
<file path=[Content_Types].xml><?xml version="1.0" encoding="utf-8"?>
<Types xmlns="http://schemas.openxmlformats.org/package/2006/content-types"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71" r:id="rId2"/>
    <p:sldId id="276" r:id="rId3"/>
    <p:sldId id="272" r:id="rId4"/>
    <p:sldId id="257" r:id="rId5"/>
    <p:sldId id="258" r:id="rId6"/>
    <p:sldId id="266" r:id="rId7"/>
    <p:sldId id="280" r:id="rId8"/>
    <p:sldId id="279" r:id="rId9"/>
    <p:sldId id="277" r:id="rId10"/>
    <p:sldId id="278" r:id="rId11"/>
    <p:sldId id="275" r:id="rId12"/>
    <p:sldId id="259" r:id="rId13"/>
    <p:sldId id="263" r:id="rId1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8EC20E35-A176-4012-BC5E-935CFFF8708E}" styleName="Medium Style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4" autoAdjust="0"/>
    <p:restoredTop sz="94660"/>
  </p:normalViewPr>
  <p:slideViewPr>
    <p:cSldViewPr snapToGrid="0">
      <p:cViewPr varScale="1">
        <p:scale>
          <a:sx n="68" d="100"/>
          <a:sy n="68" d="100"/>
        </p:scale>
        <p:origin x="66" y="15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presProps" Target="presProp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vikas\OneDrive\Desktop\Hackathons\BrainHack\Large%20Data\Combined-Corrected%20-%20EXCEL%20-26%20April%20to%206%20May%202020%20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vikas\OneDrive\Desktop\Hackathons\BrainHack\Large%20Data\Combined-Corrected%20-%20EXCEL%20-26%20April%20to%206%20May%202020%20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vikas\OneDrive\Desktop\Hackathons\BrainHack\Large%20Data\Combined-Corrected%20-%20EXCEL%20-26%20April%20to%206%20May%202020%20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vikas\OneDrive\Desktop\Hackathons\BrainHack\Large%20Data\Combined-Corrected%20-%20EXCEL%20-26%20April%20to%206%20May%202020%20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9141a884872e88fb/Artash%20Python/Seismic/raspshake/IRIS%20FINAL/cities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dirty="0">
                <a:solidFill>
                  <a:srgbClr val="FF0000"/>
                </a:solidFill>
              </a:rPr>
              <a:t>Pollution</a:t>
            </a:r>
            <a:r>
              <a:rPr lang="en-US" b="1" baseline="0" dirty="0">
                <a:solidFill>
                  <a:srgbClr val="FF0000"/>
                </a:solidFill>
              </a:rPr>
              <a:t> Data (PM 2.5)</a:t>
            </a:r>
            <a:endParaRPr lang="en-US" b="1" dirty="0">
              <a:solidFill>
                <a:srgbClr val="FF0000"/>
              </a:solidFill>
            </a:endParaRPr>
          </a:p>
        </c:rich>
      </c:tx>
      <c:layout>
        <c:manualLayout>
          <c:xMode val="edge"/>
          <c:yMode val="edge"/>
          <c:x val="0.30340966754155729"/>
          <c:y val="9.2592592592592587E-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9.0702755905511828E-2"/>
          <c:y val="0.1087616652085156"/>
          <c:w val="0.86486351706036746"/>
          <c:h val="0.62276283172936719"/>
        </c:manualLayout>
      </c:layout>
      <c:lineChart>
        <c:grouping val="standard"/>
        <c:varyColors val="0"/>
        <c:ser>
          <c:idx val="0"/>
          <c:order val="0"/>
          <c:tx>
            <c:strRef>
              <c:f>Dust!$C$1</c:f>
              <c:strCache>
                <c:ptCount val="1"/>
                <c:pt idx="0">
                  <c:v>dust: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Dust!$B$2:$B$40289</c:f>
              <c:numCache>
                <c:formatCode>h:mm:ss</c:formatCode>
                <c:ptCount val="40288"/>
                <c:pt idx="0">
                  <c:v>0.89528935185185177</c:v>
                </c:pt>
                <c:pt idx="1">
                  <c:v>0.89553240740740747</c:v>
                </c:pt>
                <c:pt idx="2">
                  <c:v>0.89577546296296295</c:v>
                </c:pt>
                <c:pt idx="3">
                  <c:v>0.89601851851851855</c:v>
                </c:pt>
                <c:pt idx="4">
                  <c:v>0.89626157407407403</c:v>
                </c:pt>
                <c:pt idx="5">
                  <c:v>0.89651620370370377</c:v>
                </c:pt>
                <c:pt idx="6">
                  <c:v>0.89675925925925926</c:v>
                </c:pt>
                <c:pt idx="7">
                  <c:v>0.89700231481481485</c:v>
                </c:pt>
                <c:pt idx="8">
                  <c:v>0.89724537037037033</c:v>
                </c:pt>
                <c:pt idx="9">
                  <c:v>0.89748842592592604</c:v>
                </c:pt>
                <c:pt idx="10">
                  <c:v>0.89768518518518514</c:v>
                </c:pt>
                <c:pt idx="11">
                  <c:v>0.89792824074074085</c:v>
                </c:pt>
                <c:pt idx="12">
                  <c:v>0.89817129629629633</c:v>
                </c:pt>
                <c:pt idx="13">
                  <c:v>0.89841435185185192</c:v>
                </c:pt>
                <c:pt idx="14">
                  <c:v>0.8986574074074074</c:v>
                </c:pt>
                <c:pt idx="15">
                  <c:v>0.89891203703703704</c:v>
                </c:pt>
                <c:pt idx="16">
                  <c:v>0.89915509259259263</c:v>
                </c:pt>
                <c:pt idx="17">
                  <c:v>0.89939814814814811</c:v>
                </c:pt>
                <c:pt idx="18">
                  <c:v>0.89964120370370371</c:v>
                </c:pt>
                <c:pt idx="19">
                  <c:v>0.89988425925925919</c:v>
                </c:pt>
                <c:pt idx="20">
                  <c:v>0.90013888888888882</c:v>
                </c:pt>
                <c:pt idx="21">
                  <c:v>0.90038194444444442</c:v>
                </c:pt>
                <c:pt idx="22">
                  <c:v>0.90063657407407405</c:v>
                </c:pt>
                <c:pt idx="23">
                  <c:v>0.90087962962962964</c:v>
                </c:pt>
                <c:pt idx="24">
                  <c:v>0.90112268518518512</c:v>
                </c:pt>
                <c:pt idx="25">
                  <c:v>0.90137731481481476</c:v>
                </c:pt>
                <c:pt idx="26">
                  <c:v>0.90160879629629631</c:v>
                </c:pt>
                <c:pt idx="27">
                  <c:v>0.9018518518518519</c:v>
                </c:pt>
                <c:pt idx="28">
                  <c:v>0.90210648148148154</c:v>
                </c:pt>
                <c:pt idx="29">
                  <c:v>0.90234953703703702</c:v>
                </c:pt>
                <c:pt idx="30">
                  <c:v>0.90259259259259261</c:v>
                </c:pt>
                <c:pt idx="31">
                  <c:v>0.9028356481481481</c:v>
                </c:pt>
                <c:pt idx="32">
                  <c:v>0.90307870370370369</c:v>
                </c:pt>
                <c:pt idx="33">
                  <c:v>0.90332175925925917</c:v>
                </c:pt>
                <c:pt idx="34">
                  <c:v>0.90356481481481488</c:v>
                </c:pt>
                <c:pt idx="35">
                  <c:v>0.90380787037037036</c:v>
                </c:pt>
                <c:pt idx="36">
                  <c:v>0.9040625000000001</c:v>
                </c:pt>
                <c:pt idx="37">
                  <c:v>0.90430555555555558</c:v>
                </c:pt>
                <c:pt idx="38">
                  <c:v>0.90454861111111118</c:v>
                </c:pt>
                <c:pt idx="39">
                  <c:v>0.90479166666666666</c:v>
                </c:pt>
                <c:pt idx="40">
                  <c:v>0.90503472222222225</c:v>
                </c:pt>
                <c:pt idx="41">
                  <c:v>0.90528935185185189</c:v>
                </c:pt>
                <c:pt idx="42">
                  <c:v>0.90553240740740737</c:v>
                </c:pt>
                <c:pt idx="43">
                  <c:v>0.90577546296296296</c:v>
                </c:pt>
                <c:pt idx="44">
                  <c:v>0.90601851851851845</c:v>
                </c:pt>
                <c:pt idx="45">
                  <c:v>0.90626157407407415</c:v>
                </c:pt>
                <c:pt idx="46">
                  <c:v>0.90651620370370367</c:v>
                </c:pt>
                <c:pt idx="47">
                  <c:v>0.90675925925925915</c:v>
                </c:pt>
                <c:pt idx="48">
                  <c:v>0.90700231481481486</c:v>
                </c:pt>
                <c:pt idx="49">
                  <c:v>0.90724537037037034</c:v>
                </c:pt>
                <c:pt idx="50">
                  <c:v>0.90748842592592593</c:v>
                </c:pt>
                <c:pt idx="51">
                  <c:v>0.90773148148148142</c:v>
                </c:pt>
                <c:pt idx="52">
                  <c:v>0.90798611111111116</c:v>
                </c:pt>
                <c:pt idx="53">
                  <c:v>0.90822916666666664</c:v>
                </c:pt>
                <c:pt idx="54">
                  <c:v>0.90847222222222224</c:v>
                </c:pt>
                <c:pt idx="55">
                  <c:v>0.90871527777777772</c:v>
                </c:pt>
                <c:pt idx="56">
                  <c:v>0.90895833333333342</c:v>
                </c:pt>
                <c:pt idx="57">
                  <c:v>0.90921296296296295</c:v>
                </c:pt>
                <c:pt idx="58">
                  <c:v>0.90945601851851843</c:v>
                </c:pt>
                <c:pt idx="59">
                  <c:v>0.90969907407407413</c:v>
                </c:pt>
                <c:pt idx="60">
                  <c:v>0.90994212962962961</c:v>
                </c:pt>
                <c:pt idx="61">
                  <c:v>0.91018518518518521</c:v>
                </c:pt>
                <c:pt idx="62">
                  <c:v>0.91043981481481484</c:v>
                </c:pt>
                <c:pt idx="63">
                  <c:v>0.91068287037037043</c:v>
                </c:pt>
                <c:pt idx="64">
                  <c:v>0.91092592592592592</c:v>
                </c:pt>
                <c:pt idx="65">
                  <c:v>0.91116898148148151</c:v>
                </c:pt>
                <c:pt idx="66">
                  <c:v>0.91141203703703699</c:v>
                </c:pt>
                <c:pt idx="67">
                  <c:v>0.91166666666666663</c:v>
                </c:pt>
                <c:pt idx="68">
                  <c:v>0.91190972222222222</c:v>
                </c:pt>
                <c:pt idx="69">
                  <c:v>0.9121527777777777</c:v>
                </c:pt>
                <c:pt idx="70">
                  <c:v>0.91239583333333341</c:v>
                </c:pt>
                <c:pt idx="71">
                  <c:v>0.91263888888888889</c:v>
                </c:pt>
                <c:pt idx="72">
                  <c:v>0.91288194444444448</c:v>
                </c:pt>
                <c:pt idx="73">
                  <c:v>0.91313657407407411</c:v>
                </c:pt>
                <c:pt idx="74">
                  <c:v>0.9133796296296296</c:v>
                </c:pt>
                <c:pt idx="75">
                  <c:v>0.91362268518518519</c:v>
                </c:pt>
                <c:pt idx="76">
                  <c:v>0.91386574074074067</c:v>
                </c:pt>
                <c:pt idx="77">
                  <c:v>0.91410879629629627</c:v>
                </c:pt>
                <c:pt idx="78">
                  <c:v>0.9143634259259259</c:v>
                </c:pt>
                <c:pt idx="79">
                  <c:v>0.91460648148148149</c:v>
                </c:pt>
                <c:pt idx="80">
                  <c:v>0.91484953703703698</c:v>
                </c:pt>
                <c:pt idx="81">
                  <c:v>0.91509259259259268</c:v>
                </c:pt>
                <c:pt idx="82">
                  <c:v>0.91533564814814816</c:v>
                </c:pt>
                <c:pt idx="83">
                  <c:v>0.91559027777777768</c:v>
                </c:pt>
                <c:pt idx="84">
                  <c:v>0.91583333333333339</c:v>
                </c:pt>
                <c:pt idx="85">
                  <c:v>0.91607638888888887</c:v>
                </c:pt>
                <c:pt idx="86">
                  <c:v>0.91631944444444446</c:v>
                </c:pt>
                <c:pt idx="87">
                  <c:v>0.91656249999999995</c:v>
                </c:pt>
                <c:pt idx="88">
                  <c:v>0.91680555555555554</c:v>
                </c:pt>
                <c:pt idx="89">
                  <c:v>0.91706018518518517</c:v>
                </c:pt>
                <c:pt idx="90">
                  <c:v>0.91730324074074077</c:v>
                </c:pt>
                <c:pt idx="91">
                  <c:v>0.91754629629629625</c:v>
                </c:pt>
                <c:pt idx="92">
                  <c:v>0.91778935185185195</c:v>
                </c:pt>
                <c:pt idx="93">
                  <c:v>0.91803240740740744</c:v>
                </c:pt>
                <c:pt idx="94">
                  <c:v>0.91828703703703696</c:v>
                </c:pt>
                <c:pt idx="95">
                  <c:v>0.91853009259259266</c:v>
                </c:pt>
                <c:pt idx="96">
                  <c:v>0.91877314814814814</c:v>
                </c:pt>
                <c:pt idx="97">
                  <c:v>0.91901620370370374</c:v>
                </c:pt>
                <c:pt idx="98">
                  <c:v>0.91925925925925922</c:v>
                </c:pt>
                <c:pt idx="99">
                  <c:v>0.91951388888888885</c:v>
                </c:pt>
                <c:pt idx="100">
                  <c:v>0.91975694444444445</c:v>
                </c:pt>
                <c:pt idx="101">
                  <c:v>0.91999999999999993</c:v>
                </c:pt>
                <c:pt idx="102">
                  <c:v>0.92024305555555552</c:v>
                </c:pt>
                <c:pt idx="103">
                  <c:v>0.92048611111111101</c:v>
                </c:pt>
                <c:pt idx="104">
                  <c:v>0.92072916666666671</c:v>
                </c:pt>
                <c:pt idx="105">
                  <c:v>0.92098379629629623</c:v>
                </c:pt>
                <c:pt idx="106">
                  <c:v>0.92122685185185194</c:v>
                </c:pt>
                <c:pt idx="107">
                  <c:v>0.92146990740740742</c:v>
                </c:pt>
                <c:pt idx="108">
                  <c:v>0.92171296296296301</c:v>
                </c:pt>
                <c:pt idx="109">
                  <c:v>0.92195601851851849</c:v>
                </c:pt>
                <c:pt idx="110">
                  <c:v>0.92221064814814813</c:v>
                </c:pt>
                <c:pt idx="111">
                  <c:v>0.92245370370370372</c:v>
                </c:pt>
                <c:pt idx="112">
                  <c:v>0.9226967592592592</c:v>
                </c:pt>
                <c:pt idx="113">
                  <c:v>0.9229398148148148</c:v>
                </c:pt>
                <c:pt idx="114">
                  <c:v>0.92318287037037028</c:v>
                </c:pt>
                <c:pt idx="115">
                  <c:v>0.92343750000000002</c:v>
                </c:pt>
                <c:pt idx="116">
                  <c:v>0.9236805555555555</c:v>
                </c:pt>
                <c:pt idx="117">
                  <c:v>0.92392361111111121</c:v>
                </c:pt>
                <c:pt idx="118">
                  <c:v>0.92416666666666669</c:v>
                </c:pt>
                <c:pt idx="119">
                  <c:v>0.92440972222222229</c:v>
                </c:pt>
                <c:pt idx="120">
                  <c:v>0.92466435185185192</c:v>
                </c:pt>
                <c:pt idx="121">
                  <c:v>0.9249074074074074</c:v>
                </c:pt>
                <c:pt idx="122">
                  <c:v>0.92515046296296299</c:v>
                </c:pt>
                <c:pt idx="123">
                  <c:v>0.92539351851851848</c:v>
                </c:pt>
                <c:pt idx="124">
                  <c:v>0.92563657407407407</c:v>
                </c:pt>
                <c:pt idx="125">
                  <c:v>0.92587962962962955</c:v>
                </c:pt>
                <c:pt idx="126">
                  <c:v>0.9261342592592593</c:v>
                </c:pt>
                <c:pt idx="127">
                  <c:v>0.92637731481481478</c:v>
                </c:pt>
                <c:pt idx="128">
                  <c:v>0.92662037037037026</c:v>
                </c:pt>
                <c:pt idx="129">
                  <c:v>0.92686342592592597</c:v>
                </c:pt>
                <c:pt idx="130">
                  <c:v>0.92710648148148145</c:v>
                </c:pt>
                <c:pt idx="131">
                  <c:v>0.92736111111111119</c:v>
                </c:pt>
                <c:pt idx="132">
                  <c:v>0.92760416666666667</c:v>
                </c:pt>
                <c:pt idx="133">
                  <c:v>0.92784722222222227</c:v>
                </c:pt>
                <c:pt idx="134">
                  <c:v>0.92809027777777775</c:v>
                </c:pt>
                <c:pt idx="135">
                  <c:v>0.92833333333333334</c:v>
                </c:pt>
                <c:pt idx="136">
                  <c:v>0.92858796296296298</c:v>
                </c:pt>
                <c:pt idx="137">
                  <c:v>0.92883101851851846</c:v>
                </c:pt>
                <c:pt idx="138">
                  <c:v>0.92907407407407405</c:v>
                </c:pt>
                <c:pt idx="139">
                  <c:v>0.92931712962962953</c:v>
                </c:pt>
                <c:pt idx="140">
                  <c:v>0.92956018518518524</c:v>
                </c:pt>
                <c:pt idx="141">
                  <c:v>0.92980324074074072</c:v>
                </c:pt>
                <c:pt idx="142">
                  <c:v>0.93005787037037047</c:v>
                </c:pt>
                <c:pt idx="143">
                  <c:v>0.93030092592592595</c:v>
                </c:pt>
                <c:pt idx="144">
                  <c:v>0.93054398148148154</c:v>
                </c:pt>
                <c:pt idx="145">
                  <c:v>0.93079861111111117</c:v>
                </c:pt>
                <c:pt idx="146">
                  <c:v>0.93103009259259262</c:v>
                </c:pt>
                <c:pt idx="147">
                  <c:v>0.93128472222222225</c:v>
                </c:pt>
                <c:pt idx="148">
                  <c:v>0.93152777777777773</c:v>
                </c:pt>
                <c:pt idx="149">
                  <c:v>0.93177083333333333</c:v>
                </c:pt>
                <c:pt idx="150">
                  <c:v>0.93201388888888881</c:v>
                </c:pt>
                <c:pt idx="151">
                  <c:v>0.93225694444444451</c:v>
                </c:pt>
                <c:pt idx="152">
                  <c:v>0.93251157407407403</c:v>
                </c:pt>
                <c:pt idx="153">
                  <c:v>0.93275462962962974</c:v>
                </c:pt>
                <c:pt idx="154">
                  <c:v>0.93299768518518522</c:v>
                </c:pt>
                <c:pt idx="155">
                  <c:v>0.9332407407407407</c:v>
                </c:pt>
                <c:pt idx="156">
                  <c:v>0.9334837962962963</c:v>
                </c:pt>
                <c:pt idx="157">
                  <c:v>0.93373842592592593</c:v>
                </c:pt>
                <c:pt idx="158">
                  <c:v>0.93398148148148152</c:v>
                </c:pt>
                <c:pt idx="159">
                  <c:v>0.93422453703703701</c:v>
                </c:pt>
                <c:pt idx="160">
                  <c:v>0.9344675925925926</c:v>
                </c:pt>
                <c:pt idx="161">
                  <c:v>0.93471064814814808</c:v>
                </c:pt>
                <c:pt idx="162">
                  <c:v>0.93495370370370379</c:v>
                </c:pt>
                <c:pt idx="163">
                  <c:v>0.93520833333333331</c:v>
                </c:pt>
                <c:pt idx="164">
                  <c:v>0.93545138888888879</c:v>
                </c:pt>
                <c:pt idx="165">
                  <c:v>0.9356944444444445</c:v>
                </c:pt>
                <c:pt idx="166">
                  <c:v>0.93593749999999998</c:v>
                </c:pt>
                <c:pt idx="167">
                  <c:v>0.93618055555555557</c:v>
                </c:pt>
                <c:pt idx="168">
                  <c:v>0.9364351851851852</c:v>
                </c:pt>
                <c:pt idx="169">
                  <c:v>0.9366782407407408</c:v>
                </c:pt>
                <c:pt idx="170">
                  <c:v>0.93692129629629628</c:v>
                </c:pt>
                <c:pt idx="171">
                  <c:v>0.93716435185185187</c:v>
                </c:pt>
                <c:pt idx="172">
                  <c:v>0.93740740740740736</c:v>
                </c:pt>
                <c:pt idx="173">
                  <c:v>0.93766203703703699</c:v>
                </c:pt>
                <c:pt idx="174">
                  <c:v>0.93790509259259258</c:v>
                </c:pt>
                <c:pt idx="175">
                  <c:v>0.93814814814814806</c:v>
                </c:pt>
                <c:pt idx="176">
                  <c:v>0.93839120370370377</c:v>
                </c:pt>
                <c:pt idx="177">
                  <c:v>0.93863425925925925</c:v>
                </c:pt>
                <c:pt idx="178">
                  <c:v>0.93887731481481485</c:v>
                </c:pt>
                <c:pt idx="179">
                  <c:v>0.93913194444444448</c:v>
                </c:pt>
                <c:pt idx="180">
                  <c:v>0.93937500000000007</c:v>
                </c:pt>
                <c:pt idx="181">
                  <c:v>0.93961805555555555</c:v>
                </c:pt>
                <c:pt idx="182">
                  <c:v>0.93986111111111104</c:v>
                </c:pt>
                <c:pt idx="183">
                  <c:v>0.94010416666666663</c:v>
                </c:pt>
                <c:pt idx="184">
                  <c:v>0.94035879629629626</c:v>
                </c:pt>
                <c:pt idx="185">
                  <c:v>0.94060185185185186</c:v>
                </c:pt>
                <c:pt idx="186">
                  <c:v>0.94084490740740734</c:v>
                </c:pt>
                <c:pt idx="187">
                  <c:v>0.94108796296296304</c:v>
                </c:pt>
                <c:pt idx="188">
                  <c:v>0.94133101851851853</c:v>
                </c:pt>
                <c:pt idx="189">
                  <c:v>0.94158564814814805</c:v>
                </c:pt>
                <c:pt idx="190">
                  <c:v>0.94182870370370375</c:v>
                </c:pt>
                <c:pt idx="191">
                  <c:v>0.94207175925925923</c:v>
                </c:pt>
                <c:pt idx="192">
                  <c:v>0.94231481481481483</c:v>
                </c:pt>
                <c:pt idx="193">
                  <c:v>0.94255787037037031</c:v>
                </c:pt>
                <c:pt idx="194">
                  <c:v>0.94281250000000005</c:v>
                </c:pt>
                <c:pt idx="195">
                  <c:v>0.94305555555555554</c:v>
                </c:pt>
                <c:pt idx="196">
                  <c:v>0.94329861111111113</c:v>
                </c:pt>
                <c:pt idx="197">
                  <c:v>0.94354166666666661</c:v>
                </c:pt>
                <c:pt idx="198">
                  <c:v>0.94378472222222232</c:v>
                </c:pt>
                <c:pt idx="199">
                  <c:v>0.9440277777777778</c:v>
                </c:pt>
                <c:pt idx="200">
                  <c:v>0.94428240740740732</c:v>
                </c:pt>
                <c:pt idx="201">
                  <c:v>0.94452546296296302</c:v>
                </c:pt>
                <c:pt idx="202">
                  <c:v>0.94476851851851851</c:v>
                </c:pt>
                <c:pt idx="203">
                  <c:v>0.9450115740740741</c:v>
                </c:pt>
                <c:pt idx="204">
                  <c:v>0.94525462962962958</c:v>
                </c:pt>
                <c:pt idx="205">
                  <c:v>0.94550925925925933</c:v>
                </c:pt>
                <c:pt idx="206">
                  <c:v>0.94575231481481481</c:v>
                </c:pt>
                <c:pt idx="207">
                  <c:v>0.9459953703703704</c:v>
                </c:pt>
                <c:pt idx="208">
                  <c:v>0.94623842592592589</c:v>
                </c:pt>
                <c:pt idx="209">
                  <c:v>0.94648148148148137</c:v>
                </c:pt>
                <c:pt idx="210">
                  <c:v>0.94673611111111111</c:v>
                </c:pt>
                <c:pt idx="211">
                  <c:v>0.94697916666666659</c:v>
                </c:pt>
                <c:pt idx="212">
                  <c:v>0.9472222222222223</c:v>
                </c:pt>
                <c:pt idx="213">
                  <c:v>0.94746527777777778</c:v>
                </c:pt>
                <c:pt idx="214">
                  <c:v>0.94770833333333337</c:v>
                </c:pt>
                <c:pt idx="215">
                  <c:v>0.94795138888888886</c:v>
                </c:pt>
                <c:pt idx="216">
                  <c:v>0.94820601851851849</c:v>
                </c:pt>
                <c:pt idx="217">
                  <c:v>0.94844907407407408</c:v>
                </c:pt>
                <c:pt idx="218">
                  <c:v>0.94869212962962957</c:v>
                </c:pt>
                <c:pt idx="219">
                  <c:v>0.94893518518518516</c:v>
                </c:pt>
                <c:pt idx="220">
                  <c:v>0.94917824074074064</c:v>
                </c:pt>
                <c:pt idx="221">
                  <c:v>0.94943287037037039</c:v>
                </c:pt>
                <c:pt idx="222">
                  <c:v>0.94967592592592587</c:v>
                </c:pt>
                <c:pt idx="223">
                  <c:v>0.94991898148148157</c:v>
                </c:pt>
                <c:pt idx="224">
                  <c:v>0.95016203703703705</c:v>
                </c:pt>
                <c:pt idx="225">
                  <c:v>0.95040509259259265</c:v>
                </c:pt>
                <c:pt idx="226">
                  <c:v>0.95065972222222228</c:v>
                </c:pt>
                <c:pt idx="227">
                  <c:v>0.95090277777777776</c:v>
                </c:pt>
                <c:pt idx="228">
                  <c:v>0.95114583333333336</c:v>
                </c:pt>
                <c:pt idx="229">
                  <c:v>0.95138888888888884</c:v>
                </c:pt>
                <c:pt idx="230">
                  <c:v>0.95163194444444443</c:v>
                </c:pt>
                <c:pt idx="231">
                  <c:v>0.95188657407407407</c:v>
                </c:pt>
                <c:pt idx="232">
                  <c:v>0.95212962962962966</c:v>
                </c:pt>
                <c:pt idx="233">
                  <c:v>0.95237268518518514</c:v>
                </c:pt>
                <c:pt idx="234">
                  <c:v>0.95261574074074085</c:v>
                </c:pt>
                <c:pt idx="235">
                  <c:v>0.95285879629629633</c:v>
                </c:pt>
                <c:pt idx="236">
                  <c:v>0.95310185185185192</c:v>
                </c:pt>
                <c:pt idx="237">
                  <c:v>0.95335648148148155</c:v>
                </c:pt>
                <c:pt idx="238">
                  <c:v>0.95359953703703704</c:v>
                </c:pt>
                <c:pt idx="239">
                  <c:v>0.95384259259259263</c:v>
                </c:pt>
                <c:pt idx="240">
                  <c:v>0.95409722222222226</c:v>
                </c:pt>
                <c:pt idx="241">
                  <c:v>0.95434027777777775</c:v>
                </c:pt>
                <c:pt idx="242">
                  <c:v>0.95458333333333334</c:v>
                </c:pt>
                <c:pt idx="243">
                  <c:v>0.95482638888888882</c:v>
                </c:pt>
                <c:pt idx="244">
                  <c:v>0.95508101851851857</c:v>
                </c:pt>
                <c:pt idx="245">
                  <c:v>0.9553124999999999</c:v>
                </c:pt>
                <c:pt idx="246">
                  <c:v>0.95556712962962964</c:v>
                </c:pt>
                <c:pt idx="247">
                  <c:v>0.95581018518518512</c:v>
                </c:pt>
                <c:pt idx="248">
                  <c:v>0.95605324074074083</c:v>
                </c:pt>
                <c:pt idx="249">
                  <c:v>0.95629629629629631</c:v>
                </c:pt>
                <c:pt idx="250">
                  <c:v>0.9565393518518519</c:v>
                </c:pt>
                <c:pt idx="251">
                  <c:v>0.95678240740740739</c:v>
                </c:pt>
                <c:pt idx="252">
                  <c:v>0.95703703703703702</c:v>
                </c:pt>
                <c:pt idx="253">
                  <c:v>0.95728009259259261</c:v>
                </c:pt>
                <c:pt idx="254">
                  <c:v>0.9575231481481481</c:v>
                </c:pt>
                <c:pt idx="255">
                  <c:v>0.95776620370370369</c:v>
                </c:pt>
                <c:pt idx="256">
                  <c:v>0.95800925925925917</c:v>
                </c:pt>
                <c:pt idx="257">
                  <c:v>0.95825231481481488</c:v>
                </c:pt>
                <c:pt idx="258">
                  <c:v>0.9585069444444444</c:v>
                </c:pt>
                <c:pt idx="259">
                  <c:v>0.9587500000000001</c:v>
                </c:pt>
                <c:pt idx="260">
                  <c:v>0.95899305555555558</c:v>
                </c:pt>
                <c:pt idx="261">
                  <c:v>0.95923611111111118</c:v>
                </c:pt>
                <c:pt idx="262">
                  <c:v>0.95947916666666666</c:v>
                </c:pt>
                <c:pt idx="263">
                  <c:v>0.95973379629629629</c:v>
                </c:pt>
                <c:pt idx="264">
                  <c:v>0.95997685185185189</c:v>
                </c:pt>
                <c:pt idx="265">
                  <c:v>0.96021990740740737</c:v>
                </c:pt>
                <c:pt idx="266">
                  <c:v>0.96046296296296296</c:v>
                </c:pt>
                <c:pt idx="267">
                  <c:v>0.96070601851851845</c:v>
                </c:pt>
                <c:pt idx="268">
                  <c:v>0.96096064814814808</c:v>
                </c:pt>
                <c:pt idx="269">
                  <c:v>0.96120370370370367</c:v>
                </c:pt>
                <c:pt idx="270">
                  <c:v>0.96144675925925915</c:v>
                </c:pt>
                <c:pt idx="271">
                  <c:v>0.96168981481481486</c:v>
                </c:pt>
                <c:pt idx="272">
                  <c:v>0.96193287037037034</c:v>
                </c:pt>
                <c:pt idx="273">
                  <c:v>0.96217592592592593</c:v>
                </c:pt>
                <c:pt idx="274">
                  <c:v>0.96243055555555557</c:v>
                </c:pt>
                <c:pt idx="275">
                  <c:v>0.96267361111111116</c:v>
                </c:pt>
                <c:pt idx="276">
                  <c:v>0.96291666666666664</c:v>
                </c:pt>
                <c:pt idx="277">
                  <c:v>0.96315972222222224</c:v>
                </c:pt>
                <c:pt idx="278">
                  <c:v>0.96340277777777772</c:v>
                </c:pt>
                <c:pt idx="279">
                  <c:v>0.96365740740740735</c:v>
                </c:pt>
                <c:pt idx="280">
                  <c:v>0.96390046296296295</c:v>
                </c:pt>
                <c:pt idx="281">
                  <c:v>0.96414351851851843</c:v>
                </c:pt>
                <c:pt idx="282">
                  <c:v>0.96438657407407413</c:v>
                </c:pt>
                <c:pt idx="283">
                  <c:v>0.96462962962962961</c:v>
                </c:pt>
                <c:pt idx="284">
                  <c:v>0.96488425925925936</c:v>
                </c:pt>
                <c:pt idx="285">
                  <c:v>0.96512731481481484</c:v>
                </c:pt>
                <c:pt idx="286">
                  <c:v>0.96537037037037043</c:v>
                </c:pt>
                <c:pt idx="287">
                  <c:v>0.96561342592592592</c:v>
                </c:pt>
                <c:pt idx="288">
                  <c:v>0.96585648148148151</c:v>
                </c:pt>
                <c:pt idx="289">
                  <c:v>0.96611111111111114</c:v>
                </c:pt>
                <c:pt idx="290">
                  <c:v>0.96635416666666663</c:v>
                </c:pt>
                <c:pt idx="291">
                  <c:v>0.96659722222222222</c:v>
                </c:pt>
                <c:pt idx="292">
                  <c:v>0.9668402777777777</c:v>
                </c:pt>
                <c:pt idx="293">
                  <c:v>0.96708333333333341</c:v>
                </c:pt>
                <c:pt idx="294">
                  <c:v>0.96732638888888889</c:v>
                </c:pt>
                <c:pt idx="295">
                  <c:v>0.96758101851851841</c:v>
                </c:pt>
                <c:pt idx="296">
                  <c:v>0.96782407407407411</c:v>
                </c:pt>
                <c:pt idx="297">
                  <c:v>0.9680671296296296</c:v>
                </c:pt>
                <c:pt idx="298">
                  <c:v>0.96831018518518519</c:v>
                </c:pt>
                <c:pt idx="299">
                  <c:v>0.96855324074074067</c:v>
                </c:pt>
                <c:pt idx="300">
                  <c:v>0.96880787037037042</c:v>
                </c:pt>
                <c:pt idx="301">
                  <c:v>0.9690509259259259</c:v>
                </c:pt>
                <c:pt idx="302">
                  <c:v>0.96929398148148149</c:v>
                </c:pt>
                <c:pt idx="303">
                  <c:v>0.96953703703703698</c:v>
                </c:pt>
                <c:pt idx="304">
                  <c:v>0.96978009259259268</c:v>
                </c:pt>
                <c:pt idx="305">
                  <c:v>0.9700347222222222</c:v>
                </c:pt>
                <c:pt idx="306">
                  <c:v>0.97027777777777768</c:v>
                </c:pt>
                <c:pt idx="307">
                  <c:v>0.97052083333333339</c:v>
                </c:pt>
                <c:pt idx="308">
                  <c:v>0.97076388888888887</c:v>
                </c:pt>
                <c:pt idx="309">
                  <c:v>0.97100694444444446</c:v>
                </c:pt>
                <c:pt idx="310">
                  <c:v>0.9712615740740741</c:v>
                </c:pt>
                <c:pt idx="311">
                  <c:v>0.97150462962962969</c:v>
                </c:pt>
                <c:pt idx="312">
                  <c:v>0.97174768518518517</c:v>
                </c:pt>
                <c:pt idx="313">
                  <c:v>0.97199074074074077</c:v>
                </c:pt>
                <c:pt idx="314">
                  <c:v>0.97223379629629625</c:v>
                </c:pt>
                <c:pt idx="315">
                  <c:v>0.97247685185185195</c:v>
                </c:pt>
                <c:pt idx="316">
                  <c:v>0.97273148148148147</c:v>
                </c:pt>
                <c:pt idx="317">
                  <c:v>0.97297453703703696</c:v>
                </c:pt>
                <c:pt idx="318">
                  <c:v>0.97321759259259266</c:v>
                </c:pt>
                <c:pt idx="319">
                  <c:v>0.97346064814814814</c:v>
                </c:pt>
                <c:pt idx="320">
                  <c:v>0.97370370370370374</c:v>
                </c:pt>
                <c:pt idx="321">
                  <c:v>0.97395833333333337</c:v>
                </c:pt>
                <c:pt idx="322">
                  <c:v>0.97420138888888896</c:v>
                </c:pt>
                <c:pt idx="323">
                  <c:v>0.97444444444444445</c:v>
                </c:pt>
                <c:pt idx="324">
                  <c:v>0.97468749999999993</c:v>
                </c:pt>
                <c:pt idx="325">
                  <c:v>0.97493055555555552</c:v>
                </c:pt>
                <c:pt idx="326">
                  <c:v>0.97518518518518515</c:v>
                </c:pt>
                <c:pt idx="327">
                  <c:v>0.97542824074074075</c:v>
                </c:pt>
                <c:pt idx="328">
                  <c:v>0.97567129629629623</c:v>
                </c:pt>
                <c:pt idx="329">
                  <c:v>0.97591435185185194</c:v>
                </c:pt>
                <c:pt idx="330">
                  <c:v>0.97615740740740742</c:v>
                </c:pt>
                <c:pt idx="331">
                  <c:v>0.97640046296296301</c:v>
                </c:pt>
                <c:pt idx="332">
                  <c:v>0.97665509259259264</c:v>
                </c:pt>
                <c:pt idx="333">
                  <c:v>0.97689814814814813</c:v>
                </c:pt>
                <c:pt idx="334">
                  <c:v>0.97714120370370372</c:v>
                </c:pt>
                <c:pt idx="335">
                  <c:v>0.9773842592592592</c:v>
                </c:pt>
                <c:pt idx="336">
                  <c:v>0.9776273148148148</c:v>
                </c:pt>
                <c:pt idx="337">
                  <c:v>0.97788194444444443</c:v>
                </c:pt>
                <c:pt idx="338">
                  <c:v>0.97812500000000002</c:v>
                </c:pt>
                <c:pt idx="339">
                  <c:v>0.9783680555555555</c:v>
                </c:pt>
                <c:pt idx="340">
                  <c:v>0.97861111111111121</c:v>
                </c:pt>
                <c:pt idx="341">
                  <c:v>0.97885416666666669</c:v>
                </c:pt>
                <c:pt idx="342">
                  <c:v>0.97910879629629621</c:v>
                </c:pt>
                <c:pt idx="343">
                  <c:v>0.97935185185185192</c:v>
                </c:pt>
                <c:pt idx="344">
                  <c:v>0.9795949074074074</c:v>
                </c:pt>
                <c:pt idx="345">
                  <c:v>0.97983796296296299</c:v>
                </c:pt>
                <c:pt idx="346">
                  <c:v>0.98008101851851848</c:v>
                </c:pt>
                <c:pt idx="347">
                  <c:v>0.98033564814814822</c:v>
                </c:pt>
                <c:pt idx="348">
                  <c:v>0.9805787037037037</c:v>
                </c:pt>
                <c:pt idx="349">
                  <c:v>0.9808217592592593</c:v>
                </c:pt>
                <c:pt idx="350">
                  <c:v>0.98106481481481478</c:v>
                </c:pt>
                <c:pt idx="351">
                  <c:v>0.98130787037037026</c:v>
                </c:pt>
                <c:pt idx="352">
                  <c:v>0.98155092592592597</c:v>
                </c:pt>
                <c:pt idx="353">
                  <c:v>0.98180555555555549</c:v>
                </c:pt>
                <c:pt idx="354">
                  <c:v>0.98204861111111119</c:v>
                </c:pt>
                <c:pt idx="355">
                  <c:v>0.98229166666666667</c:v>
                </c:pt>
                <c:pt idx="356">
                  <c:v>0.98253472222222227</c:v>
                </c:pt>
                <c:pt idx="357">
                  <c:v>0.98277777777777775</c:v>
                </c:pt>
                <c:pt idx="358">
                  <c:v>0.98303240740740738</c:v>
                </c:pt>
                <c:pt idx="359">
                  <c:v>0.98327546296296298</c:v>
                </c:pt>
                <c:pt idx="360">
                  <c:v>0.98351851851851846</c:v>
                </c:pt>
                <c:pt idx="361">
                  <c:v>0.98376157407407405</c:v>
                </c:pt>
                <c:pt idx="362">
                  <c:v>0.98400462962962953</c:v>
                </c:pt>
                <c:pt idx="363">
                  <c:v>0.98425925925925928</c:v>
                </c:pt>
                <c:pt idx="364">
                  <c:v>0.98450231481481476</c:v>
                </c:pt>
                <c:pt idx="365">
                  <c:v>0.98474537037037047</c:v>
                </c:pt>
                <c:pt idx="366">
                  <c:v>0.98498842592592595</c:v>
                </c:pt>
                <c:pt idx="367">
                  <c:v>0.98523148148148154</c:v>
                </c:pt>
                <c:pt idx="368">
                  <c:v>0.98547453703703702</c:v>
                </c:pt>
                <c:pt idx="369">
                  <c:v>0.98572916666666666</c:v>
                </c:pt>
                <c:pt idx="370">
                  <c:v>0.98597222222222225</c:v>
                </c:pt>
                <c:pt idx="371">
                  <c:v>0.98621527777777773</c:v>
                </c:pt>
                <c:pt idx="372">
                  <c:v>0.98645833333333333</c:v>
                </c:pt>
                <c:pt idx="373">
                  <c:v>0.98670138888888881</c:v>
                </c:pt>
                <c:pt idx="374">
                  <c:v>0.98695601851851855</c:v>
                </c:pt>
                <c:pt idx="375">
                  <c:v>0.98719907407407403</c:v>
                </c:pt>
                <c:pt idx="376">
                  <c:v>0.98744212962962974</c:v>
                </c:pt>
                <c:pt idx="377">
                  <c:v>0.98768518518518522</c:v>
                </c:pt>
                <c:pt idx="378">
                  <c:v>0.9879282407407407</c:v>
                </c:pt>
                <c:pt idx="379">
                  <c:v>0.98818287037037045</c:v>
                </c:pt>
                <c:pt idx="380">
                  <c:v>0.98842592592592593</c:v>
                </c:pt>
                <c:pt idx="381">
                  <c:v>0.98866898148148152</c:v>
                </c:pt>
                <c:pt idx="382">
                  <c:v>0.98891203703703701</c:v>
                </c:pt>
                <c:pt idx="383">
                  <c:v>0.9891550925925926</c:v>
                </c:pt>
                <c:pt idx="384">
                  <c:v>0.98940972222222223</c:v>
                </c:pt>
                <c:pt idx="385">
                  <c:v>0.98965277777777771</c:v>
                </c:pt>
                <c:pt idx="386">
                  <c:v>0.98989583333333331</c:v>
                </c:pt>
                <c:pt idx="387">
                  <c:v>0.99013888888888879</c:v>
                </c:pt>
                <c:pt idx="388">
                  <c:v>0.9903819444444445</c:v>
                </c:pt>
                <c:pt idx="389">
                  <c:v>0.99062499999999998</c:v>
                </c:pt>
                <c:pt idx="390">
                  <c:v>0.99087962962962972</c:v>
                </c:pt>
                <c:pt idx="391">
                  <c:v>0.9911226851851852</c:v>
                </c:pt>
                <c:pt idx="392">
                  <c:v>0.9913657407407408</c:v>
                </c:pt>
                <c:pt idx="393">
                  <c:v>0.99160879629629628</c:v>
                </c:pt>
                <c:pt idx="394">
                  <c:v>0.99185185185185187</c:v>
                </c:pt>
                <c:pt idx="395">
                  <c:v>0.99210648148148151</c:v>
                </c:pt>
                <c:pt idx="396">
                  <c:v>0.99234953703703699</c:v>
                </c:pt>
                <c:pt idx="397">
                  <c:v>0.99259259259259258</c:v>
                </c:pt>
                <c:pt idx="398">
                  <c:v>0.99283564814814806</c:v>
                </c:pt>
                <c:pt idx="399">
                  <c:v>0.99307870370370377</c:v>
                </c:pt>
                <c:pt idx="400">
                  <c:v>0.99333333333333329</c:v>
                </c:pt>
                <c:pt idx="401">
                  <c:v>0.99357638888888899</c:v>
                </c:pt>
                <c:pt idx="402">
                  <c:v>0.99381944444444448</c:v>
                </c:pt>
                <c:pt idx="403">
                  <c:v>0.99406250000000007</c:v>
                </c:pt>
                <c:pt idx="404">
                  <c:v>0.99430555555555555</c:v>
                </c:pt>
                <c:pt idx="405">
                  <c:v>0.99454861111111104</c:v>
                </c:pt>
                <c:pt idx="406">
                  <c:v>0.99480324074074078</c:v>
                </c:pt>
                <c:pt idx="407">
                  <c:v>0.99504629629629626</c:v>
                </c:pt>
                <c:pt idx="408">
                  <c:v>0.99528935185185186</c:v>
                </c:pt>
                <c:pt idx="409">
                  <c:v>0.99553240740740734</c:v>
                </c:pt>
                <c:pt idx="410">
                  <c:v>0.99577546296296304</c:v>
                </c:pt>
                <c:pt idx="411">
                  <c:v>0.99603009259259256</c:v>
                </c:pt>
                <c:pt idx="412">
                  <c:v>0.99627314814814805</c:v>
                </c:pt>
                <c:pt idx="413">
                  <c:v>0.99651620370370375</c:v>
                </c:pt>
                <c:pt idx="414">
                  <c:v>0.99675925925925923</c:v>
                </c:pt>
                <c:pt idx="415">
                  <c:v>0.99701388888888898</c:v>
                </c:pt>
                <c:pt idx="416">
                  <c:v>0.99725694444444446</c:v>
                </c:pt>
                <c:pt idx="417">
                  <c:v>0.99750000000000005</c:v>
                </c:pt>
                <c:pt idx="418">
                  <c:v>0.99774305555555554</c:v>
                </c:pt>
                <c:pt idx="419">
                  <c:v>0.99798611111111113</c:v>
                </c:pt>
                <c:pt idx="420">
                  <c:v>0.99822916666666661</c:v>
                </c:pt>
                <c:pt idx="421">
                  <c:v>0.99848379629629624</c:v>
                </c:pt>
                <c:pt idx="422">
                  <c:v>0.99872685185185184</c:v>
                </c:pt>
                <c:pt idx="423">
                  <c:v>0.99896990740740732</c:v>
                </c:pt>
                <c:pt idx="424">
                  <c:v>0.99921296296296302</c:v>
                </c:pt>
                <c:pt idx="425">
                  <c:v>0.99945601851851851</c:v>
                </c:pt>
                <c:pt idx="426">
                  <c:v>0.9996990740740741</c:v>
                </c:pt>
                <c:pt idx="427">
                  <c:v>0.99995370370370373</c:v>
                </c:pt>
                <c:pt idx="428">
                  <c:v>1.9675925925925926E-4</c:v>
                </c:pt>
                <c:pt idx="429">
                  <c:v>4.3981481481481481E-4</c:v>
                </c:pt>
                <c:pt idx="430">
                  <c:v>6.8287037037037025E-4</c:v>
                </c:pt>
                <c:pt idx="431">
                  <c:v>9.2592592592592585E-4</c:v>
                </c:pt>
                <c:pt idx="432">
                  <c:v>1.1805555555555556E-3</c:v>
                </c:pt>
                <c:pt idx="433">
                  <c:v>1.423611111111111E-3</c:v>
                </c:pt>
                <c:pt idx="434">
                  <c:v>1.6666666666666668E-3</c:v>
                </c:pt>
                <c:pt idx="435">
                  <c:v>1.9097222222222222E-3</c:v>
                </c:pt>
                <c:pt idx="436">
                  <c:v>2.1527777777777778E-3</c:v>
                </c:pt>
                <c:pt idx="437">
                  <c:v>2.4074074074074076E-3</c:v>
                </c:pt>
                <c:pt idx="438">
                  <c:v>2.6504629629629625E-3</c:v>
                </c:pt>
                <c:pt idx="439">
                  <c:v>2.8935185185185188E-3</c:v>
                </c:pt>
                <c:pt idx="440">
                  <c:v>3.1365740740740742E-3</c:v>
                </c:pt>
                <c:pt idx="441">
                  <c:v>3.37962962962963E-3</c:v>
                </c:pt>
                <c:pt idx="442">
                  <c:v>3.6226851851851854E-3</c:v>
                </c:pt>
                <c:pt idx="443">
                  <c:v>3.8773148148148143E-3</c:v>
                </c:pt>
                <c:pt idx="444">
                  <c:v>4.1203703703703706E-3</c:v>
                </c:pt>
                <c:pt idx="445">
                  <c:v>4.363425925925926E-3</c:v>
                </c:pt>
                <c:pt idx="446">
                  <c:v>4.6064814814814814E-3</c:v>
                </c:pt>
                <c:pt idx="447">
                  <c:v>4.8495370370370368E-3</c:v>
                </c:pt>
                <c:pt idx="448">
                  <c:v>5.1041666666666666E-3</c:v>
                </c:pt>
                <c:pt idx="449">
                  <c:v>5.347222222222222E-3</c:v>
                </c:pt>
                <c:pt idx="450">
                  <c:v>5.5902777777777782E-3</c:v>
                </c:pt>
                <c:pt idx="451">
                  <c:v>5.8333333333333336E-3</c:v>
                </c:pt>
                <c:pt idx="452">
                  <c:v>6.076388888888889E-3</c:v>
                </c:pt>
                <c:pt idx="453">
                  <c:v>6.3310185185185197E-3</c:v>
                </c:pt>
                <c:pt idx="454">
                  <c:v>6.5740740740740733E-3</c:v>
                </c:pt>
                <c:pt idx="455">
                  <c:v>6.8171296296296287E-3</c:v>
                </c:pt>
                <c:pt idx="456">
                  <c:v>7.0601851851851841E-3</c:v>
                </c:pt>
                <c:pt idx="457">
                  <c:v>7.3148148148148148E-3</c:v>
                </c:pt>
                <c:pt idx="458">
                  <c:v>7.5578703703703702E-3</c:v>
                </c:pt>
                <c:pt idx="459">
                  <c:v>7.8009259259259256E-3</c:v>
                </c:pt>
                <c:pt idx="460">
                  <c:v>8.0439814814814818E-3</c:v>
                </c:pt>
                <c:pt idx="461">
                  <c:v>8.2870370370370372E-3</c:v>
                </c:pt>
                <c:pt idx="462">
                  <c:v>8.5300925925925926E-3</c:v>
                </c:pt>
                <c:pt idx="463">
                  <c:v>8.773148148148148E-3</c:v>
                </c:pt>
                <c:pt idx="464">
                  <c:v>9.0277777777777787E-3</c:v>
                </c:pt>
                <c:pt idx="465">
                  <c:v>9.2708333333333341E-3</c:v>
                </c:pt>
                <c:pt idx="466">
                  <c:v>9.5138888888888894E-3</c:v>
                </c:pt>
                <c:pt idx="467">
                  <c:v>9.7569444444444448E-3</c:v>
                </c:pt>
                <c:pt idx="468">
                  <c:v>0.01</c:v>
                </c:pt>
                <c:pt idx="469">
                  <c:v>1.0254629629629629E-2</c:v>
                </c:pt>
                <c:pt idx="470">
                  <c:v>1.0497685185185186E-2</c:v>
                </c:pt>
                <c:pt idx="471">
                  <c:v>1.074074074074074E-2</c:v>
                </c:pt>
                <c:pt idx="472">
                  <c:v>1.0983796296296297E-2</c:v>
                </c:pt>
                <c:pt idx="473">
                  <c:v>1.1226851851851854E-2</c:v>
                </c:pt>
                <c:pt idx="474">
                  <c:v>1.1481481481481483E-2</c:v>
                </c:pt>
                <c:pt idx="475">
                  <c:v>1.1724537037037035E-2</c:v>
                </c:pt>
                <c:pt idx="476">
                  <c:v>1.1967592592592592E-2</c:v>
                </c:pt>
                <c:pt idx="477">
                  <c:v>1.2210648148148146E-2</c:v>
                </c:pt>
                <c:pt idx="478">
                  <c:v>1.2465277777777777E-2</c:v>
                </c:pt>
                <c:pt idx="479">
                  <c:v>1.2708333333333334E-2</c:v>
                </c:pt>
                <c:pt idx="480">
                  <c:v>1.2951388888888887E-2</c:v>
                </c:pt>
                <c:pt idx="481">
                  <c:v>1.3194444444444444E-2</c:v>
                </c:pt>
                <c:pt idx="482">
                  <c:v>1.3449074074074073E-2</c:v>
                </c:pt>
                <c:pt idx="483">
                  <c:v>1.3680555555555555E-2</c:v>
                </c:pt>
                <c:pt idx="484">
                  <c:v>1.3935185185185184E-2</c:v>
                </c:pt>
                <c:pt idx="485">
                  <c:v>1.4178240740740741E-2</c:v>
                </c:pt>
                <c:pt idx="486">
                  <c:v>1.4421296296296295E-2</c:v>
                </c:pt>
                <c:pt idx="487">
                  <c:v>1.4664351851851852E-2</c:v>
                </c:pt>
                <c:pt idx="488">
                  <c:v>1.4907407407407406E-2</c:v>
                </c:pt>
                <c:pt idx="489">
                  <c:v>1.5150462962962963E-2</c:v>
                </c:pt>
                <c:pt idx="490">
                  <c:v>1.5405092592592593E-2</c:v>
                </c:pt>
                <c:pt idx="491">
                  <c:v>1.5648148148148151E-2</c:v>
                </c:pt>
                <c:pt idx="492">
                  <c:v>1.5891203703703703E-2</c:v>
                </c:pt>
                <c:pt idx="493">
                  <c:v>1.6134259259259261E-2</c:v>
                </c:pt>
                <c:pt idx="494">
                  <c:v>1.6377314814814813E-2</c:v>
                </c:pt>
                <c:pt idx="495">
                  <c:v>1.6631944444444446E-2</c:v>
                </c:pt>
                <c:pt idx="496">
                  <c:v>1.6875000000000001E-2</c:v>
                </c:pt>
                <c:pt idx="497">
                  <c:v>1.7118055555555556E-2</c:v>
                </c:pt>
                <c:pt idx="498">
                  <c:v>1.7361111111111112E-2</c:v>
                </c:pt>
                <c:pt idx="499">
                  <c:v>1.7604166666666667E-2</c:v>
                </c:pt>
                <c:pt idx="500">
                  <c:v>1.7858796296296296E-2</c:v>
                </c:pt>
                <c:pt idx="501">
                  <c:v>1.8101851851851852E-2</c:v>
                </c:pt>
                <c:pt idx="502">
                  <c:v>1.834490740740741E-2</c:v>
                </c:pt>
                <c:pt idx="503">
                  <c:v>1.8587962962962962E-2</c:v>
                </c:pt>
                <c:pt idx="504">
                  <c:v>1.8831018518518518E-2</c:v>
                </c:pt>
                <c:pt idx="505">
                  <c:v>1.9074074074074073E-2</c:v>
                </c:pt>
                <c:pt idx="506">
                  <c:v>1.9328703703703702E-2</c:v>
                </c:pt>
                <c:pt idx="507">
                  <c:v>1.9571759259259257E-2</c:v>
                </c:pt>
                <c:pt idx="508">
                  <c:v>1.9814814814814816E-2</c:v>
                </c:pt>
                <c:pt idx="509">
                  <c:v>2.0057870370370368E-2</c:v>
                </c:pt>
                <c:pt idx="510">
                  <c:v>2.0300925925925927E-2</c:v>
                </c:pt>
                <c:pt idx="511">
                  <c:v>2.0555555555555556E-2</c:v>
                </c:pt>
                <c:pt idx="512">
                  <c:v>2.0798611111111111E-2</c:v>
                </c:pt>
                <c:pt idx="513">
                  <c:v>2.1041666666666667E-2</c:v>
                </c:pt>
                <c:pt idx="514">
                  <c:v>2.1284722222222222E-2</c:v>
                </c:pt>
                <c:pt idx="515">
                  <c:v>2.1527777777777781E-2</c:v>
                </c:pt>
                <c:pt idx="516">
                  <c:v>2.1782407407407407E-2</c:v>
                </c:pt>
                <c:pt idx="517">
                  <c:v>2.2025462962962958E-2</c:v>
                </c:pt>
                <c:pt idx="518">
                  <c:v>2.2268518518518521E-2</c:v>
                </c:pt>
                <c:pt idx="519">
                  <c:v>2.2511574074074073E-2</c:v>
                </c:pt>
                <c:pt idx="520">
                  <c:v>2.2754629629629628E-2</c:v>
                </c:pt>
                <c:pt idx="521">
                  <c:v>2.2997685185185187E-2</c:v>
                </c:pt>
                <c:pt idx="522">
                  <c:v>2.3252314814814812E-2</c:v>
                </c:pt>
                <c:pt idx="523">
                  <c:v>2.3495370370370371E-2</c:v>
                </c:pt>
                <c:pt idx="524">
                  <c:v>2.3738425925925923E-2</c:v>
                </c:pt>
                <c:pt idx="525">
                  <c:v>2.3981481481481479E-2</c:v>
                </c:pt>
                <c:pt idx="526">
                  <c:v>2.4224537037037034E-2</c:v>
                </c:pt>
                <c:pt idx="527">
                  <c:v>2.4479166666666666E-2</c:v>
                </c:pt>
                <c:pt idx="528">
                  <c:v>2.4722222222222225E-2</c:v>
                </c:pt>
                <c:pt idx="529">
                  <c:v>2.4965277777777781E-2</c:v>
                </c:pt>
                <c:pt idx="530">
                  <c:v>2.5208333333333333E-2</c:v>
                </c:pt>
                <c:pt idx="531">
                  <c:v>2.5451388888888888E-2</c:v>
                </c:pt>
                <c:pt idx="532">
                  <c:v>2.5706018518518517E-2</c:v>
                </c:pt>
                <c:pt idx="533">
                  <c:v>2.5949074074074072E-2</c:v>
                </c:pt>
                <c:pt idx="534">
                  <c:v>2.6192129629629631E-2</c:v>
                </c:pt>
                <c:pt idx="535">
                  <c:v>2.6435185185185187E-2</c:v>
                </c:pt>
                <c:pt idx="536">
                  <c:v>2.6678240740740738E-2</c:v>
                </c:pt>
                <c:pt idx="537">
                  <c:v>2.6932870370370371E-2</c:v>
                </c:pt>
                <c:pt idx="538">
                  <c:v>2.7175925925925926E-2</c:v>
                </c:pt>
                <c:pt idx="539">
                  <c:v>2.7418981481481485E-2</c:v>
                </c:pt>
                <c:pt idx="540">
                  <c:v>2.7662037037037041E-2</c:v>
                </c:pt>
                <c:pt idx="541">
                  <c:v>2.7916666666666669E-2</c:v>
                </c:pt>
                <c:pt idx="542">
                  <c:v>2.8159722222222221E-2</c:v>
                </c:pt>
                <c:pt idx="543">
                  <c:v>2.8402777777777777E-2</c:v>
                </c:pt>
                <c:pt idx="544">
                  <c:v>2.8657407407407406E-2</c:v>
                </c:pt>
                <c:pt idx="545">
                  <c:v>2.8900462962962961E-2</c:v>
                </c:pt>
                <c:pt idx="546">
                  <c:v>2.9143518518518517E-2</c:v>
                </c:pt>
                <c:pt idx="547">
                  <c:v>2.9386574074074075E-2</c:v>
                </c:pt>
                <c:pt idx="548">
                  <c:v>2.9629629629629627E-2</c:v>
                </c:pt>
                <c:pt idx="549">
                  <c:v>2.9872685185185183E-2</c:v>
                </c:pt>
                <c:pt idx="550">
                  <c:v>3.0115740740740738E-2</c:v>
                </c:pt>
                <c:pt idx="551">
                  <c:v>3.0358796296296297E-2</c:v>
                </c:pt>
                <c:pt idx="552">
                  <c:v>3.0601851851851852E-2</c:v>
                </c:pt>
                <c:pt idx="553">
                  <c:v>3.0856481481481481E-2</c:v>
                </c:pt>
                <c:pt idx="554">
                  <c:v>3.1099537037037037E-2</c:v>
                </c:pt>
                <c:pt idx="555">
                  <c:v>3.1342592592592596E-2</c:v>
                </c:pt>
                <c:pt idx="556">
                  <c:v>3.1585648148148147E-2</c:v>
                </c:pt>
                <c:pt idx="557">
                  <c:v>3.1828703703703706E-2</c:v>
                </c:pt>
                <c:pt idx="558">
                  <c:v>3.2083333333333332E-2</c:v>
                </c:pt>
                <c:pt idx="559">
                  <c:v>3.2326388888888884E-2</c:v>
                </c:pt>
                <c:pt idx="560">
                  <c:v>3.2569444444444443E-2</c:v>
                </c:pt>
                <c:pt idx="561">
                  <c:v>3.2812500000000001E-2</c:v>
                </c:pt>
                <c:pt idx="562">
                  <c:v>3.3055555555555553E-2</c:v>
                </c:pt>
                <c:pt idx="563">
                  <c:v>3.3310185185185186E-2</c:v>
                </c:pt>
                <c:pt idx="564">
                  <c:v>3.3553240740740745E-2</c:v>
                </c:pt>
                <c:pt idx="565">
                  <c:v>3.3796296296296297E-2</c:v>
                </c:pt>
                <c:pt idx="566">
                  <c:v>3.4050925925925922E-2</c:v>
                </c:pt>
                <c:pt idx="567">
                  <c:v>3.4293981481481481E-2</c:v>
                </c:pt>
                <c:pt idx="568">
                  <c:v>3.453703703703704E-2</c:v>
                </c:pt>
                <c:pt idx="569">
                  <c:v>3.4780092592592592E-2</c:v>
                </c:pt>
                <c:pt idx="570">
                  <c:v>3.5023148148148144E-2</c:v>
                </c:pt>
                <c:pt idx="571">
                  <c:v>3.5266203703703702E-2</c:v>
                </c:pt>
                <c:pt idx="572">
                  <c:v>3.5509259259259261E-2</c:v>
                </c:pt>
                <c:pt idx="573">
                  <c:v>3.5752314814814813E-2</c:v>
                </c:pt>
                <c:pt idx="574">
                  <c:v>3.6006944444444446E-2</c:v>
                </c:pt>
                <c:pt idx="575">
                  <c:v>3.6249999999999998E-2</c:v>
                </c:pt>
                <c:pt idx="576">
                  <c:v>3.6493055555555549E-2</c:v>
                </c:pt>
                <c:pt idx="577">
                  <c:v>3.6736111111111108E-2</c:v>
                </c:pt>
                <c:pt idx="578">
                  <c:v>3.6979166666666667E-2</c:v>
                </c:pt>
                <c:pt idx="579">
                  <c:v>3.72337962962963E-2</c:v>
                </c:pt>
                <c:pt idx="580">
                  <c:v>3.7476851851851851E-2</c:v>
                </c:pt>
                <c:pt idx="581">
                  <c:v>3.771990740740741E-2</c:v>
                </c:pt>
                <c:pt idx="582">
                  <c:v>3.7974537037037036E-2</c:v>
                </c:pt>
                <c:pt idx="583">
                  <c:v>3.8217592592592588E-2</c:v>
                </c:pt>
                <c:pt idx="584">
                  <c:v>3.8460648148148147E-2</c:v>
                </c:pt>
                <c:pt idx="585">
                  <c:v>3.8703703703703705E-2</c:v>
                </c:pt>
                <c:pt idx="586">
                  <c:v>3.8946759259259257E-2</c:v>
                </c:pt>
                <c:pt idx="587">
                  <c:v>3.9189814814814809E-2</c:v>
                </c:pt>
                <c:pt idx="588">
                  <c:v>3.9444444444444442E-2</c:v>
                </c:pt>
                <c:pt idx="589">
                  <c:v>3.9687500000000001E-2</c:v>
                </c:pt>
                <c:pt idx="590">
                  <c:v>3.9930555555555559E-2</c:v>
                </c:pt>
                <c:pt idx="591">
                  <c:v>4.0173611111111111E-2</c:v>
                </c:pt>
                <c:pt idx="592">
                  <c:v>4.041666666666667E-2</c:v>
                </c:pt>
                <c:pt idx="593">
                  <c:v>4.0659722222222222E-2</c:v>
                </c:pt>
                <c:pt idx="594">
                  <c:v>4.0902777777777781E-2</c:v>
                </c:pt>
                <c:pt idx="595">
                  <c:v>4.1157407407407406E-2</c:v>
                </c:pt>
                <c:pt idx="596">
                  <c:v>4.1400462962962965E-2</c:v>
                </c:pt>
                <c:pt idx="597">
                  <c:v>4.1643518518518517E-2</c:v>
                </c:pt>
                <c:pt idx="598">
                  <c:v>4.1886574074074069E-2</c:v>
                </c:pt>
                <c:pt idx="599">
                  <c:v>4.2141203703703702E-2</c:v>
                </c:pt>
                <c:pt idx="600">
                  <c:v>4.238425925925926E-2</c:v>
                </c:pt>
                <c:pt idx="601">
                  <c:v>4.2627314814814819E-2</c:v>
                </c:pt>
                <c:pt idx="602">
                  <c:v>4.2870370370370371E-2</c:v>
                </c:pt>
                <c:pt idx="603">
                  <c:v>4.311342592592593E-2</c:v>
                </c:pt>
                <c:pt idx="604">
                  <c:v>4.3368055555555556E-2</c:v>
                </c:pt>
                <c:pt idx="605">
                  <c:v>4.3611111111111107E-2</c:v>
                </c:pt>
                <c:pt idx="606">
                  <c:v>4.3854166666666666E-2</c:v>
                </c:pt>
                <c:pt idx="607">
                  <c:v>4.4097222222222225E-2</c:v>
                </c:pt>
                <c:pt idx="608">
                  <c:v>4.4340277777777777E-2</c:v>
                </c:pt>
                <c:pt idx="609">
                  <c:v>4.4583333333333336E-2</c:v>
                </c:pt>
                <c:pt idx="610">
                  <c:v>4.4826388888888895E-2</c:v>
                </c:pt>
                <c:pt idx="611">
                  <c:v>4.5081018518518513E-2</c:v>
                </c:pt>
                <c:pt idx="612">
                  <c:v>4.5324074074074072E-2</c:v>
                </c:pt>
                <c:pt idx="613">
                  <c:v>4.5567129629629631E-2</c:v>
                </c:pt>
                <c:pt idx="614">
                  <c:v>4.5821759259259263E-2</c:v>
                </c:pt>
                <c:pt idx="615">
                  <c:v>4.6064814814814815E-2</c:v>
                </c:pt>
                <c:pt idx="616">
                  <c:v>4.6307870370370374E-2</c:v>
                </c:pt>
                <c:pt idx="617">
                  <c:v>4.6550925925925919E-2</c:v>
                </c:pt>
                <c:pt idx="618">
                  <c:v>4.6793981481481478E-2</c:v>
                </c:pt>
                <c:pt idx="619">
                  <c:v>4.704861111111111E-2</c:v>
                </c:pt>
                <c:pt idx="620">
                  <c:v>4.7291666666666669E-2</c:v>
                </c:pt>
                <c:pt idx="621">
                  <c:v>4.7534722222222221E-2</c:v>
                </c:pt>
                <c:pt idx="622">
                  <c:v>4.777777777777778E-2</c:v>
                </c:pt>
                <c:pt idx="623">
                  <c:v>4.8020833333333339E-2</c:v>
                </c:pt>
                <c:pt idx="624">
                  <c:v>4.8263888888888884E-2</c:v>
                </c:pt>
                <c:pt idx="625">
                  <c:v>4.8506944444444443E-2</c:v>
                </c:pt>
                <c:pt idx="626">
                  <c:v>4.8749999999999995E-2</c:v>
                </c:pt>
                <c:pt idx="627">
                  <c:v>4.9004629629629627E-2</c:v>
                </c:pt>
                <c:pt idx="628">
                  <c:v>4.9247685185185186E-2</c:v>
                </c:pt>
                <c:pt idx="629">
                  <c:v>4.9490740740740745E-2</c:v>
                </c:pt>
                <c:pt idx="630">
                  <c:v>4.9733796296296297E-2</c:v>
                </c:pt>
                <c:pt idx="631">
                  <c:v>4.9988425925925922E-2</c:v>
                </c:pt>
                <c:pt idx="632">
                  <c:v>5.0243055555555555E-2</c:v>
                </c:pt>
                <c:pt idx="633">
                  <c:v>5.0474537037037033E-2</c:v>
                </c:pt>
                <c:pt idx="634">
                  <c:v>5.0729166666666665E-2</c:v>
                </c:pt>
                <c:pt idx="635">
                  <c:v>5.0960648148148151E-2</c:v>
                </c:pt>
                <c:pt idx="636">
                  <c:v>5.1215277777777783E-2</c:v>
                </c:pt>
                <c:pt idx="637">
                  <c:v>5.1458333333333328E-2</c:v>
                </c:pt>
                <c:pt idx="638">
                  <c:v>5.1701388888888887E-2</c:v>
                </c:pt>
                <c:pt idx="639">
                  <c:v>5.1944444444444439E-2</c:v>
                </c:pt>
                <c:pt idx="640">
                  <c:v>5.2187499999999998E-2</c:v>
                </c:pt>
                <c:pt idx="641">
                  <c:v>5.2430555555555557E-2</c:v>
                </c:pt>
                <c:pt idx="642">
                  <c:v>5.2685185185185189E-2</c:v>
                </c:pt>
                <c:pt idx="643">
                  <c:v>5.2928240740740741E-2</c:v>
                </c:pt>
                <c:pt idx="644">
                  <c:v>5.31712962962963E-2</c:v>
                </c:pt>
                <c:pt idx="645">
                  <c:v>5.3414351851851859E-2</c:v>
                </c:pt>
                <c:pt idx="646">
                  <c:v>5.3657407407407404E-2</c:v>
                </c:pt>
                <c:pt idx="647">
                  <c:v>5.3912037037037036E-2</c:v>
                </c:pt>
                <c:pt idx="648">
                  <c:v>5.4155092592592595E-2</c:v>
                </c:pt>
                <c:pt idx="649">
                  <c:v>5.4398148148148147E-2</c:v>
                </c:pt>
                <c:pt idx="650">
                  <c:v>5.4641203703703706E-2</c:v>
                </c:pt>
                <c:pt idx="651">
                  <c:v>5.4884259259259265E-2</c:v>
                </c:pt>
                <c:pt idx="652">
                  <c:v>5.512731481481481E-2</c:v>
                </c:pt>
                <c:pt idx="653">
                  <c:v>5.5381944444444442E-2</c:v>
                </c:pt>
                <c:pt idx="654">
                  <c:v>5.5625000000000001E-2</c:v>
                </c:pt>
                <c:pt idx="655">
                  <c:v>5.5868055555555553E-2</c:v>
                </c:pt>
                <c:pt idx="656">
                  <c:v>5.6111111111111112E-2</c:v>
                </c:pt>
                <c:pt idx="657">
                  <c:v>5.635416666666667E-2</c:v>
                </c:pt>
                <c:pt idx="658">
                  <c:v>5.6608796296296303E-2</c:v>
                </c:pt>
                <c:pt idx="659">
                  <c:v>5.6851851851851855E-2</c:v>
                </c:pt>
                <c:pt idx="660">
                  <c:v>5.7094907407407407E-2</c:v>
                </c:pt>
                <c:pt idx="661">
                  <c:v>5.7337962962962959E-2</c:v>
                </c:pt>
                <c:pt idx="662">
                  <c:v>5.7581018518518517E-2</c:v>
                </c:pt>
                <c:pt idx="663">
                  <c:v>5.783564814814815E-2</c:v>
                </c:pt>
                <c:pt idx="664">
                  <c:v>5.8078703703703709E-2</c:v>
                </c:pt>
                <c:pt idx="665">
                  <c:v>5.8321759259259261E-2</c:v>
                </c:pt>
                <c:pt idx="666">
                  <c:v>5.8564814814814813E-2</c:v>
                </c:pt>
                <c:pt idx="667">
                  <c:v>5.8807870370370365E-2</c:v>
                </c:pt>
                <c:pt idx="668">
                  <c:v>5.9050925925925923E-2</c:v>
                </c:pt>
                <c:pt idx="669">
                  <c:v>5.9305555555555556E-2</c:v>
                </c:pt>
                <c:pt idx="670">
                  <c:v>5.9548611111111115E-2</c:v>
                </c:pt>
                <c:pt idx="671">
                  <c:v>5.9791666666666667E-2</c:v>
                </c:pt>
                <c:pt idx="672">
                  <c:v>6.0034722222222225E-2</c:v>
                </c:pt>
                <c:pt idx="673">
                  <c:v>6.0277777777777784E-2</c:v>
                </c:pt>
                <c:pt idx="674">
                  <c:v>6.0532407407407403E-2</c:v>
                </c:pt>
                <c:pt idx="675">
                  <c:v>6.0775462962962962E-2</c:v>
                </c:pt>
                <c:pt idx="676">
                  <c:v>6.1018518518518521E-2</c:v>
                </c:pt>
                <c:pt idx="677">
                  <c:v>6.1261574074074072E-2</c:v>
                </c:pt>
                <c:pt idx="678">
                  <c:v>6.1504629629629631E-2</c:v>
                </c:pt>
                <c:pt idx="679">
                  <c:v>6.1759259259259257E-2</c:v>
                </c:pt>
                <c:pt idx="680">
                  <c:v>6.2002314814814809E-2</c:v>
                </c:pt>
                <c:pt idx="681">
                  <c:v>6.2245370370370368E-2</c:v>
                </c:pt>
                <c:pt idx="682">
                  <c:v>6.2488425925925926E-2</c:v>
                </c:pt>
                <c:pt idx="683">
                  <c:v>6.2731481481481485E-2</c:v>
                </c:pt>
                <c:pt idx="684">
                  <c:v>6.2986111111111118E-2</c:v>
                </c:pt>
                <c:pt idx="685">
                  <c:v>6.322916666666667E-2</c:v>
                </c:pt>
                <c:pt idx="686">
                  <c:v>6.3472222222222222E-2</c:v>
                </c:pt>
                <c:pt idx="687">
                  <c:v>6.3715277777777787E-2</c:v>
                </c:pt>
                <c:pt idx="688">
                  <c:v>6.3958333333333339E-2</c:v>
                </c:pt>
                <c:pt idx="689">
                  <c:v>6.4201388888888891E-2</c:v>
                </c:pt>
                <c:pt idx="690">
                  <c:v>6.4456018518518524E-2</c:v>
                </c:pt>
                <c:pt idx="691">
                  <c:v>6.4699074074074062E-2</c:v>
                </c:pt>
                <c:pt idx="692">
                  <c:v>6.4942129629629627E-2</c:v>
                </c:pt>
                <c:pt idx="693">
                  <c:v>6.5185185185185179E-2</c:v>
                </c:pt>
                <c:pt idx="694">
                  <c:v>6.5428240740740731E-2</c:v>
                </c:pt>
                <c:pt idx="695">
                  <c:v>6.5682870370370364E-2</c:v>
                </c:pt>
                <c:pt idx="696">
                  <c:v>6.5925925925925929E-2</c:v>
                </c:pt>
                <c:pt idx="697">
                  <c:v>6.6168981481481481E-2</c:v>
                </c:pt>
                <c:pt idx="698">
                  <c:v>6.6412037037037033E-2</c:v>
                </c:pt>
                <c:pt idx="699">
                  <c:v>6.6655092592592599E-2</c:v>
                </c:pt>
                <c:pt idx="700">
                  <c:v>6.6909722222222232E-2</c:v>
                </c:pt>
                <c:pt idx="701">
                  <c:v>6.7152777777777783E-2</c:v>
                </c:pt>
                <c:pt idx="702">
                  <c:v>6.7395833333333335E-2</c:v>
                </c:pt>
                <c:pt idx="703">
                  <c:v>6.7638888888888887E-2</c:v>
                </c:pt>
                <c:pt idx="704">
                  <c:v>6.7881944444444439E-2</c:v>
                </c:pt>
                <c:pt idx="705">
                  <c:v>6.8136574074074072E-2</c:v>
                </c:pt>
                <c:pt idx="706">
                  <c:v>6.8379629629629637E-2</c:v>
                </c:pt>
                <c:pt idx="707">
                  <c:v>6.8622685185185189E-2</c:v>
                </c:pt>
                <c:pt idx="708">
                  <c:v>6.8865740740740741E-2</c:v>
                </c:pt>
                <c:pt idx="709">
                  <c:v>6.9108796296296293E-2</c:v>
                </c:pt>
                <c:pt idx="710">
                  <c:v>6.9351851851851845E-2</c:v>
                </c:pt>
                <c:pt idx="711">
                  <c:v>6.9606481481481478E-2</c:v>
                </c:pt>
                <c:pt idx="712">
                  <c:v>6.9849537037037043E-2</c:v>
                </c:pt>
                <c:pt idx="713">
                  <c:v>7.0092592592592595E-2</c:v>
                </c:pt>
                <c:pt idx="714">
                  <c:v>7.0335648148148147E-2</c:v>
                </c:pt>
                <c:pt idx="715">
                  <c:v>7.0578703703703713E-2</c:v>
                </c:pt>
                <c:pt idx="716">
                  <c:v>7.0833333333333331E-2</c:v>
                </c:pt>
                <c:pt idx="717">
                  <c:v>7.1076388888888883E-2</c:v>
                </c:pt>
                <c:pt idx="718">
                  <c:v>7.1319444444444449E-2</c:v>
                </c:pt>
                <c:pt idx="719">
                  <c:v>7.1562499999999987E-2</c:v>
                </c:pt>
                <c:pt idx="720">
                  <c:v>7.1805555555555553E-2</c:v>
                </c:pt>
                <c:pt idx="721">
                  <c:v>7.2060185185185185E-2</c:v>
                </c:pt>
                <c:pt idx="722">
                  <c:v>7.2303240740740737E-2</c:v>
                </c:pt>
                <c:pt idx="723">
                  <c:v>7.2546296296296289E-2</c:v>
                </c:pt>
                <c:pt idx="724">
                  <c:v>7.2789351851851855E-2</c:v>
                </c:pt>
                <c:pt idx="725">
                  <c:v>7.3032407407407407E-2</c:v>
                </c:pt>
                <c:pt idx="726">
                  <c:v>7.3287037037037039E-2</c:v>
                </c:pt>
                <c:pt idx="727">
                  <c:v>7.3530092592592591E-2</c:v>
                </c:pt>
                <c:pt idx="728">
                  <c:v>7.3773148148148157E-2</c:v>
                </c:pt>
                <c:pt idx="729">
                  <c:v>7.4016203703703709E-2</c:v>
                </c:pt>
                <c:pt idx="730">
                  <c:v>7.4259259259259261E-2</c:v>
                </c:pt>
                <c:pt idx="731">
                  <c:v>7.4502314814814813E-2</c:v>
                </c:pt>
                <c:pt idx="732">
                  <c:v>7.4756944444444445E-2</c:v>
                </c:pt>
                <c:pt idx="733">
                  <c:v>7.4999999999999997E-2</c:v>
                </c:pt>
                <c:pt idx="734">
                  <c:v>7.5243055555555563E-2</c:v>
                </c:pt>
                <c:pt idx="735">
                  <c:v>7.5486111111111115E-2</c:v>
                </c:pt>
                <c:pt idx="736">
                  <c:v>7.5729166666666667E-2</c:v>
                </c:pt>
                <c:pt idx="737">
                  <c:v>7.5983796296296299E-2</c:v>
                </c:pt>
                <c:pt idx="738">
                  <c:v>7.6226851851851851E-2</c:v>
                </c:pt>
                <c:pt idx="739">
                  <c:v>7.6469907407407403E-2</c:v>
                </c:pt>
                <c:pt idx="740">
                  <c:v>7.6712962962962969E-2</c:v>
                </c:pt>
                <c:pt idx="741">
                  <c:v>7.6956018518518521E-2</c:v>
                </c:pt>
                <c:pt idx="742">
                  <c:v>7.7210648148148139E-2</c:v>
                </c:pt>
                <c:pt idx="743">
                  <c:v>7.7453703703703705E-2</c:v>
                </c:pt>
                <c:pt idx="744">
                  <c:v>7.7696759259259257E-2</c:v>
                </c:pt>
                <c:pt idx="745">
                  <c:v>7.7939814814814809E-2</c:v>
                </c:pt>
                <c:pt idx="746">
                  <c:v>7.8182870370370375E-2</c:v>
                </c:pt>
                <c:pt idx="747">
                  <c:v>7.8437500000000007E-2</c:v>
                </c:pt>
                <c:pt idx="748">
                  <c:v>7.8680555555555545E-2</c:v>
                </c:pt>
                <c:pt idx="749">
                  <c:v>7.8923611111111111E-2</c:v>
                </c:pt>
                <c:pt idx="750">
                  <c:v>7.9166666666666663E-2</c:v>
                </c:pt>
                <c:pt idx="751">
                  <c:v>7.9409722222222215E-2</c:v>
                </c:pt>
                <c:pt idx="752">
                  <c:v>7.9664351851851847E-2</c:v>
                </c:pt>
                <c:pt idx="753">
                  <c:v>7.9907407407407413E-2</c:v>
                </c:pt>
                <c:pt idx="754">
                  <c:v>8.0150462962962965E-2</c:v>
                </c:pt>
                <c:pt idx="755">
                  <c:v>8.0393518518518517E-2</c:v>
                </c:pt>
                <c:pt idx="756">
                  <c:v>8.0636574074074083E-2</c:v>
                </c:pt>
                <c:pt idx="757">
                  <c:v>8.0879629629629635E-2</c:v>
                </c:pt>
                <c:pt idx="758">
                  <c:v>8.1134259259259267E-2</c:v>
                </c:pt>
                <c:pt idx="759">
                  <c:v>8.1377314814814819E-2</c:v>
                </c:pt>
                <c:pt idx="760">
                  <c:v>8.1620370370370371E-2</c:v>
                </c:pt>
                <c:pt idx="761">
                  <c:v>8.1863425925925923E-2</c:v>
                </c:pt>
                <c:pt idx="762">
                  <c:v>8.2106481481481489E-2</c:v>
                </c:pt>
                <c:pt idx="763">
                  <c:v>8.2361111111111107E-2</c:v>
                </c:pt>
                <c:pt idx="764">
                  <c:v>8.2604166666666659E-2</c:v>
                </c:pt>
                <c:pt idx="765">
                  <c:v>8.2847222222222225E-2</c:v>
                </c:pt>
                <c:pt idx="766">
                  <c:v>8.3090277777777777E-2</c:v>
                </c:pt>
                <c:pt idx="767">
                  <c:v>8.3333333333333329E-2</c:v>
                </c:pt>
                <c:pt idx="768">
                  <c:v>8.3587962962962961E-2</c:v>
                </c:pt>
                <c:pt idx="769">
                  <c:v>8.3831018518518527E-2</c:v>
                </c:pt>
                <c:pt idx="770">
                  <c:v>8.4074074074074079E-2</c:v>
                </c:pt>
                <c:pt idx="771">
                  <c:v>8.4317129629629631E-2</c:v>
                </c:pt>
                <c:pt idx="772">
                  <c:v>8.4560185185185197E-2</c:v>
                </c:pt>
                <c:pt idx="773">
                  <c:v>8.4803240740740748E-2</c:v>
                </c:pt>
                <c:pt idx="774">
                  <c:v>8.5057870370370367E-2</c:v>
                </c:pt>
                <c:pt idx="775">
                  <c:v>8.5300925925925919E-2</c:v>
                </c:pt>
                <c:pt idx="776">
                  <c:v>8.5543981481481471E-2</c:v>
                </c:pt>
                <c:pt idx="777">
                  <c:v>8.5787037037037037E-2</c:v>
                </c:pt>
                <c:pt idx="778">
                  <c:v>8.6030092592592589E-2</c:v>
                </c:pt>
                <c:pt idx="779">
                  <c:v>8.6284722222222221E-2</c:v>
                </c:pt>
                <c:pt idx="780">
                  <c:v>8.6527777777777773E-2</c:v>
                </c:pt>
                <c:pt idx="781">
                  <c:v>8.6770833333333339E-2</c:v>
                </c:pt>
                <c:pt idx="782">
                  <c:v>8.7013888888888891E-2</c:v>
                </c:pt>
                <c:pt idx="783">
                  <c:v>8.7256944444444443E-2</c:v>
                </c:pt>
                <c:pt idx="784">
                  <c:v>8.7511574074074075E-2</c:v>
                </c:pt>
                <c:pt idx="785">
                  <c:v>8.7754629629629641E-2</c:v>
                </c:pt>
                <c:pt idx="786">
                  <c:v>8.7997685185185193E-2</c:v>
                </c:pt>
                <c:pt idx="787">
                  <c:v>8.8240740740740745E-2</c:v>
                </c:pt>
                <c:pt idx="788">
                  <c:v>8.8483796296296283E-2</c:v>
                </c:pt>
                <c:pt idx="789">
                  <c:v>8.8738425925925915E-2</c:v>
                </c:pt>
                <c:pt idx="790">
                  <c:v>8.8981481481481481E-2</c:v>
                </c:pt>
                <c:pt idx="791">
                  <c:v>8.9224537037037033E-2</c:v>
                </c:pt>
                <c:pt idx="792">
                  <c:v>8.9467592592592585E-2</c:v>
                </c:pt>
                <c:pt idx="793">
                  <c:v>8.971064814814815E-2</c:v>
                </c:pt>
                <c:pt idx="794">
                  <c:v>8.9953703703703702E-2</c:v>
                </c:pt>
                <c:pt idx="795">
                  <c:v>9.0208333333333335E-2</c:v>
                </c:pt>
                <c:pt idx="796">
                  <c:v>9.0451388888888887E-2</c:v>
                </c:pt>
                <c:pt idx="797">
                  <c:v>9.0694444444444453E-2</c:v>
                </c:pt>
                <c:pt idx="798">
                  <c:v>9.0937500000000004E-2</c:v>
                </c:pt>
                <c:pt idx="799">
                  <c:v>9.1180555555555556E-2</c:v>
                </c:pt>
                <c:pt idx="800">
                  <c:v>9.1435185185185189E-2</c:v>
                </c:pt>
                <c:pt idx="801">
                  <c:v>9.1678240740740755E-2</c:v>
                </c:pt>
                <c:pt idx="802">
                  <c:v>9.1921296296296293E-2</c:v>
                </c:pt>
                <c:pt idx="803">
                  <c:v>9.2175925925925925E-2</c:v>
                </c:pt>
                <c:pt idx="804">
                  <c:v>9.2407407407407396E-2</c:v>
                </c:pt>
                <c:pt idx="805">
                  <c:v>9.2662037037037029E-2</c:v>
                </c:pt>
                <c:pt idx="806">
                  <c:v>9.2905092592592595E-2</c:v>
                </c:pt>
                <c:pt idx="807">
                  <c:v>9.3148148148148147E-2</c:v>
                </c:pt>
                <c:pt idx="808">
                  <c:v>9.3391203703703699E-2</c:v>
                </c:pt>
                <c:pt idx="809">
                  <c:v>9.3634259259259264E-2</c:v>
                </c:pt>
                <c:pt idx="810">
                  <c:v>9.3888888888888897E-2</c:v>
                </c:pt>
                <c:pt idx="811">
                  <c:v>9.4131944444444449E-2</c:v>
                </c:pt>
                <c:pt idx="812">
                  <c:v>9.4375000000000001E-2</c:v>
                </c:pt>
                <c:pt idx="813">
                  <c:v>9.4618055555555566E-2</c:v>
                </c:pt>
                <c:pt idx="814">
                  <c:v>9.4861111111111118E-2</c:v>
                </c:pt>
                <c:pt idx="815">
                  <c:v>9.5104166666666656E-2</c:v>
                </c:pt>
                <c:pt idx="816">
                  <c:v>9.5358796296296289E-2</c:v>
                </c:pt>
                <c:pt idx="817">
                  <c:v>9.5601851851851841E-2</c:v>
                </c:pt>
                <c:pt idx="818">
                  <c:v>9.5844907407407406E-2</c:v>
                </c:pt>
                <c:pt idx="819">
                  <c:v>9.6087962962962958E-2</c:v>
                </c:pt>
                <c:pt idx="820">
                  <c:v>9.633101851851851E-2</c:v>
                </c:pt>
                <c:pt idx="821">
                  <c:v>9.6585648148148143E-2</c:v>
                </c:pt>
                <c:pt idx="822">
                  <c:v>9.6828703703703708E-2</c:v>
                </c:pt>
                <c:pt idx="823">
                  <c:v>9.707175925925926E-2</c:v>
                </c:pt>
                <c:pt idx="824">
                  <c:v>9.7314814814814812E-2</c:v>
                </c:pt>
                <c:pt idx="825">
                  <c:v>9.7557870370370378E-2</c:v>
                </c:pt>
                <c:pt idx="826">
                  <c:v>9.7812500000000011E-2</c:v>
                </c:pt>
                <c:pt idx="827">
                  <c:v>9.8055555555555562E-2</c:v>
                </c:pt>
                <c:pt idx="828">
                  <c:v>9.8298611111111114E-2</c:v>
                </c:pt>
                <c:pt idx="829">
                  <c:v>9.854166666666668E-2</c:v>
                </c:pt>
                <c:pt idx="830">
                  <c:v>9.8784722222222232E-2</c:v>
                </c:pt>
                <c:pt idx="831">
                  <c:v>9.9039351851851851E-2</c:v>
                </c:pt>
                <c:pt idx="832">
                  <c:v>9.9282407407407403E-2</c:v>
                </c:pt>
                <c:pt idx="833">
                  <c:v>9.9525462962962954E-2</c:v>
                </c:pt>
                <c:pt idx="834">
                  <c:v>9.976851851851852E-2</c:v>
                </c:pt>
                <c:pt idx="835">
                  <c:v>0.10001157407407407</c:v>
                </c:pt>
                <c:pt idx="836">
                  <c:v>0.10025462962962962</c:v>
                </c:pt>
                <c:pt idx="837">
                  <c:v>0.10050925925925926</c:v>
                </c:pt>
                <c:pt idx="838">
                  <c:v>0.10075231481481482</c:v>
                </c:pt>
                <c:pt idx="839">
                  <c:v>0.10099537037037037</c:v>
                </c:pt>
                <c:pt idx="840">
                  <c:v>0.10123842592592593</c:v>
                </c:pt>
                <c:pt idx="841">
                  <c:v>0.10148148148148149</c:v>
                </c:pt>
                <c:pt idx="842">
                  <c:v>0.1017361111111111</c:v>
                </c:pt>
                <c:pt idx="843">
                  <c:v>0.10197916666666666</c:v>
                </c:pt>
                <c:pt idx="844">
                  <c:v>0.10222222222222221</c:v>
                </c:pt>
                <c:pt idx="845">
                  <c:v>0.10246527777777777</c:v>
                </c:pt>
                <c:pt idx="846">
                  <c:v>0.10270833333333333</c:v>
                </c:pt>
                <c:pt idx="847">
                  <c:v>0.10296296296296296</c:v>
                </c:pt>
                <c:pt idx="848">
                  <c:v>0.10320601851851852</c:v>
                </c:pt>
                <c:pt idx="849">
                  <c:v>0.10344907407407407</c:v>
                </c:pt>
                <c:pt idx="850">
                  <c:v>0.10369212962962963</c:v>
                </c:pt>
                <c:pt idx="851">
                  <c:v>0.10393518518518519</c:v>
                </c:pt>
                <c:pt idx="852">
                  <c:v>0.10418981481481482</c:v>
                </c:pt>
                <c:pt idx="853">
                  <c:v>0.10443287037037037</c:v>
                </c:pt>
                <c:pt idx="854">
                  <c:v>0.10467592592592594</c:v>
                </c:pt>
                <c:pt idx="855">
                  <c:v>0.10491898148148149</c:v>
                </c:pt>
                <c:pt idx="856">
                  <c:v>0.10516203703703704</c:v>
                </c:pt>
                <c:pt idx="857">
                  <c:v>0.10540509259259261</c:v>
                </c:pt>
                <c:pt idx="858">
                  <c:v>0.10565972222222221</c:v>
                </c:pt>
                <c:pt idx="859">
                  <c:v>0.10590277777777778</c:v>
                </c:pt>
                <c:pt idx="860">
                  <c:v>0.10614583333333333</c:v>
                </c:pt>
                <c:pt idx="861">
                  <c:v>0.10638888888888888</c:v>
                </c:pt>
                <c:pt idx="862">
                  <c:v>0.10663194444444445</c:v>
                </c:pt>
                <c:pt idx="863">
                  <c:v>0.10688657407407408</c:v>
                </c:pt>
                <c:pt idx="864">
                  <c:v>0.10712962962962963</c:v>
                </c:pt>
                <c:pt idx="865">
                  <c:v>0.10737268518518518</c:v>
                </c:pt>
                <c:pt idx="866">
                  <c:v>0.10761574074074075</c:v>
                </c:pt>
                <c:pt idx="867">
                  <c:v>0.1078587962962963</c:v>
                </c:pt>
                <c:pt idx="868">
                  <c:v>0.10811342592592592</c:v>
                </c:pt>
                <c:pt idx="869">
                  <c:v>0.10835648148148147</c:v>
                </c:pt>
                <c:pt idx="870">
                  <c:v>0.10859953703703702</c:v>
                </c:pt>
                <c:pt idx="871">
                  <c:v>0.10884259259259259</c:v>
                </c:pt>
                <c:pt idx="872">
                  <c:v>0.10908564814814814</c:v>
                </c:pt>
                <c:pt idx="873">
                  <c:v>0.10934027777777777</c:v>
                </c:pt>
                <c:pt idx="874">
                  <c:v>0.10958333333333332</c:v>
                </c:pt>
                <c:pt idx="875">
                  <c:v>0.10982638888888889</c:v>
                </c:pt>
                <c:pt idx="876">
                  <c:v>0.11006944444444444</c:v>
                </c:pt>
                <c:pt idx="877">
                  <c:v>0.11031249999999999</c:v>
                </c:pt>
                <c:pt idx="878">
                  <c:v>0.11055555555555556</c:v>
                </c:pt>
                <c:pt idx="879">
                  <c:v>0.11081018518518519</c:v>
                </c:pt>
                <c:pt idx="880">
                  <c:v>0.11105324074074074</c:v>
                </c:pt>
                <c:pt idx="881">
                  <c:v>0.1112962962962963</c:v>
                </c:pt>
                <c:pt idx="882">
                  <c:v>0.11153935185185186</c:v>
                </c:pt>
                <c:pt idx="883">
                  <c:v>0.11178240740740741</c:v>
                </c:pt>
                <c:pt idx="884">
                  <c:v>0.11203703703703705</c:v>
                </c:pt>
                <c:pt idx="885">
                  <c:v>0.11228009259259258</c:v>
                </c:pt>
                <c:pt idx="886">
                  <c:v>0.11252314814814814</c:v>
                </c:pt>
                <c:pt idx="887">
                  <c:v>0.1127662037037037</c:v>
                </c:pt>
                <c:pt idx="888">
                  <c:v>0.11300925925925925</c:v>
                </c:pt>
                <c:pt idx="889">
                  <c:v>0.11326388888888889</c:v>
                </c:pt>
                <c:pt idx="890">
                  <c:v>0.11350694444444444</c:v>
                </c:pt>
                <c:pt idx="891">
                  <c:v>0.11375</c:v>
                </c:pt>
                <c:pt idx="892">
                  <c:v>0.11399305555555556</c:v>
                </c:pt>
                <c:pt idx="893">
                  <c:v>0.11423611111111111</c:v>
                </c:pt>
                <c:pt idx="894">
                  <c:v>0.11449074074074074</c:v>
                </c:pt>
                <c:pt idx="895">
                  <c:v>0.11473379629629631</c:v>
                </c:pt>
                <c:pt idx="896">
                  <c:v>0.11497685185185186</c:v>
                </c:pt>
                <c:pt idx="897">
                  <c:v>0.1152199074074074</c:v>
                </c:pt>
                <c:pt idx="898">
                  <c:v>0.11546296296296295</c:v>
                </c:pt>
                <c:pt idx="899">
                  <c:v>0.11570601851851851</c:v>
                </c:pt>
                <c:pt idx="900">
                  <c:v>0.11596064814814815</c:v>
                </c:pt>
                <c:pt idx="901">
                  <c:v>0.1162037037037037</c:v>
                </c:pt>
                <c:pt idx="902">
                  <c:v>0.11644675925925925</c:v>
                </c:pt>
                <c:pt idx="903">
                  <c:v>0.11668981481481482</c:v>
                </c:pt>
                <c:pt idx="904">
                  <c:v>0.11693287037037037</c:v>
                </c:pt>
                <c:pt idx="905">
                  <c:v>0.1171875</c:v>
                </c:pt>
                <c:pt idx="906">
                  <c:v>0.11743055555555555</c:v>
                </c:pt>
                <c:pt idx="907">
                  <c:v>0.11767361111111112</c:v>
                </c:pt>
                <c:pt idx="908">
                  <c:v>0.11791666666666667</c:v>
                </c:pt>
                <c:pt idx="909">
                  <c:v>0.11815972222222222</c:v>
                </c:pt>
                <c:pt idx="910">
                  <c:v>0.11841435185185185</c:v>
                </c:pt>
                <c:pt idx="911">
                  <c:v>0.11865740740740742</c:v>
                </c:pt>
                <c:pt idx="912">
                  <c:v>0.11890046296296297</c:v>
                </c:pt>
                <c:pt idx="913">
                  <c:v>0.11914351851851852</c:v>
                </c:pt>
                <c:pt idx="914">
                  <c:v>0.11938657407407406</c:v>
                </c:pt>
                <c:pt idx="915">
                  <c:v>0.11964120370370369</c:v>
                </c:pt>
                <c:pt idx="916">
                  <c:v>0.11988425925925926</c:v>
                </c:pt>
                <c:pt idx="917">
                  <c:v>0.12012731481481481</c:v>
                </c:pt>
                <c:pt idx="918">
                  <c:v>0.12037037037037036</c:v>
                </c:pt>
                <c:pt idx="919">
                  <c:v>0.12061342592592593</c:v>
                </c:pt>
                <c:pt idx="920">
                  <c:v>0.12085648148148148</c:v>
                </c:pt>
                <c:pt idx="921">
                  <c:v>0.12111111111111111</c:v>
                </c:pt>
                <c:pt idx="922">
                  <c:v>0.12135416666666667</c:v>
                </c:pt>
                <c:pt idx="923">
                  <c:v>0.12159722222222223</c:v>
                </c:pt>
                <c:pt idx="924">
                  <c:v>0.12184027777777778</c:v>
                </c:pt>
                <c:pt idx="925">
                  <c:v>0.12208333333333332</c:v>
                </c:pt>
                <c:pt idx="926">
                  <c:v>0.12233796296296295</c:v>
                </c:pt>
                <c:pt idx="927">
                  <c:v>0.12258101851851851</c:v>
                </c:pt>
                <c:pt idx="928">
                  <c:v>0.12282407407407407</c:v>
                </c:pt>
                <c:pt idx="929">
                  <c:v>0.12306712962962962</c:v>
                </c:pt>
                <c:pt idx="930">
                  <c:v>0.12331018518518518</c:v>
                </c:pt>
                <c:pt idx="931">
                  <c:v>0.12356481481481481</c:v>
                </c:pt>
                <c:pt idx="932">
                  <c:v>0.12380787037037037</c:v>
                </c:pt>
                <c:pt idx="933">
                  <c:v>0.12405092592592593</c:v>
                </c:pt>
                <c:pt idx="934">
                  <c:v>0.12429398148148148</c:v>
                </c:pt>
                <c:pt idx="935">
                  <c:v>0.12453703703703704</c:v>
                </c:pt>
                <c:pt idx="936">
                  <c:v>0.12479166666666668</c:v>
                </c:pt>
                <c:pt idx="937">
                  <c:v>0.12503472222222223</c:v>
                </c:pt>
                <c:pt idx="938">
                  <c:v>0.12527777777777779</c:v>
                </c:pt>
                <c:pt idx="939">
                  <c:v>0.12552083333333333</c:v>
                </c:pt>
                <c:pt idx="940">
                  <c:v>0.1257638888888889</c:v>
                </c:pt>
                <c:pt idx="941">
                  <c:v>0.12600694444444444</c:v>
                </c:pt>
                <c:pt idx="942">
                  <c:v>0.12626157407407407</c:v>
                </c:pt>
                <c:pt idx="943">
                  <c:v>0.12650462962962963</c:v>
                </c:pt>
                <c:pt idx="944">
                  <c:v>0.12674768518518517</c:v>
                </c:pt>
                <c:pt idx="945">
                  <c:v>0.12699074074074074</c:v>
                </c:pt>
                <c:pt idx="946">
                  <c:v>0.1272337962962963</c:v>
                </c:pt>
                <c:pt idx="947">
                  <c:v>0.12748842592592594</c:v>
                </c:pt>
                <c:pt idx="948">
                  <c:v>0.12773148148148147</c:v>
                </c:pt>
                <c:pt idx="949">
                  <c:v>0.12797453703703704</c:v>
                </c:pt>
                <c:pt idx="950">
                  <c:v>0.12821759259259261</c:v>
                </c:pt>
                <c:pt idx="951">
                  <c:v>0.12846064814814814</c:v>
                </c:pt>
                <c:pt idx="952">
                  <c:v>0.12871527777777778</c:v>
                </c:pt>
                <c:pt idx="953">
                  <c:v>0.12895833333333334</c:v>
                </c:pt>
                <c:pt idx="954">
                  <c:v>0.12920138888888888</c:v>
                </c:pt>
                <c:pt idx="955">
                  <c:v>0.12944444444444445</c:v>
                </c:pt>
                <c:pt idx="956">
                  <c:v>0.12968749999999998</c:v>
                </c:pt>
                <c:pt idx="957">
                  <c:v>0.12993055555555555</c:v>
                </c:pt>
                <c:pt idx="958">
                  <c:v>0.13018518518518518</c:v>
                </c:pt>
                <c:pt idx="959">
                  <c:v>0.13042824074074075</c:v>
                </c:pt>
                <c:pt idx="960">
                  <c:v>0.13067129629629629</c:v>
                </c:pt>
                <c:pt idx="961">
                  <c:v>0.13091435185185185</c:v>
                </c:pt>
                <c:pt idx="962">
                  <c:v>0.13115740740740742</c:v>
                </c:pt>
                <c:pt idx="963">
                  <c:v>0.13141203703703705</c:v>
                </c:pt>
                <c:pt idx="964">
                  <c:v>0.13165509259259259</c:v>
                </c:pt>
                <c:pt idx="965">
                  <c:v>0.13189814814814815</c:v>
                </c:pt>
                <c:pt idx="966">
                  <c:v>0.13214120370370372</c:v>
                </c:pt>
                <c:pt idx="967">
                  <c:v>0.13238425925925926</c:v>
                </c:pt>
                <c:pt idx="968">
                  <c:v>0.13263888888888889</c:v>
                </c:pt>
                <c:pt idx="969">
                  <c:v>0.13288194444444443</c:v>
                </c:pt>
                <c:pt idx="970">
                  <c:v>0.13312499999999999</c:v>
                </c:pt>
                <c:pt idx="971">
                  <c:v>0.13336805555555556</c:v>
                </c:pt>
                <c:pt idx="972">
                  <c:v>0.1336111111111111</c:v>
                </c:pt>
                <c:pt idx="973">
                  <c:v>0.13386574074074073</c:v>
                </c:pt>
                <c:pt idx="974">
                  <c:v>0.1341087962962963</c:v>
                </c:pt>
                <c:pt idx="975">
                  <c:v>0.13435185185185186</c:v>
                </c:pt>
                <c:pt idx="976">
                  <c:v>0.1345949074074074</c:v>
                </c:pt>
                <c:pt idx="977">
                  <c:v>0.13483796296296297</c:v>
                </c:pt>
                <c:pt idx="978">
                  <c:v>0.13508101851851853</c:v>
                </c:pt>
                <c:pt idx="979">
                  <c:v>0.13533564814814816</c:v>
                </c:pt>
                <c:pt idx="980">
                  <c:v>0.1355787037037037</c:v>
                </c:pt>
                <c:pt idx="981">
                  <c:v>0.13582175925925927</c:v>
                </c:pt>
                <c:pt idx="982">
                  <c:v>0.13606481481481481</c:v>
                </c:pt>
                <c:pt idx="983">
                  <c:v>0.13630787037037037</c:v>
                </c:pt>
                <c:pt idx="984">
                  <c:v>0.1365625</c:v>
                </c:pt>
                <c:pt idx="985">
                  <c:v>0.13680555555555554</c:v>
                </c:pt>
                <c:pt idx="986">
                  <c:v>0.13704861111111111</c:v>
                </c:pt>
                <c:pt idx="987">
                  <c:v>0.13729166666666667</c:v>
                </c:pt>
                <c:pt idx="988">
                  <c:v>0.13753472222222221</c:v>
                </c:pt>
                <c:pt idx="989">
                  <c:v>0.13778935185185184</c:v>
                </c:pt>
                <c:pt idx="990">
                  <c:v>0.13803240740740741</c:v>
                </c:pt>
                <c:pt idx="991">
                  <c:v>0.13827546296296298</c:v>
                </c:pt>
                <c:pt idx="992">
                  <c:v>0.13851851851851851</c:v>
                </c:pt>
                <c:pt idx="993">
                  <c:v>0.13876157407407408</c:v>
                </c:pt>
                <c:pt idx="994">
                  <c:v>0.13900462962962964</c:v>
                </c:pt>
                <c:pt idx="995">
                  <c:v>0.13925925925925928</c:v>
                </c:pt>
                <c:pt idx="996">
                  <c:v>0.13950231481481482</c:v>
                </c:pt>
                <c:pt idx="997">
                  <c:v>0.13974537037037038</c:v>
                </c:pt>
                <c:pt idx="998">
                  <c:v>0.13998842592592592</c:v>
                </c:pt>
                <c:pt idx="999">
                  <c:v>0.14023148148148148</c:v>
                </c:pt>
                <c:pt idx="1000">
                  <c:v>0.14048611111111112</c:v>
                </c:pt>
                <c:pt idx="1001">
                  <c:v>0.14072916666666666</c:v>
                </c:pt>
                <c:pt idx="1002">
                  <c:v>0.14097222222222222</c:v>
                </c:pt>
                <c:pt idx="1003">
                  <c:v>0.14121527777777779</c:v>
                </c:pt>
                <c:pt idx="1004">
                  <c:v>0.14145833333333332</c:v>
                </c:pt>
                <c:pt idx="1005">
                  <c:v>0.14171296296296296</c:v>
                </c:pt>
                <c:pt idx="1006">
                  <c:v>0.14195601851851852</c:v>
                </c:pt>
                <c:pt idx="1007">
                  <c:v>0.14219907407407409</c:v>
                </c:pt>
                <c:pt idx="1008">
                  <c:v>0.14244212962962963</c:v>
                </c:pt>
                <c:pt idx="1009">
                  <c:v>0.14268518518518516</c:v>
                </c:pt>
                <c:pt idx="1010">
                  <c:v>0.1429398148148148</c:v>
                </c:pt>
                <c:pt idx="1011">
                  <c:v>0.14318287037037036</c:v>
                </c:pt>
                <c:pt idx="1012">
                  <c:v>0.14342592592592593</c:v>
                </c:pt>
                <c:pt idx="1013">
                  <c:v>0.14366898148148147</c:v>
                </c:pt>
                <c:pt idx="1014">
                  <c:v>0.14391203703703703</c:v>
                </c:pt>
                <c:pt idx="1015">
                  <c:v>0.1441550925925926</c:v>
                </c:pt>
                <c:pt idx="1016">
                  <c:v>0.14440972222222223</c:v>
                </c:pt>
                <c:pt idx="1017">
                  <c:v>0.14465277777777777</c:v>
                </c:pt>
                <c:pt idx="1018">
                  <c:v>0.14489583333333333</c:v>
                </c:pt>
                <c:pt idx="1019">
                  <c:v>0.1451388888888889</c:v>
                </c:pt>
                <c:pt idx="1020">
                  <c:v>0.14538194444444444</c:v>
                </c:pt>
                <c:pt idx="1021">
                  <c:v>0.14563657407407407</c:v>
                </c:pt>
                <c:pt idx="1022">
                  <c:v>0.14587962962962964</c:v>
                </c:pt>
                <c:pt idx="1023">
                  <c:v>0.1461226851851852</c:v>
                </c:pt>
                <c:pt idx="1024">
                  <c:v>0.14636574074074074</c:v>
                </c:pt>
                <c:pt idx="1025">
                  <c:v>0.14660879629629631</c:v>
                </c:pt>
                <c:pt idx="1026">
                  <c:v>0.14686342592592591</c:v>
                </c:pt>
                <c:pt idx="1027">
                  <c:v>0.14710648148148148</c:v>
                </c:pt>
                <c:pt idx="1028">
                  <c:v>0.14734953703703704</c:v>
                </c:pt>
                <c:pt idx="1029">
                  <c:v>0.14759259259259258</c:v>
                </c:pt>
                <c:pt idx="1030">
                  <c:v>0.14783564814814815</c:v>
                </c:pt>
                <c:pt idx="1031">
                  <c:v>0.14807870370370371</c:v>
                </c:pt>
                <c:pt idx="1032">
                  <c:v>0.14833333333333334</c:v>
                </c:pt>
                <c:pt idx="1033">
                  <c:v>0.14857638888888888</c:v>
                </c:pt>
                <c:pt idx="1034">
                  <c:v>0.14881944444444445</c:v>
                </c:pt>
                <c:pt idx="1035">
                  <c:v>0.14906250000000001</c:v>
                </c:pt>
                <c:pt idx="1036">
                  <c:v>0.14930555555555555</c:v>
                </c:pt>
                <c:pt idx="1037">
                  <c:v>0.14956018518518518</c:v>
                </c:pt>
                <c:pt idx="1038">
                  <c:v>0.14980324074074072</c:v>
                </c:pt>
                <c:pt idx="1039">
                  <c:v>0.15004629629629629</c:v>
                </c:pt>
                <c:pt idx="1040">
                  <c:v>0.15028935185185185</c:v>
                </c:pt>
                <c:pt idx="1041">
                  <c:v>0.15053240740740739</c:v>
                </c:pt>
                <c:pt idx="1042">
                  <c:v>0.15078703703703702</c:v>
                </c:pt>
                <c:pt idx="1043">
                  <c:v>0.15103009259259259</c:v>
                </c:pt>
                <c:pt idx="1044">
                  <c:v>0.15127314814814816</c:v>
                </c:pt>
                <c:pt idx="1045">
                  <c:v>0.15151620370370369</c:v>
                </c:pt>
                <c:pt idx="1046">
                  <c:v>0.15175925925925926</c:v>
                </c:pt>
                <c:pt idx="1047">
                  <c:v>0.15201388888888889</c:v>
                </c:pt>
                <c:pt idx="1048">
                  <c:v>0.15225694444444446</c:v>
                </c:pt>
                <c:pt idx="1049">
                  <c:v>0.1525</c:v>
                </c:pt>
                <c:pt idx="1050">
                  <c:v>0.15274305555555556</c:v>
                </c:pt>
                <c:pt idx="1051">
                  <c:v>0.15298611111111113</c:v>
                </c:pt>
                <c:pt idx="1052">
                  <c:v>0.15322916666666667</c:v>
                </c:pt>
                <c:pt idx="1053">
                  <c:v>0.1534837962962963</c:v>
                </c:pt>
                <c:pt idx="1054">
                  <c:v>0.15372685185185184</c:v>
                </c:pt>
                <c:pt idx="1055">
                  <c:v>0.1539699074074074</c:v>
                </c:pt>
                <c:pt idx="1056">
                  <c:v>0.15421296296296297</c:v>
                </c:pt>
                <c:pt idx="1057">
                  <c:v>0.15445601851851851</c:v>
                </c:pt>
                <c:pt idx="1058">
                  <c:v>0.15471064814814814</c:v>
                </c:pt>
                <c:pt idx="1059">
                  <c:v>0.1549537037037037</c:v>
                </c:pt>
                <c:pt idx="1060">
                  <c:v>0.15519675925925927</c:v>
                </c:pt>
                <c:pt idx="1061">
                  <c:v>0.15543981481481481</c:v>
                </c:pt>
                <c:pt idx="1062">
                  <c:v>0.15568287037037037</c:v>
                </c:pt>
                <c:pt idx="1063">
                  <c:v>0.15593749999999998</c:v>
                </c:pt>
                <c:pt idx="1064">
                  <c:v>0.15618055555555554</c:v>
                </c:pt>
                <c:pt idx="1065">
                  <c:v>0.15642361111111111</c:v>
                </c:pt>
                <c:pt idx="1066">
                  <c:v>0.15666666666666665</c:v>
                </c:pt>
                <c:pt idx="1067">
                  <c:v>0.15690972222222221</c:v>
                </c:pt>
                <c:pt idx="1068">
                  <c:v>0.15715277777777778</c:v>
                </c:pt>
                <c:pt idx="1069">
                  <c:v>0.15740740740740741</c:v>
                </c:pt>
                <c:pt idx="1070">
                  <c:v>0.15765046296296295</c:v>
                </c:pt>
                <c:pt idx="1071">
                  <c:v>0.15789351851851852</c:v>
                </c:pt>
                <c:pt idx="1072">
                  <c:v>0.15813657407407408</c:v>
                </c:pt>
                <c:pt idx="1073">
                  <c:v>0.15837962962962962</c:v>
                </c:pt>
                <c:pt idx="1074">
                  <c:v>0.15863425925925925</c:v>
                </c:pt>
                <c:pt idx="1075">
                  <c:v>0.15887731481481482</c:v>
                </c:pt>
                <c:pt idx="1076">
                  <c:v>0.15912037037037038</c:v>
                </c:pt>
                <c:pt idx="1077">
                  <c:v>0.15936342592592592</c:v>
                </c:pt>
                <c:pt idx="1078">
                  <c:v>0.15960648148148149</c:v>
                </c:pt>
                <c:pt idx="1079">
                  <c:v>0.15986111111111112</c:v>
                </c:pt>
                <c:pt idx="1080">
                  <c:v>0.16010416666666666</c:v>
                </c:pt>
                <c:pt idx="1081">
                  <c:v>0.16034722222222222</c:v>
                </c:pt>
                <c:pt idx="1082">
                  <c:v>0.16059027777777776</c:v>
                </c:pt>
                <c:pt idx="1083">
                  <c:v>0.16083333333333333</c:v>
                </c:pt>
                <c:pt idx="1084">
                  <c:v>0.16108796296296296</c:v>
                </c:pt>
                <c:pt idx="1085">
                  <c:v>0.16133101851851853</c:v>
                </c:pt>
                <c:pt idx="1086">
                  <c:v>0.16157407407407406</c:v>
                </c:pt>
                <c:pt idx="1087">
                  <c:v>0.16181712962962963</c:v>
                </c:pt>
                <c:pt idx="1088">
                  <c:v>0.1620601851851852</c:v>
                </c:pt>
                <c:pt idx="1089">
                  <c:v>0.16230324074074073</c:v>
                </c:pt>
                <c:pt idx="1090">
                  <c:v>0.16255787037037037</c:v>
                </c:pt>
                <c:pt idx="1091">
                  <c:v>0.1628009259259259</c:v>
                </c:pt>
                <c:pt idx="1092">
                  <c:v>0.16304398148148147</c:v>
                </c:pt>
                <c:pt idx="1093">
                  <c:v>0.16328703703703704</c:v>
                </c:pt>
                <c:pt idx="1094">
                  <c:v>0.16353009259259257</c:v>
                </c:pt>
                <c:pt idx="1095">
                  <c:v>0.16378472222222221</c:v>
                </c:pt>
                <c:pt idx="1096">
                  <c:v>0.16402777777777777</c:v>
                </c:pt>
                <c:pt idx="1097">
                  <c:v>0.16427083333333334</c:v>
                </c:pt>
                <c:pt idx="1098">
                  <c:v>0.16451388888888888</c:v>
                </c:pt>
                <c:pt idx="1099">
                  <c:v>0.16475694444444444</c:v>
                </c:pt>
                <c:pt idx="1100">
                  <c:v>0.16501157407407407</c:v>
                </c:pt>
                <c:pt idx="1101">
                  <c:v>0.16525462962962964</c:v>
                </c:pt>
                <c:pt idx="1102">
                  <c:v>0.16549768518518518</c:v>
                </c:pt>
                <c:pt idx="1103">
                  <c:v>0.16574074074074074</c:v>
                </c:pt>
                <c:pt idx="1104">
                  <c:v>0.16598379629629631</c:v>
                </c:pt>
                <c:pt idx="1105">
                  <c:v>0.16623842592592594</c:v>
                </c:pt>
                <c:pt idx="1106">
                  <c:v>0.16648148148148148</c:v>
                </c:pt>
                <c:pt idx="1107">
                  <c:v>0.16672453703703705</c:v>
                </c:pt>
                <c:pt idx="1108">
                  <c:v>0.16696759259259261</c:v>
                </c:pt>
                <c:pt idx="1109">
                  <c:v>0.16721064814814815</c:v>
                </c:pt>
                <c:pt idx="1110">
                  <c:v>0.16745370370370372</c:v>
                </c:pt>
                <c:pt idx="1111">
                  <c:v>0.16770833333333335</c:v>
                </c:pt>
                <c:pt idx="1112">
                  <c:v>0.16795138888888891</c:v>
                </c:pt>
                <c:pt idx="1113">
                  <c:v>0.16819444444444445</c:v>
                </c:pt>
                <c:pt idx="1114">
                  <c:v>0.16843750000000002</c:v>
                </c:pt>
                <c:pt idx="1115">
                  <c:v>0.16868055555555553</c:v>
                </c:pt>
                <c:pt idx="1116">
                  <c:v>0.16893518518518516</c:v>
                </c:pt>
                <c:pt idx="1117">
                  <c:v>0.16917824074074073</c:v>
                </c:pt>
                <c:pt idx="1118">
                  <c:v>0.16942129629629629</c:v>
                </c:pt>
                <c:pt idx="1119">
                  <c:v>0.16966435185185183</c:v>
                </c:pt>
                <c:pt idx="1120">
                  <c:v>0.1699074074074074</c:v>
                </c:pt>
                <c:pt idx="1121">
                  <c:v>0.17016203703703703</c:v>
                </c:pt>
                <c:pt idx="1122">
                  <c:v>0.17040509259259259</c:v>
                </c:pt>
                <c:pt idx="1123">
                  <c:v>0.17064814814814813</c:v>
                </c:pt>
                <c:pt idx="1124">
                  <c:v>0.1708912037037037</c:v>
                </c:pt>
                <c:pt idx="1125">
                  <c:v>0.17113425925925926</c:v>
                </c:pt>
                <c:pt idx="1126">
                  <c:v>0.1713888888888889</c:v>
                </c:pt>
                <c:pt idx="1127">
                  <c:v>0.17163194444444443</c:v>
                </c:pt>
                <c:pt idx="1128">
                  <c:v>0.171875</c:v>
                </c:pt>
                <c:pt idx="1129">
                  <c:v>0.17211805555555557</c:v>
                </c:pt>
                <c:pt idx="1130">
                  <c:v>0.1723611111111111</c:v>
                </c:pt>
                <c:pt idx="1131">
                  <c:v>0.17260416666666667</c:v>
                </c:pt>
                <c:pt idx="1132">
                  <c:v>0.1728587962962963</c:v>
                </c:pt>
                <c:pt idx="1133">
                  <c:v>0.17310185185185187</c:v>
                </c:pt>
                <c:pt idx="1134">
                  <c:v>0.17334490740740741</c:v>
                </c:pt>
                <c:pt idx="1135">
                  <c:v>0.17358796296296297</c:v>
                </c:pt>
                <c:pt idx="1136">
                  <c:v>0.17383101851851854</c:v>
                </c:pt>
                <c:pt idx="1137">
                  <c:v>0.17408564814814817</c:v>
                </c:pt>
                <c:pt idx="1138">
                  <c:v>0.17432870370370371</c:v>
                </c:pt>
                <c:pt idx="1139">
                  <c:v>0.17457175925925927</c:v>
                </c:pt>
                <c:pt idx="1140">
                  <c:v>0.17481481481481484</c:v>
                </c:pt>
                <c:pt idx="1141">
                  <c:v>0.17505787037037038</c:v>
                </c:pt>
                <c:pt idx="1142">
                  <c:v>0.17531249999999998</c:v>
                </c:pt>
                <c:pt idx="1143">
                  <c:v>0.17555555555555555</c:v>
                </c:pt>
                <c:pt idx="1144">
                  <c:v>0.17579861111111109</c:v>
                </c:pt>
                <c:pt idx="1145">
                  <c:v>0.17604166666666665</c:v>
                </c:pt>
                <c:pt idx="1146">
                  <c:v>0.17628472222222222</c:v>
                </c:pt>
                <c:pt idx="1147">
                  <c:v>0.17652777777777776</c:v>
                </c:pt>
                <c:pt idx="1148">
                  <c:v>0.17678240740740739</c:v>
                </c:pt>
                <c:pt idx="1149">
                  <c:v>0.17702546296296295</c:v>
                </c:pt>
                <c:pt idx="1150">
                  <c:v>0.17726851851851852</c:v>
                </c:pt>
                <c:pt idx="1151">
                  <c:v>0.17751157407407406</c:v>
                </c:pt>
                <c:pt idx="1152">
                  <c:v>0.17775462962962962</c:v>
                </c:pt>
                <c:pt idx="1153">
                  <c:v>0.17800925925925926</c:v>
                </c:pt>
                <c:pt idx="1154">
                  <c:v>0.17825231481481482</c:v>
                </c:pt>
                <c:pt idx="1155">
                  <c:v>0.17849537037037036</c:v>
                </c:pt>
                <c:pt idx="1156">
                  <c:v>0.17873842592592593</c:v>
                </c:pt>
                <c:pt idx="1157">
                  <c:v>0.17898148148148149</c:v>
                </c:pt>
                <c:pt idx="1158">
                  <c:v>0.17923611111111112</c:v>
                </c:pt>
                <c:pt idx="1159">
                  <c:v>0.17947916666666666</c:v>
                </c:pt>
                <c:pt idx="1160">
                  <c:v>0.17972222222222223</c:v>
                </c:pt>
                <c:pt idx="1161">
                  <c:v>0.17996527777777779</c:v>
                </c:pt>
                <c:pt idx="1162">
                  <c:v>0.18020833333333333</c:v>
                </c:pt>
                <c:pt idx="1163">
                  <c:v>0.1804513888888889</c:v>
                </c:pt>
                <c:pt idx="1164">
                  <c:v>0.18070601851851853</c:v>
                </c:pt>
                <c:pt idx="1165">
                  <c:v>0.1809490740740741</c:v>
                </c:pt>
                <c:pt idx="1166">
                  <c:v>0.18119212962962963</c:v>
                </c:pt>
                <c:pt idx="1167">
                  <c:v>0.1814351851851852</c:v>
                </c:pt>
                <c:pt idx="1168">
                  <c:v>0.18167824074074077</c:v>
                </c:pt>
                <c:pt idx="1169">
                  <c:v>0.1819328703703704</c:v>
                </c:pt>
                <c:pt idx="1170">
                  <c:v>0.18217592592592591</c:v>
                </c:pt>
                <c:pt idx="1171">
                  <c:v>0.18241898148148147</c:v>
                </c:pt>
                <c:pt idx="1172">
                  <c:v>0.18266203703703701</c:v>
                </c:pt>
                <c:pt idx="1173">
                  <c:v>0.18290509259259258</c:v>
                </c:pt>
                <c:pt idx="1174">
                  <c:v>0.18315972222222221</c:v>
                </c:pt>
                <c:pt idx="1175">
                  <c:v>0.18340277777777778</c:v>
                </c:pt>
                <c:pt idx="1176">
                  <c:v>0.18364583333333331</c:v>
                </c:pt>
                <c:pt idx="1177">
                  <c:v>0.18388888888888888</c:v>
                </c:pt>
                <c:pt idx="1178">
                  <c:v>0.18413194444444445</c:v>
                </c:pt>
                <c:pt idx="1179">
                  <c:v>0.18438657407407408</c:v>
                </c:pt>
                <c:pt idx="1180">
                  <c:v>0.18462962962962962</c:v>
                </c:pt>
                <c:pt idx="1181">
                  <c:v>0.18487268518518518</c:v>
                </c:pt>
                <c:pt idx="1182">
                  <c:v>0.18511574074074075</c:v>
                </c:pt>
                <c:pt idx="1183">
                  <c:v>0.18535879629629629</c:v>
                </c:pt>
                <c:pt idx="1184">
                  <c:v>0.18560185185185185</c:v>
                </c:pt>
                <c:pt idx="1185">
                  <c:v>0.18585648148148148</c:v>
                </c:pt>
                <c:pt idx="1186">
                  <c:v>0.18609953703703705</c:v>
                </c:pt>
                <c:pt idx="1187">
                  <c:v>0.18634259259259259</c:v>
                </c:pt>
                <c:pt idx="1188">
                  <c:v>0.18658564814814815</c:v>
                </c:pt>
                <c:pt idx="1189">
                  <c:v>0.18682870370370372</c:v>
                </c:pt>
                <c:pt idx="1190">
                  <c:v>0.18708333333333335</c:v>
                </c:pt>
                <c:pt idx="1191">
                  <c:v>0.18732638888888889</c:v>
                </c:pt>
                <c:pt idx="1192">
                  <c:v>0.18756944444444446</c:v>
                </c:pt>
                <c:pt idx="1193">
                  <c:v>0.18781250000000002</c:v>
                </c:pt>
                <c:pt idx="1194">
                  <c:v>0.18805555555555556</c:v>
                </c:pt>
                <c:pt idx="1195">
                  <c:v>0.18831018518518519</c:v>
                </c:pt>
                <c:pt idx="1196">
                  <c:v>0.18855324074074073</c:v>
                </c:pt>
                <c:pt idx="1197">
                  <c:v>0.18879629629629627</c:v>
                </c:pt>
                <c:pt idx="1198">
                  <c:v>0.18903935185185183</c:v>
                </c:pt>
                <c:pt idx="1199">
                  <c:v>0.1892824074074074</c:v>
                </c:pt>
                <c:pt idx="1200">
                  <c:v>0.18953703703703703</c:v>
                </c:pt>
                <c:pt idx="1201">
                  <c:v>0.18978009259259257</c:v>
                </c:pt>
                <c:pt idx="1202">
                  <c:v>0.19002314814814814</c:v>
                </c:pt>
                <c:pt idx="1203">
                  <c:v>0.1902662037037037</c:v>
                </c:pt>
                <c:pt idx="1204">
                  <c:v>0.19050925925925924</c:v>
                </c:pt>
                <c:pt idx="1205">
                  <c:v>0.19075231481481481</c:v>
                </c:pt>
                <c:pt idx="1206">
                  <c:v>0.19100694444444444</c:v>
                </c:pt>
                <c:pt idx="1207">
                  <c:v>0.19125</c:v>
                </c:pt>
                <c:pt idx="1208">
                  <c:v>0.19149305555555554</c:v>
                </c:pt>
                <c:pt idx="1209">
                  <c:v>0.19173611111111111</c:v>
                </c:pt>
                <c:pt idx="1210">
                  <c:v>0.19197916666666667</c:v>
                </c:pt>
                <c:pt idx="1211">
                  <c:v>0.19223379629629631</c:v>
                </c:pt>
                <c:pt idx="1212">
                  <c:v>0.19247685185185184</c:v>
                </c:pt>
                <c:pt idx="1213">
                  <c:v>0.19271990740740741</c:v>
                </c:pt>
                <c:pt idx="1214">
                  <c:v>0.19296296296296298</c:v>
                </c:pt>
                <c:pt idx="1215">
                  <c:v>0.19320601851851851</c:v>
                </c:pt>
                <c:pt idx="1216">
                  <c:v>0.19346064814814815</c:v>
                </c:pt>
                <c:pt idx="1217">
                  <c:v>0.19370370370370371</c:v>
                </c:pt>
                <c:pt idx="1218">
                  <c:v>0.19394675925925928</c:v>
                </c:pt>
                <c:pt idx="1219">
                  <c:v>0.19418981481481482</c:v>
                </c:pt>
                <c:pt idx="1220">
                  <c:v>0.19443287037037038</c:v>
                </c:pt>
                <c:pt idx="1221">
                  <c:v>0.19467592592592595</c:v>
                </c:pt>
                <c:pt idx="1222">
                  <c:v>0.19493055555555558</c:v>
                </c:pt>
                <c:pt idx="1223">
                  <c:v>0.19517361111111109</c:v>
                </c:pt>
                <c:pt idx="1224">
                  <c:v>0.19541666666666666</c:v>
                </c:pt>
                <c:pt idx="1225">
                  <c:v>0.19565972222222219</c:v>
                </c:pt>
                <c:pt idx="1226">
                  <c:v>0.19590277777777776</c:v>
                </c:pt>
                <c:pt idx="1227">
                  <c:v>0.19615740740740742</c:v>
                </c:pt>
                <c:pt idx="1228">
                  <c:v>0.19640046296296299</c:v>
                </c:pt>
                <c:pt idx="1229">
                  <c:v>0.1966435185185185</c:v>
                </c:pt>
                <c:pt idx="1230">
                  <c:v>0.19688657407407406</c:v>
                </c:pt>
                <c:pt idx="1231">
                  <c:v>0.19712962962962963</c:v>
                </c:pt>
                <c:pt idx="1232">
                  <c:v>0.19738425925925926</c:v>
                </c:pt>
                <c:pt idx="1233">
                  <c:v>0.1976273148148148</c:v>
                </c:pt>
                <c:pt idx="1234">
                  <c:v>0.19787037037037036</c:v>
                </c:pt>
                <c:pt idx="1235">
                  <c:v>0.19811342592592593</c:v>
                </c:pt>
                <c:pt idx="1236">
                  <c:v>0.19835648148148147</c:v>
                </c:pt>
                <c:pt idx="1237">
                  <c:v>0.1986111111111111</c:v>
                </c:pt>
                <c:pt idx="1238">
                  <c:v>0.19885416666666667</c:v>
                </c:pt>
                <c:pt idx="1239">
                  <c:v>0.19909722222222223</c:v>
                </c:pt>
                <c:pt idx="1240">
                  <c:v>0.19934027777777777</c:v>
                </c:pt>
                <c:pt idx="1241">
                  <c:v>0.19958333333333333</c:v>
                </c:pt>
                <c:pt idx="1242">
                  <c:v>0.1998263888888889</c:v>
                </c:pt>
                <c:pt idx="1243">
                  <c:v>0.20008101851851853</c:v>
                </c:pt>
                <c:pt idx="1244">
                  <c:v>0.20032407407407407</c:v>
                </c:pt>
                <c:pt idx="1245">
                  <c:v>0.20056712962962964</c:v>
                </c:pt>
                <c:pt idx="1246">
                  <c:v>0.2008101851851852</c:v>
                </c:pt>
                <c:pt idx="1247">
                  <c:v>0.20105324074074074</c:v>
                </c:pt>
                <c:pt idx="1248">
                  <c:v>0.20130787037037037</c:v>
                </c:pt>
                <c:pt idx="1249">
                  <c:v>0.20155092592592594</c:v>
                </c:pt>
                <c:pt idx="1250">
                  <c:v>0.2017939814814815</c:v>
                </c:pt>
                <c:pt idx="1251">
                  <c:v>0.20203703703703701</c:v>
                </c:pt>
                <c:pt idx="1252">
                  <c:v>0.20228009259259258</c:v>
                </c:pt>
                <c:pt idx="1253">
                  <c:v>0.20253472222222224</c:v>
                </c:pt>
                <c:pt idx="1254">
                  <c:v>0.20277777777777781</c:v>
                </c:pt>
                <c:pt idx="1255">
                  <c:v>0.20302083333333334</c:v>
                </c:pt>
                <c:pt idx="1256">
                  <c:v>0.20326388888888891</c:v>
                </c:pt>
                <c:pt idx="1257">
                  <c:v>0.20350694444444442</c:v>
                </c:pt>
                <c:pt idx="1258">
                  <c:v>0.20374999999999999</c:v>
                </c:pt>
                <c:pt idx="1259">
                  <c:v>0.20400462962962962</c:v>
                </c:pt>
                <c:pt idx="1260">
                  <c:v>0.20424768518518518</c:v>
                </c:pt>
                <c:pt idx="1261">
                  <c:v>0.20449074074074072</c:v>
                </c:pt>
                <c:pt idx="1262">
                  <c:v>0.20473379629629629</c:v>
                </c:pt>
                <c:pt idx="1263">
                  <c:v>0.20497685185185185</c:v>
                </c:pt>
                <c:pt idx="1264">
                  <c:v>0.20523148148148149</c:v>
                </c:pt>
                <c:pt idx="1265">
                  <c:v>0.20547453703703702</c:v>
                </c:pt>
                <c:pt idx="1266">
                  <c:v>0.20571759259259259</c:v>
                </c:pt>
                <c:pt idx="1267">
                  <c:v>0.20596064814814816</c:v>
                </c:pt>
                <c:pt idx="1268">
                  <c:v>0.20620370370370369</c:v>
                </c:pt>
                <c:pt idx="1269">
                  <c:v>0.20645833333333333</c:v>
                </c:pt>
                <c:pt idx="1270">
                  <c:v>0.20670138888888889</c:v>
                </c:pt>
                <c:pt idx="1271">
                  <c:v>0.20694444444444446</c:v>
                </c:pt>
                <c:pt idx="1272">
                  <c:v>0.2071875</c:v>
                </c:pt>
                <c:pt idx="1273">
                  <c:v>0.20743055555555556</c:v>
                </c:pt>
                <c:pt idx="1274">
                  <c:v>0.20768518518518519</c:v>
                </c:pt>
                <c:pt idx="1275">
                  <c:v>0.20792824074074076</c:v>
                </c:pt>
                <c:pt idx="1276">
                  <c:v>0.2081712962962963</c:v>
                </c:pt>
                <c:pt idx="1277">
                  <c:v>0.20841435185185186</c:v>
                </c:pt>
                <c:pt idx="1278">
                  <c:v>0.20865740740740743</c:v>
                </c:pt>
                <c:pt idx="1279">
                  <c:v>0.20890046296296297</c:v>
                </c:pt>
                <c:pt idx="1280">
                  <c:v>0.2091550925925926</c:v>
                </c:pt>
                <c:pt idx="1281">
                  <c:v>0.20939814814814817</c:v>
                </c:pt>
                <c:pt idx="1282">
                  <c:v>0.20964120370370368</c:v>
                </c:pt>
                <c:pt idx="1283">
                  <c:v>0.20988425925925924</c:v>
                </c:pt>
                <c:pt idx="1284">
                  <c:v>0.21012731481481481</c:v>
                </c:pt>
                <c:pt idx="1285">
                  <c:v>0.21038194444444444</c:v>
                </c:pt>
                <c:pt idx="1286">
                  <c:v>0.21062499999999998</c:v>
                </c:pt>
                <c:pt idx="1287">
                  <c:v>0.21086805555555554</c:v>
                </c:pt>
                <c:pt idx="1288">
                  <c:v>0.21111111111111111</c:v>
                </c:pt>
                <c:pt idx="1289">
                  <c:v>0.21135416666666665</c:v>
                </c:pt>
                <c:pt idx="1290">
                  <c:v>0.21160879629629628</c:v>
                </c:pt>
                <c:pt idx="1291">
                  <c:v>0.21185185185185185</c:v>
                </c:pt>
                <c:pt idx="1292">
                  <c:v>0.21209490740740741</c:v>
                </c:pt>
                <c:pt idx="1293">
                  <c:v>0.21233796296296295</c:v>
                </c:pt>
                <c:pt idx="1294">
                  <c:v>0.21258101851851852</c:v>
                </c:pt>
                <c:pt idx="1295">
                  <c:v>0.21282407407407408</c:v>
                </c:pt>
                <c:pt idx="1296">
                  <c:v>0.21307870370370371</c:v>
                </c:pt>
                <c:pt idx="1297">
                  <c:v>0.21332175925925925</c:v>
                </c:pt>
                <c:pt idx="1298">
                  <c:v>0.21356481481481482</c:v>
                </c:pt>
                <c:pt idx="1299">
                  <c:v>0.21380787037037038</c:v>
                </c:pt>
                <c:pt idx="1300">
                  <c:v>0.21405092592592592</c:v>
                </c:pt>
                <c:pt idx="1301">
                  <c:v>0.21430555555555555</c:v>
                </c:pt>
                <c:pt idx="1302">
                  <c:v>0.21454861111111112</c:v>
                </c:pt>
                <c:pt idx="1303">
                  <c:v>0.21479166666666669</c:v>
                </c:pt>
                <c:pt idx="1304">
                  <c:v>0.21503472222222222</c:v>
                </c:pt>
                <c:pt idx="1305">
                  <c:v>0.21527777777777779</c:v>
                </c:pt>
                <c:pt idx="1306">
                  <c:v>0.21553240740740742</c:v>
                </c:pt>
                <c:pt idx="1307">
                  <c:v>0.21577546296296299</c:v>
                </c:pt>
                <c:pt idx="1308">
                  <c:v>0.21601851851851853</c:v>
                </c:pt>
                <c:pt idx="1309">
                  <c:v>0.21626157407407409</c:v>
                </c:pt>
                <c:pt idx="1310">
                  <c:v>0.21650462962962966</c:v>
                </c:pt>
                <c:pt idx="1311">
                  <c:v>0.21675925925925923</c:v>
                </c:pt>
                <c:pt idx="1312">
                  <c:v>0.2170023148148148</c:v>
                </c:pt>
                <c:pt idx="1313">
                  <c:v>0.21724537037037037</c:v>
                </c:pt>
                <c:pt idx="1314">
                  <c:v>0.2174884259259259</c:v>
                </c:pt>
                <c:pt idx="1315">
                  <c:v>0.21773148148148147</c:v>
                </c:pt>
                <c:pt idx="1316">
                  <c:v>0.21797453703703704</c:v>
                </c:pt>
                <c:pt idx="1317">
                  <c:v>0.21822916666666667</c:v>
                </c:pt>
                <c:pt idx="1318">
                  <c:v>0.21847222222222221</c:v>
                </c:pt>
                <c:pt idx="1319">
                  <c:v>0.21871527777777777</c:v>
                </c:pt>
                <c:pt idx="1320">
                  <c:v>0.21895833333333334</c:v>
                </c:pt>
                <c:pt idx="1321">
                  <c:v>0.21920138888888888</c:v>
                </c:pt>
                <c:pt idx="1322">
                  <c:v>0.21945601851851851</c:v>
                </c:pt>
                <c:pt idx="1323">
                  <c:v>0.21969907407407407</c:v>
                </c:pt>
                <c:pt idx="1324">
                  <c:v>0.21994212962962964</c:v>
                </c:pt>
                <c:pt idx="1325">
                  <c:v>0.22018518518518518</c:v>
                </c:pt>
                <c:pt idx="1326">
                  <c:v>0.22042824074074074</c:v>
                </c:pt>
                <c:pt idx="1327">
                  <c:v>0.22068287037037038</c:v>
                </c:pt>
                <c:pt idx="1328">
                  <c:v>0.22092592592592594</c:v>
                </c:pt>
                <c:pt idx="1329">
                  <c:v>0.22116898148148148</c:v>
                </c:pt>
                <c:pt idx="1330">
                  <c:v>0.22141203703703705</c:v>
                </c:pt>
                <c:pt idx="1331">
                  <c:v>0.22165509259259261</c:v>
                </c:pt>
                <c:pt idx="1332">
                  <c:v>0.22190972222222224</c:v>
                </c:pt>
                <c:pt idx="1333">
                  <c:v>0.22215277777777778</c:v>
                </c:pt>
                <c:pt idx="1334">
                  <c:v>0.22239583333333335</c:v>
                </c:pt>
                <c:pt idx="1335">
                  <c:v>0.22263888888888891</c:v>
                </c:pt>
                <c:pt idx="1336">
                  <c:v>0.22288194444444445</c:v>
                </c:pt>
                <c:pt idx="1337">
                  <c:v>0.22312500000000002</c:v>
                </c:pt>
                <c:pt idx="1338">
                  <c:v>0.22337962962962962</c:v>
                </c:pt>
                <c:pt idx="1339">
                  <c:v>0.22362268518518516</c:v>
                </c:pt>
                <c:pt idx="1340">
                  <c:v>0.22386574074074073</c:v>
                </c:pt>
                <c:pt idx="1341">
                  <c:v>0.22410879629629629</c:v>
                </c:pt>
                <c:pt idx="1342">
                  <c:v>0.22435185185185183</c:v>
                </c:pt>
                <c:pt idx="1343">
                  <c:v>0.22460648148148146</c:v>
                </c:pt>
                <c:pt idx="1344">
                  <c:v>0.22484953703703703</c:v>
                </c:pt>
                <c:pt idx="1345">
                  <c:v>0.22509259259259259</c:v>
                </c:pt>
                <c:pt idx="1346">
                  <c:v>0.22533564814814813</c:v>
                </c:pt>
                <c:pt idx="1347">
                  <c:v>0.2255787037037037</c:v>
                </c:pt>
                <c:pt idx="1348">
                  <c:v>0.22583333333333333</c:v>
                </c:pt>
                <c:pt idx="1349">
                  <c:v>0.2260763888888889</c:v>
                </c:pt>
                <c:pt idx="1350">
                  <c:v>0.22631944444444443</c:v>
                </c:pt>
                <c:pt idx="1351">
                  <c:v>0.2265625</c:v>
                </c:pt>
                <c:pt idx="1352">
                  <c:v>0.22680555555555557</c:v>
                </c:pt>
                <c:pt idx="1353">
                  <c:v>0.2270486111111111</c:v>
                </c:pt>
                <c:pt idx="1354">
                  <c:v>0.22730324074074074</c:v>
                </c:pt>
                <c:pt idx="1355">
                  <c:v>0.2275462962962963</c:v>
                </c:pt>
                <c:pt idx="1356">
                  <c:v>0.22778935185185187</c:v>
                </c:pt>
                <c:pt idx="1357">
                  <c:v>0.22803240740740741</c:v>
                </c:pt>
                <c:pt idx="1358">
                  <c:v>0.22827546296296297</c:v>
                </c:pt>
                <c:pt idx="1359">
                  <c:v>0.2285300925925926</c:v>
                </c:pt>
                <c:pt idx="1360">
                  <c:v>0.22877314814814817</c:v>
                </c:pt>
                <c:pt idx="1361">
                  <c:v>0.22901620370370371</c:v>
                </c:pt>
                <c:pt idx="1362">
                  <c:v>0.22925925925925927</c:v>
                </c:pt>
                <c:pt idx="1363">
                  <c:v>0.22950231481481484</c:v>
                </c:pt>
                <c:pt idx="1364">
                  <c:v>0.22975694444444442</c:v>
                </c:pt>
                <c:pt idx="1365">
                  <c:v>0.22999999999999998</c:v>
                </c:pt>
                <c:pt idx="1366">
                  <c:v>0.23024305555555555</c:v>
                </c:pt>
                <c:pt idx="1367">
                  <c:v>0.23048611111111109</c:v>
                </c:pt>
                <c:pt idx="1368">
                  <c:v>0.23072916666666665</c:v>
                </c:pt>
                <c:pt idx="1369">
                  <c:v>0.23098379629629628</c:v>
                </c:pt>
                <c:pt idx="1370">
                  <c:v>0.23122685185185185</c:v>
                </c:pt>
                <c:pt idx="1371">
                  <c:v>0.23146990740740739</c:v>
                </c:pt>
                <c:pt idx="1372">
                  <c:v>0.23171296296296295</c:v>
                </c:pt>
                <c:pt idx="1373">
                  <c:v>0.23195601851851852</c:v>
                </c:pt>
                <c:pt idx="1374">
                  <c:v>0.23219907407407406</c:v>
                </c:pt>
                <c:pt idx="1375">
                  <c:v>0.23245370370370369</c:v>
                </c:pt>
                <c:pt idx="1376">
                  <c:v>0.23269675925925926</c:v>
                </c:pt>
                <c:pt idx="1377">
                  <c:v>0.23293981481481482</c:v>
                </c:pt>
                <c:pt idx="1378">
                  <c:v>0.23318287037037036</c:v>
                </c:pt>
                <c:pt idx="1379">
                  <c:v>0.23342592592592593</c:v>
                </c:pt>
                <c:pt idx="1380">
                  <c:v>0.23368055555555556</c:v>
                </c:pt>
                <c:pt idx="1381">
                  <c:v>0.23392361111111112</c:v>
                </c:pt>
                <c:pt idx="1382">
                  <c:v>0.23416666666666666</c:v>
                </c:pt>
                <c:pt idx="1383">
                  <c:v>0.23440972222222223</c:v>
                </c:pt>
                <c:pt idx="1384">
                  <c:v>0.23465277777777779</c:v>
                </c:pt>
                <c:pt idx="1385">
                  <c:v>0.23490740740740743</c:v>
                </c:pt>
                <c:pt idx="1386">
                  <c:v>0.23515046296296296</c:v>
                </c:pt>
                <c:pt idx="1387">
                  <c:v>0.23539351851851853</c:v>
                </c:pt>
                <c:pt idx="1388">
                  <c:v>0.2356365740740741</c:v>
                </c:pt>
                <c:pt idx="1389">
                  <c:v>0.23587962962962963</c:v>
                </c:pt>
                <c:pt idx="1390">
                  <c:v>0.2361226851851852</c:v>
                </c:pt>
                <c:pt idx="1391">
                  <c:v>0.2363773148148148</c:v>
                </c:pt>
                <c:pt idx="1392">
                  <c:v>0.23662037037037034</c:v>
                </c:pt>
                <c:pt idx="1393">
                  <c:v>0.23686342592592591</c:v>
                </c:pt>
                <c:pt idx="1394">
                  <c:v>0.23710648148148147</c:v>
                </c:pt>
                <c:pt idx="1395">
                  <c:v>0.23734953703703701</c:v>
                </c:pt>
                <c:pt idx="1396">
                  <c:v>0.23760416666666664</c:v>
                </c:pt>
                <c:pt idx="1397">
                  <c:v>0.23784722222222221</c:v>
                </c:pt>
                <c:pt idx="1398">
                  <c:v>0.23809027777777778</c:v>
                </c:pt>
                <c:pt idx="1399">
                  <c:v>0.23833333333333331</c:v>
                </c:pt>
                <c:pt idx="1400">
                  <c:v>0.23857638888888888</c:v>
                </c:pt>
                <c:pt idx="1401">
                  <c:v>0.23883101851851851</c:v>
                </c:pt>
                <c:pt idx="1402">
                  <c:v>0.23907407407407408</c:v>
                </c:pt>
                <c:pt idx="1403">
                  <c:v>0.23931712962962962</c:v>
                </c:pt>
                <c:pt idx="1404">
                  <c:v>0.23956018518518518</c:v>
                </c:pt>
                <c:pt idx="1405">
                  <c:v>0.23980324074074075</c:v>
                </c:pt>
                <c:pt idx="1406">
                  <c:v>0.24005787037037038</c:v>
                </c:pt>
                <c:pt idx="1407">
                  <c:v>0.24030092592592592</c:v>
                </c:pt>
                <c:pt idx="1408">
                  <c:v>0.24054398148148148</c:v>
                </c:pt>
                <c:pt idx="1409">
                  <c:v>0.24078703703703705</c:v>
                </c:pt>
                <c:pt idx="1410">
                  <c:v>0.24103009259259259</c:v>
                </c:pt>
                <c:pt idx="1411">
                  <c:v>0.24127314814814815</c:v>
                </c:pt>
                <c:pt idx="1412">
                  <c:v>0.24152777777777779</c:v>
                </c:pt>
                <c:pt idx="1413">
                  <c:v>0.24177083333333335</c:v>
                </c:pt>
                <c:pt idx="1414">
                  <c:v>0.24201388888888889</c:v>
                </c:pt>
                <c:pt idx="1415">
                  <c:v>0.24225694444444446</c:v>
                </c:pt>
                <c:pt idx="1416">
                  <c:v>0.24250000000000002</c:v>
                </c:pt>
                <c:pt idx="1417">
                  <c:v>0.24275462962962965</c:v>
                </c:pt>
                <c:pt idx="1418">
                  <c:v>0.24299768518518516</c:v>
                </c:pt>
                <c:pt idx="1419">
                  <c:v>0.24324074074074073</c:v>
                </c:pt>
                <c:pt idx="1420">
                  <c:v>0.24348379629629627</c:v>
                </c:pt>
                <c:pt idx="1421">
                  <c:v>0.24372685185185183</c:v>
                </c:pt>
                <c:pt idx="1422">
                  <c:v>0.24398148148148149</c:v>
                </c:pt>
                <c:pt idx="1423">
                  <c:v>0.24422453703703703</c:v>
                </c:pt>
                <c:pt idx="1424">
                  <c:v>0.24446759259259257</c:v>
                </c:pt>
                <c:pt idx="1425">
                  <c:v>0.24471064814814814</c:v>
                </c:pt>
                <c:pt idx="1426">
                  <c:v>0.2449537037037037</c:v>
                </c:pt>
                <c:pt idx="1427">
                  <c:v>0.24519675925925924</c:v>
                </c:pt>
                <c:pt idx="1428">
                  <c:v>0.24545138888888887</c:v>
                </c:pt>
                <c:pt idx="1429">
                  <c:v>0.24569444444444444</c:v>
                </c:pt>
                <c:pt idx="1430">
                  <c:v>0.2459375</c:v>
                </c:pt>
                <c:pt idx="1431">
                  <c:v>0.24618055555555554</c:v>
                </c:pt>
                <c:pt idx="1432">
                  <c:v>0.24642361111111111</c:v>
                </c:pt>
                <c:pt idx="1433">
                  <c:v>0.24667824074074074</c:v>
                </c:pt>
                <c:pt idx="1434">
                  <c:v>0.24692129629629631</c:v>
                </c:pt>
                <c:pt idx="1435">
                  <c:v>0.24716435185185184</c:v>
                </c:pt>
                <c:pt idx="1436">
                  <c:v>0.24740740740740741</c:v>
                </c:pt>
                <c:pt idx="1437">
                  <c:v>0.24765046296296298</c:v>
                </c:pt>
                <c:pt idx="1438">
                  <c:v>0.24790509259259261</c:v>
                </c:pt>
                <c:pt idx="1439">
                  <c:v>0.24814814814814815</c:v>
                </c:pt>
                <c:pt idx="1440">
                  <c:v>0.24839120370370371</c:v>
                </c:pt>
                <c:pt idx="1441">
                  <c:v>0.24863425925925928</c:v>
                </c:pt>
                <c:pt idx="1442">
                  <c:v>0.24887731481481482</c:v>
                </c:pt>
                <c:pt idx="1443">
                  <c:v>0.24913194444444445</c:v>
                </c:pt>
                <c:pt idx="1444">
                  <c:v>0.24937500000000001</c:v>
                </c:pt>
                <c:pt idx="1445">
                  <c:v>0.24961805555555558</c:v>
                </c:pt>
                <c:pt idx="1446">
                  <c:v>0.24986111111111109</c:v>
                </c:pt>
                <c:pt idx="1447">
                  <c:v>0.25010416666666668</c:v>
                </c:pt>
                <c:pt idx="1448">
                  <c:v>0.25034722222222222</c:v>
                </c:pt>
                <c:pt idx="1449">
                  <c:v>0.25060185185185185</c:v>
                </c:pt>
                <c:pt idx="1450">
                  <c:v>0.25084490740740739</c:v>
                </c:pt>
                <c:pt idx="1451">
                  <c:v>0.25108796296296293</c:v>
                </c:pt>
                <c:pt idx="1452">
                  <c:v>0.25133101851851852</c:v>
                </c:pt>
                <c:pt idx="1453">
                  <c:v>0.25157407407407406</c:v>
                </c:pt>
                <c:pt idx="1454">
                  <c:v>0.25182870370370369</c:v>
                </c:pt>
                <c:pt idx="1455">
                  <c:v>0.25207175925925923</c:v>
                </c:pt>
                <c:pt idx="1456">
                  <c:v>0.25231481481481483</c:v>
                </c:pt>
                <c:pt idx="1457">
                  <c:v>0.25255787037037036</c:v>
                </c:pt>
                <c:pt idx="1458">
                  <c:v>0.2528009259259259</c:v>
                </c:pt>
                <c:pt idx="1459">
                  <c:v>0.25305555555555553</c:v>
                </c:pt>
                <c:pt idx="1460">
                  <c:v>0.25329861111111113</c:v>
                </c:pt>
                <c:pt idx="1461">
                  <c:v>0.25354166666666667</c:v>
                </c:pt>
                <c:pt idx="1462">
                  <c:v>0.2537847222222222</c:v>
                </c:pt>
                <c:pt idx="1463">
                  <c:v>0.2540277777777778</c:v>
                </c:pt>
                <c:pt idx="1464">
                  <c:v>0.25428240740740743</c:v>
                </c:pt>
                <c:pt idx="1465">
                  <c:v>0.25452546296296297</c:v>
                </c:pt>
                <c:pt idx="1466">
                  <c:v>0.25476851851851851</c:v>
                </c:pt>
                <c:pt idx="1467">
                  <c:v>0.2550115740740741</c:v>
                </c:pt>
                <c:pt idx="1468">
                  <c:v>0.25525462962962964</c:v>
                </c:pt>
                <c:pt idx="1469">
                  <c:v>0.25549768518518517</c:v>
                </c:pt>
                <c:pt idx="1470">
                  <c:v>0.25575231481481481</c:v>
                </c:pt>
                <c:pt idx="1471">
                  <c:v>0.2559953703703704</c:v>
                </c:pt>
                <c:pt idx="1472">
                  <c:v>0.25623842592592594</c:v>
                </c:pt>
                <c:pt idx="1473">
                  <c:v>0.25648148148148148</c:v>
                </c:pt>
                <c:pt idx="1474">
                  <c:v>0.25672453703703707</c:v>
                </c:pt>
                <c:pt idx="1475">
                  <c:v>0.2569791666666667</c:v>
                </c:pt>
                <c:pt idx="1476">
                  <c:v>0.25722222222222224</c:v>
                </c:pt>
                <c:pt idx="1477">
                  <c:v>0.25746527777777778</c:v>
                </c:pt>
                <c:pt idx="1478">
                  <c:v>0.25770833333333332</c:v>
                </c:pt>
                <c:pt idx="1479">
                  <c:v>0.25795138888888886</c:v>
                </c:pt>
                <c:pt idx="1480">
                  <c:v>0.25820601851851849</c:v>
                </c:pt>
                <c:pt idx="1481">
                  <c:v>0.25844907407407408</c:v>
                </c:pt>
                <c:pt idx="1482">
                  <c:v>0.25869212962962962</c:v>
                </c:pt>
                <c:pt idx="1483">
                  <c:v>0.25893518518518516</c:v>
                </c:pt>
                <c:pt idx="1484">
                  <c:v>0.25917824074074075</c:v>
                </c:pt>
                <c:pt idx="1485">
                  <c:v>0.25942129629629629</c:v>
                </c:pt>
                <c:pt idx="1486">
                  <c:v>0.25967592592592592</c:v>
                </c:pt>
                <c:pt idx="1487">
                  <c:v>0.25991898148148146</c:v>
                </c:pt>
                <c:pt idx="1488">
                  <c:v>0.26016203703703705</c:v>
                </c:pt>
                <c:pt idx="1489">
                  <c:v>0.26040509259259259</c:v>
                </c:pt>
                <c:pt idx="1490">
                  <c:v>0.26064814814814813</c:v>
                </c:pt>
                <c:pt idx="1491">
                  <c:v>0.26090277777777776</c:v>
                </c:pt>
                <c:pt idx="1492">
                  <c:v>0.26114583333333335</c:v>
                </c:pt>
                <c:pt idx="1493">
                  <c:v>0.26138888888888889</c:v>
                </c:pt>
                <c:pt idx="1494">
                  <c:v>0.26163194444444443</c:v>
                </c:pt>
                <c:pt idx="1495">
                  <c:v>0.26187500000000002</c:v>
                </c:pt>
                <c:pt idx="1496">
                  <c:v>0.26212962962962966</c:v>
                </c:pt>
                <c:pt idx="1497">
                  <c:v>0.26237268518518519</c:v>
                </c:pt>
                <c:pt idx="1498">
                  <c:v>0.26261574074074073</c:v>
                </c:pt>
                <c:pt idx="1499">
                  <c:v>0.26285879629629633</c:v>
                </c:pt>
                <c:pt idx="1500">
                  <c:v>0.26310185185185186</c:v>
                </c:pt>
                <c:pt idx="1501">
                  <c:v>0.2633449074074074</c:v>
                </c:pt>
                <c:pt idx="1502">
                  <c:v>0.26359953703703703</c:v>
                </c:pt>
                <c:pt idx="1503">
                  <c:v>0.26384259259259263</c:v>
                </c:pt>
                <c:pt idx="1504">
                  <c:v>0.26408564814814817</c:v>
                </c:pt>
                <c:pt idx="1505">
                  <c:v>0.2643287037037037</c:v>
                </c:pt>
                <c:pt idx="1506">
                  <c:v>0.26457175925925924</c:v>
                </c:pt>
                <c:pt idx="1507">
                  <c:v>0.26482638888888888</c:v>
                </c:pt>
                <c:pt idx="1508">
                  <c:v>0.26506944444444441</c:v>
                </c:pt>
                <c:pt idx="1509">
                  <c:v>0.26531250000000001</c:v>
                </c:pt>
                <c:pt idx="1510">
                  <c:v>0.26555555555555554</c:v>
                </c:pt>
                <c:pt idx="1511">
                  <c:v>0.26579861111111108</c:v>
                </c:pt>
                <c:pt idx="1512">
                  <c:v>0.26605324074074072</c:v>
                </c:pt>
                <c:pt idx="1513">
                  <c:v>0.26629629629629631</c:v>
                </c:pt>
                <c:pt idx="1514">
                  <c:v>0.26653935185185185</c:v>
                </c:pt>
                <c:pt idx="1515">
                  <c:v>0.26678240740740738</c:v>
                </c:pt>
                <c:pt idx="1516">
                  <c:v>0.26702546296296298</c:v>
                </c:pt>
                <c:pt idx="1517">
                  <c:v>0.26726851851851852</c:v>
                </c:pt>
                <c:pt idx="1518">
                  <c:v>0.26752314814814815</c:v>
                </c:pt>
                <c:pt idx="1519">
                  <c:v>0.26776620370370369</c:v>
                </c:pt>
                <c:pt idx="1520">
                  <c:v>0.26800925925925928</c:v>
                </c:pt>
                <c:pt idx="1521">
                  <c:v>0.26825231481481482</c:v>
                </c:pt>
                <c:pt idx="1522">
                  <c:v>0.26849537037037036</c:v>
                </c:pt>
                <c:pt idx="1523">
                  <c:v>0.26874999999999999</c:v>
                </c:pt>
                <c:pt idx="1524">
                  <c:v>0.26899305555555558</c:v>
                </c:pt>
                <c:pt idx="1525">
                  <c:v>0.26923611111111112</c:v>
                </c:pt>
                <c:pt idx="1526">
                  <c:v>0.26947916666666666</c:v>
                </c:pt>
                <c:pt idx="1527">
                  <c:v>0.26972222222222225</c:v>
                </c:pt>
                <c:pt idx="1528">
                  <c:v>0.26997685185185188</c:v>
                </c:pt>
                <c:pt idx="1529">
                  <c:v>0.27021990740740742</c:v>
                </c:pt>
                <c:pt idx="1530">
                  <c:v>0.27046296296296296</c:v>
                </c:pt>
                <c:pt idx="1531">
                  <c:v>0.27070601851851855</c:v>
                </c:pt>
                <c:pt idx="1532">
                  <c:v>0.27094907407407409</c:v>
                </c:pt>
                <c:pt idx="1533">
                  <c:v>0.27120370370370367</c:v>
                </c:pt>
                <c:pt idx="1534">
                  <c:v>0.27144675925925926</c:v>
                </c:pt>
                <c:pt idx="1535">
                  <c:v>0.2716898148148148</c:v>
                </c:pt>
                <c:pt idx="1536">
                  <c:v>0.27193287037037034</c:v>
                </c:pt>
                <c:pt idx="1537">
                  <c:v>0.27217592592592593</c:v>
                </c:pt>
                <c:pt idx="1538">
                  <c:v>0.27241898148148147</c:v>
                </c:pt>
                <c:pt idx="1539">
                  <c:v>0.2726736111111111</c:v>
                </c:pt>
                <c:pt idx="1540">
                  <c:v>0.27291666666666664</c:v>
                </c:pt>
                <c:pt idx="1541">
                  <c:v>0.27315972222222223</c:v>
                </c:pt>
                <c:pt idx="1542">
                  <c:v>0.27340277777777777</c:v>
                </c:pt>
                <c:pt idx="1543">
                  <c:v>0.27364583333333331</c:v>
                </c:pt>
                <c:pt idx="1544">
                  <c:v>0.27390046296296294</c:v>
                </c:pt>
                <c:pt idx="1545">
                  <c:v>0.27414351851851854</c:v>
                </c:pt>
                <c:pt idx="1546">
                  <c:v>0.27438657407407407</c:v>
                </c:pt>
                <c:pt idx="1547">
                  <c:v>0.27462962962962961</c:v>
                </c:pt>
                <c:pt idx="1548">
                  <c:v>0.27487268518518521</c:v>
                </c:pt>
                <c:pt idx="1549">
                  <c:v>0.27512731481481484</c:v>
                </c:pt>
                <c:pt idx="1550">
                  <c:v>0.27537037037037038</c:v>
                </c:pt>
                <c:pt idx="1551">
                  <c:v>0.27561342592592591</c:v>
                </c:pt>
                <c:pt idx="1552">
                  <c:v>0.27585648148148151</c:v>
                </c:pt>
                <c:pt idx="1553">
                  <c:v>0.27609953703703705</c:v>
                </c:pt>
                <c:pt idx="1554">
                  <c:v>0.27634259259259258</c:v>
                </c:pt>
                <c:pt idx="1555">
                  <c:v>0.27659722222222222</c:v>
                </c:pt>
                <c:pt idx="1556">
                  <c:v>0.27684027777777781</c:v>
                </c:pt>
                <c:pt idx="1557">
                  <c:v>0.27708333333333335</c:v>
                </c:pt>
                <c:pt idx="1558">
                  <c:v>0.27732638888888889</c:v>
                </c:pt>
                <c:pt idx="1559">
                  <c:v>0.27756944444444448</c:v>
                </c:pt>
                <c:pt idx="1560">
                  <c:v>0.27782407407407406</c:v>
                </c:pt>
                <c:pt idx="1561">
                  <c:v>0.27806712962962959</c:v>
                </c:pt>
                <c:pt idx="1562">
                  <c:v>0.27831018518518519</c:v>
                </c:pt>
                <c:pt idx="1563">
                  <c:v>0.27855324074074073</c:v>
                </c:pt>
                <c:pt idx="1564">
                  <c:v>0.27879629629629626</c:v>
                </c:pt>
                <c:pt idx="1565">
                  <c:v>0.2790509259259259</c:v>
                </c:pt>
                <c:pt idx="1566">
                  <c:v>0.27929398148148149</c:v>
                </c:pt>
                <c:pt idx="1567">
                  <c:v>0.27953703703703703</c:v>
                </c:pt>
                <c:pt idx="1568">
                  <c:v>0.27978009259259257</c:v>
                </c:pt>
                <c:pt idx="1569">
                  <c:v>0.28002314814814816</c:v>
                </c:pt>
                <c:pt idx="1570">
                  <c:v>0.2802662037037037</c:v>
                </c:pt>
                <c:pt idx="1571">
                  <c:v>0.28052083333333333</c:v>
                </c:pt>
                <c:pt idx="1572">
                  <c:v>0.28076388888888887</c:v>
                </c:pt>
                <c:pt idx="1573">
                  <c:v>0.28100694444444446</c:v>
                </c:pt>
                <c:pt idx="1574">
                  <c:v>0.28125</c:v>
                </c:pt>
                <c:pt idx="1575">
                  <c:v>0.28149305555555554</c:v>
                </c:pt>
                <c:pt idx="1576">
                  <c:v>0.28174768518518517</c:v>
                </c:pt>
                <c:pt idx="1577">
                  <c:v>0.28199074074074076</c:v>
                </c:pt>
                <c:pt idx="1578">
                  <c:v>0.2822337962962963</c:v>
                </c:pt>
                <c:pt idx="1579">
                  <c:v>0.28247685185185184</c:v>
                </c:pt>
                <c:pt idx="1580">
                  <c:v>0.28271990740740743</c:v>
                </c:pt>
                <c:pt idx="1581">
                  <c:v>0.28297453703703707</c:v>
                </c:pt>
                <c:pt idx="1582">
                  <c:v>0.2832175925925926</c:v>
                </c:pt>
                <c:pt idx="1583">
                  <c:v>0.28346064814814814</c:v>
                </c:pt>
                <c:pt idx="1584">
                  <c:v>0.28370370370370374</c:v>
                </c:pt>
                <c:pt idx="1585">
                  <c:v>0.28394675925925927</c:v>
                </c:pt>
                <c:pt idx="1586">
                  <c:v>0.28420138888888885</c:v>
                </c:pt>
                <c:pt idx="1587">
                  <c:v>0.28444444444444444</c:v>
                </c:pt>
                <c:pt idx="1588">
                  <c:v>0.28468749999999998</c:v>
                </c:pt>
                <c:pt idx="1589">
                  <c:v>0.28493055555555552</c:v>
                </c:pt>
                <c:pt idx="1590">
                  <c:v>0.28517361111111111</c:v>
                </c:pt>
                <c:pt idx="1591">
                  <c:v>0.28541666666666665</c:v>
                </c:pt>
                <c:pt idx="1592">
                  <c:v>0.28567129629629628</c:v>
                </c:pt>
                <c:pt idx="1593">
                  <c:v>0.28591435185185182</c:v>
                </c:pt>
                <c:pt idx="1594">
                  <c:v>0.28615740740740742</c:v>
                </c:pt>
                <c:pt idx="1595">
                  <c:v>0.28640046296296295</c:v>
                </c:pt>
                <c:pt idx="1596">
                  <c:v>0.28664351851851849</c:v>
                </c:pt>
                <c:pt idx="1597">
                  <c:v>0.28689814814814812</c:v>
                </c:pt>
                <c:pt idx="1598">
                  <c:v>0.28714120370370372</c:v>
                </c:pt>
                <c:pt idx="1599">
                  <c:v>0.28738425925925926</c:v>
                </c:pt>
                <c:pt idx="1600">
                  <c:v>0.28762731481481479</c:v>
                </c:pt>
                <c:pt idx="1601">
                  <c:v>0.28787037037037039</c:v>
                </c:pt>
                <c:pt idx="1602">
                  <c:v>0.28811342592592593</c:v>
                </c:pt>
                <c:pt idx="1603">
                  <c:v>0.28836805555555556</c:v>
                </c:pt>
                <c:pt idx="1604">
                  <c:v>0.2886111111111111</c:v>
                </c:pt>
                <c:pt idx="1605">
                  <c:v>0.28885416666666669</c:v>
                </c:pt>
                <c:pt idx="1606">
                  <c:v>0.28909722222222223</c:v>
                </c:pt>
                <c:pt idx="1607">
                  <c:v>0.28934027777777777</c:v>
                </c:pt>
                <c:pt idx="1608">
                  <c:v>0.2895949074074074</c:v>
                </c:pt>
                <c:pt idx="1609">
                  <c:v>0.28983796296296299</c:v>
                </c:pt>
                <c:pt idx="1610">
                  <c:v>0.29008101851851853</c:v>
                </c:pt>
                <c:pt idx="1611">
                  <c:v>0.29032407407407407</c:v>
                </c:pt>
                <c:pt idx="1612">
                  <c:v>0.29056712962962966</c:v>
                </c:pt>
                <c:pt idx="1613">
                  <c:v>0.29082175925925924</c:v>
                </c:pt>
                <c:pt idx="1614">
                  <c:v>0.29106481481481478</c:v>
                </c:pt>
                <c:pt idx="1615">
                  <c:v>0.29130787037037037</c:v>
                </c:pt>
                <c:pt idx="1616">
                  <c:v>0.29155092592592591</c:v>
                </c:pt>
                <c:pt idx="1617">
                  <c:v>0.29179398148148145</c:v>
                </c:pt>
                <c:pt idx="1618">
                  <c:v>0.29204861111111108</c:v>
                </c:pt>
                <c:pt idx="1619">
                  <c:v>0.29229166666666667</c:v>
                </c:pt>
                <c:pt idx="1620">
                  <c:v>0.29253472222222221</c:v>
                </c:pt>
                <c:pt idx="1621">
                  <c:v>0.29277777777777775</c:v>
                </c:pt>
                <c:pt idx="1622">
                  <c:v>0.29302083333333334</c:v>
                </c:pt>
                <c:pt idx="1623">
                  <c:v>0.29326388888888888</c:v>
                </c:pt>
                <c:pt idx="1624">
                  <c:v>0.29351851851851851</c:v>
                </c:pt>
                <c:pt idx="1625">
                  <c:v>0.29376157407407405</c:v>
                </c:pt>
                <c:pt idx="1626">
                  <c:v>0.29400462962962964</c:v>
                </c:pt>
                <c:pt idx="1627">
                  <c:v>0.29424768518518518</c:v>
                </c:pt>
                <c:pt idx="1628">
                  <c:v>0.29449074074074072</c:v>
                </c:pt>
                <c:pt idx="1629">
                  <c:v>0.29474537037037035</c:v>
                </c:pt>
                <c:pt idx="1630">
                  <c:v>0.29498842592592595</c:v>
                </c:pt>
                <c:pt idx="1631">
                  <c:v>0.29523148148148148</c:v>
                </c:pt>
                <c:pt idx="1632">
                  <c:v>0.29547453703703702</c:v>
                </c:pt>
                <c:pt idx="1633">
                  <c:v>0.29571759259259262</c:v>
                </c:pt>
                <c:pt idx="1634">
                  <c:v>0.29597222222222225</c:v>
                </c:pt>
                <c:pt idx="1635">
                  <c:v>0.29621527777777779</c:v>
                </c:pt>
                <c:pt idx="1636">
                  <c:v>0.29645833333333332</c:v>
                </c:pt>
                <c:pt idx="1637">
                  <c:v>0.29670138888888892</c:v>
                </c:pt>
                <c:pt idx="1638">
                  <c:v>0.29694444444444446</c:v>
                </c:pt>
                <c:pt idx="1639">
                  <c:v>0.29718749999999999</c:v>
                </c:pt>
                <c:pt idx="1640">
                  <c:v>0.29744212962962963</c:v>
                </c:pt>
                <c:pt idx="1641">
                  <c:v>0.29768518518518522</c:v>
                </c:pt>
                <c:pt idx="1642">
                  <c:v>0.29792824074074076</c:v>
                </c:pt>
                <c:pt idx="1643">
                  <c:v>0.2981712962962963</c:v>
                </c:pt>
                <c:pt idx="1644">
                  <c:v>0.29841435185185183</c:v>
                </c:pt>
                <c:pt idx="1645">
                  <c:v>0.29866898148148147</c:v>
                </c:pt>
                <c:pt idx="1646">
                  <c:v>0.298912037037037</c:v>
                </c:pt>
                <c:pt idx="1647">
                  <c:v>0.2991550925925926</c:v>
                </c:pt>
                <c:pt idx="1648">
                  <c:v>0.29939814814814814</c:v>
                </c:pt>
                <c:pt idx="1649">
                  <c:v>0.29964120370370367</c:v>
                </c:pt>
                <c:pt idx="1650">
                  <c:v>0.29989583333333331</c:v>
                </c:pt>
                <c:pt idx="1651">
                  <c:v>0.3001388888888889</c:v>
                </c:pt>
                <c:pt idx="1652">
                  <c:v>0.30038194444444444</c:v>
                </c:pt>
                <c:pt idx="1653">
                  <c:v>0.30062499999999998</c:v>
                </c:pt>
                <c:pt idx="1654">
                  <c:v>0.30086805555555557</c:v>
                </c:pt>
                <c:pt idx="1655">
                  <c:v>0.30111111111111111</c:v>
                </c:pt>
                <c:pt idx="1656">
                  <c:v>0.30136574074074074</c:v>
                </c:pt>
                <c:pt idx="1657">
                  <c:v>0.30160879629629628</c:v>
                </c:pt>
                <c:pt idx="1658">
                  <c:v>0.30185185185185187</c:v>
                </c:pt>
                <c:pt idx="1659">
                  <c:v>0.30209490740740741</c:v>
                </c:pt>
                <c:pt idx="1660">
                  <c:v>0.30233796296296295</c:v>
                </c:pt>
                <c:pt idx="1661">
                  <c:v>0.30259259259259258</c:v>
                </c:pt>
                <c:pt idx="1662">
                  <c:v>0.30283564814814817</c:v>
                </c:pt>
                <c:pt idx="1663">
                  <c:v>0.30307870370370371</c:v>
                </c:pt>
                <c:pt idx="1664">
                  <c:v>0.30332175925925925</c:v>
                </c:pt>
                <c:pt idx="1665">
                  <c:v>0.30356481481481484</c:v>
                </c:pt>
                <c:pt idx="1666">
                  <c:v>0.30381944444444448</c:v>
                </c:pt>
                <c:pt idx="1667">
                  <c:v>0.30406250000000001</c:v>
                </c:pt>
                <c:pt idx="1668">
                  <c:v>0.30430555555555555</c:v>
                </c:pt>
                <c:pt idx="1669">
                  <c:v>0.30454861111111114</c:v>
                </c:pt>
                <c:pt idx="1670">
                  <c:v>0.30479166666666668</c:v>
                </c:pt>
                <c:pt idx="1671">
                  <c:v>0.30503472222222222</c:v>
                </c:pt>
                <c:pt idx="1672">
                  <c:v>0.30528935185185185</c:v>
                </c:pt>
                <c:pt idx="1673">
                  <c:v>0.30553240740740739</c:v>
                </c:pt>
                <c:pt idx="1674">
                  <c:v>0.30577546296296293</c:v>
                </c:pt>
                <c:pt idx="1675">
                  <c:v>0.30601851851851852</c:v>
                </c:pt>
                <c:pt idx="1676">
                  <c:v>0.30626157407407406</c:v>
                </c:pt>
                <c:pt idx="1677">
                  <c:v>0.30651620370370369</c:v>
                </c:pt>
                <c:pt idx="1678">
                  <c:v>0.30675925925925923</c:v>
                </c:pt>
                <c:pt idx="1679">
                  <c:v>0.30700231481481483</c:v>
                </c:pt>
                <c:pt idx="1680">
                  <c:v>0.30724537037037036</c:v>
                </c:pt>
                <c:pt idx="1681">
                  <c:v>0.3074884259259259</c:v>
                </c:pt>
                <c:pt idx="1682">
                  <c:v>0.30774305555555553</c:v>
                </c:pt>
                <c:pt idx="1683">
                  <c:v>0.30798611111111113</c:v>
                </c:pt>
                <c:pt idx="1684">
                  <c:v>0.30822916666666667</c:v>
                </c:pt>
                <c:pt idx="1685">
                  <c:v>0.3084722222222222</c:v>
                </c:pt>
                <c:pt idx="1686">
                  <c:v>0.3087152777777778</c:v>
                </c:pt>
                <c:pt idx="1687">
                  <c:v>0.30896990740740743</c:v>
                </c:pt>
                <c:pt idx="1688">
                  <c:v>0.30921296296296297</c:v>
                </c:pt>
                <c:pt idx="1689">
                  <c:v>0.30945601851851851</c:v>
                </c:pt>
                <c:pt idx="1690">
                  <c:v>0.3096990740740741</c:v>
                </c:pt>
                <c:pt idx="1691">
                  <c:v>0.30994212962962964</c:v>
                </c:pt>
                <c:pt idx="1692">
                  <c:v>0.31018518518518517</c:v>
                </c:pt>
                <c:pt idx="1693">
                  <c:v>0.31043981481481481</c:v>
                </c:pt>
                <c:pt idx="1694">
                  <c:v>0.3106828703703704</c:v>
                </c:pt>
                <c:pt idx="1695">
                  <c:v>0.31092592592592594</c:v>
                </c:pt>
                <c:pt idx="1696">
                  <c:v>0.31116898148148148</c:v>
                </c:pt>
                <c:pt idx="1697">
                  <c:v>0.31141203703703707</c:v>
                </c:pt>
                <c:pt idx="1698">
                  <c:v>0.3116666666666667</c:v>
                </c:pt>
                <c:pt idx="1699">
                  <c:v>0.31190972222222219</c:v>
                </c:pt>
                <c:pt idx="1700">
                  <c:v>0.31215277777777778</c:v>
                </c:pt>
                <c:pt idx="1701">
                  <c:v>0.31239583333333332</c:v>
                </c:pt>
                <c:pt idx="1702">
                  <c:v>0.31263888888888886</c:v>
                </c:pt>
                <c:pt idx="1703">
                  <c:v>0.31289351851851849</c:v>
                </c:pt>
                <c:pt idx="1704">
                  <c:v>0.31313657407407408</c:v>
                </c:pt>
                <c:pt idx="1705">
                  <c:v>0.31337962962962962</c:v>
                </c:pt>
                <c:pt idx="1706">
                  <c:v>0.31362268518518516</c:v>
                </c:pt>
                <c:pt idx="1707">
                  <c:v>0.31386574074074075</c:v>
                </c:pt>
                <c:pt idx="1708">
                  <c:v>0.31410879629629629</c:v>
                </c:pt>
                <c:pt idx="1709">
                  <c:v>0.31436342592592592</c:v>
                </c:pt>
                <c:pt idx="1710">
                  <c:v>0.31460648148148146</c:v>
                </c:pt>
                <c:pt idx="1711">
                  <c:v>0.31484953703703705</c:v>
                </c:pt>
                <c:pt idx="1712">
                  <c:v>0.31509259259259259</c:v>
                </c:pt>
                <c:pt idx="1713">
                  <c:v>0.31533564814814813</c:v>
                </c:pt>
                <c:pt idx="1714">
                  <c:v>0.31559027777777776</c:v>
                </c:pt>
                <c:pt idx="1715">
                  <c:v>0.31583333333333335</c:v>
                </c:pt>
                <c:pt idx="1716">
                  <c:v>0.31607638888888889</c:v>
                </c:pt>
                <c:pt idx="1717">
                  <c:v>0.31631944444444443</c:v>
                </c:pt>
                <c:pt idx="1718">
                  <c:v>0.31656250000000002</c:v>
                </c:pt>
                <c:pt idx="1719">
                  <c:v>0.31681712962962966</c:v>
                </c:pt>
                <c:pt idx="1720">
                  <c:v>0.31706018518518519</c:v>
                </c:pt>
                <c:pt idx="1721">
                  <c:v>0.31730324074074073</c:v>
                </c:pt>
                <c:pt idx="1722">
                  <c:v>0.31754629629629633</c:v>
                </c:pt>
                <c:pt idx="1723">
                  <c:v>0.31778935185185186</c:v>
                </c:pt>
                <c:pt idx="1724">
                  <c:v>0.3180324074074074</c:v>
                </c:pt>
                <c:pt idx="1725">
                  <c:v>0.31828703703703703</c:v>
                </c:pt>
                <c:pt idx="1726">
                  <c:v>0.31853009259259263</c:v>
                </c:pt>
                <c:pt idx="1727">
                  <c:v>0.31877314814814817</c:v>
                </c:pt>
                <c:pt idx="1728">
                  <c:v>0.3190162037037037</c:v>
                </c:pt>
                <c:pt idx="1729">
                  <c:v>0.3192592592592593</c:v>
                </c:pt>
                <c:pt idx="1730">
                  <c:v>0.31951388888888888</c:v>
                </c:pt>
                <c:pt idx="1731">
                  <c:v>0.31975694444444441</c:v>
                </c:pt>
                <c:pt idx="1732">
                  <c:v>0.32</c:v>
                </c:pt>
                <c:pt idx="1733">
                  <c:v>0.32024305555555554</c:v>
                </c:pt>
                <c:pt idx="1734">
                  <c:v>0.32048611111111108</c:v>
                </c:pt>
                <c:pt idx="1735">
                  <c:v>0.32074074074074072</c:v>
                </c:pt>
                <c:pt idx="1736">
                  <c:v>0.32098379629629631</c:v>
                </c:pt>
                <c:pt idx="1737">
                  <c:v>0.32122685185185185</c:v>
                </c:pt>
                <c:pt idx="1738">
                  <c:v>0.32146990740740738</c:v>
                </c:pt>
                <c:pt idx="1739">
                  <c:v>0.32171296296296298</c:v>
                </c:pt>
                <c:pt idx="1740">
                  <c:v>0.32196759259259261</c:v>
                </c:pt>
                <c:pt idx="1741">
                  <c:v>0.32221064814814815</c:v>
                </c:pt>
                <c:pt idx="1742">
                  <c:v>0.32245370370370369</c:v>
                </c:pt>
                <c:pt idx="1743">
                  <c:v>0.32269675925925928</c:v>
                </c:pt>
                <c:pt idx="1744">
                  <c:v>0.32293981481481482</c:v>
                </c:pt>
                <c:pt idx="1745">
                  <c:v>0.32318287037037036</c:v>
                </c:pt>
                <c:pt idx="1746">
                  <c:v>0.32343749999999999</c:v>
                </c:pt>
                <c:pt idx="1747">
                  <c:v>0.32368055555555558</c:v>
                </c:pt>
                <c:pt idx="1748">
                  <c:v>0.32392361111111112</c:v>
                </c:pt>
                <c:pt idx="1749">
                  <c:v>0.32416666666666666</c:v>
                </c:pt>
                <c:pt idx="1750">
                  <c:v>0.32440972222222225</c:v>
                </c:pt>
                <c:pt idx="1751">
                  <c:v>0.32466435185185188</c:v>
                </c:pt>
                <c:pt idx="1752">
                  <c:v>0.32490740740740742</c:v>
                </c:pt>
                <c:pt idx="1753">
                  <c:v>0.32515046296296296</c:v>
                </c:pt>
                <c:pt idx="1754">
                  <c:v>0.32539351851851855</c:v>
                </c:pt>
                <c:pt idx="1755">
                  <c:v>0.32563657407407409</c:v>
                </c:pt>
                <c:pt idx="1756">
                  <c:v>0.32589120370370367</c:v>
                </c:pt>
                <c:pt idx="1757">
                  <c:v>0.32613425925925926</c:v>
                </c:pt>
                <c:pt idx="1758">
                  <c:v>0.3263773148148148</c:v>
                </c:pt>
                <c:pt idx="1759">
                  <c:v>0.32662037037037034</c:v>
                </c:pt>
                <c:pt idx="1760">
                  <c:v>0.32686342592592593</c:v>
                </c:pt>
                <c:pt idx="1761">
                  <c:v>0.32710648148148147</c:v>
                </c:pt>
                <c:pt idx="1762">
                  <c:v>0.3273611111111111</c:v>
                </c:pt>
                <c:pt idx="1763">
                  <c:v>0.32760416666666664</c:v>
                </c:pt>
                <c:pt idx="1764">
                  <c:v>0.32784722222222223</c:v>
                </c:pt>
                <c:pt idx="1765">
                  <c:v>0.32809027777777777</c:v>
                </c:pt>
                <c:pt idx="1766">
                  <c:v>0.32833333333333331</c:v>
                </c:pt>
                <c:pt idx="1767">
                  <c:v>0.32858796296296294</c:v>
                </c:pt>
                <c:pt idx="1768">
                  <c:v>0.32883101851851854</c:v>
                </c:pt>
                <c:pt idx="1769">
                  <c:v>0.32907407407407407</c:v>
                </c:pt>
                <c:pt idx="1770">
                  <c:v>0.32931712962962961</c:v>
                </c:pt>
                <c:pt idx="1771">
                  <c:v>0.32956018518518521</c:v>
                </c:pt>
                <c:pt idx="1772">
                  <c:v>0.32981481481481484</c:v>
                </c:pt>
                <c:pt idx="1773">
                  <c:v>0.33005787037037038</c:v>
                </c:pt>
                <c:pt idx="1774">
                  <c:v>0.33030092592592591</c:v>
                </c:pt>
                <c:pt idx="1775">
                  <c:v>0.33054398148148151</c:v>
                </c:pt>
                <c:pt idx="1776">
                  <c:v>0.33078703703703705</c:v>
                </c:pt>
                <c:pt idx="1777">
                  <c:v>0.33103009259259258</c:v>
                </c:pt>
                <c:pt idx="1778">
                  <c:v>0.33128472222222222</c:v>
                </c:pt>
                <c:pt idx="1779">
                  <c:v>0.33152777777777781</c:v>
                </c:pt>
                <c:pt idx="1780">
                  <c:v>0.33177083333333335</c:v>
                </c:pt>
                <c:pt idx="1781">
                  <c:v>0.33201388888888889</c:v>
                </c:pt>
                <c:pt idx="1782">
                  <c:v>0.33225694444444448</c:v>
                </c:pt>
                <c:pt idx="1783">
                  <c:v>0.33251157407407406</c:v>
                </c:pt>
                <c:pt idx="1784">
                  <c:v>0.33275462962962959</c:v>
                </c:pt>
                <c:pt idx="1785">
                  <c:v>0.33299768518518519</c:v>
                </c:pt>
                <c:pt idx="1786">
                  <c:v>0.33324074074074073</c:v>
                </c:pt>
                <c:pt idx="1787">
                  <c:v>0.33348379629629626</c:v>
                </c:pt>
                <c:pt idx="1788">
                  <c:v>0.33373842592592595</c:v>
                </c:pt>
                <c:pt idx="1789">
                  <c:v>0.33398148148148149</c:v>
                </c:pt>
                <c:pt idx="1790">
                  <c:v>0.33422453703703708</c:v>
                </c:pt>
                <c:pt idx="1791">
                  <c:v>0.33446759259259262</c:v>
                </c:pt>
                <c:pt idx="1792">
                  <c:v>0.33471064814814816</c:v>
                </c:pt>
                <c:pt idx="1793">
                  <c:v>0.33495370370370375</c:v>
                </c:pt>
                <c:pt idx="1794">
                  <c:v>0.33520833333333333</c:v>
                </c:pt>
                <c:pt idx="1795">
                  <c:v>0.33545138888888887</c:v>
                </c:pt>
                <c:pt idx="1796">
                  <c:v>0.33569444444444446</c:v>
                </c:pt>
                <c:pt idx="1797">
                  <c:v>0.3359375</c:v>
                </c:pt>
                <c:pt idx="1798">
                  <c:v>0.33618055555555554</c:v>
                </c:pt>
                <c:pt idx="1799">
                  <c:v>0.33643518518518517</c:v>
                </c:pt>
                <c:pt idx="1800">
                  <c:v>0.33667824074074071</c:v>
                </c:pt>
                <c:pt idx="1801">
                  <c:v>0.33692129629629625</c:v>
                </c:pt>
                <c:pt idx="1802">
                  <c:v>0.33716435185185184</c:v>
                </c:pt>
                <c:pt idx="1803">
                  <c:v>0.33740740740740738</c:v>
                </c:pt>
                <c:pt idx="1804">
                  <c:v>0.33766203703703707</c:v>
                </c:pt>
                <c:pt idx="1805">
                  <c:v>0.3379050925925926</c:v>
                </c:pt>
                <c:pt idx="1806">
                  <c:v>0.33814814814814814</c:v>
                </c:pt>
                <c:pt idx="1807">
                  <c:v>0.33839120370370374</c:v>
                </c:pt>
                <c:pt idx="1808">
                  <c:v>0.33863425925925927</c:v>
                </c:pt>
                <c:pt idx="1809">
                  <c:v>0.33888888888888885</c:v>
                </c:pt>
                <c:pt idx="1810">
                  <c:v>0.33913194444444444</c:v>
                </c:pt>
                <c:pt idx="1811">
                  <c:v>0.33937499999999998</c:v>
                </c:pt>
                <c:pt idx="1812">
                  <c:v>0.33961805555555552</c:v>
                </c:pt>
                <c:pt idx="1813">
                  <c:v>0.33986111111111111</c:v>
                </c:pt>
                <c:pt idx="1814">
                  <c:v>0.34010416666666665</c:v>
                </c:pt>
                <c:pt idx="1815">
                  <c:v>0.34035879629629634</c:v>
                </c:pt>
                <c:pt idx="1816">
                  <c:v>0.34060185185185188</c:v>
                </c:pt>
                <c:pt idx="1817">
                  <c:v>0.34084490740740742</c:v>
                </c:pt>
                <c:pt idx="1818">
                  <c:v>0.34108796296296301</c:v>
                </c:pt>
                <c:pt idx="1819">
                  <c:v>0.34133101851851855</c:v>
                </c:pt>
                <c:pt idx="1820">
                  <c:v>0.34158564814814812</c:v>
                </c:pt>
                <c:pt idx="1821">
                  <c:v>0.34182870370370372</c:v>
                </c:pt>
                <c:pt idx="1822">
                  <c:v>0.34207175925925926</c:v>
                </c:pt>
                <c:pt idx="1823">
                  <c:v>0.34231481481481479</c:v>
                </c:pt>
                <c:pt idx="1824">
                  <c:v>0.34255787037037039</c:v>
                </c:pt>
                <c:pt idx="1825">
                  <c:v>0.34281249999999996</c:v>
                </c:pt>
                <c:pt idx="1826">
                  <c:v>0.3430555555555555</c:v>
                </c:pt>
                <c:pt idx="1827">
                  <c:v>0.3432986111111111</c:v>
                </c:pt>
                <c:pt idx="1828">
                  <c:v>0.34354166666666663</c:v>
                </c:pt>
                <c:pt idx="1829">
                  <c:v>0.34378472222222217</c:v>
                </c:pt>
                <c:pt idx="1830">
                  <c:v>0.34402777777777777</c:v>
                </c:pt>
                <c:pt idx="1831">
                  <c:v>0.3442824074074074</c:v>
                </c:pt>
                <c:pt idx="1832">
                  <c:v>0.34452546296296299</c:v>
                </c:pt>
                <c:pt idx="1833">
                  <c:v>0.34476851851851853</c:v>
                </c:pt>
                <c:pt idx="1834">
                  <c:v>0.34501157407407407</c:v>
                </c:pt>
                <c:pt idx="1835">
                  <c:v>0.34525462962962966</c:v>
                </c:pt>
                <c:pt idx="1836">
                  <c:v>0.34550925925925924</c:v>
                </c:pt>
                <c:pt idx="1837">
                  <c:v>0.34575231481481478</c:v>
                </c:pt>
                <c:pt idx="1838">
                  <c:v>0.34599537037037037</c:v>
                </c:pt>
                <c:pt idx="1839">
                  <c:v>0.34623842592592591</c:v>
                </c:pt>
                <c:pt idx="1840">
                  <c:v>0.34648148148148145</c:v>
                </c:pt>
                <c:pt idx="1841">
                  <c:v>0.34673611111111113</c:v>
                </c:pt>
                <c:pt idx="1842">
                  <c:v>0.34697916666666667</c:v>
                </c:pt>
                <c:pt idx="1843">
                  <c:v>0.34722222222222227</c:v>
                </c:pt>
                <c:pt idx="1844">
                  <c:v>0.3474652777777778</c:v>
                </c:pt>
                <c:pt idx="1845">
                  <c:v>0.34770833333333334</c:v>
                </c:pt>
                <c:pt idx="1846">
                  <c:v>0.34795138888888894</c:v>
                </c:pt>
                <c:pt idx="1847">
                  <c:v>0.34820601851851851</c:v>
                </c:pt>
                <c:pt idx="1848">
                  <c:v>0.34844907407407405</c:v>
                </c:pt>
                <c:pt idx="1849">
                  <c:v>0.34869212962962964</c:v>
                </c:pt>
                <c:pt idx="1850">
                  <c:v>0.34893518518518518</c:v>
                </c:pt>
                <c:pt idx="1851">
                  <c:v>0.34917824074074072</c:v>
                </c:pt>
                <c:pt idx="1852">
                  <c:v>0.34943287037037035</c:v>
                </c:pt>
                <c:pt idx="1853">
                  <c:v>0.34967592592592595</c:v>
                </c:pt>
                <c:pt idx="1854">
                  <c:v>0.34991898148148143</c:v>
                </c:pt>
                <c:pt idx="1855">
                  <c:v>0.35016203703703702</c:v>
                </c:pt>
                <c:pt idx="1856">
                  <c:v>0.35040509259259256</c:v>
                </c:pt>
                <c:pt idx="1857">
                  <c:v>0.35065972222222225</c:v>
                </c:pt>
                <c:pt idx="1858">
                  <c:v>0.35090277777777779</c:v>
                </c:pt>
                <c:pt idx="1859">
                  <c:v>0.35114583333333332</c:v>
                </c:pt>
                <c:pt idx="1860">
                  <c:v>0.35138888888888892</c:v>
                </c:pt>
                <c:pt idx="1861">
                  <c:v>0.35163194444444446</c:v>
                </c:pt>
                <c:pt idx="1862">
                  <c:v>0.35187499999999999</c:v>
                </c:pt>
                <c:pt idx="1863">
                  <c:v>0.35212962962962963</c:v>
                </c:pt>
                <c:pt idx="1864">
                  <c:v>0.35237268518518516</c:v>
                </c:pt>
                <c:pt idx="1865">
                  <c:v>0.3526157407407407</c:v>
                </c:pt>
                <c:pt idx="1866">
                  <c:v>0.3528587962962963</c:v>
                </c:pt>
                <c:pt idx="1867">
                  <c:v>0.35310185185185183</c:v>
                </c:pt>
                <c:pt idx="1868">
                  <c:v>0.35335648148148152</c:v>
                </c:pt>
                <c:pt idx="1869">
                  <c:v>0.35359953703703706</c:v>
                </c:pt>
                <c:pt idx="1870">
                  <c:v>0.3538425925925926</c:v>
                </c:pt>
                <c:pt idx="1871">
                  <c:v>0.35408564814814819</c:v>
                </c:pt>
                <c:pt idx="1872">
                  <c:v>0.35432870370370373</c:v>
                </c:pt>
                <c:pt idx="1873">
                  <c:v>0.35458333333333331</c:v>
                </c:pt>
                <c:pt idx="1874">
                  <c:v>0.3548263888888889</c:v>
                </c:pt>
                <c:pt idx="1875">
                  <c:v>0.35506944444444444</c:v>
                </c:pt>
                <c:pt idx="1876">
                  <c:v>0.35531249999999998</c:v>
                </c:pt>
                <c:pt idx="1877">
                  <c:v>0.35555555555555557</c:v>
                </c:pt>
                <c:pt idx="1878">
                  <c:v>0.3558101851851852</c:v>
                </c:pt>
                <c:pt idx="1879">
                  <c:v>0.3560532407407408</c:v>
                </c:pt>
                <c:pt idx="1880">
                  <c:v>0.35629629629629633</c:v>
                </c:pt>
                <c:pt idx="1881">
                  <c:v>0.35653935185185182</c:v>
                </c:pt>
                <c:pt idx="1882">
                  <c:v>0.35678240740740735</c:v>
                </c:pt>
                <c:pt idx="1883">
                  <c:v>0.35702546296296295</c:v>
                </c:pt>
                <c:pt idx="1884">
                  <c:v>0.35728009259259258</c:v>
                </c:pt>
                <c:pt idx="1885">
                  <c:v>0.35752314814814817</c:v>
                </c:pt>
                <c:pt idx="1886">
                  <c:v>0.35776620370370371</c:v>
                </c:pt>
                <c:pt idx="1887">
                  <c:v>0.35800925925925925</c:v>
                </c:pt>
                <c:pt idx="1888">
                  <c:v>0.35825231481481484</c:v>
                </c:pt>
                <c:pt idx="1889">
                  <c:v>0.35850694444444442</c:v>
                </c:pt>
                <c:pt idx="1890">
                  <c:v>0.35874999999999996</c:v>
                </c:pt>
                <c:pt idx="1891">
                  <c:v>0.35899305555555555</c:v>
                </c:pt>
                <c:pt idx="1892">
                  <c:v>0.35923611111111109</c:v>
                </c:pt>
                <c:pt idx="1893">
                  <c:v>0.35947916666666663</c:v>
                </c:pt>
                <c:pt idx="1894">
                  <c:v>0.35972222222222222</c:v>
                </c:pt>
                <c:pt idx="1895">
                  <c:v>0.35997685185185185</c:v>
                </c:pt>
                <c:pt idx="1896">
                  <c:v>0.36021990740740745</c:v>
                </c:pt>
                <c:pt idx="1897">
                  <c:v>0.36046296296296299</c:v>
                </c:pt>
                <c:pt idx="1898">
                  <c:v>0.36070601851851852</c:v>
                </c:pt>
                <c:pt idx="1899">
                  <c:v>0.36094907407407412</c:v>
                </c:pt>
                <c:pt idx="1900">
                  <c:v>0.36120370370370369</c:v>
                </c:pt>
                <c:pt idx="1901">
                  <c:v>0.36144675925925923</c:v>
                </c:pt>
                <c:pt idx="1902">
                  <c:v>0.36168981481481483</c:v>
                </c:pt>
                <c:pt idx="1903">
                  <c:v>0.36193287037037036</c:v>
                </c:pt>
                <c:pt idx="1904">
                  <c:v>0.3621759259259259</c:v>
                </c:pt>
                <c:pt idx="1905">
                  <c:v>0.36243055555555559</c:v>
                </c:pt>
                <c:pt idx="1906">
                  <c:v>0.36267361111111113</c:v>
                </c:pt>
                <c:pt idx="1907">
                  <c:v>0.36291666666666672</c:v>
                </c:pt>
                <c:pt idx="1908">
                  <c:v>0.36315972222222226</c:v>
                </c:pt>
                <c:pt idx="1909">
                  <c:v>0.36340277777777774</c:v>
                </c:pt>
                <c:pt idx="1910">
                  <c:v>0.36365740740740743</c:v>
                </c:pt>
                <c:pt idx="1911">
                  <c:v>0.36390046296296297</c:v>
                </c:pt>
                <c:pt idx="1912">
                  <c:v>0.36414351851851851</c:v>
                </c:pt>
                <c:pt idx="1913">
                  <c:v>0.3643865740740741</c:v>
                </c:pt>
                <c:pt idx="1914">
                  <c:v>0.36462962962962964</c:v>
                </c:pt>
                <c:pt idx="1915">
                  <c:v>0.36487268518518517</c:v>
                </c:pt>
                <c:pt idx="1916">
                  <c:v>0.36512731481481481</c:v>
                </c:pt>
                <c:pt idx="1917">
                  <c:v>0.36537037037037035</c:v>
                </c:pt>
                <c:pt idx="1918">
                  <c:v>0.36561342592592588</c:v>
                </c:pt>
                <c:pt idx="1919">
                  <c:v>0.36585648148148148</c:v>
                </c:pt>
                <c:pt idx="1920">
                  <c:v>0.36609953703703701</c:v>
                </c:pt>
                <c:pt idx="1921">
                  <c:v>0.3663541666666667</c:v>
                </c:pt>
                <c:pt idx="1922">
                  <c:v>0.36659722222222224</c:v>
                </c:pt>
                <c:pt idx="1923">
                  <c:v>0.36684027777777778</c:v>
                </c:pt>
                <c:pt idx="1924">
                  <c:v>0.36708333333333337</c:v>
                </c:pt>
                <c:pt idx="1925">
                  <c:v>0.36732638888888891</c:v>
                </c:pt>
                <c:pt idx="1926">
                  <c:v>0.36758101851851849</c:v>
                </c:pt>
                <c:pt idx="1927">
                  <c:v>0.36782407407407408</c:v>
                </c:pt>
                <c:pt idx="1928">
                  <c:v>0.36806712962962962</c:v>
                </c:pt>
                <c:pt idx="1929">
                  <c:v>0.36831018518518516</c:v>
                </c:pt>
                <c:pt idx="1930">
                  <c:v>0.36855324074074075</c:v>
                </c:pt>
                <c:pt idx="1931">
                  <c:v>0.36879629629629629</c:v>
                </c:pt>
                <c:pt idx="1932">
                  <c:v>0.36905092592592598</c:v>
                </c:pt>
                <c:pt idx="1933">
                  <c:v>0.36929398148148151</c:v>
                </c:pt>
                <c:pt idx="1934">
                  <c:v>0.36953703703703705</c:v>
                </c:pt>
                <c:pt idx="1935">
                  <c:v>0.36978009259259265</c:v>
                </c:pt>
                <c:pt idx="1936">
                  <c:v>0.37002314814814818</c:v>
                </c:pt>
                <c:pt idx="1937">
                  <c:v>0.37027777777777776</c:v>
                </c:pt>
                <c:pt idx="1938">
                  <c:v>0.37052083333333335</c:v>
                </c:pt>
                <c:pt idx="1939">
                  <c:v>0.37076388888888889</c:v>
                </c:pt>
                <c:pt idx="1940">
                  <c:v>0.37100694444444443</c:v>
                </c:pt>
                <c:pt idx="1941">
                  <c:v>0.37125000000000002</c:v>
                </c:pt>
                <c:pt idx="1942">
                  <c:v>0.3715046296296296</c:v>
                </c:pt>
                <c:pt idx="1943">
                  <c:v>0.37174768518518514</c:v>
                </c:pt>
                <c:pt idx="1944">
                  <c:v>0.37199074074074073</c:v>
                </c:pt>
                <c:pt idx="1945">
                  <c:v>0.37223379629629627</c:v>
                </c:pt>
                <c:pt idx="1946">
                  <c:v>0.37247685185185181</c:v>
                </c:pt>
                <c:pt idx="1947">
                  <c:v>0.3727199074074074</c:v>
                </c:pt>
                <c:pt idx="1948">
                  <c:v>0.37297453703703703</c:v>
                </c:pt>
                <c:pt idx="1949">
                  <c:v>0.37321759259259263</c:v>
                </c:pt>
                <c:pt idx="1950">
                  <c:v>0.37346064814814817</c:v>
                </c:pt>
                <c:pt idx="1951">
                  <c:v>0.3737037037037037</c:v>
                </c:pt>
                <c:pt idx="1952">
                  <c:v>0.3739467592592593</c:v>
                </c:pt>
                <c:pt idx="1953">
                  <c:v>0.37420138888888888</c:v>
                </c:pt>
                <c:pt idx="1954">
                  <c:v>0.37444444444444441</c:v>
                </c:pt>
                <c:pt idx="1955">
                  <c:v>0.37468750000000001</c:v>
                </c:pt>
                <c:pt idx="1956">
                  <c:v>0.37493055555555554</c:v>
                </c:pt>
                <c:pt idx="1957">
                  <c:v>0.37517361111111108</c:v>
                </c:pt>
                <c:pt idx="1958">
                  <c:v>0.37542824074074077</c:v>
                </c:pt>
                <c:pt idx="1959">
                  <c:v>0.37567129629629631</c:v>
                </c:pt>
                <c:pt idx="1960">
                  <c:v>0.3759143518518519</c:v>
                </c:pt>
                <c:pt idx="1961">
                  <c:v>0.37615740740740744</c:v>
                </c:pt>
                <c:pt idx="1962">
                  <c:v>0.37640046296296298</c:v>
                </c:pt>
                <c:pt idx="1963">
                  <c:v>0.37665509259259261</c:v>
                </c:pt>
                <c:pt idx="1964">
                  <c:v>0.37689814814814815</c:v>
                </c:pt>
                <c:pt idx="1965">
                  <c:v>0.37714120370370369</c:v>
                </c:pt>
                <c:pt idx="1966">
                  <c:v>0.37738425925925928</c:v>
                </c:pt>
                <c:pt idx="1967">
                  <c:v>0.37762731481481482</c:v>
                </c:pt>
                <c:pt idx="1968">
                  <c:v>0.37787037037037036</c:v>
                </c:pt>
                <c:pt idx="1969">
                  <c:v>0.37812499999999999</c:v>
                </c:pt>
                <c:pt idx="1970">
                  <c:v>0.37836805555555553</c:v>
                </c:pt>
                <c:pt idx="1971">
                  <c:v>0.37861111111111106</c:v>
                </c:pt>
                <c:pt idx="1972">
                  <c:v>0.37885416666666666</c:v>
                </c:pt>
                <c:pt idx="1973">
                  <c:v>0.3790972222222222</c:v>
                </c:pt>
                <c:pt idx="1974">
                  <c:v>0.37935185185185188</c:v>
                </c:pt>
                <c:pt idx="1975">
                  <c:v>0.37959490740740742</c:v>
                </c:pt>
                <c:pt idx="1976">
                  <c:v>0.37983796296296296</c:v>
                </c:pt>
                <c:pt idx="1977">
                  <c:v>0.38008101851851855</c:v>
                </c:pt>
                <c:pt idx="1978">
                  <c:v>0.38032407407407409</c:v>
                </c:pt>
                <c:pt idx="1979">
                  <c:v>0.38057870370370367</c:v>
                </c:pt>
                <c:pt idx="1980">
                  <c:v>0.38082175925925926</c:v>
                </c:pt>
                <c:pt idx="1981">
                  <c:v>0.3810648148148148</c:v>
                </c:pt>
                <c:pt idx="1982">
                  <c:v>0.38130787037037034</c:v>
                </c:pt>
                <c:pt idx="1983">
                  <c:v>0.38155092592592593</c:v>
                </c:pt>
                <c:pt idx="1984">
                  <c:v>0.38180555555555556</c:v>
                </c:pt>
                <c:pt idx="1985">
                  <c:v>0.38204861111111116</c:v>
                </c:pt>
                <c:pt idx="1986">
                  <c:v>0.3822916666666667</c:v>
                </c:pt>
                <c:pt idx="1987">
                  <c:v>0.38253472222222223</c:v>
                </c:pt>
                <c:pt idx="1988">
                  <c:v>0.38277777777777783</c:v>
                </c:pt>
                <c:pt idx="1989">
                  <c:v>0.38302083333333337</c:v>
                </c:pt>
                <c:pt idx="1990">
                  <c:v>0.38327546296296294</c:v>
                </c:pt>
                <c:pt idx="1991">
                  <c:v>0.38351851851851854</c:v>
                </c:pt>
                <c:pt idx="1992">
                  <c:v>0.38376157407407407</c:v>
                </c:pt>
                <c:pt idx="1993">
                  <c:v>0.38400462962962961</c:v>
                </c:pt>
                <c:pt idx="1994">
                  <c:v>0.38424768518518521</c:v>
                </c:pt>
                <c:pt idx="1995">
                  <c:v>0.38450231481481478</c:v>
                </c:pt>
                <c:pt idx="1996">
                  <c:v>0.38474537037037032</c:v>
                </c:pt>
                <c:pt idx="1997">
                  <c:v>0.38498842592592591</c:v>
                </c:pt>
                <c:pt idx="1998">
                  <c:v>0.38523148148148145</c:v>
                </c:pt>
                <c:pt idx="1999">
                  <c:v>0.38547453703703699</c:v>
                </c:pt>
                <c:pt idx="2000">
                  <c:v>0.38572916666666668</c:v>
                </c:pt>
                <c:pt idx="2001">
                  <c:v>0.38597222222222222</c:v>
                </c:pt>
                <c:pt idx="2002">
                  <c:v>0.38621527777777781</c:v>
                </c:pt>
                <c:pt idx="2003">
                  <c:v>0.38645833333333335</c:v>
                </c:pt>
                <c:pt idx="2004">
                  <c:v>0.38670138888888889</c:v>
                </c:pt>
                <c:pt idx="2005">
                  <c:v>0.38694444444444448</c:v>
                </c:pt>
                <c:pt idx="2006">
                  <c:v>0.38719907407407406</c:v>
                </c:pt>
                <c:pt idx="2007">
                  <c:v>0.38744212962962959</c:v>
                </c:pt>
                <c:pt idx="2008">
                  <c:v>0.38768518518518519</c:v>
                </c:pt>
                <c:pt idx="2009">
                  <c:v>0.38792824074074073</c:v>
                </c:pt>
                <c:pt idx="2010">
                  <c:v>0.38817129629629626</c:v>
                </c:pt>
                <c:pt idx="2011">
                  <c:v>0.38842592592592595</c:v>
                </c:pt>
                <c:pt idx="2012">
                  <c:v>0.38866898148148149</c:v>
                </c:pt>
                <c:pt idx="2013">
                  <c:v>0.38891203703703708</c:v>
                </c:pt>
                <c:pt idx="2014">
                  <c:v>0.38915509259259262</c:v>
                </c:pt>
                <c:pt idx="2015">
                  <c:v>0.38939814814814816</c:v>
                </c:pt>
                <c:pt idx="2016">
                  <c:v>0.38965277777777779</c:v>
                </c:pt>
                <c:pt idx="2017">
                  <c:v>0.38989583333333333</c:v>
                </c:pt>
                <c:pt idx="2018">
                  <c:v>0.39013888888888887</c:v>
                </c:pt>
                <c:pt idx="2019">
                  <c:v>0.39038194444444446</c:v>
                </c:pt>
                <c:pt idx="2020">
                  <c:v>0.390625</c:v>
                </c:pt>
                <c:pt idx="2021">
                  <c:v>0.39087962962962958</c:v>
                </c:pt>
                <c:pt idx="2022">
                  <c:v>0.39112268518518517</c:v>
                </c:pt>
                <c:pt idx="2023">
                  <c:v>0.39136574074074071</c:v>
                </c:pt>
                <c:pt idx="2024">
                  <c:v>0.39160879629629625</c:v>
                </c:pt>
                <c:pt idx="2025">
                  <c:v>0.39185185185185184</c:v>
                </c:pt>
                <c:pt idx="2026">
                  <c:v>0.39209490740740738</c:v>
                </c:pt>
                <c:pt idx="2027">
                  <c:v>0.39234953703703707</c:v>
                </c:pt>
                <c:pt idx="2028">
                  <c:v>0.3925925925925926</c:v>
                </c:pt>
                <c:pt idx="2029">
                  <c:v>0.39283564814814814</c:v>
                </c:pt>
                <c:pt idx="2030">
                  <c:v>0.39307870370370374</c:v>
                </c:pt>
                <c:pt idx="2031">
                  <c:v>0.39332175925925927</c:v>
                </c:pt>
                <c:pt idx="2032">
                  <c:v>0.39357638888888885</c:v>
                </c:pt>
                <c:pt idx="2033">
                  <c:v>0.39381944444444444</c:v>
                </c:pt>
                <c:pt idx="2034">
                  <c:v>0.39406249999999998</c:v>
                </c:pt>
                <c:pt idx="2035">
                  <c:v>0.39430555555555552</c:v>
                </c:pt>
                <c:pt idx="2036">
                  <c:v>0.39454861111111111</c:v>
                </c:pt>
                <c:pt idx="2037">
                  <c:v>0.39480324074074075</c:v>
                </c:pt>
                <c:pt idx="2038">
                  <c:v>0.39504629629629634</c:v>
                </c:pt>
                <c:pt idx="2039">
                  <c:v>0.39528935185185188</c:v>
                </c:pt>
                <c:pt idx="2040">
                  <c:v>0.39553240740740742</c:v>
                </c:pt>
                <c:pt idx="2041">
                  <c:v>0.39577546296296301</c:v>
                </c:pt>
                <c:pt idx="2042">
                  <c:v>0.39601851851851855</c:v>
                </c:pt>
                <c:pt idx="2043">
                  <c:v>0.39627314814814812</c:v>
                </c:pt>
                <c:pt idx="2044">
                  <c:v>0.39651620370370372</c:v>
                </c:pt>
                <c:pt idx="2045">
                  <c:v>0.39675925925925926</c:v>
                </c:pt>
                <c:pt idx="2046">
                  <c:v>0.39700231481481479</c:v>
                </c:pt>
                <c:pt idx="2047">
                  <c:v>0.39724537037037039</c:v>
                </c:pt>
                <c:pt idx="2048">
                  <c:v>0.39749999999999996</c:v>
                </c:pt>
                <c:pt idx="2049">
                  <c:v>0.3977430555555555</c:v>
                </c:pt>
                <c:pt idx="2050">
                  <c:v>0.3979861111111111</c:v>
                </c:pt>
                <c:pt idx="2051">
                  <c:v>0.39822916666666663</c:v>
                </c:pt>
                <c:pt idx="2052">
                  <c:v>0.39847222222222217</c:v>
                </c:pt>
                <c:pt idx="2053">
                  <c:v>0.39872685185185186</c:v>
                </c:pt>
                <c:pt idx="2054">
                  <c:v>0.3989699074074074</c:v>
                </c:pt>
                <c:pt idx="2055">
                  <c:v>0.39921296296296299</c:v>
                </c:pt>
                <c:pt idx="2056">
                  <c:v>0.39945601851851853</c:v>
                </c:pt>
                <c:pt idx="2057">
                  <c:v>0.39969907407407407</c:v>
                </c:pt>
                <c:pt idx="2058">
                  <c:v>0.3999537037037037</c:v>
                </c:pt>
                <c:pt idx="2059">
                  <c:v>0.40019675925925924</c:v>
                </c:pt>
                <c:pt idx="2060">
                  <c:v>0.40043981481481478</c:v>
                </c:pt>
                <c:pt idx="2061">
                  <c:v>0.40068287037037037</c:v>
                </c:pt>
                <c:pt idx="2062">
                  <c:v>0.40092592592592591</c:v>
                </c:pt>
                <c:pt idx="2063">
                  <c:v>0.40116898148148145</c:v>
                </c:pt>
                <c:pt idx="2064">
                  <c:v>0.40142361111111113</c:v>
                </c:pt>
                <c:pt idx="2065">
                  <c:v>0.40166666666666667</c:v>
                </c:pt>
                <c:pt idx="2066">
                  <c:v>0.40190972222222227</c:v>
                </c:pt>
                <c:pt idx="2067">
                  <c:v>0.4021527777777778</c:v>
                </c:pt>
                <c:pt idx="2068">
                  <c:v>0.40239583333333334</c:v>
                </c:pt>
                <c:pt idx="2069">
                  <c:v>0.40265046296296297</c:v>
                </c:pt>
                <c:pt idx="2070">
                  <c:v>0.40289351851851851</c:v>
                </c:pt>
                <c:pt idx="2071">
                  <c:v>0.40313657407407405</c:v>
                </c:pt>
                <c:pt idx="2072">
                  <c:v>0.40337962962962964</c:v>
                </c:pt>
                <c:pt idx="2073">
                  <c:v>0.40362268518518518</c:v>
                </c:pt>
                <c:pt idx="2074">
                  <c:v>0.40387731481481487</c:v>
                </c:pt>
                <c:pt idx="2075">
                  <c:v>0.40412037037037035</c:v>
                </c:pt>
                <c:pt idx="2076">
                  <c:v>0.40436342592592589</c:v>
                </c:pt>
                <c:pt idx="2077">
                  <c:v>0.40460648148148143</c:v>
                </c:pt>
                <c:pt idx="2078">
                  <c:v>0.40484953703703702</c:v>
                </c:pt>
                <c:pt idx="2079">
                  <c:v>0.40509259259259256</c:v>
                </c:pt>
                <c:pt idx="2080">
                  <c:v>0.40534722222222225</c:v>
                </c:pt>
                <c:pt idx="2081">
                  <c:v>0.40559027777777779</c:v>
                </c:pt>
                <c:pt idx="2082">
                  <c:v>0.40583333333333332</c:v>
                </c:pt>
                <c:pt idx="2083">
                  <c:v>0.40607638888888892</c:v>
                </c:pt>
                <c:pt idx="2084">
                  <c:v>0.40631944444444446</c:v>
                </c:pt>
                <c:pt idx="2085">
                  <c:v>0.40657407407407403</c:v>
                </c:pt>
                <c:pt idx="2086">
                  <c:v>0.40681712962962963</c:v>
                </c:pt>
                <c:pt idx="2087">
                  <c:v>0.40706018518518516</c:v>
                </c:pt>
                <c:pt idx="2088">
                  <c:v>0.4073032407407407</c:v>
                </c:pt>
                <c:pt idx="2089">
                  <c:v>0.4075462962962963</c:v>
                </c:pt>
                <c:pt idx="2090">
                  <c:v>0.40780092592592593</c:v>
                </c:pt>
                <c:pt idx="2091">
                  <c:v>0.40804398148148152</c:v>
                </c:pt>
                <c:pt idx="2092">
                  <c:v>0.40828703703703706</c:v>
                </c:pt>
                <c:pt idx="2093">
                  <c:v>0.4085300925925926</c:v>
                </c:pt>
                <c:pt idx="2094">
                  <c:v>0.40877314814814819</c:v>
                </c:pt>
                <c:pt idx="2095">
                  <c:v>0.40902777777777777</c:v>
                </c:pt>
                <c:pt idx="2096">
                  <c:v>0.40927083333333331</c:v>
                </c:pt>
                <c:pt idx="2097">
                  <c:v>0.4095138888888889</c:v>
                </c:pt>
                <c:pt idx="2098">
                  <c:v>0.40975694444444444</c:v>
                </c:pt>
                <c:pt idx="2099">
                  <c:v>0.41</c:v>
                </c:pt>
                <c:pt idx="2100">
                  <c:v>0.41024305555555557</c:v>
                </c:pt>
                <c:pt idx="2101">
                  <c:v>0.4104976851851852</c:v>
                </c:pt>
                <c:pt idx="2102">
                  <c:v>0.4107407407407408</c:v>
                </c:pt>
                <c:pt idx="2103">
                  <c:v>0.41098379629629633</c:v>
                </c:pt>
                <c:pt idx="2104">
                  <c:v>0.41122685185185182</c:v>
                </c:pt>
                <c:pt idx="2105">
                  <c:v>0.41146990740740735</c:v>
                </c:pt>
                <c:pt idx="2106">
                  <c:v>0.41172453703703704</c:v>
                </c:pt>
                <c:pt idx="2107">
                  <c:v>0.41196759259259258</c:v>
                </c:pt>
                <c:pt idx="2108">
                  <c:v>0.41221064814814817</c:v>
                </c:pt>
                <c:pt idx="2109">
                  <c:v>0.41245370370370371</c:v>
                </c:pt>
                <c:pt idx="2110">
                  <c:v>0.41269675925925925</c:v>
                </c:pt>
                <c:pt idx="2111">
                  <c:v>0.41295138888888888</c:v>
                </c:pt>
                <c:pt idx="2112">
                  <c:v>0.41319444444444442</c:v>
                </c:pt>
                <c:pt idx="2113">
                  <c:v>0.41343749999999996</c:v>
                </c:pt>
                <c:pt idx="2114">
                  <c:v>0.41368055555555555</c:v>
                </c:pt>
                <c:pt idx="2115">
                  <c:v>0.41392361111111109</c:v>
                </c:pt>
                <c:pt idx="2116">
                  <c:v>0.41417824074074078</c:v>
                </c:pt>
                <c:pt idx="2117">
                  <c:v>0.41442129629629632</c:v>
                </c:pt>
                <c:pt idx="2118">
                  <c:v>0.41466435185185185</c:v>
                </c:pt>
                <c:pt idx="2119">
                  <c:v>0.41490740740740745</c:v>
                </c:pt>
                <c:pt idx="2120">
                  <c:v>0.41515046296296299</c:v>
                </c:pt>
                <c:pt idx="2121">
                  <c:v>0.41539351851851852</c:v>
                </c:pt>
                <c:pt idx="2122">
                  <c:v>0.41564814814814816</c:v>
                </c:pt>
                <c:pt idx="2123">
                  <c:v>0.41589120370370369</c:v>
                </c:pt>
                <c:pt idx="2124">
                  <c:v>0.41613425925925923</c:v>
                </c:pt>
                <c:pt idx="2125">
                  <c:v>0.41637731481481483</c:v>
                </c:pt>
                <c:pt idx="2126">
                  <c:v>0.41662037037037036</c:v>
                </c:pt>
                <c:pt idx="2127">
                  <c:v>0.41687500000000005</c:v>
                </c:pt>
                <c:pt idx="2128">
                  <c:v>0.41711805555555559</c:v>
                </c:pt>
                <c:pt idx="2129">
                  <c:v>0.41736111111111113</c:v>
                </c:pt>
                <c:pt idx="2130">
                  <c:v>0.41760416666666672</c:v>
                </c:pt>
                <c:pt idx="2131">
                  <c:v>0.41784722222222226</c:v>
                </c:pt>
                <c:pt idx="2132">
                  <c:v>0.41810185185185184</c:v>
                </c:pt>
                <c:pt idx="2133">
                  <c:v>0.41834490740740743</c:v>
                </c:pt>
                <c:pt idx="2134">
                  <c:v>0.41858796296296297</c:v>
                </c:pt>
                <c:pt idx="2135">
                  <c:v>0.41883101851851851</c:v>
                </c:pt>
                <c:pt idx="2136">
                  <c:v>0.4190740740740741</c:v>
                </c:pt>
                <c:pt idx="2137">
                  <c:v>0.41931712962962964</c:v>
                </c:pt>
                <c:pt idx="2138">
                  <c:v>0.41957175925925921</c:v>
                </c:pt>
                <c:pt idx="2139">
                  <c:v>0.41981481481481481</c:v>
                </c:pt>
                <c:pt idx="2140">
                  <c:v>0.42005787037037035</c:v>
                </c:pt>
                <c:pt idx="2141">
                  <c:v>0.42030092592592588</c:v>
                </c:pt>
                <c:pt idx="2142">
                  <c:v>0.42054398148148148</c:v>
                </c:pt>
                <c:pt idx="2143">
                  <c:v>0.42079861111111111</c:v>
                </c:pt>
                <c:pt idx="2144">
                  <c:v>0.4210416666666667</c:v>
                </c:pt>
                <c:pt idx="2145">
                  <c:v>0.42128472222222224</c:v>
                </c:pt>
                <c:pt idx="2146">
                  <c:v>0.42152777777777778</c:v>
                </c:pt>
                <c:pt idx="2147">
                  <c:v>0.42177083333333337</c:v>
                </c:pt>
                <c:pt idx="2148">
                  <c:v>0.42202546296296295</c:v>
                </c:pt>
                <c:pt idx="2149">
                  <c:v>0.42226851851851849</c:v>
                </c:pt>
                <c:pt idx="2150">
                  <c:v>0.42251157407407408</c:v>
                </c:pt>
                <c:pt idx="2151">
                  <c:v>0.42275462962962962</c:v>
                </c:pt>
                <c:pt idx="2152">
                  <c:v>0.42299768518518516</c:v>
                </c:pt>
                <c:pt idx="2153">
                  <c:v>0.42324074074074075</c:v>
                </c:pt>
                <c:pt idx="2154">
                  <c:v>0.42349537037037038</c:v>
                </c:pt>
                <c:pt idx="2155">
                  <c:v>0.42373842592592598</c:v>
                </c:pt>
                <c:pt idx="2156">
                  <c:v>0.42398148148148151</c:v>
                </c:pt>
                <c:pt idx="2157">
                  <c:v>0.42422453703703705</c:v>
                </c:pt>
                <c:pt idx="2158">
                  <c:v>0.42446759259259265</c:v>
                </c:pt>
                <c:pt idx="2159">
                  <c:v>0.42472222222222222</c:v>
                </c:pt>
                <c:pt idx="2160">
                  <c:v>0.42496527777777776</c:v>
                </c:pt>
                <c:pt idx="2161">
                  <c:v>0.42520833333333335</c:v>
                </c:pt>
                <c:pt idx="2162">
                  <c:v>0.42545138888888889</c:v>
                </c:pt>
                <c:pt idx="2163">
                  <c:v>0.42569444444444443</c:v>
                </c:pt>
                <c:pt idx="2164">
                  <c:v>0.42594907407407406</c:v>
                </c:pt>
                <c:pt idx="2165">
                  <c:v>0.4261921296296296</c:v>
                </c:pt>
                <c:pt idx="2166">
                  <c:v>0.42643518518518514</c:v>
                </c:pt>
                <c:pt idx="2167">
                  <c:v>0.42667824074074073</c:v>
                </c:pt>
                <c:pt idx="2168">
                  <c:v>0.42692129629629627</c:v>
                </c:pt>
                <c:pt idx="2169">
                  <c:v>0.42717592592592596</c:v>
                </c:pt>
                <c:pt idx="2170">
                  <c:v>0.4274189814814815</c:v>
                </c:pt>
                <c:pt idx="2171">
                  <c:v>0.42766203703703703</c:v>
                </c:pt>
                <c:pt idx="2172">
                  <c:v>0.42790509259259263</c:v>
                </c:pt>
                <c:pt idx="2173">
                  <c:v>0.42814814814814817</c:v>
                </c:pt>
                <c:pt idx="2174">
                  <c:v>0.4283912037037037</c:v>
                </c:pt>
                <c:pt idx="2175">
                  <c:v>0.42864583333333334</c:v>
                </c:pt>
                <c:pt idx="2176">
                  <c:v>0.42888888888888888</c:v>
                </c:pt>
                <c:pt idx="2177">
                  <c:v>0.42913194444444441</c:v>
                </c:pt>
                <c:pt idx="2178">
                  <c:v>0.42937500000000001</c:v>
                </c:pt>
                <c:pt idx="2179">
                  <c:v>0.42961805555555554</c:v>
                </c:pt>
                <c:pt idx="2180">
                  <c:v>0.42987268518518523</c:v>
                </c:pt>
                <c:pt idx="2181">
                  <c:v>0.43011574074074077</c:v>
                </c:pt>
                <c:pt idx="2182">
                  <c:v>0.43035879629629631</c:v>
                </c:pt>
                <c:pt idx="2183">
                  <c:v>0.4306018518518519</c:v>
                </c:pt>
                <c:pt idx="2184">
                  <c:v>0.43084490740740744</c:v>
                </c:pt>
                <c:pt idx="2185">
                  <c:v>0.43109953703703702</c:v>
                </c:pt>
                <c:pt idx="2186">
                  <c:v>0.43134259259259261</c:v>
                </c:pt>
                <c:pt idx="2187">
                  <c:v>0.43158564814814815</c:v>
                </c:pt>
                <c:pt idx="2188">
                  <c:v>0.43182870370370369</c:v>
                </c:pt>
                <c:pt idx="2189">
                  <c:v>0.43207175925925928</c:v>
                </c:pt>
                <c:pt idx="2190">
                  <c:v>0.43232638888888886</c:v>
                </c:pt>
                <c:pt idx="2191">
                  <c:v>0.4325694444444444</c:v>
                </c:pt>
                <c:pt idx="2192">
                  <c:v>0.43281249999999999</c:v>
                </c:pt>
                <c:pt idx="2193">
                  <c:v>0.43305555555555553</c:v>
                </c:pt>
                <c:pt idx="2194">
                  <c:v>0.43329861111111106</c:v>
                </c:pt>
                <c:pt idx="2195">
                  <c:v>0.43354166666666666</c:v>
                </c:pt>
                <c:pt idx="2196">
                  <c:v>0.43379629629629629</c:v>
                </c:pt>
                <c:pt idx="2197">
                  <c:v>0.43403935185185188</c:v>
                </c:pt>
                <c:pt idx="2198">
                  <c:v>0.43428240740740742</c:v>
                </c:pt>
                <c:pt idx="2199">
                  <c:v>0.43452546296296296</c:v>
                </c:pt>
                <c:pt idx="2200">
                  <c:v>0.43476851851851855</c:v>
                </c:pt>
                <c:pt idx="2201">
                  <c:v>0.43502314814814813</c:v>
                </c:pt>
                <c:pt idx="2202">
                  <c:v>0.43526620370370367</c:v>
                </c:pt>
                <c:pt idx="2203">
                  <c:v>0.43550925925925926</c:v>
                </c:pt>
                <c:pt idx="2204">
                  <c:v>0.4357523148148148</c:v>
                </c:pt>
                <c:pt idx="2205">
                  <c:v>0.43599537037037034</c:v>
                </c:pt>
                <c:pt idx="2206">
                  <c:v>0.43625000000000003</c:v>
                </c:pt>
                <c:pt idx="2207">
                  <c:v>0.43649305555555556</c:v>
                </c:pt>
                <c:pt idx="2208">
                  <c:v>0.43673611111111116</c:v>
                </c:pt>
                <c:pt idx="2209">
                  <c:v>0.4369791666666667</c:v>
                </c:pt>
                <c:pt idx="2210">
                  <c:v>0.43722222222222223</c:v>
                </c:pt>
                <c:pt idx="2211">
                  <c:v>0.43747685185185187</c:v>
                </c:pt>
                <c:pt idx="2212">
                  <c:v>0.4377199074074074</c:v>
                </c:pt>
                <c:pt idx="2213">
                  <c:v>0.43796296296296294</c:v>
                </c:pt>
                <c:pt idx="2214">
                  <c:v>0.43820601851851854</c:v>
                </c:pt>
                <c:pt idx="2215">
                  <c:v>0.43844907407407407</c:v>
                </c:pt>
                <c:pt idx="2216">
                  <c:v>0.43869212962962961</c:v>
                </c:pt>
                <c:pt idx="2217">
                  <c:v>0.43894675925925924</c:v>
                </c:pt>
                <c:pt idx="2218">
                  <c:v>0.43918981481481478</c:v>
                </c:pt>
                <c:pt idx="2219">
                  <c:v>0.43943287037037032</c:v>
                </c:pt>
                <c:pt idx="2220">
                  <c:v>0.43967592592592591</c:v>
                </c:pt>
                <c:pt idx="2221">
                  <c:v>0.43991898148148145</c:v>
                </c:pt>
                <c:pt idx="2222">
                  <c:v>0.44017361111111114</c:v>
                </c:pt>
                <c:pt idx="2223">
                  <c:v>0.44041666666666668</c:v>
                </c:pt>
                <c:pt idx="2224">
                  <c:v>0.44065972222222222</c:v>
                </c:pt>
                <c:pt idx="2225">
                  <c:v>0.44090277777777781</c:v>
                </c:pt>
                <c:pt idx="2226">
                  <c:v>0.44114583333333335</c:v>
                </c:pt>
                <c:pt idx="2227">
                  <c:v>0.44140046296296293</c:v>
                </c:pt>
                <c:pt idx="2228">
                  <c:v>0.44164351851851852</c:v>
                </c:pt>
                <c:pt idx="2229">
                  <c:v>0.44188657407407406</c:v>
                </c:pt>
                <c:pt idx="2230">
                  <c:v>0.44212962962962959</c:v>
                </c:pt>
                <c:pt idx="2231">
                  <c:v>0.44237268518518519</c:v>
                </c:pt>
                <c:pt idx="2232">
                  <c:v>0.44261574074074073</c:v>
                </c:pt>
                <c:pt idx="2233">
                  <c:v>0.44287037037037041</c:v>
                </c:pt>
                <c:pt idx="2234">
                  <c:v>0.44311342592592595</c:v>
                </c:pt>
                <c:pt idx="2235">
                  <c:v>0.44335648148148149</c:v>
                </c:pt>
                <c:pt idx="2236">
                  <c:v>0.44359953703703708</c:v>
                </c:pt>
                <c:pt idx="2237">
                  <c:v>0.44384259259259262</c:v>
                </c:pt>
                <c:pt idx="2238">
                  <c:v>0.4440972222222222</c:v>
                </c:pt>
                <c:pt idx="2239">
                  <c:v>0.44434027777777779</c:v>
                </c:pt>
                <c:pt idx="2240">
                  <c:v>0.44458333333333333</c:v>
                </c:pt>
                <c:pt idx="2241">
                  <c:v>0.44482638888888887</c:v>
                </c:pt>
                <c:pt idx="2242">
                  <c:v>0.44506944444444446</c:v>
                </c:pt>
                <c:pt idx="2243">
                  <c:v>0.44532407407407404</c:v>
                </c:pt>
                <c:pt idx="2244">
                  <c:v>0.44556712962962958</c:v>
                </c:pt>
                <c:pt idx="2245">
                  <c:v>0.44581018518518517</c:v>
                </c:pt>
                <c:pt idx="2246">
                  <c:v>0.44605324074074071</c:v>
                </c:pt>
                <c:pt idx="2247">
                  <c:v>0.44629629629629625</c:v>
                </c:pt>
                <c:pt idx="2248">
                  <c:v>0.44653935185185184</c:v>
                </c:pt>
                <c:pt idx="2249">
                  <c:v>0.44679398148148147</c:v>
                </c:pt>
                <c:pt idx="2250">
                  <c:v>0.44703703703703707</c:v>
                </c:pt>
                <c:pt idx="2251">
                  <c:v>0.4472800925925926</c:v>
                </c:pt>
                <c:pt idx="2252">
                  <c:v>0.44752314814814814</c:v>
                </c:pt>
                <c:pt idx="2253">
                  <c:v>0.44776620370370374</c:v>
                </c:pt>
                <c:pt idx="2254">
                  <c:v>0.44802083333333331</c:v>
                </c:pt>
                <c:pt idx="2255">
                  <c:v>0.44826388888888885</c:v>
                </c:pt>
                <c:pt idx="2256">
                  <c:v>0.44850694444444444</c:v>
                </c:pt>
                <c:pt idx="2257">
                  <c:v>0.44874999999999998</c:v>
                </c:pt>
                <c:pt idx="2258">
                  <c:v>0.44899305555555552</c:v>
                </c:pt>
                <c:pt idx="2259">
                  <c:v>0.44924768518518521</c:v>
                </c:pt>
                <c:pt idx="2260">
                  <c:v>0.44949074074074075</c:v>
                </c:pt>
                <c:pt idx="2261">
                  <c:v>0.44973379629629634</c:v>
                </c:pt>
                <c:pt idx="2262">
                  <c:v>0.44997685185185188</c:v>
                </c:pt>
                <c:pt idx="2263">
                  <c:v>0.45021990740740742</c:v>
                </c:pt>
                <c:pt idx="2264">
                  <c:v>0.45047453703703705</c:v>
                </c:pt>
                <c:pt idx="2265">
                  <c:v>0.45071759259259259</c:v>
                </c:pt>
                <c:pt idx="2266">
                  <c:v>0.45096064814814812</c:v>
                </c:pt>
                <c:pt idx="2267">
                  <c:v>0.45120370370370372</c:v>
                </c:pt>
                <c:pt idx="2268">
                  <c:v>0.45144675925925926</c:v>
                </c:pt>
                <c:pt idx="2269">
                  <c:v>0.45168981481481479</c:v>
                </c:pt>
                <c:pt idx="2270">
                  <c:v>0.45194444444444443</c:v>
                </c:pt>
                <c:pt idx="2271">
                  <c:v>0.45218749999999996</c:v>
                </c:pt>
                <c:pt idx="2272">
                  <c:v>0.4524305555555555</c:v>
                </c:pt>
                <c:pt idx="2273">
                  <c:v>0.4526736111111111</c:v>
                </c:pt>
                <c:pt idx="2274">
                  <c:v>0.45291666666666663</c:v>
                </c:pt>
                <c:pt idx="2275">
                  <c:v>0.45317129629629632</c:v>
                </c:pt>
                <c:pt idx="2276">
                  <c:v>0.45341435185185186</c:v>
                </c:pt>
                <c:pt idx="2277">
                  <c:v>0.4536574074074074</c:v>
                </c:pt>
                <c:pt idx="2278">
                  <c:v>0.45390046296296299</c:v>
                </c:pt>
                <c:pt idx="2279">
                  <c:v>0.45414351851851853</c:v>
                </c:pt>
                <c:pt idx="2280">
                  <c:v>0.45439814814814811</c:v>
                </c:pt>
                <c:pt idx="2281">
                  <c:v>0.4546412037037037</c:v>
                </c:pt>
                <c:pt idx="2282">
                  <c:v>0.45488425925925924</c:v>
                </c:pt>
                <c:pt idx="2283">
                  <c:v>0.45512731481481478</c:v>
                </c:pt>
                <c:pt idx="2284">
                  <c:v>0.45537037037037037</c:v>
                </c:pt>
                <c:pt idx="2285">
                  <c:v>0.455625</c:v>
                </c:pt>
                <c:pt idx="2286">
                  <c:v>0.4558680555555556</c:v>
                </c:pt>
                <c:pt idx="2287">
                  <c:v>0.45611111111111113</c:v>
                </c:pt>
                <c:pt idx="2288">
                  <c:v>0.45635416666666667</c:v>
                </c:pt>
                <c:pt idx="2289">
                  <c:v>0.45659722222222227</c:v>
                </c:pt>
                <c:pt idx="2290">
                  <c:v>0.4568402777777778</c:v>
                </c:pt>
                <c:pt idx="2291">
                  <c:v>0.45709490740740738</c:v>
                </c:pt>
                <c:pt idx="2292">
                  <c:v>0.45733796296296297</c:v>
                </c:pt>
                <c:pt idx="2293">
                  <c:v>0.45758101851851851</c:v>
                </c:pt>
                <c:pt idx="2294">
                  <c:v>0.45782407407407405</c:v>
                </c:pt>
                <c:pt idx="2295">
                  <c:v>0.45806712962962964</c:v>
                </c:pt>
                <c:pt idx="2296">
                  <c:v>0.45832175925925928</c:v>
                </c:pt>
                <c:pt idx="2297">
                  <c:v>0.45856481481481487</c:v>
                </c:pt>
                <c:pt idx="2298">
                  <c:v>0.45880787037037035</c:v>
                </c:pt>
                <c:pt idx="2299">
                  <c:v>0.45905092592592589</c:v>
                </c:pt>
                <c:pt idx="2300">
                  <c:v>0.45929398148148143</c:v>
                </c:pt>
                <c:pt idx="2301">
                  <c:v>0.45954861111111112</c:v>
                </c:pt>
                <c:pt idx="2302">
                  <c:v>0.45979166666666665</c:v>
                </c:pt>
                <c:pt idx="2303">
                  <c:v>0.46003472222222225</c:v>
                </c:pt>
                <c:pt idx="2304">
                  <c:v>0.46027777777777779</c:v>
                </c:pt>
                <c:pt idx="2305">
                  <c:v>0.46052083333333332</c:v>
                </c:pt>
                <c:pt idx="2306">
                  <c:v>0.46076388888888892</c:v>
                </c:pt>
                <c:pt idx="2307">
                  <c:v>0.46101851851851849</c:v>
                </c:pt>
                <c:pt idx="2308">
                  <c:v>0.46126157407407403</c:v>
                </c:pt>
                <c:pt idx="2309">
                  <c:v>0.46150462962962963</c:v>
                </c:pt>
                <c:pt idx="2310">
                  <c:v>0.46174768518518516</c:v>
                </c:pt>
                <c:pt idx="2311">
                  <c:v>0.4619907407407407</c:v>
                </c:pt>
                <c:pt idx="2312">
                  <c:v>0.46224537037037039</c:v>
                </c:pt>
                <c:pt idx="2313">
                  <c:v>0.46248842592592593</c:v>
                </c:pt>
                <c:pt idx="2314">
                  <c:v>0.46273148148148152</c:v>
                </c:pt>
                <c:pt idx="2315">
                  <c:v>0.46297453703703706</c:v>
                </c:pt>
                <c:pt idx="2316">
                  <c:v>0.4632175925925926</c:v>
                </c:pt>
                <c:pt idx="2317">
                  <c:v>0.46347222222222223</c:v>
                </c:pt>
                <c:pt idx="2318">
                  <c:v>0.46371527777777777</c:v>
                </c:pt>
                <c:pt idx="2319">
                  <c:v>0.46395833333333331</c:v>
                </c:pt>
                <c:pt idx="2320">
                  <c:v>0.4642013888888889</c:v>
                </c:pt>
                <c:pt idx="2321">
                  <c:v>0.46444444444444444</c:v>
                </c:pt>
                <c:pt idx="2322">
                  <c:v>0.46469907407407413</c:v>
                </c:pt>
                <c:pt idx="2323">
                  <c:v>0.46494212962962966</c:v>
                </c:pt>
                <c:pt idx="2324">
                  <c:v>0.4651851851851852</c:v>
                </c:pt>
                <c:pt idx="2325">
                  <c:v>0.4654282407407408</c:v>
                </c:pt>
                <c:pt idx="2326">
                  <c:v>0.46567129629629633</c:v>
                </c:pt>
                <c:pt idx="2327">
                  <c:v>0.46591435185185182</c:v>
                </c:pt>
                <c:pt idx="2328">
                  <c:v>0.4661689814814815</c:v>
                </c:pt>
                <c:pt idx="2329">
                  <c:v>0.46641203703703704</c:v>
                </c:pt>
                <c:pt idx="2330">
                  <c:v>0.46665509259259258</c:v>
                </c:pt>
                <c:pt idx="2331">
                  <c:v>0.46689814814814817</c:v>
                </c:pt>
                <c:pt idx="2332">
                  <c:v>0.46714120370370371</c:v>
                </c:pt>
                <c:pt idx="2333">
                  <c:v>0.46739583333333329</c:v>
                </c:pt>
                <c:pt idx="2334">
                  <c:v>0.46763888888888888</c:v>
                </c:pt>
                <c:pt idx="2335">
                  <c:v>0.46788194444444442</c:v>
                </c:pt>
                <c:pt idx="2336">
                  <c:v>0.46812499999999996</c:v>
                </c:pt>
                <c:pt idx="2337">
                  <c:v>0.46836805555555555</c:v>
                </c:pt>
                <c:pt idx="2338">
                  <c:v>0.46862268518518518</c:v>
                </c:pt>
                <c:pt idx="2339">
                  <c:v>0.46886574074074078</c:v>
                </c:pt>
                <c:pt idx="2340">
                  <c:v>0.46910879629629632</c:v>
                </c:pt>
                <c:pt idx="2341">
                  <c:v>0.46935185185185185</c:v>
                </c:pt>
                <c:pt idx="2342">
                  <c:v>0.46959490740740745</c:v>
                </c:pt>
                <c:pt idx="2343">
                  <c:v>0.46983796296296299</c:v>
                </c:pt>
                <c:pt idx="2344">
                  <c:v>0.47009259259259256</c:v>
                </c:pt>
                <c:pt idx="2345">
                  <c:v>0.47033564814814816</c:v>
                </c:pt>
                <c:pt idx="2346">
                  <c:v>0.47057870370370369</c:v>
                </c:pt>
                <c:pt idx="2347">
                  <c:v>0.47082175925925923</c:v>
                </c:pt>
                <c:pt idx="2348">
                  <c:v>0.47106481481481483</c:v>
                </c:pt>
                <c:pt idx="2349">
                  <c:v>0.47131944444444446</c:v>
                </c:pt>
                <c:pt idx="2350">
                  <c:v>0.47156250000000005</c:v>
                </c:pt>
                <c:pt idx="2351">
                  <c:v>0.47180555555555559</c:v>
                </c:pt>
                <c:pt idx="2352">
                  <c:v>0.47204861111111113</c:v>
                </c:pt>
                <c:pt idx="2353">
                  <c:v>0.47229166666666672</c:v>
                </c:pt>
                <c:pt idx="2354">
                  <c:v>0.4725462962962963</c:v>
                </c:pt>
                <c:pt idx="2355">
                  <c:v>0.47278935185185184</c:v>
                </c:pt>
                <c:pt idx="2356">
                  <c:v>0.47303240740740743</c:v>
                </c:pt>
                <c:pt idx="2357">
                  <c:v>0.47327546296296297</c:v>
                </c:pt>
                <c:pt idx="2358">
                  <c:v>0.47351851851851851</c:v>
                </c:pt>
                <c:pt idx="2359">
                  <c:v>0.47377314814814814</c:v>
                </c:pt>
                <c:pt idx="2360">
                  <c:v>0.47401620370370368</c:v>
                </c:pt>
                <c:pt idx="2361">
                  <c:v>0.47425925925925921</c:v>
                </c:pt>
                <c:pt idx="2362">
                  <c:v>0.47450231481481481</c:v>
                </c:pt>
                <c:pt idx="2363">
                  <c:v>0.47474537037037035</c:v>
                </c:pt>
                <c:pt idx="2364">
                  <c:v>0.47498842592592588</c:v>
                </c:pt>
                <c:pt idx="2365">
                  <c:v>0.47524305555555557</c:v>
                </c:pt>
                <c:pt idx="2366">
                  <c:v>0.47548611111111111</c:v>
                </c:pt>
                <c:pt idx="2367">
                  <c:v>0.4757291666666667</c:v>
                </c:pt>
                <c:pt idx="2368">
                  <c:v>0.47597222222222224</c:v>
                </c:pt>
                <c:pt idx="2369">
                  <c:v>0.47621527777777778</c:v>
                </c:pt>
                <c:pt idx="2370">
                  <c:v>0.47646990740740741</c:v>
                </c:pt>
                <c:pt idx="2371">
                  <c:v>0.47671296296296295</c:v>
                </c:pt>
                <c:pt idx="2372">
                  <c:v>0.47695601851851849</c:v>
                </c:pt>
                <c:pt idx="2373">
                  <c:v>0.47719907407407408</c:v>
                </c:pt>
                <c:pt idx="2374">
                  <c:v>0.47744212962962962</c:v>
                </c:pt>
                <c:pt idx="2375">
                  <c:v>0.47769675925925931</c:v>
                </c:pt>
                <c:pt idx="2376">
                  <c:v>0.47793981481481485</c:v>
                </c:pt>
                <c:pt idx="2377">
                  <c:v>0.47818287037037038</c:v>
                </c:pt>
                <c:pt idx="2378">
                  <c:v>0.47842592592592598</c:v>
                </c:pt>
                <c:pt idx="2379">
                  <c:v>0.47866898148148151</c:v>
                </c:pt>
                <c:pt idx="2380">
                  <c:v>0.47892361111111109</c:v>
                </c:pt>
                <c:pt idx="2381">
                  <c:v>0.47916666666666669</c:v>
                </c:pt>
                <c:pt idx="2382">
                  <c:v>0.47940972222222222</c:v>
                </c:pt>
                <c:pt idx="2383">
                  <c:v>0.47965277777777776</c:v>
                </c:pt>
                <c:pt idx="2384">
                  <c:v>0.47989583333333335</c:v>
                </c:pt>
                <c:pt idx="2385">
                  <c:v>0.48013888888888889</c:v>
                </c:pt>
                <c:pt idx="2386">
                  <c:v>0.48039351851851847</c:v>
                </c:pt>
                <c:pt idx="2387">
                  <c:v>0.48063657407407406</c:v>
                </c:pt>
                <c:pt idx="2388">
                  <c:v>0.4808796296296296</c:v>
                </c:pt>
                <c:pt idx="2389">
                  <c:v>0.48112268518518514</c:v>
                </c:pt>
                <c:pt idx="2390">
                  <c:v>0.48136574074074073</c:v>
                </c:pt>
                <c:pt idx="2391">
                  <c:v>0.48162037037037037</c:v>
                </c:pt>
                <c:pt idx="2392">
                  <c:v>0.48186342592592596</c:v>
                </c:pt>
                <c:pt idx="2393">
                  <c:v>0.4821064814814815</c:v>
                </c:pt>
                <c:pt idx="2394">
                  <c:v>0.48234953703703703</c:v>
                </c:pt>
                <c:pt idx="2395">
                  <c:v>0.48259259259259263</c:v>
                </c:pt>
                <c:pt idx="2396">
                  <c:v>0.48284722222222221</c:v>
                </c:pt>
                <c:pt idx="2397">
                  <c:v>0.48309027777777774</c:v>
                </c:pt>
                <c:pt idx="2398">
                  <c:v>0.48333333333333334</c:v>
                </c:pt>
                <c:pt idx="2399">
                  <c:v>0.48357638888888888</c:v>
                </c:pt>
                <c:pt idx="2400">
                  <c:v>0.48381944444444441</c:v>
                </c:pt>
                <c:pt idx="2401">
                  <c:v>0.48406250000000001</c:v>
                </c:pt>
                <c:pt idx="2402">
                  <c:v>0.48431712962962964</c:v>
                </c:pt>
                <c:pt idx="2403">
                  <c:v>0.48456018518518523</c:v>
                </c:pt>
                <c:pt idx="2404">
                  <c:v>0.48480324074074077</c:v>
                </c:pt>
                <c:pt idx="2405">
                  <c:v>0.48504629629629631</c:v>
                </c:pt>
                <c:pt idx="2406">
                  <c:v>0.4852893518518519</c:v>
                </c:pt>
                <c:pt idx="2407">
                  <c:v>0.48554398148148148</c:v>
                </c:pt>
                <c:pt idx="2408">
                  <c:v>0.48578703703703702</c:v>
                </c:pt>
                <c:pt idx="2409">
                  <c:v>0.48603009259259261</c:v>
                </c:pt>
                <c:pt idx="2410">
                  <c:v>0.48627314814814815</c:v>
                </c:pt>
                <c:pt idx="2411">
                  <c:v>0.48651620370370369</c:v>
                </c:pt>
                <c:pt idx="2412">
                  <c:v>0.48677083333333332</c:v>
                </c:pt>
                <c:pt idx="2413">
                  <c:v>0.48701388888888886</c:v>
                </c:pt>
                <c:pt idx="2414">
                  <c:v>0.4872569444444444</c:v>
                </c:pt>
                <c:pt idx="2415">
                  <c:v>0.48749999999999999</c:v>
                </c:pt>
                <c:pt idx="2416">
                  <c:v>0.48774305555555553</c:v>
                </c:pt>
                <c:pt idx="2417">
                  <c:v>0.48799768518518521</c:v>
                </c:pt>
                <c:pt idx="2418">
                  <c:v>0.48824074074074075</c:v>
                </c:pt>
                <c:pt idx="2419">
                  <c:v>0.48848379629629629</c:v>
                </c:pt>
                <c:pt idx="2420">
                  <c:v>0.48872685185185188</c:v>
                </c:pt>
                <c:pt idx="2421">
                  <c:v>0.48896990740740742</c:v>
                </c:pt>
                <c:pt idx="2422">
                  <c:v>0.48921296296296296</c:v>
                </c:pt>
                <c:pt idx="2423">
                  <c:v>0.48946759259259259</c:v>
                </c:pt>
                <c:pt idx="2424">
                  <c:v>0.48971064814814813</c:v>
                </c:pt>
                <c:pt idx="2425">
                  <c:v>0.48995370370370367</c:v>
                </c:pt>
                <c:pt idx="2426">
                  <c:v>0.49019675925925926</c:v>
                </c:pt>
                <c:pt idx="2427">
                  <c:v>0.4904398148148148</c:v>
                </c:pt>
                <c:pt idx="2428">
                  <c:v>0.49069444444444449</c:v>
                </c:pt>
                <c:pt idx="2429">
                  <c:v>0.49093750000000003</c:v>
                </c:pt>
                <c:pt idx="2430">
                  <c:v>0.49118055555555556</c:v>
                </c:pt>
                <c:pt idx="2431">
                  <c:v>0.49142361111111116</c:v>
                </c:pt>
                <c:pt idx="2432">
                  <c:v>0.4916666666666667</c:v>
                </c:pt>
                <c:pt idx="2433">
                  <c:v>0.49192129629629627</c:v>
                </c:pt>
                <c:pt idx="2434">
                  <c:v>0.49216435185185187</c:v>
                </c:pt>
                <c:pt idx="2435">
                  <c:v>0.4924074074074074</c:v>
                </c:pt>
                <c:pt idx="2436">
                  <c:v>0.49265046296296294</c:v>
                </c:pt>
                <c:pt idx="2437">
                  <c:v>0.49289351851851854</c:v>
                </c:pt>
                <c:pt idx="2438">
                  <c:v>0.49314814814814811</c:v>
                </c:pt>
                <c:pt idx="2439">
                  <c:v>0.49339120370370365</c:v>
                </c:pt>
                <c:pt idx="2440">
                  <c:v>0.49363425925925924</c:v>
                </c:pt>
                <c:pt idx="2441">
                  <c:v>0.49387731481481478</c:v>
                </c:pt>
                <c:pt idx="2442">
                  <c:v>0.49412037037037032</c:v>
                </c:pt>
                <c:pt idx="2443">
                  <c:v>0.49436342592592591</c:v>
                </c:pt>
                <c:pt idx="2444">
                  <c:v>0.49461805555555555</c:v>
                </c:pt>
                <c:pt idx="2445">
                  <c:v>0.49486111111111114</c:v>
                </c:pt>
                <c:pt idx="2446">
                  <c:v>0.49510416666666668</c:v>
                </c:pt>
                <c:pt idx="2447">
                  <c:v>0.49534722222222222</c:v>
                </c:pt>
                <c:pt idx="2448">
                  <c:v>0.49559027777777781</c:v>
                </c:pt>
                <c:pt idx="2449">
                  <c:v>0.49584490740740739</c:v>
                </c:pt>
                <c:pt idx="2450">
                  <c:v>0.49608796296296293</c:v>
                </c:pt>
                <c:pt idx="2451">
                  <c:v>0.49633101851851852</c:v>
                </c:pt>
                <c:pt idx="2452">
                  <c:v>0.49657407407407406</c:v>
                </c:pt>
                <c:pt idx="2453">
                  <c:v>0.49681712962962959</c:v>
                </c:pt>
                <c:pt idx="2454">
                  <c:v>0.49707175925925928</c:v>
                </c:pt>
                <c:pt idx="2455">
                  <c:v>0.49731481481481482</c:v>
                </c:pt>
                <c:pt idx="2456">
                  <c:v>0.49755787037037041</c:v>
                </c:pt>
                <c:pt idx="2457">
                  <c:v>0.49780092592592595</c:v>
                </c:pt>
                <c:pt idx="2458">
                  <c:v>0.49804398148148149</c:v>
                </c:pt>
                <c:pt idx="2459">
                  <c:v>0.49828703703703708</c:v>
                </c:pt>
                <c:pt idx="2460">
                  <c:v>0.49854166666666666</c:v>
                </c:pt>
                <c:pt idx="2461">
                  <c:v>0.4987847222222222</c:v>
                </c:pt>
                <c:pt idx="2462">
                  <c:v>0.49902777777777779</c:v>
                </c:pt>
                <c:pt idx="2463">
                  <c:v>0.49927083333333333</c:v>
                </c:pt>
                <c:pt idx="2464">
                  <c:v>0.49951388888888887</c:v>
                </c:pt>
                <c:pt idx="2465">
                  <c:v>0.4997685185185185</c:v>
                </c:pt>
                <c:pt idx="2466">
                  <c:v>0.50001157407407404</c:v>
                </c:pt>
                <c:pt idx="2467">
                  <c:v>0.50025462962962963</c:v>
                </c:pt>
                <c:pt idx="2468">
                  <c:v>0.50049768518518511</c:v>
                </c:pt>
                <c:pt idx="2469">
                  <c:v>0.50074074074074071</c:v>
                </c:pt>
                <c:pt idx="2470">
                  <c:v>0.50099537037037034</c:v>
                </c:pt>
                <c:pt idx="2471">
                  <c:v>0.50123842592592593</c:v>
                </c:pt>
                <c:pt idx="2472">
                  <c:v>0.50148148148148153</c:v>
                </c:pt>
                <c:pt idx="2473">
                  <c:v>0.50172453703703701</c:v>
                </c:pt>
                <c:pt idx="2474">
                  <c:v>0.5019675925925926</c:v>
                </c:pt>
                <c:pt idx="2475">
                  <c:v>0.50222222222222224</c:v>
                </c:pt>
                <c:pt idx="2476">
                  <c:v>0.50246527777777772</c:v>
                </c:pt>
                <c:pt idx="2477">
                  <c:v>0.50270833333333331</c:v>
                </c:pt>
                <c:pt idx="2478">
                  <c:v>0.50295138888888891</c:v>
                </c:pt>
                <c:pt idx="2479">
                  <c:v>0.50319444444444439</c:v>
                </c:pt>
                <c:pt idx="2480">
                  <c:v>0.50343749999999998</c:v>
                </c:pt>
                <c:pt idx="2481">
                  <c:v>0.50369212962962961</c:v>
                </c:pt>
                <c:pt idx="2482">
                  <c:v>0.50393518518518521</c:v>
                </c:pt>
                <c:pt idx="2483">
                  <c:v>0.5041782407407408</c:v>
                </c:pt>
                <c:pt idx="2484">
                  <c:v>0.50442129629629628</c:v>
                </c:pt>
                <c:pt idx="2485">
                  <c:v>0.50466435185185188</c:v>
                </c:pt>
                <c:pt idx="2486">
                  <c:v>0.50491898148148151</c:v>
                </c:pt>
                <c:pt idx="2487">
                  <c:v>0.50516203703703699</c:v>
                </c:pt>
                <c:pt idx="2488">
                  <c:v>0.50540509259259259</c:v>
                </c:pt>
                <c:pt idx="2489">
                  <c:v>0.50564814814814818</c:v>
                </c:pt>
                <c:pt idx="2490">
                  <c:v>0.50589120370370366</c:v>
                </c:pt>
                <c:pt idx="2491">
                  <c:v>0.50614583333333341</c:v>
                </c:pt>
                <c:pt idx="2492">
                  <c:v>0.50638888888888889</c:v>
                </c:pt>
                <c:pt idx="2493">
                  <c:v>0.50663194444444448</c:v>
                </c:pt>
                <c:pt idx="2494">
                  <c:v>0.50687499999999996</c:v>
                </c:pt>
                <c:pt idx="2495">
                  <c:v>0.50711805555555556</c:v>
                </c:pt>
                <c:pt idx="2496">
                  <c:v>0.50737268518518519</c:v>
                </c:pt>
                <c:pt idx="2497">
                  <c:v>0.50761574074074078</c:v>
                </c:pt>
                <c:pt idx="2498">
                  <c:v>0.50785879629629627</c:v>
                </c:pt>
                <c:pt idx="2499">
                  <c:v>0.50810185185185186</c:v>
                </c:pt>
                <c:pt idx="2500">
                  <c:v>0.50834490740740745</c:v>
                </c:pt>
                <c:pt idx="2501">
                  <c:v>0.50858796296296294</c:v>
                </c:pt>
                <c:pt idx="2502">
                  <c:v>0.50884259259259257</c:v>
                </c:pt>
                <c:pt idx="2503">
                  <c:v>0.50908564814814816</c:v>
                </c:pt>
                <c:pt idx="2504">
                  <c:v>0.50932870370370364</c:v>
                </c:pt>
                <c:pt idx="2505">
                  <c:v>0.50957175925925924</c:v>
                </c:pt>
                <c:pt idx="2506">
                  <c:v>0.50981481481481483</c:v>
                </c:pt>
                <c:pt idx="2507">
                  <c:v>0.51006944444444446</c:v>
                </c:pt>
                <c:pt idx="2508">
                  <c:v>0.51031250000000006</c:v>
                </c:pt>
                <c:pt idx="2509">
                  <c:v>0.51055555555555554</c:v>
                </c:pt>
                <c:pt idx="2510">
                  <c:v>0.51079861111111113</c:v>
                </c:pt>
                <c:pt idx="2511">
                  <c:v>0.51104166666666673</c:v>
                </c:pt>
                <c:pt idx="2512">
                  <c:v>0.51129629629629625</c:v>
                </c:pt>
                <c:pt idx="2513">
                  <c:v>0.51153935185185184</c:v>
                </c:pt>
                <c:pt idx="2514">
                  <c:v>0.51178240740740744</c:v>
                </c:pt>
                <c:pt idx="2515">
                  <c:v>0.51202546296296292</c:v>
                </c:pt>
                <c:pt idx="2516">
                  <c:v>0.51226851851851851</c:v>
                </c:pt>
                <c:pt idx="2517">
                  <c:v>0.51251157407407411</c:v>
                </c:pt>
                <c:pt idx="2518">
                  <c:v>0.51276620370370374</c:v>
                </c:pt>
                <c:pt idx="2519">
                  <c:v>0.51300925925925933</c:v>
                </c:pt>
                <c:pt idx="2520">
                  <c:v>0.51325231481481481</c:v>
                </c:pt>
                <c:pt idx="2521">
                  <c:v>0.5134953703703703</c:v>
                </c:pt>
                <c:pt idx="2522">
                  <c:v>0.513738425925926</c:v>
                </c:pt>
                <c:pt idx="2523">
                  <c:v>0.51399305555555552</c:v>
                </c:pt>
                <c:pt idx="2524">
                  <c:v>0.51423611111111112</c:v>
                </c:pt>
                <c:pt idx="2525">
                  <c:v>0.51447916666666671</c:v>
                </c:pt>
                <c:pt idx="2526">
                  <c:v>0.51472222222222219</c:v>
                </c:pt>
                <c:pt idx="2527">
                  <c:v>0.51496527777777779</c:v>
                </c:pt>
                <c:pt idx="2528">
                  <c:v>0.51521990740740742</c:v>
                </c:pt>
                <c:pt idx="2529">
                  <c:v>0.5154629629629629</c:v>
                </c:pt>
                <c:pt idx="2530">
                  <c:v>0.51570601851851849</c:v>
                </c:pt>
                <c:pt idx="2531">
                  <c:v>0.51594907407407409</c:v>
                </c:pt>
                <c:pt idx="2532">
                  <c:v>0.51619212962962957</c:v>
                </c:pt>
                <c:pt idx="2533">
                  <c:v>0.51643518518518516</c:v>
                </c:pt>
                <c:pt idx="2534">
                  <c:v>0.5166898148148148</c:v>
                </c:pt>
                <c:pt idx="2535">
                  <c:v>0.51693287037037039</c:v>
                </c:pt>
                <c:pt idx="2536">
                  <c:v>0.51717592592592598</c:v>
                </c:pt>
                <c:pt idx="2537">
                  <c:v>0.51741898148148147</c:v>
                </c:pt>
                <c:pt idx="2538">
                  <c:v>0.51766203703703706</c:v>
                </c:pt>
                <c:pt idx="2539">
                  <c:v>0.51791666666666669</c:v>
                </c:pt>
                <c:pt idx="2540">
                  <c:v>0.51815972222222217</c:v>
                </c:pt>
                <c:pt idx="2541">
                  <c:v>0.51840277777777777</c:v>
                </c:pt>
                <c:pt idx="2542">
                  <c:v>0.51864583333333336</c:v>
                </c:pt>
                <c:pt idx="2543">
                  <c:v>0.51888888888888884</c:v>
                </c:pt>
                <c:pt idx="2544">
                  <c:v>0.51914351851851859</c:v>
                </c:pt>
                <c:pt idx="2545">
                  <c:v>0.51938657407407407</c:v>
                </c:pt>
                <c:pt idx="2546">
                  <c:v>0.51962962962962966</c:v>
                </c:pt>
                <c:pt idx="2547">
                  <c:v>0.51987268518518526</c:v>
                </c:pt>
                <c:pt idx="2548">
                  <c:v>0.52011574074074074</c:v>
                </c:pt>
                <c:pt idx="2549">
                  <c:v>0.52037037037037037</c:v>
                </c:pt>
                <c:pt idx="2550">
                  <c:v>0.52061342592592597</c:v>
                </c:pt>
                <c:pt idx="2551">
                  <c:v>0.52085648148148145</c:v>
                </c:pt>
                <c:pt idx="2552">
                  <c:v>0.52109953703703704</c:v>
                </c:pt>
                <c:pt idx="2553">
                  <c:v>0.52134259259259264</c:v>
                </c:pt>
                <c:pt idx="2554">
                  <c:v>0.52158564814814812</c:v>
                </c:pt>
                <c:pt idx="2555">
                  <c:v>0.52184027777777775</c:v>
                </c:pt>
                <c:pt idx="2556">
                  <c:v>0.52208333333333334</c:v>
                </c:pt>
                <c:pt idx="2557">
                  <c:v>0.52232638888888883</c:v>
                </c:pt>
                <c:pt idx="2558">
                  <c:v>0.52256944444444442</c:v>
                </c:pt>
                <c:pt idx="2559">
                  <c:v>0.52281250000000001</c:v>
                </c:pt>
                <c:pt idx="2560">
                  <c:v>0.52306712962962965</c:v>
                </c:pt>
                <c:pt idx="2561">
                  <c:v>0.52331018518518524</c:v>
                </c:pt>
                <c:pt idx="2562">
                  <c:v>0.52355324074074072</c:v>
                </c:pt>
                <c:pt idx="2563">
                  <c:v>0.52379629629629632</c:v>
                </c:pt>
                <c:pt idx="2564">
                  <c:v>0.52403935185185191</c:v>
                </c:pt>
                <c:pt idx="2565">
                  <c:v>0.52429398148148143</c:v>
                </c:pt>
                <c:pt idx="2566">
                  <c:v>0.52453703703703702</c:v>
                </c:pt>
                <c:pt idx="2567">
                  <c:v>0.52478009259259262</c:v>
                </c:pt>
                <c:pt idx="2568">
                  <c:v>0.5250231481481481</c:v>
                </c:pt>
                <c:pt idx="2569">
                  <c:v>0.52526620370370369</c:v>
                </c:pt>
                <c:pt idx="2570">
                  <c:v>0.52552083333333333</c:v>
                </c:pt>
                <c:pt idx="2571">
                  <c:v>0.52576388888888892</c:v>
                </c:pt>
                <c:pt idx="2572">
                  <c:v>0.52600694444444451</c:v>
                </c:pt>
                <c:pt idx="2573">
                  <c:v>0.52625</c:v>
                </c:pt>
                <c:pt idx="2574">
                  <c:v>0.52649305555555559</c:v>
                </c:pt>
                <c:pt idx="2575">
                  <c:v>0.52673611111111118</c:v>
                </c:pt>
                <c:pt idx="2576">
                  <c:v>0.5269907407407407</c:v>
                </c:pt>
                <c:pt idx="2577">
                  <c:v>0.5272337962962963</c:v>
                </c:pt>
                <c:pt idx="2578">
                  <c:v>0.52747685185185189</c:v>
                </c:pt>
                <c:pt idx="2579">
                  <c:v>0.52771990740740737</c:v>
                </c:pt>
                <c:pt idx="2580">
                  <c:v>0.52796296296296297</c:v>
                </c:pt>
                <c:pt idx="2581">
                  <c:v>0.5282175925925926</c:v>
                </c:pt>
                <c:pt idx="2582">
                  <c:v>0.52846064814814808</c:v>
                </c:pt>
                <c:pt idx="2583">
                  <c:v>0.52870370370370368</c:v>
                </c:pt>
                <c:pt idx="2584">
                  <c:v>0.52894675925925927</c:v>
                </c:pt>
                <c:pt idx="2585">
                  <c:v>0.52918981481481475</c:v>
                </c:pt>
                <c:pt idx="2586">
                  <c:v>0.5294444444444445</c:v>
                </c:pt>
                <c:pt idx="2587">
                  <c:v>0.52968749999999998</c:v>
                </c:pt>
                <c:pt idx="2588">
                  <c:v>0.52993055555555557</c:v>
                </c:pt>
                <c:pt idx="2589">
                  <c:v>0.53017361111111116</c:v>
                </c:pt>
                <c:pt idx="2590">
                  <c:v>0.53041666666666665</c:v>
                </c:pt>
                <c:pt idx="2591">
                  <c:v>0.53065972222222224</c:v>
                </c:pt>
                <c:pt idx="2592">
                  <c:v>0.53091435185185187</c:v>
                </c:pt>
                <c:pt idx="2593">
                  <c:v>0.53115740740740736</c:v>
                </c:pt>
                <c:pt idx="2594">
                  <c:v>0.53140046296296295</c:v>
                </c:pt>
                <c:pt idx="2595">
                  <c:v>0.53164351851851854</c:v>
                </c:pt>
                <c:pt idx="2596">
                  <c:v>0.53188657407407403</c:v>
                </c:pt>
                <c:pt idx="2597">
                  <c:v>0.53214120370370377</c:v>
                </c:pt>
                <c:pt idx="2598">
                  <c:v>0.53238425925925925</c:v>
                </c:pt>
                <c:pt idx="2599">
                  <c:v>0.53262731481481485</c:v>
                </c:pt>
                <c:pt idx="2600">
                  <c:v>0.53287037037037044</c:v>
                </c:pt>
                <c:pt idx="2601">
                  <c:v>0.53311342592592592</c:v>
                </c:pt>
                <c:pt idx="2602">
                  <c:v>0.53336805555555555</c:v>
                </c:pt>
                <c:pt idx="2603">
                  <c:v>0.53361111111111115</c:v>
                </c:pt>
                <c:pt idx="2604">
                  <c:v>0.53385416666666663</c:v>
                </c:pt>
                <c:pt idx="2605">
                  <c:v>0.53409722222222222</c:v>
                </c:pt>
                <c:pt idx="2606">
                  <c:v>0.53434027777777782</c:v>
                </c:pt>
                <c:pt idx="2607">
                  <c:v>0.53459490740740734</c:v>
                </c:pt>
                <c:pt idx="2608">
                  <c:v>0.53483796296296293</c:v>
                </c:pt>
                <c:pt idx="2609">
                  <c:v>0.53508101851851853</c:v>
                </c:pt>
                <c:pt idx="2610">
                  <c:v>0.53532407407407401</c:v>
                </c:pt>
                <c:pt idx="2611">
                  <c:v>0.5355671296296296</c:v>
                </c:pt>
                <c:pt idx="2612">
                  <c:v>0.53581018518518519</c:v>
                </c:pt>
                <c:pt idx="2613">
                  <c:v>0.53606481481481483</c:v>
                </c:pt>
                <c:pt idx="2614">
                  <c:v>0.53630787037037042</c:v>
                </c:pt>
                <c:pt idx="2615">
                  <c:v>0.5365509259259259</c:v>
                </c:pt>
                <c:pt idx="2616">
                  <c:v>0.5367939814814815</c:v>
                </c:pt>
                <c:pt idx="2617">
                  <c:v>0.53703703703703709</c:v>
                </c:pt>
                <c:pt idx="2618">
                  <c:v>0.53729166666666661</c:v>
                </c:pt>
                <c:pt idx="2619">
                  <c:v>0.53753472222222221</c:v>
                </c:pt>
                <c:pt idx="2620">
                  <c:v>0.5377777777777778</c:v>
                </c:pt>
                <c:pt idx="2621">
                  <c:v>0.53802083333333328</c:v>
                </c:pt>
                <c:pt idx="2622">
                  <c:v>0.53826388888888888</c:v>
                </c:pt>
                <c:pt idx="2623">
                  <c:v>0.53851851851851851</c:v>
                </c:pt>
                <c:pt idx="2624">
                  <c:v>0.5387615740740741</c:v>
                </c:pt>
                <c:pt idx="2625">
                  <c:v>0.53900462962962969</c:v>
                </c:pt>
                <c:pt idx="2626">
                  <c:v>0.53924768518518518</c:v>
                </c:pt>
                <c:pt idx="2627">
                  <c:v>0.53949074074074077</c:v>
                </c:pt>
                <c:pt idx="2628">
                  <c:v>0.53973379629629636</c:v>
                </c:pt>
                <c:pt idx="2629">
                  <c:v>0.53998842592592589</c:v>
                </c:pt>
                <c:pt idx="2630">
                  <c:v>0.54023148148148148</c:v>
                </c:pt>
                <c:pt idx="2631">
                  <c:v>0.54047453703703707</c:v>
                </c:pt>
                <c:pt idx="2632">
                  <c:v>0.54071759259259256</c:v>
                </c:pt>
                <c:pt idx="2633">
                  <c:v>0.54096064814814815</c:v>
                </c:pt>
                <c:pt idx="2634">
                  <c:v>0.54121527777777778</c:v>
                </c:pt>
                <c:pt idx="2635">
                  <c:v>0.54145833333333326</c:v>
                </c:pt>
                <c:pt idx="2636">
                  <c:v>0.54170138888888886</c:v>
                </c:pt>
                <c:pt idx="2637">
                  <c:v>0.54194444444444445</c:v>
                </c:pt>
                <c:pt idx="2638">
                  <c:v>0.54218749999999993</c:v>
                </c:pt>
                <c:pt idx="2639">
                  <c:v>0.54244212962962968</c:v>
                </c:pt>
                <c:pt idx="2640">
                  <c:v>0.54268518518518516</c:v>
                </c:pt>
                <c:pt idx="2641">
                  <c:v>0.54292824074074075</c:v>
                </c:pt>
                <c:pt idx="2642">
                  <c:v>0.54317129629629635</c:v>
                </c:pt>
                <c:pt idx="2643">
                  <c:v>0.54341435185185183</c:v>
                </c:pt>
                <c:pt idx="2644">
                  <c:v>0.54366898148148146</c:v>
                </c:pt>
                <c:pt idx="2645">
                  <c:v>0.54391203703703705</c:v>
                </c:pt>
                <c:pt idx="2646">
                  <c:v>0.54415509259259254</c:v>
                </c:pt>
                <c:pt idx="2647">
                  <c:v>0.54439814814814813</c:v>
                </c:pt>
                <c:pt idx="2648">
                  <c:v>0.54464120370370372</c:v>
                </c:pt>
                <c:pt idx="2649">
                  <c:v>0.54488425925925921</c:v>
                </c:pt>
                <c:pt idx="2650">
                  <c:v>0.54513888888888895</c:v>
                </c:pt>
                <c:pt idx="2651">
                  <c:v>0.54538194444444443</c:v>
                </c:pt>
                <c:pt idx="2652">
                  <c:v>0.54562500000000003</c:v>
                </c:pt>
                <c:pt idx="2653">
                  <c:v>0.54586805555555562</c:v>
                </c:pt>
                <c:pt idx="2654">
                  <c:v>0.5461111111111111</c:v>
                </c:pt>
                <c:pt idx="2655">
                  <c:v>0.54636574074074074</c:v>
                </c:pt>
                <c:pt idx="2656">
                  <c:v>0.54660879629629633</c:v>
                </c:pt>
                <c:pt idx="2657">
                  <c:v>0.54685185185185181</c:v>
                </c:pt>
                <c:pt idx="2658">
                  <c:v>0.5470949074074074</c:v>
                </c:pt>
                <c:pt idx="2659">
                  <c:v>0.547337962962963</c:v>
                </c:pt>
                <c:pt idx="2660">
                  <c:v>0.54759259259259252</c:v>
                </c:pt>
                <c:pt idx="2661">
                  <c:v>0.54783564814814811</c:v>
                </c:pt>
                <c:pt idx="2662">
                  <c:v>0.54807870370370371</c:v>
                </c:pt>
                <c:pt idx="2663">
                  <c:v>0.54832175925925919</c:v>
                </c:pt>
                <c:pt idx="2664">
                  <c:v>0.54856481481481478</c:v>
                </c:pt>
                <c:pt idx="2665">
                  <c:v>0.54880787037037038</c:v>
                </c:pt>
                <c:pt idx="2666">
                  <c:v>0.54906250000000001</c:v>
                </c:pt>
                <c:pt idx="2667">
                  <c:v>0.5493055555555556</c:v>
                </c:pt>
                <c:pt idx="2668">
                  <c:v>0.54954861111111108</c:v>
                </c:pt>
                <c:pt idx="2669">
                  <c:v>0.54979166666666668</c:v>
                </c:pt>
                <c:pt idx="2670">
                  <c:v>0.55003472222222227</c:v>
                </c:pt>
                <c:pt idx="2671">
                  <c:v>0.55028935185185179</c:v>
                </c:pt>
                <c:pt idx="2672">
                  <c:v>0.55053240740740739</c:v>
                </c:pt>
                <c:pt idx="2673">
                  <c:v>0.55077546296296298</c:v>
                </c:pt>
                <c:pt idx="2674">
                  <c:v>0.55101851851851846</c:v>
                </c:pt>
                <c:pt idx="2675">
                  <c:v>0.55126157407407406</c:v>
                </c:pt>
                <c:pt idx="2676">
                  <c:v>0.55151620370370369</c:v>
                </c:pt>
                <c:pt idx="2677">
                  <c:v>0.55175925925925928</c:v>
                </c:pt>
                <c:pt idx="2678">
                  <c:v>0.55200231481481488</c:v>
                </c:pt>
                <c:pt idx="2679">
                  <c:v>0.55224537037037036</c:v>
                </c:pt>
                <c:pt idx="2680">
                  <c:v>0.55248842592592595</c:v>
                </c:pt>
                <c:pt idx="2681">
                  <c:v>0.55274305555555558</c:v>
                </c:pt>
                <c:pt idx="2682">
                  <c:v>0.55298611111111107</c:v>
                </c:pt>
                <c:pt idx="2683">
                  <c:v>0.55322916666666666</c:v>
                </c:pt>
                <c:pt idx="2684">
                  <c:v>0.55347222222222225</c:v>
                </c:pt>
                <c:pt idx="2685">
                  <c:v>0.55371527777777774</c:v>
                </c:pt>
                <c:pt idx="2686">
                  <c:v>0.55395833333333333</c:v>
                </c:pt>
                <c:pt idx="2687">
                  <c:v>0.55421296296296296</c:v>
                </c:pt>
                <c:pt idx="2688">
                  <c:v>0.55445601851851845</c:v>
                </c:pt>
                <c:pt idx="2689">
                  <c:v>0.55469907407407404</c:v>
                </c:pt>
                <c:pt idx="2690">
                  <c:v>0.55494212962962963</c:v>
                </c:pt>
                <c:pt idx="2691">
                  <c:v>0.55518518518518511</c:v>
                </c:pt>
                <c:pt idx="2692">
                  <c:v>0.55543981481481486</c:v>
                </c:pt>
                <c:pt idx="2693">
                  <c:v>0.55568287037037034</c:v>
                </c:pt>
                <c:pt idx="2694">
                  <c:v>0.55592592592592593</c:v>
                </c:pt>
                <c:pt idx="2695">
                  <c:v>0.55616898148148153</c:v>
                </c:pt>
                <c:pt idx="2696">
                  <c:v>0.55641203703703701</c:v>
                </c:pt>
                <c:pt idx="2697">
                  <c:v>0.55666666666666664</c:v>
                </c:pt>
                <c:pt idx="2698">
                  <c:v>0.55690972222222224</c:v>
                </c:pt>
                <c:pt idx="2699">
                  <c:v>0.55715277777777772</c:v>
                </c:pt>
                <c:pt idx="2700">
                  <c:v>0.55739583333333331</c:v>
                </c:pt>
                <c:pt idx="2701">
                  <c:v>0.55763888888888891</c:v>
                </c:pt>
                <c:pt idx="2702">
                  <c:v>0.55789351851851854</c:v>
                </c:pt>
                <c:pt idx="2703">
                  <c:v>0.55813657407407413</c:v>
                </c:pt>
                <c:pt idx="2704">
                  <c:v>0.55837962962962961</c:v>
                </c:pt>
                <c:pt idx="2705">
                  <c:v>0.55862268518518521</c:v>
                </c:pt>
                <c:pt idx="2706">
                  <c:v>0.5588657407407408</c:v>
                </c:pt>
                <c:pt idx="2707">
                  <c:v>0.55910879629629628</c:v>
                </c:pt>
                <c:pt idx="2708">
                  <c:v>0.55936342592592592</c:v>
                </c:pt>
                <c:pt idx="2709">
                  <c:v>0.55960648148148151</c:v>
                </c:pt>
                <c:pt idx="2710">
                  <c:v>0.55984953703703699</c:v>
                </c:pt>
                <c:pt idx="2711">
                  <c:v>0.56009259259259259</c:v>
                </c:pt>
                <c:pt idx="2712">
                  <c:v>0.56033564814814818</c:v>
                </c:pt>
                <c:pt idx="2713">
                  <c:v>0.56059027777777781</c:v>
                </c:pt>
                <c:pt idx="2714">
                  <c:v>0.56083333333333341</c:v>
                </c:pt>
                <c:pt idx="2715">
                  <c:v>0.56107638888888889</c:v>
                </c:pt>
                <c:pt idx="2716">
                  <c:v>0.56131944444444448</c:v>
                </c:pt>
                <c:pt idx="2717">
                  <c:v>0.56156249999999996</c:v>
                </c:pt>
                <c:pt idx="2718">
                  <c:v>0.5618171296296296</c:v>
                </c:pt>
                <c:pt idx="2719">
                  <c:v>0.56206018518518519</c:v>
                </c:pt>
                <c:pt idx="2720">
                  <c:v>0.56230324074074078</c:v>
                </c:pt>
                <c:pt idx="2721">
                  <c:v>0.56254629629629627</c:v>
                </c:pt>
                <c:pt idx="2722">
                  <c:v>0.56278935185185186</c:v>
                </c:pt>
                <c:pt idx="2723">
                  <c:v>0.56303240740740745</c:v>
                </c:pt>
                <c:pt idx="2724">
                  <c:v>0.56328703703703698</c:v>
                </c:pt>
                <c:pt idx="2725">
                  <c:v>0.56353009259259257</c:v>
                </c:pt>
                <c:pt idx="2726">
                  <c:v>0.56377314814814816</c:v>
                </c:pt>
                <c:pt idx="2727">
                  <c:v>0.56401620370370364</c:v>
                </c:pt>
                <c:pt idx="2728">
                  <c:v>0.56425925925925924</c:v>
                </c:pt>
                <c:pt idx="2729">
                  <c:v>0.56451388888888887</c:v>
                </c:pt>
                <c:pt idx="2730">
                  <c:v>0.56475694444444446</c:v>
                </c:pt>
                <c:pt idx="2731">
                  <c:v>0.56500000000000006</c:v>
                </c:pt>
                <c:pt idx="2732">
                  <c:v>0.56524305555555554</c:v>
                </c:pt>
                <c:pt idx="2733">
                  <c:v>0.56548611111111113</c:v>
                </c:pt>
                <c:pt idx="2734">
                  <c:v>0.56574074074074077</c:v>
                </c:pt>
                <c:pt idx="2735">
                  <c:v>0.56598379629629625</c:v>
                </c:pt>
                <c:pt idx="2736">
                  <c:v>0.56622685185185184</c:v>
                </c:pt>
                <c:pt idx="2737">
                  <c:v>0.56646990740740744</c:v>
                </c:pt>
                <c:pt idx="2738">
                  <c:v>0.56671296296296292</c:v>
                </c:pt>
                <c:pt idx="2739">
                  <c:v>0.56696759259259266</c:v>
                </c:pt>
                <c:pt idx="2740">
                  <c:v>0.56721064814814814</c:v>
                </c:pt>
                <c:pt idx="2741">
                  <c:v>0.56745370370370374</c:v>
                </c:pt>
                <c:pt idx="2742">
                  <c:v>0.56769675925925933</c:v>
                </c:pt>
                <c:pt idx="2743">
                  <c:v>0.56793981481481481</c:v>
                </c:pt>
                <c:pt idx="2744">
                  <c:v>0.5681828703703703</c:v>
                </c:pt>
                <c:pt idx="2745">
                  <c:v>0.56843750000000004</c:v>
                </c:pt>
                <c:pt idx="2746">
                  <c:v>0.56868055555555552</c:v>
                </c:pt>
                <c:pt idx="2747">
                  <c:v>0.56892361111111112</c:v>
                </c:pt>
                <c:pt idx="2748">
                  <c:v>0.56916666666666671</c:v>
                </c:pt>
                <c:pt idx="2749">
                  <c:v>0.56940972222222219</c:v>
                </c:pt>
                <c:pt idx="2750">
                  <c:v>0.56966435185185182</c:v>
                </c:pt>
                <c:pt idx="2751">
                  <c:v>0.56990740740740742</c:v>
                </c:pt>
                <c:pt idx="2752">
                  <c:v>0.5701504629629629</c:v>
                </c:pt>
                <c:pt idx="2753">
                  <c:v>0.57039351851851849</c:v>
                </c:pt>
                <c:pt idx="2754">
                  <c:v>0.57063657407407409</c:v>
                </c:pt>
                <c:pt idx="2755">
                  <c:v>0.57089120370370372</c:v>
                </c:pt>
                <c:pt idx="2756">
                  <c:v>0.57113425925925931</c:v>
                </c:pt>
                <c:pt idx="2757">
                  <c:v>0.5713773148148148</c:v>
                </c:pt>
                <c:pt idx="2758">
                  <c:v>0.57162037037037039</c:v>
                </c:pt>
                <c:pt idx="2759">
                  <c:v>0.57186342592592598</c:v>
                </c:pt>
                <c:pt idx="2760">
                  <c:v>0.57210648148148147</c:v>
                </c:pt>
                <c:pt idx="2761">
                  <c:v>0.5723611111111111</c:v>
                </c:pt>
                <c:pt idx="2762">
                  <c:v>0.57260416666666669</c:v>
                </c:pt>
                <c:pt idx="2763">
                  <c:v>0.57284722222222217</c:v>
                </c:pt>
                <c:pt idx="2764">
                  <c:v>0.57309027777777777</c:v>
                </c:pt>
                <c:pt idx="2765">
                  <c:v>0.57333333333333336</c:v>
                </c:pt>
                <c:pt idx="2766">
                  <c:v>0.57358796296296299</c:v>
                </c:pt>
                <c:pt idx="2767">
                  <c:v>0.57383101851851859</c:v>
                </c:pt>
                <c:pt idx="2768">
                  <c:v>0.57407407407407407</c:v>
                </c:pt>
                <c:pt idx="2769">
                  <c:v>0.57431712962962966</c:v>
                </c:pt>
                <c:pt idx="2770">
                  <c:v>0.57456018518518526</c:v>
                </c:pt>
                <c:pt idx="2771">
                  <c:v>0.57481481481481478</c:v>
                </c:pt>
                <c:pt idx="2772">
                  <c:v>0.57505787037037037</c:v>
                </c:pt>
                <c:pt idx="2773">
                  <c:v>0.57530092592592597</c:v>
                </c:pt>
                <c:pt idx="2774">
                  <c:v>0.57554398148148145</c:v>
                </c:pt>
                <c:pt idx="2775">
                  <c:v>0.57578703703703704</c:v>
                </c:pt>
                <c:pt idx="2776">
                  <c:v>0.57604166666666667</c:v>
                </c:pt>
                <c:pt idx="2777">
                  <c:v>0.57628472222222216</c:v>
                </c:pt>
                <c:pt idx="2778">
                  <c:v>0.57652777777777775</c:v>
                </c:pt>
                <c:pt idx="2779">
                  <c:v>0.57677083333333334</c:v>
                </c:pt>
                <c:pt idx="2780">
                  <c:v>0.57701388888888883</c:v>
                </c:pt>
                <c:pt idx="2781">
                  <c:v>0.57725694444444442</c:v>
                </c:pt>
                <c:pt idx="2782">
                  <c:v>0.57751157407407405</c:v>
                </c:pt>
                <c:pt idx="2783">
                  <c:v>0.57775462962962965</c:v>
                </c:pt>
                <c:pt idx="2784">
                  <c:v>0.57799768518518524</c:v>
                </c:pt>
                <c:pt idx="2785">
                  <c:v>0.57824074074074072</c:v>
                </c:pt>
                <c:pt idx="2786">
                  <c:v>0.57848379629629632</c:v>
                </c:pt>
                <c:pt idx="2787">
                  <c:v>0.57873842592592595</c:v>
                </c:pt>
                <c:pt idx="2788">
                  <c:v>0.57898148148148143</c:v>
                </c:pt>
                <c:pt idx="2789">
                  <c:v>0.57922453703703702</c:v>
                </c:pt>
                <c:pt idx="2790">
                  <c:v>0.57946759259259262</c:v>
                </c:pt>
                <c:pt idx="2791">
                  <c:v>0.5797106481481481</c:v>
                </c:pt>
                <c:pt idx="2792">
                  <c:v>0.57996527777777784</c:v>
                </c:pt>
                <c:pt idx="2793">
                  <c:v>0.58020833333333333</c:v>
                </c:pt>
                <c:pt idx="2794">
                  <c:v>0.58045138888888892</c:v>
                </c:pt>
                <c:pt idx="2795">
                  <c:v>0.58069444444444451</c:v>
                </c:pt>
                <c:pt idx="2796">
                  <c:v>0.5809375</c:v>
                </c:pt>
                <c:pt idx="2797">
                  <c:v>0.58118055555555559</c:v>
                </c:pt>
                <c:pt idx="2798">
                  <c:v>0.58143518518518522</c:v>
                </c:pt>
                <c:pt idx="2799">
                  <c:v>0.5816782407407407</c:v>
                </c:pt>
                <c:pt idx="2800">
                  <c:v>0.5819212962962963</c:v>
                </c:pt>
                <c:pt idx="2801">
                  <c:v>0.58216435185185189</c:v>
                </c:pt>
                <c:pt idx="2802">
                  <c:v>0.58240740740740737</c:v>
                </c:pt>
                <c:pt idx="2803">
                  <c:v>0.58266203703703701</c:v>
                </c:pt>
                <c:pt idx="2804">
                  <c:v>0.5829050925925926</c:v>
                </c:pt>
                <c:pt idx="2805">
                  <c:v>0.58314814814814808</c:v>
                </c:pt>
                <c:pt idx="2806">
                  <c:v>0.58339120370370368</c:v>
                </c:pt>
                <c:pt idx="2807">
                  <c:v>0.58363425925925927</c:v>
                </c:pt>
                <c:pt idx="2808">
                  <c:v>0.5838888888888889</c:v>
                </c:pt>
                <c:pt idx="2809">
                  <c:v>0.5841319444444445</c:v>
                </c:pt>
                <c:pt idx="2810">
                  <c:v>0.58437499999999998</c:v>
                </c:pt>
                <c:pt idx="2811">
                  <c:v>0.58461805555555557</c:v>
                </c:pt>
                <c:pt idx="2812">
                  <c:v>0.58486111111111116</c:v>
                </c:pt>
                <c:pt idx="2813">
                  <c:v>0.58511574074074069</c:v>
                </c:pt>
                <c:pt idx="2814">
                  <c:v>0.58535879629629628</c:v>
                </c:pt>
                <c:pt idx="2815">
                  <c:v>0.58560185185185187</c:v>
                </c:pt>
                <c:pt idx="2816">
                  <c:v>0.58584490740740736</c:v>
                </c:pt>
                <c:pt idx="2817">
                  <c:v>0.58608796296296295</c:v>
                </c:pt>
                <c:pt idx="2818">
                  <c:v>0.58633101851851854</c:v>
                </c:pt>
                <c:pt idx="2819">
                  <c:v>0.58658564814814818</c:v>
                </c:pt>
                <c:pt idx="2820">
                  <c:v>0.58682870370370377</c:v>
                </c:pt>
                <c:pt idx="2821">
                  <c:v>0.58707175925925925</c:v>
                </c:pt>
                <c:pt idx="2822">
                  <c:v>0.58731481481481485</c:v>
                </c:pt>
                <c:pt idx="2823">
                  <c:v>0.58755787037037044</c:v>
                </c:pt>
                <c:pt idx="2824">
                  <c:v>0.58781249999999996</c:v>
                </c:pt>
                <c:pt idx="2825">
                  <c:v>0.58805555555555555</c:v>
                </c:pt>
                <c:pt idx="2826">
                  <c:v>0.58829861111111115</c:v>
                </c:pt>
                <c:pt idx="2827">
                  <c:v>0.58854166666666663</c:v>
                </c:pt>
                <c:pt idx="2828">
                  <c:v>0.58878472222222222</c:v>
                </c:pt>
                <c:pt idx="2829">
                  <c:v>0.58903935185185186</c:v>
                </c:pt>
                <c:pt idx="2830">
                  <c:v>0.58928240740740734</c:v>
                </c:pt>
                <c:pt idx="2831">
                  <c:v>0.58952546296296293</c:v>
                </c:pt>
                <c:pt idx="2832">
                  <c:v>0.58976851851851853</c:v>
                </c:pt>
                <c:pt idx="2833">
                  <c:v>0.59001157407407401</c:v>
                </c:pt>
                <c:pt idx="2834">
                  <c:v>0.59026620370370375</c:v>
                </c:pt>
                <c:pt idx="2835">
                  <c:v>0.59050925925925923</c:v>
                </c:pt>
                <c:pt idx="2836">
                  <c:v>0.59075231481481483</c:v>
                </c:pt>
                <c:pt idx="2837">
                  <c:v>0.59099537037037042</c:v>
                </c:pt>
                <c:pt idx="2838">
                  <c:v>0.5912384259259259</c:v>
                </c:pt>
                <c:pt idx="2839">
                  <c:v>0.5914814814814815</c:v>
                </c:pt>
                <c:pt idx="2840">
                  <c:v>0.59173611111111113</c:v>
                </c:pt>
                <c:pt idx="2841">
                  <c:v>0.59197916666666661</c:v>
                </c:pt>
                <c:pt idx="2842">
                  <c:v>0.59222222222222221</c:v>
                </c:pt>
                <c:pt idx="2843">
                  <c:v>0.5924652777777778</c:v>
                </c:pt>
                <c:pt idx="2844">
                  <c:v>0.59270833333333328</c:v>
                </c:pt>
                <c:pt idx="2845">
                  <c:v>0.59296296296296302</c:v>
                </c:pt>
                <c:pt idx="2846">
                  <c:v>0.59320601851851851</c:v>
                </c:pt>
                <c:pt idx="2847">
                  <c:v>0.5934490740740741</c:v>
                </c:pt>
                <c:pt idx="2848">
                  <c:v>0.59369212962962969</c:v>
                </c:pt>
                <c:pt idx="2849">
                  <c:v>0.59393518518518518</c:v>
                </c:pt>
                <c:pt idx="2850">
                  <c:v>0.59418981481481481</c:v>
                </c:pt>
                <c:pt idx="2851">
                  <c:v>0.5944328703703704</c:v>
                </c:pt>
                <c:pt idx="2852">
                  <c:v>0.59467592592592589</c:v>
                </c:pt>
                <c:pt idx="2853">
                  <c:v>0.59491898148148148</c:v>
                </c:pt>
                <c:pt idx="2854">
                  <c:v>0.59516203703703707</c:v>
                </c:pt>
                <c:pt idx="2855">
                  <c:v>0.59540509259259256</c:v>
                </c:pt>
                <c:pt idx="2856">
                  <c:v>0.59565972222222219</c:v>
                </c:pt>
                <c:pt idx="2857">
                  <c:v>0.59590277777777778</c:v>
                </c:pt>
                <c:pt idx="2858">
                  <c:v>0.59614583333333326</c:v>
                </c:pt>
                <c:pt idx="2859">
                  <c:v>0.59638888888888886</c:v>
                </c:pt>
                <c:pt idx="2860">
                  <c:v>0.59663194444444445</c:v>
                </c:pt>
                <c:pt idx="2861">
                  <c:v>0.59688657407407408</c:v>
                </c:pt>
                <c:pt idx="2862">
                  <c:v>0.59712962962962968</c:v>
                </c:pt>
                <c:pt idx="2863">
                  <c:v>0.59737268518518516</c:v>
                </c:pt>
                <c:pt idx="2864">
                  <c:v>0.59761574074074075</c:v>
                </c:pt>
                <c:pt idx="2865">
                  <c:v>0.59785879629629635</c:v>
                </c:pt>
                <c:pt idx="2866">
                  <c:v>0.59811342592592587</c:v>
                </c:pt>
                <c:pt idx="2867">
                  <c:v>0.59835648148148146</c:v>
                </c:pt>
                <c:pt idx="2868">
                  <c:v>0.59859953703703705</c:v>
                </c:pt>
                <c:pt idx="2869">
                  <c:v>0.59884259259259254</c:v>
                </c:pt>
                <c:pt idx="2870">
                  <c:v>0.59908564814814813</c:v>
                </c:pt>
                <c:pt idx="2871">
                  <c:v>0.59934027777777776</c:v>
                </c:pt>
                <c:pt idx="2872">
                  <c:v>0.59958333333333336</c:v>
                </c:pt>
                <c:pt idx="2873">
                  <c:v>0.59982638888888895</c:v>
                </c:pt>
                <c:pt idx="2874">
                  <c:v>0.60006944444444443</c:v>
                </c:pt>
                <c:pt idx="2875">
                  <c:v>0.60031250000000003</c:v>
                </c:pt>
                <c:pt idx="2876">
                  <c:v>0.60055555555555562</c:v>
                </c:pt>
                <c:pt idx="2877">
                  <c:v>0.60081018518518514</c:v>
                </c:pt>
                <c:pt idx="2878">
                  <c:v>0.60105324074074074</c:v>
                </c:pt>
                <c:pt idx="2879">
                  <c:v>0.60129629629629633</c:v>
                </c:pt>
                <c:pt idx="2880">
                  <c:v>0.60153935185185181</c:v>
                </c:pt>
                <c:pt idx="2881">
                  <c:v>0.6017824074074074</c:v>
                </c:pt>
                <c:pt idx="2882">
                  <c:v>0.60203703703703704</c:v>
                </c:pt>
                <c:pt idx="2883">
                  <c:v>0.60228009259259263</c:v>
                </c:pt>
                <c:pt idx="2884">
                  <c:v>0.60252314814814811</c:v>
                </c:pt>
                <c:pt idx="2885">
                  <c:v>0.60276620370370371</c:v>
                </c:pt>
                <c:pt idx="2886">
                  <c:v>0.60300925925925919</c:v>
                </c:pt>
                <c:pt idx="2887">
                  <c:v>0.60326388888888893</c:v>
                </c:pt>
                <c:pt idx="2888">
                  <c:v>0.60350694444444442</c:v>
                </c:pt>
                <c:pt idx="2889">
                  <c:v>0.60375000000000001</c:v>
                </c:pt>
                <c:pt idx="2890">
                  <c:v>0.6039930555555556</c:v>
                </c:pt>
                <c:pt idx="2891">
                  <c:v>0.60423611111111108</c:v>
                </c:pt>
                <c:pt idx="2892">
                  <c:v>0.60447916666666668</c:v>
                </c:pt>
                <c:pt idx="2893">
                  <c:v>0.60473379629629631</c:v>
                </c:pt>
                <c:pt idx="2894">
                  <c:v>0.60497685185185179</c:v>
                </c:pt>
                <c:pt idx="2895">
                  <c:v>0.60521990740740739</c:v>
                </c:pt>
                <c:pt idx="2896">
                  <c:v>0.60546296296296298</c:v>
                </c:pt>
                <c:pt idx="2897">
                  <c:v>0.60570601851851846</c:v>
                </c:pt>
                <c:pt idx="2898">
                  <c:v>0.60596064814814821</c:v>
                </c:pt>
                <c:pt idx="2899">
                  <c:v>0.60620370370370369</c:v>
                </c:pt>
                <c:pt idx="2900">
                  <c:v>0.60644675925925928</c:v>
                </c:pt>
                <c:pt idx="2901">
                  <c:v>0.60668981481481488</c:v>
                </c:pt>
                <c:pt idx="2902">
                  <c:v>0.60693287037037036</c:v>
                </c:pt>
                <c:pt idx="2903">
                  <c:v>0.60718749999999999</c:v>
                </c:pt>
                <c:pt idx="2904">
                  <c:v>0.60743055555555558</c:v>
                </c:pt>
                <c:pt idx="2905">
                  <c:v>0.60767361111111107</c:v>
                </c:pt>
                <c:pt idx="2906">
                  <c:v>0.60791666666666666</c:v>
                </c:pt>
                <c:pt idx="2907">
                  <c:v>0.60815972222222225</c:v>
                </c:pt>
                <c:pt idx="2908">
                  <c:v>0.60841435185185189</c:v>
                </c:pt>
                <c:pt idx="2909">
                  <c:v>0.60865740740740748</c:v>
                </c:pt>
                <c:pt idx="2910">
                  <c:v>0.60890046296296296</c:v>
                </c:pt>
                <c:pt idx="2911">
                  <c:v>0.60914351851851845</c:v>
                </c:pt>
                <c:pt idx="2912">
                  <c:v>0.60938657407407404</c:v>
                </c:pt>
                <c:pt idx="2913">
                  <c:v>0.60962962962962963</c:v>
                </c:pt>
                <c:pt idx="2914">
                  <c:v>0.60988425925925926</c:v>
                </c:pt>
                <c:pt idx="2915">
                  <c:v>0.61012731481481486</c:v>
                </c:pt>
                <c:pt idx="2916">
                  <c:v>0.61037037037037034</c:v>
                </c:pt>
                <c:pt idx="2917">
                  <c:v>0.61061342592592593</c:v>
                </c:pt>
                <c:pt idx="2918">
                  <c:v>0.61085648148148153</c:v>
                </c:pt>
                <c:pt idx="2919">
                  <c:v>0.61111111111111105</c:v>
                </c:pt>
                <c:pt idx="2920">
                  <c:v>0.61135416666666664</c:v>
                </c:pt>
                <c:pt idx="2921">
                  <c:v>0.61159722222222224</c:v>
                </c:pt>
                <c:pt idx="2922">
                  <c:v>0.61184027777777772</c:v>
                </c:pt>
                <c:pt idx="2923">
                  <c:v>0.61208333333333331</c:v>
                </c:pt>
                <c:pt idx="2924">
                  <c:v>0.61233796296296295</c:v>
                </c:pt>
                <c:pt idx="2925">
                  <c:v>0.61258101851851854</c:v>
                </c:pt>
                <c:pt idx="2926">
                  <c:v>0.61282407407407413</c:v>
                </c:pt>
                <c:pt idx="2927">
                  <c:v>0.61306712962962961</c:v>
                </c:pt>
                <c:pt idx="2928">
                  <c:v>0.61331018518518521</c:v>
                </c:pt>
                <c:pt idx="2929">
                  <c:v>0.6135532407407408</c:v>
                </c:pt>
                <c:pt idx="2930">
                  <c:v>0.61380787037037032</c:v>
                </c:pt>
                <c:pt idx="2931">
                  <c:v>0.61405092592592592</c:v>
                </c:pt>
                <c:pt idx="2932">
                  <c:v>0.61429398148148151</c:v>
                </c:pt>
                <c:pt idx="2933">
                  <c:v>0.61453703703703699</c:v>
                </c:pt>
                <c:pt idx="2934">
                  <c:v>0.61478009259259259</c:v>
                </c:pt>
                <c:pt idx="2935">
                  <c:v>0.61503472222222222</c:v>
                </c:pt>
                <c:pt idx="2936">
                  <c:v>0.61527777777777781</c:v>
                </c:pt>
                <c:pt idx="2937">
                  <c:v>0.61552083333333341</c:v>
                </c:pt>
                <c:pt idx="2938">
                  <c:v>0.61576388888888889</c:v>
                </c:pt>
                <c:pt idx="2939">
                  <c:v>0.61600694444444437</c:v>
                </c:pt>
                <c:pt idx="2940">
                  <c:v>0.61626157407407411</c:v>
                </c:pt>
                <c:pt idx="2941">
                  <c:v>0.6165046296296296</c:v>
                </c:pt>
                <c:pt idx="2942">
                  <c:v>0.61674768518518519</c:v>
                </c:pt>
                <c:pt idx="2943">
                  <c:v>0.61699074074074078</c:v>
                </c:pt>
                <c:pt idx="2944">
                  <c:v>0.61723379629629627</c:v>
                </c:pt>
                <c:pt idx="2945">
                  <c:v>0.6174884259259259</c:v>
                </c:pt>
                <c:pt idx="2946">
                  <c:v>0.61773148148148149</c:v>
                </c:pt>
                <c:pt idx="2947">
                  <c:v>0.61797453703703698</c:v>
                </c:pt>
                <c:pt idx="2948">
                  <c:v>0.61821759259259257</c:v>
                </c:pt>
                <c:pt idx="2949">
                  <c:v>0.61846064814814816</c:v>
                </c:pt>
                <c:pt idx="2950">
                  <c:v>0.61870370370370364</c:v>
                </c:pt>
                <c:pt idx="2951">
                  <c:v>0.61895833333333339</c:v>
                </c:pt>
                <c:pt idx="2952">
                  <c:v>0.61920138888888887</c:v>
                </c:pt>
                <c:pt idx="2953">
                  <c:v>0.61944444444444446</c:v>
                </c:pt>
                <c:pt idx="2954">
                  <c:v>0.61968750000000006</c:v>
                </c:pt>
                <c:pt idx="2955">
                  <c:v>0.61993055555555554</c:v>
                </c:pt>
                <c:pt idx="2956">
                  <c:v>0.62018518518518517</c:v>
                </c:pt>
                <c:pt idx="2957">
                  <c:v>0.62042824074074077</c:v>
                </c:pt>
                <c:pt idx="2958">
                  <c:v>0.62067129629629625</c:v>
                </c:pt>
                <c:pt idx="2959">
                  <c:v>0.62091435185185184</c:v>
                </c:pt>
                <c:pt idx="2960">
                  <c:v>0.62115740740740744</c:v>
                </c:pt>
                <c:pt idx="2961">
                  <c:v>0.62141203703703707</c:v>
                </c:pt>
                <c:pt idx="2962">
                  <c:v>0.62165509259259266</c:v>
                </c:pt>
                <c:pt idx="2963">
                  <c:v>0.62189814814814814</c:v>
                </c:pt>
                <c:pt idx="2964">
                  <c:v>0.62214120370370374</c:v>
                </c:pt>
                <c:pt idx="2965">
                  <c:v>0.62238425925925933</c:v>
                </c:pt>
                <c:pt idx="2966">
                  <c:v>0.62263888888888885</c:v>
                </c:pt>
                <c:pt idx="2967">
                  <c:v>0.62288194444444445</c:v>
                </c:pt>
                <c:pt idx="2968">
                  <c:v>0.62312500000000004</c:v>
                </c:pt>
                <c:pt idx="2969">
                  <c:v>0.62336805555555552</c:v>
                </c:pt>
                <c:pt idx="2970">
                  <c:v>0.62361111111111112</c:v>
                </c:pt>
                <c:pt idx="2971">
                  <c:v>0.62385416666666671</c:v>
                </c:pt>
                <c:pt idx="2972">
                  <c:v>0.62410879629629623</c:v>
                </c:pt>
                <c:pt idx="2973">
                  <c:v>0.62435185185185182</c:v>
                </c:pt>
                <c:pt idx="2974">
                  <c:v>0.62459490740740742</c:v>
                </c:pt>
                <c:pt idx="2975">
                  <c:v>0.6248379629629629</c:v>
                </c:pt>
                <c:pt idx="2976">
                  <c:v>0.62508101851851849</c:v>
                </c:pt>
                <c:pt idx="2977">
                  <c:v>0.62533564814814813</c:v>
                </c:pt>
                <c:pt idx="2978">
                  <c:v>0.62557870370370372</c:v>
                </c:pt>
                <c:pt idx="2979">
                  <c:v>0.62582175925925931</c:v>
                </c:pt>
                <c:pt idx="2980">
                  <c:v>0.6260648148148148</c:v>
                </c:pt>
                <c:pt idx="2981">
                  <c:v>0.62630787037037039</c:v>
                </c:pt>
                <c:pt idx="2982">
                  <c:v>0.62656250000000002</c:v>
                </c:pt>
                <c:pt idx="2983">
                  <c:v>0.6268055555555555</c:v>
                </c:pt>
                <c:pt idx="2984">
                  <c:v>0.6270486111111111</c:v>
                </c:pt>
                <c:pt idx="2985">
                  <c:v>0.62729166666666669</c:v>
                </c:pt>
                <c:pt idx="2986">
                  <c:v>0.62753472222222217</c:v>
                </c:pt>
                <c:pt idx="2987">
                  <c:v>0.62777777777777777</c:v>
                </c:pt>
                <c:pt idx="2988">
                  <c:v>0.6280324074074074</c:v>
                </c:pt>
                <c:pt idx="2989">
                  <c:v>0.62827546296296299</c:v>
                </c:pt>
                <c:pt idx="2990">
                  <c:v>0.62851851851851859</c:v>
                </c:pt>
                <c:pt idx="2991">
                  <c:v>0.62876157407407407</c:v>
                </c:pt>
                <c:pt idx="2992">
                  <c:v>0.62900462962962966</c:v>
                </c:pt>
                <c:pt idx="2993">
                  <c:v>0.6292592592592593</c:v>
                </c:pt>
                <c:pt idx="2994">
                  <c:v>0.62950231481481478</c:v>
                </c:pt>
                <c:pt idx="2995">
                  <c:v>0.62974537037037037</c:v>
                </c:pt>
                <c:pt idx="2996">
                  <c:v>0.62998842592592597</c:v>
                </c:pt>
                <c:pt idx="2997">
                  <c:v>0.63023148148148145</c:v>
                </c:pt>
                <c:pt idx="2998">
                  <c:v>0.63048611111111108</c:v>
                </c:pt>
                <c:pt idx="2999">
                  <c:v>0.63072916666666667</c:v>
                </c:pt>
                <c:pt idx="3000">
                  <c:v>0.63097222222222216</c:v>
                </c:pt>
                <c:pt idx="3001">
                  <c:v>0.63121527777777775</c:v>
                </c:pt>
                <c:pt idx="3002">
                  <c:v>0.63145833333333334</c:v>
                </c:pt>
                <c:pt idx="3003">
                  <c:v>0.63171296296296298</c:v>
                </c:pt>
                <c:pt idx="3004">
                  <c:v>0.63195601851851857</c:v>
                </c:pt>
                <c:pt idx="3005">
                  <c:v>0.63219907407407405</c:v>
                </c:pt>
                <c:pt idx="3006">
                  <c:v>0.63244212962962965</c:v>
                </c:pt>
                <c:pt idx="3007">
                  <c:v>0.63268518518518524</c:v>
                </c:pt>
                <c:pt idx="3008">
                  <c:v>0.63292824074074072</c:v>
                </c:pt>
                <c:pt idx="3009">
                  <c:v>0.63318287037037035</c:v>
                </c:pt>
                <c:pt idx="3010">
                  <c:v>0.63342592592592595</c:v>
                </c:pt>
                <c:pt idx="3011">
                  <c:v>0.63366898148148143</c:v>
                </c:pt>
                <c:pt idx="3012">
                  <c:v>0.63391203703703702</c:v>
                </c:pt>
                <c:pt idx="3013">
                  <c:v>0.63415509259259262</c:v>
                </c:pt>
                <c:pt idx="3014">
                  <c:v>0.63440972222222225</c:v>
                </c:pt>
                <c:pt idx="3015">
                  <c:v>0.63465277777777784</c:v>
                </c:pt>
                <c:pt idx="3016">
                  <c:v>0.63489583333333333</c:v>
                </c:pt>
                <c:pt idx="3017">
                  <c:v>0.63513888888888892</c:v>
                </c:pt>
                <c:pt idx="3018">
                  <c:v>0.63538194444444451</c:v>
                </c:pt>
                <c:pt idx="3019">
                  <c:v>0.63563657407407403</c:v>
                </c:pt>
                <c:pt idx="3020">
                  <c:v>0.63587962962962963</c:v>
                </c:pt>
                <c:pt idx="3021">
                  <c:v>0.63612268518518522</c:v>
                </c:pt>
                <c:pt idx="3022">
                  <c:v>0.6363657407407407</c:v>
                </c:pt>
                <c:pt idx="3023">
                  <c:v>0.6366087962962963</c:v>
                </c:pt>
                <c:pt idx="3024">
                  <c:v>0.63686342592592593</c:v>
                </c:pt>
                <c:pt idx="3025">
                  <c:v>0.63710648148148141</c:v>
                </c:pt>
                <c:pt idx="3026">
                  <c:v>0.63734953703703701</c:v>
                </c:pt>
                <c:pt idx="3027">
                  <c:v>0.6375925925925926</c:v>
                </c:pt>
                <c:pt idx="3028">
                  <c:v>0.63783564814814808</c:v>
                </c:pt>
                <c:pt idx="3029">
                  <c:v>0.63807870370370368</c:v>
                </c:pt>
                <c:pt idx="3030">
                  <c:v>0.63833333333333331</c:v>
                </c:pt>
                <c:pt idx="3031">
                  <c:v>0.6385763888888889</c:v>
                </c:pt>
                <c:pt idx="3032">
                  <c:v>0.6388194444444445</c:v>
                </c:pt>
                <c:pt idx="3033">
                  <c:v>0.63906249999999998</c:v>
                </c:pt>
                <c:pt idx="3034">
                  <c:v>0.63930555555555557</c:v>
                </c:pt>
                <c:pt idx="3035">
                  <c:v>0.6395601851851852</c:v>
                </c:pt>
                <c:pt idx="3036">
                  <c:v>0.63980324074074069</c:v>
                </c:pt>
                <c:pt idx="3037">
                  <c:v>0.64004629629629628</c:v>
                </c:pt>
                <c:pt idx="3038">
                  <c:v>0.64028935185185187</c:v>
                </c:pt>
                <c:pt idx="3039">
                  <c:v>0.64053240740740736</c:v>
                </c:pt>
                <c:pt idx="3040">
                  <c:v>0.6407870370370371</c:v>
                </c:pt>
                <c:pt idx="3041">
                  <c:v>0.64103009259259258</c:v>
                </c:pt>
                <c:pt idx="3042">
                  <c:v>0.64127314814814818</c:v>
                </c:pt>
                <c:pt idx="3043">
                  <c:v>0.64151620370370377</c:v>
                </c:pt>
                <c:pt idx="3044">
                  <c:v>0.64175925925925925</c:v>
                </c:pt>
                <c:pt idx="3045">
                  <c:v>0.64200231481481485</c:v>
                </c:pt>
                <c:pt idx="3046">
                  <c:v>0.64225694444444448</c:v>
                </c:pt>
                <c:pt idx="3047">
                  <c:v>0.64249999999999996</c:v>
                </c:pt>
                <c:pt idx="3048">
                  <c:v>0.64274305555555555</c:v>
                </c:pt>
                <c:pt idx="3049">
                  <c:v>0.64298611111111115</c:v>
                </c:pt>
                <c:pt idx="3050">
                  <c:v>0.64322916666666663</c:v>
                </c:pt>
                <c:pt idx="3051">
                  <c:v>0.64348379629629626</c:v>
                </c:pt>
                <c:pt idx="3052">
                  <c:v>0.64372685185185186</c:v>
                </c:pt>
                <c:pt idx="3053">
                  <c:v>0.64396990740740734</c:v>
                </c:pt>
                <c:pt idx="3054">
                  <c:v>0.64421296296296293</c:v>
                </c:pt>
                <c:pt idx="3055">
                  <c:v>0.64445601851851853</c:v>
                </c:pt>
                <c:pt idx="3056">
                  <c:v>0.64471064814814816</c:v>
                </c:pt>
                <c:pt idx="3057">
                  <c:v>0.64495370370370375</c:v>
                </c:pt>
                <c:pt idx="3058">
                  <c:v>0.64519675925925923</c:v>
                </c:pt>
                <c:pt idx="3059">
                  <c:v>0.64543981481481483</c:v>
                </c:pt>
                <c:pt idx="3060">
                  <c:v>0.64568287037037042</c:v>
                </c:pt>
                <c:pt idx="3061">
                  <c:v>0.64593749999999994</c:v>
                </c:pt>
                <c:pt idx="3062">
                  <c:v>0.64618055555555554</c:v>
                </c:pt>
                <c:pt idx="3063">
                  <c:v>0.64642361111111113</c:v>
                </c:pt>
                <c:pt idx="3064">
                  <c:v>0.64666666666666661</c:v>
                </c:pt>
                <c:pt idx="3065">
                  <c:v>0.64690972222222221</c:v>
                </c:pt>
                <c:pt idx="3066">
                  <c:v>0.6471527777777778</c:v>
                </c:pt>
                <c:pt idx="3067">
                  <c:v>0.64740740740740743</c:v>
                </c:pt>
                <c:pt idx="3068">
                  <c:v>0.64765046296296302</c:v>
                </c:pt>
                <c:pt idx="3069">
                  <c:v>0.64789351851851851</c:v>
                </c:pt>
                <c:pt idx="3070">
                  <c:v>0.6481365740740741</c:v>
                </c:pt>
                <c:pt idx="3071">
                  <c:v>0.64837962962962969</c:v>
                </c:pt>
                <c:pt idx="3072">
                  <c:v>0.64863425925925922</c:v>
                </c:pt>
                <c:pt idx="3073">
                  <c:v>0.64887731481481481</c:v>
                </c:pt>
                <c:pt idx="3074">
                  <c:v>0.6491203703703704</c:v>
                </c:pt>
                <c:pt idx="3075">
                  <c:v>0.64936342592592589</c:v>
                </c:pt>
                <c:pt idx="3076">
                  <c:v>0.64960648148148148</c:v>
                </c:pt>
                <c:pt idx="3077">
                  <c:v>0.64986111111111111</c:v>
                </c:pt>
                <c:pt idx="3078">
                  <c:v>0.65010416666666659</c:v>
                </c:pt>
                <c:pt idx="3079">
                  <c:v>0.65034722222222219</c:v>
                </c:pt>
                <c:pt idx="3080">
                  <c:v>0.65059027777777778</c:v>
                </c:pt>
                <c:pt idx="3081">
                  <c:v>0.65083333333333326</c:v>
                </c:pt>
                <c:pt idx="3082">
                  <c:v>0.65107638888888886</c:v>
                </c:pt>
                <c:pt idx="3083">
                  <c:v>0.65133101851851849</c:v>
                </c:pt>
                <c:pt idx="3084">
                  <c:v>0.65157407407407408</c:v>
                </c:pt>
                <c:pt idx="3085">
                  <c:v>0.65181712962962968</c:v>
                </c:pt>
                <c:pt idx="3086">
                  <c:v>0.65206018518518516</c:v>
                </c:pt>
                <c:pt idx="3087">
                  <c:v>0.65230324074074075</c:v>
                </c:pt>
                <c:pt idx="3088">
                  <c:v>0.65255787037037039</c:v>
                </c:pt>
                <c:pt idx="3089">
                  <c:v>0.65280092592592587</c:v>
                </c:pt>
                <c:pt idx="3090">
                  <c:v>0.65304398148148146</c:v>
                </c:pt>
                <c:pt idx="3091">
                  <c:v>0.65328703703703705</c:v>
                </c:pt>
                <c:pt idx="3092">
                  <c:v>0.65353009259259254</c:v>
                </c:pt>
                <c:pt idx="3093">
                  <c:v>0.65378472222222228</c:v>
                </c:pt>
                <c:pt idx="3094">
                  <c:v>0.65402777777777776</c:v>
                </c:pt>
                <c:pt idx="3095">
                  <c:v>0.65427083333333336</c:v>
                </c:pt>
                <c:pt idx="3096">
                  <c:v>0.65451388888888895</c:v>
                </c:pt>
                <c:pt idx="3097">
                  <c:v>0.65475694444444443</c:v>
                </c:pt>
                <c:pt idx="3098">
                  <c:v>0.65501157407407407</c:v>
                </c:pt>
                <c:pt idx="3099">
                  <c:v>0.65525462962962966</c:v>
                </c:pt>
                <c:pt idx="3100">
                  <c:v>0.65549768518518514</c:v>
                </c:pt>
                <c:pt idx="3101">
                  <c:v>0.65574074074074074</c:v>
                </c:pt>
                <c:pt idx="3102">
                  <c:v>0.65598379629629633</c:v>
                </c:pt>
                <c:pt idx="3103">
                  <c:v>0.65622685185185181</c:v>
                </c:pt>
                <c:pt idx="3104">
                  <c:v>0.65648148148148155</c:v>
                </c:pt>
                <c:pt idx="3105">
                  <c:v>0.65672453703703704</c:v>
                </c:pt>
                <c:pt idx="3106">
                  <c:v>0.65696759259259252</c:v>
                </c:pt>
                <c:pt idx="3107">
                  <c:v>0.65721064814814811</c:v>
                </c:pt>
                <c:pt idx="3108">
                  <c:v>0.65745370370370371</c:v>
                </c:pt>
                <c:pt idx="3109">
                  <c:v>0.65770833333333334</c:v>
                </c:pt>
                <c:pt idx="3110">
                  <c:v>0.65795138888888893</c:v>
                </c:pt>
                <c:pt idx="3111">
                  <c:v>0.65819444444444442</c:v>
                </c:pt>
                <c:pt idx="3112">
                  <c:v>0.65843750000000001</c:v>
                </c:pt>
                <c:pt idx="3113">
                  <c:v>0.6586805555555556</c:v>
                </c:pt>
                <c:pt idx="3114">
                  <c:v>0.65893518518518512</c:v>
                </c:pt>
                <c:pt idx="3115">
                  <c:v>0.65917824074074072</c:v>
                </c:pt>
                <c:pt idx="3116">
                  <c:v>0.65942129629629631</c:v>
                </c:pt>
                <c:pt idx="3117">
                  <c:v>0.65966435185185179</c:v>
                </c:pt>
                <c:pt idx="3118">
                  <c:v>0.65990740740740739</c:v>
                </c:pt>
                <c:pt idx="3119">
                  <c:v>0.66015046296296298</c:v>
                </c:pt>
                <c:pt idx="3120">
                  <c:v>0.66040509259259261</c:v>
                </c:pt>
                <c:pt idx="3121">
                  <c:v>0.66064814814814821</c:v>
                </c:pt>
                <c:pt idx="3122">
                  <c:v>0.66089120370370369</c:v>
                </c:pt>
                <c:pt idx="3123">
                  <c:v>0.66113425925925928</c:v>
                </c:pt>
                <c:pt idx="3124">
                  <c:v>0.66137731481481488</c:v>
                </c:pt>
                <c:pt idx="3125">
                  <c:v>0.6616319444444444</c:v>
                </c:pt>
                <c:pt idx="3126">
                  <c:v>0.66187499999999999</c:v>
                </c:pt>
                <c:pt idx="3127">
                  <c:v>0.66211805555555558</c:v>
                </c:pt>
                <c:pt idx="3128">
                  <c:v>0.66236111111111107</c:v>
                </c:pt>
                <c:pt idx="3129">
                  <c:v>0.66260416666666666</c:v>
                </c:pt>
                <c:pt idx="3130">
                  <c:v>0.66285879629629629</c:v>
                </c:pt>
                <c:pt idx="3131">
                  <c:v>0.66310185185185189</c:v>
                </c:pt>
                <c:pt idx="3132">
                  <c:v>0.66334490740740748</c:v>
                </c:pt>
                <c:pt idx="3133">
                  <c:v>0.66358796296296296</c:v>
                </c:pt>
                <c:pt idx="3134">
                  <c:v>0.66383101851851845</c:v>
                </c:pt>
                <c:pt idx="3135">
                  <c:v>0.66408564814814819</c:v>
                </c:pt>
                <c:pt idx="3136">
                  <c:v>0.66432870370370367</c:v>
                </c:pt>
                <c:pt idx="3137">
                  <c:v>0.66457175925925926</c:v>
                </c:pt>
                <c:pt idx="3138">
                  <c:v>0.66481481481481486</c:v>
                </c:pt>
                <c:pt idx="3139">
                  <c:v>0.66505787037037034</c:v>
                </c:pt>
                <c:pt idx="3140">
                  <c:v>0.66530092592592593</c:v>
                </c:pt>
                <c:pt idx="3141">
                  <c:v>0.66555555555555557</c:v>
                </c:pt>
                <c:pt idx="3142">
                  <c:v>0.66579861111111105</c:v>
                </c:pt>
                <c:pt idx="3143">
                  <c:v>0.66604166666666664</c:v>
                </c:pt>
                <c:pt idx="3144">
                  <c:v>0.66628472222222224</c:v>
                </c:pt>
                <c:pt idx="3145">
                  <c:v>0.66652777777777772</c:v>
                </c:pt>
                <c:pt idx="3146">
                  <c:v>0.66678240740740735</c:v>
                </c:pt>
                <c:pt idx="3147">
                  <c:v>0.66702546296296295</c:v>
                </c:pt>
                <c:pt idx="3148">
                  <c:v>0.66726851851851843</c:v>
                </c:pt>
                <c:pt idx="3149">
                  <c:v>0.66751157407407413</c:v>
                </c:pt>
                <c:pt idx="3150">
                  <c:v>0.66775462962962961</c:v>
                </c:pt>
                <c:pt idx="3151">
                  <c:v>0.66800925925925936</c:v>
                </c:pt>
                <c:pt idx="3152">
                  <c:v>0.66825231481481484</c:v>
                </c:pt>
                <c:pt idx="3153">
                  <c:v>0.66849537037037043</c:v>
                </c:pt>
                <c:pt idx="3154">
                  <c:v>0.66873842592592592</c:v>
                </c:pt>
                <c:pt idx="3155">
                  <c:v>0.66898148148148151</c:v>
                </c:pt>
                <c:pt idx="3156">
                  <c:v>0.66923611111111114</c:v>
                </c:pt>
                <c:pt idx="3157">
                  <c:v>0.66947916666666663</c:v>
                </c:pt>
                <c:pt idx="3158">
                  <c:v>0.66972222222222222</c:v>
                </c:pt>
                <c:pt idx="3159">
                  <c:v>0.6699652777777777</c:v>
                </c:pt>
                <c:pt idx="3160">
                  <c:v>0.67020833333333341</c:v>
                </c:pt>
                <c:pt idx="3161">
                  <c:v>0.67045138888888889</c:v>
                </c:pt>
                <c:pt idx="3162">
                  <c:v>0.67070601851851841</c:v>
                </c:pt>
                <c:pt idx="3163">
                  <c:v>0.67094907407407411</c:v>
                </c:pt>
                <c:pt idx="3164">
                  <c:v>0.6711921296296296</c:v>
                </c:pt>
                <c:pt idx="3165">
                  <c:v>0.67143518518518519</c:v>
                </c:pt>
                <c:pt idx="3166">
                  <c:v>0.67167824074074067</c:v>
                </c:pt>
                <c:pt idx="3167">
                  <c:v>0.67193287037037042</c:v>
                </c:pt>
                <c:pt idx="3168">
                  <c:v>0.6721759259259259</c:v>
                </c:pt>
                <c:pt idx="3169">
                  <c:v>0.67241898148148149</c:v>
                </c:pt>
                <c:pt idx="3170">
                  <c:v>0.67266203703703698</c:v>
                </c:pt>
                <c:pt idx="3171">
                  <c:v>0.67290509259259268</c:v>
                </c:pt>
                <c:pt idx="3172">
                  <c:v>0.6731597222222222</c:v>
                </c:pt>
                <c:pt idx="3173">
                  <c:v>0.67340277777777768</c:v>
                </c:pt>
                <c:pt idx="3174">
                  <c:v>0.67364583333333339</c:v>
                </c:pt>
                <c:pt idx="3175">
                  <c:v>0.67388888888888887</c:v>
                </c:pt>
                <c:pt idx="3176">
                  <c:v>0.67413194444444446</c:v>
                </c:pt>
                <c:pt idx="3177">
                  <c:v>0.67437499999999995</c:v>
                </c:pt>
                <c:pt idx="3178">
                  <c:v>0.67462962962962969</c:v>
                </c:pt>
                <c:pt idx="3179">
                  <c:v>0.67487268518518517</c:v>
                </c:pt>
                <c:pt idx="3180">
                  <c:v>0.67511574074074077</c:v>
                </c:pt>
                <c:pt idx="3181">
                  <c:v>0.67535879629629625</c:v>
                </c:pt>
                <c:pt idx="3182">
                  <c:v>0.67560185185185195</c:v>
                </c:pt>
                <c:pt idx="3183">
                  <c:v>0.67585648148148147</c:v>
                </c:pt>
                <c:pt idx="3184">
                  <c:v>0.67609953703703696</c:v>
                </c:pt>
                <c:pt idx="3185">
                  <c:v>0.67634259259259266</c:v>
                </c:pt>
                <c:pt idx="3186">
                  <c:v>0.67658564814814814</c:v>
                </c:pt>
                <c:pt idx="3187">
                  <c:v>0.67682870370370374</c:v>
                </c:pt>
                <c:pt idx="3188">
                  <c:v>0.67708333333333337</c:v>
                </c:pt>
                <c:pt idx="3189">
                  <c:v>0.67732638888888885</c:v>
                </c:pt>
                <c:pt idx="3190">
                  <c:v>0.67756944444444445</c:v>
                </c:pt>
                <c:pt idx="3191">
                  <c:v>0.67781249999999993</c:v>
                </c:pt>
                <c:pt idx="3192">
                  <c:v>0.67805555555555552</c:v>
                </c:pt>
                <c:pt idx="3193">
                  <c:v>0.67831018518518515</c:v>
                </c:pt>
                <c:pt idx="3194">
                  <c:v>0.67855324074074075</c:v>
                </c:pt>
                <c:pt idx="3195">
                  <c:v>0.67879629629629623</c:v>
                </c:pt>
                <c:pt idx="3196">
                  <c:v>0.67903935185185194</c:v>
                </c:pt>
                <c:pt idx="3197">
                  <c:v>0.67928240740740742</c:v>
                </c:pt>
                <c:pt idx="3198">
                  <c:v>0.67952546296296301</c:v>
                </c:pt>
                <c:pt idx="3199">
                  <c:v>0.67978009259259264</c:v>
                </c:pt>
                <c:pt idx="3200">
                  <c:v>0.68002314814814813</c:v>
                </c:pt>
                <c:pt idx="3201">
                  <c:v>0.68026620370370372</c:v>
                </c:pt>
                <c:pt idx="3202">
                  <c:v>0.6805092592592592</c:v>
                </c:pt>
                <c:pt idx="3203">
                  <c:v>0.6807523148148148</c:v>
                </c:pt>
                <c:pt idx="3204">
                  <c:v>0.68100694444444443</c:v>
                </c:pt>
                <c:pt idx="3205">
                  <c:v>0.68125000000000002</c:v>
                </c:pt>
                <c:pt idx="3206">
                  <c:v>0.6814930555555555</c:v>
                </c:pt>
                <c:pt idx="3207">
                  <c:v>0.68173611111111121</c:v>
                </c:pt>
                <c:pt idx="3208">
                  <c:v>0.68197916666666669</c:v>
                </c:pt>
                <c:pt idx="3209">
                  <c:v>0.68223379629629621</c:v>
                </c:pt>
                <c:pt idx="3210">
                  <c:v>0.68247685185185192</c:v>
                </c:pt>
                <c:pt idx="3211">
                  <c:v>0.6827199074074074</c:v>
                </c:pt>
                <c:pt idx="3212">
                  <c:v>0.68296296296296299</c:v>
                </c:pt>
                <c:pt idx="3213">
                  <c:v>0.68320601851851848</c:v>
                </c:pt>
                <c:pt idx="3214">
                  <c:v>0.68346064814814822</c:v>
                </c:pt>
                <c:pt idx="3215">
                  <c:v>0.6837037037037037</c:v>
                </c:pt>
                <c:pt idx="3216">
                  <c:v>0.6839467592592593</c:v>
                </c:pt>
                <c:pt idx="3217">
                  <c:v>0.68418981481481478</c:v>
                </c:pt>
                <c:pt idx="3218">
                  <c:v>0.68443287037037026</c:v>
                </c:pt>
                <c:pt idx="3219">
                  <c:v>0.68467592592592597</c:v>
                </c:pt>
                <c:pt idx="3220">
                  <c:v>0.68493055555555549</c:v>
                </c:pt>
                <c:pt idx="3221">
                  <c:v>0.68517361111111119</c:v>
                </c:pt>
                <c:pt idx="3222">
                  <c:v>0.68541666666666667</c:v>
                </c:pt>
                <c:pt idx="3223">
                  <c:v>0.68565972222222227</c:v>
                </c:pt>
                <c:pt idx="3224">
                  <c:v>0.68590277777777775</c:v>
                </c:pt>
                <c:pt idx="3225">
                  <c:v>0.68615740740740738</c:v>
                </c:pt>
                <c:pt idx="3226">
                  <c:v>0.68640046296296298</c:v>
                </c:pt>
                <c:pt idx="3227">
                  <c:v>0.68664351851851846</c:v>
                </c:pt>
                <c:pt idx="3228">
                  <c:v>0.68688657407407405</c:v>
                </c:pt>
                <c:pt idx="3229">
                  <c:v>0.68712962962962953</c:v>
                </c:pt>
                <c:pt idx="3230">
                  <c:v>0.68738425925925928</c:v>
                </c:pt>
                <c:pt idx="3231">
                  <c:v>0.68762731481481476</c:v>
                </c:pt>
                <c:pt idx="3232">
                  <c:v>0.68787037037037047</c:v>
                </c:pt>
                <c:pt idx="3233">
                  <c:v>0.68811342592592595</c:v>
                </c:pt>
                <c:pt idx="3234">
                  <c:v>0.68835648148148154</c:v>
                </c:pt>
                <c:pt idx="3235">
                  <c:v>0.68859953703703702</c:v>
                </c:pt>
                <c:pt idx="3236">
                  <c:v>0.68885416666666666</c:v>
                </c:pt>
                <c:pt idx="3237">
                  <c:v>0.68909722222222225</c:v>
                </c:pt>
                <c:pt idx="3238">
                  <c:v>0.68934027777777773</c:v>
                </c:pt>
                <c:pt idx="3239">
                  <c:v>0.68958333333333333</c:v>
                </c:pt>
                <c:pt idx="3240">
                  <c:v>0.68982638888888881</c:v>
                </c:pt>
                <c:pt idx="3241">
                  <c:v>0.69008101851851855</c:v>
                </c:pt>
                <c:pt idx="3242">
                  <c:v>0.69032407407407403</c:v>
                </c:pt>
                <c:pt idx="3243">
                  <c:v>0.69056712962962974</c:v>
                </c:pt>
                <c:pt idx="3244">
                  <c:v>0.69081018518518522</c:v>
                </c:pt>
                <c:pt idx="3245">
                  <c:v>0.6910532407407407</c:v>
                </c:pt>
                <c:pt idx="3246">
                  <c:v>0.69130787037037045</c:v>
                </c:pt>
                <c:pt idx="3247">
                  <c:v>0.69155092592592593</c:v>
                </c:pt>
                <c:pt idx="3248">
                  <c:v>0.69179398148148152</c:v>
                </c:pt>
                <c:pt idx="3249">
                  <c:v>0.69203703703703701</c:v>
                </c:pt>
                <c:pt idx="3250">
                  <c:v>0.6922800925925926</c:v>
                </c:pt>
                <c:pt idx="3251">
                  <c:v>0.69252314814814808</c:v>
                </c:pt>
                <c:pt idx="3252">
                  <c:v>0.69277777777777771</c:v>
                </c:pt>
                <c:pt idx="3253">
                  <c:v>0.69302083333333331</c:v>
                </c:pt>
                <c:pt idx="3254">
                  <c:v>0.69326388888888879</c:v>
                </c:pt>
                <c:pt idx="3255">
                  <c:v>0.6935069444444445</c:v>
                </c:pt>
                <c:pt idx="3256">
                  <c:v>0.69374999999999998</c:v>
                </c:pt>
                <c:pt idx="3257">
                  <c:v>0.69400462962962972</c:v>
                </c:pt>
                <c:pt idx="3258">
                  <c:v>0.6942476851851852</c:v>
                </c:pt>
                <c:pt idx="3259">
                  <c:v>0.6944907407407408</c:v>
                </c:pt>
                <c:pt idx="3260">
                  <c:v>0.69473379629629628</c:v>
                </c:pt>
                <c:pt idx="3261">
                  <c:v>0.69497685185185187</c:v>
                </c:pt>
                <c:pt idx="3262">
                  <c:v>0.69523148148148151</c:v>
                </c:pt>
                <c:pt idx="3263">
                  <c:v>0.69547453703703699</c:v>
                </c:pt>
                <c:pt idx="3264">
                  <c:v>0.69571759259259258</c:v>
                </c:pt>
                <c:pt idx="3265">
                  <c:v>0.69596064814814806</c:v>
                </c:pt>
                <c:pt idx="3266">
                  <c:v>0.69620370370370377</c:v>
                </c:pt>
                <c:pt idx="3267">
                  <c:v>0.69645833333333329</c:v>
                </c:pt>
                <c:pt idx="3268">
                  <c:v>0.69670138888888899</c:v>
                </c:pt>
                <c:pt idx="3269">
                  <c:v>0.69694444444444448</c:v>
                </c:pt>
                <c:pt idx="3270">
                  <c:v>0.69718750000000007</c:v>
                </c:pt>
                <c:pt idx="3271">
                  <c:v>0.69743055555555555</c:v>
                </c:pt>
                <c:pt idx="3272">
                  <c:v>0.69767361111111104</c:v>
                </c:pt>
                <c:pt idx="3273">
                  <c:v>0.69792824074074078</c:v>
                </c:pt>
                <c:pt idx="3274">
                  <c:v>0.69817129629629626</c:v>
                </c:pt>
                <c:pt idx="3275">
                  <c:v>0.69841435185185186</c:v>
                </c:pt>
                <c:pt idx="3276">
                  <c:v>0.69865740740740734</c:v>
                </c:pt>
                <c:pt idx="3277">
                  <c:v>0.69890046296296304</c:v>
                </c:pt>
                <c:pt idx="3278">
                  <c:v>0.69915509259259256</c:v>
                </c:pt>
                <c:pt idx="3279">
                  <c:v>0.69939814814814805</c:v>
                </c:pt>
                <c:pt idx="3280">
                  <c:v>0.69964120370370375</c:v>
                </c:pt>
                <c:pt idx="3281">
                  <c:v>0.69988425925925923</c:v>
                </c:pt>
                <c:pt idx="3282">
                  <c:v>0.70012731481481483</c:v>
                </c:pt>
                <c:pt idx="3283">
                  <c:v>0.70038194444444446</c:v>
                </c:pt>
                <c:pt idx="3284">
                  <c:v>0.70062500000000005</c:v>
                </c:pt>
                <c:pt idx="3285">
                  <c:v>0.70086805555555554</c:v>
                </c:pt>
                <c:pt idx="3286">
                  <c:v>0.70111111111111113</c:v>
                </c:pt>
                <c:pt idx="3287">
                  <c:v>0.70135416666666661</c:v>
                </c:pt>
                <c:pt idx="3288">
                  <c:v>0.70160879629629624</c:v>
                </c:pt>
                <c:pt idx="3289">
                  <c:v>0.70185185185185184</c:v>
                </c:pt>
                <c:pt idx="3290">
                  <c:v>0.70209490740740732</c:v>
                </c:pt>
                <c:pt idx="3291">
                  <c:v>0.70233796296296302</c:v>
                </c:pt>
                <c:pt idx="3292">
                  <c:v>0.70258101851851851</c:v>
                </c:pt>
                <c:pt idx="3293">
                  <c:v>0.7028240740740741</c:v>
                </c:pt>
                <c:pt idx="3294">
                  <c:v>0.70307870370370373</c:v>
                </c:pt>
                <c:pt idx="3295">
                  <c:v>0.70332175925925933</c:v>
                </c:pt>
                <c:pt idx="3296">
                  <c:v>0.70356481481481481</c:v>
                </c:pt>
                <c:pt idx="3297">
                  <c:v>0.7038078703703704</c:v>
                </c:pt>
                <c:pt idx="3298">
                  <c:v>0.70405092592592589</c:v>
                </c:pt>
                <c:pt idx="3299">
                  <c:v>0.70430555555555552</c:v>
                </c:pt>
                <c:pt idx="3300">
                  <c:v>0.70454861111111111</c:v>
                </c:pt>
                <c:pt idx="3301">
                  <c:v>0.70479166666666659</c:v>
                </c:pt>
                <c:pt idx="3302">
                  <c:v>0.7050347222222223</c:v>
                </c:pt>
                <c:pt idx="3303">
                  <c:v>0.70527777777777778</c:v>
                </c:pt>
                <c:pt idx="3304">
                  <c:v>0.7055324074074073</c:v>
                </c:pt>
                <c:pt idx="3305">
                  <c:v>0.70577546296296301</c:v>
                </c:pt>
                <c:pt idx="3306">
                  <c:v>0.70601851851851849</c:v>
                </c:pt>
                <c:pt idx="3307">
                  <c:v>0.70626157407407408</c:v>
                </c:pt>
                <c:pt idx="3308">
                  <c:v>0.70650462962962957</c:v>
                </c:pt>
                <c:pt idx="3309">
                  <c:v>0.70674768518518516</c:v>
                </c:pt>
                <c:pt idx="3310">
                  <c:v>0.70700231481481479</c:v>
                </c:pt>
                <c:pt idx="3311">
                  <c:v>0.70724537037037039</c:v>
                </c:pt>
                <c:pt idx="3312">
                  <c:v>0.70748842592592587</c:v>
                </c:pt>
                <c:pt idx="3313">
                  <c:v>0.70773148148148157</c:v>
                </c:pt>
                <c:pt idx="3314">
                  <c:v>0.70797453703703705</c:v>
                </c:pt>
                <c:pt idx="3315">
                  <c:v>0.70822916666666658</c:v>
                </c:pt>
                <c:pt idx="3316">
                  <c:v>0.70847222222222228</c:v>
                </c:pt>
                <c:pt idx="3317">
                  <c:v>0.70871527777777776</c:v>
                </c:pt>
                <c:pt idx="3318">
                  <c:v>0.70895833333333336</c:v>
                </c:pt>
                <c:pt idx="3319">
                  <c:v>0.70920138888888884</c:v>
                </c:pt>
                <c:pt idx="3320">
                  <c:v>0.70945601851851858</c:v>
                </c:pt>
                <c:pt idx="3321">
                  <c:v>0.70969907407407407</c:v>
                </c:pt>
                <c:pt idx="3322">
                  <c:v>0.70994212962962966</c:v>
                </c:pt>
                <c:pt idx="3323">
                  <c:v>0.71018518518518514</c:v>
                </c:pt>
                <c:pt idx="3324">
                  <c:v>0.71042824074074085</c:v>
                </c:pt>
                <c:pt idx="3325">
                  <c:v>0.71068287037037037</c:v>
                </c:pt>
                <c:pt idx="3326">
                  <c:v>0.71092592592592585</c:v>
                </c:pt>
                <c:pt idx="3327">
                  <c:v>0.71116898148148155</c:v>
                </c:pt>
                <c:pt idx="3328">
                  <c:v>0.71141203703703704</c:v>
                </c:pt>
                <c:pt idx="3329">
                  <c:v>0.71165509259259263</c:v>
                </c:pt>
                <c:pt idx="3330">
                  <c:v>0.71189814814814811</c:v>
                </c:pt>
                <c:pt idx="3331">
                  <c:v>0.71215277777777775</c:v>
                </c:pt>
                <c:pt idx="3332">
                  <c:v>0.71239583333333334</c:v>
                </c:pt>
                <c:pt idx="3333">
                  <c:v>0.71263888888888882</c:v>
                </c:pt>
                <c:pt idx="3334">
                  <c:v>0.71288194444444442</c:v>
                </c:pt>
                <c:pt idx="3335">
                  <c:v>0.7131249999999999</c:v>
                </c:pt>
                <c:pt idx="3336">
                  <c:v>0.71337962962962964</c:v>
                </c:pt>
                <c:pt idx="3337">
                  <c:v>0.71362268518518512</c:v>
                </c:pt>
                <c:pt idx="3338">
                  <c:v>0.71386574074074083</c:v>
                </c:pt>
                <c:pt idx="3339">
                  <c:v>0.71410879629629631</c:v>
                </c:pt>
                <c:pt idx="3340">
                  <c:v>0.7143518518518519</c:v>
                </c:pt>
                <c:pt idx="3341">
                  <c:v>0.71460648148148154</c:v>
                </c:pt>
                <c:pt idx="3342">
                  <c:v>0.71484953703703702</c:v>
                </c:pt>
                <c:pt idx="3343">
                  <c:v>0.71509259259259261</c:v>
                </c:pt>
                <c:pt idx="3344">
                  <c:v>0.7153356481481481</c:v>
                </c:pt>
                <c:pt idx="3345">
                  <c:v>0.71557870370370369</c:v>
                </c:pt>
                <c:pt idx="3346">
                  <c:v>0.71583333333333332</c:v>
                </c:pt>
                <c:pt idx="3347">
                  <c:v>0.71607638888888892</c:v>
                </c:pt>
                <c:pt idx="3348">
                  <c:v>0.7163194444444444</c:v>
                </c:pt>
                <c:pt idx="3349">
                  <c:v>0.7165625000000001</c:v>
                </c:pt>
                <c:pt idx="3350">
                  <c:v>0.71680555555555558</c:v>
                </c:pt>
                <c:pt idx="3351">
                  <c:v>0.71704861111111118</c:v>
                </c:pt>
                <c:pt idx="3352">
                  <c:v>0.71730324074074081</c:v>
                </c:pt>
                <c:pt idx="3353">
                  <c:v>0.71754629629629629</c:v>
                </c:pt>
                <c:pt idx="3354">
                  <c:v>0.71778935185185189</c:v>
                </c:pt>
                <c:pt idx="3355">
                  <c:v>0.71803240740740737</c:v>
                </c:pt>
                <c:pt idx="3356">
                  <c:v>0.71827546296296296</c:v>
                </c:pt>
                <c:pt idx="3357">
                  <c:v>0.7185300925925926</c:v>
                </c:pt>
                <c:pt idx="3358">
                  <c:v>0.71877314814814808</c:v>
                </c:pt>
                <c:pt idx="3359">
                  <c:v>0.71901620370370367</c:v>
                </c:pt>
                <c:pt idx="3360">
                  <c:v>0.71925925925925915</c:v>
                </c:pt>
                <c:pt idx="3361">
                  <c:v>0.71950231481481486</c:v>
                </c:pt>
                <c:pt idx="3362">
                  <c:v>0.71975694444444438</c:v>
                </c:pt>
                <c:pt idx="3363">
                  <c:v>0.72000000000000008</c:v>
                </c:pt>
                <c:pt idx="3364">
                  <c:v>0.72024305555555557</c:v>
                </c:pt>
                <c:pt idx="3365">
                  <c:v>0.72048611111111116</c:v>
                </c:pt>
                <c:pt idx="3366">
                  <c:v>0.72072916666666664</c:v>
                </c:pt>
                <c:pt idx="3367">
                  <c:v>0.72097222222222224</c:v>
                </c:pt>
                <c:pt idx="3368">
                  <c:v>0.72122685185185187</c:v>
                </c:pt>
                <c:pt idx="3369">
                  <c:v>0.72146990740740735</c:v>
                </c:pt>
                <c:pt idx="3370">
                  <c:v>0.72171296296296295</c:v>
                </c:pt>
                <c:pt idx="3371">
                  <c:v>0.72195601851851843</c:v>
                </c:pt>
                <c:pt idx="3372">
                  <c:v>0.72219907407407413</c:v>
                </c:pt>
                <c:pt idx="3373">
                  <c:v>0.72245370370370365</c:v>
                </c:pt>
                <c:pt idx="3374">
                  <c:v>0.72269675925925936</c:v>
                </c:pt>
                <c:pt idx="3375">
                  <c:v>0.72293981481481484</c:v>
                </c:pt>
                <c:pt idx="3376">
                  <c:v>0.72318287037037043</c:v>
                </c:pt>
                <c:pt idx="3377">
                  <c:v>0.72342592592592592</c:v>
                </c:pt>
                <c:pt idx="3378">
                  <c:v>0.72368055555555555</c:v>
                </c:pt>
                <c:pt idx="3379">
                  <c:v>0.72392361111111114</c:v>
                </c:pt>
                <c:pt idx="3380">
                  <c:v>0.72416666666666663</c:v>
                </c:pt>
                <c:pt idx="3381">
                  <c:v>0.72440972222222222</c:v>
                </c:pt>
                <c:pt idx="3382">
                  <c:v>0.7246527777777777</c:v>
                </c:pt>
                <c:pt idx="3383">
                  <c:v>0.72490740740740733</c:v>
                </c:pt>
                <c:pt idx="3384">
                  <c:v>0.72515046296296293</c:v>
                </c:pt>
                <c:pt idx="3385">
                  <c:v>0.72539351851851841</c:v>
                </c:pt>
                <c:pt idx="3386">
                  <c:v>0.72563657407407411</c:v>
                </c:pt>
                <c:pt idx="3387">
                  <c:v>0.7258796296296296</c:v>
                </c:pt>
                <c:pt idx="3388">
                  <c:v>0.72612268518518519</c:v>
                </c:pt>
                <c:pt idx="3389">
                  <c:v>0.72637731481481482</c:v>
                </c:pt>
                <c:pt idx="3390">
                  <c:v>0.72662037037037042</c:v>
                </c:pt>
                <c:pt idx="3391">
                  <c:v>0.7268634259259259</c:v>
                </c:pt>
                <c:pt idx="3392">
                  <c:v>0.72710648148148149</c:v>
                </c:pt>
                <c:pt idx="3393">
                  <c:v>0.72734953703703698</c:v>
                </c:pt>
                <c:pt idx="3394">
                  <c:v>0.72760416666666661</c:v>
                </c:pt>
                <c:pt idx="3395">
                  <c:v>0.7278472222222222</c:v>
                </c:pt>
                <c:pt idx="3396">
                  <c:v>0.72809027777777768</c:v>
                </c:pt>
                <c:pt idx="3397">
                  <c:v>0.72833333333333339</c:v>
                </c:pt>
                <c:pt idx="3398">
                  <c:v>0.72857638888888887</c:v>
                </c:pt>
                <c:pt idx="3399">
                  <c:v>0.72883101851851861</c:v>
                </c:pt>
                <c:pt idx="3400">
                  <c:v>0.7290740740740741</c:v>
                </c:pt>
                <c:pt idx="3401">
                  <c:v>0.72931712962962969</c:v>
                </c:pt>
                <c:pt idx="3402">
                  <c:v>0.72956018518518517</c:v>
                </c:pt>
                <c:pt idx="3403">
                  <c:v>0.72980324074074077</c:v>
                </c:pt>
                <c:pt idx="3404">
                  <c:v>0.73004629629629625</c:v>
                </c:pt>
                <c:pt idx="3405">
                  <c:v>0.73030092592592588</c:v>
                </c:pt>
                <c:pt idx="3406">
                  <c:v>0.73054398148148147</c:v>
                </c:pt>
                <c:pt idx="3407">
                  <c:v>0.73078703703703696</c:v>
                </c:pt>
                <c:pt idx="3408">
                  <c:v>0.73103009259259266</c:v>
                </c:pt>
                <c:pt idx="3409">
                  <c:v>0.73127314814814814</c:v>
                </c:pt>
                <c:pt idx="3410">
                  <c:v>0.73152777777777767</c:v>
                </c:pt>
                <c:pt idx="3411">
                  <c:v>0.73177083333333337</c:v>
                </c:pt>
                <c:pt idx="3412">
                  <c:v>0.73201388888888896</c:v>
                </c:pt>
                <c:pt idx="3413">
                  <c:v>0.73225694444444445</c:v>
                </c:pt>
                <c:pt idx="3414">
                  <c:v>0.73249999999999993</c:v>
                </c:pt>
                <c:pt idx="3415">
                  <c:v>0.73275462962962967</c:v>
                </c:pt>
                <c:pt idx="3416">
                  <c:v>0.73299768518518515</c:v>
                </c:pt>
                <c:pt idx="3417">
                  <c:v>0.73324074074074075</c:v>
                </c:pt>
                <c:pt idx="3418">
                  <c:v>0.73348379629629623</c:v>
                </c:pt>
                <c:pt idx="3419">
                  <c:v>0.73372685185185194</c:v>
                </c:pt>
                <c:pt idx="3420">
                  <c:v>0.73398148148148146</c:v>
                </c:pt>
                <c:pt idx="3421">
                  <c:v>0.73422453703703694</c:v>
                </c:pt>
                <c:pt idx="3422">
                  <c:v>0.73446759259259264</c:v>
                </c:pt>
                <c:pt idx="3423">
                  <c:v>0.73471064814814813</c:v>
                </c:pt>
                <c:pt idx="3424">
                  <c:v>0.73495370370370372</c:v>
                </c:pt>
                <c:pt idx="3425">
                  <c:v>0.7351967592592592</c:v>
                </c:pt>
                <c:pt idx="3426">
                  <c:v>0.73545138888888895</c:v>
                </c:pt>
                <c:pt idx="3427">
                  <c:v>0.73569444444444443</c:v>
                </c:pt>
                <c:pt idx="3428">
                  <c:v>0.73593750000000002</c:v>
                </c:pt>
                <c:pt idx="3429">
                  <c:v>0.7361805555555555</c:v>
                </c:pt>
                <c:pt idx="3430">
                  <c:v>0.73642361111111121</c:v>
                </c:pt>
                <c:pt idx="3431">
                  <c:v>0.73667824074074073</c:v>
                </c:pt>
                <c:pt idx="3432">
                  <c:v>0.73692129629629621</c:v>
                </c:pt>
                <c:pt idx="3433">
                  <c:v>0.73716435185185192</c:v>
                </c:pt>
                <c:pt idx="3434">
                  <c:v>0.7374074074074074</c:v>
                </c:pt>
                <c:pt idx="3435">
                  <c:v>0.73765046296296299</c:v>
                </c:pt>
                <c:pt idx="3436">
                  <c:v>0.73790509259259263</c:v>
                </c:pt>
                <c:pt idx="3437">
                  <c:v>0.73814814814814811</c:v>
                </c:pt>
                <c:pt idx="3438">
                  <c:v>0.7383912037037037</c:v>
                </c:pt>
                <c:pt idx="3439">
                  <c:v>0.7386342592592593</c:v>
                </c:pt>
                <c:pt idx="3440">
                  <c:v>0.73887731481481478</c:v>
                </c:pt>
                <c:pt idx="3441">
                  <c:v>0.73913194444444441</c:v>
                </c:pt>
                <c:pt idx="3442">
                  <c:v>0.739375</c:v>
                </c:pt>
                <c:pt idx="3443">
                  <c:v>0.73961805555555549</c:v>
                </c:pt>
                <c:pt idx="3444">
                  <c:v>0.73986111111111119</c:v>
                </c:pt>
                <c:pt idx="3445">
                  <c:v>0.74010416666666667</c:v>
                </c:pt>
                <c:pt idx="3446">
                  <c:v>0.74034722222222227</c:v>
                </c:pt>
                <c:pt idx="3447">
                  <c:v>0.7406018518518519</c:v>
                </c:pt>
                <c:pt idx="3448">
                  <c:v>0.74084490740740738</c:v>
                </c:pt>
                <c:pt idx="3449">
                  <c:v>0.74108796296296298</c:v>
                </c:pt>
                <c:pt idx="3450">
                  <c:v>0.74133101851851846</c:v>
                </c:pt>
                <c:pt idx="3451">
                  <c:v>0.74157407407407405</c:v>
                </c:pt>
                <c:pt idx="3452">
                  <c:v>0.74182870370370368</c:v>
                </c:pt>
                <c:pt idx="3453">
                  <c:v>0.74207175925925928</c:v>
                </c:pt>
                <c:pt idx="3454">
                  <c:v>0.74231481481481476</c:v>
                </c:pt>
                <c:pt idx="3455">
                  <c:v>0.74255787037037047</c:v>
                </c:pt>
                <c:pt idx="3456">
                  <c:v>0.74280092592592595</c:v>
                </c:pt>
                <c:pt idx="3457">
                  <c:v>0.74305555555555547</c:v>
                </c:pt>
                <c:pt idx="3458">
                  <c:v>0.74329861111111117</c:v>
                </c:pt>
                <c:pt idx="3459">
                  <c:v>0.74354166666666666</c:v>
                </c:pt>
                <c:pt idx="3460">
                  <c:v>0.74378472222222225</c:v>
                </c:pt>
                <c:pt idx="3461">
                  <c:v>0.74402777777777773</c:v>
                </c:pt>
                <c:pt idx="3462">
                  <c:v>0.74427083333333333</c:v>
                </c:pt>
                <c:pt idx="3463">
                  <c:v>0.74452546296296296</c:v>
                </c:pt>
                <c:pt idx="3464">
                  <c:v>0.74476851851851855</c:v>
                </c:pt>
                <c:pt idx="3465">
                  <c:v>0.74501157407407403</c:v>
                </c:pt>
                <c:pt idx="3466">
                  <c:v>0.74525462962962974</c:v>
                </c:pt>
                <c:pt idx="3467">
                  <c:v>0.74549768518518522</c:v>
                </c:pt>
                <c:pt idx="3468">
                  <c:v>0.74575231481481474</c:v>
                </c:pt>
                <c:pt idx="3469">
                  <c:v>0.74599537037037045</c:v>
                </c:pt>
                <c:pt idx="3470">
                  <c:v>0.74623842592592593</c:v>
                </c:pt>
                <c:pt idx="3471">
                  <c:v>0.74648148148148152</c:v>
                </c:pt>
                <c:pt idx="3472">
                  <c:v>0.74672453703703701</c:v>
                </c:pt>
                <c:pt idx="3473">
                  <c:v>0.74697916666666664</c:v>
                </c:pt>
                <c:pt idx="3474">
                  <c:v>0.74722222222222223</c:v>
                </c:pt>
                <c:pt idx="3475">
                  <c:v>0.74746527777777771</c:v>
                </c:pt>
                <c:pt idx="3476">
                  <c:v>0.74770833333333331</c:v>
                </c:pt>
                <c:pt idx="3477">
                  <c:v>0.74795138888888879</c:v>
                </c:pt>
                <c:pt idx="3478">
                  <c:v>0.7481944444444445</c:v>
                </c:pt>
                <c:pt idx="3479">
                  <c:v>0.74844907407407402</c:v>
                </c:pt>
                <c:pt idx="3480">
                  <c:v>0.74869212962962972</c:v>
                </c:pt>
                <c:pt idx="3481">
                  <c:v>0.7489351851851852</c:v>
                </c:pt>
                <c:pt idx="3482">
                  <c:v>0.7491782407407408</c:v>
                </c:pt>
                <c:pt idx="3483">
                  <c:v>0.74942129629629628</c:v>
                </c:pt>
                <c:pt idx="3484">
                  <c:v>0.74967592592592591</c:v>
                </c:pt>
                <c:pt idx="3485">
                  <c:v>0.74991898148148151</c:v>
                </c:pt>
                <c:pt idx="3486">
                  <c:v>0.75016203703703699</c:v>
                </c:pt>
                <c:pt idx="3487">
                  <c:v>0.75040509259259258</c:v>
                </c:pt>
                <c:pt idx="3488">
                  <c:v>0.75064814814814806</c:v>
                </c:pt>
                <c:pt idx="3489">
                  <c:v>0.75090277777777781</c:v>
                </c:pt>
                <c:pt idx="3490">
                  <c:v>0.75114583333333329</c:v>
                </c:pt>
                <c:pt idx="3491">
                  <c:v>0.75138888888888899</c:v>
                </c:pt>
                <c:pt idx="3492">
                  <c:v>0.75163194444444448</c:v>
                </c:pt>
                <c:pt idx="3493">
                  <c:v>0.75187500000000007</c:v>
                </c:pt>
                <c:pt idx="3494">
                  <c:v>0.7521296296296297</c:v>
                </c:pt>
                <c:pt idx="3495">
                  <c:v>0.75237268518518519</c:v>
                </c:pt>
                <c:pt idx="3496">
                  <c:v>0.75261574074074078</c:v>
                </c:pt>
                <c:pt idx="3497">
                  <c:v>0.75285879629629626</c:v>
                </c:pt>
                <c:pt idx="3498">
                  <c:v>0.75310185185185186</c:v>
                </c:pt>
                <c:pt idx="3499">
                  <c:v>0.75334490740740734</c:v>
                </c:pt>
                <c:pt idx="3500">
                  <c:v>0.75359953703703697</c:v>
                </c:pt>
                <c:pt idx="3501">
                  <c:v>0.75384259259259256</c:v>
                </c:pt>
                <c:pt idx="3502">
                  <c:v>0.75408564814814805</c:v>
                </c:pt>
                <c:pt idx="3503">
                  <c:v>0.75432870370370375</c:v>
                </c:pt>
                <c:pt idx="3504">
                  <c:v>0.75457175925925923</c:v>
                </c:pt>
                <c:pt idx="3505">
                  <c:v>0.75482638888888898</c:v>
                </c:pt>
                <c:pt idx="3506">
                  <c:v>0.75506944444444446</c:v>
                </c:pt>
                <c:pt idx="3507">
                  <c:v>0.75531250000000005</c:v>
                </c:pt>
                <c:pt idx="3508">
                  <c:v>0.75555555555555554</c:v>
                </c:pt>
                <c:pt idx="3509">
                  <c:v>0.75579861111111113</c:v>
                </c:pt>
                <c:pt idx="3510">
                  <c:v>0.75605324074074076</c:v>
                </c:pt>
                <c:pt idx="3511">
                  <c:v>0.75629629629629624</c:v>
                </c:pt>
                <c:pt idx="3512">
                  <c:v>0.75653935185185184</c:v>
                </c:pt>
                <c:pt idx="3513">
                  <c:v>0.75678240740740732</c:v>
                </c:pt>
                <c:pt idx="3514">
                  <c:v>0.75702546296296302</c:v>
                </c:pt>
                <c:pt idx="3515">
                  <c:v>0.75726851851851851</c:v>
                </c:pt>
                <c:pt idx="3516">
                  <c:v>0.75752314814814825</c:v>
                </c:pt>
                <c:pt idx="3517">
                  <c:v>0.75776620370370373</c:v>
                </c:pt>
                <c:pt idx="3518">
                  <c:v>0.75800925925925933</c:v>
                </c:pt>
                <c:pt idx="3519">
                  <c:v>0.75825231481481481</c:v>
                </c:pt>
                <c:pt idx="3520">
                  <c:v>0.7584953703703704</c:v>
                </c:pt>
                <c:pt idx="3521">
                  <c:v>0.75875000000000004</c:v>
                </c:pt>
                <c:pt idx="3522">
                  <c:v>0.75899305555555552</c:v>
                </c:pt>
                <c:pt idx="3523">
                  <c:v>0.75923611111111111</c:v>
                </c:pt>
                <c:pt idx="3524">
                  <c:v>0.75947916666666659</c:v>
                </c:pt>
                <c:pt idx="3525">
                  <c:v>0.7597222222222223</c:v>
                </c:pt>
                <c:pt idx="3526">
                  <c:v>0.75997685185185182</c:v>
                </c:pt>
                <c:pt idx="3527">
                  <c:v>0.7602199074074073</c:v>
                </c:pt>
                <c:pt idx="3528">
                  <c:v>0.76046296296296301</c:v>
                </c:pt>
                <c:pt idx="3529">
                  <c:v>0.76070601851851849</c:v>
                </c:pt>
                <c:pt idx="3530">
                  <c:v>0.76094907407407408</c:v>
                </c:pt>
                <c:pt idx="3531">
                  <c:v>0.76120370370370372</c:v>
                </c:pt>
                <c:pt idx="3532">
                  <c:v>0.76144675925925931</c:v>
                </c:pt>
                <c:pt idx="3533">
                  <c:v>0.76168981481481479</c:v>
                </c:pt>
                <c:pt idx="3534">
                  <c:v>0.76193287037037039</c:v>
                </c:pt>
                <c:pt idx="3535">
                  <c:v>0.76217592592592587</c:v>
                </c:pt>
                <c:pt idx="3536">
                  <c:v>0.76241898148148157</c:v>
                </c:pt>
                <c:pt idx="3537">
                  <c:v>0.76267361111111109</c:v>
                </c:pt>
                <c:pt idx="3538">
                  <c:v>0.76291666666666658</c:v>
                </c:pt>
                <c:pt idx="3539">
                  <c:v>0.76315972222222228</c:v>
                </c:pt>
                <c:pt idx="3540">
                  <c:v>0.76340277777777776</c:v>
                </c:pt>
                <c:pt idx="3541">
                  <c:v>0.76364583333333336</c:v>
                </c:pt>
                <c:pt idx="3542">
                  <c:v>0.76390046296296299</c:v>
                </c:pt>
                <c:pt idx="3543">
                  <c:v>0.76414351851851858</c:v>
                </c:pt>
                <c:pt idx="3544">
                  <c:v>0.76438657407407407</c:v>
                </c:pt>
                <c:pt idx="3545">
                  <c:v>0.76462962962962966</c:v>
                </c:pt>
                <c:pt idx="3546">
                  <c:v>0.76487268518518514</c:v>
                </c:pt>
                <c:pt idx="3547">
                  <c:v>0.76512731481481477</c:v>
                </c:pt>
                <c:pt idx="3548">
                  <c:v>0.76537037037037037</c:v>
                </c:pt>
                <c:pt idx="3549">
                  <c:v>0.76561342592592585</c:v>
                </c:pt>
                <c:pt idx="3550">
                  <c:v>0.76585648148148155</c:v>
                </c:pt>
                <c:pt idx="3551">
                  <c:v>0.76609953703703704</c:v>
                </c:pt>
                <c:pt idx="3552">
                  <c:v>0.76635416666666656</c:v>
                </c:pt>
                <c:pt idx="3553">
                  <c:v>0.76659722222222226</c:v>
                </c:pt>
                <c:pt idx="3554">
                  <c:v>0.76684027777777775</c:v>
                </c:pt>
                <c:pt idx="3555">
                  <c:v>0.76708333333333334</c:v>
                </c:pt>
                <c:pt idx="3556">
                  <c:v>0.76732638888888882</c:v>
                </c:pt>
                <c:pt idx="3557">
                  <c:v>0.76756944444444442</c:v>
                </c:pt>
                <c:pt idx="3558">
                  <c:v>0.76782407407407405</c:v>
                </c:pt>
                <c:pt idx="3559">
                  <c:v>0.76806712962962964</c:v>
                </c:pt>
                <c:pt idx="3560">
                  <c:v>0.76831018518518512</c:v>
                </c:pt>
                <c:pt idx="3561">
                  <c:v>0.76855324074074083</c:v>
                </c:pt>
                <c:pt idx="3562">
                  <c:v>0.76879629629629631</c:v>
                </c:pt>
                <c:pt idx="3563">
                  <c:v>0.76905092592592583</c:v>
                </c:pt>
                <c:pt idx="3564">
                  <c:v>0.76929398148148154</c:v>
                </c:pt>
                <c:pt idx="3565">
                  <c:v>0.76953703703703702</c:v>
                </c:pt>
                <c:pt idx="3566">
                  <c:v>0.76978009259259261</c:v>
                </c:pt>
                <c:pt idx="3567">
                  <c:v>0.7700231481481481</c:v>
                </c:pt>
                <c:pt idx="3568">
                  <c:v>0.77027777777777784</c:v>
                </c:pt>
                <c:pt idx="3569">
                  <c:v>0.77052083333333332</c:v>
                </c:pt>
                <c:pt idx="3570">
                  <c:v>0.77076388888888892</c:v>
                </c:pt>
                <c:pt idx="3571">
                  <c:v>0.7710069444444444</c:v>
                </c:pt>
                <c:pt idx="3572">
                  <c:v>0.7712500000000001</c:v>
                </c:pt>
                <c:pt idx="3573">
                  <c:v>0.77149305555555558</c:v>
                </c:pt>
                <c:pt idx="3574">
                  <c:v>0.77174768518518511</c:v>
                </c:pt>
                <c:pt idx="3575">
                  <c:v>0.77199074074074081</c:v>
                </c:pt>
                <c:pt idx="3576">
                  <c:v>0.77223379629629629</c:v>
                </c:pt>
                <c:pt idx="3577">
                  <c:v>0.77247685185185189</c:v>
                </c:pt>
                <c:pt idx="3578">
                  <c:v>0.77271990740740737</c:v>
                </c:pt>
                <c:pt idx="3579">
                  <c:v>0.772974537037037</c:v>
                </c:pt>
                <c:pt idx="3580">
                  <c:v>0.7732175925925926</c:v>
                </c:pt>
                <c:pt idx="3581">
                  <c:v>0.77346064814814808</c:v>
                </c:pt>
                <c:pt idx="3582">
                  <c:v>0.77370370370370367</c:v>
                </c:pt>
                <c:pt idx="3583">
                  <c:v>0.77394675925925915</c:v>
                </c:pt>
                <c:pt idx="3584">
                  <c:v>0.7742013888888889</c:v>
                </c:pt>
                <c:pt idx="3585">
                  <c:v>0.77444444444444438</c:v>
                </c:pt>
                <c:pt idx="3586">
                  <c:v>0.77468750000000008</c:v>
                </c:pt>
                <c:pt idx="3587">
                  <c:v>0.77493055555555557</c:v>
                </c:pt>
                <c:pt idx="3588">
                  <c:v>0.77517361111111116</c:v>
                </c:pt>
                <c:pt idx="3589">
                  <c:v>0.77542824074074079</c:v>
                </c:pt>
                <c:pt idx="3590">
                  <c:v>0.77567129629629628</c:v>
                </c:pt>
                <c:pt idx="3591">
                  <c:v>0.77591435185185187</c:v>
                </c:pt>
                <c:pt idx="3592">
                  <c:v>0.77615740740740735</c:v>
                </c:pt>
                <c:pt idx="3593">
                  <c:v>0.77640046296296295</c:v>
                </c:pt>
                <c:pt idx="3594">
                  <c:v>0.77664351851851843</c:v>
                </c:pt>
                <c:pt idx="3595">
                  <c:v>0.77689814814814817</c:v>
                </c:pt>
                <c:pt idx="3596">
                  <c:v>0.77714120370370365</c:v>
                </c:pt>
                <c:pt idx="3597">
                  <c:v>0.77738425925925936</c:v>
                </c:pt>
                <c:pt idx="3598">
                  <c:v>0.77762731481481484</c:v>
                </c:pt>
                <c:pt idx="3599">
                  <c:v>0.77787037037037043</c:v>
                </c:pt>
                <c:pt idx="3600">
                  <c:v>0.77812500000000007</c:v>
                </c:pt>
                <c:pt idx="3601">
                  <c:v>0.77836805555555555</c:v>
                </c:pt>
                <c:pt idx="3602">
                  <c:v>0.77861111111111114</c:v>
                </c:pt>
                <c:pt idx="3603">
                  <c:v>0.77885416666666663</c:v>
                </c:pt>
                <c:pt idx="3604">
                  <c:v>0.77909722222222222</c:v>
                </c:pt>
                <c:pt idx="3605">
                  <c:v>0.77935185185185185</c:v>
                </c:pt>
                <c:pt idx="3606">
                  <c:v>0.77959490740740733</c:v>
                </c:pt>
                <c:pt idx="3607">
                  <c:v>0.77983796296296293</c:v>
                </c:pt>
                <c:pt idx="3608">
                  <c:v>0.78008101851851863</c:v>
                </c:pt>
                <c:pt idx="3609">
                  <c:v>0.78032407407407411</c:v>
                </c:pt>
                <c:pt idx="3610">
                  <c:v>0.78057870370370364</c:v>
                </c:pt>
                <c:pt idx="3611">
                  <c:v>0.78082175925925934</c:v>
                </c:pt>
                <c:pt idx="3612">
                  <c:v>0.78106481481481482</c:v>
                </c:pt>
                <c:pt idx="3613">
                  <c:v>0.78130787037037042</c:v>
                </c:pt>
                <c:pt idx="3614">
                  <c:v>0.7815509259259259</c:v>
                </c:pt>
                <c:pt idx="3615">
                  <c:v>0.78179398148148149</c:v>
                </c:pt>
                <c:pt idx="3616">
                  <c:v>0.78204861111111112</c:v>
                </c:pt>
                <c:pt idx="3617">
                  <c:v>0.78229166666666661</c:v>
                </c:pt>
                <c:pt idx="3618">
                  <c:v>0.7825347222222222</c:v>
                </c:pt>
                <c:pt idx="3619">
                  <c:v>0.78277777777777768</c:v>
                </c:pt>
                <c:pt idx="3620">
                  <c:v>0.78302083333333339</c:v>
                </c:pt>
                <c:pt idx="3621">
                  <c:v>0.78327546296296291</c:v>
                </c:pt>
                <c:pt idx="3622">
                  <c:v>0.78351851851851861</c:v>
                </c:pt>
                <c:pt idx="3623">
                  <c:v>0.7837615740740741</c:v>
                </c:pt>
                <c:pt idx="3624">
                  <c:v>0.78400462962962969</c:v>
                </c:pt>
                <c:pt idx="3625">
                  <c:v>0.78424768518518517</c:v>
                </c:pt>
                <c:pt idx="3626">
                  <c:v>0.78450231481481481</c:v>
                </c:pt>
                <c:pt idx="3627">
                  <c:v>0.7847453703703704</c:v>
                </c:pt>
                <c:pt idx="3628">
                  <c:v>0.78498842592592588</c:v>
                </c:pt>
                <c:pt idx="3629">
                  <c:v>0.78523148148148147</c:v>
                </c:pt>
                <c:pt idx="3630">
                  <c:v>0.78547453703703696</c:v>
                </c:pt>
                <c:pt idx="3631">
                  <c:v>0.78571759259259266</c:v>
                </c:pt>
                <c:pt idx="3632">
                  <c:v>0.78597222222222218</c:v>
                </c:pt>
                <c:pt idx="3633">
                  <c:v>0.78621527777777767</c:v>
                </c:pt>
                <c:pt idx="3634">
                  <c:v>0.78645833333333337</c:v>
                </c:pt>
                <c:pt idx="3635">
                  <c:v>0.78670138888888896</c:v>
                </c:pt>
                <c:pt idx="3636">
                  <c:v>0.78694444444444445</c:v>
                </c:pt>
                <c:pt idx="3637">
                  <c:v>0.78719907407407408</c:v>
                </c:pt>
                <c:pt idx="3638">
                  <c:v>0.78744212962962967</c:v>
                </c:pt>
                <c:pt idx="3639">
                  <c:v>0.78768518518518515</c:v>
                </c:pt>
                <c:pt idx="3640">
                  <c:v>0.78792824074074075</c:v>
                </c:pt>
                <c:pt idx="3641">
                  <c:v>0.78817129629629623</c:v>
                </c:pt>
                <c:pt idx="3642">
                  <c:v>0.78842592592592586</c:v>
                </c:pt>
                <c:pt idx="3643">
                  <c:v>0.78866898148148146</c:v>
                </c:pt>
                <c:pt idx="3644">
                  <c:v>0.78891203703703694</c:v>
                </c:pt>
                <c:pt idx="3645">
                  <c:v>0.78915509259259264</c:v>
                </c:pt>
                <c:pt idx="3646">
                  <c:v>0.78939814814814813</c:v>
                </c:pt>
                <c:pt idx="3647">
                  <c:v>0.78965277777777787</c:v>
                </c:pt>
                <c:pt idx="3648">
                  <c:v>0.78989583333333335</c:v>
                </c:pt>
                <c:pt idx="3649">
                  <c:v>0.79013888888888895</c:v>
                </c:pt>
                <c:pt idx="3650">
                  <c:v>0.79038194444444443</c:v>
                </c:pt>
                <c:pt idx="3651">
                  <c:v>0.79062500000000002</c:v>
                </c:pt>
                <c:pt idx="3652">
                  <c:v>0.7908680555555555</c:v>
                </c:pt>
                <c:pt idx="3653">
                  <c:v>0.79112268518518514</c:v>
                </c:pt>
                <c:pt idx="3654">
                  <c:v>0.79136574074074073</c:v>
                </c:pt>
                <c:pt idx="3655">
                  <c:v>0.79160879629629621</c:v>
                </c:pt>
                <c:pt idx="3656">
                  <c:v>0.79185185185185192</c:v>
                </c:pt>
                <c:pt idx="3657">
                  <c:v>0.7920949074074074</c:v>
                </c:pt>
                <c:pt idx="3658">
                  <c:v>0.79234953703703714</c:v>
                </c:pt>
                <c:pt idx="3659">
                  <c:v>0.79259259259259263</c:v>
                </c:pt>
                <c:pt idx="3660">
                  <c:v>0.79283564814814822</c:v>
                </c:pt>
                <c:pt idx="3661">
                  <c:v>0.7930787037037037</c:v>
                </c:pt>
                <c:pt idx="3662">
                  <c:v>0.7933217592592593</c:v>
                </c:pt>
                <c:pt idx="3663">
                  <c:v>0.79357638888888893</c:v>
                </c:pt>
                <c:pt idx="3664">
                  <c:v>0.79381944444444441</c:v>
                </c:pt>
                <c:pt idx="3665">
                  <c:v>0.7940625</c:v>
                </c:pt>
                <c:pt idx="3666">
                  <c:v>0.79430555555555549</c:v>
                </c:pt>
                <c:pt idx="3667">
                  <c:v>0.79454861111111119</c:v>
                </c:pt>
                <c:pt idx="3668">
                  <c:v>0.79479166666666667</c:v>
                </c:pt>
                <c:pt idx="3669">
                  <c:v>0.7950462962962962</c:v>
                </c:pt>
                <c:pt idx="3670">
                  <c:v>0.7952893518518519</c:v>
                </c:pt>
                <c:pt idx="3671">
                  <c:v>0.79553240740740738</c:v>
                </c:pt>
                <c:pt idx="3672">
                  <c:v>0.79577546296296298</c:v>
                </c:pt>
                <c:pt idx="3673">
                  <c:v>0.79601851851851846</c:v>
                </c:pt>
                <c:pt idx="3674">
                  <c:v>0.7962731481481482</c:v>
                </c:pt>
                <c:pt idx="3675">
                  <c:v>0.79651620370370368</c:v>
                </c:pt>
                <c:pt idx="3676">
                  <c:v>0.79675925925925928</c:v>
                </c:pt>
                <c:pt idx="3677">
                  <c:v>0.79700231481481476</c:v>
                </c:pt>
                <c:pt idx="3678">
                  <c:v>0.79724537037037047</c:v>
                </c:pt>
                <c:pt idx="3679">
                  <c:v>0.79749999999999999</c:v>
                </c:pt>
                <c:pt idx="3680">
                  <c:v>0.79774305555555547</c:v>
                </c:pt>
                <c:pt idx="3681">
                  <c:v>0.79798611111111117</c:v>
                </c:pt>
                <c:pt idx="3682">
                  <c:v>0.79822916666666666</c:v>
                </c:pt>
                <c:pt idx="3683">
                  <c:v>0.79847222222222225</c:v>
                </c:pt>
                <c:pt idx="3684">
                  <c:v>0.79872685185185188</c:v>
                </c:pt>
                <c:pt idx="3685">
                  <c:v>0.79896990740740748</c:v>
                </c:pt>
                <c:pt idx="3686">
                  <c:v>0.79921296296296296</c:v>
                </c:pt>
                <c:pt idx="3687">
                  <c:v>0.79945601851851855</c:v>
                </c:pt>
                <c:pt idx="3688">
                  <c:v>0.79969907407407403</c:v>
                </c:pt>
                <c:pt idx="3689">
                  <c:v>0.79994212962962974</c:v>
                </c:pt>
                <c:pt idx="3690">
                  <c:v>0.80019675925925926</c:v>
                </c:pt>
                <c:pt idx="3691">
                  <c:v>0.80043981481481474</c:v>
                </c:pt>
                <c:pt idx="3692">
                  <c:v>0.80068287037037045</c:v>
                </c:pt>
                <c:pt idx="3693">
                  <c:v>0.80092592592592593</c:v>
                </c:pt>
                <c:pt idx="3694">
                  <c:v>0.80116898148148152</c:v>
                </c:pt>
                <c:pt idx="3695">
                  <c:v>0.80142361111111116</c:v>
                </c:pt>
                <c:pt idx="3696">
                  <c:v>0.80166666666666664</c:v>
                </c:pt>
                <c:pt idx="3697">
                  <c:v>0.80190972222222223</c:v>
                </c:pt>
                <c:pt idx="3698">
                  <c:v>0.80215277777777771</c:v>
                </c:pt>
                <c:pt idx="3699">
                  <c:v>0.80239583333333331</c:v>
                </c:pt>
                <c:pt idx="3700">
                  <c:v>0.80265046296296294</c:v>
                </c:pt>
                <c:pt idx="3701">
                  <c:v>0.80289351851851853</c:v>
                </c:pt>
                <c:pt idx="3702">
                  <c:v>0.80313657407407402</c:v>
                </c:pt>
                <c:pt idx="3703">
                  <c:v>0.80337962962962972</c:v>
                </c:pt>
                <c:pt idx="3704">
                  <c:v>0.8036226851851852</c:v>
                </c:pt>
                <c:pt idx="3705">
                  <c:v>0.8038657407407408</c:v>
                </c:pt>
                <c:pt idx="3706">
                  <c:v>0.80412037037037043</c:v>
                </c:pt>
                <c:pt idx="3707">
                  <c:v>0.80436342592592591</c:v>
                </c:pt>
                <c:pt idx="3708">
                  <c:v>0.80460648148148151</c:v>
                </c:pt>
                <c:pt idx="3709">
                  <c:v>0.80484953703703699</c:v>
                </c:pt>
                <c:pt idx="3710">
                  <c:v>0.80509259259259258</c:v>
                </c:pt>
                <c:pt idx="3711">
                  <c:v>0.80534722222222221</c:v>
                </c:pt>
                <c:pt idx="3712">
                  <c:v>0.80559027777777781</c:v>
                </c:pt>
                <c:pt idx="3713">
                  <c:v>0.80583333333333329</c:v>
                </c:pt>
                <c:pt idx="3714">
                  <c:v>0.80607638888888899</c:v>
                </c:pt>
                <c:pt idx="3715">
                  <c:v>0.80631944444444448</c:v>
                </c:pt>
                <c:pt idx="3716">
                  <c:v>0.806574074074074</c:v>
                </c:pt>
                <c:pt idx="3717">
                  <c:v>0.8068171296296297</c:v>
                </c:pt>
                <c:pt idx="3718">
                  <c:v>0.80706018518518519</c:v>
                </c:pt>
                <c:pt idx="3719">
                  <c:v>0.80730324074074078</c:v>
                </c:pt>
                <c:pt idx="3720">
                  <c:v>0.80754629629629626</c:v>
                </c:pt>
                <c:pt idx="3721">
                  <c:v>0.80780092592592589</c:v>
                </c:pt>
                <c:pt idx="3722">
                  <c:v>0.80804398148148149</c:v>
                </c:pt>
                <c:pt idx="3723">
                  <c:v>0.80828703703703697</c:v>
                </c:pt>
                <c:pt idx="3724">
                  <c:v>0.80853009259259256</c:v>
                </c:pt>
                <c:pt idx="3725">
                  <c:v>0.80877314814814805</c:v>
                </c:pt>
                <c:pt idx="3726">
                  <c:v>0.80901620370370375</c:v>
                </c:pt>
                <c:pt idx="3727">
                  <c:v>0.80927083333333327</c:v>
                </c:pt>
                <c:pt idx="3728">
                  <c:v>0.80951388888888898</c:v>
                </c:pt>
                <c:pt idx="3729">
                  <c:v>0.80975694444444446</c:v>
                </c:pt>
                <c:pt idx="3730">
                  <c:v>0.81</c:v>
                </c:pt>
                <c:pt idx="3731">
                  <c:v>0.81024305555555554</c:v>
                </c:pt>
                <c:pt idx="3732">
                  <c:v>0.81049768518518517</c:v>
                </c:pt>
                <c:pt idx="3733">
                  <c:v>0.81074074074074076</c:v>
                </c:pt>
                <c:pt idx="3734">
                  <c:v>0.81098379629629624</c:v>
                </c:pt>
                <c:pt idx="3735">
                  <c:v>0.81122685185185184</c:v>
                </c:pt>
                <c:pt idx="3736">
                  <c:v>0.81146990740740732</c:v>
                </c:pt>
                <c:pt idx="3737">
                  <c:v>0.81172453703703706</c:v>
                </c:pt>
                <c:pt idx="3738">
                  <c:v>0.81196759259259255</c:v>
                </c:pt>
                <c:pt idx="3739">
                  <c:v>0.81221064814814825</c:v>
                </c:pt>
                <c:pt idx="3740">
                  <c:v>0.81245370370370373</c:v>
                </c:pt>
                <c:pt idx="3741">
                  <c:v>0.81269675925925933</c:v>
                </c:pt>
                <c:pt idx="3742">
                  <c:v>0.81295138888888896</c:v>
                </c:pt>
                <c:pt idx="3743">
                  <c:v>0.81319444444444444</c:v>
                </c:pt>
                <c:pt idx="3744">
                  <c:v>0.81343750000000004</c:v>
                </c:pt>
                <c:pt idx="3745">
                  <c:v>0.81368055555555552</c:v>
                </c:pt>
                <c:pt idx="3746">
                  <c:v>0.81392361111111111</c:v>
                </c:pt>
                <c:pt idx="3747">
                  <c:v>0.81416666666666659</c:v>
                </c:pt>
                <c:pt idx="3748">
                  <c:v>0.81442129629629623</c:v>
                </c:pt>
                <c:pt idx="3749">
                  <c:v>0.81466435185185182</c:v>
                </c:pt>
                <c:pt idx="3750">
                  <c:v>0.8149074074074073</c:v>
                </c:pt>
                <c:pt idx="3751">
                  <c:v>0.81515046296296301</c:v>
                </c:pt>
                <c:pt idx="3752">
                  <c:v>0.81539351851851849</c:v>
                </c:pt>
                <c:pt idx="3753">
                  <c:v>0.81564814814814823</c:v>
                </c:pt>
                <c:pt idx="3754">
                  <c:v>0.81589120370370372</c:v>
                </c:pt>
                <c:pt idx="3755">
                  <c:v>0.81613425925925931</c:v>
                </c:pt>
                <c:pt idx="3756">
                  <c:v>0.81637731481481479</c:v>
                </c:pt>
                <c:pt idx="3757">
                  <c:v>0.81662037037037039</c:v>
                </c:pt>
                <c:pt idx="3758">
                  <c:v>0.81687500000000002</c:v>
                </c:pt>
                <c:pt idx="3759">
                  <c:v>0.8171180555555555</c:v>
                </c:pt>
                <c:pt idx="3760">
                  <c:v>0.81736111111111109</c:v>
                </c:pt>
                <c:pt idx="3761">
                  <c:v>0.81760416666666658</c:v>
                </c:pt>
                <c:pt idx="3762">
                  <c:v>0.81784722222222228</c:v>
                </c:pt>
                <c:pt idx="3763">
                  <c:v>0.81809027777777776</c:v>
                </c:pt>
                <c:pt idx="3764">
                  <c:v>0.81834490740740751</c:v>
                </c:pt>
                <c:pt idx="3765">
                  <c:v>0.81858796296296299</c:v>
                </c:pt>
                <c:pt idx="3766">
                  <c:v>0.81883101851851858</c:v>
                </c:pt>
                <c:pt idx="3767">
                  <c:v>0.81907407407407407</c:v>
                </c:pt>
                <c:pt idx="3768">
                  <c:v>0.81931712962962966</c:v>
                </c:pt>
                <c:pt idx="3769">
                  <c:v>0.81957175925925929</c:v>
                </c:pt>
                <c:pt idx="3770">
                  <c:v>0.81981481481481477</c:v>
                </c:pt>
                <c:pt idx="3771">
                  <c:v>0.82005787037037037</c:v>
                </c:pt>
                <c:pt idx="3772">
                  <c:v>0.82030092592592585</c:v>
                </c:pt>
                <c:pt idx="3773">
                  <c:v>0.82054398148148155</c:v>
                </c:pt>
                <c:pt idx="3774">
                  <c:v>0.82079861111111108</c:v>
                </c:pt>
                <c:pt idx="3775">
                  <c:v>0.82104166666666656</c:v>
                </c:pt>
                <c:pt idx="3776">
                  <c:v>0.82128472222222226</c:v>
                </c:pt>
                <c:pt idx="3777">
                  <c:v>0.82152777777777775</c:v>
                </c:pt>
                <c:pt idx="3778">
                  <c:v>0.82177083333333334</c:v>
                </c:pt>
                <c:pt idx="3779">
                  <c:v>0.82202546296296297</c:v>
                </c:pt>
                <c:pt idx="3780">
                  <c:v>0.82226851851851857</c:v>
                </c:pt>
                <c:pt idx="3781">
                  <c:v>0.82251157407407405</c:v>
                </c:pt>
                <c:pt idx="3782">
                  <c:v>0.82275462962962964</c:v>
                </c:pt>
                <c:pt idx="3783">
                  <c:v>0.82299768518518512</c:v>
                </c:pt>
                <c:pt idx="3784">
                  <c:v>0.82324074074074083</c:v>
                </c:pt>
                <c:pt idx="3785">
                  <c:v>0.82349537037037035</c:v>
                </c:pt>
                <c:pt idx="3786">
                  <c:v>0.82373842592592583</c:v>
                </c:pt>
                <c:pt idx="3787">
                  <c:v>0.82398148148148154</c:v>
                </c:pt>
                <c:pt idx="3788">
                  <c:v>0.82422453703703702</c:v>
                </c:pt>
                <c:pt idx="3789">
                  <c:v>0.82446759259259261</c:v>
                </c:pt>
                <c:pt idx="3790">
                  <c:v>0.82472222222222225</c:v>
                </c:pt>
                <c:pt idx="3791">
                  <c:v>0.82496527777777784</c:v>
                </c:pt>
                <c:pt idx="3792">
                  <c:v>0.82520833333333332</c:v>
                </c:pt>
                <c:pt idx="3793">
                  <c:v>0.82545138888888892</c:v>
                </c:pt>
                <c:pt idx="3794">
                  <c:v>0.8256944444444444</c:v>
                </c:pt>
                <c:pt idx="3795">
                  <c:v>0.82594907407407403</c:v>
                </c:pt>
                <c:pt idx="3796">
                  <c:v>0.82619212962962962</c:v>
                </c:pt>
                <c:pt idx="3797">
                  <c:v>0.82643518518518511</c:v>
                </c:pt>
                <c:pt idx="3798">
                  <c:v>0.82667824074074081</c:v>
                </c:pt>
                <c:pt idx="3799">
                  <c:v>0.82692129629629629</c:v>
                </c:pt>
                <c:pt idx="3800">
                  <c:v>0.82716435185185189</c:v>
                </c:pt>
                <c:pt idx="3801">
                  <c:v>0.82741898148148152</c:v>
                </c:pt>
                <c:pt idx="3802">
                  <c:v>0.827662037037037</c:v>
                </c:pt>
                <c:pt idx="3803">
                  <c:v>0.8279050925925926</c:v>
                </c:pt>
                <c:pt idx="3804">
                  <c:v>0.82814814814814808</c:v>
                </c:pt>
                <c:pt idx="3805">
                  <c:v>0.82839120370370367</c:v>
                </c:pt>
                <c:pt idx="3806">
                  <c:v>0.8286458333333333</c:v>
                </c:pt>
                <c:pt idx="3807">
                  <c:v>0.8288888888888889</c:v>
                </c:pt>
                <c:pt idx="3808">
                  <c:v>0.82913194444444438</c:v>
                </c:pt>
                <c:pt idx="3809">
                  <c:v>0.82937500000000008</c:v>
                </c:pt>
                <c:pt idx="3810">
                  <c:v>0.82961805555555557</c:v>
                </c:pt>
                <c:pt idx="3811">
                  <c:v>0.82987268518518509</c:v>
                </c:pt>
                <c:pt idx="3812">
                  <c:v>0.83011574074074079</c:v>
                </c:pt>
                <c:pt idx="3813">
                  <c:v>0.83035879629629628</c:v>
                </c:pt>
                <c:pt idx="3814">
                  <c:v>0.83060185185185187</c:v>
                </c:pt>
                <c:pt idx="3815">
                  <c:v>0.83084490740740735</c:v>
                </c:pt>
                <c:pt idx="3816">
                  <c:v>0.83109953703703709</c:v>
                </c:pt>
                <c:pt idx="3817">
                  <c:v>0.83134259259259258</c:v>
                </c:pt>
                <c:pt idx="3818">
                  <c:v>0.83158564814814817</c:v>
                </c:pt>
                <c:pt idx="3819">
                  <c:v>0.83182870370370365</c:v>
                </c:pt>
                <c:pt idx="3820">
                  <c:v>0.83207175925925936</c:v>
                </c:pt>
                <c:pt idx="3821">
                  <c:v>0.83231481481481484</c:v>
                </c:pt>
                <c:pt idx="3822">
                  <c:v>0.83256944444444436</c:v>
                </c:pt>
                <c:pt idx="3823">
                  <c:v>0.83281250000000007</c:v>
                </c:pt>
                <c:pt idx="3824">
                  <c:v>0.83305555555555555</c:v>
                </c:pt>
                <c:pt idx="3825">
                  <c:v>0.83329861111111114</c:v>
                </c:pt>
                <c:pt idx="3826">
                  <c:v>0.83354166666666663</c:v>
                </c:pt>
                <c:pt idx="3827">
                  <c:v>0.83379629629629637</c:v>
                </c:pt>
                <c:pt idx="3828">
                  <c:v>0.83403935185185185</c:v>
                </c:pt>
                <c:pt idx="3829">
                  <c:v>0.83428240740740733</c:v>
                </c:pt>
                <c:pt idx="3830">
                  <c:v>0.83452546296296293</c:v>
                </c:pt>
                <c:pt idx="3831">
                  <c:v>0.83476851851851841</c:v>
                </c:pt>
                <c:pt idx="3832">
                  <c:v>0.83502314814814815</c:v>
                </c:pt>
                <c:pt idx="3833">
                  <c:v>0.83526620370370364</c:v>
                </c:pt>
                <c:pt idx="3834">
                  <c:v>0.83550925925925934</c:v>
                </c:pt>
                <c:pt idx="3835">
                  <c:v>0.83575231481481482</c:v>
                </c:pt>
                <c:pt idx="3836">
                  <c:v>0.83599537037037042</c:v>
                </c:pt>
                <c:pt idx="3837">
                  <c:v>0.83625000000000005</c:v>
                </c:pt>
                <c:pt idx="3838">
                  <c:v>0.83649305555555553</c:v>
                </c:pt>
                <c:pt idx="3839">
                  <c:v>0.83673611111111112</c:v>
                </c:pt>
                <c:pt idx="3840">
                  <c:v>0.83697916666666661</c:v>
                </c:pt>
                <c:pt idx="3841">
                  <c:v>0.8372222222222222</c:v>
                </c:pt>
                <c:pt idx="3842">
                  <c:v>0.83746527777777768</c:v>
                </c:pt>
                <c:pt idx="3843">
                  <c:v>0.83771990740740743</c:v>
                </c:pt>
                <c:pt idx="3844">
                  <c:v>0.83796296296296291</c:v>
                </c:pt>
                <c:pt idx="3845">
                  <c:v>0.83820601851851861</c:v>
                </c:pt>
                <c:pt idx="3846">
                  <c:v>0.8384490740740741</c:v>
                </c:pt>
                <c:pt idx="3847">
                  <c:v>0.83869212962962969</c:v>
                </c:pt>
                <c:pt idx="3848">
                  <c:v>0.83894675925925932</c:v>
                </c:pt>
                <c:pt idx="3849">
                  <c:v>0.83918981481481481</c:v>
                </c:pt>
                <c:pt idx="3850">
                  <c:v>0.8394328703703704</c:v>
                </c:pt>
                <c:pt idx="3851">
                  <c:v>0.83967592592592588</c:v>
                </c:pt>
                <c:pt idx="3852">
                  <c:v>0.83991898148148147</c:v>
                </c:pt>
                <c:pt idx="3853">
                  <c:v>0.84017361111111111</c:v>
                </c:pt>
                <c:pt idx="3854">
                  <c:v>0.8404166666666667</c:v>
                </c:pt>
                <c:pt idx="3855">
                  <c:v>0.84065972222222218</c:v>
                </c:pt>
                <c:pt idx="3856">
                  <c:v>0.84090277777777789</c:v>
                </c:pt>
                <c:pt idx="3857">
                  <c:v>0.84114583333333337</c:v>
                </c:pt>
                <c:pt idx="3858">
                  <c:v>0.84138888888888885</c:v>
                </c:pt>
                <c:pt idx="3859">
                  <c:v>0.8416435185185186</c:v>
                </c:pt>
                <c:pt idx="3860">
                  <c:v>0.84188657407407408</c:v>
                </c:pt>
                <c:pt idx="3861">
                  <c:v>0.84212962962962967</c:v>
                </c:pt>
                <c:pt idx="3862">
                  <c:v>0.84237268518518515</c:v>
                </c:pt>
                <c:pt idx="3863">
                  <c:v>0.84261574074074075</c:v>
                </c:pt>
                <c:pt idx="3864">
                  <c:v>0.84287037037037038</c:v>
                </c:pt>
                <c:pt idx="3865">
                  <c:v>0.84311342592592586</c:v>
                </c:pt>
                <c:pt idx="3866">
                  <c:v>0.84335648148148146</c:v>
                </c:pt>
                <c:pt idx="3867">
                  <c:v>0.84359953703703694</c:v>
                </c:pt>
                <c:pt idx="3868">
                  <c:v>0.84384259259259264</c:v>
                </c:pt>
                <c:pt idx="3869">
                  <c:v>0.84409722222222217</c:v>
                </c:pt>
                <c:pt idx="3870">
                  <c:v>0.84434027777777787</c:v>
                </c:pt>
                <c:pt idx="3871">
                  <c:v>0.84458333333333335</c:v>
                </c:pt>
                <c:pt idx="3872">
                  <c:v>0.84482638888888895</c:v>
                </c:pt>
                <c:pt idx="3873">
                  <c:v>0.84506944444444443</c:v>
                </c:pt>
                <c:pt idx="3874">
                  <c:v>0.84532407407407406</c:v>
                </c:pt>
                <c:pt idx="3875">
                  <c:v>0.84556712962962965</c:v>
                </c:pt>
                <c:pt idx="3876">
                  <c:v>0.84581018518518514</c:v>
                </c:pt>
                <c:pt idx="3877">
                  <c:v>0.84605324074074073</c:v>
                </c:pt>
                <c:pt idx="3878">
                  <c:v>0.84629629629629621</c:v>
                </c:pt>
                <c:pt idx="3879">
                  <c:v>0.84653935185185192</c:v>
                </c:pt>
                <c:pt idx="3880">
                  <c:v>0.84679398148148144</c:v>
                </c:pt>
                <c:pt idx="3881">
                  <c:v>0.84703703703703714</c:v>
                </c:pt>
                <c:pt idx="3882">
                  <c:v>0.84728009259259263</c:v>
                </c:pt>
                <c:pt idx="3883">
                  <c:v>0.84752314814814822</c:v>
                </c:pt>
                <c:pt idx="3884">
                  <c:v>0.8477662037037037</c:v>
                </c:pt>
                <c:pt idx="3885">
                  <c:v>0.84802083333333333</c:v>
                </c:pt>
                <c:pt idx="3886">
                  <c:v>0.84826388888888893</c:v>
                </c:pt>
                <c:pt idx="3887">
                  <c:v>0.84850694444444441</c:v>
                </c:pt>
                <c:pt idx="3888">
                  <c:v>0.84875</c:v>
                </c:pt>
                <c:pt idx="3889">
                  <c:v>0.84899305555555549</c:v>
                </c:pt>
                <c:pt idx="3890">
                  <c:v>0.84924768518518512</c:v>
                </c:pt>
                <c:pt idx="3891">
                  <c:v>0.84949074074074071</c:v>
                </c:pt>
                <c:pt idx="3892">
                  <c:v>0.8497337962962962</c:v>
                </c:pt>
                <c:pt idx="3893">
                  <c:v>0.8499768518518519</c:v>
                </c:pt>
                <c:pt idx="3894">
                  <c:v>0.85021990740740738</c:v>
                </c:pt>
                <c:pt idx="3895">
                  <c:v>0.85046296296296298</c:v>
                </c:pt>
                <c:pt idx="3896">
                  <c:v>0.85071759259259261</c:v>
                </c:pt>
                <c:pt idx="3897">
                  <c:v>0.8509606481481482</c:v>
                </c:pt>
                <c:pt idx="3898">
                  <c:v>0.85120370370370368</c:v>
                </c:pt>
                <c:pt idx="3899">
                  <c:v>0.85144675925925928</c:v>
                </c:pt>
                <c:pt idx="3900">
                  <c:v>0.85168981481481476</c:v>
                </c:pt>
                <c:pt idx="3901">
                  <c:v>0.85194444444444439</c:v>
                </c:pt>
                <c:pt idx="3902">
                  <c:v>0.85218749999999999</c:v>
                </c:pt>
                <c:pt idx="3903">
                  <c:v>0.85243055555555547</c:v>
                </c:pt>
                <c:pt idx="3904">
                  <c:v>0.85267361111111117</c:v>
                </c:pt>
                <c:pt idx="3905">
                  <c:v>0.85291666666666666</c:v>
                </c:pt>
                <c:pt idx="3906">
                  <c:v>0.8531712962962964</c:v>
                </c:pt>
                <c:pt idx="3907">
                  <c:v>0.85341435185185188</c:v>
                </c:pt>
                <c:pt idx="3908">
                  <c:v>0.85365740740740748</c:v>
                </c:pt>
                <c:pt idx="3909">
                  <c:v>0.85390046296296296</c:v>
                </c:pt>
                <c:pt idx="3910">
                  <c:v>0.85414351851851855</c:v>
                </c:pt>
                <c:pt idx="3911">
                  <c:v>0.85439814814814818</c:v>
                </c:pt>
                <c:pt idx="3912">
                  <c:v>0.85464120370370367</c:v>
                </c:pt>
                <c:pt idx="3913">
                  <c:v>0.85488425925925926</c:v>
                </c:pt>
                <c:pt idx="3914">
                  <c:v>0.85512731481481474</c:v>
                </c:pt>
                <c:pt idx="3915">
                  <c:v>0.85537037037037045</c:v>
                </c:pt>
                <c:pt idx="3916">
                  <c:v>0.85562499999999997</c:v>
                </c:pt>
                <c:pt idx="3917">
                  <c:v>0.85586805555555545</c:v>
                </c:pt>
                <c:pt idx="3918">
                  <c:v>0.85611111111111116</c:v>
                </c:pt>
                <c:pt idx="3919">
                  <c:v>0.85635416666666664</c:v>
                </c:pt>
                <c:pt idx="3920">
                  <c:v>0.85659722222222223</c:v>
                </c:pt>
                <c:pt idx="3921">
                  <c:v>0.85684027777777771</c:v>
                </c:pt>
                <c:pt idx="3922">
                  <c:v>0.85709490740740746</c:v>
                </c:pt>
                <c:pt idx="3923">
                  <c:v>0.85733796296296294</c:v>
                </c:pt>
                <c:pt idx="3924">
                  <c:v>0.85758101851851853</c:v>
                </c:pt>
                <c:pt idx="3925">
                  <c:v>0.85782407407407402</c:v>
                </c:pt>
                <c:pt idx="3926">
                  <c:v>0.85806712962962972</c:v>
                </c:pt>
                <c:pt idx="3927">
                  <c:v>0.85832175925925924</c:v>
                </c:pt>
                <c:pt idx="3928">
                  <c:v>0.85856481481481473</c:v>
                </c:pt>
                <c:pt idx="3929">
                  <c:v>0.85880787037037043</c:v>
                </c:pt>
                <c:pt idx="3930">
                  <c:v>0.85905092592592591</c:v>
                </c:pt>
                <c:pt idx="3931">
                  <c:v>0.85929398148148151</c:v>
                </c:pt>
                <c:pt idx="3932">
                  <c:v>0.85954861111111114</c:v>
                </c:pt>
                <c:pt idx="3933">
                  <c:v>0.85979166666666673</c:v>
                </c:pt>
                <c:pt idx="3934">
                  <c:v>0.86003472222222221</c:v>
                </c:pt>
                <c:pt idx="3935">
                  <c:v>0.86027777777777781</c:v>
                </c:pt>
                <c:pt idx="3936">
                  <c:v>0.86052083333333329</c:v>
                </c:pt>
                <c:pt idx="3937">
                  <c:v>0.86076388888888899</c:v>
                </c:pt>
                <c:pt idx="3938">
                  <c:v>0.86101851851851852</c:v>
                </c:pt>
                <c:pt idx="3939">
                  <c:v>0.861261574074074</c:v>
                </c:pt>
                <c:pt idx="3940">
                  <c:v>0.8615046296296297</c:v>
                </c:pt>
                <c:pt idx="3941">
                  <c:v>0.86174768518518519</c:v>
                </c:pt>
                <c:pt idx="3942">
                  <c:v>0.86199074074074078</c:v>
                </c:pt>
                <c:pt idx="3943">
                  <c:v>0.86224537037037041</c:v>
                </c:pt>
                <c:pt idx="3944">
                  <c:v>0.86248842592592589</c:v>
                </c:pt>
                <c:pt idx="3945">
                  <c:v>0.86273148148148149</c:v>
                </c:pt>
                <c:pt idx="3946">
                  <c:v>0.86297453703703697</c:v>
                </c:pt>
                <c:pt idx="3947">
                  <c:v>0.86321759259259256</c:v>
                </c:pt>
                <c:pt idx="3948">
                  <c:v>0.8634722222222222</c:v>
                </c:pt>
                <c:pt idx="3949">
                  <c:v>0.86371527777777779</c:v>
                </c:pt>
                <c:pt idx="3950">
                  <c:v>0.86395833333333327</c:v>
                </c:pt>
                <c:pt idx="3951">
                  <c:v>0.86420138888888898</c:v>
                </c:pt>
                <c:pt idx="3952">
                  <c:v>0.86444444444444446</c:v>
                </c:pt>
                <c:pt idx="3953">
                  <c:v>0.86469907407407398</c:v>
                </c:pt>
                <c:pt idx="3954">
                  <c:v>0.86494212962962969</c:v>
                </c:pt>
                <c:pt idx="3955">
                  <c:v>0.86518518518518517</c:v>
                </c:pt>
                <c:pt idx="3956">
                  <c:v>0.86542824074074076</c:v>
                </c:pt>
                <c:pt idx="3957">
                  <c:v>0.86567129629629624</c:v>
                </c:pt>
                <c:pt idx="3958">
                  <c:v>0.86591435185185184</c:v>
                </c:pt>
                <c:pt idx="3959">
                  <c:v>0.86616898148148147</c:v>
                </c:pt>
                <c:pt idx="3960">
                  <c:v>0.86641203703703706</c:v>
                </c:pt>
                <c:pt idx="3961">
                  <c:v>0.86665509259259255</c:v>
                </c:pt>
                <c:pt idx="3962">
                  <c:v>0.86689814814814825</c:v>
                </c:pt>
                <c:pt idx="3963">
                  <c:v>0.86714120370370373</c:v>
                </c:pt>
                <c:pt idx="3964">
                  <c:v>0.86739583333333325</c:v>
                </c:pt>
                <c:pt idx="3965">
                  <c:v>0.86763888888888896</c:v>
                </c:pt>
                <c:pt idx="3966">
                  <c:v>0.86788194444444444</c:v>
                </c:pt>
                <c:pt idx="3967">
                  <c:v>0.86812500000000004</c:v>
                </c:pt>
                <c:pt idx="3968">
                  <c:v>0.86836805555555552</c:v>
                </c:pt>
                <c:pt idx="3969">
                  <c:v>0.86862268518518526</c:v>
                </c:pt>
                <c:pt idx="3970">
                  <c:v>0.86886574074074074</c:v>
                </c:pt>
                <c:pt idx="3971">
                  <c:v>0.86910879629629623</c:v>
                </c:pt>
                <c:pt idx="3972">
                  <c:v>0.86935185185185182</c:v>
                </c:pt>
                <c:pt idx="3973">
                  <c:v>0.8695949074074073</c:v>
                </c:pt>
                <c:pt idx="3974">
                  <c:v>0.86984953703703705</c:v>
                </c:pt>
                <c:pt idx="3975">
                  <c:v>0.87009259259259253</c:v>
                </c:pt>
                <c:pt idx="3976">
                  <c:v>0.87033564814814823</c:v>
                </c:pt>
                <c:pt idx="3977">
                  <c:v>0.87057870370370372</c:v>
                </c:pt>
                <c:pt idx="3978">
                  <c:v>0.87082175925925931</c:v>
                </c:pt>
                <c:pt idx="3979">
                  <c:v>0.87106481481481479</c:v>
                </c:pt>
                <c:pt idx="3980">
                  <c:v>0.87131944444444442</c:v>
                </c:pt>
                <c:pt idx="3981">
                  <c:v>0.87156250000000002</c:v>
                </c:pt>
                <c:pt idx="3982">
                  <c:v>0.8718055555555555</c:v>
                </c:pt>
                <c:pt idx="3983">
                  <c:v>0.87204861111111109</c:v>
                </c:pt>
                <c:pt idx="3984">
                  <c:v>0.87229166666666658</c:v>
                </c:pt>
                <c:pt idx="3985">
                  <c:v>0.87254629629629632</c:v>
                </c:pt>
                <c:pt idx="3986">
                  <c:v>0.8727893518518518</c:v>
                </c:pt>
                <c:pt idx="3987">
                  <c:v>0.87303240740740751</c:v>
                </c:pt>
                <c:pt idx="3988">
                  <c:v>0.87327546296296299</c:v>
                </c:pt>
                <c:pt idx="3989">
                  <c:v>0.87351851851851858</c:v>
                </c:pt>
                <c:pt idx="3990">
                  <c:v>0.87377314814814822</c:v>
                </c:pt>
                <c:pt idx="3991">
                  <c:v>0.8740162037037037</c:v>
                </c:pt>
                <c:pt idx="3992">
                  <c:v>0.87425925925925929</c:v>
                </c:pt>
                <c:pt idx="3993">
                  <c:v>0.87450231481481477</c:v>
                </c:pt>
                <c:pt idx="3994">
                  <c:v>0.87474537037037037</c:v>
                </c:pt>
                <c:pt idx="3995">
                  <c:v>0.875</c:v>
                </c:pt>
                <c:pt idx="3996">
                  <c:v>0.87524305555555548</c:v>
                </c:pt>
                <c:pt idx="3997">
                  <c:v>0.87548611111111108</c:v>
                </c:pt>
                <c:pt idx="3998">
                  <c:v>0.87572916666666656</c:v>
                </c:pt>
                <c:pt idx="3999">
                  <c:v>0.87597222222222226</c:v>
                </c:pt>
                <c:pt idx="4000">
                  <c:v>0.87621527777777775</c:v>
                </c:pt>
                <c:pt idx="4001">
                  <c:v>0.87646990740740749</c:v>
                </c:pt>
                <c:pt idx="4002">
                  <c:v>0.87671296296296297</c:v>
                </c:pt>
                <c:pt idx="4003">
                  <c:v>0.87695601851851857</c:v>
                </c:pt>
                <c:pt idx="4004">
                  <c:v>0.87719907407407405</c:v>
                </c:pt>
                <c:pt idx="4005">
                  <c:v>0.87744212962962964</c:v>
                </c:pt>
                <c:pt idx="4006">
                  <c:v>0.87769675925925927</c:v>
                </c:pt>
                <c:pt idx="4007">
                  <c:v>0.87793981481481476</c:v>
                </c:pt>
                <c:pt idx="4008">
                  <c:v>0.87818287037037035</c:v>
                </c:pt>
                <c:pt idx="4009">
                  <c:v>0.87842592592592583</c:v>
                </c:pt>
                <c:pt idx="4010">
                  <c:v>0.87866898148148154</c:v>
                </c:pt>
                <c:pt idx="4011">
                  <c:v>0.87892361111111106</c:v>
                </c:pt>
                <c:pt idx="4012">
                  <c:v>0.87916666666666676</c:v>
                </c:pt>
                <c:pt idx="4013">
                  <c:v>0.87940972222222225</c:v>
                </c:pt>
                <c:pt idx="4014">
                  <c:v>0.87965277777777784</c:v>
                </c:pt>
                <c:pt idx="4015">
                  <c:v>0.87989583333333332</c:v>
                </c:pt>
                <c:pt idx="4016">
                  <c:v>0.88015046296296295</c:v>
                </c:pt>
                <c:pt idx="4017">
                  <c:v>0.88039351851851855</c:v>
                </c:pt>
                <c:pt idx="4018">
                  <c:v>0.88063657407407403</c:v>
                </c:pt>
                <c:pt idx="4019">
                  <c:v>0.88087962962962962</c:v>
                </c:pt>
                <c:pt idx="4020">
                  <c:v>0.88112268518518511</c:v>
                </c:pt>
                <c:pt idx="4021">
                  <c:v>0.88136574074074081</c:v>
                </c:pt>
                <c:pt idx="4022">
                  <c:v>0.88162037037037033</c:v>
                </c:pt>
                <c:pt idx="4023">
                  <c:v>0.88186342592592604</c:v>
                </c:pt>
                <c:pt idx="4024">
                  <c:v>0.88210648148148152</c:v>
                </c:pt>
                <c:pt idx="4025">
                  <c:v>0.882349537037037</c:v>
                </c:pt>
                <c:pt idx="4026">
                  <c:v>0.8825925925925926</c:v>
                </c:pt>
                <c:pt idx="4027">
                  <c:v>0.88284722222222223</c:v>
                </c:pt>
                <c:pt idx="4028">
                  <c:v>0.88309027777777782</c:v>
                </c:pt>
                <c:pt idx="4029">
                  <c:v>0.8833333333333333</c:v>
                </c:pt>
                <c:pt idx="4030">
                  <c:v>0.8835763888888889</c:v>
                </c:pt>
                <c:pt idx="4031">
                  <c:v>0.88381944444444438</c:v>
                </c:pt>
                <c:pt idx="4032">
                  <c:v>0.88407407407407401</c:v>
                </c:pt>
                <c:pt idx="4033">
                  <c:v>0.88431712962962961</c:v>
                </c:pt>
                <c:pt idx="4034">
                  <c:v>0.88456018518518509</c:v>
                </c:pt>
                <c:pt idx="4035">
                  <c:v>0.88480324074074079</c:v>
                </c:pt>
                <c:pt idx="4036">
                  <c:v>0.88504629629629628</c:v>
                </c:pt>
                <c:pt idx="4037">
                  <c:v>0.88528935185185187</c:v>
                </c:pt>
                <c:pt idx="4038">
                  <c:v>0.8855439814814815</c:v>
                </c:pt>
                <c:pt idx="4039">
                  <c:v>0.88578703703703709</c:v>
                </c:pt>
                <c:pt idx="4040">
                  <c:v>0.88603009259259258</c:v>
                </c:pt>
                <c:pt idx="4041">
                  <c:v>0.88627314814814817</c:v>
                </c:pt>
                <c:pt idx="4042">
                  <c:v>0.88651620370370365</c:v>
                </c:pt>
                <c:pt idx="4043">
                  <c:v>0.88677083333333329</c:v>
                </c:pt>
                <c:pt idx="4044">
                  <c:v>0.88701388888888888</c:v>
                </c:pt>
                <c:pt idx="4045">
                  <c:v>0.88725694444444436</c:v>
                </c:pt>
                <c:pt idx="4046">
                  <c:v>0.88750000000000007</c:v>
                </c:pt>
                <c:pt idx="4047">
                  <c:v>0.88774305555555555</c:v>
                </c:pt>
                <c:pt idx="4048">
                  <c:v>0.88799768518518529</c:v>
                </c:pt>
                <c:pt idx="4049">
                  <c:v>0.88824074074074078</c:v>
                </c:pt>
                <c:pt idx="4050">
                  <c:v>0.88848379629629637</c:v>
                </c:pt>
                <c:pt idx="4051">
                  <c:v>0.88872685185185185</c:v>
                </c:pt>
                <c:pt idx="4052">
                  <c:v>0.88896990740740733</c:v>
                </c:pt>
                <c:pt idx="4053">
                  <c:v>0.88922453703703708</c:v>
                </c:pt>
                <c:pt idx="4054">
                  <c:v>0.88946759259259256</c:v>
                </c:pt>
                <c:pt idx="4055">
                  <c:v>0.88971064814814815</c:v>
                </c:pt>
                <c:pt idx="4056">
                  <c:v>0.88995370370370364</c:v>
                </c:pt>
                <c:pt idx="4057">
                  <c:v>0.89019675925925934</c:v>
                </c:pt>
                <c:pt idx="4058">
                  <c:v>0.89043981481481482</c:v>
                </c:pt>
                <c:pt idx="4059">
                  <c:v>0.89069444444444434</c:v>
                </c:pt>
                <c:pt idx="4060">
                  <c:v>0.89093750000000005</c:v>
                </c:pt>
                <c:pt idx="4061">
                  <c:v>0.89118055555555553</c:v>
                </c:pt>
                <c:pt idx="4062">
                  <c:v>0.89142361111111112</c:v>
                </c:pt>
                <c:pt idx="4063">
                  <c:v>0.89166666666666661</c:v>
                </c:pt>
                <c:pt idx="4064">
                  <c:v>0.89192129629629635</c:v>
                </c:pt>
                <c:pt idx="4065">
                  <c:v>0.89216435185185183</c:v>
                </c:pt>
                <c:pt idx="4066">
                  <c:v>0.89240740740740743</c:v>
                </c:pt>
                <c:pt idx="4067">
                  <c:v>0.89265046296296291</c:v>
                </c:pt>
                <c:pt idx="4068">
                  <c:v>0.89289351851851861</c:v>
                </c:pt>
                <c:pt idx="4069">
                  <c:v>0.89314814814814814</c:v>
                </c:pt>
                <c:pt idx="4070">
                  <c:v>0.89339120370370362</c:v>
                </c:pt>
                <c:pt idx="4071">
                  <c:v>0.89363425925925932</c:v>
                </c:pt>
                <c:pt idx="4072">
                  <c:v>0.89387731481481481</c:v>
                </c:pt>
                <c:pt idx="4073">
                  <c:v>0.8941203703703704</c:v>
                </c:pt>
                <c:pt idx="4074">
                  <c:v>0.89436342592592588</c:v>
                </c:pt>
                <c:pt idx="4075">
                  <c:v>0.89461805555555562</c:v>
                </c:pt>
                <c:pt idx="4076">
                  <c:v>0.89486111111111111</c:v>
                </c:pt>
                <c:pt idx="4077">
                  <c:v>0.8951041666666667</c:v>
                </c:pt>
                <c:pt idx="4078">
                  <c:v>0.89534722222222218</c:v>
                </c:pt>
                <c:pt idx="4079">
                  <c:v>0.89559027777777767</c:v>
                </c:pt>
                <c:pt idx="4080">
                  <c:v>0.89584490740740741</c:v>
                </c:pt>
                <c:pt idx="4081">
                  <c:v>0.89608796296296289</c:v>
                </c:pt>
                <c:pt idx="4082">
                  <c:v>0.8963310185185186</c:v>
                </c:pt>
                <c:pt idx="4083">
                  <c:v>0.89657407407407408</c:v>
                </c:pt>
                <c:pt idx="4084">
                  <c:v>0.89681712962962967</c:v>
                </c:pt>
                <c:pt idx="4085">
                  <c:v>0.8970717592592593</c:v>
                </c:pt>
                <c:pt idx="4086">
                  <c:v>0.89731481481481479</c:v>
                </c:pt>
                <c:pt idx="4087">
                  <c:v>0.89755787037037038</c:v>
                </c:pt>
                <c:pt idx="4088">
                  <c:v>0.89780092592592586</c:v>
                </c:pt>
                <c:pt idx="4089">
                  <c:v>0.89804398148148146</c:v>
                </c:pt>
                <c:pt idx="4090">
                  <c:v>0.89829861111111109</c:v>
                </c:pt>
                <c:pt idx="4091">
                  <c:v>0.89854166666666668</c:v>
                </c:pt>
                <c:pt idx="4092">
                  <c:v>0.89878472222222217</c:v>
                </c:pt>
                <c:pt idx="4093">
                  <c:v>0.89902777777777787</c:v>
                </c:pt>
                <c:pt idx="4094">
                  <c:v>0.89927083333333335</c:v>
                </c:pt>
                <c:pt idx="4095">
                  <c:v>0.89951388888888895</c:v>
                </c:pt>
                <c:pt idx="4096">
                  <c:v>0.89976851851851858</c:v>
                </c:pt>
                <c:pt idx="4097">
                  <c:v>0.90001157407407406</c:v>
                </c:pt>
                <c:pt idx="4098">
                  <c:v>0.90025462962962965</c:v>
                </c:pt>
                <c:pt idx="4099">
                  <c:v>0.90049768518518514</c:v>
                </c:pt>
                <c:pt idx="4100">
                  <c:v>0.90074074074074073</c:v>
                </c:pt>
                <c:pt idx="4101">
                  <c:v>0.90099537037037036</c:v>
                </c:pt>
                <c:pt idx="4102">
                  <c:v>0.90123842592592596</c:v>
                </c:pt>
                <c:pt idx="4103">
                  <c:v>0.90148148148148144</c:v>
                </c:pt>
                <c:pt idx="4104">
                  <c:v>0.90172453703703714</c:v>
                </c:pt>
                <c:pt idx="4105">
                  <c:v>0.90196759259259263</c:v>
                </c:pt>
                <c:pt idx="4106">
                  <c:v>0.90222222222222215</c:v>
                </c:pt>
                <c:pt idx="4107">
                  <c:v>0.90246527777777785</c:v>
                </c:pt>
                <c:pt idx="4108">
                  <c:v>0.90270833333333333</c:v>
                </c:pt>
                <c:pt idx="4109">
                  <c:v>0.90295138888888893</c:v>
                </c:pt>
                <c:pt idx="4110">
                  <c:v>0.90319444444444441</c:v>
                </c:pt>
                <c:pt idx="4111">
                  <c:v>0.9034375</c:v>
                </c:pt>
                <c:pt idx="4112">
                  <c:v>0.90369212962962964</c:v>
                </c:pt>
                <c:pt idx="4113">
                  <c:v>0.90393518518518512</c:v>
                </c:pt>
                <c:pt idx="4114">
                  <c:v>0.90417824074074071</c:v>
                </c:pt>
                <c:pt idx="4115">
                  <c:v>0.9044212962962962</c:v>
                </c:pt>
                <c:pt idx="4116">
                  <c:v>0.9046643518518519</c:v>
                </c:pt>
                <c:pt idx="4117">
                  <c:v>0.90491898148148142</c:v>
                </c:pt>
                <c:pt idx="4118">
                  <c:v>0.90516203703703713</c:v>
                </c:pt>
                <c:pt idx="4119">
                  <c:v>0.90540509259259261</c:v>
                </c:pt>
                <c:pt idx="4120">
                  <c:v>0.9056481481481482</c:v>
                </c:pt>
                <c:pt idx="4121">
                  <c:v>0.90589120370370368</c:v>
                </c:pt>
                <c:pt idx="4122">
                  <c:v>0.90614583333333332</c:v>
                </c:pt>
                <c:pt idx="4123">
                  <c:v>0.90638888888888891</c:v>
                </c:pt>
                <c:pt idx="4124">
                  <c:v>0.90663194444444439</c:v>
                </c:pt>
                <c:pt idx="4125">
                  <c:v>0.90687499999999999</c:v>
                </c:pt>
                <c:pt idx="4126">
                  <c:v>0.90711805555555547</c:v>
                </c:pt>
                <c:pt idx="4127">
                  <c:v>0.90737268518518521</c:v>
                </c:pt>
                <c:pt idx="4128">
                  <c:v>0.9076157407407407</c:v>
                </c:pt>
                <c:pt idx="4129">
                  <c:v>0.9078587962962964</c:v>
                </c:pt>
                <c:pt idx="4130">
                  <c:v>0.90810185185185188</c:v>
                </c:pt>
                <c:pt idx="4131">
                  <c:v>0.90834490740740748</c:v>
                </c:pt>
                <c:pt idx="4132">
                  <c:v>0.90858796296296296</c:v>
                </c:pt>
                <c:pt idx="4133">
                  <c:v>0.90884259259259259</c:v>
                </c:pt>
                <c:pt idx="4134">
                  <c:v>0.90908564814814818</c:v>
                </c:pt>
                <c:pt idx="4135">
                  <c:v>0.90932870370370367</c:v>
                </c:pt>
                <c:pt idx="4136">
                  <c:v>0.90957175925925926</c:v>
                </c:pt>
                <c:pt idx="4137">
                  <c:v>0.90981481481481474</c:v>
                </c:pt>
                <c:pt idx="4138">
                  <c:v>0.91006944444444438</c:v>
                </c:pt>
                <c:pt idx="4139">
                  <c:v>0.91031249999999997</c:v>
                </c:pt>
                <c:pt idx="4140">
                  <c:v>0.91055555555555545</c:v>
                </c:pt>
                <c:pt idx="4141">
                  <c:v>0.91079861111111116</c:v>
                </c:pt>
                <c:pt idx="4142">
                  <c:v>0.91104166666666664</c:v>
                </c:pt>
                <c:pt idx="4143">
                  <c:v>0.91129629629629638</c:v>
                </c:pt>
                <c:pt idx="4144">
                  <c:v>0.91153935185185186</c:v>
                </c:pt>
                <c:pt idx="4145">
                  <c:v>0.91178240740740746</c:v>
                </c:pt>
                <c:pt idx="4146">
                  <c:v>0.91202546296296294</c:v>
                </c:pt>
                <c:pt idx="4147">
                  <c:v>0.91226851851851853</c:v>
                </c:pt>
                <c:pt idx="4148">
                  <c:v>0.91251157407407402</c:v>
                </c:pt>
                <c:pt idx="4149">
                  <c:v>0.91276620370370365</c:v>
                </c:pt>
                <c:pt idx="4150">
                  <c:v>0.91300925925925924</c:v>
                </c:pt>
                <c:pt idx="4151">
                  <c:v>0.91325231481481473</c:v>
                </c:pt>
                <c:pt idx="4152">
                  <c:v>0.91349537037037043</c:v>
                </c:pt>
                <c:pt idx="4153">
                  <c:v>0.91373842592592591</c:v>
                </c:pt>
                <c:pt idx="4154">
                  <c:v>0.91399305555555566</c:v>
                </c:pt>
                <c:pt idx="4155">
                  <c:v>0.91423611111111114</c:v>
                </c:pt>
                <c:pt idx="4156">
                  <c:v>0.91447916666666673</c:v>
                </c:pt>
                <c:pt idx="4157">
                  <c:v>0.91472222222222221</c:v>
                </c:pt>
                <c:pt idx="4158">
                  <c:v>0.91496527777777781</c:v>
                </c:pt>
                <c:pt idx="4159">
                  <c:v>0.91521990740740744</c:v>
                </c:pt>
                <c:pt idx="4160">
                  <c:v>0.91546296296296292</c:v>
                </c:pt>
                <c:pt idx="4161">
                  <c:v>0.91570601851851852</c:v>
                </c:pt>
                <c:pt idx="4162">
                  <c:v>0.915949074074074</c:v>
                </c:pt>
                <c:pt idx="4163">
                  <c:v>0.9161921296296297</c:v>
                </c:pt>
                <c:pt idx="4164">
                  <c:v>0.91644675925925922</c:v>
                </c:pt>
                <c:pt idx="4165">
                  <c:v>0.91668981481481471</c:v>
                </c:pt>
                <c:pt idx="4166">
                  <c:v>0.91693287037037041</c:v>
                </c:pt>
                <c:pt idx="4167">
                  <c:v>0.91717592592592589</c:v>
                </c:pt>
                <c:pt idx="4168">
                  <c:v>0.91741898148148149</c:v>
                </c:pt>
                <c:pt idx="4169">
                  <c:v>0.91767361111111112</c:v>
                </c:pt>
                <c:pt idx="4170">
                  <c:v>0.91791666666666671</c:v>
                </c:pt>
                <c:pt idx="4171">
                  <c:v>0.9181597222222222</c:v>
                </c:pt>
                <c:pt idx="4172">
                  <c:v>0.91840277777777779</c:v>
                </c:pt>
                <c:pt idx="4173">
                  <c:v>0.91864583333333327</c:v>
                </c:pt>
                <c:pt idx="4174">
                  <c:v>0.91888888888888898</c:v>
                </c:pt>
                <c:pt idx="4175">
                  <c:v>0.9191435185185185</c:v>
                </c:pt>
                <c:pt idx="4176">
                  <c:v>0.91938657407407398</c:v>
                </c:pt>
                <c:pt idx="4177">
                  <c:v>0.91962962962962969</c:v>
                </c:pt>
                <c:pt idx="4178">
                  <c:v>0.91987268518518517</c:v>
                </c:pt>
                <c:pt idx="4179">
                  <c:v>0.92011574074074076</c:v>
                </c:pt>
                <c:pt idx="4180">
                  <c:v>0.92037037037037039</c:v>
                </c:pt>
                <c:pt idx="4181">
                  <c:v>0.92061342592592599</c:v>
                </c:pt>
                <c:pt idx="4182">
                  <c:v>0.92085648148148147</c:v>
                </c:pt>
                <c:pt idx="4183">
                  <c:v>0.92109953703703706</c:v>
                </c:pt>
                <c:pt idx="4184">
                  <c:v>0.92134259259259255</c:v>
                </c:pt>
                <c:pt idx="4185">
                  <c:v>0.92159722222222218</c:v>
                </c:pt>
                <c:pt idx="4186">
                  <c:v>0.92184027777777777</c:v>
                </c:pt>
                <c:pt idx="4187">
                  <c:v>0.92208333333333325</c:v>
                </c:pt>
                <c:pt idx="4188">
                  <c:v>0.92232638888888896</c:v>
                </c:pt>
                <c:pt idx="4189">
                  <c:v>0.92256944444444444</c:v>
                </c:pt>
                <c:pt idx="4190">
                  <c:v>0.92281250000000004</c:v>
                </c:pt>
                <c:pt idx="4191">
                  <c:v>0.92306712962962967</c:v>
                </c:pt>
                <c:pt idx="4192">
                  <c:v>0.92331018518518515</c:v>
                </c:pt>
                <c:pt idx="4193">
                  <c:v>0.92355324074074074</c:v>
                </c:pt>
                <c:pt idx="4194">
                  <c:v>0.92379629629629623</c:v>
                </c:pt>
                <c:pt idx="4195">
                  <c:v>0.92403935185185182</c:v>
                </c:pt>
                <c:pt idx="4196">
                  <c:v>0.92429398148148145</c:v>
                </c:pt>
                <c:pt idx="4197">
                  <c:v>0.92453703703703705</c:v>
                </c:pt>
                <c:pt idx="4198">
                  <c:v>0.92478009259259253</c:v>
                </c:pt>
                <c:pt idx="4199">
                  <c:v>0.92502314814814823</c:v>
                </c:pt>
                <c:pt idx="4200">
                  <c:v>0.92526620370370372</c:v>
                </c:pt>
                <c:pt idx="4201">
                  <c:v>0.92552083333333324</c:v>
                </c:pt>
                <c:pt idx="4202">
                  <c:v>0.92576388888888894</c:v>
                </c:pt>
                <c:pt idx="4203">
                  <c:v>0.92600694444444442</c:v>
                </c:pt>
                <c:pt idx="4204">
                  <c:v>0.92625000000000002</c:v>
                </c:pt>
                <c:pt idx="4205">
                  <c:v>0.9264930555555555</c:v>
                </c:pt>
                <c:pt idx="4206">
                  <c:v>0.92674768518518524</c:v>
                </c:pt>
                <c:pt idx="4207">
                  <c:v>0.92699074074074073</c:v>
                </c:pt>
                <c:pt idx="4208">
                  <c:v>0.92723379629629632</c:v>
                </c:pt>
                <c:pt idx="4209">
                  <c:v>0.9274768518518518</c:v>
                </c:pt>
                <c:pt idx="4210">
                  <c:v>0.92771990740740751</c:v>
                </c:pt>
                <c:pt idx="4211">
                  <c:v>0.92796296296296299</c:v>
                </c:pt>
                <c:pt idx="4212">
                  <c:v>0.92821759259259251</c:v>
                </c:pt>
                <c:pt idx="4213">
                  <c:v>0.92846064814814822</c:v>
                </c:pt>
                <c:pt idx="4214">
                  <c:v>0.9287037037037037</c:v>
                </c:pt>
                <c:pt idx="4215">
                  <c:v>0.92894675925925929</c:v>
                </c:pt>
                <c:pt idx="4216">
                  <c:v>0.92918981481481477</c:v>
                </c:pt>
                <c:pt idx="4217">
                  <c:v>0.92944444444444441</c:v>
                </c:pt>
                <c:pt idx="4218">
                  <c:v>0.9296875</c:v>
                </c:pt>
                <c:pt idx="4219">
                  <c:v>0.92993055555555559</c:v>
                </c:pt>
                <c:pt idx="4220">
                  <c:v>0.93017361111111108</c:v>
                </c:pt>
                <c:pt idx="4221">
                  <c:v>0.93041666666666656</c:v>
                </c:pt>
                <c:pt idx="4222">
                  <c:v>0.9306712962962963</c:v>
                </c:pt>
                <c:pt idx="4223">
                  <c:v>0.93091435185185178</c:v>
                </c:pt>
                <c:pt idx="4224">
                  <c:v>0.93115740740740749</c:v>
                </c:pt>
                <c:pt idx="4225">
                  <c:v>0.93140046296296297</c:v>
                </c:pt>
                <c:pt idx="4226">
                  <c:v>0.93164351851851857</c:v>
                </c:pt>
                <c:pt idx="4227">
                  <c:v>0.93188657407407405</c:v>
                </c:pt>
                <c:pt idx="4228">
                  <c:v>0.93214120370370368</c:v>
                </c:pt>
                <c:pt idx="4229">
                  <c:v>0.93238425925925927</c:v>
                </c:pt>
                <c:pt idx="4230">
                  <c:v>0.93262731481481476</c:v>
                </c:pt>
                <c:pt idx="4231">
                  <c:v>0.93287037037037035</c:v>
                </c:pt>
                <c:pt idx="4232">
                  <c:v>0.93311342592592583</c:v>
                </c:pt>
                <c:pt idx="4233">
                  <c:v>0.93336805555555558</c:v>
                </c:pt>
                <c:pt idx="4234">
                  <c:v>0.93361111111111106</c:v>
                </c:pt>
                <c:pt idx="4235">
                  <c:v>0.93385416666666676</c:v>
                </c:pt>
                <c:pt idx="4236">
                  <c:v>0.93409722222222225</c:v>
                </c:pt>
                <c:pt idx="4237">
                  <c:v>0.93434027777777784</c:v>
                </c:pt>
                <c:pt idx="4238">
                  <c:v>0.93459490740740747</c:v>
                </c:pt>
                <c:pt idx="4239">
                  <c:v>0.93483796296296295</c:v>
                </c:pt>
                <c:pt idx="4240">
                  <c:v>0.93508101851851855</c:v>
                </c:pt>
                <c:pt idx="4241">
                  <c:v>0.93532407407407403</c:v>
                </c:pt>
                <c:pt idx="4242">
                  <c:v>0.93556712962962962</c:v>
                </c:pt>
                <c:pt idx="4243">
                  <c:v>0.93582175925925926</c:v>
                </c:pt>
                <c:pt idx="4244">
                  <c:v>0.93606481481481485</c:v>
                </c:pt>
                <c:pt idx="4245">
                  <c:v>0.93630787037037033</c:v>
                </c:pt>
                <c:pt idx="4246">
                  <c:v>0.93655092592592604</c:v>
                </c:pt>
                <c:pt idx="4247">
                  <c:v>0.93679398148148152</c:v>
                </c:pt>
                <c:pt idx="4248">
                  <c:v>0.937037037037037</c:v>
                </c:pt>
                <c:pt idx="4249">
                  <c:v>0.93729166666666675</c:v>
                </c:pt>
                <c:pt idx="4250">
                  <c:v>0.93753472222222223</c:v>
                </c:pt>
                <c:pt idx="4251">
                  <c:v>0.93777777777777782</c:v>
                </c:pt>
                <c:pt idx="4252">
                  <c:v>0.9380208333333333</c:v>
                </c:pt>
                <c:pt idx="4253">
                  <c:v>0.9382638888888889</c:v>
                </c:pt>
                <c:pt idx="4254">
                  <c:v>0.93851851851851853</c:v>
                </c:pt>
                <c:pt idx="4255">
                  <c:v>0.93876157407407401</c:v>
                </c:pt>
                <c:pt idx="4256">
                  <c:v>0.93900462962962961</c:v>
                </c:pt>
                <c:pt idx="4257">
                  <c:v>0.93924768518518509</c:v>
                </c:pt>
                <c:pt idx="4258">
                  <c:v>0.93949074074074079</c:v>
                </c:pt>
                <c:pt idx="4259">
                  <c:v>0.93974537037037031</c:v>
                </c:pt>
                <c:pt idx="4260">
                  <c:v>0.93998842592592602</c:v>
                </c:pt>
                <c:pt idx="4261">
                  <c:v>0.9402314814814815</c:v>
                </c:pt>
                <c:pt idx="4262">
                  <c:v>0.94047453703703709</c:v>
                </c:pt>
                <c:pt idx="4263">
                  <c:v>0.94071759259259258</c:v>
                </c:pt>
                <c:pt idx="4264">
                  <c:v>0.94096064814814817</c:v>
                </c:pt>
                <c:pt idx="4265">
                  <c:v>0.9412152777777778</c:v>
                </c:pt>
                <c:pt idx="4266">
                  <c:v>0.94145833333333329</c:v>
                </c:pt>
                <c:pt idx="4267">
                  <c:v>0.94170138888888888</c:v>
                </c:pt>
                <c:pt idx="4268">
                  <c:v>0.94194444444444436</c:v>
                </c:pt>
                <c:pt idx="4269">
                  <c:v>0.94218750000000007</c:v>
                </c:pt>
                <c:pt idx="4270">
                  <c:v>0.94244212962962959</c:v>
                </c:pt>
                <c:pt idx="4271">
                  <c:v>0.94268518518518529</c:v>
                </c:pt>
                <c:pt idx="4272">
                  <c:v>0.94292824074074078</c:v>
                </c:pt>
                <c:pt idx="4273">
                  <c:v>0.94317129629629637</c:v>
                </c:pt>
                <c:pt idx="4274">
                  <c:v>0.94341435185185185</c:v>
                </c:pt>
                <c:pt idx="4275">
                  <c:v>0.94366898148148148</c:v>
                </c:pt>
                <c:pt idx="4276">
                  <c:v>0.94391203703703708</c:v>
                </c:pt>
                <c:pt idx="4277">
                  <c:v>0.94415509259259256</c:v>
                </c:pt>
                <c:pt idx="4278">
                  <c:v>0.94439814814814815</c:v>
                </c:pt>
                <c:pt idx="4279">
                  <c:v>0.94464120370370364</c:v>
                </c:pt>
                <c:pt idx="4280">
                  <c:v>0.94489583333333327</c:v>
                </c:pt>
                <c:pt idx="4281">
                  <c:v>0.94513888888888886</c:v>
                </c:pt>
                <c:pt idx="4282">
                  <c:v>0.94538194444444434</c:v>
                </c:pt>
                <c:pt idx="4283">
                  <c:v>0.94562500000000005</c:v>
                </c:pt>
                <c:pt idx="4284">
                  <c:v>0.94586805555555553</c:v>
                </c:pt>
                <c:pt idx="4285">
                  <c:v>0.94611111111111112</c:v>
                </c:pt>
                <c:pt idx="4286">
                  <c:v>0.94636574074074076</c:v>
                </c:pt>
                <c:pt idx="4287">
                  <c:v>0.94660879629629635</c:v>
                </c:pt>
                <c:pt idx="4288">
                  <c:v>0.94685185185185183</c:v>
                </c:pt>
                <c:pt idx="4289">
                  <c:v>0.94709490740740743</c:v>
                </c:pt>
                <c:pt idx="4290">
                  <c:v>0.94733796296296291</c:v>
                </c:pt>
                <c:pt idx="4291">
                  <c:v>0.94759259259259254</c:v>
                </c:pt>
                <c:pt idx="4292">
                  <c:v>0.94783564814814814</c:v>
                </c:pt>
                <c:pt idx="4293">
                  <c:v>0.94807870370370362</c:v>
                </c:pt>
                <c:pt idx="4294">
                  <c:v>0.94832175925925932</c:v>
                </c:pt>
                <c:pt idx="4295">
                  <c:v>0.94856481481481481</c:v>
                </c:pt>
                <c:pt idx="4296">
                  <c:v>0.94881944444444455</c:v>
                </c:pt>
                <c:pt idx="4297">
                  <c:v>0.94906250000000003</c:v>
                </c:pt>
                <c:pt idx="4298">
                  <c:v>0.94930555555555562</c:v>
                </c:pt>
                <c:pt idx="4299">
                  <c:v>0.94954861111111111</c:v>
                </c:pt>
                <c:pt idx="4300">
                  <c:v>0.9497916666666667</c:v>
                </c:pt>
                <c:pt idx="4301">
                  <c:v>0.95003472222222218</c:v>
                </c:pt>
                <c:pt idx="4302">
                  <c:v>0.95028935185185182</c:v>
                </c:pt>
                <c:pt idx="4303">
                  <c:v>0.95053240740740741</c:v>
                </c:pt>
                <c:pt idx="4304">
                  <c:v>0.95077546296296289</c:v>
                </c:pt>
                <c:pt idx="4305">
                  <c:v>0.9510185185185186</c:v>
                </c:pt>
                <c:pt idx="4306">
                  <c:v>0.95126157407407408</c:v>
                </c:pt>
                <c:pt idx="4307">
                  <c:v>0.9515162037037036</c:v>
                </c:pt>
                <c:pt idx="4308">
                  <c:v>0.9517592592592593</c:v>
                </c:pt>
                <c:pt idx="4309">
                  <c:v>0.95200231481481479</c:v>
                </c:pt>
                <c:pt idx="4310">
                  <c:v>0.95224537037037038</c:v>
                </c:pt>
                <c:pt idx="4311">
                  <c:v>0.95248842592592586</c:v>
                </c:pt>
                <c:pt idx="4312">
                  <c:v>0.95274305555555561</c:v>
                </c:pt>
                <c:pt idx="4313">
                  <c:v>0.95298611111111109</c:v>
                </c:pt>
                <c:pt idx="4314">
                  <c:v>0.95322916666666668</c:v>
                </c:pt>
                <c:pt idx="4315">
                  <c:v>0.95347222222222217</c:v>
                </c:pt>
                <c:pt idx="4316">
                  <c:v>0.95371527777777787</c:v>
                </c:pt>
                <c:pt idx="4317">
                  <c:v>0.95396990740740739</c:v>
                </c:pt>
                <c:pt idx="4318">
                  <c:v>0.95421296296296287</c:v>
                </c:pt>
                <c:pt idx="4319">
                  <c:v>0.95445601851851858</c:v>
                </c:pt>
                <c:pt idx="4320">
                  <c:v>0.95469907407407406</c:v>
                </c:pt>
                <c:pt idx="4321">
                  <c:v>0.95494212962962965</c:v>
                </c:pt>
                <c:pt idx="4322">
                  <c:v>0.95518518518518514</c:v>
                </c:pt>
                <c:pt idx="4323">
                  <c:v>0.95543981481481488</c:v>
                </c:pt>
                <c:pt idx="4324">
                  <c:v>0.95568287037037036</c:v>
                </c:pt>
                <c:pt idx="4325">
                  <c:v>0.95592592592592596</c:v>
                </c:pt>
                <c:pt idx="4326">
                  <c:v>0.95616898148148144</c:v>
                </c:pt>
                <c:pt idx="4327">
                  <c:v>0.95641203703703714</c:v>
                </c:pt>
                <c:pt idx="4328">
                  <c:v>0.95666666666666667</c:v>
                </c:pt>
                <c:pt idx="4329">
                  <c:v>0.95690972222222215</c:v>
                </c:pt>
                <c:pt idx="4330">
                  <c:v>0.95715277777777785</c:v>
                </c:pt>
                <c:pt idx="4331">
                  <c:v>0.95739583333333333</c:v>
                </c:pt>
                <c:pt idx="4332">
                  <c:v>0.95763888888888893</c:v>
                </c:pt>
                <c:pt idx="4333">
                  <c:v>0.95789351851851856</c:v>
                </c:pt>
                <c:pt idx="4334">
                  <c:v>0.95813657407407404</c:v>
                </c:pt>
                <c:pt idx="4335">
                  <c:v>0.95837962962962964</c:v>
                </c:pt>
                <c:pt idx="4336">
                  <c:v>0.95862268518518512</c:v>
                </c:pt>
                <c:pt idx="4337">
                  <c:v>0.95886574074074071</c:v>
                </c:pt>
                <c:pt idx="4338">
                  <c:v>0.95912037037037035</c:v>
                </c:pt>
                <c:pt idx="4339">
                  <c:v>0.95936342592592594</c:v>
                </c:pt>
                <c:pt idx="4340">
                  <c:v>0.95960648148148142</c:v>
                </c:pt>
                <c:pt idx="4341">
                  <c:v>0.95984953703703713</c:v>
                </c:pt>
                <c:pt idx="4342">
                  <c:v>0.96009259259259261</c:v>
                </c:pt>
                <c:pt idx="4343">
                  <c:v>0.9603356481481482</c:v>
                </c:pt>
                <c:pt idx="4344">
                  <c:v>0.96059027777777783</c:v>
                </c:pt>
                <c:pt idx="4345">
                  <c:v>0.96083333333333332</c:v>
                </c:pt>
                <c:pt idx="4346">
                  <c:v>0.96107638888888891</c:v>
                </c:pt>
                <c:pt idx="4347">
                  <c:v>0.96131944444444439</c:v>
                </c:pt>
                <c:pt idx="4348">
                  <c:v>0.96156249999999999</c:v>
                </c:pt>
                <c:pt idx="4349">
                  <c:v>0.96181712962962962</c:v>
                </c:pt>
                <c:pt idx="4350">
                  <c:v>0.96206018518518521</c:v>
                </c:pt>
                <c:pt idx="4351">
                  <c:v>0.9623032407407407</c:v>
                </c:pt>
                <c:pt idx="4352">
                  <c:v>0.9625462962962964</c:v>
                </c:pt>
                <c:pt idx="4353">
                  <c:v>0.96278935185185188</c:v>
                </c:pt>
                <c:pt idx="4354">
                  <c:v>0.9630439814814814</c:v>
                </c:pt>
                <c:pt idx="4355">
                  <c:v>0.96328703703703711</c:v>
                </c:pt>
                <c:pt idx="4356">
                  <c:v>0.96353009259259259</c:v>
                </c:pt>
                <c:pt idx="4357">
                  <c:v>0.96377314814814818</c:v>
                </c:pt>
                <c:pt idx="4358">
                  <c:v>0.96401620370370367</c:v>
                </c:pt>
                <c:pt idx="4359">
                  <c:v>0.96425925925925926</c:v>
                </c:pt>
                <c:pt idx="4360">
                  <c:v>0.96451388888888889</c:v>
                </c:pt>
                <c:pt idx="4361">
                  <c:v>0.96475694444444438</c:v>
                </c:pt>
                <c:pt idx="4362">
                  <c:v>0.96499999999999997</c:v>
                </c:pt>
                <c:pt idx="4363">
                  <c:v>0.96524305555555545</c:v>
                </c:pt>
                <c:pt idx="4364">
                  <c:v>0.96548611111111116</c:v>
                </c:pt>
                <c:pt idx="4365">
                  <c:v>0.96574074074074068</c:v>
                </c:pt>
                <c:pt idx="4366">
                  <c:v>0.96598379629629638</c:v>
                </c:pt>
                <c:pt idx="4367">
                  <c:v>0.96622685185185186</c:v>
                </c:pt>
                <c:pt idx="4368">
                  <c:v>0.96646990740740746</c:v>
                </c:pt>
                <c:pt idx="4369">
                  <c:v>0.96671296296296294</c:v>
                </c:pt>
                <c:pt idx="4370">
                  <c:v>0.96696759259259257</c:v>
                </c:pt>
                <c:pt idx="4371">
                  <c:v>0.96721064814814817</c:v>
                </c:pt>
                <c:pt idx="4372">
                  <c:v>0.96745370370370365</c:v>
                </c:pt>
                <c:pt idx="4373">
                  <c:v>0.96769675925925924</c:v>
                </c:pt>
                <c:pt idx="4374">
                  <c:v>0.96793981481481473</c:v>
                </c:pt>
                <c:pt idx="4375">
                  <c:v>0.96819444444444447</c:v>
                </c:pt>
                <c:pt idx="4376">
                  <c:v>0.96843749999999995</c:v>
                </c:pt>
                <c:pt idx="4377">
                  <c:v>0.96868055555555566</c:v>
                </c:pt>
                <c:pt idx="4378">
                  <c:v>0.96892361111111114</c:v>
                </c:pt>
                <c:pt idx="4379">
                  <c:v>0.96916666666666673</c:v>
                </c:pt>
                <c:pt idx="4380">
                  <c:v>0.96940972222222221</c:v>
                </c:pt>
                <c:pt idx="4381">
                  <c:v>0.96966435185185185</c:v>
                </c:pt>
                <c:pt idx="4382">
                  <c:v>0.96990740740740744</c:v>
                </c:pt>
                <c:pt idx="4383">
                  <c:v>0.97015046296296292</c:v>
                </c:pt>
                <c:pt idx="4384">
                  <c:v>0.97039351851851852</c:v>
                </c:pt>
                <c:pt idx="4385">
                  <c:v>0.970636574074074</c:v>
                </c:pt>
                <c:pt idx="4386">
                  <c:v>0.97089120370370363</c:v>
                </c:pt>
                <c:pt idx="4387">
                  <c:v>0.97113425925925922</c:v>
                </c:pt>
                <c:pt idx="4388">
                  <c:v>0.97137731481481471</c:v>
                </c:pt>
                <c:pt idx="4389">
                  <c:v>0.97162037037037041</c:v>
                </c:pt>
                <c:pt idx="4390">
                  <c:v>0.97186342592592589</c:v>
                </c:pt>
                <c:pt idx="4391">
                  <c:v>0.97211805555555564</c:v>
                </c:pt>
                <c:pt idx="4392">
                  <c:v>0.97236111111111112</c:v>
                </c:pt>
                <c:pt idx="4393">
                  <c:v>0.97260416666666671</c:v>
                </c:pt>
                <c:pt idx="4394">
                  <c:v>0.9728472222222222</c:v>
                </c:pt>
                <c:pt idx="4395">
                  <c:v>0.97309027777777779</c:v>
                </c:pt>
                <c:pt idx="4396">
                  <c:v>0.97333333333333327</c:v>
                </c:pt>
                <c:pt idx="4397">
                  <c:v>0.97358796296296291</c:v>
                </c:pt>
                <c:pt idx="4398">
                  <c:v>0.9738310185185185</c:v>
                </c:pt>
                <c:pt idx="4399">
                  <c:v>0.97407407407407398</c:v>
                </c:pt>
                <c:pt idx="4400">
                  <c:v>0.97431712962962969</c:v>
                </c:pt>
                <c:pt idx="4401">
                  <c:v>0.97456018518518517</c:v>
                </c:pt>
                <c:pt idx="4402">
                  <c:v>0.97481481481481491</c:v>
                </c:pt>
                <c:pt idx="4403">
                  <c:v>0.97505787037037039</c:v>
                </c:pt>
                <c:pt idx="4404">
                  <c:v>0.97530092592592599</c:v>
                </c:pt>
                <c:pt idx="4405">
                  <c:v>0.97554398148148147</c:v>
                </c:pt>
                <c:pt idx="4406">
                  <c:v>0.97578703703703706</c:v>
                </c:pt>
                <c:pt idx="4407">
                  <c:v>0.9760416666666667</c:v>
                </c:pt>
                <c:pt idx="4408">
                  <c:v>0.97628472222222218</c:v>
                </c:pt>
                <c:pt idx="4409">
                  <c:v>0.97652777777777777</c:v>
                </c:pt>
                <c:pt idx="4410">
                  <c:v>0.97677083333333325</c:v>
                </c:pt>
                <c:pt idx="4411">
                  <c:v>0.97701388888888896</c:v>
                </c:pt>
                <c:pt idx="4412">
                  <c:v>0.97726851851851848</c:v>
                </c:pt>
                <c:pt idx="4413">
                  <c:v>0.97751157407407396</c:v>
                </c:pt>
                <c:pt idx="4414">
                  <c:v>0.97775462962962967</c:v>
                </c:pt>
                <c:pt idx="4415">
                  <c:v>0.97799768518518515</c:v>
                </c:pt>
                <c:pt idx="4416">
                  <c:v>0.97824074074074074</c:v>
                </c:pt>
                <c:pt idx="4417">
                  <c:v>0.97848379629629623</c:v>
                </c:pt>
                <c:pt idx="4418">
                  <c:v>0.97873842592592597</c:v>
                </c:pt>
                <c:pt idx="4419">
                  <c:v>0.97898148148148145</c:v>
                </c:pt>
                <c:pt idx="4420">
                  <c:v>0.97922453703703705</c:v>
                </c:pt>
                <c:pt idx="4421">
                  <c:v>0.97946759259259253</c:v>
                </c:pt>
                <c:pt idx="4422">
                  <c:v>0.97971064814814823</c:v>
                </c:pt>
                <c:pt idx="4423">
                  <c:v>0.97996527777777775</c:v>
                </c:pt>
                <c:pt idx="4424">
                  <c:v>0.98020833333333324</c:v>
                </c:pt>
                <c:pt idx="4425">
                  <c:v>0.98045138888888894</c:v>
                </c:pt>
                <c:pt idx="4426">
                  <c:v>0.98069444444444442</c:v>
                </c:pt>
                <c:pt idx="4427">
                  <c:v>0.98093750000000002</c:v>
                </c:pt>
                <c:pt idx="4428">
                  <c:v>0.98119212962962965</c:v>
                </c:pt>
                <c:pt idx="4429">
                  <c:v>0.98143518518518524</c:v>
                </c:pt>
                <c:pt idx="4430">
                  <c:v>0.98167824074074073</c:v>
                </c:pt>
                <c:pt idx="4431">
                  <c:v>0.98192129629629632</c:v>
                </c:pt>
                <c:pt idx="4432">
                  <c:v>0.9821643518518518</c:v>
                </c:pt>
                <c:pt idx="4433">
                  <c:v>0.98240740740740751</c:v>
                </c:pt>
                <c:pt idx="4434">
                  <c:v>0.98266203703703703</c:v>
                </c:pt>
                <c:pt idx="4435">
                  <c:v>0.98290509259259251</c:v>
                </c:pt>
                <c:pt idx="4436">
                  <c:v>0.98314814814814822</c:v>
                </c:pt>
                <c:pt idx="4437">
                  <c:v>0.9833912037037037</c:v>
                </c:pt>
                <c:pt idx="4438">
                  <c:v>0.98363425925925929</c:v>
                </c:pt>
                <c:pt idx="4439">
                  <c:v>0.98388888888888892</c:v>
                </c:pt>
                <c:pt idx="4440">
                  <c:v>0.98413194444444441</c:v>
                </c:pt>
                <c:pt idx="4441">
                  <c:v>0.984375</c:v>
                </c:pt>
                <c:pt idx="4442">
                  <c:v>0.98461805555555559</c:v>
                </c:pt>
                <c:pt idx="4443">
                  <c:v>0.98486111111111108</c:v>
                </c:pt>
                <c:pt idx="4444">
                  <c:v>0.98511574074074071</c:v>
                </c:pt>
                <c:pt idx="4445">
                  <c:v>0.9853587962962963</c:v>
                </c:pt>
                <c:pt idx="4446">
                  <c:v>0.98560185185185178</c:v>
                </c:pt>
                <c:pt idx="4447">
                  <c:v>0.98584490740740749</c:v>
                </c:pt>
                <c:pt idx="4448">
                  <c:v>0.98608796296296297</c:v>
                </c:pt>
                <c:pt idx="4449">
                  <c:v>0.98634259259259249</c:v>
                </c:pt>
                <c:pt idx="4450">
                  <c:v>0.9865856481481482</c:v>
                </c:pt>
                <c:pt idx="4451">
                  <c:v>0.98682870370370368</c:v>
                </c:pt>
                <c:pt idx="4452">
                  <c:v>0.98707175925925927</c:v>
                </c:pt>
                <c:pt idx="4453">
                  <c:v>0.98731481481481476</c:v>
                </c:pt>
                <c:pt idx="4454">
                  <c:v>0.98755787037037035</c:v>
                </c:pt>
                <c:pt idx="4455">
                  <c:v>0.98781249999999998</c:v>
                </c:pt>
                <c:pt idx="4456">
                  <c:v>0.98805555555555558</c:v>
                </c:pt>
                <c:pt idx="4457">
                  <c:v>0.98829861111111106</c:v>
                </c:pt>
                <c:pt idx="4458">
                  <c:v>0.98854166666666676</c:v>
                </c:pt>
                <c:pt idx="4459">
                  <c:v>0.98878472222222225</c:v>
                </c:pt>
                <c:pt idx="4460">
                  <c:v>0.98903935185185177</c:v>
                </c:pt>
                <c:pt idx="4461">
                  <c:v>0.98928240740740747</c:v>
                </c:pt>
                <c:pt idx="4462">
                  <c:v>0.98952546296296295</c:v>
                </c:pt>
                <c:pt idx="4463">
                  <c:v>0.98976851851851855</c:v>
                </c:pt>
                <c:pt idx="4464">
                  <c:v>0.99001157407407403</c:v>
                </c:pt>
                <c:pt idx="4465">
                  <c:v>0.99026620370370377</c:v>
                </c:pt>
                <c:pt idx="4466">
                  <c:v>0.99050925925925926</c:v>
                </c:pt>
                <c:pt idx="4467">
                  <c:v>0.99075231481481474</c:v>
                </c:pt>
                <c:pt idx="4468">
                  <c:v>0.99099537037037033</c:v>
                </c:pt>
                <c:pt idx="4469">
                  <c:v>0.99123842592592604</c:v>
                </c:pt>
                <c:pt idx="4470">
                  <c:v>0.99149305555555556</c:v>
                </c:pt>
                <c:pt idx="4471">
                  <c:v>0.99173611111111104</c:v>
                </c:pt>
                <c:pt idx="4472">
                  <c:v>0.99197916666666675</c:v>
                </c:pt>
                <c:pt idx="4473">
                  <c:v>0.99222222222222223</c:v>
                </c:pt>
                <c:pt idx="4474">
                  <c:v>0.99246527777777782</c:v>
                </c:pt>
                <c:pt idx="4475">
                  <c:v>0.9927083333333333</c:v>
                </c:pt>
                <c:pt idx="4476">
                  <c:v>0.99296296296296294</c:v>
                </c:pt>
                <c:pt idx="4477">
                  <c:v>0.99320601851851853</c:v>
                </c:pt>
                <c:pt idx="4478">
                  <c:v>0.99344907407407401</c:v>
                </c:pt>
                <c:pt idx="4479">
                  <c:v>0.99369212962962961</c:v>
                </c:pt>
                <c:pt idx="4480">
                  <c:v>0.99393518518518509</c:v>
                </c:pt>
                <c:pt idx="4481">
                  <c:v>0.99418981481481483</c:v>
                </c:pt>
                <c:pt idx="4482">
                  <c:v>0.99443287037037031</c:v>
                </c:pt>
                <c:pt idx="4483">
                  <c:v>0.99467592592592602</c:v>
                </c:pt>
                <c:pt idx="4484">
                  <c:v>0.9949189814814815</c:v>
                </c:pt>
                <c:pt idx="4485">
                  <c:v>0.99516203703703709</c:v>
                </c:pt>
                <c:pt idx="4486">
                  <c:v>0.99541666666666673</c:v>
                </c:pt>
                <c:pt idx="4487">
                  <c:v>0.99565972222222221</c:v>
                </c:pt>
                <c:pt idx="4488">
                  <c:v>0.9959027777777778</c:v>
                </c:pt>
                <c:pt idx="4489">
                  <c:v>0.99614583333333329</c:v>
                </c:pt>
                <c:pt idx="4490">
                  <c:v>0.99638888888888888</c:v>
                </c:pt>
                <c:pt idx="4491">
                  <c:v>0.99663194444444436</c:v>
                </c:pt>
                <c:pt idx="4492">
                  <c:v>0.99688657407407411</c:v>
                </c:pt>
                <c:pt idx="4493">
                  <c:v>0.99712962962962959</c:v>
                </c:pt>
                <c:pt idx="4494">
                  <c:v>0.99737268518518529</c:v>
                </c:pt>
                <c:pt idx="4495">
                  <c:v>0.99761574074074078</c:v>
                </c:pt>
                <c:pt idx="4496">
                  <c:v>0.99785879629629637</c:v>
                </c:pt>
                <c:pt idx="4497">
                  <c:v>0.998113425925926</c:v>
                </c:pt>
                <c:pt idx="4498">
                  <c:v>0.99835648148148148</c:v>
                </c:pt>
                <c:pt idx="4499">
                  <c:v>0.99859953703703708</c:v>
                </c:pt>
                <c:pt idx="4500">
                  <c:v>0.99884259259259256</c:v>
                </c:pt>
                <c:pt idx="4501">
                  <c:v>0.99908564814814815</c:v>
                </c:pt>
                <c:pt idx="4502">
                  <c:v>0.99934027777777779</c:v>
                </c:pt>
                <c:pt idx="4503">
                  <c:v>0.99958333333333327</c:v>
                </c:pt>
                <c:pt idx="4504">
                  <c:v>0.99982638888888886</c:v>
                </c:pt>
                <c:pt idx="4505">
                  <c:v>6.9444444444444444E-5</c:v>
                </c:pt>
                <c:pt idx="4506">
                  <c:v>3.1250000000000001E-4</c:v>
                </c:pt>
                <c:pt idx="4507">
                  <c:v>5.6712962962962956E-4</c:v>
                </c:pt>
                <c:pt idx="4508">
                  <c:v>8.1018518518518516E-4</c:v>
                </c:pt>
                <c:pt idx="4509">
                  <c:v>1.0532407407407407E-3</c:v>
                </c:pt>
                <c:pt idx="4510">
                  <c:v>1.2962962962962963E-3</c:v>
                </c:pt>
                <c:pt idx="4511">
                  <c:v>1.5393518518518519E-3</c:v>
                </c:pt>
                <c:pt idx="4512">
                  <c:v>1.7939814814814815E-3</c:v>
                </c:pt>
                <c:pt idx="4513">
                  <c:v>2.0370370370370373E-3</c:v>
                </c:pt>
                <c:pt idx="4514">
                  <c:v>2.2800925925925927E-3</c:v>
                </c:pt>
                <c:pt idx="4515">
                  <c:v>2.5231481481481481E-3</c:v>
                </c:pt>
                <c:pt idx="4516">
                  <c:v>2.7662037037037034E-3</c:v>
                </c:pt>
                <c:pt idx="4517">
                  <c:v>3.0092592592592588E-3</c:v>
                </c:pt>
                <c:pt idx="4518">
                  <c:v>3.2638888888888891E-3</c:v>
                </c:pt>
                <c:pt idx="4519">
                  <c:v>3.5069444444444445E-3</c:v>
                </c:pt>
                <c:pt idx="4520">
                  <c:v>3.7500000000000003E-3</c:v>
                </c:pt>
                <c:pt idx="4521">
                  <c:v>3.9930555555555561E-3</c:v>
                </c:pt>
                <c:pt idx="4522">
                  <c:v>4.2361111111111106E-3</c:v>
                </c:pt>
                <c:pt idx="4523">
                  <c:v>4.4907407407407405E-3</c:v>
                </c:pt>
                <c:pt idx="4524">
                  <c:v>4.7337962962962958E-3</c:v>
                </c:pt>
                <c:pt idx="4525">
                  <c:v>4.9768518518518521E-3</c:v>
                </c:pt>
                <c:pt idx="4526">
                  <c:v>5.2199074074074066E-3</c:v>
                </c:pt>
                <c:pt idx="4527">
                  <c:v>5.4629629629629637E-3</c:v>
                </c:pt>
                <c:pt idx="4528">
                  <c:v>5.7175925925925927E-3</c:v>
                </c:pt>
                <c:pt idx="4529">
                  <c:v>5.9606481481481489E-3</c:v>
                </c:pt>
                <c:pt idx="4530">
                  <c:v>6.2037037037037043E-3</c:v>
                </c:pt>
                <c:pt idx="4531">
                  <c:v>6.4467592592592597E-3</c:v>
                </c:pt>
                <c:pt idx="4532">
                  <c:v>6.6898148148148142E-3</c:v>
                </c:pt>
                <c:pt idx="4533">
                  <c:v>6.9444444444444441E-3</c:v>
                </c:pt>
                <c:pt idx="4534">
                  <c:v>7.1874999999999994E-3</c:v>
                </c:pt>
                <c:pt idx="4535">
                  <c:v>7.4305555555555548E-3</c:v>
                </c:pt>
                <c:pt idx="4536">
                  <c:v>7.6736111111111111E-3</c:v>
                </c:pt>
                <c:pt idx="4537">
                  <c:v>7.9166666666666673E-3</c:v>
                </c:pt>
                <c:pt idx="4538">
                  <c:v>8.1597222222222227E-3</c:v>
                </c:pt>
                <c:pt idx="4539">
                  <c:v>8.4143518518518517E-3</c:v>
                </c:pt>
                <c:pt idx="4540">
                  <c:v>8.6574074074074071E-3</c:v>
                </c:pt>
                <c:pt idx="4541">
                  <c:v>8.9004629629629625E-3</c:v>
                </c:pt>
                <c:pt idx="4542">
                  <c:v>9.1435185185185178E-3</c:v>
                </c:pt>
                <c:pt idx="4543">
                  <c:v>9.386574074074075E-3</c:v>
                </c:pt>
                <c:pt idx="4544">
                  <c:v>9.6412037037037039E-3</c:v>
                </c:pt>
                <c:pt idx="4545">
                  <c:v>9.8842592592592576E-3</c:v>
                </c:pt>
                <c:pt idx="4546">
                  <c:v>1.0127314814814815E-2</c:v>
                </c:pt>
                <c:pt idx="4547">
                  <c:v>1.037037037037037E-2</c:v>
                </c:pt>
                <c:pt idx="4548">
                  <c:v>1.0613425925925927E-2</c:v>
                </c:pt>
                <c:pt idx="4549">
                  <c:v>1.0868055555555556E-2</c:v>
                </c:pt>
                <c:pt idx="4550">
                  <c:v>1.1111111111111112E-2</c:v>
                </c:pt>
                <c:pt idx="4551">
                  <c:v>1.1354166666666667E-2</c:v>
                </c:pt>
                <c:pt idx="4552">
                  <c:v>1.1597222222222222E-2</c:v>
                </c:pt>
                <c:pt idx="4553">
                  <c:v>1.1840277777777778E-2</c:v>
                </c:pt>
                <c:pt idx="4554">
                  <c:v>1.2083333333333333E-2</c:v>
                </c:pt>
                <c:pt idx="4555">
                  <c:v>1.2337962962962962E-2</c:v>
                </c:pt>
                <c:pt idx="4556">
                  <c:v>1.2581018518518519E-2</c:v>
                </c:pt>
                <c:pt idx="4557">
                  <c:v>1.2824074074074073E-2</c:v>
                </c:pt>
                <c:pt idx="4558">
                  <c:v>1.306712962962963E-2</c:v>
                </c:pt>
                <c:pt idx="4559">
                  <c:v>1.3310185185185187E-2</c:v>
                </c:pt>
                <c:pt idx="4560">
                  <c:v>1.3564814814814816E-2</c:v>
                </c:pt>
                <c:pt idx="4561">
                  <c:v>1.3807870370370371E-2</c:v>
                </c:pt>
                <c:pt idx="4562">
                  <c:v>1.4050925925925927E-2</c:v>
                </c:pt>
                <c:pt idx="4563">
                  <c:v>1.4293981481481482E-2</c:v>
                </c:pt>
                <c:pt idx="4564">
                  <c:v>1.4537037037037038E-2</c:v>
                </c:pt>
                <c:pt idx="4565">
                  <c:v>1.4791666666666668E-2</c:v>
                </c:pt>
                <c:pt idx="4566">
                  <c:v>1.503472222222222E-2</c:v>
                </c:pt>
                <c:pt idx="4567">
                  <c:v>1.5277777777777777E-2</c:v>
                </c:pt>
                <c:pt idx="4568">
                  <c:v>1.5520833333333333E-2</c:v>
                </c:pt>
                <c:pt idx="4569">
                  <c:v>1.5763888888888886E-2</c:v>
                </c:pt>
                <c:pt idx="4570">
                  <c:v>1.6018518518518519E-2</c:v>
                </c:pt>
                <c:pt idx="4571">
                  <c:v>1.6261574074074074E-2</c:v>
                </c:pt>
                <c:pt idx="4572">
                  <c:v>1.650462962962963E-2</c:v>
                </c:pt>
                <c:pt idx="4573">
                  <c:v>1.6747685185185185E-2</c:v>
                </c:pt>
                <c:pt idx="4574">
                  <c:v>1.699074074074074E-2</c:v>
                </c:pt>
                <c:pt idx="4575">
                  <c:v>1.7233796296296296E-2</c:v>
                </c:pt>
                <c:pt idx="4576">
                  <c:v>1.7488425925925925E-2</c:v>
                </c:pt>
                <c:pt idx="4577">
                  <c:v>1.7731481481481483E-2</c:v>
                </c:pt>
                <c:pt idx="4578">
                  <c:v>1.7974537037037035E-2</c:v>
                </c:pt>
                <c:pt idx="4579">
                  <c:v>1.8217592592592594E-2</c:v>
                </c:pt>
                <c:pt idx="4580">
                  <c:v>1.8460648148148146E-2</c:v>
                </c:pt>
                <c:pt idx="4581">
                  <c:v>1.8715277777777779E-2</c:v>
                </c:pt>
                <c:pt idx="4582">
                  <c:v>1.8958333333333334E-2</c:v>
                </c:pt>
                <c:pt idx="4583">
                  <c:v>1.9201388888888889E-2</c:v>
                </c:pt>
                <c:pt idx="4584">
                  <c:v>1.9444444444444445E-2</c:v>
                </c:pt>
                <c:pt idx="4585">
                  <c:v>1.96875E-2</c:v>
                </c:pt>
                <c:pt idx="4586">
                  <c:v>1.9942129629629629E-2</c:v>
                </c:pt>
                <c:pt idx="4587">
                  <c:v>2.0185185185185184E-2</c:v>
                </c:pt>
                <c:pt idx="4588">
                  <c:v>2.0428240740740743E-2</c:v>
                </c:pt>
                <c:pt idx="4589">
                  <c:v>2.0671296296296295E-2</c:v>
                </c:pt>
                <c:pt idx="4590">
                  <c:v>2.0914351851851851E-2</c:v>
                </c:pt>
                <c:pt idx="4591">
                  <c:v>2.1168981481481483E-2</c:v>
                </c:pt>
                <c:pt idx="4592">
                  <c:v>2.1412037037037035E-2</c:v>
                </c:pt>
                <c:pt idx="4593">
                  <c:v>2.165509259259259E-2</c:v>
                </c:pt>
                <c:pt idx="4594">
                  <c:v>2.1898148148148149E-2</c:v>
                </c:pt>
                <c:pt idx="4595">
                  <c:v>2.2141203703703705E-2</c:v>
                </c:pt>
                <c:pt idx="4596">
                  <c:v>2.238425925925926E-2</c:v>
                </c:pt>
                <c:pt idx="4597">
                  <c:v>2.2638888888888889E-2</c:v>
                </c:pt>
                <c:pt idx="4598">
                  <c:v>2.2881944444444444E-2</c:v>
                </c:pt>
                <c:pt idx="4599">
                  <c:v>2.3124999999999996E-2</c:v>
                </c:pt>
                <c:pt idx="4600">
                  <c:v>2.3368055555555555E-2</c:v>
                </c:pt>
                <c:pt idx="4601">
                  <c:v>2.361111111111111E-2</c:v>
                </c:pt>
                <c:pt idx="4602">
                  <c:v>2.3865740740740743E-2</c:v>
                </c:pt>
                <c:pt idx="4603">
                  <c:v>2.4108796296296298E-2</c:v>
                </c:pt>
                <c:pt idx="4604">
                  <c:v>2.4351851851851857E-2</c:v>
                </c:pt>
                <c:pt idx="4605">
                  <c:v>2.4594907407407409E-2</c:v>
                </c:pt>
                <c:pt idx="4606">
                  <c:v>2.4837962962962964E-2</c:v>
                </c:pt>
                <c:pt idx="4607">
                  <c:v>2.5092592592592593E-2</c:v>
                </c:pt>
                <c:pt idx="4608">
                  <c:v>2.5335648148148149E-2</c:v>
                </c:pt>
                <c:pt idx="4609">
                  <c:v>2.5578703703703704E-2</c:v>
                </c:pt>
                <c:pt idx="4610">
                  <c:v>2.5821759259259256E-2</c:v>
                </c:pt>
                <c:pt idx="4611">
                  <c:v>2.6064814814814815E-2</c:v>
                </c:pt>
                <c:pt idx="4612">
                  <c:v>2.631944444444444E-2</c:v>
                </c:pt>
                <c:pt idx="4613">
                  <c:v>2.6562499999999999E-2</c:v>
                </c:pt>
                <c:pt idx="4614">
                  <c:v>2.6805555555555555E-2</c:v>
                </c:pt>
                <c:pt idx="4615">
                  <c:v>2.704861111111111E-2</c:v>
                </c:pt>
                <c:pt idx="4616">
                  <c:v>2.7291666666666662E-2</c:v>
                </c:pt>
                <c:pt idx="4617">
                  <c:v>2.7534722222222221E-2</c:v>
                </c:pt>
                <c:pt idx="4618">
                  <c:v>2.7789351851851853E-2</c:v>
                </c:pt>
                <c:pt idx="4619">
                  <c:v>2.8032407407407409E-2</c:v>
                </c:pt>
                <c:pt idx="4620">
                  <c:v>2.8275462962962964E-2</c:v>
                </c:pt>
                <c:pt idx="4621">
                  <c:v>2.8518518518518523E-2</c:v>
                </c:pt>
                <c:pt idx="4622">
                  <c:v>2.8761574074074075E-2</c:v>
                </c:pt>
                <c:pt idx="4623">
                  <c:v>2.90162037037037E-2</c:v>
                </c:pt>
                <c:pt idx="4624">
                  <c:v>2.9259259259259259E-2</c:v>
                </c:pt>
                <c:pt idx="4625">
                  <c:v>2.9502314814814815E-2</c:v>
                </c:pt>
                <c:pt idx="4626">
                  <c:v>2.974537037037037E-2</c:v>
                </c:pt>
                <c:pt idx="4627">
                  <c:v>2.9988425925925922E-2</c:v>
                </c:pt>
                <c:pt idx="4628">
                  <c:v>3.0243055555555554E-2</c:v>
                </c:pt>
                <c:pt idx="4629">
                  <c:v>3.0486111111111113E-2</c:v>
                </c:pt>
                <c:pt idx="4630">
                  <c:v>3.0729166666666669E-2</c:v>
                </c:pt>
                <c:pt idx="4631">
                  <c:v>3.0972222222222224E-2</c:v>
                </c:pt>
                <c:pt idx="4632">
                  <c:v>3.1215277777777783E-2</c:v>
                </c:pt>
                <c:pt idx="4633">
                  <c:v>3.1469907407407412E-2</c:v>
                </c:pt>
                <c:pt idx="4634">
                  <c:v>3.1712962962962964E-2</c:v>
                </c:pt>
                <c:pt idx="4635">
                  <c:v>3.1956018518518516E-2</c:v>
                </c:pt>
                <c:pt idx="4636">
                  <c:v>3.2199074074074074E-2</c:v>
                </c:pt>
                <c:pt idx="4637">
                  <c:v>3.2442129629629633E-2</c:v>
                </c:pt>
                <c:pt idx="4638">
                  <c:v>3.2685185185185185E-2</c:v>
                </c:pt>
                <c:pt idx="4639">
                  <c:v>3.2939814814814811E-2</c:v>
                </c:pt>
                <c:pt idx="4640">
                  <c:v>3.318287037037037E-2</c:v>
                </c:pt>
                <c:pt idx="4641">
                  <c:v>3.3425925925925921E-2</c:v>
                </c:pt>
                <c:pt idx="4642">
                  <c:v>3.366898148148148E-2</c:v>
                </c:pt>
                <c:pt idx="4643">
                  <c:v>3.3912037037037039E-2</c:v>
                </c:pt>
                <c:pt idx="4644">
                  <c:v>3.4166666666666672E-2</c:v>
                </c:pt>
                <c:pt idx="4645">
                  <c:v>3.4409722222222223E-2</c:v>
                </c:pt>
                <c:pt idx="4646">
                  <c:v>3.4652777777777775E-2</c:v>
                </c:pt>
                <c:pt idx="4647">
                  <c:v>3.4895833333333334E-2</c:v>
                </c:pt>
                <c:pt idx="4648">
                  <c:v>3.5138888888888893E-2</c:v>
                </c:pt>
                <c:pt idx="4649">
                  <c:v>3.5393518518518519E-2</c:v>
                </c:pt>
                <c:pt idx="4650">
                  <c:v>3.5636574074074077E-2</c:v>
                </c:pt>
                <c:pt idx="4651">
                  <c:v>3.5879629629629629E-2</c:v>
                </c:pt>
                <c:pt idx="4652">
                  <c:v>3.6122685185185181E-2</c:v>
                </c:pt>
                <c:pt idx="4653">
                  <c:v>3.636574074074074E-2</c:v>
                </c:pt>
                <c:pt idx="4654">
                  <c:v>3.6620370370370373E-2</c:v>
                </c:pt>
                <c:pt idx="4655">
                  <c:v>3.6863425925925931E-2</c:v>
                </c:pt>
                <c:pt idx="4656">
                  <c:v>3.7106481481481483E-2</c:v>
                </c:pt>
                <c:pt idx="4657">
                  <c:v>3.7349537037037035E-2</c:v>
                </c:pt>
                <c:pt idx="4658">
                  <c:v>3.7592592592592594E-2</c:v>
                </c:pt>
                <c:pt idx="4659">
                  <c:v>3.784722222222222E-2</c:v>
                </c:pt>
                <c:pt idx="4660">
                  <c:v>3.8090277777777778E-2</c:v>
                </c:pt>
                <c:pt idx="4661">
                  <c:v>3.8333333333333337E-2</c:v>
                </c:pt>
                <c:pt idx="4662">
                  <c:v>3.8576388888888889E-2</c:v>
                </c:pt>
                <c:pt idx="4663">
                  <c:v>3.8819444444444441E-2</c:v>
                </c:pt>
                <c:pt idx="4664">
                  <c:v>3.90625E-2</c:v>
                </c:pt>
                <c:pt idx="4665">
                  <c:v>3.9317129629629625E-2</c:v>
                </c:pt>
                <c:pt idx="4666">
                  <c:v>3.9560185185185184E-2</c:v>
                </c:pt>
                <c:pt idx="4667">
                  <c:v>3.9803240740740743E-2</c:v>
                </c:pt>
                <c:pt idx="4668">
                  <c:v>4.0046296296296295E-2</c:v>
                </c:pt>
                <c:pt idx="4669">
                  <c:v>4.0289351851851847E-2</c:v>
                </c:pt>
                <c:pt idx="4670">
                  <c:v>4.0543981481481479E-2</c:v>
                </c:pt>
                <c:pt idx="4671">
                  <c:v>4.0787037037037038E-2</c:v>
                </c:pt>
                <c:pt idx="4672">
                  <c:v>4.1030092592592597E-2</c:v>
                </c:pt>
                <c:pt idx="4673">
                  <c:v>4.1273148148148149E-2</c:v>
                </c:pt>
                <c:pt idx="4674">
                  <c:v>4.1516203703703701E-2</c:v>
                </c:pt>
                <c:pt idx="4675">
                  <c:v>4.1770833333333333E-2</c:v>
                </c:pt>
                <c:pt idx="4676">
                  <c:v>4.2013888888888885E-2</c:v>
                </c:pt>
                <c:pt idx="4677">
                  <c:v>4.2256944444444444E-2</c:v>
                </c:pt>
                <c:pt idx="4678">
                  <c:v>4.2500000000000003E-2</c:v>
                </c:pt>
                <c:pt idx="4679">
                  <c:v>4.2743055555555555E-2</c:v>
                </c:pt>
                <c:pt idx="4680">
                  <c:v>4.2986111111111114E-2</c:v>
                </c:pt>
                <c:pt idx="4681">
                  <c:v>4.3240740740740739E-2</c:v>
                </c:pt>
                <c:pt idx="4682">
                  <c:v>4.3483796296296291E-2</c:v>
                </c:pt>
                <c:pt idx="4683">
                  <c:v>4.372685185185185E-2</c:v>
                </c:pt>
                <c:pt idx="4684">
                  <c:v>4.3969907407407409E-2</c:v>
                </c:pt>
                <c:pt idx="4685">
                  <c:v>4.4212962962962961E-2</c:v>
                </c:pt>
                <c:pt idx="4686">
                  <c:v>4.4467592592592593E-2</c:v>
                </c:pt>
                <c:pt idx="4687">
                  <c:v>4.4710648148148152E-2</c:v>
                </c:pt>
                <c:pt idx="4688">
                  <c:v>4.4953703703703697E-2</c:v>
                </c:pt>
                <c:pt idx="4689">
                  <c:v>4.5196759259259256E-2</c:v>
                </c:pt>
                <c:pt idx="4690">
                  <c:v>4.5439814814814815E-2</c:v>
                </c:pt>
                <c:pt idx="4691">
                  <c:v>4.5694444444444447E-2</c:v>
                </c:pt>
                <c:pt idx="4692">
                  <c:v>4.5937499999999999E-2</c:v>
                </c:pt>
                <c:pt idx="4693">
                  <c:v>4.6180555555555558E-2</c:v>
                </c:pt>
                <c:pt idx="4694">
                  <c:v>4.6423611111111117E-2</c:v>
                </c:pt>
                <c:pt idx="4695">
                  <c:v>4.6666666666666669E-2</c:v>
                </c:pt>
                <c:pt idx="4696">
                  <c:v>4.6921296296296294E-2</c:v>
                </c:pt>
                <c:pt idx="4697">
                  <c:v>4.7164351851851853E-2</c:v>
                </c:pt>
                <c:pt idx="4698">
                  <c:v>4.7407407407407405E-2</c:v>
                </c:pt>
                <c:pt idx="4699">
                  <c:v>4.7650462962962964E-2</c:v>
                </c:pt>
                <c:pt idx="4700">
                  <c:v>4.7893518518518523E-2</c:v>
                </c:pt>
                <c:pt idx="4701">
                  <c:v>4.8136574074074075E-2</c:v>
                </c:pt>
                <c:pt idx="4702">
                  <c:v>4.83912037037037E-2</c:v>
                </c:pt>
                <c:pt idx="4703">
                  <c:v>4.8634259259259259E-2</c:v>
                </c:pt>
                <c:pt idx="4704">
                  <c:v>4.8877314814814811E-2</c:v>
                </c:pt>
                <c:pt idx="4705">
                  <c:v>4.912037037037037E-2</c:v>
                </c:pt>
                <c:pt idx="4706">
                  <c:v>4.9363425925925929E-2</c:v>
                </c:pt>
                <c:pt idx="4707">
                  <c:v>4.9618055555555561E-2</c:v>
                </c:pt>
                <c:pt idx="4708">
                  <c:v>4.9861111111111113E-2</c:v>
                </c:pt>
                <c:pt idx="4709">
                  <c:v>5.0104166666666672E-2</c:v>
                </c:pt>
                <c:pt idx="4710">
                  <c:v>5.0347222222222217E-2</c:v>
                </c:pt>
                <c:pt idx="4711">
                  <c:v>5.0590277777777776E-2</c:v>
                </c:pt>
                <c:pt idx="4712">
                  <c:v>5.0844907407407408E-2</c:v>
                </c:pt>
                <c:pt idx="4713">
                  <c:v>5.1087962962962967E-2</c:v>
                </c:pt>
                <c:pt idx="4714">
                  <c:v>5.1331018518518519E-2</c:v>
                </c:pt>
                <c:pt idx="4715">
                  <c:v>5.1574074074074078E-2</c:v>
                </c:pt>
                <c:pt idx="4716">
                  <c:v>5.1817129629629623E-2</c:v>
                </c:pt>
                <c:pt idx="4717">
                  <c:v>5.2071759259259255E-2</c:v>
                </c:pt>
                <c:pt idx="4718">
                  <c:v>5.2314814814814814E-2</c:v>
                </c:pt>
                <c:pt idx="4719">
                  <c:v>5.2557870370370373E-2</c:v>
                </c:pt>
                <c:pt idx="4720">
                  <c:v>5.2800925925925925E-2</c:v>
                </c:pt>
                <c:pt idx="4721">
                  <c:v>5.3043981481481484E-2</c:v>
                </c:pt>
                <c:pt idx="4722">
                  <c:v>5.3287037037037042E-2</c:v>
                </c:pt>
                <c:pt idx="4723">
                  <c:v>5.3541666666666675E-2</c:v>
                </c:pt>
                <c:pt idx="4724">
                  <c:v>5.378472222222222E-2</c:v>
                </c:pt>
                <c:pt idx="4725">
                  <c:v>5.4027777777777779E-2</c:v>
                </c:pt>
                <c:pt idx="4726">
                  <c:v>5.4270833333333331E-2</c:v>
                </c:pt>
                <c:pt idx="4727">
                  <c:v>5.451388888888889E-2</c:v>
                </c:pt>
                <c:pt idx="4728">
                  <c:v>5.4768518518518522E-2</c:v>
                </c:pt>
                <c:pt idx="4729">
                  <c:v>5.5011574074074067E-2</c:v>
                </c:pt>
                <c:pt idx="4730">
                  <c:v>5.5254629629629626E-2</c:v>
                </c:pt>
                <c:pt idx="4731">
                  <c:v>5.5497685185185185E-2</c:v>
                </c:pt>
                <c:pt idx="4732">
                  <c:v>5.5740740740740737E-2</c:v>
                </c:pt>
                <c:pt idx="4733">
                  <c:v>5.5995370370370369E-2</c:v>
                </c:pt>
                <c:pt idx="4734">
                  <c:v>5.6238425925925928E-2</c:v>
                </c:pt>
                <c:pt idx="4735">
                  <c:v>5.6481481481481487E-2</c:v>
                </c:pt>
                <c:pt idx="4736">
                  <c:v>5.6724537037037039E-2</c:v>
                </c:pt>
                <c:pt idx="4737">
                  <c:v>5.6967592592592597E-2</c:v>
                </c:pt>
                <c:pt idx="4738">
                  <c:v>5.7222222222222223E-2</c:v>
                </c:pt>
                <c:pt idx="4739">
                  <c:v>5.7465277777777775E-2</c:v>
                </c:pt>
                <c:pt idx="4740">
                  <c:v>5.7708333333333334E-2</c:v>
                </c:pt>
                <c:pt idx="4741">
                  <c:v>5.7951388888888893E-2</c:v>
                </c:pt>
                <c:pt idx="4742">
                  <c:v>5.8194444444444444E-2</c:v>
                </c:pt>
                <c:pt idx="4743">
                  <c:v>5.8437499999999996E-2</c:v>
                </c:pt>
                <c:pt idx="4744">
                  <c:v>5.8692129629629629E-2</c:v>
                </c:pt>
                <c:pt idx="4745">
                  <c:v>5.8935185185185181E-2</c:v>
                </c:pt>
                <c:pt idx="4746">
                  <c:v>5.917824074074074E-2</c:v>
                </c:pt>
                <c:pt idx="4747">
                  <c:v>5.9421296296296298E-2</c:v>
                </c:pt>
                <c:pt idx="4748">
                  <c:v>5.966435185185185E-2</c:v>
                </c:pt>
                <c:pt idx="4749">
                  <c:v>5.9918981481481483E-2</c:v>
                </c:pt>
                <c:pt idx="4750">
                  <c:v>6.0162037037037042E-2</c:v>
                </c:pt>
                <c:pt idx="4751">
                  <c:v>6.04050925925926E-2</c:v>
                </c:pt>
                <c:pt idx="4752">
                  <c:v>6.0648148148148145E-2</c:v>
                </c:pt>
                <c:pt idx="4753">
                  <c:v>6.0891203703703704E-2</c:v>
                </c:pt>
                <c:pt idx="4754">
                  <c:v>6.1145833333333337E-2</c:v>
                </c:pt>
                <c:pt idx="4755">
                  <c:v>6.1388888888888889E-2</c:v>
                </c:pt>
                <c:pt idx="4756">
                  <c:v>6.1631944444444448E-2</c:v>
                </c:pt>
                <c:pt idx="4757">
                  <c:v>6.1875000000000006E-2</c:v>
                </c:pt>
                <c:pt idx="4758">
                  <c:v>6.2118055555555551E-2</c:v>
                </c:pt>
                <c:pt idx="4759">
                  <c:v>6.2372685185185184E-2</c:v>
                </c:pt>
                <c:pt idx="4760">
                  <c:v>6.2615740740740736E-2</c:v>
                </c:pt>
                <c:pt idx="4761">
                  <c:v>6.2858796296296301E-2</c:v>
                </c:pt>
                <c:pt idx="4762">
                  <c:v>6.3101851851851853E-2</c:v>
                </c:pt>
                <c:pt idx="4763">
                  <c:v>6.3344907407407405E-2</c:v>
                </c:pt>
                <c:pt idx="4764">
                  <c:v>6.3587962962962971E-2</c:v>
                </c:pt>
                <c:pt idx="4765">
                  <c:v>6.3842592592592604E-2</c:v>
                </c:pt>
                <c:pt idx="4766">
                  <c:v>6.4085648148148142E-2</c:v>
                </c:pt>
                <c:pt idx="4767">
                  <c:v>6.4328703703703707E-2</c:v>
                </c:pt>
                <c:pt idx="4768">
                  <c:v>6.4571759259259259E-2</c:v>
                </c:pt>
                <c:pt idx="4769">
                  <c:v>6.4814814814814811E-2</c:v>
                </c:pt>
                <c:pt idx="4770">
                  <c:v>6.5069444444444444E-2</c:v>
                </c:pt>
                <c:pt idx="4771">
                  <c:v>6.5312499999999996E-2</c:v>
                </c:pt>
                <c:pt idx="4772">
                  <c:v>6.5555555555555547E-2</c:v>
                </c:pt>
                <c:pt idx="4773">
                  <c:v>6.5798611111111113E-2</c:v>
                </c:pt>
                <c:pt idx="4774">
                  <c:v>6.6041666666666665E-2</c:v>
                </c:pt>
                <c:pt idx="4775">
                  <c:v>6.6296296296296298E-2</c:v>
                </c:pt>
                <c:pt idx="4776">
                  <c:v>6.653935185185185E-2</c:v>
                </c:pt>
                <c:pt idx="4777">
                  <c:v>6.6782407407407415E-2</c:v>
                </c:pt>
                <c:pt idx="4778">
                  <c:v>6.7025462962962967E-2</c:v>
                </c:pt>
                <c:pt idx="4779">
                  <c:v>6.7268518518518519E-2</c:v>
                </c:pt>
                <c:pt idx="4780">
                  <c:v>6.7523148148148152E-2</c:v>
                </c:pt>
                <c:pt idx="4781">
                  <c:v>6.7766203703703703E-2</c:v>
                </c:pt>
                <c:pt idx="4782">
                  <c:v>6.8009259259259255E-2</c:v>
                </c:pt>
                <c:pt idx="4783">
                  <c:v>6.8252314814814807E-2</c:v>
                </c:pt>
                <c:pt idx="4784">
                  <c:v>6.8495370370370359E-2</c:v>
                </c:pt>
                <c:pt idx="4785">
                  <c:v>6.8738425925925925E-2</c:v>
                </c:pt>
                <c:pt idx="4786">
                  <c:v>6.8993055555555557E-2</c:v>
                </c:pt>
                <c:pt idx="4787">
                  <c:v>6.9236111111111109E-2</c:v>
                </c:pt>
                <c:pt idx="4788">
                  <c:v>6.9479166666666661E-2</c:v>
                </c:pt>
                <c:pt idx="4789">
                  <c:v>6.9722222222222227E-2</c:v>
                </c:pt>
                <c:pt idx="4790">
                  <c:v>6.9965277777777779E-2</c:v>
                </c:pt>
                <c:pt idx="4791">
                  <c:v>7.0219907407407411E-2</c:v>
                </c:pt>
                <c:pt idx="4792">
                  <c:v>7.0462962962962963E-2</c:v>
                </c:pt>
                <c:pt idx="4793">
                  <c:v>7.0706018518518529E-2</c:v>
                </c:pt>
                <c:pt idx="4794">
                  <c:v>7.0949074074074067E-2</c:v>
                </c:pt>
                <c:pt idx="4795">
                  <c:v>7.1192129629629633E-2</c:v>
                </c:pt>
                <c:pt idx="4796">
                  <c:v>7.1446759259259265E-2</c:v>
                </c:pt>
                <c:pt idx="4797">
                  <c:v>7.1689814814814817E-2</c:v>
                </c:pt>
                <c:pt idx="4798">
                  <c:v>7.1932870370370369E-2</c:v>
                </c:pt>
                <c:pt idx="4799">
                  <c:v>7.2175925925925921E-2</c:v>
                </c:pt>
                <c:pt idx="4800">
                  <c:v>7.2418981481481473E-2</c:v>
                </c:pt>
                <c:pt idx="4801">
                  <c:v>7.2662037037037039E-2</c:v>
                </c:pt>
                <c:pt idx="4802">
                  <c:v>7.2916666666666671E-2</c:v>
                </c:pt>
                <c:pt idx="4803">
                  <c:v>7.3159722222222223E-2</c:v>
                </c:pt>
                <c:pt idx="4804">
                  <c:v>7.3402777777777775E-2</c:v>
                </c:pt>
                <c:pt idx="4805">
                  <c:v>7.3645833333333341E-2</c:v>
                </c:pt>
                <c:pt idx="4806">
                  <c:v>7.3888888888888893E-2</c:v>
                </c:pt>
                <c:pt idx="4807">
                  <c:v>7.4143518518518511E-2</c:v>
                </c:pt>
                <c:pt idx="4808">
                  <c:v>7.4386574074074077E-2</c:v>
                </c:pt>
                <c:pt idx="4809">
                  <c:v>7.4629629629629629E-2</c:v>
                </c:pt>
                <c:pt idx="4810">
                  <c:v>7.4872685185185181E-2</c:v>
                </c:pt>
                <c:pt idx="4811">
                  <c:v>7.5115740740740733E-2</c:v>
                </c:pt>
                <c:pt idx="4812">
                  <c:v>7.5370370370370365E-2</c:v>
                </c:pt>
                <c:pt idx="4813">
                  <c:v>7.5613425925925917E-2</c:v>
                </c:pt>
                <c:pt idx="4814">
                  <c:v>7.5856481481481483E-2</c:v>
                </c:pt>
                <c:pt idx="4815">
                  <c:v>7.6099537037037035E-2</c:v>
                </c:pt>
                <c:pt idx="4816">
                  <c:v>7.6342592592592587E-2</c:v>
                </c:pt>
                <c:pt idx="4817">
                  <c:v>7.6597222222222219E-2</c:v>
                </c:pt>
                <c:pt idx="4818">
                  <c:v>7.6840277777777785E-2</c:v>
                </c:pt>
                <c:pt idx="4819">
                  <c:v>7.7083333333333337E-2</c:v>
                </c:pt>
                <c:pt idx="4820">
                  <c:v>7.7326388888888889E-2</c:v>
                </c:pt>
                <c:pt idx="4821">
                  <c:v>7.7569444444444455E-2</c:v>
                </c:pt>
                <c:pt idx="4822">
                  <c:v>7.7812499999999993E-2</c:v>
                </c:pt>
                <c:pt idx="4823">
                  <c:v>7.8067129629629625E-2</c:v>
                </c:pt>
                <c:pt idx="4824">
                  <c:v>7.8310185185185191E-2</c:v>
                </c:pt>
                <c:pt idx="4825">
                  <c:v>7.8553240740740743E-2</c:v>
                </c:pt>
                <c:pt idx="4826">
                  <c:v>7.8796296296296295E-2</c:v>
                </c:pt>
                <c:pt idx="4827">
                  <c:v>7.9039351851851861E-2</c:v>
                </c:pt>
                <c:pt idx="4828">
                  <c:v>7.9293981481481479E-2</c:v>
                </c:pt>
                <c:pt idx="4829">
                  <c:v>7.9537037037037031E-2</c:v>
                </c:pt>
                <c:pt idx="4830">
                  <c:v>7.9780092592592597E-2</c:v>
                </c:pt>
                <c:pt idx="4831">
                  <c:v>8.0023148148148149E-2</c:v>
                </c:pt>
                <c:pt idx="4832">
                  <c:v>8.0266203703703701E-2</c:v>
                </c:pt>
                <c:pt idx="4833">
                  <c:v>8.0520833333333333E-2</c:v>
                </c:pt>
                <c:pt idx="4834">
                  <c:v>8.0763888888888885E-2</c:v>
                </c:pt>
                <c:pt idx="4835">
                  <c:v>8.1006944444444437E-2</c:v>
                </c:pt>
                <c:pt idx="4836">
                  <c:v>8.1250000000000003E-2</c:v>
                </c:pt>
                <c:pt idx="4837">
                  <c:v>8.1493055555555555E-2</c:v>
                </c:pt>
                <c:pt idx="4838">
                  <c:v>8.1736111111111107E-2</c:v>
                </c:pt>
                <c:pt idx="4839">
                  <c:v>8.1990740740740739E-2</c:v>
                </c:pt>
                <c:pt idx="4840">
                  <c:v>8.2233796296296291E-2</c:v>
                </c:pt>
                <c:pt idx="4841">
                  <c:v>8.2476851851851843E-2</c:v>
                </c:pt>
                <c:pt idx="4842">
                  <c:v>8.2719907407407409E-2</c:v>
                </c:pt>
                <c:pt idx="4843">
                  <c:v>8.2962962962962961E-2</c:v>
                </c:pt>
                <c:pt idx="4844">
                  <c:v>8.3217592592592593E-2</c:v>
                </c:pt>
                <c:pt idx="4845">
                  <c:v>8.3460648148148145E-2</c:v>
                </c:pt>
                <c:pt idx="4846">
                  <c:v>8.3703703703703711E-2</c:v>
                </c:pt>
                <c:pt idx="4847">
                  <c:v>8.3946759259259263E-2</c:v>
                </c:pt>
                <c:pt idx="4848">
                  <c:v>8.4189814814814815E-2</c:v>
                </c:pt>
                <c:pt idx="4849">
                  <c:v>8.4444444444444447E-2</c:v>
                </c:pt>
                <c:pt idx="4850">
                  <c:v>8.4687500000000013E-2</c:v>
                </c:pt>
                <c:pt idx="4851">
                  <c:v>8.4930555555555551E-2</c:v>
                </c:pt>
                <c:pt idx="4852">
                  <c:v>8.5173611111111103E-2</c:v>
                </c:pt>
                <c:pt idx="4853">
                  <c:v>8.5416666666666655E-2</c:v>
                </c:pt>
                <c:pt idx="4854">
                  <c:v>8.5671296296296287E-2</c:v>
                </c:pt>
                <c:pt idx="4855">
                  <c:v>8.5914351851851853E-2</c:v>
                </c:pt>
                <c:pt idx="4856">
                  <c:v>8.6157407407407405E-2</c:v>
                </c:pt>
                <c:pt idx="4857">
                  <c:v>8.6400462962962957E-2</c:v>
                </c:pt>
                <c:pt idx="4858">
                  <c:v>8.6643518518518522E-2</c:v>
                </c:pt>
                <c:pt idx="4859">
                  <c:v>8.6886574074074074E-2</c:v>
                </c:pt>
                <c:pt idx="4860">
                  <c:v>8.7141203703703707E-2</c:v>
                </c:pt>
                <c:pt idx="4861">
                  <c:v>8.7384259259259259E-2</c:v>
                </c:pt>
                <c:pt idx="4862">
                  <c:v>8.7627314814814825E-2</c:v>
                </c:pt>
                <c:pt idx="4863">
                  <c:v>8.7870370370370376E-2</c:v>
                </c:pt>
                <c:pt idx="4864">
                  <c:v>8.8113425925925928E-2</c:v>
                </c:pt>
                <c:pt idx="4865">
                  <c:v>8.8368055555555547E-2</c:v>
                </c:pt>
                <c:pt idx="4866">
                  <c:v>8.8611111111111099E-2</c:v>
                </c:pt>
                <c:pt idx="4867">
                  <c:v>8.8854166666666665E-2</c:v>
                </c:pt>
                <c:pt idx="4868">
                  <c:v>8.9097222222222217E-2</c:v>
                </c:pt>
                <c:pt idx="4869">
                  <c:v>8.9340277777777768E-2</c:v>
                </c:pt>
                <c:pt idx="4870">
                  <c:v>8.9594907407407401E-2</c:v>
                </c:pt>
                <c:pt idx="4871">
                  <c:v>8.9837962962962967E-2</c:v>
                </c:pt>
                <c:pt idx="4872">
                  <c:v>9.0081018518518519E-2</c:v>
                </c:pt>
                <c:pt idx="4873">
                  <c:v>9.0324074074074071E-2</c:v>
                </c:pt>
                <c:pt idx="4874">
                  <c:v>9.0567129629629636E-2</c:v>
                </c:pt>
                <c:pt idx="4875">
                  <c:v>9.0810185185185188E-2</c:v>
                </c:pt>
                <c:pt idx="4876">
                  <c:v>9.1064814814814821E-2</c:v>
                </c:pt>
                <c:pt idx="4877">
                  <c:v>9.1307870370370373E-2</c:v>
                </c:pt>
                <c:pt idx="4878">
                  <c:v>9.1550925925925938E-2</c:v>
                </c:pt>
                <c:pt idx="4879">
                  <c:v>9.179398148148149E-2</c:v>
                </c:pt>
                <c:pt idx="4880">
                  <c:v>9.2037037037037028E-2</c:v>
                </c:pt>
                <c:pt idx="4881">
                  <c:v>9.2291666666666661E-2</c:v>
                </c:pt>
                <c:pt idx="4882">
                  <c:v>9.2534722222222213E-2</c:v>
                </c:pt>
                <c:pt idx="4883">
                  <c:v>9.2777777777777778E-2</c:v>
                </c:pt>
                <c:pt idx="4884">
                  <c:v>9.302083333333333E-2</c:v>
                </c:pt>
                <c:pt idx="4885">
                  <c:v>9.3263888888888882E-2</c:v>
                </c:pt>
                <c:pt idx="4886">
                  <c:v>9.3518518518518515E-2</c:v>
                </c:pt>
                <c:pt idx="4887">
                  <c:v>9.3761574074074081E-2</c:v>
                </c:pt>
                <c:pt idx="4888">
                  <c:v>9.4004629629629632E-2</c:v>
                </c:pt>
                <c:pt idx="4889">
                  <c:v>9.4247685185185184E-2</c:v>
                </c:pt>
                <c:pt idx="4890">
                  <c:v>9.449074074074075E-2</c:v>
                </c:pt>
                <c:pt idx="4891">
                  <c:v>9.4745370370370383E-2</c:v>
                </c:pt>
                <c:pt idx="4892">
                  <c:v>9.4988425925925934E-2</c:v>
                </c:pt>
                <c:pt idx="4893">
                  <c:v>9.5231481481481486E-2</c:v>
                </c:pt>
                <c:pt idx="4894">
                  <c:v>9.5474537037037052E-2</c:v>
                </c:pt>
                <c:pt idx="4895">
                  <c:v>9.571759259259259E-2</c:v>
                </c:pt>
                <c:pt idx="4896">
                  <c:v>9.5960648148148142E-2</c:v>
                </c:pt>
                <c:pt idx="4897">
                  <c:v>9.6215277777777775E-2</c:v>
                </c:pt>
                <c:pt idx="4898">
                  <c:v>9.6458333333333326E-2</c:v>
                </c:pt>
                <c:pt idx="4899">
                  <c:v>9.6701388888888892E-2</c:v>
                </c:pt>
                <c:pt idx="4900">
                  <c:v>9.6944444444444444E-2</c:v>
                </c:pt>
                <c:pt idx="4901">
                  <c:v>9.7187499999999996E-2</c:v>
                </c:pt>
                <c:pt idx="4902">
                  <c:v>9.7442129629629629E-2</c:v>
                </c:pt>
                <c:pt idx="4903">
                  <c:v>9.7685185185185194E-2</c:v>
                </c:pt>
                <c:pt idx="4904">
                  <c:v>9.7928240740740746E-2</c:v>
                </c:pt>
                <c:pt idx="4905">
                  <c:v>9.8171296296296298E-2</c:v>
                </c:pt>
                <c:pt idx="4906">
                  <c:v>9.8414351851851836E-2</c:v>
                </c:pt>
                <c:pt idx="4907">
                  <c:v>9.8668981481481469E-2</c:v>
                </c:pt>
                <c:pt idx="4908">
                  <c:v>9.8912037037037034E-2</c:v>
                </c:pt>
                <c:pt idx="4909">
                  <c:v>9.9155092592592586E-2</c:v>
                </c:pt>
                <c:pt idx="4910">
                  <c:v>9.9398148148148138E-2</c:v>
                </c:pt>
                <c:pt idx="4911">
                  <c:v>9.9641203703703704E-2</c:v>
                </c:pt>
                <c:pt idx="4912">
                  <c:v>9.9895833333333336E-2</c:v>
                </c:pt>
                <c:pt idx="4913">
                  <c:v>0.10013888888888889</c:v>
                </c:pt>
                <c:pt idx="4914">
                  <c:v>0.10038194444444444</c:v>
                </c:pt>
                <c:pt idx="4915">
                  <c:v>0.10062500000000001</c:v>
                </c:pt>
                <c:pt idx="4916">
                  <c:v>0.10086805555555556</c:v>
                </c:pt>
                <c:pt idx="4917">
                  <c:v>0.10111111111111111</c:v>
                </c:pt>
                <c:pt idx="4918">
                  <c:v>0.10136574074074074</c:v>
                </c:pt>
                <c:pt idx="4919">
                  <c:v>0.10160879629629631</c:v>
                </c:pt>
                <c:pt idx="4920">
                  <c:v>0.10185185185185186</c:v>
                </c:pt>
                <c:pt idx="4921">
                  <c:v>0.10209490740740741</c:v>
                </c:pt>
                <c:pt idx="4922">
                  <c:v>0.10233796296296298</c:v>
                </c:pt>
                <c:pt idx="4923">
                  <c:v>0.10259259259259258</c:v>
                </c:pt>
                <c:pt idx="4924">
                  <c:v>0.10283564814814815</c:v>
                </c:pt>
                <c:pt idx="4925">
                  <c:v>0.1030787037037037</c:v>
                </c:pt>
                <c:pt idx="4926">
                  <c:v>0.10332175925925925</c:v>
                </c:pt>
                <c:pt idx="4927">
                  <c:v>0.10356481481481482</c:v>
                </c:pt>
                <c:pt idx="4928">
                  <c:v>0.10381944444444445</c:v>
                </c:pt>
                <c:pt idx="4929">
                  <c:v>0.1040625</c:v>
                </c:pt>
                <c:pt idx="4930">
                  <c:v>0.10430555555555555</c:v>
                </c:pt>
                <c:pt idx="4931">
                  <c:v>0.10454861111111112</c:v>
                </c:pt>
                <c:pt idx="4932">
                  <c:v>0.10479166666666667</c:v>
                </c:pt>
                <c:pt idx="4933">
                  <c:v>0.10503472222222222</c:v>
                </c:pt>
                <c:pt idx="4934">
                  <c:v>0.10528935185185184</c:v>
                </c:pt>
                <c:pt idx="4935">
                  <c:v>0.10553240740740739</c:v>
                </c:pt>
                <c:pt idx="4936">
                  <c:v>0.10577546296296296</c:v>
                </c:pt>
                <c:pt idx="4937">
                  <c:v>0.10601851851851851</c:v>
                </c:pt>
                <c:pt idx="4938">
                  <c:v>0.10626157407407406</c:v>
                </c:pt>
                <c:pt idx="4939">
                  <c:v>0.1065162037037037</c:v>
                </c:pt>
                <c:pt idx="4940">
                  <c:v>0.10675925925925926</c:v>
                </c:pt>
                <c:pt idx="4941">
                  <c:v>0.10700231481481481</c:v>
                </c:pt>
                <c:pt idx="4942">
                  <c:v>0.10724537037037037</c:v>
                </c:pt>
                <c:pt idx="4943">
                  <c:v>0.10748842592592593</c:v>
                </c:pt>
                <c:pt idx="4944">
                  <c:v>0.10774305555555556</c:v>
                </c:pt>
                <c:pt idx="4945">
                  <c:v>0.10798611111111112</c:v>
                </c:pt>
                <c:pt idx="4946">
                  <c:v>0.10822916666666667</c:v>
                </c:pt>
                <c:pt idx="4947">
                  <c:v>0.10847222222222223</c:v>
                </c:pt>
                <c:pt idx="4948">
                  <c:v>0.10871527777777779</c:v>
                </c:pt>
                <c:pt idx="4949">
                  <c:v>0.1089699074074074</c:v>
                </c:pt>
                <c:pt idx="4950">
                  <c:v>0.10921296296296296</c:v>
                </c:pt>
                <c:pt idx="4951">
                  <c:v>0.10945601851851851</c:v>
                </c:pt>
                <c:pt idx="4952">
                  <c:v>0.10969907407407407</c:v>
                </c:pt>
                <c:pt idx="4953">
                  <c:v>0.10994212962962963</c:v>
                </c:pt>
                <c:pt idx="4954">
                  <c:v>0.11018518518518518</c:v>
                </c:pt>
                <c:pt idx="4955">
                  <c:v>0.11043981481481481</c:v>
                </c:pt>
                <c:pt idx="4956">
                  <c:v>0.11068287037037038</c:v>
                </c:pt>
                <c:pt idx="4957">
                  <c:v>0.11092592592592593</c:v>
                </c:pt>
                <c:pt idx="4958">
                  <c:v>0.11116898148148148</c:v>
                </c:pt>
                <c:pt idx="4959">
                  <c:v>0.11141203703703705</c:v>
                </c:pt>
                <c:pt idx="4960">
                  <c:v>0.11166666666666665</c:v>
                </c:pt>
                <c:pt idx="4961">
                  <c:v>0.11190972222222222</c:v>
                </c:pt>
                <c:pt idx="4962">
                  <c:v>0.11215277777777777</c:v>
                </c:pt>
                <c:pt idx="4963">
                  <c:v>0.11239583333333332</c:v>
                </c:pt>
                <c:pt idx="4964">
                  <c:v>0.11263888888888889</c:v>
                </c:pt>
                <c:pt idx="4965">
                  <c:v>0.11289351851851852</c:v>
                </c:pt>
                <c:pt idx="4966">
                  <c:v>0.11313657407407407</c:v>
                </c:pt>
                <c:pt idx="4967">
                  <c:v>0.11337962962962962</c:v>
                </c:pt>
                <c:pt idx="4968">
                  <c:v>0.11362268518518519</c:v>
                </c:pt>
                <c:pt idx="4969">
                  <c:v>0.11386574074074074</c:v>
                </c:pt>
                <c:pt idx="4970">
                  <c:v>0.11412037037037037</c:v>
                </c:pt>
                <c:pt idx="4971">
                  <c:v>0.11436342592592592</c:v>
                </c:pt>
                <c:pt idx="4972">
                  <c:v>0.11460648148148149</c:v>
                </c:pt>
                <c:pt idx="4973">
                  <c:v>0.11484953703703704</c:v>
                </c:pt>
                <c:pt idx="4974">
                  <c:v>0.11509259259259259</c:v>
                </c:pt>
                <c:pt idx="4975">
                  <c:v>0.11533564814814816</c:v>
                </c:pt>
                <c:pt idx="4976">
                  <c:v>0.11559027777777779</c:v>
                </c:pt>
                <c:pt idx="4977">
                  <c:v>0.11583333333333333</c:v>
                </c:pt>
                <c:pt idx="4978">
                  <c:v>0.11607638888888888</c:v>
                </c:pt>
                <c:pt idx="4979">
                  <c:v>0.11631944444444443</c:v>
                </c:pt>
                <c:pt idx="4980">
                  <c:v>0.1165625</c:v>
                </c:pt>
                <c:pt idx="4981">
                  <c:v>0.11681712962962963</c:v>
                </c:pt>
                <c:pt idx="4982">
                  <c:v>0.11706018518518518</c:v>
                </c:pt>
                <c:pt idx="4983">
                  <c:v>0.11730324074074074</c:v>
                </c:pt>
                <c:pt idx="4984">
                  <c:v>0.1175462962962963</c:v>
                </c:pt>
                <c:pt idx="4985">
                  <c:v>0.11778935185185185</c:v>
                </c:pt>
                <c:pt idx="4986">
                  <c:v>0.11804398148148149</c:v>
                </c:pt>
                <c:pt idx="4987">
                  <c:v>0.11828703703703704</c:v>
                </c:pt>
                <c:pt idx="4988">
                  <c:v>0.11853009259259258</c:v>
                </c:pt>
                <c:pt idx="4989">
                  <c:v>0.11877314814814814</c:v>
                </c:pt>
                <c:pt idx="4990">
                  <c:v>0.11901620370370369</c:v>
                </c:pt>
                <c:pt idx="4991">
                  <c:v>0.11927083333333333</c:v>
                </c:pt>
                <c:pt idx="4992">
                  <c:v>0.11951388888888888</c:v>
                </c:pt>
                <c:pt idx="4993">
                  <c:v>0.11975694444444444</c:v>
                </c:pt>
                <c:pt idx="4994">
                  <c:v>0.12</c:v>
                </c:pt>
                <c:pt idx="4995">
                  <c:v>0.12024305555555555</c:v>
                </c:pt>
                <c:pt idx="4996">
                  <c:v>0.12048611111111111</c:v>
                </c:pt>
                <c:pt idx="4997">
                  <c:v>0.12074074074074075</c:v>
                </c:pt>
                <c:pt idx="4998">
                  <c:v>0.1209837962962963</c:v>
                </c:pt>
                <c:pt idx="4999">
                  <c:v>0.12122685185185185</c:v>
                </c:pt>
                <c:pt idx="5000">
                  <c:v>0.12146990740740742</c:v>
                </c:pt>
                <c:pt idx="5001">
                  <c:v>0.12171296296296297</c:v>
                </c:pt>
                <c:pt idx="5002">
                  <c:v>0.1219675925925926</c:v>
                </c:pt>
                <c:pt idx="5003">
                  <c:v>0.12221064814814815</c:v>
                </c:pt>
                <c:pt idx="5004">
                  <c:v>0.12245370370370372</c:v>
                </c:pt>
                <c:pt idx="5005">
                  <c:v>0.12269675925925926</c:v>
                </c:pt>
                <c:pt idx="5006">
                  <c:v>0.12293981481481481</c:v>
                </c:pt>
                <c:pt idx="5007">
                  <c:v>0.12319444444444444</c:v>
                </c:pt>
                <c:pt idx="5008">
                  <c:v>0.12343749999999999</c:v>
                </c:pt>
                <c:pt idx="5009">
                  <c:v>0.12368055555555556</c:v>
                </c:pt>
                <c:pt idx="5010">
                  <c:v>0.12392361111111111</c:v>
                </c:pt>
                <c:pt idx="5011">
                  <c:v>0.12416666666666666</c:v>
                </c:pt>
                <c:pt idx="5012">
                  <c:v>0.12440972222222223</c:v>
                </c:pt>
                <c:pt idx="5013">
                  <c:v>0.12466435185185186</c:v>
                </c:pt>
                <c:pt idx="5014">
                  <c:v>0.12490740740740741</c:v>
                </c:pt>
                <c:pt idx="5015">
                  <c:v>0.12515046296296298</c:v>
                </c:pt>
                <c:pt idx="5016">
                  <c:v>0.12539351851851852</c:v>
                </c:pt>
                <c:pt idx="5017">
                  <c:v>0.12563657407407408</c:v>
                </c:pt>
                <c:pt idx="5018">
                  <c:v>0.12589120370370369</c:v>
                </c:pt>
                <c:pt idx="5019">
                  <c:v>0.12613425925925925</c:v>
                </c:pt>
                <c:pt idx="5020">
                  <c:v>0.12637731481481482</c:v>
                </c:pt>
                <c:pt idx="5021">
                  <c:v>0.12662037037037036</c:v>
                </c:pt>
                <c:pt idx="5022">
                  <c:v>0.12686342592592592</c:v>
                </c:pt>
                <c:pt idx="5023">
                  <c:v>0.12711805555555555</c:v>
                </c:pt>
                <c:pt idx="5024">
                  <c:v>0.12736111111111112</c:v>
                </c:pt>
                <c:pt idx="5025">
                  <c:v>0.12760416666666666</c:v>
                </c:pt>
                <c:pt idx="5026">
                  <c:v>0.12784722222222222</c:v>
                </c:pt>
                <c:pt idx="5027">
                  <c:v>0.12809027777777779</c:v>
                </c:pt>
                <c:pt idx="5028">
                  <c:v>0.12833333333333333</c:v>
                </c:pt>
                <c:pt idx="5029">
                  <c:v>0.12858796296296296</c:v>
                </c:pt>
                <c:pt idx="5030">
                  <c:v>0.12883101851851853</c:v>
                </c:pt>
                <c:pt idx="5031">
                  <c:v>0.12907407407407409</c:v>
                </c:pt>
                <c:pt idx="5032">
                  <c:v>0.12931712962962963</c:v>
                </c:pt>
                <c:pt idx="5033">
                  <c:v>0.12956018518518517</c:v>
                </c:pt>
                <c:pt idx="5034">
                  <c:v>0.1298148148148148</c:v>
                </c:pt>
                <c:pt idx="5035">
                  <c:v>0.13005787037037037</c:v>
                </c:pt>
                <c:pt idx="5036">
                  <c:v>0.13030092592592593</c:v>
                </c:pt>
                <c:pt idx="5037">
                  <c:v>0.13054398148148147</c:v>
                </c:pt>
                <c:pt idx="5038">
                  <c:v>0.13078703703703703</c:v>
                </c:pt>
                <c:pt idx="5039">
                  <c:v>0.13104166666666667</c:v>
                </c:pt>
                <c:pt idx="5040">
                  <c:v>0.13128472222222223</c:v>
                </c:pt>
                <c:pt idx="5041">
                  <c:v>0.13152777777777777</c:v>
                </c:pt>
                <c:pt idx="5042">
                  <c:v>0.13177083333333334</c:v>
                </c:pt>
                <c:pt idx="5043">
                  <c:v>0.1320138888888889</c:v>
                </c:pt>
                <c:pt idx="5044">
                  <c:v>0.13226851851851854</c:v>
                </c:pt>
                <c:pt idx="5045">
                  <c:v>0.13251157407407407</c:v>
                </c:pt>
                <c:pt idx="5046">
                  <c:v>0.13275462962962961</c:v>
                </c:pt>
                <c:pt idx="5047">
                  <c:v>0.13299768518518518</c:v>
                </c:pt>
                <c:pt idx="5048">
                  <c:v>0.13324074074074074</c:v>
                </c:pt>
                <c:pt idx="5049">
                  <c:v>0.13348379629629628</c:v>
                </c:pt>
                <c:pt idx="5050">
                  <c:v>0.13373842592592591</c:v>
                </c:pt>
                <c:pt idx="5051">
                  <c:v>0.13398148148148148</c:v>
                </c:pt>
                <c:pt idx="5052">
                  <c:v>0.13422453703703704</c:v>
                </c:pt>
                <c:pt idx="5053">
                  <c:v>0.13446759259259258</c:v>
                </c:pt>
                <c:pt idx="5054">
                  <c:v>0.13471064814814815</c:v>
                </c:pt>
                <c:pt idx="5055">
                  <c:v>0.13496527777777778</c:v>
                </c:pt>
                <c:pt idx="5056">
                  <c:v>0.13520833333333335</c:v>
                </c:pt>
                <c:pt idx="5057">
                  <c:v>0.13545138888888889</c:v>
                </c:pt>
                <c:pt idx="5058">
                  <c:v>0.13569444444444445</c:v>
                </c:pt>
                <c:pt idx="5059">
                  <c:v>0.13593750000000002</c:v>
                </c:pt>
                <c:pt idx="5060">
                  <c:v>0.13619212962962965</c:v>
                </c:pt>
                <c:pt idx="5061">
                  <c:v>0.13643518518518519</c:v>
                </c:pt>
                <c:pt idx="5062">
                  <c:v>0.13667824074074073</c:v>
                </c:pt>
                <c:pt idx="5063">
                  <c:v>0.13692129629629629</c:v>
                </c:pt>
                <c:pt idx="5064">
                  <c:v>0.13716435185185186</c:v>
                </c:pt>
                <c:pt idx="5065">
                  <c:v>0.13741898148148149</c:v>
                </c:pt>
                <c:pt idx="5066">
                  <c:v>0.13766203703703703</c:v>
                </c:pt>
                <c:pt idx="5067">
                  <c:v>0.13790509259259259</c:v>
                </c:pt>
                <c:pt idx="5068">
                  <c:v>0.13814814814814816</c:v>
                </c:pt>
                <c:pt idx="5069">
                  <c:v>0.1383912037037037</c:v>
                </c:pt>
                <c:pt idx="5070">
                  <c:v>0.13863425925925926</c:v>
                </c:pt>
                <c:pt idx="5071">
                  <c:v>0.1388888888888889</c:v>
                </c:pt>
                <c:pt idx="5072">
                  <c:v>0.13913194444444446</c:v>
                </c:pt>
                <c:pt idx="5073">
                  <c:v>0.139375</c:v>
                </c:pt>
                <c:pt idx="5074">
                  <c:v>0.13961805555555554</c:v>
                </c:pt>
                <c:pt idx="5075">
                  <c:v>0.1398611111111111</c:v>
                </c:pt>
                <c:pt idx="5076">
                  <c:v>0.14011574074074074</c:v>
                </c:pt>
                <c:pt idx="5077">
                  <c:v>0.1403587962962963</c:v>
                </c:pt>
                <c:pt idx="5078">
                  <c:v>0.14060185185185184</c:v>
                </c:pt>
                <c:pt idx="5079">
                  <c:v>0.1408449074074074</c:v>
                </c:pt>
                <c:pt idx="5080">
                  <c:v>0.14108796296296297</c:v>
                </c:pt>
                <c:pt idx="5081">
                  <c:v>0.1413425925925926</c:v>
                </c:pt>
                <c:pt idx="5082">
                  <c:v>0.14158564814814814</c:v>
                </c:pt>
                <c:pt idx="5083">
                  <c:v>0.14182870370370371</c:v>
                </c:pt>
                <c:pt idx="5084">
                  <c:v>0.14207175925925927</c:v>
                </c:pt>
                <c:pt idx="5085">
                  <c:v>0.14231481481481481</c:v>
                </c:pt>
                <c:pt idx="5086">
                  <c:v>0.14256944444444444</c:v>
                </c:pt>
                <c:pt idx="5087">
                  <c:v>0.14281250000000001</c:v>
                </c:pt>
                <c:pt idx="5088">
                  <c:v>0.14305555555555557</c:v>
                </c:pt>
                <c:pt idx="5089">
                  <c:v>0.14329861111111111</c:v>
                </c:pt>
                <c:pt idx="5090">
                  <c:v>0.14354166666666665</c:v>
                </c:pt>
                <c:pt idx="5091">
                  <c:v>0.14378472222222222</c:v>
                </c:pt>
                <c:pt idx="5092">
                  <c:v>0.14403935185185185</c:v>
                </c:pt>
                <c:pt idx="5093">
                  <c:v>0.14428240740740741</c:v>
                </c:pt>
                <c:pt idx="5094">
                  <c:v>0.14452546296296295</c:v>
                </c:pt>
                <c:pt idx="5095">
                  <c:v>0.14476851851851852</c:v>
                </c:pt>
                <c:pt idx="5096">
                  <c:v>0.14501157407407408</c:v>
                </c:pt>
                <c:pt idx="5097">
                  <c:v>0.14526620370370372</c:v>
                </c:pt>
                <c:pt idx="5098">
                  <c:v>0.14550925925925925</c:v>
                </c:pt>
                <c:pt idx="5099">
                  <c:v>0.14575231481481482</c:v>
                </c:pt>
                <c:pt idx="5100">
                  <c:v>0.14599537037037039</c:v>
                </c:pt>
                <c:pt idx="5101">
                  <c:v>0.14623842592592592</c:v>
                </c:pt>
                <c:pt idx="5102">
                  <c:v>0.14649305555555556</c:v>
                </c:pt>
                <c:pt idx="5103">
                  <c:v>0.14673611111111109</c:v>
                </c:pt>
                <c:pt idx="5104">
                  <c:v>0.14697916666666666</c:v>
                </c:pt>
                <c:pt idx="5105">
                  <c:v>0.14722222222222223</c:v>
                </c:pt>
                <c:pt idx="5106">
                  <c:v>0.14746527777777776</c:v>
                </c:pt>
                <c:pt idx="5107">
                  <c:v>0.14770833333333333</c:v>
                </c:pt>
                <c:pt idx="5108">
                  <c:v>0.14796296296296296</c:v>
                </c:pt>
                <c:pt idx="5109">
                  <c:v>0.14820601851851853</c:v>
                </c:pt>
                <c:pt idx="5110">
                  <c:v>0.14844907407407407</c:v>
                </c:pt>
                <c:pt idx="5111">
                  <c:v>0.14869212962962963</c:v>
                </c:pt>
                <c:pt idx="5112">
                  <c:v>0.1489351851851852</c:v>
                </c:pt>
                <c:pt idx="5113">
                  <c:v>0.14918981481481483</c:v>
                </c:pt>
                <c:pt idx="5114">
                  <c:v>0.14943287037037037</c:v>
                </c:pt>
                <c:pt idx="5115">
                  <c:v>0.14967592592592593</c:v>
                </c:pt>
                <c:pt idx="5116">
                  <c:v>0.1499189814814815</c:v>
                </c:pt>
                <c:pt idx="5117">
                  <c:v>0.15016203703703704</c:v>
                </c:pt>
                <c:pt idx="5118">
                  <c:v>0.15041666666666667</c:v>
                </c:pt>
                <c:pt idx="5119">
                  <c:v>0.15065972222222221</c:v>
                </c:pt>
                <c:pt idx="5120">
                  <c:v>0.15090277777777777</c:v>
                </c:pt>
                <c:pt idx="5121">
                  <c:v>0.15114583333333334</c:v>
                </c:pt>
                <c:pt idx="5122">
                  <c:v>0.15138888888888888</c:v>
                </c:pt>
                <c:pt idx="5123">
                  <c:v>0.15163194444444444</c:v>
                </c:pt>
                <c:pt idx="5124">
                  <c:v>0.15188657407407408</c:v>
                </c:pt>
                <c:pt idx="5125">
                  <c:v>0.15212962962962964</c:v>
                </c:pt>
                <c:pt idx="5126">
                  <c:v>0.15237268518518518</c:v>
                </c:pt>
                <c:pt idx="5127">
                  <c:v>0.15261574074074075</c:v>
                </c:pt>
                <c:pt idx="5128">
                  <c:v>0.15285879629629631</c:v>
                </c:pt>
                <c:pt idx="5129">
                  <c:v>0.15311342592592592</c:v>
                </c:pt>
                <c:pt idx="5130">
                  <c:v>0.15335648148148148</c:v>
                </c:pt>
                <c:pt idx="5131">
                  <c:v>0.15359953703703702</c:v>
                </c:pt>
                <c:pt idx="5132">
                  <c:v>0.15384259259259259</c:v>
                </c:pt>
                <c:pt idx="5133">
                  <c:v>0.15408564814814815</c:v>
                </c:pt>
                <c:pt idx="5134">
                  <c:v>0.15434027777777778</c:v>
                </c:pt>
                <c:pt idx="5135">
                  <c:v>0.15458333333333332</c:v>
                </c:pt>
                <c:pt idx="5136">
                  <c:v>0.15482638888888889</c:v>
                </c:pt>
                <c:pt idx="5137">
                  <c:v>0.15506944444444445</c:v>
                </c:pt>
                <c:pt idx="5138">
                  <c:v>0.15531249999999999</c:v>
                </c:pt>
                <c:pt idx="5139">
                  <c:v>0.15555555555555556</c:v>
                </c:pt>
                <c:pt idx="5140">
                  <c:v>0.15581018518518519</c:v>
                </c:pt>
                <c:pt idx="5141">
                  <c:v>0.15605324074074076</c:v>
                </c:pt>
                <c:pt idx="5142">
                  <c:v>0.15629629629629629</c:v>
                </c:pt>
                <c:pt idx="5143">
                  <c:v>0.15653935185185186</c:v>
                </c:pt>
                <c:pt idx="5144">
                  <c:v>0.15678240740740743</c:v>
                </c:pt>
                <c:pt idx="5145">
                  <c:v>0.15703703703703703</c:v>
                </c:pt>
                <c:pt idx="5146">
                  <c:v>0.1572800925925926</c:v>
                </c:pt>
                <c:pt idx="5147">
                  <c:v>0.15752314814814813</c:v>
                </c:pt>
                <c:pt idx="5148">
                  <c:v>0.1577662037037037</c:v>
                </c:pt>
                <c:pt idx="5149">
                  <c:v>0.15800925925925927</c:v>
                </c:pt>
                <c:pt idx="5150">
                  <c:v>0.1582638888888889</c:v>
                </c:pt>
                <c:pt idx="5151">
                  <c:v>0.15850694444444444</c:v>
                </c:pt>
                <c:pt idx="5152">
                  <c:v>0.15875</c:v>
                </c:pt>
                <c:pt idx="5153">
                  <c:v>0.15899305555555557</c:v>
                </c:pt>
                <c:pt idx="5154">
                  <c:v>0.15923611111111111</c:v>
                </c:pt>
                <c:pt idx="5155">
                  <c:v>0.15949074074074074</c:v>
                </c:pt>
                <c:pt idx="5156">
                  <c:v>0.15973379629629628</c:v>
                </c:pt>
                <c:pt idx="5157">
                  <c:v>0.15997685185185184</c:v>
                </c:pt>
                <c:pt idx="5158">
                  <c:v>0.16021990740740741</c:v>
                </c:pt>
                <c:pt idx="5159">
                  <c:v>0.16046296296296295</c:v>
                </c:pt>
                <c:pt idx="5160">
                  <c:v>0.16071759259259258</c:v>
                </c:pt>
                <c:pt idx="5161">
                  <c:v>0.16096064814814814</c:v>
                </c:pt>
                <c:pt idx="5162">
                  <c:v>0.16120370370370371</c:v>
                </c:pt>
                <c:pt idx="5163">
                  <c:v>0.16144675925925925</c:v>
                </c:pt>
                <c:pt idx="5164">
                  <c:v>0.16168981481481481</c:v>
                </c:pt>
                <c:pt idx="5165">
                  <c:v>0.16193287037037038</c:v>
                </c:pt>
                <c:pt idx="5166">
                  <c:v>0.16218750000000001</c:v>
                </c:pt>
                <c:pt idx="5167">
                  <c:v>0.16243055555555555</c:v>
                </c:pt>
                <c:pt idx="5168">
                  <c:v>0.16267361111111112</c:v>
                </c:pt>
                <c:pt idx="5169">
                  <c:v>0.16291666666666668</c:v>
                </c:pt>
                <c:pt idx="5170">
                  <c:v>0.16315972222222222</c:v>
                </c:pt>
                <c:pt idx="5171">
                  <c:v>0.16341435185185185</c:v>
                </c:pt>
                <c:pt idx="5172">
                  <c:v>0.16365740740740739</c:v>
                </c:pt>
                <c:pt idx="5173">
                  <c:v>0.16390046296296296</c:v>
                </c:pt>
                <c:pt idx="5174">
                  <c:v>0.16414351851851852</c:v>
                </c:pt>
                <c:pt idx="5175">
                  <c:v>0.16438657407407406</c:v>
                </c:pt>
                <c:pt idx="5176">
                  <c:v>0.16464120370370369</c:v>
                </c:pt>
                <c:pt idx="5177">
                  <c:v>0.16488425925925926</c:v>
                </c:pt>
                <c:pt idx="5178">
                  <c:v>0.16512731481481482</c:v>
                </c:pt>
                <c:pt idx="5179">
                  <c:v>0.16537037037037036</c:v>
                </c:pt>
                <c:pt idx="5180">
                  <c:v>0.16561342592592593</c:v>
                </c:pt>
                <c:pt idx="5181">
                  <c:v>0.16586805555555556</c:v>
                </c:pt>
                <c:pt idx="5182">
                  <c:v>0.16611111111111113</c:v>
                </c:pt>
                <c:pt idx="5183">
                  <c:v>0.16635416666666666</c:v>
                </c:pt>
                <c:pt idx="5184">
                  <c:v>0.1665972222222222</c:v>
                </c:pt>
                <c:pt idx="5185">
                  <c:v>0.16684027777777777</c:v>
                </c:pt>
                <c:pt idx="5186">
                  <c:v>0.16708333333333333</c:v>
                </c:pt>
                <c:pt idx="5187">
                  <c:v>0.16733796296296297</c:v>
                </c:pt>
                <c:pt idx="5188">
                  <c:v>0.1675810185185185</c:v>
                </c:pt>
                <c:pt idx="5189">
                  <c:v>0.16782407407407407</c:v>
                </c:pt>
                <c:pt idx="5190">
                  <c:v>0.16806712962962964</c:v>
                </c:pt>
                <c:pt idx="5191">
                  <c:v>0.16831018518518517</c:v>
                </c:pt>
                <c:pt idx="5192">
                  <c:v>0.16856481481481481</c:v>
                </c:pt>
                <c:pt idx="5193">
                  <c:v>0.16880787037037037</c:v>
                </c:pt>
                <c:pt idx="5194">
                  <c:v>0.16905092592592594</c:v>
                </c:pt>
                <c:pt idx="5195">
                  <c:v>0.16929398148148148</c:v>
                </c:pt>
                <c:pt idx="5196">
                  <c:v>0.16953703703703704</c:v>
                </c:pt>
                <c:pt idx="5197">
                  <c:v>0.16978009259259261</c:v>
                </c:pt>
                <c:pt idx="5198">
                  <c:v>0.17003472222222224</c:v>
                </c:pt>
                <c:pt idx="5199">
                  <c:v>0.17027777777777778</c:v>
                </c:pt>
                <c:pt idx="5200">
                  <c:v>0.17052083333333334</c:v>
                </c:pt>
                <c:pt idx="5201">
                  <c:v>0.17076388888888891</c:v>
                </c:pt>
                <c:pt idx="5202">
                  <c:v>0.17100694444444445</c:v>
                </c:pt>
                <c:pt idx="5203">
                  <c:v>0.17126157407407408</c:v>
                </c:pt>
                <c:pt idx="5204">
                  <c:v>0.17150462962962965</c:v>
                </c:pt>
                <c:pt idx="5205">
                  <c:v>0.17174768518518521</c:v>
                </c:pt>
                <c:pt idx="5206">
                  <c:v>0.17199074074074075</c:v>
                </c:pt>
                <c:pt idx="5207">
                  <c:v>0.17223379629629632</c:v>
                </c:pt>
                <c:pt idx="5208">
                  <c:v>0.17248842592592592</c:v>
                </c:pt>
                <c:pt idx="5209">
                  <c:v>0.17273148148148146</c:v>
                </c:pt>
                <c:pt idx="5210">
                  <c:v>0.17297453703703702</c:v>
                </c:pt>
                <c:pt idx="5211">
                  <c:v>0.17321759259259259</c:v>
                </c:pt>
                <c:pt idx="5212">
                  <c:v>0.17346064814814813</c:v>
                </c:pt>
                <c:pt idx="5213">
                  <c:v>0.17371527777777776</c:v>
                </c:pt>
                <c:pt idx="5214">
                  <c:v>0.17395833333333333</c:v>
                </c:pt>
                <c:pt idx="5215">
                  <c:v>0.17420138888888889</c:v>
                </c:pt>
                <c:pt idx="5216">
                  <c:v>0.17444444444444443</c:v>
                </c:pt>
                <c:pt idx="5217">
                  <c:v>0.1746875</c:v>
                </c:pt>
                <c:pt idx="5218">
                  <c:v>0.17493055555555556</c:v>
                </c:pt>
                <c:pt idx="5219">
                  <c:v>0.17518518518518519</c:v>
                </c:pt>
                <c:pt idx="5220">
                  <c:v>0.17542824074074073</c:v>
                </c:pt>
                <c:pt idx="5221">
                  <c:v>0.1756712962962963</c:v>
                </c:pt>
                <c:pt idx="5222">
                  <c:v>0.17591435185185186</c:v>
                </c:pt>
                <c:pt idx="5223">
                  <c:v>0.1761574074074074</c:v>
                </c:pt>
                <c:pt idx="5224">
                  <c:v>0.17641203703703703</c:v>
                </c:pt>
                <c:pt idx="5225">
                  <c:v>0.1766550925925926</c:v>
                </c:pt>
                <c:pt idx="5226">
                  <c:v>0.17689814814814817</c:v>
                </c:pt>
                <c:pt idx="5227">
                  <c:v>0.1771412037037037</c:v>
                </c:pt>
                <c:pt idx="5228">
                  <c:v>0.17738425925925927</c:v>
                </c:pt>
                <c:pt idx="5229">
                  <c:v>0.1776388888888889</c:v>
                </c:pt>
                <c:pt idx="5230">
                  <c:v>0.17788194444444447</c:v>
                </c:pt>
                <c:pt idx="5231">
                  <c:v>0.17812500000000001</c:v>
                </c:pt>
                <c:pt idx="5232">
                  <c:v>0.17836805555555557</c:v>
                </c:pt>
                <c:pt idx="5233">
                  <c:v>0.17861111111111114</c:v>
                </c:pt>
                <c:pt idx="5234">
                  <c:v>0.17885416666666668</c:v>
                </c:pt>
                <c:pt idx="5235">
                  <c:v>0.17910879629629628</c:v>
                </c:pt>
                <c:pt idx="5236">
                  <c:v>0.17935185185185185</c:v>
                </c:pt>
                <c:pt idx="5237">
                  <c:v>0.17959490740740738</c:v>
                </c:pt>
                <c:pt idx="5238">
                  <c:v>0.17983796296296295</c:v>
                </c:pt>
                <c:pt idx="5239">
                  <c:v>0.18008101851851852</c:v>
                </c:pt>
                <c:pt idx="5240">
                  <c:v>0.18033564814814815</c:v>
                </c:pt>
                <c:pt idx="5241">
                  <c:v>0.18057870370370369</c:v>
                </c:pt>
                <c:pt idx="5242">
                  <c:v>0.18082175925925925</c:v>
                </c:pt>
                <c:pt idx="5243">
                  <c:v>0.18106481481481482</c:v>
                </c:pt>
                <c:pt idx="5244">
                  <c:v>0.18130787037037036</c:v>
                </c:pt>
                <c:pt idx="5245">
                  <c:v>0.18156249999999999</c:v>
                </c:pt>
                <c:pt idx="5246">
                  <c:v>0.18180555555555555</c:v>
                </c:pt>
                <c:pt idx="5247">
                  <c:v>0.18204861111111112</c:v>
                </c:pt>
                <c:pt idx="5248">
                  <c:v>0.18229166666666666</c:v>
                </c:pt>
                <c:pt idx="5249">
                  <c:v>0.18253472222222222</c:v>
                </c:pt>
                <c:pt idx="5250">
                  <c:v>0.18278935185185186</c:v>
                </c:pt>
                <c:pt idx="5251">
                  <c:v>0.18303240740740742</c:v>
                </c:pt>
                <c:pt idx="5252">
                  <c:v>0.18327546296296296</c:v>
                </c:pt>
                <c:pt idx="5253">
                  <c:v>0.18351851851851853</c:v>
                </c:pt>
                <c:pt idx="5254">
                  <c:v>0.18376157407407409</c:v>
                </c:pt>
                <c:pt idx="5255">
                  <c:v>0.18400462962962963</c:v>
                </c:pt>
                <c:pt idx="5256">
                  <c:v>0.18425925925925926</c:v>
                </c:pt>
                <c:pt idx="5257">
                  <c:v>0.18450231481481483</c:v>
                </c:pt>
                <c:pt idx="5258">
                  <c:v>0.18474537037037039</c:v>
                </c:pt>
                <c:pt idx="5259">
                  <c:v>0.18498842592592593</c:v>
                </c:pt>
                <c:pt idx="5260">
                  <c:v>0.1852314814814815</c:v>
                </c:pt>
                <c:pt idx="5261">
                  <c:v>0.18548611111111113</c:v>
                </c:pt>
                <c:pt idx="5262">
                  <c:v>0.18572916666666664</c:v>
                </c:pt>
                <c:pt idx="5263">
                  <c:v>0.18597222222222221</c:v>
                </c:pt>
                <c:pt idx="5264">
                  <c:v>0.18621527777777777</c:v>
                </c:pt>
                <c:pt idx="5265">
                  <c:v>0.18645833333333331</c:v>
                </c:pt>
                <c:pt idx="5266">
                  <c:v>0.18671296296296294</c:v>
                </c:pt>
                <c:pt idx="5267">
                  <c:v>0.18695601851851851</c:v>
                </c:pt>
                <c:pt idx="5268">
                  <c:v>0.18719907407407407</c:v>
                </c:pt>
                <c:pt idx="5269">
                  <c:v>0.18744212962962961</c:v>
                </c:pt>
                <c:pt idx="5270">
                  <c:v>0.18768518518518518</c:v>
                </c:pt>
                <c:pt idx="5271">
                  <c:v>0.18792824074074074</c:v>
                </c:pt>
                <c:pt idx="5272">
                  <c:v>0.18818287037037038</c:v>
                </c:pt>
                <c:pt idx="5273">
                  <c:v>0.18842592592592591</c:v>
                </c:pt>
                <c:pt idx="5274">
                  <c:v>0.18866898148148148</c:v>
                </c:pt>
                <c:pt idx="5275">
                  <c:v>0.18891203703703704</c:v>
                </c:pt>
                <c:pt idx="5276">
                  <c:v>0.18916666666666668</c:v>
                </c:pt>
                <c:pt idx="5277">
                  <c:v>0.18940972222222222</c:v>
                </c:pt>
                <c:pt idx="5278">
                  <c:v>0.18965277777777778</c:v>
                </c:pt>
                <c:pt idx="5279">
                  <c:v>0.18989583333333335</c:v>
                </c:pt>
                <c:pt idx="5280">
                  <c:v>0.19013888888888889</c:v>
                </c:pt>
                <c:pt idx="5281">
                  <c:v>0.19038194444444445</c:v>
                </c:pt>
                <c:pt idx="5282">
                  <c:v>0.19063657407407408</c:v>
                </c:pt>
                <c:pt idx="5283">
                  <c:v>0.19087962962962965</c:v>
                </c:pt>
                <c:pt idx="5284">
                  <c:v>0.19112268518518519</c:v>
                </c:pt>
                <c:pt idx="5285">
                  <c:v>0.19136574074074075</c:v>
                </c:pt>
                <c:pt idx="5286">
                  <c:v>0.19160879629629632</c:v>
                </c:pt>
                <c:pt idx="5287">
                  <c:v>0.1918634259259259</c:v>
                </c:pt>
                <c:pt idx="5288">
                  <c:v>0.19210648148148146</c:v>
                </c:pt>
                <c:pt idx="5289">
                  <c:v>0.19234953703703703</c:v>
                </c:pt>
                <c:pt idx="5290">
                  <c:v>0.19259259259259257</c:v>
                </c:pt>
                <c:pt idx="5291">
                  <c:v>0.19283564814814813</c:v>
                </c:pt>
                <c:pt idx="5292">
                  <c:v>0.1930787037037037</c:v>
                </c:pt>
                <c:pt idx="5293">
                  <c:v>0.19333333333333333</c:v>
                </c:pt>
                <c:pt idx="5294">
                  <c:v>0.19357638888888887</c:v>
                </c:pt>
                <c:pt idx="5295">
                  <c:v>0.19381944444444443</c:v>
                </c:pt>
                <c:pt idx="5296">
                  <c:v>0.1940625</c:v>
                </c:pt>
                <c:pt idx="5297">
                  <c:v>0.19430555555555554</c:v>
                </c:pt>
                <c:pt idx="5298">
                  <c:v>0.19456018518518517</c:v>
                </c:pt>
                <c:pt idx="5299">
                  <c:v>0.19480324074074074</c:v>
                </c:pt>
                <c:pt idx="5300">
                  <c:v>0.1950462962962963</c:v>
                </c:pt>
                <c:pt idx="5301">
                  <c:v>0.19528935185185184</c:v>
                </c:pt>
                <c:pt idx="5302">
                  <c:v>0.19556712962962963</c:v>
                </c:pt>
                <c:pt idx="5303">
                  <c:v>0.19578703703703704</c:v>
                </c:pt>
                <c:pt idx="5304">
                  <c:v>0.1960300925925926</c:v>
                </c:pt>
                <c:pt idx="5305">
                  <c:v>0.19627314814814814</c:v>
                </c:pt>
                <c:pt idx="5306">
                  <c:v>0.19651620370370371</c:v>
                </c:pt>
                <c:pt idx="5307">
                  <c:v>0.19675925925925927</c:v>
                </c:pt>
                <c:pt idx="5308">
                  <c:v>0.19700231481481481</c:v>
                </c:pt>
                <c:pt idx="5309">
                  <c:v>0.19725694444444444</c:v>
                </c:pt>
                <c:pt idx="5310">
                  <c:v>0.19750000000000001</c:v>
                </c:pt>
                <c:pt idx="5311">
                  <c:v>0.19774305555555557</c:v>
                </c:pt>
                <c:pt idx="5312">
                  <c:v>0.19798611111111111</c:v>
                </c:pt>
                <c:pt idx="5313">
                  <c:v>0.19822916666666668</c:v>
                </c:pt>
                <c:pt idx="5314">
                  <c:v>0.19848379629629631</c:v>
                </c:pt>
                <c:pt idx="5315">
                  <c:v>0.19872685185185182</c:v>
                </c:pt>
                <c:pt idx="5316">
                  <c:v>0.19896990740740739</c:v>
                </c:pt>
                <c:pt idx="5317">
                  <c:v>0.19921296296296295</c:v>
                </c:pt>
                <c:pt idx="5318">
                  <c:v>0.19945601851851849</c:v>
                </c:pt>
                <c:pt idx="5319">
                  <c:v>0.19971064814814818</c:v>
                </c:pt>
                <c:pt idx="5320">
                  <c:v>0.19995370370370369</c:v>
                </c:pt>
                <c:pt idx="5321">
                  <c:v>0.20019675925925925</c:v>
                </c:pt>
                <c:pt idx="5322">
                  <c:v>0.20043981481481479</c:v>
                </c:pt>
                <c:pt idx="5323">
                  <c:v>0.20068287037037036</c:v>
                </c:pt>
                <c:pt idx="5324">
                  <c:v>0.20093749999999999</c:v>
                </c:pt>
                <c:pt idx="5325">
                  <c:v>0.20118055555555556</c:v>
                </c:pt>
                <c:pt idx="5326">
                  <c:v>0.20142361111111109</c:v>
                </c:pt>
                <c:pt idx="5327">
                  <c:v>0.20166666666666666</c:v>
                </c:pt>
                <c:pt idx="5328">
                  <c:v>0.20190972222222223</c:v>
                </c:pt>
                <c:pt idx="5329">
                  <c:v>0.20216435185185186</c:v>
                </c:pt>
                <c:pt idx="5330">
                  <c:v>0.2024074074074074</c:v>
                </c:pt>
                <c:pt idx="5331">
                  <c:v>0.20265046296296296</c:v>
                </c:pt>
                <c:pt idx="5332">
                  <c:v>0.20289351851851853</c:v>
                </c:pt>
                <c:pt idx="5333">
                  <c:v>0.20313657407407407</c:v>
                </c:pt>
                <c:pt idx="5334">
                  <c:v>0.20337962962962963</c:v>
                </c:pt>
                <c:pt idx="5335">
                  <c:v>0.20363425925925926</c:v>
                </c:pt>
                <c:pt idx="5336">
                  <c:v>0.20387731481481483</c:v>
                </c:pt>
                <c:pt idx="5337">
                  <c:v>0.20412037037037037</c:v>
                </c:pt>
                <c:pt idx="5338">
                  <c:v>0.20436342592592593</c:v>
                </c:pt>
                <c:pt idx="5339">
                  <c:v>0.2046064814814815</c:v>
                </c:pt>
                <c:pt idx="5340">
                  <c:v>0.20486111111111113</c:v>
                </c:pt>
                <c:pt idx="5341">
                  <c:v>0.20510416666666667</c:v>
                </c:pt>
                <c:pt idx="5342">
                  <c:v>0.20534722222222224</c:v>
                </c:pt>
                <c:pt idx="5343">
                  <c:v>0.20559027777777775</c:v>
                </c:pt>
                <c:pt idx="5344">
                  <c:v>0.20583333333333331</c:v>
                </c:pt>
                <c:pt idx="5345">
                  <c:v>0.20608796296296297</c:v>
                </c:pt>
                <c:pt idx="5346">
                  <c:v>0.20633101851851854</c:v>
                </c:pt>
                <c:pt idx="5347">
                  <c:v>0.2065740740740741</c:v>
                </c:pt>
                <c:pt idx="5348">
                  <c:v>0.20681712962962964</c:v>
                </c:pt>
                <c:pt idx="5349">
                  <c:v>0.20706018518518518</c:v>
                </c:pt>
                <c:pt idx="5350">
                  <c:v>0.20730324074074072</c:v>
                </c:pt>
                <c:pt idx="5351">
                  <c:v>0.20755787037037035</c:v>
                </c:pt>
                <c:pt idx="5352">
                  <c:v>0.20780092592592592</c:v>
                </c:pt>
                <c:pt idx="5353">
                  <c:v>0.20804398148148148</c:v>
                </c:pt>
                <c:pt idx="5354">
                  <c:v>0.20828703703703702</c:v>
                </c:pt>
                <c:pt idx="5355">
                  <c:v>0.20853009259259259</c:v>
                </c:pt>
                <c:pt idx="5356">
                  <c:v>0.20878472222222222</c:v>
                </c:pt>
                <c:pt idx="5357">
                  <c:v>0.20902777777777778</c:v>
                </c:pt>
                <c:pt idx="5358">
                  <c:v>0.20927083333333332</c:v>
                </c:pt>
                <c:pt idx="5359">
                  <c:v>0.20951388888888889</c:v>
                </c:pt>
                <c:pt idx="5360">
                  <c:v>0.20975694444444445</c:v>
                </c:pt>
                <c:pt idx="5361">
                  <c:v>0.21001157407407409</c:v>
                </c:pt>
                <c:pt idx="5362">
                  <c:v>0.21025462962962962</c:v>
                </c:pt>
                <c:pt idx="5363">
                  <c:v>0.21049768518518519</c:v>
                </c:pt>
                <c:pt idx="5364">
                  <c:v>0.21074074074074076</c:v>
                </c:pt>
                <c:pt idx="5365">
                  <c:v>0.21098379629629629</c:v>
                </c:pt>
                <c:pt idx="5366">
                  <c:v>0.21123842592592593</c:v>
                </c:pt>
                <c:pt idx="5367">
                  <c:v>0.21148148148148149</c:v>
                </c:pt>
                <c:pt idx="5368">
                  <c:v>0.21172453703703706</c:v>
                </c:pt>
                <c:pt idx="5369">
                  <c:v>0.2119675925925926</c:v>
                </c:pt>
                <c:pt idx="5370">
                  <c:v>0.21221064814814816</c:v>
                </c:pt>
                <c:pt idx="5371">
                  <c:v>0.21246527777777779</c:v>
                </c:pt>
                <c:pt idx="5372">
                  <c:v>0.21270833333333336</c:v>
                </c:pt>
                <c:pt idx="5373">
                  <c:v>0.2129513888888889</c:v>
                </c:pt>
                <c:pt idx="5374">
                  <c:v>0.21319444444444444</c:v>
                </c:pt>
                <c:pt idx="5375">
                  <c:v>0.21343749999999997</c:v>
                </c:pt>
                <c:pt idx="5376">
                  <c:v>0.21368055555555554</c:v>
                </c:pt>
                <c:pt idx="5377">
                  <c:v>0.21393518518518517</c:v>
                </c:pt>
                <c:pt idx="5378">
                  <c:v>0.21417824074074074</c:v>
                </c:pt>
                <c:pt idx="5379">
                  <c:v>0.21442129629629628</c:v>
                </c:pt>
                <c:pt idx="5380">
                  <c:v>0.21466435185185184</c:v>
                </c:pt>
                <c:pt idx="5381">
                  <c:v>0.21490740740740741</c:v>
                </c:pt>
                <c:pt idx="5382">
                  <c:v>0.21516203703703704</c:v>
                </c:pt>
                <c:pt idx="5383">
                  <c:v>0.21540509259259258</c:v>
                </c:pt>
                <c:pt idx="5384">
                  <c:v>0.21564814814814814</c:v>
                </c:pt>
                <c:pt idx="5385">
                  <c:v>0.21589120370370371</c:v>
                </c:pt>
                <c:pt idx="5386">
                  <c:v>0.21613425925925925</c:v>
                </c:pt>
                <c:pt idx="5387">
                  <c:v>0.21637731481481481</c:v>
                </c:pt>
                <c:pt idx="5388">
                  <c:v>0.21663194444444445</c:v>
                </c:pt>
                <c:pt idx="5389">
                  <c:v>0.21687500000000001</c:v>
                </c:pt>
                <c:pt idx="5390">
                  <c:v>0.21711805555555555</c:v>
                </c:pt>
                <c:pt idx="5391">
                  <c:v>0.21736111111111112</c:v>
                </c:pt>
                <c:pt idx="5392">
                  <c:v>0.21760416666666668</c:v>
                </c:pt>
                <c:pt idx="5393">
                  <c:v>0.21785879629629631</c:v>
                </c:pt>
                <c:pt idx="5394">
                  <c:v>0.21810185185185185</c:v>
                </c:pt>
                <c:pt idx="5395">
                  <c:v>0.21834490740740742</c:v>
                </c:pt>
                <c:pt idx="5396">
                  <c:v>0.21858796296296298</c:v>
                </c:pt>
                <c:pt idx="5397">
                  <c:v>0.21883101851851852</c:v>
                </c:pt>
                <c:pt idx="5398">
                  <c:v>0.21908564814814815</c:v>
                </c:pt>
                <c:pt idx="5399">
                  <c:v>0.21932870370370372</c:v>
                </c:pt>
                <c:pt idx="5400">
                  <c:v>0.21957175925925929</c:v>
                </c:pt>
                <c:pt idx="5401">
                  <c:v>0.21981481481481482</c:v>
                </c:pt>
                <c:pt idx="5402">
                  <c:v>0.22005787037037036</c:v>
                </c:pt>
                <c:pt idx="5403">
                  <c:v>0.22031249999999999</c:v>
                </c:pt>
                <c:pt idx="5404">
                  <c:v>0.22055555555555553</c:v>
                </c:pt>
                <c:pt idx="5405">
                  <c:v>0.2207986111111111</c:v>
                </c:pt>
                <c:pt idx="5406">
                  <c:v>0.22104166666666666</c:v>
                </c:pt>
                <c:pt idx="5407">
                  <c:v>0.2212847222222222</c:v>
                </c:pt>
                <c:pt idx="5408">
                  <c:v>0.22152777777777777</c:v>
                </c:pt>
                <c:pt idx="5409">
                  <c:v>0.2217824074074074</c:v>
                </c:pt>
                <c:pt idx="5410">
                  <c:v>0.22202546296296297</c:v>
                </c:pt>
                <c:pt idx="5411">
                  <c:v>0.2222685185185185</c:v>
                </c:pt>
                <c:pt idx="5412">
                  <c:v>0.22251157407407407</c:v>
                </c:pt>
                <c:pt idx="5413">
                  <c:v>0.22275462962962964</c:v>
                </c:pt>
                <c:pt idx="5414">
                  <c:v>0.22300925925925927</c:v>
                </c:pt>
                <c:pt idx="5415">
                  <c:v>0.22325231481481481</c:v>
                </c:pt>
                <c:pt idx="5416">
                  <c:v>0.22349537037037037</c:v>
                </c:pt>
                <c:pt idx="5417">
                  <c:v>0.22373842592592594</c:v>
                </c:pt>
                <c:pt idx="5418">
                  <c:v>0.22398148148148148</c:v>
                </c:pt>
                <c:pt idx="5419">
                  <c:v>0.22423611111111111</c:v>
                </c:pt>
                <c:pt idx="5420">
                  <c:v>0.22447916666666667</c:v>
                </c:pt>
                <c:pt idx="5421">
                  <c:v>0.22472222222222224</c:v>
                </c:pt>
                <c:pt idx="5422">
                  <c:v>0.22496527777777778</c:v>
                </c:pt>
                <c:pt idx="5423">
                  <c:v>0.22520833333333334</c:v>
                </c:pt>
                <c:pt idx="5424">
                  <c:v>0.22545138888888891</c:v>
                </c:pt>
                <c:pt idx="5425">
                  <c:v>0.22570601851851854</c:v>
                </c:pt>
                <c:pt idx="5426">
                  <c:v>0.22594907407407408</c:v>
                </c:pt>
                <c:pt idx="5427">
                  <c:v>0.22619212962962965</c:v>
                </c:pt>
                <c:pt idx="5428">
                  <c:v>0.22643518518518521</c:v>
                </c:pt>
                <c:pt idx="5429">
                  <c:v>0.22667824074074075</c:v>
                </c:pt>
                <c:pt idx="5430">
                  <c:v>0.22693287037037035</c:v>
                </c:pt>
                <c:pt idx="5431">
                  <c:v>0.22717592592592592</c:v>
                </c:pt>
                <c:pt idx="5432">
                  <c:v>0.22741898148148146</c:v>
                </c:pt>
                <c:pt idx="5433">
                  <c:v>0.22766203703703702</c:v>
                </c:pt>
                <c:pt idx="5434">
                  <c:v>0.22790509259259259</c:v>
                </c:pt>
                <c:pt idx="5435">
                  <c:v>0.22815972222222222</c:v>
                </c:pt>
                <c:pt idx="5436">
                  <c:v>0.22840277777777776</c:v>
                </c:pt>
                <c:pt idx="5437">
                  <c:v>0.22864583333333333</c:v>
                </c:pt>
                <c:pt idx="5438">
                  <c:v>0.22888888888888889</c:v>
                </c:pt>
                <c:pt idx="5439">
                  <c:v>0.22913194444444443</c:v>
                </c:pt>
                <c:pt idx="5440">
                  <c:v>0.22938657407407406</c:v>
                </c:pt>
                <c:pt idx="5441">
                  <c:v>0.22962962962962963</c:v>
                </c:pt>
                <c:pt idx="5442">
                  <c:v>0.22987268518518519</c:v>
                </c:pt>
                <c:pt idx="5443">
                  <c:v>0.23011574074074073</c:v>
                </c:pt>
                <c:pt idx="5444">
                  <c:v>0.2303587962962963</c:v>
                </c:pt>
                <c:pt idx="5445">
                  <c:v>0.23060185185185186</c:v>
                </c:pt>
                <c:pt idx="5446">
                  <c:v>0.2308564814814815</c:v>
                </c:pt>
                <c:pt idx="5447">
                  <c:v>0.23109953703703703</c:v>
                </c:pt>
                <c:pt idx="5448">
                  <c:v>0.2313425925925926</c:v>
                </c:pt>
                <c:pt idx="5449">
                  <c:v>0.23158564814814817</c:v>
                </c:pt>
                <c:pt idx="5450">
                  <c:v>0.2318287037037037</c:v>
                </c:pt>
                <c:pt idx="5451">
                  <c:v>0.23208333333333334</c:v>
                </c:pt>
                <c:pt idx="5452">
                  <c:v>0.2323263888888889</c:v>
                </c:pt>
                <c:pt idx="5453">
                  <c:v>0.23256944444444447</c:v>
                </c:pt>
                <c:pt idx="5454">
                  <c:v>0.23281250000000001</c:v>
                </c:pt>
                <c:pt idx="5455">
                  <c:v>0.23305555555555557</c:v>
                </c:pt>
                <c:pt idx="5456">
                  <c:v>0.23331018518518518</c:v>
                </c:pt>
                <c:pt idx="5457">
                  <c:v>0.23355324074074071</c:v>
                </c:pt>
                <c:pt idx="5458">
                  <c:v>0.23379629629629628</c:v>
                </c:pt>
                <c:pt idx="5459">
                  <c:v>0.23403935185185185</c:v>
                </c:pt>
                <c:pt idx="5460">
                  <c:v>0.23428240740740738</c:v>
                </c:pt>
                <c:pt idx="5461">
                  <c:v>0.23452546296296295</c:v>
                </c:pt>
                <c:pt idx="5462">
                  <c:v>0.23478009259259258</c:v>
                </c:pt>
                <c:pt idx="5463">
                  <c:v>0.23502314814814815</c:v>
                </c:pt>
                <c:pt idx="5464">
                  <c:v>0.23526620370370369</c:v>
                </c:pt>
                <c:pt idx="5465">
                  <c:v>0.23550925925925925</c:v>
                </c:pt>
                <c:pt idx="5466">
                  <c:v>0.23576388888888888</c:v>
                </c:pt>
                <c:pt idx="5467">
                  <c:v>0.23600694444444445</c:v>
                </c:pt>
                <c:pt idx="5468">
                  <c:v>0.23624999999999999</c:v>
                </c:pt>
                <c:pt idx="5469">
                  <c:v>0.23649305555555555</c:v>
                </c:pt>
                <c:pt idx="5470">
                  <c:v>0.23673611111111112</c:v>
                </c:pt>
                <c:pt idx="5471">
                  <c:v>0.23697916666666666</c:v>
                </c:pt>
                <c:pt idx="5472">
                  <c:v>0.23723379629629629</c:v>
                </c:pt>
                <c:pt idx="5473">
                  <c:v>0.23747685185185186</c:v>
                </c:pt>
                <c:pt idx="5474">
                  <c:v>0.23771990740740742</c:v>
                </c:pt>
                <c:pt idx="5475">
                  <c:v>0.23796296296296296</c:v>
                </c:pt>
                <c:pt idx="5476">
                  <c:v>0.23820601851851853</c:v>
                </c:pt>
                <c:pt idx="5477">
                  <c:v>0.23846064814814816</c:v>
                </c:pt>
                <c:pt idx="5478">
                  <c:v>0.23870370370370372</c:v>
                </c:pt>
                <c:pt idx="5479">
                  <c:v>0.23894675925925926</c:v>
                </c:pt>
                <c:pt idx="5480">
                  <c:v>0.23918981481481483</c:v>
                </c:pt>
                <c:pt idx="5481">
                  <c:v>0.23943287037037039</c:v>
                </c:pt>
                <c:pt idx="5482">
                  <c:v>0.23968749999999997</c:v>
                </c:pt>
                <c:pt idx="5483">
                  <c:v>0.23993055555555554</c:v>
                </c:pt>
                <c:pt idx="5484">
                  <c:v>0.2401736111111111</c:v>
                </c:pt>
                <c:pt idx="5485">
                  <c:v>0.24041666666666664</c:v>
                </c:pt>
                <c:pt idx="5486">
                  <c:v>0.24065972222222221</c:v>
                </c:pt>
                <c:pt idx="5487">
                  <c:v>0.24090277777777777</c:v>
                </c:pt>
                <c:pt idx="5488">
                  <c:v>0.2411574074074074</c:v>
                </c:pt>
                <c:pt idx="5489">
                  <c:v>0.24140046296296294</c:v>
                </c:pt>
                <c:pt idx="5490">
                  <c:v>0.24164351851851851</c:v>
                </c:pt>
                <c:pt idx="5491">
                  <c:v>0.24188657407407407</c:v>
                </c:pt>
                <c:pt idx="5492">
                  <c:v>0.24212962962962961</c:v>
                </c:pt>
                <c:pt idx="5493">
                  <c:v>0.24238425925925924</c:v>
                </c:pt>
                <c:pt idx="5494">
                  <c:v>0.24262731481481481</c:v>
                </c:pt>
                <c:pt idx="5495">
                  <c:v>0.24287037037037038</c:v>
                </c:pt>
                <c:pt idx="5496">
                  <c:v>0.24311342592592591</c:v>
                </c:pt>
                <c:pt idx="5497">
                  <c:v>0.24335648148148148</c:v>
                </c:pt>
                <c:pt idx="5498">
                  <c:v>0.24361111111111111</c:v>
                </c:pt>
                <c:pt idx="5499">
                  <c:v>0.24385416666666668</c:v>
                </c:pt>
                <c:pt idx="5500">
                  <c:v>0.24409722222222222</c:v>
                </c:pt>
                <c:pt idx="5501">
                  <c:v>0.24434027777777778</c:v>
                </c:pt>
                <c:pt idx="5502">
                  <c:v>0.24458333333333335</c:v>
                </c:pt>
                <c:pt idx="5503">
                  <c:v>0.24483796296296298</c:v>
                </c:pt>
                <c:pt idx="5504">
                  <c:v>0.24508101851851852</c:v>
                </c:pt>
                <c:pt idx="5505">
                  <c:v>0.24532407407407408</c:v>
                </c:pt>
                <c:pt idx="5506">
                  <c:v>0.24556712962962965</c:v>
                </c:pt>
                <c:pt idx="5507">
                  <c:v>0.24581018518518519</c:v>
                </c:pt>
                <c:pt idx="5508">
                  <c:v>0.24605324074074075</c:v>
                </c:pt>
                <c:pt idx="5509">
                  <c:v>0.24630787037037036</c:v>
                </c:pt>
                <c:pt idx="5510">
                  <c:v>0.2465509259259259</c:v>
                </c:pt>
                <c:pt idx="5511">
                  <c:v>0.24679398148148146</c:v>
                </c:pt>
                <c:pt idx="5512">
                  <c:v>0.24703703703703703</c:v>
                </c:pt>
                <c:pt idx="5513">
                  <c:v>0.24728009259259257</c:v>
                </c:pt>
                <c:pt idx="5514">
                  <c:v>0.24753472222222225</c:v>
                </c:pt>
                <c:pt idx="5515">
                  <c:v>0.24777777777777776</c:v>
                </c:pt>
                <c:pt idx="5516">
                  <c:v>0.24802083333333333</c:v>
                </c:pt>
                <c:pt idx="5517">
                  <c:v>0.24826388888888887</c:v>
                </c:pt>
                <c:pt idx="5518">
                  <c:v>0.24850694444444443</c:v>
                </c:pt>
                <c:pt idx="5519">
                  <c:v>0.24876157407407407</c:v>
                </c:pt>
                <c:pt idx="5520">
                  <c:v>0.24900462962962963</c:v>
                </c:pt>
                <c:pt idx="5521">
                  <c:v>0.24924768518518517</c:v>
                </c:pt>
                <c:pt idx="5522">
                  <c:v>0.24949074074074074</c:v>
                </c:pt>
                <c:pt idx="5523">
                  <c:v>0.2497337962962963</c:v>
                </c:pt>
                <c:pt idx="5524">
                  <c:v>0.24997685185185184</c:v>
                </c:pt>
                <c:pt idx="5525">
                  <c:v>0.2502314814814815</c:v>
                </c:pt>
                <c:pt idx="5526">
                  <c:v>0.25047453703703704</c:v>
                </c:pt>
                <c:pt idx="5527">
                  <c:v>0.25071759259259258</c:v>
                </c:pt>
                <c:pt idx="5528">
                  <c:v>0.25096064814814817</c:v>
                </c:pt>
                <c:pt idx="5529">
                  <c:v>0.25120370370370371</c:v>
                </c:pt>
                <c:pt idx="5530">
                  <c:v>0.25145833333333334</c:v>
                </c:pt>
                <c:pt idx="5531">
                  <c:v>0.25170138888888888</c:v>
                </c:pt>
                <c:pt idx="5532">
                  <c:v>0.25194444444444447</c:v>
                </c:pt>
                <c:pt idx="5533">
                  <c:v>0.25218750000000001</c:v>
                </c:pt>
                <c:pt idx="5534">
                  <c:v>0.25243055555555555</c:v>
                </c:pt>
                <c:pt idx="5535">
                  <c:v>0.25268518518518518</c:v>
                </c:pt>
                <c:pt idx="5536">
                  <c:v>0.25292824074074077</c:v>
                </c:pt>
                <c:pt idx="5537">
                  <c:v>0.25317129629629631</c:v>
                </c:pt>
                <c:pt idx="5538">
                  <c:v>0.25341435185185185</c:v>
                </c:pt>
                <c:pt idx="5539">
                  <c:v>0.25365740740740744</c:v>
                </c:pt>
                <c:pt idx="5540">
                  <c:v>0.25391203703703702</c:v>
                </c:pt>
                <c:pt idx="5541">
                  <c:v>0.25415509259259256</c:v>
                </c:pt>
                <c:pt idx="5542">
                  <c:v>0.25439814814814815</c:v>
                </c:pt>
                <c:pt idx="5543">
                  <c:v>0.25464120370370369</c:v>
                </c:pt>
                <c:pt idx="5544">
                  <c:v>0.25488425925925923</c:v>
                </c:pt>
                <c:pt idx="5545">
                  <c:v>0.25513888888888886</c:v>
                </c:pt>
                <c:pt idx="5546">
                  <c:v>0.25538194444444445</c:v>
                </c:pt>
                <c:pt idx="5547">
                  <c:v>0.25562499999999999</c:v>
                </c:pt>
                <c:pt idx="5548">
                  <c:v>0.25586805555555553</c:v>
                </c:pt>
                <c:pt idx="5549">
                  <c:v>0.25611111111111112</c:v>
                </c:pt>
                <c:pt idx="5550">
                  <c:v>0.25635416666666666</c:v>
                </c:pt>
                <c:pt idx="5551">
                  <c:v>0.25660879629629629</c:v>
                </c:pt>
                <c:pt idx="5552">
                  <c:v>0.25685185185185183</c:v>
                </c:pt>
                <c:pt idx="5553">
                  <c:v>0.25709490740740742</c:v>
                </c:pt>
                <c:pt idx="5554">
                  <c:v>0.25733796296296296</c:v>
                </c:pt>
                <c:pt idx="5555">
                  <c:v>0.2575810185185185</c:v>
                </c:pt>
                <c:pt idx="5556">
                  <c:v>0.25783564814814813</c:v>
                </c:pt>
                <c:pt idx="5557">
                  <c:v>0.25807870370370373</c:v>
                </c:pt>
                <c:pt idx="5558">
                  <c:v>0.25832175925925926</c:v>
                </c:pt>
                <c:pt idx="5559">
                  <c:v>0.2585648148148148</c:v>
                </c:pt>
                <c:pt idx="5560">
                  <c:v>0.2588078703703704</c:v>
                </c:pt>
                <c:pt idx="5561">
                  <c:v>0.25906250000000003</c:v>
                </c:pt>
                <c:pt idx="5562">
                  <c:v>0.25930555555555557</c:v>
                </c:pt>
                <c:pt idx="5563">
                  <c:v>0.2595486111111111</c:v>
                </c:pt>
                <c:pt idx="5564">
                  <c:v>0.2597916666666667</c:v>
                </c:pt>
                <c:pt idx="5565">
                  <c:v>0.26003472222222224</c:v>
                </c:pt>
                <c:pt idx="5566">
                  <c:v>0.26027777777777777</c:v>
                </c:pt>
                <c:pt idx="5567">
                  <c:v>0.26053240740740741</c:v>
                </c:pt>
                <c:pt idx="5568">
                  <c:v>0.260775462962963</c:v>
                </c:pt>
                <c:pt idx="5569">
                  <c:v>0.26101851851851848</c:v>
                </c:pt>
                <c:pt idx="5570">
                  <c:v>0.26126157407407408</c:v>
                </c:pt>
                <c:pt idx="5571">
                  <c:v>0.26150462962962961</c:v>
                </c:pt>
                <c:pt idx="5572">
                  <c:v>0.26175925925925925</c:v>
                </c:pt>
                <c:pt idx="5573">
                  <c:v>0.26200231481481479</c:v>
                </c:pt>
                <c:pt idx="5574">
                  <c:v>0.26224537037037038</c:v>
                </c:pt>
                <c:pt idx="5575">
                  <c:v>0.26248842592592592</c:v>
                </c:pt>
                <c:pt idx="5576">
                  <c:v>0.26273148148148145</c:v>
                </c:pt>
                <c:pt idx="5577">
                  <c:v>0.26298611111111109</c:v>
                </c:pt>
                <c:pt idx="5578">
                  <c:v>0.26322916666666668</c:v>
                </c:pt>
                <c:pt idx="5579">
                  <c:v>0.26347222222222222</c:v>
                </c:pt>
                <c:pt idx="5580">
                  <c:v>0.26371527777777776</c:v>
                </c:pt>
                <c:pt idx="5581">
                  <c:v>0.26395833333333335</c:v>
                </c:pt>
                <c:pt idx="5582">
                  <c:v>0.26421296296296298</c:v>
                </c:pt>
                <c:pt idx="5583">
                  <c:v>0.26445601851851852</c:v>
                </c:pt>
                <c:pt idx="5584">
                  <c:v>0.26469907407407406</c:v>
                </c:pt>
                <c:pt idx="5585">
                  <c:v>0.26494212962962965</c:v>
                </c:pt>
                <c:pt idx="5586">
                  <c:v>0.26518518518518519</c:v>
                </c:pt>
                <c:pt idx="5587">
                  <c:v>0.26542824074074073</c:v>
                </c:pt>
                <c:pt idx="5588">
                  <c:v>0.26568287037037036</c:v>
                </c:pt>
                <c:pt idx="5589">
                  <c:v>0.26592592592592595</c:v>
                </c:pt>
                <c:pt idx="5590">
                  <c:v>0.26616898148148149</c:v>
                </c:pt>
                <c:pt idx="5591">
                  <c:v>0.26641203703703703</c:v>
                </c:pt>
                <c:pt idx="5592">
                  <c:v>0.26665509259259262</c:v>
                </c:pt>
                <c:pt idx="5593">
                  <c:v>0.26690972222222226</c:v>
                </c:pt>
                <c:pt idx="5594">
                  <c:v>0.26715277777777779</c:v>
                </c:pt>
                <c:pt idx="5595">
                  <c:v>0.26739583333333333</c:v>
                </c:pt>
                <c:pt idx="5596">
                  <c:v>0.26763888888888887</c:v>
                </c:pt>
                <c:pt idx="5597">
                  <c:v>0.26788194444444441</c:v>
                </c:pt>
                <c:pt idx="5598">
                  <c:v>0.26813657407407404</c:v>
                </c:pt>
                <c:pt idx="5599">
                  <c:v>0.26837962962962963</c:v>
                </c:pt>
                <c:pt idx="5600">
                  <c:v>0.26862268518518517</c:v>
                </c:pt>
                <c:pt idx="5601">
                  <c:v>0.26886574074074071</c:v>
                </c:pt>
                <c:pt idx="5602">
                  <c:v>0.2691087962962963</c:v>
                </c:pt>
                <c:pt idx="5603">
                  <c:v>0.26936342592592594</c:v>
                </c:pt>
                <c:pt idx="5604">
                  <c:v>0.26960648148148147</c:v>
                </c:pt>
                <c:pt idx="5605">
                  <c:v>0.26984953703703701</c:v>
                </c:pt>
                <c:pt idx="5606">
                  <c:v>0.27009259259259261</c:v>
                </c:pt>
                <c:pt idx="5607">
                  <c:v>0.27033564814814814</c:v>
                </c:pt>
                <c:pt idx="5608">
                  <c:v>0.27057870370370368</c:v>
                </c:pt>
                <c:pt idx="5609">
                  <c:v>0.27083333333333331</c:v>
                </c:pt>
                <c:pt idx="5610">
                  <c:v>0.27107638888888891</c:v>
                </c:pt>
                <c:pt idx="5611">
                  <c:v>0.27131944444444445</c:v>
                </c:pt>
                <c:pt idx="5612">
                  <c:v>0.27156249999999998</c:v>
                </c:pt>
                <c:pt idx="5613">
                  <c:v>0.27180555555555558</c:v>
                </c:pt>
                <c:pt idx="5614">
                  <c:v>0.27206018518518521</c:v>
                </c:pt>
                <c:pt idx="5615">
                  <c:v>0.27230324074074075</c:v>
                </c:pt>
                <c:pt idx="5616">
                  <c:v>0.27254629629629629</c:v>
                </c:pt>
                <c:pt idx="5617">
                  <c:v>0.27278935185185188</c:v>
                </c:pt>
                <c:pt idx="5618">
                  <c:v>0.27303240740740742</c:v>
                </c:pt>
                <c:pt idx="5619">
                  <c:v>0.27328703703703705</c:v>
                </c:pt>
                <c:pt idx="5620">
                  <c:v>0.27353009259259259</c:v>
                </c:pt>
                <c:pt idx="5621">
                  <c:v>0.27377314814814818</c:v>
                </c:pt>
                <c:pt idx="5622">
                  <c:v>0.27401620370370372</c:v>
                </c:pt>
                <c:pt idx="5623">
                  <c:v>0.27425925925925926</c:v>
                </c:pt>
                <c:pt idx="5624">
                  <c:v>0.27451388888888889</c:v>
                </c:pt>
                <c:pt idx="5625">
                  <c:v>0.27475694444444443</c:v>
                </c:pt>
                <c:pt idx="5626">
                  <c:v>0.27499999999999997</c:v>
                </c:pt>
                <c:pt idx="5627">
                  <c:v>0.27524305555555556</c:v>
                </c:pt>
                <c:pt idx="5628">
                  <c:v>0.2754861111111111</c:v>
                </c:pt>
                <c:pt idx="5629">
                  <c:v>0.27572916666666664</c:v>
                </c:pt>
                <c:pt idx="5630">
                  <c:v>0.27598379629629627</c:v>
                </c:pt>
                <c:pt idx="5631">
                  <c:v>0.27622685185185186</c:v>
                </c:pt>
                <c:pt idx="5632">
                  <c:v>0.2764699074074074</c:v>
                </c:pt>
                <c:pt idx="5633">
                  <c:v>0.27671296296296294</c:v>
                </c:pt>
                <c:pt idx="5634">
                  <c:v>0.27695601851851853</c:v>
                </c:pt>
                <c:pt idx="5635">
                  <c:v>0.27721064814814816</c:v>
                </c:pt>
                <c:pt idx="5636">
                  <c:v>0.2774537037037037</c:v>
                </c:pt>
                <c:pt idx="5637">
                  <c:v>0.27769675925925924</c:v>
                </c:pt>
                <c:pt idx="5638">
                  <c:v>0.27793981481481483</c:v>
                </c:pt>
                <c:pt idx="5639">
                  <c:v>0.27818287037037037</c:v>
                </c:pt>
                <c:pt idx="5640">
                  <c:v>0.2784375</c:v>
                </c:pt>
                <c:pt idx="5641">
                  <c:v>0.27868055555555554</c:v>
                </c:pt>
                <c:pt idx="5642">
                  <c:v>0.27892361111111114</c:v>
                </c:pt>
                <c:pt idx="5643">
                  <c:v>0.27916666666666667</c:v>
                </c:pt>
                <c:pt idx="5644">
                  <c:v>0.27940972222222221</c:v>
                </c:pt>
                <c:pt idx="5645">
                  <c:v>0.27966435185185184</c:v>
                </c:pt>
                <c:pt idx="5646">
                  <c:v>0.27990740740740744</c:v>
                </c:pt>
                <c:pt idx="5647">
                  <c:v>0.28015046296296298</c:v>
                </c:pt>
                <c:pt idx="5648">
                  <c:v>0.28039351851851851</c:v>
                </c:pt>
                <c:pt idx="5649">
                  <c:v>0.28063657407407411</c:v>
                </c:pt>
                <c:pt idx="5650">
                  <c:v>0.28087962962962965</c:v>
                </c:pt>
                <c:pt idx="5651">
                  <c:v>0.28113425925925922</c:v>
                </c:pt>
                <c:pt idx="5652">
                  <c:v>0.28137731481481482</c:v>
                </c:pt>
                <c:pt idx="5653">
                  <c:v>0.28162037037037035</c:v>
                </c:pt>
                <c:pt idx="5654">
                  <c:v>0.28186342592592589</c:v>
                </c:pt>
                <c:pt idx="5655">
                  <c:v>0.28210648148148149</c:v>
                </c:pt>
                <c:pt idx="5656">
                  <c:v>0.28236111111111112</c:v>
                </c:pt>
                <c:pt idx="5657">
                  <c:v>0.28260416666666666</c:v>
                </c:pt>
                <c:pt idx="5658">
                  <c:v>0.28284722222222219</c:v>
                </c:pt>
                <c:pt idx="5659">
                  <c:v>0.28309027777777779</c:v>
                </c:pt>
                <c:pt idx="5660">
                  <c:v>0.28333333333333333</c:v>
                </c:pt>
                <c:pt idx="5661">
                  <c:v>0.28358796296296296</c:v>
                </c:pt>
                <c:pt idx="5662">
                  <c:v>0.2838310185185185</c:v>
                </c:pt>
                <c:pt idx="5663">
                  <c:v>0.28407407407407409</c:v>
                </c:pt>
                <c:pt idx="5664">
                  <c:v>0.28431712962962963</c:v>
                </c:pt>
                <c:pt idx="5665">
                  <c:v>0.28456018518518517</c:v>
                </c:pt>
                <c:pt idx="5666">
                  <c:v>0.2848148148148148</c:v>
                </c:pt>
                <c:pt idx="5667">
                  <c:v>0.28505787037037039</c:v>
                </c:pt>
                <c:pt idx="5668">
                  <c:v>0.28530092592592593</c:v>
                </c:pt>
                <c:pt idx="5669">
                  <c:v>0.28554398148148147</c:v>
                </c:pt>
                <c:pt idx="5670">
                  <c:v>0.28578703703703706</c:v>
                </c:pt>
                <c:pt idx="5671">
                  <c:v>0.2860300925925926</c:v>
                </c:pt>
                <c:pt idx="5672">
                  <c:v>0.28628472222222223</c:v>
                </c:pt>
                <c:pt idx="5673">
                  <c:v>0.28652777777777777</c:v>
                </c:pt>
                <c:pt idx="5674">
                  <c:v>0.28677083333333336</c:v>
                </c:pt>
                <c:pt idx="5675">
                  <c:v>0.2870138888888889</c:v>
                </c:pt>
                <c:pt idx="5676">
                  <c:v>0.28725694444444444</c:v>
                </c:pt>
                <c:pt idx="5677">
                  <c:v>0.28751157407407407</c:v>
                </c:pt>
                <c:pt idx="5678">
                  <c:v>0.28775462962962961</c:v>
                </c:pt>
                <c:pt idx="5679">
                  <c:v>0.28799768518518515</c:v>
                </c:pt>
                <c:pt idx="5680">
                  <c:v>0.28824074074074074</c:v>
                </c:pt>
                <c:pt idx="5681">
                  <c:v>0.28848379629629628</c:v>
                </c:pt>
                <c:pt idx="5682">
                  <c:v>0.28873842592592591</c:v>
                </c:pt>
                <c:pt idx="5683">
                  <c:v>0.28898148148148145</c:v>
                </c:pt>
                <c:pt idx="5684">
                  <c:v>0.28922453703703704</c:v>
                </c:pt>
                <c:pt idx="5685">
                  <c:v>0.28946759259259258</c:v>
                </c:pt>
                <c:pt idx="5686">
                  <c:v>0.28971064814814812</c:v>
                </c:pt>
                <c:pt idx="5687">
                  <c:v>0.28996527777777775</c:v>
                </c:pt>
                <c:pt idx="5688">
                  <c:v>0.29020833333333335</c:v>
                </c:pt>
                <c:pt idx="5689">
                  <c:v>0.29045138888888888</c:v>
                </c:pt>
                <c:pt idx="5690">
                  <c:v>0.29069444444444442</c:v>
                </c:pt>
                <c:pt idx="5691">
                  <c:v>0.29093750000000002</c:v>
                </c:pt>
                <c:pt idx="5692">
                  <c:v>0.29118055555555555</c:v>
                </c:pt>
                <c:pt idx="5693">
                  <c:v>0.29143518518518519</c:v>
                </c:pt>
                <c:pt idx="5694">
                  <c:v>0.29167824074074072</c:v>
                </c:pt>
                <c:pt idx="5695">
                  <c:v>0.29192129629629632</c:v>
                </c:pt>
                <c:pt idx="5696">
                  <c:v>0.29216435185185186</c:v>
                </c:pt>
                <c:pt idx="5697">
                  <c:v>0.29240740740740739</c:v>
                </c:pt>
                <c:pt idx="5698">
                  <c:v>0.29266203703703703</c:v>
                </c:pt>
                <c:pt idx="5699">
                  <c:v>0.29290509259259262</c:v>
                </c:pt>
                <c:pt idx="5700">
                  <c:v>0.29314814814814816</c:v>
                </c:pt>
                <c:pt idx="5701">
                  <c:v>0.2933912037037037</c:v>
                </c:pt>
                <c:pt idx="5702">
                  <c:v>0.29363425925925929</c:v>
                </c:pt>
                <c:pt idx="5703">
                  <c:v>0.29388888888888892</c:v>
                </c:pt>
                <c:pt idx="5704">
                  <c:v>0.29413194444444446</c:v>
                </c:pt>
                <c:pt idx="5705">
                  <c:v>0.294375</c:v>
                </c:pt>
                <c:pt idx="5706">
                  <c:v>0.29461805555555559</c:v>
                </c:pt>
                <c:pt idx="5707">
                  <c:v>0.29486111111111107</c:v>
                </c:pt>
                <c:pt idx="5708">
                  <c:v>0.29510416666666667</c:v>
                </c:pt>
                <c:pt idx="5709">
                  <c:v>0.2953587962962963</c:v>
                </c:pt>
                <c:pt idx="5710">
                  <c:v>0.29560185185185184</c:v>
                </c:pt>
                <c:pt idx="5711">
                  <c:v>0.29584490740740738</c:v>
                </c:pt>
                <c:pt idx="5712">
                  <c:v>0.29608796296296297</c:v>
                </c:pt>
                <c:pt idx="5713">
                  <c:v>0.29633101851851851</c:v>
                </c:pt>
                <c:pt idx="5714">
                  <c:v>0.29658564814814814</c:v>
                </c:pt>
                <c:pt idx="5715">
                  <c:v>0.29682870370370368</c:v>
                </c:pt>
                <c:pt idx="5716">
                  <c:v>0.29707175925925927</c:v>
                </c:pt>
                <c:pt idx="5717">
                  <c:v>0.29731481481481481</c:v>
                </c:pt>
                <c:pt idx="5718">
                  <c:v>0.29755787037037035</c:v>
                </c:pt>
                <c:pt idx="5719">
                  <c:v>0.29781249999999998</c:v>
                </c:pt>
                <c:pt idx="5720">
                  <c:v>0.29805555555555557</c:v>
                </c:pt>
                <c:pt idx="5721">
                  <c:v>0.29829861111111111</c:v>
                </c:pt>
                <c:pt idx="5722">
                  <c:v>0.29854166666666665</c:v>
                </c:pt>
                <c:pt idx="5723">
                  <c:v>0.29878472222222224</c:v>
                </c:pt>
                <c:pt idx="5724">
                  <c:v>0.29902777777777778</c:v>
                </c:pt>
                <c:pt idx="5725">
                  <c:v>0.29928240740740741</c:v>
                </c:pt>
                <c:pt idx="5726">
                  <c:v>0.29952546296296295</c:v>
                </c:pt>
                <c:pt idx="5727">
                  <c:v>0.29976851851851855</c:v>
                </c:pt>
                <c:pt idx="5728">
                  <c:v>0.30001157407407408</c:v>
                </c:pt>
                <c:pt idx="5729">
                  <c:v>0.30025462962962962</c:v>
                </c:pt>
                <c:pt idx="5730">
                  <c:v>0.30050925925925925</c:v>
                </c:pt>
                <c:pt idx="5731">
                  <c:v>0.30075231481481485</c:v>
                </c:pt>
                <c:pt idx="5732">
                  <c:v>0.30099537037037039</c:v>
                </c:pt>
                <c:pt idx="5733">
                  <c:v>0.30123842592592592</c:v>
                </c:pt>
                <c:pt idx="5734">
                  <c:v>0.30148148148148152</c:v>
                </c:pt>
                <c:pt idx="5735">
                  <c:v>0.30173611111111109</c:v>
                </c:pt>
                <c:pt idx="5736">
                  <c:v>0.30197916666666663</c:v>
                </c:pt>
                <c:pt idx="5737">
                  <c:v>0.30222222222222223</c:v>
                </c:pt>
                <c:pt idx="5738">
                  <c:v>0.30246527777777776</c:v>
                </c:pt>
                <c:pt idx="5739">
                  <c:v>0.3027083333333333</c:v>
                </c:pt>
                <c:pt idx="5740">
                  <c:v>0.30296296296296293</c:v>
                </c:pt>
                <c:pt idx="5741">
                  <c:v>0.30320601851851853</c:v>
                </c:pt>
                <c:pt idx="5742">
                  <c:v>0.30344907407407407</c:v>
                </c:pt>
                <c:pt idx="5743">
                  <c:v>0.3036921296296296</c:v>
                </c:pt>
                <c:pt idx="5744">
                  <c:v>0.3039351851851852</c:v>
                </c:pt>
                <c:pt idx="5745">
                  <c:v>0.30417824074074074</c:v>
                </c:pt>
                <c:pt idx="5746">
                  <c:v>0.30443287037037037</c:v>
                </c:pt>
                <c:pt idx="5747">
                  <c:v>0.30467592592592591</c:v>
                </c:pt>
                <c:pt idx="5748">
                  <c:v>0.3049189814814815</c:v>
                </c:pt>
                <c:pt idx="5749">
                  <c:v>0.30516203703703704</c:v>
                </c:pt>
                <c:pt idx="5750">
                  <c:v>0.30540509259259258</c:v>
                </c:pt>
                <c:pt idx="5751">
                  <c:v>0.30565972222222221</c:v>
                </c:pt>
                <c:pt idx="5752">
                  <c:v>0.3059027777777778</c:v>
                </c:pt>
                <c:pt idx="5753">
                  <c:v>0.30614583333333334</c:v>
                </c:pt>
                <c:pt idx="5754">
                  <c:v>0.30638888888888888</c:v>
                </c:pt>
                <c:pt idx="5755">
                  <c:v>0.30663194444444447</c:v>
                </c:pt>
                <c:pt idx="5756">
                  <c:v>0.3068865740740741</c:v>
                </c:pt>
                <c:pt idx="5757">
                  <c:v>0.30712962962962964</c:v>
                </c:pt>
                <c:pt idx="5758">
                  <c:v>0.30737268518518518</c:v>
                </c:pt>
                <c:pt idx="5759">
                  <c:v>0.30761574074074077</c:v>
                </c:pt>
                <c:pt idx="5760">
                  <c:v>0.30785879629629631</c:v>
                </c:pt>
                <c:pt idx="5761">
                  <c:v>0.30811342592592594</c:v>
                </c:pt>
                <c:pt idx="5762">
                  <c:v>0.30835648148148148</c:v>
                </c:pt>
                <c:pt idx="5763">
                  <c:v>0.30859953703703702</c:v>
                </c:pt>
                <c:pt idx="5764">
                  <c:v>0.30884259259259256</c:v>
                </c:pt>
                <c:pt idx="5765">
                  <c:v>0.30908564814814815</c:v>
                </c:pt>
                <c:pt idx="5766">
                  <c:v>0.30932870370370369</c:v>
                </c:pt>
                <c:pt idx="5767">
                  <c:v>0.30958333333333332</c:v>
                </c:pt>
                <c:pt idx="5768">
                  <c:v>0.30982638888888886</c:v>
                </c:pt>
                <c:pt idx="5769">
                  <c:v>0.31006944444444445</c:v>
                </c:pt>
                <c:pt idx="5770">
                  <c:v>0.31031249999999999</c:v>
                </c:pt>
                <c:pt idx="5771">
                  <c:v>0.31055555555555553</c:v>
                </c:pt>
                <c:pt idx="5772">
                  <c:v>0.31081018518518516</c:v>
                </c:pt>
                <c:pt idx="5773">
                  <c:v>0.31105324074074076</c:v>
                </c:pt>
                <c:pt idx="5774">
                  <c:v>0.31129629629629629</c:v>
                </c:pt>
                <c:pt idx="5775">
                  <c:v>0.31153935185185183</c:v>
                </c:pt>
                <c:pt idx="5776">
                  <c:v>0.31178240740740742</c:v>
                </c:pt>
                <c:pt idx="5777">
                  <c:v>0.31203703703703706</c:v>
                </c:pt>
                <c:pt idx="5778">
                  <c:v>0.3122800925925926</c:v>
                </c:pt>
                <c:pt idx="5779">
                  <c:v>0.31252314814814813</c:v>
                </c:pt>
                <c:pt idx="5780">
                  <c:v>0.31276620370370373</c:v>
                </c:pt>
                <c:pt idx="5781">
                  <c:v>0.31300925925925926</c:v>
                </c:pt>
                <c:pt idx="5782">
                  <c:v>0.3132523148148148</c:v>
                </c:pt>
                <c:pt idx="5783">
                  <c:v>0.31350694444444444</c:v>
                </c:pt>
                <c:pt idx="5784">
                  <c:v>0.31375000000000003</c:v>
                </c:pt>
                <c:pt idx="5785">
                  <c:v>0.31399305555555557</c:v>
                </c:pt>
                <c:pt idx="5786">
                  <c:v>0.3142361111111111</c:v>
                </c:pt>
                <c:pt idx="5787">
                  <c:v>0.3144791666666667</c:v>
                </c:pt>
                <c:pt idx="5788">
                  <c:v>0.31473379629629633</c:v>
                </c:pt>
                <c:pt idx="5789">
                  <c:v>0.31497685185185187</c:v>
                </c:pt>
                <c:pt idx="5790">
                  <c:v>0.31521990740740741</c:v>
                </c:pt>
                <c:pt idx="5791">
                  <c:v>0.315462962962963</c:v>
                </c:pt>
                <c:pt idx="5792">
                  <c:v>0.31570601851851854</c:v>
                </c:pt>
                <c:pt idx="5793">
                  <c:v>0.31596064814814812</c:v>
                </c:pt>
                <c:pt idx="5794">
                  <c:v>0.31620370370370371</c:v>
                </c:pt>
                <c:pt idx="5795">
                  <c:v>0.31644675925925925</c:v>
                </c:pt>
                <c:pt idx="5796">
                  <c:v>0.31668981481481479</c:v>
                </c:pt>
                <c:pt idx="5797">
                  <c:v>0.31693287037037038</c:v>
                </c:pt>
                <c:pt idx="5798">
                  <c:v>0.31718750000000001</c:v>
                </c:pt>
                <c:pt idx="5799">
                  <c:v>0.31743055555555555</c:v>
                </c:pt>
                <c:pt idx="5800">
                  <c:v>0.31767361111111109</c:v>
                </c:pt>
                <c:pt idx="5801">
                  <c:v>0.31791666666666668</c:v>
                </c:pt>
                <c:pt idx="5802">
                  <c:v>0.31815972222222222</c:v>
                </c:pt>
                <c:pt idx="5803">
                  <c:v>0.31840277777777776</c:v>
                </c:pt>
                <c:pt idx="5804">
                  <c:v>0.31865740740740739</c:v>
                </c:pt>
                <c:pt idx="5805">
                  <c:v>0.31890046296296298</c:v>
                </c:pt>
                <c:pt idx="5806">
                  <c:v>0.31914351851851852</c:v>
                </c:pt>
                <c:pt idx="5807">
                  <c:v>0.31938657407407406</c:v>
                </c:pt>
                <c:pt idx="5808">
                  <c:v>0.31962962962962965</c:v>
                </c:pt>
                <c:pt idx="5809">
                  <c:v>0.31988425925925928</c:v>
                </c:pt>
                <c:pt idx="5810">
                  <c:v>0.32012731481481482</c:v>
                </c:pt>
                <c:pt idx="5811">
                  <c:v>0.32037037037037036</c:v>
                </c:pt>
                <c:pt idx="5812">
                  <c:v>0.32061342592592595</c:v>
                </c:pt>
                <c:pt idx="5813">
                  <c:v>0.32085648148148149</c:v>
                </c:pt>
                <c:pt idx="5814">
                  <c:v>0.32111111111111112</c:v>
                </c:pt>
                <c:pt idx="5815">
                  <c:v>0.32135416666666666</c:v>
                </c:pt>
                <c:pt idx="5816">
                  <c:v>0.32159722222222226</c:v>
                </c:pt>
                <c:pt idx="5817">
                  <c:v>0.32184027777777779</c:v>
                </c:pt>
                <c:pt idx="5818">
                  <c:v>0.32208333333333333</c:v>
                </c:pt>
                <c:pt idx="5819">
                  <c:v>0.32232638888888893</c:v>
                </c:pt>
                <c:pt idx="5820">
                  <c:v>0.3225810185185185</c:v>
                </c:pt>
                <c:pt idx="5821">
                  <c:v>0.32282407407407404</c:v>
                </c:pt>
                <c:pt idx="5822">
                  <c:v>0.32306712962962963</c:v>
                </c:pt>
                <c:pt idx="5823">
                  <c:v>0.32331018518518517</c:v>
                </c:pt>
                <c:pt idx="5824">
                  <c:v>0.32356481481481481</c:v>
                </c:pt>
                <c:pt idx="5825">
                  <c:v>0.32380787037037034</c:v>
                </c:pt>
                <c:pt idx="5826">
                  <c:v>0.32405092592592594</c:v>
                </c:pt>
                <c:pt idx="5827">
                  <c:v>0.32429398148148147</c:v>
                </c:pt>
                <c:pt idx="5828">
                  <c:v>0.32453703703703701</c:v>
                </c:pt>
                <c:pt idx="5829">
                  <c:v>0.32478009259259261</c:v>
                </c:pt>
                <c:pt idx="5830">
                  <c:v>0.32503472222222224</c:v>
                </c:pt>
                <c:pt idx="5831">
                  <c:v>0.32527777777777778</c:v>
                </c:pt>
                <c:pt idx="5832">
                  <c:v>0.32552083333333331</c:v>
                </c:pt>
                <c:pt idx="5833">
                  <c:v>0.32576388888888891</c:v>
                </c:pt>
                <c:pt idx="5834">
                  <c:v>0.32600694444444445</c:v>
                </c:pt>
                <c:pt idx="5835">
                  <c:v>0.32626157407407408</c:v>
                </c:pt>
                <c:pt idx="5836">
                  <c:v>0.32650462962962962</c:v>
                </c:pt>
                <c:pt idx="5837">
                  <c:v>0.32674768518518521</c:v>
                </c:pt>
                <c:pt idx="5838">
                  <c:v>0.32699074074074075</c:v>
                </c:pt>
                <c:pt idx="5839">
                  <c:v>0.32723379629629629</c:v>
                </c:pt>
                <c:pt idx="5840">
                  <c:v>0.32748842592592592</c:v>
                </c:pt>
                <c:pt idx="5841">
                  <c:v>0.32773148148148151</c:v>
                </c:pt>
                <c:pt idx="5842">
                  <c:v>0.32797453703703705</c:v>
                </c:pt>
                <c:pt idx="5843">
                  <c:v>0.32821759259259259</c:v>
                </c:pt>
                <c:pt idx="5844">
                  <c:v>0.32846064814814818</c:v>
                </c:pt>
                <c:pt idx="5845">
                  <c:v>0.32870370370370372</c:v>
                </c:pt>
                <c:pt idx="5846">
                  <c:v>0.3289583333333333</c:v>
                </c:pt>
                <c:pt idx="5847">
                  <c:v>0.32920138888888889</c:v>
                </c:pt>
                <c:pt idx="5848">
                  <c:v>0.32944444444444443</c:v>
                </c:pt>
                <c:pt idx="5849">
                  <c:v>0.32968749999999997</c:v>
                </c:pt>
                <c:pt idx="5850">
                  <c:v>0.32993055555555556</c:v>
                </c:pt>
                <c:pt idx="5851">
                  <c:v>0.33018518518518519</c:v>
                </c:pt>
                <c:pt idx="5852">
                  <c:v>0.33042824074074073</c:v>
                </c:pt>
                <c:pt idx="5853">
                  <c:v>0.33067129629629627</c:v>
                </c:pt>
                <c:pt idx="5854">
                  <c:v>0.33091435185185186</c:v>
                </c:pt>
                <c:pt idx="5855">
                  <c:v>0.3311574074074074</c:v>
                </c:pt>
                <c:pt idx="5856">
                  <c:v>0.33140046296296294</c:v>
                </c:pt>
                <c:pt idx="5857">
                  <c:v>0.33165509259259257</c:v>
                </c:pt>
                <c:pt idx="5858">
                  <c:v>0.33189814814814816</c:v>
                </c:pt>
                <c:pt idx="5859">
                  <c:v>0.3321412037037037</c:v>
                </c:pt>
                <c:pt idx="5860">
                  <c:v>0.33238425925925924</c:v>
                </c:pt>
                <c:pt idx="5861">
                  <c:v>0.33262731481481483</c:v>
                </c:pt>
                <c:pt idx="5862">
                  <c:v>0.33288194444444447</c:v>
                </c:pt>
                <c:pt idx="5863">
                  <c:v>0.333125</c:v>
                </c:pt>
                <c:pt idx="5864">
                  <c:v>0.33336805555555554</c:v>
                </c:pt>
                <c:pt idx="5865">
                  <c:v>0.33361111111111108</c:v>
                </c:pt>
                <c:pt idx="5866">
                  <c:v>0.33385416666666662</c:v>
                </c:pt>
                <c:pt idx="5867">
                  <c:v>0.33410879629629631</c:v>
                </c:pt>
                <c:pt idx="5868">
                  <c:v>0.33435185185185184</c:v>
                </c:pt>
                <c:pt idx="5869">
                  <c:v>0.33459490740740744</c:v>
                </c:pt>
                <c:pt idx="5870">
                  <c:v>0.33483796296296298</c:v>
                </c:pt>
                <c:pt idx="5871">
                  <c:v>0.33508101851851851</c:v>
                </c:pt>
                <c:pt idx="5872">
                  <c:v>0.33533564814814815</c:v>
                </c:pt>
                <c:pt idx="5873">
                  <c:v>0.33557870370370368</c:v>
                </c:pt>
                <c:pt idx="5874">
                  <c:v>0.33582175925925922</c:v>
                </c:pt>
                <c:pt idx="5875">
                  <c:v>0.33606481481481482</c:v>
                </c:pt>
                <c:pt idx="5876">
                  <c:v>0.33630787037037035</c:v>
                </c:pt>
                <c:pt idx="5877">
                  <c:v>0.33655092592592589</c:v>
                </c:pt>
                <c:pt idx="5878">
                  <c:v>0.33680555555555558</c:v>
                </c:pt>
                <c:pt idx="5879">
                  <c:v>0.33704861111111112</c:v>
                </c:pt>
                <c:pt idx="5880">
                  <c:v>0.33729166666666671</c:v>
                </c:pt>
                <c:pt idx="5881">
                  <c:v>0.33753472222222225</c:v>
                </c:pt>
                <c:pt idx="5882">
                  <c:v>0.33777777777777779</c:v>
                </c:pt>
                <c:pt idx="5883">
                  <c:v>0.33803240740740742</c:v>
                </c:pt>
                <c:pt idx="5884">
                  <c:v>0.33827546296296296</c:v>
                </c:pt>
                <c:pt idx="5885">
                  <c:v>0.3385185185185185</c:v>
                </c:pt>
                <c:pt idx="5886">
                  <c:v>0.33876157407407409</c:v>
                </c:pt>
                <c:pt idx="5887">
                  <c:v>0.33900462962962963</c:v>
                </c:pt>
                <c:pt idx="5888">
                  <c:v>0.3392592592592592</c:v>
                </c:pt>
                <c:pt idx="5889">
                  <c:v>0.3395023148148148</c:v>
                </c:pt>
                <c:pt idx="5890">
                  <c:v>0.33974537037037034</c:v>
                </c:pt>
                <c:pt idx="5891">
                  <c:v>0.33998842592592587</c:v>
                </c:pt>
                <c:pt idx="5892">
                  <c:v>0.34023148148148147</c:v>
                </c:pt>
                <c:pt idx="5893">
                  <c:v>0.3404861111111111</c:v>
                </c:pt>
                <c:pt idx="5894">
                  <c:v>0.34072916666666669</c:v>
                </c:pt>
                <c:pt idx="5895">
                  <c:v>0.34097222222222223</c:v>
                </c:pt>
                <c:pt idx="5896">
                  <c:v>0.34121527777777777</c:v>
                </c:pt>
                <c:pt idx="5897">
                  <c:v>0.34145833333333336</c:v>
                </c:pt>
                <c:pt idx="5898">
                  <c:v>0.3417013888888889</c:v>
                </c:pt>
                <c:pt idx="5899">
                  <c:v>0.34195601851851848</c:v>
                </c:pt>
                <c:pt idx="5900">
                  <c:v>0.34219907407407407</c:v>
                </c:pt>
                <c:pt idx="5901">
                  <c:v>0.34244212962962961</c:v>
                </c:pt>
                <c:pt idx="5902">
                  <c:v>0.34268518518518515</c:v>
                </c:pt>
                <c:pt idx="5903">
                  <c:v>0.34292824074074074</c:v>
                </c:pt>
                <c:pt idx="5904">
                  <c:v>0.34318287037037037</c:v>
                </c:pt>
                <c:pt idx="5905">
                  <c:v>0.34342592592592597</c:v>
                </c:pt>
                <c:pt idx="5906">
                  <c:v>0.34366898148148151</c:v>
                </c:pt>
                <c:pt idx="5907">
                  <c:v>0.34391203703703704</c:v>
                </c:pt>
                <c:pt idx="5908">
                  <c:v>0.34415509259259264</c:v>
                </c:pt>
                <c:pt idx="5909">
                  <c:v>0.34440972222222221</c:v>
                </c:pt>
                <c:pt idx="5910">
                  <c:v>0.34465277777777775</c:v>
                </c:pt>
                <c:pt idx="5911">
                  <c:v>0.34489583333333335</c:v>
                </c:pt>
                <c:pt idx="5912">
                  <c:v>0.34513888888888888</c:v>
                </c:pt>
                <c:pt idx="5913">
                  <c:v>0.34538194444444442</c:v>
                </c:pt>
                <c:pt idx="5914">
                  <c:v>0.34562500000000002</c:v>
                </c:pt>
                <c:pt idx="5915">
                  <c:v>0.34587962962962965</c:v>
                </c:pt>
                <c:pt idx="5916">
                  <c:v>0.34612268518518513</c:v>
                </c:pt>
                <c:pt idx="5917">
                  <c:v>0.34636574074074072</c:v>
                </c:pt>
                <c:pt idx="5918">
                  <c:v>0.34660879629629626</c:v>
                </c:pt>
                <c:pt idx="5919">
                  <c:v>0.3468518518518518</c:v>
                </c:pt>
                <c:pt idx="5920">
                  <c:v>0.34710648148148149</c:v>
                </c:pt>
                <c:pt idx="5921">
                  <c:v>0.34734953703703703</c:v>
                </c:pt>
                <c:pt idx="5922">
                  <c:v>0.34759259259259262</c:v>
                </c:pt>
                <c:pt idx="5923">
                  <c:v>0.34783564814814816</c:v>
                </c:pt>
                <c:pt idx="5924">
                  <c:v>0.3480787037037037</c:v>
                </c:pt>
                <c:pt idx="5925">
                  <c:v>0.34833333333333333</c:v>
                </c:pt>
                <c:pt idx="5926">
                  <c:v>0.34857638888888887</c:v>
                </c:pt>
                <c:pt idx="5927">
                  <c:v>0.3488194444444444</c:v>
                </c:pt>
                <c:pt idx="5928">
                  <c:v>0.3490625</c:v>
                </c:pt>
                <c:pt idx="5929">
                  <c:v>0.34930555555555554</c:v>
                </c:pt>
                <c:pt idx="5930">
                  <c:v>0.34956018518518522</c:v>
                </c:pt>
                <c:pt idx="5931">
                  <c:v>0.34980324074074076</c:v>
                </c:pt>
                <c:pt idx="5932">
                  <c:v>0.3500462962962963</c:v>
                </c:pt>
                <c:pt idx="5933">
                  <c:v>0.35028935185185189</c:v>
                </c:pt>
                <c:pt idx="5934">
                  <c:v>0.35053240740740743</c:v>
                </c:pt>
                <c:pt idx="5935">
                  <c:v>0.35077546296296297</c:v>
                </c:pt>
                <c:pt idx="5936">
                  <c:v>0.3510300925925926</c:v>
                </c:pt>
                <c:pt idx="5937">
                  <c:v>0.35127314814814814</c:v>
                </c:pt>
                <c:pt idx="5938">
                  <c:v>0.35151620370370368</c:v>
                </c:pt>
                <c:pt idx="5939">
                  <c:v>0.35175925925925927</c:v>
                </c:pt>
                <c:pt idx="5940">
                  <c:v>0.35200231481481481</c:v>
                </c:pt>
                <c:pt idx="5941">
                  <c:v>0.3522569444444445</c:v>
                </c:pt>
                <c:pt idx="5942">
                  <c:v>0.35250000000000004</c:v>
                </c:pt>
                <c:pt idx="5943">
                  <c:v>0.35274305555555552</c:v>
                </c:pt>
                <c:pt idx="5944">
                  <c:v>0.35298611111111117</c:v>
                </c:pt>
                <c:pt idx="5945">
                  <c:v>0.35322916666666665</c:v>
                </c:pt>
                <c:pt idx="5946">
                  <c:v>0.35348379629629628</c:v>
                </c:pt>
                <c:pt idx="5947">
                  <c:v>0.35372685185185188</c:v>
                </c:pt>
                <c:pt idx="5948">
                  <c:v>0.35396990740740741</c:v>
                </c:pt>
                <c:pt idx="5949">
                  <c:v>0.35421296296296295</c:v>
                </c:pt>
                <c:pt idx="5950">
                  <c:v>0.35445601851851855</c:v>
                </c:pt>
                <c:pt idx="5951">
                  <c:v>0.35469907407407408</c:v>
                </c:pt>
                <c:pt idx="5952">
                  <c:v>0.35495370370370366</c:v>
                </c:pt>
                <c:pt idx="5953">
                  <c:v>0.35519675925925925</c:v>
                </c:pt>
                <c:pt idx="5954">
                  <c:v>0.35543981481481479</c:v>
                </c:pt>
                <c:pt idx="5955">
                  <c:v>0.35568287037037033</c:v>
                </c:pt>
                <c:pt idx="5956">
                  <c:v>0.35592592592592592</c:v>
                </c:pt>
                <c:pt idx="5957">
                  <c:v>0.35618055555555556</c:v>
                </c:pt>
                <c:pt idx="5958">
                  <c:v>0.35642361111111115</c:v>
                </c:pt>
                <c:pt idx="5959">
                  <c:v>0.35666666666666669</c:v>
                </c:pt>
                <c:pt idx="5960">
                  <c:v>0.35690972222222223</c:v>
                </c:pt>
                <c:pt idx="5961">
                  <c:v>0.35715277777777782</c:v>
                </c:pt>
                <c:pt idx="5962">
                  <c:v>0.3574074074074074</c:v>
                </c:pt>
                <c:pt idx="5963">
                  <c:v>0.35765046296296293</c:v>
                </c:pt>
                <c:pt idx="5964">
                  <c:v>0.35789351851851853</c:v>
                </c:pt>
                <c:pt idx="5965">
                  <c:v>0.35813657407407407</c:v>
                </c:pt>
                <c:pt idx="5966">
                  <c:v>0.3583796296296296</c:v>
                </c:pt>
                <c:pt idx="5967">
                  <c:v>0.35863425925925929</c:v>
                </c:pt>
                <c:pt idx="5968">
                  <c:v>0.35887731481481483</c:v>
                </c:pt>
                <c:pt idx="5969">
                  <c:v>0.35912037037037042</c:v>
                </c:pt>
                <c:pt idx="5970">
                  <c:v>0.35936342592592596</c:v>
                </c:pt>
                <c:pt idx="5971">
                  <c:v>0.3596064814814815</c:v>
                </c:pt>
                <c:pt idx="5972">
                  <c:v>0.35984953703703698</c:v>
                </c:pt>
                <c:pt idx="5973">
                  <c:v>0.36010416666666667</c:v>
                </c:pt>
                <c:pt idx="5974">
                  <c:v>0.36034722222222221</c:v>
                </c:pt>
                <c:pt idx="5975">
                  <c:v>0.3605902777777778</c:v>
                </c:pt>
                <c:pt idx="5976">
                  <c:v>0.36083333333333334</c:v>
                </c:pt>
                <c:pt idx="5977">
                  <c:v>0.36107638888888888</c:v>
                </c:pt>
                <c:pt idx="5978">
                  <c:v>0.36133101851851851</c:v>
                </c:pt>
                <c:pt idx="5979">
                  <c:v>0.36157407407407405</c:v>
                </c:pt>
                <c:pt idx="5980">
                  <c:v>0.36181712962962959</c:v>
                </c:pt>
                <c:pt idx="5981">
                  <c:v>0.36206018518518518</c:v>
                </c:pt>
                <c:pt idx="5982">
                  <c:v>0.36230324074074072</c:v>
                </c:pt>
                <c:pt idx="5983">
                  <c:v>0.36255787037037041</c:v>
                </c:pt>
                <c:pt idx="5984">
                  <c:v>0.36280092592592594</c:v>
                </c:pt>
                <c:pt idx="5985">
                  <c:v>0.36304398148148148</c:v>
                </c:pt>
                <c:pt idx="5986">
                  <c:v>0.36328703703703707</c:v>
                </c:pt>
                <c:pt idx="5987">
                  <c:v>0.36353009259259261</c:v>
                </c:pt>
                <c:pt idx="5988">
                  <c:v>0.36378472222222219</c:v>
                </c:pt>
                <c:pt idx="5989">
                  <c:v>0.36402777777777778</c:v>
                </c:pt>
                <c:pt idx="5990">
                  <c:v>0.36427083333333332</c:v>
                </c:pt>
                <c:pt idx="5991">
                  <c:v>0.36451388888888886</c:v>
                </c:pt>
                <c:pt idx="5992">
                  <c:v>0.36475694444444445</c:v>
                </c:pt>
                <c:pt idx="5993">
                  <c:v>0.36501157407407409</c:v>
                </c:pt>
                <c:pt idx="5994">
                  <c:v>0.36525462962962968</c:v>
                </c:pt>
                <c:pt idx="5995">
                  <c:v>0.36549768518518522</c:v>
                </c:pt>
                <c:pt idx="5996">
                  <c:v>0.36574074074074076</c:v>
                </c:pt>
                <c:pt idx="5997">
                  <c:v>0.36598379629629635</c:v>
                </c:pt>
                <c:pt idx="5998">
                  <c:v>0.36622685185185189</c:v>
                </c:pt>
                <c:pt idx="5999">
                  <c:v>0.36648148148148146</c:v>
                </c:pt>
                <c:pt idx="6000">
                  <c:v>0.36672453703703706</c:v>
                </c:pt>
                <c:pt idx="6001">
                  <c:v>0.3669675925925926</c:v>
                </c:pt>
                <c:pt idx="6002">
                  <c:v>0.36721064814814813</c:v>
                </c:pt>
                <c:pt idx="6003">
                  <c:v>0.36745370370370373</c:v>
                </c:pt>
                <c:pt idx="6004">
                  <c:v>0.3677083333333333</c:v>
                </c:pt>
                <c:pt idx="6005">
                  <c:v>0.36795138888888884</c:v>
                </c:pt>
                <c:pt idx="6006">
                  <c:v>0.36819444444444444</c:v>
                </c:pt>
                <c:pt idx="6007">
                  <c:v>0.36843749999999997</c:v>
                </c:pt>
                <c:pt idx="6008">
                  <c:v>0.36868055555555551</c:v>
                </c:pt>
                <c:pt idx="6009">
                  <c:v>0.3689236111111111</c:v>
                </c:pt>
                <c:pt idx="6010">
                  <c:v>0.36917824074074074</c:v>
                </c:pt>
                <c:pt idx="6011">
                  <c:v>0.36942129629629633</c:v>
                </c:pt>
                <c:pt idx="6012">
                  <c:v>0.36966435185185187</c:v>
                </c:pt>
                <c:pt idx="6013">
                  <c:v>0.36990740740740741</c:v>
                </c:pt>
                <c:pt idx="6014">
                  <c:v>0.370150462962963</c:v>
                </c:pt>
                <c:pt idx="6015">
                  <c:v>0.37040509259259258</c:v>
                </c:pt>
                <c:pt idx="6016">
                  <c:v>0.37064814814814812</c:v>
                </c:pt>
                <c:pt idx="6017">
                  <c:v>0.37089120370370371</c:v>
                </c:pt>
                <c:pt idx="6018">
                  <c:v>0.37113425925925925</c:v>
                </c:pt>
                <c:pt idx="6019">
                  <c:v>0.37137731481481479</c:v>
                </c:pt>
                <c:pt idx="6020">
                  <c:v>0.37163194444444447</c:v>
                </c:pt>
                <c:pt idx="6021">
                  <c:v>0.37187500000000001</c:v>
                </c:pt>
                <c:pt idx="6022">
                  <c:v>0.3721180555555556</c:v>
                </c:pt>
                <c:pt idx="6023">
                  <c:v>0.37236111111111114</c:v>
                </c:pt>
                <c:pt idx="6024">
                  <c:v>0.37260416666666668</c:v>
                </c:pt>
                <c:pt idx="6025">
                  <c:v>0.37284722222222227</c:v>
                </c:pt>
                <c:pt idx="6026">
                  <c:v>0.37310185185185185</c:v>
                </c:pt>
                <c:pt idx="6027">
                  <c:v>0.37334490740740739</c:v>
                </c:pt>
                <c:pt idx="6028">
                  <c:v>0.37358796296296298</c:v>
                </c:pt>
                <c:pt idx="6029">
                  <c:v>0.37383101851851852</c:v>
                </c:pt>
                <c:pt idx="6030">
                  <c:v>0.37407407407407406</c:v>
                </c:pt>
                <c:pt idx="6031">
                  <c:v>0.37432870370370369</c:v>
                </c:pt>
                <c:pt idx="6032">
                  <c:v>0.37457175925925923</c:v>
                </c:pt>
                <c:pt idx="6033">
                  <c:v>0.37481481481481477</c:v>
                </c:pt>
                <c:pt idx="6034">
                  <c:v>0.37505787037037036</c:v>
                </c:pt>
                <c:pt idx="6035">
                  <c:v>0.3753009259259259</c:v>
                </c:pt>
                <c:pt idx="6036">
                  <c:v>0.37555555555555559</c:v>
                </c:pt>
                <c:pt idx="6037">
                  <c:v>0.37579861111111112</c:v>
                </c:pt>
                <c:pt idx="6038">
                  <c:v>0.37604166666666666</c:v>
                </c:pt>
                <c:pt idx="6039">
                  <c:v>0.37628472222222226</c:v>
                </c:pt>
                <c:pt idx="6040">
                  <c:v>0.37652777777777779</c:v>
                </c:pt>
                <c:pt idx="6041">
                  <c:v>0.37678240740740737</c:v>
                </c:pt>
                <c:pt idx="6042">
                  <c:v>0.37702546296296297</c:v>
                </c:pt>
                <c:pt idx="6043">
                  <c:v>0.3772685185185185</c:v>
                </c:pt>
                <c:pt idx="6044">
                  <c:v>0.37751157407407404</c:v>
                </c:pt>
                <c:pt idx="6045">
                  <c:v>0.37775462962962963</c:v>
                </c:pt>
                <c:pt idx="6046">
                  <c:v>0.37799768518518517</c:v>
                </c:pt>
                <c:pt idx="6047">
                  <c:v>0.37825231481481486</c:v>
                </c:pt>
                <c:pt idx="6048">
                  <c:v>0.3784953703703704</c:v>
                </c:pt>
                <c:pt idx="6049">
                  <c:v>0.37873842592592594</c:v>
                </c:pt>
                <c:pt idx="6050">
                  <c:v>0.37898148148148153</c:v>
                </c:pt>
                <c:pt idx="6051">
                  <c:v>0.37922453703703707</c:v>
                </c:pt>
                <c:pt idx="6052">
                  <c:v>0.37947916666666665</c:v>
                </c:pt>
                <c:pt idx="6053">
                  <c:v>0.37972222222222224</c:v>
                </c:pt>
                <c:pt idx="6054">
                  <c:v>0.37996527777777778</c:v>
                </c:pt>
                <c:pt idx="6055">
                  <c:v>0.38020833333333331</c:v>
                </c:pt>
                <c:pt idx="6056">
                  <c:v>0.38045138888888891</c:v>
                </c:pt>
                <c:pt idx="6057">
                  <c:v>0.38070601851851849</c:v>
                </c:pt>
                <c:pt idx="6058">
                  <c:v>0.38094907407407402</c:v>
                </c:pt>
                <c:pt idx="6059">
                  <c:v>0.38119212962962962</c:v>
                </c:pt>
                <c:pt idx="6060">
                  <c:v>0.38143518518518515</c:v>
                </c:pt>
                <c:pt idx="6061">
                  <c:v>0.38167824074074069</c:v>
                </c:pt>
                <c:pt idx="6062">
                  <c:v>0.38193287037037038</c:v>
                </c:pt>
                <c:pt idx="6063">
                  <c:v>0.38217592592592592</c:v>
                </c:pt>
                <c:pt idx="6064">
                  <c:v>0.38241898148148151</c:v>
                </c:pt>
                <c:pt idx="6065">
                  <c:v>0.38266203703703705</c:v>
                </c:pt>
                <c:pt idx="6066">
                  <c:v>0.38290509259259259</c:v>
                </c:pt>
                <c:pt idx="6067">
                  <c:v>0.38314814814814818</c:v>
                </c:pt>
                <c:pt idx="6068">
                  <c:v>0.38340277777777776</c:v>
                </c:pt>
                <c:pt idx="6069">
                  <c:v>0.3836458333333333</c:v>
                </c:pt>
                <c:pt idx="6070">
                  <c:v>0.38388888888888889</c:v>
                </c:pt>
                <c:pt idx="6071">
                  <c:v>0.38413194444444443</c:v>
                </c:pt>
                <c:pt idx="6072">
                  <c:v>0.38437499999999997</c:v>
                </c:pt>
                <c:pt idx="6073">
                  <c:v>0.38462962962962965</c:v>
                </c:pt>
                <c:pt idx="6074">
                  <c:v>0.38487268518518519</c:v>
                </c:pt>
                <c:pt idx="6075">
                  <c:v>0.38511574074074079</c:v>
                </c:pt>
                <c:pt idx="6076">
                  <c:v>0.38535879629629632</c:v>
                </c:pt>
                <c:pt idx="6077">
                  <c:v>0.38560185185185186</c:v>
                </c:pt>
                <c:pt idx="6078">
                  <c:v>0.38585648148148149</c:v>
                </c:pt>
                <c:pt idx="6079">
                  <c:v>0.38609953703703703</c:v>
                </c:pt>
                <c:pt idx="6080">
                  <c:v>0.38634259259259257</c:v>
                </c:pt>
                <c:pt idx="6081">
                  <c:v>0.38658564814814816</c:v>
                </c:pt>
                <c:pt idx="6082">
                  <c:v>0.3868287037037037</c:v>
                </c:pt>
                <c:pt idx="6083">
                  <c:v>0.38707175925925924</c:v>
                </c:pt>
                <c:pt idx="6084">
                  <c:v>0.38732638888888887</c:v>
                </c:pt>
                <c:pt idx="6085">
                  <c:v>0.38756944444444441</c:v>
                </c:pt>
                <c:pt idx="6086">
                  <c:v>0.38781249999999995</c:v>
                </c:pt>
                <c:pt idx="6087">
                  <c:v>0.38805555555555554</c:v>
                </c:pt>
                <c:pt idx="6088">
                  <c:v>0.38829861111111108</c:v>
                </c:pt>
                <c:pt idx="6089">
                  <c:v>0.38855324074074077</c:v>
                </c:pt>
                <c:pt idx="6090">
                  <c:v>0.38879629629629631</c:v>
                </c:pt>
                <c:pt idx="6091">
                  <c:v>0.38903935185185184</c:v>
                </c:pt>
                <c:pt idx="6092">
                  <c:v>0.38928240740740744</c:v>
                </c:pt>
                <c:pt idx="6093">
                  <c:v>0.38952546296296298</c:v>
                </c:pt>
                <c:pt idx="6094">
                  <c:v>0.38978009259259255</c:v>
                </c:pt>
                <c:pt idx="6095">
                  <c:v>0.39002314814814815</c:v>
                </c:pt>
                <c:pt idx="6096">
                  <c:v>0.39026620370370368</c:v>
                </c:pt>
                <c:pt idx="6097">
                  <c:v>0.39050925925925922</c:v>
                </c:pt>
                <c:pt idx="6098">
                  <c:v>0.39075231481481482</c:v>
                </c:pt>
                <c:pt idx="6099">
                  <c:v>0.39100694444444445</c:v>
                </c:pt>
                <c:pt idx="6100">
                  <c:v>0.39125000000000004</c:v>
                </c:pt>
                <c:pt idx="6101">
                  <c:v>0.39149305555555558</c:v>
                </c:pt>
                <c:pt idx="6102">
                  <c:v>0.39173611111111112</c:v>
                </c:pt>
                <c:pt idx="6103">
                  <c:v>0.39197916666666671</c:v>
                </c:pt>
                <c:pt idx="6104">
                  <c:v>0.39222222222222225</c:v>
                </c:pt>
                <c:pt idx="6105">
                  <c:v>0.39247685185185183</c:v>
                </c:pt>
                <c:pt idx="6106">
                  <c:v>0.39271990740740742</c:v>
                </c:pt>
                <c:pt idx="6107">
                  <c:v>0.39296296296296296</c:v>
                </c:pt>
                <c:pt idx="6108">
                  <c:v>0.3932060185185185</c:v>
                </c:pt>
                <c:pt idx="6109">
                  <c:v>0.39344907407407409</c:v>
                </c:pt>
                <c:pt idx="6110">
                  <c:v>0.39370370370370367</c:v>
                </c:pt>
                <c:pt idx="6111">
                  <c:v>0.39394675925925932</c:v>
                </c:pt>
                <c:pt idx="6112">
                  <c:v>0.3941898148148148</c:v>
                </c:pt>
                <c:pt idx="6113">
                  <c:v>0.39443287037037034</c:v>
                </c:pt>
                <c:pt idx="6114">
                  <c:v>0.39467592592592587</c:v>
                </c:pt>
                <c:pt idx="6115">
                  <c:v>0.39493055555555556</c:v>
                </c:pt>
                <c:pt idx="6116">
                  <c:v>0.3951736111111111</c:v>
                </c:pt>
                <c:pt idx="6117">
                  <c:v>0.39541666666666669</c:v>
                </c:pt>
                <c:pt idx="6118">
                  <c:v>0.39565972222222223</c:v>
                </c:pt>
                <c:pt idx="6119">
                  <c:v>0.39590277777777777</c:v>
                </c:pt>
                <c:pt idx="6120">
                  <c:v>0.3961574074074074</c:v>
                </c:pt>
                <c:pt idx="6121">
                  <c:v>0.39640046296296294</c:v>
                </c:pt>
                <c:pt idx="6122">
                  <c:v>0.39664351851851848</c:v>
                </c:pt>
                <c:pt idx="6123">
                  <c:v>0.39688657407407407</c:v>
                </c:pt>
                <c:pt idx="6124">
                  <c:v>0.39712962962962961</c:v>
                </c:pt>
                <c:pt idx="6125">
                  <c:v>0.39737268518518515</c:v>
                </c:pt>
                <c:pt idx="6126">
                  <c:v>0.39762731481481484</c:v>
                </c:pt>
                <c:pt idx="6127">
                  <c:v>0.39787037037037037</c:v>
                </c:pt>
                <c:pt idx="6128">
                  <c:v>0.39811342592592597</c:v>
                </c:pt>
                <c:pt idx="6129">
                  <c:v>0.39835648148148151</c:v>
                </c:pt>
                <c:pt idx="6130">
                  <c:v>0.39859953703703704</c:v>
                </c:pt>
                <c:pt idx="6131">
                  <c:v>0.39885416666666668</c:v>
                </c:pt>
                <c:pt idx="6132">
                  <c:v>0.39909722222222221</c:v>
                </c:pt>
                <c:pt idx="6133">
                  <c:v>0.39934027777777775</c:v>
                </c:pt>
                <c:pt idx="6134">
                  <c:v>0.39958333333333335</c:v>
                </c:pt>
                <c:pt idx="6135">
                  <c:v>0.39982638888888888</c:v>
                </c:pt>
                <c:pt idx="6136">
                  <c:v>0.40008101851851857</c:v>
                </c:pt>
                <c:pt idx="6137">
                  <c:v>0.40032407407407411</c:v>
                </c:pt>
                <c:pt idx="6138">
                  <c:v>0.40056712962962965</c:v>
                </c:pt>
                <c:pt idx="6139">
                  <c:v>0.40081018518518513</c:v>
                </c:pt>
                <c:pt idx="6140">
                  <c:v>0.40105324074074072</c:v>
                </c:pt>
                <c:pt idx="6141">
                  <c:v>0.40129629629629626</c:v>
                </c:pt>
                <c:pt idx="6142">
                  <c:v>0.40155092592592595</c:v>
                </c:pt>
                <c:pt idx="6143">
                  <c:v>0.40179398148148149</c:v>
                </c:pt>
                <c:pt idx="6144">
                  <c:v>0.40203703703703703</c:v>
                </c:pt>
                <c:pt idx="6145">
                  <c:v>0.40228009259259262</c:v>
                </c:pt>
                <c:pt idx="6146">
                  <c:v>0.40252314814814816</c:v>
                </c:pt>
                <c:pt idx="6147">
                  <c:v>0.40277777777777773</c:v>
                </c:pt>
                <c:pt idx="6148">
                  <c:v>0.40302083333333333</c:v>
                </c:pt>
                <c:pt idx="6149">
                  <c:v>0.40326388888888887</c:v>
                </c:pt>
                <c:pt idx="6150">
                  <c:v>0.4035069444444444</c:v>
                </c:pt>
                <c:pt idx="6151">
                  <c:v>0.40375</c:v>
                </c:pt>
                <c:pt idx="6152">
                  <c:v>0.40400462962962963</c:v>
                </c:pt>
                <c:pt idx="6153">
                  <c:v>0.40424768518518522</c:v>
                </c:pt>
                <c:pt idx="6154">
                  <c:v>0.40449074074074076</c:v>
                </c:pt>
                <c:pt idx="6155">
                  <c:v>0.4047337962962963</c:v>
                </c:pt>
                <c:pt idx="6156">
                  <c:v>0.40497685185185189</c:v>
                </c:pt>
                <c:pt idx="6157">
                  <c:v>0.40523148148148147</c:v>
                </c:pt>
                <c:pt idx="6158">
                  <c:v>0.40547453703703701</c:v>
                </c:pt>
                <c:pt idx="6159">
                  <c:v>0.4057175925925926</c:v>
                </c:pt>
                <c:pt idx="6160">
                  <c:v>0.40596064814814814</c:v>
                </c:pt>
                <c:pt idx="6161">
                  <c:v>0.40620370370370368</c:v>
                </c:pt>
                <c:pt idx="6162">
                  <c:v>0.40644675925925927</c:v>
                </c:pt>
                <c:pt idx="6163">
                  <c:v>0.4067013888888889</c:v>
                </c:pt>
                <c:pt idx="6164">
                  <c:v>0.4069444444444445</c:v>
                </c:pt>
                <c:pt idx="6165">
                  <c:v>0.40718750000000004</c:v>
                </c:pt>
                <c:pt idx="6166">
                  <c:v>0.40743055555555557</c:v>
                </c:pt>
                <c:pt idx="6167">
                  <c:v>0.40767361111111106</c:v>
                </c:pt>
                <c:pt idx="6168">
                  <c:v>0.40792824074074074</c:v>
                </c:pt>
                <c:pt idx="6169">
                  <c:v>0.40817129629629628</c:v>
                </c:pt>
                <c:pt idx="6170">
                  <c:v>0.40841435185185188</c:v>
                </c:pt>
                <c:pt idx="6171">
                  <c:v>0.40865740740740741</c:v>
                </c:pt>
                <c:pt idx="6172">
                  <c:v>0.40890046296296295</c:v>
                </c:pt>
                <c:pt idx="6173">
                  <c:v>0.40915509259259258</c:v>
                </c:pt>
                <c:pt idx="6174">
                  <c:v>0.40939814814814812</c:v>
                </c:pt>
                <c:pt idx="6175">
                  <c:v>0.40964120370370366</c:v>
                </c:pt>
                <c:pt idx="6176">
                  <c:v>0.40988425925925925</c:v>
                </c:pt>
                <c:pt idx="6177">
                  <c:v>0.41012731481481479</c:v>
                </c:pt>
                <c:pt idx="6178">
                  <c:v>0.41037037037037033</c:v>
                </c:pt>
                <c:pt idx="6179">
                  <c:v>0.41062500000000002</c:v>
                </c:pt>
                <c:pt idx="6180">
                  <c:v>0.41086805555555556</c:v>
                </c:pt>
                <c:pt idx="6181">
                  <c:v>0.41111111111111115</c:v>
                </c:pt>
                <c:pt idx="6182">
                  <c:v>0.41135416666666669</c:v>
                </c:pt>
                <c:pt idx="6183">
                  <c:v>0.41159722222222223</c:v>
                </c:pt>
                <c:pt idx="6184">
                  <c:v>0.41185185185185186</c:v>
                </c:pt>
                <c:pt idx="6185">
                  <c:v>0.4120949074074074</c:v>
                </c:pt>
                <c:pt idx="6186">
                  <c:v>0.41233796296296293</c:v>
                </c:pt>
                <c:pt idx="6187">
                  <c:v>0.41258101851851853</c:v>
                </c:pt>
                <c:pt idx="6188">
                  <c:v>0.41282407407407407</c:v>
                </c:pt>
                <c:pt idx="6189">
                  <c:v>0.41307870370370375</c:v>
                </c:pt>
                <c:pt idx="6190">
                  <c:v>0.41332175925925929</c:v>
                </c:pt>
                <c:pt idx="6191">
                  <c:v>0.41356481481481483</c:v>
                </c:pt>
                <c:pt idx="6192">
                  <c:v>0.41380787037037042</c:v>
                </c:pt>
                <c:pt idx="6193">
                  <c:v>0.41405092592592596</c:v>
                </c:pt>
                <c:pt idx="6194">
                  <c:v>0.41430555555555554</c:v>
                </c:pt>
                <c:pt idx="6195">
                  <c:v>0.41454861111111113</c:v>
                </c:pt>
                <c:pt idx="6196">
                  <c:v>0.41479166666666667</c:v>
                </c:pt>
                <c:pt idx="6197">
                  <c:v>0.41503472222222221</c:v>
                </c:pt>
                <c:pt idx="6198">
                  <c:v>0.4152777777777778</c:v>
                </c:pt>
                <c:pt idx="6199">
                  <c:v>0.41552083333333334</c:v>
                </c:pt>
                <c:pt idx="6200">
                  <c:v>0.41577546296296292</c:v>
                </c:pt>
                <c:pt idx="6201">
                  <c:v>0.41601851851851851</c:v>
                </c:pt>
                <c:pt idx="6202">
                  <c:v>0.41626157407407405</c:v>
                </c:pt>
                <c:pt idx="6203">
                  <c:v>0.41650462962962959</c:v>
                </c:pt>
                <c:pt idx="6204">
                  <c:v>0.41674768518518518</c:v>
                </c:pt>
                <c:pt idx="6205">
                  <c:v>0.41700231481481481</c:v>
                </c:pt>
                <c:pt idx="6206">
                  <c:v>0.41724537037037041</c:v>
                </c:pt>
                <c:pt idx="6207">
                  <c:v>0.41748842592592594</c:v>
                </c:pt>
                <c:pt idx="6208">
                  <c:v>0.41773148148148148</c:v>
                </c:pt>
                <c:pt idx="6209">
                  <c:v>0.41797453703703707</c:v>
                </c:pt>
                <c:pt idx="6210">
                  <c:v>0.41822916666666665</c:v>
                </c:pt>
                <c:pt idx="6211">
                  <c:v>0.41847222222222219</c:v>
                </c:pt>
                <c:pt idx="6212">
                  <c:v>0.41871527777777778</c:v>
                </c:pt>
                <c:pt idx="6213">
                  <c:v>0.41895833333333332</c:v>
                </c:pt>
                <c:pt idx="6214">
                  <c:v>0.41920138888888886</c:v>
                </c:pt>
                <c:pt idx="6215">
                  <c:v>0.41945601851851855</c:v>
                </c:pt>
                <c:pt idx="6216">
                  <c:v>0.41969907407407409</c:v>
                </c:pt>
                <c:pt idx="6217">
                  <c:v>0.41994212962962968</c:v>
                </c:pt>
                <c:pt idx="6218">
                  <c:v>0.42018518518518522</c:v>
                </c:pt>
                <c:pt idx="6219">
                  <c:v>0.42042824074074076</c:v>
                </c:pt>
                <c:pt idx="6220">
                  <c:v>0.42067129629629635</c:v>
                </c:pt>
                <c:pt idx="6221">
                  <c:v>0.42092592592592593</c:v>
                </c:pt>
                <c:pt idx="6222">
                  <c:v>0.42116898148148146</c:v>
                </c:pt>
                <c:pt idx="6223">
                  <c:v>0.42141203703703706</c:v>
                </c:pt>
                <c:pt idx="6224">
                  <c:v>0.4216550925925926</c:v>
                </c:pt>
                <c:pt idx="6225">
                  <c:v>0.42189814814814813</c:v>
                </c:pt>
                <c:pt idx="6226">
                  <c:v>0.42215277777777777</c:v>
                </c:pt>
                <c:pt idx="6227">
                  <c:v>0.4223958333333333</c:v>
                </c:pt>
                <c:pt idx="6228">
                  <c:v>0.42263888888888884</c:v>
                </c:pt>
                <c:pt idx="6229">
                  <c:v>0.42288194444444444</c:v>
                </c:pt>
                <c:pt idx="6230">
                  <c:v>0.42312499999999997</c:v>
                </c:pt>
                <c:pt idx="6231">
                  <c:v>0.42337962962962966</c:v>
                </c:pt>
                <c:pt idx="6232">
                  <c:v>0.4236226851851852</c:v>
                </c:pt>
                <c:pt idx="6233">
                  <c:v>0.42386574074074074</c:v>
                </c:pt>
                <c:pt idx="6234">
                  <c:v>0.42410879629629633</c:v>
                </c:pt>
                <c:pt idx="6235">
                  <c:v>0.42435185185185187</c:v>
                </c:pt>
                <c:pt idx="6236">
                  <c:v>0.42459490740740741</c:v>
                </c:pt>
                <c:pt idx="6237">
                  <c:v>0.42484953703703704</c:v>
                </c:pt>
                <c:pt idx="6238">
                  <c:v>0.42509259259259258</c:v>
                </c:pt>
                <c:pt idx="6239">
                  <c:v>0.42533564814814812</c:v>
                </c:pt>
                <c:pt idx="6240">
                  <c:v>0.42557870370370371</c:v>
                </c:pt>
                <c:pt idx="6241">
                  <c:v>0.42582175925925925</c:v>
                </c:pt>
                <c:pt idx="6242">
                  <c:v>0.42607638888888894</c:v>
                </c:pt>
                <c:pt idx="6243">
                  <c:v>0.42631944444444447</c:v>
                </c:pt>
                <c:pt idx="6244">
                  <c:v>0.42656250000000001</c:v>
                </c:pt>
                <c:pt idx="6245">
                  <c:v>0.4268055555555556</c:v>
                </c:pt>
                <c:pt idx="6246">
                  <c:v>0.42704861111111114</c:v>
                </c:pt>
                <c:pt idx="6247">
                  <c:v>0.42730324074074072</c:v>
                </c:pt>
                <c:pt idx="6248">
                  <c:v>0.42754629629629631</c:v>
                </c:pt>
                <c:pt idx="6249">
                  <c:v>0.42778935185185185</c:v>
                </c:pt>
                <c:pt idx="6250">
                  <c:v>0.42803240740740739</c:v>
                </c:pt>
                <c:pt idx="6251">
                  <c:v>0.42827546296296298</c:v>
                </c:pt>
                <c:pt idx="6252">
                  <c:v>0.42851851851851852</c:v>
                </c:pt>
                <c:pt idx="6253">
                  <c:v>0.4287731481481481</c:v>
                </c:pt>
                <c:pt idx="6254">
                  <c:v>0.42901620370370369</c:v>
                </c:pt>
                <c:pt idx="6255">
                  <c:v>0.42925925925925923</c:v>
                </c:pt>
                <c:pt idx="6256">
                  <c:v>0.42950231481481477</c:v>
                </c:pt>
                <c:pt idx="6257">
                  <c:v>0.42974537037037036</c:v>
                </c:pt>
                <c:pt idx="6258">
                  <c:v>0.43</c:v>
                </c:pt>
                <c:pt idx="6259">
                  <c:v>0.43024305555555559</c:v>
                </c:pt>
                <c:pt idx="6260">
                  <c:v>0.43048611111111112</c:v>
                </c:pt>
                <c:pt idx="6261">
                  <c:v>0.43072916666666666</c:v>
                </c:pt>
                <c:pt idx="6262">
                  <c:v>0.43097222222222226</c:v>
                </c:pt>
                <c:pt idx="6263">
                  <c:v>0.43122685185185183</c:v>
                </c:pt>
                <c:pt idx="6264">
                  <c:v>0.43146990740740737</c:v>
                </c:pt>
                <c:pt idx="6265">
                  <c:v>0.43171296296296297</c:v>
                </c:pt>
                <c:pt idx="6266">
                  <c:v>0.4319560185185185</c:v>
                </c:pt>
                <c:pt idx="6267">
                  <c:v>0.43219907407407404</c:v>
                </c:pt>
                <c:pt idx="6268">
                  <c:v>0.43245370370370373</c:v>
                </c:pt>
                <c:pt idx="6269">
                  <c:v>0.43269675925925927</c:v>
                </c:pt>
                <c:pt idx="6270">
                  <c:v>0.43293981481481486</c:v>
                </c:pt>
                <c:pt idx="6271">
                  <c:v>0.4331828703703704</c:v>
                </c:pt>
                <c:pt idx="6272">
                  <c:v>0.43342592592592594</c:v>
                </c:pt>
                <c:pt idx="6273">
                  <c:v>0.43368055555555557</c:v>
                </c:pt>
                <c:pt idx="6274">
                  <c:v>0.43392361111111111</c:v>
                </c:pt>
                <c:pt idx="6275">
                  <c:v>0.43416666666666665</c:v>
                </c:pt>
                <c:pt idx="6276">
                  <c:v>0.43440972222222224</c:v>
                </c:pt>
                <c:pt idx="6277">
                  <c:v>0.43465277777777778</c:v>
                </c:pt>
                <c:pt idx="6278">
                  <c:v>0.43489583333333331</c:v>
                </c:pt>
                <c:pt idx="6279">
                  <c:v>0.43515046296296295</c:v>
                </c:pt>
                <c:pt idx="6280">
                  <c:v>0.43539351851851849</c:v>
                </c:pt>
                <c:pt idx="6281">
                  <c:v>0.43563657407407402</c:v>
                </c:pt>
                <c:pt idx="6282">
                  <c:v>0.43587962962962962</c:v>
                </c:pt>
                <c:pt idx="6283">
                  <c:v>0.43612268518518515</c:v>
                </c:pt>
                <c:pt idx="6284">
                  <c:v>0.43637731481481484</c:v>
                </c:pt>
                <c:pt idx="6285">
                  <c:v>0.43662037037037038</c:v>
                </c:pt>
                <c:pt idx="6286">
                  <c:v>0.43686342592592592</c:v>
                </c:pt>
                <c:pt idx="6287">
                  <c:v>0.43710648148148151</c:v>
                </c:pt>
                <c:pt idx="6288">
                  <c:v>0.43734953703703705</c:v>
                </c:pt>
                <c:pt idx="6289">
                  <c:v>0.43760416666666663</c:v>
                </c:pt>
                <c:pt idx="6290">
                  <c:v>0.43784722222222222</c:v>
                </c:pt>
                <c:pt idx="6291">
                  <c:v>0.43809027777777776</c:v>
                </c:pt>
                <c:pt idx="6292">
                  <c:v>0.4383333333333333</c:v>
                </c:pt>
                <c:pt idx="6293">
                  <c:v>0.43857638888888889</c:v>
                </c:pt>
                <c:pt idx="6294">
                  <c:v>0.43881944444444443</c:v>
                </c:pt>
                <c:pt idx="6295">
                  <c:v>0.43907407407407412</c:v>
                </c:pt>
                <c:pt idx="6296">
                  <c:v>0.43931712962962965</c:v>
                </c:pt>
                <c:pt idx="6297">
                  <c:v>0.43956018518518519</c:v>
                </c:pt>
                <c:pt idx="6298">
                  <c:v>0.43980324074074079</c:v>
                </c:pt>
                <c:pt idx="6299">
                  <c:v>0.44004629629629632</c:v>
                </c:pt>
                <c:pt idx="6300">
                  <c:v>0.4403009259259259</c:v>
                </c:pt>
                <c:pt idx="6301">
                  <c:v>0.44054398148148149</c:v>
                </c:pt>
                <c:pt idx="6302">
                  <c:v>0.44078703703703703</c:v>
                </c:pt>
                <c:pt idx="6303">
                  <c:v>0.44103009259259257</c:v>
                </c:pt>
                <c:pt idx="6304">
                  <c:v>0.44127314814814816</c:v>
                </c:pt>
                <c:pt idx="6305">
                  <c:v>0.44152777777777774</c:v>
                </c:pt>
                <c:pt idx="6306">
                  <c:v>0.44177083333333328</c:v>
                </c:pt>
                <c:pt idx="6307">
                  <c:v>0.44201388888888887</c:v>
                </c:pt>
                <c:pt idx="6308">
                  <c:v>0.44225694444444441</c:v>
                </c:pt>
                <c:pt idx="6309">
                  <c:v>0.44249999999999995</c:v>
                </c:pt>
                <c:pt idx="6310">
                  <c:v>0.44275462962962964</c:v>
                </c:pt>
                <c:pt idx="6311">
                  <c:v>0.44299768518518517</c:v>
                </c:pt>
                <c:pt idx="6312">
                  <c:v>0.44324074074074077</c:v>
                </c:pt>
                <c:pt idx="6313">
                  <c:v>0.44348379629629631</c:v>
                </c:pt>
                <c:pt idx="6314">
                  <c:v>0.44372685185185184</c:v>
                </c:pt>
                <c:pt idx="6315">
                  <c:v>0.44396990740740744</c:v>
                </c:pt>
                <c:pt idx="6316">
                  <c:v>0.44422453703703701</c:v>
                </c:pt>
                <c:pt idx="6317">
                  <c:v>0.44446759259259255</c:v>
                </c:pt>
                <c:pt idx="6318">
                  <c:v>0.44471064814814815</c:v>
                </c:pt>
                <c:pt idx="6319">
                  <c:v>0.44495370370370368</c:v>
                </c:pt>
                <c:pt idx="6320">
                  <c:v>0.44519675925925922</c:v>
                </c:pt>
                <c:pt idx="6321">
                  <c:v>0.44545138888888891</c:v>
                </c:pt>
                <c:pt idx="6322">
                  <c:v>0.44569444444444445</c:v>
                </c:pt>
                <c:pt idx="6323">
                  <c:v>0.44593750000000004</c:v>
                </c:pt>
                <c:pt idx="6324">
                  <c:v>0.44618055555555558</c:v>
                </c:pt>
                <c:pt idx="6325">
                  <c:v>0.44642361111111112</c:v>
                </c:pt>
                <c:pt idx="6326">
                  <c:v>0.44667824074074075</c:v>
                </c:pt>
                <c:pt idx="6327">
                  <c:v>0.44692129629629629</c:v>
                </c:pt>
                <c:pt idx="6328">
                  <c:v>0.44716435185185183</c:v>
                </c:pt>
                <c:pt idx="6329">
                  <c:v>0.44740740740740742</c:v>
                </c:pt>
                <c:pt idx="6330">
                  <c:v>0.44765046296296296</c:v>
                </c:pt>
                <c:pt idx="6331">
                  <c:v>0.4478935185185185</c:v>
                </c:pt>
                <c:pt idx="6332">
                  <c:v>0.44814814814814818</c:v>
                </c:pt>
                <c:pt idx="6333">
                  <c:v>0.44839120370370367</c:v>
                </c:pt>
                <c:pt idx="6334">
                  <c:v>0.4486342592592592</c:v>
                </c:pt>
                <c:pt idx="6335">
                  <c:v>0.4488773148148148</c:v>
                </c:pt>
                <c:pt idx="6336">
                  <c:v>0.44912037037037034</c:v>
                </c:pt>
                <c:pt idx="6337">
                  <c:v>0.44937500000000002</c:v>
                </c:pt>
                <c:pt idx="6338">
                  <c:v>0.44961805555555556</c:v>
                </c:pt>
                <c:pt idx="6339">
                  <c:v>0.4498611111111111</c:v>
                </c:pt>
                <c:pt idx="6340">
                  <c:v>0.45010416666666669</c:v>
                </c:pt>
                <c:pt idx="6341">
                  <c:v>0.45034722222222223</c:v>
                </c:pt>
                <c:pt idx="6342">
                  <c:v>0.45060185185185181</c:v>
                </c:pt>
                <c:pt idx="6343">
                  <c:v>0.4508449074074074</c:v>
                </c:pt>
                <c:pt idx="6344">
                  <c:v>0.45108796296296294</c:v>
                </c:pt>
                <c:pt idx="6345">
                  <c:v>0.45133101851851848</c:v>
                </c:pt>
                <c:pt idx="6346">
                  <c:v>0.45157407407407407</c:v>
                </c:pt>
                <c:pt idx="6347">
                  <c:v>0.45181712962962961</c:v>
                </c:pt>
                <c:pt idx="6348">
                  <c:v>0.4520717592592593</c:v>
                </c:pt>
                <c:pt idx="6349">
                  <c:v>0.45231481481481484</c:v>
                </c:pt>
                <c:pt idx="6350">
                  <c:v>0.45255787037037037</c:v>
                </c:pt>
                <c:pt idx="6351">
                  <c:v>0.45280092592592597</c:v>
                </c:pt>
                <c:pt idx="6352">
                  <c:v>0.45304398148148151</c:v>
                </c:pt>
                <c:pt idx="6353">
                  <c:v>0.45329861111111108</c:v>
                </c:pt>
                <c:pt idx="6354">
                  <c:v>0.45354166666666668</c:v>
                </c:pt>
                <c:pt idx="6355">
                  <c:v>0.45378472222222221</c:v>
                </c:pt>
                <c:pt idx="6356">
                  <c:v>0.45402777777777775</c:v>
                </c:pt>
                <c:pt idx="6357">
                  <c:v>0.45427083333333335</c:v>
                </c:pt>
                <c:pt idx="6358">
                  <c:v>0.45452546296296298</c:v>
                </c:pt>
                <c:pt idx="6359">
                  <c:v>0.45476851851851857</c:v>
                </c:pt>
                <c:pt idx="6360">
                  <c:v>0.45501157407407411</c:v>
                </c:pt>
                <c:pt idx="6361">
                  <c:v>0.45525462962962965</c:v>
                </c:pt>
                <c:pt idx="6362">
                  <c:v>0.45549768518518513</c:v>
                </c:pt>
                <c:pt idx="6363">
                  <c:v>0.45575231481481482</c:v>
                </c:pt>
                <c:pt idx="6364">
                  <c:v>0.45599537037037036</c:v>
                </c:pt>
                <c:pt idx="6365">
                  <c:v>0.45623842592592595</c:v>
                </c:pt>
                <c:pt idx="6366">
                  <c:v>0.45648148148148149</c:v>
                </c:pt>
                <c:pt idx="6367">
                  <c:v>0.45672453703703703</c:v>
                </c:pt>
                <c:pt idx="6368">
                  <c:v>0.45696759259259262</c:v>
                </c:pt>
                <c:pt idx="6369">
                  <c:v>0.4572222222222222</c:v>
                </c:pt>
                <c:pt idx="6370">
                  <c:v>0.45746527777777773</c:v>
                </c:pt>
                <c:pt idx="6371">
                  <c:v>0.45770833333333333</c:v>
                </c:pt>
                <c:pt idx="6372">
                  <c:v>0.45795138888888887</c:v>
                </c:pt>
                <c:pt idx="6373">
                  <c:v>0.4581944444444444</c:v>
                </c:pt>
                <c:pt idx="6374">
                  <c:v>0.45844907407407409</c:v>
                </c:pt>
                <c:pt idx="6375">
                  <c:v>0.45869212962962963</c:v>
                </c:pt>
                <c:pt idx="6376">
                  <c:v>0.45893518518518522</c:v>
                </c:pt>
                <c:pt idx="6377">
                  <c:v>0.45917824074074076</c:v>
                </c:pt>
                <c:pt idx="6378">
                  <c:v>0.4594212962962963</c:v>
                </c:pt>
                <c:pt idx="6379">
                  <c:v>0.45967592592592593</c:v>
                </c:pt>
                <c:pt idx="6380">
                  <c:v>0.45991898148148147</c:v>
                </c:pt>
                <c:pt idx="6381">
                  <c:v>0.46016203703703701</c:v>
                </c:pt>
                <c:pt idx="6382">
                  <c:v>0.4604050925925926</c:v>
                </c:pt>
                <c:pt idx="6383">
                  <c:v>0.46064814814814814</c:v>
                </c:pt>
                <c:pt idx="6384">
                  <c:v>0.46090277777777783</c:v>
                </c:pt>
                <c:pt idx="6385">
                  <c:v>0.46114583333333337</c:v>
                </c:pt>
                <c:pt idx="6386">
                  <c:v>0.4613888888888889</c:v>
                </c:pt>
                <c:pt idx="6387">
                  <c:v>0.4616319444444445</c:v>
                </c:pt>
                <c:pt idx="6388">
                  <c:v>0.46187500000000004</c:v>
                </c:pt>
                <c:pt idx="6389">
                  <c:v>0.46211805555555557</c:v>
                </c:pt>
                <c:pt idx="6390">
                  <c:v>0.46237268518518521</c:v>
                </c:pt>
                <c:pt idx="6391">
                  <c:v>0.46261574074074074</c:v>
                </c:pt>
                <c:pt idx="6392">
                  <c:v>0.46285879629629628</c:v>
                </c:pt>
                <c:pt idx="6393">
                  <c:v>0.46310185185185188</c:v>
                </c:pt>
                <c:pt idx="6394">
                  <c:v>0.46334490740740741</c:v>
                </c:pt>
                <c:pt idx="6395">
                  <c:v>0.46359953703703699</c:v>
                </c:pt>
                <c:pt idx="6396">
                  <c:v>0.46384259259259258</c:v>
                </c:pt>
                <c:pt idx="6397">
                  <c:v>0.46408564814814812</c:v>
                </c:pt>
                <c:pt idx="6398">
                  <c:v>0.46432870370370366</c:v>
                </c:pt>
                <c:pt idx="6399">
                  <c:v>0.46457175925925925</c:v>
                </c:pt>
                <c:pt idx="6400">
                  <c:v>0.46482638888888889</c:v>
                </c:pt>
                <c:pt idx="6401">
                  <c:v>0.46506944444444448</c:v>
                </c:pt>
                <c:pt idx="6402">
                  <c:v>0.46531250000000002</c:v>
                </c:pt>
                <c:pt idx="6403">
                  <c:v>0.46555555555555556</c:v>
                </c:pt>
                <c:pt idx="6404">
                  <c:v>0.46579861111111115</c:v>
                </c:pt>
                <c:pt idx="6405">
                  <c:v>0.46604166666666669</c:v>
                </c:pt>
                <c:pt idx="6406">
                  <c:v>0.46629629629629626</c:v>
                </c:pt>
                <c:pt idx="6407">
                  <c:v>0.46653935185185186</c:v>
                </c:pt>
                <c:pt idx="6408">
                  <c:v>0.4667824074074074</c:v>
                </c:pt>
                <c:pt idx="6409">
                  <c:v>0.46702546296296293</c:v>
                </c:pt>
                <c:pt idx="6410">
                  <c:v>0.46726851851851853</c:v>
                </c:pt>
                <c:pt idx="6411">
                  <c:v>0.46752314814814816</c:v>
                </c:pt>
                <c:pt idx="6412">
                  <c:v>0.46776620370370375</c:v>
                </c:pt>
                <c:pt idx="6413">
                  <c:v>0.46800925925925929</c:v>
                </c:pt>
                <c:pt idx="6414">
                  <c:v>0.46825231481481483</c:v>
                </c:pt>
                <c:pt idx="6415">
                  <c:v>0.46849537037037042</c:v>
                </c:pt>
                <c:pt idx="6416">
                  <c:v>0.46875</c:v>
                </c:pt>
                <c:pt idx="6417">
                  <c:v>0.46899305555555554</c:v>
                </c:pt>
                <c:pt idx="6418">
                  <c:v>0.46923611111111113</c:v>
                </c:pt>
                <c:pt idx="6419">
                  <c:v>0.46947916666666667</c:v>
                </c:pt>
                <c:pt idx="6420">
                  <c:v>0.46972222222222221</c:v>
                </c:pt>
                <c:pt idx="6421">
                  <c:v>0.46997685185185184</c:v>
                </c:pt>
                <c:pt idx="6422">
                  <c:v>0.47021990740740738</c:v>
                </c:pt>
                <c:pt idx="6423">
                  <c:v>0.47046296296296292</c:v>
                </c:pt>
                <c:pt idx="6424">
                  <c:v>0.47070601851851851</c:v>
                </c:pt>
                <c:pt idx="6425">
                  <c:v>0.47094907407407405</c:v>
                </c:pt>
                <c:pt idx="6426">
                  <c:v>0.47119212962962959</c:v>
                </c:pt>
                <c:pt idx="6427">
                  <c:v>0.47144675925925927</c:v>
                </c:pt>
                <c:pt idx="6428">
                  <c:v>0.47168981481481481</c:v>
                </c:pt>
                <c:pt idx="6429">
                  <c:v>0.47193287037037041</c:v>
                </c:pt>
                <c:pt idx="6430">
                  <c:v>0.47217592592592594</c:v>
                </c:pt>
                <c:pt idx="6431">
                  <c:v>0.47241898148148148</c:v>
                </c:pt>
                <c:pt idx="6432">
                  <c:v>0.47267361111111111</c:v>
                </c:pt>
                <c:pt idx="6433">
                  <c:v>0.47291666666666665</c:v>
                </c:pt>
                <c:pt idx="6434">
                  <c:v>0.47315972222222219</c:v>
                </c:pt>
                <c:pt idx="6435">
                  <c:v>0.47340277777777778</c:v>
                </c:pt>
                <c:pt idx="6436">
                  <c:v>0.47364583333333332</c:v>
                </c:pt>
                <c:pt idx="6437">
                  <c:v>0.47390046296296301</c:v>
                </c:pt>
                <c:pt idx="6438">
                  <c:v>0.47414351851851855</c:v>
                </c:pt>
                <c:pt idx="6439">
                  <c:v>0.47438657407407409</c:v>
                </c:pt>
                <c:pt idx="6440">
                  <c:v>0.47462962962962968</c:v>
                </c:pt>
                <c:pt idx="6441">
                  <c:v>0.47487268518518522</c:v>
                </c:pt>
                <c:pt idx="6442">
                  <c:v>0.47512731481481479</c:v>
                </c:pt>
                <c:pt idx="6443">
                  <c:v>0.47537037037037039</c:v>
                </c:pt>
                <c:pt idx="6444">
                  <c:v>0.47561342592592593</c:v>
                </c:pt>
                <c:pt idx="6445">
                  <c:v>0.47585648148148146</c:v>
                </c:pt>
                <c:pt idx="6446">
                  <c:v>0.47609953703703706</c:v>
                </c:pt>
                <c:pt idx="6447">
                  <c:v>0.4763425925925926</c:v>
                </c:pt>
                <c:pt idx="6448">
                  <c:v>0.47659722222222217</c:v>
                </c:pt>
                <c:pt idx="6449">
                  <c:v>0.47684027777777777</c:v>
                </c:pt>
                <c:pt idx="6450">
                  <c:v>0.4770833333333333</c:v>
                </c:pt>
                <c:pt idx="6451">
                  <c:v>0.47732638888888884</c:v>
                </c:pt>
                <c:pt idx="6452">
                  <c:v>0.47756944444444444</c:v>
                </c:pt>
                <c:pt idx="6453">
                  <c:v>0.47782407407407407</c:v>
                </c:pt>
                <c:pt idx="6454">
                  <c:v>0.47806712962962966</c:v>
                </c:pt>
                <c:pt idx="6455">
                  <c:v>0.4783101851851852</c:v>
                </c:pt>
                <c:pt idx="6456">
                  <c:v>0.47855324074074074</c:v>
                </c:pt>
                <c:pt idx="6457">
                  <c:v>0.47879629629629633</c:v>
                </c:pt>
                <c:pt idx="6458">
                  <c:v>0.47905092592592591</c:v>
                </c:pt>
                <c:pt idx="6459">
                  <c:v>0.47929398148148145</c:v>
                </c:pt>
                <c:pt idx="6460">
                  <c:v>0.47953703703703704</c:v>
                </c:pt>
                <c:pt idx="6461">
                  <c:v>0.47978009259259258</c:v>
                </c:pt>
                <c:pt idx="6462">
                  <c:v>0.48002314814814812</c:v>
                </c:pt>
                <c:pt idx="6463">
                  <c:v>0.48026620370370371</c:v>
                </c:pt>
                <c:pt idx="6464">
                  <c:v>0.48052083333333334</c:v>
                </c:pt>
                <c:pt idx="6465">
                  <c:v>0.48076388888888894</c:v>
                </c:pt>
                <c:pt idx="6466">
                  <c:v>0.48100694444444447</c:v>
                </c:pt>
                <c:pt idx="6467">
                  <c:v>0.48125000000000001</c:v>
                </c:pt>
                <c:pt idx="6468">
                  <c:v>0.4814930555555556</c:v>
                </c:pt>
                <c:pt idx="6469">
                  <c:v>0.48174768518518518</c:v>
                </c:pt>
                <c:pt idx="6470">
                  <c:v>0.48199074074074072</c:v>
                </c:pt>
                <c:pt idx="6471">
                  <c:v>0.48223379629629631</c:v>
                </c:pt>
                <c:pt idx="6472">
                  <c:v>0.48247685185185185</c:v>
                </c:pt>
                <c:pt idx="6473">
                  <c:v>0.48271990740740739</c:v>
                </c:pt>
                <c:pt idx="6474">
                  <c:v>0.48297453703703702</c:v>
                </c:pt>
                <c:pt idx="6475">
                  <c:v>0.48321759259259256</c:v>
                </c:pt>
                <c:pt idx="6476">
                  <c:v>0.4834606481481481</c:v>
                </c:pt>
                <c:pt idx="6477">
                  <c:v>0.48370370370370369</c:v>
                </c:pt>
                <c:pt idx="6478">
                  <c:v>0.48394675925925923</c:v>
                </c:pt>
                <c:pt idx="6479">
                  <c:v>0.48420138888888892</c:v>
                </c:pt>
                <c:pt idx="6480">
                  <c:v>0.48444444444444446</c:v>
                </c:pt>
                <c:pt idx="6481">
                  <c:v>0.48468749999999999</c:v>
                </c:pt>
                <c:pt idx="6482">
                  <c:v>0.48493055555555559</c:v>
                </c:pt>
                <c:pt idx="6483">
                  <c:v>0.48517361111111112</c:v>
                </c:pt>
                <c:pt idx="6484">
                  <c:v>0.48541666666666666</c:v>
                </c:pt>
                <c:pt idx="6485">
                  <c:v>0.4856712962962963</c:v>
                </c:pt>
                <c:pt idx="6486">
                  <c:v>0.48591435185185183</c:v>
                </c:pt>
                <c:pt idx="6487">
                  <c:v>0.48615740740740737</c:v>
                </c:pt>
                <c:pt idx="6488">
                  <c:v>0.48640046296296297</c:v>
                </c:pt>
                <c:pt idx="6489">
                  <c:v>0.4866435185185185</c:v>
                </c:pt>
                <c:pt idx="6490">
                  <c:v>0.48689814814814819</c:v>
                </c:pt>
                <c:pt idx="6491">
                  <c:v>0.48714120370370373</c:v>
                </c:pt>
                <c:pt idx="6492">
                  <c:v>0.48738425925925927</c:v>
                </c:pt>
                <c:pt idx="6493">
                  <c:v>0.48762731481481486</c:v>
                </c:pt>
                <c:pt idx="6494">
                  <c:v>0.4878703703703704</c:v>
                </c:pt>
                <c:pt idx="6495">
                  <c:v>0.48812499999999998</c:v>
                </c:pt>
                <c:pt idx="6496">
                  <c:v>0.48836805555555557</c:v>
                </c:pt>
                <c:pt idx="6497">
                  <c:v>0.48861111111111111</c:v>
                </c:pt>
                <c:pt idx="6498">
                  <c:v>0.48885416666666665</c:v>
                </c:pt>
                <c:pt idx="6499">
                  <c:v>0.48909722222222224</c:v>
                </c:pt>
                <c:pt idx="6500">
                  <c:v>0.48934027777777778</c:v>
                </c:pt>
                <c:pt idx="6501">
                  <c:v>0.48959490740740735</c:v>
                </c:pt>
                <c:pt idx="6502">
                  <c:v>0.48983796296296295</c:v>
                </c:pt>
                <c:pt idx="6503">
                  <c:v>0.49008101851851849</c:v>
                </c:pt>
                <c:pt idx="6504">
                  <c:v>0.49032407407407402</c:v>
                </c:pt>
                <c:pt idx="6505">
                  <c:v>0.49056712962962962</c:v>
                </c:pt>
                <c:pt idx="6506">
                  <c:v>0.49082175925925925</c:v>
                </c:pt>
                <c:pt idx="6507">
                  <c:v>0.49106481481481484</c:v>
                </c:pt>
                <c:pt idx="6508">
                  <c:v>0.49130787037037038</c:v>
                </c:pt>
                <c:pt idx="6509">
                  <c:v>0.49155092592592592</c:v>
                </c:pt>
                <c:pt idx="6510">
                  <c:v>0.49179398148148151</c:v>
                </c:pt>
                <c:pt idx="6511">
                  <c:v>0.49204861111111109</c:v>
                </c:pt>
                <c:pt idx="6512">
                  <c:v>0.49229166666666663</c:v>
                </c:pt>
                <c:pt idx="6513">
                  <c:v>0.49253472222222222</c:v>
                </c:pt>
                <c:pt idx="6514">
                  <c:v>0.49277777777777776</c:v>
                </c:pt>
                <c:pt idx="6515">
                  <c:v>0.4930208333333333</c:v>
                </c:pt>
                <c:pt idx="6516">
                  <c:v>0.49327546296296299</c:v>
                </c:pt>
                <c:pt idx="6517">
                  <c:v>0.49351851851851852</c:v>
                </c:pt>
                <c:pt idx="6518">
                  <c:v>0.49376157407407412</c:v>
                </c:pt>
                <c:pt idx="6519">
                  <c:v>0.49400462962962965</c:v>
                </c:pt>
                <c:pt idx="6520">
                  <c:v>0.49424768518518519</c:v>
                </c:pt>
                <c:pt idx="6521">
                  <c:v>0.49449074074074079</c:v>
                </c:pt>
                <c:pt idx="6522">
                  <c:v>0.49474537037037036</c:v>
                </c:pt>
                <c:pt idx="6523">
                  <c:v>0.4949884259259259</c:v>
                </c:pt>
                <c:pt idx="6524">
                  <c:v>0.49523148148148149</c:v>
                </c:pt>
                <c:pt idx="6525">
                  <c:v>0.49547453703703703</c:v>
                </c:pt>
                <c:pt idx="6526">
                  <c:v>0.49571759259259257</c:v>
                </c:pt>
                <c:pt idx="6527">
                  <c:v>0.49597222222222226</c:v>
                </c:pt>
                <c:pt idx="6528">
                  <c:v>0.49621527777777774</c:v>
                </c:pt>
                <c:pt idx="6529">
                  <c:v>0.49645833333333328</c:v>
                </c:pt>
                <c:pt idx="6530">
                  <c:v>0.49670138888888887</c:v>
                </c:pt>
                <c:pt idx="6531">
                  <c:v>0.49694444444444441</c:v>
                </c:pt>
                <c:pt idx="6532">
                  <c:v>0.4971990740740741</c:v>
                </c:pt>
                <c:pt idx="6533">
                  <c:v>0.49744212962962964</c:v>
                </c:pt>
                <c:pt idx="6534">
                  <c:v>0.49768518518518517</c:v>
                </c:pt>
                <c:pt idx="6535">
                  <c:v>0.49792824074074077</c:v>
                </c:pt>
                <c:pt idx="6536">
                  <c:v>0.49817129629629631</c:v>
                </c:pt>
                <c:pt idx="6537">
                  <c:v>0.49841435185185184</c:v>
                </c:pt>
                <c:pt idx="6538">
                  <c:v>0.49866898148148148</c:v>
                </c:pt>
                <c:pt idx="6539">
                  <c:v>0.49891203703703701</c:v>
                </c:pt>
                <c:pt idx="6540">
                  <c:v>0.49915509259259255</c:v>
                </c:pt>
                <c:pt idx="6541">
                  <c:v>0.49939814814814815</c:v>
                </c:pt>
                <c:pt idx="6542">
                  <c:v>0.49965277777777778</c:v>
                </c:pt>
                <c:pt idx="6543">
                  <c:v>0.49989583333333337</c:v>
                </c:pt>
                <c:pt idx="6544">
                  <c:v>0.50013888888888891</c:v>
                </c:pt>
                <c:pt idx="6545">
                  <c:v>0.5003819444444445</c:v>
                </c:pt>
                <c:pt idx="6546">
                  <c:v>0.50062499999999999</c:v>
                </c:pt>
                <c:pt idx="6547">
                  <c:v>0.50086805555555558</c:v>
                </c:pt>
                <c:pt idx="6548">
                  <c:v>0.50112268518518521</c:v>
                </c:pt>
                <c:pt idx="6549">
                  <c:v>0.5013657407407407</c:v>
                </c:pt>
                <c:pt idx="6550">
                  <c:v>0.50160879629629629</c:v>
                </c:pt>
                <c:pt idx="6551">
                  <c:v>0.50185185185185188</c:v>
                </c:pt>
                <c:pt idx="6552">
                  <c:v>0.50209490740740736</c:v>
                </c:pt>
                <c:pt idx="6553">
                  <c:v>0.50234953703703711</c:v>
                </c:pt>
                <c:pt idx="6554">
                  <c:v>0.50259259259259259</c:v>
                </c:pt>
                <c:pt idx="6555">
                  <c:v>0.50283564814814818</c:v>
                </c:pt>
                <c:pt idx="6556">
                  <c:v>0.50307870370370367</c:v>
                </c:pt>
                <c:pt idx="6557">
                  <c:v>0.50332175925925926</c:v>
                </c:pt>
                <c:pt idx="6558">
                  <c:v>0.50356481481481474</c:v>
                </c:pt>
                <c:pt idx="6559">
                  <c:v>0.50381944444444449</c:v>
                </c:pt>
                <c:pt idx="6560">
                  <c:v>0.50406249999999997</c:v>
                </c:pt>
                <c:pt idx="6561">
                  <c:v>0.50430555555555556</c:v>
                </c:pt>
                <c:pt idx="6562">
                  <c:v>0.50454861111111116</c:v>
                </c:pt>
                <c:pt idx="6563">
                  <c:v>0.50479166666666664</c:v>
                </c:pt>
                <c:pt idx="6564">
                  <c:v>0.50504629629629627</c:v>
                </c:pt>
                <c:pt idx="6565">
                  <c:v>0.50528935185185186</c:v>
                </c:pt>
                <c:pt idx="6566">
                  <c:v>0.50553240740740735</c:v>
                </c:pt>
                <c:pt idx="6567">
                  <c:v>0.50577546296296294</c:v>
                </c:pt>
                <c:pt idx="6568">
                  <c:v>0.50601851851851853</c:v>
                </c:pt>
                <c:pt idx="6569">
                  <c:v>0.50627314814814817</c:v>
                </c:pt>
                <c:pt idx="6570">
                  <c:v>0.50651620370370376</c:v>
                </c:pt>
                <c:pt idx="6571">
                  <c:v>0.50675925925925924</c:v>
                </c:pt>
                <c:pt idx="6572">
                  <c:v>0.50700231481481484</c:v>
                </c:pt>
                <c:pt idx="6573">
                  <c:v>0.50724537037037043</c:v>
                </c:pt>
                <c:pt idx="6574">
                  <c:v>0.50748842592592591</c:v>
                </c:pt>
                <c:pt idx="6575">
                  <c:v>0.50774305555555554</c:v>
                </c:pt>
                <c:pt idx="6576">
                  <c:v>0.50798611111111114</c:v>
                </c:pt>
                <c:pt idx="6577">
                  <c:v>0.50822916666666662</c:v>
                </c:pt>
                <c:pt idx="6578">
                  <c:v>0.50847222222222221</c:v>
                </c:pt>
                <c:pt idx="6579">
                  <c:v>0.50871527777777781</c:v>
                </c:pt>
                <c:pt idx="6580">
                  <c:v>0.50896990740740744</c:v>
                </c:pt>
                <c:pt idx="6581">
                  <c:v>0.50921296296296303</c:v>
                </c:pt>
                <c:pt idx="6582">
                  <c:v>0.50945601851851852</c:v>
                </c:pt>
                <c:pt idx="6583">
                  <c:v>0.50969907407407411</c:v>
                </c:pt>
                <c:pt idx="6584">
                  <c:v>0.5099421296296297</c:v>
                </c:pt>
                <c:pt idx="6585">
                  <c:v>0.51019675925925922</c:v>
                </c:pt>
                <c:pt idx="6586">
                  <c:v>0.51043981481481482</c:v>
                </c:pt>
                <c:pt idx="6587">
                  <c:v>0.51068287037037041</c:v>
                </c:pt>
                <c:pt idx="6588">
                  <c:v>0.51092592592592589</c:v>
                </c:pt>
                <c:pt idx="6589">
                  <c:v>0.51116898148148149</c:v>
                </c:pt>
                <c:pt idx="6590">
                  <c:v>0.51142361111111112</c:v>
                </c:pt>
                <c:pt idx="6591">
                  <c:v>0.5116666666666666</c:v>
                </c:pt>
                <c:pt idx="6592">
                  <c:v>0.5119097222222222</c:v>
                </c:pt>
                <c:pt idx="6593">
                  <c:v>0.51215277777777779</c:v>
                </c:pt>
                <c:pt idx="6594">
                  <c:v>0.51239583333333327</c:v>
                </c:pt>
                <c:pt idx="6595">
                  <c:v>0.51263888888888887</c:v>
                </c:pt>
                <c:pt idx="6596">
                  <c:v>0.5128935185185185</c:v>
                </c:pt>
                <c:pt idx="6597">
                  <c:v>0.51313657407407409</c:v>
                </c:pt>
                <c:pt idx="6598">
                  <c:v>0.51337962962962969</c:v>
                </c:pt>
                <c:pt idx="6599">
                  <c:v>0.51362268518518517</c:v>
                </c:pt>
                <c:pt idx="6600">
                  <c:v>0.51386574074074076</c:v>
                </c:pt>
                <c:pt idx="6601">
                  <c:v>0.51412037037037039</c:v>
                </c:pt>
                <c:pt idx="6602">
                  <c:v>0.51436342592592588</c:v>
                </c:pt>
                <c:pt idx="6603">
                  <c:v>0.51460648148148147</c:v>
                </c:pt>
                <c:pt idx="6604">
                  <c:v>0.51484953703703706</c:v>
                </c:pt>
                <c:pt idx="6605">
                  <c:v>0.51509259259259255</c:v>
                </c:pt>
                <c:pt idx="6606">
                  <c:v>0.51534722222222229</c:v>
                </c:pt>
                <c:pt idx="6607">
                  <c:v>0.51559027777777777</c:v>
                </c:pt>
                <c:pt idx="6608">
                  <c:v>0.51583333333333337</c:v>
                </c:pt>
                <c:pt idx="6609">
                  <c:v>0.51607638888888896</c:v>
                </c:pt>
                <c:pt idx="6610">
                  <c:v>0.51631944444444444</c:v>
                </c:pt>
                <c:pt idx="6611">
                  <c:v>0.51657407407407407</c:v>
                </c:pt>
                <c:pt idx="6612">
                  <c:v>0.51681712962962967</c:v>
                </c:pt>
                <c:pt idx="6613">
                  <c:v>0.51706018518518515</c:v>
                </c:pt>
                <c:pt idx="6614">
                  <c:v>0.51730324074074074</c:v>
                </c:pt>
                <c:pt idx="6615">
                  <c:v>0.51754629629629634</c:v>
                </c:pt>
                <c:pt idx="6616">
                  <c:v>0.51780092592592586</c:v>
                </c:pt>
                <c:pt idx="6617">
                  <c:v>0.51804398148148145</c:v>
                </c:pt>
                <c:pt idx="6618">
                  <c:v>0.51828703703703705</c:v>
                </c:pt>
                <c:pt idx="6619">
                  <c:v>0.51853009259259253</c:v>
                </c:pt>
                <c:pt idx="6620">
                  <c:v>0.51877314814814812</c:v>
                </c:pt>
                <c:pt idx="6621">
                  <c:v>0.51901620370370372</c:v>
                </c:pt>
                <c:pt idx="6622">
                  <c:v>0.51927083333333335</c:v>
                </c:pt>
                <c:pt idx="6623">
                  <c:v>0.51951388888888894</c:v>
                </c:pt>
                <c:pt idx="6624">
                  <c:v>0.51975694444444442</c:v>
                </c:pt>
                <c:pt idx="6625">
                  <c:v>0.52</c:v>
                </c:pt>
                <c:pt idx="6626">
                  <c:v>0.52024305555555561</c:v>
                </c:pt>
                <c:pt idx="6627">
                  <c:v>0.52049768518518513</c:v>
                </c:pt>
                <c:pt idx="6628">
                  <c:v>0.52074074074074073</c:v>
                </c:pt>
                <c:pt idx="6629">
                  <c:v>0.52098379629629632</c:v>
                </c:pt>
                <c:pt idx="6630">
                  <c:v>0.5212268518518518</c:v>
                </c:pt>
                <c:pt idx="6631">
                  <c:v>0.5214699074074074</c:v>
                </c:pt>
                <c:pt idx="6632">
                  <c:v>0.52172453703703703</c:v>
                </c:pt>
                <c:pt idx="6633">
                  <c:v>0.52196759259259262</c:v>
                </c:pt>
                <c:pt idx="6634">
                  <c:v>0.52221064814814822</c:v>
                </c:pt>
                <c:pt idx="6635">
                  <c:v>0.5224537037037037</c:v>
                </c:pt>
                <c:pt idx="6636">
                  <c:v>0.52269675925925929</c:v>
                </c:pt>
                <c:pt idx="6637">
                  <c:v>0.52293981481481489</c:v>
                </c:pt>
                <c:pt idx="6638">
                  <c:v>0.52319444444444441</c:v>
                </c:pt>
                <c:pt idx="6639">
                  <c:v>0.5234375</c:v>
                </c:pt>
                <c:pt idx="6640">
                  <c:v>0.52368055555555559</c:v>
                </c:pt>
                <c:pt idx="6641">
                  <c:v>0.52392361111111108</c:v>
                </c:pt>
                <c:pt idx="6642">
                  <c:v>0.52416666666666667</c:v>
                </c:pt>
                <c:pt idx="6643">
                  <c:v>0.5244212962962963</c:v>
                </c:pt>
                <c:pt idx="6644">
                  <c:v>0.52466435185185178</c:v>
                </c:pt>
                <c:pt idx="6645">
                  <c:v>0.52490740740740738</c:v>
                </c:pt>
                <c:pt idx="6646">
                  <c:v>0.52515046296296297</c:v>
                </c:pt>
                <c:pt idx="6647">
                  <c:v>0.52539351851851845</c:v>
                </c:pt>
                <c:pt idx="6648">
                  <c:v>0.5256481481481482</c:v>
                </c:pt>
                <c:pt idx="6649">
                  <c:v>0.52589120370370368</c:v>
                </c:pt>
                <c:pt idx="6650">
                  <c:v>0.52613425925925927</c:v>
                </c:pt>
                <c:pt idx="6651">
                  <c:v>0.52637731481481487</c:v>
                </c:pt>
                <c:pt idx="6652">
                  <c:v>0.52662037037037035</c:v>
                </c:pt>
                <c:pt idx="6653">
                  <c:v>0.52686342592592594</c:v>
                </c:pt>
                <c:pt idx="6654">
                  <c:v>0.52711805555555558</c:v>
                </c:pt>
                <c:pt idx="6655">
                  <c:v>0.52736111111111106</c:v>
                </c:pt>
                <c:pt idx="6656">
                  <c:v>0.52760416666666665</c:v>
                </c:pt>
                <c:pt idx="6657">
                  <c:v>0.52784722222222225</c:v>
                </c:pt>
                <c:pt idx="6658">
                  <c:v>0.52809027777777773</c:v>
                </c:pt>
                <c:pt idx="6659">
                  <c:v>0.52834490740740747</c:v>
                </c:pt>
                <c:pt idx="6660">
                  <c:v>0.52858796296296295</c:v>
                </c:pt>
                <c:pt idx="6661">
                  <c:v>0.52883101851851855</c:v>
                </c:pt>
                <c:pt idx="6662">
                  <c:v>0.52907407407407414</c:v>
                </c:pt>
                <c:pt idx="6663">
                  <c:v>0.52931712962962962</c:v>
                </c:pt>
                <c:pt idx="6664">
                  <c:v>0.52957175925925926</c:v>
                </c:pt>
                <c:pt idx="6665">
                  <c:v>0.52981481481481485</c:v>
                </c:pt>
                <c:pt idx="6666">
                  <c:v>0.53005787037037033</c:v>
                </c:pt>
                <c:pt idx="6667">
                  <c:v>0.53030092592592593</c:v>
                </c:pt>
                <c:pt idx="6668">
                  <c:v>0.53054398148148152</c:v>
                </c:pt>
                <c:pt idx="6669">
                  <c:v>0.53079861111111104</c:v>
                </c:pt>
                <c:pt idx="6670">
                  <c:v>0.53104166666666663</c:v>
                </c:pt>
                <c:pt idx="6671">
                  <c:v>0.53128472222222223</c:v>
                </c:pt>
                <c:pt idx="6672">
                  <c:v>0.53152777777777771</c:v>
                </c:pt>
                <c:pt idx="6673">
                  <c:v>0.5317708333333333</c:v>
                </c:pt>
                <c:pt idx="6674">
                  <c:v>0.5320138888888889</c:v>
                </c:pt>
                <c:pt idx="6675">
                  <c:v>0.53226851851851853</c:v>
                </c:pt>
                <c:pt idx="6676">
                  <c:v>0.53251157407407412</c:v>
                </c:pt>
                <c:pt idx="6677">
                  <c:v>0.53275462962962961</c:v>
                </c:pt>
                <c:pt idx="6678">
                  <c:v>0.5329976851851852</c:v>
                </c:pt>
                <c:pt idx="6679">
                  <c:v>0.53324074074074079</c:v>
                </c:pt>
                <c:pt idx="6680">
                  <c:v>0.53349537037037031</c:v>
                </c:pt>
                <c:pt idx="6681">
                  <c:v>0.53373842592592591</c:v>
                </c:pt>
                <c:pt idx="6682">
                  <c:v>0.5339814814814815</c:v>
                </c:pt>
                <c:pt idx="6683">
                  <c:v>0.53422453703703698</c:v>
                </c:pt>
                <c:pt idx="6684">
                  <c:v>0.53446759259259258</c:v>
                </c:pt>
                <c:pt idx="6685">
                  <c:v>0.53472222222222221</c:v>
                </c:pt>
                <c:pt idx="6686">
                  <c:v>0.5349652777777778</c:v>
                </c:pt>
                <c:pt idx="6687">
                  <c:v>0.5352083333333334</c:v>
                </c:pt>
                <c:pt idx="6688">
                  <c:v>0.53545138888888888</c:v>
                </c:pt>
                <c:pt idx="6689">
                  <c:v>0.53569444444444447</c:v>
                </c:pt>
                <c:pt idx="6690">
                  <c:v>0.53594907407407411</c:v>
                </c:pt>
                <c:pt idx="6691">
                  <c:v>0.53619212962962959</c:v>
                </c:pt>
                <c:pt idx="6692">
                  <c:v>0.53643518518518518</c:v>
                </c:pt>
                <c:pt idx="6693">
                  <c:v>0.53667824074074078</c:v>
                </c:pt>
                <c:pt idx="6694">
                  <c:v>0.53692129629629626</c:v>
                </c:pt>
                <c:pt idx="6695">
                  <c:v>0.53716435185185185</c:v>
                </c:pt>
                <c:pt idx="6696">
                  <c:v>0.53741898148148148</c:v>
                </c:pt>
                <c:pt idx="6697">
                  <c:v>0.53766203703703697</c:v>
                </c:pt>
                <c:pt idx="6698">
                  <c:v>0.53790509259259256</c:v>
                </c:pt>
                <c:pt idx="6699">
                  <c:v>0.53814814814814815</c:v>
                </c:pt>
                <c:pt idx="6700">
                  <c:v>0.53839120370370364</c:v>
                </c:pt>
                <c:pt idx="6701">
                  <c:v>0.53864583333333338</c:v>
                </c:pt>
                <c:pt idx="6702">
                  <c:v>0.53888888888888886</c:v>
                </c:pt>
                <c:pt idx="6703">
                  <c:v>0.53913194444444446</c:v>
                </c:pt>
                <c:pt idx="6704">
                  <c:v>0.53937500000000005</c:v>
                </c:pt>
                <c:pt idx="6705">
                  <c:v>0.53961805555555553</c:v>
                </c:pt>
                <c:pt idx="6706">
                  <c:v>0.53987268518518516</c:v>
                </c:pt>
                <c:pt idx="6707">
                  <c:v>0.54011574074074076</c:v>
                </c:pt>
                <c:pt idx="6708">
                  <c:v>0.54035879629629624</c:v>
                </c:pt>
                <c:pt idx="6709">
                  <c:v>0.54060185185185183</c:v>
                </c:pt>
                <c:pt idx="6710">
                  <c:v>0.54084490740740743</c:v>
                </c:pt>
                <c:pt idx="6711">
                  <c:v>0.54108796296296291</c:v>
                </c:pt>
                <c:pt idx="6712">
                  <c:v>0.54134259259259265</c:v>
                </c:pt>
                <c:pt idx="6713">
                  <c:v>0.54158564814814814</c:v>
                </c:pt>
                <c:pt idx="6714">
                  <c:v>0.54182870370370373</c:v>
                </c:pt>
                <c:pt idx="6715">
                  <c:v>0.54207175925925932</c:v>
                </c:pt>
                <c:pt idx="6716">
                  <c:v>0.54231481481481481</c:v>
                </c:pt>
                <c:pt idx="6717">
                  <c:v>0.54256944444444444</c:v>
                </c:pt>
                <c:pt idx="6718">
                  <c:v>0.54281250000000003</c:v>
                </c:pt>
                <c:pt idx="6719">
                  <c:v>0.54305555555555551</c:v>
                </c:pt>
                <c:pt idx="6720">
                  <c:v>0.54329861111111111</c:v>
                </c:pt>
                <c:pt idx="6721">
                  <c:v>0.5435416666666667</c:v>
                </c:pt>
                <c:pt idx="6722">
                  <c:v>0.54379629629629633</c:v>
                </c:pt>
                <c:pt idx="6723">
                  <c:v>0.54403935185185182</c:v>
                </c:pt>
                <c:pt idx="6724">
                  <c:v>0.54428240740740741</c:v>
                </c:pt>
                <c:pt idx="6725">
                  <c:v>0.54452546296296289</c:v>
                </c:pt>
                <c:pt idx="6726">
                  <c:v>0.54476851851851849</c:v>
                </c:pt>
                <c:pt idx="6727">
                  <c:v>0.54501157407407408</c:v>
                </c:pt>
                <c:pt idx="6728">
                  <c:v>0.54526620370370371</c:v>
                </c:pt>
                <c:pt idx="6729">
                  <c:v>0.5455092592592593</c:v>
                </c:pt>
                <c:pt idx="6730">
                  <c:v>0.54575231481481479</c:v>
                </c:pt>
                <c:pt idx="6731">
                  <c:v>0.54599537037037038</c:v>
                </c:pt>
                <c:pt idx="6732">
                  <c:v>0.54623842592592597</c:v>
                </c:pt>
                <c:pt idx="6733">
                  <c:v>0.5464930555555555</c:v>
                </c:pt>
                <c:pt idx="6734">
                  <c:v>0.54673611111111109</c:v>
                </c:pt>
                <c:pt idx="6735">
                  <c:v>0.54697916666666668</c:v>
                </c:pt>
                <c:pt idx="6736">
                  <c:v>0.54722222222222217</c:v>
                </c:pt>
                <c:pt idx="6737">
                  <c:v>0.54746527777777776</c:v>
                </c:pt>
                <c:pt idx="6738">
                  <c:v>0.54771990740740739</c:v>
                </c:pt>
                <c:pt idx="6739">
                  <c:v>0.54796296296296299</c:v>
                </c:pt>
                <c:pt idx="6740">
                  <c:v>0.54820601851851858</c:v>
                </c:pt>
                <c:pt idx="6741">
                  <c:v>0.54844907407407406</c:v>
                </c:pt>
                <c:pt idx="6742">
                  <c:v>0.54869212962962965</c:v>
                </c:pt>
                <c:pt idx="6743">
                  <c:v>0.54894675925925929</c:v>
                </c:pt>
                <c:pt idx="6744">
                  <c:v>0.54918981481481477</c:v>
                </c:pt>
                <c:pt idx="6745">
                  <c:v>0.54943287037037036</c:v>
                </c:pt>
                <c:pt idx="6746">
                  <c:v>0.54967592592592596</c:v>
                </c:pt>
                <c:pt idx="6747">
                  <c:v>0.54991898148148144</c:v>
                </c:pt>
                <c:pt idx="6748">
                  <c:v>0.55016203703703703</c:v>
                </c:pt>
                <c:pt idx="6749">
                  <c:v>0.55041666666666667</c:v>
                </c:pt>
                <c:pt idx="6750">
                  <c:v>0.55065972222222215</c:v>
                </c:pt>
                <c:pt idx="6751">
                  <c:v>0.55090277777777785</c:v>
                </c:pt>
                <c:pt idx="6752">
                  <c:v>0.55114583333333333</c:v>
                </c:pt>
                <c:pt idx="6753">
                  <c:v>0.55138888888888882</c:v>
                </c:pt>
                <c:pt idx="6754">
                  <c:v>0.55164351851851856</c:v>
                </c:pt>
                <c:pt idx="6755">
                  <c:v>0.55188657407407404</c:v>
                </c:pt>
                <c:pt idx="6756">
                  <c:v>0.55212962962962964</c:v>
                </c:pt>
                <c:pt idx="6757">
                  <c:v>0.55237268518518523</c:v>
                </c:pt>
                <c:pt idx="6758">
                  <c:v>0.55261574074074071</c:v>
                </c:pt>
                <c:pt idx="6759">
                  <c:v>0.55287037037037035</c:v>
                </c:pt>
                <c:pt idx="6760">
                  <c:v>0.55311342592592594</c:v>
                </c:pt>
                <c:pt idx="6761">
                  <c:v>0.55335648148148142</c:v>
                </c:pt>
                <c:pt idx="6762">
                  <c:v>0.55359953703703701</c:v>
                </c:pt>
                <c:pt idx="6763">
                  <c:v>0.55384259259259261</c:v>
                </c:pt>
                <c:pt idx="6764">
                  <c:v>0.55409722222222224</c:v>
                </c:pt>
                <c:pt idx="6765">
                  <c:v>0.55434027777777783</c:v>
                </c:pt>
                <c:pt idx="6766">
                  <c:v>0.55458333333333332</c:v>
                </c:pt>
                <c:pt idx="6767">
                  <c:v>0.55482638888888891</c:v>
                </c:pt>
                <c:pt idx="6768">
                  <c:v>0.5550694444444445</c:v>
                </c:pt>
                <c:pt idx="6769">
                  <c:v>0.55531249999999999</c:v>
                </c:pt>
                <c:pt idx="6770">
                  <c:v>0.55556712962962962</c:v>
                </c:pt>
                <c:pt idx="6771">
                  <c:v>0.55581018518518521</c:v>
                </c:pt>
                <c:pt idx="6772">
                  <c:v>0.5560532407407407</c:v>
                </c:pt>
                <c:pt idx="6773">
                  <c:v>0.55629629629629629</c:v>
                </c:pt>
                <c:pt idx="6774">
                  <c:v>0.55653935185185188</c:v>
                </c:pt>
                <c:pt idx="6775">
                  <c:v>0.55679398148148151</c:v>
                </c:pt>
                <c:pt idx="6776">
                  <c:v>0.55703703703703711</c:v>
                </c:pt>
                <c:pt idx="6777">
                  <c:v>0.55728009259259259</c:v>
                </c:pt>
                <c:pt idx="6778">
                  <c:v>0.55752314814814818</c:v>
                </c:pt>
                <c:pt idx="6779">
                  <c:v>0.55776620370370367</c:v>
                </c:pt>
                <c:pt idx="6780">
                  <c:v>0.5580208333333333</c:v>
                </c:pt>
                <c:pt idx="6781">
                  <c:v>0.55826388888888889</c:v>
                </c:pt>
                <c:pt idx="6782">
                  <c:v>0.55850694444444449</c:v>
                </c:pt>
                <c:pt idx="6783">
                  <c:v>0.55874999999999997</c:v>
                </c:pt>
                <c:pt idx="6784">
                  <c:v>0.55899305555555556</c:v>
                </c:pt>
                <c:pt idx="6785">
                  <c:v>0.55923611111111116</c:v>
                </c:pt>
                <c:pt idx="6786">
                  <c:v>0.55949074074074068</c:v>
                </c:pt>
                <c:pt idx="6787">
                  <c:v>0.55973379629629627</c:v>
                </c:pt>
                <c:pt idx="6788">
                  <c:v>0.55997685185185186</c:v>
                </c:pt>
                <c:pt idx="6789">
                  <c:v>0.56021990740740735</c:v>
                </c:pt>
                <c:pt idx="6790">
                  <c:v>0.56046296296296294</c:v>
                </c:pt>
                <c:pt idx="6791">
                  <c:v>0.56071759259259257</c:v>
                </c:pt>
                <c:pt idx="6792">
                  <c:v>0.56096064814814817</c:v>
                </c:pt>
                <c:pt idx="6793">
                  <c:v>0.56120370370370376</c:v>
                </c:pt>
                <c:pt idx="6794">
                  <c:v>0.56144675925925924</c:v>
                </c:pt>
                <c:pt idx="6795">
                  <c:v>0.56168981481481484</c:v>
                </c:pt>
                <c:pt idx="6796">
                  <c:v>0.56194444444444447</c:v>
                </c:pt>
                <c:pt idx="6797">
                  <c:v>0.56218749999999995</c:v>
                </c:pt>
                <c:pt idx="6798">
                  <c:v>0.56243055555555554</c:v>
                </c:pt>
                <c:pt idx="6799">
                  <c:v>0.56267361111111114</c:v>
                </c:pt>
                <c:pt idx="6800">
                  <c:v>0.56291666666666662</c:v>
                </c:pt>
                <c:pt idx="6801">
                  <c:v>0.56315972222222221</c:v>
                </c:pt>
                <c:pt idx="6802">
                  <c:v>0.56341435185185185</c:v>
                </c:pt>
                <c:pt idx="6803">
                  <c:v>0.56365740740740744</c:v>
                </c:pt>
                <c:pt idx="6804">
                  <c:v>0.56390046296296303</c:v>
                </c:pt>
                <c:pt idx="6805">
                  <c:v>0.56414351851851852</c:v>
                </c:pt>
                <c:pt idx="6806">
                  <c:v>0.56438657407407411</c:v>
                </c:pt>
                <c:pt idx="6807">
                  <c:v>0.56464120370370374</c:v>
                </c:pt>
                <c:pt idx="6808">
                  <c:v>0.56488425925925922</c:v>
                </c:pt>
                <c:pt idx="6809">
                  <c:v>0.56512731481481482</c:v>
                </c:pt>
                <c:pt idx="6810">
                  <c:v>0.56537037037037041</c:v>
                </c:pt>
                <c:pt idx="6811">
                  <c:v>0.56561342592592589</c:v>
                </c:pt>
                <c:pt idx="6812">
                  <c:v>0.56586805555555553</c:v>
                </c:pt>
                <c:pt idx="6813">
                  <c:v>0.56611111111111112</c:v>
                </c:pt>
                <c:pt idx="6814">
                  <c:v>0.5663541666666666</c:v>
                </c:pt>
                <c:pt idx="6815">
                  <c:v>0.5665972222222222</c:v>
                </c:pt>
                <c:pt idx="6816">
                  <c:v>0.56684027777777779</c:v>
                </c:pt>
                <c:pt idx="6817">
                  <c:v>0.56709490740740742</c:v>
                </c:pt>
                <c:pt idx="6818">
                  <c:v>0.56733796296296302</c:v>
                </c:pt>
                <c:pt idx="6819">
                  <c:v>0.5675810185185185</c:v>
                </c:pt>
                <c:pt idx="6820">
                  <c:v>0.56782407407407409</c:v>
                </c:pt>
                <c:pt idx="6821">
                  <c:v>0.56806712962962969</c:v>
                </c:pt>
                <c:pt idx="6822">
                  <c:v>0.56831018518518517</c:v>
                </c:pt>
                <c:pt idx="6823">
                  <c:v>0.5685648148148148</c:v>
                </c:pt>
                <c:pt idx="6824">
                  <c:v>0.56880787037037039</c:v>
                </c:pt>
                <c:pt idx="6825">
                  <c:v>0.56905092592592588</c:v>
                </c:pt>
                <c:pt idx="6826">
                  <c:v>0.56929398148148147</c:v>
                </c:pt>
                <c:pt idx="6827">
                  <c:v>0.56953703703703706</c:v>
                </c:pt>
                <c:pt idx="6828">
                  <c:v>0.5697916666666667</c:v>
                </c:pt>
                <c:pt idx="6829">
                  <c:v>0.57003472222222229</c:v>
                </c:pt>
                <c:pt idx="6830">
                  <c:v>0.57027777777777777</c:v>
                </c:pt>
                <c:pt idx="6831">
                  <c:v>0.57052083333333337</c:v>
                </c:pt>
                <c:pt idx="6832">
                  <c:v>0.57076388888888896</c:v>
                </c:pt>
                <c:pt idx="6833">
                  <c:v>0.57101851851851848</c:v>
                </c:pt>
                <c:pt idx="6834">
                  <c:v>0.57126157407407407</c:v>
                </c:pt>
                <c:pt idx="6835">
                  <c:v>0.57150462962962967</c:v>
                </c:pt>
                <c:pt idx="6836">
                  <c:v>0.57174768518518515</c:v>
                </c:pt>
                <c:pt idx="6837">
                  <c:v>0.57199074074074074</c:v>
                </c:pt>
                <c:pt idx="6838">
                  <c:v>0.57224537037037038</c:v>
                </c:pt>
                <c:pt idx="6839">
                  <c:v>0.57248842592592586</c:v>
                </c:pt>
                <c:pt idx="6840">
                  <c:v>0.57273148148148145</c:v>
                </c:pt>
                <c:pt idx="6841">
                  <c:v>0.57297453703703705</c:v>
                </c:pt>
                <c:pt idx="6842">
                  <c:v>0.57321759259259253</c:v>
                </c:pt>
                <c:pt idx="6843">
                  <c:v>0.57346064814814812</c:v>
                </c:pt>
                <c:pt idx="6844">
                  <c:v>0.57371527777777775</c:v>
                </c:pt>
                <c:pt idx="6845">
                  <c:v>0.57395833333333335</c:v>
                </c:pt>
                <c:pt idx="6846">
                  <c:v>0.57420138888888894</c:v>
                </c:pt>
                <c:pt idx="6847">
                  <c:v>0.57444444444444442</c:v>
                </c:pt>
                <c:pt idx="6848">
                  <c:v>0.57468750000000002</c:v>
                </c:pt>
                <c:pt idx="6849">
                  <c:v>0.57494212962962965</c:v>
                </c:pt>
                <c:pt idx="6850">
                  <c:v>0.57518518518518513</c:v>
                </c:pt>
                <c:pt idx="6851">
                  <c:v>0.57542824074074073</c:v>
                </c:pt>
                <c:pt idx="6852">
                  <c:v>0.57567129629629632</c:v>
                </c:pt>
                <c:pt idx="6853">
                  <c:v>0.5759143518518518</c:v>
                </c:pt>
                <c:pt idx="6854">
                  <c:v>0.57616898148148155</c:v>
                </c:pt>
                <c:pt idx="6855">
                  <c:v>0.57641203703703703</c:v>
                </c:pt>
                <c:pt idx="6856">
                  <c:v>0.57665509259259262</c:v>
                </c:pt>
                <c:pt idx="6857">
                  <c:v>0.57689814814814822</c:v>
                </c:pt>
                <c:pt idx="6858">
                  <c:v>0.5771412037037037</c:v>
                </c:pt>
                <c:pt idx="6859">
                  <c:v>0.57738425925925929</c:v>
                </c:pt>
                <c:pt idx="6860">
                  <c:v>0.57763888888888892</c:v>
                </c:pt>
                <c:pt idx="6861">
                  <c:v>0.57788194444444441</c:v>
                </c:pt>
                <c:pt idx="6862">
                  <c:v>0.578125</c:v>
                </c:pt>
                <c:pt idx="6863">
                  <c:v>0.57836805555555559</c:v>
                </c:pt>
                <c:pt idx="6864">
                  <c:v>0.57861111111111108</c:v>
                </c:pt>
                <c:pt idx="6865">
                  <c:v>0.57886574074074071</c:v>
                </c:pt>
                <c:pt idx="6866">
                  <c:v>0.5791087962962963</c:v>
                </c:pt>
                <c:pt idx="6867">
                  <c:v>0.57935185185185178</c:v>
                </c:pt>
                <c:pt idx="6868">
                  <c:v>0.57959490740740738</c:v>
                </c:pt>
                <c:pt idx="6869">
                  <c:v>0.57983796296296297</c:v>
                </c:pt>
                <c:pt idx="6870">
                  <c:v>0.5800925925925926</c:v>
                </c:pt>
                <c:pt idx="6871">
                  <c:v>0.5803356481481482</c:v>
                </c:pt>
                <c:pt idx="6872">
                  <c:v>0.58057870370370368</c:v>
                </c:pt>
                <c:pt idx="6873">
                  <c:v>0.58082175925925927</c:v>
                </c:pt>
                <c:pt idx="6874">
                  <c:v>0.58106481481481487</c:v>
                </c:pt>
                <c:pt idx="6875">
                  <c:v>0.58131944444444439</c:v>
                </c:pt>
                <c:pt idx="6876">
                  <c:v>0.58156249999999998</c:v>
                </c:pt>
                <c:pt idx="6877">
                  <c:v>0.58180555555555558</c:v>
                </c:pt>
                <c:pt idx="6878">
                  <c:v>0.58204861111111106</c:v>
                </c:pt>
                <c:pt idx="6879">
                  <c:v>0.58229166666666665</c:v>
                </c:pt>
                <c:pt idx="6880">
                  <c:v>0.58253472222222225</c:v>
                </c:pt>
                <c:pt idx="6881">
                  <c:v>0.58278935185185188</c:v>
                </c:pt>
                <c:pt idx="6882">
                  <c:v>0.58303240740740747</c:v>
                </c:pt>
                <c:pt idx="6883">
                  <c:v>0.58327546296296295</c:v>
                </c:pt>
                <c:pt idx="6884">
                  <c:v>0.58351851851851855</c:v>
                </c:pt>
                <c:pt idx="6885">
                  <c:v>0.58376157407407414</c:v>
                </c:pt>
                <c:pt idx="6886">
                  <c:v>0.58401620370370366</c:v>
                </c:pt>
                <c:pt idx="6887">
                  <c:v>0.58425925925925926</c:v>
                </c:pt>
                <c:pt idx="6888">
                  <c:v>0.58450231481481485</c:v>
                </c:pt>
                <c:pt idx="6889">
                  <c:v>0.58474537037037033</c:v>
                </c:pt>
                <c:pt idx="6890">
                  <c:v>0.58498842592592593</c:v>
                </c:pt>
                <c:pt idx="6891">
                  <c:v>0.58524305555555556</c:v>
                </c:pt>
                <c:pt idx="6892">
                  <c:v>0.58548611111111104</c:v>
                </c:pt>
                <c:pt idx="6893">
                  <c:v>0.58572916666666663</c:v>
                </c:pt>
                <c:pt idx="6894">
                  <c:v>0.58597222222222223</c:v>
                </c:pt>
                <c:pt idx="6895">
                  <c:v>0.58621527777777771</c:v>
                </c:pt>
                <c:pt idx="6896">
                  <c:v>0.5864583333333333</c:v>
                </c:pt>
                <c:pt idx="6897">
                  <c:v>0.58671296296296294</c:v>
                </c:pt>
                <c:pt idx="6898">
                  <c:v>0.58695601851851853</c:v>
                </c:pt>
                <c:pt idx="6899">
                  <c:v>0.58719907407407412</c:v>
                </c:pt>
                <c:pt idx="6900">
                  <c:v>0.58744212962962961</c:v>
                </c:pt>
                <c:pt idx="6901">
                  <c:v>0.5876851851851852</c:v>
                </c:pt>
                <c:pt idx="6902">
                  <c:v>0.58793981481481483</c:v>
                </c:pt>
                <c:pt idx="6903">
                  <c:v>0.58818287037037031</c:v>
                </c:pt>
                <c:pt idx="6904">
                  <c:v>0.58842592592592591</c:v>
                </c:pt>
                <c:pt idx="6905">
                  <c:v>0.5886689814814815</c:v>
                </c:pt>
                <c:pt idx="6906">
                  <c:v>0.58891203703703698</c:v>
                </c:pt>
                <c:pt idx="6907">
                  <c:v>0.58916666666666673</c:v>
                </c:pt>
                <c:pt idx="6908">
                  <c:v>0.58940972222222221</c:v>
                </c:pt>
                <c:pt idx="6909">
                  <c:v>0.5896527777777778</c:v>
                </c:pt>
                <c:pt idx="6910">
                  <c:v>0.5898958333333334</c:v>
                </c:pt>
                <c:pt idx="6911">
                  <c:v>0.59013888888888888</c:v>
                </c:pt>
                <c:pt idx="6912">
                  <c:v>0.59039351851851851</c:v>
                </c:pt>
                <c:pt idx="6913">
                  <c:v>0.59063657407407411</c:v>
                </c:pt>
                <c:pt idx="6914">
                  <c:v>0.59087962962962959</c:v>
                </c:pt>
                <c:pt idx="6915">
                  <c:v>0.59112268518518518</c:v>
                </c:pt>
                <c:pt idx="6916">
                  <c:v>0.59136574074074078</c:v>
                </c:pt>
                <c:pt idx="6917">
                  <c:v>0.59160879629629626</c:v>
                </c:pt>
                <c:pt idx="6918">
                  <c:v>0.59186342592592589</c:v>
                </c:pt>
                <c:pt idx="6919">
                  <c:v>0.59210648148148148</c:v>
                </c:pt>
                <c:pt idx="6920">
                  <c:v>0.59234953703703697</c:v>
                </c:pt>
                <c:pt idx="6921">
                  <c:v>0.59259259259259256</c:v>
                </c:pt>
                <c:pt idx="6922">
                  <c:v>0.59283564814814815</c:v>
                </c:pt>
                <c:pt idx="6923">
                  <c:v>0.59309027777777779</c:v>
                </c:pt>
                <c:pt idx="6924">
                  <c:v>0.59333333333333338</c:v>
                </c:pt>
                <c:pt idx="6925">
                  <c:v>0.59357638888888886</c:v>
                </c:pt>
                <c:pt idx="6926">
                  <c:v>0.59381944444444446</c:v>
                </c:pt>
                <c:pt idx="6927">
                  <c:v>0.59406250000000005</c:v>
                </c:pt>
                <c:pt idx="6928">
                  <c:v>0.59431712962962957</c:v>
                </c:pt>
                <c:pt idx="6929">
                  <c:v>0.59456018518518516</c:v>
                </c:pt>
                <c:pt idx="6930">
                  <c:v>0.59480324074074076</c:v>
                </c:pt>
                <c:pt idx="6931">
                  <c:v>0.59504629629629624</c:v>
                </c:pt>
                <c:pt idx="6932">
                  <c:v>0.59528935185185183</c:v>
                </c:pt>
                <c:pt idx="6933">
                  <c:v>0.59554398148148147</c:v>
                </c:pt>
                <c:pt idx="6934">
                  <c:v>0.59578703703703706</c:v>
                </c:pt>
                <c:pt idx="6935">
                  <c:v>0.59603009259259265</c:v>
                </c:pt>
                <c:pt idx="6936">
                  <c:v>0.59627314814814814</c:v>
                </c:pt>
                <c:pt idx="6937">
                  <c:v>0.59651620370370373</c:v>
                </c:pt>
                <c:pt idx="6938">
                  <c:v>0.59675925925925932</c:v>
                </c:pt>
                <c:pt idx="6939">
                  <c:v>0.59701388888888884</c:v>
                </c:pt>
                <c:pt idx="6940">
                  <c:v>0.59725694444444444</c:v>
                </c:pt>
                <c:pt idx="6941">
                  <c:v>0.59750000000000003</c:v>
                </c:pt>
                <c:pt idx="6942">
                  <c:v>0.59774305555555551</c:v>
                </c:pt>
                <c:pt idx="6943">
                  <c:v>0.59798611111111111</c:v>
                </c:pt>
                <c:pt idx="6944">
                  <c:v>0.59824074074074074</c:v>
                </c:pt>
                <c:pt idx="6945">
                  <c:v>0.59848379629629633</c:v>
                </c:pt>
                <c:pt idx="6946">
                  <c:v>0.59872685185185182</c:v>
                </c:pt>
                <c:pt idx="6947">
                  <c:v>0.59896990740740741</c:v>
                </c:pt>
                <c:pt idx="6948">
                  <c:v>0.59921296296296289</c:v>
                </c:pt>
                <c:pt idx="6949">
                  <c:v>0.59946759259259264</c:v>
                </c:pt>
                <c:pt idx="6950">
                  <c:v>0.59971064814814812</c:v>
                </c:pt>
                <c:pt idx="6951">
                  <c:v>0.59995370370370371</c:v>
                </c:pt>
                <c:pt idx="6952">
                  <c:v>0.6001967592592593</c:v>
                </c:pt>
                <c:pt idx="6953">
                  <c:v>0.60043981481481479</c:v>
                </c:pt>
                <c:pt idx="6954">
                  <c:v>0.60068287037037038</c:v>
                </c:pt>
                <c:pt idx="6955">
                  <c:v>0.60093750000000001</c:v>
                </c:pt>
                <c:pt idx="6956">
                  <c:v>0.6011805555555555</c:v>
                </c:pt>
                <c:pt idx="6957">
                  <c:v>0.60142361111111109</c:v>
                </c:pt>
                <c:pt idx="6958">
                  <c:v>0.60166666666666668</c:v>
                </c:pt>
                <c:pt idx="6959">
                  <c:v>0.60190972222222217</c:v>
                </c:pt>
                <c:pt idx="6960">
                  <c:v>0.60216435185185191</c:v>
                </c:pt>
                <c:pt idx="6961">
                  <c:v>0.60240740740740739</c:v>
                </c:pt>
                <c:pt idx="6962">
                  <c:v>0.60265046296296299</c:v>
                </c:pt>
                <c:pt idx="6963">
                  <c:v>0.60289351851851858</c:v>
                </c:pt>
                <c:pt idx="6964">
                  <c:v>0.60313657407407406</c:v>
                </c:pt>
                <c:pt idx="6965">
                  <c:v>0.60339120370370369</c:v>
                </c:pt>
                <c:pt idx="6966">
                  <c:v>0.60363425925925929</c:v>
                </c:pt>
                <c:pt idx="6967">
                  <c:v>0.60387731481481477</c:v>
                </c:pt>
                <c:pt idx="6968">
                  <c:v>0.60412037037037036</c:v>
                </c:pt>
                <c:pt idx="6969">
                  <c:v>0.60436342592592596</c:v>
                </c:pt>
                <c:pt idx="6970">
                  <c:v>0.60461805555555559</c:v>
                </c:pt>
                <c:pt idx="6971">
                  <c:v>0.60486111111111118</c:v>
                </c:pt>
                <c:pt idx="6972">
                  <c:v>0.60510416666666667</c:v>
                </c:pt>
                <c:pt idx="6973">
                  <c:v>0.60534722222222215</c:v>
                </c:pt>
                <c:pt idx="6974">
                  <c:v>0.60559027777777774</c:v>
                </c:pt>
                <c:pt idx="6975">
                  <c:v>0.60583333333333333</c:v>
                </c:pt>
                <c:pt idx="6976">
                  <c:v>0.60608796296296297</c:v>
                </c:pt>
                <c:pt idx="6977">
                  <c:v>0.60633101851851856</c:v>
                </c:pt>
                <c:pt idx="6978">
                  <c:v>0.60657407407407404</c:v>
                </c:pt>
                <c:pt idx="6979">
                  <c:v>0.60681712962962964</c:v>
                </c:pt>
                <c:pt idx="6980">
                  <c:v>0.60706018518518523</c:v>
                </c:pt>
                <c:pt idx="6981">
                  <c:v>0.60731481481481475</c:v>
                </c:pt>
                <c:pt idx="6982">
                  <c:v>0.60755787037037035</c:v>
                </c:pt>
                <c:pt idx="6983">
                  <c:v>0.60780092592592594</c:v>
                </c:pt>
                <c:pt idx="6984">
                  <c:v>0.60804398148148142</c:v>
                </c:pt>
                <c:pt idx="6985">
                  <c:v>0.60828703703703701</c:v>
                </c:pt>
                <c:pt idx="6986">
                  <c:v>0.60854166666666665</c:v>
                </c:pt>
                <c:pt idx="6987">
                  <c:v>0.60878472222222224</c:v>
                </c:pt>
                <c:pt idx="6988">
                  <c:v>0.60902777777777783</c:v>
                </c:pt>
                <c:pt idx="6989">
                  <c:v>0.60927083333333332</c:v>
                </c:pt>
                <c:pt idx="6990">
                  <c:v>0.60951388888888891</c:v>
                </c:pt>
                <c:pt idx="6991">
                  <c:v>0.6097569444444445</c:v>
                </c:pt>
                <c:pt idx="6992">
                  <c:v>0.61001157407407403</c:v>
                </c:pt>
                <c:pt idx="6993">
                  <c:v>0.61025462962962962</c:v>
                </c:pt>
                <c:pt idx="6994">
                  <c:v>0.61049768518518521</c:v>
                </c:pt>
                <c:pt idx="6995">
                  <c:v>0.6107407407407407</c:v>
                </c:pt>
                <c:pt idx="6996">
                  <c:v>0.61098379629629629</c:v>
                </c:pt>
                <c:pt idx="6997">
                  <c:v>0.61123842592592592</c:v>
                </c:pt>
                <c:pt idx="6998">
                  <c:v>0.61148148148148151</c:v>
                </c:pt>
                <c:pt idx="6999">
                  <c:v>0.61172453703703711</c:v>
                </c:pt>
                <c:pt idx="7000">
                  <c:v>0.61196759259259259</c:v>
                </c:pt>
                <c:pt idx="7001">
                  <c:v>0.61221064814814818</c:v>
                </c:pt>
                <c:pt idx="7002">
                  <c:v>0.61246527777777782</c:v>
                </c:pt>
                <c:pt idx="7003">
                  <c:v>0.6127083333333333</c:v>
                </c:pt>
                <c:pt idx="7004">
                  <c:v>0.61295138888888889</c:v>
                </c:pt>
                <c:pt idx="7005">
                  <c:v>0.61319444444444449</c:v>
                </c:pt>
                <c:pt idx="7006">
                  <c:v>0.61343749999999997</c:v>
                </c:pt>
                <c:pt idx="7007">
                  <c:v>0.6136921296296296</c:v>
                </c:pt>
                <c:pt idx="7008">
                  <c:v>0.61393518518518519</c:v>
                </c:pt>
                <c:pt idx="7009">
                  <c:v>0.61417824074074068</c:v>
                </c:pt>
                <c:pt idx="7010">
                  <c:v>0.61442129629629627</c:v>
                </c:pt>
                <c:pt idx="7011">
                  <c:v>0.61466435185185186</c:v>
                </c:pt>
                <c:pt idx="7012">
                  <c:v>0.61490740740740735</c:v>
                </c:pt>
                <c:pt idx="7013">
                  <c:v>0.61516203703703709</c:v>
                </c:pt>
                <c:pt idx="7014">
                  <c:v>0.61540509259259257</c:v>
                </c:pt>
                <c:pt idx="7015">
                  <c:v>0.61564814814814817</c:v>
                </c:pt>
                <c:pt idx="7016">
                  <c:v>0.61589120370370376</c:v>
                </c:pt>
                <c:pt idx="7017">
                  <c:v>0.61613425925925924</c:v>
                </c:pt>
                <c:pt idx="7018">
                  <c:v>0.61638888888888888</c:v>
                </c:pt>
                <c:pt idx="7019">
                  <c:v>0.61663194444444447</c:v>
                </c:pt>
                <c:pt idx="7020">
                  <c:v>0.61687499999999995</c:v>
                </c:pt>
                <c:pt idx="7021">
                  <c:v>0.61711805555555554</c:v>
                </c:pt>
                <c:pt idx="7022">
                  <c:v>0.61736111111111114</c:v>
                </c:pt>
                <c:pt idx="7023">
                  <c:v>0.61761574074074077</c:v>
                </c:pt>
                <c:pt idx="7024">
                  <c:v>0.61785879629629636</c:v>
                </c:pt>
                <c:pt idx="7025">
                  <c:v>0.61810185185185185</c:v>
                </c:pt>
                <c:pt idx="7026">
                  <c:v>0.61834490740740744</c:v>
                </c:pt>
                <c:pt idx="7027">
                  <c:v>0.61858796296296303</c:v>
                </c:pt>
                <c:pt idx="7028">
                  <c:v>0.61883101851851852</c:v>
                </c:pt>
                <c:pt idx="7029">
                  <c:v>0.61908564814814815</c:v>
                </c:pt>
                <c:pt idx="7030">
                  <c:v>0.61932870370370374</c:v>
                </c:pt>
                <c:pt idx="7031">
                  <c:v>0.61957175925925922</c:v>
                </c:pt>
                <c:pt idx="7032">
                  <c:v>0.61981481481481482</c:v>
                </c:pt>
                <c:pt idx="7033">
                  <c:v>0.62005787037037041</c:v>
                </c:pt>
                <c:pt idx="7034">
                  <c:v>0.62031249999999993</c:v>
                </c:pt>
                <c:pt idx="7035">
                  <c:v>0.62055555555555553</c:v>
                </c:pt>
                <c:pt idx="7036">
                  <c:v>0.62079861111111112</c:v>
                </c:pt>
                <c:pt idx="7037">
                  <c:v>0.6210416666666666</c:v>
                </c:pt>
                <c:pt idx="7038">
                  <c:v>0.6212847222222222</c:v>
                </c:pt>
                <c:pt idx="7039">
                  <c:v>0.62153935185185183</c:v>
                </c:pt>
                <c:pt idx="7040">
                  <c:v>0.62178240740740742</c:v>
                </c:pt>
                <c:pt idx="7041">
                  <c:v>0.62202546296296302</c:v>
                </c:pt>
                <c:pt idx="7042">
                  <c:v>0.6222685185185185</c:v>
                </c:pt>
                <c:pt idx="7043">
                  <c:v>0.62251157407407409</c:v>
                </c:pt>
                <c:pt idx="7044">
                  <c:v>0.62276620370370372</c:v>
                </c:pt>
                <c:pt idx="7045">
                  <c:v>0.62300925925925921</c:v>
                </c:pt>
                <c:pt idx="7046">
                  <c:v>0.6232523148148148</c:v>
                </c:pt>
                <c:pt idx="7047">
                  <c:v>0.62349537037037039</c:v>
                </c:pt>
                <c:pt idx="7048">
                  <c:v>0.62373842592592588</c:v>
                </c:pt>
                <c:pt idx="7049">
                  <c:v>0.62398148148148147</c:v>
                </c:pt>
                <c:pt idx="7050">
                  <c:v>0.6242361111111111</c:v>
                </c:pt>
                <c:pt idx="7051">
                  <c:v>0.6244791666666667</c:v>
                </c:pt>
                <c:pt idx="7052">
                  <c:v>0.62472222222222229</c:v>
                </c:pt>
                <c:pt idx="7053">
                  <c:v>0.62496527777777777</c:v>
                </c:pt>
                <c:pt idx="7054">
                  <c:v>0.62520833333333337</c:v>
                </c:pt>
                <c:pt idx="7055">
                  <c:v>0.625462962962963</c:v>
                </c:pt>
                <c:pt idx="7056">
                  <c:v>0.62570601851851848</c:v>
                </c:pt>
                <c:pt idx="7057">
                  <c:v>0.62594907407407407</c:v>
                </c:pt>
                <c:pt idx="7058">
                  <c:v>0.62619212962962967</c:v>
                </c:pt>
                <c:pt idx="7059">
                  <c:v>0.62643518518518515</c:v>
                </c:pt>
                <c:pt idx="7060">
                  <c:v>0.62668981481481478</c:v>
                </c:pt>
                <c:pt idx="7061">
                  <c:v>0.62693287037037038</c:v>
                </c:pt>
                <c:pt idx="7062">
                  <c:v>0.62717592592592586</c:v>
                </c:pt>
                <c:pt idx="7063">
                  <c:v>0.62741898148148145</c:v>
                </c:pt>
                <c:pt idx="7064">
                  <c:v>0.62766203703703705</c:v>
                </c:pt>
                <c:pt idx="7065">
                  <c:v>0.62791666666666668</c:v>
                </c:pt>
                <c:pt idx="7066">
                  <c:v>0.62815972222222227</c:v>
                </c:pt>
                <c:pt idx="7067">
                  <c:v>0.62840277777777775</c:v>
                </c:pt>
                <c:pt idx="7068">
                  <c:v>0.62864583333333335</c:v>
                </c:pt>
                <c:pt idx="7069">
                  <c:v>0.62888888888888894</c:v>
                </c:pt>
                <c:pt idx="7070">
                  <c:v>0.62913194444444442</c:v>
                </c:pt>
                <c:pt idx="7071">
                  <c:v>0.62938657407407406</c:v>
                </c:pt>
                <c:pt idx="7072">
                  <c:v>0.62962962962962965</c:v>
                </c:pt>
                <c:pt idx="7073">
                  <c:v>0.62987268518518513</c:v>
                </c:pt>
                <c:pt idx="7074">
                  <c:v>0.63011574074074073</c:v>
                </c:pt>
                <c:pt idx="7075">
                  <c:v>0.63035879629629632</c:v>
                </c:pt>
                <c:pt idx="7076">
                  <c:v>0.63061342592592595</c:v>
                </c:pt>
                <c:pt idx="7077">
                  <c:v>0.63085648148148155</c:v>
                </c:pt>
                <c:pt idx="7078">
                  <c:v>0.63109953703703703</c:v>
                </c:pt>
                <c:pt idx="7079">
                  <c:v>0.63134259259259262</c:v>
                </c:pt>
                <c:pt idx="7080">
                  <c:v>0.63158564814814822</c:v>
                </c:pt>
                <c:pt idx="7081">
                  <c:v>0.63184027777777774</c:v>
                </c:pt>
                <c:pt idx="7082">
                  <c:v>0.63208333333333333</c:v>
                </c:pt>
                <c:pt idx="7083">
                  <c:v>0.63232638888888892</c:v>
                </c:pt>
                <c:pt idx="7084">
                  <c:v>0.63256944444444441</c:v>
                </c:pt>
                <c:pt idx="7085">
                  <c:v>0.6328125</c:v>
                </c:pt>
                <c:pt idx="7086">
                  <c:v>0.63306712962962963</c:v>
                </c:pt>
                <c:pt idx="7087">
                  <c:v>0.63331018518518511</c:v>
                </c:pt>
                <c:pt idx="7088">
                  <c:v>0.63355324074074071</c:v>
                </c:pt>
                <c:pt idx="7089">
                  <c:v>0.6337962962962963</c:v>
                </c:pt>
                <c:pt idx="7090">
                  <c:v>0.63403935185185178</c:v>
                </c:pt>
                <c:pt idx="7091">
                  <c:v>0.63428240740740738</c:v>
                </c:pt>
                <c:pt idx="7092">
                  <c:v>0.63453703703703701</c:v>
                </c:pt>
                <c:pt idx="7093">
                  <c:v>0.6347800925925926</c:v>
                </c:pt>
                <c:pt idx="7094">
                  <c:v>0.6350231481481482</c:v>
                </c:pt>
                <c:pt idx="7095">
                  <c:v>0.63526620370370368</c:v>
                </c:pt>
                <c:pt idx="7096">
                  <c:v>0.63550925925925927</c:v>
                </c:pt>
                <c:pt idx="7097">
                  <c:v>0.63576388888888891</c:v>
                </c:pt>
                <c:pt idx="7098">
                  <c:v>0.63600694444444439</c:v>
                </c:pt>
                <c:pt idx="7099">
                  <c:v>0.63624999999999998</c:v>
                </c:pt>
                <c:pt idx="7100">
                  <c:v>0.63649305555555558</c:v>
                </c:pt>
                <c:pt idx="7101">
                  <c:v>0.63673611111111106</c:v>
                </c:pt>
                <c:pt idx="7102">
                  <c:v>0.6369907407407408</c:v>
                </c:pt>
                <c:pt idx="7103">
                  <c:v>0.63723379629629628</c:v>
                </c:pt>
                <c:pt idx="7104">
                  <c:v>0.63747685185185188</c:v>
                </c:pt>
                <c:pt idx="7105">
                  <c:v>0.63771990740740747</c:v>
                </c:pt>
                <c:pt idx="7106">
                  <c:v>0.63796296296296295</c:v>
                </c:pt>
                <c:pt idx="7107">
                  <c:v>0.63820601851851855</c:v>
                </c:pt>
                <c:pt idx="7108">
                  <c:v>0.63846064814814818</c:v>
                </c:pt>
                <c:pt idx="7109">
                  <c:v>0.63870370370370366</c:v>
                </c:pt>
                <c:pt idx="7110">
                  <c:v>0.63894675925925926</c:v>
                </c:pt>
                <c:pt idx="7111">
                  <c:v>0.63918981481481485</c:v>
                </c:pt>
                <c:pt idx="7112">
                  <c:v>0.63943287037037033</c:v>
                </c:pt>
                <c:pt idx="7113">
                  <c:v>0.63968749999999996</c:v>
                </c:pt>
                <c:pt idx="7114">
                  <c:v>0.63993055555555556</c:v>
                </c:pt>
                <c:pt idx="7115">
                  <c:v>0.64017361111111104</c:v>
                </c:pt>
                <c:pt idx="7116">
                  <c:v>0.64041666666666663</c:v>
                </c:pt>
                <c:pt idx="7117">
                  <c:v>0.64065972222222223</c:v>
                </c:pt>
                <c:pt idx="7118">
                  <c:v>0.64091435185185186</c:v>
                </c:pt>
                <c:pt idx="7119">
                  <c:v>0.64115740740740745</c:v>
                </c:pt>
                <c:pt idx="7120">
                  <c:v>0.64140046296296294</c:v>
                </c:pt>
                <c:pt idx="7121">
                  <c:v>0.64164351851851853</c:v>
                </c:pt>
                <c:pt idx="7122">
                  <c:v>0.64188657407407412</c:v>
                </c:pt>
                <c:pt idx="7123">
                  <c:v>0.64212962962962961</c:v>
                </c:pt>
                <c:pt idx="7124">
                  <c:v>0.64238425925925924</c:v>
                </c:pt>
                <c:pt idx="7125">
                  <c:v>0.64262731481481483</c:v>
                </c:pt>
                <c:pt idx="7126">
                  <c:v>0.64287037037037031</c:v>
                </c:pt>
                <c:pt idx="7127">
                  <c:v>0.64311342592592591</c:v>
                </c:pt>
                <c:pt idx="7128">
                  <c:v>0.6433564814814815</c:v>
                </c:pt>
                <c:pt idx="7129">
                  <c:v>0.64361111111111113</c:v>
                </c:pt>
                <c:pt idx="7130">
                  <c:v>0.64385416666666673</c:v>
                </c:pt>
                <c:pt idx="7131">
                  <c:v>0.64409722222222221</c:v>
                </c:pt>
                <c:pt idx="7132">
                  <c:v>0.6443402777777778</c:v>
                </c:pt>
                <c:pt idx="7133">
                  <c:v>0.6445833333333334</c:v>
                </c:pt>
                <c:pt idx="7134">
                  <c:v>0.64483796296296292</c:v>
                </c:pt>
                <c:pt idx="7135">
                  <c:v>0.64508101851851851</c:v>
                </c:pt>
                <c:pt idx="7136">
                  <c:v>0.64532407407407411</c:v>
                </c:pt>
                <c:pt idx="7137">
                  <c:v>0.64556712962962959</c:v>
                </c:pt>
                <c:pt idx="7138">
                  <c:v>0.64581018518518518</c:v>
                </c:pt>
                <c:pt idx="7139">
                  <c:v>0.64606481481481481</c:v>
                </c:pt>
                <c:pt idx="7140">
                  <c:v>0.6463078703703703</c:v>
                </c:pt>
                <c:pt idx="7141">
                  <c:v>0.646550925925926</c:v>
                </c:pt>
                <c:pt idx="7142">
                  <c:v>0.64679398148148148</c:v>
                </c:pt>
                <c:pt idx="7143">
                  <c:v>0.64703703703703697</c:v>
                </c:pt>
                <c:pt idx="7144">
                  <c:v>0.64728009259259256</c:v>
                </c:pt>
                <c:pt idx="7145">
                  <c:v>0.64753472222222219</c:v>
                </c:pt>
                <c:pt idx="7146">
                  <c:v>0.64777777777777779</c:v>
                </c:pt>
                <c:pt idx="7147">
                  <c:v>0.64802083333333338</c:v>
                </c:pt>
                <c:pt idx="7148">
                  <c:v>0.64826388888888886</c:v>
                </c:pt>
                <c:pt idx="7149">
                  <c:v>0.64850694444444446</c:v>
                </c:pt>
                <c:pt idx="7150">
                  <c:v>0.64876157407407409</c:v>
                </c:pt>
                <c:pt idx="7151">
                  <c:v>0.64900462962962957</c:v>
                </c:pt>
                <c:pt idx="7152">
                  <c:v>0.64924768518518516</c:v>
                </c:pt>
                <c:pt idx="7153">
                  <c:v>0.64949074074074076</c:v>
                </c:pt>
                <c:pt idx="7154">
                  <c:v>0.64973379629629624</c:v>
                </c:pt>
                <c:pt idx="7155">
                  <c:v>0.64998842592592598</c:v>
                </c:pt>
                <c:pt idx="7156">
                  <c:v>0.65023148148148147</c:v>
                </c:pt>
                <c:pt idx="7157">
                  <c:v>0.65047453703703706</c:v>
                </c:pt>
                <c:pt idx="7158">
                  <c:v>0.65071759259259265</c:v>
                </c:pt>
                <c:pt idx="7159">
                  <c:v>0.65096064814814814</c:v>
                </c:pt>
                <c:pt idx="7160">
                  <c:v>0.65121527777777777</c:v>
                </c:pt>
                <c:pt idx="7161">
                  <c:v>0.65145833333333336</c:v>
                </c:pt>
                <c:pt idx="7162">
                  <c:v>0.65170138888888884</c:v>
                </c:pt>
                <c:pt idx="7163">
                  <c:v>0.65194444444444444</c:v>
                </c:pt>
                <c:pt idx="7164">
                  <c:v>0.65218750000000003</c:v>
                </c:pt>
                <c:pt idx="7165">
                  <c:v>0.65243055555555551</c:v>
                </c:pt>
                <c:pt idx="7166">
                  <c:v>0.65268518518518526</c:v>
                </c:pt>
                <c:pt idx="7167">
                  <c:v>0.65292824074074074</c:v>
                </c:pt>
                <c:pt idx="7168">
                  <c:v>0.65317129629629633</c:v>
                </c:pt>
                <c:pt idx="7169">
                  <c:v>0.65341435185185182</c:v>
                </c:pt>
                <c:pt idx="7170">
                  <c:v>0.65365740740740741</c:v>
                </c:pt>
                <c:pt idx="7171">
                  <c:v>0.65391203703703704</c:v>
                </c:pt>
                <c:pt idx="7172">
                  <c:v>0.65415509259259264</c:v>
                </c:pt>
                <c:pt idx="7173">
                  <c:v>0.65439814814814812</c:v>
                </c:pt>
                <c:pt idx="7174">
                  <c:v>0.65464120370370371</c:v>
                </c:pt>
                <c:pt idx="7175">
                  <c:v>0.6548842592592593</c:v>
                </c:pt>
                <c:pt idx="7176">
                  <c:v>0.65513888888888883</c:v>
                </c:pt>
                <c:pt idx="7177">
                  <c:v>0.65538194444444442</c:v>
                </c:pt>
                <c:pt idx="7178">
                  <c:v>0.65562500000000001</c:v>
                </c:pt>
                <c:pt idx="7179">
                  <c:v>0.6558680555555555</c:v>
                </c:pt>
                <c:pt idx="7180">
                  <c:v>0.65611111111111109</c:v>
                </c:pt>
                <c:pt idx="7181">
                  <c:v>0.65635416666666668</c:v>
                </c:pt>
                <c:pt idx="7182">
                  <c:v>0.65660879629629632</c:v>
                </c:pt>
                <c:pt idx="7183">
                  <c:v>0.65685185185185191</c:v>
                </c:pt>
                <c:pt idx="7184">
                  <c:v>0.65709490740740739</c:v>
                </c:pt>
                <c:pt idx="7185">
                  <c:v>0.65733796296296299</c:v>
                </c:pt>
                <c:pt idx="7186">
                  <c:v>0.65758101851851858</c:v>
                </c:pt>
                <c:pt idx="7187">
                  <c:v>0.6578356481481481</c:v>
                </c:pt>
                <c:pt idx="7188">
                  <c:v>0.65807870370370369</c:v>
                </c:pt>
                <c:pt idx="7189">
                  <c:v>0.65832175925925929</c:v>
                </c:pt>
                <c:pt idx="7190">
                  <c:v>0.65856481481481477</c:v>
                </c:pt>
                <c:pt idx="7191">
                  <c:v>0.65880787037037036</c:v>
                </c:pt>
                <c:pt idx="7192">
                  <c:v>0.6590625</c:v>
                </c:pt>
                <c:pt idx="7193">
                  <c:v>0.65930555555555559</c:v>
                </c:pt>
                <c:pt idx="7194">
                  <c:v>0.65954861111111118</c:v>
                </c:pt>
                <c:pt idx="7195">
                  <c:v>0.65979166666666667</c:v>
                </c:pt>
                <c:pt idx="7196">
                  <c:v>0.66003472222222226</c:v>
                </c:pt>
                <c:pt idx="7197">
                  <c:v>0.66028935185185189</c:v>
                </c:pt>
                <c:pt idx="7198">
                  <c:v>0.66053240740740737</c:v>
                </c:pt>
                <c:pt idx="7199">
                  <c:v>0.66077546296296297</c:v>
                </c:pt>
                <c:pt idx="7200">
                  <c:v>0.66101851851851856</c:v>
                </c:pt>
                <c:pt idx="7201">
                  <c:v>0.66126157407407404</c:v>
                </c:pt>
                <c:pt idx="7202">
                  <c:v>0.66150462962962964</c:v>
                </c:pt>
                <c:pt idx="7203">
                  <c:v>0.66175925925925927</c:v>
                </c:pt>
                <c:pt idx="7204">
                  <c:v>0.66200231481481475</c:v>
                </c:pt>
                <c:pt idx="7205">
                  <c:v>0.66224537037037035</c:v>
                </c:pt>
                <c:pt idx="7206">
                  <c:v>0.66248842592592594</c:v>
                </c:pt>
                <c:pt idx="7207">
                  <c:v>0.66273148148148142</c:v>
                </c:pt>
                <c:pt idx="7208">
                  <c:v>0.66298611111111116</c:v>
                </c:pt>
                <c:pt idx="7209">
                  <c:v>0.66322916666666665</c:v>
                </c:pt>
                <c:pt idx="7210">
                  <c:v>0.66347222222222224</c:v>
                </c:pt>
                <c:pt idx="7211">
                  <c:v>0.66371527777777783</c:v>
                </c:pt>
                <c:pt idx="7212">
                  <c:v>0.66395833333333332</c:v>
                </c:pt>
                <c:pt idx="7213">
                  <c:v>0.66421296296296295</c:v>
                </c:pt>
                <c:pt idx="7214">
                  <c:v>0.66445601851851854</c:v>
                </c:pt>
                <c:pt idx="7215">
                  <c:v>0.66469907407407403</c:v>
                </c:pt>
                <c:pt idx="7216">
                  <c:v>0.66494212962962962</c:v>
                </c:pt>
                <c:pt idx="7217">
                  <c:v>0.66518518518518521</c:v>
                </c:pt>
                <c:pt idx="7218">
                  <c:v>0.6654282407407407</c:v>
                </c:pt>
                <c:pt idx="7219">
                  <c:v>0.66568287037037044</c:v>
                </c:pt>
                <c:pt idx="7220">
                  <c:v>0.66592592592592592</c:v>
                </c:pt>
                <c:pt idx="7221">
                  <c:v>0.66616898148148151</c:v>
                </c:pt>
                <c:pt idx="7222">
                  <c:v>0.66641203703703711</c:v>
                </c:pt>
                <c:pt idx="7223">
                  <c:v>0.66665509259259259</c:v>
                </c:pt>
                <c:pt idx="7224">
                  <c:v>0.66690972222222211</c:v>
                </c:pt>
                <c:pt idx="7225">
                  <c:v>0.66715277777777782</c:v>
                </c:pt>
                <c:pt idx="7226">
                  <c:v>0.6673958333333333</c:v>
                </c:pt>
                <c:pt idx="7227">
                  <c:v>0.66763888888888889</c:v>
                </c:pt>
                <c:pt idx="7228">
                  <c:v>0.66788194444444438</c:v>
                </c:pt>
                <c:pt idx="7229">
                  <c:v>0.66813657407407412</c:v>
                </c:pt>
                <c:pt idx="7230">
                  <c:v>0.6683796296296296</c:v>
                </c:pt>
                <c:pt idx="7231">
                  <c:v>0.66862268518518519</c:v>
                </c:pt>
                <c:pt idx="7232">
                  <c:v>0.66886574074074068</c:v>
                </c:pt>
                <c:pt idx="7233">
                  <c:v>0.66910879629629638</c:v>
                </c:pt>
                <c:pt idx="7234">
                  <c:v>0.6693634259259259</c:v>
                </c:pt>
                <c:pt idx="7235">
                  <c:v>0.66960648148148139</c:v>
                </c:pt>
                <c:pt idx="7236">
                  <c:v>0.66984953703703709</c:v>
                </c:pt>
                <c:pt idx="7237">
                  <c:v>0.67009259259259257</c:v>
                </c:pt>
                <c:pt idx="7238">
                  <c:v>0.67033564814814817</c:v>
                </c:pt>
                <c:pt idx="7239">
                  <c:v>0.67057870370370365</c:v>
                </c:pt>
                <c:pt idx="7240">
                  <c:v>0.67083333333333339</c:v>
                </c:pt>
                <c:pt idx="7241">
                  <c:v>0.67107638888888888</c:v>
                </c:pt>
                <c:pt idx="7242">
                  <c:v>0.67131944444444447</c:v>
                </c:pt>
                <c:pt idx="7243">
                  <c:v>0.67156249999999995</c:v>
                </c:pt>
                <c:pt idx="7244">
                  <c:v>0.67180555555555566</c:v>
                </c:pt>
                <c:pt idx="7245">
                  <c:v>0.67206018518518518</c:v>
                </c:pt>
                <c:pt idx="7246">
                  <c:v>0.67230324074074066</c:v>
                </c:pt>
                <c:pt idx="7247">
                  <c:v>0.67254629629629636</c:v>
                </c:pt>
                <c:pt idx="7248">
                  <c:v>0.67278935185185185</c:v>
                </c:pt>
                <c:pt idx="7249">
                  <c:v>0.67303240740740744</c:v>
                </c:pt>
                <c:pt idx="7250">
                  <c:v>0.67328703703703707</c:v>
                </c:pt>
                <c:pt idx="7251">
                  <c:v>0.67353009259259267</c:v>
                </c:pt>
                <c:pt idx="7252">
                  <c:v>0.67377314814814815</c:v>
                </c:pt>
                <c:pt idx="7253">
                  <c:v>0.67401620370370363</c:v>
                </c:pt>
                <c:pt idx="7254">
                  <c:v>0.67425925925925922</c:v>
                </c:pt>
                <c:pt idx="7255">
                  <c:v>0.67450231481481471</c:v>
                </c:pt>
                <c:pt idx="7256">
                  <c:v>0.67475694444444445</c:v>
                </c:pt>
                <c:pt idx="7257">
                  <c:v>0.67499999999999993</c:v>
                </c:pt>
                <c:pt idx="7258">
                  <c:v>0.67524305555555564</c:v>
                </c:pt>
                <c:pt idx="7259">
                  <c:v>0.67548611111111112</c:v>
                </c:pt>
                <c:pt idx="7260">
                  <c:v>0.67572916666666671</c:v>
                </c:pt>
                <c:pt idx="7261">
                  <c:v>0.67598379629629635</c:v>
                </c:pt>
                <c:pt idx="7262">
                  <c:v>0.67622685185185183</c:v>
                </c:pt>
                <c:pt idx="7263">
                  <c:v>0.67646990740740742</c:v>
                </c:pt>
                <c:pt idx="7264">
                  <c:v>0.67671296296296291</c:v>
                </c:pt>
                <c:pt idx="7265">
                  <c:v>0.6769560185185185</c:v>
                </c:pt>
                <c:pt idx="7266">
                  <c:v>0.67721064814814813</c:v>
                </c:pt>
                <c:pt idx="7267">
                  <c:v>0.67745370370370372</c:v>
                </c:pt>
                <c:pt idx="7268">
                  <c:v>0.67769675925925921</c:v>
                </c:pt>
                <c:pt idx="7269">
                  <c:v>0.67793981481481491</c:v>
                </c:pt>
                <c:pt idx="7270">
                  <c:v>0.67818287037037039</c:v>
                </c:pt>
                <c:pt idx="7271">
                  <c:v>0.67843749999999992</c:v>
                </c:pt>
                <c:pt idx="7272">
                  <c:v>0.67868055555555562</c:v>
                </c:pt>
                <c:pt idx="7273">
                  <c:v>0.6789236111111111</c:v>
                </c:pt>
                <c:pt idx="7274">
                  <c:v>0.6791666666666667</c:v>
                </c:pt>
                <c:pt idx="7275">
                  <c:v>0.67940972222222218</c:v>
                </c:pt>
                <c:pt idx="7276">
                  <c:v>0.67965277777777777</c:v>
                </c:pt>
                <c:pt idx="7277">
                  <c:v>0.6799074074074074</c:v>
                </c:pt>
                <c:pt idx="7278">
                  <c:v>0.680150462962963</c:v>
                </c:pt>
                <c:pt idx="7279">
                  <c:v>0.68039351851851848</c:v>
                </c:pt>
                <c:pt idx="7280">
                  <c:v>0.68063657407407396</c:v>
                </c:pt>
                <c:pt idx="7281">
                  <c:v>0.68087962962962967</c:v>
                </c:pt>
                <c:pt idx="7282">
                  <c:v>0.68113425925925919</c:v>
                </c:pt>
                <c:pt idx="7283">
                  <c:v>0.68137731481481489</c:v>
                </c:pt>
                <c:pt idx="7284">
                  <c:v>0.68162037037037038</c:v>
                </c:pt>
                <c:pt idx="7285">
                  <c:v>0.68186342592592597</c:v>
                </c:pt>
                <c:pt idx="7286">
                  <c:v>0.68210648148148145</c:v>
                </c:pt>
                <c:pt idx="7287">
                  <c:v>0.68236111111111108</c:v>
                </c:pt>
                <c:pt idx="7288">
                  <c:v>0.68260416666666668</c:v>
                </c:pt>
                <c:pt idx="7289">
                  <c:v>0.68284722222222216</c:v>
                </c:pt>
                <c:pt idx="7290">
                  <c:v>0.68309027777777775</c:v>
                </c:pt>
                <c:pt idx="7291">
                  <c:v>0.68333333333333324</c:v>
                </c:pt>
                <c:pt idx="7292">
                  <c:v>0.68358796296296298</c:v>
                </c:pt>
                <c:pt idx="7293">
                  <c:v>0.68383101851851846</c:v>
                </c:pt>
                <c:pt idx="7294">
                  <c:v>0.68407407407407417</c:v>
                </c:pt>
                <c:pt idx="7295">
                  <c:v>0.68431712962962965</c:v>
                </c:pt>
                <c:pt idx="7296">
                  <c:v>0.68456018518518524</c:v>
                </c:pt>
                <c:pt idx="7297">
                  <c:v>0.68480324074074073</c:v>
                </c:pt>
                <c:pt idx="7298">
                  <c:v>0.68505787037037036</c:v>
                </c:pt>
                <c:pt idx="7299">
                  <c:v>0.68530092592592595</c:v>
                </c:pt>
                <c:pt idx="7300">
                  <c:v>0.68554398148148143</c:v>
                </c:pt>
                <c:pt idx="7301">
                  <c:v>0.68578703703703703</c:v>
                </c:pt>
                <c:pt idx="7302">
                  <c:v>0.68603009259259251</c:v>
                </c:pt>
                <c:pt idx="7303">
                  <c:v>0.68628472222222225</c:v>
                </c:pt>
                <c:pt idx="7304">
                  <c:v>0.68652777777777774</c:v>
                </c:pt>
                <c:pt idx="7305">
                  <c:v>0.68677083333333344</c:v>
                </c:pt>
                <c:pt idx="7306">
                  <c:v>0.68701388888888892</c:v>
                </c:pt>
                <c:pt idx="7307">
                  <c:v>0.68725694444444441</c:v>
                </c:pt>
                <c:pt idx="7308">
                  <c:v>0.68751157407407415</c:v>
                </c:pt>
                <c:pt idx="7309">
                  <c:v>0.68775462962962963</c:v>
                </c:pt>
                <c:pt idx="7310">
                  <c:v>0.68799768518518523</c:v>
                </c:pt>
                <c:pt idx="7311">
                  <c:v>0.68824074074074071</c:v>
                </c:pt>
                <c:pt idx="7312">
                  <c:v>0.6884837962962963</c:v>
                </c:pt>
                <c:pt idx="7313">
                  <c:v>0.68872685185185178</c:v>
                </c:pt>
                <c:pt idx="7314">
                  <c:v>0.68898148148148142</c:v>
                </c:pt>
                <c:pt idx="7315">
                  <c:v>0.68922453703703701</c:v>
                </c:pt>
                <c:pt idx="7316">
                  <c:v>0.68946759259259249</c:v>
                </c:pt>
                <c:pt idx="7317">
                  <c:v>0.6897106481481482</c:v>
                </c:pt>
                <c:pt idx="7318">
                  <c:v>0.68995370370370368</c:v>
                </c:pt>
                <c:pt idx="7319">
                  <c:v>0.69020833333333342</c:v>
                </c:pt>
                <c:pt idx="7320">
                  <c:v>0.69045138888888891</c:v>
                </c:pt>
                <c:pt idx="7321">
                  <c:v>0.6906944444444445</c:v>
                </c:pt>
                <c:pt idx="7322">
                  <c:v>0.69093749999999998</c:v>
                </c:pt>
                <c:pt idx="7323">
                  <c:v>0.69118055555555558</c:v>
                </c:pt>
                <c:pt idx="7324">
                  <c:v>0.69143518518518521</c:v>
                </c:pt>
                <c:pt idx="7325">
                  <c:v>0.69167824074074069</c:v>
                </c:pt>
                <c:pt idx="7326">
                  <c:v>0.69192129629629628</c:v>
                </c:pt>
                <c:pt idx="7327">
                  <c:v>0.69216435185185177</c:v>
                </c:pt>
                <c:pt idx="7328">
                  <c:v>0.69240740740740747</c:v>
                </c:pt>
                <c:pt idx="7329">
                  <c:v>0.69266203703703699</c:v>
                </c:pt>
                <c:pt idx="7330">
                  <c:v>0.6929050925925927</c:v>
                </c:pt>
                <c:pt idx="7331">
                  <c:v>0.69314814814814818</c:v>
                </c:pt>
                <c:pt idx="7332">
                  <c:v>0.69339120370370377</c:v>
                </c:pt>
                <c:pt idx="7333">
                  <c:v>0.69363425925925926</c:v>
                </c:pt>
                <c:pt idx="7334">
                  <c:v>0.69387731481481474</c:v>
                </c:pt>
                <c:pt idx="7335">
                  <c:v>0.69413194444444448</c:v>
                </c:pt>
                <c:pt idx="7336">
                  <c:v>0.69437499999999996</c:v>
                </c:pt>
                <c:pt idx="7337">
                  <c:v>0.69461805555555556</c:v>
                </c:pt>
                <c:pt idx="7338">
                  <c:v>0.69486111111111104</c:v>
                </c:pt>
                <c:pt idx="7339">
                  <c:v>0.69510416666666675</c:v>
                </c:pt>
                <c:pt idx="7340">
                  <c:v>0.69535879629629627</c:v>
                </c:pt>
                <c:pt idx="7341">
                  <c:v>0.69560185185185175</c:v>
                </c:pt>
                <c:pt idx="7342">
                  <c:v>0.69584490740740745</c:v>
                </c:pt>
                <c:pt idx="7343">
                  <c:v>0.69608796296296294</c:v>
                </c:pt>
                <c:pt idx="7344">
                  <c:v>0.69633101851851853</c:v>
                </c:pt>
                <c:pt idx="7345">
                  <c:v>0.69658564814814816</c:v>
                </c:pt>
                <c:pt idx="7346">
                  <c:v>0.69682870370370376</c:v>
                </c:pt>
                <c:pt idx="7347">
                  <c:v>0.69707175925925924</c:v>
                </c:pt>
                <c:pt idx="7348">
                  <c:v>0.69731481481481483</c:v>
                </c:pt>
                <c:pt idx="7349">
                  <c:v>0.69755787037037031</c:v>
                </c:pt>
                <c:pt idx="7350">
                  <c:v>0.69780092592592602</c:v>
                </c:pt>
                <c:pt idx="7351">
                  <c:v>0.69805555555555554</c:v>
                </c:pt>
                <c:pt idx="7352">
                  <c:v>0.69829861111111102</c:v>
                </c:pt>
                <c:pt idx="7353">
                  <c:v>0.69854166666666673</c:v>
                </c:pt>
                <c:pt idx="7354">
                  <c:v>0.69878472222222221</c:v>
                </c:pt>
                <c:pt idx="7355">
                  <c:v>0.6990277777777778</c:v>
                </c:pt>
                <c:pt idx="7356">
                  <c:v>0.69928240740740744</c:v>
                </c:pt>
                <c:pt idx="7357">
                  <c:v>0.69952546296296303</c:v>
                </c:pt>
                <c:pt idx="7358">
                  <c:v>0.69976851851851851</c:v>
                </c:pt>
                <c:pt idx="7359">
                  <c:v>0.70001157407407411</c:v>
                </c:pt>
                <c:pt idx="7360">
                  <c:v>0.70025462962962959</c:v>
                </c:pt>
                <c:pt idx="7361">
                  <c:v>0.70050925925925922</c:v>
                </c:pt>
                <c:pt idx="7362">
                  <c:v>0.70075231481481481</c:v>
                </c:pt>
                <c:pt idx="7363">
                  <c:v>0.7009953703703703</c:v>
                </c:pt>
                <c:pt idx="7364">
                  <c:v>0.701238425925926</c:v>
                </c:pt>
                <c:pt idx="7365">
                  <c:v>0.70148148148148148</c:v>
                </c:pt>
                <c:pt idx="7366">
                  <c:v>0.70173611111111101</c:v>
                </c:pt>
                <c:pt idx="7367">
                  <c:v>0.70197916666666671</c:v>
                </c:pt>
                <c:pt idx="7368">
                  <c:v>0.70222222222222219</c:v>
                </c:pt>
                <c:pt idx="7369">
                  <c:v>0.70246527777777779</c:v>
                </c:pt>
                <c:pt idx="7370">
                  <c:v>0.70270833333333327</c:v>
                </c:pt>
                <c:pt idx="7371">
                  <c:v>0.70295138888888886</c:v>
                </c:pt>
                <c:pt idx="7372">
                  <c:v>0.70320601851851849</c:v>
                </c:pt>
                <c:pt idx="7373">
                  <c:v>0.70344907407407409</c:v>
                </c:pt>
                <c:pt idx="7374">
                  <c:v>0.70369212962962957</c:v>
                </c:pt>
                <c:pt idx="7375">
                  <c:v>0.70393518518518527</c:v>
                </c:pt>
                <c:pt idx="7376">
                  <c:v>0.70417824074074076</c:v>
                </c:pt>
                <c:pt idx="7377">
                  <c:v>0.70443287037037028</c:v>
                </c:pt>
                <c:pt idx="7378">
                  <c:v>0.70467592592592598</c:v>
                </c:pt>
                <c:pt idx="7379">
                  <c:v>0.70491898148148147</c:v>
                </c:pt>
                <c:pt idx="7380">
                  <c:v>0.70516203703703706</c:v>
                </c:pt>
                <c:pt idx="7381">
                  <c:v>0.70540509259259254</c:v>
                </c:pt>
                <c:pt idx="7382">
                  <c:v>0.70565972222222229</c:v>
                </c:pt>
                <c:pt idx="7383">
                  <c:v>0.70590277777777777</c:v>
                </c:pt>
                <c:pt idx="7384">
                  <c:v>0.70614583333333336</c:v>
                </c:pt>
                <c:pt idx="7385">
                  <c:v>0.70638888888888884</c:v>
                </c:pt>
                <c:pt idx="7386">
                  <c:v>0.70663194444444455</c:v>
                </c:pt>
                <c:pt idx="7387">
                  <c:v>0.70687500000000003</c:v>
                </c:pt>
                <c:pt idx="7388">
                  <c:v>0.70712962962962955</c:v>
                </c:pt>
                <c:pt idx="7389">
                  <c:v>0.70737268518518526</c:v>
                </c:pt>
                <c:pt idx="7390">
                  <c:v>0.70761574074074074</c:v>
                </c:pt>
                <c:pt idx="7391">
                  <c:v>0.70785879629629633</c:v>
                </c:pt>
                <c:pt idx="7392">
                  <c:v>0.70811342592592597</c:v>
                </c:pt>
                <c:pt idx="7393">
                  <c:v>0.70835648148148145</c:v>
                </c:pt>
                <c:pt idx="7394">
                  <c:v>0.70859953703703704</c:v>
                </c:pt>
                <c:pt idx="7395">
                  <c:v>0.70884259259259252</c:v>
                </c:pt>
                <c:pt idx="7396">
                  <c:v>0.70908564814814812</c:v>
                </c:pt>
                <c:pt idx="7397">
                  <c:v>0.7093287037037036</c:v>
                </c:pt>
                <c:pt idx="7398">
                  <c:v>0.70958333333333334</c:v>
                </c:pt>
                <c:pt idx="7399">
                  <c:v>0.70982638888888883</c:v>
                </c:pt>
                <c:pt idx="7400">
                  <c:v>0.71006944444444453</c:v>
                </c:pt>
                <c:pt idx="7401">
                  <c:v>0.71031250000000001</c:v>
                </c:pt>
                <c:pt idx="7402">
                  <c:v>0.71055555555555561</c:v>
                </c:pt>
                <c:pt idx="7403">
                  <c:v>0.71081018518518524</c:v>
                </c:pt>
                <c:pt idx="7404">
                  <c:v>0.71105324074074072</c:v>
                </c:pt>
                <c:pt idx="7405">
                  <c:v>0.71129629629629632</c:v>
                </c:pt>
                <c:pt idx="7406">
                  <c:v>0.7115393518518518</c:v>
                </c:pt>
                <c:pt idx="7407">
                  <c:v>0.71178240740740739</c:v>
                </c:pt>
                <c:pt idx="7408">
                  <c:v>0.71202546296296287</c:v>
                </c:pt>
                <c:pt idx="7409">
                  <c:v>0.71228009259259262</c:v>
                </c:pt>
                <c:pt idx="7410">
                  <c:v>0.7125231481481481</c:v>
                </c:pt>
                <c:pt idx="7411">
                  <c:v>0.7127662037037038</c:v>
                </c:pt>
                <c:pt idx="7412">
                  <c:v>0.71300925925925929</c:v>
                </c:pt>
                <c:pt idx="7413">
                  <c:v>0.71325231481481488</c:v>
                </c:pt>
                <c:pt idx="7414">
                  <c:v>0.71350694444444451</c:v>
                </c:pt>
                <c:pt idx="7415">
                  <c:v>0.71375</c:v>
                </c:pt>
                <c:pt idx="7416">
                  <c:v>0.71399305555555559</c:v>
                </c:pt>
                <c:pt idx="7417">
                  <c:v>0.71423611111111107</c:v>
                </c:pt>
                <c:pt idx="7418">
                  <c:v>0.71447916666666667</c:v>
                </c:pt>
                <c:pt idx="7419">
                  <c:v>0.7147337962962963</c:v>
                </c:pt>
                <c:pt idx="7420">
                  <c:v>0.71497685185185178</c:v>
                </c:pt>
                <c:pt idx="7421">
                  <c:v>0.71521990740740737</c:v>
                </c:pt>
                <c:pt idx="7422">
                  <c:v>0.71546296296296286</c:v>
                </c:pt>
                <c:pt idx="7423">
                  <c:v>0.71570601851851856</c:v>
                </c:pt>
                <c:pt idx="7424">
                  <c:v>0.71594907407407404</c:v>
                </c:pt>
                <c:pt idx="7425">
                  <c:v>0.71620370370370379</c:v>
                </c:pt>
                <c:pt idx="7426">
                  <c:v>0.71644675925925927</c:v>
                </c:pt>
                <c:pt idx="7427">
                  <c:v>0.71668981481481486</c:v>
                </c:pt>
                <c:pt idx="7428">
                  <c:v>0.71693287037037035</c:v>
                </c:pt>
                <c:pt idx="7429">
                  <c:v>0.71717592592592594</c:v>
                </c:pt>
                <c:pt idx="7430">
                  <c:v>0.71743055555555557</c:v>
                </c:pt>
                <c:pt idx="7431">
                  <c:v>0.71767361111111105</c:v>
                </c:pt>
                <c:pt idx="7432">
                  <c:v>0.71791666666666665</c:v>
                </c:pt>
                <c:pt idx="7433">
                  <c:v>0.71815972222222213</c:v>
                </c:pt>
                <c:pt idx="7434">
                  <c:v>0.71840277777777783</c:v>
                </c:pt>
                <c:pt idx="7435">
                  <c:v>0.71865740740740736</c:v>
                </c:pt>
                <c:pt idx="7436">
                  <c:v>0.71890046296296306</c:v>
                </c:pt>
                <c:pt idx="7437">
                  <c:v>0.71914351851851854</c:v>
                </c:pt>
                <c:pt idx="7438">
                  <c:v>0.71938657407407414</c:v>
                </c:pt>
                <c:pt idx="7439">
                  <c:v>0.71962962962962962</c:v>
                </c:pt>
                <c:pt idx="7440">
                  <c:v>0.71988425925925925</c:v>
                </c:pt>
                <c:pt idx="7441">
                  <c:v>0.72012731481481485</c:v>
                </c:pt>
                <c:pt idx="7442">
                  <c:v>0.72037037037037033</c:v>
                </c:pt>
                <c:pt idx="7443">
                  <c:v>0.72061342592592592</c:v>
                </c:pt>
                <c:pt idx="7444">
                  <c:v>0.7208564814814814</c:v>
                </c:pt>
                <c:pt idx="7445">
                  <c:v>0.72111111111111104</c:v>
                </c:pt>
                <c:pt idx="7446">
                  <c:v>0.72135416666666663</c:v>
                </c:pt>
                <c:pt idx="7447">
                  <c:v>0.72159722222222233</c:v>
                </c:pt>
                <c:pt idx="7448">
                  <c:v>0.72184027777777782</c:v>
                </c:pt>
                <c:pt idx="7449">
                  <c:v>0.7220833333333333</c:v>
                </c:pt>
                <c:pt idx="7450">
                  <c:v>0.72232638888888889</c:v>
                </c:pt>
                <c:pt idx="7451">
                  <c:v>0.72258101851851853</c:v>
                </c:pt>
                <c:pt idx="7452">
                  <c:v>0.72282407407407412</c:v>
                </c:pt>
                <c:pt idx="7453">
                  <c:v>0.7230671296296296</c:v>
                </c:pt>
                <c:pt idx="7454">
                  <c:v>0.72331018518518519</c:v>
                </c:pt>
                <c:pt idx="7455">
                  <c:v>0.72355324074074068</c:v>
                </c:pt>
                <c:pt idx="7456">
                  <c:v>0.72380787037037031</c:v>
                </c:pt>
                <c:pt idx="7457">
                  <c:v>0.7240509259259259</c:v>
                </c:pt>
                <c:pt idx="7458">
                  <c:v>0.72429398148148139</c:v>
                </c:pt>
                <c:pt idx="7459">
                  <c:v>0.72453703703703709</c:v>
                </c:pt>
                <c:pt idx="7460">
                  <c:v>0.72478009259259257</c:v>
                </c:pt>
                <c:pt idx="7461">
                  <c:v>0.72503472222222232</c:v>
                </c:pt>
                <c:pt idx="7462">
                  <c:v>0.7252777777777778</c:v>
                </c:pt>
                <c:pt idx="7463">
                  <c:v>0.72552083333333339</c:v>
                </c:pt>
                <c:pt idx="7464">
                  <c:v>0.72576388888888888</c:v>
                </c:pt>
                <c:pt idx="7465">
                  <c:v>0.72600694444444447</c:v>
                </c:pt>
                <c:pt idx="7466">
                  <c:v>0.72624999999999995</c:v>
                </c:pt>
                <c:pt idx="7467">
                  <c:v>0.72650462962962958</c:v>
                </c:pt>
                <c:pt idx="7468">
                  <c:v>0.72674768518518518</c:v>
                </c:pt>
                <c:pt idx="7469">
                  <c:v>0.72699074074074066</c:v>
                </c:pt>
                <c:pt idx="7470">
                  <c:v>0.72723379629629636</c:v>
                </c:pt>
                <c:pt idx="7471">
                  <c:v>0.72747685185185185</c:v>
                </c:pt>
                <c:pt idx="7472">
                  <c:v>0.72773148148148159</c:v>
                </c:pt>
                <c:pt idx="7473">
                  <c:v>0.72797453703703707</c:v>
                </c:pt>
                <c:pt idx="7474">
                  <c:v>0.72821759259259267</c:v>
                </c:pt>
                <c:pt idx="7475">
                  <c:v>0.72846064814814815</c:v>
                </c:pt>
                <c:pt idx="7476">
                  <c:v>0.72870370370370363</c:v>
                </c:pt>
                <c:pt idx="7477">
                  <c:v>0.72895833333333337</c:v>
                </c:pt>
                <c:pt idx="7478">
                  <c:v>0.72920138888888886</c:v>
                </c:pt>
                <c:pt idx="7479">
                  <c:v>0.72944444444444445</c:v>
                </c:pt>
                <c:pt idx="7480">
                  <c:v>0.72968749999999993</c:v>
                </c:pt>
                <c:pt idx="7481">
                  <c:v>0.72993055555555564</c:v>
                </c:pt>
                <c:pt idx="7482">
                  <c:v>0.73017361111111112</c:v>
                </c:pt>
                <c:pt idx="7483">
                  <c:v>0.73042824074074064</c:v>
                </c:pt>
                <c:pt idx="7484">
                  <c:v>0.73067129629629635</c:v>
                </c:pt>
                <c:pt idx="7485">
                  <c:v>0.73091435185185183</c:v>
                </c:pt>
                <c:pt idx="7486">
                  <c:v>0.73115740740740742</c:v>
                </c:pt>
                <c:pt idx="7487">
                  <c:v>0.73140046296296291</c:v>
                </c:pt>
                <c:pt idx="7488">
                  <c:v>0.73165509259259265</c:v>
                </c:pt>
                <c:pt idx="7489">
                  <c:v>0.73189814814814813</c:v>
                </c:pt>
                <c:pt idx="7490">
                  <c:v>0.73214120370370372</c:v>
                </c:pt>
                <c:pt idx="7491">
                  <c:v>0.73238425925925921</c:v>
                </c:pt>
                <c:pt idx="7492">
                  <c:v>0.73262731481481491</c:v>
                </c:pt>
                <c:pt idx="7493">
                  <c:v>0.73288194444444443</c:v>
                </c:pt>
                <c:pt idx="7494">
                  <c:v>0.73312499999999992</c:v>
                </c:pt>
                <c:pt idx="7495">
                  <c:v>0.73336805555555562</c:v>
                </c:pt>
                <c:pt idx="7496">
                  <c:v>0.7336111111111111</c:v>
                </c:pt>
                <c:pt idx="7497">
                  <c:v>0.7338541666666667</c:v>
                </c:pt>
                <c:pt idx="7498">
                  <c:v>0.73410879629629633</c:v>
                </c:pt>
                <c:pt idx="7499">
                  <c:v>0.73435185185185192</c:v>
                </c:pt>
                <c:pt idx="7500">
                  <c:v>0.7345949074074074</c:v>
                </c:pt>
                <c:pt idx="7501">
                  <c:v>0.734837962962963</c:v>
                </c:pt>
                <c:pt idx="7502">
                  <c:v>0.73508101851851848</c:v>
                </c:pt>
                <c:pt idx="7503">
                  <c:v>0.73532407407407396</c:v>
                </c:pt>
                <c:pt idx="7504">
                  <c:v>0.73557870370370371</c:v>
                </c:pt>
                <c:pt idx="7505">
                  <c:v>0.73582175925925919</c:v>
                </c:pt>
                <c:pt idx="7506">
                  <c:v>0.73606481481481489</c:v>
                </c:pt>
                <c:pt idx="7507">
                  <c:v>0.73630787037037038</c:v>
                </c:pt>
                <c:pt idx="7508">
                  <c:v>0.73655092592592597</c:v>
                </c:pt>
                <c:pt idx="7509">
                  <c:v>0.7368055555555556</c:v>
                </c:pt>
                <c:pt idx="7510">
                  <c:v>0.73704861111111108</c:v>
                </c:pt>
                <c:pt idx="7511">
                  <c:v>0.73729166666666668</c:v>
                </c:pt>
                <c:pt idx="7512">
                  <c:v>0.73753472222222216</c:v>
                </c:pt>
                <c:pt idx="7513">
                  <c:v>0.73777777777777775</c:v>
                </c:pt>
                <c:pt idx="7514">
                  <c:v>0.73803240740740739</c:v>
                </c:pt>
                <c:pt idx="7515">
                  <c:v>0.73827546296296298</c:v>
                </c:pt>
                <c:pt idx="7516">
                  <c:v>0.73851851851851846</c:v>
                </c:pt>
                <c:pt idx="7517">
                  <c:v>0.73876157407407417</c:v>
                </c:pt>
                <c:pt idx="7518">
                  <c:v>0.73900462962962965</c:v>
                </c:pt>
                <c:pt idx="7519">
                  <c:v>0.73924768518518524</c:v>
                </c:pt>
                <c:pt idx="7520">
                  <c:v>0.73950231481481488</c:v>
                </c:pt>
                <c:pt idx="7521">
                  <c:v>0.73974537037037036</c:v>
                </c:pt>
                <c:pt idx="7522">
                  <c:v>0.73998842592592595</c:v>
                </c:pt>
                <c:pt idx="7523">
                  <c:v>0.74023148148148143</c:v>
                </c:pt>
                <c:pt idx="7524">
                  <c:v>0.74047453703703703</c:v>
                </c:pt>
                <c:pt idx="7525">
                  <c:v>0.74072916666666666</c:v>
                </c:pt>
                <c:pt idx="7526">
                  <c:v>0.74097222222222225</c:v>
                </c:pt>
                <c:pt idx="7527">
                  <c:v>0.74121527777777774</c:v>
                </c:pt>
                <c:pt idx="7528">
                  <c:v>0.74145833333333344</c:v>
                </c:pt>
                <c:pt idx="7529">
                  <c:v>0.74170138888888892</c:v>
                </c:pt>
                <c:pt idx="7530">
                  <c:v>0.74195601851851845</c:v>
                </c:pt>
                <c:pt idx="7531">
                  <c:v>0.74219907407407415</c:v>
                </c:pt>
                <c:pt idx="7532">
                  <c:v>0.74244212962962963</c:v>
                </c:pt>
                <c:pt idx="7533">
                  <c:v>0.74268518518518523</c:v>
                </c:pt>
                <c:pt idx="7534">
                  <c:v>0.74292824074074071</c:v>
                </c:pt>
                <c:pt idx="7535">
                  <c:v>0.74318287037037034</c:v>
                </c:pt>
                <c:pt idx="7536">
                  <c:v>0.74342592592592593</c:v>
                </c:pt>
                <c:pt idx="7537">
                  <c:v>0.74366898148148142</c:v>
                </c:pt>
                <c:pt idx="7538">
                  <c:v>0.74391203703703701</c:v>
                </c:pt>
                <c:pt idx="7539">
                  <c:v>0.74415509259259249</c:v>
                </c:pt>
                <c:pt idx="7540">
                  <c:v>0.7443981481481482</c:v>
                </c:pt>
                <c:pt idx="7541">
                  <c:v>0.74465277777777772</c:v>
                </c:pt>
                <c:pt idx="7542">
                  <c:v>0.74489583333333342</c:v>
                </c:pt>
                <c:pt idx="7543">
                  <c:v>0.74513888888888891</c:v>
                </c:pt>
                <c:pt idx="7544">
                  <c:v>0.7453819444444445</c:v>
                </c:pt>
                <c:pt idx="7545">
                  <c:v>0.74562499999999998</c:v>
                </c:pt>
                <c:pt idx="7546">
                  <c:v>0.74587962962962961</c:v>
                </c:pt>
                <c:pt idx="7547">
                  <c:v>0.74612268518518521</c:v>
                </c:pt>
                <c:pt idx="7548">
                  <c:v>0.74636574074074069</c:v>
                </c:pt>
                <c:pt idx="7549">
                  <c:v>0.74660879629629628</c:v>
                </c:pt>
                <c:pt idx="7550">
                  <c:v>0.74685185185185177</c:v>
                </c:pt>
                <c:pt idx="7551">
                  <c:v>0.74710648148148151</c:v>
                </c:pt>
                <c:pt idx="7552">
                  <c:v>0.74734953703703699</c:v>
                </c:pt>
                <c:pt idx="7553">
                  <c:v>0.7475925925925927</c:v>
                </c:pt>
                <c:pt idx="7554">
                  <c:v>0.74783564814814818</c:v>
                </c:pt>
                <c:pt idx="7555">
                  <c:v>0.74807870370370377</c:v>
                </c:pt>
                <c:pt idx="7556">
                  <c:v>0.74833333333333341</c:v>
                </c:pt>
                <c:pt idx="7557">
                  <c:v>0.74857638888888889</c:v>
                </c:pt>
                <c:pt idx="7558">
                  <c:v>0.74881944444444448</c:v>
                </c:pt>
                <c:pt idx="7559">
                  <c:v>0.74906249999999996</c:v>
                </c:pt>
                <c:pt idx="7560">
                  <c:v>0.74930555555555556</c:v>
                </c:pt>
                <c:pt idx="7561">
                  <c:v>0.74954861111111104</c:v>
                </c:pt>
                <c:pt idx="7562">
                  <c:v>0.74980324074074067</c:v>
                </c:pt>
                <c:pt idx="7563">
                  <c:v>0.75004629629629627</c:v>
                </c:pt>
                <c:pt idx="7564">
                  <c:v>0.75028935185185175</c:v>
                </c:pt>
                <c:pt idx="7565">
                  <c:v>0.75053240740740745</c:v>
                </c:pt>
                <c:pt idx="7566">
                  <c:v>0.75077546296296294</c:v>
                </c:pt>
                <c:pt idx="7567">
                  <c:v>0.75103009259259268</c:v>
                </c:pt>
                <c:pt idx="7568">
                  <c:v>0.75127314814814816</c:v>
                </c:pt>
                <c:pt idx="7569">
                  <c:v>0.75151620370370376</c:v>
                </c:pt>
                <c:pt idx="7570">
                  <c:v>0.75175925925925924</c:v>
                </c:pt>
                <c:pt idx="7571">
                  <c:v>0.75200231481481483</c:v>
                </c:pt>
                <c:pt idx="7572">
                  <c:v>0.75225694444444446</c:v>
                </c:pt>
                <c:pt idx="7573">
                  <c:v>0.75249999999999995</c:v>
                </c:pt>
                <c:pt idx="7574">
                  <c:v>0.75274305555555554</c:v>
                </c:pt>
                <c:pt idx="7575">
                  <c:v>0.75298611111111102</c:v>
                </c:pt>
                <c:pt idx="7576">
                  <c:v>0.75322916666666673</c:v>
                </c:pt>
                <c:pt idx="7577">
                  <c:v>0.75347222222222221</c:v>
                </c:pt>
                <c:pt idx="7578">
                  <c:v>0.75372685185185195</c:v>
                </c:pt>
                <c:pt idx="7579">
                  <c:v>0.75396990740740744</c:v>
                </c:pt>
                <c:pt idx="7580">
                  <c:v>0.75421296296296303</c:v>
                </c:pt>
                <c:pt idx="7581">
                  <c:v>0.75445601851851851</c:v>
                </c:pt>
                <c:pt idx="7582">
                  <c:v>0.75469907407407411</c:v>
                </c:pt>
                <c:pt idx="7583">
                  <c:v>0.75495370370370374</c:v>
                </c:pt>
                <c:pt idx="7584">
                  <c:v>0.75519675925925922</c:v>
                </c:pt>
                <c:pt idx="7585">
                  <c:v>0.75543981481481481</c:v>
                </c:pt>
                <c:pt idx="7586">
                  <c:v>0.7556828703703703</c:v>
                </c:pt>
                <c:pt idx="7587">
                  <c:v>0.755925925925926</c:v>
                </c:pt>
                <c:pt idx="7588">
                  <c:v>0.75618055555555552</c:v>
                </c:pt>
                <c:pt idx="7589">
                  <c:v>0.75642361111111101</c:v>
                </c:pt>
                <c:pt idx="7590">
                  <c:v>0.75666666666666671</c:v>
                </c:pt>
                <c:pt idx="7591">
                  <c:v>0.75690972222222219</c:v>
                </c:pt>
                <c:pt idx="7592">
                  <c:v>0.75715277777777779</c:v>
                </c:pt>
                <c:pt idx="7593">
                  <c:v>0.75740740740740742</c:v>
                </c:pt>
                <c:pt idx="7594">
                  <c:v>0.75765046296296301</c:v>
                </c:pt>
                <c:pt idx="7595">
                  <c:v>0.75789351851851849</c:v>
                </c:pt>
                <c:pt idx="7596">
                  <c:v>0.75813657407407409</c:v>
                </c:pt>
                <c:pt idx="7597">
                  <c:v>0.75837962962962957</c:v>
                </c:pt>
                <c:pt idx="7598">
                  <c:v>0.75862268518518527</c:v>
                </c:pt>
                <c:pt idx="7599">
                  <c:v>0.7588773148148148</c:v>
                </c:pt>
                <c:pt idx="7600">
                  <c:v>0.75912037037037028</c:v>
                </c:pt>
                <c:pt idx="7601">
                  <c:v>0.75936342592592598</c:v>
                </c:pt>
                <c:pt idx="7602">
                  <c:v>0.75960648148148147</c:v>
                </c:pt>
                <c:pt idx="7603">
                  <c:v>0.75984953703703706</c:v>
                </c:pt>
                <c:pt idx="7604">
                  <c:v>0.76010416666666669</c:v>
                </c:pt>
                <c:pt idx="7605">
                  <c:v>0.76034722222222229</c:v>
                </c:pt>
                <c:pt idx="7606">
                  <c:v>0.76059027777777777</c:v>
                </c:pt>
                <c:pt idx="7607">
                  <c:v>0.76083333333333336</c:v>
                </c:pt>
                <c:pt idx="7608">
                  <c:v>0.76107638888888884</c:v>
                </c:pt>
                <c:pt idx="7609">
                  <c:v>0.76133101851851848</c:v>
                </c:pt>
                <c:pt idx="7610">
                  <c:v>0.76157407407407407</c:v>
                </c:pt>
                <c:pt idx="7611">
                  <c:v>0.76181712962962955</c:v>
                </c:pt>
                <c:pt idx="7612">
                  <c:v>0.76206018518518526</c:v>
                </c:pt>
                <c:pt idx="7613">
                  <c:v>0.76230324074074074</c:v>
                </c:pt>
                <c:pt idx="7614">
                  <c:v>0.76254629629629633</c:v>
                </c:pt>
                <c:pt idx="7615">
                  <c:v>0.76280092592592597</c:v>
                </c:pt>
                <c:pt idx="7616">
                  <c:v>0.76304398148148145</c:v>
                </c:pt>
                <c:pt idx="7617">
                  <c:v>0.76328703703703704</c:v>
                </c:pt>
                <c:pt idx="7618">
                  <c:v>0.76353009259259252</c:v>
                </c:pt>
                <c:pt idx="7619">
                  <c:v>0.76377314814814812</c:v>
                </c:pt>
                <c:pt idx="7620">
                  <c:v>0.76402777777777775</c:v>
                </c:pt>
                <c:pt idx="7621">
                  <c:v>0.76427083333333334</c:v>
                </c:pt>
                <c:pt idx="7622">
                  <c:v>0.76451388888888883</c:v>
                </c:pt>
                <c:pt idx="7623">
                  <c:v>0.76475694444444453</c:v>
                </c:pt>
                <c:pt idx="7624">
                  <c:v>0.76500000000000001</c:v>
                </c:pt>
                <c:pt idx="7625">
                  <c:v>0.76525462962962953</c:v>
                </c:pt>
                <c:pt idx="7626">
                  <c:v>0.76549768518518524</c:v>
                </c:pt>
                <c:pt idx="7627">
                  <c:v>0.76574074074074072</c:v>
                </c:pt>
                <c:pt idx="7628">
                  <c:v>0.76598379629629632</c:v>
                </c:pt>
                <c:pt idx="7629">
                  <c:v>0.7662268518518518</c:v>
                </c:pt>
                <c:pt idx="7630">
                  <c:v>0.76648148148148154</c:v>
                </c:pt>
                <c:pt idx="7631">
                  <c:v>0.76672453703703702</c:v>
                </c:pt>
                <c:pt idx="7632">
                  <c:v>0.76696759259259262</c:v>
                </c:pt>
                <c:pt idx="7633">
                  <c:v>0.7672106481481481</c:v>
                </c:pt>
                <c:pt idx="7634">
                  <c:v>0.7674537037037038</c:v>
                </c:pt>
                <c:pt idx="7635">
                  <c:v>0.76769675925925929</c:v>
                </c:pt>
                <c:pt idx="7636">
                  <c:v>0.76795138888888881</c:v>
                </c:pt>
                <c:pt idx="7637">
                  <c:v>0.76819444444444451</c:v>
                </c:pt>
                <c:pt idx="7638">
                  <c:v>0.7684375</c:v>
                </c:pt>
                <c:pt idx="7639">
                  <c:v>0.76868055555555559</c:v>
                </c:pt>
                <c:pt idx="7640">
                  <c:v>0.76892361111111107</c:v>
                </c:pt>
                <c:pt idx="7641">
                  <c:v>0.7691782407407407</c:v>
                </c:pt>
                <c:pt idx="7642">
                  <c:v>0.7694212962962963</c:v>
                </c:pt>
                <c:pt idx="7643">
                  <c:v>0.76966435185185178</c:v>
                </c:pt>
                <c:pt idx="7644">
                  <c:v>0.76990740740740737</c:v>
                </c:pt>
                <c:pt idx="7645">
                  <c:v>0.77015046296296286</c:v>
                </c:pt>
                <c:pt idx="7646">
                  <c:v>0.7704050925925926</c:v>
                </c:pt>
                <c:pt idx="7647">
                  <c:v>0.77064814814814808</c:v>
                </c:pt>
                <c:pt idx="7648">
                  <c:v>0.77089120370370379</c:v>
                </c:pt>
                <c:pt idx="7649">
                  <c:v>0.77113425925925927</c:v>
                </c:pt>
                <c:pt idx="7650">
                  <c:v>0.77137731481481486</c:v>
                </c:pt>
                <c:pt idx="7651">
                  <c:v>0.77162037037037035</c:v>
                </c:pt>
                <c:pt idx="7652">
                  <c:v>0.77187499999999998</c:v>
                </c:pt>
                <c:pt idx="7653">
                  <c:v>0.77211805555555557</c:v>
                </c:pt>
                <c:pt idx="7654">
                  <c:v>0.77236111111111105</c:v>
                </c:pt>
                <c:pt idx="7655">
                  <c:v>0.77260416666666665</c:v>
                </c:pt>
                <c:pt idx="7656">
                  <c:v>0.77284722222222213</c:v>
                </c:pt>
                <c:pt idx="7657">
                  <c:v>0.77310185185185187</c:v>
                </c:pt>
                <c:pt idx="7658">
                  <c:v>0.77334490740740736</c:v>
                </c:pt>
                <c:pt idx="7659">
                  <c:v>0.77358796296296306</c:v>
                </c:pt>
                <c:pt idx="7660">
                  <c:v>0.77383101851851854</c:v>
                </c:pt>
                <c:pt idx="7661">
                  <c:v>0.77407407407407414</c:v>
                </c:pt>
                <c:pt idx="7662">
                  <c:v>0.77432870370370377</c:v>
                </c:pt>
                <c:pt idx="7663">
                  <c:v>0.77457175925925925</c:v>
                </c:pt>
                <c:pt idx="7664">
                  <c:v>0.77481481481481485</c:v>
                </c:pt>
                <c:pt idx="7665">
                  <c:v>0.77505787037037033</c:v>
                </c:pt>
                <c:pt idx="7666">
                  <c:v>0.77530092592592592</c:v>
                </c:pt>
                <c:pt idx="7667">
                  <c:v>0.77555555555555555</c:v>
                </c:pt>
                <c:pt idx="7668">
                  <c:v>0.77579861111111104</c:v>
                </c:pt>
                <c:pt idx="7669">
                  <c:v>0.77604166666666663</c:v>
                </c:pt>
                <c:pt idx="7670">
                  <c:v>0.77628472222222233</c:v>
                </c:pt>
                <c:pt idx="7671">
                  <c:v>0.77652777777777782</c:v>
                </c:pt>
                <c:pt idx="7672">
                  <c:v>0.7767708333333333</c:v>
                </c:pt>
                <c:pt idx="7673">
                  <c:v>0.77702546296296304</c:v>
                </c:pt>
                <c:pt idx="7674">
                  <c:v>0.77726851851851853</c:v>
                </c:pt>
                <c:pt idx="7675">
                  <c:v>0.77751157407407412</c:v>
                </c:pt>
                <c:pt idx="7676">
                  <c:v>0.7777546296296296</c:v>
                </c:pt>
                <c:pt idx="7677">
                  <c:v>0.77799768518518519</c:v>
                </c:pt>
                <c:pt idx="7678">
                  <c:v>0.77825231481481483</c:v>
                </c:pt>
                <c:pt idx="7679">
                  <c:v>0.77849537037037031</c:v>
                </c:pt>
                <c:pt idx="7680">
                  <c:v>0.7787384259259259</c:v>
                </c:pt>
                <c:pt idx="7681">
                  <c:v>0.77898148148148139</c:v>
                </c:pt>
                <c:pt idx="7682">
                  <c:v>0.77922453703703709</c:v>
                </c:pt>
                <c:pt idx="7683">
                  <c:v>0.77947916666666661</c:v>
                </c:pt>
                <c:pt idx="7684">
                  <c:v>0.77972222222222232</c:v>
                </c:pt>
                <c:pt idx="7685">
                  <c:v>0.7799652777777778</c:v>
                </c:pt>
                <c:pt idx="7686">
                  <c:v>0.78020833333333339</c:v>
                </c:pt>
                <c:pt idx="7687">
                  <c:v>0.78045138888888888</c:v>
                </c:pt>
                <c:pt idx="7688">
                  <c:v>0.78070601851851851</c:v>
                </c:pt>
                <c:pt idx="7689">
                  <c:v>0.7809490740740741</c:v>
                </c:pt>
                <c:pt idx="7690">
                  <c:v>0.78119212962962958</c:v>
                </c:pt>
                <c:pt idx="7691">
                  <c:v>0.78143518518518518</c:v>
                </c:pt>
                <c:pt idx="7692">
                  <c:v>0.78167824074074066</c:v>
                </c:pt>
                <c:pt idx="7693">
                  <c:v>0.78192129629629636</c:v>
                </c:pt>
                <c:pt idx="7694">
                  <c:v>0.78217592592592589</c:v>
                </c:pt>
                <c:pt idx="7695">
                  <c:v>0.78241898148148137</c:v>
                </c:pt>
                <c:pt idx="7696">
                  <c:v>0.78266203703703707</c:v>
                </c:pt>
                <c:pt idx="7697">
                  <c:v>0.78290509259259267</c:v>
                </c:pt>
                <c:pt idx="7698">
                  <c:v>0.78314814814814815</c:v>
                </c:pt>
                <c:pt idx="7699">
                  <c:v>0.78340277777777778</c:v>
                </c:pt>
                <c:pt idx="7700">
                  <c:v>0.78364583333333337</c:v>
                </c:pt>
                <c:pt idx="7701">
                  <c:v>0.78388888888888886</c:v>
                </c:pt>
                <c:pt idx="7702">
                  <c:v>0.78413194444444445</c:v>
                </c:pt>
                <c:pt idx="7703">
                  <c:v>0.78437499999999993</c:v>
                </c:pt>
                <c:pt idx="7704">
                  <c:v>0.78462962962962957</c:v>
                </c:pt>
                <c:pt idx="7705">
                  <c:v>0.78487268518518516</c:v>
                </c:pt>
                <c:pt idx="7706">
                  <c:v>0.78511574074074064</c:v>
                </c:pt>
                <c:pt idx="7707">
                  <c:v>0.78535879629629635</c:v>
                </c:pt>
                <c:pt idx="7708">
                  <c:v>0.78560185185185183</c:v>
                </c:pt>
                <c:pt idx="7709">
                  <c:v>0.78584490740740742</c:v>
                </c:pt>
                <c:pt idx="7710">
                  <c:v>0.78609953703703705</c:v>
                </c:pt>
                <c:pt idx="7711">
                  <c:v>0.78634259259259265</c:v>
                </c:pt>
                <c:pt idx="7712">
                  <c:v>0.78658564814814813</c:v>
                </c:pt>
                <c:pt idx="7713">
                  <c:v>0.78682870370370372</c:v>
                </c:pt>
                <c:pt idx="7714">
                  <c:v>0.78707175925925921</c:v>
                </c:pt>
                <c:pt idx="7715">
                  <c:v>0.78732638888888884</c:v>
                </c:pt>
                <c:pt idx="7716">
                  <c:v>0.78756944444444443</c:v>
                </c:pt>
                <c:pt idx="7717">
                  <c:v>0.78781249999999992</c:v>
                </c:pt>
                <c:pt idx="7718">
                  <c:v>0.78805555555555562</c:v>
                </c:pt>
                <c:pt idx="7719">
                  <c:v>0.7882986111111111</c:v>
                </c:pt>
                <c:pt idx="7720">
                  <c:v>0.78855324074074085</c:v>
                </c:pt>
                <c:pt idx="7721">
                  <c:v>0.78879629629629633</c:v>
                </c:pt>
                <c:pt idx="7722">
                  <c:v>0.78903935185185192</c:v>
                </c:pt>
                <c:pt idx="7723">
                  <c:v>0.7892824074074074</c:v>
                </c:pt>
                <c:pt idx="7724">
                  <c:v>0.789525462962963</c:v>
                </c:pt>
                <c:pt idx="7725">
                  <c:v>0.78978009259259263</c:v>
                </c:pt>
                <c:pt idx="7726">
                  <c:v>0.79002314814814811</c:v>
                </c:pt>
                <c:pt idx="7727">
                  <c:v>0.79026620370370371</c:v>
                </c:pt>
                <c:pt idx="7728">
                  <c:v>0.79050925925925919</c:v>
                </c:pt>
                <c:pt idx="7729">
                  <c:v>0.79075231481481489</c:v>
                </c:pt>
                <c:pt idx="7730">
                  <c:v>0.79099537037037038</c:v>
                </c:pt>
                <c:pt idx="7731">
                  <c:v>0.7912499999999999</c:v>
                </c:pt>
                <c:pt idx="7732">
                  <c:v>0.7914930555555556</c:v>
                </c:pt>
                <c:pt idx="7733">
                  <c:v>0.79173611111111108</c:v>
                </c:pt>
                <c:pt idx="7734">
                  <c:v>0.79197916666666668</c:v>
                </c:pt>
                <c:pt idx="7735">
                  <c:v>0.79222222222222216</c:v>
                </c:pt>
                <c:pt idx="7736">
                  <c:v>0.7924768518518519</c:v>
                </c:pt>
                <c:pt idx="7737">
                  <c:v>0.79271990740740739</c:v>
                </c:pt>
                <c:pt idx="7738">
                  <c:v>0.79296296296296298</c:v>
                </c:pt>
                <c:pt idx="7739">
                  <c:v>0.79320601851851846</c:v>
                </c:pt>
                <c:pt idx="7740">
                  <c:v>0.79344907407407417</c:v>
                </c:pt>
                <c:pt idx="7741">
                  <c:v>0.79370370370370369</c:v>
                </c:pt>
                <c:pt idx="7742">
                  <c:v>0.79394675925925917</c:v>
                </c:pt>
                <c:pt idx="7743">
                  <c:v>0.79418981481481488</c:v>
                </c:pt>
                <c:pt idx="7744">
                  <c:v>0.79443287037037036</c:v>
                </c:pt>
                <c:pt idx="7745">
                  <c:v>0.79467592592592595</c:v>
                </c:pt>
                <c:pt idx="7746">
                  <c:v>0.79493055555555558</c:v>
                </c:pt>
                <c:pt idx="7747">
                  <c:v>0.79517361111111118</c:v>
                </c:pt>
                <c:pt idx="7748">
                  <c:v>0.79541666666666666</c:v>
                </c:pt>
                <c:pt idx="7749">
                  <c:v>0.79565972222222225</c:v>
                </c:pt>
                <c:pt idx="7750">
                  <c:v>0.79590277777777774</c:v>
                </c:pt>
                <c:pt idx="7751">
                  <c:v>0.79615740740740737</c:v>
                </c:pt>
                <c:pt idx="7752">
                  <c:v>0.79640046296296296</c:v>
                </c:pt>
                <c:pt idx="7753">
                  <c:v>0.79664351851851845</c:v>
                </c:pt>
                <c:pt idx="7754">
                  <c:v>0.79688657407407415</c:v>
                </c:pt>
                <c:pt idx="7755">
                  <c:v>0.79712962962962963</c:v>
                </c:pt>
                <c:pt idx="7756">
                  <c:v>0.79737268518518523</c:v>
                </c:pt>
                <c:pt idx="7757">
                  <c:v>0.79762731481481486</c:v>
                </c:pt>
                <c:pt idx="7758">
                  <c:v>0.79787037037037034</c:v>
                </c:pt>
                <c:pt idx="7759">
                  <c:v>0.79811342592592593</c:v>
                </c:pt>
                <c:pt idx="7760">
                  <c:v>0.79835648148148142</c:v>
                </c:pt>
                <c:pt idx="7761">
                  <c:v>0.79859953703703701</c:v>
                </c:pt>
                <c:pt idx="7762">
                  <c:v>0.79885416666666664</c:v>
                </c:pt>
                <c:pt idx="7763">
                  <c:v>0.79909722222222224</c:v>
                </c:pt>
                <c:pt idx="7764">
                  <c:v>0.79934027777777772</c:v>
                </c:pt>
                <c:pt idx="7765">
                  <c:v>0.79958333333333342</c:v>
                </c:pt>
                <c:pt idx="7766">
                  <c:v>0.79982638888888891</c:v>
                </c:pt>
                <c:pt idx="7767">
                  <c:v>0.8000694444444445</c:v>
                </c:pt>
                <c:pt idx="7768">
                  <c:v>0.80032407407407413</c:v>
                </c:pt>
                <c:pt idx="7769">
                  <c:v>0.80056712962962961</c:v>
                </c:pt>
                <c:pt idx="7770">
                  <c:v>0.80081018518518521</c:v>
                </c:pt>
                <c:pt idx="7771">
                  <c:v>0.80105324074074069</c:v>
                </c:pt>
                <c:pt idx="7772">
                  <c:v>0.80129629629629628</c:v>
                </c:pt>
                <c:pt idx="7773">
                  <c:v>0.80155092592592592</c:v>
                </c:pt>
                <c:pt idx="7774">
                  <c:v>0.80179398148148151</c:v>
                </c:pt>
                <c:pt idx="7775">
                  <c:v>0.80203703703703699</c:v>
                </c:pt>
                <c:pt idx="7776">
                  <c:v>0.8022800925925927</c:v>
                </c:pt>
                <c:pt idx="7777">
                  <c:v>0.80252314814814818</c:v>
                </c:pt>
                <c:pt idx="7778">
                  <c:v>0.8027777777777777</c:v>
                </c:pt>
                <c:pt idx="7779">
                  <c:v>0.80302083333333341</c:v>
                </c:pt>
                <c:pt idx="7780">
                  <c:v>0.80326388888888889</c:v>
                </c:pt>
                <c:pt idx="7781">
                  <c:v>0.80350694444444448</c:v>
                </c:pt>
                <c:pt idx="7782">
                  <c:v>0.80374999999999996</c:v>
                </c:pt>
                <c:pt idx="7783">
                  <c:v>0.80399305555555556</c:v>
                </c:pt>
                <c:pt idx="7784">
                  <c:v>0.80424768518518519</c:v>
                </c:pt>
                <c:pt idx="7785">
                  <c:v>0.80449074074074067</c:v>
                </c:pt>
                <c:pt idx="7786">
                  <c:v>0.80473379629629627</c:v>
                </c:pt>
                <c:pt idx="7787">
                  <c:v>0.80497685185185175</c:v>
                </c:pt>
                <c:pt idx="7788">
                  <c:v>0.80523148148148149</c:v>
                </c:pt>
                <c:pt idx="7789">
                  <c:v>0.80547453703703698</c:v>
                </c:pt>
                <c:pt idx="7790">
                  <c:v>0.80571759259259268</c:v>
                </c:pt>
                <c:pt idx="7791">
                  <c:v>0.80596064814814816</c:v>
                </c:pt>
                <c:pt idx="7792">
                  <c:v>0.80620370370370376</c:v>
                </c:pt>
                <c:pt idx="7793">
                  <c:v>0.80644675925925924</c:v>
                </c:pt>
                <c:pt idx="7794">
                  <c:v>0.80670138888888887</c:v>
                </c:pt>
                <c:pt idx="7795">
                  <c:v>0.80694444444444446</c:v>
                </c:pt>
                <c:pt idx="7796">
                  <c:v>0.80718749999999995</c:v>
                </c:pt>
                <c:pt idx="7797">
                  <c:v>0.80743055555555554</c:v>
                </c:pt>
                <c:pt idx="7798">
                  <c:v>0.80767361111111102</c:v>
                </c:pt>
                <c:pt idx="7799">
                  <c:v>0.80792824074074077</c:v>
                </c:pt>
                <c:pt idx="7800">
                  <c:v>0.80817129629629625</c:v>
                </c:pt>
                <c:pt idx="7801">
                  <c:v>0.80841435185185195</c:v>
                </c:pt>
                <c:pt idx="7802">
                  <c:v>0.80865740740740744</c:v>
                </c:pt>
                <c:pt idx="7803">
                  <c:v>0.80890046296296303</c:v>
                </c:pt>
                <c:pt idx="7804">
                  <c:v>0.80914351851851851</c:v>
                </c:pt>
                <c:pt idx="7805">
                  <c:v>0.80939814814814814</c:v>
                </c:pt>
                <c:pt idx="7806">
                  <c:v>0.80964120370370374</c:v>
                </c:pt>
                <c:pt idx="7807">
                  <c:v>0.80988425925925922</c:v>
                </c:pt>
                <c:pt idx="7808">
                  <c:v>0.81012731481481481</c:v>
                </c:pt>
                <c:pt idx="7809">
                  <c:v>0.8103703703703703</c:v>
                </c:pt>
                <c:pt idx="7810">
                  <c:v>0.81062499999999993</c:v>
                </c:pt>
                <c:pt idx="7811">
                  <c:v>0.81086805555555552</c:v>
                </c:pt>
                <c:pt idx="7812">
                  <c:v>0.81111111111111101</c:v>
                </c:pt>
                <c:pt idx="7813">
                  <c:v>0.81135416666666671</c:v>
                </c:pt>
                <c:pt idx="7814">
                  <c:v>0.81159722222222219</c:v>
                </c:pt>
                <c:pt idx="7815">
                  <c:v>0.81185185185185194</c:v>
                </c:pt>
                <c:pt idx="7816">
                  <c:v>0.81209490740740742</c:v>
                </c:pt>
                <c:pt idx="7817">
                  <c:v>0.81233796296296301</c:v>
                </c:pt>
                <c:pt idx="7818">
                  <c:v>0.81258101851851849</c:v>
                </c:pt>
                <c:pt idx="7819">
                  <c:v>0.81282407407407409</c:v>
                </c:pt>
                <c:pt idx="7820">
                  <c:v>0.81307870370370372</c:v>
                </c:pt>
                <c:pt idx="7821">
                  <c:v>0.8133217592592592</c:v>
                </c:pt>
                <c:pt idx="7822">
                  <c:v>0.8135648148148148</c:v>
                </c:pt>
                <c:pt idx="7823">
                  <c:v>0.81380787037037028</c:v>
                </c:pt>
                <c:pt idx="7824">
                  <c:v>0.81405092592592598</c:v>
                </c:pt>
                <c:pt idx="7825">
                  <c:v>0.81429398148148147</c:v>
                </c:pt>
                <c:pt idx="7826">
                  <c:v>0.81454861111111121</c:v>
                </c:pt>
                <c:pt idx="7827">
                  <c:v>0.81479166666666669</c:v>
                </c:pt>
                <c:pt idx="7828">
                  <c:v>0.81503472222222229</c:v>
                </c:pt>
                <c:pt idx="7829">
                  <c:v>0.81527777777777777</c:v>
                </c:pt>
                <c:pt idx="7830">
                  <c:v>0.81552083333333336</c:v>
                </c:pt>
                <c:pt idx="7831">
                  <c:v>0.81577546296296299</c:v>
                </c:pt>
                <c:pt idx="7832">
                  <c:v>0.81601851851851848</c:v>
                </c:pt>
                <c:pt idx="7833">
                  <c:v>0.81626157407407407</c:v>
                </c:pt>
                <c:pt idx="7834">
                  <c:v>0.81650462962962955</c:v>
                </c:pt>
                <c:pt idx="7835">
                  <c:v>0.81674768518518526</c:v>
                </c:pt>
                <c:pt idx="7836">
                  <c:v>0.81700231481481478</c:v>
                </c:pt>
                <c:pt idx="7837">
                  <c:v>0.81724537037037026</c:v>
                </c:pt>
                <c:pt idx="7838">
                  <c:v>0.81748842592592597</c:v>
                </c:pt>
                <c:pt idx="7839">
                  <c:v>0.81773148148148145</c:v>
                </c:pt>
                <c:pt idx="7840">
                  <c:v>0.81797453703703704</c:v>
                </c:pt>
                <c:pt idx="7841">
                  <c:v>0.81821759259259252</c:v>
                </c:pt>
                <c:pt idx="7842">
                  <c:v>0.81847222222222227</c:v>
                </c:pt>
                <c:pt idx="7843">
                  <c:v>0.81871527777777775</c:v>
                </c:pt>
                <c:pt idx="7844">
                  <c:v>0.81895833333333334</c:v>
                </c:pt>
                <c:pt idx="7845">
                  <c:v>0.81920138888888883</c:v>
                </c:pt>
                <c:pt idx="7846">
                  <c:v>0.81944444444444453</c:v>
                </c:pt>
                <c:pt idx="7847">
                  <c:v>0.81969907407407405</c:v>
                </c:pt>
                <c:pt idx="7848">
                  <c:v>0.81994212962962953</c:v>
                </c:pt>
                <c:pt idx="7849">
                  <c:v>0.82018518518518524</c:v>
                </c:pt>
                <c:pt idx="7850">
                  <c:v>0.82042824074074072</c:v>
                </c:pt>
                <c:pt idx="7851">
                  <c:v>0.82067129629629632</c:v>
                </c:pt>
                <c:pt idx="7852">
                  <c:v>0.82092592592592595</c:v>
                </c:pt>
                <c:pt idx="7853">
                  <c:v>0.82116898148148154</c:v>
                </c:pt>
                <c:pt idx="7854">
                  <c:v>0.82141203703703702</c:v>
                </c:pt>
                <c:pt idx="7855">
                  <c:v>0.82165509259259262</c:v>
                </c:pt>
                <c:pt idx="7856">
                  <c:v>0.8218981481481481</c:v>
                </c:pt>
                <c:pt idx="7857">
                  <c:v>0.82215277777777773</c:v>
                </c:pt>
                <c:pt idx="7858">
                  <c:v>0.82239583333333333</c:v>
                </c:pt>
                <c:pt idx="7859">
                  <c:v>0.82263888888888881</c:v>
                </c:pt>
                <c:pt idx="7860">
                  <c:v>0.82288194444444451</c:v>
                </c:pt>
                <c:pt idx="7861">
                  <c:v>0.823125</c:v>
                </c:pt>
                <c:pt idx="7862">
                  <c:v>0.82336805555555559</c:v>
                </c:pt>
                <c:pt idx="7863">
                  <c:v>0.82362268518518522</c:v>
                </c:pt>
                <c:pt idx="7864">
                  <c:v>0.8238657407407407</c:v>
                </c:pt>
                <c:pt idx="7865">
                  <c:v>0.8241087962962963</c:v>
                </c:pt>
                <c:pt idx="7866">
                  <c:v>0.82435185185185189</c:v>
                </c:pt>
                <c:pt idx="7867">
                  <c:v>0.82459490740740737</c:v>
                </c:pt>
                <c:pt idx="7868">
                  <c:v>0.82484953703703701</c:v>
                </c:pt>
                <c:pt idx="7869">
                  <c:v>0.8250925925925926</c:v>
                </c:pt>
                <c:pt idx="7870">
                  <c:v>0.82533564814814808</c:v>
                </c:pt>
                <c:pt idx="7871">
                  <c:v>0.82557870370370379</c:v>
                </c:pt>
                <c:pt idx="7872">
                  <c:v>0.82582175925925927</c:v>
                </c:pt>
                <c:pt idx="7873">
                  <c:v>0.82607638888888879</c:v>
                </c:pt>
                <c:pt idx="7874">
                  <c:v>0.8263194444444445</c:v>
                </c:pt>
                <c:pt idx="7875">
                  <c:v>0.82656249999999998</c:v>
                </c:pt>
                <c:pt idx="7876">
                  <c:v>0.82680555555555557</c:v>
                </c:pt>
                <c:pt idx="7877">
                  <c:v>0.82704861111111105</c:v>
                </c:pt>
                <c:pt idx="7878">
                  <c:v>0.8273032407407408</c:v>
                </c:pt>
                <c:pt idx="7879">
                  <c:v>0.82754629629629628</c:v>
                </c:pt>
                <c:pt idx="7880">
                  <c:v>0.82778935185185187</c:v>
                </c:pt>
                <c:pt idx="7881">
                  <c:v>0.82803240740740736</c:v>
                </c:pt>
                <c:pt idx="7882">
                  <c:v>0.82827546296296306</c:v>
                </c:pt>
                <c:pt idx="7883">
                  <c:v>0.82851851851851854</c:v>
                </c:pt>
                <c:pt idx="7884">
                  <c:v>0.82877314814814806</c:v>
                </c:pt>
                <c:pt idx="7885">
                  <c:v>0.82901620370370377</c:v>
                </c:pt>
                <c:pt idx="7886">
                  <c:v>0.82925925925925925</c:v>
                </c:pt>
                <c:pt idx="7887">
                  <c:v>0.82950231481481485</c:v>
                </c:pt>
                <c:pt idx="7888">
                  <c:v>0.82974537037037033</c:v>
                </c:pt>
                <c:pt idx="7889">
                  <c:v>0.83000000000000007</c:v>
                </c:pt>
                <c:pt idx="7890">
                  <c:v>0.83024305555555555</c:v>
                </c:pt>
                <c:pt idx="7891">
                  <c:v>0.83048611111111104</c:v>
                </c:pt>
                <c:pt idx="7892">
                  <c:v>0.83072916666666663</c:v>
                </c:pt>
                <c:pt idx="7893">
                  <c:v>0.83097222222222233</c:v>
                </c:pt>
                <c:pt idx="7894">
                  <c:v>0.83122685185185186</c:v>
                </c:pt>
                <c:pt idx="7895">
                  <c:v>0.83146990740740734</c:v>
                </c:pt>
                <c:pt idx="7896">
                  <c:v>0.83171296296296304</c:v>
                </c:pt>
                <c:pt idx="7897">
                  <c:v>0.83195601851851853</c:v>
                </c:pt>
                <c:pt idx="7898">
                  <c:v>0.83219907407407412</c:v>
                </c:pt>
                <c:pt idx="7899">
                  <c:v>0.8324421296296296</c:v>
                </c:pt>
                <c:pt idx="7900">
                  <c:v>0.83269675925925923</c:v>
                </c:pt>
                <c:pt idx="7901">
                  <c:v>0.83293981481481483</c:v>
                </c:pt>
                <c:pt idx="7902">
                  <c:v>0.83318287037037031</c:v>
                </c:pt>
                <c:pt idx="7903">
                  <c:v>0.8334259259259259</c:v>
                </c:pt>
                <c:pt idx="7904">
                  <c:v>0.83366898148148139</c:v>
                </c:pt>
                <c:pt idx="7905">
                  <c:v>0.83392361111111113</c:v>
                </c:pt>
                <c:pt idx="7906">
                  <c:v>0.83416666666666661</c:v>
                </c:pt>
                <c:pt idx="7907">
                  <c:v>0.83440972222222232</c:v>
                </c:pt>
                <c:pt idx="7908">
                  <c:v>0.8346527777777778</c:v>
                </c:pt>
                <c:pt idx="7909">
                  <c:v>0.83489583333333339</c:v>
                </c:pt>
                <c:pt idx="7910">
                  <c:v>0.83515046296296302</c:v>
                </c:pt>
                <c:pt idx="7911">
                  <c:v>0.83539351851851851</c:v>
                </c:pt>
                <c:pt idx="7912">
                  <c:v>0.8356365740740741</c:v>
                </c:pt>
                <c:pt idx="7913">
                  <c:v>0.83587962962962958</c:v>
                </c:pt>
                <c:pt idx="7914">
                  <c:v>0.83612268518518518</c:v>
                </c:pt>
                <c:pt idx="7915">
                  <c:v>0.83637731481481481</c:v>
                </c:pt>
                <c:pt idx="7916">
                  <c:v>0.8366203703703704</c:v>
                </c:pt>
                <c:pt idx="7917">
                  <c:v>0.83686342592592589</c:v>
                </c:pt>
                <c:pt idx="7918">
                  <c:v>0.83710648148148159</c:v>
                </c:pt>
                <c:pt idx="7919">
                  <c:v>0.83734953703703707</c:v>
                </c:pt>
                <c:pt idx="7920">
                  <c:v>0.83759259259259267</c:v>
                </c:pt>
                <c:pt idx="7921">
                  <c:v>0.8378472222222223</c:v>
                </c:pt>
                <c:pt idx="7922">
                  <c:v>0.83809027777777778</c:v>
                </c:pt>
                <c:pt idx="7923">
                  <c:v>0.83833333333333337</c:v>
                </c:pt>
                <c:pt idx="7924">
                  <c:v>0.83857638888888886</c:v>
                </c:pt>
                <c:pt idx="7925">
                  <c:v>0.83881944444444445</c:v>
                </c:pt>
                <c:pt idx="7926">
                  <c:v>0.83907407407407408</c:v>
                </c:pt>
                <c:pt idx="7927">
                  <c:v>0.83931712962962957</c:v>
                </c:pt>
                <c:pt idx="7928">
                  <c:v>0.83956018518518516</c:v>
                </c:pt>
                <c:pt idx="7929">
                  <c:v>0.83980324074074064</c:v>
                </c:pt>
                <c:pt idx="7930">
                  <c:v>0.84004629629629635</c:v>
                </c:pt>
                <c:pt idx="7931">
                  <c:v>0.84030092592592587</c:v>
                </c:pt>
                <c:pt idx="7932">
                  <c:v>0.84054398148148157</c:v>
                </c:pt>
                <c:pt idx="7933">
                  <c:v>0.84078703703703705</c:v>
                </c:pt>
                <c:pt idx="7934">
                  <c:v>0.84103009259259265</c:v>
                </c:pt>
                <c:pt idx="7935">
                  <c:v>0.84127314814814813</c:v>
                </c:pt>
                <c:pt idx="7936">
                  <c:v>0.84151620370370372</c:v>
                </c:pt>
                <c:pt idx="7937">
                  <c:v>0.84177083333333336</c:v>
                </c:pt>
                <c:pt idx="7938">
                  <c:v>0.84201388888888884</c:v>
                </c:pt>
                <c:pt idx="7939">
                  <c:v>0.84225694444444443</c:v>
                </c:pt>
                <c:pt idx="7940">
                  <c:v>0.84249999999999992</c:v>
                </c:pt>
                <c:pt idx="7941">
                  <c:v>0.84274305555555562</c:v>
                </c:pt>
                <c:pt idx="7942">
                  <c:v>0.84299768518518514</c:v>
                </c:pt>
                <c:pt idx="7943">
                  <c:v>0.84324074074074085</c:v>
                </c:pt>
                <c:pt idx="7944">
                  <c:v>0.84348379629629633</c:v>
                </c:pt>
                <c:pt idx="7945">
                  <c:v>0.84372685185185192</c:v>
                </c:pt>
                <c:pt idx="7946">
                  <c:v>0.8439699074074074</c:v>
                </c:pt>
                <c:pt idx="7947">
                  <c:v>0.84422453703703704</c:v>
                </c:pt>
                <c:pt idx="7948">
                  <c:v>0.84446759259259263</c:v>
                </c:pt>
                <c:pt idx="7949">
                  <c:v>0.84471064814814811</c:v>
                </c:pt>
                <c:pt idx="7950">
                  <c:v>0.84495370370370371</c:v>
                </c:pt>
                <c:pt idx="7951">
                  <c:v>0.84519675925925919</c:v>
                </c:pt>
                <c:pt idx="7952">
                  <c:v>0.84545138888888882</c:v>
                </c:pt>
                <c:pt idx="7953">
                  <c:v>0.84569444444444442</c:v>
                </c:pt>
                <c:pt idx="7954">
                  <c:v>0.8459374999999999</c:v>
                </c:pt>
                <c:pt idx="7955">
                  <c:v>0.8461805555555556</c:v>
                </c:pt>
                <c:pt idx="7956">
                  <c:v>0.84642361111111108</c:v>
                </c:pt>
                <c:pt idx="7957">
                  <c:v>0.84667824074074083</c:v>
                </c:pt>
                <c:pt idx="7958">
                  <c:v>0.84692129629629631</c:v>
                </c:pt>
                <c:pt idx="7959">
                  <c:v>0.8471643518518519</c:v>
                </c:pt>
                <c:pt idx="7960">
                  <c:v>0.84740740740740739</c:v>
                </c:pt>
                <c:pt idx="7961">
                  <c:v>0.84765046296296298</c:v>
                </c:pt>
                <c:pt idx="7962">
                  <c:v>0.84789351851851846</c:v>
                </c:pt>
                <c:pt idx="7963">
                  <c:v>0.8481481481481481</c:v>
                </c:pt>
                <c:pt idx="7964">
                  <c:v>0.84839120370370369</c:v>
                </c:pt>
                <c:pt idx="7965">
                  <c:v>0.84863425925925917</c:v>
                </c:pt>
                <c:pt idx="7966">
                  <c:v>0.84887731481481488</c:v>
                </c:pt>
                <c:pt idx="7967">
                  <c:v>0.84912037037037036</c:v>
                </c:pt>
                <c:pt idx="7968">
                  <c:v>0.8493750000000001</c:v>
                </c:pt>
                <c:pt idx="7969">
                  <c:v>0.84961805555555558</c:v>
                </c:pt>
                <c:pt idx="7970">
                  <c:v>0.84986111111111118</c:v>
                </c:pt>
                <c:pt idx="7971">
                  <c:v>0.85010416666666666</c:v>
                </c:pt>
                <c:pt idx="7972">
                  <c:v>0.85034722222222225</c:v>
                </c:pt>
                <c:pt idx="7973">
                  <c:v>0.85059027777777774</c:v>
                </c:pt>
                <c:pt idx="7974">
                  <c:v>0.85084490740740737</c:v>
                </c:pt>
                <c:pt idx="7975">
                  <c:v>0.85108796296296296</c:v>
                </c:pt>
                <c:pt idx="7976">
                  <c:v>0.85133101851851845</c:v>
                </c:pt>
                <c:pt idx="7977">
                  <c:v>0.85157407407407415</c:v>
                </c:pt>
                <c:pt idx="7978">
                  <c:v>0.85181712962962963</c:v>
                </c:pt>
                <c:pt idx="7979">
                  <c:v>0.85207175925925915</c:v>
                </c:pt>
                <c:pt idx="7980">
                  <c:v>0.85231481481481486</c:v>
                </c:pt>
                <c:pt idx="7981">
                  <c:v>0.85255787037037034</c:v>
                </c:pt>
                <c:pt idx="7982">
                  <c:v>0.85280092592592593</c:v>
                </c:pt>
                <c:pt idx="7983">
                  <c:v>0.85304398148148142</c:v>
                </c:pt>
                <c:pt idx="7984">
                  <c:v>0.85329861111111116</c:v>
                </c:pt>
                <c:pt idx="7985">
                  <c:v>0.85354166666666664</c:v>
                </c:pt>
                <c:pt idx="7986">
                  <c:v>0.85378472222222224</c:v>
                </c:pt>
                <c:pt idx="7987">
                  <c:v>0.85402777777777772</c:v>
                </c:pt>
                <c:pt idx="7988">
                  <c:v>0.85427083333333342</c:v>
                </c:pt>
                <c:pt idx="7989">
                  <c:v>0.85452546296296295</c:v>
                </c:pt>
                <c:pt idx="7990">
                  <c:v>0.85476851851851843</c:v>
                </c:pt>
                <c:pt idx="7991">
                  <c:v>0.85501157407407413</c:v>
                </c:pt>
                <c:pt idx="7992">
                  <c:v>0.85525462962962961</c:v>
                </c:pt>
                <c:pt idx="7993">
                  <c:v>0.85549768518518521</c:v>
                </c:pt>
                <c:pt idx="7994">
                  <c:v>0.85575231481481484</c:v>
                </c:pt>
                <c:pt idx="7995">
                  <c:v>0.85599537037037043</c:v>
                </c:pt>
                <c:pt idx="7996">
                  <c:v>0.85623842592592592</c:v>
                </c:pt>
                <c:pt idx="7997">
                  <c:v>0.85648148148148151</c:v>
                </c:pt>
                <c:pt idx="7998">
                  <c:v>0.85672453703703699</c:v>
                </c:pt>
                <c:pt idx="7999">
                  <c:v>0.8569675925925927</c:v>
                </c:pt>
                <c:pt idx="8000">
                  <c:v>0.85722222222222222</c:v>
                </c:pt>
                <c:pt idx="8001">
                  <c:v>0.8574652777777777</c:v>
                </c:pt>
                <c:pt idx="8002">
                  <c:v>0.85770833333333341</c:v>
                </c:pt>
                <c:pt idx="8003">
                  <c:v>0.85795138888888889</c:v>
                </c:pt>
                <c:pt idx="8004">
                  <c:v>0.85819444444444448</c:v>
                </c:pt>
                <c:pt idx="8005">
                  <c:v>0.85844907407407411</c:v>
                </c:pt>
                <c:pt idx="8006">
                  <c:v>0.8586921296296296</c:v>
                </c:pt>
                <c:pt idx="8007">
                  <c:v>0.85893518518518519</c:v>
                </c:pt>
                <c:pt idx="8008">
                  <c:v>0.85917824074074067</c:v>
                </c:pt>
                <c:pt idx="8009">
                  <c:v>0.85942129629629627</c:v>
                </c:pt>
                <c:pt idx="8010">
                  <c:v>0.8596759259259259</c:v>
                </c:pt>
                <c:pt idx="8011">
                  <c:v>0.85991898148148149</c:v>
                </c:pt>
                <c:pt idx="8012">
                  <c:v>0.86016203703703698</c:v>
                </c:pt>
                <c:pt idx="8013">
                  <c:v>0.86040509259259268</c:v>
                </c:pt>
                <c:pt idx="8014">
                  <c:v>0.86064814814814816</c:v>
                </c:pt>
                <c:pt idx="8015">
                  <c:v>0.86089120370370376</c:v>
                </c:pt>
                <c:pt idx="8016">
                  <c:v>0.86114583333333339</c:v>
                </c:pt>
                <c:pt idx="8017">
                  <c:v>0.86138888888888887</c:v>
                </c:pt>
                <c:pt idx="8018">
                  <c:v>0.86163194444444446</c:v>
                </c:pt>
                <c:pt idx="8019">
                  <c:v>0.86187499999999995</c:v>
                </c:pt>
                <c:pt idx="8020">
                  <c:v>0.86211805555555554</c:v>
                </c:pt>
                <c:pt idx="8021">
                  <c:v>0.86237268518518517</c:v>
                </c:pt>
                <c:pt idx="8022">
                  <c:v>0.86261574074074077</c:v>
                </c:pt>
                <c:pt idx="8023">
                  <c:v>0.86285879629629625</c:v>
                </c:pt>
                <c:pt idx="8024">
                  <c:v>0.86310185185185195</c:v>
                </c:pt>
                <c:pt idx="8025">
                  <c:v>0.86334490740740744</c:v>
                </c:pt>
                <c:pt idx="8026">
                  <c:v>0.86359953703703696</c:v>
                </c:pt>
                <c:pt idx="8027">
                  <c:v>0.86384259259259266</c:v>
                </c:pt>
                <c:pt idx="8028">
                  <c:v>0.86408564814814814</c:v>
                </c:pt>
                <c:pt idx="8029">
                  <c:v>0.86432870370370374</c:v>
                </c:pt>
                <c:pt idx="8030">
                  <c:v>0.86457175925925922</c:v>
                </c:pt>
                <c:pt idx="8031">
                  <c:v>0.86482638888888896</c:v>
                </c:pt>
                <c:pt idx="8032">
                  <c:v>0.86506944444444445</c:v>
                </c:pt>
                <c:pt idx="8033">
                  <c:v>0.86531249999999993</c:v>
                </c:pt>
                <c:pt idx="8034">
                  <c:v>0.86555555555555552</c:v>
                </c:pt>
                <c:pt idx="8035">
                  <c:v>0.86579861111111101</c:v>
                </c:pt>
                <c:pt idx="8036">
                  <c:v>0.86605324074074075</c:v>
                </c:pt>
                <c:pt idx="8037">
                  <c:v>0.86629629629629623</c:v>
                </c:pt>
                <c:pt idx="8038">
                  <c:v>0.86653935185185194</c:v>
                </c:pt>
                <c:pt idx="8039">
                  <c:v>0.86678240740740742</c:v>
                </c:pt>
                <c:pt idx="8040">
                  <c:v>0.86702546296296301</c:v>
                </c:pt>
                <c:pt idx="8041">
                  <c:v>0.86726851851851849</c:v>
                </c:pt>
                <c:pt idx="8042">
                  <c:v>0.86752314814814813</c:v>
                </c:pt>
                <c:pt idx="8043">
                  <c:v>0.86776620370370372</c:v>
                </c:pt>
                <c:pt idx="8044">
                  <c:v>0.8680092592592592</c:v>
                </c:pt>
                <c:pt idx="8045">
                  <c:v>0.8682523148148148</c:v>
                </c:pt>
                <c:pt idx="8046">
                  <c:v>0.86849537037037028</c:v>
                </c:pt>
                <c:pt idx="8047">
                  <c:v>0.86875000000000002</c:v>
                </c:pt>
                <c:pt idx="8048">
                  <c:v>0.8689930555555555</c:v>
                </c:pt>
                <c:pt idx="8049">
                  <c:v>0.86923611111111121</c:v>
                </c:pt>
                <c:pt idx="8050">
                  <c:v>0.86947916666666669</c:v>
                </c:pt>
                <c:pt idx="8051">
                  <c:v>0.86972222222222229</c:v>
                </c:pt>
                <c:pt idx="8052">
                  <c:v>0.86997685185185192</c:v>
                </c:pt>
                <c:pt idx="8053">
                  <c:v>0.8702199074074074</c:v>
                </c:pt>
                <c:pt idx="8054">
                  <c:v>0.87046296296296299</c:v>
                </c:pt>
                <c:pt idx="8055">
                  <c:v>0.87070601851851848</c:v>
                </c:pt>
                <c:pt idx="8056">
                  <c:v>0.87094907407407407</c:v>
                </c:pt>
                <c:pt idx="8057">
                  <c:v>0.87119212962962955</c:v>
                </c:pt>
                <c:pt idx="8058">
                  <c:v>0.8714467592592593</c:v>
                </c:pt>
                <c:pt idx="8059">
                  <c:v>0.87168981481481478</c:v>
                </c:pt>
                <c:pt idx="8060">
                  <c:v>0.87193287037037026</c:v>
                </c:pt>
                <c:pt idx="8061">
                  <c:v>0.87217592592592597</c:v>
                </c:pt>
                <c:pt idx="8062">
                  <c:v>0.87241898148148145</c:v>
                </c:pt>
                <c:pt idx="8063">
                  <c:v>0.87267361111111119</c:v>
                </c:pt>
                <c:pt idx="8064">
                  <c:v>0.87291666666666667</c:v>
                </c:pt>
                <c:pt idx="8065">
                  <c:v>0.87315972222222227</c:v>
                </c:pt>
                <c:pt idx="8066">
                  <c:v>0.87340277777777775</c:v>
                </c:pt>
                <c:pt idx="8067">
                  <c:v>0.87364583333333334</c:v>
                </c:pt>
                <c:pt idx="8068">
                  <c:v>0.87390046296296298</c:v>
                </c:pt>
                <c:pt idx="8069">
                  <c:v>0.87414351851851846</c:v>
                </c:pt>
                <c:pt idx="8070">
                  <c:v>0.87438657407407405</c:v>
                </c:pt>
                <c:pt idx="8071">
                  <c:v>0.87462962962962953</c:v>
                </c:pt>
                <c:pt idx="8072">
                  <c:v>0.87487268518518524</c:v>
                </c:pt>
                <c:pt idx="8073">
                  <c:v>0.87512731481481476</c:v>
                </c:pt>
                <c:pt idx="8074">
                  <c:v>0.87537037037037047</c:v>
                </c:pt>
                <c:pt idx="8075">
                  <c:v>0.87561342592592595</c:v>
                </c:pt>
                <c:pt idx="8076">
                  <c:v>0.87585648148148154</c:v>
                </c:pt>
                <c:pt idx="8077">
                  <c:v>0.87609953703703702</c:v>
                </c:pt>
                <c:pt idx="8078">
                  <c:v>0.87635416666666666</c:v>
                </c:pt>
                <c:pt idx="8079">
                  <c:v>0.87659722222222225</c:v>
                </c:pt>
                <c:pt idx="8080">
                  <c:v>0.87684027777777773</c:v>
                </c:pt>
                <c:pt idx="8081">
                  <c:v>0.87708333333333333</c:v>
                </c:pt>
                <c:pt idx="8082">
                  <c:v>0.87732638888888881</c:v>
                </c:pt>
                <c:pt idx="8083">
                  <c:v>0.87756944444444451</c:v>
                </c:pt>
                <c:pt idx="8084">
                  <c:v>0.87782407407407403</c:v>
                </c:pt>
                <c:pt idx="8085">
                  <c:v>0.87806712962962974</c:v>
                </c:pt>
                <c:pt idx="8086">
                  <c:v>0.87831018518518522</c:v>
                </c:pt>
                <c:pt idx="8087">
                  <c:v>0.8785532407407407</c:v>
                </c:pt>
                <c:pt idx="8088">
                  <c:v>0.8787962962962963</c:v>
                </c:pt>
                <c:pt idx="8089">
                  <c:v>0.87905092592592593</c:v>
                </c:pt>
                <c:pt idx="8090">
                  <c:v>0.87929398148148152</c:v>
                </c:pt>
                <c:pt idx="8091">
                  <c:v>0.87953703703703701</c:v>
                </c:pt>
                <c:pt idx="8092">
                  <c:v>0.8797800925925926</c:v>
                </c:pt>
                <c:pt idx="8093">
                  <c:v>0.88002314814814808</c:v>
                </c:pt>
                <c:pt idx="8094">
                  <c:v>0.88027777777777771</c:v>
                </c:pt>
                <c:pt idx="8095">
                  <c:v>0.88052083333333331</c:v>
                </c:pt>
                <c:pt idx="8096">
                  <c:v>0.88076388888888879</c:v>
                </c:pt>
                <c:pt idx="8097">
                  <c:v>0.8810069444444445</c:v>
                </c:pt>
                <c:pt idx="8098">
                  <c:v>0.88124999999999998</c:v>
                </c:pt>
                <c:pt idx="8099">
                  <c:v>0.88149305555555557</c:v>
                </c:pt>
                <c:pt idx="8100">
                  <c:v>0.8817476851851852</c:v>
                </c:pt>
                <c:pt idx="8101">
                  <c:v>0.8819907407407408</c:v>
                </c:pt>
                <c:pt idx="8102">
                  <c:v>0.88223379629629628</c:v>
                </c:pt>
                <c:pt idx="8103">
                  <c:v>0.88247685185185187</c:v>
                </c:pt>
                <c:pt idx="8104">
                  <c:v>0.88271990740740736</c:v>
                </c:pt>
                <c:pt idx="8105">
                  <c:v>0.88297453703703699</c:v>
                </c:pt>
                <c:pt idx="8106">
                  <c:v>0.88321759259259258</c:v>
                </c:pt>
                <c:pt idx="8107">
                  <c:v>0.88346064814814806</c:v>
                </c:pt>
                <c:pt idx="8108">
                  <c:v>0.88370370370370377</c:v>
                </c:pt>
                <c:pt idx="8109">
                  <c:v>0.88394675925925925</c:v>
                </c:pt>
                <c:pt idx="8110">
                  <c:v>0.88420138888888899</c:v>
                </c:pt>
                <c:pt idx="8111">
                  <c:v>0.88444444444444448</c:v>
                </c:pt>
                <c:pt idx="8112">
                  <c:v>0.88468750000000007</c:v>
                </c:pt>
                <c:pt idx="8113">
                  <c:v>0.88493055555555555</c:v>
                </c:pt>
                <c:pt idx="8114">
                  <c:v>0.88517361111111115</c:v>
                </c:pt>
                <c:pt idx="8115">
                  <c:v>0.88542824074074078</c:v>
                </c:pt>
                <c:pt idx="8116">
                  <c:v>0.88567129629629626</c:v>
                </c:pt>
                <c:pt idx="8117">
                  <c:v>0.88591435185185186</c:v>
                </c:pt>
                <c:pt idx="8118">
                  <c:v>0.88615740740740734</c:v>
                </c:pt>
                <c:pt idx="8119">
                  <c:v>0.88640046296296304</c:v>
                </c:pt>
                <c:pt idx="8120">
                  <c:v>0.88665509259259256</c:v>
                </c:pt>
                <c:pt idx="8121">
                  <c:v>0.88689814814814805</c:v>
                </c:pt>
                <c:pt idx="8122">
                  <c:v>0.88714120370370375</c:v>
                </c:pt>
                <c:pt idx="8123">
                  <c:v>0.88738425925925923</c:v>
                </c:pt>
                <c:pt idx="8124">
                  <c:v>0.88762731481481483</c:v>
                </c:pt>
                <c:pt idx="8125">
                  <c:v>0.88787037037037031</c:v>
                </c:pt>
                <c:pt idx="8126">
                  <c:v>0.88812500000000005</c:v>
                </c:pt>
                <c:pt idx="8127">
                  <c:v>0.88836805555555554</c:v>
                </c:pt>
                <c:pt idx="8128">
                  <c:v>0.88861111111111113</c:v>
                </c:pt>
                <c:pt idx="8129">
                  <c:v>0.88885416666666661</c:v>
                </c:pt>
                <c:pt idx="8130">
                  <c:v>0.88909722222222232</c:v>
                </c:pt>
                <c:pt idx="8131">
                  <c:v>0.88935185185185184</c:v>
                </c:pt>
                <c:pt idx="8132">
                  <c:v>0.88959490740740732</c:v>
                </c:pt>
                <c:pt idx="8133">
                  <c:v>0.88983796296296302</c:v>
                </c:pt>
                <c:pt idx="8134">
                  <c:v>0.89008101851851851</c:v>
                </c:pt>
                <c:pt idx="8135">
                  <c:v>0.8903240740740741</c:v>
                </c:pt>
                <c:pt idx="8136">
                  <c:v>0.89057870370370373</c:v>
                </c:pt>
                <c:pt idx="8137">
                  <c:v>0.89082175925925933</c:v>
                </c:pt>
                <c:pt idx="8138">
                  <c:v>0.89106481481481481</c:v>
                </c:pt>
                <c:pt idx="8139">
                  <c:v>0.8913078703703704</c:v>
                </c:pt>
                <c:pt idx="8140">
                  <c:v>0.89155092592592589</c:v>
                </c:pt>
                <c:pt idx="8141">
                  <c:v>0.89179398148148159</c:v>
                </c:pt>
                <c:pt idx="8142">
                  <c:v>0.89204861111111111</c:v>
                </c:pt>
                <c:pt idx="8143">
                  <c:v>0.89229166666666659</c:v>
                </c:pt>
                <c:pt idx="8144">
                  <c:v>0.8925347222222223</c:v>
                </c:pt>
                <c:pt idx="8145">
                  <c:v>0.89277777777777778</c:v>
                </c:pt>
                <c:pt idx="8146">
                  <c:v>0.89302083333333337</c:v>
                </c:pt>
                <c:pt idx="8147">
                  <c:v>0.89327546296296301</c:v>
                </c:pt>
                <c:pt idx="8148">
                  <c:v>0.89351851851851849</c:v>
                </c:pt>
                <c:pt idx="8149">
                  <c:v>0.89376157407407408</c:v>
                </c:pt>
                <c:pt idx="8150">
                  <c:v>0.89400462962962957</c:v>
                </c:pt>
                <c:pt idx="8151">
                  <c:v>0.89424768518518516</c:v>
                </c:pt>
                <c:pt idx="8152">
                  <c:v>0.89450231481481479</c:v>
                </c:pt>
                <c:pt idx="8153">
                  <c:v>0.89474537037037039</c:v>
                </c:pt>
                <c:pt idx="8154">
                  <c:v>0.89498842592592587</c:v>
                </c:pt>
                <c:pt idx="8155">
                  <c:v>0.89523148148148157</c:v>
                </c:pt>
                <c:pt idx="8156">
                  <c:v>0.89547453703703705</c:v>
                </c:pt>
                <c:pt idx="8157">
                  <c:v>0.89572916666666658</c:v>
                </c:pt>
                <c:pt idx="8158">
                  <c:v>0.89597222222222228</c:v>
                </c:pt>
                <c:pt idx="8159">
                  <c:v>0.89621527777777776</c:v>
                </c:pt>
                <c:pt idx="8160">
                  <c:v>0.89645833333333336</c:v>
                </c:pt>
                <c:pt idx="8161">
                  <c:v>0.89670138888888884</c:v>
                </c:pt>
                <c:pt idx="8162">
                  <c:v>0.89694444444444443</c:v>
                </c:pt>
                <c:pt idx="8163">
                  <c:v>0.89719907407407407</c:v>
                </c:pt>
                <c:pt idx="8164">
                  <c:v>0.89744212962962966</c:v>
                </c:pt>
                <c:pt idx="8165">
                  <c:v>0.89768518518518514</c:v>
                </c:pt>
                <c:pt idx="8166">
                  <c:v>0.89792824074074085</c:v>
                </c:pt>
                <c:pt idx="8167">
                  <c:v>0.89817129629629633</c:v>
                </c:pt>
                <c:pt idx="8168">
                  <c:v>0.89842592592592585</c:v>
                </c:pt>
                <c:pt idx="8169">
                  <c:v>0.89866898148148155</c:v>
                </c:pt>
                <c:pt idx="8170">
                  <c:v>0.89891203703703704</c:v>
                </c:pt>
                <c:pt idx="8171">
                  <c:v>0.89915509259259263</c:v>
                </c:pt>
                <c:pt idx="8172">
                  <c:v>0.89939814814814811</c:v>
                </c:pt>
                <c:pt idx="8173">
                  <c:v>0.89965277777777775</c:v>
                </c:pt>
                <c:pt idx="8174">
                  <c:v>0.89989583333333334</c:v>
                </c:pt>
                <c:pt idx="8175">
                  <c:v>0.90013888888888882</c:v>
                </c:pt>
                <c:pt idx="8176">
                  <c:v>0.90038194444444442</c:v>
                </c:pt>
                <c:pt idx="8177">
                  <c:v>0.9006249999999999</c:v>
                </c:pt>
                <c:pt idx="8178">
                  <c:v>0.90087962962962964</c:v>
                </c:pt>
                <c:pt idx="8179">
                  <c:v>0.90112268518518512</c:v>
                </c:pt>
                <c:pt idx="8180">
                  <c:v>0.90136574074074083</c:v>
                </c:pt>
                <c:pt idx="8181">
                  <c:v>0.90160879629629631</c:v>
                </c:pt>
                <c:pt idx="8182">
                  <c:v>0.9018518518518519</c:v>
                </c:pt>
                <c:pt idx="8183">
                  <c:v>0.90209490740740739</c:v>
                </c:pt>
                <c:pt idx="8184">
                  <c:v>0.90234953703703702</c:v>
                </c:pt>
                <c:pt idx="8185">
                  <c:v>0.90259259259259261</c:v>
                </c:pt>
                <c:pt idx="8186">
                  <c:v>0.9028356481481481</c:v>
                </c:pt>
                <c:pt idx="8187">
                  <c:v>0.90307870370370369</c:v>
                </c:pt>
                <c:pt idx="8188">
                  <c:v>0.90332175925925917</c:v>
                </c:pt>
                <c:pt idx="8189">
                  <c:v>0.90357638888888892</c:v>
                </c:pt>
                <c:pt idx="8190">
                  <c:v>0.9038194444444444</c:v>
                </c:pt>
                <c:pt idx="8191">
                  <c:v>0.9040625000000001</c:v>
                </c:pt>
                <c:pt idx="8192">
                  <c:v>0.90430555555555558</c:v>
                </c:pt>
                <c:pt idx="8193">
                  <c:v>0.90454861111111118</c:v>
                </c:pt>
                <c:pt idx="8194">
                  <c:v>0.90480324074074081</c:v>
                </c:pt>
                <c:pt idx="8195">
                  <c:v>0.90504629629629629</c:v>
                </c:pt>
                <c:pt idx="8196">
                  <c:v>0.90528935185185189</c:v>
                </c:pt>
                <c:pt idx="8197">
                  <c:v>0.90553240740740737</c:v>
                </c:pt>
                <c:pt idx="8198">
                  <c:v>0.90577546296296296</c:v>
                </c:pt>
                <c:pt idx="8199">
                  <c:v>0.9060300925925926</c:v>
                </c:pt>
                <c:pt idx="8200">
                  <c:v>0.90627314814814808</c:v>
                </c:pt>
                <c:pt idx="8201">
                  <c:v>0.90651620370370367</c:v>
                </c:pt>
                <c:pt idx="8202">
                  <c:v>0.90675925925925915</c:v>
                </c:pt>
                <c:pt idx="8203">
                  <c:v>0.90700231481481486</c:v>
                </c:pt>
                <c:pt idx="8204">
                  <c:v>0.90724537037037034</c:v>
                </c:pt>
                <c:pt idx="8205">
                  <c:v>0.90750000000000008</c:v>
                </c:pt>
                <c:pt idx="8206">
                  <c:v>0.90774305555555557</c:v>
                </c:pt>
                <c:pt idx="8207">
                  <c:v>0.90798611111111116</c:v>
                </c:pt>
                <c:pt idx="8208">
                  <c:v>0.90822916666666664</c:v>
                </c:pt>
                <c:pt idx="8209">
                  <c:v>0.90847222222222224</c:v>
                </c:pt>
                <c:pt idx="8210">
                  <c:v>0.90872685185185187</c:v>
                </c:pt>
                <c:pt idx="8211">
                  <c:v>0.90896990740740735</c:v>
                </c:pt>
                <c:pt idx="8212">
                  <c:v>0.90921296296296295</c:v>
                </c:pt>
                <c:pt idx="8213">
                  <c:v>0.90945601851851843</c:v>
                </c:pt>
                <c:pt idx="8214">
                  <c:v>0.90969907407407413</c:v>
                </c:pt>
                <c:pt idx="8215">
                  <c:v>0.90995370370370365</c:v>
                </c:pt>
                <c:pt idx="8216">
                  <c:v>0.91019675925925936</c:v>
                </c:pt>
                <c:pt idx="8217">
                  <c:v>0.91043981481481484</c:v>
                </c:pt>
                <c:pt idx="8218">
                  <c:v>0.91068287037037043</c:v>
                </c:pt>
                <c:pt idx="8219">
                  <c:v>0.91092592592592592</c:v>
                </c:pt>
                <c:pt idx="8220">
                  <c:v>0.91118055555555555</c:v>
                </c:pt>
                <c:pt idx="8221">
                  <c:v>0.91142361111111114</c:v>
                </c:pt>
                <c:pt idx="8222">
                  <c:v>0.91166666666666663</c:v>
                </c:pt>
                <c:pt idx="8223">
                  <c:v>0.91190972222222222</c:v>
                </c:pt>
                <c:pt idx="8224">
                  <c:v>0.9121527777777777</c:v>
                </c:pt>
                <c:pt idx="8225">
                  <c:v>0.91240740740740733</c:v>
                </c:pt>
                <c:pt idx="8226">
                  <c:v>0.91265046296296293</c:v>
                </c:pt>
                <c:pt idx="8227">
                  <c:v>0.91289351851851863</c:v>
                </c:pt>
                <c:pt idx="8228">
                  <c:v>0.91313657407407411</c:v>
                </c:pt>
                <c:pt idx="8229">
                  <c:v>0.9133796296296296</c:v>
                </c:pt>
                <c:pt idx="8230">
                  <c:v>0.91362268518518519</c:v>
                </c:pt>
                <c:pt idx="8231">
                  <c:v>0.91387731481481482</c:v>
                </c:pt>
                <c:pt idx="8232">
                  <c:v>0.91412037037037042</c:v>
                </c:pt>
                <c:pt idx="8233">
                  <c:v>0.9143634259259259</c:v>
                </c:pt>
                <c:pt idx="8234">
                  <c:v>0.91460648148148149</c:v>
                </c:pt>
                <c:pt idx="8235">
                  <c:v>0.91484953703703698</c:v>
                </c:pt>
                <c:pt idx="8236">
                  <c:v>0.91510416666666661</c:v>
                </c:pt>
                <c:pt idx="8237">
                  <c:v>0.9153472222222222</c:v>
                </c:pt>
                <c:pt idx="8238">
                  <c:v>0.91559027777777768</c:v>
                </c:pt>
                <c:pt idx="8239">
                  <c:v>0.91583333333333339</c:v>
                </c:pt>
                <c:pt idx="8240">
                  <c:v>0.91607638888888887</c:v>
                </c:pt>
                <c:pt idx="8241">
                  <c:v>0.91633101851851861</c:v>
                </c:pt>
                <c:pt idx="8242">
                  <c:v>0.9165740740740741</c:v>
                </c:pt>
                <c:pt idx="8243">
                  <c:v>0.91681712962962969</c:v>
                </c:pt>
                <c:pt idx="8244">
                  <c:v>0.91706018518518517</c:v>
                </c:pt>
                <c:pt idx="8245">
                  <c:v>0.91730324074074077</c:v>
                </c:pt>
                <c:pt idx="8246">
                  <c:v>0.91754629629629625</c:v>
                </c:pt>
                <c:pt idx="8247">
                  <c:v>0.91780092592592588</c:v>
                </c:pt>
                <c:pt idx="8248">
                  <c:v>0.91804398148148147</c:v>
                </c:pt>
                <c:pt idx="8249">
                  <c:v>0.91828703703703696</c:v>
                </c:pt>
                <c:pt idx="8250">
                  <c:v>0.91853009259259266</c:v>
                </c:pt>
                <c:pt idx="8251">
                  <c:v>0.91877314814814814</c:v>
                </c:pt>
                <c:pt idx="8252">
                  <c:v>0.91902777777777789</c:v>
                </c:pt>
                <c:pt idx="8253">
                  <c:v>0.91927083333333337</c:v>
                </c:pt>
                <c:pt idx="8254">
                  <c:v>0.91951388888888885</c:v>
                </c:pt>
                <c:pt idx="8255">
                  <c:v>0.91975694444444445</c:v>
                </c:pt>
                <c:pt idx="8256">
                  <c:v>0.91999999999999993</c:v>
                </c:pt>
                <c:pt idx="8257">
                  <c:v>0.92025462962962967</c:v>
                </c:pt>
                <c:pt idx="8258">
                  <c:v>0.92049768518518515</c:v>
                </c:pt>
                <c:pt idx="8259">
                  <c:v>0.92074074074074075</c:v>
                </c:pt>
                <c:pt idx="8260">
                  <c:v>0.92098379629629623</c:v>
                </c:pt>
                <c:pt idx="8261">
                  <c:v>0.92122685185185194</c:v>
                </c:pt>
                <c:pt idx="8262">
                  <c:v>0.92148148148148146</c:v>
                </c:pt>
                <c:pt idx="8263">
                  <c:v>0.92172453703703694</c:v>
                </c:pt>
                <c:pt idx="8264">
                  <c:v>0.92196759259259264</c:v>
                </c:pt>
                <c:pt idx="8265">
                  <c:v>0.92221064814814813</c:v>
                </c:pt>
                <c:pt idx="8266">
                  <c:v>0.92245370370370372</c:v>
                </c:pt>
                <c:pt idx="8267">
                  <c:v>0.92270833333333335</c:v>
                </c:pt>
                <c:pt idx="8268">
                  <c:v>0.92295138888888895</c:v>
                </c:pt>
                <c:pt idx="8269">
                  <c:v>0.92319444444444443</c:v>
                </c:pt>
                <c:pt idx="8270">
                  <c:v>0.92343750000000002</c:v>
                </c:pt>
                <c:pt idx="8271">
                  <c:v>0.9236805555555555</c:v>
                </c:pt>
                <c:pt idx="8272">
                  <c:v>0.92393518518518514</c:v>
                </c:pt>
                <c:pt idx="8273">
                  <c:v>0.92417824074074073</c:v>
                </c:pt>
                <c:pt idx="8274">
                  <c:v>0.92442129629629621</c:v>
                </c:pt>
                <c:pt idx="8275">
                  <c:v>0.92466435185185192</c:v>
                </c:pt>
                <c:pt idx="8276">
                  <c:v>0.9249074074074074</c:v>
                </c:pt>
                <c:pt idx="8277">
                  <c:v>0.92515046296296299</c:v>
                </c:pt>
                <c:pt idx="8278">
                  <c:v>0.92540509259259263</c:v>
                </c:pt>
                <c:pt idx="8279">
                  <c:v>0.92564814814814822</c:v>
                </c:pt>
                <c:pt idx="8280">
                  <c:v>0.9258912037037037</c:v>
                </c:pt>
                <c:pt idx="8281">
                  <c:v>0.9261342592592593</c:v>
                </c:pt>
                <c:pt idx="8282">
                  <c:v>0.92637731481481478</c:v>
                </c:pt>
                <c:pt idx="8283">
                  <c:v>0.92663194444444441</c:v>
                </c:pt>
                <c:pt idx="8284">
                  <c:v>0.926875</c:v>
                </c:pt>
                <c:pt idx="8285">
                  <c:v>0.92711805555555549</c:v>
                </c:pt>
                <c:pt idx="8286">
                  <c:v>0.92736111111111119</c:v>
                </c:pt>
                <c:pt idx="8287">
                  <c:v>0.92760416666666667</c:v>
                </c:pt>
                <c:pt idx="8288">
                  <c:v>0.9278587962962962</c:v>
                </c:pt>
                <c:pt idx="8289">
                  <c:v>0.9281018518518519</c:v>
                </c:pt>
                <c:pt idx="8290">
                  <c:v>0.92834490740740738</c:v>
                </c:pt>
                <c:pt idx="8291">
                  <c:v>0.92858796296296298</c:v>
                </c:pt>
                <c:pt idx="8292">
                  <c:v>0.92883101851851846</c:v>
                </c:pt>
                <c:pt idx="8293">
                  <c:v>0.92907407407407405</c:v>
                </c:pt>
                <c:pt idx="8294">
                  <c:v>0.92932870370370368</c:v>
                </c:pt>
                <c:pt idx="8295">
                  <c:v>0.92957175925925928</c:v>
                </c:pt>
                <c:pt idx="8296">
                  <c:v>0.92981481481481476</c:v>
                </c:pt>
                <c:pt idx="8297">
                  <c:v>0.93005787037037047</c:v>
                </c:pt>
                <c:pt idx="8298">
                  <c:v>0.93030092592592595</c:v>
                </c:pt>
                <c:pt idx="8299">
                  <c:v>0.93055555555555547</c:v>
                </c:pt>
                <c:pt idx="8300">
                  <c:v>0.93079861111111117</c:v>
                </c:pt>
                <c:pt idx="8301">
                  <c:v>0.93104166666666666</c:v>
                </c:pt>
                <c:pt idx="8302">
                  <c:v>0.93128472222222225</c:v>
                </c:pt>
                <c:pt idx="8303">
                  <c:v>0.93152777777777773</c:v>
                </c:pt>
                <c:pt idx="8304">
                  <c:v>0.93178240740740748</c:v>
                </c:pt>
                <c:pt idx="8305">
                  <c:v>0.93202546296296296</c:v>
                </c:pt>
                <c:pt idx="8306">
                  <c:v>0.93226851851851855</c:v>
                </c:pt>
                <c:pt idx="8307">
                  <c:v>0.93251157407407403</c:v>
                </c:pt>
                <c:pt idx="8308">
                  <c:v>0.93275462962962974</c:v>
                </c:pt>
                <c:pt idx="8309">
                  <c:v>0.93299768518518522</c:v>
                </c:pt>
                <c:pt idx="8310">
                  <c:v>0.93325231481481474</c:v>
                </c:pt>
                <c:pt idx="8311">
                  <c:v>0.93349537037037045</c:v>
                </c:pt>
                <c:pt idx="8312">
                  <c:v>0.93373842592592593</c:v>
                </c:pt>
                <c:pt idx="8313">
                  <c:v>0.93398148148148152</c:v>
                </c:pt>
                <c:pt idx="8314">
                  <c:v>0.93422453703703701</c:v>
                </c:pt>
                <c:pt idx="8315">
                  <c:v>0.93447916666666664</c:v>
                </c:pt>
                <c:pt idx="8316">
                  <c:v>0.93472222222222223</c:v>
                </c:pt>
                <c:pt idx="8317">
                  <c:v>0.93496527777777771</c:v>
                </c:pt>
                <c:pt idx="8318">
                  <c:v>0.93520833333333331</c:v>
                </c:pt>
                <c:pt idx="8319">
                  <c:v>0.93545138888888879</c:v>
                </c:pt>
                <c:pt idx="8320">
                  <c:v>0.93570601851851853</c:v>
                </c:pt>
                <c:pt idx="8321">
                  <c:v>0.93594907407407402</c:v>
                </c:pt>
                <c:pt idx="8322">
                  <c:v>0.93619212962962972</c:v>
                </c:pt>
                <c:pt idx="8323">
                  <c:v>0.9364351851851852</c:v>
                </c:pt>
                <c:pt idx="8324">
                  <c:v>0.9366782407407408</c:v>
                </c:pt>
                <c:pt idx="8325">
                  <c:v>0.93693287037037043</c:v>
                </c:pt>
                <c:pt idx="8326">
                  <c:v>0.93717592592592591</c:v>
                </c:pt>
                <c:pt idx="8327">
                  <c:v>0.93741898148148151</c:v>
                </c:pt>
                <c:pt idx="8328">
                  <c:v>0.93766203703703699</c:v>
                </c:pt>
                <c:pt idx="8329">
                  <c:v>0.93790509259259258</c:v>
                </c:pt>
                <c:pt idx="8330">
                  <c:v>0.93814814814814806</c:v>
                </c:pt>
                <c:pt idx="8331">
                  <c:v>0.93840277777777781</c:v>
                </c:pt>
                <c:pt idx="8332">
                  <c:v>0.93864583333333329</c:v>
                </c:pt>
                <c:pt idx="8333">
                  <c:v>0.93888888888888899</c:v>
                </c:pt>
                <c:pt idx="8334">
                  <c:v>0.93913194444444448</c:v>
                </c:pt>
                <c:pt idx="8335">
                  <c:v>0.93937500000000007</c:v>
                </c:pt>
                <c:pt idx="8336">
                  <c:v>0.9396296296296297</c:v>
                </c:pt>
                <c:pt idx="8337">
                  <c:v>0.93987268518518519</c:v>
                </c:pt>
                <c:pt idx="8338">
                  <c:v>0.94011574074074078</c:v>
                </c:pt>
                <c:pt idx="8339">
                  <c:v>0.94035879629629626</c:v>
                </c:pt>
                <c:pt idx="8340">
                  <c:v>0.94060185185185186</c:v>
                </c:pt>
                <c:pt idx="8341">
                  <c:v>0.94085648148148149</c:v>
                </c:pt>
                <c:pt idx="8342">
                  <c:v>0.94109953703703697</c:v>
                </c:pt>
                <c:pt idx="8343">
                  <c:v>0.94134259259259256</c:v>
                </c:pt>
                <c:pt idx="8344">
                  <c:v>0.94158564814814805</c:v>
                </c:pt>
                <c:pt idx="8345">
                  <c:v>0.94182870370370375</c:v>
                </c:pt>
                <c:pt idx="8346">
                  <c:v>0.94208333333333327</c:v>
                </c:pt>
                <c:pt idx="8347">
                  <c:v>0.94232638888888898</c:v>
                </c:pt>
                <c:pt idx="8348">
                  <c:v>0.94256944444444446</c:v>
                </c:pt>
                <c:pt idx="8349">
                  <c:v>0.94281250000000005</c:v>
                </c:pt>
                <c:pt idx="8350">
                  <c:v>0.94305555555555554</c:v>
                </c:pt>
                <c:pt idx="8351">
                  <c:v>0.94329861111111113</c:v>
                </c:pt>
                <c:pt idx="8352">
                  <c:v>0.94355324074074076</c:v>
                </c:pt>
                <c:pt idx="8353">
                  <c:v>0.94379629629629624</c:v>
                </c:pt>
                <c:pt idx="8354">
                  <c:v>0.94403935185185184</c:v>
                </c:pt>
                <c:pt idx="8355">
                  <c:v>0.94428240740740732</c:v>
                </c:pt>
                <c:pt idx="8356">
                  <c:v>0.94452546296296302</c:v>
                </c:pt>
                <c:pt idx="8357">
                  <c:v>0.94478009259259255</c:v>
                </c:pt>
                <c:pt idx="8358">
                  <c:v>0.94502314814814825</c:v>
                </c:pt>
                <c:pt idx="8359">
                  <c:v>0.94526620370370373</c:v>
                </c:pt>
                <c:pt idx="8360">
                  <c:v>0.94550925925925933</c:v>
                </c:pt>
                <c:pt idx="8361">
                  <c:v>0.94575231481481481</c:v>
                </c:pt>
                <c:pt idx="8362">
                  <c:v>0.94600694444444444</c:v>
                </c:pt>
                <c:pt idx="8363">
                  <c:v>0.94625000000000004</c:v>
                </c:pt>
                <c:pt idx="8364">
                  <c:v>0.94649305555555552</c:v>
                </c:pt>
                <c:pt idx="8365">
                  <c:v>0.94673611111111111</c:v>
                </c:pt>
                <c:pt idx="8366">
                  <c:v>0.94697916666666659</c:v>
                </c:pt>
                <c:pt idx="8367">
                  <c:v>0.9472222222222223</c:v>
                </c:pt>
                <c:pt idx="8368">
                  <c:v>0.94747685185185182</c:v>
                </c:pt>
                <c:pt idx="8369">
                  <c:v>0.9477199074074073</c:v>
                </c:pt>
                <c:pt idx="8370">
                  <c:v>0.94796296296296301</c:v>
                </c:pt>
                <c:pt idx="8371">
                  <c:v>0.94820601851851849</c:v>
                </c:pt>
                <c:pt idx="8372">
                  <c:v>0.94844907407407408</c:v>
                </c:pt>
                <c:pt idx="8373">
                  <c:v>0.94870370370370372</c:v>
                </c:pt>
                <c:pt idx="8374">
                  <c:v>0.94894675925925931</c:v>
                </c:pt>
                <c:pt idx="8375">
                  <c:v>0.94918981481481479</c:v>
                </c:pt>
                <c:pt idx="8376">
                  <c:v>0.94943287037037039</c:v>
                </c:pt>
                <c:pt idx="8377">
                  <c:v>0.94967592592592587</c:v>
                </c:pt>
                <c:pt idx="8378">
                  <c:v>0.9499305555555555</c:v>
                </c:pt>
                <c:pt idx="8379">
                  <c:v>0.95017361111111109</c:v>
                </c:pt>
                <c:pt idx="8380">
                  <c:v>0.95041666666666658</c:v>
                </c:pt>
                <c:pt idx="8381">
                  <c:v>0.95065972222222228</c:v>
                </c:pt>
                <c:pt idx="8382">
                  <c:v>0.95090277777777776</c:v>
                </c:pt>
                <c:pt idx="8383">
                  <c:v>0.95115740740740751</c:v>
                </c:pt>
                <c:pt idx="8384">
                  <c:v>0.95140046296296299</c:v>
                </c:pt>
                <c:pt idx="8385">
                  <c:v>0.95164351851851858</c:v>
                </c:pt>
                <c:pt idx="8386">
                  <c:v>0.95188657407407407</c:v>
                </c:pt>
                <c:pt idx="8387">
                  <c:v>0.95212962962962966</c:v>
                </c:pt>
                <c:pt idx="8388">
                  <c:v>0.95237268518518514</c:v>
                </c:pt>
                <c:pt idx="8389">
                  <c:v>0.95262731481481477</c:v>
                </c:pt>
                <c:pt idx="8390">
                  <c:v>0.95287037037037037</c:v>
                </c:pt>
                <c:pt idx="8391">
                  <c:v>0.95311342592592585</c:v>
                </c:pt>
                <c:pt idx="8392">
                  <c:v>0.95335648148148155</c:v>
                </c:pt>
                <c:pt idx="8393">
                  <c:v>0.95359953703703704</c:v>
                </c:pt>
                <c:pt idx="8394">
                  <c:v>0.95385416666666656</c:v>
                </c:pt>
                <c:pt idx="8395">
                  <c:v>0.95409722222222226</c:v>
                </c:pt>
                <c:pt idx="8396">
                  <c:v>0.95434027777777775</c:v>
                </c:pt>
                <c:pt idx="8397">
                  <c:v>0.95458333333333334</c:v>
                </c:pt>
                <c:pt idx="8398">
                  <c:v>0.95482638888888882</c:v>
                </c:pt>
                <c:pt idx="8399">
                  <c:v>0.95508101851851857</c:v>
                </c:pt>
                <c:pt idx="8400">
                  <c:v>0.95532407407407405</c:v>
                </c:pt>
                <c:pt idx="8401">
                  <c:v>0.95556712962962964</c:v>
                </c:pt>
                <c:pt idx="8402">
                  <c:v>0.95581018518518512</c:v>
                </c:pt>
                <c:pt idx="8403">
                  <c:v>0.95605324074074083</c:v>
                </c:pt>
                <c:pt idx="8404">
                  <c:v>0.95630787037037035</c:v>
                </c:pt>
                <c:pt idx="8405">
                  <c:v>0.95655092592592583</c:v>
                </c:pt>
                <c:pt idx="8406">
                  <c:v>0.95679398148148154</c:v>
                </c:pt>
                <c:pt idx="8407">
                  <c:v>0.95703703703703702</c:v>
                </c:pt>
                <c:pt idx="8408">
                  <c:v>0.95728009259259261</c:v>
                </c:pt>
                <c:pt idx="8409">
                  <c:v>0.9575231481481481</c:v>
                </c:pt>
                <c:pt idx="8410">
                  <c:v>0.95777777777777784</c:v>
                </c:pt>
                <c:pt idx="8411">
                  <c:v>0.95802083333333332</c:v>
                </c:pt>
                <c:pt idx="8412">
                  <c:v>0.95826388888888892</c:v>
                </c:pt>
                <c:pt idx="8413">
                  <c:v>0.9585069444444444</c:v>
                </c:pt>
                <c:pt idx="8414">
                  <c:v>0.9587500000000001</c:v>
                </c:pt>
                <c:pt idx="8415">
                  <c:v>0.95900462962962962</c:v>
                </c:pt>
                <c:pt idx="8416">
                  <c:v>0.95924768518518511</c:v>
                </c:pt>
                <c:pt idx="8417">
                  <c:v>0.95949074074074081</c:v>
                </c:pt>
                <c:pt idx="8418">
                  <c:v>0.95973379629629629</c:v>
                </c:pt>
                <c:pt idx="8419">
                  <c:v>0.95997685185185189</c:v>
                </c:pt>
                <c:pt idx="8420">
                  <c:v>0.96023148148148152</c:v>
                </c:pt>
                <c:pt idx="8421">
                  <c:v>0.960474537037037</c:v>
                </c:pt>
                <c:pt idx="8422">
                  <c:v>0.9607175925925926</c:v>
                </c:pt>
                <c:pt idx="8423">
                  <c:v>0.96096064814814808</c:v>
                </c:pt>
                <c:pt idx="8424">
                  <c:v>0.96120370370370367</c:v>
                </c:pt>
                <c:pt idx="8425">
                  <c:v>0.96144675925925915</c:v>
                </c:pt>
                <c:pt idx="8426">
                  <c:v>0.9617013888888889</c:v>
                </c:pt>
                <c:pt idx="8427">
                  <c:v>0.96194444444444438</c:v>
                </c:pt>
                <c:pt idx="8428">
                  <c:v>0.96218750000000008</c:v>
                </c:pt>
                <c:pt idx="8429">
                  <c:v>0.96243055555555557</c:v>
                </c:pt>
                <c:pt idx="8430">
                  <c:v>0.96267361111111116</c:v>
                </c:pt>
                <c:pt idx="8431">
                  <c:v>0.96292824074074079</c:v>
                </c:pt>
                <c:pt idx="8432">
                  <c:v>0.96317129629629628</c:v>
                </c:pt>
                <c:pt idx="8433">
                  <c:v>0.96341435185185187</c:v>
                </c:pt>
                <c:pt idx="8434">
                  <c:v>0.96365740740740735</c:v>
                </c:pt>
                <c:pt idx="8435">
                  <c:v>0.96390046296296295</c:v>
                </c:pt>
                <c:pt idx="8436">
                  <c:v>0.96415509259259258</c:v>
                </c:pt>
                <c:pt idx="8437">
                  <c:v>0.96439814814814817</c:v>
                </c:pt>
                <c:pt idx="8438">
                  <c:v>0.96464120370370365</c:v>
                </c:pt>
                <c:pt idx="8439">
                  <c:v>0.96488425925925936</c:v>
                </c:pt>
                <c:pt idx="8440">
                  <c:v>0.96512731481481484</c:v>
                </c:pt>
                <c:pt idx="8441">
                  <c:v>0.96538194444444436</c:v>
                </c:pt>
                <c:pt idx="8442">
                  <c:v>0.96562500000000007</c:v>
                </c:pt>
                <c:pt idx="8443">
                  <c:v>0.96586805555555555</c:v>
                </c:pt>
                <c:pt idx="8444">
                  <c:v>0.96611111111111114</c:v>
                </c:pt>
                <c:pt idx="8445">
                  <c:v>0.96635416666666663</c:v>
                </c:pt>
                <c:pt idx="8446">
                  <c:v>0.96659722222222222</c:v>
                </c:pt>
                <c:pt idx="8447">
                  <c:v>0.96685185185185185</c:v>
                </c:pt>
                <c:pt idx="8448">
                  <c:v>0.96709490740740733</c:v>
                </c:pt>
                <c:pt idx="8449">
                  <c:v>0.96733796296296293</c:v>
                </c:pt>
                <c:pt idx="8450">
                  <c:v>0.96758101851851841</c:v>
                </c:pt>
                <c:pt idx="8451">
                  <c:v>0.96782407407407411</c:v>
                </c:pt>
                <c:pt idx="8452">
                  <c:v>0.96807870370370364</c:v>
                </c:pt>
                <c:pt idx="8453">
                  <c:v>0.96832175925925934</c:v>
                </c:pt>
                <c:pt idx="8454">
                  <c:v>0.96856481481481482</c:v>
                </c:pt>
                <c:pt idx="8455">
                  <c:v>0.96880787037037042</c:v>
                </c:pt>
                <c:pt idx="8456">
                  <c:v>0.9690509259259259</c:v>
                </c:pt>
                <c:pt idx="8457">
                  <c:v>0.96930555555555553</c:v>
                </c:pt>
                <c:pt idx="8458">
                  <c:v>0.96954861111111112</c:v>
                </c:pt>
                <c:pt idx="8459">
                  <c:v>0.96979166666666661</c:v>
                </c:pt>
                <c:pt idx="8460">
                  <c:v>0.9700347222222222</c:v>
                </c:pt>
                <c:pt idx="8461">
                  <c:v>0.97027777777777768</c:v>
                </c:pt>
                <c:pt idx="8462">
                  <c:v>0.97052083333333339</c:v>
                </c:pt>
                <c:pt idx="8463">
                  <c:v>0.97077546296296291</c:v>
                </c:pt>
                <c:pt idx="8464">
                  <c:v>0.97101851851851861</c:v>
                </c:pt>
                <c:pt idx="8465">
                  <c:v>0.9712615740740741</c:v>
                </c:pt>
                <c:pt idx="8466">
                  <c:v>0.97150462962962969</c:v>
                </c:pt>
                <c:pt idx="8467">
                  <c:v>0.97174768518518517</c:v>
                </c:pt>
                <c:pt idx="8468">
                  <c:v>0.97200231481481481</c:v>
                </c:pt>
                <c:pt idx="8469">
                  <c:v>0.9722453703703704</c:v>
                </c:pt>
                <c:pt idx="8470">
                  <c:v>0.97248842592592588</c:v>
                </c:pt>
                <c:pt idx="8471">
                  <c:v>0.97273148148148147</c:v>
                </c:pt>
                <c:pt idx="8472">
                  <c:v>0.97297453703703696</c:v>
                </c:pt>
                <c:pt idx="8473">
                  <c:v>0.9732291666666667</c:v>
                </c:pt>
                <c:pt idx="8474">
                  <c:v>0.97347222222222218</c:v>
                </c:pt>
                <c:pt idx="8475">
                  <c:v>0.97371527777777767</c:v>
                </c:pt>
                <c:pt idx="8476">
                  <c:v>0.97395833333333337</c:v>
                </c:pt>
                <c:pt idx="8477">
                  <c:v>0.97420138888888896</c:v>
                </c:pt>
                <c:pt idx="8478">
                  <c:v>0.9744560185185186</c:v>
                </c:pt>
                <c:pt idx="8479">
                  <c:v>0.97469907407407408</c:v>
                </c:pt>
                <c:pt idx="8480">
                  <c:v>0.97494212962962967</c:v>
                </c:pt>
                <c:pt idx="8481">
                  <c:v>0.97518518518518515</c:v>
                </c:pt>
                <c:pt idx="8482">
                  <c:v>0.97542824074074075</c:v>
                </c:pt>
                <c:pt idx="8483">
                  <c:v>0.97567129629629623</c:v>
                </c:pt>
                <c:pt idx="8484">
                  <c:v>0.97592592592592586</c:v>
                </c:pt>
                <c:pt idx="8485">
                  <c:v>0.97616898148148146</c:v>
                </c:pt>
                <c:pt idx="8486">
                  <c:v>0.97641203703703694</c:v>
                </c:pt>
                <c:pt idx="8487">
                  <c:v>0.97665509259259264</c:v>
                </c:pt>
                <c:pt idx="8488">
                  <c:v>0.97689814814814813</c:v>
                </c:pt>
                <c:pt idx="8489">
                  <c:v>0.97715277777777787</c:v>
                </c:pt>
                <c:pt idx="8490">
                  <c:v>0.97739583333333335</c:v>
                </c:pt>
                <c:pt idx="8491">
                  <c:v>0.97763888888888895</c:v>
                </c:pt>
                <c:pt idx="8492">
                  <c:v>0.97788194444444443</c:v>
                </c:pt>
                <c:pt idx="8493">
                  <c:v>0.97812500000000002</c:v>
                </c:pt>
                <c:pt idx="8494">
                  <c:v>0.97837962962962965</c:v>
                </c:pt>
                <c:pt idx="8495">
                  <c:v>0.97862268518518514</c:v>
                </c:pt>
                <c:pt idx="8496">
                  <c:v>0.97886574074074073</c:v>
                </c:pt>
                <c:pt idx="8497">
                  <c:v>0.97910879629629621</c:v>
                </c:pt>
                <c:pt idx="8498">
                  <c:v>0.97935185185185192</c:v>
                </c:pt>
                <c:pt idx="8499">
                  <c:v>0.9795949074074074</c:v>
                </c:pt>
                <c:pt idx="8500">
                  <c:v>0.97984953703703714</c:v>
                </c:pt>
                <c:pt idx="8501">
                  <c:v>0.98009259259259263</c:v>
                </c:pt>
                <c:pt idx="8502">
                  <c:v>0.98033564814814822</c:v>
                </c:pt>
                <c:pt idx="8503">
                  <c:v>0.9805787037037037</c:v>
                </c:pt>
                <c:pt idx="8504">
                  <c:v>0.9808217592592593</c:v>
                </c:pt>
                <c:pt idx="8505">
                  <c:v>0.98107638888888893</c:v>
                </c:pt>
                <c:pt idx="8506">
                  <c:v>0.98131944444444441</c:v>
                </c:pt>
                <c:pt idx="8507">
                  <c:v>0.9815625</c:v>
                </c:pt>
                <c:pt idx="8508">
                  <c:v>0.98180555555555549</c:v>
                </c:pt>
                <c:pt idx="8509">
                  <c:v>0.98204861111111119</c:v>
                </c:pt>
                <c:pt idx="8510">
                  <c:v>0.98230324074074071</c:v>
                </c:pt>
                <c:pt idx="8511">
                  <c:v>0.9825462962962962</c:v>
                </c:pt>
                <c:pt idx="8512">
                  <c:v>0.9827893518518519</c:v>
                </c:pt>
                <c:pt idx="8513">
                  <c:v>0.98303240740740738</c:v>
                </c:pt>
                <c:pt idx="8514">
                  <c:v>0.98327546296296298</c:v>
                </c:pt>
                <c:pt idx="8515">
                  <c:v>0.98353009259259261</c:v>
                </c:pt>
                <c:pt idx="8516">
                  <c:v>0.9837731481481482</c:v>
                </c:pt>
                <c:pt idx="8517">
                  <c:v>0.98401620370370368</c:v>
                </c:pt>
                <c:pt idx="8518">
                  <c:v>0.98425925925925928</c:v>
                </c:pt>
                <c:pt idx="8519">
                  <c:v>0.98450231481481476</c:v>
                </c:pt>
                <c:pt idx="8520">
                  <c:v>0.98474537037037047</c:v>
                </c:pt>
                <c:pt idx="8521">
                  <c:v>0.98499999999999999</c:v>
                </c:pt>
                <c:pt idx="8522">
                  <c:v>0.98524305555555547</c:v>
                </c:pt>
                <c:pt idx="8523">
                  <c:v>0.98548611111111117</c:v>
                </c:pt>
                <c:pt idx="8524">
                  <c:v>0.98572916666666666</c:v>
                </c:pt>
                <c:pt idx="8525">
                  <c:v>0.98597222222222225</c:v>
                </c:pt>
                <c:pt idx="8526">
                  <c:v>0.98622685185185188</c:v>
                </c:pt>
                <c:pt idx="8527">
                  <c:v>0.98646990740740748</c:v>
                </c:pt>
                <c:pt idx="8528">
                  <c:v>0.98671296296296296</c:v>
                </c:pt>
                <c:pt idx="8529">
                  <c:v>0.98695601851851855</c:v>
                </c:pt>
                <c:pt idx="8530">
                  <c:v>0.98719907407407403</c:v>
                </c:pt>
                <c:pt idx="8531">
                  <c:v>0.98745370370370367</c:v>
                </c:pt>
                <c:pt idx="8532">
                  <c:v>0.98769675925925926</c:v>
                </c:pt>
                <c:pt idx="8533">
                  <c:v>0.98793981481481474</c:v>
                </c:pt>
                <c:pt idx="8534">
                  <c:v>0.98818287037037045</c:v>
                </c:pt>
                <c:pt idx="8535">
                  <c:v>0.98842592592592593</c:v>
                </c:pt>
                <c:pt idx="8536">
                  <c:v>0.98866898148148152</c:v>
                </c:pt>
                <c:pt idx="8537">
                  <c:v>0.98892361111111116</c:v>
                </c:pt>
                <c:pt idx="8538">
                  <c:v>0.98916666666666664</c:v>
                </c:pt>
                <c:pt idx="8539">
                  <c:v>0.98940972222222223</c:v>
                </c:pt>
                <c:pt idx="8540">
                  <c:v>0.98965277777777771</c:v>
                </c:pt>
                <c:pt idx="8541">
                  <c:v>0.98989583333333331</c:v>
                </c:pt>
                <c:pt idx="8542">
                  <c:v>0.99015046296296294</c:v>
                </c:pt>
                <c:pt idx="8543">
                  <c:v>0.99039351851851853</c:v>
                </c:pt>
                <c:pt idx="8544">
                  <c:v>0.99063657407407402</c:v>
                </c:pt>
                <c:pt idx="8545">
                  <c:v>0.99087962962962972</c:v>
                </c:pt>
                <c:pt idx="8546">
                  <c:v>0.9911226851851852</c:v>
                </c:pt>
                <c:pt idx="8547">
                  <c:v>0.99137731481481473</c:v>
                </c:pt>
                <c:pt idx="8548">
                  <c:v>0.99162037037037043</c:v>
                </c:pt>
                <c:pt idx="8549">
                  <c:v>0.99186342592592591</c:v>
                </c:pt>
                <c:pt idx="8550">
                  <c:v>0.99210648148148151</c:v>
                </c:pt>
                <c:pt idx="8551">
                  <c:v>0.99234953703703699</c:v>
                </c:pt>
                <c:pt idx="8552">
                  <c:v>0.99260416666666673</c:v>
                </c:pt>
                <c:pt idx="8553">
                  <c:v>0.99284722222222221</c:v>
                </c:pt>
                <c:pt idx="8554">
                  <c:v>0.99309027777777781</c:v>
                </c:pt>
                <c:pt idx="8555">
                  <c:v>0.99333333333333329</c:v>
                </c:pt>
                <c:pt idx="8556">
                  <c:v>0.99357638888888899</c:v>
                </c:pt>
                <c:pt idx="8557">
                  <c:v>0.99381944444444448</c:v>
                </c:pt>
                <c:pt idx="8558">
                  <c:v>0.994074074074074</c:v>
                </c:pt>
                <c:pt idx="8559">
                  <c:v>0.9943171296296297</c:v>
                </c:pt>
                <c:pt idx="8560">
                  <c:v>0.99456018518518519</c:v>
                </c:pt>
                <c:pt idx="8561">
                  <c:v>0.99480324074074078</c:v>
                </c:pt>
                <c:pt idx="8562">
                  <c:v>0.99504629629629626</c:v>
                </c:pt>
                <c:pt idx="8563">
                  <c:v>0.99530092592592589</c:v>
                </c:pt>
                <c:pt idx="8564">
                  <c:v>0.99554398148148149</c:v>
                </c:pt>
                <c:pt idx="8565">
                  <c:v>0.99578703703703697</c:v>
                </c:pt>
                <c:pt idx="8566">
                  <c:v>0.99603009259259256</c:v>
                </c:pt>
                <c:pt idx="8567">
                  <c:v>0.99627314814814805</c:v>
                </c:pt>
                <c:pt idx="8568">
                  <c:v>0.99652777777777779</c:v>
                </c:pt>
                <c:pt idx="8569">
                  <c:v>0.99677083333333327</c:v>
                </c:pt>
                <c:pt idx="8570">
                  <c:v>0.99701388888888898</c:v>
                </c:pt>
                <c:pt idx="8571">
                  <c:v>0.99725694444444446</c:v>
                </c:pt>
                <c:pt idx="8572">
                  <c:v>0.99750000000000005</c:v>
                </c:pt>
                <c:pt idx="8573">
                  <c:v>0.99775462962962969</c:v>
                </c:pt>
                <c:pt idx="8574">
                  <c:v>0.99799768518518517</c:v>
                </c:pt>
                <c:pt idx="8575">
                  <c:v>0.99824074074074076</c:v>
                </c:pt>
                <c:pt idx="8576">
                  <c:v>0.99848379629629624</c:v>
                </c:pt>
                <c:pt idx="8577">
                  <c:v>0.99872685185185184</c:v>
                </c:pt>
                <c:pt idx="8578">
                  <c:v>0.99896990740740732</c:v>
                </c:pt>
                <c:pt idx="8579">
                  <c:v>0.99922453703703706</c:v>
                </c:pt>
                <c:pt idx="8580">
                  <c:v>0.99946759259259255</c:v>
                </c:pt>
                <c:pt idx="8581">
                  <c:v>0.99971064814814825</c:v>
                </c:pt>
                <c:pt idx="8582">
                  <c:v>0.99995370370370373</c:v>
                </c:pt>
                <c:pt idx="8583">
                  <c:v>1.9675925925925926E-4</c:v>
                </c:pt>
                <c:pt idx="8584">
                  <c:v>4.5138888888888892E-4</c:v>
                </c:pt>
                <c:pt idx="8585">
                  <c:v>6.9444444444444447E-4</c:v>
                </c:pt>
                <c:pt idx="8586">
                  <c:v>9.3750000000000007E-4</c:v>
                </c:pt>
                <c:pt idx="8587">
                  <c:v>1.1805555555555556E-3</c:v>
                </c:pt>
                <c:pt idx="8588">
                  <c:v>1.423611111111111E-3</c:v>
                </c:pt>
                <c:pt idx="8589">
                  <c:v>1.6782407407407406E-3</c:v>
                </c:pt>
                <c:pt idx="8590">
                  <c:v>1.9212962962962962E-3</c:v>
                </c:pt>
                <c:pt idx="8591">
                  <c:v>2.1643518518518518E-3</c:v>
                </c:pt>
                <c:pt idx="8592">
                  <c:v>2.4074074074074076E-3</c:v>
                </c:pt>
                <c:pt idx="8593">
                  <c:v>2.6504629629629625E-3</c:v>
                </c:pt>
                <c:pt idx="8594">
                  <c:v>2.8935185185185188E-3</c:v>
                </c:pt>
                <c:pt idx="8595">
                  <c:v>3.1481481481481482E-3</c:v>
                </c:pt>
                <c:pt idx="8596">
                  <c:v>3.3912037037037036E-3</c:v>
                </c:pt>
                <c:pt idx="8597">
                  <c:v>3.6342592592592594E-3</c:v>
                </c:pt>
                <c:pt idx="8598">
                  <c:v>3.8773148148148143E-3</c:v>
                </c:pt>
                <c:pt idx="8599">
                  <c:v>4.1203703703703706E-3</c:v>
                </c:pt>
                <c:pt idx="8600">
                  <c:v>4.3749999999999995E-3</c:v>
                </c:pt>
                <c:pt idx="8601">
                  <c:v>4.6180555555555558E-3</c:v>
                </c:pt>
                <c:pt idx="8602">
                  <c:v>4.8611111111111112E-3</c:v>
                </c:pt>
                <c:pt idx="8603">
                  <c:v>5.1041666666666666E-3</c:v>
                </c:pt>
                <c:pt idx="8604">
                  <c:v>5.347222222222222E-3</c:v>
                </c:pt>
                <c:pt idx="8605">
                  <c:v>5.6018518518518518E-3</c:v>
                </c:pt>
                <c:pt idx="8606">
                  <c:v>5.8449074074074072E-3</c:v>
                </c:pt>
                <c:pt idx="8607">
                  <c:v>6.0879629629629643E-3</c:v>
                </c:pt>
                <c:pt idx="8608">
                  <c:v>6.3310185185185197E-3</c:v>
                </c:pt>
                <c:pt idx="8609">
                  <c:v>6.5740740740740733E-3</c:v>
                </c:pt>
                <c:pt idx="8610">
                  <c:v>6.828703703703704E-3</c:v>
                </c:pt>
                <c:pt idx="8611">
                  <c:v>7.0717592592592594E-3</c:v>
                </c:pt>
                <c:pt idx="8612">
                  <c:v>7.3148148148148148E-3</c:v>
                </c:pt>
                <c:pt idx="8613">
                  <c:v>7.5578703703703702E-3</c:v>
                </c:pt>
                <c:pt idx="8614">
                  <c:v>7.8009259259259256E-3</c:v>
                </c:pt>
                <c:pt idx="8615">
                  <c:v>8.0439814814814818E-3</c:v>
                </c:pt>
                <c:pt idx="8616">
                  <c:v>8.2986111111111108E-3</c:v>
                </c:pt>
                <c:pt idx="8617">
                  <c:v>8.5416666666666679E-3</c:v>
                </c:pt>
                <c:pt idx="8618">
                  <c:v>8.7847222222222233E-3</c:v>
                </c:pt>
                <c:pt idx="8619">
                  <c:v>9.0277777777777787E-3</c:v>
                </c:pt>
                <c:pt idx="8620">
                  <c:v>9.2708333333333341E-3</c:v>
                </c:pt>
                <c:pt idx="8621">
                  <c:v>9.525462962962963E-3</c:v>
                </c:pt>
                <c:pt idx="8622">
                  <c:v>9.7685185185185184E-3</c:v>
                </c:pt>
                <c:pt idx="8623">
                  <c:v>1.0011574074074074E-2</c:v>
                </c:pt>
                <c:pt idx="8624">
                  <c:v>1.0254629629629629E-2</c:v>
                </c:pt>
                <c:pt idx="8625">
                  <c:v>1.0497685185185186E-2</c:v>
                </c:pt>
                <c:pt idx="8626">
                  <c:v>1.0752314814814814E-2</c:v>
                </c:pt>
                <c:pt idx="8627">
                  <c:v>1.0995370370370371E-2</c:v>
                </c:pt>
                <c:pt idx="8628">
                  <c:v>1.1238425925925928E-2</c:v>
                </c:pt>
                <c:pt idx="8629">
                  <c:v>1.1481481481481483E-2</c:v>
                </c:pt>
                <c:pt idx="8630">
                  <c:v>1.1724537037037035E-2</c:v>
                </c:pt>
                <c:pt idx="8631">
                  <c:v>1.1979166666666666E-2</c:v>
                </c:pt>
                <c:pt idx="8632">
                  <c:v>1.2222222222222223E-2</c:v>
                </c:pt>
                <c:pt idx="8633">
                  <c:v>1.2465277777777777E-2</c:v>
                </c:pt>
                <c:pt idx="8634">
                  <c:v>1.2708333333333334E-2</c:v>
                </c:pt>
                <c:pt idx="8635">
                  <c:v>1.2951388888888887E-2</c:v>
                </c:pt>
                <c:pt idx="8636">
                  <c:v>1.3194444444444444E-2</c:v>
                </c:pt>
                <c:pt idx="8637">
                  <c:v>1.3449074074074073E-2</c:v>
                </c:pt>
                <c:pt idx="8638">
                  <c:v>1.3692129629629629E-2</c:v>
                </c:pt>
                <c:pt idx="8639">
                  <c:v>1.3935185185185184E-2</c:v>
                </c:pt>
                <c:pt idx="8640">
                  <c:v>1.4178240740740741E-2</c:v>
                </c:pt>
                <c:pt idx="8641">
                  <c:v>1.4421296296296295E-2</c:v>
                </c:pt>
                <c:pt idx="8642">
                  <c:v>1.4675925925925926E-2</c:v>
                </c:pt>
                <c:pt idx="8643">
                  <c:v>1.4918981481481483E-2</c:v>
                </c:pt>
                <c:pt idx="8644">
                  <c:v>1.5162037037037036E-2</c:v>
                </c:pt>
                <c:pt idx="8645">
                  <c:v>1.5405092592592593E-2</c:v>
                </c:pt>
                <c:pt idx="8646">
                  <c:v>1.5648148148148151E-2</c:v>
                </c:pt>
                <c:pt idx="8647">
                  <c:v>1.5902777777777776E-2</c:v>
                </c:pt>
                <c:pt idx="8648">
                  <c:v>1.6145833333333335E-2</c:v>
                </c:pt>
                <c:pt idx="8649">
                  <c:v>1.638888888888889E-2</c:v>
                </c:pt>
                <c:pt idx="8650">
                  <c:v>1.6631944444444446E-2</c:v>
                </c:pt>
                <c:pt idx="8651">
                  <c:v>1.6875000000000001E-2</c:v>
                </c:pt>
                <c:pt idx="8652">
                  <c:v>1.7118055555555556E-2</c:v>
                </c:pt>
                <c:pt idx="8653">
                  <c:v>1.7372685185185185E-2</c:v>
                </c:pt>
                <c:pt idx="8654">
                  <c:v>1.7615740740740741E-2</c:v>
                </c:pt>
                <c:pt idx="8655">
                  <c:v>1.7858796296296296E-2</c:v>
                </c:pt>
                <c:pt idx="8656">
                  <c:v>1.8101851851851852E-2</c:v>
                </c:pt>
                <c:pt idx="8657">
                  <c:v>1.834490740740741E-2</c:v>
                </c:pt>
                <c:pt idx="8658">
                  <c:v>1.8599537037037036E-2</c:v>
                </c:pt>
                <c:pt idx="8659">
                  <c:v>1.8842592592592591E-2</c:v>
                </c:pt>
                <c:pt idx="8660">
                  <c:v>1.9085648148148147E-2</c:v>
                </c:pt>
                <c:pt idx="8661">
                  <c:v>1.9328703703703702E-2</c:v>
                </c:pt>
                <c:pt idx="8662">
                  <c:v>1.9571759259259257E-2</c:v>
                </c:pt>
                <c:pt idx="8663">
                  <c:v>1.982638888888889E-2</c:v>
                </c:pt>
                <c:pt idx="8664">
                  <c:v>2.0069444444444442E-2</c:v>
                </c:pt>
                <c:pt idx="8665">
                  <c:v>2.0312500000000001E-2</c:v>
                </c:pt>
                <c:pt idx="8666">
                  <c:v>2.0555555555555556E-2</c:v>
                </c:pt>
                <c:pt idx="8667">
                  <c:v>2.0798611111111111E-2</c:v>
                </c:pt>
                <c:pt idx="8668">
                  <c:v>2.1041666666666667E-2</c:v>
                </c:pt>
                <c:pt idx="8669">
                  <c:v>2.1296296296296299E-2</c:v>
                </c:pt>
                <c:pt idx="8670">
                  <c:v>2.1539351851851851E-2</c:v>
                </c:pt>
                <c:pt idx="8671">
                  <c:v>2.1782407407407407E-2</c:v>
                </c:pt>
                <c:pt idx="8672">
                  <c:v>2.2025462962962958E-2</c:v>
                </c:pt>
                <c:pt idx="8673">
                  <c:v>2.2268518518518521E-2</c:v>
                </c:pt>
                <c:pt idx="8674">
                  <c:v>2.2523148148148143E-2</c:v>
                </c:pt>
                <c:pt idx="8675">
                  <c:v>2.2766203703703702E-2</c:v>
                </c:pt>
                <c:pt idx="8676">
                  <c:v>2.3009259259259257E-2</c:v>
                </c:pt>
                <c:pt idx="8677">
                  <c:v>2.3252314814814812E-2</c:v>
                </c:pt>
                <c:pt idx="8678">
                  <c:v>2.3495370370370371E-2</c:v>
                </c:pt>
                <c:pt idx="8679">
                  <c:v>2.3750000000000004E-2</c:v>
                </c:pt>
                <c:pt idx="8680">
                  <c:v>2.3993055555555556E-2</c:v>
                </c:pt>
                <c:pt idx="8681">
                  <c:v>2.4236111111111111E-2</c:v>
                </c:pt>
                <c:pt idx="8682">
                  <c:v>2.4479166666666666E-2</c:v>
                </c:pt>
                <c:pt idx="8683">
                  <c:v>2.4722222222222225E-2</c:v>
                </c:pt>
                <c:pt idx="8684">
                  <c:v>2.4976851851851851E-2</c:v>
                </c:pt>
                <c:pt idx="8685">
                  <c:v>2.521990740740741E-2</c:v>
                </c:pt>
                <c:pt idx="8686">
                  <c:v>2.5462962962962962E-2</c:v>
                </c:pt>
                <c:pt idx="8687">
                  <c:v>2.5706018518518517E-2</c:v>
                </c:pt>
                <c:pt idx="8688">
                  <c:v>2.5949074074074072E-2</c:v>
                </c:pt>
                <c:pt idx="8689">
                  <c:v>2.6192129629629631E-2</c:v>
                </c:pt>
                <c:pt idx="8690">
                  <c:v>2.6446759259259264E-2</c:v>
                </c:pt>
                <c:pt idx="8691">
                  <c:v>2.6689814814814816E-2</c:v>
                </c:pt>
                <c:pt idx="8692">
                  <c:v>2.6932870370370371E-2</c:v>
                </c:pt>
                <c:pt idx="8693">
                  <c:v>2.7175925925925926E-2</c:v>
                </c:pt>
                <c:pt idx="8694">
                  <c:v>2.7418981481481485E-2</c:v>
                </c:pt>
                <c:pt idx="8695">
                  <c:v>2.7673611111111111E-2</c:v>
                </c:pt>
                <c:pt idx="8696">
                  <c:v>2.7916666666666669E-2</c:v>
                </c:pt>
                <c:pt idx="8697">
                  <c:v>2.8159722222222221E-2</c:v>
                </c:pt>
                <c:pt idx="8698">
                  <c:v>2.8402777777777777E-2</c:v>
                </c:pt>
                <c:pt idx="8699">
                  <c:v>2.8645833333333332E-2</c:v>
                </c:pt>
                <c:pt idx="8700">
                  <c:v>2.8900462962962961E-2</c:v>
                </c:pt>
                <c:pt idx="8701">
                  <c:v>2.9143518518518517E-2</c:v>
                </c:pt>
                <c:pt idx="8702">
                  <c:v>2.9386574074074075E-2</c:v>
                </c:pt>
                <c:pt idx="8703">
                  <c:v>2.9629629629629627E-2</c:v>
                </c:pt>
                <c:pt idx="8704">
                  <c:v>2.9872685185185183E-2</c:v>
                </c:pt>
                <c:pt idx="8705">
                  <c:v>3.0127314814814815E-2</c:v>
                </c:pt>
                <c:pt idx="8706">
                  <c:v>3.037037037037037E-2</c:v>
                </c:pt>
                <c:pt idx="8707">
                  <c:v>3.0613425925925929E-2</c:v>
                </c:pt>
                <c:pt idx="8708">
                  <c:v>3.0856481481481481E-2</c:v>
                </c:pt>
                <c:pt idx="8709">
                  <c:v>3.1099537037037037E-2</c:v>
                </c:pt>
                <c:pt idx="8710">
                  <c:v>3.1354166666666662E-2</c:v>
                </c:pt>
                <c:pt idx="8711">
                  <c:v>3.1597222222222221E-2</c:v>
                </c:pt>
                <c:pt idx="8712">
                  <c:v>3.184027777777778E-2</c:v>
                </c:pt>
                <c:pt idx="8713">
                  <c:v>3.2083333333333332E-2</c:v>
                </c:pt>
                <c:pt idx="8714">
                  <c:v>3.2326388888888884E-2</c:v>
                </c:pt>
                <c:pt idx="8715">
                  <c:v>3.2569444444444443E-2</c:v>
                </c:pt>
                <c:pt idx="8716">
                  <c:v>3.2824074074074075E-2</c:v>
                </c:pt>
                <c:pt idx="8717">
                  <c:v>3.3067129629629634E-2</c:v>
                </c:pt>
                <c:pt idx="8718">
                  <c:v>3.3310185185185186E-2</c:v>
                </c:pt>
                <c:pt idx="8719">
                  <c:v>3.3553240740740745E-2</c:v>
                </c:pt>
                <c:pt idx="8720">
                  <c:v>3.3796296296296297E-2</c:v>
                </c:pt>
                <c:pt idx="8721">
                  <c:v>3.4050925925925922E-2</c:v>
                </c:pt>
                <c:pt idx="8722">
                  <c:v>3.4293981481481481E-2</c:v>
                </c:pt>
                <c:pt idx="8723">
                  <c:v>3.453703703703704E-2</c:v>
                </c:pt>
                <c:pt idx="8724">
                  <c:v>3.4780092592592592E-2</c:v>
                </c:pt>
                <c:pt idx="8725">
                  <c:v>3.5023148148148144E-2</c:v>
                </c:pt>
                <c:pt idx="8726">
                  <c:v>3.5266203703703702E-2</c:v>
                </c:pt>
                <c:pt idx="8727">
                  <c:v>3.5520833333333328E-2</c:v>
                </c:pt>
                <c:pt idx="8728">
                  <c:v>3.5763888888888887E-2</c:v>
                </c:pt>
                <c:pt idx="8729">
                  <c:v>3.6006944444444446E-2</c:v>
                </c:pt>
                <c:pt idx="8730">
                  <c:v>3.6249999999999998E-2</c:v>
                </c:pt>
                <c:pt idx="8731">
                  <c:v>3.6493055555555549E-2</c:v>
                </c:pt>
                <c:pt idx="8732">
                  <c:v>3.6747685185185182E-2</c:v>
                </c:pt>
                <c:pt idx="8733">
                  <c:v>3.6990740740740741E-2</c:v>
                </c:pt>
                <c:pt idx="8734">
                  <c:v>3.72337962962963E-2</c:v>
                </c:pt>
                <c:pt idx="8735">
                  <c:v>3.7476851851851851E-2</c:v>
                </c:pt>
                <c:pt idx="8736">
                  <c:v>3.771990740740741E-2</c:v>
                </c:pt>
                <c:pt idx="8737">
                  <c:v>3.7974537037037036E-2</c:v>
                </c:pt>
                <c:pt idx="8738">
                  <c:v>3.8217592592592588E-2</c:v>
                </c:pt>
                <c:pt idx="8739">
                  <c:v>3.8460648148148147E-2</c:v>
                </c:pt>
                <c:pt idx="8740">
                  <c:v>3.8703703703703705E-2</c:v>
                </c:pt>
                <c:pt idx="8741">
                  <c:v>3.8946759259259257E-2</c:v>
                </c:pt>
                <c:pt idx="8742">
                  <c:v>3.920138888888889E-2</c:v>
                </c:pt>
                <c:pt idx="8743">
                  <c:v>3.9444444444444442E-2</c:v>
                </c:pt>
                <c:pt idx="8744">
                  <c:v>3.9687500000000001E-2</c:v>
                </c:pt>
                <c:pt idx="8745">
                  <c:v>3.9930555555555559E-2</c:v>
                </c:pt>
                <c:pt idx="8746">
                  <c:v>4.0173611111111111E-2</c:v>
                </c:pt>
                <c:pt idx="8747">
                  <c:v>4.041666666666667E-2</c:v>
                </c:pt>
                <c:pt idx="8748">
                  <c:v>4.0671296296296296E-2</c:v>
                </c:pt>
                <c:pt idx="8749">
                  <c:v>4.0914351851851848E-2</c:v>
                </c:pt>
                <c:pt idx="8750">
                  <c:v>4.1157407407407406E-2</c:v>
                </c:pt>
                <c:pt idx="8751">
                  <c:v>4.1400462962962965E-2</c:v>
                </c:pt>
                <c:pt idx="8752">
                  <c:v>4.1643518518518517E-2</c:v>
                </c:pt>
                <c:pt idx="8753">
                  <c:v>4.189814814814815E-2</c:v>
                </c:pt>
                <c:pt idx="8754">
                  <c:v>4.2141203703703702E-2</c:v>
                </c:pt>
                <c:pt idx="8755">
                  <c:v>4.238425925925926E-2</c:v>
                </c:pt>
                <c:pt idx="8756">
                  <c:v>4.2627314814814819E-2</c:v>
                </c:pt>
                <c:pt idx="8757">
                  <c:v>4.2870370370370371E-2</c:v>
                </c:pt>
                <c:pt idx="8758">
                  <c:v>4.3124999999999997E-2</c:v>
                </c:pt>
                <c:pt idx="8759">
                  <c:v>4.3368055555555556E-2</c:v>
                </c:pt>
                <c:pt idx="8760">
                  <c:v>4.3611111111111107E-2</c:v>
                </c:pt>
                <c:pt idx="8761">
                  <c:v>4.3854166666666666E-2</c:v>
                </c:pt>
                <c:pt idx="8762">
                  <c:v>4.4097222222222225E-2</c:v>
                </c:pt>
                <c:pt idx="8763">
                  <c:v>4.4351851851851858E-2</c:v>
                </c:pt>
                <c:pt idx="8764">
                  <c:v>4.4594907407407409E-2</c:v>
                </c:pt>
                <c:pt idx="8765">
                  <c:v>4.4837962962962961E-2</c:v>
                </c:pt>
                <c:pt idx="8766">
                  <c:v>4.5081018518518513E-2</c:v>
                </c:pt>
                <c:pt idx="8767">
                  <c:v>4.5324074074074072E-2</c:v>
                </c:pt>
                <c:pt idx="8768">
                  <c:v>4.5567129629629631E-2</c:v>
                </c:pt>
                <c:pt idx="8769">
                  <c:v>4.5821759259259263E-2</c:v>
                </c:pt>
                <c:pt idx="8770">
                  <c:v>4.6064814814814815E-2</c:v>
                </c:pt>
                <c:pt idx="8771">
                  <c:v>4.6307870370370374E-2</c:v>
                </c:pt>
                <c:pt idx="8772">
                  <c:v>4.6550925925925919E-2</c:v>
                </c:pt>
                <c:pt idx="8773">
                  <c:v>4.6793981481481478E-2</c:v>
                </c:pt>
                <c:pt idx="8774">
                  <c:v>4.704861111111111E-2</c:v>
                </c:pt>
                <c:pt idx="8775">
                  <c:v>4.7291666666666669E-2</c:v>
                </c:pt>
                <c:pt idx="8776">
                  <c:v>4.7534722222222221E-2</c:v>
                </c:pt>
                <c:pt idx="8777">
                  <c:v>4.777777777777778E-2</c:v>
                </c:pt>
                <c:pt idx="8778">
                  <c:v>4.8020833333333339E-2</c:v>
                </c:pt>
                <c:pt idx="8779">
                  <c:v>4.8275462962962958E-2</c:v>
                </c:pt>
                <c:pt idx="8780">
                  <c:v>4.8518518518518516E-2</c:v>
                </c:pt>
                <c:pt idx="8781">
                  <c:v>4.8761574074074075E-2</c:v>
                </c:pt>
                <c:pt idx="8782">
                  <c:v>4.9004629629629627E-2</c:v>
                </c:pt>
                <c:pt idx="8783">
                  <c:v>4.9247685185185186E-2</c:v>
                </c:pt>
                <c:pt idx="8784">
                  <c:v>4.9490740740740745E-2</c:v>
                </c:pt>
                <c:pt idx="8785">
                  <c:v>4.9745370370370377E-2</c:v>
                </c:pt>
                <c:pt idx="8786">
                  <c:v>4.9988425925925922E-2</c:v>
                </c:pt>
                <c:pt idx="8787">
                  <c:v>5.0231481481481481E-2</c:v>
                </c:pt>
                <c:pt idx="8788">
                  <c:v>5.0474537037037033E-2</c:v>
                </c:pt>
                <c:pt idx="8789">
                  <c:v>5.0717592592592592E-2</c:v>
                </c:pt>
                <c:pt idx="8790">
                  <c:v>5.0972222222222224E-2</c:v>
                </c:pt>
                <c:pt idx="8791">
                  <c:v>5.1215277777777783E-2</c:v>
                </c:pt>
                <c:pt idx="8792">
                  <c:v>5.1458333333333328E-2</c:v>
                </c:pt>
                <c:pt idx="8793">
                  <c:v>5.1701388888888887E-2</c:v>
                </c:pt>
                <c:pt idx="8794">
                  <c:v>5.1944444444444439E-2</c:v>
                </c:pt>
                <c:pt idx="8795">
                  <c:v>5.2199074074074071E-2</c:v>
                </c:pt>
                <c:pt idx="8796">
                  <c:v>5.244212962962963E-2</c:v>
                </c:pt>
                <c:pt idx="8797">
                  <c:v>5.2685185185185189E-2</c:v>
                </c:pt>
                <c:pt idx="8798">
                  <c:v>5.2928240740740741E-2</c:v>
                </c:pt>
                <c:pt idx="8799">
                  <c:v>5.31712962962963E-2</c:v>
                </c:pt>
                <c:pt idx="8800">
                  <c:v>5.3425925925925925E-2</c:v>
                </c:pt>
                <c:pt idx="8801">
                  <c:v>5.3668981481481477E-2</c:v>
                </c:pt>
                <c:pt idx="8802">
                  <c:v>5.3912037037037036E-2</c:v>
                </c:pt>
                <c:pt idx="8803">
                  <c:v>5.4155092592592595E-2</c:v>
                </c:pt>
                <c:pt idx="8804">
                  <c:v>5.4398148148148147E-2</c:v>
                </c:pt>
                <c:pt idx="8805">
                  <c:v>5.4641203703703706E-2</c:v>
                </c:pt>
                <c:pt idx="8806">
                  <c:v>5.4895833333333331E-2</c:v>
                </c:pt>
                <c:pt idx="8807">
                  <c:v>5.5138888888888883E-2</c:v>
                </c:pt>
                <c:pt idx="8808">
                  <c:v>5.5381944444444442E-2</c:v>
                </c:pt>
                <c:pt idx="8809">
                  <c:v>5.5625000000000001E-2</c:v>
                </c:pt>
                <c:pt idx="8810">
                  <c:v>5.5868055555555553E-2</c:v>
                </c:pt>
                <c:pt idx="8811">
                  <c:v>5.6122685185185185E-2</c:v>
                </c:pt>
                <c:pt idx="8812">
                  <c:v>5.6365740740740744E-2</c:v>
                </c:pt>
                <c:pt idx="8813">
                  <c:v>5.6608796296296303E-2</c:v>
                </c:pt>
                <c:pt idx="8814">
                  <c:v>5.6851851851851855E-2</c:v>
                </c:pt>
                <c:pt idx="8815">
                  <c:v>5.7094907407407407E-2</c:v>
                </c:pt>
                <c:pt idx="8816">
                  <c:v>5.7349537037037039E-2</c:v>
                </c:pt>
                <c:pt idx="8817">
                  <c:v>5.7592592592592591E-2</c:v>
                </c:pt>
                <c:pt idx="8818">
                  <c:v>5.783564814814815E-2</c:v>
                </c:pt>
                <c:pt idx="8819">
                  <c:v>5.8078703703703709E-2</c:v>
                </c:pt>
                <c:pt idx="8820">
                  <c:v>5.8321759259259261E-2</c:v>
                </c:pt>
                <c:pt idx="8821">
                  <c:v>5.8576388888888886E-2</c:v>
                </c:pt>
                <c:pt idx="8822">
                  <c:v>5.8819444444444445E-2</c:v>
                </c:pt>
                <c:pt idx="8823">
                  <c:v>5.9062499999999997E-2</c:v>
                </c:pt>
                <c:pt idx="8824">
                  <c:v>5.9305555555555556E-2</c:v>
                </c:pt>
                <c:pt idx="8825">
                  <c:v>5.9548611111111115E-2</c:v>
                </c:pt>
                <c:pt idx="8826">
                  <c:v>5.9791666666666667E-2</c:v>
                </c:pt>
                <c:pt idx="8827">
                  <c:v>6.0046296296296292E-2</c:v>
                </c:pt>
                <c:pt idx="8828">
                  <c:v>6.0289351851851851E-2</c:v>
                </c:pt>
                <c:pt idx="8829">
                  <c:v>6.0532407407407403E-2</c:v>
                </c:pt>
                <c:pt idx="8830">
                  <c:v>6.0775462962962962E-2</c:v>
                </c:pt>
                <c:pt idx="8831">
                  <c:v>6.1018518518518521E-2</c:v>
                </c:pt>
                <c:pt idx="8832">
                  <c:v>6.1273148148148153E-2</c:v>
                </c:pt>
                <c:pt idx="8833">
                  <c:v>6.1516203703703698E-2</c:v>
                </c:pt>
                <c:pt idx="8834">
                  <c:v>6.1759259259259257E-2</c:v>
                </c:pt>
                <c:pt idx="8835">
                  <c:v>6.2002314814814809E-2</c:v>
                </c:pt>
                <c:pt idx="8836">
                  <c:v>6.2245370370370368E-2</c:v>
                </c:pt>
                <c:pt idx="8837">
                  <c:v>6.25E-2</c:v>
                </c:pt>
                <c:pt idx="8838">
                  <c:v>6.2743055555555552E-2</c:v>
                </c:pt>
                <c:pt idx="8839">
                  <c:v>6.2986111111111118E-2</c:v>
                </c:pt>
                <c:pt idx="8840">
                  <c:v>6.322916666666667E-2</c:v>
                </c:pt>
                <c:pt idx="8841">
                  <c:v>6.3472222222222222E-2</c:v>
                </c:pt>
                <c:pt idx="8842">
                  <c:v>6.3715277777777787E-2</c:v>
                </c:pt>
                <c:pt idx="8843">
                  <c:v>6.3969907407407406E-2</c:v>
                </c:pt>
                <c:pt idx="8844">
                  <c:v>6.4212962962962958E-2</c:v>
                </c:pt>
                <c:pt idx="8845">
                  <c:v>6.4456018518518524E-2</c:v>
                </c:pt>
                <c:pt idx="8846">
                  <c:v>6.4699074074074062E-2</c:v>
                </c:pt>
                <c:pt idx="8847">
                  <c:v>6.4942129629629627E-2</c:v>
                </c:pt>
                <c:pt idx="8848">
                  <c:v>6.519675925925926E-2</c:v>
                </c:pt>
                <c:pt idx="8849">
                  <c:v>6.5439814814814812E-2</c:v>
                </c:pt>
                <c:pt idx="8850">
                  <c:v>6.5682870370370364E-2</c:v>
                </c:pt>
                <c:pt idx="8851">
                  <c:v>6.5925925925925929E-2</c:v>
                </c:pt>
                <c:pt idx="8852">
                  <c:v>6.6168981481481481E-2</c:v>
                </c:pt>
                <c:pt idx="8853">
                  <c:v>6.6423611111111114E-2</c:v>
                </c:pt>
                <c:pt idx="8854">
                  <c:v>6.6666666666666666E-2</c:v>
                </c:pt>
                <c:pt idx="8855">
                  <c:v>6.6909722222222232E-2</c:v>
                </c:pt>
                <c:pt idx="8856">
                  <c:v>6.7152777777777783E-2</c:v>
                </c:pt>
                <c:pt idx="8857">
                  <c:v>6.7395833333333335E-2</c:v>
                </c:pt>
                <c:pt idx="8858">
                  <c:v>6.7638888888888887E-2</c:v>
                </c:pt>
                <c:pt idx="8859">
                  <c:v>6.789351851851852E-2</c:v>
                </c:pt>
                <c:pt idx="8860">
                  <c:v>6.8136574074074072E-2</c:v>
                </c:pt>
                <c:pt idx="8861">
                  <c:v>6.8379629629629637E-2</c:v>
                </c:pt>
                <c:pt idx="8862">
                  <c:v>6.8622685185185189E-2</c:v>
                </c:pt>
                <c:pt idx="8863">
                  <c:v>6.8865740740740741E-2</c:v>
                </c:pt>
                <c:pt idx="8864">
                  <c:v>6.9120370370370374E-2</c:v>
                </c:pt>
                <c:pt idx="8865">
                  <c:v>6.9363425925925926E-2</c:v>
                </c:pt>
                <c:pt idx="8866">
                  <c:v>6.9606481481481478E-2</c:v>
                </c:pt>
                <c:pt idx="8867">
                  <c:v>6.9849537037037043E-2</c:v>
                </c:pt>
                <c:pt idx="8868">
                  <c:v>7.0092592592592595E-2</c:v>
                </c:pt>
                <c:pt idx="8869">
                  <c:v>7.0347222222222214E-2</c:v>
                </c:pt>
                <c:pt idx="8870">
                  <c:v>7.059027777777778E-2</c:v>
                </c:pt>
                <c:pt idx="8871">
                  <c:v>7.0833333333333331E-2</c:v>
                </c:pt>
                <c:pt idx="8872">
                  <c:v>7.1076388888888883E-2</c:v>
                </c:pt>
                <c:pt idx="8873">
                  <c:v>7.1319444444444449E-2</c:v>
                </c:pt>
                <c:pt idx="8874">
                  <c:v>7.1574074074074082E-2</c:v>
                </c:pt>
                <c:pt idx="8875">
                  <c:v>7.181712962962962E-2</c:v>
                </c:pt>
                <c:pt idx="8876">
                  <c:v>7.2060185185185185E-2</c:v>
                </c:pt>
                <c:pt idx="8877">
                  <c:v>7.2303240740740737E-2</c:v>
                </c:pt>
                <c:pt idx="8878">
                  <c:v>7.2546296296296289E-2</c:v>
                </c:pt>
                <c:pt idx="8879">
                  <c:v>7.2789351851851855E-2</c:v>
                </c:pt>
                <c:pt idx="8880">
                  <c:v>7.3043981481481488E-2</c:v>
                </c:pt>
                <c:pt idx="8881">
                  <c:v>7.3287037037037039E-2</c:v>
                </c:pt>
                <c:pt idx="8882">
                  <c:v>7.3530092592592591E-2</c:v>
                </c:pt>
                <c:pt idx="8883">
                  <c:v>7.3773148148148157E-2</c:v>
                </c:pt>
                <c:pt idx="8884">
                  <c:v>7.4016203703703709E-2</c:v>
                </c:pt>
                <c:pt idx="8885">
                  <c:v>7.4270833333333341E-2</c:v>
                </c:pt>
                <c:pt idx="8886">
                  <c:v>7.4513888888888893E-2</c:v>
                </c:pt>
                <c:pt idx="8887">
                  <c:v>7.4756944444444445E-2</c:v>
                </c:pt>
                <c:pt idx="8888">
                  <c:v>7.4999999999999997E-2</c:v>
                </c:pt>
                <c:pt idx="8889">
                  <c:v>7.5243055555555563E-2</c:v>
                </c:pt>
                <c:pt idx="8890">
                  <c:v>7.5497685185185182E-2</c:v>
                </c:pt>
                <c:pt idx="8891">
                  <c:v>7.5740740740740733E-2</c:v>
                </c:pt>
                <c:pt idx="8892">
                  <c:v>7.5983796296296299E-2</c:v>
                </c:pt>
                <c:pt idx="8893">
                  <c:v>7.6226851851851851E-2</c:v>
                </c:pt>
                <c:pt idx="8894">
                  <c:v>7.6469907407407403E-2</c:v>
                </c:pt>
                <c:pt idx="8895">
                  <c:v>7.6724537037037036E-2</c:v>
                </c:pt>
                <c:pt idx="8896">
                  <c:v>7.6967592592592601E-2</c:v>
                </c:pt>
                <c:pt idx="8897">
                  <c:v>7.7210648148148139E-2</c:v>
                </c:pt>
                <c:pt idx="8898">
                  <c:v>7.7453703703703705E-2</c:v>
                </c:pt>
                <c:pt idx="8899">
                  <c:v>7.7696759259259257E-2</c:v>
                </c:pt>
                <c:pt idx="8900">
                  <c:v>7.7939814814814809E-2</c:v>
                </c:pt>
                <c:pt idx="8901">
                  <c:v>7.8194444444444441E-2</c:v>
                </c:pt>
                <c:pt idx="8902">
                  <c:v>7.8437500000000007E-2</c:v>
                </c:pt>
                <c:pt idx="8903">
                  <c:v>7.8680555555555545E-2</c:v>
                </c:pt>
                <c:pt idx="8904">
                  <c:v>7.8923611111111111E-2</c:v>
                </c:pt>
                <c:pt idx="8905">
                  <c:v>7.9166666666666663E-2</c:v>
                </c:pt>
                <c:pt idx="8906">
                  <c:v>7.9421296296296295E-2</c:v>
                </c:pt>
                <c:pt idx="8907">
                  <c:v>7.9664351851851847E-2</c:v>
                </c:pt>
                <c:pt idx="8908">
                  <c:v>7.9907407407407413E-2</c:v>
                </c:pt>
                <c:pt idx="8909">
                  <c:v>8.0150462962962965E-2</c:v>
                </c:pt>
                <c:pt idx="8910">
                  <c:v>8.0393518518518517E-2</c:v>
                </c:pt>
                <c:pt idx="8911">
                  <c:v>8.0648148148148149E-2</c:v>
                </c:pt>
                <c:pt idx="8912">
                  <c:v>8.0891203703703715E-2</c:v>
                </c:pt>
                <c:pt idx="8913">
                  <c:v>8.1134259259259267E-2</c:v>
                </c:pt>
                <c:pt idx="8914">
                  <c:v>8.1377314814814819E-2</c:v>
                </c:pt>
                <c:pt idx="8915">
                  <c:v>8.1620370370370371E-2</c:v>
                </c:pt>
                <c:pt idx="8916">
                  <c:v>8.1863425925925923E-2</c:v>
                </c:pt>
                <c:pt idx="8917">
                  <c:v>8.2118055555555555E-2</c:v>
                </c:pt>
                <c:pt idx="8918">
                  <c:v>8.2361111111111107E-2</c:v>
                </c:pt>
                <c:pt idx="8919">
                  <c:v>8.2604166666666659E-2</c:v>
                </c:pt>
                <c:pt idx="8920">
                  <c:v>8.2847222222222225E-2</c:v>
                </c:pt>
                <c:pt idx="8921">
                  <c:v>8.3101851851851857E-2</c:v>
                </c:pt>
                <c:pt idx="8922">
                  <c:v>8.3344907407407409E-2</c:v>
                </c:pt>
                <c:pt idx="8923">
                  <c:v>8.3587962962962961E-2</c:v>
                </c:pt>
                <c:pt idx="8924">
                  <c:v>8.3831018518518527E-2</c:v>
                </c:pt>
                <c:pt idx="8925">
                  <c:v>8.4074074074074079E-2</c:v>
                </c:pt>
                <c:pt idx="8926">
                  <c:v>8.4317129629629631E-2</c:v>
                </c:pt>
                <c:pt idx="8927">
                  <c:v>8.4571759259259263E-2</c:v>
                </c:pt>
                <c:pt idx="8928">
                  <c:v>8.4814814814814801E-2</c:v>
                </c:pt>
                <c:pt idx="8929">
                  <c:v>8.5057870370370367E-2</c:v>
                </c:pt>
                <c:pt idx="8930">
                  <c:v>8.5300925925925919E-2</c:v>
                </c:pt>
                <c:pt idx="8931">
                  <c:v>8.5543981481481471E-2</c:v>
                </c:pt>
                <c:pt idx="8932">
                  <c:v>8.5798611111111103E-2</c:v>
                </c:pt>
                <c:pt idx="8933">
                  <c:v>8.6041666666666669E-2</c:v>
                </c:pt>
                <c:pt idx="8934">
                  <c:v>8.6284722222222221E-2</c:v>
                </c:pt>
                <c:pt idx="8935">
                  <c:v>8.6527777777777773E-2</c:v>
                </c:pt>
                <c:pt idx="8936">
                  <c:v>8.6770833333333339E-2</c:v>
                </c:pt>
                <c:pt idx="8937">
                  <c:v>8.7013888888888891E-2</c:v>
                </c:pt>
                <c:pt idx="8938">
                  <c:v>8.7268518518518523E-2</c:v>
                </c:pt>
                <c:pt idx="8939">
                  <c:v>8.7511574074074075E-2</c:v>
                </c:pt>
                <c:pt idx="8940">
                  <c:v>8.7754629629629641E-2</c:v>
                </c:pt>
                <c:pt idx="8941">
                  <c:v>8.7997685185185193E-2</c:v>
                </c:pt>
                <c:pt idx="8942">
                  <c:v>8.8240740740740745E-2</c:v>
                </c:pt>
                <c:pt idx="8943">
                  <c:v>8.8495370370370363E-2</c:v>
                </c:pt>
                <c:pt idx="8944">
                  <c:v>8.8738425925925915E-2</c:v>
                </c:pt>
                <c:pt idx="8945">
                  <c:v>8.8981481481481481E-2</c:v>
                </c:pt>
                <c:pt idx="8946">
                  <c:v>8.9224537037037033E-2</c:v>
                </c:pt>
                <c:pt idx="8947">
                  <c:v>8.9467592592592585E-2</c:v>
                </c:pt>
                <c:pt idx="8948">
                  <c:v>8.9722222222222217E-2</c:v>
                </c:pt>
                <c:pt idx="8949">
                  <c:v>8.9965277777777783E-2</c:v>
                </c:pt>
                <c:pt idx="8950">
                  <c:v>9.0208333333333335E-2</c:v>
                </c:pt>
                <c:pt idx="8951">
                  <c:v>9.0451388888888887E-2</c:v>
                </c:pt>
                <c:pt idx="8952">
                  <c:v>9.0694444444444453E-2</c:v>
                </c:pt>
                <c:pt idx="8953">
                  <c:v>9.0949074074074085E-2</c:v>
                </c:pt>
                <c:pt idx="8954">
                  <c:v>9.1192129629629637E-2</c:v>
                </c:pt>
                <c:pt idx="8955">
                  <c:v>9.1435185185185189E-2</c:v>
                </c:pt>
                <c:pt idx="8956">
                  <c:v>9.1678240740740755E-2</c:v>
                </c:pt>
                <c:pt idx="8957">
                  <c:v>9.1921296296296293E-2</c:v>
                </c:pt>
                <c:pt idx="8958">
                  <c:v>9.2164351851851845E-2</c:v>
                </c:pt>
                <c:pt idx="8959">
                  <c:v>9.2418981481481477E-2</c:v>
                </c:pt>
                <c:pt idx="8960">
                  <c:v>9.2662037037037029E-2</c:v>
                </c:pt>
                <c:pt idx="8961">
                  <c:v>9.2905092592592595E-2</c:v>
                </c:pt>
                <c:pt idx="8962">
                  <c:v>9.3148148148148147E-2</c:v>
                </c:pt>
                <c:pt idx="8963">
                  <c:v>9.3391203703703699E-2</c:v>
                </c:pt>
                <c:pt idx="8964">
                  <c:v>9.3645833333333331E-2</c:v>
                </c:pt>
                <c:pt idx="8965">
                  <c:v>9.3888888888888897E-2</c:v>
                </c:pt>
                <c:pt idx="8966">
                  <c:v>9.4131944444444449E-2</c:v>
                </c:pt>
                <c:pt idx="8967">
                  <c:v>9.4375000000000001E-2</c:v>
                </c:pt>
                <c:pt idx="8968">
                  <c:v>9.4618055555555566E-2</c:v>
                </c:pt>
                <c:pt idx="8969">
                  <c:v>9.4872685185185171E-2</c:v>
                </c:pt>
                <c:pt idx="8970">
                  <c:v>9.5115740740740737E-2</c:v>
                </c:pt>
                <c:pt idx="8971">
                  <c:v>9.5358796296296289E-2</c:v>
                </c:pt>
                <c:pt idx="8972">
                  <c:v>9.5601851851851841E-2</c:v>
                </c:pt>
                <c:pt idx="8973">
                  <c:v>9.5844907407407406E-2</c:v>
                </c:pt>
                <c:pt idx="8974">
                  <c:v>9.6087962962962958E-2</c:v>
                </c:pt>
                <c:pt idx="8975">
                  <c:v>9.6342592592592591E-2</c:v>
                </c:pt>
                <c:pt idx="8976">
                  <c:v>9.6585648148148143E-2</c:v>
                </c:pt>
                <c:pt idx="8977">
                  <c:v>9.6828703703703708E-2</c:v>
                </c:pt>
                <c:pt idx="8978">
                  <c:v>9.707175925925926E-2</c:v>
                </c:pt>
                <c:pt idx="8979">
                  <c:v>9.7314814814814812E-2</c:v>
                </c:pt>
                <c:pt idx="8980">
                  <c:v>9.7569444444444445E-2</c:v>
                </c:pt>
                <c:pt idx="8981">
                  <c:v>9.7812500000000011E-2</c:v>
                </c:pt>
                <c:pt idx="8982">
                  <c:v>9.8055555555555562E-2</c:v>
                </c:pt>
                <c:pt idx="8983">
                  <c:v>9.8298611111111114E-2</c:v>
                </c:pt>
                <c:pt idx="8984">
                  <c:v>9.854166666666668E-2</c:v>
                </c:pt>
                <c:pt idx="8985">
                  <c:v>9.8796296296296285E-2</c:v>
                </c:pt>
                <c:pt idx="8986">
                  <c:v>9.9039351851851851E-2</c:v>
                </c:pt>
                <c:pt idx="8987">
                  <c:v>9.9282407407407403E-2</c:v>
                </c:pt>
                <c:pt idx="8988">
                  <c:v>9.9525462962962954E-2</c:v>
                </c:pt>
                <c:pt idx="8989">
                  <c:v>9.976851851851852E-2</c:v>
                </c:pt>
                <c:pt idx="8990">
                  <c:v>0.10001157407407407</c:v>
                </c:pt>
                <c:pt idx="8991">
                  <c:v>0.1002662037037037</c:v>
                </c:pt>
                <c:pt idx="8992">
                  <c:v>0.10050925925925926</c:v>
                </c:pt>
                <c:pt idx="8993">
                  <c:v>0.10075231481481482</c:v>
                </c:pt>
                <c:pt idx="8994">
                  <c:v>0.10099537037037037</c:v>
                </c:pt>
                <c:pt idx="8995">
                  <c:v>0.10123842592592593</c:v>
                </c:pt>
                <c:pt idx="8996">
                  <c:v>0.10149305555555554</c:v>
                </c:pt>
                <c:pt idx="8997">
                  <c:v>0.1017361111111111</c:v>
                </c:pt>
                <c:pt idx="8998">
                  <c:v>0.10197916666666666</c:v>
                </c:pt>
                <c:pt idx="8999">
                  <c:v>0.10222222222222221</c:v>
                </c:pt>
                <c:pt idx="9000">
                  <c:v>0.10246527777777777</c:v>
                </c:pt>
                <c:pt idx="9001">
                  <c:v>0.1027199074074074</c:v>
                </c:pt>
                <c:pt idx="9002">
                  <c:v>0.10296296296296296</c:v>
                </c:pt>
                <c:pt idx="9003">
                  <c:v>0.10320601851851852</c:v>
                </c:pt>
                <c:pt idx="9004">
                  <c:v>0.10344907407407407</c:v>
                </c:pt>
                <c:pt idx="9005">
                  <c:v>0.10369212962962963</c:v>
                </c:pt>
                <c:pt idx="9006">
                  <c:v>0.10394675925925927</c:v>
                </c:pt>
                <c:pt idx="9007">
                  <c:v>0.10418981481481482</c:v>
                </c:pt>
                <c:pt idx="9008">
                  <c:v>0.10443287037037037</c:v>
                </c:pt>
                <c:pt idx="9009">
                  <c:v>0.10467592592592594</c:v>
                </c:pt>
                <c:pt idx="9010">
                  <c:v>0.10491898148148149</c:v>
                </c:pt>
                <c:pt idx="9011">
                  <c:v>0.10516203703703704</c:v>
                </c:pt>
                <c:pt idx="9012">
                  <c:v>0.10541666666666667</c:v>
                </c:pt>
                <c:pt idx="9013">
                  <c:v>0.10565972222222221</c:v>
                </c:pt>
                <c:pt idx="9014">
                  <c:v>0.10590277777777778</c:v>
                </c:pt>
                <c:pt idx="9015">
                  <c:v>0.10614583333333333</c:v>
                </c:pt>
                <c:pt idx="9016">
                  <c:v>0.10638888888888888</c:v>
                </c:pt>
                <c:pt idx="9017">
                  <c:v>0.10664351851851851</c:v>
                </c:pt>
                <c:pt idx="9018">
                  <c:v>0.10688657407407408</c:v>
                </c:pt>
                <c:pt idx="9019">
                  <c:v>0.10712962962962963</c:v>
                </c:pt>
                <c:pt idx="9020">
                  <c:v>0.10737268518518518</c:v>
                </c:pt>
                <c:pt idx="9021">
                  <c:v>0.10761574074074075</c:v>
                </c:pt>
                <c:pt idx="9022">
                  <c:v>0.10787037037037038</c:v>
                </c:pt>
                <c:pt idx="9023">
                  <c:v>0.10811342592592592</c:v>
                </c:pt>
                <c:pt idx="9024">
                  <c:v>0.10835648148148147</c:v>
                </c:pt>
                <c:pt idx="9025">
                  <c:v>0.10859953703703702</c:v>
                </c:pt>
                <c:pt idx="9026">
                  <c:v>0.10884259259259259</c:v>
                </c:pt>
                <c:pt idx="9027">
                  <c:v>0.10909722222222222</c:v>
                </c:pt>
                <c:pt idx="9028">
                  <c:v>0.10934027777777777</c:v>
                </c:pt>
                <c:pt idx="9029">
                  <c:v>0.10958333333333332</c:v>
                </c:pt>
                <c:pt idx="9030">
                  <c:v>0.10982638888888889</c:v>
                </c:pt>
                <c:pt idx="9031">
                  <c:v>0.11006944444444444</c:v>
                </c:pt>
                <c:pt idx="9032">
                  <c:v>0.11031249999999999</c:v>
                </c:pt>
                <c:pt idx="9033">
                  <c:v>0.11056712962962963</c:v>
                </c:pt>
                <c:pt idx="9034">
                  <c:v>0.11081018518518519</c:v>
                </c:pt>
                <c:pt idx="9035">
                  <c:v>0.11105324074074074</c:v>
                </c:pt>
                <c:pt idx="9036">
                  <c:v>0.1112962962962963</c:v>
                </c:pt>
                <c:pt idx="9037">
                  <c:v>0.11153935185185186</c:v>
                </c:pt>
                <c:pt idx="9038">
                  <c:v>0.11179398148148149</c:v>
                </c:pt>
                <c:pt idx="9039">
                  <c:v>0.11203703703703705</c:v>
                </c:pt>
                <c:pt idx="9040">
                  <c:v>0.11228009259259258</c:v>
                </c:pt>
                <c:pt idx="9041">
                  <c:v>0.11252314814814814</c:v>
                </c:pt>
                <c:pt idx="9042">
                  <c:v>0.1127662037037037</c:v>
                </c:pt>
                <c:pt idx="9043">
                  <c:v>0.11302083333333333</c:v>
                </c:pt>
                <c:pt idx="9044">
                  <c:v>0.11326388888888889</c:v>
                </c:pt>
                <c:pt idx="9045">
                  <c:v>0.11350694444444444</c:v>
                </c:pt>
                <c:pt idx="9046">
                  <c:v>0.11375</c:v>
                </c:pt>
                <c:pt idx="9047">
                  <c:v>0.11399305555555556</c:v>
                </c:pt>
                <c:pt idx="9048">
                  <c:v>0.11424768518518519</c:v>
                </c:pt>
                <c:pt idx="9049">
                  <c:v>0.11449074074074074</c:v>
                </c:pt>
                <c:pt idx="9050">
                  <c:v>0.11473379629629631</c:v>
                </c:pt>
                <c:pt idx="9051">
                  <c:v>0.11497685185185186</c:v>
                </c:pt>
                <c:pt idx="9052">
                  <c:v>0.1152199074074074</c:v>
                </c:pt>
                <c:pt idx="9053">
                  <c:v>0.11546296296296295</c:v>
                </c:pt>
                <c:pt idx="9054">
                  <c:v>0.11571759259259258</c:v>
                </c:pt>
                <c:pt idx="9055">
                  <c:v>0.11596064814814815</c:v>
                </c:pt>
                <c:pt idx="9056">
                  <c:v>0.1162037037037037</c:v>
                </c:pt>
                <c:pt idx="9057">
                  <c:v>0.11644675925925925</c:v>
                </c:pt>
                <c:pt idx="9058">
                  <c:v>0.11668981481481482</c:v>
                </c:pt>
                <c:pt idx="9059">
                  <c:v>0.11694444444444445</c:v>
                </c:pt>
                <c:pt idx="9060">
                  <c:v>0.1171875</c:v>
                </c:pt>
                <c:pt idx="9061">
                  <c:v>0.11743055555555555</c:v>
                </c:pt>
                <c:pt idx="9062">
                  <c:v>0.11767361111111112</c:v>
                </c:pt>
                <c:pt idx="9063">
                  <c:v>0.11791666666666667</c:v>
                </c:pt>
                <c:pt idx="9064">
                  <c:v>0.1181712962962963</c:v>
                </c:pt>
                <c:pt idx="9065">
                  <c:v>0.11841435185185185</c:v>
                </c:pt>
                <c:pt idx="9066">
                  <c:v>0.11865740740740742</c:v>
                </c:pt>
                <c:pt idx="9067">
                  <c:v>0.11890046296296297</c:v>
                </c:pt>
                <c:pt idx="9068">
                  <c:v>0.11914351851851852</c:v>
                </c:pt>
                <c:pt idx="9069">
                  <c:v>0.11939814814814814</c:v>
                </c:pt>
                <c:pt idx="9070">
                  <c:v>0.11964120370370369</c:v>
                </c:pt>
                <c:pt idx="9071">
                  <c:v>0.11988425925925926</c:v>
                </c:pt>
                <c:pt idx="9072">
                  <c:v>0.12012731481481481</c:v>
                </c:pt>
                <c:pt idx="9073">
                  <c:v>0.12037037037037036</c:v>
                </c:pt>
                <c:pt idx="9074">
                  <c:v>0.12061342592592593</c:v>
                </c:pt>
                <c:pt idx="9075">
                  <c:v>0.12086805555555556</c:v>
                </c:pt>
                <c:pt idx="9076">
                  <c:v>0.12111111111111111</c:v>
                </c:pt>
                <c:pt idx="9077">
                  <c:v>0.12135416666666667</c:v>
                </c:pt>
                <c:pt idx="9078">
                  <c:v>0.12159722222222223</c:v>
                </c:pt>
                <c:pt idx="9079">
                  <c:v>0.12184027777777778</c:v>
                </c:pt>
                <c:pt idx="9080">
                  <c:v>0.12209490740740742</c:v>
                </c:pt>
                <c:pt idx="9081">
                  <c:v>0.12233796296296295</c:v>
                </c:pt>
                <c:pt idx="9082">
                  <c:v>0.12258101851851851</c:v>
                </c:pt>
                <c:pt idx="9083">
                  <c:v>0.12282407407407407</c:v>
                </c:pt>
                <c:pt idx="9084">
                  <c:v>0.12306712962962962</c:v>
                </c:pt>
                <c:pt idx="9085">
                  <c:v>0.12332175925925926</c:v>
                </c:pt>
                <c:pt idx="9086">
                  <c:v>0.12356481481481481</c:v>
                </c:pt>
                <c:pt idx="9087">
                  <c:v>0.12380787037037037</c:v>
                </c:pt>
                <c:pt idx="9088">
                  <c:v>0.12405092592592593</c:v>
                </c:pt>
                <c:pt idx="9089">
                  <c:v>0.12429398148148148</c:v>
                </c:pt>
                <c:pt idx="9090">
                  <c:v>0.12454861111111111</c:v>
                </c:pt>
                <c:pt idx="9091">
                  <c:v>0.12479166666666668</c:v>
                </c:pt>
                <c:pt idx="9092">
                  <c:v>0.12503472222222223</c:v>
                </c:pt>
                <c:pt idx="9093">
                  <c:v>0.12527777777777779</c:v>
                </c:pt>
                <c:pt idx="9094">
                  <c:v>0.12552083333333333</c:v>
                </c:pt>
                <c:pt idx="9095">
                  <c:v>0.1257638888888889</c:v>
                </c:pt>
                <c:pt idx="9096">
                  <c:v>0.1260185185185185</c:v>
                </c:pt>
                <c:pt idx="9097">
                  <c:v>0.12626157407407407</c:v>
                </c:pt>
                <c:pt idx="9098">
                  <c:v>0.12650462962962963</c:v>
                </c:pt>
                <c:pt idx="9099">
                  <c:v>0.12674768518518517</c:v>
                </c:pt>
                <c:pt idx="9100">
                  <c:v>0.12699074074074074</c:v>
                </c:pt>
                <c:pt idx="9101">
                  <c:v>0.12724537037037037</c:v>
                </c:pt>
                <c:pt idx="9102">
                  <c:v>0.12748842592592594</c:v>
                </c:pt>
                <c:pt idx="9103">
                  <c:v>0.12773148148148147</c:v>
                </c:pt>
                <c:pt idx="9104">
                  <c:v>0.12797453703703704</c:v>
                </c:pt>
                <c:pt idx="9105">
                  <c:v>0.12821759259259261</c:v>
                </c:pt>
                <c:pt idx="9106">
                  <c:v>0.12847222222222224</c:v>
                </c:pt>
                <c:pt idx="9107">
                  <c:v>0.12871527777777778</c:v>
                </c:pt>
                <c:pt idx="9108">
                  <c:v>0.12895833333333334</c:v>
                </c:pt>
                <c:pt idx="9109">
                  <c:v>0.12920138888888888</c:v>
                </c:pt>
                <c:pt idx="9110">
                  <c:v>0.12944444444444445</c:v>
                </c:pt>
                <c:pt idx="9111">
                  <c:v>0.12969907407407408</c:v>
                </c:pt>
                <c:pt idx="9112">
                  <c:v>0.12994212962962962</c:v>
                </c:pt>
                <c:pt idx="9113">
                  <c:v>0.13018518518518518</c:v>
                </c:pt>
                <c:pt idx="9114">
                  <c:v>0.13042824074074075</c:v>
                </c:pt>
                <c:pt idx="9115">
                  <c:v>0.13067129629629629</c:v>
                </c:pt>
                <c:pt idx="9116">
                  <c:v>0.13091435185185185</c:v>
                </c:pt>
                <c:pt idx="9117">
                  <c:v>0.13116898148148148</c:v>
                </c:pt>
                <c:pt idx="9118">
                  <c:v>0.13141203703703705</c:v>
                </c:pt>
                <c:pt idx="9119">
                  <c:v>0.13165509259259259</c:v>
                </c:pt>
                <c:pt idx="9120">
                  <c:v>0.13189814814814815</c:v>
                </c:pt>
                <c:pt idx="9121">
                  <c:v>0.13214120370370372</c:v>
                </c:pt>
                <c:pt idx="9122">
                  <c:v>0.13239583333333335</c:v>
                </c:pt>
                <c:pt idx="9123">
                  <c:v>0.13263888888888889</c:v>
                </c:pt>
                <c:pt idx="9124">
                  <c:v>0.13288194444444443</c:v>
                </c:pt>
                <c:pt idx="9125">
                  <c:v>0.13312499999999999</c:v>
                </c:pt>
                <c:pt idx="9126">
                  <c:v>0.13336805555555556</c:v>
                </c:pt>
                <c:pt idx="9127">
                  <c:v>0.13362268518518519</c:v>
                </c:pt>
                <c:pt idx="9128">
                  <c:v>0.13386574074074073</c:v>
                </c:pt>
                <c:pt idx="9129">
                  <c:v>0.1341087962962963</c:v>
                </c:pt>
                <c:pt idx="9130">
                  <c:v>0.13435185185185186</c:v>
                </c:pt>
                <c:pt idx="9131">
                  <c:v>0.1345949074074074</c:v>
                </c:pt>
                <c:pt idx="9132">
                  <c:v>0.13484953703703703</c:v>
                </c:pt>
                <c:pt idx="9133">
                  <c:v>0.1350925925925926</c:v>
                </c:pt>
                <c:pt idx="9134">
                  <c:v>0.13533564814814816</c:v>
                </c:pt>
                <c:pt idx="9135">
                  <c:v>0.1355787037037037</c:v>
                </c:pt>
                <c:pt idx="9136">
                  <c:v>0.13582175925925927</c:v>
                </c:pt>
                <c:pt idx="9137">
                  <c:v>0.13606481481481481</c:v>
                </c:pt>
                <c:pt idx="9138">
                  <c:v>0.13631944444444444</c:v>
                </c:pt>
                <c:pt idx="9139">
                  <c:v>0.1365625</c:v>
                </c:pt>
                <c:pt idx="9140">
                  <c:v>0.13680555555555554</c:v>
                </c:pt>
                <c:pt idx="9141">
                  <c:v>0.13704861111111111</c:v>
                </c:pt>
                <c:pt idx="9142">
                  <c:v>0.13729166666666667</c:v>
                </c:pt>
                <c:pt idx="9143">
                  <c:v>0.13754629629629631</c:v>
                </c:pt>
                <c:pt idx="9144">
                  <c:v>0.13778935185185184</c:v>
                </c:pt>
                <c:pt idx="9145">
                  <c:v>0.13803240740740741</c:v>
                </c:pt>
                <c:pt idx="9146">
                  <c:v>0.13827546296296298</c:v>
                </c:pt>
                <c:pt idx="9147">
                  <c:v>0.13851851851851851</c:v>
                </c:pt>
                <c:pt idx="9148">
                  <c:v>0.13877314814814815</c:v>
                </c:pt>
                <c:pt idx="9149">
                  <c:v>0.13901620370370371</c:v>
                </c:pt>
                <c:pt idx="9150">
                  <c:v>0.13925925925925928</c:v>
                </c:pt>
                <c:pt idx="9151">
                  <c:v>0.13950231481481482</c:v>
                </c:pt>
                <c:pt idx="9152">
                  <c:v>0.13974537037037038</c:v>
                </c:pt>
                <c:pt idx="9153">
                  <c:v>0.13999999999999999</c:v>
                </c:pt>
                <c:pt idx="9154">
                  <c:v>0.14024305555555555</c:v>
                </c:pt>
                <c:pt idx="9155">
                  <c:v>0.14048611111111112</c:v>
                </c:pt>
                <c:pt idx="9156">
                  <c:v>0.14072916666666666</c:v>
                </c:pt>
                <c:pt idx="9157">
                  <c:v>0.14097222222222222</c:v>
                </c:pt>
                <c:pt idx="9158">
                  <c:v>0.14121527777777779</c:v>
                </c:pt>
                <c:pt idx="9159">
                  <c:v>0.14146990740740742</c:v>
                </c:pt>
                <c:pt idx="9160">
                  <c:v>0.14171296296296296</c:v>
                </c:pt>
                <c:pt idx="9161">
                  <c:v>0.14195601851851852</c:v>
                </c:pt>
                <c:pt idx="9162">
                  <c:v>0.14219907407407409</c:v>
                </c:pt>
                <c:pt idx="9163">
                  <c:v>0.14244212962962963</c:v>
                </c:pt>
                <c:pt idx="9164">
                  <c:v>0.14269675925925926</c:v>
                </c:pt>
                <c:pt idx="9165">
                  <c:v>0.1429398148148148</c:v>
                </c:pt>
                <c:pt idx="9166">
                  <c:v>0.14318287037037036</c:v>
                </c:pt>
                <c:pt idx="9167">
                  <c:v>0.14342592592592593</c:v>
                </c:pt>
                <c:pt idx="9168">
                  <c:v>0.14366898148148147</c:v>
                </c:pt>
                <c:pt idx="9169">
                  <c:v>0.1439236111111111</c:v>
                </c:pt>
                <c:pt idx="9170">
                  <c:v>0.14416666666666667</c:v>
                </c:pt>
                <c:pt idx="9171">
                  <c:v>0.14440972222222223</c:v>
                </c:pt>
                <c:pt idx="9172">
                  <c:v>0.14465277777777777</c:v>
                </c:pt>
                <c:pt idx="9173">
                  <c:v>0.14489583333333333</c:v>
                </c:pt>
                <c:pt idx="9174">
                  <c:v>0.14515046296296297</c:v>
                </c:pt>
                <c:pt idx="9175">
                  <c:v>0.14539351851851853</c:v>
                </c:pt>
                <c:pt idx="9176">
                  <c:v>0.14563657407407407</c:v>
                </c:pt>
                <c:pt idx="9177">
                  <c:v>0.14587962962962964</c:v>
                </c:pt>
                <c:pt idx="9178">
                  <c:v>0.1461226851851852</c:v>
                </c:pt>
                <c:pt idx="9179">
                  <c:v>0.14636574074074074</c:v>
                </c:pt>
                <c:pt idx="9180">
                  <c:v>0.14662037037037037</c:v>
                </c:pt>
                <c:pt idx="9181">
                  <c:v>0.14686342592592591</c:v>
                </c:pt>
                <c:pt idx="9182">
                  <c:v>0.14710648148148148</c:v>
                </c:pt>
                <c:pt idx="9183">
                  <c:v>0.14734953703703704</c:v>
                </c:pt>
                <c:pt idx="9184">
                  <c:v>0.14759259259259258</c:v>
                </c:pt>
                <c:pt idx="9185">
                  <c:v>0.14784722222222221</c:v>
                </c:pt>
                <c:pt idx="9186">
                  <c:v>0.14809027777777778</c:v>
                </c:pt>
                <c:pt idx="9187">
                  <c:v>0.14833333333333334</c:v>
                </c:pt>
                <c:pt idx="9188">
                  <c:v>0.14857638888888888</c:v>
                </c:pt>
                <c:pt idx="9189">
                  <c:v>0.14881944444444445</c:v>
                </c:pt>
                <c:pt idx="9190">
                  <c:v>0.14907407407407405</c:v>
                </c:pt>
                <c:pt idx="9191">
                  <c:v>0.14931712962962962</c:v>
                </c:pt>
                <c:pt idx="9192">
                  <c:v>0.14956018518518518</c:v>
                </c:pt>
                <c:pt idx="9193">
                  <c:v>0.14980324074074072</c:v>
                </c:pt>
                <c:pt idx="9194">
                  <c:v>0.15004629629629629</c:v>
                </c:pt>
                <c:pt idx="9195">
                  <c:v>0.15028935185185185</c:v>
                </c:pt>
                <c:pt idx="9196">
                  <c:v>0.15054398148148149</c:v>
                </c:pt>
                <c:pt idx="9197">
                  <c:v>0.15078703703703702</c:v>
                </c:pt>
                <c:pt idx="9198">
                  <c:v>0.15103009259259259</c:v>
                </c:pt>
                <c:pt idx="9199">
                  <c:v>0.15127314814814816</c:v>
                </c:pt>
                <c:pt idx="9200">
                  <c:v>0.15151620370370369</c:v>
                </c:pt>
                <c:pt idx="9201">
                  <c:v>0.15177083333333333</c:v>
                </c:pt>
                <c:pt idx="9202">
                  <c:v>0.15201388888888889</c:v>
                </c:pt>
                <c:pt idx="9203">
                  <c:v>0.15225694444444446</c:v>
                </c:pt>
                <c:pt idx="9204">
                  <c:v>0.1525</c:v>
                </c:pt>
                <c:pt idx="9205">
                  <c:v>0.15274305555555556</c:v>
                </c:pt>
                <c:pt idx="9206">
                  <c:v>0.15299768518518519</c:v>
                </c:pt>
                <c:pt idx="9207">
                  <c:v>0.15324074074074073</c:v>
                </c:pt>
                <c:pt idx="9208">
                  <c:v>0.1534837962962963</c:v>
                </c:pt>
                <c:pt idx="9209">
                  <c:v>0.15372685185185184</c:v>
                </c:pt>
                <c:pt idx="9210">
                  <c:v>0.1539699074074074</c:v>
                </c:pt>
                <c:pt idx="9211">
                  <c:v>0.15422453703703703</c:v>
                </c:pt>
                <c:pt idx="9212">
                  <c:v>0.1544675925925926</c:v>
                </c:pt>
                <c:pt idx="9213">
                  <c:v>0.15471064814814814</c:v>
                </c:pt>
                <c:pt idx="9214">
                  <c:v>0.1549537037037037</c:v>
                </c:pt>
                <c:pt idx="9215">
                  <c:v>0.15519675925925927</c:v>
                </c:pt>
                <c:pt idx="9216">
                  <c:v>0.1554513888888889</c:v>
                </c:pt>
                <c:pt idx="9217">
                  <c:v>0.15569444444444444</c:v>
                </c:pt>
                <c:pt idx="9218">
                  <c:v>0.15593749999999998</c:v>
                </c:pt>
                <c:pt idx="9219">
                  <c:v>0.15618055555555554</c:v>
                </c:pt>
                <c:pt idx="9220">
                  <c:v>0.15642361111111111</c:v>
                </c:pt>
                <c:pt idx="9221">
                  <c:v>0.15666666666666665</c:v>
                </c:pt>
                <c:pt idx="9222">
                  <c:v>0.15692129629629628</c:v>
                </c:pt>
                <c:pt idx="9223">
                  <c:v>0.15716435185185185</c:v>
                </c:pt>
                <c:pt idx="9224">
                  <c:v>0.15740740740740741</c:v>
                </c:pt>
                <c:pt idx="9225">
                  <c:v>0.15765046296296295</c:v>
                </c:pt>
                <c:pt idx="9226">
                  <c:v>0.15789351851851852</c:v>
                </c:pt>
                <c:pt idx="9227">
                  <c:v>0.15814814814814815</c:v>
                </c:pt>
                <c:pt idx="9228">
                  <c:v>0.15839120370370371</c:v>
                </c:pt>
                <c:pt idx="9229">
                  <c:v>0.15863425925925925</c:v>
                </c:pt>
                <c:pt idx="9230">
                  <c:v>0.15887731481481482</c:v>
                </c:pt>
                <c:pt idx="9231">
                  <c:v>0.15912037037037038</c:v>
                </c:pt>
                <c:pt idx="9232">
                  <c:v>0.15936342592592592</c:v>
                </c:pt>
                <c:pt idx="9233">
                  <c:v>0.15961805555555555</c:v>
                </c:pt>
                <c:pt idx="9234">
                  <c:v>0.15986111111111112</c:v>
                </c:pt>
                <c:pt idx="9235">
                  <c:v>0.16010416666666666</c:v>
                </c:pt>
                <c:pt idx="9236">
                  <c:v>0.16034722222222222</c:v>
                </c:pt>
                <c:pt idx="9237">
                  <c:v>0.16060185185185186</c:v>
                </c:pt>
                <c:pt idx="9238">
                  <c:v>0.16084490740740739</c:v>
                </c:pt>
                <c:pt idx="9239">
                  <c:v>0.16108796296296296</c:v>
                </c:pt>
                <c:pt idx="9240">
                  <c:v>0.16133101851851853</c:v>
                </c:pt>
                <c:pt idx="9241">
                  <c:v>0.16157407407407406</c:v>
                </c:pt>
                <c:pt idx="9242">
                  <c:v>0.16181712962962963</c:v>
                </c:pt>
                <c:pt idx="9243">
                  <c:v>0.16207175925925926</c:v>
                </c:pt>
                <c:pt idx="9244">
                  <c:v>0.16231481481481483</c:v>
                </c:pt>
                <c:pt idx="9245">
                  <c:v>0.16255787037037037</c:v>
                </c:pt>
                <c:pt idx="9246">
                  <c:v>0.1628009259259259</c:v>
                </c:pt>
                <c:pt idx="9247">
                  <c:v>0.16304398148148147</c:v>
                </c:pt>
                <c:pt idx="9248">
                  <c:v>0.1632986111111111</c:v>
                </c:pt>
                <c:pt idx="9249">
                  <c:v>0.16354166666666667</c:v>
                </c:pt>
                <c:pt idx="9250">
                  <c:v>0.16378472222222221</c:v>
                </c:pt>
                <c:pt idx="9251">
                  <c:v>0.16402777777777777</c:v>
                </c:pt>
                <c:pt idx="9252">
                  <c:v>0.16427083333333334</c:v>
                </c:pt>
                <c:pt idx="9253">
                  <c:v>0.16451388888888888</c:v>
                </c:pt>
                <c:pt idx="9254">
                  <c:v>0.16476851851851851</c:v>
                </c:pt>
                <c:pt idx="9255">
                  <c:v>0.16501157407407407</c:v>
                </c:pt>
                <c:pt idx="9256">
                  <c:v>0.16525462962962964</c:v>
                </c:pt>
                <c:pt idx="9257">
                  <c:v>0.16549768518518518</c:v>
                </c:pt>
                <c:pt idx="9258">
                  <c:v>0.16574074074074074</c:v>
                </c:pt>
                <c:pt idx="9259">
                  <c:v>0.16599537037037038</c:v>
                </c:pt>
                <c:pt idx="9260">
                  <c:v>0.16623842592592594</c:v>
                </c:pt>
                <c:pt idx="9261">
                  <c:v>0.16648148148148148</c:v>
                </c:pt>
                <c:pt idx="9262">
                  <c:v>0.16672453703703705</c:v>
                </c:pt>
                <c:pt idx="9263">
                  <c:v>0.16696759259259261</c:v>
                </c:pt>
                <c:pt idx="9264">
                  <c:v>0.16722222222222224</c:v>
                </c:pt>
                <c:pt idx="9265">
                  <c:v>0.16746527777777778</c:v>
                </c:pt>
                <c:pt idx="9266">
                  <c:v>0.16770833333333335</c:v>
                </c:pt>
                <c:pt idx="9267">
                  <c:v>0.16795138888888891</c:v>
                </c:pt>
                <c:pt idx="9268">
                  <c:v>0.16819444444444445</c:v>
                </c:pt>
                <c:pt idx="9269">
                  <c:v>0.16844907407407406</c:v>
                </c:pt>
                <c:pt idx="9270">
                  <c:v>0.16869212962962962</c:v>
                </c:pt>
                <c:pt idx="9271">
                  <c:v>0.16893518518518516</c:v>
                </c:pt>
                <c:pt idx="9272">
                  <c:v>0.16917824074074073</c:v>
                </c:pt>
                <c:pt idx="9273">
                  <c:v>0.16942129629629629</c:v>
                </c:pt>
                <c:pt idx="9274">
                  <c:v>0.16966435185185183</c:v>
                </c:pt>
                <c:pt idx="9275">
                  <c:v>0.16991898148148146</c:v>
                </c:pt>
                <c:pt idx="9276">
                  <c:v>0.17016203703703703</c:v>
                </c:pt>
                <c:pt idx="9277">
                  <c:v>0.17040509259259259</c:v>
                </c:pt>
                <c:pt idx="9278">
                  <c:v>0.17064814814814813</c:v>
                </c:pt>
                <c:pt idx="9279">
                  <c:v>0.1708912037037037</c:v>
                </c:pt>
                <c:pt idx="9280">
                  <c:v>0.17114583333333333</c:v>
                </c:pt>
                <c:pt idx="9281">
                  <c:v>0.1713888888888889</c:v>
                </c:pt>
                <c:pt idx="9282">
                  <c:v>0.17163194444444443</c:v>
                </c:pt>
                <c:pt idx="9283">
                  <c:v>0.171875</c:v>
                </c:pt>
                <c:pt idx="9284">
                  <c:v>0.17211805555555557</c:v>
                </c:pt>
                <c:pt idx="9285">
                  <c:v>0.1723726851851852</c:v>
                </c:pt>
                <c:pt idx="9286">
                  <c:v>0.17261574074074074</c:v>
                </c:pt>
                <c:pt idx="9287">
                  <c:v>0.1728587962962963</c:v>
                </c:pt>
                <c:pt idx="9288">
                  <c:v>0.17310185185185187</c:v>
                </c:pt>
                <c:pt idx="9289">
                  <c:v>0.17334490740740741</c:v>
                </c:pt>
                <c:pt idx="9290">
                  <c:v>0.17359953703703704</c:v>
                </c:pt>
                <c:pt idx="9291">
                  <c:v>0.1738425925925926</c:v>
                </c:pt>
                <c:pt idx="9292">
                  <c:v>0.17408564814814817</c:v>
                </c:pt>
                <c:pt idx="9293">
                  <c:v>0.17432870370370371</c:v>
                </c:pt>
                <c:pt idx="9294">
                  <c:v>0.17457175925925927</c:v>
                </c:pt>
                <c:pt idx="9295">
                  <c:v>0.17481481481481484</c:v>
                </c:pt>
                <c:pt idx="9296">
                  <c:v>0.17506944444444442</c:v>
                </c:pt>
                <c:pt idx="9297">
                  <c:v>0.17531249999999998</c:v>
                </c:pt>
                <c:pt idx="9298">
                  <c:v>0.17555555555555555</c:v>
                </c:pt>
                <c:pt idx="9299">
                  <c:v>0.17579861111111109</c:v>
                </c:pt>
                <c:pt idx="9300">
                  <c:v>0.17604166666666665</c:v>
                </c:pt>
                <c:pt idx="9301">
                  <c:v>0.17629629629629628</c:v>
                </c:pt>
                <c:pt idx="9302">
                  <c:v>0.17653935185185185</c:v>
                </c:pt>
                <c:pt idx="9303">
                  <c:v>0.17678240740740739</c:v>
                </c:pt>
                <c:pt idx="9304">
                  <c:v>0.17702546296296295</c:v>
                </c:pt>
                <c:pt idx="9305">
                  <c:v>0.17726851851851852</c:v>
                </c:pt>
                <c:pt idx="9306">
                  <c:v>0.17752314814814815</c:v>
                </c:pt>
                <c:pt idx="9307">
                  <c:v>0.17776620370370369</c:v>
                </c:pt>
                <c:pt idx="9308">
                  <c:v>0.17800925925925926</c:v>
                </c:pt>
                <c:pt idx="9309">
                  <c:v>0.17825231481481482</c:v>
                </c:pt>
                <c:pt idx="9310">
                  <c:v>0.17849537037037036</c:v>
                </c:pt>
                <c:pt idx="9311">
                  <c:v>0.17873842592592593</c:v>
                </c:pt>
                <c:pt idx="9312">
                  <c:v>0.17899305555555556</c:v>
                </c:pt>
                <c:pt idx="9313">
                  <c:v>0.17923611111111112</c:v>
                </c:pt>
                <c:pt idx="9314">
                  <c:v>0.17947916666666666</c:v>
                </c:pt>
                <c:pt idx="9315">
                  <c:v>0.17972222222222223</c:v>
                </c:pt>
                <c:pt idx="9316">
                  <c:v>0.17996527777777779</c:v>
                </c:pt>
                <c:pt idx="9317">
                  <c:v>0.18021990740740743</c:v>
                </c:pt>
                <c:pt idx="9318">
                  <c:v>0.18046296296296296</c:v>
                </c:pt>
                <c:pt idx="9319">
                  <c:v>0.18070601851851853</c:v>
                </c:pt>
                <c:pt idx="9320">
                  <c:v>0.1809490740740741</c:v>
                </c:pt>
                <c:pt idx="9321">
                  <c:v>0.18119212962962963</c:v>
                </c:pt>
                <c:pt idx="9322">
                  <c:v>0.18144675925925927</c:v>
                </c:pt>
                <c:pt idx="9323">
                  <c:v>0.18168981481481483</c:v>
                </c:pt>
                <c:pt idx="9324">
                  <c:v>0.1819328703703704</c:v>
                </c:pt>
                <c:pt idx="9325">
                  <c:v>0.18217592592592591</c:v>
                </c:pt>
                <c:pt idx="9326">
                  <c:v>0.18241898148148147</c:v>
                </c:pt>
                <c:pt idx="9327">
                  <c:v>0.18266203703703701</c:v>
                </c:pt>
                <c:pt idx="9328">
                  <c:v>0.18291666666666664</c:v>
                </c:pt>
                <c:pt idx="9329">
                  <c:v>0.18315972222222221</c:v>
                </c:pt>
                <c:pt idx="9330">
                  <c:v>0.18340277777777778</c:v>
                </c:pt>
                <c:pt idx="9331">
                  <c:v>0.18364583333333331</c:v>
                </c:pt>
                <c:pt idx="9332">
                  <c:v>0.18388888888888888</c:v>
                </c:pt>
                <c:pt idx="9333">
                  <c:v>0.18414351851851851</c:v>
                </c:pt>
                <c:pt idx="9334">
                  <c:v>0.18438657407407408</c:v>
                </c:pt>
                <c:pt idx="9335">
                  <c:v>0.18462962962962962</c:v>
                </c:pt>
                <c:pt idx="9336">
                  <c:v>0.18487268518518518</c:v>
                </c:pt>
                <c:pt idx="9337">
                  <c:v>0.18511574074074075</c:v>
                </c:pt>
                <c:pt idx="9338">
                  <c:v>0.18537037037037038</c:v>
                </c:pt>
                <c:pt idx="9339">
                  <c:v>0.18561342592592592</c:v>
                </c:pt>
                <c:pt idx="9340">
                  <c:v>0.18585648148148148</c:v>
                </c:pt>
                <c:pt idx="9341">
                  <c:v>0.18609953703703705</c:v>
                </c:pt>
                <c:pt idx="9342">
                  <c:v>0.18634259259259259</c:v>
                </c:pt>
                <c:pt idx="9343">
                  <c:v>0.18659722222222222</c:v>
                </c:pt>
                <c:pt idx="9344">
                  <c:v>0.18684027777777779</c:v>
                </c:pt>
                <c:pt idx="9345">
                  <c:v>0.18708333333333335</c:v>
                </c:pt>
                <c:pt idx="9346">
                  <c:v>0.18732638888888889</c:v>
                </c:pt>
                <c:pt idx="9347">
                  <c:v>0.18756944444444446</c:v>
                </c:pt>
                <c:pt idx="9348">
                  <c:v>0.18781250000000002</c:v>
                </c:pt>
                <c:pt idx="9349">
                  <c:v>0.18806712962962965</c:v>
                </c:pt>
                <c:pt idx="9350">
                  <c:v>0.18831018518518519</c:v>
                </c:pt>
                <c:pt idx="9351">
                  <c:v>0.18855324074074073</c:v>
                </c:pt>
                <c:pt idx="9352">
                  <c:v>0.18879629629629627</c:v>
                </c:pt>
                <c:pt idx="9353">
                  <c:v>0.18903935185185183</c:v>
                </c:pt>
                <c:pt idx="9354">
                  <c:v>0.18929398148148149</c:v>
                </c:pt>
                <c:pt idx="9355">
                  <c:v>0.18953703703703703</c:v>
                </c:pt>
                <c:pt idx="9356">
                  <c:v>0.18978009259259257</c:v>
                </c:pt>
                <c:pt idx="9357">
                  <c:v>0.19002314814814814</c:v>
                </c:pt>
                <c:pt idx="9358">
                  <c:v>0.1902662037037037</c:v>
                </c:pt>
                <c:pt idx="9359">
                  <c:v>0.19052083333333333</c:v>
                </c:pt>
                <c:pt idx="9360">
                  <c:v>0.19076388888888887</c:v>
                </c:pt>
                <c:pt idx="9361">
                  <c:v>0.19100694444444444</c:v>
                </c:pt>
                <c:pt idx="9362">
                  <c:v>0.19125</c:v>
                </c:pt>
                <c:pt idx="9363">
                  <c:v>0.19149305555555554</c:v>
                </c:pt>
                <c:pt idx="9364">
                  <c:v>0.19174768518518517</c:v>
                </c:pt>
                <c:pt idx="9365">
                  <c:v>0.19199074074074074</c:v>
                </c:pt>
                <c:pt idx="9366">
                  <c:v>0.19223379629629631</c:v>
                </c:pt>
                <c:pt idx="9367">
                  <c:v>0.19247685185185184</c:v>
                </c:pt>
                <c:pt idx="9368">
                  <c:v>0.19271990740740741</c:v>
                </c:pt>
                <c:pt idx="9369">
                  <c:v>0.19296296296296298</c:v>
                </c:pt>
                <c:pt idx="9370">
                  <c:v>0.19321759259259261</c:v>
                </c:pt>
                <c:pt idx="9371">
                  <c:v>0.19346064814814815</c:v>
                </c:pt>
                <c:pt idx="9372">
                  <c:v>0.19370370370370371</c:v>
                </c:pt>
                <c:pt idx="9373">
                  <c:v>0.19394675925925928</c:v>
                </c:pt>
                <c:pt idx="9374">
                  <c:v>0.19418981481481482</c:v>
                </c:pt>
                <c:pt idx="9375">
                  <c:v>0.19444444444444445</c:v>
                </c:pt>
                <c:pt idx="9376">
                  <c:v>0.19468750000000001</c:v>
                </c:pt>
                <c:pt idx="9377">
                  <c:v>0.19493055555555558</c:v>
                </c:pt>
                <c:pt idx="9378">
                  <c:v>0.19517361111111109</c:v>
                </c:pt>
                <c:pt idx="9379">
                  <c:v>0.19541666666666666</c:v>
                </c:pt>
                <c:pt idx="9380">
                  <c:v>0.19567129629629632</c:v>
                </c:pt>
                <c:pt idx="9381">
                  <c:v>0.19591435185185188</c:v>
                </c:pt>
                <c:pt idx="9382">
                  <c:v>0.19615740740740742</c:v>
                </c:pt>
                <c:pt idx="9383">
                  <c:v>0.19640046296296299</c:v>
                </c:pt>
                <c:pt idx="9384">
                  <c:v>0.1966435185185185</c:v>
                </c:pt>
                <c:pt idx="9385">
                  <c:v>0.19688657407407406</c:v>
                </c:pt>
                <c:pt idx="9386">
                  <c:v>0.19714120370370369</c:v>
                </c:pt>
                <c:pt idx="9387">
                  <c:v>0.19738425925925926</c:v>
                </c:pt>
                <c:pt idx="9388">
                  <c:v>0.1976273148148148</c:v>
                </c:pt>
                <c:pt idx="9389">
                  <c:v>0.19787037037037036</c:v>
                </c:pt>
                <c:pt idx="9390">
                  <c:v>0.198125</c:v>
                </c:pt>
                <c:pt idx="9391">
                  <c:v>0.19836805555555556</c:v>
                </c:pt>
                <c:pt idx="9392">
                  <c:v>0.1986111111111111</c:v>
                </c:pt>
                <c:pt idx="9393">
                  <c:v>0.19885416666666667</c:v>
                </c:pt>
                <c:pt idx="9394">
                  <c:v>0.19909722222222223</c:v>
                </c:pt>
                <c:pt idx="9395">
                  <c:v>0.19934027777777777</c:v>
                </c:pt>
                <c:pt idx="9396">
                  <c:v>0.1995949074074074</c:v>
                </c:pt>
                <c:pt idx="9397">
                  <c:v>0.19983796296296297</c:v>
                </c:pt>
                <c:pt idx="9398">
                  <c:v>0.20008101851851853</c:v>
                </c:pt>
                <c:pt idx="9399">
                  <c:v>0.20032407407407407</c:v>
                </c:pt>
                <c:pt idx="9400">
                  <c:v>0.20056712962962964</c:v>
                </c:pt>
                <c:pt idx="9401">
                  <c:v>0.20082175925925927</c:v>
                </c:pt>
                <c:pt idx="9402">
                  <c:v>0.20106481481481484</c:v>
                </c:pt>
                <c:pt idx="9403">
                  <c:v>0.20130787037037037</c:v>
                </c:pt>
                <c:pt idx="9404">
                  <c:v>0.20155092592592594</c:v>
                </c:pt>
                <c:pt idx="9405">
                  <c:v>0.2017939814814815</c:v>
                </c:pt>
                <c:pt idx="9406">
                  <c:v>0.20203703703703701</c:v>
                </c:pt>
                <c:pt idx="9407">
                  <c:v>0.20229166666666668</c:v>
                </c:pt>
                <c:pt idx="9408">
                  <c:v>0.20253472222222224</c:v>
                </c:pt>
                <c:pt idx="9409">
                  <c:v>0.20277777777777781</c:v>
                </c:pt>
                <c:pt idx="9410">
                  <c:v>0.20302083333333334</c:v>
                </c:pt>
                <c:pt idx="9411">
                  <c:v>0.20326388888888891</c:v>
                </c:pt>
                <c:pt idx="9412">
                  <c:v>0.20351851851851852</c:v>
                </c:pt>
                <c:pt idx="9413">
                  <c:v>0.20376157407407405</c:v>
                </c:pt>
                <c:pt idx="9414">
                  <c:v>0.20400462962962962</c:v>
                </c:pt>
                <c:pt idx="9415">
                  <c:v>0.20424768518518518</c:v>
                </c:pt>
                <c:pt idx="9416">
                  <c:v>0.20449074074074072</c:v>
                </c:pt>
                <c:pt idx="9417">
                  <c:v>0.20474537037037036</c:v>
                </c:pt>
                <c:pt idx="9418">
                  <c:v>0.20498842592592592</c:v>
                </c:pt>
                <c:pt idx="9419">
                  <c:v>0.20523148148148149</c:v>
                </c:pt>
                <c:pt idx="9420">
                  <c:v>0.20547453703703702</c:v>
                </c:pt>
                <c:pt idx="9421">
                  <c:v>0.20571759259259259</c:v>
                </c:pt>
                <c:pt idx="9422">
                  <c:v>0.20596064814814816</c:v>
                </c:pt>
                <c:pt idx="9423">
                  <c:v>0.20621527777777779</c:v>
                </c:pt>
                <c:pt idx="9424">
                  <c:v>0.20645833333333333</c:v>
                </c:pt>
                <c:pt idx="9425">
                  <c:v>0.20670138888888889</c:v>
                </c:pt>
                <c:pt idx="9426">
                  <c:v>0.20694444444444446</c:v>
                </c:pt>
                <c:pt idx="9427">
                  <c:v>0.2071875</c:v>
                </c:pt>
                <c:pt idx="9428">
                  <c:v>0.20744212962962963</c:v>
                </c:pt>
                <c:pt idx="9429">
                  <c:v>0.20768518518518519</c:v>
                </c:pt>
                <c:pt idx="9430">
                  <c:v>0.20792824074074076</c:v>
                </c:pt>
                <c:pt idx="9431">
                  <c:v>0.2081712962962963</c:v>
                </c:pt>
                <c:pt idx="9432">
                  <c:v>0.20841435185185186</c:v>
                </c:pt>
                <c:pt idx="9433">
                  <c:v>0.2086689814814815</c:v>
                </c:pt>
                <c:pt idx="9434">
                  <c:v>0.20891203703703706</c:v>
                </c:pt>
                <c:pt idx="9435">
                  <c:v>0.2091550925925926</c:v>
                </c:pt>
                <c:pt idx="9436">
                  <c:v>0.20939814814814817</c:v>
                </c:pt>
                <c:pt idx="9437">
                  <c:v>0.20964120370370368</c:v>
                </c:pt>
                <c:pt idx="9438">
                  <c:v>0.20989583333333331</c:v>
                </c:pt>
                <c:pt idx="9439">
                  <c:v>0.21013888888888888</c:v>
                </c:pt>
                <c:pt idx="9440">
                  <c:v>0.21038194444444444</c:v>
                </c:pt>
                <c:pt idx="9441">
                  <c:v>0.21062499999999998</c:v>
                </c:pt>
                <c:pt idx="9442">
                  <c:v>0.21086805555555554</c:v>
                </c:pt>
                <c:pt idx="9443">
                  <c:v>0.21111111111111111</c:v>
                </c:pt>
                <c:pt idx="9444">
                  <c:v>0.21136574074074074</c:v>
                </c:pt>
                <c:pt idx="9445">
                  <c:v>0.21160879629629628</c:v>
                </c:pt>
                <c:pt idx="9446">
                  <c:v>0.21185185185185185</c:v>
                </c:pt>
                <c:pt idx="9447">
                  <c:v>0.21209490740740741</c:v>
                </c:pt>
                <c:pt idx="9448">
                  <c:v>0.21233796296296295</c:v>
                </c:pt>
                <c:pt idx="9449">
                  <c:v>0.21259259259259258</c:v>
                </c:pt>
                <c:pt idx="9450">
                  <c:v>0.21283564814814815</c:v>
                </c:pt>
                <c:pt idx="9451">
                  <c:v>0.21307870370370371</c:v>
                </c:pt>
                <c:pt idx="9452">
                  <c:v>0.21332175925925925</c:v>
                </c:pt>
                <c:pt idx="9453">
                  <c:v>0.21356481481481482</c:v>
                </c:pt>
                <c:pt idx="9454">
                  <c:v>0.21381944444444445</c:v>
                </c:pt>
                <c:pt idx="9455">
                  <c:v>0.21406250000000002</c:v>
                </c:pt>
                <c:pt idx="9456">
                  <c:v>0.21430555555555555</c:v>
                </c:pt>
                <c:pt idx="9457">
                  <c:v>0.21454861111111112</c:v>
                </c:pt>
                <c:pt idx="9458">
                  <c:v>0.21479166666666669</c:v>
                </c:pt>
                <c:pt idx="9459">
                  <c:v>0.21503472222222222</c:v>
                </c:pt>
                <c:pt idx="9460">
                  <c:v>0.21528935185185186</c:v>
                </c:pt>
                <c:pt idx="9461">
                  <c:v>0.21553240740740742</c:v>
                </c:pt>
                <c:pt idx="9462">
                  <c:v>0.21577546296296299</c:v>
                </c:pt>
                <c:pt idx="9463">
                  <c:v>0.21601851851851853</c:v>
                </c:pt>
                <c:pt idx="9464">
                  <c:v>0.21626157407407409</c:v>
                </c:pt>
                <c:pt idx="9465">
                  <c:v>0.2165162037037037</c:v>
                </c:pt>
                <c:pt idx="9466">
                  <c:v>0.21675925925925923</c:v>
                </c:pt>
                <c:pt idx="9467">
                  <c:v>0.2170023148148148</c:v>
                </c:pt>
                <c:pt idx="9468">
                  <c:v>0.21724537037037037</c:v>
                </c:pt>
                <c:pt idx="9469">
                  <c:v>0.2174884259259259</c:v>
                </c:pt>
                <c:pt idx="9470">
                  <c:v>0.21774305555555554</c:v>
                </c:pt>
                <c:pt idx="9471">
                  <c:v>0.2179861111111111</c:v>
                </c:pt>
                <c:pt idx="9472">
                  <c:v>0.21822916666666667</c:v>
                </c:pt>
                <c:pt idx="9473">
                  <c:v>0.21847222222222221</c:v>
                </c:pt>
                <c:pt idx="9474">
                  <c:v>0.21871527777777777</c:v>
                </c:pt>
                <c:pt idx="9475">
                  <c:v>0.2189699074074074</c:v>
                </c:pt>
                <c:pt idx="9476">
                  <c:v>0.21921296296296297</c:v>
                </c:pt>
                <c:pt idx="9477">
                  <c:v>0.21945601851851851</c:v>
                </c:pt>
                <c:pt idx="9478">
                  <c:v>0.21969907407407407</c:v>
                </c:pt>
                <c:pt idx="9479">
                  <c:v>0.21994212962962964</c:v>
                </c:pt>
                <c:pt idx="9480">
                  <c:v>0.22018518518518518</c:v>
                </c:pt>
                <c:pt idx="9481">
                  <c:v>0.22043981481481481</c:v>
                </c:pt>
                <c:pt idx="9482">
                  <c:v>0.22068287037037038</c:v>
                </c:pt>
                <c:pt idx="9483">
                  <c:v>0.22092592592592594</c:v>
                </c:pt>
                <c:pt idx="9484">
                  <c:v>0.22116898148148148</c:v>
                </c:pt>
                <c:pt idx="9485">
                  <c:v>0.22141203703703705</c:v>
                </c:pt>
                <c:pt idx="9486">
                  <c:v>0.22166666666666668</c:v>
                </c:pt>
                <c:pt idx="9487">
                  <c:v>0.22190972222222224</c:v>
                </c:pt>
                <c:pt idx="9488">
                  <c:v>0.22215277777777778</c:v>
                </c:pt>
                <c:pt idx="9489">
                  <c:v>0.22239583333333335</c:v>
                </c:pt>
                <c:pt idx="9490">
                  <c:v>0.22263888888888891</c:v>
                </c:pt>
                <c:pt idx="9491">
                  <c:v>0.22289351851851849</c:v>
                </c:pt>
                <c:pt idx="9492">
                  <c:v>0.22313657407407406</c:v>
                </c:pt>
                <c:pt idx="9493">
                  <c:v>0.22337962962962962</c:v>
                </c:pt>
                <c:pt idx="9494">
                  <c:v>0.22362268518518516</c:v>
                </c:pt>
                <c:pt idx="9495">
                  <c:v>0.22386574074074073</c:v>
                </c:pt>
                <c:pt idx="9496">
                  <c:v>0.22412037037037036</c:v>
                </c:pt>
                <c:pt idx="9497">
                  <c:v>0.22436342592592592</c:v>
                </c:pt>
                <c:pt idx="9498">
                  <c:v>0.22460648148148146</c:v>
                </c:pt>
                <c:pt idx="9499">
                  <c:v>0.22484953703703703</c:v>
                </c:pt>
                <c:pt idx="9500">
                  <c:v>0.22509259259259259</c:v>
                </c:pt>
                <c:pt idx="9501">
                  <c:v>0.22533564814814813</c:v>
                </c:pt>
                <c:pt idx="9502">
                  <c:v>0.22559027777777776</c:v>
                </c:pt>
                <c:pt idx="9503">
                  <c:v>0.22583333333333333</c:v>
                </c:pt>
                <c:pt idx="9504">
                  <c:v>0.2260763888888889</c:v>
                </c:pt>
                <c:pt idx="9505">
                  <c:v>0.22631944444444443</c:v>
                </c:pt>
                <c:pt idx="9506">
                  <c:v>0.2265625</c:v>
                </c:pt>
                <c:pt idx="9507">
                  <c:v>0.22681712962962963</c:v>
                </c:pt>
                <c:pt idx="9508">
                  <c:v>0.2270601851851852</c:v>
                </c:pt>
                <c:pt idx="9509">
                  <c:v>0.22730324074074074</c:v>
                </c:pt>
                <c:pt idx="9510">
                  <c:v>0.2275462962962963</c:v>
                </c:pt>
                <c:pt idx="9511">
                  <c:v>0.22778935185185187</c:v>
                </c:pt>
                <c:pt idx="9512">
                  <c:v>0.2280439814814815</c:v>
                </c:pt>
                <c:pt idx="9513">
                  <c:v>0.22828703703703704</c:v>
                </c:pt>
                <c:pt idx="9514">
                  <c:v>0.2285300925925926</c:v>
                </c:pt>
                <c:pt idx="9515">
                  <c:v>0.22877314814814817</c:v>
                </c:pt>
                <c:pt idx="9516">
                  <c:v>0.22901620370370371</c:v>
                </c:pt>
                <c:pt idx="9517">
                  <c:v>0.22925925925925927</c:v>
                </c:pt>
                <c:pt idx="9518">
                  <c:v>0.22951388888888888</c:v>
                </c:pt>
                <c:pt idx="9519">
                  <c:v>0.22975694444444442</c:v>
                </c:pt>
                <c:pt idx="9520">
                  <c:v>0.22999999999999998</c:v>
                </c:pt>
                <c:pt idx="9521">
                  <c:v>0.23024305555555555</c:v>
                </c:pt>
                <c:pt idx="9522">
                  <c:v>0.23048611111111109</c:v>
                </c:pt>
                <c:pt idx="9523">
                  <c:v>0.23074074074074072</c:v>
                </c:pt>
                <c:pt idx="9524">
                  <c:v>0.23098379629629628</c:v>
                </c:pt>
                <c:pt idx="9525">
                  <c:v>0.23122685185185185</c:v>
                </c:pt>
                <c:pt idx="9526">
                  <c:v>0.23146990740740739</c:v>
                </c:pt>
                <c:pt idx="9527">
                  <c:v>0.23171296296296295</c:v>
                </c:pt>
                <c:pt idx="9528">
                  <c:v>0.23196759259259259</c:v>
                </c:pt>
                <c:pt idx="9529">
                  <c:v>0.23221064814814815</c:v>
                </c:pt>
                <c:pt idx="9530">
                  <c:v>0.23245370370370369</c:v>
                </c:pt>
                <c:pt idx="9531">
                  <c:v>0.23269675925925926</c:v>
                </c:pt>
                <c:pt idx="9532">
                  <c:v>0.23293981481481482</c:v>
                </c:pt>
                <c:pt idx="9533">
                  <c:v>0.23319444444444445</c:v>
                </c:pt>
                <c:pt idx="9534">
                  <c:v>0.23343749999999999</c:v>
                </c:pt>
                <c:pt idx="9535">
                  <c:v>0.23368055555555556</c:v>
                </c:pt>
                <c:pt idx="9536">
                  <c:v>0.23392361111111112</c:v>
                </c:pt>
                <c:pt idx="9537">
                  <c:v>0.23416666666666666</c:v>
                </c:pt>
                <c:pt idx="9538">
                  <c:v>0.23440972222222223</c:v>
                </c:pt>
                <c:pt idx="9539">
                  <c:v>0.23466435185185186</c:v>
                </c:pt>
                <c:pt idx="9540">
                  <c:v>0.23490740740740743</c:v>
                </c:pt>
                <c:pt idx="9541">
                  <c:v>0.23515046296296296</c:v>
                </c:pt>
                <c:pt idx="9542">
                  <c:v>0.23539351851851853</c:v>
                </c:pt>
                <c:pt idx="9543">
                  <c:v>0.2356365740740741</c:v>
                </c:pt>
                <c:pt idx="9544">
                  <c:v>0.23589120370370367</c:v>
                </c:pt>
                <c:pt idx="9545">
                  <c:v>0.23613425925925924</c:v>
                </c:pt>
                <c:pt idx="9546">
                  <c:v>0.2363773148148148</c:v>
                </c:pt>
                <c:pt idx="9547">
                  <c:v>0.23662037037037034</c:v>
                </c:pt>
                <c:pt idx="9548">
                  <c:v>0.23686342592592591</c:v>
                </c:pt>
                <c:pt idx="9549">
                  <c:v>0.23711805555555557</c:v>
                </c:pt>
                <c:pt idx="9550">
                  <c:v>0.23736111111111111</c:v>
                </c:pt>
                <c:pt idx="9551">
                  <c:v>0.23760416666666664</c:v>
                </c:pt>
                <c:pt idx="9552">
                  <c:v>0.23784722222222221</c:v>
                </c:pt>
                <c:pt idx="9553">
                  <c:v>0.23809027777777778</c:v>
                </c:pt>
                <c:pt idx="9554">
                  <c:v>0.23834490740740741</c:v>
                </c:pt>
                <c:pt idx="9555">
                  <c:v>0.23858796296296295</c:v>
                </c:pt>
                <c:pt idx="9556">
                  <c:v>0.23883101851851851</c:v>
                </c:pt>
                <c:pt idx="9557">
                  <c:v>0.23907407407407408</c:v>
                </c:pt>
                <c:pt idx="9558">
                  <c:v>0.23931712962962962</c:v>
                </c:pt>
                <c:pt idx="9559">
                  <c:v>0.23956018518518518</c:v>
                </c:pt>
                <c:pt idx="9560">
                  <c:v>0.23981481481481481</c:v>
                </c:pt>
                <c:pt idx="9561">
                  <c:v>0.24005787037037038</c:v>
                </c:pt>
                <c:pt idx="9562">
                  <c:v>0.24030092592592592</c:v>
                </c:pt>
                <c:pt idx="9563">
                  <c:v>0.24054398148148148</c:v>
                </c:pt>
                <c:pt idx="9564">
                  <c:v>0.24078703703703705</c:v>
                </c:pt>
                <c:pt idx="9565">
                  <c:v>0.24104166666666668</c:v>
                </c:pt>
                <c:pt idx="9566">
                  <c:v>0.24128472222222222</c:v>
                </c:pt>
                <c:pt idx="9567">
                  <c:v>0.24152777777777779</c:v>
                </c:pt>
                <c:pt idx="9568">
                  <c:v>0.24177083333333335</c:v>
                </c:pt>
                <c:pt idx="9569">
                  <c:v>0.24201388888888889</c:v>
                </c:pt>
                <c:pt idx="9570">
                  <c:v>0.24226851851851852</c:v>
                </c:pt>
                <c:pt idx="9571">
                  <c:v>0.24251157407407409</c:v>
                </c:pt>
                <c:pt idx="9572">
                  <c:v>0.24275462962962965</c:v>
                </c:pt>
                <c:pt idx="9573">
                  <c:v>0.24299768518518516</c:v>
                </c:pt>
                <c:pt idx="9574">
                  <c:v>0.24324074074074073</c:v>
                </c:pt>
                <c:pt idx="9575">
                  <c:v>0.24348379629629627</c:v>
                </c:pt>
                <c:pt idx="9576">
                  <c:v>0.24373842592592596</c:v>
                </c:pt>
                <c:pt idx="9577">
                  <c:v>0.24398148148148149</c:v>
                </c:pt>
                <c:pt idx="9578">
                  <c:v>0.24422453703703703</c:v>
                </c:pt>
                <c:pt idx="9579">
                  <c:v>0.24446759259259257</c:v>
                </c:pt>
                <c:pt idx="9580">
                  <c:v>0.24471064814814814</c:v>
                </c:pt>
                <c:pt idx="9581">
                  <c:v>0.24496527777777777</c:v>
                </c:pt>
                <c:pt idx="9582">
                  <c:v>0.24520833333333333</c:v>
                </c:pt>
                <c:pt idx="9583">
                  <c:v>0.24545138888888887</c:v>
                </c:pt>
                <c:pt idx="9584">
                  <c:v>0.24569444444444444</c:v>
                </c:pt>
                <c:pt idx="9585">
                  <c:v>0.2459375</c:v>
                </c:pt>
                <c:pt idx="9586">
                  <c:v>0.24619212962962964</c:v>
                </c:pt>
                <c:pt idx="9587">
                  <c:v>0.24643518518518517</c:v>
                </c:pt>
                <c:pt idx="9588">
                  <c:v>0.24667824074074074</c:v>
                </c:pt>
                <c:pt idx="9589">
                  <c:v>0.24692129629629631</c:v>
                </c:pt>
                <c:pt idx="9590">
                  <c:v>0.24716435185185184</c:v>
                </c:pt>
                <c:pt idx="9591">
                  <c:v>0.24740740740740741</c:v>
                </c:pt>
                <c:pt idx="9592">
                  <c:v>0.24766203703703704</c:v>
                </c:pt>
                <c:pt idx="9593">
                  <c:v>0.24790509259259261</c:v>
                </c:pt>
                <c:pt idx="9594">
                  <c:v>0.24814814814814815</c:v>
                </c:pt>
                <c:pt idx="9595">
                  <c:v>0.24839120370370371</c:v>
                </c:pt>
                <c:pt idx="9596">
                  <c:v>0.24863425925925928</c:v>
                </c:pt>
                <c:pt idx="9597">
                  <c:v>0.24888888888888891</c:v>
                </c:pt>
                <c:pt idx="9598">
                  <c:v>0.24913194444444445</c:v>
                </c:pt>
                <c:pt idx="9599">
                  <c:v>0.24937500000000001</c:v>
                </c:pt>
                <c:pt idx="9600">
                  <c:v>0.24961805555555558</c:v>
                </c:pt>
                <c:pt idx="9601">
                  <c:v>0.24986111111111109</c:v>
                </c:pt>
                <c:pt idx="9602">
                  <c:v>0.25011574074074078</c:v>
                </c:pt>
                <c:pt idx="9603">
                  <c:v>0.25035879629629626</c:v>
                </c:pt>
                <c:pt idx="9604">
                  <c:v>0.25060185185185185</c:v>
                </c:pt>
                <c:pt idx="9605">
                  <c:v>0.25084490740740739</c:v>
                </c:pt>
                <c:pt idx="9606">
                  <c:v>0.25108796296296293</c:v>
                </c:pt>
                <c:pt idx="9607">
                  <c:v>0.25134259259259256</c:v>
                </c:pt>
                <c:pt idx="9608">
                  <c:v>0.25158564814814816</c:v>
                </c:pt>
                <c:pt idx="9609">
                  <c:v>0.25182870370370369</c:v>
                </c:pt>
                <c:pt idx="9610">
                  <c:v>0.25207175925925923</c:v>
                </c:pt>
                <c:pt idx="9611">
                  <c:v>0.25231481481481483</c:v>
                </c:pt>
                <c:pt idx="9612">
                  <c:v>0.25255787037037036</c:v>
                </c:pt>
                <c:pt idx="9613">
                  <c:v>0.2528125</c:v>
                </c:pt>
                <c:pt idx="9614">
                  <c:v>0.25305555555555553</c:v>
                </c:pt>
                <c:pt idx="9615">
                  <c:v>0.25329861111111113</c:v>
                </c:pt>
                <c:pt idx="9616">
                  <c:v>0.25354166666666667</c:v>
                </c:pt>
                <c:pt idx="9617">
                  <c:v>0.2537847222222222</c:v>
                </c:pt>
                <c:pt idx="9618">
                  <c:v>0.25403935185185184</c:v>
                </c:pt>
                <c:pt idx="9619">
                  <c:v>0.25428240740740743</c:v>
                </c:pt>
                <c:pt idx="9620">
                  <c:v>0.25452546296296297</c:v>
                </c:pt>
                <c:pt idx="9621">
                  <c:v>0.25476851851851851</c:v>
                </c:pt>
                <c:pt idx="9622">
                  <c:v>0.2550115740740741</c:v>
                </c:pt>
                <c:pt idx="9623">
                  <c:v>0.25526620370370373</c:v>
                </c:pt>
                <c:pt idx="9624">
                  <c:v>0.25550925925925927</c:v>
                </c:pt>
                <c:pt idx="9625">
                  <c:v>0.25575231481481481</c:v>
                </c:pt>
                <c:pt idx="9626">
                  <c:v>0.2559953703703704</c:v>
                </c:pt>
                <c:pt idx="9627">
                  <c:v>0.25623842592592594</c:v>
                </c:pt>
                <c:pt idx="9628">
                  <c:v>0.25649305555555557</c:v>
                </c:pt>
                <c:pt idx="9629">
                  <c:v>0.25673611111111111</c:v>
                </c:pt>
                <c:pt idx="9630">
                  <c:v>0.2569791666666667</c:v>
                </c:pt>
                <c:pt idx="9631">
                  <c:v>0.25722222222222224</c:v>
                </c:pt>
                <c:pt idx="9632">
                  <c:v>0.25746527777777778</c:v>
                </c:pt>
                <c:pt idx="9633">
                  <c:v>0.25770833333333332</c:v>
                </c:pt>
                <c:pt idx="9634">
                  <c:v>0.25796296296296295</c:v>
                </c:pt>
                <c:pt idx="9635">
                  <c:v>0.25820601851851849</c:v>
                </c:pt>
                <c:pt idx="9636">
                  <c:v>0.25844907407407408</c:v>
                </c:pt>
                <c:pt idx="9637">
                  <c:v>0.25869212962962962</c:v>
                </c:pt>
                <c:pt idx="9638">
                  <c:v>0.25893518518518516</c:v>
                </c:pt>
                <c:pt idx="9639">
                  <c:v>0.25918981481481479</c:v>
                </c:pt>
                <c:pt idx="9640">
                  <c:v>0.25943287037037038</c:v>
                </c:pt>
                <c:pt idx="9641">
                  <c:v>0.25967592592592592</c:v>
                </c:pt>
                <c:pt idx="9642">
                  <c:v>0.25991898148148146</c:v>
                </c:pt>
                <c:pt idx="9643">
                  <c:v>0.26016203703703705</c:v>
                </c:pt>
                <c:pt idx="9644">
                  <c:v>0.26041666666666669</c:v>
                </c:pt>
                <c:pt idx="9645">
                  <c:v>0.26065972222222222</c:v>
                </c:pt>
                <c:pt idx="9646">
                  <c:v>0.26090277777777776</c:v>
                </c:pt>
                <c:pt idx="9647">
                  <c:v>0.26114583333333335</c:v>
                </c:pt>
                <c:pt idx="9648">
                  <c:v>0.26138888888888889</c:v>
                </c:pt>
                <c:pt idx="9649">
                  <c:v>0.26163194444444443</c:v>
                </c:pt>
                <c:pt idx="9650">
                  <c:v>0.26188657407407406</c:v>
                </c:pt>
                <c:pt idx="9651">
                  <c:v>0.26212962962962966</c:v>
                </c:pt>
                <c:pt idx="9652">
                  <c:v>0.26237268518518519</c:v>
                </c:pt>
                <c:pt idx="9653">
                  <c:v>0.26261574074074073</c:v>
                </c:pt>
                <c:pt idx="9654">
                  <c:v>0.26285879629629633</c:v>
                </c:pt>
                <c:pt idx="9655">
                  <c:v>0.26311342592592596</c:v>
                </c:pt>
                <c:pt idx="9656">
                  <c:v>0.2633564814814815</c:v>
                </c:pt>
                <c:pt idx="9657">
                  <c:v>0.26359953703703703</c:v>
                </c:pt>
                <c:pt idx="9658">
                  <c:v>0.26384259259259263</c:v>
                </c:pt>
                <c:pt idx="9659">
                  <c:v>0.26408564814814817</c:v>
                </c:pt>
                <c:pt idx="9660">
                  <c:v>0.26434027777777774</c:v>
                </c:pt>
                <c:pt idx="9661">
                  <c:v>0.26458333333333334</c:v>
                </c:pt>
                <c:pt idx="9662">
                  <c:v>0.26482638888888888</c:v>
                </c:pt>
                <c:pt idx="9663">
                  <c:v>0.26506944444444441</c:v>
                </c:pt>
                <c:pt idx="9664">
                  <c:v>0.26531250000000001</c:v>
                </c:pt>
                <c:pt idx="9665">
                  <c:v>0.26556712962962964</c:v>
                </c:pt>
                <c:pt idx="9666">
                  <c:v>0.26581018518518518</c:v>
                </c:pt>
                <c:pt idx="9667">
                  <c:v>0.26605324074074072</c:v>
                </c:pt>
                <c:pt idx="9668">
                  <c:v>0.26629629629629631</c:v>
                </c:pt>
                <c:pt idx="9669">
                  <c:v>0.26653935185185185</c:v>
                </c:pt>
                <c:pt idx="9670">
                  <c:v>0.26678240740740738</c:v>
                </c:pt>
                <c:pt idx="9671">
                  <c:v>0.26703703703703702</c:v>
                </c:pt>
                <c:pt idx="9672">
                  <c:v>0.26728009259259261</c:v>
                </c:pt>
                <c:pt idx="9673">
                  <c:v>0.26752314814814815</c:v>
                </c:pt>
                <c:pt idx="9674">
                  <c:v>0.26776620370370369</c:v>
                </c:pt>
                <c:pt idx="9675">
                  <c:v>0.26800925925925928</c:v>
                </c:pt>
                <c:pt idx="9676">
                  <c:v>0.26826388888888891</c:v>
                </c:pt>
                <c:pt idx="9677">
                  <c:v>0.26850694444444445</c:v>
                </c:pt>
                <c:pt idx="9678">
                  <c:v>0.26874999999999999</c:v>
                </c:pt>
                <c:pt idx="9679">
                  <c:v>0.26899305555555558</c:v>
                </c:pt>
                <c:pt idx="9680">
                  <c:v>0.26923611111111112</c:v>
                </c:pt>
                <c:pt idx="9681">
                  <c:v>0.26949074074074075</c:v>
                </c:pt>
                <c:pt idx="9682">
                  <c:v>0.26973379629629629</c:v>
                </c:pt>
                <c:pt idx="9683">
                  <c:v>0.26997685185185188</c:v>
                </c:pt>
                <c:pt idx="9684">
                  <c:v>0.27021990740740742</c:v>
                </c:pt>
                <c:pt idx="9685">
                  <c:v>0.27046296296296296</c:v>
                </c:pt>
                <c:pt idx="9686">
                  <c:v>0.27071759259259259</c:v>
                </c:pt>
                <c:pt idx="9687">
                  <c:v>0.27096064814814813</c:v>
                </c:pt>
                <c:pt idx="9688">
                  <c:v>0.27120370370370367</c:v>
                </c:pt>
                <c:pt idx="9689">
                  <c:v>0.27144675925925926</c:v>
                </c:pt>
                <c:pt idx="9690">
                  <c:v>0.2716898148148148</c:v>
                </c:pt>
                <c:pt idx="9691">
                  <c:v>0.27193287037037034</c:v>
                </c:pt>
                <c:pt idx="9692">
                  <c:v>0.27218749999999997</c:v>
                </c:pt>
                <c:pt idx="9693">
                  <c:v>0.27243055555555556</c:v>
                </c:pt>
                <c:pt idx="9694">
                  <c:v>0.2726736111111111</c:v>
                </c:pt>
                <c:pt idx="9695">
                  <c:v>0.27291666666666664</c:v>
                </c:pt>
                <c:pt idx="9696">
                  <c:v>0.27315972222222223</c:v>
                </c:pt>
                <c:pt idx="9697">
                  <c:v>0.27341435185185187</c:v>
                </c:pt>
                <c:pt idx="9698">
                  <c:v>0.2736574074074074</c:v>
                </c:pt>
                <c:pt idx="9699">
                  <c:v>0.27390046296296294</c:v>
                </c:pt>
                <c:pt idx="9700">
                  <c:v>0.27414351851851854</c:v>
                </c:pt>
                <c:pt idx="9701">
                  <c:v>0.27438657407407407</c:v>
                </c:pt>
                <c:pt idx="9702">
                  <c:v>0.27462962962962961</c:v>
                </c:pt>
                <c:pt idx="9703">
                  <c:v>0.27488425925925924</c:v>
                </c:pt>
                <c:pt idx="9704">
                  <c:v>0.27512731481481484</c:v>
                </c:pt>
                <c:pt idx="9705">
                  <c:v>0.27537037037037038</c:v>
                </c:pt>
                <c:pt idx="9706">
                  <c:v>0.27561342592592591</c:v>
                </c:pt>
                <c:pt idx="9707">
                  <c:v>0.27586805555555555</c:v>
                </c:pt>
                <c:pt idx="9708">
                  <c:v>0.27611111111111114</c:v>
                </c:pt>
                <c:pt idx="9709">
                  <c:v>0.27635416666666668</c:v>
                </c:pt>
                <c:pt idx="9710">
                  <c:v>0.27659722222222222</c:v>
                </c:pt>
                <c:pt idx="9711">
                  <c:v>0.27684027777777781</c:v>
                </c:pt>
                <c:pt idx="9712">
                  <c:v>0.27708333333333335</c:v>
                </c:pt>
                <c:pt idx="9713">
                  <c:v>0.27733796296296293</c:v>
                </c:pt>
                <c:pt idx="9714">
                  <c:v>0.27758101851851852</c:v>
                </c:pt>
                <c:pt idx="9715">
                  <c:v>0.27782407407407406</c:v>
                </c:pt>
                <c:pt idx="9716">
                  <c:v>0.27806712962962959</c:v>
                </c:pt>
                <c:pt idx="9717">
                  <c:v>0.27831018518518519</c:v>
                </c:pt>
                <c:pt idx="9718">
                  <c:v>0.27856481481481482</c:v>
                </c:pt>
                <c:pt idx="9719">
                  <c:v>0.27880787037037036</c:v>
                </c:pt>
                <c:pt idx="9720">
                  <c:v>0.2790509259259259</c:v>
                </c:pt>
                <c:pt idx="9721">
                  <c:v>0.27929398148148149</c:v>
                </c:pt>
                <c:pt idx="9722">
                  <c:v>0.27953703703703703</c:v>
                </c:pt>
                <c:pt idx="9723">
                  <c:v>0.27978009259259257</c:v>
                </c:pt>
                <c:pt idx="9724">
                  <c:v>0.2800347222222222</c:v>
                </c:pt>
                <c:pt idx="9725">
                  <c:v>0.28027777777777779</c:v>
                </c:pt>
                <c:pt idx="9726">
                  <c:v>0.28052083333333333</c:v>
                </c:pt>
                <c:pt idx="9727">
                  <c:v>0.28076388888888887</c:v>
                </c:pt>
                <c:pt idx="9728">
                  <c:v>0.28100694444444446</c:v>
                </c:pt>
                <c:pt idx="9729">
                  <c:v>0.28126157407407409</c:v>
                </c:pt>
                <c:pt idx="9730">
                  <c:v>0.28150462962962963</c:v>
                </c:pt>
                <c:pt idx="9731">
                  <c:v>0.28174768518518517</c:v>
                </c:pt>
                <c:pt idx="9732">
                  <c:v>0.28199074074074076</c:v>
                </c:pt>
                <c:pt idx="9733">
                  <c:v>0.2822337962962963</c:v>
                </c:pt>
                <c:pt idx="9734">
                  <c:v>0.28248842592592593</c:v>
                </c:pt>
                <c:pt idx="9735">
                  <c:v>0.28273148148148147</c:v>
                </c:pt>
                <c:pt idx="9736">
                  <c:v>0.28297453703703707</c:v>
                </c:pt>
                <c:pt idx="9737">
                  <c:v>0.2832175925925926</c:v>
                </c:pt>
                <c:pt idx="9738">
                  <c:v>0.28346064814814814</c:v>
                </c:pt>
                <c:pt idx="9739">
                  <c:v>0.28370370370370374</c:v>
                </c:pt>
                <c:pt idx="9740">
                  <c:v>0.28395833333333331</c:v>
                </c:pt>
                <c:pt idx="9741">
                  <c:v>0.28420138888888885</c:v>
                </c:pt>
                <c:pt idx="9742">
                  <c:v>0.28444444444444444</c:v>
                </c:pt>
                <c:pt idx="9743">
                  <c:v>0.28468749999999998</c:v>
                </c:pt>
                <c:pt idx="9744">
                  <c:v>0.28493055555555552</c:v>
                </c:pt>
                <c:pt idx="9745">
                  <c:v>0.28518518518518515</c:v>
                </c:pt>
                <c:pt idx="9746">
                  <c:v>0.28542824074074075</c:v>
                </c:pt>
                <c:pt idx="9747">
                  <c:v>0.28567129629629628</c:v>
                </c:pt>
                <c:pt idx="9748">
                  <c:v>0.28591435185185182</c:v>
                </c:pt>
                <c:pt idx="9749">
                  <c:v>0.28615740740740742</c:v>
                </c:pt>
                <c:pt idx="9750">
                  <c:v>0.28641203703703705</c:v>
                </c:pt>
                <c:pt idx="9751">
                  <c:v>0.28665509259259259</c:v>
                </c:pt>
                <c:pt idx="9752">
                  <c:v>0.28689814814814812</c:v>
                </c:pt>
                <c:pt idx="9753">
                  <c:v>0.28714120370370372</c:v>
                </c:pt>
                <c:pt idx="9754">
                  <c:v>0.28738425925925926</c:v>
                </c:pt>
                <c:pt idx="9755">
                  <c:v>0.28762731481481479</c:v>
                </c:pt>
                <c:pt idx="9756">
                  <c:v>0.28788194444444443</c:v>
                </c:pt>
                <c:pt idx="9757">
                  <c:v>0.28812500000000002</c:v>
                </c:pt>
                <c:pt idx="9758">
                  <c:v>0.28836805555555556</c:v>
                </c:pt>
                <c:pt idx="9759">
                  <c:v>0.2886111111111111</c:v>
                </c:pt>
                <c:pt idx="9760">
                  <c:v>0.28885416666666669</c:v>
                </c:pt>
                <c:pt idx="9761">
                  <c:v>0.28910879629629632</c:v>
                </c:pt>
                <c:pt idx="9762">
                  <c:v>0.28935185185185186</c:v>
                </c:pt>
                <c:pt idx="9763">
                  <c:v>0.2895949074074074</c:v>
                </c:pt>
                <c:pt idx="9764">
                  <c:v>0.28983796296296299</c:v>
                </c:pt>
                <c:pt idx="9765">
                  <c:v>0.29008101851851853</c:v>
                </c:pt>
                <c:pt idx="9766">
                  <c:v>0.29033564814814816</c:v>
                </c:pt>
                <c:pt idx="9767">
                  <c:v>0.2905787037037037</c:v>
                </c:pt>
                <c:pt idx="9768">
                  <c:v>0.29082175925925924</c:v>
                </c:pt>
                <c:pt idx="9769">
                  <c:v>0.29106481481481478</c:v>
                </c:pt>
                <c:pt idx="9770">
                  <c:v>0.29130787037037037</c:v>
                </c:pt>
                <c:pt idx="9771">
                  <c:v>0.29155092592592591</c:v>
                </c:pt>
                <c:pt idx="9772">
                  <c:v>0.29180555555555554</c:v>
                </c:pt>
                <c:pt idx="9773">
                  <c:v>0.29204861111111108</c:v>
                </c:pt>
                <c:pt idx="9774">
                  <c:v>0.29229166666666667</c:v>
                </c:pt>
                <c:pt idx="9775">
                  <c:v>0.29253472222222221</c:v>
                </c:pt>
                <c:pt idx="9776">
                  <c:v>0.29277777777777775</c:v>
                </c:pt>
                <c:pt idx="9777">
                  <c:v>0.29303240740740738</c:v>
                </c:pt>
                <c:pt idx="9778">
                  <c:v>0.29327546296296297</c:v>
                </c:pt>
                <c:pt idx="9779">
                  <c:v>0.29351851851851851</c:v>
                </c:pt>
                <c:pt idx="9780">
                  <c:v>0.29376157407407405</c:v>
                </c:pt>
                <c:pt idx="9781">
                  <c:v>0.29400462962962964</c:v>
                </c:pt>
                <c:pt idx="9782">
                  <c:v>0.29425925925925928</c:v>
                </c:pt>
                <c:pt idx="9783">
                  <c:v>0.29450231481481481</c:v>
                </c:pt>
                <c:pt idx="9784">
                  <c:v>0.29474537037037035</c:v>
                </c:pt>
                <c:pt idx="9785">
                  <c:v>0.29498842592592595</c:v>
                </c:pt>
                <c:pt idx="9786">
                  <c:v>0.29523148148148148</c:v>
                </c:pt>
                <c:pt idx="9787">
                  <c:v>0.29548611111111112</c:v>
                </c:pt>
                <c:pt idx="9788">
                  <c:v>0.29572916666666665</c:v>
                </c:pt>
                <c:pt idx="9789">
                  <c:v>0.29597222222222225</c:v>
                </c:pt>
                <c:pt idx="9790">
                  <c:v>0.29621527777777779</c:v>
                </c:pt>
                <c:pt idx="9791">
                  <c:v>0.29645833333333332</c:v>
                </c:pt>
                <c:pt idx="9792">
                  <c:v>0.29670138888888892</c:v>
                </c:pt>
                <c:pt idx="9793">
                  <c:v>0.29695601851851855</c:v>
                </c:pt>
                <c:pt idx="9794">
                  <c:v>0.29719907407407409</c:v>
                </c:pt>
                <c:pt idx="9795">
                  <c:v>0.29744212962962963</c:v>
                </c:pt>
                <c:pt idx="9796">
                  <c:v>0.29768518518518522</c:v>
                </c:pt>
                <c:pt idx="9797">
                  <c:v>0.29792824074074076</c:v>
                </c:pt>
                <c:pt idx="9798">
                  <c:v>0.29818287037037033</c:v>
                </c:pt>
                <c:pt idx="9799">
                  <c:v>0.29842592592592593</c:v>
                </c:pt>
                <c:pt idx="9800">
                  <c:v>0.29866898148148147</c:v>
                </c:pt>
                <c:pt idx="9801">
                  <c:v>0.298912037037037</c:v>
                </c:pt>
                <c:pt idx="9802">
                  <c:v>0.2991550925925926</c:v>
                </c:pt>
                <c:pt idx="9803">
                  <c:v>0.29940972222222223</c:v>
                </c:pt>
                <c:pt idx="9804">
                  <c:v>0.29965277777777777</c:v>
                </c:pt>
                <c:pt idx="9805">
                  <c:v>0.29989583333333331</c:v>
                </c:pt>
                <c:pt idx="9806">
                  <c:v>0.3001388888888889</c:v>
                </c:pt>
                <c:pt idx="9807">
                  <c:v>0.30038194444444444</c:v>
                </c:pt>
                <c:pt idx="9808">
                  <c:v>0.30062499999999998</c:v>
                </c:pt>
                <c:pt idx="9809">
                  <c:v>0.30087962962962961</c:v>
                </c:pt>
                <c:pt idx="9810">
                  <c:v>0.3011226851851852</c:v>
                </c:pt>
                <c:pt idx="9811">
                  <c:v>0.30136574074074074</c:v>
                </c:pt>
                <c:pt idx="9812">
                  <c:v>0.30160879629629628</c:v>
                </c:pt>
                <c:pt idx="9813">
                  <c:v>0.30185185185185187</c:v>
                </c:pt>
                <c:pt idx="9814">
                  <c:v>0.3021064814814815</c:v>
                </c:pt>
                <c:pt idx="9815">
                  <c:v>0.30234953703703704</c:v>
                </c:pt>
                <c:pt idx="9816">
                  <c:v>0.30259259259259258</c:v>
                </c:pt>
                <c:pt idx="9817">
                  <c:v>0.30283564814814817</c:v>
                </c:pt>
                <c:pt idx="9818">
                  <c:v>0.30307870370370371</c:v>
                </c:pt>
                <c:pt idx="9819">
                  <c:v>0.30333333333333334</c:v>
                </c:pt>
                <c:pt idx="9820">
                  <c:v>0.30357638888888888</c:v>
                </c:pt>
                <c:pt idx="9821">
                  <c:v>0.30381944444444448</c:v>
                </c:pt>
                <c:pt idx="9822">
                  <c:v>0.30406250000000001</c:v>
                </c:pt>
                <c:pt idx="9823">
                  <c:v>0.30430555555555555</c:v>
                </c:pt>
                <c:pt idx="9824">
                  <c:v>0.30454861111111114</c:v>
                </c:pt>
                <c:pt idx="9825">
                  <c:v>0.30480324074074078</c:v>
                </c:pt>
                <c:pt idx="9826">
                  <c:v>0.30504629629629626</c:v>
                </c:pt>
                <c:pt idx="9827">
                  <c:v>0.30528935185185185</c:v>
                </c:pt>
                <c:pt idx="9828">
                  <c:v>0.30553240740740739</c:v>
                </c:pt>
                <c:pt idx="9829">
                  <c:v>0.30577546296296293</c:v>
                </c:pt>
                <c:pt idx="9830">
                  <c:v>0.30603009259259256</c:v>
                </c:pt>
                <c:pt idx="9831">
                  <c:v>0.30627314814814816</c:v>
                </c:pt>
                <c:pt idx="9832">
                  <c:v>0.30651620370370369</c:v>
                </c:pt>
                <c:pt idx="9833">
                  <c:v>0.30675925925925923</c:v>
                </c:pt>
                <c:pt idx="9834">
                  <c:v>0.30700231481481483</c:v>
                </c:pt>
                <c:pt idx="9835">
                  <c:v>0.30725694444444446</c:v>
                </c:pt>
                <c:pt idx="9836">
                  <c:v>0.3075</c:v>
                </c:pt>
                <c:pt idx="9837">
                  <c:v>0.30774305555555553</c:v>
                </c:pt>
                <c:pt idx="9838">
                  <c:v>0.30798611111111113</c:v>
                </c:pt>
                <c:pt idx="9839">
                  <c:v>0.30822916666666667</c:v>
                </c:pt>
                <c:pt idx="9840">
                  <c:v>0.3084837962962963</c:v>
                </c:pt>
                <c:pt idx="9841">
                  <c:v>0.30872685185185184</c:v>
                </c:pt>
                <c:pt idx="9842">
                  <c:v>0.30896990740740743</c:v>
                </c:pt>
                <c:pt idx="9843">
                  <c:v>0.30921296296296297</c:v>
                </c:pt>
                <c:pt idx="9844">
                  <c:v>0.30945601851851851</c:v>
                </c:pt>
                <c:pt idx="9845">
                  <c:v>0.3096990740740741</c:v>
                </c:pt>
                <c:pt idx="9846">
                  <c:v>0.30995370370370373</c:v>
                </c:pt>
                <c:pt idx="9847">
                  <c:v>0.31019675925925927</c:v>
                </c:pt>
                <c:pt idx="9848">
                  <c:v>0.31043981481481481</c:v>
                </c:pt>
                <c:pt idx="9849">
                  <c:v>0.3106828703703704</c:v>
                </c:pt>
                <c:pt idx="9850">
                  <c:v>0.31092592592592594</c:v>
                </c:pt>
                <c:pt idx="9851">
                  <c:v>0.31118055555555557</c:v>
                </c:pt>
                <c:pt idx="9852">
                  <c:v>0.31142361111111111</c:v>
                </c:pt>
                <c:pt idx="9853">
                  <c:v>0.3116666666666667</c:v>
                </c:pt>
                <c:pt idx="9854">
                  <c:v>0.31190972222222219</c:v>
                </c:pt>
                <c:pt idx="9855">
                  <c:v>0.31215277777777778</c:v>
                </c:pt>
                <c:pt idx="9856">
                  <c:v>0.31240740740740741</c:v>
                </c:pt>
                <c:pt idx="9857">
                  <c:v>0.31265046296296295</c:v>
                </c:pt>
                <c:pt idx="9858">
                  <c:v>0.31289351851851849</c:v>
                </c:pt>
                <c:pt idx="9859">
                  <c:v>0.31313657407407408</c:v>
                </c:pt>
                <c:pt idx="9860">
                  <c:v>0.31337962962962962</c:v>
                </c:pt>
                <c:pt idx="9861">
                  <c:v>0.31362268518518516</c:v>
                </c:pt>
                <c:pt idx="9862">
                  <c:v>0.31387731481481479</c:v>
                </c:pt>
                <c:pt idx="9863">
                  <c:v>0.31412037037037038</c:v>
                </c:pt>
                <c:pt idx="9864">
                  <c:v>0.31436342592592592</c:v>
                </c:pt>
                <c:pt idx="9865">
                  <c:v>0.31460648148148146</c:v>
                </c:pt>
                <c:pt idx="9866">
                  <c:v>0.31484953703703705</c:v>
                </c:pt>
                <c:pt idx="9867">
                  <c:v>0.31510416666666669</c:v>
                </c:pt>
                <c:pt idx="9868">
                  <c:v>0.31534722222222222</c:v>
                </c:pt>
                <c:pt idx="9869">
                  <c:v>0.31559027777777776</c:v>
                </c:pt>
                <c:pt idx="9870">
                  <c:v>0.31583333333333335</c:v>
                </c:pt>
                <c:pt idx="9871">
                  <c:v>0.31607638888888889</c:v>
                </c:pt>
                <c:pt idx="9872">
                  <c:v>0.31633101851851853</c:v>
                </c:pt>
                <c:pt idx="9873">
                  <c:v>0.31657407407407406</c:v>
                </c:pt>
                <c:pt idx="9874">
                  <c:v>0.31681712962962966</c:v>
                </c:pt>
                <c:pt idx="9875">
                  <c:v>0.31706018518518519</c:v>
                </c:pt>
                <c:pt idx="9876">
                  <c:v>0.31730324074074073</c:v>
                </c:pt>
                <c:pt idx="9877">
                  <c:v>0.31754629629629633</c:v>
                </c:pt>
                <c:pt idx="9878">
                  <c:v>0.31780092592592596</c:v>
                </c:pt>
                <c:pt idx="9879">
                  <c:v>0.3180439814814815</c:v>
                </c:pt>
                <c:pt idx="9880">
                  <c:v>0.31828703703703703</c:v>
                </c:pt>
                <c:pt idx="9881">
                  <c:v>0.31853009259259263</c:v>
                </c:pt>
                <c:pt idx="9882">
                  <c:v>0.31877314814814817</c:v>
                </c:pt>
                <c:pt idx="9883">
                  <c:v>0.31902777777777774</c:v>
                </c:pt>
                <c:pt idx="9884">
                  <c:v>0.31927083333333334</c:v>
                </c:pt>
                <c:pt idx="9885">
                  <c:v>0.31951388888888888</c:v>
                </c:pt>
                <c:pt idx="9886">
                  <c:v>0.31975694444444441</c:v>
                </c:pt>
                <c:pt idx="9887">
                  <c:v>0.32</c:v>
                </c:pt>
                <c:pt idx="9888">
                  <c:v>0.32025462962962964</c:v>
                </c:pt>
                <c:pt idx="9889">
                  <c:v>0.32049768518518518</c:v>
                </c:pt>
                <c:pt idx="9890">
                  <c:v>0.32074074074074072</c:v>
                </c:pt>
                <c:pt idx="9891">
                  <c:v>0.32098379629629631</c:v>
                </c:pt>
                <c:pt idx="9892">
                  <c:v>0.32122685185185185</c:v>
                </c:pt>
                <c:pt idx="9893">
                  <c:v>0.32146990740740738</c:v>
                </c:pt>
                <c:pt idx="9894">
                  <c:v>0.32172453703703702</c:v>
                </c:pt>
                <c:pt idx="9895">
                  <c:v>0.32196759259259261</c:v>
                </c:pt>
                <c:pt idx="9896">
                  <c:v>0.32221064814814815</c:v>
                </c:pt>
                <c:pt idx="9897">
                  <c:v>0.32245370370370369</c:v>
                </c:pt>
                <c:pt idx="9898">
                  <c:v>0.32269675925925928</c:v>
                </c:pt>
                <c:pt idx="9899">
                  <c:v>0.32295138888888891</c:v>
                </c:pt>
                <c:pt idx="9900">
                  <c:v>0.32319444444444445</c:v>
                </c:pt>
                <c:pt idx="9901">
                  <c:v>0.32343749999999999</c:v>
                </c:pt>
                <c:pt idx="9902">
                  <c:v>0.32368055555555558</c:v>
                </c:pt>
                <c:pt idx="9903">
                  <c:v>0.32392361111111112</c:v>
                </c:pt>
                <c:pt idx="9904">
                  <c:v>0.32417824074074075</c:v>
                </c:pt>
                <c:pt idx="9905">
                  <c:v>0.32442129629629629</c:v>
                </c:pt>
                <c:pt idx="9906">
                  <c:v>0.32466435185185188</c:v>
                </c:pt>
                <c:pt idx="9907">
                  <c:v>0.32490740740740742</c:v>
                </c:pt>
                <c:pt idx="9908">
                  <c:v>0.32515046296296296</c:v>
                </c:pt>
                <c:pt idx="9909">
                  <c:v>0.32539351851851855</c:v>
                </c:pt>
                <c:pt idx="9910">
                  <c:v>0.32564814814814813</c:v>
                </c:pt>
                <c:pt idx="9911">
                  <c:v>0.32589120370370367</c:v>
                </c:pt>
                <c:pt idx="9912">
                  <c:v>0.32613425925925926</c:v>
                </c:pt>
                <c:pt idx="9913">
                  <c:v>0.3263773148148148</c:v>
                </c:pt>
                <c:pt idx="9914">
                  <c:v>0.32662037037037034</c:v>
                </c:pt>
                <c:pt idx="9915">
                  <c:v>0.32687499999999997</c:v>
                </c:pt>
                <c:pt idx="9916">
                  <c:v>0.32711805555555556</c:v>
                </c:pt>
                <c:pt idx="9917">
                  <c:v>0.3273611111111111</c:v>
                </c:pt>
                <c:pt idx="9918">
                  <c:v>0.32760416666666664</c:v>
                </c:pt>
                <c:pt idx="9919">
                  <c:v>0.32784722222222223</c:v>
                </c:pt>
                <c:pt idx="9920">
                  <c:v>0.32810185185185187</c:v>
                </c:pt>
                <c:pt idx="9921">
                  <c:v>0.3283449074074074</c:v>
                </c:pt>
                <c:pt idx="9922">
                  <c:v>0.32858796296296294</c:v>
                </c:pt>
                <c:pt idx="9923">
                  <c:v>0.32883101851851854</c:v>
                </c:pt>
                <c:pt idx="9924">
                  <c:v>0.32907407407407407</c:v>
                </c:pt>
                <c:pt idx="9925">
                  <c:v>0.32932870370370371</c:v>
                </c:pt>
                <c:pt idx="9926">
                  <c:v>0.32957175925925924</c:v>
                </c:pt>
                <c:pt idx="9927">
                  <c:v>0.32981481481481484</c:v>
                </c:pt>
                <c:pt idx="9928">
                  <c:v>0.33005787037037038</c:v>
                </c:pt>
                <c:pt idx="9929">
                  <c:v>0.33030092592592591</c:v>
                </c:pt>
                <c:pt idx="9930">
                  <c:v>0.33054398148148151</c:v>
                </c:pt>
                <c:pt idx="9931">
                  <c:v>0.33079861111111114</c:v>
                </c:pt>
                <c:pt idx="9932">
                  <c:v>0.33104166666666668</c:v>
                </c:pt>
                <c:pt idx="9933">
                  <c:v>0.33128472222222222</c:v>
                </c:pt>
                <c:pt idx="9934">
                  <c:v>0.33152777777777781</c:v>
                </c:pt>
                <c:pt idx="9935">
                  <c:v>0.33177083333333335</c:v>
                </c:pt>
                <c:pt idx="9936">
                  <c:v>0.33202546296296293</c:v>
                </c:pt>
                <c:pt idx="9937">
                  <c:v>0.33226851851851852</c:v>
                </c:pt>
                <c:pt idx="9938">
                  <c:v>0.33251157407407406</c:v>
                </c:pt>
                <c:pt idx="9939">
                  <c:v>0.33275462962962959</c:v>
                </c:pt>
                <c:pt idx="9940">
                  <c:v>0.33299768518518519</c:v>
                </c:pt>
                <c:pt idx="9941">
                  <c:v>0.33325231481481482</c:v>
                </c:pt>
                <c:pt idx="9942">
                  <c:v>0.33349537037037041</c:v>
                </c:pt>
                <c:pt idx="9943">
                  <c:v>0.33373842592592595</c:v>
                </c:pt>
                <c:pt idx="9944">
                  <c:v>0.33398148148148149</c:v>
                </c:pt>
                <c:pt idx="9945">
                  <c:v>0.33422453703703708</c:v>
                </c:pt>
                <c:pt idx="9946">
                  <c:v>0.33447916666666666</c:v>
                </c:pt>
                <c:pt idx="9947">
                  <c:v>0.3347222222222222</c:v>
                </c:pt>
                <c:pt idx="9948">
                  <c:v>0.33496527777777779</c:v>
                </c:pt>
                <c:pt idx="9949">
                  <c:v>0.33520833333333333</c:v>
                </c:pt>
                <c:pt idx="9950">
                  <c:v>0.33545138888888887</c:v>
                </c:pt>
                <c:pt idx="9951">
                  <c:v>0.33569444444444446</c:v>
                </c:pt>
                <c:pt idx="9952">
                  <c:v>0.33594907407407404</c:v>
                </c:pt>
                <c:pt idx="9953">
                  <c:v>0.33619212962962958</c:v>
                </c:pt>
                <c:pt idx="9954">
                  <c:v>0.33643518518518517</c:v>
                </c:pt>
                <c:pt idx="9955">
                  <c:v>0.33667824074074071</c:v>
                </c:pt>
                <c:pt idx="9956">
                  <c:v>0.33692129629629625</c:v>
                </c:pt>
                <c:pt idx="9957">
                  <c:v>0.33717592592592593</c:v>
                </c:pt>
                <c:pt idx="9958">
                  <c:v>0.33741898148148147</c:v>
                </c:pt>
                <c:pt idx="9959">
                  <c:v>0.33766203703703707</c:v>
                </c:pt>
                <c:pt idx="9960">
                  <c:v>0.3379050925925926</c:v>
                </c:pt>
                <c:pt idx="9961">
                  <c:v>0.33814814814814814</c:v>
                </c:pt>
                <c:pt idx="9962">
                  <c:v>0.33839120370370374</c:v>
                </c:pt>
                <c:pt idx="9963">
                  <c:v>0.33864583333333331</c:v>
                </c:pt>
                <c:pt idx="9964">
                  <c:v>0.33888888888888885</c:v>
                </c:pt>
                <c:pt idx="9965">
                  <c:v>0.33913194444444444</c:v>
                </c:pt>
                <c:pt idx="9966">
                  <c:v>0.33937499999999998</c:v>
                </c:pt>
                <c:pt idx="9967">
                  <c:v>0.33961805555555552</c:v>
                </c:pt>
                <c:pt idx="9968">
                  <c:v>0.33987268518518521</c:v>
                </c:pt>
                <c:pt idx="9969">
                  <c:v>0.34011574074074075</c:v>
                </c:pt>
                <c:pt idx="9970">
                  <c:v>0.34035879629629634</c:v>
                </c:pt>
                <c:pt idx="9971">
                  <c:v>0.34060185185185188</c:v>
                </c:pt>
                <c:pt idx="9972">
                  <c:v>0.34084490740740742</c:v>
                </c:pt>
                <c:pt idx="9973">
                  <c:v>0.34109953703703705</c:v>
                </c:pt>
                <c:pt idx="9974">
                  <c:v>0.34134259259259259</c:v>
                </c:pt>
                <c:pt idx="9975">
                  <c:v>0.34158564814814812</c:v>
                </c:pt>
                <c:pt idx="9976">
                  <c:v>0.34182870370370372</c:v>
                </c:pt>
                <c:pt idx="9977">
                  <c:v>0.34207175925925926</c:v>
                </c:pt>
                <c:pt idx="9978">
                  <c:v>0.34231481481481479</c:v>
                </c:pt>
                <c:pt idx="9979">
                  <c:v>0.34256944444444448</c:v>
                </c:pt>
                <c:pt idx="9980">
                  <c:v>0.34281249999999996</c:v>
                </c:pt>
                <c:pt idx="9981">
                  <c:v>0.3430555555555555</c:v>
                </c:pt>
                <c:pt idx="9982">
                  <c:v>0.3432986111111111</c:v>
                </c:pt>
                <c:pt idx="9983">
                  <c:v>0.34354166666666663</c:v>
                </c:pt>
                <c:pt idx="9984">
                  <c:v>0.34379629629629632</c:v>
                </c:pt>
                <c:pt idx="9985">
                  <c:v>0.34403935185185186</c:v>
                </c:pt>
                <c:pt idx="9986">
                  <c:v>0.3442824074074074</c:v>
                </c:pt>
                <c:pt idx="9987">
                  <c:v>0.34452546296296299</c:v>
                </c:pt>
                <c:pt idx="9988">
                  <c:v>0.34476851851851853</c:v>
                </c:pt>
                <c:pt idx="9989">
                  <c:v>0.34502314814814811</c:v>
                </c:pt>
                <c:pt idx="9990">
                  <c:v>0.3452662037037037</c:v>
                </c:pt>
                <c:pt idx="9991">
                  <c:v>0.34550925925925924</c:v>
                </c:pt>
                <c:pt idx="9992">
                  <c:v>0.34575231481481478</c:v>
                </c:pt>
                <c:pt idx="9993">
                  <c:v>0.34599537037037037</c:v>
                </c:pt>
                <c:pt idx="9994">
                  <c:v>0.34625</c:v>
                </c:pt>
                <c:pt idx="9995">
                  <c:v>0.3464930555555556</c:v>
                </c:pt>
                <c:pt idx="9996">
                  <c:v>0.34673611111111113</c:v>
                </c:pt>
                <c:pt idx="9997">
                  <c:v>0.34697916666666667</c:v>
                </c:pt>
                <c:pt idx="9998">
                  <c:v>0.34722222222222227</c:v>
                </c:pt>
                <c:pt idx="9999">
                  <c:v>0.3474652777777778</c:v>
                </c:pt>
                <c:pt idx="10000">
                  <c:v>0.34771990740740738</c:v>
                </c:pt>
                <c:pt idx="10001">
                  <c:v>0.34796296296296297</c:v>
                </c:pt>
                <c:pt idx="10002">
                  <c:v>0.34820601851851851</c:v>
                </c:pt>
                <c:pt idx="10003">
                  <c:v>0.34844907407407405</c:v>
                </c:pt>
                <c:pt idx="10004">
                  <c:v>0.34869212962962964</c:v>
                </c:pt>
                <c:pt idx="10005">
                  <c:v>0.34894675925925928</c:v>
                </c:pt>
                <c:pt idx="10006">
                  <c:v>0.34918981481481487</c:v>
                </c:pt>
                <c:pt idx="10007">
                  <c:v>0.34943287037037035</c:v>
                </c:pt>
                <c:pt idx="10008">
                  <c:v>0.34967592592592595</c:v>
                </c:pt>
                <c:pt idx="10009">
                  <c:v>0.34991898148148143</c:v>
                </c:pt>
                <c:pt idx="10010">
                  <c:v>0.35017361111111112</c:v>
                </c:pt>
                <c:pt idx="10011">
                  <c:v>0.35041666666666665</c:v>
                </c:pt>
                <c:pt idx="10012">
                  <c:v>0.35065972222222225</c:v>
                </c:pt>
                <c:pt idx="10013">
                  <c:v>0.35090277777777779</c:v>
                </c:pt>
                <c:pt idx="10014">
                  <c:v>0.35114583333333332</c:v>
                </c:pt>
                <c:pt idx="10015">
                  <c:v>0.35138888888888892</c:v>
                </c:pt>
                <c:pt idx="10016">
                  <c:v>0.35164351851851849</c:v>
                </c:pt>
                <c:pt idx="10017">
                  <c:v>0.35188657407407403</c:v>
                </c:pt>
                <c:pt idx="10018">
                  <c:v>0.35212962962962963</c:v>
                </c:pt>
                <c:pt idx="10019">
                  <c:v>0.35237268518518516</c:v>
                </c:pt>
                <c:pt idx="10020">
                  <c:v>0.3526157407407407</c:v>
                </c:pt>
                <c:pt idx="10021">
                  <c:v>0.35287037037037039</c:v>
                </c:pt>
                <c:pt idx="10022">
                  <c:v>0.35311342592592593</c:v>
                </c:pt>
                <c:pt idx="10023">
                  <c:v>0.35335648148148152</c:v>
                </c:pt>
                <c:pt idx="10024">
                  <c:v>0.35359953703703706</c:v>
                </c:pt>
                <c:pt idx="10025">
                  <c:v>0.3538425925925926</c:v>
                </c:pt>
                <c:pt idx="10026">
                  <c:v>0.35409722222222223</c:v>
                </c:pt>
                <c:pt idx="10027">
                  <c:v>0.35434027777777777</c:v>
                </c:pt>
                <c:pt idx="10028">
                  <c:v>0.35458333333333331</c:v>
                </c:pt>
                <c:pt idx="10029">
                  <c:v>0.3548263888888889</c:v>
                </c:pt>
                <c:pt idx="10030">
                  <c:v>0.35506944444444444</c:v>
                </c:pt>
                <c:pt idx="10031">
                  <c:v>0.35532407407407413</c:v>
                </c:pt>
                <c:pt idx="10032">
                  <c:v>0.35556712962962966</c:v>
                </c:pt>
                <c:pt idx="10033">
                  <c:v>0.3558101851851852</c:v>
                </c:pt>
                <c:pt idx="10034">
                  <c:v>0.3560532407407408</c:v>
                </c:pt>
                <c:pt idx="10035">
                  <c:v>0.35629629629629633</c:v>
                </c:pt>
                <c:pt idx="10036">
                  <c:v>0.35653935185185182</c:v>
                </c:pt>
                <c:pt idx="10037">
                  <c:v>0.3567939814814815</c:v>
                </c:pt>
                <c:pt idx="10038">
                  <c:v>0.35703703703703704</c:v>
                </c:pt>
                <c:pt idx="10039">
                  <c:v>0.35728009259259258</c:v>
                </c:pt>
                <c:pt idx="10040">
                  <c:v>0.35752314814814817</c:v>
                </c:pt>
                <c:pt idx="10041">
                  <c:v>0.35776620370370371</c:v>
                </c:pt>
                <c:pt idx="10042">
                  <c:v>0.35802083333333329</c:v>
                </c:pt>
                <c:pt idx="10043">
                  <c:v>0.35826388888888888</c:v>
                </c:pt>
                <c:pt idx="10044">
                  <c:v>0.35850694444444442</c:v>
                </c:pt>
                <c:pt idx="10045">
                  <c:v>0.35874999999999996</c:v>
                </c:pt>
                <c:pt idx="10046">
                  <c:v>0.35899305555555555</c:v>
                </c:pt>
                <c:pt idx="10047">
                  <c:v>0.35923611111111109</c:v>
                </c:pt>
                <c:pt idx="10048">
                  <c:v>0.35949074074074078</c:v>
                </c:pt>
                <c:pt idx="10049">
                  <c:v>0.35973379629629632</c:v>
                </c:pt>
                <c:pt idx="10050">
                  <c:v>0.35997685185185185</c:v>
                </c:pt>
                <c:pt idx="10051">
                  <c:v>0.36021990740740745</c:v>
                </c:pt>
                <c:pt idx="10052">
                  <c:v>0.36046296296296299</c:v>
                </c:pt>
                <c:pt idx="10053">
                  <c:v>0.36071759259259256</c:v>
                </c:pt>
                <c:pt idx="10054">
                  <c:v>0.36096064814814816</c:v>
                </c:pt>
                <c:pt idx="10055">
                  <c:v>0.36120370370370369</c:v>
                </c:pt>
                <c:pt idx="10056">
                  <c:v>0.36144675925925923</c:v>
                </c:pt>
                <c:pt idx="10057">
                  <c:v>0.36168981481481483</c:v>
                </c:pt>
                <c:pt idx="10058">
                  <c:v>0.36194444444444446</c:v>
                </c:pt>
                <c:pt idx="10059">
                  <c:v>0.36218750000000005</c:v>
                </c:pt>
                <c:pt idx="10060">
                  <c:v>0.36243055555555559</c:v>
                </c:pt>
                <c:pt idx="10061">
                  <c:v>0.36267361111111113</c:v>
                </c:pt>
                <c:pt idx="10062">
                  <c:v>0.36291666666666672</c:v>
                </c:pt>
                <c:pt idx="10063">
                  <c:v>0.3631712962962963</c:v>
                </c:pt>
                <c:pt idx="10064">
                  <c:v>0.36341435185185184</c:v>
                </c:pt>
                <c:pt idx="10065">
                  <c:v>0.36365740740740743</c:v>
                </c:pt>
                <c:pt idx="10066">
                  <c:v>0.36390046296296297</c:v>
                </c:pt>
                <c:pt idx="10067">
                  <c:v>0.36414351851851851</c:v>
                </c:pt>
                <c:pt idx="10068">
                  <c:v>0.3643865740740741</c:v>
                </c:pt>
                <c:pt idx="10069">
                  <c:v>0.36464120370370368</c:v>
                </c:pt>
                <c:pt idx="10070">
                  <c:v>0.36488425925925921</c:v>
                </c:pt>
                <c:pt idx="10071">
                  <c:v>0.36512731481481481</c:v>
                </c:pt>
                <c:pt idx="10072">
                  <c:v>0.36537037037037035</c:v>
                </c:pt>
                <c:pt idx="10073">
                  <c:v>0.36561342592592588</c:v>
                </c:pt>
                <c:pt idx="10074">
                  <c:v>0.36586805555555557</c:v>
                </c:pt>
                <c:pt idx="10075">
                  <c:v>0.36611111111111111</c:v>
                </c:pt>
                <c:pt idx="10076">
                  <c:v>0.3663541666666667</c:v>
                </c:pt>
                <c:pt idx="10077">
                  <c:v>0.36659722222222224</c:v>
                </c:pt>
                <c:pt idx="10078">
                  <c:v>0.36684027777777778</c:v>
                </c:pt>
                <c:pt idx="10079">
                  <c:v>0.36709490740740741</c:v>
                </c:pt>
                <c:pt idx="10080">
                  <c:v>0.36733796296296295</c:v>
                </c:pt>
                <c:pt idx="10081">
                  <c:v>0.36758101851851849</c:v>
                </c:pt>
                <c:pt idx="10082">
                  <c:v>0.36782407407407408</c:v>
                </c:pt>
                <c:pt idx="10083">
                  <c:v>0.36806712962962962</c:v>
                </c:pt>
                <c:pt idx="10084">
                  <c:v>0.36831018518518516</c:v>
                </c:pt>
                <c:pt idx="10085">
                  <c:v>0.36856481481481485</c:v>
                </c:pt>
                <c:pt idx="10086">
                  <c:v>0.36880787037037038</c:v>
                </c:pt>
                <c:pt idx="10087">
                  <c:v>0.36905092592592598</c:v>
                </c:pt>
                <c:pt idx="10088">
                  <c:v>0.36929398148148151</c:v>
                </c:pt>
                <c:pt idx="10089">
                  <c:v>0.36953703703703705</c:v>
                </c:pt>
                <c:pt idx="10090">
                  <c:v>0.36979166666666669</c:v>
                </c:pt>
                <c:pt idx="10091">
                  <c:v>0.37003472222222222</c:v>
                </c:pt>
                <c:pt idx="10092">
                  <c:v>0.37027777777777776</c:v>
                </c:pt>
                <c:pt idx="10093">
                  <c:v>0.37052083333333335</c:v>
                </c:pt>
                <c:pt idx="10094">
                  <c:v>0.37076388888888889</c:v>
                </c:pt>
                <c:pt idx="10095">
                  <c:v>0.37101851851851847</c:v>
                </c:pt>
                <c:pt idx="10096">
                  <c:v>0.37126157407407406</c:v>
                </c:pt>
                <c:pt idx="10097">
                  <c:v>0.3715046296296296</c:v>
                </c:pt>
                <c:pt idx="10098">
                  <c:v>0.37174768518518514</c:v>
                </c:pt>
                <c:pt idx="10099">
                  <c:v>0.37199074074074073</c:v>
                </c:pt>
                <c:pt idx="10100">
                  <c:v>0.37223379629629627</c:v>
                </c:pt>
                <c:pt idx="10101">
                  <c:v>0.37248842592592596</c:v>
                </c:pt>
                <c:pt idx="10102">
                  <c:v>0.3727314814814815</c:v>
                </c:pt>
                <c:pt idx="10103">
                  <c:v>0.37297453703703703</c:v>
                </c:pt>
                <c:pt idx="10104">
                  <c:v>0.37321759259259263</c:v>
                </c:pt>
                <c:pt idx="10105">
                  <c:v>0.37346064814814817</c:v>
                </c:pt>
                <c:pt idx="10106">
                  <c:v>0.37371527777777774</c:v>
                </c:pt>
                <c:pt idx="10107">
                  <c:v>0.37395833333333334</c:v>
                </c:pt>
                <c:pt idx="10108">
                  <c:v>0.37420138888888888</c:v>
                </c:pt>
                <c:pt idx="10109">
                  <c:v>0.37444444444444441</c:v>
                </c:pt>
                <c:pt idx="10110">
                  <c:v>0.37468750000000001</c:v>
                </c:pt>
                <c:pt idx="10111">
                  <c:v>0.37494212962962964</c:v>
                </c:pt>
                <c:pt idx="10112">
                  <c:v>0.37518518518518523</c:v>
                </c:pt>
                <c:pt idx="10113">
                  <c:v>0.37542824074074077</c:v>
                </c:pt>
                <c:pt idx="10114">
                  <c:v>0.37567129629629631</c:v>
                </c:pt>
                <c:pt idx="10115">
                  <c:v>0.3759143518518519</c:v>
                </c:pt>
                <c:pt idx="10116">
                  <c:v>0.37615740740740744</c:v>
                </c:pt>
                <c:pt idx="10117">
                  <c:v>0.37641203703703702</c:v>
                </c:pt>
                <c:pt idx="10118">
                  <c:v>0.37665509259259261</c:v>
                </c:pt>
                <c:pt idx="10119">
                  <c:v>0.37689814814814815</c:v>
                </c:pt>
                <c:pt idx="10120">
                  <c:v>0.37714120370370369</c:v>
                </c:pt>
                <c:pt idx="10121">
                  <c:v>0.37738425925925928</c:v>
                </c:pt>
                <c:pt idx="10122">
                  <c:v>0.37763888888888886</c:v>
                </c:pt>
                <c:pt idx="10123">
                  <c:v>0.3778819444444444</c:v>
                </c:pt>
                <c:pt idx="10124">
                  <c:v>0.37812499999999999</c:v>
                </c:pt>
                <c:pt idx="10125">
                  <c:v>0.37836805555555553</c:v>
                </c:pt>
                <c:pt idx="10126">
                  <c:v>0.37861111111111106</c:v>
                </c:pt>
                <c:pt idx="10127">
                  <c:v>0.37886574074074075</c:v>
                </c:pt>
                <c:pt idx="10128">
                  <c:v>0.37910879629629629</c:v>
                </c:pt>
                <c:pt idx="10129">
                  <c:v>0.37935185185185188</c:v>
                </c:pt>
                <c:pt idx="10130">
                  <c:v>0.37959490740740742</c:v>
                </c:pt>
                <c:pt idx="10131">
                  <c:v>0.37983796296296296</c:v>
                </c:pt>
                <c:pt idx="10132">
                  <c:v>0.38008101851851855</c:v>
                </c:pt>
                <c:pt idx="10133">
                  <c:v>0.38033564814814813</c:v>
                </c:pt>
                <c:pt idx="10134">
                  <c:v>0.38057870370370367</c:v>
                </c:pt>
                <c:pt idx="10135">
                  <c:v>0.38082175925925926</c:v>
                </c:pt>
                <c:pt idx="10136">
                  <c:v>0.3810648148148148</c:v>
                </c:pt>
                <c:pt idx="10137">
                  <c:v>0.38130787037037034</c:v>
                </c:pt>
                <c:pt idx="10138">
                  <c:v>0.38156250000000003</c:v>
                </c:pt>
                <c:pt idx="10139">
                  <c:v>0.38180555555555556</c:v>
                </c:pt>
                <c:pt idx="10140">
                  <c:v>0.38204861111111116</c:v>
                </c:pt>
                <c:pt idx="10141">
                  <c:v>0.3822916666666667</c:v>
                </c:pt>
                <c:pt idx="10142">
                  <c:v>0.38253472222222223</c:v>
                </c:pt>
                <c:pt idx="10143">
                  <c:v>0.38278935185185187</c:v>
                </c:pt>
                <c:pt idx="10144">
                  <c:v>0.3830324074074074</c:v>
                </c:pt>
                <c:pt idx="10145">
                  <c:v>0.38327546296296294</c:v>
                </c:pt>
                <c:pt idx="10146">
                  <c:v>0.38351851851851854</c:v>
                </c:pt>
                <c:pt idx="10147">
                  <c:v>0.38376157407407407</c:v>
                </c:pt>
                <c:pt idx="10148">
                  <c:v>0.38401620370370365</c:v>
                </c:pt>
                <c:pt idx="10149">
                  <c:v>0.38425925925925924</c:v>
                </c:pt>
                <c:pt idx="10150">
                  <c:v>0.38450231481481478</c:v>
                </c:pt>
                <c:pt idx="10151">
                  <c:v>0.38474537037037032</c:v>
                </c:pt>
                <c:pt idx="10152">
                  <c:v>0.38498842592592591</c:v>
                </c:pt>
                <c:pt idx="10153">
                  <c:v>0.38523148148148145</c:v>
                </c:pt>
                <c:pt idx="10154">
                  <c:v>0.38548611111111114</c:v>
                </c:pt>
                <c:pt idx="10155">
                  <c:v>0.38572916666666668</c:v>
                </c:pt>
                <c:pt idx="10156">
                  <c:v>0.38597222222222222</c:v>
                </c:pt>
                <c:pt idx="10157">
                  <c:v>0.38621527777777781</c:v>
                </c:pt>
                <c:pt idx="10158">
                  <c:v>0.38645833333333335</c:v>
                </c:pt>
                <c:pt idx="10159">
                  <c:v>0.38671296296296293</c:v>
                </c:pt>
                <c:pt idx="10160">
                  <c:v>0.38695601851851852</c:v>
                </c:pt>
                <c:pt idx="10161">
                  <c:v>0.38719907407407406</c:v>
                </c:pt>
                <c:pt idx="10162">
                  <c:v>0.38744212962962959</c:v>
                </c:pt>
                <c:pt idx="10163">
                  <c:v>0.38768518518518519</c:v>
                </c:pt>
                <c:pt idx="10164">
                  <c:v>0.38793981481481482</c:v>
                </c:pt>
                <c:pt idx="10165">
                  <c:v>0.38818287037037041</c:v>
                </c:pt>
                <c:pt idx="10166">
                  <c:v>0.38842592592592595</c:v>
                </c:pt>
                <c:pt idx="10167">
                  <c:v>0.38866898148148149</c:v>
                </c:pt>
                <c:pt idx="10168">
                  <c:v>0.38891203703703708</c:v>
                </c:pt>
                <c:pt idx="10169">
                  <c:v>0.38916666666666666</c:v>
                </c:pt>
                <c:pt idx="10170">
                  <c:v>0.3894097222222222</c:v>
                </c:pt>
                <c:pt idx="10171">
                  <c:v>0.38965277777777779</c:v>
                </c:pt>
                <c:pt idx="10172">
                  <c:v>0.38989583333333333</c:v>
                </c:pt>
                <c:pt idx="10173">
                  <c:v>0.39013888888888887</c:v>
                </c:pt>
                <c:pt idx="10174">
                  <c:v>0.3903935185185185</c:v>
                </c:pt>
                <c:pt idx="10175">
                  <c:v>0.39063657407407404</c:v>
                </c:pt>
                <c:pt idx="10176">
                  <c:v>0.39087962962962958</c:v>
                </c:pt>
                <c:pt idx="10177">
                  <c:v>0.39112268518518517</c:v>
                </c:pt>
                <c:pt idx="10178">
                  <c:v>0.39136574074074071</c:v>
                </c:pt>
                <c:pt idx="10179">
                  <c:v>0.39160879629629625</c:v>
                </c:pt>
                <c:pt idx="10180">
                  <c:v>0.39186342592592593</c:v>
                </c:pt>
                <c:pt idx="10181">
                  <c:v>0.39210648148148147</c:v>
                </c:pt>
                <c:pt idx="10182">
                  <c:v>0.39234953703703707</c:v>
                </c:pt>
                <c:pt idx="10183">
                  <c:v>0.3925925925925926</c:v>
                </c:pt>
                <c:pt idx="10184">
                  <c:v>0.39283564814814814</c:v>
                </c:pt>
                <c:pt idx="10185">
                  <c:v>0.39309027777777777</c:v>
                </c:pt>
                <c:pt idx="10186">
                  <c:v>0.39333333333333331</c:v>
                </c:pt>
                <c:pt idx="10187">
                  <c:v>0.39357638888888885</c:v>
                </c:pt>
                <c:pt idx="10188">
                  <c:v>0.39381944444444444</c:v>
                </c:pt>
                <c:pt idx="10189">
                  <c:v>0.39406249999999998</c:v>
                </c:pt>
                <c:pt idx="10190">
                  <c:v>0.39430555555555552</c:v>
                </c:pt>
                <c:pt idx="10191">
                  <c:v>0.39456018518518521</c:v>
                </c:pt>
                <c:pt idx="10192">
                  <c:v>0.39480324074074075</c:v>
                </c:pt>
                <c:pt idx="10193">
                  <c:v>0.39504629629629634</c:v>
                </c:pt>
                <c:pt idx="10194">
                  <c:v>0.39528935185185188</c:v>
                </c:pt>
                <c:pt idx="10195">
                  <c:v>0.39553240740740742</c:v>
                </c:pt>
                <c:pt idx="10196">
                  <c:v>0.39578703703703705</c:v>
                </c:pt>
                <c:pt idx="10197">
                  <c:v>0.39603009259259259</c:v>
                </c:pt>
                <c:pt idx="10198">
                  <c:v>0.39627314814814812</c:v>
                </c:pt>
                <c:pt idx="10199">
                  <c:v>0.39651620370370372</c:v>
                </c:pt>
                <c:pt idx="10200">
                  <c:v>0.39675925925925926</c:v>
                </c:pt>
                <c:pt idx="10201">
                  <c:v>0.39701388888888883</c:v>
                </c:pt>
                <c:pt idx="10202">
                  <c:v>0.39725694444444443</c:v>
                </c:pt>
                <c:pt idx="10203">
                  <c:v>0.39749999999999996</c:v>
                </c:pt>
                <c:pt idx="10204">
                  <c:v>0.3977430555555555</c:v>
                </c:pt>
                <c:pt idx="10205">
                  <c:v>0.3979861111111111</c:v>
                </c:pt>
                <c:pt idx="10206">
                  <c:v>0.39824074074074073</c:v>
                </c:pt>
                <c:pt idx="10207">
                  <c:v>0.39848379629629632</c:v>
                </c:pt>
                <c:pt idx="10208">
                  <c:v>0.39872685185185186</c:v>
                </c:pt>
                <c:pt idx="10209">
                  <c:v>0.3989699074074074</c:v>
                </c:pt>
                <c:pt idx="10210">
                  <c:v>0.39921296296296299</c:v>
                </c:pt>
                <c:pt idx="10211">
                  <c:v>0.39945601851851853</c:v>
                </c:pt>
                <c:pt idx="10212">
                  <c:v>0.39971064814814811</c:v>
                </c:pt>
                <c:pt idx="10213">
                  <c:v>0.3999537037037037</c:v>
                </c:pt>
                <c:pt idx="10214">
                  <c:v>0.40019675925925924</c:v>
                </c:pt>
                <c:pt idx="10215">
                  <c:v>0.40043981481481478</c:v>
                </c:pt>
                <c:pt idx="10216">
                  <c:v>0.40068287037037037</c:v>
                </c:pt>
                <c:pt idx="10217">
                  <c:v>0.4009375</c:v>
                </c:pt>
                <c:pt idx="10218">
                  <c:v>0.4011805555555556</c:v>
                </c:pt>
                <c:pt idx="10219">
                  <c:v>0.40142361111111113</c:v>
                </c:pt>
                <c:pt idx="10220">
                  <c:v>0.40166666666666667</c:v>
                </c:pt>
                <c:pt idx="10221">
                  <c:v>0.40190972222222227</c:v>
                </c:pt>
                <c:pt idx="10222">
                  <c:v>0.40216435185185184</c:v>
                </c:pt>
                <c:pt idx="10223">
                  <c:v>0.40240740740740738</c:v>
                </c:pt>
                <c:pt idx="10224">
                  <c:v>0.40265046296296297</c:v>
                </c:pt>
                <c:pt idx="10225">
                  <c:v>0.40289351851851851</c:v>
                </c:pt>
                <c:pt idx="10226">
                  <c:v>0.40313657407407405</c:v>
                </c:pt>
                <c:pt idx="10227">
                  <c:v>0.40337962962962964</c:v>
                </c:pt>
                <c:pt idx="10228">
                  <c:v>0.40363425925925928</c:v>
                </c:pt>
                <c:pt idx="10229">
                  <c:v>0.40387731481481487</c:v>
                </c:pt>
                <c:pt idx="10230">
                  <c:v>0.40412037037037035</c:v>
                </c:pt>
                <c:pt idx="10231">
                  <c:v>0.40436342592592589</c:v>
                </c:pt>
                <c:pt idx="10232">
                  <c:v>0.40460648148148143</c:v>
                </c:pt>
                <c:pt idx="10233">
                  <c:v>0.40486111111111112</c:v>
                </c:pt>
                <c:pt idx="10234">
                  <c:v>0.40510416666666665</c:v>
                </c:pt>
                <c:pt idx="10235">
                  <c:v>0.40534722222222225</c:v>
                </c:pt>
                <c:pt idx="10236">
                  <c:v>0.40559027777777779</c:v>
                </c:pt>
                <c:pt idx="10237">
                  <c:v>0.40583333333333332</c:v>
                </c:pt>
                <c:pt idx="10238">
                  <c:v>0.40608796296296296</c:v>
                </c:pt>
                <c:pt idx="10239">
                  <c:v>0.40633101851851849</c:v>
                </c:pt>
                <c:pt idx="10240">
                  <c:v>0.40657407407407403</c:v>
                </c:pt>
                <c:pt idx="10241">
                  <c:v>0.40681712962962963</c:v>
                </c:pt>
                <c:pt idx="10242">
                  <c:v>0.40706018518518516</c:v>
                </c:pt>
                <c:pt idx="10243">
                  <c:v>0.40731481481481485</c:v>
                </c:pt>
                <c:pt idx="10244">
                  <c:v>0.40755787037037039</c:v>
                </c:pt>
                <c:pt idx="10245">
                  <c:v>0.40780092592592593</c:v>
                </c:pt>
                <c:pt idx="10246">
                  <c:v>0.40804398148148152</c:v>
                </c:pt>
                <c:pt idx="10247">
                  <c:v>0.40828703703703706</c:v>
                </c:pt>
                <c:pt idx="10248">
                  <c:v>0.4085300925925926</c:v>
                </c:pt>
                <c:pt idx="10249">
                  <c:v>0.40878472222222223</c:v>
                </c:pt>
                <c:pt idx="10250">
                  <c:v>0.40902777777777777</c:v>
                </c:pt>
                <c:pt idx="10251">
                  <c:v>0.40927083333333331</c:v>
                </c:pt>
                <c:pt idx="10252">
                  <c:v>0.4095138888888889</c:v>
                </c:pt>
                <c:pt idx="10253">
                  <c:v>0.40975694444444444</c:v>
                </c:pt>
                <c:pt idx="10254">
                  <c:v>0.41001157407407413</c:v>
                </c:pt>
                <c:pt idx="10255">
                  <c:v>0.41025462962962966</c:v>
                </c:pt>
                <c:pt idx="10256">
                  <c:v>0.4104976851851852</c:v>
                </c:pt>
                <c:pt idx="10257">
                  <c:v>0.4107407407407408</c:v>
                </c:pt>
                <c:pt idx="10258">
                  <c:v>0.41098379629629633</c:v>
                </c:pt>
                <c:pt idx="10259">
                  <c:v>0.41123842592592591</c:v>
                </c:pt>
                <c:pt idx="10260">
                  <c:v>0.4114814814814815</c:v>
                </c:pt>
                <c:pt idx="10261">
                  <c:v>0.41172453703703704</c:v>
                </c:pt>
                <c:pt idx="10262">
                  <c:v>0.41196759259259258</c:v>
                </c:pt>
                <c:pt idx="10263">
                  <c:v>0.41221064814814817</c:v>
                </c:pt>
                <c:pt idx="10264">
                  <c:v>0.41245370370370371</c:v>
                </c:pt>
                <c:pt idx="10265">
                  <c:v>0.41270833333333329</c:v>
                </c:pt>
                <c:pt idx="10266">
                  <c:v>0.41295138888888888</c:v>
                </c:pt>
                <c:pt idx="10267">
                  <c:v>0.41319444444444442</c:v>
                </c:pt>
                <c:pt idx="10268">
                  <c:v>0.41343749999999996</c:v>
                </c:pt>
                <c:pt idx="10269">
                  <c:v>0.41369212962962965</c:v>
                </c:pt>
                <c:pt idx="10270">
                  <c:v>0.41393518518518518</c:v>
                </c:pt>
                <c:pt idx="10271">
                  <c:v>0.41417824074074078</c:v>
                </c:pt>
                <c:pt idx="10272">
                  <c:v>0.41442129629629632</c:v>
                </c:pt>
                <c:pt idx="10273">
                  <c:v>0.41466435185185185</c:v>
                </c:pt>
                <c:pt idx="10274">
                  <c:v>0.41490740740740745</c:v>
                </c:pt>
                <c:pt idx="10275">
                  <c:v>0.41516203703703702</c:v>
                </c:pt>
                <c:pt idx="10276">
                  <c:v>0.41540509259259256</c:v>
                </c:pt>
                <c:pt idx="10277">
                  <c:v>0.41564814814814816</c:v>
                </c:pt>
                <c:pt idx="10278">
                  <c:v>0.41589120370370369</c:v>
                </c:pt>
                <c:pt idx="10279">
                  <c:v>0.41613425925925923</c:v>
                </c:pt>
                <c:pt idx="10280">
                  <c:v>0.41638888888888892</c:v>
                </c:pt>
                <c:pt idx="10281">
                  <c:v>0.41663194444444446</c:v>
                </c:pt>
                <c:pt idx="10282">
                  <c:v>0.41687500000000005</c:v>
                </c:pt>
                <c:pt idx="10283">
                  <c:v>0.41711805555555559</c:v>
                </c:pt>
                <c:pt idx="10284">
                  <c:v>0.41736111111111113</c:v>
                </c:pt>
                <c:pt idx="10285">
                  <c:v>0.41760416666666672</c:v>
                </c:pt>
                <c:pt idx="10286">
                  <c:v>0.4178587962962963</c:v>
                </c:pt>
                <c:pt idx="10287">
                  <c:v>0.41810185185185184</c:v>
                </c:pt>
                <c:pt idx="10288">
                  <c:v>0.41834490740740743</c:v>
                </c:pt>
                <c:pt idx="10289">
                  <c:v>0.41858796296296297</c:v>
                </c:pt>
                <c:pt idx="10290">
                  <c:v>0.41883101851851851</c:v>
                </c:pt>
                <c:pt idx="10291">
                  <c:v>0.41908564814814814</c:v>
                </c:pt>
                <c:pt idx="10292">
                  <c:v>0.41932870370370368</c:v>
                </c:pt>
                <c:pt idx="10293">
                  <c:v>0.41957175925925921</c:v>
                </c:pt>
                <c:pt idx="10294">
                  <c:v>0.41981481481481481</c:v>
                </c:pt>
                <c:pt idx="10295">
                  <c:v>0.42005787037037035</c:v>
                </c:pt>
                <c:pt idx="10296">
                  <c:v>0.42031250000000003</c:v>
                </c:pt>
                <c:pt idx="10297">
                  <c:v>0.42055555555555557</c:v>
                </c:pt>
                <c:pt idx="10298">
                  <c:v>0.42079861111111111</c:v>
                </c:pt>
                <c:pt idx="10299">
                  <c:v>0.4210416666666667</c:v>
                </c:pt>
                <c:pt idx="10300">
                  <c:v>0.42128472222222224</c:v>
                </c:pt>
                <c:pt idx="10301">
                  <c:v>0.42152777777777778</c:v>
                </c:pt>
                <c:pt idx="10302">
                  <c:v>0.42178240740740741</c:v>
                </c:pt>
                <c:pt idx="10303">
                  <c:v>0.42202546296296295</c:v>
                </c:pt>
                <c:pt idx="10304">
                  <c:v>0.42226851851851849</c:v>
                </c:pt>
                <c:pt idx="10305">
                  <c:v>0.42251157407407408</c:v>
                </c:pt>
                <c:pt idx="10306">
                  <c:v>0.42275462962962962</c:v>
                </c:pt>
                <c:pt idx="10307">
                  <c:v>0.42300925925925931</c:v>
                </c:pt>
                <c:pt idx="10308">
                  <c:v>0.42325231481481485</c:v>
                </c:pt>
                <c:pt idx="10309">
                  <c:v>0.42349537037037038</c:v>
                </c:pt>
                <c:pt idx="10310">
                  <c:v>0.42373842592592598</c:v>
                </c:pt>
                <c:pt idx="10311">
                  <c:v>0.42398148148148151</c:v>
                </c:pt>
                <c:pt idx="10312">
                  <c:v>0.42423611111111109</c:v>
                </c:pt>
                <c:pt idx="10313">
                  <c:v>0.42447916666666669</c:v>
                </c:pt>
                <c:pt idx="10314">
                  <c:v>0.42472222222222222</c:v>
                </c:pt>
                <c:pt idx="10315">
                  <c:v>0.42496527777777776</c:v>
                </c:pt>
                <c:pt idx="10316">
                  <c:v>0.42520833333333335</c:v>
                </c:pt>
                <c:pt idx="10317">
                  <c:v>0.42545138888888889</c:v>
                </c:pt>
                <c:pt idx="10318">
                  <c:v>0.42570601851851847</c:v>
                </c:pt>
                <c:pt idx="10319">
                  <c:v>0.42594907407407406</c:v>
                </c:pt>
                <c:pt idx="10320">
                  <c:v>0.4261921296296296</c:v>
                </c:pt>
                <c:pt idx="10321">
                  <c:v>0.42643518518518514</c:v>
                </c:pt>
                <c:pt idx="10322">
                  <c:v>0.42667824074074073</c:v>
                </c:pt>
                <c:pt idx="10323">
                  <c:v>0.42693287037037037</c:v>
                </c:pt>
                <c:pt idx="10324">
                  <c:v>0.42717592592592596</c:v>
                </c:pt>
                <c:pt idx="10325">
                  <c:v>0.4274189814814815</c:v>
                </c:pt>
                <c:pt idx="10326">
                  <c:v>0.42766203703703703</c:v>
                </c:pt>
                <c:pt idx="10327">
                  <c:v>0.42790509259259263</c:v>
                </c:pt>
                <c:pt idx="10328">
                  <c:v>0.42815972222222221</c:v>
                </c:pt>
                <c:pt idx="10329">
                  <c:v>0.42840277777777774</c:v>
                </c:pt>
                <c:pt idx="10330">
                  <c:v>0.42864583333333334</c:v>
                </c:pt>
                <c:pt idx="10331">
                  <c:v>0.42888888888888888</c:v>
                </c:pt>
                <c:pt idx="10332">
                  <c:v>0.42913194444444441</c:v>
                </c:pt>
                <c:pt idx="10333">
                  <c:v>0.4293865740740741</c:v>
                </c:pt>
                <c:pt idx="10334">
                  <c:v>0.42962962962962964</c:v>
                </c:pt>
                <c:pt idx="10335">
                  <c:v>0.42987268518518523</c:v>
                </c:pt>
                <c:pt idx="10336">
                  <c:v>0.43011574074074077</c:v>
                </c:pt>
                <c:pt idx="10337">
                  <c:v>0.43035879629629631</c:v>
                </c:pt>
                <c:pt idx="10338">
                  <c:v>0.4306018518518519</c:v>
                </c:pt>
                <c:pt idx="10339">
                  <c:v>0.43085648148148148</c:v>
                </c:pt>
                <c:pt idx="10340">
                  <c:v>0.43109953703703702</c:v>
                </c:pt>
                <c:pt idx="10341">
                  <c:v>0.43134259259259261</c:v>
                </c:pt>
                <c:pt idx="10342">
                  <c:v>0.43158564814814815</c:v>
                </c:pt>
                <c:pt idx="10343">
                  <c:v>0.43182870370370369</c:v>
                </c:pt>
                <c:pt idx="10344">
                  <c:v>0.43208333333333332</c:v>
                </c:pt>
                <c:pt idx="10345">
                  <c:v>0.43232638888888886</c:v>
                </c:pt>
                <c:pt idx="10346">
                  <c:v>0.4325694444444444</c:v>
                </c:pt>
                <c:pt idx="10347">
                  <c:v>0.43281249999999999</c:v>
                </c:pt>
                <c:pt idx="10348">
                  <c:v>0.43305555555555553</c:v>
                </c:pt>
                <c:pt idx="10349">
                  <c:v>0.43331018518518521</c:v>
                </c:pt>
                <c:pt idx="10350">
                  <c:v>0.43355324074074075</c:v>
                </c:pt>
                <c:pt idx="10351">
                  <c:v>0.43379629629629629</c:v>
                </c:pt>
                <c:pt idx="10352">
                  <c:v>0.43403935185185188</c:v>
                </c:pt>
                <c:pt idx="10353">
                  <c:v>0.43428240740740742</c:v>
                </c:pt>
                <c:pt idx="10354">
                  <c:v>0.434537037037037</c:v>
                </c:pt>
                <c:pt idx="10355">
                  <c:v>0.43478009259259259</c:v>
                </c:pt>
                <c:pt idx="10356">
                  <c:v>0.43502314814814813</c:v>
                </c:pt>
                <c:pt idx="10357">
                  <c:v>0.43526620370370367</c:v>
                </c:pt>
                <c:pt idx="10358">
                  <c:v>0.43550925925925926</c:v>
                </c:pt>
                <c:pt idx="10359">
                  <c:v>0.4357523148148148</c:v>
                </c:pt>
                <c:pt idx="10360">
                  <c:v>0.43600694444444449</c:v>
                </c:pt>
                <c:pt idx="10361">
                  <c:v>0.43625000000000003</c:v>
                </c:pt>
                <c:pt idx="10362">
                  <c:v>0.43649305555555556</c:v>
                </c:pt>
                <c:pt idx="10363">
                  <c:v>0.43673611111111116</c:v>
                </c:pt>
                <c:pt idx="10364">
                  <c:v>0.4369791666666667</c:v>
                </c:pt>
                <c:pt idx="10365">
                  <c:v>0.43723379629629627</c:v>
                </c:pt>
                <c:pt idx="10366">
                  <c:v>0.43747685185185187</c:v>
                </c:pt>
                <c:pt idx="10367">
                  <c:v>0.4377199074074074</c:v>
                </c:pt>
                <c:pt idx="10368">
                  <c:v>0.43796296296296294</c:v>
                </c:pt>
                <c:pt idx="10369">
                  <c:v>0.43820601851851854</c:v>
                </c:pt>
                <c:pt idx="10370">
                  <c:v>0.43844907407407407</c:v>
                </c:pt>
                <c:pt idx="10371">
                  <c:v>0.43870370370370365</c:v>
                </c:pt>
                <c:pt idx="10372">
                  <c:v>0.43894675925925924</c:v>
                </c:pt>
                <c:pt idx="10373">
                  <c:v>0.43918981481481478</c:v>
                </c:pt>
                <c:pt idx="10374">
                  <c:v>0.43943287037037032</c:v>
                </c:pt>
                <c:pt idx="10375">
                  <c:v>0.43967592592592591</c:v>
                </c:pt>
                <c:pt idx="10376">
                  <c:v>0.43993055555555555</c:v>
                </c:pt>
                <c:pt idx="10377">
                  <c:v>0.44017361111111114</c:v>
                </c:pt>
                <c:pt idx="10378">
                  <c:v>0.44041666666666668</c:v>
                </c:pt>
                <c:pt idx="10379">
                  <c:v>0.44065972222222222</c:v>
                </c:pt>
                <c:pt idx="10380">
                  <c:v>0.44090277777777781</c:v>
                </c:pt>
                <c:pt idx="10381">
                  <c:v>0.44115740740740739</c:v>
                </c:pt>
                <c:pt idx="10382">
                  <c:v>0.44140046296296293</c:v>
                </c:pt>
                <c:pt idx="10383">
                  <c:v>0.44164351851851852</c:v>
                </c:pt>
                <c:pt idx="10384">
                  <c:v>0.44188657407407406</c:v>
                </c:pt>
                <c:pt idx="10385">
                  <c:v>0.44212962962962959</c:v>
                </c:pt>
                <c:pt idx="10386">
                  <c:v>0.44237268518518519</c:v>
                </c:pt>
                <c:pt idx="10387">
                  <c:v>0.44262731481481482</c:v>
                </c:pt>
                <c:pt idx="10388">
                  <c:v>0.44287037037037041</c:v>
                </c:pt>
                <c:pt idx="10389">
                  <c:v>0.44311342592592595</c:v>
                </c:pt>
                <c:pt idx="10390">
                  <c:v>0.44335648148148149</c:v>
                </c:pt>
                <c:pt idx="10391">
                  <c:v>0.44359953703703708</c:v>
                </c:pt>
                <c:pt idx="10392">
                  <c:v>0.44385416666666666</c:v>
                </c:pt>
                <c:pt idx="10393">
                  <c:v>0.4440972222222222</c:v>
                </c:pt>
                <c:pt idx="10394">
                  <c:v>0.44434027777777779</c:v>
                </c:pt>
                <c:pt idx="10395">
                  <c:v>0.44458333333333333</c:v>
                </c:pt>
                <c:pt idx="10396">
                  <c:v>0.44482638888888887</c:v>
                </c:pt>
                <c:pt idx="10397">
                  <c:v>0.4450810185185185</c:v>
                </c:pt>
                <c:pt idx="10398">
                  <c:v>0.44532407407407404</c:v>
                </c:pt>
                <c:pt idx="10399">
                  <c:v>0.44556712962962958</c:v>
                </c:pt>
                <c:pt idx="10400">
                  <c:v>0.44581018518518517</c:v>
                </c:pt>
                <c:pt idx="10401">
                  <c:v>0.44605324074074071</c:v>
                </c:pt>
                <c:pt idx="10402">
                  <c:v>0.4463078703703704</c:v>
                </c:pt>
                <c:pt idx="10403">
                  <c:v>0.44655092592592593</c:v>
                </c:pt>
                <c:pt idx="10404">
                  <c:v>0.44679398148148147</c:v>
                </c:pt>
                <c:pt idx="10405">
                  <c:v>0.44703703703703707</c:v>
                </c:pt>
                <c:pt idx="10406">
                  <c:v>0.4472800925925926</c:v>
                </c:pt>
                <c:pt idx="10407">
                  <c:v>0.44752314814814814</c:v>
                </c:pt>
                <c:pt idx="10408">
                  <c:v>0.44777777777777777</c:v>
                </c:pt>
                <c:pt idx="10409">
                  <c:v>0.44802083333333331</c:v>
                </c:pt>
                <c:pt idx="10410">
                  <c:v>0.44826388888888885</c:v>
                </c:pt>
                <c:pt idx="10411">
                  <c:v>0.44850694444444444</c:v>
                </c:pt>
                <c:pt idx="10412">
                  <c:v>0.44874999999999998</c:v>
                </c:pt>
                <c:pt idx="10413">
                  <c:v>0.44900462962962967</c:v>
                </c:pt>
                <c:pt idx="10414">
                  <c:v>0.44924768518518521</c:v>
                </c:pt>
                <c:pt idx="10415">
                  <c:v>0.44949074074074075</c:v>
                </c:pt>
                <c:pt idx="10416">
                  <c:v>0.44973379629629634</c:v>
                </c:pt>
                <c:pt idx="10417">
                  <c:v>0.44997685185185188</c:v>
                </c:pt>
                <c:pt idx="10418">
                  <c:v>0.45023148148148145</c:v>
                </c:pt>
                <c:pt idx="10419">
                  <c:v>0.45047453703703705</c:v>
                </c:pt>
                <c:pt idx="10420">
                  <c:v>0.45071759259259259</c:v>
                </c:pt>
                <c:pt idx="10421">
                  <c:v>0.45096064814814812</c:v>
                </c:pt>
                <c:pt idx="10422">
                  <c:v>0.45120370370370372</c:v>
                </c:pt>
                <c:pt idx="10423">
                  <c:v>0.45144675925925926</c:v>
                </c:pt>
                <c:pt idx="10424">
                  <c:v>0.45170138888888894</c:v>
                </c:pt>
                <c:pt idx="10425">
                  <c:v>0.45194444444444443</c:v>
                </c:pt>
                <c:pt idx="10426">
                  <c:v>0.45218749999999996</c:v>
                </c:pt>
                <c:pt idx="10427">
                  <c:v>0.4524305555555555</c:v>
                </c:pt>
                <c:pt idx="10428">
                  <c:v>0.4526736111111111</c:v>
                </c:pt>
                <c:pt idx="10429">
                  <c:v>0.45292824074074073</c:v>
                </c:pt>
                <c:pt idx="10430">
                  <c:v>0.45317129629629632</c:v>
                </c:pt>
                <c:pt idx="10431">
                  <c:v>0.45341435185185186</c:v>
                </c:pt>
                <c:pt idx="10432">
                  <c:v>0.4536574074074074</c:v>
                </c:pt>
                <c:pt idx="10433">
                  <c:v>0.45390046296296299</c:v>
                </c:pt>
                <c:pt idx="10434">
                  <c:v>0.45415509259259257</c:v>
                </c:pt>
                <c:pt idx="10435">
                  <c:v>0.45439814814814811</c:v>
                </c:pt>
                <c:pt idx="10436">
                  <c:v>0.4546412037037037</c:v>
                </c:pt>
                <c:pt idx="10437">
                  <c:v>0.45488425925925924</c:v>
                </c:pt>
                <c:pt idx="10438">
                  <c:v>0.45512731481481478</c:v>
                </c:pt>
                <c:pt idx="10439">
                  <c:v>0.45537037037037037</c:v>
                </c:pt>
                <c:pt idx="10440">
                  <c:v>0.455625</c:v>
                </c:pt>
                <c:pt idx="10441">
                  <c:v>0.4558680555555556</c:v>
                </c:pt>
                <c:pt idx="10442">
                  <c:v>0.45611111111111113</c:v>
                </c:pt>
                <c:pt idx="10443">
                  <c:v>0.45635416666666667</c:v>
                </c:pt>
                <c:pt idx="10444">
                  <c:v>0.45659722222222227</c:v>
                </c:pt>
                <c:pt idx="10445">
                  <c:v>0.45685185185185184</c:v>
                </c:pt>
                <c:pt idx="10446">
                  <c:v>0.45709490740740738</c:v>
                </c:pt>
                <c:pt idx="10447">
                  <c:v>0.45733796296296297</c:v>
                </c:pt>
                <c:pt idx="10448">
                  <c:v>0.45758101851851851</c:v>
                </c:pt>
                <c:pt idx="10449">
                  <c:v>0.45782407407407405</c:v>
                </c:pt>
                <c:pt idx="10450">
                  <c:v>0.45807870370370374</c:v>
                </c:pt>
                <c:pt idx="10451">
                  <c:v>0.45832175925925928</c:v>
                </c:pt>
                <c:pt idx="10452">
                  <c:v>0.45856481481481487</c:v>
                </c:pt>
                <c:pt idx="10453">
                  <c:v>0.45880787037037035</c:v>
                </c:pt>
                <c:pt idx="10454">
                  <c:v>0.45905092592592589</c:v>
                </c:pt>
                <c:pt idx="10455">
                  <c:v>0.45930555555555558</c:v>
                </c:pt>
                <c:pt idx="10456">
                  <c:v>0.45954861111111112</c:v>
                </c:pt>
                <c:pt idx="10457">
                  <c:v>0.45979166666666665</c:v>
                </c:pt>
                <c:pt idx="10458">
                  <c:v>0.46003472222222225</c:v>
                </c:pt>
                <c:pt idx="10459">
                  <c:v>0.46027777777777779</c:v>
                </c:pt>
                <c:pt idx="10460">
                  <c:v>0.46052083333333332</c:v>
                </c:pt>
                <c:pt idx="10461">
                  <c:v>0.46077546296296296</c:v>
                </c:pt>
                <c:pt idx="10462">
                  <c:v>0.46101851851851849</c:v>
                </c:pt>
                <c:pt idx="10463">
                  <c:v>0.46126157407407403</c:v>
                </c:pt>
                <c:pt idx="10464">
                  <c:v>0.46150462962962963</c:v>
                </c:pt>
                <c:pt idx="10465">
                  <c:v>0.46174768518518516</c:v>
                </c:pt>
                <c:pt idx="10466">
                  <c:v>0.46200231481481485</c:v>
                </c:pt>
                <c:pt idx="10467">
                  <c:v>0.46224537037037039</c:v>
                </c:pt>
                <c:pt idx="10468">
                  <c:v>0.46248842592592593</c:v>
                </c:pt>
                <c:pt idx="10469">
                  <c:v>0.46273148148148152</c:v>
                </c:pt>
                <c:pt idx="10470">
                  <c:v>0.46297453703703706</c:v>
                </c:pt>
                <c:pt idx="10471">
                  <c:v>0.46322916666666664</c:v>
                </c:pt>
                <c:pt idx="10472">
                  <c:v>0.46347222222222223</c:v>
                </c:pt>
                <c:pt idx="10473">
                  <c:v>0.46371527777777777</c:v>
                </c:pt>
                <c:pt idx="10474">
                  <c:v>0.46395833333333331</c:v>
                </c:pt>
                <c:pt idx="10475">
                  <c:v>0.4642013888888889</c:v>
                </c:pt>
                <c:pt idx="10476">
                  <c:v>0.46444444444444444</c:v>
                </c:pt>
                <c:pt idx="10477">
                  <c:v>0.46469907407407413</c:v>
                </c:pt>
                <c:pt idx="10478">
                  <c:v>0.46494212962962966</c:v>
                </c:pt>
                <c:pt idx="10479">
                  <c:v>0.4651851851851852</c:v>
                </c:pt>
                <c:pt idx="10480">
                  <c:v>0.4654282407407408</c:v>
                </c:pt>
                <c:pt idx="10481">
                  <c:v>0.46567129629629633</c:v>
                </c:pt>
                <c:pt idx="10482">
                  <c:v>0.46592592592592591</c:v>
                </c:pt>
                <c:pt idx="10483">
                  <c:v>0.4661689814814815</c:v>
                </c:pt>
                <c:pt idx="10484">
                  <c:v>0.46641203703703704</c:v>
                </c:pt>
                <c:pt idx="10485">
                  <c:v>0.46665509259259258</c:v>
                </c:pt>
                <c:pt idx="10486">
                  <c:v>0.46689814814814817</c:v>
                </c:pt>
                <c:pt idx="10487">
                  <c:v>0.46715277777777775</c:v>
                </c:pt>
                <c:pt idx="10488">
                  <c:v>0.46739583333333329</c:v>
                </c:pt>
                <c:pt idx="10489">
                  <c:v>0.46763888888888888</c:v>
                </c:pt>
                <c:pt idx="10490">
                  <c:v>0.46788194444444442</c:v>
                </c:pt>
                <c:pt idx="10491">
                  <c:v>0.46812499999999996</c:v>
                </c:pt>
                <c:pt idx="10492">
                  <c:v>0.46836805555555555</c:v>
                </c:pt>
                <c:pt idx="10493">
                  <c:v>0.46862268518518518</c:v>
                </c:pt>
                <c:pt idx="10494">
                  <c:v>0.46886574074074078</c:v>
                </c:pt>
                <c:pt idx="10495">
                  <c:v>0.46910879629629632</c:v>
                </c:pt>
                <c:pt idx="10496">
                  <c:v>0.46935185185185185</c:v>
                </c:pt>
                <c:pt idx="10497">
                  <c:v>0.46960648148148149</c:v>
                </c:pt>
                <c:pt idx="10498">
                  <c:v>0.46984953703703702</c:v>
                </c:pt>
                <c:pt idx="10499">
                  <c:v>0.47009259259259256</c:v>
                </c:pt>
                <c:pt idx="10500">
                  <c:v>0.47033564814814816</c:v>
                </c:pt>
                <c:pt idx="10501">
                  <c:v>0.47057870370370369</c:v>
                </c:pt>
                <c:pt idx="10502">
                  <c:v>0.47082175925925923</c:v>
                </c:pt>
                <c:pt idx="10503">
                  <c:v>0.47107638888888892</c:v>
                </c:pt>
                <c:pt idx="10504">
                  <c:v>0.47131944444444446</c:v>
                </c:pt>
                <c:pt idx="10505">
                  <c:v>0.47156250000000005</c:v>
                </c:pt>
                <c:pt idx="10506">
                  <c:v>0.47180555555555559</c:v>
                </c:pt>
                <c:pt idx="10507">
                  <c:v>0.47204861111111113</c:v>
                </c:pt>
                <c:pt idx="10508">
                  <c:v>0.47230324074074076</c:v>
                </c:pt>
                <c:pt idx="10509">
                  <c:v>0.4725462962962963</c:v>
                </c:pt>
                <c:pt idx="10510">
                  <c:v>0.47278935185185184</c:v>
                </c:pt>
                <c:pt idx="10511">
                  <c:v>0.47303240740740743</c:v>
                </c:pt>
                <c:pt idx="10512">
                  <c:v>0.47327546296296297</c:v>
                </c:pt>
                <c:pt idx="10513">
                  <c:v>0.47351851851851851</c:v>
                </c:pt>
                <c:pt idx="10514">
                  <c:v>0.47377314814814814</c:v>
                </c:pt>
                <c:pt idx="10515">
                  <c:v>0.47401620370370368</c:v>
                </c:pt>
                <c:pt idx="10516">
                  <c:v>0.47425925925925921</c:v>
                </c:pt>
                <c:pt idx="10517">
                  <c:v>0.47450231481481481</c:v>
                </c:pt>
                <c:pt idx="10518">
                  <c:v>0.47474537037037035</c:v>
                </c:pt>
                <c:pt idx="10519">
                  <c:v>0.47500000000000003</c:v>
                </c:pt>
                <c:pt idx="10520">
                  <c:v>0.47524305555555557</c:v>
                </c:pt>
                <c:pt idx="10521">
                  <c:v>0.47548611111111111</c:v>
                </c:pt>
                <c:pt idx="10522">
                  <c:v>0.4757291666666667</c:v>
                </c:pt>
                <c:pt idx="10523">
                  <c:v>0.47597222222222224</c:v>
                </c:pt>
                <c:pt idx="10524">
                  <c:v>0.47622685185185182</c:v>
                </c:pt>
                <c:pt idx="10525">
                  <c:v>0.47646990740740741</c:v>
                </c:pt>
                <c:pt idx="10526">
                  <c:v>0.47671296296296295</c:v>
                </c:pt>
                <c:pt idx="10527">
                  <c:v>0.47695601851851849</c:v>
                </c:pt>
                <c:pt idx="10528">
                  <c:v>0.47719907407407408</c:v>
                </c:pt>
                <c:pt idx="10529">
                  <c:v>0.47745370370370371</c:v>
                </c:pt>
                <c:pt idx="10530">
                  <c:v>0.47769675925925931</c:v>
                </c:pt>
                <c:pt idx="10531">
                  <c:v>0.47793981481481485</c:v>
                </c:pt>
                <c:pt idx="10532">
                  <c:v>0.47818287037037038</c:v>
                </c:pt>
                <c:pt idx="10533">
                  <c:v>0.47842592592592598</c:v>
                </c:pt>
                <c:pt idx="10534">
                  <c:v>0.47866898148148151</c:v>
                </c:pt>
                <c:pt idx="10535">
                  <c:v>0.47892361111111109</c:v>
                </c:pt>
                <c:pt idx="10536">
                  <c:v>0.47916666666666669</c:v>
                </c:pt>
                <c:pt idx="10537">
                  <c:v>0.47940972222222222</c:v>
                </c:pt>
                <c:pt idx="10538">
                  <c:v>0.47965277777777776</c:v>
                </c:pt>
                <c:pt idx="10539">
                  <c:v>0.47989583333333335</c:v>
                </c:pt>
                <c:pt idx="10540">
                  <c:v>0.48015046296296293</c:v>
                </c:pt>
                <c:pt idx="10541">
                  <c:v>0.48039351851851847</c:v>
                </c:pt>
                <c:pt idx="10542">
                  <c:v>0.48063657407407406</c:v>
                </c:pt>
                <c:pt idx="10543">
                  <c:v>0.4808796296296296</c:v>
                </c:pt>
                <c:pt idx="10544">
                  <c:v>0.48112268518518514</c:v>
                </c:pt>
                <c:pt idx="10545">
                  <c:v>0.48137731481481483</c:v>
                </c:pt>
                <c:pt idx="10546">
                  <c:v>0.48162037037037037</c:v>
                </c:pt>
                <c:pt idx="10547">
                  <c:v>0.48186342592592596</c:v>
                </c:pt>
                <c:pt idx="10548">
                  <c:v>0.4821064814814815</c:v>
                </c:pt>
                <c:pt idx="10549">
                  <c:v>0.48234953703703703</c:v>
                </c:pt>
                <c:pt idx="10550">
                  <c:v>0.48259259259259263</c:v>
                </c:pt>
                <c:pt idx="10551">
                  <c:v>0.48284722222222221</c:v>
                </c:pt>
                <c:pt idx="10552">
                  <c:v>0.48309027777777774</c:v>
                </c:pt>
                <c:pt idx="10553">
                  <c:v>0.48333333333333334</c:v>
                </c:pt>
                <c:pt idx="10554">
                  <c:v>0.48357638888888888</c:v>
                </c:pt>
                <c:pt idx="10555">
                  <c:v>0.48381944444444441</c:v>
                </c:pt>
                <c:pt idx="10556">
                  <c:v>0.4840740740740741</c:v>
                </c:pt>
                <c:pt idx="10557">
                  <c:v>0.48431712962962964</c:v>
                </c:pt>
                <c:pt idx="10558">
                  <c:v>0.48456018518518523</c:v>
                </c:pt>
                <c:pt idx="10559">
                  <c:v>0.48480324074074077</c:v>
                </c:pt>
                <c:pt idx="10560">
                  <c:v>0.48504629629629631</c:v>
                </c:pt>
                <c:pt idx="10561">
                  <c:v>0.48530092592592594</c:v>
                </c:pt>
                <c:pt idx="10562">
                  <c:v>0.48554398148148148</c:v>
                </c:pt>
                <c:pt idx="10563">
                  <c:v>0.48578703703703702</c:v>
                </c:pt>
                <c:pt idx="10564">
                  <c:v>0.48603009259259261</c:v>
                </c:pt>
                <c:pt idx="10565">
                  <c:v>0.48627314814814815</c:v>
                </c:pt>
                <c:pt idx="10566">
                  <c:v>0.48652777777777773</c:v>
                </c:pt>
                <c:pt idx="10567">
                  <c:v>0.48677083333333332</c:v>
                </c:pt>
                <c:pt idx="10568">
                  <c:v>0.48701388888888886</c:v>
                </c:pt>
                <c:pt idx="10569">
                  <c:v>0.4872569444444444</c:v>
                </c:pt>
                <c:pt idx="10570">
                  <c:v>0.48749999999999999</c:v>
                </c:pt>
                <c:pt idx="10571">
                  <c:v>0.48774305555555553</c:v>
                </c:pt>
                <c:pt idx="10572">
                  <c:v>0.48799768518518521</c:v>
                </c:pt>
                <c:pt idx="10573">
                  <c:v>0.48824074074074075</c:v>
                </c:pt>
                <c:pt idx="10574">
                  <c:v>0.48848379629629629</c:v>
                </c:pt>
                <c:pt idx="10575">
                  <c:v>0.48872685185185188</c:v>
                </c:pt>
                <c:pt idx="10576">
                  <c:v>0.48896990740740742</c:v>
                </c:pt>
                <c:pt idx="10577">
                  <c:v>0.489224537037037</c:v>
                </c:pt>
                <c:pt idx="10578">
                  <c:v>0.48946759259259259</c:v>
                </c:pt>
                <c:pt idx="10579">
                  <c:v>0.48971064814814813</c:v>
                </c:pt>
                <c:pt idx="10580">
                  <c:v>0.48995370370370367</c:v>
                </c:pt>
                <c:pt idx="10581">
                  <c:v>0.49019675925925926</c:v>
                </c:pt>
                <c:pt idx="10582">
                  <c:v>0.4904513888888889</c:v>
                </c:pt>
                <c:pt idx="10583">
                  <c:v>0.49069444444444449</c:v>
                </c:pt>
                <c:pt idx="10584">
                  <c:v>0.49093750000000003</c:v>
                </c:pt>
                <c:pt idx="10585">
                  <c:v>0.49118055555555556</c:v>
                </c:pt>
                <c:pt idx="10586">
                  <c:v>0.49142361111111116</c:v>
                </c:pt>
                <c:pt idx="10587">
                  <c:v>0.49167824074074074</c:v>
                </c:pt>
                <c:pt idx="10588">
                  <c:v>0.49192129629629627</c:v>
                </c:pt>
                <c:pt idx="10589">
                  <c:v>0.49216435185185187</c:v>
                </c:pt>
                <c:pt idx="10590">
                  <c:v>0.4924074074074074</c:v>
                </c:pt>
                <c:pt idx="10591">
                  <c:v>0.49265046296296294</c:v>
                </c:pt>
                <c:pt idx="10592">
                  <c:v>0.49289351851851854</c:v>
                </c:pt>
                <c:pt idx="10593">
                  <c:v>0.49314814814814811</c:v>
                </c:pt>
                <c:pt idx="10594">
                  <c:v>0.49339120370370365</c:v>
                </c:pt>
                <c:pt idx="10595">
                  <c:v>0.49363425925925924</c:v>
                </c:pt>
                <c:pt idx="10596">
                  <c:v>0.49387731481481478</c:v>
                </c:pt>
                <c:pt idx="10597">
                  <c:v>0.49412037037037032</c:v>
                </c:pt>
                <c:pt idx="10598">
                  <c:v>0.49437500000000001</c:v>
                </c:pt>
                <c:pt idx="10599">
                  <c:v>0.49461805555555555</c:v>
                </c:pt>
                <c:pt idx="10600">
                  <c:v>0.49486111111111114</c:v>
                </c:pt>
                <c:pt idx="10601">
                  <c:v>0.49510416666666668</c:v>
                </c:pt>
                <c:pt idx="10602">
                  <c:v>0.49534722222222222</c:v>
                </c:pt>
                <c:pt idx="10603">
                  <c:v>0.49560185185185185</c:v>
                </c:pt>
                <c:pt idx="10604">
                  <c:v>0.49584490740740739</c:v>
                </c:pt>
                <c:pt idx="10605">
                  <c:v>0.49608796296296293</c:v>
                </c:pt>
                <c:pt idx="10606">
                  <c:v>0.49633101851851852</c:v>
                </c:pt>
                <c:pt idx="10607">
                  <c:v>0.49657407407407406</c:v>
                </c:pt>
                <c:pt idx="10608">
                  <c:v>0.49681712962962959</c:v>
                </c:pt>
                <c:pt idx="10609">
                  <c:v>0.49707175925925928</c:v>
                </c:pt>
                <c:pt idx="10610">
                  <c:v>0.49731481481481482</c:v>
                </c:pt>
                <c:pt idx="10611">
                  <c:v>0.49755787037037041</c:v>
                </c:pt>
                <c:pt idx="10612">
                  <c:v>0.49780092592592595</c:v>
                </c:pt>
                <c:pt idx="10613">
                  <c:v>0.49804398148148149</c:v>
                </c:pt>
                <c:pt idx="10614">
                  <c:v>0.49829861111111112</c:v>
                </c:pt>
                <c:pt idx="10615">
                  <c:v>0.49854166666666666</c:v>
                </c:pt>
                <c:pt idx="10616">
                  <c:v>0.4987847222222222</c:v>
                </c:pt>
                <c:pt idx="10617">
                  <c:v>0.49902777777777779</c:v>
                </c:pt>
                <c:pt idx="10618">
                  <c:v>0.49927083333333333</c:v>
                </c:pt>
                <c:pt idx="10619">
                  <c:v>0.49952546296296302</c:v>
                </c:pt>
                <c:pt idx="10620">
                  <c:v>0.4997685185185185</c:v>
                </c:pt>
                <c:pt idx="10621">
                  <c:v>0.50001157407407404</c:v>
                </c:pt>
                <c:pt idx="10622">
                  <c:v>0.50025462962962963</c:v>
                </c:pt>
                <c:pt idx="10623">
                  <c:v>0.50049768518518511</c:v>
                </c:pt>
                <c:pt idx="10624">
                  <c:v>0.50074074074074071</c:v>
                </c:pt>
                <c:pt idx="10625">
                  <c:v>0.50099537037037034</c:v>
                </c:pt>
                <c:pt idx="10626">
                  <c:v>0.50123842592592593</c:v>
                </c:pt>
                <c:pt idx="10627">
                  <c:v>0.50148148148148153</c:v>
                </c:pt>
                <c:pt idx="10628">
                  <c:v>0.50172453703703701</c:v>
                </c:pt>
                <c:pt idx="10629">
                  <c:v>0.5019675925925926</c:v>
                </c:pt>
                <c:pt idx="10630">
                  <c:v>0.50222222222222224</c:v>
                </c:pt>
                <c:pt idx="10631">
                  <c:v>0.50246527777777772</c:v>
                </c:pt>
                <c:pt idx="10632">
                  <c:v>0.50270833333333331</c:v>
                </c:pt>
                <c:pt idx="10633">
                  <c:v>0.50295138888888891</c:v>
                </c:pt>
                <c:pt idx="10634">
                  <c:v>0.50319444444444439</c:v>
                </c:pt>
                <c:pt idx="10635">
                  <c:v>0.50344907407407413</c:v>
                </c:pt>
                <c:pt idx="10636">
                  <c:v>0.50369212962962961</c:v>
                </c:pt>
                <c:pt idx="10637">
                  <c:v>0.50393518518518521</c:v>
                </c:pt>
                <c:pt idx="10638">
                  <c:v>0.5041782407407408</c:v>
                </c:pt>
                <c:pt idx="10639">
                  <c:v>0.50442129629629628</c:v>
                </c:pt>
                <c:pt idx="10640">
                  <c:v>0.50467592592592592</c:v>
                </c:pt>
                <c:pt idx="10641">
                  <c:v>0.50491898148148151</c:v>
                </c:pt>
                <c:pt idx="10642">
                  <c:v>0.50516203703703699</c:v>
                </c:pt>
                <c:pt idx="10643">
                  <c:v>0.50540509259259259</c:v>
                </c:pt>
                <c:pt idx="10644">
                  <c:v>0.50564814814814818</c:v>
                </c:pt>
                <c:pt idx="10645">
                  <c:v>0.50589120370370366</c:v>
                </c:pt>
                <c:pt idx="10646">
                  <c:v>0.50614583333333341</c:v>
                </c:pt>
                <c:pt idx="10647">
                  <c:v>0.50638888888888889</c:v>
                </c:pt>
                <c:pt idx="10648">
                  <c:v>0.50663194444444448</c:v>
                </c:pt>
                <c:pt idx="10649">
                  <c:v>0.50687499999999996</c:v>
                </c:pt>
                <c:pt idx="10650">
                  <c:v>0.50711805555555556</c:v>
                </c:pt>
                <c:pt idx="10651">
                  <c:v>0.50737268518518519</c:v>
                </c:pt>
                <c:pt idx="10652">
                  <c:v>0.50761574074074078</c:v>
                </c:pt>
                <c:pt idx="10653">
                  <c:v>0.50785879629629627</c:v>
                </c:pt>
                <c:pt idx="10654">
                  <c:v>0.50810185185185186</c:v>
                </c:pt>
                <c:pt idx="10655">
                  <c:v>0.50834490740740745</c:v>
                </c:pt>
                <c:pt idx="10656">
                  <c:v>0.50859953703703698</c:v>
                </c:pt>
                <c:pt idx="10657">
                  <c:v>0.50884259259259257</c:v>
                </c:pt>
                <c:pt idx="10658">
                  <c:v>0.50908564814814816</c:v>
                </c:pt>
                <c:pt idx="10659">
                  <c:v>0.50932870370370364</c:v>
                </c:pt>
                <c:pt idx="10660">
                  <c:v>0.50957175925925924</c:v>
                </c:pt>
                <c:pt idx="10661">
                  <c:v>0.50982638888888887</c:v>
                </c:pt>
                <c:pt idx="10662">
                  <c:v>0.51006944444444446</c:v>
                </c:pt>
                <c:pt idx="10663">
                  <c:v>0.51031250000000006</c:v>
                </c:pt>
                <c:pt idx="10664">
                  <c:v>0.51055555555555554</c:v>
                </c:pt>
                <c:pt idx="10665">
                  <c:v>0.51079861111111113</c:v>
                </c:pt>
                <c:pt idx="10666">
                  <c:v>0.51104166666666673</c:v>
                </c:pt>
                <c:pt idx="10667">
                  <c:v>0.51129629629629625</c:v>
                </c:pt>
                <c:pt idx="10668">
                  <c:v>0.51153935185185184</c:v>
                </c:pt>
                <c:pt idx="10669">
                  <c:v>0.51178240740740744</c:v>
                </c:pt>
                <c:pt idx="10670">
                  <c:v>0.51202546296296292</c:v>
                </c:pt>
                <c:pt idx="10671">
                  <c:v>0.51226851851851851</c:v>
                </c:pt>
                <c:pt idx="10672">
                  <c:v>0.51252314814814814</c:v>
                </c:pt>
                <c:pt idx="10673">
                  <c:v>0.51276620370370374</c:v>
                </c:pt>
                <c:pt idx="10674">
                  <c:v>0.51300925925925933</c:v>
                </c:pt>
                <c:pt idx="10675">
                  <c:v>0.51325231481481481</c:v>
                </c:pt>
                <c:pt idx="10676">
                  <c:v>0.5134953703703703</c:v>
                </c:pt>
                <c:pt idx="10677">
                  <c:v>0.51375000000000004</c:v>
                </c:pt>
                <c:pt idx="10678">
                  <c:v>0.51399305555555552</c:v>
                </c:pt>
                <c:pt idx="10679">
                  <c:v>0.51423611111111112</c:v>
                </c:pt>
                <c:pt idx="10680">
                  <c:v>0.51447916666666671</c:v>
                </c:pt>
                <c:pt idx="10681">
                  <c:v>0.51472222222222219</c:v>
                </c:pt>
                <c:pt idx="10682">
                  <c:v>0.51496527777777779</c:v>
                </c:pt>
                <c:pt idx="10683">
                  <c:v>0.51521990740740742</c:v>
                </c:pt>
                <c:pt idx="10684">
                  <c:v>0.5154629629629629</c:v>
                </c:pt>
                <c:pt idx="10685">
                  <c:v>0.51570601851851849</c:v>
                </c:pt>
                <c:pt idx="10686">
                  <c:v>0.51594907407407409</c:v>
                </c:pt>
                <c:pt idx="10687">
                  <c:v>0.51620370370370372</c:v>
                </c:pt>
                <c:pt idx="10688">
                  <c:v>0.51644675925925931</c:v>
                </c:pt>
                <c:pt idx="10689">
                  <c:v>0.5166898148148148</c:v>
                </c:pt>
                <c:pt idx="10690">
                  <c:v>0.51693287037037039</c:v>
                </c:pt>
                <c:pt idx="10691">
                  <c:v>0.51717592592592598</c:v>
                </c:pt>
                <c:pt idx="10692">
                  <c:v>0.51741898148148147</c:v>
                </c:pt>
                <c:pt idx="10693">
                  <c:v>0.5176736111111111</c:v>
                </c:pt>
                <c:pt idx="10694">
                  <c:v>0.51791666666666669</c:v>
                </c:pt>
                <c:pt idx="10695">
                  <c:v>0.51815972222222217</c:v>
                </c:pt>
                <c:pt idx="10696">
                  <c:v>0.51840277777777777</c:v>
                </c:pt>
                <c:pt idx="10697">
                  <c:v>0.51864583333333336</c:v>
                </c:pt>
                <c:pt idx="10698">
                  <c:v>0.51890046296296299</c:v>
                </c:pt>
                <c:pt idx="10699">
                  <c:v>0.51914351851851859</c:v>
                </c:pt>
                <c:pt idx="10700">
                  <c:v>0.51938657407407407</c:v>
                </c:pt>
                <c:pt idx="10701">
                  <c:v>0.51962962962962966</c:v>
                </c:pt>
                <c:pt idx="10702">
                  <c:v>0.51987268518518526</c:v>
                </c:pt>
                <c:pt idx="10703">
                  <c:v>0.52011574074074074</c:v>
                </c:pt>
                <c:pt idx="10704">
                  <c:v>0.52037037037037037</c:v>
                </c:pt>
                <c:pt idx="10705">
                  <c:v>0.52061342592592597</c:v>
                </c:pt>
                <c:pt idx="10706">
                  <c:v>0.52085648148148145</c:v>
                </c:pt>
                <c:pt idx="10707">
                  <c:v>0.52109953703703704</c:v>
                </c:pt>
                <c:pt idx="10708">
                  <c:v>0.52134259259259264</c:v>
                </c:pt>
                <c:pt idx="10709">
                  <c:v>0.52159722222222216</c:v>
                </c:pt>
                <c:pt idx="10710">
                  <c:v>0.52184027777777775</c:v>
                </c:pt>
                <c:pt idx="10711">
                  <c:v>0.52208333333333334</c:v>
                </c:pt>
                <c:pt idx="10712">
                  <c:v>0.52232638888888883</c:v>
                </c:pt>
                <c:pt idx="10713">
                  <c:v>0.52256944444444442</c:v>
                </c:pt>
                <c:pt idx="10714">
                  <c:v>0.52282407407407405</c:v>
                </c:pt>
                <c:pt idx="10715">
                  <c:v>0.52306712962962965</c:v>
                </c:pt>
                <c:pt idx="10716">
                  <c:v>0.52331018518518524</c:v>
                </c:pt>
                <c:pt idx="10717">
                  <c:v>0.52355324074074072</c:v>
                </c:pt>
                <c:pt idx="10718">
                  <c:v>0.52379629629629632</c:v>
                </c:pt>
                <c:pt idx="10719">
                  <c:v>0.52405092592592595</c:v>
                </c:pt>
                <c:pt idx="10720">
                  <c:v>0.52429398148148143</c:v>
                </c:pt>
                <c:pt idx="10721">
                  <c:v>0.52453703703703702</c:v>
                </c:pt>
                <c:pt idx="10722">
                  <c:v>0.52478009259259262</c:v>
                </c:pt>
                <c:pt idx="10723">
                  <c:v>0.5250231481481481</c:v>
                </c:pt>
                <c:pt idx="10724">
                  <c:v>0.52526620370370369</c:v>
                </c:pt>
                <c:pt idx="10725">
                  <c:v>0.52552083333333333</c:v>
                </c:pt>
                <c:pt idx="10726">
                  <c:v>0.52576388888888892</c:v>
                </c:pt>
                <c:pt idx="10727">
                  <c:v>0.52600694444444451</c:v>
                </c:pt>
                <c:pt idx="10728">
                  <c:v>0.52625</c:v>
                </c:pt>
                <c:pt idx="10729">
                  <c:v>0.52649305555555559</c:v>
                </c:pt>
                <c:pt idx="10730">
                  <c:v>0.52674768518518522</c:v>
                </c:pt>
                <c:pt idx="10731">
                  <c:v>0.5269907407407407</c:v>
                </c:pt>
                <c:pt idx="10732">
                  <c:v>0.5272337962962963</c:v>
                </c:pt>
                <c:pt idx="10733">
                  <c:v>0.52747685185185189</c:v>
                </c:pt>
                <c:pt idx="10734">
                  <c:v>0.52771990740740737</c:v>
                </c:pt>
                <c:pt idx="10735">
                  <c:v>0.52797453703703701</c:v>
                </c:pt>
                <c:pt idx="10736">
                  <c:v>0.5282175925925926</c:v>
                </c:pt>
                <c:pt idx="10737">
                  <c:v>0.52846064814814808</c:v>
                </c:pt>
                <c:pt idx="10738">
                  <c:v>0.52870370370370368</c:v>
                </c:pt>
                <c:pt idx="10739">
                  <c:v>0.52894675925925927</c:v>
                </c:pt>
                <c:pt idx="10740">
                  <c:v>0.5292013888888889</c:v>
                </c:pt>
                <c:pt idx="10741">
                  <c:v>0.5294444444444445</c:v>
                </c:pt>
                <c:pt idx="10742">
                  <c:v>0.52968749999999998</c:v>
                </c:pt>
                <c:pt idx="10743">
                  <c:v>0.52993055555555557</c:v>
                </c:pt>
                <c:pt idx="10744">
                  <c:v>0.53017361111111116</c:v>
                </c:pt>
                <c:pt idx="10745">
                  <c:v>0.53041666666666665</c:v>
                </c:pt>
                <c:pt idx="10746">
                  <c:v>0.53067129629629628</c:v>
                </c:pt>
                <c:pt idx="10747">
                  <c:v>0.53091435185185187</c:v>
                </c:pt>
                <c:pt idx="10748">
                  <c:v>0.53115740740740736</c:v>
                </c:pt>
                <c:pt idx="10749">
                  <c:v>0.53140046296296295</c:v>
                </c:pt>
                <c:pt idx="10750">
                  <c:v>0.53164351851851854</c:v>
                </c:pt>
                <c:pt idx="10751">
                  <c:v>0.53189814814814818</c:v>
                </c:pt>
                <c:pt idx="10752">
                  <c:v>0.53214120370370377</c:v>
                </c:pt>
                <c:pt idx="10753">
                  <c:v>0.53238425925925925</c:v>
                </c:pt>
                <c:pt idx="10754">
                  <c:v>0.53262731481481485</c:v>
                </c:pt>
                <c:pt idx="10755">
                  <c:v>0.53287037037037044</c:v>
                </c:pt>
                <c:pt idx="10756">
                  <c:v>0.53311342592592592</c:v>
                </c:pt>
                <c:pt idx="10757">
                  <c:v>0.53336805555555555</c:v>
                </c:pt>
                <c:pt idx="10758">
                  <c:v>0.53361111111111115</c:v>
                </c:pt>
                <c:pt idx="10759">
                  <c:v>0.53385416666666663</c:v>
                </c:pt>
                <c:pt idx="10760">
                  <c:v>0.53409722222222222</c:v>
                </c:pt>
                <c:pt idx="10761">
                  <c:v>0.53434027777777782</c:v>
                </c:pt>
                <c:pt idx="10762">
                  <c:v>0.53459490740740734</c:v>
                </c:pt>
                <c:pt idx="10763">
                  <c:v>0.53483796296296293</c:v>
                </c:pt>
                <c:pt idx="10764">
                  <c:v>0.53508101851851853</c:v>
                </c:pt>
                <c:pt idx="10765">
                  <c:v>0.53532407407407401</c:v>
                </c:pt>
                <c:pt idx="10766">
                  <c:v>0.5355671296296296</c:v>
                </c:pt>
                <c:pt idx="10767">
                  <c:v>0.53582175925925923</c:v>
                </c:pt>
                <c:pt idx="10768">
                  <c:v>0.53606481481481483</c:v>
                </c:pt>
                <c:pt idx="10769">
                  <c:v>0.53630787037037042</c:v>
                </c:pt>
                <c:pt idx="10770">
                  <c:v>0.5365509259259259</c:v>
                </c:pt>
                <c:pt idx="10771">
                  <c:v>0.5367939814814815</c:v>
                </c:pt>
                <c:pt idx="10772">
                  <c:v>0.53704861111111113</c:v>
                </c:pt>
                <c:pt idx="10773">
                  <c:v>0.53729166666666661</c:v>
                </c:pt>
                <c:pt idx="10774">
                  <c:v>0.53753472222222221</c:v>
                </c:pt>
                <c:pt idx="10775">
                  <c:v>0.5377777777777778</c:v>
                </c:pt>
                <c:pt idx="10776">
                  <c:v>0.53802083333333328</c:v>
                </c:pt>
                <c:pt idx="10777">
                  <c:v>0.53826388888888888</c:v>
                </c:pt>
                <c:pt idx="10778">
                  <c:v>0.53851851851851851</c:v>
                </c:pt>
                <c:pt idx="10779">
                  <c:v>0.5387615740740741</c:v>
                </c:pt>
                <c:pt idx="10780">
                  <c:v>0.53900462962962969</c:v>
                </c:pt>
                <c:pt idx="10781">
                  <c:v>0.53924768518518518</c:v>
                </c:pt>
                <c:pt idx="10782">
                  <c:v>0.53949074074074077</c:v>
                </c:pt>
                <c:pt idx="10783">
                  <c:v>0.5397453703703704</c:v>
                </c:pt>
                <c:pt idx="10784">
                  <c:v>0.53998842592592589</c:v>
                </c:pt>
                <c:pt idx="10785">
                  <c:v>0.54023148148148148</c:v>
                </c:pt>
                <c:pt idx="10786">
                  <c:v>0.54047453703703707</c:v>
                </c:pt>
                <c:pt idx="10787">
                  <c:v>0.54071759259259256</c:v>
                </c:pt>
                <c:pt idx="10788">
                  <c:v>0.54097222222222219</c:v>
                </c:pt>
                <c:pt idx="10789">
                  <c:v>0.54121527777777778</c:v>
                </c:pt>
                <c:pt idx="10790">
                  <c:v>0.54145833333333326</c:v>
                </c:pt>
                <c:pt idx="10791">
                  <c:v>0.54170138888888886</c:v>
                </c:pt>
                <c:pt idx="10792">
                  <c:v>0.54194444444444445</c:v>
                </c:pt>
                <c:pt idx="10793">
                  <c:v>0.54219907407407408</c:v>
                </c:pt>
                <c:pt idx="10794">
                  <c:v>0.54244212962962968</c:v>
                </c:pt>
                <c:pt idx="10795">
                  <c:v>0.54268518518518516</c:v>
                </c:pt>
                <c:pt idx="10796">
                  <c:v>0.54292824074074075</c:v>
                </c:pt>
                <c:pt idx="10797">
                  <c:v>0.54317129629629635</c:v>
                </c:pt>
                <c:pt idx="10798">
                  <c:v>0.54341435185185183</c:v>
                </c:pt>
                <c:pt idx="10799">
                  <c:v>0.54366898148148146</c:v>
                </c:pt>
                <c:pt idx="10800">
                  <c:v>0.54391203703703705</c:v>
                </c:pt>
                <c:pt idx="10801">
                  <c:v>0.54415509259259254</c:v>
                </c:pt>
                <c:pt idx="10802">
                  <c:v>0.54439814814814813</c:v>
                </c:pt>
                <c:pt idx="10803">
                  <c:v>0.54464120370370372</c:v>
                </c:pt>
                <c:pt idx="10804">
                  <c:v>0.54489583333333336</c:v>
                </c:pt>
                <c:pt idx="10805">
                  <c:v>0.54513888888888895</c:v>
                </c:pt>
                <c:pt idx="10806">
                  <c:v>0.54538194444444443</c:v>
                </c:pt>
                <c:pt idx="10807">
                  <c:v>0.54562500000000003</c:v>
                </c:pt>
                <c:pt idx="10808">
                  <c:v>0.54586805555555562</c:v>
                </c:pt>
                <c:pt idx="10809">
                  <c:v>0.54612268518518514</c:v>
                </c:pt>
                <c:pt idx="10810">
                  <c:v>0.54636574074074074</c:v>
                </c:pt>
                <c:pt idx="10811">
                  <c:v>0.54660879629629633</c:v>
                </c:pt>
                <c:pt idx="10812">
                  <c:v>0.54685185185185181</c:v>
                </c:pt>
                <c:pt idx="10813">
                  <c:v>0.5470949074074074</c:v>
                </c:pt>
                <c:pt idx="10814">
                  <c:v>0.547337962962963</c:v>
                </c:pt>
                <c:pt idx="10815">
                  <c:v>0.54759259259259252</c:v>
                </c:pt>
                <c:pt idx="10816">
                  <c:v>0.54783564814814811</c:v>
                </c:pt>
                <c:pt idx="10817">
                  <c:v>0.54807870370370371</c:v>
                </c:pt>
                <c:pt idx="10818">
                  <c:v>0.54832175925925919</c:v>
                </c:pt>
                <c:pt idx="10819">
                  <c:v>0.54856481481481478</c:v>
                </c:pt>
                <c:pt idx="10820">
                  <c:v>0.54881944444444442</c:v>
                </c:pt>
                <c:pt idx="10821">
                  <c:v>0.54906250000000001</c:v>
                </c:pt>
                <c:pt idx="10822">
                  <c:v>0.5493055555555556</c:v>
                </c:pt>
                <c:pt idx="10823">
                  <c:v>0.54954861111111108</c:v>
                </c:pt>
                <c:pt idx="10824">
                  <c:v>0.54979166666666668</c:v>
                </c:pt>
                <c:pt idx="10825">
                  <c:v>0.55004629629629631</c:v>
                </c:pt>
                <c:pt idx="10826">
                  <c:v>0.55028935185185179</c:v>
                </c:pt>
                <c:pt idx="10827">
                  <c:v>0.55053240740740739</c:v>
                </c:pt>
                <c:pt idx="10828">
                  <c:v>0.55077546296296298</c:v>
                </c:pt>
                <c:pt idx="10829">
                  <c:v>0.55101851851851846</c:v>
                </c:pt>
                <c:pt idx="10830">
                  <c:v>0.55127314814814821</c:v>
                </c:pt>
                <c:pt idx="10831">
                  <c:v>0.55151620370370369</c:v>
                </c:pt>
                <c:pt idx="10832">
                  <c:v>0.55175925925925928</c:v>
                </c:pt>
                <c:pt idx="10833">
                  <c:v>0.55200231481481488</c:v>
                </c:pt>
                <c:pt idx="10834">
                  <c:v>0.55224537037037036</c:v>
                </c:pt>
                <c:pt idx="10835">
                  <c:v>0.55248842592592595</c:v>
                </c:pt>
                <c:pt idx="10836">
                  <c:v>0.55274305555555558</c:v>
                </c:pt>
                <c:pt idx="10837">
                  <c:v>0.55298611111111107</c:v>
                </c:pt>
                <c:pt idx="10838">
                  <c:v>0.55322916666666666</c:v>
                </c:pt>
                <c:pt idx="10839">
                  <c:v>0.55347222222222225</c:v>
                </c:pt>
                <c:pt idx="10840">
                  <c:v>0.55371527777777774</c:v>
                </c:pt>
                <c:pt idx="10841">
                  <c:v>0.55396990740740737</c:v>
                </c:pt>
                <c:pt idx="10842">
                  <c:v>0.55421296296296296</c:v>
                </c:pt>
                <c:pt idx="10843">
                  <c:v>0.55445601851851845</c:v>
                </c:pt>
                <c:pt idx="10844">
                  <c:v>0.55469907407407404</c:v>
                </c:pt>
                <c:pt idx="10845">
                  <c:v>0.55494212962962963</c:v>
                </c:pt>
                <c:pt idx="10846">
                  <c:v>0.55519675925925926</c:v>
                </c:pt>
                <c:pt idx="10847">
                  <c:v>0.55543981481481486</c:v>
                </c:pt>
                <c:pt idx="10848">
                  <c:v>0.55568287037037034</c:v>
                </c:pt>
                <c:pt idx="10849">
                  <c:v>0.55592592592592593</c:v>
                </c:pt>
                <c:pt idx="10850">
                  <c:v>0.55616898148148153</c:v>
                </c:pt>
                <c:pt idx="10851">
                  <c:v>0.55642361111111105</c:v>
                </c:pt>
                <c:pt idx="10852">
                  <c:v>0.55666666666666664</c:v>
                </c:pt>
                <c:pt idx="10853">
                  <c:v>0.55690972222222224</c:v>
                </c:pt>
                <c:pt idx="10854">
                  <c:v>0.55715277777777772</c:v>
                </c:pt>
                <c:pt idx="10855">
                  <c:v>0.55739583333333331</c:v>
                </c:pt>
                <c:pt idx="10856">
                  <c:v>0.55765046296296295</c:v>
                </c:pt>
                <c:pt idx="10857">
                  <c:v>0.55789351851851854</c:v>
                </c:pt>
                <c:pt idx="10858">
                  <c:v>0.55813657407407413</c:v>
                </c:pt>
                <c:pt idx="10859">
                  <c:v>0.55837962962962961</c:v>
                </c:pt>
                <c:pt idx="10860">
                  <c:v>0.55862268518518521</c:v>
                </c:pt>
                <c:pt idx="10861">
                  <c:v>0.5588657407407408</c:v>
                </c:pt>
                <c:pt idx="10862">
                  <c:v>0.55912037037037032</c:v>
                </c:pt>
                <c:pt idx="10863">
                  <c:v>0.55936342592592592</c:v>
                </c:pt>
                <c:pt idx="10864">
                  <c:v>0.55960648148148151</c:v>
                </c:pt>
                <c:pt idx="10865">
                  <c:v>0.55984953703703699</c:v>
                </c:pt>
                <c:pt idx="10866">
                  <c:v>0.56009259259259259</c:v>
                </c:pt>
                <c:pt idx="10867">
                  <c:v>0.56034722222222222</c:v>
                </c:pt>
                <c:pt idx="10868">
                  <c:v>0.56059027777777781</c:v>
                </c:pt>
                <c:pt idx="10869">
                  <c:v>0.56083333333333341</c:v>
                </c:pt>
                <c:pt idx="10870">
                  <c:v>0.56107638888888889</c:v>
                </c:pt>
                <c:pt idx="10871">
                  <c:v>0.56131944444444448</c:v>
                </c:pt>
                <c:pt idx="10872">
                  <c:v>0.56156249999999996</c:v>
                </c:pt>
                <c:pt idx="10873">
                  <c:v>0.5618171296296296</c:v>
                </c:pt>
                <c:pt idx="10874">
                  <c:v>0.56206018518518519</c:v>
                </c:pt>
                <c:pt idx="10875">
                  <c:v>0.56230324074074078</c:v>
                </c:pt>
                <c:pt idx="10876">
                  <c:v>0.56254629629629627</c:v>
                </c:pt>
                <c:pt idx="10877">
                  <c:v>0.56278935185185186</c:v>
                </c:pt>
                <c:pt idx="10878">
                  <c:v>0.56304398148148149</c:v>
                </c:pt>
                <c:pt idx="10879">
                  <c:v>0.56328703703703698</c:v>
                </c:pt>
                <c:pt idx="10880">
                  <c:v>0.56353009259259257</c:v>
                </c:pt>
                <c:pt idx="10881">
                  <c:v>0.56377314814814816</c:v>
                </c:pt>
                <c:pt idx="10882">
                  <c:v>0.56401620370370364</c:v>
                </c:pt>
                <c:pt idx="10883">
                  <c:v>0.56427083333333339</c:v>
                </c:pt>
                <c:pt idx="10884">
                  <c:v>0.56451388888888887</c:v>
                </c:pt>
                <c:pt idx="10885">
                  <c:v>0.56475694444444446</c:v>
                </c:pt>
                <c:pt idx="10886">
                  <c:v>0.56500000000000006</c:v>
                </c:pt>
                <c:pt idx="10887">
                  <c:v>0.56524305555555554</c:v>
                </c:pt>
                <c:pt idx="10888">
                  <c:v>0.56549768518518517</c:v>
                </c:pt>
                <c:pt idx="10889">
                  <c:v>0.56574074074074077</c:v>
                </c:pt>
                <c:pt idx="10890">
                  <c:v>0.56598379629629625</c:v>
                </c:pt>
                <c:pt idx="10891">
                  <c:v>0.56622685185185184</c:v>
                </c:pt>
                <c:pt idx="10892">
                  <c:v>0.56646990740740744</c:v>
                </c:pt>
                <c:pt idx="10893">
                  <c:v>0.56671296296296292</c:v>
                </c:pt>
                <c:pt idx="10894">
                  <c:v>0.56696759259259266</c:v>
                </c:pt>
                <c:pt idx="10895">
                  <c:v>0.56721064814814814</c:v>
                </c:pt>
                <c:pt idx="10896">
                  <c:v>0.56745370370370374</c:v>
                </c:pt>
                <c:pt idx="10897">
                  <c:v>0.56769675925925933</c:v>
                </c:pt>
                <c:pt idx="10898">
                  <c:v>0.56793981481481481</c:v>
                </c:pt>
                <c:pt idx="10899">
                  <c:v>0.56819444444444445</c:v>
                </c:pt>
                <c:pt idx="10900">
                  <c:v>0.56843750000000004</c:v>
                </c:pt>
                <c:pt idx="10901">
                  <c:v>0.56868055555555552</c:v>
                </c:pt>
                <c:pt idx="10902">
                  <c:v>0.56892361111111112</c:v>
                </c:pt>
                <c:pt idx="10903">
                  <c:v>0.56916666666666671</c:v>
                </c:pt>
                <c:pt idx="10904">
                  <c:v>0.56942129629629623</c:v>
                </c:pt>
                <c:pt idx="10905">
                  <c:v>0.56966435185185182</c:v>
                </c:pt>
                <c:pt idx="10906">
                  <c:v>0.56990740740740742</c:v>
                </c:pt>
                <c:pt idx="10907">
                  <c:v>0.5701504629629629</c:v>
                </c:pt>
                <c:pt idx="10908">
                  <c:v>0.57039351851851849</c:v>
                </c:pt>
                <c:pt idx="10909">
                  <c:v>0.57064814814814813</c:v>
                </c:pt>
                <c:pt idx="10910">
                  <c:v>0.57089120370370372</c:v>
                </c:pt>
                <c:pt idx="10911">
                  <c:v>0.57113425925925931</c:v>
                </c:pt>
                <c:pt idx="10912">
                  <c:v>0.5713773148148148</c:v>
                </c:pt>
                <c:pt idx="10913">
                  <c:v>0.57162037037037039</c:v>
                </c:pt>
                <c:pt idx="10914">
                  <c:v>0.57186342592592598</c:v>
                </c:pt>
                <c:pt idx="10915">
                  <c:v>0.5721180555555555</c:v>
                </c:pt>
                <c:pt idx="10916">
                  <c:v>0.5723611111111111</c:v>
                </c:pt>
                <c:pt idx="10917">
                  <c:v>0.57260416666666669</c:v>
                </c:pt>
                <c:pt idx="10918">
                  <c:v>0.57284722222222217</c:v>
                </c:pt>
                <c:pt idx="10919">
                  <c:v>0.57309027777777777</c:v>
                </c:pt>
                <c:pt idx="10920">
                  <c:v>0.5733449074074074</c:v>
                </c:pt>
                <c:pt idx="10921">
                  <c:v>0.57358796296296299</c:v>
                </c:pt>
                <c:pt idx="10922">
                  <c:v>0.57383101851851859</c:v>
                </c:pt>
                <c:pt idx="10923">
                  <c:v>0.57407407407407407</c:v>
                </c:pt>
                <c:pt idx="10924">
                  <c:v>0.57431712962962966</c:v>
                </c:pt>
                <c:pt idx="10925">
                  <c:v>0.5745717592592593</c:v>
                </c:pt>
                <c:pt idx="10926">
                  <c:v>0.57481481481481478</c:v>
                </c:pt>
                <c:pt idx="10927">
                  <c:v>0.57505787037037037</c:v>
                </c:pt>
                <c:pt idx="10928">
                  <c:v>0.57530092592592597</c:v>
                </c:pt>
                <c:pt idx="10929">
                  <c:v>0.57554398148148145</c:v>
                </c:pt>
                <c:pt idx="10930">
                  <c:v>0.57578703703703704</c:v>
                </c:pt>
                <c:pt idx="10931">
                  <c:v>0.57604166666666667</c:v>
                </c:pt>
                <c:pt idx="10932">
                  <c:v>0.57628472222222216</c:v>
                </c:pt>
                <c:pt idx="10933">
                  <c:v>0.57652777777777775</c:v>
                </c:pt>
                <c:pt idx="10934">
                  <c:v>0.57677083333333334</c:v>
                </c:pt>
                <c:pt idx="10935">
                  <c:v>0.57701388888888883</c:v>
                </c:pt>
                <c:pt idx="10936">
                  <c:v>0.57726851851851857</c:v>
                </c:pt>
                <c:pt idx="10937">
                  <c:v>0.57751157407407405</c:v>
                </c:pt>
                <c:pt idx="10938">
                  <c:v>0.57775462962962965</c:v>
                </c:pt>
                <c:pt idx="10939">
                  <c:v>0.57799768518518524</c:v>
                </c:pt>
                <c:pt idx="10940">
                  <c:v>0.57824074074074072</c:v>
                </c:pt>
                <c:pt idx="10941">
                  <c:v>0.57849537037037035</c:v>
                </c:pt>
                <c:pt idx="10942">
                  <c:v>0.57873842592592595</c:v>
                </c:pt>
                <c:pt idx="10943">
                  <c:v>0.57898148148148143</c:v>
                </c:pt>
                <c:pt idx="10944">
                  <c:v>0.57922453703703702</c:v>
                </c:pt>
                <c:pt idx="10945">
                  <c:v>0.57946759259259262</c:v>
                </c:pt>
                <c:pt idx="10946">
                  <c:v>0.5797106481481481</c:v>
                </c:pt>
                <c:pt idx="10947">
                  <c:v>0.57996527777777784</c:v>
                </c:pt>
                <c:pt idx="10948">
                  <c:v>0.58020833333333333</c:v>
                </c:pt>
                <c:pt idx="10949">
                  <c:v>0.58045138888888892</c:v>
                </c:pt>
                <c:pt idx="10950">
                  <c:v>0.58069444444444451</c:v>
                </c:pt>
                <c:pt idx="10951">
                  <c:v>0.5809375</c:v>
                </c:pt>
                <c:pt idx="10952">
                  <c:v>0.58119212962962963</c:v>
                </c:pt>
                <c:pt idx="10953">
                  <c:v>0.58143518518518522</c:v>
                </c:pt>
                <c:pt idx="10954">
                  <c:v>0.5816782407407407</c:v>
                </c:pt>
                <c:pt idx="10955">
                  <c:v>0.5819212962962963</c:v>
                </c:pt>
                <c:pt idx="10956">
                  <c:v>0.58216435185185189</c:v>
                </c:pt>
                <c:pt idx="10957">
                  <c:v>0.58241898148148141</c:v>
                </c:pt>
                <c:pt idx="10958">
                  <c:v>0.58266203703703701</c:v>
                </c:pt>
                <c:pt idx="10959">
                  <c:v>0.5829050925925926</c:v>
                </c:pt>
                <c:pt idx="10960">
                  <c:v>0.58314814814814808</c:v>
                </c:pt>
                <c:pt idx="10961">
                  <c:v>0.58339120370370368</c:v>
                </c:pt>
                <c:pt idx="10962">
                  <c:v>0.58364583333333331</c:v>
                </c:pt>
                <c:pt idx="10963">
                  <c:v>0.5838888888888889</c:v>
                </c:pt>
                <c:pt idx="10964">
                  <c:v>0.5841319444444445</c:v>
                </c:pt>
                <c:pt idx="10965">
                  <c:v>0.58437499999999998</c:v>
                </c:pt>
                <c:pt idx="10966">
                  <c:v>0.58461805555555557</c:v>
                </c:pt>
                <c:pt idx="10967">
                  <c:v>0.58486111111111116</c:v>
                </c:pt>
                <c:pt idx="10968">
                  <c:v>0.58511574074074069</c:v>
                </c:pt>
                <c:pt idx="10969">
                  <c:v>0.58535879629629628</c:v>
                </c:pt>
                <c:pt idx="10970">
                  <c:v>0.58560185185185187</c:v>
                </c:pt>
                <c:pt idx="10971">
                  <c:v>0.58584490740740736</c:v>
                </c:pt>
                <c:pt idx="10972">
                  <c:v>0.58608796296296295</c:v>
                </c:pt>
                <c:pt idx="10973">
                  <c:v>0.58634259259259258</c:v>
                </c:pt>
                <c:pt idx="10974">
                  <c:v>0.58658564814814818</c:v>
                </c:pt>
                <c:pt idx="10975">
                  <c:v>0.58682870370370377</c:v>
                </c:pt>
                <c:pt idx="10976">
                  <c:v>0.58707175925925925</c:v>
                </c:pt>
                <c:pt idx="10977">
                  <c:v>0.58731481481481485</c:v>
                </c:pt>
                <c:pt idx="10978">
                  <c:v>0.58756944444444448</c:v>
                </c:pt>
                <c:pt idx="10979">
                  <c:v>0.58781249999999996</c:v>
                </c:pt>
                <c:pt idx="10980">
                  <c:v>0.58805555555555555</c:v>
                </c:pt>
                <c:pt idx="10981">
                  <c:v>0.58829861111111115</c:v>
                </c:pt>
                <c:pt idx="10982">
                  <c:v>0.58854166666666663</c:v>
                </c:pt>
                <c:pt idx="10983">
                  <c:v>0.58878472222222222</c:v>
                </c:pt>
                <c:pt idx="10984">
                  <c:v>0.58903935185185186</c:v>
                </c:pt>
                <c:pt idx="10985">
                  <c:v>0.58928240740740734</c:v>
                </c:pt>
                <c:pt idx="10986">
                  <c:v>0.58952546296296293</c:v>
                </c:pt>
                <c:pt idx="10987">
                  <c:v>0.58976851851851853</c:v>
                </c:pt>
                <c:pt idx="10988">
                  <c:v>0.59001157407407401</c:v>
                </c:pt>
                <c:pt idx="10989">
                  <c:v>0.59026620370370375</c:v>
                </c:pt>
                <c:pt idx="10990">
                  <c:v>0.59050925925925923</c:v>
                </c:pt>
                <c:pt idx="10991">
                  <c:v>0.59075231481481483</c:v>
                </c:pt>
                <c:pt idx="10992">
                  <c:v>0.59099537037037042</c:v>
                </c:pt>
                <c:pt idx="10993">
                  <c:v>0.5912384259259259</c:v>
                </c:pt>
                <c:pt idx="10994">
                  <c:v>0.59149305555555554</c:v>
                </c:pt>
                <c:pt idx="10995">
                  <c:v>0.59173611111111113</c:v>
                </c:pt>
                <c:pt idx="10996">
                  <c:v>0.59197916666666661</c:v>
                </c:pt>
                <c:pt idx="10997">
                  <c:v>0.59222222222222221</c:v>
                </c:pt>
                <c:pt idx="10998">
                  <c:v>0.5924652777777778</c:v>
                </c:pt>
                <c:pt idx="10999">
                  <c:v>0.59271990740740743</c:v>
                </c:pt>
                <c:pt idx="11000">
                  <c:v>0.59296296296296302</c:v>
                </c:pt>
                <c:pt idx="11001">
                  <c:v>0.59320601851851851</c:v>
                </c:pt>
                <c:pt idx="11002">
                  <c:v>0.5934490740740741</c:v>
                </c:pt>
                <c:pt idx="11003">
                  <c:v>0.59369212962962969</c:v>
                </c:pt>
                <c:pt idx="11004">
                  <c:v>0.59393518518518518</c:v>
                </c:pt>
                <c:pt idx="11005">
                  <c:v>0.59418981481481481</c:v>
                </c:pt>
                <c:pt idx="11006">
                  <c:v>0.5944328703703704</c:v>
                </c:pt>
                <c:pt idx="11007">
                  <c:v>0.59467592592592589</c:v>
                </c:pt>
                <c:pt idx="11008">
                  <c:v>0.59491898148148148</c:v>
                </c:pt>
                <c:pt idx="11009">
                  <c:v>0.59516203703703707</c:v>
                </c:pt>
                <c:pt idx="11010">
                  <c:v>0.59541666666666659</c:v>
                </c:pt>
                <c:pt idx="11011">
                  <c:v>0.59565972222222219</c:v>
                </c:pt>
                <c:pt idx="11012">
                  <c:v>0.59590277777777778</c:v>
                </c:pt>
                <c:pt idx="11013">
                  <c:v>0.59614583333333326</c:v>
                </c:pt>
                <c:pt idx="11014">
                  <c:v>0.59638888888888886</c:v>
                </c:pt>
                <c:pt idx="11015">
                  <c:v>0.59664351851851849</c:v>
                </c:pt>
                <c:pt idx="11016">
                  <c:v>0.59688657407407408</c:v>
                </c:pt>
                <c:pt idx="11017">
                  <c:v>0.59712962962962968</c:v>
                </c:pt>
                <c:pt idx="11018">
                  <c:v>0.59737268518518516</c:v>
                </c:pt>
                <c:pt idx="11019">
                  <c:v>0.59761574074074075</c:v>
                </c:pt>
                <c:pt idx="11020">
                  <c:v>0.59787037037037039</c:v>
                </c:pt>
                <c:pt idx="11021">
                  <c:v>0.59811342592592587</c:v>
                </c:pt>
                <c:pt idx="11022">
                  <c:v>0.59835648148148146</c:v>
                </c:pt>
                <c:pt idx="11023">
                  <c:v>0.59859953703703705</c:v>
                </c:pt>
                <c:pt idx="11024">
                  <c:v>0.59884259259259254</c:v>
                </c:pt>
                <c:pt idx="11025">
                  <c:v>0.59908564814814813</c:v>
                </c:pt>
                <c:pt idx="11026">
                  <c:v>0.59934027777777776</c:v>
                </c:pt>
                <c:pt idx="11027">
                  <c:v>0.59958333333333336</c:v>
                </c:pt>
                <c:pt idx="11028">
                  <c:v>0.59982638888888895</c:v>
                </c:pt>
                <c:pt idx="11029">
                  <c:v>0.60006944444444443</c:v>
                </c:pt>
                <c:pt idx="11030">
                  <c:v>0.60031250000000003</c:v>
                </c:pt>
                <c:pt idx="11031">
                  <c:v>0.60056712962962966</c:v>
                </c:pt>
                <c:pt idx="11032">
                  <c:v>0.60081018518518514</c:v>
                </c:pt>
                <c:pt idx="11033">
                  <c:v>0.60105324074074074</c:v>
                </c:pt>
                <c:pt idx="11034">
                  <c:v>0.60129629629629633</c:v>
                </c:pt>
                <c:pt idx="11035">
                  <c:v>0.60153935185185181</c:v>
                </c:pt>
                <c:pt idx="11036">
                  <c:v>0.60179398148148155</c:v>
                </c:pt>
                <c:pt idx="11037">
                  <c:v>0.60203703703703704</c:v>
                </c:pt>
                <c:pt idx="11038">
                  <c:v>0.60228009259259263</c:v>
                </c:pt>
                <c:pt idx="11039">
                  <c:v>0.60252314814814811</c:v>
                </c:pt>
                <c:pt idx="11040">
                  <c:v>0.60276620370370371</c:v>
                </c:pt>
                <c:pt idx="11041">
                  <c:v>0.60300925925925919</c:v>
                </c:pt>
                <c:pt idx="11042">
                  <c:v>0.60326388888888893</c:v>
                </c:pt>
                <c:pt idx="11043">
                  <c:v>0.60350694444444442</c:v>
                </c:pt>
                <c:pt idx="11044">
                  <c:v>0.60375000000000001</c:v>
                </c:pt>
                <c:pt idx="11045">
                  <c:v>0.6039930555555556</c:v>
                </c:pt>
                <c:pt idx="11046">
                  <c:v>0.60423611111111108</c:v>
                </c:pt>
                <c:pt idx="11047">
                  <c:v>0.60449074074074072</c:v>
                </c:pt>
                <c:pt idx="11048">
                  <c:v>0.60473379629629631</c:v>
                </c:pt>
                <c:pt idx="11049">
                  <c:v>0.60497685185185179</c:v>
                </c:pt>
                <c:pt idx="11050">
                  <c:v>0.60521990740740739</c:v>
                </c:pt>
                <c:pt idx="11051">
                  <c:v>0.60546296296296298</c:v>
                </c:pt>
                <c:pt idx="11052">
                  <c:v>0.60571759259259261</c:v>
                </c:pt>
                <c:pt idx="11053">
                  <c:v>0.60596064814814821</c:v>
                </c:pt>
                <c:pt idx="11054">
                  <c:v>0.60620370370370369</c:v>
                </c:pt>
                <c:pt idx="11055">
                  <c:v>0.60644675925925928</c:v>
                </c:pt>
                <c:pt idx="11056">
                  <c:v>0.60668981481481488</c:v>
                </c:pt>
                <c:pt idx="11057">
                  <c:v>0.6069444444444444</c:v>
                </c:pt>
                <c:pt idx="11058">
                  <c:v>0.60718749999999999</c:v>
                </c:pt>
                <c:pt idx="11059">
                  <c:v>0.60743055555555558</c:v>
                </c:pt>
                <c:pt idx="11060">
                  <c:v>0.60767361111111107</c:v>
                </c:pt>
                <c:pt idx="11061">
                  <c:v>0.60791666666666666</c:v>
                </c:pt>
                <c:pt idx="11062">
                  <c:v>0.60817129629629629</c:v>
                </c:pt>
                <c:pt idx="11063">
                  <c:v>0.60841435185185189</c:v>
                </c:pt>
                <c:pt idx="11064">
                  <c:v>0.60865740740740748</c:v>
                </c:pt>
                <c:pt idx="11065">
                  <c:v>0.60890046296296296</c:v>
                </c:pt>
                <c:pt idx="11066">
                  <c:v>0.60914351851851845</c:v>
                </c:pt>
                <c:pt idx="11067">
                  <c:v>0.60938657407407404</c:v>
                </c:pt>
                <c:pt idx="11068">
                  <c:v>0.60964120370370367</c:v>
                </c:pt>
                <c:pt idx="11069">
                  <c:v>0.60988425925925926</c:v>
                </c:pt>
                <c:pt idx="11070">
                  <c:v>0.61012731481481486</c:v>
                </c:pt>
                <c:pt idx="11071">
                  <c:v>0.61037037037037034</c:v>
                </c:pt>
                <c:pt idx="11072">
                  <c:v>0.61061342592592593</c:v>
                </c:pt>
                <c:pt idx="11073">
                  <c:v>0.61086805555555557</c:v>
                </c:pt>
                <c:pt idx="11074">
                  <c:v>0.61111111111111105</c:v>
                </c:pt>
                <c:pt idx="11075">
                  <c:v>0.61135416666666664</c:v>
                </c:pt>
                <c:pt idx="11076">
                  <c:v>0.61159722222222224</c:v>
                </c:pt>
                <c:pt idx="11077">
                  <c:v>0.61184027777777772</c:v>
                </c:pt>
                <c:pt idx="11078">
                  <c:v>0.61208333333333331</c:v>
                </c:pt>
                <c:pt idx="11079">
                  <c:v>0.61233796296296295</c:v>
                </c:pt>
                <c:pt idx="11080">
                  <c:v>0.61258101851851854</c:v>
                </c:pt>
                <c:pt idx="11081">
                  <c:v>0.61282407407407413</c:v>
                </c:pt>
                <c:pt idx="11082">
                  <c:v>0.61306712962962961</c:v>
                </c:pt>
                <c:pt idx="11083">
                  <c:v>0.61331018518518521</c:v>
                </c:pt>
                <c:pt idx="11084">
                  <c:v>0.61356481481481484</c:v>
                </c:pt>
                <c:pt idx="11085">
                  <c:v>0.61380787037037032</c:v>
                </c:pt>
                <c:pt idx="11086">
                  <c:v>0.61405092592592592</c:v>
                </c:pt>
                <c:pt idx="11087">
                  <c:v>0.61429398148148151</c:v>
                </c:pt>
                <c:pt idx="11088">
                  <c:v>0.61453703703703699</c:v>
                </c:pt>
                <c:pt idx="11089">
                  <c:v>0.61479166666666674</c:v>
                </c:pt>
                <c:pt idx="11090">
                  <c:v>0.61503472222222222</c:v>
                </c:pt>
                <c:pt idx="11091">
                  <c:v>0.61527777777777781</c:v>
                </c:pt>
                <c:pt idx="11092">
                  <c:v>0.61552083333333341</c:v>
                </c:pt>
                <c:pt idx="11093">
                  <c:v>0.61576388888888889</c:v>
                </c:pt>
                <c:pt idx="11094">
                  <c:v>0.61601851851851852</c:v>
                </c:pt>
                <c:pt idx="11095">
                  <c:v>0.61626157407407411</c:v>
                </c:pt>
                <c:pt idx="11096">
                  <c:v>0.6165046296296296</c:v>
                </c:pt>
                <c:pt idx="11097">
                  <c:v>0.61674768518518519</c:v>
                </c:pt>
                <c:pt idx="11098">
                  <c:v>0.61699074074074078</c:v>
                </c:pt>
                <c:pt idx="11099">
                  <c:v>0.61723379629629627</c:v>
                </c:pt>
                <c:pt idx="11100">
                  <c:v>0.6174884259259259</c:v>
                </c:pt>
                <c:pt idx="11101">
                  <c:v>0.61773148148148149</c:v>
                </c:pt>
                <c:pt idx="11102">
                  <c:v>0.61797453703703698</c:v>
                </c:pt>
                <c:pt idx="11103">
                  <c:v>0.61821759259259257</c:v>
                </c:pt>
                <c:pt idx="11104">
                  <c:v>0.61846064814814816</c:v>
                </c:pt>
                <c:pt idx="11105">
                  <c:v>0.61871527777777779</c:v>
                </c:pt>
                <c:pt idx="11106">
                  <c:v>0.61895833333333339</c:v>
                </c:pt>
                <c:pt idx="11107">
                  <c:v>0.61920138888888887</c:v>
                </c:pt>
                <c:pt idx="11108">
                  <c:v>0.61944444444444446</c:v>
                </c:pt>
                <c:pt idx="11109">
                  <c:v>0.61968750000000006</c:v>
                </c:pt>
                <c:pt idx="11110">
                  <c:v>0.61994212962962958</c:v>
                </c:pt>
                <c:pt idx="11111">
                  <c:v>0.62018518518518517</c:v>
                </c:pt>
                <c:pt idx="11112">
                  <c:v>0.62042824074074077</c:v>
                </c:pt>
                <c:pt idx="11113">
                  <c:v>0.62067129629629625</c:v>
                </c:pt>
                <c:pt idx="11114">
                  <c:v>0.62091435185185184</c:v>
                </c:pt>
                <c:pt idx="11115">
                  <c:v>0.62116898148148147</c:v>
                </c:pt>
                <c:pt idx="11116">
                  <c:v>0.62141203703703707</c:v>
                </c:pt>
                <c:pt idx="11117">
                  <c:v>0.62165509259259266</c:v>
                </c:pt>
                <c:pt idx="11118">
                  <c:v>0.62189814814814814</c:v>
                </c:pt>
                <c:pt idx="11119">
                  <c:v>0.62214120370370374</c:v>
                </c:pt>
                <c:pt idx="11120">
                  <c:v>0.62238425925925933</c:v>
                </c:pt>
                <c:pt idx="11121">
                  <c:v>0.62263888888888885</c:v>
                </c:pt>
                <c:pt idx="11122">
                  <c:v>0.62288194444444445</c:v>
                </c:pt>
                <c:pt idx="11123">
                  <c:v>0.62312500000000004</c:v>
                </c:pt>
                <c:pt idx="11124">
                  <c:v>0.62336805555555552</c:v>
                </c:pt>
                <c:pt idx="11125">
                  <c:v>0.62361111111111112</c:v>
                </c:pt>
                <c:pt idx="11126">
                  <c:v>0.62386574074074075</c:v>
                </c:pt>
                <c:pt idx="11127">
                  <c:v>0.62410879629629623</c:v>
                </c:pt>
                <c:pt idx="11128">
                  <c:v>0.62435185185185182</c:v>
                </c:pt>
                <c:pt idx="11129">
                  <c:v>0.62459490740740742</c:v>
                </c:pt>
                <c:pt idx="11130">
                  <c:v>0.6248379629629629</c:v>
                </c:pt>
                <c:pt idx="11131">
                  <c:v>0.62509259259259264</c:v>
                </c:pt>
                <c:pt idx="11132">
                  <c:v>0.62533564814814813</c:v>
                </c:pt>
                <c:pt idx="11133">
                  <c:v>0.62557870370370372</c:v>
                </c:pt>
                <c:pt idx="11134">
                  <c:v>0.62582175925925931</c:v>
                </c:pt>
                <c:pt idx="11135">
                  <c:v>0.6260648148148148</c:v>
                </c:pt>
                <c:pt idx="11136">
                  <c:v>0.62630787037037039</c:v>
                </c:pt>
                <c:pt idx="11137">
                  <c:v>0.62656250000000002</c:v>
                </c:pt>
                <c:pt idx="11138">
                  <c:v>0.6268055555555555</c:v>
                </c:pt>
                <c:pt idx="11139">
                  <c:v>0.6270486111111111</c:v>
                </c:pt>
                <c:pt idx="11140">
                  <c:v>0.62729166666666669</c:v>
                </c:pt>
                <c:pt idx="11141">
                  <c:v>0.62753472222222217</c:v>
                </c:pt>
                <c:pt idx="11142">
                  <c:v>0.62778935185185192</c:v>
                </c:pt>
                <c:pt idx="11143">
                  <c:v>0.6280324074074074</c:v>
                </c:pt>
                <c:pt idx="11144">
                  <c:v>0.62827546296296299</c:v>
                </c:pt>
                <c:pt idx="11145">
                  <c:v>0.62851851851851859</c:v>
                </c:pt>
                <c:pt idx="11146">
                  <c:v>0.62876157407407407</c:v>
                </c:pt>
                <c:pt idx="11147">
                  <c:v>0.6290162037037037</c:v>
                </c:pt>
                <c:pt idx="11148">
                  <c:v>0.6292592592592593</c:v>
                </c:pt>
                <c:pt idx="11149">
                  <c:v>0.62950231481481478</c:v>
                </c:pt>
                <c:pt idx="11150">
                  <c:v>0.62974537037037037</c:v>
                </c:pt>
                <c:pt idx="11151">
                  <c:v>0.62998842592592597</c:v>
                </c:pt>
                <c:pt idx="11152">
                  <c:v>0.63023148148148145</c:v>
                </c:pt>
                <c:pt idx="11153">
                  <c:v>0.63048611111111108</c:v>
                </c:pt>
                <c:pt idx="11154">
                  <c:v>0.63072916666666667</c:v>
                </c:pt>
                <c:pt idx="11155">
                  <c:v>0.63097222222222216</c:v>
                </c:pt>
                <c:pt idx="11156">
                  <c:v>0.63121527777777775</c:v>
                </c:pt>
                <c:pt idx="11157">
                  <c:v>0.63146990740740738</c:v>
                </c:pt>
                <c:pt idx="11158">
                  <c:v>0.63171296296296298</c:v>
                </c:pt>
                <c:pt idx="11159">
                  <c:v>0.63195601851851857</c:v>
                </c:pt>
                <c:pt idx="11160">
                  <c:v>0.63219907407407405</c:v>
                </c:pt>
                <c:pt idx="11161">
                  <c:v>0.63244212962962965</c:v>
                </c:pt>
                <c:pt idx="11162">
                  <c:v>0.63268518518518524</c:v>
                </c:pt>
                <c:pt idx="11163">
                  <c:v>0.63293981481481476</c:v>
                </c:pt>
                <c:pt idx="11164">
                  <c:v>0.63318287037037035</c:v>
                </c:pt>
                <c:pt idx="11165">
                  <c:v>0.63342592592592595</c:v>
                </c:pt>
                <c:pt idx="11166">
                  <c:v>0.63366898148148143</c:v>
                </c:pt>
                <c:pt idx="11167">
                  <c:v>0.63391203703703702</c:v>
                </c:pt>
                <c:pt idx="11168">
                  <c:v>0.63416666666666666</c:v>
                </c:pt>
                <c:pt idx="11169">
                  <c:v>0.63440972222222225</c:v>
                </c:pt>
                <c:pt idx="11170">
                  <c:v>0.63465277777777784</c:v>
                </c:pt>
                <c:pt idx="11171">
                  <c:v>0.63489583333333333</c:v>
                </c:pt>
                <c:pt idx="11172">
                  <c:v>0.63513888888888892</c:v>
                </c:pt>
                <c:pt idx="11173">
                  <c:v>0.63538194444444451</c:v>
                </c:pt>
                <c:pt idx="11174">
                  <c:v>0.63563657407407403</c:v>
                </c:pt>
                <c:pt idx="11175">
                  <c:v>0.63587962962962963</c:v>
                </c:pt>
                <c:pt idx="11176">
                  <c:v>0.63612268518518522</c:v>
                </c:pt>
                <c:pt idx="11177">
                  <c:v>0.6363657407407407</c:v>
                </c:pt>
                <c:pt idx="11178">
                  <c:v>0.6366087962962963</c:v>
                </c:pt>
                <c:pt idx="11179">
                  <c:v>0.63686342592592593</c:v>
                </c:pt>
                <c:pt idx="11180">
                  <c:v>0.63710648148148141</c:v>
                </c:pt>
                <c:pt idx="11181">
                  <c:v>0.63734953703703701</c:v>
                </c:pt>
                <c:pt idx="11182">
                  <c:v>0.6375925925925926</c:v>
                </c:pt>
                <c:pt idx="11183">
                  <c:v>0.63783564814814808</c:v>
                </c:pt>
                <c:pt idx="11184">
                  <c:v>0.63809027777777783</c:v>
                </c:pt>
                <c:pt idx="11185">
                  <c:v>0.63833333333333331</c:v>
                </c:pt>
                <c:pt idx="11186">
                  <c:v>0.6385763888888889</c:v>
                </c:pt>
                <c:pt idx="11187">
                  <c:v>0.6388194444444445</c:v>
                </c:pt>
                <c:pt idx="11188">
                  <c:v>0.63906249999999998</c:v>
                </c:pt>
                <c:pt idx="11189">
                  <c:v>0.63931712962962961</c:v>
                </c:pt>
                <c:pt idx="11190">
                  <c:v>0.6395601851851852</c:v>
                </c:pt>
                <c:pt idx="11191">
                  <c:v>0.63980324074074069</c:v>
                </c:pt>
                <c:pt idx="11192">
                  <c:v>0.64004629629629628</c:v>
                </c:pt>
                <c:pt idx="11193">
                  <c:v>0.64028935185185187</c:v>
                </c:pt>
                <c:pt idx="11194">
                  <c:v>0.64053240740740736</c:v>
                </c:pt>
                <c:pt idx="11195">
                  <c:v>0.6407870370370371</c:v>
                </c:pt>
                <c:pt idx="11196">
                  <c:v>0.64103009259259258</c:v>
                </c:pt>
                <c:pt idx="11197">
                  <c:v>0.64127314814814818</c:v>
                </c:pt>
                <c:pt idx="11198">
                  <c:v>0.64151620370370377</c:v>
                </c:pt>
                <c:pt idx="11199">
                  <c:v>0.64175925925925925</c:v>
                </c:pt>
                <c:pt idx="11200">
                  <c:v>0.64201388888888888</c:v>
                </c:pt>
                <c:pt idx="11201">
                  <c:v>0.64225694444444448</c:v>
                </c:pt>
                <c:pt idx="11202">
                  <c:v>0.64249999999999996</c:v>
                </c:pt>
                <c:pt idx="11203">
                  <c:v>0.64274305555555555</c:v>
                </c:pt>
                <c:pt idx="11204">
                  <c:v>0.64298611111111115</c:v>
                </c:pt>
                <c:pt idx="11205">
                  <c:v>0.64324074074074067</c:v>
                </c:pt>
                <c:pt idx="11206">
                  <c:v>0.64348379629629626</c:v>
                </c:pt>
                <c:pt idx="11207">
                  <c:v>0.64372685185185186</c:v>
                </c:pt>
                <c:pt idx="11208">
                  <c:v>0.64396990740740734</c:v>
                </c:pt>
                <c:pt idx="11209">
                  <c:v>0.64421296296296293</c:v>
                </c:pt>
                <c:pt idx="11210">
                  <c:v>0.64446759259259256</c:v>
                </c:pt>
                <c:pt idx="11211">
                  <c:v>0.64471064814814816</c:v>
                </c:pt>
                <c:pt idx="11212">
                  <c:v>0.64495370370370375</c:v>
                </c:pt>
                <c:pt idx="11213">
                  <c:v>0.64519675925925923</c:v>
                </c:pt>
                <c:pt idx="11214">
                  <c:v>0.64543981481481483</c:v>
                </c:pt>
                <c:pt idx="11215">
                  <c:v>0.64568287037037042</c:v>
                </c:pt>
                <c:pt idx="11216">
                  <c:v>0.64593749999999994</c:v>
                </c:pt>
                <c:pt idx="11217">
                  <c:v>0.64618055555555554</c:v>
                </c:pt>
                <c:pt idx="11218">
                  <c:v>0.64642361111111113</c:v>
                </c:pt>
                <c:pt idx="11219">
                  <c:v>0.64666666666666661</c:v>
                </c:pt>
                <c:pt idx="11220">
                  <c:v>0.64690972222222221</c:v>
                </c:pt>
                <c:pt idx="11221">
                  <c:v>0.64716435185185184</c:v>
                </c:pt>
                <c:pt idx="11222">
                  <c:v>0.64740740740740743</c:v>
                </c:pt>
                <c:pt idx="11223">
                  <c:v>0.64765046296296302</c:v>
                </c:pt>
                <c:pt idx="11224">
                  <c:v>0.64789351851851851</c:v>
                </c:pt>
                <c:pt idx="11225">
                  <c:v>0.6481365740740741</c:v>
                </c:pt>
                <c:pt idx="11226">
                  <c:v>0.64839120370370373</c:v>
                </c:pt>
                <c:pt idx="11227">
                  <c:v>0.64863425925925922</c:v>
                </c:pt>
                <c:pt idx="11228">
                  <c:v>0.64887731481481481</c:v>
                </c:pt>
                <c:pt idx="11229">
                  <c:v>0.6491203703703704</c:v>
                </c:pt>
                <c:pt idx="11230">
                  <c:v>0.64936342592592589</c:v>
                </c:pt>
                <c:pt idx="11231">
                  <c:v>0.64960648148148148</c:v>
                </c:pt>
                <c:pt idx="11232">
                  <c:v>0.64986111111111111</c:v>
                </c:pt>
                <c:pt idx="11233">
                  <c:v>0.65010416666666659</c:v>
                </c:pt>
                <c:pt idx="11234">
                  <c:v>0.65034722222222219</c:v>
                </c:pt>
                <c:pt idx="11235">
                  <c:v>0.65059027777777778</c:v>
                </c:pt>
                <c:pt idx="11236">
                  <c:v>0.65083333333333326</c:v>
                </c:pt>
                <c:pt idx="11237">
                  <c:v>0.65108796296296301</c:v>
                </c:pt>
                <c:pt idx="11238">
                  <c:v>0.65133101851851849</c:v>
                </c:pt>
                <c:pt idx="11239">
                  <c:v>0.65157407407407408</c:v>
                </c:pt>
                <c:pt idx="11240">
                  <c:v>0.65181712962962968</c:v>
                </c:pt>
                <c:pt idx="11241">
                  <c:v>0.65206018518518516</c:v>
                </c:pt>
                <c:pt idx="11242">
                  <c:v>0.65231481481481479</c:v>
                </c:pt>
                <c:pt idx="11243">
                  <c:v>0.65255787037037039</c:v>
                </c:pt>
                <c:pt idx="11244">
                  <c:v>0.65280092592592587</c:v>
                </c:pt>
                <c:pt idx="11245">
                  <c:v>0.65304398148148146</c:v>
                </c:pt>
                <c:pt idx="11246">
                  <c:v>0.65328703703703705</c:v>
                </c:pt>
                <c:pt idx="11247">
                  <c:v>0.65354166666666669</c:v>
                </c:pt>
                <c:pt idx="11248">
                  <c:v>0.65378472222222228</c:v>
                </c:pt>
                <c:pt idx="11249">
                  <c:v>0.65402777777777776</c:v>
                </c:pt>
                <c:pt idx="11250">
                  <c:v>0.65427083333333336</c:v>
                </c:pt>
                <c:pt idx="11251">
                  <c:v>0.65451388888888895</c:v>
                </c:pt>
                <c:pt idx="11252">
                  <c:v>0.65475694444444443</c:v>
                </c:pt>
                <c:pt idx="11253">
                  <c:v>0.65501157407407407</c:v>
                </c:pt>
                <c:pt idx="11254">
                  <c:v>0.65525462962962966</c:v>
                </c:pt>
                <c:pt idx="11255">
                  <c:v>0.65549768518518514</c:v>
                </c:pt>
                <c:pt idx="11256">
                  <c:v>0.65574074074074074</c:v>
                </c:pt>
                <c:pt idx="11257">
                  <c:v>0.65598379629629633</c:v>
                </c:pt>
                <c:pt idx="11258">
                  <c:v>0.65623842592592596</c:v>
                </c:pt>
                <c:pt idx="11259">
                  <c:v>0.65648148148148155</c:v>
                </c:pt>
                <c:pt idx="11260">
                  <c:v>0.65672453703703704</c:v>
                </c:pt>
                <c:pt idx="11261">
                  <c:v>0.65696759259259252</c:v>
                </c:pt>
                <c:pt idx="11262">
                  <c:v>0.65721064814814811</c:v>
                </c:pt>
                <c:pt idx="11263">
                  <c:v>0.65746527777777775</c:v>
                </c:pt>
                <c:pt idx="11264">
                  <c:v>0.65770833333333334</c:v>
                </c:pt>
                <c:pt idx="11265">
                  <c:v>0.65795138888888893</c:v>
                </c:pt>
                <c:pt idx="11266">
                  <c:v>0.65819444444444442</c:v>
                </c:pt>
                <c:pt idx="11267">
                  <c:v>0.65843750000000001</c:v>
                </c:pt>
                <c:pt idx="11268">
                  <c:v>0.6586805555555556</c:v>
                </c:pt>
                <c:pt idx="11269">
                  <c:v>0.65893518518518512</c:v>
                </c:pt>
                <c:pt idx="11270">
                  <c:v>0.65917824074074072</c:v>
                </c:pt>
                <c:pt idx="11271">
                  <c:v>0.65942129629629631</c:v>
                </c:pt>
                <c:pt idx="11272">
                  <c:v>0.65966435185185179</c:v>
                </c:pt>
                <c:pt idx="11273">
                  <c:v>0.65990740740740739</c:v>
                </c:pt>
                <c:pt idx="11274">
                  <c:v>0.66016203703703702</c:v>
                </c:pt>
                <c:pt idx="11275">
                  <c:v>0.66040509259259261</c:v>
                </c:pt>
                <c:pt idx="11276">
                  <c:v>0.66064814814814821</c:v>
                </c:pt>
                <c:pt idx="11277">
                  <c:v>0.66089120370370369</c:v>
                </c:pt>
                <c:pt idx="11278">
                  <c:v>0.66113425925925928</c:v>
                </c:pt>
                <c:pt idx="11279">
                  <c:v>0.66138888888888892</c:v>
                </c:pt>
                <c:pt idx="11280">
                  <c:v>0.6616319444444444</c:v>
                </c:pt>
                <c:pt idx="11281">
                  <c:v>0.66187499999999999</c:v>
                </c:pt>
                <c:pt idx="11282">
                  <c:v>0.66211805555555558</c:v>
                </c:pt>
                <c:pt idx="11283">
                  <c:v>0.66236111111111107</c:v>
                </c:pt>
                <c:pt idx="11284">
                  <c:v>0.66261574074074081</c:v>
                </c:pt>
                <c:pt idx="11285">
                  <c:v>0.66285879629629629</c:v>
                </c:pt>
                <c:pt idx="11286">
                  <c:v>0.66310185185185189</c:v>
                </c:pt>
                <c:pt idx="11287">
                  <c:v>0.66334490740740748</c:v>
                </c:pt>
                <c:pt idx="11288">
                  <c:v>0.66358796296296296</c:v>
                </c:pt>
                <c:pt idx="11289">
                  <c:v>0.66383101851851845</c:v>
                </c:pt>
                <c:pt idx="11290">
                  <c:v>0.66408564814814819</c:v>
                </c:pt>
                <c:pt idx="11291">
                  <c:v>0.66432870370370367</c:v>
                </c:pt>
                <c:pt idx="11292">
                  <c:v>0.66457175925925926</c:v>
                </c:pt>
                <c:pt idx="11293">
                  <c:v>0.66481481481481486</c:v>
                </c:pt>
                <c:pt idx="11294">
                  <c:v>0.66505787037037034</c:v>
                </c:pt>
                <c:pt idx="11295">
                  <c:v>0.66531249999999997</c:v>
                </c:pt>
                <c:pt idx="11296">
                  <c:v>0.66555555555555557</c:v>
                </c:pt>
                <c:pt idx="11297">
                  <c:v>0.66579861111111105</c:v>
                </c:pt>
                <c:pt idx="11298">
                  <c:v>0.66604166666666664</c:v>
                </c:pt>
                <c:pt idx="11299">
                  <c:v>0.66628472222222224</c:v>
                </c:pt>
                <c:pt idx="11300">
                  <c:v>0.66653935185185187</c:v>
                </c:pt>
                <c:pt idx="11301">
                  <c:v>0.66678240740740735</c:v>
                </c:pt>
                <c:pt idx="11302">
                  <c:v>0.66702546296296295</c:v>
                </c:pt>
                <c:pt idx="11303">
                  <c:v>0.66726851851851843</c:v>
                </c:pt>
                <c:pt idx="11304">
                  <c:v>0.66751157407407413</c:v>
                </c:pt>
                <c:pt idx="11305">
                  <c:v>0.66775462962962961</c:v>
                </c:pt>
                <c:pt idx="11306">
                  <c:v>0.66800925925925936</c:v>
                </c:pt>
                <c:pt idx="11307">
                  <c:v>0.66825231481481484</c:v>
                </c:pt>
                <c:pt idx="11308">
                  <c:v>0.66849537037037043</c:v>
                </c:pt>
                <c:pt idx="11309">
                  <c:v>0.66873842592592592</c:v>
                </c:pt>
                <c:pt idx="11310">
                  <c:v>0.66898148148148151</c:v>
                </c:pt>
                <c:pt idx="11311">
                  <c:v>0.66923611111111114</c:v>
                </c:pt>
                <c:pt idx="11312">
                  <c:v>0.66947916666666663</c:v>
                </c:pt>
                <c:pt idx="11313">
                  <c:v>0.66972222222222222</c:v>
                </c:pt>
                <c:pt idx="11314">
                  <c:v>0.6699652777777777</c:v>
                </c:pt>
                <c:pt idx="11315">
                  <c:v>0.67020833333333341</c:v>
                </c:pt>
                <c:pt idx="11316">
                  <c:v>0.67046296296296293</c:v>
                </c:pt>
                <c:pt idx="11317">
                  <c:v>0.67070601851851841</c:v>
                </c:pt>
                <c:pt idx="11318">
                  <c:v>0.67094907407407411</c:v>
                </c:pt>
                <c:pt idx="11319">
                  <c:v>0.6711921296296296</c:v>
                </c:pt>
                <c:pt idx="11320">
                  <c:v>0.67143518518518519</c:v>
                </c:pt>
                <c:pt idx="11321">
                  <c:v>0.67168981481481482</c:v>
                </c:pt>
                <c:pt idx="11322">
                  <c:v>0.67193287037037042</c:v>
                </c:pt>
                <c:pt idx="11323">
                  <c:v>0.6721759259259259</c:v>
                </c:pt>
                <c:pt idx="11324">
                  <c:v>0.67241898148148149</c:v>
                </c:pt>
                <c:pt idx="11325">
                  <c:v>0.67266203703703698</c:v>
                </c:pt>
                <c:pt idx="11326">
                  <c:v>0.67290509259259268</c:v>
                </c:pt>
                <c:pt idx="11327">
                  <c:v>0.6731597222222222</c:v>
                </c:pt>
                <c:pt idx="11328">
                  <c:v>0.67340277777777768</c:v>
                </c:pt>
                <c:pt idx="11329">
                  <c:v>0.67364583333333339</c:v>
                </c:pt>
                <c:pt idx="11330">
                  <c:v>0.67388888888888887</c:v>
                </c:pt>
                <c:pt idx="11331">
                  <c:v>0.67413194444444446</c:v>
                </c:pt>
                <c:pt idx="11332">
                  <c:v>0.6743865740740741</c:v>
                </c:pt>
                <c:pt idx="11333">
                  <c:v>0.67462962962962969</c:v>
                </c:pt>
                <c:pt idx="11334">
                  <c:v>0.67487268518518517</c:v>
                </c:pt>
                <c:pt idx="11335">
                  <c:v>0.67511574074074077</c:v>
                </c:pt>
                <c:pt idx="11336">
                  <c:v>0.67535879629629625</c:v>
                </c:pt>
                <c:pt idx="11337">
                  <c:v>0.67561342592592588</c:v>
                </c:pt>
                <c:pt idx="11338">
                  <c:v>0.67585648148148147</c:v>
                </c:pt>
                <c:pt idx="11339">
                  <c:v>0.67609953703703696</c:v>
                </c:pt>
                <c:pt idx="11340">
                  <c:v>0.67634259259259266</c:v>
                </c:pt>
                <c:pt idx="11341">
                  <c:v>0.67658564814814814</c:v>
                </c:pt>
                <c:pt idx="11342">
                  <c:v>0.67684027777777789</c:v>
                </c:pt>
                <c:pt idx="11343">
                  <c:v>0.67708333333333337</c:v>
                </c:pt>
                <c:pt idx="11344">
                  <c:v>0.67732638888888885</c:v>
                </c:pt>
                <c:pt idx="11345">
                  <c:v>0.67756944444444445</c:v>
                </c:pt>
                <c:pt idx="11346">
                  <c:v>0.67781249999999993</c:v>
                </c:pt>
                <c:pt idx="11347">
                  <c:v>0.67805555555555552</c:v>
                </c:pt>
                <c:pt idx="11348">
                  <c:v>0.67831018518518515</c:v>
                </c:pt>
                <c:pt idx="11349">
                  <c:v>0.67855324074074075</c:v>
                </c:pt>
                <c:pt idx="11350">
                  <c:v>0.67879629629629623</c:v>
                </c:pt>
                <c:pt idx="11351">
                  <c:v>0.67903935185185194</c:v>
                </c:pt>
                <c:pt idx="11352">
                  <c:v>0.67928240740740742</c:v>
                </c:pt>
                <c:pt idx="11353">
                  <c:v>0.67953703703703694</c:v>
                </c:pt>
                <c:pt idx="11354">
                  <c:v>0.67978009259259264</c:v>
                </c:pt>
                <c:pt idx="11355">
                  <c:v>0.68002314814814813</c:v>
                </c:pt>
                <c:pt idx="11356">
                  <c:v>0.68026620370370372</c:v>
                </c:pt>
                <c:pt idx="11357">
                  <c:v>0.6805092592592592</c:v>
                </c:pt>
                <c:pt idx="11358">
                  <c:v>0.68076388888888895</c:v>
                </c:pt>
                <c:pt idx="11359">
                  <c:v>0.68100694444444443</c:v>
                </c:pt>
                <c:pt idx="11360">
                  <c:v>0.68125000000000002</c:v>
                </c:pt>
                <c:pt idx="11361">
                  <c:v>0.6814930555555555</c:v>
                </c:pt>
                <c:pt idx="11362">
                  <c:v>0.68173611111111121</c:v>
                </c:pt>
                <c:pt idx="11363">
                  <c:v>0.68199074074074073</c:v>
                </c:pt>
                <c:pt idx="11364">
                  <c:v>0.68223379629629621</c:v>
                </c:pt>
                <c:pt idx="11365">
                  <c:v>0.68247685185185192</c:v>
                </c:pt>
                <c:pt idx="11366">
                  <c:v>0.6827199074074074</c:v>
                </c:pt>
                <c:pt idx="11367">
                  <c:v>0.68296296296296299</c:v>
                </c:pt>
                <c:pt idx="11368">
                  <c:v>0.68320601851851848</c:v>
                </c:pt>
                <c:pt idx="11369">
                  <c:v>0.68346064814814822</c:v>
                </c:pt>
                <c:pt idx="11370">
                  <c:v>0.6837037037037037</c:v>
                </c:pt>
                <c:pt idx="11371">
                  <c:v>0.6839467592592593</c:v>
                </c:pt>
                <c:pt idx="11372">
                  <c:v>0.68418981481481478</c:v>
                </c:pt>
                <c:pt idx="11373">
                  <c:v>0.68443287037037026</c:v>
                </c:pt>
                <c:pt idx="11374">
                  <c:v>0.6846875</c:v>
                </c:pt>
                <c:pt idx="11375">
                  <c:v>0.68493055555555549</c:v>
                </c:pt>
                <c:pt idx="11376">
                  <c:v>0.68517361111111119</c:v>
                </c:pt>
                <c:pt idx="11377">
                  <c:v>0.68541666666666667</c:v>
                </c:pt>
                <c:pt idx="11378">
                  <c:v>0.68565972222222227</c:v>
                </c:pt>
                <c:pt idx="11379">
                  <c:v>0.6859143518518519</c:v>
                </c:pt>
                <c:pt idx="11380">
                  <c:v>0.68615740740740738</c:v>
                </c:pt>
                <c:pt idx="11381">
                  <c:v>0.68640046296296298</c:v>
                </c:pt>
                <c:pt idx="11382">
                  <c:v>0.68664351851851846</c:v>
                </c:pt>
                <c:pt idx="11383">
                  <c:v>0.68688657407407405</c:v>
                </c:pt>
                <c:pt idx="11384">
                  <c:v>0.68712962962962953</c:v>
                </c:pt>
                <c:pt idx="11385">
                  <c:v>0.68738425925925928</c:v>
                </c:pt>
                <c:pt idx="11386">
                  <c:v>0.68762731481481476</c:v>
                </c:pt>
                <c:pt idx="11387">
                  <c:v>0.68787037037037047</c:v>
                </c:pt>
                <c:pt idx="11388">
                  <c:v>0.68811342592592595</c:v>
                </c:pt>
                <c:pt idx="11389">
                  <c:v>0.68835648148148154</c:v>
                </c:pt>
                <c:pt idx="11390">
                  <c:v>0.68861111111111117</c:v>
                </c:pt>
                <c:pt idx="11391">
                  <c:v>0.68885416666666666</c:v>
                </c:pt>
                <c:pt idx="11392">
                  <c:v>0.68909722222222225</c:v>
                </c:pt>
                <c:pt idx="11393">
                  <c:v>0.68934027777777773</c:v>
                </c:pt>
                <c:pt idx="11394">
                  <c:v>0.68958333333333333</c:v>
                </c:pt>
                <c:pt idx="11395">
                  <c:v>0.68983796296296296</c:v>
                </c:pt>
                <c:pt idx="11396">
                  <c:v>0.69008101851851855</c:v>
                </c:pt>
                <c:pt idx="11397">
                  <c:v>0.69032407407407403</c:v>
                </c:pt>
                <c:pt idx="11398">
                  <c:v>0.69056712962962974</c:v>
                </c:pt>
                <c:pt idx="11399">
                  <c:v>0.69081018518518522</c:v>
                </c:pt>
                <c:pt idx="11400">
                  <c:v>0.6910532407407407</c:v>
                </c:pt>
                <c:pt idx="11401">
                  <c:v>0.69130787037037045</c:v>
                </c:pt>
                <c:pt idx="11402">
                  <c:v>0.69155092592592593</c:v>
                </c:pt>
                <c:pt idx="11403">
                  <c:v>0.69179398148148152</c:v>
                </c:pt>
                <c:pt idx="11404">
                  <c:v>0.69203703703703701</c:v>
                </c:pt>
                <c:pt idx="11405">
                  <c:v>0.6922800925925926</c:v>
                </c:pt>
                <c:pt idx="11406">
                  <c:v>0.69253472222222223</c:v>
                </c:pt>
                <c:pt idx="11407">
                  <c:v>0.69277777777777771</c:v>
                </c:pt>
                <c:pt idx="11408">
                  <c:v>0.69302083333333331</c:v>
                </c:pt>
                <c:pt idx="11409">
                  <c:v>0.69326388888888879</c:v>
                </c:pt>
                <c:pt idx="11410">
                  <c:v>0.6935069444444445</c:v>
                </c:pt>
                <c:pt idx="11411">
                  <c:v>0.69376157407407402</c:v>
                </c:pt>
                <c:pt idx="11412">
                  <c:v>0.69400462962962972</c:v>
                </c:pt>
                <c:pt idx="11413">
                  <c:v>0.6942476851851852</c:v>
                </c:pt>
                <c:pt idx="11414">
                  <c:v>0.6944907407407408</c:v>
                </c:pt>
                <c:pt idx="11415">
                  <c:v>0.69473379629629628</c:v>
                </c:pt>
                <c:pt idx="11416">
                  <c:v>0.69498842592592591</c:v>
                </c:pt>
                <c:pt idx="11417">
                  <c:v>0.69523148148148151</c:v>
                </c:pt>
                <c:pt idx="11418">
                  <c:v>0.69547453703703699</c:v>
                </c:pt>
                <c:pt idx="11419">
                  <c:v>0.69571759259259258</c:v>
                </c:pt>
                <c:pt idx="11420">
                  <c:v>0.69596064814814806</c:v>
                </c:pt>
                <c:pt idx="11421">
                  <c:v>0.69621527777777781</c:v>
                </c:pt>
                <c:pt idx="11422">
                  <c:v>0.69645833333333329</c:v>
                </c:pt>
                <c:pt idx="11423">
                  <c:v>0.69670138888888899</c:v>
                </c:pt>
                <c:pt idx="11424">
                  <c:v>0.69694444444444448</c:v>
                </c:pt>
                <c:pt idx="11425">
                  <c:v>0.69718750000000007</c:v>
                </c:pt>
                <c:pt idx="11426">
                  <c:v>0.69743055555555555</c:v>
                </c:pt>
                <c:pt idx="11427">
                  <c:v>0.69768518518518519</c:v>
                </c:pt>
                <c:pt idx="11428">
                  <c:v>0.69792824074074078</c:v>
                </c:pt>
                <c:pt idx="11429">
                  <c:v>0.69817129629629626</c:v>
                </c:pt>
                <c:pt idx="11430">
                  <c:v>0.69841435185185186</c:v>
                </c:pt>
                <c:pt idx="11431">
                  <c:v>0.69865740740740734</c:v>
                </c:pt>
                <c:pt idx="11432">
                  <c:v>0.69891203703703697</c:v>
                </c:pt>
                <c:pt idx="11433">
                  <c:v>0.69915509259259256</c:v>
                </c:pt>
                <c:pt idx="11434">
                  <c:v>0.69939814814814805</c:v>
                </c:pt>
                <c:pt idx="11435">
                  <c:v>0.69964120370370375</c:v>
                </c:pt>
                <c:pt idx="11436">
                  <c:v>0.69988425925925923</c:v>
                </c:pt>
                <c:pt idx="11437">
                  <c:v>0.70013888888888898</c:v>
                </c:pt>
                <c:pt idx="11438">
                  <c:v>0.70038194444444446</c:v>
                </c:pt>
                <c:pt idx="11439">
                  <c:v>0.70062500000000005</c:v>
                </c:pt>
                <c:pt idx="11440">
                  <c:v>0.70086805555555554</c:v>
                </c:pt>
                <c:pt idx="11441">
                  <c:v>0.70111111111111113</c:v>
                </c:pt>
                <c:pt idx="11442">
                  <c:v>0.70135416666666661</c:v>
                </c:pt>
                <c:pt idx="11443">
                  <c:v>0.70160879629629624</c:v>
                </c:pt>
                <c:pt idx="11444">
                  <c:v>0.70185185185185184</c:v>
                </c:pt>
                <c:pt idx="11445">
                  <c:v>0.70209490740740732</c:v>
                </c:pt>
                <c:pt idx="11446">
                  <c:v>0.70233796296296302</c:v>
                </c:pt>
                <c:pt idx="11447">
                  <c:v>0.70258101851851851</c:v>
                </c:pt>
                <c:pt idx="11448">
                  <c:v>0.70283564814814825</c:v>
                </c:pt>
                <c:pt idx="11449">
                  <c:v>0.70307870370370373</c:v>
                </c:pt>
                <c:pt idx="11450">
                  <c:v>0.70332175925925933</c:v>
                </c:pt>
                <c:pt idx="11451">
                  <c:v>0.70356481481481481</c:v>
                </c:pt>
                <c:pt idx="11452">
                  <c:v>0.7038078703703704</c:v>
                </c:pt>
                <c:pt idx="11453">
                  <c:v>0.70406250000000004</c:v>
                </c:pt>
                <c:pt idx="11454">
                  <c:v>0.70430555555555552</c:v>
                </c:pt>
                <c:pt idx="11455">
                  <c:v>0.70454861111111111</c:v>
                </c:pt>
                <c:pt idx="11456">
                  <c:v>0.70479166666666659</c:v>
                </c:pt>
                <c:pt idx="11457">
                  <c:v>0.7050347222222223</c:v>
                </c:pt>
                <c:pt idx="11458">
                  <c:v>0.70527777777777778</c:v>
                </c:pt>
                <c:pt idx="11459">
                  <c:v>0.7055324074074073</c:v>
                </c:pt>
                <c:pt idx="11460">
                  <c:v>0.70577546296296301</c:v>
                </c:pt>
                <c:pt idx="11461">
                  <c:v>0.70601851851851849</c:v>
                </c:pt>
                <c:pt idx="11462">
                  <c:v>0.70626157407407408</c:v>
                </c:pt>
                <c:pt idx="11463">
                  <c:v>0.70650462962962957</c:v>
                </c:pt>
                <c:pt idx="11464">
                  <c:v>0.70675925925925931</c:v>
                </c:pt>
                <c:pt idx="11465">
                  <c:v>0.70700231481481479</c:v>
                </c:pt>
                <c:pt idx="11466">
                  <c:v>0.70724537037037039</c:v>
                </c:pt>
                <c:pt idx="11467">
                  <c:v>0.70748842592592587</c:v>
                </c:pt>
                <c:pt idx="11468">
                  <c:v>0.70773148148148157</c:v>
                </c:pt>
                <c:pt idx="11469">
                  <c:v>0.70798611111111109</c:v>
                </c:pt>
                <c:pt idx="11470">
                  <c:v>0.70822916666666658</c:v>
                </c:pt>
                <c:pt idx="11471">
                  <c:v>0.70847222222222228</c:v>
                </c:pt>
                <c:pt idx="11472">
                  <c:v>0.70871527777777776</c:v>
                </c:pt>
                <c:pt idx="11473">
                  <c:v>0.70895833333333336</c:v>
                </c:pt>
                <c:pt idx="11474">
                  <c:v>0.70921296296296299</c:v>
                </c:pt>
                <c:pt idx="11475">
                  <c:v>0.70945601851851858</c:v>
                </c:pt>
                <c:pt idx="11476">
                  <c:v>0.70969907407407407</c:v>
                </c:pt>
                <c:pt idx="11477">
                  <c:v>0.70994212962962966</c:v>
                </c:pt>
                <c:pt idx="11478">
                  <c:v>0.71018518518518514</c:v>
                </c:pt>
                <c:pt idx="11479">
                  <c:v>0.71043981481481477</c:v>
                </c:pt>
                <c:pt idx="11480">
                  <c:v>0.71068287037037037</c:v>
                </c:pt>
                <c:pt idx="11481">
                  <c:v>0.71092592592592585</c:v>
                </c:pt>
                <c:pt idx="11482">
                  <c:v>0.71116898148148155</c:v>
                </c:pt>
                <c:pt idx="11483">
                  <c:v>0.71141203703703704</c:v>
                </c:pt>
                <c:pt idx="11484">
                  <c:v>0.71165509259259263</c:v>
                </c:pt>
                <c:pt idx="11485">
                  <c:v>0.71190972222222226</c:v>
                </c:pt>
                <c:pt idx="11486">
                  <c:v>0.71215277777777775</c:v>
                </c:pt>
                <c:pt idx="11487">
                  <c:v>0.71239583333333334</c:v>
                </c:pt>
                <c:pt idx="11488">
                  <c:v>0.71263888888888882</c:v>
                </c:pt>
                <c:pt idx="11489">
                  <c:v>0.71288194444444442</c:v>
                </c:pt>
                <c:pt idx="11490">
                  <c:v>0.71313657407407405</c:v>
                </c:pt>
                <c:pt idx="11491">
                  <c:v>0.71337962962962964</c:v>
                </c:pt>
                <c:pt idx="11492">
                  <c:v>0.71362268518518512</c:v>
                </c:pt>
                <c:pt idx="11493">
                  <c:v>0.71386574074074083</c:v>
                </c:pt>
                <c:pt idx="11494">
                  <c:v>0.71410879629629631</c:v>
                </c:pt>
                <c:pt idx="11495">
                  <c:v>0.7143518518518519</c:v>
                </c:pt>
                <c:pt idx="11496">
                  <c:v>0.71460648148148154</c:v>
                </c:pt>
                <c:pt idx="11497">
                  <c:v>0.71484953703703702</c:v>
                </c:pt>
                <c:pt idx="11498">
                  <c:v>0.71509259259259261</c:v>
                </c:pt>
                <c:pt idx="11499">
                  <c:v>0.7153356481481481</c:v>
                </c:pt>
                <c:pt idx="11500">
                  <c:v>0.71557870370370369</c:v>
                </c:pt>
                <c:pt idx="11501">
                  <c:v>0.71583333333333332</c:v>
                </c:pt>
                <c:pt idx="11502">
                  <c:v>0.71607638888888892</c:v>
                </c:pt>
                <c:pt idx="11503">
                  <c:v>0.7163194444444444</c:v>
                </c:pt>
                <c:pt idx="11504">
                  <c:v>0.7165625000000001</c:v>
                </c:pt>
                <c:pt idx="11505">
                  <c:v>0.71680555555555558</c:v>
                </c:pt>
                <c:pt idx="11506">
                  <c:v>0.71706018518518511</c:v>
                </c:pt>
                <c:pt idx="11507">
                  <c:v>0.71730324074074081</c:v>
                </c:pt>
                <c:pt idx="11508">
                  <c:v>0.71754629629629629</c:v>
                </c:pt>
                <c:pt idx="11509">
                  <c:v>0.71778935185185189</c:v>
                </c:pt>
                <c:pt idx="11510">
                  <c:v>0.71803240740740737</c:v>
                </c:pt>
                <c:pt idx="11511">
                  <c:v>0.718287037037037</c:v>
                </c:pt>
                <c:pt idx="11512">
                  <c:v>0.7185300925925926</c:v>
                </c:pt>
                <c:pt idx="11513">
                  <c:v>0.71877314814814808</c:v>
                </c:pt>
                <c:pt idx="11514">
                  <c:v>0.71901620370370367</c:v>
                </c:pt>
                <c:pt idx="11515">
                  <c:v>0.71925925925925915</c:v>
                </c:pt>
                <c:pt idx="11516">
                  <c:v>0.71950231481481486</c:v>
                </c:pt>
                <c:pt idx="11517">
                  <c:v>0.71975694444444438</c:v>
                </c:pt>
                <c:pt idx="11518">
                  <c:v>0.72000000000000008</c:v>
                </c:pt>
                <c:pt idx="11519">
                  <c:v>0.72024305555555557</c:v>
                </c:pt>
                <c:pt idx="11520">
                  <c:v>0.72048611111111116</c:v>
                </c:pt>
                <c:pt idx="11521">
                  <c:v>0.72072916666666664</c:v>
                </c:pt>
                <c:pt idx="11522">
                  <c:v>0.72098379629629628</c:v>
                </c:pt>
                <c:pt idx="11523">
                  <c:v>0.72122685185185187</c:v>
                </c:pt>
                <c:pt idx="11524">
                  <c:v>0.72146990740740735</c:v>
                </c:pt>
                <c:pt idx="11525">
                  <c:v>0.72171296296296295</c:v>
                </c:pt>
                <c:pt idx="11526">
                  <c:v>0.72195601851851843</c:v>
                </c:pt>
                <c:pt idx="11527">
                  <c:v>0.72221064814814817</c:v>
                </c:pt>
                <c:pt idx="11528">
                  <c:v>0.72245370370370365</c:v>
                </c:pt>
                <c:pt idx="11529">
                  <c:v>0.72269675925925936</c:v>
                </c:pt>
                <c:pt idx="11530">
                  <c:v>0.72293981481481484</c:v>
                </c:pt>
                <c:pt idx="11531">
                  <c:v>0.72318287037037043</c:v>
                </c:pt>
                <c:pt idx="11532">
                  <c:v>0.72342592592592592</c:v>
                </c:pt>
                <c:pt idx="11533">
                  <c:v>0.72368055555555555</c:v>
                </c:pt>
                <c:pt idx="11534">
                  <c:v>0.72392361111111114</c:v>
                </c:pt>
                <c:pt idx="11535">
                  <c:v>0.72416666666666663</c:v>
                </c:pt>
                <c:pt idx="11536">
                  <c:v>0.72440972222222222</c:v>
                </c:pt>
                <c:pt idx="11537">
                  <c:v>0.72466435185185185</c:v>
                </c:pt>
                <c:pt idx="11538">
                  <c:v>0.72490740740740733</c:v>
                </c:pt>
                <c:pt idx="11539">
                  <c:v>0.72515046296296293</c:v>
                </c:pt>
                <c:pt idx="11540">
                  <c:v>0.72539351851851841</c:v>
                </c:pt>
                <c:pt idx="11541">
                  <c:v>0.72563657407407411</c:v>
                </c:pt>
                <c:pt idx="11542">
                  <c:v>0.7258796296296296</c:v>
                </c:pt>
                <c:pt idx="11543">
                  <c:v>0.72613425925925934</c:v>
                </c:pt>
                <c:pt idx="11544">
                  <c:v>0.72637731481481482</c:v>
                </c:pt>
                <c:pt idx="11545">
                  <c:v>0.72662037037037042</c:v>
                </c:pt>
                <c:pt idx="11546">
                  <c:v>0.7268634259259259</c:v>
                </c:pt>
                <c:pt idx="11547">
                  <c:v>0.72710648148148149</c:v>
                </c:pt>
                <c:pt idx="11548">
                  <c:v>0.72736111111111112</c:v>
                </c:pt>
                <c:pt idx="11549">
                  <c:v>0.72760416666666661</c:v>
                </c:pt>
                <c:pt idx="11550">
                  <c:v>0.7278472222222222</c:v>
                </c:pt>
                <c:pt idx="11551">
                  <c:v>0.72809027777777768</c:v>
                </c:pt>
                <c:pt idx="11552">
                  <c:v>0.72833333333333339</c:v>
                </c:pt>
                <c:pt idx="11553">
                  <c:v>0.72857638888888887</c:v>
                </c:pt>
                <c:pt idx="11554">
                  <c:v>0.72883101851851861</c:v>
                </c:pt>
                <c:pt idx="11555">
                  <c:v>0.7290740740740741</c:v>
                </c:pt>
                <c:pt idx="11556">
                  <c:v>0.72931712962962969</c:v>
                </c:pt>
                <c:pt idx="11557">
                  <c:v>0.72956018518518517</c:v>
                </c:pt>
                <c:pt idx="11558">
                  <c:v>0.72980324074074077</c:v>
                </c:pt>
                <c:pt idx="11559">
                  <c:v>0.7300578703703704</c:v>
                </c:pt>
                <c:pt idx="11560">
                  <c:v>0.73030092592592588</c:v>
                </c:pt>
                <c:pt idx="11561">
                  <c:v>0.73054398148148147</c:v>
                </c:pt>
                <c:pt idx="11562">
                  <c:v>0.73078703703703696</c:v>
                </c:pt>
                <c:pt idx="11563">
                  <c:v>0.73103009259259266</c:v>
                </c:pt>
                <c:pt idx="11564">
                  <c:v>0.73128472222222218</c:v>
                </c:pt>
                <c:pt idx="11565">
                  <c:v>0.73152777777777767</c:v>
                </c:pt>
                <c:pt idx="11566">
                  <c:v>0.73177083333333337</c:v>
                </c:pt>
                <c:pt idx="11567">
                  <c:v>0.73201388888888896</c:v>
                </c:pt>
                <c:pt idx="11568">
                  <c:v>0.73225694444444445</c:v>
                </c:pt>
                <c:pt idx="11569">
                  <c:v>0.73251157407407408</c:v>
                </c:pt>
                <c:pt idx="11570">
                  <c:v>0.73275462962962967</c:v>
                </c:pt>
                <c:pt idx="11571">
                  <c:v>0.73299768518518515</c:v>
                </c:pt>
                <c:pt idx="11572">
                  <c:v>0.73324074074074075</c:v>
                </c:pt>
                <c:pt idx="11573">
                  <c:v>0.73348379629629623</c:v>
                </c:pt>
                <c:pt idx="11574">
                  <c:v>0.73372685185185194</c:v>
                </c:pt>
                <c:pt idx="11575">
                  <c:v>0.73398148148148146</c:v>
                </c:pt>
                <c:pt idx="11576">
                  <c:v>0.73422453703703694</c:v>
                </c:pt>
                <c:pt idx="11577">
                  <c:v>0.73446759259259264</c:v>
                </c:pt>
                <c:pt idx="11578">
                  <c:v>0.73471064814814813</c:v>
                </c:pt>
                <c:pt idx="11579">
                  <c:v>0.73495370370370372</c:v>
                </c:pt>
                <c:pt idx="11580">
                  <c:v>0.73520833333333335</c:v>
                </c:pt>
                <c:pt idx="11581">
                  <c:v>0.73545138888888895</c:v>
                </c:pt>
                <c:pt idx="11582">
                  <c:v>0.73569444444444443</c:v>
                </c:pt>
                <c:pt idx="11583">
                  <c:v>0.73593750000000002</c:v>
                </c:pt>
                <c:pt idx="11584">
                  <c:v>0.7361805555555555</c:v>
                </c:pt>
                <c:pt idx="11585">
                  <c:v>0.73643518518518514</c:v>
                </c:pt>
                <c:pt idx="11586">
                  <c:v>0.73667824074074073</c:v>
                </c:pt>
                <c:pt idx="11587">
                  <c:v>0.73692129629629621</c:v>
                </c:pt>
                <c:pt idx="11588">
                  <c:v>0.73716435185185192</c:v>
                </c:pt>
                <c:pt idx="11589">
                  <c:v>0.7374074074074074</c:v>
                </c:pt>
                <c:pt idx="11590">
                  <c:v>0.73765046296296299</c:v>
                </c:pt>
                <c:pt idx="11591">
                  <c:v>0.73790509259259263</c:v>
                </c:pt>
                <c:pt idx="11592">
                  <c:v>0.73814814814814811</c:v>
                </c:pt>
                <c:pt idx="11593">
                  <c:v>0.7383912037037037</c:v>
                </c:pt>
                <c:pt idx="11594">
                  <c:v>0.7386342592592593</c:v>
                </c:pt>
                <c:pt idx="11595">
                  <c:v>0.73887731481481478</c:v>
                </c:pt>
                <c:pt idx="11596">
                  <c:v>0.73913194444444441</c:v>
                </c:pt>
                <c:pt idx="11597">
                  <c:v>0.739375</c:v>
                </c:pt>
                <c:pt idx="11598">
                  <c:v>0.73961805555555549</c:v>
                </c:pt>
                <c:pt idx="11599">
                  <c:v>0.73986111111111119</c:v>
                </c:pt>
                <c:pt idx="11600">
                  <c:v>0.74010416666666667</c:v>
                </c:pt>
                <c:pt idx="11601">
                  <c:v>0.7403587962962962</c:v>
                </c:pt>
                <c:pt idx="11602">
                  <c:v>0.7406018518518519</c:v>
                </c:pt>
                <c:pt idx="11603">
                  <c:v>0.74084490740740738</c:v>
                </c:pt>
                <c:pt idx="11604">
                  <c:v>0.74108796296296298</c:v>
                </c:pt>
                <c:pt idx="11605">
                  <c:v>0.74133101851851846</c:v>
                </c:pt>
                <c:pt idx="11606">
                  <c:v>0.7415856481481482</c:v>
                </c:pt>
                <c:pt idx="11607">
                  <c:v>0.74182870370370368</c:v>
                </c:pt>
                <c:pt idx="11608">
                  <c:v>0.74207175925925928</c:v>
                </c:pt>
                <c:pt idx="11609">
                  <c:v>0.74231481481481476</c:v>
                </c:pt>
                <c:pt idx="11610">
                  <c:v>0.74255787037037047</c:v>
                </c:pt>
                <c:pt idx="11611">
                  <c:v>0.74280092592592595</c:v>
                </c:pt>
                <c:pt idx="11612">
                  <c:v>0.74305555555555547</c:v>
                </c:pt>
                <c:pt idx="11613">
                  <c:v>0.74329861111111117</c:v>
                </c:pt>
                <c:pt idx="11614">
                  <c:v>0.74354166666666666</c:v>
                </c:pt>
                <c:pt idx="11615">
                  <c:v>0.74378472222222225</c:v>
                </c:pt>
                <c:pt idx="11616">
                  <c:v>0.74402777777777773</c:v>
                </c:pt>
                <c:pt idx="11617">
                  <c:v>0.74428240740740748</c:v>
                </c:pt>
                <c:pt idx="11618">
                  <c:v>0.74452546296296296</c:v>
                </c:pt>
                <c:pt idx="11619">
                  <c:v>0.74476851851851855</c:v>
                </c:pt>
                <c:pt idx="11620">
                  <c:v>0.74501157407407403</c:v>
                </c:pt>
                <c:pt idx="11621">
                  <c:v>0.74525462962962974</c:v>
                </c:pt>
                <c:pt idx="11622">
                  <c:v>0.74550925925925926</c:v>
                </c:pt>
                <c:pt idx="11623">
                  <c:v>0.74575231481481474</c:v>
                </c:pt>
                <c:pt idx="11624">
                  <c:v>0.74599537037037045</c:v>
                </c:pt>
                <c:pt idx="11625">
                  <c:v>0.74623842592592593</c:v>
                </c:pt>
                <c:pt idx="11626">
                  <c:v>0.74648148148148152</c:v>
                </c:pt>
                <c:pt idx="11627">
                  <c:v>0.74672453703703701</c:v>
                </c:pt>
                <c:pt idx="11628">
                  <c:v>0.74697916666666664</c:v>
                </c:pt>
                <c:pt idx="11629">
                  <c:v>0.74722222222222223</c:v>
                </c:pt>
                <c:pt idx="11630">
                  <c:v>0.74746527777777771</c:v>
                </c:pt>
                <c:pt idx="11631">
                  <c:v>0.74770833333333331</c:v>
                </c:pt>
                <c:pt idx="11632">
                  <c:v>0.74795138888888879</c:v>
                </c:pt>
                <c:pt idx="11633">
                  <c:v>0.74820601851851853</c:v>
                </c:pt>
                <c:pt idx="11634">
                  <c:v>0.74844907407407402</c:v>
                </c:pt>
                <c:pt idx="11635">
                  <c:v>0.74869212962962972</c:v>
                </c:pt>
                <c:pt idx="11636">
                  <c:v>0.7489351851851852</c:v>
                </c:pt>
                <c:pt idx="11637">
                  <c:v>0.7491782407407408</c:v>
                </c:pt>
                <c:pt idx="11638">
                  <c:v>0.74943287037037043</c:v>
                </c:pt>
                <c:pt idx="11639">
                  <c:v>0.74967592592592591</c:v>
                </c:pt>
                <c:pt idx="11640">
                  <c:v>0.74991898148148151</c:v>
                </c:pt>
                <c:pt idx="11641">
                  <c:v>0.75016203703703699</c:v>
                </c:pt>
                <c:pt idx="11642">
                  <c:v>0.75040509259259258</c:v>
                </c:pt>
                <c:pt idx="11643">
                  <c:v>0.75065972222222221</c:v>
                </c:pt>
                <c:pt idx="11644">
                  <c:v>0.75090277777777781</c:v>
                </c:pt>
                <c:pt idx="11645">
                  <c:v>0.75114583333333329</c:v>
                </c:pt>
                <c:pt idx="11646">
                  <c:v>0.75138888888888899</c:v>
                </c:pt>
                <c:pt idx="11647">
                  <c:v>0.75163194444444448</c:v>
                </c:pt>
                <c:pt idx="11648">
                  <c:v>0.75187500000000007</c:v>
                </c:pt>
                <c:pt idx="11649">
                  <c:v>0.7521296296296297</c:v>
                </c:pt>
                <c:pt idx="11650">
                  <c:v>0.75237268518518519</c:v>
                </c:pt>
                <c:pt idx="11651">
                  <c:v>0.75261574074074078</c:v>
                </c:pt>
                <c:pt idx="11652">
                  <c:v>0.75285879629629626</c:v>
                </c:pt>
                <c:pt idx="11653">
                  <c:v>0.75310185185185186</c:v>
                </c:pt>
                <c:pt idx="11654">
                  <c:v>0.75335648148148149</c:v>
                </c:pt>
                <c:pt idx="11655">
                  <c:v>0.75359953703703697</c:v>
                </c:pt>
                <c:pt idx="11656">
                  <c:v>0.75384259259259256</c:v>
                </c:pt>
                <c:pt idx="11657">
                  <c:v>0.75408564814814805</c:v>
                </c:pt>
                <c:pt idx="11658">
                  <c:v>0.75432870370370375</c:v>
                </c:pt>
                <c:pt idx="11659">
                  <c:v>0.75458333333333327</c:v>
                </c:pt>
                <c:pt idx="11660">
                  <c:v>0.75482638888888898</c:v>
                </c:pt>
                <c:pt idx="11661">
                  <c:v>0.75506944444444446</c:v>
                </c:pt>
                <c:pt idx="11662">
                  <c:v>0.75531250000000005</c:v>
                </c:pt>
                <c:pt idx="11663">
                  <c:v>0.75555555555555554</c:v>
                </c:pt>
                <c:pt idx="11664">
                  <c:v>0.75579861111111113</c:v>
                </c:pt>
                <c:pt idx="11665">
                  <c:v>0.75605324074074076</c:v>
                </c:pt>
                <c:pt idx="11666">
                  <c:v>0.75629629629629624</c:v>
                </c:pt>
                <c:pt idx="11667">
                  <c:v>0.75653935185185184</c:v>
                </c:pt>
                <c:pt idx="11668">
                  <c:v>0.75678240740740732</c:v>
                </c:pt>
                <c:pt idx="11669">
                  <c:v>0.75702546296296302</c:v>
                </c:pt>
                <c:pt idx="11670">
                  <c:v>0.75728009259259255</c:v>
                </c:pt>
                <c:pt idx="11671">
                  <c:v>0.75752314814814825</c:v>
                </c:pt>
                <c:pt idx="11672">
                  <c:v>0.75776620370370373</c:v>
                </c:pt>
                <c:pt idx="11673">
                  <c:v>0.75800925925925933</c:v>
                </c:pt>
                <c:pt idx="11674">
                  <c:v>0.75825231481481481</c:v>
                </c:pt>
                <c:pt idx="11675">
                  <c:v>0.75850694444444444</c:v>
                </c:pt>
                <c:pt idx="11676">
                  <c:v>0.75875000000000004</c:v>
                </c:pt>
                <c:pt idx="11677">
                  <c:v>0.75899305555555552</c:v>
                </c:pt>
                <c:pt idx="11678">
                  <c:v>0.75923611111111111</c:v>
                </c:pt>
                <c:pt idx="11679">
                  <c:v>0.75947916666666659</c:v>
                </c:pt>
                <c:pt idx="11680">
                  <c:v>0.75973379629629623</c:v>
                </c:pt>
                <c:pt idx="11681">
                  <c:v>0.75997685185185182</c:v>
                </c:pt>
                <c:pt idx="11682">
                  <c:v>0.7602199074074073</c:v>
                </c:pt>
                <c:pt idx="11683">
                  <c:v>0.76046296296296301</c:v>
                </c:pt>
                <c:pt idx="11684">
                  <c:v>0.76070601851851849</c:v>
                </c:pt>
                <c:pt idx="11685">
                  <c:v>0.76094907407407408</c:v>
                </c:pt>
                <c:pt idx="11686">
                  <c:v>0.76120370370370372</c:v>
                </c:pt>
                <c:pt idx="11687">
                  <c:v>0.76144675925925931</c:v>
                </c:pt>
                <c:pt idx="11688">
                  <c:v>0.76168981481481479</c:v>
                </c:pt>
                <c:pt idx="11689">
                  <c:v>0.76193287037037039</c:v>
                </c:pt>
                <c:pt idx="11690">
                  <c:v>0.76217592592592587</c:v>
                </c:pt>
                <c:pt idx="11691">
                  <c:v>0.7624305555555555</c:v>
                </c:pt>
                <c:pt idx="11692">
                  <c:v>0.76267361111111109</c:v>
                </c:pt>
                <c:pt idx="11693">
                  <c:v>0.76291666666666658</c:v>
                </c:pt>
                <c:pt idx="11694">
                  <c:v>0.76315972222222228</c:v>
                </c:pt>
                <c:pt idx="11695">
                  <c:v>0.76340277777777776</c:v>
                </c:pt>
                <c:pt idx="11696">
                  <c:v>0.76365740740740751</c:v>
                </c:pt>
                <c:pt idx="11697">
                  <c:v>0.76390046296296299</c:v>
                </c:pt>
                <c:pt idx="11698">
                  <c:v>0.76414351851851858</c:v>
                </c:pt>
                <c:pt idx="11699">
                  <c:v>0.76438657407407407</c:v>
                </c:pt>
                <c:pt idx="11700">
                  <c:v>0.76462962962962966</c:v>
                </c:pt>
                <c:pt idx="11701">
                  <c:v>0.76487268518518514</c:v>
                </c:pt>
                <c:pt idx="11702">
                  <c:v>0.76512731481481477</c:v>
                </c:pt>
                <c:pt idx="11703">
                  <c:v>0.76537037037037037</c:v>
                </c:pt>
                <c:pt idx="11704">
                  <c:v>0.76561342592592585</c:v>
                </c:pt>
                <c:pt idx="11705">
                  <c:v>0.76585648148148155</c:v>
                </c:pt>
                <c:pt idx="11706">
                  <c:v>0.76609953703703704</c:v>
                </c:pt>
                <c:pt idx="11707">
                  <c:v>0.76635416666666656</c:v>
                </c:pt>
                <c:pt idx="11708">
                  <c:v>0.76659722222222226</c:v>
                </c:pt>
                <c:pt idx="11709">
                  <c:v>0.76684027777777775</c:v>
                </c:pt>
                <c:pt idx="11710">
                  <c:v>0.76708333333333334</c:v>
                </c:pt>
                <c:pt idx="11711">
                  <c:v>0.76732638888888882</c:v>
                </c:pt>
                <c:pt idx="11712">
                  <c:v>0.76758101851851857</c:v>
                </c:pt>
                <c:pt idx="11713">
                  <c:v>0.76782407407407405</c:v>
                </c:pt>
                <c:pt idx="11714">
                  <c:v>0.76806712962962964</c:v>
                </c:pt>
                <c:pt idx="11715">
                  <c:v>0.76831018518518512</c:v>
                </c:pt>
                <c:pt idx="11716">
                  <c:v>0.76855324074074083</c:v>
                </c:pt>
                <c:pt idx="11717">
                  <c:v>0.76880787037037035</c:v>
                </c:pt>
                <c:pt idx="11718">
                  <c:v>0.76905092592592583</c:v>
                </c:pt>
                <c:pt idx="11719">
                  <c:v>0.76929398148148154</c:v>
                </c:pt>
                <c:pt idx="11720">
                  <c:v>0.76953703703703702</c:v>
                </c:pt>
                <c:pt idx="11721">
                  <c:v>0.76978009259259261</c:v>
                </c:pt>
                <c:pt idx="11722">
                  <c:v>0.7700231481481481</c:v>
                </c:pt>
                <c:pt idx="11723">
                  <c:v>0.77027777777777784</c:v>
                </c:pt>
                <c:pt idx="11724">
                  <c:v>0.77052083333333332</c:v>
                </c:pt>
                <c:pt idx="11725">
                  <c:v>0.77076388888888892</c:v>
                </c:pt>
                <c:pt idx="11726">
                  <c:v>0.7710069444444444</c:v>
                </c:pt>
                <c:pt idx="11727">
                  <c:v>0.7712500000000001</c:v>
                </c:pt>
                <c:pt idx="11728">
                  <c:v>0.77150462962962962</c:v>
                </c:pt>
                <c:pt idx="11729">
                  <c:v>0.77174768518518511</c:v>
                </c:pt>
                <c:pt idx="11730">
                  <c:v>0.77199074074074081</c:v>
                </c:pt>
                <c:pt idx="11731">
                  <c:v>0.77223379629629629</c:v>
                </c:pt>
                <c:pt idx="11732">
                  <c:v>0.77247685185185189</c:v>
                </c:pt>
                <c:pt idx="11733">
                  <c:v>0.77273148148148152</c:v>
                </c:pt>
                <c:pt idx="11734">
                  <c:v>0.772974537037037</c:v>
                </c:pt>
                <c:pt idx="11735">
                  <c:v>0.7732175925925926</c:v>
                </c:pt>
                <c:pt idx="11736">
                  <c:v>0.77346064814814808</c:v>
                </c:pt>
                <c:pt idx="11737">
                  <c:v>0.77370370370370367</c:v>
                </c:pt>
                <c:pt idx="11738">
                  <c:v>0.7739583333333333</c:v>
                </c:pt>
                <c:pt idx="11739">
                  <c:v>0.7742013888888889</c:v>
                </c:pt>
                <c:pt idx="11740">
                  <c:v>0.77444444444444438</c:v>
                </c:pt>
                <c:pt idx="11741">
                  <c:v>0.77468750000000008</c:v>
                </c:pt>
                <c:pt idx="11742">
                  <c:v>0.77493055555555557</c:v>
                </c:pt>
                <c:pt idx="11743">
                  <c:v>0.77517361111111116</c:v>
                </c:pt>
                <c:pt idx="11744">
                  <c:v>0.77542824074074079</c:v>
                </c:pt>
                <c:pt idx="11745">
                  <c:v>0.77567129629629628</c:v>
                </c:pt>
                <c:pt idx="11746">
                  <c:v>0.77591435185185187</c:v>
                </c:pt>
                <c:pt idx="11747">
                  <c:v>0.77615740740740735</c:v>
                </c:pt>
                <c:pt idx="11748">
                  <c:v>0.77640046296296295</c:v>
                </c:pt>
                <c:pt idx="11749">
                  <c:v>0.77665509259259258</c:v>
                </c:pt>
                <c:pt idx="11750">
                  <c:v>0.77689814814814817</c:v>
                </c:pt>
                <c:pt idx="11751">
                  <c:v>0.77714120370370365</c:v>
                </c:pt>
                <c:pt idx="11752">
                  <c:v>0.77738425925925936</c:v>
                </c:pt>
                <c:pt idx="11753">
                  <c:v>0.77762731481481484</c:v>
                </c:pt>
                <c:pt idx="11754">
                  <c:v>0.77788194444444436</c:v>
                </c:pt>
                <c:pt idx="11755">
                  <c:v>0.77812500000000007</c:v>
                </c:pt>
                <c:pt idx="11756">
                  <c:v>0.77836805555555555</c:v>
                </c:pt>
                <c:pt idx="11757">
                  <c:v>0.77861111111111114</c:v>
                </c:pt>
                <c:pt idx="11758">
                  <c:v>0.77885416666666663</c:v>
                </c:pt>
                <c:pt idx="11759">
                  <c:v>0.77910879629629637</c:v>
                </c:pt>
                <c:pt idx="11760">
                  <c:v>0.77935185185185185</c:v>
                </c:pt>
                <c:pt idx="11761">
                  <c:v>0.77959490740740733</c:v>
                </c:pt>
                <c:pt idx="11762">
                  <c:v>0.77983796296296293</c:v>
                </c:pt>
                <c:pt idx="11763">
                  <c:v>0.78008101851851863</c:v>
                </c:pt>
                <c:pt idx="11764">
                  <c:v>0.78032407407407411</c:v>
                </c:pt>
                <c:pt idx="11765">
                  <c:v>0.78057870370370364</c:v>
                </c:pt>
                <c:pt idx="11766">
                  <c:v>0.78082175925925934</c:v>
                </c:pt>
                <c:pt idx="11767">
                  <c:v>0.78106481481481482</c:v>
                </c:pt>
                <c:pt idx="11768">
                  <c:v>0.78130787037037042</c:v>
                </c:pt>
                <c:pt idx="11769">
                  <c:v>0.7815509259259259</c:v>
                </c:pt>
                <c:pt idx="11770">
                  <c:v>0.78180555555555553</c:v>
                </c:pt>
                <c:pt idx="11771">
                  <c:v>0.78204861111111112</c:v>
                </c:pt>
                <c:pt idx="11772">
                  <c:v>0.78229166666666661</c:v>
                </c:pt>
                <c:pt idx="11773">
                  <c:v>0.7825347222222222</c:v>
                </c:pt>
                <c:pt idx="11774">
                  <c:v>0.78277777777777768</c:v>
                </c:pt>
                <c:pt idx="11775">
                  <c:v>0.78303240740740743</c:v>
                </c:pt>
                <c:pt idx="11776">
                  <c:v>0.78327546296296291</c:v>
                </c:pt>
                <c:pt idx="11777">
                  <c:v>0.78351851851851861</c:v>
                </c:pt>
                <c:pt idx="11778">
                  <c:v>0.7837615740740741</c:v>
                </c:pt>
                <c:pt idx="11779">
                  <c:v>0.78400462962962969</c:v>
                </c:pt>
                <c:pt idx="11780">
                  <c:v>0.78424768518518517</c:v>
                </c:pt>
                <c:pt idx="11781">
                  <c:v>0.78450231481481481</c:v>
                </c:pt>
                <c:pt idx="11782">
                  <c:v>0.7847453703703704</c:v>
                </c:pt>
                <c:pt idx="11783">
                  <c:v>0.78498842592592588</c:v>
                </c:pt>
                <c:pt idx="11784">
                  <c:v>0.78523148148148147</c:v>
                </c:pt>
                <c:pt idx="11785">
                  <c:v>0.78547453703703696</c:v>
                </c:pt>
                <c:pt idx="11786">
                  <c:v>0.7857291666666667</c:v>
                </c:pt>
                <c:pt idx="11787">
                  <c:v>0.78597222222222218</c:v>
                </c:pt>
                <c:pt idx="11788">
                  <c:v>0.78621527777777767</c:v>
                </c:pt>
                <c:pt idx="11789">
                  <c:v>0.78645833333333337</c:v>
                </c:pt>
                <c:pt idx="11790">
                  <c:v>0.78670138888888896</c:v>
                </c:pt>
                <c:pt idx="11791">
                  <c:v>0.7869560185185186</c:v>
                </c:pt>
                <c:pt idx="11792">
                  <c:v>0.78719907407407408</c:v>
                </c:pt>
                <c:pt idx="11793">
                  <c:v>0.78744212962962967</c:v>
                </c:pt>
                <c:pt idx="11794">
                  <c:v>0.78768518518518515</c:v>
                </c:pt>
                <c:pt idx="11795">
                  <c:v>0.78792824074074075</c:v>
                </c:pt>
                <c:pt idx="11796">
                  <c:v>0.78818287037037038</c:v>
                </c:pt>
                <c:pt idx="11797">
                  <c:v>0.78842592592592586</c:v>
                </c:pt>
                <c:pt idx="11798">
                  <c:v>0.78866898148148146</c:v>
                </c:pt>
                <c:pt idx="11799">
                  <c:v>0.78891203703703694</c:v>
                </c:pt>
                <c:pt idx="11800">
                  <c:v>0.78915509259259264</c:v>
                </c:pt>
                <c:pt idx="11801">
                  <c:v>0.78939814814814813</c:v>
                </c:pt>
                <c:pt idx="11802">
                  <c:v>0.78965277777777787</c:v>
                </c:pt>
                <c:pt idx="11803">
                  <c:v>0.78989583333333335</c:v>
                </c:pt>
                <c:pt idx="11804">
                  <c:v>0.79013888888888895</c:v>
                </c:pt>
                <c:pt idx="11805">
                  <c:v>0.79038194444444443</c:v>
                </c:pt>
                <c:pt idx="11806">
                  <c:v>0.79062500000000002</c:v>
                </c:pt>
                <c:pt idx="11807">
                  <c:v>0.79087962962962965</c:v>
                </c:pt>
                <c:pt idx="11808">
                  <c:v>0.79112268518518514</c:v>
                </c:pt>
                <c:pt idx="11809">
                  <c:v>0.79136574074074073</c:v>
                </c:pt>
                <c:pt idx="11810">
                  <c:v>0.79160879629629621</c:v>
                </c:pt>
                <c:pt idx="11811">
                  <c:v>0.79185185185185192</c:v>
                </c:pt>
                <c:pt idx="11812">
                  <c:v>0.79210648148148144</c:v>
                </c:pt>
                <c:pt idx="11813">
                  <c:v>0.79234953703703714</c:v>
                </c:pt>
                <c:pt idx="11814">
                  <c:v>0.79259259259259263</c:v>
                </c:pt>
                <c:pt idx="11815">
                  <c:v>0.79283564814814822</c:v>
                </c:pt>
                <c:pt idx="11816">
                  <c:v>0.7930787037037037</c:v>
                </c:pt>
                <c:pt idx="11817">
                  <c:v>0.7933217592592593</c:v>
                </c:pt>
                <c:pt idx="11818">
                  <c:v>0.79357638888888893</c:v>
                </c:pt>
                <c:pt idx="11819">
                  <c:v>0.79381944444444441</c:v>
                </c:pt>
                <c:pt idx="11820">
                  <c:v>0.7940625</c:v>
                </c:pt>
                <c:pt idx="11821">
                  <c:v>0.79430555555555549</c:v>
                </c:pt>
                <c:pt idx="11822">
                  <c:v>0.79454861111111119</c:v>
                </c:pt>
                <c:pt idx="11823">
                  <c:v>0.79480324074074071</c:v>
                </c:pt>
                <c:pt idx="11824">
                  <c:v>0.7950462962962962</c:v>
                </c:pt>
                <c:pt idx="11825">
                  <c:v>0.7952893518518519</c:v>
                </c:pt>
                <c:pt idx="11826">
                  <c:v>0.79553240740740738</c:v>
                </c:pt>
                <c:pt idx="11827">
                  <c:v>0.79577546296296298</c:v>
                </c:pt>
                <c:pt idx="11828">
                  <c:v>0.79603009259259261</c:v>
                </c:pt>
                <c:pt idx="11829">
                  <c:v>0.7962731481481482</c:v>
                </c:pt>
                <c:pt idx="11830">
                  <c:v>0.79651620370370368</c:v>
                </c:pt>
                <c:pt idx="11831">
                  <c:v>0.79675925925925928</c:v>
                </c:pt>
                <c:pt idx="11832">
                  <c:v>0.79700231481481476</c:v>
                </c:pt>
                <c:pt idx="11833">
                  <c:v>0.79725694444444439</c:v>
                </c:pt>
                <c:pt idx="11834">
                  <c:v>0.79749999999999999</c:v>
                </c:pt>
                <c:pt idx="11835">
                  <c:v>0.79774305555555547</c:v>
                </c:pt>
                <c:pt idx="11836">
                  <c:v>0.79798611111111117</c:v>
                </c:pt>
                <c:pt idx="11837">
                  <c:v>0.79822916666666666</c:v>
                </c:pt>
                <c:pt idx="11838">
                  <c:v>0.79847222222222225</c:v>
                </c:pt>
                <c:pt idx="11839">
                  <c:v>0.79872685185185188</c:v>
                </c:pt>
                <c:pt idx="11840">
                  <c:v>0.79896990740740748</c:v>
                </c:pt>
                <c:pt idx="11841">
                  <c:v>0.79921296296296296</c:v>
                </c:pt>
                <c:pt idx="11842">
                  <c:v>0.79945601851851855</c:v>
                </c:pt>
                <c:pt idx="11843">
                  <c:v>0.79969907407407403</c:v>
                </c:pt>
                <c:pt idx="11844">
                  <c:v>0.79995370370370367</c:v>
                </c:pt>
                <c:pt idx="11845">
                  <c:v>0.80019675925925926</c:v>
                </c:pt>
                <c:pt idx="11846">
                  <c:v>0.80043981481481474</c:v>
                </c:pt>
                <c:pt idx="11847">
                  <c:v>0.80068287037037045</c:v>
                </c:pt>
                <c:pt idx="11848">
                  <c:v>0.80092592592592593</c:v>
                </c:pt>
                <c:pt idx="11849">
                  <c:v>0.80118055555555545</c:v>
                </c:pt>
                <c:pt idx="11850">
                  <c:v>0.80142361111111116</c:v>
                </c:pt>
                <c:pt idx="11851">
                  <c:v>0.80166666666666664</c:v>
                </c:pt>
                <c:pt idx="11852">
                  <c:v>0.80190972222222223</c:v>
                </c:pt>
                <c:pt idx="11853">
                  <c:v>0.80215277777777771</c:v>
                </c:pt>
                <c:pt idx="11854">
                  <c:v>0.80239583333333331</c:v>
                </c:pt>
                <c:pt idx="11855">
                  <c:v>0.80265046296296294</c:v>
                </c:pt>
                <c:pt idx="11856">
                  <c:v>0.80289351851851853</c:v>
                </c:pt>
                <c:pt idx="11857">
                  <c:v>0.80313657407407402</c:v>
                </c:pt>
                <c:pt idx="11858">
                  <c:v>0.80337962962962972</c:v>
                </c:pt>
                <c:pt idx="11859">
                  <c:v>0.8036226851851852</c:v>
                </c:pt>
                <c:pt idx="11860">
                  <c:v>0.80387731481481473</c:v>
                </c:pt>
                <c:pt idx="11861">
                  <c:v>0.80412037037037043</c:v>
                </c:pt>
                <c:pt idx="11862">
                  <c:v>0.80436342592592591</c:v>
                </c:pt>
                <c:pt idx="11863">
                  <c:v>0.80460648148148151</c:v>
                </c:pt>
                <c:pt idx="11864">
                  <c:v>0.80484953703703699</c:v>
                </c:pt>
                <c:pt idx="11865">
                  <c:v>0.80510416666666673</c:v>
                </c:pt>
                <c:pt idx="11866">
                  <c:v>0.80534722222222221</c:v>
                </c:pt>
                <c:pt idx="11867">
                  <c:v>0.80559027777777781</c:v>
                </c:pt>
                <c:pt idx="11868">
                  <c:v>0.80583333333333329</c:v>
                </c:pt>
                <c:pt idx="11869">
                  <c:v>0.80607638888888899</c:v>
                </c:pt>
                <c:pt idx="11870">
                  <c:v>0.80633101851851852</c:v>
                </c:pt>
                <c:pt idx="11871">
                  <c:v>0.806574074074074</c:v>
                </c:pt>
                <c:pt idx="11872">
                  <c:v>0.8068171296296297</c:v>
                </c:pt>
                <c:pt idx="11873">
                  <c:v>0.80706018518518519</c:v>
                </c:pt>
                <c:pt idx="11874">
                  <c:v>0.80730324074074078</c:v>
                </c:pt>
                <c:pt idx="11875">
                  <c:v>0.80754629629629626</c:v>
                </c:pt>
                <c:pt idx="11876">
                  <c:v>0.80780092592592589</c:v>
                </c:pt>
                <c:pt idx="11877">
                  <c:v>0.80804398148148149</c:v>
                </c:pt>
                <c:pt idx="11878">
                  <c:v>0.80828703703703697</c:v>
                </c:pt>
                <c:pt idx="11879">
                  <c:v>0.80853009259259256</c:v>
                </c:pt>
                <c:pt idx="11880">
                  <c:v>0.80877314814814805</c:v>
                </c:pt>
                <c:pt idx="11881">
                  <c:v>0.80902777777777779</c:v>
                </c:pt>
                <c:pt idx="11882">
                  <c:v>0.80927083333333327</c:v>
                </c:pt>
                <c:pt idx="11883">
                  <c:v>0.80951388888888898</c:v>
                </c:pt>
                <c:pt idx="11884">
                  <c:v>0.80975694444444446</c:v>
                </c:pt>
                <c:pt idx="11885">
                  <c:v>0.81</c:v>
                </c:pt>
                <c:pt idx="11886">
                  <c:v>0.81025462962962969</c:v>
                </c:pt>
                <c:pt idx="11887">
                  <c:v>0.81049768518518517</c:v>
                </c:pt>
                <c:pt idx="11888">
                  <c:v>0.81074074074074076</c:v>
                </c:pt>
                <c:pt idx="11889">
                  <c:v>0.81098379629629624</c:v>
                </c:pt>
                <c:pt idx="11890">
                  <c:v>0.81122685185185184</c:v>
                </c:pt>
                <c:pt idx="11891">
                  <c:v>0.81146990740740732</c:v>
                </c:pt>
                <c:pt idx="11892">
                  <c:v>0.81172453703703706</c:v>
                </c:pt>
                <c:pt idx="11893">
                  <c:v>0.81196759259259255</c:v>
                </c:pt>
                <c:pt idx="11894">
                  <c:v>0.81221064814814825</c:v>
                </c:pt>
                <c:pt idx="11895">
                  <c:v>0.81245370370370373</c:v>
                </c:pt>
                <c:pt idx="11896">
                  <c:v>0.81269675925925933</c:v>
                </c:pt>
                <c:pt idx="11897">
                  <c:v>0.81295138888888896</c:v>
                </c:pt>
                <c:pt idx="11898">
                  <c:v>0.81319444444444444</c:v>
                </c:pt>
                <c:pt idx="11899">
                  <c:v>0.81343750000000004</c:v>
                </c:pt>
                <c:pt idx="11900">
                  <c:v>0.81368055555555552</c:v>
                </c:pt>
                <c:pt idx="11901">
                  <c:v>0.81392361111111111</c:v>
                </c:pt>
                <c:pt idx="11902">
                  <c:v>0.81417824074074074</c:v>
                </c:pt>
                <c:pt idx="11903">
                  <c:v>0.81442129629629623</c:v>
                </c:pt>
                <c:pt idx="11904">
                  <c:v>0.81466435185185182</c:v>
                </c:pt>
                <c:pt idx="11905">
                  <c:v>0.8149074074074073</c:v>
                </c:pt>
                <c:pt idx="11906">
                  <c:v>0.81515046296296301</c:v>
                </c:pt>
                <c:pt idx="11907">
                  <c:v>0.81540509259259253</c:v>
                </c:pt>
                <c:pt idx="11908">
                  <c:v>0.81564814814814823</c:v>
                </c:pt>
                <c:pt idx="11909">
                  <c:v>0.81589120370370372</c:v>
                </c:pt>
                <c:pt idx="11910">
                  <c:v>0.81613425925925931</c:v>
                </c:pt>
                <c:pt idx="11911">
                  <c:v>0.81637731481481479</c:v>
                </c:pt>
                <c:pt idx="11912">
                  <c:v>0.81662037037037039</c:v>
                </c:pt>
                <c:pt idx="11913">
                  <c:v>0.81687500000000002</c:v>
                </c:pt>
                <c:pt idx="11914">
                  <c:v>0.8171180555555555</c:v>
                </c:pt>
                <c:pt idx="11915">
                  <c:v>0.81736111111111109</c:v>
                </c:pt>
                <c:pt idx="11916">
                  <c:v>0.81760416666666658</c:v>
                </c:pt>
                <c:pt idx="11917">
                  <c:v>0.81784722222222228</c:v>
                </c:pt>
                <c:pt idx="11918">
                  <c:v>0.8181018518518518</c:v>
                </c:pt>
                <c:pt idx="11919">
                  <c:v>0.81834490740740751</c:v>
                </c:pt>
                <c:pt idx="11920">
                  <c:v>0.81858796296296299</c:v>
                </c:pt>
                <c:pt idx="11921">
                  <c:v>0.81883101851851858</c:v>
                </c:pt>
                <c:pt idx="11922">
                  <c:v>0.81907407407407407</c:v>
                </c:pt>
                <c:pt idx="11923">
                  <c:v>0.8193287037037037</c:v>
                </c:pt>
                <c:pt idx="11924">
                  <c:v>0.81957175925925929</c:v>
                </c:pt>
                <c:pt idx="11925">
                  <c:v>0.81981481481481477</c:v>
                </c:pt>
                <c:pt idx="11926">
                  <c:v>0.82005787037037037</c:v>
                </c:pt>
                <c:pt idx="11927">
                  <c:v>0.82030092592592585</c:v>
                </c:pt>
                <c:pt idx="11928">
                  <c:v>0.82055555555555559</c:v>
                </c:pt>
                <c:pt idx="11929">
                  <c:v>0.82079861111111108</c:v>
                </c:pt>
                <c:pt idx="11930">
                  <c:v>0.82104166666666656</c:v>
                </c:pt>
                <c:pt idx="11931">
                  <c:v>0.82128472222222226</c:v>
                </c:pt>
                <c:pt idx="11932">
                  <c:v>0.82152777777777775</c:v>
                </c:pt>
                <c:pt idx="11933">
                  <c:v>0.82177083333333334</c:v>
                </c:pt>
                <c:pt idx="11934">
                  <c:v>0.82202546296296297</c:v>
                </c:pt>
                <c:pt idx="11935">
                  <c:v>0.82226851851851857</c:v>
                </c:pt>
                <c:pt idx="11936">
                  <c:v>0.82251157407407405</c:v>
                </c:pt>
                <c:pt idx="11937">
                  <c:v>0.82275462962962964</c:v>
                </c:pt>
                <c:pt idx="11938">
                  <c:v>0.82299768518518512</c:v>
                </c:pt>
                <c:pt idx="11939">
                  <c:v>0.82325231481481476</c:v>
                </c:pt>
                <c:pt idx="11940">
                  <c:v>0.82349537037037035</c:v>
                </c:pt>
                <c:pt idx="11941">
                  <c:v>0.82373842592592583</c:v>
                </c:pt>
                <c:pt idx="11942">
                  <c:v>0.82398148148148154</c:v>
                </c:pt>
                <c:pt idx="11943">
                  <c:v>0.82422453703703702</c:v>
                </c:pt>
                <c:pt idx="11944">
                  <c:v>0.82447916666666676</c:v>
                </c:pt>
                <c:pt idx="11945">
                  <c:v>0.82472222222222225</c:v>
                </c:pt>
                <c:pt idx="11946">
                  <c:v>0.82496527777777784</c:v>
                </c:pt>
                <c:pt idx="11947">
                  <c:v>0.82520833333333332</c:v>
                </c:pt>
                <c:pt idx="11948">
                  <c:v>0.82545138888888892</c:v>
                </c:pt>
                <c:pt idx="11949">
                  <c:v>0.8256944444444444</c:v>
                </c:pt>
                <c:pt idx="11950">
                  <c:v>0.82594907407407403</c:v>
                </c:pt>
                <c:pt idx="11951">
                  <c:v>0.82619212962962962</c:v>
                </c:pt>
                <c:pt idx="11952">
                  <c:v>0.82643518518518511</c:v>
                </c:pt>
                <c:pt idx="11953">
                  <c:v>0.82667824074074081</c:v>
                </c:pt>
                <c:pt idx="11954">
                  <c:v>0.82692129629629629</c:v>
                </c:pt>
                <c:pt idx="11955">
                  <c:v>0.82717592592592604</c:v>
                </c:pt>
                <c:pt idx="11956">
                  <c:v>0.82741898148148152</c:v>
                </c:pt>
                <c:pt idx="11957">
                  <c:v>0.827662037037037</c:v>
                </c:pt>
                <c:pt idx="11958">
                  <c:v>0.8279050925925926</c:v>
                </c:pt>
                <c:pt idx="11959">
                  <c:v>0.82814814814814808</c:v>
                </c:pt>
                <c:pt idx="11960">
                  <c:v>0.82840277777777782</c:v>
                </c:pt>
                <c:pt idx="11961">
                  <c:v>0.8286458333333333</c:v>
                </c:pt>
                <c:pt idx="11962">
                  <c:v>0.8288888888888889</c:v>
                </c:pt>
                <c:pt idx="11963">
                  <c:v>0.82913194444444438</c:v>
                </c:pt>
                <c:pt idx="11964">
                  <c:v>0.82937500000000008</c:v>
                </c:pt>
                <c:pt idx="11965">
                  <c:v>0.82962962962962961</c:v>
                </c:pt>
                <c:pt idx="11966">
                  <c:v>0.82987268518518509</c:v>
                </c:pt>
                <c:pt idx="11967">
                  <c:v>0.83011574074074079</c:v>
                </c:pt>
                <c:pt idx="11968">
                  <c:v>0.83035879629629628</c:v>
                </c:pt>
                <c:pt idx="11969">
                  <c:v>0.83060185185185187</c:v>
                </c:pt>
                <c:pt idx="11970">
                  <c:v>0.83084490740740735</c:v>
                </c:pt>
                <c:pt idx="11971">
                  <c:v>0.83109953703703709</c:v>
                </c:pt>
                <c:pt idx="11972">
                  <c:v>0.83134259259259258</c:v>
                </c:pt>
                <c:pt idx="11973">
                  <c:v>0.83158564814814817</c:v>
                </c:pt>
                <c:pt idx="11974">
                  <c:v>0.83182870370370365</c:v>
                </c:pt>
                <c:pt idx="11975">
                  <c:v>0.83207175925925936</c:v>
                </c:pt>
                <c:pt idx="11976">
                  <c:v>0.83232638888888888</c:v>
                </c:pt>
                <c:pt idx="11977">
                  <c:v>0.83256944444444436</c:v>
                </c:pt>
                <c:pt idx="11978">
                  <c:v>0.83281250000000007</c:v>
                </c:pt>
                <c:pt idx="11979">
                  <c:v>0.83305555555555555</c:v>
                </c:pt>
                <c:pt idx="11980">
                  <c:v>0.83329861111111114</c:v>
                </c:pt>
                <c:pt idx="11981">
                  <c:v>0.83355324074074078</c:v>
                </c:pt>
                <c:pt idx="11982">
                  <c:v>0.83379629629629637</c:v>
                </c:pt>
                <c:pt idx="11983">
                  <c:v>0.83403935185185185</c:v>
                </c:pt>
                <c:pt idx="11984">
                  <c:v>0.83428240740740733</c:v>
                </c:pt>
                <c:pt idx="11985">
                  <c:v>0.83452546296296293</c:v>
                </c:pt>
                <c:pt idx="11986">
                  <c:v>0.83476851851851841</c:v>
                </c:pt>
                <c:pt idx="11987">
                  <c:v>0.83502314814814815</c:v>
                </c:pt>
                <c:pt idx="11988">
                  <c:v>0.83526620370370364</c:v>
                </c:pt>
                <c:pt idx="11989">
                  <c:v>0.83550925925925934</c:v>
                </c:pt>
                <c:pt idx="11990">
                  <c:v>0.83575231481481482</c:v>
                </c:pt>
                <c:pt idx="11991">
                  <c:v>0.83599537037037042</c:v>
                </c:pt>
                <c:pt idx="11992">
                  <c:v>0.83625000000000005</c:v>
                </c:pt>
                <c:pt idx="11993">
                  <c:v>0.83649305555555553</c:v>
                </c:pt>
                <c:pt idx="11994">
                  <c:v>0.83673611111111112</c:v>
                </c:pt>
                <c:pt idx="11995">
                  <c:v>0.83697916666666661</c:v>
                </c:pt>
                <c:pt idx="11996">
                  <c:v>0.8372222222222222</c:v>
                </c:pt>
                <c:pt idx="11997">
                  <c:v>0.83747685185185183</c:v>
                </c:pt>
                <c:pt idx="11998">
                  <c:v>0.83771990740740743</c:v>
                </c:pt>
                <c:pt idx="11999">
                  <c:v>0.83796296296296291</c:v>
                </c:pt>
                <c:pt idx="12000">
                  <c:v>0.83820601851851861</c:v>
                </c:pt>
                <c:pt idx="12001">
                  <c:v>0.8384490740740741</c:v>
                </c:pt>
                <c:pt idx="12002">
                  <c:v>0.83870370370370362</c:v>
                </c:pt>
                <c:pt idx="12003">
                  <c:v>0.83894675925925932</c:v>
                </c:pt>
                <c:pt idx="12004">
                  <c:v>0.83918981481481481</c:v>
                </c:pt>
                <c:pt idx="12005">
                  <c:v>0.8394328703703704</c:v>
                </c:pt>
                <c:pt idx="12006">
                  <c:v>0.83967592592592588</c:v>
                </c:pt>
                <c:pt idx="12007">
                  <c:v>0.83991898148148147</c:v>
                </c:pt>
                <c:pt idx="12008">
                  <c:v>0.84017361111111111</c:v>
                </c:pt>
                <c:pt idx="12009">
                  <c:v>0.8404166666666667</c:v>
                </c:pt>
                <c:pt idx="12010">
                  <c:v>0.84065972222222218</c:v>
                </c:pt>
                <c:pt idx="12011">
                  <c:v>0.84090277777777789</c:v>
                </c:pt>
                <c:pt idx="12012">
                  <c:v>0.84114583333333337</c:v>
                </c:pt>
                <c:pt idx="12013">
                  <c:v>0.84140046296296289</c:v>
                </c:pt>
                <c:pt idx="12014">
                  <c:v>0.8416435185185186</c:v>
                </c:pt>
                <c:pt idx="12015">
                  <c:v>0.84188657407407408</c:v>
                </c:pt>
                <c:pt idx="12016">
                  <c:v>0.84212962962962967</c:v>
                </c:pt>
                <c:pt idx="12017">
                  <c:v>0.84237268518518515</c:v>
                </c:pt>
                <c:pt idx="12018">
                  <c:v>0.84262731481481479</c:v>
                </c:pt>
                <c:pt idx="12019">
                  <c:v>0.84287037037037038</c:v>
                </c:pt>
                <c:pt idx="12020">
                  <c:v>0.84311342592592586</c:v>
                </c:pt>
                <c:pt idx="12021">
                  <c:v>0.84335648148148146</c:v>
                </c:pt>
                <c:pt idx="12022">
                  <c:v>0.84359953703703694</c:v>
                </c:pt>
                <c:pt idx="12023">
                  <c:v>0.84385416666666668</c:v>
                </c:pt>
                <c:pt idx="12024">
                  <c:v>0.84409722222222217</c:v>
                </c:pt>
                <c:pt idx="12025">
                  <c:v>0.84434027777777787</c:v>
                </c:pt>
                <c:pt idx="12026">
                  <c:v>0.84458333333333335</c:v>
                </c:pt>
                <c:pt idx="12027">
                  <c:v>0.84482638888888895</c:v>
                </c:pt>
                <c:pt idx="12028">
                  <c:v>0.84506944444444443</c:v>
                </c:pt>
                <c:pt idx="12029">
                  <c:v>0.84532407407407406</c:v>
                </c:pt>
                <c:pt idx="12030">
                  <c:v>0.84556712962962965</c:v>
                </c:pt>
                <c:pt idx="12031">
                  <c:v>0.84581018518518514</c:v>
                </c:pt>
                <c:pt idx="12032">
                  <c:v>0.84605324074074073</c:v>
                </c:pt>
                <c:pt idx="12033">
                  <c:v>0.84629629629629621</c:v>
                </c:pt>
                <c:pt idx="12034">
                  <c:v>0.84655092592592596</c:v>
                </c:pt>
                <c:pt idx="12035">
                  <c:v>0.84679398148148144</c:v>
                </c:pt>
                <c:pt idx="12036">
                  <c:v>0.84703703703703714</c:v>
                </c:pt>
                <c:pt idx="12037">
                  <c:v>0.84728009259259263</c:v>
                </c:pt>
                <c:pt idx="12038">
                  <c:v>0.84752314814814822</c:v>
                </c:pt>
                <c:pt idx="12039">
                  <c:v>0.84777777777777785</c:v>
                </c:pt>
                <c:pt idx="12040">
                  <c:v>0.84802083333333333</c:v>
                </c:pt>
                <c:pt idx="12041">
                  <c:v>0.84826388888888893</c:v>
                </c:pt>
                <c:pt idx="12042">
                  <c:v>0.84850694444444441</c:v>
                </c:pt>
                <c:pt idx="12043">
                  <c:v>0.84875</c:v>
                </c:pt>
                <c:pt idx="12044">
                  <c:v>0.84900462962962964</c:v>
                </c:pt>
                <c:pt idx="12045">
                  <c:v>0.84924768518518512</c:v>
                </c:pt>
                <c:pt idx="12046">
                  <c:v>0.84949074074074071</c:v>
                </c:pt>
                <c:pt idx="12047">
                  <c:v>0.8497337962962962</c:v>
                </c:pt>
                <c:pt idx="12048">
                  <c:v>0.8499768518518519</c:v>
                </c:pt>
                <c:pt idx="12049">
                  <c:v>0.85021990740740738</c:v>
                </c:pt>
                <c:pt idx="12050">
                  <c:v>0.85047453703703713</c:v>
                </c:pt>
                <c:pt idx="12051">
                  <c:v>0.85071759259259261</c:v>
                </c:pt>
                <c:pt idx="12052">
                  <c:v>0.8509606481481482</c:v>
                </c:pt>
                <c:pt idx="12053">
                  <c:v>0.85120370370370368</c:v>
                </c:pt>
                <c:pt idx="12054">
                  <c:v>0.85144675925925928</c:v>
                </c:pt>
                <c:pt idx="12055">
                  <c:v>0.85170138888888891</c:v>
                </c:pt>
                <c:pt idx="12056">
                  <c:v>0.85194444444444439</c:v>
                </c:pt>
                <c:pt idx="12057">
                  <c:v>0.85218749999999999</c:v>
                </c:pt>
                <c:pt idx="12058">
                  <c:v>0.85243055555555547</c:v>
                </c:pt>
                <c:pt idx="12059">
                  <c:v>0.85267361111111117</c:v>
                </c:pt>
                <c:pt idx="12060">
                  <c:v>0.8529282407407407</c:v>
                </c:pt>
                <c:pt idx="12061">
                  <c:v>0.8531712962962964</c:v>
                </c:pt>
                <c:pt idx="12062">
                  <c:v>0.85341435185185188</c:v>
                </c:pt>
                <c:pt idx="12063">
                  <c:v>0.85365740740740748</c:v>
                </c:pt>
                <c:pt idx="12064">
                  <c:v>0.85390046296296296</c:v>
                </c:pt>
                <c:pt idx="12065">
                  <c:v>0.85415509259259259</c:v>
                </c:pt>
                <c:pt idx="12066">
                  <c:v>0.85439814814814818</c:v>
                </c:pt>
                <c:pt idx="12067">
                  <c:v>0.85464120370370367</c:v>
                </c:pt>
                <c:pt idx="12068">
                  <c:v>0.85488425925925926</c:v>
                </c:pt>
                <c:pt idx="12069">
                  <c:v>0.85512731481481474</c:v>
                </c:pt>
                <c:pt idx="12070">
                  <c:v>0.85538194444444438</c:v>
                </c:pt>
                <c:pt idx="12071">
                  <c:v>0.85562499999999997</c:v>
                </c:pt>
                <c:pt idx="12072">
                  <c:v>0.85586805555555545</c:v>
                </c:pt>
                <c:pt idx="12073">
                  <c:v>0.85611111111111116</c:v>
                </c:pt>
                <c:pt idx="12074">
                  <c:v>0.85635416666666664</c:v>
                </c:pt>
                <c:pt idx="12075">
                  <c:v>0.85659722222222223</c:v>
                </c:pt>
                <c:pt idx="12076">
                  <c:v>0.85685185185185186</c:v>
                </c:pt>
                <c:pt idx="12077">
                  <c:v>0.85709490740740746</c:v>
                </c:pt>
                <c:pt idx="12078">
                  <c:v>0.85733796296296294</c:v>
                </c:pt>
                <c:pt idx="12079">
                  <c:v>0.85758101851851853</c:v>
                </c:pt>
                <c:pt idx="12080">
                  <c:v>0.85782407407407402</c:v>
                </c:pt>
                <c:pt idx="12081">
                  <c:v>0.85807870370370365</c:v>
                </c:pt>
                <c:pt idx="12082">
                  <c:v>0.85832175925925924</c:v>
                </c:pt>
                <c:pt idx="12083">
                  <c:v>0.85856481481481473</c:v>
                </c:pt>
                <c:pt idx="12084">
                  <c:v>0.85880787037037043</c:v>
                </c:pt>
                <c:pt idx="12085">
                  <c:v>0.85905092592592591</c:v>
                </c:pt>
                <c:pt idx="12086">
                  <c:v>0.85930555555555566</c:v>
                </c:pt>
                <c:pt idx="12087">
                  <c:v>0.85954861111111114</c:v>
                </c:pt>
                <c:pt idx="12088">
                  <c:v>0.85979166666666673</c:v>
                </c:pt>
                <c:pt idx="12089">
                  <c:v>0.86003472222222221</c:v>
                </c:pt>
                <c:pt idx="12090">
                  <c:v>0.86027777777777781</c:v>
                </c:pt>
                <c:pt idx="12091">
                  <c:v>0.86052083333333329</c:v>
                </c:pt>
                <c:pt idx="12092">
                  <c:v>0.86077546296296292</c:v>
                </c:pt>
                <c:pt idx="12093">
                  <c:v>0.86101851851851852</c:v>
                </c:pt>
                <c:pt idx="12094">
                  <c:v>0.861261574074074</c:v>
                </c:pt>
                <c:pt idx="12095">
                  <c:v>0.8615046296296297</c:v>
                </c:pt>
                <c:pt idx="12096">
                  <c:v>0.86174768518518519</c:v>
                </c:pt>
                <c:pt idx="12097">
                  <c:v>0.86200231481481471</c:v>
                </c:pt>
                <c:pt idx="12098">
                  <c:v>0.86224537037037041</c:v>
                </c:pt>
                <c:pt idx="12099">
                  <c:v>0.86248842592592589</c:v>
                </c:pt>
                <c:pt idx="12100">
                  <c:v>0.86273148148148149</c:v>
                </c:pt>
                <c:pt idx="12101">
                  <c:v>0.86297453703703697</c:v>
                </c:pt>
                <c:pt idx="12102">
                  <c:v>0.86322916666666671</c:v>
                </c:pt>
                <c:pt idx="12103">
                  <c:v>0.8634722222222222</c:v>
                </c:pt>
                <c:pt idx="12104">
                  <c:v>0.86371527777777779</c:v>
                </c:pt>
                <c:pt idx="12105">
                  <c:v>0.86395833333333327</c:v>
                </c:pt>
                <c:pt idx="12106">
                  <c:v>0.86420138888888898</c:v>
                </c:pt>
                <c:pt idx="12107">
                  <c:v>0.8644560185185185</c:v>
                </c:pt>
                <c:pt idx="12108">
                  <c:v>0.86469907407407398</c:v>
                </c:pt>
                <c:pt idx="12109">
                  <c:v>0.86494212962962969</c:v>
                </c:pt>
                <c:pt idx="12110">
                  <c:v>0.86518518518518517</c:v>
                </c:pt>
                <c:pt idx="12111">
                  <c:v>0.86542824074074076</c:v>
                </c:pt>
                <c:pt idx="12112">
                  <c:v>0.86567129629629624</c:v>
                </c:pt>
                <c:pt idx="12113">
                  <c:v>0.86592592592592599</c:v>
                </c:pt>
                <c:pt idx="12114">
                  <c:v>0.86616898148148147</c:v>
                </c:pt>
                <c:pt idx="12115">
                  <c:v>0.86641203703703706</c:v>
                </c:pt>
                <c:pt idx="12116">
                  <c:v>0.86665509259259255</c:v>
                </c:pt>
                <c:pt idx="12117">
                  <c:v>0.86690972222222218</c:v>
                </c:pt>
                <c:pt idx="12118">
                  <c:v>0.86715277777777777</c:v>
                </c:pt>
                <c:pt idx="12119">
                  <c:v>0.86739583333333325</c:v>
                </c:pt>
                <c:pt idx="12120">
                  <c:v>0.86763888888888896</c:v>
                </c:pt>
                <c:pt idx="12121">
                  <c:v>0.86788194444444444</c:v>
                </c:pt>
                <c:pt idx="12122">
                  <c:v>0.86812500000000004</c:v>
                </c:pt>
                <c:pt idx="12123">
                  <c:v>0.86837962962962967</c:v>
                </c:pt>
                <c:pt idx="12124">
                  <c:v>0.86862268518518526</c:v>
                </c:pt>
                <c:pt idx="12125">
                  <c:v>0.86886574074074074</c:v>
                </c:pt>
                <c:pt idx="12126">
                  <c:v>0.86910879629629623</c:v>
                </c:pt>
                <c:pt idx="12127">
                  <c:v>0.86935185185185182</c:v>
                </c:pt>
                <c:pt idx="12128">
                  <c:v>0.86960648148148145</c:v>
                </c:pt>
                <c:pt idx="12129">
                  <c:v>0.86984953703703705</c:v>
                </c:pt>
                <c:pt idx="12130">
                  <c:v>0.87009259259259253</c:v>
                </c:pt>
                <c:pt idx="12131">
                  <c:v>0.87033564814814823</c:v>
                </c:pt>
                <c:pt idx="12132">
                  <c:v>0.87057870370370372</c:v>
                </c:pt>
                <c:pt idx="12133">
                  <c:v>0.87083333333333324</c:v>
                </c:pt>
                <c:pt idx="12134">
                  <c:v>0.87107638888888894</c:v>
                </c:pt>
                <c:pt idx="12135">
                  <c:v>0.87131944444444442</c:v>
                </c:pt>
                <c:pt idx="12136">
                  <c:v>0.87156250000000002</c:v>
                </c:pt>
                <c:pt idx="12137">
                  <c:v>0.8718055555555555</c:v>
                </c:pt>
                <c:pt idx="12138">
                  <c:v>0.87204861111111109</c:v>
                </c:pt>
                <c:pt idx="12139">
                  <c:v>0.87230324074074073</c:v>
                </c:pt>
                <c:pt idx="12140">
                  <c:v>0.87254629629629632</c:v>
                </c:pt>
                <c:pt idx="12141">
                  <c:v>0.8727893518518518</c:v>
                </c:pt>
                <c:pt idx="12142">
                  <c:v>0.87303240740740751</c:v>
                </c:pt>
                <c:pt idx="12143">
                  <c:v>0.87327546296296299</c:v>
                </c:pt>
                <c:pt idx="12144">
                  <c:v>0.87353009259259251</c:v>
                </c:pt>
                <c:pt idx="12145">
                  <c:v>0.87377314814814822</c:v>
                </c:pt>
                <c:pt idx="12146">
                  <c:v>0.8740162037037037</c:v>
                </c:pt>
                <c:pt idx="12147">
                  <c:v>0.87425925925925929</c:v>
                </c:pt>
                <c:pt idx="12148">
                  <c:v>0.87450231481481477</c:v>
                </c:pt>
                <c:pt idx="12149">
                  <c:v>0.87475694444444441</c:v>
                </c:pt>
                <c:pt idx="12150">
                  <c:v>0.875</c:v>
                </c:pt>
                <c:pt idx="12151">
                  <c:v>0.87524305555555548</c:v>
                </c:pt>
                <c:pt idx="12152">
                  <c:v>0.87548611111111108</c:v>
                </c:pt>
                <c:pt idx="12153">
                  <c:v>0.87572916666666656</c:v>
                </c:pt>
                <c:pt idx="12154">
                  <c:v>0.87597222222222226</c:v>
                </c:pt>
                <c:pt idx="12155">
                  <c:v>0.87622685185185178</c:v>
                </c:pt>
                <c:pt idx="12156">
                  <c:v>0.87646990740740749</c:v>
                </c:pt>
                <c:pt idx="12157">
                  <c:v>0.87671296296296297</c:v>
                </c:pt>
                <c:pt idx="12158">
                  <c:v>0.87695601851851857</c:v>
                </c:pt>
                <c:pt idx="12159">
                  <c:v>0.87719907407407405</c:v>
                </c:pt>
                <c:pt idx="12160">
                  <c:v>0.87745370370370368</c:v>
                </c:pt>
                <c:pt idx="12161">
                  <c:v>0.87769675925925927</c:v>
                </c:pt>
                <c:pt idx="12162">
                  <c:v>0.87793981481481476</c:v>
                </c:pt>
                <c:pt idx="12163">
                  <c:v>0.87818287037037035</c:v>
                </c:pt>
                <c:pt idx="12164">
                  <c:v>0.87842592592592583</c:v>
                </c:pt>
                <c:pt idx="12165">
                  <c:v>0.87868055555555558</c:v>
                </c:pt>
                <c:pt idx="12166">
                  <c:v>0.87892361111111106</c:v>
                </c:pt>
                <c:pt idx="12167">
                  <c:v>0.87916666666666676</c:v>
                </c:pt>
                <c:pt idx="12168">
                  <c:v>0.87940972222222225</c:v>
                </c:pt>
                <c:pt idx="12169">
                  <c:v>0.87965277777777784</c:v>
                </c:pt>
                <c:pt idx="12170">
                  <c:v>0.87990740740740747</c:v>
                </c:pt>
                <c:pt idx="12171">
                  <c:v>0.88015046296296295</c:v>
                </c:pt>
                <c:pt idx="12172">
                  <c:v>0.88039351851851855</c:v>
                </c:pt>
                <c:pt idx="12173">
                  <c:v>0.88063657407407403</c:v>
                </c:pt>
                <c:pt idx="12174">
                  <c:v>0.88087962962962962</c:v>
                </c:pt>
                <c:pt idx="12175">
                  <c:v>0.88112268518518511</c:v>
                </c:pt>
                <c:pt idx="12176">
                  <c:v>0.88137731481481485</c:v>
                </c:pt>
                <c:pt idx="12177">
                  <c:v>0.88162037037037033</c:v>
                </c:pt>
                <c:pt idx="12178">
                  <c:v>0.88186342592592604</c:v>
                </c:pt>
                <c:pt idx="12179">
                  <c:v>0.88210648148148152</c:v>
                </c:pt>
                <c:pt idx="12180">
                  <c:v>0.88236111111111104</c:v>
                </c:pt>
                <c:pt idx="12181">
                  <c:v>0.88260416666666675</c:v>
                </c:pt>
                <c:pt idx="12182">
                  <c:v>0.88284722222222223</c:v>
                </c:pt>
                <c:pt idx="12183">
                  <c:v>0.88309027777777782</c:v>
                </c:pt>
                <c:pt idx="12184">
                  <c:v>0.8833333333333333</c:v>
                </c:pt>
                <c:pt idx="12185">
                  <c:v>0.8835763888888889</c:v>
                </c:pt>
                <c:pt idx="12186">
                  <c:v>0.88383101851851853</c:v>
                </c:pt>
                <c:pt idx="12187">
                  <c:v>0.88407407407407401</c:v>
                </c:pt>
                <c:pt idx="12188">
                  <c:v>0.88431712962962961</c:v>
                </c:pt>
                <c:pt idx="12189">
                  <c:v>0.88456018518518509</c:v>
                </c:pt>
                <c:pt idx="12190">
                  <c:v>0.88480324074074079</c:v>
                </c:pt>
                <c:pt idx="12191">
                  <c:v>0.88505787037037031</c:v>
                </c:pt>
                <c:pt idx="12192">
                  <c:v>0.88530092592592602</c:v>
                </c:pt>
                <c:pt idx="12193">
                  <c:v>0.8855439814814815</c:v>
                </c:pt>
                <c:pt idx="12194">
                  <c:v>0.88578703703703709</c:v>
                </c:pt>
                <c:pt idx="12195">
                  <c:v>0.88603009259259258</c:v>
                </c:pt>
                <c:pt idx="12196">
                  <c:v>0.88627314814814817</c:v>
                </c:pt>
                <c:pt idx="12197">
                  <c:v>0.8865277777777778</c:v>
                </c:pt>
                <c:pt idx="12198">
                  <c:v>0.88677083333333329</c:v>
                </c:pt>
                <c:pt idx="12199">
                  <c:v>0.88701388888888888</c:v>
                </c:pt>
                <c:pt idx="12200">
                  <c:v>0.88725694444444436</c:v>
                </c:pt>
                <c:pt idx="12201">
                  <c:v>0.88750000000000007</c:v>
                </c:pt>
                <c:pt idx="12202">
                  <c:v>0.88775462962962959</c:v>
                </c:pt>
                <c:pt idx="12203">
                  <c:v>0.88799768518518529</c:v>
                </c:pt>
                <c:pt idx="12204">
                  <c:v>0.88824074074074078</c:v>
                </c:pt>
                <c:pt idx="12205">
                  <c:v>0.88848379629629637</c:v>
                </c:pt>
                <c:pt idx="12206">
                  <c:v>0.88872685185185185</c:v>
                </c:pt>
                <c:pt idx="12207">
                  <c:v>0.88898148148148148</c:v>
                </c:pt>
                <c:pt idx="12208">
                  <c:v>0.88922453703703708</c:v>
                </c:pt>
                <c:pt idx="12209">
                  <c:v>0.88946759259259256</c:v>
                </c:pt>
                <c:pt idx="12210">
                  <c:v>0.88971064814814815</c:v>
                </c:pt>
                <c:pt idx="12211">
                  <c:v>0.88995370370370364</c:v>
                </c:pt>
                <c:pt idx="12212">
                  <c:v>0.89020833333333327</c:v>
                </c:pt>
                <c:pt idx="12213">
                  <c:v>0.89045138888888886</c:v>
                </c:pt>
                <c:pt idx="12214">
                  <c:v>0.89069444444444434</c:v>
                </c:pt>
                <c:pt idx="12215">
                  <c:v>0.89093750000000005</c:v>
                </c:pt>
                <c:pt idx="12216">
                  <c:v>0.89118055555555553</c:v>
                </c:pt>
                <c:pt idx="12217">
                  <c:v>0.89142361111111112</c:v>
                </c:pt>
                <c:pt idx="12218">
                  <c:v>0.89167824074074076</c:v>
                </c:pt>
                <c:pt idx="12219">
                  <c:v>0.89192129629629635</c:v>
                </c:pt>
                <c:pt idx="12220">
                  <c:v>0.89216435185185183</c:v>
                </c:pt>
                <c:pt idx="12221">
                  <c:v>0.89240740740740743</c:v>
                </c:pt>
                <c:pt idx="12222">
                  <c:v>0.89265046296296291</c:v>
                </c:pt>
                <c:pt idx="12223">
                  <c:v>0.89290509259259254</c:v>
                </c:pt>
                <c:pt idx="12224">
                  <c:v>0.89314814814814814</c:v>
                </c:pt>
                <c:pt idx="12225">
                  <c:v>0.89339120370370362</c:v>
                </c:pt>
                <c:pt idx="12226">
                  <c:v>0.89363425925925932</c:v>
                </c:pt>
                <c:pt idx="12227">
                  <c:v>0.89387731481481481</c:v>
                </c:pt>
                <c:pt idx="12228">
                  <c:v>0.89413194444444455</c:v>
                </c:pt>
                <c:pt idx="12229">
                  <c:v>0.89437500000000003</c:v>
                </c:pt>
                <c:pt idx="12230">
                  <c:v>0.89461805555555562</c:v>
                </c:pt>
                <c:pt idx="12231">
                  <c:v>0.89486111111111111</c:v>
                </c:pt>
                <c:pt idx="12232">
                  <c:v>0.8951041666666667</c:v>
                </c:pt>
                <c:pt idx="12233">
                  <c:v>0.89535879629629633</c:v>
                </c:pt>
                <c:pt idx="12234">
                  <c:v>0.89560185185185182</c:v>
                </c:pt>
                <c:pt idx="12235">
                  <c:v>0.89584490740740741</c:v>
                </c:pt>
                <c:pt idx="12236">
                  <c:v>0.89608796296296289</c:v>
                </c:pt>
                <c:pt idx="12237">
                  <c:v>0.8963310185185186</c:v>
                </c:pt>
                <c:pt idx="12238">
                  <c:v>0.89657407407407408</c:v>
                </c:pt>
                <c:pt idx="12239">
                  <c:v>0.8968287037037036</c:v>
                </c:pt>
                <c:pt idx="12240">
                  <c:v>0.8970717592592593</c:v>
                </c:pt>
                <c:pt idx="12241">
                  <c:v>0.89731481481481479</c:v>
                </c:pt>
                <c:pt idx="12242">
                  <c:v>0.89755787037037038</c:v>
                </c:pt>
                <c:pt idx="12243">
                  <c:v>0.89780092592592586</c:v>
                </c:pt>
                <c:pt idx="12244">
                  <c:v>0.89805555555555561</c:v>
                </c:pt>
                <c:pt idx="12245">
                  <c:v>0.89829861111111109</c:v>
                </c:pt>
                <c:pt idx="12246">
                  <c:v>0.89854166666666668</c:v>
                </c:pt>
                <c:pt idx="12247">
                  <c:v>0.89878472222222217</c:v>
                </c:pt>
                <c:pt idx="12248">
                  <c:v>0.89902777777777787</c:v>
                </c:pt>
                <c:pt idx="12249">
                  <c:v>0.89928240740740739</c:v>
                </c:pt>
                <c:pt idx="12250">
                  <c:v>0.89952546296296287</c:v>
                </c:pt>
                <c:pt idx="12251">
                  <c:v>0.89976851851851858</c:v>
                </c:pt>
                <c:pt idx="12252">
                  <c:v>0.90001157407407406</c:v>
                </c:pt>
                <c:pt idx="12253">
                  <c:v>0.90025462962962965</c:v>
                </c:pt>
                <c:pt idx="12254">
                  <c:v>0.90050925925925929</c:v>
                </c:pt>
                <c:pt idx="12255">
                  <c:v>0.90075231481481488</c:v>
                </c:pt>
                <c:pt idx="12256">
                  <c:v>0.90099537037037036</c:v>
                </c:pt>
                <c:pt idx="12257">
                  <c:v>0.90123842592592596</c:v>
                </c:pt>
                <c:pt idx="12258">
                  <c:v>0.90148148148148144</c:v>
                </c:pt>
                <c:pt idx="12259">
                  <c:v>0.90172453703703714</c:v>
                </c:pt>
                <c:pt idx="12260">
                  <c:v>0.90197916666666667</c:v>
                </c:pt>
                <c:pt idx="12261">
                  <c:v>0.90222222222222215</c:v>
                </c:pt>
                <c:pt idx="12262">
                  <c:v>0.90246527777777785</c:v>
                </c:pt>
                <c:pt idx="12263">
                  <c:v>0.90270833333333333</c:v>
                </c:pt>
                <c:pt idx="12264">
                  <c:v>0.90295138888888893</c:v>
                </c:pt>
                <c:pt idx="12265">
                  <c:v>0.90320601851851856</c:v>
                </c:pt>
                <c:pt idx="12266">
                  <c:v>0.90344907407407404</c:v>
                </c:pt>
                <c:pt idx="12267">
                  <c:v>0.90369212962962964</c:v>
                </c:pt>
                <c:pt idx="12268">
                  <c:v>0.90393518518518512</c:v>
                </c:pt>
                <c:pt idx="12269">
                  <c:v>0.90417824074074071</c:v>
                </c:pt>
                <c:pt idx="12270">
                  <c:v>0.90443287037037035</c:v>
                </c:pt>
                <c:pt idx="12271">
                  <c:v>0.90467592592592594</c:v>
                </c:pt>
                <c:pt idx="12272">
                  <c:v>0.90491898148148142</c:v>
                </c:pt>
                <c:pt idx="12273">
                  <c:v>0.90516203703703713</c:v>
                </c:pt>
                <c:pt idx="12274">
                  <c:v>0.90540509259259261</c:v>
                </c:pt>
                <c:pt idx="12275">
                  <c:v>0.90565972222222213</c:v>
                </c:pt>
                <c:pt idx="12276">
                  <c:v>0.90590277777777783</c:v>
                </c:pt>
                <c:pt idx="12277">
                  <c:v>0.90614583333333332</c:v>
                </c:pt>
                <c:pt idx="12278">
                  <c:v>0.90638888888888891</c:v>
                </c:pt>
                <c:pt idx="12279">
                  <c:v>0.90663194444444439</c:v>
                </c:pt>
                <c:pt idx="12280">
                  <c:v>0.90687499999999999</c:v>
                </c:pt>
                <c:pt idx="12281">
                  <c:v>0.90712962962962962</c:v>
                </c:pt>
                <c:pt idx="12282">
                  <c:v>0.90737268518518521</c:v>
                </c:pt>
                <c:pt idx="12283">
                  <c:v>0.9076157407407407</c:v>
                </c:pt>
                <c:pt idx="12284">
                  <c:v>0.9078587962962964</c:v>
                </c:pt>
                <c:pt idx="12285">
                  <c:v>0.90810185185185188</c:v>
                </c:pt>
                <c:pt idx="12286">
                  <c:v>0.9083564814814814</c:v>
                </c:pt>
                <c:pt idx="12287">
                  <c:v>0.90859953703703711</c:v>
                </c:pt>
                <c:pt idx="12288">
                  <c:v>0.90884259259259259</c:v>
                </c:pt>
                <c:pt idx="12289">
                  <c:v>0.90908564814814818</c:v>
                </c:pt>
                <c:pt idx="12290">
                  <c:v>0.90932870370370367</c:v>
                </c:pt>
                <c:pt idx="12291">
                  <c:v>0.9095833333333333</c:v>
                </c:pt>
                <c:pt idx="12292">
                  <c:v>0.90982638888888889</c:v>
                </c:pt>
                <c:pt idx="12293">
                  <c:v>0.91006944444444438</c:v>
                </c:pt>
                <c:pt idx="12294">
                  <c:v>0.91031249999999997</c:v>
                </c:pt>
                <c:pt idx="12295">
                  <c:v>0.91055555555555545</c:v>
                </c:pt>
                <c:pt idx="12296">
                  <c:v>0.91081018518518519</c:v>
                </c:pt>
                <c:pt idx="12297">
                  <c:v>0.91105324074074068</c:v>
                </c:pt>
                <c:pt idx="12298">
                  <c:v>0.91129629629629638</c:v>
                </c:pt>
                <c:pt idx="12299">
                  <c:v>0.91153935185185186</c:v>
                </c:pt>
                <c:pt idx="12300">
                  <c:v>0.91178240740740746</c:v>
                </c:pt>
                <c:pt idx="12301">
                  <c:v>0.91202546296296294</c:v>
                </c:pt>
                <c:pt idx="12302">
                  <c:v>0.91228009259259257</c:v>
                </c:pt>
                <c:pt idx="12303">
                  <c:v>0.91252314814814817</c:v>
                </c:pt>
                <c:pt idx="12304">
                  <c:v>0.91276620370370365</c:v>
                </c:pt>
                <c:pt idx="12305">
                  <c:v>0.91300925925925924</c:v>
                </c:pt>
                <c:pt idx="12306">
                  <c:v>0.91325231481481473</c:v>
                </c:pt>
                <c:pt idx="12307">
                  <c:v>0.91350694444444447</c:v>
                </c:pt>
                <c:pt idx="12308">
                  <c:v>0.91374999999999995</c:v>
                </c:pt>
                <c:pt idx="12309">
                  <c:v>0.91399305555555566</c:v>
                </c:pt>
                <c:pt idx="12310">
                  <c:v>0.91423611111111114</c:v>
                </c:pt>
                <c:pt idx="12311">
                  <c:v>0.91447916666666673</c:v>
                </c:pt>
                <c:pt idx="12312">
                  <c:v>0.91473379629629636</c:v>
                </c:pt>
                <c:pt idx="12313">
                  <c:v>0.91497685185185185</c:v>
                </c:pt>
                <c:pt idx="12314">
                  <c:v>0.91521990740740744</c:v>
                </c:pt>
                <c:pt idx="12315">
                  <c:v>0.91546296296296292</c:v>
                </c:pt>
                <c:pt idx="12316">
                  <c:v>0.91570601851851852</c:v>
                </c:pt>
                <c:pt idx="12317">
                  <c:v>0.91596064814814815</c:v>
                </c:pt>
                <c:pt idx="12318">
                  <c:v>0.91620370370370363</c:v>
                </c:pt>
                <c:pt idx="12319">
                  <c:v>0.91644675925925922</c:v>
                </c:pt>
                <c:pt idx="12320">
                  <c:v>0.91668981481481471</c:v>
                </c:pt>
                <c:pt idx="12321">
                  <c:v>0.91693287037037041</c:v>
                </c:pt>
                <c:pt idx="12322">
                  <c:v>0.91717592592592589</c:v>
                </c:pt>
                <c:pt idx="12323">
                  <c:v>0.91743055555555564</c:v>
                </c:pt>
                <c:pt idx="12324">
                  <c:v>0.91767361111111112</c:v>
                </c:pt>
                <c:pt idx="12325">
                  <c:v>0.91791666666666671</c:v>
                </c:pt>
                <c:pt idx="12326">
                  <c:v>0.9181597222222222</c:v>
                </c:pt>
                <c:pt idx="12327">
                  <c:v>0.91840277777777779</c:v>
                </c:pt>
                <c:pt idx="12328">
                  <c:v>0.91865740740740742</c:v>
                </c:pt>
                <c:pt idx="12329">
                  <c:v>0.91890046296296291</c:v>
                </c:pt>
                <c:pt idx="12330">
                  <c:v>0.9191435185185185</c:v>
                </c:pt>
                <c:pt idx="12331">
                  <c:v>0.91938657407407398</c:v>
                </c:pt>
                <c:pt idx="12332">
                  <c:v>0.91962962962962969</c:v>
                </c:pt>
                <c:pt idx="12333">
                  <c:v>0.91988425925925921</c:v>
                </c:pt>
                <c:pt idx="12334">
                  <c:v>0.92012731481481491</c:v>
                </c:pt>
                <c:pt idx="12335">
                  <c:v>0.92037037037037039</c:v>
                </c:pt>
                <c:pt idx="12336">
                  <c:v>0.92061342592592599</c:v>
                </c:pt>
                <c:pt idx="12337">
                  <c:v>0.92085648148148147</c:v>
                </c:pt>
                <c:pt idx="12338">
                  <c:v>0.9211111111111111</c:v>
                </c:pt>
                <c:pt idx="12339">
                  <c:v>0.9213541666666667</c:v>
                </c:pt>
                <c:pt idx="12340">
                  <c:v>0.92159722222222218</c:v>
                </c:pt>
                <c:pt idx="12341">
                  <c:v>0.92184027777777777</c:v>
                </c:pt>
                <c:pt idx="12342">
                  <c:v>0.92208333333333325</c:v>
                </c:pt>
                <c:pt idx="12343">
                  <c:v>0.92232638888888896</c:v>
                </c:pt>
                <c:pt idx="12344">
                  <c:v>0.92258101851851848</c:v>
                </c:pt>
                <c:pt idx="12345">
                  <c:v>0.92282407407407396</c:v>
                </c:pt>
                <c:pt idx="12346">
                  <c:v>0.92306712962962967</c:v>
                </c:pt>
                <c:pt idx="12347">
                  <c:v>0.92331018518518515</c:v>
                </c:pt>
                <c:pt idx="12348">
                  <c:v>0.92355324074074074</c:v>
                </c:pt>
                <c:pt idx="12349">
                  <c:v>0.92380787037037038</c:v>
                </c:pt>
                <c:pt idx="12350">
                  <c:v>0.92405092592592597</c:v>
                </c:pt>
                <c:pt idx="12351">
                  <c:v>0.92429398148148145</c:v>
                </c:pt>
                <c:pt idx="12352">
                  <c:v>0.92453703703703705</c:v>
                </c:pt>
                <c:pt idx="12353">
                  <c:v>0.92478009259259253</c:v>
                </c:pt>
                <c:pt idx="12354">
                  <c:v>0.92503472222222216</c:v>
                </c:pt>
                <c:pt idx="12355">
                  <c:v>0.92527777777777775</c:v>
                </c:pt>
                <c:pt idx="12356">
                  <c:v>0.92552083333333324</c:v>
                </c:pt>
                <c:pt idx="12357">
                  <c:v>0.92576388888888894</c:v>
                </c:pt>
                <c:pt idx="12358">
                  <c:v>0.92600694444444442</c:v>
                </c:pt>
                <c:pt idx="12359">
                  <c:v>0.92626157407407417</c:v>
                </c:pt>
                <c:pt idx="12360">
                  <c:v>0.92650462962962965</c:v>
                </c:pt>
                <c:pt idx="12361">
                  <c:v>0.92674768518518524</c:v>
                </c:pt>
                <c:pt idx="12362">
                  <c:v>0.92699074074074073</c:v>
                </c:pt>
                <c:pt idx="12363">
                  <c:v>0.92723379629629632</c:v>
                </c:pt>
                <c:pt idx="12364">
                  <c:v>0.9274768518518518</c:v>
                </c:pt>
                <c:pt idx="12365">
                  <c:v>0.92773148148148143</c:v>
                </c:pt>
                <c:pt idx="12366">
                  <c:v>0.92797453703703703</c:v>
                </c:pt>
                <c:pt idx="12367">
                  <c:v>0.92821759259259251</c:v>
                </c:pt>
                <c:pt idx="12368">
                  <c:v>0.92846064814814822</c:v>
                </c:pt>
                <c:pt idx="12369">
                  <c:v>0.9287037037037037</c:v>
                </c:pt>
                <c:pt idx="12370">
                  <c:v>0.92895833333333344</c:v>
                </c:pt>
                <c:pt idx="12371">
                  <c:v>0.92920138888888892</c:v>
                </c:pt>
                <c:pt idx="12372">
                  <c:v>0.92944444444444441</c:v>
                </c:pt>
                <c:pt idx="12373">
                  <c:v>0.9296875</c:v>
                </c:pt>
                <c:pt idx="12374">
                  <c:v>0.92993055555555559</c:v>
                </c:pt>
                <c:pt idx="12375">
                  <c:v>0.93018518518518523</c:v>
                </c:pt>
                <c:pt idx="12376">
                  <c:v>0.93042824074074071</c:v>
                </c:pt>
                <c:pt idx="12377">
                  <c:v>0.9306712962962963</c:v>
                </c:pt>
                <c:pt idx="12378">
                  <c:v>0.93091435185185178</c:v>
                </c:pt>
                <c:pt idx="12379">
                  <c:v>0.93115740740740749</c:v>
                </c:pt>
                <c:pt idx="12380">
                  <c:v>0.93141203703703701</c:v>
                </c:pt>
                <c:pt idx="12381">
                  <c:v>0.93165509259259249</c:v>
                </c:pt>
                <c:pt idx="12382">
                  <c:v>0.9318981481481482</c:v>
                </c:pt>
                <c:pt idx="12383">
                  <c:v>0.93214120370370368</c:v>
                </c:pt>
                <c:pt idx="12384">
                  <c:v>0.93238425925925927</c:v>
                </c:pt>
                <c:pt idx="12385">
                  <c:v>0.93262731481481476</c:v>
                </c:pt>
                <c:pt idx="12386">
                  <c:v>0.9328819444444445</c:v>
                </c:pt>
                <c:pt idx="12387">
                  <c:v>0.93312499999999998</c:v>
                </c:pt>
                <c:pt idx="12388">
                  <c:v>0.93336805555555558</c:v>
                </c:pt>
                <c:pt idx="12389">
                  <c:v>0.93361111111111106</c:v>
                </c:pt>
                <c:pt idx="12390">
                  <c:v>0.93385416666666676</c:v>
                </c:pt>
                <c:pt idx="12391">
                  <c:v>0.93410879629629628</c:v>
                </c:pt>
                <c:pt idx="12392">
                  <c:v>0.93435185185185177</c:v>
                </c:pt>
                <c:pt idx="12393">
                  <c:v>0.93459490740740747</c:v>
                </c:pt>
                <c:pt idx="12394">
                  <c:v>0.93483796296296295</c:v>
                </c:pt>
                <c:pt idx="12395">
                  <c:v>0.93508101851851855</c:v>
                </c:pt>
                <c:pt idx="12396">
                  <c:v>0.93533564814814818</c:v>
                </c:pt>
                <c:pt idx="12397">
                  <c:v>0.93557870370370377</c:v>
                </c:pt>
                <c:pt idx="12398">
                  <c:v>0.93582175925925926</c:v>
                </c:pt>
                <c:pt idx="12399">
                  <c:v>0.93606481481481485</c:v>
                </c:pt>
                <c:pt idx="12400">
                  <c:v>0.93630787037037033</c:v>
                </c:pt>
                <c:pt idx="12401">
                  <c:v>0.93656249999999996</c:v>
                </c:pt>
                <c:pt idx="12402">
                  <c:v>0.93680555555555556</c:v>
                </c:pt>
                <c:pt idx="12403">
                  <c:v>0.93704861111111104</c:v>
                </c:pt>
                <c:pt idx="12404">
                  <c:v>0.93729166666666675</c:v>
                </c:pt>
                <c:pt idx="12405">
                  <c:v>0.93753472222222223</c:v>
                </c:pt>
                <c:pt idx="12406">
                  <c:v>0.93777777777777782</c:v>
                </c:pt>
                <c:pt idx="12407">
                  <c:v>0.93803240740740745</c:v>
                </c:pt>
                <c:pt idx="12408">
                  <c:v>0.93827546296296294</c:v>
                </c:pt>
                <c:pt idx="12409">
                  <c:v>0.93851851851851853</c:v>
                </c:pt>
                <c:pt idx="12410">
                  <c:v>0.93876157407407401</c:v>
                </c:pt>
                <c:pt idx="12411">
                  <c:v>0.93900462962962961</c:v>
                </c:pt>
                <c:pt idx="12412">
                  <c:v>0.93925925925925924</c:v>
                </c:pt>
                <c:pt idx="12413">
                  <c:v>0.93950231481481483</c:v>
                </c:pt>
                <c:pt idx="12414">
                  <c:v>0.93974537037037031</c:v>
                </c:pt>
                <c:pt idx="12415">
                  <c:v>0.93998842592592602</c:v>
                </c:pt>
                <c:pt idx="12416">
                  <c:v>0.9402314814814815</c:v>
                </c:pt>
                <c:pt idx="12417">
                  <c:v>0.94048611111111102</c:v>
                </c:pt>
                <c:pt idx="12418">
                  <c:v>0.94072916666666673</c:v>
                </c:pt>
                <c:pt idx="12419">
                  <c:v>0.94097222222222221</c:v>
                </c:pt>
                <c:pt idx="12420">
                  <c:v>0.9412152777777778</c:v>
                </c:pt>
                <c:pt idx="12421">
                  <c:v>0.94145833333333329</c:v>
                </c:pt>
                <c:pt idx="12422">
                  <c:v>0.94171296296296303</c:v>
                </c:pt>
                <c:pt idx="12423">
                  <c:v>0.94195601851851851</c:v>
                </c:pt>
                <c:pt idx="12424">
                  <c:v>0.94219907407407411</c:v>
                </c:pt>
                <c:pt idx="12425">
                  <c:v>0.94244212962962959</c:v>
                </c:pt>
                <c:pt idx="12426">
                  <c:v>0.94268518518518529</c:v>
                </c:pt>
                <c:pt idx="12427">
                  <c:v>0.94292824074074078</c:v>
                </c:pt>
                <c:pt idx="12428">
                  <c:v>0.9431828703703703</c:v>
                </c:pt>
                <c:pt idx="12429">
                  <c:v>0.943425925925926</c:v>
                </c:pt>
                <c:pt idx="12430">
                  <c:v>0.94366898148148148</c:v>
                </c:pt>
                <c:pt idx="12431">
                  <c:v>0.94391203703703708</c:v>
                </c:pt>
                <c:pt idx="12432">
                  <c:v>0.94415509259259256</c:v>
                </c:pt>
                <c:pt idx="12433">
                  <c:v>0.94440972222222219</c:v>
                </c:pt>
                <c:pt idx="12434">
                  <c:v>0.94465277777777779</c:v>
                </c:pt>
                <c:pt idx="12435">
                  <c:v>0.94489583333333327</c:v>
                </c:pt>
                <c:pt idx="12436">
                  <c:v>0.94513888888888886</c:v>
                </c:pt>
                <c:pt idx="12437">
                  <c:v>0.94538194444444434</c:v>
                </c:pt>
                <c:pt idx="12438">
                  <c:v>0.94563657407407409</c:v>
                </c:pt>
                <c:pt idx="12439">
                  <c:v>0.94587962962962957</c:v>
                </c:pt>
                <c:pt idx="12440">
                  <c:v>0.94612268518518527</c:v>
                </c:pt>
                <c:pt idx="12441">
                  <c:v>0.94636574074074076</c:v>
                </c:pt>
                <c:pt idx="12442">
                  <c:v>0.94660879629629635</c:v>
                </c:pt>
                <c:pt idx="12443">
                  <c:v>0.94686342592592598</c:v>
                </c:pt>
                <c:pt idx="12444">
                  <c:v>0.94710648148148147</c:v>
                </c:pt>
                <c:pt idx="12445">
                  <c:v>0.94734953703703706</c:v>
                </c:pt>
                <c:pt idx="12446">
                  <c:v>0.94759259259259254</c:v>
                </c:pt>
                <c:pt idx="12447">
                  <c:v>0.94783564814814814</c:v>
                </c:pt>
                <c:pt idx="12448">
                  <c:v>0.94807870370370362</c:v>
                </c:pt>
                <c:pt idx="12449">
                  <c:v>0.94833333333333336</c:v>
                </c:pt>
                <c:pt idx="12450">
                  <c:v>0.94857638888888884</c:v>
                </c:pt>
                <c:pt idx="12451">
                  <c:v>0.94881944444444455</c:v>
                </c:pt>
                <c:pt idx="12452">
                  <c:v>0.94906250000000003</c:v>
                </c:pt>
                <c:pt idx="12453">
                  <c:v>0.94930555555555562</c:v>
                </c:pt>
                <c:pt idx="12454">
                  <c:v>0.94956018518518526</c:v>
                </c:pt>
                <c:pt idx="12455">
                  <c:v>0.94980324074074074</c:v>
                </c:pt>
                <c:pt idx="12456">
                  <c:v>0.95004629629629633</c:v>
                </c:pt>
                <c:pt idx="12457">
                  <c:v>0.95028935185185182</c:v>
                </c:pt>
                <c:pt idx="12458">
                  <c:v>0.95053240740740741</c:v>
                </c:pt>
                <c:pt idx="12459">
                  <c:v>0.95078703703703704</c:v>
                </c:pt>
                <c:pt idx="12460">
                  <c:v>0.95103009259259252</c:v>
                </c:pt>
                <c:pt idx="12461">
                  <c:v>0.95127314814814812</c:v>
                </c:pt>
                <c:pt idx="12462">
                  <c:v>0.9515162037037036</c:v>
                </c:pt>
                <c:pt idx="12463">
                  <c:v>0.9517592592592593</c:v>
                </c:pt>
                <c:pt idx="12464">
                  <c:v>0.95201388888888883</c:v>
                </c:pt>
                <c:pt idx="12465">
                  <c:v>0.95225694444444453</c:v>
                </c:pt>
                <c:pt idx="12466">
                  <c:v>0.95250000000000001</c:v>
                </c:pt>
                <c:pt idx="12467">
                  <c:v>0.95274305555555561</c:v>
                </c:pt>
                <c:pt idx="12468">
                  <c:v>0.95298611111111109</c:v>
                </c:pt>
                <c:pt idx="12469">
                  <c:v>0.95324074074074072</c:v>
                </c:pt>
                <c:pt idx="12470">
                  <c:v>0.95348379629629632</c:v>
                </c:pt>
                <c:pt idx="12471">
                  <c:v>0.9537268518518518</c:v>
                </c:pt>
                <c:pt idx="12472">
                  <c:v>0.95396990740740739</c:v>
                </c:pt>
                <c:pt idx="12473">
                  <c:v>0.95421296296296287</c:v>
                </c:pt>
                <c:pt idx="12474">
                  <c:v>0.95445601851851858</c:v>
                </c:pt>
                <c:pt idx="12475">
                  <c:v>0.9547106481481481</c:v>
                </c:pt>
                <c:pt idx="12476">
                  <c:v>0.9549537037037038</c:v>
                </c:pt>
                <c:pt idx="12477">
                  <c:v>0.95519675925925929</c:v>
                </c:pt>
                <c:pt idx="12478">
                  <c:v>0.95543981481481488</c:v>
                </c:pt>
                <c:pt idx="12479">
                  <c:v>0.95568287037037036</c:v>
                </c:pt>
                <c:pt idx="12480">
                  <c:v>0.9559375</c:v>
                </c:pt>
                <c:pt idx="12481">
                  <c:v>0.95618055555555559</c:v>
                </c:pt>
                <c:pt idx="12482">
                  <c:v>0.95642361111111107</c:v>
                </c:pt>
                <c:pt idx="12483">
                  <c:v>0.95666666666666667</c:v>
                </c:pt>
                <c:pt idx="12484">
                  <c:v>0.95690972222222215</c:v>
                </c:pt>
                <c:pt idx="12485">
                  <c:v>0.95716435185185189</c:v>
                </c:pt>
                <c:pt idx="12486">
                  <c:v>0.95740740740740737</c:v>
                </c:pt>
                <c:pt idx="12487">
                  <c:v>0.95765046296296286</c:v>
                </c:pt>
                <c:pt idx="12488">
                  <c:v>0.95789351851851856</c:v>
                </c:pt>
                <c:pt idx="12489">
                  <c:v>0.95813657407407404</c:v>
                </c:pt>
                <c:pt idx="12490">
                  <c:v>0.95837962962962964</c:v>
                </c:pt>
                <c:pt idx="12491">
                  <c:v>0.95863425925925927</c:v>
                </c:pt>
                <c:pt idx="12492">
                  <c:v>0.95887731481481486</c:v>
                </c:pt>
                <c:pt idx="12493">
                  <c:v>0.95912037037037035</c:v>
                </c:pt>
                <c:pt idx="12494">
                  <c:v>0.95936342592592594</c:v>
                </c:pt>
                <c:pt idx="12495">
                  <c:v>0.95960648148148142</c:v>
                </c:pt>
                <c:pt idx="12496">
                  <c:v>0.95986111111111105</c:v>
                </c:pt>
                <c:pt idx="12497">
                  <c:v>0.96010416666666665</c:v>
                </c:pt>
                <c:pt idx="12498">
                  <c:v>0.96034722222222213</c:v>
                </c:pt>
                <c:pt idx="12499">
                  <c:v>0.96059027777777783</c:v>
                </c:pt>
                <c:pt idx="12500">
                  <c:v>0.96083333333333332</c:v>
                </c:pt>
                <c:pt idx="12501">
                  <c:v>0.96108796296296306</c:v>
                </c:pt>
                <c:pt idx="12502">
                  <c:v>0.96133101851851854</c:v>
                </c:pt>
                <c:pt idx="12503">
                  <c:v>0.96157407407407414</c:v>
                </c:pt>
                <c:pt idx="12504">
                  <c:v>0.96181712962962962</c:v>
                </c:pt>
                <c:pt idx="12505">
                  <c:v>0.96206018518518521</c:v>
                </c:pt>
                <c:pt idx="12506">
                  <c:v>0.96231481481481485</c:v>
                </c:pt>
                <c:pt idx="12507">
                  <c:v>0.96255787037037033</c:v>
                </c:pt>
                <c:pt idx="12508">
                  <c:v>0.96280092592592592</c:v>
                </c:pt>
                <c:pt idx="12509">
                  <c:v>0.9630439814814814</c:v>
                </c:pt>
                <c:pt idx="12510">
                  <c:v>0.96328703703703711</c:v>
                </c:pt>
                <c:pt idx="12511">
                  <c:v>0.96353009259259259</c:v>
                </c:pt>
                <c:pt idx="12512">
                  <c:v>0.96378472222222211</c:v>
                </c:pt>
                <c:pt idx="12513">
                  <c:v>0.96402777777777782</c:v>
                </c:pt>
                <c:pt idx="12514">
                  <c:v>0.9642708333333333</c:v>
                </c:pt>
                <c:pt idx="12515">
                  <c:v>0.96451388888888889</c:v>
                </c:pt>
                <c:pt idx="12516">
                  <c:v>0.96476851851851853</c:v>
                </c:pt>
                <c:pt idx="12517">
                  <c:v>0.96501157407407412</c:v>
                </c:pt>
                <c:pt idx="12518">
                  <c:v>0.9652546296296296</c:v>
                </c:pt>
                <c:pt idx="12519">
                  <c:v>0.96549768518518519</c:v>
                </c:pt>
                <c:pt idx="12520">
                  <c:v>0.96574074074074068</c:v>
                </c:pt>
                <c:pt idx="12521">
                  <c:v>0.96598379629629638</c:v>
                </c:pt>
                <c:pt idx="12522">
                  <c:v>0.9662384259259259</c:v>
                </c:pt>
                <c:pt idx="12523">
                  <c:v>0.96648148148148139</c:v>
                </c:pt>
                <c:pt idx="12524">
                  <c:v>0.96672453703703709</c:v>
                </c:pt>
                <c:pt idx="12525">
                  <c:v>0.96696759259259257</c:v>
                </c:pt>
                <c:pt idx="12526">
                  <c:v>0.96721064814814817</c:v>
                </c:pt>
                <c:pt idx="12527">
                  <c:v>0.9674652777777778</c:v>
                </c:pt>
                <c:pt idx="12528">
                  <c:v>0.96770833333333339</c:v>
                </c:pt>
                <c:pt idx="12529">
                  <c:v>0.96795138888888888</c:v>
                </c:pt>
                <c:pt idx="12530">
                  <c:v>0.96819444444444447</c:v>
                </c:pt>
                <c:pt idx="12531">
                  <c:v>0.96843749999999995</c:v>
                </c:pt>
                <c:pt idx="12532">
                  <c:v>0.96869212962962958</c:v>
                </c:pt>
                <c:pt idx="12533">
                  <c:v>0.96893518518518518</c:v>
                </c:pt>
                <c:pt idx="12534">
                  <c:v>0.96917824074074066</c:v>
                </c:pt>
                <c:pt idx="12535">
                  <c:v>0.96942129629629636</c:v>
                </c:pt>
                <c:pt idx="12536">
                  <c:v>0.96966435185185185</c:v>
                </c:pt>
                <c:pt idx="12537">
                  <c:v>0.96990740740740744</c:v>
                </c:pt>
                <c:pt idx="12538">
                  <c:v>0.97016203703703707</c:v>
                </c:pt>
                <c:pt idx="12539">
                  <c:v>0.97040509259259267</c:v>
                </c:pt>
                <c:pt idx="12540">
                  <c:v>0.97064814814814815</c:v>
                </c:pt>
                <c:pt idx="12541">
                  <c:v>0.97089120370370363</c:v>
                </c:pt>
                <c:pt idx="12542">
                  <c:v>0.97113425925925922</c:v>
                </c:pt>
                <c:pt idx="12543">
                  <c:v>0.97138888888888886</c:v>
                </c:pt>
                <c:pt idx="12544">
                  <c:v>0.97163194444444445</c:v>
                </c:pt>
                <c:pt idx="12545">
                  <c:v>0.97187499999999993</c:v>
                </c:pt>
                <c:pt idx="12546">
                  <c:v>0.97211805555555564</c:v>
                </c:pt>
                <c:pt idx="12547">
                  <c:v>0.97236111111111112</c:v>
                </c:pt>
                <c:pt idx="12548">
                  <c:v>0.97261574074074064</c:v>
                </c:pt>
                <c:pt idx="12549">
                  <c:v>0.97285879629629635</c:v>
                </c:pt>
                <c:pt idx="12550">
                  <c:v>0.97310185185185183</c:v>
                </c:pt>
                <c:pt idx="12551">
                  <c:v>0.97334490740740742</c:v>
                </c:pt>
                <c:pt idx="12552">
                  <c:v>0.97358796296296291</c:v>
                </c:pt>
                <c:pt idx="12553">
                  <c:v>0.9738310185185185</c:v>
                </c:pt>
                <c:pt idx="12554">
                  <c:v>0.97408564814814813</c:v>
                </c:pt>
                <c:pt idx="12555">
                  <c:v>0.97432870370370372</c:v>
                </c:pt>
                <c:pt idx="12556">
                  <c:v>0.97457175925925921</c:v>
                </c:pt>
                <c:pt idx="12557">
                  <c:v>0.97481481481481491</c:v>
                </c:pt>
                <c:pt idx="12558">
                  <c:v>0.97505787037037039</c:v>
                </c:pt>
                <c:pt idx="12559">
                  <c:v>0.97531249999999992</c:v>
                </c:pt>
                <c:pt idx="12560">
                  <c:v>0.97555555555555562</c:v>
                </c:pt>
                <c:pt idx="12561">
                  <c:v>0.9757986111111111</c:v>
                </c:pt>
                <c:pt idx="12562">
                  <c:v>0.9760416666666667</c:v>
                </c:pt>
                <c:pt idx="12563">
                  <c:v>0.97628472222222218</c:v>
                </c:pt>
                <c:pt idx="12564">
                  <c:v>0.97653935185185192</c:v>
                </c:pt>
                <c:pt idx="12565">
                  <c:v>0.9767824074074074</c:v>
                </c:pt>
                <c:pt idx="12566">
                  <c:v>0.977025462962963</c:v>
                </c:pt>
                <c:pt idx="12567">
                  <c:v>0.97726851851851848</c:v>
                </c:pt>
                <c:pt idx="12568">
                  <c:v>0.97751157407407396</c:v>
                </c:pt>
                <c:pt idx="12569">
                  <c:v>0.97776620370370371</c:v>
                </c:pt>
                <c:pt idx="12570">
                  <c:v>0.97800925925925919</c:v>
                </c:pt>
                <c:pt idx="12571">
                  <c:v>0.97825231481481489</c:v>
                </c:pt>
                <c:pt idx="12572">
                  <c:v>0.97849537037037038</c:v>
                </c:pt>
                <c:pt idx="12573">
                  <c:v>0.97873842592592597</c:v>
                </c:pt>
                <c:pt idx="12574">
                  <c:v>0.97898148148148145</c:v>
                </c:pt>
                <c:pt idx="12575">
                  <c:v>0.97923611111111108</c:v>
                </c:pt>
                <c:pt idx="12576">
                  <c:v>0.97947916666666668</c:v>
                </c:pt>
                <c:pt idx="12577">
                  <c:v>0.97972222222222216</c:v>
                </c:pt>
                <c:pt idx="12578">
                  <c:v>0.97996527777777775</c:v>
                </c:pt>
                <c:pt idx="12579">
                  <c:v>0.98021990740740739</c:v>
                </c:pt>
                <c:pt idx="12580">
                  <c:v>0.98046296296296298</c:v>
                </c:pt>
                <c:pt idx="12581">
                  <c:v>0.98070601851851846</c:v>
                </c:pt>
                <c:pt idx="12582">
                  <c:v>0.98094907407407417</c:v>
                </c:pt>
                <c:pt idx="12583">
                  <c:v>0.98119212962962965</c:v>
                </c:pt>
                <c:pt idx="12584">
                  <c:v>0.98143518518518524</c:v>
                </c:pt>
                <c:pt idx="12585">
                  <c:v>0.98168981481481488</c:v>
                </c:pt>
                <c:pt idx="12586">
                  <c:v>0.98193287037037036</c:v>
                </c:pt>
                <c:pt idx="12587">
                  <c:v>0.98217592592592595</c:v>
                </c:pt>
                <c:pt idx="12588">
                  <c:v>0.98241898148148143</c:v>
                </c:pt>
                <c:pt idx="12589">
                  <c:v>0.98266203703703703</c:v>
                </c:pt>
                <c:pt idx="12590">
                  <c:v>0.98291666666666666</c:v>
                </c:pt>
                <c:pt idx="12591">
                  <c:v>0.98315972222222225</c:v>
                </c:pt>
                <c:pt idx="12592">
                  <c:v>0.98340277777777774</c:v>
                </c:pt>
                <c:pt idx="12593">
                  <c:v>0.98364583333333344</c:v>
                </c:pt>
                <c:pt idx="12594">
                  <c:v>0.98388888888888892</c:v>
                </c:pt>
                <c:pt idx="12595">
                  <c:v>0.98413194444444441</c:v>
                </c:pt>
                <c:pt idx="12596">
                  <c:v>0.98438657407407415</c:v>
                </c:pt>
                <c:pt idx="12597">
                  <c:v>0.98462962962962963</c:v>
                </c:pt>
                <c:pt idx="12598">
                  <c:v>0.98487268518518523</c:v>
                </c:pt>
                <c:pt idx="12599">
                  <c:v>0.98511574074074071</c:v>
                </c:pt>
                <c:pt idx="12600">
                  <c:v>0.9853587962962963</c:v>
                </c:pt>
                <c:pt idx="12601">
                  <c:v>0.98561342592592593</c:v>
                </c:pt>
                <c:pt idx="12602">
                  <c:v>0.98585648148148142</c:v>
                </c:pt>
                <c:pt idx="12603">
                  <c:v>0.98609953703703701</c:v>
                </c:pt>
                <c:pt idx="12604">
                  <c:v>0.98634259259259249</c:v>
                </c:pt>
                <c:pt idx="12605">
                  <c:v>0.9865856481481482</c:v>
                </c:pt>
                <c:pt idx="12606">
                  <c:v>0.98684027777777772</c:v>
                </c:pt>
                <c:pt idx="12607">
                  <c:v>0.98708333333333342</c:v>
                </c:pt>
                <c:pt idx="12608">
                  <c:v>0.98732638888888891</c:v>
                </c:pt>
                <c:pt idx="12609">
                  <c:v>0.9875694444444445</c:v>
                </c:pt>
                <c:pt idx="12610">
                  <c:v>0.98781249999999998</c:v>
                </c:pt>
                <c:pt idx="12611">
                  <c:v>0.98806712962962961</c:v>
                </c:pt>
                <c:pt idx="12612">
                  <c:v>0.98831018518518521</c:v>
                </c:pt>
                <c:pt idx="12613">
                  <c:v>0.98855324074074069</c:v>
                </c:pt>
                <c:pt idx="12614">
                  <c:v>0.98879629629629628</c:v>
                </c:pt>
                <c:pt idx="12615">
                  <c:v>0.98905092592592592</c:v>
                </c:pt>
                <c:pt idx="12616">
                  <c:v>0.98928240740740747</c:v>
                </c:pt>
                <c:pt idx="12617">
                  <c:v>0.98953703703703699</c:v>
                </c:pt>
                <c:pt idx="12618">
                  <c:v>0.9897800925925927</c:v>
                </c:pt>
                <c:pt idx="12619">
                  <c:v>0.99002314814814818</c:v>
                </c:pt>
                <c:pt idx="12620">
                  <c:v>0.99026620370370377</c:v>
                </c:pt>
                <c:pt idx="12621">
                  <c:v>0.99050925925925926</c:v>
                </c:pt>
                <c:pt idx="12622">
                  <c:v>0.99076388888888889</c:v>
                </c:pt>
                <c:pt idx="12623">
                  <c:v>0.99100694444444448</c:v>
                </c:pt>
                <c:pt idx="12624">
                  <c:v>0.99124999999999996</c:v>
                </c:pt>
                <c:pt idx="12625">
                  <c:v>0.99149305555555556</c:v>
                </c:pt>
                <c:pt idx="12626">
                  <c:v>0.99173611111111104</c:v>
                </c:pt>
                <c:pt idx="12627">
                  <c:v>0.99199074074074067</c:v>
                </c:pt>
                <c:pt idx="12628">
                  <c:v>0.99223379629629627</c:v>
                </c:pt>
                <c:pt idx="12629">
                  <c:v>0.99247685185185175</c:v>
                </c:pt>
                <c:pt idx="12630">
                  <c:v>0.99271990740740745</c:v>
                </c:pt>
                <c:pt idx="12631">
                  <c:v>0.99296296296296294</c:v>
                </c:pt>
                <c:pt idx="12632">
                  <c:v>0.99321759259259268</c:v>
                </c:pt>
                <c:pt idx="12633">
                  <c:v>0.99346064814814816</c:v>
                </c:pt>
                <c:pt idx="12634">
                  <c:v>0.99370370370370376</c:v>
                </c:pt>
                <c:pt idx="12635">
                  <c:v>0.99394675925925924</c:v>
                </c:pt>
                <c:pt idx="12636">
                  <c:v>0.99418981481481483</c:v>
                </c:pt>
                <c:pt idx="12637">
                  <c:v>0.99443287037037031</c:v>
                </c:pt>
                <c:pt idx="12638">
                  <c:v>0.99468749999999995</c:v>
                </c:pt>
                <c:pt idx="12639">
                  <c:v>0.99493055555555554</c:v>
                </c:pt>
                <c:pt idx="12640">
                  <c:v>0.99517361111111102</c:v>
                </c:pt>
                <c:pt idx="12641">
                  <c:v>0.99541666666666673</c:v>
                </c:pt>
                <c:pt idx="12642">
                  <c:v>0.99565972222222221</c:v>
                </c:pt>
                <c:pt idx="12643">
                  <c:v>0.99591435185185195</c:v>
                </c:pt>
                <c:pt idx="12644">
                  <c:v>0.99615740740740744</c:v>
                </c:pt>
                <c:pt idx="12645">
                  <c:v>0.99640046296296303</c:v>
                </c:pt>
                <c:pt idx="12646">
                  <c:v>0.99664351851851851</c:v>
                </c:pt>
                <c:pt idx="12647">
                  <c:v>0.99688657407407411</c:v>
                </c:pt>
                <c:pt idx="12648">
                  <c:v>0.99714120370370374</c:v>
                </c:pt>
                <c:pt idx="12649">
                  <c:v>0.99738425925925922</c:v>
                </c:pt>
                <c:pt idx="12650">
                  <c:v>0.99762731481481481</c:v>
                </c:pt>
                <c:pt idx="12651">
                  <c:v>0.9978703703703703</c:v>
                </c:pt>
                <c:pt idx="12652">
                  <c:v>0.998113425925926</c:v>
                </c:pt>
                <c:pt idx="12653">
                  <c:v>0.99836805555555552</c:v>
                </c:pt>
                <c:pt idx="12654">
                  <c:v>0.99861111111111101</c:v>
                </c:pt>
                <c:pt idx="12655">
                  <c:v>0.99885416666666671</c:v>
                </c:pt>
                <c:pt idx="12656">
                  <c:v>0.99909722222222219</c:v>
                </c:pt>
                <c:pt idx="12657">
                  <c:v>0.99934027777777779</c:v>
                </c:pt>
                <c:pt idx="12658">
                  <c:v>0.99958333333333327</c:v>
                </c:pt>
                <c:pt idx="12659">
                  <c:v>0.99983796296296301</c:v>
                </c:pt>
                <c:pt idx="12660">
                  <c:v>8.1018518518518516E-5</c:v>
                </c:pt>
                <c:pt idx="12661">
                  <c:v>3.2407407407407406E-4</c:v>
                </c:pt>
                <c:pt idx="12662">
                  <c:v>5.6712962962962956E-4</c:v>
                </c:pt>
                <c:pt idx="12663">
                  <c:v>8.1018518518518516E-4</c:v>
                </c:pt>
                <c:pt idx="12664">
                  <c:v>1.0648148148148147E-3</c:v>
                </c:pt>
                <c:pt idx="12665">
                  <c:v>1.3078703703703705E-3</c:v>
                </c:pt>
                <c:pt idx="12666">
                  <c:v>1.5509259259259261E-3</c:v>
                </c:pt>
                <c:pt idx="12667">
                  <c:v>1.7939814814814815E-3</c:v>
                </c:pt>
                <c:pt idx="12668">
                  <c:v>2.0370370370370373E-3</c:v>
                </c:pt>
                <c:pt idx="12669">
                  <c:v>2.2916666666666667E-3</c:v>
                </c:pt>
                <c:pt idx="12670">
                  <c:v>2.5347222222222221E-3</c:v>
                </c:pt>
                <c:pt idx="12671">
                  <c:v>2.7777777777777779E-3</c:v>
                </c:pt>
                <c:pt idx="12672">
                  <c:v>3.0208333333333333E-3</c:v>
                </c:pt>
                <c:pt idx="12673">
                  <c:v>3.2638888888888891E-3</c:v>
                </c:pt>
                <c:pt idx="12674">
                  <c:v>3.5185185185185185E-3</c:v>
                </c:pt>
                <c:pt idx="12675">
                  <c:v>3.7615740740740739E-3</c:v>
                </c:pt>
                <c:pt idx="12676">
                  <c:v>4.0046296296296297E-3</c:v>
                </c:pt>
                <c:pt idx="12677">
                  <c:v>4.2476851851851851E-3</c:v>
                </c:pt>
                <c:pt idx="12678">
                  <c:v>4.4907407407407405E-3</c:v>
                </c:pt>
                <c:pt idx="12679">
                  <c:v>4.7453703703703703E-3</c:v>
                </c:pt>
                <c:pt idx="12680">
                  <c:v>4.9884259259259265E-3</c:v>
                </c:pt>
                <c:pt idx="12681">
                  <c:v>5.2314814814814819E-3</c:v>
                </c:pt>
                <c:pt idx="12682">
                  <c:v>5.4745370370370373E-3</c:v>
                </c:pt>
                <c:pt idx="12683">
                  <c:v>5.7175925925925927E-3</c:v>
                </c:pt>
                <c:pt idx="12684">
                  <c:v>5.9606481481481489E-3</c:v>
                </c:pt>
                <c:pt idx="12685">
                  <c:v>6.215277777777777E-3</c:v>
                </c:pt>
                <c:pt idx="12686">
                  <c:v>6.4583333333333333E-3</c:v>
                </c:pt>
                <c:pt idx="12687">
                  <c:v>6.7013888888888887E-3</c:v>
                </c:pt>
                <c:pt idx="12688">
                  <c:v>6.9444444444444441E-3</c:v>
                </c:pt>
                <c:pt idx="12689">
                  <c:v>7.1874999999999994E-3</c:v>
                </c:pt>
                <c:pt idx="12690">
                  <c:v>7.4421296296296293E-3</c:v>
                </c:pt>
                <c:pt idx="12691">
                  <c:v>7.6851851851851847E-3</c:v>
                </c:pt>
                <c:pt idx="12692">
                  <c:v>7.9282407407407409E-3</c:v>
                </c:pt>
                <c:pt idx="12693">
                  <c:v>8.1712962962962963E-3</c:v>
                </c:pt>
                <c:pt idx="12694">
                  <c:v>8.4143518518518517E-3</c:v>
                </c:pt>
                <c:pt idx="12695">
                  <c:v>8.6689814814814806E-3</c:v>
                </c:pt>
                <c:pt idx="12696">
                  <c:v>8.9120370370370378E-3</c:v>
                </c:pt>
                <c:pt idx="12697">
                  <c:v>9.1550925925925931E-3</c:v>
                </c:pt>
                <c:pt idx="12698">
                  <c:v>9.3981481481481485E-3</c:v>
                </c:pt>
                <c:pt idx="12699">
                  <c:v>9.6412037037037039E-3</c:v>
                </c:pt>
                <c:pt idx="12700">
                  <c:v>9.8842592592592576E-3</c:v>
                </c:pt>
                <c:pt idx="12701">
                  <c:v>1.0138888888888888E-2</c:v>
                </c:pt>
                <c:pt idx="12702">
                  <c:v>1.0381944444444444E-2</c:v>
                </c:pt>
                <c:pt idx="12703">
                  <c:v>1.0625000000000001E-2</c:v>
                </c:pt>
                <c:pt idx="12704">
                  <c:v>1.0868055555555556E-2</c:v>
                </c:pt>
                <c:pt idx="12705">
                  <c:v>1.1111111111111112E-2</c:v>
                </c:pt>
                <c:pt idx="12706">
                  <c:v>1.136574074074074E-2</c:v>
                </c:pt>
                <c:pt idx="12707">
                  <c:v>1.1608796296296296E-2</c:v>
                </c:pt>
                <c:pt idx="12708">
                  <c:v>1.1851851851851851E-2</c:v>
                </c:pt>
                <c:pt idx="12709">
                  <c:v>1.2094907407407408E-2</c:v>
                </c:pt>
                <c:pt idx="12710">
                  <c:v>1.2337962962962962E-2</c:v>
                </c:pt>
                <c:pt idx="12711">
                  <c:v>1.2592592592592593E-2</c:v>
                </c:pt>
                <c:pt idx="12712">
                  <c:v>1.283564814814815E-2</c:v>
                </c:pt>
                <c:pt idx="12713">
                  <c:v>1.3078703703703703E-2</c:v>
                </c:pt>
                <c:pt idx="12714">
                  <c:v>1.3321759259259261E-2</c:v>
                </c:pt>
                <c:pt idx="12715">
                  <c:v>1.3564814814814816E-2</c:v>
                </c:pt>
                <c:pt idx="12716">
                  <c:v>1.3819444444444445E-2</c:v>
                </c:pt>
                <c:pt idx="12717">
                  <c:v>1.40625E-2</c:v>
                </c:pt>
                <c:pt idx="12718">
                  <c:v>1.4305555555555557E-2</c:v>
                </c:pt>
                <c:pt idx="12719">
                  <c:v>1.4548611111111111E-2</c:v>
                </c:pt>
                <c:pt idx="12720">
                  <c:v>1.4791666666666668E-2</c:v>
                </c:pt>
                <c:pt idx="12721">
                  <c:v>1.503472222222222E-2</c:v>
                </c:pt>
                <c:pt idx="12722">
                  <c:v>1.5289351851851851E-2</c:v>
                </c:pt>
                <c:pt idx="12723">
                  <c:v>1.5532407407407406E-2</c:v>
                </c:pt>
                <c:pt idx="12724">
                  <c:v>1.577546296296296E-2</c:v>
                </c:pt>
                <c:pt idx="12725">
                  <c:v>1.6018518518518519E-2</c:v>
                </c:pt>
                <c:pt idx="12726">
                  <c:v>1.6261574074074074E-2</c:v>
                </c:pt>
                <c:pt idx="12727">
                  <c:v>1.6516203703703703E-2</c:v>
                </c:pt>
                <c:pt idx="12728">
                  <c:v>1.6759259259259258E-2</c:v>
                </c:pt>
                <c:pt idx="12729">
                  <c:v>1.7002314814814814E-2</c:v>
                </c:pt>
                <c:pt idx="12730">
                  <c:v>1.7245370370370369E-2</c:v>
                </c:pt>
                <c:pt idx="12731">
                  <c:v>1.7488425925925925E-2</c:v>
                </c:pt>
                <c:pt idx="12732">
                  <c:v>1.7743055555555557E-2</c:v>
                </c:pt>
                <c:pt idx="12733">
                  <c:v>1.7986111111111109E-2</c:v>
                </c:pt>
                <c:pt idx="12734">
                  <c:v>1.8229166666666668E-2</c:v>
                </c:pt>
                <c:pt idx="12735">
                  <c:v>1.8472222222222223E-2</c:v>
                </c:pt>
                <c:pt idx="12736">
                  <c:v>1.8715277777777779E-2</c:v>
                </c:pt>
                <c:pt idx="12737">
                  <c:v>1.8969907407407408E-2</c:v>
                </c:pt>
                <c:pt idx="12738">
                  <c:v>1.9212962962962963E-2</c:v>
                </c:pt>
                <c:pt idx="12739">
                  <c:v>1.9456018518518518E-2</c:v>
                </c:pt>
                <c:pt idx="12740">
                  <c:v>1.9699074074074074E-2</c:v>
                </c:pt>
                <c:pt idx="12741">
                  <c:v>1.9942129629629629E-2</c:v>
                </c:pt>
                <c:pt idx="12742">
                  <c:v>2.0185185185185184E-2</c:v>
                </c:pt>
                <c:pt idx="12743">
                  <c:v>2.0439814814814817E-2</c:v>
                </c:pt>
                <c:pt idx="12744">
                  <c:v>2.0682870370370372E-2</c:v>
                </c:pt>
                <c:pt idx="12745">
                  <c:v>2.0925925925925928E-2</c:v>
                </c:pt>
                <c:pt idx="12746">
                  <c:v>2.1168981481481483E-2</c:v>
                </c:pt>
                <c:pt idx="12747">
                  <c:v>2.1412037037037035E-2</c:v>
                </c:pt>
                <c:pt idx="12748">
                  <c:v>2.1666666666666667E-2</c:v>
                </c:pt>
                <c:pt idx="12749">
                  <c:v>2.1909722222222223E-2</c:v>
                </c:pt>
                <c:pt idx="12750">
                  <c:v>2.2152777777777775E-2</c:v>
                </c:pt>
                <c:pt idx="12751">
                  <c:v>2.2395833333333334E-2</c:v>
                </c:pt>
                <c:pt idx="12752">
                  <c:v>2.2638888888888889E-2</c:v>
                </c:pt>
                <c:pt idx="12753">
                  <c:v>2.2893518518518521E-2</c:v>
                </c:pt>
                <c:pt idx="12754">
                  <c:v>2.3136574074074077E-2</c:v>
                </c:pt>
                <c:pt idx="12755">
                  <c:v>2.3379629629629629E-2</c:v>
                </c:pt>
                <c:pt idx="12756">
                  <c:v>2.3622685185185188E-2</c:v>
                </c:pt>
                <c:pt idx="12757">
                  <c:v>2.3865740740740743E-2</c:v>
                </c:pt>
                <c:pt idx="12758">
                  <c:v>2.4120370370370372E-2</c:v>
                </c:pt>
                <c:pt idx="12759">
                  <c:v>2.4363425925925927E-2</c:v>
                </c:pt>
                <c:pt idx="12760">
                  <c:v>2.4606481481481479E-2</c:v>
                </c:pt>
                <c:pt idx="12761">
                  <c:v>2.4849537037037035E-2</c:v>
                </c:pt>
                <c:pt idx="12762">
                  <c:v>2.5092592592592593E-2</c:v>
                </c:pt>
                <c:pt idx="12763">
                  <c:v>2.5335648148148149E-2</c:v>
                </c:pt>
                <c:pt idx="12764">
                  <c:v>2.5590277777777778E-2</c:v>
                </c:pt>
                <c:pt idx="12765">
                  <c:v>2.5833333333333333E-2</c:v>
                </c:pt>
                <c:pt idx="12766">
                  <c:v>2.6076388888888885E-2</c:v>
                </c:pt>
                <c:pt idx="12767">
                  <c:v>2.631944444444444E-2</c:v>
                </c:pt>
                <c:pt idx="12768">
                  <c:v>2.6562499999999999E-2</c:v>
                </c:pt>
                <c:pt idx="12769">
                  <c:v>2.6817129629629632E-2</c:v>
                </c:pt>
                <c:pt idx="12770">
                  <c:v>2.7060185185185187E-2</c:v>
                </c:pt>
                <c:pt idx="12771">
                  <c:v>2.7303240740740743E-2</c:v>
                </c:pt>
                <c:pt idx="12772">
                  <c:v>2.7546296296296294E-2</c:v>
                </c:pt>
                <c:pt idx="12773">
                  <c:v>2.7789351851851853E-2</c:v>
                </c:pt>
                <c:pt idx="12774">
                  <c:v>2.8043981481481479E-2</c:v>
                </c:pt>
                <c:pt idx="12775">
                  <c:v>2.8287037037037038E-2</c:v>
                </c:pt>
                <c:pt idx="12776">
                  <c:v>2.8530092592592593E-2</c:v>
                </c:pt>
                <c:pt idx="12777">
                  <c:v>2.8773148148148145E-2</c:v>
                </c:pt>
                <c:pt idx="12778">
                  <c:v>2.90162037037037E-2</c:v>
                </c:pt>
                <c:pt idx="12779">
                  <c:v>2.9270833333333333E-2</c:v>
                </c:pt>
                <c:pt idx="12780">
                  <c:v>2.9513888888888892E-2</c:v>
                </c:pt>
                <c:pt idx="12781">
                  <c:v>2.9756944444444447E-2</c:v>
                </c:pt>
                <c:pt idx="12782">
                  <c:v>3.0000000000000002E-2</c:v>
                </c:pt>
                <c:pt idx="12783">
                  <c:v>3.0243055555555554E-2</c:v>
                </c:pt>
                <c:pt idx="12784">
                  <c:v>3.0486111111111113E-2</c:v>
                </c:pt>
                <c:pt idx="12785">
                  <c:v>3.0740740740740739E-2</c:v>
                </c:pt>
                <c:pt idx="12786">
                  <c:v>3.0983796296296297E-2</c:v>
                </c:pt>
                <c:pt idx="12787">
                  <c:v>3.1226851851851853E-2</c:v>
                </c:pt>
                <c:pt idx="12788">
                  <c:v>3.1469907407407412E-2</c:v>
                </c:pt>
                <c:pt idx="12789">
                  <c:v>3.1712962962962964E-2</c:v>
                </c:pt>
                <c:pt idx="12790">
                  <c:v>3.1967592592592589E-2</c:v>
                </c:pt>
                <c:pt idx="12791">
                  <c:v>3.2210648148148148E-2</c:v>
                </c:pt>
                <c:pt idx="12792">
                  <c:v>3.24537037037037E-2</c:v>
                </c:pt>
                <c:pt idx="12793">
                  <c:v>3.2696759259259259E-2</c:v>
                </c:pt>
                <c:pt idx="12794">
                  <c:v>3.2939814814814811E-2</c:v>
                </c:pt>
                <c:pt idx="12795">
                  <c:v>3.3194444444444443E-2</c:v>
                </c:pt>
                <c:pt idx="12796">
                  <c:v>3.3437500000000002E-2</c:v>
                </c:pt>
                <c:pt idx="12797">
                  <c:v>3.3680555555555554E-2</c:v>
                </c:pt>
                <c:pt idx="12798">
                  <c:v>3.3923611111111113E-2</c:v>
                </c:pt>
                <c:pt idx="12799">
                  <c:v>3.4166666666666672E-2</c:v>
                </c:pt>
                <c:pt idx="12800">
                  <c:v>3.4421296296296297E-2</c:v>
                </c:pt>
                <c:pt idx="12801">
                  <c:v>3.4664351851851849E-2</c:v>
                </c:pt>
                <c:pt idx="12802">
                  <c:v>3.4907407407407408E-2</c:v>
                </c:pt>
                <c:pt idx="12803">
                  <c:v>3.515046296296296E-2</c:v>
                </c:pt>
                <c:pt idx="12804">
                  <c:v>3.5393518518518519E-2</c:v>
                </c:pt>
                <c:pt idx="12805">
                  <c:v>3.5648148148148151E-2</c:v>
                </c:pt>
                <c:pt idx="12806">
                  <c:v>3.5891203703703703E-2</c:v>
                </c:pt>
                <c:pt idx="12807">
                  <c:v>3.6134259259259262E-2</c:v>
                </c:pt>
                <c:pt idx="12808">
                  <c:v>3.6377314814814814E-2</c:v>
                </c:pt>
                <c:pt idx="12809">
                  <c:v>3.6620370370370373E-2</c:v>
                </c:pt>
                <c:pt idx="12810">
                  <c:v>3.6863425925925931E-2</c:v>
                </c:pt>
                <c:pt idx="12811">
                  <c:v>3.7118055555555557E-2</c:v>
                </c:pt>
                <c:pt idx="12812">
                  <c:v>3.7361111111111109E-2</c:v>
                </c:pt>
                <c:pt idx="12813">
                  <c:v>3.7604166666666668E-2</c:v>
                </c:pt>
                <c:pt idx="12814">
                  <c:v>3.784722222222222E-2</c:v>
                </c:pt>
                <c:pt idx="12815">
                  <c:v>3.8090277777777778E-2</c:v>
                </c:pt>
                <c:pt idx="12816">
                  <c:v>3.8344907407407411E-2</c:v>
                </c:pt>
                <c:pt idx="12817">
                  <c:v>3.858796296296297E-2</c:v>
                </c:pt>
                <c:pt idx="12818">
                  <c:v>3.8831018518518515E-2</c:v>
                </c:pt>
                <c:pt idx="12819">
                  <c:v>3.9074074074074074E-2</c:v>
                </c:pt>
                <c:pt idx="12820">
                  <c:v>3.9317129629629625E-2</c:v>
                </c:pt>
                <c:pt idx="12821">
                  <c:v>3.9571759259259258E-2</c:v>
                </c:pt>
                <c:pt idx="12822">
                  <c:v>3.9814814814814817E-2</c:v>
                </c:pt>
                <c:pt idx="12823">
                  <c:v>4.0057870370370369E-2</c:v>
                </c:pt>
                <c:pt idx="12824">
                  <c:v>4.0300925925925928E-2</c:v>
                </c:pt>
                <c:pt idx="12825">
                  <c:v>4.0543981481481479E-2</c:v>
                </c:pt>
                <c:pt idx="12826">
                  <c:v>4.0787037037037038E-2</c:v>
                </c:pt>
                <c:pt idx="12827">
                  <c:v>4.1041666666666664E-2</c:v>
                </c:pt>
                <c:pt idx="12828">
                  <c:v>4.1284722222222223E-2</c:v>
                </c:pt>
                <c:pt idx="12829">
                  <c:v>4.1527777777777775E-2</c:v>
                </c:pt>
                <c:pt idx="12830">
                  <c:v>4.1770833333333333E-2</c:v>
                </c:pt>
                <c:pt idx="12831">
                  <c:v>4.2013888888888885E-2</c:v>
                </c:pt>
                <c:pt idx="12832">
                  <c:v>4.2268518518518518E-2</c:v>
                </c:pt>
                <c:pt idx="12833">
                  <c:v>4.2511574074074077E-2</c:v>
                </c:pt>
                <c:pt idx="12834">
                  <c:v>4.2754629629629635E-2</c:v>
                </c:pt>
                <c:pt idx="12835">
                  <c:v>4.2997685185185187E-2</c:v>
                </c:pt>
                <c:pt idx="12836">
                  <c:v>4.3240740740740739E-2</c:v>
                </c:pt>
                <c:pt idx="12837">
                  <c:v>4.3495370370370372E-2</c:v>
                </c:pt>
                <c:pt idx="12838">
                  <c:v>4.3738425925925924E-2</c:v>
                </c:pt>
                <c:pt idx="12839">
                  <c:v>4.3981481481481483E-2</c:v>
                </c:pt>
                <c:pt idx="12840">
                  <c:v>4.4224537037037041E-2</c:v>
                </c:pt>
                <c:pt idx="12841">
                  <c:v>4.4467592592592593E-2</c:v>
                </c:pt>
                <c:pt idx="12842">
                  <c:v>4.4722222222222219E-2</c:v>
                </c:pt>
                <c:pt idx="12843">
                  <c:v>4.4965277777777778E-2</c:v>
                </c:pt>
                <c:pt idx="12844">
                  <c:v>4.520833333333333E-2</c:v>
                </c:pt>
                <c:pt idx="12845">
                  <c:v>4.5451388888888888E-2</c:v>
                </c:pt>
                <c:pt idx="12846">
                  <c:v>4.5694444444444447E-2</c:v>
                </c:pt>
                <c:pt idx="12847">
                  <c:v>4.5937499999999999E-2</c:v>
                </c:pt>
                <c:pt idx="12848">
                  <c:v>4.6192129629629632E-2</c:v>
                </c:pt>
                <c:pt idx="12849">
                  <c:v>4.6435185185185184E-2</c:v>
                </c:pt>
                <c:pt idx="12850">
                  <c:v>4.6678240740740735E-2</c:v>
                </c:pt>
                <c:pt idx="12851">
                  <c:v>4.6921296296296294E-2</c:v>
                </c:pt>
                <c:pt idx="12852">
                  <c:v>4.7164351851851853E-2</c:v>
                </c:pt>
                <c:pt idx="12853">
                  <c:v>4.7418981481481486E-2</c:v>
                </c:pt>
                <c:pt idx="12854">
                  <c:v>4.7662037037037037E-2</c:v>
                </c:pt>
                <c:pt idx="12855">
                  <c:v>4.7905092592592589E-2</c:v>
                </c:pt>
                <c:pt idx="12856">
                  <c:v>4.8148148148148141E-2</c:v>
                </c:pt>
                <c:pt idx="12857">
                  <c:v>4.83912037037037E-2</c:v>
                </c:pt>
                <c:pt idx="12858">
                  <c:v>4.8645833333333333E-2</c:v>
                </c:pt>
                <c:pt idx="12859">
                  <c:v>4.8888888888888891E-2</c:v>
                </c:pt>
                <c:pt idx="12860">
                  <c:v>4.9131944444444443E-2</c:v>
                </c:pt>
                <c:pt idx="12861">
                  <c:v>4.9375000000000002E-2</c:v>
                </c:pt>
                <c:pt idx="12862">
                  <c:v>4.9618055555555561E-2</c:v>
                </c:pt>
                <c:pt idx="12863">
                  <c:v>4.987268518518518E-2</c:v>
                </c:pt>
                <c:pt idx="12864">
                  <c:v>5.0115740740740738E-2</c:v>
                </c:pt>
                <c:pt idx="12865">
                  <c:v>5.0358796296296297E-2</c:v>
                </c:pt>
                <c:pt idx="12866">
                  <c:v>5.0601851851851849E-2</c:v>
                </c:pt>
                <c:pt idx="12867">
                  <c:v>5.0844907407407408E-2</c:v>
                </c:pt>
                <c:pt idx="12868">
                  <c:v>5.1087962962962967E-2</c:v>
                </c:pt>
                <c:pt idx="12869">
                  <c:v>5.1342592592592586E-2</c:v>
                </c:pt>
                <c:pt idx="12870">
                  <c:v>5.1585648148148144E-2</c:v>
                </c:pt>
                <c:pt idx="12871">
                  <c:v>5.1828703703703703E-2</c:v>
                </c:pt>
                <c:pt idx="12872">
                  <c:v>5.2071759259259255E-2</c:v>
                </c:pt>
                <c:pt idx="12873">
                  <c:v>5.2314814814814814E-2</c:v>
                </c:pt>
                <c:pt idx="12874">
                  <c:v>5.2569444444444446E-2</c:v>
                </c:pt>
                <c:pt idx="12875">
                  <c:v>5.2812500000000005E-2</c:v>
                </c:pt>
                <c:pt idx="12876">
                  <c:v>5.3055555555555557E-2</c:v>
                </c:pt>
                <c:pt idx="12877">
                  <c:v>5.3298611111111116E-2</c:v>
                </c:pt>
                <c:pt idx="12878">
                  <c:v>5.3541666666666675E-2</c:v>
                </c:pt>
                <c:pt idx="12879">
                  <c:v>5.3796296296296293E-2</c:v>
                </c:pt>
                <c:pt idx="12880">
                  <c:v>5.4039351851851852E-2</c:v>
                </c:pt>
                <c:pt idx="12881">
                  <c:v>5.4282407407407411E-2</c:v>
                </c:pt>
                <c:pt idx="12882">
                  <c:v>5.4525462962962963E-2</c:v>
                </c:pt>
                <c:pt idx="12883">
                  <c:v>5.4768518518518522E-2</c:v>
                </c:pt>
                <c:pt idx="12884">
                  <c:v>5.5023148148148147E-2</c:v>
                </c:pt>
                <c:pt idx="12885">
                  <c:v>5.5266203703703699E-2</c:v>
                </c:pt>
                <c:pt idx="12886">
                  <c:v>5.5509259259259258E-2</c:v>
                </c:pt>
                <c:pt idx="12887">
                  <c:v>5.5752314814814817E-2</c:v>
                </c:pt>
                <c:pt idx="12888">
                  <c:v>5.5995370370370369E-2</c:v>
                </c:pt>
                <c:pt idx="12889">
                  <c:v>5.6238425925925928E-2</c:v>
                </c:pt>
                <c:pt idx="12890">
                  <c:v>5.649305555555556E-2</c:v>
                </c:pt>
                <c:pt idx="12891">
                  <c:v>5.6736111111111105E-2</c:v>
                </c:pt>
                <c:pt idx="12892">
                  <c:v>5.6979166666666664E-2</c:v>
                </c:pt>
                <c:pt idx="12893">
                  <c:v>5.7222222222222223E-2</c:v>
                </c:pt>
                <c:pt idx="12894">
                  <c:v>5.7465277777777775E-2</c:v>
                </c:pt>
                <c:pt idx="12895">
                  <c:v>5.7719907407407407E-2</c:v>
                </c:pt>
                <c:pt idx="12896">
                  <c:v>5.7962962962962959E-2</c:v>
                </c:pt>
                <c:pt idx="12897">
                  <c:v>5.8206018518518511E-2</c:v>
                </c:pt>
                <c:pt idx="12898">
                  <c:v>5.844907407407407E-2</c:v>
                </c:pt>
                <c:pt idx="12899">
                  <c:v>5.8692129629629629E-2</c:v>
                </c:pt>
                <c:pt idx="12900">
                  <c:v>5.8946759259259261E-2</c:v>
                </c:pt>
                <c:pt idx="12901">
                  <c:v>5.9189814814814813E-2</c:v>
                </c:pt>
                <c:pt idx="12902">
                  <c:v>5.9432870370370372E-2</c:v>
                </c:pt>
                <c:pt idx="12903">
                  <c:v>5.9675925925925931E-2</c:v>
                </c:pt>
                <c:pt idx="12904">
                  <c:v>5.9918981481481483E-2</c:v>
                </c:pt>
                <c:pt idx="12905">
                  <c:v>6.0173611111111108E-2</c:v>
                </c:pt>
                <c:pt idx="12906">
                  <c:v>6.0416666666666667E-2</c:v>
                </c:pt>
                <c:pt idx="12907">
                  <c:v>6.0659722222222219E-2</c:v>
                </c:pt>
                <c:pt idx="12908">
                  <c:v>6.0902777777777778E-2</c:v>
                </c:pt>
                <c:pt idx="12909">
                  <c:v>6.1145833333333337E-2</c:v>
                </c:pt>
                <c:pt idx="12910">
                  <c:v>6.1388888888888889E-2</c:v>
                </c:pt>
                <c:pt idx="12911">
                  <c:v>6.1643518518518514E-2</c:v>
                </c:pt>
                <c:pt idx="12912">
                  <c:v>6.1886574074074073E-2</c:v>
                </c:pt>
                <c:pt idx="12913">
                  <c:v>6.2129629629629625E-2</c:v>
                </c:pt>
                <c:pt idx="12914">
                  <c:v>6.2372685185185184E-2</c:v>
                </c:pt>
                <c:pt idx="12915">
                  <c:v>6.2615740740740736E-2</c:v>
                </c:pt>
                <c:pt idx="12916">
                  <c:v>6.2870370370370368E-2</c:v>
                </c:pt>
                <c:pt idx="12917">
                  <c:v>6.3113425925925934E-2</c:v>
                </c:pt>
                <c:pt idx="12918">
                  <c:v>6.3356481481481486E-2</c:v>
                </c:pt>
                <c:pt idx="12919">
                  <c:v>6.3599537037037038E-2</c:v>
                </c:pt>
                <c:pt idx="12920">
                  <c:v>6.3842592592592604E-2</c:v>
                </c:pt>
                <c:pt idx="12921">
                  <c:v>6.4097222222222222E-2</c:v>
                </c:pt>
                <c:pt idx="12922">
                  <c:v>6.4340277777777774E-2</c:v>
                </c:pt>
                <c:pt idx="12923">
                  <c:v>6.458333333333334E-2</c:v>
                </c:pt>
                <c:pt idx="12924">
                  <c:v>6.4826388888888892E-2</c:v>
                </c:pt>
                <c:pt idx="12925">
                  <c:v>6.5069444444444444E-2</c:v>
                </c:pt>
                <c:pt idx="12926">
                  <c:v>6.5324074074074076E-2</c:v>
                </c:pt>
                <c:pt idx="12927">
                  <c:v>6.5567129629629628E-2</c:v>
                </c:pt>
                <c:pt idx="12928">
                  <c:v>6.581018518518518E-2</c:v>
                </c:pt>
                <c:pt idx="12929">
                  <c:v>6.6053240740740746E-2</c:v>
                </c:pt>
                <c:pt idx="12930">
                  <c:v>6.6296296296296298E-2</c:v>
                </c:pt>
                <c:pt idx="12931">
                  <c:v>6.655092592592593E-2</c:v>
                </c:pt>
                <c:pt idx="12932">
                  <c:v>6.6793981481481482E-2</c:v>
                </c:pt>
                <c:pt idx="12933">
                  <c:v>6.7037037037037034E-2</c:v>
                </c:pt>
                <c:pt idx="12934">
                  <c:v>6.7280092592592586E-2</c:v>
                </c:pt>
                <c:pt idx="12935">
                  <c:v>6.7523148148148152E-2</c:v>
                </c:pt>
                <c:pt idx="12936">
                  <c:v>6.7766203703703703E-2</c:v>
                </c:pt>
                <c:pt idx="12937">
                  <c:v>6.8020833333333336E-2</c:v>
                </c:pt>
                <c:pt idx="12938">
                  <c:v>6.8263888888888888E-2</c:v>
                </c:pt>
                <c:pt idx="12939">
                  <c:v>6.850694444444444E-2</c:v>
                </c:pt>
                <c:pt idx="12940">
                  <c:v>6.8749999999999992E-2</c:v>
                </c:pt>
                <c:pt idx="12941">
                  <c:v>6.8993055555555557E-2</c:v>
                </c:pt>
                <c:pt idx="12942">
                  <c:v>6.924768518518519E-2</c:v>
                </c:pt>
                <c:pt idx="12943">
                  <c:v>6.9490740740740742E-2</c:v>
                </c:pt>
                <c:pt idx="12944">
                  <c:v>6.9733796296296294E-2</c:v>
                </c:pt>
                <c:pt idx="12945">
                  <c:v>6.997685185185186E-2</c:v>
                </c:pt>
                <c:pt idx="12946">
                  <c:v>7.0219907407407411E-2</c:v>
                </c:pt>
                <c:pt idx="12947">
                  <c:v>7.0474537037037044E-2</c:v>
                </c:pt>
                <c:pt idx="12948">
                  <c:v>7.0717592592592596E-2</c:v>
                </c:pt>
                <c:pt idx="12949">
                  <c:v>7.0960648148148148E-2</c:v>
                </c:pt>
                <c:pt idx="12950">
                  <c:v>7.12037037037037E-2</c:v>
                </c:pt>
                <c:pt idx="12951">
                  <c:v>7.1446759259259265E-2</c:v>
                </c:pt>
                <c:pt idx="12952">
                  <c:v>7.1689814814814817E-2</c:v>
                </c:pt>
                <c:pt idx="12953">
                  <c:v>7.1944444444444436E-2</c:v>
                </c:pt>
                <c:pt idx="12954">
                  <c:v>7.2187500000000002E-2</c:v>
                </c:pt>
                <c:pt idx="12955">
                  <c:v>7.2430555555555554E-2</c:v>
                </c:pt>
                <c:pt idx="12956">
                  <c:v>7.2673611111111105E-2</c:v>
                </c:pt>
                <c:pt idx="12957">
                  <c:v>7.2916666666666671E-2</c:v>
                </c:pt>
                <c:pt idx="12958">
                  <c:v>7.3171296296296304E-2</c:v>
                </c:pt>
                <c:pt idx="12959">
                  <c:v>7.3414351851851856E-2</c:v>
                </c:pt>
                <c:pt idx="12960">
                  <c:v>7.3657407407407408E-2</c:v>
                </c:pt>
                <c:pt idx="12961">
                  <c:v>7.3900462962962959E-2</c:v>
                </c:pt>
                <c:pt idx="12962">
                  <c:v>7.4143518518518511E-2</c:v>
                </c:pt>
                <c:pt idx="12963">
                  <c:v>7.4398148148148144E-2</c:v>
                </c:pt>
                <c:pt idx="12964">
                  <c:v>7.464120370370371E-2</c:v>
                </c:pt>
                <c:pt idx="12965">
                  <c:v>7.4884259259259262E-2</c:v>
                </c:pt>
                <c:pt idx="12966">
                  <c:v>7.5127314814814813E-2</c:v>
                </c:pt>
                <c:pt idx="12967">
                  <c:v>7.5370370370370365E-2</c:v>
                </c:pt>
                <c:pt idx="12968">
                  <c:v>7.5624999999999998E-2</c:v>
                </c:pt>
                <c:pt idx="12969">
                  <c:v>7.586805555555555E-2</c:v>
                </c:pt>
                <c:pt idx="12970">
                  <c:v>7.6111111111111115E-2</c:v>
                </c:pt>
                <c:pt idx="12971">
                  <c:v>7.6354166666666667E-2</c:v>
                </c:pt>
                <c:pt idx="12972">
                  <c:v>7.6597222222222219E-2</c:v>
                </c:pt>
                <c:pt idx="12973">
                  <c:v>7.6840277777777785E-2</c:v>
                </c:pt>
                <c:pt idx="12974">
                  <c:v>7.7094907407407418E-2</c:v>
                </c:pt>
                <c:pt idx="12975">
                  <c:v>7.7337962962962969E-2</c:v>
                </c:pt>
                <c:pt idx="12976">
                  <c:v>7.7581018518518521E-2</c:v>
                </c:pt>
                <c:pt idx="12977">
                  <c:v>7.7824074074074087E-2</c:v>
                </c:pt>
                <c:pt idx="12978">
                  <c:v>7.8067129629629625E-2</c:v>
                </c:pt>
                <c:pt idx="12979">
                  <c:v>7.8321759259259258E-2</c:v>
                </c:pt>
                <c:pt idx="12980">
                  <c:v>7.856481481481481E-2</c:v>
                </c:pt>
                <c:pt idx="12981">
                  <c:v>7.8807870370370361E-2</c:v>
                </c:pt>
                <c:pt idx="12982">
                  <c:v>7.9050925925925927E-2</c:v>
                </c:pt>
                <c:pt idx="12983">
                  <c:v>7.9293981481481479E-2</c:v>
                </c:pt>
                <c:pt idx="12984">
                  <c:v>7.9548611111111112E-2</c:v>
                </c:pt>
                <c:pt idx="12985">
                  <c:v>7.9791666666666664E-2</c:v>
                </c:pt>
                <c:pt idx="12986">
                  <c:v>8.0034722222222229E-2</c:v>
                </c:pt>
                <c:pt idx="12987">
                  <c:v>8.0277777777777781E-2</c:v>
                </c:pt>
                <c:pt idx="12988">
                  <c:v>8.0520833333333333E-2</c:v>
                </c:pt>
                <c:pt idx="12989">
                  <c:v>8.0775462962962966E-2</c:v>
                </c:pt>
                <c:pt idx="12990">
                  <c:v>8.1018518518518517E-2</c:v>
                </c:pt>
                <c:pt idx="12991">
                  <c:v>8.1261574074074069E-2</c:v>
                </c:pt>
                <c:pt idx="12992">
                  <c:v>8.1504629629629635E-2</c:v>
                </c:pt>
                <c:pt idx="12993">
                  <c:v>8.1747685185185187E-2</c:v>
                </c:pt>
                <c:pt idx="12994">
                  <c:v>8.1990740740740739E-2</c:v>
                </c:pt>
                <c:pt idx="12995">
                  <c:v>8.2245370370370371E-2</c:v>
                </c:pt>
                <c:pt idx="12996">
                  <c:v>8.2488425925925923E-2</c:v>
                </c:pt>
                <c:pt idx="12997">
                  <c:v>8.2731481481481475E-2</c:v>
                </c:pt>
                <c:pt idx="12998">
                  <c:v>8.2974537037037041E-2</c:v>
                </c:pt>
                <c:pt idx="12999">
                  <c:v>8.3229166666666674E-2</c:v>
                </c:pt>
                <c:pt idx="13000">
                  <c:v>8.3472222222222225E-2</c:v>
                </c:pt>
                <c:pt idx="13001">
                  <c:v>8.3715277777777777E-2</c:v>
                </c:pt>
                <c:pt idx="13002">
                  <c:v>8.396990740740741E-2</c:v>
                </c:pt>
                <c:pt idx="13003">
                  <c:v>8.4212962962962976E-2</c:v>
                </c:pt>
                <c:pt idx="13004">
                  <c:v>8.4456018518518527E-2</c:v>
                </c:pt>
                <c:pt idx="13005">
                  <c:v>8.4699074074074066E-2</c:v>
                </c:pt>
                <c:pt idx="13006">
                  <c:v>8.4942129629629617E-2</c:v>
                </c:pt>
                <c:pt idx="13007">
                  <c:v>8.5185185185185183E-2</c:v>
                </c:pt>
                <c:pt idx="13008">
                  <c:v>8.5428240740740735E-2</c:v>
                </c:pt>
                <c:pt idx="13009">
                  <c:v>8.5671296296296287E-2</c:v>
                </c:pt>
                <c:pt idx="13010">
                  <c:v>8.5925925925925919E-2</c:v>
                </c:pt>
                <c:pt idx="13011">
                  <c:v>8.6168981481481485E-2</c:v>
                </c:pt>
                <c:pt idx="13012">
                  <c:v>8.6412037037037037E-2</c:v>
                </c:pt>
                <c:pt idx="13013">
                  <c:v>8.6655092592592589E-2</c:v>
                </c:pt>
                <c:pt idx="13014">
                  <c:v>8.6898148148148155E-2</c:v>
                </c:pt>
                <c:pt idx="13015">
                  <c:v>8.7141203703703707E-2</c:v>
                </c:pt>
                <c:pt idx="13016">
                  <c:v>8.7395833333333339E-2</c:v>
                </c:pt>
                <c:pt idx="13017">
                  <c:v>8.7638888888888891E-2</c:v>
                </c:pt>
                <c:pt idx="13018">
                  <c:v>8.7881944444444457E-2</c:v>
                </c:pt>
                <c:pt idx="13019">
                  <c:v>8.8125000000000009E-2</c:v>
                </c:pt>
                <c:pt idx="13020">
                  <c:v>8.8368055555555547E-2</c:v>
                </c:pt>
                <c:pt idx="13021">
                  <c:v>8.8622685185185179E-2</c:v>
                </c:pt>
                <c:pt idx="13022">
                  <c:v>8.8865740740740731E-2</c:v>
                </c:pt>
                <c:pt idx="13023">
                  <c:v>8.9108796296296297E-2</c:v>
                </c:pt>
                <c:pt idx="13024">
                  <c:v>8.9351851851851849E-2</c:v>
                </c:pt>
                <c:pt idx="13025">
                  <c:v>8.9594907407407401E-2</c:v>
                </c:pt>
                <c:pt idx="13026">
                  <c:v>8.9849537037037033E-2</c:v>
                </c:pt>
                <c:pt idx="13027">
                  <c:v>9.0092592592592599E-2</c:v>
                </c:pt>
                <c:pt idx="13028">
                  <c:v>9.0335648148148151E-2</c:v>
                </c:pt>
                <c:pt idx="13029">
                  <c:v>9.0578703703703703E-2</c:v>
                </c:pt>
                <c:pt idx="13030">
                  <c:v>9.0821759259259269E-2</c:v>
                </c:pt>
                <c:pt idx="13031">
                  <c:v>9.1076388888888901E-2</c:v>
                </c:pt>
                <c:pt idx="13032">
                  <c:v>9.1319444444444453E-2</c:v>
                </c:pt>
                <c:pt idx="13033">
                  <c:v>9.1562499999999991E-2</c:v>
                </c:pt>
                <c:pt idx="13034">
                  <c:v>9.1805555555555543E-2</c:v>
                </c:pt>
                <c:pt idx="13035">
                  <c:v>9.2048611111111109E-2</c:v>
                </c:pt>
                <c:pt idx="13036">
                  <c:v>9.2291666666666661E-2</c:v>
                </c:pt>
                <c:pt idx="13037">
                  <c:v>9.2546296296296293E-2</c:v>
                </c:pt>
                <c:pt idx="13038">
                  <c:v>9.2789351851851845E-2</c:v>
                </c:pt>
                <c:pt idx="13039">
                  <c:v>9.3032407407407411E-2</c:v>
                </c:pt>
                <c:pt idx="13040">
                  <c:v>9.3275462962962963E-2</c:v>
                </c:pt>
                <c:pt idx="13041">
                  <c:v>9.3518518518518515E-2</c:v>
                </c:pt>
                <c:pt idx="13042">
                  <c:v>9.3773148148148147E-2</c:v>
                </c:pt>
                <c:pt idx="13043">
                  <c:v>9.4016203703703713E-2</c:v>
                </c:pt>
                <c:pt idx="13044">
                  <c:v>9.4259259259259265E-2</c:v>
                </c:pt>
                <c:pt idx="13045">
                  <c:v>9.4502314814814817E-2</c:v>
                </c:pt>
                <c:pt idx="13046">
                  <c:v>9.4745370370370383E-2</c:v>
                </c:pt>
                <c:pt idx="13047">
                  <c:v>9.5000000000000015E-2</c:v>
                </c:pt>
                <c:pt idx="13048">
                  <c:v>9.5243055555555553E-2</c:v>
                </c:pt>
                <c:pt idx="13049">
                  <c:v>9.5486111111111105E-2</c:v>
                </c:pt>
                <c:pt idx="13050">
                  <c:v>9.5740740740740737E-2</c:v>
                </c:pt>
                <c:pt idx="13051">
                  <c:v>9.5972222222222223E-2</c:v>
                </c:pt>
                <c:pt idx="13052">
                  <c:v>9.6226851851851855E-2</c:v>
                </c:pt>
                <c:pt idx="13053">
                  <c:v>9.6469907407407407E-2</c:v>
                </c:pt>
                <c:pt idx="13054">
                  <c:v>9.6724537037037039E-2</c:v>
                </c:pt>
                <c:pt idx="13055">
                  <c:v>9.6967592592592591E-2</c:v>
                </c:pt>
                <c:pt idx="13056">
                  <c:v>9.7210648148148157E-2</c:v>
                </c:pt>
                <c:pt idx="13057">
                  <c:v>9.7453703703703709E-2</c:v>
                </c:pt>
                <c:pt idx="13058">
                  <c:v>9.7696759259259261E-2</c:v>
                </c:pt>
                <c:pt idx="13059">
                  <c:v>9.7939814814814827E-2</c:v>
                </c:pt>
                <c:pt idx="13060">
                  <c:v>9.8182870370370365E-2</c:v>
                </c:pt>
                <c:pt idx="13061">
                  <c:v>9.8437499999999997E-2</c:v>
                </c:pt>
                <c:pt idx="13062">
                  <c:v>9.8680555555555549E-2</c:v>
                </c:pt>
                <c:pt idx="13063">
                  <c:v>9.8923611111111101E-2</c:v>
                </c:pt>
                <c:pt idx="13064">
                  <c:v>9.9166666666666667E-2</c:v>
                </c:pt>
                <c:pt idx="13065">
                  <c:v>9.9409722222222219E-2</c:v>
                </c:pt>
                <c:pt idx="13066">
                  <c:v>9.9652777777777771E-2</c:v>
                </c:pt>
                <c:pt idx="13067">
                  <c:v>9.9895833333333336E-2</c:v>
                </c:pt>
                <c:pt idx="13068">
                  <c:v>0.10015046296296297</c:v>
                </c:pt>
                <c:pt idx="13069">
                  <c:v>0.10039351851851852</c:v>
                </c:pt>
                <c:pt idx="13070">
                  <c:v>0.10063657407407407</c:v>
                </c:pt>
                <c:pt idx="13071">
                  <c:v>0.10087962962962964</c:v>
                </c:pt>
                <c:pt idx="13072">
                  <c:v>0.10112268518518519</c:v>
                </c:pt>
                <c:pt idx="13073">
                  <c:v>0.10137731481481482</c:v>
                </c:pt>
                <c:pt idx="13074">
                  <c:v>0.10162037037037037</c:v>
                </c:pt>
                <c:pt idx="13075">
                  <c:v>0.10186342592592594</c:v>
                </c:pt>
                <c:pt idx="13076">
                  <c:v>0.10210648148148149</c:v>
                </c:pt>
                <c:pt idx="13077">
                  <c:v>0.10234953703703703</c:v>
                </c:pt>
                <c:pt idx="13078">
                  <c:v>0.10260416666666666</c:v>
                </c:pt>
                <c:pt idx="13079">
                  <c:v>0.10284722222222221</c:v>
                </c:pt>
                <c:pt idx="13080">
                  <c:v>0.10309027777777778</c:v>
                </c:pt>
                <c:pt idx="13081">
                  <c:v>0.10333333333333333</c:v>
                </c:pt>
                <c:pt idx="13082">
                  <c:v>0.10357638888888888</c:v>
                </c:pt>
                <c:pt idx="13083">
                  <c:v>0.10383101851851852</c:v>
                </c:pt>
                <c:pt idx="13084">
                  <c:v>0.10407407407407408</c:v>
                </c:pt>
                <c:pt idx="13085">
                  <c:v>0.10431712962962963</c:v>
                </c:pt>
                <c:pt idx="13086">
                  <c:v>0.10456018518518519</c:v>
                </c:pt>
                <c:pt idx="13087">
                  <c:v>0.10480324074074075</c:v>
                </c:pt>
                <c:pt idx="13088">
                  <c:v>0.10504629629629629</c:v>
                </c:pt>
                <c:pt idx="13089">
                  <c:v>0.10530092592592592</c:v>
                </c:pt>
                <c:pt idx="13090">
                  <c:v>0.10554398148148147</c:v>
                </c:pt>
                <c:pt idx="13091">
                  <c:v>0.10578703703703703</c:v>
                </c:pt>
                <c:pt idx="13092">
                  <c:v>0.10603009259259259</c:v>
                </c:pt>
                <c:pt idx="13093">
                  <c:v>0.10627314814814814</c:v>
                </c:pt>
                <c:pt idx="13094">
                  <c:v>0.10652777777777778</c:v>
                </c:pt>
                <c:pt idx="13095">
                  <c:v>0.10677083333333333</c:v>
                </c:pt>
                <c:pt idx="13096">
                  <c:v>0.10701388888888889</c:v>
                </c:pt>
                <c:pt idx="13097">
                  <c:v>0.10725694444444445</c:v>
                </c:pt>
                <c:pt idx="13098">
                  <c:v>0.1075</c:v>
                </c:pt>
                <c:pt idx="13099">
                  <c:v>0.10774305555555556</c:v>
                </c:pt>
                <c:pt idx="13100">
                  <c:v>0.1079976851851852</c:v>
                </c:pt>
                <c:pt idx="13101">
                  <c:v>0.10824074074074075</c:v>
                </c:pt>
                <c:pt idx="13102">
                  <c:v>0.1084837962962963</c:v>
                </c:pt>
                <c:pt idx="13103">
                  <c:v>0.10873842592592593</c:v>
                </c:pt>
                <c:pt idx="13104">
                  <c:v>0.10898148148148147</c:v>
                </c:pt>
                <c:pt idx="13105">
                  <c:v>0.10922453703703704</c:v>
                </c:pt>
                <c:pt idx="13106">
                  <c:v>0.10946759259259259</c:v>
                </c:pt>
                <c:pt idx="13107">
                  <c:v>0.10971064814814814</c:v>
                </c:pt>
                <c:pt idx="13108">
                  <c:v>0.10995370370370371</c:v>
                </c:pt>
                <c:pt idx="13109">
                  <c:v>0.11019675925925926</c:v>
                </c:pt>
                <c:pt idx="13110">
                  <c:v>0.11045138888888889</c:v>
                </c:pt>
                <c:pt idx="13111">
                  <c:v>0.11069444444444444</c:v>
                </c:pt>
                <c:pt idx="13112">
                  <c:v>0.11093750000000001</c:v>
                </c:pt>
                <c:pt idx="13113">
                  <c:v>0.11118055555555556</c:v>
                </c:pt>
                <c:pt idx="13114">
                  <c:v>0.11142361111111111</c:v>
                </c:pt>
                <c:pt idx="13115">
                  <c:v>0.11167824074074074</c:v>
                </c:pt>
                <c:pt idx="13116">
                  <c:v>0.11192129629629628</c:v>
                </c:pt>
                <c:pt idx="13117">
                  <c:v>0.11216435185185185</c:v>
                </c:pt>
                <c:pt idx="13118">
                  <c:v>0.1124074074074074</c:v>
                </c:pt>
                <c:pt idx="13119">
                  <c:v>0.11265046296296295</c:v>
                </c:pt>
                <c:pt idx="13120">
                  <c:v>0.11289351851851852</c:v>
                </c:pt>
                <c:pt idx="13121">
                  <c:v>0.11314814814814815</c:v>
                </c:pt>
                <c:pt idx="13122">
                  <c:v>0.1133912037037037</c:v>
                </c:pt>
                <c:pt idx="13123">
                  <c:v>0.11363425925925925</c:v>
                </c:pt>
                <c:pt idx="13124">
                  <c:v>0.11387731481481482</c:v>
                </c:pt>
                <c:pt idx="13125">
                  <c:v>0.11412037037037037</c:v>
                </c:pt>
                <c:pt idx="13126">
                  <c:v>0.114375</c:v>
                </c:pt>
                <c:pt idx="13127">
                  <c:v>0.11461805555555556</c:v>
                </c:pt>
                <c:pt idx="13128">
                  <c:v>0.11486111111111112</c:v>
                </c:pt>
                <c:pt idx="13129">
                  <c:v>0.11510416666666667</c:v>
                </c:pt>
                <c:pt idx="13130">
                  <c:v>0.11534722222222223</c:v>
                </c:pt>
                <c:pt idx="13131">
                  <c:v>0.11560185185185186</c:v>
                </c:pt>
                <c:pt idx="13132">
                  <c:v>0.11584490740740742</c:v>
                </c:pt>
                <c:pt idx="13133">
                  <c:v>0.11608796296296296</c:v>
                </c:pt>
                <c:pt idx="13134">
                  <c:v>0.11633101851851851</c:v>
                </c:pt>
                <c:pt idx="13135">
                  <c:v>0.11657407407407407</c:v>
                </c:pt>
                <c:pt idx="13136">
                  <c:v>0.11681712962962963</c:v>
                </c:pt>
                <c:pt idx="13137">
                  <c:v>0.11707175925925926</c:v>
                </c:pt>
                <c:pt idx="13138">
                  <c:v>0.11731481481481482</c:v>
                </c:pt>
                <c:pt idx="13139">
                  <c:v>0.11755787037037037</c:v>
                </c:pt>
                <c:pt idx="13140">
                  <c:v>0.11780092592592593</c:v>
                </c:pt>
                <c:pt idx="13141">
                  <c:v>0.11804398148148149</c:v>
                </c:pt>
                <c:pt idx="13142">
                  <c:v>0.11829861111111112</c:v>
                </c:pt>
                <c:pt idx="13143">
                  <c:v>0.11854166666666667</c:v>
                </c:pt>
                <c:pt idx="13144">
                  <c:v>0.11878472222222221</c:v>
                </c:pt>
                <c:pt idx="13145">
                  <c:v>0.11902777777777777</c:v>
                </c:pt>
                <c:pt idx="13146">
                  <c:v>0.11927083333333333</c:v>
                </c:pt>
                <c:pt idx="13147">
                  <c:v>0.11952546296296296</c:v>
                </c:pt>
                <c:pt idx="13148">
                  <c:v>0.11976851851851851</c:v>
                </c:pt>
                <c:pt idx="13149">
                  <c:v>0.12001157407407408</c:v>
                </c:pt>
                <c:pt idx="13150">
                  <c:v>0.12025462962962963</c:v>
                </c:pt>
                <c:pt idx="13151">
                  <c:v>0.12049768518518518</c:v>
                </c:pt>
                <c:pt idx="13152">
                  <c:v>0.12075231481481481</c:v>
                </c:pt>
                <c:pt idx="13153">
                  <c:v>0.12099537037037038</c:v>
                </c:pt>
                <c:pt idx="13154">
                  <c:v>0.12123842592592593</c:v>
                </c:pt>
                <c:pt idx="13155">
                  <c:v>0.12148148148148148</c:v>
                </c:pt>
                <c:pt idx="13156">
                  <c:v>0.12172453703703705</c:v>
                </c:pt>
                <c:pt idx="13157">
                  <c:v>0.1219675925925926</c:v>
                </c:pt>
                <c:pt idx="13158">
                  <c:v>0.12222222222222223</c:v>
                </c:pt>
                <c:pt idx="13159">
                  <c:v>0.12246527777777778</c:v>
                </c:pt>
                <c:pt idx="13160">
                  <c:v>0.12270833333333335</c:v>
                </c:pt>
                <c:pt idx="13161">
                  <c:v>0.12295138888888889</c:v>
                </c:pt>
                <c:pt idx="13162">
                  <c:v>0.12319444444444444</c:v>
                </c:pt>
                <c:pt idx="13163">
                  <c:v>0.12344907407407407</c:v>
                </c:pt>
                <c:pt idx="13164">
                  <c:v>0.12369212962962962</c:v>
                </c:pt>
                <c:pt idx="13165">
                  <c:v>0.12393518518518519</c:v>
                </c:pt>
                <c:pt idx="13166">
                  <c:v>0.12417824074074074</c:v>
                </c:pt>
                <c:pt idx="13167">
                  <c:v>0.12442129629629629</c:v>
                </c:pt>
                <c:pt idx="13168">
                  <c:v>0.12467592592592593</c:v>
                </c:pt>
                <c:pt idx="13169">
                  <c:v>0.12491898148148149</c:v>
                </c:pt>
                <c:pt idx="13170">
                  <c:v>0.12516203703703704</c:v>
                </c:pt>
                <c:pt idx="13171">
                  <c:v>0.12540509259259261</c:v>
                </c:pt>
                <c:pt idx="13172">
                  <c:v>0.12564814814814815</c:v>
                </c:pt>
                <c:pt idx="13173">
                  <c:v>0.12590277777777778</c:v>
                </c:pt>
                <c:pt idx="13174">
                  <c:v>0.12614583333333332</c:v>
                </c:pt>
                <c:pt idx="13175">
                  <c:v>0.12638888888888888</c:v>
                </c:pt>
                <c:pt idx="13176">
                  <c:v>0.12663194444444445</c:v>
                </c:pt>
                <c:pt idx="13177">
                  <c:v>0.12687499999999999</c:v>
                </c:pt>
                <c:pt idx="13178">
                  <c:v>0.12712962962962962</c:v>
                </c:pt>
                <c:pt idx="13179">
                  <c:v>0.12737268518518519</c:v>
                </c:pt>
                <c:pt idx="13180">
                  <c:v>0.12761574074074075</c:v>
                </c:pt>
                <c:pt idx="13181">
                  <c:v>0.12785879629629629</c:v>
                </c:pt>
                <c:pt idx="13182">
                  <c:v>0.12810185185185186</c:v>
                </c:pt>
                <c:pt idx="13183">
                  <c:v>0.12834490740740742</c:v>
                </c:pt>
                <c:pt idx="13184">
                  <c:v>0.12859953703703705</c:v>
                </c:pt>
                <c:pt idx="13185">
                  <c:v>0.12884259259259259</c:v>
                </c:pt>
                <c:pt idx="13186">
                  <c:v>0.12908564814814813</c:v>
                </c:pt>
                <c:pt idx="13187">
                  <c:v>0.1293287037037037</c:v>
                </c:pt>
                <c:pt idx="13188">
                  <c:v>0.12957175925925926</c:v>
                </c:pt>
                <c:pt idx="13189">
                  <c:v>0.12982638888888889</c:v>
                </c:pt>
                <c:pt idx="13190">
                  <c:v>0.13006944444444443</c:v>
                </c:pt>
                <c:pt idx="13191">
                  <c:v>0.1303125</c:v>
                </c:pt>
                <c:pt idx="13192">
                  <c:v>0.13055555555555556</c:v>
                </c:pt>
                <c:pt idx="13193">
                  <c:v>0.1307986111111111</c:v>
                </c:pt>
                <c:pt idx="13194">
                  <c:v>0.13105324074074073</c:v>
                </c:pt>
                <c:pt idx="13195">
                  <c:v>0.1312962962962963</c:v>
                </c:pt>
                <c:pt idx="13196">
                  <c:v>0.13153935185185187</c:v>
                </c:pt>
                <c:pt idx="13197">
                  <c:v>0.1317824074074074</c:v>
                </c:pt>
                <c:pt idx="13198">
                  <c:v>0.13202546296296297</c:v>
                </c:pt>
                <c:pt idx="13199">
                  <c:v>0.13228009259259257</c:v>
                </c:pt>
                <c:pt idx="13200">
                  <c:v>0.13252314814814814</c:v>
                </c:pt>
                <c:pt idx="13201">
                  <c:v>0.13276620370370371</c:v>
                </c:pt>
                <c:pt idx="13202">
                  <c:v>0.13300925925925924</c:v>
                </c:pt>
                <c:pt idx="13203">
                  <c:v>0.13325231481481481</c:v>
                </c:pt>
                <c:pt idx="13204">
                  <c:v>0.13350694444444444</c:v>
                </c:pt>
                <c:pt idx="13205">
                  <c:v>0.13375000000000001</c:v>
                </c:pt>
                <c:pt idx="13206">
                  <c:v>0.13399305555555555</c:v>
                </c:pt>
                <c:pt idx="13207">
                  <c:v>0.13423611111111111</c:v>
                </c:pt>
                <c:pt idx="13208">
                  <c:v>0.13447916666666668</c:v>
                </c:pt>
                <c:pt idx="13209">
                  <c:v>0.13472222222222222</c:v>
                </c:pt>
                <c:pt idx="13210">
                  <c:v>0.13497685185185185</c:v>
                </c:pt>
                <c:pt idx="13211">
                  <c:v>0.13521990740740741</c:v>
                </c:pt>
                <c:pt idx="13212">
                  <c:v>0.13546296296296298</c:v>
                </c:pt>
                <c:pt idx="13213">
                  <c:v>0.13570601851851852</c:v>
                </c:pt>
                <c:pt idx="13214">
                  <c:v>0.13594907407407408</c:v>
                </c:pt>
                <c:pt idx="13215">
                  <c:v>0.13620370370370369</c:v>
                </c:pt>
                <c:pt idx="13216">
                  <c:v>0.13644675925925925</c:v>
                </c:pt>
                <c:pt idx="13217">
                  <c:v>0.13668981481481482</c:v>
                </c:pt>
                <c:pt idx="13218">
                  <c:v>0.13693287037037036</c:v>
                </c:pt>
                <c:pt idx="13219">
                  <c:v>0.13717592592592592</c:v>
                </c:pt>
                <c:pt idx="13220">
                  <c:v>0.13743055555555556</c:v>
                </c:pt>
                <c:pt idx="13221">
                  <c:v>0.13767361111111112</c:v>
                </c:pt>
                <c:pt idx="13222">
                  <c:v>0.13791666666666666</c:v>
                </c:pt>
                <c:pt idx="13223">
                  <c:v>0.13815972222222223</c:v>
                </c:pt>
                <c:pt idx="13224">
                  <c:v>0.13840277777777779</c:v>
                </c:pt>
                <c:pt idx="13225">
                  <c:v>0.13864583333333333</c:v>
                </c:pt>
                <c:pt idx="13226">
                  <c:v>0.13890046296296296</c:v>
                </c:pt>
                <c:pt idx="13227">
                  <c:v>0.1391435185185185</c:v>
                </c:pt>
                <c:pt idx="13228">
                  <c:v>0.13938657407407407</c:v>
                </c:pt>
                <c:pt idx="13229">
                  <c:v>0.13962962962962963</c:v>
                </c:pt>
                <c:pt idx="13230">
                  <c:v>0.13987268518518517</c:v>
                </c:pt>
                <c:pt idx="13231">
                  <c:v>0.1401273148148148</c:v>
                </c:pt>
                <c:pt idx="13232">
                  <c:v>0.14037037037037037</c:v>
                </c:pt>
                <c:pt idx="13233">
                  <c:v>0.14061342592592593</c:v>
                </c:pt>
                <c:pt idx="13234">
                  <c:v>0.14085648148148147</c:v>
                </c:pt>
                <c:pt idx="13235">
                  <c:v>0.14109953703703704</c:v>
                </c:pt>
                <c:pt idx="13236">
                  <c:v>0.14135416666666667</c:v>
                </c:pt>
                <c:pt idx="13237">
                  <c:v>0.14159722222222224</c:v>
                </c:pt>
                <c:pt idx="13238">
                  <c:v>0.14184027777777777</c:v>
                </c:pt>
                <c:pt idx="13239">
                  <c:v>0.14208333333333334</c:v>
                </c:pt>
                <c:pt idx="13240">
                  <c:v>0.14232638888888891</c:v>
                </c:pt>
                <c:pt idx="13241">
                  <c:v>0.14258101851851854</c:v>
                </c:pt>
                <c:pt idx="13242">
                  <c:v>0.14282407407407408</c:v>
                </c:pt>
                <c:pt idx="13243">
                  <c:v>0.14306712962962961</c:v>
                </c:pt>
                <c:pt idx="13244">
                  <c:v>0.14331018518518518</c:v>
                </c:pt>
                <c:pt idx="13245">
                  <c:v>0.14355324074074075</c:v>
                </c:pt>
                <c:pt idx="13246">
                  <c:v>0.14379629629629628</c:v>
                </c:pt>
                <c:pt idx="13247">
                  <c:v>0.14405092592592592</c:v>
                </c:pt>
                <c:pt idx="13248">
                  <c:v>0.14429398148148148</c:v>
                </c:pt>
                <c:pt idx="13249">
                  <c:v>0.14453703703703705</c:v>
                </c:pt>
                <c:pt idx="13250">
                  <c:v>0.14478009259259259</c:v>
                </c:pt>
                <c:pt idx="13251">
                  <c:v>0.14502314814814815</c:v>
                </c:pt>
                <c:pt idx="13252">
                  <c:v>0.14527777777777778</c:v>
                </c:pt>
                <c:pt idx="13253">
                  <c:v>0.14552083333333335</c:v>
                </c:pt>
                <c:pt idx="13254">
                  <c:v>0.14576388888888889</c:v>
                </c:pt>
                <c:pt idx="13255">
                  <c:v>0.14600694444444443</c:v>
                </c:pt>
                <c:pt idx="13256">
                  <c:v>0.14624999999999999</c:v>
                </c:pt>
                <c:pt idx="13257">
                  <c:v>0.14650462962962962</c:v>
                </c:pt>
                <c:pt idx="13258">
                  <c:v>0.14674768518518519</c:v>
                </c:pt>
                <c:pt idx="13259">
                  <c:v>0.14699074074074073</c:v>
                </c:pt>
                <c:pt idx="13260">
                  <c:v>0.14723379629629629</c:v>
                </c:pt>
                <c:pt idx="13261">
                  <c:v>0.14747685185185186</c:v>
                </c:pt>
                <c:pt idx="13262">
                  <c:v>0.14773148148148149</c:v>
                </c:pt>
                <c:pt idx="13263">
                  <c:v>0.14797453703703703</c:v>
                </c:pt>
                <c:pt idx="13264">
                  <c:v>0.1482175925925926</c:v>
                </c:pt>
                <c:pt idx="13265">
                  <c:v>0.14846064814814816</c:v>
                </c:pt>
                <c:pt idx="13266">
                  <c:v>0.1487037037037037</c:v>
                </c:pt>
                <c:pt idx="13267">
                  <c:v>0.14894675925925926</c:v>
                </c:pt>
                <c:pt idx="13268">
                  <c:v>0.1492013888888889</c:v>
                </c:pt>
                <c:pt idx="13269">
                  <c:v>0.14944444444444446</c:v>
                </c:pt>
                <c:pt idx="13270">
                  <c:v>0.1496875</c:v>
                </c:pt>
                <c:pt idx="13271">
                  <c:v>0.14993055555555554</c:v>
                </c:pt>
                <c:pt idx="13272">
                  <c:v>0.1501736111111111</c:v>
                </c:pt>
                <c:pt idx="13273">
                  <c:v>0.15042824074074074</c:v>
                </c:pt>
                <c:pt idx="13274">
                  <c:v>0.1506712962962963</c:v>
                </c:pt>
                <c:pt idx="13275">
                  <c:v>0.15091435185185184</c:v>
                </c:pt>
                <c:pt idx="13276">
                  <c:v>0.15115740740740741</c:v>
                </c:pt>
                <c:pt idx="13277">
                  <c:v>0.15140046296296297</c:v>
                </c:pt>
                <c:pt idx="13278">
                  <c:v>0.15165509259259261</c:v>
                </c:pt>
                <c:pt idx="13279">
                  <c:v>0.15189814814814814</c:v>
                </c:pt>
                <c:pt idx="13280">
                  <c:v>0.15214120370370371</c:v>
                </c:pt>
                <c:pt idx="13281">
                  <c:v>0.15238425925925925</c:v>
                </c:pt>
                <c:pt idx="13282">
                  <c:v>0.15262731481481481</c:v>
                </c:pt>
                <c:pt idx="13283">
                  <c:v>0.15288194444444445</c:v>
                </c:pt>
                <c:pt idx="13284">
                  <c:v>0.15312499999999998</c:v>
                </c:pt>
                <c:pt idx="13285">
                  <c:v>0.15336805555555555</c:v>
                </c:pt>
                <c:pt idx="13286">
                  <c:v>0.15361111111111111</c:v>
                </c:pt>
                <c:pt idx="13287">
                  <c:v>0.15385416666666665</c:v>
                </c:pt>
                <c:pt idx="13288">
                  <c:v>0.15409722222222222</c:v>
                </c:pt>
                <c:pt idx="13289">
                  <c:v>0.15435185185185185</c:v>
                </c:pt>
                <c:pt idx="13290">
                  <c:v>0.15459490740740742</c:v>
                </c:pt>
                <c:pt idx="13291">
                  <c:v>0.15483796296296296</c:v>
                </c:pt>
                <c:pt idx="13292">
                  <c:v>0.15508101851851852</c:v>
                </c:pt>
                <c:pt idx="13293">
                  <c:v>0.15532407407407409</c:v>
                </c:pt>
                <c:pt idx="13294">
                  <c:v>0.15557870370370372</c:v>
                </c:pt>
                <c:pt idx="13295">
                  <c:v>0.15582175925925926</c:v>
                </c:pt>
                <c:pt idx="13296">
                  <c:v>0.15606481481481482</c:v>
                </c:pt>
                <c:pt idx="13297">
                  <c:v>0.15630787037037039</c:v>
                </c:pt>
                <c:pt idx="13298">
                  <c:v>0.15655092592592593</c:v>
                </c:pt>
                <c:pt idx="13299">
                  <c:v>0.15680555555555556</c:v>
                </c:pt>
                <c:pt idx="13300">
                  <c:v>0.1570486111111111</c:v>
                </c:pt>
                <c:pt idx="13301">
                  <c:v>0.15729166666666666</c:v>
                </c:pt>
                <c:pt idx="13302">
                  <c:v>0.15753472222222223</c:v>
                </c:pt>
                <c:pt idx="13303">
                  <c:v>0.15777777777777777</c:v>
                </c:pt>
                <c:pt idx="13304">
                  <c:v>0.1580324074074074</c:v>
                </c:pt>
                <c:pt idx="13305">
                  <c:v>0.15827546296296297</c:v>
                </c:pt>
                <c:pt idx="13306">
                  <c:v>0.15851851851851853</c:v>
                </c:pt>
                <c:pt idx="13307">
                  <c:v>0.15876157407407407</c:v>
                </c:pt>
                <c:pt idx="13308">
                  <c:v>0.15900462962962963</c:v>
                </c:pt>
                <c:pt idx="13309">
                  <c:v>0.1592476851851852</c:v>
                </c:pt>
                <c:pt idx="13310">
                  <c:v>0.15950231481481481</c:v>
                </c:pt>
                <c:pt idx="13311">
                  <c:v>0.15974537037037037</c:v>
                </c:pt>
                <c:pt idx="13312">
                  <c:v>0.15998842592592591</c:v>
                </c:pt>
                <c:pt idx="13313">
                  <c:v>0.16023148148148147</c:v>
                </c:pt>
                <c:pt idx="13314">
                  <c:v>0.16047453703703704</c:v>
                </c:pt>
                <c:pt idx="13315">
                  <c:v>0.16072916666666667</c:v>
                </c:pt>
                <c:pt idx="13316">
                  <c:v>0.16097222222222221</c:v>
                </c:pt>
                <c:pt idx="13317">
                  <c:v>0.16121527777777778</c:v>
                </c:pt>
                <c:pt idx="13318">
                  <c:v>0.16145833333333334</c:v>
                </c:pt>
                <c:pt idx="13319">
                  <c:v>0.16170138888888888</c:v>
                </c:pt>
                <c:pt idx="13320">
                  <c:v>0.16195601851851851</c:v>
                </c:pt>
                <c:pt idx="13321">
                  <c:v>0.16219907407407408</c:v>
                </c:pt>
                <c:pt idx="13322">
                  <c:v>0.16244212962962964</c:v>
                </c:pt>
                <c:pt idx="13323">
                  <c:v>0.16268518518518518</c:v>
                </c:pt>
                <c:pt idx="13324">
                  <c:v>0.16292824074074075</c:v>
                </c:pt>
                <c:pt idx="13325">
                  <c:v>0.16318287037037038</c:v>
                </c:pt>
                <c:pt idx="13326">
                  <c:v>0.16342592592592595</c:v>
                </c:pt>
                <c:pt idx="13327">
                  <c:v>0.16366898148148148</c:v>
                </c:pt>
                <c:pt idx="13328">
                  <c:v>0.16391203703703702</c:v>
                </c:pt>
                <c:pt idx="13329">
                  <c:v>0.16415509259259259</c:v>
                </c:pt>
                <c:pt idx="13330">
                  <c:v>0.16439814814814815</c:v>
                </c:pt>
                <c:pt idx="13331">
                  <c:v>0.16465277777777779</c:v>
                </c:pt>
                <c:pt idx="13332">
                  <c:v>0.16489583333333332</c:v>
                </c:pt>
                <c:pt idx="13333">
                  <c:v>0.16513888888888889</c:v>
                </c:pt>
                <c:pt idx="13334">
                  <c:v>0.16538194444444446</c:v>
                </c:pt>
                <c:pt idx="13335">
                  <c:v>0.16562499999999999</c:v>
                </c:pt>
                <c:pt idx="13336">
                  <c:v>0.16587962962962963</c:v>
                </c:pt>
                <c:pt idx="13337">
                  <c:v>0.16612268518518519</c:v>
                </c:pt>
                <c:pt idx="13338">
                  <c:v>0.16636574074074076</c:v>
                </c:pt>
                <c:pt idx="13339">
                  <c:v>0.1666087962962963</c:v>
                </c:pt>
                <c:pt idx="13340">
                  <c:v>0.16685185185185183</c:v>
                </c:pt>
                <c:pt idx="13341">
                  <c:v>0.16710648148148147</c:v>
                </c:pt>
                <c:pt idx="13342">
                  <c:v>0.16734953703703703</c:v>
                </c:pt>
                <c:pt idx="13343">
                  <c:v>0.1675925925925926</c:v>
                </c:pt>
                <c:pt idx="13344">
                  <c:v>0.16783564814814814</c:v>
                </c:pt>
                <c:pt idx="13345">
                  <c:v>0.1680787037037037</c:v>
                </c:pt>
                <c:pt idx="13346">
                  <c:v>0.16833333333333333</c:v>
                </c:pt>
                <c:pt idx="13347">
                  <c:v>0.1685763888888889</c:v>
                </c:pt>
                <c:pt idx="13348">
                  <c:v>0.16881944444444444</c:v>
                </c:pt>
                <c:pt idx="13349">
                  <c:v>0.1690625</c:v>
                </c:pt>
                <c:pt idx="13350">
                  <c:v>0.16930555555555557</c:v>
                </c:pt>
                <c:pt idx="13351">
                  <c:v>0.1695601851851852</c:v>
                </c:pt>
                <c:pt idx="13352">
                  <c:v>0.16980324074074074</c:v>
                </c:pt>
                <c:pt idx="13353">
                  <c:v>0.17004629629629631</c:v>
                </c:pt>
                <c:pt idx="13354">
                  <c:v>0.17028935185185187</c:v>
                </c:pt>
                <c:pt idx="13355">
                  <c:v>0.17053240740740741</c:v>
                </c:pt>
                <c:pt idx="13356">
                  <c:v>0.17077546296296298</c:v>
                </c:pt>
                <c:pt idx="13357">
                  <c:v>0.17103009259259261</c:v>
                </c:pt>
                <c:pt idx="13358">
                  <c:v>0.17127314814814817</c:v>
                </c:pt>
                <c:pt idx="13359">
                  <c:v>0.17151620370370371</c:v>
                </c:pt>
                <c:pt idx="13360">
                  <c:v>0.17175925925925925</c:v>
                </c:pt>
                <c:pt idx="13361">
                  <c:v>0.17200231481481479</c:v>
                </c:pt>
                <c:pt idx="13362">
                  <c:v>0.17225694444444442</c:v>
                </c:pt>
                <c:pt idx="13363">
                  <c:v>0.17249999999999999</c:v>
                </c:pt>
                <c:pt idx="13364">
                  <c:v>0.17274305555555555</c:v>
                </c:pt>
                <c:pt idx="13365">
                  <c:v>0.17298611111111109</c:v>
                </c:pt>
                <c:pt idx="13366">
                  <c:v>0.17322916666666666</c:v>
                </c:pt>
                <c:pt idx="13367">
                  <c:v>0.17348379629629629</c:v>
                </c:pt>
                <c:pt idx="13368">
                  <c:v>0.17372685185185185</c:v>
                </c:pt>
                <c:pt idx="13369">
                  <c:v>0.17396990740740739</c:v>
                </c:pt>
                <c:pt idx="13370">
                  <c:v>0.17421296296296296</c:v>
                </c:pt>
                <c:pt idx="13371">
                  <c:v>0.17445601851851852</c:v>
                </c:pt>
                <c:pt idx="13372">
                  <c:v>0.17469907407407406</c:v>
                </c:pt>
                <c:pt idx="13373">
                  <c:v>0.17495370370370369</c:v>
                </c:pt>
                <c:pt idx="13374">
                  <c:v>0.17519675925925926</c:v>
                </c:pt>
                <c:pt idx="13375">
                  <c:v>0.17543981481481483</c:v>
                </c:pt>
                <c:pt idx="13376">
                  <c:v>0.17568287037037036</c:v>
                </c:pt>
                <c:pt idx="13377">
                  <c:v>0.17592592592592593</c:v>
                </c:pt>
                <c:pt idx="13378">
                  <c:v>0.17618055555555556</c:v>
                </c:pt>
                <c:pt idx="13379">
                  <c:v>0.17642361111111113</c:v>
                </c:pt>
                <c:pt idx="13380">
                  <c:v>0.17666666666666667</c:v>
                </c:pt>
                <c:pt idx="13381">
                  <c:v>0.17690972222222223</c:v>
                </c:pt>
                <c:pt idx="13382">
                  <c:v>0.1771527777777778</c:v>
                </c:pt>
                <c:pt idx="13383">
                  <c:v>0.17740740740740743</c:v>
                </c:pt>
                <c:pt idx="13384">
                  <c:v>0.17765046296296297</c:v>
                </c:pt>
                <c:pt idx="13385">
                  <c:v>0.17789351851851853</c:v>
                </c:pt>
                <c:pt idx="13386">
                  <c:v>0.1781365740740741</c:v>
                </c:pt>
                <c:pt idx="13387">
                  <c:v>0.17837962962962964</c:v>
                </c:pt>
                <c:pt idx="13388">
                  <c:v>0.17863425925925924</c:v>
                </c:pt>
                <c:pt idx="13389">
                  <c:v>0.17887731481481481</c:v>
                </c:pt>
                <c:pt idx="13390">
                  <c:v>0.17912037037037035</c:v>
                </c:pt>
                <c:pt idx="13391">
                  <c:v>0.17936342592592591</c:v>
                </c:pt>
                <c:pt idx="13392">
                  <c:v>0.17960648148148148</c:v>
                </c:pt>
                <c:pt idx="13393">
                  <c:v>0.17984953703703702</c:v>
                </c:pt>
                <c:pt idx="13394">
                  <c:v>0.18010416666666665</c:v>
                </c:pt>
                <c:pt idx="13395">
                  <c:v>0.18034722222222221</c:v>
                </c:pt>
                <c:pt idx="13396">
                  <c:v>0.18059027777777778</c:v>
                </c:pt>
                <c:pt idx="13397">
                  <c:v>0.18083333333333332</c:v>
                </c:pt>
                <c:pt idx="13398">
                  <c:v>0.18107638888888888</c:v>
                </c:pt>
                <c:pt idx="13399">
                  <c:v>0.18133101851851852</c:v>
                </c:pt>
                <c:pt idx="13400">
                  <c:v>0.18157407407407408</c:v>
                </c:pt>
                <c:pt idx="13401">
                  <c:v>0.18181712962962962</c:v>
                </c:pt>
                <c:pt idx="13402">
                  <c:v>0.18206018518518519</c:v>
                </c:pt>
                <c:pt idx="13403">
                  <c:v>0.18230324074074075</c:v>
                </c:pt>
                <c:pt idx="13404">
                  <c:v>0.18255787037037038</c:v>
                </c:pt>
                <c:pt idx="13405">
                  <c:v>0.18280092592592592</c:v>
                </c:pt>
                <c:pt idx="13406">
                  <c:v>0.18304398148148149</c:v>
                </c:pt>
                <c:pt idx="13407">
                  <c:v>0.18328703703703705</c:v>
                </c:pt>
                <c:pt idx="13408">
                  <c:v>0.18353009259259259</c:v>
                </c:pt>
                <c:pt idx="13409">
                  <c:v>0.18378472222222222</c:v>
                </c:pt>
                <c:pt idx="13410">
                  <c:v>0.18402777777777779</c:v>
                </c:pt>
                <c:pt idx="13411">
                  <c:v>0.18427083333333336</c:v>
                </c:pt>
                <c:pt idx="13412">
                  <c:v>0.18451388888888889</c:v>
                </c:pt>
                <c:pt idx="13413">
                  <c:v>0.18475694444444446</c:v>
                </c:pt>
                <c:pt idx="13414">
                  <c:v>0.18500000000000003</c:v>
                </c:pt>
                <c:pt idx="13415">
                  <c:v>0.1852546296296296</c:v>
                </c:pt>
                <c:pt idx="13416">
                  <c:v>0.18549768518518517</c:v>
                </c:pt>
                <c:pt idx="13417">
                  <c:v>0.18574074074074073</c:v>
                </c:pt>
                <c:pt idx="13418">
                  <c:v>0.18598379629629627</c:v>
                </c:pt>
                <c:pt idx="13419">
                  <c:v>0.18622685185185184</c:v>
                </c:pt>
                <c:pt idx="13420">
                  <c:v>0.18648148148148147</c:v>
                </c:pt>
                <c:pt idx="13421">
                  <c:v>0.18672453703703704</c:v>
                </c:pt>
                <c:pt idx="13422">
                  <c:v>0.18696759259259257</c:v>
                </c:pt>
                <c:pt idx="13423">
                  <c:v>0.18721064814814814</c:v>
                </c:pt>
                <c:pt idx="13424">
                  <c:v>0.18745370370370371</c:v>
                </c:pt>
                <c:pt idx="13425">
                  <c:v>0.18770833333333334</c:v>
                </c:pt>
                <c:pt idx="13426">
                  <c:v>0.18795138888888888</c:v>
                </c:pt>
                <c:pt idx="13427">
                  <c:v>0.18819444444444444</c:v>
                </c:pt>
                <c:pt idx="13428">
                  <c:v>0.18843750000000001</c:v>
                </c:pt>
                <c:pt idx="13429">
                  <c:v>0.18868055555555555</c:v>
                </c:pt>
                <c:pt idx="13430">
                  <c:v>0.18893518518518518</c:v>
                </c:pt>
                <c:pt idx="13431">
                  <c:v>0.18917824074074074</c:v>
                </c:pt>
                <c:pt idx="13432">
                  <c:v>0.18942129629629631</c:v>
                </c:pt>
                <c:pt idx="13433">
                  <c:v>0.18966435185185185</c:v>
                </c:pt>
                <c:pt idx="13434">
                  <c:v>0.18990740740740741</c:v>
                </c:pt>
                <c:pt idx="13435">
                  <c:v>0.19015046296296298</c:v>
                </c:pt>
                <c:pt idx="13436">
                  <c:v>0.19040509259259261</c:v>
                </c:pt>
                <c:pt idx="13437">
                  <c:v>0.19064814814814815</c:v>
                </c:pt>
                <c:pt idx="13438">
                  <c:v>0.19089120370370372</c:v>
                </c:pt>
                <c:pt idx="13439">
                  <c:v>0.19113425925925928</c:v>
                </c:pt>
                <c:pt idx="13440">
                  <c:v>0.19137731481481482</c:v>
                </c:pt>
                <c:pt idx="13441">
                  <c:v>0.19163194444444445</c:v>
                </c:pt>
                <c:pt idx="13442">
                  <c:v>0.19187500000000002</c:v>
                </c:pt>
                <c:pt idx="13443">
                  <c:v>0.19211805555555558</c:v>
                </c:pt>
                <c:pt idx="13444">
                  <c:v>0.19236111111111112</c:v>
                </c:pt>
                <c:pt idx="13445">
                  <c:v>0.19260416666666669</c:v>
                </c:pt>
                <c:pt idx="13446">
                  <c:v>0.19285879629629629</c:v>
                </c:pt>
                <c:pt idx="13447">
                  <c:v>0.19310185185185183</c:v>
                </c:pt>
                <c:pt idx="13448">
                  <c:v>0.1933449074074074</c:v>
                </c:pt>
                <c:pt idx="13449">
                  <c:v>0.19358796296296296</c:v>
                </c:pt>
                <c:pt idx="13450">
                  <c:v>0.1938310185185185</c:v>
                </c:pt>
                <c:pt idx="13451">
                  <c:v>0.19407407407407407</c:v>
                </c:pt>
                <c:pt idx="13452">
                  <c:v>0.1943287037037037</c:v>
                </c:pt>
                <c:pt idx="13453">
                  <c:v>0.19457175925925926</c:v>
                </c:pt>
                <c:pt idx="13454">
                  <c:v>0.1948148148148148</c:v>
                </c:pt>
                <c:pt idx="13455">
                  <c:v>0.19505787037037037</c:v>
                </c:pt>
                <c:pt idx="13456">
                  <c:v>0.19530092592592593</c:v>
                </c:pt>
                <c:pt idx="13457">
                  <c:v>0.19555555555555557</c:v>
                </c:pt>
                <c:pt idx="13458">
                  <c:v>0.1957986111111111</c:v>
                </c:pt>
                <c:pt idx="13459">
                  <c:v>0.19604166666666667</c:v>
                </c:pt>
                <c:pt idx="13460">
                  <c:v>0.19628472222222224</c:v>
                </c:pt>
                <c:pt idx="13461">
                  <c:v>0.19652777777777777</c:v>
                </c:pt>
                <c:pt idx="13462">
                  <c:v>0.19678240740740741</c:v>
                </c:pt>
                <c:pt idx="13463">
                  <c:v>0.19702546296296297</c:v>
                </c:pt>
                <c:pt idx="13464">
                  <c:v>0.19726851851851854</c:v>
                </c:pt>
                <c:pt idx="13465">
                  <c:v>0.19751157407407408</c:v>
                </c:pt>
                <c:pt idx="13466">
                  <c:v>0.19775462962962964</c:v>
                </c:pt>
                <c:pt idx="13467">
                  <c:v>0.19800925925925927</c:v>
                </c:pt>
                <c:pt idx="13468">
                  <c:v>0.19825231481481484</c:v>
                </c:pt>
                <c:pt idx="13469">
                  <c:v>0.19849537037037038</c:v>
                </c:pt>
                <c:pt idx="13470">
                  <c:v>0.19873842592592594</c:v>
                </c:pt>
                <c:pt idx="13471">
                  <c:v>0.19898148148148151</c:v>
                </c:pt>
                <c:pt idx="13472">
                  <c:v>0.19922453703703705</c:v>
                </c:pt>
                <c:pt idx="13473">
                  <c:v>0.19947916666666665</c:v>
                </c:pt>
                <c:pt idx="13474">
                  <c:v>0.19972222222222222</c:v>
                </c:pt>
                <c:pt idx="13475">
                  <c:v>0.19996527777777776</c:v>
                </c:pt>
                <c:pt idx="13476">
                  <c:v>0.20020833333333332</c:v>
                </c:pt>
                <c:pt idx="13477">
                  <c:v>0.20045138888888889</c:v>
                </c:pt>
                <c:pt idx="13478">
                  <c:v>0.20070601851851852</c:v>
                </c:pt>
                <c:pt idx="13479">
                  <c:v>0.20094907407407406</c:v>
                </c:pt>
                <c:pt idx="13480">
                  <c:v>0.20119212962962962</c:v>
                </c:pt>
                <c:pt idx="13481">
                  <c:v>0.20143518518518519</c:v>
                </c:pt>
                <c:pt idx="13482">
                  <c:v>0.20167824074074073</c:v>
                </c:pt>
                <c:pt idx="13483">
                  <c:v>0.20193287037037036</c:v>
                </c:pt>
                <c:pt idx="13484">
                  <c:v>0.20217592592592593</c:v>
                </c:pt>
                <c:pt idx="13485">
                  <c:v>0.20241898148148149</c:v>
                </c:pt>
                <c:pt idx="13486">
                  <c:v>0.20266203703703703</c:v>
                </c:pt>
                <c:pt idx="13487">
                  <c:v>0.2029050925925926</c:v>
                </c:pt>
                <c:pt idx="13488">
                  <c:v>0.20315972222222223</c:v>
                </c:pt>
                <c:pt idx="13489">
                  <c:v>0.20340277777777779</c:v>
                </c:pt>
                <c:pt idx="13490">
                  <c:v>0.20364583333333333</c:v>
                </c:pt>
                <c:pt idx="13491">
                  <c:v>0.2038888888888889</c:v>
                </c:pt>
                <c:pt idx="13492">
                  <c:v>0.20413194444444446</c:v>
                </c:pt>
                <c:pt idx="13493">
                  <c:v>0.2043865740740741</c:v>
                </c:pt>
                <c:pt idx="13494">
                  <c:v>0.20462962962962963</c:v>
                </c:pt>
                <c:pt idx="13495">
                  <c:v>0.2048726851851852</c:v>
                </c:pt>
                <c:pt idx="13496">
                  <c:v>0.20511574074074077</c:v>
                </c:pt>
                <c:pt idx="13497">
                  <c:v>0.2053587962962963</c:v>
                </c:pt>
                <c:pt idx="13498">
                  <c:v>0.20560185185185187</c:v>
                </c:pt>
                <c:pt idx="13499">
                  <c:v>0.20585648148148147</c:v>
                </c:pt>
                <c:pt idx="13500">
                  <c:v>0.20609953703703701</c:v>
                </c:pt>
                <c:pt idx="13501">
                  <c:v>0.20634259259259258</c:v>
                </c:pt>
                <c:pt idx="13502">
                  <c:v>0.20658564814814814</c:v>
                </c:pt>
                <c:pt idx="13503">
                  <c:v>0.20682870370370368</c:v>
                </c:pt>
                <c:pt idx="13504">
                  <c:v>0.20708333333333331</c:v>
                </c:pt>
                <c:pt idx="13505">
                  <c:v>0.20732638888888888</c:v>
                </c:pt>
                <c:pt idx="13506">
                  <c:v>0.20756944444444445</c:v>
                </c:pt>
                <c:pt idx="13507">
                  <c:v>0.20781249999999998</c:v>
                </c:pt>
                <c:pt idx="13508">
                  <c:v>0.20805555555555555</c:v>
                </c:pt>
                <c:pt idx="13509">
                  <c:v>0.20831018518518518</c:v>
                </c:pt>
                <c:pt idx="13510">
                  <c:v>0.20855324074074075</c:v>
                </c:pt>
                <c:pt idx="13511">
                  <c:v>0.20879629629629629</c:v>
                </c:pt>
                <c:pt idx="13512">
                  <c:v>0.20903935185185185</c:v>
                </c:pt>
                <c:pt idx="13513">
                  <c:v>0.20928240740740742</c:v>
                </c:pt>
                <c:pt idx="13514">
                  <c:v>0.20953703703703705</c:v>
                </c:pt>
                <c:pt idx="13515">
                  <c:v>0.20978009259259259</c:v>
                </c:pt>
                <c:pt idx="13516">
                  <c:v>0.21002314814814815</c:v>
                </c:pt>
                <c:pt idx="13517">
                  <c:v>0.21026620370370372</c:v>
                </c:pt>
                <c:pt idx="13518">
                  <c:v>0.21050925925925926</c:v>
                </c:pt>
                <c:pt idx="13519">
                  <c:v>0.21075231481481482</c:v>
                </c:pt>
                <c:pt idx="13520">
                  <c:v>0.21100694444444446</c:v>
                </c:pt>
                <c:pt idx="13521">
                  <c:v>0.21125000000000002</c:v>
                </c:pt>
                <c:pt idx="13522">
                  <c:v>0.21149305555555556</c:v>
                </c:pt>
                <c:pt idx="13523">
                  <c:v>0.21173611111111112</c:v>
                </c:pt>
                <c:pt idx="13524">
                  <c:v>0.21197916666666669</c:v>
                </c:pt>
                <c:pt idx="13525">
                  <c:v>0.21223379629629632</c:v>
                </c:pt>
                <c:pt idx="13526">
                  <c:v>0.21247685185185183</c:v>
                </c:pt>
                <c:pt idx="13527">
                  <c:v>0.2127199074074074</c:v>
                </c:pt>
                <c:pt idx="13528">
                  <c:v>0.21296296296296294</c:v>
                </c:pt>
                <c:pt idx="13529">
                  <c:v>0.2132060185185185</c:v>
                </c:pt>
                <c:pt idx="13530">
                  <c:v>0.21346064814814814</c:v>
                </c:pt>
                <c:pt idx="13531">
                  <c:v>0.2137037037037037</c:v>
                </c:pt>
                <c:pt idx="13532">
                  <c:v>0.21394675925925924</c:v>
                </c:pt>
                <c:pt idx="13533">
                  <c:v>0.21418981481481481</c:v>
                </c:pt>
                <c:pt idx="13534">
                  <c:v>0.21443287037037037</c:v>
                </c:pt>
                <c:pt idx="13535">
                  <c:v>0.21467592592592591</c:v>
                </c:pt>
                <c:pt idx="13536">
                  <c:v>0.21493055555555554</c:v>
                </c:pt>
                <c:pt idx="13537">
                  <c:v>0.21517361111111111</c:v>
                </c:pt>
                <c:pt idx="13538">
                  <c:v>0.21541666666666667</c:v>
                </c:pt>
                <c:pt idx="13539">
                  <c:v>0.21565972222222221</c:v>
                </c:pt>
                <c:pt idx="13540">
                  <c:v>0.21590277777777778</c:v>
                </c:pt>
                <c:pt idx="13541">
                  <c:v>0.21615740740740741</c:v>
                </c:pt>
                <c:pt idx="13542">
                  <c:v>0.21640046296296298</c:v>
                </c:pt>
                <c:pt idx="13543">
                  <c:v>0.21664351851851851</c:v>
                </c:pt>
                <c:pt idx="13544">
                  <c:v>0.21688657407407408</c:v>
                </c:pt>
                <c:pt idx="13545">
                  <c:v>0.21712962962962964</c:v>
                </c:pt>
                <c:pt idx="13546">
                  <c:v>0.21738425925925928</c:v>
                </c:pt>
                <c:pt idx="13547">
                  <c:v>0.21762731481481482</c:v>
                </c:pt>
                <c:pt idx="13548">
                  <c:v>0.21787037037037038</c:v>
                </c:pt>
                <c:pt idx="13549">
                  <c:v>0.21811342592592595</c:v>
                </c:pt>
                <c:pt idx="13550">
                  <c:v>0.21835648148148148</c:v>
                </c:pt>
                <c:pt idx="13551">
                  <c:v>0.21861111111111112</c:v>
                </c:pt>
                <c:pt idx="13552">
                  <c:v>0.21885416666666668</c:v>
                </c:pt>
                <c:pt idx="13553">
                  <c:v>0.21909722222222225</c:v>
                </c:pt>
                <c:pt idx="13554">
                  <c:v>0.21934027777777776</c:v>
                </c:pt>
                <c:pt idx="13555">
                  <c:v>0.21958333333333332</c:v>
                </c:pt>
                <c:pt idx="13556">
                  <c:v>0.21983796296296296</c:v>
                </c:pt>
                <c:pt idx="13557">
                  <c:v>0.2200810185185185</c:v>
                </c:pt>
                <c:pt idx="13558">
                  <c:v>0.22032407407407406</c:v>
                </c:pt>
                <c:pt idx="13559">
                  <c:v>0.22056712962962963</c:v>
                </c:pt>
                <c:pt idx="13560">
                  <c:v>0.22081018518518516</c:v>
                </c:pt>
                <c:pt idx="13561">
                  <c:v>0.22105324074074073</c:v>
                </c:pt>
                <c:pt idx="13562">
                  <c:v>0.22130787037037036</c:v>
                </c:pt>
                <c:pt idx="13563">
                  <c:v>0.22155092592592593</c:v>
                </c:pt>
                <c:pt idx="13564">
                  <c:v>0.22179398148148147</c:v>
                </c:pt>
                <c:pt idx="13565">
                  <c:v>0.22203703703703703</c:v>
                </c:pt>
                <c:pt idx="13566">
                  <c:v>0.2222800925925926</c:v>
                </c:pt>
                <c:pt idx="13567">
                  <c:v>0.22253472222222223</c:v>
                </c:pt>
                <c:pt idx="13568">
                  <c:v>0.22277777777777777</c:v>
                </c:pt>
                <c:pt idx="13569">
                  <c:v>0.22302083333333333</c:v>
                </c:pt>
                <c:pt idx="13570">
                  <c:v>0.2232638888888889</c:v>
                </c:pt>
                <c:pt idx="13571">
                  <c:v>0.22350694444444444</c:v>
                </c:pt>
                <c:pt idx="13572">
                  <c:v>0.22376157407407407</c:v>
                </c:pt>
                <c:pt idx="13573">
                  <c:v>0.22400462962962964</c:v>
                </c:pt>
                <c:pt idx="13574">
                  <c:v>0.2242476851851852</c:v>
                </c:pt>
                <c:pt idx="13575">
                  <c:v>0.22449074074074074</c:v>
                </c:pt>
                <c:pt idx="13576">
                  <c:v>0.22473379629629631</c:v>
                </c:pt>
                <c:pt idx="13577">
                  <c:v>0.22497685185185187</c:v>
                </c:pt>
                <c:pt idx="13578">
                  <c:v>0.2252314814814815</c:v>
                </c:pt>
                <c:pt idx="13579">
                  <c:v>0.22547453703703704</c:v>
                </c:pt>
                <c:pt idx="13580">
                  <c:v>0.22571759259259261</c:v>
                </c:pt>
                <c:pt idx="13581">
                  <c:v>0.22596064814814817</c:v>
                </c:pt>
                <c:pt idx="13582">
                  <c:v>0.22620370370370371</c:v>
                </c:pt>
                <c:pt idx="13583">
                  <c:v>0.22645833333333332</c:v>
                </c:pt>
                <c:pt idx="13584">
                  <c:v>0.22670138888888888</c:v>
                </c:pt>
                <c:pt idx="13585">
                  <c:v>0.22694444444444442</c:v>
                </c:pt>
                <c:pt idx="13586">
                  <c:v>0.22718749999999999</c:v>
                </c:pt>
                <c:pt idx="13587">
                  <c:v>0.22743055555555555</c:v>
                </c:pt>
                <c:pt idx="13588">
                  <c:v>0.22768518518518518</c:v>
                </c:pt>
                <c:pt idx="13589">
                  <c:v>0.22792824074074072</c:v>
                </c:pt>
                <c:pt idx="13590">
                  <c:v>0.22817129629629629</c:v>
                </c:pt>
                <c:pt idx="13591">
                  <c:v>0.22841435185185185</c:v>
                </c:pt>
                <c:pt idx="13592">
                  <c:v>0.22865740740740739</c:v>
                </c:pt>
                <c:pt idx="13593">
                  <c:v>0.22891203703703702</c:v>
                </c:pt>
                <c:pt idx="13594">
                  <c:v>0.22915509259259259</c:v>
                </c:pt>
                <c:pt idx="13595">
                  <c:v>0.22939814814814816</c:v>
                </c:pt>
                <c:pt idx="13596">
                  <c:v>0.22964120370370369</c:v>
                </c:pt>
                <c:pt idx="13597">
                  <c:v>0.22988425925925926</c:v>
                </c:pt>
                <c:pt idx="13598">
                  <c:v>0.23013888888888889</c:v>
                </c:pt>
                <c:pt idx="13599">
                  <c:v>0.23038194444444446</c:v>
                </c:pt>
                <c:pt idx="13600">
                  <c:v>0.230625</c:v>
                </c:pt>
                <c:pt idx="13601">
                  <c:v>0.23086805555555556</c:v>
                </c:pt>
                <c:pt idx="13602">
                  <c:v>0.23111111111111113</c:v>
                </c:pt>
                <c:pt idx="13603">
                  <c:v>0.23135416666666667</c:v>
                </c:pt>
                <c:pt idx="13604">
                  <c:v>0.2316087962962963</c:v>
                </c:pt>
                <c:pt idx="13605">
                  <c:v>0.23185185185185186</c:v>
                </c:pt>
                <c:pt idx="13606">
                  <c:v>0.23209490740740743</c:v>
                </c:pt>
                <c:pt idx="13607">
                  <c:v>0.23233796296296297</c:v>
                </c:pt>
                <c:pt idx="13608">
                  <c:v>0.23258101851851851</c:v>
                </c:pt>
                <c:pt idx="13609">
                  <c:v>0.23283564814814817</c:v>
                </c:pt>
                <c:pt idx="13610">
                  <c:v>0.23307870370370373</c:v>
                </c:pt>
                <c:pt idx="13611">
                  <c:v>0.23332175925925927</c:v>
                </c:pt>
                <c:pt idx="13612">
                  <c:v>0.23356481481481484</c:v>
                </c:pt>
                <c:pt idx="13613">
                  <c:v>0.23380787037037035</c:v>
                </c:pt>
                <c:pt idx="13614">
                  <c:v>0.23406249999999998</c:v>
                </c:pt>
                <c:pt idx="13615">
                  <c:v>0.23430555555555554</c:v>
                </c:pt>
                <c:pt idx="13616">
                  <c:v>0.23454861111111111</c:v>
                </c:pt>
                <c:pt idx="13617">
                  <c:v>0.23479166666666665</c:v>
                </c:pt>
                <c:pt idx="13618">
                  <c:v>0.23503472222222221</c:v>
                </c:pt>
                <c:pt idx="13619">
                  <c:v>0.23527777777777778</c:v>
                </c:pt>
                <c:pt idx="13620">
                  <c:v>0.23553240740740741</c:v>
                </c:pt>
                <c:pt idx="13621">
                  <c:v>0.23577546296296295</c:v>
                </c:pt>
                <c:pt idx="13622">
                  <c:v>0.23601851851851852</c:v>
                </c:pt>
                <c:pt idx="13623">
                  <c:v>0.23626157407407408</c:v>
                </c:pt>
                <c:pt idx="13624">
                  <c:v>0.23650462962962962</c:v>
                </c:pt>
                <c:pt idx="13625">
                  <c:v>0.23675925925925925</c:v>
                </c:pt>
                <c:pt idx="13626">
                  <c:v>0.23700231481481482</c:v>
                </c:pt>
                <c:pt idx="13627">
                  <c:v>0.23724537037037038</c:v>
                </c:pt>
                <c:pt idx="13628">
                  <c:v>0.23748842592592592</c:v>
                </c:pt>
                <c:pt idx="13629">
                  <c:v>0.23773148148148149</c:v>
                </c:pt>
                <c:pt idx="13630">
                  <c:v>0.23798611111111112</c:v>
                </c:pt>
                <c:pt idx="13631">
                  <c:v>0.23822916666666669</c:v>
                </c:pt>
                <c:pt idx="13632">
                  <c:v>0.23847222222222222</c:v>
                </c:pt>
                <c:pt idx="13633">
                  <c:v>0.23871527777777779</c:v>
                </c:pt>
                <c:pt idx="13634">
                  <c:v>0.23895833333333336</c:v>
                </c:pt>
                <c:pt idx="13635">
                  <c:v>0.23921296296296299</c:v>
                </c:pt>
                <c:pt idx="13636">
                  <c:v>0.23945601851851853</c:v>
                </c:pt>
                <c:pt idx="13637">
                  <c:v>0.23969907407407409</c:v>
                </c:pt>
                <c:pt idx="13638">
                  <c:v>0.23994212962962966</c:v>
                </c:pt>
                <c:pt idx="13639">
                  <c:v>0.2401851851851852</c:v>
                </c:pt>
                <c:pt idx="13640">
                  <c:v>0.2404398148148148</c:v>
                </c:pt>
                <c:pt idx="13641">
                  <c:v>0.24068287037037037</c:v>
                </c:pt>
                <c:pt idx="13642">
                  <c:v>0.2409259259259259</c:v>
                </c:pt>
                <c:pt idx="13643">
                  <c:v>0.24116898148148147</c:v>
                </c:pt>
                <c:pt idx="13644">
                  <c:v>0.24141203703703704</c:v>
                </c:pt>
                <c:pt idx="13645">
                  <c:v>0.24165509259259257</c:v>
                </c:pt>
                <c:pt idx="13646">
                  <c:v>0.24190972222222221</c:v>
                </c:pt>
                <c:pt idx="13647">
                  <c:v>0.24215277777777777</c:v>
                </c:pt>
                <c:pt idx="13648">
                  <c:v>0.24239583333333334</c:v>
                </c:pt>
                <c:pt idx="13649">
                  <c:v>0.24263888888888888</c:v>
                </c:pt>
                <c:pt idx="13650">
                  <c:v>0.24288194444444444</c:v>
                </c:pt>
                <c:pt idx="13651">
                  <c:v>0.24313657407407407</c:v>
                </c:pt>
                <c:pt idx="13652">
                  <c:v>0.24337962962962964</c:v>
                </c:pt>
                <c:pt idx="13653">
                  <c:v>0.24362268518518518</c:v>
                </c:pt>
                <c:pt idx="13654">
                  <c:v>0.24386574074074074</c:v>
                </c:pt>
                <c:pt idx="13655">
                  <c:v>0.24410879629629631</c:v>
                </c:pt>
                <c:pt idx="13656">
                  <c:v>0.24436342592592594</c:v>
                </c:pt>
                <c:pt idx="13657">
                  <c:v>0.24460648148148148</c:v>
                </c:pt>
                <c:pt idx="13658">
                  <c:v>0.24484953703703705</c:v>
                </c:pt>
                <c:pt idx="13659">
                  <c:v>0.24509259259259261</c:v>
                </c:pt>
                <c:pt idx="13660">
                  <c:v>0.24533564814814815</c:v>
                </c:pt>
                <c:pt idx="13661">
                  <c:v>0.24557870370370372</c:v>
                </c:pt>
                <c:pt idx="13662">
                  <c:v>0.24583333333333335</c:v>
                </c:pt>
                <c:pt idx="13663">
                  <c:v>0.24607638888888891</c:v>
                </c:pt>
                <c:pt idx="13664">
                  <c:v>0.24631944444444445</c:v>
                </c:pt>
                <c:pt idx="13665">
                  <c:v>0.24656250000000002</c:v>
                </c:pt>
                <c:pt idx="13666">
                  <c:v>0.24680555555555558</c:v>
                </c:pt>
                <c:pt idx="13667">
                  <c:v>0.24706018518518516</c:v>
                </c:pt>
                <c:pt idx="13668">
                  <c:v>0.24730324074074073</c:v>
                </c:pt>
                <c:pt idx="13669">
                  <c:v>0.24754629629629629</c:v>
                </c:pt>
                <c:pt idx="13670">
                  <c:v>0.24778935185185183</c:v>
                </c:pt>
                <c:pt idx="13671">
                  <c:v>0.2480324074074074</c:v>
                </c:pt>
                <c:pt idx="13672">
                  <c:v>0.24828703703703703</c:v>
                </c:pt>
                <c:pt idx="13673">
                  <c:v>0.24853009259259259</c:v>
                </c:pt>
                <c:pt idx="13674">
                  <c:v>0.24877314814814813</c:v>
                </c:pt>
                <c:pt idx="13675">
                  <c:v>0.2490162037037037</c:v>
                </c:pt>
                <c:pt idx="13676">
                  <c:v>0.24925925925925926</c:v>
                </c:pt>
                <c:pt idx="13677">
                  <c:v>0.2495138888888889</c:v>
                </c:pt>
                <c:pt idx="13678">
                  <c:v>0.24975694444444443</c:v>
                </c:pt>
                <c:pt idx="13679">
                  <c:v>0.25</c:v>
                </c:pt>
                <c:pt idx="13680">
                  <c:v>0.25024305555555554</c:v>
                </c:pt>
                <c:pt idx="13681">
                  <c:v>0.25048611111111113</c:v>
                </c:pt>
                <c:pt idx="13682">
                  <c:v>0.25074074074074076</c:v>
                </c:pt>
                <c:pt idx="13683">
                  <c:v>0.2509837962962963</c:v>
                </c:pt>
                <c:pt idx="13684">
                  <c:v>0.25122685185185184</c:v>
                </c:pt>
                <c:pt idx="13685">
                  <c:v>0.25146990740740743</c:v>
                </c:pt>
                <c:pt idx="13686">
                  <c:v>0.25171296296296297</c:v>
                </c:pt>
                <c:pt idx="13687">
                  <c:v>0.25195601851851851</c:v>
                </c:pt>
                <c:pt idx="13688">
                  <c:v>0.25221064814814814</c:v>
                </c:pt>
                <c:pt idx="13689">
                  <c:v>0.25245370370370374</c:v>
                </c:pt>
                <c:pt idx="13690">
                  <c:v>0.25269675925925927</c:v>
                </c:pt>
                <c:pt idx="13691">
                  <c:v>0.25293981481481481</c:v>
                </c:pt>
                <c:pt idx="13692">
                  <c:v>0.25318287037037041</c:v>
                </c:pt>
                <c:pt idx="13693">
                  <c:v>0.25343749999999998</c:v>
                </c:pt>
                <c:pt idx="13694">
                  <c:v>0.25368055555555552</c:v>
                </c:pt>
                <c:pt idx="13695">
                  <c:v>0.25392361111111111</c:v>
                </c:pt>
                <c:pt idx="13696">
                  <c:v>0.25416666666666665</c:v>
                </c:pt>
                <c:pt idx="13697">
                  <c:v>0.25440972222222219</c:v>
                </c:pt>
                <c:pt idx="13698">
                  <c:v>0.25466435185185182</c:v>
                </c:pt>
                <c:pt idx="13699">
                  <c:v>0.25490740740740742</c:v>
                </c:pt>
                <c:pt idx="13700">
                  <c:v>0.25515046296296295</c:v>
                </c:pt>
                <c:pt idx="13701">
                  <c:v>0.25539351851851849</c:v>
                </c:pt>
                <c:pt idx="13702">
                  <c:v>0.25563657407407409</c:v>
                </c:pt>
                <c:pt idx="13703">
                  <c:v>0.25587962962962962</c:v>
                </c:pt>
                <c:pt idx="13704">
                  <c:v>0.25613425925925926</c:v>
                </c:pt>
                <c:pt idx="13705">
                  <c:v>0.25637731481481479</c:v>
                </c:pt>
                <c:pt idx="13706">
                  <c:v>0.25662037037037039</c:v>
                </c:pt>
                <c:pt idx="13707">
                  <c:v>0.25686342592592593</c:v>
                </c:pt>
                <c:pt idx="13708">
                  <c:v>0.25710648148148146</c:v>
                </c:pt>
                <c:pt idx="13709">
                  <c:v>0.2573611111111111</c:v>
                </c:pt>
                <c:pt idx="13710">
                  <c:v>0.25760416666666669</c:v>
                </c:pt>
                <c:pt idx="13711">
                  <c:v>0.25784722222222223</c:v>
                </c:pt>
                <c:pt idx="13712">
                  <c:v>0.25809027777777777</c:v>
                </c:pt>
                <c:pt idx="13713">
                  <c:v>0.25833333333333336</c:v>
                </c:pt>
                <c:pt idx="13714">
                  <c:v>0.25858796296296299</c:v>
                </c:pt>
                <c:pt idx="13715">
                  <c:v>0.25883101851851853</c:v>
                </c:pt>
                <c:pt idx="13716">
                  <c:v>0.25907407407407407</c:v>
                </c:pt>
                <c:pt idx="13717">
                  <c:v>0.25931712962962966</c:v>
                </c:pt>
                <c:pt idx="13718">
                  <c:v>0.2595601851851852</c:v>
                </c:pt>
                <c:pt idx="13719">
                  <c:v>0.25981481481481483</c:v>
                </c:pt>
                <c:pt idx="13720">
                  <c:v>0.26005787037037037</c:v>
                </c:pt>
                <c:pt idx="13721">
                  <c:v>0.26030092592592591</c:v>
                </c:pt>
                <c:pt idx="13722">
                  <c:v>0.26054398148148145</c:v>
                </c:pt>
                <c:pt idx="13723">
                  <c:v>0.26078703703703704</c:v>
                </c:pt>
                <c:pt idx="13724">
                  <c:v>0.26104166666666667</c:v>
                </c:pt>
                <c:pt idx="13725">
                  <c:v>0.26128472222222221</c:v>
                </c:pt>
                <c:pt idx="13726">
                  <c:v>0.26152777777777775</c:v>
                </c:pt>
                <c:pt idx="13727">
                  <c:v>0.26177083333333334</c:v>
                </c:pt>
                <c:pt idx="13728">
                  <c:v>0.26201388888888888</c:v>
                </c:pt>
                <c:pt idx="13729">
                  <c:v>0.26225694444444442</c:v>
                </c:pt>
                <c:pt idx="13730">
                  <c:v>0.26251157407407405</c:v>
                </c:pt>
                <c:pt idx="13731">
                  <c:v>0.26275462962962964</c:v>
                </c:pt>
                <c:pt idx="13732">
                  <c:v>0.26299768518518518</c:v>
                </c:pt>
                <c:pt idx="13733">
                  <c:v>0.26324074074074072</c:v>
                </c:pt>
                <c:pt idx="13734">
                  <c:v>0.26348379629629631</c:v>
                </c:pt>
                <c:pt idx="13735">
                  <c:v>0.26373842592592595</c:v>
                </c:pt>
                <c:pt idx="13736">
                  <c:v>0.26398148148148148</c:v>
                </c:pt>
                <c:pt idx="13737">
                  <c:v>0.26422453703703702</c:v>
                </c:pt>
                <c:pt idx="13738">
                  <c:v>0.26446759259259262</c:v>
                </c:pt>
                <c:pt idx="13739">
                  <c:v>0.26471064814814815</c:v>
                </c:pt>
                <c:pt idx="13740">
                  <c:v>0.26496527777777779</c:v>
                </c:pt>
                <c:pt idx="13741">
                  <c:v>0.26520833333333332</c:v>
                </c:pt>
                <c:pt idx="13742">
                  <c:v>0.26545138888888892</c:v>
                </c:pt>
                <c:pt idx="13743">
                  <c:v>0.26569444444444446</c:v>
                </c:pt>
                <c:pt idx="13744">
                  <c:v>0.26593749999999999</c:v>
                </c:pt>
                <c:pt idx="13745">
                  <c:v>0.26618055555555559</c:v>
                </c:pt>
                <c:pt idx="13746">
                  <c:v>0.26643518518518522</c:v>
                </c:pt>
                <c:pt idx="13747">
                  <c:v>0.26667824074074076</c:v>
                </c:pt>
                <c:pt idx="13748">
                  <c:v>0.2669212962962963</c:v>
                </c:pt>
                <c:pt idx="13749">
                  <c:v>0.26716435185185183</c:v>
                </c:pt>
                <c:pt idx="13750">
                  <c:v>0.26740740740740737</c:v>
                </c:pt>
                <c:pt idx="13751">
                  <c:v>0.267662037037037</c:v>
                </c:pt>
                <c:pt idx="13752">
                  <c:v>0.2679050925925926</c:v>
                </c:pt>
                <c:pt idx="13753">
                  <c:v>0.26814814814814814</c:v>
                </c:pt>
                <c:pt idx="13754">
                  <c:v>0.26839120370370367</c:v>
                </c:pt>
                <c:pt idx="13755">
                  <c:v>0.26863425925925927</c:v>
                </c:pt>
                <c:pt idx="13756">
                  <c:v>0.2688888888888889</c:v>
                </c:pt>
                <c:pt idx="13757">
                  <c:v>0.26913194444444444</c:v>
                </c:pt>
                <c:pt idx="13758">
                  <c:v>0.26937499999999998</c:v>
                </c:pt>
                <c:pt idx="13759">
                  <c:v>0.26961805555555557</c:v>
                </c:pt>
                <c:pt idx="13760">
                  <c:v>0.26986111111111111</c:v>
                </c:pt>
                <c:pt idx="13761">
                  <c:v>0.27011574074074074</c:v>
                </c:pt>
                <c:pt idx="13762">
                  <c:v>0.27035879629629628</c:v>
                </c:pt>
                <c:pt idx="13763">
                  <c:v>0.27060185185185187</c:v>
                </c:pt>
                <c:pt idx="13764">
                  <c:v>0.27084490740740741</c:v>
                </c:pt>
                <c:pt idx="13765">
                  <c:v>0.27108796296296295</c:v>
                </c:pt>
                <c:pt idx="13766">
                  <c:v>0.27133101851851854</c:v>
                </c:pt>
                <c:pt idx="13767">
                  <c:v>0.27158564814814817</c:v>
                </c:pt>
                <c:pt idx="13768">
                  <c:v>0.27182870370370371</c:v>
                </c:pt>
                <c:pt idx="13769">
                  <c:v>0.27207175925925925</c:v>
                </c:pt>
                <c:pt idx="13770">
                  <c:v>0.27231481481481484</c:v>
                </c:pt>
                <c:pt idx="13771">
                  <c:v>0.27255787037037038</c:v>
                </c:pt>
                <c:pt idx="13772">
                  <c:v>0.27281250000000001</c:v>
                </c:pt>
                <c:pt idx="13773">
                  <c:v>0.27305555555555555</c:v>
                </c:pt>
                <c:pt idx="13774">
                  <c:v>0.27329861111111109</c:v>
                </c:pt>
                <c:pt idx="13775">
                  <c:v>0.27354166666666663</c:v>
                </c:pt>
                <c:pt idx="13776">
                  <c:v>0.27378472222222222</c:v>
                </c:pt>
                <c:pt idx="13777">
                  <c:v>0.27403935185185185</c:v>
                </c:pt>
                <c:pt idx="13778">
                  <c:v>0.27428240740740745</c:v>
                </c:pt>
                <c:pt idx="13779">
                  <c:v>0.27452546296296299</c:v>
                </c:pt>
                <c:pt idx="13780">
                  <c:v>0.27476851851851852</c:v>
                </c:pt>
                <c:pt idx="13781">
                  <c:v>0.27501157407407406</c:v>
                </c:pt>
                <c:pt idx="13782">
                  <c:v>0.27526620370370369</c:v>
                </c:pt>
                <c:pt idx="13783">
                  <c:v>0.27550925925925923</c:v>
                </c:pt>
                <c:pt idx="13784">
                  <c:v>0.27575231481481483</c:v>
                </c:pt>
                <c:pt idx="13785">
                  <c:v>0.27599537037037036</c:v>
                </c:pt>
                <c:pt idx="13786">
                  <c:v>0.2762384259259259</c:v>
                </c:pt>
                <c:pt idx="13787">
                  <c:v>0.27648148148148149</c:v>
                </c:pt>
                <c:pt idx="13788">
                  <c:v>0.27673611111111113</c:v>
                </c:pt>
                <c:pt idx="13789">
                  <c:v>0.27697916666666667</c:v>
                </c:pt>
                <c:pt idx="13790">
                  <c:v>0.2772222222222222</c:v>
                </c:pt>
                <c:pt idx="13791">
                  <c:v>0.2774652777777778</c:v>
                </c:pt>
                <c:pt idx="13792">
                  <c:v>0.27770833333333333</c:v>
                </c:pt>
                <c:pt idx="13793">
                  <c:v>0.27796296296296297</c:v>
                </c:pt>
                <c:pt idx="13794">
                  <c:v>0.27820601851851851</c:v>
                </c:pt>
                <c:pt idx="13795">
                  <c:v>0.2784490740740741</c:v>
                </c:pt>
                <c:pt idx="13796">
                  <c:v>0.27869212962962964</c:v>
                </c:pt>
                <c:pt idx="13797">
                  <c:v>0.27893518518518517</c:v>
                </c:pt>
                <c:pt idx="13798">
                  <c:v>0.27918981481481481</c:v>
                </c:pt>
                <c:pt idx="13799">
                  <c:v>0.2794328703703704</c:v>
                </c:pt>
                <c:pt idx="13800">
                  <c:v>0.27967592592592594</c:v>
                </c:pt>
                <c:pt idx="13801">
                  <c:v>0.27991898148148148</c:v>
                </c:pt>
                <c:pt idx="13802">
                  <c:v>0.28016203703703701</c:v>
                </c:pt>
                <c:pt idx="13803">
                  <c:v>0.2804166666666667</c:v>
                </c:pt>
                <c:pt idx="13804">
                  <c:v>0.28065972222222224</c:v>
                </c:pt>
                <c:pt idx="13805">
                  <c:v>0.28090277777777778</c:v>
                </c:pt>
                <c:pt idx="13806">
                  <c:v>0.28114583333333337</c:v>
                </c:pt>
                <c:pt idx="13807">
                  <c:v>0.28138888888888891</c:v>
                </c:pt>
                <c:pt idx="13808">
                  <c:v>0.28163194444444445</c:v>
                </c:pt>
                <c:pt idx="13809">
                  <c:v>0.28188657407407408</c:v>
                </c:pt>
                <c:pt idx="13810">
                  <c:v>0.28212962962962962</c:v>
                </c:pt>
                <c:pt idx="13811">
                  <c:v>0.28237268518518516</c:v>
                </c:pt>
                <c:pt idx="13812">
                  <c:v>0.28261574074074075</c:v>
                </c:pt>
                <c:pt idx="13813">
                  <c:v>0.28285879629629629</c:v>
                </c:pt>
                <c:pt idx="13814">
                  <c:v>0.28311342592592592</c:v>
                </c:pt>
                <c:pt idx="13815">
                  <c:v>0.28335648148148146</c:v>
                </c:pt>
                <c:pt idx="13816">
                  <c:v>0.28359953703703705</c:v>
                </c:pt>
                <c:pt idx="13817">
                  <c:v>0.28384259259259259</c:v>
                </c:pt>
                <c:pt idx="13818">
                  <c:v>0.28408564814814813</c:v>
                </c:pt>
                <c:pt idx="13819">
                  <c:v>0.28434027777777776</c:v>
                </c:pt>
                <c:pt idx="13820">
                  <c:v>0.28458333333333335</c:v>
                </c:pt>
                <c:pt idx="13821">
                  <c:v>0.28482638888888889</c:v>
                </c:pt>
                <c:pt idx="13822">
                  <c:v>0.28506944444444443</c:v>
                </c:pt>
                <c:pt idx="13823">
                  <c:v>0.28531250000000002</c:v>
                </c:pt>
                <c:pt idx="13824">
                  <c:v>0.28555555555555556</c:v>
                </c:pt>
                <c:pt idx="13825">
                  <c:v>0.28581018518518519</c:v>
                </c:pt>
                <c:pt idx="13826">
                  <c:v>0.28605324074074073</c:v>
                </c:pt>
                <c:pt idx="13827">
                  <c:v>0.28629629629629633</c:v>
                </c:pt>
                <c:pt idx="13828">
                  <c:v>0.28653935185185186</c:v>
                </c:pt>
                <c:pt idx="13829">
                  <c:v>0.2867824074074074</c:v>
                </c:pt>
                <c:pt idx="13830">
                  <c:v>0.28703703703703703</c:v>
                </c:pt>
                <c:pt idx="13831">
                  <c:v>0.28728009259259263</c:v>
                </c:pt>
                <c:pt idx="13832">
                  <c:v>0.28752314814814817</c:v>
                </c:pt>
                <c:pt idx="13833">
                  <c:v>0.2877662037037037</c:v>
                </c:pt>
                <c:pt idx="13834">
                  <c:v>0.2880092592592593</c:v>
                </c:pt>
                <c:pt idx="13835">
                  <c:v>0.28826388888888888</c:v>
                </c:pt>
                <c:pt idx="13836">
                  <c:v>0.28850694444444441</c:v>
                </c:pt>
                <c:pt idx="13837">
                  <c:v>0.28875000000000001</c:v>
                </c:pt>
                <c:pt idx="13838">
                  <c:v>0.28899305555555554</c:v>
                </c:pt>
                <c:pt idx="13839">
                  <c:v>0.28923611111111108</c:v>
                </c:pt>
                <c:pt idx="13840">
                  <c:v>0.28949074074074072</c:v>
                </c:pt>
                <c:pt idx="13841">
                  <c:v>0.28973379629629631</c:v>
                </c:pt>
                <c:pt idx="13842">
                  <c:v>0.28997685185185185</c:v>
                </c:pt>
                <c:pt idx="13843">
                  <c:v>0.29021990740740738</c:v>
                </c:pt>
                <c:pt idx="13844">
                  <c:v>0.29046296296296298</c:v>
                </c:pt>
                <c:pt idx="13845">
                  <c:v>0.29070601851851852</c:v>
                </c:pt>
                <c:pt idx="13846">
                  <c:v>0.29096064814814815</c:v>
                </c:pt>
                <c:pt idx="13847">
                  <c:v>0.29120370370370369</c:v>
                </c:pt>
                <c:pt idx="13848">
                  <c:v>0.29144675925925928</c:v>
                </c:pt>
                <c:pt idx="13849">
                  <c:v>0.29168981481481482</c:v>
                </c:pt>
                <c:pt idx="13850">
                  <c:v>0.29193287037037036</c:v>
                </c:pt>
                <c:pt idx="13851">
                  <c:v>0.29218749999999999</c:v>
                </c:pt>
                <c:pt idx="13852">
                  <c:v>0.29243055555555558</c:v>
                </c:pt>
                <c:pt idx="13853">
                  <c:v>0.29267361111111112</c:v>
                </c:pt>
                <c:pt idx="13854">
                  <c:v>0.29291666666666666</c:v>
                </c:pt>
                <c:pt idx="13855">
                  <c:v>0.29315972222222225</c:v>
                </c:pt>
                <c:pt idx="13856">
                  <c:v>0.29341435185185188</c:v>
                </c:pt>
                <c:pt idx="13857">
                  <c:v>0.29365740740740742</c:v>
                </c:pt>
                <c:pt idx="13858">
                  <c:v>0.29390046296296296</c:v>
                </c:pt>
                <c:pt idx="13859">
                  <c:v>0.29414351851851855</c:v>
                </c:pt>
                <c:pt idx="13860">
                  <c:v>0.29438657407407409</c:v>
                </c:pt>
                <c:pt idx="13861">
                  <c:v>0.29462962962962963</c:v>
                </c:pt>
                <c:pt idx="13862">
                  <c:v>0.29488425925925926</c:v>
                </c:pt>
                <c:pt idx="13863">
                  <c:v>0.2951273148148148</c:v>
                </c:pt>
                <c:pt idx="13864">
                  <c:v>0.29537037037037034</c:v>
                </c:pt>
                <c:pt idx="13865">
                  <c:v>0.29561342592592593</c:v>
                </c:pt>
                <c:pt idx="13866">
                  <c:v>0.29585648148148147</c:v>
                </c:pt>
                <c:pt idx="13867">
                  <c:v>0.2961111111111111</c:v>
                </c:pt>
                <c:pt idx="13868">
                  <c:v>0.29635416666666664</c:v>
                </c:pt>
                <c:pt idx="13869">
                  <c:v>0.29659722222222223</c:v>
                </c:pt>
                <c:pt idx="13870">
                  <c:v>0.29684027777777777</c:v>
                </c:pt>
                <c:pt idx="13871">
                  <c:v>0.29708333333333331</c:v>
                </c:pt>
                <c:pt idx="13872">
                  <c:v>0.29733796296296294</c:v>
                </c:pt>
                <c:pt idx="13873">
                  <c:v>0.29758101851851854</c:v>
                </c:pt>
                <c:pt idx="13874">
                  <c:v>0.29782407407407407</c:v>
                </c:pt>
                <c:pt idx="13875">
                  <c:v>0.29806712962962961</c:v>
                </c:pt>
                <c:pt idx="13876">
                  <c:v>0.29831018518518521</c:v>
                </c:pt>
                <c:pt idx="13877">
                  <c:v>0.29856481481481484</c:v>
                </c:pt>
                <c:pt idx="13878">
                  <c:v>0.29880787037037038</c:v>
                </c:pt>
                <c:pt idx="13879">
                  <c:v>0.29905092592592591</c:v>
                </c:pt>
                <c:pt idx="13880">
                  <c:v>0.29929398148148151</c:v>
                </c:pt>
                <c:pt idx="13881">
                  <c:v>0.29953703703703705</c:v>
                </c:pt>
                <c:pt idx="13882">
                  <c:v>0.29978009259259258</c:v>
                </c:pt>
                <c:pt idx="13883">
                  <c:v>0.30003472222222222</c:v>
                </c:pt>
                <c:pt idx="13884">
                  <c:v>0.30027777777777781</c:v>
                </c:pt>
                <c:pt idx="13885">
                  <c:v>0.30052083333333335</c:v>
                </c:pt>
                <c:pt idx="13886">
                  <c:v>0.30076388888888889</c:v>
                </c:pt>
                <c:pt idx="13887">
                  <c:v>0.30100694444444448</c:v>
                </c:pt>
                <c:pt idx="13888">
                  <c:v>0.30126157407407406</c:v>
                </c:pt>
                <c:pt idx="13889">
                  <c:v>0.30150462962962959</c:v>
                </c:pt>
                <c:pt idx="13890">
                  <c:v>0.30174768518518519</c:v>
                </c:pt>
                <c:pt idx="13891">
                  <c:v>0.30199074074074073</c:v>
                </c:pt>
                <c:pt idx="13892">
                  <c:v>0.30223379629629626</c:v>
                </c:pt>
                <c:pt idx="13893">
                  <c:v>0.3024884259259259</c:v>
                </c:pt>
                <c:pt idx="13894">
                  <c:v>0.30273148148148149</c:v>
                </c:pt>
                <c:pt idx="13895">
                  <c:v>0.30297453703703703</c:v>
                </c:pt>
                <c:pt idx="13896">
                  <c:v>0.30321759259259257</c:v>
                </c:pt>
                <c:pt idx="13897">
                  <c:v>0.30346064814814816</c:v>
                </c:pt>
                <c:pt idx="13898">
                  <c:v>0.30371527777777779</c:v>
                </c:pt>
                <c:pt idx="13899">
                  <c:v>0.30395833333333333</c:v>
                </c:pt>
                <c:pt idx="13900">
                  <c:v>0.30420138888888887</c:v>
                </c:pt>
                <c:pt idx="13901">
                  <c:v>0.30444444444444446</c:v>
                </c:pt>
                <c:pt idx="13902">
                  <c:v>0.3046875</c:v>
                </c:pt>
                <c:pt idx="13903">
                  <c:v>0.30493055555555554</c:v>
                </c:pt>
                <c:pt idx="13904">
                  <c:v>0.30518518518518517</c:v>
                </c:pt>
                <c:pt idx="13905">
                  <c:v>0.30542824074074076</c:v>
                </c:pt>
                <c:pt idx="13906">
                  <c:v>0.3056712962962963</c:v>
                </c:pt>
                <c:pt idx="13907">
                  <c:v>0.30591435185185184</c:v>
                </c:pt>
                <c:pt idx="13908">
                  <c:v>0.30615740740740743</c:v>
                </c:pt>
                <c:pt idx="13909">
                  <c:v>0.30641203703703707</c:v>
                </c:pt>
                <c:pt idx="13910">
                  <c:v>0.3066550925925926</c:v>
                </c:pt>
                <c:pt idx="13911">
                  <c:v>0.30689814814814814</c:v>
                </c:pt>
                <c:pt idx="13912">
                  <c:v>0.30714120370370374</c:v>
                </c:pt>
                <c:pt idx="13913">
                  <c:v>0.30738425925925927</c:v>
                </c:pt>
                <c:pt idx="13914">
                  <c:v>0.30763888888888891</c:v>
                </c:pt>
                <c:pt idx="13915">
                  <c:v>0.30788194444444444</c:v>
                </c:pt>
                <c:pt idx="13916">
                  <c:v>0.30812499999999998</c:v>
                </c:pt>
                <c:pt idx="13917">
                  <c:v>0.30836805555555552</c:v>
                </c:pt>
                <c:pt idx="13918">
                  <c:v>0.30861111111111111</c:v>
                </c:pt>
                <c:pt idx="13919">
                  <c:v>0.30886574074074075</c:v>
                </c:pt>
                <c:pt idx="13920">
                  <c:v>0.30910879629629628</c:v>
                </c:pt>
                <c:pt idx="13921">
                  <c:v>0.30935185185185182</c:v>
                </c:pt>
                <c:pt idx="13922">
                  <c:v>0.30959490740740742</c:v>
                </c:pt>
                <c:pt idx="13923">
                  <c:v>0.30983796296296295</c:v>
                </c:pt>
                <c:pt idx="13924">
                  <c:v>0.31008101851851849</c:v>
                </c:pt>
                <c:pt idx="13925">
                  <c:v>0.31033564814814812</c:v>
                </c:pt>
                <c:pt idx="13926">
                  <c:v>0.31057870370370372</c:v>
                </c:pt>
                <c:pt idx="13927">
                  <c:v>0.31082175925925926</c:v>
                </c:pt>
                <c:pt idx="13928">
                  <c:v>0.31106481481481479</c:v>
                </c:pt>
                <c:pt idx="13929">
                  <c:v>0.31130787037037039</c:v>
                </c:pt>
                <c:pt idx="13930">
                  <c:v>0.31156250000000002</c:v>
                </c:pt>
                <c:pt idx="13931">
                  <c:v>0.31180555555555556</c:v>
                </c:pt>
                <c:pt idx="13932">
                  <c:v>0.3120486111111111</c:v>
                </c:pt>
                <c:pt idx="13933">
                  <c:v>0.31229166666666669</c:v>
                </c:pt>
                <c:pt idx="13934">
                  <c:v>0.31253472222222223</c:v>
                </c:pt>
                <c:pt idx="13935">
                  <c:v>0.31278935185185186</c:v>
                </c:pt>
                <c:pt idx="13936">
                  <c:v>0.3130324074074074</c:v>
                </c:pt>
                <c:pt idx="13937">
                  <c:v>0.31327546296296299</c:v>
                </c:pt>
                <c:pt idx="13938">
                  <c:v>0.31351851851851853</c:v>
                </c:pt>
                <c:pt idx="13939">
                  <c:v>0.31376157407407407</c:v>
                </c:pt>
                <c:pt idx="13940">
                  <c:v>0.3140162037037037</c:v>
                </c:pt>
                <c:pt idx="13941">
                  <c:v>0.31425925925925924</c:v>
                </c:pt>
                <c:pt idx="13942">
                  <c:v>0.31450231481481478</c:v>
                </c:pt>
                <c:pt idx="13943">
                  <c:v>0.31474537037037037</c:v>
                </c:pt>
                <c:pt idx="13944">
                  <c:v>0.31498842592592591</c:v>
                </c:pt>
                <c:pt idx="13945">
                  <c:v>0.31523148148148145</c:v>
                </c:pt>
                <c:pt idx="13946">
                  <c:v>0.31548611111111108</c:v>
                </c:pt>
                <c:pt idx="13947">
                  <c:v>0.31572916666666667</c:v>
                </c:pt>
                <c:pt idx="13948">
                  <c:v>0.31597222222222221</c:v>
                </c:pt>
                <c:pt idx="13949">
                  <c:v>0.31621527777777775</c:v>
                </c:pt>
                <c:pt idx="13950">
                  <c:v>0.31645833333333334</c:v>
                </c:pt>
                <c:pt idx="13951">
                  <c:v>0.31671296296296297</c:v>
                </c:pt>
                <c:pt idx="13952">
                  <c:v>0.31695601851851851</c:v>
                </c:pt>
                <c:pt idx="13953">
                  <c:v>0.31719907407407405</c:v>
                </c:pt>
                <c:pt idx="13954">
                  <c:v>0.31744212962962964</c:v>
                </c:pt>
                <c:pt idx="13955">
                  <c:v>0.31768518518518518</c:v>
                </c:pt>
                <c:pt idx="13956">
                  <c:v>0.31792824074074072</c:v>
                </c:pt>
                <c:pt idx="13957">
                  <c:v>0.31818287037037035</c:v>
                </c:pt>
                <c:pt idx="13958">
                  <c:v>0.31842592592592595</c:v>
                </c:pt>
                <c:pt idx="13959">
                  <c:v>0.31866898148148148</c:v>
                </c:pt>
                <c:pt idx="13960">
                  <c:v>0.31891203703703702</c:v>
                </c:pt>
                <c:pt idx="13961">
                  <c:v>0.31916666666666665</c:v>
                </c:pt>
                <c:pt idx="13962">
                  <c:v>0.31940972222222225</c:v>
                </c:pt>
                <c:pt idx="13963">
                  <c:v>0.31965277777777779</c:v>
                </c:pt>
                <c:pt idx="13964">
                  <c:v>0.31989583333333332</c:v>
                </c:pt>
                <c:pt idx="13965">
                  <c:v>0.32013888888888892</c:v>
                </c:pt>
                <c:pt idx="13966">
                  <c:v>0.32038194444444446</c:v>
                </c:pt>
                <c:pt idx="13967">
                  <c:v>0.32063657407407409</c:v>
                </c:pt>
                <c:pt idx="13968">
                  <c:v>0.32087962962962963</c:v>
                </c:pt>
                <c:pt idx="13969">
                  <c:v>0.32112268518518516</c:v>
                </c:pt>
                <c:pt idx="13970">
                  <c:v>0.3213657407407407</c:v>
                </c:pt>
                <c:pt idx="13971">
                  <c:v>0.3216087962962963</c:v>
                </c:pt>
                <c:pt idx="13972">
                  <c:v>0.32186342592592593</c:v>
                </c:pt>
                <c:pt idx="13973">
                  <c:v>0.32210648148148152</c:v>
                </c:pt>
                <c:pt idx="13974">
                  <c:v>0.322349537037037</c:v>
                </c:pt>
                <c:pt idx="13975">
                  <c:v>0.3225925925925926</c:v>
                </c:pt>
                <c:pt idx="13976">
                  <c:v>0.32283564814814814</c:v>
                </c:pt>
                <c:pt idx="13977">
                  <c:v>0.32307870370370367</c:v>
                </c:pt>
                <c:pt idx="13978">
                  <c:v>0.32333333333333331</c:v>
                </c:pt>
                <c:pt idx="13979">
                  <c:v>0.3235763888888889</c:v>
                </c:pt>
                <c:pt idx="13980">
                  <c:v>0.32381944444444444</c:v>
                </c:pt>
                <c:pt idx="13981">
                  <c:v>0.32406249999999998</c:v>
                </c:pt>
                <c:pt idx="13982">
                  <c:v>0.32430555555555557</c:v>
                </c:pt>
                <c:pt idx="13983">
                  <c:v>0.3245601851851852</c:v>
                </c:pt>
                <c:pt idx="13984">
                  <c:v>0.32480324074074074</c:v>
                </c:pt>
                <c:pt idx="13985">
                  <c:v>0.32504629629629628</c:v>
                </c:pt>
                <c:pt idx="13986">
                  <c:v>0.32528935185185187</c:v>
                </c:pt>
                <c:pt idx="13987">
                  <c:v>0.32553240740740741</c:v>
                </c:pt>
                <c:pt idx="13988">
                  <c:v>0.32578703703703704</c:v>
                </c:pt>
                <c:pt idx="13989">
                  <c:v>0.32603009259259258</c:v>
                </c:pt>
                <c:pt idx="13990">
                  <c:v>0.32627314814814817</c:v>
                </c:pt>
                <c:pt idx="13991">
                  <c:v>0.32651620370370371</c:v>
                </c:pt>
                <c:pt idx="13992">
                  <c:v>0.32675925925925925</c:v>
                </c:pt>
                <c:pt idx="13993">
                  <c:v>0.32701388888888888</c:v>
                </c:pt>
                <c:pt idx="13994">
                  <c:v>0.32725694444444448</c:v>
                </c:pt>
                <c:pt idx="13995">
                  <c:v>0.32750000000000001</c:v>
                </c:pt>
                <c:pt idx="13996">
                  <c:v>0.32774305555555555</c:v>
                </c:pt>
                <c:pt idx="13997">
                  <c:v>0.32798611111111109</c:v>
                </c:pt>
                <c:pt idx="13998">
                  <c:v>0.32822916666666663</c:v>
                </c:pt>
                <c:pt idx="13999">
                  <c:v>0.32848379629629632</c:v>
                </c:pt>
                <c:pt idx="14000">
                  <c:v>0.32872685185185185</c:v>
                </c:pt>
                <c:pt idx="14001">
                  <c:v>0.32896990740740745</c:v>
                </c:pt>
                <c:pt idx="14002">
                  <c:v>0.32921296296296299</c:v>
                </c:pt>
                <c:pt idx="14003">
                  <c:v>0.32945601851851852</c:v>
                </c:pt>
                <c:pt idx="14004">
                  <c:v>0.32971064814814816</c:v>
                </c:pt>
                <c:pt idx="14005">
                  <c:v>0.32995370370370369</c:v>
                </c:pt>
                <c:pt idx="14006">
                  <c:v>0.33019675925925923</c:v>
                </c:pt>
                <c:pt idx="14007">
                  <c:v>0.33043981481481483</c:v>
                </c:pt>
                <c:pt idx="14008">
                  <c:v>0.33068287037037036</c:v>
                </c:pt>
                <c:pt idx="14009">
                  <c:v>0.3309375</c:v>
                </c:pt>
                <c:pt idx="14010">
                  <c:v>0.33118055555555553</c:v>
                </c:pt>
                <c:pt idx="14011">
                  <c:v>0.33142361111111113</c:v>
                </c:pt>
                <c:pt idx="14012">
                  <c:v>0.33166666666666667</c:v>
                </c:pt>
                <c:pt idx="14013">
                  <c:v>0.3319097222222222</c:v>
                </c:pt>
                <c:pt idx="14014">
                  <c:v>0.3321527777777778</c:v>
                </c:pt>
                <c:pt idx="14015">
                  <c:v>0.33240740740740743</c:v>
                </c:pt>
                <c:pt idx="14016">
                  <c:v>0.33265046296296297</c:v>
                </c:pt>
                <c:pt idx="14017">
                  <c:v>0.33289351851851851</c:v>
                </c:pt>
                <c:pt idx="14018">
                  <c:v>0.3331365740740741</c:v>
                </c:pt>
                <c:pt idx="14019">
                  <c:v>0.33337962962962964</c:v>
                </c:pt>
                <c:pt idx="14020">
                  <c:v>0.33363425925925921</c:v>
                </c:pt>
                <c:pt idx="14021">
                  <c:v>0.33387731481481481</c:v>
                </c:pt>
                <c:pt idx="14022">
                  <c:v>0.33412037037037035</c:v>
                </c:pt>
                <c:pt idx="14023">
                  <c:v>0.33436342592592588</c:v>
                </c:pt>
                <c:pt idx="14024">
                  <c:v>0.33460648148148148</c:v>
                </c:pt>
                <c:pt idx="14025">
                  <c:v>0.33486111111111111</c:v>
                </c:pt>
                <c:pt idx="14026">
                  <c:v>0.3351041666666667</c:v>
                </c:pt>
                <c:pt idx="14027">
                  <c:v>0.33534722222222224</c:v>
                </c:pt>
                <c:pt idx="14028">
                  <c:v>0.33559027777777778</c:v>
                </c:pt>
                <c:pt idx="14029">
                  <c:v>0.33583333333333337</c:v>
                </c:pt>
                <c:pt idx="14030">
                  <c:v>0.33607638888888891</c:v>
                </c:pt>
                <c:pt idx="14031">
                  <c:v>0.33633101851851849</c:v>
                </c:pt>
                <c:pt idx="14032">
                  <c:v>0.33657407407407408</c:v>
                </c:pt>
                <c:pt idx="14033">
                  <c:v>0.33681712962962962</c:v>
                </c:pt>
                <c:pt idx="14034">
                  <c:v>0.33706018518518516</c:v>
                </c:pt>
                <c:pt idx="14035">
                  <c:v>0.33730324074074075</c:v>
                </c:pt>
                <c:pt idx="14036">
                  <c:v>0.33755787037037038</c:v>
                </c:pt>
                <c:pt idx="14037">
                  <c:v>0.33780092592592598</c:v>
                </c:pt>
                <c:pt idx="14038">
                  <c:v>0.33804398148148151</c:v>
                </c:pt>
                <c:pt idx="14039">
                  <c:v>0.33828703703703705</c:v>
                </c:pt>
                <c:pt idx="14040">
                  <c:v>0.33853009259259265</c:v>
                </c:pt>
                <c:pt idx="14041">
                  <c:v>0.33878472222222222</c:v>
                </c:pt>
                <c:pt idx="14042">
                  <c:v>0.33902777777777776</c:v>
                </c:pt>
                <c:pt idx="14043">
                  <c:v>0.33927083333333335</c:v>
                </c:pt>
                <c:pt idx="14044">
                  <c:v>0.33951388888888889</c:v>
                </c:pt>
                <c:pt idx="14045">
                  <c:v>0.33975694444444443</c:v>
                </c:pt>
                <c:pt idx="14046">
                  <c:v>0.34001157407407406</c:v>
                </c:pt>
                <c:pt idx="14047">
                  <c:v>0.3402546296296296</c:v>
                </c:pt>
                <c:pt idx="14048">
                  <c:v>0.34049768518518514</c:v>
                </c:pt>
                <c:pt idx="14049">
                  <c:v>0.34074074074074073</c:v>
                </c:pt>
                <c:pt idx="14050">
                  <c:v>0.34098379629629627</c:v>
                </c:pt>
                <c:pt idx="14051">
                  <c:v>0.34122685185185181</c:v>
                </c:pt>
                <c:pt idx="14052">
                  <c:v>0.3414814814814815</c:v>
                </c:pt>
                <c:pt idx="14053">
                  <c:v>0.34172453703703703</c:v>
                </c:pt>
                <c:pt idx="14054">
                  <c:v>0.34196759259259263</c:v>
                </c:pt>
                <c:pt idx="14055">
                  <c:v>0.34221064814814817</c:v>
                </c:pt>
                <c:pt idx="14056">
                  <c:v>0.3424537037037037</c:v>
                </c:pt>
                <c:pt idx="14057">
                  <c:v>0.34270833333333334</c:v>
                </c:pt>
                <c:pt idx="14058">
                  <c:v>0.34295138888888888</c:v>
                </c:pt>
                <c:pt idx="14059">
                  <c:v>0.34319444444444441</c:v>
                </c:pt>
                <c:pt idx="14060">
                  <c:v>0.34343750000000001</c:v>
                </c:pt>
                <c:pt idx="14061">
                  <c:v>0.34368055555555554</c:v>
                </c:pt>
                <c:pt idx="14062">
                  <c:v>0.34393518518518523</c:v>
                </c:pt>
                <c:pt idx="14063">
                  <c:v>0.34417824074074077</c:v>
                </c:pt>
                <c:pt idx="14064">
                  <c:v>0.34442129629629631</c:v>
                </c:pt>
                <c:pt idx="14065">
                  <c:v>0.3446643518518519</c:v>
                </c:pt>
                <c:pt idx="14066">
                  <c:v>0.34490740740740744</c:v>
                </c:pt>
                <c:pt idx="14067">
                  <c:v>0.34516203703703702</c:v>
                </c:pt>
                <c:pt idx="14068">
                  <c:v>0.34540509259259261</c:v>
                </c:pt>
                <c:pt idx="14069">
                  <c:v>0.34564814814814815</c:v>
                </c:pt>
                <c:pt idx="14070">
                  <c:v>0.34589120370370369</c:v>
                </c:pt>
                <c:pt idx="14071">
                  <c:v>0.34613425925925928</c:v>
                </c:pt>
                <c:pt idx="14072">
                  <c:v>0.34638888888888886</c:v>
                </c:pt>
                <c:pt idx="14073">
                  <c:v>0.3466319444444444</c:v>
                </c:pt>
                <c:pt idx="14074">
                  <c:v>0.34687499999999999</c:v>
                </c:pt>
                <c:pt idx="14075">
                  <c:v>0.34711805555555553</c:v>
                </c:pt>
                <c:pt idx="14076">
                  <c:v>0.34736111111111106</c:v>
                </c:pt>
                <c:pt idx="14077">
                  <c:v>0.34760416666666666</c:v>
                </c:pt>
                <c:pt idx="14078">
                  <c:v>0.34785879629629629</c:v>
                </c:pt>
                <c:pt idx="14079">
                  <c:v>0.34810185185185188</c:v>
                </c:pt>
                <c:pt idx="14080">
                  <c:v>0.34834490740740742</c:v>
                </c:pt>
                <c:pt idx="14081">
                  <c:v>0.34858796296296296</c:v>
                </c:pt>
                <c:pt idx="14082">
                  <c:v>0.34883101851851855</c:v>
                </c:pt>
                <c:pt idx="14083">
                  <c:v>0.34908564814814813</c:v>
                </c:pt>
                <c:pt idx="14084">
                  <c:v>0.34932870370370367</c:v>
                </c:pt>
                <c:pt idx="14085">
                  <c:v>0.34957175925925926</c:v>
                </c:pt>
                <c:pt idx="14086">
                  <c:v>0.3498148148148148</c:v>
                </c:pt>
                <c:pt idx="14087">
                  <c:v>0.35005787037037034</c:v>
                </c:pt>
                <c:pt idx="14088">
                  <c:v>0.35030092592592593</c:v>
                </c:pt>
                <c:pt idx="14089">
                  <c:v>0.35055555555555556</c:v>
                </c:pt>
                <c:pt idx="14090">
                  <c:v>0.35079861111111116</c:v>
                </c:pt>
                <c:pt idx="14091">
                  <c:v>0.3510416666666667</c:v>
                </c:pt>
                <c:pt idx="14092">
                  <c:v>0.35128472222222223</c:v>
                </c:pt>
                <c:pt idx="14093">
                  <c:v>0.35152777777777783</c:v>
                </c:pt>
                <c:pt idx="14094">
                  <c:v>0.3517824074074074</c:v>
                </c:pt>
                <c:pt idx="14095">
                  <c:v>0.35202546296296294</c:v>
                </c:pt>
                <c:pt idx="14096">
                  <c:v>0.35226851851851854</c:v>
                </c:pt>
                <c:pt idx="14097">
                  <c:v>0.35251157407407407</c:v>
                </c:pt>
                <c:pt idx="14098">
                  <c:v>0.35275462962962961</c:v>
                </c:pt>
                <c:pt idx="14099">
                  <c:v>0.35300925925925924</c:v>
                </c:pt>
                <c:pt idx="14100">
                  <c:v>0.35325231481481478</c:v>
                </c:pt>
                <c:pt idx="14101">
                  <c:v>0.35349537037037032</c:v>
                </c:pt>
                <c:pt idx="14102">
                  <c:v>0.35373842592592591</c:v>
                </c:pt>
                <c:pt idx="14103">
                  <c:v>0.35398148148148145</c:v>
                </c:pt>
                <c:pt idx="14104">
                  <c:v>0.35423611111111114</c:v>
                </c:pt>
                <c:pt idx="14105">
                  <c:v>0.35447916666666668</c:v>
                </c:pt>
                <c:pt idx="14106">
                  <c:v>0.35472222222222222</c:v>
                </c:pt>
                <c:pt idx="14107">
                  <c:v>0.35496527777777781</c:v>
                </c:pt>
                <c:pt idx="14108">
                  <c:v>0.35520833333333335</c:v>
                </c:pt>
                <c:pt idx="14109">
                  <c:v>0.35545138888888889</c:v>
                </c:pt>
                <c:pt idx="14110">
                  <c:v>0.35570601851851852</c:v>
                </c:pt>
                <c:pt idx="14111">
                  <c:v>0.35594907407407406</c:v>
                </c:pt>
                <c:pt idx="14112">
                  <c:v>0.35619212962962959</c:v>
                </c:pt>
                <c:pt idx="14113">
                  <c:v>0.35643518518518519</c:v>
                </c:pt>
                <c:pt idx="14114">
                  <c:v>0.35667824074074073</c:v>
                </c:pt>
                <c:pt idx="14115">
                  <c:v>0.35693287037037041</c:v>
                </c:pt>
                <c:pt idx="14116">
                  <c:v>0.35717592592592595</c:v>
                </c:pt>
                <c:pt idx="14117">
                  <c:v>0.35741898148148149</c:v>
                </c:pt>
                <c:pt idx="14118">
                  <c:v>0.35766203703703708</c:v>
                </c:pt>
                <c:pt idx="14119">
                  <c:v>0.35790509259259262</c:v>
                </c:pt>
                <c:pt idx="14120">
                  <c:v>0.3581597222222222</c:v>
                </c:pt>
                <c:pt idx="14121">
                  <c:v>0.35840277777777779</c:v>
                </c:pt>
                <c:pt idx="14122">
                  <c:v>0.35864583333333333</c:v>
                </c:pt>
                <c:pt idx="14123">
                  <c:v>0.35888888888888887</c:v>
                </c:pt>
                <c:pt idx="14124">
                  <c:v>0.35913194444444446</c:v>
                </c:pt>
                <c:pt idx="14125">
                  <c:v>0.35938657407407404</c:v>
                </c:pt>
                <c:pt idx="14126">
                  <c:v>0.35962962962962958</c:v>
                </c:pt>
                <c:pt idx="14127">
                  <c:v>0.35987268518518517</c:v>
                </c:pt>
                <c:pt idx="14128">
                  <c:v>0.36011574074074071</c:v>
                </c:pt>
                <c:pt idx="14129">
                  <c:v>0.36035879629629625</c:v>
                </c:pt>
                <c:pt idx="14130">
                  <c:v>0.36060185185185184</c:v>
                </c:pt>
                <c:pt idx="14131">
                  <c:v>0.36085648148148147</c:v>
                </c:pt>
                <c:pt idx="14132">
                  <c:v>0.36109953703703707</c:v>
                </c:pt>
                <c:pt idx="14133">
                  <c:v>0.3613425925925926</c:v>
                </c:pt>
                <c:pt idx="14134">
                  <c:v>0.36158564814814814</c:v>
                </c:pt>
                <c:pt idx="14135">
                  <c:v>0.36182870370370374</c:v>
                </c:pt>
                <c:pt idx="14136">
                  <c:v>0.36208333333333331</c:v>
                </c:pt>
                <c:pt idx="14137">
                  <c:v>0.36232638888888885</c:v>
                </c:pt>
                <c:pt idx="14138">
                  <c:v>0.36256944444444444</c:v>
                </c:pt>
                <c:pt idx="14139">
                  <c:v>0.36281249999999998</c:v>
                </c:pt>
                <c:pt idx="14140">
                  <c:v>0.36305555555555552</c:v>
                </c:pt>
                <c:pt idx="14141">
                  <c:v>0.36331018518518521</c:v>
                </c:pt>
                <c:pt idx="14142">
                  <c:v>0.36355324074074075</c:v>
                </c:pt>
                <c:pt idx="14143">
                  <c:v>0.36379629629629634</c:v>
                </c:pt>
                <c:pt idx="14144">
                  <c:v>0.36403935185185188</c:v>
                </c:pt>
                <c:pt idx="14145">
                  <c:v>0.36428240740740742</c:v>
                </c:pt>
                <c:pt idx="14146">
                  <c:v>0.36452546296296301</c:v>
                </c:pt>
                <c:pt idx="14147">
                  <c:v>0.36478009259259259</c:v>
                </c:pt>
                <c:pt idx="14148">
                  <c:v>0.36502314814814812</c:v>
                </c:pt>
                <c:pt idx="14149">
                  <c:v>0.36526620370370372</c:v>
                </c:pt>
                <c:pt idx="14150">
                  <c:v>0.36550925925925926</c:v>
                </c:pt>
                <c:pt idx="14151">
                  <c:v>0.36575231481481479</c:v>
                </c:pt>
                <c:pt idx="14152">
                  <c:v>0.36600694444444443</c:v>
                </c:pt>
                <c:pt idx="14153">
                  <c:v>0.36624999999999996</c:v>
                </c:pt>
                <c:pt idx="14154">
                  <c:v>0.3664930555555555</c:v>
                </c:pt>
                <c:pt idx="14155">
                  <c:v>0.3667361111111111</c:v>
                </c:pt>
                <c:pt idx="14156">
                  <c:v>0.36697916666666663</c:v>
                </c:pt>
                <c:pt idx="14157">
                  <c:v>0.36723379629629632</c:v>
                </c:pt>
                <c:pt idx="14158">
                  <c:v>0.36747685185185186</c:v>
                </c:pt>
                <c:pt idx="14159">
                  <c:v>0.3677199074074074</c:v>
                </c:pt>
                <c:pt idx="14160">
                  <c:v>0.36796296296296299</c:v>
                </c:pt>
                <c:pt idx="14161">
                  <c:v>0.36820601851851853</c:v>
                </c:pt>
                <c:pt idx="14162">
                  <c:v>0.36846064814814811</c:v>
                </c:pt>
                <c:pt idx="14163">
                  <c:v>0.3687037037037037</c:v>
                </c:pt>
                <c:pt idx="14164">
                  <c:v>0.36894675925925924</c:v>
                </c:pt>
                <c:pt idx="14165">
                  <c:v>0.36918981481481478</c:v>
                </c:pt>
                <c:pt idx="14166">
                  <c:v>0.36943287037037037</c:v>
                </c:pt>
                <c:pt idx="14167">
                  <c:v>0.36967592592592591</c:v>
                </c:pt>
                <c:pt idx="14168">
                  <c:v>0.3699305555555556</c:v>
                </c:pt>
                <c:pt idx="14169">
                  <c:v>0.37017361111111113</c:v>
                </c:pt>
                <c:pt idx="14170">
                  <c:v>0.37041666666666667</c:v>
                </c:pt>
                <c:pt idx="14171">
                  <c:v>0.37065972222222227</c:v>
                </c:pt>
                <c:pt idx="14172">
                  <c:v>0.3709027777777778</c:v>
                </c:pt>
                <c:pt idx="14173">
                  <c:v>0.37115740740740738</c:v>
                </c:pt>
                <c:pt idx="14174">
                  <c:v>0.37140046296296297</c:v>
                </c:pt>
                <c:pt idx="14175">
                  <c:v>0.37164351851851851</c:v>
                </c:pt>
                <c:pt idx="14176">
                  <c:v>0.37188657407407405</c:v>
                </c:pt>
                <c:pt idx="14177">
                  <c:v>0.37212962962962964</c:v>
                </c:pt>
                <c:pt idx="14178">
                  <c:v>0.37238425925925928</c:v>
                </c:pt>
                <c:pt idx="14179">
                  <c:v>0.37262731481481487</c:v>
                </c:pt>
                <c:pt idx="14180">
                  <c:v>0.37287037037037035</c:v>
                </c:pt>
                <c:pt idx="14181">
                  <c:v>0.37311342592592589</c:v>
                </c:pt>
                <c:pt idx="14182">
                  <c:v>0.37335648148148143</c:v>
                </c:pt>
                <c:pt idx="14183">
                  <c:v>0.37359953703703702</c:v>
                </c:pt>
                <c:pt idx="14184">
                  <c:v>0.37385416666666665</c:v>
                </c:pt>
                <c:pt idx="14185">
                  <c:v>0.37409722222222225</c:v>
                </c:pt>
                <c:pt idx="14186">
                  <c:v>0.37434027777777779</c:v>
                </c:pt>
                <c:pt idx="14187">
                  <c:v>0.37458333333333332</c:v>
                </c:pt>
                <c:pt idx="14188">
                  <c:v>0.37482638888888892</c:v>
                </c:pt>
                <c:pt idx="14189">
                  <c:v>0.37508101851851849</c:v>
                </c:pt>
                <c:pt idx="14190">
                  <c:v>0.37532407407407403</c:v>
                </c:pt>
                <c:pt idx="14191">
                  <c:v>0.37556712962962963</c:v>
                </c:pt>
                <c:pt idx="14192">
                  <c:v>0.37581018518518516</c:v>
                </c:pt>
                <c:pt idx="14193">
                  <c:v>0.3760532407407407</c:v>
                </c:pt>
                <c:pt idx="14194">
                  <c:v>0.37630787037037039</c:v>
                </c:pt>
                <c:pt idx="14195">
                  <c:v>0.37655092592592593</c:v>
                </c:pt>
                <c:pt idx="14196">
                  <c:v>0.37679398148148152</c:v>
                </c:pt>
                <c:pt idx="14197">
                  <c:v>0.37703703703703706</c:v>
                </c:pt>
                <c:pt idx="14198">
                  <c:v>0.3772800925925926</c:v>
                </c:pt>
                <c:pt idx="14199">
                  <c:v>0.37753472222222223</c:v>
                </c:pt>
                <c:pt idx="14200">
                  <c:v>0.37777777777777777</c:v>
                </c:pt>
                <c:pt idx="14201">
                  <c:v>0.37802083333333331</c:v>
                </c:pt>
                <c:pt idx="14202">
                  <c:v>0.3782638888888889</c:v>
                </c:pt>
                <c:pt idx="14203">
                  <c:v>0.37850694444444444</c:v>
                </c:pt>
                <c:pt idx="14204">
                  <c:v>0.37874999999999998</c:v>
                </c:pt>
                <c:pt idx="14205">
                  <c:v>0.37900462962962966</c:v>
                </c:pt>
                <c:pt idx="14206">
                  <c:v>0.3792476851851852</c:v>
                </c:pt>
                <c:pt idx="14207">
                  <c:v>0.3794907407407408</c:v>
                </c:pt>
                <c:pt idx="14208">
                  <c:v>0.37973379629629633</c:v>
                </c:pt>
                <c:pt idx="14209">
                  <c:v>0.37997685185185182</c:v>
                </c:pt>
                <c:pt idx="14210">
                  <c:v>0.3802314814814815</c:v>
                </c:pt>
                <c:pt idx="14211">
                  <c:v>0.38047453703703704</c:v>
                </c:pt>
                <c:pt idx="14212">
                  <c:v>0.38071759259259258</c:v>
                </c:pt>
                <c:pt idx="14213">
                  <c:v>0.38096064814814817</c:v>
                </c:pt>
                <c:pt idx="14214">
                  <c:v>0.38120370370370371</c:v>
                </c:pt>
                <c:pt idx="14215">
                  <c:v>0.38145833333333329</c:v>
                </c:pt>
                <c:pt idx="14216">
                  <c:v>0.38170138888888888</c:v>
                </c:pt>
                <c:pt idx="14217">
                  <c:v>0.38194444444444442</c:v>
                </c:pt>
                <c:pt idx="14218">
                  <c:v>0.38218749999999996</c:v>
                </c:pt>
                <c:pt idx="14219">
                  <c:v>0.38243055555555555</c:v>
                </c:pt>
                <c:pt idx="14220">
                  <c:v>0.38267361111111109</c:v>
                </c:pt>
                <c:pt idx="14221">
                  <c:v>0.38292824074074078</c:v>
                </c:pt>
                <c:pt idx="14222">
                  <c:v>0.38317129629629632</c:v>
                </c:pt>
                <c:pt idx="14223">
                  <c:v>0.38341435185185185</c:v>
                </c:pt>
                <c:pt idx="14224">
                  <c:v>0.38365740740740745</c:v>
                </c:pt>
                <c:pt idx="14225">
                  <c:v>0.38391203703703702</c:v>
                </c:pt>
                <c:pt idx="14226">
                  <c:v>0.38415509259259256</c:v>
                </c:pt>
                <c:pt idx="14227">
                  <c:v>0.38439814814814816</c:v>
                </c:pt>
                <c:pt idx="14228">
                  <c:v>0.38464120370370369</c:v>
                </c:pt>
                <c:pt idx="14229">
                  <c:v>0.38488425925925923</c:v>
                </c:pt>
                <c:pt idx="14230">
                  <c:v>0.38512731481481483</c:v>
                </c:pt>
                <c:pt idx="14231">
                  <c:v>0.38538194444444446</c:v>
                </c:pt>
                <c:pt idx="14232">
                  <c:v>0.38562500000000005</c:v>
                </c:pt>
                <c:pt idx="14233">
                  <c:v>0.38586805555555559</c:v>
                </c:pt>
                <c:pt idx="14234">
                  <c:v>0.38611111111111113</c:v>
                </c:pt>
                <c:pt idx="14235">
                  <c:v>0.38635416666666672</c:v>
                </c:pt>
                <c:pt idx="14236">
                  <c:v>0.3866087962962963</c:v>
                </c:pt>
                <c:pt idx="14237">
                  <c:v>0.38685185185185184</c:v>
                </c:pt>
                <c:pt idx="14238">
                  <c:v>0.38709490740740743</c:v>
                </c:pt>
                <c:pt idx="14239">
                  <c:v>0.38733796296296297</c:v>
                </c:pt>
                <c:pt idx="14240">
                  <c:v>0.38758101851851851</c:v>
                </c:pt>
                <c:pt idx="14241">
                  <c:v>0.3878240740740741</c:v>
                </c:pt>
                <c:pt idx="14242">
                  <c:v>0.38807870370370368</c:v>
                </c:pt>
                <c:pt idx="14243">
                  <c:v>0.38832175925925921</c:v>
                </c:pt>
                <c:pt idx="14244">
                  <c:v>0.38856481481481481</c:v>
                </c:pt>
                <c:pt idx="14245">
                  <c:v>0.38880787037037035</c:v>
                </c:pt>
                <c:pt idx="14246">
                  <c:v>0.38905092592592588</c:v>
                </c:pt>
                <c:pt idx="14247">
                  <c:v>0.38930555555555557</c:v>
                </c:pt>
                <c:pt idx="14248">
                  <c:v>0.38954861111111111</c:v>
                </c:pt>
                <c:pt idx="14249">
                  <c:v>0.3897916666666667</c:v>
                </c:pt>
                <c:pt idx="14250">
                  <c:v>0.39003472222222224</c:v>
                </c:pt>
                <c:pt idx="14251">
                  <c:v>0.39027777777777778</c:v>
                </c:pt>
                <c:pt idx="14252">
                  <c:v>0.39053240740740741</c:v>
                </c:pt>
                <c:pt idx="14253">
                  <c:v>0.39077546296296295</c:v>
                </c:pt>
                <c:pt idx="14254">
                  <c:v>0.39101851851851849</c:v>
                </c:pt>
                <c:pt idx="14255">
                  <c:v>0.39126157407407408</c:v>
                </c:pt>
                <c:pt idx="14256">
                  <c:v>0.39150462962962962</c:v>
                </c:pt>
                <c:pt idx="14257">
                  <c:v>0.39175925925925931</c:v>
                </c:pt>
                <c:pt idx="14258">
                  <c:v>0.39200231481481485</c:v>
                </c:pt>
                <c:pt idx="14259">
                  <c:v>0.39224537037037038</c:v>
                </c:pt>
                <c:pt idx="14260">
                  <c:v>0.39248842592592598</c:v>
                </c:pt>
                <c:pt idx="14261">
                  <c:v>0.39273148148148151</c:v>
                </c:pt>
                <c:pt idx="14262">
                  <c:v>0.39297453703703705</c:v>
                </c:pt>
                <c:pt idx="14263">
                  <c:v>0.39322916666666669</c:v>
                </c:pt>
                <c:pt idx="14264">
                  <c:v>0.39347222222222222</c:v>
                </c:pt>
                <c:pt idx="14265">
                  <c:v>0.39371527777777776</c:v>
                </c:pt>
                <c:pt idx="14266">
                  <c:v>0.39395833333333335</c:v>
                </c:pt>
                <c:pt idx="14267">
                  <c:v>0.39420138888888889</c:v>
                </c:pt>
                <c:pt idx="14268">
                  <c:v>0.39445601851851847</c:v>
                </c:pt>
                <c:pt idx="14269">
                  <c:v>0.39469907407407406</c:v>
                </c:pt>
                <c:pt idx="14270">
                  <c:v>0.3949421296296296</c:v>
                </c:pt>
                <c:pt idx="14271">
                  <c:v>0.39518518518518514</c:v>
                </c:pt>
                <c:pt idx="14272">
                  <c:v>0.39542824074074073</c:v>
                </c:pt>
                <c:pt idx="14273">
                  <c:v>0.39568287037037037</c:v>
                </c:pt>
                <c:pt idx="14274">
                  <c:v>0.39592592592592596</c:v>
                </c:pt>
                <c:pt idx="14275">
                  <c:v>0.3961689814814815</c:v>
                </c:pt>
                <c:pt idx="14276">
                  <c:v>0.39641203703703703</c:v>
                </c:pt>
                <c:pt idx="14277">
                  <c:v>0.39665509259259263</c:v>
                </c:pt>
                <c:pt idx="14278">
                  <c:v>0.39690972222222221</c:v>
                </c:pt>
                <c:pt idx="14279">
                  <c:v>0.39715277777777774</c:v>
                </c:pt>
                <c:pt idx="14280">
                  <c:v>0.39739583333333334</c:v>
                </c:pt>
                <c:pt idx="14281">
                  <c:v>0.39763888888888888</c:v>
                </c:pt>
                <c:pt idx="14282">
                  <c:v>0.39788194444444441</c:v>
                </c:pt>
                <c:pt idx="14283">
                  <c:v>0.39812500000000001</c:v>
                </c:pt>
                <c:pt idx="14284">
                  <c:v>0.39837962962962964</c:v>
                </c:pt>
                <c:pt idx="14285">
                  <c:v>0.39862268518518523</c:v>
                </c:pt>
                <c:pt idx="14286">
                  <c:v>0.39886574074074077</c:v>
                </c:pt>
                <c:pt idx="14287">
                  <c:v>0.39910879629629631</c:v>
                </c:pt>
                <c:pt idx="14288">
                  <c:v>0.3993518518518519</c:v>
                </c:pt>
                <c:pt idx="14289">
                  <c:v>0.39960648148148148</c:v>
                </c:pt>
                <c:pt idx="14290">
                  <c:v>0.39984953703703702</c:v>
                </c:pt>
                <c:pt idx="14291">
                  <c:v>0.40009259259259261</c:v>
                </c:pt>
                <c:pt idx="14292">
                  <c:v>0.40033564814814815</c:v>
                </c:pt>
                <c:pt idx="14293">
                  <c:v>0.40057870370370369</c:v>
                </c:pt>
                <c:pt idx="14294">
                  <c:v>0.40083333333333332</c:v>
                </c:pt>
                <c:pt idx="14295">
                  <c:v>0.40107638888888886</c:v>
                </c:pt>
                <c:pt idx="14296">
                  <c:v>0.4013194444444444</c:v>
                </c:pt>
                <c:pt idx="14297">
                  <c:v>0.40156249999999999</c:v>
                </c:pt>
                <c:pt idx="14298">
                  <c:v>0.40180555555555553</c:v>
                </c:pt>
                <c:pt idx="14299">
                  <c:v>0.40204861111111106</c:v>
                </c:pt>
                <c:pt idx="14300">
                  <c:v>0.40230324074074075</c:v>
                </c:pt>
                <c:pt idx="14301">
                  <c:v>0.40254629629629629</c:v>
                </c:pt>
                <c:pt idx="14302">
                  <c:v>0.40278935185185188</c:v>
                </c:pt>
                <c:pt idx="14303">
                  <c:v>0.40303240740740742</c:v>
                </c:pt>
                <c:pt idx="14304">
                  <c:v>0.40327546296296296</c:v>
                </c:pt>
                <c:pt idx="14305">
                  <c:v>0.40353009259259259</c:v>
                </c:pt>
                <c:pt idx="14306">
                  <c:v>0.40377314814814813</c:v>
                </c:pt>
                <c:pt idx="14307">
                  <c:v>0.40401620370370367</c:v>
                </c:pt>
                <c:pt idx="14308">
                  <c:v>0.40425925925925926</c:v>
                </c:pt>
                <c:pt idx="14309">
                  <c:v>0.4045023148148148</c:v>
                </c:pt>
                <c:pt idx="14310">
                  <c:v>0.40475694444444449</c:v>
                </c:pt>
                <c:pt idx="14311">
                  <c:v>0.40500000000000003</c:v>
                </c:pt>
                <c:pt idx="14312">
                  <c:v>0.40524305555555556</c:v>
                </c:pt>
                <c:pt idx="14313">
                  <c:v>0.40548611111111116</c:v>
                </c:pt>
                <c:pt idx="14314">
                  <c:v>0.4057291666666667</c:v>
                </c:pt>
                <c:pt idx="14315">
                  <c:v>0.40597222222222223</c:v>
                </c:pt>
                <c:pt idx="14316">
                  <c:v>0.40622685185185187</c:v>
                </c:pt>
                <c:pt idx="14317">
                  <c:v>0.4064699074074074</c:v>
                </c:pt>
                <c:pt idx="14318">
                  <c:v>0.40671296296296294</c:v>
                </c:pt>
                <c:pt idx="14319">
                  <c:v>0.40695601851851854</c:v>
                </c:pt>
                <c:pt idx="14320">
                  <c:v>0.40719907407407407</c:v>
                </c:pt>
                <c:pt idx="14321">
                  <c:v>0.40745370370370365</c:v>
                </c:pt>
                <c:pt idx="14322">
                  <c:v>0.40769675925925924</c:v>
                </c:pt>
                <c:pt idx="14323">
                  <c:v>0.40793981481481478</c:v>
                </c:pt>
                <c:pt idx="14324">
                  <c:v>0.40818287037037032</c:v>
                </c:pt>
                <c:pt idx="14325">
                  <c:v>0.40842592592592591</c:v>
                </c:pt>
                <c:pt idx="14326">
                  <c:v>0.40868055555555555</c:v>
                </c:pt>
                <c:pt idx="14327">
                  <c:v>0.40892361111111114</c:v>
                </c:pt>
                <c:pt idx="14328">
                  <c:v>0.40916666666666668</c:v>
                </c:pt>
                <c:pt idx="14329">
                  <c:v>0.40940972222222222</c:v>
                </c:pt>
                <c:pt idx="14330">
                  <c:v>0.40965277777777781</c:v>
                </c:pt>
                <c:pt idx="14331">
                  <c:v>0.40990740740740739</c:v>
                </c:pt>
                <c:pt idx="14332">
                  <c:v>0.41015046296296293</c:v>
                </c:pt>
                <c:pt idx="14333">
                  <c:v>0.41039351851851852</c:v>
                </c:pt>
                <c:pt idx="14334">
                  <c:v>0.41063657407407406</c:v>
                </c:pt>
                <c:pt idx="14335">
                  <c:v>0.41087962962962959</c:v>
                </c:pt>
                <c:pt idx="14336">
                  <c:v>0.41112268518518519</c:v>
                </c:pt>
                <c:pt idx="14337">
                  <c:v>0.41137731481481482</c:v>
                </c:pt>
                <c:pt idx="14338">
                  <c:v>0.41162037037037041</c:v>
                </c:pt>
                <c:pt idx="14339">
                  <c:v>0.41186342592592595</c:v>
                </c:pt>
                <c:pt idx="14340">
                  <c:v>0.41210648148148149</c:v>
                </c:pt>
                <c:pt idx="14341">
                  <c:v>0.41234953703703708</c:v>
                </c:pt>
                <c:pt idx="14342">
                  <c:v>0.41260416666666666</c:v>
                </c:pt>
                <c:pt idx="14343">
                  <c:v>0.4128472222222222</c:v>
                </c:pt>
                <c:pt idx="14344">
                  <c:v>0.41309027777777779</c:v>
                </c:pt>
                <c:pt idx="14345">
                  <c:v>0.41333333333333333</c:v>
                </c:pt>
                <c:pt idx="14346">
                  <c:v>0.41357638888888887</c:v>
                </c:pt>
                <c:pt idx="14347">
                  <c:v>0.4138310185185185</c:v>
                </c:pt>
                <c:pt idx="14348">
                  <c:v>0.41407407407407404</c:v>
                </c:pt>
                <c:pt idx="14349">
                  <c:v>0.41431712962962958</c:v>
                </c:pt>
                <c:pt idx="14350">
                  <c:v>0.41456018518518517</c:v>
                </c:pt>
                <c:pt idx="14351">
                  <c:v>0.41480324074074071</c:v>
                </c:pt>
                <c:pt idx="14352">
                  <c:v>0.4150578703703704</c:v>
                </c:pt>
                <c:pt idx="14353">
                  <c:v>0.41530092592592593</c:v>
                </c:pt>
                <c:pt idx="14354">
                  <c:v>0.41554398148148147</c:v>
                </c:pt>
                <c:pt idx="14355">
                  <c:v>0.41578703703703707</c:v>
                </c:pt>
                <c:pt idx="14356">
                  <c:v>0.4160300925925926</c:v>
                </c:pt>
                <c:pt idx="14357">
                  <c:v>0.41627314814814814</c:v>
                </c:pt>
                <c:pt idx="14358">
                  <c:v>0.41652777777777777</c:v>
                </c:pt>
                <c:pt idx="14359">
                  <c:v>0.41677083333333331</c:v>
                </c:pt>
                <c:pt idx="14360">
                  <c:v>0.41701388888888885</c:v>
                </c:pt>
                <c:pt idx="14361">
                  <c:v>0.41725694444444444</c:v>
                </c:pt>
                <c:pt idx="14362">
                  <c:v>0.41749999999999998</c:v>
                </c:pt>
                <c:pt idx="14363">
                  <c:v>0.41775462962962967</c:v>
                </c:pt>
                <c:pt idx="14364">
                  <c:v>0.41799768518518521</c:v>
                </c:pt>
                <c:pt idx="14365">
                  <c:v>0.41824074074074075</c:v>
                </c:pt>
                <c:pt idx="14366">
                  <c:v>0.41848379629629634</c:v>
                </c:pt>
                <c:pt idx="14367">
                  <c:v>0.41872685185185188</c:v>
                </c:pt>
                <c:pt idx="14368">
                  <c:v>0.41898148148148145</c:v>
                </c:pt>
                <c:pt idx="14369">
                  <c:v>0.41922453703703705</c:v>
                </c:pt>
                <c:pt idx="14370">
                  <c:v>0.41946759259259259</c:v>
                </c:pt>
                <c:pt idx="14371">
                  <c:v>0.41971064814814812</c:v>
                </c:pt>
                <c:pt idx="14372">
                  <c:v>0.41995370370370372</c:v>
                </c:pt>
                <c:pt idx="14373">
                  <c:v>0.42019675925925926</c:v>
                </c:pt>
                <c:pt idx="14374">
                  <c:v>0.42045138888888894</c:v>
                </c:pt>
                <c:pt idx="14375">
                  <c:v>0.42069444444444443</c:v>
                </c:pt>
                <c:pt idx="14376">
                  <c:v>0.42093749999999996</c:v>
                </c:pt>
                <c:pt idx="14377">
                  <c:v>0.4211805555555555</c:v>
                </c:pt>
                <c:pt idx="14378">
                  <c:v>0.42143518518518519</c:v>
                </c:pt>
                <c:pt idx="14379">
                  <c:v>0.42167824074074073</c:v>
                </c:pt>
                <c:pt idx="14380">
                  <c:v>0.42192129629629632</c:v>
                </c:pt>
                <c:pt idx="14381">
                  <c:v>0.42216435185185186</c:v>
                </c:pt>
                <c:pt idx="14382">
                  <c:v>0.4224074074074074</c:v>
                </c:pt>
                <c:pt idx="14383">
                  <c:v>0.42265046296296299</c:v>
                </c:pt>
                <c:pt idx="14384">
                  <c:v>0.42290509259259257</c:v>
                </c:pt>
                <c:pt idx="14385">
                  <c:v>0.42314814814814811</c:v>
                </c:pt>
                <c:pt idx="14386">
                  <c:v>0.4233912037037037</c:v>
                </c:pt>
                <c:pt idx="14387">
                  <c:v>0.42363425925925924</c:v>
                </c:pt>
                <c:pt idx="14388">
                  <c:v>0.42387731481481478</c:v>
                </c:pt>
                <c:pt idx="14389">
                  <c:v>0.42413194444444446</c:v>
                </c:pt>
                <c:pt idx="14390">
                  <c:v>0.424375</c:v>
                </c:pt>
                <c:pt idx="14391">
                  <c:v>0.4246180555555556</c:v>
                </c:pt>
                <c:pt idx="14392">
                  <c:v>0.42486111111111113</c:v>
                </c:pt>
                <c:pt idx="14393">
                  <c:v>0.42510416666666667</c:v>
                </c:pt>
                <c:pt idx="14394">
                  <c:v>0.42534722222222227</c:v>
                </c:pt>
                <c:pt idx="14395">
                  <c:v>0.42560185185185184</c:v>
                </c:pt>
                <c:pt idx="14396">
                  <c:v>0.42584490740740738</c:v>
                </c:pt>
                <c:pt idx="14397">
                  <c:v>0.42608796296296297</c:v>
                </c:pt>
                <c:pt idx="14398">
                  <c:v>0.42633101851851851</c:v>
                </c:pt>
                <c:pt idx="14399">
                  <c:v>0.42657407407407405</c:v>
                </c:pt>
                <c:pt idx="14400">
                  <c:v>0.42682870370370374</c:v>
                </c:pt>
                <c:pt idx="14401">
                  <c:v>0.42707175925925928</c:v>
                </c:pt>
                <c:pt idx="14402">
                  <c:v>0.42731481481481487</c:v>
                </c:pt>
                <c:pt idx="14403">
                  <c:v>0.42755787037037035</c:v>
                </c:pt>
                <c:pt idx="14404">
                  <c:v>0.42780092592592595</c:v>
                </c:pt>
                <c:pt idx="14405">
                  <c:v>0.42805555555555558</c:v>
                </c:pt>
                <c:pt idx="14406">
                  <c:v>0.42829861111111112</c:v>
                </c:pt>
                <c:pt idx="14407">
                  <c:v>0.42854166666666665</c:v>
                </c:pt>
                <c:pt idx="14408">
                  <c:v>0.42878472222222225</c:v>
                </c:pt>
                <c:pt idx="14409">
                  <c:v>0.42902777777777779</c:v>
                </c:pt>
                <c:pt idx="14410">
                  <c:v>0.42927083333333332</c:v>
                </c:pt>
                <c:pt idx="14411">
                  <c:v>0.42952546296296296</c:v>
                </c:pt>
                <c:pt idx="14412">
                  <c:v>0.42976851851851849</c:v>
                </c:pt>
                <c:pt idx="14413">
                  <c:v>0.43001157407407403</c:v>
                </c:pt>
                <c:pt idx="14414">
                  <c:v>0.43025462962962963</c:v>
                </c:pt>
                <c:pt idx="14415">
                  <c:v>0.43049768518518516</c:v>
                </c:pt>
                <c:pt idx="14416">
                  <c:v>0.43075231481481485</c:v>
                </c:pt>
                <c:pt idx="14417">
                  <c:v>0.43099537037037039</c:v>
                </c:pt>
                <c:pt idx="14418">
                  <c:v>0.43123842592592593</c:v>
                </c:pt>
                <c:pt idx="14419">
                  <c:v>0.43148148148148152</c:v>
                </c:pt>
                <c:pt idx="14420">
                  <c:v>0.43172453703703706</c:v>
                </c:pt>
                <c:pt idx="14421">
                  <c:v>0.43197916666666664</c:v>
                </c:pt>
                <c:pt idx="14422">
                  <c:v>0.43222222222222223</c:v>
                </c:pt>
                <c:pt idx="14423">
                  <c:v>0.43246527777777777</c:v>
                </c:pt>
                <c:pt idx="14424">
                  <c:v>0.43270833333333331</c:v>
                </c:pt>
                <c:pt idx="14425">
                  <c:v>0.4329513888888889</c:v>
                </c:pt>
                <c:pt idx="14426">
                  <c:v>0.43320601851851853</c:v>
                </c:pt>
                <c:pt idx="14427">
                  <c:v>0.43344907407407413</c:v>
                </c:pt>
                <c:pt idx="14428">
                  <c:v>0.43369212962962966</c:v>
                </c:pt>
                <c:pt idx="14429">
                  <c:v>0.4339351851851852</c:v>
                </c:pt>
                <c:pt idx="14430">
                  <c:v>0.43417824074074068</c:v>
                </c:pt>
                <c:pt idx="14431">
                  <c:v>0.43443287037037037</c:v>
                </c:pt>
                <c:pt idx="14432">
                  <c:v>0.43467592592592591</c:v>
                </c:pt>
                <c:pt idx="14433">
                  <c:v>0.4349189814814815</c:v>
                </c:pt>
                <c:pt idx="14434">
                  <c:v>0.43516203703703704</c:v>
                </c:pt>
                <c:pt idx="14435">
                  <c:v>0.43540509259259258</c:v>
                </c:pt>
                <c:pt idx="14436">
                  <c:v>0.43564814814814817</c:v>
                </c:pt>
                <c:pt idx="14437">
                  <c:v>0.43590277777777775</c:v>
                </c:pt>
                <c:pt idx="14438">
                  <c:v>0.43614583333333329</c:v>
                </c:pt>
                <c:pt idx="14439">
                  <c:v>0.43638888888888888</c:v>
                </c:pt>
                <c:pt idx="14440">
                  <c:v>0.43663194444444442</c:v>
                </c:pt>
                <c:pt idx="14441">
                  <c:v>0.43687499999999996</c:v>
                </c:pt>
                <c:pt idx="14442">
                  <c:v>0.43712962962962965</c:v>
                </c:pt>
                <c:pt idx="14443">
                  <c:v>0.43737268518518518</c:v>
                </c:pt>
                <c:pt idx="14444">
                  <c:v>0.43761574074074078</c:v>
                </c:pt>
                <c:pt idx="14445">
                  <c:v>0.43785879629629632</c:v>
                </c:pt>
                <c:pt idx="14446">
                  <c:v>0.43810185185185185</c:v>
                </c:pt>
                <c:pt idx="14447">
                  <c:v>0.43835648148148149</c:v>
                </c:pt>
                <c:pt idx="14448">
                  <c:v>0.43859953703703702</c:v>
                </c:pt>
                <c:pt idx="14449">
                  <c:v>0.43884259259259256</c:v>
                </c:pt>
                <c:pt idx="14450">
                  <c:v>0.43908564814814816</c:v>
                </c:pt>
                <c:pt idx="14451">
                  <c:v>0.43932870370370369</c:v>
                </c:pt>
                <c:pt idx="14452">
                  <c:v>0.43957175925925923</c:v>
                </c:pt>
                <c:pt idx="14453">
                  <c:v>0.43982638888888892</c:v>
                </c:pt>
                <c:pt idx="14454">
                  <c:v>0.44006944444444446</c:v>
                </c:pt>
                <c:pt idx="14455">
                  <c:v>0.44031250000000005</c:v>
                </c:pt>
                <c:pt idx="14456">
                  <c:v>0.44055555555555559</c:v>
                </c:pt>
                <c:pt idx="14457">
                  <c:v>0.44079861111111113</c:v>
                </c:pt>
                <c:pt idx="14458">
                  <c:v>0.44105324074074076</c:v>
                </c:pt>
                <c:pt idx="14459">
                  <c:v>0.4412962962962963</c:v>
                </c:pt>
                <c:pt idx="14460">
                  <c:v>0.44153935185185184</c:v>
                </c:pt>
                <c:pt idx="14461">
                  <c:v>0.44178240740740743</c:v>
                </c:pt>
                <c:pt idx="14462">
                  <c:v>0.44202546296296297</c:v>
                </c:pt>
                <c:pt idx="14463">
                  <c:v>0.44228009259259254</c:v>
                </c:pt>
                <c:pt idx="14464">
                  <c:v>0.44252314814814814</c:v>
                </c:pt>
                <c:pt idx="14465">
                  <c:v>0.44276620370370368</c:v>
                </c:pt>
                <c:pt idx="14466">
                  <c:v>0.44300925925925921</c:v>
                </c:pt>
                <c:pt idx="14467">
                  <c:v>0.44325231481481481</c:v>
                </c:pt>
                <c:pt idx="14468">
                  <c:v>0.44349537037037035</c:v>
                </c:pt>
                <c:pt idx="14469">
                  <c:v>0.44375000000000003</c:v>
                </c:pt>
                <c:pt idx="14470">
                  <c:v>0.44399305555555557</c:v>
                </c:pt>
                <c:pt idx="14471">
                  <c:v>0.44423611111111111</c:v>
                </c:pt>
                <c:pt idx="14472">
                  <c:v>0.4444791666666667</c:v>
                </c:pt>
                <c:pt idx="14473">
                  <c:v>0.44472222222222224</c:v>
                </c:pt>
                <c:pt idx="14474">
                  <c:v>0.44497685185185182</c:v>
                </c:pt>
                <c:pt idx="14475">
                  <c:v>0.44521990740740741</c:v>
                </c:pt>
                <c:pt idx="14476">
                  <c:v>0.44546296296296295</c:v>
                </c:pt>
                <c:pt idx="14477">
                  <c:v>0.44570601851851849</c:v>
                </c:pt>
                <c:pt idx="14478">
                  <c:v>0.44594907407407408</c:v>
                </c:pt>
                <c:pt idx="14479">
                  <c:v>0.44620370370370371</c:v>
                </c:pt>
                <c:pt idx="14480">
                  <c:v>0.44644675925925931</c:v>
                </c:pt>
                <c:pt idx="14481">
                  <c:v>0.44668981481481485</c:v>
                </c:pt>
                <c:pt idx="14482">
                  <c:v>0.44693287037037038</c:v>
                </c:pt>
                <c:pt idx="14483">
                  <c:v>0.44717592592592598</c:v>
                </c:pt>
                <c:pt idx="14484">
                  <c:v>0.44743055555555555</c:v>
                </c:pt>
                <c:pt idx="14485">
                  <c:v>0.44767361111111109</c:v>
                </c:pt>
                <c:pt idx="14486">
                  <c:v>0.44791666666666669</c:v>
                </c:pt>
                <c:pt idx="14487">
                  <c:v>0.44815972222222222</c:v>
                </c:pt>
                <c:pt idx="14488">
                  <c:v>0.44840277777777776</c:v>
                </c:pt>
                <c:pt idx="14489">
                  <c:v>0.44864583333333335</c:v>
                </c:pt>
                <c:pt idx="14490">
                  <c:v>0.44890046296296293</c:v>
                </c:pt>
                <c:pt idx="14491">
                  <c:v>0.44914351851851847</c:v>
                </c:pt>
                <c:pt idx="14492">
                  <c:v>0.44938657407407406</c:v>
                </c:pt>
                <c:pt idx="14493">
                  <c:v>0.4496296296296296</c:v>
                </c:pt>
                <c:pt idx="14494">
                  <c:v>0.44987268518518514</c:v>
                </c:pt>
                <c:pt idx="14495">
                  <c:v>0.45012731481481483</c:v>
                </c:pt>
                <c:pt idx="14496">
                  <c:v>0.45037037037037037</c:v>
                </c:pt>
                <c:pt idx="14497">
                  <c:v>0.45061342592592596</c:v>
                </c:pt>
                <c:pt idx="14498">
                  <c:v>0.4508564814814815</c:v>
                </c:pt>
                <c:pt idx="14499">
                  <c:v>0.45109953703703703</c:v>
                </c:pt>
                <c:pt idx="14500">
                  <c:v>0.45135416666666667</c:v>
                </c:pt>
                <c:pt idx="14501">
                  <c:v>0.45159722222222221</c:v>
                </c:pt>
                <c:pt idx="14502">
                  <c:v>0.45184027777777774</c:v>
                </c:pt>
                <c:pt idx="14503">
                  <c:v>0.45208333333333334</c:v>
                </c:pt>
                <c:pt idx="14504">
                  <c:v>0.45232638888888888</c:v>
                </c:pt>
                <c:pt idx="14505">
                  <c:v>0.45256944444444441</c:v>
                </c:pt>
                <c:pt idx="14506">
                  <c:v>0.4528240740740741</c:v>
                </c:pt>
                <c:pt idx="14507">
                  <c:v>0.45306712962962964</c:v>
                </c:pt>
                <c:pt idx="14508">
                  <c:v>0.45331018518518523</c:v>
                </c:pt>
                <c:pt idx="14509">
                  <c:v>0.45355324074074077</c:v>
                </c:pt>
                <c:pt idx="14510">
                  <c:v>0.45379629629629631</c:v>
                </c:pt>
                <c:pt idx="14511">
                  <c:v>0.45405092592592594</c:v>
                </c:pt>
                <c:pt idx="14512">
                  <c:v>0.45429398148148148</c:v>
                </c:pt>
                <c:pt idx="14513">
                  <c:v>0.45453703703703702</c:v>
                </c:pt>
                <c:pt idx="14514">
                  <c:v>0.45478009259259261</c:v>
                </c:pt>
                <c:pt idx="14515">
                  <c:v>0.45502314814814815</c:v>
                </c:pt>
                <c:pt idx="14516">
                  <c:v>0.45527777777777773</c:v>
                </c:pt>
                <c:pt idx="14517">
                  <c:v>0.45552083333333332</c:v>
                </c:pt>
                <c:pt idx="14518">
                  <c:v>0.45576388888888886</c:v>
                </c:pt>
                <c:pt idx="14519">
                  <c:v>0.4560069444444444</c:v>
                </c:pt>
                <c:pt idx="14520">
                  <c:v>0.45624999999999999</c:v>
                </c:pt>
                <c:pt idx="14521">
                  <c:v>0.45650462962962962</c:v>
                </c:pt>
                <c:pt idx="14522">
                  <c:v>0.45674768518518521</c:v>
                </c:pt>
                <c:pt idx="14523">
                  <c:v>0.45699074074074075</c:v>
                </c:pt>
                <c:pt idx="14524">
                  <c:v>0.45723379629629629</c:v>
                </c:pt>
                <c:pt idx="14525">
                  <c:v>0.45747685185185188</c:v>
                </c:pt>
                <c:pt idx="14526">
                  <c:v>0.45771990740740742</c:v>
                </c:pt>
                <c:pt idx="14527">
                  <c:v>0.457974537037037</c:v>
                </c:pt>
                <c:pt idx="14528">
                  <c:v>0.45821759259259259</c:v>
                </c:pt>
                <c:pt idx="14529">
                  <c:v>0.45846064814814813</c:v>
                </c:pt>
                <c:pt idx="14530">
                  <c:v>0.45870370370370367</c:v>
                </c:pt>
                <c:pt idx="14531">
                  <c:v>0.45894675925925926</c:v>
                </c:pt>
                <c:pt idx="14532">
                  <c:v>0.4592013888888889</c:v>
                </c:pt>
                <c:pt idx="14533">
                  <c:v>0.45944444444444449</c:v>
                </c:pt>
                <c:pt idx="14534">
                  <c:v>0.45968750000000003</c:v>
                </c:pt>
                <c:pt idx="14535">
                  <c:v>0.45993055555555556</c:v>
                </c:pt>
                <c:pt idx="14536">
                  <c:v>0.46017361111111116</c:v>
                </c:pt>
                <c:pt idx="14537">
                  <c:v>0.46042824074074074</c:v>
                </c:pt>
                <c:pt idx="14538">
                  <c:v>0.46067129629629627</c:v>
                </c:pt>
                <c:pt idx="14539">
                  <c:v>0.46091435185185187</c:v>
                </c:pt>
                <c:pt idx="14540">
                  <c:v>0.4611574074074074</c:v>
                </c:pt>
                <c:pt idx="14541">
                  <c:v>0.46140046296296294</c:v>
                </c:pt>
                <c:pt idx="14542">
                  <c:v>0.46165509259259258</c:v>
                </c:pt>
                <c:pt idx="14543">
                  <c:v>0.46189814814814811</c:v>
                </c:pt>
                <c:pt idx="14544">
                  <c:v>0.46214120370370365</c:v>
                </c:pt>
                <c:pt idx="14545">
                  <c:v>0.46238425925925924</c:v>
                </c:pt>
                <c:pt idx="14546">
                  <c:v>0.46262731481481478</c:v>
                </c:pt>
                <c:pt idx="14547">
                  <c:v>0.46287037037037032</c:v>
                </c:pt>
                <c:pt idx="14548">
                  <c:v>0.46312500000000001</c:v>
                </c:pt>
                <c:pt idx="14549">
                  <c:v>0.46336805555555555</c:v>
                </c:pt>
                <c:pt idx="14550">
                  <c:v>0.46361111111111114</c:v>
                </c:pt>
                <c:pt idx="14551">
                  <c:v>0.46385416666666668</c:v>
                </c:pt>
                <c:pt idx="14552">
                  <c:v>0.46409722222222222</c:v>
                </c:pt>
                <c:pt idx="14553">
                  <c:v>0.46435185185185185</c:v>
                </c:pt>
                <c:pt idx="14554">
                  <c:v>0.46459490740740739</c:v>
                </c:pt>
                <c:pt idx="14555">
                  <c:v>0.46483796296296293</c:v>
                </c:pt>
                <c:pt idx="14556">
                  <c:v>0.46508101851851852</c:v>
                </c:pt>
                <c:pt idx="14557">
                  <c:v>0.46532407407407406</c:v>
                </c:pt>
                <c:pt idx="14558">
                  <c:v>0.46557870370370374</c:v>
                </c:pt>
                <c:pt idx="14559">
                  <c:v>0.46582175925925928</c:v>
                </c:pt>
                <c:pt idx="14560">
                  <c:v>0.46606481481481482</c:v>
                </c:pt>
                <c:pt idx="14561">
                  <c:v>0.46630787037037041</c:v>
                </c:pt>
                <c:pt idx="14562">
                  <c:v>0.46655092592592595</c:v>
                </c:pt>
                <c:pt idx="14563">
                  <c:v>0.46679398148148149</c:v>
                </c:pt>
                <c:pt idx="14564">
                  <c:v>0.46704861111111112</c:v>
                </c:pt>
                <c:pt idx="14565">
                  <c:v>0.46729166666666666</c:v>
                </c:pt>
                <c:pt idx="14566">
                  <c:v>0.4675347222222222</c:v>
                </c:pt>
                <c:pt idx="14567">
                  <c:v>0.46777777777777779</c:v>
                </c:pt>
                <c:pt idx="14568">
                  <c:v>0.46802083333333333</c:v>
                </c:pt>
                <c:pt idx="14569">
                  <c:v>0.46827546296296302</c:v>
                </c:pt>
                <c:pt idx="14570">
                  <c:v>0.4685185185185185</c:v>
                </c:pt>
                <c:pt idx="14571">
                  <c:v>0.46876157407407404</c:v>
                </c:pt>
                <c:pt idx="14572">
                  <c:v>0.46900462962962958</c:v>
                </c:pt>
                <c:pt idx="14573">
                  <c:v>0.46924768518518517</c:v>
                </c:pt>
                <c:pt idx="14574">
                  <c:v>0.4695023148148148</c:v>
                </c:pt>
                <c:pt idx="14575">
                  <c:v>0.4697453703703704</c:v>
                </c:pt>
                <c:pt idx="14576">
                  <c:v>0.46998842592592593</c:v>
                </c:pt>
                <c:pt idx="14577">
                  <c:v>0.47023148148148147</c:v>
                </c:pt>
                <c:pt idx="14578">
                  <c:v>0.47047453703703707</c:v>
                </c:pt>
                <c:pt idx="14579">
                  <c:v>0.4707175925925926</c:v>
                </c:pt>
                <c:pt idx="14580">
                  <c:v>0.47097222222222218</c:v>
                </c:pt>
                <c:pt idx="14581">
                  <c:v>0.47121527777777777</c:v>
                </c:pt>
                <c:pt idx="14582">
                  <c:v>0.47145833333333331</c:v>
                </c:pt>
                <c:pt idx="14583">
                  <c:v>0.47170138888888885</c:v>
                </c:pt>
                <c:pt idx="14584">
                  <c:v>0.47195601851851854</c:v>
                </c:pt>
                <c:pt idx="14585">
                  <c:v>0.47219907407407408</c:v>
                </c:pt>
                <c:pt idx="14586">
                  <c:v>0.47244212962962967</c:v>
                </c:pt>
                <c:pt idx="14587">
                  <c:v>0.47268518518518521</c:v>
                </c:pt>
                <c:pt idx="14588">
                  <c:v>0.47292824074074075</c:v>
                </c:pt>
                <c:pt idx="14589">
                  <c:v>0.47317129629629634</c:v>
                </c:pt>
                <c:pt idx="14590">
                  <c:v>0.47342592592592592</c:v>
                </c:pt>
                <c:pt idx="14591">
                  <c:v>0.47366898148148145</c:v>
                </c:pt>
                <c:pt idx="14592">
                  <c:v>0.47391203703703705</c:v>
                </c:pt>
                <c:pt idx="14593">
                  <c:v>0.47415509259259259</c:v>
                </c:pt>
                <c:pt idx="14594">
                  <c:v>0.47439814814814812</c:v>
                </c:pt>
                <c:pt idx="14595">
                  <c:v>0.47465277777777781</c:v>
                </c:pt>
                <c:pt idx="14596">
                  <c:v>0.47489583333333335</c:v>
                </c:pt>
                <c:pt idx="14597">
                  <c:v>0.47513888888888883</c:v>
                </c:pt>
                <c:pt idx="14598">
                  <c:v>0.47538194444444448</c:v>
                </c:pt>
                <c:pt idx="14599">
                  <c:v>0.47562499999999996</c:v>
                </c:pt>
                <c:pt idx="14600">
                  <c:v>0.4758680555555555</c:v>
                </c:pt>
                <c:pt idx="14601">
                  <c:v>0.47612268518518519</c:v>
                </c:pt>
                <c:pt idx="14602">
                  <c:v>0.47636574074074073</c:v>
                </c:pt>
                <c:pt idx="14603">
                  <c:v>0.47660879629629632</c:v>
                </c:pt>
                <c:pt idx="14604">
                  <c:v>0.47685185185185186</c:v>
                </c:pt>
                <c:pt idx="14605">
                  <c:v>0.4770949074074074</c:v>
                </c:pt>
                <c:pt idx="14606">
                  <c:v>0.47734953703703703</c:v>
                </c:pt>
                <c:pt idx="14607">
                  <c:v>0.47759259259259257</c:v>
                </c:pt>
                <c:pt idx="14608">
                  <c:v>0.47783564814814811</c:v>
                </c:pt>
                <c:pt idx="14609">
                  <c:v>0.4780787037037037</c:v>
                </c:pt>
                <c:pt idx="14610">
                  <c:v>0.47832175925925924</c:v>
                </c:pt>
                <c:pt idx="14611">
                  <c:v>0.47857638888888893</c:v>
                </c:pt>
                <c:pt idx="14612">
                  <c:v>0.47881944444444446</c:v>
                </c:pt>
                <c:pt idx="14613">
                  <c:v>0.4790625</c:v>
                </c:pt>
                <c:pt idx="14614">
                  <c:v>0.4793055555555556</c:v>
                </c:pt>
                <c:pt idx="14615">
                  <c:v>0.47954861111111113</c:v>
                </c:pt>
                <c:pt idx="14616">
                  <c:v>0.47980324074074071</c:v>
                </c:pt>
                <c:pt idx="14617">
                  <c:v>0.4800462962962963</c:v>
                </c:pt>
                <c:pt idx="14618">
                  <c:v>0.48028935185185184</c:v>
                </c:pt>
                <c:pt idx="14619">
                  <c:v>0.48053240740740738</c:v>
                </c:pt>
                <c:pt idx="14620">
                  <c:v>0.48077546296296297</c:v>
                </c:pt>
                <c:pt idx="14621">
                  <c:v>0.48101851851851851</c:v>
                </c:pt>
                <c:pt idx="14622">
                  <c:v>0.4812731481481482</c:v>
                </c:pt>
                <c:pt idx="14623">
                  <c:v>0.48151620370370374</c:v>
                </c:pt>
                <c:pt idx="14624">
                  <c:v>0.48175925925925928</c:v>
                </c:pt>
                <c:pt idx="14625">
                  <c:v>0.48200231481481487</c:v>
                </c:pt>
                <c:pt idx="14626">
                  <c:v>0.48224537037037035</c:v>
                </c:pt>
                <c:pt idx="14627">
                  <c:v>0.48249999999999998</c:v>
                </c:pt>
                <c:pt idx="14628">
                  <c:v>0.48274305555555558</c:v>
                </c:pt>
                <c:pt idx="14629">
                  <c:v>0.48298611111111112</c:v>
                </c:pt>
                <c:pt idx="14630">
                  <c:v>0.48322916666666665</c:v>
                </c:pt>
                <c:pt idx="14631">
                  <c:v>0.48347222222222225</c:v>
                </c:pt>
                <c:pt idx="14632">
                  <c:v>0.48372685185185182</c:v>
                </c:pt>
                <c:pt idx="14633">
                  <c:v>0.48396990740740736</c:v>
                </c:pt>
                <c:pt idx="14634">
                  <c:v>0.48421296296296296</c:v>
                </c:pt>
                <c:pt idx="14635">
                  <c:v>0.48445601851851849</c:v>
                </c:pt>
                <c:pt idx="14636">
                  <c:v>0.48469907407407403</c:v>
                </c:pt>
                <c:pt idx="14637">
                  <c:v>0.48495370370370372</c:v>
                </c:pt>
                <c:pt idx="14638">
                  <c:v>0.48519675925925926</c:v>
                </c:pt>
                <c:pt idx="14639">
                  <c:v>0.48543981481481485</c:v>
                </c:pt>
                <c:pt idx="14640">
                  <c:v>0.48568287037037039</c:v>
                </c:pt>
                <c:pt idx="14641">
                  <c:v>0.48592592592592593</c:v>
                </c:pt>
                <c:pt idx="14642">
                  <c:v>0.48616898148148152</c:v>
                </c:pt>
                <c:pt idx="14643">
                  <c:v>0.4864236111111111</c:v>
                </c:pt>
                <c:pt idx="14644">
                  <c:v>0.48666666666666664</c:v>
                </c:pt>
                <c:pt idx="14645">
                  <c:v>0.48690972222222223</c:v>
                </c:pt>
                <c:pt idx="14646">
                  <c:v>0.48715277777777777</c:v>
                </c:pt>
                <c:pt idx="14647">
                  <c:v>0.48739583333333331</c:v>
                </c:pt>
                <c:pt idx="14648">
                  <c:v>0.48765046296296299</c:v>
                </c:pt>
                <c:pt idx="14649">
                  <c:v>0.48789351851851853</c:v>
                </c:pt>
                <c:pt idx="14650">
                  <c:v>0.48813657407407413</c:v>
                </c:pt>
                <c:pt idx="14651">
                  <c:v>0.48837962962962966</c:v>
                </c:pt>
                <c:pt idx="14652">
                  <c:v>0.4886226851851852</c:v>
                </c:pt>
                <c:pt idx="14653">
                  <c:v>0.48887731481481483</c:v>
                </c:pt>
                <c:pt idx="14654">
                  <c:v>0.48912037037037037</c:v>
                </c:pt>
                <c:pt idx="14655">
                  <c:v>0.48936342592592591</c:v>
                </c:pt>
                <c:pt idx="14656">
                  <c:v>0.4896064814814815</c:v>
                </c:pt>
                <c:pt idx="14657">
                  <c:v>0.48984953703703704</c:v>
                </c:pt>
                <c:pt idx="14658">
                  <c:v>0.49009259259259258</c:v>
                </c:pt>
                <c:pt idx="14659">
                  <c:v>0.49034722222222221</c:v>
                </c:pt>
                <c:pt idx="14660">
                  <c:v>0.49059027777777775</c:v>
                </c:pt>
                <c:pt idx="14661">
                  <c:v>0.49083333333333329</c:v>
                </c:pt>
                <c:pt idx="14662">
                  <c:v>0.49107638888888888</c:v>
                </c:pt>
                <c:pt idx="14663">
                  <c:v>0.49131944444444442</c:v>
                </c:pt>
                <c:pt idx="14664">
                  <c:v>0.49157407407407411</c:v>
                </c:pt>
                <c:pt idx="14665">
                  <c:v>0.49181712962962965</c:v>
                </c:pt>
                <c:pt idx="14666">
                  <c:v>0.49206018518518518</c:v>
                </c:pt>
                <c:pt idx="14667">
                  <c:v>0.49230324074074078</c:v>
                </c:pt>
                <c:pt idx="14668">
                  <c:v>0.49254629629629632</c:v>
                </c:pt>
                <c:pt idx="14669">
                  <c:v>0.49280092592592589</c:v>
                </c:pt>
                <c:pt idx="14670">
                  <c:v>0.49304398148148149</c:v>
                </c:pt>
                <c:pt idx="14671">
                  <c:v>0.49328703703703702</c:v>
                </c:pt>
                <c:pt idx="14672">
                  <c:v>0.49353009259259256</c:v>
                </c:pt>
                <c:pt idx="14673">
                  <c:v>0.49377314814814816</c:v>
                </c:pt>
                <c:pt idx="14674">
                  <c:v>0.49401620370370369</c:v>
                </c:pt>
                <c:pt idx="14675">
                  <c:v>0.49427083333333338</c:v>
                </c:pt>
                <c:pt idx="14676">
                  <c:v>0.49451388888888892</c:v>
                </c:pt>
                <c:pt idx="14677">
                  <c:v>0.49475694444444446</c:v>
                </c:pt>
                <c:pt idx="14678">
                  <c:v>0.49500000000000005</c:v>
                </c:pt>
                <c:pt idx="14679">
                  <c:v>0.49524305555555559</c:v>
                </c:pt>
                <c:pt idx="14680">
                  <c:v>0.49549768518518517</c:v>
                </c:pt>
                <c:pt idx="14681">
                  <c:v>0.49574074074074076</c:v>
                </c:pt>
                <c:pt idx="14682">
                  <c:v>0.4959837962962963</c:v>
                </c:pt>
                <c:pt idx="14683">
                  <c:v>0.49622685185185184</c:v>
                </c:pt>
                <c:pt idx="14684">
                  <c:v>0.49646990740740743</c:v>
                </c:pt>
                <c:pt idx="14685">
                  <c:v>0.49672453703703701</c:v>
                </c:pt>
                <c:pt idx="14686">
                  <c:v>0.49696759259259254</c:v>
                </c:pt>
                <c:pt idx="14687">
                  <c:v>0.49721064814814814</c:v>
                </c:pt>
                <c:pt idx="14688">
                  <c:v>0.49745370370370368</c:v>
                </c:pt>
                <c:pt idx="14689">
                  <c:v>0.49769675925925921</c:v>
                </c:pt>
                <c:pt idx="14690">
                  <c:v>0.4979513888888889</c:v>
                </c:pt>
                <c:pt idx="14691">
                  <c:v>0.49819444444444444</c:v>
                </c:pt>
                <c:pt idx="14692">
                  <c:v>0.49843750000000003</c:v>
                </c:pt>
                <c:pt idx="14693">
                  <c:v>0.49868055555555557</c:v>
                </c:pt>
                <c:pt idx="14694">
                  <c:v>0.49892361111111111</c:v>
                </c:pt>
                <c:pt idx="14695">
                  <c:v>0.4991666666666667</c:v>
                </c:pt>
                <c:pt idx="14696">
                  <c:v>0.49942129629629628</c:v>
                </c:pt>
                <c:pt idx="14697">
                  <c:v>0.49966435185185182</c:v>
                </c:pt>
                <c:pt idx="14698">
                  <c:v>0.49990740740740741</c:v>
                </c:pt>
                <c:pt idx="14699">
                  <c:v>0.50015046296296295</c:v>
                </c:pt>
                <c:pt idx="14700">
                  <c:v>0.50039351851851854</c:v>
                </c:pt>
                <c:pt idx="14701">
                  <c:v>0.50064814814814818</c:v>
                </c:pt>
                <c:pt idx="14702">
                  <c:v>0.50089120370370377</c:v>
                </c:pt>
                <c:pt idx="14703">
                  <c:v>0.50113425925925925</c:v>
                </c:pt>
                <c:pt idx="14704">
                  <c:v>0.50137731481481485</c:v>
                </c:pt>
                <c:pt idx="14705">
                  <c:v>0.50162037037037044</c:v>
                </c:pt>
                <c:pt idx="14706">
                  <c:v>0.50187499999999996</c:v>
                </c:pt>
                <c:pt idx="14707">
                  <c:v>0.50211805555555555</c:v>
                </c:pt>
                <c:pt idx="14708">
                  <c:v>0.50236111111111115</c:v>
                </c:pt>
                <c:pt idx="14709">
                  <c:v>0.50260416666666663</c:v>
                </c:pt>
                <c:pt idx="14710">
                  <c:v>0.50284722222222222</c:v>
                </c:pt>
                <c:pt idx="14711">
                  <c:v>0.50310185185185186</c:v>
                </c:pt>
                <c:pt idx="14712">
                  <c:v>0.50334490740740734</c:v>
                </c:pt>
                <c:pt idx="14713">
                  <c:v>0.50358796296296293</c:v>
                </c:pt>
                <c:pt idx="14714">
                  <c:v>0.50383101851851853</c:v>
                </c:pt>
                <c:pt idx="14715">
                  <c:v>0.50407407407407401</c:v>
                </c:pt>
                <c:pt idx="14716">
                  <c:v>0.5043171296296296</c:v>
                </c:pt>
                <c:pt idx="14717">
                  <c:v>0.50457175925925923</c:v>
                </c:pt>
                <c:pt idx="14718">
                  <c:v>0.50481481481481483</c:v>
                </c:pt>
                <c:pt idx="14719">
                  <c:v>0.50505787037037042</c:v>
                </c:pt>
                <c:pt idx="14720">
                  <c:v>0.5053009259259259</c:v>
                </c:pt>
                <c:pt idx="14721">
                  <c:v>0.5055439814814815</c:v>
                </c:pt>
                <c:pt idx="14722">
                  <c:v>0.50579861111111113</c:v>
                </c:pt>
                <c:pt idx="14723">
                  <c:v>0.50604166666666661</c:v>
                </c:pt>
                <c:pt idx="14724">
                  <c:v>0.50628472222222221</c:v>
                </c:pt>
                <c:pt idx="14725">
                  <c:v>0.5065277777777778</c:v>
                </c:pt>
                <c:pt idx="14726">
                  <c:v>0.50677083333333328</c:v>
                </c:pt>
                <c:pt idx="14727">
                  <c:v>0.50702546296296302</c:v>
                </c:pt>
                <c:pt idx="14728">
                  <c:v>0.50726851851851851</c:v>
                </c:pt>
                <c:pt idx="14729">
                  <c:v>0.5075115740740741</c:v>
                </c:pt>
                <c:pt idx="14730">
                  <c:v>0.50775462962962969</c:v>
                </c:pt>
                <c:pt idx="14731">
                  <c:v>0.50799768518518518</c:v>
                </c:pt>
                <c:pt idx="14732">
                  <c:v>0.50824074074074077</c:v>
                </c:pt>
                <c:pt idx="14733">
                  <c:v>0.5084953703703704</c:v>
                </c:pt>
                <c:pt idx="14734">
                  <c:v>0.50873842592592589</c:v>
                </c:pt>
                <c:pt idx="14735">
                  <c:v>0.50898148148148148</c:v>
                </c:pt>
                <c:pt idx="14736">
                  <c:v>0.50922453703703707</c:v>
                </c:pt>
                <c:pt idx="14737">
                  <c:v>0.50946759259259256</c:v>
                </c:pt>
                <c:pt idx="14738">
                  <c:v>0.50972222222222219</c:v>
                </c:pt>
                <c:pt idx="14739">
                  <c:v>0.50996527777777778</c:v>
                </c:pt>
                <c:pt idx="14740">
                  <c:v>0.51020833333333326</c:v>
                </c:pt>
                <c:pt idx="14741">
                  <c:v>0.51045138888888886</c:v>
                </c:pt>
                <c:pt idx="14742">
                  <c:v>0.51069444444444445</c:v>
                </c:pt>
                <c:pt idx="14743">
                  <c:v>0.51094907407407408</c:v>
                </c:pt>
                <c:pt idx="14744">
                  <c:v>0.51119212962962968</c:v>
                </c:pt>
                <c:pt idx="14745">
                  <c:v>0.51143518518518516</c:v>
                </c:pt>
                <c:pt idx="14746">
                  <c:v>0.51167824074074075</c:v>
                </c:pt>
                <c:pt idx="14747">
                  <c:v>0.51192129629629635</c:v>
                </c:pt>
                <c:pt idx="14748">
                  <c:v>0.51217592592592587</c:v>
                </c:pt>
                <c:pt idx="14749">
                  <c:v>0.51241898148148146</c:v>
                </c:pt>
                <c:pt idx="14750">
                  <c:v>0.51266203703703705</c:v>
                </c:pt>
                <c:pt idx="14751">
                  <c:v>0.51290509259259254</c:v>
                </c:pt>
                <c:pt idx="14752">
                  <c:v>0.51314814814814813</c:v>
                </c:pt>
                <c:pt idx="14753">
                  <c:v>0.51339120370370372</c:v>
                </c:pt>
                <c:pt idx="14754">
                  <c:v>0.51364583333333336</c:v>
                </c:pt>
                <c:pt idx="14755">
                  <c:v>0.51388888888888895</c:v>
                </c:pt>
                <c:pt idx="14756">
                  <c:v>0.51413194444444443</c:v>
                </c:pt>
                <c:pt idx="14757">
                  <c:v>0.51437500000000003</c:v>
                </c:pt>
                <c:pt idx="14758">
                  <c:v>0.51461805555555562</c:v>
                </c:pt>
                <c:pt idx="14759">
                  <c:v>0.51487268518518514</c:v>
                </c:pt>
                <c:pt idx="14760">
                  <c:v>0.51511574074074074</c:v>
                </c:pt>
                <c:pt idx="14761">
                  <c:v>0.51535879629629633</c:v>
                </c:pt>
                <c:pt idx="14762">
                  <c:v>0.51560185185185181</c:v>
                </c:pt>
                <c:pt idx="14763">
                  <c:v>0.5158449074074074</c:v>
                </c:pt>
                <c:pt idx="14764">
                  <c:v>0.51609953703703704</c:v>
                </c:pt>
                <c:pt idx="14765">
                  <c:v>0.51634259259259263</c:v>
                </c:pt>
                <c:pt idx="14766">
                  <c:v>0.51658564814814811</c:v>
                </c:pt>
                <c:pt idx="14767">
                  <c:v>0.51682870370370371</c:v>
                </c:pt>
                <c:pt idx="14768">
                  <c:v>0.51707175925925919</c:v>
                </c:pt>
                <c:pt idx="14769">
                  <c:v>0.51731481481481478</c:v>
                </c:pt>
                <c:pt idx="14770">
                  <c:v>0.51756944444444442</c:v>
                </c:pt>
                <c:pt idx="14771">
                  <c:v>0.51781250000000001</c:v>
                </c:pt>
                <c:pt idx="14772">
                  <c:v>0.5180555555555556</c:v>
                </c:pt>
                <c:pt idx="14773">
                  <c:v>0.51829861111111108</c:v>
                </c:pt>
                <c:pt idx="14774">
                  <c:v>0.51854166666666668</c:v>
                </c:pt>
                <c:pt idx="14775">
                  <c:v>0.51879629629629631</c:v>
                </c:pt>
                <c:pt idx="14776">
                  <c:v>0.51903935185185179</c:v>
                </c:pt>
                <c:pt idx="14777">
                  <c:v>0.51928240740740739</c:v>
                </c:pt>
                <c:pt idx="14778">
                  <c:v>0.51952546296296298</c:v>
                </c:pt>
                <c:pt idx="14779">
                  <c:v>0.51976851851851846</c:v>
                </c:pt>
                <c:pt idx="14780">
                  <c:v>0.52002314814814821</c:v>
                </c:pt>
                <c:pt idx="14781">
                  <c:v>0.52026620370370369</c:v>
                </c:pt>
                <c:pt idx="14782">
                  <c:v>0.52050925925925928</c:v>
                </c:pt>
                <c:pt idx="14783">
                  <c:v>0.52075231481481488</c:v>
                </c:pt>
                <c:pt idx="14784">
                  <c:v>0.52099537037037036</c:v>
                </c:pt>
                <c:pt idx="14785">
                  <c:v>0.52124999999999999</c:v>
                </c:pt>
                <c:pt idx="14786">
                  <c:v>0.52149305555555558</c:v>
                </c:pt>
                <c:pt idx="14787">
                  <c:v>0.52173611111111107</c:v>
                </c:pt>
                <c:pt idx="14788">
                  <c:v>0.52197916666666666</c:v>
                </c:pt>
                <c:pt idx="14789">
                  <c:v>0.52222222222222225</c:v>
                </c:pt>
                <c:pt idx="14790">
                  <c:v>0.52246527777777774</c:v>
                </c:pt>
                <c:pt idx="14791">
                  <c:v>0.52271990740740748</c:v>
                </c:pt>
                <c:pt idx="14792">
                  <c:v>0.52296296296296296</c:v>
                </c:pt>
                <c:pt idx="14793">
                  <c:v>0.52320601851851845</c:v>
                </c:pt>
                <c:pt idx="14794">
                  <c:v>0.52344907407407404</c:v>
                </c:pt>
                <c:pt idx="14795">
                  <c:v>0.52369212962962963</c:v>
                </c:pt>
                <c:pt idx="14796">
                  <c:v>0.52394675925925926</c:v>
                </c:pt>
                <c:pt idx="14797">
                  <c:v>0.52418981481481486</c:v>
                </c:pt>
                <c:pt idx="14798">
                  <c:v>0.52443287037037034</c:v>
                </c:pt>
                <c:pt idx="14799">
                  <c:v>0.52467592592592593</c:v>
                </c:pt>
                <c:pt idx="14800">
                  <c:v>0.52491898148148153</c:v>
                </c:pt>
                <c:pt idx="14801">
                  <c:v>0.52517361111111105</c:v>
                </c:pt>
                <c:pt idx="14802">
                  <c:v>0.52541666666666664</c:v>
                </c:pt>
                <c:pt idx="14803">
                  <c:v>0.52565972222222224</c:v>
                </c:pt>
                <c:pt idx="14804">
                  <c:v>0.52590277777777772</c:v>
                </c:pt>
                <c:pt idx="14805">
                  <c:v>0.52614583333333331</c:v>
                </c:pt>
                <c:pt idx="14806">
                  <c:v>0.52638888888888891</c:v>
                </c:pt>
                <c:pt idx="14807">
                  <c:v>0.52664351851851854</c:v>
                </c:pt>
                <c:pt idx="14808">
                  <c:v>0.52688657407407413</c:v>
                </c:pt>
                <c:pt idx="14809">
                  <c:v>0.52712962962962961</c:v>
                </c:pt>
                <c:pt idx="14810">
                  <c:v>0.52737268518518521</c:v>
                </c:pt>
                <c:pt idx="14811">
                  <c:v>0.5276157407407408</c:v>
                </c:pt>
                <c:pt idx="14812">
                  <c:v>0.52787037037037032</c:v>
                </c:pt>
                <c:pt idx="14813">
                  <c:v>0.52811342592592592</c:v>
                </c:pt>
                <c:pt idx="14814">
                  <c:v>0.52835648148148151</c:v>
                </c:pt>
                <c:pt idx="14815">
                  <c:v>0.52859953703703699</c:v>
                </c:pt>
                <c:pt idx="14816">
                  <c:v>0.52884259259259259</c:v>
                </c:pt>
                <c:pt idx="14817">
                  <c:v>0.52909722222222222</c:v>
                </c:pt>
                <c:pt idx="14818">
                  <c:v>0.52934027777777781</c:v>
                </c:pt>
                <c:pt idx="14819">
                  <c:v>0.52958333333333341</c:v>
                </c:pt>
                <c:pt idx="14820">
                  <c:v>0.52982638888888889</c:v>
                </c:pt>
                <c:pt idx="14821">
                  <c:v>0.53006944444444437</c:v>
                </c:pt>
                <c:pt idx="14822">
                  <c:v>0.53032407407407411</c:v>
                </c:pt>
                <c:pt idx="14823">
                  <c:v>0.5305671296296296</c:v>
                </c:pt>
                <c:pt idx="14824">
                  <c:v>0.53081018518518519</c:v>
                </c:pt>
                <c:pt idx="14825">
                  <c:v>0.53105324074074078</c:v>
                </c:pt>
                <c:pt idx="14826">
                  <c:v>0.53129629629629627</c:v>
                </c:pt>
                <c:pt idx="14827">
                  <c:v>0.5315509259259259</c:v>
                </c:pt>
                <c:pt idx="14828">
                  <c:v>0.53179398148148149</c:v>
                </c:pt>
                <c:pt idx="14829">
                  <c:v>0.53203703703703698</c:v>
                </c:pt>
                <c:pt idx="14830">
                  <c:v>0.53228009259259257</c:v>
                </c:pt>
                <c:pt idx="14831">
                  <c:v>0.53252314814814816</c:v>
                </c:pt>
                <c:pt idx="14832">
                  <c:v>0.53276620370370364</c:v>
                </c:pt>
                <c:pt idx="14833">
                  <c:v>0.53302083333333339</c:v>
                </c:pt>
                <c:pt idx="14834">
                  <c:v>0.53326388888888887</c:v>
                </c:pt>
                <c:pt idx="14835">
                  <c:v>0.53350694444444446</c:v>
                </c:pt>
                <c:pt idx="14836">
                  <c:v>0.53375000000000006</c:v>
                </c:pt>
                <c:pt idx="14837">
                  <c:v>0.53399305555555554</c:v>
                </c:pt>
                <c:pt idx="14838">
                  <c:v>0.53424768518518517</c:v>
                </c:pt>
                <c:pt idx="14839">
                  <c:v>0.53449074074074077</c:v>
                </c:pt>
                <c:pt idx="14840">
                  <c:v>0.53473379629629625</c:v>
                </c:pt>
                <c:pt idx="14841">
                  <c:v>0.53497685185185184</c:v>
                </c:pt>
                <c:pt idx="14842">
                  <c:v>0.53521990740740744</c:v>
                </c:pt>
                <c:pt idx="14843">
                  <c:v>0.53547453703703707</c:v>
                </c:pt>
                <c:pt idx="14844">
                  <c:v>0.53571759259259266</c:v>
                </c:pt>
                <c:pt idx="14845">
                  <c:v>0.53596064814814814</c:v>
                </c:pt>
                <c:pt idx="14846">
                  <c:v>0.53620370370370374</c:v>
                </c:pt>
                <c:pt idx="14847">
                  <c:v>0.53644675925925933</c:v>
                </c:pt>
                <c:pt idx="14848">
                  <c:v>0.53668981481481481</c:v>
                </c:pt>
                <c:pt idx="14849">
                  <c:v>0.53694444444444445</c:v>
                </c:pt>
                <c:pt idx="14850">
                  <c:v>0.53718750000000004</c:v>
                </c:pt>
                <c:pt idx="14851">
                  <c:v>0.53743055555555552</c:v>
                </c:pt>
                <c:pt idx="14852">
                  <c:v>0.53767361111111112</c:v>
                </c:pt>
                <c:pt idx="14853">
                  <c:v>0.53791666666666671</c:v>
                </c:pt>
                <c:pt idx="14854">
                  <c:v>0.53817129629629623</c:v>
                </c:pt>
                <c:pt idx="14855">
                  <c:v>0.53841435185185182</c:v>
                </c:pt>
                <c:pt idx="14856">
                  <c:v>0.53865740740740742</c:v>
                </c:pt>
                <c:pt idx="14857">
                  <c:v>0.5389004629629629</c:v>
                </c:pt>
                <c:pt idx="14858">
                  <c:v>0.53914351851851849</c:v>
                </c:pt>
                <c:pt idx="14859">
                  <c:v>0.53939814814814813</c:v>
                </c:pt>
                <c:pt idx="14860">
                  <c:v>0.53964120370370372</c:v>
                </c:pt>
                <c:pt idx="14861">
                  <c:v>0.53988425925925931</c:v>
                </c:pt>
                <c:pt idx="14862">
                  <c:v>0.5401273148148148</c:v>
                </c:pt>
                <c:pt idx="14863">
                  <c:v>0.54037037037037039</c:v>
                </c:pt>
                <c:pt idx="14864">
                  <c:v>0.54061342592592598</c:v>
                </c:pt>
                <c:pt idx="14865">
                  <c:v>0.5408680555555555</c:v>
                </c:pt>
                <c:pt idx="14866">
                  <c:v>0.5411111111111111</c:v>
                </c:pt>
                <c:pt idx="14867">
                  <c:v>0.54135416666666669</c:v>
                </c:pt>
                <c:pt idx="14868">
                  <c:v>0.54159722222222217</c:v>
                </c:pt>
                <c:pt idx="14869">
                  <c:v>0.54184027777777777</c:v>
                </c:pt>
                <c:pt idx="14870">
                  <c:v>0.5420949074074074</c:v>
                </c:pt>
                <c:pt idx="14871">
                  <c:v>0.54233796296296299</c:v>
                </c:pt>
                <c:pt idx="14872">
                  <c:v>0.54258101851851859</c:v>
                </c:pt>
                <c:pt idx="14873">
                  <c:v>0.54282407407407407</c:v>
                </c:pt>
                <c:pt idx="14874">
                  <c:v>0.54306712962962966</c:v>
                </c:pt>
                <c:pt idx="14875">
                  <c:v>0.5433217592592593</c:v>
                </c:pt>
                <c:pt idx="14876">
                  <c:v>0.54356481481481478</c:v>
                </c:pt>
                <c:pt idx="14877">
                  <c:v>0.54380787037037037</c:v>
                </c:pt>
                <c:pt idx="14878">
                  <c:v>0.54405092592592597</c:v>
                </c:pt>
                <c:pt idx="14879">
                  <c:v>0.54429398148148145</c:v>
                </c:pt>
                <c:pt idx="14880">
                  <c:v>0.54454861111111108</c:v>
                </c:pt>
                <c:pt idx="14881">
                  <c:v>0.54479166666666667</c:v>
                </c:pt>
                <c:pt idx="14882">
                  <c:v>0.54503472222222216</c:v>
                </c:pt>
                <c:pt idx="14883">
                  <c:v>0.54527777777777775</c:v>
                </c:pt>
                <c:pt idx="14884">
                  <c:v>0.54552083333333334</c:v>
                </c:pt>
                <c:pt idx="14885">
                  <c:v>0.54576388888888883</c:v>
                </c:pt>
                <c:pt idx="14886">
                  <c:v>0.54601851851851857</c:v>
                </c:pt>
                <c:pt idx="14887">
                  <c:v>0.54626157407407405</c:v>
                </c:pt>
                <c:pt idx="14888">
                  <c:v>0.54650462962962965</c:v>
                </c:pt>
                <c:pt idx="14889">
                  <c:v>0.54674768518518524</c:v>
                </c:pt>
                <c:pt idx="14890">
                  <c:v>0.54699074074074072</c:v>
                </c:pt>
                <c:pt idx="14891">
                  <c:v>0.54724537037037035</c:v>
                </c:pt>
                <c:pt idx="14892">
                  <c:v>0.54748842592592595</c:v>
                </c:pt>
                <c:pt idx="14893">
                  <c:v>0.54773148148148143</c:v>
                </c:pt>
                <c:pt idx="14894">
                  <c:v>0.54797453703703702</c:v>
                </c:pt>
                <c:pt idx="14895">
                  <c:v>0.54821759259259262</c:v>
                </c:pt>
                <c:pt idx="14896">
                  <c:v>0.54847222222222225</c:v>
                </c:pt>
                <c:pt idx="14897">
                  <c:v>0.54871527777777784</c:v>
                </c:pt>
                <c:pt idx="14898">
                  <c:v>0.54895833333333333</c:v>
                </c:pt>
                <c:pt idx="14899">
                  <c:v>0.54920138888888892</c:v>
                </c:pt>
                <c:pt idx="14900">
                  <c:v>0.54944444444444451</c:v>
                </c:pt>
                <c:pt idx="14901">
                  <c:v>0.5496875</c:v>
                </c:pt>
                <c:pt idx="14902">
                  <c:v>0.54994212962962963</c:v>
                </c:pt>
                <c:pt idx="14903">
                  <c:v>0.55018518518518522</c:v>
                </c:pt>
                <c:pt idx="14904">
                  <c:v>0.5504282407407407</c:v>
                </c:pt>
                <c:pt idx="14905">
                  <c:v>0.5506712962962963</c:v>
                </c:pt>
                <c:pt idx="14906">
                  <c:v>0.55091435185185189</c:v>
                </c:pt>
                <c:pt idx="14907">
                  <c:v>0.55116898148148141</c:v>
                </c:pt>
                <c:pt idx="14908">
                  <c:v>0.55141203703703701</c:v>
                </c:pt>
                <c:pt idx="14909">
                  <c:v>0.5516550925925926</c:v>
                </c:pt>
                <c:pt idx="14910">
                  <c:v>0.55189814814814808</c:v>
                </c:pt>
                <c:pt idx="14911">
                  <c:v>0.55214120370370368</c:v>
                </c:pt>
                <c:pt idx="14912">
                  <c:v>0.55239583333333331</c:v>
                </c:pt>
                <c:pt idx="14913">
                  <c:v>0.5526388888888889</c:v>
                </c:pt>
                <c:pt idx="14914">
                  <c:v>0.5528819444444445</c:v>
                </c:pt>
                <c:pt idx="14915">
                  <c:v>0.55312499999999998</c:v>
                </c:pt>
                <c:pt idx="14916">
                  <c:v>0.55336805555555557</c:v>
                </c:pt>
                <c:pt idx="14917">
                  <c:v>0.5536226851851852</c:v>
                </c:pt>
                <c:pt idx="14918">
                  <c:v>0.55386574074074069</c:v>
                </c:pt>
                <c:pt idx="14919">
                  <c:v>0.55410879629629628</c:v>
                </c:pt>
                <c:pt idx="14920">
                  <c:v>0.55435185185185187</c:v>
                </c:pt>
                <c:pt idx="14921">
                  <c:v>0.55459490740740736</c:v>
                </c:pt>
                <c:pt idx="14922">
                  <c:v>0.5548495370370371</c:v>
                </c:pt>
                <c:pt idx="14923">
                  <c:v>0.55509259259259258</c:v>
                </c:pt>
                <c:pt idx="14924">
                  <c:v>0.55533564814814818</c:v>
                </c:pt>
                <c:pt idx="14925">
                  <c:v>0.55557870370370377</c:v>
                </c:pt>
                <c:pt idx="14926">
                  <c:v>0.55582175925925925</c:v>
                </c:pt>
                <c:pt idx="14927">
                  <c:v>0.55606481481481485</c:v>
                </c:pt>
                <c:pt idx="14928">
                  <c:v>0.55631944444444448</c:v>
                </c:pt>
                <c:pt idx="14929">
                  <c:v>0.55656249999999996</c:v>
                </c:pt>
                <c:pt idx="14930">
                  <c:v>0.55680555555555555</c:v>
                </c:pt>
                <c:pt idx="14931">
                  <c:v>0.55704861111111115</c:v>
                </c:pt>
                <c:pt idx="14932">
                  <c:v>0.55729166666666663</c:v>
                </c:pt>
                <c:pt idx="14933">
                  <c:v>0.55754629629629626</c:v>
                </c:pt>
                <c:pt idx="14934">
                  <c:v>0.55778935185185186</c:v>
                </c:pt>
                <c:pt idx="14935">
                  <c:v>0.55803240740740734</c:v>
                </c:pt>
                <c:pt idx="14936">
                  <c:v>0.55827546296296293</c:v>
                </c:pt>
                <c:pt idx="14937">
                  <c:v>0.55851851851851853</c:v>
                </c:pt>
                <c:pt idx="14938">
                  <c:v>0.55877314814814816</c:v>
                </c:pt>
                <c:pt idx="14939">
                  <c:v>0.55901620370370375</c:v>
                </c:pt>
                <c:pt idx="14940">
                  <c:v>0.55925925925925923</c:v>
                </c:pt>
                <c:pt idx="14941">
                  <c:v>0.55950231481481483</c:v>
                </c:pt>
                <c:pt idx="14942">
                  <c:v>0.55974537037037042</c:v>
                </c:pt>
                <c:pt idx="14943">
                  <c:v>0.5599884259259259</c:v>
                </c:pt>
                <c:pt idx="14944">
                  <c:v>0.56024305555555554</c:v>
                </c:pt>
                <c:pt idx="14945">
                  <c:v>0.56048611111111113</c:v>
                </c:pt>
                <c:pt idx="14946">
                  <c:v>0.56072916666666661</c:v>
                </c:pt>
                <c:pt idx="14947">
                  <c:v>0.56097222222222221</c:v>
                </c:pt>
                <c:pt idx="14948">
                  <c:v>0.5612152777777778</c:v>
                </c:pt>
                <c:pt idx="14949">
                  <c:v>0.56146990740740743</c:v>
                </c:pt>
                <c:pt idx="14950">
                  <c:v>0.56171296296296302</c:v>
                </c:pt>
                <c:pt idx="14951">
                  <c:v>0.56195601851851851</c:v>
                </c:pt>
                <c:pt idx="14952">
                  <c:v>0.5621990740740741</c:v>
                </c:pt>
                <c:pt idx="14953">
                  <c:v>0.56244212962962969</c:v>
                </c:pt>
                <c:pt idx="14954">
                  <c:v>0.56269675925925922</c:v>
                </c:pt>
                <c:pt idx="14955">
                  <c:v>0.56293981481481481</c:v>
                </c:pt>
                <c:pt idx="14956">
                  <c:v>0.5631828703703704</c:v>
                </c:pt>
                <c:pt idx="14957">
                  <c:v>0.56342592592592589</c:v>
                </c:pt>
                <c:pt idx="14958">
                  <c:v>0.56366898148148148</c:v>
                </c:pt>
                <c:pt idx="14959">
                  <c:v>0.56391203703703707</c:v>
                </c:pt>
                <c:pt idx="14960">
                  <c:v>0.56416666666666659</c:v>
                </c:pt>
                <c:pt idx="14961">
                  <c:v>0.56440972222222219</c:v>
                </c:pt>
                <c:pt idx="14962">
                  <c:v>0.56465277777777778</c:v>
                </c:pt>
                <c:pt idx="14963">
                  <c:v>0.56489583333333326</c:v>
                </c:pt>
                <c:pt idx="14964">
                  <c:v>0.56513888888888886</c:v>
                </c:pt>
                <c:pt idx="14965">
                  <c:v>0.56539351851851849</c:v>
                </c:pt>
                <c:pt idx="14966">
                  <c:v>0.56563657407407408</c:v>
                </c:pt>
                <c:pt idx="14967">
                  <c:v>0.56587962962962968</c:v>
                </c:pt>
                <c:pt idx="14968">
                  <c:v>0.56612268518518516</c:v>
                </c:pt>
                <c:pt idx="14969">
                  <c:v>0.56636574074074075</c:v>
                </c:pt>
                <c:pt idx="14970">
                  <c:v>0.56662037037037039</c:v>
                </c:pt>
                <c:pt idx="14971">
                  <c:v>0.56686342592592587</c:v>
                </c:pt>
                <c:pt idx="14972">
                  <c:v>0.56710648148148146</c:v>
                </c:pt>
                <c:pt idx="14973">
                  <c:v>0.56734953703703705</c:v>
                </c:pt>
                <c:pt idx="14974">
                  <c:v>0.56759259259259254</c:v>
                </c:pt>
                <c:pt idx="14975">
                  <c:v>0.56784722222222228</c:v>
                </c:pt>
                <c:pt idx="14976">
                  <c:v>0.56809027777777776</c:v>
                </c:pt>
                <c:pt idx="14977">
                  <c:v>0.56833333333333336</c:v>
                </c:pt>
                <c:pt idx="14978">
                  <c:v>0.56857638888888895</c:v>
                </c:pt>
                <c:pt idx="14979">
                  <c:v>0.56881944444444443</c:v>
                </c:pt>
                <c:pt idx="14980">
                  <c:v>0.56906250000000003</c:v>
                </c:pt>
                <c:pt idx="14981">
                  <c:v>0.56931712962962966</c:v>
                </c:pt>
                <c:pt idx="14982">
                  <c:v>0.56956018518518514</c:v>
                </c:pt>
                <c:pt idx="14983">
                  <c:v>0.56980324074074074</c:v>
                </c:pt>
                <c:pt idx="14984">
                  <c:v>0.57004629629629633</c:v>
                </c:pt>
                <c:pt idx="14985">
                  <c:v>0.57028935185185181</c:v>
                </c:pt>
                <c:pt idx="14986">
                  <c:v>0.57054398148148155</c:v>
                </c:pt>
                <c:pt idx="14987">
                  <c:v>0.57078703703703704</c:v>
                </c:pt>
                <c:pt idx="14988">
                  <c:v>0.57103009259259252</c:v>
                </c:pt>
                <c:pt idx="14989">
                  <c:v>0.57127314814814811</c:v>
                </c:pt>
                <c:pt idx="14990">
                  <c:v>0.57151620370370371</c:v>
                </c:pt>
                <c:pt idx="14991">
                  <c:v>0.57177083333333334</c:v>
                </c:pt>
                <c:pt idx="14992">
                  <c:v>0.57201388888888893</c:v>
                </c:pt>
                <c:pt idx="14993">
                  <c:v>0.57225694444444442</c:v>
                </c:pt>
                <c:pt idx="14994">
                  <c:v>0.57250000000000001</c:v>
                </c:pt>
                <c:pt idx="14995">
                  <c:v>0.5727430555555556</c:v>
                </c:pt>
                <c:pt idx="14996">
                  <c:v>0.57298611111111108</c:v>
                </c:pt>
                <c:pt idx="14997">
                  <c:v>0.57324074074074072</c:v>
                </c:pt>
                <c:pt idx="14998">
                  <c:v>0.57348379629629631</c:v>
                </c:pt>
                <c:pt idx="14999">
                  <c:v>0.57372685185185179</c:v>
                </c:pt>
                <c:pt idx="15000">
                  <c:v>0.57396990740740739</c:v>
                </c:pt>
                <c:pt idx="15001">
                  <c:v>0.57421296296296298</c:v>
                </c:pt>
                <c:pt idx="15002">
                  <c:v>0.57446759259259261</c:v>
                </c:pt>
                <c:pt idx="15003">
                  <c:v>0.57471064814814821</c:v>
                </c:pt>
                <c:pt idx="15004">
                  <c:v>0.57495370370370369</c:v>
                </c:pt>
                <c:pt idx="15005">
                  <c:v>0.57519675925925928</c:v>
                </c:pt>
                <c:pt idx="15006">
                  <c:v>0.57543981481481488</c:v>
                </c:pt>
                <c:pt idx="15007">
                  <c:v>0.5756944444444444</c:v>
                </c:pt>
                <c:pt idx="15008">
                  <c:v>0.57593749999999999</c:v>
                </c:pt>
                <c:pt idx="15009">
                  <c:v>0.57618055555555558</c:v>
                </c:pt>
                <c:pt idx="15010">
                  <c:v>0.57642361111111107</c:v>
                </c:pt>
                <c:pt idx="15011">
                  <c:v>0.57666666666666666</c:v>
                </c:pt>
                <c:pt idx="15012">
                  <c:v>0.57692129629629629</c:v>
                </c:pt>
                <c:pt idx="15013">
                  <c:v>0.57716435185185189</c:v>
                </c:pt>
                <c:pt idx="15014">
                  <c:v>0.57740740740740748</c:v>
                </c:pt>
                <c:pt idx="15015">
                  <c:v>0.57765046296296296</c:v>
                </c:pt>
                <c:pt idx="15016">
                  <c:v>0.57789351851851845</c:v>
                </c:pt>
                <c:pt idx="15017">
                  <c:v>0.57814814814814819</c:v>
                </c:pt>
                <c:pt idx="15018">
                  <c:v>0.57839120370370367</c:v>
                </c:pt>
                <c:pt idx="15019">
                  <c:v>0.57863425925925926</c:v>
                </c:pt>
                <c:pt idx="15020">
                  <c:v>0.57887731481481486</c:v>
                </c:pt>
                <c:pt idx="15021">
                  <c:v>0.57912037037037034</c:v>
                </c:pt>
                <c:pt idx="15022">
                  <c:v>0.57936342592592593</c:v>
                </c:pt>
                <c:pt idx="15023">
                  <c:v>0.57961805555555557</c:v>
                </c:pt>
                <c:pt idx="15024">
                  <c:v>0.57986111111111105</c:v>
                </c:pt>
                <c:pt idx="15025">
                  <c:v>0.58010416666666664</c:v>
                </c:pt>
                <c:pt idx="15026">
                  <c:v>0.58034722222222224</c:v>
                </c:pt>
                <c:pt idx="15027">
                  <c:v>0.58059027777777772</c:v>
                </c:pt>
                <c:pt idx="15028">
                  <c:v>0.58084490740740746</c:v>
                </c:pt>
                <c:pt idx="15029">
                  <c:v>0.58108796296296295</c:v>
                </c:pt>
                <c:pt idx="15030">
                  <c:v>0.58133101851851854</c:v>
                </c:pt>
                <c:pt idx="15031">
                  <c:v>0.58157407407407413</c:v>
                </c:pt>
                <c:pt idx="15032">
                  <c:v>0.58181712962962961</c:v>
                </c:pt>
                <c:pt idx="15033">
                  <c:v>0.58206018518518521</c:v>
                </c:pt>
                <c:pt idx="15034">
                  <c:v>0.58231481481481484</c:v>
                </c:pt>
                <c:pt idx="15035">
                  <c:v>0.58255787037037032</c:v>
                </c:pt>
                <c:pt idx="15036">
                  <c:v>0.58280092592592592</c:v>
                </c:pt>
                <c:pt idx="15037">
                  <c:v>0.58304398148148151</c:v>
                </c:pt>
                <c:pt idx="15038">
                  <c:v>0.58328703703703699</c:v>
                </c:pt>
                <c:pt idx="15039">
                  <c:v>0.58354166666666674</c:v>
                </c:pt>
                <c:pt idx="15040">
                  <c:v>0.58378472222222222</c:v>
                </c:pt>
                <c:pt idx="15041">
                  <c:v>0.58402777777777781</c:v>
                </c:pt>
                <c:pt idx="15042">
                  <c:v>0.58427083333333341</c:v>
                </c:pt>
                <c:pt idx="15043">
                  <c:v>0.58451388888888889</c:v>
                </c:pt>
                <c:pt idx="15044">
                  <c:v>0.58476851851851852</c:v>
                </c:pt>
                <c:pt idx="15045">
                  <c:v>0.58501157407407411</c:v>
                </c:pt>
                <c:pt idx="15046">
                  <c:v>0.5852546296296296</c:v>
                </c:pt>
                <c:pt idx="15047">
                  <c:v>0.58549768518518519</c:v>
                </c:pt>
                <c:pt idx="15048">
                  <c:v>0.58574074074074078</c:v>
                </c:pt>
                <c:pt idx="15049">
                  <c:v>0.58599537037037031</c:v>
                </c:pt>
                <c:pt idx="15050">
                  <c:v>0.5862384259259259</c:v>
                </c:pt>
                <c:pt idx="15051">
                  <c:v>0.58648148148148149</c:v>
                </c:pt>
                <c:pt idx="15052">
                  <c:v>0.58672453703703698</c:v>
                </c:pt>
                <c:pt idx="15053">
                  <c:v>0.58696759259259257</c:v>
                </c:pt>
                <c:pt idx="15054">
                  <c:v>0.58721064814814816</c:v>
                </c:pt>
                <c:pt idx="15055">
                  <c:v>0.58746527777777779</c:v>
                </c:pt>
                <c:pt idx="15056">
                  <c:v>0.58770833333333339</c:v>
                </c:pt>
                <c:pt idx="15057">
                  <c:v>0.58795138888888887</c:v>
                </c:pt>
                <c:pt idx="15058">
                  <c:v>0.58819444444444446</c:v>
                </c:pt>
                <c:pt idx="15059">
                  <c:v>0.58843750000000006</c:v>
                </c:pt>
                <c:pt idx="15060">
                  <c:v>0.58869212962962958</c:v>
                </c:pt>
                <c:pt idx="15061">
                  <c:v>0.58893518518518517</c:v>
                </c:pt>
                <c:pt idx="15062">
                  <c:v>0.58917824074074077</c:v>
                </c:pt>
                <c:pt idx="15063">
                  <c:v>0.58942129629629625</c:v>
                </c:pt>
                <c:pt idx="15064">
                  <c:v>0.58966435185185184</c:v>
                </c:pt>
                <c:pt idx="15065">
                  <c:v>0.58991898148148147</c:v>
                </c:pt>
                <c:pt idx="15066">
                  <c:v>0.59016203703703707</c:v>
                </c:pt>
                <c:pt idx="15067">
                  <c:v>0.59040509259259266</c:v>
                </c:pt>
                <c:pt idx="15068">
                  <c:v>0.59064814814814814</c:v>
                </c:pt>
                <c:pt idx="15069">
                  <c:v>0.59089120370370374</c:v>
                </c:pt>
                <c:pt idx="15070">
                  <c:v>0.59114583333333337</c:v>
                </c:pt>
                <c:pt idx="15071">
                  <c:v>0.59138888888888885</c:v>
                </c:pt>
                <c:pt idx="15072">
                  <c:v>0.59163194444444445</c:v>
                </c:pt>
                <c:pt idx="15073">
                  <c:v>0.59187500000000004</c:v>
                </c:pt>
                <c:pt idx="15074">
                  <c:v>0.59211805555555552</c:v>
                </c:pt>
                <c:pt idx="15075">
                  <c:v>0.59236111111111112</c:v>
                </c:pt>
                <c:pt idx="15076">
                  <c:v>0.59261574074074075</c:v>
                </c:pt>
                <c:pt idx="15077">
                  <c:v>0.59285879629629623</c:v>
                </c:pt>
                <c:pt idx="15078">
                  <c:v>0.59310185185185182</c:v>
                </c:pt>
                <c:pt idx="15079">
                  <c:v>0.59334490740740742</c:v>
                </c:pt>
                <c:pt idx="15080">
                  <c:v>0.5935879629629629</c:v>
                </c:pt>
                <c:pt idx="15081">
                  <c:v>0.59384259259259264</c:v>
                </c:pt>
                <c:pt idx="15082">
                  <c:v>0.59408564814814813</c:v>
                </c:pt>
                <c:pt idx="15083">
                  <c:v>0.59432870370370372</c:v>
                </c:pt>
                <c:pt idx="15084">
                  <c:v>0.59457175925925931</c:v>
                </c:pt>
                <c:pt idx="15085">
                  <c:v>0.5948148148148148</c:v>
                </c:pt>
                <c:pt idx="15086">
                  <c:v>0.59506944444444443</c:v>
                </c:pt>
                <c:pt idx="15087">
                  <c:v>0.59531250000000002</c:v>
                </c:pt>
                <c:pt idx="15088">
                  <c:v>0.5955555555555555</c:v>
                </c:pt>
                <c:pt idx="15089">
                  <c:v>0.5957986111111111</c:v>
                </c:pt>
                <c:pt idx="15090">
                  <c:v>0.59604166666666669</c:v>
                </c:pt>
                <c:pt idx="15091">
                  <c:v>0.59628472222222217</c:v>
                </c:pt>
                <c:pt idx="15092">
                  <c:v>0.59653935185185192</c:v>
                </c:pt>
                <c:pt idx="15093">
                  <c:v>0.5967824074074074</c:v>
                </c:pt>
                <c:pt idx="15094">
                  <c:v>0.59702546296296299</c:v>
                </c:pt>
                <c:pt idx="15095">
                  <c:v>0.59726851851851859</c:v>
                </c:pt>
                <c:pt idx="15096">
                  <c:v>0.59751157407407407</c:v>
                </c:pt>
                <c:pt idx="15097">
                  <c:v>0.5977662037037037</c:v>
                </c:pt>
                <c:pt idx="15098">
                  <c:v>0.5980092592592593</c:v>
                </c:pt>
                <c:pt idx="15099">
                  <c:v>0.59825231481481478</c:v>
                </c:pt>
                <c:pt idx="15100">
                  <c:v>0.59849537037037037</c:v>
                </c:pt>
                <c:pt idx="15101">
                  <c:v>0.59873842592592597</c:v>
                </c:pt>
                <c:pt idx="15102">
                  <c:v>0.59899305555555549</c:v>
                </c:pt>
                <c:pt idx="15103">
                  <c:v>0.59923611111111108</c:v>
                </c:pt>
                <c:pt idx="15104">
                  <c:v>0.59947916666666667</c:v>
                </c:pt>
                <c:pt idx="15105">
                  <c:v>0.59972222222222216</c:v>
                </c:pt>
                <c:pt idx="15106">
                  <c:v>0.59996527777777775</c:v>
                </c:pt>
                <c:pt idx="15107">
                  <c:v>0.60021990740740738</c:v>
                </c:pt>
                <c:pt idx="15108">
                  <c:v>0.60046296296296298</c:v>
                </c:pt>
                <c:pt idx="15109">
                  <c:v>0.60070601851851857</c:v>
                </c:pt>
                <c:pt idx="15110">
                  <c:v>0.60094907407407405</c:v>
                </c:pt>
                <c:pt idx="15111">
                  <c:v>0.60119212962962965</c:v>
                </c:pt>
                <c:pt idx="15112">
                  <c:v>0.60144675925925928</c:v>
                </c:pt>
                <c:pt idx="15113">
                  <c:v>0.60168981481481476</c:v>
                </c:pt>
                <c:pt idx="15114">
                  <c:v>0.60193287037037035</c:v>
                </c:pt>
                <c:pt idx="15115">
                  <c:v>0.60217592592592595</c:v>
                </c:pt>
                <c:pt idx="15116">
                  <c:v>0.60241898148148143</c:v>
                </c:pt>
                <c:pt idx="15117">
                  <c:v>0.60266203703703702</c:v>
                </c:pt>
                <c:pt idx="15118">
                  <c:v>0.60291666666666666</c:v>
                </c:pt>
                <c:pt idx="15119">
                  <c:v>0.60315972222222225</c:v>
                </c:pt>
                <c:pt idx="15120">
                  <c:v>0.60340277777777784</c:v>
                </c:pt>
                <c:pt idx="15121">
                  <c:v>0.60364583333333333</c:v>
                </c:pt>
                <c:pt idx="15122">
                  <c:v>0.60388888888888892</c:v>
                </c:pt>
                <c:pt idx="15123">
                  <c:v>0.60414351851851855</c:v>
                </c:pt>
                <c:pt idx="15124">
                  <c:v>0.60438657407407403</c:v>
                </c:pt>
                <c:pt idx="15125">
                  <c:v>0.60462962962962963</c:v>
                </c:pt>
                <c:pt idx="15126">
                  <c:v>0.60487268518518522</c:v>
                </c:pt>
                <c:pt idx="15127">
                  <c:v>0.6051157407407407</c:v>
                </c:pt>
                <c:pt idx="15128">
                  <c:v>0.6053587962962963</c:v>
                </c:pt>
                <c:pt idx="15129">
                  <c:v>0.60561342592592593</c:v>
                </c:pt>
                <c:pt idx="15130">
                  <c:v>0.60585648148148141</c:v>
                </c:pt>
                <c:pt idx="15131">
                  <c:v>0.60609953703703701</c:v>
                </c:pt>
                <c:pt idx="15132">
                  <c:v>0.6063425925925926</c:v>
                </c:pt>
                <c:pt idx="15133">
                  <c:v>0.60658564814814808</c:v>
                </c:pt>
                <c:pt idx="15134">
                  <c:v>0.60684027777777783</c:v>
                </c:pt>
                <c:pt idx="15135">
                  <c:v>0.60708333333333331</c:v>
                </c:pt>
                <c:pt idx="15136">
                  <c:v>0.6073263888888889</c:v>
                </c:pt>
                <c:pt idx="15137">
                  <c:v>0.6075694444444445</c:v>
                </c:pt>
                <c:pt idx="15138">
                  <c:v>0.60781249999999998</c:v>
                </c:pt>
                <c:pt idx="15139">
                  <c:v>0.60806712962962961</c:v>
                </c:pt>
                <c:pt idx="15140">
                  <c:v>0.6083101851851852</c:v>
                </c:pt>
                <c:pt idx="15141">
                  <c:v>0.60855324074074069</c:v>
                </c:pt>
                <c:pt idx="15142">
                  <c:v>0.60879629629629628</c:v>
                </c:pt>
                <c:pt idx="15143">
                  <c:v>0.60903935185185187</c:v>
                </c:pt>
                <c:pt idx="15144">
                  <c:v>0.60929398148148151</c:v>
                </c:pt>
                <c:pt idx="15145">
                  <c:v>0.6095370370370371</c:v>
                </c:pt>
                <c:pt idx="15146">
                  <c:v>0.60978009259259258</c:v>
                </c:pt>
                <c:pt idx="15147">
                  <c:v>0.61002314814814818</c:v>
                </c:pt>
                <c:pt idx="15148">
                  <c:v>0.61026620370370377</c:v>
                </c:pt>
                <c:pt idx="15149">
                  <c:v>0.61050925925925925</c:v>
                </c:pt>
                <c:pt idx="15150">
                  <c:v>0.61076388888888888</c:v>
                </c:pt>
                <c:pt idx="15151">
                  <c:v>0.61100694444444448</c:v>
                </c:pt>
                <c:pt idx="15152">
                  <c:v>0.61124999999999996</c:v>
                </c:pt>
                <c:pt idx="15153">
                  <c:v>0.61149305555555555</c:v>
                </c:pt>
                <c:pt idx="15154">
                  <c:v>0.61173611111111115</c:v>
                </c:pt>
                <c:pt idx="15155">
                  <c:v>0.61199074074074067</c:v>
                </c:pt>
                <c:pt idx="15156">
                  <c:v>0.61223379629629626</c:v>
                </c:pt>
                <c:pt idx="15157">
                  <c:v>0.61247685185185186</c:v>
                </c:pt>
                <c:pt idx="15158">
                  <c:v>0.61271990740740734</c:v>
                </c:pt>
                <c:pt idx="15159">
                  <c:v>0.61296296296296293</c:v>
                </c:pt>
                <c:pt idx="15160">
                  <c:v>0.61321759259259256</c:v>
                </c:pt>
                <c:pt idx="15161">
                  <c:v>0.61346064814814816</c:v>
                </c:pt>
                <c:pt idx="15162">
                  <c:v>0.61370370370370375</c:v>
                </c:pt>
                <c:pt idx="15163">
                  <c:v>0.61394675925925923</c:v>
                </c:pt>
                <c:pt idx="15164">
                  <c:v>0.61418981481481483</c:v>
                </c:pt>
                <c:pt idx="15165">
                  <c:v>0.61444444444444446</c:v>
                </c:pt>
                <c:pt idx="15166">
                  <c:v>0.61468749999999994</c:v>
                </c:pt>
                <c:pt idx="15167">
                  <c:v>0.61493055555555554</c:v>
                </c:pt>
                <c:pt idx="15168">
                  <c:v>0.61517361111111113</c:v>
                </c:pt>
                <c:pt idx="15169">
                  <c:v>0.61541666666666661</c:v>
                </c:pt>
                <c:pt idx="15170">
                  <c:v>0.61565972222222221</c:v>
                </c:pt>
                <c:pt idx="15171">
                  <c:v>0.61591435185185184</c:v>
                </c:pt>
                <c:pt idx="15172">
                  <c:v>0.61615740740740743</c:v>
                </c:pt>
                <c:pt idx="15173">
                  <c:v>0.61640046296296302</c:v>
                </c:pt>
                <c:pt idx="15174">
                  <c:v>0.61664351851851851</c:v>
                </c:pt>
                <c:pt idx="15175">
                  <c:v>0.6168865740740741</c:v>
                </c:pt>
                <c:pt idx="15176">
                  <c:v>0.61714120370370373</c:v>
                </c:pt>
                <c:pt idx="15177">
                  <c:v>0.61738425925925922</c:v>
                </c:pt>
                <c:pt idx="15178">
                  <c:v>0.61762731481481481</c:v>
                </c:pt>
                <c:pt idx="15179">
                  <c:v>0.6178703703703704</c:v>
                </c:pt>
                <c:pt idx="15180">
                  <c:v>0.61811342592592589</c:v>
                </c:pt>
                <c:pt idx="15181">
                  <c:v>0.61836805555555563</c:v>
                </c:pt>
                <c:pt idx="15182">
                  <c:v>0.61861111111111111</c:v>
                </c:pt>
                <c:pt idx="15183">
                  <c:v>0.61885416666666659</c:v>
                </c:pt>
                <c:pt idx="15184">
                  <c:v>0.61909722222222219</c:v>
                </c:pt>
                <c:pt idx="15185">
                  <c:v>0.61934027777777778</c:v>
                </c:pt>
                <c:pt idx="15186">
                  <c:v>0.61958333333333326</c:v>
                </c:pt>
                <c:pt idx="15187">
                  <c:v>0.61983796296296301</c:v>
                </c:pt>
                <c:pt idx="15188">
                  <c:v>0.62008101851851849</c:v>
                </c:pt>
                <c:pt idx="15189">
                  <c:v>0.62032407407407408</c:v>
                </c:pt>
                <c:pt idx="15190">
                  <c:v>0.62056712962962968</c:v>
                </c:pt>
                <c:pt idx="15191">
                  <c:v>0.62081018518518516</c:v>
                </c:pt>
                <c:pt idx="15192">
                  <c:v>0.62106481481481479</c:v>
                </c:pt>
                <c:pt idx="15193">
                  <c:v>0.62130787037037039</c:v>
                </c:pt>
                <c:pt idx="15194">
                  <c:v>0.62155092592592587</c:v>
                </c:pt>
                <c:pt idx="15195">
                  <c:v>0.62179398148148146</c:v>
                </c:pt>
                <c:pt idx="15196">
                  <c:v>0.62203703703703705</c:v>
                </c:pt>
                <c:pt idx="15197">
                  <c:v>0.62229166666666669</c:v>
                </c:pt>
                <c:pt idx="15198">
                  <c:v>0.62253472222222228</c:v>
                </c:pt>
                <c:pt idx="15199">
                  <c:v>0.62277777777777776</c:v>
                </c:pt>
                <c:pt idx="15200">
                  <c:v>0.62302083333333336</c:v>
                </c:pt>
                <c:pt idx="15201">
                  <c:v>0.62326388888888895</c:v>
                </c:pt>
                <c:pt idx="15202">
                  <c:v>0.62351851851851847</c:v>
                </c:pt>
                <c:pt idx="15203">
                  <c:v>0.62376157407407407</c:v>
                </c:pt>
                <c:pt idx="15204">
                  <c:v>0.62400462962962966</c:v>
                </c:pt>
                <c:pt idx="15205">
                  <c:v>0.62424768518518514</c:v>
                </c:pt>
                <c:pt idx="15206">
                  <c:v>0.62449074074074074</c:v>
                </c:pt>
                <c:pt idx="15207">
                  <c:v>0.62474537037037037</c:v>
                </c:pt>
                <c:pt idx="15208">
                  <c:v>0.62498842592592596</c:v>
                </c:pt>
                <c:pt idx="15209">
                  <c:v>0.62523148148148155</c:v>
                </c:pt>
                <c:pt idx="15210">
                  <c:v>0.62547453703703704</c:v>
                </c:pt>
                <c:pt idx="15211">
                  <c:v>0.62571759259259252</c:v>
                </c:pt>
                <c:pt idx="15212">
                  <c:v>0.62596064814814811</c:v>
                </c:pt>
                <c:pt idx="15213">
                  <c:v>0.62621527777777775</c:v>
                </c:pt>
                <c:pt idx="15214">
                  <c:v>0.62645833333333334</c:v>
                </c:pt>
                <c:pt idx="15215">
                  <c:v>0.62670138888888893</c:v>
                </c:pt>
                <c:pt idx="15216">
                  <c:v>0.62694444444444442</c:v>
                </c:pt>
                <c:pt idx="15217">
                  <c:v>0.62718750000000001</c:v>
                </c:pt>
                <c:pt idx="15218">
                  <c:v>0.62744212962962964</c:v>
                </c:pt>
                <c:pt idx="15219">
                  <c:v>0.62768518518518512</c:v>
                </c:pt>
                <c:pt idx="15220">
                  <c:v>0.62792824074074072</c:v>
                </c:pt>
                <c:pt idx="15221">
                  <c:v>0.62817129629629631</c:v>
                </c:pt>
                <c:pt idx="15222">
                  <c:v>0.62841435185185179</c:v>
                </c:pt>
                <c:pt idx="15223">
                  <c:v>0.62866898148148154</c:v>
                </c:pt>
                <c:pt idx="15224">
                  <c:v>0.62891203703703702</c:v>
                </c:pt>
                <c:pt idx="15225">
                  <c:v>0.62915509259259261</c:v>
                </c:pt>
                <c:pt idx="15226">
                  <c:v>0.62939814814814821</c:v>
                </c:pt>
                <c:pt idx="15227">
                  <c:v>0.62964120370370369</c:v>
                </c:pt>
                <c:pt idx="15228">
                  <c:v>0.62988425925925928</c:v>
                </c:pt>
                <c:pt idx="15229">
                  <c:v>0.63013888888888892</c:v>
                </c:pt>
                <c:pt idx="15230">
                  <c:v>0.6303819444444444</c:v>
                </c:pt>
                <c:pt idx="15231">
                  <c:v>0.63062499999999999</c:v>
                </c:pt>
                <c:pt idx="15232">
                  <c:v>0.63086805555555558</c:v>
                </c:pt>
                <c:pt idx="15233">
                  <c:v>0.63111111111111107</c:v>
                </c:pt>
                <c:pt idx="15234">
                  <c:v>0.63136574074074081</c:v>
                </c:pt>
                <c:pt idx="15235">
                  <c:v>0.63160879629629629</c:v>
                </c:pt>
                <c:pt idx="15236">
                  <c:v>0.63185185185185189</c:v>
                </c:pt>
                <c:pt idx="15237">
                  <c:v>0.63209490740740748</c:v>
                </c:pt>
                <c:pt idx="15238">
                  <c:v>0.63233796296296296</c:v>
                </c:pt>
                <c:pt idx="15239">
                  <c:v>0.6325925925925926</c:v>
                </c:pt>
                <c:pt idx="15240">
                  <c:v>0.63283564814814819</c:v>
                </c:pt>
                <c:pt idx="15241">
                  <c:v>0.63307870370370367</c:v>
                </c:pt>
                <c:pt idx="15242">
                  <c:v>0.63332175925925926</c:v>
                </c:pt>
                <c:pt idx="15243">
                  <c:v>0.63356481481481486</c:v>
                </c:pt>
                <c:pt idx="15244">
                  <c:v>0.63380787037037034</c:v>
                </c:pt>
                <c:pt idx="15245">
                  <c:v>0.63406249999999997</c:v>
                </c:pt>
                <c:pt idx="15246">
                  <c:v>0.63430555555555557</c:v>
                </c:pt>
                <c:pt idx="15247">
                  <c:v>0.63454861111111105</c:v>
                </c:pt>
                <c:pt idx="15248">
                  <c:v>0.63479166666666664</c:v>
                </c:pt>
                <c:pt idx="15249">
                  <c:v>0.63503472222222224</c:v>
                </c:pt>
                <c:pt idx="15250">
                  <c:v>0.63528935185185187</c:v>
                </c:pt>
                <c:pt idx="15251">
                  <c:v>0.63553240740740746</c:v>
                </c:pt>
                <c:pt idx="15252">
                  <c:v>0.63577546296296295</c:v>
                </c:pt>
                <c:pt idx="15253">
                  <c:v>0.63601851851851854</c:v>
                </c:pt>
                <c:pt idx="15254">
                  <c:v>0.63626157407407413</c:v>
                </c:pt>
                <c:pt idx="15255">
                  <c:v>0.63651620370370365</c:v>
                </c:pt>
                <c:pt idx="15256">
                  <c:v>0.63675925925925925</c:v>
                </c:pt>
                <c:pt idx="15257">
                  <c:v>0.63700231481481484</c:v>
                </c:pt>
                <c:pt idx="15258">
                  <c:v>0.63724537037037032</c:v>
                </c:pt>
                <c:pt idx="15259">
                  <c:v>0.63748842592592592</c:v>
                </c:pt>
                <c:pt idx="15260">
                  <c:v>0.63773148148148151</c:v>
                </c:pt>
                <c:pt idx="15261">
                  <c:v>0.63798611111111114</c:v>
                </c:pt>
                <c:pt idx="15262">
                  <c:v>0.63822916666666674</c:v>
                </c:pt>
                <c:pt idx="15263">
                  <c:v>0.63847222222222222</c:v>
                </c:pt>
                <c:pt idx="15264">
                  <c:v>0.63871527777777781</c:v>
                </c:pt>
                <c:pt idx="15265">
                  <c:v>0.63895833333333341</c:v>
                </c:pt>
                <c:pt idx="15266">
                  <c:v>0.63921296296296293</c:v>
                </c:pt>
                <c:pt idx="15267">
                  <c:v>0.63945601851851852</c:v>
                </c:pt>
                <c:pt idx="15268">
                  <c:v>0.63969907407407411</c:v>
                </c:pt>
                <c:pt idx="15269">
                  <c:v>0.6399421296296296</c:v>
                </c:pt>
                <c:pt idx="15270">
                  <c:v>0.64018518518518519</c:v>
                </c:pt>
                <c:pt idx="15271">
                  <c:v>0.64043981481481482</c:v>
                </c:pt>
                <c:pt idx="15272">
                  <c:v>0.64068287037037031</c:v>
                </c:pt>
                <c:pt idx="15273">
                  <c:v>0.6409259259259259</c:v>
                </c:pt>
                <c:pt idx="15274">
                  <c:v>0.64116898148148149</c:v>
                </c:pt>
                <c:pt idx="15275">
                  <c:v>0.64141203703703698</c:v>
                </c:pt>
                <c:pt idx="15276">
                  <c:v>0.64166666666666672</c:v>
                </c:pt>
                <c:pt idx="15277">
                  <c:v>0.6419097222222222</c:v>
                </c:pt>
                <c:pt idx="15278">
                  <c:v>0.64215277777777779</c:v>
                </c:pt>
                <c:pt idx="15279">
                  <c:v>0.64239583333333339</c:v>
                </c:pt>
                <c:pt idx="15280">
                  <c:v>0.64263888888888887</c:v>
                </c:pt>
                <c:pt idx="15281">
                  <c:v>0.64288194444444446</c:v>
                </c:pt>
                <c:pt idx="15282">
                  <c:v>0.6431365740740741</c:v>
                </c:pt>
                <c:pt idx="15283">
                  <c:v>0.64337962962962958</c:v>
                </c:pt>
                <c:pt idx="15284">
                  <c:v>0.64362268518518517</c:v>
                </c:pt>
                <c:pt idx="15285">
                  <c:v>0.64386574074074077</c:v>
                </c:pt>
                <c:pt idx="15286">
                  <c:v>0.64410879629629625</c:v>
                </c:pt>
                <c:pt idx="15287">
                  <c:v>0.64436342592592599</c:v>
                </c:pt>
                <c:pt idx="15288">
                  <c:v>0.64460648148148147</c:v>
                </c:pt>
                <c:pt idx="15289">
                  <c:v>0.64484953703703707</c:v>
                </c:pt>
                <c:pt idx="15290">
                  <c:v>0.64509259259259266</c:v>
                </c:pt>
                <c:pt idx="15291">
                  <c:v>0.64533564814814814</c:v>
                </c:pt>
                <c:pt idx="15292">
                  <c:v>0.64559027777777778</c:v>
                </c:pt>
                <c:pt idx="15293">
                  <c:v>0.64583333333333337</c:v>
                </c:pt>
                <c:pt idx="15294">
                  <c:v>0.64607638888888885</c:v>
                </c:pt>
                <c:pt idx="15295">
                  <c:v>0.64631944444444445</c:v>
                </c:pt>
                <c:pt idx="15296">
                  <c:v>0.64656250000000004</c:v>
                </c:pt>
                <c:pt idx="15297">
                  <c:v>0.64681712962962956</c:v>
                </c:pt>
                <c:pt idx="15298">
                  <c:v>0.64706018518518515</c:v>
                </c:pt>
                <c:pt idx="15299">
                  <c:v>0.64730324074074075</c:v>
                </c:pt>
                <c:pt idx="15300">
                  <c:v>0.64754629629629623</c:v>
                </c:pt>
                <c:pt idx="15301">
                  <c:v>0.64778935185185182</c:v>
                </c:pt>
                <c:pt idx="15302">
                  <c:v>0.64804398148148146</c:v>
                </c:pt>
                <c:pt idx="15303">
                  <c:v>0.64828703703703705</c:v>
                </c:pt>
                <c:pt idx="15304">
                  <c:v>0.64853009259259264</c:v>
                </c:pt>
                <c:pt idx="15305">
                  <c:v>0.64877314814814813</c:v>
                </c:pt>
                <c:pt idx="15306">
                  <c:v>0.64901620370370372</c:v>
                </c:pt>
                <c:pt idx="15307">
                  <c:v>0.64925925925925931</c:v>
                </c:pt>
                <c:pt idx="15308">
                  <c:v>0.64951388888888884</c:v>
                </c:pt>
                <c:pt idx="15309">
                  <c:v>0.64975694444444443</c:v>
                </c:pt>
                <c:pt idx="15310">
                  <c:v>0.65</c:v>
                </c:pt>
                <c:pt idx="15311">
                  <c:v>0.6502430555555555</c:v>
                </c:pt>
                <c:pt idx="15312">
                  <c:v>0.6504861111111111</c:v>
                </c:pt>
                <c:pt idx="15313">
                  <c:v>0.65074074074074073</c:v>
                </c:pt>
                <c:pt idx="15314">
                  <c:v>0.65098379629629632</c:v>
                </c:pt>
                <c:pt idx="15315">
                  <c:v>0.65122685185185192</c:v>
                </c:pt>
                <c:pt idx="15316">
                  <c:v>0.6514699074074074</c:v>
                </c:pt>
                <c:pt idx="15317">
                  <c:v>0.65171296296296299</c:v>
                </c:pt>
                <c:pt idx="15318">
                  <c:v>0.65195601851851859</c:v>
                </c:pt>
                <c:pt idx="15319">
                  <c:v>0.65221064814814811</c:v>
                </c:pt>
                <c:pt idx="15320">
                  <c:v>0.6524537037037037</c:v>
                </c:pt>
                <c:pt idx="15321">
                  <c:v>0.6526967592592593</c:v>
                </c:pt>
                <c:pt idx="15322">
                  <c:v>0.65293981481481478</c:v>
                </c:pt>
                <c:pt idx="15323">
                  <c:v>0.65318287037037037</c:v>
                </c:pt>
                <c:pt idx="15324">
                  <c:v>0.6534375</c:v>
                </c:pt>
                <c:pt idx="15325">
                  <c:v>0.65368055555555549</c:v>
                </c:pt>
                <c:pt idx="15326">
                  <c:v>0.65392361111111108</c:v>
                </c:pt>
                <c:pt idx="15327">
                  <c:v>0.65416666666666667</c:v>
                </c:pt>
                <c:pt idx="15328">
                  <c:v>0.65440972222222216</c:v>
                </c:pt>
                <c:pt idx="15329">
                  <c:v>0.6546643518518519</c:v>
                </c:pt>
                <c:pt idx="15330">
                  <c:v>0.65490740740740738</c:v>
                </c:pt>
                <c:pt idx="15331">
                  <c:v>0.65515046296296298</c:v>
                </c:pt>
                <c:pt idx="15332">
                  <c:v>0.65539351851851857</c:v>
                </c:pt>
                <c:pt idx="15333">
                  <c:v>0.65563657407407405</c:v>
                </c:pt>
                <c:pt idx="15334">
                  <c:v>0.65589120370370368</c:v>
                </c:pt>
                <c:pt idx="15335">
                  <c:v>0.65613425925925928</c:v>
                </c:pt>
                <c:pt idx="15336">
                  <c:v>0.65637731481481476</c:v>
                </c:pt>
                <c:pt idx="15337">
                  <c:v>0.65662037037037035</c:v>
                </c:pt>
                <c:pt idx="15338">
                  <c:v>0.65686342592592595</c:v>
                </c:pt>
                <c:pt idx="15339">
                  <c:v>0.65710648148148143</c:v>
                </c:pt>
                <c:pt idx="15340">
                  <c:v>0.65736111111111117</c:v>
                </c:pt>
                <c:pt idx="15341">
                  <c:v>0.65760416666666666</c:v>
                </c:pt>
                <c:pt idx="15342">
                  <c:v>0.65784722222222225</c:v>
                </c:pt>
                <c:pt idx="15343">
                  <c:v>0.65809027777777784</c:v>
                </c:pt>
                <c:pt idx="15344">
                  <c:v>0.65833333333333333</c:v>
                </c:pt>
                <c:pt idx="15345">
                  <c:v>0.65858796296296296</c:v>
                </c:pt>
                <c:pt idx="15346">
                  <c:v>0.65883101851851855</c:v>
                </c:pt>
                <c:pt idx="15347">
                  <c:v>0.65907407407407403</c:v>
                </c:pt>
                <c:pt idx="15348">
                  <c:v>0.65931712962962963</c:v>
                </c:pt>
                <c:pt idx="15349">
                  <c:v>0.65956018518518522</c:v>
                </c:pt>
                <c:pt idx="15350">
                  <c:v>0.65981481481481474</c:v>
                </c:pt>
                <c:pt idx="15351">
                  <c:v>0.66005787037037034</c:v>
                </c:pt>
                <c:pt idx="15352">
                  <c:v>0.66030092592592593</c:v>
                </c:pt>
                <c:pt idx="15353">
                  <c:v>0.66054398148148141</c:v>
                </c:pt>
                <c:pt idx="15354">
                  <c:v>0.66078703703703701</c:v>
                </c:pt>
                <c:pt idx="15355">
                  <c:v>0.6610300925925926</c:v>
                </c:pt>
                <c:pt idx="15356">
                  <c:v>0.66128472222222223</c:v>
                </c:pt>
                <c:pt idx="15357">
                  <c:v>0.66152777777777783</c:v>
                </c:pt>
                <c:pt idx="15358">
                  <c:v>0.66177083333333331</c:v>
                </c:pt>
                <c:pt idx="15359">
                  <c:v>0.6620138888888889</c:v>
                </c:pt>
                <c:pt idx="15360">
                  <c:v>0.6622569444444445</c:v>
                </c:pt>
                <c:pt idx="15361">
                  <c:v>0.66251157407407402</c:v>
                </c:pt>
                <c:pt idx="15362">
                  <c:v>0.66275462962962961</c:v>
                </c:pt>
                <c:pt idx="15363">
                  <c:v>0.6629976851851852</c:v>
                </c:pt>
                <c:pt idx="15364">
                  <c:v>0.66324074074074069</c:v>
                </c:pt>
                <c:pt idx="15365">
                  <c:v>0.66348379629629628</c:v>
                </c:pt>
                <c:pt idx="15366">
                  <c:v>0.66373842592592591</c:v>
                </c:pt>
                <c:pt idx="15367">
                  <c:v>0.66398148148148151</c:v>
                </c:pt>
                <c:pt idx="15368">
                  <c:v>0.6642245370370371</c:v>
                </c:pt>
                <c:pt idx="15369">
                  <c:v>0.66446759259259258</c:v>
                </c:pt>
                <c:pt idx="15370">
                  <c:v>0.66471064814814818</c:v>
                </c:pt>
                <c:pt idx="15371">
                  <c:v>0.66496527777777781</c:v>
                </c:pt>
                <c:pt idx="15372">
                  <c:v>0.66520833333333329</c:v>
                </c:pt>
                <c:pt idx="15373">
                  <c:v>0.66545138888888888</c:v>
                </c:pt>
                <c:pt idx="15374">
                  <c:v>0.66569444444444448</c:v>
                </c:pt>
                <c:pt idx="15375">
                  <c:v>0.66593749999999996</c:v>
                </c:pt>
                <c:pt idx="15376">
                  <c:v>0.66618055555555555</c:v>
                </c:pt>
                <c:pt idx="15377">
                  <c:v>0.66643518518518519</c:v>
                </c:pt>
                <c:pt idx="15378">
                  <c:v>0.66667824074074078</c:v>
                </c:pt>
                <c:pt idx="15379">
                  <c:v>0.66692129629629626</c:v>
                </c:pt>
                <c:pt idx="15380">
                  <c:v>0.66716435185185186</c:v>
                </c:pt>
                <c:pt idx="15381">
                  <c:v>0.66740740740740734</c:v>
                </c:pt>
                <c:pt idx="15382">
                  <c:v>0.66766203703703697</c:v>
                </c:pt>
                <c:pt idx="15383">
                  <c:v>0.66790509259259256</c:v>
                </c:pt>
                <c:pt idx="15384">
                  <c:v>0.66814814814814805</c:v>
                </c:pt>
                <c:pt idx="15385">
                  <c:v>0.66839120370370375</c:v>
                </c:pt>
                <c:pt idx="15386">
                  <c:v>0.66863425925925923</c:v>
                </c:pt>
                <c:pt idx="15387">
                  <c:v>0.66888888888888898</c:v>
                </c:pt>
                <c:pt idx="15388">
                  <c:v>0.66913194444444446</c:v>
                </c:pt>
                <c:pt idx="15389">
                  <c:v>0.66937500000000005</c:v>
                </c:pt>
                <c:pt idx="15390">
                  <c:v>0.66961805555555554</c:v>
                </c:pt>
                <c:pt idx="15391">
                  <c:v>0.66986111111111113</c:v>
                </c:pt>
                <c:pt idx="15392">
                  <c:v>0.67010416666666661</c:v>
                </c:pt>
                <c:pt idx="15393">
                  <c:v>0.67035879629629624</c:v>
                </c:pt>
                <c:pt idx="15394">
                  <c:v>0.67060185185185184</c:v>
                </c:pt>
                <c:pt idx="15395">
                  <c:v>0.67084490740740732</c:v>
                </c:pt>
                <c:pt idx="15396">
                  <c:v>0.67108796296296302</c:v>
                </c:pt>
                <c:pt idx="15397">
                  <c:v>0.67134259259259255</c:v>
                </c:pt>
                <c:pt idx="15398">
                  <c:v>0.67158564814814825</c:v>
                </c:pt>
                <c:pt idx="15399">
                  <c:v>0.67182870370370373</c:v>
                </c:pt>
                <c:pt idx="15400">
                  <c:v>0.67207175925925933</c:v>
                </c:pt>
                <c:pt idx="15401">
                  <c:v>0.67231481481481481</c:v>
                </c:pt>
                <c:pt idx="15402">
                  <c:v>0.6725578703703704</c:v>
                </c:pt>
                <c:pt idx="15403">
                  <c:v>0.67281250000000004</c:v>
                </c:pt>
                <c:pt idx="15404">
                  <c:v>0.67305555555555552</c:v>
                </c:pt>
                <c:pt idx="15405">
                  <c:v>0.67329861111111111</c:v>
                </c:pt>
                <c:pt idx="15406">
                  <c:v>0.67354166666666659</c:v>
                </c:pt>
                <c:pt idx="15407">
                  <c:v>0.6737847222222223</c:v>
                </c:pt>
                <c:pt idx="15408">
                  <c:v>0.67403935185185182</c:v>
                </c:pt>
                <c:pt idx="15409">
                  <c:v>0.6742824074074073</c:v>
                </c:pt>
                <c:pt idx="15410">
                  <c:v>0.67452546296296301</c:v>
                </c:pt>
                <c:pt idx="15411">
                  <c:v>0.67476851851851849</c:v>
                </c:pt>
                <c:pt idx="15412">
                  <c:v>0.67501157407407408</c:v>
                </c:pt>
                <c:pt idx="15413">
                  <c:v>0.67525462962962957</c:v>
                </c:pt>
                <c:pt idx="15414">
                  <c:v>0.67550925925925931</c:v>
                </c:pt>
                <c:pt idx="15415">
                  <c:v>0.67575231481481479</c:v>
                </c:pt>
                <c:pt idx="15416">
                  <c:v>0.67599537037037039</c:v>
                </c:pt>
                <c:pt idx="15417">
                  <c:v>0.67623842592592587</c:v>
                </c:pt>
                <c:pt idx="15418">
                  <c:v>0.67648148148148157</c:v>
                </c:pt>
                <c:pt idx="15419">
                  <c:v>0.67673611111111109</c:v>
                </c:pt>
                <c:pt idx="15420">
                  <c:v>0.67697916666666658</c:v>
                </c:pt>
                <c:pt idx="15421">
                  <c:v>0.67722222222222228</c:v>
                </c:pt>
                <c:pt idx="15422">
                  <c:v>0.67746527777777776</c:v>
                </c:pt>
                <c:pt idx="15423">
                  <c:v>0.67770833333333336</c:v>
                </c:pt>
                <c:pt idx="15424">
                  <c:v>0.67796296296296299</c:v>
                </c:pt>
                <c:pt idx="15425">
                  <c:v>0.67820601851851858</c:v>
                </c:pt>
                <c:pt idx="15426">
                  <c:v>0.67844907407407407</c:v>
                </c:pt>
                <c:pt idx="15427">
                  <c:v>0.67869212962962966</c:v>
                </c:pt>
                <c:pt idx="15428">
                  <c:v>0.67893518518518514</c:v>
                </c:pt>
                <c:pt idx="15429">
                  <c:v>0.67918981481481477</c:v>
                </c:pt>
                <c:pt idx="15430">
                  <c:v>0.67943287037037037</c:v>
                </c:pt>
                <c:pt idx="15431">
                  <c:v>0.67967592592592585</c:v>
                </c:pt>
                <c:pt idx="15432">
                  <c:v>0.67991898148148155</c:v>
                </c:pt>
                <c:pt idx="15433">
                  <c:v>0.68016203703703704</c:v>
                </c:pt>
                <c:pt idx="15434">
                  <c:v>0.68040509259259263</c:v>
                </c:pt>
                <c:pt idx="15435">
                  <c:v>0.68065972222222226</c:v>
                </c:pt>
                <c:pt idx="15436">
                  <c:v>0.68090277777777775</c:v>
                </c:pt>
                <c:pt idx="15437">
                  <c:v>0.68114583333333334</c:v>
                </c:pt>
                <c:pt idx="15438">
                  <c:v>0.68138888888888882</c:v>
                </c:pt>
                <c:pt idx="15439">
                  <c:v>0.68163194444444442</c:v>
                </c:pt>
                <c:pt idx="15440">
                  <c:v>0.68188657407407405</c:v>
                </c:pt>
                <c:pt idx="15441">
                  <c:v>0.68212962962962964</c:v>
                </c:pt>
                <c:pt idx="15442">
                  <c:v>0.68237268518518512</c:v>
                </c:pt>
                <c:pt idx="15443">
                  <c:v>0.68261574074074083</c:v>
                </c:pt>
                <c:pt idx="15444">
                  <c:v>0.68285879629629631</c:v>
                </c:pt>
                <c:pt idx="15445">
                  <c:v>0.68311342592592583</c:v>
                </c:pt>
                <c:pt idx="15446">
                  <c:v>0.68335648148148154</c:v>
                </c:pt>
                <c:pt idx="15447">
                  <c:v>0.68359953703703702</c:v>
                </c:pt>
                <c:pt idx="15448">
                  <c:v>0.68384259259259261</c:v>
                </c:pt>
                <c:pt idx="15449">
                  <c:v>0.6840856481481481</c:v>
                </c:pt>
                <c:pt idx="15450">
                  <c:v>0.68432870370370369</c:v>
                </c:pt>
                <c:pt idx="15451">
                  <c:v>0.68458333333333332</c:v>
                </c:pt>
                <c:pt idx="15452">
                  <c:v>0.68482638888888892</c:v>
                </c:pt>
                <c:pt idx="15453">
                  <c:v>0.6850694444444444</c:v>
                </c:pt>
                <c:pt idx="15454">
                  <c:v>0.6853125000000001</c:v>
                </c:pt>
                <c:pt idx="15455">
                  <c:v>0.68555555555555558</c:v>
                </c:pt>
                <c:pt idx="15456">
                  <c:v>0.68581018518518511</c:v>
                </c:pt>
                <c:pt idx="15457">
                  <c:v>0.68605324074074081</c:v>
                </c:pt>
                <c:pt idx="15458">
                  <c:v>0.68629629629629629</c:v>
                </c:pt>
                <c:pt idx="15459">
                  <c:v>0.68653935185185189</c:v>
                </c:pt>
                <c:pt idx="15460">
                  <c:v>0.68678240740740737</c:v>
                </c:pt>
                <c:pt idx="15461">
                  <c:v>0.687037037037037</c:v>
                </c:pt>
                <c:pt idx="15462">
                  <c:v>0.6872800925925926</c:v>
                </c:pt>
                <c:pt idx="15463">
                  <c:v>0.68752314814814808</c:v>
                </c:pt>
                <c:pt idx="15464">
                  <c:v>0.68776620370370367</c:v>
                </c:pt>
                <c:pt idx="15465">
                  <c:v>0.68800925925925915</c:v>
                </c:pt>
                <c:pt idx="15466">
                  <c:v>0.6882638888888889</c:v>
                </c:pt>
                <c:pt idx="15467">
                  <c:v>0.68850694444444438</c:v>
                </c:pt>
                <c:pt idx="15468">
                  <c:v>0.68875000000000008</c:v>
                </c:pt>
                <c:pt idx="15469">
                  <c:v>0.68899305555555557</c:v>
                </c:pt>
                <c:pt idx="15470">
                  <c:v>0.68923611111111116</c:v>
                </c:pt>
                <c:pt idx="15471">
                  <c:v>0.68947916666666664</c:v>
                </c:pt>
                <c:pt idx="15472">
                  <c:v>0.68973379629629628</c:v>
                </c:pt>
                <c:pt idx="15473">
                  <c:v>0.68997685185185187</c:v>
                </c:pt>
                <c:pt idx="15474">
                  <c:v>0.69021990740740735</c:v>
                </c:pt>
                <c:pt idx="15475">
                  <c:v>0.69046296296296295</c:v>
                </c:pt>
                <c:pt idx="15476">
                  <c:v>0.69070601851851843</c:v>
                </c:pt>
                <c:pt idx="15477">
                  <c:v>0.69096064814814817</c:v>
                </c:pt>
                <c:pt idx="15478">
                  <c:v>0.69120370370370365</c:v>
                </c:pt>
                <c:pt idx="15479">
                  <c:v>0.69144675925925936</c:v>
                </c:pt>
                <c:pt idx="15480">
                  <c:v>0.69168981481481484</c:v>
                </c:pt>
                <c:pt idx="15481">
                  <c:v>0.69193287037037043</c:v>
                </c:pt>
                <c:pt idx="15482">
                  <c:v>0.69218750000000007</c:v>
                </c:pt>
                <c:pt idx="15483">
                  <c:v>0.69243055555555555</c:v>
                </c:pt>
                <c:pt idx="15484">
                  <c:v>0.69267361111111114</c:v>
                </c:pt>
                <c:pt idx="15485">
                  <c:v>0.69291666666666663</c:v>
                </c:pt>
                <c:pt idx="15486">
                  <c:v>0.69315972222222222</c:v>
                </c:pt>
                <c:pt idx="15487">
                  <c:v>0.6934027777777777</c:v>
                </c:pt>
                <c:pt idx="15488">
                  <c:v>0.69365740740740733</c:v>
                </c:pt>
                <c:pt idx="15489">
                  <c:v>0.69390046296296293</c:v>
                </c:pt>
                <c:pt idx="15490">
                  <c:v>0.69414351851851863</c:v>
                </c:pt>
                <c:pt idx="15491">
                  <c:v>0.69438657407407411</c:v>
                </c:pt>
                <c:pt idx="15492">
                  <c:v>0.6946296296296296</c:v>
                </c:pt>
                <c:pt idx="15493">
                  <c:v>0.69488425925925934</c:v>
                </c:pt>
                <c:pt idx="15494">
                  <c:v>0.69512731481481482</c:v>
                </c:pt>
                <c:pt idx="15495">
                  <c:v>0.69537037037037042</c:v>
                </c:pt>
                <c:pt idx="15496">
                  <c:v>0.6956134259259259</c:v>
                </c:pt>
                <c:pt idx="15497">
                  <c:v>0.69585648148148149</c:v>
                </c:pt>
                <c:pt idx="15498">
                  <c:v>0.69611111111111112</c:v>
                </c:pt>
                <c:pt idx="15499">
                  <c:v>0.69635416666666661</c:v>
                </c:pt>
                <c:pt idx="15500">
                  <c:v>0.6965972222222222</c:v>
                </c:pt>
                <c:pt idx="15501">
                  <c:v>0.69684027777777768</c:v>
                </c:pt>
                <c:pt idx="15502">
                  <c:v>0.69708333333333339</c:v>
                </c:pt>
                <c:pt idx="15503">
                  <c:v>0.69733796296296291</c:v>
                </c:pt>
                <c:pt idx="15504">
                  <c:v>0.69758101851851861</c:v>
                </c:pt>
                <c:pt idx="15505">
                  <c:v>0.6978240740740741</c:v>
                </c:pt>
                <c:pt idx="15506">
                  <c:v>0.69806712962962969</c:v>
                </c:pt>
                <c:pt idx="15507">
                  <c:v>0.69831018518518517</c:v>
                </c:pt>
                <c:pt idx="15508">
                  <c:v>0.69856481481481481</c:v>
                </c:pt>
                <c:pt idx="15509">
                  <c:v>0.6988078703703704</c:v>
                </c:pt>
                <c:pt idx="15510">
                  <c:v>0.69905092592592588</c:v>
                </c:pt>
                <c:pt idx="15511">
                  <c:v>0.69929398148148147</c:v>
                </c:pt>
                <c:pt idx="15512">
                  <c:v>0.69953703703703696</c:v>
                </c:pt>
                <c:pt idx="15513">
                  <c:v>0.69978009259259266</c:v>
                </c:pt>
                <c:pt idx="15514">
                  <c:v>0.70003472222222218</c:v>
                </c:pt>
                <c:pt idx="15515">
                  <c:v>0.70027777777777767</c:v>
                </c:pt>
                <c:pt idx="15516">
                  <c:v>0.70052083333333337</c:v>
                </c:pt>
                <c:pt idx="15517">
                  <c:v>0.70076388888888896</c:v>
                </c:pt>
                <c:pt idx="15518">
                  <c:v>0.70100694444444445</c:v>
                </c:pt>
                <c:pt idx="15519">
                  <c:v>0.70126157407407408</c:v>
                </c:pt>
                <c:pt idx="15520">
                  <c:v>0.70150462962962967</c:v>
                </c:pt>
                <c:pt idx="15521">
                  <c:v>0.70174768518518515</c:v>
                </c:pt>
                <c:pt idx="15522">
                  <c:v>0.70199074074074075</c:v>
                </c:pt>
                <c:pt idx="15523">
                  <c:v>0.70223379629629623</c:v>
                </c:pt>
                <c:pt idx="15524">
                  <c:v>0.70248842592592586</c:v>
                </c:pt>
                <c:pt idx="15525">
                  <c:v>0.70273148148148146</c:v>
                </c:pt>
                <c:pt idx="15526">
                  <c:v>0.70297453703703694</c:v>
                </c:pt>
                <c:pt idx="15527">
                  <c:v>0.70321759259259264</c:v>
                </c:pt>
                <c:pt idx="15528">
                  <c:v>0.70346064814814813</c:v>
                </c:pt>
                <c:pt idx="15529">
                  <c:v>0.70370370370370372</c:v>
                </c:pt>
                <c:pt idx="15530">
                  <c:v>0.70395833333333335</c:v>
                </c:pt>
                <c:pt idx="15531">
                  <c:v>0.70420138888888895</c:v>
                </c:pt>
                <c:pt idx="15532">
                  <c:v>0.70444444444444443</c:v>
                </c:pt>
                <c:pt idx="15533">
                  <c:v>0.70468750000000002</c:v>
                </c:pt>
                <c:pt idx="15534">
                  <c:v>0.7049305555555555</c:v>
                </c:pt>
                <c:pt idx="15535">
                  <c:v>0.70518518518518514</c:v>
                </c:pt>
                <c:pt idx="15536">
                  <c:v>0.70542824074074073</c:v>
                </c:pt>
                <c:pt idx="15537">
                  <c:v>0.70567129629629621</c:v>
                </c:pt>
                <c:pt idx="15538">
                  <c:v>0.70591435185185192</c:v>
                </c:pt>
                <c:pt idx="15539">
                  <c:v>0.7061574074074074</c:v>
                </c:pt>
                <c:pt idx="15540">
                  <c:v>0.70641203703703714</c:v>
                </c:pt>
                <c:pt idx="15541">
                  <c:v>0.70665509259259263</c:v>
                </c:pt>
                <c:pt idx="15542">
                  <c:v>0.70689814814814811</c:v>
                </c:pt>
                <c:pt idx="15543">
                  <c:v>0.7071412037037037</c:v>
                </c:pt>
                <c:pt idx="15544">
                  <c:v>0.7073842592592593</c:v>
                </c:pt>
                <c:pt idx="15545">
                  <c:v>0.70763888888888893</c:v>
                </c:pt>
                <c:pt idx="15546">
                  <c:v>0.70788194444444441</c:v>
                </c:pt>
                <c:pt idx="15547">
                  <c:v>0.708125</c:v>
                </c:pt>
                <c:pt idx="15548">
                  <c:v>0.70836805555555549</c:v>
                </c:pt>
                <c:pt idx="15549">
                  <c:v>0.70861111111111119</c:v>
                </c:pt>
                <c:pt idx="15550">
                  <c:v>0.70885416666666667</c:v>
                </c:pt>
                <c:pt idx="15551">
                  <c:v>0.7091087962962962</c:v>
                </c:pt>
                <c:pt idx="15552">
                  <c:v>0.7093518518518519</c:v>
                </c:pt>
                <c:pt idx="15553">
                  <c:v>0.70959490740740738</c:v>
                </c:pt>
                <c:pt idx="15554">
                  <c:v>0.70983796296296298</c:v>
                </c:pt>
                <c:pt idx="15555">
                  <c:v>0.71008101851851846</c:v>
                </c:pt>
                <c:pt idx="15556">
                  <c:v>0.7103356481481482</c:v>
                </c:pt>
                <c:pt idx="15557">
                  <c:v>0.71057870370370368</c:v>
                </c:pt>
                <c:pt idx="15558">
                  <c:v>0.71082175925925928</c:v>
                </c:pt>
                <c:pt idx="15559">
                  <c:v>0.71106481481481476</c:v>
                </c:pt>
                <c:pt idx="15560">
                  <c:v>0.71130787037037047</c:v>
                </c:pt>
                <c:pt idx="15561">
                  <c:v>0.71156249999999999</c:v>
                </c:pt>
                <c:pt idx="15562">
                  <c:v>0.71180555555555547</c:v>
                </c:pt>
                <c:pt idx="15563">
                  <c:v>0.71204861111111117</c:v>
                </c:pt>
                <c:pt idx="15564">
                  <c:v>0.71229166666666666</c:v>
                </c:pt>
                <c:pt idx="15565">
                  <c:v>0.71253472222222225</c:v>
                </c:pt>
                <c:pt idx="15566">
                  <c:v>0.71277777777777773</c:v>
                </c:pt>
                <c:pt idx="15567">
                  <c:v>0.71303240740740748</c:v>
                </c:pt>
                <c:pt idx="15568">
                  <c:v>0.71327546296296296</c:v>
                </c:pt>
                <c:pt idx="15569">
                  <c:v>0.71351851851851855</c:v>
                </c:pt>
                <c:pt idx="15570">
                  <c:v>0.71376157407407403</c:v>
                </c:pt>
                <c:pt idx="15571">
                  <c:v>0.71400462962962974</c:v>
                </c:pt>
                <c:pt idx="15572">
                  <c:v>0.71425925925925926</c:v>
                </c:pt>
                <c:pt idx="15573">
                  <c:v>0.71450231481481474</c:v>
                </c:pt>
                <c:pt idx="15574">
                  <c:v>0.71474537037037045</c:v>
                </c:pt>
                <c:pt idx="15575">
                  <c:v>0.71498842592592593</c:v>
                </c:pt>
                <c:pt idx="15576">
                  <c:v>0.71523148148148152</c:v>
                </c:pt>
                <c:pt idx="15577">
                  <c:v>0.71548611111111116</c:v>
                </c:pt>
                <c:pt idx="15578">
                  <c:v>0.71572916666666664</c:v>
                </c:pt>
                <c:pt idx="15579">
                  <c:v>0.71597222222222223</c:v>
                </c:pt>
                <c:pt idx="15580">
                  <c:v>0.71621527777777771</c:v>
                </c:pt>
                <c:pt idx="15581">
                  <c:v>0.71645833333333331</c:v>
                </c:pt>
                <c:pt idx="15582">
                  <c:v>0.71670138888888879</c:v>
                </c:pt>
                <c:pt idx="15583">
                  <c:v>0.71695601851851853</c:v>
                </c:pt>
                <c:pt idx="15584">
                  <c:v>0.71719907407407402</c:v>
                </c:pt>
                <c:pt idx="15585">
                  <c:v>0.71744212962962972</c:v>
                </c:pt>
                <c:pt idx="15586">
                  <c:v>0.7176851851851852</c:v>
                </c:pt>
                <c:pt idx="15587">
                  <c:v>0.71793981481481473</c:v>
                </c:pt>
                <c:pt idx="15588">
                  <c:v>0.71818287037037043</c:v>
                </c:pt>
                <c:pt idx="15589">
                  <c:v>0.71842592592592591</c:v>
                </c:pt>
                <c:pt idx="15590">
                  <c:v>0.71866898148148151</c:v>
                </c:pt>
                <c:pt idx="15591">
                  <c:v>0.71891203703703699</c:v>
                </c:pt>
                <c:pt idx="15592">
                  <c:v>0.71915509259259258</c:v>
                </c:pt>
                <c:pt idx="15593">
                  <c:v>0.71940972222222221</c:v>
                </c:pt>
                <c:pt idx="15594">
                  <c:v>0.71965277777777781</c:v>
                </c:pt>
                <c:pt idx="15595">
                  <c:v>0.71989583333333329</c:v>
                </c:pt>
                <c:pt idx="15596">
                  <c:v>0.72013888888888899</c:v>
                </c:pt>
                <c:pt idx="15597">
                  <c:v>0.72038194444444448</c:v>
                </c:pt>
                <c:pt idx="15598">
                  <c:v>0.720636574074074</c:v>
                </c:pt>
                <c:pt idx="15599">
                  <c:v>0.7208796296296297</c:v>
                </c:pt>
                <c:pt idx="15600">
                  <c:v>0.72112268518518519</c:v>
                </c:pt>
                <c:pt idx="15601">
                  <c:v>0.72136574074074078</c:v>
                </c:pt>
                <c:pt idx="15602">
                  <c:v>0.72160879629629626</c:v>
                </c:pt>
                <c:pt idx="15603">
                  <c:v>0.72185185185185186</c:v>
                </c:pt>
                <c:pt idx="15604">
                  <c:v>0.72210648148148149</c:v>
                </c:pt>
                <c:pt idx="15605">
                  <c:v>0.72234953703703697</c:v>
                </c:pt>
                <c:pt idx="15606">
                  <c:v>0.72259259259259256</c:v>
                </c:pt>
                <c:pt idx="15607">
                  <c:v>0.72283564814814805</c:v>
                </c:pt>
                <c:pt idx="15608">
                  <c:v>0.72307870370370375</c:v>
                </c:pt>
                <c:pt idx="15609">
                  <c:v>0.72333333333333327</c:v>
                </c:pt>
                <c:pt idx="15610">
                  <c:v>0.72357638888888898</c:v>
                </c:pt>
                <c:pt idx="15611">
                  <c:v>0.72381944444444446</c:v>
                </c:pt>
                <c:pt idx="15612">
                  <c:v>0.72406250000000005</c:v>
                </c:pt>
                <c:pt idx="15613">
                  <c:v>0.72430555555555554</c:v>
                </c:pt>
                <c:pt idx="15614">
                  <c:v>0.72456018518518517</c:v>
                </c:pt>
                <c:pt idx="15615">
                  <c:v>0.72480324074074076</c:v>
                </c:pt>
                <c:pt idx="15616">
                  <c:v>0.72504629629629624</c:v>
                </c:pt>
                <c:pt idx="15617">
                  <c:v>0.72528935185185184</c:v>
                </c:pt>
                <c:pt idx="15618">
                  <c:v>0.72553240740740732</c:v>
                </c:pt>
                <c:pt idx="15619">
                  <c:v>0.72578703703703706</c:v>
                </c:pt>
                <c:pt idx="15620">
                  <c:v>0.72603009259259255</c:v>
                </c:pt>
                <c:pt idx="15621">
                  <c:v>0.72627314814814825</c:v>
                </c:pt>
                <c:pt idx="15622">
                  <c:v>0.72651620370370373</c:v>
                </c:pt>
                <c:pt idx="15623">
                  <c:v>0.72675925925925933</c:v>
                </c:pt>
                <c:pt idx="15624">
                  <c:v>0.72700231481481481</c:v>
                </c:pt>
                <c:pt idx="15625">
                  <c:v>0.72725694444444444</c:v>
                </c:pt>
                <c:pt idx="15626">
                  <c:v>0.72750000000000004</c:v>
                </c:pt>
                <c:pt idx="15627">
                  <c:v>0.72774305555555552</c:v>
                </c:pt>
                <c:pt idx="15628">
                  <c:v>0.72798611111111111</c:v>
                </c:pt>
                <c:pt idx="15629">
                  <c:v>0.72822916666666659</c:v>
                </c:pt>
                <c:pt idx="15630">
                  <c:v>0.72848379629629623</c:v>
                </c:pt>
                <c:pt idx="15631">
                  <c:v>0.72872685185185182</c:v>
                </c:pt>
                <c:pt idx="15632">
                  <c:v>0.7289699074074073</c:v>
                </c:pt>
                <c:pt idx="15633">
                  <c:v>0.72921296296296301</c:v>
                </c:pt>
                <c:pt idx="15634">
                  <c:v>0.72945601851851849</c:v>
                </c:pt>
                <c:pt idx="15635">
                  <c:v>0.72971064814814823</c:v>
                </c:pt>
                <c:pt idx="15636">
                  <c:v>0.72995370370370372</c:v>
                </c:pt>
                <c:pt idx="15637">
                  <c:v>0.73019675925925931</c:v>
                </c:pt>
                <c:pt idx="15638">
                  <c:v>0.73043981481481479</c:v>
                </c:pt>
                <c:pt idx="15639">
                  <c:v>0.73068287037037039</c:v>
                </c:pt>
                <c:pt idx="15640">
                  <c:v>0.73092592592592587</c:v>
                </c:pt>
                <c:pt idx="15641">
                  <c:v>0.7311805555555555</c:v>
                </c:pt>
                <c:pt idx="15642">
                  <c:v>0.73142361111111109</c:v>
                </c:pt>
                <c:pt idx="15643">
                  <c:v>0.73166666666666658</c:v>
                </c:pt>
                <c:pt idx="15644">
                  <c:v>0.73190972222222228</c:v>
                </c:pt>
                <c:pt idx="15645">
                  <c:v>0.73215277777777776</c:v>
                </c:pt>
                <c:pt idx="15646">
                  <c:v>0.73240740740740751</c:v>
                </c:pt>
                <c:pt idx="15647">
                  <c:v>0.73265046296296299</c:v>
                </c:pt>
                <c:pt idx="15648">
                  <c:v>0.73289351851851858</c:v>
                </c:pt>
                <c:pt idx="15649">
                  <c:v>0.73313657407407407</c:v>
                </c:pt>
                <c:pt idx="15650">
                  <c:v>0.73337962962962966</c:v>
                </c:pt>
                <c:pt idx="15651">
                  <c:v>0.73363425925925929</c:v>
                </c:pt>
                <c:pt idx="15652">
                  <c:v>0.73387731481481477</c:v>
                </c:pt>
                <c:pt idx="15653">
                  <c:v>0.73412037037037037</c:v>
                </c:pt>
                <c:pt idx="15654">
                  <c:v>0.73436342592592585</c:v>
                </c:pt>
                <c:pt idx="15655">
                  <c:v>0.73460648148148155</c:v>
                </c:pt>
                <c:pt idx="15656">
                  <c:v>0.73486111111111108</c:v>
                </c:pt>
                <c:pt idx="15657">
                  <c:v>0.73510416666666656</c:v>
                </c:pt>
                <c:pt idx="15658">
                  <c:v>0.73534722222222226</c:v>
                </c:pt>
                <c:pt idx="15659">
                  <c:v>0.73559027777777775</c:v>
                </c:pt>
                <c:pt idx="15660">
                  <c:v>0.73583333333333334</c:v>
                </c:pt>
                <c:pt idx="15661">
                  <c:v>0.73607638888888882</c:v>
                </c:pt>
                <c:pt idx="15662">
                  <c:v>0.73633101851851857</c:v>
                </c:pt>
                <c:pt idx="15663">
                  <c:v>0.73657407407407405</c:v>
                </c:pt>
                <c:pt idx="15664">
                  <c:v>0.73681712962962964</c:v>
                </c:pt>
                <c:pt idx="15665">
                  <c:v>0.73706018518518512</c:v>
                </c:pt>
                <c:pt idx="15666">
                  <c:v>0.73730324074074083</c:v>
                </c:pt>
                <c:pt idx="15667">
                  <c:v>0.73755787037037035</c:v>
                </c:pt>
                <c:pt idx="15668">
                  <c:v>0.73780092592592583</c:v>
                </c:pt>
                <c:pt idx="15669">
                  <c:v>0.73804398148148154</c:v>
                </c:pt>
                <c:pt idx="15670">
                  <c:v>0.73828703703703702</c:v>
                </c:pt>
                <c:pt idx="15671">
                  <c:v>0.73853009259259261</c:v>
                </c:pt>
                <c:pt idx="15672">
                  <c:v>0.73878472222222225</c:v>
                </c:pt>
                <c:pt idx="15673">
                  <c:v>0.73902777777777784</c:v>
                </c:pt>
                <c:pt idx="15674">
                  <c:v>0.73927083333333332</c:v>
                </c:pt>
                <c:pt idx="15675">
                  <c:v>0.73951388888888892</c:v>
                </c:pt>
                <c:pt idx="15676">
                  <c:v>0.7397569444444444</c:v>
                </c:pt>
                <c:pt idx="15677">
                  <c:v>0.7400000000000001</c:v>
                </c:pt>
                <c:pt idx="15678">
                  <c:v>0.74025462962962962</c:v>
                </c:pt>
                <c:pt idx="15679">
                  <c:v>0.74049768518518511</c:v>
                </c:pt>
                <c:pt idx="15680">
                  <c:v>0.74074074074074081</c:v>
                </c:pt>
                <c:pt idx="15681">
                  <c:v>0.74098379629629629</c:v>
                </c:pt>
                <c:pt idx="15682">
                  <c:v>0.74122685185185189</c:v>
                </c:pt>
                <c:pt idx="15683">
                  <c:v>0.74148148148148152</c:v>
                </c:pt>
                <c:pt idx="15684">
                  <c:v>0.741724537037037</c:v>
                </c:pt>
                <c:pt idx="15685">
                  <c:v>0.7419675925925926</c:v>
                </c:pt>
                <c:pt idx="15686">
                  <c:v>0.74221064814814808</c:v>
                </c:pt>
                <c:pt idx="15687">
                  <c:v>0.74245370370370367</c:v>
                </c:pt>
                <c:pt idx="15688">
                  <c:v>0.7427083333333333</c:v>
                </c:pt>
                <c:pt idx="15689">
                  <c:v>0.7429513888888889</c:v>
                </c:pt>
                <c:pt idx="15690">
                  <c:v>0.74319444444444438</c:v>
                </c:pt>
                <c:pt idx="15691">
                  <c:v>0.74343750000000008</c:v>
                </c:pt>
                <c:pt idx="15692">
                  <c:v>0.74368055555555557</c:v>
                </c:pt>
                <c:pt idx="15693">
                  <c:v>0.74393518518518509</c:v>
                </c:pt>
                <c:pt idx="15694">
                  <c:v>0.74417824074074079</c:v>
                </c:pt>
                <c:pt idx="15695">
                  <c:v>0.74442129629629628</c:v>
                </c:pt>
                <c:pt idx="15696">
                  <c:v>0.74466435185185187</c:v>
                </c:pt>
                <c:pt idx="15697">
                  <c:v>0.74490740740740735</c:v>
                </c:pt>
                <c:pt idx="15698">
                  <c:v>0.74515046296296295</c:v>
                </c:pt>
                <c:pt idx="15699">
                  <c:v>0.74540509259259258</c:v>
                </c:pt>
                <c:pt idx="15700">
                  <c:v>0.74564814814814817</c:v>
                </c:pt>
                <c:pt idx="15701">
                  <c:v>0.74589120370370365</c:v>
                </c:pt>
                <c:pt idx="15702">
                  <c:v>0.74613425925925936</c:v>
                </c:pt>
                <c:pt idx="15703">
                  <c:v>0.74637731481481484</c:v>
                </c:pt>
                <c:pt idx="15704">
                  <c:v>0.74663194444444436</c:v>
                </c:pt>
                <c:pt idx="15705">
                  <c:v>0.74687500000000007</c:v>
                </c:pt>
                <c:pt idx="15706">
                  <c:v>0.74711805555555555</c:v>
                </c:pt>
                <c:pt idx="15707">
                  <c:v>0.74736111111111114</c:v>
                </c:pt>
                <c:pt idx="15708">
                  <c:v>0.74760416666666663</c:v>
                </c:pt>
                <c:pt idx="15709">
                  <c:v>0.74785879629629637</c:v>
                </c:pt>
                <c:pt idx="15710">
                  <c:v>0.74810185185185185</c:v>
                </c:pt>
                <c:pt idx="15711">
                  <c:v>0.74834490740740733</c:v>
                </c:pt>
                <c:pt idx="15712">
                  <c:v>0.74858796296296293</c:v>
                </c:pt>
                <c:pt idx="15713">
                  <c:v>0.74883101851851863</c:v>
                </c:pt>
                <c:pt idx="15714">
                  <c:v>0.74908564814814815</c:v>
                </c:pt>
                <c:pt idx="15715">
                  <c:v>0.74932870370370364</c:v>
                </c:pt>
                <c:pt idx="15716">
                  <c:v>0.74957175925925934</c:v>
                </c:pt>
                <c:pt idx="15717">
                  <c:v>0.74981481481481482</c:v>
                </c:pt>
                <c:pt idx="15718">
                  <c:v>0.75005787037037042</c:v>
                </c:pt>
                <c:pt idx="15719">
                  <c:v>0.7503009259259259</c:v>
                </c:pt>
                <c:pt idx="15720">
                  <c:v>0.75055555555555553</c:v>
                </c:pt>
                <c:pt idx="15721">
                  <c:v>0.75079861111111112</c:v>
                </c:pt>
                <c:pt idx="15722">
                  <c:v>0.75104166666666661</c:v>
                </c:pt>
                <c:pt idx="15723">
                  <c:v>0.7512847222222222</c:v>
                </c:pt>
                <c:pt idx="15724">
                  <c:v>0.75152777777777768</c:v>
                </c:pt>
                <c:pt idx="15725">
                  <c:v>0.75178240740740743</c:v>
                </c:pt>
                <c:pt idx="15726">
                  <c:v>0.75202546296296291</c:v>
                </c:pt>
                <c:pt idx="15727">
                  <c:v>0.75226851851851861</c:v>
                </c:pt>
                <c:pt idx="15728">
                  <c:v>0.7525115740740741</c:v>
                </c:pt>
                <c:pt idx="15729">
                  <c:v>0.75275462962962969</c:v>
                </c:pt>
                <c:pt idx="15730">
                  <c:v>0.75300925925925932</c:v>
                </c:pt>
                <c:pt idx="15731">
                  <c:v>0.75325231481481481</c:v>
                </c:pt>
                <c:pt idx="15732">
                  <c:v>0.7534953703703704</c:v>
                </c:pt>
                <c:pt idx="15733">
                  <c:v>0.75373842592592588</c:v>
                </c:pt>
                <c:pt idx="15734">
                  <c:v>0.75398148148148147</c:v>
                </c:pt>
                <c:pt idx="15735">
                  <c:v>0.75422453703703696</c:v>
                </c:pt>
                <c:pt idx="15736">
                  <c:v>0.7544791666666667</c:v>
                </c:pt>
                <c:pt idx="15737">
                  <c:v>0.75472222222222218</c:v>
                </c:pt>
                <c:pt idx="15738">
                  <c:v>0.75496527777777789</c:v>
                </c:pt>
                <c:pt idx="15739">
                  <c:v>0.75520833333333337</c:v>
                </c:pt>
                <c:pt idx="15740">
                  <c:v>0.75545138888888885</c:v>
                </c:pt>
                <c:pt idx="15741">
                  <c:v>0.7557060185185186</c:v>
                </c:pt>
                <c:pt idx="15742">
                  <c:v>0.75594907407407408</c:v>
                </c:pt>
                <c:pt idx="15743">
                  <c:v>0.75619212962962967</c:v>
                </c:pt>
                <c:pt idx="15744">
                  <c:v>0.75643518518518515</c:v>
                </c:pt>
                <c:pt idx="15745">
                  <c:v>0.75667824074074075</c:v>
                </c:pt>
                <c:pt idx="15746">
                  <c:v>0.75693287037037038</c:v>
                </c:pt>
                <c:pt idx="15747">
                  <c:v>0.75717592592592586</c:v>
                </c:pt>
                <c:pt idx="15748">
                  <c:v>0.75741898148148146</c:v>
                </c:pt>
                <c:pt idx="15749">
                  <c:v>0.75766203703703694</c:v>
                </c:pt>
                <c:pt idx="15750">
                  <c:v>0.75790509259259264</c:v>
                </c:pt>
                <c:pt idx="15751">
                  <c:v>0.75815972222222217</c:v>
                </c:pt>
                <c:pt idx="15752">
                  <c:v>0.75840277777777787</c:v>
                </c:pt>
                <c:pt idx="15753">
                  <c:v>0.75864583333333335</c:v>
                </c:pt>
                <c:pt idx="15754">
                  <c:v>0.75888888888888895</c:v>
                </c:pt>
                <c:pt idx="15755">
                  <c:v>0.75913194444444443</c:v>
                </c:pt>
                <c:pt idx="15756">
                  <c:v>0.75938657407407406</c:v>
                </c:pt>
                <c:pt idx="15757">
                  <c:v>0.75962962962962965</c:v>
                </c:pt>
                <c:pt idx="15758">
                  <c:v>0.75987268518518514</c:v>
                </c:pt>
                <c:pt idx="15759">
                  <c:v>0.76011574074074073</c:v>
                </c:pt>
                <c:pt idx="15760">
                  <c:v>0.76035879629629621</c:v>
                </c:pt>
                <c:pt idx="15761">
                  <c:v>0.76060185185185192</c:v>
                </c:pt>
                <c:pt idx="15762">
                  <c:v>0.76085648148148144</c:v>
                </c:pt>
                <c:pt idx="15763">
                  <c:v>0.76109953703703714</c:v>
                </c:pt>
                <c:pt idx="15764">
                  <c:v>0.76134259259259263</c:v>
                </c:pt>
                <c:pt idx="15765">
                  <c:v>0.76158564814814822</c:v>
                </c:pt>
                <c:pt idx="15766">
                  <c:v>0.7618287037037037</c:v>
                </c:pt>
                <c:pt idx="15767">
                  <c:v>0.76208333333333333</c:v>
                </c:pt>
                <c:pt idx="15768">
                  <c:v>0.76232638888888893</c:v>
                </c:pt>
                <c:pt idx="15769">
                  <c:v>0.76256944444444441</c:v>
                </c:pt>
                <c:pt idx="15770">
                  <c:v>0.7628125</c:v>
                </c:pt>
                <c:pt idx="15771">
                  <c:v>0.76305555555555549</c:v>
                </c:pt>
                <c:pt idx="15772">
                  <c:v>0.76329861111111119</c:v>
                </c:pt>
                <c:pt idx="15773">
                  <c:v>0.76355324074074071</c:v>
                </c:pt>
                <c:pt idx="15774">
                  <c:v>0.7637962962962962</c:v>
                </c:pt>
                <c:pt idx="15775">
                  <c:v>0.7640393518518519</c:v>
                </c:pt>
                <c:pt idx="15776">
                  <c:v>0.76428240740740738</c:v>
                </c:pt>
                <c:pt idx="15777">
                  <c:v>0.76452546296296298</c:v>
                </c:pt>
                <c:pt idx="15778">
                  <c:v>0.76478009259259261</c:v>
                </c:pt>
                <c:pt idx="15779">
                  <c:v>0.7650231481481482</c:v>
                </c:pt>
                <c:pt idx="15780">
                  <c:v>0.76526620370370368</c:v>
                </c:pt>
                <c:pt idx="15781">
                  <c:v>0.76550925925925928</c:v>
                </c:pt>
                <c:pt idx="15782">
                  <c:v>0.76575231481481476</c:v>
                </c:pt>
                <c:pt idx="15783">
                  <c:v>0.76600694444444439</c:v>
                </c:pt>
                <c:pt idx="15784">
                  <c:v>0.76624999999999999</c:v>
                </c:pt>
                <c:pt idx="15785">
                  <c:v>0.76649305555555547</c:v>
                </c:pt>
                <c:pt idx="15786">
                  <c:v>0.76673611111111117</c:v>
                </c:pt>
                <c:pt idx="15787">
                  <c:v>0.76697916666666666</c:v>
                </c:pt>
                <c:pt idx="15788">
                  <c:v>0.7672337962962964</c:v>
                </c:pt>
                <c:pt idx="15789">
                  <c:v>0.76747685185185188</c:v>
                </c:pt>
                <c:pt idx="15790">
                  <c:v>0.76771990740740748</c:v>
                </c:pt>
                <c:pt idx="15791">
                  <c:v>0.76796296296296296</c:v>
                </c:pt>
                <c:pt idx="15792">
                  <c:v>0.76820601851851855</c:v>
                </c:pt>
                <c:pt idx="15793">
                  <c:v>0.76846064814814818</c:v>
                </c:pt>
                <c:pt idx="15794">
                  <c:v>0.76870370370370367</c:v>
                </c:pt>
                <c:pt idx="15795">
                  <c:v>0.76894675925925926</c:v>
                </c:pt>
                <c:pt idx="15796">
                  <c:v>0.76918981481481474</c:v>
                </c:pt>
                <c:pt idx="15797">
                  <c:v>0.76943287037037045</c:v>
                </c:pt>
                <c:pt idx="15798">
                  <c:v>0.76967592592592593</c:v>
                </c:pt>
                <c:pt idx="15799">
                  <c:v>0.76993055555555545</c:v>
                </c:pt>
                <c:pt idx="15800">
                  <c:v>0.77017361111111116</c:v>
                </c:pt>
                <c:pt idx="15801">
                  <c:v>0.77041666666666664</c:v>
                </c:pt>
                <c:pt idx="15802">
                  <c:v>0.77065972222222223</c:v>
                </c:pt>
                <c:pt idx="15803">
                  <c:v>0.77090277777777771</c:v>
                </c:pt>
                <c:pt idx="15804">
                  <c:v>0.77115740740740746</c:v>
                </c:pt>
                <c:pt idx="15805">
                  <c:v>0.77140046296296294</c:v>
                </c:pt>
                <c:pt idx="15806">
                  <c:v>0.77164351851851853</c:v>
                </c:pt>
                <c:pt idx="15807">
                  <c:v>0.77188657407407402</c:v>
                </c:pt>
                <c:pt idx="15808">
                  <c:v>0.77212962962962972</c:v>
                </c:pt>
                <c:pt idx="15809">
                  <c:v>0.77238425925925924</c:v>
                </c:pt>
                <c:pt idx="15810">
                  <c:v>0.77262731481481473</c:v>
                </c:pt>
                <c:pt idx="15811">
                  <c:v>0.77287037037037043</c:v>
                </c:pt>
                <c:pt idx="15812">
                  <c:v>0.77311342592592591</c:v>
                </c:pt>
                <c:pt idx="15813">
                  <c:v>0.77335648148148151</c:v>
                </c:pt>
                <c:pt idx="15814">
                  <c:v>0.77359953703703699</c:v>
                </c:pt>
                <c:pt idx="15815">
                  <c:v>0.77385416666666673</c:v>
                </c:pt>
                <c:pt idx="15816">
                  <c:v>0.77409722222222221</c:v>
                </c:pt>
                <c:pt idx="15817">
                  <c:v>0.77434027777777781</c:v>
                </c:pt>
                <c:pt idx="15818">
                  <c:v>0.77458333333333329</c:v>
                </c:pt>
                <c:pt idx="15819">
                  <c:v>0.77482638888888899</c:v>
                </c:pt>
                <c:pt idx="15820">
                  <c:v>0.77508101851851852</c:v>
                </c:pt>
                <c:pt idx="15821">
                  <c:v>0.775324074074074</c:v>
                </c:pt>
                <c:pt idx="15822">
                  <c:v>0.7755671296296297</c:v>
                </c:pt>
                <c:pt idx="15823">
                  <c:v>0.77581018518518519</c:v>
                </c:pt>
                <c:pt idx="15824">
                  <c:v>0.77605324074074078</c:v>
                </c:pt>
                <c:pt idx="15825">
                  <c:v>0.77630787037037041</c:v>
                </c:pt>
                <c:pt idx="15826">
                  <c:v>0.77655092592592589</c:v>
                </c:pt>
                <c:pt idx="15827">
                  <c:v>0.77679398148148149</c:v>
                </c:pt>
                <c:pt idx="15828">
                  <c:v>0.77703703703703697</c:v>
                </c:pt>
                <c:pt idx="15829">
                  <c:v>0.77728009259259256</c:v>
                </c:pt>
                <c:pt idx="15830">
                  <c:v>0.77752314814814805</c:v>
                </c:pt>
                <c:pt idx="15831">
                  <c:v>0.77777777777777779</c:v>
                </c:pt>
                <c:pt idx="15832">
                  <c:v>0.77802083333333327</c:v>
                </c:pt>
                <c:pt idx="15833">
                  <c:v>0.77826388888888898</c:v>
                </c:pt>
                <c:pt idx="15834">
                  <c:v>0.77850694444444446</c:v>
                </c:pt>
                <c:pt idx="15835">
                  <c:v>0.77875000000000005</c:v>
                </c:pt>
                <c:pt idx="15836">
                  <c:v>0.77900462962962969</c:v>
                </c:pt>
                <c:pt idx="15837">
                  <c:v>0.77924768518518517</c:v>
                </c:pt>
                <c:pt idx="15838">
                  <c:v>0.77949074074074076</c:v>
                </c:pt>
                <c:pt idx="15839">
                  <c:v>0.77973379629629624</c:v>
                </c:pt>
                <c:pt idx="15840">
                  <c:v>0.77997685185185184</c:v>
                </c:pt>
                <c:pt idx="15841">
                  <c:v>0.78023148148148147</c:v>
                </c:pt>
                <c:pt idx="15842">
                  <c:v>0.78047453703703706</c:v>
                </c:pt>
                <c:pt idx="15843">
                  <c:v>0.78071759259259255</c:v>
                </c:pt>
                <c:pt idx="15844">
                  <c:v>0.78096064814814825</c:v>
                </c:pt>
                <c:pt idx="15845">
                  <c:v>0.78120370370370373</c:v>
                </c:pt>
                <c:pt idx="15846">
                  <c:v>0.78145833333333325</c:v>
                </c:pt>
                <c:pt idx="15847">
                  <c:v>0.78170138888888896</c:v>
                </c:pt>
                <c:pt idx="15848">
                  <c:v>0.78194444444444444</c:v>
                </c:pt>
                <c:pt idx="15849">
                  <c:v>0.78218750000000004</c:v>
                </c:pt>
                <c:pt idx="15850">
                  <c:v>0.78243055555555552</c:v>
                </c:pt>
                <c:pt idx="15851">
                  <c:v>0.78267361111111111</c:v>
                </c:pt>
                <c:pt idx="15852">
                  <c:v>0.78292824074074074</c:v>
                </c:pt>
                <c:pt idx="15853">
                  <c:v>0.78317129629629623</c:v>
                </c:pt>
                <c:pt idx="15854">
                  <c:v>0.78341435185185182</c:v>
                </c:pt>
                <c:pt idx="15855">
                  <c:v>0.7836574074074073</c:v>
                </c:pt>
                <c:pt idx="15856">
                  <c:v>0.78390046296296301</c:v>
                </c:pt>
                <c:pt idx="15857">
                  <c:v>0.78415509259259253</c:v>
                </c:pt>
                <c:pt idx="15858">
                  <c:v>0.78439814814814823</c:v>
                </c:pt>
                <c:pt idx="15859">
                  <c:v>0.78464120370370372</c:v>
                </c:pt>
                <c:pt idx="15860">
                  <c:v>0.78488425925925931</c:v>
                </c:pt>
                <c:pt idx="15861">
                  <c:v>0.78512731481481479</c:v>
                </c:pt>
                <c:pt idx="15862">
                  <c:v>0.78538194444444442</c:v>
                </c:pt>
                <c:pt idx="15863">
                  <c:v>0.78562500000000002</c:v>
                </c:pt>
                <c:pt idx="15864">
                  <c:v>0.7858680555555555</c:v>
                </c:pt>
                <c:pt idx="15865">
                  <c:v>0.78611111111111109</c:v>
                </c:pt>
                <c:pt idx="15866">
                  <c:v>0.78635416666666658</c:v>
                </c:pt>
                <c:pt idx="15867">
                  <c:v>0.78659722222222228</c:v>
                </c:pt>
                <c:pt idx="15868">
                  <c:v>0.7868518518518518</c:v>
                </c:pt>
                <c:pt idx="15869">
                  <c:v>0.78709490740740751</c:v>
                </c:pt>
                <c:pt idx="15870">
                  <c:v>0.78733796296296299</c:v>
                </c:pt>
                <c:pt idx="15871">
                  <c:v>0.78758101851851858</c:v>
                </c:pt>
                <c:pt idx="15872">
                  <c:v>0.78782407407407407</c:v>
                </c:pt>
                <c:pt idx="15873">
                  <c:v>0.7880787037037037</c:v>
                </c:pt>
                <c:pt idx="15874">
                  <c:v>0.78832175925925929</c:v>
                </c:pt>
                <c:pt idx="15875">
                  <c:v>0.78856481481481477</c:v>
                </c:pt>
                <c:pt idx="15876">
                  <c:v>0.78880787037037037</c:v>
                </c:pt>
                <c:pt idx="15877">
                  <c:v>0.78905092592592585</c:v>
                </c:pt>
                <c:pt idx="15878">
                  <c:v>0.78930555555555559</c:v>
                </c:pt>
                <c:pt idx="15879">
                  <c:v>0.78954861111111108</c:v>
                </c:pt>
                <c:pt idx="15880">
                  <c:v>0.78979166666666656</c:v>
                </c:pt>
                <c:pt idx="15881">
                  <c:v>0.79003472222222226</c:v>
                </c:pt>
                <c:pt idx="15882">
                  <c:v>0.79027777777777775</c:v>
                </c:pt>
                <c:pt idx="15883">
                  <c:v>0.79053240740740749</c:v>
                </c:pt>
                <c:pt idx="15884">
                  <c:v>0.79077546296296297</c:v>
                </c:pt>
                <c:pt idx="15885">
                  <c:v>0.79101851851851857</c:v>
                </c:pt>
                <c:pt idx="15886">
                  <c:v>0.79126157407407405</c:v>
                </c:pt>
                <c:pt idx="15887">
                  <c:v>0.79150462962962964</c:v>
                </c:pt>
                <c:pt idx="15888">
                  <c:v>0.79174768518518512</c:v>
                </c:pt>
                <c:pt idx="15889">
                  <c:v>0.79200231481481476</c:v>
                </c:pt>
                <c:pt idx="15890">
                  <c:v>0.79224537037037035</c:v>
                </c:pt>
                <c:pt idx="15891">
                  <c:v>0.79248842592592583</c:v>
                </c:pt>
                <c:pt idx="15892">
                  <c:v>0.79273148148148154</c:v>
                </c:pt>
                <c:pt idx="15893">
                  <c:v>0.79297453703703702</c:v>
                </c:pt>
                <c:pt idx="15894">
                  <c:v>0.79322916666666676</c:v>
                </c:pt>
                <c:pt idx="15895">
                  <c:v>0.79347222222222225</c:v>
                </c:pt>
                <c:pt idx="15896">
                  <c:v>0.79371527777777784</c:v>
                </c:pt>
                <c:pt idx="15897">
                  <c:v>0.79395833333333332</c:v>
                </c:pt>
                <c:pt idx="15898">
                  <c:v>0.79420138888888892</c:v>
                </c:pt>
                <c:pt idx="15899">
                  <c:v>0.79445601851851855</c:v>
                </c:pt>
                <c:pt idx="15900">
                  <c:v>0.79469907407407403</c:v>
                </c:pt>
                <c:pt idx="15901">
                  <c:v>0.79494212962962962</c:v>
                </c:pt>
                <c:pt idx="15902">
                  <c:v>0.79518518518518511</c:v>
                </c:pt>
                <c:pt idx="15903">
                  <c:v>0.79542824074074081</c:v>
                </c:pt>
                <c:pt idx="15904">
                  <c:v>0.79567129629629629</c:v>
                </c:pt>
                <c:pt idx="15905">
                  <c:v>0.79592592592592604</c:v>
                </c:pt>
                <c:pt idx="15906">
                  <c:v>0.79616898148148152</c:v>
                </c:pt>
                <c:pt idx="15907">
                  <c:v>0.796412037037037</c:v>
                </c:pt>
                <c:pt idx="15908">
                  <c:v>0.7966550925925926</c:v>
                </c:pt>
                <c:pt idx="15909">
                  <c:v>0.79689814814814808</c:v>
                </c:pt>
                <c:pt idx="15910">
                  <c:v>0.79715277777777782</c:v>
                </c:pt>
                <c:pt idx="15911">
                  <c:v>0.7973958333333333</c:v>
                </c:pt>
                <c:pt idx="15912">
                  <c:v>0.7976388888888889</c:v>
                </c:pt>
                <c:pt idx="15913">
                  <c:v>0.79788194444444438</c:v>
                </c:pt>
                <c:pt idx="15914">
                  <c:v>0.79812500000000008</c:v>
                </c:pt>
                <c:pt idx="15915">
                  <c:v>0.79837962962962961</c:v>
                </c:pt>
                <c:pt idx="15916">
                  <c:v>0.79862268518518509</c:v>
                </c:pt>
                <c:pt idx="15917">
                  <c:v>0.79886574074074079</c:v>
                </c:pt>
                <c:pt idx="15918">
                  <c:v>0.79910879629629628</c:v>
                </c:pt>
                <c:pt idx="15919">
                  <c:v>0.79935185185185187</c:v>
                </c:pt>
                <c:pt idx="15920">
                  <c:v>0.7996064814814815</c:v>
                </c:pt>
                <c:pt idx="15921">
                  <c:v>0.79984953703703709</c:v>
                </c:pt>
                <c:pt idx="15922">
                  <c:v>0.80009259259259258</c:v>
                </c:pt>
                <c:pt idx="15923">
                  <c:v>0.80033564814814817</c:v>
                </c:pt>
                <c:pt idx="15924">
                  <c:v>0.80057870370370365</c:v>
                </c:pt>
                <c:pt idx="15925">
                  <c:v>0.80082175925925936</c:v>
                </c:pt>
                <c:pt idx="15926">
                  <c:v>0.80107638888888888</c:v>
                </c:pt>
                <c:pt idx="15927">
                  <c:v>0.80131944444444436</c:v>
                </c:pt>
                <c:pt idx="15928">
                  <c:v>0.80156250000000007</c:v>
                </c:pt>
                <c:pt idx="15929">
                  <c:v>0.80180555555555555</c:v>
                </c:pt>
                <c:pt idx="15930">
                  <c:v>0.80204861111111114</c:v>
                </c:pt>
                <c:pt idx="15931">
                  <c:v>0.80230324074074078</c:v>
                </c:pt>
                <c:pt idx="15932">
                  <c:v>0.80254629629629637</c:v>
                </c:pt>
                <c:pt idx="15933">
                  <c:v>0.80278935185185185</c:v>
                </c:pt>
                <c:pt idx="15934">
                  <c:v>0.80303240740740733</c:v>
                </c:pt>
                <c:pt idx="15935">
                  <c:v>0.80327546296296293</c:v>
                </c:pt>
                <c:pt idx="15936">
                  <c:v>0.80353009259259256</c:v>
                </c:pt>
                <c:pt idx="15937">
                  <c:v>0.80377314814814815</c:v>
                </c:pt>
                <c:pt idx="15938">
                  <c:v>0.80401620370370364</c:v>
                </c:pt>
                <c:pt idx="15939">
                  <c:v>0.80425925925925934</c:v>
                </c:pt>
                <c:pt idx="15940">
                  <c:v>0.80450231481481482</c:v>
                </c:pt>
                <c:pt idx="15941">
                  <c:v>0.80474537037037042</c:v>
                </c:pt>
                <c:pt idx="15942">
                  <c:v>0.80500000000000005</c:v>
                </c:pt>
                <c:pt idx="15943">
                  <c:v>0.80524305555555553</c:v>
                </c:pt>
                <c:pt idx="15944">
                  <c:v>0.80548611111111112</c:v>
                </c:pt>
                <c:pt idx="15945">
                  <c:v>0.80572916666666661</c:v>
                </c:pt>
                <c:pt idx="15946">
                  <c:v>0.8059722222222222</c:v>
                </c:pt>
                <c:pt idx="15947">
                  <c:v>0.80622685185185183</c:v>
                </c:pt>
                <c:pt idx="15948">
                  <c:v>0.80646990740740743</c:v>
                </c:pt>
                <c:pt idx="15949">
                  <c:v>0.80671296296296291</c:v>
                </c:pt>
                <c:pt idx="15950">
                  <c:v>0.80695601851851861</c:v>
                </c:pt>
                <c:pt idx="15951">
                  <c:v>0.8071990740740741</c:v>
                </c:pt>
                <c:pt idx="15952">
                  <c:v>0.80745370370370362</c:v>
                </c:pt>
                <c:pt idx="15953">
                  <c:v>0.80769675925925932</c:v>
                </c:pt>
                <c:pt idx="15954">
                  <c:v>0.80793981481481481</c:v>
                </c:pt>
                <c:pt idx="15955">
                  <c:v>0.8081828703703704</c:v>
                </c:pt>
                <c:pt idx="15956">
                  <c:v>0.80842592592592588</c:v>
                </c:pt>
                <c:pt idx="15957">
                  <c:v>0.80868055555555562</c:v>
                </c:pt>
                <c:pt idx="15958">
                  <c:v>0.80892361111111111</c:v>
                </c:pt>
                <c:pt idx="15959">
                  <c:v>0.8091666666666667</c:v>
                </c:pt>
                <c:pt idx="15960">
                  <c:v>0.80940972222222218</c:v>
                </c:pt>
                <c:pt idx="15961">
                  <c:v>0.80965277777777767</c:v>
                </c:pt>
                <c:pt idx="15962">
                  <c:v>0.80990740740740741</c:v>
                </c:pt>
                <c:pt idx="15963">
                  <c:v>0.81015046296296289</c:v>
                </c:pt>
                <c:pt idx="15964">
                  <c:v>0.8103935185185186</c:v>
                </c:pt>
                <c:pt idx="15965">
                  <c:v>0.81063657407407408</c:v>
                </c:pt>
                <c:pt idx="15966">
                  <c:v>0.81087962962962967</c:v>
                </c:pt>
                <c:pt idx="15967">
                  <c:v>0.81112268518518515</c:v>
                </c:pt>
                <c:pt idx="15968">
                  <c:v>0.81137731481481479</c:v>
                </c:pt>
                <c:pt idx="15969">
                  <c:v>0.81162037037037038</c:v>
                </c:pt>
                <c:pt idx="15970">
                  <c:v>0.81186342592592586</c:v>
                </c:pt>
                <c:pt idx="15971">
                  <c:v>0.81210648148148146</c:v>
                </c:pt>
                <c:pt idx="15972">
                  <c:v>0.81234953703703694</c:v>
                </c:pt>
                <c:pt idx="15973">
                  <c:v>0.81260416666666668</c:v>
                </c:pt>
                <c:pt idx="15974">
                  <c:v>0.81284722222222217</c:v>
                </c:pt>
                <c:pt idx="15975">
                  <c:v>0.81309027777777787</c:v>
                </c:pt>
                <c:pt idx="15976">
                  <c:v>0.81333333333333335</c:v>
                </c:pt>
                <c:pt idx="15977">
                  <c:v>0.81357638888888895</c:v>
                </c:pt>
                <c:pt idx="15978">
                  <c:v>0.81383101851851858</c:v>
                </c:pt>
                <c:pt idx="15979">
                  <c:v>0.81407407407407406</c:v>
                </c:pt>
                <c:pt idx="15980">
                  <c:v>0.81431712962962965</c:v>
                </c:pt>
                <c:pt idx="15981">
                  <c:v>0.81456018518518514</c:v>
                </c:pt>
                <c:pt idx="15982">
                  <c:v>0.81480324074074073</c:v>
                </c:pt>
                <c:pt idx="15983">
                  <c:v>0.81504629629629621</c:v>
                </c:pt>
                <c:pt idx="15984">
                  <c:v>0.81530092592592596</c:v>
                </c:pt>
                <c:pt idx="15985">
                  <c:v>0.81554398148148144</c:v>
                </c:pt>
                <c:pt idx="15986">
                  <c:v>0.81578703703703714</c:v>
                </c:pt>
                <c:pt idx="15987">
                  <c:v>0.81603009259259263</c:v>
                </c:pt>
                <c:pt idx="15988">
                  <c:v>0.81627314814814811</c:v>
                </c:pt>
                <c:pt idx="15989">
                  <c:v>0.81652777777777785</c:v>
                </c:pt>
                <c:pt idx="15990">
                  <c:v>0.81677083333333333</c:v>
                </c:pt>
                <c:pt idx="15991">
                  <c:v>0.81701388888888893</c:v>
                </c:pt>
                <c:pt idx="15992">
                  <c:v>0.81725694444444441</c:v>
                </c:pt>
                <c:pt idx="15993">
                  <c:v>0.8175</c:v>
                </c:pt>
                <c:pt idx="15994">
                  <c:v>0.81775462962962964</c:v>
                </c:pt>
                <c:pt idx="15995">
                  <c:v>0.81799768518518512</c:v>
                </c:pt>
                <c:pt idx="15996">
                  <c:v>0.81824074074074071</c:v>
                </c:pt>
                <c:pt idx="15997">
                  <c:v>0.8184837962962962</c:v>
                </c:pt>
                <c:pt idx="15998">
                  <c:v>0.8187268518518519</c:v>
                </c:pt>
                <c:pt idx="15999">
                  <c:v>0.81896990740740738</c:v>
                </c:pt>
                <c:pt idx="16000">
                  <c:v>0.81922453703703713</c:v>
                </c:pt>
                <c:pt idx="16001">
                  <c:v>0.81946759259259261</c:v>
                </c:pt>
                <c:pt idx="16002">
                  <c:v>0.8197106481481482</c:v>
                </c:pt>
                <c:pt idx="16003">
                  <c:v>0.81995370370370368</c:v>
                </c:pt>
                <c:pt idx="16004">
                  <c:v>0.82020833333333332</c:v>
                </c:pt>
                <c:pt idx="16005">
                  <c:v>0.82045138888888891</c:v>
                </c:pt>
                <c:pt idx="16006">
                  <c:v>0.82069444444444439</c:v>
                </c:pt>
                <c:pt idx="16007">
                  <c:v>0.82093749999999999</c:v>
                </c:pt>
                <c:pt idx="16008">
                  <c:v>0.82118055555555547</c:v>
                </c:pt>
                <c:pt idx="16009">
                  <c:v>0.82142361111111117</c:v>
                </c:pt>
                <c:pt idx="16010">
                  <c:v>0.8216782407407407</c:v>
                </c:pt>
                <c:pt idx="16011">
                  <c:v>0.8219212962962964</c:v>
                </c:pt>
                <c:pt idx="16012">
                  <c:v>0.82216435185185188</c:v>
                </c:pt>
                <c:pt idx="16013">
                  <c:v>0.82240740740740748</c:v>
                </c:pt>
                <c:pt idx="16014">
                  <c:v>0.82265046296296296</c:v>
                </c:pt>
                <c:pt idx="16015">
                  <c:v>0.82290509259259259</c:v>
                </c:pt>
                <c:pt idx="16016">
                  <c:v>0.82314814814814818</c:v>
                </c:pt>
                <c:pt idx="16017">
                  <c:v>0.82339120370370367</c:v>
                </c:pt>
                <c:pt idx="16018">
                  <c:v>0.82363425925925926</c:v>
                </c:pt>
                <c:pt idx="16019">
                  <c:v>0.82387731481481474</c:v>
                </c:pt>
                <c:pt idx="16020">
                  <c:v>0.82412037037037045</c:v>
                </c:pt>
                <c:pt idx="16021">
                  <c:v>0.82437499999999997</c:v>
                </c:pt>
                <c:pt idx="16022">
                  <c:v>0.82461805555555545</c:v>
                </c:pt>
                <c:pt idx="16023">
                  <c:v>0.82486111111111116</c:v>
                </c:pt>
                <c:pt idx="16024">
                  <c:v>0.82510416666666664</c:v>
                </c:pt>
                <c:pt idx="16025">
                  <c:v>0.82534722222222223</c:v>
                </c:pt>
                <c:pt idx="16026">
                  <c:v>0.82560185185185186</c:v>
                </c:pt>
                <c:pt idx="16027">
                  <c:v>0.82584490740740746</c:v>
                </c:pt>
                <c:pt idx="16028">
                  <c:v>0.82608796296296294</c:v>
                </c:pt>
                <c:pt idx="16029">
                  <c:v>0.82633101851851853</c:v>
                </c:pt>
                <c:pt idx="16030">
                  <c:v>0.82657407407407402</c:v>
                </c:pt>
                <c:pt idx="16031">
                  <c:v>0.82682870370370365</c:v>
                </c:pt>
                <c:pt idx="16032">
                  <c:v>0.82707175925925924</c:v>
                </c:pt>
                <c:pt idx="16033">
                  <c:v>0.82731481481481473</c:v>
                </c:pt>
                <c:pt idx="16034">
                  <c:v>0.82755787037037043</c:v>
                </c:pt>
                <c:pt idx="16035">
                  <c:v>0.82780092592592591</c:v>
                </c:pt>
                <c:pt idx="16036">
                  <c:v>0.82805555555555566</c:v>
                </c:pt>
                <c:pt idx="16037">
                  <c:v>0.82829861111111114</c:v>
                </c:pt>
                <c:pt idx="16038">
                  <c:v>0.82854166666666673</c:v>
                </c:pt>
                <c:pt idx="16039">
                  <c:v>0.82878472222222221</c:v>
                </c:pt>
                <c:pt idx="16040">
                  <c:v>0.82902777777777781</c:v>
                </c:pt>
                <c:pt idx="16041">
                  <c:v>0.82927083333333329</c:v>
                </c:pt>
                <c:pt idx="16042">
                  <c:v>0.82952546296296292</c:v>
                </c:pt>
                <c:pt idx="16043">
                  <c:v>0.82976851851851852</c:v>
                </c:pt>
                <c:pt idx="16044">
                  <c:v>0.830011574074074</c:v>
                </c:pt>
                <c:pt idx="16045">
                  <c:v>0.8302546296296297</c:v>
                </c:pt>
                <c:pt idx="16046">
                  <c:v>0.83049768518518519</c:v>
                </c:pt>
                <c:pt idx="16047">
                  <c:v>0.83075231481481471</c:v>
                </c:pt>
                <c:pt idx="16048">
                  <c:v>0.83099537037037041</c:v>
                </c:pt>
                <c:pt idx="16049">
                  <c:v>0.83123842592592589</c:v>
                </c:pt>
                <c:pt idx="16050">
                  <c:v>0.83148148148148149</c:v>
                </c:pt>
                <c:pt idx="16051">
                  <c:v>0.83172453703703697</c:v>
                </c:pt>
                <c:pt idx="16052">
                  <c:v>0.83197916666666671</c:v>
                </c:pt>
                <c:pt idx="16053">
                  <c:v>0.8322222222222222</c:v>
                </c:pt>
                <c:pt idx="16054">
                  <c:v>0.83246527777777779</c:v>
                </c:pt>
                <c:pt idx="16055">
                  <c:v>0.83270833333333327</c:v>
                </c:pt>
                <c:pt idx="16056">
                  <c:v>0.83295138888888898</c:v>
                </c:pt>
                <c:pt idx="16057">
                  <c:v>0.83319444444444446</c:v>
                </c:pt>
                <c:pt idx="16058">
                  <c:v>0.83344907407407398</c:v>
                </c:pt>
                <c:pt idx="16059">
                  <c:v>0.83369212962962969</c:v>
                </c:pt>
                <c:pt idx="16060">
                  <c:v>0.83393518518518517</c:v>
                </c:pt>
                <c:pt idx="16061">
                  <c:v>0.83417824074074076</c:v>
                </c:pt>
                <c:pt idx="16062">
                  <c:v>0.83442129629629624</c:v>
                </c:pt>
                <c:pt idx="16063">
                  <c:v>0.83467592592592599</c:v>
                </c:pt>
                <c:pt idx="16064">
                  <c:v>0.83491898148148147</c:v>
                </c:pt>
                <c:pt idx="16065">
                  <c:v>0.83516203703703706</c:v>
                </c:pt>
                <c:pt idx="16066">
                  <c:v>0.83540509259259255</c:v>
                </c:pt>
                <c:pt idx="16067">
                  <c:v>0.83564814814814825</c:v>
                </c:pt>
                <c:pt idx="16068">
                  <c:v>0.83590277777777777</c:v>
                </c:pt>
                <c:pt idx="16069">
                  <c:v>0.83614583333333325</c:v>
                </c:pt>
                <c:pt idx="16070">
                  <c:v>0.83638888888888896</c:v>
                </c:pt>
                <c:pt idx="16071">
                  <c:v>0.83663194444444444</c:v>
                </c:pt>
                <c:pt idx="16072">
                  <c:v>0.83687500000000004</c:v>
                </c:pt>
                <c:pt idx="16073">
                  <c:v>0.83712962962962967</c:v>
                </c:pt>
                <c:pt idx="16074">
                  <c:v>0.83737268518518515</c:v>
                </c:pt>
                <c:pt idx="16075">
                  <c:v>0.83761574074074074</c:v>
                </c:pt>
                <c:pt idx="16076">
                  <c:v>0.83785879629629623</c:v>
                </c:pt>
                <c:pt idx="16077">
                  <c:v>0.83810185185185182</c:v>
                </c:pt>
                <c:pt idx="16078">
                  <c:v>0.8383449074074073</c:v>
                </c:pt>
                <c:pt idx="16079">
                  <c:v>0.83859953703703705</c:v>
                </c:pt>
                <c:pt idx="16080">
                  <c:v>0.83884259259259253</c:v>
                </c:pt>
                <c:pt idx="16081">
                  <c:v>0.83908564814814823</c:v>
                </c:pt>
                <c:pt idx="16082">
                  <c:v>0.83932870370370372</c:v>
                </c:pt>
                <c:pt idx="16083">
                  <c:v>0.83957175925925931</c:v>
                </c:pt>
                <c:pt idx="16084">
                  <c:v>0.83982638888888894</c:v>
                </c:pt>
                <c:pt idx="16085">
                  <c:v>0.84006944444444442</c:v>
                </c:pt>
                <c:pt idx="16086">
                  <c:v>0.84031250000000002</c:v>
                </c:pt>
                <c:pt idx="16087">
                  <c:v>0.8405555555555555</c:v>
                </c:pt>
                <c:pt idx="16088">
                  <c:v>0.84079861111111109</c:v>
                </c:pt>
                <c:pt idx="16089">
                  <c:v>0.84105324074074073</c:v>
                </c:pt>
                <c:pt idx="16090">
                  <c:v>0.84129629629629632</c:v>
                </c:pt>
                <c:pt idx="16091">
                  <c:v>0.8415393518518518</c:v>
                </c:pt>
                <c:pt idx="16092">
                  <c:v>0.84178240740740751</c:v>
                </c:pt>
                <c:pt idx="16093">
                  <c:v>0.84202546296296299</c:v>
                </c:pt>
                <c:pt idx="16094">
                  <c:v>0.84226851851851858</c:v>
                </c:pt>
                <c:pt idx="16095">
                  <c:v>0.84252314814814822</c:v>
                </c:pt>
                <c:pt idx="16096">
                  <c:v>0.8427662037037037</c:v>
                </c:pt>
                <c:pt idx="16097">
                  <c:v>0.84300925925925929</c:v>
                </c:pt>
                <c:pt idx="16098">
                  <c:v>0.84325231481481477</c:v>
                </c:pt>
                <c:pt idx="16099">
                  <c:v>0.84349537037037037</c:v>
                </c:pt>
                <c:pt idx="16100">
                  <c:v>0.84375</c:v>
                </c:pt>
                <c:pt idx="16101">
                  <c:v>0.84399305555555548</c:v>
                </c:pt>
                <c:pt idx="16102">
                  <c:v>0.84423611111111108</c:v>
                </c:pt>
                <c:pt idx="16103">
                  <c:v>0.84447916666666656</c:v>
                </c:pt>
                <c:pt idx="16104">
                  <c:v>0.84472222222222226</c:v>
                </c:pt>
                <c:pt idx="16105">
                  <c:v>0.84497685185185178</c:v>
                </c:pt>
                <c:pt idx="16106">
                  <c:v>0.84521990740740749</c:v>
                </c:pt>
                <c:pt idx="16107">
                  <c:v>0.84546296296296297</c:v>
                </c:pt>
                <c:pt idx="16108">
                  <c:v>0.84570601851851857</c:v>
                </c:pt>
                <c:pt idx="16109">
                  <c:v>0.84594907407407405</c:v>
                </c:pt>
                <c:pt idx="16110">
                  <c:v>0.84620370370370368</c:v>
                </c:pt>
                <c:pt idx="16111">
                  <c:v>0.84644675925925927</c:v>
                </c:pt>
                <c:pt idx="16112">
                  <c:v>0.84668981481481476</c:v>
                </c:pt>
                <c:pt idx="16113">
                  <c:v>0.84693287037037035</c:v>
                </c:pt>
                <c:pt idx="16114">
                  <c:v>0.84717592592592583</c:v>
                </c:pt>
                <c:pt idx="16115">
                  <c:v>0.84741898148148154</c:v>
                </c:pt>
                <c:pt idx="16116">
                  <c:v>0.84767361111111106</c:v>
                </c:pt>
                <c:pt idx="16117">
                  <c:v>0.84791666666666676</c:v>
                </c:pt>
                <c:pt idx="16118">
                  <c:v>0.84815972222222225</c:v>
                </c:pt>
                <c:pt idx="16119">
                  <c:v>0.84840277777777784</c:v>
                </c:pt>
                <c:pt idx="16120">
                  <c:v>0.84864583333333332</c:v>
                </c:pt>
                <c:pt idx="16121">
                  <c:v>0.84890046296296295</c:v>
                </c:pt>
                <c:pt idx="16122">
                  <c:v>0.84914351851851855</c:v>
                </c:pt>
                <c:pt idx="16123">
                  <c:v>0.84938657407407403</c:v>
                </c:pt>
                <c:pt idx="16124">
                  <c:v>0.84962962962962962</c:v>
                </c:pt>
                <c:pt idx="16125">
                  <c:v>0.84987268518518511</c:v>
                </c:pt>
                <c:pt idx="16126">
                  <c:v>0.85012731481481485</c:v>
                </c:pt>
                <c:pt idx="16127">
                  <c:v>0.85037037037037033</c:v>
                </c:pt>
                <c:pt idx="16128">
                  <c:v>0.85061342592592604</c:v>
                </c:pt>
                <c:pt idx="16129">
                  <c:v>0.85085648148148152</c:v>
                </c:pt>
                <c:pt idx="16130">
                  <c:v>0.851099537037037</c:v>
                </c:pt>
                <c:pt idx="16131">
                  <c:v>0.85135416666666675</c:v>
                </c:pt>
                <c:pt idx="16132">
                  <c:v>0.85159722222222223</c:v>
                </c:pt>
                <c:pt idx="16133">
                  <c:v>0.85184027777777782</c:v>
                </c:pt>
                <c:pt idx="16134">
                  <c:v>0.8520833333333333</c:v>
                </c:pt>
                <c:pt idx="16135">
                  <c:v>0.8523263888888889</c:v>
                </c:pt>
                <c:pt idx="16136">
                  <c:v>0.85256944444444438</c:v>
                </c:pt>
                <c:pt idx="16137">
                  <c:v>0.85282407407407401</c:v>
                </c:pt>
                <c:pt idx="16138">
                  <c:v>0.85306712962962961</c:v>
                </c:pt>
                <c:pt idx="16139">
                  <c:v>0.85331018518518509</c:v>
                </c:pt>
                <c:pt idx="16140">
                  <c:v>0.85355324074074079</c:v>
                </c:pt>
                <c:pt idx="16141">
                  <c:v>0.85379629629629628</c:v>
                </c:pt>
                <c:pt idx="16142">
                  <c:v>0.85405092592592602</c:v>
                </c:pt>
                <c:pt idx="16143">
                  <c:v>0.8542939814814815</c:v>
                </c:pt>
                <c:pt idx="16144">
                  <c:v>0.85453703703703709</c:v>
                </c:pt>
                <c:pt idx="16145">
                  <c:v>0.85478009259259258</c:v>
                </c:pt>
                <c:pt idx="16146">
                  <c:v>0.85502314814814817</c:v>
                </c:pt>
                <c:pt idx="16147">
                  <c:v>0.8552777777777778</c:v>
                </c:pt>
                <c:pt idx="16148">
                  <c:v>0.85552083333333329</c:v>
                </c:pt>
                <c:pt idx="16149">
                  <c:v>0.85576388888888888</c:v>
                </c:pt>
                <c:pt idx="16150">
                  <c:v>0.85600694444444436</c:v>
                </c:pt>
                <c:pt idx="16151">
                  <c:v>0.85625000000000007</c:v>
                </c:pt>
                <c:pt idx="16152">
                  <c:v>0.85650462962962959</c:v>
                </c:pt>
                <c:pt idx="16153">
                  <c:v>0.85674768518518529</c:v>
                </c:pt>
                <c:pt idx="16154">
                  <c:v>0.85699074074074078</c:v>
                </c:pt>
                <c:pt idx="16155">
                  <c:v>0.85723379629629637</c:v>
                </c:pt>
                <c:pt idx="16156">
                  <c:v>0.85747685185185185</c:v>
                </c:pt>
                <c:pt idx="16157">
                  <c:v>0.85771990740740733</c:v>
                </c:pt>
                <c:pt idx="16158">
                  <c:v>0.85797453703703708</c:v>
                </c:pt>
                <c:pt idx="16159">
                  <c:v>0.85821759259259256</c:v>
                </c:pt>
                <c:pt idx="16160">
                  <c:v>0.85846064814814815</c:v>
                </c:pt>
                <c:pt idx="16161">
                  <c:v>0.85870370370370364</c:v>
                </c:pt>
                <c:pt idx="16162">
                  <c:v>0.85894675925925934</c:v>
                </c:pt>
                <c:pt idx="16163">
                  <c:v>0.85920138888888886</c:v>
                </c:pt>
                <c:pt idx="16164">
                  <c:v>0.85944444444444434</c:v>
                </c:pt>
                <c:pt idx="16165">
                  <c:v>0.85968750000000005</c:v>
                </c:pt>
                <c:pt idx="16166">
                  <c:v>0.85993055555555553</c:v>
                </c:pt>
                <c:pt idx="16167">
                  <c:v>0.86017361111111112</c:v>
                </c:pt>
                <c:pt idx="16168">
                  <c:v>0.86042824074074076</c:v>
                </c:pt>
                <c:pt idx="16169">
                  <c:v>0.86067129629629635</c:v>
                </c:pt>
                <c:pt idx="16170">
                  <c:v>0.86091435185185183</c:v>
                </c:pt>
                <c:pt idx="16171">
                  <c:v>0.86115740740740743</c:v>
                </c:pt>
                <c:pt idx="16172">
                  <c:v>0.86140046296296291</c:v>
                </c:pt>
                <c:pt idx="16173">
                  <c:v>0.86165509259259254</c:v>
                </c:pt>
                <c:pt idx="16174">
                  <c:v>0.86189814814814814</c:v>
                </c:pt>
                <c:pt idx="16175">
                  <c:v>0.86214120370370362</c:v>
                </c:pt>
                <c:pt idx="16176">
                  <c:v>0.86238425925925932</c:v>
                </c:pt>
                <c:pt idx="16177">
                  <c:v>0.86262731481481481</c:v>
                </c:pt>
                <c:pt idx="16178">
                  <c:v>0.8628703703703704</c:v>
                </c:pt>
                <c:pt idx="16179">
                  <c:v>0.86312500000000003</c:v>
                </c:pt>
                <c:pt idx="16180">
                  <c:v>0.86336805555555562</c:v>
                </c:pt>
                <c:pt idx="16181">
                  <c:v>0.86361111111111111</c:v>
                </c:pt>
                <c:pt idx="16182">
                  <c:v>0.8638541666666667</c:v>
                </c:pt>
                <c:pt idx="16183">
                  <c:v>0.86409722222222218</c:v>
                </c:pt>
                <c:pt idx="16184">
                  <c:v>0.86435185185185182</c:v>
                </c:pt>
                <c:pt idx="16185">
                  <c:v>0.86459490740740741</c:v>
                </c:pt>
                <c:pt idx="16186">
                  <c:v>0.86483796296296289</c:v>
                </c:pt>
                <c:pt idx="16187">
                  <c:v>0.8650810185185186</c:v>
                </c:pt>
                <c:pt idx="16188">
                  <c:v>0.86532407407407408</c:v>
                </c:pt>
                <c:pt idx="16189">
                  <c:v>0.8655787037037036</c:v>
                </c:pt>
                <c:pt idx="16190">
                  <c:v>0.8658217592592593</c:v>
                </c:pt>
                <c:pt idx="16191">
                  <c:v>0.86606481481481479</c:v>
                </c:pt>
                <c:pt idx="16192">
                  <c:v>0.86630787037037038</c:v>
                </c:pt>
                <c:pt idx="16193">
                  <c:v>0.86655092592592586</c:v>
                </c:pt>
                <c:pt idx="16194">
                  <c:v>0.86680555555555561</c:v>
                </c:pt>
                <c:pt idx="16195">
                  <c:v>0.86704861111111109</c:v>
                </c:pt>
                <c:pt idx="16196">
                  <c:v>0.86729166666666668</c:v>
                </c:pt>
                <c:pt idx="16197">
                  <c:v>0.86753472222222217</c:v>
                </c:pt>
                <c:pt idx="16198">
                  <c:v>0.86777777777777787</c:v>
                </c:pt>
                <c:pt idx="16199">
                  <c:v>0.86802083333333335</c:v>
                </c:pt>
                <c:pt idx="16200">
                  <c:v>0.86827546296296287</c:v>
                </c:pt>
                <c:pt idx="16201">
                  <c:v>0.86851851851851858</c:v>
                </c:pt>
                <c:pt idx="16202">
                  <c:v>0.86876157407407406</c:v>
                </c:pt>
                <c:pt idx="16203">
                  <c:v>0.86900462962962965</c:v>
                </c:pt>
                <c:pt idx="16204">
                  <c:v>0.86924768518518514</c:v>
                </c:pt>
                <c:pt idx="16205">
                  <c:v>0.86950231481481488</c:v>
                </c:pt>
                <c:pt idx="16206">
                  <c:v>0.86974537037037036</c:v>
                </c:pt>
                <c:pt idx="16207">
                  <c:v>0.86998842592592596</c:v>
                </c:pt>
                <c:pt idx="16208">
                  <c:v>0.87023148148148144</c:v>
                </c:pt>
                <c:pt idx="16209">
                  <c:v>0.87047453703703714</c:v>
                </c:pt>
                <c:pt idx="16210">
                  <c:v>0.87072916666666667</c:v>
                </c:pt>
                <c:pt idx="16211">
                  <c:v>0.87097222222222215</c:v>
                </c:pt>
                <c:pt idx="16212">
                  <c:v>0.87121527777777785</c:v>
                </c:pt>
                <c:pt idx="16213">
                  <c:v>0.87145833333333333</c:v>
                </c:pt>
                <c:pt idx="16214">
                  <c:v>0.87170138888888893</c:v>
                </c:pt>
                <c:pt idx="16215">
                  <c:v>0.87195601851851856</c:v>
                </c:pt>
                <c:pt idx="16216">
                  <c:v>0.87219907407407404</c:v>
                </c:pt>
                <c:pt idx="16217">
                  <c:v>0.87244212962962964</c:v>
                </c:pt>
                <c:pt idx="16218">
                  <c:v>0.87268518518518512</c:v>
                </c:pt>
                <c:pt idx="16219">
                  <c:v>0.87292824074074071</c:v>
                </c:pt>
                <c:pt idx="16220">
                  <c:v>0.8731712962962962</c:v>
                </c:pt>
                <c:pt idx="16221">
                  <c:v>0.87342592592592594</c:v>
                </c:pt>
                <c:pt idx="16222">
                  <c:v>0.87366898148148142</c:v>
                </c:pt>
                <c:pt idx="16223">
                  <c:v>0.87391203703703713</c:v>
                </c:pt>
                <c:pt idx="16224">
                  <c:v>0.87415509259259261</c:v>
                </c:pt>
                <c:pt idx="16225">
                  <c:v>0.8743981481481482</c:v>
                </c:pt>
                <c:pt idx="16226">
                  <c:v>0.87465277777777783</c:v>
                </c:pt>
                <c:pt idx="16227">
                  <c:v>0.87489583333333332</c:v>
                </c:pt>
                <c:pt idx="16228">
                  <c:v>0.87513888888888891</c:v>
                </c:pt>
                <c:pt idx="16229">
                  <c:v>0.87538194444444439</c:v>
                </c:pt>
                <c:pt idx="16230">
                  <c:v>0.87562499999999999</c:v>
                </c:pt>
                <c:pt idx="16231">
                  <c:v>0.87587962962962962</c:v>
                </c:pt>
                <c:pt idx="16232">
                  <c:v>0.87612268518518521</c:v>
                </c:pt>
                <c:pt idx="16233">
                  <c:v>0.8763657407407407</c:v>
                </c:pt>
                <c:pt idx="16234">
                  <c:v>0.8766087962962964</c:v>
                </c:pt>
                <c:pt idx="16235">
                  <c:v>0.87685185185185188</c:v>
                </c:pt>
                <c:pt idx="16236">
                  <c:v>0.8771064814814814</c:v>
                </c:pt>
                <c:pt idx="16237">
                  <c:v>0.87734953703703711</c:v>
                </c:pt>
                <c:pt idx="16238">
                  <c:v>0.87759259259259259</c:v>
                </c:pt>
                <c:pt idx="16239">
                  <c:v>0.87783564814814818</c:v>
                </c:pt>
                <c:pt idx="16240">
                  <c:v>0.87807870370370367</c:v>
                </c:pt>
                <c:pt idx="16241">
                  <c:v>0.87832175925925926</c:v>
                </c:pt>
                <c:pt idx="16242">
                  <c:v>0.87857638888888889</c:v>
                </c:pt>
                <c:pt idx="16243">
                  <c:v>0.87881944444444438</c:v>
                </c:pt>
                <c:pt idx="16244">
                  <c:v>0.87906249999999997</c:v>
                </c:pt>
                <c:pt idx="16245">
                  <c:v>0.87930555555555545</c:v>
                </c:pt>
                <c:pt idx="16246">
                  <c:v>0.87954861111111116</c:v>
                </c:pt>
                <c:pt idx="16247">
                  <c:v>0.87980324074074068</c:v>
                </c:pt>
                <c:pt idx="16248">
                  <c:v>0.88004629629629638</c:v>
                </c:pt>
                <c:pt idx="16249">
                  <c:v>0.88028935185185186</c:v>
                </c:pt>
                <c:pt idx="16250">
                  <c:v>0.88053240740740746</c:v>
                </c:pt>
                <c:pt idx="16251">
                  <c:v>0.88077546296296294</c:v>
                </c:pt>
                <c:pt idx="16252">
                  <c:v>0.88103009259259257</c:v>
                </c:pt>
                <c:pt idx="16253">
                  <c:v>0.88127314814814817</c:v>
                </c:pt>
                <c:pt idx="16254">
                  <c:v>0.88151620370370365</c:v>
                </c:pt>
                <c:pt idx="16255">
                  <c:v>0.88175925925925924</c:v>
                </c:pt>
                <c:pt idx="16256">
                  <c:v>0.88200231481481473</c:v>
                </c:pt>
                <c:pt idx="16257">
                  <c:v>0.88225694444444447</c:v>
                </c:pt>
                <c:pt idx="16258">
                  <c:v>0.88249999999999995</c:v>
                </c:pt>
                <c:pt idx="16259">
                  <c:v>0.88274305555555566</c:v>
                </c:pt>
                <c:pt idx="16260">
                  <c:v>0.88298611111111114</c:v>
                </c:pt>
                <c:pt idx="16261">
                  <c:v>0.88322916666666673</c:v>
                </c:pt>
                <c:pt idx="16262">
                  <c:v>0.88347222222222221</c:v>
                </c:pt>
                <c:pt idx="16263">
                  <c:v>0.88372685185185185</c:v>
                </c:pt>
                <c:pt idx="16264">
                  <c:v>0.88396990740740744</c:v>
                </c:pt>
                <c:pt idx="16265">
                  <c:v>0.88421296296296292</c:v>
                </c:pt>
                <c:pt idx="16266">
                  <c:v>0.88445601851851852</c:v>
                </c:pt>
                <c:pt idx="16267">
                  <c:v>0.884699074074074</c:v>
                </c:pt>
                <c:pt idx="16268">
                  <c:v>0.88495370370370363</c:v>
                </c:pt>
                <c:pt idx="16269">
                  <c:v>0.88519675925925922</c:v>
                </c:pt>
                <c:pt idx="16270">
                  <c:v>0.88543981481481471</c:v>
                </c:pt>
                <c:pt idx="16271">
                  <c:v>0.88568287037037041</c:v>
                </c:pt>
                <c:pt idx="16272">
                  <c:v>0.88592592592592589</c:v>
                </c:pt>
                <c:pt idx="16273">
                  <c:v>0.88618055555555564</c:v>
                </c:pt>
                <c:pt idx="16274">
                  <c:v>0.88642361111111112</c:v>
                </c:pt>
                <c:pt idx="16275">
                  <c:v>0.88666666666666671</c:v>
                </c:pt>
                <c:pt idx="16276">
                  <c:v>0.8869097222222222</c:v>
                </c:pt>
                <c:pt idx="16277">
                  <c:v>0.88715277777777779</c:v>
                </c:pt>
                <c:pt idx="16278">
                  <c:v>0.88740740740740742</c:v>
                </c:pt>
                <c:pt idx="16279">
                  <c:v>0.88765046296296291</c:v>
                </c:pt>
                <c:pt idx="16280">
                  <c:v>0.8878935185185185</c:v>
                </c:pt>
                <c:pt idx="16281">
                  <c:v>0.88813657407407398</c:v>
                </c:pt>
                <c:pt idx="16282">
                  <c:v>0.88837962962962969</c:v>
                </c:pt>
                <c:pt idx="16283">
                  <c:v>0.88863425925925921</c:v>
                </c:pt>
                <c:pt idx="16284">
                  <c:v>0.88887731481481491</c:v>
                </c:pt>
                <c:pt idx="16285">
                  <c:v>0.88912037037037039</c:v>
                </c:pt>
                <c:pt idx="16286">
                  <c:v>0.88936342592592599</c:v>
                </c:pt>
                <c:pt idx="16287">
                  <c:v>0.88960648148148147</c:v>
                </c:pt>
                <c:pt idx="16288">
                  <c:v>0.88984953703703706</c:v>
                </c:pt>
                <c:pt idx="16289">
                  <c:v>0.8901041666666667</c:v>
                </c:pt>
                <c:pt idx="16290">
                  <c:v>0.89034722222222218</c:v>
                </c:pt>
                <c:pt idx="16291">
                  <c:v>0.89059027777777777</c:v>
                </c:pt>
                <c:pt idx="16292">
                  <c:v>0.89083333333333325</c:v>
                </c:pt>
                <c:pt idx="16293">
                  <c:v>0.89107638888888896</c:v>
                </c:pt>
                <c:pt idx="16294">
                  <c:v>0.89133101851851848</c:v>
                </c:pt>
                <c:pt idx="16295">
                  <c:v>0.89157407407407396</c:v>
                </c:pt>
                <c:pt idx="16296">
                  <c:v>0.89181712962962967</c:v>
                </c:pt>
                <c:pt idx="16297">
                  <c:v>0.89206018518518515</c:v>
                </c:pt>
                <c:pt idx="16298">
                  <c:v>0.89230324074074074</c:v>
                </c:pt>
                <c:pt idx="16299">
                  <c:v>0.89255787037037038</c:v>
                </c:pt>
                <c:pt idx="16300">
                  <c:v>0.89280092592592597</c:v>
                </c:pt>
                <c:pt idx="16301">
                  <c:v>0.89304398148148145</c:v>
                </c:pt>
                <c:pt idx="16302">
                  <c:v>0.89328703703703705</c:v>
                </c:pt>
                <c:pt idx="16303">
                  <c:v>0.89353009259259253</c:v>
                </c:pt>
                <c:pt idx="16304">
                  <c:v>0.89377314814814823</c:v>
                </c:pt>
                <c:pt idx="16305">
                  <c:v>0.89402777777777775</c:v>
                </c:pt>
                <c:pt idx="16306">
                  <c:v>0.89427083333333324</c:v>
                </c:pt>
                <c:pt idx="16307">
                  <c:v>0.89451388888888894</c:v>
                </c:pt>
                <c:pt idx="16308">
                  <c:v>0.89475694444444442</c:v>
                </c:pt>
                <c:pt idx="16309">
                  <c:v>0.89500000000000002</c:v>
                </c:pt>
                <c:pt idx="16310">
                  <c:v>0.89525462962962965</c:v>
                </c:pt>
                <c:pt idx="16311">
                  <c:v>0.89549768518518524</c:v>
                </c:pt>
                <c:pt idx="16312">
                  <c:v>0.89574074074074073</c:v>
                </c:pt>
                <c:pt idx="16313">
                  <c:v>0.89598379629629632</c:v>
                </c:pt>
                <c:pt idx="16314">
                  <c:v>0.8962268518518518</c:v>
                </c:pt>
                <c:pt idx="16315">
                  <c:v>0.89648148148148143</c:v>
                </c:pt>
                <c:pt idx="16316">
                  <c:v>0.89672453703703703</c:v>
                </c:pt>
                <c:pt idx="16317">
                  <c:v>0.89696759259259251</c:v>
                </c:pt>
                <c:pt idx="16318">
                  <c:v>0.89721064814814822</c:v>
                </c:pt>
                <c:pt idx="16319">
                  <c:v>0.8974537037037037</c:v>
                </c:pt>
                <c:pt idx="16320">
                  <c:v>0.89769675925925929</c:v>
                </c:pt>
                <c:pt idx="16321">
                  <c:v>0.89795138888888892</c:v>
                </c:pt>
                <c:pt idx="16322">
                  <c:v>0.89819444444444441</c:v>
                </c:pt>
                <c:pt idx="16323">
                  <c:v>0.8984375</c:v>
                </c:pt>
                <c:pt idx="16324">
                  <c:v>0.89868055555555559</c:v>
                </c:pt>
                <c:pt idx="16325">
                  <c:v>0.89892361111111108</c:v>
                </c:pt>
                <c:pt idx="16326">
                  <c:v>0.89917824074074071</c:v>
                </c:pt>
                <c:pt idx="16327">
                  <c:v>0.8994212962962963</c:v>
                </c:pt>
                <c:pt idx="16328">
                  <c:v>0.89966435185185178</c:v>
                </c:pt>
                <c:pt idx="16329">
                  <c:v>0.89990740740740749</c:v>
                </c:pt>
                <c:pt idx="16330">
                  <c:v>0.90015046296296297</c:v>
                </c:pt>
                <c:pt idx="16331">
                  <c:v>0.90040509259259249</c:v>
                </c:pt>
                <c:pt idx="16332">
                  <c:v>0.9006481481481482</c:v>
                </c:pt>
                <c:pt idx="16333">
                  <c:v>0.90089120370370368</c:v>
                </c:pt>
                <c:pt idx="16334">
                  <c:v>0.90113425925925927</c:v>
                </c:pt>
                <c:pt idx="16335">
                  <c:v>0.90137731481481476</c:v>
                </c:pt>
                <c:pt idx="16336">
                  <c:v>0.9016319444444445</c:v>
                </c:pt>
                <c:pt idx="16337">
                  <c:v>0.90187499999999998</c:v>
                </c:pt>
                <c:pt idx="16338">
                  <c:v>0.90211805555555558</c:v>
                </c:pt>
                <c:pt idx="16339">
                  <c:v>0.90236111111111106</c:v>
                </c:pt>
                <c:pt idx="16340">
                  <c:v>0.90260416666666676</c:v>
                </c:pt>
                <c:pt idx="16341">
                  <c:v>0.90285879629629628</c:v>
                </c:pt>
                <c:pt idx="16342">
                  <c:v>0.90310185185185177</c:v>
                </c:pt>
                <c:pt idx="16343">
                  <c:v>0.90334490740740747</c:v>
                </c:pt>
                <c:pt idx="16344">
                  <c:v>0.90358796296296295</c:v>
                </c:pt>
                <c:pt idx="16345">
                  <c:v>0.90383101851851855</c:v>
                </c:pt>
                <c:pt idx="16346">
                  <c:v>0.90408564814814818</c:v>
                </c:pt>
                <c:pt idx="16347">
                  <c:v>0.90432870370370377</c:v>
                </c:pt>
                <c:pt idx="16348">
                  <c:v>0.90457175925925926</c:v>
                </c:pt>
                <c:pt idx="16349">
                  <c:v>0.90481481481481474</c:v>
                </c:pt>
                <c:pt idx="16350">
                  <c:v>0.90505787037037033</c:v>
                </c:pt>
                <c:pt idx="16351">
                  <c:v>0.90530092592592604</c:v>
                </c:pt>
                <c:pt idx="16352">
                  <c:v>0.90555555555555556</c:v>
                </c:pt>
                <c:pt idx="16353">
                  <c:v>0.90579861111111104</c:v>
                </c:pt>
                <c:pt idx="16354">
                  <c:v>0.90604166666666675</c:v>
                </c:pt>
                <c:pt idx="16355">
                  <c:v>0.90628472222222223</c:v>
                </c:pt>
                <c:pt idx="16356">
                  <c:v>0.90652777777777782</c:v>
                </c:pt>
                <c:pt idx="16357">
                  <c:v>0.90678240740740745</c:v>
                </c:pt>
                <c:pt idx="16358">
                  <c:v>0.90702546296296294</c:v>
                </c:pt>
                <c:pt idx="16359">
                  <c:v>0.90726851851851853</c:v>
                </c:pt>
                <c:pt idx="16360">
                  <c:v>0.90751157407407401</c:v>
                </c:pt>
                <c:pt idx="16361">
                  <c:v>0.90775462962962961</c:v>
                </c:pt>
                <c:pt idx="16362">
                  <c:v>0.90799768518518509</c:v>
                </c:pt>
                <c:pt idx="16363">
                  <c:v>0.90825231481481483</c:v>
                </c:pt>
                <c:pt idx="16364">
                  <c:v>0.90849537037037031</c:v>
                </c:pt>
                <c:pt idx="16365">
                  <c:v>0.90873842592592602</c:v>
                </c:pt>
                <c:pt idx="16366">
                  <c:v>0.9089814814814815</c:v>
                </c:pt>
                <c:pt idx="16367">
                  <c:v>0.90922453703703709</c:v>
                </c:pt>
                <c:pt idx="16368">
                  <c:v>0.90947916666666673</c:v>
                </c:pt>
                <c:pt idx="16369">
                  <c:v>0.90972222222222221</c:v>
                </c:pt>
                <c:pt idx="16370">
                  <c:v>0.9099652777777778</c:v>
                </c:pt>
                <c:pt idx="16371">
                  <c:v>0.91020833333333329</c:v>
                </c:pt>
                <c:pt idx="16372">
                  <c:v>0.91045138888888888</c:v>
                </c:pt>
                <c:pt idx="16373">
                  <c:v>0.91070601851851851</c:v>
                </c:pt>
                <c:pt idx="16374">
                  <c:v>0.91094907407407411</c:v>
                </c:pt>
                <c:pt idx="16375">
                  <c:v>0.91119212962962959</c:v>
                </c:pt>
                <c:pt idx="16376">
                  <c:v>0.91143518518518529</c:v>
                </c:pt>
                <c:pt idx="16377">
                  <c:v>0.91167824074074078</c:v>
                </c:pt>
                <c:pt idx="16378">
                  <c:v>0.9119328703703703</c:v>
                </c:pt>
                <c:pt idx="16379">
                  <c:v>0.912175925925926</c:v>
                </c:pt>
                <c:pt idx="16380">
                  <c:v>0.91241898148148148</c:v>
                </c:pt>
                <c:pt idx="16381">
                  <c:v>0.91266203703703708</c:v>
                </c:pt>
                <c:pt idx="16382">
                  <c:v>0.91290509259259256</c:v>
                </c:pt>
                <c:pt idx="16383">
                  <c:v>0.91315972222222219</c:v>
                </c:pt>
                <c:pt idx="16384">
                  <c:v>0.91340277777777779</c:v>
                </c:pt>
                <c:pt idx="16385">
                  <c:v>0.91364583333333327</c:v>
                </c:pt>
                <c:pt idx="16386">
                  <c:v>0.91388888888888886</c:v>
                </c:pt>
                <c:pt idx="16387">
                  <c:v>0.91413194444444434</c:v>
                </c:pt>
                <c:pt idx="16388">
                  <c:v>0.91437500000000005</c:v>
                </c:pt>
                <c:pt idx="16389">
                  <c:v>0.91462962962962957</c:v>
                </c:pt>
                <c:pt idx="16390">
                  <c:v>0.91487268518518527</c:v>
                </c:pt>
                <c:pt idx="16391">
                  <c:v>0.91511574074074076</c:v>
                </c:pt>
                <c:pt idx="16392">
                  <c:v>0.91535879629629635</c:v>
                </c:pt>
                <c:pt idx="16393">
                  <c:v>0.91560185185185183</c:v>
                </c:pt>
                <c:pt idx="16394">
                  <c:v>0.91585648148148147</c:v>
                </c:pt>
                <c:pt idx="16395">
                  <c:v>0.91609953703703706</c:v>
                </c:pt>
                <c:pt idx="16396">
                  <c:v>0.91634259259259254</c:v>
                </c:pt>
                <c:pt idx="16397">
                  <c:v>0.91658564814814814</c:v>
                </c:pt>
                <c:pt idx="16398">
                  <c:v>0.91682870370370362</c:v>
                </c:pt>
                <c:pt idx="16399">
                  <c:v>0.91708333333333336</c:v>
                </c:pt>
                <c:pt idx="16400">
                  <c:v>0.91732638888888884</c:v>
                </c:pt>
                <c:pt idx="16401">
                  <c:v>0.91756944444444455</c:v>
                </c:pt>
                <c:pt idx="16402">
                  <c:v>0.91781250000000003</c:v>
                </c:pt>
                <c:pt idx="16403">
                  <c:v>0.91805555555555562</c:v>
                </c:pt>
                <c:pt idx="16404">
                  <c:v>0.91831018518518526</c:v>
                </c:pt>
                <c:pt idx="16405">
                  <c:v>0.91855324074074074</c:v>
                </c:pt>
                <c:pt idx="16406">
                  <c:v>0.91879629629629633</c:v>
                </c:pt>
                <c:pt idx="16407">
                  <c:v>0.91903935185185182</c:v>
                </c:pt>
                <c:pt idx="16408">
                  <c:v>0.91928240740740741</c:v>
                </c:pt>
                <c:pt idx="16409">
                  <c:v>0.91952546296296289</c:v>
                </c:pt>
                <c:pt idx="16410">
                  <c:v>0.91978009259259252</c:v>
                </c:pt>
                <c:pt idx="16411">
                  <c:v>0.92002314814814812</c:v>
                </c:pt>
                <c:pt idx="16412">
                  <c:v>0.9202662037037036</c:v>
                </c:pt>
                <c:pt idx="16413">
                  <c:v>0.9205092592592593</c:v>
                </c:pt>
                <c:pt idx="16414">
                  <c:v>0.92075231481481479</c:v>
                </c:pt>
                <c:pt idx="16415">
                  <c:v>0.92100694444444453</c:v>
                </c:pt>
                <c:pt idx="16416">
                  <c:v>0.92125000000000001</c:v>
                </c:pt>
                <c:pt idx="16417">
                  <c:v>0.92149305555555561</c:v>
                </c:pt>
                <c:pt idx="16418">
                  <c:v>0.92173611111111109</c:v>
                </c:pt>
                <c:pt idx="16419">
                  <c:v>0.92197916666666668</c:v>
                </c:pt>
                <c:pt idx="16420">
                  <c:v>0.92223379629629632</c:v>
                </c:pt>
                <c:pt idx="16421">
                  <c:v>0.9224768518518518</c:v>
                </c:pt>
                <c:pt idx="16422">
                  <c:v>0.92271990740740739</c:v>
                </c:pt>
                <c:pt idx="16423">
                  <c:v>0.92296296296296287</c:v>
                </c:pt>
                <c:pt idx="16424">
                  <c:v>0.92320601851851858</c:v>
                </c:pt>
                <c:pt idx="16425">
                  <c:v>0.9234606481481481</c:v>
                </c:pt>
                <c:pt idx="16426">
                  <c:v>0.9237037037037038</c:v>
                </c:pt>
                <c:pt idx="16427">
                  <c:v>0.92394675925925929</c:v>
                </c:pt>
                <c:pt idx="16428">
                  <c:v>0.92418981481481488</c:v>
                </c:pt>
                <c:pt idx="16429">
                  <c:v>0.92443287037037036</c:v>
                </c:pt>
                <c:pt idx="16430">
                  <c:v>0.92467592592592596</c:v>
                </c:pt>
                <c:pt idx="16431">
                  <c:v>0.92493055555555559</c:v>
                </c:pt>
                <c:pt idx="16432">
                  <c:v>0.92517361111111107</c:v>
                </c:pt>
                <c:pt idx="16433">
                  <c:v>0.92541666666666667</c:v>
                </c:pt>
                <c:pt idx="16434">
                  <c:v>0.92565972222222215</c:v>
                </c:pt>
                <c:pt idx="16435">
                  <c:v>0.92590277777777785</c:v>
                </c:pt>
                <c:pt idx="16436">
                  <c:v>0.92615740740740737</c:v>
                </c:pt>
                <c:pt idx="16437">
                  <c:v>0.92640046296296286</c:v>
                </c:pt>
                <c:pt idx="16438">
                  <c:v>0.92664351851851856</c:v>
                </c:pt>
                <c:pt idx="16439">
                  <c:v>0.92688657407407404</c:v>
                </c:pt>
                <c:pt idx="16440">
                  <c:v>0.92712962962962964</c:v>
                </c:pt>
                <c:pt idx="16441">
                  <c:v>0.92738425925925927</c:v>
                </c:pt>
                <c:pt idx="16442">
                  <c:v>0.92762731481481486</c:v>
                </c:pt>
                <c:pt idx="16443">
                  <c:v>0.92787037037037035</c:v>
                </c:pt>
                <c:pt idx="16444">
                  <c:v>0.92811342592592594</c:v>
                </c:pt>
                <c:pt idx="16445">
                  <c:v>0.92835648148148142</c:v>
                </c:pt>
                <c:pt idx="16446">
                  <c:v>0.92859953703703713</c:v>
                </c:pt>
                <c:pt idx="16447">
                  <c:v>0.92885416666666665</c:v>
                </c:pt>
                <c:pt idx="16448">
                  <c:v>0.92909722222222213</c:v>
                </c:pt>
                <c:pt idx="16449">
                  <c:v>0.92934027777777783</c:v>
                </c:pt>
                <c:pt idx="16450">
                  <c:v>0.92958333333333332</c:v>
                </c:pt>
                <c:pt idx="16451">
                  <c:v>0.92982638888888891</c:v>
                </c:pt>
                <c:pt idx="16452">
                  <c:v>0.93008101851851854</c:v>
                </c:pt>
                <c:pt idx="16453">
                  <c:v>0.93032407407407414</c:v>
                </c:pt>
                <c:pt idx="16454">
                  <c:v>0.93056712962962962</c:v>
                </c:pt>
                <c:pt idx="16455">
                  <c:v>0.93081018518518521</c:v>
                </c:pt>
                <c:pt idx="16456">
                  <c:v>0.9310532407407407</c:v>
                </c:pt>
                <c:pt idx="16457">
                  <c:v>0.93130787037037033</c:v>
                </c:pt>
                <c:pt idx="16458">
                  <c:v>0.93155092592592592</c:v>
                </c:pt>
                <c:pt idx="16459">
                  <c:v>0.9317939814814814</c:v>
                </c:pt>
                <c:pt idx="16460">
                  <c:v>0.93203703703703711</c:v>
                </c:pt>
                <c:pt idx="16461">
                  <c:v>0.93228009259259259</c:v>
                </c:pt>
                <c:pt idx="16462">
                  <c:v>0.93253472222222233</c:v>
                </c:pt>
                <c:pt idx="16463">
                  <c:v>0.93277777777777782</c:v>
                </c:pt>
                <c:pt idx="16464">
                  <c:v>0.9330208333333333</c:v>
                </c:pt>
                <c:pt idx="16465">
                  <c:v>0.93326388888888889</c:v>
                </c:pt>
                <c:pt idx="16466">
                  <c:v>0.93350694444444438</c:v>
                </c:pt>
                <c:pt idx="16467">
                  <c:v>0.93376157407407412</c:v>
                </c:pt>
                <c:pt idx="16468">
                  <c:v>0.9340046296296296</c:v>
                </c:pt>
                <c:pt idx="16469">
                  <c:v>0.93424768518518519</c:v>
                </c:pt>
                <c:pt idx="16470">
                  <c:v>0.93449074074074068</c:v>
                </c:pt>
                <c:pt idx="16471">
                  <c:v>0.93473379629629638</c:v>
                </c:pt>
                <c:pt idx="16472">
                  <c:v>0.93497685185185186</c:v>
                </c:pt>
                <c:pt idx="16473">
                  <c:v>0.93523148148148139</c:v>
                </c:pt>
                <c:pt idx="16474">
                  <c:v>0.93547453703703709</c:v>
                </c:pt>
                <c:pt idx="16475">
                  <c:v>0.93571759259259257</c:v>
                </c:pt>
                <c:pt idx="16476">
                  <c:v>0.93596064814814817</c:v>
                </c:pt>
                <c:pt idx="16477">
                  <c:v>0.93620370370370365</c:v>
                </c:pt>
                <c:pt idx="16478">
                  <c:v>0.93645833333333339</c:v>
                </c:pt>
                <c:pt idx="16479">
                  <c:v>0.93670138888888888</c:v>
                </c:pt>
                <c:pt idx="16480">
                  <c:v>0.93694444444444447</c:v>
                </c:pt>
                <c:pt idx="16481">
                  <c:v>0.93718749999999995</c:v>
                </c:pt>
                <c:pt idx="16482">
                  <c:v>0.93743055555555566</c:v>
                </c:pt>
                <c:pt idx="16483">
                  <c:v>0.93768518518518518</c:v>
                </c:pt>
                <c:pt idx="16484">
                  <c:v>0.93792824074074066</c:v>
                </c:pt>
                <c:pt idx="16485">
                  <c:v>0.93817129629629636</c:v>
                </c:pt>
                <c:pt idx="16486">
                  <c:v>0.93841435185185185</c:v>
                </c:pt>
                <c:pt idx="16487">
                  <c:v>0.93865740740740744</c:v>
                </c:pt>
                <c:pt idx="16488">
                  <c:v>0.93890046296296292</c:v>
                </c:pt>
                <c:pt idx="16489">
                  <c:v>0.93915509259259267</c:v>
                </c:pt>
                <c:pt idx="16490">
                  <c:v>0.93939814814814815</c:v>
                </c:pt>
                <c:pt idx="16491">
                  <c:v>0.93964120370370363</c:v>
                </c:pt>
                <c:pt idx="16492">
                  <c:v>0.93988425925925922</c:v>
                </c:pt>
                <c:pt idx="16493">
                  <c:v>0.94012731481481471</c:v>
                </c:pt>
                <c:pt idx="16494">
                  <c:v>0.94038194444444445</c:v>
                </c:pt>
                <c:pt idx="16495">
                  <c:v>0.94062499999999993</c:v>
                </c:pt>
                <c:pt idx="16496">
                  <c:v>0.94086805555555564</c:v>
                </c:pt>
                <c:pt idx="16497">
                  <c:v>0.94111111111111112</c:v>
                </c:pt>
                <c:pt idx="16498">
                  <c:v>0.94135416666666671</c:v>
                </c:pt>
                <c:pt idx="16499">
                  <c:v>0.94160879629629635</c:v>
                </c:pt>
                <c:pt idx="16500">
                  <c:v>0.94185185185185183</c:v>
                </c:pt>
                <c:pt idx="16501">
                  <c:v>0.94209490740740742</c:v>
                </c:pt>
                <c:pt idx="16502">
                  <c:v>0.94233796296296291</c:v>
                </c:pt>
                <c:pt idx="16503">
                  <c:v>0.9425810185185185</c:v>
                </c:pt>
                <c:pt idx="16504">
                  <c:v>0.94283564814814813</c:v>
                </c:pt>
                <c:pt idx="16505">
                  <c:v>0.94307870370370372</c:v>
                </c:pt>
                <c:pt idx="16506">
                  <c:v>0.94332175925925921</c:v>
                </c:pt>
                <c:pt idx="16507">
                  <c:v>0.94356481481481491</c:v>
                </c:pt>
                <c:pt idx="16508">
                  <c:v>0.94380787037037039</c:v>
                </c:pt>
                <c:pt idx="16509">
                  <c:v>0.94405092592592599</c:v>
                </c:pt>
                <c:pt idx="16510">
                  <c:v>0.94430555555555562</c:v>
                </c:pt>
                <c:pt idx="16511">
                  <c:v>0.9445486111111111</c:v>
                </c:pt>
                <c:pt idx="16512">
                  <c:v>0.9447916666666667</c:v>
                </c:pt>
                <c:pt idx="16513">
                  <c:v>0.94503472222222218</c:v>
                </c:pt>
                <c:pt idx="16514">
                  <c:v>0.94528935185185192</c:v>
                </c:pt>
                <c:pt idx="16515">
                  <c:v>0.9455324074074074</c:v>
                </c:pt>
                <c:pt idx="16516">
                  <c:v>0.945775462962963</c:v>
                </c:pt>
                <c:pt idx="16517">
                  <c:v>0.94601851851851848</c:v>
                </c:pt>
                <c:pt idx="16518">
                  <c:v>0.94626157407407396</c:v>
                </c:pt>
                <c:pt idx="16519">
                  <c:v>0.94650462962962967</c:v>
                </c:pt>
                <c:pt idx="16520">
                  <c:v>0.94675925925925919</c:v>
                </c:pt>
                <c:pt idx="16521">
                  <c:v>0.94700231481481489</c:v>
                </c:pt>
                <c:pt idx="16522">
                  <c:v>0.94724537037037038</c:v>
                </c:pt>
                <c:pt idx="16523">
                  <c:v>0.94748842592592597</c:v>
                </c:pt>
                <c:pt idx="16524">
                  <c:v>0.94773148148148145</c:v>
                </c:pt>
                <c:pt idx="16525">
                  <c:v>0.94798611111111108</c:v>
                </c:pt>
                <c:pt idx="16526">
                  <c:v>0.94822916666666668</c:v>
                </c:pt>
                <c:pt idx="16527">
                  <c:v>0.94847222222222216</c:v>
                </c:pt>
                <c:pt idx="16528">
                  <c:v>0.94871527777777775</c:v>
                </c:pt>
                <c:pt idx="16529">
                  <c:v>0.94895833333333324</c:v>
                </c:pt>
                <c:pt idx="16530">
                  <c:v>0.94921296296296298</c:v>
                </c:pt>
                <c:pt idx="16531">
                  <c:v>0.94945601851851846</c:v>
                </c:pt>
                <c:pt idx="16532">
                  <c:v>0.94969907407407417</c:v>
                </c:pt>
                <c:pt idx="16533">
                  <c:v>0.94994212962962965</c:v>
                </c:pt>
                <c:pt idx="16534">
                  <c:v>0.95018518518518524</c:v>
                </c:pt>
                <c:pt idx="16535">
                  <c:v>0.95042824074074073</c:v>
                </c:pt>
                <c:pt idx="16536">
                  <c:v>0.95068287037037036</c:v>
                </c:pt>
                <c:pt idx="16537">
                  <c:v>0.95092592592592595</c:v>
                </c:pt>
                <c:pt idx="16538">
                  <c:v>0.95116898148148143</c:v>
                </c:pt>
                <c:pt idx="16539">
                  <c:v>0.95141203703703703</c:v>
                </c:pt>
                <c:pt idx="16540">
                  <c:v>0.95165509259259251</c:v>
                </c:pt>
                <c:pt idx="16541">
                  <c:v>0.95190972222222225</c:v>
                </c:pt>
                <c:pt idx="16542">
                  <c:v>0.95215277777777774</c:v>
                </c:pt>
                <c:pt idx="16543">
                  <c:v>0.95239583333333344</c:v>
                </c:pt>
                <c:pt idx="16544">
                  <c:v>0.95263888888888892</c:v>
                </c:pt>
                <c:pt idx="16545">
                  <c:v>0.95288194444444441</c:v>
                </c:pt>
                <c:pt idx="16546">
                  <c:v>0.95313657407407415</c:v>
                </c:pt>
                <c:pt idx="16547">
                  <c:v>0.95337962962962963</c:v>
                </c:pt>
                <c:pt idx="16548">
                  <c:v>0.95362268518518523</c:v>
                </c:pt>
                <c:pt idx="16549">
                  <c:v>0.95386574074074071</c:v>
                </c:pt>
                <c:pt idx="16550">
                  <c:v>0.9541087962962963</c:v>
                </c:pt>
                <c:pt idx="16551">
                  <c:v>0.95435185185185178</c:v>
                </c:pt>
                <c:pt idx="16552">
                  <c:v>0.95460648148148142</c:v>
                </c:pt>
                <c:pt idx="16553">
                  <c:v>0.95484953703703701</c:v>
                </c:pt>
                <c:pt idx="16554">
                  <c:v>0.95509259259259249</c:v>
                </c:pt>
                <c:pt idx="16555">
                  <c:v>0.9553356481481482</c:v>
                </c:pt>
                <c:pt idx="16556">
                  <c:v>0.95557870370370368</c:v>
                </c:pt>
                <c:pt idx="16557">
                  <c:v>0.95583333333333342</c:v>
                </c:pt>
                <c:pt idx="16558">
                  <c:v>0.95607638888888891</c:v>
                </c:pt>
                <c:pt idx="16559">
                  <c:v>0.9563194444444445</c:v>
                </c:pt>
                <c:pt idx="16560">
                  <c:v>0.95656249999999998</c:v>
                </c:pt>
                <c:pt idx="16561">
                  <c:v>0.95680555555555558</c:v>
                </c:pt>
                <c:pt idx="16562">
                  <c:v>0.95706018518518521</c:v>
                </c:pt>
                <c:pt idx="16563">
                  <c:v>0.95730324074074069</c:v>
                </c:pt>
                <c:pt idx="16564">
                  <c:v>0.95754629629629628</c:v>
                </c:pt>
                <c:pt idx="16565">
                  <c:v>0.95778935185185177</c:v>
                </c:pt>
                <c:pt idx="16566">
                  <c:v>0.95803240740740747</c:v>
                </c:pt>
                <c:pt idx="16567">
                  <c:v>0.95828703703703699</c:v>
                </c:pt>
                <c:pt idx="16568">
                  <c:v>0.9585300925925927</c:v>
                </c:pt>
                <c:pt idx="16569">
                  <c:v>0.95877314814814818</c:v>
                </c:pt>
                <c:pt idx="16570">
                  <c:v>0.95901620370370377</c:v>
                </c:pt>
                <c:pt idx="16571">
                  <c:v>0.95925925925925926</c:v>
                </c:pt>
                <c:pt idx="16572">
                  <c:v>0.95951388888888889</c:v>
                </c:pt>
                <c:pt idx="16573">
                  <c:v>0.95975694444444448</c:v>
                </c:pt>
                <c:pt idx="16574">
                  <c:v>0.96</c:v>
                </c:pt>
                <c:pt idx="16575">
                  <c:v>0.96024305555555556</c:v>
                </c:pt>
                <c:pt idx="16576">
                  <c:v>0.96048611111111104</c:v>
                </c:pt>
                <c:pt idx="16577">
                  <c:v>0.96072916666666675</c:v>
                </c:pt>
                <c:pt idx="16578">
                  <c:v>0.96098379629629627</c:v>
                </c:pt>
                <c:pt idx="16579">
                  <c:v>0.96122685185185175</c:v>
                </c:pt>
                <c:pt idx="16580">
                  <c:v>0.96146990740740745</c:v>
                </c:pt>
                <c:pt idx="16581">
                  <c:v>0.96171296296296294</c:v>
                </c:pt>
                <c:pt idx="16582">
                  <c:v>0.96195601851851853</c:v>
                </c:pt>
                <c:pt idx="16583">
                  <c:v>0.96221064814814816</c:v>
                </c:pt>
                <c:pt idx="16584">
                  <c:v>0.96245370370370376</c:v>
                </c:pt>
                <c:pt idx="16585">
                  <c:v>0.96269675925925924</c:v>
                </c:pt>
                <c:pt idx="16586">
                  <c:v>0.96293981481481483</c:v>
                </c:pt>
                <c:pt idx="16587">
                  <c:v>0.96318287037037031</c:v>
                </c:pt>
                <c:pt idx="16588">
                  <c:v>0.96343749999999995</c:v>
                </c:pt>
                <c:pt idx="16589">
                  <c:v>0.96368055555555554</c:v>
                </c:pt>
                <c:pt idx="16590">
                  <c:v>0.96392361111111102</c:v>
                </c:pt>
                <c:pt idx="16591">
                  <c:v>0.96416666666666673</c:v>
                </c:pt>
                <c:pt idx="16592">
                  <c:v>0.96440972222222221</c:v>
                </c:pt>
                <c:pt idx="16593">
                  <c:v>0.96466435185185195</c:v>
                </c:pt>
                <c:pt idx="16594">
                  <c:v>0.96490740740740744</c:v>
                </c:pt>
                <c:pt idx="16595">
                  <c:v>0.96515046296296303</c:v>
                </c:pt>
                <c:pt idx="16596">
                  <c:v>0.96539351851851851</c:v>
                </c:pt>
                <c:pt idx="16597">
                  <c:v>0.96563657407407411</c:v>
                </c:pt>
                <c:pt idx="16598">
                  <c:v>0.96587962962962959</c:v>
                </c:pt>
                <c:pt idx="16599">
                  <c:v>0.96613425925925922</c:v>
                </c:pt>
                <c:pt idx="16600">
                  <c:v>0.96637731481481481</c:v>
                </c:pt>
                <c:pt idx="16601">
                  <c:v>0.9666203703703703</c:v>
                </c:pt>
                <c:pt idx="16602">
                  <c:v>0.966863425925926</c:v>
                </c:pt>
                <c:pt idx="16603">
                  <c:v>0.96710648148148148</c:v>
                </c:pt>
                <c:pt idx="16604">
                  <c:v>0.96736111111111101</c:v>
                </c:pt>
                <c:pt idx="16605">
                  <c:v>0.96760416666666671</c:v>
                </c:pt>
                <c:pt idx="16606">
                  <c:v>0.96784722222222219</c:v>
                </c:pt>
                <c:pt idx="16607">
                  <c:v>0.96809027777777779</c:v>
                </c:pt>
                <c:pt idx="16608">
                  <c:v>0.96833333333333327</c:v>
                </c:pt>
                <c:pt idx="16609">
                  <c:v>0.96858796296296301</c:v>
                </c:pt>
                <c:pt idx="16610">
                  <c:v>0.96883101851851849</c:v>
                </c:pt>
                <c:pt idx="16611">
                  <c:v>0.96907407407407409</c:v>
                </c:pt>
                <c:pt idx="16612">
                  <c:v>0.96931712962962957</c:v>
                </c:pt>
                <c:pt idx="16613">
                  <c:v>0.96956018518518527</c:v>
                </c:pt>
                <c:pt idx="16614">
                  <c:v>0.96980324074074076</c:v>
                </c:pt>
                <c:pt idx="16615">
                  <c:v>0.97005787037037028</c:v>
                </c:pt>
                <c:pt idx="16616">
                  <c:v>0.97030092592592598</c:v>
                </c:pt>
                <c:pt idx="16617">
                  <c:v>0.97054398148148147</c:v>
                </c:pt>
                <c:pt idx="16618">
                  <c:v>0.97078703703703706</c:v>
                </c:pt>
                <c:pt idx="16619">
                  <c:v>0.97103009259259254</c:v>
                </c:pt>
                <c:pt idx="16620">
                  <c:v>0.97128472222222229</c:v>
                </c:pt>
                <c:pt idx="16621">
                  <c:v>0.97152777777777777</c:v>
                </c:pt>
                <c:pt idx="16622">
                  <c:v>0.97177083333333336</c:v>
                </c:pt>
                <c:pt idx="16623">
                  <c:v>0.97201388888888884</c:v>
                </c:pt>
                <c:pt idx="16624">
                  <c:v>0.97225694444444455</c:v>
                </c:pt>
                <c:pt idx="16625">
                  <c:v>0.97251157407407407</c:v>
                </c:pt>
                <c:pt idx="16626">
                  <c:v>0.97275462962962955</c:v>
                </c:pt>
                <c:pt idx="16627">
                  <c:v>0.97299768518518526</c:v>
                </c:pt>
                <c:pt idx="16628">
                  <c:v>0.97324074074074074</c:v>
                </c:pt>
                <c:pt idx="16629">
                  <c:v>0.97348379629629633</c:v>
                </c:pt>
                <c:pt idx="16630">
                  <c:v>0.97373842592592597</c:v>
                </c:pt>
                <c:pt idx="16631">
                  <c:v>0.97398148148148145</c:v>
                </c:pt>
                <c:pt idx="16632">
                  <c:v>0.97422453703703704</c:v>
                </c:pt>
                <c:pt idx="16633">
                  <c:v>0.97446759259259252</c:v>
                </c:pt>
                <c:pt idx="16634">
                  <c:v>0.97471064814814812</c:v>
                </c:pt>
                <c:pt idx="16635">
                  <c:v>0.97496527777777775</c:v>
                </c:pt>
                <c:pt idx="16636">
                  <c:v>0.97520833333333334</c:v>
                </c:pt>
                <c:pt idx="16637">
                  <c:v>0.97545138888888883</c:v>
                </c:pt>
                <c:pt idx="16638">
                  <c:v>0.97569444444444453</c:v>
                </c:pt>
                <c:pt idx="16639">
                  <c:v>0.97593750000000001</c:v>
                </c:pt>
                <c:pt idx="16640">
                  <c:v>0.97618055555555561</c:v>
                </c:pt>
                <c:pt idx="16641">
                  <c:v>0.97643518518518524</c:v>
                </c:pt>
                <c:pt idx="16642">
                  <c:v>0.97667824074074072</c:v>
                </c:pt>
                <c:pt idx="16643">
                  <c:v>0.97692129629629632</c:v>
                </c:pt>
                <c:pt idx="16644">
                  <c:v>0.9771643518518518</c:v>
                </c:pt>
                <c:pt idx="16645">
                  <c:v>0.97740740740740739</c:v>
                </c:pt>
                <c:pt idx="16646">
                  <c:v>0.97766203703703702</c:v>
                </c:pt>
                <c:pt idx="16647">
                  <c:v>0.97790509259259262</c:v>
                </c:pt>
                <c:pt idx="16648">
                  <c:v>0.9781481481481481</c:v>
                </c:pt>
                <c:pt idx="16649">
                  <c:v>0.9783912037037038</c:v>
                </c:pt>
                <c:pt idx="16650">
                  <c:v>0.97863425925925929</c:v>
                </c:pt>
                <c:pt idx="16651">
                  <c:v>0.97888888888888881</c:v>
                </c:pt>
                <c:pt idx="16652">
                  <c:v>0.97913194444444451</c:v>
                </c:pt>
                <c:pt idx="16653">
                  <c:v>0.979375</c:v>
                </c:pt>
                <c:pt idx="16654">
                  <c:v>0.97961805555555559</c:v>
                </c:pt>
                <c:pt idx="16655">
                  <c:v>0.97986111111111107</c:v>
                </c:pt>
                <c:pt idx="16656">
                  <c:v>0.98010416666666667</c:v>
                </c:pt>
                <c:pt idx="16657">
                  <c:v>0.9803587962962963</c:v>
                </c:pt>
                <c:pt idx="16658">
                  <c:v>0.98060185185185189</c:v>
                </c:pt>
                <c:pt idx="16659">
                  <c:v>0.98084490740740737</c:v>
                </c:pt>
                <c:pt idx="16660">
                  <c:v>0.98108796296296286</c:v>
                </c:pt>
                <c:pt idx="16661">
                  <c:v>0.98133101851851856</c:v>
                </c:pt>
                <c:pt idx="16662">
                  <c:v>0.98158564814814808</c:v>
                </c:pt>
                <c:pt idx="16663">
                  <c:v>0.98182870370370379</c:v>
                </c:pt>
                <c:pt idx="16664">
                  <c:v>0.98207175925925927</c:v>
                </c:pt>
                <c:pt idx="16665">
                  <c:v>0.98231481481481486</c:v>
                </c:pt>
                <c:pt idx="16666">
                  <c:v>0.98255787037037035</c:v>
                </c:pt>
                <c:pt idx="16667">
                  <c:v>0.98281249999999998</c:v>
                </c:pt>
                <c:pt idx="16668">
                  <c:v>0.98305555555555557</c:v>
                </c:pt>
                <c:pt idx="16669">
                  <c:v>0.98329861111111105</c:v>
                </c:pt>
                <c:pt idx="16670">
                  <c:v>0.98354166666666665</c:v>
                </c:pt>
                <c:pt idx="16671">
                  <c:v>0.98378472222222213</c:v>
                </c:pt>
                <c:pt idx="16672">
                  <c:v>0.98403935185185187</c:v>
                </c:pt>
                <c:pt idx="16673">
                  <c:v>0.98428240740740736</c:v>
                </c:pt>
                <c:pt idx="16674">
                  <c:v>0.98452546296296306</c:v>
                </c:pt>
                <c:pt idx="16675">
                  <c:v>0.98476851851851854</c:v>
                </c:pt>
                <c:pt idx="16676">
                  <c:v>0.98501157407407414</c:v>
                </c:pt>
                <c:pt idx="16677">
                  <c:v>0.98525462962962962</c:v>
                </c:pt>
                <c:pt idx="16678">
                  <c:v>0.98550925925925925</c:v>
                </c:pt>
                <c:pt idx="16679">
                  <c:v>0.98575231481481485</c:v>
                </c:pt>
                <c:pt idx="16680">
                  <c:v>0.98599537037037033</c:v>
                </c:pt>
                <c:pt idx="16681">
                  <c:v>0.98623842592592592</c:v>
                </c:pt>
                <c:pt idx="16682">
                  <c:v>0.98649305555555555</c:v>
                </c:pt>
                <c:pt idx="16683">
                  <c:v>0.98673611111111104</c:v>
                </c:pt>
                <c:pt idx="16684">
                  <c:v>0.98697916666666663</c:v>
                </c:pt>
                <c:pt idx="16685">
                  <c:v>0.98722222222222233</c:v>
                </c:pt>
                <c:pt idx="16686">
                  <c:v>0.98746527777777782</c:v>
                </c:pt>
                <c:pt idx="16687">
                  <c:v>0.9877083333333333</c:v>
                </c:pt>
                <c:pt idx="16688">
                  <c:v>0.98796296296296304</c:v>
                </c:pt>
                <c:pt idx="16689">
                  <c:v>0.98820601851851853</c:v>
                </c:pt>
                <c:pt idx="16690">
                  <c:v>0.98844907407407412</c:v>
                </c:pt>
                <c:pt idx="16691">
                  <c:v>0.9886921296296296</c:v>
                </c:pt>
                <c:pt idx="16692">
                  <c:v>0.98893518518518519</c:v>
                </c:pt>
                <c:pt idx="16693">
                  <c:v>0.98918981481481483</c:v>
                </c:pt>
                <c:pt idx="16694">
                  <c:v>0.98943287037037031</c:v>
                </c:pt>
                <c:pt idx="16695">
                  <c:v>0.9896759259259259</c:v>
                </c:pt>
                <c:pt idx="16696">
                  <c:v>0.98991898148148139</c:v>
                </c:pt>
                <c:pt idx="16697">
                  <c:v>0.99016203703703709</c:v>
                </c:pt>
                <c:pt idx="16698">
                  <c:v>0.99040509259259257</c:v>
                </c:pt>
                <c:pt idx="16699">
                  <c:v>0.99065972222222232</c:v>
                </c:pt>
                <c:pt idx="16700">
                  <c:v>0.9909027777777778</c:v>
                </c:pt>
                <c:pt idx="16701">
                  <c:v>0.99114583333333339</c:v>
                </c:pt>
                <c:pt idx="16702">
                  <c:v>0.99138888888888888</c:v>
                </c:pt>
                <c:pt idx="16703">
                  <c:v>0.99163194444444447</c:v>
                </c:pt>
                <c:pt idx="16704">
                  <c:v>0.9918865740740741</c:v>
                </c:pt>
                <c:pt idx="16705">
                  <c:v>0.99212962962962958</c:v>
                </c:pt>
                <c:pt idx="16706">
                  <c:v>0.99237268518518518</c:v>
                </c:pt>
                <c:pt idx="16707">
                  <c:v>0.99261574074074066</c:v>
                </c:pt>
                <c:pt idx="16708">
                  <c:v>0.99285879629629636</c:v>
                </c:pt>
                <c:pt idx="16709">
                  <c:v>0.99311342592592589</c:v>
                </c:pt>
                <c:pt idx="16710">
                  <c:v>0.99335648148148137</c:v>
                </c:pt>
                <c:pt idx="16711">
                  <c:v>0.99359953703703707</c:v>
                </c:pt>
                <c:pt idx="16712">
                  <c:v>0.99384259259259267</c:v>
                </c:pt>
                <c:pt idx="16713">
                  <c:v>0.99408564814814815</c:v>
                </c:pt>
                <c:pt idx="16714">
                  <c:v>0.99434027777777778</c:v>
                </c:pt>
                <c:pt idx="16715">
                  <c:v>0.99458333333333337</c:v>
                </c:pt>
                <c:pt idx="16716">
                  <c:v>0.99482638888888886</c:v>
                </c:pt>
                <c:pt idx="16717">
                  <c:v>0.99506944444444445</c:v>
                </c:pt>
                <c:pt idx="16718">
                  <c:v>0.99531249999999993</c:v>
                </c:pt>
                <c:pt idx="16719">
                  <c:v>0.99555555555555564</c:v>
                </c:pt>
                <c:pt idx="16720">
                  <c:v>0.99581018518518516</c:v>
                </c:pt>
                <c:pt idx="16721">
                  <c:v>0.99605324074074064</c:v>
                </c:pt>
                <c:pt idx="16722">
                  <c:v>0.99629629629629635</c:v>
                </c:pt>
                <c:pt idx="16723">
                  <c:v>0.99653935185185183</c:v>
                </c:pt>
                <c:pt idx="16724">
                  <c:v>0.99678240740740742</c:v>
                </c:pt>
                <c:pt idx="16725">
                  <c:v>0.99703703703703705</c:v>
                </c:pt>
                <c:pt idx="16726">
                  <c:v>0.99728009259259265</c:v>
                </c:pt>
                <c:pt idx="16727">
                  <c:v>0.99752314814814813</c:v>
                </c:pt>
                <c:pt idx="16728">
                  <c:v>0.99776620370370372</c:v>
                </c:pt>
                <c:pt idx="16729">
                  <c:v>0.99800925925925921</c:v>
                </c:pt>
                <c:pt idx="16730">
                  <c:v>0.99826388888888884</c:v>
                </c:pt>
                <c:pt idx="16731">
                  <c:v>0.99850694444444443</c:v>
                </c:pt>
                <c:pt idx="16732">
                  <c:v>0.99874999999999992</c:v>
                </c:pt>
                <c:pt idx="16733">
                  <c:v>0.99899305555555562</c:v>
                </c:pt>
                <c:pt idx="16734">
                  <c:v>0.9992361111111111</c:v>
                </c:pt>
                <c:pt idx="16735">
                  <c:v>0.99949074074074085</c:v>
                </c:pt>
                <c:pt idx="16736">
                  <c:v>0.99973379629629633</c:v>
                </c:pt>
                <c:pt idx="16737">
                  <c:v>0.99997685185185192</c:v>
                </c:pt>
                <c:pt idx="16738">
                  <c:v>2.199074074074074E-4</c:v>
                </c:pt>
                <c:pt idx="16739">
                  <c:v>4.6296296296296293E-4</c:v>
                </c:pt>
                <c:pt idx="16740">
                  <c:v>7.175925925925927E-4</c:v>
                </c:pt>
                <c:pt idx="16741">
                  <c:v>9.6064814814814808E-4</c:v>
                </c:pt>
                <c:pt idx="16742">
                  <c:v>1.2037037037037038E-3</c:v>
                </c:pt>
                <c:pt idx="16743">
                  <c:v>1.4467592592592594E-3</c:v>
                </c:pt>
                <c:pt idx="16744">
                  <c:v>1.689814814814815E-3</c:v>
                </c:pt>
                <c:pt idx="16745">
                  <c:v>1.9444444444444442E-3</c:v>
                </c:pt>
                <c:pt idx="16746">
                  <c:v>2.1874999999999998E-3</c:v>
                </c:pt>
                <c:pt idx="16747">
                  <c:v>2.4305555555555556E-3</c:v>
                </c:pt>
                <c:pt idx="16748">
                  <c:v>2.673611111111111E-3</c:v>
                </c:pt>
                <c:pt idx="16749">
                  <c:v>2.9166666666666668E-3</c:v>
                </c:pt>
                <c:pt idx="16750">
                  <c:v>3.1597222222222222E-3</c:v>
                </c:pt>
                <c:pt idx="16751">
                  <c:v>3.414351851851852E-3</c:v>
                </c:pt>
                <c:pt idx="16752">
                  <c:v>3.6574074074074074E-3</c:v>
                </c:pt>
                <c:pt idx="16753">
                  <c:v>3.9004629629629632E-3</c:v>
                </c:pt>
                <c:pt idx="16754">
                  <c:v>4.1435185185185186E-3</c:v>
                </c:pt>
                <c:pt idx="16755">
                  <c:v>4.386574074074074E-3</c:v>
                </c:pt>
                <c:pt idx="16756">
                  <c:v>4.6412037037037038E-3</c:v>
                </c:pt>
                <c:pt idx="16757">
                  <c:v>4.8842592592592592E-3</c:v>
                </c:pt>
                <c:pt idx="16758">
                  <c:v>5.1273148148148146E-3</c:v>
                </c:pt>
                <c:pt idx="16759">
                  <c:v>5.37037037037037E-3</c:v>
                </c:pt>
                <c:pt idx="16760">
                  <c:v>5.6134259259259271E-3</c:v>
                </c:pt>
                <c:pt idx="16761">
                  <c:v>5.8564814814814825E-3</c:v>
                </c:pt>
                <c:pt idx="16762">
                  <c:v>6.1111111111111114E-3</c:v>
                </c:pt>
                <c:pt idx="16763">
                  <c:v>6.3541666666666668E-3</c:v>
                </c:pt>
                <c:pt idx="16764">
                  <c:v>6.5972222222222222E-3</c:v>
                </c:pt>
                <c:pt idx="16765">
                  <c:v>6.8402777777777776E-3</c:v>
                </c:pt>
                <c:pt idx="16766">
                  <c:v>7.083333333333333E-3</c:v>
                </c:pt>
                <c:pt idx="16767">
                  <c:v>7.3379629629629628E-3</c:v>
                </c:pt>
                <c:pt idx="16768">
                  <c:v>7.5810185185185182E-3</c:v>
                </c:pt>
                <c:pt idx="16769">
                  <c:v>7.8240740740740753E-3</c:v>
                </c:pt>
                <c:pt idx="16770">
                  <c:v>8.0671296296296307E-3</c:v>
                </c:pt>
                <c:pt idx="16771">
                  <c:v>8.3101851851851861E-3</c:v>
                </c:pt>
                <c:pt idx="16772">
                  <c:v>8.564814814814815E-3</c:v>
                </c:pt>
                <c:pt idx="16773">
                  <c:v>8.8078703703703704E-3</c:v>
                </c:pt>
                <c:pt idx="16774">
                  <c:v>9.0509259259259258E-3</c:v>
                </c:pt>
                <c:pt idx="16775">
                  <c:v>9.2939814814814812E-3</c:v>
                </c:pt>
                <c:pt idx="16776">
                  <c:v>9.5370370370370366E-3</c:v>
                </c:pt>
                <c:pt idx="16777">
                  <c:v>9.7916666666666655E-3</c:v>
                </c:pt>
                <c:pt idx="16778">
                  <c:v>1.0034722222222221E-2</c:v>
                </c:pt>
                <c:pt idx="16779">
                  <c:v>1.0277777777777778E-2</c:v>
                </c:pt>
                <c:pt idx="16780">
                  <c:v>1.0520833333333333E-2</c:v>
                </c:pt>
                <c:pt idx="16781">
                  <c:v>1.0763888888888891E-2</c:v>
                </c:pt>
                <c:pt idx="16782">
                  <c:v>1.1018518518518518E-2</c:v>
                </c:pt>
                <c:pt idx="16783">
                  <c:v>1.1261574074074071E-2</c:v>
                </c:pt>
                <c:pt idx="16784">
                  <c:v>1.1504629629629629E-2</c:v>
                </c:pt>
                <c:pt idx="16785">
                  <c:v>1.1747685185185186E-2</c:v>
                </c:pt>
                <c:pt idx="16786">
                  <c:v>1.1990740740740739E-2</c:v>
                </c:pt>
                <c:pt idx="16787">
                  <c:v>1.2233796296296296E-2</c:v>
                </c:pt>
                <c:pt idx="16788">
                  <c:v>1.2488425925925925E-2</c:v>
                </c:pt>
                <c:pt idx="16789">
                  <c:v>1.2731481481481481E-2</c:v>
                </c:pt>
                <c:pt idx="16790">
                  <c:v>1.2974537037037036E-2</c:v>
                </c:pt>
                <c:pt idx="16791">
                  <c:v>1.3217592592592593E-2</c:v>
                </c:pt>
                <c:pt idx="16792">
                  <c:v>1.3460648148148147E-2</c:v>
                </c:pt>
                <c:pt idx="16793">
                  <c:v>1.3715277777777778E-2</c:v>
                </c:pt>
                <c:pt idx="16794">
                  <c:v>1.3958333333333335E-2</c:v>
                </c:pt>
                <c:pt idx="16795">
                  <c:v>1.4201388888888888E-2</c:v>
                </c:pt>
                <c:pt idx="16796">
                  <c:v>1.4444444444444446E-2</c:v>
                </c:pt>
                <c:pt idx="16797">
                  <c:v>1.4687499999999999E-2</c:v>
                </c:pt>
                <c:pt idx="16798">
                  <c:v>1.494212962962963E-2</c:v>
                </c:pt>
                <c:pt idx="16799">
                  <c:v>1.5185185185185185E-2</c:v>
                </c:pt>
                <c:pt idx="16800">
                  <c:v>1.5428240740740741E-2</c:v>
                </c:pt>
                <c:pt idx="16801">
                  <c:v>1.5671296296296298E-2</c:v>
                </c:pt>
                <c:pt idx="16802">
                  <c:v>1.5914351851851853E-2</c:v>
                </c:pt>
                <c:pt idx="16803">
                  <c:v>1.6168981481481482E-2</c:v>
                </c:pt>
                <c:pt idx="16804">
                  <c:v>1.6412037037037037E-2</c:v>
                </c:pt>
                <c:pt idx="16805">
                  <c:v>1.6655092592592593E-2</c:v>
                </c:pt>
                <c:pt idx="16806">
                  <c:v>1.6898148148148148E-2</c:v>
                </c:pt>
                <c:pt idx="16807">
                  <c:v>1.7141203703703704E-2</c:v>
                </c:pt>
                <c:pt idx="16808">
                  <c:v>1.7384259259259262E-2</c:v>
                </c:pt>
                <c:pt idx="16809">
                  <c:v>1.7638888888888888E-2</c:v>
                </c:pt>
                <c:pt idx="16810">
                  <c:v>1.7881944444444443E-2</c:v>
                </c:pt>
                <c:pt idx="16811">
                  <c:v>1.8124999999999999E-2</c:v>
                </c:pt>
                <c:pt idx="16812">
                  <c:v>1.8368055555555554E-2</c:v>
                </c:pt>
                <c:pt idx="16813">
                  <c:v>1.861111111111111E-2</c:v>
                </c:pt>
                <c:pt idx="16814">
                  <c:v>1.8865740740740742E-2</c:v>
                </c:pt>
                <c:pt idx="16815">
                  <c:v>1.9108796296296294E-2</c:v>
                </c:pt>
                <c:pt idx="16816">
                  <c:v>1.9351851851851853E-2</c:v>
                </c:pt>
                <c:pt idx="16817">
                  <c:v>1.9594907407407405E-2</c:v>
                </c:pt>
                <c:pt idx="16818">
                  <c:v>1.9837962962962963E-2</c:v>
                </c:pt>
                <c:pt idx="16819">
                  <c:v>2.0092592592592592E-2</c:v>
                </c:pt>
                <c:pt idx="16820">
                  <c:v>2.0335648148148148E-2</c:v>
                </c:pt>
                <c:pt idx="16821">
                  <c:v>2.0578703703703703E-2</c:v>
                </c:pt>
                <c:pt idx="16822">
                  <c:v>2.0821759259259259E-2</c:v>
                </c:pt>
                <c:pt idx="16823">
                  <c:v>2.1064814814814814E-2</c:v>
                </c:pt>
                <c:pt idx="16824">
                  <c:v>2.1307870370370369E-2</c:v>
                </c:pt>
                <c:pt idx="16825">
                  <c:v>2.1562499999999998E-2</c:v>
                </c:pt>
                <c:pt idx="16826">
                  <c:v>2.1805555555555554E-2</c:v>
                </c:pt>
                <c:pt idx="16827">
                  <c:v>2.2048611111111113E-2</c:v>
                </c:pt>
                <c:pt idx="16828">
                  <c:v>2.2291666666666668E-2</c:v>
                </c:pt>
                <c:pt idx="16829">
                  <c:v>2.2534722222222223E-2</c:v>
                </c:pt>
                <c:pt idx="16830">
                  <c:v>2.2789351851851852E-2</c:v>
                </c:pt>
                <c:pt idx="16831">
                  <c:v>2.3032407407407404E-2</c:v>
                </c:pt>
                <c:pt idx="16832">
                  <c:v>2.327546296296296E-2</c:v>
                </c:pt>
                <c:pt idx="16833">
                  <c:v>2.3518518518518518E-2</c:v>
                </c:pt>
                <c:pt idx="16834">
                  <c:v>2.3761574074074074E-2</c:v>
                </c:pt>
                <c:pt idx="16835">
                  <c:v>2.4016203703703706E-2</c:v>
                </c:pt>
                <c:pt idx="16836">
                  <c:v>2.4259259259259258E-2</c:v>
                </c:pt>
                <c:pt idx="16837">
                  <c:v>2.4502314814814814E-2</c:v>
                </c:pt>
                <c:pt idx="16838">
                  <c:v>2.4745370370370372E-2</c:v>
                </c:pt>
                <c:pt idx="16839">
                  <c:v>2.4988425925925928E-2</c:v>
                </c:pt>
                <c:pt idx="16840">
                  <c:v>2.5243055555555557E-2</c:v>
                </c:pt>
                <c:pt idx="16841">
                  <c:v>2.5486111111111112E-2</c:v>
                </c:pt>
                <c:pt idx="16842">
                  <c:v>2.5729166666666664E-2</c:v>
                </c:pt>
                <c:pt idx="16843">
                  <c:v>2.5972222222222219E-2</c:v>
                </c:pt>
                <c:pt idx="16844">
                  <c:v>2.6215277777777778E-2</c:v>
                </c:pt>
                <c:pt idx="16845">
                  <c:v>2.6458333333333334E-2</c:v>
                </c:pt>
                <c:pt idx="16846">
                  <c:v>2.6712962962962966E-2</c:v>
                </c:pt>
                <c:pt idx="16847">
                  <c:v>2.6956018518518522E-2</c:v>
                </c:pt>
                <c:pt idx="16848">
                  <c:v>2.7199074074074073E-2</c:v>
                </c:pt>
                <c:pt idx="16849">
                  <c:v>2.7442129629629632E-2</c:v>
                </c:pt>
                <c:pt idx="16850">
                  <c:v>2.7685185185185188E-2</c:v>
                </c:pt>
                <c:pt idx="16851">
                  <c:v>2.7939814814814817E-2</c:v>
                </c:pt>
                <c:pt idx="16852">
                  <c:v>2.8182870370370372E-2</c:v>
                </c:pt>
                <c:pt idx="16853">
                  <c:v>2.8425925925925924E-2</c:v>
                </c:pt>
                <c:pt idx="16854">
                  <c:v>2.8668981481481479E-2</c:v>
                </c:pt>
                <c:pt idx="16855">
                  <c:v>2.8912037037037038E-2</c:v>
                </c:pt>
                <c:pt idx="16856">
                  <c:v>2.9166666666666664E-2</c:v>
                </c:pt>
                <c:pt idx="16857">
                  <c:v>2.9409722222222223E-2</c:v>
                </c:pt>
                <c:pt idx="16858">
                  <c:v>2.9652777777777778E-2</c:v>
                </c:pt>
                <c:pt idx="16859">
                  <c:v>2.989583333333333E-2</c:v>
                </c:pt>
                <c:pt idx="16860">
                  <c:v>3.0138888888888885E-2</c:v>
                </c:pt>
                <c:pt idx="16861">
                  <c:v>3.0393518518518518E-2</c:v>
                </c:pt>
                <c:pt idx="16862">
                  <c:v>3.0636574074074076E-2</c:v>
                </c:pt>
                <c:pt idx="16863">
                  <c:v>3.0879629629629632E-2</c:v>
                </c:pt>
                <c:pt idx="16864">
                  <c:v>3.1122685185185187E-2</c:v>
                </c:pt>
                <c:pt idx="16865">
                  <c:v>3.1365740740740743E-2</c:v>
                </c:pt>
                <c:pt idx="16866">
                  <c:v>3.1620370370370368E-2</c:v>
                </c:pt>
                <c:pt idx="16867">
                  <c:v>3.1863425925925927E-2</c:v>
                </c:pt>
                <c:pt idx="16868">
                  <c:v>3.2106481481481479E-2</c:v>
                </c:pt>
                <c:pt idx="16869">
                  <c:v>3.2349537037037038E-2</c:v>
                </c:pt>
                <c:pt idx="16870">
                  <c:v>3.259259259259259E-2</c:v>
                </c:pt>
                <c:pt idx="16871">
                  <c:v>3.2835648148148149E-2</c:v>
                </c:pt>
                <c:pt idx="16872">
                  <c:v>3.3090277777777781E-2</c:v>
                </c:pt>
                <c:pt idx="16873">
                  <c:v>3.3333333333333333E-2</c:v>
                </c:pt>
                <c:pt idx="16874">
                  <c:v>3.3576388888888892E-2</c:v>
                </c:pt>
                <c:pt idx="16875">
                  <c:v>3.3819444444444451E-2</c:v>
                </c:pt>
                <c:pt idx="16876">
                  <c:v>3.4062500000000002E-2</c:v>
                </c:pt>
                <c:pt idx="16877">
                  <c:v>3.4317129629629628E-2</c:v>
                </c:pt>
                <c:pt idx="16878">
                  <c:v>3.4560185185185187E-2</c:v>
                </c:pt>
                <c:pt idx="16879">
                  <c:v>3.4803240740740739E-2</c:v>
                </c:pt>
                <c:pt idx="16880">
                  <c:v>3.5046296296296298E-2</c:v>
                </c:pt>
                <c:pt idx="16881">
                  <c:v>3.5289351851851856E-2</c:v>
                </c:pt>
                <c:pt idx="16882">
                  <c:v>3.5543981481481475E-2</c:v>
                </c:pt>
                <c:pt idx="16883">
                  <c:v>3.5787037037037034E-2</c:v>
                </c:pt>
                <c:pt idx="16884">
                  <c:v>3.6030092592592593E-2</c:v>
                </c:pt>
                <c:pt idx="16885">
                  <c:v>3.6273148148148145E-2</c:v>
                </c:pt>
                <c:pt idx="16886">
                  <c:v>3.6516203703703703E-2</c:v>
                </c:pt>
                <c:pt idx="16887">
                  <c:v>3.6759259259259255E-2</c:v>
                </c:pt>
                <c:pt idx="16888">
                  <c:v>3.7013888888888888E-2</c:v>
                </c:pt>
                <c:pt idx="16889">
                  <c:v>3.7256944444444447E-2</c:v>
                </c:pt>
                <c:pt idx="16890">
                  <c:v>3.7499999999999999E-2</c:v>
                </c:pt>
                <c:pt idx="16891">
                  <c:v>3.7743055555555557E-2</c:v>
                </c:pt>
                <c:pt idx="16892">
                  <c:v>3.7986111111111116E-2</c:v>
                </c:pt>
                <c:pt idx="16893">
                  <c:v>3.8240740740740742E-2</c:v>
                </c:pt>
                <c:pt idx="16894">
                  <c:v>3.8483796296296294E-2</c:v>
                </c:pt>
                <c:pt idx="16895">
                  <c:v>3.8726851851851853E-2</c:v>
                </c:pt>
                <c:pt idx="16896">
                  <c:v>3.8969907407407404E-2</c:v>
                </c:pt>
                <c:pt idx="16897">
                  <c:v>3.9212962962962963E-2</c:v>
                </c:pt>
                <c:pt idx="16898">
                  <c:v>3.9467592592592596E-2</c:v>
                </c:pt>
                <c:pt idx="16899">
                  <c:v>3.9710648148148148E-2</c:v>
                </c:pt>
                <c:pt idx="16900">
                  <c:v>3.9953703703703707E-2</c:v>
                </c:pt>
                <c:pt idx="16901">
                  <c:v>4.0196759259259258E-2</c:v>
                </c:pt>
                <c:pt idx="16902">
                  <c:v>4.0439814814814817E-2</c:v>
                </c:pt>
                <c:pt idx="16903">
                  <c:v>4.0694444444444443E-2</c:v>
                </c:pt>
                <c:pt idx="16904">
                  <c:v>4.0937500000000002E-2</c:v>
                </c:pt>
                <c:pt idx="16905">
                  <c:v>4.1180555555555554E-2</c:v>
                </c:pt>
                <c:pt idx="16906">
                  <c:v>4.1423611111111112E-2</c:v>
                </c:pt>
                <c:pt idx="16907">
                  <c:v>4.1666666666666664E-2</c:v>
                </c:pt>
                <c:pt idx="16908">
                  <c:v>4.1921296296296297E-2</c:v>
                </c:pt>
                <c:pt idx="16909">
                  <c:v>4.2164351851851856E-2</c:v>
                </c:pt>
                <c:pt idx="16910">
                  <c:v>4.2407407407407401E-2</c:v>
                </c:pt>
                <c:pt idx="16911">
                  <c:v>4.2650462962962959E-2</c:v>
                </c:pt>
                <c:pt idx="16912">
                  <c:v>4.2893518518518518E-2</c:v>
                </c:pt>
                <c:pt idx="16913">
                  <c:v>4.313657407407407E-2</c:v>
                </c:pt>
                <c:pt idx="16914">
                  <c:v>4.3391203703703703E-2</c:v>
                </c:pt>
                <c:pt idx="16915">
                  <c:v>4.3634259259259262E-2</c:v>
                </c:pt>
                <c:pt idx="16916">
                  <c:v>4.387731481481482E-2</c:v>
                </c:pt>
                <c:pt idx="16917">
                  <c:v>4.4120370370370372E-2</c:v>
                </c:pt>
                <c:pt idx="16918">
                  <c:v>4.4363425925925924E-2</c:v>
                </c:pt>
                <c:pt idx="16919">
                  <c:v>4.4618055555555557E-2</c:v>
                </c:pt>
                <c:pt idx="16920">
                  <c:v>4.4861111111111109E-2</c:v>
                </c:pt>
                <c:pt idx="16921">
                  <c:v>4.5104166666666667E-2</c:v>
                </c:pt>
                <c:pt idx="16922">
                  <c:v>4.5347222222222226E-2</c:v>
                </c:pt>
                <c:pt idx="16923">
                  <c:v>4.5590277777777778E-2</c:v>
                </c:pt>
                <c:pt idx="16924">
                  <c:v>4.5844907407407404E-2</c:v>
                </c:pt>
                <c:pt idx="16925">
                  <c:v>4.6087962962962963E-2</c:v>
                </c:pt>
                <c:pt idx="16926">
                  <c:v>4.6331018518518514E-2</c:v>
                </c:pt>
                <c:pt idx="16927">
                  <c:v>4.6574074074074073E-2</c:v>
                </c:pt>
                <c:pt idx="16928">
                  <c:v>4.6817129629629632E-2</c:v>
                </c:pt>
                <c:pt idx="16929">
                  <c:v>4.7071759259259265E-2</c:v>
                </c:pt>
                <c:pt idx="16930">
                  <c:v>4.731481481481481E-2</c:v>
                </c:pt>
                <c:pt idx="16931">
                  <c:v>4.7557870370370368E-2</c:v>
                </c:pt>
                <c:pt idx="16932">
                  <c:v>4.780092592592592E-2</c:v>
                </c:pt>
                <c:pt idx="16933">
                  <c:v>4.8043981481481479E-2</c:v>
                </c:pt>
                <c:pt idx="16934">
                  <c:v>4.8287037037037038E-2</c:v>
                </c:pt>
                <c:pt idx="16935">
                  <c:v>4.854166666666667E-2</c:v>
                </c:pt>
                <c:pt idx="16936">
                  <c:v>4.8784722222222222E-2</c:v>
                </c:pt>
                <c:pt idx="16937">
                  <c:v>4.9027777777777781E-2</c:v>
                </c:pt>
                <c:pt idx="16938">
                  <c:v>4.927083333333334E-2</c:v>
                </c:pt>
                <c:pt idx="16939">
                  <c:v>4.9513888888888892E-2</c:v>
                </c:pt>
                <c:pt idx="16940">
                  <c:v>4.9768518518518517E-2</c:v>
                </c:pt>
                <c:pt idx="16941">
                  <c:v>5.0011574074074076E-2</c:v>
                </c:pt>
                <c:pt idx="16942">
                  <c:v>5.0254629629629628E-2</c:v>
                </c:pt>
                <c:pt idx="16943">
                  <c:v>5.0497685185185187E-2</c:v>
                </c:pt>
                <c:pt idx="16944">
                  <c:v>5.0740740740740746E-2</c:v>
                </c:pt>
                <c:pt idx="16945">
                  <c:v>5.0995370370370365E-2</c:v>
                </c:pt>
                <c:pt idx="16946">
                  <c:v>5.1238425925925923E-2</c:v>
                </c:pt>
                <c:pt idx="16947">
                  <c:v>5.1481481481481482E-2</c:v>
                </c:pt>
                <c:pt idx="16948">
                  <c:v>5.1724537037037034E-2</c:v>
                </c:pt>
                <c:pt idx="16949">
                  <c:v>5.1967592592592593E-2</c:v>
                </c:pt>
                <c:pt idx="16950">
                  <c:v>5.2222222222222225E-2</c:v>
                </c:pt>
                <c:pt idx="16951">
                  <c:v>5.2465277777777784E-2</c:v>
                </c:pt>
                <c:pt idx="16952">
                  <c:v>5.2708333333333336E-2</c:v>
                </c:pt>
                <c:pt idx="16953">
                  <c:v>5.2951388888888888E-2</c:v>
                </c:pt>
                <c:pt idx="16954">
                  <c:v>5.319444444444444E-2</c:v>
                </c:pt>
                <c:pt idx="16955">
                  <c:v>5.3449074074074072E-2</c:v>
                </c:pt>
                <c:pt idx="16956">
                  <c:v>5.3692129629629631E-2</c:v>
                </c:pt>
                <c:pt idx="16957">
                  <c:v>5.393518518518519E-2</c:v>
                </c:pt>
                <c:pt idx="16958">
                  <c:v>5.4178240740740735E-2</c:v>
                </c:pt>
                <c:pt idx="16959">
                  <c:v>5.4421296296296294E-2</c:v>
                </c:pt>
                <c:pt idx="16960">
                  <c:v>5.4664351851851846E-2</c:v>
                </c:pt>
                <c:pt idx="16961">
                  <c:v>5.4918981481481478E-2</c:v>
                </c:pt>
                <c:pt idx="16962">
                  <c:v>5.5162037037037037E-2</c:v>
                </c:pt>
                <c:pt idx="16963">
                  <c:v>5.5405092592592596E-2</c:v>
                </c:pt>
                <c:pt idx="16964">
                  <c:v>5.5648148148148148E-2</c:v>
                </c:pt>
                <c:pt idx="16965">
                  <c:v>5.5891203703703707E-2</c:v>
                </c:pt>
                <c:pt idx="16966">
                  <c:v>5.6145833333333339E-2</c:v>
                </c:pt>
                <c:pt idx="16967">
                  <c:v>5.6388888888888884E-2</c:v>
                </c:pt>
                <c:pt idx="16968">
                  <c:v>5.6631944444444443E-2</c:v>
                </c:pt>
                <c:pt idx="16969">
                  <c:v>5.6875000000000002E-2</c:v>
                </c:pt>
                <c:pt idx="16970">
                  <c:v>5.7118055555555554E-2</c:v>
                </c:pt>
                <c:pt idx="16971">
                  <c:v>5.7372685185185186E-2</c:v>
                </c:pt>
                <c:pt idx="16972">
                  <c:v>5.7615740740740738E-2</c:v>
                </c:pt>
                <c:pt idx="16973">
                  <c:v>5.785879629629629E-2</c:v>
                </c:pt>
                <c:pt idx="16974">
                  <c:v>5.8101851851851849E-2</c:v>
                </c:pt>
                <c:pt idx="16975">
                  <c:v>5.8344907407407408E-2</c:v>
                </c:pt>
                <c:pt idx="16976">
                  <c:v>5.858796296296296E-2</c:v>
                </c:pt>
                <c:pt idx="16977">
                  <c:v>5.8842592592592592E-2</c:v>
                </c:pt>
                <c:pt idx="16978">
                  <c:v>5.9085648148148151E-2</c:v>
                </c:pt>
                <c:pt idx="16979">
                  <c:v>5.932870370370371E-2</c:v>
                </c:pt>
                <c:pt idx="16980">
                  <c:v>5.9571759259259262E-2</c:v>
                </c:pt>
                <c:pt idx="16981">
                  <c:v>5.9814814814814814E-2</c:v>
                </c:pt>
                <c:pt idx="16982">
                  <c:v>6.0069444444444446E-2</c:v>
                </c:pt>
                <c:pt idx="16983">
                  <c:v>6.0312499999999998E-2</c:v>
                </c:pt>
                <c:pt idx="16984">
                  <c:v>6.0555555555555557E-2</c:v>
                </c:pt>
                <c:pt idx="16985">
                  <c:v>6.0798611111111116E-2</c:v>
                </c:pt>
                <c:pt idx="16986">
                  <c:v>6.1041666666666661E-2</c:v>
                </c:pt>
                <c:pt idx="16987">
                  <c:v>6.1296296296296293E-2</c:v>
                </c:pt>
                <c:pt idx="16988">
                  <c:v>6.1539351851851852E-2</c:v>
                </c:pt>
                <c:pt idx="16989">
                  <c:v>6.1782407407407404E-2</c:v>
                </c:pt>
                <c:pt idx="16990">
                  <c:v>6.2025462962962963E-2</c:v>
                </c:pt>
                <c:pt idx="16991">
                  <c:v>6.2268518518518522E-2</c:v>
                </c:pt>
                <c:pt idx="16992">
                  <c:v>6.2523148148148147E-2</c:v>
                </c:pt>
                <c:pt idx="16993">
                  <c:v>6.2766203703703713E-2</c:v>
                </c:pt>
                <c:pt idx="16994">
                  <c:v>6.3009259259259265E-2</c:v>
                </c:pt>
                <c:pt idx="16995">
                  <c:v>6.3252314814814817E-2</c:v>
                </c:pt>
                <c:pt idx="16996">
                  <c:v>6.3495370370370369E-2</c:v>
                </c:pt>
                <c:pt idx="16997">
                  <c:v>6.3738425925925921E-2</c:v>
                </c:pt>
                <c:pt idx="16998">
                  <c:v>6.3993055555555553E-2</c:v>
                </c:pt>
                <c:pt idx="16999">
                  <c:v>6.4236111111111105E-2</c:v>
                </c:pt>
                <c:pt idx="17000">
                  <c:v>6.4479166666666657E-2</c:v>
                </c:pt>
                <c:pt idx="17001">
                  <c:v>6.4722222222222223E-2</c:v>
                </c:pt>
                <c:pt idx="17002">
                  <c:v>6.4965277777777775E-2</c:v>
                </c:pt>
                <c:pt idx="17003">
                  <c:v>6.5219907407407407E-2</c:v>
                </c:pt>
                <c:pt idx="17004">
                  <c:v>6.5462962962962959E-2</c:v>
                </c:pt>
                <c:pt idx="17005">
                  <c:v>6.5706018518518525E-2</c:v>
                </c:pt>
                <c:pt idx="17006">
                  <c:v>6.5949074074074077E-2</c:v>
                </c:pt>
                <c:pt idx="17007">
                  <c:v>6.6192129629629629E-2</c:v>
                </c:pt>
                <c:pt idx="17008">
                  <c:v>6.6446759259259261E-2</c:v>
                </c:pt>
                <c:pt idx="17009">
                  <c:v>6.6689814814814813E-2</c:v>
                </c:pt>
                <c:pt idx="17010">
                  <c:v>6.6932870370370365E-2</c:v>
                </c:pt>
                <c:pt idx="17011">
                  <c:v>6.7175925925925931E-2</c:v>
                </c:pt>
                <c:pt idx="17012">
                  <c:v>6.7418981481481483E-2</c:v>
                </c:pt>
                <c:pt idx="17013">
                  <c:v>6.7662037037037034E-2</c:v>
                </c:pt>
                <c:pt idx="17014">
                  <c:v>6.7916666666666667E-2</c:v>
                </c:pt>
                <c:pt idx="17015">
                  <c:v>6.8159722222222219E-2</c:v>
                </c:pt>
                <c:pt idx="17016">
                  <c:v>6.8402777777777771E-2</c:v>
                </c:pt>
                <c:pt idx="17017">
                  <c:v>6.8645833333333336E-2</c:v>
                </c:pt>
                <c:pt idx="17018">
                  <c:v>6.8888888888888888E-2</c:v>
                </c:pt>
                <c:pt idx="17019">
                  <c:v>6.9143518518518521E-2</c:v>
                </c:pt>
                <c:pt idx="17020">
                  <c:v>6.9386574074074073E-2</c:v>
                </c:pt>
                <c:pt idx="17021">
                  <c:v>6.9629629629629639E-2</c:v>
                </c:pt>
                <c:pt idx="17022">
                  <c:v>6.987268518518519E-2</c:v>
                </c:pt>
                <c:pt idx="17023">
                  <c:v>7.0115740740740742E-2</c:v>
                </c:pt>
                <c:pt idx="17024">
                  <c:v>7.0370370370370375E-2</c:v>
                </c:pt>
                <c:pt idx="17025">
                  <c:v>7.0613425925925913E-2</c:v>
                </c:pt>
                <c:pt idx="17026">
                  <c:v>7.0856481481481479E-2</c:v>
                </c:pt>
                <c:pt idx="17027">
                  <c:v>7.1099537037037031E-2</c:v>
                </c:pt>
                <c:pt idx="17028">
                  <c:v>7.1342592592592582E-2</c:v>
                </c:pt>
                <c:pt idx="17029">
                  <c:v>7.1597222222222215E-2</c:v>
                </c:pt>
                <c:pt idx="17030">
                  <c:v>7.1840277777777781E-2</c:v>
                </c:pt>
                <c:pt idx="17031">
                  <c:v>7.2083333333333333E-2</c:v>
                </c:pt>
                <c:pt idx="17032">
                  <c:v>7.2326388888888885E-2</c:v>
                </c:pt>
                <c:pt idx="17033">
                  <c:v>7.256944444444445E-2</c:v>
                </c:pt>
                <c:pt idx="17034">
                  <c:v>7.2812500000000002E-2</c:v>
                </c:pt>
                <c:pt idx="17035">
                  <c:v>7.3067129629629635E-2</c:v>
                </c:pt>
                <c:pt idx="17036">
                  <c:v>7.3310185185185187E-2</c:v>
                </c:pt>
                <c:pt idx="17037">
                  <c:v>7.3553240740740738E-2</c:v>
                </c:pt>
                <c:pt idx="17038">
                  <c:v>7.379629629629629E-2</c:v>
                </c:pt>
                <c:pt idx="17039">
                  <c:v>7.4039351851851856E-2</c:v>
                </c:pt>
                <c:pt idx="17040">
                  <c:v>7.4293981481481489E-2</c:v>
                </c:pt>
                <c:pt idx="17041">
                  <c:v>7.4537037037037041E-2</c:v>
                </c:pt>
                <c:pt idx="17042">
                  <c:v>7.4780092592592592E-2</c:v>
                </c:pt>
                <c:pt idx="17043">
                  <c:v>7.5023148148148144E-2</c:v>
                </c:pt>
                <c:pt idx="17044">
                  <c:v>7.5266203703703696E-2</c:v>
                </c:pt>
                <c:pt idx="17045">
                  <c:v>7.5520833333333329E-2</c:v>
                </c:pt>
                <c:pt idx="17046">
                  <c:v>7.5763888888888895E-2</c:v>
                </c:pt>
                <c:pt idx="17047">
                  <c:v>7.6006944444444446E-2</c:v>
                </c:pt>
                <c:pt idx="17048">
                  <c:v>7.6249999999999998E-2</c:v>
                </c:pt>
                <c:pt idx="17049">
                  <c:v>7.6493055555555564E-2</c:v>
                </c:pt>
                <c:pt idx="17050">
                  <c:v>7.6747685185185183E-2</c:v>
                </c:pt>
                <c:pt idx="17051">
                  <c:v>7.6990740740740735E-2</c:v>
                </c:pt>
                <c:pt idx="17052">
                  <c:v>7.72337962962963E-2</c:v>
                </c:pt>
                <c:pt idx="17053">
                  <c:v>7.7476851851851852E-2</c:v>
                </c:pt>
                <c:pt idx="17054">
                  <c:v>7.7719907407407404E-2</c:v>
                </c:pt>
                <c:pt idx="17055">
                  <c:v>7.7974537037037037E-2</c:v>
                </c:pt>
                <c:pt idx="17056">
                  <c:v>7.8217592592592589E-2</c:v>
                </c:pt>
                <c:pt idx="17057">
                  <c:v>7.846064814814814E-2</c:v>
                </c:pt>
                <c:pt idx="17058">
                  <c:v>7.8703703703703706E-2</c:v>
                </c:pt>
                <c:pt idx="17059">
                  <c:v>7.8946759259259258E-2</c:v>
                </c:pt>
                <c:pt idx="17060">
                  <c:v>7.9201388888888891E-2</c:v>
                </c:pt>
                <c:pt idx="17061">
                  <c:v>7.9444444444444443E-2</c:v>
                </c:pt>
                <c:pt idx="17062">
                  <c:v>7.9687500000000008E-2</c:v>
                </c:pt>
                <c:pt idx="17063">
                  <c:v>7.993055555555556E-2</c:v>
                </c:pt>
                <c:pt idx="17064">
                  <c:v>8.0173611111111112E-2</c:v>
                </c:pt>
                <c:pt idx="17065">
                  <c:v>8.0416666666666664E-2</c:v>
                </c:pt>
                <c:pt idx="17066">
                  <c:v>8.0671296296296297E-2</c:v>
                </c:pt>
                <c:pt idx="17067">
                  <c:v>8.0914351851851848E-2</c:v>
                </c:pt>
                <c:pt idx="17068">
                  <c:v>8.1157407407407414E-2</c:v>
                </c:pt>
                <c:pt idx="17069">
                  <c:v>8.1400462962962966E-2</c:v>
                </c:pt>
                <c:pt idx="17070">
                  <c:v>8.1643518518518518E-2</c:v>
                </c:pt>
                <c:pt idx="17071">
                  <c:v>8.189814814814815E-2</c:v>
                </c:pt>
                <c:pt idx="17072">
                  <c:v>8.2141203703703702E-2</c:v>
                </c:pt>
                <c:pt idx="17073">
                  <c:v>8.2384259259259254E-2</c:v>
                </c:pt>
                <c:pt idx="17074">
                  <c:v>8.262731481481482E-2</c:v>
                </c:pt>
                <c:pt idx="17075">
                  <c:v>8.2870370370370372E-2</c:v>
                </c:pt>
                <c:pt idx="17076">
                  <c:v>8.3113425925925924E-2</c:v>
                </c:pt>
                <c:pt idx="17077">
                  <c:v>8.3368055555555556E-2</c:v>
                </c:pt>
                <c:pt idx="17078">
                  <c:v>8.3611111111111122E-2</c:v>
                </c:pt>
                <c:pt idx="17079">
                  <c:v>8.3854166666666674E-2</c:v>
                </c:pt>
                <c:pt idx="17080">
                  <c:v>8.4097222222222226E-2</c:v>
                </c:pt>
                <c:pt idx="17081">
                  <c:v>8.4340277777777764E-2</c:v>
                </c:pt>
                <c:pt idx="17082">
                  <c:v>8.4594907407407396E-2</c:v>
                </c:pt>
                <c:pt idx="17083">
                  <c:v>8.4837962962962962E-2</c:v>
                </c:pt>
                <c:pt idx="17084">
                  <c:v>8.5081018518518514E-2</c:v>
                </c:pt>
                <c:pt idx="17085">
                  <c:v>8.5324074074074066E-2</c:v>
                </c:pt>
                <c:pt idx="17086">
                  <c:v>8.5567129629629632E-2</c:v>
                </c:pt>
                <c:pt idx="17087">
                  <c:v>8.5821759259259264E-2</c:v>
                </c:pt>
                <c:pt idx="17088">
                  <c:v>8.6064814814814816E-2</c:v>
                </c:pt>
                <c:pt idx="17089">
                  <c:v>8.6307870370370368E-2</c:v>
                </c:pt>
                <c:pt idx="17090">
                  <c:v>8.6550925925925934E-2</c:v>
                </c:pt>
                <c:pt idx="17091">
                  <c:v>8.6793981481481486E-2</c:v>
                </c:pt>
                <c:pt idx="17092">
                  <c:v>8.7048611111111118E-2</c:v>
                </c:pt>
                <c:pt idx="17093">
                  <c:v>8.729166666666667E-2</c:v>
                </c:pt>
                <c:pt idx="17094">
                  <c:v>8.7534722222222208E-2</c:v>
                </c:pt>
                <c:pt idx="17095">
                  <c:v>8.7777777777777774E-2</c:v>
                </c:pt>
                <c:pt idx="17096">
                  <c:v>8.8020833333333326E-2</c:v>
                </c:pt>
                <c:pt idx="17097">
                  <c:v>8.8263888888888878E-2</c:v>
                </c:pt>
                <c:pt idx="17098">
                  <c:v>8.851851851851851E-2</c:v>
                </c:pt>
                <c:pt idx="17099">
                  <c:v>8.8761574074074076E-2</c:v>
                </c:pt>
                <c:pt idx="17100">
                  <c:v>8.9004629629629628E-2</c:v>
                </c:pt>
                <c:pt idx="17101">
                  <c:v>8.924768518518518E-2</c:v>
                </c:pt>
                <c:pt idx="17102">
                  <c:v>8.9490740740740746E-2</c:v>
                </c:pt>
                <c:pt idx="17103">
                  <c:v>8.9745370370370378E-2</c:v>
                </c:pt>
                <c:pt idx="17104">
                  <c:v>8.998842592592593E-2</c:v>
                </c:pt>
                <c:pt idx="17105">
                  <c:v>9.0231481481481482E-2</c:v>
                </c:pt>
                <c:pt idx="17106">
                  <c:v>9.0474537037037048E-2</c:v>
                </c:pt>
                <c:pt idx="17107">
                  <c:v>9.07175925925926E-2</c:v>
                </c:pt>
                <c:pt idx="17108">
                  <c:v>9.0972222222222218E-2</c:v>
                </c:pt>
                <c:pt idx="17109">
                  <c:v>9.121527777777777E-2</c:v>
                </c:pt>
                <c:pt idx="17110">
                  <c:v>9.1458333333333322E-2</c:v>
                </c:pt>
                <c:pt idx="17111">
                  <c:v>9.1701388888888888E-2</c:v>
                </c:pt>
                <c:pt idx="17112">
                  <c:v>9.194444444444444E-2</c:v>
                </c:pt>
                <c:pt idx="17113">
                  <c:v>9.2199074074074072E-2</c:v>
                </c:pt>
                <c:pt idx="17114">
                  <c:v>9.2442129629629624E-2</c:v>
                </c:pt>
                <c:pt idx="17115">
                  <c:v>9.268518518518519E-2</c:v>
                </c:pt>
                <c:pt idx="17116">
                  <c:v>9.2928240740740742E-2</c:v>
                </c:pt>
                <c:pt idx="17117">
                  <c:v>9.3171296296296294E-2</c:v>
                </c:pt>
                <c:pt idx="17118">
                  <c:v>9.341435185185186E-2</c:v>
                </c:pt>
                <c:pt idx="17119">
                  <c:v>9.3668981481481492E-2</c:v>
                </c:pt>
                <c:pt idx="17120">
                  <c:v>9.3912037037037044E-2</c:v>
                </c:pt>
                <c:pt idx="17121">
                  <c:v>9.4155092592592596E-2</c:v>
                </c:pt>
                <c:pt idx="17122">
                  <c:v>9.4398148148148134E-2</c:v>
                </c:pt>
                <c:pt idx="17123">
                  <c:v>9.46412037037037E-2</c:v>
                </c:pt>
                <c:pt idx="17124">
                  <c:v>9.4895833333333332E-2</c:v>
                </c:pt>
                <c:pt idx="17125">
                  <c:v>9.5138888888888884E-2</c:v>
                </c:pt>
                <c:pt idx="17126">
                  <c:v>9.5381944444444436E-2</c:v>
                </c:pt>
                <c:pt idx="17127">
                  <c:v>9.5625000000000002E-2</c:v>
                </c:pt>
                <c:pt idx="17128">
                  <c:v>9.5868055555555554E-2</c:v>
                </c:pt>
                <c:pt idx="17129">
                  <c:v>9.6122685185185186E-2</c:v>
                </c:pt>
                <c:pt idx="17130">
                  <c:v>9.6365740740740738E-2</c:v>
                </c:pt>
                <c:pt idx="17131">
                  <c:v>9.6608796296296304E-2</c:v>
                </c:pt>
                <c:pt idx="17132">
                  <c:v>9.6851851851851856E-2</c:v>
                </c:pt>
                <c:pt idx="17133">
                  <c:v>9.7094907407407408E-2</c:v>
                </c:pt>
                <c:pt idx="17134">
                  <c:v>9.734953703703704E-2</c:v>
                </c:pt>
                <c:pt idx="17135">
                  <c:v>9.7592592592592606E-2</c:v>
                </c:pt>
                <c:pt idx="17136">
                  <c:v>9.7835648148148158E-2</c:v>
                </c:pt>
                <c:pt idx="17137">
                  <c:v>9.807870370370371E-2</c:v>
                </c:pt>
                <c:pt idx="17138">
                  <c:v>9.8321759259259248E-2</c:v>
                </c:pt>
                <c:pt idx="17139">
                  <c:v>9.8564814814814813E-2</c:v>
                </c:pt>
                <c:pt idx="17140">
                  <c:v>9.8819444444444446E-2</c:v>
                </c:pt>
                <c:pt idx="17141">
                  <c:v>9.9062499999999998E-2</c:v>
                </c:pt>
                <c:pt idx="17142">
                  <c:v>9.930555555555555E-2</c:v>
                </c:pt>
                <c:pt idx="17143">
                  <c:v>9.9548611111111115E-2</c:v>
                </c:pt>
                <c:pt idx="17144">
                  <c:v>9.9803240740740748E-2</c:v>
                </c:pt>
                <c:pt idx="17145">
                  <c:v>0.1000462962962963</c:v>
                </c:pt>
                <c:pt idx="17146">
                  <c:v>0.10028935185185185</c:v>
                </c:pt>
                <c:pt idx="17147">
                  <c:v>0.10053240740740742</c:v>
                </c:pt>
                <c:pt idx="17148">
                  <c:v>0.10077546296296297</c:v>
                </c:pt>
                <c:pt idx="17149">
                  <c:v>0.10101851851851851</c:v>
                </c:pt>
                <c:pt idx="17150">
                  <c:v>0.10127314814814814</c:v>
                </c:pt>
                <c:pt idx="17151">
                  <c:v>0.10151620370370369</c:v>
                </c:pt>
                <c:pt idx="17152">
                  <c:v>0.10175925925925926</c:v>
                </c:pt>
                <c:pt idx="17153">
                  <c:v>0.10200231481481481</c:v>
                </c:pt>
                <c:pt idx="17154">
                  <c:v>0.10224537037037036</c:v>
                </c:pt>
                <c:pt idx="17155">
                  <c:v>0.10249999999999999</c:v>
                </c:pt>
                <c:pt idx="17156">
                  <c:v>0.10274305555555556</c:v>
                </c:pt>
                <c:pt idx="17157">
                  <c:v>0.10298611111111111</c:v>
                </c:pt>
                <c:pt idx="17158">
                  <c:v>0.10322916666666666</c:v>
                </c:pt>
                <c:pt idx="17159">
                  <c:v>0.10347222222222223</c:v>
                </c:pt>
                <c:pt idx="17160">
                  <c:v>0.10372685185185186</c:v>
                </c:pt>
                <c:pt idx="17161">
                  <c:v>0.10396990740740741</c:v>
                </c:pt>
                <c:pt idx="17162">
                  <c:v>0.10421296296296297</c:v>
                </c:pt>
                <c:pt idx="17163">
                  <c:v>0.10445601851851853</c:v>
                </c:pt>
                <c:pt idx="17164">
                  <c:v>0.10469907407407408</c:v>
                </c:pt>
                <c:pt idx="17165">
                  <c:v>0.10494212962962964</c:v>
                </c:pt>
                <c:pt idx="17166">
                  <c:v>0.10519675925925925</c:v>
                </c:pt>
                <c:pt idx="17167">
                  <c:v>0.10543981481481481</c:v>
                </c:pt>
                <c:pt idx="17168">
                  <c:v>0.10568287037037037</c:v>
                </c:pt>
                <c:pt idx="17169">
                  <c:v>0.10592592592592592</c:v>
                </c:pt>
                <c:pt idx="17170">
                  <c:v>0.10616898148148148</c:v>
                </c:pt>
                <c:pt idx="17171">
                  <c:v>0.10642361111111111</c:v>
                </c:pt>
                <c:pt idx="17172">
                  <c:v>0.10666666666666667</c:v>
                </c:pt>
                <c:pt idx="17173">
                  <c:v>0.10690972222222223</c:v>
                </c:pt>
                <c:pt idx="17174">
                  <c:v>0.10715277777777778</c:v>
                </c:pt>
                <c:pt idx="17175">
                  <c:v>0.10739583333333334</c:v>
                </c:pt>
                <c:pt idx="17176">
                  <c:v>0.10765046296296295</c:v>
                </c:pt>
                <c:pt idx="17177">
                  <c:v>0.10789351851851851</c:v>
                </c:pt>
                <c:pt idx="17178">
                  <c:v>0.10813657407407407</c:v>
                </c:pt>
                <c:pt idx="17179">
                  <c:v>0.10837962962962962</c:v>
                </c:pt>
                <c:pt idx="17180">
                  <c:v>0.10862268518518518</c:v>
                </c:pt>
                <c:pt idx="17181">
                  <c:v>0.10886574074074074</c:v>
                </c:pt>
                <c:pt idx="17182">
                  <c:v>0.10912037037037037</c:v>
                </c:pt>
                <c:pt idx="17183">
                  <c:v>0.10936342592592592</c:v>
                </c:pt>
                <c:pt idx="17184">
                  <c:v>0.10960648148148149</c:v>
                </c:pt>
                <c:pt idx="17185">
                  <c:v>0.10984953703703704</c:v>
                </c:pt>
                <c:pt idx="17186">
                  <c:v>0.11009259259259259</c:v>
                </c:pt>
                <c:pt idx="17187">
                  <c:v>0.11034722222222222</c:v>
                </c:pt>
                <c:pt idx="17188">
                  <c:v>0.11059027777777779</c:v>
                </c:pt>
                <c:pt idx="17189">
                  <c:v>0.11083333333333334</c:v>
                </c:pt>
                <c:pt idx="17190">
                  <c:v>0.11107638888888889</c:v>
                </c:pt>
                <c:pt idx="17191">
                  <c:v>0.11131944444444446</c:v>
                </c:pt>
                <c:pt idx="17192">
                  <c:v>0.11157407407407406</c:v>
                </c:pt>
                <c:pt idx="17193">
                  <c:v>0.11181712962962963</c:v>
                </c:pt>
                <c:pt idx="17194">
                  <c:v>0.11206018518518518</c:v>
                </c:pt>
                <c:pt idx="17195">
                  <c:v>0.11230324074074073</c:v>
                </c:pt>
                <c:pt idx="17196">
                  <c:v>0.1125462962962963</c:v>
                </c:pt>
                <c:pt idx="17197">
                  <c:v>0.11280092592592593</c:v>
                </c:pt>
                <c:pt idx="17198">
                  <c:v>0.11304398148148148</c:v>
                </c:pt>
                <c:pt idx="17199">
                  <c:v>0.11328703703703703</c:v>
                </c:pt>
                <c:pt idx="17200">
                  <c:v>0.1135300925925926</c:v>
                </c:pt>
                <c:pt idx="17201">
                  <c:v>0.11377314814814815</c:v>
                </c:pt>
                <c:pt idx="17202">
                  <c:v>0.1140162037037037</c:v>
                </c:pt>
                <c:pt idx="17203">
                  <c:v>0.11427083333333332</c:v>
                </c:pt>
                <c:pt idx="17204">
                  <c:v>0.11451388888888887</c:v>
                </c:pt>
                <c:pt idx="17205">
                  <c:v>0.11475694444444444</c:v>
                </c:pt>
                <c:pt idx="17206">
                  <c:v>0.11499999999999999</c:v>
                </c:pt>
                <c:pt idx="17207">
                  <c:v>0.11524305555555554</c:v>
                </c:pt>
                <c:pt idx="17208">
                  <c:v>0.11549768518518518</c:v>
                </c:pt>
                <c:pt idx="17209">
                  <c:v>0.11574074074074074</c:v>
                </c:pt>
                <c:pt idx="17210">
                  <c:v>0.11598379629629629</c:v>
                </c:pt>
                <c:pt idx="17211">
                  <c:v>0.11622685185185185</c:v>
                </c:pt>
                <c:pt idx="17212">
                  <c:v>0.11646990740740741</c:v>
                </c:pt>
                <c:pt idx="17213">
                  <c:v>0.11672453703703704</c:v>
                </c:pt>
                <c:pt idx="17214">
                  <c:v>0.1169675925925926</c:v>
                </c:pt>
                <c:pt idx="17215">
                  <c:v>0.11721064814814815</c:v>
                </c:pt>
                <c:pt idx="17216">
                  <c:v>0.11745370370370371</c:v>
                </c:pt>
                <c:pt idx="17217">
                  <c:v>0.11769675925925926</c:v>
                </c:pt>
                <c:pt idx="17218">
                  <c:v>0.1179513888888889</c:v>
                </c:pt>
                <c:pt idx="17219">
                  <c:v>0.11819444444444445</c:v>
                </c:pt>
                <c:pt idx="17220">
                  <c:v>0.11843749999999999</c:v>
                </c:pt>
                <c:pt idx="17221">
                  <c:v>0.11868055555555555</c:v>
                </c:pt>
                <c:pt idx="17222">
                  <c:v>0.1189236111111111</c:v>
                </c:pt>
                <c:pt idx="17223">
                  <c:v>0.11916666666666666</c:v>
                </c:pt>
                <c:pt idx="17224">
                  <c:v>0.11942129629629629</c:v>
                </c:pt>
                <c:pt idx="17225">
                  <c:v>0.11966435185185186</c:v>
                </c:pt>
                <c:pt idx="17226">
                  <c:v>0.11990740740740741</c:v>
                </c:pt>
                <c:pt idx="17227">
                  <c:v>0.12015046296296296</c:v>
                </c:pt>
                <c:pt idx="17228">
                  <c:v>0.12039351851851852</c:v>
                </c:pt>
                <c:pt idx="17229">
                  <c:v>0.12064814814814816</c:v>
                </c:pt>
                <c:pt idx="17230">
                  <c:v>0.12089120370370371</c:v>
                </c:pt>
                <c:pt idx="17231">
                  <c:v>0.12113425925925925</c:v>
                </c:pt>
                <c:pt idx="17232">
                  <c:v>0.1213773148148148</c:v>
                </c:pt>
                <c:pt idx="17233">
                  <c:v>0.12162037037037036</c:v>
                </c:pt>
                <c:pt idx="17234">
                  <c:v>0.121875</c:v>
                </c:pt>
                <c:pt idx="17235">
                  <c:v>0.12211805555555555</c:v>
                </c:pt>
                <c:pt idx="17236">
                  <c:v>0.1223611111111111</c:v>
                </c:pt>
                <c:pt idx="17237">
                  <c:v>0.12260416666666667</c:v>
                </c:pt>
                <c:pt idx="17238">
                  <c:v>0.12284722222222222</c:v>
                </c:pt>
                <c:pt idx="17239">
                  <c:v>0.12310185185185185</c:v>
                </c:pt>
                <c:pt idx="17240">
                  <c:v>0.1233449074074074</c:v>
                </c:pt>
                <c:pt idx="17241">
                  <c:v>0.12358796296296297</c:v>
                </c:pt>
                <c:pt idx="17242">
                  <c:v>0.12383101851851852</c:v>
                </c:pt>
                <c:pt idx="17243">
                  <c:v>0.12407407407407407</c:v>
                </c:pt>
                <c:pt idx="17244">
                  <c:v>0.12431712962962964</c:v>
                </c:pt>
                <c:pt idx="17245">
                  <c:v>0.12457175925925927</c:v>
                </c:pt>
                <c:pt idx="17246">
                  <c:v>0.12481481481481482</c:v>
                </c:pt>
                <c:pt idx="17247">
                  <c:v>0.12505787037037039</c:v>
                </c:pt>
                <c:pt idx="17248">
                  <c:v>0.12530092592592593</c:v>
                </c:pt>
                <c:pt idx="17249">
                  <c:v>0.12555555555555556</c:v>
                </c:pt>
                <c:pt idx="17250">
                  <c:v>0.1257986111111111</c:v>
                </c:pt>
                <c:pt idx="17251">
                  <c:v>0.12604166666666666</c:v>
                </c:pt>
                <c:pt idx="17252">
                  <c:v>0.12628472222222223</c:v>
                </c:pt>
                <c:pt idx="17253">
                  <c:v>0.12652777777777777</c:v>
                </c:pt>
                <c:pt idx="17254">
                  <c:v>0.12677083333333333</c:v>
                </c:pt>
                <c:pt idx="17255">
                  <c:v>0.12702546296296297</c:v>
                </c:pt>
                <c:pt idx="17256">
                  <c:v>0.12726851851851853</c:v>
                </c:pt>
                <c:pt idx="17257">
                  <c:v>0.12751157407407407</c:v>
                </c:pt>
                <c:pt idx="17258">
                  <c:v>0.12775462962962963</c:v>
                </c:pt>
                <c:pt idx="17259">
                  <c:v>0.1279976851851852</c:v>
                </c:pt>
                <c:pt idx="17260">
                  <c:v>0.12825231481481483</c:v>
                </c:pt>
                <c:pt idx="17261">
                  <c:v>0.12849537037037037</c:v>
                </c:pt>
                <c:pt idx="17262">
                  <c:v>0.12873842592592591</c:v>
                </c:pt>
                <c:pt idx="17263">
                  <c:v>0.12898148148148147</c:v>
                </c:pt>
                <c:pt idx="17264">
                  <c:v>0.12922453703703704</c:v>
                </c:pt>
                <c:pt idx="17265">
                  <c:v>0.12946759259259258</c:v>
                </c:pt>
                <c:pt idx="17266">
                  <c:v>0.12972222222222221</c:v>
                </c:pt>
                <c:pt idx="17267">
                  <c:v>0.12996527777777778</c:v>
                </c:pt>
                <c:pt idx="17268">
                  <c:v>0.13020833333333334</c:v>
                </c:pt>
                <c:pt idx="17269">
                  <c:v>0.13045138888888888</c:v>
                </c:pt>
                <c:pt idx="17270">
                  <c:v>0.13069444444444445</c:v>
                </c:pt>
                <c:pt idx="17271">
                  <c:v>0.13094907407407408</c:v>
                </c:pt>
                <c:pt idx="17272">
                  <c:v>0.13119212962962964</c:v>
                </c:pt>
                <c:pt idx="17273">
                  <c:v>0.13143518518518518</c:v>
                </c:pt>
                <c:pt idx="17274">
                  <c:v>0.13167824074074075</c:v>
                </c:pt>
                <c:pt idx="17275">
                  <c:v>0.13192129629629631</c:v>
                </c:pt>
                <c:pt idx="17276">
                  <c:v>0.13217592592592592</c:v>
                </c:pt>
                <c:pt idx="17277">
                  <c:v>0.13241898148148148</c:v>
                </c:pt>
                <c:pt idx="17278">
                  <c:v>0.13266203703703702</c:v>
                </c:pt>
                <c:pt idx="17279">
                  <c:v>0.13290509259259259</c:v>
                </c:pt>
                <c:pt idx="17280">
                  <c:v>0.13314814814814815</c:v>
                </c:pt>
                <c:pt idx="17281">
                  <c:v>0.13340277777777779</c:v>
                </c:pt>
                <c:pt idx="17282">
                  <c:v>0.13364583333333332</c:v>
                </c:pt>
                <c:pt idx="17283">
                  <c:v>0.13388888888888889</c:v>
                </c:pt>
                <c:pt idx="17284">
                  <c:v>0.13413194444444446</c:v>
                </c:pt>
                <c:pt idx="17285">
                  <c:v>0.13437499999999999</c:v>
                </c:pt>
                <c:pt idx="17286">
                  <c:v>0.13461805555555556</c:v>
                </c:pt>
                <c:pt idx="17287">
                  <c:v>0.13487268518518519</c:v>
                </c:pt>
                <c:pt idx="17288">
                  <c:v>0.13511574074074076</c:v>
                </c:pt>
                <c:pt idx="17289">
                  <c:v>0.1353587962962963</c:v>
                </c:pt>
                <c:pt idx="17290">
                  <c:v>0.13560185185185183</c:v>
                </c:pt>
                <c:pt idx="17291">
                  <c:v>0.1358449074074074</c:v>
                </c:pt>
                <c:pt idx="17292">
                  <c:v>0.13609953703703703</c:v>
                </c:pt>
                <c:pt idx="17293">
                  <c:v>0.1363425925925926</c:v>
                </c:pt>
                <c:pt idx="17294">
                  <c:v>0.13658564814814814</c:v>
                </c:pt>
                <c:pt idx="17295">
                  <c:v>0.1368287037037037</c:v>
                </c:pt>
                <c:pt idx="17296">
                  <c:v>0.13707175925925927</c:v>
                </c:pt>
                <c:pt idx="17297">
                  <c:v>0.1373263888888889</c:v>
                </c:pt>
                <c:pt idx="17298">
                  <c:v>0.13756944444444444</c:v>
                </c:pt>
                <c:pt idx="17299">
                  <c:v>0.1378125</c:v>
                </c:pt>
                <c:pt idx="17300">
                  <c:v>0.13805555555555557</c:v>
                </c:pt>
                <c:pt idx="17301">
                  <c:v>0.13829861111111111</c:v>
                </c:pt>
                <c:pt idx="17302">
                  <c:v>0.13855324074074074</c:v>
                </c:pt>
                <c:pt idx="17303">
                  <c:v>0.13879629629629631</c:v>
                </c:pt>
                <c:pt idx="17304">
                  <c:v>0.13903935185185184</c:v>
                </c:pt>
                <c:pt idx="17305">
                  <c:v>0.13928240740740741</c:v>
                </c:pt>
                <c:pt idx="17306">
                  <c:v>0.13952546296296295</c:v>
                </c:pt>
                <c:pt idx="17307">
                  <c:v>0.13976851851851851</c:v>
                </c:pt>
                <c:pt idx="17308">
                  <c:v>0.14002314814814815</c:v>
                </c:pt>
                <c:pt idx="17309">
                  <c:v>0.14026620370370371</c:v>
                </c:pt>
                <c:pt idx="17310">
                  <c:v>0.14050925925925925</c:v>
                </c:pt>
                <c:pt idx="17311">
                  <c:v>0.14075231481481482</c:v>
                </c:pt>
                <c:pt idx="17312">
                  <c:v>0.14099537037037038</c:v>
                </c:pt>
                <c:pt idx="17313">
                  <c:v>0.14125000000000001</c:v>
                </c:pt>
                <c:pt idx="17314">
                  <c:v>0.14149305555555555</c:v>
                </c:pt>
                <c:pt idx="17315">
                  <c:v>0.14173611111111112</c:v>
                </c:pt>
                <c:pt idx="17316">
                  <c:v>0.14197916666666666</c:v>
                </c:pt>
                <c:pt idx="17317">
                  <c:v>0.14222222222222222</c:v>
                </c:pt>
                <c:pt idx="17318">
                  <c:v>0.14247685185185185</c:v>
                </c:pt>
                <c:pt idx="17319">
                  <c:v>0.14271990740740739</c:v>
                </c:pt>
                <c:pt idx="17320">
                  <c:v>0.14296296296296296</c:v>
                </c:pt>
                <c:pt idx="17321">
                  <c:v>0.14320601851851852</c:v>
                </c:pt>
                <c:pt idx="17322">
                  <c:v>0.14344907407407406</c:v>
                </c:pt>
                <c:pt idx="17323">
                  <c:v>0.14370370370370369</c:v>
                </c:pt>
                <c:pt idx="17324">
                  <c:v>0.14394675925925926</c:v>
                </c:pt>
                <c:pt idx="17325">
                  <c:v>0.14418981481481483</c:v>
                </c:pt>
                <c:pt idx="17326">
                  <c:v>0.14443287037037036</c:v>
                </c:pt>
                <c:pt idx="17327">
                  <c:v>0.14467592592592593</c:v>
                </c:pt>
                <c:pt idx="17328">
                  <c:v>0.1449189814814815</c:v>
                </c:pt>
                <c:pt idx="17329">
                  <c:v>0.14517361111111113</c:v>
                </c:pt>
                <c:pt idx="17330">
                  <c:v>0.14541666666666667</c:v>
                </c:pt>
                <c:pt idx="17331">
                  <c:v>0.14565972222222223</c:v>
                </c:pt>
                <c:pt idx="17332">
                  <c:v>0.1459027777777778</c:v>
                </c:pt>
                <c:pt idx="17333">
                  <c:v>0.14614583333333334</c:v>
                </c:pt>
                <c:pt idx="17334">
                  <c:v>0.14640046296296297</c:v>
                </c:pt>
                <c:pt idx="17335">
                  <c:v>0.14664351851851851</c:v>
                </c:pt>
                <c:pt idx="17336">
                  <c:v>0.14688657407407407</c:v>
                </c:pt>
                <c:pt idx="17337">
                  <c:v>0.14712962962962964</c:v>
                </c:pt>
                <c:pt idx="17338">
                  <c:v>0.14737268518518518</c:v>
                </c:pt>
                <c:pt idx="17339">
                  <c:v>0.14762731481481481</c:v>
                </c:pt>
                <c:pt idx="17340">
                  <c:v>0.14787037037037037</c:v>
                </c:pt>
                <c:pt idx="17341">
                  <c:v>0.14811342592592594</c:v>
                </c:pt>
                <c:pt idx="17342">
                  <c:v>0.14835648148148148</c:v>
                </c:pt>
                <c:pt idx="17343">
                  <c:v>0.14859953703703704</c:v>
                </c:pt>
                <c:pt idx="17344">
                  <c:v>0.14885416666666665</c:v>
                </c:pt>
                <c:pt idx="17345">
                  <c:v>0.14909722222222221</c:v>
                </c:pt>
                <c:pt idx="17346">
                  <c:v>0.14934027777777778</c:v>
                </c:pt>
                <c:pt idx="17347">
                  <c:v>0.14958333333333332</c:v>
                </c:pt>
                <c:pt idx="17348">
                  <c:v>0.14982638888888888</c:v>
                </c:pt>
                <c:pt idx="17349">
                  <c:v>0.15008101851851852</c:v>
                </c:pt>
                <c:pt idx="17350">
                  <c:v>0.15032407407407408</c:v>
                </c:pt>
                <c:pt idx="17351">
                  <c:v>0.15056712962962962</c:v>
                </c:pt>
                <c:pt idx="17352">
                  <c:v>0.15081018518518519</c:v>
                </c:pt>
                <c:pt idx="17353">
                  <c:v>0.15105324074074075</c:v>
                </c:pt>
                <c:pt idx="17354">
                  <c:v>0.15130787037037038</c:v>
                </c:pt>
                <c:pt idx="17355">
                  <c:v>0.15155092592592592</c:v>
                </c:pt>
                <c:pt idx="17356">
                  <c:v>0.15179398148148149</c:v>
                </c:pt>
                <c:pt idx="17357">
                  <c:v>0.15203703703703705</c:v>
                </c:pt>
                <c:pt idx="17358">
                  <c:v>0.15228009259259259</c:v>
                </c:pt>
                <c:pt idx="17359">
                  <c:v>0.15252314814814816</c:v>
                </c:pt>
                <c:pt idx="17360">
                  <c:v>0.15277777777777776</c:v>
                </c:pt>
                <c:pt idx="17361">
                  <c:v>0.15302083333333333</c:v>
                </c:pt>
                <c:pt idx="17362">
                  <c:v>0.15326388888888889</c:v>
                </c:pt>
                <c:pt idx="17363">
                  <c:v>0.15350694444444443</c:v>
                </c:pt>
                <c:pt idx="17364">
                  <c:v>0.15375</c:v>
                </c:pt>
                <c:pt idx="17365">
                  <c:v>0.15400462962962963</c:v>
                </c:pt>
                <c:pt idx="17366">
                  <c:v>0.1542476851851852</c:v>
                </c:pt>
                <c:pt idx="17367">
                  <c:v>0.15449074074074073</c:v>
                </c:pt>
                <c:pt idx="17368">
                  <c:v>0.1547337962962963</c:v>
                </c:pt>
                <c:pt idx="17369">
                  <c:v>0.15497685185185187</c:v>
                </c:pt>
                <c:pt idx="17370">
                  <c:v>0.1552199074074074</c:v>
                </c:pt>
                <c:pt idx="17371">
                  <c:v>0.15547453703703704</c:v>
                </c:pt>
                <c:pt idx="17372">
                  <c:v>0.15571759259259257</c:v>
                </c:pt>
                <c:pt idx="17373">
                  <c:v>0.15596064814814814</c:v>
                </c:pt>
                <c:pt idx="17374">
                  <c:v>0.15620370370370371</c:v>
                </c:pt>
                <c:pt idx="17375">
                  <c:v>0.15644675925925924</c:v>
                </c:pt>
                <c:pt idx="17376">
                  <c:v>0.15670138888888888</c:v>
                </c:pt>
                <c:pt idx="17377">
                  <c:v>0.15694444444444444</c:v>
                </c:pt>
                <c:pt idx="17378">
                  <c:v>0.15718750000000001</c:v>
                </c:pt>
                <c:pt idx="17379">
                  <c:v>0.15743055555555555</c:v>
                </c:pt>
                <c:pt idx="17380">
                  <c:v>0.15767361111111111</c:v>
                </c:pt>
                <c:pt idx="17381">
                  <c:v>0.15792824074074074</c:v>
                </c:pt>
                <c:pt idx="17382">
                  <c:v>0.15817129629629631</c:v>
                </c:pt>
                <c:pt idx="17383">
                  <c:v>0.15841435185185185</c:v>
                </c:pt>
                <c:pt idx="17384">
                  <c:v>0.15865740740740741</c:v>
                </c:pt>
                <c:pt idx="17385">
                  <c:v>0.15890046296296298</c:v>
                </c:pt>
                <c:pt idx="17386">
                  <c:v>0.15915509259259258</c:v>
                </c:pt>
                <c:pt idx="17387">
                  <c:v>0.15939814814814815</c:v>
                </c:pt>
                <c:pt idx="17388">
                  <c:v>0.15964120370370369</c:v>
                </c:pt>
                <c:pt idx="17389">
                  <c:v>0.15988425925925925</c:v>
                </c:pt>
                <c:pt idx="17390">
                  <c:v>0.16012731481481482</c:v>
                </c:pt>
                <c:pt idx="17391">
                  <c:v>0.16037037037037036</c:v>
                </c:pt>
                <c:pt idx="17392">
                  <c:v>0.16062499999999999</c:v>
                </c:pt>
                <c:pt idx="17393">
                  <c:v>0.16086805555555556</c:v>
                </c:pt>
                <c:pt idx="17394">
                  <c:v>0.16111111111111112</c:v>
                </c:pt>
                <c:pt idx="17395">
                  <c:v>0.16135416666666666</c:v>
                </c:pt>
                <c:pt idx="17396">
                  <c:v>0.16159722222222223</c:v>
                </c:pt>
                <c:pt idx="17397">
                  <c:v>0.16185185185185186</c:v>
                </c:pt>
                <c:pt idx="17398">
                  <c:v>0.1620949074074074</c:v>
                </c:pt>
                <c:pt idx="17399">
                  <c:v>0.16233796296296296</c:v>
                </c:pt>
                <c:pt idx="17400">
                  <c:v>0.1625810185185185</c:v>
                </c:pt>
                <c:pt idx="17401">
                  <c:v>0.16282407407407407</c:v>
                </c:pt>
                <c:pt idx="17402">
                  <c:v>0.1630787037037037</c:v>
                </c:pt>
                <c:pt idx="17403">
                  <c:v>0.16332175925925926</c:v>
                </c:pt>
                <c:pt idx="17404">
                  <c:v>0.1635648148148148</c:v>
                </c:pt>
                <c:pt idx="17405">
                  <c:v>0.16380787037037037</c:v>
                </c:pt>
                <c:pt idx="17406">
                  <c:v>0.16405092592592593</c:v>
                </c:pt>
                <c:pt idx="17407">
                  <c:v>0.16430555555555557</c:v>
                </c:pt>
                <c:pt idx="17408">
                  <c:v>0.1645486111111111</c:v>
                </c:pt>
                <c:pt idx="17409">
                  <c:v>0.16479166666666667</c:v>
                </c:pt>
                <c:pt idx="17410">
                  <c:v>0.16503472222222224</c:v>
                </c:pt>
                <c:pt idx="17411">
                  <c:v>0.16527777777777777</c:v>
                </c:pt>
                <c:pt idx="17412">
                  <c:v>0.16552083333333334</c:v>
                </c:pt>
                <c:pt idx="17413">
                  <c:v>0.16577546296296297</c:v>
                </c:pt>
                <c:pt idx="17414">
                  <c:v>0.16601851851851854</c:v>
                </c:pt>
                <c:pt idx="17415">
                  <c:v>0.16626157407407408</c:v>
                </c:pt>
                <c:pt idx="17416">
                  <c:v>0.16650462962962961</c:v>
                </c:pt>
                <c:pt idx="17417">
                  <c:v>0.16674768518518521</c:v>
                </c:pt>
                <c:pt idx="17418">
                  <c:v>0.16700231481481484</c:v>
                </c:pt>
                <c:pt idx="17419">
                  <c:v>0.16724537037037038</c:v>
                </c:pt>
                <c:pt idx="17420">
                  <c:v>0.16748842592592594</c:v>
                </c:pt>
                <c:pt idx="17421">
                  <c:v>0.16773148148148151</c:v>
                </c:pt>
                <c:pt idx="17422">
                  <c:v>0.16797453703703702</c:v>
                </c:pt>
                <c:pt idx="17423">
                  <c:v>0.16822916666666665</c:v>
                </c:pt>
                <c:pt idx="17424">
                  <c:v>0.16847222222222222</c:v>
                </c:pt>
                <c:pt idx="17425">
                  <c:v>0.16871527777777776</c:v>
                </c:pt>
                <c:pt idx="17426">
                  <c:v>0.16895833333333332</c:v>
                </c:pt>
                <c:pt idx="17427">
                  <c:v>0.16920138888888889</c:v>
                </c:pt>
                <c:pt idx="17428">
                  <c:v>0.16945601851851852</c:v>
                </c:pt>
                <c:pt idx="17429">
                  <c:v>0.16969907407407406</c:v>
                </c:pt>
                <c:pt idx="17430">
                  <c:v>0.16994212962962962</c:v>
                </c:pt>
                <c:pt idx="17431">
                  <c:v>0.17018518518518519</c:v>
                </c:pt>
                <c:pt idx="17432">
                  <c:v>0.17042824074074073</c:v>
                </c:pt>
                <c:pt idx="17433">
                  <c:v>0.17067129629629629</c:v>
                </c:pt>
                <c:pt idx="17434">
                  <c:v>0.17092592592592593</c:v>
                </c:pt>
                <c:pt idx="17435">
                  <c:v>0.17116898148148149</c:v>
                </c:pt>
                <c:pt idx="17436">
                  <c:v>0.17141203703703703</c:v>
                </c:pt>
                <c:pt idx="17437">
                  <c:v>0.1716550925925926</c:v>
                </c:pt>
                <c:pt idx="17438">
                  <c:v>0.17189814814814816</c:v>
                </c:pt>
                <c:pt idx="17439">
                  <c:v>0.17215277777777779</c:v>
                </c:pt>
                <c:pt idx="17440">
                  <c:v>0.17239583333333333</c:v>
                </c:pt>
                <c:pt idx="17441">
                  <c:v>0.1726388888888889</c:v>
                </c:pt>
                <c:pt idx="17442">
                  <c:v>0.17288194444444446</c:v>
                </c:pt>
                <c:pt idx="17443">
                  <c:v>0.173125</c:v>
                </c:pt>
                <c:pt idx="17444">
                  <c:v>0.17337962962962963</c:v>
                </c:pt>
                <c:pt idx="17445">
                  <c:v>0.1736226851851852</c:v>
                </c:pt>
                <c:pt idx="17446">
                  <c:v>0.17386574074074077</c:v>
                </c:pt>
                <c:pt idx="17447">
                  <c:v>0.1741087962962963</c:v>
                </c:pt>
                <c:pt idx="17448">
                  <c:v>0.17435185185185187</c:v>
                </c:pt>
                <c:pt idx="17449">
                  <c:v>0.17460648148148147</c:v>
                </c:pt>
                <c:pt idx="17450">
                  <c:v>0.17484953703703701</c:v>
                </c:pt>
                <c:pt idx="17451">
                  <c:v>0.17509259259259258</c:v>
                </c:pt>
                <c:pt idx="17452">
                  <c:v>0.17533564814814814</c:v>
                </c:pt>
                <c:pt idx="17453">
                  <c:v>0.17557870370370368</c:v>
                </c:pt>
                <c:pt idx="17454">
                  <c:v>0.17583333333333331</c:v>
                </c:pt>
                <c:pt idx="17455">
                  <c:v>0.17607638888888888</c:v>
                </c:pt>
                <c:pt idx="17456">
                  <c:v>0.17631944444444445</c:v>
                </c:pt>
                <c:pt idx="17457">
                  <c:v>0.17656249999999998</c:v>
                </c:pt>
                <c:pt idx="17458">
                  <c:v>0.17680555555555555</c:v>
                </c:pt>
                <c:pt idx="17459">
                  <c:v>0.17706018518518518</c:v>
                </c:pt>
                <c:pt idx="17460">
                  <c:v>0.17730324074074075</c:v>
                </c:pt>
                <c:pt idx="17461">
                  <c:v>0.17754629629629629</c:v>
                </c:pt>
                <c:pt idx="17462">
                  <c:v>0.17778935185185185</c:v>
                </c:pt>
                <c:pt idx="17463">
                  <c:v>0.17803240740740742</c:v>
                </c:pt>
                <c:pt idx="17464">
                  <c:v>0.17827546296296296</c:v>
                </c:pt>
                <c:pt idx="17465">
                  <c:v>0.17853009259259259</c:v>
                </c:pt>
                <c:pt idx="17466">
                  <c:v>0.17877314814814815</c:v>
                </c:pt>
                <c:pt idx="17467">
                  <c:v>0.17901620370370372</c:v>
                </c:pt>
                <c:pt idx="17468">
                  <c:v>0.17925925925925926</c:v>
                </c:pt>
                <c:pt idx="17469">
                  <c:v>0.17950231481481482</c:v>
                </c:pt>
                <c:pt idx="17470">
                  <c:v>0.17975694444444446</c:v>
                </c:pt>
                <c:pt idx="17471">
                  <c:v>0.18000000000000002</c:v>
                </c:pt>
                <c:pt idx="17472">
                  <c:v>0.18024305555555556</c:v>
                </c:pt>
                <c:pt idx="17473">
                  <c:v>0.18048611111111112</c:v>
                </c:pt>
                <c:pt idx="17474">
                  <c:v>0.18072916666666669</c:v>
                </c:pt>
                <c:pt idx="17475">
                  <c:v>0.18097222222222223</c:v>
                </c:pt>
                <c:pt idx="17476">
                  <c:v>0.18122685185185183</c:v>
                </c:pt>
                <c:pt idx="17477">
                  <c:v>0.1814699074074074</c:v>
                </c:pt>
                <c:pt idx="17478">
                  <c:v>0.18171296296296294</c:v>
                </c:pt>
                <c:pt idx="17479">
                  <c:v>0.1819560185185185</c:v>
                </c:pt>
                <c:pt idx="17480">
                  <c:v>0.18219907407407407</c:v>
                </c:pt>
                <c:pt idx="17481">
                  <c:v>0.1824537037037037</c:v>
                </c:pt>
                <c:pt idx="17482">
                  <c:v>0.18269675925925924</c:v>
                </c:pt>
                <c:pt idx="17483">
                  <c:v>0.18293981481481481</c:v>
                </c:pt>
                <c:pt idx="17484">
                  <c:v>0.18318287037037037</c:v>
                </c:pt>
                <c:pt idx="17485">
                  <c:v>0.18342592592592591</c:v>
                </c:pt>
                <c:pt idx="17486">
                  <c:v>0.18368055555555554</c:v>
                </c:pt>
                <c:pt idx="17487">
                  <c:v>0.18392361111111111</c:v>
                </c:pt>
                <c:pt idx="17488">
                  <c:v>0.18416666666666667</c:v>
                </c:pt>
                <c:pt idx="17489">
                  <c:v>0.18440972222222221</c:v>
                </c:pt>
                <c:pt idx="17490">
                  <c:v>0.18465277777777778</c:v>
                </c:pt>
                <c:pt idx="17491">
                  <c:v>0.18490740740740741</c:v>
                </c:pt>
                <c:pt idx="17492">
                  <c:v>0.18515046296296298</c:v>
                </c:pt>
                <c:pt idx="17493">
                  <c:v>0.18539351851851851</c:v>
                </c:pt>
                <c:pt idx="17494">
                  <c:v>0.18563657407407408</c:v>
                </c:pt>
                <c:pt idx="17495">
                  <c:v>0.18587962962962964</c:v>
                </c:pt>
                <c:pt idx="17496">
                  <c:v>0.18612268518518518</c:v>
                </c:pt>
                <c:pt idx="17497">
                  <c:v>0.18637731481481482</c:v>
                </c:pt>
                <c:pt idx="17498">
                  <c:v>0.18662037037037038</c:v>
                </c:pt>
                <c:pt idx="17499">
                  <c:v>0.18686342592592595</c:v>
                </c:pt>
                <c:pt idx="17500">
                  <c:v>0.18710648148148148</c:v>
                </c:pt>
                <c:pt idx="17501">
                  <c:v>0.18734953703703705</c:v>
                </c:pt>
                <c:pt idx="17502">
                  <c:v>0.18760416666666666</c:v>
                </c:pt>
                <c:pt idx="17503">
                  <c:v>0.18784722222222219</c:v>
                </c:pt>
                <c:pt idx="17504">
                  <c:v>0.18809027777777776</c:v>
                </c:pt>
                <c:pt idx="17505">
                  <c:v>0.18833333333333332</c:v>
                </c:pt>
                <c:pt idx="17506">
                  <c:v>0.18857638888888886</c:v>
                </c:pt>
                <c:pt idx="17507">
                  <c:v>0.1888310185185185</c:v>
                </c:pt>
                <c:pt idx="17508">
                  <c:v>0.18907407407407406</c:v>
                </c:pt>
                <c:pt idx="17509">
                  <c:v>0.18931712962962963</c:v>
                </c:pt>
                <c:pt idx="17510">
                  <c:v>0.18956018518518516</c:v>
                </c:pt>
                <c:pt idx="17511">
                  <c:v>0.18980324074074073</c:v>
                </c:pt>
                <c:pt idx="17512">
                  <c:v>0.19005787037037036</c:v>
                </c:pt>
                <c:pt idx="17513">
                  <c:v>0.19030092592592593</c:v>
                </c:pt>
                <c:pt idx="17514">
                  <c:v>0.19054398148148147</c:v>
                </c:pt>
                <c:pt idx="17515">
                  <c:v>0.19078703703703703</c:v>
                </c:pt>
                <c:pt idx="17516">
                  <c:v>0.1910300925925926</c:v>
                </c:pt>
                <c:pt idx="17517">
                  <c:v>0.19127314814814814</c:v>
                </c:pt>
                <c:pt idx="17518">
                  <c:v>0.19152777777777777</c:v>
                </c:pt>
                <c:pt idx="17519">
                  <c:v>0.19177083333333333</c:v>
                </c:pt>
                <c:pt idx="17520">
                  <c:v>0.1920138888888889</c:v>
                </c:pt>
                <c:pt idx="17521">
                  <c:v>0.19225694444444444</c:v>
                </c:pt>
                <c:pt idx="17522">
                  <c:v>0.1925</c:v>
                </c:pt>
                <c:pt idx="17523">
                  <c:v>0.19275462962962964</c:v>
                </c:pt>
                <c:pt idx="17524">
                  <c:v>0.1929976851851852</c:v>
                </c:pt>
                <c:pt idx="17525">
                  <c:v>0.19324074074074074</c:v>
                </c:pt>
                <c:pt idx="17526">
                  <c:v>0.19348379629629631</c:v>
                </c:pt>
                <c:pt idx="17527">
                  <c:v>0.19372685185185187</c:v>
                </c:pt>
                <c:pt idx="17528">
                  <c:v>0.1939814814814815</c:v>
                </c:pt>
                <c:pt idx="17529">
                  <c:v>0.19422453703703701</c:v>
                </c:pt>
                <c:pt idx="17530">
                  <c:v>0.19446759259259258</c:v>
                </c:pt>
                <c:pt idx="17531">
                  <c:v>0.19471064814814812</c:v>
                </c:pt>
                <c:pt idx="17532">
                  <c:v>0.19495370370370368</c:v>
                </c:pt>
                <c:pt idx="17533">
                  <c:v>0.19524305555555554</c:v>
                </c:pt>
                <c:pt idx="17534">
                  <c:v>0.19545138888888891</c:v>
                </c:pt>
                <c:pt idx="17535">
                  <c:v>0.19569444444444442</c:v>
                </c:pt>
                <c:pt idx="17536">
                  <c:v>0.19593749999999999</c:v>
                </c:pt>
                <c:pt idx="17537">
                  <c:v>0.19618055555555555</c:v>
                </c:pt>
                <c:pt idx="17538">
                  <c:v>0.19642361111111109</c:v>
                </c:pt>
                <c:pt idx="17539">
                  <c:v>0.19667824074074072</c:v>
                </c:pt>
                <c:pt idx="17540">
                  <c:v>0.19692129629629629</c:v>
                </c:pt>
                <c:pt idx="17541">
                  <c:v>0.19716435185185185</c:v>
                </c:pt>
                <c:pt idx="17542">
                  <c:v>0.19740740740740739</c:v>
                </c:pt>
                <c:pt idx="17543">
                  <c:v>0.19765046296296296</c:v>
                </c:pt>
                <c:pt idx="17544">
                  <c:v>0.19790509259259259</c:v>
                </c:pt>
                <c:pt idx="17545">
                  <c:v>0.19814814814814816</c:v>
                </c:pt>
                <c:pt idx="17546">
                  <c:v>0.19839120370370369</c:v>
                </c:pt>
                <c:pt idx="17547">
                  <c:v>0.19863425925925926</c:v>
                </c:pt>
                <c:pt idx="17548">
                  <c:v>0.19887731481481483</c:v>
                </c:pt>
                <c:pt idx="17549">
                  <c:v>0.19913194444444446</c:v>
                </c:pt>
                <c:pt idx="17550">
                  <c:v>0.199375</c:v>
                </c:pt>
                <c:pt idx="17551">
                  <c:v>0.19961805555555556</c:v>
                </c:pt>
                <c:pt idx="17552">
                  <c:v>0.19986111111111113</c:v>
                </c:pt>
                <c:pt idx="17553">
                  <c:v>0.20010416666666667</c:v>
                </c:pt>
                <c:pt idx="17554">
                  <c:v>0.2003587962962963</c:v>
                </c:pt>
                <c:pt idx="17555">
                  <c:v>0.20060185185185186</c:v>
                </c:pt>
                <c:pt idx="17556">
                  <c:v>0.20084490740740743</c:v>
                </c:pt>
                <c:pt idx="17557">
                  <c:v>0.20108796296296297</c:v>
                </c:pt>
                <c:pt idx="17558">
                  <c:v>0.20133101851851851</c:v>
                </c:pt>
                <c:pt idx="17559">
                  <c:v>0.20158564814814817</c:v>
                </c:pt>
                <c:pt idx="17560">
                  <c:v>0.20182870370370373</c:v>
                </c:pt>
                <c:pt idx="17561">
                  <c:v>0.20207175925925927</c:v>
                </c:pt>
                <c:pt idx="17562">
                  <c:v>0.20231481481481484</c:v>
                </c:pt>
                <c:pt idx="17563">
                  <c:v>0.20255787037037035</c:v>
                </c:pt>
                <c:pt idx="17564">
                  <c:v>0.20281249999999998</c:v>
                </c:pt>
                <c:pt idx="17565">
                  <c:v>0.20305555555555554</c:v>
                </c:pt>
                <c:pt idx="17566">
                  <c:v>0.20329861111111111</c:v>
                </c:pt>
                <c:pt idx="17567">
                  <c:v>0.20354166666666665</c:v>
                </c:pt>
                <c:pt idx="17568">
                  <c:v>0.20378472222222221</c:v>
                </c:pt>
                <c:pt idx="17569">
                  <c:v>0.20402777777777778</c:v>
                </c:pt>
                <c:pt idx="17570">
                  <c:v>0.20428240740740741</c:v>
                </c:pt>
                <c:pt idx="17571">
                  <c:v>0.20452546296296295</c:v>
                </c:pt>
                <c:pt idx="17572">
                  <c:v>0.20476851851851852</c:v>
                </c:pt>
                <c:pt idx="17573">
                  <c:v>0.20501157407407408</c:v>
                </c:pt>
                <c:pt idx="17574">
                  <c:v>0.20525462962962962</c:v>
                </c:pt>
                <c:pt idx="17575">
                  <c:v>0.20550925925925925</c:v>
                </c:pt>
                <c:pt idx="17576">
                  <c:v>0.20575231481481482</c:v>
                </c:pt>
                <c:pt idx="17577">
                  <c:v>0.20599537037037038</c:v>
                </c:pt>
                <c:pt idx="17578">
                  <c:v>0.20623842592592592</c:v>
                </c:pt>
                <c:pt idx="17579">
                  <c:v>0.20648148148148149</c:v>
                </c:pt>
                <c:pt idx="17580">
                  <c:v>0.20672453703703705</c:v>
                </c:pt>
                <c:pt idx="17581">
                  <c:v>0.20697916666666669</c:v>
                </c:pt>
                <c:pt idx="17582">
                  <c:v>0.20722222222222222</c:v>
                </c:pt>
                <c:pt idx="17583">
                  <c:v>0.20746527777777779</c:v>
                </c:pt>
                <c:pt idx="17584">
                  <c:v>0.20770833333333336</c:v>
                </c:pt>
                <c:pt idx="17585">
                  <c:v>0.20795138888888889</c:v>
                </c:pt>
                <c:pt idx="17586">
                  <c:v>0.20820601851851853</c:v>
                </c:pt>
                <c:pt idx="17587">
                  <c:v>0.20844907407407409</c:v>
                </c:pt>
                <c:pt idx="17588">
                  <c:v>0.2086921296296296</c:v>
                </c:pt>
                <c:pt idx="17589">
                  <c:v>0.20893518518518517</c:v>
                </c:pt>
                <c:pt idx="17590">
                  <c:v>0.20917824074074073</c:v>
                </c:pt>
                <c:pt idx="17591">
                  <c:v>0.20943287037037037</c:v>
                </c:pt>
                <c:pt idx="17592">
                  <c:v>0.2096759259259259</c:v>
                </c:pt>
                <c:pt idx="17593">
                  <c:v>0.20991898148148147</c:v>
                </c:pt>
                <c:pt idx="17594">
                  <c:v>0.21016203703703704</c:v>
                </c:pt>
                <c:pt idx="17595">
                  <c:v>0.21040509259259257</c:v>
                </c:pt>
                <c:pt idx="17596">
                  <c:v>0.21065972222222221</c:v>
                </c:pt>
                <c:pt idx="17597">
                  <c:v>0.21090277777777777</c:v>
                </c:pt>
                <c:pt idx="17598">
                  <c:v>0.21114583333333334</c:v>
                </c:pt>
                <c:pt idx="17599">
                  <c:v>0.21138888888888888</c:v>
                </c:pt>
                <c:pt idx="17600">
                  <c:v>0.21163194444444444</c:v>
                </c:pt>
                <c:pt idx="17601">
                  <c:v>0.21187500000000001</c:v>
                </c:pt>
                <c:pt idx="17602">
                  <c:v>0.21212962962962964</c:v>
                </c:pt>
                <c:pt idx="17603">
                  <c:v>0.21237268518518518</c:v>
                </c:pt>
                <c:pt idx="17604">
                  <c:v>0.21261574074074074</c:v>
                </c:pt>
                <c:pt idx="17605">
                  <c:v>0.21285879629629631</c:v>
                </c:pt>
                <c:pt idx="17606">
                  <c:v>0.21310185185185185</c:v>
                </c:pt>
                <c:pt idx="17607">
                  <c:v>0.21335648148148148</c:v>
                </c:pt>
                <c:pt idx="17608">
                  <c:v>0.21359953703703705</c:v>
                </c:pt>
                <c:pt idx="17609">
                  <c:v>0.21384259259259261</c:v>
                </c:pt>
                <c:pt idx="17610">
                  <c:v>0.21408564814814815</c:v>
                </c:pt>
                <c:pt idx="17611">
                  <c:v>0.21432870370370372</c:v>
                </c:pt>
                <c:pt idx="17612">
                  <c:v>0.21458333333333335</c:v>
                </c:pt>
                <c:pt idx="17613">
                  <c:v>0.21482638888888891</c:v>
                </c:pt>
                <c:pt idx="17614">
                  <c:v>0.21506944444444445</c:v>
                </c:pt>
                <c:pt idx="17615">
                  <c:v>0.21531250000000002</c:v>
                </c:pt>
                <c:pt idx="17616">
                  <c:v>0.21555555555555558</c:v>
                </c:pt>
                <c:pt idx="17617">
                  <c:v>0.21581018518518516</c:v>
                </c:pt>
                <c:pt idx="17618">
                  <c:v>0.21605324074074073</c:v>
                </c:pt>
                <c:pt idx="17619">
                  <c:v>0.21629629629629629</c:v>
                </c:pt>
                <c:pt idx="17620">
                  <c:v>0.21653935185185183</c:v>
                </c:pt>
                <c:pt idx="17621">
                  <c:v>0.2167824074074074</c:v>
                </c:pt>
                <c:pt idx="17622">
                  <c:v>0.21702546296296296</c:v>
                </c:pt>
                <c:pt idx="17623">
                  <c:v>0.21728009259259259</c:v>
                </c:pt>
                <c:pt idx="17624">
                  <c:v>0.21752314814814813</c:v>
                </c:pt>
                <c:pt idx="17625">
                  <c:v>0.2177662037037037</c:v>
                </c:pt>
                <c:pt idx="17626">
                  <c:v>0.21800925925925926</c:v>
                </c:pt>
                <c:pt idx="17627">
                  <c:v>0.2182523148148148</c:v>
                </c:pt>
                <c:pt idx="17628">
                  <c:v>0.21850694444444443</c:v>
                </c:pt>
                <c:pt idx="17629">
                  <c:v>0.21875</c:v>
                </c:pt>
                <c:pt idx="17630">
                  <c:v>0.21899305555555557</c:v>
                </c:pt>
                <c:pt idx="17631">
                  <c:v>0.2192361111111111</c:v>
                </c:pt>
                <c:pt idx="17632">
                  <c:v>0.21947916666666667</c:v>
                </c:pt>
                <c:pt idx="17633">
                  <c:v>0.2197337962962963</c:v>
                </c:pt>
                <c:pt idx="17634">
                  <c:v>0.21997685185185187</c:v>
                </c:pt>
                <c:pt idx="17635">
                  <c:v>0.22021990740740741</c:v>
                </c:pt>
                <c:pt idx="17636">
                  <c:v>0.22046296296296297</c:v>
                </c:pt>
                <c:pt idx="17637">
                  <c:v>0.22070601851851854</c:v>
                </c:pt>
                <c:pt idx="17638">
                  <c:v>0.22096064814814817</c:v>
                </c:pt>
                <c:pt idx="17639">
                  <c:v>0.22120370370370371</c:v>
                </c:pt>
                <c:pt idx="17640">
                  <c:v>0.22144675925925927</c:v>
                </c:pt>
                <c:pt idx="17641">
                  <c:v>0.22168981481481484</c:v>
                </c:pt>
                <c:pt idx="17642">
                  <c:v>0.22193287037037038</c:v>
                </c:pt>
                <c:pt idx="17643">
                  <c:v>0.22217592592592594</c:v>
                </c:pt>
                <c:pt idx="17644">
                  <c:v>0.22243055555555555</c:v>
                </c:pt>
                <c:pt idx="17645">
                  <c:v>0.22267361111111109</c:v>
                </c:pt>
                <c:pt idx="17646">
                  <c:v>0.22291666666666665</c:v>
                </c:pt>
                <c:pt idx="17647">
                  <c:v>0.22315972222222222</c:v>
                </c:pt>
                <c:pt idx="17648">
                  <c:v>0.22340277777777776</c:v>
                </c:pt>
                <c:pt idx="17649">
                  <c:v>0.22365740740740739</c:v>
                </c:pt>
                <c:pt idx="17650">
                  <c:v>0.22390046296296295</c:v>
                </c:pt>
                <c:pt idx="17651">
                  <c:v>0.22414351851851852</c:v>
                </c:pt>
                <c:pt idx="17652">
                  <c:v>0.22438657407407406</c:v>
                </c:pt>
                <c:pt idx="17653">
                  <c:v>0.22462962962962962</c:v>
                </c:pt>
                <c:pt idx="17654">
                  <c:v>0.22488425925925926</c:v>
                </c:pt>
                <c:pt idx="17655">
                  <c:v>0.22512731481481482</c:v>
                </c:pt>
                <c:pt idx="17656">
                  <c:v>0.22537037037037036</c:v>
                </c:pt>
                <c:pt idx="17657">
                  <c:v>0.22561342592592593</c:v>
                </c:pt>
                <c:pt idx="17658">
                  <c:v>0.22585648148148149</c:v>
                </c:pt>
                <c:pt idx="17659">
                  <c:v>0.22611111111111112</c:v>
                </c:pt>
                <c:pt idx="17660">
                  <c:v>0.22635416666666666</c:v>
                </c:pt>
                <c:pt idx="17661">
                  <c:v>0.22659722222222223</c:v>
                </c:pt>
                <c:pt idx="17662">
                  <c:v>0.22684027777777779</c:v>
                </c:pt>
                <c:pt idx="17663">
                  <c:v>0.22708333333333333</c:v>
                </c:pt>
                <c:pt idx="17664">
                  <c:v>0.2273263888888889</c:v>
                </c:pt>
                <c:pt idx="17665">
                  <c:v>0.22758101851851853</c:v>
                </c:pt>
                <c:pt idx="17666">
                  <c:v>0.2278240740740741</c:v>
                </c:pt>
                <c:pt idx="17667">
                  <c:v>0.22806712962962963</c:v>
                </c:pt>
                <c:pt idx="17668">
                  <c:v>0.2283101851851852</c:v>
                </c:pt>
                <c:pt idx="17669">
                  <c:v>0.22855324074074077</c:v>
                </c:pt>
                <c:pt idx="17670">
                  <c:v>0.2288078703703704</c:v>
                </c:pt>
                <c:pt idx="17671">
                  <c:v>0.22905092592592591</c:v>
                </c:pt>
                <c:pt idx="17672">
                  <c:v>0.22929398148148147</c:v>
                </c:pt>
                <c:pt idx="17673">
                  <c:v>0.22953703703703701</c:v>
                </c:pt>
                <c:pt idx="17674">
                  <c:v>0.22978009259259258</c:v>
                </c:pt>
                <c:pt idx="17675">
                  <c:v>0.23003472222222221</c:v>
                </c:pt>
                <c:pt idx="17676">
                  <c:v>0.23027777777777778</c:v>
                </c:pt>
                <c:pt idx="17677">
                  <c:v>0.23052083333333331</c:v>
                </c:pt>
                <c:pt idx="17678">
                  <c:v>0.23076388888888888</c:v>
                </c:pt>
                <c:pt idx="17679">
                  <c:v>0.23100694444444445</c:v>
                </c:pt>
                <c:pt idx="17680">
                  <c:v>0.23126157407407408</c:v>
                </c:pt>
                <c:pt idx="17681">
                  <c:v>0.23150462962962962</c:v>
                </c:pt>
                <c:pt idx="17682">
                  <c:v>0.23174768518518518</c:v>
                </c:pt>
                <c:pt idx="17683">
                  <c:v>0.23199074074074075</c:v>
                </c:pt>
                <c:pt idx="17684">
                  <c:v>0.23223379629629629</c:v>
                </c:pt>
                <c:pt idx="17685">
                  <c:v>0.23247685185185185</c:v>
                </c:pt>
                <c:pt idx="17686">
                  <c:v>0.23273148148148148</c:v>
                </c:pt>
                <c:pt idx="17687">
                  <c:v>0.23297453703703705</c:v>
                </c:pt>
                <c:pt idx="17688">
                  <c:v>0.23321759259259259</c:v>
                </c:pt>
                <c:pt idx="17689">
                  <c:v>0.23346064814814815</c:v>
                </c:pt>
                <c:pt idx="17690">
                  <c:v>0.23370370370370372</c:v>
                </c:pt>
                <c:pt idx="17691">
                  <c:v>0.23395833333333335</c:v>
                </c:pt>
                <c:pt idx="17692">
                  <c:v>0.23420138888888889</c:v>
                </c:pt>
                <c:pt idx="17693">
                  <c:v>0.23444444444444446</c:v>
                </c:pt>
                <c:pt idx="17694">
                  <c:v>0.23468750000000002</c:v>
                </c:pt>
                <c:pt idx="17695">
                  <c:v>0.23493055555555556</c:v>
                </c:pt>
                <c:pt idx="17696">
                  <c:v>0.23518518518518516</c:v>
                </c:pt>
                <c:pt idx="17697">
                  <c:v>0.23542824074074073</c:v>
                </c:pt>
                <c:pt idx="17698">
                  <c:v>0.23567129629629627</c:v>
                </c:pt>
                <c:pt idx="17699">
                  <c:v>0.23591435185185183</c:v>
                </c:pt>
                <c:pt idx="17700">
                  <c:v>0.2361574074074074</c:v>
                </c:pt>
                <c:pt idx="17701">
                  <c:v>0.23641203703703703</c:v>
                </c:pt>
                <c:pt idx="17702">
                  <c:v>0.23665509259259257</c:v>
                </c:pt>
                <c:pt idx="17703">
                  <c:v>0.23689814814814814</c:v>
                </c:pt>
                <c:pt idx="17704">
                  <c:v>0.2371412037037037</c:v>
                </c:pt>
                <c:pt idx="17705">
                  <c:v>0.23738425925925924</c:v>
                </c:pt>
                <c:pt idx="17706">
                  <c:v>0.23762731481481481</c:v>
                </c:pt>
                <c:pt idx="17707">
                  <c:v>0.23788194444444444</c:v>
                </c:pt>
                <c:pt idx="17708">
                  <c:v>0.238125</c:v>
                </c:pt>
                <c:pt idx="17709">
                  <c:v>0.23836805555555554</c:v>
                </c:pt>
                <c:pt idx="17710">
                  <c:v>0.23861111111111111</c:v>
                </c:pt>
                <c:pt idx="17711">
                  <c:v>0.23885416666666667</c:v>
                </c:pt>
                <c:pt idx="17712">
                  <c:v>0.23910879629629631</c:v>
                </c:pt>
                <c:pt idx="17713">
                  <c:v>0.23935185185185184</c:v>
                </c:pt>
                <c:pt idx="17714">
                  <c:v>0.23959490740740741</c:v>
                </c:pt>
                <c:pt idx="17715">
                  <c:v>0.23983796296296298</c:v>
                </c:pt>
                <c:pt idx="17716">
                  <c:v>0.24008101851851851</c:v>
                </c:pt>
                <c:pt idx="17717">
                  <c:v>0.24033564814814815</c:v>
                </c:pt>
                <c:pt idx="17718">
                  <c:v>0.24057870370370371</c:v>
                </c:pt>
                <c:pt idx="17719">
                  <c:v>0.24082175925925928</c:v>
                </c:pt>
                <c:pt idx="17720">
                  <c:v>0.24106481481481482</c:v>
                </c:pt>
                <c:pt idx="17721">
                  <c:v>0.24130787037037038</c:v>
                </c:pt>
                <c:pt idx="17722">
                  <c:v>0.24156250000000001</c:v>
                </c:pt>
                <c:pt idx="17723">
                  <c:v>0.24180555555555558</c:v>
                </c:pt>
                <c:pt idx="17724">
                  <c:v>0.24204861111111109</c:v>
                </c:pt>
                <c:pt idx="17725">
                  <c:v>0.24229166666666666</c:v>
                </c:pt>
                <c:pt idx="17726">
                  <c:v>0.24253472222222219</c:v>
                </c:pt>
                <c:pt idx="17727">
                  <c:v>0.24277777777777776</c:v>
                </c:pt>
                <c:pt idx="17728">
                  <c:v>0.24303240740740742</c:v>
                </c:pt>
                <c:pt idx="17729">
                  <c:v>0.24327546296296299</c:v>
                </c:pt>
                <c:pt idx="17730">
                  <c:v>0.2435185185185185</c:v>
                </c:pt>
                <c:pt idx="17731">
                  <c:v>0.24376157407407406</c:v>
                </c:pt>
                <c:pt idx="17732">
                  <c:v>0.24400462962962963</c:v>
                </c:pt>
                <c:pt idx="17733">
                  <c:v>0.24425925925925926</c:v>
                </c:pt>
                <c:pt idx="17734">
                  <c:v>0.2445023148148148</c:v>
                </c:pt>
                <c:pt idx="17735">
                  <c:v>0.24474537037037036</c:v>
                </c:pt>
                <c:pt idx="17736">
                  <c:v>0.24498842592592593</c:v>
                </c:pt>
                <c:pt idx="17737">
                  <c:v>0.24523148148148147</c:v>
                </c:pt>
                <c:pt idx="17738">
                  <c:v>0.2454861111111111</c:v>
                </c:pt>
                <c:pt idx="17739">
                  <c:v>0.24572916666666667</c:v>
                </c:pt>
                <c:pt idx="17740">
                  <c:v>0.24597222222222223</c:v>
                </c:pt>
                <c:pt idx="17741">
                  <c:v>0.24621527777777777</c:v>
                </c:pt>
                <c:pt idx="17742">
                  <c:v>0.24645833333333333</c:v>
                </c:pt>
                <c:pt idx="17743">
                  <c:v>0.24671296296296297</c:v>
                </c:pt>
                <c:pt idx="17744">
                  <c:v>0.24695601851851853</c:v>
                </c:pt>
                <c:pt idx="17745">
                  <c:v>0.24719907407407407</c:v>
                </c:pt>
                <c:pt idx="17746">
                  <c:v>0.24744212962962964</c:v>
                </c:pt>
                <c:pt idx="17747">
                  <c:v>0.2476851851851852</c:v>
                </c:pt>
                <c:pt idx="17748">
                  <c:v>0.24792824074074074</c:v>
                </c:pt>
                <c:pt idx="17749">
                  <c:v>0.24818287037037037</c:v>
                </c:pt>
                <c:pt idx="17750">
                  <c:v>0.24842592592592594</c:v>
                </c:pt>
                <c:pt idx="17751">
                  <c:v>0.2486689814814815</c:v>
                </c:pt>
                <c:pt idx="17752">
                  <c:v>0.24891203703703701</c:v>
                </c:pt>
                <c:pt idx="17753">
                  <c:v>0.24915509259259258</c:v>
                </c:pt>
                <c:pt idx="17754">
                  <c:v>0.24940972222222224</c:v>
                </c:pt>
                <c:pt idx="17755">
                  <c:v>0.24965277777777781</c:v>
                </c:pt>
                <c:pt idx="17756">
                  <c:v>0.24989583333333334</c:v>
                </c:pt>
                <c:pt idx="17757">
                  <c:v>0.25013888888888886</c:v>
                </c:pt>
                <c:pt idx="17758">
                  <c:v>0.25038194444444445</c:v>
                </c:pt>
                <c:pt idx="17759">
                  <c:v>0.25063657407407408</c:v>
                </c:pt>
                <c:pt idx="17760">
                  <c:v>0.25087962962962962</c:v>
                </c:pt>
                <c:pt idx="17761">
                  <c:v>0.25112268518518516</c:v>
                </c:pt>
                <c:pt idx="17762">
                  <c:v>0.25136574074074075</c:v>
                </c:pt>
                <c:pt idx="17763">
                  <c:v>0.25160879629629629</c:v>
                </c:pt>
                <c:pt idx="17764">
                  <c:v>0.25186342592592592</c:v>
                </c:pt>
                <c:pt idx="17765">
                  <c:v>0.25210648148148146</c:v>
                </c:pt>
                <c:pt idx="17766">
                  <c:v>0.25234953703703705</c:v>
                </c:pt>
                <c:pt idx="17767">
                  <c:v>0.25259259259259259</c:v>
                </c:pt>
                <c:pt idx="17768">
                  <c:v>0.25283564814814813</c:v>
                </c:pt>
                <c:pt idx="17769">
                  <c:v>0.25307870370370372</c:v>
                </c:pt>
                <c:pt idx="17770">
                  <c:v>0.25333333333333335</c:v>
                </c:pt>
                <c:pt idx="17771">
                  <c:v>0.25357638888888889</c:v>
                </c:pt>
                <c:pt idx="17772">
                  <c:v>0.25381944444444443</c:v>
                </c:pt>
                <c:pt idx="17773">
                  <c:v>0.25406250000000002</c:v>
                </c:pt>
                <c:pt idx="17774">
                  <c:v>0.25430555555555556</c:v>
                </c:pt>
                <c:pt idx="17775">
                  <c:v>0.25456018518518519</c:v>
                </c:pt>
                <c:pt idx="17776">
                  <c:v>0.25480324074074073</c:v>
                </c:pt>
                <c:pt idx="17777">
                  <c:v>0.25504629629629633</c:v>
                </c:pt>
                <c:pt idx="17778">
                  <c:v>0.25528935185185186</c:v>
                </c:pt>
                <c:pt idx="17779">
                  <c:v>0.2555324074074074</c:v>
                </c:pt>
                <c:pt idx="17780">
                  <c:v>0.25578703703703703</c:v>
                </c:pt>
                <c:pt idx="17781">
                  <c:v>0.25603009259259263</c:v>
                </c:pt>
                <c:pt idx="17782">
                  <c:v>0.25627314814814817</c:v>
                </c:pt>
                <c:pt idx="17783">
                  <c:v>0.2565162037037037</c:v>
                </c:pt>
                <c:pt idx="17784">
                  <c:v>0.25675925925925924</c:v>
                </c:pt>
                <c:pt idx="17785">
                  <c:v>0.25701388888888888</c:v>
                </c:pt>
                <c:pt idx="17786">
                  <c:v>0.25725694444444441</c:v>
                </c:pt>
                <c:pt idx="17787">
                  <c:v>0.25750000000000001</c:v>
                </c:pt>
                <c:pt idx="17788">
                  <c:v>0.25774305555555554</c:v>
                </c:pt>
                <c:pt idx="17789">
                  <c:v>0.25798611111111108</c:v>
                </c:pt>
                <c:pt idx="17790">
                  <c:v>0.25822916666666668</c:v>
                </c:pt>
                <c:pt idx="17791">
                  <c:v>0.25848379629629631</c:v>
                </c:pt>
                <c:pt idx="17792">
                  <c:v>0.25872685185185185</c:v>
                </c:pt>
                <c:pt idx="17793">
                  <c:v>0.25896990740740738</c:v>
                </c:pt>
                <c:pt idx="17794">
                  <c:v>0.25921296296296298</c:v>
                </c:pt>
                <c:pt idx="17795">
                  <c:v>0.25945601851851852</c:v>
                </c:pt>
                <c:pt idx="17796">
                  <c:v>0.25971064814814815</c:v>
                </c:pt>
                <c:pt idx="17797">
                  <c:v>0.25995370370370369</c:v>
                </c:pt>
                <c:pt idx="17798">
                  <c:v>0.26019675925925928</c:v>
                </c:pt>
                <c:pt idx="17799">
                  <c:v>0.26043981481481482</c:v>
                </c:pt>
                <c:pt idx="17800">
                  <c:v>0.26068287037037036</c:v>
                </c:pt>
                <c:pt idx="17801">
                  <c:v>0.26093749999999999</c:v>
                </c:pt>
                <c:pt idx="17802">
                  <c:v>0.26118055555555558</c:v>
                </c:pt>
                <c:pt idx="17803">
                  <c:v>0.26142361111111112</c:v>
                </c:pt>
                <c:pt idx="17804">
                  <c:v>0.26166666666666666</c:v>
                </c:pt>
                <c:pt idx="17805">
                  <c:v>0.26190972222222225</c:v>
                </c:pt>
                <c:pt idx="17806">
                  <c:v>0.26216435185185188</c:v>
                </c:pt>
                <c:pt idx="17807">
                  <c:v>0.26240740740740742</c:v>
                </c:pt>
                <c:pt idx="17808">
                  <c:v>0.26265046296296296</c:v>
                </c:pt>
                <c:pt idx="17809">
                  <c:v>0.26289351851851855</c:v>
                </c:pt>
                <c:pt idx="17810">
                  <c:v>0.26313657407407409</c:v>
                </c:pt>
                <c:pt idx="17811">
                  <c:v>0.26337962962962963</c:v>
                </c:pt>
                <c:pt idx="17812">
                  <c:v>0.26363425925925926</c:v>
                </c:pt>
                <c:pt idx="17813">
                  <c:v>0.2638773148148148</c:v>
                </c:pt>
                <c:pt idx="17814">
                  <c:v>0.26412037037037034</c:v>
                </c:pt>
                <c:pt idx="17815">
                  <c:v>0.26436342592592593</c:v>
                </c:pt>
                <c:pt idx="17816">
                  <c:v>0.26460648148148147</c:v>
                </c:pt>
                <c:pt idx="17817">
                  <c:v>0.2648611111111111</c:v>
                </c:pt>
                <c:pt idx="17818">
                  <c:v>0.26510416666666664</c:v>
                </c:pt>
                <c:pt idx="17819">
                  <c:v>0.26534722222222223</c:v>
                </c:pt>
                <c:pt idx="17820">
                  <c:v>0.26559027777777777</c:v>
                </c:pt>
                <c:pt idx="17821">
                  <c:v>0.26583333333333331</c:v>
                </c:pt>
                <c:pt idx="17822">
                  <c:v>0.26608796296296294</c:v>
                </c:pt>
                <c:pt idx="17823">
                  <c:v>0.26633101851851854</c:v>
                </c:pt>
                <c:pt idx="17824">
                  <c:v>0.26657407407407407</c:v>
                </c:pt>
                <c:pt idx="17825">
                  <c:v>0.26681712962962961</c:v>
                </c:pt>
                <c:pt idx="17826">
                  <c:v>0.26706018518518521</c:v>
                </c:pt>
                <c:pt idx="17827">
                  <c:v>0.26731481481481484</c:v>
                </c:pt>
                <c:pt idx="17828">
                  <c:v>0.26755787037037038</c:v>
                </c:pt>
                <c:pt idx="17829">
                  <c:v>0.26780092592592591</c:v>
                </c:pt>
                <c:pt idx="17830">
                  <c:v>0.26804398148148151</c:v>
                </c:pt>
                <c:pt idx="17831">
                  <c:v>0.26828703703703705</c:v>
                </c:pt>
                <c:pt idx="17832">
                  <c:v>0.26853009259259258</c:v>
                </c:pt>
                <c:pt idx="17833">
                  <c:v>0.26878472222222222</c:v>
                </c:pt>
                <c:pt idx="17834">
                  <c:v>0.26902777777777781</c:v>
                </c:pt>
                <c:pt idx="17835">
                  <c:v>0.26927083333333335</c:v>
                </c:pt>
                <c:pt idx="17836">
                  <c:v>0.26951388888888889</c:v>
                </c:pt>
                <c:pt idx="17837">
                  <c:v>0.26975694444444448</c:v>
                </c:pt>
                <c:pt idx="17838">
                  <c:v>0.27001157407407406</c:v>
                </c:pt>
                <c:pt idx="17839">
                  <c:v>0.27025462962962959</c:v>
                </c:pt>
                <c:pt idx="17840">
                  <c:v>0.27049768518518519</c:v>
                </c:pt>
                <c:pt idx="17841">
                  <c:v>0.27074074074074073</c:v>
                </c:pt>
                <c:pt idx="17842">
                  <c:v>0.27098379629629626</c:v>
                </c:pt>
                <c:pt idx="17843">
                  <c:v>0.2712384259259259</c:v>
                </c:pt>
                <c:pt idx="17844">
                  <c:v>0.27148148148148149</c:v>
                </c:pt>
                <c:pt idx="17845">
                  <c:v>0.27172453703703703</c:v>
                </c:pt>
                <c:pt idx="17846">
                  <c:v>0.27196759259259257</c:v>
                </c:pt>
                <c:pt idx="17847">
                  <c:v>0.27221064814814816</c:v>
                </c:pt>
                <c:pt idx="17848">
                  <c:v>0.2724537037037037</c:v>
                </c:pt>
                <c:pt idx="17849">
                  <c:v>0.27270833333333333</c:v>
                </c:pt>
                <c:pt idx="17850">
                  <c:v>0.27295138888888887</c:v>
                </c:pt>
                <c:pt idx="17851">
                  <c:v>0.27319444444444446</c:v>
                </c:pt>
                <c:pt idx="17852">
                  <c:v>0.2734375</c:v>
                </c:pt>
                <c:pt idx="17853">
                  <c:v>0.27368055555555554</c:v>
                </c:pt>
                <c:pt idx="17854">
                  <c:v>0.27393518518518517</c:v>
                </c:pt>
                <c:pt idx="17855">
                  <c:v>0.27417824074074076</c:v>
                </c:pt>
                <c:pt idx="17856">
                  <c:v>0.2744212962962963</c:v>
                </c:pt>
                <c:pt idx="17857">
                  <c:v>0.27466435185185184</c:v>
                </c:pt>
                <c:pt idx="17858">
                  <c:v>0.27490740740740743</c:v>
                </c:pt>
                <c:pt idx="17859">
                  <c:v>0.27516203703703707</c:v>
                </c:pt>
                <c:pt idx="17860">
                  <c:v>0.2754050925925926</c:v>
                </c:pt>
                <c:pt idx="17861">
                  <c:v>0.27564814814814814</c:v>
                </c:pt>
                <c:pt idx="17862">
                  <c:v>0.27589120370370374</c:v>
                </c:pt>
                <c:pt idx="17863">
                  <c:v>0.27613425925925927</c:v>
                </c:pt>
                <c:pt idx="17864">
                  <c:v>0.27637731481481481</c:v>
                </c:pt>
                <c:pt idx="17865">
                  <c:v>0.27663194444444444</c:v>
                </c:pt>
                <c:pt idx="17866">
                  <c:v>0.27687499999999998</c:v>
                </c:pt>
                <c:pt idx="17867">
                  <c:v>0.27711805555555552</c:v>
                </c:pt>
                <c:pt idx="17868">
                  <c:v>0.27736111111111111</c:v>
                </c:pt>
                <c:pt idx="17869">
                  <c:v>0.27760416666666665</c:v>
                </c:pt>
                <c:pt idx="17870">
                  <c:v>0.27785879629629628</c:v>
                </c:pt>
                <c:pt idx="17871">
                  <c:v>0.27810185185185182</c:v>
                </c:pt>
                <c:pt idx="17872">
                  <c:v>0.27834490740740742</c:v>
                </c:pt>
                <c:pt idx="17873">
                  <c:v>0.27858796296296295</c:v>
                </c:pt>
                <c:pt idx="17874">
                  <c:v>0.27883101851851849</c:v>
                </c:pt>
                <c:pt idx="17875">
                  <c:v>0.27908564814814812</c:v>
                </c:pt>
                <c:pt idx="17876">
                  <c:v>0.27932870370370372</c:v>
                </c:pt>
                <c:pt idx="17877">
                  <c:v>0.27957175925925926</c:v>
                </c:pt>
                <c:pt idx="17878">
                  <c:v>0.27981481481481479</c:v>
                </c:pt>
                <c:pt idx="17879">
                  <c:v>0.28005787037037039</c:v>
                </c:pt>
                <c:pt idx="17880">
                  <c:v>0.28031250000000002</c:v>
                </c:pt>
                <c:pt idx="17881">
                  <c:v>0.28055555555555556</c:v>
                </c:pt>
                <c:pt idx="17882">
                  <c:v>0.2807986111111111</c:v>
                </c:pt>
                <c:pt idx="17883">
                  <c:v>0.28104166666666669</c:v>
                </c:pt>
                <c:pt idx="17884">
                  <c:v>0.28128472222222223</c:v>
                </c:pt>
                <c:pt idx="17885">
                  <c:v>0.28152777777777777</c:v>
                </c:pt>
                <c:pt idx="17886">
                  <c:v>0.2817824074074074</c:v>
                </c:pt>
                <c:pt idx="17887">
                  <c:v>0.28202546296296299</c:v>
                </c:pt>
                <c:pt idx="17888">
                  <c:v>0.28226851851851853</c:v>
                </c:pt>
                <c:pt idx="17889">
                  <c:v>0.28251157407407407</c:v>
                </c:pt>
                <c:pt idx="17890">
                  <c:v>0.28275462962962966</c:v>
                </c:pt>
                <c:pt idx="17891">
                  <c:v>0.28300925925925924</c:v>
                </c:pt>
                <c:pt idx="17892">
                  <c:v>0.28325231481481478</c:v>
                </c:pt>
                <c:pt idx="17893">
                  <c:v>0.28349537037037037</c:v>
                </c:pt>
                <c:pt idx="17894">
                  <c:v>0.28373842592592591</c:v>
                </c:pt>
                <c:pt idx="17895">
                  <c:v>0.28398148148148145</c:v>
                </c:pt>
                <c:pt idx="17896">
                  <c:v>0.28423611111111108</c:v>
                </c:pt>
                <c:pt idx="17897">
                  <c:v>0.28447916666666667</c:v>
                </c:pt>
                <c:pt idx="17898">
                  <c:v>0.28472222222222221</c:v>
                </c:pt>
                <c:pt idx="17899">
                  <c:v>0.28496527777777775</c:v>
                </c:pt>
                <c:pt idx="17900">
                  <c:v>0.28520833333333334</c:v>
                </c:pt>
                <c:pt idx="17901">
                  <c:v>0.28546296296296297</c:v>
                </c:pt>
                <c:pt idx="17902">
                  <c:v>0.28570601851851851</c:v>
                </c:pt>
                <c:pt idx="17903">
                  <c:v>0.28594907407407405</c:v>
                </c:pt>
                <c:pt idx="17904">
                  <c:v>0.28619212962962964</c:v>
                </c:pt>
                <c:pt idx="17905">
                  <c:v>0.28643518518518518</c:v>
                </c:pt>
                <c:pt idx="17906">
                  <c:v>0.28667824074074072</c:v>
                </c:pt>
                <c:pt idx="17907">
                  <c:v>0.28693287037037035</c:v>
                </c:pt>
                <c:pt idx="17908">
                  <c:v>0.28717592592592595</c:v>
                </c:pt>
                <c:pt idx="17909">
                  <c:v>0.28741898148148148</c:v>
                </c:pt>
                <c:pt idx="17910">
                  <c:v>0.28766203703703702</c:v>
                </c:pt>
                <c:pt idx="17911">
                  <c:v>0.28790509259259262</c:v>
                </c:pt>
                <c:pt idx="17912">
                  <c:v>0.28815972222222225</c:v>
                </c:pt>
                <c:pt idx="17913">
                  <c:v>0.28840277777777779</c:v>
                </c:pt>
                <c:pt idx="17914">
                  <c:v>0.28864583333333332</c:v>
                </c:pt>
                <c:pt idx="17915">
                  <c:v>0.28888888888888892</c:v>
                </c:pt>
                <c:pt idx="17916">
                  <c:v>0.28913194444444446</c:v>
                </c:pt>
                <c:pt idx="17917">
                  <c:v>0.28938657407407409</c:v>
                </c:pt>
                <c:pt idx="17918">
                  <c:v>0.28962962962962963</c:v>
                </c:pt>
                <c:pt idx="17919">
                  <c:v>0.28987268518518516</c:v>
                </c:pt>
                <c:pt idx="17920">
                  <c:v>0.2901157407407407</c:v>
                </c:pt>
                <c:pt idx="17921">
                  <c:v>0.2903587962962963</c:v>
                </c:pt>
                <c:pt idx="17922">
                  <c:v>0.29060185185185183</c:v>
                </c:pt>
                <c:pt idx="17923">
                  <c:v>0.29085648148148152</c:v>
                </c:pt>
                <c:pt idx="17924">
                  <c:v>0.291099537037037</c:v>
                </c:pt>
                <c:pt idx="17925">
                  <c:v>0.2913425925925926</c:v>
                </c:pt>
                <c:pt idx="17926">
                  <c:v>0.29158564814814814</c:v>
                </c:pt>
                <c:pt idx="17927">
                  <c:v>0.29182870370370367</c:v>
                </c:pt>
                <c:pt idx="17928">
                  <c:v>0.29208333333333331</c:v>
                </c:pt>
                <c:pt idx="17929">
                  <c:v>0.2923263888888889</c:v>
                </c:pt>
                <c:pt idx="17930">
                  <c:v>0.29256944444444444</c:v>
                </c:pt>
                <c:pt idx="17931">
                  <c:v>0.29281249999999998</c:v>
                </c:pt>
                <c:pt idx="17932">
                  <c:v>0.29305555555555557</c:v>
                </c:pt>
                <c:pt idx="17933">
                  <c:v>0.2933101851851852</c:v>
                </c:pt>
                <c:pt idx="17934">
                  <c:v>0.29355324074074074</c:v>
                </c:pt>
                <c:pt idx="17935">
                  <c:v>0.29379629629629628</c:v>
                </c:pt>
                <c:pt idx="17936">
                  <c:v>0.29403935185185187</c:v>
                </c:pt>
                <c:pt idx="17937">
                  <c:v>0.29428240740740741</c:v>
                </c:pt>
                <c:pt idx="17938">
                  <c:v>0.29453703703703704</c:v>
                </c:pt>
                <c:pt idx="17939">
                  <c:v>0.29478009259259258</c:v>
                </c:pt>
                <c:pt idx="17940">
                  <c:v>0.29502314814814817</c:v>
                </c:pt>
                <c:pt idx="17941">
                  <c:v>0.29526620370370371</c:v>
                </c:pt>
                <c:pt idx="17942">
                  <c:v>0.29550925925925925</c:v>
                </c:pt>
                <c:pt idx="17943">
                  <c:v>0.29575231481481484</c:v>
                </c:pt>
                <c:pt idx="17944">
                  <c:v>0.29600694444444448</c:v>
                </c:pt>
                <c:pt idx="17945">
                  <c:v>0.29625000000000001</c:v>
                </c:pt>
                <c:pt idx="17946">
                  <c:v>0.29649305555555555</c:v>
                </c:pt>
                <c:pt idx="17947">
                  <c:v>0.29673611111111114</c:v>
                </c:pt>
                <c:pt idx="17948">
                  <c:v>0.29697916666666668</c:v>
                </c:pt>
                <c:pt idx="17949">
                  <c:v>0.29723379629629632</c:v>
                </c:pt>
                <c:pt idx="17950">
                  <c:v>0.29747685185185185</c:v>
                </c:pt>
                <c:pt idx="17951">
                  <c:v>0.29771990740740739</c:v>
                </c:pt>
                <c:pt idx="17952">
                  <c:v>0.29796296296296293</c:v>
                </c:pt>
                <c:pt idx="17953">
                  <c:v>0.29820601851851852</c:v>
                </c:pt>
                <c:pt idx="17954">
                  <c:v>0.29846064814814816</c:v>
                </c:pt>
                <c:pt idx="17955">
                  <c:v>0.29870370370370369</c:v>
                </c:pt>
                <c:pt idx="17956">
                  <c:v>0.29894675925925923</c:v>
                </c:pt>
                <c:pt idx="17957">
                  <c:v>0.29918981481481483</c:v>
                </c:pt>
                <c:pt idx="17958">
                  <c:v>0.29943287037037036</c:v>
                </c:pt>
                <c:pt idx="17959">
                  <c:v>0.2996759259259259</c:v>
                </c:pt>
                <c:pt idx="17960">
                  <c:v>0.29993055555555553</c:v>
                </c:pt>
                <c:pt idx="17961">
                  <c:v>0.30017361111111113</c:v>
                </c:pt>
                <c:pt idx="17962">
                  <c:v>0.30041666666666667</c:v>
                </c:pt>
                <c:pt idx="17963">
                  <c:v>0.3006597222222222</c:v>
                </c:pt>
                <c:pt idx="17964">
                  <c:v>0.30091435185185184</c:v>
                </c:pt>
                <c:pt idx="17965">
                  <c:v>0.30115740740740743</c:v>
                </c:pt>
                <c:pt idx="17966">
                  <c:v>0.30140046296296297</c:v>
                </c:pt>
                <c:pt idx="17967">
                  <c:v>0.30164351851851851</c:v>
                </c:pt>
                <c:pt idx="17968">
                  <c:v>0.3018865740740741</c:v>
                </c:pt>
                <c:pt idx="17969">
                  <c:v>0.30212962962962964</c:v>
                </c:pt>
                <c:pt idx="17970">
                  <c:v>0.30238425925925927</c:v>
                </c:pt>
                <c:pt idx="17971">
                  <c:v>0.30262731481481481</c:v>
                </c:pt>
                <c:pt idx="17972">
                  <c:v>0.3028703703703704</c:v>
                </c:pt>
                <c:pt idx="17973">
                  <c:v>0.30311342592592594</c:v>
                </c:pt>
                <c:pt idx="17974">
                  <c:v>0.30335648148148148</c:v>
                </c:pt>
                <c:pt idx="17975">
                  <c:v>0.30361111111111111</c:v>
                </c:pt>
                <c:pt idx="17976">
                  <c:v>0.3038541666666667</c:v>
                </c:pt>
                <c:pt idx="17977">
                  <c:v>0.30409722222222219</c:v>
                </c:pt>
                <c:pt idx="17978">
                  <c:v>0.30434027777777778</c:v>
                </c:pt>
                <c:pt idx="17979">
                  <c:v>0.30458333333333332</c:v>
                </c:pt>
                <c:pt idx="17980">
                  <c:v>0.30483796296296295</c:v>
                </c:pt>
                <c:pt idx="17981">
                  <c:v>0.30508101851851849</c:v>
                </c:pt>
                <c:pt idx="17982">
                  <c:v>0.30532407407407408</c:v>
                </c:pt>
                <c:pt idx="17983">
                  <c:v>0.30556712962962962</c:v>
                </c:pt>
                <c:pt idx="17984">
                  <c:v>0.30581018518518516</c:v>
                </c:pt>
                <c:pt idx="17985">
                  <c:v>0.30605324074074075</c:v>
                </c:pt>
                <c:pt idx="17986">
                  <c:v>0.30630787037037038</c:v>
                </c:pt>
                <c:pt idx="17987">
                  <c:v>0.30655092592592592</c:v>
                </c:pt>
                <c:pt idx="17988">
                  <c:v>0.30679398148148146</c:v>
                </c:pt>
                <c:pt idx="17989">
                  <c:v>0.30703703703703705</c:v>
                </c:pt>
                <c:pt idx="17990">
                  <c:v>0.30728009259259259</c:v>
                </c:pt>
                <c:pt idx="17991">
                  <c:v>0.30753472222222222</c:v>
                </c:pt>
                <c:pt idx="17992">
                  <c:v>0.30777777777777776</c:v>
                </c:pt>
                <c:pt idx="17993">
                  <c:v>0.30802083333333335</c:v>
                </c:pt>
                <c:pt idx="17994">
                  <c:v>0.30826388888888889</c:v>
                </c:pt>
                <c:pt idx="17995">
                  <c:v>0.30850694444444443</c:v>
                </c:pt>
                <c:pt idx="17996">
                  <c:v>0.30876157407407406</c:v>
                </c:pt>
                <c:pt idx="17997">
                  <c:v>0.30900462962962966</c:v>
                </c:pt>
                <c:pt idx="17998">
                  <c:v>0.30924768518518519</c:v>
                </c:pt>
                <c:pt idx="17999">
                  <c:v>0.30949074074074073</c:v>
                </c:pt>
                <c:pt idx="18000">
                  <c:v>0.30973379629629633</c:v>
                </c:pt>
                <c:pt idx="18001">
                  <c:v>0.30998842592592596</c:v>
                </c:pt>
                <c:pt idx="18002">
                  <c:v>0.3102314814814815</c:v>
                </c:pt>
                <c:pt idx="18003">
                  <c:v>0.31047453703703703</c:v>
                </c:pt>
                <c:pt idx="18004">
                  <c:v>0.31071759259259263</c:v>
                </c:pt>
                <c:pt idx="18005">
                  <c:v>0.31096064814814817</c:v>
                </c:pt>
                <c:pt idx="18006">
                  <c:v>0.3112037037037037</c:v>
                </c:pt>
                <c:pt idx="18007">
                  <c:v>0.31145833333333334</c:v>
                </c:pt>
                <c:pt idx="18008">
                  <c:v>0.31170138888888888</c:v>
                </c:pt>
                <c:pt idx="18009">
                  <c:v>0.31194444444444441</c:v>
                </c:pt>
                <c:pt idx="18010">
                  <c:v>0.31218750000000001</c:v>
                </c:pt>
                <c:pt idx="18011">
                  <c:v>0.31243055555555554</c:v>
                </c:pt>
                <c:pt idx="18012">
                  <c:v>0.31268518518518518</c:v>
                </c:pt>
                <c:pt idx="18013">
                  <c:v>0.31292824074074072</c:v>
                </c:pt>
                <c:pt idx="18014">
                  <c:v>0.31317129629629631</c:v>
                </c:pt>
                <c:pt idx="18015">
                  <c:v>0.31341435185185185</c:v>
                </c:pt>
                <c:pt idx="18016">
                  <c:v>0.31365740740740738</c:v>
                </c:pt>
                <c:pt idx="18017">
                  <c:v>0.31391203703703702</c:v>
                </c:pt>
                <c:pt idx="18018">
                  <c:v>0.31415509259259261</c:v>
                </c:pt>
                <c:pt idx="18019">
                  <c:v>0.31439814814814815</c:v>
                </c:pt>
                <c:pt idx="18020">
                  <c:v>0.31464120370370369</c:v>
                </c:pt>
                <c:pt idx="18021">
                  <c:v>0.31488425925925928</c:v>
                </c:pt>
                <c:pt idx="18022">
                  <c:v>0.31513888888888891</c:v>
                </c:pt>
                <c:pt idx="18023">
                  <c:v>0.31538194444444445</c:v>
                </c:pt>
                <c:pt idx="18024">
                  <c:v>0.31562499999999999</c:v>
                </c:pt>
                <c:pt idx="18025">
                  <c:v>0.31586805555555558</c:v>
                </c:pt>
                <c:pt idx="18026">
                  <c:v>0.31611111111111112</c:v>
                </c:pt>
                <c:pt idx="18027">
                  <c:v>0.31635416666666666</c:v>
                </c:pt>
                <c:pt idx="18028">
                  <c:v>0.31660879629629629</c:v>
                </c:pt>
                <c:pt idx="18029">
                  <c:v>0.31685185185185188</c:v>
                </c:pt>
                <c:pt idx="18030">
                  <c:v>0.31709490740740742</c:v>
                </c:pt>
                <c:pt idx="18031">
                  <c:v>0.31733796296296296</c:v>
                </c:pt>
                <c:pt idx="18032">
                  <c:v>0.31758101851851855</c:v>
                </c:pt>
                <c:pt idx="18033">
                  <c:v>0.31783564814814813</c:v>
                </c:pt>
                <c:pt idx="18034">
                  <c:v>0.31807870370370367</c:v>
                </c:pt>
                <c:pt idx="18035">
                  <c:v>0.31832175925925926</c:v>
                </c:pt>
                <c:pt idx="18036">
                  <c:v>0.3185648148148148</c:v>
                </c:pt>
                <c:pt idx="18037">
                  <c:v>0.31880787037037034</c:v>
                </c:pt>
                <c:pt idx="18038">
                  <c:v>0.31906249999999997</c:v>
                </c:pt>
                <c:pt idx="18039">
                  <c:v>0.31930555555555556</c:v>
                </c:pt>
                <c:pt idx="18040">
                  <c:v>0.3195486111111111</c:v>
                </c:pt>
                <c:pt idx="18041">
                  <c:v>0.31979166666666664</c:v>
                </c:pt>
                <c:pt idx="18042">
                  <c:v>0.32003472222222223</c:v>
                </c:pt>
                <c:pt idx="18043">
                  <c:v>0.32028935185185187</c:v>
                </c:pt>
                <c:pt idx="18044">
                  <c:v>0.3205324074074074</c:v>
                </c:pt>
                <c:pt idx="18045">
                  <c:v>0.32077546296296294</c:v>
                </c:pt>
                <c:pt idx="18046">
                  <c:v>0.32101851851851854</c:v>
                </c:pt>
                <c:pt idx="18047">
                  <c:v>0.32126157407407407</c:v>
                </c:pt>
                <c:pt idx="18048">
                  <c:v>0.32150462962962961</c:v>
                </c:pt>
                <c:pt idx="18049">
                  <c:v>0.32175925925925924</c:v>
                </c:pt>
                <c:pt idx="18050">
                  <c:v>0.32200231481481484</c:v>
                </c:pt>
                <c:pt idx="18051">
                  <c:v>0.32224537037037038</c:v>
                </c:pt>
                <c:pt idx="18052">
                  <c:v>0.32248842592592591</c:v>
                </c:pt>
                <c:pt idx="18053">
                  <c:v>0.32273148148148151</c:v>
                </c:pt>
                <c:pt idx="18054">
                  <c:v>0.32298611111111114</c:v>
                </c:pt>
                <c:pt idx="18055">
                  <c:v>0.32322916666666668</c:v>
                </c:pt>
                <c:pt idx="18056">
                  <c:v>0.32347222222222222</c:v>
                </c:pt>
                <c:pt idx="18057">
                  <c:v>0.32371527777777781</c:v>
                </c:pt>
                <c:pt idx="18058">
                  <c:v>0.32395833333333335</c:v>
                </c:pt>
                <c:pt idx="18059">
                  <c:v>0.32421296296296293</c:v>
                </c:pt>
                <c:pt idx="18060">
                  <c:v>0.32445601851851852</c:v>
                </c:pt>
                <c:pt idx="18061">
                  <c:v>0.32469907407407406</c:v>
                </c:pt>
                <c:pt idx="18062">
                  <c:v>0.32494212962962959</c:v>
                </c:pt>
                <c:pt idx="18063">
                  <c:v>0.32518518518518519</c:v>
                </c:pt>
                <c:pt idx="18064">
                  <c:v>0.32542824074074073</c:v>
                </c:pt>
                <c:pt idx="18065">
                  <c:v>0.32568287037037036</c:v>
                </c:pt>
                <c:pt idx="18066">
                  <c:v>0.3259259259259259</c:v>
                </c:pt>
                <c:pt idx="18067">
                  <c:v>0.32616898148148149</c:v>
                </c:pt>
                <c:pt idx="18068">
                  <c:v>0.32641203703703703</c:v>
                </c:pt>
                <c:pt idx="18069">
                  <c:v>0.32665509259259257</c:v>
                </c:pt>
                <c:pt idx="18070">
                  <c:v>0.3269097222222222</c:v>
                </c:pt>
                <c:pt idx="18071">
                  <c:v>0.32715277777777779</c:v>
                </c:pt>
                <c:pt idx="18072">
                  <c:v>0.32739583333333333</c:v>
                </c:pt>
                <c:pt idx="18073">
                  <c:v>0.32763888888888887</c:v>
                </c:pt>
                <c:pt idx="18074">
                  <c:v>0.32788194444444446</c:v>
                </c:pt>
                <c:pt idx="18075">
                  <c:v>0.32813657407407409</c:v>
                </c:pt>
                <c:pt idx="18076">
                  <c:v>0.32837962962962963</c:v>
                </c:pt>
                <c:pt idx="18077">
                  <c:v>0.32862268518518517</c:v>
                </c:pt>
                <c:pt idx="18078">
                  <c:v>0.32886574074074076</c:v>
                </c:pt>
                <c:pt idx="18079">
                  <c:v>0.3291087962962963</c:v>
                </c:pt>
                <c:pt idx="18080">
                  <c:v>0.32935185185185184</c:v>
                </c:pt>
                <c:pt idx="18081">
                  <c:v>0.32960648148148147</c:v>
                </c:pt>
                <c:pt idx="18082">
                  <c:v>0.32984953703703707</c:v>
                </c:pt>
                <c:pt idx="18083">
                  <c:v>0.3300925925925926</c:v>
                </c:pt>
                <c:pt idx="18084">
                  <c:v>0.33033564814814814</c:v>
                </c:pt>
                <c:pt idx="18085">
                  <c:v>0.33057870370370374</c:v>
                </c:pt>
                <c:pt idx="18086">
                  <c:v>0.33083333333333331</c:v>
                </c:pt>
                <c:pt idx="18087">
                  <c:v>0.33107638888888885</c:v>
                </c:pt>
                <c:pt idx="18088">
                  <c:v>0.33131944444444444</c:v>
                </c:pt>
                <c:pt idx="18089">
                  <c:v>0.33156249999999998</c:v>
                </c:pt>
                <c:pt idx="18090">
                  <c:v>0.33180555555555552</c:v>
                </c:pt>
                <c:pt idx="18091">
                  <c:v>0.33206018518518515</c:v>
                </c:pt>
                <c:pt idx="18092">
                  <c:v>0.33230324074074075</c:v>
                </c:pt>
                <c:pt idx="18093">
                  <c:v>0.33254629629629628</c:v>
                </c:pt>
                <c:pt idx="18094">
                  <c:v>0.33278935185185182</c:v>
                </c:pt>
                <c:pt idx="18095">
                  <c:v>0.33303240740740742</c:v>
                </c:pt>
                <c:pt idx="18096">
                  <c:v>0.33327546296296295</c:v>
                </c:pt>
                <c:pt idx="18097">
                  <c:v>0.33353009259259259</c:v>
                </c:pt>
                <c:pt idx="18098">
                  <c:v>0.33377314814814812</c:v>
                </c:pt>
                <c:pt idx="18099">
                  <c:v>0.33401620370370372</c:v>
                </c:pt>
                <c:pt idx="18100">
                  <c:v>0.33425925925925926</c:v>
                </c:pt>
                <c:pt idx="18101">
                  <c:v>0.33450231481481479</c:v>
                </c:pt>
                <c:pt idx="18102">
                  <c:v>0.33475694444444443</c:v>
                </c:pt>
                <c:pt idx="18103">
                  <c:v>0.33499999999999996</c:v>
                </c:pt>
                <c:pt idx="18104">
                  <c:v>0.3352430555555555</c:v>
                </c:pt>
                <c:pt idx="18105">
                  <c:v>0.3354861111111111</c:v>
                </c:pt>
                <c:pt idx="18106">
                  <c:v>0.33572916666666663</c:v>
                </c:pt>
                <c:pt idx="18107">
                  <c:v>0.33598379629629632</c:v>
                </c:pt>
                <c:pt idx="18108">
                  <c:v>0.33622685185185186</c:v>
                </c:pt>
                <c:pt idx="18109">
                  <c:v>0.3364699074074074</c:v>
                </c:pt>
                <c:pt idx="18110">
                  <c:v>0.33671296296296299</c:v>
                </c:pt>
                <c:pt idx="18111">
                  <c:v>0.33695601851851853</c:v>
                </c:pt>
                <c:pt idx="18112">
                  <c:v>0.33719907407407407</c:v>
                </c:pt>
                <c:pt idx="18113">
                  <c:v>0.3374537037037037</c:v>
                </c:pt>
                <c:pt idx="18114">
                  <c:v>0.33769675925925924</c:v>
                </c:pt>
                <c:pt idx="18115">
                  <c:v>0.33793981481481478</c:v>
                </c:pt>
                <c:pt idx="18116">
                  <c:v>0.33818287037037037</c:v>
                </c:pt>
                <c:pt idx="18117">
                  <c:v>0.33842592592592591</c:v>
                </c:pt>
                <c:pt idx="18118">
                  <c:v>0.3386805555555556</c:v>
                </c:pt>
                <c:pt idx="18119">
                  <c:v>0.33892361111111113</c:v>
                </c:pt>
                <c:pt idx="18120">
                  <c:v>0.33916666666666667</c:v>
                </c:pt>
                <c:pt idx="18121">
                  <c:v>0.33940972222222227</c:v>
                </c:pt>
                <c:pt idx="18122">
                  <c:v>0.3396527777777778</c:v>
                </c:pt>
                <c:pt idx="18123">
                  <c:v>0.33990740740740738</c:v>
                </c:pt>
                <c:pt idx="18124">
                  <c:v>0.34015046296296297</c:v>
                </c:pt>
                <c:pt idx="18125">
                  <c:v>0.34039351851851851</c:v>
                </c:pt>
                <c:pt idx="18126">
                  <c:v>0.34063657407407405</c:v>
                </c:pt>
                <c:pt idx="18127">
                  <c:v>0.34087962962962964</c:v>
                </c:pt>
                <c:pt idx="18128">
                  <c:v>0.34113425925925928</c:v>
                </c:pt>
                <c:pt idx="18129">
                  <c:v>0.34137731481481487</c:v>
                </c:pt>
                <c:pt idx="18130">
                  <c:v>0.34162037037037035</c:v>
                </c:pt>
                <c:pt idx="18131">
                  <c:v>0.34186342592592589</c:v>
                </c:pt>
                <c:pt idx="18132">
                  <c:v>0.34210648148148143</c:v>
                </c:pt>
                <c:pt idx="18133">
                  <c:v>0.34234953703703702</c:v>
                </c:pt>
                <c:pt idx="18134">
                  <c:v>0.34260416666666665</c:v>
                </c:pt>
                <c:pt idx="18135">
                  <c:v>0.34284722222222225</c:v>
                </c:pt>
                <c:pt idx="18136">
                  <c:v>0.34309027777777779</c:v>
                </c:pt>
                <c:pt idx="18137">
                  <c:v>0.34333333333333332</c:v>
                </c:pt>
                <c:pt idx="18138">
                  <c:v>0.34357638888888892</c:v>
                </c:pt>
                <c:pt idx="18139">
                  <c:v>0.34383101851851849</c:v>
                </c:pt>
                <c:pt idx="18140">
                  <c:v>0.34407407407407403</c:v>
                </c:pt>
                <c:pt idx="18141">
                  <c:v>0.34431712962962963</c:v>
                </c:pt>
                <c:pt idx="18142">
                  <c:v>0.34456018518518516</c:v>
                </c:pt>
                <c:pt idx="18143">
                  <c:v>0.3448032407407407</c:v>
                </c:pt>
                <c:pt idx="18144">
                  <c:v>0.34505787037037039</c:v>
                </c:pt>
                <c:pt idx="18145">
                  <c:v>0.34530092592592593</c:v>
                </c:pt>
                <c:pt idx="18146">
                  <c:v>0.34554398148148152</c:v>
                </c:pt>
                <c:pt idx="18147">
                  <c:v>0.34578703703703706</c:v>
                </c:pt>
                <c:pt idx="18148">
                  <c:v>0.3460300925925926</c:v>
                </c:pt>
                <c:pt idx="18149">
                  <c:v>0.34627314814814819</c:v>
                </c:pt>
                <c:pt idx="18150">
                  <c:v>0.34652777777777777</c:v>
                </c:pt>
                <c:pt idx="18151">
                  <c:v>0.34677083333333331</c:v>
                </c:pt>
                <c:pt idx="18152">
                  <c:v>0.3470138888888889</c:v>
                </c:pt>
                <c:pt idx="18153">
                  <c:v>0.34725694444444444</c:v>
                </c:pt>
                <c:pt idx="18154">
                  <c:v>0.34749999999999998</c:v>
                </c:pt>
                <c:pt idx="18155">
                  <c:v>0.34775462962962966</c:v>
                </c:pt>
                <c:pt idx="18156">
                  <c:v>0.3479976851851852</c:v>
                </c:pt>
                <c:pt idx="18157">
                  <c:v>0.34824074074074068</c:v>
                </c:pt>
                <c:pt idx="18158">
                  <c:v>0.34848379629629633</c:v>
                </c:pt>
                <c:pt idx="18159">
                  <c:v>0.34872685185185182</c:v>
                </c:pt>
                <c:pt idx="18160">
                  <c:v>0.3489814814814815</c:v>
                </c:pt>
                <c:pt idx="18161">
                  <c:v>0.34922453703703704</c:v>
                </c:pt>
                <c:pt idx="18162">
                  <c:v>0.34946759259259258</c:v>
                </c:pt>
                <c:pt idx="18163">
                  <c:v>0.34971064814814817</c:v>
                </c:pt>
                <c:pt idx="18164">
                  <c:v>0.34995370370370371</c:v>
                </c:pt>
                <c:pt idx="18165">
                  <c:v>0.35020833333333329</c:v>
                </c:pt>
                <c:pt idx="18166">
                  <c:v>0.35045138888888888</c:v>
                </c:pt>
                <c:pt idx="18167">
                  <c:v>0.35069444444444442</c:v>
                </c:pt>
                <c:pt idx="18168">
                  <c:v>0.35093749999999996</c:v>
                </c:pt>
                <c:pt idx="18169">
                  <c:v>0.35118055555555555</c:v>
                </c:pt>
                <c:pt idx="18170">
                  <c:v>0.35142361111111109</c:v>
                </c:pt>
                <c:pt idx="18171">
                  <c:v>0.35167824074074078</c:v>
                </c:pt>
                <c:pt idx="18172">
                  <c:v>0.35192129629629632</c:v>
                </c:pt>
                <c:pt idx="18173">
                  <c:v>0.35216435185185185</c:v>
                </c:pt>
                <c:pt idx="18174">
                  <c:v>0.35240740740740745</c:v>
                </c:pt>
                <c:pt idx="18175">
                  <c:v>0.35265046296296299</c:v>
                </c:pt>
                <c:pt idx="18176">
                  <c:v>0.35290509259259256</c:v>
                </c:pt>
                <c:pt idx="18177">
                  <c:v>0.35314814814814816</c:v>
                </c:pt>
                <c:pt idx="18178">
                  <c:v>0.35339120370370369</c:v>
                </c:pt>
                <c:pt idx="18179">
                  <c:v>0.35363425925925923</c:v>
                </c:pt>
                <c:pt idx="18180">
                  <c:v>0.35387731481481483</c:v>
                </c:pt>
                <c:pt idx="18181">
                  <c:v>0.35413194444444446</c:v>
                </c:pt>
                <c:pt idx="18182">
                  <c:v>0.35437500000000005</c:v>
                </c:pt>
                <c:pt idx="18183">
                  <c:v>0.35461805555555559</c:v>
                </c:pt>
                <c:pt idx="18184">
                  <c:v>0.35486111111111113</c:v>
                </c:pt>
                <c:pt idx="18185">
                  <c:v>0.35510416666666672</c:v>
                </c:pt>
                <c:pt idx="18186">
                  <c:v>0.3553587962962963</c:v>
                </c:pt>
                <c:pt idx="18187">
                  <c:v>0.35560185185185184</c:v>
                </c:pt>
                <c:pt idx="18188">
                  <c:v>0.35584490740740743</c:v>
                </c:pt>
                <c:pt idx="18189">
                  <c:v>0.35608796296296297</c:v>
                </c:pt>
                <c:pt idx="18190">
                  <c:v>0.35633101851851851</c:v>
                </c:pt>
                <c:pt idx="18191">
                  <c:v>0.3565740740740741</c:v>
                </c:pt>
                <c:pt idx="18192">
                  <c:v>0.35682870370370368</c:v>
                </c:pt>
                <c:pt idx="18193">
                  <c:v>0.35707175925925921</c:v>
                </c:pt>
                <c:pt idx="18194">
                  <c:v>0.35731481481481481</c:v>
                </c:pt>
                <c:pt idx="18195">
                  <c:v>0.35755787037037035</c:v>
                </c:pt>
                <c:pt idx="18196">
                  <c:v>0.35780092592592588</c:v>
                </c:pt>
                <c:pt idx="18197">
                  <c:v>0.35805555555555557</c:v>
                </c:pt>
                <c:pt idx="18198">
                  <c:v>0.35829861111111111</c:v>
                </c:pt>
                <c:pt idx="18199">
                  <c:v>0.3585416666666667</c:v>
                </c:pt>
                <c:pt idx="18200">
                  <c:v>0.35878472222222224</c:v>
                </c:pt>
                <c:pt idx="18201">
                  <c:v>0.35902777777777778</c:v>
                </c:pt>
                <c:pt idx="18202">
                  <c:v>0.35928240740740741</c:v>
                </c:pt>
                <c:pt idx="18203">
                  <c:v>0.35952546296296295</c:v>
                </c:pt>
                <c:pt idx="18204">
                  <c:v>0.35976851851851849</c:v>
                </c:pt>
                <c:pt idx="18205">
                  <c:v>0.36001157407407408</c:v>
                </c:pt>
                <c:pt idx="18206">
                  <c:v>0.36025462962962962</c:v>
                </c:pt>
                <c:pt idx="18207">
                  <c:v>0.36049768518518516</c:v>
                </c:pt>
                <c:pt idx="18208">
                  <c:v>0.36075231481481485</c:v>
                </c:pt>
                <c:pt idx="18209">
                  <c:v>0.36099537037037038</c:v>
                </c:pt>
                <c:pt idx="18210">
                  <c:v>0.36123842592592598</c:v>
                </c:pt>
                <c:pt idx="18211">
                  <c:v>0.36148148148148151</c:v>
                </c:pt>
                <c:pt idx="18212">
                  <c:v>0.36172453703703705</c:v>
                </c:pt>
                <c:pt idx="18213">
                  <c:v>0.36197916666666669</c:v>
                </c:pt>
                <c:pt idx="18214">
                  <c:v>0.36222222222222222</c:v>
                </c:pt>
                <c:pt idx="18215">
                  <c:v>0.36246527777777776</c:v>
                </c:pt>
                <c:pt idx="18216">
                  <c:v>0.36270833333333335</c:v>
                </c:pt>
                <c:pt idx="18217">
                  <c:v>0.36295138888888889</c:v>
                </c:pt>
                <c:pt idx="18218">
                  <c:v>0.36320601851851847</c:v>
                </c:pt>
                <c:pt idx="18219">
                  <c:v>0.36344907407407406</c:v>
                </c:pt>
                <c:pt idx="18220">
                  <c:v>0.3636921296296296</c:v>
                </c:pt>
                <c:pt idx="18221">
                  <c:v>0.36393518518518514</c:v>
                </c:pt>
                <c:pt idx="18222">
                  <c:v>0.36417824074074073</c:v>
                </c:pt>
                <c:pt idx="18223">
                  <c:v>0.36443287037037037</c:v>
                </c:pt>
                <c:pt idx="18224">
                  <c:v>0.36467592592592596</c:v>
                </c:pt>
                <c:pt idx="18225">
                  <c:v>0.3649189814814815</c:v>
                </c:pt>
                <c:pt idx="18226">
                  <c:v>0.36516203703703703</c:v>
                </c:pt>
                <c:pt idx="18227">
                  <c:v>0.36540509259259263</c:v>
                </c:pt>
                <c:pt idx="18228">
                  <c:v>0.36564814814814817</c:v>
                </c:pt>
                <c:pt idx="18229">
                  <c:v>0.36590277777777774</c:v>
                </c:pt>
                <c:pt idx="18230">
                  <c:v>0.36614583333333334</c:v>
                </c:pt>
                <c:pt idx="18231">
                  <c:v>0.36638888888888888</c:v>
                </c:pt>
                <c:pt idx="18232">
                  <c:v>0.36663194444444441</c:v>
                </c:pt>
                <c:pt idx="18233">
                  <c:v>0.36687500000000001</c:v>
                </c:pt>
                <c:pt idx="18234">
                  <c:v>0.36712962962962964</c:v>
                </c:pt>
                <c:pt idx="18235">
                  <c:v>0.36737268518518523</c:v>
                </c:pt>
                <c:pt idx="18236">
                  <c:v>0.36761574074074077</c:v>
                </c:pt>
                <c:pt idx="18237">
                  <c:v>0.36785879629629631</c:v>
                </c:pt>
                <c:pt idx="18238">
                  <c:v>0.3681018518518519</c:v>
                </c:pt>
                <c:pt idx="18239">
                  <c:v>0.36835648148148148</c:v>
                </c:pt>
                <c:pt idx="18240">
                  <c:v>0.36859953703703702</c:v>
                </c:pt>
                <c:pt idx="18241">
                  <c:v>0.36884259259259261</c:v>
                </c:pt>
                <c:pt idx="18242">
                  <c:v>0.36908564814814815</c:v>
                </c:pt>
                <c:pt idx="18243">
                  <c:v>0.36932870370370369</c:v>
                </c:pt>
                <c:pt idx="18244">
                  <c:v>0.36957175925925928</c:v>
                </c:pt>
                <c:pt idx="18245">
                  <c:v>0.36982638888888886</c:v>
                </c:pt>
                <c:pt idx="18246">
                  <c:v>0.3700694444444444</c:v>
                </c:pt>
                <c:pt idx="18247">
                  <c:v>0.37031249999999999</c:v>
                </c:pt>
                <c:pt idx="18248">
                  <c:v>0.37055555555555553</c:v>
                </c:pt>
                <c:pt idx="18249">
                  <c:v>0.37079861111111106</c:v>
                </c:pt>
                <c:pt idx="18250">
                  <c:v>0.37105324074074075</c:v>
                </c:pt>
                <c:pt idx="18251">
                  <c:v>0.37129629629629629</c:v>
                </c:pt>
                <c:pt idx="18252">
                  <c:v>0.37153935185185188</c:v>
                </c:pt>
                <c:pt idx="18253">
                  <c:v>0.37178240740740742</c:v>
                </c:pt>
                <c:pt idx="18254">
                  <c:v>0.37202546296296296</c:v>
                </c:pt>
                <c:pt idx="18255">
                  <c:v>0.37228009259259259</c:v>
                </c:pt>
                <c:pt idx="18256">
                  <c:v>0.37252314814814813</c:v>
                </c:pt>
                <c:pt idx="18257">
                  <c:v>0.37276620370370367</c:v>
                </c:pt>
                <c:pt idx="18258">
                  <c:v>0.37300925925925926</c:v>
                </c:pt>
                <c:pt idx="18259">
                  <c:v>0.3732523148148148</c:v>
                </c:pt>
                <c:pt idx="18260">
                  <c:v>0.37349537037037034</c:v>
                </c:pt>
                <c:pt idx="18261">
                  <c:v>0.37375000000000003</c:v>
                </c:pt>
                <c:pt idx="18262">
                  <c:v>0.37399305555555556</c:v>
                </c:pt>
                <c:pt idx="18263">
                  <c:v>0.37423611111111116</c:v>
                </c:pt>
                <c:pt idx="18264">
                  <c:v>0.3744791666666667</c:v>
                </c:pt>
                <c:pt idx="18265">
                  <c:v>0.37472222222222223</c:v>
                </c:pt>
                <c:pt idx="18266">
                  <c:v>0.37497685185185187</c:v>
                </c:pt>
                <c:pt idx="18267">
                  <c:v>0.3752199074074074</c:v>
                </c:pt>
                <c:pt idx="18268">
                  <c:v>0.37546296296296294</c:v>
                </c:pt>
                <c:pt idx="18269">
                  <c:v>0.37570601851851854</c:v>
                </c:pt>
                <c:pt idx="18270">
                  <c:v>0.37594907407407407</c:v>
                </c:pt>
                <c:pt idx="18271">
                  <c:v>0.37620370370370365</c:v>
                </c:pt>
                <c:pt idx="18272">
                  <c:v>0.37644675925925924</c:v>
                </c:pt>
                <c:pt idx="18273">
                  <c:v>0.37668981481481478</c:v>
                </c:pt>
                <c:pt idx="18274">
                  <c:v>0.37693287037037032</c:v>
                </c:pt>
                <c:pt idx="18275">
                  <c:v>0.37717592592592591</c:v>
                </c:pt>
                <c:pt idx="18276">
                  <c:v>0.37743055555555555</c:v>
                </c:pt>
                <c:pt idx="18277">
                  <c:v>0.37767361111111114</c:v>
                </c:pt>
                <c:pt idx="18278">
                  <c:v>0.37791666666666668</c:v>
                </c:pt>
                <c:pt idx="18279">
                  <c:v>0.37815972222222222</c:v>
                </c:pt>
                <c:pt idx="18280">
                  <c:v>0.37840277777777781</c:v>
                </c:pt>
                <c:pt idx="18281">
                  <c:v>0.37865740740740739</c:v>
                </c:pt>
                <c:pt idx="18282">
                  <c:v>0.37890046296296293</c:v>
                </c:pt>
                <c:pt idx="18283">
                  <c:v>0.37914351851851852</c:v>
                </c:pt>
                <c:pt idx="18284">
                  <c:v>0.37938657407407406</c:v>
                </c:pt>
                <c:pt idx="18285">
                  <c:v>0.37962962962962959</c:v>
                </c:pt>
                <c:pt idx="18286">
                  <c:v>0.37987268518518519</c:v>
                </c:pt>
                <c:pt idx="18287">
                  <c:v>0.38012731481481482</c:v>
                </c:pt>
                <c:pt idx="18288">
                  <c:v>0.38037037037037041</c:v>
                </c:pt>
                <c:pt idx="18289">
                  <c:v>0.38061342592592595</c:v>
                </c:pt>
                <c:pt idx="18290">
                  <c:v>0.38085648148148149</c:v>
                </c:pt>
                <c:pt idx="18291">
                  <c:v>0.38109953703703708</c:v>
                </c:pt>
                <c:pt idx="18292">
                  <c:v>0.38135416666666666</c:v>
                </c:pt>
                <c:pt idx="18293">
                  <c:v>0.3815972222222222</c:v>
                </c:pt>
                <c:pt idx="18294">
                  <c:v>0.38184027777777779</c:v>
                </c:pt>
                <c:pt idx="18295">
                  <c:v>0.38208333333333333</c:v>
                </c:pt>
                <c:pt idx="18296">
                  <c:v>0.38232638888888887</c:v>
                </c:pt>
                <c:pt idx="18297">
                  <c:v>0.3825810185185185</c:v>
                </c:pt>
                <c:pt idx="18298">
                  <c:v>0.38282407407407404</c:v>
                </c:pt>
                <c:pt idx="18299">
                  <c:v>0.38306712962962958</c:v>
                </c:pt>
                <c:pt idx="18300">
                  <c:v>0.38331018518518517</c:v>
                </c:pt>
                <c:pt idx="18301">
                  <c:v>0.38355324074074071</c:v>
                </c:pt>
                <c:pt idx="18302">
                  <c:v>0.3838078703703704</c:v>
                </c:pt>
                <c:pt idx="18303">
                  <c:v>0.38405092592592593</c:v>
                </c:pt>
                <c:pt idx="18304">
                  <c:v>0.38429398148148147</c:v>
                </c:pt>
                <c:pt idx="18305">
                  <c:v>0.38453703703703707</c:v>
                </c:pt>
                <c:pt idx="18306">
                  <c:v>0.3847800925925926</c:v>
                </c:pt>
                <c:pt idx="18307">
                  <c:v>0.38502314814814814</c:v>
                </c:pt>
                <c:pt idx="18308">
                  <c:v>0.38527777777777777</c:v>
                </c:pt>
                <c:pt idx="18309">
                  <c:v>0.38552083333333331</c:v>
                </c:pt>
                <c:pt idx="18310">
                  <c:v>0.38576388888888885</c:v>
                </c:pt>
                <c:pt idx="18311">
                  <c:v>0.38600694444444444</c:v>
                </c:pt>
                <c:pt idx="18312">
                  <c:v>0.38624999999999998</c:v>
                </c:pt>
                <c:pt idx="18313">
                  <c:v>0.38650462962962967</c:v>
                </c:pt>
                <c:pt idx="18314">
                  <c:v>0.38674768518518521</c:v>
                </c:pt>
                <c:pt idx="18315">
                  <c:v>0.38699074074074075</c:v>
                </c:pt>
                <c:pt idx="18316">
                  <c:v>0.38723379629629634</c:v>
                </c:pt>
                <c:pt idx="18317">
                  <c:v>0.38747685185185188</c:v>
                </c:pt>
                <c:pt idx="18318">
                  <c:v>0.38773148148148145</c:v>
                </c:pt>
                <c:pt idx="18319">
                  <c:v>0.38797453703703705</c:v>
                </c:pt>
                <c:pt idx="18320">
                  <c:v>0.38821759259259259</c:v>
                </c:pt>
                <c:pt idx="18321">
                  <c:v>0.38846064814814812</c:v>
                </c:pt>
                <c:pt idx="18322">
                  <c:v>0.38870370370370372</c:v>
                </c:pt>
                <c:pt idx="18323">
                  <c:v>0.38895833333333335</c:v>
                </c:pt>
                <c:pt idx="18324">
                  <c:v>0.38920138888888883</c:v>
                </c:pt>
                <c:pt idx="18325">
                  <c:v>0.38944444444444448</c:v>
                </c:pt>
                <c:pt idx="18326">
                  <c:v>0.38968749999999996</c:v>
                </c:pt>
                <c:pt idx="18327">
                  <c:v>0.3899305555555555</c:v>
                </c:pt>
                <c:pt idx="18328">
                  <c:v>0.3901736111111111</c:v>
                </c:pt>
                <c:pt idx="18329">
                  <c:v>0.39042824074074073</c:v>
                </c:pt>
                <c:pt idx="18330">
                  <c:v>0.39067129629629632</c:v>
                </c:pt>
                <c:pt idx="18331">
                  <c:v>0.39091435185185186</c:v>
                </c:pt>
                <c:pt idx="18332">
                  <c:v>0.3911574074074074</c:v>
                </c:pt>
                <c:pt idx="18333">
                  <c:v>0.39140046296296299</c:v>
                </c:pt>
                <c:pt idx="18334">
                  <c:v>0.39165509259259257</c:v>
                </c:pt>
                <c:pt idx="18335">
                  <c:v>0.39189814814814811</c:v>
                </c:pt>
                <c:pt idx="18336">
                  <c:v>0.3921412037037037</c:v>
                </c:pt>
                <c:pt idx="18337">
                  <c:v>0.39238425925925924</c:v>
                </c:pt>
                <c:pt idx="18338">
                  <c:v>0.39262731481481478</c:v>
                </c:pt>
                <c:pt idx="18339">
                  <c:v>0.39287037037037037</c:v>
                </c:pt>
                <c:pt idx="18340">
                  <c:v>0.393125</c:v>
                </c:pt>
                <c:pt idx="18341">
                  <c:v>0.3933680555555556</c:v>
                </c:pt>
                <c:pt idx="18342">
                  <c:v>0.39361111111111113</c:v>
                </c:pt>
                <c:pt idx="18343">
                  <c:v>0.39385416666666667</c:v>
                </c:pt>
                <c:pt idx="18344">
                  <c:v>0.39409722222222227</c:v>
                </c:pt>
                <c:pt idx="18345">
                  <c:v>0.39435185185185184</c:v>
                </c:pt>
                <c:pt idx="18346">
                  <c:v>0.39459490740740738</c:v>
                </c:pt>
                <c:pt idx="18347">
                  <c:v>0.39483796296296297</c:v>
                </c:pt>
                <c:pt idx="18348">
                  <c:v>0.39508101851851851</c:v>
                </c:pt>
                <c:pt idx="18349">
                  <c:v>0.39532407407407405</c:v>
                </c:pt>
                <c:pt idx="18350">
                  <c:v>0.39557870370370374</c:v>
                </c:pt>
                <c:pt idx="18351">
                  <c:v>0.39582175925925928</c:v>
                </c:pt>
                <c:pt idx="18352">
                  <c:v>0.39606481481481487</c:v>
                </c:pt>
                <c:pt idx="18353">
                  <c:v>0.39630787037037035</c:v>
                </c:pt>
                <c:pt idx="18354">
                  <c:v>0.39655092592592595</c:v>
                </c:pt>
                <c:pt idx="18355">
                  <c:v>0.39680555555555558</c:v>
                </c:pt>
                <c:pt idx="18356">
                  <c:v>0.39704861111111112</c:v>
                </c:pt>
                <c:pt idx="18357">
                  <c:v>0.39729166666666665</c:v>
                </c:pt>
                <c:pt idx="18358">
                  <c:v>0.39753472222222225</c:v>
                </c:pt>
                <c:pt idx="18359">
                  <c:v>0.39777777777777779</c:v>
                </c:pt>
                <c:pt idx="18360">
                  <c:v>0.39802083333333332</c:v>
                </c:pt>
                <c:pt idx="18361">
                  <c:v>0.39827546296296296</c:v>
                </c:pt>
                <c:pt idx="18362">
                  <c:v>0.39851851851851849</c:v>
                </c:pt>
                <c:pt idx="18363">
                  <c:v>0.39876157407407403</c:v>
                </c:pt>
                <c:pt idx="18364">
                  <c:v>0.39900462962962963</c:v>
                </c:pt>
                <c:pt idx="18365">
                  <c:v>0.39924768518518516</c:v>
                </c:pt>
                <c:pt idx="18366">
                  <c:v>0.39950231481481485</c:v>
                </c:pt>
                <c:pt idx="18367">
                  <c:v>0.39974537037037039</c:v>
                </c:pt>
                <c:pt idx="18368">
                  <c:v>0.39998842592592593</c:v>
                </c:pt>
                <c:pt idx="18369">
                  <c:v>0.40023148148148152</c:v>
                </c:pt>
                <c:pt idx="18370">
                  <c:v>0.40047453703703706</c:v>
                </c:pt>
                <c:pt idx="18371">
                  <c:v>0.40072916666666664</c:v>
                </c:pt>
                <c:pt idx="18372">
                  <c:v>0.40097222222222223</c:v>
                </c:pt>
                <c:pt idx="18373">
                  <c:v>0.40121527777777777</c:v>
                </c:pt>
                <c:pt idx="18374">
                  <c:v>0.40145833333333331</c:v>
                </c:pt>
                <c:pt idx="18375">
                  <c:v>0.4017013888888889</c:v>
                </c:pt>
                <c:pt idx="18376">
                  <c:v>0.40194444444444444</c:v>
                </c:pt>
                <c:pt idx="18377">
                  <c:v>0.40219907407407413</c:v>
                </c:pt>
                <c:pt idx="18378">
                  <c:v>0.40244212962962966</c:v>
                </c:pt>
                <c:pt idx="18379">
                  <c:v>0.4026851851851852</c:v>
                </c:pt>
                <c:pt idx="18380">
                  <c:v>0.4029282407407408</c:v>
                </c:pt>
                <c:pt idx="18381">
                  <c:v>0.40317129629629633</c:v>
                </c:pt>
                <c:pt idx="18382">
                  <c:v>0.40342592592592591</c:v>
                </c:pt>
                <c:pt idx="18383">
                  <c:v>0.4036689814814815</c:v>
                </c:pt>
                <c:pt idx="18384">
                  <c:v>0.40391203703703704</c:v>
                </c:pt>
                <c:pt idx="18385">
                  <c:v>0.40415509259259258</c:v>
                </c:pt>
                <c:pt idx="18386">
                  <c:v>0.40439814814814817</c:v>
                </c:pt>
                <c:pt idx="18387">
                  <c:v>0.40465277777777775</c:v>
                </c:pt>
                <c:pt idx="18388">
                  <c:v>0.40489583333333329</c:v>
                </c:pt>
                <c:pt idx="18389">
                  <c:v>0.40513888888888888</c:v>
                </c:pt>
                <c:pt idx="18390">
                  <c:v>0.40538194444444442</c:v>
                </c:pt>
                <c:pt idx="18391">
                  <c:v>0.40562499999999996</c:v>
                </c:pt>
                <c:pt idx="18392">
                  <c:v>0.40587962962962965</c:v>
                </c:pt>
                <c:pt idx="18393">
                  <c:v>0.40612268518518518</c:v>
                </c:pt>
                <c:pt idx="18394">
                  <c:v>0.40636574074074078</c:v>
                </c:pt>
                <c:pt idx="18395">
                  <c:v>0.40660879629629632</c:v>
                </c:pt>
                <c:pt idx="18396">
                  <c:v>0.40685185185185185</c:v>
                </c:pt>
                <c:pt idx="18397">
                  <c:v>0.40709490740740745</c:v>
                </c:pt>
                <c:pt idx="18398">
                  <c:v>0.40734953703703702</c:v>
                </c:pt>
                <c:pt idx="18399">
                  <c:v>0.40759259259259256</c:v>
                </c:pt>
                <c:pt idx="18400">
                  <c:v>0.40783564814814816</c:v>
                </c:pt>
                <c:pt idx="18401">
                  <c:v>0.40807870370370369</c:v>
                </c:pt>
                <c:pt idx="18402">
                  <c:v>0.40832175925925923</c:v>
                </c:pt>
                <c:pt idx="18403">
                  <c:v>0.40857638888888892</c:v>
                </c:pt>
                <c:pt idx="18404">
                  <c:v>0.40881944444444446</c:v>
                </c:pt>
                <c:pt idx="18405">
                  <c:v>0.40906250000000005</c:v>
                </c:pt>
                <c:pt idx="18406">
                  <c:v>0.40930555555555559</c:v>
                </c:pt>
                <c:pt idx="18407">
                  <c:v>0.40954861111111113</c:v>
                </c:pt>
                <c:pt idx="18408">
                  <c:v>0.40980324074074076</c:v>
                </c:pt>
                <c:pt idx="18409">
                  <c:v>0.4100462962962963</c:v>
                </c:pt>
                <c:pt idx="18410">
                  <c:v>0.41028935185185184</c:v>
                </c:pt>
                <c:pt idx="18411">
                  <c:v>0.41053240740740743</c:v>
                </c:pt>
                <c:pt idx="18412">
                  <c:v>0.41077546296296297</c:v>
                </c:pt>
                <c:pt idx="18413">
                  <c:v>0.41101851851851851</c:v>
                </c:pt>
                <c:pt idx="18414">
                  <c:v>0.41127314814814814</c:v>
                </c:pt>
                <c:pt idx="18415">
                  <c:v>0.41151620370370368</c:v>
                </c:pt>
                <c:pt idx="18416">
                  <c:v>0.41175925925925921</c:v>
                </c:pt>
                <c:pt idx="18417">
                  <c:v>0.41200231481481481</c:v>
                </c:pt>
                <c:pt idx="18418">
                  <c:v>0.41224537037037035</c:v>
                </c:pt>
                <c:pt idx="18419">
                  <c:v>0.41250000000000003</c:v>
                </c:pt>
                <c:pt idx="18420">
                  <c:v>0.41274305555555557</c:v>
                </c:pt>
                <c:pt idx="18421">
                  <c:v>0.41298611111111111</c:v>
                </c:pt>
                <c:pt idx="18422">
                  <c:v>0.4132291666666667</c:v>
                </c:pt>
                <c:pt idx="18423">
                  <c:v>0.41347222222222224</c:v>
                </c:pt>
                <c:pt idx="18424">
                  <c:v>0.41372685185185182</c:v>
                </c:pt>
                <c:pt idx="18425">
                  <c:v>0.41396990740740741</c:v>
                </c:pt>
                <c:pt idx="18426">
                  <c:v>0.41421296296296295</c:v>
                </c:pt>
                <c:pt idx="18427">
                  <c:v>0.41445601851851849</c:v>
                </c:pt>
                <c:pt idx="18428">
                  <c:v>0.41469907407407408</c:v>
                </c:pt>
                <c:pt idx="18429">
                  <c:v>0.41495370370370371</c:v>
                </c:pt>
                <c:pt idx="18430">
                  <c:v>0.41519675925925931</c:v>
                </c:pt>
                <c:pt idx="18431">
                  <c:v>0.41543981481481485</c:v>
                </c:pt>
                <c:pt idx="18432">
                  <c:v>0.41568287037037038</c:v>
                </c:pt>
                <c:pt idx="18433">
                  <c:v>0.41592592592592598</c:v>
                </c:pt>
                <c:pt idx="18434">
                  <c:v>0.41616898148148151</c:v>
                </c:pt>
                <c:pt idx="18435">
                  <c:v>0.41642361111111109</c:v>
                </c:pt>
                <c:pt idx="18436">
                  <c:v>0.41666666666666669</c:v>
                </c:pt>
                <c:pt idx="18437">
                  <c:v>0.41690972222222222</c:v>
                </c:pt>
                <c:pt idx="18438">
                  <c:v>0.41715277777777776</c:v>
                </c:pt>
                <c:pt idx="18439">
                  <c:v>0.41739583333333335</c:v>
                </c:pt>
                <c:pt idx="18440">
                  <c:v>0.41765046296296293</c:v>
                </c:pt>
                <c:pt idx="18441">
                  <c:v>0.41789351851851847</c:v>
                </c:pt>
                <c:pt idx="18442">
                  <c:v>0.41813657407407406</c:v>
                </c:pt>
                <c:pt idx="18443">
                  <c:v>0.4183796296296296</c:v>
                </c:pt>
                <c:pt idx="18444">
                  <c:v>0.41862268518518514</c:v>
                </c:pt>
                <c:pt idx="18445">
                  <c:v>0.41887731481481483</c:v>
                </c:pt>
                <c:pt idx="18446">
                  <c:v>0.41912037037037037</c:v>
                </c:pt>
                <c:pt idx="18447">
                  <c:v>0.41936342592592596</c:v>
                </c:pt>
                <c:pt idx="18448">
                  <c:v>0.4196064814814815</c:v>
                </c:pt>
                <c:pt idx="18449">
                  <c:v>0.41984953703703703</c:v>
                </c:pt>
                <c:pt idx="18450">
                  <c:v>0.42009259259259263</c:v>
                </c:pt>
                <c:pt idx="18451">
                  <c:v>0.42034722222222221</c:v>
                </c:pt>
                <c:pt idx="18452">
                  <c:v>0.42059027777777774</c:v>
                </c:pt>
                <c:pt idx="18453">
                  <c:v>0.42083333333333334</c:v>
                </c:pt>
                <c:pt idx="18454">
                  <c:v>0.42107638888888888</c:v>
                </c:pt>
                <c:pt idx="18455">
                  <c:v>0.42131944444444441</c:v>
                </c:pt>
                <c:pt idx="18456">
                  <c:v>0.4215740740740741</c:v>
                </c:pt>
                <c:pt idx="18457">
                  <c:v>0.42181712962962964</c:v>
                </c:pt>
                <c:pt idx="18458">
                  <c:v>0.42206018518518523</c:v>
                </c:pt>
                <c:pt idx="18459">
                  <c:v>0.42230324074074077</c:v>
                </c:pt>
                <c:pt idx="18460">
                  <c:v>0.42254629629629631</c:v>
                </c:pt>
                <c:pt idx="18461">
                  <c:v>0.42280092592592594</c:v>
                </c:pt>
                <c:pt idx="18462">
                  <c:v>0.42304398148148148</c:v>
                </c:pt>
                <c:pt idx="18463">
                  <c:v>0.42328703703703702</c:v>
                </c:pt>
                <c:pt idx="18464">
                  <c:v>0.42353009259259261</c:v>
                </c:pt>
                <c:pt idx="18465">
                  <c:v>0.42377314814814815</c:v>
                </c:pt>
                <c:pt idx="18466">
                  <c:v>0.42402777777777773</c:v>
                </c:pt>
                <c:pt idx="18467">
                  <c:v>0.42427083333333332</c:v>
                </c:pt>
                <c:pt idx="18468">
                  <c:v>0.42451388888888886</c:v>
                </c:pt>
                <c:pt idx="18469">
                  <c:v>0.4247569444444444</c:v>
                </c:pt>
                <c:pt idx="18470">
                  <c:v>0.42499999999999999</c:v>
                </c:pt>
                <c:pt idx="18471">
                  <c:v>0.42525462962962962</c:v>
                </c:pt>
                <c:pt idx="18472">
                  <c:v>0.42549768518518521</c:v>
                </c:pt>
                <c:pt idx="18473">
                  <c:v>0.42574074074074075</c:v>
                </c:pt>
                <c:pt idx="18474">
                  <c:v>0.42598379629629629</c:v>
                </c:pt>
                <c:pt idx="18475">
                  <c:v>0.42622685185185188</c:v>
                </c:pt>
                <c:pt idx="18476">
                  <c:v>0.42648148148148146</c:v>
                </c:pt>
                <c:pt idx="18477">
                  <c:v>0.426724537037037</c:v>
                </c:pt>
                <c:pt idx="18478">
                  <c:v>0.42696759259259259</c:v>
                </c:pt>
                <c:pt idx="18479">
                  <c:v>0.42721064814814813</c:v>
                </c:pt>
                <c:pt idx="18480">
                  <c:v>0.42745370370370367</c:v>
                </c:pt>
                <c:pt idx="18481">
                  <c:v>0.42769675925925926</c:v>
                </c:pt>
                <c:pt idx="18482">
                  <c:v>0.4279513888888889</c:v>
                </c:pt>
                <c:pt idx="18483">
                  <c:v>0.42819444444444449</c:v>
                </c:pt>
                <c:pt idx="18484">
                  <c:v>0.42843750000000003</c:v>
                </c:pt>
                <c:pt idx="18485">
                  <c:v>0.42868055555555556</c:v>
                </c:pt>
                <c:pt idx="18486">
                  <c:v>0.42892361111111116</c:v>
                </c:pt>
                <c:pt idx="18487">
                  <c:v>0.4291666666666667</c:v>
                </c:pt>
                <c:pt idx="18488">
                  <c:v>0.42942129629629627</c:v>
                </c:pt>
                <c:pt idx="18489">
                  <c:v>0.42966435185185187</c:v>
                </c:pt>
                <c:pt idx="18490">
                  <c:v>0.4299074074074074</c:v>
                </c:pt>
                <c:pt idx="18491">
                  <c:v>0.43015046296296294</c:v>
                </c:pt>
                <c:pt idx="18492">
                  <c:v>0.43040509259259263</c:v>
                </c:pt>
                <c:pt idx="18493">
                  <c:v>0.43064814814814811</c:v>
                </c:pt>
                <c:pt idx="18494">
                  <c:v>0.43089120370370365</c:v>
                </c:pt>
                <c:pt idx="18495">
                  <c:v>0.43113425925925924</c:v>
                </c:pt>
                <c:pt idx="18496">
                  <c:v>0.43137731481481478</c:v>
                </c:pt>
                <c:pt idx="18497">
                  <c:v>0.43162037037037032</c:v>
                </c:pt>
                <c:pt idx="18498">
                  <c:v>0.43187500000000001</c:v>
                </c:pt>
                <c:pt idx="18499">
                  <c:v>0.43211805555555555</c:v>
                </c:pt>
                <c:pt idx="18500">
                  <c:v>0.43236111111111114</c:v>
                </c:pt>
                <c:pt idx="18501">
                  <c:v>0.43260416666666668</c:v>
                </c:pt>
                <c:pt idx="18502">
                  <c:v>0.43284722222222222</c:v>
                </c:pt>
                <c:pt idx="18503">
                  <c:v>0.43310185185185185</c:v>
                </c:pt>
                <c:pt idx="18504">
                  <c:v>0.43334490740740739</c:v>
                </c:pt>
                <c:pt idx="18505">
                  <c:v>0.43358796296296293</c:v>
                </c:pt>
                <c:pt idx="18506">
                  <c:v>0.43383101851851852</c:v>
                </c:pt>
                <c:pt idx="18507">
                  <c:v>0.43407407407407406</c:v>
                </c:pt>
                <c:pt idx="18508">
                  <c:v>0.43431712962962959</c:v>
                </c:pt>
                <c:pt idx="18509">
                  <c:v>0.43457175925925928</c:v>
                </c:pt>
                <c:pt idx="18510">
                  <c:v>0.43481481481481482</c:v>
                </c:pt>
                <c:pt idx="18511">
                  <c:v>0.43505787037037041</c:v>
                </c:pt>
                <c:pt idx="18512">
                  <c:v>0.43530092592592595</c:v>
                </c:pt>
                <c:pt idx="18513">
                  <c:v>0.43554398148148149</c:v>
                </c:pt>
                <c:pt idx="18514">
                  <c:v>0.43579861111111112</c:v>
                </c:pt>
                <c:pt idx="18515">
                  <c:v>0.43604166666666666</c:v>
                </c:pt>
                <c:pt idx="18516">
                  <c:v>0.4362847222222222</c:v>
                </c:pt>
                <c:pt idx="18517">
                  <c:v>0.43652777777777779</c:v>
                </c:pt>
                <c:pt idx="18518">
                  <c:v>0.43677083333333333</c:v>
                </c:pt>
                <c:pt idx="18519">
                  <c:v>0.43702546296296302</c:v>
                </c:pt>
                <c:pt idx="18520">
                  <c:v>0.4372685185185185</c:v>
                </c:pt>
                <c:pt idx="18521">
                  <c:v>0.43751157407407404</c:v>
                </c:pt>
                <c:pt idx="18522">
                  <c:v>0.43775462962962958</c:v>
                </c:pt>
                <c:pt idx="18523">
                  <c:v>0.43799768518518517</c:v>
                </c:pt>
                <c:pt idx="18524">
                  <c:v>0.4382523148148148</c:v>
                </c:pt>
                <c:pt idx="18525">
                  <c:v>0.4384953703703704</c:v>
                </c:pt>
                <c:pt idx="18526">
                  <c:v>0.43873842592592593</c:v>
                </c:pt>
                <c:pt idx="18527">
                  <c:v>0.43898148148148147</c:v>
                </c:pt>
                <c:pt idx="18528">
                  <c:v>0.43922453703703707</c:v>
                </c:pt>
                <c:pt idx="18529">
                  <c:v>0.4394675925925926</c:v>
                </c:pt>
                <c:pt idx="18530">
                  <c:v>0.43972222222222218</c:v>
                </c:pt>
                <c:pt idx="18531">
                  <c:v>0.43996527777777777</c:v>
                </c:pt>
                <c:pt idx="18532">
                  <c:v>0.44020833333333331</c:v>
                </c:pt>
                <c:pt idx="18533">
                  <c:v>0.44045138888888885</c:v>
                </c:pt>
                <c:pt idx="18534">
                  <c:v>0.44069444444444444</c:v>
                </c:pt>
                <c:pt idx="18535">
                  <c:v>0.44094907407407408</c:v>
                </c:pt>
                <c:pt idx="18536">
                  <c:v>0.44119212962962967</c:v>
                </c:pt>
                <c:pt idx="18537">
                  <c:v>0.44143518518518521</c:v>
                </c:pt>
                <c:pt idx="18538">
                  <c:v>0.44167824074074075</c:v>
                </c:pt>
                <c:pt idx="18539">
                  <c:v>0.44192129629629634</c:v>
                </c:pt>
                <c:pt idx="18540">
                  <c:v>0.44217592592592592</c:v>
                </c:pt>
                <c:pt idx="18541">
                  <c:v>0.44241898148148145</c:v>
                </c:pt>
                <c:pt idx="18542">
                  <c:v>0.44266203703703705</c:v>
                </c:pt>
                <c:pt idx="18543">
                  <c:v>0.44290509259259259</c:v>
                </c:pt>
                <c:pt idx="18544">
                  <c:v>0.44314814814814812</c:v>
                </c:pt>
                <c:pt idx="18545">
                  <c:v>0.44339120370370372</c:v>
                </c:pt>
                <c:pt idx="18546">
                  <c:v>0.44364583333333335</c:v>
                </c:pt>
                <c:pt idx="18547">
                  <c:v>0.44388888888888894</c:v>
                </c:pt>
                <c:pt idx="18548">
                  <c:v>0.44413194444444443</c:v>
                </c:pt>
                <c:pt idx="18549">
                  <c:v>0.44437499999999996</c:v>
                </c:pt>
                <c:pt idx="18550">
                  <c:v>0.4446180555555555</c:v>
                </c:pt>
                <c:pt idx="18551">
                  <c:v>0.44487268518518519</c:v>
                </c:pt>
                <c:pt idx="18552">
                  <c:v>0.44511574074074073</c:v>
                </c:pt>
                <c:pt idx="18553">
                  <c:v>0.44535879629629632</c:v>
                </c:pt>
                <c:pt idx="18554">
                  <c:v>0.44560185185185186</c:v>
                </c:pt>
                <c:pt idx="18555">
                  <c:v>0.4458449074074074</c:v>
                </c:pt>
                <c:pt idx="18556">
                  <c:v>0.44609953703703703</c:v>
                </c:pt>
                <c:pt idx="18557">
                  <c:v>0.44634259259259257</c:v>
                </c:pt>
                <c:pt idx="18558">
                  <c:v>0.44658564814814811</c:v>
                </c:pt>
                <c:pt idx="18559">
                  <c:v>0.4468287037037037</c:v>
                </c:pt>
                <c:pt idx="18560">
                  <c:v>0.44707175925925924</c:v>
                </c:pt>
                <c:pt idx="18561">
                  <c:v>0.44732638888888893</c:v>
                </c:pt>
                <c:pt idx="18562">
                  <c:v>0.44756944444444446</c:v>
                </c:pt>
                <c:pt idx="18563">
                  <c:v>0.4478125</c:v>
                </c:pt>
                <c:pt idx="18564">
                  <c:v>0.4480555555555556</c:v>
                </c:pt>
                <c:pt idx="18565">
                  <c:v>0.44829861111111113</c:v>
                </c:pt>
                <c:pt idx="18566">
                  <c:v>0.44854166666666667</c:v>
                </c:pt>
                <c:pt idx="18567">
                  <c:v>0.4487962962962963</c:v>
                </c:pt>
                <c:pt idx="18568">
                  <c:v>0.44903935185185184</c:v>
                </c:pt>
                <c:pt idx="18569">
                  <c:v>0.44928240740740738</c:v>
                </c:pt>
                <c:pt idx="18570">
                  <c:v>0.44952546296296297</c:v>
                </c:pt>
                <c:pt idx="18571">
                  <c:v>0.44976851851851851</c:v>
                </c:pt>
                <c:pt idx="18572">
                  <c:v>0.4500231481481482</c:v>
                </c:pt>
                <c:pt idx="18573">
                  <c:v>0.45026620370370374</c:v>
                </c:pt>
                <c:pt idx="18574">
                  <c:v>0.45050925925925928</c:v>
                </c:pt>
                <c:pt idx="18575">
                  <c:v>0.45075231481481487</c:v>
                </c:pt>
                <c:pt idx="18576">
                  <c:v>0.45099537037037035</c:v>
                </c:pt>
                <c:pt idx="18577">
                  <c:v>0.45124999999999998</c:v>
                </c:pt>
                <c:pt idx="18578">
                  <c:v>0.45149305555555558</c:v>
                </c:pt>
                <c:pt idx="18579">
                  <c:v>0.45173611111111112</c:v>
                </c:pt>
                <c:pt idx="18580">
                  <c:v>0.45197916666666665</c:v>
                </c:pt>
                <c:pt idx="18581">
                  <c:v>0.45222222222222225</c:v>
                </c:pt>
                <c:pt idx="18582">
                  <c:v>0.45246527777777779</c:v>
                </c:pt>
                <c:pt idx="18583">
                  <c:v>0.45271990740740736</c:v>
                </c:pt>
                <c:pt idx="18584">
                  <c:v>0.45296296296296296</c:v>
                </c:pt>
                <c:pt idx="18585">
                  <c:v>0.45320601851851849</c:v>
                </c:pt>
                <c:pt idx="18586">
                  <c:v>0.45344907407407403</c:v>
                </c:pt>
                <c:pt idx="18587">
                  <c:v>0.45369212962962963</c:v>
                </c:pt>
                <c:pt idx="18588">
                  <c:v>0.45394675925925926</c:v>
                </c:pt>
                <c:pt idx="18589">
                  <c:v>0.45418981481481485</c:v>
                </c:pt>
                <c:pt idx="18590">
                  <c:v>0.45443287037037039</c:v>
                </c:pt>
                <c:pt idx="18591">
                  <c:v>0.45467592592592593</c:v>
                </c:pt>
                <c:pt idx="18592">
                  <c:v>0.45491898148148152</c:v>
                </c:pt>
                <c:pt idx="18593">
                  <c:v>0.4551736111111111</c:v>
                </c:pt>
                <c:pt idx="18594">
                  <c:v>0.45541666666666664</c:v>
                </c:pt>
                <c:pt idx="18595">
                  <c:v>0.45565972222222223</c:v>
                </c:pt>
                <c:pt idx="18596">
                  <c:v>0.45590277777777777</c:v>
                </c:pt>
                <c:pt idx="18597">
                  <c:v>0.45614583333333331</c:v>
                </c:pt>
                <c:pt idx="18598">
                  <c:v>0.45640046296296299</c:v>
                </c:pt>
                <c:pt idx="18599">
                  <c:v>0.45664351851851853</c:v>
                </c:pt>
                <c:pt idx="18600">
                  <c:v>0.45688657407407413</c:v>
                </c:pt>
                <c:pt idx="18601">
                  <c:v>0.45712962962962966</c:v>
                </c:pt>
                <c:pt idx="18602">
                  <c:v>0.4573726851851852</c:v>
                </c:pt>
                <c:pt idx="18603">
                  <c:v>0.4576157407407408</c:v>
                </c:pt>
                <c:pt idx="18604">
                  <c:v>0.45787037037037037</c:v>
                </c:pt>
                <c:pt idx="18605">
                  <c:v>0.45811342592592591</c:v>
                </c:pt>
                <c:pt idx="18606">
                  <c:v>0.4583564814814815</c:v>
                </c:pt>
                <c:pt idx="18607">
                  <c:v>0.45859953703703704</c:v>
                </c:pt>
                <c:pt idx="18608">
                  <c:v>0.45884259259259258</c:v>
                </c:pt>
                <c:pt idx="18609">
                  <c:v>0.45909722222222221</c:v>
                </c:pt>
                <c:pt idx="18610">
                  <c:v>0.45934027777777775</c:v>
                </c:pt>
                <c:pt idx="18611">
                  <c:v>0.45958333333333329</c:v>
                </c:pt>
                <c:pt idx="18612">
                  <c:v>0.45982638888888888</c:v>
                </c:pt>
                <c:pt idx="18613">
                  <c:v>0.46006944444444442</c:v>
                </c:pt>
                <c:pt idx="18614">
                  <c:v>0.46032407407407411</c:v>
                </c:pt>
                <c:pt idx="18615">
                  <c:v>0.46056712962962965</c:v>
                </c:pt>
                <c:pt idx="18616">
                  <c:v>0.46081018518518518</c:v>
                </c:pt>
                <c:pt idx="18617">
                  <c:v>0.46105324074074078</c:v>
                </c:pt>
                <c:pt idx="18618">
                  <c:v>0.46129629629629632</c:v>
                </c:pt>
                <c:pt idx="18619">
                  <c:v>0.46155092592592589</c:v>
                </c:pt>
                <c:pt idx="18620">
                  <c:v>0.46179398148148149</c:v>
                </c:pt>
                <c:pt idx="18621">
                  <c:v>0.46203703703703702</c:v>
                </c:pt>
                <c:pt idx="18622">
                  <c:v>0.46228009259259256</c:v>
                </c:pt>
                <c:pt idx="18623">
                  <c:v>0.46252314814814816</c:v>
                </c:pt>
                <c:pt idx="18624">
                  <c:v>0.46276620370370369</c:v>
                </c:pt>
                <c:pt idx="18625">
                  <c:v>0.46302083333333338</c:v>
                </c:pt>
                <c:pt idx="18626">
                  <c:v>0.46326388888888892</c:v>
                </c:pt>
                <c:pt idx="18627">
                  <c:v>0.46350694444444446</c:v>
                </c:pt>
                <c:pt idx="18628">
                  <c:v>0.46375000000000005</c:v>
                </c:pt>
                <c:pt idx="18629">
                  <c:v>0.46399305555555559</c:v>
                </c:pt>
                <c:pt idx="18630">
                  <c:v>0.46424768518518517</c:v>
                </c:pt>
                <c:pt idx="18631">
                  <c:v>0.46449074074074076</c:v>
                </c:pt>
                <c:pt idx="18632">
                  <c:v>0.4647337962962963</c:v>
                </c:pt>
                <c:pt idx="18633">
                  <c:v>0.46497685185185184</c:v>
                </c:pt>
                <c:pt idx="18634">
                  <c:v>0.46521990740740743</c:v>
                </c:pt>
                <c:pt idx="18635">
                  <c:v>0.46547453703703701</c:v>
                </c:pt>
                <c:pt idx="18636">
                  <c:v>0.46571759259259254</c:v>
                </c:pt>
                <c:pt idx="18637">
                  <c:v>0.46596064814814814</c:v>
                </c:pt>
                <c:pt idx="18638">
                  <c:v>0.46620370370370368</c:v>
                </c:pt>
                <c:pt idx="18639">
                  <c:v>0.46644675925925921</c:v>
                </c:pt>
                <c:pt idx="18640">
                  <c:v>0.4667013888888889</c:v>
                </c:pt>
                <c:pt idx="18641">
                  <c:v>0.46694444444444444</c:v>
                </c:pt>
                <c:pt idx="18642">
                  <c:v>0.46718750000000003</c:v>
                </c:pt>
                <c:pt idx="18643">
                  <c:v>0.46743055555555557</c:v>
                </c:pt>
                <c:pt idx="18644">
                  <c:v>0.46767361111111111</c:v>
                </c:pt>
                <c:pt idx="18645">
                  <c:v>0.46792824074074074</c:v>
                </c:pt>
                <c:pt idx="18646">
                  <c:v>0.46817129629629628</c:v>
                </c:pt>
                <c:pt idx="18647">
                  <c:v>0.46841435185185182</c:v>
                </c:pt>
                <c:pt idx="18648">
                  <c:v>0.46865740740740741</c:v>
                </c:pt>
                <c:pt idx="18649">
                  <c:v>0.46890046296296295</c:v>
                </c:pt>
                <c:pt idx="18650">
                  <c:v>0.46914351851851849</c:v>
                </c:pt>
                <c:pt idx="18651">
                  <c:v>0.46939814814814818</c:v>
                </c:pt>
                <c:pt idx="18652">
                  <c:v>0.46964120370370371</c:v>
                </c:pt>
                <c:pt idx="18653">
                  <c:v>0.46988425925925931</c:v>
                </c:pt>
                <c:pt idx="18654">
                  <c:v>0.47012731481481485</c:v>
                </c:pt>
                <c:pt idx="18655">
                  <c:v>0.47037037037037038</c:v>
                </c:pt>
                <c:pt idx="18656">
                  <c:v>0.47062500000000002</c:v>
                </c:pt>
                <c:pt idx="18657">
                  <c:v>0.47086805555555555</c:v>
                </c:pt>
                <c:pt idx="18658">
                  <c:v>0.47111111111111109</c:v>
                </c:pt>
                <c:pt idx="18659">
                  <c:v>0.47135416666666669</c:v>
                </c:pt>
                <c:pt idx="18660">
                  <c:v>0.47159722222222222</c:v>
                </c:pt>
                <c:pt idx="18661">
                  <c:v>0.47184027777777776</c:v>
                </c:pt>
                <c:pt idx="18662">
                  <c:v>0.47209490740740739</c:v>
                </c:pt>
                <c:pt idx="18663">
                  <c:v>0.47233796296296293</c:v>
                </c:pt>
                <c:pt idx="18664">
                  <c:v>0.47258101851851847</c:v>
                </c:pt>
                <c:pt idx="18665">
                  <c:v>0.47282407407407406</c:v>
                </c:pt>
                <c:pt idx="18666">
                  <c:v>0.4730671296296296</c:v>
                </c:pt>
                <c:pt idx="18667">
                  <c:v>0.47332175925925929</c:v>
                </c:pt>
                <c:pt idx="18668">
                  <c:v>0.47356481481481483</c:v>
                </c:pt>
                <c:pt idx="18669">
                  <c:v>0.47380787037037037</c:v>
                </c:pt>
                <c:pt idx="18670">
                  <c:v>0.47405092592592596</c:v>
                </c:pt>
                <c:pt idx="18671">
                  <c:v>0.4742939814814815</c:v>
                </c:pt>
                <c:pt idx="18672">
                  <c:v>0.47454861111111107</c:v>
                </c:pt>
                <c:pt idx="18673">
                  <c:v>0.47479166666666667</c:v>
                </c:pt>
                <c:pt idx="18674">
                  <c:v>0.47503472222222221</c:v>
                </c:pt>
                <c:pt idx="18675">
                  <c:v>0.47527777777777774</c:v>
                </c:pt>
                <c:pt idx="18676">
                  <c:v>0.47552083333333334</c:v>
                </c:pt>
                <c:pt idx="18677">
                  <c:v>0.47576388888888888</c:v>
                </c:pt>
                <c:pt idx="18678">
                  <c:v>0.47601851851851856</c:v>
                </c:pt>
                <c:pt idx="18679">
                  <c:v>0.4762615740740741</c:v>
                </c:pt>
                <c:pt idx="18680">
                  <c:v>0.47650462962962964</c:v>
                </c:pt>
                <c:pt idx="18681">
                  <c:v>0.47674768518518523</c:v>
                </c:pt>
                <c:pt idx="18682">
                  <c:v>0.47699074074074077</c:v>
                </c:pt>
                <c:pt idx="18683">
                  <c:v>0.47724537037037035</c:v>
                </c:pt>
                <c:pt idx="18684">
                  <c:v>0.47748842592592594</c:v>
                </c:pt>
                <c:pt idx="18685">
                  <c:v>0.47773148148148148</c:v>
                </c:pt>
                <c:pt idx="18686">
                  <c:v>0.47797453703703702</c:v>
                </c:pt>
                <c:pt idx="18687">
                  <c:v>0.47821759259259261</c:v>
                </c:pt>
                <c:pt idx="18688">
                  <c:v>0.47847222222222219</c:v>
                </c:pt>
                <c:pt idx="18689">
                  <c:v>0.47871527777777773</c:v>
                </c:pt>
                <c:pt idx="18690">
                  <c:v>0.47895833333333332</c:v>
                </c:pt>
                <c:pt idx="18691">
                  <c:v>0.47920138888888886</c:v>
                </c:pt>
                <c:pt idx="18692">
                  <c:v>0.4794444444444444</c:v>
                </c:pt>
                <c:pt idx="18693">
                  <c:v>0.47969907407407408</c:v>
                </c:pt>
                <c:pt idx="18694">
                  <c:v>0.47994212962962962</c:v>
                </c:pt>
                <c:pt idx="18695">
                  <c:v>0.48018518518518521</c:v>
                </c:pt>
                <c:pt idx="18696">
                  <c:v>0.48042824074074075</c:v>
                </c:pt>
                <c:pt idx="18697">
                  <c:v>0.48067129629629629</c:v>
                </c:pt>
                <c:pt idx="18698">
                  <c:v>0.48091435185185188</c:v>
                </c:pt>
                <c:pt idx="18699">
                  <c:v>0.48116898148148146</c:v>
                </c:pt>
                <c:pt idx="18700">
                  <c:v>0.481412037037037</c:v>
                </c:pt>
                <c:pt idx="18701">
                  <c:v>0.48165509259259259</c:v>
                </c:pt>
                <c:pt idx="18702">
                  <c:v>0.48189814814814813</c:v>
                </c:pt>
                <c:pt idx="18703">
                  <c:v>0.48214120370370367</c:v>
                </c:pt>
                <c:pt idx="18704">
                  <c:v>0.48239583333333336</c:v>
                </c:pt>
                <c:pt idx="18705">
                  <c:v>0.4826388888888889</c:v>
                </c:pt>
                <c:pt idx="18706">
                  <c:v>0.48288194444444449</c:v>
                </c:pt>
                <c:pt idx="18707">
                  <c:v>0.48312500000000003</c:v>
                </c:pt>
                <c:pt idx="18708">
                  <c:v>0.48336805555555556</c:v>
                </c:pt>
                <c:pt idx="18709">
                  <c:v>0.4836226851851852</c:v>
                </c:pt>
                <c:pt idx="18710">
                  <c:v>0.48386574074074074</c:v>
                </c:pt>
                <c:pt idx="18711">
                  <c:v>0.48410879629629627</c:v>
                </c:pt>
                <c:pt idx="18712">
                  <c:v>0.48435185185185187</c:v>
                </c:pt>
                <c:pt idx="18713">
                  <c:v>0.4845949074074074</c:v>
                </c:pt>
                <c:pt idx="18714">
                  <c:v>0.48484953703703698</c:v>
                </c:pt>
                <c:pt idx="18715">
                  <c:v>0.48509259259259258</c:v>
                </c:pt>
                <c:pt idx="18716">
                  <c:v>0.48533564814814811</c:v>
                </c:pt>
                <c:pt idx="18717">
                  <c:v>0.48557870370370365</c:v>
                </c:pt>
                <c:pt idx="18718">
                  <c:v>0.48582175925925924</c:v>
                </c:pt>
                <c:pt idx="18719">
                  <c:v>0.48606481481481478</c:v>
                </c:pt>
                <c:pt idx="18720">
                  <c:v>0.48631944444444447</c:v>
                </c:pt>
                <c:pt idx="18721">
                  <c:v>0.48656250000000001</c:v>
                </c:pt>
                <c:pt idx="18722">
                  <c:v>0.48680555555555555</c:v>
                </c:pt>
                <c:pt idx="18723">
                  <c:v>0.48704861111111114</c:v>
                </c:pt>
                <c:pt idx="18724">
                  <c:v>0.48729166666666668</c:v>
                </c:pt>
                <c:pt idx="18725">
                  <c:v>0.48754629629629626</c:v>
                </c:pt>
                <c:pt idx="18726">
                  <c:v>0.48778935185185185</c:v>
                </c:pt>
                <c:pt idx="18727">
                  <c:v>0.48803240740740739</c:v>
                </c:pt>
                <c:pt idx="18728">
                  <c:v>0.48827546296296293</c:v>
                </c:pt>
                <c:pt idx="18729">
                  <c:v>0.48851851851851852</c:v>
                </c:pt>
                <c:pt idx="18730">
                  <c:v>0.48877314814814815</c:v>
                </c:pt>
                <c:pt idx="18731">
                  <c:v>0.48901620370370374</c:v>
                </c:pt>
                <c:pt idx="18732">
                  <c:v>0.48925925925925928</c:v>
                </c:pt>
                <c:pt idx="18733">
                  <c:v>0.48950231481481482</c:v>
                </c:pt>
                <c:pt idx="18734">
                  <c:v>0.48974537037037041</c:v>
                </c:pt>
                <c:pt idx="18735">
                  <c:v>0.48998842592592595</c:v>
                </c:pt>
                <c:pt idx="18736">
                  <c:v>0.49024305555555553</c:v>
                </c:pt>
                <c:pt idx="18737">
                  <c:v>0.49048611111111112</c:v>
                </c:pt>
                <c:pt idx="18738">
                  <c:v>0.49072916666666666</c:v>
                </c:pt>
                <c:pt idx="18739">
                  <c:v>0.4909722222222222</c:v>
                </c:pt>
                <c:pt idx="18740">
                  <c:v>0.49121527777777779</c:v>
                </c:pt>
                <c:pt idx="18741">
                  <c:v>0.49146990740740742</c:v>
                </c:pt>
                <c:pt idx="18742">
                  <c:v>0.49171296296296302</c:v>
                </c:pt>
                <c:pt idx="18743">
                  <c:v>0.4919560185185185</c:v>
                </c:pt>
                <c:pt idx="18744">
                  <c:v>0.49219907407407404</c:v>
                </c:pt>
                <c:pt idx="18745">
                  <c:v>0.49244212962962958</c:v>
                </c:pt>
                <c:pt idx="18746">
                  <c:v>0.49269675925925926</c:v>
                </c:pt>
                <c:pt idx="18747">
                  <c:v>0.4929398148148148</c:v>
                </c:pt>
                <c:pt idx="18748">
                  <c:v>0.4931828703703704</c:v>
                </c:pt>
                <c:pt idx="18749">
                  <c:v>0.49342592592592593</c:v>
                </c:pt>
                <c:pt idx="18750">
                  <c:v>0.49366898148148147</c:v>
                </c:pt>
                <c:pt idx="18751">
                  <c:v>0.4939236111111111</c:v>
                </c:pt>
                <c:pt idx="18752">
                  <c:v>0.49416666666666664</c:v>
                </c:pt>
                <c:pt idx="18753">
                  <c:v>0.49440972222222218</c:v>
                </c:pt>
                <c:pt idx="18754">
                  <c:v>0.49465277777777777</c:v>
                </c:pt>
                <c:pt idx="18755">
                  <c:v>0.49489583333333331</c:v>
                </c:pt>
                <c:pt idx="18756">
                  <c:v>0.49513888888888885</c:v>
                </c:pt>
                <c:pt idx="18757">
                  <c:v>0.49539351851851854</c:v>
                </c:pt>
                <c:pt idx="18758">
                  <c:v>0.49563657407407408</c:v>
                </c:pt>
                <c:pt idx="18759">
                  <c:v>0.49587962962962967</c:v>
                </c:pt>
                <c:pt idx="18760">
                  <c:v>0.49612268518518521</c:v>
                </c:pt>
                <c:pt idx="18761">
                  <c:v>0.49636574074074075</c:v>
                </c:pt>
                <c:pt idx="18762">
                  <c:v>0.49662037037037038</c:v>
                </c:pt>
                <c:pt idx="18763">
                  <c:v>0.49686342592592592</c:v>
                </c:pt>
                <c:pt idx="18764">
                  <c:v>0.49710648148148145</c:v>
                </c:pt>
                <c:pt idx="18765">
                  <c:v>0.49734953703703705</c:v>
                </c:pt>
                <c:pt idx="18766">
                  <c:v>0.49759259259259259</c:v>
                </c:pt>
                <c:pt idx="18767">
                  <c:v>0.49784722222222227</c:v>
                </c:pt>
                <c:pt idx="18768">
                  <c:v>0.49809027777777781</c:v>
                </c:pt>
                <c:pt idx="18769">
                  <c:v>0.49833333333333335</c:v>
                </c:pt>
                <c:pt idx="18770">
                  <c:v>0.49857638888888894</c:v>
                </c:pt>
                <c:pt idx="18771">
                  <c:v>0.49881944444444443</c:v>
                </c:pt>
                <c:pt idx="18772">
                  <c:v>0.49906249999999996</c:v>
                </c:pt>
                <c:pt idx="18773">
                  <c:v>0.49931712962962965</c:v>
                </c:pt>
                <c:pt idx="18774">
                  <c:v>0.49956018518518519</c:v>
                </c:pt>
                <c:pt idx="18775">
                  <c:v>0.49980324074074073</c:v>
                </c:pt>
                <c:pt idx="18776">
                  <c:v>0.50004629629629627</c:v>
                </c:pt>
                <c:pt idx="18777">
                  <c:v>0.50028935185185186</c:v>
                </c:pt>
                <c:pt idx="18778">
                  <c:v>0.50054398148148149</c:v>
                </c:pt>
                <c:pt idx="18779">
                  <c:v>0.50078703703703698</c:v>
                </c:pt>
                <c:pt idx="18780">
                  <c:v>0.50103009259259257</c:v>
                </c:pt>
                <c:pt idx="18781">
                  <c:v>0.50127314814814816</c:v>
                </c:pt>
                <c:pt idx="18782">
                  <c:v>0.50151620370370364</c:v>
                </c:pt>
                <c:pt idx="18783">
                  <c:v>0.50177083333333339</c:v>
                </c:pt>
                <c:pt idx="18784">
                  <c:v>0.50201388888888887</c:v>
                </c:pt>
                <c:pt idx="18785">
                  <c:v>0.50225694444444446</c:v>
                </c:pt>
                <c:pt idx="18786">
                  <c:v>0.50250000000000006</c:v>
                </c:pt>
                <c:pt idx="18787">
                  <c:v>0.50274305555555554</c:v>
                </c:pt>
                <c:pt idx="18788">
                  <c:v>0.50299768518518517</c:v>
                </c:pt>
                <c:pt idx="18789">
                  <c:v>0.50324074074074077</c:v>
                </c:pt>
                <c:pt idx="18790">
                  <c:v>0.50348379629629625</c:v>
                </c:pt>
                <c:pt idx="18791">
                  <c:v>0.50372685185185184</c:v>
                </c:pt>
                <c:pt idx="18792">
                  <c:v>0.50396990740740744</c:v>
                </c:pt>
                <c:pt idx="18793">
                  <c:v>0.50422453703703707</c:v>
                </c:pt>
                <c:pt idx="18794">
                  <c:v>0.50446759259259266</c:v>
                </c:pt>
                <c:pt idx="18795">
                  <c:v>0.50471064814814814</c:v>
                </c:pt>
                <c:pt idx="18796">
                  <c:v>0.50495370370370374</c:v>
                </c:pt>
                <c:pt idx="18797">
                  <c:v>0.50519675925925933</c:v>
                </c:pt>
                <c:pt idx="18798">
                  <c:v>0.50543981481481481</c:v>
                </c:pt>
                <c:pt idx="18799">
                  <c:v>0.50569444444444445</c:v>
                </c:pt>
                <c:pt idx="18800">
                  <c:v>0.50593750000000004</c:v>
                </c:pt>
                <c:pt idx="18801">
                  <c:v>0.50618055555555552</c:v>
                </c:pt>
                <c:pt idx="18802">
                  <c:v>0.50642361111111112</c:v>
                </c:pt>
                <c:pt idx="18803">
                  <c:v>0.50666666666666671</c:v>
                </c:pt>
                <c:pt idx="18804">
                  <c:v>0.50692129629629623</c:v>
                </c:pt>
                <c:pt idx="18805">
                  <c:v>0.50716435185185182</c:v>
                </c:pt>
                <c:pt idx="18806">
                  <c:v>0.50740740740740742</c:v>
                </c:pt>
                <c:pt idx="18807">
                  <c:v>0.5076504629629629</c:v>
                </c:pt>
                <c:pt idx="18808">
                  <c:v>0.50789351851851849</c:v>
                </c:pt>
                <c:pt idx="18809">
                  <c:v>0.50814814814814813</c:v>
                </c:pt>
                <c:pt idx="18810">
                  <c:v>0.50839120370370372</c:v>
                </c:pt>
                <c:pt idx="18811">
                  <c:v>0.50863425925925931</c:v>
                </c:pt>
                <c:pt idx="18812">
                  <c:v>0.5088773148148148</c:v>
                </c:pt>
                <c:pt idx="18813">
                  <c:v>0.50912037037037039</c:v>
                </c:pt>
                <c:pt idx="18814">
                  <c:v>0.50937500000000002</c:v>
                </c:pt>
                <c:pt idx="18815">
                  <c:v>0.5096180555555555</c:v>
                </c:pt>
                <c:pt idx="18816">
                  <c:v>0.5098611111111111</c:v>
                </c:pt>
                <c:pt idx="18817">
                  <c:v>0.51010416666666669</c:v>
                </c:pt>
                <c:pt idx="18818">
                  <c:v>0.51034722222222217</c:v>
                </c:pt>
                <c:pt idx="18819">
                  <c:v>0.51059027777777777</c:v>
                </c:pt>
                <c:pt idx="18820">
                  <c:v>0.5108449074074074</c:v>
                </c:pt>
                <c:pt idx="18821">
                  <c:v>0.51108796296296299</c:v>
                </c:pt>
                <c:pt idx="18822">
                  <c:v>0.51133101851851859</c:v>
                </c:pt>
                <c:pt idx="18823">
                  <c:v>0.51157407407407407</c:v>
                </c:pt>
                <c:pt idx="18824">
                  <c:v>0.51181712962962966</c:v>
                </c:pt>
                <c:pt idx="18825">
                  <c:v>0.5120717592592593</c:v>
                </c:pt>
                <c:pt idx="18826">
                  <c:v>0.51231481481481478</c:v>
                </c:pt>
                <c:pt idx="18827">
                  <c:v>0.51255787037037037</c:v>
                </c:pt>
                <c:pt idx="18828">
                  <c:v>0.51280092592592597</c:v>
                </c:pt>
                <c:pt idx="18829">
                  <c:v>0.51304398148148145</c:v>
                </c:pt>
                <c:pt idx="18830">
                  <c:v>0.51328703703703704</c:v>
                </c:pt>
                <c:pt idx="18831">
                  <c:v>0.51354166666666667</c:v>
                </c:pt>
                <c:pt idx="18832">
                  <c:v>0.51378472222222216</c:v>
                </c:pt>
                <c:pt idx="18833">
                  <c:v>0.51402777777777775</c:v>
                </c:pt>
                <c:pt idx="18834">
                  <c:v>0.51427083333333334</c:v>
                </c:pt>
                <c:pt idx="18835">
                  <c:v>0.51451388888888883</c:v>
                </c:pt>
                <c:pt idx="18836">
                  <c:v>0.51476851851851857</c:v>
                </c:pt>
                <c:pt idx="18837">
                  <c:v>0.51501157407407405</c:v>
                </c:pt>
                <c:pt idx="18838">
                  <c:v>0.51525462962962965</c:v>
                </c:pt>
                <c:pt idx="18839">
                  <c:v>0.51549768518518524</c:v>
                </c:pt>
                <c:pt idx="18840">
                  <c:v>0.51574074074074072</c:v>
                </c:pt>
                <c:pt idx="18841">
                  <c:v>0.51599537037037035</c:v>
                </c:pt>
                <c:pt idx="18842">
                  <c:v>0.51623842592592595</c:v>
                </c:pt>
                <c:pt idx="18843">
                  <c:v>0.51648148148148143</c:v>
                </c:pt>
                <c:pt idx="18844">
                  <c:v>0.51672453703703702</c:v>
                </c:pt>
                <c:pt idx="18845">
                  <c:v>0.51696759259259262</c:v>
                </c:pt>
                <c:pt idx="18846">
                  <c:v>0.51722222222222225</c:v>
                </c:pt>
                <c:pt idx="18847">
                  <c:v>0.51746527777777784</c:v>
                </c:pt>
                <c:pt idx="18848">
                  <c:v>0.51770833333333333</c:v>
                </c:pt>
                <c:pt idx="18849">
                  <c:v>0.51795138888888892</c:v>
                </c:pt>
                <c:pt idx="18850">
                  <c:v>0.51819444444444451</c:v>
                </c:pt>
                <c:pt idx="18851">
                  <c:v>0.5184375</c:v>
                </c:pt>
                <c:pt idx="18852">
                  <c:v>0.51869212962962963</c:v>
                </c:pt>
                <c:pt idx="18853">
                  <c:v>0.51893518518518522</c:v>
                </c:pt>
                <c:pt idx="18854">
                  <c:v>0.5191782407407407</c:v>
                </c:pt>
                <c:pt idx="18855">
                  <c:v>0.5194212962962963</c:v>
                </c:pt>
                <c:pt idx="18856">
                  <c:v>0.51966435185185189</c:v>
                </c:pt>
                <c:pt idx="18857">
                  <c:v>0.51991898148148141</c:v>
                </c:pt>
                <c:pt idx="18858">
                  <c:v>0.52016203703703701</c:v>
                </c:pt>
                <c:pt idx="18859">
                  <c:v>0.5204050925925926</c:v>
                </c:pt>
                <c:pt idx="18860">
                  <c:v>0.52064814814814808</c:v>
                </c:pt>
                <c:pt idx="18861">
                  <c:v>0.52089120370370368</c:v>
                </c:pt>
                <c:pt idx="18862">
                  <c:v>0.52114583333333331</c:v>
                </c:pt>
                <c:pt idx="18863">
                  <c:v>0.5213888888888889</c:v>
                </c:pt>
                <c:pt idx="18864">
                  <c:v>0.5216319444444445</c:v>
                </c:pt>
                <c:pt idx="18865">
                  <c:v>0.52187499999999998</c:v>
                </c:pt>
                <c:pt idx="18866">
                  <c:v>0.52211805555555557</c:v>
                </c:pt>
                <c:pt idx="18867">
                  <c:v>0.52236111111111116</c:v>
                </c:pt>
                <c:pt idx="18868">
                  <c:v>0.52261574074074069</c:v>
                </c:pt>
                <c:pt idx="18869">
                  <c:v>0.52285879629629628</c:v>
                </c:pt>
                <c:pt idx="18870">
                  <c:v>0.52310185185185187</c:v>
                </c:pt>
                <c:pt idx="18871">
                  <c:v>0.52334490740740736</c:v>
                </c:pt>
                <c:pt idx="18872">
                  <c:v>0.52358796296296295</c:v>
                </c:pt>
                <c:pt idx="18873">
                  <c:v>0.52384259259259258</c:v>
                </c:pt>
                <c:pt idx="18874">
                  <c:v>0.52408564814814818</c:v>
                </c:pt>
                <c:pt idx="18875">
                  <c:v>0.52432870370370377</c:v>
                </c:pt>
                <c:pt idx="18876">
                  <c:v>0.52457175925925925</c:v>
                </c:pt>
                <c:pt idx="18877">
                  <c:v>0.52481481481481485</c:v>
                </c:pt>
                <c:pt idx="18878">
                  <c:v>0.52506944444444448</c:v>
                </c:pt>
                <c:pt idx="18879">
                  <c:v>0.52531249999999996</c:v>
                </c:pt>
                <c:pt idx="18880">
                  <c:v>0.52555555555555555</c:v>
                </c:pt>
                <c:pt idx="18881">
                  <c:v>0.52579861111111115</c:v>
                </c:pt>
                <c:pt idx="18882">
                  <c:v>0.52604166666666663</c:v>
                </c:pt>
                <c:pt idx="18883">
                  <c:v>0.52629629629629626</c:v>
                </c:pt>
                <c:pt idx="18884">
                  <c:v>0.52653935185185186</c:v>
                </c:pt>
                <c:pt idx="18885">
                  <c:v>0.52678240740740734</c:v>
                </c:pt>
                <c:pt idx="18886">
                  <c:v>0.52702546296296293</c:v>
                </c:pt>
                <c:pt idx="18887">
                  <c:v>0.52726851851851853</c:v>
                </c:pt>
                <c:pt idx="18888">
                  <c:v>0.52751157407407401</c:v>
                </c:pt>
                <c:pt idx="18889">
                  <c:v>0.52776620370370375</c:v>
                </c:pt>
                <c:pt idx="18890">
                  <c:v>0.52800925925925923</c:v>
                </c:pt>
                <c:pt idx="18891">
                  <c:v>0.52825231481481483</c:v>
                </c:pt>
                <c:pt idx="18892">
                  <c:v>0.52849537037037042</c:v>
                </c:pt>
                <c:pt idx="18893">
                  <c:v>0.5287384259259259</c:v>
                </c:pt>
                <c:pt idx="18894">
                  <c:v>0.52899305555555554</c:v>
                </c:pt>
                <c:pt idx="18895">
                  <c:v>0.52923611111111113</c:v>
                </c:pt>
                <c:pt idx="18896">
                  <c:v>0.52947916666666661</c:v>
                </c:pt>
                <c:pt idx="18897">
                  <c:v>0.52972222222222221</c:v>
                </c:pt>
                <c:pt idx="18898">
                  <c:v>0.5299652777777778</c:v>
                </c:pt>
                <c:pt idx="18899">
                  <c:v>0.53021990740740743</c:v>
                </c:pt>
                <c:pt idx="18900">
                  <c:v>0.53046296296296302</c:v>
                </c:pt>
                <c:pt idx="18901">
                  <c:v>0.53070601851851851</c:v>
                </c:pt>
                <c:pt idx="18902">
                  <c:v>0.5309490740740741</c:v>
                </c:pt>
                <c:pt idx="18903">
                  <c:v>0.53119212962962969</c:v>
                </c:pt>
                <c:pt idx="18904">
                  <c:v>0.53143518518518518</c:v>
                </c:pt>
                <c:pt idx="18905">
                  <c:v>0.53168981481481481</c:v>
                </c:pt>
                <c:pt idx="18906">
                  <c:v>0.5319328703703704</c:v>
                </c:pt>
                <c:pt idx="18907">
                  <c:v>0.53217592592592589</c:v>
                </c:pt>
                <c:pt idx="18908">
                  <c:v>0.53241898148148148</c:v>
                </c:pt>
                <c:pt idx="18909">
                  <c:v>0.53266203703703707</c:v>
                </c:pt>
                <c:pt idx="18910">
                  <c:v>0.53291666666666659</c:v>
                </c:pt>
                <c:pt idx="18911">
                  <c:v>0.53315972222222219</c:v>
                </c:pt>
                <c:pt idx="18912">
                  <c:v>0.53340277777777778</c:v>
                </c:pt>
                <c:pt idx="18913">
                  <c:v>0.53364583333333326</c:v>
                </c:pt>
                <c:pt idx="18914">
                  <c:v>0.53388888888888886</c:v>
                </c:pt>
                <c:pt idx="18915">
                  <c:v>0.53414351851851849</c:v>
                </c:pt>
                <c:pt idx="18916">
                  <c:v>0.53438657407407408</c:v>
                </c:pt>
                <c:pt idx="18917">
                  <c:v>0.53462962962962968</c:v>
                </c:pt>
                <c:pt idx="18918">
                  <c:v>0.53487268518518516</c:v>
                </c:pt>
                <c:pt idx="18919">
                  <c:v>0.53511574074074075</c:v>
                </c:pt>
                <c:pt idx="18920">
                  <c:v>0.53537037037037039</c:v>
                </c:pt>
                <c:pt idx="18921">
                  <c:v>0.53561342592592587</c:v>
                </c:pt>
                <c:pt idx="18922">
                  <c:v>0.53585648148148146</c:v>
                </c:pt>
                <c:pt idx="18923">
                  <c:v>0.53609953703703705</c:v>
                </c:pt>
                <c:pt idx="18924">
                  <c:v>0.53634259259259254</c:v>
                </c:pt>
                <c:pt idx="18925">
                  <c:v>0.53658564814814813</c:v>
                </c:pt>
                <c:pt idx="18926">
                  <c:v>0.53684027777777776</c:v>
                </c:pt>
                <c:pt idx="18927">
                  <c:v>0.53708333333333336</c:v>
                </c:pt>
                <c:pt idx="18928">
                  <c:v>0.53732638888888895</c:v>
                </c:pt>
                <c:pt idx="18929">
                  <c:v>0.53756944444444443</c:v>
                </c:pt>
                <c:pt idx="18930">
                  <c:v>0.53781250000000003</c:v>
                </c:pt>
                <c:pt idx="18931">
                  <c:v>0.53806712962962966</c:v>
                </c:pt>
                <c:pt idx="18932">
                  <c:v>0.53831018518518514</c:v>
                </c:pt>
                <c:pt idx="18933">
                  <c:v>0.53855324074074074</c:v>
                </c:pt>
                <c:pt idx="18934">
                  <c:v>0.53879629629629633</c:v>
                </c:pt>
                <c:pt idx="18935">
                  <c:v>0.53903935185185181</c:v>
                </c:pt>
                <c:pt idx="18936">
                  <c:v>0.53929398148148155</c:v>
                </c:pt>
                <c:pt idx="18937">
                  <c:v>0.53953703703703704</c:v>
                </c:pt>
                <c:pt idx="18938">
                  <c:v>0.53978009259259252</c:v>
                </c:pt>
                <c:pt idx="18939">
                  <c:v>0.54002314814814811</c:v>
                </c:pt>
                <c:pt idx="18940">
                  <c:v>0.54026620370370371</c:v>
                </c:pt>
                <c:pt idx="18941">
                  <c:v>0.54050925925925919</c:v>
                </c:pt>
                <c:pt idx="18942">
                  <c:v>0.54076388888888893</c:v>
                </c:pt>
                <c:pt idx="18943">
                  <c:v>0.54100694444444442</c:v>
                </c:pt>
                <c:pt idx="18944">
                  <c:v>0.54125000000000001</c:v>
                </c:pt>
                <c:pt idx="18945">
                  <c:v>0.5414930555555556</c:v>
                </c:pt>
                <c:pt idx="18946">
                  <c:v>0.54173611111111108</c:v>
                </c:pt>
                <c:pt idx="18947">
                  <c:v>0.54199074074074072</c:v>
                </c:pt>
                <c:pt idx="18948">
                  <c:v>0.54223379629629631</c:v>
                </c:pt>
                <c:pt idx="18949">
                  <c:v>0.54247685185185179</c:v>
                </c:pt>
                <c:pt idx="18950">
                  <c:v>0.54271990740740739</c:v>
                </c:pt>
                <c:pt idx="18951">
                  <c:v>0.54296296296296298</c:v>
                </c:pt>
                <c:pt idx="18952">
                  <c:v>0.54321759259259261</c:v>
                </c:pt>
                <c:pt idx="18953">
                  <c:v>0.54346064814814821</c:v>
                </c:pt>
                <c:pt idx="18954">
                  <c:v>0.54370370370370369</c:v>
                </c:pt>
                <c:pt idx="18955">
                  <c:v>0.54394675925925928</c:v>
                </c:pt>
                <c:pt idx="18956">
                  <c:v>0.54418981481481488</c:v>
                </c:pt>
                <c:pt idx="18957">
                  <c:v>0.5444444444444444</c:v>
                </c:pt>
                <c:pt idx="18958">
                  <c:v>0.54468749999999999</c:v>
                </c:pt>
                <c:pt idx="18959">
                  <c:v>0.54493055555555558</c:v>
                </c:pt>
                <c:pt idx="18960">
                  <c:v>0.54517361111111107</c:v>
                </c:pt>
                <c:pt idx="18961">
                  <c:v>0.54541666666666666</c:v>
                </c:pt>
                <c:pt idx="18962">
                  <c:v>0.54567129629629629</c:v>
                </c:pt>
                <c:pt idx="18963">
                  <c:v>0.54591435185185189</c:v>
                </c:pt>
                <c:pt idx="18964">
                  <c:v>0.54615740740740748</c:v>
                </c:pt>
                <c:pt idx="18965">
                  <c:v>0.54640046296296296</c:v>
                </c:pt>
                <c:pt idx="18966">
                  <c:v>0.54664351851851845</c:v>
                </c:pt>
                <c:pt idx="18967">
                  <c:v>0.54689814814814819</c:v>
                </c:pt>
                <c:pt idx="18968">
                  <c:v>0.54714120370370367</c:v>
                </c:pt>
                <c:pt idx="18969">
                  <c:v>0.54738425925925926</c:v>
                </c:pt>
                <c:pt idx="18970">
                  <c:v>0.54762731481481486</c:v>
                </c:pt>
                <c:pt idx="18971">
                  <c:v>0.54787037037037034</c:v>
                </c:pt>
                <c:pt idx="18972">
                  <c:v>0.54811342592592593</c:v>
                </c:pt>
                <c:pt idx="18973">
                  <c:v>0.54836805555555557</c:v>
                </c:pt>
                <c:pt idx="18974">
                  <c:v>0.54861111111111105</c:v>
                </c:pt>
                <c:pt idx="18975">
                  <c:v>0.54885416666666664</c:v>
                </c:pt>
                <c:pt idx="18976">
                  <c:v>0.54909722222222224</c:v>
                </c:pt>
                <c:pt idx="18977">
                  <c:v>0.54934027777777772</c:v>
                </c:pt>
                <c:pt idx="18978">
                  <c:v>0.54958333333333331</c:v>
                </c:pt>
                <c:pt idx="18979">
                  <c:v>0.54983796296296295</c:v>
                </c:pt>
                <c:pt idx="18980">
                  <c:v>0.55008101851851854</c:v>
                </c:pt>
                <c:pt idx="18981">
                  <c:v>0.55032407407407413</c:v>
                </c:pt>
                <c:pt idx="18982">
                  <c:v>0.55056712962962961</c:v>
                </c:pt>
                <c:pt idx="18983">
                  <c:v>0.55081018518518521</c:v>
                </c:pt>
                <c:pt idx="18984">
                  <c:v>0.55106481481481484</c:v>
                </c:pt>
                <c:pt idx="18985">
                  <c:v>0.55130787037037032</c:v>
                </c:pt>
                <c:pt idx="18986">
                  <c:v>0.55155092592592592</c:v>
                </c:pt>
                <c:pt idx="18987">
                  <c:v>0.55179398148148151</c:v>
                </c:pt>
                <c:pt idx="18988">
                  <c:v>0.55203703703703699</c:v>
                </c:pt>
                <c:pt idx="18989">
                  <c:v>0.55229166666666674</c:v>
                </c:pt>
                <c:pt idx="18990">
                  <c:v>0.55253472222222222</c:v>
                </c:pt>
                <c:pt idx="18991">
                  <c:v>0.55277777777777781</c:v>
                </c:pt>
                <c:pt idx="18992">
                  <c:v>0.55302083333333341</c:v>
                </c:pt>
                <c:pt idx="18993">
                  <c:v>0.55326388888888889</c:v>
                </c:pt>
                <c:pt idx="18994">
                  <c:v>0.55351851851851852</c:v>
                </c:pt>
                <c:pt idx="18995">
                  <c:v>0.55376157407407411</c:v>
                </c:pt>
                <c:pt idx="18996">
                  <c:v>0.5540046296296296</c:v>
                </c:pt>
                <c:pt idx="18997">
                  <c:v>0.55424768518518519</c:v>
                </c:pt>
                <c:pt idx="18998">
                  <c:v>0.55449074074074078</c:v>
                </c:pt>
                <c:pt idx="18999">
                  <c:v>0.55473379629629627</c:v>
                </c:pt>
                <c:pt idx="19000">
                  <c:v>0.5549884259259259</c:v>
                </c:pt>
                <c:pt idx="19001">
                  <c:v>0.55523148148148149</c:v>
                </c:pt>
                <c:pt idx="19002">
                  <c:v>0.55547453703703698</c:v>
                </c:pt>
                <c:pt idx="19003">
                  <c:v>0.55571759259259257</c:v>
                </c:pt>
                <c:pt idx="19004">
                  <c:v>0.55596064814814816</c:v>
                </c:pt>
                <c:pt idx="19005">
                  <c:v>0.55621527777777779</c:v>
                </c:pt>
                <c:pt idx="19006">
                  <c:v>0.55645833333333339</c:v>
                </c:pt>
                <c:pt idx="19007">
                  <c:v>0.55670138888888887</c:v>
                </c:pt>
                <c:pt idx="19008">
                  <c:v>0.55694444444444446</c:v>
                </c:pt>
                <c:pt idx="19009">
                  <c:v>0.55718750000000006</c:v>
                </c:pt>
                <c:pt idx="19010">
                  <c:v>0.55744212962962958</c:v>
                </c:pt>
                <c:pt idx="19011">
                  <c:v>0.55768518518518517</c:v>
                </c:pt>
                <c:pt idx="19012">
                  <c:v>0.55792824074074077</c:v>
                </c:pt>
                <c:pt idx="19013">
                  <c:v>0.55817129629629625</c:v>
                </c:pt>
                <c:pt idx="19014">
                  <c:v>0.55841435185185184</c:v>
                </c:pt>
                <c:pt idx="19015">
                  <c:v>0.55866898148148147</c:v>
                </c:pt>
                <c:pt idx="19016">
                  <c:v>0.55891203703703707</c:v>
                </c:pt>
                <c:pt idx="19017">
                  <c:v>0.55915509259259266</c:v>
                </c:pt>
                <c:pt idx="19018">
                  <c:v>0.55939814814814814</c:v>
                </c:pt>
                <c:pt idx="19019">
                  <c:v>0.55964120370370374</c:v>
                </c:pt>
                <c:pt idx="19020">
                  <c:v>0.55988425925925933</c:v>
                </c:pt>
                <c:pt idx="19021">
                  <c:v>0.56013888888888885</c:v>
                </c:pt>
                <c:pt idx="19022">
                  <c:v>0.56038194444444445</c:v>
                </c:pt>
                <c:pt idx="19023">
                  <c:v>0.56062500000000004</c:v>
                </c:pt>
                <c:pt idx="19024">
                  <c:v>0.56086805555555552</c:v>
                </c:pt>
                <c:pt idx="19025">
                  <c:v>0.56111111111111112</c:v>
                </c:pt>
                <c:pt idx="19026">
                  <c:v>0.56136574074074075</c:v>
                </c:pt>
                <c:pt idx="19027">
                  <c:v>0.56160879629629623</c:v>
                </c:pt>
                <c:pt idx="19028">
                  <c:v>0.56185185185185182</c:v>
                </c:pt>
                <c:pt idx="19029">
                  <c:v>0.56209490740740742</c:v>
                </c:pt>
                <c:pt idx="19030">
                  <c:v>0.5623379629629629</c:v>
                </c:pt>
                <c:pt idx="19031">
                  <c:v>0.56259259259259264</c:v>
                </c:pt>
                <c:pt idx="19032">
                  <c:v>0.56283564814814813</c:v>
                </c:pt>
                <c:pt idx="19033">
                  <c:v>0.56307870370370372</c:v>
                </c:pt>
                <c:pt idx="19034">
                  <c:v>0.56332175925925931</c:v>
                </c:pt>
                <c:pt idx="19035">
                  <c:v>0.5635648148148148</c:v>
                </c:pt>
                <c:pt idx="19036">
                  <c:v>0.56381944444444443</c:v>
                </c:pt>
                <c:pt idx="19037">
                  <c:v>0.56406250000000002</c:v>
                </c:pt>
                <c:pt idx="19038">
                  <c:v>0.5643055555555555</c:v>
                </c:pt>
                <c:pt idx="19039">
                  <c:v>0.5645486111111111</c:v>
                </c:pt>
                <c:pt idx="19040">
                  <c:v>0.56479166666666669</c:v>
                </c:pt>
                <c:pt idx="19041">
                  <c:v>0.56503472222222217</c:v>
                </c:pt>
                <c:pt idx="19042">
                  <c:v>0.56528935185185192</c:v>
                </c:pt>
                <c:pt idx="19043">
                  <c:v>0.5655324074074074</c:v>
                </c:pt>
                <c:pt idx="19044">
                  <c:v>0.56577546296296299</c:v>
                </c:pt>
                <c:pt idx="19045">
                  <c:v>0.56601851851851859</c:v>
                </c:pt>
                <c:pt idx="19046">
                  <c:v>0.56626157407407407</c:v>
                </c:pt>
                <c:pt idx="19047">
                  <c:v>0.5665162037037037</c:v>
                </c:pt>
                <c:pt idx="19048">
                  <c:v>0.5667592592592593</c:v>
                </c:pt>
                <c:pt idx="19049">
                  <c:v>0.56700231481481478</c:v>
                </c:pt>
                <c:pt idx="19050">
                  <c:v>0.56724537037037037</c:v>
                </c:pt>
                <c:pt idx="19051">
                  <c:v>0.56748842592592597</c:v>
                </c:pt>
                <c:pt idx="19052">
                  <c:v>0.56774305555555549</c:v>
                </c:pt>
                <c:pt idx="19053">
                  <c:v>0.56798611111111108</c:v>
                </c:pt>
                <c:pt idx="19054">
                  <c:v>0.56822916666666667</c:v>
                </c:pt>
                <c:pt idx="19055">
                  <c:v>0.56847222222222216</c:v>
                </c:pt>
                <c:pt idx="19056">
                  <c:v>0.56871527777777775</c:v>
                </c:pt>
                <c:pt idx="19057">
                  <c:v>0.56895833333333334</c:v>
                </c:pt>
                <c:pt idx="19058">
                  <c:v>0.56921296296296298</c:v>
                </c:pt>
                <c:pt idx="19059">
                  <c:v>0.56945601851851857</c:v>
                </c:pt>
                <c:pt idx="19060">
                  <c:v>0.56969907407407405</c:v>
                </c:pt>
                <c:pt idx="19061">
                  <c:v>0.56994212962962965</c:v>
                </c:pt>
                <c:pt idx="19062">
                  <c:v>0.57018518518518524</c:v>
                </c:pt>
                <c:pt idx="19063">
                  <c:v>0.57043981481481476</c:v>
                </c:pt>
                <c:pt idx="19064">
                  <c:v>0.57068287037037035</c:v>
                </c:pt>
                <c:pt idx="19065">
                  <c:v>0.57092592592592595</c:v>
                </c:pt>
                <c:pt idx="19066">
                  <c:v>0.57116898148148143</c:v>
                </c:pt>
                <c:pt idx="19067">
                  <c:v>0.57141203703703702</c:v>
                </c:pt>
                <c:pt idx="19068">
                  <c:v>0.57166666666666666</c:v>
                </c:pt>
                <c:pt idx="19069">
                  <c:v>0.57190972222222225</c:v>
                </c:pt>
                <c:pt idx="19070">
                  <c:v>0.57215277777777784</c:v>
                </c:pt>
                <c:pt idx="19071">
                  <c:v>0.57239583333333333</c:v>
                </c:pt>
                <c:pt idx="19072">
                  <c:v>0.57263888888888892</c:v>
                </c:pt>
                <c:pt idx="19073">
                  <c:v>0.57289351851851855</c:v>
                </c:pt>
                <c:pt idx="19074">
                  <c:v>0.57313657407407403</c:v>
                </c:pt>
                <c:pt idx="19075">
                  <c:v>0.57337962962962963</c:v>
                </c:pt>
                <c:pt idx="19076">
                  <c:v>0.57362268518518522</c:v>
                </c:pt>
                <c:pt idx="19077">
                  <c:v>0.5738657407407407</c:v>
                </c:pt>
                <c:pt idx="19078">
                  <c:v>0.5741087962962963</c:v>
                </c:pt>
                <c:pt idx="19079">
                  <c:v>0.57436342592592593</c:v>
                </c:pt>
                <c:pt idx="19080">
                  <c:v>0.57460648148148141</c:v>
                </c:pt>
                <c:pt idx="19081">
                  <c:v>0.57484953703703701</c:v>
                </c:pt>
                <c:pt idx="19082">
                  <c:v>0.5750925925925926</c:v>
                </c:pt>
                <c:pt idx="19083">
                  <c:v>0.57533564814814808</c:v>
                </c:pt>
                <c:pt idx="19084">
                  <c:v>0.57559027777777783</c:v>
                </c:pt>
                <c:pt idx="19085">
                  <c:v>0.57583333333333331</c:v>
                </c:pt>
                <c:pt idx="19086">
                  <c:v>0.5760763888888889</c:v>
                </c:pt>
                <c:pt idx="19087">
                  <c:v>0.5763194444444445</c:v>
                </c:pt>
                <c:pt idx="19088">
                  <c:v>0.57656249999999998</c:v>
                </c:pt>
                <c:pt idx="19089">
                  <c:v>0.57681712962962961</c:v>
                </c:pt>
                <c:pt idx="19090">
                  <c:v>0.5770601851851852</c:v>
                </c:pt>
                <c:pt idx="19091">
                  <c:v>0.57730324074074069</c:v>
                </c:pt>
                <c:pt idx="19092">
                  <c:v>0.57754629629629628</c:v>
                </c:pt>
                <c:pt idx="19093">
                  <c:v>0.57778935185185187</c:v>
                </c:pt>
                <c:pt idx="19094">
                  <c:v>0.57803240740740736</c:v>
                </c:pt>
                <c:pt idx="19095">
                  <c:v>0.5782870370370371</c:v>
                </c:pt>
                <c:pt idx="19096">
                  <c:v>0.57853009259259258</c:v>
                </c:pt>
                <c:pt idx="19097">
                  <c:v>0.57877314814814818</c:v>
                </c:pt>
                <c:pt idx="19098">
                  <c:v>0.57901620370370377</c:v>
                </c:pt>
                <c:pt idx="19099">
                  <c:v>0.57925925925925925</c:v>
                </c:pt>
                <c:pt idx="19100">
                  <c:v>0.57951388888888888</c:v>
                </c:pt>
                <c:pt idx="19101">
                  <c:v>0.57975694444444448</c:v>
                </c:pt>
                <c:pt idx="19102">
                  <c:v>0.57999999999999996</c:v>
                </c:pt>
                <c:pt idx="19103">
                  <c:v>0.58024305555555555</c:v>
                </c:pt>
                <c:pt idx="19104">
                  <c:v>0.58048611111111115</c:v>
                </c:pt>
                <c:pt idx="19105">
                  <c:v>0.58074074074074067</c:v>
                </c:pt>
                <c:pt idx="19106">
                  <c:v>0.58098379629629626</c:v>
                </c:pt>
                <c:pt idx="19107">
                  <c:v>0.58122685185185186</c:v>
                </c:pt>
                <c:pt idx="19108">
                  <c:v>0.58146990740740734</c:v>
                </c:pt>
                <c:pt idx="19109">
                  <c:v>0.58171296296296293</c:v>
                </c:pt>
                <c:pt idx="19110">
                  <c:v>0.58196759259259256</c:v>
                </c:pt>
                <c:pt idx="19111">
                  <c:v>0.58221064814814816</c:v>
                </c:pt>
                <c:pt idx="19112">
                  <c:v>0.58245370370370375</c:v>
                </c:pt>
                <c:pt idx="19113">
                  <c:v>0.58269675925925923</c:v>
                </c:pt>
                <c:pt idx="19114">
                  <c:v>0.58293981481481483</c:v>
                </c:pt>
                <c:pt idx="19115">
                  <c:v>0.58319444444444446</c:v>
                </c:pt>
                <c:pt idx="19116">
                  <c:v>0.58343749999999994</c:v>
                </c:pt>
                <c:pt idx="19117">
                  <c:v>0.58368055555555554</c:v>
                </c:pt>
                <c:pt idx="19118">
                  <c:v>0.58392361111111113</c:v>
                </c:pt>
                <c:pt idx="19119">
                  <c:v>0.58416666666666661</c:v>
                </c:pt>
                <c:pt idx="19120">
                  <c:v>0.58440972222222221</c:v>
                </c:pt>
                <c:pt idx="19121">
                  <c:v>0.58466435185185184</c:v>
                </c:pt>
                <c:pt idx="19122">
                  <c:v>0.58490740740740743</c:v>
                </c:pt>
                <c:pt idx="19123">
                  <c:v>0.58515046296296302</c:v>
                </c:pt>
                <c:pt idx="19124">
                  <c:v>0.58539351851851851</c:v>
                </c:pt>
                <c:pt idx="19125">
                  <c:v>0.5856365740740741</c:v>
                </c:pt>
                <c:pt idx="19126">
                  <c:v>0.58589120370370373</c:v>
                </c:pt>
                <c:pt idx="19127">
                  <c:v>0.58613425925925922</c:v>
                </c:pt>
                <c:pt idx="19128">
                  <c:v>0.58637731481481481</c:v>
                </c:pt>
                <c:pt idx="19129">
                  <c:v>0.5866203703703704</c:v>
                </c:pt>
                <c:pt idx="19130">
                  <c:v>0.58686342592592589</c:v>
                </c:pt>
                <c:pt idx="19131">
                  <c:v>0.58710648148148148</c:v>
                </c:pt>
                <c:pt idx="19132">
                  <c:v>0.58736111111111111</c:v>
                </c:pt>
                <c:pt idx="19133">
                  <c:v>0.58760416666666659</c:v>
                </c:pt>
                <c:pt idx="19134">
                  <c:v>0.58784722222222219</c:v>
                </c:pt>
                <c:pt idx="19135">
                  <c:v>0.58809027777777778</c:v>
                </c:pt>
                <c:pt idx="19136">
                  <c:v>0.58833333333333326</c:v>
                </c:pt>
                <c:pt idx="19137">
                  <c:v>0.58858796296296301</c:v>
                </c:pt>
                <c:pt idx="19138">
                  <c:v>0.58883101851851849</c:v>
                </c:pt>
                <c:pt idx="19139">
                  <c:v>0.58907407407407408</c:v>
                </c:pt>
                <c:pt idx="19140">
                  <c:v>0.58931712962962968</c:v>
                </c:pt>
                <c:pt idx="19141">
                  <c:v>0.58956018518518516</c:v>
                </c:pt>
                <c:pt idx="19142">
                  <c:v>0.58981481481481479</c:v>
                </c:pt>
                <c:pt idx="19143">
                  <c:v>0.59005787037037039</c:v>
                </c:pt>
                <c:pt idx="19144">
                  <c:v>0.59030092592592587</c:v>
                </c:pt>
                <c:pt idx="19145">
                  <c:v>0.59054398148148146</c:v>
                </c:pt>
                <c:pt idx="19146">
                  <c:v>0.59078703703703705</c:v>
                </c:pt>
                <c:pt idx="19147">
                  <c:v>0.59104166666666669</c:v>
                </c:pt>
                <c:pt idx="19148">
                  <c:v>0.59128472222222228</c:v>
                </c:pt>
                <c:pt idx="19149">
                  <c:v>0.59152777777777776</c:v>
                </c:pt>
                <c:pt idx="19150">
                  <c:v>0.59177083333333336</c:v>
                </c:pt>
                <c:pt idx="19151">
                  <c:v>0.59201388888888895</c:v>
                </c:pt>
                <c:pt idx="19152">
                  <c:v>0.59225694444444443</c:v>
                </c:pt>
                <c:pt idx="19153">
                  <c:v>0.59251157407407407</c:v>
                </c:pt>
                <c:pt idx="19154">
                  <c:v>0.59275462962962966</c:v>
                </c:pt>
                <c:pt idx="19155">
                  <c:v>0.59299768518518514</c:v>
                </c:pt>
                <c:pt idx="19156">
                  <c:v>0.59324074074074074</c:v>
                </c:pt>
                <c:pt idx="19157">
                  <c:v>0.59348379629629633</c:v>
                </c:pt>
                <c:pt idx="19158">
                  <c:v>0.59373842592592596</c:v>
                </c:pt>
                <c:pt idx="19159">
                  <c:v>0.59398148148148155</c:v>
                </c:pt>
                <c:pt idx="19160">
                  <c:v>0.59422453703703704</c:v>
                </c:pt>
                <c:pt idx="19161">
                  <c:v>0.59446759259259263</c:v>
                </c:pt>
                <c:pt idx="19162">
                  <c:v>0.59471064814814811</c:v>
                </c:pt>
                <c:pt idx="19163">
                  <c:v>0.59496527777777775</c:v>
                </c:pt>
                <c:pt idx="19164">
                  <c:v>0.59520833333333334</c:v>
                </c:pt>
                <c:pt idx="19165">
                  <c:v>0.59545138888888893</c:v>
                </c:pt>
                <c:pt idx="19166">
                  <c:v>0.59569444444444442</c:v>
                </c:pt>
                <c:pt idx="19167">
                  <c:v>0.59593750000000001</c:v>
                </c:pt>
                <c:pt idx="19168">
                  <c:v>0.59619212962962964</c:v>
                </c:pt>
                <c:pt idx="19169">
                  <c:v>0.59643518518518512</c:v>
                </c:pt>
                <c:pt idx="19170">
                  <c:v>0.59667824074074072</c:v>
                </c:pt>
                <c:pt idx="19171">
                  <c:v>0.59692129629629631</c:v>
                </c:pt>
                <c:pt idx="19172">
                  <c:v>0.59716435185185179</c:v>
                </c:pt>
                <c:pt idx="19173">
                  <c:v>0.59740740740740739</c:v>
                </c:pt>
                <c:pt idx="19174">
                  <c:v>0.59766203703703702</c:v>
                </c:pt>
                <c:pt idx="19175">
                  <c:v>0.59790509259259261</c:v>
                </c:pt>
                <c:pt idx="19176">
                  <c:v>0.59814814814814821</c:v>
                </c:pt>
                <c:pt idx="19177">
                  <c:v>0.59839120370370369</c:v>
                </c:pt>
                <c:pt idx="19178">
                  <c:v>0.59863425925925928</c:v>
                </c:pt>
                <c:pt idx="19179">
                  <c:v>0.59888888888888892</c:v>
                </c:pt>
                <c:pt idx="19180">
                  <c:v>0.5991319444444444</c:v>
                </c:pt>
                <c:pt idx="19181">
                  <c:v>0.59937499999999999</c:v>
                </c:pt>
                <c:pt idx="19182">
                  <c:v>0.59961805555555558</c:v>
                </c:pt>
                <c:pt idx="19183">
                  <c:v>0.59986111111111107</c:v>
                </c:pt>
                <c:pt idx="19184">
                  <c:v>0.60011574074074081</c:v>
                </c:pt>
                <c:pt idx="19185">
                  <c:v>0.60035879629629629</c:v>
                </c:pt>
                <c:pt idx="19186">
                  <c:v>0.60060185185185189</c:v>
                </c:pt>
                <c:pt idx="19187">
                  <c:v>0.60084490740740737</c:v>
                </c:pt>
                <c:pt idx="19188">
                  <c:v>0.60108796296296296</c:v>
                </c:pt>
                <c:pt idx="19189">
                  <c:v>0.6013425925925926</c:v>
                </c:pt>
                <c:pt idx="19190">
                  <c:v>0.60158564814814819</c:v>
                </c:pt>
                <c:pt idx="19191">
                  <c:v>0.60182870370370367</c:v>
                </c:pt>
                <c:pt idx="19192">
                  <c:v>0.60207175925925926</c:v>
                </c:pt>
                <c:pt idx="19193">
                  <c:v>0.60231481481481486</c:v>
                </c:pt>
                <c:pt idx="19194">
                  <c:v>0.60256944444444438</c:v>
                </c:pt>
                <c:pt idx="19195">
                  <c:v>0.60281249999999997</c:v>
                </c:pt>
                <c:pt idx="19196">
                  <c:v>0.60305555555555557</c:v>
                </c:pt>
                <c:pt idx="19197">
                  <c:v>0.60329861111111105</c:v>
                </c:pt>
                <c:pt idx="19198">
                  <c:v>0.60354166666666664</c:v>
                </c:pt>
                <c:pt idx="19199">
                  <c:v>0.60378472222222224</c:v>
                </c:pt>
                <c:pt idx="19200">
                  <c:v>0.60403935185185187</c:v>
                </c:pt>
                <c:pt idx="19201">
                  <c:v>0.60428240740740746</c:v>
                </c:pt>
                <c:pt idx="19202">
                  <c:v>0.60452546296296295</c:v>
                </c:pt>
                <c:pt idx="19203">
                  <c:v>0.60476851851851854</c:v>
                </c:pt>
                <c:pt idx="19204">
                  <c:v>0.60501157407407413</c:v>
                </c:pt>
                <c:pt idx="19205">
                  <c:v>0.60526620370370365</c:v>
                </c:pt>
                <c:pt idx="19206">
                  <c:v>0.60550925925925925</c:v>
                </c:pt>
                <c:pt idx="19207">
                  <c:v>0.60575231481481484</c:v>
                </c:pt>
                <c:pt idx="19208">
                  <c:v>0.60599537037037032</c:v>
                </c:pt>
                <c:pt idx="19209">
                  <c:v>0.60623842592592592</c:v>
                </c:pt>
                <c:pt idx="19210">
                  <c:v>0.60648148148148151</c:v>
                </c:pt>
                <c:pt idx="19211">
                  <c:v>0.60673611111111114</c:v>
                </c:pt>
                <c:pt idx="19212">
                  <c:v>0.60697916666666674</c:v>
                </c:pt>
                <c:pt idx="19213">
                  <c:v>0.60722222222222222</c:v>
                </c:pt>
                <c:pt idx="19214">
                  <c:v>0.60746527777777781</c:v>
                </c:pt>
                <c:pt idx="19215">
                  <c:v>0.60770833333333341</c:v>
                </c:pt>
                <c:pt idx="19216">
                  <c:v>0.60796296296296293</c:v>
                </c:pt>
                <c:pt idx="19217">
                  <c:v>0.60820601851851852</c:v>
                </c:pt>
                <c:pt idx="19218">
                  <c:v>0.60844907407407411</c:v>
                </c:pt>
                <c:pt idx="19219">
                  <c:v>0.6086921296296296</c:v>
                </c:pt>
                <c:pt idx="19220">
                  <c:v>0.60893518518518519</c:v>
                </c:pt>
                <c:pt idx="19221">
                  <c:v>0.60918981481481482</c:v>
                </c:pt>
                <c:pt idx="19222">
                  <c:v>0.60943287037037031</c:v>
                </c:pt>
                <c:pt idx="19223">
                  <c:v>0.6096759259259259</c:v>
                </c:pt>
                <c:pt idx="19224">
                  <c:v>0.60991898148148149</c:v>
                </c:pt>
                <c:pt idx="19225">
                  <c:v>0.61016203703703698</c:v>
                </c:pt>
                <c:pt idx="19226">
                  <c:v>0.61040509259259257</c:v>
                </c:pt>
                <c:pt idx="19227">
                  <c:v>0.6106597222222222</c:v>
                </c:pt>
                <c:pt idx="19228">
                  <c:v>0.61090277777777779</c:v>
                </c:pt>
                <c:pt idx="19229">
                  <c:v>0.61114583333333339</c:v>
                </c:pt>
                <c:pt idx="19230">
                  <c:v>0.61138888888888887</c:v>
                </c:pt>
                <c:pt idx="19231">
                  <c:v>0.61163194444444446</c:v>
                </c:pt>
                <c:pt idx="19232">
                  <c:v>0.6118865740740741</c:v>
                </c:pt>
                <c:pt idx="19233">
                  <c:v>0.61212962962962958</c:v>
                </c:pt>
                <c:pt idx="19234">
                  <c:v>0.61237268518518517</c:v>
                </c:pt>
                <c:pt idx="19235">
                  <c:v>0.61261574074074077</c:v>
                </c:pt>
                <c:pt idx="19236">
                  <c:v>0.61285879629629625</c:v>
                </c:pt>
                <c:pt idx="19237">
                  <c:v>0.61311342592592599</c:v>
                </c:pt>
                <c:pt idx="19238">
                  <c:v>0.61335648148148147</c:v>
                </c:pt>
                <c:pt idx="19239">
                  <c:v>0.61359953703703707</c:v>
                </c:pt>
                <c:pt idx="19240">
                  <c:v>0.61384259259259266</c:v>
                </c:pt>
                <c:pt idx="19241">
                  <c:v>0.61408564814814814</c:v>
                </c:pt>
                <c:pt idx="19242">
                  <c:v>0.61432870370370374</c:v>
                </c:pt>
                <c:pt idx="19243">
                  <c:v>0.61458333333333337</c:v>
                </c:pt>
                <c:pt idx="19244">
                  <c:v>0.61482638888888885</c:v>
                </c:pt>
                <c:pt idx="19245">
                  <c:v>0.61506944444444445</c:v>
                </c:pt>
                <c:pt idx="19246">
                  <c:v>0.61531250000000004</c:v>
                </c:pt>
                <c:pt idx="19247">
                  <c:v>0.61555555555555552</c:v>
                </c:pt>
                <c:pt idx="19248">
                  <c:v>0.61581018518518515</c:v>
                </c:pt>
                <c:pt idx="19249">
                  <c:v>0.61605324074074075</c:v>
                </c:pt>
                <c:pt idx="19250">
                  <c:v>0.61629629629629623</c:v>
                </c:pt>
                <c:pt idx="19251">
                  <c:v>0.61653935185185182</c:v>
                </c:pt>
                <c:pt idx="19252">
                  <c:v>0.61678240740740742</c:v>
                </c:pt>
                <c:pt idx="19253">
                  <c:v>0.61703703703703705</c:v>
                </c:pt>
                <c:pt idx="19254">
                  <c:v>0.61728009259259264</c:v>
                </c:pt>
                <c:pt idx="19255">
                  <c:v>0.61752314814814813</c:v>
                </c:pt>
                <c:pt idx="19256">
                  <c:v>0.61776620370370372</c:v>
                </c:pt>
                <c:pt idx="19257">
                  <c:v>0.61800925925925931</c:v>
                </c:pt>
                <c:pt idx="19258">
                  <c:v>0.61826388888888884</c:v>
                </c:pt>
                <c:pt idx="19259">
                  <c:v>0.61850694444444443</c:v>
                </c:pt>
                <c:pt idx="19260">
                  <c:v>0.61875000000000002</c:v>
                </c:pt>
                <c:pt idx="19261">
                  <c:v>0.6189930555555555</c:v>
                </c:pt>
                <c:pt idx="19262">
                  <c:v>0.6192361111111111</c:v>
                </c:pt>
                <c:pt idx="19263">
                  <c:v>0.61949074074074073</c:v>
                </c:pt>
                <c:pt idx="19264">
                  <c:v>0.61973379629629632</c:v>
                </c:pt>
                <c:pt idx="19265">
                  <c:v>0.61997685185185192</c:v>
                </c:pt>
                <c:pt idx="19266">
                  <c:v>0.6202199074074074</c:v>
                </c:pt>
                <c:pt idx="19267">
                  <c:v>0.62046296296296299</c:v>
                </c:pt>
                <c:pt idx="19268">
                  <c:v>0.62071759259259263</c:v>
                </c:pt>
                <c:pt idx="19269">
                  <c:v>0.62096064814814811</c:v>
                </c:pt>
                <c:pt idx="19270">
                  <c:v>0.6212037037037037</c:v>
                </c:pt>
                <c:pt idx="19271">
                  <c:v>0.6214467592592593</c:v>
                </c:pt>
                <c:pt idx="19272">
                  <c:v>0.62168981481481478</c:v>
                </c:pt>
                <c:pt idx="19273">
                  <c:v>0.62193287037037037</c:v>
                </c:pt>
                <c:pt idx="19274">
                  <c:v>0.6221875</c:v>
                </c:pt>
                <c:pt idx="19275">
                  <c:v>0.62243055555555549</c:v>
                </c:pt>
                <c:pt idx="19276">
                  <c:v>0.62267361111111108</c:v>
                </c:pt>
                <c:pt idx="19277">
                  <c:v>0.62291666666666667</c:v>
                </c:pt>
                <c:pt idx="19278">
                  <c:v>0.62315972222222216</c:v>
                </c:pt>
                <c:pt idx="19279">
                  <c:v>0.6234143518518519</c:v>
                </c:pt>
                <c:pt idx="19280">
                  <c:v>0.62365740740740738</c:v>
                </c:pt>
                <c:pt idx="19281">
                  <c:v>0.62390046296296298</c:v>
                </c:pt>
                <c:pt idx="19282">
                  <c:v>0.62414351851851857</c:v>
                </c:pt>
                <c:pt idx="19283">
                  <c:v>0.62438657407407405</c:v>
                </c:pt>
                <c:pt idx="19284">
                  <c:v>0.62462962962962965</c:v>
                </c:pt>
                <c:pt idx="19285">
                  <c:v>0.62488425925925928</c:v>
                </c:pt>
                <c:pt idx="19286">
                  <c:v>0.62512731481481476</c:v>
                </c:pt>
                <c:pt idx="19287">
                  <c:v>0.62537037037037035</c:v>
                </c:pt>
                <c:pt idx="19288">
                  <c:v>0.62561342592592595</c:v>
                </c:pt>
                <c:pt idx="19289">
                  <c:v>0.62585648148148143</c:v>
                </c:pt>
                <c:pt idx="19290">
                  <c:v>0.62611111111111117</c:v>
                </c:pt>
                <c:pt idx="19291">
                  <c:v>0.62635416666666666</c:v>
                </c:pt>
                <c:pt idx="19292">
                  <c:v>0.62659722222222225</c:v>
                </c:pt>
                <c:pt idx="19293">
                  <c:v>0.62684027777777784</c:v>
                </c:pt>
                <c:pt idx="19294">
                  <c:v>0.62708333333333333</c:v>
                </c:pt>
                <c:pt idx="19295">
                  <c:v>0.62733796296296296</c:v>
                </c:pt>
                <c:pt idx="19296">
                  <c:v>0.62758101851851855</c:v>
                </c:pt>
                <c:pt idx="19297">
                  <c:v>0.62782407407407403</c:v>
                </c:pt>
                <c:pt idx="19298">
                  <c:v>0.62806712962962963</c:v>
                </c:pt>
                <c:pt idx="19299">
                  <c:v>0.62831018518518522</c:v>
                </c:pt>
                <c:pt idx="19300">
                  <c:v>0.6285532407407407</c:v>
                </c:pt>
                <c:pt idx="19301">
                  <c:v>0.62880787037037034</c:v>
                </c:pt>
                <c:pt idx="19302">
                  <c:v>0.62905092592592593</c:v>
                </c:pt>
                <c:pt idx="19303">
                  <c:v>0.62929398148148141</c:v>
                </c:pt>
                <c:pt idx="19304">
                  <c:v>0.62953703703703701</c:v>
                </c:pt>
                <c:pt idx="19305">
                  <c:v>0.6297800925925926</c:v>
                </c:pt>
                <c:pt idx="19306">
                  <c:v>0.63003472222222223</c:v>
                </c:pt>
                <c:pt idx="19307">
                  <c:v>0.63027777777777783</c:v>
                </c:pt>
                <c:pt idx="19308">
                  <c:v>0.63052083333333331</c:v>
                </c:pt>
                <c:pt idx="19309">
                  <c:v>0.6307638888888889</c:v>
                </c:pt>
                <c:pt idx="19310">
                  <c:v>0.6310069444444445</c:v>
                </c:pt>
                <c:pt idx="19311">
                  <c:v>0.63126157407407402</c:v>
                </c:pt>
                <c:pt idx="19312">
                  <c:v>0.63150462962962961</c:v>
                </c:pt>
                <c:pt idx="19313">
                  <c:v>0.6317476851851852</c:v>
                </c:pt>
                <c:pt idx="19314">
                  <c:v>0.63199074074074069</c:v>
                </c:pt>
                <c:pt idx="19315">
                  <c:v>0.63223379629629628</c:v>
                </c:pt>
                <c:pt idx="19316">
                  <c:v>0.63248842592592591</c:v>
                </c:pt>
                <c:pt idx="19317">
                  <c:v>0.63273148148148151</c:v>
                </c:pt>
                <c:pt idx="19318">
                  <c:v>0.6329745370370371</c:v>
                </c:pt>
                <c:pt idx="19319">
                  <c:v>0.63321759259259258</c:v>
                </c:pt>
                <c:pt idx="19320">
                  <c:v>0.63346064814814818</c:v>
                </c:pt>
                <c:pt idx="19321">
                  <c:v>0.63370370370370377</c:v>
                </c:pt>
                <c:pt idx="19322">
                  <c:v>0.63395833333333329</c:v>
                </c:pt>
                <c:pt idx="19323">
                  <c:v>0.63420138888888888</c:v>
                </c:pt>
                <c:pt idx="19324">
                  <c:v>0.63444444444444448</c:v>
                </c:pt>
                <c:pt idx="19325">
                  <c:v>0.63468749999999996</c:v>
                </c:pt>
                <c:pt idx="19326">
                  <c:v>0.63493055555555555</c:v>
                </c:pt>
                <c:pt idx="19327">
                  <c:v>0.63518518518518519</c:v>
                </c:pt>
                <c:pt idx="19328">
                  <c:v>0.63542824074074067</c:v>
                </c:pt>
                <c:pt idx="19329">
                  <c:v>0.63567129629629626</c:v>
                </c:pt>
                <c:pt idx="19330">
                  <c:v>0.63591435185185186</c:v>
                </c:pt>
                <c:pt idx="19331">
                  <c:v>0.63615740740740734</c:v>
                </c:pt>
                <c:pt idx="19332">
                  <c:v>0.63641203703703708</c:v>
                </c:pt>
                <c:pt idx="19333">
                  <c:v>0.63665509259259256</c:v>
                </c:pt>
                <c:pt idx="19334">
                  <c:v>0.63689814814814816</c:v>
                </c:pt>
                <c:pt idx="19335">
                  <c:v>0.63714120370370375</c:v>
                </c:pt>
                <c:pt idx="19336">
                  <c:v>0.63738425925925923</c:v>
                </c:pt>
                <c:pt idx="19337">
                  <c:v>0.63763888888888887</c:v>
                </c:pt>
                <c:pt idx="19338">
                  <c:v>0.63788194444444446</c:v>
                </c:pt>
                <c:pt idx="19339">
                  <c:v>0.63812499999999994</c:v>
                </c:pt>
                <c:pt idx="19340">
                  <c:v>0.63836805555555554</c:v>
                </c:pt>
                <c:pt idx="19341">
                  <c:v>0.63861111111111113</c:v>
                </c:pt>
                <c:pt idx="19342">
                  <c:v>0.63886574074074076</c:v>
                </c:pt>
                <c:pt idx="19343">
                  <c:v>0.63910879629629636</c:v>
                </c:pt>
                <c:pt idx="19344">
                  <c:v>0.63935185185185184</c:v>
                </c:pt>
                <c:pt idx="19345">
                  <c:v>0.63959490740740743</c:v>
                </c:pt>
                <c:pt idx="19346">
                  <c:v>0.63983796296296302</c:v>
                </c:pt>
                <c:pt idx="19347">
                  <c:v>0.64008101851851851</c:v>
                </c:pt>
                <c:pt idx="19348">
                  <c:v>0.64033564814814814</c:v>
                </c:pt>
                <c:pt idx="19349">
                  <c:v>0.64057870370370373</c:v>
                </c:pt>
                <c:pt idx="19350">
                  <c:v>0.64082175925925922</c:v>
                </c:pt>
                <c:pt idx="19351">
                  <c:v>0.64106481481481481</c:v>
                </c:pt>
                <c:pt idx="19352">
                  <c:v>0.6413078703703704</c:v>
                </c:pt>
                <c:pt idx="19353">
                  <c:v>0.64156250000000004</c:v>
                </c:pt>
                <c:pt idx="19354">
                  <c:v>0.64180555555555552</c:v>
                </c:pt>
                <c:pt idx="19355">
                  <c:v>0.64204861111111111</c:v>
                </c:pt>
                <c:pt idx="19356">
                  <c:v>0.64229166666666659</c:v>
                </c:pt>
                <c:pt idx="19357">
                  <c:v>0.64253472222222219</c:v>
                </c:pt>
                <c:pt idx="19358">
                  <c:v>0.64277777777777778</c:v>
                </c:pt>
                <c:pt idx="19359">
                  <c:v>0.64303240740740741</c:v>
                </c:pt>
                <c:pt idx="19360">
                  <c:v>0.64327546296296301</c:v>
                </c:pt>
                <c:pt idx="19361">
                  <c:v>0.64351851851851849</c:v>
                </c:pt>
                <c:pt idx="19362">
                  <c:v>0.64376157407407408</c:v>
                </c:pt>
                <c:pt idx="19363">
                  <c:v>0.64400462962962968</c:v>
                </c:pt>
                <c:pt idx="19364">
                  <c:v>0.6442592592592592</c:v>
                </c:pt>
                <c:pt idx="19365">
                  <c:v>0.64450231481481479</c:v>
                </c:pt>
                <c:pt idx="19366">
                  <c:v>0.64474537037037039</c:v>
                </c:pt>
                <c:pt idx="19367">
                  <c:v>0.64498842592592587</c:v>
                </c:pt>
                <c:pt idx="19368">
                  <c:v>0.64523148148148146</c:v>
                </c:pt>
                <c:pt idx="19369">
                  <c:v>0.64548611111111109</c:v>
                </c:pt>
                <c:pt idx="19370">
                  <c:v>0.64572916666666669</c:v>
                </c:pt>
                <c:pt idx="19371">
                  <c:v>0.64597222222222228</c:v>
                </c:pt>
                <c:pt idx="19372">
                  <c:v>0.64621527777777776</c:v>
                </c:pt>
                <c:pt idx="19373">
                  <c:v>0.64645833333333336</c:v>
                </c:pt>
                <c:pt idx="19374">
                  <c:v>0.64671296296296299</c:v>
                </c:pt>
                <c:pt idx="19375">
                  <c:v>0.64695601851851847</c:v>
                </c:pt>
                <c:pt idx="19376">
                  <c:v>0.64719907407407407</c:v>
                </c:pt>
                <c:pt idx="19377">
                  <c:v>0.64744212962962966</c:v>
                </c:pt>
                <c:pt idx="19378">
                  <c:v>0.64768518518518514</c:v>
                </c:pt>
                <c:pt idx="19379">
                  <c:v>0.64792824074074074</c:v>
                </c:pt>
                <c:pt idx="19380">
                  <c:v>0.64818287037037037</c:v>
                </c:pt>
                <c:pt idx="19381">
                  <c:v>0.64842592592592596</c:v>
                </c:pt>
                <c:pt idx="19382">
                  <c:v>0.64866898148148155</c:v>
                </c:pt>
                <c:pt idx="19383">
                  <c:v>0.64891203703703704</c:v>
                </c:pt>
                <c:pt idx="19384">
                  <c:v>0.64915509259259252</c:v>
                </c:pt>
                <c:pt idx="19385">
                  <c:v>0.64940972222222226</c:v>
                </c:pt>
                <c:pt idx="19386">
                  <c:v>0.64965277777777775</c:v>
                </c:pt>
                <c:pt idx="19387">
                  <c:v>0.64989583333333334</c:v>
                </c:pt>
                <c:pt idx="19388">
                  <c:v>0.65013888888888893</c:v>
                </c:pt>
                <c:pt idx="19389">
                  <c:v>0.65038194444444442</c:v>
                </c:pt>
                <c:pt idx="19390">
                  <c:v>0.65063657407407405</c:v>
                </c:pt>
                <c:pt idx="19391">
                  <c:v>0.65087962962962964</c:v>
                </c:pt>
                <c:pt idx="19392">
                  <c:v>0.65112268518518512</c:v>
                </c:pt>
                <c:pt idx="19393">
                  <c:v>0.65136574074074072</c:v>
                </c:pt>
                <c:pt idx="19394">
                  <c:v>0.65160879629629631</c:v>
                </c:pt>
                <c:pt idx="19395">
                  <c:v>0.65185185185185179</c:v>
                </c:pt>
                <c:pt idx="19396">
                  <c:v>0.65210648148148154</c:v>
                </c:pt>
                <c:pt idx="19397">
                  <c:v>0.65234953703703702</c:v>
                </c:pt>
                <c:pt idx="19398">
                  <c:v>0.65259259259259261</c:v>
                </c:pt>
                <c:pt idx="19399">
                  <c:v>0.65283564814814821</c:v>
                </c:pt>
                <c:pt idx="19400">
                  <c:v>0.65307870370370369</c:v>
                </c:pt>
                <c:pt idx="19401">
                  <c:v>0.65333333333333332</c:v>
                </c:pt>
                <c:pt idx="19402">
                  <c:v>0.65357638888888892</c:v>
                </c:pt>
                <c:pt idx="19403">
                  <c:v>0.6538194444444444</c:v>
                </c:pt>
                <c:pt idx="19404">
                  <c:v>0.65406249999999999</c:v>
                </c:pt>
                <c:pt idx="19405">
                  <c:v>0.65430555555555558</c:v>
                </c:pt>
                <c:pt idx="19406">
                  <c:v>0.65456018518518522</c:v>
                </c:pt>
                <c:pt idx="19407">
                  <c:v>0.65480324074074081</c:v>
                </c:pt>
                <c:pt idx="19408">
                  <c:v>0.65504629629629629</c:v>
                </c:pt>
                <c:pt idx="19409">
                  <c:v>0.65528935185185189</c:v>
                </c:pt>
                <c:pt idx="19410">
                  <c:v>0.65553240740740748</c:v>
                </c:pt>
                <c:pt idx="19411">
                  <c:v>0.655787037037037</c:v>
                </c:pt>
                <c:pt idx="19412">
                  <c:v>0.6560300925925926</c:v>
                </c:pt>
                <c:pt idx="19413">
                  <c:v>0.65627314814814819</c:v>
                </c:pt>
                <c:pt idx="19414">
                  <c:v>0.65651620370370367</c:v>
                </c:pt>
                <c:pt idx="19415">
                  <c:v>0.65675925925925926</c:v>
                </c:pt>
                <c:pt idx="19416">
                  <c:v>0.65700231481481486</c:v>
                </c:pt>
                <c:pt idx="19417">
                  <c:v>0.65725694444444438</c:v>
                </c:pt>
                <c:pt idx="19418">
                  <c:v>0.65749999999999997</c:v>
                </c:pt>
                <c:pt idx="19419">
                  <c:v>0.65774305555555557</c:v>
                </c:pt>
                <c:pt idx="19420">
                  <c:v>0.65798611111111105</c:v>
                </c:pt>
                <c:pt idx="19421">
                  <c:v>0.65822916666666664</c:v>
                </c:pt>
                <c:pt idx="19422">
                  <c:v>0.65848379629629628</c:v>
                </c:pt>
                <c:pt idx="19423">
                  <c:v>0.65872685185185187</c:v>
                </c:pt>
                <c:pt idx="19424">
                  <c:v>0.65896990740740746</c:v>
                </c:pt>
                <c:pt idx="19425">
                  <c:v>0.65921296296296295</c:v>
                </c:pt>
                <c:pt idx="19426">
                  <c:v>0.65945601851851854</c:v>
                </c:pt>
                <c:pt idx="19427">
                  <c:v>0.65971064814814817</c:v>
                </c:pt>
                <c:pt idx="19428">
                  <c:v>0.65995370370370365</c:v>
                </c:pt>
                <c:pt idx="19429">
                  <c:v>0.66019675925925925</c:v>
                </c:pt>
                <c:pt idx="19430">
                  <c:v>0.66043981481481484</c:v>
                </c:pt>
                <c:pt idx="19431">
                  <c:v>0.66068287037037032</c:v>
                </c:pt>
                <c:pt idx="19432">
                  <c:v>0.66092592592592592</c:v>
                </c:pt>
                <c:pt idx="19433">
                  <c:v>0.66118055555555555</c:v>
                </c:pt>
                <c:pt idx="19434">
                  <c:v>0.66142361111111114</c:v>
                </c:pt>
                <c:pt idx="19435">
                  <c:v>0.66166666666666674</c:v>
                </c:pt>
                <c:pt idx="19436">
                  <c:v>0.66190972222222222</c:v>
                </c:pt>
                <c:pt idx="19437">
                  <c:v>0.66215277777777781</c:v>
                </c:pt>
                <c:pt idx="19438">
                  <c:v>0.66240740740740744</c:v>
                </c:pt>
                <c:pt idx="19439">
                  <c:v>0.66265046296296293</c:v>
                </c:pt>
                <c:pt idx="19440">
                  <c:v>0.66289351851851852</c:v>
                </c:pt>
                <c:pt idx="19441">
                  <c:v>0.66313657407407411</c:v>
                </c:pt>
                <c:pt idx="19442">
                  <c:v>0.6633796296296296</c:v>
                </c:pt>
                <c:pt idx="19443">
                  <c:v>0.66363425925925923</c:v>
                </c:pt>
                <c:pt idx="19444">
                  <c:v>0.66387731481481482</c:v>
                </c:pt>
                <c:pt idx="19445">
                  <c:v>0.66412037037037031</c:v>
                </c:pt>
                <c:pt idx="19446">
                  <c:v>0.6643634259259259</c:v>
                </c:pt>
                <c:pt idx="19447">
                  <c:v>0.66460648148148149</c:v>
                </c:pt>
                <c:pt idx="19448">
                  <c:v>0.66486111111111112</c:v>
                </c:pt>
                <c:pt idx="19449">
                  <c:v>0.66510416666666672</c:v>
                </c:pt>
                <c:pt idx="19450">
                  <c:v>0.6653472222222222</c:v>
                </c:pt>
                <c:pt idx="19451">
                  <c:v>0.66559027777777779</c:v>
                </c:pt>
                <c:pt idx="19452">
                  <c:v>0.66583333333333339</c:v>
                </c:pt>
                <c:pt idx="19453">
                  <c:v>0.66607638888888887</c:v>
                </c:pt>
                <c:pt idx="19454">
                  <c:v>0.6663310185185185</c:v>
                </c:pt>
                <c:pt idx="19455">
                  <c:v>0.6665740740740741</c:v>
                </c:pt>
                <c:pt idx="19456">
                  <c:v>0.66681712962962969</c:v>
                </c:pt>
                <c:pt idx="19457">
                  <c:v>0.66706018518518517</c:v>
                </c:pt>
                <c:pt idx="19458">
                  <c:v>0.66730324074074077</c:v>
                </c:pt>
                <c:pt idx="19459">
                  <c:v>0.6675578703703704</c:v>
                </c:pt>
                <c:pt idx="19460">
                  <c:v>0.66780092592592588</c:v>
                </c:pt>
                <c:pt idx="19461">
                  <c:v>0.66804398148148147</c:v>
                </c:pt>
                <c:pt idx="19462">
                  <c:v>0.66828703703703696</c:v>
                </c:pt>
                <c:pt idx="19463">
                  <c:v>0.66853009259259266</c:v>
                </c:pt>
                <c:pt idx="19464">
                  <c:v>0.66878472222222218</c:v>
                </c:pt>
                <c:pt idx="19465">
                  <c:v>0.66902777777777789</c:v>
                </c:pt>
                <c:pt idx="19466">
                  <c:v>0.66927083333333337</c:v>
                </c:pt>
                <c:pt idx="19467">
                  <c:v>0.66951388888888885</c:v>
                </c:pt>
                <c:pt idx="19468">
                  <c:v>0.66975694444444445</c:v>
                </c:pt>
                <c:pt idx="19469">
                  <c:v>0.67001157407407408</c:v>
                </c:pt>
                <c:pt idx="19470">
                  <c:v>0.67025462962962967</c:v>
                </c:pt>
                <c:pt idx="19471">
                  <c:v>0.67049768518518515</c:v>
                </c:pt>
                <c:pt idx="19472">
                  <c:v>0.67074074074074075</c:v>
                </c:pt>
                <c:pt idx="19473">
                  <c:v>0.67098379629629623</c:v>
                </c:pt>
                <c:pt idx="19474">
                  <c:v>0.67122685185185194</c:v>
                </c:pt>
                <c:pt idx="19475">
                  <c:v>0.67148148148148146</c:v>
                </c:pt>
                <c:pt idx="19476">
                  <c:v>0.67172453703703694</c:v>
                </c:pt>
                <c:pt idx="19477">
                  <c:v>0.67196759259259264</c:v>
                </c:pt>
                <c:pt idx="19478">
                  <c:v>0.67221064814814813</c:v>
                </c:pt>
                <c:pt idx="19479">
                  <c:v>0.67245370370370372</c:v>
                </c:pt>
                <c:pt idx="19480">
                  <c:v>0.67270833333333335</c:v>
                </c:pt>
                <c:pt idx="19481">
                  <c:v>0.67295138888888895</c:v>
                </c:pt>
                <c:pt idx="19482">
                  <c:v>0.67319444444444443</c:v>
                </c:pt>
                <c:pt idx="19483">
                  <c:v>0.67343750000000002</c:v>
                </c:pt>
                <c:pt idx="19484">
                  <c:v>0.6736805555555555</c:v>
                </c:pt>
                <c:pt idx="19485">
                  <c:v>0.67393518518518514</c:v>
                </c:pt>
                <c:pt idx="19486">
                  <c:v>0.67417824074074073</c:v>
                </c:pt>
                <c:pt idx="19487">
                  <c:v>0.67442129629629621</c:v>
                </c:pt>
                <c:pt idx="19488">
                  <c:v>0.67466435185185192</c:v>
                </c:pt>
                <c:pt idx="19489">
                  <c:v>0.6749074074074074</c:v>
                </c:pt>
                <c:pt idx="19490">
                  <c:v>0.67515046296296299</c:v>
                </c:pt>
                <c:pt idx="19491">
                  <c:v>0.67540509259259263</c:v>
                </c:pt>
                <c:pt idx="19492">
                  <c:v>0.67564814814814822</c:v>
                </c:pt>
                <c:pt idx="19493">
                  <c:v>0.6758912037037037</c:v>
                </c:pt>
                <c:pt idx="19494">
                  <c:v>0.6761342592592593</c:v>
                </c:pt>
                <c:pt idx="19495">
                  <c:v>0.67637731481481478</c:v>
                </c:pt>
                <c:pt idx="19496">
                  <c:v>0.67663194444444441</c:v>
                </c:pt>
                <c:pt idx="19497">
                  <c:v>0.676875</c:v>
                </c:pt>
                <c:pt idx="19498">
                  <c:v>0.67711805555555549</c:v>
                </c:pt>
                <c:pt idx="19499">
                  <c:v>0.67736111111111119</c:v>
                </c:pt>
                <c:pt idx="19500">
                  <c:v>0.67760416666666667</c:v>
                </c:pt>
                <c:pt idx="19501">
                  <c:v>0.6778587962962962</c:v>
                </c:pt>
                <c:pt idx="19502">
                  <c:v>0.6781018518518519</c:v>
                </c:pt>
                <c:pt idx="19503">
                  <c:v>0.67834490740740738</c:v>
                </c:pt>
                <c:pt idx="19504">
                  <c:v>0.67858796296296298</c:v>
                </c:pt>
                <c:pt idx="19505">
                  <c:v>0.67883101851851846</c:v>
                </c:pt>
                <c:pt idx="19506">
                  <c:v>0.6790856481481482</c:v>
                </c:pt>
                <c:pt idx="19507">
                  <c:v>0.67932870370370368</c:v>
                </c:pt>
                <c:pt idx="19508">
                  <c:v>0.67957175925925928</c:v>
                </c:pt>
                <c:pt idx="19509">
                  <c:v>0.67981481481481476</c:v>
                </c:pt>
                <c:pt idx="19510">
                  <c:v>0.68005787037037047</c:v>
                </c:pt>
                <c:pt idx="19511">
                  <c:v>0.68030092592592595</c:v>
                </c:pt>
                <c:pt idx="19512">
                  <c:v>0.68055555555555547</c:v>
                </c:pt>
                <c:pt idx="19513">
                  <c:v>0.68079861111111117</c:v>
                </c:pt>
                <c:pt idx="19514">
                  <c:v>0.68104166666666666</c:v>
                </c:pt>
                <c:pt idx="19515">
                  <c:v>0.68128472222222225</c:v>
                </c:pt>
                <c:pt idx="19516">
                  <c:v>0.68152777777777773</c:v>
                </c:pt>
                <c:pt idx="19517">
                  <c:v>0.68178240740740748</c:v>
                </c:pt>
                <c:pt idx="19518">
                  <c:v>0.68202546296296296</c:v>
                </c:pt>
                <c:pt idx="19519">
                  <c:v>0.68226851851851855</c:v>
                </c:pt>
                <c:pt idx="19520">
                  <c:v>0.68251157407407403</c:v>
                </c:pt>
                <c:pt idx="19521">
                  <c:v>0.68275462962962974</c:v>
                </c:pt>
                <c:pt idx="19522">
                  <c:v>0.68300925925925926</c:v>
                </c:pt>
                <c:pt idx="19523">
                  <c:v>0.68325231481481474</c:v>
                </c:pt>
                <c:pt idx="19524">
                  <c:v>0.68349537037037045</c:v>
                </c:pt>
                <c:pt idx="19525">
                  <c:v>0.68373842592592593</c:v>
                </c:pt>
                <c:pt idx="19526">
                  <c:v>0.68398148148148152</c:v>
                </c:pt>
                <c:pt idx="19527">
                  <c:v>0.68423611111111116</c:v>
                </c:pt>
                <c:pt idx="19528">
                  <c:v>0.68447916666666664</c:v>
                </c:pt>
                <c:pt idx="19529">
                  <c:v>0.68472222222222223</c:v>
                </c:pt>
                <c:pt idx="19530">
                  <c:v>0.68496527777777771</c:v>
                </c:pt>
                <c:pt idx="19531">
                  <c:v>0.68520833333333331</c:v>
                </c:pt>
                <c:pt idx="19532">
                  <c:v>0.68545138888888879</c:v>
                </c:pt>
                <c:pt idx="19533">
                  <c:v>0.68570601851851853</c:v>
                </c:pt>
                <c:pt idx="19534">
                  <c:v>0.68594907407407402</c:v>
                </c:pt>
                <c:pt idx="19535">
                  <c:v>0.68619212962962972</c:v>
                </c:pt>
                <c:pt idx="19536">
                  <c:v>0.6864351851851852</c:v>
                </c:pt>
                <c:pt idx="19537">
                  <c:v>0.6866782407407408</c:v>
                </c:pt>
                <c:pt idx="19538">
                  <c:v>0.68693287037037043</c:v>
                </c:pt>
                <c:pt idx="19539">
                  <c:v>0.68717592592592591</c:v>
                </c:pt>
                <c:pt idx="19540">
                  <c:v>0.68741898148148151</c:v>
                </c:pt>
                <c:pt idx="19541">
                  <c:v>0.68766203703703699</c:v>
                </c:pt>
                <c:pt idx="19542">
                  <c:v>0.68790509259259258</c:v>
                </c:pt>
                <c:pt idx="19543">
                  <c:v>0.68815972222222221</c:v>
                </c:pt>
                <c:pt idx="19544">
                  <c:v>0.68840277777777781</c:v>
                </c:pt>
                <c:pt idx="19545">
                  <c:v>0.68864583333333329</c:v>
                </c:pt>
                <c:pt idx="19546">
                  <c:v>0.68888888888888899</c:v>
                </c:pt>
                <c:pt idx="19547">
                  <c:v>0.68913194444444448</c:v>
                </c:pt>
                <c:pt idx="19548">
                  <c:v>0.689386574074074</c:v>
                </c:pt>
                <c:pt idx="19549">
                  <c:v>0.6896296296296297</c:v>
                </c:pt>
                <c:pt idx="19550">
                  <c:v>0.68987268518518519</c:v>
                </c:pt>
                <c:pt idx="19551">
                  <c:v>0.69011574074074078</c:v>
                </c:pt>
                <c:pt idx="19552">
                  <c:v>0.69035879629629626</c:v>
                </c:pt>
                <c:pt idx="19553">
                  <c:v>0.69061342592592589</c:v>
                </c:pt>
                <c:pt idx="19554">
                  <c:v>0.69085648148148149</c:v>
                </c:pt>
                <c:pt idx="19555">
                  <c:v>0.69109953703703697</c:v>
                </c:pt>
                <c:pt idx="19556">
                  <c:v>0.69134259259259256</c:v>
                </c:pt>
                <c:pt idx="19557">
                  <c:v>0.69158564814814805</c:v>
                </c:pt>
                <c:pt idx="19558">
                  <c:v>0.69182870370370375</c:v>
                </c:pt>
                <c:pt idx="19559">
                  <c:v>0.69208333333333327</c:v>
                </c:pt>
                <c:pt idx="19560">
                  <c:v>0.69232638888888898</c:v>
                </c:pt>
                <c:pt idx="19561">
                  <c:v>0.69256944444444446</c:v>
                </c:pt>
                <c:pt idx="19562">
                  <c:v>0.69281250000000005</c:v>
                </c:pt>
                <c:pt idx="19563">
                  <c:v>0.69305555555555554</c:v>
                </c:pt>
                <c:pt idx="19564">
                  <c:v>0.69329861111111113</c:v>
                </c:pt>
                <c:pt idx="19565">
                  <c:v>0.69355324074074076</c:v>
                </c:pt>
                <c:pt idx="19566">
                  <c:v>0.69379629629629624</c:v>
                </c:pt>
                <c:pt idx="19567">
                  <c:v>0.69403935185185184</c:v>
                </c:pt>
                <c:pt idx="19568">
                  <c:v>0.69428240740740732</c:v>
                </c:pt>
                <c:pt idx="19569">
                  <c:v>0.69452546296296302</c:v>
                </c:pt>
                <c:pt idx="19570">
                  <c:v>0.69478009259259255</c:v>
                </c:pt>
                <c:pt idx="19571">
                  <c:v>0.69502314814814825</c:v>
                </c:pt>
                <c:pt idx="19572">
                  <c:v>0.69526620370370373</c:v>
                </c:pt>
                <c:pt idx="19573">
                  <c:v>0.69550925925925933</c:v>
                </c:pt>
                <c:pt idx="19574">
                  <c:v>0.69575231481481481</c:v>
                </c:pt>
                <c:pt idx="19575">
                  <c:v>0.69600694444444444</c:v>
                </c:pt>
                <c:pt idx="19576">
                  <c:v>0.69625000000000004</c:v>
                </c:pt>
                <c:pt idx="19577">
                  <c:v>0.69649305555555552</c:v>
                </c:pt>
                <c:pt idx="19578">
                  <c:v>0.69673611111111111</c:v>
                </c:pt>
                <c:pt idx="19579">
                  <c:v>0.69697916666666659</c:v>
                </c:pt>
                <c:pt idx="19580">
                  <c:v>0.69723379629629623</c:v>
                </c:pt>
                <c:pt idx="19581">
                  <c:v>0.69747685185185182</c:v>
                </c:pt>
                <c:pt idx="19582">
                  <c:v>0.6977199074074073</c:v>
                </c:pt>
                <c:pt idx="19583">
                  <c:v>0.69796296296296301</c:v>
                </c:pt>
                <c:pt idx="19584">
                  <c:v>0.69820601851851849</c:v>
                </c:pt>
                <c:pt idx="19585">
                  <c:v>0.69844907407407408</c:v>
                </c:pt>
                <c:pt idx="19586">
                  <c:v>0.69870370370370372</c:v>
                </c:pt>
                <c:pt idx="19587">
                  <c:v>0.69894675925925931</c:v>
                </c:pt>
                <c:pt idx="19588">
                  <c:v>0.69918981481481479</c:v>
                </c:pt>
                <c:pt idx="19589">
                  <c:v>0.69943287037037039</c:v>
                </c:pt>
                <c:pt idx="19590">
                  <c:v>0.69967592592592587</c:v>
                </c:pt>
                <c:pt idx="19591">
                  <c:v>0.6999305555555555</c:v>
                </c:pt>
                <c:pt idx="19592">
                  <c:v>0.70017361111111109</c:v>
                </c:pt>
                <c:pt idx="19593">
                  <c:v>0.70041666666666658</c:v>
                </c:pt>
                <c:pt idx="19594">
                  <c:v>0.70065972222222228</c:v>
                </c:pt>
                <c:pt idx="19595">
                  <c:v>0.70090277777777776</c:v>
                </c:pt>
                <c:pt idx="19596">
                  <c:v>0.70115740740740751</c:v>
                </c:pt>
                <c:pt idx="19597">
                  <c:v>0.70140046296296299</c:v>
                </c:pt>
                <c:pt idx="19598">
                  <c:v>0.70164351851851858</c:v>
                </c:pt>
                <c:pt idx="19599">
                  <c:v>0.70188657407407407</c:v>
                </c:pt>
                <c:pt idx="19600">
                  <c:v>0.70212962962962966</c:v>
                </c:pt>
                <c:pt idx="19601">
                  <c:v>0.70238425925925929</c:v>
                </c:pt>
                <c:pt idx="19602">
                  <c:v>0.70262731481481477</c:v>
                </c:pt>
                <c:pt idx="19603">
                  <c:v>0.70287037037037037</c:v>
                </c:pt>
                <c:pt idx="19604">
                  <c:v>0.70311342592592585</c:v>
                </c:pt>
                <c:pt idx="19605">
                  <c:v>0.70335648148148155</c:v>
                </c:pt>
                <c:pt idx="19606">
                  <c:v>0.70359953703703704</c:v>
                </c:pt>
                <c:pt idx="19607">
                  <c:v>0.70385416666666656</c:v>
                </c:pt>
                <c:pt idx="19608">
                  <c:v>0.70409722222222226</c:v>
                </c:pt>
                <c:pt idx="19609">
                  <c:v>0.70434027777777775</c:v>
                </c:pt>
                <c:pt idx="19610">
                  <c:v>0.70458333333333334</c:v>
                </c:pt>
                <c:pt idx="19611">
                  <c:v>0.70482638888888882</c:v>
                </c:pt>
                <c:pt idx="19612">
                  <c:v>0.70508101851851857</c:v>
                </c:pt>
                <c:pt idx="19613">
                  <c:v>0.70532407407407405</c:v>
                </c:pt>
                <c:pt idx="19614">
                  <c:v>0.70556712962962964</c:v>
                </c:pt>
                <c:pt idx="19615">
                  <c:v>0.70581018518518512</c:v>
                </c:pt>
                <c:pt idx="19616">
                  <c:v>0.70605324074074083</c:v>
                </c:pt>
                <c:pt idx="19617">
                  <c:v>0.70630787037037035</c:v>
                </c:pt>
                <c:pt idx="19618">
                  <c:v>0.70655092592592583</c:v>
                </c:pt>
                <c:pt idx="19619">
                  <c:v>0.70679398148148154</c:v>
                </c:pt>
                <c:pt idx="19620">
                  <c:v>0.70703703703703702</c:v>
                </c:pt>
                <c:pt idx="19621">
                  <c:v>0.70728009259259261</c:v>
                </c:pt>
                <c:pt idx="19622">
                  <c:v>0.70753472222222225</c:v>
                </c:pt>
                <c:pt idx="19623">
                  <c:v>0.70777777777777784</c:v>
                </c:pt>
                <c:pt idx="19624">
                  <c:v>0.70802083333333332</c:v>
                </c:pt>
                <c:pt idx="19625">
                  <c:v>0.70826388888888892</c:v>
                </c:pt>
                <c:pt idx="19626">
                  <c:v>0.7085069444444444</c:v>
                </c:pt>
                <c:pt idx="19627">
                  <c:v>0.70876157407407403</c:v>
                </c:pt>
                <c:pt idx="19628">
                  <c:v>0.70900462962962962</c:v>
                </c:pt>
                <c:pt idx="19629">
                  <c:v>0.70924768518518511</c:v>
                </c:pt>
                <c:pt idx="19630">
                  <c:v>0.70949074074074081</c:v>
                </c:pt>
                <c:pt idx="19631">
                  <c:v>0.70973379629629629</c:v>
                </c:pt>
                <c:pt idx="19632">
                  <c:v>0.70997685185185189</c:v>
                </c:pt>
                <c:pt idx="19633">
                  <c:v>0.71023148148148152</c:v>
                </c:pt>
                <c:pt idx="19634">
                  <c:v>0.710474537037037</c:v>
                </c:pt>
                <c:pt idx="19635">
                  <c:v>0.7107175925925926</c:v>
                </c:pt>
                <c:pt idx="19636">
                  <c:v>0.71096064814814808</c:v>
                </c:pt>
                <c:pt idx="19637">
                  <c:v>0.71120370370370367</c:v>
                </c:pt>
                <c:pt idx="19638">
                  <c:v>0.7114583333333333</c:v>
                </c:pt>
                <c:pt idx="19639">
                  <c:v>0.7117013888888889</c:v>
                </c:pt>
                <c:pt idx="19640">
                  <c:v>0.71194444444444438</c:v>
                </c:pt>
                <c:pt idx="19641">
                  <c:v>0.71218750000000008</c:v>
                </c:pt>
                <c:pt idx="19642">
                  <c:v>0.71243055555555557</c:v>
                </c:pt>
                <c:pt idx="19643">
                  <c:v>0.71267361111111116</c:v>
                </c:pt>
                <c:pt idx="19644">
                  <c:v>0.71292824074074079</c:v>
                </c:pt>
                <c:pt idx="19645">
                  <c:v>0.71317129629629628</c:v>
                </c:pt>
                <c:pt idx="19646">
                  <c:v>0.71341435185185187</c:v>
                </c:pt>
                <c:pt idx="19647">
                  <c:v>0.71365740740740735</c:v>
                </c:pt>
                <c:pt idx="19648">
                  <c:v>0.71390046296296295</c:v>
                </c:pt>
                <c:pt idx="19649">
                  <c:v>0.71415509259259258</c:v>
                </c:pt>
                <c:pt idx="19650">
                  <c:v>0.71439814814814817</c:v>
                </c:pt>
                <c:pt idx="19651">
                  <c:v>0.71464120370370365</c:v>
                </c:pt>
                <c:pt idx="19652">
                  <c:v>0.71488425925925936</c:v>
                </c:pt>
                <c:pt idx="19653">
                  <c:v>0.71512731481481484</c:v>
                </c:pt>
                <c:pt idx="19654">
                  <c:v>0.71538194444444436</c:v>
                </c:pt>
                <c:pt idx="19655">
                  <c:v>0.71562500000000007</c:v>
                </c:pt>
                <c:pt idx="19656">
                  <c:v>0.71586805555555555</c:v>
                </c:pt>
                <c:pt idx="19657">
                  <c:v>0.71611111111111114</c:v>
                </c:pt>
                <c:pt idx="19658">
                  <c:v>0.71635416666666663</c:v>
                </c:pt>
                <c:pt idx="19659">
                  <c:v>0.71660879629629637</c:v>
                </c:pt>
                <c:pt idx="19660">
                  <c:v>0.71685185185185185</c:v>
                </c:pt>
                <c:pt idx="19661">
                  <c:v>0.71709490740740733</c:v>
                </c:pt>
                <c:pt idx="19662">
                  <c:v>0.71733796296296293</c:v>
                </c:pt>
                <c:pt idx="19663">
                  <c:v>0.71758101851851841</c:v>
                </c:pt>
                <c:pt idx="19664">
                  <c:v>0.71782407407407411</c:v>
                </c:pt>
                <c:pt idx="19665">
                  <c:v>0.71807870370370364</c:v>
                </c:pt>
                <c:pt idx="19666">
                  <c:v>0.71832175925925934</c:v>
                </c:pt>
                <c:pt idx="19667">
                  <c:v>0.71856481481481482</c:v>
                </c:pt>
                <c:pt idx="19668">
                  <c:v>0.71880787037037042</c:v>
                </c:pt>
                <c:pt idx="19669">
                  <c:v>0.7190509259259259</c:v>
                </c:pt>
                <c:pt idx="19670">
                  <c:v>0.71930555555555553</c:v>
                </c:pt>
                <c:pt idx="19671">
                  <c:v>0.71954861111111112</c:v>
                </c:pt>
                <c:pt idx="19672">
                  <c:v>0.71979166666666661</c:v>
                </c:pt>
                <c:pt idx="19673">
                  <c:v>0.7200347222222222</c:v>
                </c:pt>
                <c:pt idx="19674">
                  <c:v>0.72027777777777768</c:v>
                </c:pt>
                <c:pt idx="19675">
                  <c:v>0.72053240740740743</c:v>
                </c:pt>
                <c:pt idx="19676">
                  <c:v>0.72077546296296291</c:v>
                </c:pt>
                <c:pt idx="19677">
                  <c:v>0.72101851851851861</c:v>
                </c:pt>
                <c:pt idx="19678">
                  <c:v>0.7212615740740741</c:v>
                </c:pt>
                <c:pt idx="19679">
                  <c:v>0.72150462962962969</c:v>
                </c:pt>
                <c:pt idx="19680">
                  <c:v>0.72174768518518517</c:v>
                </c:pt>
                <c:pt idx="19681">
                  <c:v>0.72200231481481481</c:v>
                </c:pt>
                <c:pt idx="19682">
                  <c:v>0.7222453703703704</c:v>
                </c:pt>
                <c:pt idx="19683">
                  <c:v>0.72248842592592588</c:v>
                </c:pt>
                <c:pt idx="19684">
                  <c:v>0.72273148148148147</c:v>
                </c:pt>
                <c:pt idx="19685">
                  <c:v>0.72297453703703696</c:v>
                </c:pt>
                <c:pt idx="19686">
                  <c:v>0.7232291666666667</c:v>
                </c:pt>
                <c:pt idx="19687">
                  <c:v>0.72347222222222218</c:v>
                </c:pt>
                <c:pt idx="19688">
                  <c:v>0.72371527777777767</c:v>
                </c:pt>
                <c:pt idx="19689">
                  <c:v>0.72395833333333337</c:v>
                </c:pt>
                <c:pt idx="19690">
                  <c:v>0.72420138888888896</c:v>
                </c:pt>
                <c:pt idx="19691">
                  <c:v>0.7244560185185186</c:v>
                </c:pt>
                <c:pt idx="19692">
                  <c:v>0.72469907407407408</c:v>
                </c:pt>
                <c:pt idx="19693">
                  <c:v>0.72494212962962967</c:v>
                </c:pt>
                <c:pt idx="19694">
                  <c:v>0.72518518518518515</c:v>
                </c:pt>
                <c:pt idx="19695">
                  <c:v>0.72542824074074075</c:v>
                </c:pt>
                <c:pt idx="19696">
                  <c:v>0.72567129629629623</c:v>
                </c:pt>
                <c:pt idx="19697">
                  <c:v>0.72592592592592586</c:v>
                </c:pt>
                <c:pt idx="19698">
                  <c:v>0.72616898148148146</c:v>
                </c:pt>
                <c:pt idx="19699">
                  <c:v>0.72641203703703694</c:v>
                </c:pt>
                <c:pt idx="19700">
                  <c:v>0.72665509259259264</c:v>
                </c:pt>
                <c:pt idx="19701">
                  <c:v>0.72689814814814813</c:v>
                </c:pt>
                <c:pt idx="19702">
                  <c:v>0.72715277777777787</c:v>
                </c:pt>
                <c:pt idx="19703">
                  <c:v>0.72739583333333335</c:v>
                </c:pt>
                <c:pt idx="19704">
                  <c:v>0.72763888888888895</c:v>
                </c:pt>
                <c:pt idx="19705">
                  <c:v>0.72788194444444443</c:v>
                </c:pt>
                <c:pt idx="19706">
                  <c:v>0.72812500000000002</c:v>
                </c:pt>
                <c:pt idx="19707">
                  <c:v>0.72837962962962965</c:v>
                </c:pt>
                <c:pt idx="19708">
                  <c:v>0.72862268518518514</c:v>
                </c:pt>
                <c:pt idx="19709">
                  <c:v>0.72886574074074073</c:v>
                </c:pt>
                <c:pt idx="19710">
                  <c:v>0.72910879629629621</c:v>
                </c:pt>
                <c:pt idx="19711">
                  <c:v>0.72935185185185192</c:v>
                </c:pt>
                <c:pt idx="19712">
                  <c:v>0.72960648148148144</c:v>
                </c:pt>
                <c:pt idx="19713">
                  <c:v>0.72984953703703714</c:v>
                </c:pt>
                <c:pt idx="19714">
                  <c:v>0.73009259259259263</c:v>
                </c:pt>
                <c:pt idx="19715">
                  <c:v>0.73033564814814822</c:v>
                </c:pt>
                <c:pt idx="19716">
                  <c:v>0.7305787037037037</c:v>
                </c:pt>
                <c:pt idx="19717">
                  <c:v>0.7308217592592593</c:v>
                </c:pt>
                <c:pt idx="19718">
                  <c:v>0.73107638888888893</c:v>
                </c:pt>
                <c:pt idx="19719">
                  <c:v>0.73131944444444441</c:v>
                </c:pt>
                <c:pt idx="19720">
                  <c:v>0.7315625</c:v>
                </c:pt>
                <c:pt idx="19721">
                  <c:v>0.73180555555555549</c:v>
                </c:pt>
                <c:pt idx="19722">
                  <c:v>0.73204861111111119</c:v>
                </c:pt>
                <c:pt idx="19723">
                  <c:v>0.73230324074074071</c:v>
                </c:pt>
                <c:pt idx="19724">
                  <c:v>0.7325462962962962</c:v>
                </c:pt>
                <c:pt idx="19725">
                  <c:v>0.7327893518518519</c:v>
                </c:pt>
                <c:pt idx="19726">
                  <c:v>0.73303240740740738</c:v>
                </c:pt>
                <c:pt idx="19727">
                  <c:v>0.73327546296296298</c:v>
                </c:pt>
                <c:pt idx="19728">
                  <c:v>0.73353009259259261</c:v>
                </c:pt>
                <c:pt idx="19729">
                  <c:v>0.7337731481481482</c:v>
                </c:pt>
                <c:pt idx="19730">
                  <c:v>0.73401620370370368</c:v>
                </c:pt>
                <c:pt idx="19731">
                  <c:v>0.73425925925925928</c:v>
                </c:pt>
                <c:pt idx="19732">
                  <c:v>0.73450231481481476</c:v>
                </c:pt>
                <c:pt idx="19733">
                  <c:v>0.73475694444444439</c:v>
                </c:pt>
                <c:pt idx="19734">
                  <c:v>0.73499999999999999</c:v>
                </c:pt>
                <c:pt idx="19735">
                  <c:v>0.73524305555555547</c:v>
                </c:pt>
                <c:pt idx="19736">
                  <c:v>0.73548611111111117</c:v>
                </c:pt>
                <c:pt idx="19737">
                  <c:v>0.73572916666666666</c:v>
                </c:pt>
                <c:pt idx="19738">
                  <c:v>0.7359837962962964</c:v>
                </c:pt>
                <c:pt idx="19739">
                  <c:v>0.73622685185185188</c:v>
                </c:pt>
                <c:pt idx="19740">
                  <c:v>0.73646990740740748</c:v>
                </c:pt>
                <c:pt idx="19741">
                  <c:v>0.73671296296296296</c:v>
                </c:pt>
                <c:pt idx="19742">
                  <c:v>0.73695601851851855</c:v>
                </c:pt>
                <c:pt idx="19743">
                  <c:v>0.73719907407407403</c:v>
                </c:pt>
                <c:pt idx="19744">
                  <c:v>0.73745370370370367</c:v>
                </c:pt>
                <c:pt idx="19745">
                  <c:v>0.73769675925925926</c:v>
                </c:pt>
                <c:pt idx="19746">
                  <c:v>0.73793981481481474</c:v>
                </c:pt>
                <c:pt idx="19747">
                  <c:v>0.73818287037037045</c:v>
                </c:pt>
                <c:pt idx="19748">
                  <c:v>0.73842592592592593</c:v>
                </c:pt>
                <c:pt idx="19749">
                  <c:v>0.73868055555555545</c:v>
                </c:pt>
                <c:pt idx="19750">
                  <c:v>0.73892361111111116</c:v>
                </c:pt>
                <c:pt idx="19751">
                  <c:v>0.73916666666666664</c:v>
                </c:pt>
                <c:pt idx="19752">
                  <c:v>0.73940972222222223</c:v>
                </c:pt>
                <c:pt idx="19753">
                  <c:v>0.73965277777777771</c:v>
                </c:pt>
                <c:pt idx="19754">
                  <c:v>0.73990740740740746</c:v>
                </c:pt>
                <c:pt idx="19755">
                  <c:v>0.74015046296296294</c:v>
                </c:pt>
                <c:pt idx="19756">
                  <c:v>0.74039351851851853</c:v>
                </c:pt>
                <c:pt idx="19757">
                  <c:v>0.74063657407407402</c:v>
                </c:pt>
                <c:pt idx="19758">
                  <c:v>0.74087962962962972</c:v>
                </c:pt>
                <c:pt idx="19759">
                  <c:v>0.7411226851851852</c:v>
                </c:pt>
                <c:pt idx="19760">
                  <c:v>0.74137731481481473</c:v>
                </c:pt>
                <c:pt idx="19761">
                  <c:v>0.74162037037037043</c:v>
                </c:pt>
                <c:pt idx="19762">
                  <c:v>0.74186342592592591</c:v>
                </c:pt>
                <c:pt idx="19763">
                  <c:v>0.74210648148148151</c:v>
                </c:pt>
                <c:pt idx="19764">
                  <c:v>0.74234953703703699</c:v>
                </c:pt>
                <c:pt idx="19765">
                  <c:v>0.74260416666666673</c:v>
                </c:pt>
                <c:pt idx="19766">
                  <c:v>0.74284722222222221</c:v>
                </c:pt>
                <c:pt idx="19767">
                  <c:v>0.74309027777777781</c:v>
                </c:pt>
                <c:pt idx="19768">
                  <c:v>0.74333333333333329</c:v>
                </c:pt>
                <c:pt idx="19769">
                  <c:v>0.74357638888888899</c:v>
                </c:pt>
                <c:pt idx="19770">
                  <c:v>0.74383101851851852</c:v>
                </c:pt>
                <c:pt idx="19771">
                  <c:v>0.744074074074074</c:v>
                </c:pt>
                <c:pt idx="19772">
                  <c:v>0.7443171296296297</c:v>
                </c:pt>
                <c:pt idx="19773">
                  <c:v>0.74456018518518519</c:v>
                </c:pt>
                <c:pt idx="19774">
                  <c:v>0.74480324074074078</c:v>
                </c:pt>
                <c:pt idx="19775">
                  <c:v>0.74504629629629626</c:v>
                </c:pt>
                <c:pt idx="19776">
                  <c:v>0.74530092592592589</c:v>
                </c:pt>
                <c:pt idx="19777">
                  <c:v>0.74554398148148149</c:v>
                </c:pt>
                <c:pt idx="19778">
                  <c:v>0.74578703703703697</c:v>
                </c:pt>
                <c:pt idx="19779">
                  <c:v>0.74603009259259256</c:v>
                </c:pt>
                <c:pt idx="19780">
                  <c:v>0.7462847222222222</c:v>
                </c:pt>
                <c:pt idx="19781">
                  <c:v>0.74652777777777779</c:v>
                </c:pt>
                <c:pt idx="19782">
                  <c:v>0.74677083333333327</c:v>
                </c:pt>
                <c:pt idx="19783">
                  <c:v>0.74701388888888898</c:v>
                </c:pt>
                <c:pt idx="19784">
                  <c:v>0.74725694444444446</c:v>
                </c:pt>
                <c:pt idx="19785">
                  <c:v>0.74750000000000005</c:v>
                </c:pt>
                <c:pt idx="19786">
                  <c:v>0.74775462962962969</c:v>
                </c:pt>
                <c:pt idx="19787">
                  <c:v>0.74799768518518517</c:v>
                </c:pt>
                <c:pt idx="19788">
                  <c:v>0.74824074074074076</c:v>
                </c:pt>
                <c:pt idx="19789">
                  <c:v>0.74848379629629624</c:v>
                </c:pt>
                <c:pt idx="19790">
                  <c:v>0.74872685185185184</c:v>
                </c:pt>
                <c:pt idx="19791">
                  <c:v>0.74898148148148147</c:v>
                </c:pt>
                <c:pt idx="19792">
                  <c:v>0.74922453703703706</c:v>
                </c:pt>
                <c:pt idx="19793">
                  <c:v>0.74946759259259255</c:v>
                </c:pt>
                <c:pt idx="19794">
                  <c:v>0.74971064814814825</c:v>
                </c:pt>
                <c:pt idx="19795">
                  <c:v>0.74995370370370373</c:v>
                </c:pt>
                <c:pt idx="19796">
                  <c:v>0.75019675925925933</c:v>
                </c:pt>
                <c:pt idx="19797">
                  <c:v>0.75045138888888896</c:v>
                </c:pt>
                <c:pt idx="19798">
                  <c:v>0.75069444444444444</c:v>
                </c:pt>
                <c:pt idx="19799">
                  <c:v>0.75093750000000004</c:v>
                </c:pt>
                <c:pt idx="19800">
                  <c:v>0.75118055555555552</c:v>
                </c:pt>
                <c:pt idx="19801">
                  <c:v>0.75142361111111111</c:v>
                </c:pt>
                <c:pt idx="19802">
                  <c:v>0.75167824074074074</c:v>
                </c:pt>
                <c:pt idx="19803">
                  <c:v>0.75192129629629623</c:v>
                </c:pt>
                <c:pt idx="19804">
                  <c:v>0.75216435185185182</c:v>
                </c:pt>
                <c:pt idx="19805">
                  <c:v>0.7524074074074073</c:v>
                </c:pt>
                <c:pt idx="19806">
                  <c:v>0.75265046296296301</c:v>
                </c:pt>
                <c:pt idx="19807">
                  <c:v>0.75290509259259253</c:v>
                </c:pt>
                <c:pt idx="19808">
                  <c:v>0.75314814814814823</c:v>
                </c:pt>
                <c:pt idx="19809">
                  <c:v>0.75339120370370372</c:v>
                </c:pt>
                <c:pt idx="19810">
                  <c:v>0.75363425925925931</c:v>
                </c:pt>
                <c:pt idx="19811">
                  <c:v>0.75387731481481479</c:v>
                </c:pt>
                <c:pt idx="19812">
                  <c:v>0.75412037037037039</c:v>
                </c:pt>
                <c:pt idx="19813">
                  <c:v>0.75437500000000002</c:v>
                </c:pt>
                <c:pt idx="19814">
                  <c:v>0.7546180555555555</c:v>
                </c:pt>
                <c:pt idx="19815">
                  <c:v>0.75486111111111109</c:v>
                </c:pt>
                <c:pt idx="19816">
                  <c:v>0.75510416666666658</c:v>
                </c:pt>
                <c:pt idx="19817">
                  <c:v>0.75534722222222228</c:v>
                </c:pt>
                <c:pt idx="19818">
                  <c:v>0.7556018518518518</c:v>
                </c:pt>
                <c:pt idx="19819">
                  <c:v>0.75584490740740751</c:v>
                </c:pt>
                <c:pt idx="19820">
                  <c:v>0.75608796296296299</c:v>
                </c:pt>
                <c:pt idx="19821">
                  <c:v>0.75633101851851858</c:v>
                </c:pt>
                <c:pt idx="19822">
                  <c:v>0.75657407407407407</c:v>
                </c:pt>
                <c:pt idx="19823">
                  <c:v>0.7568287037037037</c:v>
                </c:pt>
                <c:pt idx="19824">
                  <c:v>0.75707175925925929</c:v>
                </c:pt>
                <c:pt idx="19825">
                  <c:v>0.75731481481481477</c:v>
                </c:pt>
                <c:pt idx="19826">
                  <c:v>0.75755787037037037</c:v>
                </c:pt>
                <c:pt idx="19827">
                  <c:v>0.75780092592592585</c:v>
                </c:pt>
                <c:pt idx="19828">
                  <c:v>0.75805555555555548</c:v>
                </c:pt>
                <c:pt idx="19829">
                  <c:v>0.75829861111111108</c:v>
                </c:pt>
                <c:pt idx="19830">
                  <c:v>0.75854166666666656</c:v>
                </c:pt>
                <c:pt idx="19831">
                  <c:v>0.75878472222222226</c:v>
                </c:pt>
                <c:pt idx="19832">
                  <c:v>0.75902777777777775</c:v>
                </c:pt>
                <c:pt idx="19833">
                  <c:v>0.75928240740740749</c:v>
                </c:pt>
                <c:pt idx="19834">
                  <c:v>0.75952546296296297</c:v>
                </c:pt>
                <c:pt idx="19835">
                  <c:v>0.75976851851851857</c:v>
                </c:pt>
                <c:pt idx="19836">
                  <c:v>0.76001157407407405</c:v>
                </c:pt>
                <c:pt idx="19837">
                  <c:v>0.76025462962962964</c:v>
                </c:pt>
                <c:pt idx="19838">
                  <c:v>0.76049768518518512</c:v>
                </c:pt>
                <c:pt idx="19839">
                  <c:v>0.76075231481481476</c:v>
                </c:pt>
                <c:pt idx="19840">
                  <c:v>0.76099537037037035</c:v>
                </c:pt>
                <c:pt idx="19841">
                  <c:v>0.76123842592592583</c:v>
                </c:pt>
                <c:pt idx="19842">
                  <c:v>0.76148148148148154</c:v>
                </c:pt>
                <c:pt idx="19843">
                  <c:v>0.76172453703703702</c:v>
                </c:pt>
                <c:pt idx="19844">
                  <c:v>0.76197916666666676</c:v>
                </c:pt>
                <c:pt idx="19845">
                  <c:v>0.76222222222222225</c:v>
                </c:pt>
                <c:pt idx="19846">
                  <c:v>0.76246527777777784</c:v>
                </c:pt>
                <c:pt idx="19847">
                  <c:v>0.76270833333333332</c:v>
                </c:pt>
                <c:pt idx="19848">
                  <c:v>0.76295138888888892</c:v>
                </c:pt>
                <c:pt idx="19849">
                  <c:v>0.7631944444444444</c:v>
                </c:pt>
                <c:pt idx="19850">
                  <c:v>0.76344907407407403</c:v>
                </c:pt>
                <c:pt idx="19851">
                  <c:v>0.76369212962962962</c:v>
                </c:pt>
                <c:pt idx="19852">
                  <c:v>0.76393518518518511</c:v>
                </c:pt>
                <c:pt idx="19853">
                  <c:v>0.76417824074074081</c:v>
                </c:pt>
                <c:pt idx="19854">
                  <c:v>0.76442129629629629</c:v>
                </c:pt>
                <c:pt idx="19855">
                  <c:v>0.76467592592592604</c:v>
                </c:pt>
                <c:pt idx="19856">
                  <c:v>0.76491898148148152</c:v>
                </c:pt>
                <c:pt idx="19857">
                  <c:v>0.765162037037037</c:v>
                </c:pt>
                <c:pt idx="19858">
                  <c:v>0.7654050925925926</c:v>
                </c:pt>
                <c:pt idx="19859">
                  <c:v>0.76564814814814808</c:v>
                </c:pt>
                <c:pt idx="19860">
                  <c:v>0.76590277777777782</c:v>
                </c:pt>
                <c:pt idx="19861">
                  <c:v>0.7661458333333333</c:v>
                </c:pt>
                <c:pt idx="19862">
                  <c:v>0.7663888888888889</c:v>
                </c:pt>
                <c:pt idx="19863">
                  <c:v>0.76663194444444438</c:v>
                </c:pt>
                <c:pt idx="19864">
                  <c:v>0.76687500000000008</c:v>
                </c:pt>
                <c:pt idx="19865">
                  <c:v>0.76712962962962961</c:v>
                </c:pt>
                <c:pt idx="19866">
                  <c:v>0.76737268518518509</c:v>
                </c:pt>
                <c:pt idx="19867">
                  <c:v>0.76761574074074079</c:v>
                </c:pt>
                <c:pt idx="19868">
                  <c:v>0.76785879629629628</c:v>
                </c:pt>
                <c:pt idx="19869">
                  <c:v>0.76810185185185187</c:v>
                </c:pt>
                <c:pt idx="19870">
                  <c:v>0.76834490740740735</c:v>
                </c:pt>
                <c:pt idx="19871">
                  <c:v>0.76859953703703709</c:v>
                </c:pt>
                <c:pt idx="19872">
                  <c:v>0.76884259259259258</c:v>
                </c:pt>
                <c:pt idx="19873">
                  <c:v>0.76908564814814817</c:v>
                </c:pt>
                <c:pt idx="19874">
                  <c:v>0.76932870370370365</c:v>
                </c:pt>
                <c:pt idx="19875">
                  <c:v>0.76957175925925936</c:v>
                </c:pt>
                <c:pt idx="19876">
                  <c:v>0.76982638888888888</c:v>
                </c:pt>
                <c:pt idx="19877">
                  <c:v>0.77006944444444436</c:v>
                </c:pt>
                <c:pt idx="19878">
                  <c:v>0.77031250000000007</c:v>
                </c:pt>
                <c:pt idx="19879">
                  <c:v>0.77055555555555555</c:v>
                </c:pt>
                <c:pt idx="19880">
                  <c:v>0.77079861111111114</c:v>
                </c:pt>
                <c:pt idx="19881">
                  <c:v>0.77105324074074078</c:v>
                </c:pt>
                <c:pt idx="19882">
                  <c:v>0.77129629629629637</c:v>
                </c:pt>
                <c:pt idx="19883">
                  <c:v>0.77153935185185185</c:v>
                </c:pt>
                <c:pt idx="19884">
                  <c:v>0.77178240740740733</c:v>
                </c:pt>
                <c:pt idx="19885">
                  <c:v>0.77202546296296293</c:v>
                </c:pt>
                <c:pt idx="19886">
                  <c:v>0.77228009259259256</c:v>
                </c:pt>
                <c:pt idx="19887">
                  <c:v>0.77252314814814815</c:v>
                </c:pt>
                <c:pt idx="19888">
                  <c:v>0.77276620370370364</c:v>
                </c:pt>
                <c:pt idx="19889">
                  <c:v>0.77300925925925934</c:v>
                </c:pt>
                <c:pt idx="19890">
                  <c:v>0.77325231481481482</c:v>
                </c:pt>
                <c:pt idx="19891">
                  <c:v>0.77349537037037042</c:v>
                </c:pt>
                <c:pt idx="19892">
                  <c:v>0.77375000000000005</c:v>
                </c:pt>
                <c:pt idx="19893">
                  <c:v>0.77399305555555553</c:v>
                </c:pt>
                <c:pt idx="19894">
                  <c:v>0.77423611111111112</c:v>
                </c:pt>
                <c:pt idx="19895">
                  <c:v>0.77447916666666661</c:v>
                </c:pt>
                <c:pt idx="19896">
                  <c:v>0.7747222222222222</c:v>
                </c:pt>
                <c:pt idx="19897">
                  <c:v>0.77497685185185183</c:v>
                </c:pt>
                <c:pt idx="19898">
                  <c:v>0.77521990740740743</c:v>
                </c:pt>
                <c:pt idx="19899">
                  <c:v>0.77546296296296291</c:v>
                </c:pt>
                <c:pt idx="19900">
                  <c:v>0.77570601851851861</c:v>
                </c:pt>
                <c:pt idx="19901">
                  <c:v>0.7759490740740741</c:v>
                </c:pt>
                <c:pt idx="19902">
                  <c:v>0.77620370370370362</c:v>
                </c:pt>
                <c:pt idx="19903">
                  <c:v>0.77644675925925932</c:v>
                </c:pt>
                <c:pt idx="19904">
                  <c:v>0.77668981481481481</c:v>
                </c:pt>
                <c:pt idx="19905">
                  <c:v>0.7769328703703704</c:v>
                </c:pt>
                <c:pt idx="19906">
                  <c:v>0.77717592592592588</c:v>
                </c:pt>
                <c:pt idx="19907">
                  <c:v>0.77741898148148147</c:v>
                </c:pt>
                <c:pt idx="19908">
                  <c:v>0.77767361111111111</c:v>
                </c:pt>
                <c:pt idx="19909">
                  <c:v>0.7779166666666667</c:v>
                </c:pt>
                <c:pt idx="19910">
                  <c:v>0.77815972222222218</c:v>
                </c:pt>
                <c:pt idx="19911">
                  <c:v>0.77840277777777767</c:v>
                </c:pt>
                <c:pt idx="19912">
                  <c:v>0.77864583333333337</c:v>
                </c:pt>
                <c:pt idx="19913">
                  <c:v>0.77890046296296289</c:v>
                </c:pt>
                <c:pt idx="19914">
                  <c:v>0.7791435185185186</c:v>
                </c:pt>
                <c:pt idx="19915">
                  <c:v>0.77938657407407408</c:v>
                </c:pt>
                <c:pt idx="19916">
                  <c:v>0.77962962962962967</c:v>
                </c:pt>
                <c:pt idx="19917">
                  <c:v>0.77987268518518515</c:v>
                </c:pt>
                <c:pt idx="19918">
                  <c:v>0.78012731481481479</c:v>
                </c:pt>
                <c:pt idx="19919">
                  <c:v>0.78037037037037038</c:v>
                </c:pt>
                <c:pt idx="19920">
                  <c:v>0.78061342592592586</c:v>
                </c:pt>
                <c:pt idx="19921">
                  <c:v>0.78085648148148146</c:v>
                </c:pt>
                <c:pt idx="19922">
                  <c:v>0.78109953703703694</c:v>
                </c:pt>
                <c:pt idx="19923">
                  <c:v>0.78135416666666668</c:v>
                </c:pt>
                <c:pt idx="19924">
                  <c:v>0.78159722222222217</c:v>
                </c:pt>
                <c:pt idx="19925">
                  <c:v>0.78184027777777787</c:v>
                </c:pt>
                <c:pt idx="19926">
                  <c:v>0.78208333333333335</c:v>
                </c:pt>
                <c:pt idx="19927">
                  <c:v>0.78232638888888895</c:v>
                </c:pt>
                <c:pt idx="19928">
                  <c:v>0.78258101851851858</c:v>
                </c:pt>
                <c:pt idx="19929">
                  <c:v>0.78282407407407406</c:v>
                </c:pt>
                <c:pt idx="19930">
                  <c:v>0.78306712962962965</c:v>
                </c:pt>
                <c:pt idx="19931">
                  <c:v>0.78331018518518514</c:v>
                </c:pt>
                <c:pt idx="19932">
                  <c:v>0.78355324074074073</c:v>
                </c:pt>
                <c:pt idx="19933">
                  <c:v>0.78379629629629621</c:v>
                </c:pt>
                <c:pt idx="19934">
                  <c:v>0.78405092592592596</c:v>
                </c:pt>
                <c:pt idx="19935">
                  <c:v>0.78429398148148144</c:v>
                </c:pt>
                <c:pt idx="19936">
                  <c:v>0.78453703703703714</c:v>
                </c:pt>
                <c:pt idx="19937">
                  <c:v>0.78478009259259263</c:v>
                </c:pt>
                <c:pt idx="19938">
                  <c:v>0.78502314814814811</c:v>
                </c:pt>
                <c:pt idx="19939">
                  <c:v>0.78527777777777785</c:v>
                </c:pt>
                <c:pt idx="19940">
                  <c:v>0.78552083333333333</c:v>
                </c:pt>
                <c:pt idx="19941">
                  <c:v>0.78576388888888893</c:v>
                </c:pt>
                <c:pt idx="19942">
                  <c:v>0.78600694444444441</c:v>
                </c:pt>
                <c:pt idx="19943">
                  <c:v>0.78625</c:v>
                </c:pt>
                <c:pt idx="19944">
                  <c:v>0.78649305555555549</c:v>
                </c:pt>
                <c:pt idx="19945">
                  <c:v>0.78674768518518512</c:v>
                </c:pt>
                <c:pt idx="19946">
                  <c:v>0.78699074074074071</c:v>
                </c:pt>
                <c:pt idx="19947">
                  <c:v>0.7872337962962962</c:v>
                </c:pt>
                <c:pt idx="19948">
                  <c:v>0.7874768518518519</c:v>
                </c:pt>
                <c:pt idx="19949">
                  <c:v>0.78771990740740738</c:v>
                </c:pt>
                <c:pt idx="19950">
                  <c:v>0.78797453703703713</c:v>
                </c:pt>
                <c:pt idx="19951">
                  <c:v>0.78821759259259261</c:v>
                </c:pt>
                <c:pt idx="19952">
                  <c:v>0.7884606481481482</c:v>
                </c:pt>
                <c:pt idx="19953">
                  <c:v>0.78870370370370368</c:v>
                </c:pt>
                <c:pt idx="19954">
                  <c:v>0.78894675925925928</c:v>
                </c:pt>
                <c:pt idx="19955">
                  <c:v>0.78920138888888891</c:v>
                </c:pt>
                <c:pt idx="19956">
                  <c:v>0.78944444444444439</c:v>
                </c:pt>
                <c:pt idx="19957">
                  <c:v>0.78968749999999999</c:v>
                </c:pt>
                <c:pt idx="19958">
                  <c:v>0.78993055555555547</c:v>
                </c:pt>
                <c:pt idx="19959">
                  <c:v>0.79017361111111117</c:v>
                </c:pt>
                <c:pt idx="19960">
                  <c:v>0.7904282407407407</c:v>
                </c:pt>
                <c:pt idx="19961">
                  <c:v>0.7906712962962964</c:v>
                </c:pt>
                <c:pt idx="19962">
                  <c:v>0.79091435185185188</c:v>
                </c:pt>
                <c:pt idx="19963">
                  <c:v>0.79115740740740748</c:v>
                </c:pt>
                <c:pt idx="19964">
                  <c:v>0.79140046296296296</c:v>
                </c:pt>
                <c:pt idx="19965">
                  <c:v>0.79164351851851855</c:v>
                </c:pt>
                <c:pt idx="19966">
                  <c:v>0.79189814814814818</c:v>
                </c:pt>
                <c:pt idx="19967">
                  <c:v>0.79214120370370367</c:v>
                </c:pt>
                <c:pt idx="19968">
                  <c:v>0.79238425925925926</c:v>
                </c:pt>
                <c:pt idx="19969">
                  <c:v>0.79262731481481474</c:v>
                </c:pt>
                <c:pt idx="19970">
                  <c:v>0.79287037037037045</c:v>
                </c:pt>
                <c:pt idx="19971">
                  <c:v>0.79312499999999997</c:v>
                </c:pt>
                <c:pt idx="19972">
                  <c:v>0.79336805555555545</c:v>
                </c:pt>
                <c:pt idx="19973">
                  <c:v>0.79361111111111116</c:v>
                </c:pt>
                <c:pt idx="19974">
                  <c:v>0.79385416666666664</c:v>
                </c:pt>
                <c:pt idx="19975">
                  <c:v>0.79409722222222223</c:v>
                </c:pt>
                <c:pt idx="19976">
                  <c:v>0.79435185185185186</c:v>
                </c:pt>
                <c:pt idx="19977">
                  <c:v>0.79459490740740746</c:v>
                </c:pt>
                <c:pt idx="19978">
                  <c:v>0.79483796296296294</c:v>
                </c:pt>
                <c:pt idx="19979">
                  <c:v>0.79508101851851853</c:v>
                </c:pt>
                <c:pt idx="19980">
                  <c:v>0.79532407407407402</c:v>
                </c:pt>
                <c:pt idx="19981">
                  <c:v>0.79557870370370365</c:v>
                </c:pt>
                <c:pt idx="19982">
                  <c:v>0.79582175925925924</c:v>
                </c:pt>
                <c:pt idx="19983">
                  <c:v>0.79606481481481473</c:v>
                </c:pt>
                <c:pt idx="19984">
                  <c:v>0.79630787037037043</c:v>
                </c:pt>
                <c:pt idx="19985">
                  <c:v>0.79655092592592591</c:v>
                </c:pt>
                <c:pt idx="19986">
                  <c:v>0.79679398148148151</c:v>
                </c:pt>
                <c:pt idx="19987">
                  <c:v>0.79704861111111114</c:v>
                </c:pt>
                <c:pt idx="19988">
                  <c:v>0.79729166666666673</c:v>
                </c:pt>
                <c:pt idx="19989">
                  <c:v>0.79753472222222221</c:v>
                </c:pt>
                <c:pt idx="19990">
                  <c:v>0.79777777777777781</c:v>
                </c:pt>
                <c:pt idx="19991">
                  <c:v>0.79802083333333329</c:v>
                </c:pt>
                <c:pt idx="19992">
                  <c:v>0.79827546296296292</c:v>
                </c:pt>
                <c:pt idx="19993">
                  <c:v>0.79851851851851852</c:v>
                </c:pt>
                <c:pt idx="19994">
                  <c:v>0.798761574074074</c:v>
                </c:pt>
                <c:pt idx="19995">
                  <c:v>0.7990046296296297</c:v>
                </c:pt>
                <c:pt idx="19996">
                  <c:v>0.79924768518518519</c:v>
                </c:pt>
                <c:pt idx="19997">
                  <c:v>0.79950231481481471</c:v>
                </c:pt>
                <c:pt idx="19998">
                  <c:v>0.79974537037037041</c:v>
                </c:pt>
                <c:pt idx="19999">
                  <c:v>0.79998842592592589</c:v>
                </c:pt>
                <c:pt idx="20000">
                  <c:v>0.80023148148148149</c:v>
                </c:pt>
                <c:pt idx="20001">
                  <c:v>0.80047453703703697</c:v>
                </c:pt>
                <c:pt idx="20002">
                  <c:v>0.80071759259259256</c:v>
                </c:pt>
                <c:pt idx="20003">
                  <c:v>0.8009722222222222</c:v>
                </c:pt>
                <c:pt idx="20004">
                  <c:v>0.80121527777777779</c:v>
                </c:pt>
                <c:pt idx="20005">
                  <c:v>0.80145833333333327</c:v>
                </c:pt>
                <c:pt idx="20006">
                  <c:v>0.80170138888888898</c:v>
                </c:pt>
                <c:pt idx="20007">
                  <c:v>0.80194444444444446</c:v>
                </c:pt>
                <c:pt idx="20008">
                  <c:v>0.80219907407407398</c:v>
                </c:pt>
                <c:pt idx="20009">
                  <c:v>0.80244212962962969</c:v>
                </c:pt>
                <c:pt idx="20010">
                  <c:v>0.80268518518518517</c:v>
                </c:pt>
                <c:pt idx="20011">
                  <c:v>0.80292824074074076</c:v>
                </c:pt>
                <c:pt idx="20012">
                  <c:v>0.80317129629629624</c:v>
                </c:pt>
                <c:pt idx="20013">
                  <c:v>0.80342592592592599</c:v>
                </c:pt>
                <c:pt idx="20014">
                  <c:v>0.80366898148148147</c:v>
                </c:pt>
                <c:pt idx="20015">
                  <c:v>0.80391203703703706</c:v>
                </c:pt>
                <c:pt idx="20016">
                  <c:v>0.80415509259259255</c:v>
                </c:pt>
                <c:pt idx="20017">
                  <c:v>0.80439814814814825</c:v>
                </c:pt>
                <c:pt idx="20018">
                  <c:v>0.80465277777777777</c:v>
                </c:pt>
                <c:pt idx="20019">
                  <c:v>0.80489583333333325</c:v>
                </c:pt>
                <c:pt idx="20020">
                  <c:v>0.80513888888888896</c:v>
                </c:pt>
                <c:pt idx="20021">
                  <c:v>0.80538194444444444</c:v>
                </c:pt>
                <c:pt idx="20022">
                  <c:v>0.80562500000000004</c:v>
                </c:pt>
                <c:pt idx="20023">
                  <c:v>0.80587962962962967</c:v>
                </c:pt>
                <c:pt idx="20024">
                  <c:v>0.80612268518518515</c:v>
                </c:pt>
                <c:pt idx="20025">
                  <c:v>0.80636574074074074</c:v>
                </c:pt>
                <c:pt idx="20026">
                  <c:v>0.80660879629629623</c:v>
                </c:pt>
                <c:pt idx="20027">
                  <c:v>0.80685185185185182</c:v>
                </c:pt>
                <c:pt idx="20028">
                  <c:v>0.8070949074074073</c:v>
                </c:pt>
                <c:pt idx="20029">
                  <c:v>0.80734953703703705</c:v>
                </c:pt>
                <c:pt idx="20030">
                  <c:v>0.80759259259259253</c:v>
                </c:pt>
                <c:pt idx="20031">
                  <c:v>0.80783564814814823</c:v>
                </c:pt>
                <c:pt idx="20032">
                  <c:v>0.80807870370370372</c:v>
                </c:pt>
                <c:pt idx="20033">
                  <c:v>0.80832175925925931</c:v>
                </c:pt>
                <c:pt idx="20034">
                  <c:v>0.80857638888888894</c:v>
                </c:pt>
                <c:pt idx="20035">
                  <c:v>0.80881944444444442</c:v>
                </c:pt>
                <c:pt idx="20036">
                  <c:v>0.80906250000000002</c:v>
                </c:pt>
                <c:pt idx="20037">
                  <c:v>0.8093055555555555</c:v>
                </c:pt>
                <c:pt idx="20038">
                  <c:v>0.80954861111111109</c:v>
                </c:pt>
                <c:pt idx="20039">
                  <c:v>0.80979166666666658</c:v>
                </c:pt>
                <c:pt idx="20040">
                  <c:v>0.81004629629629632</c:v>
                </c:pt>
                <c:pt idx="20041">
                  <c:v>0.8102893518518518</c:v>
                </c:pt>
                <c:pt idx="20042">
                  <c:v>0.81053240740740751</c:v>
                </c:pt>
                <c:pt idx="20043">
                  <c:v>0.81077546296296299</c:v>
                </c:pt>
                <c:pt idx="20044">
                  <c:v>0.81101851851851858</c:v>
                </c:pt>
                <c:pt idx="20045">
                  <c:v>0.81127314814814822</c:v>
                </c:pt>
                <c:pt idx="20046">
                  <c:v>0.8115162037037037</c:v>
                </c:pt>
                <c:pt idx="20047">
                  <c:v>0.81175925925925929</c:v>
                </c:pt>
                <c:pt idx="20048">
                  <c:v>0.81200231481481477</c:v>
                </c:pt>
                <c:pt idx="20049">
                  <c:v>0.81224537037037037</c:v>
                </c:pt>
                <c:pt idx="20050">
                  <c:v>0.8125</c:v>
                </c:pt>
                <c:pt idx="20051">
                  <c:v>0.81274305555555559</c:v>
                </c:pt>
                <c:pt idx="20052">
                  <c:v>0.81298611111111108</c:v>
                </c:pt>
                <c:pt idx="20053">
                  <c:v>0.81322916666666656</c:v>
                </c:pt>
                <c:pt idx="20054">
                  <c:v>0.81347222222222226</c:v>
                </c:pt>
                <c:pt idx="20055">
                  <c:v>0.81372685185185178</c:v>
                </c:pt>
                <c:pt idx="20056">
                  <c:v>0.81396990740740749</c:v>
                </c:pt>
                <c:pt idx="20057">
                  <c:v>0.81421296296296297</c:v>
                </c:pt>
                <c:pt idx="20058">
                  <c:v>0.81445601851851857</c:v>
                </c:pt>
                <c:pt idx="20059">
                  <c:v>0.81469907407407405</c:v>
                </c:pt>
                <c:pt idx="20060">
                  <c:v>0.81494212962962964</c:v>
                </c:pt>
                <c:pt idx="20061">
                  <c:v>0.81519675925925927</c:v>
                </c:pt>
                <c:pt idx="20062">
                  <c:v>0.81543981481481476</c:v>
                </c:pt>
                <c:pt idx="20063">
                  <c:v>0.81568287037037035</c:v>
                </c:pt>
                <c:pt idx="20064">
                  <c:v>0.81592592592592583</c:v>
                </c:pt>
                <c:pt idx="20065">
                  <c:v>0.81618055555555558</c:v>
                </c:pt>
                <c:pt idx="20066">
                  <c:v>0.81642361111111106</c:v>
                </c:pt>
                <c:pt idx="20067">
                  <c:v>0.81666666666666676</c:v>
                </c:pt>
                <c:pt idx="20068">
                  <c:v>0.81690972222222225</c:v>
                </c:pt>
                <c:pt idx="20069">
                  <c:v>0.81715277777777784</c:v>
                </c:pt>
                <c:pt idx="20070">
                  <c:v>0.81739583333333332</c:v>
                </c:pt>
                <c:pt idx="20071">
                  <c:v>0.81765046296296295</c:v>
                </c:pt>
                <c:pt idx="20072">
                  <c:v>0.81789351851851855</c:v>
                </c:pt>
                <c:pt idx="20073">
                  <c:v>0.81813657407407403</c:v>
                </c:pt>
                <c:pt idx="20074">
                  <c:v>0.81837962962962962</c:v>
                </c:pt>
                <c:pt idx="20075">
                  <c:v>0.81862268518518511</c:v>
                </c:pt>
                <c:pt idx="20076">
                  <c:v>0.81886574074074081</c:v>
                </c:pt>
                <c:pt idx="20077">
                  <c:v>0.81912037037037033</c:v>
                </c:pt>
                <c:pt idx="20078">
                  <c:v>0.81936342592592604</c:v>
                </c:pt>
                <c:pt idx="20079">
                  <c:v>0.81960648148148152</c:v>
                </c:pt>
                <c:pt idx="20080">
                  <c:v>0.819849537037037</c:v>
                </c:pt>
                <c:pt idx="20081">
                  <c:v>0.8200925925925926</c:v>
                </c:pt>
                <c:pt idx="20082">
                  <c:v>0.82034722222222223</c:v>
                </c:pt>
                <c:pt idx="20083">
                  <c:v>0.82059027777777782</c:v>
                </c:pt>
                <c:pt idx="20084">
                  <c:v>0.8208333333333333</c:v>
                </c:pt>
                <c:pt idx="20085">
                  <c:v>0.8210763888888889</c:v>
                </c:pt>
                <c:pt idx="20086">
                  <c:v>0.82131944444444438</c:v>
                </c:pt>
                <c:pt idx="20087">
                  <c:v>0.82157407407407401</c:v>
                </c:pt>
                <c:pt idx="20088">
                  <c:v>0.82181712962962961</c:v>
                </c:pt>
                <c:pt idx="20089">
                  <c:v>0.82206018518518509</c:v>
                </c:pt>
                <c:pt idx="20090">
                  <c:v>0.82230324074074079</c:v>
                </c:pt>
                <c:pt idx="20091">
                  <c:v>0.82254629629629628</c:v>
                </c:pt>
                <c:pt idx="20092">
                  <c:v>0.82280092592592602</c:v>
                </c:pt>
                <c:pt idx="20093">
                  <c:v>0.8230439814814815</c:v>
                </c:pt>
                <c:pt idx="20094">
                  <c:v>0.82328703703703709</c:v>
                </c:pt>
                <c:pt idx="20095">
                  <c:v>0.82353009259259258</c:v>
                </c:pt>
                <c:pt idx="20096">
                  <c:v>0.82377314814814817</c:v>
                </c:pt>
                <c:pt idx="20097">
                  <c:v>0.82401620370370365</c:v>
                </c:pt>
                <c:pt idx="20098">
                  <c:v>0.82427083333333329</c:v>
                </c:pt>
                <c:pt idx="20099">
                  <c:v>0.82451388888888888</c:v>
                </c:pt>
                <c:pt idx="20100">
                  <c:v>0.82475694444444436</c:v>
                </c:pt>
                <c:pt idx="20101">
                  <c:v>0.82500000000000007</c:v>
                </c:pt>
                <c:pt idx="20102">
                  <c:v>0.82524305555555555</c:v>
                </c:pt>
                <c:pt idx="20103">
                  <c:v>0.82549768518518529</c:v>
                </c:pt>
                <c:pt idx="20104">
                  <c:v>0.82574074074074078</c:v>
                </c:pt>
                <c:pt idx="20105">
                  <c:v>0.82598379629629637</c:v>
                </c:pt>
                <c:pt idx="20106">
                  <c:v>0.82622685185185185</c:v>
                </c:pt>
                <c:pt idx="20107">
                  <c:v>0.82646990740740733</c:v>
                </c:pt>
                <c:pt idx="20108">
                  <c:v>0.82672453703703708</c:v>
                </c:pt>
                <c:pt idx="20109">
                  <c:v>0.82696759259259256</c:v>
                </c:pt>
                <c:pt idx="20110">
                  <c:v>0.82721064814814815</c:v>
                </c:pt>
                <c:pt idx="20111">
                  <c:v>0.82745370370370364</c:v>
                </c:pt>
                <c:pt idx="20112">
                  <c:v>0.82769675925925934</c:v>
                </c:pt>
                <c:pt idx="20113">
                  <c:v>0.82795138888888886</c:v>
                </c:pt>
                <c:pt idx="20114">
                  <c:v>0.82819444444444434</c:v>
                </c:pt>
                <c:pt idx="20115">
                  <c:v>0.82843750000000005</c:v>
                </c:pt>
                <c:pt idx="20116">
                  <c:v>0.82868055555555553</c:v>
                </c:pt>
                <c:pt idx="20117">
                  <c:v>0.82892361111111112</c:v>
                </c:pt>
                <c:pt idx="20118">
                  <c:v>0.82917824074074076</c:v>
                </c:pt>
                <c:pt idx="20119">
                  <c:v>0.82942129629629635</c:v>
                </c:pt>
                <c:pt idx="20120">
                  <c:v>0.82966435185185183</c:v>
                </c:pt>
                <c:pt idx="20121">
                  <c:v>0.82990740740740743</c:v>
                </c:pt>
                <c:pt idx="20122">
                  <c:v>0.83015046296296291</c:v>
                </c:pt>
                <c:pt idx="20123">
                  <c:v>0.83039351851851861</c:v>
                </c:pt>
                <c:pt idx="20124">
                  <c:v>0.83064814814814814</c:v>
                </c:pt>
                <c:pt idx="20125">
                  <c:v>0.83089120370370362</c:v>
                </c:pt>
                <c:pt idx="20126">
                  <c:v>0.83113425925925932</c:v>
                </c:pt>
                <c:pt idx="20127">
                  <c:v>0.83137731481481481</c:v>
                </c:pt>
                <c:pt idx="20128">
                  <c:v>0.8316203703703704</c:v>
                </c:pt>
                <c:pt idx="20129">
                  <c:v>0.83187500000000003</c:v>
                </c:pt>
                <c:pt idx="20130">
                  <c:v>0.83211805555555562</c:v>
                </c:pt>
                <c:pt idx="20131">
                  <c:v>0.83236111111111111</c:v>
                </c:pt>
                <c:pt idx="20132">
                  <c:v>0.8326041666666667</c:v>
                </c:pt>
                <c:pt idx="20133">
                  <c:v>0.83284722222222218</c:v>
                </c:pt>
                <c:pt idx="20134">
                  <c:v>0.83309027777777767</c:v>
                </c:pt>
                <c:pt idx="20135">
                  <c:v>0.83334490740740741</c:v>
                </c:pt>
                <c:pt idx="20136">
                  <c:v>0.83358796296296289</c:v>
                </c:pt>
                <c:pt idx="20137">
                  <c:v>0.8338310185185186</c:v>
                </c:pt>
                <c:pt idx="20138">
                  <c:v>0.83407407407407408</c:v>
                </c:pt>
                <c:pt idx="20139">
                  <c:v>0.83431712962962967</c:v>
                </c:pt>
                <c:pt idx="20140">
                  <c:v>0.8345717592592593</c:v>
                </c:pt>
                <c:pt idx="20141">
                  <c:v>0.83481481481481479</c:v>
                </c:pt>
                <c:pt idx="20142">
                  <c:v>0.83505787037037038</c:v>
                </c:pt>
                <c:pt idx="20143">
                  <c:v>0.83530092592592586</c:v>
                </c:pt>
                <c:pt idx="20144">
                  <c:v>0.83554398148148146</c:v>
                </c:pt>
                <c:pt idx="20145">
                  <c:v>0.83579861111111109</c:v>
                </c:pt>
                <c:pt idx="20146">
                  <c:v>0.83604166666666668</c:v>
                </c:pt>
                <c:pt idx="20147">
                  <c:v>0.83628472222222217</c:v>
                </c:pt>
                <c:pt idx="20148">
                  <c:v>0.83652777777777787</c:v>
                </c:pt>
                <c:pt idx="20149">
                  <c:v>0.83677083333333335</c:v>
                </c:pt>
                <c:pt idx="20150">
                  <c:v>0.83702546296296287</c:v>
                </c:pt>
                <c:pt idx="20151">
                  <c:v>0.83726851851851858</c:v>
                </c:pt>
                <c:pt idx="20152">
                  <c:v>0.83751157407407406</c:v>
                </c:pt>
                <c:pt idx="20153">
                  <c:v>0.83775462962962965</c:v>
                </c:pt>
                <c:pt idx="20154">
                  <c:v>0.83799768518518514</c:v>
                </c:pt>
                <c:pt idx="20155">
                  <c:v>0.83824074074074073</c:v>
                </c:pt>
                <c:pt idx="20156">
                  <c:v>0.83849537037037036</c:v>
                </c:pt>
                <c:pt idx="20157">
                  <c:v>0.83873842592592596</c:v>
                </c:pt>
                <c:pt idx="20158">
                  <c:v>0.83898148148148144</c:v>
                </c:pt>
                <c:pt idx="20159">
                  <c:v>0.83922453703703714</c:v>
                </c:pt>
                <c:pt idx="20160">
                  <c:v>0.83946759259259263</c:v>
                </c:pt>
                <c:pt idx="20161">
                  <c:v>0.83972222222222215</c:v>
                </c:pt>
                <c:pt idx="20162">
                  <c:v>0.83996527777777785</c:v>
                </c:pt>
                <c:pt idx="20163">
                  <c:v>0.84020833333333333</c:v>
                </c:pt>
                <c:pt idx="20164">
                  <c:v>0.84045138888888893</c:v>
                </c:pt>
                <c:pt idx="20165">
                  <c:v>0.84069444444444441</c:v>
                </c:pt>
                <c:pt idx="20166">
                  <c:v>0.84094907407407404</c:v>
                </c:pt>
                <c:pt idx="20167">
                  <c:v>0.84119212962962964</c:v>
                </c:pt>
                <c:pt idx="20168">
                  <c:v>0.84143518518518512</c:v>
                </c:pt>
                <c:pt idx="20169">
                  <c:v>0.84167824074074071</c:v>
                </c:pt>
                <c:pt idx="20170">
                  <c:v>0.8419212962962962</c:v>
                </c:pt>
                <c:pt idx="20171">
                  <c:v>0.8421643518518519</c:v>
                </c:pt>
                <c:pt idx="20172">
                  <c:v>0.84241898148148142</c:v>
                </c:pt>
                <c:pt idx="20173">
                  <c:v>0.84266203703703713</c:v>
                </c:pt>
                <c:pt idx="20174">
                  <c:v>0.84290509259259261</c:v>
                </c:pt>
                <c:pt idx="20175">
                  <c:v>0.8431481481481482</c:v>
                </c:pt>
                <c:pt idx="20176">
                  <c:v>0.84339120370370368</c:v>
                </c:pt>
                <c:pt idx="20177">
                  <c:v>0.84364583333333332</c:v>
                </c:pt>
                <c:pt idx="20178">
                  <c:v>0.84388888888888891</c:v>
                </c:pt>
                <c:pt idx="20179">
                  <c:v>0.84413194444444439</c:v>
                </c:pt>
                <c:pt idx="20180">
                  <c:v>0.84445601851851848</c:v>
                </c:pt>
                <c:pt idx="20181">
                  <c:v>0.84461805555555547</c:v>
                </c:pt>
                <c:pt idx="20182">
                  <c:v>0.84487268518518521</c:v>
                </c:pt>
                <c:pt idx="20183">
                  <c:v>0.8451157407407407</c:v>
                </c:pt>
                <c:pt idx="20184">
                  <c:v>0.8453587962962964</c:v>
                </c:pt>
                <c:pt idx="20185">
                  <c:v>0.84560185185185188</c:v>
                </c:pt>
                <c:pt idx="20186">
                  <c:v>0.84584490740740748</c:v>
                </c:pt>
                <c:pt idx="20187">
                  <c:v>0.84609953703703711</c:v>
                </c:pt>
                <c:pt idx="20188">
                  <c:v>0.84634259259259259</c:v>
                </c:pt>
                <c:pt idx="20189">
                  <c:v>0.84658564814814818</c:v>
                </c:pt>
                <c:pt idx="20190">
                  <c:v>0.84682870370370367</c:v>
                </c:pt>
                <c:pt idx="20191">
                  <c:v>0.84707175925925926</c:v>
                </c:pt>
                <c:pt idx="20192">
                  <c:v>0.84731481481481474</c:v>
                </c:pt>
                <c:pt idx="20193">
                  <c:v>0.84756944444444438</c:v>
                </c:pt>
                <c:pt idx="20194">
                  <c:v>0.84781249999999997</c:v>
                </c:pt>
                <c:pt idx="20195">
                  <c:v>0.84805555555555545</c:v>
                </c:pt>
                <c:pt idx="20196">
                  <c:v>0.84829861111111116</c:v>
                </c:pt>
                <c:pt idx="20197">
                  <c:v>0.84854166666666664</c:v>
                </c:pt>
                <c:pt idx="20198">
                  <c:v>0.84879629629629638</c:v>
                </c:pt>
                <c:pt idx="20199">
                  <c:v>0.84903935185185186</c:v>
                </c:pt>
                <c:pt idx="20200">
                  <c:v>0.84928240740740746</c:v>
                </c:pt>
                <c:pt idx="20201">
                  <c:v>0.84952546296296294</c:v>
                </c:pt>
                <c:pt idx="20202">
                  <c:v>0.84976851851851853</c:v>
                </c:pt>
                <c:pt idx="20203">
                  <c:v>0.85002314814814817</c:v>
                </c:pt>
                <c:pt idx="20204">
                  <c:v>0.85026620370370365</c:v>
                </c:pt>
                <c:pt idx="20205">
                  <c:v>0.85050925925925924</c:v>
                </c:pt>
                <c:pt idx="20206">
                  <c:v>0.85075231481481473</c:v>
                </c:pt>
                <c:pt idx="20207">
                  <c:v>0.85099537037037043</c:v>
                </c:pt>
                <c:pt idx="20208">
                  <c:v>0.85124999999999995</c:v>
                </c:pt>
                <c:pt idx="20209">
                  <c:v>0.85149305555555566</c:v>
                </c:pt>
                <c:pt idx="20210">
                  <c:v>0.85173611111111114</c:v>
                </c:pt>
                <c:pt idx="20211">
                  <c:v>0.85197916666666673</c:v>
                </c:pt>
                <c:pt idx="20212">
                  <c:v>0.85222222222222221</c:v>
                </c:pt>
                <c:pt idx="20213">
                  <c:v>0.85247685185185185</c:v>
                </c:pt>
                <c:pt idx="20214">
                  <c:v>0.85271990740740744</c:v>
                </c:pt>
                <c:pt idx="20215">
                  <c:v>0.85296296296296292</c:v>
                </c:pt>
                <c:pt idx="20216">
                  <c:v>0.85320601851851852</c:v>
                </c:pt>
                <c:pt idx="20217">
                  <c:v>0.853449074074074</c:v>
                </c:pt>
                <c:pt idx="20218">
                  <c:v>0.8536921296296297</c:v>
                </c:pt>
                <c:pt idx="20219">
                  <c:v>0.85394675925925922</c:v>
                </c:pt>
                <c:pt idx="20220">
                  <c:v>0.85418981481481471</c:v>
                </c:pt>
                <c:pt idx="20221">
                  <c:v>0.85443287037037041</c:v>
                </c:pt>
                <c:pt idx="20222">
                  <c:v>0.85467592592592589</c:v>
                </c:pt>
                <c:pt idx="20223">
                  <c:v>0.85491898148148149</c:v>
                </c:pt>
                <c:pt idx="20224">
                  <c:v>0.85517361111111112</c:v>
                </c:pt>
                <c:pt idx="20225">
                  <c:v>0.85541666666666671</c:v>
                </c:pt>
                <c:pt idx="20226">
                  <c:v>0.8556597222222222</c:v>
                </c:pt>
                <c:pt idx="20227">
                  <c:v>0.85590277777777779</c:v>
                </c:pt>
                <c:pt idx="20228">
                  <c:v>0.85614583333333327</c:v>
                </c:pt>
                <c:pt idx="20229">
                  <c:v>0.85638888888888898</c:v>
                </c:pt>
                <c:pt idx="20230">
                  <c:v>0.8566435185185185</c:v>
                </c:pt>
                <c:pt idx="20231">
                  <c:v>0.85688657407407398</c:v>
                </c:pt>
                <c:pt idx="20232">
                  <c:v>0.85712962962962969</c:v>
                </c:pt>
                <c:pt idx="20233">
                  <c:v>0.85737268518518517</c:v>
                </c:pt>
                <c:pt idx="20234">
                  <c:v>0.85761574074074076</c:v>
                </c:pt>
                <c:pt idx="20235">
                  <c:v>0.85787037037037039</c:v>
                </c:pt>
                <c:pt idx="20236">
                  <c:v>0.85811342592592599</c:v>
                </c:pt>
                <c:pt idx="20237">
                  <c:v>0.85835648148148147</c:v>
                </c:pt>
                <c:pt idx="20238">
                  <c:v>0.85859953703703706</c:v>
                </c:pt>
                <c:pt idx="20239">
                  <c:v>0.85884259259259255</c:v>
                </c:pt>
                <c:pt idx="20240">
                  <c:v>0.85909722222222218</c:v>
                </c:pt>
                <c:pt idx="20241">
                  <c:v>0.85934027777777777</c:v>
                </c:pt>
                <c:pt idx="20242">
                  <c:v>0.85958333333333325</c:v>
                </c:pt>
                <c:pt idx="20243">
                  <c:v>0.85982638888888896</c:v>
                </c:pt>
                <c:pt idx="20244">
                  <c:v>0.86006944444444444</c:v>
                </c:pt>
                <c:pt idx="20245">
                  <c:v>0.86032407407407396</c:v>
                </c:pt>
                <c:pt idx="20246">
                  <c:v>0.86056712962962967</c:v>
                </c:pt>
                <c:pt idx="20247">
                  <c:v>0.86081018518518526</c:v>
                </c:pt>
                <c:pt idx="20248">
                  <c:v>0.86105324074074074</c:v>
                </c:pt>
                <c:pt idx="20249">
                  <c:v>0.86129629629629623</c:v>
                </c:pt>
                <c:pt idx="20250">
                  <c:v>0.86153935185185182</c:v>
                </c:pt>
                <c:pt idx="20251">
                  <c:v>0.86179398148148145</c:v>
                </c:pt>
                <c:pt idx="20252">
                  <c:v>0.86203703703703705</c:v>
                </c:pt>
                <c:pt idx="20253">
                  <c:v>0.86228009259259253</c:v>
                </c:pt>
                <c:pt idx="20254">
                  <c:v>0.86252314814814823</c:v>
                </c:pt>
                <c:pt idx="20255">
                  <c:v>0.86277777777777775</c:v>
                </c:pt>
                <c:pt idx="20256">
                  <c:v>0.86302083333333324</c:v>
                </c:pt>
                <c:pt idx="20257">
                  <c:v>0.86326388888888894</c:v>
                </c:pt>
                <c:pt idx="20258">
                  <c:v>0.86350694444444442</c:v>
                </c:pt>
                <c:pt idx="20259">
                  <c:v>0.86375000000000002</c:v>
                </c:pt>
                <c:pt idx="20260">
                  <c:v>0.8639930555555555</c:v>
                </c:pt>
                <c:pt idx="20261">
                  <c:v>0.86424768518518524</c:v>
                </c:pt>
                <c:pt idx="20262">
                  <c:v>0.86449074074074073</c:v>
                </c:pt>
                <c:pt idx="20263">
                  <c:v>0.86473379629629632</c:v>
                </c:pt>
                <c:pt idx="20264">
                  <c:v>0.8649768518518518</c:v>
                </c:pt>
                <c:pt idx="20265">
                  <c:v>0.86521990740740751</c:v>
                </c:pt>
                <c:pt idx="20266">
                  <c:v>0.86547453703703703</c:v>
                </c:pt>
                <c:pt idx="20267">
                  <c:v>0.86571759259259251</c:v>
                </c:pt>
                <c:pt idx="20268">
                  <c:v>0.86596064814814822</c:v>
                </c:pt>
                <c:pt idx="20269">
                  <c:v>0.8662037037037037</c:v>
                </c:pt>
                <c:pt idx="20270">
                  <c:v>0.86644675925925929</c:v>
                </c:pt>
                <c:pt idx="20271">
                  <c:v>0.86668981481481477</c:v>
                </c:pt>
                <c:pt idx="20272">
                  <c:v>0.86694444444444441</c:v>
                </c:pt>
                <c:pt idx="20273">
                  <c:v>0.8671875</c:v>
                </c:pt>
                <c:pt idx="20274">
                  <c:v>0.86743055555555559</c:v>
                </c:pt>
                <c:pt idx="20275">
                  <c:v>0.86767361111111108</c:v>
                </c:pt>
                <c:pt idx="20276">
                  <c:v>0.86791666666666656</c:v>
                </c:pt>
                <c:pt idx="20277">
                  <c:v>0.8681712962962963</c:v>
                </c:pt>
                <c:pt idx="20278">
                  <c:v>0.86841435185185178</c:v>
                </c:pt>
                <c:pt idx="20279">
                  <c:v>0.86865740740740749</c:v>
                </c:pt>
                <c:pt idx="20280">
                  <c:v>0.86890046296296297</c:v>
                </c:pt>
                <c:pt idx="20281">
                  <c:v>0.86914351851851857</c:v>
                </c:pt>
                <c:pt idx="20282">
                  <c:v>0.8693981481481482</c:v>
                </c:pt>
                <c:pt idx="20283">
                  <c:v>0.86964120370370368</c:v>
                </c:pt>
                <c:pt idx="20284">
                  <c:v>0.86988425925925927</c:v>
                </c:pt>
                <c:pt idx="20285">
                  <c:v>0.87012731481481476</c:v>
                </c:pt>
                <c:pt idx="20286">
                  <c:v>0.87037037037037035</c:v>
                </c:pt>
                <c:pt idx="20287">
                  <c:v>0.87062499999999998</c:v>
                </c:pt>
                <c:pt idx="20288">
                  <c:v>0.87086805555555558</c:v>
                </c:pt>
                <c:pt idx="20289">
                  <c:v>0.87111111111111106</c:v>
                </c:pt>
                <c:pt idx="20290">
                  <c:v>0.87135416666666676</c:v>
                </c:pt>
                <c:pt idx="20291">
                  <c:v>0.87159722222222225</c:v>
                </c:pt>
                <c:pt idx="20292">
                  <c:v>0.87184027777777784</c:v>
                </c:pt>
                <c:pt idx="20293">
                  <c:v>0.87209490740740747</c:v>
                </c:pt>
                <c:pt idx="20294">
                  <c:v>0.87233796296296295</c:v>
                </c:pt>
                <c:pt idx="20295">
                  <c:v>0.87258101851851855</c:v>
                </c:pt>
                <c:pt idx="20296">
                  <c:v>0.87282407407407403</c:v>
                </c:pt>
                <c:pt idx="20297">
                  <c:v>0.87306712962962962</c:v>
                </c:pt>
                <c:pt idx="20298">
                  <c:v>0.87332175925925926</c:v>
                </c:pt>
                <c:pt idx="20299">
                  <c:v>0.87356481481481474</c:v>
                </c:pt>
                <c:pt idx="20300">
                  <c:v>0.87380787037037033</c:v>
                </c:pt>
                <c:pt idx="20301">
                  <c:v>0.87405092592592604</c:v>
                </c:pt>
                <c:pt idx="20302">
                  <c:v>0.87429398148148152</c:v>
                </c:pt>
                <c:pt idx="20303">
                  <c:v>0.87454861111111104</c:v>
                </c:pt>
                <c:pt idx="20304">
                  <c:v>0.87479166666666675</c:v>
                </c:pt>
                <c:pt idx="20305">
                  <c:v>0.87503472222222223</c:v>
                </c:pt>
                <c:pt idx="20306">
                  <c:v>0.87527777777777782</c:v>
                </c:pt>
                <c:pt idx="20307">
                  <c:v>0.8755208333333333</c:v>
                </c:pt>
                <c:pt idx="20308">
                  <c:v>0.87577546296296294</c:v>
                </c:pt>
                <c:pt idx="20309">
                  <c:v>0.87601851851851853</c:v>
                </c:pt>
                <c:pt idx="20310">
                  <c:v>0.87626157407407401</c:v>
                </c:pt>
                <c:pt idx="20311">
                  <c:v>0.87650462962962961</c:v>
                </c:pt>
                <c:pt idx="20312">
                  <c:v>0.87674768518518509</c:v>
                </c:pt>
                <c:pt idx="20313">
                  <c:v>0.87699074074074079</c:v>
                </c:pt>
                <c:pt idx="20314">
                  <c:v>0.87724537037037031</c:v>
                </c:pt>
                <c:pt idx="20315">
                  <c:v>0.87748842592592602</c:v>
                </c:pt>
                <c:pt idx="20316">
                  <c:v>0.8777314814814815</c:v>
                </c:pt>
                <c:pt idx="20317">
                  <c:v>0.87797453703703709</c:v>
                </c:pt>
                <c:pt idx="20318">
                  <c:v>0.87821759259259258</c:v>
                </c:pt>
                <c:pt idx="20319">
                  <c:v>0.87847222222222221</c:v>
                </c:pt>
                <c:pt idx="20320">
                  <c:v>0.8787152777777778</c:v>
                </c:pt>
                <c:pt idx="20321">
                  <c:v>0.87895833333333329</c:v>
                </c:pt>
                <c:pt idx="20322">
                  <c:v>0.87920138888888888</c:v>
                </c:pt>
                <c:pt idx="20323">
                  <c:v>0.87944444444444436</c:v>
                </c:pt>
                <c:pt idx="20324">
                  <c:v>0.87969907407407411</c:v>
                </c:pt>
                <c:pt idx="20325">
                  <c:v>0.87994212962962959</c:v>
                </c:pt>
                <c:pt idx="20326">
                  <c:v>0.88018518518518529</c:v>
                </c:pt>
                <c:pt idx="20327">
                  <c:v>0.88042824074074078</c:v>
                </c:pt>
                <c:pt idx="20328">
                  <c:v>0.88067129629629637</c:v>
                </c:pt>
                <c:pt idx="20329">
                  <c:v>0.880925925925926</c:v>
                </c:pt>
                <c:pt idx="20330">
                  <c:v>0.88116898148148148</c:v>
                </c:pt>
                <c:pt idx="20331">
                  <c:v>0.88141203703703708</c:v>
                </c:pt>
                <c:pt idx="20332">
                  <c:v>0.88165509259259256</c:v>
                </c:pt>
                <c:pt idx="20333">
                  <c:v>0.88189814814814815</c:v>
                </c:pt>
                <c:pt idx="20334">
                  <c:v>0.88214120370370364</c:v>
                </c:pt>
                <c:pt idx="20335">
                  <c:v>0.88239583333333327</c:v>
                </c:pt>
                <c:pt idx="20336">
                  <c:v>0.88263888888888886</c:v>
                </c:pt>
                <c:pt idx="20337">
                  <c:v>0.88288194444444434</c:v>
                </c:pt>
                <c:pt idx="20338">
                  <c:v>0.88312500000000005</c:v>
                </c:pt>
                <c:pt idx="20339">
                  <c:v>0.88336805555555553</c:v>
                </c:pt>
                <c:pt idx="20340">
                  <c:v>0.88362268518518527</c:v>
                </c:pt>
                <c:pt idx="20341">
                  <c:v>0.88386574074074076</c:v>
                </c:pt>
                <c:pt idx="20342">
                  <c:v>0.88410879629629635</c:v>
                </c:pt>
                <c:pt idx="20343">
                  <c:v>0.88435185185185183</c:v>
                </c:pt>
                <c:pt idx="20344">
                  <c:v>0.88459490740740743</c:v>
                </c:pt>
                <c:pt idx="20345">
                  <c:v>0.88484953703703706</c:v>
                </c:pt>
                <c:pt idx="20346">
                  <c:v>0.88509259259259254</c:v>
                </c:pt>
                <c:pt idx="20347">
                  <c:v>0.88533564814814814</c:v>
                </c:pt>
                <c:pt idx="20348">
                  <c:v>0.88557870370370362</c:v>
                </c:pt>
                <c:pt idx="20349">
                  <c:v>0.88582175925925932</c:v>
                </c:pt>
                <c:pt idx="20350">
                  <c:v>0.88607638888888884</c:v>
                </c:pt>
                <c:pt idx="20351">
                  <c:v>0.88631944444444455</c:v>
                </c:pt>
                <c:pt idx="20352">
                  <c:v>0.88656250000000003</c:v>
                </c:pt>
                <c:pt idx="20353">
                  <c:v>0.88680555555555562</c:v>
                </c:pt>
                <c:pt idx="20354">
                  <c:v>0.88704861111111111</c:v>
                </c:pt>
                <c:pt idx="20355">
                  <c:v>0.88730324074074074</c:v>
                </c:pt>
                <c:pt idx="20356">
                  <c:v>0.88754629629629633</c:v>
                </c:pt>
                <c:pt idx="20357">
                  <c:v>0.88778935185185182</c:v>
                </c:pt>
                <c:pt idx="20358">
                  <c:v>0.88803240740740741</c:v>
                </c:pt>
                <c:pt idx="20359">
                  <c:v>0.88827546296296289</c:v>
                </c:pt>
                <c:pt idx="20360">
                  <c:v>0.8885185185185186</c:v>
                </c:pt>
                <c:pt idx="20361">
                  <c:v>0.88877314814814812</c:v>
                </c:pt>
                <c:pt idx="20362">
                  <c:v>0.8890162037037036</c:v>
                </c:pt>
                <c:pt idx="20363">
                  <c:v>0.8892592592592593</c:v>
                </c:pt>
                <c:pt idx="20364">
                  <c:v>0.88950231481481479</c:v>
                </c:pt>
                <c:pt idx="20365">
                  <c:v>0.88974537037037038</c:v>
                </c:pt>
                <c:pt idx="20366">
                  <c:v>0.89</c:v>
                </c:pt>
                <c:pt idx="20367">
                  <c:v>0.89024305555555561</c:v>
                </c:pt>
                <c:pt idx="20368">
                  <c:v>0.89048611111111109</c:v>
                </c:pt>
                <c:pt idx="20369">
                  <c:v>0.89072916666666668</c:v>
                </c:pt>
                <c:pt idx="20370">
                  <c:v>0.89097222222222217</c:v>
                </c:pt>
                <c:pt idx="20371">
                  <c:v>0.8912268518518518</c:v>
                </c:pt>
                <c:pt idx="20372">
                  <c:v>0.89146990740740739</c:v>
                </c:pt>
                <c:pt idx="20373">
                  <c:v>0.89171296296296287</c:v>
                </c:pt>
                <c:pt idx="20374">
                  <c:v>0.89195601851851858</c:v>
                </c:pt>
                <c:pt idx="20375">
                  <c:v>0.89219907407407406</c:v>
                </c:pt>
                <c:pt idx="20376">
                  <c:v>0.89244212962962965</c:v>
                </c:pt>
                <c:pt idx="20377">
                  <c:v>0.89269675925925929</c:v>
                </c:pt>
                <c:pt idx="20378">
                  <c:v>0.89293981481481488</c:v>
                </c:pt>
                <c:pt idx="20379">
                  <c:v>0.89318287037037036</c:v>
                </c:pt>
                <c:pt idx="20380">
                  <c:v>0.89342592592592596</c:v>
                </c:pt>
                <c:pt idx="20381">
                  <c:v>0.89366898148148144</c:v>
                </c:pt>
                <c:pt idx="20382">
                  <c:v>0.89392361111111107</c:v>
                </c:pt>
                <c:pt idx="20383">
                  <c:v>0.89416666666666667</c:v>
                </c:pt>
                <c:pt idx="20384">
                  <c:v>0.89440972222222215</c:v>
                </c:pt>
                <c:pt idx="20385">
                  <c:v>0.89465277777777785</c:v>
                </c:pt>
                <c:pt idx="20386">
                  <c:v>0.89489583333333333</c:v>
                </c:pt>
                <c:pt idx="20387">
                  <c:v>0.89515046296296286</c:v>
                </c:pt>
                <c:pt idx="20388">
                  <c:v>0.89539351851851856</c:v>
                </c:pt>
                <c:pt idx="20389">
                  <c:v>0.89563657407407404</c:v>
                </c:pt>
                <c:pt idx="20390">
                  <c:v>0.89587962962962964</c:v>
                </c:pt>
                <c:pt idx="20391">
                  <c:v>0.89612268518518512</c:v>
                </c:pt>
                <c:pt idx="20392">
                  <c:v>0.89637731481481486</c:v>
                </c:pt>
                <c:pt idx="20393">
                  <c:v>0.89662037037037035</c:v>
                </c:pt>
                <c:pt idx="20394">
                  <c:v>0.89686342592592594</c:v>
                </c:pt>
                <c:pt idx="20395">
                  <c:v>0.89710648148148142</c:v>
                </c:pt>
                <c:pt idx="20396">
                  <c:v>0.89734953703703713</c:v>
                </c:pt>
                <c:pt idx="20397">
                  <c:v>0.89760416666666665</c:v>
                </c:pt>
                <c:pt idx="20398">
                  <c:v>0.89784722222222213</c:v>
                </c:pt>
                <c:pt idx="20399">
                  <c:v>0.89809027777777783</c:v>
                </c:pt>
                <c:pt idx="20400">
                  <c:v>0.89833333333333332</c:v>
                </c:pt>
                <c:pt idx="20401">
                  <c:v>0.89857638888888891</c:v>
                </c:pt>
                <c:pt idx="20402">
                  <c:v>0.89881944444444439</c:v>
                </c:pt>
                <c:pt idx="20403">
                  <c:v>0.89907407407407414</c:v>
                </c:pt>
                <c:pt idx="20404">
                  <c:v>0.89931712962962962</c:v>
                </c:pt>
                <c:pt idx="20405">
                  <c:v>0.89956018518518521</c:v>
                </c:pt>
                <c:pt idx="20406">
                  <c:v>0.8998032407407407</c:v>
                </c:pt>
                <c:pt idx="20407">
                  <c:v>0.9000462962962964</c:v>
                </c:pt>
                <c:pt idx="20408">
                  <c:v>0.90030092592592592</c:v>
                </c:pt>
                <c:pt idx="20409">
                  <c:v>0.9005439814814814</c:v>
                </c:pt>
                <c:pt idx="20410">
                  <c:v>0.90078703703703711</c:v>
                </c:pt>
                <c:pt idx="20411">
                  <c:v>0.90103009259259259</c:v>
                </c:pt>
                <c:pt idx="20412">
                  <c:v>0.90127314814814818</c:v>
                </c:pt>
                <c:pt idx="20413">
                  <c:v>0.90152777777777782</c:v>
                </c:pt>
                <c:pt idx="20414">
                  <c:v>0.9017708333333333</c:v>
                </c:pt>
                <c:pt idx="20415">
                  <c:v>0.90201388888888889</c:v>
                </c:pt>
                <c:pt idx="20416">
                  <c:v>0.90225694444444438</c:v>
                </c:pt>
                <c:pt idx="20417">
                  <c:v>0.90249999999999997</c:v>
                </c:pt>
                <c:pt idx="20418">
                  <c:v>0.90274305555555545</c:v>
                </c:pt>
                <c:pt idx="20419">
                  <c:v>0.90299768518518519</c:v>
                </c:pt>
                <c:pt idx="20420">
                  <c:v>0.90324074074074068</c:v>
                </c:pt>
                <c:pt idx="20421">
                  <c:v>0.90348379629629638</c:v>
                </c:pt>
                <c:pt idx="20422">
                  <c:v>0.90372685185185186</c:v>
                </c:pt>
                <c:pt idx="20423">
                  <c:v>0.90396990740740746</c:v>
                </c:pt>
                <c:pt idx="20424">
                  <c:v>0.90422453703703709</c:v>
                </c:pt>
                <c:pt idx="20425">
                  <c:v>0.90446759259259257</c:v>
                </c:pt>
                <c:pt idx="20426">
                  <c:v>0.90471064814814817</c:v>
                </c:pt>
                <c:pt idx="20427">
                  <c:v>0.90495370370370365</c:v>
                </c:pt>
                <c:pt idx="20428">
                  <c:v>0.90519675925925924</c:v>
                </c:pt>
                <c:pt idx="20429">
                  <c:v>0.90545138888888888</c:v>
                </c:pt>
                <c:pt idx="20430">
                  <c:v>0.90569444444444447</c:v>
                </c:pt>
                <c:pt idx="20431">
                  <c:v>0.90593749999999995</c:v>
                </c:pt>
                <c:pt idx="20432">
                  <c:v>0.90618055555555566</c:v>
                </c:pt>
                <c:pt idx="20433">
                  <c:v>0.90642361111111114</c:v>
                </c:pt>
                <c:pt idx="20434">
                  <c:v>0.90667824074074066</c:v>
                </c:pt>
                <c:pt idx="20435">
                  <c:v>0.90692129629629636</c:v>
                </c:pt>
                <c:pt idx="20436">
                  <c:v>0.90716435185185185</c:v>
                </c:pt>
                <c:pt idx="20437">
                  <c:v>0.90740740740740744</c:v>
                </c:pt>
                <c:pt idx="20438">
                  <c:v>0.90765046296296292</c:v>
                </c:pt>
                <c:pt idx="20439">
                  <c:v>0.90789351851851852</c:v>
                </c:pt>
                <c:pt idx="20440">
                  <c:v>0.90814814814814815</c:v>
                </c:pt>
                <c:pt idx="20441">
                  <c:v>0.90839120370370363</c:v>
                </c:pt>
                <c:pt idx="20442">
                  <c:v>0.90863425925925922</c:v>
                </c:pt>
                <c:pt idx="20443">
                  <c:v>0.90887731481481471</c:v>
                </c:pt>
                <c:pt idx="20444">
                  <c:v>0.90912037037037041</c:v>
                </c:pt>
                <c:pt idx="20445">
                  <c:v>0.90937499999999993</c:v>
                </c:pt>
                <c:pt idx="20446">
                  <c:v>0.90961805555555564</c:v>
                </c:pt>
                <c:pt idx="20447">
                  <c:v>0.90986111111111112</c:v>
                </c:pt>
                <c:pt idx="20448">
                  <c:v>0.91010416666666671</c:v>
                </c:pt>
                <c:pt idx="20449">
                  <c:v>0.9103472222222222</c:v>
                </c:pt>
                <c:pt idx="20450">
                  <c:v>0.91060185185185183</c:v>
                </c:pt>
                <c:pt idx="20451">
                  <c:v>0.91084490740740742</c:v>
                </c:pt>
                <c:pt idx="20452">
                  <c:v>0.91108796296296291</c:v>
                </c:pt>
                <c:pt idx="20453">
                  <c:v>0.9113310185185185</c:v>
                </c:pt>
                <c:pt idx="20454">
                  <c:v>0.91157407407407398</c:v>
                </c:pt>
                <c:pt idx="20455">
                  <c:v>0.91182870370370372</c:v>
                </c:pt>
                <c:pt idx="20456">
                  <c:v>0.91207175925925921</c:v>
                </c:pt>
                <c:pt idx="20457">
                  <c:v>0.91231481481481491</c:v>
                </c:pt>
                <c:pt idx="20458">
                  <c:v>0.91255787037037039</c:v>
                </c:pt>
                <c:pt idx="20459">
                  <c:v>0.91280092592592599</c:v>
                </c:pt>
                <c:pt idx="20460">
                  <c:v>0.91304398148148147</c:v>
                </c:pt>
                <c:pt idx="20461">
                  <c:v>0.9132986111111111</c:v>
                </c:pt>
                <c:pt idx="20462">
                  <c:v>0.9135416666666667</c:v>
                </c:pt>
                <c:pt idx="20463">
                  <c:v>0.91378472222222218</c:v>
                </c:pt>
                <c:pt idx="20464">
                  <c:v>0.91402777777777777</c:v>
                </c:pt>
                <c:pt idx="20465">
                  <c:v>0.9142824074074074</c:v>
                </c:pt>
                <c:pt idx="20466">
                  <c:v>0.914525462962963</c:v>
                </c:pt>
                <c:pt idx="20467">
                  <c:v>0.91476851851851848</c:v>
                </c:pt>
                <c:pt idx="20468">
                  <c:v>0.91501157407407396</c:v>
                </c:pt>
                <c:pt idx="20469">
                  <c:v>0.91525462962962967</c:v>
                </c:pt>
                <c:pt idx="20470">
                  <c:v>0.91549768518518526</c:v>
                </c:pt>
                <c:pt idx="20471">
                  <c:v>0.91575231481481489</c:v>
                </c:pt>
                <c:pt idx="20472">
                  <c:v>0.91599537037037038</c:v>
                </c:pt>
                <c:pt idx="20473">
                  <c:v>0.91623842592592597</c:v>
                </c:pt>
                <c:pt idx="20474">
                  <c:v>0.91648148148148145</c:v>
                </c:pt>
                <c:pt idx="20475">
                  <c:v>0.91672453703703705</c:v>
                </c:pt>
                <c:pt idx="20476">
                  <c:v>0.91697916666666668</c:v>
                </c:pt>
                <c:pt idx="20477">
                  <c:v>0.91722222222222216</c:v>
                </c:pt>
                <c:pt idx="20478">
                  <c:v>0.91746527777777775</c:v>
                </c:pt>
                <c:pt idx="20479">
                  <c:v>0.91770833333333324</c:v>
                </c:pt>
                <c:pt idx="20480">
                  <c:v>0.91795138888888894</c:v>
                </c:pt>
                <c:pt idx="20481">
                  <c:v>0.91819444444444442</c:v>
                </c:pt>
                <c:pt idx="20482">
                  <c:v>0.91844907407407417</c:v>
                </c:pt>
                <c:pt idx="20483">
                  <c:v>0.91869212962962965</c:v>
                </c:pt>
                <c:pt idx="20484">
                  <c:v>0.91893518518518524</c:v>
                </c:pt>
                <c:pt idx="20485">
                  <c:v>0.91917824074074073</c:v>
                </c:pt>
                <c:pt idx="20486">
                  <c:v>0.91942129629629632</c:v>
                </c:pt>
                <c:pt idx="20487">
                  <c:v>0.91967592592592595</c:v>
                </c:pt>
                <c:pt idx="20488">
                  <c:v>0.91991898148148143</c:v>
                </c:pt>
                <c:pt idx="20489">
                  <c:v>0.92016203703703703</c:v>
                </c:pt>
                <c:pt idx="20490">
                  <c:v>0.92040509259259251</c:v>
                </c:pt>
                <c:pt idx="20491">
                  <c:v>0.92064814814814822</c:v>
                </c:pt>
                <c:pt idx="20492">
                  <c:v>0.92090277777777774</c:v>
                </c:pt>
                <c:pt idx="20493">
                  <c:v>0.92114583333333344</c:v>
                </c:pt>
                <c:pt idx="20494">
                  <c:v>0.92138888888888892</c:v>
                </c:pt>
                <c:pt idx="20495">
                  <c:v>0.92163194444444452</c:v>
                </c:pt>
                <c:pt idx="20496">
                  <c:v>0.921875</c:v>
                </c:pt>
                <c:pt idx="20497">
                  <c:v>0.92212962962962963</c:v>
                </c:pt>
                <c:pt idx="20498">
                  <c:v>0.92237268518518523</c:v>
                </c:pt>
                <c:pt idx="20499">
                  <c:v>0.92261574074074071</c:v>
                </c:pt>
                <c:pt idx="20500">
                  <c:v>0.9228587962962963</c:v>
                </c:pt>
                <c:pt idx="20501">
                  <c:v>0.92310185185185178</c:v>
                </c:pt>
                <c:pt idx="20502">
                  <c:v>0.92335648148148142</c:v>
                </c:pt>
                <c:pt idx="20503">
                  <c:v>0.92359953703703701</c:v>
                </c:pt>
                <c:pt idx="20504">
                  <c:v>0.92384259259259249</c:v>
                </c:pt>
                <c:pt idx="20505">
                  <c:v>0.9240856481481482</c:v>
                </c:pt>
                <c:pt idx="20506">
                  <c:v>0.92432870370370368</c:v>
                </c:pt>
                <c:pt idx="20507">
                  <c:v>0.92458333333333342</c:v>
                </c:pt>
                <c:pt idx="20508">
                  <c:v>0.92482638888888891</c:v>
                </c:pt>
                <c:pt idx="20509">
                  <c:v>0.9250694444444445</c:v>
                </c:pt>
                <c:pt idx="20510">
                  <c:v>0.92531249999999998</c:v>
                </c:pt>
                <c:pt idx="20511">
                  <c:v>0.92555555555555558</c:v>
                </c:pt>
                <c:pt idx="20512">
                  <c:v>0.92579861111111106</c:v>
                </c:pt>
                <c:pt idx="20513">
                  <c:v>0.92605324074074069</c:v>
                </c:pt>
                <c:pt idx="20514">
                  <c:v>0.92629629629629628</c:v>
                </c:pt>
                <c:pt idx="20515">
                  <c:v>0.92653935185185177</c:v>
                </c:pt>
                <c:pt idx="20516">
                  <c:v>0.92678240740740747</c:v>
                </c:pt>
                <c:pt idx="20517">
                  <c:v>0.92702546296296295</c:v>
                </c:pt>
                <c:pt idx="20518">
                  <c:v>0.9272800925925927</c:v>
                </c:pt>
                <c:pt idx="20519">
                  <c:v>0.92752314814814818</c:v>
                </c:pt>
                <c:pt idx="20520">
                  <c:v>0.92776620370370377</c:v>
                </c:pt>
                <c:pt idx="20521">
                  <c:v>0.92800925925925926</c:v>
                </c:pt>
                <c:pt idx="20522">
                  <c:v>0.92825231481481485</c:v>
                </c:pt>
                <c:pt idx="20523">
                  <c:v>0.92849537037037033</c:v>
                </c:pt>
                <c:pt idx="20524">
                  <c:v>0.92874999999999996</c:v>
                </c:pt>
                <c:pt idx="20525">
                  <c:v>0.92899305555555556</c:v>
                </c:pt>
                <c:pt idx="20526">
                  <c:v>0.92923611111111104</c:v>
                </c:pt>
                <c:pt idx="20527">
                  <c:v>0.92947916666666675</c:v>
                </c:pt>
                <c:pt idx="20528">
                  <c:v>0.92972222222222223</c:v>
                </c:pt>
                <c:pt idx="20529">
                  <c:v>0.92997685185185175</c:v>
                </c:pt>
                <c:pt idx="20530">
                  <c:v>0.93021990740740745</c:v>
                </c:pt>
                <c:pt idx="20531">
                  <c:v>0.93046296296296294</c:v>
                </c:pt>
                <c:pt idx="20532">
                  <c:v>0.93070601851851853</c:v>
                </c:pt>
                <c:pt idx="20533">
                  <c:v>0.93094907407407401</c:v>
                </c:pt>
                <c:pt idx="20534">
                  <c:v>0.93120370370370376</c:v>
                </c:pt>
                <c:pt idx="20535">
                  <c:v>0.93144675925925924</c:v>
                </c:pt>
                <c:pt idx="20536">
                  <c:v>0.93168981481481483</c:v>
                </c:pt>
                <c:pt idx="20537">
                  <c:v>0.93193287037037031</c:v>
                </c:pt>
                <c:pt idx="20538">
                  <c:v>0.93217592592592602</c:v>
                </c:pt>
                <c:pt idx="20539">
                  <c:v>0.93243055555555554</c:v>
                </c:pt>
                <c:pt idx="20540">
                  <c:v>0.93267361111111102</c:v>
                </c:pt>
                <c:pt idx="20541">
                  <c:v>0.93291666666666673</c:v>
                </c:pt>
                <c:pt idx="20542">
                  <c:v>0.93315972222222221</c:v>
                </c:pt>
                <c:pt idx="20543">
                  <c:v>0.9334027777777778</c:v>
                </c:pt>
                <c:pt idx="20544">
                  <c:v>0.93365740740740744</c:v>
                </c:pt>
                <c:pt idx="20545">
                  <c:v>0.93390046296296303</c:v>
                </c:pt>
                <c:pt idx="20546">
                  <c:v>0.93414351851851851</c:v>
                </c:pt>
                <c:pt idx="20547">
                  <c:v>0.93438657407407411</c:v>
                </c:pt>
                <c:pt idx="20548">
                  <c:v>0.93462962962962959</c:v>
                </c:pt>
                <c:pt idx="20549">
                  <c:v>0.93487268518518529</c:v>
                </c:pt>
                <c:pt idx="20550">
                  <c:v>0.93512731481481481</c:v>
                </c:pt>
                <c:pt idx="20551">
                  <c:v>0.9353703703703703</c:v>
                </c:pt>
                <c:pt idx="20552">
                  <c:v>0.935613425925926</c:v>
                </c:pt>
                <c:pt idx="20553">
                  <c:v>0.93585648148148148</c:v>
                </c:pt>
                <c:pt idx="20554">
                  <c:v>0.93609953703703708</c:v>
                </c:pt>
                <c:pt idx="20555">
                  <c:v>0.93635416666666671</c:v>
                </c:pt>
                <c:pt idx="20556">
                  <c:v>0.93659722222222219</c:v>
                </c:pt>
                <c:pt idx="20557">
                  <c:v>0.93684027777777779</c:v>
                </c:pt>
                <c:pt idx="20558">
                  <c:v>0.93708333333333327</c:v>
                </c:pt>
                <c:pt idx="20559">
                  <c:v>0.93732638888888886</c:v>
                </c:pt>
                <c:pt idx="20560">
                  <c:v>0.93758101851851849</c:v>
                </c:pt>
                <c:pt idx="20561">
                  <c:v>0.93782407407407409</c:v>
                </c:pt>
                <c:pt idx="20562">
                  <c:v>0.93806712962962957</c:v>
                </c:pt>
                <c:pt idx="20563">
                  <c:v>0.93831018518518527</c:v>
                </c:pt>
                <c:pt idx="20564">
                  <c:v>0.93855324074074076</c:v>
                </c:pt>
                <c:pt idx="20565">
                  <c:v>0.93880787037037028</c:v>
                </c:pt>
                <c:pt idx="20566">
                  <c:v>0.93905092592592598</c:v>
                </c:pt>
                <c:pt idx="20567">
                  <c:v>0.93929398148148147</c:v>
                </c:pt>
                <c:pt idx="20568">
                  <c:v>0.93953703703703706</c:v>
                </c:pt>
                <c:pt idx="20569">
                  <c:v>0.93978009259259254</c:v>
                </c:pt>
                <c:pt idx="20570">
                  <c:v>0.94002314814814814</c:v>
                </c:pt>
                <c:pt idx="20571">
                  <c:v>0.94027777777777777</c:v>
                </c:pt>
                <c:pt idx="20572">
                  <c:v>0.94052083333333336</c:v>
                </c:pt>
                <c:pt idx="20573">
                  <c:v>0.94076388888888884</c:v>
                </c:pt>
                <c:pt idx="20574">
                  <c:v>0.94100694444444455</c:v>
                </c:pt>
                <c:pt idx="20575">
                  <c:v>0.94125000000000003</c:v>
                </c:pt>
                <c:pt idx="20576">
                  <c:v>0.94150462962962955</c:v>
                </c:pt>
                <c:pt idx="20577">
                  <c:v>0.94174768518518526</c:v>
                </c:pt>
                <c:pt idx="20578">
                  <c:v>0.94199074074074074</c:v>
                </c:pt>
                <c:pt idx="20579">
                  <c:v>0.94223379629629633</c:v>
                </c:pt>
                <c:pt idx="20580">
                  <c:v>0.94247685185185182</c:v>
                </c:pt>
                <c:pt idx="20581">
                  <c:v>0.94273148148148145</c:v>
                </c:pt>
                <c:pt idx="20582">
                  <c:v>0.94297453703703704</c:v>
                </c:pt>
                <c:pt idx="20583">
                  <c:v>0.94321759259259252</c:v>
                </c:pt>
                <c:pt idx="20584">
                  <c:v>0.94346064814814812</c:v>
                </c:pt>
                <c:pt idx="20585">
                  <c:v>0.9437037037037036</c:v>
                </c:pt>
                <c:pt idx="20586">
                  <c:v>0.94395833333333334</c:v>
                </c:pt>
                <c:pt idx="20587">
                  <c:v>0.94420138888888883</c:v>
                </c:pt>
                <c:pt idx="20588">
                  <c:v>0.94444444444444453</c:v>
                </c:pt>
                <c:pt idx="20589">
                  <c:v>0.94468750000000001</c:v>
                </c:pt>
                <c:pt idx="20590">
                  <c:v>0.94493055555555561</c:v>
                </c:pt>
                <c:pt idx="20591">
                  <c:v>0.94517361111111109</c:v>
                </c:pt>
                <c:pt idx="20592">
                  <c:v>0.94542824074074072</c:v>
                </c:pt>
                <c:pt idx="20593">
                  <c:v>0.94567129629629632</c:v>
                </c:pt>
                <c:pt idx="20594">
                  <c:v>0.9459143518518518</c:v>
                </c:pt>
                <c:pt idx="20595">
                  <c:v>0.94615740740740739</c:v>
                </c:pt>
                <c:pt idx="20596">
                  <c:v>0.94640046296296287</c:v>
                </c:pt>
                <c:pt idx="20597">
                  <c:v>0.94665509259259262</c:v>
                </c:pt>
                <c:pt idx="20598">
                  <c:v>0.9468981481481481</c:v>
                </c:pt>
                <c:pt idx="20599">
                  <c:v>0.9471412037037038</c:v>
                </c:pt>
                <c:pt idx="20600">
                  <c:v>0.94738425925925929</c:v>
                </c:pt>
                <c:pt idx="20601">
                  <c:v>0.94762731481481488</c:v>
                </c:pt>
                <c:pt idx="20602">
                  <c:v>0.94788194444444451</c:v>
                </c:pt>
                <c:pt idx="20603">
                  <c:v>0.948125</c:v>
                </c:pt>
                <c:pt idx="20604">
                  <c:v>0.94836805555555559</c:v>
                </c:pt>
                <c:pt idx="20605">
                  <c:v>0.94861111111111107</c:v>
                </c:pt>
                <c:pt idx="20606">
                  <c:v>0.94885416666666667</c:v>
                </c:pt>
                <c:pt idx="20607">
                  <c:v>0.9491087962962963</c:v>
                </c:pt>
                <c:pt idx="20608">
                  <c:v>0.94935185185185189</c:v>
                </c:pt>
                <c:pt idx="20609">
                  <c:v>0.94959490740740737</c:v>
                </c:pt>
                <c:pt idx="20610">
                  <c:v>0.94983796296296286</c:v>
                </c:pt>
                <c:pt idx="20611">
                  <c:v>0.95008101851851856</c:v>
                </c:pt>
                <c:pt idx="20612">
                  <c:v>0.95033564814814808</c:v>
                </c:pt>
                <c:pt idx="20613">
                  <c:v>0.95057870370370379</c:v>
                </c:pt>
                <c:pt idx="20614">
                  <c:v>0.95082175925925927</c:v>
                </c:pt>
                <c:pt idx="20615">
                  <c:v>0.95106481481481486</c:v>
                </c:pt>
                <c:pt idx="20616">
                  <c:v>0.95130787037037035</c:v>
                </c:pt>
                <c:pt idx="20617">
                  <c:v>0.95156249999999998</c:v>
                </c:pt>
                <c:pt idx="20618">
                  <c:v>0.95180555555555557</c:v>
                </c:pt>
                <c:pt idx="20619">
                  <c:v>0.95204861111111105</c:v>
                </c:pt>
                <c:pt idx="20620">
                  <c:v>0.95229166666666665</c:v>
                </c:pt>
                <c:pt idx="20621">
                  <c:v>0.95253472222222213</c:v>
                </c:pt>
                <c:pt idx="20622">
                  <c:v>0.95277777777777783</c:v>
                </c:pt>
                <c:pt idx="20623">
                  <c:v>0.95303240740740736</c:v>
                </c:pt>
                <c:pt idx="20624">
                  <c:v>0.95327546296296306</c:v>
                </c:pt>
                <c:pt idx="20625">
                  <c:v>0.95351851851851854</c:v>
                </c:pt>
                <c:pt idx="20626">
                  <c:v>0.95376157407407414</c:v>
                </c:pt>
                <c:pt idx="20627">
                  <c:v>0.95400462962962962</c:v>
                </c:pt>
                <c:pt idx="20628">
                  <c:v>0.95425925925925925</c:v>
                </c:pt>
                <c:pt idx="20629">
                  <c:v>0.95450231481481485</c:v>
                </c:pt>
                <c:pt idx="20630">
                  <c:v>0.95474537037037033</c:v>
                </c:pt>
                <c:pt idx="20631">
                  <c:v>0.95498842592592592</c:v>
                </c:pt>
                <c:pt idx="20632">
                  <c:v>0.9552314814814814</c:v>
                </c:pt>
                <c:pt idx="20633">
                  <c:v>0.95547453703703711</c:v>
                </c:pt>
                <c:pt idx="20634">
                  <c:v>0.95572916666666663</c:v>
                </c:pt>
                <c:pt idx="20635">
                  <c:v>0.95597222222222233</c:v>
                </c:pt>
                <c:pt idx="20636">
                  <c:v>0.95621527777777782</c:v>
                </c:pt>
                <c:pt idx="20637">
                  <c:v>0.9564583333333333</c:v>
                </c:pt>
                <c:pt idx="20638">
                  <c:v>0.95670138888888889</c:v>
                </c:pt>
                <c:pt idx="20639">
                  <c:v>0.95695601851851853</c:v>
                </c:pt>
                <c:pt idx="20640">
                  <c:v>0.95719907407407412</c:v>
                </c:pt>
                <c:pt idx="20641">
                  <c:v>0.9574421296296296</c:v>
                </c:pt>
                <c:pt idx="20642">
                  <c:v>0.95768518518518519</c:v>
                </c:pt>
                <c:pt idx="20643">
                  <c:v>0.95792824074074068</c:v>
                </c:pt>
                <c:pt idx="20644">
                  <c:v>0.95818287037037031</c:v>
                </c:pt>
                <c:pt idx="20645">
                  <c:v>0.9584259259259259</c:v>
                </c:pt>
                <c:pt idx="20646">
                  <c:v>0.95866898148148139</c:v>
                </c:pt>
                <c:pt idx="20647">
                  <c:v>0.95891203703703709</c:v>
                </c:pt>
                <c:pt idx="20648">
                  <c:v>0.95915509259259257</c:v>
                </c:pt>
                <c:pt idx="20649">
                  <c:v>0.95940972222222232</c:v>
                </c:pt>
                <c:pt idx="20650">
                  <c:v>0.9596527777777778</c:v>
                </c:pt>
                <c:pt idx="20651">
                  <c:v>0.95989583333333339</c:v>
                </c:pt>
                <c:pt idx="20652">
                  <c:v>0.96013888888888888</c:v>
                </c:pt>
                <c:pt idx="20653">
                  <c:v>0.96038194444444447</c:v>
                </c:pt>
                <c:pt idx="20654">
                  <c:v>0.9606365740740741</c:v>
                </c:pt>
                <c:pt idx="20655">
                  <c:v>0.96087962962962958</c:v>
                </c:pt>
                <c:pt idx="20656">
                  <c:v>0.96112268518518518</c:v>
                </c:pt>
                <c:pt idx="20657">
                  <c:v>0.96136574074074066</c:v>
                </c:pt>
                <c:pt idx="20658">
                  <c:v>0.96160879629629636</c:v>
                </c:pt>
                <c:pt idx="20659">
                  <c:v>0.96185185185185185</c:v>
                </c:pt>
                <c:pt idx="20660">
                  <c:v>0.96210648148148159</c:v>
                </c:pt>
                <c:pt idx="20661">
                  <c:v>0.96234953703703707</c:v>
                </c:pt>
                <c:pt idx="20662">
                  <c:v>0.96259259259259267</c:v>
                </c:pt>
                <c:pt idx="20663">
                  <c:v>0.96283564814814815</c:v>
                </c:pt>
                <c:pt idx="20664">
                  <c:v>0.96307870370370363</c:v>
                </c:pt>
                <c:pt idx="20665">
                  <c:v>0.96333333333333337</c:v>
                </c:pt>
                <c:pt idx="20666">
                  <c:v>0.96357638888888886</c:v>
                </c:pt>
                <c:pt idx="20667">
                  <c:v>0.96381944444444445</c:v>
                </c:pt>
                <c:pt idx="20668">
                  <c:v>0.96406249999999993</c:v>
                </c:pt>
                <c:pt idx="20669">
                  <c:v>0.96430555555555564</c:v>
                </c:pt>
                <c:pt idx="20670">
                  <c:v>0.96456018518518516</c:v>
                </c:pt>
                <c:pt idx="20671">
                  <c:v>0.96480324074074064</c:v>
                </c:pt>
                <c:pt idx="20672">
                  <c:v>0.96504629629629635</c:v>
                </c:pt>
                <c:pt idx="20673">
                  <c:v>0.96528935185185183</c:v>
                </c:pt>
                <c:pt idx="20674">
                  <c:v>0.96553240740740742</c:v>
                </c:pt>
                <c:pt idx="20675">
                  <c:v>0.96578703703703705</c:v>
                </c:pt>
                <c:pt idx="20676">
                  <c:v>0.96603009259259265</c:v>
                </c:pt>
                <c:pt idx="20677">
                  <c:v>0.96627314814814813</c:v>
                </c:pt>
                <c:pt idx="20678">
                  <c:v>0.96651620370370372</c:v>
                </c:pt>
                <c:pt idx="20679">
                  <c:v>0.96675925925925921</c:v>
                </c:pt>
                <c:pt idx="20680">
                  <c:v>0.96700231481481491</c:v>
                </c:pt>
                <c:pt idx="20681">
                  <c:v>0.96725694444444443</c:v>
                </c:pt>
                <c:pt idx="20682">
                  <c:v>0.96749999999999992</c:v>
                </c:pt>
                <c:pt idx="20683">
                  <c:v>0.96774305555555562</c:v>
                </c:pt>
                <c:pt idx="20684">
                  <c:v>0.9679861111111111</c:v>
                </c:pt>
                <c:pt idx="20685">
                  <c:v>0.9682291666666667</c:v>
                </c:pt>
                <c:pt idx="20686">
                  <c:v>0.96848379629629633</c:v>
                </c:pt>
                <c:pt idx="20687">
                  <c:v>0.96872685185185192</c:v>
                </c:pt>
                <c:pt idx="20688">
                  <c:v>0.9689699074074074</c:v>
                </c:pt>
                <c:pt idx="20689">
                  <c:v>0.969212962962963</c:v>
                </c:pt>
                <c:pt idx="20690">
                  <c:v>0.96945601851851848</c:v>
                </c:pt>
                <c:pt idx="20691">
                  <c:v>0.96971064814814811</c:v>
                </c:pt>
                <c:pt idx="20692">
                  <c:v>0.96995370370370371</c:v>
                </c:pt>
                <c:pt idx="20693">
                  <c:v>0.97019675925925919</c:v>
                </c:pt>
                <c:pt idx="20694">
                  <c:v>0.97043981481481489</c:v>
                </c:pt>
                <c:pt idx="20695">
                  <c:v>0.97068287037037038</c:v>
                </c:pt>
                <c:pt idx="20696">
                  <c:v>0.9709374999999999</c:v>
                </c:pt>
                <c:pt idx="20697">
                  <c:v>0.9711805555555556</c:v>
                </c:pt>
                <c:pt idx="20698">
                  <c:v>0.97142361111111108</c:v>
                </c:pt>
                <c:pt idx="20699">
                  <c:v>0.97166666666666668</c:v>
                </c:pt>
                <c:pt idx="20700">
                  <c:v>0.97190972222222216</c:v>
                </c:pt>
                <c:pt idx="20701">
                  <c:v>0.97215277777777775</c:v>
                </c:pt>
                <c:pt idx="20702">
                  <c:v>0.97240740740740739</c:v>
                </c:pt>
                <c:pt idx="20703">
                  <c:v>0.97265046296296298</c:v>
                </c:pt>
                <c:pt idx="20704">
                  <c:v>0.97289351851851846</c:v>
                </c:pt>
                <c:pt idx="20705">
                  <c:v>0.97313657407407417</c:v>
                </c:pt>
                <c:pt idx="20706">
                  <c:v>0.97337962962962965</c:v>
                </c:pt>
                <c:pt idx="20707">
                  <c:v>0.97363425925925917</c:v>
                </c:pt>
                <c:pt idx="20708">
                  <c:v>0.97387731481481488</c:v>
                </c:pt>
                <c:pt idx="20709">
                  <c:v>0.97412037037037036</c:v>
                </c:pt>
                <c:pt idx="20710">
                  <c:v>0.97436342592592595</c:v>
                </c:pt>
                <c:pt idx="20711">
                  <c:v>0.97460648148148143</c:v>
                </c:pt>
                <c:pt idx="20712">
                  <c:v>0.97486111111111118</c:v>
                </c:pt>
                <c:pt idx="20713">
                  <c:v>0.97510416666666666</c:v>
                </c:pt>
                <c:pt idx="20714">
                  <c:v>0.97534722222222225</c:v>
                </c:pt>
                <c:pt idx="20715">
                  <c:v>0.97559027777777774</c:v>
                </c:pt>
                <c:pt idx="20716">
                  <c:v>0.97583333333333344</c:v>
                </c:pt>
                <c:pt idx="20717">
                  <c:v>0.97608796296296296</c:v>
                </c:pt>
                <c:pt idx="20718">
                  <c:v>0.97633101851851845</c:v>
                </c:pt>
                <c:pt idx="20719">
                  <c:v>0.97657407407407415</c:v>
                </c:pt>
                <c:pt idx="20720">
                  <c:v>0.97681712962962963</c:v>
                </c:pt>
                <c:pt idx="20721">
                  <c:v>0.97706018518518523</c:v>
                </c:pt>
                <c:pt idx="20722">
                  <c:v>0.97731481481481486</c:v>
                </c:pt>
                <c:pt idx="20723">
                  <c:v>0.97755787037037034</c:v>
                </c:pt>
                <c:pt idx="20724">
                  <c:v>0.97780092592592593</c:v>
                </c:pt>
                <c:pt idx="20725">
                  <c:v>0.97804398148148142</c:v>
                </c:pt>
                <c:pt idx="20726">
                  <c:v>0.97828703703703701</c:v>
                </c:pt>
                <c:pt idx="20727">
                  <c:v>0.97854166666666664</c:v>
                </c:pt>
                <c:pt idx="20728">
                  <c:v>0.97878472222222224</c:v>
                </c:pt>
                <c:pt idx="20729">
                  <c:v>0.97902777777777772</c:v>
                </c:pt>
                <c:pt idx="20730">
                  <c:v>0.97927083333333342</c:v>
                </c:pt>
                <c:pt idx="20731">
                  <c:v>0.97951388888888891</c:v>
                </c:pt>
                <c:pt idx="20732">
                  <c:v>0.9797569444444445</c:v>
                </c:pt>
                <c:pt idx="20733">
                  <c:v>0.98001157407407413</c:v>
                </c:pt>
                <c:pt idx="20734">
                  <c:v>0.98025462962962961</c:v>
                </c:pt>
                <c:pt idx="20735">
                  <c:v>0.98049768518518521</c:v>
                </c:pt>
                <c:pt idx="20736">
                  <c:v>0.98074074074074069</c:v>
                </c:pt>
                <c:pt idx="20737">
                  <c:v>0.98098379629629628</c:v>
                </c:pt>
                <c:pt idx="20738">
                  <c:v>0.98123842592592592</c:v>
                </c:pt>
                <c:pt idx="20739">
                  <c:v>0.98148148148148151</c:v>
                </c:pt>
                <c:pt idx="20740">
                  <c:v>0.98172453703703699</c:v>
                </c:pt>
                <c:pt idx="20741">
                  <c:v>0.9819675925925927</c:v>
                </c:pt>
                <c:pt idx="20742">
                  <c:v>0.98221064814814818</c:v>
                </c:pt>
                <c:pt idx="20743">
                  <c:v>0.9824652777777777</c:v>
                </c:pt>
                <c:pt idx="20744">
                  <c:v>0.98270833333333341</c:v>
                </c:pt>
                <c:pt idx="20745">
                  <c:v>0.98295138888888889</c:v>
                </c:pt>
                <c:pt idx="20746">
                  <c:v>0.98319444444444448</c:v>
                </c:pt>
                <c:pt idx="20747">
                  <c:v>0.98343749999999996</c:v>
                </c:pt>
                <c:pt idx="20748">
                  <c:v>0.98368055555555556</c:v>
                </c:pt>
                <c:pt idx="20749">
                  <c:v>0.98393518518518519</c:v>
                </c:pt>
                <c:pt idx="20750">
                  <c:v>0.98417824074074067</c:v>
                </c:pt>
                <c:pt idx="20751">
                  <c:v>0.98442129629629627</c:v>
                </c:pt>
                <c:pt idx="20752">
                  <c:v>0.98466435185185175</c:v>
                </c:pt>
                <c:pt idx="20753">
                  <c:v>0.98490740740740745</c:v>
                </c:pt>
                <c:pt idx="20754">
                  <c:v>0.98516203703703698</c:v>
                </c:pt>
                <c:pt idx="20755">
                  <c:v>0.98540509259259268</c:v>
                </c:pt>
                <c:pt idx="20756">
                  <c:v>0.98564814814814816</c:v>
                </c:pt>
                <c:pt idx="20757">
                  <c:v>0.98589120370370376</c:v>
                </c:pt>
                <c:pt idx="20758">
                  <c:v>0.98613425925925924</c:v>
                </c:pt>
                <c:pt idx="20759">
                  <c:v>0.98638888888888887</c:v>
                </c:pt>
                <c:pt idx="20760">
                  <c:v>0.98663194444444446</c:v>
                </c:pt>
                <c:pt idx="20761">
                  <c:v>0.98687499999999995</c:v>
                </c:pt>
                <c:pt idx="20762">
                  <c:v>0.98711805555555554</c:v>
                </c:pt>
                <c:pt idx="20763">
                  <c:v>0.98736111111111102</c:v>
                </c:pt>
                <c:pt idx="20764">
                  <c:v>0.98761574074074077</c:v>
                </c:pt>
                <c:pt idx="20765">
                  <c:v>0.98785879629629625</c:v>
                </c:pt>
                <c:pt idx="20766">
                  <c:v>0.98810185185185195</c:v>
                </c:pt>
                <c:pt idx="20767">
                  <c:v>0.98834490740740744</c:v>
                </c:pt>
                <c:pt idx="20768">
                  <c:v>0.98858796296296303</c:v>
                </c:pt>
                <c:pt idx="20769">
                  <c:v>0.98884259259259266</c:v>
                </c:pt>
                <c:pt idx="20770">
                  <c:v>0.98908564814814814</c:v>
                </c:pt>
                <c:pt idx="20771">
                  <c:v>0.98932870370370374</c:v>
                </c:pt>
                <c:pt idx="20772">
                  <c:v>0.98957175925925922</c:v>
                </c:pt>
                <c:pt idx="20773">
                  <c:v>0.98981481481481481</c:v>
                </c:pt>
                <c:pt idx="20774">
                  <c:v>0.9900578703703703</c:v>
                </c:pt>
                <c:pt idx="20775">
                  <c:v>0.99031249999999993</c:v>
                </c:pt>
                <c:pt idx="20776">
                  <c:v>0.99055555555555552</c:v>
                </c:pt>
                <c:pt idx="20777">
                  <c:v>0.99079861111111101</c:v>
                </c:pt>
                <c:pt idx="20778">
                  <c:v>0.99104166666666671</c:v>
                </c:pt>
                <c:pt idx="20779">
                  <c:v>0.99128472222222219</c:v>
                </c:pt>
                <c:pt idx="20780">
                  <c:v>0.99153935185185194</c:v>
                </c:pt>
                <c:pt idx="20781">
                  <c:v>0.99178240740740742</c:v>
                </c:pt>
                <c:pt idx="20782">
                  <c:v>0.99202546296296301</c:v>
                </c:pt>
                <c:pt idx="20783">
                  <c:v>0.99226851851851849</c:v>
                </c:pt>
                <c:pt idx="20784">
                  <c:v>0.99251157407407409</c:v>
                </c:pt>
                <c:pt idx="20785">
                  <c:v>0.99276620370370372</c:v>
                </c:pt>
                <c:pt idx="20786">
                  <c:v>0.9930092592592592</c:v>
                </c:pt>
                <c:pt idx="20787">
                  <c:v>0.9932523148148148</c:v>
                </c:pt>
                <c:pt idx="20788">
                  <c:v>0.99349537037037028</c:v>
                </c:pt>
                <c:pt idx="20789">
                  <c:v>0.99373842592592598</c:v>
                </c:pt>
                <c:pt idx="20790">
                  <c:v>0.9939930555555555</c:v>
                </c:pt>
                <c:pt idx="20791">
                  <c:v>0.99423611111111121</c:v>
                </c:pt>
                <c:pt idx="20792">
                  <c:v>0.99447916666666669</c:v>
                </c:pt>
                <c:pt idx="20793">
                  <c:v>0.99472222222222229</c:v>
                </c:pt>
                <c:pt idx="20794">
                  <c:v>0.99496527777777777</c:v>
                </c:pt>
                <c:pt idx="20795">
                  <c:v>0.99520833333333336</c:v>
                </c:pt>
                <c:pt idx="20796">
                  <c:v>0.99546296296296299</c:v>
                </c:pt>
                <c:pt idx="20797">
                  <c:v>0.99570601851851848</c:v>
                </c:pt>
                <c:pt idx="20798">
                  <c:v>0.99594907407407407</c:v>
                </c:pt>
                <c:pt idx="20799">
                  <c:v>0.99619212962962955</c:v>
                </c:pt>
                <c:pt idx="20800">
                  <c:v>0.9964467592592593</c:v>
                </c:pt>
                <c:pt idx="20801">
                  <c:v>0.99668981481481478</c:v>
                </c:pt>
                <c:pt idx="20802">
                  <c:v>0.99693287037037026</c:v>
                </c:pt>
                <c:pt idx="20803">
                  <c:v>0.99717592592592597</c:v>
                </c:pt>
                <c:pt idx="20804">
                  <c:v>0.99741898148148145</c:v>
                </c:pt>
                <c:pt idx="20805">
                  <c:v>0.99766203703703704</c:v>
                </c:pt>
                <c:pt idx="20806">
                  <c:v>0.99791666666666667</c:v>
                </c:pt>
                <c:pt idx="20807">
                  <c:v>0.99815972222222227</c:v>
                </c:pt>
                <c:pt idx="20808">
                  <c:v>0.99840277777777775</c:v>
                </c:pt>
                <c:pt idx="20809">
                  <c:v>0.99864583333333334</c:v>
                </c:pt>
                <c:pt idx="20810">
                  <c:v>0.99888888888888883</c:v>
                </c:pt>
                <c:pt idx="20811">
                  <c:v>0.99914351851851846</c:v>
                </c:pt>
                <c:pt idx="20812">
                  <c:v>0.99938657407407405</c:v>
                </c:pt>
                <c:pt idx="20813">
                  <c:v>0.99962962962962953</c:v>
                </c:pt>
                <c:pt idx="20814">
                  <c:v>0.99987268518518524</c:v>
                </c:pt>
                <c:pt idx="20815">
                  <c:v>1.1574074074074073E-4</c:v>
                </c:pt>
                <c:pt idx="20816">
                  <c:v>3.5879629629629635E-4</c:v>
                </c:pt>
                <c:pt idx="20817">
                  <c:v>6.134259259259259E-4</c:v>
                </c:pt>
                <c:pt idx="20818">
                  <c:v>8.564814814814815E-4</c:v>
                </c:pt>
                <c:pt idx="20819">
                  <c:v>1.0995370370370371E-3</c:v>
                </c:pt>
                <c:pt idx="20820">
                  <c:v>1.3425925925925925E-3</c:v>
                </c:pt>
                <c:pt idx="20821">
                  <c:v>1.5856481481481479E-3</c:v>
                </c:pt>
                <c:pt idx="20822">
                  <c:v>1.8402777777777777E-3</c:v>
                </c:pt>
                <c:pt idx="20823">
                  <c:v>2.0833333333333333E-3</c:v>
                </c:pt>
                <c:pt idx="20824">
                  <c:v>2.3263888888888887E-3</c:v>
                </c:pt>
                <c:pt idx="20825">
                  <c:v>2.5694444444444445E-3</c:v>
                </c:pt>
                <c:pt idx="20826">
                  <c:v>2.8124999999999995E-3</c:v>
                </c:pt>
                <c:pt idx="20827">
                  <c:v>3.0671296296296297E-3</c:v>
                </c:pt>
                <c:pt idx="20828">
                  <c:v>3.3101851851851851E-3</c:v>
                </c:pt>
                <c:pt idx="20829">
                  <c:v>3.5532407407407405E-3</c:v>
                </c:pt>
                <c:pt idx="20830">
                  <c:v>3.7962962962962963E-3</c:v>
                </c:pt>
                <c:pt idx="20831">
                  <c:v>4.0393518518518521E-3</c:v>
                </c:pt>
                <c:pt idx="20832">
                  <c:v>4.2939814814814811E-3</c:v>
                </c:pt>
                <c:pt idx="20833">
                  <c:v>4.5370370370370365E-3</c:v>
                </c:pt>
                <c:pt idx="20834">
                  <c:v>4.7800925925925919E-3</c:v>
                </c:pt>
                <c:pt idx="20835">
                  <c:v>5.0231481481481481E-3</c:v>
                </c:pt>
                <c:pt idx="20836">
                  <c:v>5.2662037037037035E-3</c:v>
                </c:pt>
                <c:pt idx="20837">
                  <c:v>5.5208333333333333E-3</c:v>
                </c:pt>
                <c:pt idx="20838">
                  <c:v>5.7638888888888887E-3</c:v>
                </c:pt>
                <c:pt idx="20839">
                  <c:v>6.0069444444444441E-3</c:v>
                </c:pt>
                <c:pt idx="20840">
                  <c:v>6.2499999999999995E-3</c:v>
                </c:pt>
                <c:pt idx="20841">
                  <c:v>6.4930555555555549E-3</c:v>
                </c:pt>
                <c:pt idx="20842">
                  <c:v>6.7476851851851856E-3</c:v>
                </c:pt>
                <c:pt idx="20843">
                  <c:v>6.9907407407407409E-3</c:v>
                </c:pt>
                <c:pt idx="20844">
                  <c:v>7.2337962962962963E-3</c:v>
                </c:pt>
                <c:pt idx="20845">
                  <c:v>7.4768518518518526E-3</c:v>
                </c:pt>
                <c:pt idx="20846">
                  <c:v>7.719907407407408E-3</c:v>
                </c:pt>
                <c:pt idx="20847">
                  <c:v>7.9629629629629634E-3</c:v>
                </c:pt>
                <c:pt idx="20848">
                  <c:v>8.217592592592594E-3</c:v>
                </c:pt>
                <c:pt idx="20849">
                  <c:v>8.4606481481481494E-3</c:v>
                </c:pt>
                <c:pt idx="20850">
                  <c:v>8.7037037037037031E-3</c:v>
                </c:pt>
                <c:pt idx="20851">
                  <c:v>8.9467592592592585E-3</c:v>
                </c:pt>
                <c:pt idx="20852">
                  <c:v>9.1898148148148139E-3</c:v>
                </c:pt>
                <c:pt idx="20853">
                  <c:v>9.4444444444444445E-3</c:v>
                </c:pt>
                <c:pt idx="20854">
                  <c:v>9.6874999999999999E-3</c:v>
                </c:pt>
                <c:pt idx="20855">
                  <c:v>9.9305555555555553E-3</c:v>
                </c:pt>
                <c:pt idx="20856">
                  <c:v>1.0173611111111111E-2</c:v>
                </c:pt>
                <c:pt idx="20857">
                  <c:v>1.0416666666666666E-2</c:v>
                </c:pt>
                <c:pt idx="20858">
                  <c:v>1.0671296296296297E-2</c:v>
                </c:pt>
                <c:pt idx="20859">
                  <c:v>1.091435185185185E-2</c:v>
                </c:pt>
                <c:pt idx="20860">
                  <c:v>1.1157407407407408E-2</c:v>
                </c:pt>
                <c:pt idx="20861">
                  <c:v>1.1400462962962965E-2</c:v>
                </c:pt>
                <c:pt idx="20862">
                  <c:v>1.1643518518518518E-2</c:v>
                </c:pt>
                <c:pt idx="20863">
                  <c:v>1.1886574074074075E-2</c:v>
                </c:pt>
                <c:pt idx="20864">
                  <c:v>1.2141203703703704E-2</c:v>
                </c:pt>
                <c:pt idx="20865">
                  <c:v>1.238425925925926E-2</c:v>
                </c:pt>
                <c:pt idx="20866">
                  <c:v>1.2627314814814815E-2</c:v>
                </c:pt>
                <c:pt idx="20867">
                  <c:v>1.2870370370370372E-2</c:v>
                </c:pt>
                <c:pt idx="20868">
                  <c:v>1.3113425925925926E-2</c:v>
                </c:pt>
                <c:pt idx="20869">
                  <c:v>1.3368055555555557E-2</c:v>
                </c:pt>
                <c:pt idx="20870">
                  <c:v>1.3611111111111114E-2</c:v>
                </c:pt>
                <c:pt idx="20871">
                  <c:v>1.3854166666666666E-2</c:v>
                </c:pt>
                <c:pt idx="20872">
                  <c:v>1.4097222222222221E-2</c:v>
                </c:pt>
                <c:pt idx="20873">
                  <c:v>1.4340277777777776E-2</c:v>
                </c:pt>
                <c:pt idx="20874">
                  <c:v>1.4594907407407405E-2</c:v>
                </c:pt>
                <c:pt idx="20875">
                  <c:v>1.4837962962962963E-2</c:v>
                </c:pt>
                <c:pt idx="20876">
                  <c:v>1.5081018518518516E-2</c:v>
                </c:pt>
                <c:pt idx="20877">
                  <c:v>1.5324074074074073E-2</c:v>
                </c:pt>
                <c:pt idx="20878">
                  <c:v>1.556712962962963E-2</c:v>
                </c:pt>
                <c:pt idx="20879">
                  <c:v>1.5821759259259261E-2</c:v>
                </c:pt>
                <c:pt idx="20880">
                  <c:v>1.6064814814814813E-2</c:v>
                </c:pt>
                <c:pt idx="20881">
                  <c:v>1.6307870370370372E-2</c:v>
                </c:pt>
                <c:pt idx="20882">
                  <c:v>1.6550925925925924E-2</c:v>
                </c:pt>
                <c:pt idx="20883">
                  <c:v>1.6793981481481483E-2</c:v>
                </c:pt>
                <c:pt idx="20884">
                  <c:v>1.7037037037037038E-2</c:v>
                </c:pt>
                <c:pt idx="20885">
                  <c:v>1.7291666666666667E-2</c:v>
                </c:pt>
                <c:pt idx="20886">
                  <c:v>1.7534722222222222E-2</c:v>
                </c:pt>
                <c:pt idx="20887">
                  <c:v>1.7777777777777778E-2</c:v>
                </c:pt>
                <c:pt idx="20888">
                  <c:v>1.8020833333333333E-2</c:v>
                </c:pt>
                <c:pt idx="20889">
                  <c:v>1.8263888888888889E-2</c:v>
                </c:pt>
                <c:pt idx="20890">
                  <c:v>1.8518518518518521E-2</c:v>
                </c:pt>
                <c:pt idx="20891">
                  <c:v>1.8761574074074073E-2</c:v>
                </c:pt>
                <c:pt idx="20892">
                  <c:v>1.9004629629629632E-2</c:v>
                </c:pt>
                <c:pt idx="20893">
                  <c:v>1.9247685185185184E-2</c:v>
                </c:pt>
                <c:pt idx="20894">
                  <c:v>1.9490740740740743E-2</c:v>
                </c:pt>
                <c:pt idx="20895">
                  <c:v>1.9745370370370371E-2</c:v>
                </c:pt>
                <c:pt idx="20896">
                  <c:v>1.9988425925925927E-2</c:v>
                </c:pt>
                <c:pt idx="20897">
                  <c:v>2.0231481481481482E-2</c:v>
                </c:pt>
                <c:pt idx="20898">
                  <c:v>2.0474537037037038E-2</c:v>
                </c:pt>
                <c:pt idx="20899">
                  <c:v>2.071759259259259E-2</c:v>
                </c:pt>
                <c:pt idx="20900">
                  <c:v>2.0972222222222222E-2</c:v>
                </c:pt>
                <c:pt idx="20901">
                  <c:v>2.1215277777777777E-2</c:v>
                </c:pt>
                <c:pt idx="20902">
                  <c:v>2.1458333333333333E-2</c:v>
                </c:pt>
                <c:pt idx="20903">
                  <c:v>2.1701388888888892E-2</c:v>
                </c:pt>
                <c:pt idx="20904">
                  <c:v>2.1944444444444447E-2</c:v>
                </c:pt>
                <c:pt idx="20905">
                  <c:v>2.2187499999999999E-2</c:v>
                </c:pt>
                <c:pt idx="20906">
                  <c:v>2.2442129629629631E-2</c:v>
                </c:pt>
                <c:pt idx="20907">
                  <c:v>2.2685185185185183E-2</c:v>
                </c:pt>
                <c:pt idx="20908">
                  <c:v>2.2928240740740739E-2</c:v>
                </c:pt>
                <c:pt idx="20909">
                  <c:v>2.3171296296296297E-2</c:v>
                </c:pt>
                <c:pt idx="20910">
                  <c:v>2.342592592592593E-2</c:v>
                </c:pt>
                <c:pt idx="20911">
                  <c:v>2.3668981481481485E-2</c:v>
                </c:pt>
                <c:pt idx="20912">
                  <c:v>2.3912037037037034E-2</c:v>
                </c:pt>
                <c:pt idx="20913">
                  <c:v>2.4155092592592589E-2</c:v>
                </c:pt>
                <c:pt idx="20914">
                  <c:v>2.4398148148148145E-2</c:v>
                </c:pt>
                <c:pt idx="20915">
                  <c:v>2.4641203703703703E-2</c:v>
                </c:pt>
                <c:pt idx="20916">
                  <c:v>2.4895833333333336E-2</c:v>
                </c:pt>
                <c:pt idx="20917">
                  <c:v>2.5138888888888891E-2</c:v>
                </c:pt>
                <c:pt idx="20918">
                  <c:v>2.5381944444444443E-2</c:v>
                </c:pt>
                <c:pt idx="20919">
                  <c:v>2.5624999999999998E-2</c:v>
                </c:pt>
                <c:pt idx="20920">
                  <c:v>2.5868055555555557E-2</c:v>
                </c:pt>
                <c:pt idx="20921">
                  <c:v>2.6122685185185183E-2</c:v>
                </c:pt>
                <c:pt idx="20922">
                  <c:v>2.6365740740740742E-2</c:v>
                </c:pt>
                <c:pt idx="20923">
                  <c:v>2.6608796296296297E-2</c:v>
                </c:pt>
                <c:pt idx="20924">
                  <c:v>2.6851851851851849E-2</c:v>
                </c:pt>
                <c:pt idx="20925">
                  <c:v>2.7094907407407404E-2</c:v>
                </c:pt>
                <c:pt idx="20926">
                  <c:v>2.7337962962962963E-2</c:v>
                </c:pt>
                <c:pt idx="20927">
                  <c:v>2.7592592592592596E-2</c:v>
                </c:pt>
                <c:pt idx="20928">
                  <c:v>2.7835648148148151E-2</c:v>
                </c:pt>
                <c:pt idx="20929">
                  <c:v>2.8078703703703703E-2</c:v>
                </c:pt>
                <c:pt idx="20930">
                  <c:v>2.8321759259259258E-2</c:v>
                </c:pt>
                <c:pt idx="20931">
                  <c:v>2.8564814814814817E-2</c:v>
                </c:pt>
                <c:pt idx="20932">
                  <c:v>2.8819444444444443E-2</c:v>
                </c:pt>
                <c:pt idx="20933">
                  <c:v>2.9062500000000002E-2</c:v>
                </c:pt>
                <c:pt idx="20934">
                  <c:v>2.9305555555555557E-2</c:v>
                </c:pt>
                <c:pt idx="20935">
                  <c:v>2.9548611111111109E-2</c:v>
                </c:pt>
                <c:pt idx="20936">
                  <c:v>2.9791666666666664E-2</c:v>
                </c:pt>
                <c:pt idx="20937">
                  <c:v>3.0046296296296297E-2</c:v>
                </c:pt>
                <c:pt idx="20938">
                  <c:v>3.0289351851851855E-2</c:v>
                </c:pt>
                <c:pt idx="20939">
                  <c:v>3.0532407407407411E-2</c:v>
                </c:pt>
                <c:pt idx="20940">
                  <c:v>3.0775462962962966E-2</c:v>
                </c:pt>
                <c:pt idx="20941">
                  <c:v>3.1018518518518515E-2</c:v>
                </c:pt>
                <c:pt idx="20942">
                  <c:v>3.1273148148148147E-2</c:v>
                </c:pt>
                <c:pt idx="20943">
                  <c:v>3.1516203703703706E-2</c:v>
                </c:pt>
                <c:pt idx="20944">
                  <c:v>3.1759259259259258E-2</c:v>
                </c:pt>
                <c:pt idx="20945">
                  <c:v>3.2002314814814817E-2</c:v>
                </c:pt>
                <c:pt idx="20946">
                  <c:v>3.2245370370370369E-2</c:v>
                </c:pt>
                <c:pt idx="20947">
                  <c:v>3.2499999999999994E-2</c:v>
                </c:pt>
                <c:pt idx="20948">
                  <c:v>3.2743055555555553E-2</c:v>
                </c:pt>
                <c:pt idx="20949">
                  <c:v>3.2986111111111112E-2</c:v>
                </c:pt>
                <c:pt idx="20950">
                  <c:v>3.3229166666666664E-2</c:v>
                </c:pt>
                <c:pt idx="20951">
                  <c:v>3.3472222222222223E-2</c:v>
                </c:pt>
                <c:pt idx="20952">
                  <c:v>3.3726851851851855E-2</c:v>
                </c:pt>
                <c:pt idx="20953">
                  <c:v>3.3969907407407407E-2</c:v>
                </c:pt>
                <c:pt idx="20954">
                  <c:v>3.4212962962962966E-2</c:v>
                </c:pt>
                <c:pt idx="20955">
                  <c:v>3.4456018518518518E-2</c:v>
                </c:pt>
                <c:pt idx="20956">
                  <c:v>3.4699074074074077E-2</c:v>
                </c:pt>
                <c:pt idx="20957">
                  <c:v>3.4942129629629635E-2</c:v>
                </c:pt>
                <c:pt idx="20958">
                  <c:v>3.5196759259259254E-2</c:v>
                </c:pt>
                <c:pt idx="20959">
                  <c:v>3.5439814814814813E-2</c:v>
                </c:pt>
                <c:pt idx="20960">
                  <c:v>3.5682870370370372E-2</c:v>
                </c:pt>
                <c:pt idx="20961">
                  <c:v>3.5925925925925924E-2</c:v>
                </c:pt>
                <c:pt idx="20962">
                  <c:v>3.6168981481481483E-2</c:v>
                </c:pt>
                <c:pt idx="20963">
                  <c:v>3.6423611111111115E-2</c:v>
                </c:pt>
                <c:pt idx="20964">
                  <c:v>3.6666666666666667E-2</c:v>
                </c:pt>
                <c:pt idx="20965">
                  <c:v>3.6909722222222226E-2</c:v>
                </c:pt>
                <c:pt idx="20966">
                  <c:v>3.7152777777777778E-2</c:v>
                </c:pt>
                <c:pt idx="20967">
                  <c:v>3.7395833333333336E-2</c:v>
                </c:pt>
                <c:pt idx="20968">
                  <c:v>3.7638888888888895E-2</c:v>
                </c:pt>
                <c:pt idx="20969">
                  <c:v>3.7893518518518521E-2</c:v>
                </c:pt>
                <c:pt idx="20970">
                  <c:v>3.8136574074074073E-2</c:v>
                </c:pt>
                <c:pt idx="20971">
                  <c:v>3.8379629629629632E-2</c:v>
                </c:pt>
                <c:pt idx="20972">
                  <c:v>3.8622685185185184E-2</c:v>
                </c:pt>
                <c:pt idx="20973">
                  <c:v>3.8865740740740742E-2</c:v>
                </c:pt>
                <c:pt idx="20974">
                  <c:v>3.9120370370370368E-2</c:v>
                </c:pt>
                <c:pt idx="20975">
                  <c:v>3.936342592592592E-2</c:v>
                </c:pt>
                <c:pt idx="20976">
                  <c:v>3.9606481481481479E-2</c:v>
                </c:pt>
                <c:pt idx="20977">
                  <c:v>3.9849537037037037E-2</c:v>
                </c:pt>
                <c:pt idx="20978">
                  <c:v>4.0092592592592589E-2</c:v>
                </c:pt>
                <c:pt idx="20979">
                  <c:v>4.0347222222222222E-2</c:v>
                </c:pt>
                <c:pt idx="20980">
                  <c:v>4.0590277777777781E-2</c:v>
                </c:pt>
                <c:pt idx="20981">
                  <c:v>4.0833333333333333E-2</c:v>
                </c:pt>
                <c:pt idx="20982">
                  <c:v>4.1076388888888891E-2</c:v>
                </c:pt>
                <c:pt idx="20983">
                  <c:v>4.1319444444444443E-2</c:v>
                </c:pt>
                <c:pt idx="20984">
                  <c:v>4.1574074074074076E-2</c:v>
                </c:pt>
                <c:pt idx="20985">
                  <c:v>4.1817129629629628E-2</c:v>
                </c:pt>
                <c:pt idx="20986">
                  <c:v>4.206018518518518E-2</c:v>
                </c:pt>
                <c:pt idx="20987">
                  <c:v>4.2303240740740738E-2</c:v>
                </c:pt>
                <c:pt idx="20988">
                  <c:v>4.2546296296296297E-2</c:v>
                </c:pt>
                <c:pt idx="20989">
                  <c:v>4.2789351851851849E-2</c:v>
                </c:pt>
                <c:pt idx="20990">
                  <c:v>4.3043981481481482E-2</c:v>
                </c:pt>
                <c:pt idx="20991">
                  <c:v>4.3287037037037041E-2</c:v>
                </c:pt>
                <c:pt idx="20992">
                  <c:v>4.3530092592592599E-2</c:v>
                </c:pt>
                <c:pt idx="20993">
                  <c:v>4.3773148148148144E-2</c:v>
                </c:pt>
                <c:pt idx="20994">
                  <c:v>4.4016203703703703E-2</c:v>
                </c:pt>
                <c:pt idx="20995">
                  <c:v>4.4270833333333336E-2</c:v>
                </c:pt>
                <c:pt idx="20996">
                  <c:v>4.4513888888888888E-2</c:v>
                </c:pt>
                <c:pt idx="20997">
                  <c:v>4.4756944444444446E-2</c:v>
                </c:pt>
                <c:pt idx="20998">
                  <c:v>4.5000000000000005E-2</c:v>
                </c:pt>
                <c:pt idx="20999">
                  <c:v>4.5243055555555557E-2</c:v>
                </c:pt>
                <c:pt idx="21000">
                  <c:v>4.5497685185185183E-2</c:v>
                </c:pt>
                <c:pt idx="21001">
                  <c:v>4.5740740740740742E-2</c:v>
                </c:pt>
                <c:pt idx="21002">
                  <c:v>4.5983796296296293E-2</c:v>
                </c:pt>
                <c:pt idx="21003">
                  <c:v>4.6226851851851852E-2</c:v>
                </c:pt>
                <c:pt idx="21004">
                  <c:v>4.6469907407407411E-2</c:v>
                </c:pt>
                <c:pt idx="21005">
                  <c:v>4.6724537037037044E-2</c:v>
                </c:pt>
                <c:pt idx="21006">
                  <c:v>4.6967592592592589E-2</c:v>
                </c:pt>
                <c:pt idx="21007">
                  <c:v>4.7210648148148147E-2</c:v>
                </c:pt>
                <c:pt idx="21008">
                  <c:v>4.7453703703703699E-2</c:v>
                </c:pt>
                <c:pt idx="21009">
                  <c:v>4.7696759259259258E-2</c:v>
                </c:pt>
                <c:pt idx="21010">
                  <c:v>4.7939814814814817E-2</c:v>
                </c:pt>
                <c:pt idx="21011">
                  <c:v>4.8194444444444449E-2</c:v>
                </c:pt>
                <c:pt idx="21012">
                  <c:v>4.8437500000000001E-2</c:v>
                </c:pt>
                <c:pt idx="21013">
                  <c:v>4.868055555555556E-2</c:v>
                </c:pt>
                <c:pt idx="21014">
                  <c:v>4.8923611111111105E-2</c:v>
                </c:pt>
                <c:pt idx="21015">
                  <c:v>4.9166666666666664E-2</c:v>
                </c:pt>
                <c:pt idx="21016">
                  <c:v>4.9421296296296297E-2</c:v>
                </c:pt>
                <c:pt idx="21017">
                  <c:v>4.9664351851851855E-2</c:v>
                </c:pt>
                <c:pt idx="21018">
                  <c:v>4.9907407407407407E-2</c:v>
                </c:pt>
                <c:pt idx="21019">
                  <c:v>5.0150462962962966E-2</c:v>
                </c:pt>
                <c:pt idx="21020">
                  <c:v>5.0393518518518511E-2</c:v>
                </c:pt>
                <c:pt idx="21021">
                  <c:v>5.0648148148148144E-2</c:v>
                </c:pt>
                <c:pt idx="21022">
                  <c:v>5.0891203703703702E-2</c:v>
                </c:pt>
                <c:pt idx="21023">
                  <c:v>5.1134259259259261E-2</c:v>
                </c:pt>
                <c:pt idx="21024">
                  <c:v>5.1377314814814813E-2</c:v>
                </c:pt>
                <c:pt idx="21025">
                  <c:v>5.1620370370370372E-2</c:v>
                </c:pt>
                <c:pt idx="21026">
                  <c:v>5.1875000000000004E-2</c:v>
                </c:pt>
                <c:pt idx="21027">
                  <c:v>5.2118055555555563E-2</c:v>
                </c:pt>
                <c:pt idx="21028">
                  <c:v>5.2361111111111108E-2</c:v>
                </c:pt>
                <c:pt idx="21029">
                  <c:v>5.2604166666666667E-2</c:v>
                </c:pt>
                <c:pt idx="21030">
                  <c:v>5.2847222222222219E-2</c:v>
                </c:pt>
                <c:pt idx="21031">
                  <c:v>5.3090277777777778E-2</c:v>
                </c:pt>
                <c:pt idx="21032">
                  <c:v>5.334490740740741E-2</c:v>
                </c:pt>
                <c:pt idx="21033">
                  <c:v>5.3587962962962969E-2</c:v>
                </c:pt>
                <c:pt idx="21034">
                  <c:v>5.3831018518518514E-2</c:v>
                </c:pt>
                <c:pt idx="21035">
                  <c:v>5.4074074074074073E-2</c:v>
                </c:pt>
                <c:pt idx="21036">
                  <c:v>5.4317129629629625E-2</c:v>
                </c:pt>
                <c:pt idx="21037">
                  <c:v>5.4571759259259257E-2</c:v>
                </c:pt>
                <c:pt idx="21038">
                  <c:v>5.4814814814814816E-2</c:v>
                </c:pt>
                <c:pt idx="21039">
                  <c:v>5.5057870370370375E-2</c:v>
                </c:pt>
                <c:pt idx="21040">
                  <c:v>5.5300925925925927E-2</c:v>
                </c:pt>
                <c:pt idx="21041">
                  <c:v>5.5543981481481486E-2</c:v>
                </c:pt>
                <c:pt idx="21042">
                  <c:v>5.5798611111111111E-2</c:v>
                </c:pt>
                <c:pt idx="21043">
                  <c:v>5.6041666666666663E-2</c:v>
                </c:pt>
                <c:pt idx="21044">
                  <c:v>5.6284722222222222E-2</c:v>
                </c:pt>
                <c:pt idx="21045">
                  <c:v>5.6527777777777781E-2</c:v>
                </c:pt>
                <c:pt idx="21046">
                  <c:v>5.6770833333333333E-2</c:v>
                </c:pt>
                <c:pt idx="21047">
                  <c:v>5.7025462962962958E-2</c:v>
                </c:pt>
                <c:pt idx="21048">
                  <c:v>5.7268518518518517E-2</c:v>
                </c:pt>
                <c:pt idx="21049">
                  <c:v>5.7511574074074069E-2</c:v>
                </c:pt>
                <c:pt idx="21050">
                  <c:v>5.7754629629629628E-2</c:v>
                </c:pt>
                <c:pt idx="21051">
                  <c:v>5.7997685185185187E-2</c:v>
                </c:pt>
                <c:pt idx="21052">
                  <c:v>5.8252314814814819E-2</c:v>
                </c:pt>
                <c:pt idx="21053">
                  <c:v>5.8495370370370371E-2</c:v>
                </c:pt>
                <c:pt idx="21054">
                  <c:v>5.873842592592593E-2</c:v>
                </c:pt>
                <c:pt idx="21055">
                  <c:v>5.8981481481481489E-2</c:v>
                </c:pt>
                <c:pt idx="21056">
                  <c:v>5.9224537037037041E-2</c:v>
                </c:pt>
                <c:pt idx="21057">
                  <c:v>5.9479166666666666E-2</c:v>
                </c:pt>
                <c:pt idx="21058">
                  <c:v>5.9722222222222225E-2</c:v>
                </c:pt>
                <c:pt idx="21059">
                  <c:v>5.9965277777777777E-2</c:v>
                </c:pt>
                <c:pt idx="21060">
                  <c:v>6.0208333333333336E-2</c:v>
                </c:pt>
                <c:pt idx="21061">
                  <c:v>6.0451388888888895E-2</c:v>
                </c:pt>
                <c:pt idx="21062">
                  <c:v>6.069444444444444E-2</c:v>
                </c:pt>
                <c:pt idx="21063">
                  <c:v>6.0949074074074072E-2</c:v>
                </c:pt>
                <c:pt idx="21064">
                  <c:v>6.1192129629629631E-2</c:v>
                </c:pt>
                <c:pt idx="21065">
                  <c:v>6.1435185185185183E-2</c:v>
                </c:pt>
                <c:pt idx="21066">
                  <c:v>6.1678240740740742E-2</c:v>
                </c:pt>
                <c:pt idx="21067">
                  <c:v>6.1921296296296301E-2</c:v>
                </c:pt>
                <c:pt idx="21068">
                  <c:v>6.2175925925925933E-2</c:v>
                </c:pt>
                <c:pt idx="21069">
                  <c:v>6.2418981481481478E-2</c:v>
                </c:pt>
                <c:pt idx="21070">
                  <c:v>6.2662037037037044E-2</c:v>
                </c:pt>
                <c:pt idx="21071">
                  <c:v>6.2905092592592596E-2</c:v>
                </c:pt>
                <c:pt idx="21072">
                  <c:v>6.3148148148148148E-2</c:v>
                </c:pt>
                <c:pt idx="21073">
                  <c:v>6.33912037037037E-2</c:v>
                </c:pt>
                <c:pt idx="21074">
                  <c:v>6.3645833333333332E-2</c:v>
                </c:pt>
                <c:pt idx="21075">
                  <c:v>6.3888888888888884E-2</c:v>
                </c:pt>
                <c:pt idx="21076">
                  <c:v>6.4131944444444436E-2</c:v>
                </c:pt>
                <c:pt idx="21077">
                  <c:v>6.4375000000000002E-2</c:v>
                </c:pt>
                <c:pt idx="21078">
                  <c:v>6.4618055555555554E-2</c:v>
                </c:pt>
                <c:pt idx="21079">
                  <c:v>6.4872685185185186E-2</c:v>
                </c:pt>
                <c:pt idx="21080">
                  <c:v>6.5115740740740738E-2</c:v>
                </c:pt>
                <c:pt idx="21081">
                  <c:v>6.5358796296296304E-2</c:v>
                </c:pt>
                <c:pt idx="21082">
                  <c:v>6.5601851851851856E-2</c:v>
                </c:pt>
                <c:pt idx="21083">
                  <c:v>6.5844907407407408E-2</c:v>
                </c:pt>
                <c:pt idx="21084">
                  <c:v>6.609953703703704E-2</c:v>
                </c:pt>
                <c:pt idx="21085">
                  <c:v>6.6342592592592592E-2</c:v>
                </c:pt>
                <c:pt idx="21086">
                  <c:v>6.6585648148148144E-2</c:v>
                </c:pt>
                <c:pt idx="21087">
                  <c:v>6.682870370370371E-2</c:v>
                </c:pt>
                <c:pt idx="21088">
                  <c:v>6.7071759259259262E-2</c:v>
                </c:pt>
                <c:pt idx="21089">
                  <c:v>6.732638888888888E-2</c:v>
                </c:pt>
                <c:pt idx="21090">
                  <c:v>6.7569444444444446E-2</c:v>
                </c:pt>
                <c:pt idx="21091">
                  <c:v>6.7812499999999998E-2</c:v>
                </c:pt>
                <c:pt idx="21092">
                  <c:v>6.805555555555555E-2</c:v>
                </c:pt>
                <c:pt idx="21093">
                  <c:v>6.8298611111111115E-2</c:v>
                </c:pt>
                <c:pt idx="21094">
                  <c:v>6.8553240740740748E-2</c:v>
                </c:pt>
                <c:pt idx="21095">
                  <c:v>6.87962962962963E-2</c:v>
                </c:pt>
                <c:pt idx="21096">
                  <c:v>6.9039351851851852E-2</c:v>
                </c:pt>
                <c:pt idx="21097">
                  <c:v>6.9282407407407418E-2</c:v>
                </c:pt>
                <c:pt idx="21098">
                  <c:v>6.9525462962962969E-2</c:v>
                </c:pt>
                <c:pt idx="21099">
                  <c:v>6.9768518518518521E-2</c:v>
                </c:pt>
                <c:pt idx="21100">
                  <c:v>7.0023148148148154E-2</c:v>
                </c:pt>
                <c:pt idx="21101">
                  <c:v>7.0266203703703692E-2</c:v>
                </c:pt>
                <c:pt idx="21102">
                  <c:v>7.0509259259259258E-2</c:v>
                </c:pt>
                <c:pt idx="21103">
                  <c:v>7.075231481481481E-2</c:v>
                </c:pt>
                <c:pt idx="21104">
                  <c:v>7.0995370370370361E-2</c:v>
                </c:pt>
                <c:pt idx="21105">
                  <c:v>7.1249999999999994E-2</c:v>
                </c:pt>
                <c:pt idx="21106">
                  <c:v>7.149305555555556E-2</c:v>
                </c:pt>
                <c:pt idx="21107">
                  <c:v>7.1736111111111112E-2</c:v>
                </c:pt>
                <c:pt idx="21108">
                  <c:v>7.1979166666666664E-2</c:v>
                </c:pt>
                <c:pt idx="21109">
                  <c:v>7.2222222222222229E-2</c:v>
                </c:pt>
                <c:pt idx="21110">
                  <c:v>7.2476851851851862E-2</c:v>
                </c:pt>
                <c:pt idx="21111">
                  <c:v>7.2719907407407414E-2</c:v>
                </c:pt>
                <c:pt idx="21112">
                  <c:v>7.2962962962962966E-2</c:v>
                </c:pt>
                <c:pt idx="21113">
                  <c:v>7.3206018518518517E-2</c:v>
                </c:pt>
                <c:pt idx="21114">
                  <c:v>7.3449074074074069E-2</c:v>
                </c:pt>
                <c:pt idx="21115">
                  <c:v>7.3703703703703702E-2</c:v>
                </c:pt>
                <c:pt idx="21116">
                  <c:v>7.3946759259259254E-2</c:v>
                </c:pt>
                <c:pt idx="21117">
                  <c:v>7.4189814814814806E-2</c:v>
                </c:pt>
                <c:pt idx="21118">
                  <c:v>7.4432870370370371E-2</c:v>
                </c:pt>
                <c:pt idx="21119">
                  <c:v>7.4675925925925923E-2</c:v>
                </c:pt>
                <c:pt idx="21120">
                  <c:v>7.4918981481481475E-2</c:v>
                </c:pt>
                <c:pt idx="21121">
                  <c:v>7.5173611111111108E-2</c:v>
                </c:pt>
                <c:pt idx="21122">
                  <c:v>7.5416666666666674E-2</c:v>
                </c:pt>
                <c:pt idx="21123">
                  <c:v>7.5659722222222225E-2</c:v>
                </c:pt>
                <c:pt idx="21124">
                  <c:v>7.5902777777777777E-2</c:v>
                </c:pt>
                <c:pt idx="21125">
                  <c:v>7.6145833333333343E-2</c:v>
                </c:pt>
                <c:pt idx="21126">
                  <c:v>7.6400462962962962E-2</c:v>
                </c:pt>
                <c:pt idx="21127">
                  <c:v>7.6643518518518514E-2</c:v>
                </c:pt>
                <c:pt idx="21128">
                  <c:v>7.6886574074074079E-2</c:v>
                </c:pt>
                <c:pt idx="21129">
                  <c:v>7.7129629629629631E-2</c:v>
                </c:pt>
                <c:pt idx="21130">
                  <c:v>7.7372685185185183E-2</c:v>
                </c:pt>
                <c:pt idx="21131">
                  <c:v>7.7627314814814816E-2</c:v>
                </c:pt>
                <c:pt idx="21132">
                  <c:v>7.7870370370370368E-2</c:v>
                </c:pt>
                <c:pt idx="21133">
                  <c:v>7.8113425925925919E-2</c:v>
                </c:pt>
                <c:pt idx="21134">
                  <c:v>7.8356481481481485E-2</c:v>
                </c:pt>
                <c:pt idx="21135">
                  <c:v>7.8599537037037037E-2</c:v>
                </c:pt>
                <c:pt idx="21136">
                  <c:v>7.885416666666667E-2</c:v>
                </c:pt>
                <c:pt idx="21137">
                  <c:v>7.9097222222222222E-2</c:v>
                </c:pt>
                <c:pt idx="21138">
                  <c:v>7.9340277777777787E-2</c:v>
                </c:pt>
                <c:pt idx="21139">
                  <c:v>7.9583333333333339E-2</c:v>
                </c:pt>
                <c:pt idx="21140">
                  <c:v>7.9826388888888891E-2</c:v>
                </c:pt>
                <c:pt idx="21141">
                  <c:v>8.0081018518518524E-2</c:v>
                </c:pt>
                <c:pt idx="21142">
                  <c:v>8.0324074074074062E-2</c:v>
                </c:pt>
                <c:pt idx="21143">
                  <c:v>8.0567129629629627E-2</c:v>
                </c:pt>
                <c:pt idx="21144">
                  <c:v>8.0810185185185179E-2</c:v>
                </c:pt>
                <c:pt idx="21145">
                  <c:v>8.1053240740740731E-2</c:v>
                </c:pt>
                <c:pt idx="21146">
                  <c:v>8.1296296296296297E-2</c:v>
                </c:pt>
                <c:pt idx="21147">
                  <c:v>8.1550925925925929E-2</c:v>
                </c:pt>
                <c:pt idx="21148">
                  <c:v>8.1793981481481481E-2</c:v>
                </c:pt>
                <c:pt idx="21149">
                  <c:v>8.2037037037037033E-2</c:v>
                </c:pt>
                <c:pt idx="21150">
                  <c:v>8.2280092592592599E-2</c:v>
                </c:pt>
                <c:pt idx="21151">
                  <c:v>8.2523148148148151E-2</c:v>
                </c:pt>
                <c:pt idx="21152">
                  <c:v>8.2777777777777783E-2</c:v>
                </c:pt>
                <c:pt idx="21153">
                  <c:v>8.3020833333333335E-2</c:v>
                </c:pt>
                <c:pt idx="21154">
                  <c:v>8.3263888888888887E-2</c:v>
                </c:pt>
                <c:pt idx="21155">
                  <c:v>8.3506944444444453E-2</c:v>
                </c:pt>
                <c:pt idx="21156">
                  <c:v>8.3749999999999991E-2</c:v>
                </c:pt>
                <c:pt idx="21157">
                  <c:v>8.4004629629629624E-2</c:v>
                </c:pt>
                <c:pt idx="21158">
                  <c:v>8.4247685185185175E-2</c:v>
                </c:pt>
                <c:pt idx="21159">
                  <c:v>8.4490740740740741E-2</c:v>
                </c:pt>
                <c:pt idx="21160">
                  <c:v>8.4733796296296293E-2</c:v>
                </c:pt>
                <c:pt idx="21161">
                  <c:v>8.4976851851851845E-2</c:v>
                </c:pt>
                <c:pt idx="21162">
                  <c:v>8.5219907407407411E-2</c:v>
                </c:pt>
                <c:pt idx="21163">
                  <c:v>8.5474537037037043E-2</c:v>
                </c:pt>
                <c:pt idx="21164">
                  <c:v>8.5717592592592595E-2</c:v>
                </c:pt>
                <c:pt idx="21165">
                  <c:v>8.5960648148148147E-2</c:v>
                </c:pt>
                <c:pt idx="21166">
                  <c:v>8.6203703703703713E-2</c:v>
                </c:pt>
                <c:pt idx="21167">
                  <c:v>8.6446759259259265E-2</c:v>
                </c:pt>
                <c:pt idx="21168">
                  <c:v>8.6701388888888897E-2</c:v>
                </c:pt>
                <c:pt idx="21169">
                  <c:v>8.6944444444444449E-2</c:v>
                </c:pt>
                <c:pt idx="21170">
                  <c:v>8.7187499999999987E-2</c:v>
                </c:pt>
                <c:pt idx="21171">
                  <c:v>8.7430555555555553E-2</c:v>
                </c:pt>
                <c:pt idx="21172">
                  <c:v>8.7673611111111105E-2</c:v>
                </c:pt>
                <c:pt idx="21173">
                  <c:v>8.7928240740740737E-2</c:v>
                </c:pt>
                <c:pt idx="21174">
                  <c:v>8.8171296296296289E-2</c:v>
                </c:pt>
                <c:pt idx="21175">
                  <c:v>8.8414351851851855E-2</c:v>
                </c:pt>
                <c:pt idx="21176">
                  <c:v>8.8657407407407407E-2</c:v>
                </c:pt>
                <c:pt idx="21177">
                  <c:v>8.8900462962962959E-2</c:v>
                </c:pt>
                <c:pt idx="21178">
                  <c:v>8.9155092592592591E-2</c:v>
                </c:pt>
                <c:pt idx="21179">
                  <c:v>8.9398148148148157E-2</c:v>
                </c:pt>
                <c:pt idx="21180">
                  <c:v>8.9641203703703709E-2</c:v>
                </c:pt>
                <c:pt idx="21181">
                  <c:v>8.9884259259259261E-2</c:v>
                </c:pt>
                <c:pt idx="21182">
                  <c:v>9.0127314814814827E-2</c:v>
                </c:pt>
                <c:pt idx="21183">
                  <c:v>9.0370370370370379E-2</c:v>
                </c:pt>
                <c:pt idx="21184">
                  <c:v>9.0624999999999997E-2</c:v>
                </c:pt>
                <c:pt idx="21185">
                  <c:v>9.0868055555555549E-2</c:v>
                </c:pt>
                <c:pt idx="21186">
                  <c:v>9.1111111111111101E-2</c:v>
                </c:pt>
                <c:pt idx="21187">
                  <c:v>9.1354166666666667E-2</c:v>
                </c:pt>
                <c:pt idx="21188">
                  <c:v>9.1597222222222219E-2</c:v>
                </c:pt>
                <c:pt idx="21189">
                  <c:v>9.1851851851851851E-2</c:v>
                </c:pt>
                <c:pt idx="21190">
                  <c:v>9.2094907407407403E-2</c:v>
                </c:pt>
                <c:pt idx="21191">
                  <c:v>9.2337962962962969E-2</c:v>
                </c:pt>
                <c:pt idx="21192">
                  <c:v>9.2581018518518521E-2</c:v>
                </c:pt>
                <c:pt idx="21193">
                  <c:v>9.2824074074074073E-2</c:v>
                </c:pt>
                <c:pt idx="21194">
                  <c:v>9.3078703703703705E-2</c:v>
                </c:pt>
                <c:pt idx="21195">
                  <c:v>9.3321759259259271E-2</c:v>
                </c:pt>
                <c:pt idx="21196">
                  <c:v>9.3564814814814823E-2</c:v>
                </c:pt>
                <c:pt idx="21197">
                  <c:v>9.3807870370370375E-2</c:v>
                </c:pt>
                <c:pt idx="21198">
                  <c:v>9.4050925925925941E-2</c:v>
                </c:pt>
                <c:pt idx="21199">
                  <c:v>9.4305555555555545E-2</c:v>
                </c:pt>
                <c:pt idx="21200">
                  <c:v>9.4548611111111111E-2</c:v>
                </c:pt>
                <c:pt idx="21201">
                  <c:v>9.4791666666666663E-2</c:v>
                </c:pt>
                <c:pt idx="21202">
                  <c:v>9.5034722222222215E-2</c:v>
                </c:pt>
                <c:pt idx="21203">
                  <c:v>9.5277777777777781E-2</c:v>
                </c:pt>
                <c:pt idx="21204">
                  <c:v>9.5532407407407413E-2</c:v>
                </c:pt>
                <c:pt idx="21205">
                  <c:v>9.5775462962962965E-2</c:v>
                </c:pt>
                <c:pt idx="21206">
                  <c:v>9.6018518518518517E-2</c:v>
                </c:pt>
                <c:pt idx="21207">
                  <c:v>9.6261574074074083E-2</c:v>
                </c:pt>
                <c:pt idx="21208">
                  <c:v>9.6504629629629635E-2</c:v>
                </c:pt>
                <c:pt idx="21209">
                  <c:v>9.6747685185185187E-2</c:v>
                </c:pt>
                <c:pt idx="21210">
                  <c:v>9.7002314814814805E-2</c:v>
                </c:pt>
                <c:pt idx="21211">
                  <c:v>9.7245370370370357E-2</c:v>
                </c:pt>
                <c:pt idx="21212">
                  <c:v>9.7488425925925923E-2</c:v>
                </c:pt>
                <c:pt idx="21213">
                  <c:v>9.7731481481481475E-2</c:v>
                </c:pt>
                <c:pt idx="21214">
                  <c:v>9.7974537037037027E-2</c:v>
                </c:pt>
                <c:pt idx="21215">
                  <c:v>9.8229166666666659E-2</c:v>
                </c:pt>
                <c:pt idx="21216">
                  <c:v>9.8472222222222225E-2</c:v>
                </c:pt>
                <c:pt idx="21217">
                  <c:v>9.8715277777777777E-2</c:v>
                </c:pt>
                <c:pt idx="21218">
                  <c:v>9.8958333333333329E-2</c:v>
                </c:pt>
                <c:pt idx="21219">
                  <c:v>9.9201388888888895E-2</c:v>
                </c:pt>
                <c:pt idx="21220">
                  <c:v>9.9456018518518527E-2</c:v>
                </c:pt>
                <c:pt idx="21221">
                  <c:v>9.9699074074074079E-2</c:v>
                </c:pt>
                <c:pt idx="21222">
                  <c:v>9.9942129629629631E-2</c:v>
                </c:pt>
                <c:pt idx="21223">
                  <c:v>0.1001851851851852</c:v>
                </c:pt>
                <c:pt idx="21224">
                  <c:v>0.10042824074074075</c:v>
                </c:pt>
                <c:pt idx="21225">
                  <c:v>0.1006712962962963</c:v>
                </c:pt>
                <c:pt idx="21226">
                  <c:v>0.10092592592592592</c:v>
                </c:pt>
                <c:pt idx="21227">
                  <c:v>0.10116898148148147</c:v>
                </c:pt>
                <c:pt idx="21228">
                  <c:v>0.10141203703703704</c:v>
                </c:pt>
                <c:pt idx="21229">
                  <c:v>0.10165509259259259</c:v>
                </c:pt>
                <c:pt idx="21230">
                  <c:v>0.10189814814814814</c:v>
                </c:pt>
                <c:pt idx="21231">
                  <c:v>0.10215277777777777</c:v>
                </c:pt>
                <c:pt idx="21232">
                  <c:v>0.10239583333333334</c:v>
                </c:pt>
                <c:pt idx="21233">
                  <c:v>0.10263888888888889</c:v>
                </c:pt>
                <c:pt idx="21234">
                  <c:v>0.10288194444444444</c:v>
                </c:pt>
                <c:pt idx="21235">
                  <c:v>0.10312500000000001</c:v>
                </c:pt>
                <c:pt idx="21236">
                  <c:v>0.10337962962962964</c:v>
                </c:pt>
                <c:pt idx="21237">
                  <c:v>0.10362268518518518</c:v>
                </c:pt>
                <c:pt idx="21238">
                  <c:v>0.10386574074074073</c:v>
                </c:pt>
                <c:pt idx="21239">
                  <c:v>0.10410879629629628</c:v>
                </c:pt>
                <c:pt idx="21240">
                  <c:v>0.10435185185185185</c:v>
                </c:pt>
                <c:pt idx="21241">
                  <c:v>0.10460648148148148</c:v>
                </c:pt>
                <c:pt idx="21242">
                  <c:v>0.10484953703703703</c:v>
                </c:pt>
                <c:pt idx="21243">
                  <c:v>0.10509259259259258</c:v>
                </c:pt>
                <c:pt idx="21244">
                  <c:v>0.10533564814814815</c:v>
                </c:pt>
                <c:pt idx="21245">
                  <c:v>0.1055787037037037</c:v>
                </c:pt>
                <c:pt idx="21246">
                  <c:v>0.10582175925925925</c:v>
                </c:pt>
                <c:pt idx="21247">
                  <c:v>0.10607638888888889</c:v>
                </c:pt>
                <c:pt idx="21248">
                  <c:v>0.10631944444444445</c:v>
                </c:pt>
                <c:pt idx="21249">
                  <c:v>0.1065625</c:v>
                </c:pt>
                <c:pt idx="21250">
                  <c:v>0.10680555555555556</c:v>
                </c:pt>
                <c:pt idx="21251">
                  <c:v>0.10704861111111112</c:v>
                </c:pt>
                <c:pt idx="21252">
                  <c:v>0.10730324074074075</c:v>
                </c:pt>
                <c:pt idx="21253">
                  <c:v>0.10754629629629631</c:v>
                </c:pt>
                <c:pt idx="21254">
                  <c:v>0.10778935185185186</c:v>
                </c:pt>
                <c:pt idx="21255">
                  <c:v>0.10803240740740742</c:v>
                </c:pt>
                <c:pt idx="21256">
                  <c:v>0.10827546296296296</c:v>
                </c:pt>
                <c:pt idx="21257">
                  <c:v>0.10853009259259259</c:v>
                </c:pt>
                <c:pt idx="21258">
                  <c:v>0.10877314814814815</c:v>
                </c:pt>
                <c:pt idx="21259">
                  <c:v>0.1090162037037037</c:v>
                </c:pt>
                <c:pt idx="21260">
                  <c:v>0.10925925925925926</c:v>
                </c:pt>
                <c:pt idx="21261">
                  <c:v>0.10950231481481482</c:v>
                </c:pt>
                <c:pt idx="21262">
                  <c:v>0.10975694444444445</c:v>
                </c:pt>
                <c:pt idx="21263">
                  <c:v>0.11</c:v>
                </c:pt>
                <c:pt idx="21264">
                  <c:v>0.11024305555555557</c:v>
                </c:pt>
                <c:pt idx="21265">
                  <c:v>0.11048611111111112</c:v>
                </c:pt>
                <c:pt idx="21266">
                  <c:v>0.11072916666666667</c:v>
                </c:pt>
                <c:pt idx="21267">
                  <c:v>0.11097222222222221</c:v>
                </c:pt>
                <c:pt idx="21268">
                  <c:v>0.11122685185185184</c:v>
                </c:pt>
                <c:pt idx="21269">
                  <c:v>0.11146990740740741</c:v>
                </c:pt>
                <c:pt idx="21270">
                  <c:v>0.11171296296296296</c:v>
                </c:pt>
                <c:pt idx="21271">
                  <c:v>0.11195601851851851</c:v>
                </c:pt>
                <c:pt idx="21272">
                  <c:v>0.11219907407407408</c:v>
                </c:pt>
                <c:pt idx="21273">
                  <c:v>0.11245370370370371</c:v>
                </c:pt>
                <c:pt idx="21274">
                  <c:v>0.11269675925925926</c:v>
                </c:pt>
                <c:pt idx="21275">
                  <c:v>0.11293981481481481</c:v>
                </c:pt>
                <c:pt idx="21276">
                  <c:v>0.11318287037037038</c:v>
                </c:pt>
                <c:pt idx="21277">
                  <c:v>0.11342592592592593</c:v>
                </c:pt>
                <c:pt idx="21278">
                  <c:v>0.11368055555555556</c:v>
                </c:pt>
                <c:pt idx="21279">
                  <c:v>0.11392361111111111</c:v>
                </c:pt>
                <c:pt idx="21280">
                  <c:v>0.11416666666666668</c:v>
                </c:pt>
                <c:pt idx="21281">
                  <c:v>0.11440972222222223</c:v>
                </c:pt>
                <c:pt idx="21282">
                  <c:v>0.11465277777777778</c:v>
                </c:pt>
                <c:pt idx="21283">
                  <c:v>0.1149074074074074</c:v>
                </c:pt>
                <c:pt idx="21284">
                  <c:v>0.11515046296296295</c:v>
                </c:pt>
                <c:pt idx="21285">
                  <c:v>0.11539351851851852</c:v>
                </c:pt>
                <c:pt idx="21286">
                  <c:v>0.11563657407407407</c:v>
                </c:pt>
                <c:pt idx="21287">
                  <c:v>0.11587962962962962</c:v>
                </c:pt>
                <c:pt idx="21288">
                  <c:v>0.11613425925925926</c:v>
                </c:pt>
                <c:pt idx="21289">
                  <c:v>0.11637731481481482</c:v>
                </c:pt>
                <c:pt idx="21290">
                  <c:v>0.11662037037037037</c:v>
                </c:pt>
                <c:pt idx="21291">
                  <c:v>0.11686342592592593</c:v>
                </c:pt>
                <c:pt idx="21292">
                  <c:v>0.11710648148148149</c:v>
                </c:pt>
                <c:pt idx="21293">
                  <c:v>0.11734953703703704</c:v>
                </c:pt>
                <c:pt idx="21294">
                  <c:v>0.11760416666666666</c:v>
                </c:pt>
                <c:pt idx="21295">
                  <c:v>0.11784722222222221</c:v>
                </c:pt>
                <c:pt idx="21296">
                  <c:v>0.11809027777777777</c:v>
                </c:pt>
                <c:pt idx="21297">
                  <c:v>0.11833333333333333</c:v>
                </c:pt>
                <c:pt idx="21298">
                  <c:v>0.11857638888888888</c:v>
                </c:pt>
                <c:pt idx="21299">
                  <c:v>0.11883101851851852</c:v>
                </c:pt>
                <c:pt idx="21300">
                  <c:v>0.11907407407407407</c:v>
                </c:pt>
                <c:pt idx="21301">
                  <c:v>0.11931712962962963</c:v>
                </c:pt>
                <c:pt idx="21302">
                  <c:v>0.11956018518518519</c:v>
                </c:pt>
                <c:pt idx="21303">
                  <c:v>0.11980324074074074</c:v>
                </c:pt>
                <c:pt idx="21304">
                  <c:v>0.12005787037037037</c:v>
                </c:pt>
                <c:pt idx="21305">
                  <c:v>0.12030092592592594</c:v>
                </c:pt>
                <c:pt idx="21306">
                  <c:v>0.12054398148148149</c:v>
                </c:pt>
                <c:pt idx="21307">
                  <c:v>0.12078703703703704</c:v>
                </c:pt>
                <c:pt idx="21308">
                  <c:v>0.12103009259259261</c:v>
                </c:pt>
                <c:pt idx="21309">
                  <c:v>0.12127314814814816</c:v>
                </c:pt>
                <c:pt idx="21310">
                  <c:v>0.12152777777777778</c:v>
                </c:pt>
                <c:pt idx="21311">
                  <c:v>0.12177083333333333</c:v>
                </c:pt>
                <c:pt idx="21312">
                  <c:v>0.12201388888888888</c:v>
                </c:pt>
                <c:pt idx="21313">
                  <c:v>0.12225694444444445</c:v>
                </c:pt>
                <c:pt idx="21314">
                  <c:v>0.12251157407407408</c:v>
                </c:pt>
                <c:pt idx="21315">
                  <c:v>0.12275462962962963</c:v>
                </c:pt>
                <c:pt idx="21316">
                  <c:v>0.12299768518518518</c:v>
                </c:pt>
                <c:pt idx="21317">
                  <c:v>0.12324074074074075</c:v>
                </c:pt>
                <c:pt idx="21318">
                  <c:v>0.1234837962962963</c:v>
                </c:pt>
                <c:pt idx="21319">
                  <c:v>0.12372685185185185</c:v>
                </c:pt>
                <c:pt idx="21320">
                  <c:v>0.12398148148148147</c:v>
                </c:pt>
                <c:pt idx="21321">
                  <c:v>0.12422453703703702</c:v>
                </c:pt>
                <c:pt idx="21322">
                  <c:v>0.12446759259259259</c:v>
                </c:pt>
                <c:pt idx="21323">
                  <c:v>0.12471064814814814</c:v>
                </c:pt>
                <c:pt idx="21324">
                  <c:v>0.12495370370370369</c:v>
                </c:pt>
                <c:pt idx="21325">
                  <c:v>0.12520833333333334</c:v>
                </c:pt>
                <c:pt idx="21326">
                  <c:v>0.12545138888888888</c:v>
                </c:pt>
                <c:pt idx="21327">
                  <c:v>0.12569444444444444</c:v>
                </c:pt>
                <c:pt idx="21328">
                  <c:v>0.12593750000000001</c:v>
                </c:pt>
                <c:pt idx="21329">
                  <c:v>0.12618055555555555</c:v>
                </c:pt>
                <c:pt idx="21330">
                  <c:v>0.12642361111111111</c:v>
                </c:pt>
                <c:pt idx="21331">
                  <c:v>0.12667824074074074</c:v>
                </c:pt>
                <c:pt idx="21332">
                  <c:v>0.12692129629629631</c:v>
                </c:pt>
                <c:pt idx="21333">
                  <c:v>0.12716435185185185</c:v>
                </c:pt>
                <c:pt idx="21334">
                  <c:v>0.12740740740740741</c:v>
                </c:pt>
                <c:pt idx="21335">
                  <c:v>0.12765046296296298</c:v>
                </c:pt>
                <c:pt idx="21336">
                  <c:v>0.12790509259259258</c:v>
                </c:pt>
                <c:pt idx="21337">
                  <c:v>0.12814814814814815</c:v>
                </c:pt>
                <c:pt idx="21338">
                  <c:v>0.12839120370370369</c:v>
                </c:pt>
                <c:pt idx="21339">
                  <c:v>0.12863425925925925</c:v>
                </c:pt>
                <c:pt idx="21340">
                  <c:v>0.12887731481481482</c:v>
                </c:pt>
                <c:pt idx="21341">
                  <c:v>0.12913194444444445</c:v>
                </c:pt>
                <c:pt idx="21342">
                  <c:v>0.12937499999999999</c:v>
                </c:pt>
                <c:pt idx="21343">
                  <c:v>0.12961805555555556</c:v>
                </c:pt>
                <c:pt idx="21344">
                  <c:v>0.12986111111111112</c:v>
                </c:pt>
                <c:pt idx="21345">
                  <c:v>0.13010416666666666</c:v>
                </c:pt>
                <c:pt idx="21346">
                  <c:v>0.13035879629629629</c:v>
                </c:pt>
                <c:pt idx="21347">
                  <c:v>0.13060185185185186</c:v>
                </c:pt>
                <c:pt idx="21348">
                  <c:v>0.13084490740740742</c:v>
                </c:pt>
                <c:pt idx="21349">
                  <c:v>0.13108796296296296</c:v>
                </c:pt>
                <c:pt idx="21350">
                  <c:v>0.13133101851851853</c:v>
                </c:pt>
                <c:pt idx="21351">
                  <c:v>0.13157407407407407</c:v>
                </c:pt>
                <c:pt idx="21352">
                  <c:v>0.1318287037037037</c:v>
                </c:pt>
                <c:pt idx="21353">
                  <c:v>0.13207175925925926</c:v>
                </c:pt>
                <c:pt idx="21354">
                  <c:v>0.1323148148148148</c:v>
                </c:pt>
                <c:pt idx="21355">
                  <c:v>0.13255787037037037</c:v>
                </c:pt>
                <c:pt idx="21356">
                  <c:v>0.13280092592592593</c:v>
                </c:pt>
                <c:pt idx="21357">
                  <c:v>0.13305555555555557</c:v>
                </c:pt>
                <c:pt idx="21358">
                  <c:v>0.1332986111111111</c:v>
                </c:pt>
                <c:pt idx="21359">
                  <c:v>0.13354166666666667</c:v>
                </c:pt>
                <c:pt idx="21360">
                  <c:v>0.13378472222222224</c:v>
                </c:pt>
                <c:pt idx="21361">
                  <c:v>0.13402777777777777</c:v>
                </c:pt>
                <c:pt idx="21362">
                  <c:v>0.13428240740740741</c:v>
                </c:pt>
                <c:pt idx="21363">
                  <c:v>0.13452546296296297</c:v>
                </c:pt>
                <c:pt idx="21364">
                  <c:v>0.13476851851851851</c:v>
                </c:pt>
                <c:pt idx="21365">
                  <c:v>0.13501157407407408</c:v>
                </c:pt>
                <c:pt idx="21366">
                  <c:v>0.13525462962962961</c:v>
                </c:pt>
                <c:pt idx="21367">
                  <c:v>0.13550925925925925</c:v>
                </c:pt>
                <c:pt idx="21368">
                  <c:v>0.13575231481481481</c:v>
                </c:pt>
                <c:pt idx="21369">
                  <c:v>0.13599537037037038</c:v>
                </c:pt>
                <c:pt idx="21370">
                  <c:v>0.13623842592592592</c:v>
                </c:pt>
                <c:pt idx="21371">
                  <c:v>0.13648148148148148</c:v>
                </c:pt>
                <c:pt idx="21372">
                  <c:v>0.13673611111111111</c:v>
                </c:pt>
                <c:pt idx="21373">
                  <c:v>0.13697916666666668</c:v>
                </c:pt>
                <c:pt idx="21374">
                  <c:v>0.13722222222222222</c:v>
                </c:pt>
                <c:pt idx="21375">
                  <c:v>0.13746527777777778</c:v>
                </c:pt>
                <c:pt idx="21376">
                  <c:v>0.13770833333333335</c:v>
                </c:pt>
                <c:pt idx="21377">
                  <c:v>0.13795138888888889</c:v>
                </c:pt>
                <c:pt idx="21378">
                  <c:v>0.13820601851851852</c:v>
                </c:pt>
                <c:pt idx="21379">
                  <c:v>0.13844907407407406</c:v>
                </c:pt>
                <c:pt idx="21380">
                  <c:v>0.13869212962962962</c:v>
                </c:pt>
                <c:pt idx="21381">
                  <c:v>0.13893518518518519</c:v>
                </c:pt>
                <c:pt idx="21382">
                  <c:v>0.13917824074074073</c:v>
                </c:pt>
                <c:pt idx="21383">
                  <c:v>0.13943287037037036</c:v>
                </c:pt>
                <c:pt idx="21384">
                  <c:v>0.13967592592592593</c:v>
                </c:pt>
                <c:pt idx="21385">
                  <c:v>0.13991898148148149</c:v>
                </c:pt>
                <c:pt idx="21386">
                  <c:v>0.14016203703703703</c:v>
                </c:pt>
                <c:pt idx="21387">
                  <c:v>0.1404050925925926</c:v>
                </c:pt>
                <c:pt idx="21388">
                  <c:v>0.14065972222222223</c:v>
                </c:pt>
                <c:pt idx="21389">
                  <c:v>0.14090277777777779</c:v>
                </c:pt>
                <c:pt idx="21390">
                  <c:v>0.14114583333333333</c:v>
                </c:pt>
                <c:pt idx="21391">
                  <c:v>0.1413888888888889</c:v>
                </c:pt>
                <c:pt idx="21392">
                  <c:v>0.14163194444444446</c:v>
                </c:pt>
                <c:pt idx="21393">
                  <c:v>0.141875</c:v>
                </c:pt>
                <c:pt idx="21394">
                  <c:v>0.14212962962962963</c:v>
                </c:pt>
                <c:pt idx="21395">
                  <c:v>0.14237268518518517</c:v>
                </c:pt>
                <c:pt idx="21396">
                  <c:v>0.14261574074074074</c:v>
                </c:pt>
                <c:pt idx="21397">
                  <c:v>0.1428587962962963</c:v>
                </c:pt>
                <c:pt idx="21398">
                  <c:v>0.14310185185185184</c:v>
                </c:pt>
                <c:pt idx="21399">
                  <c:v>0.14335648148148147</c:v>
                </c:pt>
                <c:pt idx="21400">
                  <c:v>0.14359953703703704</c:v>
                </c:pt>
                <c:pt idx="21401">
                  <c:v>0.14384259259259261</c:v>
                </c:pt>
                <c:pt idx="21402">
                  <c:v>0.14408564814814814</c:v>
                </c:pt>
                <c:pt idx="21403">
                  <c:v>0.14432870370370371</c:v>
                </c:pt>
                <c:pt idx="21404">
                  <c:v>0.14458333333333331</c:v>
                </c:pt>
                <c:pt idx="21405">
                  <c:v>0.14482638888888888</c:v>
                </c:pt>
                <c:pt idx="21406">
                  <c:v>0.14506944444444445</c:v>
                </c:pt>
                <c:pt idx="21407">
                  <c:v>0.14531249999999998</c:v>
                </c:pt>
                <c:pt idx="21408">
                  <c:v>0.14555555555555555</c:v>
                </c:pt>
                <c:pt idx="21409">
                  <c:v>0.14581018518518518</c:v>
                </c:pt>
                <c:pt idx="21410">
                  <c:v>0.14605324074074075</c:v>
                </c:pt>
                <c:pt idx="21411">
                  <c:v>0.14629629629629629</c:v>
                </c:pt>
                <c:pt idx="21412">
                  <c:v>0.14653935185185185</c:v>
                </c:pt>
                <c:pt idx="21413">
                  <c:v>0.14678240740740742</c:v>
                </c:pt>
                <c:pt idx="21414">
                  <c:v>0.14702546296296296</c:v>
                </c:pt>
                <c:pt idx="21415">
                  <c:v>0.14728009259259259</c:v>
                </c:pt>
                <c:pt idx="21416">
                  <c:v>0.14752314814814815</c:v>
                </c:pt>
                <c:pt idx="21417">
                  <c:v>0.14776620370370372</c:v>
                </c:pt>
                <c:pt idx="21418">
                  <c:v>0.14800925925925926</c:v>
                </c:pt>
                <c:pt idx="21419">
                  <c:v>0.14825231481481482</c:v>
                </c:pt>
                <c:pt idx="21420">
                  <c:v>0.14850694444444446</c:v>
                </c:pt>
                <c:pt idx="21421">
                  <c:v>0.14875000000000002</c:v>
                </c:pt>
                <c:pt idx="21422">
                  <c:v>0.14899305555555556</c:v>
                </c:pt>
                <c:pt idx="21423">
                  <c:v>0.1492361111111111</c:v>
                </c:pt>
                <c:pt idx="21424">
                  <c:v>0.14947916666666666</c:v>
                </c:pt>
                <c:pt idx="21425">
                  <c:v>0.1497337962962963</c:v>
                </c:pt>
                <c:pt idx="21426">
                  <c:v>0.14997685185185186</c:v>
                </c:pt>
                <c:pt idx="21427">
                  <c:v>0.1502199074074074</c:v>
                </c:pt>
                <c:pt idx="21428">
                  <c:v>0.15046296296296297</c:v>
                </c:pt>
                <c:pt idx="21429">
                  <c:v>0.15070601851851853</c:v>
                </c:pt>
                <c:pt idx="21430">
                  <c:v>0.15096064814814816</c:v>
                </c:pt>
                <c:pt idx="21431">
                  <c:v>0.1512037037037037</c:v>
                </c:pt>
                <c:pt idx="21432">
                  <c:v>0.15144675925925927</c:v>
                </c:pt>
                <c:pt idx="21433">
                  <c:v>0.15168981481481481</c:v>
                </c:pt>
                <c:pt idx="21434">
                  <c:v>0.15193287037037037</c:v>
                </c:pt>
                <c:pt idx="21435">
                  <c:v>0.15217592592592591</c:v>
                </c:pt>
                <c:pt idx="21436">
                  <c:v>0.15243055555555554</c:v>
                </c:pt>
                <c:pt idx="21437">
                  <c:v>0.15267361111111111</c:v>
                </c:pt>
                <c:pt idx="21438">
                  <c:v>0.15291666666666667</c:v>
                </c:pt>
                <c:pt idx="21439">
                  <c:v>0.15315972222222221</c:v>
                </c:pt>
                <c:pt idx="21440">
                  <c:v>0.15340277777777778</c:v>
                </c:pt>
                <c:pt idx="21441">
                  <c:v>0.15365740740740741</c:v>
                </c:pt>
                <c:pt idx="21442">
                  <c:v>0.15390046296296298</c:v>
                </c:pt>
                <c:pt idx="21443">
                  <c:v>0.15414351851851851</c:v>
                </c:pt>
                <c:pt idx="21444">
                  <c:v>0.15438657407407408</c:v>
                </c:pt>
                <c:pt idx="21445">
                  <c:v>0.15462962962962964</c:v>
                </c:pt>
                <c:pt idx="21446">
                  <c:v>0.15488425925925928</c:v>
                </c:pt>
                <c:pt idx="21447">
                  <c:v>0.15512731481481482</c:v>
                </c:pt>
                <c:pt idx="21448">
                  <c:v>0.15537037037037038</c:v>
                </c:pt>
                <c:pt idx="21449">
                  <c:v>0.15561342592592595</c:v>
                </c:pt>
                <c:pt idx="21450">
                  <c:v>0.15585648148148148</c:v>
                </c:pt>
                <c:pt idx="21451">
                  <c:v>0.15611111111111112</c:v>
                </c:pt>
                <c:pt idx="21452">
                  <c:v>0.15635416666666666</c:v>
                </c:pt>
                <c:pt idx="21453">
                  <c:v>0.15659722222222222</c:v>
                </c:pt>
                <c:pt idx="21454">
                  <c:v>0.15684027777777779</c:v>
                </c:pt>
                <c:pt idx="21455">
                  <c:v>0.15708333333333332</c:v>
                </c:pt>
                <c:pt idx="21456">
                  <c:v>0.15733796296296296</c:v>
                </c:pt>
                <c:pt idx="21457">
                  <c:v>0.15758101851851852</c:v>
                </c:pt>
                <c:pt idx="21458">
                  <c:v>0.15782407407407409</c:v>
                </c:pt>
                <c:pt idx="21459">
                  <c:v>0.15806712962962963</c:v>
                </c:pt>
                <c:pt idx="21460">
                  <c:v>0.15831018518518519</c:v>
                </c:pt>
                <c:pt idx="21461">
                  <c:v>0.15855324074074076</c:v>
                </c:pt>
                <c:pt idx="21462">
                  <c:v>0.15880787037037036</c:v>
                </c:pt>
                <c:pt idx="21463">
                  <c:v>0.15905092592592593</c:v>
                </c:pt>
                <c:pt idx="21464">
                  <c:v>0.15929398148148147</c:v>
                </c:pt>
                <c:pt idx="21465">
                  <c:v>0.15953703703703703</c:v>
                </c:pt>
                <c:pt idx="21466">
                  <c:v>0.1597800925925926</c:v>
                </c:pt>
                <c:pt idx="21467">
                  <c:v>0.16003472222222223</c:v>
                </c:pt>
                <c:pt idx="21468">
                  <c:v>0.16027777777777777</c:v>
                </c:pt>
                <c:pt idx="21469">
                  <c:v>0.16052083333333333</c:v>
                </c:pt>
                <c:pt idx="21470">
                  <c:v>0.1607638888888889</c:v>
                </c:pt>
                <c:pt idx="21471">
                  <c:v>0.16100694444444444</c:v>
                </c:pt>
                <c:pt idx="21472">
                  <c:v>0.16126157407407407</c:v>
                </c:pt>
                <c:pt idx="21473">
                  <c:v>0.16150462962962964</c:v>
                </c:pt>
                <c:pt idx="21474">
                  <c:v>0.1617476851851852</c:v>
                </c:pt>
                <c:pt idx="21475">
                  <c:v>0.16199074074074074</c:v>
                </c:pt>
                <c:pt idx="21476">
                  <c:v>0.16223379629629631</c:v>
                </c:pt>
                <c:pt idx="21477">
                  <c:v>0.16247685185185187</c:v>
                </c:pt>
                <c:pt idx="21478">
                  <c:v>0.16273148148148148</c:v>
                </c:pt>
                <c:pt idx="21479">
                  <c:v>0.16297453703703704</c:v>
                </c:pt>
                <c:pt idx="21480">
                  <c:v>0.16321759259259258</c:v>
                </c:pt>
                <c:pt idx="21481">
                  <c:v>0.16346064814814815</c:v>
                </c:pt>
                <c:pt idx="21482">
                  <c:v>0.16370370370370371</c:v>
                </c:pt>
                <c:pt idx="21483">
                  <c:v>0.16395833333333334</c:v>
                </c:pt>
                <c:pt idx="21484">
                  <c:v>0.16420138888888888</c:v>
                </c:pt>
                <c:pt idx="21485">
                  <c:v>0.16444444444444445</c:v>
                </c:pt>
                <c:pt idx="21486">
                  <c:v>0.16468750000000001</c:v>
                </c:pt>
                <c:pt idx="21487">
                  <c:v>0.16493055555555555</c:v>
                </c:pt>
                <c:pt idx="21488">
                  <c:v>0.16518518518518518</c:v>
                </c:pt>
                <c:pt idx="21489">
                  <c:v>0.16542824074074072</c:v>
                </c:pt>
                <c:pt idx="21490">
                  <c:v>0.16567129629629629</c:v>
                </c:pt>
                <c:pt idx="21491">
                  <c:v>0.16591435185185185</c:v>
                </c:pt>
                <c:pt idx="21492">
                  <c:v>0.16615740740740739</c:v>
                </c:pt>
                <c:pt idx="21493">
                  <c:v>0.16641203703703702</c:v>
                </c:pt>
                <c:pt idx="21494">
                  <c:v>0.16665509259259259</c:v>
                </c:pt>
                <c:pt idx="21495">
                  <c:v>0.16689814814814816</c:v>
                </c:pt>
                <c:pt idx="21496">
                  <c:v>0.16714120370370369</c:v>
                </c:pt>
                <c:pt idx="21497">
                  <c:v>0.16738425925925926</c:v>
                </c:pt>
                <c:pt idx="21498">
                  <c:v>0.16762731481481483</c:v>
                </c:pt>
                <c:pt idx="21499">
                  <c:v>0.16788194444444446</c:v>
                </c:pt>
                <c:pt idx="21500">
                  <c:v>0.168125</c:v>
                </c:pt>
                <c:pt idx="21501">
                  <c:v>0.16836805555555556</c:v>
                </c:pt>
                <c:pt idx="21502">
                  <c:v>0.16861111111111113</c:v>
                </c:pt>
                <c:pt idx="21503">
                  <c:v>0.16885416666666667</c:v>
                </c:pt>
                <c:pt idx="21504">
                  <c:v>0.1691087962962963</c:v>
                </c:pt>
                <c:pt idx="21505">
                  <c:v>0.16935185185185186</c:v>
                </c:pt>
                <c:pt idx="21506">
                  <c:v>0.16959490740740743</c:v>
                </c:pt>
                <c:pt idx="21507">
                  <c:v>0.16983796296296297</c:v>
                </c:pt>
                <c:pt idx="21508">
                  <c:v>0.17008101851851853</c:v>
                </c:pt>
                <c:pt idx="21509">
                  <c:v>0.17033564814814817</c:v>
                </c:pt>
                <c:pt idx="21510">
                  <c:v>0.17057870370370368</c:v>
                </c:pt>
                <c:pt idx="21511">
                  <c:v>0.17082175925925924</c:v>
                </c:pt>
                <c:pt idx="21512">
                  <c:v>0.17106481481481481</c:v>
                </c:pt>
                <c:pt idx="21513">
                  <c:v>0.17130787037037035</c:v>
                </c:pt>
                <c:pt idx="21514">
                  <c:v>0.17156249999999998</c:v>
                </c:pt>
                <c:pt idx="21515">
                  <c:v>0.17180555555555554</c:v>
                </c:pt>
                <c:pt idx="21516">
                  <c:v>0.17204861111111111</c:v>
                </c:pt>
                <c:pt idx="21517">
                  <c:v>0.17229166666666665</c:v>
                </c:pt>
                <c:pt idx="21518">
                  <c:v>0.17253472222222221</c:v>
                </c:pt>
                <c:pt idx="21519">
                  <c:v>0.17277777777777778</c:v>
                </c:pt>
                <c:pt idx="21520">
                  <c:v>0.17303240740740741</c:v>
                </c:pt>
                <c:pt idx="21521">
                  <c:v>0.17327546296296295</c:v>
                </c:pt>
                <c:pt idx="21522">
                  <c:v>0.17351851851851852</c:v>
                </c:pt>
                <c:pt idx="21523">
                  <c:v>0.17376157407407408</c:v>
                </c:pt>
                <c:pt idx="21524">
                  <c:v>0.17400462962962962</c:v>
                </c:pt>
                <c:pt idx="21525">
                  <c:v>0.17425925925925925</c:v>
                </c:pt>
                <c:pt idx="21526">
                  <c:v>0.17450231481481482</c:v>
                </c:pt>
                <c:pt idx="21527">
                  <c:v>0.17474537037037038</c:v>
                </c:pt>
                <c:pt idx="21528">
                  <c:v>0.17498842592592592</c:v>
                </c:pt>
                <c:pt idx="21529">
                  <c:v>0.17523148148148149</c:v>
                </c:pt>
                <c:pt idx="21530">
                  <c:v>0.17548611111111112</c:v>
                </c:pt>
                <c:pt idx="21531">
                  <c:v>0.17572916666666669</c:v>
                </c:pt>
                <c:pt idx="21532">
                  <c:v>0.17597222222222222</c:v>
                </c:pt>
                <c:pt idx="21533">
                  <c:v>0.17621527777777779</c:v>
                </c:pt>
                <c:pt idx="21534">
                  <c:v>0.17645833333333336</c:v>
                </c:pt>
                <c:pt idx="21535">
                  <c:v>0.17671296296296299</c:v>
                </c:pt>
                <c:pt idx="21536">
                  <c:v>0.17695601851851853</c:v>
                </c:pt>
                <c:pt idx="21537">
                  <c:v>0.17719907407407409</c:v>
                </c:pt>
                <c:pt idx="21538">
                  <c:v>0.17744212962962966</c:v>
                </c:pt>
                <c:pt idx="21539">
                  <c:v>0.17768518518518517</c:v>
                </c:pt>
                <c:pt idx="21540">
                  <c:v>0.1779398148148148</c:v>
                </c:pt>
                <c:pt idx="21541">
                  <c:v>0.17818287037037037</c:v>
                </c:pt>
                <c:pt idx="21542">
                  <c:v>0.1784259259259259</c:v>
                </c:pt>
                <c:pt idx="21543">
                  <c:v>0.17866898148148147</c:v>
                </c:pt>
                <c:pt idx="21544">
                  <c:v>0.17891203703703704</c:v>
                </c:pt>
                <c:pt idx="21545">
                  <c:v>0.17915509259259257</c:v>
                </c:pt>
                <c:pt idx="21546">
                  <c:v>0.17940972222222221</c:v>
                </c:pt>
                <c:pt idx="21547">
                  <c:v>0.17965277777777777</c:v>
                </c:pt>
                <c:pt idx="21548">
                  <c:v>0.17989583333333334</c:v>
                </c:pt>
                <c:pt idx="21549">
                  <c:v>0.18013888888888888</c:v>
                </c:pt>
                <c:pt idx="21550">
                  <c:v>0.18038194444444444</c:v>
                </c:pt>
                <c:pt idx="21551">
                  <c:v>0.18063657407407407</c:v>
                </c:pt>
                <c:pt idx="21552">
                  <c:v>0.18087962962962964</c:v>
                </c:pt>
                <c:pt idx="21553">
                  <c:v>0.18112268518518518</c:v>
                </c:pt>
                <c:pt idx="21554">
                  <c:v>0.18136574074074074</c:v>
                </c:pt>
                <c:pt idx="21555">
                  <c:v>0.18160879629629631</c:v>
                </c:pt>
                <c:pt idx="21556">
                  <c:v>0.18186342592592594</c:v>
                </c:pt>
                <c:pt idx="21557">
                  <c:v>0.18210648148148148</c:v>
                </c:pt>
                <c:pt idx="21558">
                  <c:v>0.18234953703703705</c:v>
                </c:pt>
                <c:pt idx="21559">
                  <c:v>0.18259259259259261</c:v>
                </c:pt>
                <c:pt idx="21560">
                  <c:v>0.18283564814814815</c:v>
                </c:pt>
                <c:pt idx="21561">
                  <c:v>0.18307870370370372</c:v>
                </c:pt>
                <c:pt idx="21562">
                  <c:v>0.18333333333333335</c:v>
                </c:pt>
                <c:pt idx="21563">
                  <c:v>0.18357638888888891</c:v>
                </c:pt>
                <c:pt idx="21564">
                  <c:v>0.18381944444444445</c:v>
                </c:pt>
                <c:pt idx="21565">
                  <c:v>0.18406250000000002</c:v>
                </c:pt>
                <c:pt idx="21566">
                  <c:v>0.18430555555555553</c:v>
                </c:pt>
                <c:pt idx="21567">
                  <c:v>0.18456018518518516</c:v>
                </c:pt>
                <c:pt idx="21568">
                  <c:v>0.18480324074074073</c:v>
                </c:pt>
                <c:pt idx="21569">
                  <c:v>0.18504629629629629</c:v>
                </c:pt>
                <c:pt idx="21570">
                  <c:v>0.18528935185185183</c:v>
                </c:pt>
                <c:pt idx="21571">
                  <c:v>0.1855324074074074</c:v>
                </c:pt>
                <c:pt idx="21572">
                  <c:v>0.18578703703703703</c:v>
                </c:pt>
                <c:pt idx="21573">
                  <c:v>0.18603009259259259</c:v>
                </c:pt>
                <c:pt idx="21574">
                  <c:v>0.18627314814814813</c:v>
                </c:pt>
                <c:pt idx="21575">
                  <c:v>0.1865162037037037</c:v>
                </c:pt>
                <c:pt idx="21576">
                  <c:v>0.18675925925925926</c:v>
                </c:pt>
                <c:pt idx="21577">
                  <c:v>0.1870138888888889</c:v>
                </c:pt>
                <c:pt idx="21578">
                  <c:v>0.18725694444444443</c:v>
                </c:pt>
                <c:pt idx="21579">
                  <c:v>0.1875</c:v>
                </c:pt>
                <c:pt idx="21580">
                  <c:v>0.18774305555555557</c:v>
                </c:pt>
                <c:pt idx="21581">
                  <c:v>0.1879861111111111</c:v>
                </c:pt>
                <c:pt idx="21582">
                  <c:v>0.18822916666666667</c:v>
                </c:pt>
                <c:pt idx="21583">
                  <c:v>0.1884837962962963</c:v>
                </c:pt>
                <c:pt idx="21584">
                  <c:v>0.18872685185185187</c:v>
                </c:pt>
                <c:pt idx="21585">
                  <c:v>0.18896990740740741</c:v>
                </c:pt>
                <c:pt idx="21586">
                  <c:v>0.18921296296296297</c:v>
                </c:pt>
                <c:pt idx="21587">
                  <c:v>0.18945601851851854</c:v>
                </c:pt>
                <c:pt idx="21588">
                  <c:v>0.18971064814814817</c:v>
                </c:pt>
                <c:pt idx="21589">
                  <c:v>0.18995370370370371</c:v>
                </c:pt>
                <c:pt idx="21590">
                  <c:v>0.19019675925925927</c:v>
                </c:pt>
                <c:pt idx="21591">
                  <c:v>0.19043981481481484</c:v>
                </c:pt>
                <c:pt idx="21592">
                  <c:v>0.19068287037037038</c:v>
                </c:pt>
                <c:pt idx="21593">
                  <c:v>0.19093749999999998</c:v>
                </c:pt>
                <c:pt idx="21594">
                  <c:v>0.19118055555555555</c:v>
                </c:pt>
                <c:pt idx="21595">
                  <c:v>0.19142361111111109</c:v>
                </c:pt>
                <c:pt idx="21596">
                  <c:v>0.19166666666666665</c:v>
                </c:pt>
                <c:pt idx="21597">
                  <c:v>0.19190972222222222</c:v>
                </c:pt>
                <c:pt idx="21598">
                  <c:v>0.19216435185185185</c:v>
                </c:pt>
                <c:pt idx="21599">
                  <c:v>0.19240740740740739</c:v>
                </c:pt>
                <c:pt idx="21600">
                  <c:v>0.19265046296296295</c:v>
                </c:pt>
                <c:pt idx="21601">
                  <c:v>0.19289351851851852</c:v>
                </c:pt>
                <c:pt idx="21602">
                  <c:v>0.19313657407407406</c:v>
                </c:pt>
                <c:pt idx="21603">
                  <c:v>0.19337962962962962</c:v>
                </c:pt>
                <c:pt idx="21604">
                  <c:v>0.19363425925925926</c:v>
                </c:pt>
                <c:pt idx="21605">
                  <c:v>0.19387731481481482</c:v>
                </c:pt>
                <c:pt idx="21606">
                  <c:v>0.19412037037037036</c:v>
                </c:pt>
                <c:pt idx="21607">
                  <c:v>0.19436342592592593</c:v>
                </c:pt>
                <c:pt idx="21608">
                  <c:v>0.19460648148148149</c:v>
                </c:pt>
                <c:pt idx="21609">
                  <c:v>0.19486111111111112</c:v>
                </c:pt>
                <c:pt idx="21610">
                  <c:v>0.19510416666666666</c:v>
                </c:pt>
                <c:pt idx="21611">
                  <c:v>0.19534722222222223</c:v>
                </c:pt>
                <c:pt idx="21612">
                  <c:v>0.19559027777777779</c:v>
                </c:pt>
                <c:pt idx="21613">
                  <c:v>0.19583333333333333</c:v>
                </c:pt>
                <c:pt idx="21614">
                  <c:v>0.1960763888888889</c:v>
                </c:pt>
                <c:pt idx="21615">
                  <c:v>0.19633101851851853</c:v>
                </c:pt>
                <c:pt idx="21616">
                  <c:v>0.1965740740740741</c:v>
                </c:pt>
                <c:pt idx="21617">
                  <c:v>0.19681712962962963</c:v>
                </c:pt>
                <c:pt idx="21618">
                  <c:v>0.1970601851851852</c:v>
                </c:pt>
                <c:pt idx="21619">
                  <c:v>0.19730324074074077</c:v>
                </c:pt>
                <c:pt idx="21620">
                  <c:v>0.19755787037037034</c:v>
                </c:pt>
                <c:pt idx="21621">
                  <c:v>0.19780092592592591</c:v>
                </c:pt>
                <c:pt idx="21622">
                  <c:v>0.19804398148148147</c:v>
                </c:pt>
                <c:pt idx="21623">
                  <c:v>0.19828703703703701</c:v>
                </c:pt>
                <c:pt idx="21624">
                  <c:v>0.19853009259259258</c:v>
                </c:pt>
                <c:pt idx="21625">
                  <c:v>0.19878472222222221</c:v>
                </c:pt>
                <c:pt idx="21626">
                  <c:v>0.19902777777777778</c:v>
                </c:pt>
                <c:pt idx="21627">
                  <c:v>0.19927083333333331</c:v>
                </c:pt>
                <c:pt idx="21628">
                  <c:v>0.19951388888888888</c:v>
                </c:pt>
                <c:pt idx="21629">
                  <c:v>0.19975694444444445</c:v>
                </c:pt>
                <c:pt idx="21630">
                  <c:v>0.20001157407407408</c:v>
                </c:pt>
                <c:pt idx="21631">
                  <c:v>0.20025462962962962</c:v>
                </c:pt>
                <c:pt idx="21632">
                  <c:v>0.20049768518518518</c:v>
                </c:pt>
                <c:pt idx="21633">
                  <c:v>0.20074074074074075</c:v>
                </c:pt>
                <c:pt idx="21634">
                  <c:v>0.20098379629629629</c:v>
                </c:pt>
                <c:pt idx="21635">
                  <c:v>0.20122685185185185</c:v>
                </c:pt>
                <c:pt idx="21636">
                  <c:v>0.20148148148148148</c:v>
                </c:pt>
                <c:pt idx="21637">
                  <c:v>0.20172453703703705</c:v>
                </c:pt>
                <c:pt idx="21638">
                  <c:v>0.20196759259259259</c:v>
                </c:pt>
                <c:pt idx="21639">
                  <c:v>0.20221064814814815</c:v>
                </c:pt>
                <c:pt idx="21640">
                  <c:v>0.20245370370370372</c:v>
                </c:pt>
                <c:pt idx="21641">
                  <c:v>0.20270833333333335</c:v>
                </c:pt>
                <c:pt idx="21642">
                  <c:v>0.20295138888888889</c:v>
                </c:pt>
                <c:pt idx="21643">
                  <c:v>0.20319444444444446</c:v>
                </c:pt>
                <c:pt idx="21644">
                  <c:v>0.20343750000000002</c:v>
                </c:pt>
                <c:pt idx="21645">
                  <c:v>0.20368055555555556</c:v>
                </c:pt>
                <c:pt idx="21646">
                  <c:v>0.20393518518518516</c:v>
                </c:pt>
                <c:pt idx="21647">
                  <c:v>0.20417824074074073</c:v>
                </c:pt>
                <c:pt idx="21648">
                  <c:v>0.20442129629629627</c:v>
                </c:pt>
                <c:pt idx="21649">
                  <c:v>0.20466435185185183</c:v>
                </c:pt>
                <c:pt idx="21650">
                  <c:v>0.2049074074074074</c:v>
                </c:pt>
                <c:pt idx="21651">
                  <c:v>0.20516203703703703</c:v>
                </c:pt>
                <c:pt idx="21652">
                  <c:v>0.20540509259259257</c:v>
                </c:pt>
                <c:pt idx="21653">
                  <c:v>0.20564814814814814</c:v>
                </c:pt>
                <c:pt idx="21654">
                  <c:v>0.2058912037037037</c:v>
                </c:pt>
                <c:pt idx="21655">
                  <c:v>0.20613425925925924</c:v>
                </c:pt>
                <c:pt idx="21656">
                  <c:v>0.20638888888888887</c:v>
                </c:pt>
                <c:pt idx="21657">
                  <c:v>0.20663194444444444</c:v>
                </c:pt>
                <c:pt idx="21658">
                  <c:v>0.206875</c:v>
                </c:pt>
                <c:pt idx="21659">
                  <c:v>0.20711805555555554</c:v>
                </c:pt>
                <c:pt idx="21660">
                  <c:v>0.20736111111111111</c:v>
                </c:pt>
                <c:pt idx="21661">
                  <c:v>0.20760416666666667</c:v>
                </c:pt>
                <c:pt idx="21662">
                  <c:v>0.20785879629629631</c:v>
                </c:pt>
                <c:pt idx="21663">
                  <c:v>0.20810185185185184</c:v>
                </c:pt>
                <c:pt idx="21664">
                  <c:v>0.20834490740740741</c:v>
                </c:pt>
                <c:pt idx="21665">
                  <c:v>0.20858796296296298</c:v>
                </c:pt>
                <c:pt idx="21666">
                  <c:v>0.20883101851851851</c:v>
                </c:pt>
                <c:pt idx="21667">
                  <c:v>0.20908564814814815</c:v>
                </c:pt>
                <c:pt idx="21668">
                  <c:v>0.20932870370370371</c:v>
                </c:pt>
                <c:pt idx="21669">
                  <c:v>0.20957175925925928</c:v>
                </c:pt>
                <c:pt idx="21670">
                  <c:v>0.20981481481481482</c:v>
                </c:pt>
                <c:pt idx="21671">
                  <c:v>0.21005787037037038</c:v>
                </c:pt>
                <c:pt idx="21672">
                  <c:v>0.21030092592592595</c:v>
                </c:pt>
                <c:pt idx="21673">
                  <c:v>0.21055555555555558</c:v>
                </c:pt>
                <c:pt idx="21674">
                  <c:v>0.21079861111111112</c:v>
                </c:pt>
                <c:pt idx="21675">
                  <c:v>0.21104166666666668</c:v>
                </c:pt>
                <c:pt idx="21676">
                  <c:v>0.21128472222222225</c:v>
                </c:pt>
                <c:pt idx="21677">
                  <c:v>0.21152777777777776</c:v>
                </c:pt>
                <c:pt idx="21678">
                  <c:v>0.21178240740740739</c:v>
                </c:pt>
                <c:pt idx="21679">
                  <c:v>0.21202546296296296</c:v>
                </c:pt>
                <c:pt idx="21680">
                  <c:v>0.2122685185185185</c:v>
                </c:pt>
                <c:pt idx="21681">
                  <c:v>0.21251157407407406</c:v>
                </c:pt>
                <c:pt idx="21682">
                  <c:v>0.21275462962962963</c:v>
                </c:pt>
                <c:pt idx="21683">
                  <c:v>0.21300925925925926</c:v>
                </c:pt>
                <c:pt idx="21684">
                  <c:v>0.2132523148148148</c:v>
                </c:pt>
                <c:pt idx="21685">
                  <c:v>0.21349537037037036</c:v>
                </c:pt>
                <c:pt idx="21686">
                  <c:v>0.21373842592592593</c:v>
                </c:pt>
                <c:pt idx="21687">
                  <c:v>0.21398148148148147</c:v>
                </c:pt>
                <c:pt idx="21688">
                  <c:v>0.2142361111111111</c:v>
                </c:pt>
                <c:pt idx="21689">
                  <c:v>0.21447916666666667</c:v>
                </c:pt>
                <c:pt idx="21690">
                  <c:v>0.21472222222222223</c:v>
                </c:pt>
                <c:pt idx="21691">
                  <c:v>0.21496527777777777</c:v>
                </c:pt>
                <c:pt idx="21692">
                  <c:v>0.21520833333333333</c:v>
                </c:pt>
                <c:pt idx="21693">
                  <c:v>0.2154513888888889</c:v>
                </c:pt>
                <c:pt idx="21694">
                  <c:v>0.21570601851851853</c:v>
                </c:pt>
                <c:pt idx="21695">
                  <c:v>0.21594907407407407</c:v>
                </c:pt>
                <c:pt idx="21696">
                  <c:v>0.21619212962962964</c:v>
                </c:pt>
                <c:pt idx="21697">
                  <c:v>0.2164351851851852</c:v>
                </c:pt>
                <c:pt idx="21698">
                  <c:v>0.21667824074074074</c:v>
                </c:pt>
                <c:pt idx="21699">
                  <c:v>0.21693287037037037</c:v>
                </c:pt>
                <c:pt idx="21700">
                  <c:v>0.21717592592592594</c:v>
                </c:pt>
                <c:pt idx="21701">
                  <c:v>0.2174189814814815</c:v>
                </c:pt>
                <c:pt idx="21702">
                  <c:v>0.21766203703703704</c:v>
                </c:pt>
                <c:pt idx="21703">
                  <c:v>0.21790509259259261</c:v>
                </c:pt>
                <c:pt idx="21704">
                  <c:v>0.21815972222222224</c:v>
                </c:pt>
                <c:pt idx="21705">
                  <c:v>0.21840277777777775</c:v>
                </c:pt>
                <c:pt idx="21706">
                  <c:v>0.21864583333333332</c:v>
                </c:pt>
                <c:pt idx="21707">
                  <c:v>0.21888888888888888</c:v>
                </c:pt>
                <c:pt idx="21708">
                  <c:v>0.21913194444444442</c:v>
                </c:pt>
                <c:pt idx="21709">
                  <c:v>0.21938657407407405</c:v>
                </c:pt>
                <c:pt idx="21710">
                  <c:v>0.21962962962962962</c:v>
                </c:pt>
                <c:pt idx="21711">
                  <c:v>0.21987268518518518</c:v>
                </c:pt>
                <c:pt idx="21712">
                  <c:v>0.22011574074074072</c:v>
                </c:pt>
                <c:pt idx="21713">
                  <c:v>0.22035879629629629</c:v>
                </c:pt>
                <c:pt idx="21714">
                  <c:v>0.22060185185185185</c:v>
                </c:pt>
                <c:pt idx="21715">
                  <c:v>0.22085648148148149</c:v>
                </c:pt>
                <c:pt idx="21716">
                  <c:v>0.22109953703703702</c:v>
                </c:pt>
                <c:pt idx="21717">
                  <c:v>0.22134259259259259</c:v>
                </c:pt>
                <c:pt idx="21718">
                  <c:v>0.22158564814814816</c:v>
                </c:pt>
                <c:pt idx="21719">
                  <c:v>0.22182870370370369</c:v>
                </c:pt>
                <c:pt idx="21720">
                  <c:v>0.22208333333333333</c:v>
                </c:pt>
                <c:pt idx="21721">
                  <c:v>0.22232638888888889</c:v>
                </c:pt>
                <c:pt idx="21722">
                  <c:v>0.22256944444444446</c:v>
                </c:pt>
                <c:pt idx="21723">
                  <c:v>0.2228125</c:v>
                </c:pt>
                <c:pt idx="21724">
                  <c:v>0.22305555555555556</c:v>
                </c:pt>
                <c:pt idx="21725">
                  <c:v>0.22331018518518519</c:v>
                </c:pt>
                <c:pt idx="21726">
                  <c:v>0.22355324074074076</c:v>
                </c:pt>
                <c:pt idx="21727">
                  <c:v>0.2237962962962963</c:v>
                </c:pt>
                <c:pt idx="21728">
                  <c:v>0.22403935185185186</c:v>
                </c:pt>
                <c:pt idx="21729">
                  <c:v>0.22428240740740743</c:v>
                </c:pt>
                <c:pt idx="21730">
                  <c:v>0.22452546296296297</c:v>
                </c:pt>
                <c:pt idx="21731">
                  <c:v>0.2247800925925926</c:v>
                </c:pt>
                <c:pt idx="21732">
                  <c:v>0.22502314814814817</c:v>
                </c:pt>
                <c:pt idx="21733">
                  <c:v>0.22526620370370368</c:v>
                </c:pt>
                <c:pt idx="21734">
                  <c:v>0.22550925925925924</c:v>
                </c:pt>
                <c:pt idx="21735">
                  <c:v>0.22576388888888888</c:v>
                </c:pt>
                <c:pt idx="21736">
                  <c:v>0.22600694444444444</c:v>
                </c:pt>
                <c:pt idx="21737">
                  <c:v>0.22624999999999998</c:v>
                </c:pt>
                <c:pt idx="21738">
                  <c:v>0.22649305555555554</c:v>
                </c:pt>
                <c:pt idx="21739">
                  <c:v>0.22673611111111111</c:v>
                </c:pt>
                <c:pt idx="21740">
                  <c:v>0.22697916666666665</c:v>
                </c:pt>
                <c:pt idx="21741">
                  <c:v>0.22723379629629628</c:v>
                </c:pt>
                <c:pt idx="21742">
                  <c:v>0.22747685185185185</c:v>
                </c:pt>
                <c:pt idx="21743">
                  <c:v>0.22771990740740741</c:v>
                </c:pt>
                <c:pt idx="21744">
                  <c:v>0.22796296296296295</c:v>
                </c:pt>
                <c:pt idx="21745">
                  <c:v>0.22820601851851852</c:v>
                </c:pt>
                <c:pt idx="21746">
                  <c:v>0.22846064814814815</c:v>
                </c:pt>
                <c:pt idx="21747">
                  <c:v>0.22870370370370371</c:v>
                </c:pt>
                <c:pt idx="21748">
                  <c:v>0.22894675925925925</c:v>
                </c:pt>
                <c:pt idx="21749">
                  <c:v>0.22918981481481482</c:v>
                </c:pt>
                <c:pt idx="21750">
                  <c:v>0.22943287037037038</c:v>
                </c:pt>
                <c:pt idx="21751">
                  <c:v>0.22967592592592592</c:v>
                </c:pt>
                <c:pt idx="21752">
                  <c:v>0.22993055555555555</c:v>
                </c:pt>
                <c:pt idx="21753">
                  <c:v>0.23017361111111112</c:v>
                </c:pt>
                <c:pt idx="21754">
                  <c:v>0.23041666666666669</c:v>
                </c:pt>
                <c:pt idx="21755">
                  <c:v>0.23065972222222222</c:v>
                </c:pt>
                <c:pt idx="21756">
                  <c:v>0.23090277777777779</c:v>
                </c:pt>
                <c:pt idx="21757">
                  <c:v>0.23115740740740742</c:v>
                </c:pt>
                <c:pt idx="21758">
                  <c:v>0.23140046296296299</c:v>
                </c:pt>
                <c:pt idx="21759">
                  <c:v>0.23164351851851853</c:v>
                </c:pt>
                <c:pt idx="21760">
                  <c:v>0.23188657407407409</c:v>
                </c:pt>
                <c:pt idx="21761">
                  <c:v>0.23212962962962966</c:v>
                </c:pt>
                <c:pt idx="21762">
                  <c:v>0.23238425925925923</c:v>
                </c:pt>
                <c:pt idx="21763">
                  <c:v>0.2326273148148148</c:v>
                </c:pt>
                <c:pt idx="21764">
                  <c:v>0.23287037037037037</c:v>
                </c:pt>
                <c:pt idx="21765">
                  <c:v>0.2331134259259259</c:v>
                </c:pt>
                <c:pt idx="21766">
                  <c:v>0.23335648148148147</c:v>
                </c:pt>
                <c:pt idx="21767">
                  <c:v>0.23359953703703704</c:v>
                </c:pt>
                <c:pt idx="21768">
                  <c:v>0.23385416666666667</c:v>
                </c:pt>
                <c:pt idx="21769">
                  <c:v>0.23409722222222221</c:v>
                </c:pt>
                <c:pt idx="21770">
                  <c:v>0.23434027777777777</c:v>
                </c:pt>
                <c:pt idx="21771">
                  <c:v>0.23458333333333334</c:v>
                </c:pt>
                <c:pt idx="21772">
                  <c:v>0.23482638888888888</c:v>
                </c:pt>
                <c:pt idx="21773">
                  <c:v>0.23508101851851851</c:v>
                </c:pt>
                <c:pt idx="21774">
                  <c:v>0.23532407407407407</c:v>
                </c:pt>
                <c:pt idx="21775">
                  <c:v>0.23556712962962964</c:v>
                </c:pt>
                <c:pt idx="21776">
                  <c:v>0.23581018518518518</c:v>
                </c:pt>
                <c:pt idx="21777">
                  <c:v>0.23605324074074074</c:v>
                </c:pt>
                <c:pt idx="21778">
                  <c:v>0.23630787037037038</c:v>
                </c:pt>
                <c:pt idx="21779">
                  <c:v>0.23655092592592594</c:v>
                </c:pt>
                <c:pt idx="21780">
                  <c:v>0.23679398148148148</c:v>
                </c:pt>
                <c:pt idx="21781">
                  <c:v>0.23703703703703705</c:v>
                </c:pt>
                <c:pt idx="21782">
                  <c:v>0.23728009259259261</c:v>
                </c:pt>
                <c:pt idx="21783">
                  <c:v>0.23753472222222224</c:v>
                </c:pt>
                <c:pt idx="21784">
                  <c:v>0.23777777777777778</c:v>
                </c:pt>
                <c:pt idx="21785">
                  <c:v>0.23802083333333335</c:v>
                </c:pt>
                <c:pt idx="21786">
                  <c:v>0.23826388888888891</c:v>
                </c:pt>
                <c:pt idx="21787">
                  <c:v>0.23850694444444445</c:v>
                </c:pt>
                <c:pt idx="21788">
                  <c:v>0.23876157407407406</c:v>
                </c:pt>
                <c:pt idx="21789">
                  <c:v>0.23900462962962962</c:v>
                </c:pt>
                <c:pt idx="21790">
                  <c:v>0.23924768518518516</c:v>
                </c:pt>
                <c:pt idx="21791">
                  <c:v>0.23949074074074073</c:v>
                </c:pt>
                <c:pt idx="21792">
                  <c:v>0.23973379629629629</c:v>
                </c:pt>
                <c:pt idx="21793">
                  <c:v>0.23997685185185183</c:v>
                </c:pt>
                <c:pt idx="21794">
                  <c:v>0.24023148148148146</c:v>
                </c:pt>
                <c:pt idx="21795">
                  <c:v>0.24047453703703703</c:v>
                </c:pt>
                <c:pt idx="21796">
                  <c:v>0.24071759259259259</c:v>
                </c:pt>
                <c:pt idx="21797">
                  <c:v>0.24096064814814813</c:v>
                </c:pt>
                <c:pt idx="21798">
                  <c:v>0.2412037037037037</c:v>
                </c:pt>
                <c:pt idx="21799">
                  <c:v>0.24145833333333333</c:v>
                </c:pt>
                <c:pt idx="21800">
                  <c:v>0.2417013888888889</c:v>
                </c:pt>
                <c:pt idx="21801">
                  <c:v>0.24194444444444443</c:v>
                </c:pt>
                <c:pt idx="21802">
                  <c:v>0.2421875</c:v>
                </c:pt>
                <c:pt idx="21803">
                  <c:v>0.24243055555555557</c:v>
                </c:pt>
                <c:pt idx="21804">
                  <c:v>0.2426736111111111</c:v>
                </c:pt>
                <c:pt idx="21805">
                  <c:v>0.24292824074074074</c:v>
                </c:pt>
                <c:pt idx="21806">
                  <c:v>0.2431712962962963</c:v>
                </c:pt>
                <c:pt idx="21807">
                  <c:v>0.24341435185185187</c:v>
                </c:pt>
                <c:pt idx="21808">
                  <c:v>0.24365740740740741</c:v>
                </c:pt>
                <c:pt idx="21809">
                  <c:v>0.24391203703703704</c:v>
                </c:pt>
                <c:pt idx="21810">
                  <c:v>0.2441550925925926</c:v>
                </c:pt>
                <c:pt idx="21811">
                  <c:v>0.24439814814814817</c:v>
                </c:pt>
                <c:pt idx="21812">
                  <c:v>0.24464120370370371</c:v>
                </c:pt>
                <c:pt idx="21813">
                  <c:v>0.24488425925925927</c:v>
                </c:pt>
                <c:pt idx="21814">
                  <c:v>0.24512731481481484</c:v>
                </c:pt>
                <c:pt idx="21815">
                  <c:v>0.24538194444444442</c:v>
                </c:pt>
                <c:pt idx="21816">
                  <c:v>0.24562499999999998</c:v>
                </c:pt>
                <c:pt idx="21817">
                  <c:v>0.24586805555555555</c:v>
                </c:pt>
                <c:pt idx="21818">
                  <c:v>0.24611111111111109</c:v>
                </c:pt>
                <c:pt idx="21819">
                  <c:v>0.24635416666666665</c:v>
                </c:pt>
                <c:pt idx="21820">
                  <c:v>0.24660879629629628</c:v>
                </c:pt>
                <c:pt idx="21821">
                  <c:v>0.24685185185185185</c:v>
                </c:pt>
                <c:pt idx="21822">
                  <c:v>0.24709490740740739</c:v>
                </c:pt>
                <c:pt idx="21823">
                  <c:v>0.24733796296296295</c:v>
                </c:pt>
                <c:pt idx="21824">
                  <c:v>0.24758101851851852</c:v>
                </c:pt>
                <c:pt idx="21825">
                  <c:v>0.24782407407407406</c:v>
                </c:pt>
                <c:pt idx="21826">
                  <c:v>0.24807870370370369</c:v>
                </c:pt>
                <c:pt idx="21827">
                  <c:v>0.24832175925925926</c:v>
                </c:pt>
                <c:pt idx="21828">
                  <c:v>0.24856481481481482</c:v>
                </c:pt>
                <c:pt idx="21829">
                  <c:v>0.24880787037037036</c:v>
                </c:pt>
                <c:pt idx="21830">
                  <c:v>0.24905092592592593</c:v>
                </c:pt>
                <c:pt idx="21831">
                  <c:v>0.24930555555555556</c:v>
                </c:pt>
                <c:pt idx="21832">
                  <c:v>0.24954861111111112</c:v>
                </c:pt>
                <c:pt idx="21833">
                  <c:v>0.24979166666666666</c:v>
                </c:pt>
                <c:pt idx="21834">
                  <c:v>0.25003472222222223</c:v>
                </c:pt>
                <c:pt idx="21835">
                  <c:v>0.25027777777777777</c:v>
                </c:pt>
                <c:pt idx="21836">
                  <c:v>0.2505324074074074</c:v>
                </c:pt>
                <c:pt idx="21837">
                  <c:v>0.25077546296296299</c:v>
                </c:pt>
                <c:pt idx="21838">
                  <c:v>0.25101851851851853</c:v>
                </c:pt>
                <c:pt idx="21839">
                  <c:v>0.25126157407407407</c:v>
                </c:pt>
                <c:pt idx="21840">
                  <c:v>0.25150462962962966</c:v>
                </c:pt>
                <c:pt idx="21841">
                  <c:v>0.2517476851851852</c:v>
                </c:pt>
                <c:pt idx="21842">
                  <c:v>0.25200231481481483</c:v>
                </c:pt>
                <c:pt idx="21843">
                  <c:v>0.25224537037037037</c:v>
                </c:pt>
                <c:pt idx="21844">
                  <c:v>0.25248842592592591</c:v>
                </c:pt>
                <c:pt idx="21845">
                  <c:v>0.25273148148148145</c:v>
                </c:pt>
                <c:pt idx="21846">
                  <c:v>0.25297453703703704</c:v>
                </c:pt>
                <c:pt idx="21847">
                  <c:v>0.25322916666666667</c:v>
                </c:pt>
                <c:pt idx="21848">
                  <c:v>0.25347222222222221</c:v>
                </c:pt>
                <c:pt idx="21849">
                  <c:v>0.25371527777777775</c:v>
                </c:pt>
                <c:pt idx="21850">
                  <c:v>0.25395833333333334</c:v>
                </c:pt>
                <c:pt idx="21851">
                  <c:v>0.25420138888888888</c:v>
                </c:pt>
                <c:pt idx="21852">
                  <c:v>0.25445601851851851</c:v>
                </c:pt>
                <c:pt idx="21853">
                  <c:v>0.25469907407407405</c:v>
                </c:pt>
                <c:pt idx="21854">
                  <c:v>0.25494212962962964</c:v>
                </c:pt>
                <c:pt idx="21855">
                  <c:v>0.25518518518518518</c:v>
                </c:pt>
                <c:pt idx="21856">
                  <c:v>0.25542824074074072</c:v>
                </c:pt>
                <c:pt idx="21857">
                  <c:v>0.25568287037037035</c:v>
                </c:pt>
                <c:pt idx="21858">
                  <c:v>0.25592592592592595</c:v>
                </c:pt>
                <c:pt idx="21859">
                  <c:v>0.25616898148148148</c:v>
                </c:pt>
                <c:pt idx="21860">
                  <c:v>0.25641203703703702</c:v>
                </c:pt>
                <c:pt idx="21861">
                  <c:v>0.25665509259259262</c:v>
                </c:pt>
                <c:pt idx="21862">
                  <c:v>0.25689814814814815</c:v>
                </c:pt>
                <c:pt idx="21863">
                  <c:v>0.25715277777777779</c:v>
                </c:pt>
                <c:pt idx="21864">
                  <c:v>0.25739583333333332</c:v>
                </c:pt>
                <c:pt idx="21865">
                  <c:v>0.25763888888888892</c:v>
                </c:pt>
                <c:pt idx="21866">
                  <c:v>0.25788194444444446</c:v>
                </c:pt>
                <c:pt idx="21867">
                  <c:v>0.25812499999999999</c:v>
                </c:pt>
                <c:pt idx="21868">
                  <c:v>0.25837962962962963</c:v>
                </c:pt>
                <c:pt idx="21869">
                  <c:v>0.25862268518518522</c:v>
                </c:pt>
                <c:pt idx="21870">
                  <c:v>0.25886574074074076</c:v>
                </c:pt>
                <c:pt idx="21871">
                  <c:v>0.2591087962962963</c:v>
                </c:pt>
                <c:pt idx="21872">
                  <c:v>0.25935185185185183</c:v>
                </c:pt>
                <c:pt idx="21873">
                  <c:v>0.25960648148148147</c:v>
                </c:pt>
                <c:pt idx="21874">
                  <c:v>0.259849537037037</c:v>
                </c:pt>
                <c:pt idx="21875">
                  <c:v>0.2600925925925926</c:v>
                </c:pt>
                <c:pt idx="21876">
                  <c:v>0.26033564814814814</c:v>
                </c:pt>
                <c:pt idx="21877">
                  <c:v>0.26057870370370367</c:v>
                </c:pt>
                <c:pt idx="21878">
                  <c:v>0.26083333333333331</c:v>
                </c:pt>
                <c:pt idx="21879">
                  <c:v>0.2610763888888889</c:v>
                </c:pt>
                <c:pt idx="21880">
                  <c:v>0.26131944444444444</c:v>
                </c:pt>
                <c:pt idx="21881">
                  <c:v>0.26156249999999998</c:v>
                </c:pt>
                <c:pt idx="21882">
                  <c:v>0.26180555555555557</c:v>
                </c:pt>
                <c:pt idx="21883">
                  <c:v>0.26204861111111111</c:v>
                </c:pt>
                <c:pt idx="21884">
                  <c:v>0.26230324074074074</c:v>
                </c:pt>
                <c:pt idx="21885">
                  <c:v>0.26254629629629628</c:v>
                </c:pt>
                <c:pt idx="21886">
                  <c:v>0.26278935185185187</c:v>
                </c:pt>
                <c:pt idx="21887">
                  <c:v>0.26303240740740741</c:v>
                </c:pt>
                <c:pt idx="21888">
                  <c:v>0.26327546296296295</c:v>
                </c:pt>
                <c:pt idx="21889">
                  <c:v>0.26353009259259258</c:v>
                </c:pt>
                <c:pt idx="21890">
                  <c:v>0.26377314814814817</c:v>
                </c:pt>
                <c:pt idx="21891">
                  <c:v>0.26401620370370371</c:v>
                </c:pt>
                <c:pt idx="21892">
                  <c:v>0.26425925925925925</c:v>
                </c:pt>
                <c:pt idx="21893">
                  <c:v>0.26450231481481484</c:v>
                </c:pt>
                <c:pt idx="21894">
                  <c:v>0.26475694444444448</c:v>
                </c:pt>
                <c:pt idx="21895">
                  <c:v>0.26500000000000001</c:v>
                </c:pt>
                <c:pt idx="21896">
                  <c:v>0.26524305555555555</c:v>
                </c:pt>
                <c:pt idx="21897">
                  <c:v>0.26548611111111114</c:v>
                </c:pt>
                <c:pt idx="21898">
                  <c:v>0.26572916666666668</c:v>
                </c:pt>
                <c:pt idx="21899">
                  <c:v>0.26598379629629626</c:v>
                </c:pt>
                <c:pt idx="21900">
                  <c:v>0.26622685185185185</c:v>
                </c:pt>
                <c:pt idx="21901">
                  <c:v>0.26646990740740739</c:v>
                </c:pt>
                <c:pt idx="21902">
                  <c:v>0.26671296296296293</c:v>
                </c:pt>
                <c:pt idx="21903">
                  <c:v>0.26695601851851852</c:v>
                </c:pt>
                <c:pt idx="21904">
                  <c:v>0.26719907407407406</c:v>
                </c:pt>
                <c:pt idx="21905">
                  <c:v>0.26745370370370369</c:v>
                </c:pt>
                <c:pt idx="21906">
                  <c:v>0.26769675925925923</c:v>
                </c:pt>
                <c:pt idx="21907">
                  <c:v>0.26793981481481483</c:v>
                </c:pt>
                <c:pt idx="21908">
                  <c:v>0.26818287037037036</c:v>
                </c:pt>
                <c:pt idx="21909">
                  <c:v>0.2684259259259259</c:v>
                </c:pt>
                <c:pt idx="21910">
                  <c:v>0.26868055555555553</c:v>
                </c:pt>
                <c:pt idx="21911">
                  <c:v>0.26892361111111113</c:v>
                </c:pt>
                <c:pt idx="21912">
                  <c:v>0.26916666666666667</c:v>
                </c:pt>
                <c:pt idx="21913">
                  <c:v>0.2694097222222222</c:v>
                </c:pt>
                <c:pt idx="21914">
                  <c:v>0.2696527777777778</c:v>
                </c:pt>
                <c:pt idx="21915">
                  <c:v>0.26989583333333333</c:v>
                </c:pt>
                <c:pt idx="21916">
                  <c:v>0.27015046296296297</c:v>
                </c:pt>
                <c:pt idx="21917">
                  <c:v>0.27039351851851851</c:v>
                </c:pt>
                <c:pt idx="21918">
                  <c:v>0.2706365740740741</c:v>
                </c:pt>
                <c:pt idx="21919">
                  <c:v>0.27087962962962964</c:v>
                </c:pt>
                <c:pt idx="21920">
                  <c:v>0.27112268518518517</c:v>
                </c:pt>
                <c:pt idx="21921">
                  <c:v>0.27137731481481481</c:v>
                </c:pt>
                <c:pt idx="21922">
                  <c:v>0.2716203703703704</c:v>
                </c:pt>
                <c:pt idx="21923">
                  <c:v>0.27186342592592594</c:v>
                </c:pt>
                <c:pt idx="21924">
                  <c:v>0.27210648148148148</c:v>
                </c:pt>
                <c:pt idx="21925">
                  <c:v>0.27234953703703701</c:v>
                </c:pt>
                <c:pt idx="21926">
                  <c:v>0.2726041666666667</c:v>
                </c:pt>
                <c:pt idx="21927">
                  <c:v>0.27284722222222224</c:v>
                </c:pt>
                <c:pt idx="21928">
                  <c:v>0.27309027777777778</c:v>
                </c:pt>
                <c:pt idx="21929">
                  <c:v>0.27333333333333337</c:v>
                </c:pt>
                <c:pt idx="21930">
                  <c:v>0.27357638888888891</c:v>
                </c:pt>
                <c:pt idx="21931">
                  <c:v>0.27383101851851849</c:v>
                </c:pt>
                <c:pt idx="21932">
                  <c:v>0.27407407407407408</c:v>
                </c:pt>
                <c:pt idx="21933">
                  <c:v>0.27431712962962962</c:v>
                </c:pt>
                <c:pt idx="21934">
                  <c:v>0.27456018518518516</c:v>
                </c:pt>
                <c:pt idx="21935">
                  <c:v>0.27480324074074075</c:v>
                </c:pt>
                <c:pt idx="21936">
                  <c:v>0.27504629629629629</c:v>
                </c:pt>
                <c:pt idx="21937">
                  <c:v>0.27530092592592592</c:v>
                </c:pt>
                <c:pt idx="21938">
                  <c:v>0.27554398148148146</c:v>
                </c:pt>
                <c:pt idx="21939">
                  <c:v>0.27578703703703705</c:v>
                </c:pt>
                <c:pt idx="21940">
                  <c:v>0.27603009259259259</c:v>
                </c:pt>
                <c:pt idx="21941">
                  <c:v>0.27627314814814813</c:v>
                </c:pt>
                <c:pt idx="21942">
                  <c:v>0.27652777777777776</c:v>
                </c:pt>
                <c:pt idx="21943">
                  <c:v>0.27677083333333335</c:v>
                </c:pt>
                <c:pt idx="21944">
                  <c:v>0.27701388888888889</c:v>
                </c:pt>
                <c:pt idx="21945">
                  <c:v>0.27725694444444443</c:v>
                </c:pt>
                <c:pt idx="21946">
                  <c:v>0.27750000000000002</c:v>
                </c:pt>
                <c:pt idx="21947">
                  <c:v>0.27775462962962966</c:v>
                </c:pt>
                <c:pt idx="21948">
                  <c:v>0.27799768518518519</c:v>
                </c:pt>
                <c:pt idx="21949">
                  <c:v>0.27824074074074073</c:v>
                </c:pt>
                <c:pt idx="21950">
                  <c:v>0.27848379629629633</c:v>
                </c:pt>
                <c:pt idx="21951">
                  <c:v>0.27872685185185186</c:v>
                </c:pt>
                <c:pt idx="21952">
                  <c:v>0.2789814814814815</c:v>
                </c:pt>
                <c:pt idx="21953">
                  <c:v>0.27922453703703703</c:v>
                </c:pt>
                <c:pt idx="21954">
                  <c:v>0.27946759259259263</c:v>
                </c:pt>
                <c:pt idx="21955">
                  <c:v>0.27971064814814817</c:v>
                </c:pt>
                <c:pt idx="21956">
                  <c:v>0.2799537037037037</c:v>
                </c:pt>
                <c:pt idx="21957">
                  <c:v>0.2801967592592593</c:v>
                </c:pt>
                <c:pt idx="21958">
                  <c:v>0.28045138888888888</c:v>
                </c:pt>
                <c:pt idx="21959">
                  <c:v>0.28069444444444441</c:v>
                </c:pt>
                <c:pt idx="21960">
                  <c:v>0.28093750000000001</c:v>
                </c:pt>
                <c:pt idx="21961">
                  <c:v>0.28118055555555554</c:v>
                </c:pt>
                <c:pt idx="21962">
                  <c:v>0.28142361111111108</c:v>
                </c:pt>
                <c:pt idx="21963">
                  <c:v>0.28167824074074072</c:v>
                </c:pt>
                <c:pt idx="21964">
                  <c:v>0.28192129629629631</c:v>
                </c:pt>
                <c:pt idx="21965">
                  <c:v>0.28216435185185185</c:v>
                </c:pt>
                <c:pt idx="21966">
                  <c:v>0.28240740740740738</c:v>
                </c:pt>
                <c:pt idx="21967">
                  <c:v>0.28265046296296298</c:v>
                </c:pt>
                <c:pt idx="21968">
                  <c:v>0.28290509259259261</c:v>
                </c:pt>
                <c:pt idx="21969">
                  <c:v>0.28314814814814815</c:v>
                </c:pt>
                <c:pt idx="21970">
                  <c:v>0.28339120370370369</c:v>
                </c:pt>
                <c:pt idx="21971">
                  <c:v>0.28363425925925928</c:v>
                </c:pt>
                <c:pt idx="21972">
                  <c:v>0.28387731481481482</c:v>
                </c:pt>
                <c:pt idx="21973">
                  <c:v>0.28412037037037036</c:v>
                </c:pt>
                <c:pt idx="21974">
                  <c:v>0.28437499999999999</c:v>
                </c:pt>
                <c:pt idx="21975">
                  <c:v>0.28461805555555558</c:v>
                </c:pt>
                <c:pt idx="21976">
                  <c:v>0.28486111111111112</c:v>
                </c:pt>
                <c:pt idx="21977">
                  <c:v>0.28510416666666666</c:v>
                </c:pt>
                <c:pt idx="21978">
                  <c:v>0.28534722222222225</c:v>
                </c:pt>
                <c:pt idx="21979">
                  <c:v>0.28560185185185188</c:v>
                </c:pt>
                <c:pt idx="21980">
                  <c:v>0.28584490740740742</c:v>
                </c:pt>
                <c:pt idx="21981">
                  <c:v>0.28608796296296296</c:v>
                </c:pt>
                <c:pt idx="21982">
                  <c:v>0.28633101851851855</c:v>
                </c:pt>
                <c:pt idx="21983">
                  <c:v>0.28657407407407409</c:v>
                </c:pt>
                <c:pt idx="21984">
                  <c:v>0.28682870370370367</c:v>
                </c:pt>
                <c:pt idx="21985">
                  <c:v>0.28707175925925926</c:v>
                </c:pt>
                <c:pt idx="21986">
                  <c:v>0.2873148148148148</c:v>
                </c:pt>
                <c:pt idx="21987">
                  <c:v>0.28755787037037034</c:v>
                </c:pt>
                <c:pt idx="21988">
                  <c:v>0.28780092592592593</c:v>
                </c:pt>
                <c:pt idx="21989">
                  <c:v>0.28805555555555556</c:v>
                </c:pt>
                <c:pt idx="21990">
                  <c:v>0.2882986111111111</c:v>
                </c:pt>
                <c:pt idx="21991">
                  <c:v>0.28854166666666664</c:v>
                </c:pt>
                <c:pt idx="21992">
                  <c:v>0.28878472222222223</c:v>
                </c:pt>
                <c:pt idx="21993">
                  <c:v>0.28902777777777777</c:v>
                </c:pt>
                <c:pt idx="21994">
                  <c:v>0.2892824074074074</c:v>
                </c:pt>
                <c:pt idx="21995">
                  <c:v>0.28952546296296294</c:v>
                </c:pt>
                <c:pt idx="21996">
                  <c:v>0.28976851851851854</c:v>
                </c:pt>
                <c:pt idx="21997">
                  <c:v>0.29001157407407407</c:v>
                </c:pt>
                <c:pt idx="21998">
                  <c:v>0.29025462962962961</c:v>
                </c:pt>
                <c:pt idx="21999">
                  <c:v>0.29049768518518521</c:v>
                </c:pt>
                <c:pt idx="22000">
                  <c:v>0.29075231481481484</c:v>
                </c:pt>
                <c:pt idx="22001">
                  <c:v>0.29099537037037038</c:v>
                </c:pt>
                <c:pt idx="22002">
                  <c:v>0.29123842592592591</c:v>
                </c:pt>
                <c:pt idx="22003">
                  <c:v>0.29148148148148151</c:v>
                </c:pt>
                <c:pt idx="22004">
                  <c:v>0.29172453703703705</c:v>
                </c:pt>
                <c:pt idx="22005">
                  <c:v>0.29197916666666668</c:v>
                </c:pt>
                <c:pt idx="22006">
                  <c:v>0.29222222222222222</c:v>
                </c:pt>
                <c:pt idx="22007">
                  <c:v>0.29246527777777781</c:v>
                </c:pt>
                <c:pt idx="22008">
                  <c:v>0.29270833333333335</c:v>
                </c:pt>
                <c:pt idx="22009">
                  <c:v>0.29295138888888889</c:v>
                </c:pt>
                <c:pt idx="22010">
                  <c:v>0.29319444444444448</c:v>
                </c:pt>
                <c:pt idx="22011">
                  <c:v>0.29344907407407406</c:v>
                </c:pt>
                <c:pt idx="22012">
                  <c:v>0.29369212962962959</c:v>
                </c:pt>
                <c:pt idx="22013">
                  <c:v>0.29393518518518519</c:v>
                </c:pt>
                <c:pt idx="22014">
                  <c:v>0.29417824074074073</c:v>
                </c:pt>
                <c:pt idx="22015">
                  <c:v>0.29443287037037036</c:v>
                </c:pt>
                <c:pt idx="22016">
                  <c:v>0.2946759259259259</c:v>
                </c:pt>
                <c:pt idx="22017">
                  <c:v>0.29491898148148149</c:v>
                </c:pt>
                <c:pt idx="22018">
                  <c:v>0.29516203703703703</c:v>
                </c:pt>
                <c:pt idx="22019">
                  <c:v>0.29540509259259257</c:v>
                </c:pt>
                <c:pt idx="22020">
                  <c:v>0.29564814814814816</c:v>
                </c:pt>
                <c:pt idx="22021">
                  <c:v>0.29590277777777779</c:v>
                </c:pt>
                <c:pt idx="22022">
                  <c:v>0.29614583333333333</c:v>
                </c:pt>
                <c:pt idx="22023">
                  <c:v>0.29638888888888887</c:v>
                </c:pt>
                <c:pt idx="22024">
                  <c:v>0.29663194444444446</c:v>
                </c:pt>
                <c:pt idx="22025">
                  <c:v>0.296875</c:v>
                </c:pt>
                <c:pt idx="22026">
                  <c:v>0.29712962962962963</c:v>
                </c:pt>
                <c:pt idx="22027">
                  <c:v>0.29737268518518517</c:v>
                </c:pt>
                <c:pt idx="22028">
                  <c:v>0.29761574074074076</c:v>
                </c:pt>
                <c:pt idx="22029">
                  <c:v>0.2978587962962963</c:v>
                </c:pt>
                <c:pt idx="22030">
                  <c:v>0.29810185185185184</c:v>
                </c:pt>
                <c:pt idx="22031">
                  <c:v>0.29834490740740743</c:v>
                </c:pt>
                <c:pt idx="22032">
                  <c:v>0.29859953703703707</c:v>
                </c:pt>
                <c:pt idx="22033">
                  <c:v>0.2988425925925926</c:v>
                </c:pt>
                <c:pt idx="22034">
                  <c:v>0.29908564814814814</c:v>
                </c:pt>
                <c:pt idx="22035">
                  <c:v>0.29932870370370374</c:v>
                </c:pt>
                <c:pt idx="22036">
                  <c:v>0.29957175925925927</c:v>
                </c:pt>
                <c:pt idx="22037">
                  <c:v>0.29982638888888891</c:v>
                </c:pt>
                <c:pt idx="22038">
                  <c:v>0.30006944444444444</c:v>
                </c:pt>
                <c:pt idx="22039">
                  <c:v>0.30031249999999998</c:v>
                </c:pt>
                <c:pt idx="22040">
                  <c:v>0.30055555555555552</c:v>
                </c:pt>
                <c:pt idx="22041">
                  <c:v>0.30079861111111111</c:v>
                </c:pt>
                <c:pt idx="22042">
                  <c:v>0.30105324074074075</c:v>
                </c:pt>
                <c:pt idx="22043">
                  <c:v>0.30129629629629628</c:v>
                </c:pt>
                <c:pt idx="22044">
                  <c:v>0.30153935185185182</c:v>
                </c:pt>
                <c:pt idx="22045">
                  <c:v>0.30178240740740742</c:v>
                </c:pt>
                <c:pt idx="22046">
                  <c:v>0.30202546296296295</c:v>
                </c:pt>
                <c:pt idx="22047">
                  <c:v>0.30226851851851849</c:v>
                </c:pt>
                <c:pt idx="22048">
                  <c:v>0.30252314814814812</c:v>
                </c:pt>
                <c:pt idx="22049">
                  <c:v>0.30276620370370372</c:v>
                </c:pt>
                <c:pt idx="22050">
                  <c:v>0.30300925925925926</c:v>
                </c:pt>
                <c:pt idx="22051">
                  <c:v>0.30325231481481479</c:v>
                </c:pt>
                <c:pt idx="22052">
                  <c:v>0.30349537037037039</c:v>
                </c:pt>
                <c:pt idx="22053">
                  <c:v>0.30375000000000002</c:v>
                </c:pt>
                <c:pt idx="22054">
                  <c:v>0.30399305555555556</c:v>
                </c:pt>
                <c:pt idx="22055">
                  <c:v>0.3042361111111111</c:v>
                </c:pt>
                <c:pt idx="22056">
                  <c:v>0.30447916666666669</c:v>
                </c:pt>
                <c:pt idx="22057">
                  <c:v>0.30472222222222223</c:v>
                </c:pt>
                <c:pt idx="22058">
                  <c:v>0.30497685185185186</c:v>
                </c:pt>
                <c:pt idx="22059">
                  <c:v>0.3052199074074074</c:v>
                </c:pt>
                <c:pt idx="22060">
                  <c:v>0.30546296296296299</c:v>
                </c:pt>
                <c:pt idx="22061">
                  <c:v>0.30570601851851853</c:v>
                </c:pt>
                <c:pt idx="22062">
                  <c:v>0.30594907407407407</c:v>
                </c:pt>
                <c:pt idx="22063">
                  <c:v>0.3062037037037037</c:v>
                </c:pt>
                <c:pt idx="22064">
                  <c:v>0.30644675925925929</c:v>
                </c:pt>
                <c:pt idx="22065">
                  <c:v>0.30668981481481483</c:v>
                </c:pt>
                <c:pt idx="22066">
                  <c:v>0.30693287037037037</c:v>
                </c:pt>
                <c:pt idx="22067">
                  <c:v>0.30717592592592591</c:v>
                </c:pt>
                <c:pt idx="22068">
                  <c:v>0.30741898148148145</c:v>
                </c:pt>
                <c:pt idx="22069">
                  <c:v>0.30767361111111108</c:v>
                </c:pt>
                <c:pt idx="22070">
                  <c:v>0.30791666666666667</c:v>
                </c:pt>
                <c:pt idx="22071">
                  <c:v>0.30815972222222221</c:v>
                </c:pt>
                <c:pt idx="22072">
                  <c:v>0.30840277777777775</c:v>
                </c:pt>
                <c:pt idx="22073">
                  <c:v>0.30864583333333334</c:v>
                </c:pt>
                <c:pt idx="22074">
                  <c:v>0.30890046296296297</c:v>
                </c:pt>
                <c:pt idx="22075">
                  <c:v>0.30914351851851851</c:v>
                </c:pt>
                <c:pt idx="22076">
                  <c:v>0.30938657407407405</c:v>
                </c:pt>
                <c:pt idx="22077">
                  <c:v>0.30962962962962964</c:v>
                </c:pt>
                <c:pt idx="22078">
                  <c:v>0.30987268518518518</c:v>
                </c:pt>
                <c:pt idx="22079">
                  <c:v>0.31012731481481481</c:v>
                </c:pt>
                <c:pt idx="22080">
                  <c:v>0.31037037037037035</c:v>
                </c:pt>
                <c:pt idx="22081">
                  <c:v>0.31061342592592595</c:v>
                </c:pt>
                <c:pt idx="22082">
                  <c:v>0.31085648148148148</c:v>
                </c:pt>
                <c:pt idx="22083">
                  <c:v>0.31109953703703702</c:v>
                </c:pt>
                <c:pt idx="22084">
                  <c:v>0.31135416666666665</c:v>
                </c:pt>
                <c:pt idx="22085">
                  <c:v>0.31159722222222225</c:v>
                </c:pt>
                <c:pt idx="22086">
                  <c:v>0.31184027777777779</c:v>
                </c:pt>
                <c:pt idx="22087">
                  <c:v>0.31208333333333332</c:v>
                </c:pt>
                <c:pt idx="22088">
                  <c:v>0.31232638888888892</c:v>
                </c:pt>
                <c:pt idx="22089">
                  <c:v>0.31256944444444446</c:v>
                </c:pt>
                <c:pt idx="22090">
                  <c:v>0.31282407407407409</c:v>
                </c:pt>
                <c:pt idx="22091">
                  <c:v>0.31306712962962963</c:v>
                </c:pt>
                <c:pt idx="22092">
                  <c:v>0.31331018518518522</c:v>
                </c:pt>
                <c:pt idx="22093">
                  <c:v>0.3135532407407407</c:v>
                </c:pt>
                <c:pt idx="22094">
                  <c:v>0.3137962962962963</c:v>
                </c:pt>
                <c:pt idx="22095">
                  <c:v>0.31405092592592593</c:v>
                </c:pt>
                <c:pt idx="22096">
                  <c:v>0.31429398148148152</c:v>
                </c:pt>
                <c:pt idx="22097">
                  <c:v>0.314537037037037</c:v>
                </c:pt>
                <c:pt idx="22098">
                  <c:v>0.3147800925925926</c:v>
                </c:pt>
                <c:pt idx="22099">
                  <c:v>0.31502314814814814</c:v>
                </c:pt>
                <c:pt idx="22100">
                  <c:v>0.31527777777777777</c:v>
                </c:pt>
                <c:pt idx="22101">
                  <c:v>0.31552083333333331</c:v>
                </c:pt>
                <c:pt idx="22102">
                  <c:v>0.3157638888888889</c:v>
                </c:pt>
                <c:pt idx="22103">
                  <c:v>0.31600694444444444</c:v>
                </c:pt>
                <c:pt idx="22104">
                  <c:v>0.31624999999999998</c:v>
                </c:pt>
                <c:pt idx="22105">
                  <c:v>0.31650462962962961</c:v>
                </c:pt>
                <c:pt idx="22106">
                  <c:v>0.3167476851851852</c:v>
                </c:pt>
                <c:pt idx="22107">
                  <c:v>0.31699074074074074</c:v>
                </c:pt>
                <c:pt idx="22108">
                  <c:v>0.31723379629629628</c:v>
                </c:pt>
                <c:pt idx="22109">
                  <c:v>0.31747685185185187</c:v>
                </c:pt>
                <c:pt idx="22110">
                  <c:v>0.3177314814814815</c:v>
                </c:pt>
                <c:pt idx="22111">
                  <c:v>0.31797453703703704</c:v>
                </c:pt>
                <c:pt idx="22112">
                  <c:v>0.31821759259259258</c:v>
                </c:pt>
                <c:pt idx="22113">
                  <c:v>0.31846064814814817</c:v>
                </c:pt>
                <c:pt idx="22114">
                  <c:v>0.31870370370370371</c:v>
                </c:pt>
                <c:pt idx="22115">
                  <c:v>0.31894675925925925</c:v>
                </c:pt>
                <c:pt idx="22116">
                  <c:v>0.31920138888888888</c:v>
                </c:pt>
                <c:pt idx="22117">
                  <c:v>0.31944444444444448</c:v>
                </c:pt>
                <c:pt idx="22118">
                  <c:v>0.31968750000000001</c:v>
                </c:pt>
                <c:pt idx="22119">
                  <c:v>0.31993055555555555</c:v>
                </c:pt>
                <c:pt idx="22120">
                  <c:v>0.32017361111111109</c:v>
                </c:pt>
                <c:pt idx="22121">
                  <c:v>0.32042824074074078</c:v>
                </c:pt>
                <c:pt idx="22122">
                  <c:v>0.32067129629629632</c:v>
                </c:pt>
                <c:pt idx="22123">
                  <c:v>0.32091435185185185</c:v>
                </c:pt>
                <c:pt idx="22124">
                  <c:v>0.32115740740740745</c:v>
                </c:pt>
                <c:pt idx="22125">
                  <c:v>0.32140046296296299</c:v>
                </c:pt>
                <c:pt idx="22126">
                  <c:v>0.32164351851851852</c:v>
                </c:pt>
                <c:pt idx="22127">
                  <c:v>0.32189814814814816</c:v>
                </c:pt>
                <c:pt idx="22128">
                  <c:v>0.32214120370370369</c:v>
                </c:pt>
                <c:pt idx="22129">
                  <c:v>0.32238425925925923</c:v>
                </c:pt>
                <c:pt idx="22130">
                  <c:v>0.32262731481481483</c:v>
                </c:pt>
                <c:pt idx="22131">
                  <c:v>0.32287037037037036</c:v>
                </c:pt>
                <c:pt idx="22132">
                  <c:v>0.323125</c:v>
                </c:pt>
                <c:pt idx="22133">
                  <c:v>0.32336805555555553</c:v>
                </c:pt>
                <c:pt idx="22134">
                  <c:v>0.32361111111111113</c:v>
                </c:pt>
                <c:pt idx="22135">
                  <c:v>0.32385416666666667</c:v>
                </c:pt>
                <c:pt idx="22136">
                  <c:v>0.3240972222222222</c:v>
                </c:pt>
                <c:pt idx="22137">
                  <c:v>0.32435185185185184</c:v>
                </c:pt>
                <c:pt idx="22138">
                  <c:v>0.32459490740740743</c:v>
                </c:pt>
                <c:pt idx="22139">
                  <c:v>0.32483796296296297</c:v>
                </c:pt>
                <c:pt idx="22140">
                  <c:v>0.32508101851851851</c:v>
                </c:pt>
                <c:pt idx="22141">
                  <c:v>0.3253240740740741</c:v>
                </c:pt>
                <c:pt idx="22142">
                  <c:v>0.32556712962962964</c:v>
                </c:pt>
                <c:pt idx="22143">
                  <c:v>0.32582175925925927</c:v>
                </c:pt>
                <c:pt idx="22144">
                  <c:v>0.32606481481481481</c:v>
                </c:pt>
                <c:pt idx="22145">
                  <c:v>0.3263078703703704</c:v>
                </c:pt>
                <c:pt idx="22146">
                  <c:v>0.32655092592592594</c:v>
                </c:pt>
                <c:pt idx="22147">
                  <c:v>0.32679398148148148</c:v>
                </c:pt>
                <c:pt idx="22148">
                  <c:v>0.32704861111111111</c:v>
                </c:pt>
                <c:pt idx="22149">
                  <c:v>0.3272916666666667</c:v>
                </c:pt>
                <c:pt idx="22150">
                  <c:v>0.32753472222222224</c:v>
                </c:pt>
                <c:pt idx="22151">
                  <c:v>0.32777777777777778</c:v>
                </c:pt>
                <c:pt idx="22152">
                  <c:v>0.32802083333333337</c:v>
                </c:pt>
                <c:pt idx="22153">
                  <c:v>0.32827546296296295</c:v>
                </c:pt>
                <c:pt idx="22154">
                  <c:v>0.32851851851851849</c:v>
                </c:pt>
                <c:pt idx="22155">
                  <c:v>0.32876157407407408</c:v>
                </c:pt>
                <c:pt idx="22156">
                  <c:v>0.32900462962962962</c:v>
                </c:pt>
                <c:pt idx="22157">
                  <c:v>0.32924768518518516</c:v>
                </c:pt>
                <c:pt idx="22158">
                  <c:v>0.32950231481481479</c:v>
                </c:pt>
                <c:pt idx="22159">
                  <c:v>0.32974537037037038</c:v>
                </c:pt>
                <c:pt idx="22160">
                  <c:v>0.32998842592592592</c:v>
                </c:pt>
                <c:pt idx="22161">
                  <c:v>0.33023148148148146</c:v>
                </c:pt>
                <c:pt idx="22162">
                  <c:v>0.33047453703703705</c:v>
                </c:pt>
                <c:pt idx="22163">
                  <c:v>0.33071759259259259</c:v>
                </c:pt>
                <c:pt idx="22164">
                  <c:v>0.33097222222222222</c:v>
                </c:pt>
                <c:pt idx="22165">
                  <c:v>0.33121527777777776</c:v>
                </c:pt>
                <c:pt idx="22166">
                  <c:v>0.33145833333333335</c:v>
                </c:pt>
                <c:pt idx="22167">
                  <c:v>0.33170138888888889</c:v>
                </c:pt>
                <c:pt idx="22168">
                  <c:v>0.33194444444444443</c:v>
                </c:pt>
                <c:pt idx="22169">
                  <c:v>0.33219907407407406</c:v>
                </c:pt>
                <c:pt idx="22170">
                  <c:v>0.33244212962962966</c:v>
                </c:pt>
                <c:pt idx="22171">
                  <c:v>0.33268518518518519</c:v>
                </c:pt>
                <c:pt idx="22172">
                  <c:v>0.33292824074074073</c:v>
                </c:pt>
                <c:pt idx="22173">
                  <c:v>0.33317129629629633</c:v>
                </c:pt>
                <c:pt idx="22174">
                  <c:v>0.33342592592592596</c:v>
                </c:pt>
                <c:pt idx="22175">
                  <c:v>0.3336689814814815</c:v>
                </c:pt>
                <c:pt idx="22176">
                  <c:v>0.33391203703703703</c:v>
                </c:pt>
                <c:pt idx="22177">
                  <c:v>0.33415509259259263</c:v>
                </c:pt>
                <c:pt idx="22178">
                  <c:v>0.33439814814814817</c:v>
                </c:pt>
                <c:pt idx="22179">
                  <c:v>0.33465277777777774</c:v>
                </c:pt>
                <c:pt idx="22180">
                  <c:v>0.33489583333333334</c:v>
                </c:pt>
                <c:pt idx="22181">
                  <c:v>0.33513888888888888</c:v>
                </c:pt>
                <c:pt idx="22182">
                  <c:v>0.33538194444444441</c:v>
                </c:pt>
                <c:pt idx="22183">
                  <c:v>0.33562500000000001</c:v>
                </c:pt>
                <c:pt idx="22184">
                  <c:v>0.33586805555555554</c:v>
                </c:pt>
                <c:pt idx="22185">
                  <c:v>0.33612268518518523</c:v>
                </c:pt>
                <c:pt idx="22186">
                  <c:v>0.33636574074074077</c:v>
                </c:pt>
                <c:pt idx="22187">
                  <c:v>0.33660879629629631</c:v>
                </c:pt>
                <c:pt idx="22188">
                  <c:v>0.3368518518518519</c:v>
                </c:pt>
                <c:pt idx="22189">
                  <c:v>0.33709490740740744</c:v>
                </c:pt>
                <c:pt idx="22190">
                  <c:v>0.33734953703703702</c:v>
                </c:pt>
                <c:pt idx="22191">
                  <c:v>0.33759259259259261</c:v>
                </c:pt>
                <c:pt idx="22192">
                  <c:v>0.33783564814814815</c:v>
                </c:pt>
                <c:pt idx="22193">
                  <c:v>0.33807870370370369</c:v>
                </c:pt>
                <c:pt idx="22194">
                  <c:v>0.33832175925925928</c:v>
                </c:pt>
                <c:pt idx="22195">
                  <c:v>0.33857638888888886</c:v>
                </c:pt>
                <c:pt idx="22196">
                  <c:v>0.3388194444444444</c:v>
                </c:pt>
                <c:pt idx="22197">
                  <c:v>0.33906249999999999</c:v>
                </c:pt>
                <c:pt idx="22198">
                  <c:v>0.33930555555555553</c:v>
                </c:pt>
                <c:pt idx="22199">
                  <c:v>0.33954861111111106</c:v>
                </c:pt>
                <c:pt idx="22200">
                  <c:v>0.33980324074074075</c:v>
                </c:pt>
                <c:pt idx="22201">
                  <c:v>0.34004629629629629</c:v>
                </c:pt>
                <c:pt idx="22202">
                  <c:v>0.34028935185185188</c:v>
                </c:pt>
                <c:pt idx="22203">
                  <c:v>0.34053240740740742</c:v>
                </c:pt>
                <c:pt idx="22204">
                  <c:v>0.34077546296296296</c:v>
                </c:pt>
                <c:pt idx="22205">
                  <c:v>0.34101851851851855</c:v>
                </c:pt>
                <c:pt idx="22206">
                  <c:v>0.34127314814814813</c:v>
                </c:pt>
                <c:pt idx="22207">
                  <c:v>0.34151620370370367</c:v>
                </c:pt>
                <c:pt idx="22208">
                  <c:v>0.34175925925925926</c:v>
                </c:pt>
                <c:pt idx="22209">
                  <c:v>0.3420023148148148</c:v>
                </c:pt>
                <c:pt idx="22210">
                  <c:v>0.34224537037037034</c:v>
                </c:pt>
                <c:pt idx="22211">
                  <c:v>0.34250000000000003</c:v>
                </c:pt>
                <c:pt idx="22212">
                  <c:v>0.34274305555555556</c:v>
                </c:pt>
                <c:pt idx="22213">
                  <c:v>0.34298611111111116</c:v>
                </c:pt>
                <c:pt idx="22214">
                  <c:v>0.3432291666666667</c:v>
                </c:pt>
                <c:pt idx="22215">
                  <c:v>0.34347222222222223</c:v>
                </c:pt>
                <c:pt idx="22216">
                  <c:v>0.34372685185185187</c:v>
                </c:pt>
                <c:pt idx="22217">
                  <c:v>0.3439699074074074</c:v>
                </c:pt>
                <c:pt idx="22218">
                  <c:v>0.34421296296296294</c:v>
                </c:pt>
                <c:pt idx="22219">
                  <c:v>0.34445601851851854</c:v>
                </c:pt>
                <c:pt idx="22220">
                  <c:v>0.34469907407407407</c:v>
                </c:pt>
                <c:pt idx="22221">
                  <c:v>0.34495370370370365</c:v>
                </c:pt>
                <c:pt idx="22222">
                  <c:v>0.34519675925925924</c:v>
                </c:pt>
                <c:pt idx="22223">
                  <c:v>0.34543981481481478</c:v>
                </c:pt>
                <c:pt idx="22224">
                  <c:v>0.34568287037037032</c:v>
                </c:pt>
                <c:pt idx="22225">
                  <c:v>0.34592592592592591</c:v>
                </c:pt>
                <c:pt idx="22226">
                  <c:v>0.34616898148148145</c:v>
                </c:pt>
                <c:pt idx="22227">
                  <c:v>0.34642361111111114</c:v>
                </c:pt>
                <c:pt idx="22228">
                  <c:v>0.34666666666666668</c:v>
                </c:pt>
                <c:pt idx="22229">
                  <c:v>0.34690972222222222</c:v>
                </c:pt>
                <c:pt idx="22230">
                  <c:v>0.34715277777777781</c:v>
                </c:pt>
                <c:pt idx="22231">
                  <c:v>0.34739583333333335</c:v>
                </c:pt>
                <c:pt idx="22232">
                  <c:v>0.34765046296296293</c:v>
                </c:pt>
                <c:pt idx="22233">
                  <c:v>0.34789351851851852</c:v>
                </c:pt>
                <c:pt idx="22234">
                  <c:v>0.34813657407407406</c:v>
                </c:pt>
                <c:pt idx="22235">
                  <c:v>0.34837962962962959</c:v>
                </c:pt>
                <c:pt idx="22236">
                  <c:v>0.34862268518518519</c:v>
                </c:pt>
                <c:pt idx="22237">
                  <c:v>0.34886574074074073</c:v>
                </c:pt>
                <c:pt idx="22238">
                  <c:v>0.34912037037037041</c:v>
                </c:pt>
                <c:pt idx="22239">
                  <c:v>0.34936342592592595</c:v>
                </c:pt>
                <c:pt idx="22240">
                  <c:v>0.34960648148148149</c:v>
                </c:pt>
                <c:pt idx="22241">
                  <c:v>0.34984953703703708</c:v>
                </c:pt>
                <c:pt idx="22242">
                  <c:v>0.35009259259259262</c:v>
                </c:pt>
                <c:pt idx="22243">
                  <c:v>0.3503472222222222</c:v>
                </c:pt>
                <c:pt idx="22244">
                  <c:v>0.35059027777777779</c:v>
                </c:pt>
                <c:pt idx="22245">
                  <c:v>0.35083333333333333</c:v>
                </c:pt>
                <c:pt idx="22246">
                  <c:v>0.35107638888888887</c:v>
                </c:pt>
                <c:pt idx="22247">
                  <c:v>0.35131944444444446</c:v>
                </c:pt>
                <c:pt idx="22248">
                  <c:v>0.35157407407407404</c:v>
                </c:pt>
                <c:pt idx="22249">
                  <c:v>0.35181712962962958</c:v>
                </c:pt>
                <c:pt idx="22250">
                  <c:v>0.35206018518518517</c:v>
                </c:pt>
                <c:pt idx="22251">
                  <c:v>0.35230324074074071</c:v>
                </c:pt>
                <c:pt idx="22252">
                  <c:v>0.35254629629629625</c:v>
                </c:pt>
                <c:pt idx="22253">
                  <c:v>0.35280092592592593</c:v>
                </c:pt>
                <c:pt idx="22254">
                  <c:v>0.35304398148148147</c:v>
                </c:pt>
                <c:pt idx="22255">
                  <c:v>0.35328703703703707</c:v>
                </c:pt>
                <c:pt idx="22256">
                  <c:v>0.3535300925925926</c:v>
                </c:pt>
                <c:pt idx="22257">
                  <c:v>0.35377314814814814</c:v>
                </c:pt>
                <c:pt idx="22258">
                  <c:v>0.35401620370370374</c:v>
                </c:pt>
                <c:pt idx="22259">
                  <c:v>0.35427083333333331</c:v>
                </c:pt>
                <c:pt idx="22260">
                  <c:v>0.35451388888888885</c:v>
                </c:pt>
                <c:pt idx="22261">
                  <c:v>0.35475694444444444</c:v>
                </c:pt>
                <c:pt idx="22262">
                  <c:v>0.35499999999999998</c:v>
                </c:pt>
                <c:pt idx="22263">
                  <c:v>0.35524305555555552</c:v>
                </c:pt>
                <c:pt idx="22264">
                  <c:v>0.35549768518518521</c:v>
                </c:pt>
                <c:pt idx="22265">
                  <c:v>0.35574074074074075</c:v>
                </c:pt>
                <c:pt idx="22266">
                  <c:v>0.35598379629629634</c:v>
                </c:pt>
                <c:pt idx="22267">
                  <c:v>0.35622685185185188</c:v>
                </c:pt>
                <c:pt idx="22268">
                  <c:v>0.35646990740740742</c:v>
                </c:pt>
                <c:pt idx="22269">
                  <c:v>0.35672453703703705</c:v>
                </c:pt>
                <c:pt idx="22270">
                  <c:v>0.35696759259259259</c:v>
                </c:pt>
                <c:pt idx="22271">
                  <c:v>0.35721064814814812</c:v>
                </c:pt>
                <c:pt idx="22272">
                  <c:v>0.35745370370370372</c:v>
                </c:pt>
                <c:pt idx="22273">
                  <c:v>0.35769675925925926</c:v>
                </c:pt>
                <c:pt idx="22274">
                  <c:v>0.35795138888888894</c:v>
                </c:pt>
                <c:pt idx="22275">
                  <c:v>0.35819444444444443</c:v>
                </c:pt>
                <c:pt idx="22276">
                  <c:v>0.35843749999999996</c:v>
                </c:pt>
                <c:pt idx="22277">
                  <c:v>0.3586805555555555</c:v>
                </c:pt>
                <c:pt idx="22278">
                  <c:v>0.3589236111111111</c:v>
                </c:pt>
                <c:pt idx="22279">
                  <c:v>0.35916666666666663</c:v>
                </c:pt>
                <c:pt idx="22280">
                  <c:v>0.35942129629629632</c:v>
                </c:pt>
                <c:pt idx="22281">
                  <c:v>0.35966435185185186</c:v>
                </c:pt>
                <c:pt idx="22282">
                  <c:v>0.3599074074074074</c:v>
                </c:pt>
                <c:pt idx="22283">
                  <c:v>0.36015046296296299</c:v>
                </c:pt>
                <c:pt idx="22284">
                  <c:v>0.36039351851851853</c:v>
                </c:pt>
                <c:pt idx="22285">
                  <c:v>0.36064814814814811</c:v>
                </c:pt>
                <c:pt idx="22286">
                  <c:v>0.3608912037037037</c:v>
                </c:pt>
                <c:pt idx="22287">
                  <c:v>0.36113425925925924</c:v>
                </c:pt>
                <c:pt idx="22288">
                  <c:v>0.36137731481481478</c:v>
                </c:pt>
                <c:pt idx="22289">
                  <c:v>0.36162037037037037</c:v>
                </c:pt>
                <c:pt idx="22290">
                  <c:v>0.361875</c:v>
                </c:pt>
                <c:pt idx="22291">
                  <c:v>0.3621180555555556</c:v>
                </c:pt>
                <c:pt idx="22292">
                  <c:v>0.36236111111111113</c:v>
                </c:pt>
                <c:pt idx="22293">
                  <c:v>0.36260416666666667</c:v>
                </c:pt>
                <c:pt idx="22294">
                  <c:v>0.36284722222222227</c:v>
                </c:pt>
                <c:pt idx="22295">
                  <c:v>0.3630902777777778</c:v>
                </c:pt>
                <c:pt idx="22296">
                  <c:v>0.36334490740740738</c:v>
                </c:pt>
                <c:pt idx="22297">
                  <c:v>0.36358796296296297</c:v>
                </c:pt>
                <c:pt idx="22298">
                  <c:v>0.36383101851851851</c:v>
                </c:pt>
                <c:pt idx="22299">
                  <c:v>0.36407407407407405</c:v>
                </c:pt>
                <c:pt idx="22300">
                  <c:v>0.36431712962962964</c:v>
                </c:pt>
                <c:pt idx="22301">
                  <c:v>0.36457175925925928</c:v>
                </c:pt>
                <c:pt idx="22302">
                  <c:v>0.36481481481481487</c:v>
                </c:pt>
                <c:pt idx="22303">
                  <c:v>0.36505787037037035</c:v>
                </c:pt>
                <c:pt idx="22304">
                  <c:v>0.36530092592592589</c:v>
                </c:pt>
                <c:pt idx="22305">
                  <c:v>0.36554398148148143</c:v>
                </c:pt>
                <c:pt idx="22306">
                  <c:v>0.36579861111111112</c:v>
                </c:pt>
                <c:pt idx="22307">
                  <c:v>0.36604166666666665</c:v>
                </c:pt>
                <c:pt idx="22308">
                  <c:v>0.36628472222222225</c:v>
                </c:pt>
                <c:pt idx="22309">
                  <c:v>0.36652777777777779</c:v>
                </c:pt>
                <c:pt idx="22310">
                  <c:v>0.36677083333333332</c:v>
                </c:pt>
                <c:pt idx="22311">
                  <c:v>0.36702546296296296</c:v>
                </c:pt>
                <c:pt idx="22312">
                  <c:v>0.36726851851851849</c:v>
                </c:pt>
                <c:pt idx="22313">
                  <c:v>0.36751157407407403</c:v>
                </c:pt>
                <c:pt idx="22314">
                  <c:v>0.36775462962962963</c:v>
                </c:pt>
                <c:pt idx="22315">
                  <c:v>0.36799768518518516</c:v>
                </c:pt>
                <c:pt idx="22316">
                  <c:v>0.36825231481481485</c:v>
                </c:pt>
                <c:pt idx="22317">
                  <c:v>0.36849537037037039</c:v>
                </c:pt>
                <c:pt idx="22318">
                  <c:v>0.36873842592592593</c:v>
                </c:pt>
                <c:pt idx="22319">
                  <c:v>0.36898148148148152</c:v>
                </c:pt>
                <c:pt idx="22320">
                  <c:v>0.36922453703703706</c:v>
                </c:pt>
                <c:pt idx="22321">
                  <c:v>0.3694675925925926</c:v>
                </c:pt>
                <c:pt idx="22322">
                  <c:v>0.36972222222222223</c:v>
                </c:pt>
                <c:pt idx="22323">
                  <c:v>0.36996527777777777</c:v>
                </c:pt>
                <c:pt idx="22324">
                  <c:v>0.37020833333333331</c:v>
                </c:pt>
                <c:pt idx="22325">
                  <c:v>0.3704513888888889</c:v>
                </c:pt>
                <c:pt idx="22326">
                  <c:v>0.37069444444444444</c:v>
                </c:pt>
                <c:pt idx="22327">
                  <c:v>0.37094907407407413</c:v>
                </c:pt>
                <c:pt idx="22328">
                  <c:v>0.37119212962962966</c:v>
                </c:pt>
                <c:pt idx="22329">
                  <c:v>0.3714351851851852</c:v>
                </c:pt>
                <c:pt idx="22330">
                  <c:v>0.3716782407407408</c:v>
                </c:pt>
                <c:pt idx="22331">
                  <c:v>0.37192129629629633</c:v>
                </c:pt>
                <c:pt idx="22332">
                  <c:v>0.37216435185185182</c:v>
                </c:pt>
                <c:pt idx="22333">
                  <c:v>0.3724189814814815</c:v>
                </c:pt>
                <c:pt idx="22334">
                  <c:v>0.37266203703703704</c:v>
                </c:pt>
                <c:pt idx="22335">
                  <c:v>0.37290509259259258</c:v>
                </c:pt>
                <c:pt idx="22336">
                  <c:v>0.37314814814814817</c:v>
                </c:pt>
                <c:pt idx="22337">
                  <c:v>0.37340277777777775</c:v>
                </c:pt>
                <c:pt idx="22338">
                  <c:v>0.37364583333333329</c:v>
                </c:pt>
                <c:pt idx="22339">
                  <c:v>0.37388888888888888</c:v>
                </c:pt>
                <c:pt idx="22340">
                  <c:v>0.37413194444444442</c:v>
                </c:pt>
                <c:pt idx="22341">
                  <c:v>0.37437499999999996</c:v>
                </c:pt>
                <c:pt idx="22342">
                  <c:v>0.37461805555555555</c:v>
                </c:pt>
                <c:pt idx="22343">
                  <c:v>0.37487268518518518</c:v>
                </c:pt>
                <c:pt idx="22344">
                  <c:v>0.37511574074074078</c:v>
                </c:pt>
                <c:pt idx="22345">
                  <c:v>0.37535879629629632</c:v>
                </c:pt>
                <c:pt idx="22346">
                  <c:v>0.37560185185185185</c:v>
                </c:pt>
                <c:pt idx="22347">
                  <c:v>0.37584490740740745</c:v>
                </c:pt>
                <c:pt idx="22348">
                  <c:v>0.37609953703703702</c:v>
                </c:pt>
                <c:pt idx="22349">
                  <c:v>0.37634259259259256</c:v>
                </c:pt>
                <c:pt idx="22350">
                  <c:v>0.37658564814814816</c:v>
                </c:pt>
                <c:pt idx="22351">
                  <c:v>0.37682870370370369</c:v>
                </c:pt>
                <c:pt idx="22352">
                  <c:v>0.37707175925925923</c:v>
                </c:pt>
                <c:pt idx="22353">
                  <c:v>0.37731481481481483</c:v>
                </c:pt>
                <c:pt idx="22354">
                  <c:v>0.37756944444444446</c:v>
                </c:pt>
                <c:pt idx="22355">
                  <c:v>0.37781250000000005</c:v>
                </c:pt>
                <c:pt idx="22356">
                  <c:v>0.37805555555555559</c:v>
                </c:pt>
                <c:pt idx="22357">
                  <c:v>0.37829861111111113</c:v>
                </c:pt>
                <c:pt idx="22358">
                  <c:v>0.37855324074074076</c:v>
                </c:pt>
                <c:pt idx="22359">
                  <c:v>0.3787962962962963</c:v>
                </c:pt>
                <c:pt idx="22360">
                  <c:v>0.37903935185185184</c:v>
                </c:pt>
                <c:pt idx="22361">
                  <c:v>0.37928240740740743</c:v>
                </c:pt>
                <c:pt idx="22362">
                  <c:v>0.37952546296296297</c:v>
                </c:pt>
                <c:pt idx="22363">
                  <c:v>0.37976851851851851</c:v>
                </c:pt>
                <c:pt idx="22364">
                  <c:v>0.38002314814814814</c:v>
                </c:pt>
                <c:pt idx="22365">
                  <c:v>0.38026620370370368</c:v>
                </c:pt>
                <c:pt idx="22366">
                  <c:v>0.38050925925925921</c:v>
                </c:pt>
                <c:pt idx="22367">
                  <c:v>0.38075231481481481</c:v>
                </c:pt>
                <c:pt idx="22368">
                  <c:v>0.38099537037037035</c:v>
                </c:pt>
                <c:pt idx="22369">
                  <c:v>0.38125000000000003</c:v>
                </c:pt>
                <c:pt idx="22370">
                  <c:v>0.38149305555555557</c:v>
                </c:pt>
                <c:pt idx="22371">
                  <c:v>0.38173611111111111</c:v>
                </c:pt>
                <c:pt idx="22372">
                  <c:v>0.3819791666666667</c:v>
                </c:pt>
                <c:pt idx="22373">
                  <c:v>0.38222222222222224</c:v>
                </c:pt>
                <c:pt idx="22374">
                  <c:v>0.38246527777777778</c:v>
                </c:pt>
                <c:pt idx="22375">
                  <c:v>0.38271990740740741</c:v>
                </c:pt>
                <c:pt idx="22376">
                  <c:v>0.38296296296296295</c:v>
                </c:pt>
                <c:pt idx="22377">
                  <c:v>0.38320601851851849</c:v>
                </c:pt>
                <c:pt idx="22378">
                  <c:v>0.38344907407407408</c:v>
                </c:pt>
                <c:pt idx="22379">
                  <c:v>0.38369212962962962</c:v>
                </c:pt>
                <c:pt idx="22380">
                  <c:v>0.38394675925925931</c:v>
                </c:pt>
                <c:pt idx="22381">
                  <c:v>0.38418981481481485</c:v>
                </c:pt>
                <c:pt idx="22382">
                  <c:v>0.38443287037037038</c:v>
                </c:pt>
                <c:pt idx="22383">
                  <c:v>0.38467592592592598</c:v>
                </c:pt>
                <c:pt idx="22384">
                  <c:v>0.38491898148148151</c:v>
                </c:pt>
                <c:pt idx="22385">
                  <c:v>0.38517361111111109</c:v>
                </c:pt>
                <c:pt idx="22386">
                  <c:v>0.38541666666666669</c:v>
                </c:pt>
                <c:pt idx="22387">
                  <c:v>0.38565972222222222</c:v>
                </c:pt>
                <c:pt idx="22388">
                  <c:v>0.38590277777777776</c:v>
                </c:pt>
                <c:pt idx="22389">
                  <c:v>0.38614583333333335</c:v>
                </c:pt>
                <c:pt idx="22390">
                  <c:v>0.38638888888888889</c:v>
                </c:pt>
                <c:pt idx="22391">
                  <c:v>0.38664351851851847</c:v>
                </c:pt>
                <c:pt idx="22392">
                  <c:v>0.38688657407407406</c:v>
                </c:pt>
                <c:pt idx="22393">
                  <c:v>0.3871296296296296</c:v>
                </c:pt>
                <c:pt idx="22394">
                  <c:v>0.38737268518518514</c:v>
                </c:pt>
                <c:pt idx="22395">
                  <c:v>0.38761574074074073</c:v>
                </c:pt>
                <c:pt idx="22396">
                  <c:v>0.38787037037037037</c:v>
                </c:pt>
                <c:pt idx="22397">
                  <c:v>0.38811342592592596</c:v>
                </c:pt>
                <c:pt idx="22398">
                  <c:v>0.3883564814814815</c:v>
                </c:pt>
                <c:pt idx="22399">
                  <c:v>0.38859953703703703</c:v>
                </c:pt>
                <c:pt idx="22400">
                  <c:v>0.38884259259259263</c:v>
                </c:pt>
                <c:pt idx="22401">
                  <c:v>0.38909722222222221</c:v>
                </c:pt>
                <c:pt idx="22402">
                  <c:v>0.38934027777777774</c:v>
                </c:pt>
                <c:pt idx="22403">
                  <c:v>0.38958333333333334</c:v>
                </c:pt>
                <c:pt idx="22404">
                  <c:v>0.38982638888888888</c:v>
                </c:pt>
                <c:pt idx="22405">
                  <c:v>0.39006944444444441</c:v>
                </c:pt>
                <c:pt idx="22406">
                  <c:v>0.3903240740740741</c:v>
                </c:pt>
                <c:pt idx="22407">
                  <c:v>0.39056712962962964</c:v>
                </c:pt>
                <c:pt idx="22408">
                  <c:v>0.39081018518518523</c:v>
                </c:pt>
                <c:pt idx="22409">
                  <c:v>0.39105324074074077</c:v>
                </c:pt>
                <c:pt idx="22410">
                  <c:v>0.39129629629629631</c:v>
                </c:pt>
                <c:pt idx="22411">
                  <c:v>0.3915393518518519</c:v>
                </c:pt>
                <c:pt idx="22412">
                  <c:v>0.39179398148148148</c:v>
                </c:pt>
                <c:pt idx="22413">
                  <c:v>0.39203703703703702</c:v>
                </c:pt>
                <c:pt idx="22414">
                  <c:v>0.39228009259259261</c:v>
                </c:pt>
                <c:pt idx="22415">
                  <c:v>0.39252314814814815</c:v>
                </c:pt>
                <c:pt idx="22416">
                  <c:v>0.39276620370370369</c:v>
                </c:pt>
                <c:pt idx="22417">
                  <c:v>0.39302083333333332</c:v>
                </c:pt>
                <c:pt idx="22418">
                  <c:v>0.39326388888888886</c:v>
                </c:pt>
                <c:pt idx="22419">
                  <c:v>0.3935069444444444</c:v>
                </c:pt>
                <c:pt idx="22420">
                  <c:v>0.39374999999999999</c:v>
                </c:pt>
                <c:pt idx="22421">
                  <c:v>0.39399305555555553</c:v>
                </c:pt>
                <c:pt idx="22422">
                  <c:v>0.39424768518518521</c:v>
                </c:pt>
                <c:pt idx="22423">
                  <c:v>0.39449074074074075</c:v>
                </c:pt>
                <c:pt idx="22424">
                  <c:v>0.39473379629629629</c:v>
                </c:pt>
                <c:pt idx="22425">
                  <c:v>0.39497685185185188</c:v>
                </c:pt>
                <c:pt idx="22426">
                  <c:v>0.39521990740740742</c:v>
                </c:pt>
                <c:pt idx="22427">
                  <c:v>0.395474537037037</c:v>
                </c:pt>
                <c:pt idx="22428">
                  <c:v>0.39571759259259259</c:v>
                </c:pt>
                <c:pt idx="22429">
                  <c:v>0.39596064814814813</c:v>
                </c:pt>
                <c:pt idx="22430">
                  <c:v>0.39620370370370367</c:v>
                </c:pt>
                <c:pt idx="22431">
                  <c:v>0.39644675925925926</c:v>
                </c:pt>
                <c:pt idx="22432">
                  <c:v>0.3966898148148148</c:v>
                </c:pt>
                <c:pt idx="22433">
                  <c:v>0.39694444444444449</c:v>
                </c:pt>
                <c:pt idx="22434">
                  <c:v>0.39718750000000003</c:v>
                </c:pt>
                <c:pt idx="22435">
                  <c:v>0.39743055555555556</c:v>
                </c:pt>
                <c:pt idx="22436">
                  <c:v>0.39767361111111116</c:v>
                </c:pt>
                <c:pt idx="22437">
                  <c:v>0.3979166666666667</c:v>
                </c:pt>
                <c:pt idx="22438">
                  <c:v>0.39817129629629627</c:v>
                </c:pt>
                <c:pt idx="22439">
                  <c:v>0.39841435185185187</c:v>
                </c:pt>
                <c:pt idx="22440">
                  <c:v>0.3986574074074074</c:v>
                </c:pt>
                <c:pt idx="22441">
                  <c:v>0.39890046296296294</c:v>
                </c:pt>
                <c:pt idx="22442">
                  <c:v>0.39914351851851854</c:v>
                </c:pt>
                <c:pt idx="22443">
                  <c:v>0.39939814814814811</c:v>
                </c:pt>
                <c:pt idx="22444">
                  <c:v>0.39964120370370365</c:v>
                </c:pt>
                <c:pt idx="22445">
                  <c:v>0.39988425925925924</c:v>
                </c:pt>
                <c:pt idx="22446">
                  <c:v>0.40012731481481478</c:v>
                </c:pt>
                <c:pt idx="22447">
                  <c:v>0.40037037037037032</c:v>
                </c:pt>
                <c:pt idx="22448">
                  <c:v>0.40062500000000001</c:v>
                </c:pt>
                <c:pt idx="22449">
                  <c:v>0.40086805555555555</c:v>
                </c:pt>
                <c:pt idx="22450">
                  <c:v>0.40111111111111114</c:v>
                </c:pt>
                <c:pt idx="22451">
                  <c:v>0.40135416666666668</c:v>
                </c:pt>
                <c:pt idx="22452">
                  <c:v>0.40159722222222222</c:v>
                </c:pt>
                <c:pt idx="22453">
                  <c:v>0.40184027777777781</c:v>
                </c:pt>
                <c:pt idx="22454">
                  <c:v>0.40209490740740739</c:v>
                </c:pt>
                <c:pt idx="22455">
                  <c:v>0.40233796296296293</c:v>
                </c:pt>
                <c:pt idx="22456">
                  <c:v>0.40258101851851852</c:v>
                </c:pt>
                <c:pt idx="22457">
                  <c:v>0.40282407407407406</c:v>
                </c:pt>
                <c:pt idx="22458">
                  <c:v>0.40306712962962959</c:v>
                </c:pt>
                <c:pt idx="22459">
                  <c:v>0.40332175925925928</c:v>
                </c:pt>
                <c:pt idx="22460">
                  <c:v>0.40356481481481482</c:v>
                </c:pt>
                <c:pt idx="22461">
                  <c:v>0.40380787037037041</c:v>
                </c:pt>
                <c:pt idx="22462">
                  <c:v>0.40405092592592595</c:v>
                </c:pt>
                <c:pt idx="22463">
                  <c:v>0.40429398148148149</c:v>
                </c:pt>
                <c:pt idx="22464">
                  <c:v>0.40453703703703708</c:v>
                </c:pt>
                <c:pt idx="22465">
                  <c:v>0.40479166666666666</c:v>
                </c:pt>
                <c:pt idx="22466">
                  <c:v>0.4050347222222222</c:v>
                </c:pt>
                <c:pt idx="22467">
                  <c:v>0.40527777777777779</c:v>
                </c:pt>
                <c:pt idx="22468">
                  <c:v>0.40552083333333333</c:v>
                </c:pt>
                <c:pt idx="22469">
                  <c:v>0.40576388888888887</c:v>
                </c:pt>
                <c:pt idx="22470">
                  <c:v>0.4060185185185185</c:v>
                </c:pt>
                <c:pt idx="22471">
                  <c:v>0.40626157407407404</c:v>
                </c:pt>
                <c:pt idx="22472">
                  <c:v>0.40650462962962958</c:v>
                </c:pt>
                <c:pt idx="22473">
                  <c:v>0.40674768518518517</c:v>
                </c:pt>
                <c:pt idx="22474">
                  <c:v>0.40699074074074071</c:v>
                </c:pt>
                <c:pt idx="22475">
                  <c:v>0.4072453703703704</c:v>
                </c:pt>
                <c:pt idx="22476">
                  <c:v>0.40748842592592593</c:v>
                </c:pt>
                <c:pt idx="22477">
                  <c:v>0.40773148148148147</c:v>
                </c:pt>
                <c:pt idx="22478">
                  <c:v>0.40797453703703707</c:v>
                </c:pt>
                <c:pt idx="22479">
                  <c:v>0.4082175925925926</c:v>
                </c:pt>
                <c:pt idx="22480">
                  <c:v>0.40847222222222218</c:v>
                </c:pt>
                <c:pt idx="22481">
                  <c:v>0.40871527777777777</c:v>
                </c:pt>
                <c:pt idx="22482">
                  <c:v>0.40895833333333331</c:v>
                </c:pt>
                <c:pt idx="22483">
                  <c:v>0.40920138888888885</c:v>
                </c:pt>
                <c:pt idx="22484">
                  <c:v>0.40944444444444444</c:v>
                </c:pt>
                <c:pt idx="22485">
                  <c:v>0.40968749999999998</c:v>
                </c:pt>
                <c:pt idx="22486">
                  <c:v>0.40994212962962967</c:v>
                </c:pt>
                <c:pt idx="22487">
                  <c:v>0.41018518518518521</c:v>
                </c:pt>
                <c:pt idx="22488">
                  <c:v>0.41042824074074075</c:v>
                </c:pt>
                <c:pt idx="22489">
                  <c:v>0.41067129629629634</c:v>
                </c:pt>
                <c:pt idx="22490">
                  <c:v>0.41091435185185188</c:v>
                </c:pt>
                <c:pt idx="22491">
                  <c:v>0.41116898148148145</c:v>
                </c:pt>
                <c:pt idx="22492">
                  <c:v>0.41141203703703705</c:v>
                </c:pt>
                <c:pt idx="22493">
                  <c:v>0.41165509259259259</c:v>
                </c:pt>
                <c:pt idx="22494">
                  <c:v>0.41189814814814812</c:v>
                </c:pt>
                <c:pt idx="22495">
                  <c:v>0.41214120370370372</c:v>
                </c:pt>
                <c:pt idx="22496">
                  <c:v>0.41239583333333335</c:v>
                </c:pt>
                <c:pt idx="22497">
                  <c:v>0.41263888888888894</c:v>
                </c:pt>
                <c:pt idx="22498">
                  <c:v>0.41288194444444443</c:v>
                </c:pt>
                <c:pt idx="22499">
                  <c:v>0.41312499999999996</c:v>
                </c:pt>
                <c:pt idx="22500">
                  <c:v>0.4133680555555555</c:v>
                </c:pt>
                <c:pt idx="22501">
                  <c:v>0.4136111111111111</c:v>
                </c:pt>
                <c:pt idx="22502">
                  <c:v>0.41386574074074073</c:v>
                </c:pt>
                <c:pt idx="22503">
                  <c:v>0.41410879629629632</c:v>
                </c:pt>
                <c:pt idx="22504">
                  <c:v>0.41435185185185186</c:v>
                </c:pt>
                <c:pt idx="22505">
                  <c:v>0.4145949074074074</c:v>
                </c:pt>
                <c:pt idx="22506">
                  <c:v>0.41483796296296299</c:v>
                </c:pt>
                <c:pt idx="22507">
                  <c:v>0.41509259259259257</c:v>
                </c:pt>
                <c:pt idx="22508">
                  <c:v>0.41533564814814811</c:v>
                </c:pt>
                <c:pt idx="22509">
                  <c:v>0.4155787037037037</c:v>
                </c:pt>
                <c:pt idx="22510">
                  <c:v>0.41582175925925924</c:v>
                </c:pt>
                <c:pt idx="22511">
                  <c:v>0.41606481481481478</c:v>
                </c:pt>
                <c:pt idx="22512">
                  <c:v>0.41631944444444446</c:v>
                </c:pt>
                <c:pt idx="22513">
                  <c:v>0.4165625</c:v>
                </c:pt>
                <c:pt idx="22514">
                  <c:v>0.4168055555555556</c:v>
                </c:pt>
                <c:pt idx="22515">
                  <c:v>0.41704861111111113</c:v>
                </c:pt>
                <c:pt idx="22516">
                  <c:v>0.41729166666666667</c:v>
                </c:pt>
                <c:pt idx="22517">
                  <c:v>0.4175462962962963</c:v>
                </c:pt>
                <c:pt idx="22518">
                  <c:v>0.41778935185185184</c:v>
                </c:pt>
                <c:pt idx="22519">
                  <c:v>0.41803240740740738</c:v>
                </c:pt>
                <c:pt idx="22520">
                  <c:v>0.41827546296296297</c:v>
                </c:pt>
                <c:pt idx="22521">
                  <c:v>0.41851851851851851</c:v>
                </c:pt>
                <c:pt idx="22522">
                  <c:v>0.41876157407407405</c:v>
                </c:pt>
                <c:pt idx="22523">
                  <c:v>0.41901620370370374</c:v>
                </c:pt>
                <c:pt idx="22524">
                  <c:v>0.41925925925925928</c:v>
                </c:pt>
                <c:pt idx="22525">
                  <c:v>0.41950231481481487</c:v>
                </c:pt>
                <c:pt idx="22526">
                  <c:v>0.41974537037037035</c:v>
                </c:pt>
                <c:pt idx="22527">
                  <c:v>0.41998842592592589</c:v>
                </c:pt>
                <c:pt idx="22528">
                  <c:v>0.42024305555555558</c:v>
                </c:pt>
                <c:pt idx="22529">
                  <c:v>0.42048611111111112</c:v>
                </c:pt>
                <c:pt idx="22530">
                  <c:v>0.42072916666666665</c:v>
                </c:pt>
                <c:pt idx="22531">
                  <c:v>0.42097222222222225</c:v>
                </c:pt>
                <c:pt idx="22532">
                  <c:v>0.42121527777777779</c:v>
                </c:pt>
                <c:pt idx="22533">
                  <c:v>0.42146990740740736</c:v>
                </c:pt>
                <c:pt idx="22534">
                  <c:v>0.42171296296296296</c:v>
                </c:pt>
                <c:pt idx="22535">
                  <c:v>0.42195601851851849</c:v>
                </c:pt>
                <c:pt idx="22536">
                  <c:v>0.42219907407407403</c:v>
                </c:pt>
                <c:pt idx="22537">
                  <c:v>0.42244212962962963</c:v>
                </c:pt>
                <c:pt idx="22538">
                  <c:v>0.42269675925925926</c:v>
                </c:pt>
                <c:pt idx="22539">
                  <c:v>0.42293981481481485</c:v>
                </c:pt>
                <c:pt idx="22540">
                  <c:v>0.42318287037037039</c:v>
                </c:pt>
                <c:pt idx="22541">
                  <c:v>0.42342592592592593</c:v>
                </c:pt>
                <c:pt idx="22542">
                  <c:v>0.42366898148148152</c:v>
                </c:pt>
                <c:pt idx="22543">
                  <c:v>0.42391203703703706</c:v>
                </c:pt>
                <c:pt idx="22544">
                  <c:v>0.42416666666666664</c:v>
                </c:pt>
                <c:pt idx="22545">
                  <c:v>0.42440972222222223</c:v>
                </c:pt>
                <c:pt idx="22546">
                  <c:v>0.42465277777777777</c:v>
                </c:pt>
                <c:pt idx="22547">
                  <c:v>0.42489583333333331</c:v>
                </c:pt>
                <c:pt idx="22548">
                  <c:v>0.4251388888888889</c:v>
                </c:pt>
                <c:pt idx="22549">
                  <c:v>0.42539351851851853</c:v>
                </c:pt>
                <c:pt idx="22550">
                  <c:v>0.42563657407407413</c:v>
                </c:pt>
                <c:pt idx="22551">
                  <c:v>0.42587962962962966</c:v>
                </c:pt>
                <c:pt idx="22552">
                  <c:v>0.4261226851851852</c:v>
                </c:pt>
                <c:pt idx="22553">
                  <c:v>0.4263657407407408</c:v>
                </c:pt>
                <c:pt idx="22554">
                  <c:v>0.42662037037037037</c:v>
                </c:pt>
                <c:pt idx="22555">
                  <c:v>0.42686342592592591</c:v>
                </c:pt>
                <c:pt idx="22556">
                  <c:v>0.4271064814814815</c:v>
                </c:pt>
                <c:pt idx="22557">
                  <c:v>0.42734953703703704</c:v>
                </c:pt>
                <c:pt idx="22558">
                  <c:v>0.42759259259259258</c:v>
                </c:pt>
                <c:pt idx="22559">
                  <c:v>0.42783564814814817</c:v>
                </c:pt>
                <c:pt idx="22560">
                  <c:v>0.42809027777777775</c:v>
                </c:pt>
                <c:pt idx="22561">
                  <c:v>0.42833333333333329</c:v>
                </c:pt>
                <c:pt idx="22562">
                  <c:v>0.42857638888888888</c:v>
                </c:pt>
                <c:pt idx="22563">
                  <c:v>0.42881944444444442</c:v>
                </c:pt>
                <c:pt idx="22564">
                  <c:v>0.42906249999999996</c:v>
                </c:pt>
                <c:pt idx="22565">
                  <c:v>0.42931712962962965</c:v>
                </c:pt>
                <c:pt idx="22566">
                  <c:v>0.42956018518518518</c:v>
                </c:pt>
                <c:pt idx="22567">
                  <c:v>0.42980324074074078</c:v>
                </c:pt>
                <c:pt idx="22568">
                  <c:v>0.43004629629629632</c:v>
                </c:pt>
                <c:pt idx="22569">
                  <c:v>0.43028935185185185</c:v>
                </c:pt>
                <c:pt idx="22570">
                  <c:v>0.43054398148148149</c:v>
                </c:pt>
                <c:pt idx="22571">
                  <c:v>0.43078703703703702</c:v>
                </c:pt>
                <c:pt idx="22572">
                  <c:v>0.43103009259259256</c:v>
                </c:pt>
                <c:pt idx="22573">
                  <c:v>0.43127314814814816</c:v>
                </c:pt>
                <c:pt idx="22574">
                  <c:v>0.43151620370370369</c:v>
                </c:pt>
                <c:pt idx="22575">
                  <c:v>0.43177083333333338</c:v>
                </c:pt>
                <c:pt idx="22576">
                  <c:v>0.43201388888888892</c:v>
                </c:pt>
                <c:pt idx="22577">
                  <c:v>0.43225694444444446</c:v>
                </c:pt>
                <c:pt idx="22578">
                  <c:v>0.43250000000000005</c:v>
                </c:pt>
                <c:pt idx="22579">
                  <c:v>0.43274305555555559</c:v>
                </c:pt>
                <c:pt idx="22580">
                  <c:v>0.43298611111111113</c:v>
                </c:pt>
                <c:pt idx="22581">
                  <c:v>0.43324074074074076</c:v>
                </c:pt>
                <c:pt idx="22582">
                  <c:v>0.4334837962962963</c:v>
                </c:pt>
                <c:pt idx="22583">
                  <c:v>0.43372685185185184</c:v>
                </c:pt>
                <c:pt idx="22584">
                  <c:v>0.43396990740740743</c:v>
                </c:pt>
                <c:pt idx="22585">
                  <c:v>0.43421296296296297</c:v>
                </c:pt>
                <c:pt idx="22586">
                  <c:v>0.43446759259259254</c:v>
                </c:pt>
                <c:pt idx="22587">
                  <c:v>0.43471064814814814</c:v>
                </c:pt>
                <c:pt idx="22588">
                  <c:v>0.43495370370370368</c:v>
                </c:pt>
                <c:pt idx="22589">
                  <c:v>0.43519675925925921</c:v>
                </c:pt>
                <c:pt idx="22590">
                  <c:v>0.43543981481481481</c:v>
                </c:pt>
                <c:pt idx="22591">
                  <c:v>0.43569444444444444</c:v>
                </c:pt>
                <c:pt idx="22592">
                  <c:v>0.43593750000000003</c:v>
                </c:pt>
                <c:pt idx="22593">
                  <c:v>0.43618055555555557</c:v>
                </c:pt>
                <c:pt idx="22594">
                  <c:v>0.43642361111111111</c:v>
                </c:pt>
                <c:pt idx="22595">
                  <c:v>0.4366666666666667</c:v>
                </c:pt>
                <c:pt idx="22596">
                  <c:v>0.43690972222222224</c:v>
                </c:pt>
                <c:pt idx="22597">
                  <c:v>0.43716435185185182</c:v>
                </c:pt>
                <c:pt idx="22598">
                  <c:v>0.43740740740740741</c:v>
                </c:pt>
                <c:pt idx="22599">
                  <c:v>0.43765046296296295</c:v>
                </c:pt>
                <c:pt idx="22600">
                  <c:v>0.43789351851851849</c:v>
                </c:pt>
                <c:pt idx="22601">
                  <c:v>0.43813657407407408</c:v>
                </c:pt>
                <c:pt idx="22602">
                  <c:v>0.43839120370370371</c:v>
                </c:pt>
                <c:pt idx="22603">
                  <c:v>0.43863425925925931</c:v>
                </c:pt>
                <c:pt idx="22604">
                  <c:v>0.43887731481481485</c:v>
                </c:pt>
                <c:pt idx="22605">
                  <c:v>0.43912037037037038</c:v>
                </c:pt>
                <c:pt idx="22606">
                  <c:v>0.43936342592592598</c:v>
                </c:pt>
                <c:pt idx="22607">
                  <c:v>0.43961805555555555</c:v>
                </c:pt>
                <c:pt idx="22608">
                  <c:v>0.43986111111111109</c:v>
                </c:pt>
                <c:pt idx="22609">
                  <c:v>0.44010416666666669</c:v>
                </c:pt>
                <c:pt idx="22610">
                  <c:v>0.44034722222222222</c:v>
                </c:pt>
                <c:pt idx="22611">
                  <c:v>0.44059027777777776</c:v>
                </c:pt>
                <c:pt idx="22612">
                  <c:v>0.44084490740740739</c:v>
                </c:pt>
                <c:pt idx="22613">
                  <c:v>0.44108796296296293</c:v>
                </c:pt>
                <c:pt idx="22614">
                  <c:v>0.44133101851851847</c:v>
                </c:pt>
                <c:pt idx="22615">
                  <c:v>0.44157407407407406</c:v>
                </c:pt>
                <c:pt idx="22616">
                  <c:v>0.4418171296296296</c:v>
                </c:pt>
                <c:pt idx="22617">
                  <c:v>0.44206018518518514</c:v>
                </c:pt>
                <c:pt idx="22618">
                  <c:v>0.44231481481481483</c:v>
                </c:pt>
                <c:pt idx="22619">
                  <c:v>0.44255787037037037</c:v>
                </c:pt>
                <c:pt idx="22620">
                  <c:v>0.44280092592592596</c:v>
                </c:pt>
                <c:pt idx="22621">
                  <c:v>0.4430439814814815</c:v>
                </c:pt>
                <c:pt idx="22622">
                  <c:v>0.44328703703703703</c:v>
                </c:pt>
                <c:pt idx="22623">
                  <c:v>0.44354166666666667</c:v>
                </c:pt>
                <c:pt idx="22624">
                  <c:v>0.44378472222222221</c:v>
                </c:pt>
                <c:pt idx="22625">
                  <c:v>0.44402777777777774</c:v>
                </c:pt>
                <c:pt idx="22626">
                  <c:v>0.44427083333333334</c:v>
                </c:pt>
                <c:pt idx="22627">
                  <c:v>0.44451388888888888</c:v>
                </c:pt>
                <c:pt idx="22628">
                  <c:v>0.44476851851851856</c:v>
                </c:pt>
                <c:pt idx="22629">
                  <c:v>0.4450115740740741</c:v>
                </c:pt>
                <c:pt idx="22630">
                  <c:v>0.44525462962962964</c:v>
                </c:pt>
                <c:pt idx="22631">
                  <c:v>0.44549768518518523</c:v>
                </c:pt>
                <c:pt idx="22632">
                  <c:v>0.44574074074074077</c:v>
                </c:pt>
                <c:pt idx="22633">
                  <c:v>0.44599537037037035</c:v>
                </c:pt>
                <c:pt idx="22634">
                  <c:v>0.44623842592592594</c:v>
                </c:pt>
                <c:pt idx="22635">
                  <c:v>0.44648148148148148</c:v>
                </c:pt>
                <c:pt idx="22636">
                  <c:v>0.44672453703703702</c:v>
                </c:pt>
                <c:pt idx="22637">
                  <c:v>0.44696759259259261</c:v>
                </c:pt>
                <c:pt idx="22638">
                  <c:v>0.44721064814814815</c:v>
                </c:pt>
                <c:pt idx="22639">
                  <c:v>0.44746527777777773</c:v>
                </c:pt>
                <c:pt idx="22640">
                  <c:v>0.44770833333333332</c:v>
                </c:pt>
                <c:pt idx="22641">
                  <c:v>0.44795138888888886</c:v>
                </c:pt>
                <c:pt idx="22642">
                  <c:v>0.4481944444444444</c:v>
                </c:pt>
                <c:pt idx="22643">
                  <c:v>0.44843749999999999</c:v>
                </c:pt>
                <c:pt idx="22644">
                  <c:v>0.44869212962962962</c:v>
                </c:pt>
                <c:pt idx="22645">
                  <c:v>0.44893518518518521</c:v>
                </c:pt>
                <c:pt idx="22646">
                  <c:v>0.44917824074074075</c:v>
                </c:pt>
                <c:pt idx="22647">
                  <c:v>0.44942129629629629</c:v>
                </c:pt>
                <c:pt idx="22648">
                  <c:v>0.44966435185185188</c:v>
                </c:pt>
                <c:pt idx="22649">
                  <c:v>0.44991898148148146</c:v>
                </c:pt>
                <c:pt idx="22650">
                  <c:v>0.450162037037037</c:v>
                </c:pt>
                <c:pt idx="22651">
                  <c:v>0.45040509259259259</c:v>
                </c:pt>
                <c:pt idx="22652">
                  <c:v>0.45064814814814813</c:v>
                </c:pt>
                <c:pt idx="22653">
                  <c:v>0.45089120370370367</c:v>
                </c:pt>
                <c:pt idx="22654">
                  <c:v>0.45113425925925926</c:v>
                </c:pt>
                <c:pt idx="22655">
                  <c:v>0.4513888888888889</c:v>
                </c:pt>
                <c:pt idx="22656">
                  <c:v>0.45163194444444449</c:v>
                </c:pt>
                <c:pt idx="22657">
                  <c:v>0.45187500000000003</c:v>
                </c:pt>
                <c:pt idx="22658">
                  <c:v>0.45211805555555556</c:v>
                </c:pt>
                <c:pt idx="22659">
                  <c:v>0.45236111111111116</c:v>
                </c:pt>
                <c:pt idx="22660">
                  <c:v>0.45261574074074074</c:v>
                </c:pt>
                <c:pt idx="22661">
                  <c:v>0.45285879629629627</c:v>
                </c:pt>
                <c:pt idx="22662">
                  <c:v>0.45310185185185187</c:v>
                </c:pt>
                <c:pt idx="22663">
                  <c:v>0.4533449074074074</c:v>
                </c:pt>
                <c:pt idx="22664">
                  <c:v>0.45358796296296294</c:v>
                </c:pt>
                <c:pt idx="22665">
                  <c:v>0.45384259259259258</c:v>
                </c:pt>
                <c:pt idx="22666">
                  <c:v>0.45408564814814811</c:v>
                </c:pt>
                <c:pt idx="22667">
                  <c:v>0.45432870370370365</c:v>
                </c:pt>
                <c:pt idx="22668">
                  <c:v>0.45457175925925924</c:v>
                </c:pt>
                <c:pt idx="22669">
                  <c:v>0.45481481481481478</c:v>
                </c:pt>
                <c:pt idx="22670">
                  <c:v>0.45506944444444447</c:v>
                </c:pt>
                <c:pt idx="22671">
                  <c:v>0.45531250000000001</c:v>
                </c:pt>
                <c:pt idx="22672">
                  <c:v>0.45555555555555555</c:v>
                </c:pt>
                <c:pt idx="22673">
                  <c:v>0.45579861111111114</c:v>
                </c:pt>
                <c:pt idx="22674">
                  <c:v>0.45604166666666668</c:v>
                </c:pt>
                <c:pt idx="22675">
                  <c:v>0.45628472222222222</c:v>
                </c:pt>
                <c:pt idx="22676">
                  <c:v>0.45653935185185185</c:v>
                </c:pt>
                <c:pt idx="22677">
                  <c:v>0.45678240740740739</c:v>
                </c:pt>
                <c:pt idx="22678">
                  <c:v>0.45702546296296293</c:v>
                </c:pt>
                <c:pt idx="22679">
                  <c:v>0.45726851851851852</c:v>
                </c:pt>
                <c:pt idx="22680">
                  <c:v>0.45751157407407406</c:v>
                </c:pt>
                <c:pt idx="22681">
                  <c:v>0.45776620370370374</c:v>
                </c:pt>
                <c:pt idx="22682">
                  <c:v>0.45800925925925928</c:v>
                </c:pt>
                <c:pt idx="22683">
                  <c:v>0.45825231481481482</c:v>
                </c:pt>
                <c:pt idx="22684">
                  <c:v>0.45849537037037041</c:v>
                </c:pt>
                <c:pt idx="22685">
                  <c:v>0.45873842592592595</c:v>
                </c:pt>
                <c:pt idx="22686">
                  <c:v>0.45899305555555553</c:v>
                </c:pt>
                <c:pt idx="22687">
                  <c:v>0.45923611111111112</c:v>
                </c:pt>
                <c:pt idx="22688">
                  <c:v>0.45947916666666666</c:v>
                </c:pt>
                <c:pt idx="22689">
                  <c:v>0.4597222222222222</c:v>
                </c:pt>
                <c:pt idx="22690">
                  <c:v>0.45996527777777779</c:v>
                </c:pt>
                <c:pt idx="22691">
                  <c:v>0.46021990740740742</c:v>
                </c:pt>
                <c:pt idx="22692">
                  <c:v>0.46046296296296302</c:v>
                </c:pt>
                <c:pt idx="22693">
                  <c:v>0.4607060185185185</c:v>
                </c:pt>
                <c:pt idx="22694">
                  <c:v>0.46094907407407404</c:v>
                </c:pt>
                <c:pt idx="22695">
                  <c:v>0.46119212962962958</c:v>
                </c:pt>
                <c:pt idx="22696">
                  <c:v>0.46143518518518517</c:v>
                </c:pt>
                <c:pt idx="22697">
                  <c:v>0.4616898148148148</c:v>
                </c:pt>
                <c:pt idx="22698">
                  <c:v>0.4619328703703704</c:v>
                </c:pt>
                <c:pt idx="22699">
                  <c:v>0.46217592592592593</c:v>
                </c:pt>
                <c:pt idx="22700">
                  <c:v>0.46241898148148147</c:v>
                </c:pt>
                <c:pt idx="22701">
                  <c:v>0.46266203703703707</c:v>
                </c:pt>
                <c:pt idx="22702">
                  <c:v>0.46291666666666664</c:v>
                </c:pt>
                <c:pt idx="22703">
                  <c:v>0.46315972222222218</c:v>
                </c:pt>
                <c:pt idx="22704">
                  <c:v>0.46340277777777777</c:v>
                </c:pt>
                <c:pt idx="22705">
                  <c:v>0.46364583333333331</c:v>
                </c:pt>
                <c:pt idx="22706">
                  <c:v>0.46388888888888885</c:v>
                </c:pt>
                <c:pt idx="22707">
                  <c:v>0.46414351851851854</c:v>
                </c:pt>
                <c:pt idx="22708">
                  <c:v>0.46438657407407408</c:v>
                </c:pt>
                <c:pt idx="22709">
                  <c:v>0.46462962962962967</c:v>
                </c:pt>
                <c:pt idx="22710">
                  <c:v>0.46487268518518521</c:v>
                </c:pt>
                <c:pt idx="22711">
                  <c:v>0.46511574074074075</c:v>
                </c:pt>
                <c:pt idx="22712">
                  <c:v>0.46535879629629634</c:v>
                </c:pt>
                <c:pt idx="22713">
                  <c:v>0.46561342592592592</c:v>
                </c:pt>
                <c:pt idx="22714">
                  <c:v>0.46585648148148145</c:v>
                </c:pt>
                <c:pt idx="22715">
                  <c:v>0.46609953703703705</c:v>
                </c:pt>
                <c:pt idx="22716">
                  <c:v>0.46634259259259259</c:v>
                </c:pt>
                <c:pt idx="22717">
                  <c:v>0.46658564814814812</c:v>
                </c:pt>
                <c:pt idx="22718">
                  <c:v>0.46684027777777781</c:v>
                </c:pt>
                <c:pt idx="22719">
                  <c:v>0.46708333333333335</c:v>
                </c:pt>
                <c:pt idx="22720">
                  <c:v>0.46732638888888883</c:v>
                </c:pt>
                <c:pt idx="22721">
                  <c:v>0.46756944444444448</c:v>
                </c:pt>
                <c:pt idx="22722">
                  <c:v>0.46781249999999996</c:v>
                </c:pt>
                <c:pt idx="22723">
                  <c:v>0.46806712962962965</c:v>
                </c:pt>
                <c:pt idx="22724">
                  <c:v>0.46831018518518519</c:v>
                </c:pt>
                <c:pt idx="22725">
                  <c:v>0.46855324074074073</c:v>
                </c:pt>
                <c:pt idx="22726">
                  <c:v>0.46879629629629632</c:v>
                </c:pt>
                <c:pt idx="22727">
                  <c:v>0.46903935185185186</c:v>
                </c:pt>
                <c:pt idx="22728">
                  <c:v>0.4692824074074074</c:v>
                </c:pt>
                <c:pt idx="22729">
                  <c:v>0.46953703703703703</c:v>
                </c:pt>
                <c:pt idx="22730">
                  <c:v>0.46978009259259257</c:v>
                </c:pt>
                <c:pt idx="22731">
                  <c:v>0.47002314814814811</c:v>
                </c:pt>
                <c:pt idx="22732">
                  <c:v>0.4702662037037037</c:v>
                </c:pt>
                <c:pt idx="22733">
                  <c:v>0.47050925925925924</c:v>
                </c:pt>
                <c:pt idx="22734">
                  <c:v>0.47076388888888893</c:v>
                </c:pt>
                <c:pt idx="22735">
                  <c:v>0.47100694444444446</c:v>
                </c:pt>
                <c:pt idx="22736">
                  <c:v>0.47125</c:v>
                </c:pt>
                <c:pt idx="22737">
                  <c:v>0.4714930555555556</c:v>
                </c:pt>
                <c:pt idx="22738">
                  <c:v>0.47173611111111113</c:v>
                </c:pt>
                <c:pt idx="22739">
                  <c:v>0.47199074074074071</c:v>
                </c:pt>
                <c:pt idx="22740">
                  <c:v>0.4722337962962963</c:v>
                </c:pt>
                <c:pt idx="22741">
                  <c:v>0.47247685185185184</c:v>
                </c:pt>
                <c:pt idx="22742">
                  <c:v>0.47271990740740738</c:v>
                </c:pt>
                <c:pt idx="22743">
                  <c:v>0.47296296296296297</c:v>
                </c:pt>
                <c:pt idx="22744">
                  <c:v>0.47321759259259261</c:v>
                </c:pt>
                <c:pt idx="22745">
                  <c:v>0.4734606481481482</c:v>
                </c:pt>
                <c:pt idx="22746">
                  <c:v>0.47370370370370374</c:v>
                </c:pt>
                <c:pt idx="22747">
                  <c:v>0.47394675925925928</c:v>
                </c:pt>
                <c:pt idx="22748">
                  <c:v>0.47418981481481487</c:v>
                </c:pt>
                <c:pt idx="22749">
                  <c:v>0.47443287037037035</c:v>
                </c:pt>
                <c:pt idx="22750">
                  <c:v>0.47468749999999998</c:v>
                </c:pt>
                <c:pt idx="22751">
                  <c:v>0.47493055555555558</c:v>
                </c:pt>
                <c:pt idx="22752">
                  <c:v>0.47517361111111112</c:v>
                </c:pt>
                <c:pt idx="22753">
                  <c:v>0.47541666666666665</c:v>
                </c:pt>
                <c:pt idx="22754">
                  <c:v>0.47565972222222225</c:v>
                </c:pt>
                <c:pt idx="22755">
                  <c:v>0.47591435185185182</c:v>
                </c:pt>
                <c:pt idx="22756">
                  <c:v>0.47615740740740736</c:v>
                </c:pt>
                <c:pt idx="22757">
                  <c:v>0.47640046296296296</c:v>
                </c:pt>
                <c:pt idx="22758">
                  <c:v>0.47664351851851849</c:v>
                </c:pt>
                <c:pt idx="22759">
                  <c:v>0.47688657407407403</c:v>
                </c:pt>
                <c:pt idx="22760">
                  <c:v>0.47714120370370372</c:v>
                </c:pt>
                <c:pt idx="22761">
                  <c:v>0.47738425925925926</c:v>
                </c:pt>
                <c:pt idx="22762">
                  <c:v>0.47762731481481485</c:v>
                </c:pt>
                <c:pt idx="22763">
                  <c:v>0.47787037037037039</c:v>
                </c:pt>
                <c:pt idx="22764">
                  <c:v>0.47811342592592593</c:v>
                </c:pt>
                <c:pt idx="22765">
                  <c:v>0.47836805555555556</c:v>
                </c:pt>
                <c:pt idx="22766">
                  <c:v>0.4786111111111111</c:v>
                </c:pt>
                <c:pt idx="22767">
                  <c:v>0.47885416666666664</c:v>
                </c:pt>
                <c:pt idx="22768">
                  <c:v>0.47909722222222223</c:v>
                </c:pt>
                <c:pt idx="22769">
                  <c:v>0.47934027777777777</c:v>
                </c:pt>
                <c:pt idx="22770">
                  <c:v>0.47958333333333331</c:v>
                </c:pt>
                <c:pt idx="22771">
                  <c:v>0.47983796296296299</c:v>
                </c:pt>
                <c:pt idx="22772">
                  <c:v>0.48008101851851853</c:v>
                </c:pt>
                <c:pt idx="22773">
                  <c:v>0.48032407407407413</c:v>
                </c:pt>
                <c:pt idx="22774">
                  <c:v>0.48056712962962966</c:v>
                </c:pt>
                <c:pt idx="22775">
                  <c:v>0.4808101851851852</c:v>
                </c:pt>
                <c:pt idx="22776">
                  <c:v>0.48106481481481483</c:v>
                </c:pt>
                <c:pt idx="22777">
                  <c:v>0.48130787037037037</c:v>
                </c:pt>
                <c:pt idx="22778">
                  <c:v>0.48155092592592591</c:v>
                </c:pt>
                <c:pt idx="22779">
                  <c:v>0.4817939814814815</c:v>
                </c:pt>
                <c:pt idx="22780">
                  <c:v>0.48203703703703704</c:v>
                </c:pt>
                <c:pt idx="22781">
                  <c:v>0.48229166666666662</c:v>
                </c:pt>
                <c:pt idx="22782">
                  <c:v>0.48253472222222221</c:v>
                </c:pt>
                <c:pt idx="22783">
                  <c:v>0.48277777777777775</c:v>
                </c:pt>
                <c:pt idx="22784">
                  <c:v>0.48302083333333329</c:v>
                </c:pt>
                <c:pt idx="22785">
                  <c:v>0.48326388888888888</c:v>
                </c:pt>
                <c:pt idx="22786">
                  <c:v>0.48351851851851851</c:v>
                </c:pt>
                <c:pt idx="22787">
                  <c:v>0.48376157407407411</c:v>
                </c:pt>
                <c:pt idx="22788">
                  <c:v>0.48400462962962965</c:v>
                </c:pt>
                <c:pt idx="22789">
                  <c:v>0.48424768518518518</c:v>
                </c:pt>
                <c:pt idx="22790">
                  <c:v>0.48449074074074078</c:v>
                </c:pt>
                <c:pt idx="22791">
                  <c:v>0.48473379629629632</c:v>
                </c:pt>
                <c:pt idx="22792">
                  <c:v>0.48498842592592589</c:v>
                </c:pt>
                <c:pt idx="22793">
                  <c:v>0.48523148148148149</c:v>
                </c:pt>
                <c:pt idx="22794">
                  <c:v>0.48547453703703702</c:v>
                </c:pt>
                <c:pt idx="22795">
                  <c:v>0.48571759259259256</c:v>
                </c:pt>
                <c:pt idx="22796">
                  <c:v>0.48596064814814816</c:v>
                </c:pt>
                <c:pt idx="22797">
                  <c:v>0.48621527777777779</c:v>
                </c:pt>
                <c:pt idx="22798">
                  <c:v>0.48645833333333338</c:v>
                </c:pt>
                <c:pt idx="22799">
                  <c:v>0.48670138888888892</c:v>
                </c:pt>
                <c:pt idx="22800">
                  <c:v>0.48694444444444446</c:v>
                </c:pt>
                <c:pt idx="22801">
                  <c:v>0.48718750000000005</c:v>
                </c:pt>
                <c:pt idx="22802">
                  <c:v>0.48744212962962963</c:v>
                </c:pt>
                <c:pt idx="22803">
                  <c:v>0.48768518518518517</c:v>
                </c:pt>
                <c:pt idx="22804">
                  <c:v>0.48792824074074076</c:v>
                </c:pt>
                <c:pt idx="22805">
                  <c:v>0.4881712962962963</c:v>
                </c:pt>
                <c:pt idx="22806">
                  <c:v>0.48841435185185184</c:v>
                </c:pt>
                <c:pt idx="22807">
                  <c:v>0.48865740740740743</c:v>
                </c:pt>
                <c:pt idx="22808">
                  <c:v>0.48891203703703701</c:v>
                </c:pt>
                <c:pt idx="22809">
                  <c:v>0.48915509259259254</c:v>
                </c:pt>
                <c:pt idx="22810">
                  <c:v>0.48939814814814814</c:v>
                </c:pt>
                <c:pt idx="22811">
                  <c:v>0.48964120370370368</c:v>
                </c:pt>
                <c:pt idx="22812">
                  <c:v>0.48988425925925921</c:v>
                </c:pt>
                <c:pt idx="22813">
                  <c:v>0.4901388888888889</c:v>
                </c:pt>
                <c:pt idx="22814">
                  <c:v>0.49038194444444444</c:v>
                </c:pt>
                <c:pt idx="22815">
                  <c:v>0.49062500000000003</c:v>
                </c:pt>
                <c:pt idx="22816">
                  <c:v>0.49086805555555557</c:v>
                </c:pt>
                <c:pt idx="22817">
                  <c:v>0.49111111111111111</c:v>
                </c:pt>
                <c:pt idx="22818">
                  <c:v>0.49136574074074074</c:v>
                </c:pt>
                <c:pt idx="22819">
                  <c:v>0.49160879629629628</c:v>
                </c:pt>
                <c:pt idx="22820">
                  <c:v>0.49185185185185182</c:v>
                </c:pt>
                <c:pt idx="22821">
                  <c:v>0.49209490740740741</c:v>
                </c:pt>
                <c:pt idx="22822">
                  <c:v>0.49233796296296295</c:v>
                </c:pt>
                <c:pt idx="22823">
                  <c:v>0.49259259259259264</c:v>
                </c:pt>
                <c:pt idx="22824">
                  <c:v>0.49283564814814818</c:v>
                </c:pt>
                <c:pt idx="22825">
                  <c:v>0.49307870370370371</c:v>
                </c:pt>
                <c:pt idx="22826">
                  <c:v>0.49332175925925931</c:v>
                </c:pt>
                <c:pt idx="22827">
                  <c:v>0.49356481481481485</c:v>
                </c:pt>
                <c:pt idx="22828">
                  <c:v>0.49380787037037038</c:v>
                </c:pt>
                <c:pt idx="22829">
                  <c:v>0.49406250000000002</c:v>
                </c:pt>
                <c:pt idx="22830">
                  <c:v>0.49430555555555555</c:v>
                </c:pt>
                <c:pt idx="22831">
                  <c:v>0.49454861111111109</c:v>
                </c:pt>
                <c:pt idx="22832">
                  <c:v>0.49479166666666669</c:v>
                </c:pt>
                <c:pt idx="22833">
                  <c:v>0.49503472222222222</c:v>
                </c:pt>
                <c:pt idx="22834">
                  <c:v>0.4952893518518518</c:v>
                </c:pt>
                <c:pt idx="22835">
                  <c:v>0.49553240740740739</c:v>
                </c:pt>
                <c:pt idx="22836">
                  <c:v>0.49577546296296293</c:v>
                </c:pt>
                <c:pt idx="22837">
                  <c:v>0.49601851851851847</c:v>
                </c:pt>
                <c:pt idx="22838">
                  <c:v>0.49626157407407406</c:v>
                </c:pt>
                <c:pt idx="22839">
                  <c:v>0.4965162037037037</c:v>
                </c:pt>
                <c:pt idx="22840">
                  <c:v>0.49675925925925929</c:v>
                </c:pt>
                <c:pt idx="22841">
                  <c:v>0.49700231481481483</c:v>
                </c:pt>
                <c:pt idx="22842">
                  <c:v>0.49724537037037037</c:v>
                </c:pt>
                <c:pt idx="22843">
                  <c:v>0.49748842592592596</c:v>
                </c:pt>
                <c:pt idx="22844">
                  <c:v>0.49774305555555554</c:v>
                </c:pt>
                <c:pt idx="22845">
                  <c:v>0.49798611111111107</c:v>
                </c:pt>
                <c:pt idx="22846">
                  <c:v>0.49822916666666667</c:v>
                </c:pt>
                <c:pt idx="22847">
                  <c:v>0.49847222222222221</c:v>
                </c:pt>
                <c:pt idx="22848">
                  <c:v>0.49871527777777774</c:v>
                </c:pt>
                <c:pt idx="22849">
                  <c:v>0.49895833333333334</c:v>
                </c:pt>
                <c:pt idx="22850">
                  <c:v>0.49921296296296297</c:v>
                </c:pt>
                <c:pt idx="22851">
                  <c:v>0.49945601851851856</c:v>
                </c:pt>
                <c:pt idx="22852">
                  <c:v>0.4996990740740741</c:v>
                </c:pt>
                <c:pt idx="22853">
                  <c:v>0.49994212962962964</c:v>
                </c:pt>
                <c:pt idx="22854">
                  <c:v>0.50018518518518518</c:v>
                </c:pt>
                <c:pt idx="22855">
                  <c:v>0.50043981481481481</c:v>
                </c:pt>
                <c:pt idx="22856">
                  <c:v>0.5006828703703704</c:v>
                </c:pt>
                <c:pt idx="22857">
                  <c:v>0.50092592592592589</c:v>
                </c:pt>
                <c:pt idx="22858">
                  <c:v>0.50116898148148148</c:v>
                </c:pt>
                <c:pt idx="22859">
                  <c:v>0.50141203703703707</c:v>
                </c:pt>
                <c:pt idx="22860">
                  <c:v>0.50166666666666659</c:v>
                </c:pt>
                <c:pt idx="22861">
                  <c:v>0.50190972222222219</c:v>
                </c:pt>
                <c:pt idx="22862">
                  <c:v>0.50215277777777778</c:v>
                </c:pt>
                <c:pt idx="22863">
                  <c:v>0.50239583333333326</c:v>
                </c:pt>
                <c:pt idx="22864">
                  <c:v>0.50263888888888886</c:v>
                </c:pt>
                <c:pt idx="22865">
                  <c:v>0.50289351851851849</c:v>
                </c:pt>
                <c:pt idx="22866">
                  <c:v>0.50313657407407408</c:v>
                </c:pt>
                <c:pt idx="22867">
                  <c:v>0.50337962962962968</c:v>
                </c:pt>
                <c:pt idx="22868">
                  <c:v>0.50362268518518516</c:v>
                </c:pt>
                <c:pt idx="22869">
                  <c:v>0.50386574074074075</c:v>
                </c:pt>
                <c:pt idx="22870">
                  <c:v>0.50410879629629635</c:v>
                </c:pt>
                <c:pt idx="22871">
                  <c:v>0.50436342592592587</c:v>
                </c:pt>
                <c:pt idx="22872">
                  <c:v>0.50460648148148146</c:v>
                </c:pt>
                <c:pt idx="22873">
                  <c:v>0.50484953703703705</c:v>
                </c:pt>
                <c:pt idx="22874">
                  <c:v>0.50509259259259254</c:v>
                </c:pt>
                <c:pt idx="22875">
                  <c:v>0.50533564814814813</c:v>
                </c:pt>
                <c:pt idx="22876">
                  <c:v>0.50559027777777776</c:v>
                </c:pt>
                <c:pt idx="22877">
                  <c:v>0.50583333333333336</c:v>
                </c:pt>
                <c:pt idx="22878">
                  <c:v>0.50607638888888895</c:v>
                </c:pt>
                <c:pt idx="22879">
                  <c:v>0.50631944444444443</c:v>
                </c:pt>
                <c:pt idx="22880">
                  <c:v>0.50656250000000003</c:v>
                </c:pt>
                <c:pt idx="22881">
                  <c:v>0.50681712962962966</c:v>
                </c:pt>
                <c:pt idx="22882">
                  <c:v>0.50706018518518514</c:v>
                </c:pt>
                <c:pt idx="22883">
                  <c:v>0.50730324074074074</c:v>
                </c:pt>
                <c:pt idx="22884">
                  <c:v>0.50754629629629633</c:v>
                </c:pt>
                <c:pt idx="22885">
                  <c:v>0.50778935185185181</c:v>
                </c:pt>
                <c:pt idx="22886">
                  <c:v>0.5080324074074074</c:v>
                </c:pt>
                <c:pt idx="22887">
                  <c:v>0.50828703703703704</c:v>
                </c:pt>
                <c:pt idx="22888">
                  <c:v>0.50853009259259252</c:v>
                </c:pt>
                <c:pt idx="22889">
                  <c:v>0.50877314814814811</c:v>
                </c:pt>
                <c:pt idx="22890">
                  <c:v>0.50901620370370371</c:v>
                </c:pt>
                <c:pt idx="22891">
                  <c:v>0.50925925925925919</c:v>
                </c:pt>
                <c:pt idx="22892">
                  <c:v>0.50951388888888893</c:v>
                </c:pt>
                <c:pt idx="22893">
                  <c:v>0.50975694444444442</c:v>
                </c:pt>
                <c:pt idx="22894">
                  <c:v>0.51</c:v>
                </c:pt>
                <c:pt idx="22895">
                  <c:v>0.5102430555555556</c:v>
                </c:pt>
                <c:pt idx="22896">
                  <c:v>0.51048611111111108</c:v>
                </c:pt>
                <c:pt idx="22897">
                  <c:v>0.51074074074074072</c:v>
                </c:pt>
                <c:pt idx="22898">
                  <c:v>0.51098379629629631</c:v>
                </c:pt>
                <c:pt idx="22899">
                  <c:v>0.51122685185185179</c:v>
                </c:pt>
                <c:pt idx="22900">
                  <c:v>0.51146990740740739</c:v>
                </c:pt>
                <c:pt idx="22901">
                  <c:v>0.51171296296296298</c:v>
                </c:pt>
                <c:pt idx="22902">
                  <c:v>0.51196759259259261</c:v>
                </c:pt>
                <c:pt idx="22903">
                  <c:v>0.51221064814814821</c:v>
                </c:pt>
                <c:pt idx="22904">
                  <c:v>0.51245370370370369</c:v>
                </c:pt>
                <c:pt idx="22905">
                  <c:v>0.51269675925925928</c:v>
                </c:pt>
                <c:pt idx="22906">
                  <c:v>0.51293981481481488</c:v>
                </c:pt>
                <c:pt idx="22907">
                  <c:v>0.51318287037037036</c:v>
                </c:pt>
                <c:pt idx="22908">
                  <c:v>0.51343749999999999</c:v>
                </c:pt>
                <c:pt idx="22909">
                  <c:v>0.51368055555555558</c:v>
                </c:pt>
                <c:pt idx="22910">
                  <c:v>0.51392361111111107</c:v>
                </c:pt>
                <c:pt idx="22911">
                  <c:v>0.51416666666666666</c:v>
                </c:pt>
                <c:pt idx="22912">
                  <c:v>0.51440972222222225</c:v>
                </c:pt>
                <c:pt idx="22913">
                  <c:v>0.51466435185185189</c:v>
                </c:pt>
                <c:pt idx="22914">
                  <c:v>0.51490740740740737</c:v>
                </c:pt>
                <c:pt idx="22915">
                  <c:v>0.51515046296296296</c:v>
                </c:pt>
                <c:pt idx="22916">
                  <c:v>0.51539351851851845</c:v>
                </c:pt>
                <c:pt idx="22917">
                  <c:v>0.51563657407407404</c:v>
                </c:pt>
                <c:pt idx="22918">
                  <c:v>0.51587962962962963</c:v>
                </c:pt>
                <c:pt idx="22919">
                  <c:v>0.51613425925925926</c:v>
                </c:pt>
                <c:pt idx="22920">
                  <c:v>0.51637731481481486</c:v>
                </c:pt>
                <c:pt idx="22921">
                  <c:v>0.51662037037037034</c:v>
                </c:pt>
                <c:pt idx="22922">
                  <c:v>0.51686342592592593</c:v>
                </c:pt>
                <c:pt idx="22923">
                  <c:v>0.51711805555555557</c:v>
                </c:pt>
                <c:pt idx="22924">
                  <c:v>0.51736111111111105</c:v>
                </c:pt>
                <c:pt idx="22925">
                  <c:v>0.51760416666666664</c:v>
                </c:pt>
                <c:pt idx="22926">
                  <c:v>0.51784722222222224</c:v>
                </c:pt>
                <c:pt idx="22927">
                  <c:v>0.51809027777777772</c:v>
                </c:pt>
                <c:pt idx="22928">
                  <c:v>0.51833333333333331</c:v>
                </c:pt>
                <c:pt idx="22929">
                  <c:v>0.51858796296296295</c:v>
                </c:pt>
                <c:pt idx="22930">
                  <c:v>0.51883101851851854</c:v>
                </c:pt>
                <c:pt idx="22931">
                  <c:v>0.51907407407407413</c:v>
                </c:pt>
                <c:pt idx="22932">
                  <c:v>0.51931712962962961</c:v>
                </c:pt>
                <c:pt idx="22933">
                  <c:v>0.51956018518518521</c:v>
                </c:pt>
                <c:pt idx="22934">
                  <c:v>0.51981481481481484</c:v>
                </c:pt>
                <c:pt idx="22935">
                  <c:v>0.52005787037037032</c:v>
                </c:pt>
                <c:pt idx="22936">
                  <c:v>0.52030092592592592</c:v>
                </c:pt>
                <c:pt idx="22937">
                  <c:v>0.52054398148148151</c:v>
                </c:pt>
                <c:pt idx="22938">
                  <c:v>0.52078703703703699</c:v>
                </c:pt>
                <c:pt idx="22939">
                  <c:v>0.52104166666666674</c:v>
                </c:pt>
                <c:pt idx="22940">
                  <c:v>0.52128472222222222</c:v>
                </c:pt>
                <c:pt idx="22941">
                  <c:v>0.52152777777777781</c:v>
                </c:pt>
                <c:pt idx="22942">
                  <c:v>0.52177083333333341</c:v>
                </c:pt>
                <c:pt idx="22943">
                  <c:v>0.52201388888888889</c:v>
                </c:pt>
                <c:pt idx="22944">
                  <c:v>0.52225694444444437</c:v>
                </c:pt>
                <c:pt idx="22945">
                  <c:v>0.52251157407407411</c:v>
                </c:pt>
                <c:pt idx="22946">
                  <c:v>0.5227546296296296</c:v>
                </c:pt>
                <c:pt idx="22947">
                  <c:v>0.52299768518518519</c:v>
                </c:pt>
                <c:pt idx="22948">
                  <c:v>0.52324074074074078</c:v>
                </c:pt>
                <c:pt idx="22949">
                  <c:v>0.52348379629629627</c:v>
                </c:pt>
                <c:pt idx="22950">
                  <c:v>0.5237384259259259</c:v>
                </c:pt>
                <c:pt idx="22951">
                  <c:v>0.52398148148148149</c:v>
                </c:pt>
                <c:pt idx="22952">
                  <c:v>0.52422453703703698</c:v>
                </c:pt>
                <c:pt idx="22953">
                  <c:v>0.52446759259259257</c:v>
                </c:pt>
                <c:pt idx="22954">
                  <c:v>0.52471064814814816</c:v>
                </c:pt>
                <c:pt idx="22955">
                  <c:v>0.52495370370370364</c:v>
                </c:pt>
                <c:pt idx="22956">
                  <c:v>0.52520833333333339</c:v>
                </c:pt>
                <c:pt idx="22957">
                  <c:v>0.52545138888888887</c:v>
                </c:pt>
                <c:pt idx="22958">
                  <c:v>0.52569444444444446</c:v>
                </c:pt>
                <c:pt idx="22959">
                  <c:v>0.52593750000000006</c:v>
                </c:pt>
                <c:pt idx="22960">
                  <c:v>0.52619212962962958</c:v>
                </c:pt>
                <c:pt idx="22961">
                  <c:v>0.52643518518518517</c:v>
                </c:pt>
                <c:pt idx="22962">
                  <c:v>0.52667824074074077</c:v>
                </c:pt>
                <c:pt idx="22963">
                  <c:v>0.52692129629629625</c:v>
                </c:pt>
                <c:pt idx="22964">
                  <c:v>0.52716435185185184</c:v>
                </c:pt>
                <c:pt idx="22965">
                  <c:v>0.52740740740740744</c:v>
                </c:pt>
                <c:pt idx="22966">
                  <c:v>0.52766203703703707</c:v>
                </c:pt>
                <c:pt idx="22967">
                  <c:v>0.52790509259259266</c:v>
                </c:pt>
                <c:pt idx="22968">
                  <c:v>0.52814814814814814</c:v>
                </c:pt>
                <c:pt idx="22969">
                  <c:v>0.52839120370370374</c:v>
                </c:pt>
                <c:pt idx="22970">
                  <c:v>0.52863425925925933</c:v>
                </c:pt>
                <c:pt idx="22971">
                  <c:v>0.52888888888888885</c:v>
                </c:pt>
                <c:pt idx="22972">
                  <c:v>0.52913194444444445</c:v>
                </c:pt>
                <c:pt idx="22973">
                  <c:v>0.52937500000000004</c:v>
                </c:pt>
                <c:pt idx="22974">
                  <c:v>0.52961805555555552</c:v>
                </c:pt>
                <c:pt idx="22975">
                  <c:v>0.52986111111111112</c:v>
                </c:pt>
                <c:pt idx="22976">
                  <c:v>0.53010416666666671</c:v>
                </c:pt>
                <c:pt idx="22977">
                  <c:v>0.53035879629629623</c:v>
                </c:pt>
                <c:pt idx="22978">
                  <c:v>0.53060185185185182</c:v>
                </c:pt>
                <c:pt idx="22979">
                  <c:v>0.53084490740740742</c:v>
                </c:pt>
                <c:pt idx="22980">
                  <c:v>0.5310879629629629</c:v>
                </c:pt>
                <c:pt idx="22981">
                  <c:v>0.53133101851851849</c:v>
                </c:pt>
                <c:pt idx="22982">
                  <c:v>0.53158564814814813</c:v>
                </c:pt>
                <c:pt idx="22983">
                  <c:v>0.53182870370370372</c:v>
                </c:pt>
                <c:pt idx="22984">
                  <c:v>0.53207175925925931</c:v>
                </c:pt>
                <c:pt idx="22985">
                  <c:v>0.5323148148148148</c:v>
                </c:pt>
                <c:pt idx="22986">
                  <c:v>0.53255787037037039</c:v>
                </c:pt>
                <c:pt idx="22987">
                  <c:v>0.53281250000000002</c:v>
                </c:pt>
                <c:pt idx="22988">
                  <c:v>0.5330555555555555</c:v>
                </c:pt>
                <c:pt idx="22989">
                  <c:v>0.5332986111111111</c:v>
                </c:pt>
                <c:pt idx="22990">
                  <c:v>0.53354166666666669</c:v>
                </c:pt>
                <c:pt idx="22991">
                  <c:v>0.53378472222222217</c:v>
                </c:pt>
                <c:pt idx="22992">
                  <c:v>0.53403935185185192</c:v>
                </c:pt>
                <c:pt idx="22993">
                  <c:v>0.5342824074074074</c:v>
                </c:pt>
                <c:pt idx="22994">
                  <c:v>0.53452546296296299</c:v>
                </c:pt>
                <c:pt idx="22995">
                  <c:v>0.53476851851851859</c:v>
                </c:pt>
                <c:pt idx="22996">
                  <c:v>0.53501157407407407</c:v>
                </c:pt>
                <c:pt idx="22997">
                  <c:v>0.53525462962962966</c:v>
                </c:pt>
                <c:pt idx="22998">
                  <c:v>0.5355092592592593</c:v>
                </c:pt>
                <c:pt idx="22999">
                  <c:v>0.53575231481481478</c:v>
                </c:pt>
                <c:pt idx="23000">
                  <c:v>0.53599537037037037</c:v>
                </c:pt>
                <c:pt idx="23001">
                  <c:v>0.53623842592592597</c:v>
                </c:pt>
                <c:pt idx="23002">
                  <c:v>0.53648148148148145</c:v>
                </c:pt>
                <c:pt idx="23003">
                  <c:v>0.53673611111111108</c:v>
                </c:pt>
                <c:pt idx="23004">
                  <c:v>0.53697916666666667</c:v>
                </c:pt>
                <c:pt idx="23005">
                  <c:v>0.53722222222222216</c:v>
                </c:pt>
                <c:pt idx="23006">
                  <c:v>0.53746527777777775</c:v>
                </c:pt>
                <c:pt idx="23007">
                  <c:v>0.53770833333333334</c:v>
                </c:pt>
                <c:pt idx="23008">
                  <c:v>0.53796296296296298</c:v>
                </c:pt>
                <c:pt idx="23009">
                  <c:v>0.53820601851851857</c:v>
                </c:pt>
                <c:pt idx="23010">
                  <c:v>0.53844907407407405</c:v>
                </c:pt>
                <c:pt idx="23011">
                  <c:v>0.53869212962962965</c:v>
                </c:pt>
                <c:pt idx="23012">
                  <c:v>0.53893518518518524</c:v>
                </c:pt>
                <c:pt idx="23013">
                  <c:v>0.53917824074074072</c:v>
                </c:pt>
                <c:pt idx="23014">
                  <c:v>0.53943287037037035</c:v>
                </c:pt>
                <c:pt idx="23015">
                  <c:v>0.53967592592592595</c:v>
                </c:pt>
                <c:pt idx="23016">
                  <c:v>0.53991898148148143</c:v>
                </c:pt>
                <c:pt idx="23017">
                  <c:v>0.54016203703703702</c:v>
                </c:pt>
                <c:pt idx="23018">
                  <c:v>0.54041666666666666</c:v>
                </c:pt>
                <c:pt idx="23019">
                  <c:v>0.54065972222222225</c:v>
                </c:pt>
                <c:pt idx="23020">
                  <c:v>0.54090277777777784</c:v>
                </c:pt>
                <c:pt idx="23021">
                  <c:v>0.54114583333333333</c:v>
                </c:pt>
                <c:pt idx="23022">
                  <c:v>0.54138888888888892</c:v>
                </c:pt>
                <c:pt idx="23023">
                  <c:v>0.54163194444444451</c:v>
                </c:pt>
                <c:pt idx="23024">
                  <c:v>0.54188657407407403</c:v>
                </c:pt>
                <c:pt idx="23025">
                  <c:v>0.54212962962962963</c:v>
                </c:pt>
                <c:pt idx="23026">
                  <c:v>0.54237268518518522</c:v>
                </c:pt>
                <c:pt idx="23027">
                  <c:v>0.5426157407407407</c:v>
                </c:pt>
                <c:pt idx="23028">
                  <c:v>0.5428587962962963</c:v>
                </c:pt>
                <c:pt idx="23029">
                  <c:v>0.54311342592592593</c:v>
                </c:pt>
                <c:pt idx="23030">
                  <c:v>0.54335648148148141</c:v>
                </c:pt>
                <c:pt idx="23031">
                  <c:v>0.54359953703703701</c:v>
                </c:pt>
                <c:pt idx="23032">
                  <c:v>0.5438425925925926</c:v>
                </c:pt>
                <c:pt idx="23033">
                  <c:v>0.54408564814814808</c:v>
                </c:pt>
                <c:pt idx="23034">
                  <c:v>0.54432870370370368</c:v>
                </c:pt>
                <c:pt idx="23035">
                  <c:v>0.54458333333333331</c:v>
                </c:pt>
                <c:pt idx="23036">
                  <c:v>0.5448263888888889</c:v>
                </c:pt>
                <c:pt idx="23037">
                  <c:v>0.5450694444444445</c:v>
                </c:pt>
                <c:pt idx="23038">
                  <c:v>0.54531249999999998</c:v>
                </c:pt>
                <c:pt idx="23039">
                  <c:v>0.54556712962962961</c:v>
                </c:pt>
                <c:pt idx="23040">
                  <c:v>0.5458101851851852</c:v>
                </c:pt>
                <c:pt idx="23041">
                  <c:v>0.54605324074074069</c:v>
                </c:pt>
                <c:pt idx="23042">
                  <c:v>0.54629629629629628</c:v>
                </c:pt>
                <c:pt idx="23043">
                  <c:v>0.54653935185185187</c:v>
                </c:pt>
                <c:pt idx="23044">
                  <c:v>0.54678240740740736</c:v>
                </c:pt>
                <c:pt idx="23045">
                  <c:v>0.5470370370370371</c:v>
                </c:pt>
                <c:pt idx="23046">
                  <c:v>0.54728009259259258</c:v>
                </c:pt>
                <c:pt idx="23047">
                  <c:v>0.54752314814814818</c:v>
                </c:pt>
                <c:pt idx="23048">
                  <c:v>0.54776620370370377</c:v>
                </c:pt>
                <c:pt idx="23049">
                  <c:v>0.54800925925925925</c:v>
                </c:pt>
                <c:pt idx="23050">
                  <c:v>0.54826388888888888</c:v>
                </c:pt>
                <c:pt idx="23051">
                  <c:v>0.54850694444444448</c:v>
                </c:pt>
                <c:pt idx="23052">
                  <c:v>0.54874999999999996</c:v>
                </c:pt>
                <c:pt idx="23053">
                  <c:v>0.54899305555555555</c:v>
                </c:pt>
                <c:pt idx="23054">
                  <c:v>0.54923611111111115</c:v>
                </c:pt>
                <c:pt idx="23055">
                  <c:v>0.54947916666666663</c:v>
                </c:pt>
                <c:pt idx="23056">
                  <c:v>0.54973379629629626</c:v>
                </c:pt>
                <c:pt idx="23057">
                  <c:v>0.54997685185185186</c:v>
                </c:pt>
                <c:pt idx="23058">
                  <c:v>0.55021990740740734</c:v>
                </c:pt>
                <c:pt idx="23059">
                  <c:v>0.55046296296296293</c:v>
                </c:pt>
                <c:pt idx="23060">
                  <c:v>0.55070601851851853</c:v>
                </c:pt>
                <c:pt idx="23061">
                  <c:v>0.55096064814814816</c:v>
                </c:pt>
                <c:pt idx="23062">
                  <c:v>0.55120370370370375</c:v>
                </c:pt>
                <c:pt idx="23063">
                  <c:v>0.55144675925925923</c:v>
                </c:pt>
                <c:pt idx="23064">
                  <c:v>0.55168981481481483</c:v>
                </c:pt>
                <c:pt idx="23065">
                  <c:v>0.55193287037037042</c:v>
                </c:pt>
                <c:pt idx="23066">
                  <c:v>0.55218749999999994</c:v>
                </c:pt>
                <c:pt idx="23067">
                  <c:v>0.55243055555555554</c:v>
                </c:pt>
                <c:pt idx="23068">
                  <c:v>0.55267361111111113</c:v>
                </c:pt>
                <c:pt idx="23069">
                  <c:v>0.55291666666666661</c:v>
                </c:pt>
                <c:pt idx="23070">
                  <c:v>0.55315972222222221</c:v>
                </c:pt>
                <c:pt idx="23071">
                  <c:v>0.5534027777777778</c:v>
                </c:pt>
                <c:pt idx="23072">
                  <c:v>0.55365740740740743</c:v>
                </c:pt>
                <c:pt idx="23073">
                  <c:v>0.55390046296296302</c:v>
                </c:pt>
                <c:pt idx="23074">
                  <c:v>0.55414351851851851</c:v>
                </c:pt>
                <c:pt idx="23075">
                  <c:v>0.5543865740740741</c:v>
                </c:pt>
                <c:pt idx="23076">
                  <c:v>0.55462962962962969</c:v>
                </c:pt>
                <c:pt idx="23077">
                  <c:v>0.55488425925925922</c:v>
                </c:pt>
                <c:pt idx="23078">
                  <c:v>0.55512731481481481</c:v>
                </c:pt>
                <c:pt idx="23079">
                  <c:v>0.5553703703703704</c:v>
                </c:pt>
                <c:pt idx="23080">
                  <c:v>0.55561342592592589</c:v>
                </c:pt>
                <c:pt idx="23081">
                  <c:v>0.55585648148148148</c:v>
                </c:pt>
                <c:pt idx="23082">
                  <c:v>0.55611111111111111</c:v>
                </c:pt>
                <c:pt idx="23083">
                  <c:v>0.55635416666666659</c:v>
                </c:pt>
                <c:pt idx="23084">
                  <c:v>0.55659722222222219</c:v>
                </c:pt>
                <c:pt idx="23085">
                  <c:v>0.55684027777777778</c:v>
                </c:pt>
                <c:pt idx="23086">
                  <c:v>0.55708333333333326</c:v>
                </c:pt>
                <c:pt idx="23087">
                  <c:v>0.55733796296296301</c:v>
                </c:pt>
                <c:pt idx="23088">
                  <c:v>0.55758101851851849</c:v>
                </c:pt>
                <c:pt idx="23089">
                  <c:v>0.55782407407407408</c:v>
                </c:pt>
                <c:pt idx="23090">
                  <c:v>0.55806712962962968</c:v>
                </c:pt>
                <c:pt idx="23091">
                  <c:v>0.55831018518518516</c:v>
                </c:pt>
                <c:pt idx="23092">
                  <c:v>0.55855324074074075</c:v>
                </c:pt>
                <c:pt idx="23093">
                  <c:v>0.55880787037037039</c:v>
                </c:pt>
                <c:pt idx="23094">
                  <c:v>0.55905092592592587</c:v>
                </c:pt>
                <c:pt idx="23095">
                  <c:v>0.55929398148148146</c:v>
                </c:pt>
                <c:pt idx="23096">
                  <c:v>0.55953703703703705</c:v>
                </c:pt>
                <c:pt idx="23097">
                  <c:v>0.55978009259259254</c:v>
                </c:pt>
                <c:pt idx="23098">
                  <c:v>0.56003472222222228</c:v>
                </c:pt>
                <c:pt idx="23099">
                  <c:v>0.56027777777777776</c:v>
                </c:pt>
                <c:pt idx="23100">
                  <c:v>0.56052083333333336</c:v>
                </c:pt>
                <c:pt idx="23101">
                  <c:v>0.56076388888888895</c:v>
                </c:pt>
                <c:pt idx="23102">
                  <c:v>0.56100694444444443</c:v>
                </c:pt>
                <c:pt idx="23103">
                  <c:v>0.56126157407407407</c:v>
                </c:pt>
                <c:pt idx="23104">
                  <c:v>0.56150462962962966</c:v>
                </c:pt>
                <c:pt idx="23105">
                  <c:v>0.56174768518518514</c:v>
                </c:pt>
                <c:pt idx="23106">
                  <c:v>0.56199074074074074</c:v>
                </c:pt>
                <c:pt idx="23107">
                  <c:v>0.56223379629629633</c:v>
                </c:pt>
                <c:pt idx="23108">
                  <c:v>0.56247685185185181</c:v>
                </c:pt>
                <c:pt idx="23109">
                  <c:v>0.56273148148148155</c:v>
                </c:pt>
                <c:pt idx="23110">
                  <c:v>0.56297453703703704</c:v>
                </c:pt>
                <c:pt idx="23111">
                  <c:v>0.56321759259259263</c:v>
                </c:pt>
                <c:pt idx="23112">
                  <c:v>0.56346064814814811</c:v>
                </c:pt>
                <c:pt idx="23113">
                  <c:v>0.56370370370370371</c:v>
                </c:pt>
                <c:pt idx="23114">
                  <c:v>0.56395833333333334</c:v>
                </c:pt>
                <c:pt idx="23115">
                  <c:v>0.56420138888888893</c:v>
                </c:pt>
                <c:pt idx="23116">
                  <c:v>0.56444444444444442</c:v>
                </c:pt>
                <c:pt idx="23117">
                  <c:v>0.56468750000000001</c:v>
                </c:pt>
                <c:pt idx="23118">
                  <c:v>0.5649305555555556</c:v>
                </c:pt>
                <c:pt idx="23119">
                  <c:v>0.56518518518518512</c:v>
                </c:pt>
                <c:pt idx="23120">
                  <c:v>0.56542824074074072</c:v>
                </c:pt>
                <c:pt idx="23121">
                  <c:v>0.56567129629629631</c:v>
                </c:pt>
                <c:pt idx="23122">
                  <c:v>0.56591435185185179</c:v>
                </c:pt>
                <c:pt idx="23123">
                  <c:v>0.56615740740740739</c:v>
                </c:pt>
                <c:pt idx="23124">
                  <c:v>0.56641203703703702</c:v>
                </c:pt>
                <c:pt idx="23125">
                  <c:v>0.56665509259259261</c:v>
                </c:pt>
                <c:pt idx="23126">
                  <c:v>0.56689814814814821</c:v>
                </c:pt>
                <c:pt idx="23127">
                  <c:v>0.56714120370370369</c:v>
                </c:pt>
                <c:pt idx="23128">
                  <c:v>0.56738425925925928</c:v>
                </c:pt>
                <c:pt idx="23129">
                  <c:v>0.56762731481481488</c:v>
                </c:pt>
                <c:pt idx="23130">
                  <c:v>0.5678819444444444</c:v>
                </c:pt>
                <c:pt idx="23131">
                  <c:v>0.56812499999999999</c:v>
                </c:pt>
                <c:pt idx="23132">
                  <c:v>0.56836805555555558</c:v>
                </c:pt>
                <c:pt idx="23133">
                  <c:v>0.56861111111111107</c:v>
                </c:pt>
                <c:pt idx="23134">
                  <c:v>0.56885416666666666</c:v>
                </c:pt>
                <c:pt idx="23135">
                  <c:v>0.56910879629629629</c:v>
                </c:pt>
                <c:pt idx="23136">
                  <c:v>0.56935185185185189</c:v>
                </c:pt>
                <c:pt idx="23137">
                  <c:v>0.56959490740740748</c:v>
                </c:pt>
                <c:pt idx="23138">
                  <c:v>0.56983796296296296</c:v>
                </c:pt>
                <c:pt idx="23139">
                  <c:v>0.57008101851851845</c:v>
                </c:pt>
                <c:pt idx="23140">
                  <c:v>0.57033564814814819</c:v>
                </c:pt>
                <c:pt idx="23141">
                  <c:v>0.57057870370370367</c:v>
                </c:pt>
                <c:pt idx="23142">
                  <c:v>0.57082175925925926</c:v>
                </c:pt>
                <c:pt idx="23143">
                  <c:v>0.57106481481481486</c:v>
                </c:pt>
                <c:pt idx="23144">
                  <c:v>0.57130787037037034</c:v>
                </c:pt>
                <c:pt idx="23145">
                  <c:v>0.57155092592592593</c:v>
                </c:pt>
                <c:pt idx="23146">
                  <c:v>0.57180555555555557</c:v>
                </c:pt>
                <c:pt idx="23147">
                  <c:v>0.57204861111111105</c:v>
                </c:pt>
                <c:pt idx="23148">
                  <c:v>0.57229166666666664</c:v>
                </c:pt>
                <c:pt idx="23149">
                  <c:v>0.57253472222222224</c:v>
                </c:pt>
                <c:pt idx="23150">
                  <c:v>0.57277777777777772</c:v>
                </c:pt>
                <c:pt idx="23151">
                  <c:v>0.57303240740740746</c:v>
                </c:pt>
                <c:pt idx="23152">
                  <c:v>0.57327546296296295</c:v>
                </c:pt>
                <c:pt idx="23153">
                  <c:v>0.57351851851851854</c:v>
                </c:pt>
                <c:pt idx="23154">
                  <c:v>0.57376157407407413</c:v>
                </c:pt>
                <c:pt idx="23155">
                  <c:v>0.57400462962962961</c:v>
                </c:pt>
                <c:pt idx="23156">
                  <c:v>0.57425925925925925</c:v>
                </c:pt>
                <c:pt idx="23157">
                  <c:v>0.57450231481481484</c:v>
                </c:pt>
                <c:pt idx="23158">
                  <c:v>0.57474537037037032</c:v>
                </c:pt>
                <c:pt idx="23159">
                  <c:v>0.57498842592592592</c:v>
                </c:pt>
                <c:pt idx="23160">
                  <c:v>0.57523148148148151</c:v>
                </c:pt>
                <c:pt idx="23161">
                  <c:v>0.57548611111111114</c:v>
                </c:pt>
                <c:pt idx="23162">
                  <c:v>0.57572916666666674</c:v>
                </c:pt>
                <c:pt idx="23163">
                  <c:v>0.57597222222222222</c:v>
                </c:pt>
                <c:pt idx="23164">
                  <c:v>0.57621527777777781</c:v>
                </c:pt>
                <c:pt idx="23165">
                  <c:v>0.57645833333333341</c:v>
                </c:pt>
                <c:pt idx="23166">
                  <c:v>0.57670138888888889</c:v>
                </c:pt>
                <c:pt idx="23167">
                  <c:v>0.57695601851851852</c:v>
                </c:pt>
                <c:pt idx="23168">
                  <c:v>0.57719907407407411</c:v>
                </c:pt>
                <c:pt idx="23169">
                  <c:v>0.5774421296296296</c:v>
                </c:pt>
                <c:pt idx="23170">
                  <c:v>0.57768518518518519</c:v>
                </c:pt>
                <c:pt idx="23171">
                  <c:v>0.57792824074074078</c:v>
                </c:pt>
                <c:pt idx="23172">
                  <c:v>0.57818287037037031</c:v>
                </c:pt>
                <c:pt idx="23173">
                  <c:v>0.5784259259259259</c:v>
                </c:pt>
                <c:pt idx="23174">
                  <c:v>0.57866898148148149</c:v>
                </c:pt>
                <c:pt idx="23175">
                  <c:v>0.57891203703703698</c:v>
                </c:pt>
                <c:pt idx="23176">
                  <c:v>0.57915509259259257</c:v>
                </c:pt>
                <c:pt idx="23177">
                  <c:v>0.5794097222222222</c:v>
                </c:pt>
                <c:pt idx="23178">
                  <c:v>0.57965277777777779</c:v>
                </c:pt>
                <c:pt idx="23179">
                  <c:v>0.57989583333333339</c:v>
                </c:pt>
                <c:pt idx="23180">
                  <c:v>0.58013888888888887</c:v>
                </c:pt>
                <c:pt idx="23181">
                  <c:v>0.58038194444444446</c:v>
                </c:pt>
                <c:pt idx="23182">
                  <c:v>0.5806365740740741</c:v>
                </c:pt>
                <c:pt idx="23183">
                  <c:v>0.58087962962962958</c:v>
                </c:pt>
                <c:pt idx="23184">
                  <c:v>0.58112268518518517</c:v>
                </c:pt>
                <c:pt idx="23185">
                  <c:v>0.58136574074074077</c:v>
                </c:pt>
                <c:pt idx="23186">
                  <c:v>0.58160879629629625</c:v>
                </c:pt>
                <c:pt idx="23187">
                  <c:v>0.58185185185185184</c:v>
                </c:pt>
                <c:pt idx="23188">
                  <c:v>0.58210648148148147</c:v>
                </c:pt>
                <c:pt idx="23189">
                  <c:v>0.58234953703703707</c:v>
                </c:pt>
                <c:pt idx="23190">
                  <c:v>0.58259259259259266</c:v>
                </c:pt>
                <c:pt idx="23191">
                  <c:v>0.58283564814814814</c:v>
                </c:pt>
                <c:pt idx="23192">
                  <c:v>0.58307870370370374</c:v>
                </c:pt>
                <c:pt idx="23193">
                  <c:v>0.58333333333333337</c:v>
                </c:pt>
                <c:pt idx="23194">
                  <c:v>0.58357638888888885</c:v>
                </c:pt>
                <c:pt idx="23195">
                  <c:v>0.58381944444444445</c:v>
                </c:pt>
                <c:pt idx="23196">
                  <c:v>0.58406250000000004</c:v>
                </c:pt>
                <c:pt idx="23197">
                  <c:v>0.58430555555555552</c:v>
                </c:pt>
                <c:pt idx="23198">
                  <c:v>0.58456018518518515</c:v>
                </c:pt>
                <c:pt idx="23199">
                  <c:v>0.58480324074074075</c:v>
                </c:pt>
                <c:pt idx="23200">
                  <c:v>0.58504629629629623</c:v>
                </c:pt>
                <c:pt idx="23201">
                  <c:v>0.58528935185185182</c:v>
                </c:pt>
                <c:pt idx="23202">
                  <c:v>0.58553240740740742</c:v>
                </c:pt>
                <c:pt idx="23203">
                  <c:v>0.5857754629629629</c:v>
                </c:pt>
                <c:pt idx="23204">
                  <c:v>0.58603009259259264</c:v>
                </c:pt>
                <c:pt idx="23205">
                  <c:v>0.58627314814814813</c:v>
                </c:pt>
                <c:pt idx="23206">
                  <c:v>0.58651620370370372</c:v>
                </c:pt>
                <c:pt idx="23207">
                  <c:v>0.58675925925925931</c:v>
                </c:pt>
                <c:pt idx="23208">
                  <c:v>0.58701388888888884</c:v>
                </c:pt>
                <c:pt idx="23209">
                  <c:v>0.58725694444444443</c:v>
                </c:pt>
                <c:pt idx="23210">
                  <c:v>0.58750000000000002</c:v>
                </c:pt>
                <c:pt idx="23211">
                  <c:v>0.5877430555555555</c:v>
                </c:pt>
                <c:pt idx="23212">
                  <c:v>0.5879861111111111</c:v>
                </c:pt>
                <c:pt idx="23213">
                  <c:v>0.58822916666666669</c:v>
                </c:pt>
                <c:pt idx="23214">
                  <c:v>0.58848379629629632</c:v>
                </c:pt>
                <c:pt idx="23215">
                  <c:v>0.58872685185185192</c:v>
                </c:pt>
                <c:pt idx="23216">
                  <c:v>0.5889699074074074</c:v>
                </c:pt>
                <c:pt idx="23217">
                  <c:v>0.58921296296296299</c:v>
                </c:pt>
                <c:pt idx="23218">
                  <c:v>0.58945601851851859</c:v>
                </c:pt>
                <c:pt idx="23219">
                  <c:v>0.58971064814814811</c:v>
                </c:pt>
                <c:pt idx="23220">
                  <c:v>0.5899537037037037</c:v>
                </c:pt>
                <c:pt idx="23221">
                  <c:v>0.5901967592592593</c:v>
                </c:pt>
                <c:pt idx="23222">
                  <c:v>0.59043981481481478</c:v>
                </c:pt>
                <c:pt idx="23223">
                  <c:v>0.59068287037037037</c:v>
                </c:pt>
                <c:pt idx="23224">
                  <c:v>0.5909375</c:v>
                </c:pt>
                <c:pt idx="23225">
                  <c:v>0.59118055555555549</c:v>
                </c:pt>
                <c:pt idx="23226">
                  <c:v>0.59142361111111108</c:v>
                </c:pt>
                <c:pt idx="23227">
                  <c:v>0.59166666666666667</c:v>
                </c:pt>
                <c:pt idx="23228">
                  <c:v>0.59190972222222216</c:v>
                </c:pt>
                <c:pt idx="23229">
                  <c:v>0.59215277777777775</c:v>
                </c:pt>
                <c:pt idx="23230">
                  <c:v>0.59240740740740738</c:v>
                </c:pt>
                <c:pt idx="23231">
                  <c:v>0.59265046296296298</c:v>
                </c:pt>
                <c:pt idx="23232">
                  <c:v>0.59289351851851857</c:v>
                </c:pt>
                <c:pt idx="23233">
                  <c:v>0.59313657407407405</c:v>
                </c:pt>
                <c:pt idx="23234">
                  <c:v>0.59337962962962965</c:v>
                </c:pt>
                <c:pt idx="23235">
                  <c:v>0.59363425925925928</c:v>
                </c:pt>
                <c:pt idx="23236">
                  <c:v>0.59387731481481476</c:v>
                </c:pt>
                <c:pt idx="23237">
                  <c:v>0.59412037037037035</c:v>
                </c:pt>
                <c:pt idx="23238">
                  <c:v>0.59436342592592595</c:v>
                </c:pt>
                <c:pt idx="23239">
                  <c:v>0.59460648148148143</c:v>
                </c:pt>
                <c:pt idx="23240">
                  <c:v>0.59484953703703702</c:v>
                </c:pt>
                <c:pt idx="23241">
                  <c:v>0.59510416666666666</c:v>
                </c:pt>
                <c:pt idx="23242">
                  <c:v>0.59534722222222225</c:v>
                </c:pt>
                <c:pt idx="23243">
                  <c:v>0.59559027777777784</c:v>
                </c:pt>
                <c:pt idx="23244">
                  <c:v>0.59583333333333333</c:v>
                </c:pt>
                <c:pt idx="23245">
                  <c:v>0.59608796296296296</c:v>
                </c:pt>
                <c:pt idx="23246">
                  <c:v>0.59633101851851855</c:v>
                </c:pt>
                <c:pt idx="23247">
                  <c:v>0.59657407407407403</c:v>
                </c:pt>
                <c:pt idx="23248">
                  <c:v>0.59681712962962963</c:v>
                </c:pt>
                <c:pt idx="23249">
                  <c:v>0.59706018518518522</c:v>
                </c:pt>
                <c:pt idx="23250">
                  <c:v>0.5973032407407407</c:v>
                </c:pt>
                <c:pt idx="23251">
                  <c:v>0.59755787037037034</c:v>
                </c:pt>
                <c:pt idx="23252">
                  <c:v>0.59780092592592593</c:v>
                </c:pt>
                <c:pt idx="23253">
                  <c:v>0.59804398148148141</c:v>
                </c:pt>
                <c:pt idx="23254">
                  <c:v>0.59828703703703701</c:v>
                </c:pt>
                <c:pt idx="23255">
                  <c:v>0.5985300925925926</c:v>
                </c:pt>
                <c:pt idx="23256">
                  <c:v>0.59878472222222223</c:v>
                </c:pt>
                <c:pt idx="23257">
                  <c:v>0.59902777777777783</c:v>
                </c:pt>
                <c:pt idx="23258">
                  <c:v>0.59927083333333331</c:v>
                </c:pt>
                <c:pt idx="23259">
                  <c:v>0.5995138888888889</c:v>
                </c:pt>
                <c:pt idx="23260">
                  <c:v>0.5997569444444445</c:v>
                </c:pt>
                <c:pt idx="23261">
                  <c:v>0.60001157407407402</c:v>
                </c:pt>
                <c:pt idx="23262">
                  <c:v>0.60025462962962961</c:v>
                </c:pt>
                <c:pt idx="23263">
                  <c:v>0.6004976851851852</c:v>
                </c:pt>
                <c:pt idx="23264">
                  <c:v>0.60074074074074069</c:v>
                </c:pt>
                <c:pt idx="23265">
                  <c:v>0.60098379629629628</c:v>
                </c:pt>
                <c:pt idx="23266">
                  <c:v>0.60122685185185187</c:v>
                </c:pt>
                <c:pt idx="23267">
                  <c:v>0.60148148148148151</c:v>
                </c:pt>
                <c:pt idx="23268">
                  <c:v>0.6017245370370371</c:v>
                </c:pt>
                <c:pt idx="23269">
                  <c:v>0.60196759259259258</c:v>
                </c:pt>
                <c:pt idx="23270">
                  <c:v>0.60221064814814818</c:v>
                </c:pt>
                <c:pt idx="23271">
                  <c:v>0.60245370370370377</c:v>
                </c:pt>
                <c:pt idx="23272">
                  <c:v>0.60270833333333329</c:v>
                </c:pt>
                <c:pt idx="23273">
                  <c:v>0.60295138888888888</c:v>
                </c:pt>
                <c:pt idx="23274">
                  <c:v>0.60319444444444448</c:v>
                </c:pt>
                <c:pt idx="23275">
                  <c:v>0.60343749999999996</c:v>
                </c:pt>
                <c:pt idx="23276">
                  <c:v>0.60368055555555555</c:v>
                </c:pt>
                <c:pt idx="23277">
                  <c:v>0.60393518518518519</c:v>
                </c:pt>
                <c:pt idx="23278">
                  <c:v>0.60417824074074067</c:v>
                </c:pt>
                <c:pt idx="23279">
                  <c:v>0.60442129629629626</c:v>
                </c:pt>
                <c:pt idx="23280">
                  <c:v>0.60466435185185186</c:v>
                </c:pt>
                <c:pt idx="23281">
                  <c:v>0.60490740740740734</c:v>
                </c:pt>
                <c:pt idx="23282">
                  <c:v>0.60515046296296293</c:v>
                </c:pt>
                <c:pt idx="23283">
                  <c:v>0.60540509259259256</c:v>
                </c:pt>
                <c:pt idx="23284">
                  <c:v>0.60564814814814816</c:v>
                </c:pt>
                <c:pt idx="23285">
                  <c:v>0.60589120370370375</c:v>
                </c:pt>
                <c:pt idx="23286">
                  <c:v>0.60613425925925923</c:v>
                </c:pt>
                <c:pt idx="23287">
                  <c:v>0.60637731481481483</c:v>
                </c:pt>
                <c:pt idx="23288">
                  <c:v>0.60663194444444446</c:v>
                </c:pt>
                <c:pt idx="23289">
                  <c:v>0.60687499999999994</c:v>
                </c:pt>
                <c:pt idx="23290">
                  <c:v>0.60711805555555554</c:v>
                </c:pt>
                <c:pt idx="23291">
                  <c:v>0.60736111111111113</c:v>
                </c:pt>
                <c:pt idx="23292">
                  <c:v>0.60760416666666661</c:v>
                </c:pt>
                <c:pt idx="23293">
                  <c:v>0.60785879629629636</c:v>
                </c:pt>
                <c:pt idx="23294">
                  <c:v>0.60810185185185184</c:v>
                </c:pt>
                <c:pt idx="23295">
                  <c:v>0.60834490740740743</c:v>
                </c:pt>
                <c:pt idx="23296">
                  <c:v>0.60858796296296302</c:v>
                </c:pt>
                <c:pt idx="23297">
                  <c:v>0.60883101851851851</c:v>
                </c:pt>
                <c:pt idx="23298">
                  <c:v>0.6090740740740741</c:v>
                </c:pt>
                <c:pt idx="23299">
                  <c:v>0.60932870370370373</c:v>
                </c:pt>
                <c:pt idx="23300">
                  <c:v>0.60957175925925922</c:v>
                </c:pt>
                <c:pt idx="23301">
                  <c:v>0.60981481481481481</c:v>
                </c:pt>
                <c:pt idx="23302">
                  <c:v>0.6100578703703704</c:v>
                </c:pt>
                <c:pt idx="23303">
                  <c:v>0.61030092592592589</c:v>
                </c:pt>
                <c:pt idx="23304">
                  <c:v>0.61055555555555563</c:v>
                </c:pt>
                <c:pt idx="23305">
                  <c:v>0.61079861111111111</c:v>
                </c:pt>
                <c:pt idx="23306">
                  <c:v>0.61104166666666659</c:v>
                </c:pt>
                <c:pt idx="23307">
                  <c:v>0.61128472222222219</c:v>
                </c:pt>
                <c:pt idx="23308">
                  <c:v>0.61152777777777778</c:v>
                </c:pt>
                <c:pt idx="23309">
                  <c:v>0.61178240740740741</c:v>
                </c:pt>
                <c:pt idx="23310">
                  <c:v>0.61202546296296301</c:v>
                </c:pt>
                <c:pt idx="23311">
                  <c:v>0.61226851851851849</c:v>
                </c:pt>
                <c:pt idx="23312">
                  <c:v>0.61251157407407408</c:v>
                </c:pt>
                <c:pt idx="23313">
                  <c:v>0.61275462962962968</c:v>
                </c:pt>
                <c:pt idx="23314">
                  <c:v>0.6130092592592592</c:v>
                </c:pt>
                <c:pt idx="23315">
                  <c:v>0.61325231481481479</c:v>
                </c:pt>
                <c:pt idx="23316">
                  <c:v>0.61349537037037039</c:v>
                </c:pt>
                <c:pt idx="23317">
                  <c:v>0.61373842592592587</c:v>
                </c:pt>
                <c:pt idx="23318">
                  <c:v>0.61398148148148146</c:v>
                </c:pt>
                <c:pt idx="23319">
                  <c:v>0.61422453703703705</c:v>
                </c:pt>
                <c:pt idx="23320">
                  <c:v>0.61447916666666669</c:v>
                </c:pt>
                <c:pt idx="23321">
                  <c:v>0.61472222222222228</c:v>
                </c:pt>
                <c:pt idx="23322">
                  <c:v>0.61496527777777776</c:v>
                </c:pt>
                <c:pt idx="23323">
                  <c:v>0.61520833333333336</c:v>
                </c:pt>
                <c:pt idx="23324">
                  <c:v>0.61545138888888895</c:v>
                </c:pt>
                <c:pt idx="23325">
                  <c:v>0.61570601851851847</c:v>
                </c:pt>
                <c:pt idx="23326">
                  <c:v>0.61594907407407407</c:v>
                </c:pt>
                <c:pt idx="23327">
                  <c:v>0.61619212962962966</c:v>
                </c:pt>
                <c:pt idx="23328">
                  <c:v>0.61643518518518514</c:v>
                </c:pt>
                <c:pt idx="23329">
                  <c:v>0.61667824074074074</c:v>
                </c:pt>
                <c:pt idx="23330">
                  <c:v>0.61693287037037037</c:v>
                </c:pt>
                <c:pt idx="23331">
                  <c:v>0.61717592592592596</c:v>
                </c:pt>
                <c:pt idx="23332">
                  <c:v>0.61741898148148155</c:v>
                </c:pt>
                <c:pt idx="23333">
                  <c:v>0.61766203703703704</c:v>
                </c:pt>
                <c:pt idx="23334">
                  <c:v>0.61790509259259252</c:v>
                </c:pt>
                <c:pt idx="23335">
                  <c:v>0.61814814814814811</c:v>
                </c:pt>
                <c:pt idx="23336">
                  <c:v>0.61840277777777775</c:v>
                </c:pt>
                <c:pt idx="23337">
                  <c:v>0.61864583333333334</c:v>
                </c:pt>
                <c:pt idx="23338">
                  <c:v>0.61888888888888893</c:v>
                </c:pt>
                <c:pt idx="23339">
                  <c:v>0.61913194444444442</c:v>
                </c:pt>
                <c:pt idx="23340">
                  <c:v>0.61937500000000001</c:v>
                </c:pt>
                <c:pt idx="23341">
                  <c:v>0.61962962962962964</c:v>
                </c:pt>
                <c:pt idx="23342">
                  <c:v>0.61987268518518512</c:v>
                </c:pt>
                <c:pt idx="23343">
                  <c:v>0.62011574074074072</c:v>
                </c:pt>
                <c:pt idx="23344">
                  <c:v>0.62035879629629631</c:v>
                </c:pt>
                <c:pt idx="23345">
                  <c:v>0.62060185185185179</c:v>
                </c:pt>
                <c:pt idx="23346">
                  <c:v>0.62085648148148154</c:v>
                </c:pt>
                <c:pt idx="23347">
                  <c:v>0.62109953703703702</c:v>
                </c:pt>
                <c:pt idx="23348">
                  <c:v>0.62134259259259261</c:v>
                </c:pt>
                <c:pt idx="23349">
                  <c:v>0.62158564814814821</c:v>
                </c:pt>
                <c:pt idx="23350">
                  <c:v>0.62182870370370369</c:v>
                </c:pt>
                <c:pt idx="23351">
                  <c:v>0.62208333333333332</c:v>
                </c:pt>
                <c:pt idx="23352">
                  <c:v>0.62232638888888892</c:v>
                </c:pt>
                <c:pt idx="23353">
                  <c:v>0.6225694444444444</c:v>
                </c:pt>
                <c:pt idx="23354">
                  <c:v>0.62281249999999999</c:v>
                </c:pt>
                <c:pt idx="23355">
                  <c:v>0.62305555555555558</c:v>
                </c:pt>
                <c:pt idx="23356">
                  <c:v>0.62329861111111107</c:v>
                </c:pt>
                <c:pt idx="23357">
                  <c:v>0.62355324074074081</c:v>
                </c:pt>
                <c:pt idx="23358">
                  <c:v>0.62379629629629629</c:v>
                </c:pt>
                <c:pt idx="23359">
                  <c:v>0.62403935185185189</c:v>
                </c:pt>
                <c:pt idx="23360">
                  <c:v>0.62428240740740748</c:v>
                </c:pt>
                <c:pt idx="23361">
                  <c:v>0.624537037037037</c:v>
                </c:pt>
                <c:pt idx="23362">
                  <c:v>0.6247800925925926</c:v>
                </c:pt>
                <c:pt idx="23363">
                  <c:v>0.62502314814814819</c:v>
                </c:pt>
                <c:pt idx="23364">
                  <c:v>0.62526620370370367</c:v>
                </c:pt>
                <c:pt idx="23365">
                  <c:v>0.62550925925925926</c:v>
                </c:pt>
                <c:pt idx="23366">
                  <c:v>0.62575231481481486</c:v>
                </c:pt>
                <c:pt idx="23367">
                  <c:v>0.62600694444444438</c:v>
                </c:pt>
                <c:pt idx="23368">
                  <c:v>0.62624999999999997</c:v>
                </c:pt>
                <c:pt idx="23369">
                  <c:v>0.62649305555555557</c:v>
                </c:pt>
                <c:pt idx="23370">
                  <c:v>0.62673611111111105</c:v>
                </c:pt>
                <c:pt idx="23371">
                  <c:v>0.62697916666666664</c:v>
                </c:pt>
                <c:pt idx="23372">
                  <c:v>0.62722222222222224</c:v>
                </c:pt>
                <c:pt idx="23373">
                  <c:v>0.62747685185185187</c:v>
                </c:pt>
                <c:pt idx="23374">
                  <c:v>0.62771990740740746</c:v>
                </c:pt>
                <c:pt idx="23375">
                  <c:v>0.62796296296296295</c:v>
                </c:pt>
                <c:pt idx="23376">
                  <c:v>0.62820601851851854</c:v>
                </c:pt>
                <c:pt idx="23377">
                  <c:v>0.62844907407407413</c:v>
                </c:pt>
                <c:pt idx="23378">
                  <c:v>0.62870370370370365</c:v>
                </c:pt>
                <c:pt idx="23379">
                  <c:v>0.62894675925925925</c:v>
                </c:pt>
                <c:pt idx="23380">
                  <c:v>0.62918981481481484</c:v>
                </c:pt>
                <c:pt idx="23381">
                  <c:v>0.62943287037037032</c:v>
                </c:pt>
                <c:pt idx="23382">
                  <c:v>0.62967592592592592</c:v>
                </c:pt>
                <c:pt idx="23383">
                  <c:v>0.62993055555555555</c:v>
                </c:pt>
                <c:pt idx="23384">
                  <c:v>0.63017361111111114</c:v>
                </c:pt>
                <c:pt idx="23385">
                  <c:v>0.63041666666666674</c:v>
                </c:pt>
                <c:pt idx="23386">
                  <c:v>0.63065972222222222</c:v>
                </c:pt>
                <c:pt idx="23387">
                  <c:v>0.63090277777777781</c:v>
                </c:pt>
                <c:pt idx="23388">
                  <c:v>0.63115740740740744</c:v>
                </c:pt>
                <c:pt idx="23389">
                  <c:v>0.63140046296296293</c:v>
                </c:pt>
                <c:pt idx="23390">
                  <c:v>0.63164351851851852</c:v>
                </c:pt>
                <c:pt idx="23391">
                  <c:v>0.63188657407407411</c:v>
                </c:pt>
                <c:pt idx="23392">
                  <c:v>0.6321296296296296</c:v>
                </c:pt>
                <c:pt idx="23393">
                  <c:v>0.63237268518518519</c:v>
                </c:pt>
                <c:pt idx="23394">
                  <c:v>0.63262731481481482</c:v>
                </c:pt>
                <c:pt idx="23395">
                  <c:v>0.63287037037037031</c:v>
                </c:pt>
                <c:pt idx="23396">
                  <c:v>0.6331134259259259</c:v>
                </c:pt>
                <c:pt idx="23397">
                  <c:v>0.63335648148148149</c:v>
                </c:pt>
                <c:pt idx="23398">
                  <c:v>0.63361111111111112</c:v>
                </c:pt>
                <c:pt idx="23399">
                  <c:v>0.63385416666666672</c:v>
                </c:pt>
                <c:pt idx="23400">
                  <c:v>0.6340972222222222</c:v>
                </c:pt>
                <c:pt idx="23401">
                  <c:v>0.63434027777777779</c:v>
                </c:pt>
                <c:pt idx="23402">
                  <c:v>0.63458333333333339</c:v>
                </c:pt>
                <c:pt idx="23403">
                  <c:v>0.63482638888888887</c:v>
                </c:pt>
                <c:pt idx="23404">
                  <c:v>0.6350810185185185</c:v>
                </c:pt>
                <c:pt idx="23405">
                  <c:v>0.6353240740740741</c:v>
                </c:pt>
                <c:pt idx="23406">
                  <c:v>0.63556712962962958</c:v>
                </c:pt>
                <c:pt idx="23407">
                  <c:v>0.63581018518518517</c:v>
                </c:pt>
                <c:pt idx="23408">
                  <c:v>0.63605324074074077</c:v>
                </c:pt>
                <c:pt idx="23409">
                  <c:v>0.6363078703703704</c:v>
                </c:pt>
                <c:pt idx="23410">
                  <c:v>0.63655092592592599</c:v>
                </c:pt>
                <c:pt idx="23411">
                  <c:v>0.63679398148148147</c:v>
                </c:pt>
                <c:pt idx="23412">
                  <c:v>0.63703703703703707</c:v>
                </c:pt>
                <c:pt idx="23413">
                  <c:v>0.63728009259259266</c:v>
                </c:pt>
                <c:pt idx="23414">
                  <c:v>0.63753472222222218</c:v>
                </c:pt>
                <c:pt idx="23415">
                  <c:v>0.63777777777777778</c:v>
                </c:pt>
                <c:pt idx="23416">
                  <c:v>0.63802083333333337</c:v>
                </c:pt>
                <c:pt idx="23417">
                  <c:v>0.63826388888888885</c:v>
                </c:pt>
                <c:pt idx="23418">
                  <c:v>0.63850694444444445</c:v>
                </c:pt>
                <c:pt idx="23419">
                  <c:v>0.63875000000000004</c:v>
                </c:pt>
                <c:pt idx="23420">
                  <c:v>0.63900462962962956</c:v>
                </c:pt>
                <c:pt idx="23421">
                  <c:v>0.63924768518518515</c:v>
                </c:pt>
                <c:pt idx="23422">
                  <c:v>0.63949074074074075</c:v>
                </c:pt>
                <c:pt idx="23423">
                  <c:v>0.63973379629629623</c:v>
                </c:pt>
                <c:pt idx="23424">
                  <c:v>0.63997685185185182</c:v>
                </c:pt>
                <c:pt idx="23425">
                  <c:v>0.64023148148148146</c:v>
                </c:pt>
                <c:pt idx="23426">
                  <c:v>0.64047453703703705</c:v>
                </c:pt>
                <c:pt idx="23427">
                  <c:v>0.64071759259259264</c:v>
                </c:pt>
                <c:pt idx="23428">
                  <c:v>0.64096064814814813</c:v>
                </c:pt>
                <c:pt idx="23429">
                  <c:v>0.64120370370370372</c:v>
                </c:pt>
                <c:pt idx="23430">
                  <c:v>0.64145833333333335</c:v>
                </c:pt>
                <c:pt idx="23431">
                  <c:v>0.64170138888888884</c:v>
                </c:pt>
                <c:pt idx="23432">
                  <c:v>0.64194444444444443</c:v>
                </c:pt>
                <c:pt idx="23433">
                  <c:v>0.64218750000000002</c:v>
                </c:pt>
                <c:pt idx="23434">
                  <c:v>0.6424305555555555</c:v>
                </c:pt>
                <c:pt idx="23435">
                  <c:v>0.6426736111111111</c:v>
                </c:pt>
                <c:pt idx="23436">
                  <c:v>0.64292824074074073</c:v>
                </c:pt>
                <c:pt idx="23437">
                  <c:v>0.64317129629629632</c:v>
                </c:pt>
                <c:pt idx="23438">
                  <c:v>0.64341435185185192</c:v>
                </c:pt>
                <c:pt idx="23439">
                  <c:v>0.6436574074074074</c:v>
                </c:pt>
                <c:pt idx="23440">
                  <c:v>0.64390046296296299</c:v>
                </c:pt>
                <c:pt idx="23441">
                  <c:v>0.64415509259259263</c:v>
                </c:pt>
                <c:pt idx="23442">
                  <c:v>0.64439814814814811</c:v>
                </c:pt>
                <c:pt idx="23443">
                  <c:v>0.6446412037037037</c:v>
                </c:pt>
                <c:pt idx="23444">
                  <c:v>0.6448842592592593</c:v>
                </c:pt>
                <c:pt idx="23445">
                  <c:v>0.64512731481481478</c:v>
                </c:pt>
                <c:pt idx="23446">
                  <c:v>0.64538194444444441</c:v>
                </c:pt>
                <c:pt idx="23447">
                  <c:v>0.645625</c:v>
                </c:pt>
                <c:pt idx="23448">
                  <c:v>0.64586805555555549</c:v>
                </c:pt>
                <c:pt idx="23449">
                  <c:v>0.64611111111111108</c:v>
                </c:pt>
                <c:pt idx="23450">
                  <c:v>0.64635416666666667</c:v>
                </c:pt>
                <c:pt idx="23451">
                  <c:v>0.64659722222222216</c:v>
                </c:pt>
                <c:pt idx="23452">
                  <c:v>0.6468518518518519</c:v>
                </c:pt>
                <c:pt idx="23453">
                  <c:v>0.64709490740740738</c:v>
                </c:pt>
                <c:pt idx="23454">
                  <c:v>0.64733796296296298</c:v>
                </c:pt>
                <c:pt idx="23455">
                  <c:v>0.64758101851851857</c:v>
                </c:pt>
                <c:pt idx="23456">
                  <c:v>0.64782407407407405</c:v>
                </c:pt>
                <c:pt idx="23457">
                  <c:v>0.64807870370370368</c:v>
                </c:pt>
                <c:pt idx="23458">
                  <c:v>0.64832175925925928</c:v>
                </c:pt>
                <c:pt idx="23459">
                  <c:v>0.64856481481481476</c:v>
                </c:pt>
                <c:pt idx="23460">
                  <c:v>0.64880787037037035</c:v>
                </c:pt>
                <c:pt idx="23461">
                  <c:v>0.64905092592592595</c:v>
                </c:pt>
                <c:pt idx="23462">
                  <c:v>0.64930555555555558</c:v>
                </c:pt>
                <c:pt idx="23463">
                  <c:v>0.64954861111111117</c:v>
                </c:pt>
                <c:pt idx="23464">
                  <c:v>0.64979166666666666</c:v>
                </c:pt>
                <c:pt idx="23465">
                  <c:v>0.65003472222222225</c:v>
                </c:pt>
                <c:pt idx="23466">
                  <c:v>0.65027777777777784</c:v>
                </c:pt>
                <c:pt idx="23467">
                  <c:v>0.65052083333333333</c:v>
                </c:pt>
                <c:pt idx="23468">
                  <c:v>0.65077546296296296</c:v>
                </c:pt>
                <c:pt idx="23469">
                  <c:v>0.65101851851851855</c:v>
                </c:pt>
                <c:pt idx="23470">
                  <c:v>0.65126157407407403</c:v>
                </c:pt>
                <c:pt idx="23471">
                  <c:v>0.65150462962962963</c:v>
                </c:pt>
                <c:pt idx="23472">
                  <c:v>0.65174768518518522</c:v>
                </c:pt>
                <c:pt idx="23473">
                  <c:v>0.65200231481481474</c:v>
                </c:pt>
                <c:pt idx="23474">
                  <c:v>0.65224537037037034</c:v>
                </c:pt>
                <c:pt idx="23475">
                  <c:v>0.65248842592592593</c:v>
                </c:pt>
                <c:pt idx="23476">
                  <c:v>0.65273148148148141</c:v>
                </c:pt>
                <c:pt idx="23477">
                  <c:v>0.65297453703703701</c:v>
                </c:pt>
                <c:pt idx="23478">
                  <c:v>0.65322916666666664</c:v>
                </c:pt>
                <c:pt idx="23479">
                  <c:v>0.65347222222222223</c:v>
                </c:pt>
                <c:pt idx="23480">
                  <c:v>0.65371527777777783</c:v>
                </c:pt>
                <c:pt idx="23481">
                  <c:v>0.65395833333333331</c:v>
                </c:pt>
                <c:pt idx="23482">
                  <c:v>0.6542013888888889</c:v>
                </c:pt>
                <c:pt idx="23483">
                  <c:v>0.65445601851851853</c:v>
                </c:pt>
                <c:pt idx="23484">
                  <c:v>0.65469907407407402</c:v>
                </c:pt>
                <c:pt idx="23485">
                  <c:v>0.65494212962962961</c:v>
                </c:pt>
                <c:pt idx="23486">
                  <c:v>0.6551851851851852</c:v>
                </c:pt>
                <c:pt idx="23487">
                  <c:v>0.65542824074074069</c:v>
                </c:pt>
                <c:pt idx="23488">
                  <c:v>0.65567129629629628</c:v>
                </c:pt>
                <c:pt idx="23489">
                  <c:v>0.65592592592592591</c:v>
                </c:pt>
                <c:pt idx="23490">
                  <c:v>0.65616898148148151</c:v>
                </c:pt>
                <c:pt idx="23491">
                  <c:v>0.6564120370370371</c:v>
                </c:pt>
                <c:pt idx="23492">
                  <c:v>0.65665509259259258</c:v>
                </c:pt>
                <c:pt idx="23493">
                  <c:v>0.65689814814814818</c:v>
                </c:pt>
                <c:pt idx="23494">
                  <c:v>0.65715277777777781</c:v>
                </c:pt>
                <c:pt idx="23495">
                  <c:v>0.65739583333333329</c:v>
                </c:pt>
                <c:pt idx="23496">
                  <c:v>0.65763888888888888</c:v>
                </c:pt>
                <c:pt idx="23497">
                  <c:v>0.65788194444444448</c:v>
                </c:pt>
                <c:pt idx="23498">
                  <c:v>0.65812499999999996</c:v>
                </c:pt>
                <c:pt idx="23499">
                  <c:v>0.6583796296296297</c:v>
                </c:pt>
                <c:pt idx="23500">
                  <c:v>0.65862268518518519</c:v>
                </c:pt>
                <c:pt idx="23501">
                  <c:v>0.65886574074074067</c:v>
                </c:pt>
                <c:pt idx="23502">
                  <c:v>0.65910879629629626</c:v>
                </c:pt>
                <c:pt idx="23503">
                  <c:v>0.65935185185185186</c:v>
                </c:pt>
                <c:pt idx="23504">
                  <c:v>0.65959490740740734</c:v>
                </c:pt>
                <c:pt idx="23505">
                  <c:v>0.65984953703703708</c:v>
                </c:pt>
                <c:pt idx="23506">
                  <c:v>0.66009259259259256</c:v>
                </c:pt>
                <c:pt idx="23507">
                  <c:v>0.66033564814814816</c:v>
                </c:pt>
                <c:pt idx="23508">
                  <c:v>0.66057870370370375</c:v>
                </c:pt>
                <c:pt idx="23509">
                  <c:v>0.66082175925925923</c:v>
                </c:pt>
                <c:pt idx="23510">
                  <c:v>0.66107638888888887</c:v>
                </c:pt>
                <c:pt idx="23511">
                  <c:v>0.66131944444444446</c:v>
                </c:pt>
                <c:pt idx="23512">
                  <c:v>0.66156249999999994</c:v>
                </c:pt>
                <c:pt idx="23513">
                  <c:v>0.66180555555555554</c:v>
                </c:pt>
                <c:pt idx="23514">
                  <c:v>0.66204861111111113</c:v>
                </c:pt>
                <c:pt idx="23515">
                  <c:v>0.66230324074074076</c:v>
                </c:pt>
                <c:pt idx="23516">
                  <c:v>0.66254629629629636</c:v>
                </c:pt>
                <c:pt idx="23517">
                  <c:v>0.66278935185185184</c:v>
                </c:pt>
                <c:pt idx="23518">
                  <c:v>0.66303240740740743</c:v>
                </c:pt>
                <c:pt idx="23519">
                  <c:v>0.66327546296296302</c:v>
                </c:pt>
                <c:pt idx="23520">
                  <c:v>0.66353009259259255</c:v>
                </c:pt>
                <c:pt idx="23521">
                  <c:v>0.66377314814814814</c:v>
                </c:pt>
                <c:pt idx="23522">
                  <c:v>0.66401620370370373</c:v>
                </c:pt>
                <c:pt idx="23523">
                  <c:v>0.66425925925925922</c:v>
                </c:pt>
                <c:pt idx="23524">
                  <c:v>0.66450231481481481</c:v>
                </c:pt>
                <c:pt idx="23525">
                  <c:v>0.6647453703703704</c:v>
                </c:pt>
                <c:pt idx="23526">
                  <c:v>0.66500000000000004</c:v>
                </c:pt>
                <c:pt idx="23527">
                  <c:v>0.66524305555555563</c:v>
                </c:pt>
                <c:pt idx="23528">
                  <c:v>0.66548611111111111</c:v>
                </c:pt>
                <c:pt idx="23529">
                  <c:v>0.66572916666666659</c:v>
                </c:pt>
                <c:pt idx="23530">
                  <c:v>0.66597222222222219</c:v>
                </c:pt>
                <c:pt idx="23531">
                  <c:v>0.66622685185185182</c:v>
                </c:pt>
                <c:pt idx="23532">
                  <c:v>0.66646990740740741</c:v>
                </c:pt>
                <c:pt idx="23533">
                  <c:v>0.66671296296296301</c:v>
                </c:pt>
                <c:pt idx="23534">
                  <c:v>0.66695601851851849</c:v>
                </c:pt>
                <c:pt idx="23535">
                  <c:v>0.66719907407407408</c:v>
                </c:pt>
                <c:pt idx="23536">
                  <c:v>0.66745370370370372</c:v>
                </c:pt>
                <c:pt idx="23537">
                  <c:v>0.66769675925925931</c:v>
                </c:pt>
                <c:pt idx="23538">
                  <c:v>0.66793981481481479</c:v>
                </c:pt>
                <c:pt idx="23539">
                  <c:v>0.66818287037037039</c:v>
                </c:pt>
                <c:pt idx="23540">
                  <c:v>0.66842592592592587</c:v>
                </c:pt>
                <c:pt idx="23541">
                  <c:v>0.6686805555555555</c:v>
                </c:pt>
                <c:pt idx="23542">
                  <c:v>0.66892361111111109</c:v>
                </c:pt>
                <c:pt idx="23543">
                  <c:v>0.66916666666666658</c:v>
                </c:pt>
                <c:pt idx="23544">
                  <c:v>0.66940972222222228</c:v>
                </c:pt>
                <c:pt idx="23545">
                  <c:v>0.66965277777777776</c:v>
                </c:pt>
                <c:pt idx="23546">
                  <c:v>0.66989583333333336</c:v>
                </c:pt>
                <c:pt idx="23547">
                  <c:v>0.67015046296296299</c:v>
                </c:pt>
                <c:pt idx="23548">
                  <c:v>0.67039351851851858</c:v>
                </c:pt>
                <c:pt idx="23549">
                  <c:v>0.67063657407407407</c:v>
                </c:pt>
                <c:pt idx="23550">
                  <c:v>0.67087962962962966</c:v>
                </c:pt>
                <c:pt idx="23551">
                  <c:v>0.67112268518518514</c:v>
                </c:pt>
                <c:pt idx="23552">
                  <c:v>0.67137731481481477</c:v>
                </c:pt>
                <c:pt idx="23553">
                  <c:v>0.67162037037037037</c:v>
                </c:pt>
                <c:pt idx="23554">
                  <c:v>0.67186342592592585</c:v>
                </c:pt>
                <c:pt idx="23555">
                  <c:v>0.67210648148148155</c:v>
                </c:pt>
                <c:pt idx="23556">
                  <c:v>0.67234953703703704</c:v>
                </c:pt>
                <c:pt idx="23557">
                  <c:v>0.67260416666666656</c:v>
                </c:pt>
                <c:pt idx="23558">
                  <c:v>0.67284722222222226</c:v>
                </c:pt>
                <c:pt idx="23559">
                  <c:v>0.67309027777777775</c:v>
                </c:pt>
                <c:pt idx="23560">
                  <c:v>0.67333333333333334</c:v>
                </c:pt>
                <c:pt idx="23561">
                  <c:v>0.67357638888888882</c:v>
                </c:pt>
                <c:pt idx="23562">
                  <c:v>0.67381944444444442</c:v>
                </c:pt>
                <c:pt idx="23563">
                  <c:v>0.67407407407407405</c:v>
                </c:pt>
                <c:pt idx="23564">
                  <c:v>0.67431712962962964</c:v>
                </c:pt>
                <c:pt idx="23565">
                  <c:v>0.67456018518518512</c:v>
                </c:pt>
                <c:pt idx="23566">
                  <c:v>0.67480324074074083</c:v>
                </c:pt>
                <c:pt idx="23567">
                  <c:v>0.67505787037037035</c:v>
                </c:pt>
                <c:pt idx="23568">
                  <c:v>0.67530092592592583</c:v>
                </c:pt>
                <c:pt idx="23569">
                  <c:v>0.67554398148148154</c:v>
                </c:pt>
                <c:pt idx="23570">
                  <c:v>0.67578703703703702</c:v>
                </c:pt>
                <c:pt idx="23571">
                  <c:v>0.67603009259259261</c:v>
                </c:pt>
                <c:pt idx="23572">
                  <c:v>0.6762731481481481</c:v>
                </c:pt>
                <c:pt idx="23573">
                  <c:v>0.67652777777777784</c:v>
                </c:pt>
                <c:pt idx="23574">
                  <c:v>0.67677083333333332</c:v>
                </c:pt>
                <c:pt idx="23575">
                  <c:v>0.67701388888888892</c:v>
                </c:pt>
                <c:pt idx="23576">
                  <c:v>0.6772569444444444</c:v>
                </c:pt>
                <c:pt idx="23577">
                  <c:v>0.6775000000000001</c:v>
                </c:pt>
                <c:pt idx="23578">
                  <c:v>0.67775462962962962</c:v>
                </c:pt>
                <c:pt idx="23579">
                  <c:v>0.67799768518518511</c:v>
                </c:pt>
                <c:pt idx="23580">
                  <c:v>0.67824074074074081</c:v>
                </c:pt>
                <c:pt idx="23581">
                  <c:v>0.67848379629629629</c:v>
                </c:pt>
                <c:pt idx="23582">
                  <c:v>0.67872685185185189</c:v>
                </c:pt>
                <c:pt idx="23583">
                  <c:v>0.67898148148148152</c:v>
                </c:pt>
                <c:pt idx="23584">
                  <c:v>0.679224537037037</c:v>
                </c:pt>
                <c:pt idx="23585">
                  <c:v>0.6794675925925926</c:v>
                </c:pt>
                <c:pt idx="23586">
                  <c:v>0.67971064814814808</c:v>
                </c:pt>
                <c:pt idx="23587">
                  <c:v>0.67995370370370367</c:v>
                </c:pt>
                <c:pt idx="23588">
                  <c:v>0.68019675925925915</c:v>
                </c:pt>
                <c:pt idx="23589">
                  <c:v>0.6804513888888889</c:v>
                </c:pt>
                <c:pt idx="23590">
                  <c:v>0.68069444444444438</c:v>
                </c:pt>
                <c:pt idx="23591">
                  <c:v>0.68093750000000008</c:v>
                </c:pt>
                <c:pt idx="23592">
                  <c:v>0.68118055555555557</c:v>
                </c:pt>
                <c:pt idx="23593">
                  <c:v>0.68142361111111116</c:v>
                </c:pt>
                <c:pt idx="23594">
                  <c:v>0.68167824074074079</c:v>
                </c:pt>
                <c:pt idx="23595">
                  <c:v>0.68192129629629628</c:v>
                </c:pt>
                <c:pt idx="23596">
                  <c:v>0.68216435185185187</c:v>
                </c:pt>
                <c:pt idx="23597">
                  <c:v>0.68240740740740735</c:v>
                </c:pt>
                <c:pt idx="23598">
                  <c:v>0.68265046296296295</c:v>
                </c:pt>
                <c:pt idx="23599">
                  <c:v>0.68290509259259258</c:v>
                </c:pt>
                <c:pt idx="23600">
                  <c:v>0.68314814814814817</c:v>
                </c:pt>
                <c:pt idx="23601">
                  <c:v>0.68339120370370365</c:v>
                </c:pt>
                <c:pt idx="23602">
                  <c:v>0.68363425925925936</c:v>
                </c:pt>
                <c:pt idx="23603">
                  <c:v>0.68387731481481484</c:v>
                </c:pt>
                <c:pt idx="23604">
                  <c:v>0.68412037037037043</c:v>
                </c:pt>
                <c:pt idx="23605">
                  <c:v>0.68437500000000007</c:v>
                </c:pt>
                <c:pt idx="23606">
                  <c:v>0.68461805555555555</c:v>
                </c:pt>
                <c:pt idx="23607">
                  <c:v>0.68486111111111114</c:v>
                </c:pt>
                <c:pt idx="23608">
                  <c:v>0.68510416666666663</c:v>
                </c:pt>
                <c:pt idx="23609">
                  <c:v>0.68534722222222222</c:v>
                </c:pt>
                <c:pt idx="23610">
                  <c:v>0.68560185185185185</c:v>
                </c:pt>
                <c:pt idx="23611">
                  <c:v>0.68584490740740733</c:v>
                </c:pt>
                <c:pt idx="23612">
                  <c:v>0.68608796296296293</c:v>
                </c:pt>
                <c:pt idx="23613">
                  <c:v>0.68633101851851841</c:v>
                </c:pt>
                <c:pt idx="23614">
                  <c:v>0.68657407407407411</c:v>
                </c:pt>
                <c:pt idx="23615">
                  <c:v>0.68682870370370364</c:v>
                </c:pt>
                <c:pt idx="23616">
                  <c:v>0.68707175925925934</c:v>
                </c:pt>
                <c:pt idx="23617">
                  <c:v>0.68731481481481482</c:v>
                </c:pt>
                <c:pt idx="23618">
                  <c:v>0.68755787037037042</c:v>
                </c:pt>
                <c:pt idx="23619">
                  <c:v>0.6878009259259259</c:v>
                </c:pt>
                <c:pt idx="23620">
                  <c:v>0.68804398148148149</c:v>
                </c:pt>
                <c:pt idx="23621">
                  <c:v>0.68829861111111112</c:v>
                </c:pt>
                <c:pt idx="23622">
                  <c:v>0.68854166666666661</c:v>
                </c:pt>
                <c:pt idx="23623">
                  <c:v>0.6887847222222222</c:v>
                </c:pt>
                <c:pt idx="23624">
                  <c:v>0.68902777777777768</c:v>
                </c:pt>
                <c:pt idx="23625">
                  <c:v>0.68927083333333339</c:v>
                </c:pt>
                <c:pt idx="23626">
                  <c:v>0.68952546296296291</c:v>
                </c:pt>
                <c:pt idx="23627">
                  <c:v>0.68976851851851861</c:v>
                </c:pt>
                <c:pt idx="23628">
                  <c:v>0.6900115740740741</c:v>
                </c:pt>
                <c:pt idx="23629">
                  <c:v>0.69025462962962969</c:v>
                </c:pt>
                <c:pt idx="23630">
                  <c:v>0.69049768518518517</c:v>
                </c:pt>
                <c:pt idx="23631">
                  <c:v>0.69075231481481481</c:v>
                </c:pt>
                <c:pt idx="23632">
                  <c:v>0.6909953703703704</c:v>
                </c:pt>
                <c:pt idx="23633">
                  <c:v>0.69123842592592588</c:v>
                </c:pt>
                <c:pt idx="23634">
                  <c:v>0.69148148148148147</c:v>
                </c:pt>
                <c:pt idx="23635">
                  <c:v>0.69172453703703696</c:v>
                </c:pt>
                <c:pt idx="23636">
                  <c:v>0.69196759259259266</c:v>
                </c:pt>
                <c:pt idx="23637">
                  <c:v>0.69222222222222218</c:v>
                </c:pt>
                <c:pt idx="23638">
                  <c:v>0.69246527777777767</c:v>
                </c:pt>
                <c:pt idx="23639">
                  <c:v>0.69270833333333337</c:v>
                </c:pt>
                <c:pt idx="23640">
                  <c:v>0.69295138888888896</c:v>
                </c:pt>
                <c:pt idx="23641">
                  <c:v>0.69319444444444445</c:v>
                </c:pt>
                <c:pt idx="23642">
                  <c:v>0.69344907407407408</c:v>
                </c:pt>
                <c:pt idx="23643">
                  <c:v>0.69369212962962967</c:v>
                </c:pt>
                <c:pt idx="23644">
                  <c:v>0.69393518518518515</c:v>
                </c:pt>
                <c:pt idx="23645">
                  <c:v>0.69417824074074075</c:v>
                </c:pt>
                <c:pt idx="23646">
                  <c:v>0.69442129629629623</c:v>
                </c:pt>
                <c:pt idx="23647">
                  <c:v>0.69467592592592586</c:v>
                </c:pt>
                <c:pt idx="23648">
                  <c:v>0.69491898148148146</c:v>
                </c:pt>
                <c:pt idx="23649">
                  <c:v>0.69516203703703694</c:v>
                </c:pt>
                <c:pt idx="23650">
                  <c:v>0.69540509259259264</c:v>
                </c:pt>
                <c:pt idx="23651">
                  <c:v>0.69564814814814813</c:v>
                </c:pt>
                <c:pt idx="23652">
                  <c:v>0.69590277777777787</c:v>
                </c:pt>
                <c:pt idx="23653">
                  <c:v>0.69614583333333335</c:v>
                </c:pt>
                <c:pt idx="23654">
                  <c:v>0.69638888888888895</c:v>
                </c:pt>
                <c:pt idx="23655">
                  <c:v>0.69663194444444443</c:v>
                </c:pt>
                <c:pt idx="23656">
                  <c:v>0.69687500000000002</c:v>
                </c:pt>
                <c:pt idx="23657">
                  <c:v>0.6971180555555555</c:v>
                </c:pt>
                <c:pt idx="23658">
                  <c:v>0.69737268518518514</c:v>
                </c:pt>
                <c:pt idx="23659">
                  <c:v>0.69761574074074073</c:v>
                </c:pt>
                <c:pt idx="23660">
                  <c:v>0.69785879629629621</c:v>
                </c:pt>
                <c:pt idx="23661">
                  <c:v>0.69810185185185192</c:v>
                </c:pt>
                <c:pt idx="23662">
                  <c:v>0.6983449074074074</c:v>
                </c:pt>
                <c:pt idx="23663">
                  <c:v>0.69859953703703714</c:v>
                </c:pt>
                <c:pt idx="23664">
                  <c:v>0.69884259259259263</c:v>
                </c:pt>
                <c:pt idx="23665">
                  <c:v>0.69908564814814811</c:v>
                </c:pt>
                <c:pt idx="23666">
                  <c:v>0.6993287037037037</c:v>
                </c:pt>
                <c:pt idx="23667">
                  <c:v>0.6995717592592593</c:v>
                </c:pt>
                <c:pt idx="23668">
                  <c:v>0.69982638888888893</c:v>
                </c:pt>
                <c:pt idx="23669">
                  <c:v>0.70006944444444441</c:v>
                </c:pt>
                <c:pt idx="23670">
                  <c:v>0.7003125</c:v>
                </c:pt>
                <c:pt idx="23671">
                  <c:v>0.70055555555555549</c:v>
                </c:pt>
                <c:pt idx="23672">
                  <c:v>0.70079861111111119</c:v>
                </c:pt>
                <c:pt idx="23673">
                  <c:v>0.70105324074074071</c:v>
                </c:pt>
                <c:pt idx="23674">
                  <c:v>0.7012962962962962</c:v>
                </c:pt>
                <c:pt idx="23675">
                  <c:v>0.7015393518518519</c:v>
                </c:pt>
                <c:pt idx="23676">
                  <c:v>0.70178240740740738</c:v>
                </c:pt>
                <c:pt idx="23677">
                  <c:v>0.70202546296296298</c:v>
                </c:pt>
                <c:pt idx="23678">
                  <c:v>0.70226851851851846</c:v>
                </c:pt>
                <c:pt idx="23679">
                  <c:v>0.7025231481481482</c:v>
                </c:pt>
                <c:pt idx="23680">
                  <c:v>0.70276620370370368</c:v>
                </c:pt>
                <c:pt idx="23681">
                  <c:v>0.70300925925925928</c:v>
                </c:pt>
                <c:pt idx="23682">
                  <c:v>0.70325231481481476</c:v>
                </c:pt>
                <c:pt idx="23683">
                  <c:v>0.70349537037037047</c:v>
                </c:pt>
                <c:pt idx="23684">
                  <c:v>0.70374999999999999</c:v>
                </c:pt>
                <c:pt idx="23685">
                  <c:v>0.70399305555555547</c:v>
                </c:pt>
                <c:pt idx="23686">
                  <c:v>0.70423611111111117</c:v>
                </c:pt>
                <c:pt idx="23687">
                  <c:v>0.70447916666666666</c:v>
                </c:pt>
                <c:pt idx="23688">
                  <c:v>0.70472222222222225</c:v>
                </c:pt>
                <c:pt idx="23689">
                  <c:v>0.70497685185185188</c:v>
                </c:pt>
                <c:pt idx="23690">
                  <c:v>0.70521990740740748</c:v>
                </c:pt>
                <c:pt idx="23691">
                  <c:v>0.70546296296296296</c:v>
                </c:pt>
                <c:pt idx="23692">
                  <c:v>0.70570601851851855</c:v>
                </c:pt>
                <c:pt idx="23693">
                  <c:v>0.70594907407407403</c:v>
                </c:pt>
                <c:pt idx="23694">
                  <c:v>0.70620370370370367</c:v>
                </c:pt>
                <c:pt idx="23695">
                  <c:v>0.70644675925925926</c:v>
                </c:pt>
                <c:pt idx="23696">
                  <c:v>0.70668981481481474</c:v>
                </c:pt>
                <c:pt idx="23697">
                  <c:v>0.70693287037037045</c:v>
                </c:pt>
                <c:pt idx="23698">
                  <c:v>0.70717592592592593</c:v>
                </c:pt>
                <c:pt idx="23699">
                  <c:v>0.70741898148148152</c:v>
                </c:pt>
                <c:pt idx="23700">
                  <c:v>0.70767361111111116</c:v>
                </c:pt>
                <c:pt idx="23701">
                  <c:v>0.70791666666666664</c:v>
                </c:pt>
                <c:pt idx="23702">
                  <c:v>0.70815972222222223</c:v>
                </c:pt>
                <c:pt idx="23703">
                  <c:v>0.70840277777777771</c:v>
                </c:pt>
                <c:pt idx="23704">
                  <c:v>0.70864583333333331</c:v>
                </c:pt>
                <c:pt idx="23705">
                  <c:v>0.70890046296296294</c:v>
                </c:pt>
                <c:pt idx="23706">
                  <c:v>0.70914351851851853</c:v>
                </c:pt>
                <c:pt idx="23707">
                  <c:v>0.70938657407407402</c:v>
                </c:pt>
                <c:pt idx="23708">
                  <c:v>0.70962962962962972</c:v>
                </c:pt>
                <c:pt idx="23709">
                  <c:v>0.7098726851851852</c:v>
                </c:pt>
                <c:pt idx="23710">
                  <c:v>0.71012731481481473</c:v>
                </c:pt>
                <c:pt idx="23711">
                  <c:v>0.71037037037037043</c:v>
                </c:pt>
                <c:pt idx="23712">
                  <c:v>0.71061342592592591</c:v>
                </c:pt>
                <c:pt idx="23713">
                  <c:v>0.71085648148148151</c:v>
                </c:pt>
                <c:pt idx="23714">
                  <c:v>0.71109953703703699</c:v>
                </c:pt>
                <c:pt idx="23715">
                  <c:v>0.71134259259259258</c:v>
                </c:pt>
                <c:pt idx="23716">
                  <c:v>0.71159722222222221</c:v>
                </c:pt>
                <c:pt idx="23717">
                  <c:v>0.71184027777777781</c:v>
                </c:pt>
                <c:pt idx="23718">
                  <c:v>0.71208333333333329</c:v>
                </c:pt>
                <c:pt idx="23719">
                  <c:v>0.71232638888888899</c:v>
                </c:pt>
                <c:pt idx="23720">
                  <c:v>0.71258101851851852</c:v>
                </c:pt>
                <c:pt idx="23721">
                  <c:v>0.712824074074074</c:v>
                </c:pt>
                <c:pt idx="23722">
                  <c:v>0.7130671296296297</c:v>
                </c:pt>
                <c:pt idx="23723">
                  <c:v>0.71331018518518519</c:v>
                </c:pt>
                <c:pt idx="23724">
                  <c:v>0.71355324074074078</c:v>
                </c:pt>
                <c:pt idx="23725">
                  <c:v>0.71379629629629626</c:v>
                </c:pt>
                <c:pt idx="23726">
                  <c:v>0.71405092592592589</c:v>
                </c:pt>
                <c:pt idx="23727">
                  <c:v>0.71429398148148149</c:v>
                </c:pt>
                <c:pt idx="23728">
                  <c:v>0.71453703703703697</c:v>
                </c:pt>
                <c:pt idx="23729">
                  <c:v>0.71478009259259256</c:v>
                </c:pt>
                <c:pt idx="23730">
                  <c:v>0.71502314814814805</c:v>
                </c:pt>
                <c:pt idx="23731">
                  <c:v>0.71527777777777779</c:v>
                </c:pt>
                <c:pt idx="23732">
                  <c:v>0.71552083333333327</c:v>
                </c:pt>
                <c:pt idx="23733">
                  <c:v>0.71576388888888898</c:v>
                </c:pt>
                <c:pt idx="23734">
                  <c:v>0.71600694444444446</c:v>
                </c:pt>
                <c:pt idx="23735">
                  <c:v>0.71625000000000005</c:v>
                </c:pt>
                <c:pt idx="23736">
                  <c:v>0.71650462962962969</c:v>
                </c:pt>
                <c:pt idx="23737">
                  <c:v>0.71674768518518517</c:v>
                </c:pt>
                <c:pt idx="23738">
                  <c:v>0.71699074074074076</c:v>
                </c:pt>
                <c:pt idx="23739">
                  <c:v>0.71723379629629624</c:v>
                </c:pt>
                <c:pt idx="23740">
                  <c:v>0.71747685185185184</c:v>
                </c:pt>
                <c:pt idx="23741">
                  <c:v>0.71771990740740732</c:v>
                </c:pt>
                <c:pt idx="23742">
                  <c:v>0.71797453703703706</c:v>
                </c:pt>
                <c:pt idx="23743">
                  <c:v>0.71821759259259255</c:v>
                </c:pt>
                <c:pt idx="23744">
                  <c:v>0.71846064814814825</c:v>
                </c:pt>
                <c:pt idx="23745">
                  <c:v>0.71870370370370373</c:v>
                </c:pt>
                <c:pt idx="23746">
                  <c:v>0.71894675925925933</c:v>
                </c:pt>
                <c:pt idx="23747">
                  <c:v>0.71920138888888896</c:v>
                </c:pt>
                <c:pt idx="23748">
                  <c:v>0.71944444444444444</c:v>
                </c:pt>
                <c:pt idx="23749">
                  <c:v>0.71968750000000004</c:v>
                </c:pt>
                <c:pt idx="23750">
                  <c:v>0.71993055555555552</c:v>
                </c:pt>
                <c:pt idx="23751">
                  <c:v>0.72017361111111111</c:v>
                </c:pt>
                <c:pt idx="23752">
                  <c:v>0.72042824074074074</c:v>
                </c:pt>
                <c:pt idx="23753">
                  <c:v>0.72067129629629623</c:v>
                </c:pt>
                <c:pt idx="23754">
                  <c:v>0.72091435185185182</c:v>
                </c:pt>
                <c:pt idx="23755">
                  <c:v>0.7211574074074073</c:v>
                </c:pt>
                <c:pt idx="23756">
                  <c:v>0.72140046296296301</c:v>
                </c:pt>
                <c:pt idx="23757">
                  <c:v>0.72164351851851849</c:v>
                </c:pt>
                <c:pt idx="23758">
                  <c:v>0.72189814814814823</c:v>
                </c:pt>
                <c:pt idx="23759">
                  <c:v>0.72214120370370372</c:v>
                </c:pt>
                <c:pt idx="23760">
                  <c:v>0.72238425925925931</c:v>
                </c:pt>
                <c:pt idx="23761">
                  <c:v>0.72262731481481479</c:v>
                </c:pt>
                <c:pt idx="23762">
                  <c:v>0.72287037037037039</c:v>
                </c:pt>
                <c:pt idx="23763">
                  <c:v>0.72312500000000002</c:v>
                </c:pt>
                <c:pt idx="23764">
                  <c:v>0.7233680555555555</c:v>
                </c:pt>
                <c:pt idx="23765">
                  <c:v>0.72361111111111109</c:v>
                </c:pt>
                <c:pt idx="23766">
                  <c:v>0.72385416666666658</c:v>
                </c:pt>
                <c:pt idx="23767">
                  <c:v>0.72409722222222228</c:v>
                </c:pt>
                <c:pt idx="23768">
                  <c:v>0.7243518518518518</c:v>
                </c:pt>
                <c:pt idx="23769">
                  <c:v>0.72459490740740751</c:v>
                </c:pt>
                <c:pt idx="23770">
                  <c:v>0.72483796296296299</c:v>
                </c:pt>
                <c:pt idx="23771">
                  <c:v>0.72508101851851858</c:v>
                </c:pt>
                <c:pt idx="23772">
                  <c:v>0.72532407407407407</c:v>
                </c:pt>
                <c:pt idx="23773">
                  <c:v>0.7255787037037037</c:v>
                </c:pt>
                <c:pt idx="23774">
                  <c:v>0.72582175925925929</c:v>
                </c:pt>
                <c:pt idx="23775">
                  <c:v>0.72606481481481477</c:v>
                </c:pt>
                <c:pt idx="23776">
                  <c:v>0.72630787037037037</c:v>
                </c:pt>
                <c:pt idx="23777">
                  <c:v>0.72655092592592585</c:v>
                </c:pt>
                <c:pt idx="23778">
                  <c:v>0.72679398148148155</c:v>
                </c:pt>
                <c:pt idx="23779">
                  <c:v>0.72704861111111108</c:v>
                </c:pt>
                <c:pt idx="23780">
                  <c:v>0.72729166666666656</c:v>
                </c:pt>
                <c:pt idx="23781">
                  <c:v>0.72753472222222226</c:v>
                </c:pt>
                <c:pt idx="23782">
                  <c:v>0.72777777777777775</c:v>
                </c:pt>
                <c:pt idx="23783">
                  <c:v>0.72802083333333334</c:v>
                </c:pt>
                <c:pt idx="23784">
                  <c:v>0.72827546296296297</c:v>
                </c:pt>
                <c:pt idx="23785">
                  <c:v>0.72851851851851857</c:v>
                </c:pt>
                <c:pt idx="23786">
                  <c:v>0.72876157407407405</c:v>
                </c:pt>
                <c:pt idx="23787">
                  <c:v>0.72900462962962964</c:v>
                </c:pt>
                <c:pt idx="23788">
                  <c:v>0.72924768518518512</c:v>
                </c:pt>
                <c:pt idx="23789">
                  <c:v>0.72950231481481476</c:v>
                </c:pt>
                <c:pt idx="23790">
                  <c:v>0.72974537037037035</c:v>
                </c:pt>
                <c:pt idx="23791">
                  <c:v>0.72998842592592583</c:v>
                </c:pt>
                <c:pt idx="23792">
                  <c:v>0.73023148148148154</c:v>
                </c:pt>
                <c:pt idx="23793">
                  <c:v>0.73047453703703702</c:v>
                </c:pt>
                <c:pt idx="23794">
                  <c:v>0.73071759259259261</c:v>
                </c:pt>
                <c:pt idx="23795">
                  <c:v>0.73097222222222225</c:v>
                </c:pt>
                <c:pt idx="23796">
                  <c:v>0.73121527777777784</c:v>
                </c:pt>
                <c:pt idx="23797">
                  <c:v>0.73145833333333332</c:v>
                </c:pt>
                <c:pt idx="23798">
                  <c:v>0.73170138888888892</c:v>
                </c:pt>
                <c:pt idx="23799">
                  <c:v>0.7319444444444444</c:v>
                </c:pt>
                <c:pt idx="23800">
                  <c:v>0.73219907407407403</c:v>
                </c:pt>
                <c:pt idx="23801">
                  <c:v>0.73244212962962962</c:v>
                </c:pt>
                <c:pt idx="23802">
                  <c:v>0.73268518518518511</c:v>
                </c:pt>
                <c:pt idx="23803">
                  <c:v>0.73292824074074081</c:v>
                </c:pt>
                <c:pt idx="23804">
                  <c:v>0.73317129629629629</c:v>
                </c:pt>
                <c:pt idx="23805">
                  <c:v>0.73342592592592604</c:v>
                </c:pt>
                <c:pt idx="23806">
                  <c:v>0.73366898148148152</c:v>
                </c:pt>
                <c:pt idx="23807">
                  <c:v>0.733912037037037</c:v>
                </c:pt>
                <c:pt idx="23808">
                  <c:v>0.7341550925925926</c:v>
                </c:pt>
                <c:pt idx="23809">
                  <c:v>0.73439814814814808</c:v>
                </c:pt>
                <c:pt idx="23810">
                  <c:v>0.73464120370370367</c:v>
                </c:pt>
                <c:pt idx="23811">
                  <c:v>0.7348958333333333</c:v>
                </c:pt>
                <c:pt idx="23812">
                  <c:v>0.7351388888888889</c:v>
                </c:pt>
                <c:pt idx="23813">
                  <c:v>0.73538194444444438</c:v>
                </c:pt>
                <c:pt idx="23814">
                  <c:v>0.73562500000000008</c:v>
                </c:pt>
                <c:pt idx="23815">
                  <c:v>0.73586805555555557</c:v>
                </c:pt>
                <c:pt idx="23816">
                  <c:v>0.73612268518518509</c:v>
                </c:pt>
                <c:pt idx="23817">
                  <c:v>0.73636574074074079</c:v>
                </c:pt>
                <c:pt idx="23818">
                  <c:v>0.73660879629629628</c:v>
                </c:pt>
                <c:pt idx="23819">
                  <c:v>0.73685185185185187</c:v>
                </c:pt>
                <c:pt idx="23820">
                  <c:v>0.73709490740740735</c:v>
                </c:pt>
                <c:pt idx="23821">
                  <c:v>0.73734953703703709</c:v>
                </c:pt>
                <c:pt idx="23822">
                  <c:v>0.73759259259259258</c:v>
                </c:pt>
                <c:pt idx="23823">
                  <c:v>0.73783564814814817</c:v>
                </c:pt>
                <c:pt idx="23824">
                  <c:v>0.73807870370370365</c:v>
                </c:pt>
                <c:pt idx="23825">
                  <c:v>0.73832175925925936</c:v>
                </c:pt>
                <c:pt idx="23826">
                  <c:v>0.73857638888888888</c:v>
                </c:pt>
                <c:pt idx="23827">
                  <c:v>0.73881944444444436</c:v>
                </c:pt>
                <c:pt idx="23828">
                  <c:v>0.73906250000000007</c:v>
                </c:pt>
                <c:pt idx="23829">
                  <c:v>0.73930555555555555</c:v>
                </c:pt>
                <c:pt idx="23830">
                  <c:v>0.73954861111111114</c:v>
                </c:pt>
                <c:pt idx="23831">
                  <c:v>0.73979166666666663</c:v>
                </c:pt>
                <c:pt idx="23832">
                  <c:v>0.74004629629629637</c:v>
                </c:pt>
                <c:pt idx="23833">
                  <c:v>0.74028935185185185</c:v>
                </c:pt>
                <c:pt idx="23834">
                  <c:v>0.74053240740740733</c:v>
                </c:pt>
                <c:pt idx="23835">
                  <c:v>0.74077546296296293</c:v>
                </c:pt>
                <c:pt idx="23836">
                  <c:v>0.74101851851851863</c:v>
                </c:pt>
                <c:pt idx="23837">
                  <c:v>0.74127314814814815</c:v>
                </c:pt>
                <c:pt idx="23838">
                  <c:v>0.74151620370370364</c:v>
                </c:pt>
                <c:pt idx="23839">
                  <c:v>0.74175925925925934</c:v>
                </c:pt>
                <c:pt idx="23840">
                  <c:v>0.74200231481481482</c:v>
                </c:pt>
                <c:pt idx="23841">
                  <c:v>0.74224537037037042</c:v>
                </c:pt>
                <c:pt idx="23842">
                  <c:v>0.74250000000000005</c:v>
                </c:pt>
                <c:pt idx="23843">
                  <c:v>0.74274305555555553</c:v>
                </c:pt>
                <c:pt idx="23844">
                  <c:v>0.74298611111111112</c:v>
                </c:pt>
                <c:pt idx="23845">
                  <c:v>0.74322916666666661</c:v>
                </c:pt>
                <c:pt idx="23846">
                  <c:v>0.7434722222222222</c:v>
                </c:pt>
                <c:pt idx="23847">
                  <c:v>0.74371527777777768</c:v>
                </c:pt>
                <c:pt idx="23848">
                  <c:v>0.74396990740740743</c:v>
                </c:pt>
                <c:pt idx="23849">
                  <c:v>0.74421296296296291</c:v>
                </c:pt>
                <c:pt idx="23850">
                  <c:v>0.74445601851851861</c:v>
                </c:pt>
                <c:pt idx="23851">
                  <c:v>0.7446990740740741</c:v>
                </c:pt>
                <c:pt idx="23852">
                  <c:v>0.74494212962962969</c:v>
                </c:pt>
                <c:pt idx="23853">
                  <c:v>0.74519675925925932</c:v>
                </c:pt>
                <c:pt idx="23854">
                  <c:v>0.74543981481481481</c:v>
                </c:pt>
                <c:pt idx="23855">
                  <c:v>0.7456828703703704</c:v>
                </c:pt>
                <c:pt idx="23856">
                  <c:v>0.74592592592592588</c:v>
                </c:pt>
                <c:pt idx="23857">
                  <c:v>0.74616898148148147</c:v>
                </c:pt>
                <c:pt idx="23858">
                  <c:v>0.74642361111111111</c:v>
                </c:pt>
                <c:pt idx="23859">
                  <c:v>0.7466666666666667</c:v>
                </c:pt>
                <c:pt idx="23860">
                  <c:v>0.74690972222222218</c:v>
                </c:pt>
                <c:pt idx="23861">
                  <c:v>0.74715277777777767</c:v>
                </c:pt>
                <c:pt idx="23862">
                  <c:v>0.74739583333333337</c:v>
                </c:pt>
                <c:pt idx="23863">
                  <c:v>0.74765046296296289</c:v>
                </c:pt>
                <c:pt idx="23864">
                  <c:v>0.7478935185185186</c:v>
                </c:pt>
                <c:pt idx="23865">
                  <c:v>0.74813657407407408</c:v>
                </c:pt>
                <c:pt idx="23866">
                  <c:v>0.74837962962962967</c:v>
                </c:pt>
                <c:pt idx="23867">
                  <c:v>0.74862268518518515</c:v>
                </c:pt>
                <c:pt idx="23868">
                  <c:v>0.74886574074074075</c:v>
                </c:pt>
                <c:pt idx="23869">
                  <c:v>0.74912037037037038</c:v>
                </c:pt>
                <c:pt idx="23870">
                  <c:v>0.74936342592592586</c:v>
                </c:pt>
                <c:pt idx="23871">
                  <c:v>0.74960648148148146</c:v>
                </c:pt>
                <c:pt idx="23872">
                  <c:v>0.74984953703703694</c:v>
                </c:pt>
                <c:pt idx="23873">
                  <c:v>0.75009259259259264</c:v>
                </c:pt>
                <c:pt idx="23874">
                  <c:v>0.75034722222222217</c:v>
                </c:pt>
                <c:pt idx="23875">
                  <c:v>0.75059027777777787</c:v>
                </c:pt>
                <c:pt idx="23876">
                  <c:v>0.75083333333333335</c:v>
                </c:pt>
                <c:pt idx="23877">
                  <c:v>0.75107638888888895</c:v>
                </c:pt>
                <c:pt idx="23878">
                  <c:v>0.75131944444444443</c:v>
                </c:pt>
                <c:pt idx="23879">
                  <c:v>0.75157407407407406</c:v>
                </c:pt>
                <c:pt idx="23880">
                  <c:v>0.75181712962962965</c:v>
                </c:pt>
                <c:pt idx="23881">
                  <c:v>0.75206018518518514</c:v>
                </c:pt>
                <c:pt idx="23882">
                  <c:v>0.75230324074074073</c:v>
                </c:pt>
                <c:pt idx="23883">
                  <c:v>0.75254629629629621</c:v>
                </c:pt>
                <c:pt idx="23884">
                  <c:v>0.75278935185185192</c:v>
                </c:pt>
                <c:pt idx="23885">
                  <c:v>0.75304398148148144</c:v>
                </c:pt>
                <c:pt idx="23886">
                  <c:v>0.75328703703703714</c:v>
                </c:pt>
                <c:pt idx="23887">
                  <c:v>0.75353009259259263</c:v>
                </c:pt>
                <c:pt idx="23888">
                  <c:v>0.75377314814814822</c:v>
                </c:pt>
                <c:pt idx="23889">
                  <c:v>0.75402777777777785</c:v>
                </c:pt>
                <c:pt idx="23890">
                  <c:v>0.75427083333333333</c:v>
                </c:pt>
                <c:pt idx="23891">
                  <c:v>0.75451388888888893</c:v>
                </c:pt>
                <c:pt idx="23892">
                  <c:v>0.75475694444444441</c:v>
                </c:pt>
                <c:pt idx="23893">
                  <c:v>0.755</c:v>
                </c:pt>
                <c:pt idx="23894">
                  <c:v>0.75524305555555549</c:v>
                </c:pt>
                <c:pt idx="23895">
                  <c:v>0.75549768518518512</c:v>
                </c:pt>
                <c:pt idx="23896">
                  <c:v>0.75574074074074071</c:v>
                </c:pt>
                <c:pt idx="23897">
                  <c:v>0.7559837962962962</c:v>
                </c:pt>
                <c:pt idx="23898">
                  <c:v>0.7562268518518519</c:v>
                </c:pt>
                <c:pt idx="23899">
                  <c:v>0.75646990740740738</c:v>
                </c:pt>
                <c:pt idx="23900">
                  <c:v>0.75672453703703713</c:v>
                </c:pt>
                <c:pt idx="23901">
                  <c:v>0.75696759259259261</c:v>
                </c:pt>
                <c:pt idx="23902">
                  <c:v>0.7572106481481482</c:v>
                </c:pt>
                <c:pt idx="23903">
                  <c:v>0.75745370370370368</c:v>
                </c:pt>
                <c:pt idx="23904">
                  <c:v>0.75769675925925928</c:v>
                </c:pt>
                <c:pt idx="23905">
                  <c:v>0.75793981481481476</c:v>
                </c:pt>
                <c:pt idx="23906">
                  <c:v>0.75819444444444439</c:v>
                </c:pt>
                <c:pt idx="23907">
                  <c:v>0.75843749999999999</c:v>
                </c:pt>
                <c:pt idx="23908">
                  <c:v>0.75868055555555547</c:v>
                </c:pt>
                <c:pt idx="23909">
                  <c:v>0.75892361111111117</c:v>
                </c:pt>
                <c:pt idx="23910">
                  <c:v>0.75916666666666666</c:v>
                </c:pt>
                <c:pt idx="23911">
                  <c:v>0.7594212962962964</c:v>
                </c:pt>
                <c:pt idx="23912">
                  <c:v>0.75966435185185188</c:v>
                </c:pt>
                <c:pt idx="23913">
                  <c:v>0.75990740740740748</c:v>
                </c:pt>
                <c:pt idx="23914">
                  <c:v>0.76015046296296296</c:v>
                </c:pt>
                <c:pt idx="23915">
                  <c:v>0.76039351851851855</c:v>
                </c:pt>
                <c:pt idx="23916">
                  <c:v>0.76064814814814818</c:v>
                </c:pt>
                <c:pt idx="23917">
                  <c:v>0.76089120370370367</c:v>
                </c:pt>
                <c:pt idx="23918">
                  <c:v>0.76113425925925926</c:v>
                </c:pt>
                <c:pt idx="23919">
                  <c:v>0.76137731481481474</c:v>
                </c:pt>
                <c:pt idx="23920">
                  <c:v>0.76162037037037045</c:v>
                </c:pt>
                <c:pt idx="23921">
                  <c:v>0.76186342592592593</c:v>
                </c:pt>
                <c:pt idx="23922">
                  <c:v>0.76211805555555545</c:v>
                </c:pt>
                <c:pt idx="23923">
                  <c:v>0.76236111111111116</c:v>
                </c:pt>
                <c:pt idx="23924">
                  <c:v>0.76260416666666664</c:v>
                </c:pt>
                <c:pt idx="23925">
                  <c:v>0.76284722222222223</c:v>
                </c:pt>
                <c:pt idx="23926">
                  <c:v>0.76309027777777771</c:v>
                </c:pt>
                <c:pt idx="23927">
                  <c:v>0.76334490740740746</c:v>
                </c:pt>
                <c:pt idx="23928">
                  <c:v>0.76358796296296294</c:v>
                </c:pt>
                <c:pt idx="23929">
                  <c:v>0.76383101851851853</c:v>
                </c:pt>
                <c:pt idx="23930">
                  <c:v>0.76407407407407402</c:v>
                </c:pt>
                <c:pt idx="23931">
                  <c:v>0.76431712962962972</c:v>
                </c:pt>
                <c:pt idx="23932">
                  <c:v>0.76457175925925924</c:v>
                </c:pt>
                <c:pt idx="23933">
                  <c:v>0.76481481481481473</c:v>
                </c:pt>
                <c:pt idx="23934">
                  <c:v>0.76505787037037043</c:v>
                </c:pt>
                <c:pt idx="23935">
                  <c:v>0.76530092592592591</c:v>
                </c:pt>
                <c:pt idx="23936">
                  <c:v>0.76554398148148151</c:v>
                </c:pt>
                <c:pt idx="23937">
                  <c:v>0.76579861111111114</c:v>
                </c:pt>
                <c:pt idx="23938">
                  <c:v>0.76604166666666673</c:v>
                </c:pt>
                <c:pt idx="23939">
                  <c:v>0.76628472222222221</c:v>
                </c:pt>
                <c:pt idx="23940">
                  <c:v>0.76652777777777781</c:v>
                </c:pt>
                <c:pt idx="23941">
                  <c:v>0.76677083333333329</c:v>
                </c:pt>
                <c:pt idx="23942">
                  <c:v>0.76701388888888899</c:v>
                </c:pt>
                <c:pt idx="23943">
                  <c:v>0.76726851851851852</c:v>
                </c:pt>
                <c:pt idx="23944">
                  <c:v>0.767511574074074</c:v>
                </c:pt>
                <c:pt idx="23945">
                  <c:v>0.7677546296296297</c:v>
                </c:pt>
                <c:pt idx="23946">
                  <c:v>0.76799768518518519</c:v>
                </c:pt>
                <c:pt idx="23947">
                  <c:v>0.76824074074074078</c:v>
                </c:pt>
                <c:pt idx="23948">
                  <c:v>0.76849537037037041</c:v>
                </c:pt>
                <c:pt idx="23949">
                  <c:v>0.76873842592592589</c:v>
                </c:pt>
                <c:pt idx="23950">
                  <c:v>0.76898148148148149</c:v>
                </c:pt>
                <c:pt idx="23951">
                  <c:v>0.76922453703703697</c:v>
                </c:pt>
                <c:pt idx="23952">
                  <c:v>0.76946759259259256</c:v>
                </c:pt>
                <c:pt idx="23953">
                  <c:v>0.7697222222222222</c:v>
                </c:pt>
                <c:pt idx="23954">
                  <c:v>0.76996527777777779</c:v>
                </c:pt>
                <c:pt idx="23955">
                  <c:v>0.77020833333333327</c:v>
                </c:pt>
                <c:pt idx="23956">
                  <c:v>0.77045138888888898</c:v>
                </c:pt>
                <c:pt idx="23957">
                  <c:v>0.77069444444444446</c:v>
                </c:pt>
                <c:pt idx="23958">
                  <c:v>0.77093750000000005</c:v>
                </c:pt>
                <c:pt idx="23959">
                  <c:v>0.77119212962962969</c:v>
                </c:pt>
                <c:pt idx="23960">
                  <c:v>0.77143518518518517</c:v>
                </c:pt>
                <c:pt idx="23961">
                  <c:v>0.77167824074074076</c:v>
                </c:pt>
                <c:pt idx="23962">
                  <c:v>0.77192129629629624</c:v>
                </c:pt>
                <c:pt idx="23963">
                  <c:v>0.77217592592592599</c:v>
                </c:pt>
                <c:pt idx="23964">
                  <c:v>0.77241898148148147</c:v>
                </c:pt>
                <c:pt idx="23965">
                  <c:v>0.77266203703703706</c:v>
                </c:pt>
                <c:pt idx="23966">
                  <c:v>0.77290509259259255</c:v>
                </c:pt>
                <c:pt idx="23967">
                  <c:v>0.77314814814814825</c:v>
                </c:pt>
                <c:pt idx="23968">
                  <c:v>0.77339120370370373</c:v>
                </c:pt>
                <c:pt idx="23969">
                  <c:v>0.77364583333333325</c:v>
                </c:pt>
                <c:pt idx="23970">
                  <c:v>0.77388888888888896</c:v>
                </c:pt>
                <c:pt idx="23971">
                  <c:v>0.77413194444444444</c:v>
                </c:pt>
                <c:pt idx="23972">
                  <c:v>0.77437500000000004</c:v>
                </c:pt>
                <c:pt idx="23973">
                  <c:v>0.77461805555555552</c:v>
                </c:pt>
                <c:pt idx="23974">
                  <c:v>0.77487268518518526</c:v>
                </c:pt>
                <c:pt idx="23975">
                  <c:v>0.77511574074074074</c:v>
                </c:pt>
                <c:pt idx="23976">
                  <c:v>0.77535879629629623</c:v>
                </c:pt>
                <c:pt idx="23977">
                  <c:v>0.77560185185185182</c:v>
                </c:pt>
                <c:pt idx="23978">
                  <c:v>0.7758449074074073</c:v>
                </c:pt>
                <c:pt idx="23979">
                  <c:v>0.77609953703703705</c:v>
                </c:pt>
                <c:pt idx="23980">
                  <c:v>0.77634259259259253</c:v>
                </c:pt>
                <c:pt idx="23981">
                  <c:v>0.77658564814814823</c:v>
                </c:pt>
                <c:pt idx="23982">
                  <c:v>0.77682870370370372</c:v>
                </c:pt>
                <c:pt idx="23983">
                  <c:v>0.77707175925925931</c:v>
                </c:pt>
                <c:pt idx="23984">
                  <c:v>0.77731481481481479</c:v>
                </c:pt>
                <c:pt idx="23985">
                  <c:v>0.77756944444444442</c:v>
                </c:pt>
                <c:pt idx="23986">
                  <c:v>0.77781250000000002</c:v>
                </c:pt>
                <c:pt idx="23987">
                  <c:v>0.7780555555555555</c:v>
                </c:pt>
                <c:pt idx="23988">
                  <c:v>0.77829861111111109</c:v>
                </c:pt>
                <c:pt idx="23989">
                  <c:v>0.77854166666666658</c:v>
                </c:pt>
                <c:pt idx="23990">
                  <c:v>0.77879629629629632</c:v>
                </c:pt>
                <c:pt idx="23991">
                  <c:v>0.7790393518518518</c:v>
                </c:pt>
                <c:pt idx="23992">
                  <c:v>0.77928240740740751</c:v>
                </c:pt>
                <c:pt idx="23993">
                  <c:v>0.77952546296296299</c:v>
                </c:pt>
                <c:pt idx="23994">
                  <c:v>0.77976851851851858</c:v>
                </c:pt>
                <c:pt idx="23995">
                  <c:v>0.78001157407407407</c:v>
                </c:pt>
                <c:pt idx="23996">
                  <c:v>0.7802662037037037</c:v>
                </c:pt>
                <c:pt idx="23997">
                  <c:v>0.78050925925925929</c:v>
                </c:pt>
                <c:pt idx="23998">
                  <c:v>0.78075231481481477</c:v>
                </c:pt>
                <c:pt idx="23999">
                  <c:v>0.78099537037037037</c:v>
                </c:pt>
                <c:pt idx="24000">
                  <c:v>0.78123842592592585</c:v>
                </c:pt>
                <c:pt idx="24001">
                  <c:v>0.78149305555555559</c:v>
                </c:pt>
                <c:pt idx="24002">
                  <c:v>0.78173611111111108</c:v>
                </c:pt>
                <c:pt idx="24003">
                  <c:v>0.78197916666666656</c:v>
                </c:pt>
                <c:pt idx="24004">
                  <c:v>0.78222222222222226</c:v>
                </c:pt>
                <c:pt idx="24005">
                  <c:v>0.78246527777777775</c:v>
                </c:pt>
                <c:pt idx="24006">
                  <c:v>0.78271990740740749</c:v>
                </c:pt>
                <c:pt idx="24007">
                  <c:v>0.78296296296296297</c:v>
                </c:pt>
                <c:pt idx="24008">
                  <c:v>0.78320601851851857</c:v>
                </c:pt>
                <c:pt idx="24009">
                  <c:v>0.78344907407407405</c:v>
                </c:pt>
                <c:pt idx="24010">
                  <c:v>0.78369212962962964</c:v>
                </c:pt>
                <c:pt idx="24011">
                  <c:v>0.78394675925925927</c:v>
                </c:pt>
                <c:pt idx="24012">
                  <c:v>0.78418981481481476</c:v>
                </c:pt>
                <c:pt idx="24013">
                  <c:v>0.78443287037037035</c:v>
                </c:pt>
                <c:pt idx="24014">
                  <c:v>0.78467592592592583</c:v>
                </c:pt>
                <c:pt idx="24015">
                  <c:v>0.78491898148148154</c:v>
                </c:pt>
                <c:pt idx="24016">
                  <c:v>0.78516203703703702</c:v>
                </c:pt>
                <c:pt idx="24017">
                  <c:v>0.78541666666666676</c:v>
                </c:pt>
                <c:pt idx="24018">
                  <c:v>0.78565972222222225</c:v>
                </c:pt>
                <c:pt idx="24019">
                  <c:v>0.78590277777777784</c:v>
                </c:pt>
                <c:pt idx="24020">
                  <c:v>0.78614583333333332</c:v>
                </c:pt>
                <c:pt idx="24021">
                  <c:v>0.78638888888888892</c:v>
                </c:pt>
                <c:pt idx="24022">
                  <c:v>0.78664351851851855</c:v>
                </c:pt>
                <c:pt idx="24023">
                  <c:v>0.78688657407407403</c:v>
                </c:pt>
                <c:pt idx="24024">
                  <c:v>0.78712962962962962</c:v>
                </c:pt>
                <c:pt idx="24025">
                  <c:v>0.78737268518518511</c:v>
                </c:pt>
                <c:pt idx="24026">
                  <c:v>0.78761574074074081</c:v>
                </c:pt>
                <c:pt idx="24027">
                  <c:v>0.78787037037037033</c:v>
                </c:pt>
                <c:pt idx="24028">
                  <c:v>0.78811342592592604</c:v>
                </c:pt>
                <c:pt idx="24029">
                  <c:v>0.78835648148148152</c:v>
                </c:pt>
                <c:pt idx="24030">
                  <c:v>0.788599537037037</c:v>
                </c:pt>
                <c:pt idx="24031">
                  <c:v>0.7888425925925926</c:v>
                </c:pt>
                <c:pt idx="24032">
                  <c:v>0.78909722222222223</c:v>
                </c:pt>
                <c:pt idx="24033">
                  <c:v>0.78934027777777782</c:v>
                </c:pt>
                <c:pt idx="24034">
                  <c:v>0.7895833333333333</c:v>
                </c:pt>
                <c:pt idx="24035">
                  <c:v>0.7898263888888889</c:v>
                </c:pt>
                <c:pt idx="24036">
                  <c:v>0.79006944444444438</c:v>
                </c:pt>
                <c:pt idx="24037">
                  <c:v>0.79032407407407401</c:v>
                </c:pt>
                <c:pt idx="24038">
                  <c:v>0.79056712962962961</c:v>
                </c:pt>
                <c:pt idx="24039">
                  <c:v>0.79081018518518509</c:v>
                </c:pt>
                <c:pt idx="24040">
                  <c:v>0.79105324074074079</c:v>
                </c:pt>
                <c:pt idx="24041">
                  <c:v>0.79129629629629628</c:v>
                </c:pt>
                <c:pt idx="24042">
                  <c:v>0.79153935185185187</c:v>
                </c:pt>
                <c:pt idx="24043">
                  <c:v>0.7917939814814815</c:v>
                </c:pt>
                <c:pt idx="24044">
                  <c:v>0.79203703703703709</c:v>
                </c:pt>
                <c:pt idx="24045">
                  <c:v>0.79228009259259258</c:v>
                </c:pt>
                <c:pt idx="24046">
                  <c:v>0.79252314814814817</c:v>
                </c:pt>
                <c:pt idx="24047">
                  <c:v>0.79276620370370365</c:v>
                </c:pt>
                <c:pt idx="24048">
                  <c:v>0.79302083333333329</c:v>
                </c:pt>
                <c:pt idx="24049">
                  <c:v>0.79326388888888888</c:v>
                </c:pt>
                <c:pt idx="24050">
                  <c:v>0.79350694444444436</c:v>
                </c:pt>
                <c:pt idx="24051">
                  <c:v>0.79375000000000007</c:v>
                </c:pt>
                <c:pt idx="24052">
                  <c:v>0.79399305555555555</c:v>
                </c:pt>
                <c:pt idx="24053">
                  <c:v>0.79424768518518529</c:v>
                </c:pt>
                <c:pt idx="24054">
                  <c:v>0.79449074074074078</c:v>
                </c:pt>
                <c:pt idx="24055">
                  <c:v>0.79473379629629637</c:v>
                </c:pt>
                <c:pt idx="24056">
                  <c:v>0.79497685185185185</c:v>
                </c:pt>
                <c:pt idx="24057">
                  <c:v>0.79521990740740733</c:v>
                </c:pt>
                <c:pt idx="24058">
                  <c:v>0.79546296296296293</c:v>
                </c:pt>
                <c:pt idx="24059">
                  <c:v>0.79571759259259256</c:v>
                </c:pt>
                <c:pt idx="24060">
                  <c:v>0.79596064814814815</c:v>
                </c:pt>
                <c:pt idx="24061">
                  <c:v>0.79620370370370364</c:v>
                </c:pt>
                <c:pt idx="24062">
                  <c:v>0.79644675925925934</c:v>
                </c:pt>
                <c:pt idx="24063">
                  <c:v>0.79668981481481482</c:v>
                </c:pt>
                <c:pt idx="24064">
                  <c:v>0.79694444444444434</c:v>
                </c:pt>
                <c:pt idx="24065">
                  <c:v>0.79718750000000005</c:v>
                </c:pt>
                <c:pt idx="24066">
                  <c:v>0.79743055555555553</c:v>
                </c:pt>
                <c:pt idx="24067">
                  <c:v>0.79767361111111112</c:v>
                </c:pt>
                <c:pt idx="24068">
                  <c:v>0.79791666666666661</c:v>
                </c:pt>
                <c:pt idx="24069">
                  <c:v>0.79817129629629635</c:v>
                </c:pt>
                <c:pt idx="24070">
                  <c:v>0.79841435185185183</c:v>
                </c:pt>
                <c:pt idx="24071">
                  <c:v>0.79865740740740743</c:v>
                </c:pt>
                <c:pt idx="24072">
                  <c:v>0.79890046296296291</c:v>
                </c:pt>
                <c:pt idx="24073">
                  <c:v>0.79914351851851861</c:v>
                </c:pt>
                <c:pt idx="24074">
                  <c:v>0.7993865740740741</c:v>
                </c:pt>
                <c:pt idx="24075">
                  <c:v>0.79964120370370362</c:v>
                </c:pt>
                <c:pt idx="24076">
                  <c:v>0.79988425925925932</c:v>
                </c:pt>
                <c:pt idx="24077">
                  <c:v>0.80012731481481481</c:v>
                </c:pt>
                <c:pt idx="24078">
                  <c:v>0.8003703703703704</c:v>
                </c:pt>
                <c:pt idx="24079">
                  <c:v>0.80061342592592588</c:v>
                </c:pt>
                <c:pt idx="24080">
                  <c:v>0.80086805555555562</c:v>
                </c:pt>
                <c:pt idx="24081">
                  <c:v>0.80111111111111111</c:v>
                </c:pt>
                <c:pt idx="24082">
                  <c:v>0.8013541666666667</c:v>
                </c:pt>
                <c:pt idx="24083">
                  <c:v>0.80159722222222218</c:v>
                </c:pt>
                <c:pt idx="24084">
                  <c:v>0.80184027777777789</c:v>
                </c:pt>
                <c:pt idx="24085">
                  <c:v>0.80209490740740741</c:v>
                </c:pt>
                <c:pt idx="24086">
                  <c:v>0.80233796296296289</c:v>
                </c:pt>
                <c:pt idx="24087">
                  <c:v>0.8025810185185186</c:v>
                </c:pt>
                <c:pt idx="24088">
                  <c:v>0.80282407407407408</c:v>
                </c:pt>
                <c:pt idx="24089">
                  <c:v>0.80306712962962967</c:v>
                </c:pt>
                <c:pt idx="24090">
                  <c:v>0.80331018518518515</c:v>
                </c:pt>
                <c:pt idx="24091">
                  <c:v>0.80356481481481479</c:v>
                </c:pt>
                <c:pt idx="24092">
                  <c:v>0.80380787037037038</c:v>
                </c:pt>
                <c:pt idx="24093">
                  <c:v>0.80405092592592586</c:v>
                </c:pt>
                <c:pt idx="24094">
                  <c:v>0.80429398148148146</c:v>
                </c:pt>
                <c:pt idx="24095">
                  <c:v>0.80453703703703694</c:v>
                </c:pt>
                <c:pt idx="24096">
                  <c:v>0.80479166666666668</c:v>
                </c:pt>
                <c:pt idx="24097">
                  <c:v>0.80503472222222217</c:v>
                </c:pt>
                <c:pt idx="24098">
                  <c:v>0.80527777777777787</c:v>
                </c:pt>
                <c:pt idx="24099">
                  <c:v>0.80552083333333335</c:v>
                </c:pt>
                <c:pt idx="24100">
                  <c:v>0.80576388888888895</c:v>
                </c:pt>
                <c:pt idx="24101">
                  <c:v>0.80601851851851858</c:v>
                </c:pt>
                <c:pt idx="24102">
                  <c:v>0.80626157407407406</c:v>
                </c:pt>
                <c:pt idx="24103">
                  <c:v>0.80650462962962965</c:v>
                </c:pt>
                <c:pt idx="24104">
                  <c:v>0.80674768518518514</c:v>
                </c:pt>
                <c:pt idx="24105">
                  <c:v>0.80699074074074073</c:v>
                </c:pt>
                <c:pt idx="24106">
                  <c:v>0.80724537037037036</c:v>
                </c:pt>
                <c:pt idx="24107">
                  <c:v>0.80748842592592596</c:v>
                </c:pt>
                <c:pt idx="24108">
                  <c:v>0.80773148148148144</c:v>
                </c:pt>
                <c:pt idx="24109">
                  <c:v>0.80797453703703714</c:v>
                </c:pt>
                <c:pt idx="24110">
                  <c:v>0.80821759259259263</c:v>
                </c:pt>
                <c:pt idx="24111">
                  <c:v>0.80846064814814822</c:v>
                </c:pt>
                <c:pt idx="24112">
                  <c:v>0.80871527777777785</c:v>
                </c:pt>
                <c:pt idx="24113">
                  <c:v>0.80895833333333333</c:v>
                </c:pt>
                <c:pt idx="24114">
                  <c:v>0.80920138888888893</c:v>
                </c:pt>
                <c:pt idx="24115">
                  <c:v>0.80944444444444441</c:v>
                </c:pt>
                <c:pt idx="24116">
                  <c:v>0.8096875</c:v>
                </c:pt>
                <c:pt idx="24117">
                  <c:v>0.80994212962962964</c:v>
                </c:pt>
                <c:pt idx="24118">
                  <c:v>0.81018518518518512</c:v>
                </c:pt>
                <c:pt idx="24119">
                  <c:v>0.81042824074074071</c:v>
                </c:pt>
                <c:pt idx="24120">
                  <c:v>0.8106712962962962</c:v>
                </c:pt>
                <c:pt idx="24121">
                  <c:v>0.8109143518518519</c:v>
                </c:pt>
                <c:pt idx="24122">
                  <c:v>0.81116898148148142</c:v>
                </c:pt>
                <c:pt idx="24123">
                  <c:v>0.81141203703703713</c:v>
                </c:pt>
                <c:pt idx="24124">
                  <c:v>0.81165509259259261</c:v>
                </c:pt>
                <c:pt idx="24125">
                  <c:v>0.8118981481481482</c:v>
                </c:pt>
                <c:pt idx="24126">
                  <c:v>0.81214120370370368</c:v>
                </c:pt>
                <c:pt idx="24127">
                  <c:v>0.81239583333333332</c:v>
                </c:pt>
                <c:pt idx="24128">
                  <c:v>0.81263888888888891</c:v>
                </c:pt>
                <c:pt idx="24129">
                  <c:v>0.81288194444444439</c:v>
                </c:pt>
                <c:pt idx="24130">
                  <c:v>0.81312499999999999</c:v>
                </c:pt>
                <c:pt idx="24131">
                  <c:v>0.81336805555555547</c:v>
                </c:pt>
                <c:pt idx="24132">
                  <c:v>0.81361111111111117</c:v>
                </c:pt>
                <c:pt idx="24133">
                  <c:v>0.8138657407407407</c:v>
                </c:pt>
                <c:pt idx="24134">
                  <c:v>0.8141087962962964</c:v>
                </c:pt>
                <c:pt idx="24135">
                  <c:v>0.81435185185185188</c:v>
                </c:pt>
                <c:pt idx="24136">
                  <c:v>0.81459490740740748</c:v>
                </c:pt>
                <c:pt idx="24137">
                  <c:v>0.81483796296296296</c:v>
                </c:pt>
                <c:pt idx="24138">
                  <c:v>0.81509259259259259</c:v>
                </c:pt>
                <c:pt idx="24139">
                  <c:v>0.81533564814814818</c:v>
                </c:pt>
                <c:pt idx="24140">
                  <c:v>0.81557870370370367</c:v>
                </c:pt>
                <c:pt idx="24141">
                  <c:v>0.81582175925925926</c:v>
                </c:pt>
                <c:pt idx="24142">
                  <c:v>0.81606481481481474</c:v>
                </c:pt>
                <c:pt idx="24143">
                  <c:v>0.81631944444444438</c:v>
                </c:pt>
                <c:pt idx="24144">
                  <c:v>0.81656249999999997</c:v>
                </c:pt>
                <c:pt idx="24145">
                  <c:v>0.81680555555555545</c:v>
                </c:pt>
                <c:pt idx="24146">
                  <c:v>0.81704861111111116</c:v>
                </c:pt>
                <c:pt idx="24147">
                  <c:v>0.81729166666666664</c:v>
                </c:pt>
                <c:pt idx="24148">
                  <c:v>0.81753472222222223</c:v>
                </c:pt>
                <c:pt idx="24149">
                  <c:v>0.81778935185185186</c:v>
                </c:pt>
                <c:pt idx="24150">
                  <c:v>0.81803240740740746</c:v>
                </c:pt>
                <c:pt idx="24151">
                  <c:v>0.81827546296296294</c:v>
                </c:pt>
                <c:pt idx="24152">
                  <c:v>0.81851851851851853</c:v>
                </c:pt>
                <c:pt idx="24153">
                  <c:v>0.81876157407407402</c:v>
                </c:pt>
                <c:pt idx="24154">
                  <c:v>0.81901620370370365</c:v>
                </c:pt>
                <c:pt idx="24155">
                  <c:v>0.81925925925925924</c:v>
                </c:pt>
                <c:pt idx="24156">
                  <c:v>0.81950231481481473</c:v>
                </c:pt>
                <c:pt idx="24157">
                  <c:v>0.81974537037037043</c:v>
                </c:pt>
                <c:pt idx="24158">
                  <c:v>0.81998842592592591</c:v>
                </c:pt>
                <c:pt idx="24159">
                  <c:v>0.82024305555555566</c:v>
                </c:pt>
                <c:pt idx="24160">
                  <c:v>0.82048611111111114</c:v>
                </c:pt>
                <c:pt idx="24161">
                  <c:v>0.82072916666666673</c:v>
                </c:pt>
                <c:pt idx="24162">
                  <c:v>0.82097222222222221</c:v>
                </c:pt>
                <c:pt idx="24163">
                  <c:v>0.82121527777777781</c:v>
                </c:pt>
                <c:pt idx="24164">
                  <c:v>0.82146990740740744</c:v>
                </c:pt>
                <c:pt idx="24165">
                  <c:v>0.82171296296296292</c:v>
                </c:pt>
                <c:pt idx="24166">
                  <c:v>0.82195601851851852</c:v>
                </c:pt>
                <c:pt idx="24167">
                  <c:v>0.822199074074074</c:v>
                </c:pt>
                <c:pt idx="24168">
                  <c:v>0.8224421296296297</c:v>
                </c:pt>
                <c:pt idx="24169">
                  <c:v>0.82268518518518519</c:v>
                </c:pt>
                <c:pt idx="24170">
                  <c:v>0.82293981481481471</c:v>
                </c:pt>
                <c:pt idx="24171">
                  <c:v>0.82318287037037041</c:v>
                </c:pt>
                <c:pt idx="24172">
                  <c:v>0.82342592592592589</c:v>
                </c:pt>
                <c:pt idx="24173">
                  <c:v>0.82366898148148149</c:v>
                </c:pt>
                <c:pt idx="24174">
                  <c:v>0.82391203703703697</c:v>
                </c:pt>
                <c:pt idx="24175">
                  <c:v>0.82416666666666671</c:v>
                </c:pt>
                <c:pt idx="24176">
                  <c:v>0.8244097222222222</c:v>
                </c:pt>
                <c:pt idx="24177">
                  <c:v>0.82465277777777779</c:v>
                </c:pt>
                <c:pt idx="24178">
                  <c:v>0.82489583333333327</c:v>
                </c:pt>
                <c:pt idx="24179">
                  <c:v>0.82513888888888898</c:v>
                </c:pt>
                <c:pt idx="24180">
                  <c:v>0.8253935185185185</c:v>
                </c:pt>
                <c:pt idx="24181">
                  <c:v>0.82563657407407398</c:v>
                </c:pt>
                <c:pt idx="24182">
                  <c:v>0.82587962962962969</c:v>
                </c:pt>
                <c:pt idx="24183">
                  <c:v>0.82612268518518517</c:v>
                </c:pt>
                <c:pt idx="24184">
                  <c:v>0.82636574074074076</c:v>
                </c:pt>
                <c:pt idx="24185">
                  <c:v>0.82660879629629624</c:v>
                </c:pt>
                <c:pt idx="24186">
                  <c:v>0.82686342592592599</c:v>
                </c:pt>
                <c:pt idx="24187">
                  <c:v>0.82710648148148147</c:v>
                </c:pt>
                <c:pt idx="24188">
                  <c:v>0.82734953703703706</c:v>
                </c:pt>
                <c:pt idx="24189">
                  <c:v>0.82759259259259255</c:v>
                </c:pt>
                <c:pt idx="24190">
                  <c:v>0.82784722222222218</c:v>
                </c:pt>
                <c:pt idx="24191">
                  <c:v>0.82809027777777777</c:v>
                </c:pt>
                <c:pt idx="24192">
                  <c:v>0.82833333333333325</c:v>
                </c:pt>
                <c:pt idx="24193">
                  <c:v>0.82857638888888896</c:v>
                </c:pt>
                <c:pt idx="24194">
                  <c:v>0.82881944444444444</c:v>
                </c:pt>
                <c:pt idx="24195">
                  <c:v>0.82906250000000004</c:v>
                </c:pt>
                <c:pt idx="24196">
                  <c:v>0.82931712962962967</c:v>
                </c:pt>
                <c:pt idx="24197">
                  <c:v>0.82956018518518526</c:v>
                </c:pt>
                <c:pt idx="24198">
                  <c:v>0.82980324074074074</c:v>
                </c:pt>
                <c:pt idx="24199">
                  <c:v>0.83004629629629623</c:v>
                </c:pt>
                <c:pt idx="24200">
                  <c:v>0.83028935185185182</c:v>
                </c:pt>
                <c:pt idx="24201">
                  <c:v>0.83054398148148145</c:v>
                </c:pt>
                <c:pt idx="24202">
                  <c:v>0.83078703703703705</c:v>
                </c:pt>
                <c:pt idx="24203">
                  <c:v>0.83103009259259253</c:v>
                </c:pt>
                <c:pt idx="24204">
                  <c:v>0.83127314814814823</c:v>
                </c:pt>
                <c:pt idx="24205">
                  <c:v>0.83151620370370372</c:v>
                </c:pt>
                <c:pt idx="24206">
                  <c:v>0.83177083333333324</c:v>
                </c:pt>
                <c:pt idx="24207">
                  <c:v>0.83201388888888894</c:v>
                </c:pt>
                <c:pt idx="24208">
                  <c:v>0.83225694444444442</c:v>
                </c:pt>
                <c:pt idx="24209">
                  <c:v>0.83250000000000002</c:v>
                </c:pt>
                <c:pt idx="24210">
                  <c:v>0.8327430555555555</c:v>
                </c:pt>
                <c:pt idx="24211">
                  <c:v>0.83298611111111109</c:v>
                </c:pt>
                <c:pt idx="24212">
                  <c:v>0.83324074074074073</c:v>
                </c:pt>
                <c:pt idx="24213">
                  <c:v>0.83348379629629632</c:v>
                </c:pt>
                <c:pt idx="24214">
                  <c:v>0.8337268518518518</c:v>
                </c:pt>
                <c:pt idx="24215">
                  <c:v>0.83396990740740751</c:v>
                </c:pt>
                <c:pt idx="24216">
                  <c:v>0.83421296296296299</c:v>
                </c:pt>
                <c:pt idx="24217">
                  <c:v>0.83446759259259251</c:v>
                </c:pt>
                <c:pt idx="24218">
                  <c:v>0.83471064814814822</c:v>
                </c:pt>
                <c:pt idx="24219">
                  <c:v>0.8349537037037037</c:v>
                </c:pt>
                <c:pt idx="24220">
                  <c:v>0.83519675925925929</c:v>
                </c:pt>
                <c:pt idx="24221">
                  <c:v>0.83543981481481477</c:v>
                </c:pt>
                <c:pt idx="24222">
                  <c:v>0.83568287037037037</c:v>
                </c:pt>
                <c:pt idx="24223">
                  <c:v>0.8359375</c:v>
                </c:pt>
                <c:pt idx="24224">
                  <c:v>0.83618055555555548</c:v>
                </c:pt>
                <c:pt idx="24225">
                  <c:v>0.83642361111111108</c:v>
                </c:pt>
                <c:pt idx="24226">
                  <c:v>0.83666666666666656</c:v>
                </c:pt>
                <c:pt idx="24227">
                  <c:v>0.83690972222222226</c:v>
                </c:pt>
                <c:pt idx="24228">
                  <c:v>0.83716435185185178</c:v>
                </c:pt>
                <c:pt idx="24229">
                  <c:v>0.83740740740740749</c:v>
                </c:pt>
                <c:pt idx="24230">
                  <c:v>0.83765046296296297</c:v>
                </c:pt>
                <c:pt idx="24231">
                  <c:v>0.83789351851851857</c:v>
                </c:pt>
                <c:pt idx="24232">
                  <c:v>0.83813657407407405</c:v>
                </c:pt>
                <c:pt idx="24233">
                  <c:v>0.83839120370370368</c:v>
                </c:pt>
                <c:pt idx="24234">
                  <c:v>0.83863425925925927</c:v>
                </c:pt>
                <c:pt idx="24235">
                  <c:v>0.83887731481481476</c:v>
                </c:pt>
                <c:pt idx="24236">
                  <c:v>0.83912037037037035</c:v>
                </c:pt>
                <c:pt idx="24237">
                  <c:v>0.83936342592592583</c:v>
                </c:pt>
                <c:pt idx="24238">
                  <c:v>0.83961805555555558</c:v>
                </c:pt>
                <c:pt idx="24239">
                  <c:v>0.83986111111111106</c:v>
                </c:pt>
                <c:pt idx="24240">
                  <c:v>0.84010416666666676</c:v>
                </c:pt>
                <c:pt idx="24241">
                  <c:v>0.84034722222222225</c:v>
                </c:pt>
                <c:pt idx="24242">
                  <c:v>0.84059027777777784</c:v>
                </c:pt>
                <c:pt idx="24243">
                  <c:v>0.84083333333333332</c:v>
                </c:pt>
                <c:pt idx="24244">
                  <c:v>0.84108796296296295</c:v>
                </c:pt>
                <c:pt idx="24245">
                  <c:v>0.84133101851851855</c:v>
                </c:pt>
                <c:pt idx="24246">
                  <c:v>0.84157407407407403</c:v>
                </c:pt>
                <c:pt idx="24247">
                  <c:v>0.84181712962962962</c:v>
                </c:pt>
                <c:pt idx="24248">
                  <c:v>0.84206018518518511</c:v>
                </c:pt>
                <c:pt idx="24249">
                  <c:v>0.84231481481481485</c:v>
                </c:pt>
                <c:pt idx="24250">
                  <c:v>0.84255787037037033</c:v>
                </c:pt>
                <c:pt idx="24251">
                  <c:v>0.84280092592592604</c:v>
                </c:pt>
                <c:pt idx="24252">
                  <c:v>0.84304398148148152</c:v>
                </c:pt>
                <c:pt idx="24253">
                  <c:v>0.843287037037037</c:v>
                </c:pt>
                <c:pt idx="24254">
                  <c:v>0.84354166666666675</c:v>
                </c:pt>
                <c:pt idx="24255">
                  <c:v>0.84378472222222223</c:v>
                </c:pt>
                <c:pt idx="24256">
                  <c:v>0.84402777777777782</c:v>
                </c:pt>
                <c:pt idx="24257">
                  <c:v>0.8442708333333333</c:v>
                </c:pt>
                <c:pt idx="24258">
                  <c:v>0.8445138888888889</c:v>
                </c:pt>
                <c:pt idx="24259">
                  <c:v>0.84476851851851853</c:v>
                </c:pt>
                <c:pt idx="24260">
                  <c:v>0.84501157407407401</c:v>
                </c:pt>
                <c:pt idx="24261">
                  <c:v>0.84525462962962961</c:v>
                </c:pt>
                <c:pt idx="24262">
                  <c:v>0.84549768518518509</c:v>
                </c:pt>
                <c:pt idx="24263">
                  <c:v>0.84574074074074079</c:v>
                </c:pt>
                <c:pt idx="24264">
                  <c:v>0.84599537037037031</c:v>
                </c:pt>
                <c:pt idx="24265">
                  <c:v>0.84623842592592602</c:v>
                </c:pt>
                <c:pt idx="24266">
                  <c:v>0.8464814814814815</c:v>
                </c:pt>
                <c:pt idx="24267">
                  <c:v>0.84672453703703709</c:v>
                </c:pt>
                <c:pt idx="24268">
                  <c:v>0.84696759259259258</c:v>
                </c:pt>
                <c:pt idx="24269">
                  <c:v>0.84721064814814817</c:v>
                </c:pt>
                <c:pt idx="24270">
                  <c:v>0.8474652777777778</c:v>
                </c:pt>
                <c:pt idx="24271">
                  <c:v>0.84770833333333329</c:v>
                </c:pt>
                <c:pt idx="24272">
                  <c:v>0.84795138888888888</c:v>
                </c:pt>
                <c:pt idx="24273">
                  <c:v>0.84819444444444436</c:v>
                </c:pt>
                <c:pt idx="24274">
                  <c:v>0.84843750000000007</c:v>
                </c:pt>
                <c:pt idx="24275">
                  <c:v>0.84869212962962959</c:v>
                </c:pt>
                <c:pt idx="24276">
                  <c:v>0.84893518518518529</c:v>
                </c:pt>
                <c:pt idx="24277">
                  <c:v>0.84917824074074078</c:v>
                </c:pt>
                <c:pt idx="24278">
                  <c:v>0.84942129629629637</c:v>
                </c:pt>
                <c:pt idx="24279">
                  <c:v>0.84966435185185185</c:v>
                </c:pt>
                <c:pt idx="24280">
                  <c:v>0.84991898148148148</c:v>
                </c:pt>
                <c:pt idx="24281">
                  <c:v>0.85016203703703708</c:v>
                </c:pt>
                <c:pt idx="24282">
                  <c:v>0.85040509259259256</c:v>
                </c:pt>
                <c:pt idx="24283">
                  <c:v>0.85064814814814815</c:v>
                </c:pt>
                <c:pt idx="24284">
                  <c:v>0.85089120370370364</c:v>
                </c:pt>
                <c:pt idx="24285">
                  <c:v>0.85113425925925934</c:v>
                </c:pt>
                <c:pt idx="24286">
                  <c:v>0.85138888888888886</c:v>
                </c:pt>
                <c:pt idx="24287">
                  <c:v>0.85163194444444434</c:v>
                </c:pt>
                <c:pt idx="24288">
                  <c:v>0.85187500000000005</c:v>
                </c:pt>
                <c:pt idx="24289">
                  <c:v>0.85211805555555553</c:v>
                </c:pt>
                <c:pt idx="24290">
                  <c:v>0.85236111111111112</c:v>
                </c:pt>
                <c:pt idx="24291">
                  <c:v>0.85261574074074076</c:v>
                </c:pt>
                <c:pt idx="24292">
                  <c:v>0.85285879629629635</c:v>
                </c:pt>
                <c:pt idx="24293">
                  <c:v>0.85310185185185183</c:v>
                </c:pt>
                <c:pt idx="24294">
                  <c:v>0.85334490740740743</c:v>
                </c:pt>
                <c:pt idx="24295">
                  <c:v>0.85358796296296291</c:v>
                </c:pt>
                <c:pt idx="24296">
                  <c:v>0.85384259259259254</c:v>
                </c:pt>
                <c:pt idx="24297">
                  <c:v>0.85408564814814814</c:v>
                </c:pt>
                <c:pt idx="24298">
                  <c:v>0.85432870370370362</c:v>
                </c:pt>
                <c:pt idx="24299">
                  <c:v>0.85457175925925932</c:v>
                </c:pt>
                <c:pt idx="24300">
                  <c:v>0.85481481481481481</c:v>
                </c:pt>
                <c:pt idx="24301">
                  <c:v>0.8550578703703704</c:v>
                </c:pt>
                <c:pt idx="24302">
                  <c:v>0.85531250000000003</c:v>
                </c:pt>
                <c:pt idx="24303">
                  <c:v>0.85555555555555562</c:v>
                </c:pt>
                <c:pt idx="24304">
                  <c:v>0.85579861111111111</c:v>
                </c:pt>
                <c:pt idx="24305">
                  <c:v>0.8560416666666667</c:v>
                </c:pt>
                <c:pt idx="24306">
                  <c:v>0.85628472222222218</c:v>
                </c:pt>
                <c:pt idx="24307">
                  <c:v>0.85653935185185182</c:v>
                </c:pt>
                <c:pt idx="24308">
                  <c:v>0.85678240740740741</c:v>
                </c:pt>
                <c:pt idx="24309">
                  <c:v>0.85702546296296289</c:v>
                </c:pt>
                <c:pt idx="24310">
                  <c:v>0.8572685185185186</c:v>
                </c:pt>
                <c:pt idx="24311">
                  <c:v>0.85751157407407408</c:v>
                </c:pt>
                <c:pt idx="24312">
                  <c:v>0.8577662037037036</c:v>
                </c:pt>
                <c:pt idx="24313">
                  <c:v>0.8580092592592593</c:v>
                </c:pt>
                <c:pt idx="24314">
                  <c:v>0.85825231481481479</c:v>
                </c:pt>
                <c:pt idx="24315">
                  <c:v>0.85849537037037038</c:v>
                </c:pt>
                <c:pt idx="24316">
                  <c:v>0.85873842592592586</c:v>
                </c:pt>
                <c:pt idx="24317">
                  <c:v>0.85899305555555561</c:v>
                </c:pt>
                <c:pt idx="24318">
                  <c:v>0.85923611111111109</c:v>
                </c:pt>
                <c:pt idx="24319">
                  <c:v>0.85947916666666668</c:v>
                </c:pt>
                <c:pt idx="24320">
                  <c:v>0.85972222222222217</c:v>
                </c:pt>
                <c:pt idx="24321">
                  <c:v>0.85996527777777787</c:v>
                </c:pt>
                <c:pt idx="24322">
                  <c:v>0.86020833333333335</c:v>
                </c:pt>
                <c:pt idx="24323">
                  <c:v>0.86046296296296287</c:v>
                </c:pt>
                <c:pt idx="24324">
                  <c:v>0.86070601851851858</c:v>
                </c:pt>
                <c:pt idx="24325">
                  <c:v>0.86094907407407406</c:v>
                </c:pt>
                <c:pt idx="24326">
                  <c:v>0.86119212962962965</c:v>
                </c:pt>
                <c:pt idx="24327">
                  <c:v>0.86144675925925929</c:v>
                </c:pt>
                <c:pt idx="24328">
                  <c:v>0.86168981481481488</c:v>
                </c:pt>
                <c:pt idx="24329">
                  <c:v>0.86193287037037036</c:v>
                </c:pt>
                <c:pt idx="24330">
                  <c:v>0.86217592592592596</c:v>
                </c:pt>
                <c:pt idx="24331">
                  <c:v>0.86241898148148144</c:v>
                </c:pt>
                <c:pt idx="24332">
                  <c:v>0.86266203703703714</c:v>
                </c:pt>
                <c:pt idx="24333">
                  <c:v>0.86291666666666667</c:v>
                </c:pt>
                <c:pt idx="24334">
                  <c:v>0.86315972222222215</c:v>
                </c:pt>
                <c:pt idx="24335">
                  <c:v>0.86340277777777785</c:v>
                </c:pt>
                <c:pt idx="24336">
                  <c:v>0.86364583333333333</c:v>
                </c:pt>
                <c:pt idx="24337">
                  <c:v>0.86388888888888893</c:v>
                </c:pt>
                <c:pt idx="24338">
                  <c:v>0.86414351851851856</c:v>
                </c:pt>
                <c:pt idx="24339">
                  <c:v>0.86438657407407404</c:v>
                </c:pt>
                <c:pt idx="24340">
                  <c:v>0.86462962962962964</c:v>
                </c:pt>
                <c:pt idx="24341">
                  <c:v>0.86487268518518512</c:v>
                </c:pt>
                <c:pt idx="24342">
                  <c:v>0.86511574074074071</c:v>
                </c:pt>
                <c:pt idx="24343">
                  <c:v>0.86537037037037035</c:v>
                </c:pt>
                <c:pt idx="24344">
                  <c:v>0.86561342592592594</c:v>
                </c:pt>
                <c:pt idx="24345">
                  <c:v>0.86585648148148142</c:v>
                </c:pt>
                <c:pt idx="24346">
                  <c:v>0.86609953703703713</c:v>
                </c:pt>
                <c:pt idx="24347">
                  <c:v>0.86634259259259261</c:v>
                </c:pt>
                <c:pt idx="24348">
                  <c:v>0.8665856481481482</c:v>
                </c:pt>
                <c:pt idx="24349">
                  <c:v>0.86684027777777783</c:v>
                </c:pt>
                <c:pt idx="24350">
                  <c:v>0.86708333333333332</c:v>
                </c:pt>
                <c:pt idx="24351">
                  <c:v>0.86732638888888891</c:v>
                </c:pt>
                <c:pt idx="24352">
                  <c:v>0.86756944444444439</c:v>
                </c:pt>
                <c:pt idx="24353">
                  <c:v>0.86781249999999999</c:v>
                </c:pt>
                <c:pt idx="24354">
                  <c:v>0.86806712962962962</c:v>
                </c:pt>
                <c:pt idx="24355">
                  <c:v>0.86831018518518521</c:v>
                </c:pt>
                <c:pt idx="24356">
                  <c:v>0.8685532407407407</c:v>
                </c:pt>
                <c:pt idx="24357">
                  <c:v>0.8687962962962964</c:v>
                </c:pt>
                <c:pt idx="24358">
                  <c:v>0.86903935185185188</c:v>
                </c:pt>
                <c:pt idx="24359">
                  <c:v>0.8692939814814814</c:v>
                </c:pt>
                <c:pt idx="24360">
                  <c:v>0.86953703703703711</c:v>
                </c:pt>
                <c:pt idx="24361">
                  <c:v>0.86978009259259259</c:v>
                </c:pt>
                <c:pt idx="24362">
                  <c:v>0.87002314814814818</c:v>
                </c:pt>
                <c:pt idx="24363">
                  <c:v>0.87026620370370367</c:v>
                </c:pt>
                <c:pt idx="24364">
                  <c:v>0.87050925925925926</c:v>
                </c:pt>
                <c:pt idx="24365">
                  <c:v>0.87076388888888889</c:v>
                </c:pt>
                <c:pt idx="24366">
                  <c:v>0.87100694444444438</c:v>
                </c:pt>
                <c:pt idx="24367">
                  <c:v>0.87124999999999997</c:v>
                </c:pt>
                <c:pt idx="24368">
                  <c:v>0.87149305555555545</c:v>
                </c:pt>
                <c:pt idx="24369">
                  <c:v>0.87173611111111116</c:v>
                </c:pt>
                <c:pt idx="24370">
                  <c:v>0.87199074074074068</c:v>
                </c:pt>
                <c:pt idx="24371">
                  <c:v>0.87223379629629638</c:v>
                </c:pt>
                <c:pt idx="24372">
                  <c:v>0.87247685185185186</c:v>
                </c:pt>
                <c:pt idx="24373">
                  <c:v>0.87271990740740746</c:v>
                </c:pt>
                <c:pt idx="24374">
                  <c:v>0.87296296296296294</c:v>
                </c:pt>
                <c:pt idx="24375">
                  <c:v>0.87321759259259257</c:v>
                </c:pt>
                <c:pt idx="24376">
                  <c:v>0.87346064814814817</c:v>
                </c:pt>
                <c:pt idx="24377">
                  <c:v>0.87370370370370365</c:v>
                </c:pt>
                <c:pt idx="24378">
                  <c:v>0.87394675925925924</c:v>
                </c:pt>
                <c:pt idx="24379">
                  <c:v>0.87418981481481473</c:v>
                </c:pt>
                <c:pt idx="24380">
                  <c:v>0.87444444444444447</c:v>
                </c:pt>
                <c:pt idx="24381">
                  <c:v>0.87468749999999995</c:v>
                </c:pt>
                <c:pt idx="24382">
                  <c:v>0.87493055555555566</c:v>
                </c:pt>
                <c:pt idx="24383">
                  <c:v>0.87517361111111114</c:v>
                </c:pt>
                <c:pt idx="24384">
                  <c:v>0.87541666666666673</c:v>
                </c:pt>
                <c:pt idx="24385">
                  <c:v>0.87565972222222221</c:v>
                </c:pt>
                <c:pt idx="24386">
                  <c:v>0.87591435185185185</c:v>
                </c:pt>
                <c:pt idx="24387">
                  <c:v>0.87615740740740744</c:v>
                </c:pt>
                <c:pt idx="24388">
                  <c:v>0.87640046296296292</c:v>
                </c:pt>
                <c:pt idx="24389">
                  <c:v>0.87664351851851852</c:v>
                </c:pt>
                <c:pt idx="24390">
                  <c:v>0.87689814814814815</c:v>
                </c:pt>
                <c:pt idx="24391">
                  <c:v>0.87714120370370363</c:v>
                </c:pt>
                <c:pt idx="24392">
                  <c:v>0.87738425925925922</c:v>
                </c:pt>
                <c:pt idx="24393">
                  <c:v>0.87762731481481471</c:v>
                </c:pt>
                <c:pt idx="24394">
                  <c:v>0.87787037037037041</c:v>
                </c:pt>
                <c:pt idx="24395">
                  <c:v>0.87811342592592589</c:v>
                </c:pt>
                <c:pt idx="24396">
                  <c:v>0.87836805555555564</c:v>
                </c:pt>
                <c:pt idx="24397">
                  <c:v>0.87861111111111112</c:v>
                </c:pt>
                <c:pt idx="24398">
                  <c:v>0.87885416666666671</c:v>
                </c:pt>
                <c:pt idx="24399">
                  <c:v>0.8790972222222222</c:v>
                </c:pt>
                <c:pt idx="24400">
                  <c:v>0.87934027777777779</c:v>
                </c:pt>
                <c:pt idx="24401">
                  <c:v>0.87959490740740742</c:v>
                </c:pt>
                <c:pt idx="24402">
                  <c:v>0.87983796296296291</c:v>
                </c:pt>
                <c:pt idx="24403">
                  <c:v>0.8800810185185185</c:v>
                </c:pt>
                <c:pt idx="24404">
                  <c:v>0.88032407407407398</c:v>
                </c:pt>
                <c:pt idx="24405">
                  <c:v>0.88056712962962969</c:v>
                </c:pt>
                <c:pt idx="24406">
                  <c:v>0.88081018518518517</c:v>
                </c:pt>
                <c:pt idx="24407">
                  <c:v>0.88106481481481491</c:v>
                </c:pt>
                <c:pt idx="24408">
                  <c:v>0.88130787037037039</c:v>
                </c:pt>
                <c:pt idx="24409">
                  <c:v>0.88155092592592599</c:v>
                </c:pt>
                <c:pt idx="24410">
                  <c:v>0.88179398148148147</c:v>
                </c:pt>
                <c:pt idx="24411">
                  <c:v>0.88203703703703706</c:v>
                </c:pt>
                <c:pt idx="24412">
                  <c:v>0.8822916666666667</c:v>
                </c:pt>
                <c:pt idx="24413">
                  <c:v>0.88253472222222218</c:v>
                </c:pt>
                <c:pt idx="24414">
                  <c:v>0.88277777777777777</c:v>
                </c:pt>
                <c:pt idx="24415">
                  <c:v>0.88302083333333325</c:v>
                </c:pt>
                <c:pt idx="24416">
                  <c:v>0.88326388888888896</c:v>
                </c:pt>
                <c:pt idx="24417">
                  <c:v>0.88351851851851848</c:v>
                </c:pt>
                <c:pt idx="24418">
                  <c:v>0.88376157407407396</c:v>
                </c:pt>
                <c:pt idx="24419">
                  <c:v>0.88400462962962967</c:v>
                </c:pt>
                <c:pt idx="24420">
                  <c:v>0.88424768518518515</c:v>
                </c:pt>
                <c:pt idx="24421">
                  <c:v>0.88449074074074074</c:v>
                </c:pt>
                <c:pt idx="24422">
                  <c:v>0.88474537037037038</c:v>
                </c:pt>
                <c:pt idx="24423">
                  <c:v>0.88498842592592597</c:v>
                </c:pt>
                <c:pt idx="24424">
                  <c:v>0.88523148148148145</c:v>
                </c:pt>
                <c:pt idx="24425">
                  <c:v>0.88547453703703705</c:v>
                </c:pt>
                <c:pt idx="24426">
                  <c:v>0.88571759259259253</c:v>
                </c:pt>
                <c:pt idx="24427">
                  <c:v>0.88596064814814823</c:v>
                </c:pt>
                <c:pt idx="24428">
                  <c:v>0.88621527777777775</c:v>
                </c:pt>
                <c:pt idx="24429">
                  <c:v>0.88645833333333324</c:v>
                </c:pt>
                <c:pt idx="24430">
                  <c:v>0.88670138888888894</c:v>
                </c:pt>
                <c:pt idx="24431">
                  <c:v>0.88694444444444442</c:v>
                </c:pt>
                <c:pt idx="24432">
                  <c:v>0.88718750000000002</c:v>
                </c:pt>
                <c:pt idx="24433">
                  <c:v>0.88744212962962965</c:v>
                </c:pt>
                <c:pt idx="24434">
                  <c:v>0.88768518518518524</c:v>
                </c:pt>
                <c:pt idx="24435">
                  <c:v>0.88792824074074073</c:v>
                </c:pt>
                <c:pt idx="24436">
                  <c:v>0.88817129629629632</c:v>
                </c:pt>
                <c:pt idx="24437">
                  <c:v>0.8884143518518518</c:v>
                </c:pt>
                <c:pt idx="24438">
                  <c:v>0.88866898148148143</c:v>
                </c:pt>
                <c:pt idx="24439">
                  <c:v>0.88891203703703703</c:v>
                </c:pt>
                <c:pt idx="24440">
                  <c:v>0.88915509259259251</c:v>
                </c:pt>
                <c:pt idx="24441">
                  <c:v>0.88939814814814822</c:v>
                </c:pt>
                <c:pt idx="24442">
                  <c:v>0.8896412037037037</c:v>
                </c:pt>
                <c:pt idx="24443">
                  <c:v>0.88989583333333344</c:v>
                </c:pt>
                <c:pt idx="24444">
                  <c:v>0.89013888888888892</c:v>
                </c:pt>
                <c:pt idx="24445">
                  <c:v>0.89038194444444441</c:v>
                </c:pt>
                <c:pt idx="24446">
                  <c:v>0.890625</c:v>
                </c:pt>
                <c:pt idx="24447">
                  <c:v>0.89086805555555559</c:v>
                </c:pt>
                <c:pt idx="24448">
                  <c:v>0.89112268518518523</c:v>
                </c:pt>
                <c:pt idx="24449">
                  <c:v>0.89136574074074071</c:v>
                </c:pt>
                <c:pt idx="24450">
                  <c:v>0.8916087962962963</c:v>
                </c:pt>
                <c:pt idx="24451">
                  <c:v>0.89185185185185178</c:v>
                </c:pt>
                <c:pt idx="24452">
                  <c:v>0.89209490740740749</c:v>
                </c:pt>
                <c:pt idx="24453">
                  <c:v>0.89233796296296297</c:v>
                </c:pt>
                <c:pt idx="24454">
                  <c:v>0.89259259259259249</c:v>
                </c:pt>
                <c:pt idx="24455">
                  <c:v>0.8928356481481482</c:v>
                </c:pt>
                <c:pt idx="24456">
                  <c:v>0.89307870370370368</c:v>
                </c:pt>
                <c:pt idx="24457">
                  <c:v>0.89332175925925927</c:v>
                </c:pt>
                <c:pt idx="24458">
                  <c:v>0.89356481481481476</c:v>
                </c:pt>
                <c:pt idx="24459">
                  <c:v>0.8938194444444445</c:v>
                </c:pt>
                <c:pt idx="24460">
                  <c:v>0.89406249999999998</c:v>
                </c:pt>
                <c:pt idx="24461">
                  <c:v>0.89430555555555558</c:v>
                </c:pt>
                <c:pt idx="24462">
                  <c:v>0.89454861111111106</c:v>
                </c:pt>
                <c:pt idx="24463">
                  <c:v>0.89479166666666676</c:v>
                </c:pt>
                <c:pt idx="24464">
                  <c:v>0.89504629629629628</c:v>
                </c:pt>
                <c:pt idx="24465">
                  <c:v>0.89528935185185177</c:v>
                </c:pt>
                <c:pt idx="24466">
                  <c:v>0.89553240740740747</c:v>
                </c:pt>
                <c:pt idx="24467">
                  <c:v>0.89577546296296295</c:v>
                </c:pt>
                <c:pt idx="24468">
                  <c:v>0.89601851851851855</c:v>
                </c:pt>
                <c:pt idx="24469">
                  <c:v>0.89626157407407403</c:v>
                </c:pt>
                <c:pt idx="24470">
                  <c:v>0.89651620370370377</c:v>
                </c:pt>
                <c:pt idx="24471">
                  <c:v>0.89675925925925926</c:v>
                </c:pt>
                <c:pt idx="24472">
                  <c:v>0.89700231481481485</c:v>
                </c:pt>
                <c:pt idx="24473">
                  <c:v>0.89724537037037033</c:v>
                </c:pt>
                <c:pt idx="24474">
                  <c:v>0.89748842592592604</c:v>
                </c:pt>
                <c:pt idx="24475">
                  <c:v>0.89774305555555556</c:v>
                </c:pt>
                <c:pt idx="24476">
                  <c:v>0.89798611111111104</c:v>
                </c:pt>
                <c:pt idx="24477">
                  <c:v>0.89822916666666675</c:v>
                </c:pt>
                <c:pt idx="24478">
                  <c:v>0.89847222222222223</c:v>
                </c:pt>
                <c:pt idx="24479">
                  <c:v>0.89871527777777782</c:v>
                </c:pt>
                <c:pt idx="24480">
                  <c:v>0.89896990740740745</c:v>
                </c:pt>
                <c:pt idx="24481">
                  <c:v>0.89921296296296294</c:v>
                </c:pt>
                <c:pt idx="24482">
                  <c:v>0.89945601851851853</c:v>
                </c:pt>
                <c:pt idx="24483">
                  <c:v>0.89969907407407401</c:v>
                </c:pt>
                <c:pt idx="24484">
                  <c:v>0.89994212962962961</c:v>
                </c:pt>
                <c:pt idx="24485">
                  <c:v>0.90019675925925924</c:v>
                </c:pt>
                <c:pt idx="24486">
                  <c:v>0.90043981481481483</c:v>
                </c:pt>
                <c:pt idx="24487">
                  <c:v>0.90068287037037031</c:v>
                </c:pt>
                <c:pt idx="24488">
                  <c:v>0.90092592592592602</c:v>
                </c:pt>
                <c:pt idx="24489">
                  <c:v>0.9011689814814815</c:v>
                </c:pt>
                <c:pt idx="24490">
                  <c:v>0.90141203703703709</c:v>
                </c:pt>
                <c:pt idx="24491">
                  <c:v>0.90166666666666673</c:v>
                </c:pt>
                <c:pt idx="24492">
                  <c:v>0.90190972222222221</c:v>
                </c:pt>
                <c:pt idx="24493">
                  <c:v>0.9021527777777778</c:v>
                </c:pt>
                <c:pt idx="24494">
                  <c:v>0.90239583333333329</c:v>
                </c:pt>
                <c:pt idx="24495">
                  <c:v>0.90265046296296303</c:v>
                </c:pt>
                <c:pt idx="24496">
                  <c:v>0.90289351851851851</c:v>
                </c:pt>
                <c:pt idx="24497">
                  <c:v>0.90313657407407411</c:v>
                </c:pt>
                <c:pt idx="24498">
                  <c:v>0.90337962962962959</c:v>
                </c:pt>
                <c:pt idx="24499">
                  <c:v>0.90362268518518529</c:v>
                </c:pt>
                <c:pt idx="24500">
                  <c:v>0.90386574074074078</c:v>
                </c:pt>
                <c:pt idx="24501">
                  <c:v>0.9041203703703703</c:v>
                </c:pt>
                <c:pt idx="24502">
                  <c:v>0.904363425925926</c:v>
                </c:pt>
                <c:pt idx="24503">
                  <c:v>0.90460648148148148</c:v>
                </c:pt>
                <c:pt idx="24504">
                  <c:v>0.90484953703703708</c:v>
                </c:pt>
                <c:pt idx="24505">
                  <c:v>0.90509259259259256</c:v>
                </c:pt>
                <c:pt idx="24506">
                  <c:v>0.90534722222222219</c:v>
                </c:pt>
                <c:pt idx="24507">
                  <c:v>0.90559027777777779</c:v>
                </c:pt>
                <c:pt idx="24508">
                  <c:v>0.90583333333333327</c:v>
                </c:pt>
                <c:pt idx="24509">
                  <c:v>0.90607638888888886</c:v>
                </c:pt>
                <c:pt idx="24510">
                  <c:v>0.90631944444444434</c:v>
                </c:pt>
                <c:pt idx="24511">
                  <c:v>0.90657407407407409</c:v>
                </c:pt>
                <c:pt idx="24512">
                  <c:v>0.90681712962962957</c:v>
                </c:pt>
                <c:pt idx="24513">
                  <c:v>0.90706018518518527</c:v>
                </c:pt>
                <c:pt idx="24514">
                  <c:v>0.90730324074074076</c:v>
                </c:pt>
                <c:pt idx="24515">
                  <c:v>0.90754629629629635</c:v>
                </c:pt>
                <c:pt idx="24516">
                  <c:v>0.90778935185185183</c:v>
                </c:pt>
                <c:pt idx="24517">
                  <c:v>0.90804398148148147</c:v>
                </c:pt>
                <c:pt idx="24518">
                  <c:v>0.90828703703703706</c:v>
                </c:pt>
                <c:pt idx="24519">
                  <c:v>0.90853009259259254</c:v>
                </c:pt>
                <c:pt idx="24520">
                  <c:v>0.90877314814814814</c:v>
                </c:pt>
                <c:pt idx="24521">
                  <c:v>0.90901620370370362</c:v>
                </c:pt>
                <c:pt idx="24522">
                  <c:v>0.90927083333333336</c:v>
                </c:pt>
                <c:pt idx="24523">
                  <c:v>0.90951388888888884</c:v>
                </c:pt>
                <c:pt idx="24524">
                  <c:v>0.90975694444444455</c:v>
                </c:pt>
                <c:pt idx="24525">
                  <c:v>0.91</c:v>
                </c:pt>
                <c:pt idx="24526">
                  <c:v>0.91024305555555562</c:v>
                </c:pt>
                <c:pt idx="24527">
                  <c:v>0.91049768518518526</c:v>
                </c:pt>
                <c:pt idx="24528">
                  <c:v>0.91074074074074074</c:v>
                </c:pt>
                <c:pt idx="24529">
                  <c:v>0.91098379629629633</c:v>
                </c:pt>
                <c:pt idx="24530">
                  <c:v>0.91122685185185182</c:v>
                </c:pt>
                <c:pt idx="24531">
                  <c:v>0.91146990740740741</c:v>
                </c:pt>
                <c:pt idx="24532">
                  <c:v>0.91171296296296289</c:v>
                </c:pt>
                <c:pt idx="24533">
                  <c:v>0.91196759259259252</c:v>
                </c:pt>
                <c:pt idx="24534">
                  <c:v>0.91221064814814812</c:v>
                </c:pt>
                <c:pt idx="24535">
                  <c:v>0.9124537037037036</c:v>
                </c:pt>
                <c:pt idx="24536">
                  <c:v>0.9126967592592593</c:v>
                </c:pt>
                <c:pt idx="24537">
                  <c:v>0.91293981481481479</c:v>
                </c:pt>
                <c:pt idx="24538">
                  <c:v>0.91319444444444453</c:v>
                </c:pt>
                <c:pt idx="24539">
                  <c:v>0.91343750000000001</c:v>
                </c:pt>
                <c:pt idx="24540">
                  <c:v>0.91368055555555561</c:v>
                </c:pt>
                <c:pt idx="24541">
                  <c:v>0.91392361111111109</c:v>
                </c:pt>
                <c:pt idx="24542">
                  <c:v>0.91416666666666668</c:v>
                </c:pt>
                <c:pt idx="24543">
                  <c:v>0.91442129629629632</c:v>
                </c:pt>
                <c:pt idx="24544">
                  <c:v>0.9146643518518518</c:v>
                </c:pt>
                <c:pt idx="24545">
                  <c:v>0.91490740740740739</c:v>
                </c:pt>
                <c:pt idx="24546">
                  <c:v>0.91515046296296287</c:v>
                </c:pt>
                <c:pt idx="24547">
                  <c:v>0.91539351851851858</c:v>
                </c:pt>
                <c:pt idx="24548">
                  <c:v>0.9156481481481481</c:v>
                </c:pt>
                <c:pt idx="24549">
                  <c:v>0.9158912037037038</c:v>
                </c:pt>
                <c:pt idx="24550">
                  <c:v>0.91613425925925929</c:v>
                </c:pt>
                <c:pt idx="24551">
                  <c:v>0.91637731481481488</c:v>
                </c:pt>
                <c:pt idx="24552">
                  <c:v>0.91662037037037036</c:v>
                </c:pt>
                <c:pt idx="24553">
                  <c:v>0.91686342592592596</c:v>
                </c:pt>
                <c:pt idx="24554">
                  <c:v>0.91711805555555559</c:v>
                </c:pt>
                <c:pt idx="24555">
                  <c:v>0.91736111111111107</c:v>
                </c:pt>
                <c:pt idx="24556">
                  <c:v>0.91760416666666667</c:v>
                </c:pt>
                <c:pt idx="24557">
                  <c:v>0.91784722222222215</c:v>
                </c:pt>
                <c:pt idx="24558">
                  <c:v>0.91809027777777785</c:v>
                </c:pt>
                <c:pt idx="24559">
                  <c:v>0.91834490740740737</c:v>
                </c:pt>
                <c:pt idx="24560">
                  <c:v>0.91858796296296286</c:v>
                </c:pt>
                <c:pt idx="24561">
                  <c:v>0.91883101851851856</c:v>
                </c:pt>
                <c:pt idx="24562">
                  <c:v>0.91907407407407404</c:v>
                </c:pt>
                <c:pt idx="24563">
                  <c:v>0.91931712962962964</c:v>
                </c:pt>
                <c:pt idx="24564">
                  <c:v>0.91957175925925927</c:v>
                </c:pt>
                <c:pt idx="24565">
                  <c:v>0.91981481481481486</c:v>
                </c:pt>
                <c:pt idx="24566">
                  <c:v>0.92005787037037035</c:v>
                </c:pt>
                <c:pt idx="24567">
                  <c:v>0.92030092592592594</c:v>
                </c:pt>
                <c:pt idx="24568">
                  <c:v>0.92054398148148142</c:v>
                </c:pt>
                <c:pt idx="24569">
                  <c:v>0.92079861111111105</c:v>
                </c:pt>
                <c:pt idx="24570">
                  <c:v>0.92104166666666665</c:v>
                </c:pt>
                <c:pt idx="24571">
                  <c:v>0.92128472222222213</c:v>
                </c:pt>
                <c:pt idx="24572">
                  <c:v>0.92152777777777783</c:v>
                </c:pt>
                <c:pt idx="24573">
                  <c:v>0.92177083333333332</c:v>
                </c:pt>
                <c:pt idx="24574">
                  <c:v>0.92201388888888891</c:v>
                </c:pt>
                <c:pt idx="24575">
                  <c:v>0.92226851851851854</c:v>
                </c:pt>
                <c:pt idx="24576">
                  <c:v>0.92251157407407414</c:v>
                </c:pt>
                <c:pt idx="24577">
                  <c:v>0.92275462962962962</c:v>
                </c:pt>
                <c:pt idx="24578">
                  <c:v>0.92299768518518521</c:v>
                </c:pt>
                <c:pt idx="24579">
                  <c:v>0.9232407407407407</c:v>
                </c:pt>
                <c:pt idx="24580">
                  <c:v>0.92349537037037033</c:v>
                </c:pt>
                <c:pt idx="24581">
                  <c:v>0.92373842592592592</c:v>
                </c:pt>
                <c:pt idx="24582">
                  <c:v>0.9239814814814814</c:v>
                </c:pt>
                <c:pt idx="24583">
                  <c:v>0.92422453703703711</c:v>
                </c:pt>
                <c:pt idx="24584">
                  <c:v>0.92446759259259259</c:v>
                </c:pt>
                <c:pt idx="24585">
                  <c:v>0.92472222222222211</c:v>
                </c:pt>
                <c:pt idx="24586">
                  <c:v>0.92496527777777782</c:v>
                </c:pt>
                <c:pt idx="24587">
                  <c:v>0.9252083333333333</c:v>
                </c:pt>
                <c:pt idx="24588">
                  <c:v>0.92545138888888889</c:v>
                </c:pt>
                <c:pt idx="24589">
                  <c:v>0.92569444444444438</c:v>
                </c:pt>
                <c:pt idx="24590">
                  <c:v>0.92594907407407412</c:v>
                </c:pt>
                <c:pt idx="24591">
                  <c:v>0.9261921296296296</c:v>
                </c:pt>
                <c:pt idx="24592">
                  <c:v>0.92643518518518519</c:v>
                </c:pt>
                <c:pt idx="24593">
                  <c:v>0.92667824074074068</c:v>
                </c:pt>
                <c:pt idx="24594">
                  <c:v>0.92692129629629638</c:v>
                </c:pt>
                <c:pt idx="24595">
                  <c:v>0.92716435185185186</c:v>
                </c:pt>
                <c:pt idx="24596">
                  <c:v>0.92741898148148139</c:v>
                </c:pt>
                <c:pt idx="24597">
                  <c:v>0.92766203703703709</c:v>
                </c:pt>
                <c:pt idx="24598">
                  <c:v>0.92790509259259257</c:v>
                </c:pt>
                <c:pt idx="24599">
                  <c:v>0.92814814814814817</c:v>
                </c:pt>
                <c:pt idx="24600">
                  <c:v>0.92839120370370365</c:v>
                </c:pt>
                <c:pt idx="24601">
                  <c:v>0.92864583333333339</c:v>
                </c:pt>
                <c:pt idx="24602">
                  <c:v>0.92888888888888888</c:v>
                </c:pt>
                <c:pt idx="24603">
                  <c:v>0.92913194444444447</c:v>
                </c:pt>
                <c:pt idx="24604">
                  <c:v>0.92937499999999995</c:v>
                </c:pt>
                <c:pt idx="24605">
                  <c:v>0.92961805555555566</c:v>
                </c:pt>
                <c:pt idx="24606">
                  <c:v>0.92987268518518518</c:v>
                </c:pt>
                <c:pt idx="24607">
                  <c:v>0.93011574074074066</c:v>
                </c:pt>
                <c:pt idx="24608">
                  <c:v>0.93035879629629636</c:v>
                </c:pt>
                <c:pt idx="24609">
                  <c:v>0.93060185185185185</c:v>
                </c:pt>
                <c:pt idx="24610">
                  <c:v>0.93084490740740744</c:v>
                </c:pt>
                <c:pt idx="24611">
                  <c:v>0.93109953703703707</c:v>
                </c:pt>
                <c:pt idx="24612">
                  <c:v>0.93134259259259267</c:v>
                </c:pt>
                <c:pt idx="24613">
                  <c:v>0.93158564814814815</c:v>
                </c:pt>
                <c:pt idx="24614">
                  <c:v>0.93182870370370363</c:v>
                </c:pt>
                <c:pt idx="24615">
                  <c:v>0.93207175925925922</c:v>
                </c:pt>
                <c:pt idx="24616">
                  <c:v>0.93231481481481471</c:v>
                </c:pt>
                <c:pt idx="24617">
                  <c:v>0.93256944444444445</c:v>
                </c:pt>
                <c:pt idx="24618">
                  <c:v>0.93281249999999993</c:v>
                </c:pt>
                <c:pt idx="24619">
                  <c:v>0.93305555555555564</c:v>
                </c:pt>
                <c:pt idx="24620">
                  <c:v>0.93329861111111112</c:v>
                </c:pt>
                <c:pt idx="24621">
                  <c:v>0.93354166666666671</c:v>
                </c:pt>
                <c:pt idx="24622">
                  <c:v>0.93379629629629635</c:v>
                </c:pt>
                <c:pt idx="24623">
                  <c:v>0.93403935185185183</c:v>
                </c:pt>
                <c:pt idx="24624">
                  <c:v>0.93428240740740742</c:v>
                </c:pt>
                <c:pt idx="24625">
                  <c:v>0.93452546296296291</c:v>
                </c:pt>
                <c:pt idx="24626">
                  <c:v>0.9347685185185185</c:v>
                </c:pt>
                <c:pt idx="24627">
                  <c:v>0.93502314814814813</c:v>
                </c:pt>
                <c:pt idx="24628">
                  <c:v>0.93526620370370372</c:v>
                </c:pt>
                <c:pt idx="24629">
                  <c:v>0.93550925925925921</c:v>
                </c:pt>
                <c:pt idx="24630">
                  <c:v>0.93575231481481491</c:v>
                </c:pt>
                <c:pt idx="24631">
                  <c:v>0.93599537037037039</c:v>
                </c:pt>
                <c:pt idx="24632">
                  <c:v>0.93624999999999992</c:v>
                </c:pt>
                <c:pt idx="24633">
                  <c:v>0.93649305555555562</c:v>
                </c:pt>
                <c:pt idx="24634">
                  <c:v>0.9367361111111111</c:v>
                </c:pt>
                <c:pt idx="24635">
                  <c:v>0.9369791666666667</c:v>
                </c:pt>
                <c:pt idx="24636">
                  <c:v>0.93722222222222218</c:v>
                </c:pt>
                <c:pt idx="24637">
                  <c:v>0.93746527777777777</c:v>
                </c:pt>
                <c:pt idx="24638">
                  <c:v>0.9377199074074074</c:v>
                </c:pt>
                <c:pt idx="24639">
                  <c:v>0.937962962962963</c:v>
                </c:pt>
                <c:pt idx="24640">
                  <c:v>0.93820601851851848</c:v>
                </c:pt>
                <c:pt idx="24641">
                  <c:v>0.93844907407407396</c:v>
                </c:pt>
                <c:pt idx="24642">
                  <c:v>0.93869212962962967</c:v>
                </c:pt>
                <c:pt idx="24643">
                  <c:v>0.93894675925925919</c:v>
                </c:pt>
                <c:pt idx="24644">
                  <c:v>0.93918981481481489</c:v>
                </c:pt>
                <c:pt idx="24645">
                  <c:v>0.93943287037037038</c:v>
                </c:pt>
                <c:pt idx="24646">
                  <c:v>0.93967592592592597</c:v>
                </c:pt>
                <c:pt idx="24647">
                  <c:v>0.93991898148148145</c:v>
                </c:pt>
                <c:pt idx="24648">
                  <c:v>0.94017361111111108</c:v>
                </c:pt>
                <c:pt idx="24649">
                  <c:v>0.94041666666666668</c:v>
                </c:pt>
                <c:pt idx="24650">
                  <c:v>0.94065972222222216</c:v>
                </c:pt>
                <c:pt idx="24651">
                  <c:v>0.94090277777777775</c:v>
                </c:pt>
                <c:pt idx="24652">
                  <c:v>0.94114583333333324</c:v>
                </c:pt>
                <c:pt idx="24653">
                  <c:v>0.94140046296296298</c:v>
                </c:pt>
                <c:pt idx="24654">
                  <c:v>0.94164351851851846</c:v>
                </c:pt>
                <c:pt idx="24655">
                  <c:v>0.94188657407407417</c:v>
                </c:pt>
                <c:pt idx="24656">
                  <c:v>0.94212962962962965</c:v>
                </c:pt>
                <c:pt idx="24657">
                  <c:v>0.94237268518518524</c:v>
                </c:pt>
                <c:pt idx="24658">
                  <c:v>0.94261574074074073</c:v>
                </c:pt>
                <c:pt idx="24659">
                  <c:v>0.94287037037037036</c:v>
                </c:pt>
                <c:pt idx="24660">
                  <c:v>0.94311342592592595</c:v>
                </c:pt>
                <c:pt idx="24661">
                  <c:v>0.94335648148148143</c:v>
                </c:pt>
                <c:pt idx="24662">
                  <c:v>0.94359953703703703</c:v>
                </c:pt>
                <c:pt idx="24663">
                  <c:v>0.94384259259259251</c:v>
                </c:pt>
                <c:pt idx="24664">
                  <c:v>0.94409722222222225</c:v>
                </c:pt>
                <c:pt idx="24665">
                  <c:v>0.94434027777777774</c:v>
                </c:pt>
                <c:pt idx="24666">
                  <c:v>0.94458333333333344</c:v>
                </c:pt>
                <c:pt idx="24667">
                  <c:v>0.94482638888888892</c:v>
                </c:pt>
                <c:pt idx="24668">
                  <c:v>0.94506944444444441</c:v>
                </c:pt>
                <c:pt idx="24669">
                  <c:v>0.94532407407407415</c:v>
                </c:pt>
                <c:pt idx="24670">
                  <c:v>0.94556712962962963</c:v>
                </c:pt>
                <c:pt idx="24671">
                  <c:v>0.94581018518518523</c:v>
                </c:pt>
                <c:pt idx="24672">
                  <c:v>0.94605324074074071</c:v>
                </c:pt>
                <c:pt idx="24673">
                  <c:v>0.9462962962962963</c:v>
                </c:pt>
                <c:pt idx="24674">
                  <c:v>0.94655092592592593</c:v>
                </c:pt>
                <c:pt idx="24675">
                  <c:v>0.94679398148148142</c:v>
                </c:pt>
                <c:pt idx="24676">
                  <c:v>0.94703703703703701</c:v>
                </c:pt>
                <c:pt idx="24677">
                  <c:v>0.94728009259259249</c:v>
                </c:pt>
                <c:pt idx="24678">
                  <c:v>0.9475231481481482</c:v>
                </c:pt>
                <c:pt idx="24679">
                  <c:v>0.94776620370370368</c:v>
                </c:pt>
                <c:pt idx="24680">
                  <c:v>0.94802083333333342</c:v>
                </c:pt>
                <c:pt idx="24681">
                  <c:v>0.94826388888888891</c:v>
                </c:pt>
                <c:pt idx="24682">
                  <c:v>0.9485069444444445</c:v>
                </c:pt>
                <c:pt idx="24683">
                  <c:v>0.94874999999999998</c:v>
                </c:pt>
                <c:pt idx="24684">
                  <c:v>0.94899305555555558</c:v>
                </c:pt>
                <c:pt idx="24685">
                  <c:v>0.94924768518518521</c:v>
                </c:pt>
                <c:pt idx="24686">
                  <c:v>0.94949074074074069</c:v>
                </c:pt>
                <c:pt idx="24687">
                  <c:v>0.94973379629629628</c:v>
                </c:pt>
                <c:pt idx="24688">
                  <c:v>0.94997685185185177</c:v>
                </c:pt>
                <c:pt idx="24689">
                  <c:v>0.95021990740740747</c:v>
                </c:pt>
                <c:pt idx="24690">
                  <c:v>0.95047453703703699</c:v>
                </c:pt>
                <c:pt idx="24691">
                  <c:v>0.9507175925925927</c:v>
                </c:pt>
                <c:pt idx="24692">
                  <c:v>0.95096064814814818</c:v>
                </c:pt>
                <c:pt idx="24693">
                  <c:v>0.95120370370370377</c:v>
                </c:pt>
                <c:pt idx="24694">
                  <c:v>0.95144675925925926</c:v>
                </c:pt>
                <c:pt idx="24695">
                  <c:v>0.95170138888888889</c:v>
                </c:pt>
                <c:pt idx="24696">
                  <c:v>0.95194444444444448</c:v>
                </c:pt>
                <c:pt idx="24697">
                  <c:v>0.95218749999999996</c:v>
                </c:pt>
                <c:pt idx="24698">
                  <c:v>0.95243055555555556</c:v>
                </c:pt>
                <c:pt idx="24699">
                  <c:v>0.95267361111111104</c:v>
                </c:pt>
                <c:pt idx="24700">
                  <c:v>0.95291666666666675</c:v>
                </c:pt>
                <c:pt idx="24701">
                  <c:v>0.95317129629629627</c:v>
                </c:pt>
                <c:pt idx="24702">
                  <c:v>0.95341435185185175</c:v>
                </c:pt>
                <c:pt idx="24703">
                  <c:v>0.95365740740740745</c:v>
                </c:pt>
                <c:pt idx="24704">
                  <c:v>0.95390046296296294</c:v>
                </c:pt>
                <c:pt idx="24705">
                  <c:v>0.95414351851851853</c:v>
                </c:pt>
                <c:pt idx="24706">
                  <c:v>0.95439814814814816</c:v>
                </c:pt>
                <c:pt idx="24707">
                  <c:v>0.95464120370370376</c:v>
                </c:pt>
                <c:pt idx="24708">
                  <c:v>0.95488425925925924</c:v>
                </c:pt>
                <c:pt idx="24709">
                  <c:v>0.95512731481481483</c:v>
                </c:pt>
                <c:pt idx="24710">
                  <c:v>0.95537037037037031</c:v>
                </c:pt>
                <c:pt idx="24711">
                  <c:v>0.95562499999999995</c:v>
                </c:pt>
                <c:pt idx="24712">
                  <c:v>0.95586805555555554</c:v>
                </c:pt>
                <c:pt idx="24713">
                  <c:v>0.95611111111111102</c:v>
                </c:pt>
                <c:pt idx="24714">
                  <c:v>0.95635416666666673</c:v>
                </c:pt>
                <c:pt idx="24715">
                  <c:v>0.95659722222222221</c:v>
                </c:pt>
                <c:pt idx="24716">
                  <c:v>0.95685185185185195</c:v>
                </c:pt>
                <c:pt idx="24717">
                  <c:v>0.95709490740740744</c:v>
                </c:pt>
                <c:pt idx="24718">
                  <c:v>0.95733796296296303</c:v>
                </c:pt>
                <c:pt idx="24719">
                  <c:v>0.95758101851851851</c:v>
                </c:pt>
                <c:pt idx="24720">
                  <c:v>0.95782407407407411</c:v>
                </c:pt>
                <c:pt idx="24721">
                  <c:v>0.95807870370370374</c:v>
                </c:pt>
                <c:pt idx="24722">
                  <c:v>0.95832175925925922</c:v>
                </c:pt>
                <c:pt idx="24723">
                  <c:v>0.95856481481481481</c:v>
                </c:pt>
                <c:pt idx="24724">
                  <c:v>0.9588078703703703</c:v>
                </c:pt>
                <c:pt idx="24725">
                  <c:v>0.959050925925926</c:v>
                </c:pt>
                <c:pt idx="24726">
                  <c:v>0.95929398148148148</c:v>
                </c:pt>
                <c:pt idx="24727">
                  <c:v>0.95954861111111101</c:v>
                </c:pt>
                <c:pt idx="24728">
                  <c:v>0.95979166666666671</c:v>
                </c:pt>
                <c:pt idx="24729">
                  <c:v>0.96003472222222219</c:v>
                </c:pt>
                <c:pt idx="24730">
                  <c:v>0.96027777777777779</c:v>
                </c:pt>
                <c:pt idx="24731">
                  <c:v>0.96052083333333327</c:v>
                </c:pt>
                <c:pt idx="24732">
                  <c:v>0.96077546296296301</c:v>
                </c:pt>
                <c:pt idx="24733">
                  <c:v>0.96101851851851849</c:v>
                </c:pt>
                <c:pt idx="24734">
                  <c:v>0.96126157407407409</c:v>
                </c:pt>
                <c:pt idx="24735">
                  <c:v>0.96150462962962957</c:v>
                </c:pt>
                <c:pt idx="24736">
                  <c:v>0.96174768518518527</c:v>
                </c:pt>
                <c:pt idx="24737">
                  <c:v>0.9620023148148148</c:v>
                </c:pt>
                <c:pt idx="24738">
                  <c:v>0.96224537037037028</c:v>
                </c:pt>
                <c:pt idx="24739">
                  <c:v>0.96248842592592598</c:v>
                </c:pt>
                <c:pt idx="24740">
                  <c:v>0.96273148148148147</c:v>
                </c:pt>
                <c:pt idx="24741">
                  <c:v>0.96297453703703706</c:v>
                </c:pt>
                <c:pt idx="24742">
                  <c:v>0.96321759259259254</c:v>
                </c:pt>
                <c:pt idx="24743">
                  <c:v>0.96347222222222229</c:v>
                </c:pt>
                <c:pt idx="24744">
                  <c:v>0.96371527777777777</c:v>
                </c:pt>
                <c:pt idx="24745">
                  <c:v>0.96395833333333336</c:v>
                </c:pt>
                <c:pt idx="24746">
                  <c:v>0.96420138888888884</c:v>
                </c:pt>
                <c:pt idx="24747">
                  <c:v>0.96444444444444455</c:v>
                </c:pt>
                <c:pt idx="24748">
                  <c:v>0.96469907407407407</c:v>
                </c:pt>
                <c:pt idx="24749">
                  <c:v>0.96494212962962955</c:v>
                </c:pt>
                <c:pt idx="24750">
                  <c:v>0.96518518518518526</c:v>
                </c:pt>
                <c:pt idx="24751">
                  <c:v>0.96542824074074074</c:v>
                </c:pt>
                <c:pt idx="24752">
                  <c:v>0.96567129629629633</c:v>
                </c:pt>
                <c:pt idx="24753">
                  <c:v>0.96592592592592597</c:v>
                </c:pt>
                <c:pt idx="24754">
                  <c:v>0.96616898148148145</c:v>
                </c:pt>
                <c:pt idx="24755">
                  <c:v>0.96641203703703704</c:v>
                </c:pt>
                <c:pt idx="24756">
                  <c:v>0.96665509259259252</c:v>
                </c:pt>
                <c:pt idx="24757">
                  <c:v>0.96689814814814812</c:v>
                </c:pt>
                <c:pt idx="24758">
                  <c:v>0.96715277777777775</c:v>
                </c:pt>
                <c:pt idx="24759">
                  <c:v>0.96739583333333334</c:v>
                </c:pt>
                <c:pt idx="24760">
                  <c:v>0.96763888888888883</c:v>
                </c:pt>
                <c:pt idx="24761">
                  <c:v>0.96788194444444453</c:v>
                </c:pt>
                <c:pt idx="24762">
                  <c:v>0.96812500000000001</c:v>
                </c:pt>
                <c:pt idx="24763">
                  <c:v>0.96837962962962953</c:v>
                </c:pt>
                <c:pt idx="24764">
                  <c:v>0.96862268518518524</c:v>
                </c:pt>
                <c:pt idx="24765">
                  <c:v>0.96886574074074072</c:v>
                </c:pt>
                <c:pt idx="24766">
                  <c:v>0.96910879629629632</c:v>
                </c:pt>
                <c:pt idx="24767">
                  <c:v>0.9693518518518518</c:v>
                </c:pt>
                <c:pt idx="24768">
                  <c:v>0.96959490740740739</c:v>
                </c:pt>
                <c:pt idx="24769">
                  <c:v>0.96984953703703702</c:v>
                </c:pt>
                <c:pt idx="24770">
                  <c:v>0.97009259259259262</c:v>
                </c:pt>
                <c:pt idx="24771">
                  <c:v>0.9703356481481481</c:v>
                </c:pt>
                <c:pt idx="24772">
                  <c:v>0.9705787037037038</c:v>
                </c:pt>
                <c:pt idx="24773">
                  <c:v>0.97082175925925929</c:v>
                </c:pt>
                <c:pt idx="24774">
                  <c:v>0.97107638888888881</c:v>
                </c:pt>
                <c:pt idx="24775">
                  <c:v>0.97131944444444451</c:v>
                </c:pt>
                <c:pt idx="24776">
                  <c:v>0.9715625</c:v>
                </c:pt>
                <c:pt idx="24777">
                  <c:v>0.97180555555555559</c:v>
                </c:pt>
                <c:pt idx="24778">
                  <c:v>0.97204861111111107</c:v>
                </c:pt>
                <c:pt idx="24779">
                  <c:v>0.9723032407407407</c:v>
                </c:pt>
                <c:pt idx="24780">
                  <c:v>0.9725462962962963</c:v>
                </c:pt>
                <c:pt idx="24781">
                  <c:v>0.97278935185185178</c:v>
                </c:pt>
                <c:pt idx="24782">
                  <c:v>0.97303240740740737</c:v>
                </c:pt>
                <c:pt idx="24783">
                  <c:v>0.97327546296296286</c:v>
                </c:pt>
                <c:pt idx="24784">
                  <c:v>0.97351851851851856</c:v>
                </c:pt>
                <c:pt idx="24785">
                  <c:v>0.97377314814814808</c:v>
                </c:pt>
                <c:pt idx="24786">
                  <c:v>0.97401620370370379</c:v>
                </c:pt>
                <c:pt idx="24787">
                  <c:v>0.97425925925925927</c:v>
                </c:pt>
                <c:pt idx="24788">
                  <c:v>0.97450231481481486</c:v>
                </c:pt>
                <c:pt idx="24789">
                  <c:v>0.97474537037037035</c:v>
                </c:pt>
                <c:pt idx="24790">
                  <c:v>0.97499999999999998</c:v>
                </c:pt>
                <c:pt idx="24791">
                  <c:v>0.97524305555555557</c:v>
                </c:pt>
                <c:pt idx="24792">
                  <c:v>0.97548611111111105</c:v>
                </c:pt>
                <c:pt idx="24793">
                  <c:v>0.97572916666666665</c:v>
                </c:pt>
                <c:pt idx="24794">
                  <c:v>0.97597222222222213</c:v>
                </c:pt>
                <c:pt idx="24795">
                  <c:v>0.97622685185185187</c:v>
                </c:pt>
                <c:pt idx="24796">
                  <c:v>0.97646990740740736</c:v>
                </c:pt>
                <c:pt idx="24797">
                  <c:v>0.97671296296296306</c:v>
                </c:pt>
                <c:pt idx="24798">
                  <c:v>0.97695601851851854</c:v>
                </c:pt>
                <c:pt idx="24799">
                  <c:v>0.97719907407407414</c:v>
                </c:pt>
                <c:pt idx="24800">
                  <c:v>0.97745370370370377</c:v>
                </c:pt>
                <c:pt idx="24801">
                  <c:v>0.97769675925925925</c:v>
                </c:pt>
                <c:pt idx="24802">
                  <c:v>0.97793981481481485</c:v>
                </c:pt>
                <c:pt idx="24803">
                  <c:v>0.97818287037037033</c:v>
                </c:pt>
                <c:pt idx="24804">
                  <c:v>0.97842592592592592</c:v>
                </c:pt>
                <c:pt idx="24805">
                  <c:v>0.97868055555555555</c:v>
                </c:pt>
                <c:pt idx="24806">
                  <c:v>0.97892361111111104</c:v>
                </c:pt>
                <c:pt idx="24807">
                  <c:v>0.97916666666666663</c:v>
                </c:pt>
                <c:pt idx="24808">
                  <c:v>0.97940972222222233</c:v>
                </c:pt>
                <c:pt idx="24809">
                  <c:v>0.97965277777777782</c:v>
                </c:pt>
                <c:pt idx="24810">
                  <c:v>0.9798958333333333</c:v>
                </c:pt>
                <c:pt idx="24811">
                  <c:v>0.98015046296296304</c:v>
                </c:pt>
                <c:pt idx="24812">
                  <c:v>0.98039351851851853</c:v>
                </c:pt>
                <c:pt idx="24813">
                  <c:v>0.98063657407407412</c:v>
                </c:pt>
                <c:pt idx="24814">
                  <c:v>0.9808796296296296</c:v>
                </c:pt>
                <c:pt idx="24815">
                  <c:v>0.98112268518518519</c:v>
                </c:pt>
                <c:pt idx="24816">
                  <c:v>0.98137731481481483</c:v>
                </c:pt>
                <c:pt idx="24817">
                  <c:v>0.98162037037037031</c:v>
                </c:pt>
                <c:pt idx="24818">
                  <c:v>0.9818634259259259</c:v>
                </c:pt>
                <c:pt idx="24819">
                  <c:v>0.98210648148148139</c:v>
                </c:pt>
                <c:pt idx="24820">
                  <c:v>0.98234953703703709</c:v>
                </c:pt>
                <c:pt idx="24821">
                  <c:v>0.98260416666666661</c:v>
                </c:pt>
                <c:pt idx="24822">
                  <c:v>0.98284722222222232</c:v>
                </c:pt>
                <c:pt idx="24823">
                  <c:v>0.9830902777777778</c:v>
                </c:pt>
                <c:pt idx="24824">
                  <c:v>0.98333333333333339</c:v>
                </c:pt>
                <c:pt idx="24825">
                  <c:v>0.98357638888888888</c:v>
                </c:pt>
                <c:pt idx="24826">
                  <c:v>0.98381944444444447</c:v>
                </c:pt>
                <c:pt idx="24827">
                  <c:v>0.9840740740740741</c:v>
                </c:pt>
                <c:pt idx="24828">
                  <c:v>0.98431712962962958</c:v>
                </c:pt>
                <c:pt idx="24829">
                  <c:v>0.98456018518518518</c:v>
                </c:pt>
                <c:pt idx="24830">
                  <c:v>0.98480324074074066</c:v>
                </c:pt>
                <c:pt idx="24831">
                  <c:v>0.98504629629629636</c:v>
                </c:pt>
                <c:pt idx="24832">
                  <c:v>0.98530092592592589</c:v>
                </c:pt>
                <c:pt idx="24833">
                  <c:v>0.98554398148148137</c:v>
                </c:pt>
                <c:pt idx="24834">
                  <c:v>0.98578703703703707</c:v>
                </c:pt>
                <c:pt idx="24835">
                  <c:v>0.98603009259259267</c:v>
                </c:pt>
                <c:pt idx="24836">
                  <c:v>0.98627314814814815</c:v>
                </c:pt>
                <c:pt idx="24837">
                  <c:v>0.98652777777777778</c:v>
                </c:pt>
                <c:pt idx="24838">
                  <c:v>0.98677083333333337</c:v>
                </c:pt>
                <c:pt idx="24839">
                  <c:v>0.98701388888888886</c:v>
                </c:pt>
                <c:pt idx="24840">
                  <c:v>0.98725694444444445</c:v>
                </c:pt>
                <c:pt idx="24841">
                  <c:v>0.98749999999999993</c:v>
                </c:pt>
                <c:pt idx="24842">
                  <c:v>0.98775462962962957</c:v>
                </c:pt>
                <c:pt idx="24843">
                  <c:v>0.98799768518518516</c:v>
                </c:pt>
                <c:pt idx="24844">
                  <c:v>0.98824074074074064</c:v>
                </c:pt>
                <c:pt idx="24845">
                  <c:v>0.98848379629629635</c:v>
                </c:pt>
                <c:pt idx="24846">
                  <c:v>0.98872685185185183</c:v>
                </c:pt>
                <c:pt idx="24847">
                  <c:v>0.98898148148148157</c:v>
                </c:pt>
                <c:pt idx="24848">
                  <c:v>0.98922453703703705</c:v>
                </c:pt>
                <c:pt idx="24849">
                  <c:v>0.98946759259259265</c:v>
                </c:pt>
                <c:pt idx="24850">
                  <c:v>0.98971064814814813</c:v>
                </c:pt>
                <c:pt idx="24851">
                  <c:v>0.98995370370370372</c:v>
                </c:pt>
                <c:pt idx="24852">
                  <c:v>0.99019675925925921</c:v>
                </c:pt>
                <c:pt idx="24853">
                  <c:v>0.99045138888888884</c:v>
                </c:pt>
                <c:pt idx="24854">
                  <c:v>0.99069444444444443</c:v>
                </c:pt>
                <c:pt idx="24855">
                  <c:v>0.99093749999999992</c:v>
                </c:pt>
                <c:pt idx="24856">
                  <c:v>0.99118055555555562</c:v>
                </c:pt>
                <c:pt idx="24857">
                  <c:v>0.9914236111111111</c:v>
                </c:pt>
                <c:pt idx="24858">
                  <c:v>0.99167824074074085</c:v>
                </c:pt>
                <c:pt idx="24859">
                  <c:v>0.99192129629629633</c:v>
                </c:pt>
                <c:pt idx="24860">
                  <c:v>0.99216435185185192</c:v>
                </c:pt>
                <c:pt idx="24861">
                  <c:v>0.9924074074074074</c:v>
                </c:pt>
                <c:pt idx="24862">
                  <c:v>0.992650462962963</c:v>
                </c:pt>
                <c:pt idx="24863">
                  <c:v>0.99290509259259263</c:v>
                </c:pt>
                <c:pt idx="24864">
                  <c:v>0.99314814814814811</c:v>
                </c:pt>
                <c:pt idx="24865">
                  <c:v>0.99339120370370371</c:v>
                </c:pt>
                <c:pt idx="24866">
                  <c:v>0.99363425925925919</c:v>
                </c:pt>
                <c:pt idx="24867">
                  <c:v>0.99387731481481489</c:v>
                </c:pt>
                <c:pt idx="24868">
                  <c:v>0.99412037037037038</c:v>
                </c:pt>
                <c:pt idx="24869">
                  <c:v>0.9943749999999999</c:v>
                </c:pt>
                <c:pt idx="24870">
                  <c:v>0.9946180555555556</c:v>
                </c:pt>
                <c:pt idx="24871">
                  <c:v>0.99486111111111108</c:v>
                </c:pt>
                <c:pt idx="24872">
                  <c:v>0.99510416666666668</c:v>
                </c:pt>
                <c:pt idx="24873">
                  <c:v>0.99535879629629631</c:v>
                </c:pt>
                <c:pt idx="24874">
                  <c:v>0.9956018518518519</c:v>
                </c:pt>
                <c:pt idx="24875">
                  <c:v>0.99584490740740739</c:v>
                </c:pt>
                <c:pt idx="24876">
                  <c:v>0.99608796296296298</c:v>
                </c:pt>
                <c:pt idx="24877">
                  <c:v>0.99633101851851846</c:v>
                </c:pt>
                <c:pt idx="24878">
                  <c:v>0.99657407407407417</c:v>
                </c:pt>
                <c:pt idx="24879">
                  <c:v>0.99682870370370369</c:v>
                </c:pt>
                <c:pt idx="24880">
                  <c:v>0.99707175925925917</c:v>
                </c:pt>
                <c:pt idx="24881">
                  <c:v>0.99731481481481488</c:v>
                </c:pt>
                <c:pt idx="24882">
                  <c:v>0.99755787037037036</c:v>
                </c:pt>
                <c:pt idx="24883">
                  <c:v>0.99780092592592595</c:v>
                </c:pt>
                <c:pt idx="24884">
                  <c:v>0.99805555555555558</c:v>
                </c:pt>
                <c:pt idx="24885">
                  <c:v>0.99829861111111118</c:v>
                </c:pt>
                <c:pt idx="24886">
                  <c:v>0.99854166666666666</c:v>
                </c:pt>
                <c:pt idx="24887">
                  <c:v>0.99878472222222225</c:v>
                </c:pt>
                <c:pt idx="24888">
                  <c:v>0.99902777777777774</c:v>
                </c:pt>
                <c:pt idx="24889">
                  <c:v>0.99928240740740737</c:v>
                </c:pt>
                <c:pt idx="24890">
                  <c:v>0.99952546296296296</c:v>
                </c:pt>
                <c:pt idx="24891">
                  <c:v>0.99976851851851845</c:v>
                </c:pt>
                <c:pt idx="24892">
                  <c:v>1.1574074074074073E-5</c:v>
                </c:pt>
                <c:pt idx="24893">
                  <c:v>2.5462962962962961E-4</c:v>
                </c:pt>
                <c:pt idx="24894">
                  <c:v>4.9768518518518521E-4</c:v>
                </c:pt>
                <c:pt idx="24895">
                  <c:v>7.5231481481481471E-4</c:v>
                </c:pt>
                <c:pt idx="24896">
                  <c:v>9.9537037037037042E-4</c:v>
                </c:pt>
                <c:pt idx="24897">
                  <c:v>1.2384259259259258E-3</c:v>
                </c:pt>
                <c:pt idx="24898">
                  <c:v>1.4814814814814814E-3</c:v>
                </c:pt>
                <c:pt idx="24899">
                  <c:v>1.7245370370370372E-3</c:v>
                </c:pt>
                <c:pt idx="24900">
                  <c:v>1.9791666666666668E-3</c:v>
                </c:pt>
                <c:pt idx="24901">
                  <c:v>2.2222222222222222E-3</c:v>
                </c:pt>
                <c:pt idx="24902">
                  <c:v>2.4652777777777776E-3</c:v>
                </c:pt>
                <c:pt idx="24903">
                  <c:v>2.7083333333333334E-3</c:v>
                </c:pt>
                <c:pt idx="24904">
                  <c:v>2.9513888888888888E-3</c:v>
                </c:pt>
                <c:pt idx="24905">
                  <c:v>3.2060185185185191E-3</c:v>
                </c:pt>
                <c:pt idx="24906">
                  <c:v>3.4490740740740745E-3</c:v>
                </c:pt>
                <c:pt idx="24907">
                  <c:v>3.6921296296296298E-3</c:v>
                </c:pt>
                <c:pt idx="24908">
                  <c:v>3.9351851851851857E-3</c:v>
                </c:pt>
                <c:pt idx="24909">
                  <c:v>4.1782407407407402E-3</c:v>
                </c:pt>
                <c:pt idx="24910">
                  <c:v>4.4212962962962956E-3</c:v>
                </c:pt>
                <c:pt idx="24911">
                  <c:v>4.6759259259259263E-3</c:v>
                </c:pt>
                <c:pt idx="24912">
                  <c:v>4.9189814814814816E-3</c:v>
                </c:pt>
                <c:pt idx="24913">
                  <c:v>5.162037037037037E-3</c:v>
                </c:pt>
                <c:pt idx="24914">
                  <c:v>5.4050925925925924E-3</c:v>
                </c:pt>
                <c:pt idx="24915">
                  <c:v>5.6597222222222222E-3</c:v>
                </c:pt>
                <c:pt idx="24916">
                  <c:v>5.9027777777777776E-3</c:v>
                </c:pt>
                <c:pt idx="24917">
                  <c:v>6.145833333333333E-3</c:v>
                </c:pt>
                <c:pt idx="24918">
                  <c:v>6.3888888888888884E-3</c:v>
                </c:pt>
                <c:pt idx="24919">
                  <c:v>6.6319444444444446E-3</c:v>
                </c:pt>
                <c:pt idx="24920">
                  <c:v>6.875E-3</c:v>
                </c:pt>
                <c:pt idx="24921">
                  <c:v>7.1296296296296307E-3</c:v>
                </c:pt>
                <c:pt idx="24922">
                  <c:v>7.3726851851851861E-3</c:v>
                </c:pt>
                <c:pt idx="24923">
                  <c:v>7.6157407407407415E-3</c:v>
                </c:pt>
                <c:pt idx="24924">
                  <c:v>7.858796296296296E-3</c:v>
                </c:pt>
                <c:pt idx="24925">
                  <c:v>8.1018518518518514E-3</c:v>
                </c:pt>
                <c:pt idx="24926">
                  <c:v>8.3564814814814804E-3</c:v>
                </c:pt>
                <c:pt idx="24927">
                  <c:v>8.5995370370370357E-3</c:v>
                </c:pt>
                <c:pt idx="24928">
                  <c:v>8.8425925925925911E-3</c:v>
                </c:pt>
                <c:pt idx="24929">
                  <c:v>9.0856481481481483E-3</c:v>
                </c:pt>
                <c:pt idx="24930">
                  <c:v>9.3287037037037036E-3</c:v>
                </c:pt>
                <c:pt idx="24931">
                  <c:v>9.5833333333333343E-3</c:v>
                </c:pt>
                <c:pt idx="24932">
                  <c:v>9.8263888888888897E-3</c:v>
                </c:pt>
                <c:pt idx="24933">
                  <c:v>1.0069444444444445E-2</c:v>
                </c:pt>
                <c:pt idx="24934">
                  <c:v>1.03125E-2</c:v>
                </c:pt>
                <c:pt idx="24935">
                  <c:v>1.0555555555555554E-2</c:v>
                </c:pt>
                <c:pt idx="24936">
                  <c:v>1.0798611111111111E-2</c:v>
                </c:pt>
                <c:pt idx="24937">
                  <c:v>1.105324074074074E-2</c:v>
                </c:pt>
                <c:pt idx="24938">
                  <c:v>1.1296296296296296E-2</c:v>
                </c:pt>
                <c:pt idx="24939">
                  <c:v>1.1539351851851851E-2</c:v>
                </c:pt>
                <c:pt idx="24940">
                  <c:v>1.1782407407407406E-2</c:v>
                </c:pt>
                <c:pt idx="24941">
                  <c:v>1.2025462962962962E-2</c:v>
                </c:pt>
                <c:pt idx="24942">
                  <c:v>1.2280092592592592E-2</c:v>
                </c:pt>
                <c:pt idx="24943">
                  <c:v>1.252314814814815E-2</c:v>
                </c:pt>
                <c:pt idx="24944">
                  <c:v>1.2766203703703703E-2</c:v>
                </c:pt>
                <c:pt idx="24945">
                  <c:v>1.300925925925926E-2</c:v>
                </c:pt>
                <c:pt idx="24946">
                  <c:v>1.3252314814814814E-2</c:v>
                </c:pt>
                <c:pt idx="24947">
                  <c:v>1.3506944444444445E-2</c:v>
                </c:pt>
                <c:pt idx="24948">
                  <c:v>1.375E-2</c:v>
                </c:pt>
                <c:pt idx="24949">
                  <c:v>1.3993055555555555E-2</c:v>
                </c:pt>
                <c:pt idx="24950">
                  <c:v>1.4236111111111111E-2</c:v>
                </c:pt>
                <c:pt idx="24951">
                  <c:v>1.4479166666666668E-2</c:v>
                </c:pt>
                <c:pt idx="24952">
                  <c:v>1.4722222222222222E-2</c:v>
                </c:pt>
                <c:pt idx="24953">
                  <c:v>1.4976851851851852E-2</c:v>
                </c:pt>
                <c:pt idx="24954">
                  <c:v>1.5219907407407409E-2</c:v>
                </c:pt>
                <c:pt idx="24955">
                  <c:v>1.5462962962962963E-2</c:v>
                </c:pt>
                <c:pt idx="24956">
                  <c:v>1.5706018518518518E-2</c:v>
                </c:pt>
                <c:pt idx="24957">
                  <c:v>1.5960648148148151E-2</c:v>
                </c:pt>
                <c:pt idx="24958">
                  <c:v>1.6203703703703703E-2</c:v>
                </c:pt>
                <c:pt idx="24959">
                  <c:v>1.6446759259259262E-2</c:v>
                </c:pt>
                <c:pt idx="24960">
                  <c:v>1.6689814814814817E-2</c:v>
                </c:pt>
                <c:pt idx="24961">
                  <c:v>1.6932870370370369E-2</c:v>
                </c:pt>
                <c:pt idx="24962">
                  <c:v>1.7175925925925924E-2</c:v>
                </c:pt>
                <c:pt idx="24963">
                  <c:v>1.7430555555555557E-2</c:v>
                </c:pt>
                <c:pt idx="24964">
                  <c:v>1.7673611111111109E-2</c:v>
                </c:pt>
                <c:pt idx="24965">
                  <c:v>1.7916666666666668E-2</c:v>
                </c:pt>
                <c:pt idx="24966">
                  <c:v>1.8159722222222219E-2</c:v>
                </c:pt>
                <c:pt idx="24967">
                  <c:v>1.8402777777777778E-2</c:v>
                </c:pt>
                <c:pt idx="24968">
                  <c:v>1.8657407407407407E-2</c:v>
                </c:pt>
                <c:pt idx="24969">
                  <c:v>1.8900462962962963E-2</c:v>
                </c:pt>
                <c:pt idx="24970">
                  <c:v>1.9143518518518518E-2</c:v>
                </c:pt>
                <c:pt idx="24971">
                  <c:v>1.9386574074074073E-2</c:v>
                </c:pt>
                <c:pt idx="24972">
                  <c:v>1.9629629629629629E-2</c:v>
                </c:pt>
                <c:pt idx="24973">
                  <c:v>1.9884259259259258E-2</c:v>
                </c:pt>
                <c:pt idx="24974">
                  <c:v>2.0127314814814817E-2</c:v>
                </c:pt>
                <c:pt idx="24975">
                  <c:v>2.0370370370370369E-2</c:v>
                </c:pt>
                <c:pt idx="24976">
                  <c:v>2.0613425925925927E-2</c:v>
                </c:pt>
                <c:pt idx="24977">
                  <c:v>2.0856481481481479E-2</c:v>
                </c:pt>
                <c:pt idx="24978">
                  <c:v>2.1099537037037038E-2</c:v>
                </c:pt>
                <c:pt idx="24979">
                  <c:v>2.1354166666666664E-2</c:v>
                </c:pt>
                <c:pt idx="24980">
                  <c:v>2.1597222222222223E-2</c:v>
                </c:pt>
                <c:pt idx="24981">
                  <c:v>2.1840277777777778E-2</c:v>
                </c:pt>
                <c:pt idx="24982">
                  <c:v>2.2083333333333333E-2</c:v>
                </c:pt>
                <c:pt idx="24983">
                  <c:v>2.2326388888888885E-2</c:v>
                </c:pt>
                <c:pt idx="24984">
                  <c:v>2.2581018518518518E-2</c:v>
                </c:pt>
                <c:pt idx="24985">
                  <c:v>2.2824074074074076E-2</c:v>
                </c:pt>
                <c:pt idx="24986">
                  <c:v>2.3067129629629632E-2</c:v>
                </c:pt>
                <c:pt idx="24987">
                  <c:v>2.3310185185185187E-2</c:v>
                </c:pt>
                <c:pt idx="24988">
                  <c:v>2.3553240740740739E-2</c:v>
                </c:pt>
                <c:pt idx="24989">
                  <c:v>2.3807870370370368E-2</c:v>
                </c:pt>
                <c:pt idx="24990">
                  <c:v>2.4050925925925924E-2</c:v>
                </c:pt>
                <c:pt idx="24991">
                  <c:v>2.4293981481481482E-2</c:v>
                </c:pt>
                <c:pt idx="24992">
                  <c:v>2.4537037037037038E-2</c:v>
                </c:pt>
                <c:pt idx="24993">
                  <c:v>2.478009259259259E-2</c:v>
                </c:pt>
                <c:pt idx="24994">
                  <c:v>2.5034722222222222E-2</c:v>
                </c:pt>
                <c:pt idx="24995">
                  <c:v>2.5277777777777777E-2</c:v>
                </c:pt>
                <c:pt idx="24996">
                  <c:v>2.5520833333333336E-2</c:v>
                </c:pt>
                <c:pt idx="24997">
                  <c:v>2.5763888888888892E-2</c:v>
                </c:pt>
                <c:pt idx="24998">
                  <c:v>2.6006944444444447E-2</c:v>
                </c:pt>
                <c:pt idx="24999">
                  <c:v>2.6261574074074076E-2</c:v>
                </c:pt>
                <c:pt idx="25000">
                  <c:v>2.6504629629629628E-2</c:v>
                </c:pt>
                <c:pt idx="25001">
                  <c:v>2.6747685185185183E-2</c:v>
                </c:pt>
                <c:pt idx="25002">
                  <c:v>2.6990740740740742E-2</c:v>
                </c:pt>
                <c:pt idx="25003">
                  <c:v>2.7233796296296298E-2</c:v>
                </c:pt>
                <c:pt idx="25004">
                  <c:v>2.7476851851851853E-2</c:v>
                </c:pt>
                <c:pt idx="25005">
                  <c:v>2.7731481481481478E-2</c:v>
                </c:pt>
                <c:pt idx="25006">
                  <c:v>2.7974537037037034E-2</c:v>
                </c:pt>
                <c:pt idx="25007">
                  <c:v>2.8217592592592589E-2</c:v>
                </c:pt>
                <c:pt idx="25008">
                  <c:v>2.8460648148148148E-2</c:v>
                </c:pt>
                <c:pt idx="25009">
                  <c:v>2.8703703703703703E-2</c:v>
                </c:pt>
                <c:pt idx="25010">
                  <c:v>2.8958333333333336E-2</c:v>
                </c:pt>
                <c:pt idx="25011">
                  <c:v>2.9201388888888888E-2</c:v>
                </c:pt>
                <c:pt idx="25012">
                  <c:v>2.9444444444444443E-2</c:v>
                </c:pt>
                <c:pt idx="25013">
                  <c:v>2.9687500000000002E-2</c:v>
                </c:pt>
                <c:pt idx="25014">
                  <c:v>2.9930555555555557E-2</c:v>
                </c:pt>
                <c:pt idx="25015">
                  <c:v>3.0185185185185186E-2</c:v>
                </c:pt>
                <c:pt idx="25016">
                  <c:v>3.0428240740740742E-2</c:v>
                </c:pt>
                <c:pt idx="25017">
                  <c:v>3.0671296296296294E-2</c:v>
                </c:pt>
                <c:pt idx="25018">
                  <c:v>3.0914351851851849E-2</c:v>
                </c:pt>
                <c:pt idx="25019">
                  <c:v>3.1157407407407408E-2</c:v>
                </c:pt>
                <c:pt idx="25020">
                  <c:v>3.1412037037037037E-2</c:v>
                </c:pt>
                <c:pt idx="25021">
                  <c:v>3.1655092592592596E-2</c:v>
                </c:pt>
                <c:pt idx="25022">
                  <c:v>3.1898148148148148E-2</c:v>
                </c:pt>
                <c:pt idx="25023">
                  <c:v>3.2141203703703707E-2</c:v>
                </c:pt>
                <c:pt idx="25024">
                  <c:v>3.2384259259259258E-2</c:v>
                </c:pt>
                <c:pt idx="25025">
                  <c:v>3.2638888888888891E-2</c:v>
                </c:pt>
                <c:pt idx="25026">
                  <c:v>3.2881944444444443E-2</c:v>
                </c:pt>
                <c:pt idx="25027">
                  <c:v>3.3125000000000002E-2</c:v>
                </c:pt>
                <c:pt idx="25028">
                  <c:v>3.3368055555555554E-2</c:v>
                </c:pt>
                <c:pt idx="25029">
                  <c:v>3.3611111111111112E-2</c:v>
                </c:pt>
                <c:pt idx="25030">
                  <c:v>3.3854166666666664E-2</c:v>
                </c:pt>
                <c:pt idx="25031">
                  <c:v>3.4108796296296297E-2</c:v>
                </c:pt>
                <c:pt idx="25032">
                  <c:v>3.4351851851851849E-2</c:v>
                </c:pt>
                <c:pt idx="25033">
                  <c:v>3.4594907407407408E-2</c:v>
                </c:pt>
                <c:pt idx="25034">
                  <c:v>3.4837962962962959E-2</c:v>
                </c:pt>
                <c:pt idx="25035">
                  <c:v>3.5081018518518518E-2</c:v>
                </c:pt>
                <c:pt idx="25036">
                  <c:v>3.5335648148148151E-2</c:v>
                </c:pt>
                <c:pt idx="25037">
                  <c:v>3.5578703703703703E-2</c:v>
                </c:pt>
                <c:pt idx="25038">
                  <c:v>3.5821759259259262E-2</c:v>
                </c:pt>
                <c:pt idx="25039">
                  <c:v>3.6064814814814813E-2</c:v>
                </c:pt>
                <c:pt idx="25040">
                  <c:v>3.6307870370370372E-2</c:v>
                </c:pt>
                <c:pt idx="25041">
                  <c:v>3.6562499999999998E-2</c:v>
                </c:pt>
                <c:pt idx="25042">
                  <c:v>3.6805555555555557E-2</c:v>
                </c:pt>
                <c:pt idx="25043">
                  <c:v>3.7048611111111109E-2</c:v>
                </c:pt>
                <c:pt idx="25044">
                  <c:v>3.7291666666666667E-2</c:v>
                </c:pt>
                <c:pt idx="25045">
                  <c:v>3.7534722222222219E-2</c:v>
                </c:pt>
                <c:pt idx="25046">
                  <c:v>3.7777777777777778E-2</c:v>
                </c:pt>
                <c:pt idx="25047">
                  <c:v>3.8032407407407411E-2</c:v>
                </c:pt>
                <c:pt idx="25048">
                  <c:v>3.8275462962962963E-2</c:v>
                </c:pt>
                <c:pt idx="25049">
                  <c:v>3.8518518518518521E-2</c:v>
                </c:pt>
                <c:pt idx="25050">
                  <c:v>3.876157407407408E-2</c:v>
                </c:pt>
                <c:pt idx="25051">
                  <c:v>3.9004629629629632E-2</c:v>
                </c:pt>
                <c:pt idx="25052">
                  <c:v>3.9259259259259258E-2</c:v>
                </c:pt>
                <c:pt idx="25053">
                  <c:v>3.9502314814814816E-2</c:v>
                </c:pt>
                <c:pt idx="25054">
                  <c:v>3.9745370370370368E-2</c:v>
                </c:pt>
                <c:pt idx="25055">
                  <c:v>3.9988425925925927E-2</c:v>
                </c:pt>
                <c:pt idx="25056">
                  <c:v>4.024305555555556E-2</c:v>
                </c:pt>
                <c:pt idx="25057">
                  <c:v>4.0486111111111105E-2</c:v>
                </c:pt>
                <c:pt idx="25058">
                  <c:v>4.0729166666666664E-2</c:v>
                </c:pt>
                <c:pt idx="25059">
                  <c:v>4.0972222222222222E-2</c:v>
                </c:pt>
                <c:pt idx="25060">
                  <c:v>4.1215277777777774E-2</c:v>
                </c:pt>
                <c:pt idx="25061">
                  <c:v>4.1458333333333333E-2</c:v>
                </c:pt>
                <c:pt idx="25062">
                  <c:v>4.1712962962962959E-2</c:v>
                </c:pt>
                <c:pt idx="25063">
                  <c:v>4.1956018518518517E-2</c:v>
                </c:pt>
                <c:pt idx="25064">
                  <c:v>4.2199074074074076E-2</c:v>
                </c:pt>
                <c:pt idx="25065">
                  <c:v>4.2442129629629628E-2</c:v>
                </c:pt>
                <c:pt idx="25066">
                  <c:v>4.2685185185185187E-2</c:v>
                </c:pt>
                <c:pt idx="25067">
                  <c:v>4.2939814814814813E-2</c:v>
                </c:pt>
                <c:pt idx="25068">
                  <c:v>4.3182870370370365E-2</c:v>
                </c:pt>
                <c:pt idx="25069">
                  <c:v>4.3425925925925923E-2</c:v>
                </c:pt>
                <c:pt idx="25070">
                  <c:v>4.3668981481481482E-2</c:v>
                </c:pt>
                <c:pt idx="25071">
                  <c:v>4.3912037037037034E-2</c:v>
                </c:pt>
                <c:pt idx="25072">
                  <c:v>4.4155092592592593E-2</c:v>
                </c:pt>
                <c:pt idx="25073">
                  <c:v>4.4409722222222225E-2</c:v>
                </c:pt>
                <c:pt idx="25074">
                  <c:v>4.4652777777777784E-2</c:v>
                </c:pt>
                <c:pt idx="25075">
                  <c:v>4.4895833333333329E-2</c:v>
                </c:pt>
                <c:pt idx="25076">
                  <c:v>4.5138888888888888E-2</c:v>
                </c:pt>
                <c:pt idx="25077">
                  <c:v>4.538194444444444E-2</c:v>
                </c:pt>
                <c:pt idx="25078">
                  <c:v>4.5636574074074072E-2</c:v>
                </c:pt>
                <c:pt idx="25079">
                  <c:v>4.5879629629629631E-2</c:v>
                </c:pt>
                <c:pt idx="25080">
                  <c:v>4.612268518518519E-2</c:v>
                </c:pt>
                <c:pt idx="25081">
                  <c:v>4.6365740740740742E-2</c:v>
                </c:pt>
                <c:pt idx="25082">
                  <c:v>4.6608796296296294E-2</c:v>
                </c:pt>
                <c:pt idx="25083">
                  <c:v>4.6863425925925926E-2</c:v>
                </c:pt>
                <c:pt idx="25084">
                  <c:v>4.7106481481481478E-2</c:v>
                </c:pt>
                <c:pt idx="25085">
                  <c:v>4.7349537037037037E-2</c:v>
                </c:pt>
                <c:pt idx="25086">
                  <c:v>4.7592592592592596E-2</c:v>
                </c:pt>
                <c:pt idx="25087">
                  <c:v>4.7835648148148148E-2</c:v>
                </c:pt>
                <c:pt idx="25088">
                  <c:v>4.809027777777778E-2</c:v>
                </c:pt>
                <c:pt idx="25089">
                  <c:v>4.8333333333333332E-2</c:v>
                </c:pt>
                <c:pt idx="25090">
                  <c:v>4.8576388888888884E-2</c:v>
                </c:pt>
                <c:pt idx="25091">
                  <c:v>4.8819444444444443E-2</c:v>
                </c:pt>
                <c:pt idx="25092">
                  <c:v>4.9062500000000002E-2</c:v>
                </c:pt>
                <c:pt idx="25093">
                  <c:v>4.9305555555555554E-2</c:v>
                </c:pt>
                <c:pt idx="25094">
                  <c:v>4.9560185185185186E-2</c:v>
                </c:pt>
                <c:pt idx="25095">
                  <c:v>4.9803240740740738E-2</c:v>
                </c:pt>
                <c:pt idx="25096">
                  <c:v>5.004629629629629E-2</c:v>
                </c:pt>
                <c:pt idx="25097">
                  <c:v>5.0289351851851849E-2</c:v>
                </c:pt>
                <c:pt idx="25098">
                  <c:v>5.0543981481481481E-2</c:v>
                </c:pt>
                <c:pt idx="25099">
                  <c:v>5.078703703703704E-2</c:v>
                </c:pt>
                <c:pt idx="25100">
                  <c:v>5.1030092592592592E-2</c:v>
                </c:pt>
                <c:pt idx="25101">
                  <c:v>5.1273148148148151E-2</c:v>
                </c:pt>
                <c:pt idx="25102">
                  <c:v>5.151620370370371E-2</c:v>
                </c:pt>
                <c:pt idx="25103">
                  <c:v>5.1759259259259262E-2</c:v>
                </c:pt>
                <c:pt idx="25104">
                  <c:v>5.2013888888888887E-2</c:v>
                </c:pt>
                <c:pt idx="25105">
                  <c:v>5.2256944444444446E-2</c:v>
                </c:pt>
                <c:pt idx="25106">
                  <c:v>5.2499999999999998E-2</c:v>
                </c:pt>
                <c:pt idx="25107">
                  <c:v>5.2743055555555557E-2</c:v>
                </c:pt>
                <c:pt idx="25108">
                  <c:v>5.2986111111111116E-2</c:v>
                </c:pt>
                <c:pt idx="25109">
                  <c:v>5.3240740740740734E-2</c:v>
                </c:pt>
                <c:pt idx="25110">
                  <c:v>5.3483796296296293E-2</c:v>
                </c:pt>
                <c:pt idx="25111">
                  <c:v>5.3726851851851852E-2</c:v>
                </c:pt>
                <c:pt idx="25112">
                  <c:v>5.3969907407407404E-2</c:v>
                </c:pt>
                <c:pt idx="25113">
                  <c:v>5.4212962962962963E-2</c:v>
                </c:pt>
                <c:pt idx="25114">
                  <c:v>5.4467592592592595E-2</c:v>
                </c:pt>
                <c:pt idx="25115">
                  <c:v>5.4710648148148154E-2</c:v>
                </c:pt>
                <c:pt idx="25116">
                  <c:v>5.4953703703703706E-2</c:v>
                </c:pt>
                <c:pt idx="25117">
                  <c:v>5.5196759259259265E-2</c:v>
                </c:pt>
                <c:pt idx="25118">
                  <c:v>5.543981481481481E-2</c:v>
                </c:pt>
                <c:pt idx="25119">
                  <c:v>5.5682870370370369E-2</c:v>
                </c:pt>
                <c:pt idx="25120">
                  <c:v>5.5937500000000001E-2</c:v>
                </c:pt>
                <c:pt idx="25121">
                  <c:v>5.618055555555556E-2</c:v>
                </c:pt>
                <c:pt idx="25122">
                  <c:v>5.6423611111111112E-2</c:v>
                </c:pt>
                <c:pt idx="25123">
                  <c:v>5.6666666666666671E-2</c:v>
                </c:pt>
                <c:pt idx="25124">
                  <c:v>5.6921296296296296E-2</c:v>
                </c:pt>
                <c:pt idx="25125">
                  <c:v>5.7164351851851848E-2</c:v>
                </c:pt>
                <c:pt idx="25126">
                  <c:v>5.7407407407407407E-2</c:v>
                </c:pt>
                <c:pt idx="25127">
                  <c:v>5.7650462962962966E-2</c:v>
                </c:pt>
                <c:pt idx="25128">
                  <c:v>5.7893518518518518E-2</c:v>
                </c:pt>
                <c:pt idx="25129">
                  <c:v>5.8136574074074077E-2</c:v>
                </c:pt>
                <c:pt idx="25130">
                  <c:v>5.8391203703703702E-2</c:v>
                </c:pt>
                <c:pt idx="25131">
                  <c:v>5.8634259259259254E-2</c:v>
                </c:pt>
                <c:pt idx="25132">
                  <c:v>5.8877314814814813E-2</c:v>
                </c:pt>
                <c:pt idx="25133">
                  <c:v>5.9120370370370372E-2</c:v>
                </c:pt>
                <c:pt idx="25134">
                  <c:v>5.9363425925925924E-2</c:v>
                </c:pt>
                <c:pt idx="25135">
                  <c:v>5.9618055555555556E-2</c:v>
                </c:pt>
                <c:pt idx="25136">
                  <c:v>5.9861111111111108E-2</c:v>
                </c:pt>
                <c:pt idx="25137">
                  <c:v>6.010416666666666E-2</c:v>
                </c:pt>
                <c:pt idx="25138">
                  <c:v>6.0347222222222219E-2</c:v>
                </c:pt>
                <c:pt idx="25139">
                  <c:v>6.0590277777777778E-2</c:v>
                </c:pt>
                <c:pt idx="25140">
                  <c:v>6.083333333333333E-2</c:v>
                </c:pt>
                <c:pt idx="25141">
                  <c:v>6.1087962962962962E-2</c:v>
                </c:pt>
                <c:pt idx="25142">
                  <c:v>6.1331018518518521E-2</c:v>
                </c:pt>
                <c:pt idx="25143">
                  <c:v>6.157407407407408E-2</c:v>
                </c:pt>
                <c:pt idx="25144">
                  <c:v>6.1817129629629632E-2</c:v>
                </c:pt>
                <c:pt idx="25145">
                  <c:v>6.206018518518519E-2</c:v>
                </c:pt>
                <c:pt idx="25146">
                  <c:v>6.2314814814814816E-2</c:v>
                </c:pt>
                <c:pt idx="25147">
                  <c:v>6.2557870370370375E-2</c:v>
                </c:pt>
                <c:pt idx="25148">
                  <c:v>6.2800925925925927E-2</c:v>
                </c:pt>
                <c:pt idx="25149">
                  <c:v>6.3043981481481479E-2</c:v>
                </c:pt>
                <c:pt idx="25150">
                  <c:v>6.3287037037037031E-2</c:v>
                </c:pt>
                <c:pt idx="25151">
                  <c:v>6.3541666666666663E-2</c:v>
                </c:pt>
                <c:pt idx="25152">
                  <c:v>6.3784722222222215E-2</c:v>
                </c:pt>
                <c:pt idx="25153">
                  <c:v>6.4027777777777781E-2</c:v>
                </c:pt>
                <c:pt idx="25154">
                  <c:v>6.4270833333333333E-2</c:v>
                </c:pt>
                <c:pt idx="25155">
                  <c:v>6.4513888888888885E-2</c:v>
                </c:pt>
                <c:pt idx="25156">
                  <c:v>6.4768518518518517E-2</c:v>
                </c:pt>
                <c:pt idx="25157">
                  <c:v>6.5011574074074083E-2</c:v>
                </c:pt>
                <c:pt idx="25158">
                  <c:v>6.5254629629629635E-2</c:v>
                </c:pt>
                <c:pt idx="25159">
                  <c:v>6.5497685185185187E-2</c:v>
                </c:pt>
                <c:pt idx="25160">
                  <c:v>6.5740740740740738E-2</c:v>
                </c:pt>
                <c:pt idx="25161">
                  <c:v>6.598379629629629E-2</c:v>
                </c:pt>
                <c:pt idx="25162">
                  <c:v>6.6238425925925923E-2</c:v>
                </c:pt>
                <c:pt idx="25163">
                  <c:v>6.6481481481481489E-2</c:v>
                </c:pt>
                <c:pt idx="25164">
                  <c:v>6.6724537037037041E-2</c:v>
                </c:pt>
                <c:pt idx="25165">
                  <c:v>6.6967592592592592E-2</c:v>
                </c:pt>
                <c:pt idx="25166">
                  <c:v>6.7222222222222225E-2</c:v>
                </c:pt>
                <c:pt idx="25167">
                  <c:v>6.7465277777777777E-2</c:v>
                </c:pt>
                <c:pt idx="25168">
                  <c:v>6.7708333333333329E-2</c:v>
                </c:pt>
                <c:pt idx="25169">
                  <c:v>6.7951388888888895E-2</c:v>
                </c:pt>
                <c:pt idx="25170">
                  <c:v>6.8194444444444446E-2</c:v>
                </c:pt>
                <c:pt idx="25171">
                  <c:v>6.8437499999999998E-2</c:v>
                </c:pt>
                <c:pt idx="25172">
                  <c:v>6.8692129629629631E-2</c:v>
                </c:pt>
                <c:pt idx="25173">
                  <c:v>6.8935185185185183E-2</c:v>
                </c:pt>
                <c:pt idx="25174">
                  <c:v>6.9178240740740735E-2</c:v>
                </c:pt>
                <c:pt idx="25175">
                  <c:v>6.94212962962963E-2</c:v>
                </c:pt>
                <c:pt idx="25176">
                  <c:v>6.9664351851851852E-2</c:v>
                </c:pt>
                <c:pt idx="25177">
                  <c:v>6.9918981481481471E-2</c:v>
                </c:pt>
                <c:pt idx="25178">
                  <c:v>7.0162037037037037E-2</c:v>
                </c:pt>
                <c:pt idx="25179">
                  <c:v>7.0405092592592589E-2</c:v>
                </c:pt>
                <c:pt idx="25180">
                  <c:v>7.064814814814814E-2</c:v>
                </c:pt>
                <c:pt idx="25181">
                  <c:v>7.0891203703703706E-2</c:v>
                </c:pt>
                <c:pt idx="25182">
                  <c:v>7.1145833333333339E-2</c:v>
                </c:pt>
                <c:pt idx="25183">
                  <c:v>7.1388888888888891E-2</c:v>
                </c:pt>
                <c:pt idx="25184">
                  <c:v>7.1631944444444443E-2</c:v>
                </c:pt>
                <c:pt idx="25185">
                  <c:v>7.1875000000000008E-2</c:v>
                </c:pt>
                <c:pt idx="25186">
                  <c:v>7.211805555555556E-2</c:v>
                </c:pt>
                <c:pt idx="25187">
                  <c:v>7.2361111111111112E-2</c:v>
                </c:pt>
                <c:pt idx="25188">
                  <c:v>7.2615740740740745E-2</c:v>
                </c:pt>
                <c:pt idx="25189">
                  <c:v>7.2858796296296297E-2</c:v>
                </c:pt>
                <c:pt idx="25190">
                  <c:v>7.3101851851851848E-2</c:v>
                </c:pt>
                <c:pt idx="25191">
                  <c:v>7.3344907407407414E-2</c:v>
                </c:pt>
                <c:pt idx="25192">
                  <c:v>7.3587962962962966E-2</c:v>
                </c:pt>
                <c:pt idx="25193">
                  <c:v>7.3842592592592585E-2</c:v>
                </c:pt>
                <c:pt idx="25194">
                  <c:v>7.408564814814815E-2</c:v>
                </c:pt>
                <c:pt idx="25195">
                  <c:v>7.4328703703703702E-2</c:v>
                </c:pt>
                <c:pt idx="25196">
                  <c:v>7.4571759259259254E-2</c:v>
                </c:pt>
                <c:pt idx="25197">
                  <c:v>7.481481481481482E-2</c:v>
                </c:pt>
                <c:pt idx="25198">
                  <c:v>7.5069444444444453E-2</c:v>
                </c:pt>
                <c:pt idx="25199">
                  <c:v>7.5312500000000004E-2</c:v>
                </c:pt>
                <c:pt idx="25200">
                  <c:v>7.5555555555555556E-2</c:v>
                </c:pt>
                <c:pt idx="25201">
                  <c:v>7.5798611111111108E-2</c:v>
                </c:pt>
                <c:pt idx="25202">
                  <c:v>7.604166666666666E-2</c:v>
                </c:pt>
                <c:pt idx="25203">
                  <c:v>7.6296296296296293E-2</c:v>
                </c:pt>
                <c:pt idx="25204">
                  <c:v>7.6539351851851858E-2</c:v>
                </c:pt>
                <c:pt idx="25205">
                  <c:v>7.678240740740741E-2</c:v>
                </c:pt>
                <c:pt idx="25206">
                  <c:v>7.7025462962962962E-2</c:v>
                </c:pt>
                <c:pt idx="25207">
                  <c:v>7.7268518518518514E-2</c:v>
                </c:pt>
                <c:pt idx="25208">
                  <c:v>7.7523148148148147E-2</c:v>
                </c:pt>
                <c:pt idx="25209">
                  <c:v>7.7766203703703699E-2</c:v>
                </c:pt>
                <c:pt idx="25210">
                  <c:v>7.8009259259259264E-2</c:v>
                </c:pt>
                <c:pt idx="25211">
                  <c:v>7.8252314814814816E-2</c:v>
                </c:pt>
                <c:pt idx="25212">
                  <c:v>7.8495370370370368E-2</c:v>
                </c:pt>
                <c:pt idx="25213">
                  <c:v>7.8738425925925934E-2</c:v>
                </c:pt>
                <c:pt idx="25214">
                  <c:v>7.8993055555555566E-2</c:v>
                </c:pt>
                <c:pt idx="25215">
                  <c:v>7.9236111111111118E-2</c:v>
                </c:pt>
                <c:pt idx="25216">
                  <c:v>7.947916666666667E-2</c:v>
                </c:pt>
                <c:pt idx="25217">
                  <c:v>7.9722222222222222E-2</c:v>
                </c:pt>
                <c:pt idx="25218">
                  <c:v>7.9965277777777774E-2</c:v>
                </c:pt>
                <c:pt idx="25219">
                  <c:v>8.0219907407407406E-2</c:v>
                </c:pt>
                <c:pt idx="25220">
                  <c:v>8.0462962962962958E-2</c:v>
                </c:pt>
                <c:pt idx="25221">
                  <c:v>8.070601851851851E-2</c:v>
                </c:pt>
                <c:pt idx="25222">
                  <c:v>8.0949074074074076E-2</c:v>
                </c:pt>
                <c:pt idx="25223">
                  <c:v>8.1192129629629628E-2</c:v>
                </c:pt>
                <c:pt idx="25224">
                  <c:v>8.144675925925926E-2</c:v>
                </c:pt>
                <c:pt idx="25225">
                  <c:v>8.1689814814814812E-2</c:v>
                </c:pt>
                <c:pt idx="25226">
                  <c:v>8.1932870370370378E-2</c:v>
                </c:pt>
                <c:pt idx="25227">
                  <c:v>8.217592592592593E-2</c:v>
                </c:pt>
                <c:pt idx="25228">
                  <c:v>8.2418981481481482E-2</c:v>
                </c:pt>
                <c:pt idx="25229">
                  <c:v>8.2662037037037034E-2</c:v>
                </c:pt>
                <c:pt idx="25230">
                  <c:v>8.2916666666666666E-2</c:v>
                </c:pt>
                <c:pt idx="25231">
                  <c:v>8.3159722222222218E-2</c:v>
                </c:pt>
                <c:pt idx="25232">
                  <c:v>8.340277777777777E-2</c:v>
                </c:pt>
                <c:pt idx="25233">
                  <c:v>8.3645833333333322E-2</c:v>
                </c:pt>
                <c:pt idx="25234">
                  <c:v>8.3888888888888888E-2</c:v>
                </c:pt>
                <c:pt idx="25235">
                  <c:v>8.414351851851852E-2</c:v>
                </c:pt>
                <c:pt idx="25236">
                  <c:v>8.4386574074074072E-2</c:v>
                </c:pt>
                <c:pt idx="25237">
                  <c:v>8.4629629629629624E-2</c:v>
                </c:pt>
                <c:pt idx="25238">
                  <c:v>8.487268518518519E-2</c:v>
                </c:pt>
                <c:pt idx="25239">
                  <c:v>8.5115740740740742E-2</c:v>
                </c:pt>
                <c:pt idx="25240">
                  <c:v>8.5370370370370374E-2</c:v>
                </c:pt>
                <c:pt idx="25241">
                  <c:v>8.5613425925925926E-2</c:v>
                </c:pt>
                <c:pt idx="25242">
                  <c:v>8.5856481481481492E-2</c:v>
                </c:pt>
                <c:pt idx="25243">
                  <c:v>8.6099537037037044E-2</c:v>
                </c:pt>
                <c:pt idx="25244">
                  <c:v>8.6342592592592596E-2</c:v>
                </c:pt>
                <c:pt idx="25245">
                  <c:v>8.6597222222222214E-2</c:v>
                </c:pt>
                <c:pt idx="25246">
                  <c:v>8.6840277777777766E-2</c:v>
                </c:pt>
                <c:pt idx="25247">
                  <c:v>8.7083333333333332E-2</c:v>
                </c:pt>
                <c:pt idx="25248">
                  <c:v>8.7326388888888884E-2</c:v>
                </c:pt>
                <c:pt idx="25249">
                  <c:v>8.7569444444444436E-2</c:v>
                </c:pt>
                <c:pt idx="25250">
                  <c:v>8.7824074074074068E-2</c:v>
                </c:pt>
                <c:pt idx="25251">
                  <c:v>8.8067129629629634E-2</c:v>
                </c:pt>
                <c:pt idx="25252">
                  <c:v>8.8310185185185186E-2</c:v>
                </c:pt>
                <c:pt idx="25253">
                  <c:v>8.8553240740740738E-2</c:v>
                </c:pt>
                <c:pt idx="25254">
                  <c:v>8.8796296296296304E-2</c:v>
                </c:pt>
                <c:pt idx="25255">
                  <c:v>8.9039351851851856E-2</c:v>
                </c:pt>
                <c:pt idx="25256">
                  <c:v>8.9293981481481488E-2</c:v>
                </c:pt>
                <c:pt idx="25257">
                  <c:v>8.953703703703704E-2</c:v>
                </c:pt>
                <c:pt idx="25258">
                  <c:v>8.9780092592592606E-2</c:v>
                </c:pt>
                <c:pt idx="25259">
                  <c:v>9.0023148148148144E-2</c:v>
                </c:pt>
                <c:pt idx="25260">
                  <c:v>9.0266203703703696E-2</c:v>
                </c:pt>
                <c:pt idx="25261">
                  <c:v>9.0520833333333328E-2</c:v>
                </c:pt>
                <c:pt idx="25262">
                  <c:v>9.076388888888888E-2</c:v>
                </c:pt>
                <c:pt idx="25263">
                  <c:v>9.1006944444444446E-2</c:v>
                </c:pt>
                <c:pt idx="25264">
                  <c:v>9.1249999999999998E-2</c:v>
                </c:pt>
                <c:pt idx="25265">
                  <c:v>9.149305555555555E-2</c:v>
                </c:pt>
                <c:pt idx="25266">
                  <c:v>9.1747685185185182E-2</c:v>
                </c:pt>
                <c:pt idx="25267">
                  <c:v>9.1990740740740748E-2</c:v>
                </c:pt>
                <c:pt idx="25268">
                  <c:v>9.22337962962963E-2</c:v>
                </c:pt>
                <c:pt idx="25269">
                  <c:v>9.2476851851851852E-2</c:v>
                </c:pt>
                <c:pt idx="25270">
                  <c:v>9.2719907407407418E-2</c:v>
                </c:pt>
                <c:pt idx="25271">
                  <c:v>9.2962962962962969E-2</c:v>
                </c:pt>
                <c:pt idx="25272">
                  <c:v>9.3217592592592588E-2</c:v>
                </c:pt>
                <c:pt idx="25273">
                  <c:v>9.346064814814814E-2</c:v>
                </c:pt>
                <c:pt idx="25274">
                  <c:v>9.3703703703703692E-2</c:v>
                </c:pt>
                <c:pt idx="25275">
                  <c:v>9.3946759259259258E-2</c:v>
                </c:pt>
                <c:pt idx="25276">
                  <c:v>9.418981481481481E-2</c:v>
                </c:pt>
                <c:pt idx="25277">
                  <c:v>9.4444444444444442E-2</c:v>
                </c:pt>
                <c:pt idx="25278">
                  <c:v>9.4687499999999994E-2</c:v>
                </c:pt>
                <c:pt idx="25279">
                  <c:v>9.493055555555556E-2</c:v>
                </c:pt>
                <c:pt idx="25280">
                  <c:v>9.5173611111111112E-2</c:v>
                </c:pt>
                <c:pt idx="25281">
                  <c:v>9.5416666666666664E-2</c:v>
                </c:pt>
                <c:pt idx="25282">
                  <c:v>9.5671296296296296E-2</c:v>
                </c:pt>
                <c:pt idx="25283">
                  <c:v>9.5914351851851862E-2</c:v>
                </c:pt>
                <c:pt idx="25284">
                  <c:v>9.6157407407407414E-2</c:v>
                </c:pt>
                <c:pt idx="25285">
                  <c:v>9.6400462962962966E-2</c:v>
                </c:pt>
                <c:pt idx="25286">
                  <c:v>9.6643518518518531E-2</c:v>
                </c:pt>
                <c:pt idx="25287">
                  <c:v>9.6898148148148164E-2</c:v>
                </c:pt>
                <c:pt idx="25288">
                  <c:v>9.7141203703703702E-2</c:v>
                </c:pt>
                <c:pt idx="25289">
                  <c:v>9.7384259259259254E-2</c:v>
                </c:pt>
                <c:pt idx="25290">
                  <c:v>9.7627314814814806E-2</c:v>
                </c:pt>
                <c:pt idx="25291">
                  <c:v>9.7870370370370371E-2</c:v>
                </c:pt>
                <c:pt idx="25292">
                  <c:v>9.8113425925925923E-2</c:v>
                </c:pt>
                <c:pt idx="25293">
                  <c:v>9.8368055555555556E-2</c:v>
                </c:pt>
                <c:pt idx="25294">
                  <c:v>9.8611111111111108E-2</c:v>
                </c:pt>
                <c:pt idx="25295">
                  <c:v>9.8854166666666674E-2</c:v>
                </c:pt>
                <c:pt idx="25296">
                  <c:v>9.9097222222222225E-2</c:v>
                </c:pt>
                <c:pt idx="25297">
                  <c:v>9.9340277777777777E-2</c:v>
                </c:pt>
                <c:pt idx="25298">
                  <c:v>9.959490740740741E-2</c:v>
                </c:pt>
                <c:pt idx="25299">
                  <c:v>9.9837962962962948E-2</c:v>
                </c:pt>
                <c:pt idx="25300">
                  <c:v>0.10008101851851851</c:v>
                </c:pt>
                <c:pt idx="25301">
                  <c:v>0.10032407407407407</c:v>
                </c:pt>
                <c:pt idx="25302">
                  <c:v>0.10056712962962962</c:v>
                </c:pt>
                <c:pt idx="25303">
                  <c:v>0.10082175925925925</c:v>
                </c:pt>
                <c:pt idx="25304">
                  <c:v>0.10106481481481482</c:v>
                </c:pt>
                <c:pt idx="25305">
                  <c:v>0.10130787037037037</c:v>
                </c:pt>
                <c:pt idx="25306">
                  <c:v>0.10155092592592592</c:v>
                </c:pt>
                <c:pt idx="25307">
                  <c:v>0.10179398148148149</c:v>
                </c:pt>
                <c:pt idx="25308">
                  <c:v>0.10204861111111112</c:v>
                </c:pt>
                <c:pt idx="25309">
                  <c:v>0.10229166666666667</c:v>
                </c:pt>
                <c:pt idx="25310">
                  <c:v>0.10253472222222222</c:v>
                </c:pt>
                <c:pt idx="25311">
                  <c:v>0.10277777777777779</c:v>
                </c:pt>
                <c:pt idx="25312">
                  <c:v>0.10302083333333334</c:v>
                </c:pt>
                <c:pt idx="25313">
                  <c:v>0.10327546296296297</c:v>
                </c:pt>
                <c:pt idx="25314">
                  <c:v>0.10351851851851852</c:v>
                </c:pt>
                <c:pt idx="25315">
                  <c:v>0.10376157407407409</c:v>
                </c:pt>
                <c:pt idx="25316">
                  <c:v>0.10400462962962963</c:v>
                </c:pt>
                <c:pt idx="25317">
                  <c:v>0.10424768518518518</c:v>
                </c:pt>
                <c:pt idx="25318">
                  <c:v>0.10449074074074073</c:v>
                </c:pt>
                <c:pt idx="25319">
                  <c:v>0.10474537037037036</c:v>
                </c:pt>
                <c:pt idx="25320">
                  <c:v>0.10498842592592593</c:v>
                </c:pt>
                <c:pt idx="25321">
                  <c:v>0.10523148148148148</c:v>
                </c:pt>
                <c:pt idx="25322">
                  <c:v>0.10547453703703703</c:v>
                </c:pt>
                <c:pt idx="25323">
                  <c:v>0.1057175925925926</c:v>
                </c:pt>
                <c:pt idx="25324">
                  <c:v>0.10597222222222223</c:v>
                </c:pt>
                <c:pt idx="25325">
                  <c:v>0.10621527777777778</c:v>
                </c:pt>
                <c:pt idx="25326">
                  <c:v>0.10645833333333332</c:v>
                </c:pt>
                <c:pt idx="25327">
                  <c:v>0.10670138888888887</c:v>
                </c:pt>
                <c:pt idx="25328">
                  <c:v>0.10694444444444444</c:v>
                </c:pt>
                <c:pt idx="25329">
                  <c:v>0.10719907407407407</c:v>
                </c:pt>
                <c:pt idx="25330">
                  <c:v>0.10744212962962962</c:v>
                </c:pt>
                <c:pt idx="25331">
                  <c:v>0.10768518518518518</c:v>
                </c:pt>
                <c:pt idx="25332">
                  <c:v>0.10792824074074074</c:v>
                </c:pt>
                <c:pt idx="25333">
                  <c:v>0.10817129629629629</c:v>
                </c:pt>
                <c:pt idx="25334">
                  <c:v>0.10841435185185185</c:v>
                </c:pt>
                <c:pt idx="25335">
                  <c:v>0.10866898148148148</c:v>
                </c:pt>
                <c:pt idx="25336">
                  <c:v>0.10891203703703704</c:v>
                </c:pt>
                <c:pt idx="25337">
                  <c:v>0.1091550925925926</c:v>
                </c:pt>
                <c:pt idx="25338">
                  <c:v>0.10939814814814815</c:v>
                </c:pt>
                <c:pt idx="25339">
                  <c:v>0.10965277777777778</c:v>
                </c:pt>
                <c:pt idx="25340">
                  <c:v>0.10989583333333335</c:v>
                </c:pt>
                <c:pt idx="25341">
                  <c:v>0.1101388888888889</c:v>
                </c:pt>
                <c:pt idx="25342">
                  <c:v>0.11038194444444445</c:v>
                </c:pt>
                <c:pt idx="25343">
                  <c:v>0.11062499999999999</c:v>
                </c:pt>
                <c:pt idx="25344">
                  <c:v>0.11086805555555555</c:v>
                </c:pt>
                <c:pt idx="25345">
                  <c:v>0.11112268518518519</c:v>
                </c:pt>
                <c:pt idx="25346">
                  <c:v>0.11136574074074074</c:v>
                </c:pt>
                <c:pt idx="25347">
                  <c:v>0.11160879629629629</c:v>
                </c:pt>
                <c:pt idx="25348">
                  <c:v>0.11185185185185186</c:v>
                </c:pt>
                <c:pt idx="25349">
                  <c:v>0.11209490740740741</c:v>
                </c:pt>
                <c:pt idx="25350">
                  <c:v>0.11234953703703704</c:v>
                </c:pt>
                <c:pt idx="25351">
                  <c:v>0.11259259259259259</c:v>
                </c:pt>
                <c:pt idx="25352">
                  <c:v>0.11283564814814816</c:v>
                </c:pt>
                <c:pt idx="25353">
                  <c:v>0.11307870370370371</c:v>
                </c:pt>
                <c:pt idx="25354">
                  <c:v>0.11332175925925925</c:v>
                </c:pt>
                <c:pt idx="25355">
                  <c:v>0.1135648148148148</c:v>
                </c:pt>
                <c:pt idx="25356">
                  <c:v>0.11381944444444443</c:v>
                </c:pt>
                <c:pt idx="25357">
                  <c:v>0.1140625</c:v>
                </c:pt>
                <c:pt idx="25358">
                  <c:v>0.11430555555555555</c:v>
                </c:pt>
                <c:pt idx="25359">
                  <c:v>0.1145486111111111</c:v>
                </c:pt>
                <c:pt idx="25360">
                  <c:v>0.11479166666666667</c:v>
                </c:pt>
                <c:pt idx="25361">
                  <c:v>0.1150462962962963</c:v>
                </c:pt>
                <c:pt idx="25362">
                  <c:v>0.11528935185185185</c:v>
                </c:pt>
                <c:pt idx="25363">
                  <c:v>0.1155324074074074</c:v>
                </c:pt>
                <c:pt idx="25364">
                  <c:v>0.11577546296296297</c:v>
                </c:pt>
                <c:pt idx="25365">
                  <c:v>0.11601851851851852</c:v>
                </c:pt>
                <c:pt idx="25366">
                  <c:v>0.11627314814814815</c:v>
                </c:pt>
                <c:pt idx="25367">
                  <c:v>0.11651620370370371</c:v>
                </c:pt>
                <c:pt idx="25368">
                  <c:v>0.11675925925925927</c:v>
                </c:pt>
                <c:pt idx="25369">
                  <c:v>0.11700231481481482</c:v>
                </c:pt>
                <c:pt idx="25370">
                  <c:v>0.11724537037037037</c:v>
                </c:pt>
                <c:pt idx="25371">
                  <c:v>0.11750000000000001</c:v>
                </c:pt>
                <c:pt idx="25372">
                  <c:v>0.11774305555555555</c:v>
                </c:pt>
                <c:pt idx="25373">
                  <c:v>0.11798611111111111</c:v>
                </c:pt>
                <c:pt idx="25374">
                  <c:v>0.11822916666666666</c:v>
                </c:pt>
                <c:pt idx="25375">
                  <c:v>0.11847222222222221</c:v>
                </c:pt>
                <c:pt idx="25376">
                  <c:v>0.11872685185185185</c:v>
                </c:pt>
                <c:pt idx="25377">
                  <c:v>0.11896990740740741</c:v>
                </c:pt>
                <c:pt idx="25378">
                  <c:v>0.11921296296296297</c:v>
                </c:pt>
                <c:pt idx="25379">
                  <c:v>0.11945601851851852</c:v>
                </c:pt>
                <c:pt idx="25380">
                  <c:v>0.11969907407407408</c:v>
                </c:pt>
                <c:pt idx="25381">
                  <c:v>0.11994212962962963</c:v>
                </c:pt>
                <c:pt idx="25382">
                  <c:v>0.12019675925925927</c:v>
                </c:pt>
                <c:pt idx="25383">
                  <c:v>0.12043981481481481</c:v>
                </c:pt>
                <c:pt idx="25384">
                  <c:v>0.12068287037037036</c:v>
                </c:pt>
                <c:pt idx="25385">
                  <c:v>0.12092592592592592</c:v>
                </c:pt>
                <c:pt idx="25386">
                  <c:v>0.12116898148148147</c:v>
                </c:pt>
                <c:pt idx="25387">
                  <c:v>0.12142361111111111</c:v>
                </c:pt>
                <c:pt idx="25388">
                  <c:v>0.12166666666666666</c:v>
                </c:pt>
                <c:pt idx="25389">
                  <c:v>0.12190972222222222</c:v>
                </c:pt>
                <c:pt idx="25390">
                  <c:v>0.12215277777777778</c:v>
                </c:pt>
                <c:pt idx="25391">
                  <c:v>0.12239583333333333</c:v>
                </c:pt>
                <c:pt idx="25392">
                  <c:v>0.12265046296296296</c:v>
                </c:pt>
                <c:pt idx="25393">
                  <c:v>0.12289351851851853</c:v>
                </c:pt>
                <c:pt idx="25394">
                  <c:v>0.12313657407407408</c:v>
                </c:pt>
                <c:pt idx="25395">
                  <c:v>0.12337962962962963</c:v>
                </c:pt>
                <c:pt idx="25396">
                  <c:v>0.1236226851851852</c:v>
                </c:pt>
                <c:pt idx="25397">
                  <c:v>0.12387731481481483</c:v>
                </c:pt>
                <c:pt idx="25398">
                  <c:v>0.12412037037037038</c:v>
                </c:pt>
                <c:pt idx="25399">
                  <c:v>0.12436342592592593</c:v>
                </c:pt>
                <c:pt idx="25400">
                  <c:v>0.12460648148148147</c:v>
                </c:pt>
                <c:pt idx="25401">
                  <c:v>0.12484953703703704</c:v>
                </c:pt>
                <c:pt idx="25402">
                  <c:v>0.12510416666666666</c:v>
                </c:pt>
                <c:pt idx="25403">
                  <c:v>0.12534722222222222</c:v>
                </c:pt>
                <c:pt idx="25404">
                  <c:v>0.12559027777777779</c:v>
                </c:pt>
                <c:pt idx="25405">
                  <c:v>0.12583333333333332</c:v>
                </c:pt>
                <c:pt idx="25406">
                  <c:v>0.12607638888888889</c:v>
                </c:pt>
                <c:pt idx="25407">
                  <c:v>0.12631944444444446</c:v>
                </c:pt>
                <c:pt idx="25408">
                  <c:v>0.12657407407407409</c:v>
                </c:pt>
                <c:pt idx="25409">
                  <c:v>0.12681712962962963</c:v>
                </c:pt>
                <c:pt idx="25410">
                  <c:v>0.12706018518518519</c:v>
                </c:pt>
                <c:pt idx="25411">
                  <c:v>0.12730324074074076</c:v>
                </c:pt>
                <c:pt idx="25412">
                  <c:v>0.1275462962962963</c:v>
                </c:pt>
                <c:pt idx="25413">
                  <c:v>0.12780092592592593</c:v>
                </c:pt>
                <c:pt idx="25414">
                  <c:v>0.12804398148148147</c:v>
                </c:pt>
                <c:pt idx="25415">
                  <c:v>0.12828703703703703</c:v>
                </c:pt>
                <c:pt idx="25416">
                  <c:v>0.1285300925925926</c:v>
                </c:pt>
                <c:pt idx="25417">
                  <c:v>0.12877314814814814</c:v>
                </c:pt>
                <c:pt idx="25418">
                  <c:v>0.12902777777777777</c:v>
                </c:pt>
                <c:pt idx="25419">
                  <c:v>0.12927083333333333</c:v>
                </c:pt>
                <c:pt idx="25420">
                  <c:v>0.1295138888888889</c:v>
                </c:pt>
                <c:pt idx="25421">
                  <c:v>0.12975694444444444</c:v>
                </c:pt>
                <c:pt idx="25422">
                  <c:v>0.13</c:v>
                </c:pt>
                <c:pt idx="25423">
                  <c:v>0.13024305555555557</c:v>
                </c:pt>
                <c:pt idx="25424">
                  <c:v>0.1304976851851852</c:v>
                </c:pt>
                <c:pt idx="25425">
                  <c:v>0.13074074074074074</c:v>
                </c:pt>
                <c:pt idx="25426">
                  <c:v>0.13098379629629628</c:v>
                </c:pt>
                <c:pt idx="25427">
                  <c:v>0.13122685185185184</c:v>
                </c:pt>
                <c:pt idx="25428">
                  <c:v>0.13146990740740741</c:v>
                </c:pt>
                <c:pt idx="25429">
                  <c:v>0.13172453703703704</c:v>
                </c:pt>
                <c:pt idx="25430">
                  <c:v>0.13196759259259258</c:v>
                </c:pt>
                <c:pt idx="25431">
                  <c:v>0.13221064814814815</c:v>
                </c:pt>
                <c:pt idx="25432">
                  <c:v>0.13245370370370371</c:v>
                </c:pt>
                <c:pt idx="25433">
                  <c:v>0.13269675925925925</c:v>
                </c:pt>
                <c:pt idx="25434">
                  <c:v>0.13295138888888888</c:v>
                </c:pt>
                <c:pt idx="25435">
                  <c:v>0.13319444444444445</c:v>
                </c:pt>
                <c:pt idx="25436">
                  <c:v>0.13343750000000001</c:v>
                </c:pt>
                <c:pt idx="25437">
                  <c:v>0.13368055555555555</c:v>
                </c:pt>
                <c:pt idx="25438">
                  <c:v>0.13392361111111112</c:v>
                </c:pt>
                <c:pt idx="25439">
                  <c:v>0.13417824074074072</c:v>
                </c:pt>
                <c:pt idx="25440">
                  <c:v>0.13442129629629629</c:v>
                </c:pt>
                <c:pt idx="25441">
                  <c:v>0.13466435185185185</c:v>
                </c:pt>
                <c:pt idx="25442">
                  <c:v>0.13490740740740739</c:v>
                </c:pt>
                <c:pt idx="25443">
                  <c:v>0.13515046296296296</c:v>
                </c:pt>
                <c:pt idx="25444">
                  <c:v>0.13539351851851852</c:v>
                </c:pt>
                <c:pt idx="25445">
                  <c:v>0.13564814814814816</c:v>
                </c:pt>
                <c:pt idx="25446">
                  <c:v>0.13589120370370369</c:v>
                </c:pt>
                <c:pt idx="25447">
                  <c:v>0.13613425925925926</c:v>
                </c:pt>
                <c:pt idx="25448">
                  <c:v>0.13637731481481483</c:v>
                </c:pt>
                <c:pt idx="25449">
                  <c:v>0.13662037037037036</c:v>
                </c:pt>
                <c:pt idx="25450">
                  <c:v>0.136875</c:v>
                </c:pt>
                <c:pt idx="25451">
                  <c:v>0.13711805555555556</c:v>
                </c:pt>
                <c:pt idx="25452">
                  <c:v>0.13736111111111113</c:v>
                </c:pt>
                <c:pt idx="25453">
                  <c:v>0.13760416666666667</c:v>
                </c:pt>
                <c:pt idx="25454">
                  <c:v>0.13784722222222223</c:v>
                </c:pt>
                <c:pt idx="25455">
                  <c:v>0.13810185185185184</c:v>
                </c:pt>
                <c:pt idx="25456">
                  <c:v>0.1383449074074074</c:v>
                </c:pt>
                <c:pt idx="25457">
                  <c:v>0.13858796296296297</c:v>
                </c:pt>
                <c:pt idx="25458">
                  <c:v>0.13883101851851851</c:v>
                </c:pt>
                <c:pt idx="25459">
                  <c:v>0.13907407407407407</c:v>
                </c:pt>
                <c:pt idx="25460">
                  <c:v>0.1393287037037037</c:v>
                </c:pt>
                <c:pt idx="25461">
                  <c:v>0.13957175925925927</c:v>
                </c:pt>
                <c:pt idx="25462">
                  <c:v>0.13981481481481481</c:v>
                </c:pt>
                <c:pt idx="25463">
                  <c:v>0.14005787037037037</c:v>
                </c:pt>
                <c:pt idx="25464">
                  <c:v>0.14030092592592594</c:v>
                </c:pt>
                <c:pt idx="25465">
                  <c:v>0.14054398148148148</c:v>
                </c:pt>
                <c:pt idx="25466">
                  <c:v>0.14079861111111111</c:v>
                </c:pt>
                <c:pt idx="25467">
                  <c:v>0.14104166666666665</c:v>
                </c:pt>
                <c:pt idx="25468">
                  <c:v>0.14128472222222221</c:v>
                </c:pt>
                <c:pt idx="25469">
                  <c:v>0.14152777777777778</c:v>
                </c:pt>
                <c:pt idx="25470">
                  <c:v>0.14177083333333332</c:v>
                </c:pt>
                <c:pt idx="25471">
                  <c:v>0.14202546296296295</c:v>
                </c:pt>
                <c:pt idx="25472">
                  <c:v>0.14226851851851852</c:v>
                </c:pt>
                <c:pt idx="25473">
                  <c:v>0.14251157407407408</c:v>
                </c:pt>
                <c:pt idx="25474">
                  <c:v>0.14275462962962962</c:v>
                </c:pt>
                <c:pt idx="25475">
                  <c:v>0.14299768518518519</c:v>
                </c:pt>
                <c:pt idx="25476">
                  <c:v>0.14325231481481482</c:v>
                </c:pt>
                <c:pt idx="25477">
                  <c:v>0.14349537037037038</c:v>
                </c:pt>
                <c:pt idx="25478">
                  <c:v>0.14373842592592592</c:v>
                </c:pt>
                <c:pt idx="25479">
                  <c:v>0.14398148148148149</c:v>
                </c:pt>
                <c:pt idx="25480">
                  <c:v>0.14422453703703705</c:v>
                </c:pt>
                <c:pt idx="25481">
                  <c:v>0.14447916666666669</c:v>
                </c:pt>
                <c:pt idx="25482">
                  <c:v>0.14472222222222222</c:v>
                </c:pt>
                <c:pt idx="25483">
                  <c:v>0.14496527777777776</c:v>
                </c:pt>
                <c:pt idx="25484">
                  <c:v>0.14520833333333333</c:v>
                </c:pt>
                <c:pt idx="25485">
                  <c:v>0.14545138888888889</c:v>
                </c:pt>
                <c:pt idx="25486">
                  <c:v>0.14569444444444443</c:v>
                </c:pt>
                <c:pt idx="25487">
                  <c:v>0.14594907407407406</c:v>
                </c:pt>
                <c:pt idx="25488">
                  <c:v>0.14619212962962963</c:v>
                </c:pt>
                <c:pt idx="25489">
                  <c:v>0.1464351851851852</c:v>
                </c:pt>
                <c:pt idx="25490">
                  <c:v>0.14667824074074073</c:v>
                </c:pt>
                <c:pt idx="25491">
                  <c:v>0.1469212962962963</c:v>
                </c:pt>
                <c:pt idx="25492">
                  <c:v>0.14717592592592593</c:v>
                </c:pt>
                <c:pt idx="25493">
                  <c:v>0.14741898148148147</c:v>
                </c:pt>
                <c:pt idx="25494">
                  <c:v>0.14766203703703704</c:v>
                </c:pt>
                <c:pt idx="25495">
                  <c:v>0.14790509259259257</c:v>
                </c:pt>
                <c:pt idx="25496">
                  <c:v>0.14814814814814814</c:v>
                </c:pt>
                <c:pt idx="25497">
                  <c:v>0.14840277777777777</c:v>
                </c:pt>
                <c:pt idx="25498">
                  <c:v>0.14864583333333334</c:v>
                </c:pt>
                <c:pt idx="25499">
                  <c:v>0.14888888888888888</c:v>
                </c:pt>
                <c:pt idx="25500">
                  <c:v>0.14913194444444444</c:v>
                </c:pt>
                <c:pt idx="25501">
                  <c:v>0.14937500000000001</c:v>
                </c:pt>
                <c:pt idx="25502">
                  <c:v>0.14962962962962964</c:v>
                </c:pt>
                <c:pt idx="25503">
                  <c:v>0.14987268518518518</c:v>
                </c:pt>
                <c:pt idx="25504">
                  <c:v>0.15011574074074074</c:v>
                </c:pt>
                <c:pt idx="25505">
                  <c:v>0.15035879629629631</c:v>
                </c:pt>
                <c:pt idx="25506">
                  <c:v>0.15060185185185185</c:v>
                </c:pt>
                <c:pt idx="25507">
                  <c:v>0.15084490740740741</c:v>
                </c:pt>
                <c:pt idx="25508">
                  <c:v>0.15109953703703705</c:v>
                </c:pt>
                <c:pt idx="25509">
                  <c:v>0.15134259259259258</c:v>
                </c:pt>
                <c:pt idx="25510">
                  <c:v>0.15158564814814815</c:v>
                </c:pt>
                <c:pt idx="25511">
                  <c:v>0.15182870370370369</c:v>
                </c:pt>
                <c:pt idx="25512">
                  <c:v>0.15208333333333332</c:v>
                </c:pt>
                <c:pt idx="25513">
                  <c:v>0.15232638888888889</c:v>
                </c:pt>
                <c:pt idx="25514">
                  <c:v>0.15256944444444445</c:v>
                </c:pt>
                <c:pt idx="25515">
                  <c:v>0.15281249999999999</c:v>
                </c:pt>
                <c:pt idx="25516">
                  <c:v>0.15305555555555556</c:v>
                </c:pt>
                <c:pt idx="25517">
                  <c:v>0.15329861111111112</c:v>
                </c:pt>
                <c:pt idx="25518">
                  <c:v>0.15355324074074075</c:v>
                </c:pt>
                <c:pt idx="25519">
                  <c:v>0.15379629629629629</c:v>
                </c:pt>
                <c:pt idx="25520">
                  <c:v>0.15403935185185186</c:v>
                </c:pt>
                <c:pt idx="25521">
                  <c:v>0.1542824074074074</c:v>
                </c:pt>
                <c:pt idx="25522">
                  <c:v>0.15452546296296296</c:v>
                </c:pt>
                <c:pt idx="25523">
                  <c:v>0.15478009259259259</c:v>
                </c:pt>
                <c:pt idx="25524">
                  <c:v>0.15502314814814813</c:v>
                </c:pt>
                <c:pt idx="25525">
                  <c:v>0.1552662037037037</c:v>
                </c:pt>
                <c:pt idx="25526">
                  <c:v>0.15550925925925926</c:v>
                </c:pt>
                <c:pt idx="25527">
                  <c:v>0.1557523148148148</c:v>
                </c:pt>
                <c:pt idx="25528">
                  <c:v>0.15600694444444443</c:v>
                </c:pt>
                <c:pt idx="25529">
                  <c:v>0.15625</c:v>
                </c:pt>
                <c:pt idx="25530">
                  <c:v>0.15649305555555557</c:v>
                </c:pt>
                <c:pt idx="25531">
                  <c:v>0.1567361111111111</c:v>
                </c:pt>
                <c:pt idx="25532">
                  <c:v>0.15697916666666667</c:v>
                </c:pt>
                <c:pt idx="25533">
                  <c:v>0.15722222222222224</c:v>
                </c:pt>
                <c:pt idx="25534">
                  <c:v>0.15747685185185187</c:v>
                </c:pt>
                <c:pt idx="25535">
                  <c:v>0.15771990740740741</c:v>
                </c:pt>
                <c:pt idx="25536">
                  <c:v>0.15796296296296297</c:v>
                </c:pt>
                <c:pt idx="25537">
                  <c:v>0.15820601851851854</c:v>
                </c:pt>
                <c:pt idx="25538">
                  <c:v>0.15846064814814814</c:v>
                </c:pt>
                <c:pt idx="25539">
                  <c:v>0.15870370370370371</c:v>
                </c:pt>
                <c:pt idx="25540">
                  <c:v>0.15894675925925925</c:v>
                </c:pt>
                <c:pt idx="25541">
                  <c:v>0.15918981481481481</c:v>
                </c:pt>
                <c:pt idx="25542">
                  <c:v>0.15943287037037038</c:v>
                </c:pt>
                <c:pt idx="25543">
                  <c:v>0.15967592592592592</c:v>
                </c:pt>
                <c:pt idx="25544">
                  <c:v>0.15993055555555555</c:v>
                </c:pt>
                <c:pt idx="25545">
                  <c:v>0.16017361111111111</c:v>
                </c:pt>
                <c:pt idx="25546">
                  <c:v>0.16041666666666668</c:v>
                </c:pt>
                <c:pt idx="25547">
                  <c:v>0.16065972222222222</c:v>
                </c:pt>
                <c:pt idx="25548">
                  <c:v>0.16090277777777778</c:v>
                </c:pt>
                <c:pt idx="25549">
                  <c:v>0.16115740740740742</c:v>
                </c:pt>
                <c:pt idx="25550">
                  <c:v>0.16140046296296295</c:v>
                </c:pt>
                <c:pt idx="25551">
                  <c:v>0.16164351851851852</c:v>
                </c:pt>
                <c:pt idx="25552">
                  <c:v>0.16188657407407406</c:v>
                </c:pt>
                <c:pt idx="25553">
                  <c:v>0.16212962962962962</c:v>
                </c:pt>
                <c:pt idx="25554">
                  <c:v>0.16237268518518519</c:v>
                </c:pt>
                <c:pt idx="25555">
                  <c:v>0.16262731481481482</c:v>
                </c:pt>
                <c:pt idx="25556">
                  <c:v>0.16287037037037036</c:v>
                </c:pt>
                <c:pt idx="25557">
                  <c:v>0.16311342592592593</c:v>
                </c:pt>
                <c:pt idx="25558">
                  <c:v>0.16335648148148149</c:v>
                </c:pt>
                <c:pt idx="25559">
                  <c:v>0.16359953703703703</c:v>
                </c:pt>
                <c:pt idx="25560">
                  <c:v>0.16385416666666666</c:v>
                </c:pt>
                <c:pt idx="25561">
                  <c:v>0.16409722222222223</c:v>
                </c:pt>
                <c:pt idx="25562">
                  <c:v>0.16434027777777779</c:v>
                </c:pt>
                <c:pt idx="25563">
                  <c:v>0.16458333333333333</c:v>
                </c:pt>
                <c:pt idx="25564">
                  <c:v>0.1648263888888889</c:v>
                </c:pt>
                <c:pt idx="25565">
                  <c:v>0.16508101851851853</c:v>
                </c:pt>
                <c:pt idx="25566">
                  <c:v>0.1653240740740741</c:v>
                </c:pt>
                <c:pt idx="25567">
                  <c:v>0.16556712962962963</c:v>
                </c:pt>
                <c:pt idx="25568">
                  <c:v>0.16581018518518517</c:v>
                </c:pt>
                <c:pt idx="25569">
                  <c:v>0.16605324074074074</c:v>
                </c:pt>
                <c:pt idx="25570">
                  <c:v>0.16630787037037037</c:v>
                </c:pt>
                <c:pt idx="25571">
                  <c:v>0.16655092592592594</c:v>
                </c:pt>
                <c:pt idx="25572">
                  <c:v>0.16679398148148147</c:v>
                </c:pt>
                <c:pt idx="25573">
                  <c:v>0.16703703703703701</c:v>
                </c:pt>
                <c:pt idx="25574">
                  <c:v>0.16728009259259258</c:v>
                </c:pt>
                <c:pt idx="25575">
                  <c:v>0.16753472222222221</c:v>
                </c:pt>
                <c:pt idx="25576">
                  <c:v>0.16777777777777778</c:v>
                </c:pt>
                <c:pt idx="25577">
                  <c:v>0.16802083333333331</c:v>
                </c:pt>
                <c:pt idx="25578">
                  <c:v>0.16826388888888888</c:v>
                </c:pt>
                <c:pt idx="25579">
                  <c:v>0.16850694444444445</c:v>
                </c:pt>
                <c:pt idx="25580">
                  <c:v>0.16874999999999998</c:v>
                </c:pt>
                <c:pt idx="25581">
                  <c:v>0.16900462962962962</c:v>
                </c:pt>
                <c:pt idx="25582">
                  <c:v>0.16924768518518518</c:v>
                </c:pt>
                <c:pt idx="25583">
                  <c:v>0.16949074074074075</c:v>
                </c:pt>
                <c:pt idx="25584">
                  <c:v>0.16973379629629629</c:v>
                </c:pt>
                <c:pt idx="25585">
                  <c:v>0.16997685185185185</c:v>
                </c:pt>
                <c:pt idx="25586">
                  <c:v>0.17023148148148148</c:v>
                </c:pt>
                <c:pt idx="25587">
                  <c:v>0.17047453703703705</c:v>
                </c:pt>
                <c:pt idx="25588">
                  <c:v>0.17071759259259259</c:v>
                </c:pt>
                <c:pt idx="25589">
                  <c:v>0.17096064814814815</c:v>
                </c:pt>
                <c:pt idx="25590">
                  <c:v>0.17120370370370372</c:v>
                </c:pt>
                <c:pt idx="25591">
                  <c:v>0.17145833333333335</c:v>
                </c:pt>
                <c:pt idx="25592">
                  <c:v>0.17170138888888889</c:v>
                </c:pt>
                <c:pt idx="25593">
                  <c:v>0.17194444444444446</c:v>
                </c:pt>
                <c:pt idx="25594">
                  <c:v>0.17218750000000002</c:v>
                </c:pt>
                <c:pt idx="25595">
                  <c:v>0.17243055555555556</c:v>
                </c:pt>
                <c:pt idx="25596">
                  <c:v>0.17268518518518519</c:v>
                </c:pt>
                <c:pt idx="25597">
                  <c:v>0.17292824074074076</c:v>
                </c:pt>
                <c:pt idx="25598">
                  <c:v>0.17317129629629632</c:v>
                </c:pt>
                <c:pt idx="25599">
                  <c:v>0.17341435185185183</c:v>
                </c:pt>
                <c:pt idx="25600">
                  <c:v>0.1736574074074074</c:v>
                </c:pt>
                <c:pt idx="25601">
                  <c:v>0.17391203703703703</c:v>
                </c:pt>
                <c:pt idx="25602">
                  <c:v>0.17415509259259257</c:v>
                </c:pt>
                <c:pt idx="25603">
                  <c:v>0.17439814814814814</c:v>
                </c:pt>
                <c:pt idx="25604">
                  <c:v>0.1746412037037037</c:v>
                </c:pt>
                <c:pt idx="25605">
                  <c:v>0.17488425925925924</c:v>
                </c:pt>
                <c:pt idx="25606">
                  <c:v>0.17512731481481481</c:v>
                </c:pt>
                <c:pt idx="25607">
                  <c:v>0.17538194444444444</c:v>
                </c:pt>
                <c:pt idx="25608">
                  <c:v>0.175625</c:v>
                </c:pt>
                <c:pt idx="25609">
                  <c:v>0.17586805555555554</c:v>
                </c:pt>
                <c:pt idx="25610">
                  <c:v>0.17611111111111111</c:v>
                </c:pt>
                <c:pt idx="25611">
                  <c:v>0.17635416666666667</c:v>
                </c:pt>
                <c:pt idx="25612">
                  <c:v>0.17660879629629631</c:v>
                </c:pt>
                <c:pt idx="25613">
                  <c:v>0.17685185185185184</c:v>
                </c:pt>
                <c:pt idx="25614">
                  <c:v>0.17709490740740741</c:v>
                </c:pt>
                <c:pt idx="25615">
                  <c:v>0.17733796296296298</c:v>
                </c:pt>
                <c:pt idx="25616">
                  <c:v>0.17758101851851851</c:v>
                </c:pt>
                <c:pt idx="25617">
                  <c:v>0.17783564814814815</c:v>
                </c:pt>
                <c:pt idx="25618">
                  <c:v>0.17807870370370371</c:v>
                </c:pt>
                <c:pt idx="25619">
                  <c:v>0.17832175925925928</c:v>
                </c:pt>
                <c:pt idx="25620">
                  <c:v>0.17856481481481482</c:v>
                </c:pt>
                <c:pt idx="25621">
                  <c:v>0.17880787037037038</c:v>
                </c:pt>
                <c:pt idx="25622">
                  <c:v>0.17905092592592595</c:v>
                </c:pt>
                <c:pt idx="25623">
                  <c:v>0.17930555555555558</c:v>
                </c:pt>
                <c:pt idx="25624">
                  <c:v>0.17954861111111112</c:v>
                </c:pt>
                <c:pt idx="25625">
                  <c:v>0.17979166666666668</c:v>
                </c:pt>
                <c:pt idx="25626">
                  <c:v>0.18003472222222225</c:v>
                </c:pt>
                <c:pt idx="25627">
                  <c:v>0.18027777777777779</c:v>
                </c:pt>
                <c:pt idx="25628">
                  <c:v>0.18053240740740739</c:v>
                </c:pt>
                <c:pt idx="25629">
                  <c:v>0.18077546296296296</c:v>
                </c:pt>
                <c:pt idx="25630">
                  <c:v>0.1810185185185185</c:v>
                </c:pt>
                <c:pt idx="25631">
                  <c:v>0.18126157407407406</c:v>
                </c:pt>
                <c:pt idx="25632">
                  <c:v>0.18150462962962963</c:v>
                </c:pt>
                <c:pt idx="25633">
                  <c:v>0.18175925925925926</c:v>
                </c:pt>
                <c:pt idx="25634">
                  <c:v>0.1820023148148148</c:v>
                </c:pt>
                <c:pt idx="25635">
                  <c:v>0.18224537037037036</c:v>
                </c:pt>
                <c:pt idx="25636">
                  <c:v>0.18248842592592593</c:v>
                </c:pt>
                <c:pt idx="25637">
                  <c:v>0.18273148148148147</c:v>
                </c:pt>
                <c:pt idx="25638">
                  <c:v>0.1829861111111111</c:v>
                </c:pt>
                <c:pt idx="25639">
                  <c:v>0.18322916666666667</c:v>
                </c:pt>
                <c:pt idx="25640">
                  <c:v>0.18347222222222223</c:v>
                </c:pt>
                <c:pt idx="25641">
                  <c:v>0.18371527777777777</c:v>
                </c:pt>
                <c:pt idx="25642">
                  <c:v>0.18395833333333333</c:v>
                </c:pt>
                <c:pt idx="25643">
                  <c:v>0.1842013888888889</c:v>
                </c:pt>
                <c:pt idx="25644">
                  <c:v>0.18445601851851853</c:v>
                </c:pt>
                <c:pt idx="25645">
                  <c:v>0.18469907407407407</c:v>
                </c:pt>
                <c:pt idx="25646">
                  <c:v>0.18494212962962964</c:v>
                </c:pt>
                <c:pt idx="25647">
                  <c:v>0.1851851851851852</c:v>
                </c:pt>
                <c:pt idx="25648">
                  <c:v>0.18542824074074074</c:v>
                </c:pt>
                <c:pt idx="25649">
                  <c:v>0.18568287037037037</c:v>
                </c:pt>
                <c:pt idx="25650">
                  <c:v>0.18592592592592594</c:v>
                </c:pt>
                <c:pt idx="25651">
                  <c:v>0.1861689814814815</c:v>
                </c:pt>
                <c:pt idx="25652">
                  <c:v>0.18641203703703704</c:v>
                </c:pt>
                <c:pt idx="25653">
                  <c:v>0.18665509259259261</c:v>
                </c:pt>
                <c:pt idx="25654">
                  <c:v>0.18690972222222221</c:v>
                </c:pt>
                <c:pt idx="25655">
                  <c:v>0.18715277777777775</c:v>
                </c:pt>
                <c:pt idx="25656">
                  <c:v>0.18739583333333332</c:v>
                </c:pt>
                <c:pt idx="25657">
                  <c:v>0.18763888888888888</c:v>
                </c:pt>
                <c:pt idx="25658">
                  <c:v>0.18788194444444442</c:v>
                </c:pt>
                <c:pt idx="25659">
                  <c:v>0.18812499999999999</c:v>
                </c:pt>
                <c:pt idx="25660">
                  <c:v>0.18837962962962962</c:v>
                </c:pt>
                <c:pt idx="25661">
                  <c:v>0.18862268518518518</c:v>
                </c:pt>
                <c:pt idx="25662">
                  <c:v>0.18886574074074072</c:v>
                </c:pt>
                <c:pt idx="25663">
                  <c:v>0.18910879629629629</c:v>
                </c:pt>
                <c:pt idx="25664">
                  <c:v>0.18936342592592592</c:v>
                </c:pt>
                <c:pt idx="25665">
                  <c:v>0.18960648148148149</c:v>
                </c:pt>
                <c:pt idx="25666">
                  <c:v>0.18984953703703702</c:v>
                </c:pt>
                <c:pt idx="25667">
                  <c:v>0.19009259259259259</c:v>
                </c:pt>
                <c:pt idx="25668">
                  <c:v>0.19033564814814816</c:v>
                </c:pt>
                <c:pt idx="25669">
                  <c:v>0.19057870370370369</c:v>
                </c:pt>
                <c:pt idx="25670">
                  <c:v>0.19083333333333333</c:v>
                </c:pt>
                <c:pt idx="25671">
                  <c:v>0.19107638888888889</c:v>
                </c:pt>
                <c:pt idx="25672">
                  <c:v>0.19131944444444446</c:v>
                </c:pt>
                <c:pt idx="25673">
                  <c:v>0.1915625</c:v>
                </c:pt>
                <c:pt idx="25674">
                  <c:v>0.19180555555555556</c:v>
                </c:pt>
                <c:pt idx="25675">
                  <c:v>0.19206018518518519</c:v>
                </c:pt>
                <c:pt idx="25676">
                  <c:v>0.19230324074074076</c:v>
                </c:pt>
                <c:pt idx="25677">
                  <c:v>0.1925462962962963</c:v>
                </c:pt>
                <c:pt idx="25678">
                  <c:v>0.19278935185185186</c:v>
                </c:pt>
                <c:pt idx="25679">
                  <c:v>0.19303240740740743</c:v>
                </c:pt>
                <c:pt idx="25680">
                  <c:v>0.19328703703703706</c:v>
                </c:pt>
                <c:pt idx="25681">
                  <c:v>0.1935300925925926</c:v>
                </c:pt>
                <c:pt idx="25682">
                  <c:v>0.19377314814814817</c:v>
                </c:pt>
                <c:pt idx="25683">
                  <c:v>0.19401620370370373</c:v>
                </c:pt>
                <c:pt idx="25684">
                  <c:v>0.19425925925925927</c:v>
                </c:pt>
                <c:pt idx="25685">
                  <c:v>0.19450231481481484</c:v>
                </c:pt>
                <c:pt idx="25686">
                  <c:v>0.19475694444444444</c:v>
                </c:pt>
                <c:pt idx="25687">
                  <c:v>0.19499999999999998</c:v>
                </c:pt>
                <c:pt idx="25688">
                  <c:v>0.19527777777777777</c:v>
                </c:pt>
                <c:pt idx="25689">
                  <c:v>0.19548611111111111</c:v>
                </c:pt>
                <c:pt idx="25690">
                  <c:v>0.19572916666666665</c:v>
                </c:pt>
                <c:pt idx="25691">
                  <c:v>0.19598379629629628</c:v>
                </c:pt>
                <c:pt idx="25692">
                  <c:v>0.19622685185185185</c:v>
                </c:pt>
                <c:pt idx="25693">
                  <c:v>0.19646990740740741</c:v>
                </c:pt>
                <c:pt idx="25694">
                  <c:v>0.19671296296296295</c:v>
                </c:pt>
                <c:pt idx="25695">
                  <c:v>0.19695601851851852</c:v>
                </c:pt>
                <c:pt idx="25696">
                  <c:v>0.19721064814814815</c:v>
                </c:pt>
                <c:pt idx="25697">
                  <c:v>0.19745370370370371</c:v>
                </c:pt>
                <c:pt idx="25698">
                  <c:v>0.19769675925925925</c:v>
                </c:pt>
                <c:pt idx="25699">
                  <c:v>0.19793981481481482</c:v>
                </c:pt>
                <c:pt idx="25700">
                  <c:v>0.19818287037037038</c:v>
                </c:pt>
                <c:pt idx="25701">
                  <c:v>0.19843750000000002</c:v>
                </c:pt>
                <c:pt idx="25702">
                  <c:v>0.19868055555555555</c:v>
                </c:pt>
                <c:pt idx="25703">
                  <c:v>0.19892361111111112</c:v>
                </c:pt>
                <c:pt idx="25704">
                  <c:v>0.19916666666666669</c:v>
                </c:pt>
                <c:pt idx="25705">
                  <c:v>0.19940972222222222</c:v>
                </c:pt>
                <c:pt idx="25706">
                  <c:v>0.19965277777777779</c:v>
                </c:pt>
                <c:pt idx="25707">
                  <c:v>0.19990740740740742</c:v>
                </c:pt>
                <c:pt idx="25708">
                  <c:v>0.20015046296296299</c:v>
                </c:pt>
                <c:pt idx="25709">
                  <c:v>0.20039351851851853</c:v>
                </c:pt>
                <c:pt idx="25710">
                  <c:v>0.20063657407407409</c:v>
                </c:pt>
                <c:pt idx="25711">
                  <c:v>0.20087962962962966</c:v>
                </c:pt>
                <c:pt idx="25712">
                  <c:v>0.20113425925925923</c:v>
                </c:pt>
                <c:pt idx="25713">
                  <c:v>0.2013773148148148</c:v>
                </c:pt>
                <c:pt idx="25714">
                  <c:v>0.20162037037037037</c:v>
                </c:pt>
                <c:pt idx="25715">
                  <c:v>0.2018634259259259</c:v>
                </c:pt>
                <c:pt idx="25716">
                  <c:v>0.20210648148148147</c:v>
                </c:pt>
                <c:pt idx="25717">
                  <c:v>0.2023611111111111</c:v>
                </c:pt>
                <c:pt idx="25718">
                  <c:v>0.20260416666666667</c:v>
                </c:pt>
                <c:pt idx="25719">
                  <c:v>0.20284722222222221</c:v>
                </c:pt>
                <c:pt idx="25720">
                  <c:v>0.20309027777777777</c:v>
                </c:pt>
                <c:pt idx="25721">
                  <c:v>0.20333333333333334</c:v>
                </c:pt>
                <c:pt idx="25722">
                  <c:v>0.20358796296296297</c:v>
                </c:pt>
                <c:pt idx="25723">
                  <c:v>0.20383101851851851</c:v>
                </c:pt>
                <c:pt idx="25724">
                  <c:v>0.20407407407407407</c:v>
                </c:pt>
                <c:pt idx="25725">
                  <c:v>0.20431712962962964</c:v>
                </c:pt>
                <c:pt idx="25726">
                  <c:v>0.20456018518518518</c:v>
                </c:pt>
                <c:pt idx="25727">
                  <c:v>0.20481481481481481</c:v>
                </c:pt>
                <c:pt idx="25728">
                  <c:v>0.20505787037037038</c:v>
                </c:pt>
                <c:pt idx="25729">
                  <c:v>0.20530092592592594</c:v>
                </c:pt>
                <c:pt idx="25730">
                  <c:v>0.20554398148148148</c:v>
                </c:pt>
                <c:pt idx="25731">
                  <c:v>0.20578703703703705</c:v>
                </c:pt>
                <c:pt idx="25732">
                  <c:v>0.20603009259259261</c:v>
                </c:pt>
                <c:pt idx="25733">
                  <c:v>0.20628472222222224</c:v>
                </c:pt>
                <c:pt idx="25734">
                  <c:v>0.20652777777777778</c:v>
                </c:pt>
                <c:pt idx="25735">
                  <c:v>0.20677083333333335</c:v>
                </c:pt>
                <c:pt idx="25736">
                  <c:v>0.20701388888888891</c:v>
                </c:pt>
                <c:pt idx="25737">
                  <c:v>0.20725694444444445</c:v>
                </c:pt>
                <c:pt idx="25738">
                  <c:v>0.20751157407407406</c:v>
                </c:pt>
                <c:pt idx="25739">
                  <c:v>0.20775462962962962</c:v>
                </c:pt>
                <c:pt idx="25740">
                  <c:v>0.20799768518518516</c:v>
                </c:pt>
                <c:pt idx="25741">
                  <c:v>0.20824074074074073</c:v>
                </c:pt>
                <c:pt idx="25742">
                  <c:v>0.20848379629629629</c:v>
                </c:pt>
                <c:pt idx="25743">
                  <c:v>0.20872685185185183</c:v>
                </c:pt>
                <c:pt idx="25744">
                  <c:v>0.20898148148148146</c:v>
                </c:pt>
                <c:pt idx="25745">
                  <c:v>0.20922453703703703</c:v>
                </c:pt>
                <c:pt idx="25746">
                  <c:v>0.20946759259259259</c:v>
                </c:pt>
                <c:pt idx="25747">
                  <c:v>0.20971064814814813</c:v>
                </c:pt>
                <c:pt idx="25748">
                  <c:v>0.2099537037037037</c:v>
                </c:pt>
                <c:pt idx="25749">
                  <c:v>0.21020833333333333</c:v>
                </c:pt>
                <c:pt idx="25750">
                  <c:v>0.2104513888888889</c:v>
                </c:pt>
                <c:pt idx="25751">
                  <c:v>0.21069444444444443</c:v>
                </c:pt>
                <c:pt idx="25752">
                  <c:v>0.2109375</c:v>
                </c:pt>
                <c:pt idx="25753">
                  <c:v>0.21118055555555557</c:v>
                </c:pt>
                <c:pt idx="25754">
                  <c:v>0.2114351851851852</c:v>
                </c:pt>
                <c:pt idx="25755">
                  <c:v>0.21167824074074074</c:v>
                </c:pt>
                <c:pt idx="25756">
                  <c:v>0.2119212962962963</c:v>
                </c:pt>
                <c:pt idx="25757">
                  <c:v>0.21216435185185187</c:v>
                </c:pt>
                <c:pt idx="25758">
                  <c:v>0.21240740740740741</c:v>
                </c:pt>
                <c:pt idx="25759">
                  <c:v>0.21266203703703704</c:v>
                </c:pt>
                <c:pt idx="25760">
                  <c:v>0.2129050925925926</c:v>
                </c:pt>
                <c:pt idx="25761">
                  <c:v>0.21314814814814817</c:v>
                </c:pt>
                <c:pt idx="25762">
                  <c:v>0.21339120370370371</c:v>
                </c:pt>
                <c:pt idx="25763">
                  <c:v>0.21363425925925927</c:v>
                </c:pt>
                <c:pt idx="25764">
                  <c:v>0.21388888888888891</c:v>
                </c:pt>
                <c:pt idx="25765">
                  <c:v>0.21413194444444442</c:v>
                </c:pt>
                <c:pt idx="25766">
                  <c:v>0.21437499999999998</c:v>
                </c:pt>
                <c:pt idx="25767">
                  <c:v>0.21461805555555555</c:v>
                </c:pt>
                <c:pt idx="25768">
                  <c:v>0.21486111111111109</c:v>
                </c:pt>
                <c:pt idx="25769">
                  <c:v>0.21510416666666665</c:v>
                </c:pt>
                <c:pt idx="25770">
                  <c:v>0.21535879629629628</c:v>
                </c:pt>
                <c:pt idx="25771">
                  <c:v>0.21560185185185185</c:v>
                </c:pt>
                <c:pt idx="25772">
                  <c:v>0.21584490740740739</c:v>
                </c:pt>
                <c:pt idx="25773">
                  <c:v>0.21608796296296295</c:v>
                </c:pt>
                <c:pt idx="25774">
                  <c:v>0.21633101851851852</c:v>
                </c:pt>
                <c:pt idx="25775">
                  <c:v>0.21658564814814815</c:v>
                </c:pt>
                <c:pt idx="25776">
                  <c:v>0.21682870370370369</c:v>
                </c:pt>
                <c:pt idx="25777">
                  <c:v>0.21707175925925926</c:v>
                </c:pt>
                <c:pt idx="25778">
                  <c:v>0.21731481481481482</c:v>
                </c:pt>
                <c:pt idx="25779">
                  <c:v>0.21755787037037036</c:v>
                </c:pt>
                <c:pt idx="25780">
                  <c:v>0.21781249999999999</c:v>
                </c:pt>
                <c:pt idx="25781">
                  <c:v>0.21805555555555556</c:v>
                </c:pt>
                <c:pt idx="25782">
                  <c:v>0.21829861111111112</c:v>
                </c:pt>
                <c:pt idx="25783">
                  <c:v>0.21854166666666666</c:v>
                </c:pt>
                <c:pt idx="25784">
                  <c:v>0.21878472222222223</c:v>
                </c:pt>
                <c:pt idx="25785">
                  <c:v>0.21903935185185186</c:v>
                </c:pt>
                <c:pt idx="25786">
                  <c:v>0.21928240740740743</c:v>
                </c:pt>
                <c:pt idx="25787">
                  <c:v>0.21952546296296296</c:v>
                </c:pt>
                <c:pt idx="25788">
                  <c:v>0.21976851851851853</c:v>
                </c:pt>
                <c:pt idx="25789">
                  <c:v>0.2200115740740741</c:v>
                </c:pt>
                <c:pt idx="25790">
                  <c:v>0.22025462962962963</c:v>
                </c:pt>
                <c:pt idx="25791">
                  <c:v>0.22050925925925927</c:v>
                </c:pt>
                <c:pt idx="25792">
                  <c:v>0.22075231481481483</c:v>
                </c:pt>
                <c:pt idx="25793">
                  <c:v>0.2209953703703704</c:v>
                </c:pt>
                <c:pt idx="25794">
                  <c:v>0.22123842592592591</c:v>
                </c:pt>
                <c:pt idx="25795">
                  <c:v>0.22148148148148147</c:v>
                </c:pt>
                <c:pt idx="25796">
                  <c:v>0.22173611111111111</c:v>
                </c:pt>
                <c:pt idx="25797">
                  <c:v>0.22197916666666664</c:v>
                </c:pt>
                <c:pt idx="25798">
                  <c:v>0.22222222222222221</c:v>
                </c:pt>
                <c:pt idx="25799">
                  <c:v>0.22246527777777778</c:v>
                </c:pt>
                <c:pt idx="25800">
                  <c:v>0.22270833333333331</c:v>
                </c:pt>
                <c:pt idx="25801">
                  <c:v>0.22296296296296295</c:v>
                </c:pt>
                <c:pt idx="25802">
                  <c:v>0.22320601851851851</c:v>
                </c:pt>
                <c:pt idx="25803">
                  <c:v>0.22344907407407408</c:v>
                </c:pt>
                <c:pt idx="25804">
                  <c:v>0.22369212962962962</c:v>
                </c:pt>
                <c:pt idx="25805">
                  <c:v>0.22393518518518518</c:v>
                </c:pt>
                <c:pt idx="25806">
                  <c:v>0.22418981481481481</c:v>
                </c:pt>
                <c:pt idx="25807">
                  <c:v>0.22443287037037038</c:v>
                </c:pt>
                <c:pt idx="25808">
                  <c:v>0.22467592592592592</c:v>
                </c:pt>
                <c:pt idx="25809">
                  <c:v>0.22491898148148148</c:v>
                </c:pt>
                <c:pt idx="25810">
                  <c:v>0.22516203703703705</c:v>
                </c:pt>
                <c:pt idx="25811">
                  <c:v>0.22540509259259259</c:v>
                </c:pt>
                <c:pt idx="25812">
                  <c:v>0.22565972222222222</c:v>
                </c:pt>
                <c:pt idx="25813">
                  <c:v>0.22590277777777779</c:v>
                </c:pt>
                <c:pt idx="25814">
                  <c:v>0.22614583333333335</c:v>
                </c:pt>
                <c:pt idx="25815">
                  <c:v>0.22638888888888889</c:v>
                </c:pt>
                <c:pt idx="25816">
                  <c:v>0.22663194444444446</c:v>
                </c:pt>
                <c:pt idx="25817">
                  <c:v>0.22688657407407409</c:v>
                </c:pt>
                <c:pt idx="25818">
                  <c:v>0.22712962962962965</c:v>
                </c:pt>
                <c:pt idx="25819">
                  <c:v>0.22737268518518519</c:v>
                </c:pt>
                <c:pt idx="25820">
                  <c:v>0.22761574074074076</c:v>
                </c:pt>
                <c:pt idx="25821">
                  <c:v>0.22785879629629632</c:v>
                </c:pt>
                <c:pt idx="25822">
                  <c:v>0.2281134259259259</c:v>
                </c:pt>
                <c:pt idx="25823">
                  <c:v>0.22835648148148147</c:v>
                </c:pt>
                <c:pt idx="25824">
                  <c:v>0.22859953703703703</c:v>
                </c:pt>
                <c:pt idx="25825">
                  <c:v>0.22884259259259257</c:v>
                </c:pt>
                <c:pt idx="25826">
                  <c:v>0.22908564814814814</c:v>
                </c:pt>
                <c:pt idx="25827">
                  <c:v>0.22934027777777777</c:v>
                </c:pt>
                <c:pt idx="25828">
                  <c:v>0.22958333333333333</c:v>
                </c:pt>
                <c:pt idx="25829">
                  <c:v>0.22982638888888887</c:v>
                </c:pt>
                <c:pt idx="25830">
                  <c:v>0.23006944444444444</c:v>
                </c:pt>
                <c:pt idx="25831">
                  <c:v>0.2303125</c:v>
                </c:pt>
                <c:pt idx="25832">
                  <c:v>0.23055555555555554</c:v>
                </c:pt>
                <c:pt idx="25833">
                  <c:v>0.23081018518518517</c:v>
                </c:pt>
                <c:pt idx="25834">
                  <c:v>0.23105324074074074</c:v>
                </c:pt>
                <c:pt idx="25835">
                  <c:v>0.23129629629629631</c:v>
                </c:pt>
                <c:pt idx="25836">
                  <c:v>0.23153935185185184</c:v>
                </c:pt>
                <c:pt idx="25837">
                  <c:v>0.23179398148148148</c:v>
                </c:pt>
                <c:pt idx="25838">
                  <c:v>0.23203703703703704</c:v>
                </c:pt>
                <c:pt idx="25839">
                  <c:v>0.23228009259259261</c:v>
                </c:pt>
                <c:pt idx="25840">
                  <c:v>0.23252314814814815</c:v>
                </c:pt>
                <c:pt idx="25841">
                  <c:v>0.23276620370370371</c:v>
                </c:pt>
                <c:pt idx="25842">
                  <c:v>0.23300925925925928</c:v>
                </c:pt>
                <c:pt idx="25843">
                  <c:v>0.23326388888888891</c:v>
                </c:pt>
                <c:pt idx="25844">
                  <c:v>0.23350694444444445</c:v>
                </c:pt>
                <c:pt idx="25845">
                  <c:v>0.23375000000000001</c:v>
                </c:pt>
                <c:pt idx="25846">
                  <c:v>0.23399305555555558</c:v>
                </c:pt>
                <c:pt idx="25847">
                  <c:v>0.23423611111111109</c:v>
                </c:pt>
                <c:pt idx="25848">
                  <c:v>0.23449074074074075</c:v>
                </c:pt>
                <c:pt idx="25849">
                  <c:v>0.23473379629629632</c:v>
                </c:pt>
                <c:pt idx="25850">
                  <c:v>0.23497685185185188</c:v>
                </c:pt>
                <c:pt idx="25851">
                  <c:v>0.23521990740740742</c:v>
                </c:pt>
                <c:pt idx="25852">
                  <c:v>0.23546296296296299</c:v>
                </c:pt>
                <c:pt idx="25853">
                  <c:v>0.2357060185185185</c:v>
                </c:pt>
                <c:pt idx="25854">
                  <c:v>0.23596064814814813</c:v>
                </c:pt>
                <c:pt idx="25855">
                  <c:v>0.23620370370370369</c:v>
                </c:pt>
                <c:pt idx="25856">
                  <c:v>0.23644675925925926</c:v>
                </c:pt>
                <c:pt idx="25857">
                  <c:v>0.2366898148148148</c:v>
                </c:pt>
                <c:pt idx="25858">
                  <c:v>0.23693287037037036</c:v>
                </c:pt>
                <c:pt idx="25859">
                  <c:v>0.2371875</c:v>
                </c:pt>
                <c:pt idx="25860">
                  <c:v>0.23743055555555556</c:v>
                </c:pt>
                <c:pt idx="25861">
                  <c:v>0.2376736111111111</c:v>
                </c:pt>
                <c:pt idx="25862">
                  <c:v>0.23791666666666667</c:v>
                </c:pt>
                <c:pt idx="25863">
                  <c:v>0.23815972222222223</c:v>
                </c:pt>
                <c:pt idx="25864">
                  <c:v>0.23841435185185186</c:v>
                </c:pt>
                <c:pt idx="25865">
                  <c:v>0.2386574074074074</c:v>
                </c:pt>
                <c:pt idx="25866">
                  <c:v>0.23890046296296297</c:v>
                </c:pt>
                <c:pt idx="25867">
                  <c:v>0.23914351851851853</c:v>
                </c:pt>
                <c:pt idx="25868">
                  <c:v>0.23938657407407407</c:v>
                </c:pt>
                <c:pt idx="25869">
                  <c:v>0.2396412037037037</c:v>
                </c:pt>
                <c:pt idx="25870">
                  <c:v>0.23988425925925927</c:v>
                </c:pt>
                <c:pt idx="25871">
                  <c:v>0.24012731481481484</c:v>
                </c:pt>
                <c:pt idx="25872">
                  <c:v>0.24037037037037037</c:v>
                </c:pt>
                <c:pt idx="25873">
                  <c:v>0.24061342592592594</c:v>
                </c:pt>
                <c:pt idx="25874">
                  <c:v>0.24086805555555557</c:v>
                </c:pt>
                <c:pt idx="25875">
                  <c:v>0.24111111111111114</c:v>
                </c:pt>
                <c:pt idx="25876">
                  <c:v>0.24135416666666668</c:v>
                </c:pt>
                <c:pt idx="25877">
                  <c:v>0.24159722222222224</c:v>
                </c:pt>
                <c:pt idx="25878">
                  <c:v>0.24184027777777781</c:v>
                </c:pt>
                <c:pt idx="25879">
                  <c:v>0.24208333333333334</c:v>
                </c:pt>
                <c:pt idx="25880">
                  <c:v>0.24233796296296295</c:v>
                </c:pt>
                <c:pt idx="25881">
                  <c:v>0.24258101851851852</c:v>
                </c:pt>
                <c:pt idx="25882">
                  <c:v>0.24282407407407405</c:v>
                </c:pt>
                <c:pt idx="25883">
                  <c:v>0.24306712962962962</c:v>
                </c:pt>
                <c:pt idx="25884">
                  <c:v>0.24331018518518518</c:v>
                </c:pt>
                <c:pt idx="25885">
                  <c:v>0.24356481481481482</c:v>
                </c:pt>
                <c:pt idx="25886">
                  <c:v>0.24380787037037036</c:v>
                </c:pt>
                <c:pt idx="25887">
                  <c:v>0.24405092592592592</c:v>
                </c:pt>
                <c:pt idx="25888">
                  <c:v>0.24429398148148149</c:v>
                </c:pt>
                <c:pt idx="25889">
                  <c:v>0.24453703703703702</c:v>
                </c:pt>
                <c:pt idx="25890">
                  <c:v>0.24479166666666666</c:v>
                </c:pt>
                <c:pt idx="25891">
                  <c:v>0.24503472222222222</c:v>
                </c:pt>
                <c:pt idx="25892">
                  <c:v>0.24527777777777779</c:v>
                </c:pt>
                <c:pt idx="25893">
                  <c:v>0.24552083333333333</c:v>
                </c:pt>
                <c:pt idx="25894">
                  <c:v>0.24576388888888889</c:v>
                </c:pt>
                <c:pt idx="25895">
                  <c:v>0.24600694444444446</c:v>
                </c:pt>
                <c:pt idx="25896">
                  <c:v>0.24626157407407409</c:v>
                </c:pt>
                <c:pt idx="25897">
                  <c:v>0.24650462962962963</c:v>
                </c:pt>
                <c:pt idx="25898">
                  <c:v>0.24674768518518519</c:v>
                </c:pt>
                <c:pt idx="25899">
                  <c:v>0.24699074074074076</c:v>
                </c:pt>
                <c:pt idx="25900">
                  <c:v>0.2472337962962963</c:v>
                </c:pt>
                <c:pt idx="25901">
                  <c:v>0.24748842592592593</c:v>
                </c:pt>
                <c:pt idx="25902">
                  <c:v>0.2477314814814815</c:v>
                </c:pt>
                <c:pt idx="25903">
                  <c:v>0.24797453703703706</c:v>
                </c:pt>
                <c:pt idx="25904">
                  <c:v>0.2482175925925926</c:v>
                </c:pt>
                <c:pt idx="25905">
                  <c:v>0.24846064814814817</c:v>
                </c:pt>
                <c:pt idx="25906">
                  <c:v>0.24871527777777777</c:v>
                </c:pt>
                <c:pt idx="25907">
                  <c:v>0.24895833333333331</c:v>
                </c:pt>
                <c:pt idx="25908">
                  <c:v>0.24920138888888888</c:v>
                </c:pt>
                <c:pt idx="25909">
                  <c:v>0.24944444444444444</c:v>
                </c:pt>
                <c:pt idx="25910">
                  <c:v>0.24968749999999998</c:v>
                </c:pt>
                <c:pt idx="25911">
                  <c:v>0.24994212962962961</c:v>
                </c:pt>
                <c:pt idx="25912">
                  <c:v>0.25018518518518518</c:v>
                </c:pt>
                <c:pt idx="25913">
                  <c:v>0.25042824074074072</c:v>
                </c:pt>
                <c:pt idx="25914">
                  <c:v>0.25067129629629631</c:v>
                </c:pt>
                <c:pt idx="25915">
                  <c:v>0.25091435185185185</c:v>
                </c:pt>
                <c:pt idx="25916">
                  <c:v>0.25115740740740738</c:v>
                </c:pt>
                <c:pt idx="25917">
                  <c:v>0.25141203703703702</c:v>
                </c:pt>
                <c:pt idx="25918">
                  <c:v>0.25165509259259261</c:v>
                </c:pt>
                <c:pt idx="25919">
                  <c:v>0.25189814814814815</c:v>
                </c:pt>
                <c:pt idx="25920">
                  <c:v>0.25214120370370369</c:v>
                </c:pt>
                <c:pt idx="25921">
                  <c:v>0.25238425925925928</c:v>
                </c:pt>
                <c:pt idx="25922">
                  <c:v>0.25263888888888891</c:v>
                </c:pt>
                <c:pt idx="25923">
                  <c:v>0.25288194444444445</c:v>
                </c:pt>
                <c:pt idx="25924">
                  <c:v>0.25312499999999999</c:v>
                </c:pt>
                <c:pt idx="25925">
                  <c:v>0.25336805555555558</c:v>
                </c:pt>
                <c:pt idx="25926">
                  <c:v>0.25361111111111112</c:v>
                </c:pt>
                <c:pt idx="25927">
                  <c:v>0.25386574074074075</c:v>
                </c:pt>
                <c:pt idx="25928">
                  <c:v>0.25410879629629629</c:v>
                </c:pt>
                <c:pt idx="25929">
                  <c:v>0.25435185185185188</c:v>
                </c:pt>
                <c:pt idx="25930">
                  <c:v>0.25459490740740742</c:v>
                </c:pt>
                <c:pt idx="25931">
                  <c:v>0.25483796296296296</c:v>
                </c:pt>
                <c:pt idx="25932">
                  <c:v>0.25508101851851855</c:v>
                </c:pt>
                <c:pt idx="25933">
                  <c:v>0.25533564814814813</c:v>
                </c:pt>
                <c:pt idx="25934">
                  <c:v>0.25557870370370367</c:v>
                </c:pt>
                <c:pt idx="25935">
                  <c:v>0.25582175925925926</c:v>
                </c:pt>
                <c:pt idx="25936">
                  <c:v>0.2560648148148148</c:v>
                </c:pt>
                <c:pt idx="25937">
                  <c:v>0.25631944444444443</c:v>
                </c:pt>
                <c:pt idx="25938">
                  <c:v>0.25656249999999997</c:v>
                </c:pt>
                <c:pt idx="25939">
                  <c:v>0.25680555555555556</c:v>
                </c:pt>
                <c:pt idx="25940">
                  <c:v>0.2570486111111111</c:v>
                </c:pt>
                <c:pt idx="25941">
                  <c:v>0.25729166666666664</c:v>
                </c:pt>
                <c:pt idx="25942">
                  <c:v>0.25753472222222223</c:v>
                </c:pt>
                <c:pt idx="25943">
                  <c:v>0.25778935185185187</c:v>
                </c:pt>
                <c:pt idx="25944">
                  <c:v>0.2580324074074074</c:v>
                </c:pt>
                <c:pt idx="25945">
                  <c:v>0.25827546296296294</c:v>
                </c:pt>
                <c:pt idx="25946">
                  <c:v>0.25851851851851854</c:v>
                </c:pt>
                <c:pt idx="25947">
                  <c:v>0.25876157407407407</c:v>
                </c:pt>
                <c:pt idx="25948">
                  <c:v>0.25901620370370371</c:v>
                </c:pt>
                <c:pt idx="25949">
                  <c:v>0.25925925925925924</c:v>
                </c:pt>
                <c:pt idx="25950">
                  <c:v>0.25950231481481484</c:v>
                </c:pt>
                <c:pt idx="25951">
                  <c:v>0.25974537037037038</c:v>
                </c:pt>
                <c:pt idx="25952">
                  <c:v>0.25998842592592591</c:v>
                </c:pt>
                <c:pt idx="25953">
                  <c:v>0.26023148148148151</c:v>
                </c:pt>
                <c:pt idx="25954">
                  <c:v>0.26048611111111114</c:v>
                </c:pt>
                <c:pt idx="25955">
                  <c:v>0.26072916666666668</c:v>
                </c:pt>
                <c:pt idx="25956">
                  <c:v>0.26097222222222222</c:v>
                </c:pt>
                <c:pt idx="25957">
                  <c:v>0.26121527777777781</c:v>
                </c:pt>
                <c:pt idx="25958">
                  <c:v>0.26145833333333335</c:v>
                </c:pt>
                <c:pt idx="25959">
                  <c:v>0.26171296296296298</c:v>
                </c:pt>
                <c:pt idx="25960">
                  <c:v>0.26195601851851852</c:v>
                </c:pt>
                <c:pt idx="25961">
                  <c:v>0.26219907407407406</c:v>
                </c:pt>
                <c:pt idx="25962">
                  <c:v>0.26244212962962959</c:v>
                </c:pt>
                <c:pt idx="25963">
                  <c:v>0.26268518518518519</c:v>
                </c:pt>
                <c:pt idx="25964">
                  <c:v>0.26293981481481482</c:v>
                </c:pt>
                <c:pt idx="25965">
                  <c:v>0.26318287037037036</c:v>
                </c:pt>
                <c:pt idx="25966">
                  <c:v>0.2634259259259259</c:v>
                </c:pt>
                <c:pt idx="25967">
                  <c:v>0.26366898148148149</c:v>
                </c:pt>
                <c:pt idx="25968">
                  <c:v>0.26391203703703703</c:v>
                </c:pt>
                <c:pt idx="25969">
                  <c:v>0.26415509259259257</c:v>
                </c:pt>
                <c:pt idx="25970">
                  <c:v>0.2644097222222222</c:v>
                </c:pt>
                <c:pt idx="25971">
                  <c:v>0.26465277777777779</c:v>
                </c:pt>
                <c:pt idx="25972">
                  <c:v>0.26489583333333333</c:v>
                </c:pt>
                <c:pt idx="25973">
                  <c:v>0.26513888888888887</c:v>
                </c:pt>
                <c:pt idx="25974">
                  <c:v>0.26538194444444446</c:v>
                </c:pt>
                <c:pt idx="25975">
                  <c:v>0.26563657407407409</c:v>
                </c:pt>
                <c:pt idx="25976">
                  <c:v>0.26587962962962963</c:v>
                </c:pt>
                <c:pt idx="25977">
                  <c:v>0.26612268518518517</c:v>
                </c:pt>
                <c:pt idx="25978">
                  <c:v>0.26636574074074076</c:v>
                </c:pt>
                <c:pt idx="25979">
                  <c:v>0.2666087962962963</c:v>
                </c:pt>
                <c:pt idx="25980">
                  <c:v>0.26686342592592593</c:v>
                </c:pt>
                <c:pt idx="25981">
                  <c:v>0.26710648148148147</c:v>
                </c:pt>
                <c:pt idx="25982">
                  <c:v>0.26734953703703707</c:v>
                </c:pt>
                <c:pt idx="25983">
                  <c:v>0.2675925925925926</c:v>
                </c:pt>
                <c:pt idx="25984">
                  <c:v>0.26783564814814814</c:v>
                </c:pt>
                <c:pt idx="25985">
                  <c:v>0.26809027777777777</c:v>
                </c:pt>
                <c:pt idx="25986">
                  <c:v>0.26833333333333337</c:v>
                </c:pt>
                <c:pt idx="25987">
                  <c:v>0.26857638888888891</c:v>
                </c:pt>
                <c:pt idx="25988">
                  <c:v>0.26881944444444444</c:v>
                </c:pt>
                <c:pt idx="25989">
                  <c:v>0.26906249999999998</c:v>
                </c:pt>
                <c:pt idx="25990">
                  <c:v>0.26930555555555552</c:v>
                </c:pt>
                <c:pt idx="25991">
                  <c:v>0.26956018518518515</c:v>
                </c:pt>
                <c:pt idx="25992">
                  <c:v>0.26980324074074075</c:v>
                </c:pt>
                <c:pt idx="25993">
                  <c:v>0.27004629629629628</c:v>
                </c:pt>
                <c:pt idx="25994">
                  <c:v>0.27028935185185182</c:v>
                </c:pt>
                <c:pt idx="25995">
                  <c:v>0.27053240740740742</c:v>
                </c:pt>
                <c:pt idx="25996">
                  <c:v>0.27078703703703705</c:v>
                </c:pt>
                <c:pt idx="25997">
                  <c:v>0.27103009259259259</c:v>
                </c:pt>
                <c:pt idx="25998">
                  <c:v>0.27127314814814812</c:v>
                </c:pt>
                <c:pt idx="25999">
                  <c:v>0.27151620370370372</c:v>
                </c:pt>
                <c:pt idx="26000">
                  <c:v>0.27175925925925926</c:v>
                </c:pt>
                <c:pt idx="26001">
                  <c:v>0.27201388888888889</c:v>
                </c:pt>
                <c:pt idx="26002">
                  <c:v>0.27225694444444443</c:v>
                </c:pt>
                <c:pt idx="26003">
                  <c:v>0.27250000000000002</c:v>
                </c:pt>
                <c:pt idx="26004">
                  <c:v>0.27274305555555556</c:v>
                </c:pt>
                <c:pt idx="26005">
                  <c:v>0.2729861111111111</c:v>
                </c:pt>
                <c:pt idx="26006">
                  <c:v>0.27324074074074073</c:v>
                </c:pt>
                <c:pt idx="26007">
                  <c:v>0.27348379629629632</c:v>
                </c:pt>
                <c:pt idx="26008">
                  <c:v>0.27372685185185186</c:v>
                </c:pt>
                <c:pt idx="26009">
                  <c:v>0.2739699074074074</c:v>
                </c:pt>
                <c:pt idx="26010">
                  <c:v>0.27421296296296299</c:v>
                </c:pt>
                <c:pt idx="26011">
                  <c:v>0.27445601851851853</c:v>
                </c:pt>
                <c:pt idx="26012">
                  <c:v>0.27471064814814816</c:v>
                </c:pt>
                <c:pt idx="26013">
                  <c:v>0.2749537037037037</c:v>
                </c:pt>
                <c:pt idx="26014">
                  <c:v>0.27519675925925924</c:v>
                </c:pt>
                <c:pt idx="26015">
                  <c:v>0.27543981481481478</c:v>
                </c:pt>
                <c:pt idx="26016">
                  <c:v>0.27568287037037037</c:v>
                </c:pt>
                <c:pt idx="26017">
                  <c:v>0.2759375</c:v>
                </c:pt>
                <c:pt idx="26018">
                  <c:v>0.2761805555555556</c:v>
                </c:pt>
                <c:pt idx="26019">
                  <c:v>0.27642361111111108</c:v>
                </c:pt>
                <c:pt idx="26020">
                  <c:v>0.27666666666666667</c:v>
                </c:pt>
                <c:pt idx="26021">
                  <c:v>0.27690972222222221</c:v>
                </c:pt>
                <c:pt idx="26022">
                  <c:v>0.27716435185185184</c:v>
                </c:pt>
                <c:pt idx="26023">
                  <c:v>0.27740740740740738</c:v>
                </c:pt>
                <c:pt idx="26024">
                  <c:v>0.27765046296296297</c:v>
                </c:pt>
                <c:pt idx="26025">
                  <c:v>0.27789351851851851</c:v>
                </c:pt>
                <c:pt idx="26026">
                  <c:v>0.27813657407407405</c:v>
                </c:pt>
                <c:pt idx="26027">
                  <c:v>0.27837962962962964</c:v>
                </c:pt>
                <c:pt idx="26028">
                  <c:v>0.27863425925925928</c:v>
                </c:pt>
                <c:pt idx="26029">
                  <c:v>0.27887731481481481</c:v>
                </c:pt>
                <c:pt idx="26030">
                  <c:v>0.27912037037037035</c:v>
                </c:pt>
                <c:pt idx="26031">
                  <c:v>0.27936342592592595</c:v>
                </c:pt>
                <c:pt idx="26032">
                  <c:v>0.27960648148148148</c:v>
                </c:pt>
                <c:pt idx="26033">
                  <c:v>0.27986111111111112</c:v>
                </c:pt>
                <c:pt idx="26034">
                  <c:v>0.28010416666666665</c:v>
                </c:pt>
                <c:pt idx="26035">
                  <c:v>0.28034722222222225</c:v>
                </c:pt>
                <c:pt idx="26036">
                  <c:v>0.28059027777777779</c:v>
                </c:pt>
                <c:pt idx="26037">
                  <c:v>0.28083333333333332</c:v>
                </c:pt>
                <c:pt idx="26038">
                  <c:v>0.28108796296296296</c:v>
                </c:pt>
                <c:pt idx="26039">
                  <c:v>0.28133101851851855</c:v>
                </c:pt>
                <c:pt idx="26040">
                  <c:v>0.28157407407407409</c:v>
                </c:pt>
                <c:pt idx="26041">
                  <c:v>0.28181712962962963</c:v>
                </c:pt>
                <c:pt idx="26042">
                  <c:v>0.28206018518518516</c:v>
                </c:pt>
                <c:pt idx="26043">
                  <c:v>0.2823032407407407</c:v>
                </c:pt>
                <c:pt idx="26044">
                  <c:v>0.28255787037037039</c:v>
                </c:pt>
                <c:pt idx="26045">
                  <c:v>0.28280092592592593</c:v>
                </c:pt>
                <c:pt idx="26046">
                  <c:v>0.28304398148148152</c:v>
                </c:pt>
                <c:pt idx="26047">
                  <c:v>0.283287037037037</c:v>
                </c:pt>
                <c:pt idx="26048">
                  <c:v>0.2835300925925926</c:v>
                </c:pt>
                <c:pt idx="26049">
                  <c:v>0.28378472222222223</c:v>
                </c:pt>
                <c:pt idx="26050">
                  <c:v>0.28402777777777777</c:v>
                </c:pt>
                <c:pt idx="26051">
                  <c:v>0.28427083333333331</c:v>
                </c:pt>
                <c:pt idx="26052">
                  <c:v>0.2845138888888889</c:v>
                </c:pt>
                <c:pt idx="26053">
                  <c:v>0.28475694444444444</c:v>
                </c:pt>
                <c:pt idx="26054">
                  <c:v>0.28501157407407407</c:v>
                </c:pt>
                <c:pt idx="26055">
                  <c:v>0.28525462962962961</c:v>
                </c:pt>
                <c:pt idx="26056">
                  <c:v>0.2854976851851852</c:v>
                </c:pt>
                <c:pt idx="26057">
                  <c:v>0.28574074074074074</c:v>
                </c:pt>
                <c:pt idx="26058">
                  <c:v>0.28598379629629628</c:v>
                </c:pt>
                <c:pt idx="26059">
                  <c:v>0.28623842592592591</c:v>
                </c:pt>
                <c:pt idx="26060">
                  <c:v>0.2864814814814815</c:v>
                </c:pt>
                <c:pt idx="26061">
                  <c:v>0.28672453703703704</c:v>
                </c:pt>
                <c:pt idx="26062">
                  <c:v>0.28696759259259258</c:v>
                </c:pt>
                <c:pt idx="26063">
                  <c:v>0.28721064814814817</c:v>
                </c:pt>
                <c:pt idx="26064">
                  <c:v>0.28746527777777781</c:v>
                </c:pt>
                <c:pt idx="26065">
                  <c:v>0.28770833333333334</c:v>
                </c:pt>
                <c:pt idx="26066">
                  <c:v>0.28795138888888888</c:v>
                </c:pt>
                <c:pt idx="26067">
                  <c:v>0.28819444444444448</c:v>
                </c:pt>
                <c:pt idx="26068">
                  <c:v>0.28843750000000001</c:v>
                </c:pt>
                <c:pt idx="26069">
                  <c:v>0.28868055555555555</c:v>
                </c:pt>
                <c:pt idx="26070">
                  <c:v>0.28893518518518518</c:v>
                </c:pt>
                <c:pt idx="26071">
                  <c:v>0.28917824074074078</c:v>
                </c:pt>
                <c:pt idx="26072">
                  <c:v>0.28942129629629632</c:v>
                </c:pt>
                <c:pt idx="26073">
                  <c:v>0.28966435185185185</c:v>
                </c:pt>
                <c:pt idx="26074">
                  <c:v>0.28990740740740745</c:v>
                </c:pt>
                <c:pt idx="26075">
                  <c:v>0.29016203703703702</c:v>
                </c:pt>
                <c:pt idx="26076">
                  <c:v>0.29040509259259256</c:v>
                </c:pt>
                <c:pt idx="26077">
                  <c:v>0.29064814814814816</c:v>
                </c:pt>
                <c:pt idx="26078">
                  <c:v>0.29089120370370369</c:v>
                </c:pt>
                <c:pt idx="26079">
                  <c:v>0.29113425925925923</c:v>
                </c:pt>
                <c:pt idx="26080">
                  <c:v>0.29138888888888886</c:v>
                </c:pt>
                <c:pt idx="26081">
                  <c:v>0.29163194444444446</c:v>
                </c:pt>
                <c:pt idx="26082">
                  <c:v>0.291875</c:v>
                </c:pt>
                <c:pt idx="26083">
                  <c:v>0.29211805555555553</c:v>
                </c:pt>
                <c:pt idx="26084">
                  <c:v>0.29236111111111113</c:v>
                </c:pt>
                <c:pt idx="26085">
                  <c:v>0.29261574074074076</c:v>
                </c:pt>
                <c:pt idx="26086">
                  <c:v>0.2928587962962963</c:v>
                </c:pt>
                <c:pt idx="26087">
                  <c:v>0.29310185185185184</c:v>
                </c:pt>
                <c:pt idx="26088">
                  <c:v>0.29334490740740743</c:v>
                </c:pt>
                <c:pt idx="26089">
                  <c:v>0.29358796296296297</c:v>
                </c:pt>
                <c:pt idx="26090">
                  <c:v>0.29383101851851851</c:v>
                </c:pt>
                <c:pt idx="26091">
                  <c:v>0.29408564814814814</c:v>
                </c:pt>
                <c:pt idx="26092">
                  <c:v>0.29432870370370373</c:v>
                </c:pt>
                <c:pt idx="26093">
                  <c:v>0.29457175925925927</c:v>
                </c:pt>
                <c:pt idx="26094">
                  <c:v>0.29481481481481481</c:v>
                </c:pt>
                <c:pt idx="26095">
                  <c:v>0.2950578703703704</c:v>
                </c:pt>
                <c:pt idx="26096">
                  <c:v>0.29531250000000003</c:v>
                </c:pt>
                <c:pt idx="26097">
                  <c:v>0.29555555555555557</c:v>
                </c:pt>
                <c:pt idx="26098">
                  <c:v>0.29579861111111111</c:v>
                </c:pt>
                <c:pt idx="26099">
                  <c:v>0.2960416666666667</c:v>
                </c:pt>
                <c:pt idx="26100">
                  <c:v>0.29628472222222224</c:v>
                </c:pt>
                <c:pt idx="26101">
                  <c:v>0.29652777777777778</c:v>
                </c:pt>
                <c:pt idx="26102">
                  <c:v>0.29678240740740741</c:v>
                </c:pt>
                <c:pt idx="26103">
                  <c:v>0.29702546296296295</c:v>
                </c:pt>
                <c:pt idx="26104">
                  <c:v>0.29726851851851849</c:v>
                </c:pt>
                <c:pt idx="26105">
                  <c:v>0.29751157407407408</c:v>
                </c:pt>
                <c:pt idx="26106">
                  <c:v>0.29775462962962962</c:v>
                </c:pt>
                <c:pt idx="26107">
                  <c:v>0.29800925925925925</c:v>
                </c:pt>
                <c:pt idx="26108">
                  <c:v>0.29825231481481479</c:v>
                </c:pt>
                <c:pt idx="26109">
                  <c:v>0.29849537037037038</c:v>
                </c:pt>
                <c:pt idx="26110">
                  <c:v>0.29873842592592592</c:v>
                </c:pt>
                <c:pt idx="26111">
                  <c:v>0.29898148148148146</c:v>
                </c:pt>
                <c:pt idx="26112">
                  <c:v>0.29923611111111109</c:v>
                </c:pt>
                <c:pt idx="26113">
                  <c:v>0.29947916666666669</c:v>
                </c:pt>
                <c:pt idx="26114">
                  <c:v>0.29972222222222222</c:v>
                </c:pt>
                <c:pt idx="26115">
                  <c:v>0.29996527777777776</c:v>
                </c:pt>
                <c:pt idx="26116">
                  <c:v>0.30020833333333335</c:v>
                </c:pt>
                <c:pt idx="26117">
                  <c:v>0.30046296296296299</c:v>
                </c:pt>
                <c:pt idx="26118">
                  <c:v>0.30070601851851853</c:v>
                </c:pt>
                <c:pt idx="26119">
                  <c:v>0.30094907407407406</c:v>
                </c:pt>
                <c:pt idx="26120">
                  <c:v>0.30119212962962966</c:v>
                </c:pt>
                <c:pt idx="26121">
                  <c:v>0.30143518518518519</c:v>
                </c:pt>
                <c:pt idx="26122">
                  <c:v>0.30167824074074073</c:v>
                </c:pt>
                <c:pt idx="26123">
                  <c:v>0.30193287037037037</c:v>
                </c:pt>
                <c:pt idx="26124">
                  <c:v>0.30217592592592596</c:v>
                </c:pt>
                <c:pt idx="26125">
                  <c:v>0.3024189814814815</c:v>
                </c:pt>
                <c:pt idx="26126">
                  <c:v>0.30266203703703703</c:v>
                </c:pt>
                <c:pt idx="26127">
                  <c:v>0.30290509259259263</c:v>
                </c:pt>
                <c:pt idx="26128">
                  <c:v>0.30315972222222221</c:v>
                </c:pt>
                <c:pt idx="26129">
                  <c:v>0.30340277777777774</c:v>
                </c:pt>
                <c:pt idx="26130">
                  <c:v>0.30364583333333334</c:v>
                </c:pt>
                <c:pt idx="26131">
                  <c:v>0.30388888888888888</c:v>
                </c:pt>
                <c:pt idx="26132">
                  <c:v>0.30413194444444441</c:v>
                </c:pt>
                <c:pt idx="26133">
                  <c:v>0.30438657407407405</c:v>
                </c:pt>
                <c:pt idx="26134">
                  <c:v>0.30462962962962964</c:v>
                </c:pt>
                <c:pt idx="26135">
                  <c:v>0.30487268518518518</c:v>
                </c:pt>
                <c:pt idx="26136">
                  <c:v>0.30511574074074072</c:v>
                </c:pt>
                <c:pt idx="26137">
                  <c:v>0.30535879629629631</c:v>
                </c:pt>
                <c:pt idx="26138">
                  <c:v>0.30560185185185185</c:v>
                </c:pt>
                <c:pt idx="26139">
                  <c:v>0.30585648148148148</c:v>
                </c:pt>
                <c:pt idx="26140">
                  <c:v>0.30609953703703702</c:v>
                </c:pt>
                <c:pt idx="26141">
                  <c:v>0.30634259259259261</c:v>
                </c:pt>
                <c:pt idx="26142">
                  <c:v>0.30658564814814815</c:v>
                </c:pt>
                <c:pt idx="26143">
                  <c:v>0.30684027777777778</c:v>
                </c:pt>
                <c:pt idx="26144">
                  <c:v>0.30708333333333332</c:v>
                </c:pt>
                <c:pt idx="26145">
                  <c:v>0.30732638888888891</c:v>
                </c:pt>
                <c:pt idx="26146">
                  <c:v>0.30756944444444445</c:v>
                </c:pt>
                <c:pt idx="26147">
                  <c:v>0.30781249999999999</c:v>
                </c:pt>
                <c:pt idx="26148">
                  <c:v>0.30805555555555558</c:v>
                </c:pt>
                <c:pt idx="26149">
                  <c:v>0.30831018518518521</c:v>
                </c:pt>
                <c:pt idx="26150">
                  <c:v>0.30855324074074075</c:v>
                </c:pt>
                <c:pt idx="26151">
                  <c:v>0.30879629629629629</c:v>
                </c:pt>
                <c:pt idx="26152">
                  <c:v>0.30903935185185188</c:v>
                </c:pt>
                <c:pt idx="26153">
                  <c:v>0.30928240740740742</c:v>
                </c:pt>
                <c:pt idx="26154">
                  <c:v>0.30953703703703705</c:v>
                </c:pt>
                <c:pt idx="26155">
                  <c:v>0.30978009259259259</c:v>
                </c:pt>
                <c:pt idx="26156">
                  <c:v>0.31002314814814813</c:v>
                </c:pt>
                <c:pt idx="26157">
                  <c:v>0.31026620370370367</c:v>
                </c:pt>
                <c:pt idx="26158">
                  <c:v>0.31050925925925926</c:v>
                </c:pt>
                <c:pt idx="26159">
                  <c:v>0.3107523148148148</c:v>
                </c:pt>
                <c:pt idx="26160">
                  <c:v>0.31100694444444443</c:v>
                </c:pt>
                <c:pt idx="26161">
                  <c:v>0.31124999999999997</c:v>
                </c:pt>
                <c:pt idx="26162">
                  <c:v>0.31149305555555556</c:v>
                </c:pt>
                <c:pt idx="26163">
                  <c:v>0.3117361111111111</c:v>
                </c:pt>
                <c:pt idx="26164">
                  <c:v>0.31199074074074074</c:v>
                </c:pt>
                <c:pt idx="26165">
                  <c:v>0.31223379629629627</c:v>
                </c:pt>
                <c:pt idx="26166">
                  <c:v>0.31247685185185187</c:v>
                </c:pt>
                <c:pt idx="26167">
                  <c:v>0.3127199074074074</c:v>
                </c:pt>
                <c:pt idx="26168">
                  <c:v>0.31296296296296294</c:v>
                </c:pt>
                <c:pt idx="26169">
                  <c:v>0.31320601851851854</c:v>
                </c:pt>
                <c:pt idx="26170">
                  <c:v>0.31346064814814817</c:v>
                </c:pt>
                <c:pt idx="26171">
                  <c:v>0.31370370370370371</c:v>
                </c:pt>
                <c:pt idx="26172">
                  <c:v>0.31394675925925924</c:v>
                </c:pt>
                <c:pt idx="26173">
                  <c:v>0.31418981481481484</c:v>
                </c:pt>
                <c:pt idx="26174">
                  <c:v>0.31443287037037038</c:v>
                </c:pt>
                <c:pt idx="26175">
                  <c:v>0.31468750000000001</c:v>
                </c:pt>
                <c:pt idx="26176">
                  <c:v>0.31493055555555555</c:v>
                </c:pt>
                <c:pt idx="26177">
                  <c:v>0.31517361111111114</c:v>
                </c:pt>
                <c:pt idx="26178">
                  <c:v>0.31541666666666668</c:v>
                </c:pt>
                <c:pt idx="26179">
                  <c:v>0.31565972222222222</c:v>
                </c:pt>
                <c:pt idx="26180">
                  <c:v>0.31590277777777781</c:v>
                </c:pt>
                <c:pt idx="26181">
                  <c:v>0.31615740740740739</c:v>
                </c:pt>
                <c:pt idx="26182">
                  <c:v>0.31640046296296293</c:v>
                </c:pt>
                <c:pt idx="26183">
                  <c:v>0.31664351851851852</c:v>
                </c:pt>
                <c:pt idx="26184">
                  <c:v>0.31688657407407406</c:v>
                </c:pt>
                <c:pt idx="26185">
                  <c:v>0.31712962962962959</c:v>
                </c:pt>
                <c:pt idx="26186">
                  <c:v>0.31738425925925923</c:v>
                </c:pt>
                <c:pt idx="26187">
                  <c:v>0.31762731481481482</c:v>
                </c:pt>
                <c:pt idx="26188">
                  <c:v>0.31787037037037036</c:v>
                </c:pt>
                <c:pt idx="26189">
                  <c:v>0.3181134259259259</c:v>
                </c:pt>
                <c:pt idx="26190">
                  <c:v>0.31835648148148149</c:v>
                </c:pt>
                <c:pt idx="26191">
                  <c:v>0.31861111111111112</c:v>
                </c:pt>
                <c:pt idx="26192">
                  <c:v>0.31885416666666666</c:v>
                </c:pt>
                <c:pt idx="26193">
                  <c:v>0.3190972222222222</c:v>
                </c:pt>
                <c:pt idx="26194">
                  <c:v>0.31934027777777779</c:v>
                </c:pt>
                <c:pt idx="26195">
                  <c:v>0.31958333333333333</c:v>
                </c:pt>
                <c:pt idx="26196">
                  <c:v>0.31982638888888887</c:v>
                </c:pt>
                <c:pt idx="26197">
                  <c:v>0.3200810185185185</c:v>
                </c:pt>
                <c:pt idx="26198">
                  <c:v>0.32032407407407409</c:v>
                </c:pt>
                <c:pt idx="26199">
                  <c:v>0.32056712962962963</c:v>
                </c:pt>
                <c:pt idx="26200">
                  <c:v>0.32081018518518517</c:v>
                </c:pt>
                <c:pt idx="26201">
                  <c:v>0.32105324074074076</c:v>
                </c:pt>
                <c:pt idx="26202">
                  <c:v>0.3213078703703704</c:v>
                </c:pt>
                <c:pt idx="26203">
                  <c:v>0.3215277777777778</c:v>
                </c:pt>
                <c:pt idx="26204">
                  <c:v>0.32177083333333334</c:v>
                </c:pt>
                <c:pt idx="26205">
                  <c:v>0.32201388888888888</c:v>
                </c:pt>
                <c:pt idx="26206">
                  <c:v>0.32225694444444447</c:v>
                </c:pt>
                <c:pt idx="26207">
                  <c:v>0.32250000000000001</c:v>
                </c:pt>
                <c:pt idx="26208">
                  <c:v>0.32275462962962964</c:v>
                </c:pt>
                <c:pt idx="26209">
                  <c:v>0.32299768518518518</c:v>
                </c:pt>
                <c:pt idx="26210">
                  <c:v>0.32324074074074077</c:v>
                </c:pt>
                <c:pt idx="26211">
                  <c:v>0.32348379629629631</c:v>
                </c:pt>
                <c:pt idx="26212">
                  <c:v>0.32372685185185185</c:v>
                </c:pt>
                <c:pt idx="26213">
                  <c:v>0.32398148148148148</c:v>
                </c:pt>
                <c:pt idx="26214">
                  <c:v>0.32422453703703707</c:v>
                </c:pt>
                <c:pt idx="26215">
                  <c:v>0.32446759259259261</c:v>
                </c:pt>
                <c:pt idx="26216">
                  <c:v>0.32471064814814815</c:v>
                </c:pt>
                <c:pt idx="26217">
                  <c:v>0.32495370370370369</c:v>
                </c:pt>
                <c:pt idx="26218">
                  <c:v>0.32520833333333332</c:v>
                </c:pt>
                <c:pt idx="26219">
                  <c:v>0.32545138888888886</c:v>
                </c:pt>
                <c:pt idx="26220">
                  <c:v>0.32569444444444445</c:v>
                </c:pt>
                <c:pt idx="26221">
                  <c:v>0.32593749999999999</c:v>
                </c:pt>
                <c:pt idx="26222">
                  <c:v>0.32618055555555553</c:v>
                </c:pt>
                <c:pt idx="26223">
                  <c:v>0.32643518518518516</c:v>
                </c:pt>
                <c:pt idx="26224">
                  <c:v>0.32667824074074076</c:v>
                </c:pt>
                <c:pt idx="26225">
                  <c:v>0.32692129629629629</c:v>
                </c:pt>
                <c:pt idx="26226">
                  <c:v>0.32716435185185183</c:v>
                </c:pt>
                <c:pt idx="26227">
                  <c:v>0.32740740740740742</c:v>
                </c:pt>
                <c:pt idx="26228">
                  <c:v>0.32765046296296296</c:v>
                </c:pt>
                <c:pt idx="26229">
                  <c:v>0.3279050925925926</c:v>
                </c:pt>
                <c:pt idx="26230">
                  <c:v>0.32814814814814813</c:v>
                </c:pt>
                <c:pt idx="26231">
                  <c:v>0.32839120370370373</c:v>
                </c:pt>
                <c:pt idx="26232">
                  <c:v>0.32863425925925926</c:v>
                </c:pt>
                <c:pt idx="26233">
                  <c:v>0.3288773148148148</c:v>
                </c:pt>
                <c:pt idx="26234">
                  <c:v>0.32913194444444444</c:v>
                </c:pt>
                <c:pt idx="26235">
                  <c:v>0.32937500000000003</c:v>
                </c:pt>
                <c:pt idx="26236">
                  <c:v>0.32961805555555557</c:v>
                </c:pt>
                <c:pt idx="26237">
                  <c:v>0.3298611111111111</c:v>
                </c:pt>
                <c:pt idx="26238">
                  <c:v>0.3301041666666667</c:v>
                </c:pt>
                <c:pt idx="26239">
                  <c:v>0.33035879629629633</c:v>
                </c:pt>
                <c:pt idx="26240">
                  <c:v>0.33060185185185187</c:v>
                </c:pt>
                <c:pt idx="26241">
                  <c:v>0.33084490740740741</c:v>
                </c:pt>
                <c:pt idx="26242">
                  <c:v>0.331087962962963</c:v>
                </c:pt>
                <c:pt idx="26243">
                  <c:v>0.33133101851851854</c:v>
                </c:pt>
                <c:pt idx="26244">
                  <c:v>0.33158564814814812</c:v>
                </c:pt>
                <c:pt idx="26245">
                  <c:v>0.33182870370370371</c:v>
                </c:pt>
                <c:pt idx="26246">
                  <c:v>0.33207175925925925</c:v>
                </c:pt>
                <c:pt idx="26247">
                  <c:v>0.33231481481481479</c:v>
                </c:pt>
                <c:pt idx="26248">
                  <c:v>0.33255787037037038</c:v>
                </c:pt>
                <c:pt idx="26249">
                  <c:v>0.33280092592592592</c:v>
                </c:pt>
                <c:pt idx="26250">
                  <c:v>0.33305555555555555</c:v>
                </c:pt>
                <c:pt idx="26251">
                  <c:v>0.33329861111111109</c:v>
                </c:pt>
                <c:pt idx="26252">
                  <c:v>0.33354166666666668</c:v>
                </c:pt>
                <c:pt idx="26253">
                  <c:v>0.33378472222222227</c:v>
                </c:pt>
                <c:pt idx="26254">
                  <c:v>0.33402777777777781</c:v>
                </c:pt>
                <c:pt idx="26255">
                  <c:v>0.33428240740740739</c:v>
                </c:pt>
                <c:pt idx="26256">
                  <c:v>0.33452546296296298</c:v>
                </c:pt>
                <c:pt idx="26257">
                  <c:v>0.33476851851851852</c:v>
                </c:pt>
                <c:pt idx="26258">
                  <c:v>0.33501157407407406</c:v>
                </c:pt>
                <c:pt idx="26259">
                  <c:v>0.33525462962962965</c:v>
                </c:pt>
                <c:pt idx="26260">
                  <c:v>0.33549768518518519</c:v>
                </c:pt>
                <c:pt idx="26261">
                  <c:v>0.33575231481481477</c:v>
                </c:pt>
                <c:pt idx="26262">
                  <c:v>0.33599537037037036</c:v>
                </c:pt>
                <c:pt idx="26263">
                  <c:v>0.3362384259259259</c:v>
                </c:pt>
                <c:pt idx="26264">
                  <c:v>0.33648148148148144</c:v>
                </c:pt>
                <c:pt idx="26265">
                  <c:v>0.33673611111111112</c:v>
                </c:pt>
                <c:pt idx="26266">
                  <c:v>0.33697916666666666</c:v>
                </c:pt>
                <c:pt idx="26267">
                  <c:v>0.33722222222222226</c:v>
                </c:pt>
                <c:pt idx="26268">
                  <c:v>0.33746527777777779</c:v>
                </c:pt>
                <c:pt idx="26269">
                  <c:v>0.33770833333333333</c:v>
                </c:pt>
                <c:pt idx="26270">
                  <c:v>0.33795138888888893</c:v>
                </c:pt>
                <c:pt idx="26271">
                  <c:v>0.3382060185185185</c:v>
                </c:pt>
                <c:pt idx="26272">
                  <c:v>0.33844907407407404</c:v>
                </c:pt>
                <c:pt idx="26273">
                  <c:v>0.33869212962962963</c:v>
                </c:pt>
                <c:pt idx="26274">
                  <c:v>0.33893518518518517</c:v>
                </c:pt>
                <c:pt idx="26275">
                  <c:v>0.33917824074074071</c:v>
                </c:pt>
                <c:pt idx="26276">
                  <c:v>0.3394328703703704</c:v>
                </c:pt>
                <c:pt idx="26277">
                  <c:v>0.33967592592592594</c:v>
                </c:pt>
                <c:pt idx="26278">
                  <c:v>0.33991898148148153</c:v>
                </c:pt>
                <c:pt idx="26279">
                  <c:v>0.34016203703703707</c:v>
                </c:pt>
                <c:pt idx="26280">
                  <c:v>0.34040509259259261</c:v>
                </c:pt>
                <c:pt idx="26281">
                  <c:v>0.3406481481481482</c:v>
                </c:pt>
                <c:pt idx="26282">
                  <c:v>0.34090277777777778</c:v>
                </c:pt>
                <c:pt idx="26283">
                  <c:v>0.34114583333333331</c:v>
                </c:pt>
                <c:pt idx="26284">
                  <c:v>0.34138888888888891</c:v>
                </c:pt>
                <c:pt idx="26285">
                  <c:v>0.34163194444444445</c:v>
                </c:pt>
                <c:pt idx="26286">
                  <c:v>0.34187499999999998</c:v>
                </c:pt>
                <c:pt idx="26287">
                  <c:v>0.34212962962962962</c:v>
                </c:pt>
                <c:pt idx="26288">
                  <c:v>0.34237268518518515</c:v>
                </c:pt>
                <c:pt idx="26289">
                  <c:v>0.34261574074074069</c:v>
                </c:pt>
                <c:pt idx="26290">
                  <c:v>0.34285879629629629</c:v>
                </c:pt>
                <c:pt idx="26291">
                  <c:v>0.34310185185185182</c:v>
                </c:pt>
                <c:pt idx="26292">
                  <c:v>0.34335648148148151</c:v>
                </c:pt>
                <c:pt idx="26293">
                  <c:v>0.34359953703703705</c:v>
                </c:pt>
                <c:pt idx="26294">
                  <c:v>0.34384259259259259</c:v>
                </c:pt>
                <c:pt idx="26295">
                  <c:v>0.34408564814814818</c:v>
                </c:pt>
                <c:pt idx="26296">
                  <c:v>0.34432870370370372</c:v>
                </c:pt>
                <c:pt idx="26297">
                  <c:v>0.3445833333333333</c:v>
                </c:pt>
                <c:pt idx="26298">
                  <c:v>0.34482638888888889</c:v>
                </c:pt>
                <c:pt idx="26299">
                  <c:v>0.34506944444444443</c:v>
                </c:pt>
                <c:pt idx="26300">
                  <c:v>0.34531249999999997</c:v>
                </c:pt>
                <c:pt idx="26301">
                  <c:v>0.34555555555555556</c:v>
                </c:pt>
                <c:pt idx="26302">
                  <c:v>0.3457986111111111</c:v>
                </c:pt>
                <c:pt idx="26303">
                  <c:v>0.34605324074074079</c:v>
                </c:pt>
                <c:pt idx="26304">
                  <c:v>0.34629629629629632</c:v>
                </c:pt>
                <c:pt idx="26305">
                  <c:v>0.34653935185185186</c:v>
                </c:pt>
                <c:pt idx="26306">
                  <c:v>0.34678240740740746</c:v>
                </c:pt>
                <c:pt idx="26307">
                  <c:v>0.34702546296296299</c:v>
                </c:pt>
                <c:pt idx="26308">
                  <c:v>0.34728009259259257</c:v>
                </c:pt>
                <c:pt idx="26309">
                  <c:v>0.34752314814814816</c:v>
                </c:pt>
                <c:pt idx="26310">
                  <c:v>0.3477662037037037</c:v>
                </c:pt>
                <c:pt idx="26311">
                  <c:v>0.34800925925925924</c:v>
                </c:pt>
                <c:pt idx="26312">
                  <c:v>0.34825231481481483</c:v>
                </c:pt>
                <c:pt idx="26313">
                  <c:v>0.34850694444444441</c:v>
                </c:pt>
                <c:pt idx="26314">
                  <c:v>0.34874999999999995</c:v>
                </c:pt>
                <c:pt idx="26315">
                  <c:v>0.34899305555555554</c:v>
                </c:pt>
                <c:pt idx="26316">
                  <c:v>0.34923611111111108</c:v>
                </c:pt>
                <c:pt idx="26317">
                  <c:v>0.34947916666666662</c:v>
                </c:pt>
                <c:pt idx="26318">
                  <c:v>0.34972222222222221</c:v>
                </c:pt>
                <c:pt idx="26319">
                  <c:v>0.34997685185185184</c:v>
                </c:pt>
                <c:pt idx="26320">
                  <c:v>0.35021990740740744</c:v>
                </c:pt>
                <c:pt idx="26321">
                  <c:v>0.35046296296296298</c:v>
                </c:pt>
                <c:pt idx="26322">
                  <c:v>0.35070601851851851</c:v>
                </c:pt>
                <c:pt idx="26323">
                  <c:v>0.35096064814814815</c:v>
                </c:pt>
                <c:pt idx="26324">
                  <c:v>0.35120370370370368</c:v>
                </c:pt>
                <c:pt idx="26325">
                  <c:v>0.35144675925925922</c:v>
                </c:pt>
                <c:pt idx="26326">
                  <c:v>0.35168981481481482</c:v>
                </c:pt>
                <c:pt idx="26327">
                  <c:v>0.35193287037037035</c:v>
                </c:pt>
                <c:pt idx="26328">
                  <c:v>0.35217592592592589</c:v>
                </c:pt>
                <c:pt idx="26329">
                  <c:v>0.35243055555555558</c:v>
                </c:pt>
                <c:pt idx="26330">
                  <c:v>0.35267361111111112</c:v>
                </c:pt>
                <c:pt idx="26331">
                  <c:v>0.35291666666666671</c:v>
                </c:pt>
                <c:pt idx="26332">
                  <c:v>0.35315972222222225</c:v>
                </c:pt>
                <c:pt idx="26333">
                  <c:v>0.35340277777777779</c:v>
                </c:pt>
                <c:pt idx="26334">
                  <c:v>0.35365740740740742</c:v>
                </c:pt>
                <c:pt idx="26335">
                  <c:v>0.35390046296296296</c:v>
                </c:pt>
                <c:pt idx="26336">
                  <c:v>0.3541435185185185</c:v>
                </c:pt>
                <c:pt idx="26337">
                  <c:v>0.35438657407407409</c:v>
                </c:pt>
                <c:pt idx="26338">
                  <c:v>0.35462962962962963</c:v>
                </c:pt>
                <c:pt idx="26339">
                  <c:v>0.35487268518518517</c:v>
                </c:pt>
                <c:pt idx="26340">
                  <c:v>0.3551273148148148</c:v>
                </c:pt>
                <c:pt idx="26341">
                  <c:v>0.35537037037037034</c:v>
                </c:pt>
                <c:pt idx="26342">
                  <c:v>0.35561342592592587</c:v>
                </c:pt>
                <c:pt idx="26343">
                  <c:v>0.35585648148148147</c:v>
                </c:pt>
                <c:pt idx="26344">
                  <c:v>0.3561111111111111</c:v>
                </c:pt>
                <c:pt idx="26345">
                  <c:v>0.35635416666666669</c:v>
                </c:pt>
                <c:pt idx="26346">
                  <c:v>0.35659722222222223</c:v>
                </c:pt>
                <c:pt idx="26347">
                  <c:v>0.35684027777777777</c:v>
                </c:pt>
                <c:pt idx="26348">
                  <c:v>0.35708333333333336</c:v>
                </c:pt>
                <c:pt idx="26349">
                  <c:v>0.3573263888888889</c:v>
                </c:pt>
                <c:pt idx="26350">
                  <c:v>0.35758101851851848</c:v>
                </c:pt>
                <c:pt idx="26351">
                  <c:v>0.35782407407407407</c:v>
                </c:pt>
                <c:pt idx="26352">
                  <c:v>0.35806712962962961</c:v>
                </c:pt>
                <c:pt idx="26353">
                  <c:v>0.35831018518518515</c:v>
                </c:pt>
                <c:pt idx="26354">
                  <c:v>0.35855324074074074</c:v>
                </c:pt>
                <c:pt idx="26355">
                  <c:v>0.35880787037037037</c:v>
                </c:pt>
                <c:pt idx="26356">
                  <c:v>0.35905092592592597</c:v>
                </c:pt>
                <c:pt idx="26357">
                  <c:v>0.35929398148148151</c:v>
                </c:pt>
                <c:pt idx="26358">
                  <c:v>0.35953703703703704</c:v>
                </c:pt>
                <c:pt idx="26359">
                  <c:v>0.35978009259259264</c:v>
                </c:pt>
                <c:pt idx="26360">
                  <c:v>0.36002314814814818</c:v>
                </c:pt>
                <c:pt idx="26361">
                  <c:v>0.36027777777777775</c:v>
                </c:pt>
                <c:pt idx="26362">
                  <c:v>0.36052083333333335</c:v>
                </c:pt>
                <c:pt idx="26363">
                  <c:v>0.36076388888888888</c:v>
                </c:pt>
                <c:pt idx="26364">
                  <c:v>0.36100694444444442</c:v>
                </c:pt>
                <c:pt idx="26365">
                  <c:v>0.36125000000000002</c:v>
                </c:pt>
                <c:pt idx="26366">
                  <c:v>0.36150462962962965</c:v>
                </c:pt>
                <c:pt idx="26367">
                  <c:v>0.36174768518518513</c:v>
                </c:pt>
                <c:pt idx="26368">
                  <c:v>0.36199074074074072</c:v>
                </c:pt>
                <c:pt idx="26369">
                  <c:v>0.36223379629629626</c:v>
                </c:pt>
                <c:pt idx="26370">
                  <c:v>0.3624768518518518</c:v>
                </c:pt>
                <c:pt idx="26371">
                  <c:v>0.36273148148148149</c:v>
                </c:pt>
                <c:pt idx="26372">
                  <c:v>0.36297453703703703</c:v>
                </c:pt>
                <c:pt idx="26373">
                  <c:v>0.36321759259259262</c:v>
                </c:pt>
                <c:pt idx="26374">
                  <c:v>0.36346064814814816</c:v>
                </c:pt>
                <c:pt idx="26375">
                  <c:v>0.3637037037037037</c:v>
                </c:pt>
                <c:pt idx="26376">
                  <c:v>0.36394675925925929</c:v>
                </c:pt>
                <c:pt idx="26377">
                  <c:v>0.36420138888888887</c:v>
                </c:pt>
                <c:pt idx="26378">
                  <c:v>0.3644444444444444</c:v>
                </c:pt>
                <c:pt idx="26379">
                  <c:v>0.3646875</c:v>
                </c:pt>
                <c:pt idx="26380">
                  <c:v>0.36493055555555554</c:v>
                </c:pt>
                <c:pt idx="26381">
                  <c:v>0.36517361111111107</c:v>
                </c:pt>
                <c:pt idx="26382">
                  <c:v>0.36542824074074076</c:v>
                </c:pt>
                <c:pt idx="26383">
                  <c:v>0.3656712962962963</c:v>
                </c:pt>
                <c:pt idx="26384">
                  <c:v>0.36591435185185189</c:v>
                </c:pt>
                <c:pt idx="26385">
                  <c:v>0.36615740740740743</c:v>
                </c:pt>
                <c:pt idx="26386">
                  <c:v>0.36640046296296297</c:v>
                </c:pt>
                <c:pt idx="26387">
                  <c:v>0.3666550925925926</c:v>
                </c:pt>
                <c:pt idx="26388">
                  <c:v>0.36689814814814814</c:v>
                </c:pt>
                <c:pt idx="26389">
                  <c:v>0.36714120370370368</c:v>
                </c:pt>
                <c:pt idx="26390">
                  <c:v>0.36738425925925927</c:v>
                </c:pt>
                <c:pt idx="26391">
                  <c:v>0.36762731481481481</c:v>
                </c:pt>
                <c:pt idx="26392">
                  <c:v>0.36787037037037035</c:v>
                </c:pt>
                <c:pt idx="26393">
                  <c:v>0.36812500000000004</c:v>
                </c:pt>
                <c:pt idx="26394">
                  <c:v>0.36836805555555557</c:v>
                </c:pt>
                <c:pt idx="26395">
                  <c:v>0.36861111111111106</c:v>
                </c:pt>
                <c:pt idx="26396">
                  <c:v>0.36885416666666665</c:v>
                </c:pt>
                <c:pt idx="26397">
                  <c:v>0.36909722222222219</c:v>
                </c:pt>
                <c:pt idx="26398">
                  <c:v>0.36935185185185188</c:v>
                </c:pt>
                <c:pt idx="26399">
                  <c:v>0.36959490740740741</c:v>
                </c:pt>
                <c:pt idx="26400">
                  <c:v>0.36983796296296295</c:v>
                </c:pt>
                <c:pt idx="26401">
                  <c:v>0.37008101851851855</c:v>
                </c:pt>
                <c:pt idx="26402">
                  <c:v>0.37032407407407408</c:v>
                </c:pt>
                <c:pt idx="26403">
                  <c:v>0.37057870370370366</c:v>
                </c:pt>
                <c:pt idx="26404">
                  <c:v>0.37082175925925925</c:v>
                </c:pt>
                <c:pt idx="26405">
                  <c:v>0.37106481481481479</c:v>
                </c:pt>
                <c:pt idx="26406">
                  <c:v>0.37130787037037033</c:v>
                </c:pt>
                <c:pt idx="26407">
                  <c:v>0.37155092592592592</c:v>
                </c:pt>
                <c:pt idx="26408">
                  <c:v>0.37180555555555556</c:v>
                </c:pt>
                <c:pt idx="26409">
                  <c:v>0.37204861111111115</c:v>
                </c:pt>
                <c:pt idx="26410">
                  <c:v>0.37229166666666669</c:v>
                </c:pt>
                <c:pt idx="26411">
                  <c:v>0.37253472222222223</c:v>
                </c:pt>
                <c:pt idx="26412">
                  <c:v>0.37277777777777782</c:v>
                </c:pt>
                <c:pt idx="26413">
                  <c:v>0.3730324074074074</c:v>
                </c:pt>
                <c:pt idx="26414">
                  <c:v>0.37327546296296293</c:v>
                </c:pt>
                <c:pt idx="26415">
                  <c:v>0.37351851851851853</c:v>
                </c:pt>
                <c:pt idx="26416">
                  <c:v>0.37376157407407407</c:v>
                </c:pt>
                <c:pt idx="26417">
                  <c:v>0.3740046296296296</c:v>
                </c:pt>
                <c:pt idx="26418">
                  <c:v>0.3742476851851852</c:v>
                </c:pt>
                <c:pt idx="26419">
                  <c:v>0.37450231481481483</c:v>
                </c:pt>
                <c:pt idx="26420">
                  <c:v>0.37474537037037042</c:v>
                </c:pt>
                <c:pt idx="26421">
                  <c:v>0.37498842592592596</c:v>
                </c:pt>
                <c:pt idx="26422">
                  <c:v>0.3752314814814815</c:v>
                </c:pt>
                <c:pt idx="26423">
                  <c:v>0.37547453703703698</c:v>
                </c:pt>
                <c:pt idx="26424">
                  <c:v>0.37572916666666667</c:v>
                </c:pt>
                <c:pt idx="26425">
                  <c:v>0.37597222222222221</c:v>
                </c:pt>
                <c:pt idx="26426">
                  <c:v>0.3762152777777778</c:v>
                </c:pt>
                <c:pt idx="26427">
                  <c:v>0.37645833333333334</c:v>
                </c:pt>
                <c:pt idx="26428">
                  <c:v>0.37670138888888888</c:v>
                </c:pt>
                <c:pt idx="26429">
                  <c:v>0.37695601851851851</c:v>
                </c:pt>
                <c:pt idx="26430">
                  <c:v>0.37719907407407405</c:v>
                </c:pt>
                <c:pt idx="26431">
                  <c:v>0.37744212962962959</c:v>
                </c:pt>
                <c:pt idx="26432">
                  <c:v>0.37768518518518518</c:v>
                </c:pt>
                <c:pt idx="26433">
                  <c:v>0.37792824074074072</c:v>
                </c:pt>
                <c:pt idx="26434">
                  <c:v>0.37818287037037041</c:v>
                </c:pt>
                <c:pt idx="26435">
                  <c:v>0.37842592592592594</c:v>
                </c:pt>
                <c:pt idx="26436">
                  <c:v>0.37866898148148148</c:v>
                </c:pt>
                <c:pt idx="26437">
                  <c:v>0.37891203703703707</c:v>
                </c:pt>
                <c:pt idx="26438">
                  <c:v>0.37915509259259261</c:v>
                </c:pt>
                <c:pt idx="26439">
                  <c:v>0.37939814814814815</c:v>
                </c:pt>
                <c:pt idx="26440">
                  <c:v>0.37965277777777778</c:v>
                </c:pt>
                <c:pt idx="26441">
                  <c:v>0.37989583333333332</c:v>
                </c:pt>
                <c:pt idx="26442">
                  <c:v>0.38013888888888886</c:v>
                </c:pt>
                <c:pt idx="26443">
                  <c:v>0.38038194444444445</c:v>
                </c:pt>
                <c:pt idx="26444">
                  <c:v>0.38062499999999999</c:v>
                </c:pt>
                <c:pt idx="26445">
                  <c:v>0.38087962962962968</c:v>
                </c:pt>
                <c:pt idx="26446">
                  <c:v>0.38112268518518522</c:v>
                </c:pt>
                <c:pt idx="26447">
                  <c:v>0.38136574074074076</c:v>
                </c:pt>
                <c:pt idx="26448">
                  <c:v>0.38160879629629635</c:v>
                </c:pt>
                <c:pt idx="26449">
                  <c:v>0.38185185185185189</c:v>
                </c:pt>
                <c:pt idx="26450">
                  <c:v>0.38209490740740742</c:v>
                </c:pt>
                <c:pt idx="26451">
                  <c:v>0.38234953703703706</c:v>
                </c:pt>
                <c:pt idx="26452">
                  <c:v>0.3825925925925926</c:v>
                </c:pt>
                <c:pt idx="26453">
                  <c:v>0.38283564814814813</c:v>
                </c:pt>
                <c:pt idx="26454">
                  <c:v>0.38307870370370373</c:v>
                </c:pt>
                <c:pt idx="26455">
                  <c:v>0.38332175925925926</c:v>
                </c:pt>
                <c:pt idx="26456">
                  <c:v>0.38357638888888884</c:v>
                </c:pt>
                <c:pt idx="26457">
                  <c:v>0.38381944444444444</c:v>
                </c:pt>
                <c:pt idx="26458">
                  <c:v>0.38406249999999997</c:v>
                </c:pt>
                <c:pt idx="26459">
                  <c:v>0.38430555555555551</c:v>
                </c:pt>
                <c:pt idx="26460">
                  <c:v>0.3845486111111111</c:v>
                </c:pt>
                <c:pt idx="26461">
                  <c:v>0.38480324074074074</c:v>
                </c:pt>
                <c:pt idx="26462">
                  <c:v>0.38504629629629633</c:v>
                </c:pt>
                <c:pt idx="26463">
                  <c:v>0.38528935185185187</c:v>
                </c:pt>
                <c:pt idx="26464">
                  <c:v>0.38553240740740741</c:v>
                </c:pt>
                <c:pt idx="26465">
                  <c:v>0.385775462962963</c:v>
                </c:pt>
                <c:pt idx="26466">
                  <c:v>0.38603009259259258</c:v>
                </c:pt>
                <c:pt idx="26467">
                  <c:v>0.38627314814814812</c:v>
                </c:pt>
                <c:pt idx="26468">
                  <c:v>0.38651620370370371</c:v>
                </c:pt>
                <c:pt idx="26469">
                  <c:v>0.38675925925925925</c:v>
                </c:pt>
                <c:pt idx="26470">
                  <c:v>0.38700231481481479</c:v>
                </c:pt>
                <c:pt idx="26471">
                  <c:v>0.38724537037037038</c:v>
                </c:pt>
                <c:pt idx="26472">
                  <c:v>0.38750000000000001</c:v>
                </c:pt>
                <c:pt idx="26473">
                  <c:v>0.3877430555555556</c:v>
                </c:pt>
                <c:pt idx="26474">
                  <c:v>0.38798611111111114</c:v>
                </c:pt>
                <c:pt idx="26475">
                  <c:v>0.38822916666666668</c:v>
                </c:pt>
                <c:pt idx="26476">
                  <c:v>0.38847222222222227</c:v>
                </c:pt>
                <c:pt idx="26477">
                  <c:v>0.38872685185185185</c:v>
                </c:pt>
                <c:pt idx="26478">
                  <c:v>0.38896990740740739</c:v>
                </c:pt>
                <c:pt idx="26479">
                  <c:v>0.38921296296296298</c:v>
                </c:pt>
                <c:pt idx="26480">
                  <c:v>0.38945601851851852</c:v>
                </c:pt>
                <c:pt idx="26481">
                  <c:v>0.38969907407407406</c:v>
                </c:pt>
                <c:pt idx="26482">
                  <c:v>0.38995370370370369</c:v>
                </c:pt>
                <c:pt idx="26483">
                  <c:v>0.39019675925925923</c:v>
                </c:pt>
                <c:pt idx="26484">
                  <c:v>0.39043981481481477</c:v>
                </c:pt>
                <c:pt idx="26485">
                  <c:v>0.39068287037037036</c:v>
                </c:pt>
                <c:pt idx="26486">
                  <c:v>0.3909259259259259</c:v>
                </c:pt>
                <c:pt idx="26487">
                  <c:v>0.39118055555555559</c:v>
                </c:pt>
                <c:pt idx="26488">
                  <c:v>0.39142361111111112</c:v>
                </c:pt>
                <c:pt idx="26489">
                  <c:v>0.39166666666666666</c:v>
                </c:pt>
                <c:pt idx="26490">
                  <c:v>0.39190972222222226</c:v>
                </c:pt>
                <c:pt idx="26491">
                  <c:v>0.39215277777777779</c:v>
                </c:pt>
                <c:pt idx="26492">
                  <c:v>0.39240740740740737</c:v>
                </c:pt>
                <c:pt idx="26493">
                  <c:v>0.39265046296296297</c:v>
                </c:pt>
                <c:pt idx="26494">
                  <c:v>0.3928935185185185</c:v>
                </c:pt>
                <c:pt idx="26495">
                  <c:v>0.39313657407407404</c:v>
                </c:pt>
                <c:pt idx="26496">
                  <c:v>0.39337962962962963</c:v>
                </c:pt>
                <c:pt idx="26497">
                  <c:v>0.39362268518518517</c:v>
                </c:pt>
                <c:pt idx="26498">
                  <c:v>0.39387731481481486</c:v>
                </c:pt>
                <c:pt idx="26499">
                  <c:v>0.3941203703703704</c:v>
                </c:pt>
                <c:pt idx="26500">
                  <c:v>0.39436342592592594</c:v>
                </c:pt>
                <c:pt idx="26501">
                  <c:v>0.39460648148148153</c:v>
                </c:pt>
                <c:pt idx="26502">
                  <c:v>0.39484953703703707</c:v>
                </c:pt>
                <c:pt idx="26503">
                  <c:v>0.39510416666666665</c:v>
                </c:pt>
                <c:pt idx="26504">
                  <c:v>0.39534722222222224</c:v>
                </c:pt>
                <c:pt idx="26505">
                  <c:v>0.39559027777777778</c:v>
                </c:pt>
                <c:pt idx="26506">
                  <c:v>0.39583333333333331</c:v>
                </c:pt>
                <c:pt idx="26507">
                  <c:v>0.39607638888888891</c:v>
                </c:pt>
                <c:pt idx="26508">
                  <c:v>0.39631944444444445</c:v>
                </c:pt>
                <c:pt idx="26509">
                  <c:v>0.39657407407407402</c:v>
                </c:pt>
                <c:pt idx="26510">
                  <c:v>0.39681712962962962</c:v>
                </c:pt>
                <c:pt idx="26511">
                  <c:v>0.39706018518518515</c:v>
                </c:pt>
                <c:pt idx="26512">
                  <c:v>0.39730324074074069</c:v>
                </c:pt>
                <c:pt idx="26513">
                  <c:v>0.39755787037037038</c:v>
                </c:pt>
                <c:pt idx="26514">
                  <c:v>0.39780092592592592</c:v>
                </c:pt>
                <c:pt idx="26515">
                  <c:v>0.39804398148148151</c:v>
                </c:pt>
                <c:pt idx="26516">
                  <c:v>0.39828703703703705</c:v>
                </c:pt>
                <c:pt idx="26517">
                  <c:v>0.39853009259259259</c:v>
                </c:pt>
                <c:pt idx="26518">
                  <c:v>0.39877314814814818</c:v>
                </c:pt>
                <c:pt idx="26519">
                  <c:v>0.39902777777777776</c:v>
                </c:pt>
                <c:pt idx="26520">
                  <c:v>0.3992708333333333</c:v>
                </c:pt>
                <c:pt idx="26521">
                  <c:v>0.39951388888888889</c:v>
                </c:pt>
                <c:pt idx="26522">
                  <c:v>0.39975694444444443</c:v>
                </c:pt>
                <c:pt idx="26523">
                  <c:v>0.39999999999999997</c:v>
                </c:pt>
                <c:pt idx="26524">
                  <c:v>0.40025462962962965</c:v>
                </c:pt>
                <c:pt idx="26525">
                  <c:v>0.40049768518518519</c:v>
                </c:pt>
                <c:pt idx="26526">
                  <c:v>0.40074074074074079</c:v>
                </c:pt>
                <c:pt idx="26527">
                  <c:v>0.40098379629629632</c:v>
                </c:pt>
                <c:pt idx="26528">
                  <c:v>0.40122685185185186</c:v>
                </c:pt>
                <c:pt idx="26529">
                  <c:v>0.40146990740740746</c:v>
                </c:pt>
                <c:pt idx="26530">
                  <c:v>0.40172453703703703</c:v>
                </c:pt>
                <c:pt idx="26531">
                  <c:v>0.40196759259259257</c:v>
                </c:pt>
                <c:pt idx="26532">
                  <c:v>0.40221064814814816</c:v>
                </c:pt>
                <c:pt idx="26533">
                  <c:v>0.4024537037037037</c:v>
                </c:pt>
                <c:pt idx="26534">
                  <c:v>0.40269675925925924</c:v>
                </c:pt>
                <c:pt idx="26535">
                  <c:v>0.40295138888888887</c:v>
                </c:pt>
                <c:pt idx="26536">
                  <c:v>0.40319444444444441</c:v>
                </c:pt>
                <c:pt idx="26537">
                  <c:v>0.40343749999999995</c:v>
                </c:pt>
                <c:pt idx="26538">
                  <c:v>0.40368055555555554</c:v>
                </c:pt>
                <c:pt idx="26539">
                  <c:v>0.40392361111111108</c:v>
                </c:pt>
                <c:pt idx="26540">
                  <c:v>0.40417824074074077</c:v>
                </c:pt>
                <c:pt idx="26541">
                  <c:v>0.40442129629629631</c:v>
                </c:pt>
                <c:pt idx="26542">
                  <c:v>0.40466435185185184</c:v>
                </c:pt>
                <c:pt idx="26543">
                  <c:v>0.40490740740740744</c:v>
                </c:pt>
                <c:pt idx="26544">
                  <c:v>0.40515046296296298</c:v>
                </c:pt>
                <c:pt idx="26545">
                  <c:v>0.40540509259259255</c:v>
                </c:pt>
                <c:pt idx="26546">
                  <c:v>0.40564814814814815</c:v>
                </c:pt>
                <c:pt idx="26547">
                  <c:v>0.40589120370370368</c:v>
                </c:pt>
                <c:pt idx="26548">
                  <c:v>0.40613425925925922</c:v>
                </c:pt>
                <c:pt idx="26549">
                  <c:v>0.40637731481481482</c:v>
                </c:pt>
                <c:pt idx="26550">
                  <c:v>0.40662037037037035</c:v>
                </c:pt>
                <c:pt idx="26551">
                  <c:v>0.40687500000000004</c:v>
                </c:pt>
                <c:pt idx="26552">
                  <c:v>0.40711805555555558</c:v>
                </c:pt>
                <c:pt idx="26553">
                  <c:v>0.40736111111111112</c:v>
                </c:pt>
                <c:pt idx="26554">
                  <c:v>0.40760416666666671</c:v>
                </c:pt>
                <c:pt idx="26555">
                  <c:v>0.40784722222222225</c:v>
                </c:pt>
                <c:pt idx="26556">
                  <c:v>0.40810185185185183</c:v>
                </c:pt>
                <c:pt idx="26557">
                  <c:v>0.40834490740740742</c:v>
                </c:pt>
                <c:pt idx="26558">
                  <c:v>0.40858796296296296</c:v>
                </c:pt>
                <c:pt idx="26559">
                  <c:v>0.4088310185185185</c:v>
                </c:pt>
                <c:pt idx="26560">
                  <c:v>0.40907407407407409</c:v>
                </c:pt>
                <c:pt idx="26561">
                  <c:v>0.40932870370370367</c:v>
                </c:pt>
                <c:pt idx="26562">
                  <c:v>0.4095717592592592</c:v>
                </c:pt>
                <c:pt idx="26563">
                  <c:v>0.4098148148148148</c:v>
                </c:pt>
                <c:pt idx="26564">
                  <c:v>0.41005787037037034</c:v>
                </c:pt>
                <c:pt idx="26565">
                  <c:v>0.41030092592592587</c:v>
                </c:pt>
                <c:pt idx="26566">
                  <c:v>0.41054398148148147</c:v>
                </c:pt>
                <c:pt idx="26567">
                  <c:v>0.4107986111111111</c:v>
                </c:pt>
                <c:pt idx="26568">
                  <c:v>0.41104166666666669</c:v>
                </c:pt>
                <c:pt idx="26569">
                  <c:v>0.41128472222222223</c:v>
                </c:pt>
                <c:pt idx="26570">
                  <c:v>0.41152777777777777</c:v>
                </c:pt>
                <c:pt idx="26571">
                  <c:v>0.4117824074074074</c:v>
                </c:pt>
                <c:pt idx="26572">
                  <c:v>0.41202546296296294</c:v>
                </c:pt>
                <c:pt idx="26573">
                  <c:v>0.41226851851851848</c:v>
                </c:pt>
                <c:pt idx="26574">
                  <c:v>0.41251157407407407</c:v>
                </c:pt>
                <c:pt idx="26575">
                  <c:v>0.41275462962962961</c:v>
                </c:pt>
                <c:pt idx="26576">
                  <c:v>0.41299768518518515</c:v>
                </c:pt>
                <c:pt idx="26577">
                  <c:v>0.41325231481481484</c:v>
                </c:pt>
                <c:pt idx="26578">
                  <c:v>0.41349537037037037</c:v>
                </c:pt>
                <c:pt idx="26579">
                  <c:v>0.41373842592592597</c:v>
                </c:pt>
                <c:pt idx="26580">
                  <c:v>0.41398148148148151</c:v>
                </c:pt>
                <c:pt idx="26581">
                  <c:v>0.41422453703703704</c:v>
                </c:pt>
                <c:pt idx="26582">
                  <c:v>0.41447916666666668</c:v>
                </c:pt>
                <c:pt idx="26583">
                  <c:v>0.41472222222222221</c:v>
                </c:pt>
                <c:pt idx="26584">
                  <c:v>0.41496527777777775</c:v>
                </c:pt>
                <c:pt idx="26585">
                  <c:v>0.41520833333333335</c:v>
                </c:pt>
                <c:pt idx="26586">
                  <c:v>0.41545138888888888</c:v>
                </c:pt>
                <c:pt idx="26587">
                  <c:v>0.41569444444444442</c:v>
                </c:pt>
                <c:pt idx="26588">
                  <c:v>0.41594907407407411</c:v>
                </c:pt>
                <c:pt idx="26589">
                  <c:v>0.41619212962962965</c:v>
                </c:pt>
                <c:pt idx="26590">
                  <c:v>0.41643518518518513</c:v>
                </c:pt>
                <c:pt idx="26591">
                  <c:v>0.41667824074074072</c:v>
                </c:pt>
                <c:pt idx="26592">
                  <c:v>0.41692129629629626</c:v>
                </c:pt>
                <c:pt idx="26593">
                  <c:v>0.41717592592592595</c:v>
                </c:pt>
                <c:pt idx="26594">
                  <c:v>0.41741898148148149</c:v>
                </c:pt>
                <c:pt idx="26595">
                  <c:v>0.41766203703703703</c:v>
                </c:pt>
                <c:pt idx="26596">
                  <c:v>0.41790509259259262</c:v>
                </c:pt>
                <c:pt idx="26597">
                  <c:v>0.41814814814814816</c:v>
                </c:pt>
                <c:pt idx="26598">
                  <c:v>0.41840277777777773</c:v>
                </c:pt>
                <c:pt idx="26599">
                  <c:v>0.41864583333333333</c:v>
                </c:pt>
                <c:pt idx="26600">
                  <c:v>0.41888888888888887</c:v>
                </c:pt>
                <c:pt idx="26601">
                  <c:v>0.4191319444444444</c:v>
                </c:pt>
                <c:pt idx="26602">
                  <c:v>0.419375</c:v>
                </c:pt>
                <c:pt idx="26603">
                  <c:v>0.41962962962962963</c:v>
                </c:pt>
                <c:pt idx="26604">
                  <c:v>0.41987268518518522</c:v>
                </c:pt>
                <c:pt idx="26605">
                  <c:v>0.42011574074074076</c:v>
                </c:pt>
                <c:pt idx="26606">
                  <c:v>0.4203587962962963</c:v>
                </c:pt>
                <c:pt idx="26607">
                  <c:v>0.42060185185185189</c:v>
                </c:pt>
                <c:pt idx="26608">
                  <c:v>0.42084490740740743</c:v>
                </c:pt>
                <c:pt idx="26609">
                  <c:v>0.42109953703703701</c:v>
                </c:pt>
                <c:pt idx="26610">
                  <c:v>0.4213425925925926</c:v>
                </c:pt>
                <c:pt idx="26611">
                  <c:v>0.42158564814814814</c:v>
                </c:pt>
                <c:pt idx="26612">
                  <c:v>0.42182870370370368</c:v>
                </c:pt>
                <c:pt idx="26613">
                  <c:v>0.42207175925925927</c:v>
                </c:pt>
                <c:pt idx="26614">
                  <c:v>0.4223263888888889</c:v>
                </c:pt>
                <c:pt idx="26615">
                  <c:v>0.4225694444444445</c:v>
                </c:pt>
                <c:pt idx="26616">
                  <c:v>0.42281250000000004</c:v>
                </c:pt>
                <c:pt idx="26617">
                  <c:v>0.42305555555555552</c:v>
                </c:pt>
                <c:pt idx="26618">
                  <c:v>0.42329861111111117</c:v>
                </c:pt>
                <c:pt idx="26619">
                  <c:v>0.42355324074074074</c:v>
                </c:pt>
                <c:pt idx="26620">
                  <c:v>0.42379629629629628</c:v>
                </c:pt>
                <c:pt idx="26621">
                  <c:v>0.42403935185185188</c:v>
                </c:pt>
                <c:pt idx="26622">
                  <c:v>0.42428240740740741</c:v>
                </c:pt>
                <c:pt idx="26623">
                  <c:v>0.42452546296296295</c:v>
                </c:pt>
                <c:pt idx="26624">
                  <c:v>0.42476851851851855</c:v>
                </c:pt>
                <c:pt idx="26625">
                  <c:v>0.42502314814814812</c:v>
                </c:pt>
                <c:pt idx="26626">
                  <c:v>0.42526620370370366</c:v>
                </c:pt>
                <c:pt idx="26627">
                  <c:v>0.42550925925925925</c:v>
                </c:pt>
                <c:pt idx="26628">
                  <c:v>0.42575231481481479</c:v>
                </c:pt>
                <c:pt idx="26629">
                  <c:v>0.42599537037037033</c:v>
                </c:pt>
                <c:pt idx="26630">
                  <c:v>0.42625000000000002</c:v>
                </c:pt>
                <c:pt idx="26631">
                  <c:v>0.42649305555555556</c:v>
                </c:pt>
                <c:pt idx="26632">
                  <c:v>0.42673611111111115</c:v>
                </c:pt>
                <c:pt idx="26633">
                  <c:v>0.42697916666666669</c:v>
                </c:pt>
                <c:pt idx="26634">
                  <c:v>0.42722222222222223</c:v>
                </c:pt>
                <c:pt idx="26635">
                  <c:v>0.42747685185185186</c:v>
                </c:pt>
                <c:pt idx="26636">
                  <c:v>0.4277199074074074</c:v>
                </c:pt>
                <c:pt idx="26637">
                  <c:v>0.42796296296296293</c:v>
                </c:pt>
                <c:pt idx="26638">
                  <c:v>0.42820601851851853</c:v>
                </c:pt>
                <c:pt idx="26639">
                  <c:v>0.42844907407407407</c:v>
                </c:pt>
                <c:pt idx="26640">
                  <c:v>0.4286921296296296</c:v>
                </c:pt>
                <c:pt idx="26641">
                  <c:v>0.42894675925925929</c:v>
                </c:pt>
                <c:pt idx="26642">
                  <c:v>0.42918981481481483</c:v>
                </c:pt>
                <c:pt idx="26643">
                  <c:v>0.42943287037037042</c:v>
                </c:pt>
                <c:pt idx="26644">
                  <c:v>0.42967592592592596</c:v>
                </c:pt>
                <c:pt idx="26645">
                  <c:v>0.4299189814814815</c:v>
                </c:pt>
                <c:pt idx="26646">
                  <c:v>0.43017361111111113</c:v>
                </c:pt>
                <c:pt idx="26647">
                  <c:v>0.43041666666666667</c:v>
                </c:pt>
                <c:pt idx="26648">
                  <c:v>0.43065972222222221</c:v>
                </c:pt>
                <c:pt idx="26649">
                  <c:v>0.4309027777777778</c:v>
                </c:pt>
                <c:pt idx="26650">
                  <c:v>0.43114583333333334</c:v>
                </c:pt>
                <c:pt idx="26651">
                  <c:v>0.43140046296296292</c:v>
                </c:pt>
                <c:pt idx="26652">
                  <c:v>0.43164351851851851</c:v>
                </c:pt>
                <c:pt idx="26653">
                  <c:v>0.43188657407407405</c:v>
                </c:pt>
                <c:pt idx="26654">
                  <c:v>0.43212962962962959</c:v>
                </c:pt>
                <c:pt idx="26655">
                  <c:v>0.43237268518518518</c:v>
                </c:pt>
                <c:pt idx="26656">
                  <c:v>0.43262731481481481</c:v>
                </c:pt>
                <c:pt idx="26657">
                  <c:v>0.43287037037037041</c:v>
                </c:pt>
                <c:pt idx="26658">
                  <c:v>0.43311342592592594</c:v>
                </c:pt>
                <c:pt idx="26659">
                  <c:v>0.43335648148148148</c:v>
                </c:pt>
                <c:pt idx="26660">
                  <c:v>0.43359953703703707</c:v>
                </c:pt>
                <c:pt idx="26661">
                  <c:v>0.43384259259259261</c:v>
                </c:pt>
                <c:pt idx="26662">
                  <c:v>0.43409722222222219</c:v>
                </c:pt>
                <c:pt idx="26663">
                  <c:v>0.43434027777777778</c:v>
                </c:pt>
                <c:pt idx="26664">
                  <c:v>0.43458333333333332</c:v>
                </c:pt>
                <c:pt idx="26665">
                  <c:v>0.43482638888888886</c:v>
                </c:pt>
                <c:pt idx="26666">
                  <c:v>0.43506944444444445</c:v>
                </c:pt>
                <c:pt idx="26667">
                  <c:v>0.43532407407407409</c:v>
                </c:pt>
                <c:pt idx="26668">
                  <c:v>0.43556712962962968</c:v>
                </c:pt>
                <c:pt idx="26669">
                  <c:v>0.43581018518518522</c:v>
                </c:pt>
                <c:pt idx="26670">
                  <c:v>0.43605324074074076</c:v>
                </c:pt>
                <c:pt idx="26671">
                  <c:v>0.43629629629629635</c:v>
                </c:pt>
                <c:pt idx="26672">
                  <c:v>0.43655092592592593</c:v>
                </c:pt>
                <c:pt idx="26673">
                  <c:v>0.43679398148148146</c:v>
                </c:pt>
                <c:pt idx="26674">
                  <c:v>0.43703703703703706</c:v>
                </c:pt>
                <c:pt idx="26675">
                  <c:v>0.4372800925925926</c:v>
                </c:pt>
                <c:pt idx="26676">
                  <c:v>0.43752314814814813</c:v>
                </c:pt>
                <c:pt idx="26677">
                  <c:v>0.43776620370370373</c:v>
                </c:pt>
                <c:pt idx="26678">
                  <c:v>0.4380208333333333</c:v>
                </c:pt>
                <c:pt idx="26679">
                  <c:v>0.43826388888888884</c:v>
                </c:pt>
                <c:pt idx="26680">
                  <c:v>0.43850694444444444</c:v>
                </c:pt>
                <c:pt idx="26681">
                  <c:v>0.43874999999999997</c:v>
                </c:pt>
                <c:pt idx="26682">
                  <c:v>0.43900462962962966</c:v>
                </c:pt>
                <c:pt idx="26683">
                  <c:v>0.4392476851851852</c:v>
                </c:pt>
                <c:pt idx="26684">
                  <c:v>0.43949074074074074</c:v>
                </c:pt>
                <c:pt idx="26685">
                  <c:v>0.43973379629629633</c:v>
                </c:pt>
                <c:pt idx="26686">
                  <c:v>0.43997685185185187</c:v>
                </c:pt>
                <c:pt idx="26687">
                  <c:v>0.44021990740740741</c:v>
                </c:pt>
                <c:pt idx="26688">
                  <c:v>0.44047453703703704</c:v>
                </c:pt>
                <c:pt idx="26689">
                  <c:v>0.44071759259259258</c:v>
                </c:pt>
                <c:pt idx="26690">
                  <c:v>0.44096064814814812</c:v>
                </c:pt>
                <c:pt idx="26691">
                  <c:v>0.44120370370370371</c:v>
                </c:pt>
                <c:pt idx="26692">
                  <c:v>0.44144675925925925</c:v>
                </c:pt>
                <c:pt idx="26693">
                  <c:v>0.44170138888888894</c:v>
                </c:pt>
                <c:pt idx="26694">
                  <c:v>0.44194444444444447</c:v>
                </c:pt>
                <c:pt idx="26695">
                  <c:v>0.44218750000000001</c:v>
                </c:pt>
                <c:pt idx="26696">
                  <c:v>0.4424305555555556</c:v>
                </c:pt>
                <c:pt idx="26697">
                  <c:v>0.44267361111111114</c:v>
                </c:pt>
                <c:pt idx="26698">
                  <c:v>0.44291666666666668</c:v>
                </c:pt>
                <c:pt idx="26699">
                  <c:v>0.44317129629629631</c:v>
                </c:pt>
                <c:pt idx="26700">
                  <c:v>0.44341435185185185</c:v>
                </c:pt>
                <c:pt idx="26701">
                  <c:v>0.44365740740740739</c:v>
                </c:pt>
                <c:pt idx="26702">
                  <c:v>0.44390046296296298</c:v>
                </c:pt>
                <c:pt idx="26703">
                  <c:v>0.44415509259259256</c:v>
                </c:pt>
                <c:pt idx="26704">
                  <c:v>0.4443981481481481</c:v>
                </c:pt>
                <c:pt idx="26705">
                  <c:v>0.44464120370370369</c:v>
                </c:pt>
                <c:pt idx="26706">
                  <c:v>0.44488425925925923</c:v>
                </c:pt>
                <c:pt idx="26707">
                  <c:v>0.44512731481481477</c:v>
                </c:pt>
                <c:pt idx="26708">
                  <c:v>0.44537037037037036</c:v>
                </c:pt>
                <c:pt idx="26709">
                  <c:v>0.44562499999999999</c:v>
                </c:pt>
                <c:pt idx="26710">
                  <c:v>0.44586805555555559</c:v>
                </c:pt>
                <c:pt idx="26711">
                  <c:v>0.44611111111111112</c:v>
                </c:pt>
                <c:pt idx="26712">
                  <c:v>0.44635416666666666</c:v>
                </c:pt>
                <c:pt idx="26713">
                  <c:v>0.44659722222222226</c:v>
                </c:pt>
                <c:pt idx="26714">
                  <c:v>0.44685185185185183</c:v>
                </c:pt>
                <c:pt idx="26715">
                  <c:v>0.44709490740740737</c:v>
                </c:pt>
                <c:pt idx="26716">
                  <c:v>0.44733796296296297</c:v>
                </c:pt>
                <c:pt idx="26717">
                  <c:v>0.4475810185185185</c:v>
                </c:pt>
                <c:pt idx="26718">
                  <c:v>0.44782407407407404</c:v>
                </c:pt>
                <c:pt idx="26719">
                  <c:v>0.44806712962962963</c:v>
                </c:pt>
                <c:pt idx="26720">
                  <c:v>0.44832175925925927</c:v>
                </c:pt>
                <c:pt idx="26721">
                  <c:v>0.44856481481481486</c:v>
                </c:pt>
                <c:pt idx="26722">
                  <c:v>0.4488078703703704</c:v>
                </c:pt>
                <c:pt idx="26723">
                  <c:v>0.44905092592592594</c:v>
                </c:pt>
                <c:pt idx="26724">
                  <c:v>0.44929398148148153</c:v>
                </c:pt>
                <c:pt idx="26725">
                  <c:v>0.44954861111111111</c:v>
                </c:pt>
                <c:pt idx="26726">
                  <c:v>0.44979166666666665</c:v>
                </c:pt>
                <c:pt idx="26727">
                  <c:v>0.45003472222222224</c:v>
                </c:pt>
                <c:pt idx="26728">
                  <c:v>0.45027777777777778</c:v>
                </c:pt>
                <c:pt idx="26729">
                  <c:v>0.45052083333333331</c:v>
                </c:pt>
                <c:pt idx="26730">
                  <c:v>0.45077546296296295</c:v>
                </c:pt>
                <c:pt idx="26731">
                  <c:v>0.45101851851851849</c:v>
                </c:pt>
                <c:pt idx="26732">
                  <c:v>0.45126157407407402</c:v>
                </c:pt>
                <c:pt idx="26733">
                  <c:v>0.45150462962962962</c:v>
                </c:pt>
                <c:pt idx="26734">
                  <c:v>0.45174768518518515</c:v>
                </c:pt>
                <c:pt idx="26735">
                  <c:v>0.45199074074074069</c:v>
                </c:pt>
                <c:pt idx="26736">
                  <c:v>0.45224537037037038</c:v>
                </c:pt>
                <c:pt idx="26737">
                  <c:v>0.45248842592592592</c:v>
                </c:pt>
                <c:pt idx="26738">
                  <c:v>0.45273148148148151</c:v>
                </c:pt>
                <c:pt idx="26739">
                  <c:v>0.45297453703703705</c:v>
                </c:pt>
                <c:pt idx="26740">
                  <c:v>0.45321759259259259</c:v>
                </c:pt>
                <c:pt idx="26741">
                  <c:v>0.45347222222222222</c:v>
                </c:pt>
                <c:pt idx="26742">
                  <c:v>0.45371527777777776</c:v>
                </c:pt>
                <c:pt idx="26743">
                  <c:v>0.4539583333333333</c:v>
                </c:pt>
                <c:pt idx="26744">
                  <c:v>0.45420138888888889</c:v>
                </c:pt>
                <c:pt idx="26745">
                  <c:v>0.45444444444444443</c:v>
                </c:pt>
                <c:pt idx="26746">
                  <c:v>0.45469907407407412</c:v>
                </c:pt>
                <c:pt idx="26747">
                  <c:v>0.45494212962962965</c:v>
                </c:pt>
                <c:pt idx="26748">
                  <c:v>0.45518518518518519</c:v>
                </c:pt>
                <c:pt idx="26749">
                  <c:v>0.45542824074074079</c:v>
                </c:pt>
                <c:pt idx="26750">
                  <c:v>0.45567129629629632</c:v>
                </c:pt>
                <c:pt idx="26751">
                  <c:v>0.4559259259259259</c:v>
                </c:pt>
                <c:pt idx="26752">
                  <c:v>0.45616898148148149</c:v>
                </c:pt>
                <c:pt idx="26753">
                  <c:v>0.45641203703703703</c:v>
                </c:pt>
                <c:pt idx="26754">
                  <c:v>0.45665509259259257</c:v>
                </c:pt>
                <c:pt idx="26755">
                  <c:v>0.45689814814814816</c:v>
                </c:pt>
                <c:pt idx="26756">
                  <c:v>0.4571412037037037</c:v>
                </c:pt>
                <c:pt idx="26757">
                  <c:v>0.45739583333333328</c:v>
                </c:pt>
                <c:pt idx="26758">
                  <c:v>0.45763888888888887</c:v>
                </c:pt>
                <c:pt idx="26759">
                  <c:v>0.45788194444444441</c:v>
                </c:pt>
                <c:pt idx="26760">
                  <c:v>0.45812499999999995</c:v>
                </c:pt>
                <c:pt idx="26761">
                  <c:v>0.45836805555555554</c:v>
                </c:pt>
                <c:pt idx="26762">
                  <c:v>0.45862268518518517</c:v>
                </c:pt>
                <c:pt idx="26763">
                  <c:v>0.45886574074074077</c:v>
                </c:pt>
                <c:pt idx="26764">
                  <c:v>0.45910879629629631</c:v>
                </c:pt>
                <c:pt idx="26765">
                  <c:v>0.45935185185185184</c:v>
                </c:pt>
                <c:pt idx="26766">
                  <c:v>0.45959490740740744</c:v>
                </c:pt>
                <c:pt idx="26767">
                  <c:v>0.45984953703703701</c:v>
                </c:pt>
                <c:pt idx="26768">
                  <c:v>0.46009259259259255</c:v>
                </c:pt>
                <c:pt idx="26769">
                  <c:v>0.46033564814814815</c:v>
                </c:pt>
                <c:pt idx="26770">
                  <c:v>0.46057870370370368</c:v>
                </c:pt>
                <c:pt idx="26771">
                  <c:v>0.46082175925925922</c:v>
                </c:pt>
                <c:pt idx="26772">
                  <c:v>0.46106481481481482</c:v>
                </c:pt>
                <c:pt idx="26773">
                  <c:v>0.46131944444444445</c:v>
                </c:pt>
                <c:pt idx="26774">
                  <c:v>0.46156250000000004</c:v>
                </c:pt>
                <c:pt idx="26775">
                  <c:v>0.46180555555555558</c:v>
                </c:pt>
                <c:pt idx="26776">
                  <c:v>0.46204861111111112</c:v>
                </c:pt>
                <c:pt idx="26777">
                  <c:v>0.46229166666666671</c:v>
                </c:pt>
                <c:pt idx="26778">
                  <c:v>0.46254629629629629</c:v>
                </c:pt>
                <c:pt idx="26779">
                  <c:v>0.46278935185185183</c:v>
                </c:pt>
                <c:pt idx="26780">
                  <c:v>0.46303240740740742</c:v>
                </c:pt>
                <c:pt idx="26781">
                  <c:v>0.46327546296296296</c:v>
                </c:pt>
                <c:pt idx="26782">
                  <c:v>0.4635185185185185</c:v>
                </c:pt>
                <c:pt idx="26783">
                  <c:v>0.46377314814814818</c:v>
                </c:pt>
                <c:pt idx="26784">
                  <c:v>0.46401620370370367</c:v>
                </c:pt>
                <c:pt idx="26785">
                  <c:v>0.4642592592592592</c:v>
                </c:pt>
                <c:pt idx="26786">
                  <c:v>0.4645023148148148</c:v>
                </c:pt>
                <c:pt idx="26787">
                  <c:v>0.46474537037037034</c:v>
                </c:pt>
                <c:pt idx="26788">
                  <c:v>0.46500000000000002</c:v>
                </c:pt>
                <c:pt idx="26789">
                  <c:v>0.46524305555555556</c:v>
                </c:pt>
                <c:pt idx="26790">
                  <c:v>0.4654861111111111</c:v>
                </c:pt>
                <c:pt idx="26791">
                  <c:v>0.46572916666666669</c:v>
                </c:pt>
                <c:pt idx="26792">
                  <c:v>0.46597222222222223</c:v>
                </c:pt>
                <c:pt idx="26793">
                  <c:v>0.46621527777777777</c:v>
                </c:pt>
                <c:pt idx="26794">
                  <c:v>0.4664699074074074</c:v>
                </c:pt>
                <c:pt idx="26795">
                  <c:v>0.46671296296296294</c:v>
                </c:pt>
                <c:pt idx="26796">
                  <c:v>0.46695601851851848</c:v>
                </c:pt>
                <c:pt idx="26797">
                  <c:v>0.46719907407407407</c:v>
                </c:pt>
                <c:pt idx="26798">
                  <c:v>0.46744212962962961</c:v>
                </c:pt>
                <c:pt idx="26799">
                  <c:v>0.4676967592592593</c:v>
                </c:pt>
                <c:pt idx="26800">
                  <c:v>0.46793981481481484</c:v>
                </c:pt>
                <c:pt idx="26801">
                  <c:v>0.46818287037037037</c:v>
                </c:pt>
                <c:pt idx="26802">
                  <c:v>0.46842592592592597</c:v>
                </c:pt>
                <c:pt idx="26803">
                  <c:v>0.46866898148148151</c:v>
                </c:pt>
                <c:pt idx="26804">
                  <c:v>0.46892361111111108</c:v>
                </c:pt>
                <c:pt idx="26805">
                  <c:v>0.46916666666666668</c:v>
                </c:pt>
                <c:pt idx="26806">
                  <c:v>0.46940972222222221</c:v>
                </c:pt>
                <c:pt idx="26807">
                  <c:v>0.46965277777777775</c:v>
                </c:pt>
                <c:pt idx="26808">
                  <c:v>0.46989583333333335</c:v>
                </c:pt>
                <c:pt idx="26809">
                  <c:v>0.47013888888888888</c:v>
                </c:pt>
                <c:pt idx="26810">
                  <c:v>0.47039351851851857</c:v>
                </c:pt>
                <c:pt idx="26811">
                  <c:v>0.47063657407407405</c:v>
                </c:pt>
                <c:pt idx="26812">
                  <c:v>0.47087962962962965</c:v>
                </c:pt>
                <c:pt idx="26813">
                  <c:v>0.47112268518518513</c:v>
                </c:pt>
                <c:pt idx="26814">
                  <c:v>0.47136574074074072</c:v>
                </c:pt>
                <c:pt idx="26815">
                  <c:v>0.47162037037037036</c:v>
                </c:pt>
                <c:pt idx="26816">
                  <c:v>0.47186342592592595</c:v>
                </c:pt>
                <c:pt idx="26817">
                  <c:v>0.47210648148148149</c:v>
                </c:pt>
                <c:pt idx="26818">
                  <c:v>0.47234953703703703</c:v>
                </c:pt>
                <c:pt idx="26819">
                  <c:v>0.47259259259259262</c:v>
                </c:pt>
                <c:pt idx="26820">
                  <c:v>0.4728472222222222</c:v>
                </c:pt>
                <c:pt idx="26821">
                  <c:v>0.47309027777777773</c:v>
                </c:pt>
                <c:pt idx="26822">
                  <c:v>0.47333333333333333</c:v>
                </c:pt>
                <c:pt idx="26823">
                  <c:v>0.47357638888888887</c:v>
                </c:pt>
                <c:pt idx="26824">
                  <c:v>0.4738194444444444</c:v>
                </c:pt>
                <c:pt idx="26825">
                  <c:v>0.47407407407407409</c:v>
                </c:pt>
                <c:pt idx="26826">
                  <c:v>0.47431712962962963</c:v>
                </c:pt>
                <c:pt idx="26827">
                  <c:v>0.47456018518518522</c:v>
                </c:pt>
                <c:pt idx="26828">
                  <c:v>0.47480324074074076</c:v>
                </c:pt>
                <c:pt idx="26829">
                  <c:v>0.4750462962962963</c:v>
                </c:pt>
                <c:pt idx="26830">
                  <c:v>0.47528935185185189</c:v>
                </c:pt>
                <c:pt idx="26831">
                  <c:v>0.47554398148148147</c:v>
                </c:pt>
                <c:pt idx="26832">
                  <c:v>0.47578703703703701</c:v>
                </c:pt>
                <c:pt idx="26833">
                  <c:v>0.4760300925925926</c:v>
                </c:pt>
                <c:pt idx="26834">
                  <c:v>0.47627314814814814</c:v>
                </c:pt>
                <c:pt idx="26835">
                  <c:v>0.47651620370370368</c:v>
                </c:pt>
                <c:pt idx="26836">
                  <c:v>0.47677083333333337</c:v>
                </c:pt>
                <c:pt idx="26837">
                  <c:v>0.4770138888888889</c:v>
                </c:pt>
                <c:pt idx="26838">
                  <c:v>0.4772569444444445</c:v>
                </c:pt>
                <c:pt idx="26839">
                  <c:v>0.47750000000000004</c:v>
                </c:pt>
                <c:pt idx="26840">
                  <c:v>0.47774305555555552</c:v>
                </c:pt>
                <c:pt idx="26841">
                  <c:v>0.47799768518518521</c:v>
                </c:pt>
                <c:pt idx="26842">
                  <c:v>0.47824074074074074</c:v>
                </c:pt>
                <c:pt idx="26843">
                  <c:v>0.47848379629629628</c:v>
                </c:pt>
                <c:pt idx="26844">
                  <c:v>0.47872685185185188</c:v>
                </c:pt>
                <c:pt idx="26845">
                  <c:v>0.47896990740740741</c:v>
                </c:pt>
                <c:pt idx="26846">
                  <c:v>0.47922453703703699</c:v>
                </c:pt>
                <c:pt idx="26847">
                  <c:v>0.47946759259259258</c:v>
                </c:pt>
                <c:pt idx="26848">
                  <c:v>0.47971064814814812</c:v>
                </c:pt>
                <c:pt idx="26849">
                  <c:v>0.47995370370370366</c:v>
                </c:pt>
                <c:pt idx="26850">
                  <c:v>0.48019675925925925</c:v>
                </c:pt>
                <c:pt idx="26851">
                  <c:v>0.48043981481481479</c:v>
                </c:pt>
                <c:pt idx="26852">
                  <c:v>0.48069444444444448</c:v>
                </c:pt>
                <c:pt idx="26853">
                  <c:v>0.48093750000000002</c:v>
                </c:pt>
                <c:pt idx="26854">
                  <c:v>0.48118055555555556</c:v>
                </c:pt>
                <c:pt idx="26855">
                  <c:v>0.48142361111111115</c:v>
                </c:pt>
                <c:pt idx="26856">
                  <c:v>0.48166666666666669</c:v>
                </c:pt>
                <c:pt idx="26857">
                  <c:v>0.48192129629629626</c:v>
                </c:pt>
                <c:pt idx="26858">
                  <c:v>0.48216435185185186</c:v>
                </c:pt>
                <c:pt idx="26859">
                  <c:v>0.4824074074074074</c:v>
                </c:pt>
                <c:pt idx="26860">
                  <c:v>0.48265046296296293</c:v>
                </c:pt>
                <c:pt idx="26861">
                  <c:v>0.48289351851851853</c:v>
                </c:pt>
                <c:pt idx="26862">
                  <c:v>0.48314814814814816</c:v>
                </c:pt>
                <c:pt idx="26863">
                  <c:v>0.48339120370370375</c:v>
                </c:pt>
                <c:pt idx="26864">
                  <c:v>0.48363425925925929</c:v>
                </c:pt>
                <c:pt idx="26865">
                  <c:v>0.48387731481481483</c:v>
                </c:pt>
                <c:pt idx="26866">
                  <c:v>0.48412037037037042</c:v>
                </c:pt>
                <c:pt idx="26867">
                  <c:v>0.484375</c:v>
                </c:pt>
                <c:pt idx="26868">
                  <c:v>0.48461805555555554</c:v>
                </c:pt>
                <c:pt idx="26869">
                  <c:v>0.48486111111111113</c:v>
                </c:pt>
                <c:pt idx="26870">
                  <c:v>0.48510416666666667</c:v>
                </c:pt>
                <c:pt idx="26871">
                  <c:v>0.48534722222222221</c:v>
                </c:pt>
                <c:pt idx="26872">
                  <c:v>0.4855902777777778</c:v>
                </c:pt>
                <c:pt idx="26873">
                  <c:v>0.48584490740740738</c:v>
                </c:pt>
                <c:pt idx="26874">
                  <c:v>0.48608796296296292</c:v>
                </c:pt>
                <c:pt idx="26875">
                  <c:v>0.48633101851851851</c:v>
                </c:pt>
                <c:pt idx="26876">
                  <c:v>0.48657407407407405</c:v>
                </c:pt>
                <c:pt idx="26877">
                  <c:v>0.48681712962962959</c:v>
                </c:pt>
                <c:pt idx="26878">
                  <c:v>0.48707175925925927</c:v>
                </c:pt>
                <c:pt idx="26879">
                  <c:v>0.48731481481481481</c:v>
                </c:pt>
                <c:pt idx="26880">
                  <c:v>0.48755787037037041</c:v>
                </c:pt>
                <c:pt idx="26881">
                  <c:v>0.48780092592592594</c:v>
                </c:pt>
                <c:pt idx="26882">
                  <c:v>0.48804398148148148</c:v>
                </c:pt>
                <c:pt idx="26883">
                  <c:v>0.48829861111111111</c:v>
                </c:pt>
                <c:pt idx="26884">
                  <c:v>0.48854166666666665</c:v>
                </c:pt>
                <c:pt idx="26885">
                  <c:v>0.48878472222222219</c:v>
                </c:pt>
                <c:pt idx="26886">
                  <c:v>0.48902777777777778</c:v>
                </c:pt>
                <c:pt idx="26887">
                  <c:v>0.48927083333333332</c:v>
                </c:pt>
                <c:pt idx="26888">
                  <c:v>0.48952546296296301</c:v>
                </c:pt>
                <c:pt idx="26889">
                  <c:v>0.48976851851851855</c:v>
                </c:pt>
                <c:pt idx="26890">
                  <c:v>0.49001157407407409</c:v>
                </c:pt>
                <c:pt idx="26891">
                  <c:v>0.49025462962962968</c:v>
                </c:pt>
                <c:pt idx="26892">
                  <c:v>0.49049768518518522</c:v>
                </c:pt>
                <c:pt idx="26893">
                  <c:v>0.49074074074074076</c:v>
                </c:pt>
                <c:pt idx="26894">
                  <c:v>0.49099537037037039</c:v>
                </c:pt>
                <c:pt idx="26895">
                  <c:v>0.49123842592592593</c:v>
                </c:pt>
                <c:pt idx="26896">
                  <c:v>0.49148148148148146</c:v>
                </c:pt>
                <c:pt idx="26897">
                  <c:v>0.49172453703703706</c:v>
                </c:pt>
                <c:pt idx="26898">
                  <c:v>0.4919675925925926</c:v>
                </c:pt>
                <c:pt idx="26899">
                  <c:v>0.49222222222222217</c:v>
                </c:pt>
                <c:pt idx="26900">
                  <c:v>0.49246527777777777</c:v>
                </c:pt>
                <c:pt idx="26901">
                  <c:v>0.4927083333333333</c:v>
                </c:pt>
                <c:pt idx="26902">
                  <c:v>0.49295138888888884</c:v>
                </c:pt>
                <c:pt idx="26903">
                  <c:v>0.49319444444444444</c:v>
                </c:pt>
                <c:pt idx="26904">
                  <c:v>0.49343749999999997</c:v>
                </c:pt>
                <c:pt idx="26905">
                  <c:v>0.49369212962962966</c:v>
                </c:pt>
                <c:pt idx="26906">
                  <c:v>0.4939351851851852</c:v>
                </c:pt>
                <c:pt idx="26907">
                  <c:v>0.49417824074074074</c:v>
                </c:pt>
                <c:pt idx="26908">
                  <c:v>0.49442129629629633</c:v>
                </c:pt>
                <c:pt idx="26909">
                  <c:v>0.49467592592592591</c:v>
                </c:pt>
                <c:pt idx="26910">
                  <c:v>0.49491898148148145</c:v>
                </c:pt>
                <c:pt idx="26911">
                  <c:v>0.49516203703703704</c:v>
                </c:pt>
                <c:pt idx="26912">
                  <c:v>0.49540509259259258</c:v>
                </c:pt>
                <c:pt idx="26913">
                  <c:v>0.49564814814814812</c:v>
                </c:pt>
                <c:pt idx="26914">
                  <c:v>0.49589120370370371</c:v>
                </c:pt>
                <c:pt idx="26915">
                  <c:v>0.49614583333333334</c:v>
                </c:pt>
                <c:pt idx="26916">
                  <c:v>0.49638888888888894</c:v>
                </c:pt>
                <c:pt idx="26917">
                  <c:v>0.49663194444444447</c:v>
                </c:pt>
                <c:pt idx="26918">
                  <c:v>0.49687500000000001</c:v>
                </c:pt>
                <c:pt idx="26919">
                  <c:v>0.4971180555555556</c:v>
                </c:pt>
                <c:pt idx="26920">
                  <c:v>0.49737268518518518</c:v>
                </c:pt>
                <c:pt idx="26921">
                  <c:v>0.49761574074074072</c:v>
                </c:pt>
                <c:pt idx="26922">
                  <c:v>0.49785879629629631</c:v>
                </c:pt>
                <c:pt idx="26923">
                  <c:v>0.49810185185185185</c:v>
                </c:pt>
                <c:pt idx="26924">
                  <c:v>0.49834490740740739</c:v>
                </c:pt>
                <c:pt idx="26925">
                  <c:v>0.49858796296296298</c:v>
                </c:pt>
                <c:pt idx="26926">
                  <c:v>0.49884259259259256</c:v>
                </c:pt>
                <c:pt idx="26927">
                  <c:v>0.4990856481481481</c:v>
                </c:pt>
                <c:pt idx="26928">
                  <c:v>0.49932870370370369</c:v>
                </c:pt>
                <c:pt idx="26929">
                  <c:v>0.49957175925925923</c:v>
                </c:pt>
                <c:pt idx="26930">
                  <c:v>0.49981481481481477</c:v>
                </c:pt>
                <c:pt idx="26931">
                  <c:v>0.50006944444444446</c:v>
                </c:pt>
                <c:pt idx="26932">
                  <c:v>0.50031250000000005</c:v>
                </c:pt>
                <c:pt idx="26933">
                  <c:v>0.50055555555555553</c:v>
                </c:pt>
                <c:pt idx="26934">
                  <c:v>0.50079861111111112</c:v>
                </c:pt>
                <c:pt idx="26935">
                  <c:v>0.50104166666666672</c:v>
                </c:pt>
                <c:pt idx="26936">
                  <c:v>0.50129629629629624</c:v>
                </c:pt>
                <c:pt idx="26937">
                  <c:v>0.50153935185185183</c:v>
                </c:pt>
                <c:pt idx="26938">
                  <c:v>0.50178240740740743</c:v>
                </c:pt>
                <c:pt idx="26939">
                  <c:v>0.50202546296296291</c:v>
                </c:pt>
                <c:pt idx="26940">
                  <c:v>0.5022685185185185</c:v>
                </c:pt>
                <c:pt idx="26941">
                  <c:v>0.50252314814814814</c:v>
                </c:pt>
                <c:pt idx="26942">
                  <c:v>0.50276620370370373</c:v>
                </c:pt>
                <c:pt idx="26943">
                  <c:v>0.50300925925925932</c:v>
                </c:pt>
                <c:pt idx="26944">
                  <c:v>0.50325231481481481</c:v>
                </c:pt>
                <c:pt idx="26945">
                  <c:v>0.5034953703703704</c:v>
                </c:pt>
                <c:pt idx="26946">
                  <c:v>0.50373842592592599</c:v>
                </c:pt>
                <c:pt idx="26947">
                  <c:v>0.50399305555555551</c:v>
                </c:pt>
                <c:pt idx="26948">
                  <c:v>0.50423611111111111</c:v>
                </c:pt>
                <c:pt idx="26949">
                  <c:v>0.5044791666666667</c:v>
                </c:pt>
                <c:pt idx="26950">
                  <c:v>0.50472222222222218</c:v>
                </c:pt>
                <c:pt idx="26951">
                  <c:v>0.50496527777777778</c:v>
                </c:pt>
                <c:pt idx="26952">
                  <c:v>0.50521990740740741</c:v>
                </c:pt>
                <c:pt idx="26953">
                  <c:v>0.50546296296296289</c:v>
                </c:pt>
                <c:pt idx="26954">
                  <c:v>0.50570601851851849</c:v>
                </c:pt>
                <c:pt idx="26955">
                  <c:v>0.50594907407407408</c:v>
                </c:pt>
                <c:pt idx="26956">
                  <c:v>0.50619212962962956</c:v>
                </c:pt>
                <c:pt idx="26957">
                  <c:v>0.5064467592592593</c:v>
                </c:pt>
                <c:pt idx="26958">
                  <c:v>0.50668981481481479</c:v>
                </c:pt>
                <c:pt idx="26959">
                  <c:v>0.50693287037037038</c:v>
                </c:pt>
                <c:pt idx="26960">
                  <c:v>0.50717592592592597</c:v>
                </c:pt>
                <c:pt idx="26961">
                  <c:v>0.50741898148148146</c:v>
                </c:pt>
                <c:pt idx="26962">
                  <c:v>0.50767361111111109</c:v>
                </c:pt>
                <c:pt idx="26963">
                  <c:v>0.50791666666666668</c:v>
                </c:pt>
                <c:pt idx="26964">
                  <c:v>0.50815972222222217</c:v>
                </c:pt>
                <c:pt idx="26965">
                  <c:v>0.50840277777777776</c:v>
                </c:pt>
                <c:pt idx="26966">
                  <c:v>0.50864583333333335</c:v>
                </c:pt>
                <c:pt idx="26967">
                  <c:v>0.50888888888888884</c:v>
                </c:pt>
                <c:pt idx="26968">
                  <c:v>0.50914351851851858</c:v>
                </c:pt>
                <c:pt idx="26969">
                  <c:v>0.50938657407407406</c:v>
                </c:pt>
                <c:pt idx="26970">
                  <c:v>0.50962962962962965</c:v>
                </c:pt>
                <c:pt idx="26971">
                  <c:v>0.50987268518518525</c:v>
                </c:pt>
                <c:pt idx="26972">
                  <c:v>0.51011574074074073</c:v>
                </c:pt>
                <c:pt idx="26973">
                  <c:v>0.51037037037037036</c:v>
                </c:pt>
                <c:pt idx="26974">
                  <c:v>0.51061342592592596</c:v>
                </c:pt>
                <c:pt idx="26975">
                  <c:v>0.51085648148148144</c:v>
                </c:pt>
                <c:pt idx="26976">
                  <c:v>0.51109953703703703</c:v>
                </c:pt>
                <c:pt idx="26977">
                  <c:v>0.51134259259259263</c:v>
                </c:pt>
                <c:pt idx="26978">
                  <c:v>0.51159722222222215</c:v>
                </c:pt>
                <c:pt idx="26979">
                  <c:v>0.51184027777777785</c:v>
                </c:pt>
                <c:pt idx="26980">
                  <c:v>0.51208333333333333</c:v>
                </c:pt>
                <c:pt idx="26981">
                  <c:v>0.51232638888888882</c:v>
                </c:pt>
                <c:pt idx="26982">
                  <c:v>0.51256944444444441</c:v>
                </c:pt>
                <c:pt idx="26983">
                  <c:v>0.51282407407407404</c:v>
                </c:pt>
                <c:pt idx="26984">
                  <c:v>0.51306712962962964</c:v>
                </c:pt>
                <c:pt idx="26985">
                  <c:v>0.51331018518518523</c:v>
                </c:pt>
                <c:pt idx="26986">
                  <c:v>0.51355324074074071</c:v>
                </c:pt>
                <c:pt idx="26987">
                  <c:v>0.51379629629629631</c:v>
                </c:pt>
                <c:pt idx="26988">
                  <c:v>0.5140393518518519</c:v>
                </c:pt>
                <c:pt idx="26989">
                  <c:v>0.51429398148148142</c:v>
                </c:pt>
                <c:pt idx="26990">
                  <c:v>0.51453703703703701</c:v>
                </c:pt>
                <c:pt idx="26991">
                  <c:v>0.51478009259259261</c:v>
                </c:pt>
                <c:pt idx="26992">
                  <c:v>0.51502314814814809</c:v>
                </c:pt>
                <c:pt idx="26993">
                  <c:v>0.51526620370370368</c:v>
                </c:pt>
                <c:pt idx="26994">
                  <c:v>0.51552083333333332</c:v>
                </c:pt>
                <c:pt idx="26995">
                  <c:v>0.51576388888888891</c:v>
                </c:pt>
                <c:pt idx="26996">
                  <c:v>0.5160069444444445</c:v>
                </c:pt>
                <c:pt idx="26997">
                  <c:v>0.51624999999999999</c:v>
                </c:pt>
                <c:pt idx="26998">
                  <c:v>0.51649305555555558</c:v>
                </c:pt>
                <c:pt idx="26999">
                  <c:v>0.51673611111111117</c:v>
                </c:pt>
                <c:pt idx="27000">
                  <c:v>0.5169907407407407</c:v>
                </c:pt>
                <c:pt idx="27001">
                  <c:v>0.51723379629629629</c:v>
                </c:pt>
                <c:pt idx="27002">
                  <c:v>0.51747685185185188</c:v>
                </c:pt>
                <c:pt idx="27003">
                  <c:v>0.51771990740740736</c:v>
                </c:pt>
                <c:pt idx="27004">
                  <c:v>0.51797453703703711</c:v>
                </c:pt>
                <c:pt idx="27005">
                  <c:v>0.51821759259259259</c:v>
                </c:pt>
                <c:pt idx="27006">
                  <c:v>0.51846064814814818</c:v>
                </c:pt>
                <c:pt idx="27007">
                  <c:v>0.51870370370370367</c:v>
                </c:pt>
                <c:pt idx="27008">
                  <c:v>0.51894675925925926</c:v>
                </c:pt>
                <c:pt idx="27009">
                  <c:v>0.51918981481481474</c:v>
                </c:pt>
                <c:pt idx="27010">
                  <c:v>0.51944444444444449</c:v>
                </c:pt>
                <c:pt idx="27011">
                  <c:v>0.51968749999999997</c:v>
                </c:pt>
                <c:pt idx="27012">
                  <c:v>0.51993055555555556</c:v>
                </c:pt>
                <c:pt idx="27013">
                  <c:v>0.52017361111111116</c:v>
                </c:pt>
                <c:pt idx="27014">
                  <c:v>0.52041666666666664</c:v>
                </c:pt>
                <c:pt idx="27015">
                  <c:v>0.52067129629629627</c:v>
                </c:pt>
                <c:pt idx="27016">
                  <c:v>0.52091435185185186</c:v>
                </c:pt>
                <c:pt idx="27017">
                  <c:v>0.52115740740740735</c:v>
                </c:pt>
                <c:pt idx="27018">
                  <c:v>0.52140046296296294</c:v>
                </c:pt>
                <c:pt idx="27019">
                  <c:v>0.52164351851851853</c:v>
                </c:pt>
                <c:pt idx="27020">
                  <c:v>0.52188657407407402</c:v>
                </c:pt>
                <c:pt idx="27021">
                  <c:v>0.52214120370370376</c:v>
                </c:pt>
                <c:pt idx="27022">
                  <c:v>0.52238425925925924</c:v>
                </c:pt>
                <c:pt idx="27023">
                  <c:v>0.52262731481481484</c:v>
                </c:pt>
                <c:pt idx="27024">
                  <c:v>0.52287037037037043</c:v>
                </c:pt>
                <c:pt idx="27025">
                  <c:v>0.52311342592592591</c:v>
                </c:pt>
                <c:pt idx="27026">
                  <c:v>0.52336805555555554</c:v>
                </c:pt>
                <c:pt idx="27027">
                  <c:v>0.52361111111111114</c:v>
                </c:pt>
                <c:pt idx="27028">
                  <c:v>0.52385416666666662</c:v>
                </c:pt>
                <c:pt idx="27029">
                  <c:v>0.52409722222222221</c:v>
                </c:pt>
                <c:pt idx="27030">
                  <c:v>0.52434027777777781</c:v>
                </c:pt>
                <c:pt idx="27031">
                  <c:v>0.52459490740740744</c:v>
                </c:pt>
                <c:pt idx="27032">
                  <c:v>0.52483796296296303</c:v>
                </c:pt>
                <c:pt idx="27033">
                  <c:v>0.52508101851851852</c:v>
                </c:pt>
                <c:pt idx="27034">
                  <c:v>0.52532407407407411</c:v>
                </c:pt>
                <c:pt idx="27035">
                  <c:v>0.5255671296296297</c:v>
                </c:pt>
                <c:pt idx="27036">
                  <c:v>0.52582175925925922</c:v>
                </c:pt>
                <c:pt idx="27037">
                  <c:v>0.52606481481481482</c:v>
                </c:pt>
                <c:pt idx="27038">
                  <c:v>0.52630787037037041</c:v>
                </c:pt>
                <c:pt idx="27039">
                  <c:v>0.52655092592592589</c:v>
                </c:pt>
                <c:pt idx="27040">
                  <c:v>0.52679398148148149</c:v>
                </c:pt>
                <c:pt idx="27041">
                  <c:v>0.52703703703703708</c:v>
                </c:pt>
                <c:pt idx="27042">
                  <c:v>0.5272916666666666</c:v>
                </c:pt>
                <c:pt idx="27043">
                  <c:v>0.5275347222222222</c:v>
                </c:pt>
                <c:pt idx="27044">
                  <c:v>0.52777777777777779</c:v>
                </c:pt>
                <c:pt idx="27045">
                  <c:v>0.52802083333333327</c:v>
                </c:pt>
                <c:pt idx="27046">
                  <c:v>0.52826388888888887</c:v>
                </c:pt>
                <c:pt idx="27047">
                  <c:v>0.5285185185185185</c:v>
                </c:pt>
                <c:pt idx="27048">
                  <c:v>0.52876157407407409</c:v>
                </c:pt>
                <c:pt idx="27049">
                  <c:v>0.52900462962962969</c:v>
                </c:pt>
                <c:pt idx="27050">
                  <c:v>0.52924768518518517</c:v>
                </c:pt>
                <c:pt idx="27051">
                  <c:v>0.52949074074074076</c:v>
                </c:pt>
                <c:pt idx="27052">
                  <c:v>0.52974537037037039</c:v>
                </c:pt>
                <c:pt idx="27053">
                  <c:v>0.52998842592592588</c:v>
                </c:pt>
                <c:pt idx="27054">
                  <c:v>0.53023148148148147</c:v>
                </c:pt>
                <c:pt idx="27055">
                  <c:v>0.53047453703703706</c:v>
                </c:pt>
                <c:pt idx="27056">
                  <c:v>0.53071759259259255</c:v>
                </c:pt>
                <c:pt idx="27057">
                  <c:v>0.53096064814814814</c:v>
                </c:pt>
                <c:pt idx="27058">
                  <c:v>0.53121527777777777</c:v>
                </c:pt>
                <c:pt idx="27059">
                  <c:v>0.53145833333333337</c:v>
                </c:pt>
                <c:pt idx="27060">
                  <c:v>0.53170138888888896</c:v>
                </c:pt>
                <c:pt idx="27061">
                  <c:v>0.53194444444444444</c:v>
                </c:pt>
                <c:pt idx="27062">
                  <c:v>0.53218750000000004</c:v>
                </c:pt>
                <c:pt idx="27063">
                  <c:v>0.53244212962962967</c:v>
                </c:pt>
                <c:pt idx="27064">
                  <c:v>0.53268518518518515</c:v>
                </c:pt>
                <c:pt idx="27065">
                  <c:v>0.53292824074074074</c:v>
                </c:pt>
                <c:pt idx="27066">
                  <c:v>0.53317129629629634</c:v>
                </c:pt>
                <c:pt idx="27067">
                  <c:v>0.53341435185185182</c:v>
                </c:pt>
                <c:pt idx="27068">
                  <c:v>0.53366898148148145</c:v>
                </c:pt>
                <c:pt idx="27069">
                  <c:v>0.53391203703703705</c:v>
                </c:pt>
                <c:pt idx="27070">
                  <c:v>0.53415509259259253</c:v>
                </c:pt>
                <c:pt idx="27071">
                  <c:v>0.53439814814814812</c:v>
                </c:pt>
                <c:pt idx="27072">
                  <c:v>0.53464120370370372</c:v>
                </c:pt>
                <c:pt idx="27073">
                  <c:v>0.53489583333333335</c:v>
                </c:pt>
                <c:pt idx="27074">
                  <c:v>0.53513888888888894</c:v>
                </c:pt>
                <c:pt idx="27075">
                  <c:v>0.53538194444444442</c:v>
                </c:pt>
                <c:pt idx="27076">
                  <c:v>0.53562500000000002</c:v>
                </c:pt>
                <c:pt idx="27077">
                  <c:v>0.53586805555555561</c:v>
                </c:pt>
                <c:pt idx="27078">
                  <c:v>0.53611111111111109</c:v>
                </c:pt>
                <c:pt idx="27079">
                  <c:v>0.53636574074074073</c:v>
                </c:pt>
                <c:pt idx="27080">
                  <c:v>0.53660879629629632</c:v>
                </c:pt>
                <c:pt idx="27081">
                  <c:v>0.5368518518518518</c:v>
                </c:pt>
                <c:pt idx="27082">
                  <c:v>0.5370949074074074</c:v>
                </c:pt>
                <c:pt idx="27083">
                  <c:v>0.53733796296296299</c:v>
                </c:pt>
                <c:pt idx="27084">
                  <c:v>0.53759259259259262</c:v>
                </c:pt>
                <c:pt idx="27085">
                  <c:v>0.53783564814814822</c:v>
                </c:pt>
                <c:pt idx="27086">
                  <c:v>0.5380787037037037</c:v>
                </c:pt>
                <c:pt idx="27087">
                  <c:v>0.53832175925925929</c:v>
                </c:pt>
                <c:pt idx="27088">
                  <c:v>0.53856481481481489</c:v>
                </c:pt>
                <c:pt idx="27089">
                  <c:v>0.53881944444444441</c:v>
                </c:pt>
                <c:pt idx="27090">
                  <c:v>0.5390625</c:v>
                </c:pt>
                <c:pt idx="27091">
                  <c:v>0.53930555555555559</c:v>
                </c:pt>
                <c:pt idx="27092">
                  <c:v>0.53954861111111108</c:v>
                </c:pt>
                <c:pt idx="27093">
                  <c:v>0.53979166666666667</c:v>
                </c:pt>
                <c:pt idx="27094">
                  <c:v>0.54003472222222226</c:v>
                </c:pt>
                <c:pt idx="27095">
                  <c:v>0.54028935185185178</c:v>
                </c:pt>
                <c:pt idx="27096">
                  <c:v>0.54053240740740738</c:v>
                </c:pt>
                <c:pt idx="27097">
                  <c:v>0.54077546296296297</c:v>
                </c:pt>
                <c:pt idx="27098">
                  <c:v>0.54101851851851845</c:v>
                </c:pt>
                <c:pt idx="27099">
                  <c:v>0.54126157407407405</c:v>
                </c:pt>
                <c:pt idx="27100">
                  <c:v>0.54151620370370368</c:v>
                </c:pt>
                <c:pt idx="27101">
                  <c:v>0.54175925925925927</c:v>
                </c:pt>
                <c:pt idx="27102">
                  <c:v>0.54200231481481487</c:v>
                </c:pt>
                <c:pt idx="27103">
                  <c:v>0.54224537037037035</c:v>
                </c:pt>
                <c:pt idx="27104">
                  <c:v>0.54248842592592594</c:v>
                </c:pt>
                <c:pt idx="27105">
                  <c:v>0.54274305555555558</c:v>
                </c:pt>
                <c:pt idx="27106">
                  <c:v>0.54298611111111106</c:v>
                </c:pt>
                <c:pt idx="27107">
                  <c:v>0.54322916666666665</c:v>
                </c:pt>
                <c:pt idx="27108">
                  <c:v>0.54347222222222225</c:v>
                </c:pt>
                <c:pt idx="27109">
                  <c:v>0.54371527777777773</c:v>
                </c:pt>
                <c:pt idx="27110">
                  <c:v>0.54396990740740747</c:v>
                </c:pt>
                <c:pt idx="27111">
                  <c:v>0.54421296296296295</c:v>
                </c:pt>
                <c:pt idx="27112">
                  <c:v>0.54445601851851855</c:v>
                </c:pt>
                <c:pt idx="27113">
                  <c:v>0.54469907407407414</c:v>
                </c:pt>
                <c:pt idx="27114">
                  <c:v>0.54494212962962962</c:v>
                </c:pt>
                <c:pt idx="27115">
                  <c:v>0.54518518518518522</c:v>
                </c:pt>
                <c:pt idx="27116">
                  <c:v>0.54543981481481485</c:v>
                </c:pt>
                <c:pt idx="27117">
                  <c:v>0.54568287037037033</c:v>
                </c:pt>
                <c:pt idx="27118">
                  <c:v>0.54592592592592593</c:v>
                </c:pt>
                <c:pt idx="27119">
                  <c:v>0.54616898148148152</c:v>
                </c:pt>
                <c:pt idx="27120">
                  <c:v>0.546412037037037</c:v>
                </c:pt>
                <c:pt idx="27121">
                  <c:v>0.54666666666666663</c:v>
                </c:pt>
                <c:pt idx="27122">
                  <c:v>0.54690972222222223</c:v>
                </c:pt>
                <c:pt idx="27123">
                  <c:v>0.54715277777777771</c:v>
                </c:pt>
                <c:pt idx="27124">
                  <c:v>0.5473958333333333</c:v>
                </c:pt>
                <c:pt idx="27125">
                  <c:v>0.5476388888888889</c:v>
                </c:pt>
                <c:pt idx="27126">
                  <c:v>0.54789351851851853</c:v>
                </c:pt>
                <c:pt idx="27127">
                  <c:v>0.54813657407407412</c:v>
                </c:pt>
                <c:pt idx="27128">
                  <c:v>0.54837962962962961</c:v>
                </c:pt>
                <c:pt idx="27129">
                  <c:v>0.5486226851851852</c:v>
                </c:pt>
                <c:pt idx="27130">
                  <c:v>0.54886574074074079</c:v>
                </c:pt>
                <c:pt idx="27131">
                  <c:v>0.54910879629629628</c:v>
                </c:pt>
                <c:pt idx="27132">
                  <c:v>0.54936342592592591</c:v>
                </c:pt>
                <c:pt idx="27133">
                  <c:v>0.5496064814814815</c:v>
                </c:pt>
                <c:pt idx="27134">
                  <c:v>0.54984953703703698</c:v>
                </c:pt>
                <c:pt idx="27135">
                  <c:v>0.55009259259259258</c:v>
                </c:pt>
                <c:pt idx="27136">
                  <c:v>0.55033564814814817</c:v>
                </c:pt>
                <c:pt idx="27137">
                  <c:v>0.5505902777777778</c:v>
                </c:pt>
                <c:pt idx="27138">
                  <c:v>0.5508333333333334</c:v>
                </c:pt>
                <c:pt idx="27139">
                  <c:v>0.55107638888888888</c:v>
                </c:pt>
                <c:pt idx="27140">
                  <c:v>0.55131944444444447</c:v>
                </c:pt>
                <c:pt idx="27141">
                  <c:v>0.55156250000000007</c:v>
                </c:pt>
                <c:pt idx="27142">
                  <c:v>0.55181712962962959</c:v>
                </c:pt>
                <c:pt idx="27143">
                  <c:v>0.55206018518518518</c:v>
                </c:pt>
                <c:pt idx="27144">
                  <c:v>0.55230324074074078</c:v>
                </c:pt>
                <c:pt idx="27145">
                  <c:v>0.55254629629629626</c:v>
                </c:pt>
                <c:pt idx="27146">
                  <c:v>0.55278935185185185</c:v>
                </c:pt>
                <c:pt idx="27147">
                  <c:v>0.55304398148148148</c:v>
                </c:pt>
                <c:pt idx="27148">
                  <c:v>0.55328703703703697</c:v>
                </c:pt>
                <c:pt idx="27149">
                  <c:v>0.55353009259259256</c:v>
                </c:pt>
                <c:pt idx="27150">
                  <c:v>0.55377314814814815</c:v>
                </c:pt>
                <c:pt idx="27151">
                  <c:v>0.55401620370370364</c:v>
                </c:pt>
                <c:pt idx="27152">
                  <c:v>0.55425925925925923</c:v>
                </c:pt>
                <c:pt idx="27153">
                  <c:v>0.55451388888888886</c:v>
                </c:pt>
                <c:pt idx="27154">
                  <c:v>0.55475694444444446</c:v>
                </c:pt>
                <c:pt idx="27155">
                  <c:v>0.55500000000000005</c:v>
                </c:pt>
                <c:pt idx="27156">
                  <c:v>0.55524305555555553</c:v>
                </c:pt>
                <c:pt idx="27157">
                  <c:v>0.55548611111111112</c:v>
                </c:pt>
                <c:pt idx="27158">
                  <c:v>0.55574074074074076</c:v>
                </c:pt>
                <c:pt idx="27159">
                  <c:v>0.55598379629629624</c:v>
                </c:pt>
                <c:pt idx="27160">
                  <c:v>0.55622685185185183</c:v>
                </c:pt>
                <c:pt idx="27161">
                  <c:v>0.55646990740740743</c:v>
                </c:pt>
                <c:pt idx="27162">
                  <c:v>0.55671296296296291</c:v>
                </c:pt>
                <c:pt idx="27163">
                  <c:v>0.55696759259259265</c:v>
                </c:pt>
                <c:pt idx="27164">
                  <c:v>0.55721064814814814</c:v>
                </c:pt>
                <c:pt idx="27165">
                  <c:v>0.55745370370370373</c:v>
                </c:pt>
                <c:pt idx="27166">
                  <c:v>0.55769675925925932</c:v>
                </c:pt>
                <c:pt idx="27167">
                  <c:v>0.55793981481481481</c:v>
                </c:pt>
                <c:pt idx="27168">
                  <c:v>0.55819444444444444</c:v>
                </c:pt>
                <c:pt idx="27169">
                  <c:v>0.55843750000000003</c:v>
                </c:pt>
                <c:pt idx="27170">
                  <c:v>0.55868055555555551</c:v>
                </c:pt>
                <c:pt idx="27171">
                  <c:v>0.55892361111111111</c:v>
                </c:pt>
                <c:pt idx="27172">
                  <c:v>0.5591666666666667</c:v>
                </c:pt>
                <c:pt idx="27173">
                  <c:v>0.55940972222222218</c:v>
                </c:pt>
                <c:pt idx="27174">
                  <c:v>0.55966435185185182</c:v>
                </c:pt>
                <c:pt idx="27175">
                  <c:v>0.55990740740740741</c:v>
                </c:pt>
                <c:pt idx="27176">
                  <c:v>0.56015046296296289</c:v>
                </c:pt>
                <c:pt idx="27177">
                  <c:v>0.56039351851851849</c:v>
                </c:pt>
                <c:pt idx="27178">
                  <c:v>0.56063657407407408</c:v>
                </c:pt>
                <c:pt idx="27179">
                  <c:v>0.56089120370370371</c:v>
                </c:pt>
                <c:pt idx="27180">
                  <c:v>0.5611342592592593</c:v>
                </c:pt>
                <c:pt idx="27181">
                  <c:v>0.56137731481481479</c:v>
                </c:pt>
                <c:pt idx="27182">
                  <c:v>0.56162037037037038</c:v>
                </c:pt>
                <c:pt idx="27183">
                  <c:v>0.56186342592592597</c:v>
                </c:pt>
                <c:pt idx="27184">
                  <c:v>0.5621180555555555</c:v>
                </c:pt>
                <c:pt idx="27185">
                  <c:v>0.56236111111111109</c:v>
                </c:pt>
                <c:pt idx="27186">
                  <c:v>0.56260416666666668</c:v>
                </c:pt>
                <c:pt idx="27187">
                  <c:v>0.56284722222222217</c:v>
                </c:pt>
                <c:pt idx="27188">
                  <c:v>0.56309027777777776</c:v>
                </c:pt>
                <c:pt idx="27189">
                  <c:v>0.56334490740740739</c:v>
                </c:pt>
                <c:pt idx="27190">
                  <c:v>0.56358796296296299</c:v>
                </c:pt>
                <c:pt idx="27191">
                  <c:v>0.56383101851851858</c:v>
                </c:pt>
                <c:pt idx="27192">
                  <c:v>0.56407407407407406</c:v>
                </c:pt>
                <c:pt idx="27193">
                  <c:v>0.56431712962962965</c:v>
                </c:pt>
                <c:pt idx="27194">
                  <c:v>0.56456018518518525</c:v>
                </c:pt>
                <c:pt idx="27195">
                  <c:v>0.56481481481481477</c:v>
                </c:pt>
                <c:pt idx="27196">
                  <c:v>0.56505787037037036</c:v>
                </c:pt>
                <c:pt idx="27197">
                  <c:v>0.56530092592592596</c:v>
                </c:pt>
                <c:pt idx="27198">
                  <c:v>0.56554398148148144</c:v>
                </c:pt>
                <c:pt idx="27199">
                  <c:v>0.56578703703703703</c:v>
                </c:pt>
                <c:pt idx="27200">
                  <c:v>0.56604166666666667</c:v>
                </c:pt>
                <c:pt idx="27201">
                  <c:v>0.56628472222222226</c:v>
                </c:pt>
                <c:pt idx="27202">
                  <c:v>0.56652777777777774</c:v>
                </c:pt>
                <c:pt idx="27203">
                  <c:v>0.56677083333333333</c:v>
                </c:pt>
                <c:pt idx="27204">
                  <c:v>0.56701388888888882</c:v>
                </c:pt>
                <c:pt idx="27205">
                  <c:v>0.56726851851851856</c:v>
                </c:pt>
                <c:pt idx="27206">
                  <c:v>0.56751157407407404</c:v>
                </c:pt>
                <c:pt idx="27207">
                  <c:v>0.56775462962962964</c:v>
                </c:pt>
                <c:pt idx="27208">
                  <c:v>0.56799768518518523</c:v>
                </c:pt>
                <c:pt idx="27209">
                  <c:v>0.56824074074074071</c:v>
                </c:pt>
                <c:pt idx="27210">
                  <c:v>0.56849537037037035</c:v>
                </c:pt>
                <c:pt idx="27211">
                  <c:v>0.56873842592592594</c:v>
                </c:pt>
                <c:pt idx="27212">
                  <c:v>0.56898148148148142</c:v>
                </c:pt>
                <c:pt idx="27213">
                  <c:v>0.56922453703703701</c:v>
                </c:pt>
                <c:pt idx="27214">
                  <c:v>0.56946759259259261</c:v>
                </c:pt>
                <c:pt idx="27215">
                  <c:v>0.56971064814814809</c:v>
                </c:pt>
                <c:pt idx="27216">
                  <c:v>0.56996527777777783</c:v>
                </c:pt>
                <c:pt idx="27217">
                  <c:v>0.57020833333333332</c:v>
                </c:pt>
                <c:pt idx="27218">
                  <c:v>0.57045138888888891</c:v>
                </c:pt>
                <c:pt idx="27219">
                  <c:v>0.5706944444444445</c:v>
                </c:pt>
                <c:pt idx="27220">
                  <c:v>0.57093749999999999</c:v>
                </c:pt>
                <c:pt idx="27221">
                  <c:v>0.57119212962962962</c:v>
                </c:pt>
                <c:pt idx="27222">
                  <c:v>0.57143518518518521</c:v>
                </c:pt>
                <c:pt idx="27223">
                  <c:v>0.5716782407407407</c:v>
                </c:pt>
                <c:pt idx="27224">
                  <c:v>0.57192129629629629</c:v>
                </c:pt>
                <c:pt idx="27225">
                  <c:v>0.57216435185185188</c:v>
                </c:pt>
                <c:pt idx="27226">
                  <c:v>0.57240740740740736</c:v>
                </c:pt>
                <c:pt idx="27227">
                  <c:v>0.57266203703703711</c:v>
                </c:pt>
                <c:pt idx="27228">
                  <c:v>0.57290509259259259</c:v>
                </c:pt>
                <c:pt idx="27229">
                  <c:v>0.57314814814814818</c:v>
                </c:pt>
                <c:pt idx="27230">
                  <c:v>0.57339120370370367</c:v>
                </c:pt>
                <c:pt idx="27231">
                  <c:v>0.5736458333333333</c:v>
                </c:pt>
                <c:pt idx="27232">
                  <c:v>0.57388888888888889</c:v>
                </c:pt>
                <c:pt idx="27233">
                  <c:v>0.57413194444444449</c:v>
                </c:pt>
                <c:pt idx="27234">
                  <c:v>0.57437499999999997</c:v>
                </c:pt>
                <c:pt idx="27235">
                  <c:v>0.57461805555555556</c:v>
                </c:pt>
                <c:pt idx="27236">
                  <c:v>0.57486111111111116</c:v>
                </c:pt>
                <c:pt idx="27237">
                  <c:v>0.57511574074074068</c:v>
                </c:pt>
                <c:pt idx="27238">
                  <c:v>0.57535879629629627</c:v>
                </c:pt>
                <c:pt idx="27239">
                  <c:v>0.57560185185185186</c:v>
                </c:pt>
                <c:pt idx="27240">
                  <c:v>0.57584490740740735</c:v>
                </c:pt>
                <c:pt idx="27241">
                  <c:v>0.57608796296296294</c:v>
                </c:pt>
                <c:pt idx="27242">
                  <c:v>0.57634259259259257</c:v>
                </c:pt>
                <c:pt idx="27243">
                  <c:v>0.57658564814814817</c:v>
                </c:pt>
                <c:pt idx="27244">
                  <c:v>0.57682870370370376</c:v>
                </c:pt>
                <c:pt idx="27245">
                  <c:v>0.57707175925925924</c:v>
                </c:pt>
                <c:pt idx="27246">
                  <c:v>0.57731481481481484</c:v>
                </c:pt>
                <c:pt idx="27247">
                  <c:v>0.57755787037037043</c:v>
                </c:pt>
                <c:pt idx="27248">
                  <c:v>0.57781249999999995</c:v>
                </c:pt>
                <c:pt idx="27249">
                  <c:v>0.57805555555555554</c:v>
                </c:pt>
                <c:pt idx="27250">
                  <c:v>0.57829861111111114</c:v>
                </c:pt>
                <c:pt idx="27251">
                  <c:v>0.57854166666666662</c:v>
                </c:pt>
                <c:pt idx="27252">
                  <c:v>0.57879629629629636</c:v>
                </c:pt>
                <c:pt idx="27253">
                  <c:v>0.57903935185185185</c:v>
                </c:pt>
                <c:pt idx="27254">
                  <c:v>0.57928240740740744</c:v>
                </c:pt>
                <c:pt idx="27255">
                  <c:v>0.57952546296296303</c:v>
                </c:pt>
                <c:pt idx="27256">
                  <c:v>0.57976851851851852</c:v>
                </c:pt>
                <c:pt idx="27257">
                  <c:v>0.58001157407407411</c:v>
                </c:pt>
                <c:pt idx="27258">
                  <c:v>0.58026620370370374</c:v>
                </c:pt>
                <c:pt idx="27259">
                  <c:v>0.58050925925925922</c:v>
                </c:pt>
                <c:pt idx="27260">
                  <c:v>0.58075231481481482</c:v>
                </c:pt>
                <c:pt idx="27261">
                  <c:v>0.58099537037037041</c:v>
                </c:pt>
                <c:pt idx="27262">
                  <c:v>0.58123842592592589</c:v>
                </c:pt>
                <c:pt idx="27263">
                  <c:v>0.58149305555555553</c:v>
                </c:pt>
                <c:pt idx="27264">
                  <c:v>0.58173611111111112</c:v>
                </c:pt>
                <c:pt idx="27265">
                  <c:v>0.5819791666666666</c:v>
                </c:pt>
                <c:pt idx="27266">
                  <c:v>0.5822222222222222</c:v>
                </c:pt>
                <c:pt idx="27267">
                  <c:v>0.58246527777777779</c:v>
                </c:pt>
                <c:pt idx="27268">
                  <c:v>0.58270833333333327</c:v>
                </c:pt>
                <c:pt idx="27269">
                  <c:v>0.58296296296296302</c:v>
                </c:pt>
                <c:pt idx="27270">
                  <c:v>0.5832060185185185</c:v>
                </c:pt>
                <c:pt idx="27271">
                  <c:v>0.58344907407407409</c:v>
                </c:pt>
                <c:pt idx="27272">
                  <c:v>0.58369212962962969</c:v>
                </c:pt>
                <c:pt idx="27273">
                  <c:v>0.58393518518518517</c:v>
                </c:pt>
                <c:pt idx="27274">
                  <c:v>0.5841898148148148</c:v>
                </c:pt>
                <c:pt idx="27275">
                  <c:v>0.58443287037037039</c:v>
                </c:pt>
                <c:pt idx="27276">
                  <c:v>0.58467592592592588</c:v>
                </c:pt>
                <c:pt idx="27277">
                  <c:v>0.58491898148148147</c:v>
                </c:pt>
                <c:pt idx="27278">
                  <c:v>0.58516203703703706</c:v>
                </c:pt>
                <c:pt idx="27279">
                  <c:v>0.5854166666666667</c:v>
                </c:pt>
                <c:pt idx="27280">
                  <c:v>0.58565972222222229</c:v>
                </c:pt>
                <c:pt idx="27281">
                  <c:v>0.58590277777777777</c:v>
                </c:pt>
                <c:pt idx="27282">
                  <c:v>0.58614583333333337</c:v>
                </c:pt>
                <c:pt idx="27283">
                  <c:v>0.58638888888888896</c:v>
                </c:pt>
                <c:pt idx="27284">
                  <c:v>0.58664351851851848</c:v>
                </c:pt>
                <c:pt idx="27285">
                  <c:v>0.58688657407407407</c:v>
                </c:pt>
                <c:pt idx="27286">
                  <c:v>0.58712962962962967</c:v>
                </c:pt>
                <c:pt idx="27287">
                  <c:v>0.58737268518518515</c:v>
                </c:pt>
                <c:pt idx="27288">
                  <c:v>0.58761574074074074</c:v>
                </c:pt>
                <c:pt idx="27289">
                  <c:v>0.58785879629629634</c:v>
                </c:pt>
                <c:pt idx="27290">
                  <c:v>0.58811342592592586</c:v>
                </c:pt>
                <c:pt idx="27291">
                  <c:v>0.58835648148148145</c:v>
                </c:pt>
                <c:pt idx="27292">
                  <c:v>0.58859953703703705</c:v>
                </c:pt>
                <c:pt idx="27293">
                  <c:v>0.58884259259259253</c:v>
                </c:pt>
                <c:pt idx="27294">
                  <c:v>0.58908564814814812</c:v>
                </c:pt>
                <c:pt idx="27295">
                  <c:v>0.58934027777777775</c:v>
                </c:pt>
                <c:pt idx="27296">
                  <c:v>0.58958333333333335</c:v>
                </c:pt>
                <c:pt idx="27297">
                  <c:v>0.58982638888888894</c:v>
                </c:pt>
                <c:pt idx="27298">
                  <c:v>0.59006944444444442</c:v>
                </c:pt>
                <c:pt idx="27299">
                  <c:v>0.59031250000000002</c:v>
                </c:pt>
                <c:pt idx="27300">
                  <c:v>0.59056712962962965</c:v>
                </c:pt>
                <c:pt idx="27301">
                  <c:v>0.59081018518518513</c:v>
                </c:pt>
                <c:pt idx="27302">
                  <c:v>0.59105324074074073</c:v>
                </c:pt>
                <c:pt idx="27303">
                  <c:v>0.59129629629629632</c:v>
                </c:pt>
                <c:pt idx="27304">
                  <c:v>0.5915393518518518</c:v>
                </c:pt>
                <c:pt idx="27305">
                  <c:v>0.59179398148148155</c:v>
                </c:pt>
                <c:pt idx="27306">
                  <c:v>0.59203703703703703</c:v>
                </c:pt>
                <c:pt idx="27307">
                  <c:v>0.59228009259259262</c:v>
                </c:pt>
                <c:pt idx="27308">
                  <c:v>0.59252314814814822</c:v>
                </c:pt>
                <c:pt idx="27309">
                  <c:v>0.5927662037037037</c:v>
                </c:pt>
                <c:pt idx="27310">
                  <c:v>0.59300925925925929</c:v>
                </c:pt>
                <c:pt idx="27311">
                  <c:v>0.59326388888888892</c:v>
                </c:pt>
                <c:pt idx="27312">
                  <c:v>0.59350694444444441</c:v>
                </c:pt>
                <c:pt idx="27313">
                  <c:v>0.59375</c:v>
                </c:pt>
                <c:pt idx="27314">
                  <c:v>0.59399305555555559</c:v>
                </c:pt>
                <c:pt idx="27315">
                  <c:v>0.59423611111111108</c:v>
                </c:pt>
                <c:pt idx="27316">
                  <c:v>0.59449074074074071</c:v>
                </c:pt>
                <c:pt idx="27317">
                  <c:v>0.5947337962962963</c:v>
                </c:pt>
                <c:pt idx="27318">
                  <c:v>0.59497685185185178</c:v>
                </c:pt>
                <c:pt idx="27319">
                  <c:v>0.59521990740740738</c:v>
                </c:pt>
                <c:pt idx="27320">
                  <c:v>0.59546296296296297</c:v>
                </c:pt>
                <c:pt idx="27321">
                  <c:v>0.59570601851851845</c:v>
                </c:pt>
                <c:pt idx="27322">
                  <c:v>0.5959606481481482</c:v>
                </c:pt>
                <c:pt idx="27323">
                  <c:v>0.59620370370370368</c:v>
                </c:pt>
                <c:pt idx="27324">
                  <c:v>0.59644675925925927</c:v>
                </c:pt>
                <c:pt idx="27325">
                  <c:v>0.59668981481481487</c:v>
                </c:pt>
                <c:pt idx="27326">
                  <c:v>0.59694444444444439</c:v>
                </c:pt>
                <c:pt idx="27327">
                  <c:v>0.59718749999999998</c:v>
                </c:pt>
                <c:pt idx="27328">
                  <c:v>0.59743055555555558</c:v>
                </c:pt>
                <c:pt idx="27329">
                  <c:v>0.59767361111111106</c:v>
                </c:pt>
                <c:pt idx="27330">
                  <c:v>0.59791666666666665</c:v>
                </c:pt>
                <c:pt idx="27331">
                  <c:v>0.59815972222222225</c:v>
                </c:pt>
                <c:pt idx="27332">
                  <c:v>0.59841435185185188</c:v>
                </c:pt>
                <c:pt idx="27333">
                  <c:v>0.59865740740740747</c:v>
                </c:pt>
                <c:pt idx="27334">
                  <c:v>0.59890046296296295</c:v>
                </c:pt>
                <c:pt idx="27335">
                  <c:v>0.59914351851851855</c:v>
                </c:pt>
                <c:pt idx="27336">
                  <c:v>0.59938657407407414</c:v>
                </c:pt>
                <c:pt idx="27337">
                  <c:v>0.59964120370370366</c:v>
                </c:pt>
                <c:pt idx="27338">
                  <c:v>0.59988425925925926</c:v>
                </c:pt>
                <c:pt idx="27339">
                  <c:v>0.60012731481481485</c:v>
                </c:pt>
                <c:pt idx="27340">
                  <c:v>0.60037037037037033</c:v>
                </c:pt>
                <c:pt idx="27341">
                  <c:v>0.60061342592592593</c:v>
                </c:pt>
                <c:pt idx="27342">
                  <c:v>0.60085648148148152</c:v>
                </c:pt>
                <c:pt idx="27343">
                  <c:v>0.60111111111111104</c:v>
                </c:pt>
                <c:pt idx="27344">
                  <c:v>0.60135416666666663</c:v>
                </c:pt>
                <c:pt idx="27345">
                  <c:v>0.60159722222222223</c:v>
                </c:pt>
                <c:pt idx="27346">
                  <c:v>0.60184027777777771</c:v>
                </c:pt>
                <c:pt idx="27347">
                  <c:v>0.6020833333333333</c:v>
                </c:pt>
                <c:pt idx="27348">
                  <c:v>0.60233796296296294</c:v>
                </c:pt>
                <c:pt idx="27349">
                  <c:v>0.60258101851851853</c:v>
                </c:pt>
                <c:pt idx="27350">
                  <c:v>0.60282407407407412</c:v>
                </c:pt>
                <c:pt idx="27351">
                  <c:v>0.60306712962962961</c:v>
                </c:pt>
                <c:pt idx="27352">
                  <c:v>0.6033101851851852</c:v>
                </c:pt>
                <c:pt idx="27353">
                  <c:v>0.60356481481481483</c:v>
                </c:pt>
                <c:pt idx="27354">
                  <c:v>0.60380787037037031</c:v>
                </c:pt>
                <c:pt idx="27355">
                  <c:v>0.60405092592592591</c:v>
                </c:pt>
                <c:pt idx="27356">
                  <c:v>0.6042939814814815</c:v>
                </c:pt>
                <c:pt idx="27357">
                  <c:v>0.60453703703703698</c:v>
                </c:pt>
                <c:pt idx="27358">
                  <c:v>0.60479166666666673</c:v>
                </c:pt>
                <c:pt idx="27359">
                  <c:v>0.60503472222222221</c:v>
                </c:pt>
                <c:pt idx="27360">
                  <c:v>0.6052777777777778</c:v>
                </c:pt>
                <c:pt idx="27361">
                  <c:v>0.6055208333333334</c:v>
                </c:pt>
                <c:pt idx="27362">
                  <c:v>0.60576388888888888</c:v>
                </c:pt>
                <c:pt idx="27363">
                  <c:v>0.60600694444444447</c:v>
                </c:pt>
                <c:pt idx="27364">
                  <c:v>0.60626157407407411</c:v>
                </c:pt>
                <c:pt idx="27365">
                  <c:v>0.60650462962962959</c:v>
                </c:pt>
                <c:pt idx="27366">
                  <c:v>0.60674768518518518</c:v>
                </c:pt>
                <c:pt idx="27367">
                  <c:v>0.60699074074074078</c:v>
                </c:pt>
                <c:pt idx="27368">
                  <c:v>0.60723379629629626</c:v>
                </c:pt>
                <c:pt idx="27369">
                  <c:v>0.60748842592592589</c:v>
                </c:pt>
                <c:pt idx="27370">
                  <c:v>0.60773148148148148</c:v>
                </c:pt>
                <c:pt idx="27371">
                  <c:v>0.60797453703703697</c:v>
                </c:pt>
                <c:pt idx="27372">
                  <c:v>0.60821759259259256</c:v>
                </c:pt>
                <c:pt idx="27373">
                  <c:v>0.60846064814814815</c:v>
                </c:pt>
                <c:pt idx="27374">
                  <c:v>0.60871527777777779</c:v>
                </c:pt>
                <c:pt idx="27375">
                  <c:v>0.60895833333333338</c:v>
                </c:pt>
                <c:pt idx="27376">
                  <c:v>0.60920138888888886</c:v>
                </c:pt>
                <c:pt idx="27377">
                  <c:v>0.60944444444444446</c:v>
                </c:pt>
                <c:pt idx="27378">
                  <c:v>0.60968750000000005</c:v>
                </c:pt>
                <c:pt idx="27379">
                  <c:v>0.60993055555555553</c:v>
                </c:pt>
                <c:pt idx="27380">
                  <c:v>0.61018518518518516</c:v>
                </c:pt>
                <c:pt idx="27381">
                  <c:v>0.61042824074074076</c:v>
                </c:pt>
                <c:pt idx="27382">
                  <c:v>0.61067129629629624</c:v>
                </c:pt>
                <c:pt idx="27383">
                  <c:v>0.61091435185185183</c:v>
                </c:pt>
                <c:pt idx="27384">
                  <c:v>0.61115740740740743</c:v>
                </c:pt>
                <c:pt idx="27385">
                  <c:v>0.61141203703703706</c:v>
                </c:pt>
                <c:pt idx="27386">
                  <c:v>0.61165509259259265</c:v>
                </c:pt>
                <c:pt idx="27387">
                  <c:v>0.61189814814814814</c:v>
                </c:pt>
                <c:pt idx="27388">
                  <c:v>0.61214120370370373</c:v>
                </c:pt>
                <c:pt idx="27389">
                  <c:v>0.61238425925925932</c:v>
                </c:pt>
                <c:pt idx="27390">
                  <c:v>0.61263888888888884</c:v>
                </c:pt>
                <c:pt idx="27391">
                  <c:v>0.61288194444444444</c:v>
                </c:pt>
                <c:pt idx="27392">
                  <c:v>0.61312500000000003</c:v>
                </c:pt>
                <c:pt idx="27393">
                  <c:v>0.61336805555555551</c:v>
                </c:pt>
                <c:pt idx="27394">
                  <c:v>0.61361111111111111</c:v>
                </c:pt>
                <c:pt idx="27395">
                  <c:v>0.61386574074074074</c:v>
                </c:pt>
                <c:pt idx="27396">
                  <c:v>0.61410879629629633</c:v>
                </c:pt>
                <c:pt idx="27397">
                  <c:v>0.61435185185185182</c:v>
                </c:pt>
                <c:pt idx="27398">
                  <c:v>0.61459490740740741</c:v>
                </c:pt>
                <c:pt idx="27399">
                  <c:v>0.61483796296296289</c:v>
                </c:pt>
                <c:pt idx="27400">
                  <c:v>0.61508101851851849</c:v>
                </c:pt>
                <c:pt idx="27401">
                  <c:v>0.61533564814814812</c:v>
                </c:pt>
                <c:pt idx="27402">
                  <c:v>0.61557870370370371</c:v>
                </c:pt>
                <c:pt idx="27403">
                  <c:v>0.6158217592592593</c:v>
                </c:pt>
                <c:pt idx="27404">
                  <c:v>0.61606481481481479</c:v>
                </c:pt>
                <c:pt idx="27405">
                  <c:v>0.61630787037037038</c:v>
                </c:pt>
                <c:pt idx="27406">
                  <c:v>0.61656250000000001</c:v>
                </c:pt>
                <c:pt idx="27407">
                  <c:v>0.6168055555555555</c:v>
                </c:pt>
                <c:pt idx="27408">
                  <c:v>0.61704861111111109</c:v>
                </c:pt>
                <c:pt idx="27409">
                  <c:v>0.61729166666666668</c:v>
                </c:pt>
                <c:pt idx="27410">
                  <c:v>0.61753472222222217</c:v>
                </c:pt>
                <c:pt idx="27411">
                  <c:v>0.61778935185185191</c:v>
                </c:pt>
                <c:pt idx="27412">
                  <c:v>0.61803240740740739</c:v>
                </c:pt>
                <c:pt idx="27413">
                  <c:v>0.61827546296296299</c:v>
                </c:pt>
                <c:pt idx="27414">
                  <c:v>0.61851851851851858</c:v>
                </c:pt>
                <c:pt idx="27415">
                  <c:v>0.61876157407407406</c:v>
                </c:pt>
                <c:pt idx="27416">
                  <c:v>0.61901620370370369</c:v>
                </c:pt>
                <c:pt idx="27417">
                  <c:v>0.61925925925925929</c:v>
                </c:pt>
                <c:pt idx="27418">
                  <c:v>0.61950231481481477</c:v>
                </c:pt>
                <c:pt idx="27419">
                  <c:v>0.61974537037037036</c:v>
                </c:pt>
                <c:pt idx="27420">
                  <c:v>0.61998842592592596</c:v>
                </c:pt>
                <c:pt idx="27421">
                  <c:v>0.62023148148148144</c:v>
                </c:pt>
                <c:pt idx="27422">
                  <c:v>0.62048611111111118</c:v>
                </c:pt>
                <c:pt idx="27423">
                  <c:v>0.62072916666666667</c:v>
                </c:pt>
                <c:pt idx="27424">
                  <c:v>0.62097222222222226</c:v>
                </c:pt>
                <c:pt idx="27425">
                  <c:v>0.62121527777777774</c:v>
                </c:pt>
                <c:pt idx="27426">
                  <c:v>0.62145833333333333</c:v>
                </c:pt>
                <c:pt idx="27427">
                  <c:v>0.62171296296296297</c:v>
                </c:pt>
                <c:pt idx="27428">
                  <c:v>0.62195601851851856</c:v>
                </c:pt>
                <c:pt idx="27429">
                  <c:v>0.62219907407407404</c:v>
                </c:pt>
                <c:pt idx="27430">
                  <c:v>0.62244212962962964</c:v>
                </c:pt>
                <c:pt idx="27431">
                  <c:v>0.62268518518518523</c:v>
                </c:pt>
                <c:pt idx="27432">
                  <c:v>0.62293981481481475</c:v>
                </c:pt>
                <c:pt idx="27433">
                  <c:v>0.62318287037037035</c:v>
                </c:pt>
                <c:pt idx="27434">
                  <c:v>0.62342592592592594</c:v>
                </c:pt>
                <c:pt idx="27435">
                  <c:v>0.62366898148148142</c:v>
                </c:pt>
                <c:pt idx="27436">
                  <c:v>0.62391203703703701</c:v>
                </c:pt>
                <c:pt idx="27437">
                  <c:v>0.62415509259259261</c:v>
                </c:pt>
                <c:pt idx="27438">
                  <c:v>0.62440972222222224</c:v>
                </c:pt>
                <c:pt idx="27439">
                  <c:v>0.62465277777777783</c:v>
                </c:pt>
                <c:pt idx="27440">
                  <c:v>0.62489583333333332</c:v>
                </c:pt>
                <c:pt idx="27441">
                  <c:v>0.62513888888888891</c:v>
                </c:pt>
                <c:pt idx="27442">
                  <c:v>0.6253819444444445</c:v>
                </c:pt>
                <c:pt idx="27443">
                  <c:v>0.62563657407407403</c:v>
                </c:pt>
                <c:pt idx="27444">
                  <c:v>0.62587962962962962</c:v>
                </c:pt>
                <c:pt idx="27445">
                  <c:v>0.62612268518518521</c:v>
                </c:pt>
                <c:pt idx="27446">
                  <c:v>0.6263657407407407</c:v>
                </c:pt>
                <c:pt idx="27447">
                  <c:v>0.62660879629629629</c:v>
                </c:pt>
                <c:pt idx="27448">
                  <c:v>0.62686342592592592</c:v>
                </c:pt>
                <c:pt idx="27449">
                  <c:v>0.62710648148148151</c:v>
                </c:pt>
                <c:pt idx="27450">
                  <c:v>0.62734953703703711</c:v>
                </c:pt>
                <c:pt idx="27451">
                  <c:v>0.62759259259259259</c:v>
                </c:pt>
                <c:pt idx="27452">
                  <c:v>0.62783564814814818</c:v>
                </c:pt>
                <c:pt idx="27453">
                  <c:v>0.62809027777777782</c:v>
                </c:pt>
                <c:pt idx="27454">
                  <c:v>0.6283333333333333</c:v>
                </c:pt>
                <c:pt idx="27455">
                  <c:v>0.62857638888888889</c:v>
                </c:pt>
                <c:pt idx="27456">
                  <c:v>0.62881944444444449</c:v>
                </c:pt>
                <c:pt idx="27457">
                  <c:v>0.62906249999999997</c:v>
                </c:pt>
                <c:pt idx="27458">
                  <c:v>0.62930555555555556</c:v>
                </c:pt>
                <c:pt idx="27459">
                  <c:v>0.62956018518518519</c:v>
                </c:pt>
                <c:pt idx="27460">
                  <c:v>0.62980324074074068</c:v>
                </c:pt>
                <c:pt idx="27461">
                  <c:v>0.63004629629629627</c:v>
                </c:pt>
                <c:pt idx="27462">
                  <c:v>0.63028935185185186</c:v>
                </c:pt>
                <c:pt idx="27463">
                  <c:v>0.63053240740740735</c:v>
                </c:pt>
                <c:pt idx="27464">
                  <c:v>0.63078703703703709</c:v>
                </c:pt>
                <c:pt idx="27465">
                  <c:v>0.63103009259259257</c:v>
                </c:pt>
                <c:pt idx="27466">
                  <c:v>0.63127314814814817</c:v>
                </c:pt>
                <c:pt idx="27467">
                  <c:v>0.63151620370370376</c:v>
                </c:pt>
                <c:pt idx="27468">
                  <c:v>0.63175925925925924</c:v>
                </c:pt>
                <c:pt idx="27469">
                  <c:v>0.63201388888888888</c:v>
                </c:pt>
                <c:pt idx="27470">
                  <c:v>0.63225694444444447</c:v>
                </c:pt>
                <c:pt idx="27471">
                  <c:v>0.63249999999999995</c:v>
                </c:pt>
                <c:pt idx="27472">
                  <c:v>0.63274305555555554</c:v>
                </c:pt>
                <c:pt idx="27473">
                  <c:v>0.63298611111111114</c:v>
                </c:pt>
                <c:pt idx="27474">
                  <c:v>0.63324074074074077</c:v>
                </c:pt>
                <c:pt idx="27475">
                  <c:v>0.63348379629629636</c:v>
                </c:pt>
                <c:pt idx="27476">
                  <c:v>0.63372685185185185</c:v>
                </c:pt>
                <c:pt idx="27477">
                  <c:v>0.63396990740740744</c:v>
                </c:pt>
                <c:pt idx="27478">
                  <c:v>0.63421296296296303</c:v>
                </c:pt>
                <c:pt idx="27479">
                  <c:v>0.63445601851851852</c:v>
                </c:pt>
                <c:pt idx="27480">
                  <c:v>0.63471064814814815</c:v>
                </c:pt>
                <c:pt idx="27481">
                  <c:v>0.63495370370370374</c:v>
                </c:pt>
                <c:pt idx="27482">
                  <c:v>0.63519675925925922</c:v>
                </c:pt>
                <c:pt idx="27483">
                  <c:v>0.63543981481481482</c:v>
                </c:pt>
                <c:pt idx="27484">
                  <c:v>0.63568287037037041</c:v>
                </c:pt>
                <c:pt idx="27485">
                  <c:v>0.63593749999999993</c:v>
                </c:pt>
                <c:pt idx="27486">
                  <c:v>0.63618055555555553</c:v>
                </c:pt>
                <c:pt idx="27487">
                  <c:v>0.63642361111111112</c:v>
                </c:pt>
                <c:pt idx="27488">
                  <c:v>0.6366666666666666</c:v>
                </c:pt>
                <c:pt idx="27489">
                  <c:v>0.6369097222222222</c:v>
                </c:pt>
                <c:pt idx="27490">
                  <c:v>0.63716435185185183</c:v>
                </c:pt>
                <c:pt idx="27491">
                  <c:v>0.63740740740740742</c:v>
                </c:pt>
                <c:pt idx="27492">
                  <c:v>0.63765046296296302</c:v>
                </c:pt>
                <c:pt idx="27493">
                  <c:v>0.6378935185185185</c:v>
                </c:pt>
                <c:pt idx="27494">
                  <c:v>0.63813657407407409</c:v>
                </c:pt>
                <c:pt idx="27495">
                  <c:v>0.63837962962962969</c:v>
                </c:pt>
                <c:pt idx="27496">
                  <c:v>0.63863425925925921</c:v>
                </c:pt>
                <c:pt idx="27497">
                  <c:v>0.6388773148148148</c:v>
                </c:pt>
                <c:pt idx="27498">
                  <c:v>0.63912037037037039</c:v>
                </c:pt>
                <c:pt idx="27499">
                  <c:v>0.63936342592592588</c:v>
                </c:pt>
                <c:pt idx="27500">
                  <c:v>0.63960648148148147</c:v>
                </c:pt>
                <c:pt idx="27501">
                  <c:v>0.6398611111111111</c:v>
                </c:pt>
                <c:pt idx="27502">
                  <c:v>0.6401041666666667</c:v>
                </c:pt>
                <c:pt idx="27503">
                  <c:v>0.64034722222222229</c:v>
                </c:pt>
                <c:pt idx="27504">
                  <c:v>0.64059027777777777</c:v>
                </c:pt>
                <c:pt idx="27505">
                  <c:v>0.64083333333333337</c:v>
                </c:pt>
                <c:pt idx="27506">
                  <c:v>0.641087962962963</c:v>
                </c:pt>
                <c:pt idx="27507">
                  <c:v>0.64133101851851848</c:v>
                </c:pt>
                <c:pt idx="27508">
                  <c:v>0.64157407407407407</c:v>
                </c:pt>
                <c:pt idx="27509">
                  <c:v>0.64181712962962967</c:v>
                </c:pt>
                <c:pt idx="27510">
                  <c:v>0.64206018518518515</c:v>
                </c:pt>
                <c:pt idx="27511">
                  <c:v>0.64231481481481478</c:v>
                </c:pt>
                <c:pt idx="27512">
                  <c:v>0.64255787037037038</c:v>
                </c:pt>
                <c:pt idx="27513">
                  <c:v>0.64280092592592586</c:v>
                </c:pt>
                <c:pt idx="27514">
                  <c:v>0.64304398148148145</c:v>
                </c:pt>
                <c:pt idx="27515">
                  <c:v>0.64328703703703705</c:v>
                </c:pt>
                <c:pt idx="27516">
                  <c:v>0.64353009259259253</c:v>
                </c:pt>
                <c:pt idx="27517">
                  <c:v>0.64378472222222227</c:v>
                </c:pt>
                <c:pt idx="27518">
                  <c:v>0.64402777777777775</c:v>
                </c:pt>
                <c:pt idx="27519">
                  <c:v>0.64427083333333335</c:v>
                </c:pt>
                <c:pt idx="27520">
                  <c:v>0.64451388888888894</c:v>
                </c:pt>
                <c:pt idx="27521">
                  <c:v>0.64475694444444442</c:v>
                </c:pt>
                <c:pt idx="27522">
                  <c:v>0.64501157407407406</c:v>
                </c:pt>
                <c:pt idx="27523">
                  <c:v>0.64525462962962965</c:v>
                </c:pt>
                <c:pt idx="27524">
                  <c:v>0.64549768518518513</c:v>
                </c:pt>
                <c:pt idx="27525">
                  <c:v>0.64574074074074073</c:v>
                </c:pt>
                <c:pt idx="27526">
                  <c:v>0.64598379629629632</c:v>
                </c:pt>
                <c:pt idx="27527">
                  <c:v>0.64623842592592595</c:v>
                </c:pt>
                <c:pt idx="27528">
                  <c:v>0.64648148148148155</c:v>
                </c:pt>
                <c:pt idx="27529">
                  <c:v>0.64672453703703703</c:v>
                </c:pt>
                <c:pt idx="27530">
                  <c:v>0.64696759259259262</c:v>
                </c:pt>
                <c:pt idx="27531">
                  <c:v>0.64721064814814822</c:v>
                </c:pt>
                <c:pt idx="27532">
                  <c:v>0.64746527777777774</c:v>
                </c:pt>
                <c:pt idx="27533">
                  <c:v>0.64770833333333333</c:v>
                </c:pt>
                <c:pt idx="27534">
                  <c:v>0.64795138888888892</c:v>
                </c:pt>
                <c:pt idx="27535">
                  <c:v>0.64819444444444441</c:v>
                </c:pt>
                <c:pt idx="27536">
                  <c:v>0.6484375</c:v>
                </c:pt>
                <c:pt idx="27537">
                  <c:v>0.64868055555555559</c:v>
                </c:pt>
                <c:pt idx="27538">
                  <c:v>0.64893518518518511</c:v>
                </c:pt>
                <c:pt idx="27539">
                  <c:v>0.64917824074074071</c:v>
                </c:pt>
                <c:pt idx="27540">
                  <c:v>0.6494212962962963</c:v>
                </c:pt>
                <c:pt idx="27541">
                  <c:v>0.64966435185185178</c:v>
                </c:pt>
                <c:pt idx="27542">
                  <c:v>0.64990740740740738</c:v>
                </c:pt>
                <c:pt idx="27543">
                  <c:v>0.65016203703703701</c:v>
                </c:pt>
                <c:pt idx="27544">
                  <c:v>0.6504050925925926</c:v>
                </c:pt>
                <c:pt idx="27545">
                  <c:v>0.6506481481481482</c:v>
                </c:pt>
                <c:pt idx="27546">
                  <c:v>0.65089120370370368</c:v>
                </c:pt>
                <c:pt idx="27547">
                  <c:v>0.65113425925925927</c:v>
                </c:pt>
                <c:pt idx="27548">
                  <c:v>0.65137731481481487</c:v>
                </c:pt>
                <c:pt idx="27549">
                  <c:v>0.65163194444444439</c:v>
                </c:pt>
                <c:pt idx="27550">
                  <c:v>0.65187499999999998</c:v>
                </c:pt>
                <c:pt idx="27551">
                  <c:v>0.65211805555555558</c:v>
                </c:pt>
                <c:pt idx="27552">
                  <c:v>0.65236111111111106</c:v>
                </c:pt>
                <c:pt idx="27553">
                  <c:v>0.65260416666666665</c:v>
                </c:pt>
                <c:pt idx="27554">
                  <c:v>0.65285879629629628</c:v>
                </c:pt>
                <c:pt idx="27555">
                  <c:v>0.65310185185185188</c:v>
                </c:pt>
                <c:pt idx="27556">
                  <c:v>0.65334490740740747</c:v>
                </c:pt>
                <c:pt idx="27557">
                  <c:v>0.65358796296296295</c:v>
                </c:pt>
                <c:pt idx="27558">
                  <c:v>0.65383101851851855</c:v>
                </c:pt>
                <c:pt idx="27559">
                  <c:v>0.65408564814814818</c:v>
                </c:pt>
                <c:pt idx="27560">
                  <c:v>0.65432870370370366</c:v>
                </c:pt>
                <c:pt idx="27561">
                  <c:v>0.65457175925925926</c:v>
                </c:pt>
                <c:pt idx="27562">
                  <c:v>0.65481481481481485</c:v>
                </c:pt>
                <c:pt idx="27563">
                  <c:v>0.65505787037037033</c:v>
                </c:pt>
                <c:pt idx="27564">
                  <c:v>0.65531249999999996</c:v>
                </c:pt>
                <c:pt idx="27565">
                  <c:v>0.65555555555555556</c:v>
                </c:pt>
                <c:pt idx="27566">
                  <c:v>0.65579861111111104</c:v>
                </c:pt>
                <c:pt idx="27567">
                  <c:v>0.65604166666666663</c:v>
                </c:pt>
                <c:pt idx="27568">
                  <c:v>0.65628472222222223</c:v>
                </c:pt>
                <c:pt idx="27569">
                  <c:v>0.65653935185185186</c:v>
                </c:pt>
                <c:pt idx="27570">
                  <c:v>0.65678240740740745</c:v>
                </c:pt>
                <c:pt idx="27571">
                  <c:v>0.65702546296296294</c:v>
                </c:pt>
                <c:pt idx="27572">
                  <c:v>0.65726851851851853</c:v>
                </c:pt>
                <c:pt idx="27573">
                  <c:v>0.65751157407407412</c:v>
                </c:pt>
                <c:pt idx="27574">
                  <c:v>0.65775462962962961</c:v>
                </c:pt>
                <c:pt idx="27575">
                  <c:v>0.65800925925925924</c:v>
                </c:pt>
                <c:pt idx="27576">
                  <c:v>0.65825231481481483</c:v>
                </c:pt>
                <c:pt idx="27577">
                  <c:v>0.65849537037037031</c:v>
                </c:pt>
                <c:pt idx="27578">
                  <c:v>0.65873842592592591</c:v>
                </c:pt>
                <c:pt idx="27579">
                  <c:v>0.6589814814814815</c:v>
                </c:pt>
                <c:pt idx="27580">
                  <c:v>0.65923611111111113</c:v>
                </c:pt>
                <c:pt idx="27581">
                  <c:v>0.65947916666666673</c:v>
                </c:pt>
                <c:pt idx="27582">
                  <c:v>0.65972222222222221</c:v>
                </c:pt>
                <c:pt idx="27583">
                  <c:v>0.6599652777777778</c:v>
                </c:pt>
                <c:pt idx="27584">
                  <c:v>0.6602083333333334</c:v>
                </c:pt>
                <c:pt idx="27585">
                  <c:v>0.66046296296296292</c:v>
                </c:pt>
                <c:pt idx="27586">
                  <c:v>0.66070601851851851</c:v>
                </c:pt>
                <c:pt idx="27587">
                  <c:v>0.66094907407407411</c:v>
                </c:pt>
                <c:pt idx="27588">
                  <c:v>0.66119212962962959</c:v>
                </c:pt>
                <c:pt idx="27589">
                  <c:v>0.66143518518518518</c:v>
                </c:pt>
                <c:pt idx="27590">
                  <c:v>0.66168981481481481</c:v>
                </c:pt>
                <c:pt idx="27591">
                  <c:v>0.6619328703703703</c:v>
                </c:pt>
                <c:pt idx="27592">
                  <c:v>0.66217592592592589</c:v>
                </c:pt>
                <c:pt idx="27593">
                  <c:v>0.66241898148148148</c:v>
                </c:pt>
                <c:pt idx="27594">
                  <c:v>0.66266203703703697</c:v>
                </c:pt>
                <c:pt idx="27595">
                  <c:v>0.66290509259259256</c:v>
                </c:pt>
                <c:pt idx="27596">
                  <c:v>0.66315972222222219</c:v>
                </c:pt>
                <c:pt idx="27597">
                  <c:v>0.66340277777777779</c:v>
                </c:pt>
                <c:pt idx="27598">
                  <c:v>0.66364583333333338</c:v>
                </c:pt>
                <c:pt idx="27599">
                  <c:v>0.66388888888888886</c:v>
                </c:pt>
                <c:pt idx="27600">
                  <c:v>0.66413194444444446</c:v>
                </c:pt>
                <c:pt idx="27601">
                  <c:v>0.66438657407407409</c:v>
                </c:pt>
                <c:pt idx="27602">
                  <c:v>0.66462962962962957</c:v>
                </c:pt>
                <c:pt idx="27603">
                  <c:v>0.66487268518518516</c:v>
                </c:pt>
                <c:pt idx="27604">
                  <c:v>0.66511574074074076</c:v>
                </c:pt>
                <c:pt idx="27605">
                  <c:v>0.66535879629629624</c:v>
                </c:pt>
                <c:pt idx="27606">
                  <c:v>0.66560185185185183</c:v>
                </c:pt>
                <c:pt idx="27607">
                  <c:v>0.66585648148148147</c:v>
                </c:pt>
                <c:pt idx="27608">
                  <c:v>0.66609953703703706</c:v>
                </c:pt>
                <c:pt idx="27609">
                  <c:v>0.66634259259259265</c:v>
                </c:pt>
                <c:pt idx="27610">
                  <c:v>0.66658564814814814</c:v>
                </c:pt>
                <c:pt idx="27611">
                  <c:v>0.66682870370370362</c:v>
                </c:pt>
                <c:pt idx="27612">
                  <c:v>0.66708333333333336</c:v>
                </c:pt>
                <c:pt idx="27613">
                  <c:v>0.66732638888888884</c:v>
                </c:pt>
                <c:pt idx="27614">
                  <c:v>0.66756944444444455</c:v>
                </c:pt>
                <c:pt idx="27615">
                  <c:v>0.66781250000000003</c:v>
                </c:pt>
                <c:pt idx="27616">
                  <c:v>0.66805555555555562</c:v>
                </c:pt>
                <c:pt idx="27617">
                  <c:v>0.66831018518518526</c:v>
                </c:pt>
                <c:pt idx="27618">
                  <c:v>0.66855324074074074</c:v>
                </c:pt>
                <c:pt idx="27619">
                  <c:v>0.66879629629629633</c:v>
                </c:pt>
                <c:pt idx="27620">
                  <c:v>0.66903935185185182</c:v>
                </c:pt>
                <c:pt idx="27621">
                  <c:v>0.66928240740740741</c:v>
                </c:pt>
                <c:pt idx="27622">
                  <c:v>0.66953703703703704</c:v>
                </c:pt>
                <c:pt idx="27623">
                  <c:v>0.66978009259259252</c:v>
                </c:pt>
                <c:pt idx="27624">
                  <c:v>0.67002314814814812</c:v>
                </c:pt>
                <c:pt idx="27625">
                  <c:v>0.6702662037037036</c:v>
                </c:pt>
                <c:pt idx="27626">
                  <c:v>0.6705092592592593</c:v>
                </c:pt>
                <c:pt idx="27627">
                  <c:v>0.67076388888888883</c:v>
                </c:pt>
                <c:pt idx="27628">
                  <c:v>0.67100694444444453</c:v>
                </c:pt>
                <c:pt idx="27629">
                  <c:v>0.67125000000000001</c:v>
                </c:pt>
                <c:pt idx="27630">
                  <c:v>0.67149305555555561</c:v>
                </c:pt>
                <c:pt idx="27631">
                  <c:v>0.67173611111111109</c:v>
                </c:pt>
                <c:pt idx="27632">
                  <c:v>0.67197916666666668</c:v>
                </c:pt>
                <c:pt idx="27633">
                  <c:v>0.67223379629629632</c:v>
                </c:pt>
                <c:pt idx="27634">
                  <c:v>0.6724768518518518</c:v>
                </c:pt>
                <c:pt idx="27635">
                  <c:v>0.67271990740740739</c:v>
                </c:pt>
                <c:pt idx="27636">
                  <c:v>0.67296296296296287</c:v>
                </c:pt>
                <c:pt idx="27637">
                  <c:v>0.67320601851851858</c:v>
                </c:pt>
                <c:pt idx="27638">
                  <c:v>0.6734606481481481</c:v>
                </c:pt>
                <c:pt idx="27639">
                  <c:v>0.6737037037037038</c:v>
                </c:pt>
                <c:pt idx="27640">
                  <c:v>0.67394675925925929</c:v>
                </c:pt>
                <c:pt idx="27641">
                  <c:v>0.67418981481481488</c:v>
                </c:pt>
                <c:pt idx="27642">
                  <c:v>0.67443287037037036</c:v>
                </c:pt>
                <c:pt idx="27643">
                  <c:v>0.6746875</c:v>
                </c:pt>
                <c:pt idx="27644">
                  <c:v>0.67493055555555559</c:v>
                </c:pt>
                <c:pt idx="27645">
                  <c:v>0.67517361111111107</c:v>
                </c:pt>
                <c:pt idx="27646">
                  <c:v>0.67541666666666667</c:v>
                </c:pt>
                <c:pt idx="27647">
                  <c:v>0.67565972222222215</c:v>
                </c:pt>
                <c:pt idx="27648">
                  <c:v>0.67590277777777785</c:v>
                </c:pt>
                <c:pt idx="27649">
                  <c:v>0.67615740740740737</c:v>
                </c:pt>
                <c:pt idx="27650">
                  <c:v>0.67640046296296286</c:v>
                </c:pt>
                <c:pt idx="27651">
                  <c:v>0.67664351851851856</c:v>
                </c:pt>
                <c:pt idx="27652">
                  <c:v>0.67688657407407404</c:v>
                </c:pt>
                <c:pt idx="27653">
                  <c:v>0.67712962962962964</c:v>
                </c:pt>
                <c:pt idx="27654">
                  <c:v>0.67738425925925927</c:v>
                </c:pt>
                <c:pt idx="27655">
                  <c:v>0.67762731481481486</c:v>
                </c:pt>
                <c:pt idx="27656">
                  <c:v>0.67787037037037035</c:v>
                </c:pt>
                <c:pt idx="27657">
                  <c:v>0.67811342592592594</c:v>
                </c:pt>
                <c:pt idx="27658">
                  <c:v>0.67835648148148142</c:v>
                </c:pt>
                <c:pt idx="27659">
                  <c:v>0.67861111111111105</c:v>
                </c:pt>
                <c:pt idx="27660">
                  <c:v>0.67885416666666665</c:v>
                </c:pt>
                <c:pt idx="27661">
                  <c:v>0.67909722222222213</c:v>
                </c:pt>
                <c:pt idx="27662">
                  <c:v>0.67934027777777783</c:v>
                </c:pt>
                <c:pt idx="27663">
                  <c:v>0.67958333333333332</c:v>
                </c:pt>
                <c:pt idx="27664">
                  <c:v>0.67982638888888891</c:v>
                </c:pt>
                <c:pt idx="27665">
                  <c:v>0.68008101851851854</c:v>
                </c:pt>
                <c:pt idx="27666">
                  <c:v>0.68032407407407414</c:v>
                </c:pt>
                <c:pt idx="27667">
                  <c:v>0.68056712962962962</c:v>
                </c:pt>
                <c:pt idx="27668">
                  <c:v>0.68081018518518521</c:v>
                </c:pt>
                <c:pt idx="27669">
                  <c:v>0.6810532407407407</c:v>
                </c:pt>
                <c:pt idx="27670">
                  <c:v>0.68130787037037033</c:v>
                </c:pt>
                <c:pt idx="27671">
                  <c:v>0.68155092592592592</c:v>
                </c:pt>
                <c:pt idx="27672">
                  <c:v>0.6817939814814814</c:v>
                </c:pt>
                <c:pt idx="27673">
                  <c:v>0.68203703703703711</c:v>
                </c:pt>
                <c:pt idx="27674">
                  <c:v>0.68228009259259259</c:v>
                </c:pt>
                <c:pt idx="27675">
                  <c:v>0.68253472222222233</c:v>
                </c:pt>
                <c:pt idx="27676">
                  <c:v>0.68277777777777782</c:v>
                </c:pt>
                <c:pt idx="27677">
                  <c:v>0.6830208333333333</c:v>
                </c:pt>
                <c:pt idx="27678">
                  <c:v>0.68326388888888889</c:v>
                </c:pt>
                <c:pt idx="27679">
                  <c:v>0.68350694444444438</c:v>
                </c:pt>
                <c:pt idx="27680">
                  <c:v>0.68374999999999997</c:v>
                </c:pt>
                <c:pt idx="27681">
                  <c:v>0.6840046296296296</c:v>
                </c:pt>
                <c:pt idx="27682">
                  <c:v>0.68424768518518519</c:v>
                </c:pt>
                <c:pt idx="27683">
                  <c:v>0.68449074074074068</c:v>
                </c:pt>
                <c:pt idx="27684">
                  <c:v>0.68473379629629638</c:v>
                </c:pt>
                <c:pt idx="27685">
                  <c:v>0.6849884259259259</c:v>
                </c:pt>
                <c:pt idx="27686">
                  <c:v>0.68523148148148139</c:v>
                </c:pt>
                <c:pt idx="27687">
                  <c:v>0.68547453703703709</c:v>
                </c:pt>
                <c:pt idx="27688">
                  <c:v>0.68571759259259257</c:v>
                </c:pt>
                <c:pt idx="27689">
                  <c:v>0.68596064814814817</c:v>
                </c:pt>
                <c:pt idx="27690">
                  <c:v>0.68620370370370365</c:v>
                </c:pt>
                <c:pt idx="27691">
                  <c:v>0.68645833333333339</c:v>
                </c:pt>
                <c:pt idx="27692">
                  <c:v>0.68670138888888888</c:v>
                </c:pt>
                <c:pt idx="27693">
                  <c:v>0.68694444444444447</c:v>
                </c:pt>
                <c:pt idx="27694">
                  <c:v>0.68718749999999995</c:v>
                </c:pt>
                <c:pt idx="27695">
                  <c:v>0.68743055555555566</c:v>
                </c:pt>
                <c:pt idx="27696">
                  <c:v>0.68768518518518518</c:v>
                </c:pt>
                <c:pt idx="27697">
                  <c:v>0.68792824074074066</c:v>
                </c:pt>
                <c:pt idx="27698">
                  <c:v>0.68817129629629636</c:v>
                </c:pt>
                <c:pt idx="27699">
                  <c:v>0.68841435185185185</c:v>
                </c:pt>
                <c:pt idx="27700">
                  <c:v>0.68865740740740744</c:v>
                </c:pt>
                <c:pt idx="27701">
                  <c:v>0.68890046296296292</c:v>
                </c:pt>
                <c:pt idx="27702">
                  <c:v>0.68915509259259267</c:v>
                </c:pt>
                <c:pt idx="27703">
                  <c:v>0.68939814814814815</c:v>
                </c:pt>
                <c:pt idx="27704">
                  <c:v>0.68964120370370363</c:v>
                </c:pt>
                <c:pt idx="27705">
                  <c:v>0.68988425925925922</c:v>
                </c:pt>
                <c:pt idx="27706">
                  <c:v>0.69012731481481471</c:v>
                </c:pt>
                <c:pt idx="27707">
                  <c:v>0.69038194444444445</c:v>
                </c:pt>
                <c:pt idx="27708">
                  <c:v>0.69062499999999993</c:v>
                </c:pt>
                <c:pt idx="27709">
                  <c:v>0.69086805555555564</c:v>
                </c:pt>
                <c:pt idx="27710">
                  <c:v>0.69111111111111112</c:v>
                </c:pt>
                <c:pt idx="27711">
                  <c:v>0.69135416666666671</c:v>
                </c:pt>
                <c:pt idx="27712">
                  <c:v>0.69160879629629635</c:v>
                </c:pt>
                <c:pt idx="27713">
                  <c:v>0.69185185185185183</c:v>
                </c:pt>
                <c:pt idx="27714">
                  <c:v>0.69209490740740742</c:v>
                </c:pt>
                <c:pt idx="27715">
                  <c:v>0.69233796296296291</c:v>
                </c:pt>
                <c:pt idx="27716">
                  <c:v>0.6925810185185185</c:v>
                </c:pt>
                <c:pt idx="27717">
                  <c:v>0.69283564814814813</c:v>
                </c:pt>
                <c:pt idx="27718">
                  <c:v>0.69307870370370372</c:v>
                </c:pt>
                <c:pt idx="27719">
                  <c:v>0.69332175925925921</c:v>
                </c:pt>
                <c:pt idx="27720">
                  <c:v>0.69356481481481491</c:v>
                </c:pt>
                <c:pt idx="27721">
                  <c:v>0.69380787037037039</c:v>
                </c:pt>
                <c:pt idx="27722">
                  <c:v>0.69405092592592599</c:v>
                </c:pt>
                <c:pt idx="27723">
                  <c:v>0.69430555555555562</c:v>
                </c:pt>
                <c:pt idx="27724">
                  <c:v>0.6945486111111111</c:v>
                </c:pt>
                <c:pt idx="27725">
                  <c:v>0.6947916666666667</c:v>
                </c:pt>
                <c:pt idx="27726">
                  <c:v>0.69503472222222218</c:v>
                </c:pt>
                <c:pt idx="27727">
                  <c:v>0.69527777777777777</c:v>
                </c:pt>
                <c:pt idx="27728">
                  <c:v>0.6955324074074074</c:v>
                </c:pt>
                <c:pt idx="27729">
                  <c:v>0.695775462962963</c:v>
                </c:pt>
                <c:pt idx="27730">
                  <c:v>0.69601851851851848</c:v>
                </c:pt>
                <c:pt idx="27731">
                  <c:v>0.69626157407407396</c:v>
                </c:pt>
                <c:pt idx="27732">
                  <c:v>0.69650462962962967</c:v>
                </c:pt>
                <c:pt idx="27733">
                  <c:v>0.69675925925925919</c:v>
                </c:pt>
                <c:pt idx="27734">
                  <c:v>0.69700231481481489</c:v>
                </c:pt>
                <c:pt idx="27735">
                  <c:v>0.69724537037037038</c:v>
                </c:pt>
                <c:pt idx="27736">
                  <c:v>0.69748842592592597</c:v>
                </c:pt>
                <c:pt idx="27737">
                  <c:v>0.69773148148148145</c:v>
                </c:pt>
                <c:pt idx="27738">
                  <c:v>0.69797453703703705</c:v>
                </c:pt>
                <c:pt idx="27739">
                  <c:v>0.69822916666666668</c:v>
                </c:pt>
                <c:pt idx="27740">
                  <c:v>0.69847222222222216</c:v>
                </c:pt>
                <c:pt idx="27741">
                  <c:v>0.69871527777777775</c:v>
                </c:pt>
                <c:pt idx="27742">
                  <c:v>0.69895833333333324</c:v>
                </c:pt>
                <c:pt idx="27743">
                  <c:v>0.69920138888888894</c:v>
                </c:pt>
                <c:pt idx="27744">
                  <c:v>0.69945601851851846</c:v>
                </c:pt>
                <c:pt idx="27745">
                  <c:v>0.69969907407407417</c:v>
                </c:pt>
                <c:pt idx="27746">
                  <c:v>0.69994212962962965</c:v>
                </c:pt>
                <c:pt idx="27747">
                  <c:v>0.70018518518518524</c:v>
                </c:pt>
                <c:pt idx="27748">
                  <c:v>0.70042824074074073</c:v>
                </c:pt>
                <c:pt idx="27749">
                  <c:v>0.70068287037037036</c:v>
                </c:pt>
                <c:pt idx="27750">
                  <c:v>0.70092592592592595</c:v>
                </c:pt>
                <c:pt idx="27751">
                  <c:v>0.70116898148148143</c:v>
                </c:pt>
                <c:pt idx="27752">
                  <c:v>0.70141203703703703</c:v>
                </c:pt>
                <c:pt idx="27753">
                  <c:v>0.70165509259259251</c:v>
                </c:pt>
                <c:pt idx="27754">
                  <c:v>0.70190972222222225</c:v>
                </c:pt>
                <c:pt idx="27755">
                  <c:v>0.70215277777777774</c:v>
                </c:pt>
                <c:pt idx="27756">
                  <c:v>0.70239583333333344</c:v>
                </c:pt>
                <c:pt idx="27757">
                  <c:v>0.70263888888888892</c:v>
                </c:pt>
                <c:pt idx="27758">
                  <c:v>0.70288194444444441</c:v>
                </c:pt>
                <c:pt idx="27759">
                  <c:v>0.703125</c:v>
                </c:pt>
                <c:pt idx="27760">
                  <c:v>0.70337962962962963</c:v>
                </c:pt>
                <c:pt idx="27761">
                  <c:v>0.70362268518518523</c:v>
                </c:pt>
                <c:pt idx="27762">
                  <c:v>0.70386574074074071</c:v>
                </c:pt>
                <c:pt idx="27763">
                  <c:v>0.7041087962962963</c:v>
                </c:pt>
                <c:pt idx="27764">
                  <c:v>0.70435185185185178</c:v>
                </c:pt>
                <c:pt idx="27765">
                  <c:v>0.70460648148148142</c:v>
                </c:pt>
                <c:pt idx="27766">
                  <c:v>0.70484953703703701</c:v>
                </c:pt>
                <c:pt idx="27767">
                  <c:v>0.70509259259259249</c:v>
                </c:pt>
                <c:pt idx="27768">
                  <c:v>0.7053356481481482</c:v>
                </c:pt>
                <c:pt idx="27769">
                  <c:v>0.70557870370370368</c:v>
                </c:pt>
                <c:pt idx="27770">
                  <c:v>0.70583333333333342</c:v>
                </c:pt>
                <c:pt idx="27771">
                  <c:v>0.70607638888888891</c:v>
                </c:pt>
                <c:pt idx="27772">
                  <c:v>0.7063194444444445</c:v>
                </c:pt>
                <c:pt idx="27773">
                  <c:v>0.70656249999999998</c:v>
                </c:pt>
                <c:pt idx="27774">
                  <c:v>0.70680555555555558</c:v>
                </c:pt>
                <c:pt idx="27775">
                  <c:v>0.70704861111111106</c:v>
                </c:pt>
                <c:pt idx="27776">
                  <c:v>0.70730324074074069</c:v>
                </c:pt>
                <c:pt idx="27777">
                  <c:v>0.70754629629629628</c:v>
                </c:pt>
                <c:pt idx="27778">
                  <c:v>0.70778935185185177</c:v>
                </c:pt>
                <c:pt idx="27779">
                  <c:v>0.70803240740740747</c:v>
                </c:pt>
                <c:pt idx="27780">
                  <c:v>0.70828703703703699</c:v>
                </c:pt>
                <c:pt idx="27781">
                  <c:v>0.7085300925925927</c:v>
                </c:pt>
                <c:pt idx="27782">
                  <c:v>0.70877314814814818</c:v>
                </c:pt>
                <c:pt idx="27783">
                  <c:v>0.70901620370370377</c:v>
                </c:pt>
                <c:pt idx="27784">
                  <c:v>0.70925925925925926</c:v>
                </c:pt>
                <c:pt idx="27785">
                  <c:v>0.70950231481481485</c:v>
                </c:pt>
                <c:pt idx="27786">
                  <c:v>0.70975694444444448</c:v>
                </c:pt>
                <c:pt idx="27787">
                  <c:v>0.71</c:v>
                </c:pt>
                <c:pt idx="27788">
                  <c:v>0.71024305555555556</c:v>
                </c:pt>
                <c:pt idx="27789">
                  <c:v>0.71048611111111104</c:v>
                </c:pt>
                <c:pt idx="27790">
                  <c:v>0.71072916666666675</c:v>
                </c:pt>
                <c:pt idx="27791">
                  <c:v>0.71098379629629627</c:v>
                </c:pt>
                <c:pt idx="27792">
                  <c:v>0.71122685185185175</c:v>
                </c:pt>
                <c:pt idx="27793">
                  <c:v>0.71146990740740745</c:v>
                </c:pt>
                <c:pt idx="27794">
                  <c:v>0.71171296296296294</c:v>
                </c:pt>
                <c:pt idx="27795">
                  <c:v>0.71195601851851853</c:v>
                </c:pt>
                <c:pt idx="27796">
                  <c:v>0.71219907407407401</c:v>
                </c:pt>
                <c:pt idx="27797">
                  <c:v>0.71245370370370376</c:v>
                </c:pt>
                <c:pt idx="27798">
                  <c:v>0.71269675925925924</c:v>
                </c:pt>
                <c:pt idx="27799">
                  <c:v>0.71293981481481483</c:v>
                </c:pt>
                <c:pt idx="27800">
                  <c:v>0.71318287037037031</c:v>
                </c:pt>
                <c:pt idx="27801">
                  <c:v>0.71343749999999995</c:v>
                </c:pt>
                <c:pt idx="27802">
                  <c:v>0.71368055555555554</c:v>
                </c:pt>
                <c:pt idx="27803">
                  <c:v>0.71392361111111102</c:v>
                </c:pt>
                <c:pt idx="27804">
                  <c:v>0.71416666666666673</c:v>
                </c:pt>
                <c:pt idx="27805">
                  <c:v>0.71440972222222221</c:v>
                </c:pt>
                <c:pt idx="27806">
                  <c:v>0.7146527777777778</c:v>
                </c:pt>
                <c:pt idx="27807">
                  <c:v>0.71490740740740744</c:v>
                </c:pt>
                <c:pt idx="27808">
                  <c:v>0.71515046296296303</c:v>
                </c:pt>
                <c:pt idx="27809">
                  <c:v>0.71539351851851851</c:v>
                </c:pt>
                <c:pt idx="27810">
                  <c:v>0.71563657407407411</c:v>
                </c:pt>
                <c:pt idx="27811">
                  <c:v>0.71587962962962959</c:v>
                </c:pt>
                <c:pt idx="27812">
                  <c:v>0.71613425925925922</c:v>
                </c:pt>
                <c:pt idx="27813">
                  <c:v>0.71637731481481481</c:v>
                </c:pt>
                <c:pt idx="27814">
                  <c:v>0.7166203703703703</c:v>
                </c:pt>
                <c:pt idx="27815">
                  <c:v>0.716863425925926</c:v>
                </c:pt>
                <c:pt idx="27816">
                  <c:v>0.71710648148148148</c:v>
                </c:pt>
                <c:pt idx="27817">
                  <c:v>0.71734953703703708</c:v>
                </c:pt>
                <c:pt idx="27818">
                  <c:v>0.71760416666666671</c:v>
                </c:pt>
                <c:pt idx="27819">
                  <c:v>0.71784722222222219</c:v>
                </c:pt>
                <c:pt idx="27820">
                  <c:v>0.71809027777777779</c:v>
                </c:pt>
                <c:pt idx="27821">
                  <c:v>0.71833333333333327</c:v>
                </c:pt>
                <c:pt idx="27822">
                  <c:v>0.71857638888888886</c:v>
                </c:pt>
                <c:pt idx="27823">
                  <c:v>0.71883101851851849</c:v>
                </c:pt>
                <c:pt idx="27824">
                  <c:v>0.71907407407407409</c:v>
                </c:pt>
                <c:pt idx="27825">
                  <c:v>0.71931712962962957</c:v>
                </c:pt>
                <c:pt idx="27826">
                  <c:v>0.71956018518518527</c:v>
                </c:pt>
                <c:pt idx="27827">
                  <c:v>0.71980324074074076</c:v>
                </c:pt>
                <c:pt idx="27828">
                  <c:v>0.72005787037037028</c:v>
                </c:pt>
                <c:pt idx="27829">
                  <c:v>0.72030092592592598</c:v>
                </c:pt>
                <c:pt idx="27830">
                  <c:v>0.72054398148148147</c:v>
                </c:pt>
                <c:pt idx="27831">
                  <c:v>0.72078703703703706</c:v>
                </c:pt>
                <c:pt idx="27832">
                  <c:v>0.72103009259259254</c:v>
                </c:pt>
                <c:pt idx="27833">
                  <c:v>0.72127314814814814</c:v>
                </c:pt>
                <c:pt idx="27834">
                  <c:v>0.72152777777777777</c:v>
                </c:pt>
                <c:pt idx="27835">
                  <c:v>0.72177083333333336</c:v>
                </c:pt>
                <c:pt idx="27836">
                  <c:v>0.72201388888888884</c:v>
                </c:pt>
                <c:pt idx="27837">
                  <c:v>0.72225694444444455</c:v>
                </c:pt>
                <c:pt idx="27838">
                  <c:v>0.72251157407407407</c:v>
                </c:pt>
                <c:pt idx="27839">
                  <c:v>0.72275462962962955</c:v>
                </c:pt>
                <c:pt idx="27840">
                  <c:v>0.72299768518518526</c:v>
                </c:pt>
                <c:pt idx="27841">
                  <c:v>0.72324074074074074</c:v>
                </c:pt>
                <c:pt idx="27842">
                  <c:v>0.72348379629629633</c:v>
                </c:pt>
                <c:pt idx="27843">
                  <c:v>0.72372685185185182</c:v>
                </c:pt>
                <c:pt idx="27844">
                  <c:v>0.72398148148148145</c:v>
                </c:pt>
                <c:pt idx="27845">
                  <c:v>0.72422453703703704</c:v>
                </c:pt>
                <c:pt idx="27846">
                  <c:v>0.72446759259259252</c:v>
                </c:pt>
                <c:pt idx="27847">
                  <c:v>0.72471064814814812</c:v>
                </c:pt>
                <c:pt idx="27848">
                  <c:v>0.7249537037037036</c:v>
                </c:pt>
                <c:pt idx="27849">
                  <c:v>0.72520833333333334</c:v>
                </c:pt>
                <c:pt idx="27850">
                  <c:v>0.72545138888888883</c:v>
                </c:pt>
                <c:pt idx="27851">
                  <c:v>0.72569444444444453</c:v>
                </c:pt>
                <c:pt idx="27852">
                  <c:v>0.72593750000000001</c:v>
                </c:pt>
                <c:pt idx="27853">
                  <c:v>0.72618055555555561</c:v>
                </c:pt>
                <c:pt idx="27854">
                  <c:v>0.72642361111111109</c:v>
                </c:pt>
                <c:pt idx="27855">
                  <c:v>0.72667824074074072</c:v>
                </c:pt>
                <c:pt idx="27856">
                  <c:v>0.72692129629629632</c:v>
                </c:pt>
                <c:pt idx="27857">
                  <c:v>0.7271643518518518</c:v>
                </c:pt>
                <c:pt idx="27858">
                  <c:v>0.72740740740740739</c:v>
                </c:pt>
                <c:pt idx="27859">
                  <c:v>0.72766203703703702</c:v>
                </c:pt>
                <c:pt idx="27860">
                  <c:v>0.72790509259259262</c:v>
                </c:pt>
                <c:pt idx="27861">
                  <c:v>0.7281481481481481</c:v>
                </c:pt>
                <c:pt idx="27862">
                  <c:v>0.7283912037037038</c:v>
                </c:pt>
                <c:pt idx="27863">
                  <c:v>0.72863425925925929</c:v>
                </c:pt>
                <c:pt idx="27864">
                  <c:v>0.72887731481481488</c:v>
                </c:pt>
                <c:pt idx="27865">
                  <c:v>0.72913194444444451</c:v>
                </c:pt>
                <c:pt idx="27866">
                  <c:v>0.729375</c:v>
                </c:pt>
                <c:pt idx="27867">
                  <c:v>0.72961805555555559</c:v>
                </c:pt>
                <c:pt idx="27868">
                  <c:v>0.72986111111111107</c:v>
                </c:pt>
                <c:pt idx="27869">
                  <c:v>0.73010416666666667</c:v>
                </c:pt>
                <c:pt idx="27870">
                  <c:v>0.7303587962962963</c:v>
                </c:pt>
                <c:pt idx="27871">
                  <c:v>0.73060185185185189</c:v>
                </c:pt>
                <c:pt idx="27872">
                  <c:v>0.73084490740740737</c:v>
                </c:pt>
                <c:pt idx="27873">
                  <c:v>0.73108796296296286</c:v>
                </c:pt>
                <c:pt idx="27874">
                  <c:v>0.73133101851851856</c:v>
                </c:pt>
                <c:pt idx="27875">
                  <c:v>0.73157407407407404</c:v>
                </c:pt>
                <c:pt idx="27876">
                  <c:v>0.73182870370370379</c:v>
                </c:pt>
                <c:pt idx="27877">
                  <c:v>0.73207175925925927</c:v>
                </c:pt>
                <c:pt idx="27878">
                  <c:v>0.73231481481481486</c:v>
                </c:pt>
                <c:pt idx="27879">
                  <c:v>0.73255787037037035</c:v>
                </c:pt>
                <c:pt idx="27880">
                  <c:v>0.73280092592592594</c:v>
                </c:pt>
                <c:pt idx="27881">
                  <c:v>0.73305555555555557</c:v>
                </c:pt>
                <c:pt idx="27882">
                  <c:v>0.73329861111111105</c:v>
                </c:pt>
                <c:pt idx="27883">
                  <c:v>0.73354166666666665</c:v>
                </c:pt>
                <c:pt idx="27884">
                  <c:v>0.73378472222222213</c:v>
                </c:pt>
                <c:pt idx="27885">
                  <c:v>0.73402777777777783</c:v>
                </c:pt>
                <c:pt idx="27886">
                  <c:v>0.73428240740740736</c:v>
                </c:pt>
                <c:pt idx="27887">
                  <c:v>0.73452546296296306</c:v>
                </c:pt>
                <c:pt idx="27888">
                  <c:v>0.73476851851851854</c:v>
                </c:pt>
                <c:pt idx="27889">
                  <c:v>0.73501157407407414</c:v>
                </c:pt>
                <c:pt idx="27890">
                  <c:v>0.73525462962962962</c:v>
                </c:pt>
                <c:pt idx="27891">
                  <c:v>0.73549768518518521</c:v>
                </c:pt>
                <c:pt idx="27892">
                  <c:v>0.73575231481481485</c:v>
                </c:pt>
                <c:pt idx="27893">
                  <c:v>0.73599537037037033</c:v>
                </c:pt>
                <c:pt idx="27894">
                  <c:v>0.73623842592592592</c:v>
                </c:pt>
                <c:pt idx="27895">
                  <c:v>0.7364814814814814</c:v>
                </c:pt>
                <c:pt idx="27896">
                  <c:v>0.73673611111111104</c:v>
                </c:pt>
                <c:pt idx="27897">
                  <c:v>0.73697916666666663</c:v>
                </c:pt>
                <c:pt idx="27898">
                  <c:v>0.73722222222222233</c:v>
                </c:pt>
                <c:pt idx="27899">
                  <c:v>0.73746527777777782</c:v>
                </c:pt>
                <c:pt idx="27900">
                  <c:v>0.7377083333333333</c:v>
                </c:pt>
                <c:pt idx="27901">
                  <c:v>0.73795138888888889</c:v>
                </c:pt>
                <c:pt idx="27902">
                  <c:v>0.73820601851851853</c:v>
                </c:pt>
                <c:pt idx="27903">
                  <c:v>0.73844907407407412</c:v>
                </c:pt>
                <c:pt idx="27904">
                  <c:v>0.7386921296296296</c:v>
                </c:pt>
                <c:pt idx="27905">
                  <c:v>0.73893518518518519</c:v>
                </c:pt>
                <c:pt idx="27906">
                  <c:v>0.73917824074074068</c:v>
                </c:pt>
                <c:pt idx="27907">
                  <c:v>0.73943287037037031</c:v>
                </c:pt>
                <c:pt idx="27908">
                  <c:v>0.7396759259259259</c:v>
                </c:pt>
                <c:pt idx="27909">
                  <c:v>0.73991898148148139</c:v>
                </c:pt>
                <c:pt idx="27910">
                  <c:v>0.74016203703703709</c:v>
                </c:pt>
                <c:pt idx="27911">
                  <c:v>0.74040509259259257</c:v>
                </c:pt>
                <c:pt idx="27912">
                  <c:v>0.74064814814814817</c:v>
                </c:pt>
                <c:pt idx="27913">
                  <c:v>0.7409027777777778</c:v>
                </c:pt>
                <c:pt idx="27914">
                  <c:v>0.74114583333333339</c:v>
                </c:pt>
                <c:pt idx="27915">
                  <c:v>0.74138888888888888</c:v>
                </c:pt>
                <c:pt idx="27916">
                  <c:v>0.74163194444444447</c:v>
                </c:pt>
                <c:pt idx="27917">
                  <c:v>0.74187499999999995</c:v>
                </c:pt>
                <c:pt idx="27918">
                  <c:v>0.74212962962962958</c:v>
                </c:pt>
                <c:pt idx="27919">
                  <c:v>0.74237268518518518</c:v>
                </c:pt>
                <c:pt idx="27920">
                  <c:v>0.74261574074074066</c:v>
                </c:pt>
                <c:pt idx="27921">
                  <c:v>0.74285879629629636</c:v>
                </c:pt>
                <c:pt idx="27922">
                  <c:v>0.74310185185185185</c:v>
                </c:pt>
                <c:pt idx="27923">
                  <c:v>0.74335648148148137</c:v>
                </c:pt>
                <c:pt idx="27924">
                  <c:v>0.74359953703703707</c:v>
                </c:pt>
                <c:pt idx="27925">
                  <c:v>0.74384259259259267</c:v>
                </c:pt>
                <c:pt idx="27926">
                  <c:v>0.74408564814814815</c:v>
                </c:pt>
                <c:pt idx="27927">
                  <c:v>0.74432870370370363</c:v>
                </c:pt>
                <c:pt idx="27928">
                  <c:v>0.74457175925925922</c:v>
                </c:pt>
                <c:pt idx="27929">
                  <c:v>0.74482638888888886</c:v>
                </c:pt>
                <c:pt idx="27930">
                  <c:v>0.74506944444444445</c:v>
                </c:pt>
                <c:pt idx="27931">
                  <c:v>0.74531249999999993</c:v>
                </c:pt>
                <c:pt idx="27932">
                  <c:v>0.74555555555555564</c:v>
                </c:pt>
                <c:pt idx="27933">
                  <c:v>0.74579861111111112</c:v>
                </c:pt>
                <c:pt idx="27934">
                  <c:v>0.74605324074074064</c:v>
                </c:pt>
                <c:pt idx="27935">
                  <c:v>0.74629629629629635</c:v>
                </c:pt>
                <c:pt idx="27936">
                  <c:v>0.74653935185185183</c:v>
                </c:pt>
                <c:pt idx="27937">
                  <c:v>0.74678240740740742</c:v>
                </c:pt>
                <c:pt idx="27938">
                  <c:v>0.74702546296296291</c:v>
                </c:pt>
                <c:pt idx="27939">
                  <c:v>0.74728009259259265</c:v>
                </c:pt>
                <c:pt idx="27940">
                  <c:v>0.74752314814814813</c:v>
                </c:pt>
                <c:pt idx="27941">
                  <c:v>0.74776620370370372</c:v>
                </c:pt>
                <c:pt idx="27942">
                  <c:v>0.74800925925925921</c:v>
                </c:pt>
                <c:pt idx="27943">
                  <c:v>0.74825231481481491</c:v>
                </c:pt>
                <c:pt idx="27944">
                  <c:v>0.74850694444444443</c:v>
                </c:pt>
                <c:pt idx="27945">
                  <c:v>0.74874999999999992</c:v>
                </c:pt>
                <c:pt idx="27946">
                  <c:v>0.74899305555555562</c:v>
                </c:pt>
                <c:pt idx="27947">
                  <c:v>0.7492361111111111</c:v>
                </c:pt>
                <c:pt idx="27948">
                  <c:v>0.7494791666666667</c:v>
                </c:pt>
                <c:pt idx="27949">
                  <c:v>0.74972222222222218</c:v>
                </c:pt>
                <c:pt idx="27950">
                  <c:v>0.74997685185185192</c:v>
                </c:pt>
                <c:pt idx="27951">
                  <c:v>0.7502199074074074</c:v>
                </c:pt>
                <c:pt idx="27952">
                  <c:v>0.750462962962963</c:v>
                </c:pt>
                <c:pt idx="27953">
                  <c:v>0.75070601851851848</c:v>
                </c:pt>
                <c:pt idx="27954">
                  <c:v>0.75096064814814811</c:v>
                </c:pt>
                <c:pt idx="27955">
                  <c:v>0.75120370370370371</c:v>
                </c:pt>
                <c:pt idx="27956">
                  <c:v>0.75144675925925919</c:v>
                </c:pt>
                <c:pt idx="27957">
                  <c:v>0.75168981481481489</c:v>
                </c:pt>
                <c:pt idx="27958">
                  <c:v>0.75193287037037038</c:v>
                </c:pt>
                <c:pt idx="27959">
                  <c:v>0.75217592592592597</c:v>
                </c:pt>
                <c:pt idx="27960">
                  <c:v>0.7524305555555556</c:v>
                </c:pt>
                <c:pt idx="27961">
                  <c:v>0.75267361111111108</c:v>
                </c:pt>
                <c:pt idx="27962">
                  <c:v>0.75291666666666668</c:v>
                </c:pt>
                <c:pt idx="27963">
                  <c:v>0.75315972222222216</c:v>
                </c:pt>
                <c:pt idx="27964">
                  <c:v>0.75340277777777775</c:v>
                </c:pt>
                <c:pt idx="27965">
                  <c:v>0.75365740740740739</c:v>
                </c:pt>
                <c:pt idx="27966">
                  <c:v>0.75390046296296298</c:v>
                </c:pt>
                <c:pt idx="27967">
                  <c:v>0.75414351851851846</c:v>
                </c:pt>
                <c:pt idx="27968">
                  <c:v>0.75438657407407417</c:v>
                </c:pt>
                <c:pt idx="27969">
                  <c:v>0.75462962962962965</c:v>
                </c:pt>
                <c:pt idx="27970">
                  <c:v>0.75487268518518524</c:v>
                </c:pt>
                <c:pt idx="27971">
                  <c:v>0.75512731481481488</c:v>
                </c:pt>
                <c:pt idx="27972">
                  <c:v>0.75537037037037036</c:v>
                </c:pt>
                <c:pt idx="27973">
                  <c:v>0.75561342592592595</c:v>
                </c:pt>
                <c:pt idx="27974">
                  <c:v>0.75585648148148143</c:v>
                </c:pt>
                <c:pt idx="27975">
                  <c:v>0.75609953703703703</c:v>
                </c:pt>
                <c:pt idx="27976">
                  <c:v>0.75635416666666666</c:v>
                </c:pt>
                <c:pt idx="27977">
                  <c:v>0.75659722222222225</c:v>
                </c:pt>
                <c:pt idx="27978">
                  <c:v>0.75684027777777774</c:v>
                </c:pt>
                <c:pt idx="27979">
                  <c:v>0.75708333333333344</c:v>
                </c:pt>
                <c:pt idx="27980">
                  <c:v>0.75732638888888892</c:v>
                </c:pt>
                <c:pt idx="27981">
                  <c:v>0.75758101851851845</c:v>
                </c:pt>
                <c:pt idx="27982">
                  <c:v>0.75782407407407415</c:v>
                </c:pt>
                <c:pt idx="27983">
                  <c:v>0.75806712962962963</c:v>
                </c:pt>
                <c:pt idx="27984">
                  <c:v>0.75831018518518523</c:v>
                </c:pt>
                <c:pt idx="27985">
                  <c:v>0.75855324074074071</c:v>
                </c:pt>
                <c:pt idx="27986">
                  <c:v>0.7587962962962963</c:v>
                </c:pt>
                <c:pt idx="27987">
                  <c:v>0.75905092592592593</c:v>
                </c:pt>
                <c:pt idx="27988">
                  <c:v>0.75929398148148142</c:v>
                </c:pt>
                <c:pt idx="27989">
                  <c:v>0.75953703703703701</c:v>
                </c:pt>
                <c:pt idx="27990">
                  <c:v>0.75978009259259249</c:v>
                </c:pt>
                <c:pt idx="27991">
                  <c:v>0.7600231481481482</c:v>
                </c:pt>
                <c:pt idx="27992">
                  <c:v>0.76027777777777772</c:v>
                </c:pt>
                <c:pt idx="27993">
                  <c:v>0.76052083333333342</c:v>
                </c:pt>
                <c:pt idx="27994">
                  <c:v>0.76076388888888891</c:v>
                </c:pt>
                <c:pt idx="27995">
                  <c:v>0.7610069444444445</c:v>
                </c:pt>
                <c:pt idx="27996">
                  <c:v>0.76124999999999998</c:v>
                </c:pt>
                <c:pt idx="27997">
                  <c:v>0.76150462962962961</c:v>
                </c:pt>
                <c:pt idx="27998">
                  <c:v>0.76174768518518521</c:v>
                </c:pt>
                <c:pt idx="27999">
                  <c:v>0.76199074074074069</c:v>
                </c:pt>
                <c:pt idx="28000">
                  <c:v>0.76223379629629628</c:v>
                </c:pt>
                <c:pt idx="28001">
                  <c:v>0.76247685185185177</c:v>
                </c:pt>
                <c:pt idx="28002">
                  <c:v>0.76273148148148151</c:v>
                </c:pt>
                <c:pt idx="28003">
                  <c:v>0.76297453703703699</c:v>
                </c:pt>
                <c:pt idx="28004">
                  <c:v>0.7632175925925927</c:v>
                </c:pt>
                <c:pt idx="28005">
                  <c:v>0.76346064814814818</c:v>
                </c:pt>
                <c:pt idx="28006">
                  <c:v>0.76370370370370377</c:v>
                </c:pt>
                <c:pt idx="28007">
                  <c:v>0.76394675925925926</c:v>
                </c:pt>
                <c:pt idx="28008">
                  <c:v>0.76420138888888889</c:v>
                </c:pt>
                <c:pt idx="28009">
                  <c:v>0.76444444444444448</c:v>
                </c:pt>
                <c:pt idx="28010">
                  <c:v>0.76468749999999996</c:v>
                </c:pt>
                <c:pt idx="28011">
                  <c:v>0.76493055555555556</c:v>
                </c:pt>
                <c:pt idx="28012">
                  <c:v>0.76518518518518519</c:v>
                </c:pt>
                <c:pt idx="28013">
                  <c:v>0.76542824074074067</c:v>
                </c:pt>
                <c:pt idx="28014">
                  <c:v>0.76567129629629627</c:v>
                </c:pt>
                <c:pt idx="28015">
                  <c:v>0.76591435185185175</c:v>
                </c:pt>
                <c:pt idx="28016">
                  <c:v>0.76615740740740745</c:v>
                </c:pt>
                <c:pt idx="28017">
                  <c:v>0.76640046296296294</c:v>
                </c:pt>
                <c:pt idx="28018">
                  <c:v>0.76665509259259268</c:v>
                </c:pt>
                <c:pt idx="28019">
                  <c:v>0.76689814814814816</c:v>
                </c:pt>
                <c:pt idx="28020">
                  <c:v>0.76714120370370376</c:v>
                </c:pt>
                <c:pt idx="28021">
                  <c:v>0.76738425925925924</c:v>
                </c:pt>
                <c:pt idx="28022">
                  <c:v>0.76762731481481483</c:v>
                </c:pt>
                <c:pt idx="28023">
                  <c:v>0.76788194444444446</c:v>
                </c:pt>
                <c:pt idx="28024">
                  <c:v>0.76812499999999995</c:v>
                </c:pt>
                <c:pt idx="28025">
                  <c:v>0.76836805555555554</c:v>
                </c:pt>
                <c:pt idx="28026">
                  <c:v>0.76861111111111102</c:v>
                </c:pt>
                <c:pt idx="28027">
                  <c:v>0.76885416666666673</c:v>
                </c:pt>
                <c:pt idx="28028">
                  <c:v>0.76909722222222221</c:v>
                </c:pt>
                <c:pt idx="28029">
                  <c:v>0.76935185185185195</c:v>
                </c:pt>
                <c:pt idx="28030">
                  <c:v>0.76959490740740744</c:v>
                </c:pt>
                <c:pt idx="28031">
                  <c:v>0.76983796296296303</c:v>
                </c:pt>
                <c:pt idx="28032">
                  <c:v>0.77008101851851851</c:v>
                </c:pt>
                <c:pt idx="28033">
                  <c:v>0.77032407407407411</c:v>
                </c:pt>
                <c:pt idx="28034">
                  <c:v>0.77057870370370374</c:v>
                </c:pt>
                <c:pt idx="28035">
                  <c:v>0.77082175925925922</c:v>
                </c:pt>
                <c:pt idx="28036">
                  <c:v>0.77106481481481481</c:v>
                </c:pt>
                <c:pt idx="28037">
                  <c:v>0.7713078703703703</c:v>
                </c:pt>
                <c:pt idx="28038">
                  <c:v>0.771550925925926</c:v>
                </c:pt>
                <c:pt idx="28039">
                  <c:v>0.77180555555555552</c:v>
                </c:pt>
                <c:pt idx="28040">
                  <c:v>0.77204861111111101</c:v>
                </c:pt>
                <c:pt idx="28041">
                  <c:v>0.77229166666666671</c:v>
                </c:pt>
                <c:pt idx="28042">
                  <c:v>0.77253472222222219</c:v>
                </c:pt>
                <c:pt idx="28043">
                  <c:v>0.77277777777777779</c:v>
                </c:pt>
                <c:pt idx="28044">
                  <c:v>0.77302083333333327</c:v>
                </c:pt>
                <c:pt idx="28045">
                  <c:v>0.77327546296296301</c:v>
                </c:pt>
                <c:pt idx="28046">
                  <c:v>0.77351851851851849</c:v>
                </c:pt>
                <c:pt idx="28047">
                  <c:v>0.77376157407407409</c:v>
                </c:pt>
                <c:pt idx="28048">
                  <c:v>0.77400462962962957</c:v>
                </c:pt>
                <c:pt idx="28049">
                  <c:v>0.77424768518518527</c:v>
                </c:pt>
                <c:pt idx="28050">
                  <c:v>0.7745023148148148</c:v>
                </c:pt>
                <c:pt idx="28051">
                  <c:v>0.77474537037037028</c:v>
                </c:pt>
                <c:pt idx="28052">
                  <c:v>0.77498842592592598</c:v>
                </c:pt>
                <c:pt idx="28053">
                  <c:v>0.77523148148148147</c:v>
                </c:pt>
                <c:pt idx="28054">
                  <c:v>0.77547453703703706</c:v>
                </c:pt>
                <c:pt idx="28055">
                  <c:v>0.77572916666666669</c:v>
                </c:pt>
                <c:pt idx="28056">
                  <c:v>0.77597222222222229</c:v>
                </c:pt>
                <c:pt idx="28057">
                  <c:v>0.77621527777777777</c:v>
                </c:pt>
                <c:pt idx="28058">
                  <c:v>0.77645833333333336</c:v>
                </c:pt>
                <c:pt idx="28059">
                  <c:v>0.77670138888888884</c:v>
                </c:pt>
                <c:pt idx="28060">
                  <c:v>0.77695601851851848</c:v>
                </c:pt>
                <c:pt idx="28061">
                  <c:v>0.77719907407407407</c:v>
                </c:pt>
                <c:pt idx="28062">
                  <c:v>0.77744212962962955</c:v>
                </c:pt>
                <c:pt idx="28063">
                  <c:v>0.77768518518518526</c:v>
                </c:pt>
                <c:pt idx="28064">
                  <c:v>0.77792824074074074</c:v>
                </c:pt>
                <c:pt idx="28065">
                  <c:v>0.77817129629629633</c:v>
                </c:pt>
                <c:pt idx="28066">
                  <c:v>0.77842592592592597</c:v>
                </c:pt>
                <c:pt idx="28067">
                  <c:v>0.77866898148148145</c:v>
                </c:pt>
                <c:pt idx="28068">
                  <c:v>0.77891203703703704</c:v>
                </c:pt>
                <c:pt idx="28069">
                  <c:v>0.77915509259259252</c:v>
                </c:pt>
                <c:pt idx="28070">
                  <c:v>0.77939814814814812</c:v>
                </c:pt>
                <c:pt idx="28071">
                  <c:v>0.77965277777777775</c:v>
                </c:pt>
                <c:pt idx="28072">
                  <c:v>0.77989583333333334</c:v>
                </c:pt>
                <c:pt idx="28073">
                  <c:v>0.78013888888888883</c:v>
                </c:pt>
                <c:pt idx="28074">
                  <c:v>0.78038194444444453</c:v>
                </c:pt>
                <c:pt idx="28075">
                  <c:v>0.78062500000000001</c:v>
                </c:pt>
                <c:pt idx="28076">
                  <c:v>0.78087962962962953</c:v>
                </c:pt>
                <c:pt idx="28077">
                  <c:v>0.78112268518518524</c:v>
                </c:pt>
                <c:pt idx="28078">
                  <c:v>0.78136574074074072</c:v>
                </c:pt>
                <c:pt idx="28079">
                  <c:v>0.78160879629629632</c:v>
                </c:pt>
                <c:pt idx="28080">
                  <c:v>0.7818518518518518</c:v>
                </c:pt>
                <c:pt idx="28081">
                  <c:v>0.78209490740740739</c:v>
                </c:pt>
                <c:pt idx="28082">
                  <c:v>0.78234953703703702</c:v>
                </c:pt>
                <c:pt idx="28083">
                  <c:v>0.78259259259259262</c:v>
                </c:pt>
                <c:pt idx="28084">
                  <c:v>0.7828356481481481</c:v>
                </c:pt>
                <c:pt idx="28085">
                  <c:v>0.7830787037037038</c:v>
                </c:pt>
                <c:pt idx="28086">
                  <c:v>0.78332175925925929</c:v>
                </c:pt>
                <c:pt idx="28087">
                  <c:v>0.78357638888888881</c:v>
                </c:pt>
                <c:pt idx="28088">
                  <c:v>0.78381944444444451</c:v>
                </c:pt>
                <c:pt idx="28089">
                  <c:v>0.7840625</c:v>
                </c:pt>
                <c:pt idx="28090">
                  <c:v>0.78430555555555559</c:v>
                </c:pt>
                <c:pt idx="28091">
                  <c:v>0.78454861111111107</c:v>
                </c:pt>
                <c:pt idx="28092">
                  <c:v>0.7848032407407407</c:v>
                </c:pt>
                <c:pt idx="28093">
                  <c:v>0.7850462962962963</c:v>
                </c:pt>
                <c:pt idx="28094">
                  <c:v>0.78528935185185189</c:v>
                </c:pt>
                <c:pt idx="28095">
                  <c:v>0.78553240740740737</c:v>
                </c:pt>
                <c:pt idx="28096">
                  <c:v>0.78577546296296286</c:v>
                </c:pt>
                <c:pt idx="28097">
                  <c:v>0.7860300925925926</c:v>
                </c:pt>
                <c:pt idx="28098">
                  <c:v>0.78627314814814808</c:v>
                </c:pt>
                <c:pt idx="28099">
                  <c:v>0.78651620370370379</c:v>
                </c:pt>
                <c:pt idx="28100">
                  <c:v>0.78675925925925927</c:v>
                </c:pt>
                <c:pt idx="28101">
                  <c:v>0.78700231481481486</c:v>
                </c:pt>
                <c:pt idx="28102">
                  <c:v>0.78724537037037035</c:v>
                </c:pt>
                <c:pt idx="28103">
                  <c:v>0.78749999999999998</c:v>
                </c:pt>
                <c:pt idx="28104">
                  <c:v>0.78774305555555557</c:v>
                </c:pt>
                <c:pt idx="28105">
                  <c:v>0.78798611111111105</c:v>
                </c:pt>
                <c:pt idx="28106">
                  <c:v>0.78822916666666665</c:v>
                </c:pt>
                <c:pt idx="28107">
                  <c:v>0.78847222222222213</c:v>
                </c:pt>
                <c:pt idx="28108">
                  <c:v>0.78872685185185187</c:v>
                </c:pt>
                <c:pt idx="28109">
                  <c:v>0.78896990740740736</c:v>
                </c:pt>
                <c:pt idx="28110">
                  <c:v>0.78921296296296306</c:v>
                </c:pt>
                <c:pt idx="28111">
                  <c:v>0.78945601851851854</c:v>
                </c:pt>
                <c:pt idx="28112">
                  <c:v>0.78969907407407414</c:v>
                </c:pt>
                <c:pt idx="28113">
                  <c:v>0.78995370370370377</c:v>
                </c:pt>
                <c:pt idx="28114">
                  <c:v>0.79019675925925925</c:v>
                </c:pt>
                <c:pt idx="28115">
                  <c:v>0.79043981481481485</c:v>
                </c:pt>
                <c:pt idx="28116">
                  <c:v>0.79068287037037033</c:v>
                </c:pt>
                <c:pt idx="28117">
                  <c:v>0.79092592592592592</c:v>
                </c:pt>
                <c:pt idx="28118">
                  <c:v>0.7911689814814814</c:v>
                </c:pt>
                <c:pt idx="28119">
                  <c:v>0.79142361111111104</c:v>
                </c:pt>
                <c:pt idx="28120">
                  <c:v>0.79166666666666663</c:v>
                </c:pt>
                <c:pt idx="28121">
                  <c:v>0.79190972222222211</c:v>
                </c:pt>
                <c:pt idx="28122">
                  <c:v>0.79215277777777782</c:v>
                </c:pt>
                <c:pt idx="28123">
                  <c:v>0.79240740740740734</c:v>
                </c:pt>
                <c:pt idx="28124">
                  <c:v>0.79265046296296304</c:v>
                </c:pt>
                <c:pt idx="28125">
                  <c:v>0.79289351851851853</c:v>
                </c:pt>
                <c:pt idx="28126">
                  <c:v>0.79313657407407412</c:v>
                </c:pt>
                <c:pt idx="28127">
                  <c:v>0.7933796296296296</c:v>
                </c:pt>
                <c:pt idx="28128">
                  <c:v>0.79362268518518519</c:v>
                </c:pt>
                <c:pt idx="28129">
                  <c:v>0.79387731481481483</c:v>
                </c:pt>
                <c:pt idx="28130">
                  <c:v>0.79412037037037031</c:v>
                </c:pt>
                <c:pt idx="28131">
                  <c:v>0.7943634259259259</c:v>
                </c:pt>
                <c:pt idx="28132">
                  <c:v>0.79460648148148139</c:v>
                </c:pt>
                <c:pt idx="28133">
                  <c:v>0.79484953703703709</c:v>
                </c:pt>
                <c:pt idx="28134">
                  <c:v>0.79510416666666661</c:v>
                </c:pt>
                <c:pt idx="28135">
                  <c:v>0.79534722222222232</c:v>
                </c:pt>
                <c:pt idx="28136">
                  <c:v>0.7955902777777778</c:v>
                </c:pt>
                <c:pt idx="28137">
                  <c:v>0.79583333333333339</c:v>
                </c:pt>
                <c:pt idx="28138">
                  <c:v>0.79607638888888888</c:v>
                </c:pt>
                <c:pt idx="28139">
                  <c:v>0.79631944444444447</c:v>
                </c:pt>
                <c:pt idx="28140">
                  <c:v>0.7965740740740741</c:v>
                </c:pt>
                <c:pt idx="28141">
                  <c:v>0.79681712962962958</c:v>
                </c:pt>
                <c:pt idx="28142">
                  <c:v>0.79706018518518518</c:v>
                </c:pt>
                <c:pt idx="28143">
                  <c:v>0.79730324074074066</c:v>
                </c:pt>
                <c:pt idx="28144">
                  <c:v>0.79754629629629636</c:v>
                </c:pt>
                <c:pt idx="28145">
                  <c:v>0.79780092592592589</c:v>
                </c:pt>
                <c:pt idx="28146">
                  <c:v>0.79804398148148159</c:v>
                </c:pt>
                <c:pt idx="28147">
                  <c:v>0.79828703703703707</c:v>
                </c:pt>
                <c:pt idx="28148">
                  <c:v>0.79853009259259267</c:v>
                </c:pt>
                <c:pt idx="28149">
                  <c:v>0.79877314814814815</c:v>
                </c:pt>
                <c:pt idx="28150">
                  <c:v>0.79902777777777778</c:v>
                </c:pt>
                <c:pt idx="28151">
                  <c:v>0.79927083333333337</c:v>
                </c:pt>
                <c:pt idx="28152">
                  <c:v>0.79951388888888886</c:v>
                </c:pt>
                <c:pt idx="28153">
                  <c:v>0.79975694444444445</c:v>
                </c:pt>
                <c:pt idx="28154">
                  <c:v>0.79999999999999993</c:v>
                </c:pt>
                <c:pt idx="28155">
                  <c:v>0.80024305555555564</c:v>
                </c:pt>
                <c:pt idx="28156">
                  <c:v>0.80049768518518516</c:v>
                </c:pt>
                <c:pt idx="28157">
                  <c:v>0.80074074074074064</c:v>
                </c:pt>
                <c:pt idx="28158">
                  <c:v>0.80098379629629635</c:v>
                </c:pt>
                <c:pt idx="28159">
                  <c:v>0.80122685185185183</c:v>
                </c:pt>
                <c:pt idx="28160">
                  <c:v>0.80148148148148157</c:v>
                </c:pt>
                <c:pt idx="28161">
                  <c:v>0.80172453703703705</c:v>
                </c:pt>
                <c:pt idx="28162">
                  <c:v>0.80196759259259265</c:v>
                </c:pt>
                <c:pt idx="28163">
                  <c:v>0.80221064814814813</c:v>
                </c:pt>
                <c:pt idx="28164">
                  <c:v>0.80245370370370372</c:v>
                </c:pt>
                <c:pt idx="28165">
                  <c:v>0.80269675925925921</c:v>
                </c:pt>
                <c:pt idx="28166">
                  <c:v>0.80295138888888884</c:v>
                </c:pt>
                <c:pt idx="28167">
                  <c:v>0.80319444444444443</c:v>
                </c:pt>
                <c:pt idx="28168">
                  <c:v>0.80343749999999992</c:v>
                </c:pt>
                <c:pt idx="28169">
                  <c:v>0.80368055555555562</c:v>
                </c:pt>
                <c:pt idx="28170">
                  <c:v>0.8039236111111111</c:v>
                </c:pt>
                <c:pt idx="28171">
                  <c:v>0.80417824074074085</c:v>
                </c:pt>
                <c:pt idx="28172">
                  <c:v>0.80442129629629633</c:v>
                </c:pt>
                <c:pt idx="28173">
                  <c:v>0.80466435185185192</c:v>
                </c:pt>
                <c:pt idx="28174">
                  <c:v>0.8049074074074074</c:v>
                </c:pt>
                <c:pt idx="28175">
                  <c:v>0.805150462962963</c:v>
                </c:pt>
                <c:pt idx="28176">
                  <c:v>0.80539351851851848</c:v>
                </c:pt>
                <c:pt idx="28177">
                  <c:v>0.80564814814814811</c:v>
                </c:pt>
                <c:pt idx="28178">
                  <c:v>0.80589120370370371</c:v>
                </c:pt>
                <c:pt idx="28179">
                  <c:v>0.80613425925925919</c:v>
                </c:pt>
                <c:pt idx="28180">
                  <c:v>0.80637731481481489</c:v>
                </c:pt>
                <c:pt idx="28181">
                  <c:v>0.80662037037037038</c:v>
                </c:pt>
                <c:pt idx="28182">
                  <c:v>0.8068749999999999</c:v>
                </c:pt>
                <c:pt idx="28183">
                  <c:v>0.8071180555555556</c:v>
                </c:pt>
                <c:pt idx="28184">
                  <c:v>0.80736111111111108</c:v>
                </c:pt>
                <c:pt idx="28185">
                  <c:v>0.80760416666666668</c:v>
                </c:pt>
                <c:pt idx="28186">
                  <c:v>0.80784722222222216</c:v>
                </c:pt>
                <c:pt idx="28187">
                  <c:v>0.8081018518518519</c:v>
                </c:pt>
                <c:pt idx="28188">
                  <c:v>0.80834490740740739</c:v>
                </c:pt>
                <c:pt idx="28189">
                  <c:v>0.80858796296296298</c:v>
                </c:pt>
                <c:pt idx="28190">
                  <c:v>0.80883101851851846</c:v>
                </c:pt>
                <c:pt idx="28191">
                  <c:v>0.80907407407407417</c:v>
                </c:pt>
                <c:pt idx="28192">
                  <c:v>0.80931712962962965</c:v>
                </c:pt>
                <c:pt idx="28193">
                  <c:v>0.80957175925925917</c:v>
                </c:pt>
                <c:pt idx="28194">
                  <c:v>0.80981481481481488</c:v>
                </c:pt>
                <c:pt idx="28195">
                  <c:v>0.81005787037037036</c:v>
                </c:pt>
                <c:pt idx="28196">
                  <c:v>0.81030092592592595</c:v>
                </c:pt>
                <c:pt idx="28197">
                  <c:v>0.81055555555555558</c:v>
                </c:pt>
                <c:pt idx="28198">
                  <c:v>0.81079861111111118</c:v>
                </c:pt>
                <c:pt idx="28199">
                  <c:v>0.81104166666666666</c:v>
                </c:pt>
                <c:pt idx="28200">
                  <c:v>0.81128472222222225</c:v>
                </c:pt>
                <c:pt idx="28201">
                  <c:v>0.81152777777777774</c:v>
                </c:pt>
                <c:pt idx="28202">
                  <c:v>0.81177083333333344</c:v>
                </c:pt>
                <c:pt idx="28203">
                  <c:v>0.81202546296296296</c:v>
                </c:pt>
                <c:pt idx="28204">
                  <c:v>0.81226851851851845</c:v>
                </c:pt>
                <c:pt idx="28205">
                  <c:v>0.81251157407407415</c:v>
                </c:pt>
                <c:pt idx="28206">
                  <c:v>0.81275462962962963</c:v>
                </c:pt>
                <c:pt idx="28207">
                  <c:v>0.81299768518518523</c:v>
                </c:pt>
                <c:pt idx="28208">
                  <c:v>0.81325231481481486</c:v>
                </c:pt>
                <c:pt idx="28209">
                  <c:v>0.81349537037037034</c:v>
                </c:pt>
                <c:pt idx="28210">
                  <c:v>0.81373842592592593</c:v>
                </c:pt>
                <c:pt idx="28211">
                  <c:v>0.81398148148148142</c:v>
                </c:pt>
                <c:pt idx="28212">
                  <c:v>0.81422453703703701</c:v>
                </c:pt>
                <c:pt idx="28213">
                  <c:v>0.81447916666666664</c:v>
                </c:pt>
                <c:pt idx="28214">
                  <c:v>0.81472222222222224</c:v>
                </c:pt>
                <c:pt idx="28215">
                  <c:v>0.81496527777777772</c:v>
                </c:pt>
                <c:pt idx="28216">
                  <c:v>0.81520833333333342</c:v>
                </c:pt>
                <c:pt idx="28217">
                  <c:v>0.81545138888888891</c:v>
                </c:pt>
                <c:pt idx="28218">
                  <c:v>0.8156944444444445</c:v>
                </c:pt>
                <c:pt idx="28219">
                  <c:v>0.81594907407407413</c:v>
                </c:pt>
                <c:pt idx="28220">
                  <c:v>0.81619212962962961</c:v>
                </c:pt>
                <c:pt idx="28221">
                  <c:v>0.81643518518518521</c:v>
                </c:pt>
                <c:pt idx="28222">
                  <c:v>0.81667824074074069</c:v>
                </c:pt>
                <c:pt idx="28223">
                  <c:v>0.81692129629629628</c:v>
                </c:pt>
                <c:pt idx="28224">
                  <c:v>0.81717592592592592</c:v>
                </c:pt>
                <c:pt idx="28225">
                  <c:v>0.81741898148148151</c:v>
                </c:pt>
                <c:pt idx="28226">
                  <c:v>0.81766203703703699</c:v>
                </c:pt>
                <c:pt idx="28227">
                  <c:v>0.8179050925925927</c:v>
                </c:pt>
                <c:pt idx="28228">
                  <c:v>0.81814814814814818</c:v>
                </c:pt>
                <c:pt idx="28229">
                  <c:v>0.8184027777777777</c:v>
                </c:pt>
                <c:pt idx="28230">
                  <c:v>0.81864583333333341</c:v>
                </c:pt>
                <c:pt idx="28231">
                  <c:v>0.81888888888888889</c:v>
                </c:pt>
                <c:pt idx="28232">
                  <c:v>0.81913194444444448</c:v>
                </c:pt>
                <c:pt idx="28233">
                  <c:v>0.81937499999999996</c:v>
                </c:pt>
                <c:pt idx="28234">
                  <c:v>0.81961805555555556</c:v>
                </c:pt>
                <c:pt idx="28235">
                  <c:v>0.81987268518518519</c:v>
                </c:pt>
                <c:pt idx="28236">
                  <c:v>0.82011574074074067</c:v>
                </c:pt>
                <c:pt idx="28237">
                  <c:v>0.82035879629629627</c:v>
                </c:pt>
                <c:pt idx="28238">
                  <c:v>0.82060185185185175</c:v>
                </c:pt>
                <c:pt idx="28239">
                  <c:v>0.82084490740740745</c:v>
                </c:pt>
                <c:pt idx="28240">
                  <c:v>0.82109953703703698</c:v>
                </c:pt>
                <c:pt idx="28241">
                  <c:v>0.82134259259259268</c:v>
                </c:pt>
                <c:pt idx="28242">
                  <c:v>0.82158564814814816</c:v>
                </c:pt>
                <c:pt idx="28243">
                  <c:v>0.82182870370370376</c:v>
                </c:pt>
                <c:pt idx="28244">
                  <c:v>0.82207175925925924</c:v>
                </c:pt>
                <c:pt idx="28245">
                  <c:v>0.82232638888888887</c:v>
                </c:pt>
                <c:pt idx="28246">
                  <c:v>0.82256944444444446</c:v>
                </c:pt>
                <c:pt idx="28247">
                  <c:v>0.82281249999999995</c:v>
                </c:pt>
                <c:pt idx="28248">
                  <c:v>0.82305555555555554</c:v>
                </c:pt>
                <c:pt idx="28249">
                  <c:v>0.82329861111111102</c:v>
                </c:pt>
                <c:pt idx="28250">
                  <c:v>0.82355324074074077</c:v>
                </c:pt>
                <c:pt idx="28251">
                  <c:v>0.82379629629629625</c:v>
                </c:pt>
                <c:pt idx="28252">
                  <c:v>0.82403935185185195</c:v>
                </c:pt>
                <c:pt idx="28253">
                  <c:v>0.82428240740740744</c:v>
                </c:pt>
                <c:pt idx="28254">
                  <c:v>0.82452546296296303</c:v>
                </c:pt>
                <c:pt idx="28255">
                  <c:v>0.82476851851851851</c:v>
                </c:pt>
                <c:pt idx="28256">
                  <c:v>0.82502314814814814</c:v>
                </c:pt>
                <c:pt idx="28257">
                  <c:v>0.82526620370370374</c:v>
                </c:pt>
                <c:pt idx="28258">
                  <c:v>0.82550925925925922</c:v>
                </c:pt>
                <c:pt idx="28259">
                  <c:v>0.82575231481481481</c:v>
                </c:pt>
                <c:pt idx="28260">
                  <c:v>0.8259953703703703</c:v>
                </c:pt>
                <c:pt idx="28261">
                  <c:v>0.82624999999999993</c:v>
                </c:pt>
                <c:pt idx="28262">
                  <c:v>0.82649305555555552</c:v>
                </c:pt>
                <c:pt idx="28263">
                  <c:v>0.82673611111111101</c:v>
                </c:pt>
                <c:pt idx="28264">
                  <c:v>0.82697916666666671</c:v>
                </c:pt>
                <c:pt idx="28265">
                  <c:v>0.82722222222222219</c:v>
                </c:pt>
                <c:pt idx="28266">
                  <c:v>0.82747685185185194</c:v>
                </c:pt>
                <c:pt idx="28267">
                  <c:v>0.82771990740740742</c:v>
                </c:pt>
                <c:pt idx="28268">
                  <c:v>0.82796296296296301</c:v>
                </c:pt>
                <c:pt idx="28269">
                  <c:v>0.82820601851851849</c:v>
                </c:pt>
                <c:pt idx="28270">
                  <c:v>0.82844907407407409</c:v>
                </c:pt>
                <c:pt idx="28271">
                  <c:v>0.82869212962962957</c:v>
                </c:pt>
                <c:pt idx="28272">
                  <c:v>0.8289467592592592</c:v>
                </c:pt>
                <c:pt idx="28273">
                  <c:v>0.8291898148148148</c:v>
                </c:pt>
                <c:pt idx="28274">
                  <c:v>0.82943287037037028</c:v>
                </c:pt>
                <c:pt idx="28275">
                  <c:v>0.82967592592592598</c:v>
                </c:pt>
                <c:pt idx="28276">
                  <c:v>0.8299305555555555</c:v>
                </c:pt>
                <c:pt idx="28277">
                  <c:v>0.83017361111111121</c:v>
                </c:pt>
                <c:pt idx="28278">
                  <c:v>0.83041666666666669</c:v>
                </c:pt>
                <c:pt idx="28279">
                  <c:v>0.83065972222222229</c:v>
                </c:pt>
                <c:pt idx="28280">
                  <c:v>0.83090277777777777</c:v>
                </c:pt>
                <c:pt idx="28281">
                  <c:v>0.83114583333333336</c:v>
                </c:pt>
                <c:pt idx="28282">
                  <c:v>0.83140046296296299</c:v>
                </c:pt>
                <c:pt idx="28283">
                  <c:v>0.83164351851851848</c:v>
                </c:pt>
                <c:pt idx="28284">
                  <c:v>0.83188657407407407</c:v>
                </c:pt>
                <c:pt idx="28285">
                  <c:v>0.83212962962962955</c:v>
                </c:pt>
                <c:pt idx="28286">
                  <c:v>0.83237268518518526</c:v>
                </c:pt>
                <c:pt idx="28287">
                  <c:v>0.83262731481481478</c:v>
                </c:pt>
                <c:pt idx="28288">
                  <c:v>0.83287037037037026</c:v>
                </c:pt>
                <c:pt idx="28289">
                  <c:v>0.83311342592592597</c:v>
                </c:pt>
                <c:pt idx="28290">
                  <c:v>0.83335648148148145</c:v>
                </c:pt>
                <c:pt idx="28291">
                  <c:v>0.83359953703703704</c:v>
                </c:pt>
                <c:pt idx="28292">
                  <c:v>0.83384259259259252</c:v>
                </c:pt>
                <c:pt idx="28293">
                  <c:v>0.83409722222222227</c:v>
                </c:pt>
                <c:pt idx="28294">
                  <c:v>0.83434027777777775</c:v>
                </c:pt>
                <c:pt idx="28295">
                  <c:v>0.83458333333333334</c:v>
                </c:pt>
                <c:pt idx="28296">
                  <c:v>0.83482638888888883</c:v>
                </c:pt>
                <c:pt idx="28297">
                  <c:v>0.83506944444444453</c:v>
                </c:pt>
                <c:pt idx="28298">
                  <c:v>0.83532407407407405</c:v>
                </c:pt>
                <c:pt idx="28299">
                  <c:v>0.83556712962962953</c:v>
                </c:pt>
                <c:pt idx="28300">
                  <c:v>0.83581018518518524</c:v>
                </c:pt>
                <c:pt idx="28301">
                  <c:v>0.83605324074074072</c:v>
                </c:pt>
                <c:pt idx="28302">
                  <c:v>0.83629629629629632</c:v>
                </c:pt>
                <c:pt idx="28303">
                  <c:v>0.83655092592592595</c:v>
                </c:pt>
                <c:pt idx="28304">
                  <c:v>0.83679398148148154</c:v>
                </c:pt>
                <c:pt idx="28305">
                  <c:v>0.83703703703703702</c:v>
                </c:pt>
                <c:pt idx="28306">
                  <c:v>0.83728009259259262</c:v>
                </c:pt>
                <c:pt idx="28307">
                  <c:v>0.8375231481481481</c:v>
                </c:pt>
                <c:pt idx="28308">
                  <c:v>0.8377662037037038</c:v>
                </c:pt>
                <c:pt idx="28309">
                  <c:v>0.83802083333333333</c:v>
                </c:pt>
                <c:pt idx="28310">
                  <c:v>0.83826388888888881</c:v>
                </c:pt>
                <c:pt idx="28311">
                  <c:v>0.83850694444444451</c:v>
                </c:pt>
                <c:pt idx="28312">
                  <c:v>0.83875</c:v>
                </c:pt>
                <c:pt idx="28313">
                  <c:v>0.83900462962962974</c:v>
                </c:pt>
                <c:pt idx="28314">
                  <c:v>0.83924768518518522</c:v>
                </c:pt>
                <c:pt idx="28315">
                  <c:v>0.8394907407407407</c:v>
                </c:pt>
                <c:pt idx="28316">
                  <c:v>0.8397337962962963</c:v>
                </c:pt>
                <c:pt idx="28317">
                  <c:v>0.83997685185185178</c:v>
                </c:pt>
                <c:pt idx="28318">
                  <c:v>0.84021990740740737</c:v>
                </c:pt>
                <c:pt idx="28319">
                  <c:v>0.84047453703703701</c:v>
                </c:pt>
                <c:pt idx="28320">
                  <c:v>0.8407175925925926</c:v>
                </c:pt>
                <c:pt idx="28321">
                  <c:v>0.84096064814814808</c:v>
                </c:pt>
                <c:pt idx="28322">
                  <c:v>0.84120370370370379</c:v>
                </c:pt>
                <c:pt idx="28323">
                  <c:v>0.84144675925925927</c:v>
                </c:pt>
                <c:pt idx="28324">
                  <c:v>0.84170138888888879</c:v>
                </c:pt>
                <c:pt idx="28325">
                  <c:v>0.8419444444444445</c:v>
                </c:pt>
                <c:pt idx="28326">
                  <c:v>0.84218749999999998</c:v>
                </c:pt>
                <c:pt idx="28327">
                  <c:v>0.84243055555555557</c:v>
                </c:pt>
                <c:pt idx="28328">
                  <c:v>0.84267361111111105</c:v>
                </c:pt>
                <c:pt idx="28329">
                  <c:v>0.84291666666666665</c:v>
                </c:pt>
                <c:pt idx="28330">
                  <c:v>0.84317129629629628</c:v>
                </c:pt>
                <c:pt idx="28331">
                  <c:v>0.84341435185185187</c:v>
                </c:pt>
                <c:pt idx="28332">
                  <c:v>0.84365740740740736</c:v>
                </c:pt>
                <c:pt idx="28333">
                  <c:v>0.84390046296296306</c:v>
                </c:pt>
                <c:pt idx="28334">
                  <c:v>0.84414351851851854</c:v>
                </c:pt>
                <c:pt idx="28335">
                  <c:v>0.84439814814814806</c:v>
                </c:pt>
                <c:pt idx="28336">
                  <c:v>0.84464120370370377</c:v>
                </c:pt>
                <c:pt idx="28337">
                  <c:v>0.84488425925925925</c:v>
                </c:pt>
                <c:pt idx="28338">
                  <c:v>0.84512731481481485</c:v>
                </c:pt>
                <c:pt idx="28339">
                  <c:v>0.84537037037037033</c:v>
                </c:pt>
                <c:pt idx="28340">
                  <c:v>0.84562500000000007</c:v>
                </c:pt>
                <c:pt idx="28341">
                  <c:v>0.84586805555555555</c:v>
                </c:pt>
                <c:pt idx="28342">
                  <c:v>0.84611111111111104</c:v>
                </c:pt>
                <c:pt idx="28343">
                  <c:v>0.84635416666666663</c:v>
                </c:pt>
                <c:pt idx="28344">
                  <c:v>0.84659722222222233</c:v>
                </c:pt>
                <c:pt idx="28345">
                  <c:v>0.84684027777777782</c:v>
                </c:pt>
                <c:pt idx="28346">
                  <c:v>0.84709490740740734</c:v>
                </c:pt>
                <c:pt idx="28347">
                  <c:v>0.84733796296296304</c:v>
                </c:pt>
                <c:pt idx="28348">
                  <c:v>0.84758101851851853</c:v>
                </c:pt>
                <c:pt idx="28349">
                  <c:v>0.84782407407407412</c:v>
                </c:pt>
                <c:pt idx="28350">
                  <c:v>0.8480671296296296</c:v>
                </c:pt>
                <c:pt idx="28351">
                  <c:v>0.84832175925925923</c:v>
                </c:pt>
                <c:pt idx="28352">
                  <c:v>0.84856481481481483</c:v>
                </c:pt>
                <c:pt idx="28353">
                  <c:v>0.84880787037037031</c:v>
                </c:pt>
                <c:pt idx="28354">
                  <c:v>0.8490509259259259</c:v>
                </c:pt>
                <c:pt idx="28355">
                  <c:v>0.84929398148148139</c:v>
                </c:pt>
                <c:pt idx="28356">
                  <c:v>0.84954861111111113</c:v>
                </c:pt>
                <c:pt idx="28357">
                  <c:v>0.84979166666666661</c:v>
                </c:pt>
                <c:pt idx="28358">
                  <c:v>0.85003472222222232</c:v>
                </c:pt>
                <c:pt idx="28359">
                  <c:v>0.8502777777777778</c:v>
                </c:pt>
                <c:pt idx="28360">
                  <c:v>0.85052083333333339</c:v>
                </c:pt>
                <c:pt idx="28361">
                  <c:v>0.85077546296296302</c:v>
                </c:pt>
                <c:pt idx="28362">
                  <c:v>0.85101851851851851</c:v>
                </c:pt>
                <c:pt idx="28363">
                  <c:v>0.8512615740740741</c:v>
                </c:pt>
                <c:pt idx="28364">
                  <c:v>0.85150462962962958</c:v>
                </c:pt>
                <c:pt idx="28365">
                  <c:v>0.85174768518518518</c:v>
                </c:pt>
                <c:pt idx="28366">
                  <c:v>0.85200231481481481</c:v>
                </c:pt>
                <c:pt idx="28367">
                  <c:v>0.8522453703703704</c:v>
                </c:pt>
                <c:pt idx="28368">
                  <c:v>0.85248842592592589</c:v>
                </c:pt>
                <c:pt idx="28369">
                  <c:v>0.85273148148148159</c:v>
                </c:pt>
                <c:pt idx="28370">
                  <c:v>0.85297453703703707</c:v>
                </c:pt>
                <c:pt idx="28371">
                  <c:v>0.85321759259259267</c:v>
                </c:pt>
                <c:pt idx="28372">
                  <c:v>0.8534722222222223</c:v>
                </c:pt>
                <c:pt idx="28373">
                  <c:v>0.85371527777777778</c:v>
                </c:pt>
                <c:pt idx="28374">
                  <c:v>0.85395833333333337</c:v>
                </c:pt>
                <c:pt idx="28375">
                  <c:v>0.85420138888888886</c:v>
                </c:pt>
                <c:pt idx="28376">
                  <c:v>0.85444444444444445</c:v>
                </c:pt>
                <c:pt idx="28377">
                  <c:v>0.85469907407407408</c:v>
                </c:pt>
                <c:pt idx="28378">
                  <c:v>0.85494212962962957</c:v>
                </c:pt>
                <c:pt idx="28379">
                  <c:v>0.85518518518518516</c:v>
                </c:pt>
                <c:pt idx="28380">
                  <c:v>0.85542824074074064</c:v>
                </c:pt>
                <c:pt idx="28381">
                  <c:v>0.85567129629629635</c:v>
                </c:pt>
                <c:pt idx="28382">
                  <c:v>0.85591435185185183</c:v>
                </c:pt>
                <c:pt idx="28383">
                  <c:v>0.85616898148148157</c:v>
                </c:pt>
                <c:pt idx="28384">
                  <c:v>0.85641203703703705</c:v>
                </c:pt>
                <c:pt idx="28385">
                  <c:v>0.85665509259259265</c:v>
                </c:pt>
                <c:pt idx="28386">
                  <c:v>0.85689814814814813</c:v>
                </c:pt>
                <c:pt idx="28387">
                  <c:v>0.85714120370370372</c:v>
                </c:pt>
                <c:pt idx="28388">
                  <c:v>0.85739583333333336</c:v>
                </c:pt>
                <c:pt idx="28389">
                  <c:v>0.85763888888888884</c:v>
                </c:pt>
                <c:pt idx="28390">
                  <c:v>0.85788194444444443</c:v>
                </c:pt>
                <c:pt idx="28391">
                  <c:v>0.85812499999999992</c:v>
                </c:pt>
                <c:pt idx="28392">
                  <c:v>0.85836805555555562</c:v>
                </c:pt>
                <c:pt idx="28393">
                  <c:v>0.85862268518518514</c:v>
                </c:pt>
                <c:pt idx="28394">
                  <c:v>0.85886574074074085</c:v>
                </c:pt>
                <c:pt idx="28395">
                  <c:v>0.85910879629629633</c:v>
                </c:pt>
                <c:pt idx="28396">
                  <c:v>0.85935185185185192</c:v>
                </c:pt>
                <c:pt idx="28397">
                  <c:v>0.8595949074074074</c:v>
                </c:pt>
                <c:pt idx="28398">
                  <c:v>0.85984953703703704</c:v>
                </c:pt>
                <c:pt idx="28399">
                  <c:v>0.86009259259259263</c:v>
                </c:pt>
                <c:pt idx="28400">
                  <c:v>0.86033564814814811</c:v>
                </c:pt>
                <c:pt idx="28401">
                  <c:v>0.86057870370370371</c:v>
                </c:pt>
                <c:pt idx="28402">
                  <c:v>0.86082175925925919</c:v>
                </c:pt>
                <c:pt idx="28403">
                  <c:v>0.86107638888888882</c:v>
                </c:pt>
                <c:pt idx="28404">
                  <c:v>0.86131944444444442</c:v>
                </c:pt>
                <c:pt idx="28405">
                  <c:v>0.8615624999999999</c:v>
                </c:pt>
                <c:pt idx="28406">
                  <c:v>0.8618055555555556</c:v>
                </c:pt>
                <c:pt idx="28407">
                  <c:v>0.86204861111111108</c:v>
                </c:pt>
                <c:pt idx="28408">
                  <c:v>0.86229166666666668</c:v>
                </c:pt>
                <c:pt idx="28409">
                  <c:v>0.86254629629629631</c:v>
                </c:pt>
                <c:pt idx="28410">
                  <c:v>0.8627893518518519</c:v>
                </c:pt>
                <c:pt idx="28411">
                  <c:v>0.86303240740740739</c:v>
                </c:pt>
                <c:pt idx="28412">
                  <c:v>0.86327546296296298</c:v>
                </c:pt>
                <c:pt idx="28413">
                  <c:v>0.86351851851851846</c:v>
                </c:pt>
                <c:pt idx="28414">
                  <c:v>0.8637731481481481</c:v>
                </c:pt>
                <c:pt idx="28415">
                  <c:v>0.86401620370370369</c:v>
                </c:pt>
                <c:pt idx="28416">
                  <c:v>0.86425925925925917</c:v>
                </c:pt>
                <c:pt idx="28417">
                  <c:v>0.86450231481481488</c:v>
                </c:pt>
                <c:pt idx="28418">
                  <c:v>0.86474537037037036</c:v>
                </c:pt>
                <c:pt idx="28419">
                  <c:v>0.8650000000000001</c:v>
                </c:pt>
                <c:pt idx="28420">
                  <c:v>0.86524305555555558</c:v>
                </c:pt>
                <c:pt idx="28421">
                  <c:v>0.86548611111111118</c:v>
                </c:pt>
                <c:pt idx="28422">
                  <c:v>0.86572916666666666</c:v>
                </c:pt>
                <c:pt idx="28423">
                  <c:v>0.86597222222222225</c:v>
                </c:pt>
                <c:pt idx="28424">
                  <c:v>0.86622685185185189</c:v>
                </c:pt>
                <c:pt idx="28425">
                  <c:v>0.86646990740740737</c:v>
                </c:pt>
                <c:pt idx="28426">
                  <c:v>0.86671296296296296</c:v>
                </c:pt>
                <c:pt idx="28427">
                  <c:v>0.86695601851851845</c:v>
                </c:pt>
                <c:pt idx="28428">
                  <c:v>0.86719907407407415</c:v>
                </c:pt>
                <c:pt idx="28429">
                  <c:v>0.86745370370370367</c:v>
                </c:pt>
                <c:pt idx="28430">
                  <c:v>0.86769675925925915</c:v>
                </c:pt>
                <c:pt idx="28431">
                  <c:v>0.86793981481481486</c:v>
                </c:pt>
                <c:pt idx="28432">
                  <c:v>0.86818287037037034</c:v>
                </c:pt>
                <c:pt idx="28433">
                  <c:v>0.86842592592592593</c:v>
                </c:pt>
                <c:pt idx="28434">
                  <c:v>0.86866898148148142</c:v>
                </c:pt>
                <c:pt idx="28435">
                  <c:v>0.86892361111111116</c:v>
                </c:pt>
                <c:pt idx="28436">
                  <c:v>0.86916666666666664</c:v>
                </c:pt>
                <c:pt idx="28437">
                  <c:v>0.86940972222222224</c:v>
                </c:pt>
                <c:pt idx="28438">
                  <c:v>0.86965277777777772</c:v>
                </c:pt>
                <c:pt idx="28439">
                  <c:v>0.86989583333333342</c:v>
                </c:pt>
                <c:pt idx="28440">
                  <c:v>0.87015046296296295</c:v>
                </c:pt>
                <c:pt idx="28441">
                  <c:v>0.87039351851851843</c:v>
                </c:pt>
                <c:pt idx="28442">
                  <c:v>0.87063657407407413</c:v>
                </c:pt>
                <c:pt idx="28443">
                  <c:v>0.87087962962962961</c:v>
                </c:pt>
                <c:pt idx="28444">
                  <c:v>0.87112268518518521</c:v>
                </c:pt>
                <c:pt idx="28445">
                  <c:v>0.87136574074074069</c:v>
                </c:pt>
                <c:pt idx="28446">
                  <c:v>0.87162037037037043</c:v>
                </c:pt>
                <c:pt idx="28447">
                  <c:v>0.87186342592592592</c:v>
                </c:pt>
                <c:pt idx="28448">
                  <c:v>0.87210648148148151</c:v>
                </c:pt>
                <c:pt idx="28449">
                  <c:v>0.87234953703703699</c:v>
                </c:pt>
                <c:pt idx="28450">
                  <c:v>0.8725925925925927</c:v>
                </c:pt>
                <c:pt idx="28451">
                  <c:v>0.87284722222222222</c:v>
                </c:pt>
                <c:pt idx="28452">
                  <c:v>0.8730902777777777</c:v>
                </c:pt>
                <c:pt idx="28453">
                  <c:v>0.87333333333333341</c:v>
                </c:pt>
                <c:pt idx="28454">
                  <c:v>0.87357638888888889</c:v>
                </c:pt>
                <c:pt idx="28455">
                  <c:v>0.87381944444444448</c:v>
                </c:pt>
                <c:pt idx="28456">
                  <c:v>0.87407407407407411</c:v>
                </c:pt>
                <c:pt idx="28457">
                  <c:v>0.8743171296296296</c:v>
                </c:pt>
                <c:pt idx="28458">
                  <c:v>0.87456018518518519</c:v>
                </c:pt>
                <c:pt idx="28459">
                  <c:v>0.87480324074074067</c:v>
                </c:pt>
                <c:pt idx="28460">
                  <c:v>0.87504629629629627</c:v>
                </c:pt>
                <c:pt idx="28461">
                  <c:v>0.8753009259259259</c:v>
                </c:pt>
                <c:pt idx="28462">
                  <c:v>0.87554398148148149</c:v>
                </c:pt>
                <c:pt idx="28463">
                  <c:v>0.87578703703703698</c:v>
                </c:pt>
                <c:pt idx="28464">
                  <c:v>0.87603009259259268</c:v>
                </c:pt>
                <c:pt idx="28465">
                  <c:v>0.87627314814814816</c:v>
                </c:pt>
                <c:pt idx="28466">
                  <c:v>0.87652777777777768</c:v>
                </c:pt>
                <c:pt idx="28467">
                  <c:v>0.87677083333333339</c:v>
                </c:pt>
                <c:pt idx="28468">
                  <c:v>0.87701388888888887</c:v>
                </c:pt>
                <c:pt idx="28469">
                  <c:v>0.87725694444444446</c:v>
                </c:pt>
                <c:pt idx="28470">
                  <c:v>0.87749999999999995</c:v>
                </c:pt>
                <c:pt idx="28471">
                  <c:v>0.87774305555555554</c:v>
                </c:pt>
                <c:pt idx="28472">
                  <c:v>0.87799768518518517</c:v>
                </c:pt>
                <c:pt idx="28473">
                  <c:v>0.87824074074074077</c:v>
                </c:pt>
                <c:pt idx="28474">
                  <c:v>0.87848379629629625</c:v>
                </c:pt>
                <c:pt idx="28475">
                  <c:v>0.87872685185185195</c:v>
                </c:pt>
                <c:pt idx="28476">
                  <c:v>0.87896990740740744</c:v>
                </c:pt>
                <c:pt idx="28477">
                  <c:v>0.87922453703703696</c:v>
                </c:pt>
                <c:pt idx="28478">
                  <c:v>0.87946759259259266</c:v>
                </c:pt>
                <c:pt idx="28479">
                  <c:v>0.87971064814814814</c:v>
                </c:pt>
                <c:pt idx="28480">
                  <c:v>0.87995370370370374</c:v>
                </c:pt>
                <c:pt idx="28481">
                  <c:v>0.88019675925925922</c:v>
                </c:pt>
                <c:pt idx="28482">
                  <c:v>0.88045138888888885</c:v>
                </c:pt>
                <c:pt idx="28483">
                  <c:v>0.88069444444444445</c:v>
                </c:pt>
                <c:pt idx="28484">
                  <c:v>0.88093749999999993</c:v>
                </c:pt>
                <c:pt idx="28485">
                  <c:v>0.88118055555555552</c:v>
                </c:pt>
                <c:pt idx="28486">
                  <c:v>0.88142361111111101</c:v>
                </c:pt>
                <c:pt idx="28487">
                  <c:v>0.88166666666666671</c:v>
                </c:pt>
                <c:pt idx="28488">
                  <c:v>0.88192129629629623</c:v>
                </c:pt>
                <c:pt idx="28489">
                  <c:v>0.88216435185185194</c:v>
                </c:pt>
                <c:pt idx="28490">
                  <c:v>0.88240740740740742</c:v>
                </c:pt>
                <c:pt idx="28491">
                  <c:v>0.88265046296296301</c:v>
                </c:pt>
                <c:pt idx="28492">
                  <c:v>0.88289351851851849</c:v>
                </c:pt>
                <c:pt idx="28493">
                  <c:v>0.88314814814814813</c:v>
                </c:pt>
                <c:pt idx="28494">
                  <c:v>0.88339120370370372</c:v>
                </c:pt>
                <c:pt idx="28495">
                  <c:v>0.8836342592592592</c:v>
                </c:pt>
                <c:pt idx="28496">
                  <c:v>0.8838773148148148</c:v>
                </c:pt>
                <c:pt idx="28497">
                  <c:v>0.88412037037037028</c:v>
                </c:pt>
                <c:pt idx="28498">
                  <c:v>0.88437500000000002</c:v>
                </c:pt>
                <c:pt idx="28499">
                  <c:v>0.8846180555555555</c:v>
                </c:pt>
                <c:pt idx="28500">
                  <c:v>0.88486111111111121</c:v>
                </c:pt>
                <c:pt idx="28501">
                  <c:v>0.88510416666666669</c:v>
                </c:pt>
                <c:pt idx="28502">
                  <c:v>0.88534722222222229</c:v>
                </c:pt>
                <c:pt idx="28503">
                  <c:v>0.88560185185185192</c:v>
                </c:pt>
                <c:pt idx="28504">
                  <c:v>0.8858449074074074</c:v>
                </c:pt>
                <c:pt idx="28505">
                  <c:v>0.88608796296296299</c:v>
                </c:pt>
                <c:pt idx="28506">
                  <c:v>0.88633101851851848</c:v>
                </c:pt>
                <c:pt idx="28507">
                  <c:v>0.88657407407407407</c:v>
                </c:pt>
                <c:pt idx="28508">
                  <c:v>0.88681712962962955</c:v>
                </c:pt>
                <c:pt idx="28509">
                  <c:v>0.8870717592592593</c:v>
                </c:pt>
                <c:pt idx="28510">
                  <c:v>0.88731481481481478</c:v>
                </c:pt>
                <c:pt idx="28511">
                  <c:v>0.88755787037037026</c:v>
                </c:pt>
                <c:pt idx="28512">
                  <c:v>0.88780092592592597</c:v>
                </c:pt>
                <c:pt idx="28513">
                  <c:v>0.88805555555555549</c:v>
                </c:pt>
                <c:pt idx="28514">
                  <c:v>0.88829861111111119</c:v>
                </c:pt>
                <c:pt idx="28515">
                  <c:v>0.88854166666666667</c:v>
                </c:pt>
                <c:pt idx="28516">
                  <c:v>0.88878472222222227</c:v>
                </c:pt>
                <c:pt idx="28517">
                  <c:v>0.88902777777777775</c:v>
                </c:pt>
                <c:pt idx="28518">
                  <c:v>0.88927083333333334</c:v>
                </c:pt>
                <c:pt idx="28519">
                  <c:v>0.88952546296296298</c:v>
                </c:pt>
                <c:pt idx="28520">
                  <c:v>0.88976851851851846</c:v>
                </c:pt>
                <c:pt idx="28521">
                  <c:v>0.89001157407407405</c:v>
                </c:pt>
                <c:pt idx="28522">
                  <c:v>0.89025462962962953</c:v>
                </c:pt>
                <c:pt idx="28523">
                  <c:v>0.89049768518518524</c:v>
                </c:pt>
                <c:pt idx="28524">
                  <c:v>0.89075231481481476</c:v>
                </c:pt>
                <c:pt idx="28525">
                  <c:v>0.89099537037037047</c:v>
                </c:pt>
                <c:pt idx="28526">
                  <c:v>0.89123842592592595</c:v>
                </c:pt>
                <c:pt idx="28527">
                  <c:v>0.89148148148148154</c:v>
                </c:pt>
                <c:pt idx="28528">
                  <c:v>0.89172453703703702</c:v>
                </c:pt>
                <c:pt idx="28529">
                  <c:v>0.89197916666666666</c:v>
                </c:pt>
                <c:pt idx="28530">
                  <c:v>0.89222222222222225</c:v>
                </c:pt>
                <c:pt idx="28531">
                  <c:v>0.89246527777777773</c:v>
                </c:pt>
                <c:pt idx="28532">
                  <c:v>0.89270833333333333</c:v>
                </c:pt>
                <c:pt idx="28533">
                  <c:v>0.89295138888888881</c:v>
                </c:pt>
                <c:pt idx="28534">
                  <c:v>0.89319444444444451</c:v>
                </c:pt>
                <c:pt idx="28535">
                  <c:v>0.89344907407407403</c:v>
                </c:pt>
                <c:pt idx="28536">
                  <c:v>0.89369212962962974</c:v>
                </c:pt>
                <c:pt idx="28537">
                  <c:v>0.89393518518518522</c:v>
                </c:pt>
                <c:pt idx="28538">
                  <c:v>0.8941782407407407</c:v>
                </c:pt>
                <c:pt idx="28539">
                  <c:v>0.89443287037037045</c:v>
                </c:pt>
                <c:pt idx="28540">
                  <c:v>0.89467592592592593</c:v>
                </c:pt>
                <c:pt idx="28541">
                  <c:v>0.89491898148148152</c:v>
                </c:pt>
                <c:pt idx="28542">
                  <c:v>0.89516203703703701</c:v>
                </c:pt>
                <c:pt idx="28543">
                  <c:v>0.8954050925925926</c:v>
                </c:pt>
                <c:pt idx="28544">
                  <c:v>0.89564814814814808</c:v>
                </c:pt>
                <c:pt idx="28545">
                  <c:v>0.89590277777777771</c:v>
                </c:pt>
                <c:pt idx="28546">
                  <c:v>0.89614583333333331</c:v>
                </c:pt>
                <c:pt idx="28547">
                  <c:v>0.89638888888888879</c:v>
                </c:pt>
                <c:pt idx="28548">
                  <c:v>0.8966319444444445</c:v>
                </c:pt>
                <c:pt idx="28549">
                  <c:v>0.89687499999999998</c:v>
                </c:pt>
                <c:pt idx="28550">
                  <c:v>0.89711805555555557</c:v>
                </c:pt>
                <c:pt idx="28551">
                  <c:v>0.8973726851851852</c:v>
                </c:pt>
                <c:pt idx="28552">
                  <c:v>0.8976157407407408</c:v>
                </c:pt>
                <c:pt idx="28553">
                  <c:v>0.89785879629629628</c:v>
                </c:pt>
                <c:pt idx="28554">
                  <c:v>0.89810185185185187</c:v>
                </c:pt>
                <c:pt idx="28555">
                  <c:v>0.89834490740740736</c:v>
                </c:pt>
                <c:pt idx="28556">
                  <c:v>0.89859953703703699</c:v>
                </c:pt>
                <c:pt idx="28557">
                  <c:v>0.89884259259259258</c:v>
                </c:pt>
                <c:pt idx="28558">
                  <c:v>0.89908564814814806</c:v>
                </c:pt>
                <c:pt idx="28559">
                  <c:v>0.89932870370370377</c:v>
                </c:pt>
                <c:pt idx="28560">
                  <c:v>0.89957175925925925</c:v>
                </c:pt>
                <c:pt idx="28561">
                  <c:v>0.89982638888888899</c:v>
                </c:pt>
                <c:pt idx="28562">
                  <c:v>0.90006944444444448</c:v>
                </c:pt>
                <c:pt idx="28563">
                  <c:v>0.90031250000000007</c:v>
                </c:pt>
                <c:pt idx="28564">
                  <c:v>0.90055555555555555</c:v>
                </c:pt>
                <c:pt idx="28565">
                  <c:v>0.90079861111111104</c:v>
                </c:pt>
                <c:pt idx="28566">
                  <c:v>0.90105324074074078</c:v>
                </c:pt>
                <c:pt idx="28567">
                  <c:v>0.90129629629629626</c:v>
                </c:pt>
                <c:pt idx="28568">
                  <c:v>0.90153935185185186</c:v>
                </c:pt>
                <c:pt idx="28569">
                  <c:v>0.90178240740740734</c:v>
                </c:pt>
                <c:pt idx="28570">
                  <c:v>0.90202546296296304</c:v>
                </c:pt>
                <c:pt idx="28571">
                  <c:v>0.90226851851851853</c:v>
                </c:pt>
                <c:pt idx="28572">
                  <c:v>0.90252314814814805</c:v>
                </c:pt>
                <c:pt idx="28573">
                  <c:v>0.90276620370370375</c:v>
                </c:pt>
                <c:pt idx="28574">
                  <c:v>0.90300925925925923</c:v>
                </c:pt>
                <c:pt idx="28575">
                  <c:v>0.90325231481481483</c:v>
                </c:pt>
                <c:pt idx="28576">
                  <c:v>0.90350694444444446</c:v>
                </c:pt>
                <c:pt idx="28577">
                  <c:v>0.90375000000000005</c:v>
                </c:pt>
                <c:pt idx="28578">
                  <c:v>0.90399305555555554</c:v>
                </c:pt>
                <c:pt idx="28579">
                  <c:v>0.90423611111111113</c:v>
                </c:pt>
                <c:pt idx="28580">
                  <c:v>0.90447916666666661</c:v>
                </c:pt>
                <c:pt idx="28581">
                  <c:v>0.90472222222222232</c:v>
                </c:pt>
                <c:pt idx="28582">
                  <c:v>0.90497685185185184</c:v>
                </c:pt>
                <c:pt idx="28583">
                  <c:v>0.90521990740740732</c:v>
                </c:pt>
                <c:pt idx="28584">
                  <c:v>0.90546296296296302</c:v>
                </c:pt>
                <c:pt idx="28585">
                  <c:v>0.90570601851851851</c:v>
                </c:pt>
                <c:pt idx="28586">
                  <c:v>0.9059490740740741</c:v>
                </c:pt>
                <c:pt idx="28587">
                  <c:v>0.90620370370370373</c:v>
                </c:pt>
                <c:pt idx="28588">
                  <c:v>0.90644675925925933</c:v>
                </c:pt>
                <c:pt idx="28589">
                  <c:v>0.90668981481481481</c:v>
                </c:pt>
                <c:pt idx="28590">
                  <c:v>0.9069328703703704</c:v>
                </c:pt>
                <c:pt idx="28591">
                  <c:v>0.90717592592592589</c:v>
                </c:pt>
                <c:pt idx="28592">
                  <c:v>0.90743055555555552</c:v>
                </c:pt>
                <c:pt idx="28593">
                  <c:v>0.90767361111111111</c:v>
                </c:pt>
                <c:pt idx="28594">
                  <c:v>0.90791666666666659</c:v>
                </c:pt>
                <c:pt idx="28595">
                  <c:v>0.9081597222222223</c:v>
                </c:pt>
                <c:pt idx="28596">
                  <c:v>0.90840277777777778</c:v>
                </c:pt>
                <c:pt idx="28597">
                  <c:v>0.90864583333333337</c:v>
                </c:pt>
                <c:pt idx="28598">
                  <c:v>0.90890046296296301</c:v>
                </c:pt>
                <c:pt idx="28599">
                  <c:v>0.90914351851851849</c:v>
                </c:pt>
                <c:pt idx="28600">
                  <c:v>0.90938657407407408</c:v>
                </c:pt>
                <c:pt idx="28601">
                  <c:v>0.90962962962962957</c:v>
                </c:pt>
                <c:pt idx="28602">
                  <c:v>0.90987268518518516</c:v>
                </c:pt>
                <c:pt idx="28603">
                  <c:v>0.91012731481481479</c:v>
                </c:pt>
                <c:pt idx="28604">
                  <c:v>0.91037037037037039</c:v>
                </c:pt>
                <c:pt idx="28605">
                  <c:v>0.91061342592592587</c:v>
                </c:pt>
                <c:pt idx="28606">
                  <c:v>0.91085648148148157</c:v>
                </c:pt>
                <c:pt idx="28607">
                  <c:v>0.91109953703703705</c:v>
                </c:pt>
                <c:pt idx="28608">
                  <c:v>0.91135416666666658</c:v>
                </c:pt>
                <c:pt idx="28609">
                  <c:v>0.91159722222222228</c:v>
                </c:pt>
                <c:pt idx="28610">
                  <c:v>0.91184027777777776</c:v>
                </c:pt>
                <c:pt idx="28611">
                  <c:v>0.91208333333333336</c:v>
                </c:pt>
                <c:pt idx="28612">
                  <c:v>0.91232638888888884</c:v>
                </c:pt>
                <c:pt idx="28613">
                  <c:v>0.91256944444444443</c:v>
                </c:pt>
                <c:pt idx="28614">
                  <c:v>0.91282407407407407</c:v>
                </c:pt>
                <c:pt idx="28615">
                  <c:v>0.91306712962962966</c:v>
                </c:pt>
                <c:pt idx="28616">
                  <c:v>0.91331018518518514</c:v>
                </c:pt>
                <c:pt idx="28617">
                  <c:v>0.91355324074074085</c:v>
                </c:pt>
                <c:pt idx="28618">
                  <c:v>0.91379629629629633</c:v>
                </c:pt>
                <c:pt idx="28619">
                  <c:v>0.91405092592592585</c:v>
                </c:pt>
                <c:pt idx="28620">
                  <c:v>0.91429398148148155</c:v>
                </c:pt>
                <c:pt idx="28621">
                  <c:v>0.91453703703703704</c:v>
                </c:pt>
                <c:pt idx="28622">
                  <c:v>0.91478009259259263</c:v>
                </c:pt>
                <c:pt idx="28623">
                  <c:v>0.91502314814814811</c:v>
                </c:pt>
                <c:pt idx="28624">
                  <c:v>0.91527777777777775</c:v>
                </c:pt>
                <c:pt idx="28625">
                  <c:v>0.91552083333333334</c:v>
                </c:pt>
                <c:pt idx="28626">
                  <c:v>0.91576388888888882</c:v>
                </c:pt>
                <c:pt idx="28627">
                  <c:v>0.91600694444444442</c:v>
                </c:pt>
                <c:pt idx="28628">
                  <c:v>0.9162499999999999</c:v>
                </c:pt>
                <c:pt idx="28629">
                  <c:v>0.91650462962962964</c:v>
                </c:pt>
                <c:pt idx="28630">
                  <c:v>0.91674768518518512</c:v>
                </c:pt>
                <c:pt idx="28631">
                  <c:v>0.91699074074074083</c:v>
                </c:pt>
                <c:pt idx="28632">
                  <c:v>0.91723379629629631</c:v>
                </c:pt>
                <c:pt idx="28633">
                  <c:v>0.9174768518518519</c:v>
                </c:pt>
                <c:pt idx="28634">
                  <c:v>0.91771990740740739</c:v>
                </c:pt>
                <c:pt idx="28635">
                  <c:v>0.91797453703703702</c:v>
                </c:pt>
                <c:pt idx="28636">
                  <c:v>0.91821759259259261</c:v>
                </c:pt>
                <c:pt idx="28637">
                  <c:v>0.9184606481481481</c:v>
                </c:pt>
                <c:pt idx="28638">
                  <c:v>0.91870370370370369</c:v>
                </c:pt>
                <c:pt idx="28639">
                  <c:v>0.91895833333333332</c:v>
                </c:pt>
                <c:pt idx="28640">
                  <c:v>0.91920138888888892</c:v>
                </c:pt>
                <c:pt idx="28641">
                  <c:v>0.9194444444444444</c:v>
                </c:pt>
                <c:pt idx="28642">
                  <c:v>0.9196875000000001</c:v>
                </c:pt>
                <c:pt idx="28643">
                  <c:v>0.91993055555555558</c:v>
                </c:pt>
                <c:pt idx="28644">
                  <c:v>0.92017361111111118</c:v>
                </c:pt>
                <c:pt idx="28645">
                  <c:v>0.92042824074074081</c:v>
                </c:pt>
                <c:pt idx="28646">
                  <c:v>0.92067129629629629</c:v>
                </c:pt>
                <c:pt idx="28647">
                  <c:v>0.92091435185185189</c:v>
                </c:pt>
                <c:pt idx="28648">
                  <c:v>0.92115740740740737</c:v>
                </c:pt>
                <c:pt idx="28649">
                  <c:v>0.92140046296296296</c:v>
                </c:pt>
                <c:pt idx="28650">
                  <c:v>0.9216550925925926</c:v>
                </c:pt>
                <c:pt idx="28651">
                  <c:v>0.92189814814814808</c:v>
                </c:pt>
                <c:pt idx="28652">
                  <c:v>0.92214120370370367</c:v>
                </c:pt>
                <c:pt idx="28653">
                  <c:v>0.92238425925925915</c:v>
                </c:pt>
                <c:pt idx="28654">
                  <c:v>0.92262731481481486</c:v>
                </c:pt>
                <c:pt idx="28655">
                  <c:v>0.92288194444444438</c:v>
                </c:pt>
                <c:pt idx="28656">
                  <c:v>0.92312500000000008</c:v>
                </c:pt>
                <c:pt idx="28657">
                  <c:v>0.92336805555555557</c:v>
                </c:pt>
                <c:pt idx="28658">
                  <c:v>0.92361111111111116</c:v>
                </c:pt>
                <c:pt idx="28659">
                  <c:v>0.92385416666666664</c:v>
                </c:pt>
                <c:pt idx="28660">
                  <c:v>0.92409722222222224</c:v>
                </c:pt>
                <c:pt idx="28661">
                  <c:v>0.92435185185185187</c:v>
                </c:pt>
                <c:pt idx="28662">
                  <c:v>0.92459490740740735</c:v>
                </c:pt>
                <c:pt idx="28663">
                  <c:v>0.92483796296296295</c:v>
                </c:pt>
                <c:pt idx="28664">
                  <c:v>0.92508101851851843</c:v>
                </c:pt>
                <c:pt idx="28665">
                  <c:v>0.92532407407407413</c:v>
                </c:pt>
                <c:pt idx="28666">
                  <c:v>0.92557870370370365</c:v>
                </c:pt>
                <c:pt idx="28667">
                  <c:v>0.92582175925925936</c:v>
                </c:pt>
                <c:pt idx="28668">
                  <c:v>0.92606481481481484</c:v>
                </c:pt>
                <c:pt idx="28669">
                  <c:v>0.92630787037037043</c:v>
                </c:pt>
                <c:pt idx="28670">
                  <c:v>0.92655092592592592</c:v>
                </c:pt>
                <c:pt idx="28671">
                  <c:v>0.92680555555555555</c:v>
                </c:pt>
                <c:pt idx="28672">
                  <c:v>0.92704861111111114</c:v>
                </c:pt>
                <c:pt idx="28673">
                  <c:v>0.92729166666666663</c:v>
                </c:pt>
                <c:pt idx="28674">
                  <c:v>0.92753472222222222</c:v>
                </c:pt>
                <c:pt idx="28675">
                  <c:v>0.9277777777777777</c:v>
                </c:pt>
                <c:pt idx="28676">
                  <c:v>0.92802083333333341</c:v>
                </c:pt>
                <c:pt idx="28677">
                  <c:v>0.92827546296296293</c:v>
                </c:pt>
                <c:pt idx="28678">
                  <c:v>0.92851851851851841</c:v>
                </c:pt>
                <c:pt idx="28679">
                  <c:v>0.92876157407407411</c:v>
                </c:pt>
                <c:pt idx="28680">
                  <c:v>0.9290046296296296</c:v>
                </c:pt>
                <c:pt idx="28681">
                  <c:v>0.92924768518518519</c:v>
                </c:pt>
                <c:pt idx="28682">
                  <c:v>0.92950231481481482</c:v>
                </c:pt>
                <c:pt idx="28683">
                  <c:v>0.92974537037037042</c:v>
                </c:pt>
                <c:pt idx="28684">
                  <c:v>0.9299884259259259</c:v>
                </c:pt>
                <c:pt idx="28685">
                  <c:v>0.93023148148148149</c:v>
                </c:pt>
                <c:pt idx="28686">
                  <c:v>0.93047453703703698</c:v>
                </c:pt>
                <c:pt idx="28687">
                  <c:v>0.93072916666666661</c:v>
                </c:pt>
                <c:pt idx="28688">
                  <c:v>0.9309722222222222</c:v>
                </c:pt>
                <c:pt idx="28689">
                  <c:v>0.93121527777777768</c:v>
                </c:pt>
                <c:pt idx="28690">
                  <c:v>0.93145833333333339</c:v>
                </c:pt>
                <c:pt idx="28691">
                  <c:v>0.93170138888888887</c:v>
                </c:pt>
                <c:pt idx="28692">
                  <c:v>0.93195601851851861</c:v>
                </c:pt>
                <c:pt idx="28693">
                  <c:v>0.9321990740740741</c:v>
                </c:pt>
                <c:pt idx="28694">
                  <c:v>0.93244212962962969</c:v>
                </c:pt>
                <c:pt idx="28695">
                  <c:v>0.93268518518518517</c:v>
                </c:pt>
                <c:pt idx="28696">
                  <c:v>0.93292824074074077</c:v>
                </c:pt>
                <c:pt idx="28697">
                  <c:v>0.93317129629629625</c:v>
                </c:pt>
                <c:pt idx="28698">
                  <c:v>0.93342592592592588</c:v>
                </c:pt>
                <c:pt idx="28699">
                  <c:v>0.93366898148148147</c:v>
                </c:pt>
                <c:pt idx="28700">
                  <c:v>0.93391203703703696</c:v>
                </c:pt>
                <c:pt idx="28701">
                  <c:v>0.93415509259259266</c:v>
                </c:pt>
                <c:pt idx="28702">
                  <c:v>0.93440972222222218</c:v>
                </c:pt>
                <c:pt idx="28703">
                  <c:v>0.93465277777777767</c:v>
                </c:pt>
                <c:pt idx="28704">
                  <c:v>0.93489583333333337</c:v>
                </c:pt>
                <c:pt idx="28705">
                  <c:v>0.93513888888888896</c:v>
                </c:pt>
                <c:pt idx="28706">
                  <c:v>0.93538194444444445</c:v>
                </c:pt>
                <c:pt idx="28707">
                  <c:v>0.93562499999999993</c:v>
                </c:pt>
                <c:pt idx="28708">
                  <c:v>0.93587962962962967</c:v>
                </c:pt>
                <c:pt idx="28709">
                  <c:v>0.93612268518518515</c:v>
                </c:pt>
                <c:pt idx="28710">
                  <c:v>0.93636574074074075</c:v>
                </c:pt>
                <c:pt idx="28711">
                  <c:v>0.93660879629629623</c:v>
                </c:pt>
                <c:pt idx="28712">
                  <c:v>0.93685185185185194</c:v>
                </c:pt>
                <c:pt idx="28713">
                  <c:v>0.93710648148148146</c:v>
                </c:pt>
                <c:pt idx="28714">
                  <c:v>0.93734953703703694</c:v>
                </c:pt>
                <c:pt idx="28715">
                  <c:v>0.93759259259259264</c:v>
                </c:pt>
                <c:pt idx="28716">
                  <c:v>0.93783564814814813</c:v>
                </c:pt>
                <c:pt idx="28717">
                  <c:v>0.93807870370370372</c:v>
                </c:pt>
                <c:pt idx="28718">
                  <c:v>0.9383217592592592</c:v>
                </c:pt>
                <c:pt idx="28719">
                  <c:v>0.93857638888888895</c:v>
                </c:pt>
                <c:pt idx="28720">
                  <c:v>0.93881944444444443</c:v>
                </c:pt>
                <c:pt idx="28721">
                  <c:v>0.93906250000000002</c:v>
                </c:pt>
                <c:pt idx="28722">
                  <c:v>0.9393055555555555</c:v>
                </c:pt>
                <c:pt idx="28723">
                  <c:v>0.93954861111111121</c:v>
                </c:pt>
                <c:pt idx="28724">
                  <c:v>0.93980324074074073</c:v>
                </c:pt>
                <c:pt idx="28725">
                  <c:v>0.94004629629629621</c:v>
                </c:pt>
                <c:pt idx="28726">
                  <c:v>0.94028935185185192</c:v>
                </c:pt>
                <c:pt idx="28727">
                  <c:v>0.9405324074074074</c:v>
                </c:pt>
                <c:pt idx="28728">
                  <c:v>0.94077546296296299</c:v>
                </c:pt>
                <c:pt idx="28729">
                  <c:v>0.94103009259259263</c:v>
                </c:pt>
                <c:pt idx="28730">
                  <c:v>0.94127314814814811</c:v>
                </c:pt>
                <c:pt idx="28731">
                  <c:v>0.9415162037037037</c:v>
                </c:pt>
                <c:pt idx="28732">
                  <c:v>0.9417592592592593</c:v>
                </c:pt>
                <c:pt idx="28733">
                  <c:v>0.94200231481481478</c:v>
                </c:pt>
                <c:pt idx="28734">
                  <c:v>0.94225694444444441</c:v>
                </c:pt>
                <c:pt idx="28735">
                  <c:v>0.9425</c:v>
                </c:pt>
                <c:pt idx="28736">
                  <c:v>0.94274305555555549</c:v>
                </c:pt>
                <c:pt idx="28737">
                  <c:v>0.94298611111111119</c:v>
                </c:pt>
                <c:pt idx="28738">
                  <c:v>0.94322916666666667</c:v>
                </c:pt>
                <c:pt idx="28739">
                  <c:v>0.9434837962962962</c:v>
                </c:pt>
                <c:pt idx="28740">
                  <c:v>0.9437268518518519</c:v>
                </c:pt>
                <c:pt idx="28741">
                  <c:v>0.94396990740740738</c:v>
                </c:pt>
                <c:pt idx="28742">
                  <c:v>0.94421296296296298</c:v>
                </c:pt>
                <c:pt idx="28743">
                  <c:v>0.94445601851851846</c:v>
                </c:pt>
                <c:pt idx="28744">
                  <c:v>0.94469907407407405</c:v>
                </c:pt>
                <c:pt idx="28745">
                  <c:v>0.94495370370370368</c:v>
                </c:pt>
                <c:pt idx="28746">
                  <c:v>0.94519675925925928</c:v>
                </c:pt>
                <c:pt idx="28747">
                  <c:v>0.94543981481481476</c:v>
                </c:pt>
                <c:pt idx="28748">
                  <c:v>0.94568287037037047</c:v>
                </c:pt>
                <c:pt idx="28749">
                  <c:v>0.94592592592592595</c:v>
                </c:pt>
                <c:pt idx="28750">
                  <c:v>0.94618055555555547</c:v>
                </c:pt>
                <c:pt idx="28751">
                  <c:v>0.94642361111111117</c:v>
                </c:pt>
                <c:pt idx="28752">
                  <c:v>0.94666666666666666</c:v>
                </c:pt>
                <c:pt idx="28753">
                  <c:v>0.94690972222222225</c:v>
                </c:pt>
                <c:pt idx="28754">
                  <c:v>0.94715277777777773</c:v>
                </c:pt>
                <c:pt idx="28755">
                  <c:v>0.94740740740740748</c:v>
                </c:pt>
                <c:pt idx="28756">
                  <c:v>0.94765046296296296</c:v>
                </c:pt>
                <c:pt idx="28757">
                  <c:v>0.94789351851851855</c:v>
                </c:pt>
                <c:pt idx="28758">
                  <c:v>0.94813657407407403</c:v>
                </c:pt>
                <c:pt idx="28759">
                  <c:v>0.94837962962962974</c:v>
                </c:pt>
                <c:pt idx="28760">
                  <c:v>0.94862268518518522</c:v>
                </c:pt>
                <c:pt idx="28761">
                  <c:v>0.94887731481481474</c:v>
                </c:pt>
                <c:pt idx="28762">
                  <c:v>0.94912037037037045</c:v>
                </c:pt>
                <c:pt idx="28763">
                  <c:v>0.94936342592592593</c:v>
                </c:pt>
                <c:pt idx="28764">
                  <c:v>0.94960648148148152</c:v>
                </c:pt>
                <c:pt idx="28765">
                  <c:v>0.94986111111111116</c:v>
                </c:pt>
                <c:pt idx="28766">
                  <c:v>0.95010416666666664</c:v>
                </c:pt>
                <c:pt idx="28767">
                  <c:v>0.95034722222222223</c:v>
                </c:pt>
                <c:pt idx="28768">
                  <c:v>0.95059027777777771</c:v>
                </c:pt>
                <c:pt idx="28769">
                  <c:v>0.95083333333333331</c:v>
                </c:pt>
                <c:pt idx="28770">
                  <c:v>0.95107638888888879</c:v>
                </c:pt>
                <c:pt idx="28771">
                  <c:v>0.95133101851851853</c:v>
                </c:pt>
                <c:pt idx="28772">
                  <c:v>0.95157407407407402</c:v>
                </c:pt>
                <c:pt idx="28773">
                  <c:v>0.95181712962962972</c:v>
                </c:pt>
                <c:pt idx="28774">
                  <c:v>0.9520601851851852</c:v>
                </c:pt>
                <c:pt idx="28775">
                  <c:v>0.9523032407407408</c:v>
                </c:pt>
                <c:pt idx="28776">
                  <c:v>0.95255787037037043</c:v>
                </c:pt>
                <c:pt idx="28777">
                  <c:v>0.95280092592592591</c:v>
                </c:pt>
                <c:pt idx="28778">
                  <c:v>0.95304398148148151</c:v>
                </c:pt>
                <c:pt idx="28779">
                  <c:v>0.95328703703703699</c:v>
                </c:pt>
                <c:pt idx="28780">
                  <c:v>0.95353009259259258</c:v>
                </c:pt>
                <c:pt idx="28781">
                  <c:v>0.95377314814814806</c:v>
                </c:pt>
                <c:pt idx="28782">
                  <c:v>0.95402777777777781</c:v>
                </c:pt>
                <c:pt idx="28783">
                  <c:v>0.95427083333333329</c:v>
                </c:pt>
                <c:pt idx="28784">
                  <c:v>0.95451388888888899</c:v>
                </c:pt>
                <c:pt idx="28785">
                  <c:v>0.95475694444444448</c:v>
                </c:pt>
                <c:pt idx="28786">
                  <c:v>0.95500000000000007</c:v>
                </c:pt>
                <c:pt idx="28787">
                  <c:v>0.9552546296296297</c:v>
                </c:pt>
                <c:pt idx="28788">
                  <c:v>0.95549768518518519</c:v>
                </c:pt>
                <c:pt idx="28789">
                  <c:v>0.95574074074074078</c:v>
                </c:pt>
                <c:pt idx="28790">
                  <c:v>0.95598379629629626</c:v>
                </c:pt>
                <c:pt idx="28791">
                  <c:v>0.95622685185185186</c:v>
                </c:pt>
                <c:pt idx="28792">
                  <c:v>0.95648148148148149</c:v>
                </c:pt>
                <c:pt idx="28793">
                  <c:v>0.95672453703703697</c:v>
                </c:pt>
                <c:pt idx="28794">
                  <c:v>0.95696759259259256</c:v>
                </c:pt>
                <c:pt idx="28795">
                  <c:v>0.95721064814814805</c:v>
                </c:pt>
                <c:pt idx="28796">
                  <c:v>0.95745370370370375</c:v>
                </c:pt>
                <c:pt idx="28797">
                  <c:v>0.95770833333333327</c:v>
                </c:pt>
                <c:pt idx="28798">
                  <c:v>0.95795138888888898</c:v>
                </c:pt>
                <c:pt idx="28799">
                  <c:v>0.95819444444444446</c:v>
                </c:pt>
                <c:pt idx="28800">
                  <c:v>0.95843750000000005</c:v>
                </c:pt>
                <c:pt idx="28801">
                  <c:v>0.95868055555555554</c:v>
                </c:pt>
                <c:pt idx="28802">
                  <c:v>0.95892361111111113</c:v>
                </c:pt>
                <c:pt idx="28803">
                  <c:v>0.95917824074074076</c:v>
                </c:pt>
                <c:pt idx="28804">
                  <c:v>0.95942129629629624</c:v>
                </c:pt>
                <c:pt idx="28805">
                  <c:v>0.95966435185185184</c:v>
                </c:pt>
                <c:pt idx="28806">
                  <c:v>0.95990740740740732</c:v>
                </c:pt>
                <c:pt idx="28807">
                  <c:v>0.96015046296296302</c:v>
                </c:pt>
                <c:pt idx="28808">
                  <c:v>0.96040509259259255</c:v>
                </c:pt>
                <c:pt idx="28809">
                  <c:v>0.96064814814814825</c:v>
                </c:pt>
                <c:pt idx="28810">
                  <c:v>0.96089120370370373</c:v>
                </c:pt>
                <c:pt idx="28811">
                  <c:v>0.96113425925925933</c:v>
                </c:pt>
                <c:pt idx="28812">
                  <c:v>0.96137731481481481</c:v>
                </c:pt>
                <c:pt idx="28813">
                  <c:v>0.96163194444444444</c:v>
                </c:pt>
                <c:pt idx="28814">
                  <c:v>0.96187500000000004</c:v>
                </c:pt>
                <c:pt idx="28815">
                  <c:v>0.96211805555555552</c:v>
                </c:pt>
                <c:pt idx="28816">
                  <c:v>0.96236111111111111</c:v>
                </c:pt>
                <c:pt idx="28817">
                  <c:v>0.96260416666666659</c:v>
                </c:pt>
                <c:pt idx="28818">
                  <c:v>0.96285879629629623</c:v>
                </c:pt>
                <c:pt idx="28819">
                  <c:v>0.96310185185185182</c:v>
                </c:pt>
                <c:pt idx="28820">
                  <c:v>0.9633449074074073</c:v>
                </c:pt>
                <c:pt idx="28821">
                  <c:v>0.96358796296296301</c:v>
                </c:pt>
                <c:pt idx="28822">
                  <c:v>0.96383101851851849</c:v>
                </c:pt>
                <c:pt idx="28823">
                  <c:v>0.96407407407407408</c:v>
                </c:pt>
                <c:pt idx="28824">
                  <c:v>0.96432870370370372</c:v>
                </c:pt>
                <c:pt idx="28825">
                  <c:v>0.96457175925925931</c:v>
                </c:pt>
                <c:pt idx="28826">
                  <c:v>0.96481481481481479</c:v>
                </c:pt>
                <c:pt idx="28827">
                  <c:v>0.96505787037037039</c:v>
                </c:pt>
                <c:pt idx="28828">
                  <c:v>0.96530092592592587</c:v>
                </c:pt>
                <c:pt idx="28829">
                  <c:v>0.9655555555555555</c:v>
                </c:pt>
                <c:pt idx="28830">
                  <c:v>0.96579861111111109</c:v>
                </c:pt>
                <c:pt idx="28831">
                  <c:v>0.96604166666666658</c:v>
                </c:pt>
                <c:pt idx="28832">
                  <c:v>0.96628472222222228</c:v>
                </c:pt>
                <c:pt idx="28833">
                  <c:v>0.96652777777777776</c:v>
                </c:pt>
                <c:pt idx="28834">
                  <c:v>0.96678240740740751</c:v>
                </c:pt>
                <c:pt idx="28835">
                  <c:v>0.96702546296296299</c:v>
                </c:pt>
                <c:pt idx="28836">
                  <c:v>0.96726851851851858</c:v>
                </c:pt>
                <c:pt idx="28837">
                  <c:v>0.96751157407407407</c:v>
                </c:pt>
                <c:pt idx="28838">
                  <c:v>0.96775462962962966</c:v>
                </c:pt>
                <c:pt idx="28839">
                  <c:v>0.96800925925925929</c:v>
                </c:pt>
                <c:pt idx="28840">
                  <c:v>0.96825231481481477</c:v>
                </c:pt>
                <c:pt idx="28841">
                  <c:v>0.96849537037037037</c:v>
                </c:pt>
                <c:pt idx="28842">
                  <c:v>0.96873842592592585</c:v>
                </c:pt>
                <c:pt idx="28843">
                  <c:v>0.96898148148148155</c:v>
                </c:pt>
                <c:pt idx="28844">
                  <c:v>0.96922453703703704</c:v>
                </c:pt>
                <c:pt idx="28845">
                  <c:v>0.96947916666666656</c:v>
                </c:pt>
                <c:pt idx="28846">
                  <c:v>0.96972222222222226</c:v>
                </c:pt>
                <c:pt idx="28847">
                  <c:v>0.96996527777777775</c:v>
                </c:pt>
                <c:pt idx="28848">
                  <c:v>0.97020833333333334</c:v>
                </c:pt>
                <c:pt idx="28849">
                  <c:v>0.97045138888888882</c:v>
                </c:pt>
                <c:pt idx="28850">
                  <c:v>0.97070601851851857</c:v>
                </c:pt>
                <c:pt idx="28851">
                  <c:v>0.97094907407407405</c:v>
                </c:pt>
                <c:pt idx="28852">
                  <c:v>0.97119212962962964</c:v>
                </c:pt>
                <c:pt idx="28853">
                  <c:v>0.97143518518518512</c:v>
                </c:pt>
                <c:pt idx="28854">
                  <c:v>0.97167824074074083</c:v>
                </c:pt>
                <c:pt idx="28855">
                  <c:v>0.97193287037037035</c:v>
                </c:pt>
                <c:pt idx="28856">
                  <c:v>0.97217592592592583</c:v>
                </c:pt>
                <c:pt idx="28857">
                  <c:v>0.97241898148148154</c:v>
                </c:pt>
                <c:pt idx="28858">
                  <c:v>0.97266203703703702</c:v>
                </c:pt>
                <c:pt idx="28859">
                  <c:v>0.97290509259259261</c:v>
                </c:pt>
                <c:pt idx="28860">
                  <c:v>0.97315972222222225</c:v>
                </c:pt>
                <c:pt idx="28861">
                  <c:v>0.97340277777777784</c:v>
                </c:pt>
                <c:pt idx="28862">
                  <c:v>0.97364583333333332</c:v>
                </c:pt>
                <c:pt idx="28863">
                  <c:v>0.97388888888888892</c:v>
                </c:pt>
                <c:pt idx="28864">
                  <c:v>0.9741319444444444</c:v>
                </c:pt>
                <c:pt idx="28865">
                  <c:v>0.9743750000000001</c:v>
                </c:pt>
                <c:pt idx="28866">
                  <c:v>0.97462962962962962</c:v>
                </c:pt>
                <c:pt idx="28867">
                  <c:v>0.97487268518518511</c:v>
                </c:pt>
                <c:pt idx="28868">
                  <c:v>0.97511574074074081</c:v>
                </c:pt>
                <c:pt idx="28869">
                  <c:v>0.97535879629629629</c:v>
                </c:pt>
                <c:pt idx="28870">
                  <c:v>0.97560185185185189</c:v>
                </c:pt>
                <c:pt idx="28871">
                  <c:v>0.97585648148148152</c:v>
                </c:pt>
                <c:pt idx="28872">
                  <c:v>0.976099537037037</c:v>
                </c:pt>
                <c:pt idx="28873">
                  <c:v>0.9763425925925926</c:v>
                </c:pt>
                <c:pt idx="28874">
                  <c:v>0.97658564814814808</c:v>
                </c:pt>
                <c:pt idx="28875">
                  <c:v>0.97682870370370367</c:v>
                </c:pt>
                <c:pt idx="28876">
                  <c:v>0.9770833333333333</c:v>
                </c:pt>
                <c:pt idx="28877">
                  <c:v>0.9773263888888889</c:v>
                </c:pt>
                <c:pt idx="28878">
                  <c:v>0.97756944444444438</c:v>
                </c:pt>
                <c:pt idx="28879">
                  <c:v>0.97781250000000008</c:v>
                </c:pt>
                <c:pt idx="28880">
                  <c:v>0.97805555555555557</c:v>
                </c:pt>
                <c:pt idx="28881">
                  <c:v>0.97831018518518509</c:v>
                </c:pt>
                <c:pt idx="28882">
                  <c:v>0.97855324074074079</c:v>
                </c:pt>
                <c:pt idx="28883">
                  <c:v>0.97879629629629628</c:v>
                </c:pt>
                <c:pt idx="28884">
                  <c:v>0.97903935185185187</c:v>
                </c:pt>
                <c:pt idx="28885">
                  <c:v>0.97928240740740735</c:v>
                </c:pt>
                <c:pt idx="28886">
                  <c:v>0.97952546296296295</c:v>
                </c:pt>
                <c:pt idx="28887">
                  <c:v>0.97978009259259258</c:v>
                </c:pt>
                <c:pt idx="28888">
                  <c:v>0.98002314814814817</c:v>
                </c:pt>
                <c:pt idx="28889">
                  <c:v>0.98026620370370365</c:v>
                </c:pt>
                <c:pt idx="28890">
                  <c:v>0.98050925925925936</c:v>
                </c:pt>
                <c:pt idx="28891">
                  <c:v>0.98075231481481484</c:v>
                </c:pt>
                <c:pt idx="28892">
                  <c:v>0.98100694444444436</c:v>
                </c:pt>
                <c:pt idx="28893">
                  <c:v>0.98125000000000007</c:v>
                </c:pt>
                <c:pt idx="28894">
                  <c:v>0.98149305555555555</c:v>
                </c:pt>
                <c:pt idx="28895">
                  <c:v>0.98173611111111114</c:v>
                </c:pt>
                <c:pt idx="28896">
                  <c:v>0.98197916666666663</c:v>
                </c:pt>
                <c:pt idx="28897">
                  <c:v>0.98223379629629637</c:v>
                </c:pt>
                <c:pt idx="28898">
                  <c:v>0.98247685185185185</c:v>
                </c:pt>
                <c:pt idx="28899">
                  <c:v>0.98271990740740733</c:v>
                </c:pt>
                <c:pt idx="28900">
                  <c:v>0.98296296296296293</c:v>
                </c:pt>
                <c:pt idx="28901">
                  <c:v>0.98320601851851863</c:v>
                </c:pt>
                <c:pt idx="28902">
                  <c:v>0.98346064814814815</c:v>
                </c:pt>
                <c:pt idx="28903">
                  <c:v>0.98370370370370364</c:v>
                </c:pt>
                <c:pt idx="28904">
                  <c:v>0.98394675925925934</c:v>
                </c:pt>
                <c:pt idx="28905">
                  <c:v>0.98418981481481482</c:v>
                </c:pt>
                <c:pt idx="28906">
                  <c:v>0.98443287037037042</c:v>
                </c:pt>
                <c:pt idx="28907">
                  <c:v>0.9846759259259259</c:v>
                </c:pt>
                <c:pt idx="28908">
                  <c:v>0.98493055555555553</c:v>
                </c:pt>
                <c:pt idx="28909">
                  <c:v>0.98517361111111112</c:v>
                </c:pt>
                <c:pt idx="28910">
                  <c:v>0.98541666666666661</c:v>
                </c:pt>
                <c:pt idx="28911">
                  <c:v>0.9856597222222222</c:v>
                </c:pt>
                <c:pt idx="28912">
                  <c:v>0.98590277777777768</c:v>
                </c:pt>
                <c:pt idx="28913">
                  <c:v>0.98615740740740743</c:v>
                </c:pt>
                <c:pt idx="28914">
                  <c:v>0.98640046296296291</c:v>
                </c:pt>
                <c:pt idx="28915">
                  <c:v>0.98664351851851861</c:v>
                </c:pt>
                <c:pt idx="28916">
                  <c:v>0.9868865740740741</c:v>
                </c:pt>
                <c:pt idx="28917">
                  <c:v>0.98712962962962969</c:v>
                </c:pt>
                <c:pt idx="28918">
                  <c:v>0.98738425925925932</c:v>
                </c:pt>
                <c:pt idx="28919">
                  <c:v>0.98762731481481481</c:v>
                </c:pt>
                <c:pt idx="28920">
                  <c:v>0.9878703703703704</c:v>
                </c:pt>
                <c:pt idx="28921">
                  <c:v>0.98811342592592588</c:v>
                </c:pt>
                <c:pt idx="28922">
                  <c:v>0.98835648148148147</c:v>
                </c:pt>
                <c:pt idx="28923">
                  <c:v>0.98861111111111111</c:v>
                </c:pt>
                <c:pt idx="28924">
                  <c:v>0.9888541666666667</c:v>
                </c:pt>
                <c:pt idx="28925">
                  <c:v>0.98909722222222218</c:v>
                </c:pt>
                <c:pt idx="28926">
                  <c:v>0.98934027777777767</c:v>
                </c:pt>
                <c:pt idx="28927">
                  <c:v>0.98958333333333337</c:v>
                </c:pt>
                <c:pt idx="28928">
                  <c:v>0.98983796296296289</c:v>
                </c:pt>
                <c:pt idx="28929">
                  <c:v>0.9900810185185186</c:v>
                </c:pt>
                <c:pt idx="28930">
                  <c:v>0.99032407407407408</c:v>
                </c:pt>
                <c:pt idx="28931">
                  <c:v>0.99056712962962967</c:v>
                </c:pt>
                <c:pt idx="28932">
                  <c:v>0.99081018518518515</c:v>
                </c:pt>
                <c:pt idx="28933">
                  <c:v>0.99105324074074075</c:v>
                </c:pt>
                <c:pt idx="28934">
                  <c:v>0.99130787037037038</c:v>
                </c:pt>
                <c:pt idx="28935">
                  <c:v>0.99155092592592586</c:v>
                </c:pt>
                <c:pt idx="28936">
                  <c:v>0.99179398148148146</c:v>
                </c:pt>
                <c:pt idx="28937">
                  <c:v>0.99203703703703694</c:v>
                </c:pt>
                <c:pt idx="28938">
                  <c:v>0.99228009259259264</c:v>
                </c:pt>
                <c:pt idx="28939">
                  <c:v>0.99253472222222217</c:v>
                </c:pt>
                <c:pt idx="28940">
                  <c:v>0.99277777777777787</c:v>
                </c:pt>
                <c:pt idx="28941">
                  <c:v>0.99302083333333335</c:v>
                </c:pt>
                <c:pt idx="28942">
                  <c:v>0.99326388888888895</c:v>
                </c:pt>
                <c:pt idx="28943">
                  <c:v>0.99350694444444443</c:v>
                </c:pt>
                <c:pt idx="28944">
                  <c:v>0.99376157407407406</c:v>
                </c:pt>
                <c:pt idx="28945">
                  <c:v>0.99400462962962965</c:v>
                </c:pt>
                <c:pt idx="28946">
                  <c:v>0.99424768518518514</c:v>
                </c:pt>
                <c:pt idx="28947">
                  <c:v>0.99449074074074073</c:v>
                </c:pt>
                <c:pt idx="28948">
                  <c:v>0.99473379629629621</c:v>
                </c:pt>
                <c:pt idx="28949">
                  <c:v>0.99497685185185192</c:v>
                </c:pt>
                <c:pt idx="28950">
                  <c:v>0.99523148148148144</c:v>
                </c:pt>
                <c:pt idx="28951">
                  <c:v>0.99547453703703714</c:v>
                </c:pt>
                <c:pt idx="28952">
                  <c:v>0.99571759259259263</c:v>
                </c:pt>
                <c:pt idx="28953">
                  <c:v>0.99596064814814811</c:v>
                </c:pt>
                <c:pt idx="28954">
                  <c:v>0.9962037037037037</c:v>
                </c:pt>
                <c:pt idx="28955">
                  <c:v>0.99645833333333333</c:v>
                </c:pt>
                <c:pt idx="28956">
                  <c:v>0.99670138888888893</c:v>
                </c:pt>
                <c:pt idx="28957">
                  <c:v>0.99694444444444441</c:v>
                </c:pt>
                <c:pt idx="28958">
                  <c:v>0.9971875</c:v>
                </c:pt>
                <c:pt idx="28959">
                  <c:v>0.99743055555555549</c:v>
                </c:pt>
                <c:pt idx="28960">
                  <c:v>0.99768518518518512</c:v>
                </c:pt>
                <c:pt idx="28961">
                  <c:v>0.99792824074074071</c:v>
                </c:pt>
                <c:pt idx="28962">
                  <c:v>0.9981712962962962</c:v>
                </c:pt>
                <c:pt idx="28963">
                  <c:v>0.9984143518518519</c:v>
                </c:pt>
                <c:pt idx="28964">
                  <c:v>0.99865740740740738</c:v>
                </c:pt>
                <c:pt idx="28965">
                  <c:v>0.99891203703703713</c:v>
                </c:pt>
                <c:pt idx="28966">
                  <c:v>0.99915509259259261</c:v>
                </c:pt>
                <c:pt idx="28967">
                  <c:v>0.9993981481481482</c:v>
                </c:pt>
                <c:pt idx="28968">
                  <c:v>0.99964120370370368</c:v>
                </c:pt>
                <c:pt idx="28969">
                  <c:v>0.99988425925925928</c:v>
                </c:pt>
                <c:pt idx="28970">
                  <c:v>1.3888888888888889E-4</c:v>
                </c:pt>
                <c:pt idx="28971">
                  <c:v>3.8194444444444446E-4</c:v>
                </c:pt>
                <c:pt idx="28972">
                  <c:v>6.2500000000000001E-4</c:v>
                </c:pt>
                <c:pt idx="28973">
                  <c:v>8.6805555555555551E-4</c:v>
                </c:pt>
                <c:pt idx="28974">
                  <c:v>1.1111111111111111E-3</c:v>
                </c:pt>
                <c:pt idx="28975">
                  <c:v>1.3541666666666667E-3</c:v>
                </c:pt>
                <c:pt idx="28976">
                  <c:v>1.6087962962962963E-3</c:v>
                </c:pt>
                <c:pt idx="28977">
                  <c:v>1.8518518518518517E-3</c:v>
                </c:pt>
                <c:pt idx="28978">
                  <c:v>2.0949074074074073E-3</c:v>
                </c:pt>
                <c:pt idx="28979">
                  <c:v>2.3379629629629631E-3</c:v>
                </c:pt>
                <c:pt idx="28980">
                  <c:v>2.5810185185185185E-3</c:v>
                </c:pt>
                <c:pt idx="28981">
                  <c:v>2.8356481481481479E-3</c:v>
                </c:pt>
                <c:pt idx="28982">
                  <c:v>3.0787037037037037E-3</c:v>
                </c:pt>
                <c:pt idx="28983">
                  <c:v>3.3217592592592591E-3</c:v>
                </c:pt>
                <c:pt idx="28984">
                  <c:v>3.5648148148148154E-3</c:v>
                </c:pt>
                <c:pt idx="28985">
                  <c:v>3.8078703703703707E-3</c:v>
                </c:pt>
                <c:pt idx="28986">
                  <c:v>4.0624999999999993E-3</c:v>
                </c:pt>
                <c:pt idx="28987">
                  <c:v>4.3055555555555555E-3</c:v>
                </c:pt>
                <c:pt idx="28988">
                  <c:v>4.5486111111111109E-3</c:v>
                </c:pt>
                <c:pt idx="28989">
                  <c:v>4.7916666666666672E-3</c:v>
                </c:pt>
                <c:pt idx="28990">
                  <c:v>5.0347222222222225E-3</c:v>
                </c:pt>
                <c:pt idx="28991">
                  <c:v>5.2893518518518515E-3</c:v>
                </c:pt>
                <c:pt idx="28992">
                  <c:v>5.5324074074074069E-3</c:v>
                </c:pt>
                <c:pt idx="28993">
                  <c:v>5.7754629629629623E-3</c:v>
                </c:pt>
                <c:pt idx="28994">
                  <c:v>6.0185185185185177E-3</c:v>
                </c:pt>
                <c:pt idx="28995">
                  <c:v>6.2615740740740748E-3</c:v>
                </c:pt>
                <c:pt idx="28996">
                  <c:v>6.5162037037037037E-3</c:v>
                </c:pt>
                <c:pt idx="28997">
                  <c:v>6.7592592592592591E-3</c:v>
                </c:pt>
                <c:pt idx="28998">
                  <c:v>7.0023148148148154E-3</c:v>
                </c:pt>
                <c:pt idx="28999">
                  <c:v>7.2453703703703708E-3</c:v>
                </c:pt>
                <c:pt idx="29000">
                  <c:v>7.4884259259259262E-3</c:v>
                </c:pt>
                <c:pt idx="29001">
                  <c:v>7.7314814814814815E-3</c:v>
                </c:pt>
                <c:pt idx="29002">
                  <c:v>7.9861111111111122E-3</c:v>
                </c:pt>
                <c:pt idx="29003">
                  <c:v>8.2291666666666659E-3</c:v>
                </c:pt>
                <c:pt idx="29004">
                  <c:v>8.4722222222222213E-3</c:v>
                </c:pt>
                <c:pt idx="29005">
                  <c:v>8.7152777777777784E-3</c:v>
                </c:pt>
                <c:pt idx="29006">
                  <c:v>8.9583333333333338E-3</c:v>
                </c:pt>
                <c:pt idx="29007">
                  <c:v>9.2129629629629627E-3</c:v>
                </c:pt>
                <c:pt idx="29008">
                  <c:v>9.4560185185185181E-3</c:v>
                </c:pt>
                <c:pt idx="29009">
                  <c:v>9.6990740740740735E-3</c:v>
                </c:pt>
                <c:pt idx="29010">
                  <c:v>9.9421296296296289E-3</c:v>
                </c:pt>
                <c:pt idx="29011">
                  <c:v>1.0185185185185184E-2</c:v>
                </c:pt>
                <c:pt idx="29012">
                  <c:v>1.0439814814814813E-2</c:v>
                </c:pt>
                <c:pt idx="29013">
                  <c:v>1.068287037037037E-2</c:v>
                </c:pt>
                <c:pt idx="29014">
                  <c:v>1.0925925925925924E-2</c:v>
                </c:pt>
                <c:pt idx="29015">
                  <c:v>1.1168981481481481E-2</c:v>
                </c:pt>
                <c:pt idx="29016">
                  <c:v>1.1412037037037038E-2</c:v>
                </c:pt>
                <c:pt idx="29017">
                  <c:v>1.1655092592592594E-2</c:v>
                </c:pt>
                <c:pt idx="29018">
                  <c:v>1.1909722222222223E-2</c:v>
                </c:pt>
                <c:pt idx="29019">
                  <c:v>1.2152777777777778E-2</c:v>
                </c:pt>
                <c:pt idx="29020">
                  <c:v>1.2395833333333335E-2</c:v>
                </c:pt>
                <c:pt idx="29021">
                  <c:v>1.2638888888888889E-2</c:v>
                </c:pt>
                <c:pt idx="29022">
                  <c:v>1.2881944444444446E-2</c:v>
                </c:pt>
                <c:pt idx="29023">
                  <c:v>1.3136574074074077E-2</c:v>
                </c:pt>
                <c:pt idx="29024">
                  <c:v>1.3379629629629628E-2</c:v>
                </c:pt>
                <c:pt idx="29025">
                  <c:v>1.3622685185185184E-2</c:v>
                </c:pt>
                <c:pt idx="29026">
                  <c:v>1.3865740740740739E-2</c:v>
                </c:pt>
                <c:pt idx="29027">
                  <c:v>1.4108796296296295E-2</c:v>
                </c:pt>
                <c:pt idx="29028">
                  <c:v>1.4363425925925925E-2</c:v>
                </c:pt>
                <c:pt idx="29029">
                  <c:v>1.4606481481481482E-2</c:v>
                </c:pt>
                <c:pt idx="29030">
                  <c:v>1.4849537037037036E-2</c:v>
                </c:pt>
                <c:pt idx="29031">
                  <c:v>1.5092592592592593E-2</c:v>
                </c:pt>
                <c:pt idx="29032">
                  <c:v>1.5335648148148147E-2</c:v>
                </c:pt>
                <c:pt idx="29033">
                  <c:v>1.5578703703703704E-2</c:v>
                </c:pt>
                <c:pt idx="29034">
                  <c:v>1.5833333333333335E-2</c:v>
                </c:pt>
                <c:pt idx="29035">
                  <c:v>1.6076388888888887E-2</c:v>
                </c:pt>
                <c:pt idx="29036">
                  <c:v>1.6319444444444445E-2</c:v>
                </c:pt>
                <c:pt idx="29037">
                  <c:v>1.6562500000000001E-2</c:v>
                </c:pt>
                <c:pt idx="29038">
                  <c:v>1.6805555555555556E-2</c:v>
                </c:pt>
                <c:pt idx="29039">
                  <c:v>1.7060185185185185E-2</c:v>
                </c:pt>
                <c:pt idx="29040">
                  <c:v>1.7303240740740741E-2</c:v>
                </c:pt>
                <c:pt idx="29041">
                  <c:v>1.7546296296296296E-2</c:v>
                </c:pt>
                <c:pt idx="29042">
                  <c:v>1.7789351851851851E-2</c:v>
                </c:pt>
                <c:pt idx="29043">
                  <c:v>1.8032407407407407E-2</c:v>
                </c:pt>
                <c:pt idx="29044">
                  <c:v>1.8287037037037036E-2</c:v>
                </c:pt>
                <c:pt idx="29045">
                  <c:v>1.8530092592592595E-2</c:v>
                </c:pt>
                <c:pt idx="29046">
                  <c:v>1.877314814814815E-2</c:v>
                </c:pt>
                <c:pt idx="29047">
                  <c:v>1.9016203703703705E-2</c:v>
                </c:pt>
                <c:pt idx="29048">
                  <c:v>1.9259259259259261E-2</c:v>
                </c:pt>
                <c:pt idx="29049">
                  <c:v>1.951388888888889E-2</c:v>
                </c:pt>
                <c:pt idx="29050">
                  <c:v>1.9756944444444445E-2</c:v>
                </c:pt>
                <c:pt idx="29051">
                  <c:v>0.02</c:v>
                </c:pt>
                <c:pt idx="29052">
                  <c:v>2.0243055555555552E-2</c:v>
                </c:pt>
                <c:pt idx="29053">
                  <c:v>2.0486111111111111E-2</c:v>
                </c:pt>
                <c:pt idx="29054">
                  <c:v>2.074074074074074E-2</c:v>
                </c:pt>
                <c:pt idx="29055">
                  <c:v>2.0983796296296296E-2</c:v>
                </c:pt>
                <c:pt idx="29056">
                  <c:v>2.1226851851851854E-2</c:v>
                </c:pt>
                <c:pt idx="29057">
                  <c:v>2.146990740740741E-2</c:v>
                </c:pt>
                <c:pt idx="29058">
                  <c:v>2.1712962962962962E-2</c:v>
                </c:pt>
                <c:pt idx="29059">
                  <c:v>2.1956018518518517E-2</c:v>
                </c:pt>
                <c:pt idx="29060">
                  <c:v>2.2210648148148149E-2</c:v>
                </c:pt>
                <c:pt idx="29061">
                  <c:v>2.2453703703703708E-2</c:v>
                </c:pt>
                <c:pt idx="29062">
                  <c:v>2.269675925925926E-2</c:v>
                </c:pt>
                <c:pt idx="29063">
                  <c:v>2.2939814814814816E-2</c:v>
                </c:pt>
                <c:pt idx="29064">
                  <c:v>2.3182870370370371E-2</c:v>
                </c:pt>
                <c:pt idx="29065">
                  <c:v>2.34375E-2</c:v>
                </c:pt>
                <c:pt idx="29066">
                  <c:v>2.3680555555555555E-2</c:v>
                </c:pt>
                <c:pt idx="29067">
                  <c:v>2.3923611111111114E-2</c:v>
                </c:pt>
                <c:pt idx="29068">
                  <c:v>2.4166666666666666E-2</c:v>
                </c:pt>
                <c:pt idx="29069">
                  <c:v>2.4409722222222222E-2</c:v>
                </c:pt>
                <c:pt idx="29070">
                  <c:v>2.4664351851851851E-2</c:v>
                </c:pt>
                <c:pt idx="29071">
                  <c:v>2.4907407407407406E-2</c:v>
                </c:pt>
                <c:pt idx="29072">
                  <c:v>2.5150462962962961E-2</c:v>
                </c:pt>
                <c:pt idx="29073">
                  <c:v>2.539351851851852E-2</c:v>
                </c:pt>
                <c:pt idx="29074">
                  <c:v>2.5636574074074072E-2</c:v>
                </c:pt>
                <c:pt idx="29075">
                  <c:v>2.5879629629629627E-2</c:v>
                </c:pt>
                <c:pt idx="29076">
                  <c:v>2.613425925925926E-2</c:v>
                </c:pt>
                <c:pt idx="29077">
                  <c:v>2.6377314814814815E-2</c:v>
                </c:pt>
                <c:pt idx="29078">
                  <c:v>2.6620370370370374E-2</c:v>
                </c:pt>
                <c:pt idx="29079">
                  <c:v>2.6863425925925926E-2</c:v>
                </c:pt>
                <c:pt idx="29080">
                  <c:v>2.7118055555555552E-2</c:v>
                </c:pt>
                <c:pt idx="29081">
                  <c:v>2.736111111111111E-2</c:v>
                </c:pt>
                <c:pt idx="29082">
                  <c:v>2.7604166666666666E-2</c:v>
                </c:pt>
                <c:pt idx="29083">
                  <c:v>2.7847222222222221E-2</c:v>
                </c:pt>
                <c:pt idx="29084">
                  <c:v>2.809027777777778E-2</c:v>
                </c:pt>
                <c:pt idx="29085">
                  <c:v>2.8333333333333332E-2</c:v>
                </c:pt>
                <c:pt idx="29086">
                  <c:v>2.8587962962962964E-2</c:v>
                </c:pt>
                <c:pt idx="29087">
                  <c:v>2.883101851851852E-2</c:v>
                </c:pt>
                <c:pt idx="29088">
                  <c:v>2.9074074074074075E-2</c:v>
                </c:pt>
                <c:pt idx="29089">
                  <c:v>2.9317129629629634E-2</c:v>
                </c:pt>
                <c:pt idx="29090">
                  <c:v>2.9560185185185189E-2</c:v>
                </c:pt>
                <c:pt idx="29091">
                  <c:v>2.9814814814814811E-2</c:v>
                </c:pt>
                <c:pt idx="29092">
                  <c:v>3.005787037037037E-2</c:v>
                </c:pt>
                <c:pt idx="29093">
                  <c:v>3.0300925925925926E-2</c:v>
                </c:pt>
                <c:pt idx="29094">
                  <c:v>3.0543981481481481E-2</c:v>
                </c:pt>
                <c:pt idx="29095">
                  <c:v>3.078703703703704E-2</c:v>
                </c:pt>
                <c:pt idx="29096">
                  <c:v>3.1041666666666665E-2</c:v>
                </c:pt>
                <c:pt idx="29097">
                  <c:v>3.1284722222222221E-2</c:v>
                </c:pt>
                <c:pt idx="29098">
                  <c:v>3.1527777777777773E-2</c:v>
                </c:pt>
                <c:pt idx="29099">
                  <c:v>3.1770833333333331E-2</c:v>
                </c:pt>
                <c:pt idx="29100">
                  <c:v>3.201388888888889E-2</c:v>
                </c:pt>
                <c:pt idx="29101">
                  <c:v>3.2256944444444442E-2</c:v>
                </c:pt>
                <c:pt idx="29102">
                  <c:v>3.2511574074074075E-2</c:v>
                </c:pt>
                <c:pt idx="29103">
                  <c:v>3.2754629629629627E-2</c:v>
                </c:pt>
                <c:pt idx="29104">
                  <c:v>3.2997685185185185E-2</c:v>
                </c:pt>
                <c:pt idx="29105">
                  <c:v>3.3240740740740744E-2</c:v>
                </c:pt>
                <c:pt idx="29106">
                  <c:v>3.3483796296296296E-2</c:v>
                </c:pt>
                <c:pt idx="29107">
                  <c:v>3.3738425925925929E-2</c:v>
                </c:pt>
                <c:pt idx="29108">
                  <c:v>3.3981481481481481E-2</c:v>
                </c:pt>
                <c:pt idx="29109">
                  <c:v>3.4224537037037032E-2</c:v>
                </c:pt>
                <c:pt idx="29110">
                  <c:v>3.4467592592592591E-2</c:v>
                </c:pt>
                <c:pt idx="29111">
                  <c:v>3.471064814814815E-2</c:v>
                </c:pt>
                <c:pt idx="29112">
                  <c:v>3.4965277777777783E-2</c:v>
                </c:pt>
                <c:pt idx="29113">
                  <c:v>3.5208333333333335E-2</c:v>
                </c:pt>
                <c:pt idx="29114">
                  <c:v>3.5451388888888886E-2</c:v>
                </c:pt>
                <c:pt idx="29115">
                  <c:v>3.5694444444444445E-2</c:v>
                </c:pt>
                <c:pt idx="29116">
                  <c:v>3.5937500000000004E-2</c:v>
                </c:pt>
                <c:pt idx="29117">
                  <c:v>3.6180555555555556E-2</c:v>
                </c:pt>
                <c:pt idx="29118">
                  <c:v>3.6435185185185189E-2</c:v>
                </c:pt>
                <c:pt idx="29119">
                  <c:v>3.667824074074074E-2</c:v>
                </c:pt>
                <c:pt idx="29120">
                  <c:v>3.6921296296296292E-2</c:v>
                </c:pt>
                <c:pt idx="29121">
                  <c:v>3.7164351851851851E-2</c:v>
                </c:pt>
                <c:pt idx="29122">
                  <c:v>3.7418981481481477E-2</c:v>
                </c:pt>
                <c:pt idx="29123">
                  <c:v>3.7662037037037036E-2</c:v>
                </c:pt>
                <c:pt idx="29124">
                  <c:v>3.7905092592592594E-2</c:v>
                </c:pt>
                <c:pt idx="29125">
                  <c:v>3.8148148148148146E-2</c:v>
                </c:pt>
                <c:pt idx="29126">
                  <c:v>3.8391203703703698E-2</c:v>
                </c:pt>
                <c:pt idx="29127">
                  <c:v>3.8634259259259257E-2</c:v>
                </c:pt>
                <c:pt idx="29128">
                  <c:v>3.888888888888889E-2</c:v>
                </c:pt>
                <c:pt idx="29129">
                  <c:v>3.9131944444444448E-2</c:v>
                </c:pt>
                <c:pt idx="29130">
                  <c:v>3.9375E-2</c:v>
                </c:pt>
                <c:pt idx="29131">
                  <c:v>3.9618055555555552E-2</c:v>
                </c:pt>
                <c:pt idx="29132">
                  <c:v>3.9861111111111111E-2</c:v>
                </c:pt>
                <c:pt idx="29133">
                  <c:v>4.0115740740740737E-2</c:v>
                </c:pt>
                <c:pt idx="29134">
                  <c:v>4.0358796296296295E-2</c:v>
                </c:pt>
                <c:pt idx="29135">
                  <c:v>4.0601851851851854E-2</c:v>
                </c:pt>
                <c:pt idx="29136">
                  <c:v>4.0844907407407406E-2</c:v>
                </c:pt>
                <c:pt idx="29137">
                  <c:v>4.1087962962962958E-2</c:v>
                </c:pt>
                <c:pt idx="29138">
                  <c:v>4.1342592592592591E-2</c:v>
                </c:pt>
                <c:pt idx="29139">
                  <c:v>4.1585648148148149E-2</c:v>
                </c:pt>
                <c:pt idx="29140">
                  <c:v>4.1828703703703701E-2</c:v>
                </c:pt>
                <c:pt idx="29141">
                  <c:v>4.207175925925926E-2</c:v>
                </c:pt>
                <c:pt idx="29142">
                  <c:v>4.2314814814814812E-2</c:v>
                </c:pt>
                <c:pt idx="29143">
                  <c:v>4.2557870370370371E-2</c:v>
                </c:pt>
                <c:pt idx="29144">
                  <c:v>4.2812500000000003E-2</c:v>
                </c:pt>
                <c:pt idx="29145">
                  <c:v>4.3055555555555562E-2</c:v>
                </c:pt>
                <c:pt idx="29146">
                  <c:v>4.3298611111111107E-2</c:v>
                </c:pt>
                <c:pt idx="29147">
                  <c:v>4.3541666666666666E-2</c:v>
                </c:pt>
                <c:pt idx="29148">
                  <c:v>4.3784722222222218E-2</c:v>
                </c:pt>
                <c:pt idx="29149">
                  <c:v>4.403935185185185E-2</c:v>
                </c:pt>
                <c:pt idx="29150">
                  <c:v>4.4282407407407409E-2</c:v>
                </c:pt>
                <c:pt idx="29151">
                  <c:v>4.4525462962962968E-2</c:v>
                </c:pt>
                <c:pt idx="29152">
                  <c:v>4.476851851851852E-2</c:v>
                </c:pt>
                <c:pt idx="29153">
                  <c:v>4.5011574074074072E-2</c:v>
                </c:pt>
                <c:pt idx="29154">
                  <c:v>4.5266203703703704E-2</c:v>
                </c:pt>
                <c:pt idx="29155">
                  <c:v>4.5509259259259256E-2</c:v>
                </c:pt>
                <c:pt idx="29156">
                  <c:v>4.5752314814814815E-2</c:v>
                </c:pt>
                <c:pt idx="29157">
                  <c:v>4.5995370370370374E-2</c:v>
                </c:pt>
                <c:pt idx="29158">
                  <c:v>4.6238425925925926E-2</c:v>
                </c:pt>
                <c:pt idx="29159">
                  <c:v>4.6481481481481485E-2</c:v>
                </c:pt>
                <c:pt idx="29160">
                  <c:v>4.673611111111111E-2</c:v>
                </c:pt>
                <c:pt idx="29161">
                  <c:v>4.6979166666666662E-2</c:v>
                </c:pt>
                <c:pt idx="29162">
                  <c:v>4.7222222222222221E-2</c:v>
                </c:pt>
                <c:pt idx="29163">
                  <c:v>4.746527777777778E-2</c:v>
                </c:pt>
                <c:pt idx="29164">
                  <c:v>4.7719907407407412E-2</c:v>
                </c:pt>
                <c:pt idx="29165">
                  <c:v>4.7962962962962964E-2</c:v>
                </c:pt>
                <c:pt idx="29166">
                  <c:v>4.8206018518518523E-2</c:v>
                </c:pt>
                <c:pt idx="29167">
                  <c:v>4.8449074074074082E-2</c:v>
                </c:pt>
                <c:pt idx="29168">
                  <c:v>4.8692129629629627E-2</c:v>
                </c:pt>
                <c:pt idx="29169">
                  <c:v>4.8935185185185186E-2</c:v>
                </c:pt>
                <c:pt idx="29170">
                  <c:v>4.9189814814814818E-2</c:v>
                </c:pt>
                <c:pt idx="29171">
                  <c:v>4.943287037037037E-2</c:v>
                </c:pt>
                <c:pt idx="29172">
                  <c:v>4.9675925925925929E-2</c:v>
                </c:pt>
                <c:pt idx="29173">
                  <c:v>4.9918981481481474E-2</c:v>
                </c:pt>
                <c:pt idx="29174">
                  <c:v>5.0162037037037033E-2</c:v>
                </c:pt>
                <c:pt idx="29175">
                  <c:v>5.0416666666666665E-2</c:v>
                </c:pt>
                <c:pt idx="29176">
                  <c:v>5.0659722222222224E-2</c:v>
                </c:pt>
                <c:pt idx="29177">
                  <c:v>5.0902777777777776E-2</c:v>
                </c:pt>
                <c:pt idx="29178">
                  <c:v>5.1145833333333335E-2</c:v>
                </c:pt>
                <c:pt idx="29179">
                  <c:v>5.1388888888888894E-2</c:v>
                </c:pt>
                <c:pt idx="29180">
                  <c:v>5.1631944444444446E-2</c:v>
                </c:pt>
                <c:pt idx="29181">
                  <c:v>5.1886574074074071E-2</c:v>
                </c:pt>
                <c:pt idx="29182">
                  <c:v>5.212962962962963E-2</c:v>
                </c:pt>
                <c:pt idx="29183">
                  <c:v>5.2372685185185182E-2</c:v>
                </c:pt>
                <c:pt idx="29184">
                  <c:v>5.2615740740740741E-2</c:v>
                </c:pt>
                <c:pt idx="29185">
                  <c:v>5.28587962962963E-2</c:v>
                </c:pt>
                <c:pt idx="29186">
                  <c:v>5.3113425925925932E-2</c:v>
                </c:pt>
                <c:pt idx="29187">
                  <c:v>5.3356481481481477E-2</c:v>
                </c:pt>
                <c:pt idx="29188">
                  <c:v>5.3599537037037036E-2</c:v>
                </c:pt>
                <c:pt idx="29189">
                  <c:v>5.3842592592592588E-2</c:v>
                </c:pt>
                <c:pt idx="29190">
                  <c:v>5.4085648148148147E-2</c:v>
                </c:pt>
                <c:pt idx="29191">
                  <c:v>5.4340277777777779E-2</c:v>
                </c:pt>
                <c:pt idx="29192">
                  <c:v>5.4583333333333338E-2</c:v>
                </c:pt>
                <c:pt idx="29193">
                  <c:v>5.482638888888889E-2</c:v>
                </c:pt>
                <c:pt idx="29194">
                  <c:v>5.5069444444444449E-2</c:v>
                </c:pt>
                <c:pt idx="29195">
                  <c:v>5.5312499999999994E-2</c:v>
                </c:pt>
                <c:pt idx="29196">
                  <c:v>5.5567129629629626E-2</c:v>
                </c:pt>
                <c:pt idx="29197">
                  <c:v>5.5810185185185185E-2</c:v>
                </c:pt>
                <c:pt idx="29198">
                  <c:v>5.6053240740740744E-2</c:v>
                </c:pt>
                <c:pt idx="29199">
                  <c:v>5.6296296296296296E-2</c:v>
                </c:pt>
                <c:pt idx="29200">
                  <c:v>5.6539351851851855E-2</c:v>
                </c:pt>
                <c:pt idx="29201">
                  <c:v>5.67824074074074E-2</c:v>
                </c:pt>
                <c:pt idx="29202">
                  <c:v>5.7037037037037032E-2</c:v>
                </c:pt>
                <c:pt idx="29203">
                  <c:v>5.7280092592592591E-2</c:v>
                </c:pt>
                <c:pt idx="29204">
                  <c:v>5.752314814814815E-2</c:v>
                </c:pt>
                <c:pt idx="29205">
                  <c:v>5.7766203703703702E-2</c:v>
                </c:pt>
                <c:pt idx="29206">
                  <c:v>5.800925925925926E-2</c:v>
                </c:pt>
                <c:pt idx="29207">
                  <c:v>5.8263888888888893E-2</c:v>
                </c:pt>
                <c:pt idx="29208">
                  <c:v>5.8506944444444452E-2</c:v>
                </c:pt>
                <c:pt idx="29209">
                  <c:v>5.8750000000000004E-2</c:v>
                </c:pt>
                <c:pt idx="29210">
                  <c:v>5.8993055555555556E-2</c:v>
                </c:pt>
                <c:pt idx="29211">
                  <c:v>5.9236111111111107E-2</c:v>
                </c:pt>
                <c:pt idx="29212">
                  <c:v>5.949074074074074E-2</c:v>
                </c:pt>
                <c:pt idx="29213">
                  <c:v>5.9733796296296299E-2</c:v>
                </c:pt>
                <c:pt idx="29214">
                  <c:v>5.9976851851851858E-2</c:v>
                </c:pt>
                <c:pt idx="29215">
                  <c:v>6.0219907407407403E-2</c:v>
                </c:pt>
                <c:pt idx="29216">
                  <c:v>6.0462962962962961E-2</c:v>
                </c:pt>
                <c:pt idx="29217">
                  <c:v>6.0717592592592594E-2</c:v>
                </c:pt>
                <c:pt idx="29218">
                  <c:v>6.0960648148148146E-2</c:v>
                </c:pt>
                <c:pt idx="29219">
                  <c:v>6.1203703703703705E-2</c:v>
                </c:pt>
                <c:pt idx="29220">
                  <c:v>6.1446759259259263E-2</c:v>
                </c:pt>
                <c:pt idx="29221">
                  <c:v>6.1689814814814815E-2</c:v>
                </c:pt>
                <c:pt idx="29222">
                  <c:v>6.1944444444444441E-2</c:v>
                </c:pt>
                <c:pt idx="29223">
                  <c:v>6.21875E-2</c:v>
                </c:pt>
                <c:pt idx="29224">
                  <c:v>6.2430555555555552E-2</c:v>
                </c:pt>
                <c:pt idx="29225">
                  <c:v>6.267361111111111E-2</c:v>
                </c:pt>
                <c:pt idx="29226">
                  <c:v>6.2916666666666662E-2</c:v>
                </c:pt>
                <c:pt idx="29227">
                  <c:v>6.3159722222222228E-2</c:v>
                </c:pt>
                <c:pt idx="29228">
                  <c:v>6.3414351851851847E-2</c:v>
                </c:pt>
                <c:pt idx="29229">
                  <c:v>6.3657407407407399E-2</c:v>
                </c:pt>
                <c:pt idx="29230">
                  <c:v>6.3900462962962964E-2</c:v>
                </c:pt>
                <c:pt idx="29231">
                  <c:v>6.4143518518518516E-2</c:v>
                </c:pt>
                <c:pt idx="29232">
                  <c:v>6.4386574074074068E-2</c:v>
                </c:pt>
                <c:pt idx="29233">
                  <c:v>6.4641203703703701E-2</c:v>
                </c:pt>
                <c:pt idx="29234">
                  <c:v>6.4884259259259267E-2</c:v>
                </c:pt>
                <c:pt idx="29235">
                  <c:v>6.5127314814814818E-2</c:v>
                </c:pt>
                <c:pt idx="29236">
                  <c:v>6.537037037037037E-2</c:v>
                </c:pt>
                <c:pt idx="29237">
                  <c:v>6.5613425925925936E-2</c:v>
                </c:pt>
                <c:pt idx="29238">
                  <c:v>6.5868055555555555E-2</c:v>
                </c:pt>
                <c:pt idx="29239">
                  <c:v>6.6111111111111107E-2</c:v>
                </c:pt>
                <c:pt idx="29240">
                  <c:v>6.6354166666666659E-2</c:v>
                </c:pt>
                <c:pt idx="29241">
                  <c:v>6.659722222222221E-2</c:v>
                </c:pt>
                <c:pt idx="29242">
                  <c:v>6.6840277777777776E-2</c:v>
                </c:pt>
                <c:pt idx="29243">
                  <c:v>6.7083333333333328E-2</c:v>
                </c:pt>
                <c:pt idx="29244">
                  <c:v>6.7337962962962961E-2</c:v>
                </c:pt>
                <c:pt idx="29245">
                  <c:v>6.7581018518518512E-2</c:v>
                </c:pt>
                <c:pt idx="29246">
                  <c:v>6.7824074074074078E-2</c:v>
                </c:pt>
                <c:pt idx="29247">
                  <c:v>6.806712962962963E-2</c:v>
                </c:pt>
                <c:pt idx="29248">
                  <c:v>6.8310185185185182E-2</c:v>
                </c:pt>
                <c:pt idx="29249">
                  <c:v>6.8564814814814815E-2</c:v>
                </c:pt>
                <c:pt idx="29250">
                  <c:v>6.880787037037038E-2</c:v>
                </c:pt>
                <c:pt idx="29251">
                  <c:v>6.9050925925925918E-2</c:v>
                </c:pt>
                <c:pt idx="29252">
                  <c:v>6.9293981481481484E-2</c:v>
                </c:pt>
                <c:pt idx="29253">
                  <c:v>6.9537037037037036E-2</c:v>
                </c:pt>
                <c:pt idx="29254">
                  <c:v>6.9791666666666669E-2</c:v>
                </c:pt>
                <c:pt idx="29255">
                  <c:v>7.003472222222222E-2</c:v>
                </c:pt>
                <c:pt idx="29256">
                  <c:v>7.0277777777777786E-2</c:v>
                </c:pt>
                <c:pt idx="29257">
                  <c:v>7.0520833333333324E-2</c:v>
                </c:pt>
                <c:pt idx="29258">
                  <c:v>7.076388888888889E-2</c:v>
                </c:pt>
                <c:pt idx="29259">
                  <c:v>7.1018518518518522E-2</c:v>
                </c:pt>
                <c:pt idx="29260">
                  <c:v>7.1261574074074074E-2</c:v>
                </c:pt>
                <c:pt idx="29261">
                  <c:v>7.1504629629629626E-2</c:v>
                </c:pt>
                <c:pt idx="29262">
                  <c:v>7.1747685185185192E-2</c:v>
                </c:pt>
                <c:pt idx="29263">
                  <c:v>7.1990740740740744E-2</c:v>
                </c:pt>
                <c:pt idx="29264">
                  <c:v>7.2233796296296296E-2</c:v>
                </c:pt>
                <c:pt idx="29265">
                  <c:v>7.2488425925925928E-2</c:v>
                </c:pt>
                <c:pt idx="29266">
                  <c:v>7.273148148148148E-2</c:v>
                </c:pt>
                <c:pt idx="29267">
                  <c:v>7.2974537037037032E-2</c:v>
                </c:pt>
                <c:pt idx="29268">
                  <c:v>7.3229166666666665E-2</c:v>
                </c:pt>
                <c:pt idx="29269">
                  <c:v>7.3472222222222217E-2</c:v>
                </c:pt>
                <c:pt idx="29270">
                  <c:v>7.3715277777777768E-2</c:v>
                </c:pt>
                <c:pt idx="29271">
                  <c:v>7.3969907407407401E-2</c:v>
                </c:pt>
                <c:pt idx="29272">
                  <c:v>7.4201388888888886E-2</c:v>
                </c:pt>
                <c:pt idx="29273">
                  <c:v>7.4444444444444438E-2</c:v>
                </c:pt>
                <c:pt idx="29274">
                  <c:v>7.4699074074074071E-2</c:v>
                </c:pt>
                <c:pt idx="29275">
                  <c:v>7.4942129629629636E-2</c:v>
                </c:pt>
                <c:pt idx="29276">
                  <c:v>7.5185185185185188E-2</c:v>
                </c:pt>
                <c:pt idx="29277">
                  <c:v>7.542824074074074E-2</c:v>
                </c:pt>
                <c:pt idx="29278">
                  <c:v>7.5671296296296306E-2</c:v>
                </c:pt>
                <c:pt idx="29279">
                  <c:v>7.5914351851851858E-2</c:v>
                </c:pt>
                <c:pt idx="29280">
                  <c:v>7.6168981481481476E-2</c:v>
                </c:pt>
                <c:pt idx="29281">
                  <c:v>7.6412037037037042E-2</c:v>
                </c:pt>
                <c:pt idx="29282">
                  <c:v>7.6655092592592594E-2</c:v>
                </c:pt>
                <c:pt idx="29283">
                  <c:v>7.6898148148148146E-2</c:v>
                </c:pt>
                <c:pt idx="29284">
                  <c:v>7.7141203703703712E-2</c:v>
                </c:pt>
                <c:pt idx="29285">
                  <c:v>7.738425925925925E-2</c:v>
                </c:pt>
                <c:pt idx="29286">
                  <c:v>7.7638888888888882E-2</c:v>
                </c:pt>
                <c:pt idx="29287">
                  <c:v>7.7881944444444448E-2</c:v>
                </c:pt>
                <c:pt idx="29288">
                  <c:v>7.8125E-2</c:v>
                </c:pt>
                <c:pt idx="29289">
                  <c:v>7.8368055555555552E-2</c:v>
                </c:pt>
                <c:pt idx="29290">
                  <c:v>7.8611111111111118E-2</c:v>
                </c:pt>
                <c:pt idx="29291">
                  <c:v>7.886574074074075E-2</c:v>
                </c:pt>
                <c:pt idx="29292">
                  <c:v>7.9108796296296288E-2</c:v>
                </c:pt>
                <c:pt idx="29293">
                  <c:v>7.9351851851851854E-2</c:v>
                </c:pt>
                <c:pt idx="29294">
                  <c:v>7.9594907407407406E-2</c:v>
                </c:pt>
                <c:pt idx="29295">
                  <c:v>7.9837962962962958E-2</c:v>
                </c:pt>
                <c:pt idx="29296">
                  <c:v>8.009259259259259E-2</c:v>
                </c:pt>
                <c:pt idx="29297">
                  <c:v>8.0335648148148142E-2</c:v>
                </c:pt>
                <c:pt idx="29298">
                  <c:v>8.0578703703703694E-2</c:v>
                </c:pt>
                <c:pt idx="29299">
                  <c:v>8.082175925925926E-2</c:v>
                </c:pt>
                <c:pt idx="29300">
                  <c:v>8.1064814814814812E-2</c:v>
                </c:pt>
                <c:pt idx="29301">
                  <c:v>8.1319444444444444E-2</c:v>
                </c:pt>
                <c:pt idx="29302">
                  <c:v>8.1562499999999996E-2</c:v>
                </c:pt>
                <c:pt idx="29303">
                  <c:v>8.1805555555555562E-2</c:v>
                </c:pt>
                <c:pt idx="29304">
                  <c:v>8.2060185185185194E-2</c:v>
                </c:pt>
                <c:pt idx="29305">
                  <c:v>8.2303240740740746E-2</c:v>
                </c:pt>
                <c:pt idx="29306">
                  <c:v>8.2546296296296298E-2</c:v>
                </c:pt>
                <c:pt idx="29307">
                  <c:v>8.2789351851851864E-2</c:v>
                </c:pt>
                <c:pt idx="29308">
                  <c:v>8.3032407407407416E-2</c:v>
                </c:pt>
                <c:pt idx="29309">
                  <c:v>8.3287037037037034E-2</c:v>
                </c:pt>
                <c:pt idx="29310">
                  <c:v>8.3530092592592586E-2</c:v>
                </c:pt>
                <c:pt idx="29311">
                  <c:v>8.3773148148148138E-2</c:v>
                </c:pt>
                <c:pt idx="29312">
                  <c:v>8.4016203703703704E-2</c:v>
                </c:pt>
                <c:pt idx="29313">
                  <c:v>8.4259259259259256E-2</c:v>
                </c:pt>
                <c:pt idx="29314">
                  <c:v>8.4502314814814808E-2</c:v>
                </c:pt>
                <c:pt idx="29315">
                  <c:v>8.4745370370370374E-2</c:v>
                </c:pt>
                <c:pt idx="29316">
                  <c:v>8.4988425925925926E-2</c:v>
                </c:pt>
                <c:pt idx="29317">
                  <c:v>8.5243055555555558E-2</c:v>
                </c:pt>
                <c:pt idx="29318">
                  <c:v>8.548611111111111E-2</c:v>
                </c:pt>
                <c:pt idx="29319">
                  <c:v>8.5729166666666676E-2</c:v>
                </c:pt>
                <c:pt idx="29320">
                  <c:v>8.5972222222222228E-2</c:v>
                </c:pt>
                <c:pt idx="29321">
                  <c:v>8.621527777777778E-2</c:v>
                </c:pt>
                <c:pt idx="29322">
                  <c:v>8.6469907407407412E-2</c:v>
                </c:pt>
                <c:pt idx="29323">
                  <c:v>8.671296296296295E-2</c:v>
                </c:pt>
                <c:pt idx="29324">
                  <c:v>8.6956018518518516E-2</c:v>
                </c:pt>
                <c:pt idx="29325">
                  <c:v>8.7199074074074068E-2</c:v>
                </c:pt>
                <c:pt idx="29326">
                  <c:v>8.744212962962962E-2</c:v>
                </c:pt>
                <c:pt idx="29327">
                  <c:v>8.7696759259259252E-2</c:v>
                </c:pt>
                <c:pt idx="29328">
                  <c:v>8.7939814814814818E-2</c:v>
                </c:pt>
                <c:pt idx="29329">
                  <c:v>8.818287037037037E-2</c:v>
                </c:pt>
                <c:pt idx="29330">
                  <c:v>8.8425925925925922E-2</c:v>
                </c:pt>
                <c:pt idx="29331">
                  <c:v>8.8668981481481488E-2</c:v>
                </c:pt>
                <c:pt idx="29332">
                  <c:v>8.8912037037037039E-2</c:v>
                </c:pt>
                <c:pt idx="29333">
                  <c:v>8.9166666666666672E-2</c:v>
                </c:pt>
                <c:pt idx="29334">
                  <c:v>8.9409722222222224E-2</c:v>
                </c:pt>
                <c:pt idx="29335">
                  <c:v>8.965277777777779E-2</c:v>
                </c:pt>
                <c:pt idx="29336">
                  <c:v>8.9907407407407394E-2</c:v>
                </c:pt>
                <c:pt idx="29337">
                  <c:v>9.0138888888888893E-2</c:v>
                </c:pt>
                <c:pt idx="29338">
                  <c:v>9.0393518518518512E-2</c:v>
                </c:pt>
                <c:pt idx="29339">
                  <c:v>9.0636574074074064E-2</c:v>
                </c:pt>
                <c:pt idx="29340">
                  <c:v>9.087962962962963E-2</c:v>
                </c:pt>
                <c:pt idx="29341">
                  <c:v>9.1122685185185182E-2</c:v>
                </c:pt>
                <c:pt idx="29342">
                  <c:v>9.1365740740740733E-2</c:v>
                </c:pt>
                <c:pt idx="29343">
                  <c:v>9.1620370370370366E-2</c:v>
                </c:pt>
                <c:pt idx="29344">
                  <c:v>9.1863425925925932E-2</c:v>
                </c:pt>
                <c:pt idx="29345">
                  <c:v>9.2106481481481484E-2</c:v>
                </c:pt>
                <c:pt idx="29346">
                  <c:v>9.2349537037037036E-2</c:v>
                </c:pt>
                <c:pt idx="29347">
                  <c:v>9.2592592592592601E-2</c:v>
                </c:pt>
                <c:pt idx="29348">
                  <c:v>9.2835648148148153E-2</c:v>
                </c:pt>
                <c:pt idx="29349">
                  <c:v>9.3090277777777786E-2</c:v>
                </c:pt>
                <c:pt idx="29350">
                  <c:v>9.3333333333333338E-2</c:v>
                </c:pt>
                <c:pt idx="29351">
                  <c:v>9.3576388888888876E-2</c:v>
                </c:pt>
                <c:pt idx="29352">
                  <c:v>9.3819444444444441E-2</c:v>
                </c:pt>
                <c:pt idx="29353">
                  <c:v>9.4062499999999993E-2</c:v>
                </c:pt>
                <c:pt idx="29354">
                  <c:v>9.4317129629629626E-2</c:v>
                </c:pt>
                <c:pt idx="29355">
                  <c:v>9.4560185185185178E-2</c:v>
                </c:pt>
                <c:pt idx="29356">
                  <c:v>9.4803240740740743E-2</c:v>
                </c:pt>
                <c:pt idx="29357">
                  <c:v>9.5046296296296295E-2</c:v>
                </c:pt>
                <c:pt idx="29358">
                  <c:v>9.5289351851851847E-2</c:v>
                </c:pt>
                <c:pt idx="29359">
                  <c:v>9.554398148148148E-2</c:v>
                </c:pt>
                <c:pt idx="29360">
                  <c:v>9.5787037037037046E-2</c:v>
                </c:pt>
                <c:pt idx="29361">
                  <c:v>9.6030092592592597E-2</c:v>
                </c:pt>
                <c:pt idx="29362">
                  <c:v>9.6273148148148149E-2</c:v>
                </c:pt>
                <c:pt idx="29363">
                  <c:v>9.6516203703703715E-2</c:v>
                </c:pt>
                <c:pt idx="29364">
                  <c:v>9.677083333333332E-2</c:v>
                </c:pt>
                <c:pt idx="29365">
                  <c:v>9.7013888888888886E-2</c:v>
                </c:pt>
                <c:pt idx="29366">
                  <c:v>9.7256944444444438E-2</c:v>
                </c:pt>
                <c:pt idx="29367">
                  <c:v>9.7499999999999989E-2</c:v>
                </c:pt>
                <c:pt idx="29368">
                  <c:v>9.7743055555555555E-2</c:v>
                </c:pt>
                <c:pt idx="29369">
                  <c:v>9.7997685185185188E-2</c:v>
                </c:pt>
                <c:pt idx="29370">
                  <c:v>9.824074074074074E-2</c:v>
                </c:pt>
                <c:pt idx="29371">
                  <c:v>9.8483796296296292E-2</c:v>
                </c:pt>
                <c:pt idx="29372">
                  <c:v>9.8726851851851857E-2</c:v>
                </c:pt>
                <c:pt idx="29373">
                  <c:v>9.8969907407407409E-2</c:v>
                </c:pt>
                <c:pt idx="29374">
                  <c:v>9.9212962962962961E-2</c:v>
                </c:pt>
                <c:pt idx="29375">
                  <c:v>9.9467592592592594E-2</c:v>
                </c:pt>
                <c:pt idx="29376">
                  <c:v>9.9710648148148159E-2</c:v>
                </c:pt>
                <c:pt idx="29377">
                  <c:v>9.9953703703703711E-2</c:v>
                </c:pt>
                <c:pt idx="29378">
                  <c:v>0.10019675925925926</c:v>
                </c:pt>
                <c:pt idx="29379">
                  <c:v>0.10043981481481483</c:v>
                </c:pt>
                <c:pt idx="29380">
                  <c:v>0.10069444444444443</c:v>
                </c:pt>
                <c:pt idx="29381">
                  <c:v>0.1009375</c:v>
                </c:pt>
                <c:pt idx="29382">
                  <c:v>0.10118055555555555</c:v>
                </c:pt>
                <c:pt idx="29383">
                  <c:v>0.1014236111111111</c:v>
                </c:pt>
                <c:pt idx="29384">
                  <c:v>0.10166666666666667</c:v>
                </c:pt>
                <c:pt idx="29385">
                  <c:v>0.1019212962962963</c:v>
                </c:pt>
                <c:pt idx="29386">
                  <c:v>0.10216435185185185</c:v>
                </c:pt>
                <c:pt idx="29387">
                  <c:v>0.10240740740740741</c:v>
                </c:pt>
                <c:pt idx="29388">
                  <c:v>0.10265046296296297</c:v>
                </c:pt>
                <c:pt idx="29389">
                  <c:v>0.10289351851851852</c:v>
                </c:pt>
                <c:pt idx="29390">
                  <c:v>0.10313657407407407</c:v>
                </c:pt>
                <c:pt idx="29391">
                  <c:v>0.10339120370370369</c:v>
                </c:pt>
                <c:pt idx="29392">
                  <c:v>0.10363425925925925</c:v>
                </c:pt>
                <c:pt idx="29393">
                  <c:v>0.10387731481481481</c:v>
                </c:pt>
                <c:pt idx="29394">
                  <c:v>0.10412037037037036</c:v>
                </c:pt>
                <c:pt idx="29395">
                  <c:v>0.104375</c:v>
                </c:pt>
                <c:pt idx="29396">
                  <c:v>0.10461805555555555</c:v>
                </c:pt>
                <c:pt idx="29397">
                  <c:v>0.10486111111111111</c:v>
                </c:pt>
                <c:pt idx="29398">
                  <c:v>0.10510416666666667</c:v>
                </c:pt>
                <c:pt idx="29399">
                  <c:v>0.10534722222222222</c:v>
                </c:pt>
                <c:pt idx="29400">
                  <c:v>0.10559027777777778</c:v>
                </c:pt>
                <c:pt idx="29401">
                  <c:v>0.10584490740740742</c:v>
                </c:pt>
                <c:pt idx="29402">
                  <c:v>0.10608796296296297</c:v>
                </c:pt>
                <c:pt idx="29403">
                  <c:v>0.10633101851851852</c:v>
                </c:pt>
                <c:pt idx="29404">
                  <c:v>0.10657407407407408</c:v>
                </c:pt>
                <c:pt idx="29405">
                  <c:v>0.10681712962962964</c:v>
                </c:pt>
                <c:pt idx="29406">
                  <c:v>0.10707175925925926</c:v>
                </c:pt>
                <c:pt idx="29407">
                  <c:v>0.10731481481481481</c:v>
                </c:pt>
                <c:pt idx="29408">
                  <c:v>0.10755787037037036</c:v>
                </c:pt>
                <c:pt idx="29409">
                  <c:v>0.10780092592592593</c:v>
                </c:pt>
                <c:pt idx="29410">
                  <c:v>0.10804398148148148</c:v>
                </c:pt>
                <c:pt idx="29411">
                  <c:v>0.10829861111111111</c:v>
                </c:pt>
                <c:pt idx="29412">
                  <c:v>0.10854166666666666</c:v>
                </c:pt>
                <c:pt idx="29413">
                  <c:v>0.10878472222222223</c:v>
                </c:pt>
                <c:pt idx="29414">
                  <c:v>0.10902777777777778</c:v>
                </c:pt>
                <c:pt idx="29415">
                  <c:v>0.10927083333333333</c:v>
                </c:pt>
                <c:pt idx="29416">
                  <c:v>0.1095138888888889</c:v>
                </c:pt>
                <c:pt idx="29417">
                  <c:v>0.10976851851851853</c:v>
                </c:pt>
                <c:pt idx="29418">
                  <c:v>0.11001157407407407</c:v>
                </c:pt>
                <c:pt idx="29419">
                  <c:v>0.11025462962962962</c:v>
                </c:pt>
                <c:pt idx="29420">
                  <c:v>0.11049768518518517</c:v>
                </c:pt>
                <c:pt idx="29421">
                  <c:v>0.11074074074074074</c:v>
                </c:pt>
                <c:pt idx="29422">
                  <c:v>0.11099537037037037</c:v>
                </c:pt>
                <c:pt idx="29423">
                  <c:v>0.11123842592592592</c:v>
                </c:pt>
                <c:pt idx="29424">
                  <c:v>0.11148148148148147</c:v>
                </c:pt>
                <c:pt idx="29425">
                  <c:v>0.11172453703703704</c:v>
                </c:pt>
                <c:pt idx="29426">
                  <c:v>0.11196759259259259</c:v>
                </c:pt>
                <c:pt idx="29427">
                  <c:v>0.11222222222222222</c:v>
                </c:pt>
                <c:pt idx="29428">
                  <c:v>0.11246527777777778</c:v>
                </c:pt>
                <c:pt idx="29429">
                  <c:v>0.11270833333333334</c:v>
                </c:pt>
                <c:pt idx="29430">
                  <c:v>0.11295138888888889</c:v>
                </c:pt>
                <c:pt idx="29431">
                  <c:v>0.11319444444444444</c:v>
                </c:pt>
                <c:pt idx="29432">
                  <c:v>0.11343750000000001</c:v>
                </c:pt>
                <c:pt idx="29433">
                  <c:v>0.11369212962962964</c:v>
                </c:pt>
                <c:pt idx="29434">
                  <c:v>0.11393518518518519</c:v>
                </c:pt>
                <c:pt idx="29435">
                  <c:v>0.11417824074074073</c:v>
                </c:pt>
                <c:pt idx="29436">
                  <c:v>0.11442129629629628</c:v>
                </c:pt>
                <c:pt idx="29437">
                  <c:v>0.11466435185185185</c:v>
                </c:pt>
                <c:pt idx="29438">
                  <c:v>0.11491898148148148</c:v>
                </c:pt>
                <c:pt idx="29439">
                  <c:v>0.11516203703703703</c:v>
                </c:pt>
                <c:pt idx="29440">
                  <c:v>0.11540509259259259</c:v>
                </c:pt>
                <c:pt idx="29441">
                  <c:v>0.11564814814814815</c:v>
                </c:pt>
                <c:pt idx="29442">
                  <c:v>0.1158912037037037</c:v>
                </c:pt>
                <c:pt idx="29443">
                  <c:v>0.11614583333333334</c:v>
                </c:pt>
                <c:pt idx="29444">
                  <c:v>0.11638888888888889</c:v>
                </c:pt>
                <c:pt idx="29445">
                  <c:v>0.11663194444444445</c:v>
                </c:pt>
                <c:pt idx="29446">
                  <c:v>0.11687499999999999</c:v>
                </c:pt>
                <c:pt idx="29447">
                  <c:v>0.11711805555555554</c:v>
                </c:pt>
                <c:pt idx="29448">
                  <c:v>0.11737268518518518</c:v>
                </c:pt>
                <c:pt idx="29449">
                  <c:v>0.11761574074074073</c:v>
                </c:pt>
                <c:pt idx="29450">
                  <c:v>0.11785879629629629</c:v>
                </c:pt>
                <c:pt idx="29451">
                  <c:v>0.11810185185185185</c:v>
                </c:pt>
                <c:pt idx="29452">
                  <c:v>0.1183449074074074</c:v>
                </c:pt>
                <c:pt idx="29453">
                  <c:v>0.11859953703703703</c:v>
                </c:pt>
                <c:pt idx="29454">
                  <c:v>0.1188425925925926</c:v>
                </c:pt>
                <c:pt idx="29455">
                  <c:v>0.11908564814814815</c:v>
                </c:pt>
                <c:pt idx="29456">
                  <c:v>0.1193287037037037</c:v>
                </c:pt>
                <c:pt idx="29457">
                  <c:v>0.11957175925925927</c:v>
                </c:pt>
                <c:pt idx="29458">
                  <c:v>0.11981481481481482</c:v>
                </c:pt>
                <c:pt idx="29459">
                  <c:v>0.12006944444444445</c:v>
                </c:pt>
                <c:pt idx="29460">
                  <c:v>0.1203125</c:v>
                </c:pt>
                <c:pt idx="29461">
                  <c:v>0.12055555555555557</c:v>
                </c:pt>
                <c:pt idx="29462">
                  <c:v>0.12079861111111112</c:v>
                </c:pt>
                <c:pt idx="29463">
                  <c:v>0.12104166666666666</c:v>
                </c:pt>
                <c:pt idx="29464">
                  <c:v>0.12129629629629629</c:v>
                </c:pt>
                <c:pt idx="29465">
                  <c:v>0.12153935185185184</c:v>
                </c:pt>
                <c:pt idx="29466">
                  <c:v>0.12178240740740741</c:v>
                </c:pt>
                <c:pt idx="29467">
                  <c:v>0.12202546296296296</c:v>
                </c:pt>
                <c:pt idx="29468">
                  <c:v>0.12226851851851851</c:v>
                </c:pt>
                <c:pt idx="29469">
                  <c:v>0.12252314814814814</c:v>
                </c:pt>
                <c:pt idx="29470">
                  <c:v>0.12276620370370371</c:v>
                </c:pt>
                <c:pt idx="29471">
                  <c:v>0.12300925925925926</c:v>
                </c:pt>
                <c:pt idx="29472">
                  <c:v>0.12325231481481481</c:v>
                </c:pt>
                <c:pt idx="29473">
                  <c:v>0.12349537037037038</c:v>
                </c:pt>
                <c:pt idx="29474">
                  <c:v>0.12373842592592592</c:v>
                </c:pt>
                <c:pt idx="29475">
                  <c:v>0.12399305555555555</c:v>
                </c:pt>
                <c:pt idx="29476">
                  <c:v>0.1242361111111111</c:v>
                </c:pt>
                <c:pt idx="29477">
                  <c:v>0.12447916666666665</c:v>
                </c:pt>
                <c:pt idx="29478">
                  <c:v>0.12472222222222222</c:v>
                </c:pt>
                <c:pt idx="29479">
                  <c:v>0.12496527777777777</c:v>
                </c:pt>
                <c:pt idx="29480">
                  <c:v>0.1252199074074074</c:v>
                </c:pt>
                <c:pt idx="29481">
                  <c:v>0.12546296296296297</c:v>
                </c:pt>
                <c:pt idx="29482">
                  <c:v>0.12570601851851851</c:v>
                </c:pt>
                <c:pt idx="29483">
                  <c:v>0.12594907407407407</c:v>
                </c:pt>
                <c:pt idx="29484">
                  <c:v>0.12619212962962964</c:v>
                </c:pt>
                <c:pt idx="29485">
                  <c:v>0.12644675925925927</c:v>
                </c:pt>
                <c:pt idx="29486">
                  <c:v>0.12668981481481481</c:v>
                </c:pt>
                <c:pt idx="29487">
                  <c:v>0.12693287037037038</c:v>
                </c:pt>
                <c:pt idx="29488">
                  <c:v>0.12717592592592594</c:v>
                </c:pt>
                <c:pt idx="29489">
                  <c:v>0.12741898148148148</c:v>
                </c:pt>
                <c:pt idx="29490">
                  <c:v>0.12767361111111111</c:v>
                </c:pt>
                <c:pt idx="29491">
                  <c:v>0.12791666666666665</c:v>
                </c:pt>
                <c:pt idx="29492">
                  <c:v>0.12815972222222222</c:v>
                </c:pt>
                <c:pt idx="29493">
                  <c:v>0.12840277777777778</c:v>
                </c:pt>
                <c:pt idx="29494">
                  <c:v>0.12864583333333332</c:v>
                </c:pt>
                <c:pt idx="29495">
                  <c:v>0.12890046296296295</c:v>
                </c:pt>
                <c:pt idx="29496">
                  <c:v>0.12914351851851852</c:v>
                </c:pt>
                <c:pt idx="29497">
                  <c:v>0.12938657407407408</c:v>
                </c:pt>
                <c:pt idx="29498">
                  <c:v>0.12962962962962962</c:v>
                </c:pt>
                <c:pt idx="29499">
                  <c:v>0.12987268518518519</c:v>
                </c:pt>
                <c:pt idx="29500">
                  <c:v>0.13011574074074075</c:v>
                </c:pt>
                <c:pt idx="29501">
                  <c:v>0.13037037037037039</c:v>
                </c:pt>
                <c:pt idx="29502">
                  <c:v>0.13061342592592592</c:v>
                </c:pt>
                <c:pt idx="29503">
                  <c:v>0.13085648148148149</c:v>
                </c:pt>
                <c:pt idx="29504">
                  <c:v>0.13109953703703703</c:v>
                </c:pt>
                <c:pt idx="29505">
                  <c:v>0.13134259259259259</c:v>
                </c:pt>
                <c:pt idx="29506">
                  <c:v>0.13159722222222223</c:v>
                </c:pt>
                <c:pt idx="29507">
                  <c:v>0.13184027777777776</c:v>
                </c:pt>
                <c:pt idx="29508">
                  <c:v>0.13208333333333333</c:v>
                </c:pt>
                <c:pt idx="29509">
                  <c:v>0.1323263888888889</c:v>
                </c:pt>
                <c:pt idx="29510">
                  <c:v>0.13256944444444443</c:v>
                </c:pt>
                <c:pt idx="29511">
                  <c:v>0.13282407407407407</c:v>
                </c:pt>
                <c:pt idx="29512">
                  <c:v>0.13306712962962963</c:v>
                </c:pt>
                <c:pt idx="29513">
                  <c:v>0.1333101851851852</c:v>
                </c:pt>
                <c:pt idx="29514">
                  <c:v>0.13355324074074074</c:v>
                </c:pt>
                <c:pt idx="29515">
                  <c:v>0.1337962962962963</c:v>
                </c:pt>
                <c:pt idx="29516">
                  <c:v>0.13403935185185187</c:v>
                </c:pt>
                <c:pt idx="29517">
                  <c:v>0.13429398148148147</c:v>
                </c:pt>
                <c:pt idx="29518">
                  <c:v>0.13453703703703704</c:v>
                </c:pt>
                <c:pt idx="29519">
                  <c:v>0.13478009259259258</c:v>
                </c:pt>
                <c:pt idx="29520">
                  <c:v>0.13502314814814814</c:v>
                </c:pt>
                <c:pt idx="29521">
                  <c:v>0.13526620370370371</c:v>
                </c:pt>
                <c:pt idx="29522">
                  <c:v>0.13552083333333334</c:v>
                </c:pt>
                <c:pt idx="29523">
                  <c:v>0.13576388888888888</c:v>
                </c:pt>
                <c:pt idx="29524">
                  <c:v>0.13600694444444444</c:v>
                </c:pt>
                <c:pt idx="29525">
                  <c:v>0.13625000000000001</c:v>
                </c:pt>
                <c:pt idx="29526">
                  <c:v>0.13649305555555555</c:v>
                </c:pt>
                <c:pt idx="29527">
                  <c:v>0.13674768518518518</c:v>
                </c:pt>
                <c:pt idx="29528">
                  <c:v>0.13699074074074075</c:v>
                </c:pt>
                <c:pt idx="29529">
                  <c:v>0.13723379629629631</c:v>
                </c:pt>
                <c:pt idx="29530">
                  <c:v>0.13747685185185185</c:v>
                </c:pt>
                <c:pt idx="29531">
                  <c:v>0.13771990740740739</c:v>
                </c:pt>
                <c:pt idx="29532">
                  <c:v>0.13797453703703702</c:v>
                </c:pt>
                <c:pt idx="29533">
                  <c:v>0.13821759259259259</c:v>
                </c:pt>
                <c:pt idx="29534">
                  <c:v>0.13846064814814815</c:v>
                </c:pt>
                <c:pt idx="29535">
                  <c:v>0.13870370370370369</c:v>
                </c:pt>
                <c:pt idx="29536">
                  <c:v>0.13894675925925926</c:v>
                </c:pt>
                <c:pt idx="29537">
                  <c:v>0.13918981481481482</c:v>
                </c:pt>
                <c:pt idx="29538">
                  <c:v>0.13944444444444445</c:v>
                </c:pt>
                <c:pt idx="29539">
                  <c:v>0.13968749999999999</c:v>
                </c:pt>
                <c:pt idx="29540">
                  <c:v>0.13993055555555556</c:v>
                </c:pt>
                <c:pt idx="29541">
                  <c:v>0.14017361111111112</c:v>
                </c:pt>
                <c:pt idx="29542">
                  <c:v>0.14042824074074076</c:v>
                </c:pt>
                <c:pt idx="29543">
                  <c:v>0.14067129629629629</c:v>
                </c:pt>
                <c:pt idx="29544">
                  <c:v>0.14091435185185186</c:v>
                </c:pt>
                <c:pt idx="29545">
                  <c:v>0.14115740740740743</c:v>
                </c:pt>
                <c:pt idx="29546">
                  <c:v>0.14140046296296296</c:v>
                </c:pt>
                <c:pt idx="29547">
                  <c:v>0.1416435185185185</c:v>
                </c:pt>
                <c:pt idx="29548">
                  <c:v>0.14189814814814813</c:v>
                </c:pt>
                <c:pt idx="29549">
                  <c:v>0.1421412037037037</c:v>
                </c:pt>
                <c:pt idx="29550">
                  <c:v>0.14238425925925927</c:v>
                </c:pt>
                <c:pt idx="29551">
                  <c:v>0.1426273148148148</c:v>
                </c:pt>
                <c:pt idx="29552">
                  <c:v>0.14287037037037037</c:v>
                </c:pt>
                <c:pt idx="29553">
                  <c:v>0.143125</c:v>
                </c:pt>
                <c:pt idx="29554">
                  <c:v>0.14336805555555557</c:v>
                </c:pt>
                <c:pt idx="29555">
                  <c:v>0.14361111111111111</c:v>
                </c:pt>
                <c:pt idx="29556">
                  <c:v>0.14385416666666667</c:v>
                </c:pt>
                <c:pt idx="29557">
                  <c:v>0.14409722222222224</c:v>
                </c:pt>
                <c:pt idx="29558">
                  <c:v>0.14435185185185184</c:v>
                </c:pt>
                <c:pt idx="29559">
                  <c:v>0.14459490740740741</c:v>
                </c:pt>
                <c:pt idx="29560">
                  <c:v>0.14483796296296295</c:v>
                </c:pt>
                <c:pt idx="29561">
                  <c:v>0.14508101851851851</c:v>
                </c:pt>
                <c:pt idx="29562">
                  <c:v>0.14532407407407408</c:v>
                </c:pt>
                <c:pt idx="29563">
                  <c:v>0.14556712962962962</c:v>
                </c:pt>
                <c:pt idx="29564">
                  <c:v>0.14582175925925925</c:v>
                </c:pt>
                <c:pt idx="29565">
                  <c:v>0.14606481481481481</c:v>
                </c:pt>
                <c:pt idx="29566">
                  <c:v>0.14630787037037038</c:v>
                </c:pt>
                <c:pt idx="29567">
                  <c:v>0.14655092592592592</c:v>
                </c:pt>
                <c:pt idx="29568">
                  <c:v>0.14679398148148148</c:v>
                </c:pt>
                <c:pt idx="29569">
                  <c:v>0.14704861111111112</c:v>
                </c:pt>
                <c:pt idx="29570">
                  <c:v>0.14729166666666668</c:v>
                </c:pt>
                <c:pt idx="29571">
                  <c:v>0.14753472222222222</c:v>
                </c:pt>
                <c:pt idx="29572">
                  <c:v>0.14777777777777779</c:v>
                </c:pt>
                <c:pt idx="29573">
                  <c:v>0.14802083333333335</c:v>
                </c:pt>
                <c:pt idx="29574">
                  <c:v>0.14827546296296296</c:v>
                </c:pt>
                <c:pt idx="29575">
                  <c:v>0.14851851851851852</c:v>
                </c:pt>
                <c:pt idx="29576">
                  <c:v>0.14876157407407406</c:v>
                </c:pt>
                <c:pt idx="29577">
                  <c:v>0.14900462962962963</c:v>
                </c:pt>
                <c:pt idx="29578">
                  <c:v>0.14924768518518519</c:v>
                </c:pt>
                <c:pt idx="29579">
                  <c:v>0.14949074074074073</c:v>
                </c:pt>
                <c:pt idx="29580">
                  <c:v>0.14974537037037036</c:v>
                </c:pt>
                <c:pt idx="29581">
                  <c:v>0.14998842592592593</c:v>
                </c:pt>
                <c:pt idx="29582">
                  <c:v>0.15023148148148149</c:v>
                </c:pt>
                <c:pt idx="29583">
                  <c:v>0.15047453703703703</c:v>
                </c:pt>
                <c:pt idx="29584">
                  <c:v>0.1507175925925926</c:v>
                </c:pt>
                <c:pt idx="29585">
                  <c:v>0.1509722222222222</c:v>
                </c:pt>
                <c:pt idx="29586">
                  <c:v>0.15121527777777777</c:v>
                </c:pt>
                <c:pt idx="29587">
                  <c:v>0.15145833333333333</c:v>
                </c:pt>
                <c:pt idx="29588">
                  <c:v>0.15170138888888887</c:v>
                </c:pt>
                <c:pt idx="29589">
                  <c:v>0.15194444444444444</c:v>
                </c:pt>
                <c:pt idx="29590">
                  <c:v>0.15219907407407407</c:v>
                </c:pt>
                <c:pt idx="29591">
                  <c:v>0.15244212962962964</c:v>
                </c:pt>
                <c:pt idx="29592">
                  <c:v>0.15268518518518517</c:v>
                </c:pt>
                <c:pt idx="29593">
                  <c:v>0.15292824074074074</c:v>
                </c:pt>
                <c:pt idx="29594">
                  <c:v>0.15317129629629631</c:v>
                </c:pt>
                <c:pt idx="29595">
                  <c:v>0.15342592592592594</c:v>
                </c:pt>
                <c:pt idx="29596">
                  <c:v>0.15366898148148148</c:v>
                </c:pt>
                <c:pt idx="29597">
                  <c:v>0.15391203703703704</c:v>
                </c:pt>
                <c:pt idx="29598">
                  <c:v>0.15415509259259261</c:v>
                </c:pt>
                <c:pt idx="29599">
                  <c:v>0.15439814814814815</c:v>
                </c:pt>
                <c:pt idx="29600">
                  <c:v>0.15464120370370371</c:v>
                </c:pt>
                <c:pt idx="29601">
                  <c:v>0.15489583333333332</c:v>
                </c:pt>
                <c:pt idx="29602">
                  <c:v>0.15513888888888888</c:v>
                </c:pt>
                <c:pt idx="29603">
                  <c:v>0.15538194444444445</c:v>
                </c:pt>
                <c:pt idx="29604">
                  <c:v>0.15563657407407408</c:v>
                </c:pt>
                <c:pt idx="29605">
                  <c:v>0.15587962962962962</c:v>
                </c:pt>
                <c:pt idx="29606">
                  <c:v>0.15612268518518518</c:v>
                </c:pt>
                <c:pt idx="29607">
                  <c:v>0.15636574074074075</c:v>
                </c:pt>
                <c:pt idx="29608">
                  <c:v>0.15660879629629629</c:v>
                </c:pt>
                <c:pt idx="29609">
                  <c:v>0.15686342592592592</c:v>
                </c:pt>
                <c:pt idx="29610">
                  <c:v>0.15709490740740742</c:v>
                </c:pt>
                <c:pt idx="29611">
                  <c:v>0.15734953703703705</c:v>
                </c:pt>
                <c:pt idx="29612">
                  <c:v>0.15759259259259259</c:v>
                </c:pt>
                <c:pt idx="29613">
                  <c:v>0.15783564814814813</c:v>
                </c:pt>
                <c:pt idx="29614">
                  <c:v>0.15807870370370369</c:v>
                </c:pt>
                <c:pt idx="29615">
                  <c:v>0.15832175925925926</c:v>
                </c:pt>
                <c:pt idx="29616">
                  <c:v>0.15857638888888889</c:v>
                </c:pt>
                <c:pt idx="29617">
                  <c:v>0.15881944444444443</c:v>
                </c:pt>
                <c:pt idx="29618">
                  <c:v>0.1590625</c:v>
                </c:pt>
                <c:pt idx="29619">
                  <c:v>0.15930555555555556</c:v>
                </c:pt>
                <c:pt idx="29620">
                  <c:v>0.1595486111111111</c:v>
                </c:pt>
                <c:pt idx="29621">
                  <c:v>0.15980324074074073</c:v>
                </c:pt>
                <c:pt idx="29622">
                  <c:v>0.1600462962962963</c:v>
                </c:pt>
                <c:pt idx="29623">
                  <c:v>0.16028935185185186</c:v>
                </c:pt>
                <c:pt idx="29624">
                  <c:v>0.1605324074074074</c:v>
                </c:pt>
                <c:pt idx="29625">
                  <c:v>0.16077546296296297</c:v>
                </c:pt>
                <c:pt idx="29626">
                  <c:v>0.16101851851851853</c:v>
                </c:pt>
                <c:pt idx="29627">
                  <c:v>0.16127314814814817</c:v>
                </c:pt>
                <c:pt idx="29628">
                  <c:v>0.1615162037037037</c:v>
                </c:pt>
                <c:pt idx="29629">
                  <c:v>0.16175925925925924</c:v>
                </c:pt>
                <c:pt idx="29630">
                  <c:v>0.16200231481481481</c:v>
                </c:pt>
                <c:pt idx="29631">
                  <c:v>0.16224537037037037</c:v>
                </c:pt>
                <c:pt idx="29632">
                  <c:v>0.16250000000000001</c:v>
                </c:pt>
                <c:pt idx="29633">
                  <c:v>0.16274305555555554</c:v>
                </c:pt>
                <c:pt idx="29634">
                  <c:v>0.16298611111111111</c:v>
                </c:pt>
                <c:pt idx="29635">
                  <c:v>0.16322916666666668</c:v>
                </c:pt>
                <c:pt idx="29636">
                  <c:v>0.16347222222222221</c:v>
                </c:pt>
                <c:pt idx="29637">
                  <c:v>0.16372685185185185</c:v>
                </c:pt>
                <c:pt idx="29638">
                  <c:v>0.16396990740740741</c:v>
                </c:pt>
                <c:pt idx="29639">
                  <c:v>0.16421296296296298</c:v>
                </c:pt>
                <c:pt idx="29640">
                  <c:v>0.16445601851851852</c:v>
                </c:pt>
                <c:pt idx="29641">
                  <c:v>0.16471064814814815</c:v>
                </c:pt>
                <c:pt idx="29642">
                  <c:v>0.16495370370370369</c:v>
                </c:pt>
                <c:pt idx="29643">
                  <c:v>0.16519675925925925</c:v>
                </c:pt>
                <c:pt idx="29644">
                  <c:v>0.16543981481481482</c:v>
                </c:pt>
                <c:pt idx="29645">
                  <c:v>0.16568287037037036</c:v>
                </c:pt>
                <c:pt idx="29646">
                  <c:v>0.16593749999999999</c:v>
                </c:pt>
                <c:pt idx="29647">
                  <c:v>0.16618055555555555</c:v>
                </c:pt>
                <c:pt idx="29648">
                  <c:v>0.16642361111111112</c:v>
                </c:pt>
                <c:pt idx="29649">
                  <c:v>0.16666666666666666</c:v>
                </c:pt>
                <c:pt idx="29650">
                  <c:v>0.16690972222222222</c:v>
                </c:pt>
                <c:pt idx="29651">
                  <c:v>0.16715277777777779</c:v>
                </c:pt>
                <c:pt idx="29652">
                  <c:v>0.16739583333333333</c:v>
                </c:pt>
                <c:pt idx="29653">
                  <c:v>0.16765046296296296</c:v>
                </c:pt>
                <c:pt idx="29654">
                  <c:v>0.16789351851851853</c:v>
                </c:pt>
                <c:pt idx="29655">
                  <c:v>0.16813657407407409</c:v>
                </c:pt>
                <c:pt idx="29656">
                  <c:v>0.16837962962962963</c:v>
                </c:pt>
                <c:pt idx="29657">
                  <c:v>0.16862268518518519</c:v>
                </c:pt>
                <c:pt idx="29658">
                  <c:v>0.16887731481481483</c:v>
                </c:pt>
                <c:pt idx="29659">
                  <c:v>0.16912037037037039</c:v>
                </c:pt>
                <c:pt idx="29660">
                  <c:v>0.16936342592592593</c:v>
                </c:pt>
                <c:pt idx="29661">
                  <c:v>0.1696064814814815</c:v>
                </c:pt>
                <c:pt idx="29662">
                  <c:v>0.16984953703703706</c:v>
                </c:pt>
                <c:pt idx="29663">
                  <c:v>0.1700925925925926</c:v>
                </c:pt>
                <c:pt idx="29664">
                  <c:v>0.17034722222222221</c:v>
                </c:pt>
                <c:pt idx="29665">
                  <c:v>0.17059027777777777</c:v>
                </c:pt>
                <c:pt idx="29666">
                  <c:v>0.17083333333333331</c:v>
                </c:pt>
                <c:pt idx="29667">
                  <c:v>0.17107638888888888</c:v>
                </c:pt>
                <c:pt idx="29668">
                  <c:v>0.17131944444444444</c:v>
                </c:pt>
                <c:pt idx="29669">
                  <c:v>0.17157407407407407</c:v>
                </c:pt>
                <c:pt idx="29670">
                  <c:v>0.17181712962962961</c:v>
                </c:pt>
                <c:pt idx="29671">
                  <c:v>0.17206018518518518</c:v>
                </c:pt>
                <c:pt idx="29672">
                  <c:v>0.17230324074074074</c:v>
                </c:pt>
                <c:pt idx="29673">
                  <c:v>0.17255787037037038</c:v>
                </c:pt>
                <c:pt idx="29674">
                  <c:v>0.17280092592592591</c:v>
                </c:pt>
                <c:pt idx="29675">
                  <c:v>0.17304398148148148</c:v>
                </c:pt>
                <c:pt idx="29676">
                  <c:v>0.17329861111111111</c:v>
                </c:pt>
                <c:pt idx="29677">
                  <c:v>0.17354166666666668</c:v>
                </c:pt>
                <c:pt idx="29678">
                  <c:v>0.17377314814814815</c:v>
                </c:pt>
                <c:pt idx="29679">
                  <c:v>0.17402777777777778</c:v>
                </c:pt>
                <c:pt idx="29680">
                  <c:v>0.17427083333333335</c:v>
                </c:pt>
                <c:pt idx="29681">
                  <c:v>0.17451388888888889</c:v>
                </c:pt>
                <c:pt idx="29682">
                  <c:v>0.17475694444444445</c:v>
                </c:pt>
                <c:pt idx="29683">
                  <c:v>0.17500000000000002</c:v>
                </c:pt>
                <c:pt idx="29684">
                  <c:v>0.17524305555555555</c:v>
                </c:pt>
                <c:pt idx="29685">
                  <c:v>0.17549768518518519</c:v>
                </c:pt>
                <c:pt idx="29686">
                  <c:v>0.17574074074074075</c:v>
                </c:pt>
                <c:pt idx="29687">
                  <c:v>0.17598379629629632</c:v>
                </c:pt>
                <c:pt idx="29688">
                  <c:v>0.17622685185185186</c:v>
                </c:pt>
                <c:pt idx="29689">
                  <c:v>0.17646990740740742</c:v>
                </c:pt>
                <c:pt idx="29690">
                  <c:v>0.17672453703703703</c:v>
                </c:pt>
                <c:pt idx="29691">
                  <c:v>0.17696759259259257</c:v>
                </c:pt>
                <c:pt idx="29692">
                  <c:v>0.17721064814814813</c:v>
                </c:pt>
                <c:pt idx="29693">
                  <c:v>0.1774537037037037</c:v>
                </c:pt>
                <c:pt idx="29694">
                  <c:v>0.17769675925925923</c:v>
                </c:pt>
                <c:pt idx="29695">
                  <c:v>0.17795138888888887</c:v>
                </c:pt>
                <c:pt idx="29696">
                  <c:v>0.17819444444444443</c:v>
                </c:pt>
                <c:pt idx="29697">
                  <c:v>0.1784375</c:v>
                </c:pt>
                <c:pt idx="29698">
                  <c:v>0.17868055555555554</c:v>
                </c:pt>
                <c:pt idx="29699">
                  <c:v>0.17893518518518517</c:v>
                </c:pt>
                <c:pt idx="29700">
                  <c:v>0.17917824074074074</c:v>
                </c:pt>
                <c:pt idx="29701">
                  <c:v>0.1794212962962963</c:v>
                </c:pt>
                <c:pt idx="29702">
                  <c:v>0.17966435185185184</c:v>
                </c:pt>
                <c:pt idx="29703">
                  <c:v>0.1799074074074074</c:v>
                </c:pt>
                <c:pt idx="29704">
                  <c:v>0.18016203703703704</c:v>
                </c:pt>
                <c:pt idx="29705">
                  <c:v>0.1804050925925926</c:v>
                </c:pt>
                <c:pt idx="29706">
                  <c:v>0.18064814814814814</c:v>
                </c:pt>
                <c:pt idx="29707">
                  <c:v>0.18089120370370371</c:v>
                </c:pt>
                <c:pt idx="29708">
                  <c:v>0.18113425925925927</c:v>
                </c:pt>
                <c:pt idx="29709">
                  <c:v>0.18137731481481481</c:v>
                </c:pt>
                <c:pt idx="29710">
                  <c:v>0.18163194444444444</c:v>
                </c:pt>
                <c:pt idx="29711">
                  <c:v>0.18187500000000001</c:v>
                </c:pt>
                <c:pt idx="29712">
                  <c:v>0.18211805555555557</c:v>
                </c:pt>
                <c:pt idx="29713">
                  <c:v>0.18236111111111111</c:v>
                </c:pt>
                <c:pt idx="29714">
                  <c:v>0.18260416666666668</c:v>
                </c:pt>
                <c:pt idx="29715">
                  <c:v>0.18284722222222224</c:v>
                </c:pt>
                <c:pt idx="29716">
                  <c:v>0.18310185185185188</c:v>
                </c:pt>
                <c:pt idx="29717">
                  <c:v>0.18334490740740741</c:v>
                </c:pt>
                <c:pt idx="29718">
                  <c:v>0.18358796296296298</c:v>
                </c:pt>
                <c:pt idx="29719">
                  <c:v>0.18383101851851849</c:v>
                </c:pt>
                <c:pt idx="29720">
                  <c:v>0.18407407407407406</c:v>
                </c:pt>
                <c:pt idx="29721">
                  <c:v>0.18432870370370369</c:v>
                </c:pt>
                <c:pt idx="29722">
                  <c:v>0.18457175925925925</c:v>
                </c:pt>
                <c:pt idx="29723">
                  <c:v>0.18481481481481479</c:v>
                </c:pt>
                <c:pt idx="29724">
                  <c:v>0.18505787037037036</c:v>
                </c:pt>
                <c:pt idx="29725">
                  <c:v>0.18530092592592592</c:v>
                </c:pt>
                <c:pt idx="29726">
                  <c:v>0.18555555555555556</c:v>
                </c:pt>
                <c:pt idx="29727">
                  <c:v>0.18579861111111109</c:v>
                </c:pt>
                <c:pt idx="29728">
                  <c:v>0.18604166666666666</c:v>
                </c:pt>
                <c:pt idx="29729">
                  <c:v>0.18628472222222223</c:v>
                </c:pt>
                <c:pt idx="29730">
                  <c:v>0.18652777777777776</c:v>
                </c:pt>
                <c:pt idx="29731">
                  <c:v>0.18677083333333333</c:v>
                </c:pt>
                <c:pt idx="29732">
                  <c:v>0.18702546296296296</c:v>
                </c:pt>
                <c:pt idx="29733">
                  <c:v>0.18726851851851853</c:v>
                </c:pt>
                <c:pt idx="29734">
                  <c:v>0.18751157407407407</c:v>
                </c:pt>
                <c:pt idx="29735">
                  <c:v>0.18775462962962963</c:v>
                </c:pt>
                <c:pt idx="29736">
                  <c:v>0.1879976851851852</c:v>
                </c:pt>
                <c:pt idx="29737">
                  <c:v>0.18825231481481483</c:v>
                </c:pt>
                <c:pt idx="29738">
                  <c:v>0.18849537037037037</c:v>
                </c:pt>
                <c:pt idx="29739">
                  <c:v>0.18873842592592593</c:v>
                </c:pt>
                <c:pt idx="29740">
                  <c:v>0.1889814814814815</c:v>
                </c:pt>
                <c:pt idx="29741">
                  <c:v>0.18922453703703704</c:v>
                </c:pt>
                <c:pt idx="29742">
                  <c:v>0.18947916666666667</c:v>
                </c:pt>
                <c:pt idx="29743">
                  <c:v>0.18972222222222224</c:v>
                </c:pt>
                <c:pt idx="29744">
                  <c:v>0.18996527777777775</c:v>
                </c:pt>
                <c:pt idx="29745">
                  <c:v>0.19020833333333331</c:v>
                </c:pt>
                <c:pt idx="29746">
                  <c:v>0.19045138888888888</c:v>
                </c:pt>
                <c:pt idx="29747">
                  <c:v>0.19069444444444442</c:v>
                </c:pt>
                <c:pt idx="29748">
                  <c:v>0.1909490740740741</c:v>
                </c:pt>
                <c:pt idx="29749">
                  <c:v>0.19119212962962964</c:v>
                </c:pt>
                <c:pt idx="29750">
                  <c:v>0.19143518518518518</c:v>
                </c:pt>
                <c:pt idx="29751">
                  <c:v>0.19167824074074072</c:v>
                </c:pt>
                <c:pt idx="29752">
                  <c:v>0.19192129629629628</c:v>
                </c:pt>
                <c:pt idx="29753">
                  <c:v>0.19217592592592592</c:v>
                </c:pt>
                <c:pt idx="29754">
                  <c:v>0.19241898148148148</c:v>
                </c:pt>
                <c:pt idx="29755">
                  <c:v>0.19266203703703702</c:v>
                </c:pt>
                <c:pt idx="29756">
                  <c:v>0.19290509259259259</c:v>
                </c:pt>
                <c:pt idx="29757">
                  <c:v>0.19314814814814815</c:v>
                </c:pt>
                <c:pt idx="29758">
                  <c:v>0.19340277777777778</c:v>
                </c:pt>
                <c:pt idx="29759">
                  <c:v>0.19364583333333332</c:v>
                </c:pt>
                <c:pt idx="29760">
                  <c:v>0.19388888888888889</c:v>
                </c:pt>
                <c:pt idx="29761">
                  <c:v>0.19413194444444445</c:v>
                </c:pt>
                <c:pt idx="29762">
                  <c:v>0.19437499999999999</c:v>
                </c:pt>
                <c:pt idx="29763">
                  <c:v>0.19462962962962962</c:v>
                </c:pt>
                <c:pt idx="29764">
                  <c:v>0.19487268518518519</c:v>
                </c:pt>
                <c:pt idx="29765">
                  <c:v>0.19511574074074076</c:v>
                </c:pt>
                <c:pt idx="29766">
                  <c:v>0.19535879629629629</c:v>
                </c:pt>
                <c:pt idx="29767">
                  <c:v>0.19560185185185186</c:v>
                </c:pt>
                <c:pt idx="29768">
                  <c:v>0.19584490740740743</c:v>
                </c:pt>
                <c:pt idx="29769">
                  <c:v>0.19609953703703706</c:v>
                </c:pt>
                <c:pt idx="29770">
                  <c:v>0.1963425925925926</c:v>
                </c:pt>
                <c:pt idx="29771">
                  <c:v>0.19658564814814816</c:v>
                </c:pt>
                <c:pt idx="29772">
                  <c:v>0.19682870370370367</c:v>
                </c:pt>
                <c:pt idx="29773">
                  <c:v>0.19707175925925924</c:v>
                </c:pt>
                <c:pt idx="29774">
                  <c:v>0.1973263888888889</c:v>
                </c:pt>
                <c:pt idx="29775">
                  <c:v>0.19756944444444446</c:v>
                </c:pt>
                <c:pt idx="29776">
                  <c:v>0.19781250000000003</c:v>
                </c:pt>
                <c:pt idx="29777">
                  <c:v>0.19805555555555557</c:v>
                </c:pt>
                <c:pt idx="29778">
                  <c:v>0.19829861111111111</c:v>
                </c:pt>
                <c:pt idx="29779">
                  <c:v>0.19855324074074074</c:v>
                </c:pt>
                <c:pt idx="29780">
                  <c:v>0.19879629629629628</c:v>
                </c:pt>
                <c:pt idx="29781">
                  <c:v>0.19903935185185184</c:v>
                </c:pt>
                <c:pt idx="29782">
                  <c:v>0.19928240740740741</c:v>
                </c:pt>
                <c:pt idx="29783">
                  <c:v>0.19952546296296295</c:v>
                </c:pt>
                <c:pt idx="29784">
                  <c:v>0.19976851851851851</c:v>
                </c:pt>
                <c:pt idx="29785">
                  <c:v>0.20002314814814814</c:v>
                </c:pt>
                <c:pt idx="29786">
                  <c:v>0.20026620370370371</c:v>
                </c:pt>
                <c:pt idx="29787">
                  <c:v>0.20050925925925925</c:v>
                </c:pt>
                <c:pt idx="29788">
                  <c:v>0.20075231481481481</c:v>
                </c:pt>
                <c:pt idx="29789">
                  <c:v>0.20099537037037038</c:v>
                </c:pt>
                <c:pt idx="29790">
                  <c:v>0.20125000000000001</c:v>
                </c:pt>
                <c:pt idx="29791">
                  <c:v>0.20149305555555555</c:v>
                </c:pt>
                <c:pt idx="29792">
                  <c:v>0.20173611111111112</c:v>
                </c:pt>
                <c:pt idx="29793">
                  <c:v>0.20197916666666668</c:v>
                </c:pt>
                <c:pt idx="29794">
                  <c:v>0.20222222222222222</c:v>
                </c:pt>
                <c:pt idx="29795">
                  <c:v>0.20247685185185185</c:v>
                </c:pt>
                <c:pt idx="29796">
                  <c:v>0.20271990740740742</c:v>
                </c:pt>
                <c:pt idx="29797">
                  <c:v>0.20296296296296298</c:v>
                </c:pt>
                <c:pt idx="29798">
                  <c:v>0.20320601851851852</c:v>
                </c:pt>
                <c:pt idx="29799">
                  <c:v>0.20344907407407409</c:v>
                </c:pt>
                <c:pt idx="29800">
                  <c:v>0.20369212962962965</c:v>
                </c:pt>
                <c:pt idx="29801">
                  <c:v>0.20394675925925929</c:v>
                </c:pt>
                <c:pt idx="29802">
                  <c:v>0.20418981481481482</c:v>
                </c:pt>
                <c:pt idx="29803">
                  <c:v>0.20443287037037039</c:v>
                </c:pt>
                <c:pt idx="29804">
                  <c:v>0.20467592592592596</c:v>
                </c:pt>
                <c:pt idx="29805">
                  <c:v>0.20493055555555553</c:v>
                </c:pt>
                <c:pt idx="29806">
                  <c:v>0.2051736111111111</c:v>
                </c:pt>
                <c:pt idx="29807">
                  <c:v>0.20541666666666666</c:v>
                </c:pt>
                <c:pt idx="29808">
                  <c:v>0.2056597222222222</c:v>
                </c:pt>
                <c:pt idx="29809">
                  <c:v>0.20590277777777777</c:v>
                </c:pt>
                <c:pt idx="29810">
                  <c:v>0.20614583333333333</c:v>
                </c:pt>
                <c:pt idx="29811">
                  <c:v>0.20640046296296297</c:v>
                </c:pt>
                <c:pt idx="29812">
                  <c:v>0.2066435185185185</c:v>
                </c:pt>
                <c:pt idx="29813">
                  <c:v>0.20688657407407407</c:v>
                </c:pt>
                <c:pt idx="29814">
                  <c:v>0.20712962962962964</c:v>
                </c:pt>
                <c:pt idx="29815">
                  <c:v>0.20737268518518517</c:v>
                </c:pt>
                <c:pt idx="29816">
                  <c:v>0.20762731481481481</c:v>
                </c:pt>
                <c:pt idx="29817">
                  <c:v>0.20787037037037037</c:v>
                </c:pt>
                <c:pt idx="29818">
                  <c:v>0.20811342592592594</c:v>
                </c:pt>
                <c:pt idx="29819">
                  <c:v>0.20835648148148148</c:v>
                </c:pt>
                <c:pt idx="29820">
                  <c:v>0.20859953703703704</c:v>
                </c:pt>
                <c:pt idx="29821">
                  <c:v>0.20885416666666667</c:v>
                </c:pt>
                <c:pt idx="29822">
                  <c:v>0.20909722222222224</c:v>
                </c:pt>
                <c:pt idx="29823">
                  <c:v>0.20934027777777778</c:v>
                </c:pt>
                <c:pt idx="29824">
                  <c:v>0.20958333333333334</c:v>
                </c:pt>
                <c:pt idx="29825">
                  <c:v>0.20982638888888891</c:v>
                </c:pt>
                <c:pt idx="29826">
                  <c:v>0.21006944444444445</c:v>
                </c:pt>
                <c:pt idx="29827">
                  <c:v>0.21032407407407408</c:v>
                </c:pt>
                <c:pt idx="29828">
                  <c:v>0.21056712962962965</c:v>
                </c:pt>
                <c:pt idx="29829">
                  <c:v>0.21081018518518521</c:v>
                </c:pt>
                <c:pt idx="29830">
                  <c:v>0.21105324074074075</c:v>
                </c:pt>
                <c:pt idx="29831">
                  <c:v>0.21129629629629629</c:v>
                </c:pt>
                <c:pt idx="29832">
                  <c:v>0.21155092592592592</c:v>
                </c:pt>
                <c:pt idx="29833">
                  <c:v>0.21179398148148146</c:v>
                </c:pt>
                <c:pt idx="29834">
                  <c:v>0.21203703703703702</c:v>
                </c:pt>
                <c:pt idx="29835">
                  <c:v>0.21228009259259259</c:v>
                </c:pt>
                <c:pt idx="29836">
                  <c:v>0.21252314814814813</c:v>
                </c:pt>
                <c:pt idx="29837">
                  <c:v>0.21277777777777776</c:v>
                </c:pt>
                <c:pt idx="29838">
                  <c:v>0.21302083333333333</c:v>
                </c:pt>
                <c:pt idx="29839">
                  <c:v>0.21326388888888889</c:v>
                </c:pt>
                <c:pt idx="29840">
                  <c:v>0.21350694444444443</c:v>
                </c:pt>
                <c:pt idx="29841">
                  <c:v>0.21375</c:v>
                </c:pt>
                <c:pt idx="29842">
                  <c:v>0.21399305555555556</c:v>
                </c:pt>
                <c:pt idx="29843">
                  <c:v>0.21424768518518519</c:v>
                </c:pt>
                <c:pt idx="29844">
                  <c:v>0.21449074074074073</c:v>
                </c:pt>
                <c:pt idx="29845">
                  <c:v>0.2147337962962963</c:v>
                </c:pt>
                <c:pt idx="29846">
                  <c:v>0.21497685185185186</c:v>
                </c:pt>
                <c:pt idx="29847">
                  <c:v>0.2152199074074074</c:v>
                </c:pt>
                <c:pt idx="29848">
                  <c:v>0.21547453703703703</c:v>
                </c:pt>
                <c:pt idx="29849">
                  <c:v>0.2157175925925926</c:v>
                </c:pt>
                <c:pt idx="29850">
                  <c:v>0.21596064814814817</c:v>
                </c:pt>
                <c:pt idx="29851">
                  <c:v>0.2162037037037037</c:v>
                </c:pt>
                <c:pt idx="29852">
                  <c:v>0.21644675925925927</c:v>
                </c:pt>
                <c:pt idx="29853">
                  <c:v>0.2167013888888889</c:v>
                </c:pt>
                <c:pt idx="29854">
                  <c:v>0.21694444444444447</c:v>
                </c:pt>
                <c:pt idx="29855">
                  <c:v>0.21718750000000001</c:v>
                </c:pt>
                <c:pt idx="29856">
                  <c:v>0.21743055555555557</c:v>
                </c:pt>
                <c:pt idx="29857">
                  <c:v>0.21767361111111114</c:v>
                </c:pt>
                <c:pt idx="29858">
                  <c:v>0.21791666666666668</c:v>
                </c:pt>
                <c:pt idx="29859">
                  <c:v>0.21817129629629628</c:v>
                </c:pt>
                <c:pt idx="29860">
                  <c:v>0.21841435185185185</c:v>
                </c:pt>
                <c:pt idx="29861">
                  <c:v>0.21865740740740738</c:v>
                </c:pt>
                <c:pt idx="29862">
                  <c:v>0.21890046296296295</c:v>
                </c:pt>
                <c:pt idx="29863">
                  <c:v>0.21914351851851852</c:v>
                </c:pt>
                <c:pt idx="29864">
                  <c:v>0.21939814814814815</c:v>
                </c:pt>
                <c:pt idx="29865">
                  <c:v>0.21964120370370369</c:v>
                </c:pt>
                <c:pt idx="29866">
                  <c:v>0.21988425925925925</c:v>
                </c:pt>
                <c:pt idx="29867">
                  <c:v>0.22012731481481482</c:v>
                </c:pt>
                <c:pt idx="29868">
                  <c:v>0.22037037037037036</c:v>
                </c:pt>
                <c:pt idx="29869">
                  <c:v>0.22062499999999999</c:v>
                </c:pt>
                <c:pt idx="29870">
                  <c:v>0.22086805555555555</c:v>
                </c:pt>
                <c:pt idx="29871">
                  <c:v>0.22111111111111112</c:v>
                </c:pt>
                <c:pt idx="29872">
                  <c:v>0.22135416666666666</c:v>
                </c:pt>
                <c:pt idx="29873">
                  <c:v>0.22159722222222222</c:v>
                </c:pt>
                <c:pt idx="29874">
                  <c:v>0.22185185185185186</c:v>
                </c:pt>
                <c:pt idx="29875">
                  <c:v>0.22209490740740742</c:v>
                </c:pt>
                <c:pt idx="29876">
                  <c:v>0.22233796296296296</c:v>
                </c:pt>
                <c:pt idx="29877">
                  <c:v>0.22258101851851853</c:v>
                </c:pt>
                <c:pt idx="29878">
                  <c:v>0.22282407407407409</c:v>
                </c:pt>
                <c:pt idx="29879">
                  <c:v>0.22306712962962963</c:v>
                </c:pt>
                <c:pt idx="29880">
                  <c:v>0.22332175925925926</c:v>
                </c:pt>
                <c:pt idx="29881">
                  <c:v>0.22356481481481483</c:v>
                </c:pt>
                <c:pt idx="29882">
                  <c:v>0.22380787037037039</c:v>
                </c:pt>
                <c:pt idx="29883">
                  <c:v>0.22405092592592593</c:v>
                </c:pt>
                <c:pt idx="29884">
                  <c:v>0.2242939814814815</c:v>
                </c:pt>
                <c:pt idx="29885">
                  <c:v>0.22454861111111113</c:v>
                </c:pt>
                <c:pt idx="29886">
                  <c:v>0.22479166666666664</c:v>
                </c:pt>
                <c:pt idx="29887">
                  <c:v>0.22503472222222221</c:v>
                </c:pt>
                <c:pt idx="29888">
                  <c:v>0.22527777777777777</c:v>
                </c:pt>
                <c:pt idx="29889">
                  <c:v>0.22552083333333331</c:v>
                </c:pt>
                <c:pt idx="29890">
                  <c:v>0.22577546296296294</c:v>
                </c:pt>
                <c:pt idx="29891">
                  <c:v>0.22601851851851851</c:v>
                </c:pt>
                <c:pt idx="29892">
                  <c:v>0.22626157407407407</c:v>
                </c:pt>
                <c:pt idx="29893">
                  <c:v>0.22650462962962961</c:v>
                </c:pt>
                <c:pt idx="29894">
                  <c:v>0.22674768518518518</c:v>
                </c:pt>
                <c:pt idx="29895">
                  <c:v>0.22699074074074074</c:v>
                </c:pt>
                <c:pt idx="29896">
                  <c:v>0.22724537037037038</c:v>
                </c:pt>
                <c:pt idx="29897">
                  <c:v>0.22748842592592591</c:v>
                </c:pt>
                <c:pt idx="29898">
                  <c:v>0.22773148148148148</c:v>
                </c:pt>
                <c:pt idx="29899">
                  <c:v>0.22797453703703704</c:v>
                </c:pt>
                <c:pt idx="29900">
                  <c:v>0.22822916666666668</c:v>
                </c:pt>
                <c:pt idx="29901">
                  <c:v>0.22847222222222222</c:v>
                </c:pt>
                <c:pt idx="29902">
                  <c:v>0.22871527777777778</c:v>
                </c:pt>
                <c:pt idx="29903">
                  <c:v>0.22895833333333335</c:v>
                </c:pt>
                <c:pt idx="29904">
                  <c:v>0.22920138888888889</c:v>
                </c:pt>
                <c:pt idx="29905">
                  <c:v>0.22944444444444445</c:v>
                </c:pt>
                <c:pt idx="29906">
                  <c:v>0.22969907407407408</c:v>
                </c:pt>
                <c:pt idx="29907">
                  <c:v>0.22994212962962965</c:v>
                </c:pt>
                <c:pt idx="29908">
                  <c:v>0.23018518518518519</c:v>
                </c:pt>
                <c:pt idx="29909">
                  <c:v>0.23042824074074075</c:v>
                </c:pt>
                <c:pt idx="29910">
                  <c:v>0.23067129629629632</c:v>
                </c:pt>
                <c:pt idx="29911">
                  <c:v>0.2309259259259259</c:v>
                </c:pt>
                <c:pt idx="29912">
                  <c:v>0.23116898148148146</c:v>
                </c:pt>
                <c:pt idx="29913">
                  <c:v>0.23141203703703703</c:v>
                </c:pt>
                <c:pt idx="29914">
                  <c:v>0.23165509259259257</c:v>
                </c:pt>
                <c:pt idx="29915">
                  <c:v>0.23189814814814813</c:v>
                </c:pt>
                <c:pt idx="29916">
                  <c:v>0.23215277777777776</c:v>
                </c:pt>
                <c:pt idx="29917">
                  <c:v>0.23239583333333333</c:v>
                </c:pt>
                <c:pt idx="29918">
                  <c:v>0.23263888888888887</c:v>
                </c:pt>
                <c:pt idx="29919">
                  <c:v>0.23288194444444443</c:v>
                </c:pt>
                <c:pt idx="29920">
                  <c:v>0.233125</c:v>
                </c:pt>
                <c:pt idx="29921">
                  <c:v>0.23336805555555554</c:v>
                </c:pt>
                <c:pt idx="29922">
                  <c:v>0.23362268518518517</c:v>
                </c:pt>
                <c:pt idx="29923">
                  <c:v>0.23386574074074074</c:v>
                </c:pt>
                <c:pt idx="29924">
                  <c:v>0.2341087962962963</c:v>
                </c:pt>
                <c:pt idx="29925">
                  <c:v>0.23435185185185184</c:v>
                </c:pt>
                <c:pt idx="29926">
                  <c:v>0.2345949074074074</c:v>
                </c:pt>
                <c:pt idx="29927">
                  <c:v>0.23484953703703704</c:v>
                </c:pt>
                <c:pt idx="29928">
                  <c:v>0.2350925925925926</c:v>
                </c:pt>
                <c:pt idx="29929">
                  <c:v>0.23533564814814814</c:v>
                </c:pt>
                <c:pt idx="29930">
                  <c:v>0.23557870370370371</c:v>
                </c:pt>
                <c:pt idx="29931">
                  <c:v>0.23582175925925927</c:v>
                </c:pt>
                <c:pt idx="29932">
                  <c:v>0.23607638888888891</c:v>
                </c:pt>
                <c:pt idx="29933">
                  <c:v>0.23631944444444444</c:v>
                </c:pt>
                <c:pt idx="29934">
                  <c:v>0.23656250000000001</c:v>
                </c:pt>
                <c:pt idx="29935">
                  <c:v>0.23680555555555557</c:v>
                </c:pt>
                <c:pt idx="29936">
                  <c:v>0.23704861111111111</c:v>
                </c:pt>
                <c:pt idx="29937">
                  <c:v>0.23729166666666668</c:v>
                </c:pt>
                <c:pt idx="29938">
                  <c:v>0.23754629629629631</c:v>
                </c:pt>
                <c:pt idx="29939">
                  <c:v>0.23778935185185182</c:v>
                </c:pt>
                <c:pt idx="29940">
                  <c:v>0.23803240740740739</c:v>
                </c:pt>
                <c:pt idx="29941">
                  <c:v>0.23827546296296295</c:v>
                </c:pt>
                <c:pt idx="29942">
                  <c:v>0.23851851851851849</c:v>
                </c:pt>
                <c:pt idx="29943">
                  <c:v>0.23877314814814818</c:v>
                </c:pt>
                <c:pt idx="29944">
                  <c:v>0.23901620370370369</c:v>
                </c:pt>
                <c:pt idx="29945">
                  <c:v>0.23925925925925925</c:v>
                </c:pt>
                <c:pt idx="29946">
                  <c:v>0.23950231481481479</c:v>
                </c:pt>
                <c:pt idx="29947">
                  <c:v>0.23975694444444443</c:v>
                </c:pt>
                <c:pt idx="29948">
                  <c:v>0.24</c:v>
                </c:pt>
                <c:pt idx="29949">
                  <c:v>0.24024305555555556</c:v>
                </c:pt>
                <c:pt idx="29950">
                  <c:v>0.24048611111111109</c:v>
                </c:pt>
                <c:pt idx="29951">
                  <c:v>0.24072916666666666</c:v>
                </c:pt>
                <c:pt idx="29952">
                  <c:v>0.24097222222222223</c:v>
                </c:pt>
                <c:pt idx="29953">
                  <c:v>0.24121527777777776</c:v>
                </c:pt>
                <c:pt idx="29954">
                  <c:v>0.2414699074074074</c:v>
                </c:pt>
                <c:pt idx="29955">
                  <c:v>0.24171296296296296</c:v>
                </c:pt>
                <c:pt idx="29956">
                  <c:v>0.24195601851851853</c:v>
                </c:pt>
                <c:pt idx="29957">
                  <c:v>0.24219907407407407</c:v>
                </c:pt>
                <c:pt idx="29958">
                  <c:v>0.24244212962962963</c:v>
                </c:pt>
                <c:pt idx="29959">
                  <c:v>0.24269675925925926</c:v>
                </c:pt>
                <c:pt idx="29960">
                  <c:v>0.24293981481481483</c:v>
                </c:pt>
                <c:pt idx="29961">
                  <c:v>0.24318287037037037</c:v>
                </c:pt>
                <c:pt idx="29962">
                  <c:v>0.24342592592592593</c:v>
                </c:pt>
                <c:pt idx="29963">
                  <c:v>0.2436689814814815</c:v>
                </c:pt>
                <c:pt idx="29964">
                  <c:v>0.24392361111111113</c:v>
                </c:pt>
                <c:pt idx="29965">
                  <c:v>0.24416666666666667</c:v>
                </c:pt>
                <c:pt idx="29966">
                  <c:v>0.24440972222222224</c:v>
                </c:pt>
                <c:pt idx="29967">
                  <c:v>0.24465277777777775</c:v>
                </c:pt>
                <c:pt idx="29968">
                  <c:v>0.24489583333333331</c:v>
                </c:pt>
                <c:pt idx="29969">
                  <c:v>0.24513888888888888</c:v>
                </c:pt>
                <c:pt idx="29970">
                  <c:v>0.24539351851851854</c:v>
                </c:pt>
                <c:pt idx="29971">
                  <c:v>0.2456365740740741</c:v>
                </c:pt>
                <c:pt idx="29972">
                  <c:v>0.24587962962962964</c:v>
                </c:pt>
                <c:pt idx="29973">
                  <c:v>0.24612268518518518</c:v>
                </c:pt>
                <c:pt idx="29974">
                  <c:v>0.24636574074074072</c:v>
                </c:pt>
                <c:pt idx="29975">
                  <c:v>0.24662037037037035</c:v>
                </c:pt>
                <c:pt idx="29976">
                  <c:v>0.24686342592592592</c:v>
                </c:pt>
                <c:pt idx="29977">
                  <c:v>0.24710648148148148</c:v>
                </c:pt>
                <c:pt idx="29978">
                  <c:v>0.24734953703703702</c:v>
                </c:pt>
                <c:pt idx="29979">
                  <c:v>0.24759259259259259</c:v>
                </c:pt>
                <c:pt idx="29980">
                  <c:v>0.24784722222222222</c:v>
                </c:pt>
                <c:pt idx="29981">
                  <c:v>0.24809027777777778</c:v>
                </c:pt>
                <c:pt idx="29982">
                  <c:v>0.24833333333333332</c:v>
                </c:pt>
                <c:pt idx="29983">
                  <c:v>0.24857638888888889</c:v>
                </c:pt>
                <c:pt idx="29984">
                  <c:v>0.24883101851851852</c:v>
                </c:pt>
                <c:pt idx="29985">
                  <c:v>0.24907407407407409</c:v>
                </c:pt>
                <c:pt idx="29986">
                  <c:v>0.24931712962962962</c:v>
                </c:pt>
                <c:pt idx="29987">
                  <c:v>0.24956018518518519</c:v>
                </c:pt>
                <c:pt idx="29988">
                  <c:v>0.24981481481481482</c:v>
                </c:pt>
                <c:pt idx="29989">
                  <c:v>0.25005787037037036</c:v>
                </c:pt>
                <c:pt idx="29990">
                  <c:v>0.25030092592592595</c:v>
                </c:pt>
                <c:pt idx="29991">
                  <c:v>0.25054398148148149</c:v>
                </c:pt>
                <c:pt idx="29992">
                  <c:v>0.25078703703703703</c:v>
                </c:pt>
                <c:pt idx="29993">
                  <c:v>0.25104166666666666</c:v>
                </c:pt>
                <c:pt idx="29994">
                  <c:v>0.25128472222222226</c:v>
                </c:pt>
                <c:pt idx="29995">
                  <c:v>0.25152777777777779</c:v>
                </c:pt>
                <c:pt idx="29996">
                  <c:v>0.25177083333333333</c:v>
                </c:pt>
                <c:pt idx="29997">
                  <c:v>0.25201388888888887</c:v>
                </c:pt>
                <c:pt idx="29998">
                  <c:v>0.25225694444444441</c:v>
                </c:pt>
                <c:pt idx="29999">
                  <c:v>0.2525</c:v>
                </c:pt>
                <c:pt idx="30000">
                  <c:v>0.25274305555555554</c:v>
                </c:pt>
                <c:pt idx="30001">
                  <c:v>0.25299768518518517</c:v>
                </c:pt>
                <c:pt idx="30002">
                  <c:v>0.25324074074074071</c:v>
                </c:pt>
                <c:pt idx="30003">
                  <c:v>0.2534837962962963</c:v>
                </c:pt>
                <c:pt idx="30004">
                  <c:v>0.25372685185185184</c:v>
                </c:pt>
                <c:pt idx="30005">
                  <c:v>0.25396990740740738</c:v>
                </c:pt>
                <c:pt idx="30006">
                  <c:v>0.25421296296296297</c:v>
                </c:pt>
                <c:pt idx="30007">
                  <c:v>0.25446759259259261</c:v>
                </c:pt>
                <c:pt idx="30008">
                  <c:v>0.25471064814814814</c:v>
                </c:pt>
                <c:pt idx="30009">
                  <c:v>0.25495370370370368</c:v>
                </c:pt>
                <c:pt idx="30010">
                  <c:v>0.25519675925925928</c:v>
                </c:pt>
                <c:pt idx="30011">
                  <c:v>0.25543981481481481</c:v>
                </c:pt>
                <c:pt idx="30012">
                  <c:v>0.25569444444444445</c:v>
                </c:pt>
                <c:pt idx="30013">
                  <c:v>0.25593749999999998</c:v>
                </c:pt>
                <c:pt idx="30014">
                  <c:v>0.25618055555555558</c:v>
                </c:pt>
                <c:pt idx="30015">
                  <c:v>0.25642361111111112</c:v>
                </c:pt>
                <c:pt idx="30016">
                  <c:v>0.25666666666666665</c:v>
                </c:pt>
                <c:pt idx="30017">
                  <c:v>0.25692129629629629</c:v>
                </c:pt>
                <c:pt idx="30018">
                  <c:v>0.25716435185185188</c:v>
                </c:pt>
                <c:pt idx="30019">
                  <c:v>0.25740740740740742</c:v>
                </c:pt>
                <c:pt idx="30020">
                  <c:v>0.25765046296296296</c:v>
                </c:pt>
                <c:pt idx="30021">
                  <c:v>0.25789351851851855</c:v>
                </c:pt>
                <c:pt idx="30022">
                  <c:v>0.25813657407407409</c:v>
                </c:pt>
                <c:pt idx="30023">
                  <c:v>0.25839120370370372</c:v>
                </c:pt>
                <c:pt idx="30024">
                  <c:v>0.25863425925925926</c:v>
                </c:pt>
                <c:pt idx="30025">
                  <c:v>0.25887731481481485</c:v>
                </c:pt>
                <c:pt idx="30026">
                  <c:v>0.25912037037037033</c:v>
                </c:pt>
                <c:pt idx="30027">
                  <c:v>0.25937499999999997</c:v>
                </c:pt>
                <c:pt idx="30028">
                  <c:v>0.25961805555555556</c:v>
                </c:pt>
                <c:pt idx="30029">
                  <c:v>0.2598611111111111</c:v>
                </c:pt>
                <c:pt idx="30030">
                  <c:v>0.26010416666666664</c:v>
                </c:pt>
                <c:pt idx="30031">
                  <c:v>0.26034722222222223</c:v>
                </c:pt>
                <c:pt idx="30032">
                  <c:v>0.26059027777777777</c:v>
                </c:pt>
                <c:pt idx="30033">
                  <c:v>0.2608449074074074</c:v>
                </c:pt>
                <c:pt idx="30034">
                  <c:v>0.26108796296296294</c:v>
                </c:pt>
                <c:pt idx="30035">
                  <c:v>0.26133101851851853</c:v>
                </c:pt>
                <c:pt idx="30036">
                  <c:v>0.26157407407407407</c:v>
                </c:pt>
                <c:pt idx="30037">
                  <c:v>0.26181712962962961</c:v>
                </c:pt>
                <c:pt idx="30038">
                  <c:v>0.26207175925925924</c:v>
                </c:pt>
                <c:pt idx="30039">
                  <c:v>0.26231481481481483</c:v>
                </c:pt>
                <c:pt idx="30040">
                  <c:v>0.26255787037037037</c:v>
                </c:pt>
                <c:pt idx="30041">
                  <c:v>0.26280092592592591</c:v>
                </c:pt>
                <c:pt idx="30042">
                  <c:v>0.2630439814814815</c:v>
                </c:pt>
                <c:pt idx="30043">
                  <c:v>0.26328703703703704</c:v>
                </c:pt>
                <c:pt idx="30044">
                  <c:v>0.26354166666666667</c:v>
                </c:pt>
                <c:pt idx="30045">
                  <c:v>0.26378472222222221</c:v>
                </c:pt>
                <c:pt idx="30046">
                  <c:v>0.26402777777777781</c:v>
                </c:pt>
                <c:pt idx="30047">
                  <c:v>0.26427083333333334</c:v>
                </c:pt>
                <c:pt idx="30048">
                  <c:v>0.26451388888888888</c:v>
                </c:pt>
                <c:pt idx="30049">
                  <c:v>0.26476851851851851</c:v>
                </c:pt>
                <c:pt idx="30050">
                  <c:v>0.26501157407407411</c:v>
                </c:pt>
                <c:pt idx="30051">
                  <c:v>0.26525462962962965</c:v>
                </c:pt>
                <c:pt idx="30052">
                  <c:v>0.26549768518518518</c:v>
                </c:pt>
                <c:pt idx="30053">
                  <c:v>0.26574074074074078</c:v>
                </c:pt>
                <c:pt idx="30054">
                  <c:v>0.26599537037037035</c:v>
                </c:pt>
                <c:pt idx="30055">
                  <c:v>0.26623842592592589</c:v>
                </c:pt>
                <c:pt idx="30056">
                  <c:v>0.26648148148148149</c:v>
                </c:pt>
                <c:pt idx="30057">
                  <c:v>0.26672453703703702</c:v>
                </c:pt>
                <c:pt idx="30058">
                  <c:v>0.26696759259259256</c:v>
                </c:pt>
                <c:pt idx="30059">
                  <c:v>0.26721064814814816</c:v>
                </c:pt>
                <c:pt idx="30060">
                  <c:v>0.26746527777777779</c:v>
                </c:pt>
                <c:pt idx="30061">
                  <c:v>0.26770833333333333</c:v>
                </c:pt>
                <c:pt idx="30062">
                  <c:v>0.26795138888888886</c:v>
                </c:pt>
                <c:pt idx="30063">
                  <c:v>0.26819444444444446</c:v>
                </c:pt>
                <c:pt idx="30064">
                  <c:v>0.2684375</c:v>
                </c:pt>
                <c:pt idx="30065">
                  <c:v>0.26869212962962963</c:v>
                </c:pt>
                <c:pt idx="30066">
                  <c:v>0.26893518518518517</c:v>
                </c:pt>
                <c:pt idx="30067">
                  <c:v>0.26917824074074076</c:v>
                </c:pt>
                <c:pt idx="30068">
                  <c:v>0.2694212962962963</c:v>
                </c:pt>
                <c:pt idx="30069">
                  <c:v>0.26966435185185184</c:v>
                </c:pt>
                <c:pt idx="30070">
                  <c:v>0.26991898148148147</c:v>
                </c:pt>
                <c:pt idx="30071">
                  <c:v>0.27016203703703706</c:v>
                </c:pt>
                <c:pt idx="30072">
                  <c:v>0.2704050925925926</c:v>
                </c:pt>
                <c:pt idx="30073">
                  <c:v>0.27064814814814814</c:v>
                </c:pt>
                <c:pt idx="30074">
                  <c:v>0.27089120370370373</c:v>
                </c:pt>
                <c:pt idx="30075">
                  <c:v>0.27113425925925927</c:v>
                </c:pt>
                <c:pt idx="30076">
                  <c:v>0.2713888888888889</c:v>
                </c:pt>
                <c:pt idx="30077">
                  <c:v>0.27163194444444444</c:v>
                </c:pt>
                <c:pt idx="30078">
                  <c:v>0.27187500000000003</c:v>
                </c:pt>
                <c:pt idx="30079">
                  <c:v>0.27211805555555557</c:v>
                </c:pt>
                <c:pt idx="30080">
                  <c:v>0.27237268518518515</c:v>
                </c:pt>
                <c:pt idx="30081">
                  <c:v>0.27261574074074074</c:v>
                </c:pt>
                <c:pt idx="30082">
                  <c:v>0.27285879629629628</c:v>
                </c:pt>
                <c:pt idx="30083">
                  <c:v>0.27310185185185182</c:v>
                </c:pt>
                <c:pt idx="30084">
                  <c:v>0.27334490740740741</c:v>
                </c:pt>
                <c:pt idx="30085">
                  <c:v>0.27358796296296295</c:v>
                </c:pt>
                <c:pt idx="30086">
                  <c:v>0.27384259259259258</c:v>
                </c:pt>
                <c:pt idx="30087">
                  <c:v>0.27408564814814812</c:v>
                </c:pt>
                <c:pt idx="30088">
                  <c:v>0.27432870370370371</c:v>
                </c:pt>
                <c:pt idx="30089">
                  <c:v>0.27457175925925925</c:v>
                </c:pt>
                <c:pt idx="30090">
                  <c:v>0.27481481481481479</c:v>
                </c:pt>
                <c:pt idx="30091">
                  <c:v>0.27505787037037038</c:v>
                </c:pt>
                <c:pt idx="30092">
                  <c:v>0.27531250000000002</c:v>
                </c:pt>
                <c:pt idx="30093">
                  <c:v>0.27555555555555555</c:v>
                </c:pt>
                <c:pt idx="30094">
                  <c:v>0.27579861111111109</c:v>
                </c:pt>
                <c:pt idx="30095">
                  <c:v>0.27604166666666669</c:v>
                </c:pt>
                <c:pt idx="30096">
                  <c:v>0.27629629629629632</c:v>
                </c:pt>
                <c:pt idx="30097">
                  <c:v>0.27653935185185186</c:v>
                </c:pt>
                <c:pt idx="30098">
                  <c:v>0.27678240740740739</c:v>
                </c:pt>
                <c:pt idx="30099">
                  <c:v>0.27702546296296299</c:v>
                </c:pt>
                <c:pt idx="30100">
                  <c:v>0.27726851851851853</c:v>
                </c:pt>
                <c:pt idx="30101">
                  <c:v>0.27751157407407406</c:v>
                </c:pt>
                <c:pt idx="30102">
                  <c:v>0.2777662037037037</c:v>
                </c:pt>
                <c:pt idx="30103">
                  <c:v>0.27800925925925929</c:v>
                </c:pt>
                <c:pt idx="30104">
                  <c:v>0.27825231481481483</c:v>
                </c:pt>
                <c:pt idx="30105">
                  <c:v>0.27849537037037037</c:v>
                </c:pt>
                <c:pt idx="30106">
                  <c:v>0.27873842592592596</c:v>
                </c:pt>
                <c:pt idx="30107">
                  <c:v>0.2789814814814815</c:v>
                </c:pt>
                <c:pt idx="30108">
                  <c:v>0.27923611111111107</c:v>
                </c:pt>
                <c:pt idx="30109">
                  <c:v>0.27947916666666667</c:v>
                </c:pt>
                <c:pt idx="30110">
                  <c:v>0.27972222222222221</c:v>
                </c:pt>
                <c:pt idx="30111">
                  <c:v>0.27996527777777774</c:v>
                </c:pt>
                <c:pt idx="30112">
                  <c:v>0.28021990740740738</c:v>
                </c:pt>
                <c:pt idx="30113">
                  <c:v>0.28046296296296297</c:v>
                </c:pt>
                <c:pt idx="30114">
                  <c:v>0.28070601851851851</c:v>
                </c:pt>
                <c:pt idx="30115">
                  <c:v>0.28094907407407405</c:v>
                </c:pt>
                <c:pt idx="30116">
                  <c:v>0.28119212962962964</c:v>
                </c:pt>
                <c:pt idx="30117">
                  <c:v>0.28143518518518518</c:v>
                </c:pt>
                <c:pt idx="30118">
                  <c:v>0.28168981481481481</c:v>
                </c:pt>
                <c:pt idx="30119">
                  <c:v>0.28193287037037035</c:v>
                </c:pt>
                <c:pt idx="30120">
                  <c:v>0.28217592592592594</c:v>
                </c:pt>
                <c:pt idx="30121">
                  <c:v>0.28241898148148148</c:v>
                </c:pt>
                <c:pt idx="30122">
                  <c:v>0.28266203703703702</c:v>
                </c:pt>
                <c:pt idx="30123">
                  <c:v>0.28291666666666665</c:v>
                </c:pt>
                <c:pt idx="30124">
                  <c:v>0.28315972222222224</c:v>
                </c:pt>
                <c:pt idx="30125">
                  <c:v>0.28340277777777778</c:v>
                </c:pt>
                <c:pt idx="30126">
                  <c:v>0.28364583333333332</c:v>
                </c:pt>
                <c:pt idx="30127">
                  <c:v>0.28388888888888891</c:v>
                </c:pt>
                <c:pt idx="30128">
                  <c:v>0.28414351851851855</c:v>
                </c:pt>
                <c:pt idx="30129">
                  <c:v>0.28438657407407408</c:v>
                </c:pt>
                <c:pt idx="30130">
                  <c:v>0.28462962962962962</c:v>
                </c:pt>
                <c:pt idx="30131">
                  <c:v>0.28487268518518521</c:v>
                </c:pt>
                <c:pt idx="30132">
                  <c:v>0.28511574074074075</c:v>
                </c:pt>
                <c:pt idx="30133">
                  <c:v>0.28535879629629629</c:v>
                </c:pt>
                <c:pt idx="30134">
                  <c:v>0.28561342592592592</c:v>
                </c:pt>
                <c:pt idx="30135">
                  <c:v>0.28585648148148146</c:v>
                </c:pt>
                <c:pt idx="30136">
                  <c:v>0.286099537037037</c:v>
                </c:pt>
                <c:pt idx="30137">
                  <c:v>0.28634259259259259</c:v>
                </c:pt>
                <c:pt idx="30138">
                  <c:v>0.28658564814814813</c:v>
                </c:pt>
                <c:pt idx="30139">
                  <c:v>0.28684027777777776</c:v>
                </c:pt>
                <c:pt idx="30140">
                  <c:v>0.2870833333333333</c:v>
                </c:pt>
                <c:pt idx="30141">
                  <c:v>0.2873263888888889</c:v>
                </c:pt>
                <c:pt idx="30142">
                  <c:v>0.28756944444444443</c:v>
                </c:pt>
                <c:pt idx="30143">
                  <c:v>0.28781249999999997</c:v>
                </c:pt>
                <c:pt idx="30144">
                  <c:v>0.2880671296296296</c:v>
                </c:pt>
                <c:pt idx="30145">
                  <c:v>0.2883101851851852</c:v>
                </c:pt>
                <c:pt idx="30146">
                  <c:v>0.28855324074074074</c:v>
                </c:pt>
                <c:pt idx="30147">
                  <c:v>0.28879629629629627</c:v>
                </c:pt>
                <c:pt idx="30148">
                  <c:v>0.28903935185185187</c:v>
                </c:pt>
                <c:pt idx="30149">
                  <c:v>0.2892824074074074</c:v>
                </c:pt>
                <c:pt idx="30150">
                  <c:v>0.28953703703703704</c:v>
                </c:pt>
                <c:pt idx="30151">
                  <c:v>0.28978009259259258</c:v>
                </c:pt>
                <c:pt idx="30152">
                  <c:v>0.29002314814814817</c:v>
                </c:pt>
                <c:pt idx="30153">
                  <c:v>0.29026620370370371</c:v>
                </c:pt>
                <c:pt idx="30154">
                  <c:v>0.29050925925925924</c:v>
                </c:pt>
                <c:pt idx="30155">
                  <c:v>0.29076388888888888</c:v>
                </c:pt>
                <c:pt idx="30156">
                  <c:v>0.29100694444444447</c:v>
                </c:pt>
                <c:pt idx="30157">
                  <c:v>0.29125000000000001</c:v>
                </c:pt>
                <c:pt idx="30158">
                  <c:v>0.29149305555555555</c:v>
                </c:pt>
                <c:pt idx="30159">
                  <c:v>0.29173611111111114</c:v>
                </c:pt>
                <c:pt idx="30160">
                  <c:v>0.29197916666666668</c:v>
                </c:pt>
                <c:pt idx="30161">
                  <c:v>0.29223379629629631</c:v>
                </c:pt>
                <c:pt idx="30162">
                  <c:v>0.29247685185185185</c:v>
                </c:pt>
                <c:pt idx="30163">
                  <c:v>0.29271990740740744</c:v>
                </c:pt>
                <c:pt idx="30164">
                  <c:v>0.29296296296296298</c:v>
                </c:pt>
                <c:pt idx="30165">
                  <c:v>0.29320601851851852</c:v>
                </c:pt>
                <c:pt idx="30166">
                  <c:v>0.29346064814814815</c:v>
                </c:pt>
                <c:pt idx="30167">
                  <c:v>0.29370370370370369</c:v>
                </c:pt>
                <c:pt idx="30168">
                  <c:v>0.29394675925925923</c:v>
                </c:pt>
                <c:pt idx="30169">
                  <c:v>0.29418981481481482</c:v>
                </c:pt>
                <c:pt idx="30170">
                  <c:v>0.29443287037037036</c:v>
                </c:pt>
                <c:pt idx="30171">
                  <c:v>0.29468749999999999</c:v>
                </c:pt>
                <c:pt idx="30172">
                  <c:v>0.29493055555555553</c:v>
                </c:pt>
                <c:pt idx="30173">
                  <c:v>0.29517361111111112</c:v>
                </c:pt>
                <c:pt idx="30174">
                  <c:v>0.29541666666666666</c:v>
                </c:pt>
                <c:pt idx="30175">
                  <c:v>0.2956597222222222</c:v>
                </c:pt>
                <c:pt idx="30176">
                  <c:v>0.29590277777777779</c:v>
                </c:pt>
                <c:pt idx="30177">
                  <c:v>0.29615740740740742</c:v>
                </c:pt>
                <c:pt idx="30178">
                  <c:v>0.29640046296296296</c:v>
                </c:pt>
                <c:pt idx="30179">
                  <c:v>0.2966435185185185</c:v>
                </c:pt>
                <c:pt idx="30180">
                  <c:v>0.29688657407407409</c:v>
                </c:pt>
                <c:pt idx="30181">
                  <c:v>0.29714120370370373</c:v>
                </c:pt>
                <c:pt idx="30182">
                  <c:v>0.29738425925925926</c:v>
                </c:pt>
                <c:pt idx="30183">
                  <c:v>0.2976273148148148</c:v>
                </c:pt>
                <c:pt idx="30184">
                  <c:v>0.2978703703703704</c:v>
                </c:pt>
                <c:pt idx="30185">
                  <c:v>0.29811342592592593</c:v>
                </c:pt>
                <c:pt idx="30186">
                  <c:v>0.29835648148148147</c:v>
                </c:pt>
                <c:pt idx="30187">
                  <c:v>0.2986111111111111</c:v>
                </c:pt>
                <c:pt idx="30188">
                  <c:v>0.2988541666666667</c:v>
                </c:pt>
                <c:pt idx="30189">
                  <c:v>0.29909722222222224</c:v>
                </c:pt>
                <c:pt idx="30190">
                  <c:v>0.29934027777777777</c:v>
                </c:pt>
                <c:pt idx="30191">
                  <c:v>0.29958333333333337</c:v>
                </c:pt>
                <c:pt idx="30192">
                  <c:v>0.299837962962963</c:v>
                </c:pt>
                <c:pt idx="30193">
                  <c:v>0.30008101851851848</c:v>
                </c:pt>
                <c:pt idx="30194">
                  <c:v>0.30032407407407408</c:v>
                </c:pt>
                <c:pt idx="30195">
                  <c:v>0.30056712962962961</c:v>
                </c:pt>
                <c:pt idx="30196">
                  <c:v>0.30081018518518515</c:v>
                </c:pt>
                <c:pt idx="30197">
                  <c:v>0.30106481481481479</c:v>
                </c:pt>
                <c:pt idx="30198">
                  <c:v>0.30130787037037038</c:v>
                </c:pt>
                <c:pt idx="30199">
                  <c:v>0.30155092592592592</c:v>
                </c:pt>
                <c:pt idx="30200">
                  <c:v>0.30179398148148145</c:v>
                </c:pt>
                <c:pt idx="30201">
                  <c:v>0.30203703703703705</c:v>
                </c:pt>
                <c:pt idx="30202">
                  <c:v>0.30228009259259259</c:v>
                </c:pt>
                <c:pt idx="30203">
                  <c:v>0.30253472222222222</c:v>
                </c:pt>
                <c:pt idx="30204">
                  <c:v>0.30277777777777776</c:v>
                </c:pt>
                <c:pt idx="30205">
                  <c:v>0.30302083333333335</c:v>
                </c:pt>
                <c:pt idx="30206">
                  <c:v>0.30326388888888889</c:v>
                </c:pt>
                <c:pt idx="30207">
                  <c:v>0.30350694444444443</c:v>
                </c:pt>
                <c:pt idx="30208">
                  <c:v>0.30376157407407406</c:v>
                </c:pt>
                <c:pt idx="30209">
                  <c:v>0.30400462962962965</c:v>
                </c:pt>
                <c:pt idx="30210">
                  <c:v>0.30424768518518519</c:v>
                </c:pt>
                <c:pt idx="30211">
                  <c:v>0.30449074074074073</c:v>
                </c:pt>
                <c:pt idx="30212">
                  <c:v>0.30473379629629632</c:v>
                </c:pt>
                <c:pt idx="30213">
                  <c:v>0.30497685185185186</c:v>
                </c:pt>
                <c:pt idx="30214">
                  <c:v>0.30523148148148149</c:v>
                </c:pt>
                <c:pt idx="30215">
                  <c:v>0.30547453703703703</c:v>
                </c:pt>
                <c:pt idx="30216">
                  <c:v>0.30571759259259262</c:v>
                </c:pt>
                <c:pt idx="30217">
                  <c:v>0.30596064814814816</c:v>
                </c:pt>
                <c:pt idx="30218">
                  <c:v>0.3062037037037037</c:v>
                </c:pt>
                <c:pt idx="30219">
                  <c:v>0.30645833333333333</c:v>
                </c:pt>
                <c:pt idx="30220">
                  <c:v>0.30670138888888887</c:v>
                </c:pt>
                <c:pt idx="30221">
                  <c:v>0.30694444444444441</c:v>
                </c:pt>
                <c:pt idx="30222">
                  <c:v>0.3071875</c:v>
                </c:pt>
                <c:pt idx="30223">
                  <c:v>0.30743055555555554</c:v>
                </c:pt>
                <c:pt idx="30224">
                  <c:v>0.30768518518518517</c:v>
                </c:pt>
                <c:pt idx="30225">
                  <c:v>0.30792824074074071</c:v>
                </c:pt>
                <c:pt idx="30226">
                  <c:v>0.3081712962962963</c:v>
                </c:pt>
                <c:pt idx="30227">
                  <c:v>0.30841435185185184</c:v>
                </c:pt>
                <c:pt idx="30228">
                  <c:v>0.30865740740740738</c:v>
                </c:pt>
                <c:pt idx="30229">
                  <c:v>0.30890046296296297</c:v>
                </c:pt>
                <c:pt idx="30230">
                  <c:v>0.30915509259259261</c:v>
                </c:pt>
                <c:pt idx="30231">
                  <c:v>0.30939814814814814</c:v>
                </c:pt>
                <c:pt idx="30232">
                  <c:v>0.30964120370370368</c:v>
                </c:pt>
                <c:pt idx="30233">
                  <c:v>0.30988425925925928</c:v>
                </c:pt>
                <c:pt idx="30234">
                  <c:v>0.31013888888888891</c:v>
                </c:pt>
                <c:pt idx="30235">
                  <c:v>0.31038194444444445</c:v>
                </c:pt>
                <c:pt idx="30236">
                  <c:v>0.31062499999999998</c:v>
                </c:pt>
                <c:pt idx="30237">
                  <c:v>0.31086805555555558</c:v>
                </c:pt>
                <c:pt idx="30238">
                  <c:v>0.31111111111111112</c:v>
                </c:pt>
                <c:pt idx="30239">
                  <c:v>0.31135416666666665</c:v>
                </c:pt>
                <c:pt idx="30240">
                  <c:v>0.31160879629629629</c:v>
                </c:pt>
                <c:pt idx="30241">
                  <c:v>0.31185185185185188</c:v>
                </c:pt>
                <c:pt idx="30242">
                  <c:v>0.31209490740740742</c:v>
                </c:pt>
                <c:pt idx="30243">
                  <c:v>0.31233796296296296</c:v>
                </c:pt>
                <c:pt idx="30244">
                  <c:v>0.31258101851851855</c:v>
                </c:pt>
                <c:pt idx="30245">
                  <c:v>0.31283564814814818</c:v>
                </c:pt>
                <c:pt idx="30246">
                  <c:v>0.31307870370370372</c:v>
                </c:pt>
                <c:pt idx="30247">
                  <c:v>0.31332175925925926</c:v>
                </c:pt>
                <c:pt idx="30248">
                  <c:v>0.31356481481481485</c:v>
                </c:pt>
                <c:pt idx="30249">
                  <c:v>0.31380787037037039</c:v>
                </c:pt>
                <c:pt idx="30250">
                  <c:v>0.31406249999999997</c:v>
                </c:pt>
                <c:pt idx="30251">
                  <c:v>0.31430555555555556</c:v>
                </c:pt>
                <c:pt idx="30252">
                  <c:v>0.3145486111111111</c:v>
                </c:pt>
                <c:pt idx="30253">
                  <c:v>0.31479166666666664</c:v>
                </c:pt>
                <c:pt idx="30254">
                  <c:v>0.31503472222222223</c:v>
                </c:pt>
                <c:pt idx="30255">
                  <c:v>0.31527777777777777</c:v>
                </c:pt>
                <c:pt idx="30256">
                  <c:v>0.3155324074074074</c:v>
                </c:pt>
                <c:pt idx="30257">
                  <c:v>0.31577546296296294</c:v>
                </c:pt>
                <c:pt idx="30258">
                  <c:v>0.31601851851851853</c:v>
                </c:pt>
                <c:pt idx="30259">
                  <c:v>0.31626157407407407</c:v>
                </c:pt>
                <c:pt idx="30260">
                  <c:v>0.31650462962962961</c:v>
                </c:pt>
                <c:pt idx="30261">
                  <c:v>0.31675925925925924</c:v>
                </c:pt>
                <c:pt idx="30262">
                  <c:v>0.31700231481481483</c:v>
                </c:pt>
                <c:pt idx="30263">
                  <c:v>0.31724537037037037</c:v>
                </c:pt>
                <c:pt idx="30264">
                  <c:v>0.31748842592592591</c:v>
                </c:pt>
                <c:pt idx="30265">
                  <c:v>0.3177314814814815</c:v>
                </c:pt>
                <c:pt idx="30266">
                  <c:v>0.31797453703703704</c:v>
                </c:pt>
                <c:pt idx="30267">
                  <c:v>0.31822916666666667</c:v>
                </c:pt>
                <c:pt idx="30268">
                  <c:v>0.31847222222222221</c:v>
                </c:pt>
                <c:pt idx="30269">
                  <c:v>0.31871527777777781</c:v>
                </c:pt>
                <c:pt idx="30270">
                  <c:v>0.31895833333333334</c:v>
                </c:pt>
                <c:pt idx="30271">
                  <c:v>0.31920138888888888</c:v>
                </c:pt>
                <c:pt idx="30272">
                  <c:v>0.31945601851851851</c:v>
                </c:pt>
                <c:pt idx="30273">
                  <c:v>0.31969907407407411</c:v>
                </c:pt>
                <c:pt idx="30274">
                  <c:v>0.31994212962962965</c:v>
                </c:pt>
                <c:pt idx="30275">
                  <c:v>0.32018518518518518</c:v>
                </c:pt>
                <c:pt idx="30276">
                  <c:v>0.32042824074074078</c:v>
                </c:pt>
                <c:pt idx="30277">
                  <c:v>0.32068287037037035</c:v>
                </c:pt>
                <c:pt idx="30278">
                  <c:v>0.32092592592592589</c:v>
                </c:pt>
                <c:pt idx="30279">
                  <c:v>0.32116898148148149</c:v>
                </c:pt>
                <c:pt idx="30280">
                  <c:v>0.32141203703703702</c:v>
                </c:pt>
                <c:pt idx="30281">
                  <c:v>0.32165509259259256</c:v>
                </c:pt>
                <c:pt idx="30282">
                  <c:v>0.32189814814814816</c:v>
                </c:pt>
                <c:pt idx="30283">
                  <c:v>0.32215277777777779</c:v>
                </c:pt>
                <c:pt idx="30284">
                  <c:v>0.32239583333333333</c:v>
                </c:pt>
                <c:pt idx="30285">
                  <c:v>0.32263888888888886</c:v>
                </c:pt>
                <c:pt idx="30286">
                  <c:v>0.32288194444444446</c:v>
                </c:pt>
                <c:pt idx="30287">
                  <c:v>0.323125</c:v>
                </c:pt>
                <c:pt idx="30288">
                  <c:v>0.32337962962962963</c:v>
                </c:pt>
                <c:pt idx="30289">
                  <c:v>0.32362268518518517</c:v>
                </c:pt>
                <c:pt idx="30290">
                  <c:v>0.32386574074074076</c:v>
                </c:pt>
                <c:pt idx="30291">
                  <c:v>0.3241087962962963</c:v>
                </c:pt>
                <c:pt idx="30292">
                  <c:v>0.32435185185185184</c:v>
                </c:pt>
                <c:pt idx="30293">
                  <c:v>0.32460648148148147</c:v>
                </c:pt>
                <c:pt idx="30294">
                  <c:v>0.32484953703703706</c:v>
                </c:pt>
                <c:pt idx="30295">
                  <c:v>0.3250925925925926</c:v>
                </c:pt>
                <c:pt idx="30296">
                  <c:v>0.32533564814814814</c:v>
                </c:pt>
                <c:pt idx="30297">
                  <c:v>0.32557870370370373</c:v>
                </c:pt>
                <c:pt idx="30298">
                  <c:v>0.32582175925925927</c:v>
                </c:pt>
                <c:pt idx="30299">
                  <c:v>0.3260763888888889</c:v>
                </c:pt>
                <c:pt idx="30300">
                  <c:v>0.32631944444444444</c:v>
                </c:pt>
                <c:pt idx="30301">
                  <c:v>0.32656250000000003</c:v>
                </c:pt>
                <c:pt idx="30302">
                  <c:v>0.32680555555555557</c:v>
                </c:pt>
                <c:pt idx="30303">
                  <c:v>0.32704861111111111</c:v>
                </c:pt>
                <c:pt idx="30304">
                  <c:v>0.32730324074074074</c:v>
                </c:pt>
                <c:pt idx="30305">
                  <c:v>0.32754629629629628</c:v>
                </c:pt>
                <c:pt idx="30306">
                  <c:v>0.32778935185185182</c:v>
                </c:pt>
                <c:pt idx="30307">
                  <c:v>0.32803240740740741</c:v>
                </c:pt>
                <c:pt idx="30308">
                  <c:v>0.32827546296296295</c:v>
                </c:pt>
                <c:pt idx="30309">
                  <c:v>0.32853009259259258</c:v>
                </c:pt>
                <c:pt idx="30310">
                  <c:v>0.32877314814814812</c:v>
                </c:pt>
                <c:pt idx="30311">
                  <c:v>0.32901620370370371</c:v>
                </c:pt>
                <c:pt idx="30312">
                  <c:v>0.32925925925925925</c:v>
                </c:pt>
                <c:pt idx="30313">
                  <c:v>0.32950231481481479</c:v>
                </c:pt>
                <c:pt idx="30314">
                  <c:v>0.32974537037037038</c:v>
                </c:pt>
                <c:pt idx="30315">
                  <c:v>0.33</c:v>
                </c:pt>
                <c:pt idx="30316">
                  <c:v>0.33024305555555555</c:v>
                </c:pt>
                <c:pt idx="30317">
                  <c:v>0.33048611111111109</c:v>
                </c:pt>
                <c:pt idx="30318">
                  <c:v>0.33072916666666669</c:v>
                </c:pt>
                <c:pt idx="30319">
                  <c:v>0.33097222222222222</c:v>
                </c:pt>
                <c:pt idx="30320">
                  <c:v>0.33122685185185186</c:v>
                </c:pt>
                <c:pt idx="30321">
                  <c:v>0.33146990740740739</c:v>
                </c:pt>
                <c:pt idx="30322">
                  <c:v>0.33171296296296299</c:v>
                </c:pt>
                <c:pt idx="30323">
                  <c:v>0.33195601851851853</c:v>
                </c:pt>
                <c:pt idx="30324">
                  <c:v>0.33219907407407406</c:v>
                </c:pt>
                <c:pt idx="30325">
                  <c:v>0.3324537037037037</c:v>
                </c:pt>
                <c:pt idx="30326">
                  <c:v>0.33269675925925929</c:v>
                </c:pt>
                <c:pt idx="30327">
                  <c:v>0.33293981481481483</c:v>
                </c:pt>
                <c:pt idx="30328">
                  <c:v>0.33318287037037037</c:v>
                </c:pt>
                <c:pt idx="30329">
                  <c:v>0.33342592592592596</c:v>
                </c:pt>
                <c:pt idx="30330">
                  <c:v>0.33368055555555554</c:v>
                </c:pt>
                <c:pt idx="30331">
                  <c:v>0.33392361111111107</c:v>
                </c:pt>
                <c:pt idx="30332">
                  <c:v>0.33416666666666667</c:v>
                </c:pt>
                <c:pt idx="30333">
                  <c:v>0.33440972222222221</c:v>
                </c:pt>
                <c:pt idx="30334">
                  <c:v>0.33465277777777774</c:v>
                </c:pt>
                <c:pt idx="30335">
                  <c:v>0.33489583333333334</c:v>
                </c:pt>
                <c:pt idx="30336">
                  <c:v>0.33515046296296297</c:v>
                </c:pt>
                <c:pt idx="30337">
                  <c:v>0.33539351851851856</c:v>
                </c:pt>
                <c:pt idx="30338">
                  <c:v>0.3356365740740741</c:v>
                </c:pt>
                <c:pt idx="30339">
                  <c:v>0.33587962962962964</c:v>
                </c:pt>
                <c:pt idx="30340">
                  <c:v>0.33612268518518523</c:v>
                </c:pt>
                <c:pt idx="30341">
                  <c:v>0.33637731481481481</c:v>
                </c:pt>
                <c:pt idx="30342">
                  <c:v>0.33662037037037035</c:v>
                </c:pt>
                <c:pt idx="30343">
                  <c:v>0.33686342592592594</c:v>
                </c:pt>
                <c:pt idx="30344">
                  <c:v>0.33710648148148148</c:v>
                </c:pt>
                <c:pt idx="30345">
                  <c:v>0.33734953703703702</c:v>
                </c:pt>
                <c:pt idx="30346">
                  <c:v>0.33760416666666665</c:v>
                </c:pt>
                <c:pt idx="30347">
                  <c:v>0.33784722222222219</c:v>
                </c:pt>
                <c:pt idx="30348">
                  <c:v>0.33809027777777773</c:v>
                </c:pt>
                <c:pt idx="30349">
                  <c:v>0.33833333333333332</c:v>
                </c:pt>
                <c:pt idx="30350">
                  <c:v>0.33857638888888886</c:v>
                </c:pt>
                <c:pt idx="30351">
                  <c:v>0.3388194444444444</c:v>
                </c:pt>
                <c:pt idx="30352">
                  <c:v>0.33907407407407408</c:v>
                </c:pt>
                <c:pt idx="30353">
                  <c:v>0.33931712962962962</c:v>
                </c:pt>
                <c:pt idx="30354">
                  <c:v>0.33956018518518521</c:v>
                </c:pt>
                <c:pt idx="30355">
                  <c:v>0.33980324074074075</c:v>
                </c:pt>
                <c:pt idx="30356">
                  <c:v>0.34004629629629629</c:v>
                </c:pt>
                <c:pt idx="30357">
                  <c:v>0.34030092592592592</c:v>
                </c:pt>
                <c:pt idx="30358">
                  <c:v>0.34054398148148146</c:v>
                </c:pt>
                <c:pt idx="30359">
                  <c:v>0.340787037037037</c:v>
                </c:pt>
                <c:pt idx="30360">
                  <c:v>0.34103009259259259</c:v>
                </c:pt>
                <c:pt idx="30361">
                  <c:v>0.34127314814814813</c:v>
                </c:pt>
                <c:pt idx="30362">
                  <c:v>0.34152777777777782</c:v>
                </c:pt>
                <c:pt idx="30363">
                  <c:v>0.34177083333333336</c:v>
                </c:pt>
                <c:pt idx="30364">
                  <c:v>0.3420138888888889</c:v>
                </c:pt>
                <c:pt idx="30365">
                  <c:v>0.34225694444444449</c:v>
                </c:pt>
                <c:pt idx="30366">
                  <c:v>0.34250000000000003</c:v>
                </c:pt>
                <c:pt idx="30367">
                  <c:v>0.3427546296296296</c:v>
                </c:pt>
                <c:pt idx="30368">
                  <c:v>0.3429976851851852</c:v>
                </c:pt>
                <c:pt idx="30369">
                  <c:v>0.34324074074074074</c:v>
                </c:pt>
                <c:pt idx="30370">
                  <c:v>0.34348379629629627</c:v>
                </c:pt>
                <c:pt idx="30371">
                  <c:v>0.34372685185185187</c:v>
                </c:pt>
                <c:pt idx="30372">
                  <c:v>0.3439699074074074</c:v>
                </c:pt>
                <c:pt idx="30373">
                  <c:v>0.34422453703703698</c:v>
                </c:pt>
                <c:pt idx="30374">
                  <c:v>0.34446759259259263</c:v>
                </c:pt>
                <c:pt idx="30375">
                  <c:v>0.34471064814814811</c:v>
                </c:pt>
                <c:pt idx="30376">
                  <c:v>0.34495370370370365</c:v>
                </c:pt>
                <c:pt idx="30377">
                  <c:v>0.34519675925925924</c:v>
                </c:pt>
                <c:pt idx="30378">
                  <c:v>0.34545138888888888</c:v>
                </c:pt>
                <c:pt idx="30379">
                  <c:v>0.34569444444444447</c:v>
                </c:pt>
                <c:pt idx="30380">
                  <c:v>0.34593750000000001</c:v>
                </c:pt>
                <c:pt idx="30381">
                  <c:v>0.34618055555555555</c:v>
                </c:pt>
                <c:pt idx="30382">
                  <c:v>0.34642361111111114</c:v>
                </c:pt>
                <c:pt idx="30383">
                  <c:v>0.34667824074074072</c:v>
                </c:pt>
                <c:pt idx="30384">
                  <c:v>0.34692129629629626</c:v>
                </c:pt>
                <c:pt idx="30385">
                  <c:v>0.34716435185185185</c:v>
                </c:pt>
                <c:pt idx="30386">
                  <c:v>0.34740740740740739</c:v>
                </c:pt>
                <c:pt idx="30387">
                  <c:v>0.34765046296296293</c:v>
                </c:pt>
                <c:pt idx="30388">
                  <c:v>0.34789351851851852</c:v>
                </c:pt>
                <c:pt idx="30389">
                  <c:v>0.34814814814814815</c:v>
                </c:pt>
                <c:pt idx="30390">
                  <c:v>0.34839120370370374</c:v>
                </c:pt>
                <c:pt idx="30391">
                  <c:v>0.34863425925925928</c:v>
                </c:pt>
                <c:pt idx="30392">
                  <c:v>0.34887731481481482</c:v>
                </c:pt>
                <c:pt idx="30393">
                  <c:v>0.34912037037037041</c:v>
                </c:pt>
                <c:pt idx="30394">
                  <c:v>0.34937499999999999</c:v>
                </c:pt>
                <c:pt idx="30395">
                  <c:v>0.34961805555555553</c:v>
                </c:pt>
                <c:pt idx="30396">
                  <c:v>0.34986111111111112</c:v>
                </c:pt>
                <c:pt idx="30397">
                  <c:v>0.35010416666666666</c:v>
                </c:pt>
                <c:pt idx="30398">
                  <c:v>0.3503472222222222</c:v>
                </c:pt>
                <c:pt idx="30399">
                  <c:v>0.35060185185185189</c:v>
                </c:pt>
                <c:pt idx="30400">
                  <c:v>0.35084490740740737</c:v>
                </c:pt>
                <c:pt idx="30401">
                  <c:v>0.35108796296296302</c:v>
                </c:pt>
                <c:pt idx="30402">
                  <c:v>0.3513310185185185</c:v>
                </c:pt>
                <c:pt idx="30403">
                  <c:v>0.35157407407407404</c:v>
                </c:pt>
                <c:pt idx="30404">
                  <c:v>0.35182870370370373</c:v>
                </c:pt>
                <c:pt idx="30405">
                  <c:v>0.35207175925925926</c:v>
                </c:pt>
                <c:pt idx="30406">
                  <c:v>0.3523148148148148</c:v>
                </c:pt>
                <c:pt idx="30407">
                  <c:v>0.3525578703703704</c:v>
                </c:pt>
                <c:pt idx="30408">
                  <c:v>0.35280092592592593</c:v>
                </c:pt>
                <c:pt idx="30409">
                  <c:v>0.35304398148148147</c:v>
                </c:pt>
                <c:pt idx="30410">
                  <c:v>0.3532986111111111</c:v>
                </c:pt>
                <c:pt idx="30411">
                  <c:v>0.35354166666666664</c:v>
                </c:pt>
                <c:pt idx="30412">
                  <c:v>0.35378472222222218</c:v>
                </c:pt>
                <c:pt idx="30413">
                  <c:v>0.35402777777777777</c:v>
                </c:pt>
                <c:pt idx="30414">
                  <c:v>0.35427083333333331</c:v>
                </c:pt>
                <c:pt idx="30415">
                  <c:v>0.354525462962963</c:v>
                </c:pt>
                <c:pt idx="30416">
                  <c:v>0.35476851851851854</c:v>
                </c:pt>
                <c:pt idx="30417">
                  <c:v>0.35501157407407408</c:v>
                </c:pt>
                <c:pt idx="30418">
                  <c:v>0.35525462962962967</c:v>
                </c:pt>
                <c:pt idx="30419">
                  <c:v>0.35549768518518521</c:v>
                </c:pt>
                <c:pt idx="30420">
                  <c:v>0.35575231481481479</c:v>
                </c:pt>
                <c:pt idx="30421">
                  <c:v>0.35599537037037038</c:v>
                </c:pt>
                <c:pt idx="30422">
                  <c:v>0.35623842592592592</c:v>
                </c:pt>
                <c:pt idx="30423">
                  <c:v>0.35648148148148145</c:v>
                </c:pt>
                <c:pt idx="30424">
                  <c:v>0.35672453703703705</c:v>
                </c:pt>
                <c:pt idx="30425">
                  <c:v>0.35696759259259259</c:v>
                </c:pt>
                <c:pt idx="30426">
                  <c:v>0.35722222222222227</c:v>
                </c:pt>
                <c:pt idx="30427">
                  <c:v>0.35746527777777781</c:v>
                </c:pt>
                <c:pt idx="30428">
                  <c:v>0.35770833333333335</c:v>
                </c:pt>
                <c:pt idx="30429">
                  <c:v>0.35795138888888894</c:v>
                </c:pt>
                <c:pt idx="30430">
                  <c:v>0.35819444444444443</c:v>
                </c:pt>
                <c:pt idx="30431">
                  <c:v>0.35844907407407406</c:v>
                </c:pt>
                <c:pt idx="30432">
                  <c:v>0.35869212962962965</c:v>
                </c:pt>
                <c:pt idx="30433">
                  <c:v>0.35893518518518519</c:v>
                </c:pt>
                <c:pt idx="30434">
                  <c:v>0.35917824074074073</c:v>
                </c:pt>
                <c:pt idx="30435">
                  <c:v>0.35942129629629632</c:v>
                </c:pt>
                <c:pt idx="30436">
                  <c:v>0.35966435185185186</c:v>
                </c:pt>
                <c:pt idx="30437">
                  <c:v>0.35991898148148144</c:v>
                </c:pt>
                <c:pt idx="30438">
                  <c:v>0.36016203703703703</c:v>
                </c:pt>
                <c:pt idx="30439">
                  <c:v>0.36040509259259257</c:v>
                </c:pt>
                <c:pt idx="30440">
                  <c:v>0.36064814814814811</c:v>
                </c:pt>
                <c:pt idx="30441">
                  <c:v>0.3608912037037037</c:v>
                </c:pt>
                <c:pt idx="30442">
                  <c:v>0.36114583333333333</c:v>
                </c:pt>
                <c:pt idx="30443">
                  <c:v>0.36138888888888893</c:v>
                </c:pt>
                <c:pt idx="30444">
                  <c:v>0.36163194444444446</c:v>
                </c:pt>
                <c:pt idx="30445">
                  <c:v>0.361875</c:v>
                </c:pt>
                <c:pt idx="30446">
                  <c:v>0.3621180555555556</c:v>
                </c:pt>
                <c:pt idx="30447">
                  <c:v>0.36237268518518517</c:v>
                </c:pt>
                <c:pt idx="30448">
                  <c:v>0.36261574074074071</c:v>
                </c:pt>
                <c:pt idx="30449">
                  <c:v>0.3628587962962963</c:v>
                </c:pt>
                <c:pt idx="30450">
                  <c:v>0.36310185185185184</c:v>
                </c:pt>
                <c:pt idx="30451">
                  <c:v>0.36334490740740738</c:v>
                </c:pt>
                <c:pt idx="30452">
                  <c:v>0.36358796296296297</c:v>
                </c:pt>
                <c:pt idx="30453">
                  <c:v>0.36384259259259261</c:v>
                </c:pt>
                <c:pt idx="30454">
                  <c:v>0.3640856481481482</c:v>
                </c:pt>
                <c:pt idx="30455">
                  <c:v>0.36432870370370374</c:v>
                </c:pt>
                <c:pt idx="30456">
                  <c:v>0.36457175925925928</c:v>
                </c:pt>
                <c:pt idx="30457">
                  <c:v>0.36481481481481487</c:v>
                </c:pt>
                <c:pt idx="30458">
                  <c:v>0.36506944444444445</c:v>
                </c:pt>
                <c:pt idx="30459">
                  <c:v>0.36531249999999998</c:v>
                </c:pt>
                <c:pt idx="30460">
                  <c:v>0.36555555555555558</c:v>
                </c:pt>
                <c:pt idx="30461">
                  <c:v>0.36579861111111112</c:v>
                </c:pt>
                <c:pt idx="30462">
                  <c:v>0.36604166666666665</c:v>
                </c:pt>
                <c:pt idx="30463">
                  <c:v>0.36629629629629629</c:v>
                </c:pt>
                <c:pt idx="30464">
                  <c:v>0.36653935185185182</c:v>
                </c:pt>
                <c:pt idx="30465">
                  <c:v>0.36678240740740736</c:v>
                </c:pt>
                <c:pt idx="30466">
                  <c:v>0.36702546296296296</c:v>
                </c:pt>
                <c:pt idx="30467">
                  <c:v>0.36726851851851849</c:v>
                </c:pt>
                <c:pt idx="30468">
                  <c:v>0.36751157407407403</c:v>
                </c:pt>
                <c:pt idx="30469">
                  <c:v>0.36776620370370372</c:v>
                </c:pt>
                <c:pt idx="30470">
                  <c:v>0.36800925925925926</c:v>
                </c:pt>
                <c:pt idx="30471">
                  <c:v>0.36825231481481485</c:v>
                </c:pt>
                <c:pt idx="30472">
                  <c:v>0.36849537037037039</c:v>
                </c:pt>
                <c:pt idx="30473">
                  <c:v>0.36873842592592593</c:v>
                </c:pt>
                <c:pt idx="30474">
                  <c:v>0.36899305555555556</c:v>
                </c:pt>
                <c:pt idx="30475">
                  <c:v>0.3692361111111111</c:v>
                </c:pt>
                <c:pt idx="30476">
                  <c:v>0.36947916666666664</c:v>
                </c:pt>
                <c:pt idx="30477">
                  <c:v>0.36972222222222223</c:v>
                </c:pt>
                <c:pt idx="30478">
                  <c:v>0.36996527777777777</c:v>
                </c:pt>
                <c:pt idx="30479">
                  <c:v>0.37021990740740746</c:v>
                </c:pt>
                <c:pt idx="30480">
                  <c:v>0.37046296296296299</c:v>
                </c:pt>
                <c:pt idx="30481">
                  <c:v>0.37070601851851853</c:v>
                </c:pt>
                <c:pt idx="30482">
                  <c:v>0.37094907407407413</c:v>
                </c:pt>
                <c:pt idx="30483">
                  <c:v>0.37119212962962966</c:v>
                </c:pt>
                <c:pt idx="30484">
                  <c:v>0.37144675925925924</c:v>
                </c:pt>
                <c:pt idx="30485">
                  <c:v>0.37168981481481483</c:v>
                </c:pt>
                <c:pt idx="30486">
                  <c:v>0.37193287037037037</c:v>
                </c:pt>
                <c:pt idx="30487">
                  <c:v>0.37217592592592591</c:v>
                </c:pt>
                <c:pt idx="30488">
                  <c:v>0.3724189814814815</c:v>
                </c:pt>
                <c:pt idx="30489">
                  <c:v>0.37266203703703704</c:v>
                </c:pt>
                <c:pt idx="30490">
                  <c:v>0.37291666666666662</c:v>
                </c:pt>
                <c:pt idx="30491">
                  <c:v>0.37315972222222221</c:v>
                </c:pt>
                <c:pt idx="30492">
                  <c:v>0.37340277777777775</c:v>
                </c:pt>
                <c:pt idx="30493">
                  <c:v>0.37364583333333329</c:v>
                </c:pt>
                <c:pt idx="30494">
                  <c:v>0.37388888888888888</c:v>
                </c:pt>
                <c:pt idx="30495">
                  <c:v>0.37414351851851851</c:v>
                </c:pt>
                <c:pt idx="30496">
                  <c:v>0.37438657407407411</c:v>
                </c:pt>
                <c:pt idx="30497">
                  <c:v>0.37462962962962965</c:v>
                </c:pt>
                <c:pt idx="30498">
                  <c:v>0.37487268518518518</c:v>
                </c:pt>
                <c:pt idx="30499">
                  <c:v>0.37511574074074078</c:v>
                </c:pt>
                <c:pt idx="30500">
                  <c:v>0.37537037037037035</c:v>
                </c:pt>
                <c:pt idx="30501">
                  <c:v>0.37561342592592589</c:v>
                </c:pt>
                <c:pt idx="30502">
                  <c:v>0.37585648148148149</c:v>
                </c:pt>
                <c:pt idx="30503">
                  <c:v>0.37609953703703702</c:v>
                </c:pt>
                <c:pt idx="30504">
                  <c:v>0.37634259259259256</c:v>
                </c:pt>
                <c:pt idx="30505">
                  <c:v>0.37658564814814816</c:v>
                </c:pt>
                <c:pt idx="30506">
                  <c:v>0.37684027777777779</c:v>
                </c:pt>
                <c:pt idx="30507">
                  <c:v>0.37708333333333338</c:v>
                </c:pt>
                <c:pt idx="30508">
                  <c:v>0.37732638888888892</c:v>
                </c:pt>
                <c:pt idx="30509">
                  <c:v>0.37756944444444446</c:v>
                </c:pt>
                <c:pt idx="30510">
                  <c:v>0.37781250000000005</c:v>
                </c:pt>
                <c:pt idx="30511">
                  <c:v>0.37806712962962963</c:v>
                </c:pt>
                <c:pt idx="30512">
                  <c:v>0.37831018518518517</c:v>
                </c:pt>
                <c:pt idx="30513">
                  <c:v>0.37855324074074076</c:v>
                </c:pt>
                <c:pt idx="30514">
                  <c:v>0.3787962962962963</c:v>
                </c:pt>
                <c:pt idx="30515">
                  <c:v>0.37903935185185184</c:v>
                </c:pt>
                <c:pt idx="30516">
                  <c:v>0.37929398148148147</c:v>
                </c:pt>
                <c:pt idx="30517">
                  <c:v>0.37953703703703701</c:v>
                </c:pt>
                <c:pt idx="30518">
                  <c:v>0.37978009259259254</c:v>
                </c:pt>
                <c:pt idx="30519">
                  <c:v>0.38002314814814814</c:v>
                </c:pt>
                <c:pt idx="30520">
                  <c:v>0.38026620370370368</c:v>
                </c:pt>
                <c:pt idx="30521">
                  <c:v>0.38050925925925921</c:v>
                </c:pt>
                <c:pt idx="30522">
                  <c:v>0.3807638888888889</c:v>
                </c:pt>
                <c:pt idx="30523">
                  <c:v>0.38100694444444444</c:v>
                </c:pt>
                <c:pt idx="30524">
                  <c:v>0.38125000000000003</c:v>
                </c:pt>
                <c:pt idx="30525">
                  <c:v>0.38149305555555557</c:v>
                </c:pt>
                <c:pt idx="30526">
                  <c:v>0.38173611111111111</c:v>
                </c:pt>
                <c:pt idx="30527">
                  <c:v>0.38199074074074074</c:v>
                </c:pt>
                <c:pt idx="30528">
                  <c:v>0.38223379629629628</c:v>
                </c:pt>
                <c:pt idx="30529">
                  <c:v>0.38247685185185182</c:v>
                </c:pt>
                <c:pt idx="30530">
                  <c:v>0.38271990740740741</c:v>
                </c:pt>
                <c:pt idx="30531">
                  <c:v>0.38296296296296295</c:v>
                </c:pt>
                <c:pt idx="30532">
                  <c:v>0.38321759259259264</c:v>
                </c:pt>
                <c:pt idx="30533">
                  <c:v>0.38346064814814818</c:v>
                </c:pt>
                <c:pt idx="30534">
                  <c:v>0.38370370370370371</c:v>
                </c:pt>
                <c:pt idx="30535">
                  <c:v>0.38394675925925931</c:v>
                </c:pt>
                <c:pt idx="30536">
                  <c:v>0.38418981481481485</c:v>
                </c:pt>
                <c:pt idx="30537">
                  <c:v>0.38444444444444442</c:v>
                </c:pt>
                <c:pt idx="30538">
                  <c:v>0.38468750000000002</c:v>
                </c:pt>
                <c:pt idx="30539">
                  <c:v>0.38493055555555555</c:v>
                </c:pt>
                <c:pt idx="30540">
                  <c:v>0.38517361111111109</c:v>
                </c:pt>
                <c:pt idx="30541">
                  <c:v>0.38541666666666669</c:v>
                </c:pt>
                <c:pt idx="30542">
                  <c:v>0.38567129629629626</c:v>
                </c:pt>
                <c:pt idx="30543">
                  <c:v>0.3859143518518518</c:v>
                </c:pt>
                <c:pt idx="30544">
                  <c:v>0.38615740740740739</c:v>
                </c:pt>
                <c:pt idx="30545">
                  <c:v>0.38640046296296293</c:v>
                </c:pt>
                <c:pt idx="30546">
                  <c:v>0.38664351851851847</c:v>
                </c:pt>
                <c:pt idx="30547">
                  <c:v>0.38688657407407406</c:v>
                </c:pt>
                <c:pt idx="30548">
                  <c:v>0.3871412037037037</c:v>
                </c:pt>
                <c:pt idx="30549">
                  <c:v>0.38738425925925929</c:v>
                </c:pt>
                <c:pt idx="30550">
                  <c:v>0.38762731481481483</c:v>
                </c:pt>
                <c:pt idx="30551">
                  <c:v>0.38787037037037037</c:v>
                </c:pt>
                <c:pt idx="30552">
                  <c:v>0.38811342592592596</c:v>
                </c:pt>
                <c:pt idx="30553">
                  <c:v>0.38836805555555554</c:v>
                </c:pt>
                <c:pt idx="30554">
                  <c:v>0.38861111111111107</c:v>
                </c:pt>
                <c:pt idx="30555">
                  <c:v>0.38885416666666667</c:v>
                </c:pt>
                <c:pt idx="30556">
                  <c:v>0.38909722222222221</c:v>
                </c:pt>
                <c:pt idx="30557">
                  <c:v>0.38934027777777774</c:v>
                </c:pt>
                <c:pt idx="30558">
                  <c:v>0.38958333333333334</c:v>
                </c:pt>
                <c:pt idx="30559">
                  <c:v>0.38983796296296297</c:v>
                </c:pt>
                <c:pt idx="30560">
                  <c:v>0.39008101851851856</c:v>
                </c:pt>
                <c:pt idx="30561">
                  <c:v>0.3903240740740741</c:v>
                </c:pt>
                <c:pt idx="30562">
                  <c:v>0.39056712962962964</c:v>
                </c:pt>
                <c:pt idx="30563">
                  <c:v>0.39081018518518523</c:v>
                </c:pt>
                <c:pt idx="30564">
                  <c:v>0.39106481481481481</c:v>
                </c:pt>
                <c:pt idx="30565">
                  <c:v>0.39130787037037035</c:v>
                </c:pt>
                <c:pt idx="30566">
                  <c:v>0.39155092592592594</c:v>
                </c:pt>
                <c:pt idx="30567">
                  <c:v>0.39179398148148148</c:v>
                </c:pt>
                <c:pt idx="30568">
                  <c:v>0.39203703703703702</c:v>
                </c:pt>
                <c:pt idx="30569">
                  <c:v>0.39229166666666665</c:v>
                </c:pt>
                <c:pt idx="30570">
                  <c:v>0.39253472222222219</c:v>
                </c:pt>
                <c:pt idx="30571">
                  <c:v>0.39277777777777773</c:v>
                </c:pt>
                <c:pt idx="30572">
                  <c:v>0.39302083333333332</c:v>
                </c:pt>
                <c:pt idx="30573">
                  <c:v>0.39326388888888886</c:v>
                </c:pt>
                <c:pt idx="30574">
                  <c:v>0.39351851851851855</c:v>
                </c:pt>
                <c:pt idx="30575">
                  <c:v>0.39376157407407408</c:v>
                </c:pt>
                <c:pt idx="30576">
                  <c:v>0.39400462962962962</c:v>
                </c:pt>
                <c:pt idx="30577">
                  <c:v>0.39424768518518521</c:v>
                </c:pt>
                <c:pt idx="30578">
                  <c:v>0.39449074074074075</c:v>
                </c:pt>
                <c:pt idx="30579">
                  <c:v>0.39473379629629629</c:v>
                </c:pt>
                <c:pt idx="30580">
                  <c:v>0.39498842592592592</c:v>
                </c:pt>
                <c:pt idx="30581">
                  <c:v>0.39523148148148146</c:v>
                </c:pt>
                <c:pt idx="30582">
                  <c:v>0.395474537037037</c:v>
                </c:pt>
                <c:pt idx="30583">
                  <c:v>0.39571759259259259</c:v>
                </c:pt>
                <c:pt idx="30584">
                  <c:v>0.39596064814814813</c:v>
                </c:pt>
                <c:pt idx="30585">
                  <c:v>0.39621527777777782</c:v>
                </c:pt>
                <c:pt idx="30586">
                  <c:v>0.39645833333333336</c:v>
                </c:pt>
                <c:pt idx="30587">
                  <c:v>0.3967013888888889</c:v>
                </c:pt>
                <c:pt idx="30588">
                  <c:v>0.39694444444444449</c:v>
                </c:pt>
                <c:pt idx="30589">
                  <c:v>0.39718750000000003</c:v>
                </c:pt>
                <c:pt idx="30590">
                  <c:v>0.3974421296296296</c:v>
                </c:pt>
                <c:pt idx="30591">
                  <c:v>0.3976851851851852</c:v>
                </c:pt>
                <c:pt idx="30592">
                  <c:v>0.39792824074074074</c:v>
                </c:pt>
                <c:pt idx="30593">
                  <c:v>0.39817129629629627</c:v>
                </c:pt>
                <c:pt idx="30594">
                  <c:v>0.39841435185185187</c:v>
                </c:pt>
                <c:pt idx="30595">
                  <c:v>0.3986574074074074</c:v>
                </c:pt>
                <c:pt idx="30596">
                  <c:v>0.39891203703703698</c:v>
                </c:pt>
                <c:pt idx="30597">
                  <c:v>0.39915509259259258</c:v>
                </c:pt>
                <c:pt idx="30598">
                  <c:v>0.39939814814814811</c:v>
                </c:pt>
                <c:pt idx="30599">
                  <c:v>0.39964120370370365</c:v>
                </c:pt>
                <c:pt idx="30600">
                  <c:v>0.39988425925925924</c:v>
                </c:pt>
                <c:pt idx="30601">
                  <c:v>0.40013888888888888</c:v>
                </c:pt>
                <c:pt idx="30602">
                  <c:v>0.40038194444444447</c:v>
                </c:pt>
                <c:pt idx="30603">
                  <c:v>0.40062500000000001</c:v>
                </c:pt>
                <c:pt idx="30604">
                  <c:v>0.40086805555555555</c:v>
                </c:pt>
                <c:pt idx="30605">
                  <c:v>0.40111111111111114</c:v>
                </c:pt>
                <c:pt idx="30606">
                  <c:v>0.40136574074074072</c:v>
                </c:pt>
                <c:pt idx="30607">
                  <c:v>0.40160879629629626</c:v>
                </c:pt>
                <c:pt idx="30608">
                  <c:v>0.40185185185185185</c:v>
                </c:pt>
                <c:pt idx="30609">
                  <c:v>0.40209490740740739</c:v>
                </c:pt>
                <c:pt idx="30610">
                  <c:v>0.40233796296296293</c:v>
                </c:pt>
                <c:pt idx="30611">
                  <c:v>0.40259259259259261</c:v>
                </c:pt>
                <c:pt idx="30612">
                  <c:v>0.40283564814814815</c:v>
                </c:pt>
                <c:pt idx="30613">
                  <c:v>0.40307870370370374</c:v>
                </c:pt>
                <c:pt idx="30614">
                  <c:v>0.40332175925925928</c:v>
                </c:pt>
                <c:pt idx="30615">
                  <c:v>0.40356481481481482</c:v>
                </c:pt>
                <c:pt idx="30616">
                  <c:v>0.40380787037037041</c:v>
                </c:pt>
                <c:pt idx="30617">
                  <c:v>0.40406249999999999</c:v>
                </c:pt>
                <c:pt idx="30618">
                  <c:v>0.40430555555555553</c:v>
                </c:pt>
                <c:pt idx="30619">
                  <c:v>0.40454861111111112</c:v>
                </c:pt>
                <c:pt idx="30620">
                  <c:v>0.40479166666666666</c:v>
                </c:pt>
                <c:pt idx="30621">
                  <c:v>0.4050347222222222</c:v>
                </c:pt>
                <c:pt idx="30622">
                  <c:v>0.40527777777777779</c:v>
                </c:pt>
                <c:pt idx="30623">
                  <c:v>0.40553240740740742</c:v>
                </c:pt>
                <c:pt idx="30624">
                  <c:v>0.40577546296296302</c:v>
                </c:pt>
                <c:pt idx="30625">
                  <c:v>0.4060185185185185</c:v>
                </c:pt>
                <c:pt idx="30626">
                  <c:v>0.40626157407407404</c:v>
                </c:pt>
                <c:pt idx="30627">
                  <c:v>0.40651620370370373</c:v>
                </c:pt>
                <c:pt idx="30628">
                  <c:v>0.40675925925925926</c:v>
                </c:pt>
                <c:pt idx="30629">
                  <c:v>0.4070023148148148</c:v>
                </c:pt>
                <c:pt idx="30630">
                  <c:v>0.4072453703703704</c:v>
                </c:pt>
                <c:pt idx="30631">
                  <c:v>0.40748842592592593</c:v>
                </c:pt>
                <c:pt idx="30632">
                  <c:v>0.40773148148148147</c:v>
                </c:pt>
                <c:pt idx="30633">
                  <c:v>0.4079861111111111</c:v>
                </c:pt>
                <c:pt idx="30634">
                  <c:v>0.40822916666666664</c:v>
                </c:pt>
                <c:pt idx="30635">
                  <c:v>0.40847222222222218</c:v>
                </c:pt>
                <c:pt idx="30636">
                  <c:v>0.40871527777777777</c:v>
                </c:pt>
                <c:pt idx="30637">
                  <c:v>0.40895833333333331</c:v>
                </c:pt>
                <c:pt idx="30638">
                  <c:v>0.409212962962963</c:v>
                </c:pt>
                <c:pt idx="30639">
                  <c:v>0.40945601851851854</c:v>
                </c:pt>
                <c:pt idx="30640">
                  <c:v>0.40969907407407408</c:v>
                </c:pt>
                <c:pt idx="30641">
                  <c:v>0.40994212962962967</c:v>
                </c:pt>
                <c:pt idx="30642">
                  <c:v>0.41018518518518521</c:v>
                </c:pt>
                <c:pt idx="30643">
                  <c:v>0.41042824074074075</c:v>
                </c:pt>
                <c:pt idx="30644">
                  <c:v>0.41068287037037038</c:v>
                </c:pt>
                <c:pt idx="30645">
                  <c:v>0.41092592592592592</c:v>
                </c:pt>
                <c:pt idx="30646">
                  <c:v>0.41116898148148145</c:v>
                </c:pt>
                <c:pt idx="30647">
                  <c:v>0.41141203703703705</c:v>
                </c:pt>
                <c:pt idx="30648">
                  <c:v>0.41165509259259259</c:v>
                </c:pt>
                <c:pt idx="30649">
                  <c:v>0.41190972222222227</c:v>
                </c:pt>
                <c:pt idx="30650">
                  <c:v>0.41215277777777781</c:v>
                </c:pt>
                <c:pt idx="30651">
                  <c:v>0.41239583333333335</c:v>
                </c:pt>
                <c:pt idx="30652">
                  <c:v>0.41263888888888894</c:v>
                </c:pt>
                <c:pt idx="30653">
                  <c:v>0.41288194444444443</c:v>
                </c:pt>
                <c:pt idx="30654">
                  <c:v>0.41313657407407406</c:v>
                </c:pt>
                <c:pt idx="30655">
                  <c:v>0.41337962962962965</c:v>
                </c:pt>
                <c:pt idx="30656">
                  <c:v>0.41362268518518519</c:v>
                </c:pt>
                <c:pt idx="30657">
                  <c:v>0.41386574074074073</c:v>
                </c:pt>
                <c:pt idx="30658">
                  <c:v>0.41410879629629632</c:v>
                </c:pt>
                <c:pt idx="30659">
                  <c:v>0.41435185185185186</c:v>
                </c:pt>
                <c:pt idx="30660">
                  <c:v>0.41460648148148144</c:v>
                </c:pt>
                <c:pt idx="30661">
                  <c:v>0.41484953703703703</c:v>
                </c:pt>
                <c:pt idx="30662">
                  <c:v>0.41509259259259257</c:v>
                </c:pt>
                <c:pt idx="30663">
                  <c:v>0.41533564814814811</c:v>
                </c:pt>
                <c:pt idx="30664">
                  <c:v>0.41559027777777779</c:v>
                </c:pt>
                <c:pt idx="30665">
                  <c:v>0.41583333333333333</c:v>
                </c:pt>
                <c:pt idx="30666">
                  <c:v>0.41607638888888893</c:v>
                </c:pt>
                <c:pt idx="30667">
                  <c:v>0.41631944444444446</c:v>
                </c:pt>
                <c:pt idx="30668">
                  <c:v>0.4165625</c:v>
                </c:pt>
                <c:pt idx="30669">
                  <c:v>0.4168055555555556</c:v>
                </c:pt>
                <c:pt idx="30670">
                  <c:v>0.41706018518518517</c:v>
                </c:pt>
                <c:pt idx="30671">
                  <c:v>0.41730324074074071</c:v>
                </c:pt>
                <c:pt idx="30672">
                  <c:v>0.4175462962962963</c:v>
                </c:pt>
                <c:pt idx="30673">
                  <c:v>0.41778935185185184</c:v>
                </c:pt>
                <c:pt idx="30674">
                  <c:v>0.41803240740740738</c:v>
                </c:pt>
                <c:pt idx="30675">
                  <c:v>0.41827546296296297</c:v>
                </c:pt>
                <c:pt idx="30676">
                  <c:v>0.41853009259259261</c:v>
                </c:pt>
                <c:pt idx="30677">
                  <c:v>0.4187731481481482</c:v>
                </c:pt>
                <c:pt idx="30678">
                  <c:v>0.41901620370370374</c:v>
                </c:pt>
                <c:pt idx="30679">
                  <c:v>0.41925925925925928</c:v>
                </c:pt>
                <c:pt idx="30680">
                  <c:v>0.41950231481481487</c:v>
                </c:pt>
                <c:pt idx="30681">
                  <c:v>0.41975694444444445</c:v>
                </c:pt>
                <c:pt idx="30682">
                  <c:v>0.42</c:v>
                </c:pt>
                <c:pt idx="30683">
                  <c:v>0.42024305555555558</c:v>
                </c:pt>
                <c:pt idx="30684">
                  <c:v>0.42048611111111112</c:v>
                </c:pt>
                <c:pt idx="30685">
                  <c:v>0.42072916666666665</c:v>
                </c:pt>
                <c:pt idx="30686">
                  <c:v>0.42098379629629629</c:v>
                </c:pt>
                <c:pt idx="30687">
                  <c:v>0.42122685185185182</c:v>
                </c:pt>
                <c:pt idx="30688">
                  <c:v>0.42146990740740736</c:v>
                </c:pt>
                <c:pt idx="30689">
                  <c:v>0.42171296296296296</c:v>
                </c:pt>
                <c:pt idx="30690">
                  <c:v>0.42195601851851849</c:v>
                </c:pt>
                <c:pt idx="30691">
                  <c:v>0.42221064814814818</c:v>
                </c:pt>
                <c:pt idx="30692">
                  <c:v>0.42245370370370372</c:v>
                </c:pt>
                <c:pt idx="30693">
                  <c:v>0.42269675925925926</c:v>
                </c:pt>
                <c:pt idx="30694">
                  <c:v>0.42293981481481485</c:v>
                </c:pt>
                <c:pt idx="30695">
                  <c:v>0.42318287037037039</c:v>
                </c:pt>
                <c:pt idx="30696">
                  <c:v>0.42342592592592593</c:v>
                </c:pt>
                <c:pt idx="30697">
                  <c:v>0.42368055555555556</c:v>
                </c:pt>
                <c:pt idx="30698">
                  <c:v>0.4239236111111111</c:v>
                </c:pt>
                <c:pt idx="30699">
                  <c:v>0.42416666666666664</c:v>
                </c:pt>
                <c:pt idx="30700">
                  <c:v>0.42440972222222223</c:v>
                </c:pt>
                <c:pt idx="30701">
                  <c:v>0.42465277777777777</c:v>
                </c:pt>
                <c:pt idx="30702">
                  <c:v>0.42490740740740746</c:v>
                </c:pt>
                <c:pt idx="30703">
                  <c:v>0.42515046296296299</c:v>
                </c:pt>
                <c:pt idx="30704">
                  <c:v>0.42539351851851853</c:v>
                </c:pt>
                <c:pt idx="30705">
                  <c:v>0.42563657407407413</c:v>
                </c:pt>
                <c:pt idx="30706">
                  <c:v>0.42587962962962966</c:v>
                </c:pt>
                <c:pt idx="30707">
                  <c:v>0.42613425925925924</c:v>
                </c:pt>
                <c:pt idx="30708">
                  <c:v>0.42637731481481483</c:v>
                </c:pt>
                <c:pt idx="30709">
                  <c:v>0.42662037037037037</c:v>
                </c:pt>
                <c:pt idx="30710">
                  <c:v>0.42686342592592591</c:v>
                </c:pt>
                <c:pt idx="30711">
                  <c:v>0.4271064814814815</c:v>
                </c:pt>
                <c:pt idx="30712">
                  <c:v>0.42734953703703704</c:v>
                </c:pt>
                <c:pt idx="30713">
                  <c:v>0.42760416666666662</c:v>
                </c:pt>
                <c:pt idx="30714">
                  <c:v>0.42784722222222221</c:v>
                </c:pt>
                <c:pt idx="30715">
                  <c:v>0.42809027777777775</c:v>
                </c:pt>
                <c:pt idx="30716">
                  <c:v>0.42833333333333329</c:v>
                </c:pt>
                <c:pt idx="30717">
                  <c:v>0.42858796296296298</c:v>
                </c:pt>
                <c:pt idx="30718">
                  <c:v>0.42883101851851851</c:v>
                </c:pt>
                <c:pt idx="30719">
                  <c:v>0.42907407407407411</c:v>
                </c:pt>
                <c:pt idx="30720">
                  <c:v>0.42931712962962965</c:v>
                </c:pt>
                <c:pt idx="30721">
                  <c:v>0.42956018518518518</c:v>
                </c:pt>
                <c:pt idx="30722">
                  <c:v>0.42980324074074078</c:v>
                </c:pt>
                <c:pt idx="30723">
                  <c:v>0.43005787037037035</c:v>
                </c:pt>
                <c:pt idx="30724">
                  <c:v>0.43030092592592589</c:v>
                </c:pt>
                <c:pt idx="30725">
                  <c:v>0.43054398148148149</c:v>
                </c:pt>
                <c:pt idx="30726">
                  <c:v>0.43078703703703702</c:v>
                </c:pt>
                <c:pt idx="30727">
                  <c:v>0.43103009259259256</c:v>
                </c:pt>
                <c:pt idx="30728">
                  <c:v>0.43127314814814816</c:v>
                </c:pt>
                <c:pt idx="30729">
                  <c:v>0.43152777777777779</c:v>
                </c:pt>
                <c:pt idx="30730">
                  <c:v>0.43177083333333338</c:v>
                </c:pt>
                <c:pt idx="30731">
                  <c:v>0.43201388888888892</c:v>
                </c:pt>
                <c:pt idx="30732">
                  <c:v>0.43225694444444446</c:v>
                </c:pt>
                <c:pt idx="30733">
                  <c:v>0.43250000000000005</c:v>
                </c:pt>
                <c:pt idx="30734">
                  <c:v>0.43275462962962963</c:v>
                </c:pt>
                <c:pt idx="30735">
                  <c:v>0.43299768518518517</c:v>
                </c:pt>
                <c:pt idx="30736">
                  <c:v>0.43324074074074076</c:v>
                </c:pt>
                <c:pt idx="30737">
                  <c:v>0.4334837962962963</c:v>
                </c:pt>
                <c:pt idx="30738">
                  <c:v>0.43372685185185184</c:v>
                </c:pt>
                <c:pt idx="30739">
                  <c:v>0.43398148148148147</c:v>
                </c:pt>
                <c:pt idx="30740">
                  <c:v>0.43422453703703701</c:v>
                </c:pt>
                <c:pt idx="30741">
                  <c:v>0.43446759259259254</c:v>
                </c:pt>
                <c:pt idx="30742">
                  <c:v>0.43471064814814814</c:v>
                </c:pt>
                <c:pt idx="30743">
                  <c:v>0.43495370370370368</c:v>
                </c:pt>
                <c:pt idx="30744">
                  <c:v>0.43520833333333336</c:v>
                </c:pt>
                <c:pt idx="30745">
                  <c:v>0.4354513888888889</c:v>
                </c:pt>
                <c:pt idx="30746">
                  <c:v>0.43569444444444444</c:v>
                </c:pt>
                <c:pt idx="30747">
                  <c:v>0.43593750000000003</c:v>
                </c:pt>
                <c:pt idx="30748">
                  <c:v>0.43618055555555557</c:v>
                </c:pt>
                <c:pt idx="30749">
                  <c:v>0.43642361111111111</c:v>
                </c:pt>
                <c:pt idx="30750">
                  <c:v>0.43667824074074074</c:v>
                </c:pt>
                <c:pt idx="30751">
                  <c:v>0.43692129629629628</c:v>
                </c:pt>
                <c:pt idx="30752">
                  <c:v>0.43716435185185182</c:v>
                </c:pt>
                <c:pt idx="30753">
                  <c:v>0.43740740740740741</c:v>
                </c:pt>
                <c:pt idx="30754">
                  <c:v>0.43765046296296295</c:v>
                </c:pt>
                <c:pt idx="30755">
                  <c:v>0.43790509259259264</c:v>
                </c:pt>
                <c:pt idx="30756">
                  <c:v>0.43814814814814818</c:v>
                </c:pt>
                <c:pt idx="30757">
                  <c:v>0.43839120370370371</c:v>
                </c:pt>
                <c:pt idx="30758">
                  <c:v>0.43863425925925931</c:v>
                </c:pt>
                <c:pt idx="30759">
                  <c:v>0.43887731481481485</c:v>
                </c:pt>
                <c:pt idx="30760">
                  <c:v>0.43913194444444442</c:v>
                </c:pt>
                <c:pt idx="30761">
                  <c:v>0.43937500000000002</c:v>
                </c:pt>
                <c:pt idx="30762">
                  <c:v>0.43961805555555555</c:v>
                </c:pt>
                <c:pt idx="30763">
                  <c:v>0.43986111111111109</c:v>
                </c:pt>
                <c:pt idx="30764">
                  <c:v>0.44010416666666669</c:v>
                </c:pt>
                <c:pt idx="30765">
                  <c:v>0.44034722222222222</c:v>
                </c:pt>
                <c:pt idx="30766">
                  <c:v>0.4406018518518518</c:v>
                </c:pt>
                <c:pt idx="30767">
                  <c:v>0.44084490740740739</c:v>
                </c:pt>
                <c:pt idx="30768">
                  <c:v>0.44108796296296293</c:v>
                </c:pt>
                <c:pt idx="30769">
                  <c:v>0.44133101851851847</c:v>
                </c:pt>
                <c:pt idx="30770">
                  <c:v>0.44157407407407406</c:v>
                </c:pt>
                <c:pt idx="30771">
                  <c:v>0.4418287037037037</c:v>
                </c:pt>
                <c:pt idx="30772">
                  <c:v>0.44207175925925929</c:v>
                </c:pt>
                <c:pt idx="30773">
                  <c:v>0.44231481481481483</c:v>
                </c:pt>
                <c:pt idx="30774">
                  <c:v>0.44255787037037037</c:v>
                </c:pt>
                <c:pt idx="30775">
                  <c:v>0.44280092592592596</c:v>
                </c:pt>
                <c:pt idx="30776">
                  <c:v>0.44305555555555554</c:v>
                </c:pt>
                <c:pt idx="30777">
                  <c:v>0.44329861111111107</c:v>
                </c:pt>
                <c:pt idx="30778">
                  <c:v>0.44354166666666667</c:v>
                </c:pt>
                <c:pt idx="30779">
                  <c:v>0.44378472222222221</c:v>
                </c:pt>
                <c:pt idx="30780">
                  <c:v>0.44402777777777774</c:v>
                </c:pt>
                <c:pt idx="30781">
                  <c:v>0.44427083333333334</c:v>
                </c:pt>
                <c:pt idx="30782">
                  <c:v>0.44452546296296297</c:v>
                </c:pt>
                <c:pt idx="30783">
                  <c:v>0.44476851851851856</c:v>
                </c:pt>
                <c:pt idx="30784">
                  <c:v>0.4450115740740741</c:v>
                </c:pt>
                <c:pt idx="30785">
                  <c:v>0.44525462962962964</c:v>
                </c:pt>
                <c:pt idx="30786">
                  <c:v>0.44549768518518523</c:v>
                </c:pt>
                <c:pt idx="30787">
                  <c:v>0.44575231481481481</c:v>
                </c:pt>
                <c:pt idx="30788">
                  <c:v>0.44599537037037035</c:v>
                </c:pt>
                <c:pt idx="30789">
                  <c:v>0.44623842592592594</c:v>
                </c:pt>
                <c:pt idx="30790">
                  <c:v>0.44648148148148148</c:v>
                </c:pt>
                <c:pt idx="30791">
                  <c:v>0.44672453703703702</c:v>
                </c:pt>
                <c:pt idx="30792">
                  <c:v>0.44697916666666665</c:v>
                </c:pt>
                <c:pt idx="30793">
                  <c:v>0.44722222222222219</c:v>
                </c:pt>
                <c:pt idx="30794">
                  <c:v>0.44746527777777773</c:v>
                </c:pt>
                <c:pt idx="30795">
                  <c:v>0.44770833333333332</c:v>
                </c:pt>
                <c:pt idx="30796">
                  <c:v>0.44795138888888886</c:v>
                </c:pt>
                <c:pt idx="30797">
                  <c:v>0.44820601851851855</c:v>
                </c:pt>
                <c:pt idx="30798">
                  <c:v>0.44844907407407408</c:v>
                </c:pt>
                <c:pt idx="30799">
                  <c:v>0.44869212962962962</c:v>
                </c:pt>
                <c:pt idx="30800">
                  <c:v>0.44893518518518521</c:v>
                </c:pt>
                <c:pt idx="30801">
                  <c:v>0.44917824074074075</c:v>
                </c:pt>
                <c:pt idx="30802">
                  <c:v>0.44942129629629629</c:v>
                </c:pt>
                <c:pt idx="30803">
                  <c:v>0.44967592592592592</c:v>
                </c:pt>
                <c:pt idx="30804">
                  <c:v>0.44991898148148146</c:v>
                </c:pt>
                <c:pt idx="30805">
                  <c:v>0.450162037037037</c:v>
                </c:pt>
                <c:pt idx="30806">
                  <c:v>0.45040509259259259</c:v>
                </c:pt>
                <c:pt idx="30807">
                  <c:v>0.45064814814814813</c:v>
                </c:pt>
                <c:pt idx="30808">
                  <c:v>0.45090277777777782</c:v>
                </c:pt>
                <c:pt idx="30809">
                  <c:v>0.45114583333333336</c:v>
                </c:pt>
                <c:pt idx="30810">
                  <c:v>0.4513888888888889</c:v>
                </c:pt>
                <c:pt idx="30811">
                  <c:v>0.45163194444444449</c:v>
                </c:pt>
                <c:pt idx="30812">
                  <c:v>0.45187500000000003</c:v>
                </c:pt>
                <c:pt idx="30813">
                  <c:v>0.4521296296296296</c:v>
                </c:pt>
                <c:pt idx="30814">
                  <c:v>0.4523726851851852</c:v>
                </c:pt>
                <c:pt idx="30815">
                  <c:v>0.45261574074074074</c:v>
                </c:pt>
                <c:pt idx="30816">
                  <c:v>0.45285879629629627</c:v>
                </c:pt>
                <c:pt idx="30817">
                  <c:v>0.45310185185185187</c:v>
                </c:pt>
                <c:pt idx="30818">
                  <c:v>0.4533449074074074</c:v>
                </c:pt>
                <c:pt idx="30819">
                  <c:v>0.45359953703703698</c:v>
                </c:pt>
                <c:pt idx="30820">
                  <c:v>0.45384259259259258</c:v>
                </c:pt>
                <c:pt idx="30821">
                  <c:v>0.45408564814814811</c:v>
                </c:pt>
                <c:pt idx="30822">
                  <c:v>0.45432870370370365</c:v>
                </c:pt>
                <c:pt idx="30823">
                  <c:v>0.45457175925925924</c:v>
                </c:pt>
                <c:pt idx="30824">
                  <c:v>0.45482638888888888</c:v>
                </c:pt>
                <c:pt idx="30825">
                  <c:v>0.45506944444444447</c:v>
                </c:pt>
                <c:pt idx="30826">
                  <c:v>0.45531250000000001</c:v>
                </c:pt>
                <c:pt idx="30827">
                  <c:v>0.45555555555555555</c:v>
                </c:pt>
                <c:pt idx="30828">
                  <c:v>0.45579861111111114</c:v>
                </c:pt>
                <c:pt idx="30829">
                  <c:v>0.45605324074074072</c:v>
                </c:pt>
                <c:pt idx="30830">
                  <c:v>0.45629629629629626</c:v>
                </c:pt>
                <c:pt idx="30831">
                  <c:v>0.45653935185185185</c:v>
                </c:pt>
                <c:pt idx="30832">
                  <c:v>0.45678240740740739</c:v>
                </c:pt>
                <c:pt idx="30833">
                  <c:v>0.45702546296296293</c:v>
                </c:pt>
                <c:pt idx="30834">
                  <c:v>0.45728009259259261</c:v>
                </c:pt>
                <c:pt idx="30835">
                  <c:v>0.45752314814814815</c:v>
                </c:pt>
                <c:pt idx="30836">
                  <c:v>0.45776620370370374</c:v>
                </c:pt>
                <c:pt idx="30837">
                  <c:v>0.45800925925925928</c:v>
                </c:pt>
                <c:pt idx="30838">
                  <c:v>0.45825231481481482</c:v>
                </c:pt>
                <c:pt idx="30839">
                  <c:v>0.45849537037037041</c:v>
                </c:pt>
                <c:pt idx="30840">
                  <c:v>0.45874999999999999</c:v>
                </c:pt>
                <c:pt idx="30841">
                  <c:v>0.45899305555555553</c:v>
                </c:pt>
                <c:pt idx="30842">
                  <c:v>0.45923611111111112</c:v>
                </c:pt>
                <c:pt idx="30843">
                  <c:v>0.45947916666666666</c:v>
                </c:pt>
                <c:pt idx="30844">
                  <c:v>0.4597222222222222</c:v>
                </c:pt>
                <c:pt idx="30845">
                  <c:v>0.45997685185185189</c:v>
                </c:pt>
                <c:pt idx="30846">
                  <c:v>0.46021990740740742</c:v>
                </c:pt>
                <c:pt idx="30847">
                  <c:v>0.46046296296296302</c:v>
                </c:pt>
                <c:pt idx="30848">
                  <c:v>0.4607060185185185</c:v>
                </c:pt>
                <c:pt idx="30849">
                  <c:v>0.46094907407407404</c:v>
                </c:pt>
                <c:pt idx="30850">
                  <c:v>0.46120370370370373</c:v>
                </c:pt>
                <c:pt idx="30851">
                  <c:v>0.46144675925925926</c:v>
                </c:pt>
                <c:pt idx="30852">
                  <c:v>0.4616898148148148</c:v>
                </c:pt>
                <c:pt idx="30853">
                  <c:v>0.4619328703703704</c:v>
                </c:pt>
                <c:pt idx="30854">
                  <c:v>0.46217592592592593</c:v>
                </c:pt>
                <c:pt idx="30855">
                  <c:v>0.46241898148148147</c:v>
                </c:pt>
                <c:pt idx="30856">
                  <c:v>0.4626736111111111</c:v>
                </c:pt>
                <c:pt idx="30857">
                  <c:v>0.46291666666666664</c:v>
                </c:pt>
                <c:pt idx="30858">
                  <c:v>0.46315972222222218</c:v>
                </c:pt>
                <c:pt idx="30859">
                  <c:v>0.46340277777777777</c:v>
                </c:pt>
                <c:pt idx="30860">
                  <c:v>0.46364583333333331</c:v>
                </c:pt>
                <c:pt idx="30861">
                  <c:v>0.463900462962963</c:v>
                </c:pt>
                <c:pt idx="30862">
                  <c:v>0.46414351851851854</c:v>
                </c:pt>
                <c:pt idx="30863">
                  <c:v>0.46438657407407408</c:v>
                </c:pt>
                <c:pt idx="30864">
                  <c:v>0.46462962962962967</c:v>
                </c:pt>
                <c:pt idx="30865">
                  <c:v>0.46487268518518521</c:v>
                </c:pt>
                <c:pt idx="30866">
                  <c:v>0.46512731481481479</c:v>
                </c:pt>
                <c:pt idx="30867">
                  <c:v>0.46537037037037038</c:v>
                </c:pt>
                <c:pt idx="30868">
                  <c:v>0.46561342592592592</c:v>
                </c:pt>
                <c:pt idx="30869">
                  <c:v>0.46585648148148145</c:v>
                </c:pt>
                <c:pt idx="30870">
                  <c:v>0.46609953703703705</c:v>
                </c:pt>
                <c:pt idx="30871">
                  <c:v>0.46635416666666668</c:v>
                </c:pt>
                <c:pt idx="30872">
                  <c:v>0.46659722222222227</c:v>
                </c:pt>
                <c:pt idx="30873">
                  <c:v>0.46684027777777781</c:v>
                </c:pt>
                <c:pt idx="30874">
                  <c:v>0.46708333333333335</c:v>
                </c:pt>
                <c:pt idx="30875">
                  <c:v>0.46732638888888883</c:v>
                </c:pt>
                <c:pt idx="30876">
                  <c:v>0.46756944444444448</c:v>
                </c:pt>
                <c:pt idx="30877">
                  <c:v>0.46782407407407406</c:v>
                </c:pt>
                <c:pt idx="30878">
                  <c:v>0.46806712962962965</c:v>
                </c:pt>
                <c:pt idx="30879">
                  <c:v>0.46831018518518519</c:v>
                </c:pt>
                <c:pt idx="30880">
                  <c:v>0.46855324074074073</c:v>
                </c:pt>
                <c:pt idx="30881">
                  <c:v>0.46879629629629632</c:v>
                </c:pt>
                <c:pt idx="30882">
                  <c:v>0.4690509259259259</c:v>
                </c:pt>
                <c:pt idx="30883">
                  <c:v>0.46929398148148144</c:v>
                </c:pt>
                <c:pt idx="30884">
                  <c:v>0.46953703703703703</c:v>
                </c:pt>
                <c:pt idx="30885">
                  <c:v>0.46978009259259257</c:v>
                </c:pt>
                <c:pt idx="30886">
                  <c:v>0.47002314814814811</c:v>
                </c:pt>
                <c:pt idx="30887">
                  <c:v>0.47027777777777779</c:v>
                </c:pt>
                <c:pt idx="30888">
                  <c:v>0.47052083333333333</c:v>
                </c:pt>
                <c:pt idx="30889">
                  <c:v>0.47076388888888893</c:v>
                </c:pt>
                <c:pt idx="30890">
                  <c:v>0.47100694444444446</c:v>
                </c:pt>
                <c:pt idx="30891">
                  <c:v>0.47125</c:v>
                </c:pt>
                <c:pt idx="30892">
                  <c:v>0.47150462962962963</c:v>
                </c:pt>
                <c:pt idx="30893">
                  <c:v>0.47174768518518517</c:v>
                </c:pt>
                <c:pt idx="30894">
                  <c:v>0.47199074074074071</c:v>
                </c:pt>
                <c:pt idx="30895">
                  <c:v>0.4722337962962963</c:v>
                </c:pt>
                <c:pt idx="30896">
                  <c:v>0.47247685185185184</c:v>
                </c:pt>
                <c:pt idx="30897">
                  <c:v>0.47271990740740738</c:v>
                </c:pt>
                <c:pt idx="30898">
                  <c:v>0.47297453703703707</c:v>
                </c:pt>
                <c:pt idx="30899">
                  <c:v>0.47321759259259261</c:v>
                </c:pt>
                <c:pt idx="30900">
                  <c:v>0.4734606481481482</c:v>
                </c:pt>
                <c:pt idx="30901">
                  <c:v>0.47370370370370374</c:v>
                </c:pt>
                <c:pt idx="30902">
                  <c:v>0.47394675925925928</c:v>
                </c:pt>
                <c:pt idx="30903">
                  <c:v>0.47420138888888891</c:v>
                </c:pt>
                <c:pt idx="30904">
                  <c:v>0.47444444444444445</c:v>
                </c:pt>
                <c:pt idx="30905">
                  <c:v>0.47468749999999998</c:v>
                </c:pt>
                <c:pt idx="30906">
                  <c:v>0.47493055555555558</c:v>
                </c:pt>
                <c:pt idx="30907">
                  <c:v>0.47517361111111112</c:v>
                </c:pt>
                <c:pt idx="30908">
                  <c:v>0.47542824074074069</c:v>
                </c:pt>
                <c:pt idx="30909">
                  <c:v>0.47567129629629629</c:v>
                </c:pt>
                <c:pt idx="30910">
                  <c:v>0.47591435185185182</c:v>
                </c:pt>
                <c:pt idx="30911">
                  <c:v>0.47615740740740736</c:v>
                </c:pt>
                <c:pt idx="30912">
                  <c:v>0.47640046296296296</c:v>
                </c:pt>
                <c:pt idx="30913">
                  <c:v>0.47664351851851849</c:v>
                </c:pt>
                <c:pt idx="30914">
                  <c:v>0.47689814814814818</c:v>
                </c:pt>
                <c:pt idx="30915">
                  <c:v>0.47714120370370372</c:v>
                </c:pt>
                <c:pt idx="30916">
                  <c:v>0.47738425925925926</c:v>
                </c:pt>
                <c:pt idx="30917">
                  <c:v>0.47762731481481485</c:v>
                </c:pt>
                <c:pt idx="30918">
                  <c:v>0.47787037037037039</c:v>
                </c:pt>
                <c:pt idx="30919">
                  <c:v>0.47812499999999997</c:v>
                </c:pt>
                <c:pt idx="30920">
                  <c:v>0.47836805555555556</c:v>
                </c:pt>
                <c:pt idx="30921">
                  <c:v>0.4786111111111111</c:v>
                </c:pt>
                <c:pt idx="30922">
                  <c:v>0.47885416666666664</c:v>
                </c:pt>
                <c:pt idx="30923">
                  <c:v>0.47909722222222223</c:v>
                </c:pt>
                <c:pt idx="30924">
                  <c:v>0.47935185185185186</c:v>
                </c:pt>
                <c:pt idx="30925">
                  <c:v>0.47959490740740746</c:v>
                </c:pt>
                <c:pt idx="30926">
                  <c:v>0.47983796296296299</c:v>
                </c:pt>
                <c:pt idx="30927">
                  <c:v>0.48008101851851853</c:v>
                </c:pt>
                <c:pt idx="30928">
                  <c:v>0.48032407407407413</c:v>
                </c:pt>
                <c:pt idx="30929">
                  <c:v>0.4805787037037037</c:v>
                </c:pt>
                <c:pt idx="30930">
                  <c:v>0.48082175925925924</c:v>
                </c:pt>
                <c:pt idx="30931">
                  <c:v>0.48106481481481483</c:v>
                </c:pt>
                <c:pt idx="30932">
                  <c:v>0.48130787037037037</c:v>
                </c:pt>
                <c:pt idx="30933">
                  <c:v>0.48155092592592591</c:v>
                </c:pt>
                <c:pt idx="30934">
                  <c:v>0.4817939814814815</c:v>
                </c:pt>
                <c:pt idx="30935">
                  <c:v>0.48204861111111108</c:v>
                </c:pt>
                <c:pt idx="30936">
                  <c:v>0.48229166666666662</c:v>
                </c:pt>
                <c:pt idx="30937">
                  <c:v>0.48253472222222221</c:v>
                </c:pt>
                <c:pt idx="30938">
                  <c:v>0.48277777777777775</c:v>
                </c:pt>
                <c:pt idx="30939">
                  <c:v>0.48302083333333329</c:v>
                </c:pt>
                <c:pt idx="30940">
                  <c:v>0.48327546296296298</c:v>
                </c:pt>
                <c:pt idx="30941">
                  <c:v>0.48351851851851851</c:v>
                </c:pt>
                <c:pt idx="30942">
                  <c:v>0.48376157407407411</c:v>
                </c:pt>
                <c:pt idx="30943">
                  <c:v>0.48400462962962965</c:v>
                </c:pt>
                <c:pt idx="30944">
                  <c:v>0.48424768518518518</c:v>
                </c:pt>
                <c:pt idx="30945">
                  <c:v>0.48450231481481482</c:v>
                </c:pt>
                <c:pt idx="30946">
                  <c:v>0.48474537037037035</c:v>
                </c:pt>
                <c:pt idx="30947">
                  <c:v>0.48498842592592589</c:v>
                </c:pt>
                <c:pt idx="30948">
                  <c:v>0.48523148148148149</c:v>
                </c:pt>
                <c:pt idx="30949">
                  <c:v>0.48547453703703702</c:v>
                </c:pt>
                <c:pt idx="30950">
                  <c:v>0.48572916666666671</c:v>
                </c:pt>
                <c:pt idx="30951">
                  <c:v>0.48597222222222225</c:v>
                </c:pt>
                <c:pt idx="30952">
                  <c:v>0.48621527777777779</c:v>
                </c:pt>
                <c:pt idx="30953">
                  <c:v>0.48645833333333338</c:v>
                </c:pt>
                <c:pt idx="30954">
                  <c:v>0.48670138888888892</c:v>
                </c:pt>
                <c:pt idx="30955">
                  <c:v>0.48694444444444446</c:v>
                </c:pt>
                <c:pt idx="30956">
                  <c:v>0.48719907407407409</c:v>
                </c:pt>
                <c:pt idx="30957">
                  <c:v>0.48744212962962963</c:v>
                </c:pt>
                <c:pt idx="30958">
                  <c:v>0.48768518518518517</c:v>
                </c:pt>
                <c:pt idx="30959">
                  <c:v>0.48792824074074076</c:v>
                </c:pt>
                <c:pt idx="30960">
                  <c:v>0.4881712962962963</c:v>
                </c:pt>
                <c:pt idx="30961">
                  <c:v>0.48842592592592587</c:v>
                </c:pt>
                <c:pt idx="30962">
                  <c:v>0.48866898148148147</c:v>
                </c:pt>
                <c:pt idx="30963">
                  <c:v>0.48891203703703701</c:v>
                </c:pt>
                <c:pt idx="30964">
                  <c:v>0.48915509259259254</c:v>
                </c:pt>
                <c:pt idx="30965">
                  <c:v>0.48939814814814814</c:v>
                </c:pt>
                <c:pt idx="30966">
                  <c:v>0.48965277777777777</c:v>
                </c:pt>
                <c:pt idx="30967">
                  <c:v>0.48989583333333336</c:v>
                </c:pt>
                <c:pt idx="30968">
                  <c:v>0.4901388888888889</c:v>
                </c:pt>
                <c:pt idx="30969">
                  <c:v>0.49038194444444444</c:v>
                </c:pt>
                <c:pt idx="30970">
                  <c:v>0.49062500000000003</c:v>
                </c:pt>
                <c:pt idx="30971">
                  <c:v>0.49087962962962961</c:v>
                </c:pt>
                <c:pt idx="30972">
                  <c:v>0.49112268518518515</c:v>
                </c:pt>
                <c:pt idx="30973">
                  <c:v>0.49136574074074074</c:v>
                </c:pt>
                <c:pt idx="30974">
                  <c:v>0.49160879629629628</c:v>
                </c:pt>
                <c:pt idx="30975">
                  <c:v>0.49185185185185182</c:v>
                </c:pt>
                <c:pt idx="30976">
                  <c:v>0.49209490740740741</c:v>
                </c:pt>
                <c:pt idx="30977">
                  <c:v>0.49234953703703704</c:v>
                </c:pt>
                <c:pt idx="30978">
                  <c:v>0.49259259259259264</c:v>
                </c:pt>
                <c:pt idx="30979">
                  <c:v>0.49283564814814818</c:v>
                </c:pt>
                <c:pt idx="30980">
                  <c:v>0.49307870370370371</c:v>
                </c:pt>
                <c:pt idx="30981">
                  <c:v>0.49332175925925931</c:v>
                </c:pt>
                <c:pt idx="30982">
                  <c:v>0.49357638888888888</c:v>
                </c:pt>
                <c:pt idx="30983">
                  <c:v>0.49381944444444442</c:v>
                </c:pt>
                <c:pt idx="30984">
                  <c:v>0.49406250000000002</c:v>
                </c:pt>
                <c:pt idx="30985">
                  <c:v>0.49430555555555555</c:v>
                </c:pt>
                <c:pt idx="30986">
                  <c:v>0.49454861111111109</c:v>
                </c:pt>
                <c:pt idx="30987">
                  <c:v>0.49479166666666669</c:v>
                </c:pt>
                <c:pt idx="30988">
                  <c:v>0.49504629629629626</c:v>
                </c:pt>
                <c:pt idx="30989">
                  <c:v>0.4952893518518518</c:v>
                </c:pt>
                <c:pt idx="30990">
                  <c:v>0.49553240740740739</c:v>
                </c:pt>
                <c:pt idx="30991">
                  <c:v>0.49577546296296293</c:v>
                </c:pt>
                <c:pt idx="30992">
                  <c:v>0.49603009259259262</c:v>
                </c:pt>
                <c:pt idx="30993">
                  <c:v>0.49627314814814816</c:v>
                </c:pt>
                <c:pt idx="30994">
                  <c:v>0.4965162037037037</c:v>
                </c:pt>
                <c:pt idx="30995">
                  <c:v>0.49675925925925929</c:v>
                </c:pt>
                <c:pt idx="30996">
                  <c:v>0.49700231481481483</c:v>
                </c:pt>
                <c:pt idx="30997">
                  <c:v>0.49724537037037037</c:v>
                </c:pt>
                <c:pt idx="30998">
                  <c:v>0.4975</c:v>
                </c:pt>
                <c:pt idx="30999">
                  <c:v>0.49774305555555554</c:v>
                </c:pt>
                <c:pt idx="31000">
                  <c:v>0.49798611111111107</c:v>
                </c:pt>
                <c:pt idx="31001">
                  <c:v>0.49822916666666667</c:v>
                </c:pt>
                <c:pt idx="31002">
                  <c:v>0.49847222222222221</c:v>
                </c:pt>
                <c:pt idx="31003">
                  <c:v>0.49872685185185189</c:v>
                </c:pt>
                <c:pt idx="31004">
                  <c:v>0.49896990740740743</c:v>
                </c:pt>
                <c:pt idx="31005">
                  <c:v>0.49921296296296297</c:v>
                </c:pt>
                <c:pt idx="31006">
                  <c:v>0.49945601851851856</c:v>
                </c:pt>
                <c:pt idx="31007">
                  <c:v>0.4996990740740741</c:v>
                </c:pt>
                <c:pt idx="31008">
                  <c:v>0.49994212962962964</c:v>
                </c:pt>
                <c:pt idx="31009">
                  <c:v>0.50019675925925922</c:v>
                </c:pt>
                <c:pt idx="31010">
                  <c:v>0.50043981481481481</c:v>
                </c:pt>
                <c:pt idx="31011">
                  <c:v>0.5006828703703704</c:v>
                </c:pt>
                <c:pt idx="31012">
                  <c:v>0.50092592592592589</c:v>
                </c:pt>
                <c:pt idx="31013">
                  <c:v>0.50116898148148148</c:v>
                </c:pt>
                <c:pt idx="31014">
                  <c:v>0.50142361111111111</c:v>
                </c:pt>
                <c:pt idx="31015">
                  <c:v>0.50166666666666659</c:v>
                </c:pt>
                <c:pt idx="31016">
                  <c:v>0.50190972222222219</c:v>
                </c:pt>
                <c:pt idx="31017">
                  <c:v>0.50215277777777778</c:v>
                </c:pt>
                <c:pt idx="31018">
                  <c:v>0.50239583333333326</c:v>
                </c:pt>
                <c:pt idx="31019">
                  <c:v>0.50265046296296301</c:v>
                </c:pt>
                <c:pt idx="31020">
                  <c:v>0.50289351851851849</c:v>
                </c:pt>
                <c:pt idx="31021">
                  <c:v>0.50313657407407408</c:v>
                </c:pt>
                <c:pt idx="31022">
                  <c:v>0.50337962962962968</c:v>
                </c:pt>
                <c:pt idx="31023">
                  <c:v>0.50362268518518516</c:v>
                </c:pt>
                <c:pt idx="31024">
                  <c:v>0.50386574074074075</c:v>
                </c:pt>
                <c:pt idx="31025">
                  <c:v>0.50412037037037039</c:v>
                </c:pt>
                <c:pt idx="31026">
                  <c:v>0.50436342592592587</c:v>
                </c:pt>
                <c:pt idx="31027">
                  <c:v>0.50460648148148146</c:v>
                </c:pt>
                <c:pt idx="31028">
                  <c:v>0.50484953703703705</c:v>
                </c:pt>
                <c:pt idx="31029">
                  <c:v>0.50509259259259254</c:v>
                </c:pt>
                <c:pt idx="31030">
                  <c:v>0.50534722222222228</c:v>
                </c:pt>
                <c:pt idx="31031">
                  <c:v>0.50559027777777776</c:v>
                </c:pt>
                <c:pt idx="31032">
                  <c:v>0.50583333333333336</c:v>
                </c:pt>
                <c:pt idx="31033">
                  <c:v>0.50607638888888895</c:v>
                </c:pt>
                <c:pt idx="31034">
                  <c:v>0.50631944444444443</c:v>
                </c:pt>
                <c:pt idx="31035">
                  <c:v>0.50657407407407407</c:v>
                </c:pt>
                <c:pt idx="31036">
                  <c:v>0.50681712962962966</c:v>
                </c:pt>
                <c:pt idx="31037">
                  <c:v>0.50706018518518514</c:v>
                </c:pt>
                <c:pt idx="31038">
                  <c:v>0.50730324074074074</c:v>
                </c:pt>
                <c:pt idx="31039">
                  <c:v>0.50754629629629633</c:v>
                </c:pt>
                <c:pt idx="31040">
                  <c:v>0.50780092592592596</c:v>
                </c:pt>
                <c:pt idx="31041">
                  <c:v>0.50804398148148155</c:v>
                </c:pt>
                <c:pt idx="31042">
                  <c:v>0.50828703703703704</c:v>
                </c:pt>
                <c:pt idx="31043">
                  <c:v>0.50853009259259252</c:v>
                </c:pt>
                <c:pt idx="31044">
                  <c:v>0.50877314814814811</c:v>
                </c:pt>
                <c:pt idx="31045">
                  <c:v>0.50901620370370371</c:v>
                </c:pt>
                <c:pt idx="31046">
                  <c:v>0.50927083333333334</c:v>
                </c:pt>
                <c:pt idx="31047">
                  <c:v>0.50951388888888893</c:v>
                </c:pt>
                <c:pt idx="31048">
                  <c:v>0.50975694444444442</c:v>
                </c:pt>
                <c:pt idx="31049">
                  <c:v>0.51</c:v>
                </c:pt>
                <c:pt idx="31050">
                  <c:v>0.5102430555555556</c:v>
                </c:pt>
                <c:pt idx="31051">
                  <c:v>0.51049768518518512</c:v>
                </c:pt>
                <c:pt idx="31052">
                  <c:v>0.51074074074074072</c:v>
                </c:pt>
                <c:pt idx="31053">
                  <c:v>0.51098379629629631</c:v>
                </c:pt>
                <c:pt idx="31054">
                  <c:v>0.51122685185185179</c:v>
                </c:pt>
                <c:pt idx="31055">
                  <c:v>0.51146990740740739</c:v>
                </c:pt>
                <c:pt idx="31056">
                  <c:v>0.51172453703703702</c:v>
                </c:pt>
                <c:pt idx="31057">
                  <c:v>0.51196759259259261</c:v>
                </c:pt>
                <c:pt idx="31058">
                  <c:v>0.51221064814814821</c:v>
                </c:pt>
                <c:pt idx="31059">
                  <c:v>0.51245370370370369</c:v>
                </c:pt>
                <c:pt idx="31060">
                  <c:v>0.51269675925925928</c:v>
                </c:pt>
                <c:pt idx="31061">
                  <c:v>0.51293981481481488</c:v>
                </c:pt>
                <c:pt idx="31062">
                  <c:v>0.5131944444444444</c:v>
                </c:pt>
                <c:pt idx="31063">
                  <c:v>0.51343749999999999</c:v>
                </c:pt>
                <c:pt idx="31064">
                  <c:v>0.51368055555555558</c:v>
                </c:pt>
                <c:pt idx="31065">
                  <c:v>0.51392361111111107</c:v>
                </c:pt>
                <c:pt idx="31066">
                  <c:v>0.51416666666666666</c:v>
                </c:pt>
                <c:pt idx="31067">
                  <c:v>0.51442129629629629</c:v>
                </c:pt>
                <c:pt idx="31068">
                  <c:v>0.51466435185185189</c:v>
                </c:pt>
                <c:pt idx="31069">
                  <c:v>0.51490740740740737</c:v>
                </c:pt>
                <c:pt idx="31070">
                  <c:v>0.51515046296296296</c:v>
                </c:pt>
                <c:pt idx="31071">
                  <c:v>0.51539351851851845</c:v>
                </c:pt>
                <c:pt idx="31072">
                  <c:v>0.51564814814814819</c:v>
                </c:pt>
                <c:pt idx="31073">
                  <c:v>0.51589120370370367</c:v>
                </c:pt>
                <c:pt idx="31074">
                  <c:v>0.51613425925925926</c:v>
                </c:pt>
                <c:pt idx="31075">
                  <c:v>0.51637731481481486</c:v>
                </c:pt>
                <c:pt idx="31076">
                  <c:v>0.51662037037037034</c:v>
                </c:pt>
                <c:pt idx="31077">
                  <c:v>0.51687499999999997</c:v>
                </c:pt>
                <c:pt idx="31078">
                  <c:v>0.51711805555555557</c:v>
                </c:pt>
                <c:pt idx="31079">
                  <c:v>0.51736111111111105</c:v>
                </c:pt>
                <c:pt idx="31080">
                  <c:v>0.51760416666666664</c:v>
                </c:pt>
                <c:pt idx="31081">
                  <c:v>0.51784722222222224</c:v>
                </c:pt>
                <c:pt idx="31082">
                  <c:v>0.51809027777777772</c:v>
                </c:pt>
                <c:pt idx="31083">
                  <c:v>0.51834490740740746</c:v>
                </c:pt>
                <c:pt idx="31084">
                  <c:v>0.51858796296296295</c:v>
                </c:pt>
                <c:pt idx="31085">
                  <c:v>0.51883101851851854</c:v>
                </c:pt>
                <c:pt idx="31086">
                  <c:v>0.51907407407407413</c:v>
                </c:pt>
                <c:pt idx="31087">
                  <c:v>0.51931712962962961</c:v>
                </c:pt>
                <c:pt idx="31088">
                  <c:v>0.51957175925925925</c:v>
                </c:pt>
                <c:pt idx="31089">
                  <c:v>0.51981481481481484</c:v>
                </c:pt>
                <c:pt idx="31090">
                  <c:v>0.52005787037037032</c:v>
                </c:pt>
                <c:pt idx="31091">
                  <c:v>0.52030092592592592</c:v>
                </c:pt>
                <c:pt idx="31092">
                  <c:v>0.52054398148148151</c:v>
                </c:pt>
                <c:pt idx="31093">
                  <c:v>0.52079861111111114</c:v>
                </c:pt>
                <c:pt idx="31094">
                  <c:v>0.52104166666666674</c:v>
                </c:pt>
                <c:pt idx="31095">
                  <c:v>0.52128472222222222</c:v>
                </c:pt>
                <c:pt idx="31096">
                  <c:v>0.52152777777777781</c:v>
                </c:pt>
                <c:pt idx="31097">
                  <c:v>0.52177083333333341</c:v>
                </c:pt>
                <c:pt idx="31098">
                  <c:v>0.52202546296296293</c:v>
                </c:pt>
                <c:pt idx="31099">
                  <c:v>0.52226851851851852</c:v>
                </c:pt>
                <c:pt idx="31100">
                  <c:v>0.52251157407407411</c:v>
                </c:pt>
                <c:pt idx="31101">
                  <c:v>0.5227546296296296</c:v>
                </c:pt>
                <c:pt idx="31102">
                  <c:v>0.52299768518518519</c:v>
                </c:pt>
                <c:pt idx="31103">
                  <c:v>0.52324074074074078</c:v>
                </c:pt>
                <c:pt idx="31104">
                  <c:v>0.52349537037037031</c:v>
                </c:pt>
                <c:pt idx="31105">
                  <c:v>0.5237384259259259</c:v>
                </c:pt>
                <c:pt idx="31106">
                  <c:v>0.52398148148148149</c:v>
                </c:pt>
                <c:pt idx="31107">
                  <c:v>0.52422453703703698</c:v>
                </c:pt>
                <c:pt idx="31108">
                  <c:v>0.52446759259259257</c:v>
                </c:pt>
                <c:pt idx="31109">
                  <c:v>0.5247222222222222</c:v>
                </c:pt>
                <c:pt idx="31110">
                  <c:v>0.52496527777777779</c:v>
                </c:pt>
                <c:pt idx="31111">
                  <c:v>0.52520833333333339</c:v>
                </c:pt>
                <c:pt idx="31112">
                  <c:v>0.52545138888888887</c:v>
                </c:pt>
                <c:pt idx="31113">
                  <c:v>0.52569444444444446</c:v>
                </c:pt>
                <c:pt idx="31114">
                  <c:v>0.5259490740740741</c:v>
                </c:pt>
                <c:pt idx="31115">
                  <c:v>0.52619212962962958</c:v>
                </c:pt>
                <c:pt idx="31116">
                  <c:v>0.52643518518518517</c:v>
                </c:pt>
                <c:pt idx="31117">
                  <c:v>0.52667824074074077</c:v>
                </c:pt>
                <c:pt idx="31118">
                  <c:v>0.52692129629629625</c:v>
                </c:pt>
                <c:pt idx="31119">
                  <c:v>0.52717592592592599</c:v>
                </c:pt>
                <c:pt idx="31120">
                  <c:v>0.52741898148148147</c:v>
                </c:pt>
                <c:pt idx="31121">
                  <c:v>0.52766203703703707</c:v>
                </c:pt>
                <c:pt idx="31122">
                  <c:v>0.52790509259259266</c:v>
                </c:pt>
                <c:pt idx="31123">
                  <c:v>0.52814814814814814</c:v>
                </c:pt>
                <c:pt idx="31124">
                  <c:v>0.52839120370370374</c:v>
                </c:pt>
                <c:pt idx="31125">
                  <c:v>0.52864583333333337</c:v>
                </c:pt>
                <c:pt idx="31126">
                  <c:v>0.52888888888888885</c:v>
                </c:pt>
                <c:pt idx="31127">
                  <c:v>0.52913194444444445</c:v>
                </c:pt>
                <c:pt idx="31128">
                  <c:v>0.52937500000000004</c:v>
                </c:pt>
                <c:pt idx="31129">
                  <c:v>0.52961805555555552</c:v>
                </c:pt>
                <c:pt idx="31130">
                  <c:v>0.52987268518518515</c:v>
                </c:pt>
                <c:pt idx="31131">
                  <c:v>0.53011574074074075</c:v>
                </c:pt>
                <c:pt idx="31132">
                  <c:v>0.53035879629629623</c:v>
                </c:pt>
                <c:pt idx="31133">
                  <c:v>0.53060185185185182</c:v>
                </c:pt>
                <c:pt idx="31134">
                  <c:v>0.53084490740740742</c:v>
                </c:pt>
                <c:pt idx="31135">
                  <c:v>0.53109953703703705</c:v>
                </c:pt>
                <c:pt idx="31136">
                  <c:v>0.53134259259259264</c:v>
                </c:pt>
                <c:pt idx="31137">
                  <c:v>0.53158564814814813</c:v>
                </c:pt>
                <c:pt idx="31138">
                  <c:v>0.53182870370370372</c:v>
                </c:pt>
                <c:pt idx="31139">
                  <c:v>0.53207175925925931</c:v>
                </c:pt>
                <c:pt idx="31140">
                  <c:v>0.53232638888888884</c:v>
                </c:pt>
                <c:pt idx="31141">
                  <c:v>0.53256944444444443</c:v>
                </c:pt>
                <c:pt idx="31142">
                  <c:v>0.53281250000000002</c:v>
                </c:pt>
                <c:pt idx="31143">
                  <c:v>0.5330555555555555</c:v>
                </c:pt>
                <c:pt idx="31144">
                  <c:v>0.5332986111111111</c:v>
                </c:pt>
                <c:pt idx="31145">
                  <c:v>0.53354166666666669</c:v>
                </c:pt>
                <c:pt idx="31146">
                  <c:v>0.53379629629629632</c:v>
                </c:pt>
                <c:pt idx="31147">
                  <c:v>0.53403935185185192</c:v>
                </c:pt>
                <c:pt idx="31148">
                  <c:v>0.5342824074074074</c:v>
                </c:pt>
                <c:pt idx="31149">
                  <c:v>0.53452546296296299</c:v>
                </c:pt>
                <c:pt idx="31150">
                  <c:v>0.53476851851851859</c:v>
                </c:pt>
                <c:pt idx="31151">
                  <c:v>0.53502314814814811</c:v>
                </c:pt>
                <c:pt idx="31152">
                  <c:v>0.5352662037037037</c:v>
                </c:pt>
                <c:pt idx="31153">
                  <c:v>0.5355092592592593</c:v>
                </c:pt>
                <c:pt idx="31154">
                  <c:v>0.53575231481481478</c:v>
                </c:pt>
                <c:pt idx="31155">
                  <c:v>0.53599537037037037</c:v>
                </c:pt>
                <c:pt idx="31156">
                  <c:v>0.53623842592592597</c:v>
                </c:pt>
                <c:pt idx="31157">
                  <c:v>0.53649305555555549</c:v>
                </c:pt>
                <c:pt idx="31158">
                  <c:v>0.53673611111111108</c:v>
                </c:pt>
                <c:pt idx="31159">
                  <c:v>0.53697916666666667</c:v>
                </c:pt>
                <c:pt idx="31160">
                  <c:v>0.53722222222222216</c:v>
                </c:pt>
                <c:pt idx="31161">
                  <c:v>0.5374768518518519</c:v>
                </c:pt>
                <c:pt idx="31162">
                  <c:v>0.53771990740740738</c:v>
                </c:pt>
                <c:pt idx="31163">
                  <c:v>0.53796296296296298</c:v>
                </c:pt>
                <c:pt idx="31164">
                  <c:v>0.53820601851851857</c:v>
                </c:pt>
                <c:pt idx="31165">
                  <c:v>0.53844907407407405</c:v>
                </c:pt>
                <c:pt idx="31166">
                  <c:v>0.53869212962962965</c:v>
                </c:pt>
                <c:pt idx="31167">
                  <c:v>0.53894675925925928</c:v>
                </c:pt>
                <c:pt idx="31168">
                  <c:v>0.53918981481481476</c:v>
                </c:pt>
                <c:pt idx="31169">
                  <c:v>0.53943287037037035</c:v>
                </c:pt>
                <c:pt idx="31170">
                  <c:v>0.53967592592592595</c:v>
                </c:pt>
                <c:pt idx="31171">
                  <c:v>0.53991898148148143</c:v>
                </c:pt>
                <c:pt idx="31172">
                  <c:v>0.54017361111111117</c:v>
                </c:pt>
                <c:pt idx="31173">
                  <c:v>0.54041666666666666</c:v>
                </c:pt>
                <c:pt idx="31174">
                  <c:v>0.54065972222222225</c:v>
                </c:pt>
                <c:pt idx="31175">
                  <c:v>0.54090277777777784</c:v>
                </c:pt>
                <c:pt idx="31176">
                  <c:v>0.54114583333333333</c:v>
                </c:pt>
                <c:pt idx="31177">
                  <c:v>0.54140046296296296</c:v>
                </c:pt>
                <c:pt idx="31178">
                  <c:v>0.54164351851851855</c:v>
                </c:pt>
                <c:pt idx="31179">
                  <c:v>0.54188657407407403</c:v>
                </c:pt>
                <c:pt idx="31180">
                  <c:v>0.54212962962962963</c:v>
                </c:pt>
                <c:pt idx="31181">
                  <c:v>0.54237268518518522</c:v>
                </c:pt>
                <c:pt idx="31182">
                  <c:v>0.5426157407407407</c:v>
                </c:pt>
                <c:pt idx="31183">
                  <c:v>0.54287037037037034</c:v>
                </c:pt>
                <c:pt idx="31184">
                  <c:v>0.54311342592592593</c:v>
                </c:pt>
                <c:pt idx="31185">
                  <c:v>0.54335648148148141</c:v>
                </c:pt>
                <c:pt idx="31186">
                  <c:v>0.54359953703703701</c:v>
                </c:pt>
                <c:pt idx="31187">
                  <c:v>0.5438425925925926</c:v>
                </c:pt>
                <c:pt idx="31188">
                  <c:v>0.54409722222222223</c:v>
                </c:pt>
                <c:pt idx="31189">
                  <c:v>0.54434027777777783</c:v>
                </c:pt>
                <c:pt idx="31190">
                  <c:v>0.54458333333333331</c:v>
                </c:pt>
                <c:pt idx="31191">
                  <c:v>0.5448263888888889</c:v>
                </c:pt>
                <c:pt idx="31192">
                  <c:v>0.5450694444444445</c:v>
                </c:pt>
                <c:pt idx="31193">
                  <c:v>0.54531249999999998</c:v>
                </c:pt>
                <c:pt idx="31194">
                  <c:v>0.54556712962962961</c:v>
                </c:pt>
                <c:pt idx="31195">
                  <c:v>0.5458101851851852</c:v>
                </c:pt>
                <c:pt idx="31196">
                  <c:v>0.54605324074074069</c:v>
                </c:pt>
                <c:pt idx="31197">
                  <c:v>0.54629629629629628</c:v>
                </c:pt>
                <c:pt idx="31198">
                  <c:v>0.54655092592592591</c:v>
                </c:pt>
                <c:pt idx="31199">
                  <c:v>0.54679398148148151</c:v>
                </c:pt>
                <c:pt idx="31200">
                  <c:v>0.5470370370370371</c:v>
                </c:pt>
                <c:pt idx="31201">
                  <c:v>0.54728009259259258</c:v>
                </c:pt>
                <c:pt idx="31202">
                  <c:v>0.54752314814814818</c:v>
                </c:pt>
                <c:pt idx="31203">
                  <c:v>0.54776620370370377</c:v>
                </c:pt>
                <c:pt idx="31204">
                  <c:v>0.54802083333333329</c:v>
                </c:pt>
                <c:pt idx="31205">
                  <c:v>0.54826388888888888</c:v>
                </c:pt>
                <c:pt idx="31206">
                  <c:v>0.54850694444444448</c:v>
                </c:pt>
                <c:pt idx="31207">
                  <c:v>0.54874999999999996</c:v>
                </c:pt>
                <c:pt idx="31208">
                  <c:v>0.54899305555555555</c:v>
                </c:pt>
                <c:pt idx="31209">
                  <c:v>0.54924768518518519</c:v>
                </c:pt>
                <c:pt idx="31210">
                  <c:v>0.54949074074074067</c:v>
                </c:pt>
                <c:pt idx="31211">
                  <c:v>0.54973379629629626</c:v>
                </c:pt>
                <c:pt idx="31212">
                  <c:v>0.54997685185185186</c:v>
                </c:pt>
                <c:pt idx="31213">
                  <c:v>0.55021990740740734</c:v>
                </c:pt>
                <c:pt idx="31214">
                  <c:v>0.55046296296296293</c:v>
                </c:pt>
                <c:pt idx="31215">
                  <c:v>0.55071759259259256</c:v>
                </c:pt>
                <c:pt idx="31216">
                  <c:v>0.55096064814814816</c:v>
                </c:pt>
                <c:pt idx="31217">
                  <c:v>0.55120370370370375</c:v>
                </c:pt>
                <c:pt idx="31218">
                  <c:v>0.55144675925925923</c:v>
                </c:pt>
                <c:pt idx="31219">
                  <c:v>0.55170138888888887</c:v>
                </c:pt>
                <c:pt idx="31220">
                  <c:v>0.55194444444444446</c:v>
                </c:pt>
                <c:pt idx="31221">
                  <c:v>0.55218749999999994</c:v>
                </c:pt>
                <c:pt idx="31222">
                  <c:v>0.55243055555555554</c:v>
                </c:pt>
                <c:pt idx="31223">
                  <c:v>0.55267361111111113</c:v>
                </c:pt>
                <c:pt idx="31224">
                  <c:v>0.55291666666666661</c:v>
                </c:pt>
                <c:pt idx="31225">
                  <c:v>0.55317129629629636</c:v>
                </c:pt>
                <c:pt idx="31226">
                  <c:v>0.55341435185185184</c:v>
                </c:pt>
                <c:pt idx="31227">
                  <c:v>0.55365740740740743</c:v>
                </c:pt>
                <c:pt idx="31228">
                  <c:v>0.55390046296296302</c:v>
                </c:pt>
                <c:pt idx="31229">
                  <c:v>0.55414351851851851</c:v>
                </c:pt>
                <c:pt idx="31230">
                  <c:v>0.5543865740740741</c:v>
                </c:pt>
                <c:pt idx="31231">
                  <c:v>0.55464120370370373</c:v>
                </c:pt>
                <c:pt idx="31232">
                  <c:v>0.55488425925925922</c:v>
                </c:pt>
                <c:pt idx="31233">
                  <c:v>0.55512731481481481</c:v>
                </c:pt>
                <c:pt idx="31234">
                  <c:v>0.5553703703703704</c:v>
                </c:pt>
                <c:pt idx="31235">
                  <c:v>0.55561342592592589</c:v>
                </c:pt>
                <c:pt idx="31236">
                  <c:v>0.55586805555555552</c:v>
                </c:pt>
                <c:pt idx="31237">
                  <c:v>0.55611111111111111</c:v>
                </c:pt>
                <c:pt idx="31238">
                  <c:v>0.55635416666666659</c:v>
                </c:pt>
                <c:pt idx="31239">
                  <c:v>0.55659722222222219</c:v>
                </c:pt>
                <c:pt idx="31240">
                  <c:v>0.55684027777777778</c:v>
                </c:pt>
                <c:pt idx="31241">
                  <c:v>0.55709490740740741</c:v>
                </c:pt>
                <c:pt idx="31242">
                  <c:v>0.55733796296296301</c:v>
                </c:pt>
                <c:pt idx="31243">
                  <c:v>0.55758101851851849</c:v>
                </c:pt>
                <c:pt idx="31244">
                  <c:v>0.55782407407407408</c:v>
                </c:pt>
                <c:pt idx="31245">
                  <c:v>0.55806712962962968</c:v>
                </c:pt>
                <c:pt idx="31246">
                  <c:v>0.5583217592592592</c:v>
                </c:pt>
                <c:pt idx="31247">
                  <c:v>0.55856481481481479</c:v>
                </c:pt>
                <c:pt idx="31248">
                  <c:v>0.55880787037037039</c:v>
                </c:pt>
                <c:pt idx="31249">
                  <c:v>0.55905092592592587</c:v>
                </c:pt>
                <c:pt idx="31250">
                  <c:v>0.55929398148148146</c:v>
                </c:pt>
                <c:pt idx="31251">
                  <c:v>0.55953703703703705</c:v>
                </c:pt>
                <c:pt idx="31252">
                  <c:v>0.55979166666666669</c:v>
                </c:pt>
                <c:pt idx="31253">
                  <c:v>0.56003472222222228</c:v>
                </c:pt>
                <c:pt idx="31254">
                  <c:v>0.56027777777777776</c:v>
                </c:pt>
                <c:pt idx="31255">
                  <c:v>0.56052083333333336</c:v>
                </c:pt>
                <c:pt idx="31256">
                  <c:v>0.56076388888888895</c:v>
                </c:pt>
                <c:pt idx="31257">
                  <c:v>0.56101851851851847</c:v>
                </c:pt>
                <c:pt idx="31258">
                  <c:v>0.56126157407407407</c:v>
                </c:pt>
                <c:pt idx="31259">
                  <c:v>0.56150462962962966</c:v>
                </c:pt>
                <c:pt idx="31260">
                  <c:v>0.56174768518518514</c:v>
                </c:pt>
                <c:pt idx="31261">
                  <c:v>0.56199074074074074</c:v>
                </c:pt>
                <c:pt idx="31262">
                  <c:v>0.56224537037037037</c:v>
                </c:pt>
                <c:pt idx="31263">
                  <c:v>0.56248842592592596</c:v>
                </c:pt>
                <c:pt idx="31264">
                  <c:v>0.56273148148148155</c:v>
                </c:pt>
                <c:pt idx="31265">
                  <c:v>0.56297453703703704</c:v>
                </c:pt>
                <c:pt idx="31266">
                  <c:v>0.56321759259259263</c:v>
                </c:pt>
                <c:pt idx="31267">
                  <c:v>0.56347222222222226</c:v>
                </c:pt>
                <c:pt idx="31268">
                  <c:v>0.56371527777777775</c:v>
                </c:pt>
                <c:pt idx="31269">
                  <c:v>0.56395833333333334</c:v>
                </c:pt>
                <c:pt idx="31270">
                  <c:v>0.56420138888888893</c:v>
                </c:pt>
                <c:pt idx="31271">
                  <c:v>0.56444444444444442</c:v>
                </c:pt>
                <c:pt idx="31272">
                  <c:v>0.56468750000000001</c:v>
                </c:pt>
                <c:pt idx="31273">
                  <c:v>0.56494212962962964</c:v>
                </c:pt>
                <c:pt idx="31274">
                  <c:v>0.56518518518518512</c:v>
                </c:pt>
                <c:pt idx="31275">
                  <c:v>0.56542824074074072</c:v>
                </c:pt>
                <c:pt idx="31276">
                  <c:v>0.56567129629629631</c:v>
                </c:pt>
                <c:pt idx="31277">
                  <c:v>0.56591435185185179</c:v>
                </c:pt>
                <c:pt idx="31278">
                  <c:v>0.56616898148148154</c:v>
                </c:pt>
                <c:pt idx="31279">
                  <c:v>0.56641203703703702</c:v>
                </c:pt>
                <c:pt idx="31280">
                  <c:v>0.56665509259259261</c:v>
                </c:pt>
                <c:pt idx="31281">
                  <c:v>0.56689814814814821</c:v>
                </c:pt>
                <c:pt idx="31282">
                  <c:v>0.56714120370370369</c:v>
                </c:pt>
                <c:pt idx="31283">
                  <c:v>0.56739583333333332</c:v>
                </c:pt>
                <c:pt idx="31284">
                  <c:v>0.56763888888888892</c:v>
                </c:pt>
                <c:pt idx="31285">
                  <c:v>0.5678819444444444</c:v>
                </c:pt>
                <c:pt idx="31286">
                  <c:v>0.56812499999999999</c:v>
                </c:pt>
                <c:pt idx="31287">
                  <c:v>0.56836805555555558</c:v>
                </c:pt>
                <c:pt idx="31288">
                  <c:v>0.56862268518518522</c:v>
                </c:pt>
                <c:pt idx="31289">
                  <c:v>0.56886574074074081</c:v>
                </c:pt>
                <c:pt idx="31290">
                  <c:v>0.56910879629629629</c:v>
                </c:pt>
                <c:pt idx="31291">
                  <c:v>0.56935185185185189</c:v>
                </c:pt>
                <c:pt idx="31292">
                  <c:v>0.56959490740740748</c:v>
                </c:pt>
                <c:pt idx="31293">
                  <c:v>0.56983796296296296</c:v>
                </c:pt>
                <c:pt idx="31294">
                  <c:v>0.5700925925925926</c:v>
                </c:pt>
                <c:pt idx="31295">
                  <c:v>0.57033564814814819</c:v>
                </c:pt>
                <c:pt idx="31296">
                  <c:v>0.57057870370370367</c:v>
                </c:pt>
                <c:pt idx="31297">
                  <c:v>0.57082175925925926</c:v>
                </c:pt>
                <c:pt idx="31298">
                  <c:v>0.57106481481481486</c:v>
                </c:pt>
                <c:pt idx="31299">
                  <c:v>0.57131944444444438</c:v>
                </c:pt>
                <c:pt idx="31300">
                  <c:v>0.57156249999999997</c:v>
                </c:pt>
                <c:pt idx="31301">
                  <c:v>0.57180555555555557</c:v>
                </c:pt>
                <c:pt idx="31302">
                  <c:v>0.57204861111111105</c:v>
                </c:pt>
                <c:pt idx="31303">
                  <c:v>0.57229166666666664</c:v>
                </c:pt>
                <c:pt idx="31304">
                  <c:v>0.57254629629629628</c:v>
                </c:pt>
                <c:pt idx="31305">
                  <c:v>0.57278935185185187</c:v>
                </c:pt>
                <c:pt idx="31306">
                  <c:v>0.57303240740740746</c:v>
                </c:pt>
                <c:pt idx="31307">
                  <c:v>0.57327546296296295</c:v>
                </c:pt>
                <c:pt idx="31308">
                  <c:v>0.57351851851851854</c:v>
                </c:pt>
                <c:pt idx="31309">
                  <c:v>0.57376157407407413</c:v>
                </c:pt>
                <c:pt idx="31310">
                  <c:v>0.57401620370370365</c:v>
                </c:pt>
                <c:pt idx="31311">
                  <c:v>0.57425925925925925</c:v>
                </c:pt>
                <c:pt idx="31312">
                  <c:v>0.57450231481481484</c:v>
                </c:pt>
                <c:pt idx="31313">
                  <c:v>0.57474537037037032</c:v>
                </c:pt>
                <c:pt idx="31314">
                  <c:v>0.57498842592592592</c:v>
                </c:pt>
                <c:pt idx="31315">
                  <c:v>0.57524305555555555</c:v>
                </c:pt>
                <c:pt idx="31316">
                  <c:v>0.57548611111111114</c:v>
                </c:pt>
                <c:pt idx="31317">
                  <c:v>0.57572916666666674</c:v>
                </c:pt>
                <c:pt idx="31318">
                  <c:v>0.57597222222222222</c:v>
                </c:pt>
                <c:pt idx="31319">
                  <c:v>0.57621527777777781</c:v>
                </c:pt>
                <c:pt idx="31320">
                  <c:v>0.57646990740740744</c:v>
                </c:pt>
                <c:pt idx="31321">
                  <c:v>0.57671296296296293</c:v>
                </c:pt>
                <c:pt idx="31322">
                  <c:v>0.57695601851851852</c:v>
                </c:pt>
                <c:pt idx="31323">
                  <c:v>0.57719907407407411</c:v>
                </c:pt>
                <c:pt idx="31324">
                  <c:v>0.5774421296296296</c:v>
                </c:pt>
                <c:pt idx="31325">
                  <c:v>0.57769675925925923</c:v>
                </c:pt>
                <c:pt idx="31326">
                  <c:v>0.57793981481481482</c:v>
                </c:pt>
                <c:pt idx="31327">
                  <c:v>0.57818287037037031</c:v>
                </c:pt>
                <c:pt idx="31328">
                  <c:v>0.5784259259259259</c:v>
                </c:pt>
                <c:pt idx="31329">
                  <c:v>0.57866898148148149</c:v>
                </c:pt>
                <c:pt idx="31330">
                  <c:v>0.57891203703703698</c:v>
                </c:pt>
                <c:pt idx="31331">
                  <c:v>0.57916666666666672</c:v>
                </c:pt>
                <c:pt idx="31332">
                  <c:v>0.5794097222222222</c:v>
                </c:pt>
                <c:pt idx="31333">
                  <c:v>0.57965277777777779</c:v>
                </c:pt>
                <c:pt idx="31334">
                  <c:v>0.57989583333333339</c:v>
                </c:pt>
                <c:pt idx="31335">
                  <c:v>0.58013888888888887</c:v>
                </c:pt>
                <c:pt idx="31336">
                  <c:v>0.5803935185185185</c:v>
                </c:pt>
                <c:pt idx="31337">
                  <c:v>0.5806365740740741</c:v>
                </c:pt>
                <c:pt idx="31338">
                  <c:v>0.58087962962962958</c:v>
                </c:pt>
                <c:pt idx="31339">
                  <c:v>0.58112268518518517</c:v>
                </c:pt>
                <c:pt idx="31340">
                  <c:v>0.58136574074074077</c:v>
                </c:pt>
                <c:pt idx="31341">
                  <c:v>0.5816203703703704</c:v>
                </c:pt>
                <c:pt idx="31342">
                  <c:v>0.58186342592592599</c:v>
                </c:pt>
                <c:pt idx="31343">
                  <c:v>0.58210648148148147</c:v>
                </c:pt>
                <c:pt idx="31344">
                  <c:v>0.58234953703703707</c:v>
                </c:pt>
                <c:pt idx="31345">
                  <c:v>0.58259259259259266</c:v>
                </c:pt>
                <c:pt idx="31346">
                  <c:v>0.58284722222222218</c:v>
                </c:pt>
                <c:pt idx="31347">
                  <c:v>0.58309027777777778</c:v>
                </c:pt>
                <c:pt idx="31348">
                  <c:v>0.58333333333333337</c:v>
                </c:pt>
                <c:pt idx="31349">
                  <c:v>0.58357638888888885</c:v>
                </c:pt>
                <c:pt idx="31350">
                  <c:v>0.58381944444444445</c:v>
                </c:pt>
                <c:pt idx="31351">
                  <c:v>0.58406250000000004</c:v>
                </c:pt>
                <c:pt idx="31352">
                  <c:v>0.58431712962962956</c:v>
                </c:pt>
                <c:pt idx="31353">
                  <c:v>0.58456018518518515</c:v>
                </c:pt>
                <c:pt idx="31354">
                  <c:v>0.58480324074074075</c:v>
                </c:pt>
                <c:pt idx="31355">
                  <c:v>0.58504629629629623</c:v>
                </c:pt>
                <c:pt idx="31356">
                  <c:v>0.58528935185185182</c:v>
                </c:pt>
                <c:pt idx="31357">
                  <c:v>0.58554398148148146</c:v>
                </c:pt>
                <c:pt idx="31358">
                  <c:v>0.58578703703703705</c:v>
                </c:pt>
                <c:pt idx="31359">
                  <c:v>0.58603009259259264</c:v>
                </c:pt>
                <c:pt idx="31360">
                  <c:v>0.58627314814814813</c:v>
                </c:pt>
                <c:pt idx="31361">
                  <c:v>0.58651620370370372</c:v>
                </c:pt>
                <c:pt idx="31362">
                  <c:v>0.58677083333333335</c:v>
                </c:pt>
                <c:pt idx="31363">
                  <c:v>0.58701388888888884</c:v>
                </c:pt>
                <c:pt idx="31364">
                  <c:v>0.58725694444444443</c:v>
                </c:pt>
                <c:pt idx="31365">
                  <c:v>0.58750000000000002</c:v>
                </c:pt>
                <c:pt idx="31366">
                  <c:v>0.5877430555555555</c:v>
                </c:pt>
                <c:pt idx="31367">
                  <c:v>0.58799768518518525</c:v>
                </c:pt>
                <c:pt idx="31368">
                  <c:v>0.58824074074074073</c:v>
                </c:pt>
                <c:pt idx="31369">
                  <c:v>0.58848379629629632</c:v>
                </c:pt>
                <c:pt idx="31370">
                  <c:v>0.58872685185185192</c:v>
                </c:pt>
                <c:pt idx="31371">
                  <c:v>0.5889699074074074</c:v>
                </c:pt>
                <c:pt idx="31372">
                  <c:v>0.58921296296296299</c:v>
                </c:pt>
                <c:pt idx="31373">
                  <c:v>0.58946759259259263</c:v>
                </c:pt>
                <c:pt idx="31374">
                  <c:v>0.58971064814814811</c:v>
                </c:pt>
                <c:pt idx="31375">
                  <c:v>0.5899537037037037</c:v>
                </c:pt>
                <c:pt idx="31376">
                  <c:v>0.5901967592592593</c:v>
                </c:pt>
                <c:pt idx="31377">
                  <c:v>0.59043981481481478</c:v>
                </c:pt>
                <c:pt idx="31378">
                  <c:v>0.59069444444444441</c:v>
                </c:pt>
                <c:pt idx="31379">
                  <c:v>0.5909375</c:v>
                </c:pt>
                <c:pt idx="31380">
                  <c:v>0.59118055555555549</c:v>
                </c:pt>
                <c:pt idx="31381">
                  <c:v>0.59142361111111108</c:v>
                </c:pt>
                <c:pt idx="31382">
                  <c:v>0.59166666666666667</c:v>
                </c:pt>
                <c:pt idx="31383">
                  <c:v>0.59190972222222216</c:v>
                </c:pt>
                <c:pt idx="31384">
                  <c:v>0.5921643518518519</c:v>
                </c:pt>
                <c:pt idx="31385">
                  <c:v>0.59240740740740738</c:v>
                </c:pt>
                <c:pt idx="31386">
                  <c:v>0.59265046296296298</c:v>
                </c:pt>
                <c:pt idx="31387">
                  <c:v>0.59289351851851857</c:v>
                </c:pt>
                <c:pt idx="31388">
                  <c:v>0.59314814814814809</c:v>
                </c:pt>
                <c:pt idx="31389">
                  <c:v>0.59339120370370368</c:v>
                </c:pt>
                <c:pt idx="31390">
                  <c:v>0.59363425925925928</c:v>
                </c:pt>
                <c:pt idx="31391">
                  <c:v>0.59387731481481476</c:v>
                </c:pt>
                <c:pt idx="31392">
                  <c:v>0.59412037037037035</c:v>
                </c:pt>
                <c:pt idx="31393">
                  <c:v>0.59436342592592595</c:v>
                </c:pt>
                <c:pt idx="31394">
                  <c:v>0.59461805555555558</c:v>
                </c:pt>
                <c:pt idx="31395">
                  <c:v>0.59486111111111117</c:v>
                </c:pt>
                <c:pt idx="31396">
                  <c:v>0.59510416666666666</c:v>
                </c:pt>
                <c:pt idx="31397">
                  <c:v>0.59534722222222225</c:v>
                </c:pt>
                <c:pt idx="31398">
                  <c:v>0.59559027777777784</c:v>
                </c:pt>
                <c:pt idx="31399">
                  <c:v>0.59584490740740736</c:v>
                </c:pt>
                <c:pt idx="31400">
                  <c:v>0.59608796296296296</c:v>
                </c:pt>
                <c:pt idx="31401">
                  <c:v>0.59633101851851855</c:v>
                </c:pt>
                <c:pt idx="31402">
                  <c:v>0.59657407407407403</c:v>
                </c:pt>
                <c:pt idx="31403">
                  <c:v>0.59681712962962963</c:v>
                </c:pt>
                <c:pt idx="31404">
                  <c:v>0.59706018518518522</c:v>
                </c:pt>
                <c:pt idx="31405">
                  <c:v>0.59731481481481474</c:v>
                </c:pt>
                <c:pt idx="31406">
                  <c:v>0.59755787037037034</c:v>
                </c:pt>
                <c:pt idx="31407">
                  <c:v>0.59780092592592593</c:v>
                </c:pt>
                <c:pt idx="31408">
                  <c:v>0.59804398148148141</c:v>
                </c:pt>
                <c:pt idx="31409">
                  <c:v>0.59829861111111116</c:v>
                </c:pt>
                <c:pt idx="31410">
                  <c:v>0.59854166666666664</c:v>
                </c:pt>
                <c:pt idx="31411">
                  <c:v>0.59878472222222223</c:v>
                </c:pt>
                <c:pt idx="31412">
                  <c:v>0.59902777777777783</c:v>
                </c:pt>
                <c:pt idx="31413">
                  <c:v>0.59927083333333331</c:v>
                </c:pt>
                <c:pt idx="31414">
                  <c:v>0.5995138888888889</c:v>
                </c:pt>
                <c:pt idx="31415">
                  <c:v>0.59976851851851853</c:v>
                </c:pt>
                <c:pt idx="31416">
                  <c:v>0.60001157407407402</c:v>
                </c:pt>
                <c:pt idx="31417">
                  <c:v>0.60025462962962961</c:v>
                </c:pt>
                <c:pt idx="31418">
                  <c:v>0.6004976851851852</c:v>
                </c:pt>
                <c:pt idx="31419">
                  <c:v>0.60074074074074069</c:v>
                </c:pt>
                <c:pt idx="31420">
                  <c:v>0.60098379629629628</c:v>
                </c:pt>
                <c:pt idx="31421">
                  <c:v>0.60123842592592591</c:v>
                </c:pt>
                <c:pt idx="31422">
                  <c:v>0.60148148148148151</c:v>
                </c:pt>
                <c:pt idx="31423">
                  <c:v>0.6017245370370371</c:v>
                </c:pt>
                <c:pt idx="31424">
                  <c:v>0.60196759259259258</c:v>
                </c:pt>
                <c:pt idx="31425">
                  <c:v>0.60221064814814818</c:v>
                </c:pt>
                <c:pt idx="31426">
                  <c:v>0.60246527777777781</c:v>
                </c:pt>
                <c:pt idx="31427">
                  <c:v>0.60270833333333329</c:v>
                </c:pt>
                <c:pt idx="31428">
                  <c:v>0.60295138888888888</c:v>
                </c:pt>
                <c:pt idx="31429">
                  <c:v>0.60319444444444448</c:v>
                </c:pt>
                <c:pt idx="31430">
                  <c:v>0.60343749999999996</c:v>
                </c:pt>
                <c:pt idx="31431">
                  <c:v>0.6036921296296297</c:v>
                </c:pt>
                <c:pt idx="31432">
                  <c:v>0.60393518518518519</c:v>
                </c:pt>
                <c:pt idx="31433">
                  <c:v>0.60417824074074067</c:v>
                </c:pt>
                <c:pt idx="31434">
                  <c:v>0.60442129629629626</c:v>
                </c:pt>
                <c:pt idx="31435">
                  <c:v>0.60466435185185186</c:v>
                </c:pt>
                <c:pt idx="31436">
                  <c:v>0.60491898148148149</c:v>
                </c:pt>
                <c:pt idx="31437">
                  <c:v>0.60516203703703708</c:v>
                </c:pt>
                <c:pt idx="31438">
                  <c:v>0.60540509259259256</c:v>
                </c:pt>
                <c:pt idx="31439">
                  <c:v>0.60564814814814816</c:v>
                </c:pt>
                <c:pt idx="31440">
                  <c:v>0.60589120370370375</c:v>
                </c:pt>
                <c:pt idx="31441">
                  <c:v>0.60613425925925923</c:v>
                </c:pt>
                <c:pt idx="31442">
                  <c:v>0.60638888888888887</c:v>
                </c:pt>
                <c:pt idx="31443">
                  <c:v>0.60663194444444446</c:v>
                </c:pt>
                <c:pt idx="31444">
                  <c:v>0.60687499999999994</c:v>
                </c:pt>
                <c:pt idx="31445">
                  <c:v>0.60711805555555554</c:v>
                </c:pt>
                <c:pt idx="31446">
                  <c:v>0.60736111111111113</c:v>
                </c:pt>
                <c:pt idx="31447">
                  <c:v>0.60761574074074076</c:v>
                </c:pt>
                <c:pt idx="31448">
                  <c:v>0.60785879629629636</c:v>
                </c:pt>
                <c:pt idx="31449">
                  <c:v>0.60810185185185184</c:v>
                </c:pt>
                <c:pt idx="31450">
                  <c:v>0.60834490740740743</c:v>
                </c:pt>
                <c:pt idx="31451">
                  <c:v>0.60858796296296302</c:v>
                </c:pt>
                <c:pt idx="31452">
                  <c:v>0.60884259259259255</c:v>
                </c:pt>
                <c:pt idx="31453">
                  <c:v>0.60908564814814814</c:v>
                </c:pt>
                <c:pt idx="31454">
                  <c:v>0.60932870370370373</c:v>
                </c:pt>
                <c:pt idx="31455">
                  <c:v>0.60957175925925922</c:v>
                </c:pt>
                <c:pt idx="31456">
                  <c:v>0.60981481481481481</c:v>
                </c:pt>
                <c:pt idx="31457">
                  <c:v>0.6100578703703704</c:v>
                </c:pt>
                <c:pt idx="31458">
                  <c:v>0.61031250000000004</c:v>
                </c:pt>
                <c:pt idx="31459">
                  <c:v>0.61055555555555563</c:v>
                </c:pt>
                <c:pt idx="31460">
                  <c:v>0.61079861111111111</c:v>
                </c:pt>
                <c:pt idx="31461">
                  <c:v>0.61104166666666659</c:v>
                </c:pt>
                <c:pt idx="31462">
                  <c:v>0.61128472222222219</c:v>
                </c:pt>
                <c:pt idx="31463">
                  <c:v>0.61153935185185182</c:v>
                </c:pt>
                <c:pt idx="31464">
                  <c:v>0.61178240740740741</c:v>
                </c:pt>
                <c:pt idx="31465">
                  <c:v>0.61202546296296301</c:v>
                </c:pt>
                <c:pt idx="31466">
                  <c:v>0.61226851851851849</c:v>
                </c:pt>
                <c:pt idx="31467">
                  <c:v>0.61251157407407408</c:v>
                </c:pt>
                <c:pt idx="31468">
                  <c:v>0.61276620370370372</c:v>
                </c:pt>
                <c:pt idx="31469">
                  <c:v>0.6130092592592592</c:v>
                </c:pt>
                <c:pt idx="31470">
                  <c:v>0.61325231481481479</c:v>
                </c:pt>
                <c:pt idx="31471">
                  <c:v>0.61349537037037039</c:v>
                </c:pt>
                <c:pt idx="31472">
                  <c:v>0.61373842592592587</c:v>
                </c:pt>
                <c:pt idx="31473">
                  <c:v>0.61399305555555561</c:v>
                </c:pt>
                <c:pt idx="31474">
                  <c:v>0.61423611111111109</c:v>
                </c:pt>
                <c:pt idx="31475">
                  <c:v>0.61447916666666669</c:v>
                </c:pt>
                <c:pt idx="31476">
                  <c:v>0.61472222222222228</c:v>
                </c:pt>
                <c:pt idx="31477">
                  <c:v>0.61496527777777776</c:v>
                </c:pt>
                <c:pt idx="31478">
                  <c:v>0.61520833333333336</c:v>
                </c:pt>
                <c:pt idx="31479">
                  <c:v>0.61546296296296299</c:v>
                </c:pt>
                <c:pt idx="31480">
                  <c:v>0.61570601851851847</c:v>
                </c:pt>
                <c:pt idx="31481">
                  <c:v>0.61594907407407407</c:v>
                </c:pt>
                <c:pt idx="31482">
                  <c:v>0.61619212962962966</c:v>
                </c:pt>
                <c:pt idx="31483">
                  <c:v>0.61643518518518514</c:v>
                </c:pt>
                <c:pt idx="31484">
                  <c:v>0.61668981481481489</c:v>
                </c:pt>
                <c:pt idx="31485">
                  <c:v>0.61693287037037037</c:v>
                </c:pt>
                <c:pt idx="31486">
                  <c:v>0.61717592592592596</c:v>
                </c:pt>
                <c:pt idx="31487">
                  <c:v>0.61741898148148155</c:v>
                </c:pt>
                <c:pt idx="31488">
                  <c:v>0.61766203703703704</c:v>
                </c:pt>
                <c:pt idx="31489">
                  <c:v>0.61791666666666667</c:v>
                </c:pt>
                <c:pt idx="31490">
                  <c:v>0.61815972222222226</c:v>
                </c:pt>
                <c:pt idx="31491">
                  <c:v>0.61840277777777775</c:v>
                </c:pt>
                <c:pt idx="31492">
                  <c:v>0.61864583333333334</c:v>
                </c:pt>
                <c:pt idx="31493">
                  <c:v>0.61888888888888893</c:v>
                </c:pt>
                <c:pt idx="31494">
                  <c:v>0.61914351851851845</c:v>
                </c:pt>
                <c:pt idx="31495">
                  <c:v>0.61938657407407405</c:v>
                </c:pt>
                <c:pt idx="31496">
                  <c:v>0.61962962962962964</c:v>
                </c:pt>
                <c:pt idx="31497">
                  <c:v>0.61987268518518512</c:v>
                </c:pt>
                <c:pt idx="31498">
                  <c:v>0.62011574074074072</c:v>
                </c:pt>
                <c:pt idx="31499">
                  <c:v>0.62035879629629631</c:v>
                </c:pt>
                <c:pt idx="31500">
                  <c:v>0.62061342592592594</c:v>
                </c:pt>
                <c:pt idx="31501">
                  <c:v>0.62085648148148154</c:v>
                </c:pt>
                <c:pt idx="31502">
                  <c:v>0.62109953703703702</c:v>
                </c:pt>
                <c:pt idx="31503">
                  <c:v>0.62134259259259261</c:v>
                </c:pt>
                <c:pt idx="31504">
                  <c:v>0.62158564814814821</c:v>
                </c:pt>
                <c:pt idx="31505">
                  <c:v>0.62184027777777773</c:v>
                </c:pt>
                <c:pt idx="31506">
                  <c:v>0.62208333333333332</c:v>
                </c:pt>
                <c:pt idx="31507">
                  <c:v>0.62232638888888892</c:v>
                </c:pt>
                <c:pt idx="31508">
                  <c:v>0.6225694444444444</c:v>
                </c:pt>
                <c:pt idx="31509">
                  <c:v>0.62281249999999999</c:v>
                </c:pt>
                <c:pt idx="31510">
                  <c:v>0.62306712962962962</c:v>
                </c:pt>
                <c:pt idx="31511">
                  <c:v>0.62331018518518522</c:v>
                </c:pt>
                <c:pt idx="31512">
                  <c:v>0.62355324074074081</c:v>
                </c:pt>
                <c:pt idx="31513">
                  <c:v>0.62379629629629629</c:v>
                </c:pt>
                <c:pt idx="31514">
                  <c:v>0.62403935185185189</c:v>
                </c:pt>
                <c:pt idx="31515">
                  <c:v>0.62429398148148152</c:v>
                </c:pt>
                <c:pt idx="31516">
                  <c:v>0.624537037037037</c:v>
                </c:pt>
                <c:pt idx="31517">
                  <c:v>0.6247800925925926</c:v>
                </c:pt>
                <c:pt idx="31518">
                  <c:v>0.62502314814814819</c:v>
                </c:pt>
                <c:pt idx="31519">
                  <c:v>0.62526620370370367</c:v>
                </c:pt>
                <c:pt idx="31520">
                  <c:v>0.62550925925925926</c:v>
                </c:pt>
                <c:pt idx="31521">
                  <c:v>0.6257638888888889</c:v>
                </c:pt>
                <c:pt idx="31522">
                  <c:v>0.62600694444444438</c:v>
                </c:pt>
                <c:pt idx="31523">
                  <c:v>0.62624999999999997</c:v>
                </c:pt>
                <c:pt idx="31524">
                  <c:v>0.62649305555555557</c:v>
                </c:pt>
                <c:pt idx="31525">
                  <c:v>0.62673611111111105</c:v>
                </c:pt>
                <c:pt idx="31526">
                  <c:v>0.62699074074074079</c:v>
                </c:pt>
                <c:pt idx="31527">
                  <c:v>0.62723379629629628</c:v>
                </c:pt>
                <c:pt idx="31528">
                  <c:v>0.62747685185185187</c:v>
                </c:pt>
                <c:pt idx="31529">
                  <c:v>0.62771990740740746</c:v>
                </c:pt>
                <c:pt idx="31530">
                  <c:v>0.62796296296296295</c:v>
                </c:pt>
                <c:pt idx="31531">
                  <c:v>0.62821759259259258</c:v>
                </c:pt>
                <c:pt idx="31532">
                  <c:v>0.62846064814814817</c:v>
                </c:pt>
                <c:pt idx="31533">
                  <c:v>0.62870370370370365</c:v>
                </c:pt>
                <c:pt idx="31534">
                  <c:v>0.62894675925925925</c:v>
                </c:pt>
                <c:pt idx="31535">
                  <c:v>0.62918981481481484</c:v>
                </c:pt>
                <c:pt idx="31536">
                  <c:v>0.62944444444444447</c:v>
                </c:pt>
                <c:pt idx="31537">
                  <c:v>0.62968750000000007</c:v>
                </c:pt>
                <c:pt idx="31538">
                  <c:v>0.62993055555555555</c:v>
                </c:pt>
                <c:pt idx="31539">
                  <c:v>0.63017361111111114</c:v>
                </c:pt>
                <c:pt idx="31540">
                  <c:v>0.63041666666666674</c:v>
                </c:pt>
                <c:pt idx="31541">
                  <c:v>0.63065972222222222</c:v>
                </c:pt>
                <c:pt idx="31542">
                  <c:v>0.63091435185185185</c:v>
                </c:pt>
                <c:pt idx="31543">
                  <c:v>0.63115740740740744</c:v>
                </c:pt>
                <c:pt idx="31544">
                  <c:v>0.63140046296296293</c:v>
                </c:pt>
                <c:pt idx="31545">
                  <c:v>0.63164351851851852</c:v>
                </c:pt>
                <c:pt idx="31546">
                  <c:v>0.63188657407407411</c:v>
                </c:pt>
                <c:pt idx="31547">
                  <c:v>0.63214120370370364</c:v>
                </c:pt>
                <c:pt idx="31548">
                  <c:v>0.63238425925925923</c:v>
                </c:pt>
                <c:pt idx="31549">
                  <c:v>0.63262731481481482</c:v>
                </c:pt>
                <c:pt idx="31550">
                  <c:v>0.63287037037037031</c:v>
                </c:pt>
                <c:pt idx="31551">
                  <c:v>0.6331134259259259</c:v>
                </c:pt>
                <c:pt idx="31552">
                  <c:v>0.63335648148148149</c:v>
                </c:pt>
                <c:pt idx="31553">
                  <c:v>0.63361111111111112</c:v>
                </c:pt>
                <c:pt idx="31554">
                  <c:v>0.63385416666666672</c:v>
                </c:pt>
                <c:pt idx="31555">
                  <c:v>0.6340972222222222</c:v>
                </c:pt>
                <c:pt idx="31556">
                  <c:v>0.63434027777777779</c:v>
                </c:pt>
                <c:pt idx="31557">
                  <c:v>0.63459490740740743</c:v>
                </c:pt>
                <c:pt idx="31558">
                  <c:v>0.63483796296296291</c:v>
                </c:pt>
                <c:pt idx="31559">
                  <c:v>0.6350810185185185</c:v>
                </c:pt>
                <c:pt idx="31560">
                  <c:v>0.6353240740740741</c:v>
                </c:pt>
                <c:pt idx="31561">
                  <c:v>0.63556712962962958</c:v>
                </c:pt>
                <c:pt idx="31562">
                  <c:v>0.63581018518518517</c:v>
                </c:pt>
                <c:pt idx="31563">
                  <c:v>0.63606481481481481</c:v>
                </c:pt>
                <c:pt idx="31564">
                  <c:v>0.6363078703703704</c:v>
                </c:pt>
                <c:pt idx="31565">
                  <c:v>0.63655092592592599</c:v>
                </c:pt>
                <c:pt idx="31566">
                  <c:v>0.63679398148148147</c:v>
                </c:pt>
                <c:pt idx="31567">
                  <c:v>0.63703703703703707</c:v>
                </c:pt>
                <c:pt idx="31568">
                  <c:v>0.6372916666666667</c:v>
                </c:pt>
                <c:pt idx="31569">
                  <c:v>0.63753472222222218</c:v>
                </c:pt>
                <c:pt idx="31570">
                  <c:v>0.63777777777777778</c:v>
                </c:pt>
                <c:pt idx="31571">
                  <c:v>0.63802083333333337</c:v>
                </c:pt>
                <c:pt idx="31572">
                  <c:v>0.63826388888888885</c:v>
                </c:pt>
                <c:pt idx="31573">
                  <c:v>0.63850694444444445</c:v>
                </c:pt>
                <c:pt idx="31574">
                  <c:v>0.63876157407407408</c:v>
                </c:pt>
                <c:pt idx="31575">
                  <c:v>0.63900462962962956</c:v>
                </c:pt>
                <c:pt idx="31576">
                  <c:v>0.63924768518518515</c:v>
                </c:pt>
                <c:pt idx="31577">
                  <c:v>0.63949074074074075</c:v>
                </c:pt>
                <c:pt idx="31578">
                  <c:v>0.63973379629629623</c:v>
                </c:pt>
                <c:pt idx="31579">
                  <c:v>0.63998842592592597</c:v>
                </c:pt>
                <c:pt idx="31580">
                  <c:v>0.64023148148148146</c:v>
                </c:pt>
                <c:pt idx="31581">
                  <c:v>0.64047453703703705</c:v>
                </c:pt>
                <c:pt idx="31582">
                  <c:v>0.64071759259259264</c:v>
                </c:pt>
                <c:pt idx="31583">
                  <c:v>0.64096064814814813</c:v>
                </c:pt>
                <c:pt idx="31584">
                  <c:v>0.64121527777777776</c:v>
                </c:pt>
                <c:pt idx="31585">
                  <c:v>0.64145833333333335</c:v>
                </c:pt>
                <c:pt idx="31586">
                  <c:v>0.64170138888888884</c:v>
                </c:pt>
                <c:pt idx="31587">
                  <c:v>0.64194444444444443</c:v>
                </c:pt>
                <c:pt idx="31588">
                  <c:v>0.64218750000000002</c:v>
                </c:pt>
                <c:pt idx="31589">
                  <c:v>0.6424305555555555</c:v>
                </c:pt>
                <c:pt idx="31590">
                  <c:v>0.64268518518518525</c:v>
                </c:pt>
                <c:pt idx="31591">
                  <c:v>0.64292824074074073</c:v>
                </c:pt>
                <c:pt idx="31592">
                  <c:v>0.64317129629629632</c:v>
                </c:pt>
                <c:pt idx="31593">
                  <c:v>0.64341435185185192</c:v>
                </c:pt>
                <c:pt idx="31594">
                  <c:v>0.6436574074074074</c:v>
                </c:pt>
                <c:pt idx="31595">
                  <c:v>0.64391203703703703</c:v>
                </c:pt>
                <c:pt idx="31596">
                  <c:v>0.64415509259259263</c:v>
                </c:pt>
                <c:pt idx="31597">
                  <c:v>0.64439814814814811</c:v>
                </c:pt>
                <c:pt idx="31598">
                  <c:v>0.6446412037037037</c:v>
                </c:pt>
                <c:pt idx="31599">
                  <c:v>0.6448842592592593</c:v>
                </c:pt>
                <c:pt idx="31600">
                  <c:v>0.64513888888888882</c:v>
                </c:pt>
                <c:pt idx="31601">
                  <c:v>0.64538194444444441</c:v>
                </c:pt>
                <c:pt idx="31602">
                  <c:v>0.645625</c:v>
                </c:pt>
                <c:pt idx="31603">
                  <c:v>0.64586805555555549</c:v>
                </c:pt>
                <c:pt idx="31604">
                  <c:v>0.64611111111111108</c:v>
                </c:pt>
                <c:pt idx="31605">
                  <c:v>0.64636574074074071</c:v>
                </c:pt>
                <c:pt idx="31606">
                  <c:v>0.64660879629629631</c:v>
                </c:pt>
                <c:pt idx="31607">
                  <c:v>0.6468518518518519</c:v>
                </c:pt>
                <c:pt idx="31608">
                  <c:v>0.64709490740740738</c:v>
                </c:pt>
                <c:pt idx="31609">
                  <c:v>0.64733796296296298</c:v>
                </c:pt>
                <c:pt idx="31610">
                  <c:v>0.64758101851851857</c:v>
                </c:pt>
                <c:pt idx="31611">
                  <c:v>0.64783564814814809</c:v>
                </c:pt>
                <c:pt idx="31612">
                  <c:v>0.64807870370370368</c:v>
                </c:pt>
                <c:pt idx="31613">
                  <c:v>0.64832175925925928</c:v>
                </c:pt>
                <c:pt idx="31614">
                  <c:v>0.64856481481481476</c:v>
                </c:pt>
                <c:pt idx="31615">
                  <c:v>0.64880787037037035</c:v>
                </c:pt>
                <c:pt idx="31616">
                  <c:v>0.64906249999999999</c:v>
                </c:pt>
                <c:pt idx="31617">
                  <c:v>0.64930555555555558</c:v>
                </c:pt>
                <c:pt idx="31618">
                  <c:v>0.64954861111111117</c:v>
                </c:pt>
                <c:pt idx="31619">
                  <c:v>0.64979166666666666</c:v>
                </c:pt>
                <c:pt idx="31620">
                  <c:v>0.65003472222222225</c:v>
                </c:pt>
                <c:pt idx="31621">
                  <c:v>0.65028935185185188</c:v>
                </c:pt>
                <c:pt idx="31622">
                  <c:v>0.65053240740740736</c:v>
                </c:pt>
                <c:pt idx="31623">
                  <c:v>0.65077546296296296</c:v>
                </c:pt>
                <c:pt idx="31624">
                  <c:v>0.65101851851851855</c:v>
                </c:pt>
                <c:pt idx="31625">
                  <c:v>0.65126157407407403</c:v>
                </c:pt>
                <c:pt idx="31626">
                  <c:v>0.65151620370370367</c:v>
                </c:pt>
                <c:pt idx="31627">
                  <c:v>0.65175925925925926</c:v>
                </c:pt>
                <c:pt idx="31628">
                  <c:v>0.65200231481481474</c:v>
                </c:pt>
                <c:pt idx="31629">
                  <c:v>0.65224537037037034</c:v>
                </c:pt>
                <c:pt idx="31630">
                  <c:v>0.65248842592592593</c:v>
                </c:pt>
                <c:pt idx="31631">
                  <c:v>0.65273148148148141</c:v>
                </c:pt>
                <c:pt idx="31632">
                  <c:v>0.65298611111111116</c:v>
                </c:pt>
                <c:pt idx="31633">
                  <c:v>0.65322916666666664</c:v>
                </c:pt>
                <c:pt idx="31634">
                  <c:v>0.65347222222222223</c:v>
                </c:pt>
                <c:pt idx="31635">
                  <c:v>0.65371527777777783</c:v>
                </c:pt>
                <c:pt idx="31636">
                  <c:v>0.65395833333333331</c:v>
                </c:pt>
                <c:pt idx="31637">
                  <c:v>0.65421296296296294</c:v>
                </c:pt>
                <c:pt idx="31638">
                  <c:v>0.65445601851851853</c:v>
                </c:pt>
                <c:pt idx="31639">
                  <c:v>0.65469907407407402</c:v>
                </c:pt>
                <c:pt idx="31640">
                  <c:v>0.65494212962962961</c:v>
                </c:pt>
                <c:pt idx="31641">
                  <c:v>0.6551851851851852</c:v>
                </c:pt>
                <c:pt idx="31642">
                  <c:v>0.65543981481481484</c:v>
                </c:pt>
                <c:pt idx="31643">
                  <c:v>0.65568287037037043</c:v>
                </c:pt>
                <c:pt idx="31644">
                  <c:v>0.65592592592592591</c:v>
                </c:pt>
                <c:pt idx="31645">
                  <c:v>0.65616898148148151</c:v>
                </c:pt>
                <c:pt idx="31646">
                  <c:v>0.6564120370370371</c:v>
                </c:pt>
                <c:pt idx="31647">
                  <c:v>0.65665509259259258</c:v>
                </c:pt>
                <c:pt idx="31648">
                  <c:v>0.65690972222222221</c:v>
                </c:pt>
                <c:pt idx="31649">
                  <c:v>0.65715277777777781</c:v>
                </c:pt>
                <c:pt idx="31650">
                  <c:v>0.65739583333333329</c:v>
                </c:pt>
                <c:pt idx="31651">
                  <c:v>0.65763888888888888</c:v>
                </c:pt>
                <c:pt idx="31652">
                  <c:v>0.65789351851851852</c:v>
                </c:pt>
                <c:pt idx="31653">
                  <c:v>0.65813657407407411</c:v>
                </c:pt>
                <c:pt idx="31654">
                  <c:v>0.6583796296296297</c:v>
                </c:pt>
                <c:pt idx="31655">
                  <c:v>0.65862268518518519</c:v>
                </c:pt>
                <c:pt idx="31656">
                  <c:v>0.65886574074074067</c:v>
                </c:pt>
                <c:pt idx="31657">
                  <c:v>0.65910879629629626</c:v>
                </c:pt>
                <c:pt idx="31658">
                  <c:v>0.65936342592592589</c:v>
                </c:pt>
                <c:pt idx="31659">
                  <c:v>0.65960648148148149</c:v>
                </c:pt>
                <c:pt idx="31660">
                  <c:v>0.65984953703703708</c:v>
                </c:pt>
                <c:pt idx="31661">
                  <c:v>0.66009259259259256</c:v>
                </c:pt>
                <c:pt idx="31662">
                  <c:v>0.66033564814814816</c:v>
                </c:pt>
                <c:pt idx="31663">
                  <c:v>0.66059027777777779</c:v>
                </c:pt>
                <c:pt idx="31664">
                  <c:v>0.66083333333333327</c:v>
                </c:pt>
                <c:pt idx="31665">
                  <c:v>0.66107638888888887</c:v>
                </c:pt>
                <c:pt idx="31666">
                  <c:v>0.66131944444444446</c:v>
                </c:pt>
                <c:pt idx="31667">
                  <c:v>0.66156249999999994</c:v>
                </c:pt>
                <c:pt idx="31668">
                  <c:v>0.66180555555555554</c:v>
                </c:pt>
                <c:pt idx="31669">
                  <c:v>0.66206018518518517</c:v>
                </c:pt>
                <c:pt idx="31670">
                  <c:v>0.66230324074074076</c:v>
                </c:pt>
                <c:pt idx="31671">
                  <c:v>0.66254629629629636</c:v>
                </c:pt>
                <c:pt idx="31672">
                  <c:v>0.66278935185185184</c:v>
                </c:pt>
                <c:pt idx="31673">
                  <c:v>0.66303240740740743</c:v>
                </c:pt>
                <c:pt idx="31674">
                  <c:v>0.66328703703703706</c:v>
                </c:pt>
                <c:pt idx="31675">
                  <c:v>0.66353009259259255</c:v>
                </c:pt>
                <c:pt idx="31676">
                  <c:v>0.66377314814814814</c:v>
                </c:pt>
                <c:pt idx="31677">
                  <c:v>0.66401620370370373</c:v>
                </c:pt>
                <c:pt idx="31678">
                  <c:v>0.66425925925925922</c:v>
                </c:pt>
                <c:pt idx="31679">
                  <c:v>0.66451388888888896</c:v>
                </c:pt>
                <c:pt idx="31680">
                  <c:v>0.66475694444444444</c:v>
                </c:pt>
                <c:pt idx="31681">
                  <c:v>0.66500000000000004</c:v>
                </c:pt>
                <c:pt idx="31682">
                  <c:v>0.66524305555555563</c:v>
                </c:pt>
                <c:pt idx="31683">
                  <c:v>0.66548611111111111</c:v>
                </c:pt>
                <c:pt idx="31684">
                  <c:v>0.66572916666666659</c:v>
                </c:pt>
                <c:pt idx="31685">
                  <c:v>0.66598379629629634</c:v>
                </c:pt>
                <c:pt idx="31686">
                  <c:v>0.66622685185185182</c:v>
                </c:pt>
                <c:pt idx="31687">
                  <c:v>0.66646990740740741</c:v>
                </c:pt>
                <c:pt idx="31688">
                  <c:v>0.66671296296296301</c:v>
                </c:pt>
                <c:pt idx="31689">
                  <c:v>0.66695601851851849</c:v>
                </c:pt>
                <c:pt idx="31690">
                  <c:v>0.66721064814814823</c:v>
                </c:pt>
                <c:pt idx="31691">
                  <c:v>0.66745370370370372</c:v>
                </c:pt>
                <c:pt idx="31692">
                  <c:v>0.66769675925925931</c:v>
                </c:pt>
                <c:pt idx="31693">
                  <c:v>0.66793981481481479</c:v>
                </c:pt>
                <c:pt idx="31694">
                  <c:v>0.66818287037037039</c:v>
                </c:pt>
                <c:pt idx="31695">
                  <c:v>0.66843750000000002</c:v>
                </c:pt>
                <c:pt idx="31696">
                  <c:v>0.6686805555555555</c:v>
                </c:pt>
                <c:pt idx="31697">
                  <c:v>0.66892361111111109</c:v>
                </c:pt>
                <c:pt idx="31698">
                  <c:v>0.66916666666666658</c:v>
                </c:pt>
                <c:pt idx="31699">
                  <c:v>0.66940972222222228</c:v>
                </c:pt>
                <c:pt idx="31700">
                  <c:v>0.6696643518518518</c:v>
                </c:pt>
                <c:pt idx="31701">
                  <c:v>0.66990740740740751</c:v>
                </c:pt>
                <c:pt idx="31702">
                  <c:v>0.67015046296296299</c:v>
                </c:pt>
                <c:pt idx="31703">
                  <c:v>0.67039351851851858</c:v>
                </c:pt>
                <c:pt idx="31704">
                  <c:v>0.67063657407407407</c:v>
                </c:pt>
                <c:pt idx="31705">
                  <c:v>0.6708912037037037</c:v>
                </c:pt>
                <c:pt idx="31706">
                  <c:v>0.67113425925925929</c:v>
                </c:pt>
                <c:pt idx="31707">
                  <c:v>0.67137731481481477</c:v>
                </c:pt>
                <c:pt idx="31708">
                  <c:v>0.67162037037037037</c:v>
                </c:pt>
                <c:pt idx="31709">
                  <c:v>0.67186342592592585</c:v>
                </c:pt>
                <c:pt idx="31710">
                  <c:v>0.67210648148148155</c:v>
                </c:pt>
                <c:pt idx="31711">
                  <c:v>0.67236111111111108</c:v>
                </c:pt>
                <c:pt idx="31712">
                  <c:v>0.67260416666666656</c:v>
                </c:pt>
                <c:pt idx="31713">
                  <c:v>0.67284722222222226</c:v>
                </c:pt>
                <c:pt idx="31714">
                  <c:v>0.67309027777777775</c:v>
                </c:pt>
                <c:pt idx="31715">
                  <c:v>0.67333333333333334</c:v>
                </c:pt>
                <c:pt idx="31716">
                  <c:v>0.67358796296296297</c:v>
                </c:pt>
                <c:pt idx="31717">
                  <c:v>0.67383101851851857</c:v>
                </c:pt>
                <c:pt idx="31718">
                  <c:v>0.67407407407407405</c:v>
                </c:pt>
                <c:pt idx="31719">
                  <c:v>0.67431712962962964</c:v>
                </c:pt>
                <c:pt idx="31720">
                  <c:v>0.67456018518518512</c:v>
                </c:pt>
                <c:pt idx="31721">
                  <c:v>0.67481481481481476</c:v>
                </c:pt>
                <c:pt idx="31722">
                  <c:v>0.67505787037037035</c:v>
                </c:pt>
                <c:pt idx="31723">
                  <c:v>0.67530092592592583</c:v>
                </c:pt>
                <c:pt idx="31724">
                  <c:v>0.67554398148148154</c:v>
                </c:pt>
                <c:pt idx="31725">
                  <c:v>0.67578703703703702</c:v>
                </c:pt>
                <c:pt idx="31726">
                  <c:v>0.67604166666666676</c:v>
                </c:pt>
                <c:pt idx="31727">
                  <c:v>0.67628472222222225</c:v>
                </c:pt>
                <c:pt idx="31728">
                  <c:v>0.67652777777777784</c:v>
                </c:pt>
                <c:pt idx="31729">
                  <c:v>0.67677083333333332</c:v>
                </c:pt>
                <c:pt idx="31730">
                  <c:v>0.67701388888888892</c:v>
                </c:pt>
                <c:pt idx="31731">
                  <c:v>0.6772569444444444</c:v>
                </c:pt>
                <c:pt idx="31732">
                  <c:v>0.67751157407407403</c:v>
                </c:pt>
                <c:pt idx="31733">
                  <c:v>0.67775462962962962</c:v>
                </c:pt>
                <c:pt idx="31734">
                  <c:v>0.67799768518518511</c:v>
                </c:pt>
                <c:pt idx="31735">
                  <c:v>0.67824074074074081</c:v>
                </c:pt>
                <c:pt idx="31736">
                  <c:v>0.67848379629629629</c:v>
                </c:pt>
                <c:pt idx="31737">
                  <c:v>0.67873842592592604</c:v>
                </c:pt>
                <c:pt idx="31738">
                  <c:v>0.67898148148148152</c:v>
                </c:pt>
                <c:pt idx="31739">
                  <c:v>0.679224537037037</c:v>
                </c:pt>
                <c:pt idx="31740">
                  <c:v>0.6794675925925926</c:v>
                </c:pt>
                <c:pt idx="31741">
                  <c:v>0.67971064814814808</c:v>
                </c:pt>
                <c:pt idx="31742">
                  <c:v>0.67995370370370367</c:v>
                </c:pt>
                <c:pt idx="31743">
                  <c:v>0.6802083333333333</c:v>
                </c:pt>
                <c:pt idx="31744">
                  <c:v>0.6804513888888889</c:v>
                </c:pt>
                <c:pt idx="31745">
                  <c:v>0.68069444444444438</c:v>
                </c:pt>
                <c:pt idx="31746">
                  <c:v>0.68093750000000008</c:v>
                </c:pt>
                <c:pt idx="31747">
                  <c:v>0.68119212962962961</c:v>
                </c:pt>
                <c:pt idx="31748">
                  <c:v>0.68143518518518509</c:v>
                </c:pt>
                <c:pt idx="31749">
                  <c:v>0.68167824074074079</c:v>
                </c:pt>
                <c:pt idx="31750">
                  <c:v>0.68192129629629628</c:v>
                </c:pt>
                <c:pt idx="31751">
                  <c:v>0.68216435185185187</c:v>
                </c:pt>
                <c:pt idx="31752">
                  <c:v>0.68240740740740735</c:v>
                </c:pt>
                <c:pt idx="31753">
                  <c:v>0.68266203703703709</c:v>
                </c:pt>
                <c:pt idx="31754">
                  <c:v>0.68290509259259258</c:v>
                </c:pt>
                <c:pt idx="31755">
                  <c:v>0.68314814814814817</c:v>
                </c:pt>
                <c:pt idx="31756">
                  <c:v>0.68339120370370365</c:v>
                </c:pt>
                <c:pt idx="31757">
                  <c:v>0.68363425925925936</c:v>
                </c:pt>
                <c:pt idx="31758">
                  <c:v>0.68388888888888888</c:v>
                </c:pt>
                <c:pt idx="31759">
                  <c:v>0.68413194444444436</c:v>
                </c:pt>
                <c:pt idx="31760">
                  <c:v>0.68437500000000007</c:v>
                </c:pt>
                <c:pt idx="31761">
                  <c:v>0.68461805555555555</c:v>
                </c:pt>
                <c:pt idx="31762">
                  <c:v>0.68486111111111114</c:v>
                </c:pt>
                <c:pt idx="31763">
                  <c:v>0.68510416666666663</c:v>
                </c:pt>
                <c:pt idx="31764">
                  <c:v>0.68535879629629637</c:v>
                </c:pt>
                <c:pt idx="31765">
                  <c:v>0.68560185185185185</c:v>
                </c:pt>
                <c:pt idx="31766">
                  <c:v>0.68584490740740733</c:v>
                </c:pt>
                <c:pt idx="31767">
                  <c:v>0.68608796296296293</c:v>
                </c:pt>
                <c:pt idx="31768">
                  <c:v>0.68633101851851841</c:v>
                </c:pt>
                <c:pt idx="31769">
                  <c:v>0.68658564814814815</c:v>
                </c:pt>
                <c:pt idx="31770">
                  <c:v>0.68682870370370364</c:v>
                </c:pt>
                <c:pt idx="31771">
                  <c:v>0.68707175925925934</c:v>
                </c:pt>
                <c:pt idx="31772">
                  <c:v>0.68731481481481482</c:v>
                </c:pt>
                <c:pt idx="31773">
                  <c:v>0.68755787037037042</c:v>
                </c:pt>
                <c:pt idx="31774">
                  <c:v>0.68781250000000005</c:v>
                </c:pt>
                <c:pt idx="31775">
                  <c:v>0.68805555555555553</c:v>
                </c:pt>
                <c:pt idx="31776">
                  <c:v>0.68829861111111112</c:v>
                </c:pt>
                <c:pt idx="31777">
                  <c:v>0.68854166666666661</c:v>
                </c:pt>
                <c:pt idx="31778">
                  <c:v>0.6887847222222222</c:v>
                </c:pt>
                <c:pt idx="31779">
                  <c:v>0.68903935185185183</c:v>
                </c:pt>
                <c:pt idx="31780">
                  <c:v>0.68928240740740743</c:v>
                </c:pt>
                <c:pt idx="31781">
                  <c:v>0.68952546296296291</c:v>
                </c:pt>
                <c:pt idx="31782">
                  <c:v>0.68976851851851861</c:v>
                </c:pt>
                <c:pt idx="31783">
                  <c:v>0.6900115740740741</c:v>
                </c:pt>
                <c:pt idx="31784">
                  <c:v>0.69025462962962969</c:v>
                </c:pt>
                <c:pt idx="31785">
                  <c:v>0.69050925925925932</c:v>
                </c:pt>
                <c:pt idx="31786">
                  <c:v>0.69075231481481481</c:v>
                </c:pt>
                <c:pt idx="31787">
                  <c:v>0.6909953703703704</c:v>
                </c:pt>
                <c:pt idx="31788">
                  <c:v>0.69123842592592588</c:v>
                </c:pt>
                <c:pt idx="31789">
                  <c:v>0.69148148148148147</c:v>
                </c:pt>
                <c:pt idx="31790">
                  <c:v>0.69173611111111111</c:v>
                </c:pt>
                <c:pt idx="31791">
                  <c:v>0.6919791666666667</c:v>
                </c:pt>
                <c:pt idx="31792">
                  <c:v>0.69222222222222218</c:v>
                </c:pt>
                <c:pt idx="31793">
                  <c:v>0.69246527777777767</c:v>
                </c:pt>
                <c:pt idx="31794">
                  <c:v>0.69270833333333337</c:v>
                </c:pt>
                <c:pt idx="31795">
                  <c:v>0.69296296296296289</c:v>
                </c:pt>
                <c:pt idx="31796">
                  <c:v>0.6932060185185186</c:v>
                </c:pt>
                <c:pt idx="31797">
                  <c:v>0.69344907407407408</c:v>
                </c:pt>
                <c:pt idx="31798">
                  <c:v>0.69369212962962967</c:v>
                </c:pt>
                <c:pt idx="31799">
                  <c:v>0.69393518518518515</c:v>
                </c:pt>
                <c:pt idx="31800">
                  <c:v>0.69418981481481479</c:v>
                </c:pt>
                <c:pt idx="31801">
                  <c:v>0.69443287037037038</c:v>
                </c:pt>
                <c:pt idx="31802">
                  <c:v>0.69467592592592586</c:v>
                </c:pt>
                <c:pt idx="31803">
                  <c:v>0.69491898148148146</c:v>
                </c:pt>
                <c:pt idx="31804">
                  <c:v>0.69516203703703694</c:v>
                </c:pt>
                <c:pt idx="31805">
                  <c:v>0.69540509259259264</c:v>
                </c:pt>
                <c:pt idx="31806">
                  <c:v>0.69565972222222217</c:v>
                </c:pt>
                <c:pt idx="31807">
                  <c:v>0.69590277777777787</c:v>
                </c:pt>
                <c:pt idx="31808">
                  <c:v>0.69614583333333335</c:v>
                </c:pt>
                <c:pt idx="31809">
                  <c:v>0.69638888888888895</c:v>
                </c:pt>
                <c:pt idx="31810">
                  <c:v>0.69663194444444443</c:v>
                </c:pt>
                <c:pt idx="31811">
                  <c:v>0.69688657407407406</c:v>
                </c:pt>
                <c:pt idx="31812">
                  <c:v>0.69712962962962965</c:v>
                </c:pt>
                <c:pt idx="31813">
                  <c:v>0.69737268518518514</c:v>
                </c:pt>
                <c:pt idx="31814">
                  <c:v>0.69761574074074073</c:v>
                </c:pt>
                <c:pt idx="31815">
                  <c:v>0.69785879629629621</c:v>
                </c:pt>
                <c:pt idx="31816">
                  <c:v>0.69810185185185192</c:v>
                </c:pt>
                <c:pt idx="31817">
                  <c:v>0.69835648148148144</c:v>
                </c:pt>
                <c:pt idx="31818">
                  <c:v>0.69859953703703714</c:v>
                </c:pt>
                <c:pt idx="31819">
                  <c:v>0.69884259259259263</c:v>
                </c:pt>
                <c:pt idx="31820">
                  <c:v>0.69908564814814811</c:v>
                </c:pt>
                <c:pt idx="31821">
                  <c:v>0.69934027777777785</c:v>
                </c:pt>
                <c:pt idx="31822">
                  <c:v>0.69958333333333333</c:v>
                </c:pt>
                <c:pt idx="31823">
                  <c:v>0.69982638888888893</c:v>
                </c:pt>
                <c:pt idx="31824">
                  <c:v>0.70006944444444441</c:v>
                </c:pt>
                <c:pt idx="31825">
                  <c:v>0.7003125</c:v>
                </c:pt>
                <c:pt idx="31826">
                  <c:v>0.70055555555555549</c:v>
                </c:pt>
                <c:pt idx="31827">
                  <c:v>0.70081018518518512</c:v>
                </c:pt>
                <c:pt idx="31828">
                  <c:v>0.70105324074074071</c:v>
                </c:pt>
                <c:pt idx="31829">
                  <c:v>0.7012962962962962</c:v>
                </c:pt>
                <c:pt idx="31830">
                  <c:v>0.7015393518518519</c:v>
                </c:pt>
                <c:pt idx="31831">
                  <c:v>0.70178240740740738</c:v>
                </c:pt>
                <c:pt idx="31832">
                  <c:v>0.70203703703703713</c:v>
                </c:pt>
                <c:pt idx="31833">
                  <c:v>0.70228009259259261</c:v>
                </c:pt>
                <c:pt idx="31834">
                  <c:v>0.7025231481481482</c:v>
                </c:pt>
                <c:pt idx="31835">
                  <c:v>0.70276620370370368</c:v>
                </c:pt>
                <c:pt idx="31836">
                  <c:v>0.70300925925925928</c:v>
                </c:pt>
                <c:pt idx="31837">
                  <c:v>0.70325231481481476</c:v>
                </c:pt>
                <c:pt idx="31838">
                  <c:v>0.70350694444444439</c:v>
                </c:pt>
                <c:pt idx="31839">
                  <c:v>0.70374999999999999</c:v>
                </c:pt>
                <c:pt idx="31840">
                  <c:v>0.70399305555555547</c:v>
                </c:pt>
                <c:pt idx="31841">
                  <c:v>0.70423611111111117</c:v>
                </c:pt>
                <c:pt idx="31842">
                  <c:v>0.70447916666666666</c:v>
                </c:pt>
                <c:pt idx="31843">
                  <c:v>0.7047337962962964</c:v>
                </c:pt>
                <c:pt idx="31844">
                  <c:v>0.70497685185185188</c:v>
                </c:pt>
                <c:pt idx="31845">
                  <c:v>0.70521990740740748</c:v>
                </c:pt>
                <c:pt idx="31846">
                  <c:v>0.70546296296296296</c:v>
                </c:pt>
                <c:pt idx="31847">
                  <c:v>0.70570601851851855</c:v>
                </c:pt>
                <c:pt idx="31848">
                  <c:v>0.70596064814814818</c:v>
                </c:pt>
                <c:pt idx="31849">
                  <c:v>0.70620370370370367</c:v>
                </c:pt>
                <c:pt idx="31850">
                  <c:v>0.70644675925925926</c:v>
                </c:pt>
                <c:pt idx="31851">
                  <c:v>0.70668981481481474</c:v>
                </c:pt>
                <c:pt idx="31852">
                  <c:v>0.70693287037037045</c:v>
                </c:pt>
                <c:pt idx="31853">
                  <c:v>0.70718749999999997</c:v>
                </c:pt>
                <c:pt idx="31854">
                  <c:v>0.70743055555555545</c:v>
                </c:pt>
                <c:pt idx="31855">
                  <c:v>0.70767361111111116</c:v>
                </c:pt>
                <c:pt idx="31856">
                  <c:v>0.70791666666666664</c:v>
                </c:pt>
                <c:pt idx="31857">
                  <c:v>0.70815972222222223</c:v>
                </c:pt>
                <c:pt idx="31858">
                  <c:v>0.70840277777777771</c:v>
                </c:pt>
                <c:pt idx="31859">
                  <c:v>0.70865740740740746</c:v>
                </c:pt>
                <c:pt idx="31860">
                  <c:v>0.70890046296296294</c:v>
                </c:pt>
                <c:pt idx="31861">
                  <c:v>0.70914351851851853</c:v>
                </c:pt>
                <c:pt idx="31862">
                  <c:v>0.70938657407407402</c:v>
                </c:pt>
                <c:pt idx="31863">
                  <c:v>0.70962962962962972</c:v>
                </c:pt>
                <c:pt idx="31864">
                  <c:v>0.70988425925925924</c:v>
                </c:pt>
                <c:pt idx="31865">
                  <c:v>0.71012731481481473</c:v>
                </c:pt>
                <c:pt idx="31866">
                  <c:v>0.71037037037037043</c:v>
                </c:pt>
                <c:pt idx="31867">
                  <c:v>0.71061342592592591</c:v>
                </c:pt>
                <c:pt idx="31868">
                  <c:v>0.71085648148148151</c:v>
                </c:pt>
                <c:pt idx="31869">
                  <c:v>0.71111111111111114</c:v>
                </c:pt>
                <c:pt idx="31870">
                  <c:v>0.71135416666666673</c:v>
                </c:pt>
                <c:pt idx="31871">
                  <c:v>0.71159722222222221</c:v>
                </c:pt>
                <c:pt idx="31872">
                  <c:v>0.71184027777777781</c:v>
                </c:pt>
                <c:pt idx="31873">
                  <c:v>0.71208333333333329</c:v>
                </c:pt>
                <c:pt idx="31874">
                  <c:v>0.71233796296296292</c:v>
                </c:pt>
                <c:pt idx="31875">
                  <c:v>0.71258101851851852</c:v>
                </c:pt>
                <c:pt idx="31876">
                  <c:v>0.712824074074074</c:v>
                </c:pt>
                <c:pt idx="31877">
                  <c:v>0.7130671296296297</c:v>
                </c:pt>
                <c:pt idx="31878">
                  <c:v>0.71331018518518519</c:v>
                </c:pt>
                <c:pt idx="31879">
                  <c:v>0.71355324074074078</c:v>
                </c:pt>
                <c:pt idx="31880">
                  <c:v>0.71380787037037041</c:v>
                </c:pt>
                <c:pt idx="31881">
                  <c:v>0.71405092592592589</c:v>
                </c:pt>
                <c:pt idx="31882">
                  <c:v>0.71429398148148149</c:v>
                </c:pt>
                <c:pt idx="31883">
                  <c:v>0.71453703703703697</c:v>
                </c:pt>
                <c:pt idx="31884">
                  <c:v>0.71478009259259256</c:v>
                </c:pt>
                <c:pt idx="31885">
                  <c:v>0.7150347222222222</c:v>
                </c:pt>
                <c:pt idx="31886">
                  <c:v>0.71527777777777779</c:v>
                </c:pt>
                <c:pt idx="31887">
                  <c:v>0.71552083333333327</c:v>
                </c:pt>
                <c:pt idx="31888">
                  <c:v>0.71576388888888898</c:v>
                </c:pt>
                <c:pt idx="31889">
                  <c:v>0.71600694444444446</c:v>
                </c:pt>
                <c:pt idx="31890">
                  <c:v>0.71626157407407398</c:v>
                </c:pt>
                <c:pt idx="31891">
                  <c:v>0.71650462962962969</c:v>
                </c:pt>
                <c:pt idx="31892">
                  <c:v>0.71674768518518517</c:v>
                </c:pt>
                <c:pt idx="31893">
                  <c:v>0.71699074074074076</c:v>
                </c:pt>
                <c:pt idx="31894">
                  <c:v>0.71723379629629624</c:v>
                </c:pt>
                <c:pt idx="31895">
                  <c:v>0.71748842592592599</c:v>
                </c:pt>
                <c:pt idx="31896">
                  <c:v>0.71773148148148147</c:v>
                </c:pt>
                <c:pt idx="31897">
                  <c:v>0.71797453703703706</c:v>
                </c:pt>
                <c:pt idx="31898">
                  <c:v>0.71821759259259255</c:v>
                </c:pt>
                <c:pt idx="31899">
                  <c:v>0.71846064814814825</c:v>
                </c:pt>
                <c:pt idx="31900">
                  <c:v>0.71870370370370373</c:v>
                </c:pt>
                <c:pt idx="31901">
                  <c:v>0.71895833333333325</c:v>
                </c:pt>
                <c:pt idx="31902">
                  <c:v>0.71920138888888896</c:v>
                </c:pt>
                <c:pt idx="31903">
                  <c:v>0.71944444444444444</c:v>
                </c:pt>
                <c:pt idx="31904">
                  <c:v>0.71968750000000004</c:v>
                </c:pt>
                <c:pt idx="31905">
                  <c:v>0.71993055555555552</c:v>
                </c:pt>
                <c:pt idx="31906">
                  <c:v>0.72018518518518515</c:v>
                </c:pt>
                <c:pt idx="31907">
                  <c:v>0.72042824074074074</c:v>
                </c:pt>
                <c:pt idx="31908">
                  <c:v>0.72067129629629623</c:v>
                </c:pt>
                <c:pt idx="31909">
                  <c:v>0.72091435185185182</c:v>
                </c:pt>
                <c:pt idx="31910">
                  <c:v>0.7211574074074073</c:v>
                </c:pt>
                <c:pt idx="31911">
                  <c:v>0.72140046296296301</c:v>
                </c:pt>
                <c:pt idx="31912">
                  <c:v>0.72165509259259253</c:v>
                </c:pt>
                <c:pt idx="31913">
                  <c:v>0.72189814814814823</c:v>
                </c:pt>
                <c:pt idx="31914">
                  <c:v>0.72214120370370372</c:v>
                </c:pt>
                <c:pt idx="31915">
                  <c:v>0.72238425925925931</c:v>
                </c:pt>
                <c:pt idx="31916">
                  <c:v>0.72262731481481479</c:v>
                </c:pt>
                <c:pt idx="31917">
                  <c:v>0.72288194444444442</c:v>
                </c:pt>
                <c:pt idx="31918">
                  <c:v>0.72312500000000002</c:v>
                </c:pt>
                <c:pt idx="31919">
                  <c:v>0.7233680555555555</c:v>
                </c:pt>
                <c:pt idx="31920">
                  <c:v>0.72361111111111109</c:v>
                </c:pt>
                <c:pt idx="31921">
                  <c:v>0.72385416666666658</c:v>
                </c:pt>
                <c:pt idx="31922">
                  <c:v>0.72410879629629632</c:v>
                </c:pt>
                <c:pt idx="31923">
                  <c:v>0.7243518518518518</c:v>
                </c:pt>
                <c:pt idx="31924">
                  <c:v>0.72459490740740751</c:v>
                </c:pt>
                <c:pt idx="31925">
                  <c:v>0.72483796296296299</c:v>
                </c:pt>
                <c:pt idx="31926">
                  <c:v>0.72508101851851858</c:v>
                </c:pt>
                <c:pt idx="31927">
                  <c:v>0.72533564814814822</c:v>
                </c:pt>
                <c:pt idx="31928">
                  <c:v>0.7255787037037037</c:v>
                </c:pt>
                <c:pt idx="31929">
                  <c:v>0.72582175925925929</c:v>
                </c:pt>
                <c:pt idx="31930">
                  <c:v>0.72606481481481477</c:v>
                </c:pt>
                <c:pt idx="31931">
                  <c:v>0.72630787037037037</c:v>
                </c:pt>
                <c:pt idx="31932">
                  <c:v>0.72655092592592585</c:v>
                </c:pt>
                <c:pt idx="31933">
                  <c:v>0.72680555555555559</c:v>
                </c:pt>
                <c:pt idx="31934">
                  <c:v>0.72704861111111108</c:v>
                </c:pt>
                <c:pt idx="31935">
                  <c:v>0.72729166666666656</c:v>
                </c:pt>
                <c:pt idx="31936">
                  <c:v>0.72753472222222226</c:v>
                </c:pt>
                <c:pt idx="31937">
                  <c:v>0.72777777777777775</c:v>
                </c:pt>
                <c:pt idx="31938">
                  <c:v>0.72803240740740749</c:v>
                </c:pt>
                <c:pt idx="31939">
                  <c:v>0.72827546296296297</c:v>
                </c:pt>
                <c:pt idx="31940">
                  <c:v>0.72851851851851857</c:v>
                </c:pt>
                <c:pt idx="31941">
                  <c:v>0.72876157407407405</c:v>
                </c:pt>
                <c:pt idx="31942">
                  <c:v>0.72900462962962964</c:v>
                </c:pt>
                <c:pt idx="31943">
                  <c:v>0.72925925925925927</c:v>
                </c:pt>
                <c:pt idx="31944">
                  <c:v>0.72950231481481476</c:v>
                </c:pt>
                <c:pt idx="31945">
                  <c:v>0.72974537037037035</c:v>
                </c:pt>
                <c:pt idx="31946">
                  <c:v>0.72998842592592583</c:v>
                </c:pt>
                <c:pt idx="31947">
                  <c:v>0.73023148148148154</c:v>
                </c:pt>
                <c:pt idx="31948">
                  <c:v>0.73048611111111106</c:v>
                </c:pt>
                <c:pt idx="31949">
                  <c:v>0.73072916666666676</c:v>
                </c:pt>
                <c:pt idx="31950">
                  <c:v>0.73097222222222225</c:v>
                </c:pt>
                <c:pt idx="31951">
                  <c:v>0.73121527777777784</c:v>
                </c:pt>
                <c:pt idx="31952">
                  <c:v>0.73145833333333332</c:v>
                </c:pt>
                <c:pt idx="31953">
                  <c:v>0.73170138888888892</c:v>
                </c:pt>
                <c:pt idx="31954">
                  <c:v>0.73195601851851855</c:v>
                </c:pt>
                <c:pt idx="31955">
                  <c:v>0.73219907407407403</c:v>
                </c:pt>
                <c:pt idx="31956">
                  <c:v>0.73244212962962962</c:v>
                </c:pt>
                <c:pt idx="31957">
                  <c:v>0.73268518518518511</c:v>
                </c:pt>
                <c:pt idx="31958">
                  <c:v>0.73292824074074081</c:v>
                </c:pt>
                <c:pt idx="31959">
                  <c:v>0.73318287037037033</c:v>
                </c:pt>
                <c:pt idx="31960">
                  <c:v>0.73342592592592604</c:v>
                </c:pt>
                <c:pt idx="31961">
                  <c:v>0.73366898148148152</c:v>
                </c:pt>
                <c:pt idx="31962">
                  <c:v>0.733912037037037</c:v>
                </c:pt>
                <c:pt idx="31963">
                  <c:v>0.7341550925925926</c:v>
                </c:pt>
                <c:pt idx="31964">
                  <c:v>0.73440972222222223</c:v>
                </c:pt>
                <c:pt idx="31965">
                  <c:v>0.73465277777777782</c:v>
                </c:pt>
                <c:pt idx="31966">
                  <c:v>0.7348958333333333</c:v>
                </c:pt>
                <c:pt idx="31967">
                  <c:v>0.7351388888888889</c:v>
                </c:pt>
                <c:pt idx="31968">
                  <c:v>0.73538194444444438</c:v>
                </c:pt>
                <c:pt idx="31969">
                  <c:v>0.73563657407407401</c:v>
                </c:pt>
                <c:pt idx="31970">
                  <c:v>0.73587962962962961</c:v>
                </c:pt>
                <c:pt idx="31971">
                  <c:v>0.73612268518518509</c:v>
                </c:pt>
                <c:pt idx="31972">
                  <c:v>0.73636574074074079</c:v>
                </c:pt>
                <c:pt idx="31973">
                  <c:v>0.73660879629629628</c:v>
                </c:pt>
                <c:pt idx="31974">
                  <c:v>0.73686342592592602</c:v>
                </c:pt>
                <c:pt idx="31975">
                  <c:v>0.7371064814814815</c:v>
                </c:pt>
                <c:pt idx="31976">
                  <c:v>0.73734953703703709</c:v>
                </c:pt>
                <c:pt idx="31977">
                  <c:v>0.73759259259259258</c:v>
                </c:pt>
                <c:pt idx="31978">
                  <c:v>0.73783564814814817</c:v>
                </c:pt>
                <c:pt idx="31979">
                  <c:v>0.73807870370370365</c:v>
                </c:pt>
                <c:pt idx="31980">
                  <c:v>0.73833333333333329</c:v>
                </c:pt>
                <c:pt idx="31981">
                  <c:v>0.73857638888888888</c:v>
                </c:pt>
                <c:pt idx="31982">
                  <c:v>0.73881944444444436</c:v>
                </c:pt>
                <c:pt idx="31983">
                  <c:v>0.73906250000000007</c:v>
                </c:pt>
                <c:pt idx="31984">
                  <c:v>0.73930555555555555</c:v>
                </c:pt>
                <c:pt idx="31985">
                  <c:v>0.73956018518518529</c:v>
                </c:pt>
                <c:pt idx="31986">
                  <c:v>0.73980324074074078</c:v>
                </c:pt>
                <c:pt idx="31987">
                  <c:v>0.74004629629629637</c:v>
                </c:pt>
                <c:pt idx="31988">
                  <c:v>0.74028935185185185</c:v>
                </c:pt>
                <c:pt idx="31989">
                  <c:v>0.74053240740740733</c:v>
                </c:pt>
                <c:pt idx="31990">
                  <c:v>0.74077546296296293</c:v>
                </c:pt>
                <c:pt idx="31991">
                  <c:v>0.74103009259259256</c:v>
                </c:pt>
                <c:pt idx="31992">
                  <c:v>0.74127314814814815</c:v>
                </c:pt>
                <c:pt idx="31993">
                  <c:v>0.74151620370370364</c:v>
                </c:pt>
                <c:pt idx="31994">
                  <c:v>0.74175925925925934</c:v>
                </c:pt>
                <c:pt idx="31995">
                  <c:v>0.74200231481481482</c:v>
                </c:pt>
                <c:pt idx="31996">
                  <c:v>0.74225694444444434</c:v>
                </c:pt>
                <c:pt idx="31997">
                  <c:v>0.74250000000000005</c:v>
                </c:pt>
                <c:pt idx="31998">
                  <c:v>0.74274305555555553</c:v>
                </c:pt>
                <c:pt idx="31999">
                  <c:v>0.74298611111111112</c:v>
                </c:pt>
                <c:pt idx="32000">
                  <c:v>0.74322916666666661</c:v>
                </c:pt>
                <c:pt idx="32001">
                  <c:v>0.74348379629629635</c:v>
                </c:pt>
                <c:pt idx="32002">
                  <c:v>0.74372685185185183</c:v>
                </c:pt>
                <c:pt idx="32003">
                  <c:v>0.74396990740740743</c:v>
                </c:pt>
                <c:pt idx="32004">
                  <c:v>0.74421296296296291</c:v>
                </c:pt>
                <c:pt idx="32005">
                  <c:v>0.74445601851851861</c:v>
                </c:pt>
                <c:pt idx="32006">
                  <c:v>0.7446990740740741</c:v>
                </c:pt>
                <c:pt idx="32007">
                  <c:v>0.74495370370370362</c:v>
                </c:pt>
                <c:pt idx="32008">
                  <c:v>0.74519675925925932</c:v>
                </c:pt>
                <c:pt idx="32009">
                  <c:v>0.74543981481481481</c:v>
                </c:pt>
                <c:pt idx="32010">
                  <c:v>0.7456828703703704</c:v>
                </c:pt>
                <c:pt idx="32011">
                  <c:v>0.74592592592592588</c:v>
                </c:pt>
                <c:pt idx="32012">
                  <c:v>0.74618055555555562</c:v>
                </c:pt>
                <c:pt idx="32013">
                  <c:v>0.74642361111111111</c:v>
                </c:pt>
                <c:pt idx="32014">
                  <c:v>0.7466666666666667</c:v>
                </c:pt>
                <c:pt idx="32015">
                  <c:v>0.74690972222222218</c:v>
                </c:pt>
                <c:pt idx="32016">
                  <c:v>0.74715277777777767</c:v>
                </c:pt>
                <c:pt idx="32017">
                  <c:v>0.74740740740740741</c:v>
                </c:pt>
                <c:pt idx="32018">
                  <c:v>0.74765046296296289</c:v>
                </c:pt>
                <c:pt idx="32019">
                  <c:v>0.7478935185185186</c:v>
                </c:pt>
                <c:pt idx="32020">
                  <c:v>0.74813657407407408</c:v>
                </c:pt>
                <c:pt idx="32021">
                  <c:v>0.74837962962962967</c:v>
                </c:pt>
                <c:pt idx="32022">
                  <c:v>0.7486342592592593</c:v>
                </c:pt>
                <c:pt idx="32023">
                  <c:v>0.74887731481481479</c:v>
                </c:pt>
                <c:pt idx="32024">
                  <c:v>0.74912037037037038</c:v>
                </c:pt>
                <c:pt idx="32025">
                  <c:v>0.74936342592592586</c:v>
                </c:pt>
                <c:pt idx="32026">
                  <c:v>0.74960648148148146</c:v>
                </c:pt>
                <c:pt idx="32027">
                  <c:v>0.74984953703703694</c:v>
                </c:pt>
                <c:pt idx="32028">
                  <c:v>0.75010416666666668</c:v>
                </c:pt>
                <c:pt idx="32029">
                  <c:v>0.75034722222222217</c:v>
                </c:pt>
                <c:pt idx="32030">
                  <c:v>0.75059027777777787</c:v>
                </c:pt>
                <c:pt idx="32031">
                  <c:v>0.75083333333333335</c:v>
                </c:pt>
                <c:pt idx="32032">
                  <c:v>0.75107638888888895</c:v>
                </c:pt>
                <c:pt idx="32033">
                  <c:v>0.75133101851851858</c:v>
                </c:pt>
                <c:pt idx="32034">
                  <c:v>0.75157407407407406</c:v>
                </c:pt>
                <c:pt idx="32035">
                  <c:v>0.75181712962962965</c:v>
                </c:pt>
                <c:pt idx="32036">
                  <c:v>0.75206018518518514</c:v>
                </c:pt>
                <c:pt idx="32037">
                  <c:v>0.75230324074074073</c:v>
                </c:pt>
                <c:pt idx="32038">
                  <c:v>0.75255787037037036</c:v>
                </c:pt>
                <c:pt idx="32039">
                  <c:v>0.75280092592592596</c:v>
                </c:pt>
                <c:pt idx="32040">
                  <c:v>0.75304398148148144</c:v>
                </c:pt>
                <c:pt idx="32041">
                  <c:v>0.75328703703703714</c:v>
                </c:pt>
                <c:pt idx="32042">
                  <c:v>0.75353009259259263</c:v>
                </c:pt>
                <c:pt idx="32043">
                  <c:v>0.75377314814814822</c:v>
                </c:pt>
                <c:pt idx="32044">
                  <c:v>0.75402777777777785</c:v>
                </c:pt>
                <c:pt idx="32045">
                  <c:v>0.75427083333333333</c:v>
                </c:pt>
                <c:pt idx="32046">
                  <c:v>0.75451388888888893</c:v>
                </c:pt>
                <c:pt idx="32047">
                  <c:v>0.75475694444444441</c:v>
                </c:pt>
                <c:pt idx="32048">
                  <c:v>0.75501157407407404</c:v>
                </c:pt>
                <c:pt idx="32049">
                  <c:v>0.75525462962962964</c:v>
                </c:pt>
                <c:pt idx="32050">
                  <c:v>0.75549768518518512</c:v>
                </c:pt>
                <c:pt idx="32051">
                  <c:v>0.75574074074074071</c:v>
                </c:pt>
                <c:pt idx="32052">
                  <c:v>0.7559837962962962</c:v>
                </c:pt>
                <c:pt idx="32053">
                  <c:v>0.7562268518518519</c:v>
                </c:pt>
                <c:pt idx="32054">
                  <c:v>0.75648148148148142</c:v>
                </c:pt>
                <c:pt idx="32055">
                  <c:v>0.75672453703703713</c:v>
                </c:pt>
                <c:pt idx="32056">
                  <c:v>0.75696759259259261</c:v>
                </c:pt>
                <c:pt idx="32057">
                  <c:v>0.7572106481481482</c:v>
                </c:pt>
                <c:pt idx="32058">
                  <c:v>0.75745370370370368</c:v>
                </c:pt>
                <c:pt idx="32059">
                  <c:v>0.75770833333333332</c:v>
                </c:pt>
                <c:pt idx="32060">
                  <c:v>0.75795138888888891</c:v>
                </c:pt>
                <c:pt idx="32061">
                  <c:v>0.75819444444444439</c:v>
                </c:pt>
                <c:pt idx="32062">
                  <c:v>0.75843749999999999</c:v>
                </c:pt>
                <c:pt idx="32063">
                  <c:v>0.75868055555555547</c:v>
                </c:pt>
                <c:pt idx="32064">
                  <c:v>0.75892361111111117</c:v>
                </c:pt>
                <c:pt idx="32065">
                  <c:v>0.7591782407407407</c:v>
                </c:pt>
                <c:pt idx="32066">
                  <c:v>0.7594212962962964</c:v>
                </c:pt>
                <c:pt idx="32067">
                  <c:v>0.75966435185185188</c:v>
                </c:pt>
                <c:pt idx="32068">
                  <c:v>0.75990740740740748</c:v>
                </c:pt>
                <c:pt idx="32069">
                  <c:v>0.76016203703703711</c:v>
                </c:pt>
                <c:pt idx="32070">
                  <c:v>0.76040509259259259</c:v>
                </c:pt>
                <c:pt idx="32071">
                  <c:v>0.76064814814814818</c:v>
                </c:pt>
                <c:pt idx="32072">
                  <c:v>0.76089120370370367</c:v>
                </c:pt>
                <c:pt idx="32073">
                  <c:v>0.76113425925925926</c:v>
                </c:pt>
                <c:pt idx="32074">
                  <c:v>0.76137731481481474</c:v>
                </c:pt>
                <c:pt idx="32075">
                  <c:v>0.76163194444444438</c:v>
                </c:pt>
                <c:pt idx="32076">
                  <c:v>0.76187499999999997</c:v>
                </c:pt>
                <c:pt idx="32077">
                  <c:v>0.76211805555555545</c:v>
                </c:pt>
                <c:pt idx="32078">
                  <c:v>0.76236111111111116</c:v>
                </c:pt>
                <c:pt idx="32079">
                  <c:v>0.76260416666666664</c:v>
                </c:pt>
                <c:pt idx="32080">
                  <c:v>0.76284722222222223</c:v>
                </c:pt>
                <c:pt idx="32081">
                  <c:v>0.76310185185185186</c:v>
                </c:pt>
                <c:pt idx="32082">
                  <c:v>0.76334490740740746</c:v>
                </c:pt>
                <c:pt idx="32083">
                  <c:v>0.76358796296296294</c:v>
                </c:pt>
                <c:pt idx="32084">
                  <c:v>0.76383101851851853</c:v>
                </c:pt>
                <c:pt idx="32085">
                  <c:v>0.76407407407407402</c:v>
                </c:pt>
                <c:pt idx="32086">
                  <c:v>0.76432870370370365</c:v>
                </c:pt>
                <c:pt idx="32087">
                  <c:v>0.76457175925925924</c:v>
                </c:pt>
                <c:pt idx="32088">
                  <c:v>0.76481481481481473</c:v>
                </c:pt>
                <c:pt idx="32089">
                  <c:v>0.76505787037037043</c:v>
                </c:pt>
                <c:pt idx="32090">
                  <c:v>0.76530092592592591</c:v>
                </c:pt>
                <c:pt idx="32091">
                  <c:v>0.76555555555555566</c:v>
                </c:pt>
                <c:pt idx="32092">
                  <c:v>0.76579861111111114</c:v>
                </c:pt>
                <c:pt idx="32093">
                  <c:v>0.76604166666666673</c:v>
                </c:pt>
                <c:pt idx="32094">
                  <c:v>0.76628472222222221</c:v>
                </c:pt>
                <c:pt idx="32095">
                  <c:v>0.76652777777777781</c:v>
                </c:pt>
                <c:pt idx="32096">
                  <c:v>0.76678240740740744</c:v>
                </c:pt>
                <c:pt idx="32097">
                  <c:v>0.76702546296296292</c:v>
                </c:pt>
                <c:pt idx="32098">
                  <c:v>0.76726851851851852</c:v>
                </c:pt>
                <c:pt idx="32099">
                  <c:v>0.767511574074074</c:v>
                </c:pt>
                <c:pt idx="32100">
                  <c:v>0.7677546296296297</c:v>
                </c:pt>
                <c:pt idx="32101">
                  <c:v>0.76799768518518519</c:v>
                </c:pt>
                <c:pt idx="32102">
                  <c:v>0.76825231481481471</c:v>
                </c:pt>
                <c:pt idx="32103">
                  <c:v>0.76849537037037041</c:v>
                </c:pt>
                <c:pt idx="32104">
                  <c:v>0.76873842592592589</c:v>
                </c:pt>
                <c:pt idx="32105">
                  <c:v>0.76898148148148149</c:v>
                </c:pt>
                <c:pt idx="32106">
                  <c:v>0.76922453703703697</c:v>
                </c:pt>
                <c:pt idx="32107">
                  <c:v>0.76947916666666671</c:v>
                </c:pt>
                <c:pt idx="32108">
                  <c:v>0.7697222222222222</c:v>
                </c:pt>
                <c:pt idx="32109">
                  <c:v>0.76996527777777779</c:v>
                </c:pt>
                <c:pt idx="32110">
                  <c:v>0.77020833333333327</c:v>
                </c:pt>
                <c:pt idx="32111">
                  <c:v>0.77045138888888898</c:v>
                </c:pt>
                <c:pt idx="32112">
                  <c:v>0.7707060185185185</c:v>
                </c:pt>
                <c:pt idx="32113">
                  <c:v>0.77094907407407398</c:v>
                </c:pt>
                <c:pt idx="32114">
                  <c:v>0.77119212962962969</c:v>
                </c:pt>
                <c:pt idx="32115">
                  <c:v>0.77143518518518517</c:v>
                </c:pt>
                <c:pt idx="32116">
                  <c:v>0.77167824074074076</c:v>
                </c:pt>
                <c:pt idx="32117">
                  <c:v>0.77193287037037039</c:v>
                </c:pt>
                <c:pt idx="32118">
                  <c:v>0.77217592592592599</c:v>
                </c:pt>
                <c:pt idx="32119">
                  <c:v>0.77241898148148147</c:v>
                </c:pt>
                <c:pt idx="32120">
                  <c:v>0.77266203703703706</c:v>
                </c:pt>
                <c:pt idx="32121">
                  <c:v>0.77290509259259255</c:v>
                </c:pt>
                <c:pt idx="32122">
                  <c:v>0.77315972222222218</c:v>
                </c:pt>
                <c:pt idx="32123">
                  <c:v>0.77340277777777777</c:v>
                </c:pt>
                <c:pt idx="32124">
                  <c:v>0.77364583333333325</c:v>
                </c:pt>
                <c:pt idx="32125">
                  <c:v>0.77388888888888896</c:v>
                </c:pt>
                <c:pt idx="32126">
                  <c:v>0.77413194444444444</c:v>
                </c:pt>
                <c:pt idx="32127">
                  <c:v>0.77437500000000004</c:v>
                </c:pt>
                <c:pt idx="32128">
                  <c:v>0.77462962962962967</c:v>
                </c:pt>
                <c:pt idx="32129">
                  <c:v>0.77487268518518526</c:v>
                </c:pt>
                <c:pt idx="32130">
                  <c:v>0.77511574074074074</c:v>
                </c:pt>
                <c:pt idx="32131">
                  <c:v>0.77535879629629623</c:v>
                </c:pt>
                <c:pt idx="32132">
                  <c:v>0.77560185185185182</c:v>
                </c:pt>
                <c:pt idx="32133">
                  <c:v>0.77585648148148145</c:v>
                </c:pt>
                <c:pt idx="32134">
                  <c:v>0.77609953703703705</c:v>
                </c:pt>
                <c:pt idx="32135">
                  <c:v>0.77634259259259253</c:v>
                </c:pt>
                <c:pt idx="32136">
                  <c:v>0.77658564814814823</c:v>
                </c:pt>
                <c:pt idx="32137">
                  <c:v>0.77682870370370372</c:v>
                </c:pt>
                <c:pt idx="32138">
                  <c:v>0.77707175925925931</c:v>
                </c:pt>
                <c:pt idx="32139">
                  <c:v>0.77732638888888894</c:v>
                </c:pt>
                <c:pt idx="32140">
                  <c:v>0.77756944444444442</c:v>
                </c:pt>
                <c:pt idx="32141">
                  <c:v>0.77781250000000002</c:v>
                </c:pt>
                <c:pt idx="32142">
                  <c:v>0.7780555555555555</c:v>
                </c:pt>
                <c:pt idx="32143">
                  <c:v>0.77831018518518524</c:v>
                </c:pt>
                <c:pt idx="32144">
                  <c:v>0.77855324074074073</c:v>
                </c:pt>
                <c:pt idx="32145">
                  <c:v>0.77879629629629632</c:v>
                </c:pt>
                <c:pt idx="32146">
                  <c:v>0.7790393518518518</c:v>
                </c:pt>
                <c:pt idx="32147">
                  <c:v>0.77928240740740751</c:v>
                </c:pt>
                <c:pt idx="32148">
                  <c:v>0.77952546296296299</c:v>
                </c:pt>
                <c:pt idx="32149">
                  <c:v>0.77978009259259251</c:v>
                </c:pt>
                <c:pt idx="32150">
                  <c:v>0.78002314814814822</c:v>
                </c:pt>
                <c:pt idx="32151">
                  <c:v>0.7802662037037037</c:v>
                </c:pt>
                <c:pt idx="32152">
                  <c:v>0.78050925925925929</c:v>
                </c:pt>
                <c:pt idx="32153">
                  <c:v>0.78075231481481477</c:v>
                </c:pt>
                <c:pt idx="32154">
                  <c:v>0.78100694444444441</c:v>
                </c:pt>
                <c:pt idx="32155">
                  <c:v>0.78125</c:v>
                </c:pt>
                <c:pt idx="32156">
                  <c:v>0.78149305555555559</c:v>
                </c:pt>
                <c:pt idx="32157">
                  <c:v>0.78173611111111108</c:v>
                </c:pt>
                <c:pt idx="32158">
                  <c:v>0.78197916666666656</c:v>
                </c:pt>
                <c:pt idx="32159">
                  <c:v>0.78222222222222226</c:v>
                </c:pt>
                <c:pt idx="32160">
                  <c:v>0.78247685185185178</c:v>
                </c:pt>
                <c:pt idx="32161">
                  <c:v>0.78271990740740749</c:v>
                </c:pt>
                <c:pt idx="32162">
                  <c:v>0.78296296296296297</c:v>
                </c:pt>
                <c:pt idx="32163">
                  <c:v>0.78320601851851857</c:v>
                </c:pt>
                <c:pt idx="32164">
                  <c:v>0.78344907407407405</c:v>
                </c:pt>
                <c:pt idx="32165">
                  <c:v>0.78370370370370368</c:v>
                </c:pt>
                <c:pt idx="32166">
                  <c:v>0.78394675925925927</c:v>
                </c:pt>
                <c:pt idx="32167">
                  <c:v>0.78418981481481476</c:v>
                </c:pt>
                <c:pt idx="32168">
                  <c:v>0.78443287037037035</c:v>
                </c:pt>
                <c:pt idx="32169">
                  <c:v>0.78467592592592583</c:v>
                </c:pt>
                <c:pt idx="32170">
                  <c:v>0.78493055555555558</c:v>
                </c:pt>
                <c:pt idx="32171">
                  <c:v>0.78517361111111106</c:v>
                </c:pt>
                <c:pt idx="32172">
                  <c:v>0.78541666666666676</c:v>
                </c:pt>
                <c:pt idx="32173">
                  <c:v>0.78565972222222225</c:v>
                </c:pt>
                <c:pt idx="32174">
                  <c:v>0.78590277777777784</c:v>
                </c:pt>
                <c:pt idx="32175">
                  <c:v>0.78615740740740747</c:v>
                </c:pt>
                <c:pt idx="32176">
                  <c:v>0.78640046296296295</c:v>
                </c:pt>
                <c:pt idx="32177">
                  <c:v>0.78664351851851855</c:v>
                </c:pt>
                <c:pt idx="32178">
                  <c:v>0.78688657407407403</c:v>
                </c:pt>
                <c:pt idx="32179">
                  <c:v>0.78712962962962962</c:v>
                </c:pt>
                <c:pt idx="32180">
                  <c:v>0.78737268518518511</c:v>
                </c:pt>
                <c:pt idx="32181">
                  <c:v>0.78762731481481474</c:v>
                </c:pt>
                <c:pt idx="32182">
                  <c:v>0.78787037037037033</c:v>
                </c:pt>
                <c:pt idx="32183">
                  <c:v>0.78811342592592604</c:v>
                </c:pt>
                <c:pt idx="32184">
                  <c:v>0.78835648148148152</c:v>
                </c:pt>
                <c:pt idx="32185">
                  <c:v>0.788599537037037</c:v>
                </c:pt>
                <c:pt idx="32186">
                  <c:v>0.78885416666666675</c:v>
                </c:pt>
                <c:pt idx="32187">
                  <c:v>0.78909722222222223</c:v>
                </c:pt>
                <c:pt idx="32188">
                  <c:v>0.78934027777777782</c:v>
                </c:pt>
                <c:pt idx="32189">
                  <c:v>0.7895833333333333</c:v>
                </c:pt>
                <c:pt idx="32190">
                  <c:v>0.7898263888888889</c:v>
                </c:pt>
                <c:pt idx="32191">
                  <c:v>0.79008101851851853</c:v>
                </c:pt>
                <c:pt idx="32192">
                  <c:v>0.79032407407407401</c:v>
                </c:pt>
                <c:pt idx="32193">
                  <c:v>0.79056712962962961</c:v>
                </c:pt>
                <c:pt idx="32194">
                  <c:v>0.79081018518518509</c:v>
                </c:pt>
                <c:pt idx="32195">
                  <c:v>0.79105324074074079</c:v>
                </c:pt>
                <c:pt idx="32196">
                  <c:v>0.79130787037037031</c:v>
                </c:pt>
                <c:pt idx="32197">
                  <c:v>0.79155092592592602</c:v>
                </c:pt>
                <c:pt idx="32198">
                  <c:v>0.7917939814814815</c:v>
                </c:pt>
                <c:pt idx="32199">
                  <c:v>0.79203703703703709</c:v>
                </c:pt>
                <c:pt idx="32200">
                  <c:v>0.79228009259259258</c:v>
                </c:pt>
                <c:pt idx="32201">
                  <c:v>0.79252314814814817</c:v>
                </c:pt>
                <c:pt idx="32202">
                  <c:v>0.7927777777777778</c:v>
                </c:pt>
                <c:pt idx="32203">
                  <c:v>0.79302083333333329</c:v>
                </c:pt>
                <c:pt idx="32204">
                  <c:v>0.79326388888888888</c:v>
                </c:pt>
                <c:pt idx="32205">
                  <c:v>0.79350694444444436</c:v>
                </c:pt>
                <c:pt idx="32206">
                  <c:v>0.79375000000000007</c:v>
                </c:pt>
                <c:pt idx="32207">
                  <c:v>0.79400462962962959</c:v>
                </c:pt>
                <c:pt idx="32208">
                  <c:v>0.79424768518518529</c:v>
                </c:pt>
                <c:pt idx="32209">
                  <c:v>0.79449074074074078</c:v>
                </c:pt>
                <c:pt idx="32210">
                  <c:v>0.79473379629629637</c:v>
                </c:pt>
                <c:pt idx="32211">
                  <c:v>0.79497685185185185</c:v>
                </c:pt>
                <c:pt idx="32212">
                  <c:v>0.79523148148148148</c:v>
                </c:pt>
                <c:pt idx="32213">
                  <c:v>0.79547453703703708</c:v>
                </c:pt>
                <c:pt idx="32214">
                  <c:v>0.79571759259259256</c:v>
                </c:pt>
                <c:pt idx="32215">
                  <c:v>0.79596064814814815</c:v>
                </c:pt>
                <c:pt idx="32216">
                  <c:v>0.79620370370370364</c:v>
                </c:pt>
                <c:pt idx="32217">
                  <c:v>0.79645833333333327</c:v>
                </c:pt>
                <c:pt idx="32218">
                  <c:v>0.79670138888888886</c:v>
                </c:pt>
                <c:pt idx="32219">
                  <c:v>0.79694444444444434</c:v>
                </c:pt>
                <c:pt idx="32220">
                  <c:v>0.79718750000000005</c:v>
                </c:pt>
                <c:pt idx="32221">
                  <c:v>0.79743055555555553</c:v>
                </c:pt>
                <c:pt idx="32222">
                  <c:v>0.79767361111111112</c:v>
                </c:pt>
                <c:pt idx="32223">
                  <c:v>0.79792824074074076</c:v>
                </c:pt>
                <c:pt idx="32224">
                  <c:v>0.79817129629629635</c:v>
                </c:pt>
                <c:pt idx="32225">
                  <c:v>0.79841435185185183</c:v>
                </c:pt>
                <c:pt idx="32226">
                  <c:v>0.79865740740740743</c:v>
                </c:pt>
                <c:pt idx="32227">
                  <c:v>0.79890046296296291</c:v>
                </c:pt>
                <c:pt idx="32228">
                  <c:v>0.79915509259259254</c:v>
                </c:pt>
                <c:pt idx="32229">
                  <c:v>0.79939814814814814</c:v>
                </c:pt>
                <c:pt idx="32230">
                  <c:v>0.79964120370370362</c:v>
                </c:pt>
                <c:pt idx="32231">
                  <c:v>0.79988425925925932</c:v>
                </c:pt>
                <c:pt idx="32232">
                  <c:v>0.80012731481481481</c:v>
                </c:pt>
                <c:pt idx="32233">
                  <c:v>0.8003703703703704</c:v>
                </c:pt>
                <c:pt idx="32234">
                  <c:v>0.80062500000000003</c:v>
                </c:pt>
                <c:pt idx="32235">
                  <c:v>0.80086805555555562</c:v>
                </c:pt>
                <c:pt idx="32236">
                  <c:v>0.80111111111111111</c:v>
                </c:pt>
                <c:pt idx="32237">
                  <c:v>0.8013541666666667</c:v>
                </c:pt>
                <c:pt idx="32238">
                  <c:v>0.80159722222222218</c:v>
                </c:pt>
                <c:pt idx="32239">
                  <c:v>0.80185185185185182</c:v>
                </c:pt>
                <c:pt idx="32240">
                  <c:v>0.80209490740740741</c:v>
                </c:pt>
                <c:pt idx="32241">
                  <c:v>0.80233796296296289</c:v>
                </c:pt>
                <c:pt idx="32242">
                  <c:v>0.8025810185185186</c:v>
                </c:pt>
                <c:pt idx="32243">
                  <c:v>0.80282407407407408</c:v>
                </c:pt>
                <c:pt idx="32244">
                  <c:v>0.8030787037037036</c:v>
                </c:pt>
                <c:pt idx="32245">
                  <c:v>0.8033217592592593</c:v>
                </c:pt>
                <c:pt idx="32246">
                  <c:v>0.80356481481481479</c:v>
                </c:pt>
                <c:pt idx="32247">
                  <c:v>0.80380787037037038</c:v>
                </c:pt>
                <c:pt idx="32248">
                  <c:v>0.80405092592592586</c:v>
                </c:pt>
                <c:pt idx="32249">
                  <c:v>0.80430555555555561</c:v>
                </c:pt>
                <c:pt idx="32250">
                  <c:v>0.80454861111111109</c:v>
                </c:pt>
                <c:pt idx="32251">
                  <c:v>0.80479166666666668</c:v>
                </c:pt>
                <c:pt idx="32252">
                  <c:v>0.80503472222222217</c:v>
                </c:pt>
                <c:pt idx="32253">
                  <c:v>0.80527777777777787</c:v>
                </c:pt>
                <c:pt idx="32254">
                  <c:v>0.80552083333333335</c:v>
                </c:pt>
                <c:pt idx="32255">
                  <c:v>0.80577546296296287</c:v>
                </c:pt>
                <c:pt idx="32256">
                  <c:v>0.80601851851851858</c:v>
                </c:pt>
                <c:pt idx="32257">
                  <c:v>0.80626157407407406</c:v>
                </c:pt>
                <c:pt idx="32258">
                  <c:v>0.80650462962962965</c:v>
                </c:pt>
                <c:pt idx="32259">
                  <c:v>0.80674768518518514</c:v>
                </c:pt>
                <c:pt idx="32260">
                  <c:v>0.80700231481481488</c:v>
                </c:pt>
                <c:pt idx="32261">
                  <c:v>0.80724537037037036</c:v>
                </c:pt>
                <c:pt idx="32262">
                  <c:v>0.80748842592592596</c:v>
                </c:pt>
                <c:pt idx="32263">
                  <c:v>0.80773148148148144</c:v>
                </c:pt>
                <c:pt idx="32264">
                  <c:v>0.80797453703703714</c:v>
                </c:pt>
                <c:pt idx="32265">
                  <c:v>0.80822916666666667</c:v>
                </c:pt>
                <c:pt idx="32266">
                  <c:v>0.80847222222222215</c:v>
                </c:pt>
                <c:pt idx="32267">
                  <c:v>0.80871527777777785</c:v>
                </c:pt>
                <c:pt idx="32268">
                  <c:v>0.80895833333333333</c:v>
                </c:pt>
                <c:pt idx="32269">
                  <c:v>0.80920138888888893</c:v>
                </c:pt>
                <c:pt idx="32270">
                  <c:v>0.80945601851851856</c:v>
                </c:pt>
                <c:pt idx="32271">
                  <c:v>0.80969907407407404</c:v>
                </c:pt>
                <c:pt idx="32272">
                  <c:v>0.80994212962962964</c:v>
                </c:pt>
                <c:pt idx="32273">
                  <c:v>0.81018518518518512</c:v>
                </c:pt>
                <c:pt idx="32274">
                  <c:v>0.81042824074074071</c:v>
                </c:pt>
                <c:pt idx="32275">
                  <c:v>0.8106712962962962</c:v>
                </c:pt>
                <c:pt idx="32276">
                  <c:v>0.81092592592592594</c:v>
                </c:pt>
                <c:pt idx="32277">
                  <c:v>0.81116898148148142</c:v>
                </c:pt>
                <c:pt idx="32278">
                  <c:v>0.81141203703703713</c:v>
                </c:pt>
                <c:pt idx="32279">
                  <c:v>0.81165509259259261</c:v>
                </c:pt>
                <c:pt idx="32280">
                  <c:v>0.8118981481481482</c:v>
                </c:pt>
                <c:pt idx="32281">
                  <c:v>0.81215277777777783</c:v>
                </c:pt>
                <c:pt idx="32282">
                  <c:v>0.81239583333333332</c:v>
                </c:pt>
                <c:pt idx="32283">
                  <c:v>0.81263888888888891</c:v>
                </c:pt>
                <c:pt idx="32284">
                  <c:v>0.81288194444444439</c:v>
                </c:pt>
                <c:pt idx="32285">
                  <c:v>0.81312499999999999</c:v>
                </c:pt>
                <c:pt idx="32286">
                  <c:v>0.81337962962962962</c:v>
                </c:pt>
                <c:pt idx="32287">
                  <c:v>0.81362268518518521</c:v>
                </c:pt>
                <c:pt idx="32288">
                  <c:v>0.8138657407407407</c:v>
                </c:pt>
                <c:pt idx="32289">
                  <c:v>0.8141087962962964</c:v>
                </c:pt>
                <c:pt idx="32290">
                  <c:v>0.81435185185185188</c:v>
                </c:pt>
                <c:pt idx="32291">
                  <c:v>0.81459490740740748</c:v>
                </c:pt>
                <c:pt idx="32292">
                  <c:v>0.81484953703703711</c:v>
                </c:pt>
                <c:pt idx="32293">
                  <c:v>0.81509259259259259</c:v>
                </c:pt>
                <c:pt idx="32294">
                  <c:v>0.81533564814814818</c:v>
                </c:pt>
                <c:pt idx="32295">
                  <c:v>0.81557870370370367</c:v>
                </c:pt>
                <c:pt idx="32296">
                  <c:v>0.81582175925925926</c:v>
                </c:pt>
                <c:pt idx="32297">
                  <c:v>0.81607638888888889</c:v>
                </c:pt>
                <c:pt idx="32298">
                  <c:v>0.81631944444444438</c:v>
                </c:pt>
                <c:pt idx="32299">
                  <c:v>0.81656249999999997</c:v>
                </c:pt>
                <c:pt idx="32300">
                  <c:v>0.81680555555555545</c:v>
                </c:pt>
                <c:pt idx="32301">
                  <c:v>0.81704861111111116</c:v>
                </c:pt>
                <c:pt idx="32302">
                  <c:v>0.81730324074074068</c:v>
                </c:pt>
                <c:pt idx="32303">
                  <c:v>0.81754629629629638</c:v>
                </c:pt>
                <c:pt idx="32304">
                  <c:v>0.81778935185185186</c:v>
                </c:pt>
                <c:pt idx="32305">
                  <c:v>0.81803240740740746</c:v>
                </c:pt>
                <c:pt idx="32306">
                  <c:v>0.81827546296296294</c:v>
                </c:pt>
                <c:pt idx="32307">
                  <c:v>0.81853009259259257</c:v>
                </c:pt>
                <c:pt idx="32308">
                  <c:v>0.81877314814814817</c:v>
                </c:pt>
                <c:pt idx="32309">
                  <c:v>0.81901620370370365</c:v>
                </c:pt>
                <c:pt idx="32310">
                  <c:v>0.81925925925925924</c:v>
                </c:pt>
                <c:pt idx="32311">
                  <c:v>0.81950231481481473</c:v>
                </c:pt>
                <c:pt idx="32312">
                  <c:v>0.81974537037037043</c:v>
                </c:pt>
                <c:pt idx="32313">
                  <c:v>0.82</c:v>
                </c:pt>
                <c:pt idx="32314">
                  <c:v>0.82024305555555566</c:v>
                </c:pt>
                <c:pt idx="32315">
                  <c:v>0.82048611111111114</c:v>
                </c:pt>
                <c:pt idx="32316">
                  <c:v>0.82072916666666673</c:v>
                </c:pt>
                <c:pt idx="32317">
                  <c:v>0.82097222222222221</c:v>
                </c:pt>
                <c:pt idx="32318">
                  <c:v>0.82122685185185185</c:v>
                </c:pt>
                <c:pt idx="32319">
                  <c:v>0.82146990740740744</c:v>
                </c:pt>
                <c:pt idx="32320">
                  <c:v>0.82171296296296292</c:v>
                </c:pt>
                <c:pt idx="32321">
                  <c:v>0.82195601851851852</c:v>
                </c:pt>
                <c:pt idx="32322">
                  <c:v>0.822199074074074</c:v>
                </c:pt>
                <c:pt idx="32323">
                  <c:v>0.82245370370370363</c:v>
                </c:pt>
                <c:pt idx="32324">
                  <c:v>0.82269675925925922</c:v>
                </c:pt>
                <c:pt idx="32325">
                  <c:v>0.82293981481481471</c:v>
                </c:pt>
                <c:pt idx="32326">
                  <c:v>0.82318287037037041</c:v>
                </c:pt>
                <c:pt idx="32327">
                  <c:v>0.82342592592592589</c:v>
                </c:pt>
                <c:pt idx="32328">
                  <c:v>0.82368055555555564</c:v>
                </c:pt>
                <c:pt idx="32329">
                  <c:v>0.82392361111111112</c:v>
                </c:pt>
                <c:pt idx="32330">
                  <c:v>0.82416666666666671</c:v>
                </c:pt>
                <c:pt idx="32331">
                  <c:v>0.8244097222222222</c:v>
                </c:pt>
                <c:pt idx="32332">
                  <c:v>0.82465277777777779</c:v>
                </c:pt>
                <c:pt idx="32333">
                  <c:v>0.82489583333333327</c:v>
                </c:pt>
                <c:pt idx="32334">
                  <c:v>0.82515046296296291</c:v>
                </c:pt>
                <c:pt idx="32335">
                  <c:v>0.8253935185185185</c:v>
                </c:pt>
                <c:pt idx="32336">
                  <c:v>0.82563657407407398</c:v>
                </c:pt>
                <c:pt idx="32337">
                  <c:v>0.82587962962962969</c:v>
                </c:pt>
                <c:pt idx="32338">
                  <c:v>0.82612268518518517</c:v>
                </c:pt>
                <c:pt idx="32339">
                  <c:v>0.82637731481481491</c:v>
                </c:pt>
                <c:pt idx="32340">
                  <c:v>0.82662037037037039</c:v>
                </c:pt>
                <c:pt idx="32341">
                  <c:v>0.82686342592592599</c:v>
                </c:pt>
                <c:pt idx="32342">
                  <c:v>0.82710648148148147</c:v>
                </c:pt>
                <c:pt idx="32343">
                  <c:v>0.82734953703703706</c:v>
                </c:pt>
                <c:pt idx="32344">
                  <c:v>0.8276041666666667</c:v>
                </c:pt>
                <c:pt idx="32345">
                  <c:v>0.82784722222222218</c:v>
                </c:pt>
                <c:pt idx="32346">
                  <c:v>0.82809027777777777</c:v>
                </c:pt>
                <c:pt idx="32347">
                  <c:v>0.82833333333333325</c:v>
                </c:pt>
                <c:pt idx="32348">
                  <c:v>0.82857638888888896</c:v>
                </c:pt>
                <c:pt idx="32349">
                  <c:v>0.82881944444444444</c:v>
                </c:pt>
                <c:pt idx="32350">
                  <c:v>0.82907407407407396</c:v>
                </c:pt>
                <c:pt idx="32351">
                  <c:v>0.82931712962962967</c:v>
                </c:pt>
                <c:pt idx="32352">
                  <c:v>0.82956018518518526</c:v>
                </c:pt>
                <c:pt idx="32353">
                  <c:v>0.82980324074074074</c:v>
                </c:pt>
                <c:pt idx="32354">
                  <c:v>0.83004629629629623</c:v>
                </c:pt>
                <c:pt idx="32355">
                  <c:v>0.83030092592592597</c:v>
                </c:pt>
                <c:pt idx="32356">
                  <c:v>0.83054398148148145</c:v>
                </c:pt>
                <c:pt idx="32357">
                  <c:v>0.83078703703703705</c:v>
                </c:pt>
                <c:pt idx="32358">
                  <c:v>0.83103009259259253</c:v>
                </c:pt>
                <c:pt idx="32359">
                  <c:v>0.83127314814814823</c:v>
                </c:pt>
                <c:pt idx="32360">
                  <c:v>0.83152777777777775</c:v>
                </c:pt>
                <c:pt idx="32361">
                  <c:v>0.83177083333333324</c:v>
                </c:pt>
                <c:pt idx="32362">
                  <c:v>0.83201388888888894</c:v>
                </c:pt>
                <c:pt idx="32363">
                  <c:v>0.83225694444444442</c:v>
                </c:pt>
                <c:pt idx="32364">
                  <c:v>0.83250000000000002</c:v>
                </c:pt>
                <c:pt idx="32365">
                  <c:v>0.83275462962962965</c:v>
                </c:pt>
                <c:pt idx="32366">
                  <c:v>0.83299768518518524</c:v>
                </c:pt>
                <c:pt idx="32367">
                  <c:v>0.83324074074074073</c:v>
                </c:pt>
                <c:pt idx="32368">
                  <c:v>0.83348379629629632</c:v>
                </c:pt>
                <c:pt idx="32369">
                  <c:v>0.8337268518518518</c:v>
                </c:pt>
                <c:pt idx="32370">
                  <c:v>0.83396990740740751</c:v>
                </c:pt>
                <c:pt idx="32371">
                  <c:v>0.83422453703703703</c:v>
                </c:pt>
                <c:pt idx="32372">
                  <c:v>0.83446759259259251</c:v>
                </c:pt>
                <c:pt idx="32373">
                  <c:v>0.83471064814814822</c:v>
                </c:pt>
                <c:pt idx="32374">
                  <c:v>0.8349537037037037</c:v>
                </c:pt>
                <c:pt idx="32375">
                  <c:v>0.83519675925925929</c:v>
                </c:pt>
                <c:pt idx="32376">
                  <c:v>0.83545138888888892</c:v>
                </c:pt>
                <c:pt idx="32377">
                  <c:v>0.83569444444444452</c:v>
                </c:pt>
                <c:pt idx="32378">
                  <c:v>0.8359375</c:v>
                </c:pt>
                <c:pt idx="32379">
                  <c:v>0.83618055555555548</c:v>
                </c:pt>
                <c:pt idx="32380">
                  <c:v>0.83642361111111108</c:v>
                </c:pt>
                <c:pt idx="32381">
                  <c:v>0.83667824074074071</c:v>
                </c:pt>
                <c:pt idx="32382">
                  <c:v>0.8369212962962963</c:v>
                </c:pt>
                <c:pt idx="32383">
                  <c:v>0.83716435185185178</c:v>
                </c:pt>
                <c:pt idx="32384">
                  <c:v>0.83740740740740749</c:v>
                </c:pt>
                <c:pt idx="32385">
                  <c:v>0.83765046296296297</c:v>
                </c:pt>
                <c:pt idx="32386">
                  <c:v>0.83790509259259249</c:v>
                </c:pt>
                <c:pt idx="32387">
                  <c:v>0.8381481481481482</c:v>
                </c:pt>
                <c:pt idx="32388">
                  <c:v>0.83839120370370368</c:v>
                </c:pt>
                <c:pt idx="32389">
                  <c:v>0.83863425925925927</c:v>
                </c:pt>
                <c:pt idx="32390">
                  <c:v>0.83887731481481476</c:v>
                </c:pt>
                <c:pt idx="32391">
                  <c:v>0.8391319444444445</c:v>
                </c:pt>
                <c:pt idx="32392">
                  <c:v>0.83937499999999998</c:v>
                </c:pt>
                <c:pt idx="32393">
                  <c:v>0.83961805555555558</c:v>
                </c:pt>
                <c:pt idx="32394">
                  <c:v>0.83986111111111106</c:v>
                </c:pt>
                <c:pt idx="32395">
                  <c:v>0.84010416666666676</c:v>
                </c:pt>
                <c:pt idx="32396">
                  <c:v>0.84034722222222225</c:v>
                </c:pt>
                <c:pt idx="32397">
                  <c:v>0.84060185185185177</c:v>
                </c:pt>
                <c:pt idx="32398">
                  <c:v>0.84084490740740747</c:v>
                </c:pt>
                <c:pt idx="32399">
                  <c:v>0.84108796296296295</c:v>
                </c:pt>
                <c:pt idx="32400">
                  <c:v>0.84133101851851855</c:v>
                </c:pt>
                <c:pt idx="32401">
                  <c:v>0.84157407407407403</c:v>
                </c:pt>
                <c:pt idx="32402">
                  <c:v>0.84181712962962962</c:v>
                </c:pt>
                <c:pt idx="32403">
                  <c:v>0.84207175925925926</c:v>
                </c:pt>
                <c:pt idx="32404">
                  <c:v>0.84231481481481485</c:v>
                </c:pt>
                <c:pt idx="32405">
                  <c:v>0.84255787037037033</c:v>
                </c:pt>
                <c:pt idx="32406">
                  <c:v>0.84280092592592604</c:v>
                </c:pt>
                <c:pt idx="32407">
                  <c:v>0.84304398148148152</c:v>
                </c:pt>
                <c:pt idx="32408">
                  <c:v>0.84329861111111104</c:v>
                </c:pt>
                <c:pt idx="32409">
                  <c:v>0.84354166666666675</c:v>
                </c:pt>
                <c:pt idx="32410">
                  <c:v>0.84378472222222223</c:v>
                </c:pt>
                <c:pt idx="32411">
                  <c:v>0.84402777777777782</c:v>
                </c:pt>
                <c:pt idx="32412">
                  <c:v>0.8442708333333333</c:v>
                </c:pt>
                <c:pt idx="32413">
                  <c:v>0.84452546296296294</c:v>
                </c:pt>
                <c:pt idx="32414">
                  <c:v>0.84476851851851853</c:v>
                </c:pt>
                <c:pt idx="32415">
                  <c:v>0.84501157407407401</c:v>
                </c:pt>
                <c:pt idx="32416">
                  <c:v>0.84525462962962961</c:v>
                </c:pt>
                <c:pt idx="32417">
                  <c:v>0.84549768518518509</c:v>
                </c:pt>
                <c:pt idx="32418">
                  <c:v>0.84575231481481483</c:v>
                </c:pt>
                <c:pt idx="32419">
                  <c:v>0.84599537037037031</c:v>
                </c:pt>
                <c:pt idx="32420">
                  <c:v>0.84623842592592602</c:v>
                </c:pt>
                <c:pt idx="32421">
                  <c:v>0.8464814814814815</c:v>
                </c:pt>
                <c:pt idx="32422">
                  <c:v>0.84672453703703709</c:v>
                </c:pt>
                <c:pt idx="32423">
                  <c:v>0.84697916666666673</c:v>
                </c:pt>
                <c:pt idx="32424">
                  <c:v>0.84722222222222221</c:v>
                </c:pt>
                <c:pt idx="32425">
                  <c:v>0.8474652777777778</c:v>
                </c:pt>
                <c:pt idx="32426">
                  <c:v>0.84770833333333329</c:v>
                </c:pt>
                <c:pt idx="32427">
                  <c:v>0.84795138888888888</c:v>
                </c:pt>
                <c:pt idx="32428">
                  <c:v>0.84819444444444436</c:v>
                </c:pt>
                <c:pt idx="32429">
                  <c:v>0.84844907407407411</c:v>
                </c:pt>
                <c:pt idx="32430">
                  <c:v>0.84869212962962959</c:v>
                </c:pt>
                <c:pt idx="32431">
                  <c:v>0.84893518518518529</c:v>
                </c:pt>
                <c:pt idx="32432">
                  <c:v>0.84917824074074078</c:v>
                </c:pt>
                <c:pt idx="32433">
                  <c:v>0.84942129629629637</c:v>
                </c:pt>
                <c:pt idx="32434">
                  <c:v>0.849675925925926</c:v>
                </c:pt>
                <c:pt idx="32435">
                  <c:v>0.84991898148148148</c:v>
                </c:pt>
                <c:pt idx="32436">
                  <c:v>0.85016203703703708</c:v>
                </c:pt>
                <c:pt idx="32437">
                  <c:v>0.85040509259259256</c:v>
                </c:pt>
                <c:pt idx="32438">
                  <c:v>0.85064814814814815</c:v>
                </c:pt>
                <c:pt idx="32439">
                  <c:v>0.85089120370370364</c:v>
                </c:pt>
                <c:pt idx="32440">
                  <c:v>0.85114583333333327</c:v>
                </c:pt>
                <c:pt idx="32441">
                  <c:v>0.85138888888888886</c:v>
                </c:pt>
                <c:pt idx="32442">
                  <c:v>0.85163194444444434</c:v>
                </c:pt>
                <c:pt idx="32443">
                  <c:v>0.85187500000000005</c:v>
                </c:pt>
                <c:pt idx="32444">
                  <c:v>0.85211805555555553</c:v>
                </c:pt>
                <c:pt idx="32445">
                  <c:v>0.85237268518518527</c:v>
                </c:pt>
                <c:pt idx="32446">
                  <c:v>0.85261574074074076</c:v>
                </c:pt>
                <c:pt idx="32447">
                  <c:v>0.85285879629629635</c:v>
                </c:pt>
                <c:pt idx="32448">
                  <c:v>0.85310185185185183</c:v>
                </c:pt>
                <c:pt idx="32449">
                  <c:v>0.85334490740740743</c:v>
                </c:pt>
                <c:pt idx="32450">
                  <c:v>0.85359953703703706</c:v>
                </c:pt>
                <c:pt idx="32451">
                  <c:v>0.85384259259259254</c:v>
                </c:pt>
                <c:pt idx="32452">
                  <c:v>0.85408564814814814</c:v>
                </c:pt>
                <c:pt idx="32453">
                  <c:v>0.85432870370370362</c:v>
                </c:pt>
                <c:pt idx="32454">
                  <c:v>0.85457175925925932</c:v>
                </c:pt>
                <c:pt idx="32455">
                  <c:v>0.85482638888888884</c:v>
                </c:pt>
                <c:pt idx="32456">
                  <c:v>0.85506944444444455</c:v>
                </c:pt>
                <c:pt idx="32457">
                  <c:v>0.85531250000000003</c:v>
                </c:pt>
                <c:pt idx="32458">
                  <c:v>0.85555555555555562</c:v>
                </c:pt>
                <c:pt idx="32459">
                  <c:v>0.85579861111111111</c:v>
                </c:pt>
                <c:pt idx="32460">
                  <c:v>0.8560416666666667</c:v>
                </c:pt>
                <c:pt idx="32461">
                  <c:v>0.85629629629629633</c:v>
                </c:pt>
                <c:pt idx="32462">
                  <c:v>0.85653935185185182</c:v>
                </c:pt>
                <c:pt idx="32463">
                  <c:v>0.85678240740740741</c:v>
                </c:pt>
                <c:pt idx="32464">
                  <c:v>0.85702546296296289</c:v>
                </c:pt>
                <c:pt idx="32465">
                  <c:v>0.8572685185185186</c:v>
                </c:pt>
                <c:pt idx="32466">
                  <c:v>0.85752314814814812</c:v>
                </c:pt>
                <c:pt idx="32467">
                  <c:v>0.8577662037037036</c:v>
                </c:pt>
                <c:pt idx="32468">
                  <c:v>0.8580092592592593</c:v>
                </c:pt>
                <c:pt idx="32469">
                  <c:v>0.85825231481481479</c:v>
                </c:pt>
                <c:pt idx="32470">
                  <c:v>0.85849537037037038</c:v>
                </c:pt>
                <c:pt idx="32471">
                  <c:v>0.85873842592592586</c:v>
                </c:pt>
                <c:pt idx="32472">
                  <c:v>0.85899305555555561</c:v>
                </c:pt>
                <c:pt idx="32473">
                  <c:v>0.85923611111111109</c:v>
                </c:pt>
                <c:pt idx="32474">
                  <c:v>0.85947916666666668</c:v>
                </c:pt>
                <c:pt idx="32475">
                  <c:v>0.85972222222222217</c:v>
                </c:pt>
                <c:pt idx="32476">
                  <c:v>0.85996527777777787</c:v>
                </c:pt>
                <c:pt idx="32477">
                  <c:v>0.86021990740740739</c:v>
                </c:pt>
                <c:pt idx="32478">
                  <c:v>0.86046296296296287</c:v>
                </c:pt>
                <c:pt idx="32479">
                  <c:v>0.86070601851851858</c:v>
                </c:pt>
                <c:pt idx="32480">
                  <c:v>0.86094907407407406</c:v>
                </c:pt>
                <c:pt idx="32481">
                  <c:v>0.86119212962962965</c:v>
                </c:pt>
                <c:pt idx="32482">
                  <c:v>0.86144675925925929</c:v>
                </c:pt>
                <c:pt idx="32483">
                  <c:v>0.86168981481481488</c:v>
                </c:pt>
                <c:pt idx="32484">
                  <c:v>0.86193287037037036</c:v>
                </c:pt>
                <c:pt idx="32485">
                  <c:v>0.86217592592592596</c:v>
                </c:pt>
                <c:pt idx="32486">
                  <c:v>0.86241898148148144</c:v>
                </c:pt>
                <c:pt idx="32487">
                  <c:v>0.86267361111111107</c:v>
                </c:pt>
                <c:pt idx="32488">
                  <c:v>0.86291666666666667</c:v>
                </c:pt>
                <c:pt idx="32489">
                  <c:v>0.86315972222222215</c:v>
                </c:pt>
                <c:pt idx="32490">
                  <c:v>0.86340277777777785</c:v>
                </c:pt>
                <c:pt idx="32491">
                  <c:v>0.86364583333333333</c:v>
                </c:pt>
                <c:pt idx="32492">
                  <c:v>0.86388888888888893</c:v>
                </c:pt>
                <c:pt idx="32493">
                  <c:v>0.86414351851851856</c:v>
                </c:pt>
                <c:pt idx="32494">
                  <c:v>0.86438657407407404</c:v>
                </c:pt>
                <c:pt idx="32495">
                  <c:v>0.86462962962962964</c:v>
                </c:pt>
                <c:pt idx="32496">
                  <c:v>0.86487268518518512</c:v>
                </c:pt>
                <c:pt idx="32497">
                  <c:v>0.86511574074074071</c:v>
                </c:pt>
                <c:pt idx="32498">
                  <c:v>0.86537037037037035</c:v>
                </c:pt>
                <c:pt idx="32499">
                  <c:v>0.86561342592592594</c:v>
                </c:pt>
                <c:pt idx="32500">
                  <c:v>0.86585648148148142</c:v>
                </c:pt>
                <c:pt idx="32501">
                  <c:v>0.86609953703703713</c:v>
                </c:pt>
                <c:pt idx="32502">
                  <c:v>0.86634259259259261</c:v>
                </c:pt>
                <c:pt idx="32503">
                  <c:v>0.86659722222222213</c:v>
                </c:pt>
                <c:pt idx="32504">
                  <c:v>0.86684027777777783</c:v>
                </c:pt>
                <c:pt idx="32505">
                  <c:v>0.86708333333333332</c:v>
                </c:pt>
                <c:pt idx="32506">
                  <c:v>0.86732638888888891</c:v>
                </c:pt>
                <c:pt idx="32507">
                  <c:v>0.86756944444444439</c:v>
                </c:pt>
                <c:pt idx="32508">
                  <c:v>0.86782407407407414</c:v>
                </c:pt>
                <c:pt idx="32509">
                  <c:v>0.86806712962962962</c:v>
                </c:pt>
                <c:pt idx="32510">
                  <c:v>0.86831018518518521</c:v>
                </c:pt>
                <c:pt idx="32511">
                  <c:v>0.8685532407407407</c:v>
                </c:pt>
                <c:pt idx="32512">
                  <c:v>0.8687962962962964</c:v>
                </c:pt>
                <c:pt idx="32513">
                  <c:v>0.86905092592592592</c:v>
                </c:pt>
                <c:pt idx="32514">
                  <c:v>0.8692939814814814</c:v>
                </c:pt>
                <c:pt idx="32515">
                  <c:v>0.86953703703703711</c:v>
                </c:pt>
                <c:pt idx="32516">
                  <c:v>0.86978009259259259</c:v>
                </c:pt>
                <c:pt idx="32517">
                  <c:v>0.87002314814814818</c:v>
                </c:pt>
                <c:pt idx="32518">
                  <c:v>0.87026620370370367</c:v>
                </c:pt>
                <c:pt idx="32519">
                  <c:v>0.8705208333333333</c:v>
                </c:pt>
                <c:pt idx="32520">
                  <c:v>0.87076388888888889</c:v>
                </c:pt>
                <c:pt idx="32521">
                  <c:v>0.87100694444444438</c:v>
                </c:pt>
                <c:pt idx="32522">
                  <c:v>0.87124999999999997</c:v>
                </c:pt>
                <c:pt idx="32523">
                  <c:v>0.87149305555555545</c:v>
                </c:pt>
                <c:pt idx="32524">
                  <c:v>0.87174768518518519</c:v>
                </c:pt>
                <c:pt idx="32525">
                  <c:v>0.87199074074074068</c:v>
                </c:pt>
                <c:pt idx="32526">
                  <c:v>0.87223379629629638</c:v>
                </c:pt>
                <c:pt idx="32527">
                  <c:v>0.87247685185185186</c:v>
                </c:pt>
                <c:pt idx="32528">
                  <c:v>0.87271990740740746</c:v>
                </c:pt>
                <c:pt idx="32529">
                  <c:v>0.87296296296296294</c:v>
                </c:pt>
                <c:pt idx="32530">
                  <c:v>0.87321759259259257</c:v>
                </c:pt>
                <c:pt idx="32531">
                  <c:v>0.87346064814814817</c:v>
                </c:pt>
                <c:pt idx="32532">
                  <c:v>0.87370370370370365</c:v>
                </c:pt>
                <c:pt idx="32533">
                  <c:v>0.87394675925925924</c:v>
                </c:pt>
                <c:pt idx="32534">
                  <c:v>0.87418981481481473</c:v>
                </c:pt>
                <c:pt idx="32535">
                  <c:v>0.87444444444444447</c:v>
                </c:pt>
                <c:pt idx="32536">
                  <c:v>0.87468749999999995</c:v>
                </c:pt>
                <c:pt idx="32537">
                  <c:v>0.87493055555555566</c:v>
                </c:pt>
                <c:pt idx="32538">
                  <c:v>0.87517361111111114</c:v>
                </c:pt>
                <c:pt idx="32539">
                  <c:v>0.87541666666666673</c:v>
                </c:pt>
                <c:pt idx="32540">
                  <c:v>0.87567129629629636</c:v>
                </c:pt>
                <c:pt idx="32541">
                  <c:v>0.87591435185185185</c:v>
                </c:pt>
                <c:pt idx="32542">
                  <c:v>0.87615740740740744</c:v>
                </c:pt>
                <c:pt idx="32543">
                  <c:v>0.87640046296296292</c:v>
                </c:pt>
                <c:pt idx="32544">
                  <c:v>0.87664351851851852</c:v>
                </c:pt>
                <c:pt idx="32545">
                  <c:v>0.87689814814814815</c:v>
                </c:pt>
                <c:pt idx="32546">
                  <c:v>0.87714120370370363</c:v>
                </c:pt>
                <c:pt idx="32547">
                  <c:v>0.87738425925925922</c:v>
                </c:pt>
                <c:pt idx="32548">
                  <c:v>0.87762731481481471</c:v>
                </c:pt>
                <c:pt idx="32549">
                  <c:v>0.87787037037037041</c:v>
                </c:pt>
                <c:pt idx="32550">
                  <c:v>0.87811342592592589</c:v>
                </c:pt>
                <c:pt idx="32551">
                  <c:v>0.87836805555555564</c:v>
                </c:pt>
                <c:pt idx="32552">
                  <c:v>0.87861111111111112</c:v>
                </c:pt>
                <c:pt idx="32553">
                  <c:v>0.87885416666666671</c:v>
                </c:pt>
                <c:pt idx="32554">
                  <c:v>0.8790972222222222</c:v>
                </c:pt>
                <c:pt idx="32555">
                  <c:v>0.87934027777777779</c:v>
                </c:pt>
                <c:pt idx="32556">
                  <c:v>0.87959490740740742</c:v>
                </c:pt>
                <c:pt idx="32557">
                  <c:v>0.87983796296296291</c:v>
                </c:pt>
                <c:pt idx="32558">
                  <c:v>0.8800810185185185</c:v>
                </c:pt>
                <c:pt idx="32559">
                  <c:v>0.88032407407407398</c:v>
                </c:pt>
                <c:pt idx="32560">
                  <c:v>0.88056712962962969</c:v>
                </c:pt>
                <c:pt idx="32561">
                  <c:v>0.88082175925925921</c:v>
                </c:pt>
                <c:pt idx="32562">
                  <c:v>0.88106481481481491</c:v>
                </c:pt>
                <c:pt idx="32563">
                  <c:v>0.88130787037037039</c:v>
                </c:pt>
                <c:pt idx="32564">
                  <c:v>0.88155092592592599</c:v>
                </c:pt>
                <c:pt idx="32565">
                  <c:v>0.88179398148148147</c:v>
                </c:pt>
                <c:pt idx="32566">
                  <c:v>0.88203703703703706</c:v>
                </c:pt>
                <c:pt idx="32567">
                  <c:v>0.8822916666666667</c:v>
                </c:pt>
                <c:pt idx="32568">
                  <c:v>0.88253472222222218</c:v>
                </c:pt>
                <c:pt idx="32569">
                  <c:v>0.88277777777777777</c:v>
                </c:pt>
                <c:pt idx="32570">
                  <c:v>0.88302083333333325</c:v>
                </c:pt>
                <c:pt idx="32571">
                  <c:v>0.883275462962963</c:v>
                </c:pt>
                <c:pt idx="32572">
                  <c:v>0.88351851851851848</c:v>
                </c:pt>
                <c:pt idx="32573">
                  <c:v>0.88376157407407396</c:v>
                </c:pt>
                <c:pt idx="32574">
                  <c:v>0.88400462962962967</c:v>
                </c:pt>
                <c:pt idx="32575">
                  <c:v>0.88424768518518515</c:v>
                </c:pt>
                <c:pt idx="32576">
                  <c:v>0.88449074074074074</c:v>
                </c:pt>
                <c:pt idx="32577">
                  <c:v>0.88474537037037038</c:v>
                </c:pt>
                <c:pt idx="32578">
                  <c:v>0.88498842592592597</c:v>
                </c:pt>
                <c:pt idx="32579">
                  <c:v>0.88523148148148145</c:v>
                </c:pt>
                <c:pt idx="32580">
                  <c:v>0.88547453703703705</c:v>
                </c:pt>
                <c:pt idx="32581">
                  <c:v>0.88571759259259253</c:v>
                </c:pt>
                <c:pt idx="32582">
                  <c:v>0.88597222222222216</c:v>
                </c:pt>
                <c:pt idx="32583">
                  <c:v>0.88621527777777775</c:v>
                </c:pt>
                <c:pt idx="32584">
                  <c:v>0.88645833333333324</c:v>
                </c:pt>
                <c:pt idx="32585">
                  <c:v>0.88670138888888894</c:v>
                </c:pt>
                <c:pt idx="32586">
                  <c:v>0.88694444444444442</c:v>
                </c:pt>
                <c:pt idx="32587">
                  <c:v>0.88718750000000002</c:v>
                </c:pt>
                <c:pt idx="32588">
                  <c:v>0.88744212962962965</c:v>
                </c:pt>
                <c:pt idx="32589">
                  <c:v>0.88768518518518524</c:v>
                </c:pt>
                <c:pt idx="32590">
                  <c:v>0.88792824074074073</c:v>
                </c:pt>
                <c:pt idx="32591">
                  <c:v>0.88817129629629632</c:v>
                </c:pt>
                <c:pt idx="32592">
                  <c:v>0.8884143518518518</c:v>
                </c:pt>
                <c:pt idx="32593">
                  <c:v>0.88866898148148143</c:v>
                </c:pt>
                <c:pt idx="32594">
                  <c:v>0.88891203703703703</c:v>
                </c:pt>
                <c:pt idx="32595">
                  <c:v>0.88915509259259251</c:v>
                </c:pt>
                <c:pt idx="32596">
                  <c:v>0.88939814814814822</c:v>
                </c:pt>
                <c:pt idx="32597">
                  <c:v>0.8896412037037037</c:v>
                </c:pt>
                <c:pt idx="32598">
                  <c:v>0.88989583333333344</c:v>
                </c:pt>
                <c:pt idx="32599">
                  <c:v>0.89013888888888892</c:v>
                </c:pt>
                <c:pt idx="32600">
                  <c:v>0.89038194444444441</c:v>
                </c:pt>
                <c:pt idx="32601">
                  <c:v>0.890625</c:v>
                </c:pt>
                <c:pt idx="32602">
                  <c:v>0.89086805555555559</c:v>
                </c:pt>
                <c:pt idx="32603">
                  <c:v>0.89112268518518523</c:v>
                </c:pt>
                <c:pt idx="32604">
                  <c:v>0.89136574074074071</c:v>
                </c:pt>
                <c:pt idx="32605">
                  <c:v>0.8916087962962963</c:v>
                </c:pt>
                <c:pt idx="32606">
                  <c:v>0.89185185185185178</c:v>
                </c:pt>
                <c:pt idx="32607">
                  <c:v>0.89209490740740749</c:v>
                </c:pt>
                <c:pt idx="32608">
                  <c:v>0.89234953703703701</c:v>
                </c:pt>
                <c:pt idx="32609">
                  <c:v>0.89259259259259249</c:v>
                </c:pt>
                <c:pt idx="32610">
                  <c:v>0.8928356481481482</c:v>
                </c:pt>
                <c:pt idx="32611">
                  <c:v>0.89307870370370368</c:v>
                </c:pt>
                <c:pt idx="32612">
                  <c:v>0.89332175925925927</c:v>
                </c:pt>
                <c:pt idx="32613">
                  <c:v>0.89356481481481476</c:v>
                </c:pt>
                <c:pt idx="32614">
                  <c:v>0.8938194444444445</c:v>
                </c:pt>
                <c:pt idx="32615">
                  <c:v>0.89406249999999998</c:v>
                </c:pt>
                <c:pt idx="32616">
                  <c:v>0.89430555555555558</c:v>
                </c:pt>
                <c:pt idx="32617">
                  <c:v>0.89454861111111106</c:v>
                </c:pt>
                <c:pt idx="32618">
                  <c:v>0.89479166666666676</c:v>
                </c:pt>
                <c:pt idx="32619">
                  <c:v>0.89504629629629628</c:v>
                </c:pt>
                <c:pt idx="32620">
                  <c:v>0.89528935185185177</c:v>
                </c:pt>
                <c:pt idx="32621">
                  <c:v>0.89553240740740747</c:v>
                </c:pt>
                <c:pt idx="32622">
                  <c:v>0.89577546296296295</c:v>
                </c:pt>
                <c:pt idx="32623">
                  <c:v>0.89601851851851855</c:v>
                </c:pt>
                <c:pt idx="32624">
                  <c:v>0.89626157407407403</c:v>
                </c:pt>
                <c:pt idx="32625">
                  <c:v>0.89651620370370377</c:v>
                </c:pt>
                <c:pt idx="32626">
                  <c:v>0.89675925925925926</c:v>
                </c:pt>
                <c:pt idx="32627">
                  <c:v>0.89700231481481485</c:v>
                </c:pt>
                <c:pt idx="32628">
                  <c:v>0.89724537037037033</c:v>
                </c:pt>
                <c:pt idx="32629">
                  <c:v>0.89748842592592604</c:v>
                </c:pt>
                <c:pt idx="32630">
                  <c:v>0.89774305555555556</c:v>
                </c:pt>
                <c:pt idx="32631">
                  <c:v>0.89798611111111104</c:v>
                </c:pt>
                <c:pt idx="32632">
                  <c:v>0.89822916666666675</c:v>
                </c:pt>
                <c:pt idx="32633">
                  <c:v>0.89847222222222223</c:v>
                </c:pt>
                <c:pt idx="32634">
                  <c:v>0.89871527777777782</c:v>
                </c:pt>
                <c:pt idx="32635">
                  <c:v>0.89896990740740745</c:v>
                </c:pt>
                <c:pt idx="32636">
                  <c:v>0.89921296296296294</c:v>
                </c:pt>
                <c:pt idx="32637">
                  <c:v>0.89945601851851853</c:v>
                </c:pt>
                <c:pt idx="32638">
                  <c:v>0.89969907407407401</c:v>
                </c:pt>
                <c:pt idx="32639">
                  <c:v>0.89994212962962961</c:v>
                </c:pt>
                <c:pt idx="32640">
                  <c:v>0.90019675925925924</c:v>
                </c:pt>
                <c:pt idx="32641">
                  <c:v>0.90043981481481483</c:v>
                </c:pt>
                <c:pt idx="32642">
                  <c:v>0.90068287037037031</c:v>
                </c:pt>
                <c:pt idx="32643">
                  <c:v>0.90092592592592602</c:v>
                </c:pt>
                <c:pt idx="32644">
                  <c:v>0.9011689814814815</c:v>
                </c:pt>
                <c:pt idx="32645">
                  <c:v>0.90141203703703709</c:v>
                </c:pt>
                <c:pt idx="32646">
                  <c:v>0.90166666666666673</c:v>
                </c:pt>
                <c:pt idx="32647">
                  <c:v>0.90190972222222221</c:v>
                </c:pt>
                <c:pt idx="32648">
                  <c:v>0.9021527777777778</c:v>
                </c:pt>
                <c:pt idx="32649">
                  <c:v>0.90239583333333329</c:v>
                </c:pt>
                <c:pt idx="32650">
                  <c:v>0.90263888888888888</c:v>
                </c:pt>
                <c:pt idx="32651">
                  <c:v>0.90289351851851851</c:v>
                </c:pt>
                <c:pt idx="32652">
                  <c:v>0.90313657407407411</c:v>
                </c:pt>
                <c:pt idx="32653">
                  <c:v>0.90337962962962959</c:v>
                </c:pt>
                <c:pt idx="32654">
                  <c:v>0.90362268518518529</c:v>
                </c:pt>
                <c:pt idx="32655">
                  <c:v>0.90386574074074078</c:v>
                </c:pt>
                <c:pt idx="32656">
                  <c:v>0.9041203703703703</c:v>
                </c:pt>
                <c:pt idx="32657">
                  <c:v>0.904363425925926</c:v>
                </c:pt>
                <c:pt idx="32658">
                  <c:v>0.90460648148148148</c:v>
                </c:pt>
                <c:pt idx="32659">
                  <c:v>0.90484953703703708</c:v>
                </c:pt>
                <c:pt idx="32660">
                  <c:v>0.90509259259259256</c:v>
                </c:pt>
                <c:pt idx="32661">
                  <c:v>0.90533564814814815</c:v>
                </c:pt>
                <c:pt idx="32662">
                  <c:v>0.90559027777777779</c:v>
                </c:pt>
                <c:pt idx="32663">
                  <c:v>0.90583333333333327</c:v>
                </c:pt>
                <c:pt idx="32664">
                  <c:v>0.90607638888888886</c:v>
                </c:pt>
                <c:pt idx="32665">
                  <c:v>0.90631944444444434</c:v>
                </c:pt>
                <c:pt idx="32666">
                  <c:v>0.90657407407407409</c:v>
                </c:pt>
                <c:pt idx="32667">
                  <c:v>0.90681712962962957</c:v>
                </c:pt>
                <c:pt idx="32668">
                  <c:v>0.90706018518518527</c:v>
                </c:pt>
                <c:pt idx="32669">
                  <c:v>0.90730324074074076</c:v>
                </c:pt>
                <c:pt idx="32670">
                  <c:v>0.90754629629629635</c:v>
                </c:pt>
                <c:pt idx="32671">
                  <c:v>0.90778935185185183</c:v>
                </c:pt>
                <c:pt idx="32672">
                  <c:v>0.90804398148148147</c:v>
                </c:pt>
                <c:pt idx="32673">
                  <c:v>0.90828703703703706</c:v>
                </c:pt>
                <c:pt idx="32674">
                  <c:v>0.90853009259259254</c:v>
                </c:pt>
                <c:pt idx="32675">
                  <c:v>0.90877314814814814</c:v>
                </c:pt>
                <c:pt idx="32676">
                  <c:v>0.90901620370370362</c:v>
                </c:pt>
                <c:pt idx="32677">
                  <c:v>0.90925925925925932</c:v>
                </c:pt>
                <c:pt idx="32678">
                  <c:v>0.90951388888888884</c:v>
                </c:pt>
                <c:pt idx="32679">
                  <c:v>0.90975694444444455</c:v>
                </c:pt>
                <c:pt idx="32680">
                  <c:v>0.91</c:v>
                </c:pt>
                <c:pt idx="32681">
                  <c:v>0.91024305555555562</c:v>
                </c:pt>
                <c:pt idx="32682">
                  <c:v>0.91048611111111111</c:v>
                </c:pt>
                <c:pt idx="32683">
                  <c:v>0.91074074074074074</c:v>
                </c:pt>
                <c:pt idx="32684">
                  <c:v>0.91098379629629633</c:v>
                </c:pt>
                <c:pt idx="32685">
                  <c:v>0.91122685185185182</c:v>
                </c:pt>
                <c:pt idx="32686">
                  <c:v>0.91146990740740741</c:v>
                </c:pt>
                <c:pt idx="32687">
                  <c:v>0.91171296296296289</c:v>
                </c:pt>
                <c:pt idx="32688">
                  <c:v>0.91196759259259252</c:v>
                </c:pt>
                <c:pt idx="32689">
                  <c:v>0.91221064814814812</c:v>
                </c:pt>
                <c:pt idx="32690">
                  <c:v>0.9124537037037036</c:v>
                </c:pt>
                <c:pt idx="32691">
                  <c:v>0.9126967592592593</c:v>
                </c:pt>
                <c:pt idx="32692">
                  <c:v>0.91293981481481479</c:v>
                </c:pt>
                <c:pt idx="32693">
                  <c:v>0.91319444444444453</c:v>
                </c:pt>
                <c:pt idx="32694">
                  <c:v>0.91343750000000001</c:v>
                </c:pt>
                <c:pt idx="32695">
                  <c:v>0.91368055555555561</c:v>
                </c:pt>
                <c:pt idx="32696">
                  <c:v>0.91392361111111109</c:v>
                </c:pt>
                <c:pt idx="32697">
                  <c:v>0.91416666666666668</c:v>
                </c:pt>
                <c:pt idx="32698">
                  <c:v>0.91442129629629632</c:v>
                </c:pt>
                <c:pt idx="32699">
                  <c:v>0.9146643518518518</c:v>
                </c:pt>
                <c:pt idx="32700">
                  <c:v>0.91490740740740739</c:v>
                </c:pt>
                <c:pt idx="32701">
                  <c:v>0.91515046296296287</c:v>
                </c:pt>
                <c:pt idx="32702">
                  <c:v>0.91539351851851858</c:v>
                </c:pt>
                <c:pt idx="32703">
                  <c:v>0.91563657407407406</c:v>
                </c:pt>
                <c:pt idx="32704">
                  <c:v>0.9158912037037038</c:v>
                </c:pt>
                <c:pt idx="32705">
                  <c:v>0.91613425925925929</c:v>
                </c:pt>
                <c:pt idx="32706">
                  <c:v>0.91637731481481488</c:v>
                </c:pt>
                <c:pt idx="32707">
                  <c:v>0.91662037037037036</c:v>
                </c:pt>
                <c:pt idx="32708">
                  <c:v>0.91686342592592596</c:v>
                </c:pt>
                <c:pt idx="32709">
                  <c:v>0.91711805555555559</c:v>
                </c:pt>
                <c:pt idx="32710">
                  <c:v>0.91736111111111107</c:v>
                </c:pt>
                <c:pt idx="32711">
                  <c:v>0.91760416666666667</c:v>
                </c:pt>
                <c:pt idx="32712">
                  <c:v>0.91784722222222215</c:v>
                </c:pt>
                <c:pt idx="32713">
                  <c:v>0.91809027777777785</c:v>
                </c:pt>
                <c:pt idx="32714">
                  <c:v>0.91834490740740737</c:v>
                </c:pt>
                <c:pt idx="32715">
                  <c:v>0.91858796296296286</c:v>
                </c:pt>
                <c:pt idx="32716">
                  <c:v>0.91883101851851856</c:v>
                </c:pt>
                <c:pt idx="32717">
                  <c:v>0.91907407407407404</c:v>
                </c:pt>
                <c:pt idx="32718">
                  <c:v>0.91931712962962964</c:v>
                </c:pt>
                <c:pt idx="32719">
                  <c:v>0.91956018518518512</c:v>
                </c:pt>
                <c:pt idx="32720">
                  <c:v>0.91981481481481486</c:v>
                </c:pt>
                <c:pt idx="32721">
                  <c:v>0.92005787037037035</c:v>
                </c:pt>
                <c:pt idx="32722">
                  <c:v>0.92030092592592594</c:v>
                </c:pt>
                <c:pt idx="32723">
                  <c:v>0.92054398148148142</c:v>
                </c:pt>
                <c:pt idx="32724">
                  <c:v>0.92078703703703713</c:v>
                </c:pt>
                <c:pt idx="32725">
                  <c:v>0.92104166666666665</c:v>
                </c:pt>
                <c:pt idx="32726">
                  <c:v>0.92128472222222213</c:v>
                </c:pt>
                <c:pt idx="32727">
                  <c:v>0.92152777777777783</c:v>
                </c:pt>
                <c:pt idx="32728">
                  <c:v>0.92177083333333332</c:v>
                </c:pt>
                <c:pt idx="32729">
                  <c:v>0.92201388888888891</c:v>
                </c:pt>
                <c:pt idx="32730">
                  <c:v>0.92226851851851854</c:v>
                </c:pt>
                <c:pt idx="32731">
                  <c:v>0.92251157407407414</c:v>
                </c:pt>
                <c:pt idx="32732">
                  <c:v>0.92275462962962962</c:v>
                </c:pt>
                <c:pt idx="32733">
                  <c:v>0.92299768518518521</c:v>
                </c:pt>
                <c:pt idx="32734">
                  <c:v>0.9232407407407407</c:v>
                </c:pt>
                <c:pt idx="32735">
                  <c:v>0.9234837962962964</c:v>
                </c:pt>
                <c:pt idx="32736">
                  <c:v>0.92373842592592592</c:v>
                </c:pt>
                <c:pt idx="32737">
                  <c:v>0.9239814814814814</c:v>
                </c:pt>
                <c:pt idx="32738">
                  <c:v>0.92422453703703711</c:v>
                </c:pt>
                <c:pt idx="32739">
                  <c:v>0.92446759259259259</c:v>
                </c:pt>
                <c:pt idx="32740">
                  <c:v>0.92471064814814818</c:v>
                </c:pt>
                <c:pt idx="32741">
                  <c:v>0.92496527777777782</c:v>
                </c:pt>
                <c:pt idx="32742">
                  <c:v>0.9252083333333333</c:v>
                </c:pt>
                <c:pt idx="32743">
                  <c:v>0.92545138888888889</c:v>
                </c:pt>
                <c:pt idx="32744">
                  <c:v>0.92569444444444438</c:v>
                </c:pt>
                <c:pt idx="32745">
                  <c:v>0.92593749999999997</c:v>
                </c:pt>
                <c:pt idx="32746">
                  <c:v>0.9261921296296296</c:v>
                </c:pt>
                <c:pt idx="32747">
                  <c:v>0.92643518518518519</c:v>
                </c:pt>
                <c:pt idx="32748">
                  <c:v>0.92667824074074068</c:v>
                </c:pt>
                <c:pt idx="32749">
                  <c:v>0.92692129629629638</c:v>
                </c:pt>
                <c:pt idx="32750">
                  <c:v>0.92716435185185186</c:v>
                </c:pt>
                <c:pt idx="32751">
                  <c:v>0.92741898148148139</c:v>
                </c:pt>
                <c:pt idx="32752">
                  <c:v>0.92766203703703709</c:v>
                </c:pt>
                <c:pt idx="32753">
                  <c:v>0.92790509259259257</c:v>
                </c:pt>
                <c:pt idx="32754">
                  <c:v>0.92814814814814817</c:v>
                </c:pt>
                <c:pt idx="32755">
                  <c:v>0.92839120370370365</c:v>
                </c:pt>
                <c:pt idx="32756">
                  <c:v>0.92864583333333339</c:v>
                </c:pt>
                <c:pt idx="32757">
                  <c:v>0.92888888888888888</c:v>
                </c:pt>
                <c:pt idx="32758">
                  <c:v>0.92913194444444447</c:v>
                </c:pt>
                <c:pt idx="32759">
                  <c:v>0.92937499999999995</c:v>
                </c:pt>
                <c:pt idx="32760">
                  <c:v>0.92961805555555566</c:v>
                </c:pt>
                <c:pt idx="32761">
                  <c:v>0.92986111111111114</c:v>
                </c:pt>
                <c:pt idx="32762">
                  <c:v>0.93011574074074066</c:v>
                </c:pt>
                <c:pt idx="32763">
                  <c:v>0.93035879629629636</c:v>
                </c:pt>
                <c:pt idx="32764">
                  <c:v>0.93060185185185185</c:v>
                </c:pt>
                <c:pt idx="32765">
                  <c:v>0.93084490740740744</c:v>
                </c:pt>
                <c:pt idx="32766">
                  <c:v>0.93108796296296292</c:v>
                </c:pt>
                <c:pt idx="32767">
                  <c:v>0.93134259259259267</c:v>
                </c:pt>
                <c:pt idx="32768">
                  <c:v>0.93158564814814815</c:v>
                </c:pt>
                <c:pt idx="32769">
                  <c:v>0.93182870370370363</c:v>
                </c:pt>
                <c:pt idx="32770">
                  <c:v>0.93207175925925922</c:v>
                </c:pt>
                <c:pt idx="32771">
                  <c:v>0.93231481481481471</c:v>
                </c:pt>
                <c:pt idx="32772">
                  <c:v>0.93255787037037041</c:v>
                </c:pt>
                <c:pt idx="32773">
                  <c:v>0.93281249999999993</c:v>
                </c:pt>
                <c:pt idx="32774">
                  <c:v>0.93305555555555564</c:v>
                </c:pt>
                <c:pt idx="32775">
                  <c:v>0.93329861111111112</c:v>
                </c:pt>
                <c:pt idx="32776">
                  <c:v>0.93354166666666671</c:v>
                </c:pt>
                <c:pt idx="32777">
                  <c:v>0.9337847222222222</c:v>
                </c:pt>
                <c:pt idx="32778">
                  <c:v>0.93403935185185183</c:v>
                </c:pt>
                <c:pt idx="32779">
                  <c:v>0.93428240740740742</c:v>
                </c:pt>
                <c:pt idx="32780">
                  <c:v>0.93452546296296291</c:v>
                </c:pt>
                <c:pt idx="32781">
                  <c:v>0.9347685185185185</c:v>
                </c:pt>
                <c:pt idx="32782">
                  <c:v>0.93501157407407398</c:v>
                </c:pt>
                <c:pt idx="32783">
                  <c:v>0.93526620370370372</c:v>
                </c:pt>
                <c:pt idx="32784">
                  <c:v>0.93550925925925921</c:v>
                </c:pt>
                <c:pt idx="32785">
                  <c:v>0.93575231481481491</c:v>
                </c:pt>
                <c:pt idx="32786">
                  <c:v>0.93599537037037039</c:v>
                </c:pt>
                <c:pt idx="32787">
                  <c:v>0.93623842592592599</c:v>
                </c:pt>
                <c:pt idx="32788">
                  <c:v>0.93649305555555562</c:v>
                </c:pt>
                <c:pt idx="32789">
                  <c:v>0.9367361111111111</c:v>
                </c:pt>
                <c:pt idx="32790">
                  <c:v>0.9369791666666667</c:v>
                </c:pt>
                <c:pt idx="32791">
                  <c:v>0.93722222222222218</c:v>
                </c:pt>
                <c:pt idx="32792">
                  <c:v>0.93746527777777777</c:v>
                </c:pt>
                <c:pt idx="32793">
                  <c:v>0.9377199074074074</c:v>
                </c:pt>
                <c:pt idx="32794">
                  <c:v>0.937962962962963</c:v>
                </c:pt>
                <c:pt idx="32795">
                  <c:v>0.93820601851851848</c:v>
                </c:pt>
                <c:pt idx="32796">
                  <c:v>0.93844907407407396</c:v>
                </c:pt>
                <c:pt idx="32797">
                  <c:v>0.93869212962962967</c:v>
                </c:pt>
                <c:pt idx="32798">
                  <c:v>0.93893518518518526</c:v>
                </c:pt>
                <c:pt idx="32799">
                  <c:v>0.93918981481481489</c:v>
                </c:pt>
                <c:pt idx="32800">
                  <c:v>0.93943287037037038</c:v>
                </c:pt>
                <c:pt idx="32801">
                  <c:v>0.93967592592592597</c:v>
                </c:pt>
                <c:pt idx="32802">
                  <c:v>0.93991898148148145</c:v>
                </c:pt>
                <c:pt idx="32803">
                  <c:v>0.94016203703703705</c:v>
                </c:pt>
                <c:pt idx="32804">
                  <c:v>0.94041666666666668</c:v>
                </c:pt>
                <c:pt idx="32805">
                  <c:v>0.94065972222222216</c:v>
                </c:pt>
                <c:pt idx="32806">
                  <c:v>0.94090277777777775</c:v>
                </c:pt>
                <c:pt idx="32807">
                  <c:v>0.94114583333333324</c:v>
                </c:pt>
                <c:pt idx="32808">
                  <c:v>0.94138888888888894</c:v>
                </c:pt>
                <c:pt idx="32809">
                  <c:v>0.94164351851851846</c:v>
                </c:pt>
                <c:pt idx="32810">
                  <c:v>0.94188657407407417</c:v>
                </c:pt>
                <c:pt idx="32811">
                  <c:v>0.94212962962962965</c:v>
                </c:pt>
                <c:pt idx="32812">
                  <c:v>0.94237268518518524</c:v>
                </c:pt>
                <c:pt idx="32813">
                  <c:v>0.94261574074074073</c:v>
                </c:pt>
                <c:pt idx="32814">
                  <c:v>0.94287037037037036</c:v>
                </c:pt>
                <c:pt idx="32815">
                  <c:v>0.94311342592592595</c:v>
                </c:pt>
                <c:pt idx="32816">
                  <c:v>0.94335648148148143</c:v>
                </c:pt>
                <c:pt idx="32817">
                  <c:v>0.94359953703703703</c:v>
                </c:pt>
                <c:pt idx="32818">
                  <c:v>0.94384259259259251</c:v>
                </c:pt>
                <c:pt idx="32819">
                  <c:v>0.94409722222222225</c:v>
                </c:pt>
                <c:pt idx="32820">
                  <c:v>0.94434027777777774</c:v>
                </c:pt>
                <c:pt idx="32821">
                  <c:v>0.94458333333333344</c:v>
                </c:pt>
                <c:pt idx="32822">
                  <c:v>0.94482638888888892</c:v>
                </c:pt>
                <c:pt idx="32823">
                  <c:v>0.94506944444444441</c:v>
                </c:pt>
                <c:pt idx="32824">
                  <c:v>0.9453125</c:v>
                </c:pt>
                <c:pt idx="32825">
                  <c:v>0.94556712962962963</c:v>
                </c:pt>
                <c:pt idx="32826">
                  <c:v>0.94581018518518523</c:v>
                </c:pt>
                <c:pt idx="32827">
                  <c:v>0.94605324074074071</c:v>
                </c:pt>
                <c:pt idx="32828">
                  <c:v>0.9462962962962963</c:v>
                </c:pt>
                <c:pt idx="32829">
                  <c:v>0.94653935185185178</c:v>
                </c:pt>
                <c:pt idx="32830">
                  <c:v>0.94679398148148142</c:v>
                </c:pt>
                <c:pt idx="32831">
                  <c:v>0.94703703703703701</c:v>
                </c:pt>
                <c:pt idx="32832">
                  <c:v>0.94728009259259249</c:v>
                </c:pt>
                <c:pt idx="32833">
                  <c:v>0.9475231481481482</c:v>
                </c:pt>
                <c:pt idx="32834">
                  <c:v>0.94776620370370368</c:v>
                </c:pt>
                <c:pt idx="32835">
                  <c:v>0.94800925925925927</c:v>
                </c:pt>
                <c:pt idx="32836">
                  <c:v>0.94826388888888891</c:v>
                </c:pt>
                <c:pt idx="32837">
                  <c:v>0.9485069444444445</c:v>
                </c:pt>
                <c:pt idx="32838">
                  <c:v>0.94874999999999998</c:v>
                </c:pt>
                <c:pt idx="32839">
                  <c:v>0.94899305555555558</c:v>
                </c:pt>
                <c:pt idx="32840">
                  <c:v>0.94923611111111106</c:v>
                </c:pt>
                <c:pt idx="32841">
                  <c:v>0.94949074074074069</c:v>
                </c:pt>
                <c:pt idx="32842">
                  <c:v>0.94973379629629628</c:v>
                </c:pt>
                <c:pt idx="32843">
                  <c:v>0.94997685185185177</c:v>
                </c:pt>
                <c:pt idx="32844">
                  <c:v>0.95021990740740747</c:v>
                </c:pt>
                <c:pt idx="32845">
                  <c:v>0.95046296296296295</c:v>
                </c:pt>
                <c:pt idx="32846">
                  <c:v>0.9507175925925927</c:v>
                </c:pt>
                <c:pt idx="32847">
                  <c:v>0.95096064814814818</c:v>
                </c:pt>
                <c:pt idx="32848">
                  <c:v>0.95120370370370377</c:v>
                </c:pt>
                <c:pt idx="32849">
                  <c:v>0.95144675925925926</c:v>
                </c:pt>
                <c:pt idx="32850">
                  <c:v>0.95168981481481474</c:v>
                </c:pt>
                <c:pt idx="32851">
                  <c:v>0.95194444444444448</c:v>
                </c:pt>
                <c:pt idx="32852">
                  <c:v>0.95218749999999996</c:v>
                </c:pt>
                <c:pt idx="32853">
                  <c:v>0.95243055555555556</c:v>
                </c:pt>
                <c:pt idx="32854">
                  <c:v>0.95267361111111104</c:v>
                </c:pt>
                <c:pt idx="32855">
                  <c:v>0.95291666666666675</c:v>
                </c:pt>
                <c:pt idx="32856">
                  <c:v>0.95315972222222223</c:v>
                </c:pt>
                <c:pt idx="32857">
                  <c:v>0.95341435185185175</c:v>
                </c:pt>
                <c:pt idx="32858">
                  <c:v>0.95365740740740745</c:v>
                </c:pt>
                <c:pt idx="32859">
                  <c:v>0.95390046296296294</c:v>
                </c:pt>
                <c:pt idx="32860">
                  <c:v>0.95414351851851853</c:v>
                </c:pt>
                <c:pt idx="32861">
                  <c:v>0.95438657407407401</c:v>
                </c:pt>
                <c:pt idx="32862">
                  <c:v>0.95464120370370376</c:v>
                </c:pt>
                <c:pt idx="32863">
                  <c:v>0.95488425925925924</c:v>
                </c:pt>
                <c:pt idx="32864">
                  <c:v>0.95512731481481483</c:v>
                </c:pt>
                <c:pt idx="32865">
                  <c:v>0.95537037037037031</c:v>
                </c:pt>
                <c:pt idx="32866">
                  <c:v>0.95561342592592602</c:v>
                </c:pt>
                <c:pt idx="32867">
                  <c:v>0.95586805555555554</c:v>
                </c:pt>
                <c:pt idx="32868">
                  <c:v>0.95611111111111102</c:v>
                </c:pt>
                <c:pt idx="32869">
                  <c:v>0.95635416666666673</c:v>
                </c:pt>
                <c:pt idx="32870">
                  <c:v>0.95659722222222221</c:v>
                </c:pt>
                <c:pt idx="32871">
                  <c:v>0.9568402777777778</c:v>
                </c:pt>
                <c:pt idx="32872">
                  <c:v>0.95708333333333329</c:v>
                </c:pt>
                <c:pt idx="32873">
                  <c:v>0.95733796296296303</c:v>
                </c:pt>
                <c:pt idx="32874">
                  <c:v>0.95758101851851851</c:v>
                </c:pt>
                <c:pt idx="32875">
                  <c:v>0.95782407407407411</c:v>
                </c:pt>
                <c:pt idx="32876">
                  <c:v>0.95806712962962959</c:v>
                </c:pt>
                <c:pt idx="32877">
                  <c:v>0.95832175925925922</c:v>
                </c:pt>
                <c:pt idx="32878">
                  <c:v>0.95856481481481481</c:v>
                </c:pt>
                <c:pt idx="32879">
                  <c:v>0.9588078703703703</c:v>
                </c:pt>
                <c:pt idx="32880">
                  <c:v>0.959050925925926</c:v>
                </c:pt>
                <c:pt idx="32881">
                  <c:v>0.95929398148148148</c:v>
                </c:pt>
                <c:pt idx="32882">
                  <c:v>0.95953703703703708</c:v>
                </c:pt>
                <c:pt idx="32883">
                  <c:v>0.95979166666666671</c:v>
                </c:pt>
                <c:pt idx="32884">
                  <c:v>0.96003472222222219</c:v>
                </c:pt>
                <c:pt idx="32885">
                  <c:v>0.96027777777777779</c:v>
                </c:pt>
                <c:pt idx="32886">
                  <c:v>0.96052083333333327</c:v>
                </c:pt>
                <c:pt idx="32887">
                  <c:v>0.96076388888888886</c:v>
                </c:pt>
                <c:pt idx="32888">
                  <c:v>0.96101851851851849</c:v>
                </c:pt>
                <c:pt idx="32889">
                  <c:v>0.96126157407407409</c:v>
                </c:pt>
                <c:pt idx="32890">
                  <c:v>0.96150462962962957</c:v>
                </c:pt>
                <c:pt idx="32891">
                  <c:v>0.96174768518518527</c:v>
                </c:pt>
                <c:pt idx="32892">
                  <c:v>0.96199074074074076</c:v>
                </c:pt>
                <c:pt idx="32893">
                  <c:v>0.96223379629629635</c:v>
                </c:pt>
                <c:pt idx="32894">
                  <c:v>0.96248842592592598</c:v>
                </c:pt>
                <c:pt idx="32895">
                  <c:v>0.96273148148148147</c:v>
                </c:pt>
                <c:pt idx="32896">
                  <c:v>0.96297453703703706</c:v>
                </c:pt>
                <c:pt idx="32897">
                  <c:v>0.96321759259259254</c:v>
                </c:pt>
                <c:pt idx="32898">
                  <c:v>0.96346064814814814</c:v>
                </c:pt>
                <c:pt idx="32899">
                  <c:v>0.96371527777777777</c:v>
                </c:pt>
                <c:pt idx="32900">
                  <c:v>0.96395833333333336</c:v>
                </c:pt>
                <c:pt idx="32901">
                  <c:v>0.96420138888888884</c:v>
                </c:pt>
                <c:pt idx="32902">
                  <c:v>0.96444444444444455</c:v>
                </c:pt>
                <c:pt idx="32903">
                  <c:v>0.96468750000000003</c:v>
                </c:pt>
                <c:pt idx="32904">
                  <c:v>0.96494212962962955</c:v>
                </c:pt>
                <c:pt idx="32905">
                  <c:v>0.96518518518518526</c:v>
                </c:pt>
                <c:pt idx="32906">
                  <c:v>0.96542824074074074</c:v>
                </c:pt>
                <c:pt idx="32907">
                  <c:v>0.96567129629629633</c:v>
                </c:pt>
                <c:pt idx="32908">
                  <c:v>0.96591435185185182</c:v>
                </c:pt>
                <c:pt idx="32909">
                  <c:v>0.96616898148148145</c:v>
                </c:pt>
                <c:pt idx="32910">
                  <c:v>0.96641203703703704</c:v>
                </c:pt>
                <c:pt idx="32911">
                  <c:v>0.96665509259259252</c:v>
                </c:pt>
                <c:pt idx="32912">
                  <c:v>0.96689814814814812</c:v>
                </c:pt>
                <c:pt idx="32913">
                  <c:v>0.9671412037037036</c:v>
                </c:pt>
                <c:pt idx="32914">
                  <c:v>0.9673842592592593</c:v>
                </c:pt>
                <c:pt idx="32915">
                  <c:v>0.96763888888888883</c:v>
                </c:pt>
                <c:pt idx="32916">
                  <c:v>0.96788194444444453</c:v>
                </c:pt>
                <c:pt idx="32917">
                  <c:v>0.96812500000000001</c:v>
                </c:pt>
                <c:pt idx="32918">
                  <c:v>0.96836805555555561</c:v>
                </c:pt>
                <c:pt idx="32919">
                  <c:v>0.96861111111111109</c:v>
                </c:pt>
                <c:pt idx="32920">
                  <c:v>0.96886574074074072</c:v>
                </c:pt>
                <c:pt idx="32921">
                  <c:v>0.96910879629629632</c:v>
                </c:pt>
                <c:pt idx="32922">
                  <c:v>0.9693518518518518</c:v>
                </c:pt>
                <c:pt idx="32923">
                  <c:v>0.96959490740740739</c:v>
                </c:pt>
                <c:pt idx="32924">
                  <c:v>0.96983796296296287</c:v>
                </c:pt>
                <c:pt idx="32925">
                  <c:v>0.97009259259259262</c:v>
                </c:pt>
                <c:pt idx="32926">
                  <c:v>0.9703356481481481</c:v>
                </c:pt>
                <c:pt idx="32927">
                  <c:v>0.9705787037037038</c:v>
                </c:pt>
                <c:pt idx="32928">
                  <c:v>0.97082175925925929</c:v>
                </c:pt>
                <c:pt idx="32929">
                  <c:v>0.97106481481481488</c:v>
                </c:pt>
                <c:pt idx="32930">
                  <c:v>0.97131944444444451</c:v>
                </c:pt>
                <c:pt idx="32931">
                  <c:v>0.9715625</c:v>
                </c:pt>
                <c:pt idx="32932">
                  <c:v>0.97180555555555559</c:v>
                </c:pt>
                <c:pt idx="32933">
                  <c:v>0.97204861111111107</c:v>
                </c:pt>
                <c:pt idx="32934">
                  <c:v>0.97229166666666667</c:v>
                </c:pt>
                <c:pt idx="32935">
                  <c:v>0.9725462962962963</c:v>
                </c:pt>
                <c:pt idx="32936">
                  <c:v>0.97278935185185178</c:v>
                </c:pt>
                <c:pt idx="32937">
                  <c:v>0.97303240740740737</c:v>
                </c:pt>
                <c:pt idx="32938">
                  <c:v>0.97327546296296286</c:v>
                </c:pt>
                <c:pt idx="32939">
                  <c:v>0.97351851851851856</c:v>
                </c:pt>
                <c:pt idx="32940">
                  <c:v>0.97376157407407404</c:v>
                </c:pt>
                <c:pt idx="32941">
                  <c:v>0.97401620370370379</c:v>
                </c:pt>
                <c:pt idx="32942">
                  <c:v>0.97425925925925927</c:v>
                </c:pt>
                <c:pt idx="32943">
                  <c:v>0.97450231481481486</c:v>
                </c:pt>
                <c:pt idx="32944">
                  <c:v>0.97474537037037035</c:v>
                </c:pt>
                <c:pt idx="32945">
                  <c:v>0.97498842592592594</c:v>
                </c:pt>
                <c:pt idx="32946">
                  <c:v>0.97524305555555557</c:v>
                </c:pt>
                <c:pt idx="32947">
                  <c:v>0.97548611111111105</c:v>
                </c:pt>
                <c:pt idx="32948">
                  <c:v>0.97572916666666665</c:v>
                </c:pt>
                <c:pt idx="32949">
                  <c:v>0.97597222222222213</c:v>
                </c:pt>
                <c:pt idx="32950">
                  <c:v>0.97621527777777783</c:v>
                </c:pt>
                <c:pt idx="32951">
                  <c:v>0.97645833333333332</c:v>
                </c:pt>
                <c:pt idx="32952">
                  <c:v>0.97671296296296306</c:v>
                </c:pt>
                <c:pt idx="32953">
                  <c:v>0.97695601851851854</c:v>
                </c:pt>
                <c:pt idx="32954">
                  <c:v>0.97719907407407414</c:v>
                </c:pt>
                <c:pt idx="32955">
                  <c:v>0.97744212962962962</c:v>
                </c:pt>
                <c:pt idx="32956">
                  <c:v>0.97768518518518521</c:v>
                </c:pt>
                <c:pt idx="32957">
                  <c:v>0.97793981481481485</c:v>
                </c:pt>
                <c:pt idx="32958">
                  <c:v>0.97818287037037033</c:v>
                </c:pt>
                <c:pt idx="32959">
                  <c:v>0.97842592592592592</c:v>
                </c:pt>
                <c:pt idx="32960">
                  <c:v>0.9786689814814814</c:v>
                </c:pt>
                <c:pt idx="32961">
                  <c:v>0.97891203703703711</c:v>
                </c:pt>
                <c:pt idx="32962">
                  <c:v>0.97916666666666663</c:v>
                </c:pt>
                <c:pt idx="32963">
                  <c:v>0.97940972222222233</c:v>
                </c:pt>
                <c:pt idx="32964">
                  <c:v>0.97965277777777782</c:v>
                </c:pt>
                <c:pt idx="32965">
                  <c:v>0.9798958333333333</c:v>
                </c:pt>
                <c:pt idx="32966">
                  <c:v>0.98013888888888889</c:v>
                </c:pt>
                <c:pt idx="32967">
                  <c:v>0.98039351851851853</c:v>
                </c:pt>
                <c:pt idx="32968">
                  <c:v>0.98063657407407412</c:v>
                </c:pt>
                <c:pt idx="32969">
                  <c:v>0.9808796296296296</c:v>
                </c:pt>
                <c:pt idx="32970">
                  <c:v>0.98112268518518519</c:v>
                </c:pt>
                <c:pt idx="32971">
                  <c:v>0.98136574074074068</c:v>
                </c:pt>
                <c:pt idx="32972">
                  <c:v>0.98162037037037031</c:v>
                </c:pt>
                <c:pt idx="32973">
                  <c:v>0.9818634259259259</c:v>
                </c:pt>
                <c:pt idx="32974">
                  <c:v>0.98210648148148139</c:v>
                </c:pt>
                <c:pt idx="32975">
                  <c:v>0.98234953703703709</c:v>
                </c:pt>
                <c:pt idx="32976">
                  <c:v>0.98259259259259257</c:v>
                </c:pt>
                <c:pt idx="32977">
                  <c:v>0.98283564814814817</c:v>
                </c:pt>
                <c:pt idx="32978">
                  <c:v>0.9830902777777778</c:v>
                </c:pt>
                <c:pt idx="32979">
                  <c:v>0.98333333333333339</c:v>
                </c:pt>
                <c:pt idx="32980">
                  <c:v>0.98357638888888888</c:v>
                </c:pt>
                <c:pt idx="32981">
                  <c:v>0.98381944444444447</c:v>
                </c:pt>
                <c:pt idx="32982">
                  <c:v>0.98406249999999995</c:v>
                </c:pt>
                <c:pt idx="32983">
                  <c:v>0.98431712962962958</c:v>
                </c:pt>
                <c:pt idx="32984">
                  <c:v>0.98456018518518518</c:v>
                </c:pt>
                <c:pt idx="32985">
                  <c:v>0.98480324074074066</c:v>
                </c:pt>
                <c:pt idx="32986">
                  <c:v>0.98504629629629636</c:v>
                </c:pt>
                <c:pt idx="32987">
                  <c:v>0.98528935185185185</c:v>
                </c:pt>
                <c:pt idx="32988">
                  <c:v>0.98554398148148137</c:v>
                </c:pt>
                <c:pt idx="32989">
                  <c:v>0.98578703703703707</c:v>
                </c:pt>
                <c:pt idx="32990">
                  <c:v>0.98603009259259267</c:v>
                </c:pt>
                <c:pt idx="32991">
                  <c:v>0.98627314814814815</c:v>
                </c:pt>
                <c:pt idx="32992">
                  <c:v>0.98651620370370363</c:v>
                </c:pt>
                <c:pt idx="32993">
                  <c:v>0.98675925925925922</c:v>
                </c:pt>
                <c:pt idx="32994">
                  <c:v>0.98701388888888886</c:v>
                </c:pt>
                <c:pt idx="32995">
                  <c:v>0.98725694444444445</c:v>
                </c:pt>
                <c:pt idx="32996">
                  <c:v>0.98749999999999993</c:v>
                </c:pt>
                <c:pt idx="32997">
                  <c:v>0.98774305555555564</c:v>
                </c:pt>
                <c:pt idx="32998">
                  <c:v>0.98799768518518516</c:v>
                </c:pt>
                <c:pt idx="32999">
                  <c:v>0.98824074074074064</c:v>
                </c:pt>
                <c:pt idx="33000">
                  <c:v>0.98848379629629635</c:v>
                </c:pt>
                <c:pt idx="33001">
                  <c:v>0.98872685185185183</c:v>
                </c:pt>
                <c:pt idx="33002">
                  <c:v>0.98896990740740742</c:v>
                </c:pt>
                <c:pt idx="33003">
                  <c:v>0.98921296296296291</c:v>
                </c:pt>
                <c:pt idx="33004">
                  <c:v>0.98946759259259265</c:v>
                </c:pt>
                <c:pt idx="33005">
                  <c:v>0.98971064814814813</c:v>
                </c:pt>
                <c:pt idx="33006">
                  <c:v>0.98995370370370372</c:v>
                </c:pt>
                <c:pt idx="33007">
                  <c:v>0.99019675925925921</c:v>
                </c:pt>
                <c:pt idx="33008">
                  <c:v>0.99043981481481491</c:v>
                </c:pt>
                <c:pt idx="33009">
                  <c:v>0.99069444444444443</c:v>
                </c:pt>
                <c:pt idx="33010">
                  <c:v>0.99093749999999992</c:v>
                </c:pt>
                <c:pt idx="33011">
                  <c:v>0.99118055555555562</c:v>
                </c:pt>
                <c:pt idx="33012">
                  <c:v>0.9914236111111111</c:v>
                </c:pt>
                <c:pt idx="33013">
                  <c:v>0.9916666666666667</c:v>
                </c:pt>
                <c:pt idx="33014">
                  <c:v>0.99190972222222218</c:v>
                </c:pt>
                <c:pt idx="33015">
                  <c:v>0.99216435185185192</c:v>
                </c:pt>
                <c:pt idx="33016">
                  <c:v>0.9924074074074074</c:v>
                </c:pt>
                <c:pt idx="33017">
                  <c:v>0.992650462962963</c:v>
                </c:pt>
                <c:pt idx="33018">
                  <c:v>0.99289351851851848</c:v>
                </c:pt>
                <c:pt idx="33019">
                  <c:v>0.99313657407407396</c:v>
                </c:pt>
                <c:pt idx="33020">
                  <c:v>0.99339120370370371</c:v>
                </c:pt>
                <c:pt idx="33021">
                  <c:v>0.99363425925925919</c:v>
                </c:pt>
                <c:pt idx="33022">
                  <c:v>0.99387731481481489</c:v>
                </c:pt>
                <c:pt idx="33023">
                  <c:v>0.99412037037037038</c:v>
                </c:pt>
                <c:pt idx="33024">
                  <c:v>0.99436342592592597</c:v>
                </c:pt>
                <c:pt idx="33025">
                  <c:v>0.9946180555555556</c:v>
                </c:pt>
                <c:pt idx="33026">
                  <c:v>0.99486111111111108</c:v>
                </c:pt>
                <c:pt idx="33027">
                  <c:v>0.99510416666666668</c:v>
                </c:pt>
                <c:pt idx="33028">
                  <c:v>0.99534722222222216</c:v>
                </c:pt>
                <c:pt idx="33029">
                  <c:v>0.99559027777777775</c:v>
                </c:pt>
                <c:pt idx="33030">
                  <c:v>0.99584490740740739</c:v>
                </c:pt>
                <c:pt idx="33031">
                  <c:v>0.99608796296296298</c:v>
                </c:pt>
                <c:pt idx="33032">
                  <c:v>0.99633101851851846</c:v>
                </c:pt>
                <c:pt idx="33033">
                  <c:v>0.99657407407407417</c:v>
                </c:pt>
                <c:pt idx="33034">
                  <c:v>0.99681712962962965</c:v>
                </c:pt>
                <c:pt idx="33035">
                  <c:v>0.99707175925925917</c:v>
                </c:pt>
                <c:pt idx="33036">
                  <c:v>0.99731481481481488</c:v>
                </c:pt>
                <c:pt idx="33037">
                  <c:v>0.99755787037037036</c:v>
                </c:pt>
                <c:pt idx="33038">
                  <c:v>0.99780092592592595</c:v>
                </c:pt>
                <c:pt idx="33039">
                  <c:v>0.99804398148148143</c:v>
                </c:pt>
                <c:pt idx="33040">
                  <c:v>0.99828703703703703</c:v>
                </c:pt>
                <c:pt idx="33041">
                  <c:v>0.99854166666666666</c:v>
                </c:pt>
                <c:pt idx="33042">
                  <c:v>0.99878472222222225</c:v>
                </c:pt>
                <c:pt idx="33043">
                  <c:v>0.99902777777777774</c:v>
                </c:pt>
                <c:pt idx="33044">
                  <c:v>0.99927083333333344</c:v>
                </c:pt>
                <c:pt idx="33045">
                  <c:v>0.99951388888888892</c:v>
                </c:pt>
                <c:pt idx="33046">
                  <c:v>0.99976851851851845</c:v>
                </c:pt>
                <c:pt idx="33047">
                  <c:v>1.1574074074074073E-5</c:v>
                </c:pt>
                <c:pt idx="33048">
                  <c:v>2.5462962962962961E-4</c:v>
                </c:pt>
                <c:pt idx="33049">
                  <c:v>4.9768518518518521E-4</c:v>
                </c:pt>
                <c:pt idx="33050">
                  <c:v>7.407407407407407E-4</c:v>
                </c:pt>
                <c:pt idx="33051">
                  <c:v>9.9537037037037042E-4</c:v>
                </c:pt>
                <c:pt idx="33052">
                  <c:v>1.2384259259259258E-3</c:v>
                </c:pt>
                <c:pt idx="33053">
                  <c:v>1.4814814814814814E-3</c:v>
                </c:pt>
                <c:pt idx="33054">
                  <c:v>1.7245370370370372E-3</c:v>
                </c:pt>
                <c:pt idx="33055">
                  <c:v>1.9675925925925928E-3</c:v>
                </c:pt>
                <c:pt idx="33056">
                  <c:v>2.2106481481481478E-3</c:v>
                </c:pt>
                <c:pt idx="33057">
                  <c:v>2.4652777777777776E-3</c:v>
                </c:pt>
                <c:pt idx="33058">
                  <c:v>2.7083333333333334E-3</c:v>
                </c:pt>
                <c:pt idx="33059">
                  <c:v>2.9513888888888888E-3</c:v>
                </c:pt>
                <c:pt idx="33060">
                  <c:v>3.1944444444444442E-3</c:v>
                </c:pt>
                <c:pt idx="33061">
                  <c:v>3.4375E-3</c:v>
                </c:pt>
                <c:pt idx="33062">
                  <c:v>3.6921296296296298E-3</c:v>
                </c:pt>
                <c:pt idx="33063">
                  <c:v>3.9351851851851857E-3</c:v>
                </c:pt>
                <c:pt idx="33064">
                  <c:v>4.1782407407407402E-3</c:v>
                </c:pt>
                <c:pt idx="33065">
                  <c:v>4.4212962962962956E-3</c:v>
                </c:pt>
                <c:pt idx="33066">
                  <c:v>4.6643518518518518E-3</c:v>
                </c:pt>
                <c:pt idx="33067">
                  <c:v>4.9189814814814816E-3</c:v>
                </c:pt>
                <c:pt idx="33068">
                  <c:v>5.162037037037037E-3</c:v>
                </c:pt>
                <c:pt idx="33069">
                  <c:v>5.4050925925925924E-3</c:v>
                </c:pt>
                <c:pt idx="33070">
                  <c:v>5.6481481481481478E-3</c:v>
                </c:pt>
                <c:pt idx="33071">
                  <c:v>5.8912037037037032E-3</c:v>
                </c:pt>
                <c:pt idx="33072">
                  <c:v>6.145833333333333E-3</c:v>
                </c:pt>
                <c:pt idx="33073">
                  <c:v>6.3888888888888884E-3</c:v>
                </c:pt>
                <c:pt idx="33074">
                  <c:v>6.6319444444444446E-3</c:v>
                </c:pt>
                <c:pt idx="33075">
                  <c:v>6.875E-3</c:v>
                </c:pt>
                <c:pt idx="33076">
                  <c:v>7.1180555555555554E-3</c:v>
                </c:pt>
                <c:pt idx="33077">
                  <c:v>7.3726851851851861E-3</c:v>
                </c:pt>
                <c:pt idx="33078">
                  <c:v>7.6157407407407415E-3</c:v>
                </c:pt>
                <c:pt idx="33079">
                  <c:v>7.858796296296296E-3</c:v>
                </c:pt>
                <c:pt idx="33080">
                  <c:v>8.1018518518518514E-3</c:v>
                </c:pt>
                <c:pt idx="33081">
                  <c:v>8.3449074074074085E-3</c:v>
                </c:pt>
                <c:pt idx="33082">
                  <c:v>8.5879629629629622E-3</c:v>
                </c:pt>
                <c:pt idx="33083">
                  <c:v>8.8425925925925911E-3</c:v>
                </c:pt>
                <c:pt idx="33084">
                  <c:v>9.0856481481481483E-3</c:v>
                </c:pt>
                <c:pt idx="33085">
                  <c:v>9.3287037037037036E-3</c:v>
                </c:pt>
                <c:pt idx="33086">
                  <c:v>9.571759259259259E-3</c:v>
                </c:pt>
                <c:pt idx="33087">
                  <c:v>9.8148148148148144E-3</c:v>
                </c:pt>
                <c:pt idx="33088">
                  <c:v>1.0069444444444445E-2</c:v>
                </c:pt>
                <c:pt idx="33089">
                  <c:v>1.03125E-2</c:v>
                </c:pt>
                <c:pt idx="33090">
                  <c:v>1.0555555555555554E-2</c:v>
                </c:pt>
                <c:pt idx="33091">
                  <c:v>1.0798611111111111E-2</c:v>
                </c:pt>
                <c:pt idx="33092">
                  <c:v>1.1041666666666667E-2</c:v>
                </c:pt>
                <c:pt idx="33093">
                  <c:v>1.1296296296296296E-2</c:v>
                </c:pt>
                <c:pt idx="33094">
                  <c:v>1.1539351851851851E-2</c:v>
                </c:pt>
                <c:pt idx="33095">
                  <c:v>1.1782407407407406E-2</c:v>
                </c:pt>
                <c:pt idx="33096">
                  <c:v>1.2025462962962962E-2</c:v>
                </c:pt>
                <c:pt idx="33097">
                  <c:v>1.2268518518518519E-2</c:v>
                </c:pt>
                <c:pt idx="33098">
                  <c:v>1.2511574074074073E-2</c:v>
                </c:pt>
                <c:pt idx="33099">
                  <c:v>1.2766203703703703E-2</c:v>
                </c:pt>
                <c:pt idx="33100">
                  <c:v>1.300925925925926E-2</c:v>
                </c:pt>
                <c:pt idx="33101">
                  <c:v>1.3252314814814814E-2</c:v>
                </c:pt>
                <c:pt idx="33102">
                  <c:v>1.3495370370370371E-2</c:v>
                </c:pt>
                <c:pt idx="33103">
                  <c:v>1.375E-2</c:v>
                </c:pt>
                <c:pt idx="33104">
                  <c:v>1.3993055555555555E-2</c:v>
                </c:pt>
                <c:pt idx="33105">
                  <c:v>1.4236111111111111E-2</c:v>
                </c:pt>
                <c:pt idx="33106">
                  <c:v>1.4479166666666668E-2</c:v>
                </c:pt>
                <c:pt idx="33107">
                  <c:v>1.4722222222222222E-2</c:v>
                </c:pt>
                <c:pt idx="33108">
                  <c:v>1.4965277777777779E-2</c:v>
                </c:pt>
                <c:pt idx="33109">
                  <c:v>1.5219907407407409E-2</c:v>
                </c:pt>
                <c:pt idx="33110">
                  <c:v>1.5462962962962963E-2</c:v>
                </c:pt>
                <c:pt idx="33111">
                  <c:v>1.5706018518518518E-2</c:v>
                </c:pt>
                <c:pt idx="33112">
                  <c:v>1.5949074074074074E-2</c:v>
                </c:pt>
                <c:pt idx="33113">
                  <c:v>1.6192129629629629E-2</c:v>
                </c:pt>
                <c:pt idx="33114">
                  <c:v>1.6446759259259262E-2</c:v>
                </c:pt>
                <c:pt idx="33115">
                  <c:v>1.6689814814814817E-2</c:v>
                </c:pt>
                <c:pt idx="33116">
                  <c:v>1.6932870370370369E-2</c:v>
                </c:pt>
                <c:pt idx="33117">
                  <c:v>1.7175925925925924E-2</c:v>
                </c:pt>
                <c:pt idx="33118">
                  <c:v>1.741898148148148E-2</c:v>
                </c:pt>
                <c:pt idx="33119">
                  <c:v>1.7662037037037035E-2</c:v>
                </c:pt>
                <c:pt idx="33120">
                  <c:v>1.7916666666666668E-2</c:v>
                </c:pt>
                <c:pt idx="33121">
                  <c:v>1.8159722222222219E-2</c:v>
                </c:pt>
                <c:pt idx="33122">
                  <c:v>1.8402777777777778E-2</c:v>
                </c:pt>
                <c:pt idx="33123">
                  <c:v>1.8645833333333334E-2</c:v>
                </c:pt>
                <c:pt idx="33124">
                  <c:v>1.8888888888888889E-2</c:v>
                </c:pt>
                <c:pt idx="33125">
                  <c:v>1.9143518518518518E-2</c:v>
                </c:pt>
                <c:pt idx="33126">
                  <c:v>1.9386574074074073E-2</c:v>
                </c:pt>
                <c:pt idx="33127">
                  <c:v>1.9629629629629629E-2</c:v>
                </c:pt>
                <c:pt idx="33128">
                  <c:v>1.9872685185185184E-2</c:v>
                </c:pt>
                <c:pt idx="33129">
                  <c:v>2.011574074074074E-2</c:v>
                </c:pt>
                <c:pt idx="33130">
                  <c:v>2.0370370370370369E-2</c:v>
                </c:pt>
                <c:pt idx="33131">
                  <c:v>2.0613425925925927E-2</c:v>
                </c:pt>
                <c:pt idx="33132">
                  <c:v>2.0856481481481479E-2</c:v>
                </c:pt>
                <c:pt idx="33133">
                  <c:v>2.1099537037037038E-2</c:v>
                </c:pt>
                <c:pt idx="33134">
                  <c:v>2.1342592592592594E-2</c:v>
                </c:pt>
                <c:pt idx="33135">
                  <c:v>2.1597222222222223E-2</c:v>
                </c:pt>
                <c:pt idx="33136">
                  <c:v>2.1840277777777778E-2</c:v>
                </c:pt>
                <c:pt idx="33137">
                  <c:v>2.2083333333333333E-2</c:v>
                </c:pt>
                <c:pt idx="33138">
                  <c:v>2.2326388888888885E-2</c:v>
                </c:pt>
                <c:pt idx="33139">
                  <c:v>2.2569444444444444E-2</c:v>
                </c:pt>
                <c:pt idx="33140">
                  <c:v>2.2824074074074076E-2</c:v>
                </c:pt>
                <c:pt idx="33141">
                  <c:v>2.3067129629629632E-2</c:v>
                </c:pt>
                <c:pt idx="33142">
                  <c:v>2.3310185185185187E-2</c:v>
                </c:pt>
                <c:pt idx="33143">
                  <c:v>2.3553240740740739E-2</c:v>
                </c:pt>
                <c:pt idx="33144">
                  <c:v>2.3796296296296298E-2</c:v>
                </c:pt>
                <c:pt idx="33145">
                  <c:v>2.4050925925925924E-2</c:v>
                </c:pt>
                <c:pt idx="33146">
                  <c:v>2.4293981481481482E-2</c:v>
                </c:pt>
                <c:pt idx="33147">
                  <c:v>2.4537037037037038E-2</c:v>
                </c:pt>
                <c:pt idx="33148">
                  <c:v>2.478009259259259E-2</c:v>
                </c:pt>
                <c:pt idx="33149">
                  <c:v>2.5023148148148145E-2</c:v>
                </c:pt>
                <c:pt idx="33150">
                  <c:v>2.5266203703703704E-2</c:v>
                </c:pt>
                <c:pt idx="33151">
                  <c:v>2.5520833333333336E-2</c:v>
                </c:pt>
                <c:pt idx="33152">
                  <c:v>2.5763888888888892E-2</c:v>
                </c:pt>
                <c:pt idx="33153">
                  <c:v>2.6006944444444447E-2</c:v>
                </c:pt>
                <c:pt idx="33154">
                  <c:v>2.6249999999999999E-2</c:v>
                </c:pt>
                <c:pt idx="33155">
                  <c:v>2.6493055555555558E-2</c:v>
                </c:pt>
                <c:pt idx="33156">
                  <c:v>2.6747685185185183E-2</c:v>
                </c:pt>
                <c:pt idx="33157">
                  <c:v>2.6990740740740742E-2</c:v>
                </c:pt>
                <c:pt idx="33158">
                  <c:v>2.7233796296296298E-2</c:v>
                </c:pt>
                <c:pt idx="33159">
                  <c:v>2.7476851851851853E-2</c:v>
                </c:pt>
                <c:pt idx="33160">
                  <c:v>2.7719907407407405E-2</c:v>
                </c:pt>
                <c:pt idx="33161">
                  <c:v>2.7962962962962964E-2</c:v>
                </c:pt>
                <c:pt idx="33162">
                  <c:v>2.8217592592592589E-2</c:v>
                </c:pt>
                <c:pt idx="33163">
                  <c:v>2.8460648148148148E-2</c:v>
                </c:pt>
                <c:pt idx="33164">
                  <c:v>2.8703703703703703E-2</c:v>
                </c:pt>
                <c:pt idx="33165">
                  <c:v>2.8946759259259255E-2</c:v>
                </c:pt>
                <c:pt idx="33166">
                  <c:v>2.9189814814814811E-2</c:v>
                </c:pt>
                <c:pt idx="33167">
                  <c:v>2.9444444444444443E-2</c:v>
                </c:pt>
                <c:pt idx="33168">
                  <c:v>2.9687500000000002E-2</c:v>
                </c:pt>
                <c:pt idx="33169">
                  <c:v>2.9930555555555557E-2</c:v>
                </c:pt>
                <c:pt idx="33170">
                  <c:v>3.0173611111111113E-2</c:v>
                </c:pt>
                <c:pt idx="33171">
                  <c:v>3.0416666666666665E-2</c:v>
                </c:pt>
                <c:pt idx="33172">
                  <c:v>3.0671296296296294E-2</c:v>
                </c:pt>
                <c:pt idx="33173">
                  <c:v>3.0914351851851849E-2</c:v>
                </c:pt>
                <c:pt idx="33174">
                  <c:v>3.1157407407407408E-2</c:v>
                </c:pt>
                <c:pt idx="33175">
                  <c:v>3.1400462962962963E-2</c:v>
                </c:pt>
                <c:pt idx="33176">
                  <c:v>3.1643518518518522E-2</c:v>
                </c:pt>
                <c:pt idx="33177">
                  <c:v>3.1898148148148148E-2</c:v>
                </c:pt>
                <c:pt idx="33178">
                  <c:v>3.2141203703703707E-2</c:v>
                </c:pt>
                <c:pt idx="33179">
                  <c:v>3.2384259259259258E-2</c:v>
                </c:pt>
                <c:pt idx="33180">
                  <c:v>3.2627314814814817E-2</c:v>
                </c:pt>
                <c:pt idx="33181">
                  <c:v>3.2870370370370376E-2</c:v>
                </c:pt>
                <c:pt idx="33182">
                  <c:v>3.3125000000000002E-2</c:v>
                </c:pt>
                <c:pt idx="33183">
                  <c:v>3.3368055555555554E-2</c:v>
                </c:pt>
                <c:pt idx="33184">
                  <c:v>3.3611111111111112E-2</c:v>
                </c:pt>
                <c:pt idx="33185">
                  <c:v>3.3854166666666664E-2</c:v>
                </c:pt>
                <c:pt idx="33186">
                  <c:v>3.4097222222222223E-2</c:v>
                </c:pt>
                <c:pt idx="33187">
                  <c:v>3.4340277777777782E-2</c:v>
                </c:pt>
                <c:pt idx="33188">
                  <c:v>3.4594907407407408E-2</c:v>
                </c:pt>
                <c:pt idx="33189">
                  <c:v>3.4837962962962959E-2</c:v>
                </c:pt>
                <c:pt idx="33190">
                  <c:v>3.5081018518518518E-2</c:v>
                </c:pt>
                <c:pt idx="33191">
                  <c:v>3.532407407407407E-2</c:v>
                </c:pt>
                <c:pt idx="33192">
                  <c:v>3.5567129629629629E-2</c:v>
                </c:pt>
                <c:pt idx="33193">
                  <c:v>3.5821759259259262E-2</c:v>
                </c:pt>
                <c:pt idx="33194">
                  <c:v>3.6064814814814813E-2</c:v>
                </c:pt>
                <c:pt idx="33195">
                  <c:v>3.6307870370370372E-2</c:v>
                </c:pt>
                <c:pt idx="33196">
                  <c:v>3.6550925925925924E-2</c:v>
                </c:pt>
                <c:pt idx="33197">
                  <c:v>3.6793981481481483E-2</c:v>
                </c:pt>
                <c:pt idx="33198">
                  <c:v>3.7048611111111109E-2</c:v>
                </c:pt>
                <c:pt idx="33199">
                  <c:v>3.7291666666666667E-2</c:v>
                </c:pt>
                <c:pt idx="33200">
                  <c:v>3.7534722222222219E-2</c:v>
                </c:pt>
                <c:pt idx="33201">
                  <c:v>3.7777777777777778E-2</c:v>
                </c:pt>
                <c:pt idx="33202">
                  <c:v>3.802083333333333E-2</c:v>
                </c:pt>
                <c:pt idx="33203">
                  <c:v>3.8263888888888889E-2</c:v>
                </c:pt>
                <c:pt idx="33204">
                  <c:v>3.8518518518518521E-2</c:v>
                </c:pt>
                <c:pt idx="33205">
                  <c:v>3.876157407407408E-2</c:v>
                </c:pt>
                <c:pt idx="33206">
                  <c:v>3.9004629629629632E-2</c:v>
                </c:pt>
                <c:pt idx="33207">
                  <c:v>3.9247685185185184E-2</c:v>
                </c:pt>
                <c:pt idx="33208">
                  <c:v>3.9490740740740743E-2</c:v>
                </c:pt>
                <c:pt idx="33209">
                  <c:v>3.9745370370370368E-2</c:v>
                </c:pt>
                <c:pt idx="33210">
                  <c:v>3.9988425925925927E-2</c:v>
                </c:pt>
                <c:pt idx="33211">
                  <c:v>4.0231481481481479E-2</c:v>
                </c:pt>
                <c:pt idx="33212">
                  <c:v>4.0474537037037038E-2</c:v>
                </c:pt>
                <c:pt idx="33213">
                  <c:v>4.071759259259259E-2</c:v>
                </c:pt>
                <c:pt idx="33214">
                  <c:v>4.0972222222222222E-2</c:v>
                </c:pt>
                <c:pt idx="33215">
                  <c:v>4.1215277777777774E-2</c:v>
                </c:pt>
                <c:pt idx="33216">
                  <c:v>4.1458333333333333E-2</c:v>
                </c:pt>
                <c:pt idx="33217">
                  <c:v>4.1701388888888885E-2</c:v>
                </c:pt>
                <c:pt idx="33218">
                  <c:v>4.1944444444444444E-2</c:v>
                </c:pt>
                <c:pt idx="33219">
                  <c:v>4.2199074074074076E-2</c:v>
                </c:pt>
                <c:pt idx="33220">
                  <c:v>4.2442129629629628E-2</c:v>
                </c:pt>
                <c:pt idx="33221">
                  <c:v>4.2685185185185187E-2</c:v>
                </c:pt>
                <c:pt idx="33222">
                  <c:v>4.2928240740740746E-2</c:v>
                </c:pt>
                <c:pt idx="33223">
                  <c:v>4.3171296296296298E-2</c:v>
                </c:pt>
                <c:pt idx="33224">
                  <c:v>4.3425925925925923E-2</c:v>
                </c:pt>
                <c:pt idx="33225">
                  <c:v>4.3668981481481482E-2</c:v>
                </c:pt>
                <c:pt idx="33226">
                  <c:v>4.3912037037037034E-2</c:v>
                </c:pt>
                <c:pt idx="33227">
                  <c:v>4.4155092592592593E-2</c:v>
                </c:pt>
                <c:pt idx="33228">
                  <c:v>4.4398148148148152E-2</c:v>
                </c:pt>
                <c:pt idx="33229">
                  <c:v>4.4641203703703704E-2</c:v>
                </c:pt>
                <c:pt idx="33230">
                  <c:v>4.4895833333333329E-2</c:v>
                </c:pt>
                <c:pt idx="33231">
                  <c:v>4.5138888888888888E-2</c:v>
                </c:pt>
                <c:pt idx="33232">
                  <c:v>4.538194444444444E-2</c:v>
                </c:pt>
                <c:pt idx="33233">
                  <c:v>4.5624999999999999E-2</c:v>
                </c:pt>
                <c:pt idx="33234">
                  <c:v>4.5868055555555558E-2</c:v>
                </c:pt>
                <c:pt idx="33235">
                  <c:v>4.612268518518519E-2</c:v>
                </c:pt>
                <c:pt idx="33236">
                  <c:v>4.6365740740740742E-2</c:v>
                </c:pt>
                <c:pt idx="33237">
                  <c:v>4.6608796296296294E-2</c:v>
                </c:pt>
                <c:pt idx="33238">
                  <c:v>4.6851851851851846E-2</c:v>
                </c:pt>
                <c:pt idx="33239">
                  <c:v>4.7094907407407405E-2</c:v>
                </c:pt>
                <c:pt idx="33240">
                  <c:v>4.7349537037037037E-2</c:v>
                </c:pt>
                <c:pt idx="33241">
                  <c:v>4.7592592592592596E-2</c:v>
                </c:pt>
                <c:pt idx="33242">
                  <c:v>4.7835648148148148E-2</c:v>
                </c:pt>
                <c:pt idx="33243">
                  <c:v>4.8078703703703707E-2</c:v>
                </c:pt>
                <c:pt idx="33244">
                  <c:v>4.8321759259259266E-2</c:v>
                </c:pt>
                <c:pt idx="33245">
                  <c:v>4.8564814814814818E-2</c:v>
                </c:pt>
                <c:pt idx="33246">
                  <c:v>4.8819444444444443E-2</c:v>
                </c:pt>
                <c:pt idx="33247">
                  <c:v>4.9062500000000002E-2</c:v>
                </c:pt>
                <c:pt idx="33248">
                  <c:v>4.9305555555555554E-2</c:v>
                </c:pt>
                <c:pt idx="33249">
                  <c:v>4.9548611111111113E-2</c:v>
                </c:pt>
                <c:pt idx="33250">
                  <c:v>4.9791666666666672E-2</c:v>
                </c:pt>
                <c:pt idx="33251">
                  <c:v>5.004629629629629E-2</c:v>
                </c:pt>
                <c:pt idx="33252">
                  <c:v>5.0289351851851849E-2</c:v>
                </c:pt>
                <c:pt idx="33253">
                  <c:v>5.0532407407407408E-2</c:v>
                </c:pt>
                <c:pt idx="33254">
                  <c:v>5.077546296296296E-2</c:v>
                </c:pt>
                <c:pt idx="33255">
                  <c:v>5.1018518518518519E-2</c:v>
                </c:pt>
                <c:pt idx="33256">
                  <c:v>5.1273148148148151E-2</c:v>
                </c:pt>
                <c:pt idx="33257">
                  <c:v>5.151620370370371E-2</c:v>
                </c:pt>
                <c:pt idx="33258">
                  <c:v>5.1759259259259262E-2</c:v>
                </c:pt>
                <c:pt idx="33259">
                  <c:v>5.2002314814814814E-2</c:v>
                </c:pt>
                <c:pt idx="33260">
                  <c:v>5.2245370370370366E-2</c:v>
                </c:pt>
                <c:pt idx="33261">
                  <c:v>5.2499999999999998E-2</c:v>
                </c:pt>
                <c:pt idx="33262">
                  <c:v>5.2743055555555557E-2</c:v>
                </c:pt>
                <c:pt idx="33263">
                  <c:v>5.2986111111111116E-2</c:v>
                </c:pt>
                <c:pt idx="33264">
                  <c:v>5.3229166666666661E-2</c:v>
                </c:pt>
                <c:pt idx="33265">
                  <c:v>5.347222222222222E-2</c:v>
                </c:pt>
                <c:pt idx="33266">
                  <c:v>5.3715277777777772E-2</c:v>
                </c:pt>
                <c:pt idx="33267">
                  <c:v>5.3969907407407404E-2</c:v>
                </c:pt>
                <c:pt idx="33268">
                  <c:v>5.4212962962962963E-2</c:v>
                </c:pt>
                <c:pt idx="33269">
                  <c:v>5.4456018518518522E-2</c:v>
                </c:pt>
                <c:pt idx="33270">
                  <c:v>5.4699074074074074E-2</c:v>
                </c:pt>
                <c:pt idx="33271">
                  <c:v>5.4942129629629632E-2</c:v>
                </c:pt>
                <c:pt idx="33272">
                  <c:v>5.5196759259259265E-2</c:v>
                </c:pt>
                <c:pt idx="33273">
                  <c:v>5.543981481481481E-2</c:v>
                </c:pt>
                <c:pt idx="33274">
                  <c:v>5.5682870370370369E-2</c:v>
                </c:pt>
                <c:pt idx="33275">
                  <c:v>5.5925925925925928E-2</c:v>
                </c:pt>
                <c:pt idx="33276">
                  <c:v>5.6168981481481479E-2</c:v>
                </c:pt>
                <c:pt idx="33277">
                  <c:v>5.6423611111111112E-2</c:v>
                </c:pt>
                <c:pt idx="33278">
                  <c:v>5.6666666666666671E-2</c:v>
                </c:pt>
                <c:pt idx="33279">
                  <c:v>5.6909722222222216E-2</c:v>
                </c:pt>
                <c:pt idx="33280">
                  <c:v>5.7152777777777775E-2</c:v>
                </c:pt>
                <c:pt idx="33281">
                  <c:v>5.7395833333333333E-2</c:v>
                </c:pt>
                <c:pt idx="33282">
                  <c:v>5.7638888888888885E-2</c:v>
                </c:pt>
                <c:pt idx="33283">
                  <c:v>5.7893518518518518E-2</c:v>
                </c:pt>
                <c:pt idx="33284">
                  <c:v>5.8136574074074077E-2</c:v>
                </c:pt>
                <c:pt idx="33285">
                  <c:v>5.8379629629629635E-2</c:v>
                </c:pt>
                <c:pt idx="33286">
                  <c:v>5.8622685185185187E-2</c:v>
                </c:pt>
                <c:pt idx="33287">
                  <c:v>5.8877314814814813E-2</c:v>
                </c:pt>
                <c:pt idx="33288">
                  <c:v>5.9120370370370372E-2</c:v>
                </c:pt>
                <c:pt idx="33289">
                  <c:v>5.9363425925925924E-2</c:v>
                </c:pt>
                <c:pt idx="33290">
                  <c:v>5.9606481481481483E-2</c:v>
                </c:pt>
                <c:pt idx="33291">
                  <c:v>5.9849537037037041E-2</c:v>
                </c:pt>
                <c:pt idx="33292">
                  <c:v>6.0092592592592593E-2</c:v>
                </c:pt>
                <c:pt idx="33293">
                  <c:v>6.0347222222222219E-2</c:v>
                </c:pt>
                <c:pt idx="33294">
                  <c:v>6.0590277777777778E-2</c:v>
                </c:pt>
                <c:pt idx="33295">
                  <c:v>6.083333333333333E-2</c:v>
                </c:pt>
                <c:pt idx="33296">
                  <c:v>6.1076388888888888E-2</c:v>
                </c:pt>
                <c:pt idx="33297">
                  <c:v>6.1319444444444447E-2</c:v>
                </c:pt>
                <c:pt idx="33298">
                  <c:v>6.157407407407408E-2</c:v>
                </c:pt>
                <c:pt idx="33299">
                  <c:v>6.1817129629629632E-2</c:v>
                </c:pt>
                <c:pt idx="33300">
                  <c:v>6.206018518518519E-2</c:v>
                </c:pt>
                <c:pt idx="33301">
                  <c:v>6.2303240740740735E-2</c:v>
                </c:pt>
                <c:pt idx="33302">
                  <c:v>6.2546296296296294E-2</c:v>
                </c:pt>
                <c:pt idx="33303">
                  <c:v>6.2789351851851846E-2</c:v>
                </c:pt>
                <c:pt idx="33304">
                  <c:v>6.3043981481481479E-2</c:v>
                </c:pt>
                <c:pt idx="33305">
                  <c:v>6.3287037037037031E-2</c:v>
                </c:pt>
                <c:pt idx="33306">
                  <c:v>6.3530092592592582E-2</c:v>
                </c:pt>
                <c:pt idx="33307">
                  <c:v>6.3773148148148148E-2</c:v>
                </c:pt>
                <c:pt idx="33308">
                  <c:v>6.40162037037037E-2</c:v>
                </c:pt>
                <c:pt idx="33309">
                  <c:v>6.4270833333333333E-2</c:v>
                </c:pt>
                <c:pt idx="33310">
                  <c:v>6.4513888888888885E-2</c:v>
                </c:pt>
                <c:pt idx="33311">
                  <c:v>6.475694444444445E-2</c:v>
                </c:pt>
                <c:pt idx="33312">
                  <c:v>6.5000000000000002E-2</c:v>
                </c:pt>
                <c:pt idx="33313">
                  <c:v>6.5243055555555554E-2</c:v>
                </c:pt>
                <c:pt idx="33314">
                  <c:v>6.5497685185185187E-2</c:v>
                </c:pt>
                <c:pt idx="33315">
                  <c:v>6.5740740740740738E-2</c:v>
                </c:pt>
                <c:pt idx="33316">
                  <c:v>6.598379629629629E-2</c:v>
                </c:pt>
                <c:pt idx="33317">
                  <c:v>6.6226851851851856E-2</c:v>
                </c:pt>
                <c:pt idx="33318">
                  <c:v>6.6469907407407408E-2</c:v>
                </c:pt>
                <c:pt idx="33319">
                  <c:v>6.6724537037037041E-2</c:v>
                </c:pt>
                <c:pt idx="33320">
                  <c:v>6.6967592592592592E-2</c:v>
                </c:pt>
                <c:pt idx="33321">
                  <c:v>6.7210648148148144E-2</c:v>
                </c:pt>
                <c:pt idx="33322">
                  <c:v>6.7453703703703696E-2</c:v>
                </c:pt>
                <c:pt idx="33323">
                  <c:v>6.7696759259259262E-2</c:v>
                </c:pt>
                <c:pt idx="33324">
                  <c:v>6.7951388888888895E-2</c:v>
                </c:pt>
                <c:pt idx="33325">
                  <c:v>6.8194444444444446E-2</c:v>
                </c:pt>
                <c:pt idx="33326">
                  <c:v>6.8437499999999998E-2</c:v>
                </c:pt>
                <c:pt idx="33327">
                  <c:v>6.8680555555555564E-2</c:v>
                </c:pt>
                <c:pt idx="33328">
                  <c:v>6.8923611111111116E-2</c:v>
                </c:pt>
                <c:pt idx="33329">
                  <c:v>6.9178240740740735E-2</c:v>
                </c:pt>
                <c:pt idx="33330">
                  <c:v>6.94212962962963E-2</c:v>
                </c:pt>
                <c:pt idx="33331">
                  <c:v>6.9664351851851852E-2</c:v>
                </c:pt>
                <c:pt idx="33332">
                  <c:v>6.9907407407407404E-2</c:v>
                </c:pt>
                <c:pt idx="33333">
                  <c:v>7.0150462962962956E-2</c:v>
                </c:pt>
                <c:pt idx="33334">
                  <c:v>7.0393518518518508E-2</c:v>
                </c:pt>
                <c:pt idx="33335">
                  <c:v>7.064814814814814E-2</c:v>
                </c:pt>
                <c:pt idx="33336">
                  <c:v>7.0891203703703706E-2</c:v>
                </c:pt>
                <c:pt idx="33337">
                  <c:v>7.1134259259259258E-2</c:v>
                </c:pt>
                <c:pt idx="33338">
                  <c:v>7.137731481481481E-2</c:v>
                </c:pt>
                <c:pt idx="33339">
                  <c:v>7.1620370370370376E-2</c:v>
                </c:pt>
                <c:pt idx="33340">
                  <c:v>7.1875000000000008E-2</c:v>
                </c:pt>
                <c:pt idx="33341">
                  <c:v>7.211805555555556E-2</c:v>
                </c:pt>
                <c:pt idx="33342">
                  <c:v>7.2361111111111112E-2</c:v>
                </c:pt>
                <c:pt idx="33343">
                  <c:v>7.2604166666666664E-2</c:v>
                </c:pt>
                <c:pt idx="33344">
                  <c:v>7.2847222222222216E-2</c:v>
                </c:pt>
                <c:pt idx="33345">
                  <c:v>7.3090277777777782E-2</c:v>
                </c:pt>
                <c:pt idx="33346">
                  <c:v>7.3344907407407414E-2</c:v>
                </c:pt>
                <c:pt idx="33347">
                  <c:v>7.3587962962962966E-2</c:v>
                </c:pt>
                <c:pt idx="33348">
                  <c:v>7.3831018518518518E-2</c:v>
                </c:pt>
                <c:pt idx="33349">
                  <c:v>7.407407407407407E-2</c:v>
                </c:pt>
                <c:pt idx="33350">
                  <c:v>7.4317129629629622E-2</c:v>
                </c:pt>
                <c:pt idx="33351">
                  <c:v>7.4571759259259254E-2</c:v>
                </c:pt>
                <c:pt idx="33352">
                  <c:v>7.481481481481482E-2</c:v>
                </c:pt>
                <c:pt idx="33353">
                  <c:v>7.5057870370370372E-2</c:v>
                </c:pt>
                <c:pt idx="33354">
                  <c:v>7.5300925925925924E-2</c:v>
                </c:pt>
                <c:pt idx="33355">
                  <c:v>7.554398148148149E-2</c:v>
                </c:pt>
                <c:pt idx="33356">
                  <c:v>7.5798611111111108E-2</c:v>
                </c:pt>
                <c:pt idx="33357">
                  <c:v>7.604166666666666E-2</c:v>
                </c:pt>
                <c:pt idx="33358">
                  <c:v>7.6284722222222226E-2</c:v>
                </c:pt>
                <c:pt idx="33359">
                  <c:v>7.6527777777777778E-2</c:v>
                </c:pt>
                <c:pt idx="33360">
                  <c:v>7.677083333333333E-2</c:v>
                </c:pt>
                <c:pt idx="33361">
                  <c:v>7.7025462962962962E-2</c:v>
                </c:pt>
                <c:pt idx="33362">
                  <c:v>7.7268518518518514E-2</c:v>
                </c:pt>
                <c:pt idx="33363">
                  <c:v>7.7511574074074066E-2</c:v>
                </c:pt>
                <c:pt idx="33364">
                  <c:v>7.7754629629629632E-2</c:v>
                </c:pt>
                <c:pt idx="33365">
                  <c:v>7.7997685185185184E-2</c:v>
                </c:pt>
                <c:pt idx="33366">
                  <c:v>7.8252314814814816E-2</c:v>
                </c:pt>
                <c:pt idx="33367">
                  <c:v>7.8495370370370368E-2</c:v>
                </c:pt>
                <c:pt idx="33368">
                  <c:v>7.8738425925925934E-2</c:v>
                </c:pt>
                <c:pt idx="33369">
                  <c:v>7.8981481481481486E-2</c:v>
                </c:pt>
                <c:pt idx="33370">
                  <c:v>7.9224537037037038E-2</c:v>
                </c:pt>
                <c:pt idx="33371">
                  <c:v>7.946759259259259E-2</c:v>
                </c:pt>
                <c:pt idx="33372">
                  <c:v>7.9722222222222222E-2</c:v>
                </c:pt>
                <c:pt idx="33373">
                  <c:v>7.9965277777777774E-2</c:v>
                </c:pt>
                <c:pt idx="33374">
                  <c:v>8.020833333333334E-2</c:v>
                </c:pt>
                <c:pt idx="33375">
                  <c:v>8.0451388888888892E-2</c:v>
                </c:pt>
                <c:pt idx="33376">
                  <c:v>8.0694444444444444E-2</c:v>
                </c:pt>
                <c:pt idx="33377">
                  <c:v>8.0949074074074076E-2</c:v>
                </c:pt>
                <c:pt idx="33378">
                  <c:v>8.1192129629629628E-2</c:v>
                </c:pt>
                <c:pt idx="33379">
                  <c:v>8.143518518518518E-2</c:v>
                </c:pt>
                <c:pt idx="33380">
                  <c:v>8.1678240740740746E-2</c:v>
                </c:pt>
                <c:pt idx="33381">
                  <c:v>8.1921296296296298E-2</c:v>
                </c:pt>
                <c:pt idx="33382">
                  <c:v>8.217592592592593E-2</c:v>
                </c:pt>
                <c:pt idx="33383">
                  <c:v>8.2418981481481482E-2</c:v>
                </c:pt>
                <c:pt idx="33384">
                  <c:v>8.2662037037037034E-2</c:v>
                </c:pt>
                <c:pt idx="33385">
                  <c:v>8.2905092592592586E-2</c:v>
                </c:pt>
                <c:pt idx="33386">
                  <c:v>8.3148148148148152E-2</c:v>
                </c:pt>
                <c:pt idx="33387">
                  <c:v>8.3391203703703717E-2</c:v>
                </c:pt>
                <c:pt idx="33388">
                  <c:v>8.3645833333333322E-2</c:v>
                </c:pt>
                <c:pt idx="33389">
                  <c:v>8.3888888888888888E-2</c:v>
                </c:pt>
                <c:pt idx="33390">
                  <c:v>8.413194444444444E-2</c:v>
                </c:pt>
                <c:pt idx="33391">
                  <c:v>8.4374999999999992E-2</c:v>
                </c:pt>
                <c:pt idx="33392">
                  <c:v>8.4618055555555557E-2</c:v>
                </c:pt>
                <c:pt idx="33393">
                  <c:v>8.487268518518519E-2</c:v>
                </c:pt>
                <c:pt idx="33394">
                  <c:v>8.5115740740740742E-2</c:v>
                </c:pt>
                <c:pt idx="33395">
                  <c:v>8.5358796296296294E-2</c:v>
                </c:pt>
                <c:pt idx="33396">
                  <c:v>8.560185185185186E-2</c:v>
                </c:pt>
                <c:pt idx="33397">
                  <c:v>8.5844907407407411E-2</c:v>
                </c:pt>
                <c:pt idx="33398">
                  <c:v>8.6099537037037044E-2</c:v>
                </c:pt>
                <c:pt idx="33399">
                  <c:v>8.6342592592592596E-2</c:v>
                </c:pt>
                <c:pt idx="33400">
                  <c:v>8.6585648148148162E-2</c:v>
                </c:pt>
                <c:pt idx="33401">
                  <c:v>8.68287037037037E-2</c:v>
                </c:pt>
                <c:pt idx="33402">
                  <c:v>8.7071759259259252E-2</c:v>
                </c:pt>
                <c:pt idx="33403">
                  <c:v>8.7326388888888884E-2</c:v>
                </c:pt>
                <c:pt idx="33404">
                  <c:v>8.7569444444444436E-2</c:v>
                </c:pt>
                <c:pt idx="33405">
                  <c:v>8.7812500000000002E-2</c:v>
                </c:pt>
                <c:pt idx="33406">
                  <c:v>8.8055555555555554E-2</c:v>
                </c:pt>
                <c:pt idx="33407">
                  <c:v>8.8298611111111105E-2</c:v>
                </c:pt>
                <c:pt idx="33408">
                  <c:v>8.8553240740740738E-2</c:v>
                </c:pt>
                <c:pt idx="33409">
                  <c:v>8.8796296296296304E-2</c:v>
                </c:pt>
                <c:pt idx="33410">
                  <c:v>8.9039351851851856E-2</c:v>
                </c:pt>
                <c:pt idx="33411">
                  <c:v>8.9282407407407408E-2</c:v>
                </c:pt>
                <c:pt idx="33412">
                  <c:v>8.9525462962962973E-2</c:v>
                </c:pt>
                <c:pt idx="33413">
                  <c:v>8.9768518518518525E-2</c:v>
                </c:pt>
                <c:pt idx="33414">
                  <c:v>9.0023148148148144E-2</c:v>
                </c:pt>
                <c:pt idx="33415">
                  <c:v>9.0266203703703696E-2</c:v>
                </c:pt>
                <c:pt idx="33416">
                  <c:v>9.0509259259259248E-2</c:v>
                </c:pt>
                <c:pt idx="33417">
                  <c:v>9.0752314814814813E-2</c:v>
                </c:pt>
                <c:pt idx="33418">
                  <c:v>9.0995370370370365E-2</c:v>
                </c:pt>
                <c:pt idx="33419">
                  <c:v>9.1249999999999998E-2</c:v>
                </c:pt>
                <c:pt idx="33420">
                  <c:v>9.149305555555555E-2</c:v>
                </c:pt>
                <c:pt idx="33421">
                  <c:v>9.1736111111111115E-2</c:v>
                </c:pt>
                <c:pt idx="33422">
                  <c:v>9.1979166666666667E-2</c:v>
                </c:pt>
                <c:pt idx="33423">
                  <c:v>9.2222222222222219E-2</c:v>
                </c:pt>
                <c:pt idx="33424">
                  <c:v>9.2465277777777785E-2</c:v>
                </c:pt>
                <c:pt idx="33425">
                  <c:v>9.2719907407407418E-2</c:v>
                </c:pt>
                <c:pt idx="33426">
                  <c:v>9.2962962962962969E-2</c:v>
                </c:pt>
                <c:pt idx="33427">
                  <c:v>9.3206018518518521E-2</c:v>
                </c:pt>
                <c:pt idx="33428">
                  <c:v>9.3449074074074087E-2</c:v>
                </c:pt>
                <c:pt idx="33429">
                  <c:v>9.3692129629629625E-2</c:v>
                </c:pt>
                <c:pt idx="33430">
                  <c:v>9.3946759259259258E-2</c:v>
                </c:pt>
                <c:pt idx="33431">
                  <c:v>9.418981481481481E-2</c:v>
                </c:pt>
                <c:pt idx="33432">
                  <c:v>9.4432870370370361E-2</c:v>
                </c:pt>
                <c:pt idx="33433">
                  <c:v>9.4675925925925927E-2</c:v>
                </c:pt>
                <c:pt idx="33434">
                  <c:v>9.4918981481481479E-2</c:v>
                </c:pt>
                <c:pt idx="33435">
                  <c:v>9.5173611111111112E-2</c:v>
                </c:pt>
                <c:pt idx="33436">
                  <c:v>9.5416666666666664E-2</c:v>
                </c:pt>
                <c:pt idx="33437">
                  <c:v>9.5659722222222229E-2</c:v>
                </c:pt>
                <c:pt idx="33438">
                  <c:v>9.5902777777777781E-2</c:v>
                </c:pt>
                <c:pt idx="33439">
                  <c:v>9.6145833333333333E-2</c:v>
                </c:pt>
                <c:pt idx="33440">
                  <c:v>9.6400462962962966E-2</c:v>
                </c:pt>
                <c:pt idx="33441">
                  <c:v>9.6643518518518531E-2</c:v>
                </c:pt>
                <c:pt idx="33442">
                  <c:v>9.6886574074074083E-2</c:v>
                </c:pt>
                <c:pt idx="33443">
                  <c:v>9.7129629629629635E-2</c:v>
                </c:pt>
                <c:pt idx="33444">
                  <c:v>9.7372685185185173E-2</c:v>
                </c:pt>
                <c:pt idx="33445">
                  <c:v>9.7627314814814806E-2</c:v>
                </c:pt>
                <c:pt idx="33446">
                  <c:v>9.7870370370370371E-2</c:v>
                </c:pt>
                <c:pt idx="33447">
                  <c:v>9.8113425925925923E-2</c:v>
                </c:pt>
                <c:pt idx="33448">
                  <c:v>9.8356481481481475E-2</c:v>
                </c:pt>
                <c:pt idx="33449">
                  <c:v>9.8599537037037041E-2</c:v>
                </c:pt>
                <c:pt idx="33450">
                  <c:v>9.8842592592592593E-2</c:v>
                </c:pt>
                <c:pt idx="33451">
                  <c:v>9.9097222222222225E-2</c:v>
                </c:pt>
                <c:pt idx="33452">
                  <c:v>9.9340277777777777E-2</c:v>
                </c:pt>
                <c:pt idx="33453">
                  <c:v>9.9583333333333343E-2</c:v>
                </c:pt>
                <c:pt idx="33454">
                  <c:v>9.9826388888888895E-2</c:v>
                </c:pt>
                <c:pt idx="33455">
                  <c:v>0.10006944444444445</c:v>
                </c:pt>
                <c:pt idx="33456">
                  <c:v>0.10032407407407407</c:v>
                </c:pt>
                <c:pt idx="33457">
                  <c:v>0.10056712962962962</c:v>
                </c:pt>
                <c:pt idx="33458">
                  <c:v>0.10081018518518518</c:v>
                </c:pt>
                <c:pt idx="33459">
                  <c:v>0.10105324074074074</c:v>
                </c:pt>
                <c:pt idx="33460">
                  <c:v>0.10129629629629629</c:v>
                </c:pt>
                <c:pt idx="33461">
                  <c:v>0.10155092592592592</c:v>
                </c:pt>
                <c:pt idx="33462">
                  <c:v>0.10179398148148149</c:v>
                </c:pt>
                <c:pt idx="33463">
                  <c:v>0.10203703703703704</c:v>
                </c:pt>
                <c:pt idx="33464">
                  <c:v>0.10228009259259259</c:v>
                </c:pt>
                <c:pt idx="33465">
                  <c:v>0.10252314814814815</c:v>
                </c:pt>
                <c:pt idx="33466">
                  <c:v>0.10276620370370371</c:v>
                </c:pt>
                <c:pt idx="33467">
                  <c:v>0.10302083333333334</c:v>
                </c:pt>
                <c:pt idx="33468">
                  <c:v>0.10326388888888889</c:v>
                </c:pt>
                <c:pt idx="33469">
                  <c:v>0.10350694444444446</c:v>
                </c:pt>
                <c:pt idx="33470">
                  <c:v>0.10375000000000001</c:v>
                </c:pt>
                <c:pt idx="33471">
                  <c:v>0.10400462962962963</c:v>
                </c:pt>
                <c:pt idx="33472">
                  <c:v>0.10424768518518518</c:v>
                </c:pt>
                <c:pt idx="33473">
                  <c:v>0.10449074074074073</c:v>
                </c:pt>
                <c:pt idx="33474">
                  <c:v>0.1047337962962963</c:v>
                </c:pt>
                <c:pt idx="33475">
                  <c:v>0.10497685185185185</c:v>
                </c:pt>
                <c:pt idx="33476">
                  <c:v>0.1052199074074074</c:v>
                </c:pt>
                <c:pt idx="33477">
                  <c:v>0.10547453703703703</c:v>
                </c:pt>
                <c:pt idx="33478">
                  <c:v>0.1057175925925926</c:v>
                </c:pt>
                <c:pt idx="33479">
                  <c:v>0.10596064814814815</c:v>
                </c:pt>
                <c:pt idx="33480">
                  <c:v>0.1062037037037037</c:v>
                </c:pt>
                <c:pt idx="33481">
                  <c:v>0.10644675925925927</c:v>
                </c:pt>
                <c:pt idx="33482">
                  <c:v>0.10670138888888887</c:v>
                </c:pt>
                <c:pt idx="33483">
                  <c:v>0.10694444444444444</c:v>
                </c:pt>
                <c:pt idx="33484">
                  <c:v>0.10718749999999999</c:v>
                </c:pt>
                <c:pt idx="33485">
                  <c:v>0.10743055555555554</c:v>
                </c:pt>
                <c:pt idx="33486">
                  <c:v>0.10767361111111111</c:v>
                </c:pt>
                <c:pt idx="33487">
                  <c:v>0.10791666666666666</c:v>
                </c:pt>
                <c:pt idx="33488">
                  <c:v>0.10817129629629629</c:v>
                </c:pt>
                <c:pt idx="33489">
                  <c:v>0.10841435185185185</c:v>
                </c:pt>
                <c:pt idx="33490">
                  <c:v>0.10865740740740741</c:v>
                </c:pt>
                <c:pt idx="33491">
                  <c:v>0.10890046296296296</c:v>
                </c:pt>
                <c:pt idx="33492">
                  <c:v>0.10914351851851851</c:v>
                </c:pt>
                <c:pt idx="33493">
                  <c:v>0.10939814814814815</c:v>
                </c:pt>
                <c:pt idx="33494">
                  <c:v>0.10964120370370371</c:v>
                </c:pt>
                <c:pt idx="33495">
                  <c:v>0.10988425925925926</c:v>
                </c:pt>
                <c:pt idx="33496">
                  <c:v>0.11012731481481482</c:v>
                </c:pt>
                <c:pt idx="33497">
                  <c:v>0.11037037037037038</c:v>
                </c:pt>
                <c:pt idx="33498">
                  <c:v>0.11062499999999999</c:v>
                </c:pt>
                <c:pt idx="33499">
                  <c:v>0.11086805555555555</c:v>
                </c:pt>
                <c:pt idx="33500">
                  <c:v>0.1111111111111111</c:v>
                </c:pt>
                <c:pt idx="33501">
                  <c:v>0.11135416666666666</c:v>
                </c:pt>
                <c:pt idx="33502">
                  <c:v>0.11159722222222222</c:v>
                </c:pt>
                <c:pt idx="33503">
                  <c:v>0.11185185185185186</c:v>
                </c:pt>
                <c:pt idx="33504">
                  <c:v>0.11209490740740741</c:v>
                </c:pt>
                <c:pt idx="33505">
                  <c:v>0.11233796296296296</c:v>
                </c:pt>
                <c:pt idx="33506">
                  <c:v>0.11258101851851852</c:v>
                </c:pt>
                <c:pt idx="33507">
                  <c:v>0.11282407407407408</c:v>
                </c:pt>
                <c:pt idx="33508">
                  <c:v>0.11306712962962963</c:v>
                </c:pt>
                <c:pt idx="33509">
                  <c:v>0.11332175925925925</c:v>
                </c:pt>
                <c:pt idx="33510">
                  <c:v>0.1135648148148148</c:v>
                </c:pt>
                <c:pt idx="33511">
                  <c:v>0.11380787037037036</c:v>
                </c:pt>
                <c:pt idx="33512">
                  <c:v>0.11405092592592592</c:v>
                </c:pt>
                <c:pt idx="33513">
                  <c:v>0.11430555555555555</c:v>
                </c:pt>
                <c:pt idx="33514">
                  <c:v>0.1145486111111111</c:v>
                </c:pt>
                <c:pt idx="33515">
                  <c:v>0.11479166666666667</c:v>
                </c:pt>
                <c:pt idx="33516">
                  <c:v>0.11503472222222222</c:v>
                </c:pt>
                <c:pt idx="33517">
                  <c:v>0.11527777777777777</c:v>
                </c:pt>
                <c:pt idx="33518">
                  <c:v>0.11552083333333334</c:v>
                </c:pt>
                <c:pt idx="33519">
                  <c:v>0.11577546296296297</c:v>
                </c:pt>
                <c:pt idx="33520">
                  <c:v>0.11601851851851852</c:v>
                </c:pt>
                <c:pt idx="33521">
                  <c:v>0.11626157407407407</c:v>
                </c:pt>
                <c:pt idx="33522">
                  <c:v>0.11650462962962964</c:v>
                </c:pt>
                <c:pt idx="33523">
                  <c:v>0.11674768518518519</c:v>
                </c:pt>
                <c:pt idx="33524">
                  <c:v>0.11700231481481482</c:v>
                </c:pt>
                <c:pt idx="33525">
                  <c:v>0.11724537037037037</c:v>
                </c:pt>
                <c:pt idx="33526">
                  <c:v>0.11748842592592591</c:v>
                </c:pt>
                <c:pt idx="33527">
                  <c:v>0.11773148148148148</c:v>
                </c:pt>
                <c:pt idx="33528">
                  <c:v>0.11797453703703703</c:v>
                </c:pt>
                <c:pt idx="33529">
                  <c:v>0.11821759259259258</c:v>
                </c:pt>
                <c:pt idx="33530">
                  <c:v>0.11847222222222221</c:v>
                </c:pt>
                <c:pt idx="33531">
                  <c:v>0.11871527777777778</c:v>
                </c:pt>
                <c:pt idx="33532">
                  <c:v>0.11895833333333333</c:v>
                </c:pt>
                <c:pt idx="33533">
                  <c:v>0.11920138888888888</c:v>
                </c:pt>
                <c:pt idx="33534">
                  <c:v>0.11944444444444445</c:v>
                </c:pt>
                <c:pt idx="33535">
                  <c:v>0.11969907407407408</c:v>
                </c:pt>
                <c:pt idx="33536">
                  <c:v>0.11994212962962963</c:v>
                </c:pt>
                <c:pt idx="33537">
                  <c:v>0.12018518518518519</c:v>
                </c:pt>
                <c:pt idx="33538">
                  <c:v>0.12042824074074072</c:v>
                </c:pt>
                <c:pt idx="33539">
                  <c:v>0.12067129629629629</c:v>
                </c:pt>
                <c:pt idx="33540">
                  <c:v>0.12092592592592592</c:v>
                </c:pt>
                <c:pt idx="33541">
                  <c:v>0.12116898148148147</c:v>
                </c:pt>
                <c:pt idx="33542">
                  <c:v>0.12141203703703703</c:v>
                </c:pt>
                <c:pt idx="33543">
                  <c:v>0.12165509259259259</c:v>
                </c:pt>
                <c:pt idx="33544">
                  <c:v>0.12189814814814814</c:v>
                </c:pt>
                <c:pt idx="33545">
                  <c:v>0.1221412037037037</c:v>
                </c:pt>
                <c:pt idx="33546">
                  <c:v>0.12239583333333333</c:v>
                </c:pt>
                <c:pt idx="33547">
                  <c:v>0.12263888888888889</c:v>
                </c:pt>
                <c:pt idx="33548">
                  <c:v>0.12288194444444445</c:v>
                </c:pt>
                <c:pt idx="33549">
                  <c:v>0.123125</c:v>
                </c:pt>
                <c:pt idx="33550">
                  <c:v>0.12337962962962963</c:v>
                </c:pt>
                <c:pt idx="33551">
                  <c:v>0.1236226851851852</c:v>
                </c:pt>
                <c:pt idx="33552">
                  <c:v>0.12386574074074075</c:v>
                </c:pt>
                <c:pt idx="33553">
                  <c:v>0.1241087962962963</c:v>
                </c:pt>
                <c:pt idx="33554">
                  <c:v>0.12435185185185187</c:v>
                </c:pt>
                <c:pt idx="33555">
                  <c:v>0.1245949074074074</c:v>
                </c:pt>
                <c:pt idx="33556">
                  <c:v>0.12484953703703704</c:v>
                </c:pt>
                <c:pt idx="33557">
                  <c:v>0.12509259259259259</c:v>
                </c:pt>
                <c:pt idx="33558">
                  <c:v>0.12533564814814815</c:v>
                </c:pt>
                <c:pt idx="33559">
                  <c:v>0.12557870370370369</c:v>
                </c:pt>
                <c:pt idx="33560">
                  <c:v>0.12582175925925926</c:v>
                </c:pt>
                <c:pt idx="33561">
                  <c:v>0.12607638888888889</c:v>
                </c:pt>
                <c:pt idx="33562">
                  <c:v>0.12631944444444446</c:v>
                </c:pt>
                <c:pt idx="33563">
                  <c:v>0.12656249999999999</c:v>
                </c:pt>
                <c:pt idx="33564">
                  <c:v>0.12680555555555556</c:v>
                </c:pt>
                <c:pt idx="33565">
                  <c:v>0.12704861111111113</c:v>
                </c:pt>
                <c:pt idx="33566">
                  <c:v>0.12729166666666666</c:v>
                </c:pt>
                <c:pt idx="33567">
                  <c:v>0.1275462962962963</c:v>
                </c:pt>
                <c:pt idx="33568">
                  <c:v>0.12778935185185183</c:v>
                </c:pt>
                <c:pt idx="33569">
                  <c:v>0.1280324074074074</c:v>
                </c:pt>
                <c:pt idx="33570">
                  <c:v>0.12827546296296297</c:v>
                </c:pt>
                <c:pt idx="33571">
                  <c:v>0.1285185185185185</c:v>
                </c:pt>
                <c:pt idx="33572">
                  <c:v>0.12877314814814814</c:v>
                </c:pt>
                <c:pt idx="33573">
                  <c:v>0.1290162037037037</c:v>
                </c:pt>
                <c:pt idx="33574">
                  <c:v>0.12925925925925927</c:v>
                </c:pt>
                <c:pt idx="33575">
                  <c:v>0.12950231481481481</c:v>
                </c:pt>
                <c:pt idx="33576">
                  <c:v>0.12974537037037037</c:v>
                </c:pt>
                <c:pt idx="33577">
                  <c:v>0.13</c:v>
                </c:pt>
                <c:pt idx="33578">
                  <c:v>0.13024305555555557</c:v>
                </c:pt>
                <c:pt idx="33579">
                  <c:v>0.13048611111111111</c:v>
                </c:pt>
                <c:pt idx="33580">
                  <c:v>0.13072916666666667</c:v>
                </c:pt>
                <c:pt idx="33581">
                  <c:v>0.13097222222222224</c:v>
                </c:pt>
                <c:pt idx="33582">
                  <c:v>0.13122685185185184</c:v>
                </c:pt>
                <c:pt idx="33583">
                  <c:v>0.13146990740740741</c:v>
                </c:pt>
                <c:pt idx="33584">
                  <c:v>0.13171296296296295</c:v>
                </c:pt>
                <c:pt idx="33585">
                  <c:v>0.13195601851851851</c:v>
                </c:pt>
                <c:pt idx="33586">
                  <c:v>0.13219907407407408</c:v>
                </c:pt>
                <c:pt idx="33587">
                  <c:v>0.13245370370370371</c:v>
                </c:pt>
                <c:pt idx="33588">
                  <c:v>0.13269675925925925</c:v>
                </c:pt>
                <c:pt idx="33589">
                  <c:v>0.13293981481481482</c:v>
                </c:pt>
                <c:pt idx="33590">
                  <c:v>0.13318287037037038</c:v>
                </c:pt>
                <c:pt idx="33591">
                  <c:v>0.13342592592592592</c:v>
                </c:pt>
                <c:pt idx="33592">
                  <c:v>0.13368055555555555</c:v>
                </c:pt>
                <c:pt idx="33593">
                  <c:v>0.13392361111111112</c:v>
                </c:pt>
                <c:pt idx="33594">
                  <c:v>0.13416666666666668</c:v>
                </c:pt>
                <c:pt idx="33595">
                  <c:v>0.13440972222222222</c:v>
                </c:pt>
                <c:pt idx="33596">
                  <c:v>0.13465277777777776</c:v>
                </c:pt>
                <c:pt idx="33597">
                  <c:v>0.13489583333333333</c:v>
                </c:pt>
                <c:pt idx="33598">
                  <c:v>0.13515046296296296</c:v>
                </c:pt>
                <c:pt idx="33599">
                  <c:v>0.13539351851851852</c:v>
                </c:pt>
                <c:pt idx="33600">
                  <c:v>0.13563657407407406</c:v>
                </c:pt>
                <c:pt idx="33601">
                  <c:v>0.13587962962962963</c:v>
                </c:pt>
                <c:pt idx="33602">
                  <c:v>0.13612268518518519</c:v>
                </c:pt>
                <c:pt idx="33603">
                  <c:v>0.13637731481481483</c:v>
                </c:pt>
                <c:pt idx="33604">
                  <c:v>0.13662037037037036</c:v>
                </c:pt>
                <c:pt idx="33605">
                  <c:v>0.13686342592592593</c:v>
                </c:pt>
                <c:pt idx="33606">
                  <c:v>0.1371064814814815</c:v>
                </c:pt>
                <c:pt idx="33607">
                  <c:v>0.13734953703703703</c:v>
                </c:pt>
                <c:pt idx="33608">
                  <c:v>0.1375925925925926</c:v>
                </c:pt>
                <c:pt idx="33609">
                  <c:v>0.13784722222222223</c:v>
                </c:pt>
                <c:pt idx="33610">
                  <c:v>0.1380902777777778</c:v>
                </c:pt>
                <c:pt idx="33611">
                  <c:v>0.13833333333333334</c:v>
                </c:pt>
                <c:pt idx="33612">
                  <c:v>0.13857638888888887</c:v>
                </c:pt>
                <c:pt idx="33613">
                  <c:v>0.13881944444444444</c:v>
                </c:pt>
                <c:pt idx="33614">
                  <c:v>0.13907407407407407</c:v>
                </c:pt>
                <c:pt idx="33615">
                  <c:v>0.13931712962962964</c:v>
                </c:pt>
                <c:pt idx="33616">
                  <c:v>0.13956018518518518</c:v>
                </c:pt>
                <c:pt idx="33617">
                  <c:v>0.13980324074074074</c:v>
                </c:pt>
                <c:pt idx="33618">
                  <c:v>0.14004629629629631</c:v>
                </c:pt>
                <c:pt idx="33619">
                  <c:v>0.14030092592592594</c:v>
                </c:pt>
                <c:pt idx="33620">
                  <c:v>0.14054398148148148</c:v>
                </c:pt>
                <c:pt idx="33621">
                  <c:v>0.14078703703703704</c:v>
                </c:pt>
                <c:pt idx="33622">
                  <c:v>0.14103009259259258</c:v>
                </c:pt>
                <c:pt idx="33623">
                  <c:v>0.14127314814814815</c:v>
                </c:pt>
                <c:pt idx="33624">
                  <c:v>0.14151620370370369</c:v>
                </c:pt>
                <c:pt idx="33625">
                  <c:v>0.14177083333333332</c:v>
                </c:pt>
                <c:pt idx="33626">
                  <c:v>0.14201388888888888</c:v>
                </c:pt>
                <c:pt idx="33627">
                  <c:v>0.14225694444444445</c:v>
                </c:pt>
                <c:pt idx="33628">
                  <c:v>0.14249999999999999</c:v>
                </c:pt>
                <c:pt idx="33629">
                  <c:v>0.14275462962962962</c:v>
                </c:pt>
                <c:pt idx="33630">
                  <c:v>0.14299768518518519</c:v>
                </c:pt>
                <c:pt idx="33631">
                  <c:v>0.14324074074074075</c:v>
                </c:pt>
                <c:pt idx="33632">
                  <c:v>0.14348379629629629</c:v>
                </c:pt>
                <c:pt idx="33633">
                  <c:v>0.14372685185185186</c:v>
                </c:pt>
                <c:pt idx="33634">
                  <c:v>0.14396990740740742</c:v>
                </c:pt>
                <c:pt idx="33635">
                  <c:v>0.14422453703703705</c:v>
                </c:pt>
                <c:pt idx="33636">
                  <c:v>0.14446759259259259</c:v>
                </c:pt>
                <c:pt idx="33637">
                  <c:v>0.14471064814814816</c:v>
                </c:pt>
                <c:pt idx="33638">
                  <c:v>0.14495370370370372</c:v>
                </c:pt>
                <c:pt idx="33639">
                  <c:v>0.14519675925925926</c:v>
                </c:pt>
                <c:pt idx="33640">
                  <c:v>0.14545138888888889</c:v>
                </c:pt>
                <c:pt idx="33641">
                  <c:v>0.14569444444444443</c:v>
                </c:pt>
                <c:pt idx="33642">
                  <c:v>0.1459375</c:v>
                </c:pt>
                <c:pt idx="33643">
                  <c:v>0.14618055555555556</c:v>
                </c:pt>
                <c:pt idx="33644">
                  <c:v>0.1464236111111111</c:v>
                </c:pt>
                <c:pt idx="33645">
                  <c:v>0.14666666666666667</c:v>
                </c:pt>
                <c:pt idx="33646">
                  <c:v>0.1469212962962963</c:v>
                </c:pt>
                <c:pt idx="33647">
                  <c:v>0.14716435185185187</c:v>
                </c:pt>
                <c:pt idx="33648">
                  <c:v>0.1474074074074074</c:v>
                </c:pt>
                <c:pt idx="33649">
                  <c:v>0.14765046296296297</c:v>
                </c:pt>
                <c:pt idx="33650">
                  <c:v>0.14789351851851854</c:v>
                </c:pt>
                <c:pt idx="33651">
                  <c:v>0.14814814814814814</c:v>
                </c:pt>
                <c:pt idx="33652">
                  <c:v>0.14839120370370371</c:v>
                </c:pt>
                <c:pt idx="33653">
                  <c:v>0.14863425925925924</c:v>
                </c:pt>
                <c:pt idx="33654">
                  <c:v>0.14887731481481481</c:v>
                </c:pt>
                <c:pt idx="33655">
                  <c:v>0.14912037037037038</c:v>
                </c:pt>
                <c:pt idx="33656">
                  <c:v>0.14937500000000001</c:v>
                </c:pt>
                <c:pt idx="33657">
                  <c:v>0.14961805555555555</c:v>
                </c:pt>
                <c:pt idx="33658">
                  <c:v>0.14986111111111111</c:v>
                </c:pt>
                <c:pt idx="33659">
                  <c:v>0.15010416666666668</c:v>
                </c:pt>
                <c:pt idx="33660">
                  <c:v>0.15034722222222222</c:v>
                </c:pt>
                <c:pt idx="33661">
                  <c:v>0.15060185185185185</c:v>
                </c:pt>
                <c:pt idx="33662">
                  <c:v>0.15084490740740741</c:v>
                </c:pt>
                <c:pt idx="33663">
                  <c:v>0.15108796296296298</c:v>
                </c:pt>
                <c:pt idx="33664">
                  <c:v>0.15133101851851852</c:v>
                </c:pt>
                <c:pt idx="33665">
                  <c:v>0.15157407407407408</c:v>
                </c:pt>
                <c:pt idx="33666">
                  <c:v>0.15182870370370369</c:v>
                </c:pt>
                <c:pt idx="33667">
                  <c:v>0.15207175925925925</c:v>
                </c:pt>
                <c:pt idx="33668">
                  <c:v>0.15231481481481482</c:v>
                </c:pt>
                <c:pt idx="33669">
                  <c:v>0.15255787037037036</c:v>
                </c:pt>
                <c:pt idx="33670">
                  <c:v>0.15280092592592592</c:v>
                </c:pt>
                <c:pt idx="33671">
                  <c:v>0.15305555555555556</c:v>
                </c:pt>
                <c:pt idx="33672">
                  <c:v>0.15329861111111112</c:v>
                </c:pt>
                <c:pt idx="33673">
                  <c:v>0.15354166666666666</c:v>
                </c:pt>
                <c:pt idx="33674">
                  <c:v>0.15378472222222223</c:v>
                </c:pt>
                <c:pt idx="33675">
                  <c:v>0.15402777777777779</c:v>
                </c:pt>
                <c:pt idx="33676">
                  <c:v>0.15427083333333333</c:v>
                </c:pt>
                <c:pt idx="33677">
                  <c:v>0.15452546296296296</c:v>
                </c:pt>
                <c:pt idx="33678">
                  <c:v>0.1547685185185185</c:v>
                </c:pt>
                <c:pt idx="33679">
                  <c:v>0.15501157407407407</c:v>
                </c:pt>
                <c:pt idx="33680">
                  <c:v>0.15525462962962963</c:v>
                </c:pt>
                <c:pt idx="33681">
                  <c:v>0.15549768518518517</c:v>
                </c:pt>
                <c:pt idx="33682">
                  <c:v>0.1557523148148148</c:v>
                </c:pt>
                <c:pt idx="33683">
                  <c:v>0.15599537037037037</c:v>
                </c:pt>
                <c:pt idx="33684">
                  <c:v>0.15623842592592593</c:v>
                </c:pt>
                <c:pt idx="33685">
                  <c:v>0.15648148148148147</c:v>
                </c:pt>
                <c:pt idx="33686">
                  <c:v>0.15672453703703704</c:v>
                </c:pt>
                <c:pt idx="33687">
                  <c:v>0.1569675925925926</c:v>
                </c:pt>
                <c:pt idx="33688">
                  <c:v>0.15722222222222224</c:v>
                </c:pt>
                <c:pt idx="33689">
                  <c:v>0.15746527777777777</c:v>
                </c:pt>
                <c:pt idx="33690">
                  <c:v>0.15770833333333334</c:v>
                </c:pt>
                <c:pt idx="33691">
                  <c:v>0.15795138888888891</c:v>
                </c:pt>
                <c:pt idx="33692">
                  <c:v>0.15819444444444444</c:v>
                </c:pt>
                <c:pt idx="33693">
                  <c:v>0.15844907407407408</c:v>
                </c:pt>
                <c:pt idx="33694">
                  <c:v>0.15869212962962961</c:v>
                </c:pt>
                <c:pt idx="33695">
                  <c:v>0.15893518518518518</c:v>
                </c:pt>
                <c:pt idx="33696">
                  <c:v>0.15917824074074075</c:v>
                </c:pt>
                <c:pt idx="33697">
                  <c:v>0.15942129629629628</c:v>
                </c:pt>
                <c:pt idx="33698">
                  <c:v>0.15967592592592592</c:v>
                </c:pt>
                <c:pt idx="33699">
                  <c:v>0.15991898148148148</c:v>
                </c:pt>
                <c:pt idx="33700">
                  <c:v>0.16016203703703705</c:v>
                </c:pt>
                <c:pt idx="33701">
                  <c:v>0.16040509259259259</c:v>
                </c:pt>
                <c:pt idx="33702">
                  <c:v>0.16064814814814815</c:v>
                </c:pt>
                <c:pt idx="33703">
                  <c:v>0.16089120370370372</c:v>
                </c:pt>
                <c:pt idx="33704">
                  <c:v>0.16114583333333332</c:v>
                </c:pt>
                <c:pt idx="33705">
                  <c:v>0.16138888888888889</c:v>
                </c:pt>
                <c:pt idx="33706">
                  <c:v>0.16163194444444443</c:v>
                </c:pt>
                <c:pt idx="33707">
                  <c:v>0.16187499999999999</c:v>
                </c:pt>
                <c:pt idx="33708">
                  <c:v>0.16212962962962962</c:v>
                </c:pt>
                <c:pt idx="33709">
                  <c:v>0.16237268518518519</c:v>
                </c:pt>
                <c:pt idx="33710">
                  <c:v>0.16261574074074073</c:v>
                </c:pt>
                <c:pt idx="33711">
                  <c:v>0.16285879629629629</c:v>
                </c:pt>
                <c:pt idx="33712">
                  <c:v>0.16310185185185186</c:v>
                </c:pt>
                <c:pt idx="33713">
                  <c:v>0.16335648148148149</c:v>
                </c:pt>
                <c:pt idx="33714">
                  <c:v>0.16359953703703703</c:v>
                </c:pt>
                <c:pt idx="33715">
                  <c:v>0.1638425925925926</c:v>
                </c:pt>
                <c:pt idx="33716">
                  <c:v>0.16408564814814816</c:v>
                </c:pt>
                <c:pt idx="33717">
                  <c:v>0.1643287037037037</c:v>
                </c:pt>
                <c:pt idx="33718">
                  <c:v>0.16457175925925926</c:v>
                </c:pt>
                <c:pt idx="33719">
                  <c:v>0.1648263888888889</c:v>
                </c:pt>
                <c:pt idx="33720">
                  <c:v>0.16506944444444446</c:v>
                </c:pt>
                <c:pt idx="33721">
                  <c:v>0.1653125</c:v>
                </c:pt>
                <c:pt idx="33722">
                  <c:v>0.16555555555555554</c:v>
                </c:pt>
                <c:pt idx="33723">
                  <c:v>0.1657986111111111</c:v>
                </c:pt>
                <c:pt idx="33724">
                  <c:v>0.16605324074074074</c:v>
                </c:pt>
                <c:pt idx="33725">
                  <c:v>0.1662962962962963</c:v>
                </c:pt>
                <c:pt idx="33726">
                  <c:v>0.16653935185185184</c:v>
                </c:pt>
                <c:pt idx="33727">
                  <c:v>0.16678240740740743</c:v>
                </c:pt>
                <c:pt idx="33728">
                  <c:v>0.16702546296296295</c:v>
                </c:pt>
                <c:pt idx="33729">
                  <c:v>0.16726851851851851</c:v>
                </c:pt>
                <c:pt idx="33730">
                  <c:v>0.16752314814814814</c:v>
                </c:pt>
                <c:pt idx="33731">
                  <c:v>0.16776620370370368</c:v>
                </c:pt>
                <c:pt idx="33732">
                  <c:v>0.16800925925925925</c:v>
                </c:pt>
                <c:pt idx="33733">
                  <c:v>0.16825231481481481</c:v>
                </c:pt>
                <c:pt idx="33734">
                  <c:v>0.16849537037037035</c:v>
                </c:pt>
                <c:pt idx="33735">
                  <c:v>0.16874999999999998</c:v>
                </c:pt>
                <c:pt idx="33736">
                  <c:v>0.16899305555555555</c:v>
                </c:pt>
                <c:pt idx="33737">
                  <c:v>0.16923611111111111</c:v>
                </c:pt>
                <c:pt idx="33738">
                  <c:v>0.16947916666666665</c:v>
                </c:pt>
                <c:pt idx="33739">
                  <c:v>0.16972222222222222</c:v>
                </c:pt>
                <c:pt idx="33740">
                  <c:v>0.16997685185185185</c:v>
                </c:pt>
                <c:pt idx="33741">
                  <c:v>0.17021990740740742</c:v>
                </c:pt>
                <c:pt idx="33742">
                  <c:v>0.17046296296296296</c:v>
                </c:pt>
                <c:pt idx="33743">
                  <c:v>0.17070601851851852</c:v>
                </c:pt>
                <c:pt idx="33744">
                  <c:v>0.17094907407407409</c:v>
                </c:pt>
                <c:pt idx="33745">
                  <c:v>0.17119212962962962</c:v>
                </c:pt>
                <c:pt idx="33746">
                  <c:v>0.17144675925925926</c:v>
                </c:pt>
                <c:pt idx="33747">
                  <c:v>0.17168981481481482</c:v>
                </c:pt>
                <c:pt idx="33748">
                  <c:v>0.17193287037037039</c:v>
                </c:pt>
                <c:pt idx="33749">
                  <c:v>0.17217592592592593</c:v>
                </c:pt>
                <c:pt idx="33750">
                  <c:v>0.17241898148148149</c:v>
                </c:pt>
                <c:pt idx="33751">
                  <c:v>0.17267361111111112</c:v>
                </c:pt>
                <c:pt idx="33752">
                  <c:v>0.17291666666666669</c:v>
                </c:pt>
                <c:pt idx="33753">
                  <c:v>0.17315972222222223</c:v>
                </c:pt>
                <c:pt idx="33754">
                  <c:v>0.17340277777777779</c:v>
                </c:pt>
                <c:pt idx="33755">
                  <c:v>0.17364583333333336</c:v>
                </c:pt>
                <c:pt idx="33756">
                  <c:v>0.17390046296296294</c:v>
                </c:pt>
                <c:pt idx="33757">
                  <c:v>0.1741435185185185</c:v>
                </c:pt>
                <c:pt idx="33758">
                  <c:v>0.17438657407407407</c:v>
                </c:pt>
                <c:pt idx="33759">
                  <c:v>0.17462962962962961</c:v>
                </c:pt>
                <c:pt idx="33760">
                  <c:v>0.17487268518518517</c:v>
                </c:pt>
                <c:pt idx="33761">
                  <c:v>0.17512731481481481</c:v>
                </c:pt>
                <c:pt idx="33762">
                  <c:v>0.17537037037037037</c:v>
                </c:pt>
                <c:pt idx="33763">
                  <c:v>0.17561342592592591</c:v>
                </c:pt>
                <c:pt idx="33764">
                  <c:v>0.17585648148148147</c:v>
                </c:pt>
                <c:pt idx="33765">
                  <c:v>0.17609953703703704</c:v>
                </c:pt>
                <c:pt idx="33766">
                  <c:v>0.17635416666666667</c:v>
                </c:pt>
                <c:pt idx="33767">
                  <c:v>0.17659722222222221</c:v>
                </c:pt>
                <c:pt idx="33768">
                  <c:v>0.17684027777777778</c:v>
                </c:pt>
                <c:pt idx="33769">
                  <c:v>0.17708333333333334</c:v>
                </c:pt>
                <c:pt idx="33770">
                  <c:v>0.17732638888888888</c:v>
                </c:pt>
                <c:pt idx="33771">
                  <c:v>0.17758101851851851</c:v>
                </c:pt>
                <c:pt idx="33772">
                  <c:v>0.17782407407407408</c:v>
                </c:pt>
                <c:pt idx="33773">
                  <c:v>0.17806712962962964</c:v>
                </c:pt>
                <c:pt idx="33774">
                  <c:v>0.17831018518518518</c:v>
                </c:pt>
                <c:pt idx="33775">
                  <c:v>0.17855324074074075</c:v>
                </c:pt>
                <c:pt idx="33776">
                  <c:v>0.17879629629629631</c:v>
                </c:pt>
                <c:pt idx="33777">
                  <c:v>0.17905092592592595</c:v>
                </c:pt>
                <c:pt idx="33778">
                  <c:v>0.17929398148148148</c:v>
                </c:pt>
                <c:pt idx="33779">
                  <c:v>0.17953703703703705</c:v>
                </c:pt>
                <c:pt idx="33780">
                  <c:v>0.17978009259259262</c:v>
                </c:pt>
                <c:pt idx="33781">
                  <c:v>0.18002314814814815</c:v>
                </c:pt>
                <c:pt idx="33782">
                  <c:v>0.18027777777777779</c:v>
                </c:pt>
                <c:pt idx="33783">
                  <c:v>0.18052083333333332</c:v>
                </c:pt>
                <c:pt idx="33784">
                  <c:v>0.18076388888888886</c:v>
                </c:pt>
                <c:pt idx="33785">
                  <c:v>0.18100694444444443</c:v>
                </c:pt>
                <c:pt idx="33786">
                  <c:v>0.18124999999999999</c:v>
                </c:pt>
                <c:pt idx="33787">
                  <c:v>0.18149305555555553</c:v>
                </c:pt>
                <c:pt idx="33788">
                  <c:v>0.18174768518518516</c:v>
                </c:pt>
                <c:pt idx="33789">
                  <c:v>0.18199074074074073</c:v>
                </c:pt>
                <c:pt idx="33790">
                  <c:v>0.1822337962962963</c:v>
                </c:pt>
                <c:pt idx="33791">
                  <c:v>0.18247685185185183</c:v>
                </c:pt>
                <c:pt idx="33792">
                  <c:v>0.1827199074074074</c:v>
                </c:pt>
                <c:pt idx="33793">
                  <c:v>0.18297453703703703</c:v>
                </c:pt>
                <c:pt idx="33794">
                  <c:v>0.1832175925925926</c:v>
                </c:pt>
                <c:pt idx="33795">
                  <c:v>0.18346064814814814</c:v>
                </c:pt>
                <c:pt idx="33796">
                  <c:v>0.1837037037037037</c:v>
                </c:pt>
                <c:pt idx="33797">
                  <c:v>0.18394675925925927</c:v>
                </c:pt>
                <c:pt idx="33798">
                  <c:v>0.1842013888888889</c:v>
                </c:pt>
                <c:pt idx="33799">
                  <c:v>0.18444444444444444</c:v>
                </c:pt>
                <c:pt idx="33800">
                  <c:v>0.1846875</c:v>
                </c:pt>
                <c:pt idx="33801">
                  <c:v>0.18493055555555557</c:v>
                </c:pt>
                <c:pt idx="33802">
                  <c:v>0.18517361111111111</c:v>
                </c:pt>
                <c:pt idx="33803">
                  <c:v>0.18542824074074074</c:v>
                </c:pt>
                <c:pt idx="33804">
                  <c:v>0.18567129629629631</c:v>
                </c:pt>
                <c:pt idx="33805">
                  <c:v>0.18591435185185187</c:v>
                </c:pt>
                <c:pt idx="33806">
                  <c:v>0.18615740740740741</c:v>
                </c:pt>
                <c:pt idx="33807">
                  <c:v>0.18640046296296298</c:v>
                </c:pt>
                <c:pt idx="33808">
                  <c:v>0.18664351851851854</c:v>
                </c:pt>
                <c:pt idx="33809">
                  <c:v>0.18689814814814817</c:v>
                </c:pt>
                <c:pt idx="33810">
                  <c:v>0.18714120370370371</c:v>
                </c:pt>
                <c:pt idx="33811">
                  <c:v>0.18738425925925925</c:v>
                </c:pt>
                <c:pt idx="33812">
                  <c:v>0.18762731481481479</c:v>
                </c:pt>
                <c:pt idx="33813">
                  <c:v>0.18787037037037035</c:v>
                </c:pt>
                <c:pt idx="33814">
                  <c:v>0.18812499999999999</c:v>
                </c:pt>
                <c:pt idx="33815">
                  <c:v>0.18836805555555555</c:v>
                </c:pt>
                <c:pt idx="33816">
                  <c:v>0.18861111111111109</c:v>
                </c:pt>
                <c:pt idx="33817">
                  <c:v>0.18885416666666666</c:v>
                </c:pt>
                <c:pt idx="33818">
                  <c:v>0.18909722222222222</c:v>
                </c:pt>
                <c:pt idx="33819">
                  <c:v>0.18935185185185185</c:v>
                </c:pt>
                <c:pt idx="33820">
                  <c:v>0.18959490740740739</c:v>
                </c:pt>
                <c:pt idx="33821">
                  <c:v>0.18983796296296296</c:v>
                </c:pt>
                <c:pt idx="33822">
                  <c:v>0.19008101851851852</c:v>
                </c:pt>
                <c:pt idx="33823">
                  <c:v>0.19032407407407406</c:v>
                </c:pt>
                <c:pt idx="33824">
                  <c:v>0.19057870370370369</c:v>
                </c:pt>
                <c:pt idx="33825">
                  <c:v>0.19082175925925926</c:v>
                </c:pt>
                <c:pt idx="33826">
                  <c:v>0.19106481481481483</c:v>
                </c:pt>
                <c:pt idx="33827">
                  <c:v>0.19130787037037036</c:v>
                </c:pt>
                <c:pt idx="33828">
                  <c:v>0.19155092592592593</c:v>
                </c:pt>
                <c:pt idx="33829">
                  <c:v>0.1917939814814815</c:v>
                </c:pt>
                <c:pt idx="33830">
                  <c:v>0.19204861111111113</c:v>
                </c:pt>
                <c:pt idx="33831">
                  <c:v>0.19229166666666667</c:v>
                </c:pt>
                <c:pt idx="33832">
                  <c:v>0.19253472222222223</c:v>
                </c:pt>
                <c:pt idx="33833">
                  <c:v>0.1927777777777778</c:v>
                </c:pt>
                <c:pt idx="33834">
                  <c:v>0.19302083333333334</c:v>
                </c:pt>
                <c:pt idx="33835">
                  <c:v>0.19327546296296297</c:v>
                </c:pt>
                <c:pt idx="33836">
                  <c:v>0.19351851851851851</c:v>
                </c:pt>
                <c:pt idx="33837">
                  <c:v>0.19376157407407404</c:v>
                </c:pt>
                <c:pt idx="33838">
                  <c:v>0.19400462962962961</c:v>
                </c:pt>
                <c:pt idx="33839">
                  <c:v>0.19424768518518518</c:v>
                </c:pt>
                <c:pt idx="33840">
                  <c:v>0.19450231481481484</c:v>
                </c:pt>
                <c:pt idx="33841">
                  <c:v>0.19474537037037035</c:v>
                </c:pt>
                <c:pt idx="33842">
                  <c:v>0.19498842592592591</c:v>
                </c:pt>
                <c:pt idx="33843">
                  <c:v>0.19523148148148148</c:v>
                </c:pt>
                <c:pt idx="33844">
                  <c:v>0.19547453703703702</c:v>
                </c:pt>
                <c:pt idx="33845">
                  <c:v>0.19571759259259258</c:v>
                </c:pt>
                <c:pt idx="33846">
                  <c:v>0.19597222222222221</c:v>
                </c:pt>
                <c:pt idx="33847">
                  <c:v>0.19621527777777778</c:v>
                </c:pt>
                <c:pt idx="33848">
                  <c:v>0.19645833333333332</c:v>
                </c:pt>
                <c:pt idx="33849">
                  <c:v>0.19670138888888888</c:v>
                </c:pt>
                <c:pt idx="33850">
                  <c:v>0.19694444444444445</c:v>
                </c:pt>
                <c:pt idx="33851">
                  <c:v>0.19719907407407408</c:v>
                </c:pt>
                <c:pt idx="33852">
                  <c:v>0.19744212962962962</c:v>
                </c:pt>
                <c:pt idx="33853">
                  <c:v>0.19768518518518519</c:v>
                </c:pt>
                <c:pt idx="33854">
                  <c:v>0.19792824074074075</c:v>
                </c:pt>
                <c:pt idx="33855">
                  <c:v>0.19817129629629629</c:v>
                </c:pt>
                <c:pt idx="33856">
                  <c:v>0.19842592592592592</c:v>
                </c:pt>
                <c:pt idx="33857">
                  <c:v>0.19866898148148149</c:v>
                </c:pt>
                <c:pt idx="33858">
                  <c:v>0.19891203703703705</c:v>
                </c:pt>
                <c:pt idx="33859">
                  <c:v>0.19915509259259259</c:v>
                </c:pt>
                <c:pt idx="33860">
                  <c:v>0.19939814814814816</c:v>
                </c:pt>
                <c:pt idx="33861">
                  <c:v>0.19965277777777779</c:v>
                </c:pt>
                <c:pt idx="33862">
                  <c:v>0.19989583333333336</c:v>
                </c:pt>
                <c:pt idx="33863">
                  <c:v>0.20013888888888889</c:v>
                </c:pt>
                <c:pt idx="33864">
                  <c:v>0.20038194444444443</c:v>
                </c:pt>
                <c:pt idx="33865">
                  <c:v>0.20062499999999997</c:v>
                </c:pt>
                <c:pt idx="33866">
                  <c:v>0.20087962962962966</c:v>
                </c:pt>
                <c:pt idx="33867">
                  <c:v>0.2011226851851852</c:v>
                </c:pt>
                <c:pt idx="33868">
                  <c:v>0.20136574074074076</c:v>
                </c:pt>
                <c:pt idx="33869">
                  <c:v>0.20160879629629633</c:v>
                </c:pt>
                <c:pt idx="33870">
                  <c:v>0.20185185185185184</c:v>
                </c:pt>
                <c:pt idx="33871">
                  <c:v>0.2020949074074074</c:v>
                </c:pt>
                <c:pt idx="33872">
                  <c:v>0.20234953703703704</c:v>
                </c:pt>
                <c:pt idx="33873">
                  <c:v>0.20259259259259257</c:v>
                </c:pt>
                <c:pt idx="33874">
                  <c:v>0.20283564814814814</c:v>
                </c:pt>
                <c:pt idx="33875">
                  <c:v>0.20307870370370371</c:v>
                </c:pt>
                <c:pt idx="33876">
                  <c:v>0.20332175925925924</c:v>
                </c:pt>
                <c:pt idx="33877">
                  <c:v>0.20357638888888888</c:v>
                </c:pt>
                <c:pt idx="33878">
                  <c:v>0.20381944444444444</c:v>
                </c:pt>
                <c:pt idx="33879">
                  <c:v>0.20406250000000001</c:v>
                </c:pt>
                <c:pt idx="33880">
                  <c:v>0.20430555555555555</c:v>
                </c:pt>
                <c:pt idx="33881">
                  <c:v>0.20454861111111111</c:v>
                </c:pt>
                <c:pt idx="33882">
                  <c:v>0.20480324074074074</c:v>
                </c:pt>
                <c:pt idx="33883">
                  <c:v>0.20504629629629631</c:v>
                </c:pt>
                <c:pt idx="33884">
                  <c:v>0.20528935185185185</c:v>
                </c:pt>
                <c:pt idx="33885">
                  <c:v>0.20553240740740741</c:v>
                </c:pt>
                <c:pt idx="33886">
                  <c:v>0.20577546296296298</c:v>
                </c:pt>
                <c:pt idx="33887">
                  <c:v>0.20601851851851852</c:v>
                </c:pt>
                <c:pt idx="33888">
                  <c:v>0.20627314814814815</c:v>
                </c:pt>
                <c:pt idx="33889">
                  <c:v>0.20651620370370372</c:v>
                </c:pt>
                <c:pt idx="33890">
                  <c:v>0.20675925925925928</c:v>
                </c:pt>
                <c:pt idx="33891">
                  <c:v>0.20700231481481482</c:v>
                </c:pt>
                <c:pt idx="33892">
                  <c:v>0.20724537037037036</c:v>
                </c:pt>
                <c:pt idx="33893">
                  <c:v>0.20750000000000002</c:v>
                </c:pt>
                <c:pt idx="33894">
                  <c:v>0.20774305555555558</c:v>
                </c:pt>
                <c:pt idx="33895">
                  <c:v>0.20798611111111112</c:v>
                </c:pt>
                <c:pt idx="33896">
                  <c:v>0.20822916666666669</c:v>
                </c:pt>
                <c:pt idx="33897">
                  <c:v>0.2084722222222222</c:v>
                </c:pt>
                <c:pt idx="33898">
                  <c:v>0.20872685185185183</c:v>
                </c:pt>
                <c:pt idx="33899">
                  <c:v>0.2089699074074074</c:v>
                </c:pt>
                <c:pt idx="33900">
                  <c:v>0.20921296296296296</c:v>
                </c:pt>
                <c:pt idx="33901">
                  <c:v>0.2094560185185185</c:v>
                </c:pt>
                <c:pt idx="33902">
                  <c:v>0.20969907407407407</c:v>
                </c:pt>
                <c:pt idx="33903">
                  <c:v>0.2099537037037037</c:v>
                </c:pt>
                <c:pt idx="33904">
                  <c:v>0.21019675925925926</c:v>
                </c:pt>
                <c:pt idx="33905">
                  <c:v>0.2104398148148148</c:v>
                </c:pt>
                <c:pt idx="33906">
                  <c:v>0.21068287037037037</c:v>
                </c:pt>
                <c:pt idx="33907">
                  <c:v>0.21092592592592593</c:v>
                </c:pt>
                <c:pt idx="33908">
                  <c:v>0.21116898148148147</c:v>
                </c:pt>
                <c:pt idx="33909">
                  <c:v>0.2114236111111111</c:v>
                </c:pt>
                <c:pt idx="33910">
                  <c:v>0.21166666666666667</c:v>
                </c:pt>
                <c:pt idx="33911">
                  <c:v>0.21190972222222224</c:v>
                </c:pt>
                <c:pt idx="33912">
                  <c:v>0.21215277777777777</c:v>
                </c:pt>
                <c:pt idx="33913">
                  <c:v>0.21239583333333334</c:v>
                </c:pt>
                <c:pt idx="33914">
                  <c:v>0.21265046296296297</c:v>
                </c:pt>
                <c:pt idx="33915">
                  <c:v>0.21289351851851854</c:v>
                </c:pt>
                <c:pt idx="33916">
                  <c:v>0.21313657407407408</c:v>
                </c:pt>
                <c:pt idx="33917">
                  <c:v>0.21337962962962964</c:v>
                </c:pt>
                <c:pt idx="33918">
                  <c:v>0.21362268518518521</c:v>
                </c:pt>
                <c:pt idx="33919">
                  <c:v>0.21387731481481484</c:v>
                </c:pt>
                <c:pt idx="33920">
                  <c:v>0.21412037037037038</c:v>
                </c:pt>
                <c:pt idx="33921">
                  <c:v>0.21436342592592594</c:v>
                </c:pt>
                <c:pt idx="33922">
                  <c:v>0.21460648148148151</c:v>
                </c:pt>
                <c:pt idx="33923">
                  <c:v>0.21484953703703702</c:v>
                </c:pt>
                <c:pt idx="33924">
                  <c:v>0.21510416666666665</c:v>
                </c:pt>
                <c:pt idx="33925">
                  <c:v>0.21534722222222222</c:v>
                </c:pt>
                <c:pt idx="33926">
                  <c:v>0.21559027777777776</c:v>
                </c:pt>
                <c:pt idx="33927">
                  <c:v>0.21583333333333332</c:v>
                </c:pt>
                <c:pt idx="33928">
                  <c:v>0.21607638888888889</c:v>
                </c:pt>
                <c:pt idx="33929">
                  <c:v>0.21633101851851852</c:v>
                </c:pt>
                <c:pt idx="33930">
                  <c:v>0.21657407407407406</c:v>
                </c:pt>
                <c:pt idx="33931">
                  <c:v>0.21681712962962962</c:v>
                </c:pt>
                <c:pt idx="33932">
                  <c:v>0.21706018518518519</c:v>
                </c:pt>
                <c:pt idx="33933">
                  <c:v>0.21730324074074073</c:v>
                </c:pt>
                <c:pt idx="33934">
                  <c:v>0.21754629629629629</c:v>
                </c:pt>
                <c:pt idx="33935">
                  <c:v>0.21780092592592593</c:v>
                </c:pt>
                <c:pt idx="33936">
                  <c:v>0.21804398148148149</c:v>
                </c:pt>
                <c:pt idx="33937">
                  <c:v>0.21828703703703703</c:v>
                </c:pt>
                <c:pt idx="33938">
                  <c:v>0.2185300925925926</c:v>
                </c:pt>
                <c:pt idx="33939">
                  <c:v>0.21877314814814816</c:v>
                </c:pt>
                <c:pt idx="33940">
                  <c:v>0.21902777777777779</c:v>
                </c:pt>
                <c:pt idx="33941">
                  <c:v>0.21927083333333333</c:v>
                </c:pt>
                <c:pt idx="33942">
                  <c:v>0.2195138888888889</c:v>
                </c:pt>
                <c:pt idx="33943">
                  <c:v>0.21975694444444446</c:v>
                </c:pt>
                <c:pt idx="33944">
                  <c:v>0.22</c:v>
                </c:pt>
                <c:pt idx="33945">
                  <c:v>0.22024305555555557</c:v>
                </c:pt>
                <c:pt idx="33946">
                  <c:v>0.2204976851851852</c:v>
                </c:pt>
                <c:pt idx="33947">
                  <c:v>0.22074074074074077</c:v>
                </c:pt>
                <c:pt idx="33948">
                  <c:v>0.2209837962962963</c:v>
                </c:pt>
                <c:pt idx="33949">
                  <c:v>0.22122685185185187</c:v>
                </c:pt>
                <c:pt idx="33950">
                  <c:v>0.22146990740740743</c:v>
                </c:pt>
                <c:pt idx="33951">
                  <c:v>0.22172453703703701</c:v>
                </c:pt>
                <c:pt idx="33952">
                  <c:v>0.22196759259259258</c:v>
                </c:pt>
                <c:pt idx="33953">
                  <c:v>0.22221064814814814</c:v>
                </c:pt>
                <c:pt idx="33954">
                  <c:v>0.22245370370370368</c:v>
                </c:pt>
                <c:pt idx="33955">
                  <c:v>0.22269675925925925</c:v>
                </c:pt>
                <c:pt idx="33956">
                  <c:v>0.22295138888888888</c:v>
                </c:pt>
                <c:pt idx="33957">
                  <c:v>0.22319444444444445</c:v>
                </c:pt>
                <c:pt idx="33958">
                  <c:v>0.22343749999999998</c:v>
                </c:pt>
                <c:pt idx="33959">
                  <c:v>0.22368055555555555</c:v>
                </c:pt>
                <c:pt idx="33960">
                  <c:v>0.22392361111111111</c:v>
                </c:pt>
                <c:pt idx="33961">
                  <c:v>0.22417824074074075</c:v>
                </c:pt>
                <c:pt idx="33962">
                  <c:v>0.22442129629629629</c:v>
                </c:pt>
                <c:pt idx="33963">
                  <c:v>0.22466435185185185</c:v>
                </c:pt>
                <c:pt idx="33964">
                  <c:v>0.22490740740740742</c:v>
                </c:pt>
                <c:pt idx="33965">
                  <c:v>0.22515046296296296</c:v>
                </c:pt>
                <c:pt idx="33966">
                  <c:v>0.22539351851851852</c:v>
                </c:pt>
                <c:pt idx="33967">
                  <c:v>0.22564814814814815</c:v>
                </c:pt>
                <c:pt idx="33968">
                  <c:v>0.22589120370370372</c:v>
                </c:pt>
                <c:pt idx="33969">
                  <c:v>0.22613425925925926</c:v>
                </c:pt>
                <c:pt idx="33970">
                  <c:v>0.22637731481481482</c:v>
                </c:pt>
                <c:pt idx="33971">
                  <c:v>0.22662037037037039</c:v>
                </c:pt>
                <c:pt idx="33972">
                  <c:v>0.22687500000000002</c:v>
                </c:pt>
                <c:pt idx="33973">
                  <c:v>0.22711805555555556</c:v>
                </c:pt>
                <c:pt idx="33974">
                  <c:v>0.22736111111111112</c:v>
                </c:pt>
                <c:pt idx="33975">
                  <c:v>0.22760416666666669</c:v>
                </c:pt>
                <c:pt idx="33976">
                  <c:v>0.22784722222222223</c:v>
                </c:pt>
                <c:pt idx="33977">
                  <c:v>0.22810185185185183</c:v>
                </c:pt>
                <c:pt idx="33978">
                  <c:v>0.2283449074074074</c:v>
                </c:pt>
                <c:pt idx="33979">
                  <c:v>0.22858796296296294</c:v>
                </c:pt>
                <c:pt idx="33980">
                  <c:v>0.2288310185185185</c:v>
                </c:pt>
                <c:pt idx="33981">
                  <c:v>0.22907407407407407</c:v>
                </c:pt>
                <c:pt idx="33982">
                  <c:v>0.2293287037037037</c:v>
                </c:pt>
                <c:pt idx="33983">
                  <c:v>0.22957175925925924</c:v>
                </c:pt>
                <c:pt idx="33984">
                  <c:v>0.22981481481481481</c:v>
                </c:pt>
                <c:pt idx="33985">
                  <c:v>0.23005787037037037</c:v>
                </c:pt>
                <c:pt idx="33986">
                  <c:v>0.23030092592592591</c:v>
                </c:pt>
                <c:pt idx="33987">
                  <c:v>0.23055555555555554</c:v>
                </c:pt>
                <c:pt idx="33988">
                  <c:v>0.23079861111111111</c:v>
                </c:pt>
                <c:pt idx="33989">
                  <c:v>0.23104166666666667</c:v>
                </c:pt>
                <c:pt idx="33990">
                  <c:v>0.23128472222222221</c:v>
                </c:pt>
                <c:pt idx="33991">
                  <c:v>0.23152777777777778</c:v>
                </c:pt>
                <c:pt idx="33992">
                  <c:v>0.23177083333333334</c:v>
                </c:pt>
                <c:pt idx="33993">
                  <c:v>0.23202546296296298</c:v>
                </c:pt>
                <c:pt idx="33994">
                  <c:v>0.23226851851851851</c:v>
                </c:pt>
                <c:pt idx="33995">
                  <c:v>0.23251157407407408</c:v>
                </c:pt>
                <c:pt idx="33996">
                  <c:v>0.23275462962962964</c:v>
                </c:pt>
                <c:pt idx="33997">
                  <c:v>0.23299768518518518</c:v>
                </c:pt>
                <c:pt idx="33998">
                  <c:v>0.23325231481481482</c:v>
                </c:pt>
                <c:pt idx="33999">
                  <c:v>0.23349537037037038</c:v>
                </c:pt>
                <c:pt idx="34000">
                  <c:v>0.23373842592592595</c:v>
                </c:pt>
                <c:pt idx="34001">
                  <c:v>0.23398148148148148</c:v>
                </c:pt>
                <c:pt idx="34002">
                  <c:v>0.23422453703703705</c:v>
                </c:pt>
                <c:pt idx="34003">
                  <c:v>0.23446759259259262</c:v>
                </c:pt>
                <c:pt idx="34004">
                  <c:v>0.23472222222222219</c:v>
                </c:pt>
                <c:pt idx="34005">
                  <c:v>0.23496527777777776</c:v>
                </c:pt>
                <c:pt idx="34006">
                  <c:v>0.23520833333333332</c:v>
                </c:pt>
                <c:pt idx="34007">
                  <c:v>0.23545138888888886</c:v>
                </c:pt>
                <c:pt idx="34008">
                  <c:v>0.23569444444444443</c:v>
                </c:pt>
                <c:pt idx="34009">
                  <c:v>0.23594907407407406</c:v>
                </c:pt>
                <c:pt idx="34010">
                  <c:v>0.23619212962962963</c:v>
                </c:pt>
                <c:pt idx="34011">
                  <c:v>0.23643518518518516</c:v>
                </c:pt>
                <c:pt idx="34012">
                  <c:v>0.23667824074074073</c:v>
                </c:pt>
                <c:pt idx="34013">
                  <c:v>0.2369212962962963</c:v>
                </c:pt>
                <c:pt idx="34014">
                  <c:v>0.23717592592592593</c:v>
                </c:pt>
                <c:pt idx="34015">
                  <c:v>0.23741898148148147</c:v>
                </c:pt>
                <c:pt idx="34016">
                  <c:v>0.23766203703703703</c:v>
                </c:pt>
                <c:pt idx="34017">
                  <c:v>0.2379050925925926</c:v>
                </c:pt>
                <c:pt idx="34018">
                  <c:v>0.23814814814814814</c:v>
                </c:pt>
                <c:pt idx="34019">
                  <c:v>0.2383912037037037</c:v>
                </c:pt>
                <c:pt idx="34020">
                  <c:v>0.23864583333333333</c:v>
                </c:pt>
                <c:pt idx="34021">
                  <c:v>0.2388888888888889</c:v>
                </c:pt>
                <c:pt idx="34022">
                  <c:v>0.23913194444444444</c:v>
                </c:pt>
                <c:pt idx="34023">
                  <c:v>0.239375</c:v>
                </c:pt>
                <c:pt idx="34024">
                  <c:v>0.23961805555555557</c:v>
                </c:pt>
                <c:pt idx="34025">
                  <c:v>0.2398726851851852</c:v>
                </c:pt>
                <c:pt idx="34026">
                  <c:v>0.24011574074074074</c:v>
                </c:pt>
                <c:pt idx="34027">
                  <c:v>0.24035879629629631</c:v>
                </c:pt>
                <c:pt idx="34028">
                  <c:v>0.24060185185185187</c:v>
                </c:pt>
                <c:pt idx="34029">
                  <c:v>0.24084490740740741</c:v>
                </c:pt>
                <c:pt idx="34030">
                  <c:v>0.24109953703703701</c:v>
                </c:pt>
                <c:pt idx="34031">
                  <c:v>0.24134259259259258</c:v>
                </c:pt>
                <c:pt idx="34032">
                  <c:v>0.24158564814814812</c:v>
                </c:pt>
                <c:pt idx="34033">
                  <c:v>0.24182870370370368</c:v>
                </c:pt>
                <c:pt idx="34034">
                  <c:v>0.24207175925925925</c:v>
                </c:pt>
                <c:pt idx="34035">
                  <c:v>0.24232638888888891</c:v>
                </c:pt>
                <c:pt idx="34036">
                  <c:v>0.24256944444444442</c:v>
                </c:pt>
                <c:pt idx="34037">
                  <c:v>0.24281249999999999</c:v>
                </c:pt>
                <c:pt idx="34038">
                  <c:v>0.24305555555555555</c:v>
                </c:pt>
                <c:pt idx="34039">
                  <c:v>0.24329861111111109</c:v>
                </c:pt>
                <c:pt idx="34040">
                  <c:v>0.24355324074074072</c:v>
                </c:pt>
                <c:pt idx="34041">
                  <c:v>0.24379629629629629</c:v>
                </c:pt>
                <c:pt idx="34042">
                  <c:v>0.24403935185185185</c:v>
                </c:pt>
                <c:pt idx="34043">
                  <c:v>0.24428240740740739</c:v>
                </c:pt>
                <c:pt idx="34044">
                  <c:v>0.24452546296296296</c:v>
                </c:pt>
                <c:pt idx="34045">
                  <c:v>0.24476851851851852</c:v>
                </c:pt>
                <c:pt idx="34046">
                  <c:v>0.24502314814814816</c:v>
                </c:pt>
                <c:pt idx="34047">
                  <c:v>0.24526620370370369</c:v>
                </c:pt>
                <c:pt idx="34048">
                  <c:v>0.24550925925925926</c:v>
                </c:pt>
                <c:pt idx="34049">
                  <c:v>0.24575231481481483</c:v>
                </c:pt>
                <c:pt idx="34050">
                  <c:v>0.24599537037037036</c:v>
                </c:pt>
                <c:pt idx="34051">
                  <c:v>0.24625</c:v>
                </c:pt>
                <c:pt idx="34052">
                  <c:v>0.24649305555555556</c:v>
                </c:pt>
                <c:pt idx="34053">
                  <c:v>0.24673611111111113</c:v>
                </c:pt>
                <c:pt idx="34054">
                  <c:v>0.24697916666666667</c:v>
                </c:pt>
                <c:pt idx="34055">
                  <c:v>0.24722222222222223</c:v>
                </c:pt>
                <c:pt idx="34056">
                  <c:v>0.2474652777777778</c:v>
                </c:pt>
                <c:pt idx="34057">
                  <c:v>0.24771990740740743</c:v>
                </c:pt>
                <c:pt idx="34058">
                  <c:v>0.24796296296296297</c:v>
                </c:pt>
                <c:pt idx="34059">
                  <c:v>0.24820601851851851</c:v>
                </c:pt>
                <c:pt idx="34060">
                  <c:v>0.24844907407407404</c:v>
                </c:pt>
                <c:pt idx="34061">
                  <c:v>0.24869212962962961</c:v>
                </c:pt>
                <c:pt idx="34062">
                  <c:v>0.24894675925925927</c:v>
                </c:pt>
                <c:pt idx="34063">
                  <c:v>0.24918981481481484</c:v>
                </c:pt>
                <c:pt idx="34064">
                  <c:v>0.24943287037037035</c:v>
                </c:pt>
                <c:pt idx="34065">
                  <c:v>0.24967592592592591</c:v>
                </c:pt>
                <c:pt idx="34066">
                  <c:v>0.24991898148148148</c:v>
                </c:pt>
                <c:pt idx="34067">
                  <c:v>0.25017361111111108</c:v>
                </c:pt>
                <c:pt idx="34068">
                  <c:v>0.25041666666666668</c:v>
                </c:pt>
                <c:pt idx="34069">
                  <c:v>0.25065972222222221</c:v>
                </c:pt>
                <c:pt idx="34070">
                  <c:v>0.25090277777777775</c:v>
                </c:pt>
                <c:pt idx="34071">
                  <c:v>0.25114583333333335</c:v>
                </c:pt>
                <c:pt idx="34072">
                  <c:v>0.25138888888888888</c:v>
                </c:pt>
                <c:pt idx="34073">
                  <c:v>0.25164351851851852</c:v>
                </c:pt>
                <c:pt idx="34074">
                  <c:v>0.25188657407407405</c:v>
                </c:pt>
                <c:pt idx="34075">
                  <c:v>0.25212962962962965</c:v>
                </c:pt>
                <c:pt idx="34076">
                  <c:v>0.25237268518518519</c:v>
                </c:pt>
                <c:pt idx="34077">
                  <c:v>0.25261574074074072</c:v>
                </c:pt>
                <c:pt idx="34078">
                  <c:v>0.25287037037037036</c:v>
                </c:pt>
                <c:pt idx="34079">
                  <c:v>0.25311342592592595</c:v>
                </c:pt>
                <c:pt idx="34080">
                  <c:v>0.25335648148148149</c:v>
                </c:pt>
                <c:pt idx="34081">
                  <c:v>0.25359953703703703</c:v>
                </c:pt>
                <c:pt idx="34082">
                  <c:v>0.25384259259259262</c:v>
                </c:pt>
                <c:pt idx="34083">
                  <c:v>0.25409722222222225</c:v>
                </c:pt>
                <c:pt idx="34084">
                  <c:v>0.25434027777777779</c:v>
                </c:pt>
                <c:pt idx="34085">
                  <c:v>0.25458333333333333</c:v>
                </c:pt>
                <c:pt idx="34086">
                  <c:v>0.25482638888888892</c:v>
                </c:pt>
                <c:pt idx="34087">
                  <c:v>0.25506944444444446</c:v>
                </c:pt>
                <c:pt idx="34088">
                  <c:v>0.25532407407407409</c:v>
                </c:pt>
                <c:pt idx="34089">
                  <c:v>0.25556712962962963</c:v>
                </c:pt>
                <c:pt idx="34090">
                  <c:v>0.25581018518518517</c:v>
                </c:pt>
                <c:pt idx="34091">
                  <c:v>0.25605324074074071</c:v>
                </c:pt>
                <c:pt idx="34092">
                  <c:v>0.2562962962962963</c:v>
                </c:pt>
                <c:pt idx="34093">
                  <c:v>0.25655092592592593</c:v>
                </c:pt>
                <c:pt idx="34094">
                  <c:v>0.25679398148148147</c:v>
                </c:pt>
                <c:pt idx="34095">
                  <c:v>0.25703703703703701</c:v>
                </c:pt>
                <c:pt idx="34096">
                  <c:v>0.2572800925925926</c:v>
                </c:pt>
                <c:pt idx="34097">
                  <c:v>0.25752314814814814</c:v>
                </c:pt>
                <c:pt idx="34098">
                  <c:v>0.25776620370370368</c:v>
                </c:pt>
                <c:pt idx="34099">
                  <c:v>0.25802083333333331</c:v>
                </c:pt>
                <c:pt idx="34100">
                  <c:v>0.2582638888888889</c:v>
                </c:pt>
                <c:pt idx="34101">
                  <c:v>0.25850694444444444</c:v>
                </c:pt>
                <c:pt idx="34102">
                  <c:v>0.25874999999999998</c:v>
                </c:pt>
                <c:pt idx="34103">
                  <c:v>0.25899305555555557</c:v>
                </c:pt>
                <c:pt idx="34104">
                  <c:v>0.25924768518518521</c:v>
                </c:pt>
                <c:pt idx="34105">
                  <c:v>0.25949074074074074</c:v>
                </c:pt>
                <c:pt idx="34106">
                  <c:v>0.25973379629629628</c:v>
                </c:pt>
                <c:pt idx="34107">
                  <c:v>0.25997685185185188</c:v>
                </c:pt>
                <c:pt idx="34108">
                  <c:v>0.26021990740740741</c:v>
                </c:pt>
                <c:pt idx="34109">
                  <c:v>0.26047453703703705</c:v>
                </c:pt>
                <c:pt idx="34110">
                  <c:v>0.26071759259259258</c:v>
                </c:pt>
                <c:pt idx="34111">
                  <c:v>0.26096064814814818</c:v>
                </c:pt>
                <c:pt idx="34112">
                  <c:v>0.26120370370370372</c:v>
                </c:pt>
                <c:pt idx="34113">
                  <c:v>0.26144675925925925</c:v>
                </c:pt>
                <c:pt idx="34114">
                  <c:v>0.26168981481481485</c:v>
                </c:pt>
                <c:pt idx="34115">
                  <c:v>0.26194444444444448</c:v>
                </c:pt>
                <c:pt idx="34116">
                  <c:v>0.26218750000000002</c:v>
                </c:pt>
                <c:pt idx="34117">
                  <c:v>0.26243055555555556</c:v>
                </c:pt>
                <c:pt idx="34118">
                  <c:v>0.26267361111111109</c:v>
                </c:pt>
                <c:pt idx="34119">
                  <c:v>0.26291666666666663</c:v>
                </c:pt>
                <c:pt idx="34120">
                  <c:v>0.26317129629629626</c:v>
                </c:pt>
                <c:pt idx="34121">
                  <c:v>0.26341435185185186</c:v>
                </c:pt>
                <c:pt idx="34122">
                  <c:v>0.2636574074074074</c:v>
                </c:pt>
                <c:pt idx="34123">
                  <c:v>0.26390046296296293</c:v>
                </c:pt>
                <c:pt idx="34124">
                  <c:v>0.26414351851851853</c:v>
                </c:pt>
                <c:pt idx="34125">
                  <c:v>0.26438657407407407</c:v>
                </c:pt>
                <c:pt idx="34126">
                  <c:v>0.2646412037037037</c:v>
                </c:pt>
                <c:pt idx="34127">
                  <c:v>0.26488425925925924</c:v>
                </c:pt>
                <c:pt idx="34128">
                  <c:v>0.26512731481481483</c:v>
                </c:pt>
                <c:pt idx="34129">
                  <c:v>0.26537037037037037</c:v>
                </c:pt>
                <c:pt idx="34130">
                  <c:v>0.26561342592592591</c:v>
                </c:pt>
                <c:pt idx="34131">
                  <c:v>0.26586805555555554</c:v>
                </c:pt>
                <c:pt idx="34132">
                  <c:v>0.26611111111111113</c:v>
                </c:pt>
                <c:pt idx="34133">
                  <c:v>0.26635416666666667</c:v>
                </c:pt>
                <c:pt idx="34134">
                  <c:v>0.26659722222222221</c:v>
                </c:pt>
                <c:pt idx="34135">
                  <c:v>0.2668402777777778</c:v>
                </c:pt>
                <c:pt idx="34136">
                  <c:v>0.26709490740740743</c:v>
                </c:pt>
                <c:pt idx="34137">
                  <c:v>0.26733796296296297</c:v>
                </c:pt>
                <c:pt idx="34138">
                  <c:v>0.26758101851851851</c:v>
                </c:pt>
                <c:pt idx="34139">
                  <c:v>0.2678240740740741</c:v>
                </c:pt>
                <c:pt idx="34140">
                  <c:v>0.26806712962962964</c:v>
                </c:pt>
                <c:pt idx="34141">
                  <c:v>0.26831018518518518</c:v>
                </c:pt>
                <c:pt idx="34142">
                  <c:v>0.26856481481481481</c:v>
                </c:pt>
                <c:pt idx="34143">
                  <c:v>0.26880787037037041</c:v>
                </c:pt>
                <c:pt idx="34144">
                  <c:v>0.26905092592592594</c:v>
                </c:pt>
                <c:pt idx="34145">
                  <c:v>0.26929398148148148</c:v>
                </c:pt>
                <c:pt idx="34146">
                  <c:v>0.26953703703703702</c:v>
                </c:pt>
                <c:pt idx="34147">
                  <c:v>0.26979166666666665</c:v>
                </c:pt>
                <c:pt idx="34148">
                  <c:v>0.27003472222222219</c:v>
                </c:pt>
                <c:pt idx="34149">
                  <c:v>0.27027777777777778</c:v>
                </c:pt>
                <c:pt idx="34150">
                  <c:v>0.27052083333333332</c:v>
                </c:pt>
                <c:pt idx="34151">
                  <c:v>0.27076388888888886</c:v>
                </c:pt>
                <c:pt idx="34152">
                  <c:v>0.27101851851851849</c:v>
                </c:pt>
                <c:pt idx="34153">
                  <c:v>0.27126157407407409</c:v>
                </c:pt>
                <c:pt idx="34154">
                  <c:v>0.27150462962962962</c:v>
                </c:pt>
                <c:pt idx="34155">
                  <c:v>0.27174768518518516</c:v>
                </c:pt>
                <c:pt idx="34156">
                  <c:v>0.27199074074074076</c:v>
                </c:pt>
                <c:pt idx="34157">
                  <c:v>0.27224537037037039</c:v>
                </c:pt>
                <c:pt idx="34158">
                  <c:v>0.27248842592592593</c:v>
                </c:pt>
                <c:pt idx="34159">
                  <c:v>0.27273148148148146</c:v>
                </c:pt>
                <c:pt idx="34160">
                  <c:v>0.27297453703703706</c:v>
                </c:pt>
                <c:pt idx="34161">
                  <c:v>0.2732175925925926</c:v>
                </c:pt>
                <c:pt idx="34162">
                  <c:v>0.27347222222222223</c:v>
                </c:pt>
                <c:pt idx="34163">
                  <c:v>0.27371527777777777</c:v>
                </c:pt>
                <c:pt idx="34164">
                  <c:v>0.27395833333333336</c:v>
                </c:pt>
                <c:pt idx="34165">
                  <c:v>0.2742013888888889</c:v>
                </c:pt>
                <c:pt idx="34166">
                  <c:v>0.27444444444444444</c:v>
                </c:pt>
                <c:pt idx="34167">
                  <c:v>0.27468750000000003</c:v>
                </c:pt>
                <c:pt idx="34168">
                  <c:v>0.27494212962962966</c:v>
                </c:pt>
                <c:pt idx="34169">
                  <c:v>0.2751851851851852</c:v>
                </c:pt>
                <c:pt idx="34170">
                  <c:v>0.27542824074074074</c:v>
                </c:pt>
                <c:pt idx="34171">
                  <c:v>0.27567129629629633</c:v>
                </c:pt>
                <c:pt idx="34172">
                  <c:v>0.27591435185185187</c:v>
                </c:pt>
                <c:pt idx="34173">
                  <c:v>0.27616898148148145</c:v>
                </c:pt>
                <c:pt idx="34174">
                  <c:v>0.27641203703703704</c:v>
                </c:pt>
                <c:pt idx="34175">
                  <c:v>0.27665509259259258</c:v>
                </c:pt>
                <c:pt idx="34176">
                  <c:v>0.27689814814814812</c:v>
                </c:pt>
                <c:pt idx="34177">
                  <c:v>0.27714120370370371</c:v>
                </c:pt>
                <c:pt idx="34178">
                  <c:v>0.27738425925925925</c:v>
                </c:pt>
                <c:pt idx="34179">
                  <c:v>0.27763888888888888</c:v>
                </c:pt>
                <c:pt idx="34180">
                  <c:v>0.27788194444444442</c:v>
                </c:pt>
                <c:pt idx="34181">
                  <c:v>0.27812500000000001</c:v>
                </c:pt>
                <c:pt idx="34182">
                  <c:v>0.27836805555555555</c:v>
                </c:pt>
                <c:pt idx="34183">
                  <c:v>0.27861111111111109</c:v>
                </c:pt>
                <c:pt idx="34184">
                  <c:v>0.27886574074074072</c:v>
                </c:pt>
                <c:pt idx="34185">
                  <c:v>0.27910879629629631</c:v>
                </c:pt>
                <c:pt idx="34186">
                  <c:v>0.27935185185185185</c:v>
                </c:pt>
                <c:pt idx="34187">
                  <c:v>0.27959490740740739</c:v>
                </c:pt>
                <c:pt idx="34188">
                  <c:v>0.27983796296296298</c:v>
                </c:pt>
                <c:pt idx="34189">
                  <c:v>0.28009259259259262</c:v>
                </c:pt>
                <c:pt idx="34190">
                  <c:v>0.28033564814814815</c:v>
                </c:pt>
                <c:pt idx="34191">
                  <c:v>0.28057870370370369</c:v>
                </c:pt>
                <c:pt idx="34192">
                  <c:v>0.28082175925925928</c:v>
                </c:pt>
                <c:pt idx="34193">
                  <c:v>0.28106481481481482</c:v>
                </c:pt>
                <c:pt idx="34194">
                  <c:v>0.28130787037037036</c:v>
                </c:pt>
                <c:pt idx="34195">
                  <c:v>0.28156249999999999</c:v>
                </c:pt>
                <c:pt idx="34196">
                  <c:v>0.28180555555555559</c:v>
                </c:pt>
                <c:pt idx="34197">
                  <c:v>0.28204861111111112</c:v>
                </c:pt>
                <c:pt idx="34198">
                  <c:v>0.28229166666666666</c:v>
                </c:pt>
                <c:pt idx="34199">
                  <c:v>0.28253472222222226</c:v>
                </c:pt>
                <c:pt idx="34200">
                  <c:v>0.28278935185185183</c:v>
                </c:pt>
                <c:pt idx="34201">
                  <c:v>0.28303240740740737</c:v>
                </c:pt>
                <c:pt idx="34202">
                  <c:v>0.28327546296296297</c:v>
                </c:pt>
                <c:pt idx="34203">
                  <c:v>0.2835185185185185</c:v>
                </c:pt>
                <c:pt idx="34204">
                  <c:v>0.28376157407407404</c:v>
                </c:pt>
                <c:pt idx="34205">
                  <c:v>0.28401620370370367</c:v>
                </c:pt>
                <c:pt idx="34206">
                  <c:v>0.28425925925925927</c:v>
                </c:pt>
                <c:pt idx="34207">
                  <c:v>0.28450231481481481</c:v>
                </c:pt>
                <c:pt idx="34208">
                  <c:v>0.28474537037037034</c:v>
                </c:pt>
                <c:pt idx="34209">
                  <c:v>0.28498842592592594</c:v>
                </c:pt>
                <c:pt idx="34210">
                  <c:v>0.28523148148148147</c:v>
                </c:pt>
                <c:pt idx="34211">
                  <c:v>0.28548611111111111</c:v>
                </c:pt>
                <c:pt idx="34212">
                  <c:v>0.28572916666666665</c:v>
                </c:pt>
                <c:pt idx="34213">
                  <c:v>0.28597222222222224</c:v>
                </c:pt>
                <c:pt idx="34214">
                  <c:v>0.28621527777777778</c:v>
                </c:pt>
                <c:pt idx="34215">
                  <c:v>0.28645833333333331</c:v>
                </c:pt>
                <c:pt idx="34216">
                  <c:v>0.28671296296296295</c:v>
                </c:pt>
                <c:pt idx="34217">
                  <c:v>0.28695601851851854</c:v>
                </c:pt>
                <c:pt idx="34218">
                  <c:v>0.28719907407407408</c:v>
                </c:pt>
                <c:pt idx="34219">
                  <c:v>0.28744212962962962</c:v>
                </c:pt>
                <c:pt idx="34220">
                  <c:v>0.28768518518518521</c:v>
                </c:pt>
                <c:pt idx="34221">
                  <c:v>0.28793981481481484</c:v>
                </c:pt>
                <c:pt idx="34222">
                  <c:v>0.28818287037037038</c:v>
                </c:pt>
                <c:pt idx="34223">
                  <c:v>0.28842592592592592</c:v>
                </c:pt>
                <c:pt idx="34224">
                  <c:v>0.28866898148148151</c:v>
                </c:pt>
                <c:pt idx="34225">
                  <c:v>0.28891203703703705</c:v>
                </c:pt>
                <c:pt idx="34226">
                  <c:v>0.28916666666666663</c:v>
                </c:pt>
                <c:pt idx="34227">
                  <c:v>0.28940972222222222</c:v>
                </c:pt>
                <c:pt idx="34228">
                  <c:v>0.28965277777777776</c:v>
                </c:pt>
                <c:pt idx="34229">
                  <c:v>0.2898958333333333</c:v>
                </c:pt>
                <c:pt idx="34230">
                  <c:v>0.29013888888888889</c:v>
                </c:pt>
                <c:pt idx="34231">
                  <c:v>0.29039351851851852</c:v>
                </c:pt>
                <c:pt idx="34232">
                  <c:v>0.29063657407407406</c:v>
                </c:pt>
                <c:pt idx="34233">
                  <c:v>0.2908796296296296</c:v>
                </c:pt>
                <c:pt idx="34234">
                  <c:v>0.29112268518518519</c:v>
                </c:pt>
                <c:pt idx="34235">
                  <c:v>0.29136574074074073</c:v>
                </c:pt>
                <c:pt idx="34236">
                  <c:v>0.29160879629629627</c:v>
                </c:pt>
                <c:pt idx="34237">
                  <c:v>0.2918634259259259</c:v>
                </c:pt>
                <c:pt idx="34238">
                  <c:v>0.29210648148148149</c:v>
                </c:pt>
                <c:pt idx="34239">
                  <c:v>0.29234953703703703</c:v>
                </c:pt>
                <c:pt idx="34240">
                  <c:v>0.29259259259259257</c:v>
                </c:pt>
                <c:pt idx="34241">
                  <c:v>0.29283564814814816</c:v>
                </c:pt>
                <c:pt idx="34242">
                  <c:v>0.2930902777777778</c:v>
                </c:pt>
                <c:pt idx="34243">
                  <c:v>0.29333333333333333</c:v>
                </c:pt>
                <c:pt idx="34244">
                  <c:v>0.29357638888888887</c:v>
                </c:pt>
                <c:pt idx="34245">
                  <c:v>0.29381944444444447</c:v>
                </c:pt>
                <c:pt idx="34246">
                  <c:v>0.2940625</c:v>
                </c:pt>
                <c:pt idx="34247">
                  <c:v>0.29430555555555554</c:v>
                </c:pt>
                <c:pt idx="34248">
                  <c:v>0.29456018518518517</c:v>
                </c:pt>
                <c:pt idx="34249">
                  <c:v>0.29480324074074077</c:v>
                </c:pt>
                <c:pt idx="34250">
                  <c:v>0.29504629629629631</c:v>
                </c:pt>
                <c:pt idx="34251">
                  <c:v>0.29528935185185184</c:v>
                </c:pt>
                <c:pt idx="34252">
                  <c:v>0.29553240740740744</c:v>
                </c:pt>
                <c:pt idx="34253">
                  <c:v>0.29578703703703707</c:v>
                </c:pt>
                <c:pt idx="34254">
                  <c:v>0.29603009259259261</c:v>
                </c:pt>
                <c:pt idx="34255">
                  <c:v>0.29627314814814815</c:v>
                </c:pt>
                <c:pt idx="34256">
                  <c:v>0.29651620370370374</c:v>
                </c:pt>
                <c:pt idx="34257">
                  <c:v>0.29675925925925922</c:v>
                </c:pt>
                <c:pt idx="34258">
                  <c:v>0.29701388888888886</c:v>
                </c:pt>
                <c:pt idx="34259">
                  <c:v>0.29725694444444445</c:v>
                </c:pt>
                <c:pt idx="34260">
                  <c:v>0.29749999999999999</c:v>
                </c:pt>
                <c:pt idx="34261">
                  <c:v>0.29774305555555552</c:v>
                </c:pt>
                <c:pt idx="34262">
                  <c:v>0.29798611111111112</c:v>
                </c:pt>
                <c:pt idx="34263">
                  <c:v>0.29822916666666666</c:v>
                </c:pt>
                <c:pt idx="34264">
                  <c:v>0.29848379629629629</c:v>
                </c:pt>
                <c:pt idx="34265">
                  <c:v>0.29872685185185183</c:v>
                </c:pt>
                <c:pt idx="34266">
                  <c:v>0.29896990740740742</c:v>
                </c:pt>
                <c:pt idx="34267">
                  <c:v>0.29921296296296296</c:v>
                </c:pt>
                <c:pt idx="34268">
                  <c:v>0.2994560185185185</c:v>
                </c:pt>
                <c:pt idx="34269">
                  <c:v>0.29971064814814813</c:v>
                </c:pt>
                <c:pt idx="34270">
                  <c:v>0.29995370370370372</c:v>
                </c:pt>
                <c:pt idx="34271">
                  <c:v>0.30019675925925926</c:v>
                </c:pt>
                <c:pt idx="34272">
                  <c:v>0.3004398148148148</c:v>
                </c:pt>
                <c:pt idx="34273">
                  <c:v>0.30068287037037039</c:v>
                </c:pt>
                <c:pt idx="34274">
                  <c:v>0.30093750000000002</c:v>
                </c:pt>
                <c:pt idx="34275">
                  <c:v>0.30118055555555556</c:v>
                </c:pt>
                <c:pt idx="34276">
                  <c:v>0.3014236111111111</c:v>
                </c:pt>
                <c:pt idx="34277">
                  <c:v>0.30166666666666669</c:v>
                </c:pt>
                <c:pt idx="34278">
                  <c:v>0.30190972222222223</c:v>
                </c:pt>
                <c:pt idx="34279">
                  <c:v>0.30215277777777777</c:v>
                </c:pt>
                <c:pt idx="34280">
                  <c:v>0.3024074074074074</c:v>
                </c:pt>
                <c:pt idx="34281">
                  <c:v>0.302650462962963</c:v>
                </c:pt>
                <c:pt idx="34282">
                  <c:v>0.30289351851851853</c:v>
                </c:pt>
                <c:pt idx="34283">
                  <c:v>0.30313657407407407</c:v>
                </c:pt>
                <c:pt idx="34284">
                  <c:v>0.3033912037037037</c:v>
                </c:pt>
                <c:pt idx="34285">
                  <c:v>0.30363425925925924</c:v>
                </c:pt>
                <c:pt idx="34286">
                  <c:v>0.30387731481481478</c:v>
                </c:pt>
                <c:pt idx="34287">
                  <c:v>0.30412037037037037</c:v>
                </c:pt>
                <c:pt idx="34288">
                  <c:v>0.30436342592592591</c:v>
                </c:pt>
                <c:pt idx="34289">
                  <c:v>0.30460648148148145</c:v>
                </c:pt>
                <c:pt idx="34290">
                  <c:v>0.30486111111111108</c:v>
                </c:pt>
                <c:pt idx="34291">
                  <c:v>0.30510416666666668</c:v>
                </c:pt>
                <c:pt idx="34292">
                  <c:v>0.30534722222222221</c:v>
                </c:pt>
                <c:pt idx="34293">
                  <c:v>0.30559027777777775</c:v>
                </c:pt>
                <c:pt idx="34294">
                  <c:v>0.30583333333333335</c:v>
                </c:pt>
                <c:pt idx="34295">
                  <c:v>0.30608796296296298</c:v>
                </c:pt>
                <c:pt idx="34296">
                  <c:v>0.30633101851851852</c:v>
                </c:pt>
                <c:pt idx="34297">
                  <c:v>0.30657407407407405</c:v>
                </c:pt>
                <c:pt idx="34298">
                  <c:v>0.30681712962962965</c:v>
                </c:pt>
                <c:pt idx="34299">
                  <c:v>0.30706018518518519</c:v>
                </c:pt>
                <c:pt idx="34300">
                  <c:v>0.30730324074074072</c:v>
                </c:pt>
                <c:pt idx="34301">
                  <c:v>0.30755787037037036</c:v>
                </c:pt>
                <c:pt idx="34302">
                  <c:v>0.30780092592592595</c:v>
                </c:pt>
                <c:pt idx="34303">
                  <c:v>0.30804398148148149</c:v>
                </c:pt>
                <c:pt idx="34304">
                  <c:v>0.30828703703703703</c:v>
                </c:pt>
                <c:pt idx="34305">
                  <c:v>0.30853009259259262</c:v>
                </c:pt>
                <c:pt idx="34306">
                  <c:v>0.30878472222222225</c:v>
                </c:pt>
                <c:pt idx="34307">
                  <c:v>0.30902777777777779</c:v>
                </c:pt>
                <c:pt idx="34308">
                  <c:v>0.30927083333333333</c:v>
                </c:pt>
                <c:pt idx="34309">
                  <c:v>0.30951388888888892</c:v>
                </c:pt>
                <c:pt idx="34310">
                  <c:v>0.30975694444444446</c:v>
                </c:pt>
                <c:pt idx="34311">
                  <c:v>0.31001157407407409</c:v>
                </c:pt>
                <c:pt idx="34312">
                  <c:v>0.31025462962962963</c:v>
                </c:pt>
                <c:pt idx="34313">
                  <c:v>0.31049768518518517</c:v>
                </c:pt>
                <c:pt idx="34314">
                  <c:v>0.31074074074074071</c:v>
                </c:pt>
                <c:pt idx="34315">
                  <c:v>0.3109837962962963</c:v>
                </c:pt>
                <c:pt idx="34316">
                  <c:v>0.31122685185185184</c:v>
                </c:pt>
                <c:pt idx="34317">
                  <c:v>0.31148148148148147</c:v>
                </c:pt>
                <c:pt idx="34318">
                  <c:v>0.31172453703703701</c:v>
                </c:pt>
                <c:pt idx="34319">
                  <c:v>0.3119675925925926</c:v>
                </c:pt>
                <c:pt idx="34320">
                  <c:v>0.31221064814814814</c:v>
                </c:pt>
                <c:pt idx="34321">
                  <c:v>0.31245370370370368</c:v>
                </c:pt>
                <c:pt idx="34322">
                  <c:v>0.31270833333333331</c:v>
                </c:pt>
                <c:pt idx="34323">
                  <c:v>0.3129513888888889</c:v>
                </c:pt>
                <c:pt idx="34324">
                  <c:v>0.31319444444444444</c:v>
                </c:pt>
                <c:pt idx="34325">
                  <c:v>0.31343749999999998</c:v>
                </c:pt>
                <c:pt idx="34326">
                  <c:v>0.31368055555555557</c:v>
                </c:pt>
                <c:pt idx="34327">
                  <c:v>0.31393518518518521</c:v>
                </c:pt>
                <c:pt idx="34328">
                  <c:v>0.31417824074074074</c:v>
                </c:pt>
                <c:pt idx="34329">
                  <c:v>0.31442129629629628</c:v>
                </c:pt>
                <c:pt idx="34330">
                  <c:v>0.31466435185185188</c:v>
                </c:pt>
                <c:pt idx="34331">
                  <c:v>0.31490740740740741</c:v>
                </c:pt>
                <c:pt idx="34332">
                  <c:v>0.31515046296296295</c:v>
                </c:pt>
                <c:pt idx="34333">
                  <c:v>0.31540509259259258</c:v>
                </c:pt>
                <c:pt idx="34334">
                  <c:v>0.31564814814814818</c:v>
                </c:pt>
                <c:pt idx="34335">
                  <c:v>0.31589120370370372</c:v>
                </c:pt>
                <c:pt idx="34336">
                  <c:v>0.31613425925925925</c:v>
                </c:pt>
                <c:pt idx="34337">
                  <c:v>0.31637731481481485</c:v>
                </c:pt>
                <c:pt idx="34338">
                  <c:v>0.31663194444444448</c:v>
                </c:pt>
                <c:pt idx="34339">
                  <c:v>0.31687500000000002</c:v>
                </c:pt>
                <c:pt idx="34340">
                  <c:v>0.31711805555555556</c:v>
                </c:pt>
                <c:pt idx="34341">
                  <c:v>0.31736111111111115</c:v>
                </c:pt>
                <c:pt idx="34342">
                  <c:v>0.31760416666666669</c:v>
                </c:pt>
                <c:pt idx="34343">
                  <c:v>0.31785879629629626</c:v>
                </c:pt>
                <c:pt idx="34344">
                  <c:v>0.31810185185185186</c:v>
                </c:pt>
                <c:pt idx="34345">
                  <c:v>0.3183449074074074</c:v>
                </c:pt>
                <c:pt idx="34346">
                  <c:v>0.31858796296296293</c:v>
                </c:pt>
                <c:pt idx="34347">
                  <c:v>0.31883101851851853</c:v>
                </c:pt>
                <c:pt idx="34348">
                  <c:v>0.31908564814814816</c:v>
                </c:pt>
                <c:pt idx="34349">
                  <c:v>0.3193287037037037</c:v>
                </c:pt>
                <c:pt idx="34350">
                  <c:v>0.31957175925925924</c:v>
                </c:pt>
                <c:pt idx="34351">
                  <c:v>0.31981481481481483</c:v>
                </c:pt>
                <c:pt idx="34352">
                  <c:v>0.32005787037037037</c:v>
                </c:pt>
                <c:pt idx="34353">
                  <c:v>0.3203125</c:v>
                </c:pt>
                <c:pt idx="34354">
                  <c:v>0.32055555555555554</c:v>
                </c:pt>
                <c:pt idx="34355">
                  <c:v>0.32079861111111113</c:v>
                </c:pt>
                <c:pt idx="34356">
                  <c:v>0.32104166666666667</c:v>
                </c:pt>
                <c:pt idx="34357">
                  <c:v>0.32128472222222221</c:v>
                </c:pt>
                <c:pt idx="34358">
                  <c:v>0.3215277777777778</c:v>
                </c:pt>
                <c:pt idx="34359">
                  <c:v>0.32178240740740743</c:v>
                </c:pt>
                <c:pt idx="34360">
                  <c:v>0.32202546296296297</c:v>
                </c:pt>
                <c:pt idx="34361">
                  <c:v>0.32226851851851851</c:v>
                </c:pt>
                <c:pt idx="34362">
                  <c:v>0.3225115740740741</c:v>
                </c:pt>
                <c:pt idx="34363">
                  <c:v>0.32275462962962964</c:v>
                </c:pt>
                <c:pt idx="34364">
                  <c:v>0.32300925925925927</c:v>
                </c:pt>
                <c:pt idx="34365">
                  <c:v>0.32325231481481481</c:v>
                </c:pt>
                <c:pt idx="34366">
                  <c:v>0.32349537037037041</c:v>
                </c:pt>
                <c:pt idx="34367">
                  <c:v>0.32373842592592594</c:v>
                </c:pt>
                <c:pt idx="34368">
                  <c:v>0.32398148148148148</c:v>
                </c:pt>
                <c:pt idx="34369">
                  <c:v>0.32422453703703707</c:v>
                </c:pt>
                <c:pt idx="34370">
                  <c:v>0.32447916666666665</c:v>
                </c:pt>
                <c:pt idx="34371">
                  <c:v>0.32472222222222219</c:v>
                </c:pt>
                <c:pt idx="34372">
                  <c:v>0.32496527777777778</c:v>
                </c:pt>
                <c:pt idx="34373">
                  <c:v>0.32520833333333332</c:v>
                </c:pt>
                <c:pt idx="34374">
                  <c:v>0.32545138888888886</c:v>
                </c:pt>
                <c:pt idx="34375">
                  <c:v>0.32570601851851849</c:v>
                </c:pt>
                <c:pt idx="34376">
                  <c:v>0.32594907407407409</c:v>
                </c:pt>
                <c:pt idx="34377">
                  <c:v>0.32619212962962962</c:v>
                </c:pt>
                <c:pt idx="34378">
                  <c:v>0.32643518518518516</c:v>
                </c:pt>
                <c:pt idx="34379">
                  <c:v>0.32667824074074076</c:v>
                </c:pt>
                <c:pt idx="34380">
                  <c:v>0.32693287037037039</c:v>
                </c:pt>
                <c:pt idx="34381">
                  <c:v>0.32717592592592593</c:v>
                </c:pt>
                <c:pt idx="34382">
                  <c:v>0.32741898148148146</c:v>
                </c:pt>
                <c:pt idx="34383">
                  <c:v>0.32766203703703706</c:v>
                </c:pt>
                <c:pt idx="34384">
                  <c:v>0.3279050925925926</c:v>
                </c:pt>
                <c:pt idx="34385">
                  <c:v>0.32814814814814813</c:v>
                </c:pt>
                <c:pt idx="34386">
                  <c:v>0.32840277777777777</c:v>
                </c:pt>
                <c:pt idx="34387">
                  <c:v>0.32864583333333336</c:v>
                </c:pt>
                <c:pt idx="34388">
                  <c:v>0.3288888888888889</c:v>
                </c:pt>
                <c:pt idx="34389">
                  <c:v>0.32913194444444444</c:v>
                </c:pt>
                <c:pt idx="34390">
                  <c:v>0.32937500000000003</c:v>
                </c:pt>
                <c:pt idx="34391">
                  <c:v>0.32962962962962966</c:v>
                </c:pt>
                <c:pt idx="34392">
                  <c:v>0.3298726851851852</c:v>
                </c:pt>
                <c:pt idx="34393">
                  <c:v>0.33011574074074074</c:v>
                </c:pt>
                <c:pt idx="34394">
                  <c:v>0.33035879629629633</c:v>
                </c:pt>
                <c:pt idx="34395">
                  <c:v>0.33060185185185187</c:v>
                </c:pt>
                <c:pt idx="34396">
                  <c:v>0.33085648148148145</c:v>
                </c:pt>
                <c:pt idx="34397">
                  <c:v>0.33109953703703704</c:v>
                </c:pt>
                <c:pt idx="34398">
                  <c:v>0.33134259259259258</c:v>
                </c:pt>
                <c:pt idx="34399">
                  <c:v>0.33158564814814812</c:v>
                </c:pt>
                <c:pt idx="34400">
                  <c:v>0.33182870370370371</c:v>
                </c:pt>
                <c:pt idx="34401">
                  <c:v>0.33207175925925925</c:v>
                </c:pt>
                <c:pt idx="34402">
                  <c:v>0.33232638888888888</c:v>
                </c:pt>
                <c:pt idx="34403">
                  <c:v>0.33256944444444442</c:v>
                </c:pt>
                <c:pt idx="34404">
                  <c:v>0.33281250000000001</c:v>
                </c:pt>
                <c:pt idx="34405">
                  <c:v>0.33305555555555555</c:v>
                </c:pt>
                <c:pt idx="34406">
                  <c:v>0.33329861111111109</c:v>
                </c:pt>
                <c:pt idx="34407">
                  <c:v>0.33355324074074072</c:v>
                </c:pt>
                <c:pt idx="34408">
                  <c:v>0.33379629629629631</c:v>
                </c:pt>
                <c:pt idx="34409">
                  <c:v>0.33403935185185185</c:v>
                </c:pt>
                <c:pt idx="34410">
                  <c:v>0.33428240740740739</c:v>
                </c:pt>
                <c:pt idx="34411">
                  <c:v>0.33452546296296298</c:v>
                </c:pt>
                <c:pt idx="34412">
                  <c:v>0.33478009259259256</c:v>
                </c:pt>
                <c:pt idx="34413">
                  <c:v>0.3350231481481481</c:v>
                </c:pt>
                <c:pt idx="34414">
                  <c:v>0.33526620370370369</c:v>
                </c:pt>
                <c:pt idx="34415">
                  <c:v>0.33550925925925923</c:v>
                </c:pt>
                <c:pt idx="34416">
                  <c:v>0.33575231481481477</c:v>
                </c:pt>
                <c:pt idx="34417">
                  <c:v>0.33599537037037036</c:v>
                </c:pt>
                <c:pt idx="34418">
                  <c:v>0.33624999999999999</c:v>
                </c:pt>
                <c:pt idx="34419">
                  <c:v>0.33649305555555559</c:v>
                </c:pt>
                <c:pt idx="34420">
                  <c:v>0.33673611111111112</c:v>
                </c:pt>
                <c:pt idx="34421">
                  <c:v>0.33697916666666666</c:v>
                </c:pt>
                <c:pt idx="34422">
                  <c:v>0.33722222222222226</c:v>
                </c:pt>
                <c:pt idx="34423">
                  <c:v>0.33747685185185183</c:v>
                </c:pt>
                <c:pt idx="34424">
                  <c:v>0.33771990740740737</c:v>
                </c:pt>
                <c:pt idx="34425">
                  <c:v>0.33796296296296297</c:v>
                </c:pt>
                <c:pt idx="34426">
                  <c:v>0.3382060185185185</c:v>
                </c:pt>
                <c:pt idx="34427">
                  <c:v>0.33844907407407404</c:v>
                </c:pt>
                <c:pt idx="34428">
                  <c:v>0.33870370370370373</c:v>
                </c:pt>
                <c:pt idx="34429">
                  <c:v>0.33894675925925927</c:v>
                </c:pt>
                <c:pt idx="34430">
                  <c:v>0.33918981481481486</c:v>
                </c:pt>
                <c:pt idx="34431">
                  <c:v>0.3394328703703704</c:v>
                </c:pt>
                <c:pt idx="34432">
                  <c:v>0.33967592592592594</c:v>
                </c:pt>
                <c:pt idx="34433">
                  <c:v>0.33991898148148153</c:v>
                </c:pt>
                <c:pt idx="34434">
                  <c:v>0.34017361111111111</c:v>
                </c:pt>
                <c:pt idx="34435">
                  <c:v>0.34041666666666665</c:v>
                </c:pt>
                <c:pt idx="34436">
                  <c:v>0.34065972222222224</c:v>
                </c:pt>
                <c:pt idx="34437">
                  <c:v>0.34090277777777778</c:v>
                </c:pt>
                <c:pt idx="34438">
                  <c:v>0.34115740740740735</c:v>
                </c:pt>
                <c:pt idx="34439">
                  <c:v>0.34140046296296295</c:v>
                </c:pt>
                <c:pt idx="34440">
                  <c:v>0.34164351851851849</c:v>
                </c:pt>
                <c:pt idx="34441">
                  <c:v>0.34188657407407402</c:v>
                </c:pt>
                <c:pt idx="34442">
                  <c:v>0.34212962962962962</c:v>
                </c:pt>
                <c:pt idx="34443">
                  <c:v>0.34237268518518515</c:v>
                </c:pt>
                <c:pt idx="34444">
                  <c:v>0.34262731481481484</c:v>
                </c:pt>
                <c:pt idx="34445">
                  <c:v>0.34287037037037038</c:v>
                </c:pt>
                <c:pt idx="34446">
                  <c:v>0.34311342592592592</c:v>
                </c:pt>
                <c:pt idx="34447">
                  <c:v>0.34335648148148151</c:v>
                </c:pt>
                <c:pt idx="34448">
                  <c:v>0.34359953703703705</c:v>
                </c:pt>
                <c:pt idx="34449">
                  <c:v>0.34385416666666663</c:v>
                </c:pt>
                <c:pt idx="34450">
                  <c:v>0.34409722222222222</c:v>
                </c:pt>
                <c:pt idx="34451">
                  <c:v>0.34434027777777776</c:v>
                </c:pt>
                <c:pt idx="34452">
                  <c:v>0.3445833333333333</c:v>
                </c:pt>
                <c:pt idx="34453">
                  <c:v>0.34482638888888889</c:v>
                </c:pt>
                <c:pt idx="34454">
                  <c:v>0.34508101851851852</c:v>
                </c:pt>
                <c:pt idx="34455">
                  <c:v>0.34532407407407412</c:v>
                </c:pt>
                <c:pt idx="34456">
                  <c:v>0.34556712962962965</c:v>
                </c:pt>
                <c:pt idx="34457">
                  <c:v>0.34581018518518519</c:v>
                </c:pt>
                <c:pt idx="34458">
                  <c:v>0.34605324074074079</c:v>
                </c:pt>
                <c:pt idx="34459">
                  <c:v>0.34630787037037036</c:v>
                </c:pt>
                <c:pt idx="34460">
                  <c:v>0.3465509259259259</c:v>
                </c:pt>
                <c:pt idx="34461">
                  <c:v>0.34679398148148149</c:v>
                </c:pt>
                <c:pt idx="34462">
                  <c:v>0.34703703703703703</c:v>
                </c:pt>
                <c:pt idx="34463">
                  <c:v>0.34728009259259257</c:v>
                </c:pt>
                <c:pt idx="34464">
                  <c:v>0.34752314814814816</c:v>
                </c:pt>
                <c:pt idx="34465">
                  <c:v>0.3477777777777778</c:v>
                </c:pt>
                <c:pt idx="34466">
                  <c:v>0.34802083333333328</c:v>
                </c:pt>
                <c:pt idx="34467">
                  <c:v>0.34826388888888887</c:v>
                </c:pt>
                <c:pt idx="34468">
                  <c:v>0.34850694444444441</c:v>
                </c:pt>
                <c:pt idx="34469">
                  <c:v>0.34874999999999995</c:v>
                </c:pt>
                <c:pt idx="34470">
                  <c:v>0.34900462962962964</c:v>
                </c:pt>
                <c:pt idx="34471">
                  <c:v>0.34924768518518517</c:v>
                </c:pt>
                <c:pt idx="34472">
                  <c:v>0.34949074074074077</c:v>
                </c:pt>
                <c:pt idx="34473">
                  <c:v>0.34973379629629631</c:v>
                </c:pt>
                <c:pt idx="34474">
                  <c:v>0.34997685185185184</c:v>
                </c:pt>
                <c:pt idx="34475">
                  <c:v>0.35021990740740744</c:v>
                </c:pt>
                <c:pt idx="34476">
                  <c:v>0.35047453703703701</c:v>
                </c:pt>
                <c:pt idx="34477">
                  <c:v>0.35071759259259255</c:v>
                </c:pt>
                <c:pt idx="34478">
                  <c:v>0.35096064814814815</c:v>
                </c:pt>
                <c:pt idx="34479">
                  <c:v>0.35120370370370368</c:v>
                </c:pt>
                <c:pt idx="34480">
                  <c:v>0.35144675925925922</c:v>
                </c:pt>
                <c:pt idx="34481">
                  <c:v>0.35170138888888891</c:v>
                </c:pt>
                <c:pt idx="34482">
                  <c:v>0.35194444444444445</c:v>
                </c:pt>
                <c:pt idx="34483">
                  <c:v>0.35218750000000004</c:v>
                </c:pt>
                <c:pt idx="34484">
                  <c:v>0.35243055555555558</c:v>
                </c:pt>
                <c:pt idx="34485">
                  <c:v>0.35267361111111112</c:v>
                </c:pt>
                <c:pt idx="34486">
                  <c:v>0.35291666666666671</c:v>
                </c:pt>
                <c:pt idx="34487">
                  <c:v>0.35317129629629629</c:v>
                </c:pt>
                <c:pt idx="34488">
                  <c:v>0.35341435185185183</c:v>
                </c:pt>
                <c:pt idx="34489">
                  <c:v>0.35365740740740742</c:v>
                </c:pt>
                <c:pt idx="34490">
                  <c:v>0.35390046296296296</c:v>
                </c:pt>
                <c:pt idx="34491">
                  <c:v>0.3541435185185185</c:v>
                </c:pt>
                <c:pt idx="34492">
                  <c:v>0.35439814814814818</c:v>
                </c:pt>
                <c:pt idx="34493">
                  <c:v>0.35464120370370367</c:v>
                </c:pt>
                <c:pt idx="34494">
                  <c:v>0.35488425925925932</c:v>
                </c:pt>
                <c:pt idx="34495">
                  <c:v>0.3551273148148148</c:v>
                </c:pt>
                <c:pt idx="34496">
                  <c:v>0.35537037037037034</c:v>
                </c:pt>
                <c:pt idx="34497">
                  <c:v>0.35562500000000002</c:v>
                </c:pt>
                <c:pt idx="34498">
                  <c:v>0.35586805555555556</c:v>
                </c:pt>
                <c:pt idx="34499">
                  <c:v>0.3561111111111111</c:v>
                </c:pt>
                <c:pt idx="34500">
                  <c:v>0.35635416666666669</c:v>
                </c:pt>
                <c:pt idx="34501">
                  <c:v>0.35659722222222223</c:v>
                </c:pt>
                <c:pt idx="34502">
                  <c:v>0.35684027777777777</c:v>
                </c:pt>
                <c:pt idx="34503">
                  <c:v>0.3570949074074074</c:v>
                </c:pt>
                <c:pt idx="34504">
                  <c:v>0.35733796296296294</c:v>
                </c:pt>
                <c:pt idx="34505">
                  <c:v>0.35758101851851848</c:v>
                </c:pt>
                <c:pt idx="34506">
                  <c:v>0.35782407407407407</c:v>
                </c:pt>
                <c:pt idx="34507">
                  <c:v>0.35806712962962961</c:v>
                </c:pt>
                <c:pt idx="34508">
                  <c:v>0.3583217592592593</c:v>
                </c:pt>
                <c:pt idx="34509">
                  <c:v>0.35856481481481484</c:v>
                </c:pt>
                <c:pt idx="34510">
                  <c:v>0.35880787037037037</c:v>
                </c:pt>
                <c:pt idx="34511">
                  <c:v>0.35905092592592597</c:v>
                </c:pt>
                <c:pt idx="34512">
                  <c:v>0.35929398148148151</c:v>
                </c:pt>
                <c:pt idx="34513">
                  <c:v>0.35954861111111108</c:v>
                </c:pt>
                <c:pt idx="34514">
                  <c:v>0.35979166666666668</c:v>
                </c:pt>
                <c:pt idx="34515">
                  <c:v>0.36003472222222221</c:v>
                </c:pt>
                <c:pt idx="34516">
                  <c:v>0.36027777777777775</c:v>
                </c:pt>
                <c:pt idx="34517">
                  <c:v>0.36052083333333335</c:v>
                </c:pt>
                <c:pt idx="34518">
                  <c:v>0.36077546296296298</c:v>
                </c:pt>
                <c:pt idx="34519">
                  <c:v>0.36101851851851857</c:v>
                </c:pt>
                <c:pt idx="34520">
                  <c:v>0.36126157407407411</c:v>
                </c:pt>
                <c:pt idx="34521">
                  <c:v>0.36150462962962965</c:v>
                </c:pt>
                <c:pt idx="34522">
                  <c:v>0.36174768518518513</c:v>
                </c:pt>
                <c:pt idx="34523">
                  <c:v>0.36199074074074072</c:v>
                </c:pt>
                <c:pt idx="34524">
                  <c:v>0.36224537037037036</c:v>
                </c:pt>
                <c:pt idx="34525">
                  <c:v>0.36248842592592595</c:v>
                </c:pt>
                <c:pt idx="34526">
                  <c:v>0.36273148148148149</c:v>
                </c:pt>
                <c:pt idx="34527">
                  <c:v>0.36297453703703703</c:v>
                </c:pt>
                <c:pt idx="34528">
                  <c:v>0.36321759259259262</c:v>
                </c:pt>
                <c:pt idx="34529">
                  <c:v>0.3634722222222222</c:v>
                </c:pt>
                <c:pt idx="34530">
                  <c:v>0.36371527777777773</c:v>
                </c:pt>
                <c:pt idx="34531">
                  <c:v>0.36395833333333333</c:v>
                </c:pt>
                <c:pt idx="34532">
                  <c:v>0.36420138888888887</c:v>
                </c:pt>
                <c:pt idx="34533">
                  <c:v>0.3644444444444444</c:v>
                </c:pt>
                <c:pt idx="34534">
                  <c:v>0.36469907407407409</c:v>
                </c:pt>
                <c:pt idx="34535">
                  <c:v>0.36494212962962963</c:v>
                </c:pt>
                <c:pt idx="34536">
                  <c:v>0.36518518518518522</c:v>
                </c:pt>
                <c:pt idx="34537">
                  <c:v>0.36542824074074076</c:v>
                </c:pt>
                <c:pt idx="34538">
                  <c:v>0.3656712962962963</c:v>
                </c:pt>
                <c:pt idx="34539">
                  <c:v>0.36591435185185189</c:v>
                </c:pt>
                <c:pt idx="34540">
                  <c:v>0.36616898148148147</c:v>
                </c:pt>
                <c:pt idx="34541">
                  <c:v>0.36641203703703701</c:v>
                </c:pt>
                <c:pt idx="34542">
                  <c:v>0.3666550925925926</c:v>
                </c:pt>
                <c:pt idx="34543">
                  <c:v>0.36689814814814814</c:v>
                </c:pt>
                <c:pt idx="34544">
                  <c:v>0.36714120370370368</c:v>
                </c:pt>
                <c:pt idx="34545">
                  <c:v>0.36739583333333337</c:v>
                </c:pt>
                <c:pt idx="34546">
                  <c:v>0.3676388888888889</c:v>
                </c:pt>
                <c:pt idx="34547">
                  <c:v>0.3678819444444445</c:v>
                </c:pt>
                <c:pt idx="34548">
                  <c:v>0.36812500000000004</c:v>
                </c:pt>
                <c:pt idx="34549">
                  <c:v>0.36836805555555557</c:v>
                </c:pt>
                <c:pt idx="34550">
                  <c:v>0.36862268518518521</c:v>
                </c:pt>
                <c:pt idx="34551">
                  <c:v>0.36886574074074074</c:v>
                </c:pt>
                <c:pt idx="34552">
                  <c:v>0.36910879629629628</c:v>
                </c:pt>
                <c:pt idx="34553">
                  <c:v>0.36935185185185188</c:v>
                </c:pt>
                <c:pt idx="34554">
                  <c:v>0.36959490740740741</c:v>
                </c:pt>
                <c:pt idx="34555">
                  <c:v>0.36983796296296295</c:v>
                </c:pt>
                <c:pt idx="34556">
                  <c:v>0.37009259259259258</c:v>
                </c:pt>
                <c:pt idx="34557">
                  <c:v>0.37033564814814812</c:v>
                </c:pt>
                <c:pt idx="34558">
                  <c:v>0.37057870370370366</c:v>
                </c:pt>
                <c:pt idx="34559">
                  <c:v>0.37082175925925925</c:v>
                </c:pt>
                <c:pt idx="34560">
                  <c:v>0.37106481481481479</c:v>
                </c:pt>
                <c:pt idx="34561">
                  <c:v>0.37131944444444448</c:v>
                </c:pt>
                <c:pt idx="34562">
                  <c:v>0.37156250000000002</c:v>
                </c:pt>
                <c:pt idx="34563">
                  <c:v>0.37180555555555556</c:v>
                </c:pt>
                <c:pt idx="34564">
                  <c:v>0.37204861111111115</c:v>
                </c:pt>
                <c:pt idx="34565">
                  <c:v>0.37229166666666669</c:v>
                </c:pt>
                <c:pt idx="34566">
                  <c:v>0.37254629629629626</c:v>
                </c:pt>
                <c:pt idx="34567">
                  <c:v>0.37278935185185186</c:v>
                </c:pt>
                <c:pt idx="34568">
                  <c:v>0.3730324074074074</c:v>
                </c:pt>
                <c:pt idx="34569">
                  <c:v>0.37327546296296293</c:v>
                </c:pt>
                <c:pt idx="34570">
                  <c:v>0.37351851851851853</c:v>
                </c:pt>
                <c:pt idx="34571">
                  <c:v>0.37377314814814816</c:v>
                </c:pt>
                <c:pt idx="34572">
                  <c:v>0.37401620370370375</c:v>
                </c:pt>
                <c:pt idx="34573">
                  <c:v>0.37425925925925929</c:v>
                </c:pt>
                <c:pt idx="34574">
                  <c:v>0.37450231481481483</c:v>
                </c:pt>
                <c:pt idx="34575">
                  <c:v>0.37474537037037042</c:v>
                </c:pt>
                <c:pt idx="34576">
                  <c:v>0.375</c:v>
                </c:pt>
                <c:pt idx="34577">
                  <c:v>0.37524305555555554</c:v>
                </c:pt>
                <c:pt idx="34578">
                  <c:v>0.37548611111111113</c:v>
                </c:pt>
                <c:pt idx="34579">
                  <c:v>0.37572916666666667</c:v>
                </c:pt>
                <c:pt idx="34580">
                  <c:v>0.37597222222222221</c:v>
                </c:pt>
                <c:pt idx="34581">
                  <c:v>0.3762152777777778</c:v>
                </c:pt>
                <c:pt idx="34582">
                  <c:v>0.37646990740740738</c:v>
                </c:pt>
                <c:pt idx="34583">
                  <c:v>0.37671296296296292</c:v>
                </c:pt>
                <c:pt idx="34584">
                  <c:v>0.37695601851851851</c:v>
                </c:pt>
                <c:pt idx="34585">
                  <c:v>0.37719907407407405</c:v>
                </c:pt>
                <c:pt idx="34586">
                  <c:v>0.37744212962962959</c:v>
                </c:pt>
                <c:pt idx="34587">
                  <c:v>0.37769675925925927</c:v>
                </c:pt>
                <c:pt idx="34588">
                  <c:v>0.37793981481481481</c:v>
                </c:pt>
                <c:pt idx="34589">
                  <c:v>0.37818287037037041</c:v>
                </c:pt>
                <c:pt idx="34590">
                  <c:v>0.37842592592592594</c:v>
                </c:pt>
                <c:pt idx="34591">
                  <c:v>0.37866898148148148</c:v>
                </c:pt>
                <c:pt idx="34592">
                  <c:v>0.37892361111111111</c:v>
                </c:pt>
                <c:pt idx="34593">
                  <c:v>0.37916666666666665</c:v>
                </c:pt>
                <c:pt idx="34594">
                  <c:v>0.37940972222222219</c:v>
                </c:pt>
                <c:pt idx="34595">
                  <c:v>0.37965277777777778</c:v>
                </c:pt>
                <c:pt idx="34596">
                  <c:v>0.37989583333333332</c:v>
                </c:pt>
                <c:pt idx="34597">
                  <c:v>0.38013888888888886</c:v>
                </c:pt>
                <c:pt idx="34598">
                  <c:v>0.38039351851851855</c:v>
                </c:pt>
                <c:pt idx="34599">
                  <c:v>0.38063657407407409</c:v>
                </c:pt>
                <c:pt idx="34600">
                  <c:v>0.38087962962962968</c:v>
                </c:pt>
                <c:pt idx="34601">
                  <c:v>0.38112268518518522</c:v>
                </c:pt>
                <c:pt idx="34602">
                  <c:v>0.38136574074074076</c:v>
                </c:pt>
                <c:pt idx="34603">
                  <c:v>0.38162037037037039</c:v>
                </c:pt>
                <c:pt idx="34604">
                  <c:v>0.38186342592592593</c:v>
                </c:pt>
                <c:pt idx="34605">
                  <c:v>0.38210648148148146</c:v>
                </c:pt>
                <c:pt idx="34606">
                  <c:v>0.38234953703703706</c:v>
                </c:pt>
                <c:pt idx="34607">
                  <c:v>0.3825925925925926</c:v>
                </c:pt>
                <c:pt idx="34608">
                  <c:v>0.38283564814814813</c:v>
                </c:pt>
                <c:pt idx="34609">
                  <c:v>0.38309027777777777</c:v>
                </c:pt>
                <c:pt idx="34610">
                  <c:v>0.3833333333333333</c:v>
                </c:pt>
                <c:pt idx="34611">
                  <c:v>0.38357638888888884</c:v>
                </c:pt>
                <c:pt idx="34612">
                  <c:v>0.38381944444444444</c:v>
                </c:pt>
                <c:pt idx="34613">
                  <c:v>0.38406249999999997</c:v>
                </c:pt>
                <c:pt idx="34614">
                  <c:v>0.38431712962962966</c:v>
                </c:pt>
                <c:pt idx="34615">
                  <c:v>0.3845601851851852</c:v>
                </c:pt>
                <c:pt idx="34616">
                  <c:v>0.38480324074074074</c:v>
                </c:pt>
                <c:pt idx="34617">
                  <c:v>0.38504629629629633</c:v>
                </c:pt>
                <c:pt idx="34618">
                  <c:v>0.38528935185185187</c:v>
                </c:pt>
                <c:pt idx="34619">
                  <c:v>0.38554398148148145</c:v>
                </c:pt>
                <c:pt idx="34620">
                  <c:v>0.38578703703703704</c:v>
                </c:pt>
                <c:pt idx="34621">
                  <c:v>0.38603009259259258</c:v>
                </c:pt>
                <c:pt idx="34622">
                  <c:v>0.38627314814814812</c:v>
                </c:pt>
                <c:pt idx="34623">
                  <c:v>0.38651620370370371</c:v>
                </c:pt>
                <c:pt idx="34624">
                  <c:v>0.38675925925925925</c:v>
                </c:pt>
                <c:pt idx="34625">
                  <c:v>0.38701388888888894</c:v>
                </c:pt>
                <c:pt idx="34626">
                  <c:v>0.38725694444444447</c:v>
                </c:pt>
                <c:pt idx="34627">
                  <c:v>0.38750000000000001</c:v>
                </c:pt>
                <c:pt idx="34628">
                  <c:v>0.3877430555555556</c:v>
                </c:pt>
                <c:pt idx="34629">
                  <c:v>0.38798611111111114</c:v>
                </c:pt>
                <c:pt idx="34630">
                  <c:v>0.38824074074074072</c:v>
                </c:pt>
                <c:pt idx="34631">
                  <c:v>0.38848379629629631</c:v>
                </c:pt>
                <c:pt idx="34632">
                  <c:v>0.38872685185185185</c:v>
                </c:pt>
                <c:pt idx="34633">
                  <c:v>0.38896990740740739</c:v>
                </c:pt>
                <c:pt idx="34634">
                  <c:v>0.38921296296296298</c:v>
                </c:pt>
                <c:pt idx="34635">
                  <c:v>0.38946759259259256</c:v>
                </c:pt>
                <c:pt idx="34636">
                  <c:v>0.3897106481481481</c:v>
                </c:pt>
                <c:pt idx="34637">
                  <c:v>0.38995370370370369</c:v>
                </c:pt>
                <c:pt idx="34638">
                  <c:v>0.39019675925925923</c:v>
                </c:pt>
                <c:pt idx="34639">
                  <c:v>0.39043981481481477</c:v>
                </c:pt>
                <c:pt idx="34640">
                  <c:v>0.39068287037037036</c:v>
                </c:pt>
                <c:pt idx="34641">
                  <c:v>0.39093749999999999</c:v>
                </c:pt>
                <c:pt idx="34642">
                  <c:v>0.39118055555555559</c:v>
                </c:pt>
                <c:pt idx="34643">
                  <c:v>0.39142361111111112</c:v>
                </c:pt>
                <c:pt idx="34644">
                  <c:v>0.39166666666666666</c:v>
                </c:pt>
                <c:pt idx="34645">
                  <c:v>0.39190972222222226</c:v>
                </c:pt>
                <c:pt idx="34646">
                  <c:v>0.39216435185185183</c:v>
                </c:pt>
                <c:pt idx="34647">
                  <c:v>0.39240740740740737</c:v>
                </c:pt>
                <c:pt idx="34648">
                  <c:v>0.39265046296296297</c:v>
                </c:pt>
                <c:pt idx="34649">
                  <c:v>0.3928935185185185</c:v>
                </c:pt>
                <c:pt idx="34650">
                  <c:v>0.39313657407407404</c:v>
                </c:pt>
                <c:pt idx="34651">
                  <c:v>0.39339120370370373</c:v>
                </c:pt>
                <c:pt idx="34652">
                  <c:v>0.39363425925925927</c:v>
                </c:pt>
                <c:pt idx="34653">
                  <c:v>0.39387731481481486</c:v>
                </c:pt>
                <c:pt idx="34654">
                  <c:v>0.3941203703703704</c:v>
                </c:pt>
                <c:pt idx="34655">
                  <c:v>0.39436342592592594</c:v>
                </c:pt>
                <c:pt idx="34656">
                  <c:v>0.39460648148148153</c:v>
                </c:pt>
                <c:pt idx="34657">
                  <c:v>0.39486111111111111</c:v>
                </c:pt>
                <c:pt idx="34658">
                  <c:v>0.39510416666666665</c:v>
                </c:pt>
                <c:pt idx="34659">
                  <c:v>0.39534722222222224</c:v>
                </c:pt>
                <c:pt idx="34660">
                  <c:v>0.39559027777777778</c:v>
                </c:pt>
                <c:pt idx="34661">
                  <c:v>0.39583333333333331</c:v>
                </c:pt>
                <c:pt idx="34662">
                  <c:v>0.39608796296296295</c:v>
                </c:pt>
                <c:pt idx="34663">
                  <c:v>0.39633101851851849</c:v>
                </c:pt>
                <c:pt idx="34664">
                  <c:v>0.39657407407407402</c:v>
                </c:pt>
                <c:pt idx="34665">
                  <c:v>0.39681712962962962</c:v>
                </c:pt>
                <c:pt idx="34666">
                  <c:v>0.39706018518518515</c:v>
                </c:pt>
                <c:pt idx="34667">
                  <c:v>0.39731481481481484</c:v>
                </c:pt>
                <c:pt idx="34668">
                  <c:v>0.39755787037037038</c:v>
                </c:pt>
                <c:pt idx="34669">
                  <c:v>0.39780092592592592</c:v>
                </c:pt>
                <c:pt idx="34670">
                  <c:v>0.39804398148148151</c:v>
                </c:pt>
                <c:pt idx="34671">
                  <c:v>0.39828703703703705</c:v>
                </c:pt>
                <c:pt idx="34672">
                  <c:v>0.39854166666666663</c:v>
                </c:pt>
                <c:pt idx="34673">
                  <c:v>0.39878472222222222</c:v>
                </c:pt>
                <c:pt idx="34674">
                  <c:v>0.39902777777777776</c:v>
                </c:pt>
                <c:pt idx="34675">
                  <c:v>0.3992708333333333</c:v>
                </c:pt>
                <c:pt idx="34676">
                  <c:v>0.39951388888888889</c:v>
                </c:pt>
                <c:pt idx="34677">
                  <c:v>0.39976851851851852</c:v>
                </c:pt>
                <c:pt idx="34678">
                  <c:v>0.40001157407407412</c:v>
                </c:pt>
                <c:pt idx="34679">
                  <c:v>0.40025462962962965</c:v>
                </c:pt>
                <c:pt idx="34680">
                  <c:v>0.40049768518518519</c:v>
                </c:pt>
                <c:pt idx="34681">
                  <c:v>0.40074074074074079</c:v>
                </c:pt>
                <c:pt idx="34682">
                  <c:v>0.40098379629629632</c:v>
                </c:pt>
                <c:pt idx="34683">
                  <c:v>0.4012384259259259</c:v>
                </c:pt>
                <c:pt idx="34684">
                  <c:v>0.40148148148148149</c:v>
                </c:pt>
                <c:pt idx="34685">
                  <c:v>0.40172453703703703</c:v>
                </c:pt>
                <c:pt idx="34686">
                  <c:v>0.40196759259259257</c:v>
                </c:pt>
                <c:pt idx="34687">
                  <c:v>0.40221064814814816</c:v>
                </c:pt>
                <c:pt idx="34688">
                  <c:v>0.40246527777777774</c:v>
                </c:pt>
                <c:pt idx="34689">
                  <c:v>0.40270833333333328</c:v>
                </c:pt>
                <c:pt idx="34690">
                  <c:v>0.40295138888888887</c:v>
                </c:pt>
                <c:pt idx="34691">
                  <c:v>0.40319444444444441</c:v>
                </c:pt>
                <c:pt idx="34692">
                  <c:v>0.40343749999999995</c:v>
                </c:pt>
                <c:pt idx="34693">
                  <c:v>0.40369212962962964</c:v>
                </c:pt>
                <c:pt idx="34694">
                  <c:v>0.40393518518518517</c:v>
                </c:pt>
                <c:pt idx="34695">
                  <c:v>0.40417824074074077</c:v>
                </c:pt>
                <c:pt idx="34696">
                  <c:v>0.40442129629629631</c:v>
                </c:pt>
                <c:pt idx="34697">
                  <c:v>0.40466435185185184</c:v>
                </c:pt>
                <c:pt idx="34698">
                  <c:v>0.40490740740740744</c:v>
                </c:pt>
                <c:pt idx="34699">
                  <c:v>0.40516203703703701</c:v>
                </c:pt>
                <c:pt idx="34700">
                  <c:v>0.40540509259259255</c:v>
                </c:pt>
                <c:pt idx="34701">
                  <c:v>0.40564814814814815</c:v>
                </c:pt>
                <c:pt idx="34702">
                  <c:v>0.40589120370370368</c:v>
                </c:pt>
                <c:pt idx="34703">
                  <c:v>0.40613425925925922</c:v>
                </c:pt>
                <c:pt idx="34704">
                  <c:v>0.40638888888888891</c:v>
                </c:pt>
                <c:pt idx="34705">
                  <c:v>0.40663194444444445</c:v>
                </c:pt>
                <c:pt idx="34706">
                  <c:v>0.40687500000000004</c:v>
                </c:pt>
                <c:pt idx="34707">
                  <c:v>0.40711805555555558</c:v>
                </c:pt>
                <c:pt idx="34708">
                  <c:v>0.40736111111111112</c:v>
                </c:pt>
                <c:pt idx="34709">
                  <c:v>0.40761574074074075</c:v>
                </c:pt>
                <c:pt idx="34710">
                  <c:v>0.40785879629629629</c:v>
                </c:pt>
                <c:pt idx="34711">
                  <c:v>0.40810185185185183</c:v>
                </c:pt>
                <c:pt idx="34712">
                  <c:v>0.40834490740740742</c:v>
                </c:pt>
                <c:pt idx="34713">
                  <c:v>0.40858796296296296</c:v>
                </c:pt>
                <c:pt idx="34714">
                  <c:v>0.4088310185185185</c:v>
                </c:pt>
                <c:pt idx="34715">
                  <c:v>0.40908564814814818</c:v>
                </c:pt>
                <c:pt idx="34716">
                  <c:v>0.40932870370370367</c:v>
                </c:pt>
                <c:pt idx="34717">
                  <c:v>0.4095717592592592</c:v>
                </c:pt>
                <c:pt idx="34718">
                  <c:v>0.4098148148148148</c:v>
                </c:pt>
                <c:pt idx="34719">
                  <c:v>0.41005787037037034</c:v>
                </c:pt>
                <c:pt idx="34720">
                  <c:v>0.41031250000000002</c:v>
                </c:pt>
                <c:pt idx="34721">
                  <c:v>0.41055555555555556</c:v>
                </c:pt>
                <c:pt idx="34722">
                  <c:v>0.4107986111111111</c:v>
                </c:pt>
                <c:pt idx="34723">
                  <c:v>0.41104166666666669</c:v>
                </c:pt>
                <c:pt idx="34724">
                  <c:v>0.41128472222222223</c:v>
                </c:pt>
                <c:pt idx="34725">
                  <c:v>0.41153935185185181</c:v>
                </c:pt>
                <c:pt idx="34726">
                  <c:v>0.4117824074074074</c:v>
                </c:pt>
                <c:pt idx="34727">
                  <c:v>0.41202546296296294</c:v>
                </c:pt>
                <c:pt idx="34728">
                  <c:v>0.41226851851851848</c:v>
                </c:pt>
                <c:pt idx="34729">
                  <c:v>0.41251157407407407</c:v>
                </c:pt>
                <c:pt idx="34730">
                  <c:v>0.41275462962962961</c:v>
                </c:pt>
                <c:pt idx="34731">
                  <c:v>0.4130092592592593</c:v>
                </c:pt>
                <c:pt idx="34732">
                  <c:v>0.41325231481481484</c:v>
                </c:pt>
                <c:pt idx="34733">
                  <c:v>0.41349537037037037</c:v>
                </c:pt>
                <c:pt idx="34734">
                  <c:v>0.41373842592592597</c:v>
                </c:pt>
                <c:pt idx="34735">
                  <c:v>0.41398148148148151</c:v>
                </c:pt>
                <c:pt idx="34736">
                  <c:v>0.41423611111111108</c:v>
                </c:pt>
                <c:pt idx="34737">
                  <c:v>0.41447916666666668</c:v>
                </c:pt>
                <c:pt idx="34738">
                  <c:v>0.41472222222222221</c:v>
                </c:pt>
                <c:pt idx="34739">
                  <c:v>0.41496527777777775</c:v>
                </c:pt>
                <c:pt idx="34740">
                  <c:v>0.41520833333333335</c:v>
                </c:pt>
                <c:pt idx="34741">
                  <c:v>0.41546296296296298</c:v>
                </c:pt>
                <c:pt idx="34742">
                  <c:v>0.41570601851851857</c:v>
                </c:pt>
                <c:pt idx="34743">
                  <c:v>0.41594907407407411</c:v>
                </c:pt>
                <c:pt idx="34744">
                  <c:v>0.41619212962962965</c:v>
                </c:pt>
                <c:pt idx="34745">
                  <c:v>0.41643518518518513</c:v>
                </c:pt>
                <c:pt idx="34746">
                  <c:v>0.41667824074074072</c:v>
                </c:pt>
                <c:pt idx="34747">
                  <c:v>0.41693287037037036</c:v>
                </c:pt>
                <c:pt idx="34748">
                  <c:v>0.41717592592592595</c:v>
                </c:pt>
                <c:pt idx="34749">
                  <c:v>0.41741898148148149</c:v>
                </c:pt>
                <c:pt idx="34750">
                  <c:v>0.41766203703703703</c:v>
                </c:pt>
                <c:pt idx="34751">
                  <c:v>0.41790509259259262</c:v>
                </c:pt>
                <c:pt idx="34752">
                  <c:v>0.4181597222222222</c:v>
                </c:pt>
                <c:pt idx="34753">
                  <c:v>0.41840277777777773</c:v>
                </c:pt>
                <c:pt idx="34754">
                  <c:v>0.41864583333333333</c:v>
                </c:pt>
                <c:pt idx="34755">
                  <c:v>0.41888888888888887</c:v>
                </c:pt>
                <c:pt idx="34756">
                  <c:v>0.4191319444444444</c:v>
                </c:pt>
                <c:pt idx="34757">
                  <c:v>0.41938657407407409</c:v>
                </c:pt>
                <c:pt idx="34758">
                  <c:v>0.41962962962962963</c:v>
                </c:pt>
                <c:pt idx="34759">
                  <c:v>0.41987268518518522</c:v>
                </c:pt>
                <c:pt idx="34760">
                  <c:v>0.42011574074074076</c:v>
                </c:pt>
                <c:pt idx="34761">
                  <c:v>0.4203587962962963</c:v>
                </c:pt>
                <c:pt idx="34762">
                  <c:v>0.42060185185185189</c:v>
                </c:pt>
                <c:pt idx="34763">
                  <c:v>0.42085648148148147</c:v>
                </c:pt>
                <c:pt idx="34764">
                  <c:v>0.42109953703703701</c:v>
                </c:pt>
                <c:pt idx="34765">
                  <c:v>0.4213425925925926</c:v>
                </c:pt>
                <c:pt idx="34766">
                  <c:v>0.42158564814814814</c:v>
                </c:pt>
                <c:pt idx="34767">
                  <c:v>0.42182870370370368</c:v>
                </c:pt>
                <c:pt idx="34768">
                  <c:v>0.42208333333333337</c:v>
                </c:pt>
                <c:pt idx="34769">
                  <c:v>0.4223263888888889</c:v>
                </c:pt>
                <c:pt idx="34770">
                  <c:v>0.4225694444444445</c:v>
                </c:pt>
                <c:pt idx="34771">
                  <c:v>0.42281250000000004</c:v>
                </c:pt>
                <c:pt idx="34772">
                  <c:v>0.42305555555555552</c:v>
                </c:pt>
                <c:pt idx="34773">
                  <c:v>0.42331018518518521</c:v>
                </c:pt>
                <c:pt idx="34774">
                  <c:v>0.42355324074074074</c:v>
                </c:pt>
                <c:pt idx="34775">
                  <c:v>0.42379629629629628</c:v>
                </c:pt>
                <c:pt idx="34776">
                  <c:v>0.42403935185185188</c:v>
                </c:pt>
                <c:pt idx="34777">
                  <c:v>0.42428240740740741</c:v>
                </c:pt>
                <c:pt idx="34778">
                  <c:v>0.42452546296296295</c:v>
                </c:pt>
                <c:pt idx="34779">
                  <c:v>0.42478009259259258</c:v>
                </c:pt>
                <c:pt idx="34780">
                  <c:v>0.42502314814814812</c:v>
                </c:pt>
                <c:pt idx="34781">
                  <c:v>0.42526620370370366</c:v>
                </c:pt>
                <c:pt idx="34782">
                  <c:v>0.42550925925925925</c:v>
                </c:pt>
                <c:pt idx="34783">
                  <c:v>0.42575231481481479</c:v>
                </c:pt>
                <c:pt idx="34784">
                  <c:v>0.42600694444444448</c:v>
                </c:pt>
                <c:pt idx="34785">
                  <c:v>0.42625000000000002</c:v>
                </c:pt>
                <c:pt idx="34786">
                  <c:v>0.42649305555555556</c:v>
                </c:pt>
                <c:pt idx="34787">
                  <c:v>0.42673611111111115</c:v>
                </c:pt>
                <c:pt idx="34788">
                  <c:v>0.42697916666666669</c:v>
                </c:pt>
                <c:pt idx="34789">
                  <c:v>0.42723379629629626</c:v>
                </c:pt>
                <c:pt idx="34790">
                  <c:v>0.42747685185185186</c:v>
                </c:pt>
                <c:pt idx="34791">
                  <c:v>0.4277199074074074</c:v>
                </c:pt>
                <c:pt idx="34792">
                  <c:v>0.42796296296296293</c:v>
                </c:pt>
                <c:pt idx="34793">
                  <c:v>0.42820601851851853</c:v>
                </c:pt>
                <c:pt idx="34794">
                  <c:v>0.42844907407407407</c:v>
                </c:pt>
                <c:pt idx="34795">
                  <c:v>0.42870370370370375</c:v>
                </c:pt>
                <c:pt idx="34796">
                  <c:v>0.42894675925925929</c:v>
                </c:pt>
                <c:pt idx="34797">
                  <c:v>0.42918981481481483</c:v>
                </c:pt>
                <c:pt idx="34798">
                  <c:v>0.42943287037037042</c:v>
                </c:pt>
                <c:pt idx="34799">
                  <c:v>0.4296875</c:v>
                </c:pt>
                <c:pt idx="34800">
                  <c:v>0.42993055555555554</c:v>
                </c:pt>
                <c:pt idx="34801">
                  <c:v>0.43017361111111113</c:v>
                </c:pt>
                <c:pt idx="34802">
                  <c:v>0.43041666666666667</c:v>
                </c:pt>
                <c:pt idx="34803">
                  <c:v>0.43065972222222221</c:v>
                </c:pt>
                <c:pt idx="34804">
                  <c:v>0.4309027777777778</c:v>
                </c:pt>
                <c:pt idx="34805">
                  <c:v>0.43115740740740738</c:v>
                </c:pt>
                <c:pt idx="34806">
                  <c:v>0.43140046296296292</c:v>
                </c:pt>
                <c:pt idx="34807">
                  <c:v>0.43164351851851851</c:v>
                </c:pt>
                <c:pt idx="34808">
                  <c:v>0.43188657407407405</c:v>
                </c:pt>
                <c:pt idx="34809">
                  <c:v>0.43212962962962959</c:v>
                </c:pt>
                <c:pt idx="34810">
                  <c:v>0.43238425925925927</c:v>
                </c:pt>
                <c:pt idx="34811">
                  <c:v>0.43262731481481481</c:v>
                </c:pt>
                <c:pt idx="34812">
                  <c:v>0.43287037037037041</c:v>
                </c:pt>
                <c:pt idx="34813">
                  <c:v>0.43311342592592594</c:v>
                </c:pt>
                <c:pt idx="34814">
                  <c:v>0.43335648148148148</c:v>
                </c:pt>
                <c:pt idx="34815">
                  <c:v>0.43361111111111111</c:v>
                </c:pt>
                <c:pt idx="34816">
                  <c:v>0.43385416666666665</c:v>
                </c:pt>
                <c:pt idx="34817">
                  <c:v>0.43409722222222219</c:v>
                </c:pt>
                <c:pt idx="34818">
                  <c:v>0.43434027777777778</c:v>
                </c:pt>
                <c:pt idx="34819">
                  <c:v>0.43458333333333332</c:v>
                </c:pt>
                <c:pt idx="34820">
                  <c:v>0.43482638888888886</c:v>
                </c:pt>
                <c:pt idx="34821">
                  <c:v>0.43508101851851855</c:v>
                </c:pt>
                <c:pt idx="34822">
                  <c:v>0.43532407407407409</c:v>
                </c:pt>
                <c:pt idx="34823">
                  <c:v>0.43556712962962968</c:v>
                </c:pt>
                <c:pt idx="34824">
                  <c:v>0.43581018518518522</c:v>
                </c:pt>
                <c:pt idx="34825">
                  <c:v>0.43605324074074076</c:v>
                </c:pt>
                <c:pt idx="34826">
                  <c:v>0.43630787037037039</c:v>
                </c:pt>
                <c:pt idx="34827">
                  <c:v>0.43655092592592593</c:v>
                </c:pt>
                <c:pt idx="34828">
                  <c:v>0.43679398148148146</c:v>
                </c:pt>
                <c:pt idx="34829">
                  <c:v>0.43703703703703706</c:v>
                </c:pt>
                <c:pt idx="34830">
                  <c:v>0.4372800925925926</c:v>
                </c:pt>
                <c:pt idx="34831">
                  <c:v>0.43753472222222217</c:v>
                </c:pt>
                <c:pt idx="34832">
                  <c:v>0.43777777777777777</c:v>
                </c:pt>
                <c:pt idx="34833">
                  <c:v>0.4380208333333333</c:v>
                </c:pt>
                <c:pt idx="34834">
                  <c:v>0.43826388888888884</c:v>
                </c:pt>
                <c:pt idx="34835">
                  <c:v>0.43850694444444444</c:v>
                </c:pt>
                <c:pt idx="34836">
                  <c:v>0.43874999999999997</c:v>
                </c:pt>
                <c:pt idx="34837">
                  <c:v>0.43900462962962966</c:v>
                </c:pt>
                <c:pt idx="34838">
                  <c:v>0.4392476851851852</c:v>
                </c:pt>
                <c:pt idx="34839">
                  <c:v>0.43949074074074074</c:v>
                </c:pt>
                <c:pt idx="34840">
                  <c:v>0.43973379629629633</c:v>
                </c:pt>
                <c:pt idx="34841">
                  <c:v>0.43997685185185187</c:v>
                </c:pt>
                <c:pt idx="34842">
                  <c:v>0.44023148148148145</c:v>
                </c:pt>
                <c:pt idx="34843">
                  <c:v>0.44047453703703704</c:v>
                </c:pt>
                <c:pt idx="34844">
                  <c:v>0.44071759259259258</c:v>
                </c:pt>
                <c:pt idx="34845">
                  <c:v>0.44096064814814812</c:v>
                </c:pt>
                <c:pt idx="34846">
                  <c:v>0.44120370370370371</c:v>
                </c:pt>
                <c:pt idx="34847">
                  <c:v>0.44144675925925925</c:v>
                </c:pt>
                <c:pt idx="34848">
                  <c:v>0.44170138888888894</c:v>
                </c:pt>
                <c:pt idx="34849">
                  <c:v>0.44194444444444447</c:v>
                </c:pt>
                <c:pt idx="34850">
                  <c:v>0.44218750000000001</c:v>
                </c:pt>
                <c:pt idx="34851">
                  <c:v>0.4424305555555556</c:v>
                </c:pt>
                <c:pt idx="34852">
                  <c:v>0.44267361111111114</c:v>
                </c:pt>
                <c:pt idx="34853">
                  <c:v>0.44292824074074072</c:v>
                </c:pt>
                <c:pt idx="34854">
                  <c:v>0.44317129629629631</c:v>
                </c:pt>
                <c:pt idx="34855">
                  <c:v>0.44341435185185185</c:v>
                </c:pt>
                <c:pt idx="34856">
                  <c:v>0.44365740740740739</c:v>
                </c:pt>
                <c:pt idx="34857">
                  <c:v>0.44390046296296298</c:v>
                </c:pt>
                <c:pt idx="34858">
                  <c:v>0.44415509259259256</c:v>
                </c:pt>
                <c:pt idx="34859">
                  <c:v>0.4443981481481481</c:v>
                </c:pt>
                <c:pt idx="34860">
                  <c:v>0.44464120370370369</c:v>
                </c:pt>
                <c:pt idx="34861">
                  <c:v>0.44488425925925923</c:v>
                </c:pt>
                <c:pt idx="34862">
                  <c:v>0.44512731481481477</c:v>
                </c:pt>
                <c:pt idx="34863">
                  <c:v>0.44537037037037036</c:v>
                </c:pt>
                <c:pt idx="34864">
                  <c:v>0.44562499999999999</c:v>
                </c:pt>
                <c:pt idx="34865">
                  <c:v>0.44586805555555559</c:v>
                </c:pt>
                <c:pt idx="34866">
                  <c:v>0.44611111111111112</c:v>
                </c:pt>
                <c:pt idx="34867">
                  <c:v>0.44635416666666666</c:v>
                </c:pt>
                <c:pt idx="34868">
                  <c:v>0.44659722222222226</c:v>
                </c:pt>
                <c:pt idx="34869">
                  <c:v>0.44685185185185183</c:v>
                </c:pt>
                <c:pt idx="34870">
                  <c:v>0.44709490740740737</c:v>
                </c:pt>
                <c:pt idx="34871">
                  <c:v>0.44733796296296297</c:v>
                </c:pt>
                <c:pt idx="34872">
                  <c:v>0.4475810185185185</c:v>
                </c:pt>
                <c:pt idx="34873">
                  <c:v>0.44782407407407404</c:v>
                </c:pt>
                <c:pt idx="34874">
                  <c:v>0.44807870370370373</c:v>
                </c:pt>
                <c:pt idx="34875">
                  <c:v>0.44832175925925927</c:v>
                </c:pt>
                <c:pt idx="34876">
                  <c:v>0.44856481481481486</c:v>
                </c:pt>
                <c:pt idx="34877">
                  <c:v>0.4488078703703704</c:v>
                </c:pt>
                <c:pt idx="34878">
                  <c:v>0.44905092592592594</c:v>
                </c:pt>
                <c:pt idx="34879">
                  <c:v>0.44929398148148153</c:v>
                </c:pt>
                <c:pt idx="34880">
                  <c:v>0.44954861111111111</c:v>
                </c:pt>
                <c:pt idx="34881">
                  <c:v>0.44979166666666665</c:v>
                </c:pt>
                <c:pt idx="34882">
                  <c:v>0.45003472222222224</c:v>
                </c:pt>
                <c:pt idx="34883">
                  <c:v>0.45027777777777778</c:v>
                </c:pt>
                <c:pt idx="34884">
                  <c:v>0.45052083333333331</c:v>
                </c:pt>
                <c:pt idx="34885">
                  <c:v>0.45077546296296295</c:v>
                </c:pt>
                <c:pt idx="34886">
                  <c:v>0.45101851851851849</c:v>
                </c:pt>
                <c:pt idx="34887">
                  <c:v>0.45126157407407402</c:v>
                </c:pt>
                <c:pt idx="34888">
                  <c:v>0.45150462962962962</c:v>
                </c:pt>
                <c:pt idx="34889">
                  <c:v>0.45174768518518515</c:v>
                </c:pt>
                <c:pt idx="34890">
                  <c:v>0.45200231481481484</c:v>
                </c:pt>
                <c:pt idx="34891">
                  <c:v>0.45224537037037038</c:v>
                </c:pt>
                <c:pt idx="34892">
                  <c:v>0.45248842592592592</c:v>
                </c:pt>
                <c:pt idx="34893">
                  <c:v>0.45273148148148151</c:v>
                </c:pt>
                <c:pt idx="34894">
                  <c:v>0.45297453703703705</c:v>
                </c:pt>
                <c:pt idx="34895">
                  <c:v>0.45322916666666663</c:v>
                </c:pt>
                <c:pt idx="34896">
                  <c:v>0.45347222222222222</c:v>
                </c:pt>
                <c:pt idx="34897">
                  <c:v>0.45371527777777776</c:v>
                </c:pt>
                <c:pt idx="34898">
                  <c:v>0.4539583333333333</c:v>
                </c:pt>
                <c:pt idx="34899">
                  <c:v>0.45420138888888889</c:v>
                </c:pt>
                <c:pt idx="34900">
                  <c:v>0.45444444444444443</c:v>
                </c:pt>
                <c:pt idx="34901">
                  <c:v>0.45469907407407412</c:v>
                </c:pt>
                <c:pt idx="34902">
                  <c:v>0.45494212962962965</c:v>
                </c:pt>
                <c:pt idx="34903">
                  <c:v>0.45518518518518519</c:v>
                </c:pt>
                <c:pt idx="34904">
                  <c:v>0.45542824074074079</c:v>
                </c:pt>
                <c:pt idx="34905">
                  <c:v>0.45567129629629632</c:v>
                </c:pt>
                <c:pt idx="34906">
                  <c:v>0.4559259259259259</c:v>
                </c:pt>
                <c:pt idx="34907">
                  <c:v>0.45616898148148149</c:v>
                </c:pt>
                <c:pt idx="34908">
                  <c:v>0.45641203703703703</c:v>
                </c:pt>
                <c:pt idx="34909">
                  <c:v>0.45665509259259257</c:v>
                </c:pt>
                <c:pt idx="34910">
                  <c:v>0.45689814814814816</c:v>
                </c:pt>
                <c:pt idx="34911">
                  <c:v>0.45715277777777774</c:v>
                </c:pt>
                <c:pt idx="34912">
                  <c:v>0.45739583333333328</c:v>
                </c:pt>
                <c:pt idx="34913">
                  <c:v>0.45763888888888887</c:v>
                </c:pt>
                <c:pt idx="34914">
                  <c:v>0.45788194444444441</c:v>
                </c:pt>
                <c:pt idx="34915">
                  <c:v>0.45812499999999995</c:v>
                </c:pt>
                <c:pt idx="34916">
                  <c:v>0.45836805555555554</c:v>
                </c:pt>
                <c:pt idx="34917">
                  <c:v>0.45862268518518517</c:v>
                </c:pt>
                <c:pt idx="34918">
                  <c:v>0.45886574074074077</c:v>
                </c:pt>
                <c:pt idx="34919">
                  <c:v>0.45910879629629631</c:v>
                </c:pt>
                <c:pt idx="34920">
                  <c:v>0.45935185185185184</c:v>
                </c:pt>
                <c:pt idx="34921">
                  <c:v>0.45959490740740744</c:v>
                </c:pt>
                <c:pt idx="34922">
                  <c:v>0.45984953703703701</c:v>
                </c:pt>
                <c:pt idx="34923">
                  <c:v>0.46009259259259255</c:v>
                </c:pt>
                <c:pt idx="34924">
                  <c:v>0.46033564814814815</c:v>
                </c:pt>
                <c:pt idx="34925">
                  <c:v>0.46057870370370368</c:v>
                </c:pt>
                <c:pt idx="34926">
                  <c:v>0.46082175925925922</c:v>
                </c:pt>
                <c:pt idx="34927">
                  <c:v>0.46107638888888891</c:v>
                </c:pt>
                <c:pt idx="34928">
                  <c:v>0.46131944444444445</c:v>
                </c:pt>
                <c:pt idx="34929">
                  <c:v>0.46156250000000004</c:v>
                </c:pt>
                <c:pt idx="34930">
                  <c:v>0.46180555555555558</c:v>
                </c:pt>
                <c:pt idx="34931">
                  <c:v>0.46204861111111112</c:v>
                </c:pt>
                <c:pt idx="34932">
                  <c:v>0.46230324074074075</c:v>
                </c:pt>
                <c:pt idx="34933">
                  <c:v>0.46254629629629629</c:v>
                </c:pt>
                <c:pt idx="34934">
                  <c:v>0.46278935185185183</c:v>
                </c:pt>
                <c:pt idx="34935">
                  <c:v>0.46303240740740742</c:v>
                </c:pt>
                <c:pt idx="34936">
                  <c:v>0.46327546296296296</c:v>
                </c:pt>
                <c:pt idx="34937">
                  <c:v>0.46353009259259265</c:v>
                </c:pt>
                <c:pt idx="34938">
                  <c:v>0.46377314814814818</c:v>
                </c:pt>
                <c:pt idx="34939">
                  <c:v>0.46401620370370367</c:v>
                </c:pt>
                <c:pt idx="34940">
                  <c:v>0.4642592592592592</c:v>
                </c:pt>
                <c:pt idx="34941">
                  <c:v>0.4645023148148148</c:v>
                </c:pt>
                <c:pt idx="34942">
                  <c:v>0.46474537037037034</c:v>
                </c:pt>
                <c:pt idx="34943">
                  <c:v>0.46500000000000002</c:v>
                </c:pt>
                <c:pt idx="34944">
                  <c:v>0.46524305555555556</c:v>
                </c:pt>
                <c:pt idx="34945">
                  <c:v>0.4654861111111111</c:v>
                </c:pt>
                <c:pt idx="34946">
                  <c:v>0.46572916666666669</c:v>
                </c:pt>
                <c:pt idx="34947">
                  <c:v>0.46597222222222223</c:v>
                </c:pt>
                <c:pt idx="34948">
                  <c:v>0.46622685185185181</c:v>
                </c:pt>
                <c:pt idx="34949">
                  <c:v>0.4664699074074074</c:v>
                </c:pt>
                <c:pt idx="34950">
                  <c:v>0.46671296296296294</c:v>
                </c:pt>
                <c:pt idx="34951">
                  <c:v>0.46695601851851848</c:v>
                </c:pt>
                <c:pt idx="34952">
                  <c:v>0.46719907407407407</c:v>
                </c:pt>
                <c:pt idx="34953">
                  <c:v>0.4674537037037037</c:v>
                </c:pt>
                <c:pt idx="34954">
                  <c:v>0.4676967592592593</c:v>
                </c:pt>
                <c:pt idx="34955">
                  <c:v>0.46793981481481484</c:v>
                </c:pt>
                <c:pt idx="34956">
                  <c:v>0.46818287037037037</c:v>
                </c:pt>
                <c:pt idx="34957">
                  <c:v>0.46842592592592597</c:v>
                </c:pt>
                <c:pt idx="34958">
                  <c:v>0.46866898148148151</c:v>
                </c:pt>
                <c:pt idx="34959">
                  <c:v>0.46892361111111108</c:v>
                </c:pt>
                <c:pt idx="34960">
                  <c:v>0.46916666666666668</c:v>
                </c:pt>
                <c:pt idx="34961">
                  <c:v>0.46940972222222221</c:v>
                </c:pt>
                <c:pt idx="34962">
                  <c:v>0.46965277777777775</c:v>
                </c:pt>
                <c:pt idx="34963">
                  <c:v>0.46989583333333335</c:v>
                </c:pt>
                <c:pt idx="34964">
                  <c:v>0.47015046296296298</c:v>
                </c:pt>
                <c:pt idx="34965">
                  <c:v>0.47039351851851857</c:v>
                </c:pt>
                <c:pt idx="34966">
                  <c:v>0.47063657407407405</c:v>
                </c:pt>
                <c:pt idx="34967">
                  <c:v>0.47087962962962965</c:v>
                </c:pt>
                <c:pt idx="34968">
                  <c:v>0.47112268518518513</c:v>
                </c:pt>
                <c:pt idx="34969">
                  <c:v>0.47136574074074072</c:v>
                </c:pt>
                <c:pt idx="34970">
                  <c:v>0.47162037037037036</c:v>
                </c:pt>
                <c:pt idx="34971">
                  <c:v>0.47186342592592595</c:v>
                </c:pt>
                <c:pt idx="34972">
                  <c:v>0.47210648148148149</c:v>
                </c:pt>
                <c:pt idx="34973">
                  <c:v>0.47234953703703703</c:v>
                </c:pt>
                <c:pt idx="34974">
                  <c:v>0.47259259259259262</c:v>
                </c:pt>
                <c:pt idx="34975">
                  <c:v>0.4728472222222222</c:v>
                </c:pt>
                <c:pt idx="34976">
                  <c:v>0.47309027777777773</c:v>
                </c:pt>
                <c:pt idx="34977">
                  <c:v>0.47333333333333333</c:v>
                </c:pt>
                <c:pt idx="34978">
                  <c:v>0.47357638888888887</c:v>
                </c:pt>
                <c:pt idx="34979">
                  <c:v>0.4738194444444444</c:v>
                </c:pt>
                <c:pt idx="34980">
                  <c:v>0.47407407407407409</c:v>
                </c:pt>
                <c:pt idx="34981">
                  <c:v>0.47431712962962963</c:v>
                </c:pt>
                <c:pt idx="34982">
                  <c:v>0.47456018518518522</c:v>
                </c:pt>
                <c:pt idx="34983">
                  <c:v>0.47480324074074076</c:v>
                </c:pt>
                <c:pt idx="34984">
                  <c:v>0.4750462962962963</c:v>
                </c:pt>
                <c:pt idx="34985">
                  <c:v>0.47528935185185189</c:v>
                </c:pt>
                <c:pt idx="34986">
                  <c:v>0.47554398148148147</c:v>
                </c:pt>
                <c:pt idx="34987">
                  <c:v>0.47578703703703701</c:v>
                </c:pt>
                <c:pt idx="34988">
                  <c:v>0.4760300925925926</c:v>
                </c:pt>
                <c:pt idx="34989">
                  <c:v>0.47627314814814814</c:v>
                </c:pt>
                <c:pt idx="34990">
                  <c:v>0.47651620370370368</c:v>
                </c:pt>
                <c:pt idx="34991">
                  <c:v>0.47677083333333337</c:v>
                </c:pt>
                <c:pt idx="34992">
                  <c:v>0.4770138888888889</c:v>
                </c:pt>
                <c:pt idx="34993">
                  <c:v>0.4772569444444445</c:v>
                </c:pt>
                <c:pt idx="34994">
                  <c:v>0.47750000000000004</c:v>
                </c:pt>
                <c:pt idx="34995">
                  <c:v>0.47774305555555552</c:v>
                </c:pt>
                <c:pt idx="34996">
                  <c:v>0.47799768518518521</c:v>
                </c:pt>
                <c:pt idx="34997">
                  <c:v>0.47824074074074074</c:v>
                </c:pt>
                <c:pt idx="34998">
                  <c:v>0.47848379629629628</c:v>
                </c:pt>
                <c:pt idx="34999">
                  <c:v>0.47872685185185188</c:v>
                </c:pt>
                <c:pt idx="35000">
                  <c:v>0.47896990740740741</c:v>
                </c:pt>
                <c:pt idx="35001">
                  <c:v>0.47921296296296295</c:v>
                </c:pt>
                <c:pt idx="35002">
                  <c:v>0.47946759259259258</c:v>
                </c:pt>
                <c:pt idx="35003">
                  <c:v>0.47971064814814812</c:v>
                </c:pt>
                <c:pt idx="35004">
                  <c:v>0.47995370370370366</c:v>
                </c:pt>
                <c:pt idx="35005">
                  <c:v>0.48019675925925925</c:v>
                </c:pt>
                <c:pt idx="35006">
                  <c:v>0.48043981481481479</c:v>
                </c:pt>
                <c:pt idx="35007">
                  <c:v>0.48069444444444448</c:v>
                </c:pt>
                <c:pt idx="35008">
                  <c:v>0.48093750000000002</c:v>
                </c:pt>
                <c:pt idx="35009">
                  <c:v>0.48118055555555556</c:v>
                </c:pt>
                <c:pt idx="35010">
                  <c:v>0.48142361111111115</c:v>
                </c:pt>
                <c:pt idx="35011">
                  <c:v>0.48166666666666669</c:v>
                </c:pt>
                <c:pt idx="35012">
                  <c:v>0.48192129629629626</c:v>
                </c:pt>
                <c:pt idx="35013">
                  <c:v>0.48216435185185186</c:v>
                </c:pt>
                <c:pt idx="35014">
                  <c:v>0.4824074074074074</c:v>
                </c:pt>
                <c:pt idx="35015">
                  <c:v>0.48265046296296293</c:v>
                </c:pt>
                <c:pt idx="35016">
                  <c:v>0.48289351851851853</c:v>
                </c:pt>
                <c:pt idx="35017">
                  <c:v>0.48313657407407407</c:v>
                </c:pt>
                <c:pt idx="35018">
                  <c:v>0.48339120370370375</c:v>
                </c:pt>
                <c:pt idx="35019">
                  <c:v>0.48363425925925929</c:v>
                </c:pt>
                <c:pt idx="35020">
                  <c:v>0.48387731481481483</c:v>
                </c:pt>
                <c:pt idx="35021">
                  <c:v>0.48412037037037042</c:v>
                </c:pt>
                <c:pt idx="35022">
                  <c:v>0.48436342592592596</c:v>
                </c:pt>
                <c:pt idx="35023">
                  <c:v>0.48461805555555554</c:v>
                </c:pt>
                <c:pt idx="35024">
                  <c:v>0.48486111111111113</c:v>
                </c:pt>
                <c:pt idx="35025">
                  <c:v>0.48510416666666667</c:v>
                </c:pt>
                <c:pt idx="35026">
                  <c:v>0.48534722222222221</c:v>
                </c:pt>
                <c:pt idx="35027">
                  <c:v>0.4855902777777778</c:v>
                </c:pt>
                <c:pt idx="35028">
                  <c:v>0.48584490740740738</c:v>
                </c:pt>
                <c:pt idx="35029">
                  <c:v>0.48608796296296292</c:v>
                </c:pt>
                <c:pt idx="35030">
                  <c:v>0.48633101851851851</c:v>
                </c:pt>
                <c:pt idx="35031">
                  <c:v>0.48657407407407405</c:v>
                </c:pt>
                <c:pt idx="35032">
                  <c:v>0.48681712962962959</c:v>
                </c:pt>
                <c:pt idx="35033">
                  <c:v>0.48706018518518518</c:v>
                </c:pt>
                <c:pt idx="35034">
                  <c:v>0.48731481481481481</c:v>
                </c:pt>
                <c:pt idx="35035">
                  <c:v>0.48755787037037041</c:v>
                </c:pt>
                <c:pt idx="35036">
                  <c:v>0.48780092592592594</c:v>
                </c:pt>
                <c:pt idx="35037">
                  <c:v>0.48804398148148148</c:v>
                </c:pt>
                <c:pt idx="35038">
                  <c:v>0.48829861111111111</c:v>
                </c:pt>
                <c:pt idx="35039">
                  <c:v>0.48854166666666665</c:v>
                </c:pt>
                <c:pt idx="35040">
                  <c:v>0.48878472222222219</c:v>
                </c:pt>
                <c:pt idx="35041">
                  <c:v>0.48902777777777778</c:v>
                </c:pt>
                <c:pt idx="35042">
                  <c:v>0.48927083333333332</c:v>
                </c:pt>
                <c:pt idx="35043">
                  <c:v>0.48951388888888886</c:v>
                </c:pt>
                <c:pt idx="35044">
                  <c:v>0.48976851851851855</c:v>
                </c:pt>
                <c:pt idx="35045">
                  <c:v>0.49001157407407409</c:v>
                </c:pt>
                <c:pt idx="35046">
                  <c:v>0.49025462962962968</c:v>
                </c:pt>
                <c:pt idx="35047">
                  <c:v>0.49049768518518522</c:v>
                </c:pt>
                <c:pt idx="35048">
                  <c:v>0.49074074074074076</c:v>
                </c:pt>
                <c:pt idx="35049">
                  <c:v>0.49099537037037039</c:v>
                </c:pt>
                <c:pt idx="35050">
                  <c:v>0.49123842592592593</c:v>
                </c:pt>
                <c:pt idx="35051">
                  <c:v>0.49148148148148146</c:v>
                </c:pt>
                <c:pt idx="35052">
                  <c:v>0.49172453703703706</c:v>
                </c:pt>
                <c:pt idx="35053">
                  <c:v>0.4919675925925926</c:v>
                </c:pt>
                <c:pt idx="35054">
                  <c:v>0.49222222222222217</c:v>
                </c:pt>
                <c:pt idx="35055">
                  <c:v>0.49246527777777777</c:v>
                </c:pt>
                <c:pt idx="35056">
                  <c:v>0.4927083333333333</c:v>
                </c:pt>
                <c:pt idx="35057">
                  <c:v>0.49295138888888884</c:v>
                </c:pt>
                <c:pt idx="35058">
                  <c:v>0.49319444444444444</c:v>
                </c:pt>
                <c:pt idx="35059">
                  <c:v>0.49343749999999997</c:v>
                </c:pt>
                <c:pt idx="35060">
                  <c:v>0.49369212962962966</c:v>
                </c:pt>
                <c:pt idx="35061">
                  <c:v>0.4939351851851852</c:v>
                </c:pt>
                <c:pt idx="35062">
                  <c:v>0.49417824074074074</c:v>
                </c:pt>
                <c:pt idx="35063">
                  <c:v>0.49442129629629633</c:v>
                </c:pt>
                <c:pt idx="35064">
                  <c:v>0.49466435185185187</c:v>
                </c:pt>
                <c:pt idx="35065">
                  <c:v>0.49491898148148145</c:v>
                </c:pt>
                <c:pt idx="35066">
                  <c:v>0.49516203703703704</c:v>
                </c:pt>
                <c:pt idx="35067">
                  <c:v>0.49540509259259258</c:v>
                </c:pt>
                <c:pt idx="35068">
                  <c:v>0.49564814814814812</c:v>
                </c:pt>
                <c:pt idx="35069">
                  <c:v>0.49589120370370371</c:v>
                </c:pt>
                <c:pt idx="35070">
                  <c:v>0.49614583333333334</c:v>
                </c:pt>
                <c:pt idx="35071">
                  <c:v>0.49638888888888894</c:v>
                </c:pt>
                <c:pt idx="35072">
                  <c:v>0.49663194444444447</c:v>
                </c:pt>
                <c:pt idx="35073">
                  <c:v>0.49687500000000001</c:v>
                </c:pt>
                <c:pt idx="35074">
                  <c:v>0.4971180555555556</c:v>
                </c:pt>
                <c:pt idx="35075">
                  <c:v>0.49736111111111114</c:v>
                </c:pt>
                <c:pt idx="35076">
                  <c:v>0.49761574074074072</c:v>
                </c:pt>
                <c:pt idx="35077">
                  <c:v>0.49785879629629631</c:v>
                </c:pt>
                <c:pt idx="35078">
                  <c:v>0.49810185185185185</c:v>
                </c:pt>
                <c:pt idx="35079">
                  <c:v>0.49834490740740739</c:v>
                </c:pt>
                <c:pt idx="35080">
                  <c:v>0.49858796296296298</c:v>
                </c:pt>
                <c:pt idx="35081">
                  <c:v>0.49884259259259256</c:v>
                </c:pt>
                <c:pt idx="35082">
                  <c:v>0.4990856481481481</c:v>
                </c:pt>
                <c:pt idx="35083">
                  <c:v>0.49932870370370369</c:v>
                </c:pt>
                <c:pt idx="35084">
                  <c:v>0.49957175925925923</c:v>
                </c:pt>
                <c:pt idx="35085">
                  <c:v>0.49981481481481477</c:v>
                </c:pt>
                <c:pt idx="35086">
                  <c:v>0.50006944444444446</c:v>
                </c:pt>
                <c:pt idx="35087">
                  <c:v>0.50031250000000005</c:v>
                </c:pt>
                <c:pt idx="35088">
                  <c:v>0.50055555555555553</c:v>
                </c:pt>
                <c:pt idx="35089">
                  <c:v>0.50079861111111112</c:v>
                </c:pt>
                <c:pt idx="35090">
                  <c:v>0.50104166666666672</c:v>
                </c:pt>
                <c:pt idx="35091">
                  <c:v>0.50129629629629624</c:v>
                </c:pt>
                <c:pt idx="35092">
                  <c:v>0.50153935185185183</c:v>
                </c:pt>
                <c:pt idx="35093">
                  <c:v>0.50178240740740743</c:v>
                </c:pt>
                <c:pt idx="35094">
                  <c:v>0.50202546296296291</c:v>
                </c:pt>
                <c:pt idx="35095">
                  <c:v>0.5022685185185185</c:v>
                </c:pt>
                <c:pt idx="35096">
                  <c:v>0.5025115740740741</c:v>
                </c:pt>
                <c:pt idx="35097">
                  <c:v>0.50276620370370373</c:v>
                </c:pt>
                <c:pt idx="35098">
                  <c:v>0.50300925925925932</c:v>
                </c:pt>
                <c:pt idx="35099">
                  <c:v>0.50325231481481481</c:v>
                </c:pt>
                <c:pt idx="35100">
                  <c:v>0.5034953703703704</c:v>
                </c:pt>
                <c:pt idx="35101">
                  <c:v>0.50373842592592599</c:v>
                </c:pt>
                <c:pt idx="35102">
                  <c:v>0.50399305555555551</c:v>
                </c:pt>
                <c:pt idx="35103">
                  <c:v>0.50423611111111111</c:v>
                </c:pt>
                <c:pt idx="35104">
                  <c:v>0.5044791666666667</c:v>
                </c:pt>
                <c:pt idx="35105">
                  <c:v>0.50472222222222218</c:v>
                </c:pt>
                <c:pt idx="35106">
                  <c:v>0.50496527777777778</c:v>
                </c:pt>
                <c:pt idx="35107">
                  <c:v>0.50521990740740741</c:v>
                </c:pt>
                <c:pt idx="35108">
                  <c:v>0.50546296296296289</c:v>
                </c:pt>
                <c:pt idx="35109">
                  <c:v>0.50570601851851849</c:v>
                </c:pt>
                <c:pt idx="35110">
                  <c:v>0.50594907407407408</c:v>
                </c:pt>
                <c:pt idx="35111">
                  <c:v>0.50619212962962956</c:v>
                </c:pt>
                <c:pt idx="35112">
                  <c:v>0.50643518518518515</c:v>
                </c:pt>
                <c:pt idx="35113">
                  <c:v>0.50668981481481479</c:v>
                </c:pt>
                <c:pt idx="35114">
                  <c:v>0.50693287037037038</c:v>
                </c:pt>
                <c:pt idx="35115">
                  <c:v>0.50717592592592597</c:v>
                </c:pt>
                <c:pt idx="35116">
                  <c:v>0.50741898148148146</c:v>
                </c:pt>
                <c:pt idx="35117">
                  <c:v>0.50766203703703705</c:v>
                </c:pt>
                <c:pt idx="35118">
                  <c:v>0.50791666666666668</c:v>
                </c:pt>
                <c:pt idx="35119">
                  <c:v>0.50815972222222217</c:v>
                </c:pt>
                <c:pt idx="35120">
                  <c:v>0.50840277777777776</c:v>
                </c:pt>
                <c:pt idx="35121">
                  <c:v>0.50864583333333335</c:v>
                </c:pt>
                <c:pt idx="35122">
                  <c:v>0.50888888888888884</c:v>
                </c:pt>
                <c:pt idx="35123">
                  <c:v>0.50914351851851858</c:v>
                </c:pt>
                <c:pt idx="35124">
                  <c:v>0.50938657407407406</c:v>
                </c:pt>
                <c:pt idx="35125">
                  <c:v>0.50962962962962965</c:v>
                </c:pt>
                <c:pt idx="35126">
                  <c:v>0.50987268518518525</c:v>
                </c:pt>
                <c:pt idx="35127">
                  <c:v>0.51011574074074073</c:v>
                </c:pt>
                <c:pt idx="35128">
                  <c:v>0.51035879629629632</c:v>
                </c:pt>
                <c:pt idx="35129">
                  <c:v>0.51061342592592596</c:v>
                </c:pt>
                <c:pt idx="35130">
                  <c:v>0.51085648148148144</c:v>
                </c:pt>
                <c:pt idx="35131">
                  <c:v>0.51109953703703703</c:v>
                </c:pt>
                <c:pt idx="35132">
                  <c:v>0.51134259259259263</c:v>
                </c:pt>
                <c:pt idx="35133">
                  <c:v>0.51158564814814811</c:v>
                </c:pt>
                <c:pt idx="35134">
                  <c:v>0.51184027777777785</c:v>
                </c:pt>
                <c:pt idx="35135">
                  <c:v>0.51208333333333333</c:v>
                </c:pt>
                <c:pt idx="35136">
                  <c:v>0.51232638888888882</c:v>
                </c:pt>
                <c:pt idx="35137">
                  <c:v>0.51256944444444441</c:v>
                </c:pt>
                <c:pt idx="35138">
                  <c:v>0.5128125</c:v>
                </c:pt>
                <c:pt idx="35139">
                  <c:v>0.51306712962962964</c:v>
                </c:pt>
                <c:pt idx="35140">
                  <c:v>0.51331018518518523</c:v>
                </c:pt>
                <c:pt idx="35141">
                  <c:v>0.51355324074074071</c:v>
                </c:pt>
                <c:pt idx="35142">
                  <c:v>0.51379629629629631</c:v>
                </c:pt>
                <c:pt idx="35143">
                  <c:v>0.5140393518518519</c:v>
                </c:pt>
                <c:pt idx="35144">
                  <c:v>0.51428240740740738</c:v>
                </c:pt>
                <c:pt idx="35145">
                  <c:v>0.51453703703703701</c:v>
                </c:pt>
                <c:pt idx="35146">
                  <c:v>0.51478009259259261</c:v>
                </c:pt>
                <c:pt idx="35147">
                  <c:v>0.51502314814814809</c:v>
                </c:pt>
                <c:pt idx="35148">
                  <c:v>0.51526620370370368</c:v>
                </c:pt>
                <c:pt idx="35149">
                  <c:v>0.51550925925925928</c:v>
                </c:pt>
                <c:pt idx="35150">
                  <c:v>0.51576388888888891</c:v>
                </c:pt>
                <c:pt idx="35151">
                  <c:v>0.5160069444444445</c:v>
                </c:pt>
                <c:pt idx="35152">
                  <c:v>0.51624999999999999</c:v>
                </c:pt>
                <c:pt idx="35153">
                  <c:v>0.51649305555555558</c:v>
                </c:pt>
                <c:pt idx="35154">
                  <c:v>0.51673611111111117</c:v>
                </c:pt>
                <c:pt idx="35155">
                  <c:v>0.5169907407407407</c:v>
                </c:pt>
                <c:pt idx="35156">
                  <c:v>0.51723379629629629</c:v>
                </c:pt>
                <c:pt idx="35157">
                  <c:v>0.51747685185185188</c:v>
                </c:pt>
                <c:pt idx="35158">
                  <c:v>0.51771990740740736</c:v>
                </c:pt>
                <c:pt idx="35159">
                  <c:v>0.51796296296296296</c:v>
                </c:pt>
                <c:pt idx="35160">
                  <c:v>0.51821759259259259</c:v>
                </c:pt>
                <c:pt idx="35161">
                  <c:v>0.51846064814814818</c:v>
                </c:pt>
                <c:pt idx="35162">
                  <c:v>0.51870370370370367</c:v>
                </c:pt>
                <c:pt idx="35163">
                  <c:v>0.51894675925925926</c:v>
                </c:pt>
                <c:pt idx="35164">
                  <c:v>0.51918981481481474</c:v>
                </c:pt>
                <c:pt idx="35165">
                  <c:v>0.51943287037037034</c:v>
                </c:pt>
                <c:pt idx="35166">
                  <c:v>0.51968749999999997</c:v>
                </c:pt>
                <c:pt idx="35167">
                  <c:v>0.51993055555555556</c:v>
                </c:pt>
                <c:pt idx="35168">
                  <c:v>0.52017361111111116</c:v>
                </c:pt>
                <c:pt idx="35169">
                  <c:v>0.52041666666666664</c:v>
                </c:pt>
                <c:pt idx="35170">
                  <c:v>0.52065972222222223</c:v>
                </c:pt>
                <c:pt idx="35171">
                  <c:v>0.52091435185185186</c:v>
                </c:pt>
                <c:pt idx="35172">
                  <c:v>0.52115740740740735</c:v>
                </c:pt>
                <c:pt idx="35173">
                  <c:v>0.52140046296296294</c:v>
                </c:pt>
                <c:pt idx="35174">
                  <c:v>0.52164351851851853</c:v>
                </c:pt>
                <c:pt idx="35175">
                  <c:v>0.52188657407407402</c:v>
                </c:pt>
                <c:pt idx="35176">
                  <c:v>0.52214120370370376</c:v>
                </c:pt>
                <c:pt idx="35177">
                  <c:v>0.52238425925925924</c:v>
                </c:pt>
                <c:pt idx="35178">
                  <c:v>0.52262731481481484</c:v>
                </c:pt>
                <c:pt idx="35179">
                  <c:v>0.52287037037037043</c:v>
                </c:pt>
                <c:pt idx="35180">
                  <c:v>0.52311342592592591</c:v>
                </c:pt>
                <c:pt idx="35181">
                  <c:v>0.52335648148148151</c:v>
                </c:pt>
                <c:pt idx="35182">
                  <c:v>0.52361111111111114</c:v>
                </c:pt>
                <c:pt idx="35183">
                  <c:v>0.52385416666666662</c:v>
                </c:pt>
                <c:pt idx="35184">
                  <c:v>0.52409722222222221</c:v>
                </c:pt>
                <c:pt idx="35185">
                  <c:v>0.52434027777777781</c:v>
                </c:pt>
                <c:pt idx="35186">
                  <c:v>0.52458333333333329</c:v>
                </c:pt>
                <c:pt idx="35187">
                  <c:v>0.52483796296296303</c:v>
                </c:pt>
                <c:pt idx="35188">
                  <c:v>0.52508101851851852</c:v>
                </c:pt>
                <c:pt idx="35189">
                  <c:v>0.52532407407407411</c:v>
                </c:pt>
                <c:pt idx="35190">
                  <c:v>0.5255671296296297</c:v>
                </c:pt>
                <c:pt idx="35191">
                  <c:v>0.52581018518518519</c:v>
                </c:pt>
                <c:pt idx="35192">
                  <c:v>0.52606481481481482</c:v>
                </c:pt>
                <c:pt idx="35193">
                  <c:v>0.52630787037037041</c:v>
                </c:pt>
                <c:pt idx="35194">
                  <c:v>0.52655092592592589</c:v>
                </c:pt>
                <c:pt idx="35195">
                  <c:v>0.52679398148148149</c:v>
                </c:pt>
                <c:pt idx="35196">
                  <c:v>0.52703703703703708</c:v>
                </c:pt>
                <c:pt idx="35197">
                  <c:v>0.5272916666666666</c:v>
                </c:pt>
                <c:pt idx="35198">
                  <c:v>0.5275347222222222</c:v>
                </c:pt>
                <c:pt idx="35199">
                  <c:v>0.52777777777777779</c:v>
                </c:pt>
                <c:pt idx="35200">
                  <c:v>0.52802083333333327</c:v>
                </c:pt>
                <c:pt idx="35201">
                  <c:v>0.52826388888888887</c:v>
                </c:pt>
                <c:pt idx="35202">
                  <c:v>0.52850694444444446</c:v>
                </c:pt>
                <c:pt idx="35203">
                  <c:v>0.52876157407407409</c:v>
                </c:pt>
                <c:pt idx="35204">
                  <c:v>0.52900462962962969</c:v>
                </c:pt>
                <c:pt idx="35205">
                  <c:v>0.52924768518518517</c:v>
                </c:pt>
                <c:pt idx="35206">
                  <c:v>0.52949074074074076</c:v>
                </c:pt>
                <c:pt idx="35207">
                  <c:v>0.52973379629629636</c:v>
                </c:pt>
                <c:pt idx="35208">
                  <c:v>0.52998842592592588</c:v>
                </c:pt>
                <c:pt idx="35209">
                  <c:v>0.53023148148148147</c:v>
                </c:pt>
                <c:pt idx="35210">
                  <c:v>0.53047453703703706</c:v>
                </c:pt>
                <c:pt idx="35211">
                  <c:v>0.53071759259259255</c:v>
                </c:pt>
                <c:pt idx="35212">
                  <c:v>0.53096064814814814</c:v>
                </c:pt>
                <c:pt idx="35213">
                  <c:v>0.53121527777777777</c:v>
                </c:pt>
                <c:pt idx="35214">
                  <c:v>0.53145833333333337</c:v>
                </c:pt>
                <c:pt idx="35215">
                  <c:v>0.53170138888888896</c:v>
                </c:pt>
                <c:pt idx="35216">
                  <c:v>0.53194444444444444</c:v>
                </c:pt>
                <c:pt idx="35217">
                  <c:v>0.53218750000000004</c:v>
                </c:pt>
                <c:pt idx="35218">
                  <c:v>0.53243055555555563</c:v>
                </c:pt>
                <c:pt idx="35219">
                  <c:v>0.53268518518518515</c:v>
                </c:pt>
                <c:pt idx="35220">
                  <c:v>0.53292824074074074</c:v>
                </c:pt>
                <c:pt idx="35221">
                  <c:v>0.53317129629629634</c:v>
                </c:pt>
                <c:pt idx="35222">
                  <c:v>0.53341435185185182</c:v>
                </c:pt>
                <c:pt idx="35223">
                  <c:v>0.53365740740740741</c:v>
                </c:pt>
                <c:pt idx="35224">
                  <c:v>0.53391203703703705</c:v>
                </c:pt>
                <c:pt idx="35225">
                  <c:v>0.53415509259259253</c:v>
                </c:pt>
                <c:pt idx="35226">
                  <c:v>0.53439814814814812</c:v>
                </c:pt>
                <c:pt idx="35227">
                  <c:v>0.53464120370370372</c:v>
                </c:pt>
                <c:pt idx="35228">
                  <c:v>0.5348842592592592</c:v>
                </c:pt>
                <c:pt idx="35229">
                  <c:v>0.53513888888888894</c:v>
                </c:pt>
                <c:pt idx="35230">
                  <c:v>0.53538194444444442</c:v>
                </c:pt>
                <c:pt idx="35231">
                  <c:v>0.53562500000000002</c:v>
                </c:pt>
                <c:pt idx="35232">
                  <c:v>0.53586805555555561</c:v>
                </c:pt>
                <c:pt idx="35233">
                  <c:v>0.53611111111111109</c:v>
                </c:pt>
                <c:pt idx="35234">
                  <c:v>0.53636574074074073</c:v>
                </c:pt>
                <c:pt idx="35235">
                  <c:v>0.53660879629629632</c:v>
                </c:pt>
                <c:pt idx="35236">
                  <c:v>0.5368518518518518</c:v>
                </c:pt>
                <c:pt idx="35237">
                  <c:v>0.5370949074074074</c:v>
                </c:pt>
                <c:pt idx="35238">
                  <c:v>0.53733796296296299</c:v>
                </c:pt>
                <c:pt idx="35239">
                  <c:v>0.53758101851851847</c:v>
                </c:pt>
                <c:pt idx="35240">
                  <c:v>0.53783564814814822</c:v>
                </c:pt>
                <c:pt idx="35241">
                  <c:v>0.5380787037037037</c:v>
                </c:pt>
                <c:pt idx="35242">
                  <c:v>0.53832175925925929</c:v>
                </c:pt>
                <c:pt idx="35243">
                  <c:v>0.53856481481481489</c:v>
                </c:pt>
                <c:pt idx="35244">
                  <c:v>0.53880787037037037</c:v>
                </c:pt>
                <c:pt idx="35245">
                  <c:v>0.5390625</c:v>
                </c:pt>
                <c:pt idx="35246">
                  <c:v>0.53930555555555559</c:v>
                </c:pt>
                <c:pt idx="35247">
                  <c:v>0.53954861111111108</c:v>
                </c:pt>
                <c:pt idx="35248">
                  <c:v>0.53979166666666667</c:v>
                </c:pt>
                <c:pt idx="35249">
                  <c:v>0.54003472222222226</c:v>
                </c:pt>
                <c:pt idx="35250">
                  <c:v>0.54028935185185178</c:v>
                </c:pt>
                <c:pt idx="35251">
                  <c:v>0.54053240740740738</c:v>
                </c:pt>
                <c:pt idx="35252">
                  <c:v>0.54077546296296297</c:v>
                </c:pt>
                <c:pt idx="35253">
                  <c:v>0.54101851851851845</c:v>
                </c:pt>
                <c:pt idx="35254">
                  <c:v>0.54126157407407405</c:v>
                </c:pt>
                <c:pt idx="35255">
                  <c:v>0.54150462962962964</c:v>
                </c:pt>
                <c:pt idx="35256">
                  <c:v>0.54175925925925927</c:v>
                </c:pt>
                <c:pt idx="35257">
                  <c:v>0.54200231481481487</c:v>
                </c:pt>
                <c:pt idx="35258">
                  <c:v>0.54224537037037035</c:v>
                </c:pt>
                <c:pt idx="35259">
                  <c:v>0.54248842592592594</c:v>
                </c:pt>
                <c:pt idx="35260">
                  <c:v>0.54273148148148154</c:v>
                </c:pt>
                <c:pt idx="35261">
                  <c:v>0.54298611111111106</c:v>
                </c:pt>
                <c:pt idx="35262">
                  <c:v>0.54322916666666665</c:v>
                </c:pt>
                <c:pt idx="35263">
                  <c:v>0.54347222222222225</c:v>
                </c:pt>
                <c:pt idx="35264">
                  <c:v>0.54371527777777773</c:v>
                </c:pt>
                <c:pt idx="35265">
                  <c:v>0.54395833333333332</c:v>
                </c:pt>
                <c:pt idx="35266">
                  <c:v>0.54421296296296295</c:v>
                </c:pt>
                <c:pt idx="35267">
                  <c:v>0.54445601851851855</c:v>
                </c:pt>
                <c:pt idx="35268">
                  <c:v>0.54469907407407414</c:v>
                </c:pt>
                <c:pt idx="35269">
                  <c:v>0.54494212962962962</c:v>
                </c:pt>
                <c:pt idx="35270">
                  <c:v>0.54518518518518522</c:v>
                </c:pt>
                <c:pt idx="35271">
                  <c:v>0.54543981481481485</c:v>
                </c:pt>
                <c:pt idx="35272">
                  <c:v>0.54568287037037033</c:v>
                </c:pt>
                <c:pt idx="35273">
                  <c:v>0.54592592592592593</c:v>
                </c:pt>
                <c:pt idx="35274">
                  <c:v>0.54616898148148152</c:v>
                </c:pt>
                <c:pt idx="35275">
                  <c:v>0.546412037037037</c:v>
                </c:pt>
                <c:pt idx="35276">
                  <c:v>0.5466550925925926</c:v>
                </c:pt>
                <c:pt idx="35277">
                  <c:v>0.54690972222222223</c:v>
                </c:pt>
                <c:pt idx="35278">
                  <c:v>0.54715277777777771</c:v>
                </c:pt>
                <c:pt idx="35279">
                  <c:v>0.5473958333333333</c:v>
                </c:pt>
                <c:pt idx="35280">
                  <c:v>0.5476388888888889</c:v>
                </c:pt>
                <c:pt idx="35281">
                  <c:v>0.54788194444444438</c:v>
                </c:pt>
                <c:pt idx="35282">
                  <c:v>0.54813657407407412</c:v>
                </c:pt>
                <c:pt idx="35283">
                  <c:v>0.54837962962962961</c:v>
                </c:pt>
                <c:pt idx="35284">
                  <c:v>0.5486226851851852</c:v>
                </c:pt>
                <c:pt idx="35285">
                  <c:v>0.54886574074074079</c:v>
                </c:pt>
                <c:pt idx="35286">
                  <c:v>0.54910879629629628</c:v>
                </c:pt>
                <c:pt idx="35287">
                  <c:v>0.54936342592592591</c:v>
                </c:pt>
                <c:pt idx="35288">
                  <c:v>0.5496064814814815</c:v>
                </c:pt>
                <c:pt idx="35289">
                  <c:v>0.54984953703703698</c:v>
                </c:pt>
                <c:pt idx="35290">
                  <c:v>0.55009259259259258</c:v>
                </c:pt>
                <c:pt idx="35291">
                  <c:v>0.55033564814814817</c:v>
                </c:pt>
                <c:pt idx="35292">
                  <c:v>0.55057870370370365</c:v>
                </c:pt>
                <c:pt idx="35293">
                  <c:v>0.5508333333333334</c:v>
                </c:pt>
                <c:pt idx="35294">
                  <c:v>0.55107638888888888</c:v>
                </c:pt>
                <c:pt idx="35295">
                  <c:v>0.55131944444444447</c:v>
                </c:pt>
                <c:pt idx="35296">
                  <c:v>0.55156250000000007</c:v>
                </c:pt>
                <c:pt idx="35297">
                  <c:v>0.55180555555555555</c:v>
                </c:pt>
                <c:pt idx="35298">
                  <c:v>0.55206018518518518</c:v>
                </c:pt>
                <c:pt idx="35299">
                  <c:v>0.55230324074074078</c:v>
                </c:pt>
                <c:pt idx="35300">
                  <c:v>0.55254629629629626</c:v>
                </c:pt>
                <c:pt idx="35301">
                  <c:v>0.55278935185185185</c:v>
                </c:pt>
                <c:pt idx="35302">
                  <c:v>0.55303240740740744</c:v>
                </c:pt>
                <c:pt idx="35303">
                  <c:v>0.55328703703703697</c:v>
                </c:pt>
                <c:pt idx="35304">
                  <c:v>0.55353009259259256</c:v>
                </c:pt>
                <c:pt idx="35305">
                  <c:v>0.55377314814814815</c:v>
                </c:pt>
                <c:pt idx="35306">
                  <c:v>0.55401620370370364</c:v>
                </c:pt>
                <c:pt idx="35307">
                  <c:v>0.55425925925925923</c:v>
                </c:pt>
                <c:pt idx="35308">
                  <c:v>0.55451388888888886</c:v>
                </c:pt>
                <c:pt idx="35309">
                  <c:v>0.55475694444444446</c:v>
                </c:pt>
                <c:pt idx="35310">
                  <c:v>0.55500000000000005</c:v>
                </c:pt>
                <c:pt idx="35311">
                  <c:v>0.55524305555555553</c:v>
                </c:pt>
                <c:pt idx="35312">
                  <c:v>0.55548611111111112</c:v>
                </c:pt>
                <c:pt idx="35313">
                  <c:v>0.55572916666666672</c:v>
                </c:pt>
                <c:pt idx="35314">
                  <c:v>0.55598379629629624</c:v>
                </c:pt>
                <c:pt idx="35315">
                  <c:v>0.55622685185185183</c:v>
                </c:pt>
                <c:pt idx="35316">
                  <c:v>0.55646990740740743</c:v>
                </c:pt>
                <c:pt idx="35317">
                  <c:v>0.55671296296296291</c:v>
                </c:pt>
                <c:pt idx="35318">
                  <c:v>0.5569560185185185</c:v>
                </c:pt>
                <c:pt idx="35319">
                  <c:v>0.55721064814814814</c:v>
                </c:pt>
                <c:pt idx="35320">
                  <c:v>0.55745370370370373</c:v>
                </c:pt>
                <c:pt idx="35321">
                  <c:v>0.55769675925925932</c:v>
                </c:pt>
                <c:pt idx="35322">
                  <c:v>0.55793981481481481</c:v>
                </c:pt>
                <c:pt idx="35323">
                  <c:v>0.5581828703703704</c:v>
                </c:pt>
                <c:pt idx="35324">
                  <c:v>0.55843750000000003</c:v>
                </c:pt>
                <c:pt idx="35325">
                  <c:v>0.55868055555555551</c:v>
                </c:pt>
                <c:pt idx="35326">
                  <c:v>0.55892361111111111</c:v>
                </c:pt>
                <c:pt idx="35327">
                  <c:v>0.5591666666666667</c:v>
                </c:pt>
                <c:pt idx="35328">
                  <c:v>0.55940972222222218</c:v>
                </c:pt>
                <c:pt idx="35329">
                  <c:v>0.55966435185185182</c:v>
                </c:pt>
                <c:pt idx="35330">
                  <c:v>0.55990740740740741</c:v>
                </c:pt>
                <c:pt idx="35331">
                  <c:v>0.56015046296296289</c:v>
                </c:pt>
                <c:pt idx="35332">
                  <c:v>0.56039351851851849</c:v>
                </c:pt>
                <c:pt idx="35333">
                  <c:v>0.56063657407407408</c:v>
                </c:pt>
                <c:pt idx="35334">
                  <c:v>0.56089120370370371</c:v>
                </c:pt>
                <c:pt idx="35335">
                  <c:v>0.5611342592592593</c:v>
                </c:pt>
                <c:pt idx="35336">
                  <c:v>0.56137731481481479</c:v>
                </c:pt>
                <c:pt idx="35337">
                  <c:v>0.56162037037037038</c:v>
                </c:pt>
                <c:pt idx="35338">
                  <c:v>0.56186342592592597</c:v>
                </c:pt>
                <c:pt idx="35339">
                  <c:v>0.56210648148148146</c:v>
                </c:pt>
                <c:pt idx="35340">
                  <c:v>0.56236111111111109</c:v>
                </c:pt>
                <c:pt idx="35341">
                  <c:v>0.56260416666666668</c:v>
                </c:pt>
                <c:pt idx="35342">
                  <c:v>0.56284722222222217</c:v>
                </c:pt>
                <c:pt idx="35343">
                  <c:v>0.56309027777777776</c:v>
                </c:pt>
                <c:pt idx="35344">
                  <c:v>0.56333333333333335</c:v>
                </c:pt>
                <c:pt idx="35345">
                  <c:v>0.56358796296296299</c:v>
                </c:pt>
                <c:pt idx="35346">
                  <c:v>0.56383101851851858</c:v>
                </c:pt>
                <c:pt idx="35347">
                  <c:v>0.56407407407407406</c:v>
                </c:pt>
                <c:pt idx="35348">
                  <c:v>0.56431712962962965</c:v>
                </c:pt>
                <c:pt idx="35349">
                  <c:v>0.56456018518518525</c:v>
                </c:pt>
                <c:pt idx="35350">
                  <c:v>0.56480324074074073</c:v>
                </c:pt>
                <c:pt idx="35351">
                  <c:v>0.56505787037037036</c:v>
                </c:pt>
                <c:pt idx="35352">
                  <c:v>0.56530092592592596</c:v>
                </c:pt>
                <c:pt idx="35353">
                  <c:v>0.56554398148148144</c:v>
                </c:pt>
                <c:pt idx="35354">
                  <c:v>0.56578703703703703</c:v>
                </c:pt>
                <c:pt idx="35355">
                  <c:v>0.56604166666666667</c:v>
                </c:pt>
                <c:pt idx="35356">
                  <c:v>0.56628472222222226</c:v>
                </c:pt>
                <c:pt idx="35357">
                  <c:v>0.56652777777777774</c:v>
                </c:pt>
                <c:pt idx="35358">
                  <c:v>0.56677083333333333</c:v>
                </c:pt>
                <c:pt idx="35359">
                  <c:v>0.56701388888888882</c:v>
                </c:pt>
                <c:pt idx="35360">
                  <c:v>0.56725694444444441</c:v>
                </c:pt>
                <c:pt idx="35361">
                  <c:v>0.56751157407407404</c:v>
                </c:pt>
                <c:pt idx="35362">
                  <c:v>0.56775462962962964</c:v>
                </c:pt>
                <c:pt idx="35363">
                  <c:v>0.56799768518518523</c:v>
                </c:pt>
                <c:pt idx="35364">
                  <c:v>0.56824074074074071</c:v>
                </c:pt>
                <c:pt idx="35365">
                  <c:v>0.56848379629629631</c:v>
                </c:pt>
                <c:pt idx="35366">
                  <c:v>0.56873842592592594</c:v>
                </c:pt>
                <c:pt idx="35367">
                  <c:v>0.56898148148148142</c:v>
                </c:pt>
                <c:pt idx="35368">
                  <c:v>0.56922453703703701</c:v>
                </c:pt>
                <c:pt idx="35369">
                  <c:v>0.56946759259259261</c:v>
                </c:pt>
                <c:pt idx="35370">
                  <c:v>0.56971064814814809</c:v>
                </c:pt>
                <c:pt idx="35371">
                  <c:v>0.56996527777777783</c:v>
                </c:pt>
                <c:pt idx="35372">
                  <c:v>0.57020833333333332</c:v>
                </c:pt>
                <c:pt idx="35373">
                  <c:v>0.57045138888888891</c:v>
                </c:pt>
                <c:pt idx="35374">
                  <c:v>0.5706944444444445</c:v>
                </c:pt>
                <c:pt idx="35375">
                  <c:v>0.57093749999999999</c:v>
                </c:pt>
                <c:pt idx="35376">
                  <c:v>0.57118055555555558</c:v>
                </c:pt>
                <c:pt idx="35377">
                  <c:v>0.57143518518518521</c:v>
                </c:pt>
                <c:pt idx="35378">
                  <c:v>0.5716782407407407</c:v>
                </c:pt>
                <c:pt idx="35379">
                  <c:v>0.57192129629629629</c:v>
                </c:pt>
                <c:pt idx="35380">
                  <c:v>0.57216435185185188</c:v>
                </c:pt>
                <c:pt idx="35381">
                  <c:v>0.57240740740740736</c:v>
                </c:pt>
                <c:pt idx="35382">
                  <c:v>0.57266203703703711</c:v>
                </c:pt>
                <c:pt idx="35383">
                  <c:v>0.57290509259259259</c:v>
                </c:pt>
                <c:pt idx="35384">
                  <c:v>0.57314814814814818</c:v>
                </c:pt>
                <c:pt idx="35385">
                  <c:v>0.57339120370370367</c:v>
                </c:pt>
                <c:pt idx="35386">
                  <c:v>0.57363425925925926</c:v>
                </c:pt>
                <c:pt idx="35387">
                  <c:v>0.57388888888888889</c:v>
                </c:pt>
                <c:pt idx="35388">
                  <c:v>0.57413194444444449</c:v>
                </c:pt>
                <c:pt idx="35389">
                  <c:v>0.57437499999999997</c:v>
                </c:pt>
                <c:pt idx="35390">
                  <c:v>0.57461805555555556</c:v>
                </c:pt>
                <c:pt idx="35391">
                  <c:v>0.57486111111111116</c:v>
                </c:pt>
                <c:pt idx="35392">
                  <c:v>0.57511574074074068</c:v>
                </c:pt>
                <c:pt idx="35393">
                  <c:v>0.57535879629629627</c:v>
                </c:pt>
                <c:pt idx="35394">
                  <c:v>0.57560185185185186</c:v>
                </c:pt>
                <c:pt idx="35395">
                  <c:v>0.57584490740740735</c:v>
                </c:pt>
                <c:pt idx="35396">
                  <c:v>0.57608796296296294</c:v>
                </c:pt>
                <c:pt idx="35397">
                  <c:v>0.57633101851851853</c:v>
                </c:pt>
                <c:pt idx="35398">
                  <c:v>0.57658564814814817</c:v>
                </c:pt>
                <c:pt idx="35399">
                  <c:v>0.57682870370370376</c:v>
                </c:pt>
                <c:pt idx="35400">
                  <c:v>0.57707175925925924</c:v>
                </c:pt>
                <c:pt idx="35401">
                  <c:v>0.57731481481481484</c:v>
                </c:pt>
                <c:pt idx="35402">
                  <c:v>0.57755787037037043</c:v>
                </c:pt>
                <c:pt idx="35403">
                  <c:v>0.57781249999999995</c:v>
                </c:pt>
                <c:pt idx="35404">
                  <c:v>0.57805555555555554</c:v>
                </c:pt>
                <c:pt idx="35405">
                  <c:v>0.57829861111111114</c:v>
                </c:pt>
                <c:pt idx="35406">
                  <c:v>0.57854166666666662</c:v>
                </c:pt>
                <c:pt idx="35407">
                  <c:v>0.57878472222222221</c:v>
                </c:pt>
                <c:pt idx="35408">
                  <c:v>0.57903935185185185</c:v>
                </c:pt>
                <c:pt idx="35409">
                  <c:v>0.57928240740740744</c:v>
                </c:pt>
                <c:pt idx="35410">
                  <c:v>0.57952546296296303</c:v>
                </c:pt>
                <c:pt idx="35411">
                  <c:v>0.57976851851851852</c:v>
                </c:pt>
                <c:pt idx="35412">
                  <c:v>0.58001157407407411</c:v>
                </c:pt>
                <c:pt idx="35413">
                  <c:v>0.58026620370370374</c:v>
                </c:pt>
                <c:pt idx="35414">
                  <c:v>0.58050925925925922</c:v>
                </c:pt>
                <c:pt idx="35415">
                  <c:v>0.58075231481481482</c:v>
                </c:pt>
                <c:pt idx="35416">
                  <c:v>0.58099537037037041</c:v>
                </c:pt>
                <c:pt idx="35417">
                  <c:v>0.58123842592592589</c:v>
                </c:pt>
                <c:pt idx="35418">
                  <c:v>0.58148148148148149</c:v>
                </c:pt>
                <c:pt idx="35419">
                  <c:v>0.58173611111111112</c:v>
                </c:pt>
                <c:pt idx="35420">
                  <c:v>0.5819791666666666</c:v>
                </c:pt>
                <c:pt idx="35421">
                  <c:v>0.5822222222222222</c:v>
                </c:pt>
                <c:pt idx="35422">
                  <c:v>0.58246527777777779</c:v>
                </c:pt>
                <c:pt idx="35423">
                  <c:v>0.58270833333333327</c:v>
                </c:pt>
                <c:pt idx="35424">
                  <c:v>0.58296296296296302</c:v>
                </c:pt>
                <c:pt idx="35425">
                  <c:v>0.5832060185185185</c:v>
                </c:pt>
                <c:pt idx="35426">
                  <c:v>0.58344907407407409</c:v>
                </c:pt>
                <c:pt idx="35427">
                  <c:v>0.58369212962962969</c:v>
                </c:pt>
                <c:pt idx="35428">
                  <c:v>0.58393518518518517</c:v>
                </c:pt>
                <c:pt idx="35429">
                  <c:v>0.5841898148148148</c:v>
                </c:pt>
                <c:pt idx="35430">
                  <c:v>0.58443287037037039</c:v>
                </c:pt>
                <c:pt idx="35431">
                  <c:v>0.58467592592592588</c:v>
                </c:pt>
                <c:pt idx="35432">
                  <c:v>0.58491898148148147</c:v>
                </c:pt>
                <c:pt idx="35433">
                  <c:v>0.58516203703703706</c:v>
                </c:pt>
                <c:pt idx="35434">
                  <c:v>0.58540509259259255</c:v>
                </c:pt>
                <c:pt idx="35435">
                  <c:v>0.58565972222222229</c:v>
                </c:pt>
                <c:pt idx="35436">
                  <c:v>0.58590277777777777</c:v>
                </c:pt>
                <c:pt idx="35437">
                  <c:v>0.58614583333333337</c:v>
                </c:pt>
                <c:pt idx="35438">
                  <c:v>0.58638888888888896</c:v>
                </c:pt>
                <c:pt idx="35439">
                  <c:v>0.58663194444444444</c:v>
                </c:pt>
                <c:pt idx="35440">
                  <c:v>0.58688657407407407</c:v>
                </c:pt>
                <c:pt idx="35441">
                  <c:v>0.58712962962962967</c:v>
                </c:pt>
                <c:pt idx="35442">
                  <c:v>0.58737268518518515</c:v>
                </c:pt>
                <c:pt idx="35443">
                  <c:v>0.58761574074074074</c:v>
                </c:pt>
                <c:pt idx="35444">
                  <c:v>0.58785879629629634</c:v>
                </c:pt>
                <c:pt idx="35445">
                  <c:v>0.58811342592592586</c:v>
                </c:pt>
                <c:pt idx="35446">
                  <c:v>0.58835648148148145</c:v>
                </c:pt>
                <c:pt idx="35447">
                  <c:v>0.58859953703703705</c:v>
                </c:pt>
                <c:pt idx="35448">
                  <c:v>0.58884259259259253</c:v>
                </c:pt>
                <c:pt idx="35449">
                  <c:v>0.58908564814814812</c:v>
                </c:pt>
                <c:pt idx="35450">
                  <c:v>0.58932870370370372</c:v>
                </c:pt>
                <c:pt idx="35451">
                  <c:v>0.58958333333333335</c:v>
                </c:pt>
                <c:pt idx="35452">
                  <c:v>0.58982638888888894</c:v>
                </c:pt>
                <c:pt idx="35453">
                  <c:v>0.59006944444444442</c:v>
                </c:pt>
                <c:pt idx="35454">
                  <c:v>0.59031250000000002</c:v>
                </c:pt>
                <c:pt idx="35455">
                  <c:v>0.59055555555555561</c:v>
                </c:pt>
                <c:pt idx="35456">
                  <c:v>0.59081018518518513</c:v>
                </c:pt>
                <c:pt idx="35457">
                  <c:v>0.59105324074074073</c:v>
                </c:pt>
                <c:pt idx="35458">
                  <c:v>0.59129629629629632</c:v>
                </c:pt>
                <c:pt idx="35459">
                  <c:v>0.5915393518518518</c:v>
                </c:pt>
                <c:pt idx="35460">
                  <c:v>0.5917824074074074</c:v>
                </c:pt>
                <c:pt idx="35461">
                  <c:v>0.59203703703703703</c:v>
                </c:pt>
                <c:pt idx="35462">
                  <c:v>0.59228009259259262</c:v>
                </c:pt>
                <c:pt idx="35463">
                  <c:v>0.59252314814814822</c:v>
                </c:pt>
                <c:pt idx="35464">
                  <c:v>0.5927662037037037</c:v>
                </c:pt>
                <c:pt idx="35465">
                  <c:v>0.59300925925925929</c:v>
                </c:pt>
                <c:pt idx="35466">
                  <c:v>0.59325231481481489</c:v>
                </c:pt>
                <c:pt idx="35467">
                  <c:v>0.59350694444444441</c:v>
                </c:pt>
                <c:pt idx="35468">
                  <c:v>0.59375</c:v>
                </c:pt>
                <c:pt idx="35469">
                  <c:v>0.59399305555555559</c:v>
                </c:pt>
                <c:pt idx="35470">
                  <c:v>0.59423611111111108</c:v>
                </c:pt>
                <c:pt idx="35471">
                  <c:v>0.59447916666666667</c:v>
                </c:pt>
                <c:pt idx="35472">
                  <c:v>0.5947337962962963</c:v>
                </c:pt>
                <c:pt idx="35473">
                  <c:v>0.59497685185185178</c:v>
                </c:pt>
                <c:pt idx="35474">
                  <c:v>0.59521990740740738</c:v>
                </c:pt>
                <c:pt idx="35475">
                  <c:v>0.59546296296296297</c:v>
                </c:pt>
                <c:pt idx="35476">
                  <c:v>0.59570601851851845</c:v>
                </c:pt>
                <c:pt idx="35477">
                  <c:v>0.5959606481481482</c:v>
                </c:pt>
                <c:pt idx="35478">
                  <c:v>0.59620370370370368</c:v>
                </c:pt>
                <c:pt idx="35479">
                  <c:v>0.59644675925925927</c:v>
                </c:pt>
                <c:pt idx="35480">
                  <c:v>0.59668981481481487</c:v>
                </c:pt>
                <c:pt idx="35481">
                  <c:v>0.59693287037037035</c:v>
                </c:pt>
                <c:pt idx="35482">
                  <c:v>0.59718749999999998</c:v>
                </c:pt>
                <c:pt idx="35483">
                  <c:v>0.59743055555555558</c:v>
                </c:pt>
                <c:pt idx="35484">
                  <c:v>0.59767361111111106</c:v>
                </c:pt>
                <c:pt idx="35485">
                  <c:v>0.59791666666666665</c:v>
                </c:pt>
                <c:pt idx="35486">
                  <c:v>0.59815972222222225</c:v>
                </c:pt>
                <c:pt idx="35487">
                  <c:v>0.59840277777777773</c:v>
                </c:pt>
                <c:pt idx="35488">
                  <c:v>0.59865740740740747</c:v>
                </c:pt>
                <c:pt idx="35489">
                  <c:v>0.59890046296296295</c:v>
                </c:pt>
                <c:pt idx="35490">
                  <c:v>0.59914351851851855</c:v>
                </c:pt>
                <c:pt idx="35491">
                  <c:v>0.59938657407407414</c:v>
                </c:pt>
                <c:pt idx="35492">
                  <c:v>0.59962962962962962</c:v>
                </c:pt>
                <c:pt idx="35493">
                  <c:v>0.59988425925925926</c:v>
                </c:pt>
                <c:pt idx="35494">
                  <c:v>0.60012731481481485</c:v>
                </c:pt>
                <c:pt idx="35495">
                  <c:v>0.60037037037037033</c:v>
                </c:pt>
                <c:pt idx="35496">
                  <c:v>0.60061342592592593</c:v>
                </c:pt>
                <c:pt idx="35497">
                  <c:v>0.60085648148148152</c:v>
                </c:pt>
                <c:pt idx="35498">
                  <c:v>0.60111111111111104</c:v>
                </c:pt>
                <c:pt idx="35499">
                  <c:v>0.60135416666666663</c:v>
                </c:pt>
                <c:pt idx="35500">
                  <c:v>0.60159722222222223</c:v>
                </c:pt>
                <c:pt idx="35501">
                  <c:v>0.60184027777777771</c:v>
                </c:pt>
                <c:pt idx="35502">
                  <c:v>0.6020833333333333</c:v>
                </c:pt>
                <c:pt idx="35503">
                  <c:v>0.6023263888888889</c:v>
                </c:pt>
                <c:pt idx="35504">
                  <c:v>0.60258101851851853</c:v>
                </c:pt>
                <c:pt idx="35505">
                  <c:v>0.60282407407407412</c:v>
                </c:pt>
                <c:pt idx="35506">
                  <c:v>0.60306712962962961</c:v>
                </c:pt>
                <c:pt idx="35507">
                  <c:v>0.6033101851851852</c:v>
                </c:pt>
                <c:pt idx="35508">
                  <c:v>0.60355324074074079</c:v>
                </c:pt>
                <c:pt idx="35509">
                  <c:v>0.60380787037037031</c:v>
                </c:pt>
                <c:pt idx="35510">
                  <c:v>0.60405092592592591</c:v>
                </c:pt>
                <c:pt idx="35511">
                  <c:v>0.6042939814814815</c:v>
                </c:pt>
                <c:pt idx="35512">
                  <c:v>0.60453703703703698</c:v>
                </c:pt>
                <c:pt idx="35513">
                  <c:v>0.60478009259259258</c:v>
                </c:pt>
                <c:pt idx="35514">
                  <c:v>0.60503472222222221</c:v>
                </c:pt>
                <c:pt idx="35515">
                  <c:v>0.6052777777777778</c:v>
                </c:pt>
                <c:pt idx="35516">
                  <c:v>0.6055208333333334</c:v>
                </c:pt>
                <c:pt idx="35517">
                  <c:v>0.60576388888888888</c:v>
                </c:pt>
                <c:pt idx="35518">
                  <c:v>0.60600694444444447</c:v>
                </c:pt>
                <c:pt idx="35519">
                  <c:v>0.60625000000000007</c:v>
                </c:pt>
                <c:pt idx="35520">
                  <c:v>0.60650462962962959</c:v>
                </c:pt>
                <c:pt idx="35521">
                  <c:v>0.60674768518518518</c:v>
                </c:pt>
                <c:pt idx="35522">
                  <c:v>0.60699074074074078</c:v>
                </c:pt>
                <c:pt idx="35523">
                  <c:v>0.60723379629629626</c:v>
                </c:pt>
                <c:pt idx="35524">
                  <c:v>0.60747685185185185</c:v>
                </c:pt>
                <c:pt idx="35525">
                  <c:v>0.60773148148148148</c:v>
                </c:pt>
                <c:pt idx="35526">
                  <c:v>0.60797453703703697</c:v>
                </c:pt>
                <c:pt idx="35527">
                  <c:v>0.60821759259259256</c:v>
                </c:pt>
                <c:pt idx="35528">
                  <c:v>0.60846064814814815</c:v>
                </c:pt>
                <c:pt idx="35529">
                  <c:v>0.60870370370370364</c:v>
                </c:pt>
                <c:pt idx="35530">
                  <c:v>0.60895833333333338</c:v>
                </c:pt>
                <c:pt idx="35531">
                  <c:v>0.60920138888888886</c:v>
                </c:pt>
                <c:pt idx="35532">
                  <c:v>0.60944444444444446</c:v>
                </c:pt>
                <c:pt idx="35533">
                  <c:v>0.60968750000000005</c:v>
                </c:pt>
                <c:pt idx="35534">
                  <c:v>0.60993055555555553</c:v>
                </c:pt>
                <c:pt idx="35535">
                  <c:v>0.61018518518518516</c:v>
                </c:pt>
                <c:pt idx="35536">
                  <c:v>0.61042824074074076</c:v>
                </c:pt>
                <c:pt idx="35537">
                  <c:v>0.61067129629629624</c:v>
                </c:pt>
                <c:pt idx="35538">
                  <c:v>0.61091435185185183</c:v>
                </c:pt>
                <c:pt idx="35539">
                  <c:v>0.61115740740740743</c:v>
                </c:pt>
                <c:pt idx="35540">
                  <c:v>0.61140046296296291</c:v>
                </c:pt>
                <c:pt idx="35541">
                  <c:v>0.61165509259259265</c:v>
                </c:pt>
                <c:pt idx="35542">
                  <c:v>0.61189814814814814</c:v>
                </c:pt>
                <c:pt idx="35543">
                  <c:v>0.61214120370370373</c:v>
                </c:pt>
                <c:pt idx="35544">
                  <c:v>0.61238425925925932</c:v>
                </c:pt>
                <c:pt idx="35545">
                  <c:v>0.61262731481481481</c:v>
                </c:pt>
                <c:pt idx="35546">
                  <c:v>0.61288194444444444</c:v>
                </c:pt>
                <c:pt idx="35547">
                  <c:v>0.61312500000000003</c:v>
                </c:pt>
                <c:pt idx="35548">
                  <c:v>0.61336805555555551</c:v>
                </c:pt>
                <c:pt idx="35549">
                  <c:v>0.61361111111111111</c:v>
                </c:pt>
                <c:pt idx="35550">
                  <c:v>0.6138541666666667</c:v>
                </c:pt>
                <c:pt idx="35551">
                  <c:v>0.61410879629629633</c:v>
                </c:pt>
                <c:pt idx="35552">
                  <c:v>0.61435185185185182</c:v>
                </c:pt>
                <c:pt idx="35553">
                  <c:v>0.61459490740740741</c:v>
                </c:pt>
                <c:pt idx="35554">
                  <c:v>0.61483796296296289</c:v>
                </c:pt>
                <c:pt idx="35555">
                  <c:v>0.61508101851851849</c:v>
                </c:pt>
                <c:pt idx="35556">
                  <c:v>0.61533564814814812</c:v>
                </c:pt>
                <c:pt idx="35557">
                  <c:v>0.61557870370370371</c:v>
                </c:pt>
                <c:pt idx="35558">
                  <c:v>0.6158217592592593</c:v>
                </c:pt>
                <c:pt idx="35559">
                  <c:v>0.61606481481481479</c:v>
                </c:pt>
                <c:pt idx="35560">
                  <c:v>0.61630787037037038</c:v>
                </c:pt>
                <c:pt idx="35561">
                  <c:v>0.61655092592592597</c:v>
                </c:pt>
                <c:pt idx="35562">
                  <c:v>0.6168055555555555</c:v>
                </c:pt>
                <c:pt idx="35563">
                  <c:v>0.61704861111111109</c:v>
                </c:pt>
                <c:pt idx="35564">
                  <c:v>0.61729166666666668</c:v>
                </c:pt>
                <c:pt idx="35565">
                  <c:v>0.61753472222222217</c:v>
                </c:pt>
                <c:pt idx="35566">
                  <c:v>0.61777777777777776</c:v>
                </c:pt>
                <c:pt idx="35567">
                  <c:v>0.61803240740740739</c:v>
                </c:pt>
                <c:pt idx="35568">
                  <c:v>0.61827546296296299</c:v>
                </c:pt>
                <c:pt idx="35569">
                  <c:v>0.61851851851851858</c:v>
                </c:pt>
                <c:pt idx="35570">
                  <c:v>0.61876157407407406</c:v>
                </c:pt>
                <c:pt idx="35571">
                  <c:v>0.61900462962962965</c:v>
                </c:pt>
                <c:pt idx="35572">
                  <c:v>0.61925925925925929</c:v>
                </c:pt>
                <c:pt idx="35573">
                  <c:v>0.61950231481481477</c:v>
                </c:pt>
                <c:pt idx="35574">
                  <c:v>0.61974537037037036</c:v>
                </c:pt>
                <c:pt idx="35575">
                  <c:v>0.61998842592592596</c:v>
                </c:pt>
                <c:pt idx="35576">
                  <c:v>0.62023148148148144</c:v>
                </c:pt>
                <c:pt idx="35577">
                  <c:v>0.62047453703703703</c:v>
                </c:pt>
                <c:pt idx="35578">
                  <c:v>0.62072916666666667</c:v>
                </c:pt>
                <c:pt idx="35579">
                  <c:v>0.62097222222222226</c:v>
                </c:pt>
                <c:pt idx="35580">
                  <c:v>0.62121527777777774</c:v>
                </c:pt>
                <c:pt idx="35581">
                  <c:v>0.62145833333333333</c:v>
                </c:pt>
                <c:pt idx="35582">
                  <c:v>0.62170138888888882</c:v>
                </c:pt>
                <c:pt idx="35583">
                  <c:v>0.62195601851851856</c:v>
                </c:pt>
                <c:pt idx="35584">
                  <c:v>0.62219907407407404</c:v>
                </c:pt>
                <c:pt idx="35585">
                  <c:v>0.62244212962962964</c:v>
                </c:pt>
                <c:pt idx="35586">
                  <c:v>0.62268518518518523</c:v>
                </c:pt>
                <c:pt idx="35587">
                  <c:v>0.62292824074074071</c:v>
                </c:pt>
                <c:pt idx="35588">
                  <c:v>0.62318287037037035</c:v>
                </c:pt>
                <c:pt idx="35589">
                  <c:v>0.62342592592592594</c:v>
                </c:pt>
                <c:pt idx="35590">
                  <c:v>0.62366898148148142</c:v>
                </c:pt>
                <c:pt idx="35591">
                  <c:v>0.62391203703703701</c:v>
                </c:pt>
                <c:pt idx="35592">
                  <c:v>0.62415509259259261</c:v>
                </c:pt>
                <c:pt idx="35593">
                  <c:v>0.62440972222222224</c:v>
                </c:pt>
                <c:pt idx="35594">
                  <c:v>0.62465277777777783</c:v>
                </c:pt>
                <c:pt idx="35595">
                  <c:v>0.62489583333333332</c:v>
                </c:pt>
                <c:pt idx="35596">
                  <c:v>0.62513888888888891</c:v>
                </c:pt>
                <c:pt idx="35597">
                  <c:v>0.6253819444444445</c:v>
                </c:pt>
                <c:pt idx="35598">
                  <c:v>0.62562499999999999</c:v>
                </c:pt>
                <c:pt idx="35599">
                  <c:v>0.62587962962962962</c:v>
                </c:pt>
                <c:pt idx="35600">
                  <c:v>0.62612268518518521</c:v>
                </c:pt>
                <c:pt idx="35601">
                  <c:v>0.6263657407407407</c:v>
                </c:pt>
                <c:pt idx="35602">
                  <c:v>0.62660879629629629</c:v>
                </c:pt>
                <c:pt idx="35603">
                  <c:v>0.62685185185185188</c:v>
                </c:pt>
                <c:pt idx="35604">
                  <c:v>0.62710648148148151</c:v>
                </c:pt>
                <c:pt idx="35605">
                  <c:v>0.62734953703703711</c:v>
                </c:pt>
                <c:pt idx="35606">
                  <c:v>0.62759259259259259</c:v>
                </c:pt>
                <c:pt idx="35607">
                  <c:v>0.62783564814814818</c:v>
                </c:pt>
                <c:pt idx="35608">
                  <c:v>0.62807870370370367</c:v>
                </c:pt>
                <c:pt idx="35609">
                  <c:v>0.6283333333333333</c:v>
                </c:pt>
                <c:pt idx="35610">
                  <c:v>0.62857638888888889</c:v>
                </c:pt>
                <c:pt idx="35611">
                  <c:v>0.62881944444444449</c:v>
                </c:pt>
                <c:pt idx="35612">
                  <c:v>0.62906249999999997</c:v>
                </c:pt>
                <c:pt idx="35613">
                  <c:v>0.62930555555555556</c:v>
                </c:pt>
                <c:pt idx="35614">
                  <c:v>0.62954861111111116</c:v>
                </c:pt>
                <c:pt idx="35615">
                  <c:v>0.62980324074074068</c:v>
                </c:pt>
                <c:pt idx="35616">
                  <c:v>0.63004629629629627</c:v>
                </c:pt>
                <c:pt idx="35617">
                  <c:v>0.63028935185185186</c:v>
                </c:pt>
                <c:pt idx="35618">
                  <c:v>0.63053240740740735</c:v>
                </c:pt>
                <c:pt idx="35619">
                  <c:v>0.63077546296296294</c:v>
                </c:pt>
                <c:pt idx="35620">
                  <c:v>0.63103009259259257</c:v>
                </c:pt>
                <c:pt idx="35621">
                  <c:v>0.63127314814814817</c:v>
                </c:pt>
                <c:pt idx="35622">
                  <c:v>0.63151620370370376</c:v>
                </c:pt>
                <c:pt idx="35623">
                  <c:v>0.63175925925925924</c:v>
                </c:pt>
                <c:pt idx="35624">
                  <c:v>0.63200231481481484</c:v>
                </c:pt>
                <c:pt idx="35625">
                  <c:v>0.63225694444444447</c:v>
                </c:pt>
                <c:pt idx="35626">
                  <c:v>0.63249999999999995</c:v>
                </c:pt>
                <c:pt idx="35627">
                  <c:v>0.63274305555555554</c:v>
                </c:pt>
                <c:pt idx="35628">
                  <c:v>0.63298611111111114</c:v>
                </c:pt>
                <c:pt idx="35629">
                  <c:v>0.63322916666666662</c:v>
                </c:pt>
                <c:pt idx="35630">
                  <c:v>0.63348379629629636</c:v>
                </c:pt>
                <c:pt idx="35631">
                  <c:v>0.63372685185185185</c:v>
                </c:pt>
                <c:pt idx="35632">
                  <c:v>0.63396990740740744</c:v>
                </c:pt>
                <c:pt idx="35633">
                  <c:v>0.63421296296296303</c:v>
                </c:pt>
                <c:pt idx="35634">
                  <c:v>0.63445601851851852</c:v>
                </c:pt>
                <c:pt idx="35635">
                  <c:v>0.63469907407407411</c:v>
                </c:pt>
                <c:pt idx="35636">
                  <c:v>0.63495370370370374</c:v>
                </c:pt>
                <c:pt idx="35637">
                  <c:v>0.63519675925925922</c:v>
                </c:pt>
                <c:pt idx="35638">
                  <c:v>0.63543981481481482</c:v>
                </c:pt>
                <c:pt idx="35639">
                  <c:v>0.63568287037037041</c:v>
                </c:pt>
                <c:pt idx="35640">
                  <c:v>0.63592592592592589</c:v>
                </c:pt>
                <c:pt idx="35641">
                  <c:v>0.63618055555555553</c:v>
                </c:pt>
                <c:pt idx="35642">
                  <c:v>0.63642361111111112</c:v>
                </c:pt>
                <c:pt idx="35643">
                  <c:v>0.6366666666666666</c:v>
                </c:pt>
                <c:pt idx="35644">
                  <c:v>0.6369097222222222</c:v>
                </c:pt>
                <c:pt idx="35645">
                  <c:v>0.63715277777777779</c:v>
                </c:pt>
                <c:pt idx="35646">
                  <c:v>0.63740740740740742</c:v>
                </c:pt>
                <c:pt idx="35647">
                  <c:v>0.63765046296296302</c:v>
                </c:pt>
                <c:pt idx="35648">
                  <c:v>0.6378935185185185</c:v>
                </c:pt>
                <c:pt idx="35649">
                  <c:v>0.63813657407407409</c:v>
                </c:pt>
                <c:pt idx="35650">
                  <c:v>0.63837962962962969</c:v>
                </c:pt>
                <c:pt idx="35651">
                  <c:v>0.63863425925925921</c:v>
                </c:pt>
                <c:pt idx="35652">
                  <c:v>0.6388773148148148</c:v>
                </c:pt>
                <c:pt idx="35653">
                  <c:v>0.63912037037037039</c:v>
                </c:pt>
                <c:pt idx="35654">
                  <c:v>0.63936342592592588</c:v>
                </c:pt>
                <c:pt idx="35655">
                  <c:v>0.63960648148148147</c:v>
                </c:pt>
                <c:pt idx="35656">
                  <c:v>0.63984953703703706</c:v>
                </c:pt>
                <c:pt idx="35657">
                  <c:v>0.6401041666666667</c:v>
                </c:pt>
                <c:pt idx="35658">
                  <c:v>0.64034722222222229</c:v>
                </c:pt>
                <c:pt idx="35659">
                  <c:v>0.64059027777777777</c:v>
                </c:pt>
                <c:pt idx="35660">
                  <c:v>0.64083333333333337</c:v>
                </c:pt>
                <c:pt idx="35661">
                  <c:v>0.64107638888888896</c:v>
                </c:pt>
                <c:pt idx="35662">
                  <c:v>0.64133101851851848</c:v>
                </c:pt>
                <c:pt idx="35663">
                  <c:v>0.64157407407407407</c:v>
                </c:pt>
                <c:pt idx="35664">
                  <c:v>0.64181712962962967</c:v>
                </c:pt>
                <c:pt idx="35665">
                  <c:v>0.64206018518518515</c:v>
                </c:pt>
                <c:pt idx="35666">
                  <c:v>0.64230324074074074</c:v>
                </c:pt>
                <c:pt idx="35667">
                  <c:v>0.64255787037037038</c:v>
                </c:pt>
                <c:pt idx="35668">
                  <c:v>0.64280092592592586</c:v>
                </c:pt>
                <c:pt idx="35669">
                  <c:v>0.64304398148148145</c:v>
                </c:pt>
                <c:pt idx="35670">
                  <c:v>0.64328703703703705</c:v>
                </c:pt>
                <c:pt idx="35671">
                  <c:v>0.64353009259259253</c:v>
                </c:pt>
                <c:pt idx="35672">
                  <c:v>0.64377314814814812</c:v>
                </c:pt>
                <c:pt idx="35673">
                  <c:v>0.64402777777777775</c:v>
                </c:pt>
                <c:pt idx="35674">
                  <c:v>0.64427083333333335</c:v>
                </c:pt>
                <c:pt idx="35675">
                  <c:v>0.64451388888888894</c:v>
                </c:pt>
                <c:pt idx="35676">
                  <c:v>0.64475694444444442</c:v>
                </c:pt>
                <c:pt idx="35677">
                  <c:v>0.64500000000000002</c:v>
                </c:pt>
                <c:pt idx="35678">
                  <c:v>0.64525462962962965</c:v>
                </c:pt>
                <c:pt idx="35679">
                  <c:v>0.64549768518518513</c:v>
                </c:pt>
                <c:pt idx="35680">
                  <c:v>0.64574074074074073</c:v>
                </c:pt>
                <c:pt idx="35681">
                  <c:v>0.64598379629629632</c:v>
                </c:pt>
                <c:pt idx="35682">
                  <c:v>0.6462268518518518</c:v>
                </c:pt>
                <c:pt idx="35683">
                  <c:v>0.64648148148148155</c:v>
                </c:pt>
                <c:pt idx="35684">
                  <c:v>0.64672453703703703</c:v>
                </c:pt>
                <c:pt idx="35685">
                  <c:v>0.64696759259259262</c:v>
                </c:pt>
                <c:pt idx="35686">
                  <c:v>0.64721064814814822</c:v>
                </c:pt>
                <c:pt idx="35687">
                  <c:v>0.6474537037037037</c:v>
                </c:pt>
                <c:pt idx="35688">
                  <c:v>0.64770833333333333</c:v>
                </c:pt>
                <c:pt idx="35689">
                  <c:v>0.64795138888888892</c:v>
                </c:pt>
                <c:pt idx="35690">
                  <c:v>0.64819444444444441</c:v>
                </c:pt>
                <c:pt idx="35691">
                  <c:v>0.6484375</c:v>
                </c:pt>
                <c:pt idx="35692">
                  <c:v>0.64868055555555559</c:v>
                </c:pt>
                <c:pt idx="35693">
                  <c:v>0.64893518518518511</c:v>
                </c:pt>
                <c:pt idx="35694">
                  <c:v>0.64917824074074071</c:v>
                </c:pt>
                <c:pt idx="35695">
                  <c:v>0.6494212962962963</c:v>
                </c:pt>
                <c:pt idx="35696">
                  <c:v>0.64966435185185178</c:v>
                </c:pt>
                <c:pt idx="35697">
                  <c:v>0.64990740740740738</c:v>
                </c:pt>
                <c:pt idx="35698">
                  <c:v>0.65015046296296297</c:v>
                </c:pt>
                <c:pt idx="35699">
                  <c:v>0.6504050925925926</c:v>
                </c:pt>
                <c:pt idx="35700">
                  <c:v>0.6506481481481482</c:v>
                </c:pt>
                <c:pt idx="35701">
                  <c:v>0.65089120370370368</c:v>
                </c:pt>
                <c:pt idx="35702">
                  <c:v>0.65113425925925927</c:v>
                </c:pt>
                <c:pt idx="35703">
                  <c:v>0.65137731481481487</c:v>
                </c:pt>
                <c:pt idx="35704">
                  <c:v>0.65163194444444439</c:v>
                </c:pt>
                <c:pt idx="35705">
                  <c:v>0.65187499999999998</c:v>
                </c:pt>
                <c:pt idx="35706">
                  <c:v>0.65211805555555558</c:v>
                </c:pt>
                <c:pt idx="35707">
                  <c:v>0.65236111111111106</c:v>
                </c:pt>
                <c:pt idx="35708">
                  <c:v>0.65260416666666665</c:v>
                </c:pt>
                <c:pt idx="35709">
                  <c:v>0.65285879629629628</c:v>
                </c:pt>
                <c:pt idx="35710">
                  <c:v>0.65310185185185188</c:v>
                </c:pt>
                <c:pt idx="35711">
                  <c:v>0.65334490740740747</c:v>
                </c:pt>
                <c:pt idx="35712">
                  <c:v>0.65358796296296295</c:v>
                </c:pt>
                <c:pt idx="35713">
                  <c:v>0.65383101851851855</c:v>
                </c:pt>
                <c:pt idx="35714">
                  <c:v>0.65408564814814818</c:v>
                </c:pt>
                <c:pt idx="35715">
                  <c:v>0.65432870370370366</c:v>
                </c:pt>
                <c:pt idx="35716">
                  <c:v>0.65457175925925926</c:v>
                </c:pt>
                <c:pt idx="35717">
                  <c:v>0.65481481481481485</c:v>
                </c:pt>
                <c:pt idx="35718">
                  <c:v>0.65505787037037033</c:v>
                </c:pt>
                <c:pt idx="35719">
                  <c:v>0.65530092592592593</c:v>
                </c:pt>
                <c:pt idx="35720">
                  <c:v>0.65555555555555556</c:v>
                </c:pt>
                <c:pt idx="35721">
                  <c:v>0.65579861111111104</c:v>
                </c:pt>
                <c:pt idx="35722">
                  <c:v>0.65604166666666663</c:v>
                </c:pt>
                <c:pt idx="35723">
                  <c:v>0.65628472222222223</c:v>
                </c:pt>
                <c:pt idx="35724">
                  <c:v>0.65652777777777771</c:v>
                </c:pt>
                <c:pt idx="35725">
                  <c:v>0.65678240740740745</c:v>
                </c:pt>
                <c:pt idx="35726">
                  <c:v>0.65702546296296294</c:v>
                </c:pt>
                <c:pt idx="35727">
                  <c:v>0.65726851851851853</c:v>
                </c:pt>
                <c:pt idx="35728">
                  <c:v>0.65751157407407412</c:v>
                </c:pt>
                <c:pt idx="35729">
                  <c:v>0.65775462962962961</c:v>
                </c:pt>
                <c:pt idx="35730">
                  <c:v>0.65800925925925924</c:v>
                </c:pt>
                <c:pt idx="35731">
                  <c:v>0.65825231481481483</c:v>
                </c:pt>
                <c:pt idx="35732">
                  <c:v>0.65849537037037031</c:v>
                </c:pt>
                <c:pt idx="35733">
                  <c:v>0.65873842592592591</c:v>
                </c:pt>
                <c:pt idx="35734">
                  <c:v>0.6589814814814815</c:v>
                </c:pt>
                <c:pt idx="35735">
                  <c:v>0.65923611111111113</c:v>
                </c:pt>
                <c:pt idx="35736">
                  <c:v>0.65947916666666673</c:v>
                </c:pt>
                <c:pt idx="35737">
                  <c:v>0.65972222222222221</c:v>
                </c:pt>
                <c:pt idx="35738">
                  <c:v>0.6599652777777778</c:v>
                </c:pt>
                <c:pt idx="35739">
                  <c:v>0.6602083333333334</c:v>
                </c:pt>
                <c:pt idx="35740">
                  <c:v>0.66045138888888888</c:v>
                </c:pt>
                <c:pt idx="35741">
                  <c:v>0.66070601851851851</c:v>
                </c:pt>
                <c:pt idx="35742">
                  <c:v>0.66094907407407411</c:v>
                </c:pt>
                <c:pt idx="35743">
                  <c:v>0.66119212962962959</c:v>
                </c:pt>
                <c:pt idx="35744">
                  <c:v>0.66143518518518518</c:v>
                </c:pt>
                <c:pt idx="35745">
                  <c:v>0.66167824074074078</c:v>
                </c:pt>
                <c:pt idx="35746">
                  <c:v>0.6619328703703703</c:v>
                </c:pt>
                <c:pt idx="35747">
                  <c:v>0.66217592592592589</c:v>
                </c:pt>
                <c:pt idx="35748">
                  <c:v>0.66241898148148148</c:v>
                </c:pt>
                <c:pt idx="35749">
                  <c:v>0.66266203703703697</c:v>
                </c:pt>
                <c:pt idx="35750">
                  <c:v>0.66290509259259256</c:v>
                </c:pt>
                <c:pt idx="35751">
                  <c:v>0.66315972222222219</c:v>
                </c:pt>
                <c:pt idx="35752">
                  <c:v>0.66340277777777779</c:v>
                </c:pt>
                <c:pt idx="35753">
                  <c:v>0.66364583333333338</c:v>
                </c:pt>
                <c:pt idx="35754">
                  <c:v>0.66388888888888886</c:v>
                </c:pt>
                <c:pt idx="35755">
                  <c:v>0.66413194444444446</c:v>
                </c:pt>
                <c:pt idx="35756">
                  <c:v>0.66437500000000005</c:v>
                </c:pt>
                <c:pt idx="35757">
                  <c:v>0.66462962962962957</c:v>
                </c:pt>
                <c:pt idx="35758">
                  <c:v>0.66487268518518516</c:v>
                </c:pt>
                <c:pt idx="35759">
                  <c:v>0.66511574074074076</c:v>
                </c:pt>
                <c:pt idx="35760">
                  <c:v>0.66535879629629624</c:v>
                </c:pt>
                <c:pt idx="35761">
                  <c:v>0.66560185185185183</c:v>
                </c:pt>
                <c:pt idx="35762">
                  <c:v>0.66585648148148147</c:v>
                </c:pt>
                <c:pt idx="35763">
                  <c:v>0.66609953703703706</c:v>
                </c:pt>
                <c:pt idx="35764">
                  <c:v>0.66634259259259265</c:v>
                </c:pt>
                <c:pt idx="35765">
                  <c:v>0.66658564814814814</c:v>
                </c:pt>
                <c:pt idx="35766">
                  <c:v>0.66682870370370362</c:v>
                </c:pt>
                <c:pt idx="35767">
                  <c:v>0.66708333333333336</c:v>
                </c:pt>
                <c:pt idx="35768">
                  <c:v>0.66732638888888884</c:v>
                </c:pt>
                <c:pt idx="35769">
                  <c:v>0.66756944444444455</c:v>
                </c:pt>
                <c:pt idx="35770">
                  <c:v>0.66781250000000003</c:v>
                </c:pt>
                <c:pt idx="35771">
                  <c:v>0.66805555555555562</c:v>
                </c:pt>
                <c:pt idx="35772">
                  <c:v>0.66829861111111111</c:v>
                </c:pt>
                <c:pt idx="35773">
                  <c:v>0.66855324074074074</c:v>
                </c:pt>
                <c:pt idx="35774">
                  <c:v>0.66879629629629633</c:v>
                </c:pt>
                <c:pt idx="35775">
                  <c:v>0.66903935185185182</c:v>
                </c:pt>
                <c:pt idx="35776">
                  <c:v>0.66928240740740741</c:v>
                </c:pt>
                <c:pt idx="35777">
                  <c:v>0.66952546296296289</c:v>
                </c:pt>
                <c:pt idx="35778">
                  <c:v>0.66978009259259252</c:v>
                </c:pt>
                <c:pt idx="35779">
                  <c:v>0.67002314814814812</c:v>
                </c:pt>
                <c:pt idx="35780">
                  <c:v>0.6702662037037036</c:v>
                </c:pt>
                <c:pt idx="35781">
                  <c:v>0.6705092592592593</c:v>
                </c:pt>
                <c:pt idx="35782">
                  <c:v>0.67075231481481479</c:v>
                </c:pt>
                <c:pt idx="35783">
                  <c:v>0.67100694444444453</c:v>
                </c:pt>
                <c:pt idx="35784">
                  <c:v>0.67125000000000001</c:v>
                </c:pt>
                <c:pt idx="35785">
                  <c:v>0.67149305555555561</c:v>
                </c:pt>
                <c:pt idx="35786">
                  <c:v>0.67173611111111109</c:v>
                </c:pt>
                <c:pt idx="35787">
                  <c:v>0.67197916666666668</c:v>
                </c:pt>
                <c:pt idx="35788">
                  <c:v>0.67223379629629632</c:v>
                </c:pt>
                <c:pt idx="35789">
                  <c:v>0.6724768518518518</c:v>
                </c:pt>
                <c:pt idx="35790">
                  <c:v>0.67271990740740739</c:v>
                </c:pt>
                <c:pt idx="35791">
                  <c:v>0.67296296296296287</c:v>
                </c:pt>
                <c:pt idx="35792">
                  <c:v>0.67320601851851858</c:v>
                </c:pt>
                <c:pt idx="35793">
                  <c:v>0.67344907407407406</c:v>
                </c:pt>
                <c:pt idx="35794">
                  <c:v>0.6737037037037038</c:v>
                </c:pt>
                <c:pt idx="35795">
                  <c:v>0.67394675925925929</c:v>
                </c:pt>
                <c:pt idx="35796">
                  <c:v>0.67418981481481488</c:v>
                </c:pt>
                <c:pt idx="35797">
                  <c:v>0.67443287037037036</c:v>
                </c:pt>
                <c:pt idx="35798">
                  <c:v>0.67467592592592596</c:v>
                </c:pt>
                <c:pt idx="35799">
                  <c:v>0.67493055555555559</c:v>
                </c:pt>
                <c:pt idx="35800">
                  <c:v>0.67517361111111107</c:v>
                </c:pt>
                <c:pt idx="35801">
                  <c:v>0.67541666666666667</c:v>
                </c:pt>
                <c:pt idx="35802">
                  <c:v>0.67565972222222215</c:v>
                </c:pt>
                <c:pt idx="35803">
                  <c:v>0.67590277777777785</c:v>
                </c:pt>
                <c:pt idx="35804">
                  <c:v>0.67615740740740737</c:v>
                </c:pt>
                <c:pt idx="35805">
                  <c:v>0.67640046296296286</c:v>
                </c:pt>
                <c:pt idx="35806">
                  <c:v>0.67664351851851856</c:v>
                </c:pt>
                <c:pt idx="35807">
                  <c:v>0.67688657407407404</c:v>
                </c:pt>
                <c:pt idx="35808">
                  <c:v>0.67712962962962964</c:v>
                </c:pt>
                <c:pt idx="35809">
                  <c:v>0.67738425925925927</c:v>
                </c:pt>
                <c:pt idx="35810">
                  <c:v>0.67762731481481486</c:v>
                </c:pt>
                <c:pt idx="35811">
                  <c:v>0.67787037037037035</c:v>
                </c:pt>
                <c:pt idx="35812">
                  <c:v>0.67811342592592594</c:v>
                </c:pt>
                <c:pt idx="35813">
                  <c:v>0.67835648148148142</c:v>
                </c:pt>
                <c:pt idx="35814">
                  <c:v>0.67859953703703713</c:v>
                </c:pt>
                <c:pt idx="35815">
                  <c:v>0.67885416666666665</c:v>
                </c:pt>
                <c:pt idx="35816">
                  <c:v>0.67909722222222213</c:v>
                </c:pt>
                <c:pt idx="35817">
                  <c:v>0.67934027777777783</c:v>
                </c:pt>
                <c:pt idx="35818">
                  <c:v>0.67958333333333332</c:v>
                </c:pt>
                <c:pt idx="35819">
                  <c:v>0.67982638888888891</c:v>
                </c:pt>
                <c:pt idx="35820">
                  <c:v>0.68008101851851854</c:v>
                </c:pt>
                <c:pt idx="35821">
                  <c:v>0.68032407407407414</c:v>
                </c:pt>
                <c:pt idx="35822">
                  <c:v>0.68056712962962962</c:v>
                </c:pt>
                <c:pt idx="35823">
                  <c:v>0.68081018518518521</c:v>
                </c:pt>
                <c:pt idx="35824">
                  <c:v>0.6810532407407407</c:v>
                </c:pt>
                <c:pt idx="35825">
                  <c:v>0.68130787037037033</c:v>
                </c:pt>
                <c:pt idx="35826">
                  <c:v>0.68155092592592592</c:v>
                </c:pt>
                <c:pt idx="35827">
                  <c:v>0.6817939814814814</c:v>
                </c:pt>
                <c:pt idx="35828">
                  <c:v>0.68203703703703711</c:v>
                </c:pt>
                <c:pt idx="35829">
                  <c:v>0.68228009259259259</c:v>
                </c:pt>
                <c:pt idx="35830">
                  <c:v>0.68252314814814818</c:v>
                </c:pt>
                <c:pt idx="35831">
                  <c:v>0.68277777777777782</c:v>
                </c:pt>
                <c:pt idx="35832">
                  <c:v>0.6830208333333333</c:v>
                </c:pt>
                <c:pt idx="35833">
                  <c:v>0.68326388888888889</c:v>
                </c:pt>
                <c:pt idx="35834">
                  <c:v>0.68350694444444438</c:v>
                </c:pt>
                <c:pt idx="35835">
                  <c:v>0.68374999999999997</c:v>
                </c:pt>
                <c:pt idx="35836">
                  <c:v>0.6840046296296296</c:v>
                </c:pt>
                <c:pt idx="35837">
                  <c:v>0.68424768518518519</c:v>
                </c:pt>
                <c:pt idx="35838">
                  <c:v>0.68449074074074068</c:v>
                </c:pt>
                <c:pt idx="35839">
                  <c:v>0.68473379629629638</c:v>
                </c:pt>
                <c:pt idx="35840">
                  <c:v>0.68497685185185186</c:v>
                </c:pt>
                <c:pt idx="35841">
                  <c:v>0.68521990740740746</c:v>
                </c:pt>
                <c:pt idx="35842">
                  <c:v>0.68547453703703709</c:v>
                </c:pt>
                <c:pt idx="35843">
                  <c:v>0.68571759259259257</c:v>
                </c:pt>
                <c:pt idx="35844">
                  <c:v>0.68596064814814817</c:v>
                </c:pt>
                <c:pt idx="35845">
                  <c:v>0.68620370370370365</c:v>
                </c:pt>
                <c:pt idx="35846">
                  <c:v>0.68644675925925924</c:v>
                </c:pt>
                <c:pt idx="35847">
                  <c:v>0.68670138888888888</c:v>
                </c:pt>
                <c:pt idx="35848">
                  <c:v>0.68694444444444447</c:v>
                </c:pt>
                <c:pt idx="35849">
                  <c:v>0.68718749999999995</c:v>
                </c:pt>
                <c:pt idx="35850">
                  <c:v>0.68743055555555566</c:v>
                </c:pt>
                <c:pt idx="35851">
                  <c:v>0.68767361111111114</c:v>
                </c:pt>
                <c:pt idx="35852">
                  <c:v>0.68792824074074066</c:v>
                </c:pt>
                <c:pt idx="35853">
                  <c:v>0.68817129629629636</c:v>
                </c:pt>
                <c:pt idx="35854">
                  <c:v>0.68841435185185185</c:v>
                </c:pt>
                <c:pt idx="35855">
                  <c:v>0.68865740740740744</c:v>
                </c:pt>
                <c:pt idx="35856">
                  <c:v>0.68890046296296292</c:v>
                </c:pt>
                <c:pt idx="35857">
                  <c:v>0.68915509259259267</c:v>
                </c:pt>
                <c:pt idx="35858">
                  <c:v>0.68939814814814815</c:v>
                </c:pt>
                <c:pt idx="35859">
                  <c:v>0.68964120370370363</c:v>
                </c:pt>
                <c:pt idx="35860">
                  <c:v>0.68988425925925922</c:v>
                </c:pt>
                <c:pt idx="35861">
                  <c:v>0.69012731481481471</c:v>
                </c:pt>
                <c:pt idx="35862">
                  <c:v>0.69037037037037041</c:v>
                </c:pt>
                <c:pt idx="35863">
                  <c:v>0.69062499999999993</c:v>
                </c:pt>
                <c:pt idx="35864">
                  <c:v>0.69086805555555564</c:v>
                </c:pt>
                <c:pt idx="35865">
                  <c:v>0.69111111111111112</c:v>
                </c:pt>
                <c:pt idx="35866">
                  <c:v>0.69135416666666671</c:v>
                </c:pt>
                <c:pt idx="35867">
                  <c:v>0.6915972222222222</c:v>
                </c:pt>
                <c:pt idx="35868">
                  <c:v>0.69185185185185183</c:v>
                </c:pt>
                <c:pt idx="35869">
                  <c:v>0.69209490740740742</c:v>
                </c:pt>
                <c:pt idx="35870">
                  <c:v>0.69233796296296291</c:v>
                </c:pt>
                <c:pt idx="35871">
                  <c:v>0.6925810185185185</c:v>
                </c:pt>
                <c:pt idx="35872">
                  <c:v>0.69282407407407398</c:v>
                </c:pt>
                <c:pt idx="35873">
                  <c:v>0.69307870370370372</c:v>
                </c:pt>
                <c:pt idx="35874">
                  <c:v>0.69332175925925921</c:v>
                </c:pt>
                <c:pt idx="35875">
                  <c:v>0.69356481481481491</c:v>
                </c:pt>
                <c:pt idx="35876">
                  <c:v>0.69380787037037039</c:v>
                </c:pt>
                <c:pt idx="35877">
                  <c:v>0.69405092592592599</c:v>
                </c:pt>
                <c:pt idx="35878">
                  <c:v>0.69430555555555562</c:v>
                </c:pt>
                <c:pt idx="35879">
                  <c:v>0.6945486111111111</c:v>
                </c:pt>
                <c:pt idx="35880">
                  <c:v>0.6947916666666667</c:v>
                </c:pt>
                <c:pt idx="35881">
                  <c:v>0.69503472222222218</c:v>
                </c:pt>
                <c:pt idx="35882">
                  <c:v>0.69527777777777777</c:v>
                </c:pt>
                <c:pt idx="35883">
                  <c:v>0.69552083333333325</c:v>
                </c:pt>
                <c:pt idx="35884">
                  <c:v>0.695775462962963</c:v>
                </c:pt>
                <c:pt idx="35885">
                  <c:v>0.69601851851851848</c:v>
                </c:pt>
                <c:pt idx="35886">
                  <c:v>0.69626157407407396</c:v>
                </c:pt>
                <c:pt idx="35887">
                  <c:v>0.69650462962962967</c:v>
                </c:pt>
                <c:pt idx="35888">
                  <c:v>0.69674768518518526</c:v>
                </c:pt>
                <c:pt idx="35889">
                  <c:v>0.69700231481481489</c:v>
                </c:pt>
                <c:pt idx="35890">
                  <c:v>0.69724537037037038</c:v>
                </c:pt>
                <c:pt idx="35891">
                  <c:v>0.69748842592592597</c:v>
                </c:pt>
                <c:pt idx="35892">
                  <c:v>0.69773148148148145</c:v>
                </c:pt>
                <c:pt idx="35893">
                  <c:v>0.69797453703703705</c:v>
                </c:pt>
                <c:pt idx="35894">
                  <c:v>0.69822916666666668</c:v>
                </c:pt>
                <c:pt idx="35895">
                  <c:v>0.69847222222222216</c:v>
                </c:pt>
                <c:pt idx="35896">
                  <c:v>0.69871527777777775</c:v>
                </c:pt>
                <c:pt idx="35897">
                  <c:v>0.69895833333333324</c:v>
                </c:pt>
                <c:pt idx="35898">
                  <c:v>0.69920138888888894</c:v>
                </c:pt>
                <c:pt idx="35899">
                  <c:v>0.69944444444444442</c:v>
                </c:pt>
                <c:pt idx="35900">
                  <c:v>0.69969907407407417</c:v>
                </c:pt>
                <c:pt idx="35901">
                  <c:v>0.69994212962962965</c:v>
                </c:pt>
                <c:pt idx="35902">
                  <c:v>0.70018518518518524</c:v>
                </c:pt>
                <c:pt idx="35903">
                  <c:v>0.70042824074074073</c:v>
                </c:pt>
                <c:pt idx="35904">
                  <c:v>0.70067129629629632</c:v>
                </c:pt>
                <c:pt idx="35905">
                  <c:v>0.70092592592592595</c:v>
                </c:pt>
                <c:pt idx="35906">
                  <c:v>0.70116898148148143</c:v>
                </c:pt>
                <c:pt idx="35907">
                  <c:v>0.70141203703703703</c:v>
                </c:pt>
                <c:pt idx="35908">
                  <c:v>0.70165509259259251</c:v>
                </c:pt>
                <c:pt idx="35909">
                  <c:v>0.70189814814814822</c:v>
                </c:pt>
                <c:pt idx="35910">
                  <c:v>0.70215277777777774</c:v>
                </c:pt>
                <c:pt idx="35911">
                  <c:v>0.70239583333333344</c:v>
                </c:pt>
                <c:pt idx="35912">
                  <c:v>0.70263888888888892</c:v>
                </c:pt>
                <c:pt idx="35913">
                  <c:v>0.70288194444444441</c:v>
                </c:pt>
                <c:pt idx="35914">
                  <c:v>0.703125</c:v>
                </c:pt>
                <c:pt idx="35915">
                  <c:v>0.70337962962962963</c:v>
                </c:pt>
                <c:pt idx="35916">
                  <c:v>0.70362268518518523</c:v>
                </c:pt>
                <c:pt idx="35917">
                  <c:v>0.70386574074074071</c:v>
                </c:pt>
                <c:pt idx="35918">
                  <c:v>0.7041087962962963</c:v>
                </c:pt>
                <c:pt idx="35919">
                  <c:v>0.70435185185185178</c:v>
                </c:pt>
                <c:pt idx="35920">
                  <c:v>0.70459490740740749</c:v>
                </c:pt>
                <c:pt idx="35921">
                  <c:v>0.70484953703703701</c:v>
                </c:pt>
                <c:pt idx="35922">
                  <c:v>0.70509259259259249</c:v>
                </c:pt>
                <c:pt idx="35923">
                  <c:v>0.7053356481481482</c:v>
                </c:pt>
                <c:pt idx="35924">
                  <c:v>0.70557870370370368</c:v>
                </c:pt>
                <c:pt idx="35925">
                  <c:v>0.70582175925925927</c:v>
                </c:pt>
                <c:pt idx="35926">
                  <c:v>0.70607638888888891</c:v>
                </c:pt>
                <c:pt idx="35927">
                  <c:v>0.7063194444444445</c:v>
                </c:pt>
                <c:pt idx="35928">
                  <c:v>0.70656249999999998</c:v>
                </c:pt>
                <c:pt idx="35929">
                  <c:v>0.70680555555555558</c:v>
                </c:pt>
                <c:pt idx="35930">
                  <c:v>0.70704861111111106</c:v>
                </c:pt>
                <c:pt idx="35931">
                  <c:v>0.70730324074074069</c:v>
                </c:pt>
                <c:pt idx="35932">
                  <c:v>0.70754629629629628</c:v>
                </c:pt>
                <c:pt idx="35933">
                  <c:v>0.70778935185185177</c:v>
                </c:pt>
                <c:pt idx="35934">
                  <c:v>0.70803240740740747</c:v>
                </c:pt>
                <c:pt idx="35935">
                  <c:v>0.70827546296296295</c:v>
                </c:pt>
                <c:pt idx="35936">
                  <c:v>0.70851851851851855</c:v>
                </c:pt>
                <c:pt idx="35937">
                  <c:v>0.70877314814814818</c:v>
                </c:pt>
                <c:pt idx="35938">
                  <c:v>0.70901620370370377</c:v>
                </c:pt>
                <c:pt idx="35939">
                  <c:v>0.70925925925925926</c:v>
                </c:pt>
                <c:pt idx="35940">
                  <c:v>0.70950231481481485</c:v>
                </c:pt>
                <c:pt idx="35941">
                  <c:v>0.70974537037037033</c:v>
                </c:pt>
                <c:pt idx="35942">
                  <c:v>0.71</c:v>
                </c:pt>
                <c:pt idx="35943">
                  <c:v>0.71024305555555556</c:v>
                </c:pt>
                <c:pt idx="35944">
                  <c:v>0.71048611111111104</c:v>
                </c:pt>
                <c:pt idx="35945">
                  <c:v>0.71072916666666675</c:v>
                </c:pt>
                <c:pt idx="35946">
                  <c:v>0.71097222222222223</c:v>
                </c:pt>
                <c:pt idx="35947">
                  <c:v>0.71122685185185175</c:v>
                </c:pt>
                <c:pt idx="35948">
                  <c:v>0.71146990740740745</c:v>
                </c:pt>
                <c:pt idx="35949">
                  <c:v>0.71171296296296294</c:v>
                </c:pt>
                <c:pt idx="35950">
                  <c:v>0.71195601851851853</c:v>
                </c:pt>
                <c:pt idx="35951">
                  <c:v>0.71219907407407401</c:v>
                </c:pt>
                <c:pt idx="35952">
                  <c:v>0.71245370370370376</c:v>
                </c:pt>
                <c:pt idx="35953">
                  <c:v>0.71269675925925924</c:v>
                </c:pt>
                <c:pt idx="35954">
                  <c:v>0.71293981481481483</c:v>
                </c:pt>
                <c:pt idx="35955">
                  <c:v>0.71318287037037031</c:v>
                </c:pt>
                <c:pt idx="35956">
                  <c:v>0.71342592592592602</c:v>
                </c:pt>
                <c:pt idx="35957">
                  <c:v>0.7136689814814815</c:v>
                </c:pt>
                <c:pt idx="35958">
                  <c:v>0.71392361111111102</c:v>
                </c:pt>
                <c:pt idx="35959">
                  <c:v>0.71416666666666673</c:v>
                </c:pt>
                <c:pt idx="35960">
                  <c:v>0.71440972222222221</c:v>
                </c:pt>
                <c:pt idx="35961">
                  <c:v>0.7146527777777778</c:v>
                </c:pt>
                <c:pt idx="35962">
                  <c:v>0.71489583333333329</c:v>
                </c:pt>
                <c:pt idx="35963">
                  <c:v>0.71515046296296303</c:v>
                </c:pt>
                <c:pt idx="35964">
                  <c:v>0.71539351851851851</c:v>
                </c:pt>
                <c:pt idx="35965">
                  <c:v>0.71563657407407411</c:v>
                </c:pt>
                <c:pt idx="35966">
                  <c:v>0.71587962962962959</c:v>
                </c:pt>
                <c:pt idx="35967">
                  <c:v>0.71612268518518529</c:v>
                </c:pt>
                <c:pt idx="35968">
                  <c:v>0.71637731481481481</c:v>
                </c:pt>
                <c:pt idx="35969">
                  <c:v>0.7166203703703703</c:v>
                </c:pt>
                <c:pt idx="35970">
                  <c:v>0.716863425925926</c:v>
                </c:pt>
                <c:pt idx="35971">
                  <c:v>0.71710648148148148</c:v>
                </c:pt>
                <c:pt idx="35972">
                  <c:v>0.71734953703703708</c:v>
                </c:pt>
                <c:pt idx="35973">
                  <c:v>0.71760416666666671</c:v>
                </c:pt>
                <c:pt idx="35974">
                  <c:v>0.71784722222222219</c:v>
                </c:pt>
                <c:pt idx="35975">
                  <c:v>0.71809027777777779</c:v>
                </c:pt>
                <c:pt idx="35976">
                  <c:v>0.71833333333333327</c:v>
                </c:pt>
                <c:pt idx="35977">
                  <c:v>0.71857638888888886</c:v>
                </c:pt>
                <c:pt idx="35978">
                  <c:v>0.71883101851851849</c:v>
                </c:pt>
                <c:pt idx="35979">
                  <c:v>0.71907407407407409</c:v>
                </c:pt>
                <c:pt idx="35980">
                  <c:v>0.71931712962962957</c:v>
                </c:pt>
                <c:pt idx="35981">
                  <c:v>0.71956018518518527</c:v>
                </c:pt>
                <c:pt idx="35982">
                  <c:v>0.71980324074074076</c:v>
                </c:pt>
                <c:pt idx="35983">
                  <c:v>0.72004629629629635</c:v>
                </c:pt>
                <c:pt idx="35984">
                  <c:v>0.72030092592592598</c:v>
                </c:pt>
                <c:pt idx="35985">
                  <c:v>0.72054398148148147</c:v>
                </c:pt>
                <c:pt idx="35986">
                  <c:v>0.72078703703703706</c:v>
                </c:pt>
                <c:pt idx="35987">
                  <c:v>0.72103009259259254</c:v>
                </c:pt>
                <c:pt idx="35988">
                  <c:v>0.72127314814814814</c:v>
                </c:pt>
                <c:pt idx="35989">
                  <c:v>0.72152777777777777</c:v>
                </c:pt>
                <c:pt idx="35990">
                  <c:v>0.72177083333333336</c:v>
                </c:pt>
                <c:pt idx="35991">
                  <c:v>0.72201388888888884</c:v>
                </c:pt>
                <c:pt idx="35992">
                  <c:v>0.72225694444444455</c:v>
                </c:pt>
                <c:pt idx="35993">
                  <c:v>0.72250000000000003</c:v>
                </c:pt>
                <c:pt idx="35994">
                  <c:v>0.72275462962962955</c:v>
                </c:pt>
                <c:pt idx="35995">
                  <c:v>0.72299768518518526</c:v>
                </c:pt>
                <c:pt idx="35996">
                  <c:v>0.72324074074074074</c:v>
                </c:pt>
                <c:pt idx="35997">
                  <c:v>0.72348379629629633</c:v>
                </c:pt>
                <c:pt idx="35998">
                  <c:v>0.72372685185185182</c:v>
                </c:pt>
                <c:pt idx="35999">
                  <c:v>0.72398148148148145</c:v>
                </c:pt>
                <c:pt idx="36000">
                  <c:v>0.72422453703703704</c:v>
                </c:pt>
                <c:pt idx="36001">
                  <c:v>0.72446759259259252</c:v>
                </c:pt>
                <c:pt idx="36002">
                  <c:v>0.72471064814814812</c:v>
                </c:pt>
                <c:pt idx="36003">
                  <c:v>0.7249537037037036</c:v>
                </c:pt>
                <c:pt idx="36004">
                  <c:v>0.7251967592592593</c:v>
                </c:pt>
                <c:pt idx="36005">
                  <c:v>0.72545138888888883</c:v>
                </c:pt>
                <c:pt idx="36006">
                  <c:v>0.72569444444444453</c:v>
                </c:pt>
                <c:pt idx="36007">
                  <c:v>0.72593750000000001</c:v>
                </c:pt>
                <c:pt idx="36008">
                  <c:v>0.72618055555555561</c:v>
                </c:pt>
                <c:pt idx="36009">
                  <c:v>0.72642361111111109</c:v>
                </c:pt>
                <c:pt idx="36010">
                  <c:v>0.72667824074074072</c:v>
                </c:pt>
                <c:pt idx="36011">
                  <c:v>0.72692129629629632</c:v>
                </c:pt>
                <c:pt idx="36012">
                  <c:v>0.7271643518518518</c:v>
                </c:pt>
                <c:pt idx="36013">
                  <c:v>0.72740740740740739</c:v>
                </c:pt>
                <c:pt idx="36014">
                  <c:v>0.72765046296296287</c:v>
                </c:pt>
                <c:pt idx="36015">
                  <c:v>0.72790509259259262</c:v>
                </c:pt>
                <c:pt idx="36016">
                  <c:v>0.7281481481481481</c:v>
                </c:pt>
                <c:pt idx="36017">
                  <c:v>0.7283912037037038</c:v>
                </c:pt>
                <c:pt idx="36018">
                  <c:v>0.72863425925925929</c:v>
                </c:pt>
                <c:pt idx="36019">
                  <c:v>0.72887731481481488</c:v>
                </c:pt>
                <c:pt idx="36020">
                  <c:v>0.72912037037037036</c:v>
                </c:pt>
                <c:pt idx="36021">
                  <c:v>0.729375</c:v>
                </c:pt>
                <c:pt idx="36022">
                  <c:v>0.72961805555555559</c:v>
                </c:pt>
                <c:pt idx="36023">
                  <c:v>0.72986111111111107</c:v>
                </c:pt>
                <c:pt idx="36024">
                  <c:v>0.73010416666666667</c:v>
                </c:pt>
                <c:pt idx="36025">
                  <c:v>0.73034722222222215</c:v>
                </c:pt>
                <c:pt idx="36026">
                  <c:v>0.73060185185185189</c:v>
                </c:pt>
                <c:pt idx="36027">
                  <c:v>0.73084490740740737</c:v>
                </c:pt>
                <c:pt idx="36028">
                  <c:v>0.73108796296296286</c:v>
                </c:pt>
                <c:pt idx="36029">
                  <c:v>0.73133101851851856</c:v>
                </c:pt>
                <c:pt idx="36030">
                  <c:v>0.73157407407407404</c:v>
                </c:pt>
                <c:pt idx="36031">
                  <c:v>0.73182870370370379</c:v>
                </c:pt>
                <c:pt idx="36032">
                  <c:v>0.73207175925925927</c:v>
                </c:pt>
                <c:pt idx="36033">
                  <c:v>0.73231481481481486</c:v>
                </c:pt>
                <c:pt idx="36034">
                  <c:v>0.73255787037037035</c:v>
                </c:pt>
                <c:pt idx="36035">
                  <c:v>0.73280092592592594</c:v>
                </c:pt>
                <c:pt idx="36036">
                  <c:v>0.73304398148148142</c:v>
                </c:pt>
                <c:pt idx="36037">
                  <c:v>0.73329861111111105</c:v>
                </c:pt>
                <c:pt idx="36038">
                  <c:v>0.73354166666666665</c:v>
                </c:pt>
                <c:pt idx="36039">
                  <c:v>0.73378472222222213</c:v>
                </c:pt>
                <c:pt idx="36040">
                  <c:v>0.73402777777777783</c:v>
                </c:pt>
                <c:pt idx="36041">
                  <c:v>0.73427083333333332</c:v>
                </c:pt>
                <c:pt idx="36042">
                  <c:v>0.73452546296296306</c:v>
                </c:pt>
                <c:pt idx="36043">
                  <c:v>0.73476851851851854</c:v>
                </c:pt>
                <c:pt idx="36044">
                  <c:v>0.73501157407407414</c:v>
                </c:pt>
                <c:pt idx="36045">
                  <c:v>0.73525462962962962</c:v>
                </c:pt>
                <c:pt idx="36046">
                  <c:v>0.73549768518518521</c:v>
                </c:pt>
                <c:pt idx="36047">
                  <c:v>0.7357407407407407</c:v>
                </c:pt>
                <c:pt idx="36048">
                  <c:v>0.73599537037037033</c:v>
                </c:pt>
                <c:pt idx="36049">
                  <c:v>0.73623842592592592</c:v>
                </c:pt>
                <c:pt idx="36050">
                  <c:v>0.7364814814814814</c:v>
                </c:pt>
                <c:pt idx="36051">
                  <c:v>0.73672453703703711</c:v>
                </c:pt>
                <c:pt idx="36052">
                  <c:v>0.73696759259259259</c:v>
                </c:pt>
                <c:pt idx="36053">
                  <c:v>0.73722222222222233</c:v>
                </c:pt>
                <c:pt idx="36054">
                  <c:v>0.73746527777777782</c:v>
                </c:pt>
                <c:pt idx="36055">
                  <c:v>0.7377083333333333</c:v>
                </c:pt>
                <c:pt idx="36056">
                  <c:v>0.73795138888888889</c:v>
                </c:pt>
                <c:pt idx="36057">
                  <c:v>0.73819444444444438</c:v>
                </c:pt>
                <c:pt idx="36058">
                  <c:v>0.73844907407407412</c:v>
                </c:pt>
                <c:pt idx="36059">
                  <c:v>0.7386921296296296</c:v>
                </c:pt>
                <c:pt idx="36060">
                  <c:v>0.73893518518518519</c:v>
                </c:pt>
                <c:pt idx="36061">
                  <c:v>0.73917824074074068</c:v>
                </c:pt>
                <c:pt idx="36062">
                  <c:v>0.73942129629629638</c:v>
                </c:pt>
                <c:pt idx="36063">
                  <c:v>0.7396759259259259</c:v>
                </c:pt>
                <c:pt idx="36064">
                  <c:v>0.73991898148148139</c:v>
                </c:pt>
                <c:pt idx="36065">
                  <c:v>0.74016203703703709</c:v>
                </c:pt>
                <c:pt idx="36066">
                  <c:v>0.74040509259259257</c:v>
                </c:pt>
                <c:pt idx="36067">
                  <c:v>0.74064814814814817</c:v>
                </c:pt>
                <c:pt idx="36068">
                  <c:v>0.74089120370370365</c:v>
                </c:pt>
                <c:pt idx="36069">
                  <c:v>0.74114583333333339</c:v>
                </c:pt>
                <c:pt idx="36070">
                  <c:v>0.74138888888888888</c:v>
                </c:pt>
                <c:pt idx="36071">
                  <c:v>0.74163194444444447</c:v>
                </c:pt>
                <c:pt idx="36072">
                  <c:v>0.74187499999999995</c:v>
                </c:pt>
                <c:pt idx="36073">
                  <c:v>0.74211805555555566</c:v>
                </c:pt>
                <c:pt idx="36074">
                  <c:v>0.74237268518518518</c:v>
                </c:pt>
                <c:pt idx="36075">
                  <c:v>0.74261574074074066</c:v>
                </c:pt>
                <c:pt idx="36076">
                  <c:v>0.74285879629629636</c:v>
                </c:pt>
                <c:pt idx="36077">
                  <c:v>0.74310185185185185</c:v>
                </c:pt>
                <c:pt idx="36078">
                  <c:v>0.74334490740740744</c:v>
                </c:pt>
                <c:pt idx="36079">
                  <c:v>0.74359953703703707</c:v>
                </c:pt>
                <c:pt idx="36080">
                  <c:v>0.74384259259259267</c:v>
                </c:pt>
                <c:pt idx="36081">
                  <c:v>0.74408564814814815</c:v>
                </c:pt>
                <c:pt idx="36082">
                  <c:v>0.74432870370370363</c:v>
                </c:pt>
                <c:pt idx="36083">
                  <c:v>0.74457175925925922</c:v>
                </c:pt>
                <c:pt idx="36084">
                  <c:v>0.74482638888888886</c:v>
                </c:pt>
                <c:pt idx="36085">
                  <c:v>0.74506944444444445</c:v>
                </c:pt>
                <c:pt idx="36086">
                  <c:v>0.74531249999999993</c:v>
                </c:pt>
                <c:pt idx="36087">
                  <c:v>0.74555555555555564</c:v>
                </c:pt>
                <c:pt idx="36088">
                  <c:v>0.74579861111111112</c:v>
                </c:pt>
                <c:pt idx="36089">
                  <c:v>0.74604166666666671</c:v>
                </c:pt>
                <c:pt idx="36090">
                  <c:v>0.74629629629629635</c:v>
                </c:pt>
                <c:pt idx="36091">
                  <c:v>0.74653935185185183</c:v>
                </c:pt>
                <c:pt idx="36092">
                  <c:v>0.74678240740740742</c:v>
                </c:pt>
                <c:pt idx="36093">
                  <c:v>0.74702546296296291</c:v>
                </c:pt>
                <c:pt idx="36094">
                  <c:v>0.7472685185185185</c:v>
                </c:pt>
                <c:pt idx="36095">
                  <c:v>0.74752314814814813</c:v>
                </c:pt>
                <c:pt idx="36096">
                  <c:v>0.74776620370370372</c:v>
                </c:pt>
                <c:pt idx="36097">
                  <c:v>0.74800925925925921</c:v>
                </c:pt>
                <c:pt idx="36098">
                  <c:v>0.74825231481481491</c:v>
                </c:pt>
                <c:pt idx="36099">
                  <c:v>0.74849537037037039</c:v>
                </c:pt>
                <c:pt idx="36100">
                  <c:v>0.74874999999999992</c:v>
                </c:pt>
                <c:pt idx="36101">
                  <c:v>0.74899305555555562</c:v>
                </c:pt>
                <c:pt idx="36102">
                  <c:v>0.7492361111111111</c:v>
                </c:pt>
                <c:pt idx="36103">
                  <c:v>0.7494791666666667</c:v>
                </c:pt>
                <c:pt idx="36104">
                  <c:v>0.74972222222222218</c:v>
                </c:pt>
                <c:pt idx="36105">
                  <c:v>0.74996527777777777</c:v>
                </c:pt>
                <c:pt idx="36106">
                  <c:v>0.7502199074074074</c:v>
                </c:pt>
                <c:pt idx="36107">
                  <c:v>0.750462962962963</c:v>
                </c:pt>
                <c:pt idx="36108">
                  <c:v>0.75070601851851848</c:v>
                </c:pt>
                <c:pt idx="36109">
                  <c:v>0.75094907407407396</c:v>
                </c:pt>
                <c:pt idx="36110">
                  <c:v>0.75119212962962967</c:v>
                </c:pt>
                <c:pt idx="36111">
                  <c:v>0.75144675925925919</c:v>
                </c:pt>
                <c:pt idx="36112">
                  <c:v>0.75168981481481489</c:v>
                </c:pt>
                <c:pt idx="36113">
                  <c:v>0.75193287037037038</c:v>
                </c:pt>
                <c:pt idx="36114">
                  <c:v>0.75217592592592597</c:v>
                </c:pt>
                <c:pt idx="36115">
                  <c:v>0.75241898148148145</c:v>
                </c:pt>
                <c:pt idx="36116">
                  <c:v>0.75267361111111108</c:v>
                </c:pt>
                <c:pt idx="36117">
                  <c:v>0.75291666666666668</c:v>
                </c:pt>
                <c:pt idx="36118">
                  <c:v>0.75315972222222216</c:v>
                </c:pt>
                <c:pt idx="36119">
                  <c:v>0.75340277777777775</c:v>
                </c:pt>
                <c:pt idx="36120">
                  <c:v>0.75364583333333324</c:v>
                </c:pt>
                <c:pt idx="36121">
                  <c:v>0.75390046296296298</c:v>
                </c:pt>
                <c:pt idx="36122">
                  <c:v>0.75414351851851846</c:v>
                </c:pt>
                <c:pt idx="36123">
                  <c:v>0.75438657407407417</c:v>
                </c:pt>
                <c:pt idx="36124">
                  <c:v>0.75462962962962965</c:v>
                </c:pt>
                <c:pt idx="36125">
                  <c:v>0.75487268518518524</c:v>
                </c:pt>
                <c:pt idx="36126">
                  <c:v>0.75511574074074073</c:v>
                </c:pt>
                <c:pt idx="36127">
                  <c:v>0.75537037037037036</c:v>
                </c:pt>
                <c:pt idx="36128">
                  <c:v>0.75561342592592595</c:v>
                </c:pt>
                <c:pt idx="36129">
                  <c:v>0.75585648148148143</c:v>
                </c:pt>
                <c:pt idx="36130">
                  <c:v>0.75609953703703703</c:v>
                </c:pt>
                <c:pt idx="36131">
                  <c:v>0.75634259259259251</c:v>
                </c:pt>
                <c:pt idx="36132">
                  <c:v>0.75659722222222225</c:v>
                </c:pt>
                <c:pt idx="36133">
                  <c:v>0.75684027777777774</c:v>
                </c:pt>
                <c:pt idx="36134">
                  <c:v>0.75708333333333344</c:v>
                </c:pt>
                <c:pt idx="36135">
                  <c:v>0.75732638888888892</c:v>
                </c:pt>
                <c:pt idx="36136">
                  <c:v>0.75756944444444452</c:v>
                </c:pt>
                <c:pt idx="36137">
                  <c:v>0.75782407407407415</c:v>
                </c:pt>
                <c:pt idx="36138">
                  <c:v>0.75806712962962963</c:v>
                </c:pt>
                <c:pt idx="36139">
                  <c:v>0.75831018518518523</c:v>
                </c:pt>
                <c:pt idx="36140">
                  <c:v>0.75855324074074071</c:v>
                </c:pt>
                <c:pt idx="36141">
                  <c:v>0.7587962962962963</c:v>
                </c:pt>
                <c:pt idx="36142">
                  <c:v>0.75905092592592593</c:v>
                </c:pt>
                <c:pt idx="36143">
                  <c:v>0.75929398148148142</c:v>
                </c:pt>
                <c:pt idx="36144">
                  <c:v>0.75953703703703701</c:v>
                </c:pt>
                <c:pt idx="36145">
                  <c:v>0.75978009259259249</c:v>
                </c:pt>
                <c:pt idx="36146">
                  <c:v>0.7600231481481482</c:v>
                </c:pt>
                <c:pt idx="36147">
                  <c:v>0.76026620370370368</c:v>
                </c:pt>
                <c:pt idx="36148">
                  <c:v>0.76052083333333342</c:v>
                </c:pt>
                <c:pt idx="36149">
                  <c:v>0.76076388888888891</c:v>
                </c:pt>
                <c:pt idx="36150">
                  <c:v>0.7610069444444445</c:v>
                </c:pt>
                <c:pt idx="36151">
                  <c:v>0.76124999999999998</c:v>
                </c:pt>
                <c:pt idx="36152">
                  <c:v>0.76149305555555558</c:v>
                </c:pt>
                <c:pt idx="36153">
                  <c:v>0.76174768518518521</c:v>
                </c:pt>
                <c:pt idx="36154">
                  <c:v>0.76199074074074069</c:v>
                </c:pt>
                <c:pt idx="36155">
                  <c:v>0.76223379629629628</c:v>
                </c:pt>
                <c:pt idx="36156">
                  <c:v>0.76247685185185177</c:v>
                </c:pt>
                <c:pt idx="36157">
                  <c:v>0.76271990740740747</c:v>
                </c:pt>
                <c:pt idx="36158">
                  <c:v>0.76297453703703699</c:v>
                </c:pt>
                <c:pt idx="36159">
                  <c:v>0.7632175925925927</c:v>
                </c:pt>
                <c:pt idx="36160">
                  <c:v>0.76346064814814818</c:v>
                </c:pt>
                <c:pt idx="36161">
                  <c:v>0.76370370370370377</c:v>
                </c:pt>
                <c:pt idx="36162">
                  <c:v>0.76394675925925926</c:v>
                </c:pt>
                <c:pt idx="36163">
                  <c:v>0.76418981481481485</c:v>
                </c:pt>
                <c:pt idx="36164">
                  <c:v>0.76444444444444448</c:v>
                </c:pt>
                <c:pt idx="36165">
                  <c:v>0.76468749999999996</c:v>
                </c:pt>
                <c:pt idx="36166">
                  <c:v>0.76493055555555556</c:v>
                </c:pt>
                <c:pt idx="36167">
                  <c:v>0.76517361111111104</c:v>
                </c:pt>
                <c:pt idx="36168">
                  <c:v>0.76541666666666675</c:v>
                </c:pt>
                <c:pt idx="36169">
                  <c:v>0.76567129629629627</c:v>
                </c:pt>
                <c:pt idx="36170">
                  <c:v>0.76591435185185175</c:v>
                </c:pt>
                <c:pt idx="36171">
                  <c:v>0.76615740740740745</c:v>
                </c:pt>
                <c:pt idx="36172">
                  <c:v>0.76640046296296294</c:v>
                </c:pt>
                <c:pt idx="36173">
                  <c:v>0.76664351851851853</c:v>
                </c:pt>
                <c:pt idx="36174">
                  <c:v>0.76689814814814816</c:v>
                </c:pt>
                <c:pt idx="36175">
                  <c:v>0.76714120370370376</c:v>
                </c:pt>
                <c:pt idx="36176">
                  <c:v>0.76738425925925924</c:v>
                </c:pt>
                <c:pt idx="36177">
                  <c:v>0.76762731481481483</c:v>
                </c:pt>
                <c:pt idx="36178">
                  <c:v>0.76787037037037031</c:v>
                </c:pt>
                <c:pt idx="36179">
                  <c:v>0.76812499999999995</c:v>
                </c:pt>
                <c:pt idx="36180">
                  <c:v>0.76836805555555554</c:v>
                </c:pt>
                <c:pt idx="36181">
                  <c:v>0.76861111111111102</c:v>
                </c:pt>
                <c:pt idx="36182">
                  <c:v>0.76885416666666673</c:v>
                </c:pt>
                <c:pt idx="36183">
                  <c:v>0.76909722222222221</c:v>
                </c:pt>
                <c:pt idx="36184">
                  <c:v>0.76935185185185195</c:v>
                </c:pt>
                <c:pt idx="36185">
                  <c:v>0.76959490740740744</c:v>
                </c:pt>
                <c:pt idx="36186">
                  <c:v>0.76983796296296303</c:v>
                </c:pt>
                <c:pt idx="36187">
                  <c:v>0.77008101851851851</c:v>
                </c:pt>
                <c:pt idx="36188">
                  <c:v>0.77032407407407411</c:v>
                </c:pt>
                <c:pt idx="36189">
                  <c:v>0.77056712962962959</c:v>
                </c:pt>
                <c:pt idx="36190">
                  <c:v>0.77082175925925922</c:v>
                </c:pt>
                <c:pt idx="36191">
                  <c:v>0.77106481481481481</c:v>
                </c:pt>
                <c:pt idx="36192">
                  <c:v>0.7713078703703703</c:v>
                </c:pt>
                <c:pt idx="36193">
                  <c:v>0.771550925925926</c:v>
                </c:pt>
                <c:pt idx="36194">
                  <c:v>0.77179398148148148</c:v>
                </c:pt>
                <c:pt idx="36195">
                  <c:v>0.77204861111111101</c:v>
                </c:pt>
                <c:pt idx="36196">
                  <c:v>0.77229166666666671</c:v>
                </c:pt>
                <c:pt idx="36197">
                  <c:v>0.77253472222222219</c:v>
                </c:pt>
                <c:pt idx="36198">
                  <c:v>0.77277777777777779</c:v>
                </c:pt>
                <c:pt idx="36199">
                  <c:v>0.77302083333333327</c:v>
                </c:pt>
                <c:pt idx="36200">
                  <c:v>0.77327546296296301</c:v>
                </c:pt>
                <c:pt idx="36201">
                  <c:v>0.77351851851851849</c:v>
                </c:pt>
                <c:pt idx="36202">
                  <c:v>0.77376157407407409</c:v>
                </c:pt>
                <c:pt idx="36203">
                  <c:v>0.77400462962962957</c:v>
                </c:pt>
                <c:pt idx="36204">
                  <c:v>0.77424768518518527</c:v>
                </c:pt>
                <c:pt idx="36205">
                  <c:v>0.7745023148148148</c:v>
                </c:pt>
                <c:pt idx="36206">
                  <c:v>0.77474537037037028</c:v>
                </c:pt>
                <c:pt idx="36207">
                  <c:v>0.77498842592592598</c:v>
                </c:pt>
                <c:pt idx="36208">
                  <c:v>0.77523148148148147</c:v>
                </c:pt>
                <c:pt idx="36209">
                  <c:v>0.77547453703703706</c:v>
                </c:pt>
                <c:pt idx="36210">
                  <c:v>0.77571759259259254</c:v>
                </c:pt>
                <c:pt idx="36211">
                  <c:v>0.77597222222222229</c:v>
                </c:pt>
                <c:pt idx="36212">
                  <c:v>0.77621527777777777</c:v>
                </c:pt>
                <c:pt idx="36213">
                  <c:v>0.77645833333333336</c:v>
                </c:pt>
                <c:pt idx="36214">
                  <c:v>0.77670138888888884</c:v>
                </c:pt>
                <c:pt idx="36215">
                  <c:v>0.77694444444444455</c:v>
                </c:pt>
                <c:pt idx="36216">
                  <c:v>0.77719907407407407</c:v>
                </c:pt>
                <c:pt idx="36217">
                  <c:v>0.77744212962962955</c:v>
                </c:pt>
                <c:pt idx="36218">
                  <c:v>0.77768518518518526</c:v>
                </c:pt>
                <c:pt idx="36219">
                  <c:v>0.77792824074074074</c:v>
                </c:pt>
                <c:pt idx="36220">
                  <c:v>0.77817129629629633</c:v>
                </c:pt>
                <c:pt idx="36221">
                  <c:v>0.77842592592592597</c:v>
                </c:pt>
                <c:pt idx="36222">
                  <c:v>0.77866898148148145</c:v>
                </c:pt>
                <c:pt idx="36223">
                  <c:v>0.77891203703703704</c:v>
                </c:pt>
                <c:pt idx="36224">
                  <c:v>0.77915509259259252</c:v>
                </c:pt>
                <c:pt idx="36225">
                  <c:v>0.77939814814814812</c:v>
                </c:pt>
                <c:pt idx="36226">
                  <c:v>0.77965277777777775</c:v>
                </c:pt>
                <c:pt idx="36227">
                  <c:v>0.77989583333333334</c:v>
                </c:pt>
                <c:pt idx="36228">
                  <c:v>0.78013888888888883</c:v>
                </c:pt>
                <c:pt idx="36229">
                  <c:v>0.78038194444444453</c:v>
                </c:pt>
                <c:pt idx="36230">
                  <c:v>0.78062500000000001</c:v>
                </c:pt>
                <c:pt idx="36231">
                  <c:v>0.78086805555555561</c:v>
                </c:pt>
                <c:pt idx="36232">
                  <c:v>0.78112268518518524</c:v>
                </c:pt>
                <c:pt idx="36233">
                  <c:v>0.78136574074074072</c:v>
                </c:pt>
                <c:pt idx="36234">
                  <c:v>0.78160879629629632</c:v>
                </c:pt>
                <c:pt idx="36235">
                  <c:v>0.7818518518518518</c:v>
                </c:pt>
                <c:pt idx="36236">
                  <c:v>0.78209490740740739</c:v>
                </c:pt>
                <c:pt idx="36237">
                  <c:v>0.78234953703703702</c:v>
                </c:pt>
                <c:pt idx="36238">
                  <c:v>0.78259259259259262</c:v>
                </c:pt>
                <c:pt idx="36239">
                  <c:v>0.7828356481481481</c:v>
                </c:pt>
                <c:pt idx="36240">
                  <c:v>0.7830787037037038</c:v>
                </c:pt>
                <c:pt idx="36241">
                  <c:v>0.78332175925925929</c:v>
                </c:pt>
                <c:pt idx="36242">
                  <c:v>0.78357638888888881</c:v>
                </c:pt>
                <c:pt idx="36243">
                  <c:v>0.78381944444444451</c:v>
                </c:pt>
                <c:pt idx="36244">
                  <c:v>0.7840625</c:v>
                </c:pt>
                <c:pt idx="36245">
                  <c:v>0.78430555555555559</c:v>
                </c:pt>
                <c:pt idx="36246">
                  <c:v>0.78454861111111107</c:v>
                </c:pt>
                <c:pt idx="36247">
                  <c:v>0.78479166666666667</c:v>
                </c:pt>
                <c:pt idx="36248">
                  <c:v>0.7850462962962963</c:v>
                </c:pt>
                <c:pt idx="36249">
                  <c:v>0.78528935185185189</c:v>
                </c:pt>
                <c:pt idx="36250">
                  <c:v>0.78553240740740737</c:v>
                </c:pt>
                <c:pt idx="36251">
                  <c:v>0.78577546296296286</c:v>
                </c:pt>
                <c:pt idx="36252">
                  <c:v>0.78601851851851856</c:v>
                </c:pt>
                <c:pt idx="36253">
                  <c:v>0.78627314814814808</c:v>
                </c:pt>
                <c:pt idx="36254">
                  <c:v>0.78651620370370379</c:v>
                </c:pt>
                <c:pt idx="36255">
                  <c:v>0.78675925925925927</c:v>
                </c:pt>
                <c:pt idx="36256">
                  <c:v>0.78700231481481486</c:v>
                </c:pt>
                <c:pt idx="36257">
                  <c:v>0.78724537037037035</c:v>
                </c:pt>
                <c:pt idx="36258">
                  <c:v>0.78748842592592594</c:v>
                </c:pt>
                <c:pt idx="36259">
                  <c:v>0.78774305555555557</c:v>
                </c:pt>
                <c:pt idx="36260">
                  <c:v>0.78798611111111105</c:v>
                </c:pt>
                <c:pt idx="36261">
                  <c:v>0.78822916666666665</c:v>
                </c:pt>
                <c:pt idx="36262">
                  <c:v>0.78847222222222213</c:v>
                </c:pt>
                <c:pt idx="36263">
                  <c:v>0.78872685185185187</c:v>
                </c:pt>
                <c:pt idx="36264">
                  <c:v>0.78896990740740736</c:v>
                </c:pt>
                <c:pt idx="36265">
                  <c:v>0.78921296296296306</c:v>
                </c:pt>
                <c:pt idx="36266">
                  <c:v>0.78945601851851854</c:v>
                </c:pt>
                <c:pt idx="36267">
                  <c:v>0.78969907407407414</c:v>
                </c:pt>
                <c:pt idx="36268">
                  <c:v>0.78994212962962962</c:v>
                </c:pt>
                <c:pt idx="36269">
                  <c:v>0.79019675925925925</c:v>
                </c:pt>
                <c:pt idx="36270">
                  <c:v>0.79043981481481485</c:v>
                </c:pt>
                <c:pt idx="36271">
                  <c:v>0.79068287037037033</c:v>
                </c:pt>
                <c:pt idx="36272">
                  <c:v>0.79092592592592592</c:v>
                </c:pt>
                <c:pt idx="36273">
                  <c:v>0.7911689814814814</c:v>
                </c:pt>
                <c:pt idx="36274">
                  <c:v>0.79141203703703711</c:v>
                </c:pt>
                <c:pt idx="36275">
                  <c:v>0.79166666666666663</c:v>
                </c:pt>
                <c:pt idx="36276">
                  <c:v>0.79190972222222211</c:v>
                </c:pt>
                <c:pt idx="36277">
                  <c:v>0.79215277777777782</c:v>
                </c:pt>
                <c:pt idx="36278">
                  <c:v>0.7923958333333333</c:v>
                </c:pt>
                <c:pt idx="36279">
                  <c:v>0.79263888888888889</c:v>
                </c:pt>
                <c:pt idx="36280">
                  <c:v>0.79289351851851853</c:v>
                </c:pt>
                <c:pt idx="36281">
                  <c:v>0.79313657407407412</c:v>
                </c:pt>
                <c:pt idx="36282">
                  <c:v>0.7933796296296296</c:v>
                </c:pt>
                <c:pt idx="36283">
                  <c:v>0.79362268518518519</c:v>
                </c:pt>
                <c:pt idx="36284">
                  <c:v>0.79386574074074068</c:v>
                </c:pt>
                <c:pt idx="36285">
                  <c:v>0.79412037037037031</c:v>
                </c:pt>
                <c:pt idx="36286">
                  <c:v>0.7943634259259259</c:v>
                </c:pt>
                <c:pt idx="36287">
                  <c:v>0.79460648148148139</c:v>
                </c:pt>
                <c:pt idx="36288">
                  <c:v>0.79484953703703709</c:v>
                </c:pt>
                <c:pt idx="36289">
                  <c:v>0.79509259259259257</c:v>
                </c:pt>
                <c:pt idx="36290">
                  <c:v>0.79534722222222232</c:v>
                </c:pt>
                <c:pt idx="36291">
                  <c:v>0.7955902777777778</c:v>
                </c:pt>
                <c:pt idx="36292">
                  <c:v>0.79583333333333339</c:v>
                </c:pt>
                <c:pt idx="36293">
                  <c:v>0.79607638888888888</c:v>
                </c:pt>
                <c:pt idx="36294">
                  <c:v>0.79631944444444447</c:v>
                </c:pt>
                <c:pt idx="36295">
                  <c:v>0.79656249999999995</c:v>
                </c:pt>
                <c:pt idx="36296">
                  <c:v>0.79681712962962958</c:v>
                </c:pt>
                <c:pt idx="36297">
                  <c:v>0.79706018518518518</c:v>
                </c:pt>
                <c:pt idx="36298">
                  <c:v>0.79730324074074066</c:v>
                </c:pt>
                <c:pt idx="36299">
                  <c:v>0.79754629629629636</c:v>
                </c:pt>
                <c:pt idx="36300">
                  <c:v>0.79778935185185185</c:v>
                </c:pt>
                <c:pt idx="36301">
                  <c:v>0.79804398148148159</c:v>
                </c:pt>
                <c:pt idx="36302">
                  <c:v>0.79828703703703707</c:v>
                </c:pt>
                <c:pt idx="36303">
                  <c:v>0.79853009259259267</c:v>
                </c:pt>
                <c:pt idx="36304">
                  <c:v>0.79877314814814815</c:v>
                </c:pt>
                <c:pt idx="36305">
                  <c:v>0.79901620370370363</c:v>
                </c:pt>
                <c:pt idx="36306">
                  <c:v>0.79927083333333337</c:v>
                </c:pt>
                <c:pt idx="36307">
                  <c:v>0.79951388888888886</c:v>
                </c:pt>
                <c:pt idx="36308">
                  <c:v>0.79975694444444445</c:v>
                </c:pt>
                <c:pt idx="36309">
                  <c:v>0.79999999999999993</c:v>
                </c:pt>
                <c:pt idx="36310">
                  <c:v>0.80024305555555564</c:v>
                </c:pt>
                <c:pt idx="36311">
                  <c:v>0.80049768518518516</c:v>
                </c:pt>
                <c:pt idx="36312">
                  <c:v>0.80074074074074064</c:v>
                </c:pt>
                <c:pt idx="36313">
                  <c:v>0.80098379629629635</c:v>
                </c:pt>
                <c:pt idx="36314">
                  <c:v>0.80122685185185183</c:v>
                </c:pt>
                <c:pt idx="36315">
                  <c:v>0.80146990740740742</c:v>
                </c:pt>
                <c:pt idx="36316">
                  <c:v>0.80171296296296291</c:v>
                </c:pt>
                <c:pt idx="36317">
                  <c:v>0.80196759259259265</c:v>
                </c:pt>
                <c:pt idx="36318">
                  <c:v>0.80221064814814813</c:v>
                </c:pt>
                <c:pt idx="36319">
                  <c:v>0.80245370370370372</c:v>
                </c:pt>
                <c:pt idx="36320">
                  <c:v>0.80269675925925921</c:v>
                </c:pt>
                <c:pt idx="36321">
                  <c:v>0.80293981481481491</c:v>
                </c:pt>
                <c:pt idx="36322">
                  <c:v>0.80319444444444443</c:v>
                </c:pt>
                <c:pt idx="36323">
                  <c:v>0.80343749999999992</c:v>
                </c:pt>
                <c:pt idx="36324">
                  <c:v>0.80368055555555562</c:v>
                </c:pt>
                <c:pt idx="36325">
                  <c:v>0.8039236111111111</c:v>
                </c:pt>
                <c:pt idx="36326">
                  <c:v>0.8041666666666667</c:v>
                </c:pt>
                <c:pt idx="36327">
                  <c:v>0.80442129629629633</c:v>
                </c:pt>
                <c:pt idx="36328">
                  <c:v>0.80466435185185192</c:v>
                </c:pt>
                <c:pt idx="36329">
                  <c:v>0.8049074074074074</c:v>
                </c:pt>
                <c:pt idx="36330">
                  <c:v>0.805150462962963</c:v>
                </c:pt>
                <c:pt idx="36331">
                  <c:v>0.80539351851851848</c:v>
                </c:pt>
                <c:pt idx="36332">
                  <c:v>0.80563657407407396</c:v>
                </c:pt>
                <c:pt idx="36333">
                  <c:v>0.80589120370370371</c:v>
                </c:pt>
                <c:pt idx="36334">
                  <c:v>0.80613425925925919</c:v>
                </c:pt>
                <c:pt idx="36335">
                  <c:v>0.80637731481481489</c:v>
                </c:pt>
                <c:pt idx="36336">
                  <c:v>0.80662037037037038</c:v>
                </c:pt>
                <c:pt idx="36337">
                  <c:v>0.80686342592592597</c:v>
                </c:pt>
                <c:pt idx="36338">
                  <c:v>0.8071180555555556</c:v>
                </c:pt>
                <c:pt idx="36339">
                  <c:v>0.80736111111111108</c:v>
                </c:pt>
                <c:pt idx="36340">
                  <c:v>0.80760416666666668</c:v>
                </c:pt>
                <c:pt idx="36341">
                  <c:v>0.80784722222222216</c:v>
                </c:pt>
                <c:pt idx="36342">
                  <c:v>0.80809027777777775</c:v>
                </c:pt>
                <c:pt idx="36343">
                  <c:v>0.80834490740740739</c:v>
                </c:pt>
                <c:pt idx="36344">
                  <c:v>0.80858796296296298</c:v>
                </c:pt>
                <c:pt idx="36345">
                  <c:v>0.80883101851851846</c:v>
                </c:pt>
                <c:pt idx="36346">
                  <c:v>0.80907407407407417</c:v>
                </c:pt>
                <c:pt idx="36347">
                  <c:v>0.80931712962962965</c:v>
                </c:pt>
                <c:pt idx="36348">
                  <c:v>0.80957175925925917</c:v>
                </c:pt>
                <c:pt idx="36349">
                  <c:v>0.80981481481481488</c:v>
                </c:pt>
                <c:pt idx="36350">
                  <c:v>0.81005787037037036</c:v>
                </c:pt>
                <c:pt idx="36351">
                  <c:v>0.81030092592592595</c:v>
                </c:pt>
                <c:pt idx="36352">
                  <c:v>0.81054398148148143</c:v>
                </c:pt>
                <c:pt idx="36353">
                  <c:v>0.81078703703703703</c:v>
                </c:pt>
                <c:pt idx="36354">
                  <c:v>0.81104166666666666</c:v>
                </c:pt>
                <c:pt idx="36355">
                  <c:v>0.81128472222222225</c:v>
                </c:pt>
                <c:pt idx="36356">
                  <c:v>0.81152777777777774</c:v>
                </c:pt>
                <c:pt idx="36357">
                  <c:v>0.81177083333333344</c:v>
                </c:pt>
                <c:pt idx="36358">
                  <c:v>0.81201388888888892</c:v>
                </c:pt>
                <c:pt idx="36359">
                  <c:v>0.81226851851851845</c:v>
                </c:pt>
                <c:pt idx="36360">
                  <c:v>0.81251157407407415</c:v>
                </c:pt>
                <c:pt idx="36361">
                  <c:v>0.81275462962962963</c:v>
                </c:pt>
                <c:pt idx="36362">
                  <c:v>0.81299768518518523</c:v>
                </c:pt>
                <c:pt idx="36363">
                  <c:v>0.81324074074074071</c:v>
                </c:pt>
                <c:pt idx="36364">
                  <c:v>0.81349537037037034</c:v>
                </c:pt>
                <c:pt idx="36365">
                  <c:v>0.81373842592592593</c:v>
                </c:pt>
                <c:pt idx="36366">
                  <c:v>0.81398148148148142</c:v>
                </c:pt>
                <c:pt idx="36367">
                  <c:v>0.81422453703703701</c:v>
                </c:pt>
                <c:pt idx="36368">
                  <c:v>0.81446759259259249</c:v>
                </c:pt>
                <c:pt idx="36369">
                  <c:v>0.81472222222222224</c:v>
                </c:pt>
                <c:pt idx="36370">
                  <c:v>0.81496527777777772</c:v>
                </c:pt>
                <c:pt idx="36371">
                  <c:v>0.81520833333333342</c:v>
                </c:pt>
                <c:pt idx="36372">
                  <c:v>0.81545138888888891</c:v>
                </c:pt>
                <c:pt idx="36373">
                  <c:v>0.8156944444444445</c:v>
                </c:pt>
                <c:pt idx="36374">
                  <c:v>0.81593749999999998</c:v>
                </c:pt>
                <c:pt idx="36375">
                  <c:v>0.81619212962962961</c:v>
                </c:pt>
                <c:pt idx="36376">
                  <c:v>0.81643518518518521</c:v>
                </c:pt>
                <c:pt idx="36377">
                  <c:v>0.81667824074074069</c:v>
                </c:pt>
                <c:pt idx="36378">
                  <c:v>0.81692129629629628</c:v>
                </c:pt>
                <c:pt idx="36379">
                  <c:v>0.81716435185185177</c:v>
                </c:pt>
                <c:pt idx="36380">
                  <c:v>0.81741898148148151</c:v>
                </c:pt>
                <c:pt idx="36381">
                  <c:v>0.81766203703703699</c:v>
                </c:pt>
                <c:pt idx="36382">
                  <c:v>0.8179050925925927</c:v>
                </c:pt>
                <c:pt idx="36383">
                  <c:v>0.81814814814814818</c:v>
                </c:pt>
                <c:pt idx="36384">
                  <c:v>0.81839120370370377</c:v>
                </c:pt>
                <c:pt idx="36385">
                  <c:v>0.81864583333333341</c:v>
                </c:pt>
                <c:pt idx="36386">
                  <c:v>0.81888888888888889</c:v>
                </c:pt>
                <c:pt idx="36387">
                  <c:v>0.81913194444444448</c:v>
                </c:pt>
                <c:pt idx="36388">
                  <c:v>0.81937499999999996</c:v>
                </c:pt>
                <c:pt idx="36389">
                  <c:v>0.81961805555555556</c:v>
                </c:pt>
                <c:pt idx="36390">
                  <c:v>0.81987268518518519</c:v>
                </c:pt>
                <c:pt idx="36391">
                  <c:v>0.82011574074074067</c:v>
                </c:pt>
                <c:pt idx="36392">
                  <c:v>0.82035879629629627</c:v>
                </c:pt>
                <c:pt idx="36393">
                  <c:v>0.82060185185185175</c:v>
                </c:pt>
                <c:pt idx="36394">
                  <c:v>0.82084490740740745</c:v>
                </c:pt>
                <c:pt idx="36395">
                  <c:v>0.82108796296296294</c:v>
                </c:pt>
                <c:pt idx="36396">
                  <c:v>0.82134259259259268</c:v>
                </c:pt>
                <c:pt idx="36397">
                  <c:v>0.82158564814814816</c:v>
                </c:pt>
                <c:pt idx="36398">
                  <c:v>0.82182870370370376</c:v>
                </c:pt>
                <c:pt idx="36399">
                  <c:v>0.82207175925925924</c:v>
                </c:pt>
                <c:pt idx="36400">
                  <c:v>0.82231481481481483</c:v>
                </c:pt>
                <c:pt idx="36401">
                  <c:v>0.82256944444444446</c:v>
                </c:pt>
                <c:pt idx="36402">
                  <c:v>0.82281249999999995</c:v>
                </c:pt>
                <c:pt idx="36403">
                  <c:v>0.82305555555555554</c:v>
                </c:pt>
                <c:pt idx="36404">
                  <c:v>0.82329861111111102</c:v>
                </c:pt>
                <c:pt idx="36405">
                  <c:v>0.82354166666666673</c:v>
                </c:pt>
                <c:pt idx="36406">
                  <c:v>0.82379629629629625</c:v>
                </c:pt>
                <c:pt idx="36407">
                  <c:v>0.82403935185185195</c:v>
                </c:pt>
                <c:pt idx="36408">
                  <c:v>0.82428240740740744</c:v>
                </c:pt>
                <c:pt idx="36409">
                  <c:v>0.82452546296296303</c:v>
                </c:pt>
                <c:pt idx="36410">
                  <c:v>0.82476851851851851</c:v>
                </c:pt>
                <c:pt idx="36411">
                  <c:v>0.82502314814814814</c:v>
                </c:pt>
                <c:pt idx="36412">
                  <c:v>0.82526620370370374</c:v>
                </c:pt>
                <c:pt idx="36413">
                  <c:v>0.82550925925925922</c:v>
                </c:pt>
                <c:pt idx="36414">
                  <c:v>0.82575231481481481</c:v>
                </c:pt>
                <c:pt idx="36415">
                  <c:v>0.8259953703703703</c:v>
                </c:pt>
                <c:pt idx="36416">
                  <c:v>0.826238425925926</c:v>
                </c:pt>
                <c:pt idx="36417">
                  <c:v>0.82649305555555552</c:v>
                </c:pt>
                <c:pt idx="36418">
                  <c:v>0.82673611111111101</c:v>
                </c:pt>
                <c:pt idx="36419">
                  <c:v>0.82697916666666671</c:v>
                </c:pt>
                <c:pt idx="36420">
                  <c:v>0.82722222222222219</c:v>
                </c:pt>
                <c:pt idx="36421">
                  <c:v>0.82746527777777779</c:v>
                </c:pt>
                <c:pt idx="36422">
                  <c:v>0.82771990740740742</c:v>
                </c:pt>
                <c:pt idx="36423">
                  <c:v>0.82796296296296301</c:v>
                </c:pt>
                <c:pt idx="36424">
                  <c:v>0.82820601851851849</c:v>
                </c:pt>
                <c:pt idx="36425">
                  <c:v>0.82844907407407409</c:v>
                </c:pt>
                <c:pt idx="36426">
                  <c:v>0.82869212962962957</c:v>
                </c:pt>
                <c:pt idx="36427">
                  <c:v>0.8289467592592592</c:v>
                </c:pt>
                <c:pt idx="36428">
                  <c:v>0.8291898148148148</c:v>
                </c:pt>
                <c:pt idx="36429">
                  <c:v>0.82943287037037028</c:v>
                </c:pt>
                <c:pt idx="36430">
                  <c:v>0.82967592592592598</c:v>
                </c:pt>
                <c:pt idx="36431">
                  <c:v>0.82991898148148147</c:v>
                </c:pt>
                <c:pt idx="36432">
                  <c:v>0.83017361111111121</c:v>
                </c:pt>
                <c:pt idx="36433">
                  <c:v>0.83041666666666669</c:v>
                </c:pt>
                <c:pt idx="36434">
                  <c:v>0.83065972222222229</c:v>
                </c:pt>
                <c:pt idx="36435">
                  <c:v>0.83090277777777777</c:v>
                </c:pt>
                <c:pt idx="36436">
                  <c:v>0.83114583333333336</c:v>
                </c:pt>
                <c:pt idx="36437">
                  <c:v>0.83138888888888884</c:v>
                </c:pt>
                <c:pt idx="36438">
                  <c:v>0.83164351851851848</c:v>
                </c:pt>
                <c:pt idx="36439">
                  <c:v>0.83188657407407407</c:v>
                </c:pt>
                <c:pt idx="36440">
                  <c:v>0.83212962962962955</c:v>
                </c:pt>
                <c:pt idx="36441">
                  <c:v>0.83237268518518526</c:v>
                </c:pt>
                <c:pt idx="36442">
                  <c:v>0.83261574074074074</c:v>
                </c:pt>
                <c:pt idx="36443">
                  <c:v>0.83287037037037026</c:v>
                </c:pt>
                <c:pt idx="36444">
                  <c:v>0.83311342592592597</c:v>
                </c:pt>
                <c:pt idx="36445">
                  <c:v>0.83335648148148145</c:v>
                </c:pt>
                <c:pt idx="36446">
                  <c:v>0.83359953703703704</c:v>
                </c:pt>
                <c:pt idx="36447">
                  <c:v>0.83384259259259252</c:v>
                </c:pt>
                <c:pt idx="36448">
                  <c:v>0.83409722222222227</c:v>
                </c:pt>
                <c:pt idx="36449">
                  <c:v>0.83434027777777775</c:v>
                </c:pt>
                <c:pt idx="36450">
                  <c:v>0.83458333333333334</c:v>
                </c:pt>
                <c:pt idx="36451">
                  <c:v>0.83482638888888883</c:v>
                </c:pt>
                <c:pt idx="36452">
                  <c:v>0.83506944444444453</c:v>
                </c:pt>
                <c:pt idx="36453">
                  <c:v>0.83532407407407405</c:v>
                </c:pt>
                <c:pt idx="36454">
                  <c:v>0.83556712962962953</c:v>
                </c:pt>
                <c:pt idx="36455">
                  <c:v>0.83581018518518524</c:v>
                </c:pt>
                <c:pt idx="36456">
                  <c:v>0.83605324074074072</c:v>
                </c:pt>
                <c:pt idx="36457">
                  <c:v>0.83629629629629632</c:v>
                </c:pt>
                <c:pt idx="36458">
                  <c:v>0.8365393518518518</c:v>
                </c:pt>
                <c:pt idx="36459">
                  <c:v>0.83679398148148154</c:v>
                </c:pt>
                <c:pt idx="36460">
                  <c:v>0.83703703703703702</c:v>
                </c:pt>
                <c:pt idx="36461">
                  <c:v>0.83728009259259262</c:v>
                </c:pt>
                <c:pt idx="36462">
                  <c:v>0.8375231481481481</c:v>
                </c:pt>
                <c:pt idx="36463">
                  <c:v>0.8377662037037038</c:v>
                </c:pt>
                <c:pt idx="36464">
                  <c:v>0.83800925925925929</c:v>
                </c:pt>
                <c:pt idx="36465">
                  <c:v>0.83826388888888881</c:v>
                </c:pt>
                <c:pt idx="36466">
                  <c:v>0.83850694444444451</c:v>
                </c:pt>
                <c:pt idx="36467">
                  <c:v>0.83875</c:v>
                </c:pt>
                <c:pt idx="36468">
                  <c:v>0.83899305555555559</c:v>
                </c:pt>
                <c:pt idx="36469">
                  <c:v>0.83924768518518522</c:v>
                </c:pt>
                <c:pt idx="36470">
                  <c:v>0.8394907407407407</c:v>
                </c:pt>
                <c:pt idx="36471">
                  <c:v>0.8397337962962963</c:v>
                </c:pt>
                <c:pt idx="36472">
                  <c:v>0.83997685185185178</c:v>
                </c:pt>
                <c:pt idx="36473">
                  <c:v>0.84021990740740737</c:v>
                </c:pt>
                <c:pt idx="36474">
                  <c:v>0.84046296296296286</c:v>
                </c:pt>
                <c:pt idx="36475">
                  <c:v>0.8407175925925926</c:v>
                </c:pt>
                <c:pt idx="36476">
                  <c:v>0.84096064814814808</c:v>
                </c:pt>
                <c:pt idx="36477">
                  <c:v>0.84120370370370379</c:v>
                </c:pt>
                <c:pt idx="36478">
                  <c:v>0.84144675925925927</c:v>
                </c:pt>
                <c:pt idx="36479">
                  <c:v>0.84168981481481486</c:v>
                </c:pt>
                <c:pt idx="36480">
                  <c:v>0.8419444444444445</c:v>
                </c:pt>
                <c:pt idx="36481">
                  <c:v>0.84218749999999998</c:v>
                </c:pt>
                <c:pt idx="36482">
                  <c:v>0.84243055555555557</c:v>
                </c:pt>
                <c:pt idx="36483">
                  <c:v>0.84267361111111105</c:v>
                </c:pt>
                <c:pt idx="36484">
                  <c:v>0.84291666666666665</c:v>
                </c:pt>
                <c:pt idx="36485">
                  <c:v>0.84315972222222213</c:v>
                </c:pt>
                <c:pt idx="36486">
                  <c:v>0.84341435185185187</c:v>
                </c:pt>
                <c:pt idx="36487">
                  <c:v>0.84365740740740736</c:v>
                </c:pt>
                <c:pt idx="36488">
                  <c:v>0.84390046296296306</c:v>
                </c:pt>
                <c:pt idx="36489">
                  <c:v>0.84414351851851854</c:v>
                </c:pt>
                <c:pt idx="36490">
                  <c:v>0.84438657407407414</c:v>
                </c:pt>
                <c:pt idx="36491">
                  <c:v>0.84464120370370377</c:v>
                </c:pt>
                <c:pt idx="36492">
                  <c:v>0.84488425925925925</c:v>
                </c:pt>
                <c:pt idx="36493">
                  <c:v>0.84512731481481485</c:v>
                </c:pt>
                <c:pt idx="36494">
                  <c:v>0.84537037037037033</c:v>
                </c:pt>
                <c:pt idx="36495">
                  <c:v>0.84561342592592592</c:v>
                </c:pt>
                <c:pt idx="36496">
                  <c:v>0.84586805555555555</c:v>
                </c:pt>
                <c:pt idx="36497">
                  <c:v>0.84611111111111104</c:v>
                </c:pt>
                <c:pt idx="36498">
                  <c:v>0.84635416666666663</c:v>
                </c:pt>
                <c:pt idx="36499">
                  <c:v>0.84659722222222233</c:v>
                </c:pt>
                <c:pt idx="36500">
                  <c:v>0.84684027777777782</c:v>
                </c:pt>
                <c:pt idx="36501">
                  <c:v>0.84709490740740734</c:v>
                </c:pt>
                <c:pt idx="36502">
                  <c:v>0.84733796296296304</c:v>
                </c:pt>
                <c:pt idx="36503">
                  <c:v>0.84758101851851853</c:v>
                </c:pt>
                <c:pt idx="36504">
                  <c:v>0.84782407407407412</c:v>
                </c:pt>
                <c:pt idx="36505">
                  <c:v>0.8480671296296296</c:v>
                </c:pt>
                <c:pt idx="36506">
                  <c:v>0.84831018518518519</c:v>
                </c:pt>
                <c:pt idx="36507">
                  <c:v>0.84856481481481483</c:v>
                </c:pt>
                <c:pt idx="36508">
                  <c:v>0.84880787037037031</c:v>
                </c:pt>
                <c:pt idx="36509">
                  <c:v>0.8490509259259259</c:v>
                </c:pt>
                <c:pt idx="36510">
                  <c:v>0.84929398148148139</c:v>
                </c:pt>
                <c:pt idx="36511">
                  <c:v>0.84953703703703709</c:v>
                </c:pt>
                <c:pt idx="36512">
                  <c:v>0.84979166666666661</c:v>
                </c:pt>
                <c:pt idx="36513">
                  <c:v>0.85003472222222232</c:v>
                </c:pt>
                <c:pt idx="36514">
                  <c:v>0.8502777777777778</c:v>
                </c:pt>
                <c:pt idx="36515">
                  <c:v>0.85052083333333339</c:v>
                </c:pt>
                <c:pt idx="36516">
                  <c:v>0.85076388888888888</c:v>
                </c:pt>
                <c:pt idx="36517">
                  <c:v>0.85101851851851851</c:v>
                </c:pt>
                <c:pt idx="36518">
                  <c:v>0.8512615740740741</c:v>
                </c:pt>
                <c:pt idx="36519">
                  <c:v>0.85150462962962958</c:v>
                </c:pt>
                <c:pt idx="36520">
                  <c:v>0.85174768518518518</c:v>
                </c:pt>
                <c:pt idx="36521">
                  <c:v>0.85199074074074066</c:v>
                </c:pt>
                <c:pt idx="36522">
                  <c:v>0.85223379629629636</c:v>
                </c:pt>
                <c:pt idx="36523">
                  <c:v>0.85248842592592589</c:v>
                </c:pt>
                <c:pt idx="36524">
                  <c:v>0.85273148148148159</c:v>
                </c:pt>
                <c:pt idx="36525">
                  <c:v>0.85297453703703707</c:v>
                </c:pt>
                <c:pt idx="36526">
                  <c:v>0.85321759259259267</c:v>
                </c:pt>
                <c:pt idx="36527">
                  <c:v>0.85346064814814815</c:v>
                </c:pt>
                <c:pt idx="36528">
                  <c:v>0.85371527777777778</c:v>
                </c:pt>
                <c:pt idx="36529">
                  <c:v>0.85395833333333337</c:v>
                </c:pt>
                <c:pt idx="36530">
                  <c:v>0.85420138888888886</c:v>
                </c:pt>
                <c:pt idx="36531">
                  <c:v>0.85444444444444445</c:v>
                </c:pt>
                <c:pt idx="36532">
                  <c:v>0.85468749999999993</c:v>
                </c:pt>
                <c:pt idx="36533">
                  <c:v>0.85494212962962957</c:v>
                </c:pt>
                <c:pt idx="36534">
                  <c:v>0.85518518518518516</c:v>
                </c:pt>
                <c:pt idx="36535">
                  <c:v>0.85542824074074064</c:v>
                </c:pt>
                <c:pt idx="36536">
                  <c:v>0.85567129629629635</c:v>
                </c:pt>
                <c:pt idx="36537">
                  <c:v>0.85591435185185183</c:v>
                </c:pt>
                <c:pt idx="36538">
                  <c:v>0.85616898148148157</c:v>
                </c:pt>
                <c:pt idx="36539">
                  <c:v>0.85641203703703705</c:v>
                </c:pt>
                <c:pt idx="36540">
                  <c:v>0.85665509259259265</c:v>
                </c:pt>
                <c:pt idx="36541">
                  <c:v>0.85689814814814813</c:v>
                </c:pt>
                <c:pt idx="36542">
                  <c:v>0.85714120370370372</c:v>
                </c:pt>
                <c:pt idx="36543">
                  <c:v>0.85739583333333336</c:v>
                </c:pt>
                <c:pt idx="36544">
                  <c:v>0.85763888888888884</c:v>
                </c:pt>
                <c:pt idx="36545">
                  <c:v>0.85788194444444443</c:v>
                </c:pt>
                <c:pt idx="36546">
                  <c:v>0.85812499999999992</c:v>
                </c:pt>
                <c:pt idx="36547">
                  <c:v>0.85836805555555562</c:v>
                </c:pt>
                <c:pt idx="36548">
                  <c:v>0.85862268518518514</c:v>
                </c:pt>
                <c:pt idx="36549">
                  <c:v>0.85886574074074085</c:v>
                </c:pt>
                <c:pt idx="36550">
                  <c:v>0.85910879629629633</c:v>
                </c:pt>
                <c:pt idx="36551">
                  <c:v>0.85935185185185192</c:v>
                </c:pt>
                <c:pt idx="36552">
                  <c:v>0.8595949074074074</c:v>
                </c:pt>
                <c:pt idx="36553">
                  <c:v>0.859837962962963</c:v>
                </c:pt>
                <c:pt idx="36554">
                  <c:v>0.86009259259259263</c:v>
                </c:pt>
                <c:pt idx="36555">
                  <c:v>0.86033564814814811</c:v>
                </c:pt>
                <c:pt idx="36556">
                  <c:v>0.86057870370370371</c:v>
                </c:pt>
                <c:pt idx="36557">
                  <c:v>0.86082175925925919</c:v>
                </c:pt>
                <c:pt idx="36558">
                  <c:v>0.86106481481481489</c:v>
                </c:pt>
                <c:pt idx="36559">
                  <c:v>0.86131944444444442</c:v>
                </c:pt>
                <c:pt idx="36560">
                  <c:v>0.8615624999999999</c:v>
                </c:pt>
                <c:pt idx="36561">
                  <c:v>0.8618055555555556</c:v>
                </c:pt>
                <c:pt idx="36562">
                  <c:v>0.86204861111111108</c:v>
                </c:pt>
                <c:pt idx="36563">
                  <c:v>0.86229166666666668</c:v>
                </c:pt>
                <c:pt idx="36564">
                  <c:v>0.86254629629629631</c:v>
                </c:pt>
                <c:pt idx="36565">
                  <c:v>0.8627893518518519</c:v>
                </c:pt>
                <c:pt idx="36566">
                  <c:v>0.86303240740740739</c:v>
                </c:pt>
                <c:pt idx="36567">
                  <c:v>0.86327546296296298</c:v>
                </c:pt>
                <c:pt idx="36568">
                  <c:v>0.86351851851851846</c:v>
                </c:pt>
                <c:pt idx="36569">
                  <c:v>0.8637731481481481</c:v>
                </c:pt>
                <c:pt idx="36570">
                  <c:v>0.86401620370370369</c:v>
                </c:pt>
                <c:pt idx="36571">
                  <c:v>0.86425925925925917</c:v>
                </c:pt>
                <c:pt idx="36572">
                  <c:v>0.86450231481481488</c:v>
                </c:pt>
                <c:pt idx="36573">
                  <c:v>0.86474537037037036</c:v>
                </c:pt>
                <c:pt idx="36574">
                  <c:v>0.86498842592592595</c:v>
                </c:pt>
                <c:pt idx="36575">
                  <c:v>0.86524305555555558</c:v>
                </c:pt>
                <c:pt idx="36576">
                  <c:v>0.86548611111111118</c:v>
                </c:pt>
                <c:pt idx="36577">
                  <c:v>0.86572916666666666</c:v>
                </c:pt>
                <c:pt idx="36578">
                  <c:v>0.86597222222222225</c:v>
                </c:pt>
                <c:pt idx="36579">
                  <c:v>0.86621527777777774</c:v>
                </c:pt>
                <c:pt idx="36580">
                  <c:v>0.86645833333333344</c:v>
                </c:pt>
                <c:pt idx="36581">
                  <c:v>0.86671296296296296</c:v>
                </c:pt>
                <c:pt idx="36582">
                  <c:v>0.86695601851851845</c:v>
                </c:pt>
                <c:pt idx="36583">
                  <c:v>0.86719907407407415</c:v>
                </c:pt>
                <c:pt idx="36584">
                  <c:v>0.86744212962962963</c:v>
                </c:pt>
                <c:pt idx="36585">
                  <c:v>0.86768518518518523</c:v>
                </c:pt>
                <c:pt idx="36586">
                  <c:v>0.86793981481481486</c:v>
                </c:pt>
                <c:pt idx="36587">
                  <c:v>0.86818287037037034</c:v>
                </c:pt>
                <c:pt idx="36588">
                  <c:v>0.86842592592592593</c:v>
                </c:pt>
                <c:pt idx="36589">
                  <c:v>0.86866898148148142</c:v>
                </c:pt>
                <c:pt idx="36590">
                  <c:v>0.86891203703703701</c:v>
                </c:pt>
                <c:pt idx="36591">
                  <c:v>0.86916666666666664</c:v>
                </c:pt>
                <c:pt idx="36592">
                  <c:v>0.86940972222222224</c:v>
                </c:pt>
                <c:pt idx="36593">
                  <c:v>0.86965277777777772</c:v>
                </c:pt>
                <c:pt idx="36594">
                  <c:v>0.86989583333333342</c:v>
                </c:pt>
                <c:pt idx="36595">
                  <c:v>0.87013888888888891</c:v>
                </c:pt>
                <c:pt idx="36596">
                  <c:v>0.87039351851851843</c:v>
                </c:pt>
                <c:pt idx="36597">
                  <c:v>0.87063657407407413</c:v>
                </c:pt>
                <c:pt idx="36598">
                  <c:v>0.87087962962962961</c:v>
                </c:pt>
                <c:pt idx="36599">
                  <c:v>0.87112268518518521</c:v>
                </c:pt>
                <c:pt idx="36600">
                  <c:v>0.87136574074074069</c:v>
                </c:pt>
                <c:pt idx="36601">
                  <c:v>0.87160879629629628</c:v>
                </c:pt>
                <c:pt idx="36602">
                  <c:v>0.87186342592592592</c:v>
                </c:pt>
                <c:pt idx="36603">
                  <c:v>0.87210648148148151</c:v>
                </c:pt>
                <c:pt idx="36604">
                  <c:v>0.87234953703703699</c:v>
                </c:pt>
                <c:pt idx="36605">
                  <c:v>0.8725925925925927</c:v>
                </c:pt>
                <c:pt idx="36606">
                  <c:v>0.87283564814814818</c:v>
                </c:pt>
                <c:pt idx="36607">
                  <c:v>0.8730902777777777</c:v>
                </c:pt>
                <c:pt idx="36608">
                  <c:v>0.87333333333333341</c:v>
                </c:pt>
                <c:pt idx="36609">
                  <c:v>0.87357638888888889</c:v>
                </c:pt>
                <c:pt idx="36610">
                  <c:v>0.87381944444444448</c:v>
                </c:pt>
                <c:pt idx="36611">
                  <c:v>0.87406249999999996</c:v>
                </c:pt>
                <c:pt idx="36612">
                  <c:v>0.8743171296296296</c:v>
                </c:pt>
                <c:pt idx="36613">
                  <c:v>0.87456018518518519</c:v>
                </c:pt>
                <c:pt idx="36614">
                  <c:v>0.87480324074074067</c:v>
                </c:pt>
                <c:pt idx="36615">
                  <c:v>0.87504629629629627</c:v>
                </c:pt>
                <c:pt idx="36616">
                  <c:v>0.87528935185185175</c:v>
                </c:pt>
                <c:pt idx="36617">
                  <c:v>0.87554398148148149</c:v>
                </c:pt>
                <c:pt idx="36618">
                  <c:v>0.87578703703703698</c:v>
                </c:pt>
                <c:pt idx="36619">
                  <c:v>0.87603009259259268</c:v>
                </c:pt>
                <c:pt idx="36620">
                  <c:v>0.87627314814814816</c:v>
                </c:pt>
                <c:pt idx="36621">
                  <c:v>0.87651620370370376</c:v>
                </c:pt>
                <c:pt idx="36622">
                  <c:v>0.87677083333333339</c:v>
                </c:pt>
                <c:pt idx="36623">
                  <c:v>0.87701388888888887</c:v>
                </c:pt>
                <c:pt idx="36624">
                  <c:v>0.87725694444444446</c:v>
                </c:pt>
                <c:pt idx="36625">
                  <c:v>0.87749999999999995</c:v>
                </c:pt>
                <c:pt idx="36626">
                  <c:v>0.87774305555555554</c:v>
                </c:pt>
                <c:pt idx="36627">
                  <c:v>0.87798611111111102</c:v>
                </c:pt>
                <c:pt idx="36628">
                  <c:v>0.87824074074074077</c:v>
                </c:pt>
                <c:pt idx="36629">
                  <c:v>0.87848379629629625</c:v>
                </c:pt>
                <c:pt idx="36630">
                  <c:v>0.87872685185185195</c:v>
                </c:pt>
                <c:pt idx="36631">
                  <c:v>0.87896990740740744</c:v>
                </c:pt>
                <c:pt idx="36632">
                  <c:v>0.87921296296296303</c:v>
                </c:pt>
                <c:pt idx="36633">
                  <c:v>0.87946759259259266</c:v>
                </c:pt>
                <c:pt idx="36634">
                  <c:v>0.87971064814814814</c:v>
                </c:pt>
                <c:pt idx="36635">
                  <c:v>0.87995370370370374</c:v>
                </c:pt>
                <c:pt idx="36636">
                  <c:v>0.88019675925925922</c:v>
                </c:pt>
                <c:pt idx="36637">
                  <c:v>0.88043981481481481</c:v>
                </c:pt>
                <c:pt idx="36638">
                  <c:v>0.88069444444444445</c:v>
                </c:pt>
                <c:pt idx="36639">
                  <c:v>0.88093749999999993</c:v>
                </c:pt>
                <c:pt idx="36640">
                  <c:v>0.88118055555555552</c:v>
                </c:pt>
                <c:pt idx="36641">
                  <c:v>0.88142361111111101</c:v>
                </c:pt>
                <c:pt idx="36642">
                  <c:v>0.88166666666666671</c:v>
                </c:pt>
                <c:pt idx="36643">
                  <c:v>0.88192129629629623</c:v>
                </c:pt>
                <c:pt idx="36644">
                  <c:v>0.88216435185185194</c:v>
                </c:pt>
                <c:pt idx="36645">
                  <c:v>0.88240740740740742</c:v>
                </c:pt>
                <c:pt idx="36646">
                  <c:v>0.88265046296296301</c:v>
                </c:pt>
                <c:pt idx="36647">
                  <c:v>0.88289351851851849</c:v>
                </c:pt>
                <c:pt idx="36648">
                  <c:v>0.88313657407407409</c:v>
                </c:pt>
                <c:pt idx="36649">
                  <c:v>0.88339120370370372</c:v>
                </c:pt>
                <c:pt idx="36650">
                  <c:v>0.8836342592592592</c:v>
                </c:pt>
                <c:pt idx="36651">
                  <c:v>0.8838773148148148</c:v>
                </c:pt>
                <c:pt idx="36652">
                  <c:v>0.88412037037037028</c:v>
                </c:pt>
                <c:pt idx="36653">
                  <c:v>0.88436342592592598</c:v>
                </c:pt>
                <c:pt idx="36654">
                  <c:v>0.8846180555555555</c:v>
                </c:pt>
                <c:pt idx="36655">
                  <c:v>0.88486111111111121</c:v>
                </c:pt>
                <c:pt idx="36656">
                  <c:v>0.88510416666666669</c:v>
                </c:pt>
                <c:pt idx="36657">
                  <c:v>0.88534722222222229</c:v>
                </c:pt>
                <c:pt idx="36658">
                  <c:v>0.88559027777777777</c:v>
                </c:pt>
                <c:pt idx="36659">
                  <c:v>0.88583333333333336</c:v>
                </c:pt>
                <c:pt idx="36660">
                  <c:v>0.88608796296296299</c:v>
                </c:pt>
                <c:pt idx="36661">
                  <c:v>0.88633101851851848</c:v>
                </c:pt>
                <c:pt idx="36662">
                  <c:v>0.88657407407407407</c:v>
                </c:pt>
                <c:pt idx="36663">
                  <c:v>0.88681712962962955</c:v>
                </c:pt>
                <c:pt idx="36664">
                  <c:v>0.88706018518518526</c:v>
                </c:pt>
                <c:pt idx="36665">
                  <c:v>0.88731481481481478</c:v>
                </c:pt>
                <c:pt idx="36666">
                  <c:v>0.88755787037037026</c:v>
                </c:pt>
                <c:pt idx="36667">
                  <c:v>0.88780092592592597</c:v>
                </c:pt>
                <c:pt idx="36668">
                  <c:v>0.88804398148148145</c:v>
                </c:pt>
                <c:pt idx="36669">
                  <c:v>0.88828703703703704</c:v>
                </c:pt>
                <c:pt idx="36670">
                  <c:v>0.88854166666666667</c:v>
                </c:pt>
                <c:pt idx="36671">
                  <c:v>0.88878472222222227</c:v>
                </c:pt>
                <c:pt idx="36672">
                  <c:v>0.88902777777777775</c:v>
                </c:pt>
                <c:pt idx="36673">
                  <c:v>0.88927083333333334</c:v>
                </c:pt>
                <c:pt idx="36674">
                  <c:v>0.88951388888888883</c:v>
                </c:pt>
                <c:pt idx="36675">
                  <c:v>0.88975694444444453</c:v>
                </c:pt>
                <c:pt idx="36676">
                  <c:v>0.89001157407407405</c:v>
                </c:pt>
                <c:pt idx="36677">
                  <c:v>0.89025462962962953</c:v>
                </c:pt>
                <c:pt idx="36678">
                  <c:v>0.89049768518518524</c:v>
                </c:pt>
                <c:pt idx="36679">
                  <c:v>0.89074074074074072</c:v>
                </c:pt>
                <c:pt idx="36680">
                  <c:v>0.89098379629629632</c:v>
                </c:pt>
                <c:pt idx="36681">
                  <c:v>0.89123842592592595</c:v>
                </c:pt>
                <c:pt idx="36682">
                  <c:v>0.89148148148148154</c:v>
                </c:pt>
                <c:pt idx="36683">
                  <c:v>0.89172453703703702</c:v>
                </c:pt>
                <c:pt idx="36684">
                  <c:v>0.89196759259259262</c:v>
                </c:pt>
                <c:pt idx="36685">
                  <c:v>0.8922106481481481</c:v>
                </c:pt>
                <c:pt idx="36686">
                  <c:v>0.89246527777777773</c:v>
                </c:pt>
                <c:pt idx="36687">
                  <c:v>0.89270833333333333</c:v>
                </c:pt>
                <c:pt idx="36688">
                  <c:v>0.89295138888888881</c:v>
                </c:pt>
                <c:pt idx="36689">
                  <c:v>0.89319444444444451</c:v>
                </c:pt>
                <c:pt idx="36690">
                  <c:v>0.8934375</c:v>
                </c:pt>
                <c:pt idx="36691">
                  <c:v>0.89369212962962974</c:v>
                </c:pt>
                <c:pt idx="36692">
                  <c:v>0.89393518518518522</c:v>
                </c:pt>
                <c:pt idx="36693">
                  <c:v>0.8941782407407407</c:v>
                </c:pt>
                <c:pt idx="36694">
                  <c:v>0.8944212962962963</c:v>
                </c:pt>
                <c:pt idx="36695">
                  <c:v>0.89466435185185178</c:v>
                </c:pt>
                <c:pt idx="36696">
                  <c:v>0.89490740740740737</c:v>
                </c:pt>
                <c:pt idx="36697">
                  <c:v>0.89516203703703701</c:v>
                </c:pt>
                <c:pt idx="36698">
                  <c:v>0.8954050925925926</c:v>
                </c:pt>
                <c:pt idx="36699">
                  <c:v>0.89564814814814808</c:v>
                </c:pt>
                <c:pt idx="36700">
                  <c:v>0.89589120370370379</c:v>
                </c:pt>
                <c:pt idx="36701">
                  <c:v>0.89613425925925927</c:v>
                </c:pt>
                <c:pt idx="36702">
                  <c:v>0.89638888888888879</c:v>
                </c:pt>
                <c:pt idx="36703">
                  <c:v>0.8966319444444445</c:v>
                </c:pt>
                <c:pt idx="36704">
                  <c:v>0.89687499999999998</c:v>
                </c:pt>
                <c:pt idx="36705">
                  <c:v>0.89711805555555557</c:v>
                </c:pt>
                <c:pt idx="36706">
                  <c:v>0.89736111111111105</c:v>
                </c:pt>
                <c:pt idx="36707">
                  <c:v>0.8976157407407408</c:v>
                </c:pt>
                <c:pt idx="36708">
                  <c:v>0.89785879629629628</c:v>
                </c:pt>
                <c:pt idx="36709">
                  <c:v>0.89810185185185187</c:v>
                </c:pt>
                <c:pt idx="36710">
                  <c:v>0.89834490740740736</c:v>
                </c:pt>
                <c:pt idx="36711">
                  <c:v>0.89858796296296306</c:v>
                </c:pt>
                <c:pt idx="36712">
                  <c:v>0.89884259259259258</c:v>
                </c:pt>
                <c:pt idx="36713">
                  <c:v>0.89908564814814806</c:v>
                </c:pt>
                <c:pt idx="36714">
                  <c:v>0.89932870370370377</c:v>
                </c:pt>
                <c:pt idx="36715">
                  <c:v>0.89957175925925925</c:v>
                </c:pt>
                <c:pt idx="36716">
                  <c:v>0.89981481481481485</c:v>
                </c:pt>
                <c:pt idx="36717">
                  <c:v>0.90006944444444448</c:v>
                </c:pt>
                <c:pt idx="36718">
                  <c:v>0.90031250000000007</c:v>
                </c:pt>
                <c:pt idx="36719">
                  <c:v>0.90055555555555555</c:v>
                </c:pt>
                <c:pt idx="36720">
                  <c:v>0.90079861111111104</c:v>
                </c:pt>
                <c:pt idx="36721">
                  <c:v>0.90104166666666663</c:v>
                </c:pt>
                <c:pt idx="36722">
                  <c:v>0.90128472222222233</c:v>
                </c:pt>
                <c:pt idx="36723">
                  <c:v>0.90153935185185186</c:v>
                </c:pt>
                <c:pt idx="36724">
                  <c:v>0.90178240740740734</c:v>
                </c:pt>
                <c:pt idx="36725">
                  <c:v>0.90202546296296304</c:v>
                </c:pt>
                <c:pt idx="36726">
                  <c:v>0.90226851851851853</c:v>
                </c:pt>
                <c:pt idx="36727">
                  <c:v>0.90251157407407412</c:v>
                </c:pt>
                <c:pt idx="36728">
                  <c:v>0.90276620370370375</c:v>
                </c:pt>
                <c:pt idx="36729">
                  <c:v>0.90300925925925923</c:v>
                </c:pt>
                <c:pt idx="36730">
                  <c:v>0.90325231481481483</c:v>
                </c:pt>
                <c:pt idx="36731">
                  <c:v>0.90349537037037031</c:v>
                </c:pt>
                <c:pt idx="36732">
                  <c:v>0.9037384259259259</c:v>
                </c:pt>
                <c:pt idx="36733">
                  <c:v>0.90398148148148139</c:v>
                </c:pt>
                <c:pt idx="36734">
                  <c:v>0.90423611111111113</c:v>
                </c:pt>
                <c:pt idx="36735">
                  <c:v>0.90447916666666661</c:v>
                </c:pt>
                <c:pt idx="36736">
                  <c:v>0.90472222222222232</c:v>
                </c:pt>
                <c:pt idx="36737">
                  <c:v>0.9049652777777778</c:v>
                </c:pt>
                <c:pt idx="36738">
                  <c:v>0.90520833333333339</c:v>
                </c:pt>
                <c:pt idx="36739">
                  <c:v>0.90546296296296302</c:v>
                </c:pt>
                <c:pt idx="36740">
                  <c:v>0.90570601851851851</c:v>
                </c:pt>
                <c:pt idx="36741">
                  <c:v>0.9059490740740741</c:v>
                </c:pt>
                <c:pt idx="36742">
                  <c:v>0.90619212962962958</c:v>
                </c:pt>
                <c:pt idx="36743">
                  <c:v>0.90643518518518518</c:v>
                </c:pt>
                <c:pt idx="36744">
                  <c:v>0.90668981481481481</c:v>
                </c:pt>
                <c:pt idx="36745">
                  <c:v>0.9069328703703704</c:v>
                </c:pt>
                <c:pt idx="36746">
                  <c:v>0.90717592592592589</c:v>
                </c:pt>
                <c:pt idx="36747">
                  <c:v>0.90741898148148137</c:v>
                </c:pt>
                <c:pt idx="36748">
                  <c:v>0.90766203703703707</c:v>
                </c:pt>
                <c:pt idx="36749">
                  <c:v>0.90791666666666659</c:v>
                </c:pt>
                <c:pt idx="36750">
                  <c:v>0.9081597222222223</c:v>
                </c:pt>
                <c:pt idx="36751">
                  <c:v>0.90840277777777778</c:v>
                </c:pt>
                <c:pt idx="36752">
                  <c:v>0.90864583333333337</c:v>
                </c:pt>
                <c:pt idx="36753">
                  <c:v>0.90888888888888886</c:v>
                </c:pt>
                <c:pt idx="36754">
                  <c:v>0.90913194444444445</c:v>
                </c:pt>
                <c:pt idx="36755">
                  <c:v>0.90938657407407408</c:v>
                </c:pt>
                <c:pt idx="36756">
                  <c:v>0.90962962962962957</c:v>
                </c:pt>
                <c:pt idx="36757">
                  <c:v>0.90987268518518516</c:v>
                </c:pt>
                <c:pt idx="36758">
                  <c:v>0.91011574074074064</c:v>
                </c:pt>
                <c:pt idx="36759">
                  <c:v>0.91035879629629635</c:v>
                </c:pt>
                <c:pt idx="36760">
                  <c:v>0.91061342592592587</c:v>
                </c:pt>
                <c:pt idx="36761">
                  <c:v>0.91085648148148157</c:v>
                </c:pt>
                <c:pt idx="36762">
                  <c:v>0.91109953703703705</c:v>
                </c:pt>
                <c:pt idx="36763">
                  <c:v>0.91134259259259265</c:v>
                </c:pt>
                <c:pt idx="36764">
                  <c:v>0.91158564814814813</c:v>
                </c:pt>
                <c:pt idx="36765">
                  <c:v>0.91184027777777776</c:v>
                </c:pt>
                <c:pt idx="36766">
                  <c:v>0.91208333333333336</c:v>
                </c:pt>
                <c:pt idx="36767">
                  <c:v>0.91232638888888884</c:v>
                </c:pt>
                <c:pt idx="36768">
                  <c:v>0.91256944444444443</c:v>
                </c:pt>
                <c:pt idx="36769">
                  <c:v>0.91281249999999992</c:v>
                </c:pt>
                <c:pt idx="36770">
                  <c:v>0.91305555555555562</c:v>
                </c:pt>
                <c:pt idx="36771">
                  <c:v>0.91331018518518514</c:v>
                </c:pt>
                <c:pt idx="36772">
                  <c:v>0.91355324074074085</c:v>
                </c:pt>
                <c:pt idx="36773">
                  <c:v>0.91379629629629633</c:v>
                </c:pt>
                <c:pt idx="36774">
                  <c:v>0.91403935185185192</c:v>
                </c:pt>
                <c:pt idx="36775">
                  <c:v>0.9142824074074074</c:v>
                </c:pt>
                <c:pt idx="36776">
                  <c:v>0.91453703703703704</c:v>
                </c:pt>
                <c:pt idx="36777">
                  <c:v>0.91478009259259263</c:v>
                </c:pt>
                <c:pt idx="36778">
                  <c:v>0.91502314814814811</c:v>
                </c:pt>
                <c:pt idx="36779">
                  <c:v>0.91526620370370371</c:v>
                </c:pt>
                <c:pt idx="36780">
                  <c:v>0.91550925925925919</c:v>
                </c:pt>
                <c:pt idx="36781">
                  <c:v>0.91576388888888882</c:v>
                </c:pt>
                <c:pt idx="36782">
                  <c:v>0.91600694444444442</c:v>
                </c:pt>
                <c:pt idx="36783">
                  <c:v>0.9162499999999999</c:v>
                </c:pt>
                <c:pt idx="36784">
                  <c:v>0.9164930555555556</c:v>
                </c:pt>
                <c:pt idx="36785">
                  <c:v>0.91673611111111108</c:v>
                </c:pt>
                <c:pt idx="36786">
                  <c:v>0.91699074074074083</c:v>
                </c:pt>
                <c:pt idx="36787">
                  <c:v>0.91723379629629631</c:v>
                </c:pt>
                <c:pt idx="36788">
                  <c:v>0.9174768518518519</c:v>
                </c:pt>
                <c:pt idx="36789">
                  <c:v>0.91771990740740739</c:v>
                </c:pt>
                <c:pt idx="36790">
                  <c:v>0.91796296296296298</c:v>
                </c:pt>
                <c:pt idx="36791">
                  <c:v>0.91821759259259261</c:v>
                </c:pt>
                <c:pt idx="36792">
                  <c:v>0.9184606481481481</c:v>
                </c:pt>
                <c:pt idx="36793">
                  <c:v>0.91870370370370369</c:v>
                </c:pt>
                <c:pt idx="36794">
                  <c:v>0.91894675925925917</c:v>
                </c:pt>
                <c:pt idx="36795">
                  <c:v>0.91918981481481488</c:v>
                </c:pt>
                <c:pt idx="36796">
                  <c:v>0.91943287037037036</c:v>
                </c:pt>
                <c:pt idx="36797">
                  <c:v>0.9196875000000001</c:v>
                </c:pt>
                <c:pt idx="36798">
                  <c:v>0.91993055555555558</c:v>
                </c:pt>
                <c:pt idx="36799">
                  <c:v>0.92017361111111118</c:v>
                </c:pt>
                <c:pt idx="36800">
                  <c:v>0.92041666666666666</c:v>
                </c:pt>
                <c:pt idx="36801">
                  <c:v>0.92065972222222225</c:v>
                </c:pt>
                <c:pt idx="36802">
                  <c:v>0.92091435185185189</c:v>
                </c:pt>
                <c:pt idx="36803">
                  <c:v>0.92115740740740737</c:v>
                </c:pt>
                <c:pt idx="36804">
                  <c:v>0.92140046296296296</c:v>
                </c:pt>
                <c:pt idx="36805">
                  <c:v>0.92164351851851845</c:v>
                </c:pt>
                <c:pt idx="36806">
                  <c:v>0.92188657407407415</c:v>
                </c:pt>
                <c:pt idx="36807">
                  <c:v>0.92212962962962963</c:v>
                </c:pt>
                <c:pt idx="36808">
                  <c:v>0.92238425925925915</c:v>
                </c:pt>
                <c:pt idx="36809">
                  <c:v>0.92262731481481486</c:v>
                </c:pt>
                <c:pt idx="36810">
                  <c:v>0.92287037037037034</c:v>
                </c:pt>
                <c:pt idx="36811">
                  <c:v>0.92311342592592593</c:v>
                </c:pt>
                <c:pt idx="36812">
                  <c:v>0.92335648148148142</c:v>
                </c:pt>
                <c:pt idx="36813">
                  <c:v>0.92361111111111116</c:v>
                </c:pt>
                <c:pt idx="36814">
                  <c:v>0.92385416666666664</c:v>
                </c:pt>
                <c:pt idx="36815">
                  <c:v>0.92409722222222224</c:v>
                </c:pt>
                <c:pt idx="36816">
                  <c:v>0.92434027777777772</c:v>
                </c:pt>
                <c:pt idx="36817">
                  <c:v>0.92458333333333342</c:v>
                </c:pt>
                <c:pt idx="36818">
                  <c:v>0.92483796296296295</c:v>
                </c:pt>
                <c:pt idx="36819">
                  <c:v>0.92508101851851843</c:v>
                </c:pt>
                <c:pt idx="36820">
                  <c:v>0.92532407407407413</c:v>
                </c:pt>
                <c:pt idx="36821">
                  <c:v>0.92556712962962961</c:v>
                </c:pt>
                <c:pt idx="36822">
                  <c:v>0.92581018518518521</c:v>
                </c:pt>
                <c:pt idx="36823">
                  <c:v>0.92606481481481484</c:v>
                </c:pt>
                <c:pt idx="36824">
                  <c:v>0.92630787037037043</c:v>
                </c:pt>
                <c:pt idx="36825">
                  <c:v>0.92655092592592592</c:v>
                </c:pt>
                <c:pt idx="36826">
                  <c:v>0.92679398148148151</c:v>
                </c:pt>
                <c:pt idx="36827">
                  <c:v>0.92703703703703699</c:v>
                </c:pt>
                <c:pt idx="36828">
                  <c:v>0.9272800925925927</c:v>
                </c:pt>
                <c:pt idx="36829">
                  <c:v>0.92753472222222222</c:v>
                </c:pt>
                <c:pt idx="36830">
                  <c:v>0.9277777777777777</c:v>
                </c:pt>
                <c:pt idx="36831">
                  <c:v>0.92802083333333341</c:v>
                </c:pt>
                <c:pt idx="36832">
                  <c:v>0.92826388888888889</c:v>
                </c:pt>
                <c:pt idx="36833">
                  <c:v>0.92850694444444448</c:v>
                </c:pt>
                <c:pt idx="36834">
                  <c:v>0.92876157407407411</c:v>
                </c:pt>
                <c:pt idx="36835">
                  <c:v>0.9290046296296296</c:v>
                </c:pt>
                <c:pt idx="36836">
                  <c:v>0.92924768518518519</c:v>
                </c:pt>
                <c:pt idx="36837">
                  <c:v>0.92949074074074067</c:v>
                </c:pt>
                <c:pt idx="36838">
                  <c:v>0.92973379629629627</c:v>
                </c:pt>
                <c:pt idx="36839">
                  <c:v>0.9299884259259259</c:v>
                </c:pt>
                <c:pt idx="36840">
                  <c:v>0.93023148148148149</c:v>
                </c:pt>
                <c:pt idx="36841">
                  <c:v>0.93047453703703698</c:v>
                </c:pt>
                <c:pt idx="36842">
                  <c:v>0.93071759259259268</c:v>
                </c:pt>
                <c:pt idx="36843">
                  <c:v>0.93096064814814816</c:v>
                </c:pt>
                <c:pt idx="36844">
                  <c:v>0.93120370370370376</c:v>
                </c:pt>
                <c:pt idx="36845">
                  <c:v>0.93145833333333339</c:v>
                </c:pt>
                <c:pt idx="36846">
                  <c:v>0.93170138888888887</c:v>
                </c:pt>
                <c:pt idx="36847">
                  <c:v>0.93194444444444446</c:v>
                </c:pt>
                <c:pt idx="36848">
                  <c:v>0.93218749999999995</c:v>
                </c:pt>
                <c:pt idx="36849">
                  <c:v>0.93243055555555554</c:v>
                </c:pt>
                <c:pt idx="36850">
                  <c:v>0.93268518518518517</c:v>
                </c:pt>
                <c:pt idx="36851">
                  <c:v>0.93292824074074077</c:v>
                </c:pt>
                <c:pt idx="36852">
                  <c:v>0.93317129629629625</c:v>
                </c:pt>
                <c:pt idx="36853">
                  <c:v>0.93341435185185195</c:v>
                </c:pt>
                <c:pt idx="36854">
                  <c:v>0.93365740740740744</c:v>
                </c:pt>
                <c:pt idx="36855">
                  <c:v>0.93391203703703696</c:v>
                </c:pt>
                <c:pt idx="36856">
                  <c:v>0.93415509259259266</c:v>
                </c:pt>
                <c:pt idx="36857">
                  <c:v>0.93439814814814814</c:v>
                </c:pt>
                <c:pt idx="36858">
                  <c:v>0.93464120370370374</c:v>
                </c:pt>
                <c:pt idx="36859">
                  <c:v>0.93488425925925922</c:v>
                </c:pt>
                <c:pt idx="36860">
                  <c:v>0.93513888888888896</c:v>
                </c:pt>
                <c:pt idx="36861">
                  <c:v>0.93538194444444445</c:v>
                </c:pt>
                <c:pt idx="36862">
                  <c:v>0.93562499999999993</c:v>
                </c:pt>
                <c:pt idx="36863">
                  <c:v>0.93586805555555552</c:v>
                </c:pt>
                <c:pt idx="36864">
                  <c:v>0.93611111111111101</c:v>
                </c:pt>
                <c:pt idx="36865">
                  <c:v>0.93636574074074075</c:v>
                </c:pt>
                <c:pt idx="36866">
                  <c:v>0.93660879629629623</c:v>
                </c:pt>
                <c:pt idx="36867">
                  <c:v>0.93685185185185194</c:v>
                </c:pt>
                <c:pt idx="36868">
                  <c:v>0.93709490740740742</c:v>
                </c:pt>
                <c:pt idx="36869">
                  <c:v>0.93733796296296301</c:v>
                </c:pt>
                <c:pt idx="36870">
                  <c:v>0.93759259259259264</c:v>
                </c:pt>
                <c:pt idx="36871">
                  <c:v>0.93783564814814813</c:v>
                </c:pt>
                <c:pt idx="36872">
                  <c:v>0.93807870370370372</c:v>
                </c:pt>
                <c:pt idx="36873">
                  <c:v>0.9383217592592592</c:v>
                </c:pt>
                <c:pt idx="36874">
                  <c:v>0.9385648148148148</c:v>
                </c:pt>
                <c:pt idx="36875">
                  <c:v>0.93880787037037028</c:v>
                </c:pt>
                <c:pt idx="36876">
                  <c:v>0.93906250000000002</c:v>
                </c:pt>
                <c:pt idx="36877">
                  <c:v>0.9393055555555555</c:v>
                </c:pt>
                <c:pt idx="36878">
                  <c:v>0.93954861111111121</c:v>
                </c:pt>
                <c:pt idx="36879">
                  <c:v>0.93979166666666669</c:v>
                </c:pt>
                <c:pt idx="36880">
                  <c:v>0.94003472222222229</c:v>
                </c:pt>
                <c:pt idx="36881">
                  <c:v>0.94028935185185192</c:v>
                </c:pt>
                <c:pt idx="36882">
                  <c:v>0.9405324074074074</c:v>
                </c:pt>
                <c:pt idx="36883">
                  <c:v>0.94077546296296299</c:v>
                </c:pt>
                <c:pt idx="36884">
                  <c:v>0.94101851851851848</c:v>
                </c:pt>
                <c:pt idx="36885">
                  <c:v>0.94126157407407407</c:v>
                </c:pt>
                <c:pt idx="36886">
                  <c:v>0.9415162037037037</c:v>
                </c:pt>
                <c:pt idx="36887">
                  <c:v>0.9417592592592593</c:v>
                </c:pt>
                <c:pt idx="36888">
                  <c:v>0.94200231481481478</c:v>
                </c:pt>
                <c:pt idx="36889">
                  <c:v>0.94224537037037026</c:v>
                </c:pt>
                <c:pt idx="36890">
                  <c:v>0.94248842592592597</c:v>
                </c:pt>
                <c:pt idx="36891">
                  <c:v>0.94273148148148145</c:v>
                </c:pt>
                <c:pt idx="36892">
                  <c:v>0.94298611111111119</c:v>
                </c:pt>
                <c:pt idx="36893">
                  <c:v>0.94322916666666667</c:v>
                </c:pt>
                <c:pt idx="36894">
                  <c:v>0.94347222222222227</c:v>
                </c:pt>
                <c:pt idx="36895">
                  <c:v>0.94371527777777775</c:v>
                </c:pt>
                <c:pt idx="36896">
                  <c:v>0.94395833333333334</c:v>
                </c:pt>
                <c:pt idx="36897">
                  <c:v>0.94421296296296298</c:v>
                </c:pt>
                <c:pt idx="36898">
                  <c:v>0.94445601851851846</c:v>
                </c:pt>
                <c:pt idx="36899">
                  <c:v>0.94469907407407405</c:v>
                </c:pt>
                <c:pt idx="36900">
                  <c:v>0.94494212962962953</c:v>
                </c:pt>
                <c:pt idx="36901">
                  <c:v>0.94518518518518524</c:v>
                </c:pt>
                <c:pt idx="36902">
                  <c:v>0.94542824074074072</c:v>
                </c:pt>
                <c:pt idx="36903">
                  <c:v>0.94568287037037047</c:v>
                </c:pt>
                <c:pt idx="36904">
                  <c:v>0.94592592592592595</c:v>
                </c:pt>
                <c:pt idx="36905">
                  <c:v>0.94616898148148154</c:v>
                </c:pt>
                <c:pt idx="36906">
                  <c:v>0.94641203703703702</c:v>
                </c:pt>
                <c:pt idx="36907">
                  <c:v>0.94665509259259262</c:v>
                </c:pt>
                <c:pt idx="36908">
                  <c:v>0.94690972222222225</c:v>
                </c:pt>
                <c:pt idx="36909">
                  <c:v>0.94715277777777773</c:v>
                </c:pt>
                <c:pt idx="36910">
                  <c:v>0.94739583333333333</c:v>
                </c:pt>
                <c:pt idx="36911">
                  <c:v>0.94763888888888881</c:v>
                </c:pt>
                <c:pt idx="36912">
                  <c:v>0.94788194444444451</c:v>
                </c:pt>
                <c:pt idx="36913">
                  <c:v>0.94813657407407403</c:v>
                </c:pt>
                <c:pt idx="36914">
                  <c:v>0.94837962962962974</c:v>
                </c:pt>
                <c:pt idx="36915">
                  <c:v>0.94862268518518522</c:v>
                </c:pt>
                <c:pt idx="36916">
                  <c:v>0.9488657407407407</c:v>
                </c:pt>
                <c:pt idx="36917">
                  <c:v>0.9491087962962963</c:v>
                </c:pt>
                <c:pt idx="36918">
                  <c:v>0.94936342592592593</c:v>
                </c:pt>
                <c:pt idx="36919">
                  <c:v>0.94960648148148152</c:v>
                </c:pt>
                <c:pt idx="36920">
                  <c:v>0.94984953703703701</c:v>
                </c:pt>
                <c:pt idx="36921">
                  <c:v>0.9500925925925926</c:v>
                </c:pt>
                <c:pt idx="36922">
                  <c:v>0.95033564814814808</c:v>
                </c:pt>
                <c:pt idx="36923">
                  <c:v>0.95057870370370379</c:v>
                </c:pt>
                <c:pt idx="36924">
                  <c:v>0.95083333333333331</c:v>
                </c:pt>
                <c:pt idx="36925">
                  <c:v>0.95107638888888879</c:v>
                </c:pt>
                <c:pt idx="36926">
                  <c:v>0.9513194444444445</c:v>
                </c:pt>
                <c:pt idx="36927">
                  <c:v>0.95156249999999998</c:v>
                </c:pt>
                <c:pt idx="36928">
                  <c:v>0.95180555555555557</c:v>
                </c:pt>
                <c:pt idx="36929">
                  <c:v>0.9520601851851852</c:v>
                </c:pt>
                <c:pt idx="36930">
                  <c:v>0.9523032407407408</c:v>
                </c:pt>
                <c:pt idx="36931">
                  <c:v>0.95254629629629628</c:v>
                </c:pt>
                <c:pt idx="36932">
                  <c:v>0.95278935185185187</c:v>
                </c:pt>
                <c:pt idx="36933">
                  <c:v>0.95303240740740736</c:v>
                </c:pt>
                <c:pt idx="36934">
                  <c:v>0.95328703703703699</c:v>
                </c:pt>
                <c:pt idx="36935">
                  <c:v>0.95353009259259258</c:v>
                </c:pt>
                <c:pt idx="36936">
                  <c:v>0.95377314814814806</c:v>
                </c:pt>
                <c:pt idx="36937">
                  <c:v>0.95401620370370377</c:v>
                </c:pt>
                <c:pt idx="36938">
                  <c:v>0.95425925925925925</c:v>
                </c:pt>
                <c:pt idx="36939">
                  <c:v>0.95451388888888899</c:v>
                </c:pt>
                <c:pt idx="36940">
                  <c:v>0.95475694444444448</c:v>
                </c:pt>
                <c:pt idx="36941">
                  <c:v>0.95500000000000007</c:v>
                </c:pt>
                <c:pt idx="36942">
                  <c:v>0.95524305555555555</c:v>
                </c:pt>
                <c:pt idx="36943">
                  <c:v>0.95548611111111104</c:v>
                </c:pt>
                <c:pt idx="36944">
                  <c:v>0.95572916666666663</c:v>
                </c:pt>
                <c:pt idx="36945">
                  <c:v>0.95598379629629626</c:v>
                </c:pt>
                <c:pt idx="36946">
                  <c:v>0.95622685185185186</c:v>
                </c:pt>
                <c:pt idx="36947">
                  <c:v>0.95646990740740734</c:v>
                </c:pt>
                <c:pt idx="36948">
                  <c:v>0.95671296296296304</c:v>
                </c:pt>
                <c:pt idx="36949">
                  <c:v>0.95695601851851853</c:v>
                </c:pt>
                <c:pt idx="36950">
                  <c:v>0.95721064814814805</c:v>
                </c:pt>
                <c:pt idx="36951">
                  <c:v>0.95745370370370375</c:v>
                </c:pt>
                <c:pt idx="36952">
                  <c:v>0.95769675925925923</c:v>
                </c:pt>
                <c:pt idx="36953">
                  <c:v>0.95793981481481483</c:v>
                </c:pt>
                <c:pt idx="36954">
                  <c:v>0.95818287037037031</c:v>
                </c:pt>
                <c:pt idx="36955">
                  <c:v>0.95843750000000005</c:v>
                </c:pt>
                <c:pt idx="36956">
                  <c:v>0.95868055555555554</c:v>
                </c:pt>
                <c:pt idx="36957">
                  <c:v>0.95892361111111113</c:v>
                </c:pt>
                <c:pt idx="36958">
                  <c:v>0.95916666666666661</c:v>
                </c:pt>
                <c:pt idx="36959">
                  <c:v>0.95940972222222232</c:v>
                </c:pt>
                <c:pt idx="36960">
                  <c:v>0.95966435185185184</c:v>
                </c:pt>
                <c:pt idx="36961">
                  <c:v>0.95990740740740732</c:v>
                </c:pt>
                <c:pt idx="36962">
                  <c:v>0.96015046296296302</c:v>
                </c:pt>
                <c:pt idx="36963">
                  <c:v>0.96039351851851851</c:v>
                </c:pt>
                <c:pt idx="36964">
                  <c:v>0.9606365740740741</c:v>
                </c:pt>
                <c:pt idx="36965">
                  <c:v>0.96087962962962958</c:v>
                </c:pt>
                <c:pt idx="36966">
                  <c:v>0.96113425925925933</c:v>
                </c:pt>
                <c:pt idx="36967">
                  <c:v>0.96137731481481481</c:v>
                </c:pt>
                <c:pt idx="36968">
                  <c:v>0.9616203703703704</c:v>
                </c:pt>
                <c:pt idx="36969">
                  <c:v>0.96186342592592589</c:v>
                </c:pt>
                <c:pt idx="36970">
                  <c:v>0.96210648148148159</c:v>
                </c:pt>
                <c:pt idx="36971">
                  <c:v>0.96236111111111111</c:v>
                </c:pt>
                <c:pt idx="36972">
                  <c:v>0.96260416666666659</c:v>
                </c:pt>
                <c:pt idx="36973">
                  <c:v>0.9628472222222223</c:v>
                </c:pt>
                <c:pt idx="36974">
                  <c:v>0.96309027777777778</c:v>
                </c:pt>
                <c:pt idx="36975">
                  <c:v>0.96333333333333337</c:v>
                </c:pt>
                <c:pt idx="36976">
                  <c:v>0.96358796296296301</c:v>
                </c:pt>
                <c:pt idx="36977">
                  <c:v>0.96383101851851849</c:v>
                </c:pt>
                <c:pt idx="36978">
                  <c:v>0.96407407407407408</c:v>
                </c:pt>
                <c:pt idx="36979">
                  <c:v>0.96431712962962957</c:v>
                </c:pt>
                <c:pt idx="36980">
                  <c:v>0.96456018518518516</c:v>
                </c:pt>
                <c:pt idx="36981">
                  <c:v>0.96480324074074064</c:v>
                </c:pt>
                <c:pt idx="36982">
                  <c:v>0.96505787037037039</c:v>
                </c:pt>
                <c:pt idx="36983">
                  <c:v>0.96530092592592587</c:v>
                </c:pt>
                <c:pt idx="36984">
                  <c:v>0.96554398148148157</c:v>
                </c:pt>
                <c:pt idx="36985">
                  <c:v>0.96578703703703705</c:v>
                </c:pt>
                <c:pt idx="36986">
                  <c:v>0.96603009259259265</c:v>
                </c:pt>
                <c:pt idx="36987">
                  <c:v>0.96628472222222228</c:v>
                </c:pt>
                <c:pt idx="36988">
                  <c:v>0.96652777777777776</c:v>
                </c:pt>
                <c:pt idx="36989">
                  <c:v>0.96677083333333336</c:v>
                </c:pt>
                <c:pt idx="36990">
                  <c:v>0.96701388888888884</c:v>
                </c:pt>
                <c:pt idx="36991">
                  <c:v>0.96725694444444443</c:v>
                </c:pt>
                <c:pt idx="36992">
                  <c:v>0.96751157407407407</c:v>
                </c:pt>
                <c:pt idx="36993">
                  <c:v>0.96775462962962966</c:v>
                </c:pt>
                <c:pt idx="36994">
                  <c:v>0.96799768518518514</c:v>
                </c:pt>
                <c:pt idx="36995">
                  <c:v>0.96824074074074085</c:v>
                </c:pt>
                <c:pt idx="36996">
                  <c:v>0.96848379629629633</c:v>
                </c:pt>
                <c:pt idx="36997">
                  <c:v>0.96872685185185192</c:v>
                </c:pt>
                <c:pt idx="36998">
                  <c:v>0.96898148148148155</c:v>
                </c:pt>
                <c:pt idx="36999">
                  <c:v>0.96922453703703704</c:v>
                </c:pt>
                <c:pt idx="37000">
                  <c:v>0.96946759259259263</c:v>
                </c:pt>
                <c:pt idx="37001">
                  <c:v>0.96971064814814811</c:v>
                </c:pt>
                <c:pt idx="37002">
                  <c:v>0.96995370370370371</c:v>
                </c:pt>
                <c:pt idx="37003">
                  <c:v>0.97020833333333334</c:v>
                </c:pt>
                <c:pt idx="37004">
                  <c:v>0.97045138888888882</c:v>
                </c:pt>
                <c:pt idx="37005">
                  <c:v>0.97069444444444442</c:v>
                </c:pt>
                <c:pt idx="37006">
                  <c:v>0.9709374999999999</c:v>
                </c:pt>
                <c:pt idx="37007">
                  <c:v>0.9711805555555556</c:v>
                </c:pt>
                <c:pt idx="37008">
                  <c:v>0.97143518518518512</c:v>
                </c:pt>
                <c:pt idx="37009">
                  <c:v>0.97167824074074083</c:v>
                </c:pt>
                <c:pt idx="37010">
                  <c:v>0.97192129629629631</c:v>
                </c:pt>
                <c:pt idx="37011">
                  <c:v>0.9721643518518519</c:v>
                </c:pt>
                <c:pt idx="37012">
                  <c:v>0.97240740740740739</c:v>
                </c:pt>
                <c:pt idx="37013">
                  <c:v>0.97266203703703702</c:v>
                </c:pt>
                <c:pt idx="37014">
                  <c:v>0.97290509259259261</c:v>
                </c:pt>
                <c:pt idx="37015">
                  <c:v>0.9731481481481481</c:v>
                </c:pt>
                <c:pt idx="37016">
                  <c:v>0.97339120370370369</c:v>
                </c:pt>
                <c:pt idx="37017">
                  <c:v>0.97363425925925917</c:v>
                </c:pt>
                <c:pt idx="37018">
                  <c:v>0.97387731481481488</c:v>
                </c:pt>
                <c:pt idx="37019">
                  <c:v>0.9741319444444444</c:v>
                </c:pt>
                <c:pt idx="37020">
                  <c:v>0.9743750000000001</c:v>
                </c:pt>
                <c:pt idx="37021">
                  <c:v>0.97461805555555558</c:v>
                </c:pt>
                <c:pt idx="37022">
                  <c:v>0.97486111111111118</c:v>
                </c:pt>
                <c:pt idx="37023">
                  <c:v>0.97510416666666666</c:v>
                </c:pt>
                <c:pt idx="37024">
                  <c:v>0.97535879629629629</c:v>
                </c:pt>
                <c:pt idx="37025">
                  <c:v>0.97560185185185189</c:v>
                </c:pt>
                <c:pt idx="37026">
                  <c:v>0.97584490740740737</c:v>
                </c:pt>
                <c:pt idx="37027">
                  <c:v>0.97608796296296296</c:v>
                </c:pt>
                <c:pt idx="37028">
                  <c:v>0.97633101851851845</c:v>
                </c:pt>
                <c:pt idx="37029">
                  <c:v>0.97658564814814808</c:v>
                </c:pt>
                <c:pt idx="37030">
                  <c:v>0.97682870370370367</c:v>
                </c:pt>
                <c:pt idx="37031">
                  <c:v>0.97707175925925915</c:v>
                </c:pt>
                <c:pt idx="37032">
                  <c:v>0.97731481481481486</c:v>
                </c:pt>
                <c:pt idx="37033">
                  <c:v>0.97755787037037034</c:v>
                </c:pt>
                <c:pt idx="37034">
                  <c:v>0.97781250000000008</c:v>
                </c:pt>
                <c:pt idx="37035">
                  <c:v>0.97805555555555557</c:v>
                </c:pt>
                <c:pt idx="37036">
                  <c:v>0.97829861111111116</c:v>
                </c:pt>
                <c:pt idx="37037">
                  <c:v>0.97854166666666664</c:v>
                </c:pt>
                <c:pt idx="37038">
                  <c:v>0.97878472222222224</c:v>
                </c:pt>
                <c:pt idx="37039">
                  <c:v>0.97903935185185187</c:v>
                </c:pt>
                <c:pt idx="37040">
                  <c:v>0.97928240740740735</c:v>
                </c:pt>
                <c:pt idx="37041">
                  <c:v>0.97952546296296295</c:v>
                </c:pt>
                <c:pt idx="37042">
                  <c:v>0.97976851851851843</c:v>
                </c:pt>
                <c:pt idx="37043">
                  <c:v>0.98001157407407413</c:v>
                </c:pt>
                <c:pt idx="37044">
                  <c:v>0.98025462962962961</c:v>
                </c:pt>
                <c:pt idx="37045">
                  <c:v>0.98050925925925936</c:v>
                </c:pt>
                <c:pt idx="37046">
                  <c:v>0.98075231481481484</c:v>
                </c:pt>
                <c:pt idx="37047">
                  <c:v>0.98099537037037043</c:v>
                </c:pt>
                <c:pt idx="37048">
                  <c:v>0.98123842592592592</c:v>
                </c:pt>
                <c:pt idx="37049">
                  <c:v>0.98148148148148151</c:v>
                </c:pt>
                <c:pt idx="37050">
                  <c:v>0.98173611111111114</c:v>
                </c:pt>
                <c:pt idx="37051">
                  <c:v>0.98197916666666663</c:v>
                </c:pt>
                <c:pt idx="37052">
                  <c:v>0.98222222222222222</c:v>
                </c:pt>
                <c:pt idx="37053">
                  <c:v>0.9824652777777777</c:v>
                </c:pt>
                <c:pt idx="37054">
                  <c:v>0.98270833333333341</c:v>
                </c:pt>
                <c:pt idx="37055">
                  <c:v>0.98296296296296293</c:v>
                </c:pt>
                <c:pt idx="37056">
                  <c:v>0.98320601851851863</c:v>
                </c:pt>
                <c:pt idx="37057">
                  <c:v>0.98344907407407411</c:v>
                </c:pt>
                <c:pt idx="37058">
                  <c:v>0.9836921296296296</c:v>
                </c:pt>
                <c:pt idx="37059">
                  <c:v>0.98393518518518519</c:v>
                </c:pt>
                <c:pt idx="37060">
                  <c:v>0.98417824074074067</c:v>
                </c:pt>
                <c:pt idx="37061">
                  <c:v>0.98443287037037042</c:v>
                </c:pt>
                <c:pt idx="37062">
                  <c:v>0.9846759259259259</c:v>
                </c:pt>
                <c:pt idx="37063">
                  <c:v>0.98491898148148149</c:v>
                </c:pt>
                <c:pt idx="37064">
                  <c:v>0.98516203703703698</c:v>
                </c:pt>
                <c:pt idx="37065">
                  <c:v>0.98540509259259268</c:v>
                </c:pt>
                <c:pt idx="37066">
                  <c:v>0.9856597222222222</c:v>
                </c:pt>
                <c:pt idx="37067">
                  <c:v>0.98590277777777768</c:v>
                </c:pt>
                <c:pt idx="37068">
                  <c:v>0.98614583333333339</c:v>
                </c:pt>
                <c:pt idx="37069">
                  <c:v>0.98638888888888887</c:v>
                </c:pt>
                <c:pt idx="37070">
                  <c:v>0.98663194444444446</c:v>
                </c:pt>
                <c:pt idx="37071">
                  <c:v>0.9868865740740741</c:v>
                </c:pt>
                <c:pt idx="37072">
                  <c:v>0.98712962962962969</c:v>
                </c:pt>
                <c:pt idx="37073">
                  <c:v>0.98737268518518517</c:v>
                </c:pt>
                <c:pt idx="37074">
                  <c:v>0.98761574074074077</c:v>
                </c:pt>
                <c:pt idx="37075">
                  <c:v>0.98785879629629625</c:v>
                </c:pt>
                <c:pt idx="37076">
                  <c:v>0.98810185185185195</c:v>
                </c:pt>
                <c:pt idx="37077">
                  <c:v>0.98835648148148147</c:v>
                </c:pt>
                <c:pt idx="37078">
                  <c:v>0.98859953703703696</c:v>
                </c:pt>
                <c:pt idx="37079">
                  <c:v>0.98884259259259266</c:v>
                </c:pt>
                <c:pt idx="37080">
                  <c:v>0.98908564814814814</c:v>
                </c:pt>
                <c:pt idx="37081">
                  <c:v>0.98932870370370374</c:v>
                </c:pt>
                <c:pt idx="37082">
                  <c:v>0.98958333333333337</c:v>
                </c:pt>
                <c:pt idx="37083">
                  <c:v>0.98982638888888896</c:v>
                </c:pt>
                <c:pt idx="37084">
                  <c:v>0.99006944444444445</c:v>
                </c:pt>
                <c:pt idx="37085">
                  <c:v>0.99031249999999993</c:v>
                </c:pt>
                <c:pt idx="37086">
                  <c:v>0.99055555555555552</c:v>
                </c:pt>
                <c:pt idx="37087">
                  <c:v>0.99081018518518515</c:v>
                </c:pt>
                <c:pt idx="37088">
                  <c:v>0.99105324074074075</c:v>
                </c:pt>
                <c:pt idx="37089">
                  <c:v>0.99129629629629623</c:v>
                </c:pt>
                <c:pt idx="37090">
                  <c:v>0.99153935185185194</c:v>
                </c:pt>
                <c:pt idx="37091">
                  <c:v>0.99178240740740742</c:v>
                </c:pt>
                <c:pt idx="37092">
                  <c:v>0.99202546296296301</c:v>
                </c:pt>
                <c:pt idx="37093">
                  <c:v>0.99228009259259264</c:v>
                </c:pt>
                <c:pt idx="37094">
                  <c:v>0.99252314814814813</c:v>
                </c:pt>
                <c:pt idx="37095">
                  <c:v>0.99276620370370372</c:v>
                </c:pt>
                <c:pt idx="37096">
                  <c:v>0.9930092592592592</c:v>
                </c:pt>
                <c:pt idx="37097">
                  <c:v>0.9932523148148148</c:v>
                </c:pt>
                <c:pt idx="37098">
                  <c:v>0.99350694444444443</c:v>
                </c:pt>
                <c:pt idx="37099">
                  <c:v>0.99375000000000002</c:v>
                </c:pt>
                <c:pt idx="37100">
                  <c:v>0.9939930555555555</c:v>
                </c:pt>
                <c:pt idx="37101">
                  <c:v>0.99423611111111121</c:v>
                </c:pt>
                <c:pt idx="37102">
                  <c:v>0.99447916666666669</c:v>
                </c:pt>
                <c:pt idx="37103">
                  <c:v>0.99473379629629621</c:v>
                </c:pt>
                <c:pt idx="37104">
                  <c:v>0.99497685185185192</c:v>
                </c:pt>
                <c:pt idx="37105">
                  <c:v>0.9952199074074074</c:v>
                </c:pt>
                <c:pt idx="37106">
                  <c:v>0.99546296296296299</c:v>
                </c:pt>
                <c:pt idx="37107">
                  <c:v>0.99570601851851848</c:v>
                </c:pt>
                <c:pt idx="37108">
                  <c:v>0.99596064814814811</c:v>
                </c:pt>
                <c:pt idx="37109">
                  <c:v>0.9962037037037037</c:v>
                </c:pt>
                <c:pt idx="37110">
                  <c:v>0.9964467592592593</c:v>
                </c:pt>
                <c:pt idx="37111">
                  <c:v>0.99668981481481478</c:v>
                </c:pt>
                <c:pt idx="37112">
                  <c:v>0.99693287037037026</c:v>
                </c:pt>
                <c:pt idx="37113">
                  <c:v>0.9971875</c:v>
                </c:pt>
                <c:pt idx="37114">
                  <c:v>0.99743055555555549</c:v>
                </c:pt>
                <c:pt idx="37115">
                  <c:v>0.99767361111111119</c:v>
                </c:pt>
                <c:pt idx="37116">
                  <c:v>0.99791666666666667</c:v>
                </c:pt>
                <c:pt idx="37117">
                  <c:v>0.99815972222222227</c:v>
                </c:pt>
                <c:pt idx="37118">
                  <c:v>0.99840277777777775</c:v>
                </c:pt>
                <c:pt idx="37119">
                  <c:v>0.99865740740740738</c:v>
                </c:pt>
                <c:pt idx="37120">
                  <c:v>0.99890046296296298</c:v>
                </c:pt>
                <c:pt idx="37121">
                  <c:v>0.99914351851851846</c:v>
                </c:pt>
                <c:pt idx="37122">
                  <c:v>0.99938657407407405</c:v>
                </c:pt>
                <c:pt idx="37123">
                  <c:v>0.99962962962962953</c:v>
                </c:pt>
                <c:pt idx="37124">
                  <c:v>0.99988425925925928</c:v>
                </c:pt>
                <c:pt idx="37125">
                  <c:v>1.273148148148148E-4</c:v>
                </c:pt>
                <c:pt idx="37126">
                  <c:v>3.7037037037037035E-4</c:v>
                </c:pt>
                <c:pt idx="37127">
                  <c:v>6.134259259259259E-4</c:v>
                </c:pt>
                <c:pt idx="37128">
                  <c:v>8.564814814814815E-4</c:v>
                </c:pt>
                <c:pt idx="37129">
                  <c:v>1.1111111111111111E-3</c:v>
                </c:pt>
                <c:pt idx="37130">
                  <c:v>1.3541666666666667E-3</c:v>
                </c:pt>
                <c:pt idx="37131">
                  <c:v>1.5972222222222221E-3</c:v>
                </c:pt>
                <c:pt idx="37132">
                  <c:v>1.8402777777777777E-3</c:v>
                </c:pt>
                <c:pt idx="37133">
                  <c:v>2.0833333333333333E-3</c:v>
                </c:pt>
                <c:pt idx="37134">
                  <c:v>2.3263888888888887E-3</c:v>
                </c:pt>
                <c:pt idx="37135">
                  <c:v>2.5810185185185185E-3</c:v>
                </c:pt>
                <c:pt idx="37136">
                  <c:v>2.8240740740740739E-3</c:v>
                </c:pt>
                <c:pt idx="37137">
                  <c:v>3.0671296296296297E-3</c:v>
                </c:pt>
                <c:pt idx="37138">
                  <c:v>3.3101851851851851E-3</c:v>
                </c:pt>
                <c:pt idx="37139">
                  <c:v>3.5532407407407405E-3</c:v>
                </c:pt>
                <c:pt idx="37140">
                  <c:v>3.8078703703703707E-3</c:v>
                </c:pt>
                <c:pt idx="37141">
                  <c:v>4.0509259259259257E-3</c:v>
                </c:pt>
                <c:pt idx="37142">
                  <c:v>4.2939814814814811E-3</c:v>
                </c:pt>
                <c:pt idx="37143">
                  <c:v>4.5370370370370365E-3</c:v>
                </c:pt>
                <c:pt idx="37144">
                  <c:v>4.7800925925925919E-3</c:v>
                </c:pt>
                <c:pt idx="37145">
                  <c:v>5.0347222222222225E-3</c:v>
                </c:pt>
                <c:pt idx="37146">
                  <c:v>5.2777777777777771E-3</c:v>
                </c:pt>
                <c:pt idx="37147">
                  <c:v>5.5208333333333333E-3</c:v>
                </c:pt>
                <c:pt idx="37148">
                  <c:v>5.7638888888888887E-3</c:v>
                </c:pt>
                <c:pt idx="37149">
                  <c:v>6.0069444444444441E-3</c:v>
                </c:pt>
                <c:pt idx="37150">
                  <c:v>6.2499999999999995E-3</c:v>
                </c:pt>
                <c:pt idx="37151">
                  <c:v>6.5046296296296302E-3</c:v>
                </c:pt>
                <c:pt idx="37152">
                  <c:v>6.7476851851851856E-3</c:v>
                </c:pt>
                <c:pt idx="37153">
                  <c:v>6.9907407407407409E-3</c:v>
                </c:pt>
                <c:pt idx="37154">
                  <c:v>7.2337962962962963E-3</c:v>
                </c:pt>
                <c:pt idx="37155">
                  <c:v>7.4768518518518526E-3</c:v>
                </c:pt>
                <c:pt idx="37156">
                  <c:v>7.7314814814814815E-3</c:v>
                </c:pt>
                <c:pt idx="37157">
                  <c:v>7.9745370370370369E-3</c:v>
                </c:pt>
                <c:pt idx="37158">
                  <c:v>8.217592592592594E-3</c:v>
                </c:pt>
                <c:pt idx="37159">
                  <c:v>8.4606481481481494E-3</c:v>
                </c:pt>
                <c:pt idx="37160">
                  <c:v>8.7037037037037031E-3</c:v>
                </c:pt>
                <c:pt idx="37161">
                  <c:v>8.9583333333333338E-3</c:v>
                </c:pt>
                <c:pt idx="37162">
                  <c:v>9.2013888888888892E-3</c:v>
                </c:pt>
                <c:pt idx="37163">
                  <c:v>9.4444444444444445E-3</c:v>
                </c:pt>
                <c:pt idx="37164">
                  <c:v>9.6874999999999999E-3</c:v>
                </c:pt>
                <c:pt idx="37165">
                  <c:v>9.9305555555555553E-3</c:v>
                </c:pt>
                <c:pt idx="37166">
                  <c:v>1.0173611111111111E-2</c:v>
                </c:pt>
                <c:pt idx="37167">
                  <c:v>1.042824074074074E-2</c:v>
                </c:pt>
                <c:pt idx="37168">
                  <c:v>1.0671296296296297E-2</c:v>
                </c:pt>
                <c:pt idx="37169">
                  <c:v>1.091435185185185E-2</c:v>
                </c:pt>
                <c:pt idx="37170">
                  <c:v>1.1157407407407408E-2</c:v>
                </c:pt>
                <c:pt idx="37171">
                  <c:v>1.1400462962962965E-2</c:v>
                </c:pt>
                <c:pt idx="37172">
                  <c:v>1.1655092592592594E-2</c:v>
                </c:pt>
                <c:pt idx="37173">
                  <c:v>1.1898148148148149E-2</c:v>
                </c:pt>
                <c:pt idx="37174">
                  <c:v>1.2141203703703704E-2</c:v>
                </c:pt>
                <c:pt idx="37175">
                  <c:v>1.238425925925926E-2</c:v>
                </c:pt>
                <c:pt idx="37176">
                  <c:v>1.2627314814814815E-2</c:v>
                </c:pt>
                <c:pt idx="37177">
                  <c:v>1.2881944444444446E-2</c:v>
                </c:pt>
                <c:pt idx="37178">
                  <c:v>1.3125E-2</c:v>
                </c:pt>
                <c:pt idx="37179">
                  <c:v>1.3368055555555557E-2</c:v>
                </c:pt>
                <c:pt idx="37180">
                  <c:v>1.3611111111111114E-2</c:v>
                </c:pt>
                <c:pt idx="37181">
                  <c:v>1.3854166666666666E-2</c:v>
                </c:pt>
                <c:pt idx="37182">
                  <c:v>1.4108796296296295E-2</c:v>
                </c:pt>
                <c:pt idx="37183">
                  <c:v>1.4351851851851852E-2</c:v>
                </c:pt>
                <c:pt idx="37184">
                  <c:v>1.4594907407407405E-2</c:v>
                </c:pt>
                <c:pt idx="37185">
                  <c:v>1.4837962962962963E-2</c:v>
                </c:pt>
                <c:pt idx="37186">
                  <c:v>1.5081018518518516E-2</c:v>
                </c:pt>
                <c:pt idx="37187">
                  <c:v>1.5335648148148147E-2</c:v>
                </c:pt>
                <c:pt idx="37188">
                  <c:v>1.5578703703703704E-2</c:v>
                </c:pt>
                <c:pt idx="37189">
                  <c:v>1.5821759259259261E-2</c:v>
                </c:pt>
                <c:pt idx="37190">
                  <c:v>1.6064814814814813E-2</c:v>
                </c:pt>
                <c:pt idx="37191">
                  <c:v>1.6307870370370372E-2</c:v>
                </c:pt>
                <c:pt idx="37192">
                  <c:v>1.6550925925925924E-2</c:v>
                </c:pt>
                <c:pt idx="37193">
                  <c:v>1.6805555555555556E-2</c:v>
                </c:pt>
                <c:pt idx="37194">
                  <c:v>1.7048611111111112E-2</c:v>
                </c:pt>
                <c:pt idx="37195">
                  <c:v>1.7291666666666667E-2</c:v>
                </c:pt>
                <c:pt idx="37196">
                  <c:v>1.7534722222222222E-2</c:v>
                </c:pt>
                <c:pt idx="37197">
                  <c:v>1.7777777777777778E-2</c:v>
                </c:pt>
                <c:pt idx="37198">
                  <c:v>1.8032407407407407E-2</c:v>
                </c:pt>
                <c:pt idx="37199">
                  <c:v>1.8275462962962962E-2</c:v>
                </c:pt>
                <c:pt idx="37200">
                  <c:v>1.8518518518518521E-2</c:v>
                </c:pt>
                <c:pt idx="37201">
                  <c:v>1.8761574074074073E-2</c:v>
                </c:pt>
                <c:pt idx="37202">
                  <c:v>1.9004629629629632E-2</c:v>
                </c:pt>
                <c:pt idx="37203">
                  <c:v>1.9247685185185184E-2</c:v>
                </c:pt>
                <c:pt idx="37204">
                  <c:v>1.9502314814814816E-2</c:v>
                </c:pt>
                <c:pt idx="37205">
                  <c:v>1.9745370370370371E-2</c:v>
                </c:pt>
                <c:pt idx="37206">
                  <c:v>1.9988425925925927E-2</c:v>
                </c:pt>
                <c:pt idx="37207">
                  <c:v>2.0231481481481482E-2</c:v>
                </c:pt>
                <c:pt idx="37208">
                  <c:v>2.0474537037037038E-2</c:v>
                </c:pt>
                <c:pt idx="37209">
                  <c:v>2.0729166666666667E-2</c:v>
                </c:pt>
                <c:pt idx="37210">
                  <c:v>2.0972222222222222E-2</c:v>
                </c:pt>
                <c:pt idx="37211">
                  <c:v>2.1215277777777777E-2</c:v>
                </c:pt>
                <c:pt idx="37212">
                  <c:v>2.1458333333333333E-2</c:v>
                </c:pt>
                <c:pt idx="37213">
                  <c:v>2.1701388888888892E-2</c:v>
                </c:pt>
                <c:pt idx="37214">
                  <c:v>2.1956018518518517E-2</c:v>
                </c:pt>
                <c:pt idx="37215">
                  <c:v>2.2199074074074076E-2</c:v>
                </c:pt>
                <c:pt idx="37216">
                  <c:v>2.2442129629629631E-2</c:v>
                </c:pt>
                <c:pt idx="37217">
                  <c:v>2.2685185185185183E-2</c:v>
                </c:pt>
                <c:pt idx="37218">
                  <c:v>2.2928240740740739E-2</c:v>
                </c:pt>
                <c:pt idx="37219">
                  <c:v>2.3182870370370371E-2</c:v>
                </c:pt>
                <c:pt idx="37220">
                  <c:v>2.342592592592593E-2</c:v>
                </c:pt>
                <c:pt idx="37221">
                  <c:v>2.3668981481481485E-2</c:v>
                </c:pt>
                <c:pt idx="37222">
                  <c:v>2.3912037037037034E-2</c:v>
                </c:pt>
                <c:pt idx="37223">
                  <c:v>2.4155092592592589E-2</c:v>
                </c:pt>
                <c:pt idx="37224">
                  <c:v>2.4398148148148145E-2</c:v>
                </c:pt>
                <c:pt idx="37225">
                  <c:v>2.4652777777777777E-2</c:v>
                </c:pt>
                <c:pt idx="37226">
                  <c:v>2.4895833333333336E-2</c:v>
                </c:pt>
                <c:pt idx="37227">
                  <c:v>2.5138888888888891E-2</c:v>
                </c:pt>
                <c:pt idx="37228">
                  <c:v>2.5381944444444443E-2</c:v>
                </c:pt>
                <c:pt idx="37229">
                  <c:v>2.5624999999999998E-2</c:v>
                </c:pt>
                <c:pt idx="37230">
                  <c:v>2.5879629629629627E-2</c:v>
                </c:pt>
                <c:pt idx="37231">
                  <c:v>2.6122685185185183E-2</c:v>
                </c:pt>
                <c:pt idx="37232">
                  <c:v>2.6365740740740742E-2</c:v>
                </c:pt>
                <c:pt idx="37233">
                  <c:v>2.6608796296296297E-2</c:v>
                </c:pt>
                <c:pt idx="37234">
                  <c:v>2.6851851851851849E-2</c:v>
                </c:pt>
                <c:pt idx="37235">
                  <c:v>2.7106481481481481E-2</c:v>
                </c:pt>
                <c:pt idx="37236">
                  <c:v>2.7349537037037037E-2</c:v>
                </c:pt>
                <c:pt idx="37237">
                  <c:v>2.7592592592592596E-2</c:v>
                </c:pt>
                <c:pt idx="37238">
                  <c:v>2.7835648148148151E-2</c:v>
                </c:pt>
                <c:pt idx="37239">
                  <c:v>2.8078703703703703E-2</c:v>
                </c:pt>
                <c:pt idx="37240">
                  <c:v>2.8333333333333332E-2</c:v>
                </c:pt>
                <c:pt idx="37241">
                  <c:v>2.8576388888888887E-2</c:v>
                </c:pt>
                <c:pt idx="37242">
                  <c:v>2.8819444444444443E-2</c:v>
                </c:pt>
                <c:pt idx="37243">
                  <c:v>2.9062500000000002E-2</c:v>
                </c:pt>
                <c:pt idx="37244">
                  <c:v>2.9305555555555557E-2</c:v>
                </c:pt>
                <c:pt idx="37245">
                  <c:v>2.9560185185185189E-2</c:v>
                </c:pt>
                <c:pt idx="37246">
                  <c:v>2.9803240740740741E-2</c:v>
                </c:pt>
                <c:pt idx="37247">
                  <c:v>3.0046296296296297E-2</c:v>
                </c:pt>
                <c:pt idx="37248">
                  <c:v>3.0289351851851855E-2</c:v>
                </c:pt>
                <c:pt idx="37249">
                  <c:v>3.0532407407407411E-2</c:v>
                </c:pt>
                <c:pt idx="37250">
                  <c:v>3.0775462962962966E-2</c:v>
                </c:pt>
                <c:pt idx="37251">
                  <c:v>3.1030092592592592E-2</c:v>
                </c:pt>
                <c:pt idx="37252">
                  <c:v>3.1273148148148147E-2</c:v>
                </c:pt>
                <c:pt idx="37253">
                  <c:v>3.1516203703703706E-2</c:v>
                </c:pt>
                <c:pt idx="37254">
                  <c:v>3.1759259259259258E-2</c:v>
                </c:pt>
                <c:pt idx="37255">
                  <c:v>3.2002314814814817E-2</c:v>
                </c:pt>
                <c:pt idx="37256">
                  <c:v>3.2256944444444442E-2</c:v>
                </c:pt>
                <c:pt idx="37257">
                  <c:v>3.2499999999999994E-2</c:v>
                </c:pt>
                <c:pt idx="37258">
                  <c:v>3.2743055555555553E-2</c:v>
                </c:pt>
                <c:pt idx="37259">
                  <c:v>3.2986111111111112E-2</c:v>
                </c:pt>
                <c:pt idx="37260">
                  <c:v>3.3229166666666664E-2</c:v>
                </c:pt>
                <c:pt idx="37261">
                  <c:v>3.3472222222222223E-2</c:v>
                </c:pt>
                <c:pt idx="37262">
                  <c:v>3.3726851851851855E-2</c:v>
                </c:pt>
                <c:pt idx="37263">
                  <c:v>3.3969907407407407E-2</c:v>
                </c:pt>
                <c:pt idx="37264">
                  <c:v>3.4212962962962966E-2</c:v>
                </c:pt>
                <c:pt idx="37265">
                  <c:v>3.4456018518518518E-2</c:v>
                </c:pt>
                <c:pt idx="37266">
                  <c:v>3.4699074074074077E-2</c:v>
                </c:pt>
                <c:pt idx="37267">
                  <c:v>3.4953703703703702E-2</c:v>
                </c:pt>
                <c:pt idx="37268">
                  <c:v>3.5196759259259254E-2</c:v>
                </c:pt>
                <c:pt idx="37269">
                  <c:v>3.5439814814814813E-2</c:v>
                </c:pt>
                <c:pt idx="37270">
                  <c:v>3.5682870370370372E-2</c:v>
                </c:pt>
                <c:pt idx="37271">
                  <c:v>3.5925925925925924E-2</c:v>
                </c:pt>
                <c:pt idx="37272">
                  <c:v>3.6180555555555556E-2</c:v>
                </c:pt>
                <c:pt idx="37273">
                  <c:v>3.6423611111111115E-2</c:v>
                </c:pt>
                <c:pt idx="37274">
                  <c:v>3.6666666666666667E-2</c:v>
                </c:pt>
                <c:pt idx="37275">
                  <c:v>3.6909722222222226E-2</c:v>
                </c:pt>
                <c:pt idx="37276">
                  <c:v>3.7152777777777778E-2</c:v>
                </c:pt>
                <c:pt idx="37277">
                  <c:v>3.740740740740741E-2</c:v>
                </c:pt>
                <c:pt idx="37278">
                  <c:v>3.7650462962962962E-2</c:v>
                </c:pt>
                <c:pt idx="37279">
                  <c:v>3.7893518518518521E-2</c:v>
                </c:pt>
                <c:pt idx="37280">
                  <c:v>3.8136574074074073E-2</c:v>
                </c:pt>
                <c:pt idx="37281">
                  <c:v>3.8379629629629632E-2</c:v>
                </c:pt>
                <c:pt idx="37282">
                  <c:v>3.8622685185185184E-2</c:v>
                </c:pt>
                <c:pt idx="37283">
                  <c:v>3.8877314814814816E-2</c:v>
                </c:pt>
                <c:pt idx="37284">
                  <c:v>3.9120370370370368E-2</c:v>
                </c:pt>
                <c:pt idx="37285">
                  <c:v>3.936342592592592E-2</c:v>
                </c:pt>
                <c:pt idx="37286">
                  <c:v>3.9606481481481479E-2</c:v>
                </c:pt>
                <c:pt idx="37287">
                  <c:v>3.9849537037037037E-2</c:v>
                </c:pt>
                <c:pt idx="37288">
                  <c:v>4.010416666666667E-2</c:v>
                </c:pt>
                <c:pt idx="37289">
                  <c:v>4.0347222222222222E-2</c:v>
                </c:pt>
                <c:pt idx="37290">
                  <c:v>4.0590277777777781E-2</c:v>
                </c:pt>
                <c:pt idx="37291">
                  <c:v>4.0833333333333333E-2</c:v>
                </c:pt>
                <c:pt idx="37292">
                  <c:v>4.1076388888888891E-2</c:v>
                </c:pt>
                <c:pt idx="37293">
                  <c:v>4.1331018518518517E-2</c:v>
                </c:pt>
                <c:pt idx="37294">
                  <c:v>4.1574074074074076E-2</c:v>
                </c:pt>
                <c:pt idx="37295">
                  <c:v>4.1817129629629628E-2</c:v>
                </c:pt>
                <c:pt idx="37296">
                  <c:v>4.206018518518518E-2</c:v>
                </c:pt>
                <c:pt idx="37297">
                  <c:v>4.2303240740740738E-2</c:v>
                </c:pt>
                <c:pt idx="37298">
                  <c:v>4.2557870370370371E-2</c:v>
                </c:pt>
                <c:pt idx="37299">
                  <c:v>4.280092592592593E-2</c:v>
                </c:pt>
                <c:pt idx="37300">
                  <c:v>4.3043981481481482E-2</c:v>
                </c:pt>
                <c:pt idx="37301">
                  <c:v>4.3287037037037041E-2</c:v>
                </c:pt>
                <c:pt idx="37302">
                  <c:v>4.3530092592592599E-2</c:v>
                </c:pt>
                <c:pt idx="37303">
                  <c:v>4.3784722222222218E-2</c:v>
                </c:pt>
                <c:pt idx="37304">
                  <c:v>4.4027777777777777E-2</c:v>
                </c:pt>
                <c:pt idx="37305">
                  <c:v>4.4270833333333336E-2</c:v>
                </c:pt>
                <c:pt idx="37306">
                  <c:v>4.4513888888888888E-2</c:v>
                </c:pt>
                <c:pt idx="37307">
                  <c:v>4.4756944444444446E-2</c:v>
                </c:pt>
                <c:pt idx="37308">
                  <c:v>4.5000000000000005E-2</c:v>
                </c:pt>
                <c:pt idx="37309">
                  <c:v>4.5254629629629624E-2</c:v>
                </c:pt>
                <c:pt idx="37310">
                  <c:v>4.5497685185185183E-2</c:v>
                </c:pt>
                <c:pt idx="37311">
                  <c:v>4.5740740740740742E-2</c:v>
                </c:pt>
                <c:pt idx="37312">
                  <c:v>4.5983796296296293E-2</c:v>
                </c:pt>
                <c:pt idx="37313">
                  <c:v>4.6226851851851852E-2</c:v>
                </c:pt>
                <c:pt idx="37314">
                  <c:v>4.6481481481481485E-2</c:v>
                </c:pt>
                <c:pt idx="37315">
                  <c:v>4.6724537037037044E-2</c:v>
                </c:pt>
                <c:pt idx="37316">
                  <c:v>4.6967592592592589E-2</c:v>
                </c:pt>
                <c:pt idx="37317">
                  <c:v>4.7210648148148147E-2</c:v>
                </c:pt>
                <c:pt idx="37318">
                  <c:v>4.7453703703703699E-2</c:v>
                </c:pt>
                <c:pt idx="37319">
                  <c:v>4.7696759259259258E-2</c:v>
                </c:pt>
                <c:pt idx="37320">
                  <c:v>4.7951388888888891E-2</c:v>
                </c:pt>
                <c:pt idx="37321">
                  <c:v>4.8194444444444449E-2</c:v>
                </c:pt>
                <c:pt idx="37322">
                  <c:v>4.8437500000000001E-2</c:v>
                </c:pt>
                <c:pt idx="37323">
                  <c:v>4.868055555555556E-2</c:v>
                </c:pt>
                <c:pt idx="37324">
                  <c:v>4.8923611111111105E-2</c:v>
                </c:pt>
                <c:pt idx="37325">
                  <c:v>4.9178240740740738E-2</c:v>
                </c:pt>
                <c:pt idx="37326">
                  <c:v>4.9421296296296297E-2</c:v>
                </c:pt>
                <c:pt idx="37327">
                  <c:v>4.9664351851851855E-2</c:v>
                </c:pt>
                <c:pt idx="37328">
                  <c:v>4.9907407407407407E-2</c:v>
                </c:pt>
                <c:pt idx="37329">
                  <c:v>5.0150462962962966E-2</c:v>
                </c:pt>
                <c:pt idx="37330">
                  <c:v>5.0405092592592592E-2</c:v>
                </c:pt>
                <c:pt idx="37331">
                  <c:v>5.0648148148148144E-2</c:v>
                </c:pt>
                <c:pt idx="37332">
                  <c:v>5.0891203703703702E-2</c:v>
                </c:pt>
                <c:pt idx="37333">
                  <c:v>5.1134259259259261E-2</c:v>
                </c:pt>
                <c:pt idx="37334">
                  <c:v>5.1377314814814813E-2</c:v>
                </c:pt>
                <c:pt idx="37335">
                  <c:v>5.1631944444444446E-2</c:v>
                </c:pt>
                <c:pt idx="37336">
                  <c:v>5.1875000000000004E-2</c:v>
                </c:pt>
                <c:pt idx="37337">
                  <c:v>5.2118055555555563E-2</c:v>
                </c:pt>
                <c:pt idx="37338">
                  <c:v>5.2361111111111108E-2</c:v>
                </c:pt>
                <c:pt idx="37339">
                  <c:v>5.2604166666666667E-2</c:v>
                </c:pt>
                <c:pt idx="37340">
                  <c:v>5.2847222222222219E-2</c:v>
                </c:pt>
                <c:pt idx="37341">
                  <c:v>5.3101851851851851E-2</c:v>
                </c:pt>
                <c:pt idx="37342">
                  <c:v>5.334490740740741E-2</c:v>
                </c:pt>
                <c:pt idx="37343">
                  <c:v>5.3587962962962969E-2</c:v>
                </c:pt>
                <c:pt idx="37344">
                  <c:v>5.3831018518518514E-2</c:v>
                </c:pt>
                <c:pt idx="37345">
                  <c:v>5.4074074074074073E-2</c:v>
                </c:pt>
                <c:pt idx="37346">
                  <c:v>5.4328703703703705E-2</c:v>
                </c:pt>
                <c:pt idx="37347">
                  <c:v>5.4571759259259257E-2</c:v>
                </c:pt>
                <c:pt idx="37348">
                  <c:v>5.4814814814814816E-2</c:v>
                </c:pt>
                <c:pt idx="37349">
                  <c:v>5.5057870370370375E-2</c:v>
                </c:pt>
                <c:pt idx="37350">
                  <c:v>5.5300925925925927E-2</c:v>
                </c:pt>
                <c:pt idx="37351">
                  <c:v>5.5555555555555552E-2</c:v>
                </c:pt>
                <c:pt idx="37352">
                  <c:v>5.5798611111111111E-2</c:v>
                </c:pt>
                <c:pt idx="37353">
                  <c:v>5.6041666666666663E-2</c:v>
                </c:pt>
                <c:pt idx="37354">
                  <c:v>5.6284722222222222E-2</c:v>
                </c:pt>
                <c:pt idx="37355">
                  <c:v>5.6527777777777781E-2</c:v>
                </c:pt>
                <c:pt idx="37356">
                  <c:v>5.67824074074074E-2</c:v>
                </c:pt>
                <c:pt idx="37357">
                  <c:v>5.7025462962962958E-2</c:v>
                </c:pt>
                <c:pt idx="37358">
                  <c:v>5.7268518518518517E-2</c:v>
                </c:pt>
                <c:pt idx="37359">
                  <c:v>5.7511574074074069E-2</c:v>
                </c:pt>
                <c:pt idx="37360">
                  <c:v>5.7754629629629628E-2</c:v>
                </c:pt>
                <c:pt idx="37361">
                  <c:v>5.7997685185185187E-2</c:v>
                </c:pt>
                <c:pt idx="37362">
                  <c:v>5.8252314814814819E-2</c:v>
                </c:pt>
                <c:pt idx="37363">
                  <c:v>5.8495370370370371E-2</c:v>
                </c:pt>
                <c:pt idx="37364">
                  <c:v>5.873842592592593E-2</c:v>
                </c:pt>
                <c:pt idx="37365">
                  <c:v>5.8981481481481489E-2</c:v>
                </c:pt>
                <c:pt idx="37366">
                  <c:v>5.9224537037037041E-2</c:v>
                </c:pt>
                <c:pt idx="37367">
                  <c:v>5.9479166666666666E-2</c:v>
                </c:pt>
                <c:pt idx="37368">
                  <c:v>5.9722222222222225E-2</c:v>
                </c:pt>
                <c:pt idx="37369">
                  <c:v>5.9965277777777777E-2</c:v>
                </c:pt>
                <c:pt idx="37370">
                  <c:v>6.0208333333333336E-2</c:v>
                </c:pt>
                <c:pt idx="37371">
                  <c:v>6.0451388888888895E-2</c:v>
                </c:pt>
                <c:pt idx="37372">
                  <c:v>6.0706018518518513E-2</c:v>
                </c:pt>
                <c:pt idx="37373">
                  <c:v>6.0949074074074072E-2</c:v>
                </c:pt>
                <c:pt idx="37374">
                  <c:v>6.1192129629629631E-2</c:v>
                </c:pt>
                <c:pt idx="37375">
                  <c:v>6.1435185185185183E-2</c:v>
                </c:pt>
                <c:pt idx="37376">
                  <c:v>6.1678240740740742E-2</c:v>
                </c:pt>
                <c:pt idx="37377">
                  <c:v>6.1921296296296301E-2</c:v>
                </c:pt>
                <c:pt idx="37378">
                  <c:v>6.2175925925925933E-2</c:v>
                </c:pt>
                <c:pt idx="37379">
                  <c:v>6.2418981481481478E-2</c:v>
                </c:pt>
                <c:pt idx="37380">
                  <c:v>6.2662037037037044E-2</c:v>
                </c:pt>
                <c:pt idx="37381">
                  <c:v>6.2905092592592596E-2</c:v>
                </c:pt>
                <c:pt idx="37382">
                  <c:v>6.3148148148148148E-2</c:v>
                </c:pt>
                <c:pt idx="37383">
                  <c:v>6.340277777777778E-2</c:v>
                </c:pt>
                <c:pt idx="37384">
                  <c:v>6.3645833333333332E-2</c:v>
                </c:pt>
                <c:pt idx="37385">
                  <c:v>6.3888888888888884E-2</c:v>
                </c:pt>
                <c:pt idx="37386">
                  <c:v>6.4131944444444436E-2</c:v>
                </c:pt>
                <c:pt idx="37387">
                  <c:v>6.4375000000000002E-2</c:v>
                </c:pt>
                <c:pt idx="37388">
                  <c:v>6.4629629629629634E-2</c:v>
                </c:pt>
                <c:pt idx="37389">
                  <c:v>6.4872685185185186E-2</c:v>
                </c:pt>
                <c:pt idx="37390">
                  <c:v>6.5115740740740738E-2</c:v>
                </c:pt>
                <c:pt idx="37391">
                  <c:v>6.5358796296296304E-2</c:v>
                </c:pt>
                <c:pt idx="37392">
                  <c:v>6.5601851851851856E-2</c:v>
                </c:pt>
                <c:pt idx="37393">
                  <c:v>6.5856481481481488E-2</c:v>
                </c:pt>
                <c:pt idx="37394">
                  <c:v>6.609953703703704E-2</c:v>
                </c:pt>
                <c:pt idx="37395">
                  <c:v>6.6342592592592592E-2</c:v>
                </c:pt>
                <c:pt idx="37396">
                  <c:v>6.6585648148148144E-2</c:v>
                </c:pt>
                <c:pt idx="37397">
                  <c:v>6.682870370370371E-2</c:v>
                </c:pt>
                <c:pt idx="37398">
                  <c:v>6.7083333333333328E-2</c:v>
                </c:pt>
                <c:pt idx="37399">
                  <c:v>6.732638888888888E-2</c:v>
                </c:pt>
                <c:pt idx="37400">
                  <c:v>6.7569444444444446E-2</c:v>
                </c:pt>
                <c:pt idx="37401">
                  <c:v>6.7812499999999998E-2</c:v>
                </c:pt>
                <c:pt idx="37402">
                  <c:v>6.805555555555555E-2</c:v>
                </c:pt>
                <c:pt idx="37403">
                  <c:v>6.8298611111111115E-2</c:v>
                </c:pt>
                <c:pt idx="37404">
                  <c:v>6.8553240740740748E-2</c:v>
                </c:pt>
                <c:pt idx="37405">
                  <c:v>6.87962962962963E-2</c:v>
                </c:pt>
                <c:pt idx="37406">
                  <c:v>6.9039351851851852E-2</c:v>
                </c:pt>
                <c:pt idx="37407">
                  <c:v>6.9282407407407418E-2</c:v>
                </c:pt>
                <c:pt idx="37408">
                  <c:v>6.9525462962962969E-2</c:v>
                </c:pt>
                <c:pt idx="37409">
                  <c:v>6.9780092592592588E-2</c:v>
                </c:pt>
                <c:pt idx="37410">
                  <c:v>7.0023148148148154E-2</c:v>
                </c:pt>
                <c:pt idx="37411">
                  <c:v>7.0266203703703692E-2</c:v>
                </c:pt>
                <c:pt idx="37412">
                  <c:v>7.0509259259259258E-2</c:v>
                </c:pt>
                <c:pt idx="37413">
                  <c:v>7.075231481481481E-2</c:v>
                </c:pt>
                <c:pt idx="37414">
                  <c:v>7.0995370370370361E-2</c:v>
                </c:pt>
                <c:pt idx="37415">
                  <c:v>7.1249999999999994E-2</c:v>
                </c:pt>
                <c:pt idx="37416">
                  <c:v>7.149305555555556E-2</c:v>
                </c:pt>
                <c:pt idx="37417">
                  <c:v>7.1736111111111112E-2</c:v>
                </c:pt>
                <c:pt idx="37418">
                  <c:v>7.1979166666666664E-2</c:v>
                </c:pt>
                <c:pt idx="37419">
                  <c:v>7.2222222222222229E-2</c:v>
                </c:pt>
                <c:pt idx="37420">
                  <c:v>7.2476851851851862E-2</c:v>
                </c:pt>
                <c:pt idx="37421">
                  <c:v>7.2719907407407414E-2</c:v>
                </c:pt>
                <c:pt idx="37422">
                  <c:v>7.2962962962962966E-2</c:v>
                </c:pt>
                <c:pt idx="37423">
                  <c:v>7.3206018518518517E-2</c:v>
                </c:pt>
                <c:pt idx="37424">
                  <c:v>7.3449074074074069E-2</c:v>
                </c:pt>
                <c:pt idx="37425">
                  <c:v>7.3703703703703702E-2</c:v>
                </c:pt>
                <c:pt idx="37426">
                  <c:v>7.3946759259259254E-2</c:v>
                </c:pt>
                <c:pt idx="37427">
                  <c:v>7.4189814814814806E-2</c:v>
                </c:pt>
                <c:pt idx="37428">
                  <c:v>7.4432870370370371E-2</c:v>
                </c:pt>
                <c:pt idx="37429">
                  <c:v>7.4675925925925923E-2</c:v>
                </c:pt>
                <c:pt idx="37430">
                  <c:v>7.4918981481481475E-2</c:v>
                </c:pt>
                <c:pt idx="37431">
                  <c:v>7.5173611111111108E-2</c:v>
                </c:pt>
                <c:pt idx="37432">
                  <c:v>7.5416666666666674E-2</c:v>
                </c:pt>
                <c:pt idx="37433">
                  <c:v>7.5659722222222225E-2</c:v>
                </c:pt>
                <c:pt idx="37434">
                  <c:v>7.5902777777777777E-2</c:v>
                </c:pt>
                <c:pt idx="37435">
                  <c:v>7.6145833333333343E-2</c:v>
                </c:pt>
                <c:pt idx="37436">
                  <c:v>7.6400462962962962E-2</c:v>
                </c:pt>
                <c:pt idx="37437">
                  <c:v>7.6643518518518514E-2</c:v>
                </c:pt>
                <c:pt idx="37438">
                  <c:v>7.6886574074074079E-2</c:v>
                </c:pt>
                <c:pt idx="37439">
                  <c:v>7.7129629629629631E-2</c:v>
                </c:pt>
                <c:pt idx="37440">
                  <c:v>7.7372685185185183E-2</c:v>
                </c:pt>
                <c:pt idx="37441">
                  <c:v>7.7627314814814816E-2</c:v>
                </c:pt>
                <c:pt idx="37442">
                  <c:v>7.7870370370370368E-2</c:v>
                </c:pt>
                <c:pt idx="37443">
                  <c:v>7.8113425925925919E-2</c:v>
                </c:pt>
                <c:pt idx="37444">
                  <c:v>7.8356481481481485E-2</c:v>
                </c:pt>
                <c:pt idx="37445">
                  <c:v>7.8599537037037037E-2</c:v>
                </c:pt>
                <c:pt idx="37446">
                  <c:v>7.885416666666667E-2</c:v>
                </c:pt>
                <c:pt idx="37447">
                  <c:v>7.9097222222222222E-2</c:v>
                </c:pt>
                <c:pt idx="37448">
                  <c:v>7.9340277777777787E-2</c:v>
                </c:pt>
                <c:pt idx="37449">
                  <c:v>7.9583333333333339E-2</c:v>
                </c:pt>
                <c:pt idx="37450">
                  <c:v>7.9826388888888891E-2</c:v>
                </c:pt>
                <c:pt idx="37451">
                  <c:v>8.0081018518518524E-2</c:v>
                </c:pt>
                <c:pt idx="37452">
                  <c:v>8.0324074074074062E-2</c:v>
                </c:pt>
                <c:pt idx="37453">
                  <c:v>8.0567129629629627E-2</c:v>
                </c:pt>
                <c:pt idx="37454">
                  <c:v>8.0810185185185179E-2</c:v>
                </c:pt>
                <c:pt idx="37455">
                  <c:v>8.1053240740740731E-2</c:v>
                </c:pt>
                <c:pt idx="37456">
                  <c:v>8.1296296296296297E-2</c:v>
                </c:pt>
                <c:pt idx="37457">
                  <c:v>8.1550925925925929E-2</c:v>
                </c:pt>
                <c:pt idx="37458">
                  <c:v>8.1793981481481481E-2</c:v>
                </c:pt>
                <c:pt idx="37459">
                  <c:v>8.2037037037037033E-2</c:v>
                </c:pt>
                <c:pt idx="37460">
                  <c:v>8.2280092592592599E-2</c:v>
                </c:pt>
                <c:pt idx="37461">
                  <c:v>8.2523148148148151E-2</c:v>
                </c:pt>
                <c:pt idx="37462">
                  <c:v>8.2777777777777783E-2</c:v>
                </c:pt>
                <c:pt idx="37463">
                  <c:v>8.3020833333333335E-2</c:v>
                </c:pt>
                <c:pt idx="37464">
                  <c:v>8.3263888888888887E-2</c:v>
                </c:pt>
                <c:pt idx="37465">
                  <c:v>8.3506944444444453E-2</c:v>
                </c:pt>
                <c:pt idx="37466">
                  <c:v>8.3749999999999991E-2</c:v>
                </c:pt>
                <c:pt idx="37467">
                  <c:v>8.4004629629629624E-2</c:v>
                </c:pt>
                <c:pt idx="37468">
                  <c:v>8.4247685185185175E-2</c:v>
                </c:pt>
                <c:pt idx="37469">
                  <c:v>8.4490740740740741E-2</c:v>
                </c:pt>
                <c:pt idx="37470">
                  <c:v>8.4733796296296293E-2</c:v>
                </c:pt>
                <c:pt idx="37471">
                  <c:v>8.4976851851851845E-2</c:v>
                </c:pt>
                <c:pt idx="37472">
                  <c:v>8.5219907407407411E-2</c:v>
                </c:pt>
                <c:pt idx="37473">
                  <c:v>8.5474537037037043E-2</c:v>
                </c:pt>
                <c:pt idx="37474">
                  <c:v>8.5717592592592595E-2</c:v>
                </c:pt>
                <c:pt idx="37475">
                  <c:v>8.5960648148148147E-2</c:v>
                </c:pt>
                <c:pt idx="37476">
                  <c:v>8.6203703703703713E-2</c:v>
                </c:pt>
                <c:pt idx="37477">
                  <c:v>8.6446759259259265E-2</c:v>
                </c:pt>
                <c:pt idx="37478">
                  <c:v>8.6701388888888897E-2</c:v>
                </c:pt>
                <c:pt idx="37479">
                  <c:v>8.6944444444444449E-2</c:v>
                </c:pt>
                <c:pt idx="37480">
                  <c:v>8.7187499999999987E-2</c:v>
                </c:pt>
                <c:pt idx="37481">
                  <c:v>8.7430555555555553E-2</c:v>
                </c:pt>
                <c:pt idx="37482">
                  <c:v>8.7673611111111105E-2</c:v>
                </c:pt>
                <c:pt idx="37483">
                  <c:v>8.7928240740740737E-2</c:v>
                </c:pt>
                <c:pt idx="37484">
                  <c:v>8.8171296296296289E-2</c:v>
                </c:pt>
                <c:pt idx="37485">
                  <c:v>8.8414351851851855E-2</c:v>
                </c:pt>
                <c:pt idx="37486">
                  <c:v>8.8657407407407407E-2</c:v>
                </c:pt>
                <c:pt idx="37487">
                  <c:v>8.8900462962962959E-2</c:v>
                </c:pt>
                <c:pt idx="37488">
                  <c:v>8.9143518518518525E-2</c:v>
                </c:pt>
                <c:pt idx="37489">
                  <c:v>8.9398148148148157E-2</c:v>
                </c:pt>
                <c:pt idx="37490">
                  <c:v>8.9641203703703709E-2</c:v>
                </c:pt>
                <c:pt idx="37491">
                  <c:v>8.9884259259259261E-2</c:v>
                </c:pt>
                <c:pt idx="37492">
                  <c:v>9.0127314814814827E-2</c:v>
                </c:pt>
                <c:pt idx="37493">
                  <c:v>9.0370370370370379E-2</c:v>
                </c:pt>
                <c:pt idx="37494">
                  <c:v>9.0624999999999997E-2</c:v>
                </c:pt>
                <c:pt idx="37495">
                  <c:v>9.0868055555555549E-2</c:v>
                </c:pt>
                <c:pt idx="37496">
                  <c:v>9.1111111111111101E-2</c:v>
                </c:pt>
                <c:pt idx="37497">
                  <c:v>9.1354166666666667E-2</c:v>
                </c:pt>
                <c:pt idx="37498">
                  <c:v>9.1597222222222219E-2</c:v>
                </c:pt>
                <c:pt idx="37499">
                  <c:v>9.1851851851851851E-2</c:v>
                </c:pt>
                <c:pt idx="37500">
                  <c:v>9.2094907407407403E-2</c:v>
                </c:pt>
                <c:pt idx="37501">
                  <c:v>9.2337962962962969E-2</c:v>
                </c:pt>
                <c:pt idx="37502">
                  <c:v>9.2581018518518521E-2</c:v>
                </c:pt>
                <c:pt idx="37503">
                  <c:v>9.2824074074074073E-2</c:v>
                </c:pt>
                <c:pt idx="37504">
                  <c:v>9.3078703703703705E-2</c:v>
                </c:pt>
                <c:pt idx="37505">
                  <c:v>9.3321759259259271E-2</c:v>
                </c:pt>
                <c:pt idx="37506">
                  <c:v>9.3564814814814823E-2</c:v>
                </c:pt>
                <c:pt idx="37507">
                  <c:v>9.3807870370370375E-2</c:v>
                </c:pt>
                <c:pt idx="37508">
                  <c:v>9.4050925925925941E-2</c:v>
                </c:pt>
                <c:pt idx="37509">
                  <c:v>9.4305555555555545E-2</c:v>
                </c:pt>
                <c:pt idx="37510">
                  <c:v>9.4548611111111111E-2</c:v>
                </c:pt>
                <c:pt idx="37511">
                  <c:v>9.4791666666666663E-2</c:v>
                </c:pt>
                <c:pt idx="37512">
                  <c:v>9.5034722222222215E-2</c:v>
                </c:pt>
                <c:pt idx="37513">
                  <c:v>9.5277777777777781E-2</c:v>
                </c:pt>
                <c:pt idx="37514">
                  <c:v>9.5520833333333333E-2</c:v>
                </c:pt>
                <c:pt idx="37515">
                  <c:v>9.5775462962962965E-2</c:v>
                </c:pt>
                <c:pt idx="37516">
                  <c:v>9.6018518518518517E-2</c:v>
                </c:pt>
                <c:pt idx="37517">
                  <c:v>9.6261574074074083E-2</c:v>
                </c:pt>
                <c:pt idx="37518">
                  <c:v>9.6504629629629635E-2</c:v>
                </c:pt>
                <c:pt idx="37519">
                  <c:v>9.6747685185185187E-2</c:v>
                </c:pt>
                <c:pt idx="37520">
                  <c:v>9.7002314814814805E-2</c:v>
                </c:pt>
                <c:pt idx="37521">
                  <c:v>9.7245370370370357E-2</c:v>
                </c:pt>
                <c:pt idx="37522">
                  <c:v>9.7488425925925923E-2</c:v>
                </c:pt>
                <c:pt idx="37523">
                  <c:v>9.7731481481481475E-2</c:v>
                </c:pt>
                <c:pt idx="37524">
                  <c:v>9.7974537037037027E-2</c:v>
                </c:pt>
                <c:pt idx="37525">
                  <c:v>9.8217592592592592E-2</c:v>
                </c:pt>
                <c:pt idx="37526">
                  <c:v>9.8472222222222225E-2</c:v>
                </c:pt>
                <c:pt idx="37527">
                  <c:v>9.8715277777777777E-2</c:v>
                </c:pt>
                <c:pt idx="37528">
                  <c:v>9.8958333333333329E-2</c:v>
                </c:pt>
                <c:pt idx="37529">
                  <c:v>9.9201388888888895E-2</c:v>
                </c:pt>
                <c:pt idx="37530">
                  <c:v>9.9444444444444446E-2</c:v>
                </c:pt>
                <c:pt idx="37531">
                  <c:v>9.9699074074074079E-2</c:v>
                </c:pt>
                <c:pt idx="37532">
                  <c:v>9.9942129629629631E-2</c:v>
                </c:pt>
                <c:pt idx="37533">
                  <c:v>0.1001851851851852</c:v>
                </c:pt>
                <c:pt idx="37534">
                  <c:v>0.10042824074074075</c:v>
                </c:pt>
                <c:pt idx="37535">
                  <c:v>0.1006712962962963</c:v>
                </c:pt>
                <c:pt idx="37536">
                  <c:v>0.10092592592592592</c:v>
                </c:pt>
                <c:pt idx="37537">
                  <c:v>0.10116898148148147</c:v>
                </c:pt>
                <c:pt idx="37538">
                  <c:v>0.10141203703703704</c:v>
                </c:pt>
                <c:pt idx="37539">
                  <c:v>0.10165509259259259</c:v>
                </c:pt>
                <c:pt idx="37540">
                  <c:v>0.10189814814814814</c:v>
                </c:pt>
                <c:pt idx="37541">
                  <c:v>0.10215277777777777</c:v>
                </c:pt>
                <c:pt idx="37542">
                  <c:v>0.10239583333333334</c:v>
                </c:pt>
                <c:pt idx="37543">
                  <c:v>0.10263888888888889</c:v>
                </c:pt>
                <c:pt idx="37544">
                  <c:v>0.10288194444444444</c:v>
                </c:pt>
                <c:pt idx="37545">
                  <c:v>0.10312500000000001</c:v>
                </c:pt>
                <c:pt idx="37546">
                  <c:v>0.10337962962962964</c:v>
                </c:pt>
                <c:pt idx="37547">
                  <c:v>0.10362268518518518</c:v>
                </c:pt>
                <c:pt idx="37548">
                  <c:v>0.10386574074074073</c:v>
                </c:pt>
                <c:pt idx="37549">
                  <c:v>0.10410879629629628</c:v>
                </c:pt>
                <c:pt idx="37550">
                  <c:v>0.10435185185185185</c:v>
                </c:pt>
                <c:pt idx="37551">
                  <c:v>0.1045949074074074</c:v>
                </c:pt>
                <c:pt idx="37552">
                  <c:v>0.10484953703703703</c:v>
                </c:pt>
                <c:pt idx="37553">
                  <c:v>0.10509259259259258</c:v>
                </c:pt>
                <c:pt idx="37554">
                  <c:v>0.10533564814814815</c:v>
                </c:pt>
                <c:pt idx="37555">
                  <c:v>0.1055787037037037</c:v>
                </c:pt>
                <c:pt idx="37556">
                  <c:v>0.10582175925925925</c:v>
                </c:pt>
                <c:pt idx="37557">
                  <c:v>0.10607638888888889</c:v>
                </c:pt>
                <c:pt idx="37558">
                  <c:v>0.10631944444444445</c:v>
                </c:pt>
                <c:pt idx="37559">
                  <c:v>0.1065625</c:v>
                </c:pt>
                <c:pt idx="37560">
                  <c:v>0.10680555555555556</c:v>
                </c:pt>
                <c:pt idx="37561">
                  <c:v>0.10704861111111112</c:v>
                </c:pt>
                <c:pt idx="37562">
                  <c:v>0.10729166666666667</c:v>
                </c:pt>
                <c:pt idx="37563">
                  <c:v>0.10754629629629631</c:v>
                </c:pt>
                <c:pt idx="37564">
                  <c:v>0.10778935185185186</c:v>
                </c:pt>
                <c:pt idx="37565">
                  <c:v>0.10803240740740742</c:v>
                </c:pt>
                <c:pt idx="37566">
                  <c:v>0.10827546296296296</c:v>
                </c:pt>
                <c:pt idx="37567">
                  <c:v>0.10851851851851851</c:v>
                </c:pt>
                <c:pt idx="37568">
                  <c:v>0.10877314814814815</c:v>
                </c:pt>
                <c:pt idx="37569">
                  <c:v>0.1090162037037037</c:v>
                </c:pt>
                <c:pt idx="37570">
                  <c:v>0.10925925925925926</c:v>
                </c:pt>
                <c:pt idx="37571">
                  <c:v>0.10950231481481482</c:v>
                </c:pt>
                <c:pt idx="37572">
                  <c:v>0.10974537037037037</c:v>
                </c:pt>
                <c:pt idx="37573">
                  <c:v>0.11</c:v>
                </c:pt>
                <c:pt idx="37574">
                  <c:v>0.11024305555555557</c:v>
                </c:pt>
                <c:pt idx="37575">
                  <c:v>0.11048611111111112</c:v>
                </c:pt>
                <c:pt idx="37576">
                  <c:v>0.11072916666666667</c:v>
                </c:pt>
                <c:pt idx="37577">
                  <c:v>0.11097222222222221</c:v>
                </c:pt>
                <c:pt idx="37578">
                  <c:v>0.11122685185185184</c:v>
                </c:pt>
                <c:pt idx="37579">
                  <c:v>0.11146990740740741</c:v>
                </c:pt>
                <c:pt idx="37580">
                  <c:v>0.11171296296296296</c:v>
                </c:pt>
                <c:pt idx="37581">
                  <c:v>0.11195601851851851</c:v>
                </c:pt>
                <c:pt idx="37582">
                  <c:v>0.11219907407407408</c:v>
                </c:pt>
                <c:pt idx="37583">
                  <c:v>0.11244212962962963</c:v>
                </c:pt>
                <c:pt idx="37584">
                  <c:v>0.11269675925925926</c:v>
                </c:pt>
                <c:pt idx="37585">
                  <c:v>0.11293981481481481</c:v>
                </c:pt>
                <c:pt idx="37586">
                  <c:v>0.11318287037037038</c:v>
                </c:pt>
                <c:pt idx="37587">
                  <c:v>0.11342592592592593</c:v>
                </c:pt>
                <c:pt idx="37588">
                  <c:v>0.11366898148148148</c:v>
                </c:pt>
                <c:pt idx="37589">
                  <c:v>0.11392361111111111</c:v>
                </c:pt>
                <c:pt idx="37590">
                  <c:v>0.11416666666666668</c:v>
                </c:pt>
                <c:pt idx="37591">
                  <c:v>0.11440972222222223</c:v>
                </c:pt>
                <c:pt idx="37592">
                  <c:v>0.11465277777777778</c:v>
                </c:pt>
                <c:pt idx="37593">
                  <c:v>0.11489583333333335</c:v>
                </c:pt>
                <c:pt idx="37594">
                  <c:v>0.11515046296296295</c:v>
                </c:pt>
                <c:pt idx="37595">
                  <c:v>0.11539351851851852</c:v>
                </c:pt>
                <c:pt idx="37596">
                  <c:v>0.11563657407407407</c:v>
                </c:pt>
                <c:pt idx="37597">
                  <c:v>0.11587962962962962</c:v>
                </c:pt>
                <c:pt idx="37598">
                  <c:v>0.11612268518518519</c:v>
                </c:pt>
                <c:pt idx="37599">
                  <c:v>0.11637731481481482</c:v>
                </c:pt>
                <c:pt idx="37600">
                  <c:v>0.11662037037037037</c:v>
                </c:pt>
                <c:pt idx="37601">
                  <c:v>0.11686342592592593</c:v>
                </c:pt>
                <c:pt idx="37602">
                  <c:v>0.11710648148148149</c:v>
                </c:pt>
                <c:pt idx="37603">
                  <c:v>0.11734953703703704</c:v>
                </c:pt>
                <c:pt idx="37604">
                  <c:v>0.11760416666666666</c:v>
                </c:pt>
                <c:pt idx="37605">
                  <c:v>0.11784722222222221</c:v>
                </c:pt>
                <c:pt idx="37606">
                  <c:v>0.11809027777777777</c:v>
                </c:pt>
                <c:pt idx="37607">
                  <c:v>0.11833333333333333</c:v>
                </c:pt>
                <c:pt idx="37608">
                  <c:v>0.11857638888888888</c:v>
                </c:pt>
                <c:pt idx="37609">
                  <c:v>0.11881944444444444</c:v>
                </c:pt>
                <c:pt idx="37610">
                  <c:v>0.11907407407407407</c:v>
                </c:pt>
                <c:pt idx="37611">
                  <c:v>0.11931712962962963</c:v>
                </c:pt>
                <c:pt idx="37612">
                  <c:v>0.11956018518518519</c:v>
                </c:pt>
                <c:pt idx="37613">
                  <c:v>0.11980324074074074</c:v>
                </c:pt>
                <c:pt idx="37614">
                  <c:v>0.1200462962962963</c:v>
                </c:pt>
                <c:pt idx="37615">
                  <c:v>0.12030092592592594</c:v>
                </c:pt>
                <c:pt idx="37616">
                  <c:v>0.12054398148148149</c:v>
                </c:pt>
                <c:pt idx="37617">
                  <c:v>0.12078703703703704</c:v>
                </c:pt>
                <c:pt idx="37618">
                  <c:v>0.12103009259259261</c:v>
                </c:pt>
                <c:pt idx="37619">
                  <c:v>0.12127314814814816</c:v>
                </c:pt>
                <c:pt idx="37620">
                  <c:v>0.12151620370370371</c:v>
                </c:pt>
                <c:pt idx="37621">
                  <c:v>0.12177083333333333</c:v>
                </c:pt>
                <c:pt idx="37622">
                  <c:v>0.12201388888888888</c:v>
                </c:pt>
                <c:pt idx="37623">
                  <c:v>0.12225694444444445</c:v>
                </c:pt>
                <c:pt idx="37624">
                  <c:v>0.1225</c:v>
                </c:pt>
                <c:pt idx="37625">
                  <c:v>0.12274305555555555</c:v>
                </c:pt>
                <c:pt idx="37626">
                  <c:v>0.12299768518518518</c:v>
                </c:pt>
                <c:pt idx="37627">
                  <c:v>0.12324074074074075</c:v>
                </c:pt>
                <c:pt idx="37628">
                  <c:v>0.1234837962962963</c:v>
                </c:pt>
                <c:pt idx="37629">
                  <c:v>0.12372685185185185</c:v>
                </c:pt>
                <c:pt idx="37630">
                  <c:v>0.12396990740740742</c:v>
                </c:pt>
                <c:pt idx="37631">
                  <c:v>0.12422453703703702</c:v>
                </c:pt>
                <c:pt idx="37632">
                  <c:v>0.12446759259259259</c:v>
                </c:pt>
                <c:pt idx="37633">
                  <c:v>0.12471064814814814</c:v>
                </c:pt>
                <c:pt idx="37634">
                  <c:v>0.12495370370370369</c:v>
                </c:pt>
                <c:pt idx="37635">
                  <c:v>0.12519675925925924</c:v>
                </c:pt>
                <c:pt idx="37636">
                  <c:v>0.12543981481481481</c:v>
                </c:pt>
                <c:pt idx="37637">
                  <c:v>0.12569444444444444</c:v>
                </c:pt>
                <c:pt idx="37638">
                  <c:v>0.12593750000000001</c:v>
                </c:pt>
                <c:pt idx="37639">
                  <c:v>0.12618055555555555</c:v>
                </c:pt>
                <c:pt idx="37640">
                  <c:v>0.12642361111111111</c:v>
                </c:pt>
                <c:pt idx="37641">
                  <c:v>0.12666666666666668</c:v>
                </c:pt>
                <c:pt idx="37642">
                  <c:v>0.12692129629629631</c:v>
                </c:pt>
                <c:pt idx="37643">
                  <c:v>0.12716435185185185</c:v>
                </c:pt>
                <c:pt idx="37644">
                  <c:v>0.12740740740740741</c:v>
                </c:pt>
                <c:pt idx="37645">
                  <c:v>0.12765046296296298</c:v>
                </c:pt>
                <c:pt idx="37646">
                  <c:v>0.12789351851851852</c:v>
                </c:pt>
                <c:pt idx="37647">
                  <c:v>0.12814814814814815</c:v>
                </c:pt>
                <c:pt idx="37648">
                  <c:v>0.12839120370370369</c:v>
                </c:pt>
                <c:pt idx="37649">
                  <c:v>0.12863425925925925</c:v>
                </c:pt>
                <c:pt idx="37650">
                  <c:v>0.12887731481481482</c:v>
                </c:pt>
                <c:pt idx="37651">
                  <c:v>0.12912037037037036</c:v>
                </c:pt>
                <c:pt idx="37652">
                  <c:v>0.12937499999999999</c:v>
                </c:pt>
                <c:pt idx="37653">
                  <c:v>0.12961805555555556</c:v>
                </c:pt>
                <c:pt idx="37654">
                  <c:v>0.12986111111111112</c:v>
                </c:pt>
                <c:pt idx="37655">
                  <c:v>0.13010416666666666</c:v>
                </c:pt>
                <c:pt idx="37656">
                  <c:v>0.13034722222222223</c:v>
                </c:pt>
                <c:pt idx="37657">
                  <c:v>0.13060185185185186</c:v>
                </c:pt>
                <c:pt idx="37658">
                  <c:v>0.13084490740740742</c:v>
                </c:pt>
                <c:pt idx="37659">
                  <c:v>0.13108796296296296</c:v>
                </c:pt>
                <c:pt idx="37660">
                  <c:v>0.13133101851851853</c:v>
                </c:pt>
                <c:pt idx="37661">
                  <c:v>0.13157407407407407</c:v>
                </c:pt>
                <c:pt idx="37662">
                  <c:v>0.1318287037037037</c:v>
                </c:pt>
                <c:pt idx="37663">
                  <c:v>0.13207175925925926</c:v>
                </c:pt>
                <c:pt idx="37664">
                  <c:v>0.1323148148148148</c:v>
                </c:pt>
                <c:pt idx="37665">
                  <c:v>0.13255787037037037</c:v>
                </c:pt>
                <c:pt idx="37666">
                  <c:v>0.13280092592592593</c:v>
                </c:pt>
                <c:pt idx="37667">
                  <c:v>0.13304398148148147</c:v>
                </c:pt>
                <c:pt idx="37668">
                  <c:v>0.1332986111111111</c:v>
                </c:pt>
                <c:pt idx="37669">
                  <c:v>0.13354166666666667</c:v>
                </c:pt>
                <c:pt idx="37670">
                  <c:v>0.13378472222222224</c:v>
                </c:pt>
                <c:pt idx="37671">
                  <c:v>0.13402777777777777</c:v>
                </c:pt>
                <c:pt idx="37672">
                  <c:v>0.13427083333333334</c:v>
                </c:pt>
                <c:pt idx="37673">
                  <c:v>0.13452546296296297</c:v>
                </c:pt>
                <c:pt idx="37674">
                  <c:v>0.13476851851851851</c:v>
                </c:pt>
                <c:pt idx="37675">
                  <c:v>0.13501157407407408</c:v>
                </c:pt>
                <c:pt idx="37676">
                  <c:v>0.13525462962962961</c:v>
                </c:pt>
                <c:pt idx="37677">
                  <c:v>0.13549768518518518</c:v>
                </c:pt>
                <c:pt idx="37678">
                  <c:v>0.13574074074074075</c:v>
                </c:pt>
                <c:pt idx="37679">
                  <c:v>0.13599537037037038</c:v>
                </c:pt>
                <c:pt idx="37680">
                  <c:v>0.13623842592592592</c:v>
                </c:pt>
                <c:pt idx="37681">
                  <c:v>0.13648148148148148</c:v>
                </c:pt>
                <c:pt idx="37682">
                  <c:v>0.13672453703703705</c:v>
                </c:pt>
                <c:pt idx="37683">
                  <c:v>0.13696759259259259</c:v>
                </c:pt>
                <c:pt idx="37684">
                  <c:v>0.13722222222222222</c:v>
                </c:pt>
                <c:pt idx="37685">
                  <c:v>0.13746527777777778</c:v>
                </c:pt>
                <c:pt idx="37686">
                  <c:v>0.13770833333333335</c:v>
                </c:pt>
                <c:pt idx="37687">
                  <c:v>0.13795138888888889</c:v>
                </c:pt>
                <c:pt idx="37688">
                  <c:v>0.13819444444444443</c:v>
                </c:pt>
                <c:pt idx="37689">
                  <c:v>0.13844907407407406</c:v>
                </c:pt>
                <c:pt idx="37690">
                  <c:v>0.13869212962962962</c:v>
                </c:pt>
                <c:pt idx="37691">
                  <c:v>0.13893518518518519</c:v>
                </c:pt>
                <c:pt idx="37692">
                  <c:v>0.13917824074074073</c:v>
                </c:pt>
                <c:pt idx="37693">
                  <c:v>0.13942129629629629</c:v>
                </c:pt>
                <c:pt idx="37694">
                  <c:v>0.13967592592592593</c:v>
                </c:pt>
                <c:pt idx="37695">
                  <c:v>0.13991898148148149</c:v>
                </c:pt>
                <c:pt idx="37696">
                  <c:v>0.14016203703703703</c:v>
                </c:pt>
                <c:pt idx="37697">
                  <c:v>0.1404050925925926</c:v>
                </c:pt>
                <c:pt idx="37698">
                  <c:v>0.14064814814814816</c:v>
                </c:pt>
                <c:pt idx="37699">
                  <c:v>0.14090277777777779</c:v>
                </c:pt>
                <c:pt idx="37700">
                  <c:v>0.14114583333333333</c:v>
                </c:pt>
                <c:pt idx="37701">
                  <c:v>0.1413888888888889</c:v>
                </c:pt>
                <c:pt idx="37702">
                  <c:v>0.14163194444444446</c:v>
                </c:pt>
                <c:pt idx="37703">
                  <c:v>0.141875</c:v>
                </c:pt>
                <c:pt idx="37704">
                  <c:v>0.14211805555555554</c:v>
                </c:pt>
                <c:pt idx="37705">
                  <c:v>0.14237268518518517</c:v>
                </c:pt>
                <c:pt idx="37706">
                  <c:v>0.14261574074074074</c:v>
                </c:pt>
                <c:pt idx="37707">
                  <c:v>0.1428587962962963</c:v>
                </c:pt>
                <c:pt idx="37708">
                  <c:v>0.14310185185185184</c:v>
                </c:pt>
                <c:pt idx="37709">
                  <c:v>0.14334490740740741</c:v>
                </c:pt>
                <c:pt idx="37710">
                  <c:v>0.14359953703703704</c:v>
                </c:pt>
                <c:pt idx="37711">
                  <c:v>0.14384259259259261</c:v>
                </c:pt>
                <c:pt idx="37712">
                  <c:v>0.14408564814814814</c:v>
                </c:pt>
                <c:pt idx="37713">
                  <c:v>0.14432870370370371</c:v>
                </c:pt>
                <c:pt idx="37714">
                  <c:v>0.14457175925925927</c:v>
                </c:pt>
                <c:pt idx="37715">
                  <c:v>0.14481481481481481</c:v>
                </c:pt>
                <c:pt idx="37716">
                  <c:v>0.14506944444444445</c:v>
                </c:pt>
                <c:pt idx="37717">
                  <c:v>0.14531249999999998</c:v>
                </c:pt>
                <c:pt idx="37718">
                  <c:v>0.14555555555555555</c:v>
                </c:pt>
                <c:pt idx="37719">
                  <c:v>0.14579861111111111</c:v>
                </c:pt>
                <c:pt idx="37720">
                  <c:v>0.14604166666666665</c:v>
                </c:pt>
                <c:pt idx="37721">
                  <c:v>0.14629629629629629</c:v>
                </c:pt>
                <c:pt idx="37722">
                  <c:v>0.14653935185185185</c:v>
                </c:pt>
                <c:pt idx="37723">
                  <c:v>0.14678240740740742</c:v>
                </c:pt>
                <c:pt idx="37724">
                  <c:v>0.14702546296296296</c:v>
                </c:pt>
                <c:pt idx="37725">
                  <c:v>0.14726851851851852</c:v>
                </c:pt>
                <c:pt idx="37726">
                  <c:v>0.14752314814814815</c:v>
                </c:pt>
                <c:pt idx="37727">
                  <c:v>0.14776620370370372</c:v>
                </c:pt>
                <c:pt idx="37728">
                  <c:v>0.14800925925925926</c:v>
                </c:pt>
                <c:pt idx="37729">
                  <c:v>0.14825231481481482</c:v>
                </c:pt>
                <c:pt idx="37730">
                  <c:v>0.14849537037037039</c:v>
                </c:pt>
                <c:pt idx="37731">
                  <c:v>0.14875000000000002</c:v>
                </c:pt>
                <c:pt idx="37732">
                  <c:v>0.14899305555555556</c:v>
                </c:pt>
                <c:pt idx="37733">
                  <c:v>0.1492361111111111</c:v>
                </c:pt>
                <c:pt idx="37734">
                  <c:v>0.14947916666666666</c:v>
                </c:pt>
                <c:pt idx="37735">
                  <c:v>0.14972222222222223</c:v>
                </c:pt>
                <c:pt idx="37736">
                  <c:v>0.14996527777777777</c:v>
                </c:pt>
                <c:pt idx="37737">
                  <c:v>0.1502199074074074</c:v>
                </c:pt>
                <c:pt idx="37738">
                  <c:v>0.15046296296296297</c:v>
                </c:pt>
                <c:pt idx="37739">
                  <c:v>0.15070601851851853</c:v>
                </c:pt>
                <c:pt idx="37740">
                  <c:v>0.15094907407407407</c:v>
                </c:pt>
                <c:pt idx="37741">
                  <c:v>0.15119212962962963</c:v>
                </c:pt>
                <c:pt idx="37742">
                  <c:v>0.15144675925925927</c:v>
                </c:pt>
                <c:pt idx="37743">
                  <c:v>0.15168981481481481</c:v>
                </c:pt>
                <c:pt idx="37744">
                  <c:v>0.15193287037037037</c:v>
                </c:pt>
                <c:pt idx="37745">
                  <c:v>0.15217592592592591</c:v>
                </c:pt>
                <c:pt idx="37746">
                  <c:v>0.15241898148148147</c:v>
                </c:pt>
                <c:pt idx="37747">
                  <c:v>0.15267361111111111</c:v>
                </c:pt>
                <c:pt idx="37748">
                  <c:v>0.15291666666666667</c:v>
                </c:pt>
                <c:pt idx="37749">
                  <c:v>0.15315972222222221</c:v>
                </c:pt>
                <c:pt idx="37750">
                  <c:v>0.15340277777777778</c:v>
                </c:pt>
                <c:pt idx="37751">
                  <c:v>0.15364583333333334</c:v>
                </c:pt>
                <c:pt idx="37752">
                  <c:v>0.15390046296296298</c:v>
                </c:pt>
                <c:pt idx="37753">
                  <c:v>0.15414351851851851</c:v>
                </c:pt>
                <c:pt idx="37754">
                  <c:v>0.15438657407407408</c:v>
                </c:pt>
                <c:pt idx="37755">
                  <c:v>0.15462962962962964</c:v>
                </c:pt>
                <c:pt idx="37756">
                  <c:v>0.15487268518518518</c:v>
                </c:pt>
                <c:pt idx="37757">
                  <c:v>0.15512731481481482</c:v>
                </c:pt>
                <c:pt idx="37758">
                  <c:v>0.15537037037037038</c:v>
                </c:pt>
                <c:pt idx="37759">
                  <c:v>0.15561342592592595</c:v>
                </c:pt>
                <c:pt idx="37760">
                  <c:v>0.15585648148148148</c:v>
                </c:pt>
                <c:pt idx="37761">
                  <c:v>0.15609953703703702</c:v>
                </c:pt>
                <c:pt idx="37762">
                  <c:v>0.15634259259259259</c:v>
                </c:pt>
                <c:pt idx="37763">
                  <c:v>0.15659722222222222</c:v>
                </c:pt>
                <c:pt idx="37764">
                  <c:v>0.15684027777777779</c:v>
                </c:pt>
                <c:pt idx="37765">
                  <c:v>0.15708333333333332</c:v>
                </c:pt>
                <c:pt idx="37766">
                  <c:v>0.15732638888888889</c:v>
                </c:pt>
                <c:pt idx="37767">
                  <c:v>0.15756944444444446</c:v>
                </c:pt>
                <c:pt idx="37768">
                  <c:v>0.15782407407407409</c:v>
                </c:pt>
                <c:pt idx="37769">
                  <c:v>0.15806712962962963</c:v>
                </c:pt>
                <c:pt idx="37770">
                  <c:v>0.15831018518518519</c:v>
                </c:pt>
                <c:pt idx="37771">
                  <c:v>0.15855324074074076</c:v>
                </c:pt>
                <c:pt idx="37772">
                  <c:v>0.1587962962962963</c:v>
                </c:pt>
                <c:pt idx="37773">
                  <c:v>0.15903935185185183</c:v>
                </c:pt>
                <c:pt idx="37774">
                  <c:v>0.15929398148148147</c:v>
                </c:pt>
                <c:pt idx="37775">
                  <c:v>0.15953703703703703</c:v>
                </c:pt>
                <c:pt idx="37776">
                  <c:v>0.1597800925925926</c:v>
                </c:pt>
                <c:pt idx="37777">
                  <c:v>0.16002314814814814</c:v>
                </c:pt>
                <c:pt idx="37778">
                  <c:v>0.1602662037037037</c:v>
                </c:pt>
                <c:pt idx="37779">
                  <c:v>0.16052083333333333</c:v>
                </c:pt>
                <c:pt idx="37780">
                  <c:v>0.1607638888888889</c:v>
                </c:pt>
                <c:pt idx="37781">
                  <c:v>0.16100694444444444</c:v>
                </c:pt>
                <c:pt idx="37782">
                  <c:v>0.16125</c:v>
                </c:pt>
                <c:pt idx="37783">
                  <c:v>0.16149305555555557</c:v>
                </c:pt>
                <c:pt idx="37784">
                  <c:v>0.1617476851851852</c:v>
                </c:pt>
                <c:pt idx="37785">
                  <c:v>0.16199074074074074</c:v>
                </c:pt>
                <c:pt idx="37786">
                  <c:v>0.16223379629629631</c:v>
                </c:pt>
                <c:pt idx="37787">
                  <c:v>0.16247685185185187</c:v>
                </c:pt>
                <c:pt idx="37788">
                  <c:v>0.16271990740740741</c:v>
                </c:pt>
                <c:pt idx="37789">
                  <c:v>0.16296296296296295</c:v>
                </c:pt>
                <c:pt idx="37790">
                  <c:v>0.16321759259259258</c:v>
                </c:pt>
                <c:pt idx="37791">
                  <c:v>0.16346064814814815</c:v>
                </c:pt>
                <c:pt idx="37792">
                  <c:v>0.16370370370370371</c:v>
                </c:pt>
                <c:pt idx="37793">
                  <c:v>0.16394675925925925</c:v>
                </c:pt>
                <c:pt idx="37794">
                  <c:v>0.16418981481481482</c:v>
                </c:pt>
                <c:pt idx="37795">
                  <c:v>0.16444444444444445</c:v>
                </c:pt>
                <c:pt idx="37796">
                  <c:v>0.16468750000000001</c:v>
                </c:pt>
                <c:pt idx="37797">
                  <c:v>0.16493055555555555</c:v>
                </c:pt>
                <c:pt idx="37798">
                  <c:v>0.16517361111111112</c:v>
                </c:pt>
                <c:pt idx="37799">
                  <c:v>0.16541666666666668</c:v>
                </c:pt>
                <c:pt idx="37800">
                  <c:v>0.16567129629629629</c:v>
                </c:pt>
                <c:pt idx="37801">
                  <c:v>0.16591435185185185</c:v>
                </c:pt>
                <c:pt idx="37802">
                  <c:v>0.16615740740740739</c:v>
                </c:pt>
                <c:pt idx="37803">
                  <c:v>0.16640046296296296</c:v>
                </c:pt>
                <c:pt idx="37804">
                  <c:v>0.16664351851851852</c:v>
                </c:pt>
                <c:pt idx="37805">
                  <c:v>0.16689814814814816</c:v>
                </c:pt>
                <c:pt idx="37806">
                  <c:v>0.16714120370370369</c:v>
                </c:pt>
                <c:pt idx="37807">
                  <c:v>0.16738425925925926</c:v>
                </c:pt>
                <c:pt idx="37808">
                  <c:v>0.16762731481481483</c:v>
                </c:pt>
                <c:pt idx="37809">
                  <c:v>0.16787037037037036</c:v>
                </c:pt>
                <c:pt idx="37810">
                  <c:v>0.168125</c:v>
                </c:pt>
                <c:pt idx="37811">
                  <c:v>0.16836805555555556</c:v>
                </c:pt>
                <c:pt idx="37812">
                  <c:v>0.16861111111111113</c:v>
                </c:pt>
                <c:pt idx="37813">
                  <c:v>0.16885416666666667</c:v>
                </c:pt>
                <c:pt idx="37814">
                  <c:v>0.16909722222222223</c:v>
                </c:pt>
                <c:pt idx="37815">
                  <c:v>0.1693402777777778</c:v>
                </c:pt>
                <c:pt idx="37816">
                  <c:v>0.16959490740740743</c:v>
                </c:pt>
                <c:pt idx="37817">
                  <c:v>0.16983796296296297</c:v>
                </c:pt>
                <c:pt idx="37818">
                  <c:v>0.17008101851851853</c:v>
                </c:pt>
                <c:pt idx="37819">
                  <c:v>0.1703240740740741</c:v>
                </c:pt>
                <c:pt idx="37820">
                  <c:v>0.17056712962962964</c:v>
                </c:pt>
                <c:pt idx="37821">
                  <c:v>0.17082175925925924</c:v>
                </c:pt>
                <c:pt idx="37822">
                  <c:v>0.17106481481481481</c:v>
                </c:pt>
                <c:pt idx="37823">
                  <c:v>0.17130787037037035</c:v>
                </c:pt>
                <c:pt idx="37824">
                  <c:v>0.17155092592592591</c:v>
                </c:pt>
                <c:pt idx="37825">
                  <c:v>0.17179398148148148</c:v>
                </c:pt>
                <c:pt idx="37826">
                  <c:v>0.17203703703703702</c:v>
                </c:pt>
                <c:pt idx="37827">
                  <c:v>0.17229166666666665</c:v>
                </c:pt>
                <c:pt idx="37828">
                  <c:v>0.17253472222222221</c:v>
                </c:pt>
                <c:pt idx="37829">
                  <c:v>0.17277777777777778</c:v>
                </c:pt>
                <c:pt idx="37830">
                  <c:v>0.17302083333333332</c:v>
                </c:pt>
                <c:pt idx="37831">
                  <c:v>0.17326388888888888</c:v>
                </c:pt>
                <c:pt idx="37832">
                  <c:v>0.17351851851851852</c:v>
                </c:pt>
                <c:pt idx="37833">
                  <c:v>0.17376157407407408</c:v>
                </c:pt>
                <c:pt idx="37834">
                  <c:v>0.17400462962962962</c:v>
                </c:pt>
                <c:pt idx="37835">
                  <c:v>0.17424768518518519</c:v>
                </c:pt>
                <c:pt idx="37836">
                  <c:v>0.17449074074074075</c:v>
                </c:pt>
                <c:pt idx="37837">
                  <c:v>0.17474537037037038</c:v>
                </c:pt>
                <c:pt idx="37838">
                  <c:v>0.17498842592592592</c:v>
                </c:pt>
                <c:pt idx="37839">
                  <c:v>0.17523148148148149</c:v>
                </c:pt>
                <c:pt idx="37840">
                  <c:v>0.17547453703703705</c:v>
                </c:pt>
                <c:pt idx="37841">
                  <c:v>0.17571759259259259</c:v>
                </c:pt>
                <c:pt idx="37842">
                  <c:v>0.17597222222222222</c:v>
                </c:pt>
                <c:pt idx="37843">
                  <c:v>0.17621527777777779</c:v>
                </c:pt>
                <c:pt idx="37844">
                  <c:v>0.17645833333333336</c:v>
                </c:pt>
                <c:pt idx="37845">
                  <c:v>0.17670138888888889</c:v>
                </c:pt>
                <c:pt idx="37846">
                  <c:v>0.17694444444444446</c:v>
                </c:pt>
                <c:pt idx="37847">
                  <c:v>0.17719907407407409</c:v>
                </c:pt>
                <c:pt idx="37848">
                  <c:v>0.17744212962962966</c:v>
                </c:pt>
                <c:pt idx="37849">
                  <c:v>0.17768518518518517</c:v>
                </c:pt>
                <c:pt idx="37850">
                  <c:v>0.17792824074074073</c:v>
                </c:pt>
                <c:pt idx="37851">
                  <c:v>0.17817129629629627</c:v>
                </c:pt>
                <c:pt idx="37852">
                  <c:v>0.1784259259259259</c:v>
                </c:pt>
                <c:pt idx="37853">
                  <c:v>0.17866898148148147</c:v>
                </c:pt>
                <c:pt idx="37854">
                  <c:v>0.17891203703703704</c:v>
                </c:pt>
                <c:pt idx="37855">
                  <c:v>0.17915509259259257</c:v>
                </c:pt>
                <c:pt idx="37856">
                  <c:v>0.17939814814814814</c:v>
                </c:pt>
                <c:pt idx="37857">
                  <c:v>0.17964120370370371</c:v>
                </c:pt>
                <c:pt idx="37858">
                  <c:v>0.17989583333333334</c:v>
                </c:pt>
                <c:pt idx="37859">
                  <c:v>0.18013888888888888</c:v>
                </c:pt>
                <c:pt idx="37860">
                  <c:v>0.18038194444444444</c:v>
                </c:pt>
                <c:pt idx="37861">
                  <c:v>0.18062500000000001</c:v>
                </c:pt>
                <c:pt idx="37862">
                  <c:v>0.18086805555555555</c:v>
                </c:pt>
                <c:pt idx="37863">
                  <c:v>0.18111111111111111</c:v>
                </c:pt>
                <c:pt idx="37864">
                  <c:v>0.18136574074074074</c:v>
                </c:pt>
                <c:pt idx="37865">
                  <c:v>0.18160879629629631</c:v>
                </c:pt>
                <c:pt idx="37866">
                  <c:v>0.18185185185185185</c:v>
                </c:pt>
                <c:pt idx="37867">
                  <c:v>0.18209490740740741</c:v>
                </c:pt>
                <c:pt idx="37868">
                  <c:v>0.18233796296296298</c:v>
                </c:pt>
                <c:pt idx="37869">
                  <c:v>0.18259259259259261</c:v>
                </c:pt>
                <c:pt idx="37870">
                  <c:v>0.18283564814814815</c:v>
                </c:pt>
                <c:pt idx="37871">
                  <c:v>0.18307870370370372</c:v>
                </c:pt>
                <c:pt idx="37872">
                  <c:v>0.18332175925925928</c:v>
                </c:pt>
                <c:pt idx="37873">
                  <c:v>0.18356481481481482</c:v>
                </c:pt>
                <c:pt idx="37874">
                  <c:v>0.18381944444444445</c:v>
                </c:pt>
                <c:pt idx="37875">
                  <c:v>0.18406250000000002</c:v>
                </c:pt>
                <c:pt idx="37876">
                  <c:v>0.18430555555555553</c:v>
                </c:pt>
                <c:pt idx="37877">
                  <c:v>0.18454861111111109</c:v>
                </c:pt>
                <c:pt idx="37878">
                  <c:v>0.18479166666666666</c:v>
                </c:pt>
                <c:pt idx="37879">
                  <c:v>0.18504629629629629</c:v>
                </c:pt>
                <c:pt idx="37880">
                  <c:v>0.18528935185185183</c:v>
                </c:pt>
                <c:pt idx="37881">
                  <c:v>0.1855324074074074</c:v>
                </c:pt>
                <c:pt idx="37882">
                  <c:v>0.18577546296296296</c:v>
                </c:pt>
                <c:pt idx="37883">
                  <c:v>0.1860185185185185</c:v>
                </c:pt>
                <c:pt idx="37884">
                  <c:v>0.18626157407407407</c:v>
                </c:pt>
                <c:pt idx="37885">
                  <c:v>0.1865162037037037</c:v>
                </c:pt>
                <c:pt idx="37886">
                  <c:v>0.18675925925925926</c:v>
                </c:pt>
                <c:pt idx="37887">
                  <c:v>0.1870023148148148</c:v>
                </c:pt>
                <c:pt idx="37888">
                  <c:v>0.18724537037037037</c:v>
                </c:pt>
                <c:pt idx="37889">
                  <c:v>0.18748842592592593</c:v>
                </c:pt>
                <c:pt idx="37890">
                  <c:v>0.18774305555555557</c:v>
                </c:pt>
                <c:pt idx="37891">
                  <c:v>0.1879861111111111</c:v>
                </c:pt>
                <c:pt idx="37892">
                  <c:v>0.18822916666666667</c:v>
                </c:pt>
                <c:pt idx="37893">
                  <c:v>0.18847222222222224</c:v>
                </c:pt>
                <c:pt idx="37894">
                  <c:v>0.18871527777777777</c:v>
                </c:pt>
                <c:pt idx="37895">
                  <c:v>0.18896990740740741</c:v>
                </c:pt>
                <c:pt idx="37896">
                  <c:v>0.18921296296296297</c:v>
                </c:pt>
                <c:pt idx="37897">
                  <c:v>0.18945601851851854</c:v>
                </c:pt>
                <c:pt idx="37898">
                  <c:v>0.18969907407407408</c:v>
                </c:pt>
                <c:pt idx="37899">
                  <c:v>0.18994212962962964</c:v>
                </c:pt>
                <c:pt idx="37900">
                  <c:v>0.19019675925925927</c:v>
                </c:pt>
                <c:pt idx="37901">
                  <c:v>0.19043981481481484</c:v>
                </c:pt>
                <c:pt idx="37902">
                  <c:v>0.19068287037037038</c:v>
                </c:pt>
                <c:pt idx="37903">
                  <c:v>0.19092592592592594</c:v>
                </c:pt>
                <c:pt idx="37904">
                  <c:v>0.19116898148148151</c:v>
                </c:pt>
                <c:pt idx="37905">
                  <c:v>0.19142361111111109</c:v>
                </c:pt>
                <c:pt idx="37906">
                  <c:v>0.19166666666666665</c:v>
                </c:pt>
                <c:pt idx="37907">
                  <c:v>0.19190972222222222</c:v>
                </c:pt>
                <c:pt idx="37908">
                  <c:v>0.19215277777777776</c:v>
                </c:pt>
                <c:pt idx="37909">
                  <c:v>0.19239583333333332</c:v>
                </c:pt>
                <c:pt idx="37910">
                  <c:v>0.19263888888888889</c:v>
                </c:pt>
                <c:pt idx="37911">
                  <c:v>0.19289351851851852</c:v>
                </c:pt>
                <c:pt idx="37912">
                  <c:v>0.19313657407407406</c:v>
                </c:pt>
                <c:pt idx="37913">
                  <c:v>0.19337962962962962</c:v>
                </c:pt>
                <c:pt idx="37914">
                  <c:v>0.19362268518518519</c:v>
                </c:pt>
                <c:pt idx="37915">
                  <c:v>0.19386574074074073</c:v>
                </c:pt>
                <c:pt idx="37916">
                  <c:v>0.19412037037037036</c:v>
                </c:pt>
                <c:pt idx="37917">
                  <c:v>0.19436342592592593</c:v>
                </c:pt>
                <c:pt idx="37918">
                  <c:v>0.19460648148148149</c:v>
                </c:pt>
                <c:pt idx="37919">
                  <c:v>0.19484953703703703</c:v>
                </c:pt>
                <c:pt idx="37920">
                  <c:v>0.1950925925925926</c:v>
                </c:pt>
                <c:pt idx="37921">
                  <c:v>0.19533564814814816</c:v>
                </c:pt>
                <c:pt idx="37922">
                  <c:v>0.19559027777777779</c:v>
                </c:pt>
                <c:pt idx="37923">
                  <c:v>0.19583333333333333</c:v>
                </c:pt>
                <c:pt idx="37924">
                  <c:v>0.1960763888888889</c:v>
                </c:pt>
                <c:pt idx="37925">
                  <c:v>0.19631944444444446</c:v>
                </c:pt>
                <c:pt idx="37926">
                  <c:v>0.1965625</c:v>
                </c:pt>
                <c:pt idx="37927">
                  <c:v>0.19681712962962963</c:v>
                </c:pt>
                <c:pt idx="37928">
                  <c:v>0.1970601851851852</c:v>
                </c:pt>
                <c:pt idx="37929">
                  <c:v>0.19730324074074077</c:v>
                </c:pt>
                <c:pt idx="37930">
                  <c:v>0.1975462962962963</c:v>
                </c:pt>
                <c:pt idx="37931">
                  <c:v>0.19778935185185187</c:v>
                </c:pt>
                <c:pt idx="37932">
                  <c:v>0.19804398148148147</c:v>
                </c:pt>
                <c:pt idx="37933">
                  <c:v>0.19828703703703701</c:v>
                </c:pt>
                <c:pt idx="37934">
                  <c:v>0.19853009259259258</c:v>
                </c:pt>
                <c:pt idx="37935">
                  <c:v>0.19877314814814814</c:v>
                </c:pt>
                <c:pt idx="37936">
                  <c:v>0.19901620370370368</c:v>
                </c:pt>
                <c:pt idx="37937">
                  <c:v>0.19927083333333331</c:v>
                </c:pt>
                <c:pt idx="37938">
                  <c:v>0.19951388888888888</c:v>
                </c:pt>
                <c:pt idx="37939">
                  <c:v>0.19975694444444445</c:v>
                </c:pt>
                <c:pt idx="37940">
                  <c:v>0.19999999999999998</c:v>
                </c:pt>
                <c:pt idx="37941">
                  <c:v>0.20024305555555555</c:v>
                </c:pt>
                <c:pt idx="37942">
                  <c:v>0.20049768518518518</c:v>
                </c:pt>
                <c:pt idx="37943">
                  <c:v>0.20074074074074075</c:v>
                </c:pt>
                <c:pt idx="37944">
                  <c:v>0.20098379629629629</c:v>
                </c:pt>
                <c:pt idx="37945">
                  <c:v>0.20122685185185185</c:v>
                </c:pt>
                <c:pt idx="37946">
                  <c:v>0.20146990740740742</c:v>
                </c:pt>
                <c:pt idx="37947">
                  <c:v>0.20171296296296296</c:v>
                </c:pt>
                <c:pt idx="37948">
                  <c:v>0.20196759259259259</c:v>
                </c:pt>
                <c:pt idx="37949">
                  <c:v>0.20221064814814815</c:v>
                </c:pt>
                <c:pt idx="37950">
                  <c:v>0.20245370370370372</c:v>
                </c:pt>
                <c:pt idx="37951">
                  <c:v>0.20269675925925926</c:v>
                </c:pt>
                <c:pt idx="37952">
                  <c:v>0.20293981481481482</c:v>
                </c:pt>
                <c:pt idx="37953">
                  <c:v>0.20319444444444446</c:v>
                </c:pt>
                <c:pt idx="37954">
                  <c:v>0.20343750000000002</c:v>
                </c:pt>
                <c:pt idx="37955">
                  <c:v>0.20368055555555556</c:v>
                </c:pt>
                <c:pt idx="37956">
                  <c:v>0.20392361111111112</c:v>
                </c:pt>
                <c:pt idx="37957">
                  <c:v>0.20416666666666669</c:v>
                </c:pt>
                <c:pt idx="37958">
                  <c:v>0.20440972222222223</c:v>
                </c:pt>
                <c:pt idx="37959">
                  <c:v>0.20466435185185183</c:v>
                </c:pt>
                <c:pt idx="37960">
                  <c:v>0.2049074074074074</c:v>
                </c:pt>
                <c:pt idx="37961">
                  <c:v>0.20515046296296294</c:v>
                </c:pt>
                <c:pt idx="37962">
                  <c:v>0.2053935185185185</c:v>
                </c:pt>
                <c:pt idx="37963">
                  <c:v>0.20563657407407407</c:v>
                </c:pt>
                <c:pt idx="37964">
                  <c:v>0.2058912037037037</c:v>
                </c:pt>
                <c:pt idx="37965">
                  <c:v>0.20613425925925924</c:v>
                </c:pt>
                <c:pt idx="37966">
                  <c:v>0.20637731481481481</c:v>
                </c:pt>
                <c:pt idx="37967">
                  <c:v>0.20662037037037037</c:v>
                </c:pt>
                <c:pt idx="37968">
                  <c:v>0.20686342592592591</c:v>
                </c:pt>
                <c:pt idx="37969">
                  <c:v>0.20711805555555554</c:v>
                </c:pt>
                <c:pt idx="37970">
                  <c:v>0.20736111111111111</c:v>
                </c:pt>
                <c:pt idx="37971">
                  <c:v>0.20760416666666667</c:v>
                </c:pt>
                <c:pt idx="37972">
                  <c:v>0.20784722222222221</c:v>
                </c:pt>
                <c:pt idx="37973">
                  <c:v>0.20809027777777778</c:v>
                </c:pt>
                <c:pt idx="37974">
                  <c:v>0.20834490740740741</c:v>
                </c:pt>
                <c:pt idx="37975">
                  <c:v>0.20858796296296298</c:v>
                </c:pt>
                <c:pt idx="37976">
                  <c:v>0.20883101851851851</c:v>
                </c:pt>
                <c:pt idx="37977">
                  <c:v>0.20907407407407408</c:v>
                </c:pt>
                <c:pt idx="37978">
                  <c:v>0.20931712962962964</c:v>
                </c:pt>
                <c:pt idx="37979">
                  <c:v>0.20956018518518518</c:v>
                </c:pt>
                <c:pt idx="37980">
                  <c:v>0.20981481481481482</c:v>
                </c:pt>
                <c:pt idx="37981">
                  <c:v>0.21005787037037038</c:v>
                </c:pt>
                <c:pt idx="37982">
                  <c:v>0.21030092592592595</c:v>
                </c:pt>
                <c:pt idx="37983">
                  <c:v>0.21054398148148148</c:v>
                </c:pt>
                <c:pt idx="37984">
                  <c:v>0.21078703703703705</c:v>
                </c:pt>
                <c:pt idx="37985">
                  <c:v>0.21104166666666668</c:v>
                </c:pt>
                <c:pt idx="37986">
                  <c:v>0.21128472222222225</c:v>
                </c:pt>
                <c:pt idx="37987">
                  <c:v>0.21152777777777776</c:v>
                </c:pt>
                <c:pt idx="37988">
                  <c:v>0.21177083333333332</c:v>
                </c:pt>
                <c:pt idx="37989">
                  <c:v>0.21201388888888886</c:v>
                </c:pt>
                <c:pt idx="37990">
                  <c:v>0.2122685185185185</c:v>
                </c:pt>
                <c:pt idx="37991">
                  <c:v>0.21251157407407406</c:v>
                </c:pt>
                <c:pt idx="37992">
                  <c:v>0.21275462962962963</c:v>
                </c:pt>
                <c:pt idx="37993">
                  <c:v>0.21299768518518516</c:v>
                </c:pt>
                <c:pt idx="37994">
                  <c:v>0.21324074074074073</c:v>
                </c:pt>
                <c:pt idx="37995">
                  <c:v>0.2134837962962963</c:v>
                </c:pt>
                <c:pt idx="37996">
                  <c:v>0.21373842592592593</c:v>
                </c:pt>
                <c:pt idx="37997">
                  <c:v>0.21398148148148147</c:v>
                </c:pt>
                <c:pt idx="37998">
                  <c:v>0.21422453703703703</c:v>
                </c:pt>
                <c:pt idx="37999">
                  <c:v>0.2144675925925926</c:v>
                </c:pt>
                <c:pt idx="38000">
                  <c:v>0.21471064814814814</c:v>
                </c:pt>
                <c:pt idx="38001">
                  <c:v>0.21496527777777777</c:v>
                </c:pt>
                <c:pt idx="38002">
                  <c:v>0.21520833333333333</c:v>
                </c:pt>
                <c:pt idx="38003">
                  <c:v>0.2154513888888889</c:v>
                </c:pt>
                <c:pt idx="38004">
                  <c:v>0.21569444444444444</c:v>
                </c:pt>
                <c:pt idx="38005">
                  <c:v>0.2159375</c:v>
                </c:pt>
                <c:pt idx="38006">
                  <c:v>0.21619212962962964</c:v>
                </c:pt>
                <c:pt idx="38007">
                  <c:v>0.2164351851851852</c:v>
                </c:pt>
                <c:pt idx="38008">
                  <c:v>0.21667824074074074</c:v>
                </c:pt>
                <c:pt idx="38009">
                  <c:v>0.21692129629629631</c:v>
                </c:pt>
                <c:pt idx="38010">
                  <c:v>0.21716435185185187</c:v>
                </c:pt>
                <c:pt idx="38011">
                  <c:v>0.2174189814814815</c:v>
                </c:pt>
                <c:pt idx="38012">
                  <c:v>0.21766203703703704</c:v>
                </c:pt>
                <c:pt idx="38013">
                  <c:v>0.21790509259259261</c:v>
                </c:pt>
                <c:pt idx="38014">
                  <c:v>0.21814814814814817</c:v>
                </c:pt>
                <c:pt idx="38015">
                  <c:v>0.21839120370370368</c:v>
                </c:pt>
                <c:pt idx="38016">
                  <c:v>0.21863425925925925</c:v>
                </c:pt>
                <c:pt idx="38017">
                  <c:v>0.21888888888888888</c:v>
                </c:pt>
                <c:pt idx="38018">
                  <c:v>0.21913194444444442</c:v>
                </c:pt>
                <c:pt idx="38019">
                  <c:v>0.21937499999999999</c:v>
                </c:pt>
                <c:pt idx="38020">
                  <c:v>0.21961805555555555</c:v>
                </c:pt>
                <c:pt idx="38021">
                  <c:v>0.21986111111111109</c:v>
                </c:pt>
                <c:pt idx="38022">
                  <c:v>0.22011574074074072</c:v>
                </c:pt>
                <c:pt idx="38023">
                  <c:v>0.22035879629629629</c:v>
                </c:pt>
                <c:pt idx="38024">
                  <c:v>0.22060185185185185</c:v>
                </c:pt>
                <c:pt idx="38025">
                  <c:v>0.22084490740740739</c:v>
                </c:pt>
                <c:pt idx="38026">
                  <c:v>0.22108796296296296</c:v>
                </c:pt>
                <c:pt idx="38027">
                  <c:v>0.22134259259259259</c:v>
                </c:pt>
                <c:pt idx="38028">
                  <c:v>0.22158564814814816</c:v>
                </c:pt>
                <c:pt idx="38029">
                  <c:v>0.22182870370370369</c:v>
                </c:pt>
                <c:pt idx="38030">
                  <c:v>0.22207175925925926</c:v>
                </c:pt>
                <c:pt idx="38031">
                  <c:v>0.22231481481481483</c:v>
                </c:pt>
                <c:pt idx="38032">
                  <c:v>0.22256944444444446</c:v>
                </c:pt>
                <c:pt idx="38033">
                  <c:v>0.2228125</c:v>
                </c:pt>
                <c:pt idx="38034">
                  <c:v>0.22305555555555556</c:v>
                </c:pt>
                <c:pt idx="38035">
                  <c:v>0.22329861111111113</c:v>
                </c:pt>
                <c:pt idx="38036">
                  <c:v>0.22354166666666667</c:v>
                </c:pt>
                <c:pt idx="38037">
                  <c:v>0.22378472222222223</c:v>
                </c:pt>
                <c:pt idx="38038">
                  <c:v>0.22403935185185186</c:v>
                </c:pt>
                <c:pt idx="38039">
                  <c:v>0.22428240740740743</c:v>
                </c:pt>
                <c:pt idx="38040">
                  <c:v>0.22452546296296297</c:v>
                </c:pt>
                <c:pt idx="38041">
                  <c:v>0.22476851851851853</c:v>
                </c:pt>
                <c:pt idx="38042">
                  <c:v>0.2250115740740741</c:v>
                </c:pt>
                <c:pt idx="38043">
                  <c:v>0.22526620370370368</c:v>
                </c:pt>
                <c:pt idx="38044">
                  <c:v>0.22550925925925924</c:v>
                </c:pt>
                <c:pt idx="38045">
                  <c:v>0.22575231481481481</c:v>
                </c:pt>
                <c:pt idx="38046">
                  <c:v>0.22599537037037035</c:v>
                </c:pt>
                <c:pt idx="38047">
                  <c:v>0.22623842592592591</c:v>
                </c:pt>
                <c:pt idx="38048">
                  <c:v>0.22649305555555554</c:v>
                </c:pt>
                <c:pt idx="38049">
                  <c:v>0.22673611111111111</c:v>
                </c:pt>
                <c:pt idx="38050">
                  <c:v>0.22697916666666665</c:v>
                </c:pt>
                <c:pt idx="38051">
                  <c:v>0.22722222222222221</c:v>
                </c:pt>
                <c:pt idx="38052">
                  <c:v>0.22746527777777778</c:v>
                </c:pt>
                <c:pt idx="38053">
                  <c:v>0.22770833333333332</c:v>
                </c:pt>
                <c:pt idx="38054">
                  <c:v>0.22796296296296295</c:v>
                </c:pt>
                <c:pt idx="38055">
                  <c:v>0.22820601851851852</c:v>
                </c:pt>
                <c:pt idx="38056">
                  <c:v>0.22844907407407408</c:v>
                </c:pt>
                <c:pt idx="38057">
                  <c:v>0.22869212962962962</c:v>
                </c:pt>
                <c:pt idx="38058">
                  <c:v>0.22893518518518519</c:v>
                </c:pt>
                <c:pt idx="38059">
                  <c:v>0.22918981481481482</c:v>
                </c:pt>
                <c:pt idx="38060">
                  <c:v>0.22943287037037038</c:v>
                </c:pt>
                <c:pt idx="38061">
                  <c:v>0.22967592592592592</c:v>
                </c:pt>
                <c:pt idx="38062">
                  <c:v>0.22991898148148149</c:v>
                </c:pt>
                <c:pt idx="38063">
                  <c:v>0.23016203703703705</c:v>
                </c:pt>
                <c:pt idx="38064">
                  <c:v>0.23041666666666669</c:v>
                </c:pt>
                <c:pt idx="38065">
                  <c:v>0.23065972222222222</c:v>
                </c:pt>
                <c:pt idx="38066">
                  <c:v>0.23090277777777779</c:v>
                </c:pt>
                <c:pt idx="38067">
                  <c:v>0.23114583333333336</c:v>
                </c:pt>
                <c:pt idx="38068">
                  <c:v>0.23138888888888889</c:v>
                </c:pt>
                <c:pt idx="38069">
                  <c:v>0.23164351851851853</c:v>
                </c:pt>
                <c:pt idx="38070">
                  <c:v>0.23188657407407409</c:v>
                </c:pt>
                <c:pt idx="38071">
                  <c:v>0.23212962962962966</c:v>
                </c:pt>
                <c:pt idx="38072">
                  <c:v>0.2323726851851852</c:v>
                </c:pt>
                <c:pt idx="38073">
                  <c:v>0.23261574074074076</c:v>
                </c:pt>
                <c:pt idx="38074">
                  <c:v>0.23285879629629633</c:v>
                </c:pt>
                <c:pt idx="38075">
                  <c:v>0.2331134259259259</c:v>
                </c:pt>
                <c:pt idx="38076">
                  <c:v>0.23335648148148147</c:v>
                </c:pt>
                <c:pt idx="38077">
                  <c:v>0.23359953703703704</c:v>
                </c:pt>
                <c:pt idx="38078">
                  <c:v>0.23384259259259257</c:v>
                </c:pt>
                <c:pt idx="38079">
                  <c:v>0.23409722222222221</c:v>
                </c:pt>
                <c:pt idx="38080">
                  <c:v>0.23434027777777777</c:v>
                </c:pt>
                <c:pt idx="38081">
                  <c:v>0.23458333333333334</c:v>
                </c:pt>
                <c:pt idx="38082">
                  <c:v>0.23482638888888888</c:v>
                </c:pt>
                <c:pt idx="38083">
                  <c:v>0.23506944444444444</c:v>
                </c:pt>
                <c:pt idx="38084">
                  <c:v>0.23531250000000001</c:v>
                </c:pt>
                <c:pt idx="38085">
                  <c:v>0.23556712962962964</c:v>
                </c:pt>
                <c:pt idx="38086">
                  <c:v>0.23581018518518518</c:v>
                </c:pt>
                <c:pt idx="38087">
                  <c:v>0.23605324074074074</c:v>
                </c:pt>
                <c:pt idx="38088">
                  <c:v>0.23629629629629631</c:v>
                </c:pt>
                <c:pt idx="38089">
                  <c:v>0.23653935185185185</c:v>
                </c:pt>
                <c:pt idx="38090">
                  <c:v>0.23678240740740741</c:v>
                </c:pt>
                <c:pt idx="38091">
                  <c:v>0.23703703703703705</c:v>
                </c:pt>
                <c:pt idx="38092">
                  <c:v>0.23728009259259261</c:v>
                </c:pt>
                <c:pt idx="38093">
                  <c:v>0.23752314814814815</c:v>
                </c:pt>
                <c:pt idx="38094">
                  <c:v>0.23776620370370372</c:v>
                </c:pt>
                <c:pt idx="38095">
                  <c:v>0.23800925925925928</c:v>
                </c:pt>
                <c:pt idx="38096">
                  <c:v>0.23826388888888891</c:v>
                </c:pt>
                <c:pt idx="38097">
                  <c:v>0.23850694444444445</c:v>
                </c:pt>
                <c:pt idx="38098">
                  <c:v>0.23875000000000002</c:v>
                </c:pt>
                <c:pt idx="38099">
                  <c:v>0.23899305555555558</c:v>
                </c:pt>
                <c:pt idx="38100">
                  <c:v>0.23923611111111112</c:v>
                </c:pt>
                <c:pt idx="38101">
                  <c:v>0.23949074074074073</c:v>
                </c:pt>
                <c:pt idx="38102">
                  <c:v>0.23973379629629629</c:v>
                </c:pt>
                <c:pt idx="38103">
                  <c:v>0.23997685185185183</c:v>
                </c:pt>
                <c:pt idx="38104">
                  <c:v>0.2402199074074074</c:v>
                </c:pt>
                <c:pt idx="38105">
                  <c:v>0.24046296296296296</c:v>
                </c:pt>
                <c:pt idx="38106">
                  <c:v>0.24071759259259259</c:v>
                </c:pt>
                <c:pt idx="38107">
                  <c:v>0.24096064814814813</c:v>
                </c:pt>
                <c:pt idx="38108">
                  <c:v>0.2412037037037037</c:v>
                </c:pt>
                <c:pt idx="38109">
                  <c:v>0.24144675925925926</c:v>
                </c:pt>
                <c:pt idx="38110">
                  <c:v>0.2416898148148148</c:v>
                </c:pt>
                <c:pt idx="38111">
                  <c:v>0.24194444444444443</c:v>
                </c:pt>
                <c:pt idx="38112">
                  <c:v>0.2421875</c:v>
                </c:pt>
                <c:pt idx="38113">
                  <c:v>0.24243055555555557</c:v>
                </c:pt>
                <c:pt idx="38114">
                  <c:v>0.2426736111111111</c:v>
                </c:pt>
                <c:pt idx="38115">
                  <c:v>0.24291666666666667</c:v>
                </c:pt>
                <c:pt idx="38116">
                  <c:v>0.2431712962962963</c:v>
                </c:pt>
                <c:pt idx="38117">
                  <c:v>0.24341435185185187</c:v>
                </c:pt>
                <c:pt idx="38118">
                  <c:v>0.24365740740740741</c:v>
                </c:pt>
                <c:pt idx="38119">
                  <c:v>0.24390046296296297</c:v>
                </c:pt>
                <c:pt idx="38120">
                  <c:v>0.24414351851851854</c:v>
                </c:pt>
                <c:pt idx="38121">
                  <c:v>0.24438657407407408</c:v>
                </c:pt>
                <c:pt idx="38122">
                  <c:v>0.24464120370370371</c:v>
                </c:pt>
                <c:pt idx="38123">
                  <c:v>0.24488425925925927</c:v>
                </c:pt>
                <c:pt idx="38124">
                  <c:v>0.24512731481481484</c:v>
                </c:pt>
                <c:pt idx="38125">
                  <c:v>0.24537037037037038</c:v>
                </c:pt>
                <c:pt idx="38126">
                  <c:v>0.24561342592592594</c:v>
                </c:pt>
                <c:pt idx="38127">
                  <c:v>0.24585648148148151</c:v>
                </c:pt>
                <c:pt idx="38128">
                  <c:v>0.24611111111111109</c:v>
                </c:pt>
                <c:pt idx="38129">
                  <c:v>0.24635416666666665</c:v>
                </c:pt>
                <c:pt idx="38130">
                  <c:v>0.24659722222222222</c:v>
                </c:pt>
                <c:pt idx="38131">
                  <c:v>0.24684027777777776</c:v>
                </c:pt>
                <c:pt idx="38132">
                  <c:v>0.24708333333333332</c:v>
                </c:pt>
                <c:pt idx="38133">
                  <c:v>0.24733796296296295</c:v>
                </c:pt>
                <c:pt idx="38134">
                  <c:v>0.24758101851851852</c:v>
                </c:pt>
                <c:pt idx="38135">
                  <c:v>0.24782407407407406</c:v>
                </c:pt>
                <c:pt idx="38136">
                  <c:v>0.24806712962962962</c:v>
                </c:pt>
                <c:pt idx="38137">
                  <c:v>0.24831018518518519</c:v>
                </c:pt>
                <c:pt idx="38138">
                  <c:v>0.24856481481481482</c:v>
                </c:pt>
                <c:pt idx="38139">
                  <c:v>0.24880787037037036</c:v>
                </c:pt>
                <c:pt idx="38140">
                  <c:v>0.24905092592592593</c:v>
                </c:pt>
                <c:pt idx="38141">
                  <c:v>0.24929398148148149</c:v>
                </c:pt>
                <c:pt idx="38142">
                  <c:v>0.24953703703703703</c:v>
                </c:pt>
                <c:pt idx="38143">
                  <c:v>0.24979166666666666</c:v>
                </c:pt>
                <c:pt idx="38144">
                  <c:v>0.25003472222222223</c:v>
                </c:pt>
                <c:pt idx="38145">
                  <c:v>0.25027777777777777</c:v>
                </c:pt>
                <c:pt idx="38146">
                  <c:v>0.25052083333333336</c:v>
                </c:pt>
                <c:pt idx="38147">
                  <c:v>0.2507638888888889</c:v>
                </c:pt>
                <c:pt idx="38148">
                  <c:v>0.25101851851851853</c:v>
                </c:pt>
                <c:pt idx="38149">
                  <c:v>0.25126157407407407</c:v>
                </c:pt>
                <c:pt idx="38150">
                  <c:v>0.25150462962962966</c:v>
                </c:pt>
                <c:pt idx="38151">
                  <c:v>0.2517476851851852</c:v>
                </c:pt>
                <c:pt idx="38152">
                  <c:v>0.25199074074074074</c:v>
                </c:pt>
                <c:pt idx="38153">
                  <c:v>0.25223379629629633</c:v>
                </c:pt>
                <c:pt idx="38154">
                  <c:v>0.25248842592592591</c:v>
                </c:pt>
                <c:pt idx="38155">
                  <c:v>0.25273148148148145</c:v>
                </c:pt>
                <c:pt idx="38156">
                  <c:v>0.25297453703703704</c:v>
                </c:pt>
                <c:pt idx="38157">
                  <c:v>0.25321759259259258</c:v>
                </c:pt>
                <c:pt idx="38158">
                  <c:v>0.25347222222222221</c:v>
                </c:pt>
                <c:pt idx="38159">
                  <c:v>0.25371527777777775</c:v>
                </c:pt>
                <c:pt idx="38160">
                  <c:v>0.25395833333333334</c:v>
                </c:pt>
                <c:pt idx="38161">
                  <c:v>0.25420138888888888</c:v>
                </c:pt>
                <c:pt idx="38162">
                  <c:v>0.25444444444444442</c:v>
                </c:pt>
                <c:pt idx="38163">
                  <c:v>0.25468750000000001</c:v>
                </c:pt>
                <c:pt idx="38164">
                  <c:v>0.25493055555555555</c:v>
                </c:pt>
                <c:pt idx="38165">
                  <c:v>0.25518518518518518</c:v>
                </c:pt>
                <c:pt idx="38166">
                  <c:v>0.25542824074074072</c:v>
                </c:pt>
                <c:pt idx="38167">
                  <c:v>0.25567129629629631</c:v>
                </c:pt>
                <c:pt idx="38168">
                  <c:v>0.25591435185185185</c:v>
                </c:pt>
                <c:pt idx="38169">
                  <c:v>0.25615740740740739</c:v>
                </c:pt>
                <c:pt idx="38170">
                  <c:v>0.25641203703703702</c:v>
                </c:pt>
                <c:pt idx="38171">
                  <c:v>0.25665509259259262</c:v>
                </c:pt>
                <c:pt idx="38172">
                  <c:v>0.25689814814814815</c:v>
                </c:pt>
                <c:pt idx="38173">
                  <c:v>0.25714120370370369</c:v>
                </c:pt>
                <c:pt idx="38174">
                  <c:v>0.25738425925925928</c:v>
                </c:pt>
                <c:pt idx="38175">
                  <c:v>0.25763888888888892</c:v>
                </c:pt>
                <c:pt idx="38176">
                  <c:v>0.25788194444444446</c:v>
                </c:pt>
                <c:pt idx="38177">
                  <c:v>0.25812499999999999</c:v>
                </c:pt>
                <c:pt idx="38178">
                  <c:v>0.25836805555555559</c:v>
                </c:pt>
                <c:pt idx="38179">
                  <c:v>0.25861111111111112</c:v>
                </c:pt>
                <c:pt idx="38180">
                  <c:v>0.25886574074074076</c:v>
                </c:pt>
                <c:pt idx="38181">
                  <c:v>0.2591087962962963</c:v>
                </c:pt>
                <c:pt idx="38182">
                  <c:v>0.25935185185185183</c:v>
                </c:pt>
                <c:pt idx="38183">
                  <c:v>0.25959490740740737</c:v>
                </c:pt>
                <c:pt idx="38184">
                  <c:v>0.25983796296296297</c:v>
                </c:pt>
                <c:pt idx="38185">
                  <c:v>0.2600925925925926</c:v>
                </c:pt>
                <c:pt idx="38186">
                  <c:v>0.26033564814814814</c:v>
                </c:pt>
                <c:pt idx="38187">
                  <c:v>0.26057870370370367</c:v>
                </c:pt>
                <c:pt idx="38188">
                  <c:v>0.26082175925925927</c:v>
                </c:pt>
                <c:pt idx="38189">
                  <c:v>0.26106481481481481</c:v>
                </c:pt>
                <c:pt idx="38190">
                  <c:v>0.26130787037037034</c:v>
                </c:pt>
                <c:pt idx="38191">
                  <c:v>0.26156249999999998</c:v>
                </c:pt>
                <c:pt idx="38192">
                  <c:v>0.26180555555555557</c:v>
                </c:pt>
                <c:pt idx="38193">
                  <c:v>0.26204861111111111</c:v>
                </c:pt>
                <c:pt idx="38194">
                  <c:v>0.26229166666666665</c:v>
                </c:pt>
                <c:pt idx="38195">
                  <c:v>0.26253472222222224</c:v>
                </c:pt>
                <c:pt idx="38196">
                  <c:v>0.26278935185185187</c:v>
                </c:pt>
                <c:pt idx="38197">
                  <c:v>0.26303240740740741</c:v>
                </c:pt>
                <c:pt idx="38198">
                  <c:v>0.26327546296296295</c:v>
                </c:pt>
                <c:pt idx="38199">
                  <c:v>0.26351851851851854</c:v>
                </c:pt>
                <c:pt idx="38200">
                  <c:v>0.26376157407407408</c:v>
                </c:pt>
                <c:pt idx="38201">
                  <c:v>0.26400462962962962</c:v>
                </c:pt>
                <c:pt idx="38202">
                  <c:v>0.26425925925925925</c:v>
                </c:pt>
                <c:pt idx="38203">
                  <c:v>0.26450231481481484</c:v>
                </c:pt>
                <c:pt idx="38204">
                  <c:v>0.26474537037037038</c:v>
                </c:pt>
                <c:pt idx="38205">
                  <c:v>0.26498842592592592</c:v>
                </c:pt>
                <c:pt idx="38206">
                  <c:v>0.26523148148148151</c:v>
                </c:pt>
                <c:pt idx="38207">
                  <c:v>0.26548611111111114</c:v>
                </c:pt>
                <c:pt idx="38208">
                  <c:v>0.26572916666666668</c:v>
                </c:pt>
                <c:pt idx="38209">
                  <c:v>0.26597222222222222</c:v>
                </c:pt>
                <c:pt idx="38210">
                  <c:v>0.26621527777777781</c:v>
                </c:pt>
                <c:pt idx="38211">
                  <c:v>0.2664583333333333</c:v>
                </c:pt>
                <c:pt idx="38212">
                  <c:v>0.26671296296296293</c:v>
                </c:pt>
                <c:pt idx="38213">
                  <c:v>0.26695601851851852</c:v>
                </c:pt>
                <c:pt idx="38214">
                  <c:v>0.26719907407407406</c:v>
                </c:pt>
                <c:pt idx="38215">
                  <c:v>0.2674421296296296</c:v>
                </c:pt>
                <c:pt idx="38216">
                  <c:v>0.26768518518518519</c:v>
                </c:pt>
                <c:pt idx="38217">
                  <c:v>0.26793981481481483</c:v>
                </c:pt>
                <c:pt idx="38218">
                  <c:v>0.26818287037037036</c:v>
                </c:pt>
                <c:pt idx="38219">
                  <c:v>0.2684259259259259</c:v>
                </c:pt>
                <c:pt idx="38220">
                  <c:v>0.26866898148148149</c:v>
                </c:pt>
                <c:pt idx="38221">
                  <c:v>0.26891203703703703</c:v>
                </c:pt>
                <c:pt idx="38222">
                  <c:v>0.26916666666666667</c:v>
                </c:pt>
                <c:pt idx="38223">
                  <c:v>0.2694097222222222</c:v>
                </c:pt>
                <c:pt idx="38224">
                  <c:v>0.2696527777777778</c:v>
                </c:pt>
                <c:pt idx="38225">
                  <c:v>0.26989583333333333</c:v>
                </c:pt>
                <c:pt idx="38226">
                  <c:v>0.27013888888888887</c:v>
                </c:pt>
                <c:pt idx="38227">
                  <c:v>0.27038194444444447</c:v>
                </c:pt>
                <c:pt idx="38228">
                  <c:v>0.2706365740740741</c:v>
                </c:pt>
                <c:pt idx="38229">
                  <c:v>0.27087962962962964</c:v>
                </c:pt>
                <c:pt idx="38230">
                  <c:v>0.27112268518518517</c:v>
                </c:pt>
                <c:pt idx="38231">
                  <c:v>0.27136574074074077</c:v>
                </c:pt>
                <c:pt idx="38232">
                  <c:v>0.27160879629629631</c:v>
                </c:pt>
                <c:pt idx="38233">
                  <c:v>0.27186342592592594</c:v>
                </c:pt>
                <c:pt idx="38234">
                  <c:v>0.27210648148148148</c:v>
                </c:pt>
                <c:pt idx="38235">
                  <c:v>0.27234953703703701</c:v>
                </c:pt>
                <c:pt idx="38236">
                  <c:v>0.27259259259259255</c:v>
                </c:pt>
                <c:pt idx="38237">
                  <c:v>0.27283564814814815</c:v>
                </c:pt>
                <c:pt idx="38238">
                  <c:v>0.27307870370370368</c:v>
                </c:pt>
                <c:pt idx="38239">
                  <c:v>0.27333333333333337</c:v>
                </c:pt>
                <c:pt idx="38240">
                  <c:v>0.27357638888888891</c:v>
                </c:pt>
                <c:pt idx="38241">
                  <c:v>0.27381944444444445</c:v>
                </c:pt>
                <c:pt idx="38242">
                  <c:v>0.27406249999999999</c:v>
                </c:pt>
                <c:pt idx="38243">
                  <c:v>0.27430555555555552</c:v>
                </c:pt>
                <c:pt idx="38244">
                  <c:v>0.27456018518518516</c:v>
                </c:pt>
                <c:pt idx="38245">
                  <c:v>0.27480324074074075</c:v>
                </c:pt>
                <c:pt idx="38246">
                  <c:v>0.27504629629629629</c:v>
                </c:pt>
                <c:pt idx="38247">
                  <c:v>0.27528935185185183</c:v>
                </c:pt>
                <c:pt idx="38248">
                  <c:v>0.27553240740740742</c:v>
                </c:pt>
                <c:pt idx="38249">
                  <c:v>0.27578703703703705</c:v>
                </c:pt>
                <c:pt idx="38250">
                  <c:v>0.27603009259259259</c:v>
                </c:pt>
                <c:pt idx="38251">
                  <c:v>0.27627314814814813</c:v>
                </c:pt>
                <c:pt idx="38252">
                  <c:v>0.27651620370370372</c:v>
                </c:pt>
                <c:pt idx="38253">
                  <c:v>0.27675925925925926</c:v>
                </c:pt>
                <c:pt idx="38254">
                  <c:v>0.27701388888888889</c:v>
                </c:pt>
                <c:pt idx="38255">
                  <c:v>0.27725694444444443</c:v>
                </c:pt>
                <c:pt idx="38256">
                  <c:v>0.27750000000000002</c:v>
                </c:pt>
                <c:pt idx="38257">
                  <c:v>0.27774305555555556</c:v>
                </c:pt>
                <c:pt idx="38258">
                  <c:v>0.2779861111111111</c:v>
                </c:pt>
                <c:pt idx="38259">
                  <c:v>0.27822916666666669</c:v>
                </c:pt>
                <c:pt idx="38260">
                  <c:v>0.27848379629629633</c:v>
                </c:pt>
                <c:pt idx="38261">
                  <c:v>0.27872685185185186</c:v>
                </c:pt>
                <c:pt idx="38262">
                  <c:v>0.2789699074074074</c:v>
                </c:pt>
                <c:pt idx="38263">
                  <c:v>0.279212962962963</c:v>
                </c:pt>
                <c:pt idx="38264">
                  <c:v>0.27945601851851848</c:v>
                </c:pt>
                <c:pt idx="38265">
                  <c:v>0.27971064814814817</c:v>
                </c:pt>
                <c:pt idx="38266">
                  <c:v>0.2799537037037037</c:v>
                </c:pt>
                <c:pt idx="38267">
                  <c:v>0.2801967592592593</c:v>
                </c:pt>
                <c:pt idx="38268">
                  <c:v>0.28043981481481484</c:v>
                </c:pt>
                <c:pt idx="38269">
                  <c:v>0.28068287037037037</c:v>
                </c:pt>
                <c:pt idx="38270">
                  <c:v>0.28092592592592591</c:v>
                </c:pt>
                <c:pt idx="38271">
                  <c:v>0.28118055555555554</c:v>
                </c:pt>
                <c:pt idx="38272">
                  <c:v>0.28142361111111108</c:v>
                </c:pt>
                <c:pt idx="38273">
                  <c:v>0.28166666666666668</c:v>
                </c:pt>
                <c:pt idx="38274">
                  <c:v>0.28190972222222221</c:v>
                </c:pt>
                <c:pt idx="38275">
                  <c:v>0.28215277777777775</c:v>
                </c:pt>
                <c:pt idx="38276">
                  <c:v>0.28240740740740738</c:v>
                </c:pt>
                <c:pt idx="38277">
                  <c:v>0.28265046296296298</c:v>
                </c:pt>
                <c:pt idx="38278">
                  <c:v>0.28289351851851852</c:v>
                </c:pt>
                <c:pt idx="38279">
                  <c:v>0.28313657407407405</c:v>
                </c:pt>
                <c:pt idx="38280">
                  <c:v>0.28337962962962965</c:v>
                </c:pt>
                <c:pt idx="38281">
                  <c:v>0.28363425925925928</c:v>
                </c:pt>
                <c:pt idx="38282">
                  <c:v>0.28387731481481482</c:v>
                </c:pt>
                <c:pt idx="38283">
                  <c:v>0.28412037037037036</c:v>
                </c:pt>
                <c:pt idx="38284">
                  <c:v>0.28436342592592595</c:v>
                </c:pt>
                <c:pt idx="38285">
                  <c:v>0.28460648148148149</c:v>
                </c:pt>
                <c:pt idx="38286">
                  <c:v>0.28486111111111112</c:v>
                </c:pt>
                <c:pt idx="38287">
                  <c:v>0.28510416666666666</c:v>
                </c:pt>
                <c:pt idx="38288">
                  <c:v>0.28534722222222225</c:v>
                </c:pt>
                <c:pt idx="38289">
                  <c:v>0.28559027777777779</c:v>
                </c:pt>
                <c:pt idx="38290">
                  <c:v>0.28583333333333333</c:v>
                </c:pt>
                <c:pt idx="38291">
                  <c:v>0.28608796296296296</c:v>
                </c:pt>
                <c:pt idx="38292">
                  <c:v>0.28633101851851855</c:v>
                </c:pt>
                <c:pt idx="38293">
                  <c:v>0.28657407407407409</c:v>
                </c:pt>
                <c:pt idx="38294">
                  <c:v>0.28681712962962963</c:v>
                </c:pt>
                <c:pt idx="38295">
                  <c:v>0.28706018518518522</c:v>
                </c:pt>
                <c:pt idx="38296">
                  <c:v>0.28730324074074076</c:v>
                </c:pt>
                <c:pt idx="38297">
                  <c:v>0.28755787037037034</c:v>
                </c:pt>
                <c:pt idx="38298">
                  <c:v>0.28780092592592593</c:v>
                </c:pt>
                <c:pt idx="38299">
                  <c:v>0.28804398148148147</c:v>
                </c:pt>
                <c:pt idx="38300">
                  <c:v>0.28828703703703701</c:v>
                </c:pt>
                <c:pt idx="38301">
                  <c:v>0.2885300925925926</c:v>
                </c:pt>
                <c:pt idx="38302">
                  <c:v>0.28877314814814814</c:v>
                </c:pt>
                <c:pt idx="38303">
                  <c:v>0.28902777777777777</c:v>
                </c:pt>
                <c:pt idx="38304">
                  <c:v>0.28927083333333331</c:v>
                </c:pt>
                <c:pt idx="38305">
                  <c:v>0.2895138888888889</c:v>
                </c:pt>
                <c:pt idx="38306">
                  <c:v>0.28975694444444444</c:v>
                </c:pt>
                <c:pt idx="38307">
                  <c:v>0.28999999999999998</c:v>
                </c:pt>
                <c:pt idx="38308">
                  <c:v>0.29025462962962961</c:v>
                </c:pt>
                <c:pt idx="38309">
                  <c:v>0.29049768518518521</c:v>
                </c:pt>
                <c:pt idx="38310">
                  <c:v>0.29074074074074074</c:v>
                </c:pt>
                <c:pt idx="38311">
                  <c:v>0.29098379629629628</c:v>
                </c:pt>
                <c:pt idx="38312">
                  <c:v>0.29122685185185188</c:v>
                </c:pt>
                <c:pt idx="38313">
                  <c:v>0.29148148148148151</c:v>
                </c:pt>
                <c:pt idx="38314">
                  <c:v>0.29172453703703705</c:v>
                </c:pt>
                <c:pt idx="38315">
                  <c:v>0.29196759259259258</c:v>
                </c:pt>
                <c:pt idx="38316">
                  <c:v>0.29221064814814818</c:v>
                </c:pt>
                <c:pt idx="38317">
                  <c:v>0.29245370370370372</c:v>
                </c:pt>
                <c:pt idx="38318">
                  <c:v>0.29270833333333335</c:v>
                </c:pt>
                <c:pt idx="38319">
                  <c:v>0.29295138888888889</c:v>
                </c:pt>
                <c:pt idx="38320">
                  <c:v>0.29319444444444448</c:v>
                </c:pt>
                <c:pt idx="38321">
                  <c:v>0.29343750000000002</c:v>
                </c:pt>
                <c:pt idx="38322">
                  <c:v>0.29368055555555556</c:v>
                </c:pt>
                <c:pt idx="38323">
                  <c:v>0.29393518518518519</c:v>
                </c:pt>
                <c:pt idx="38324">
                  <c:v>0.29417824074074073</c:v>
                </c:pt>
                <c:pt idx="38325">
                  <c:v>0.29442129629629626</c:v>
                </c:pt>
                <c:pt idx="38326">
                  <c:v>0.29466435185185186</c:v>
                </c:pt>
                <c:pt idx="38327">
                  <c:v>0.2949074074074074</c:v>
                </c:pt>
                <c:pt idx="38328">
                  <c:v>0.29515046296296293</c:v>
                </c:pt>
                <c:pt idx="38329">
                  <c:v>0.29540509259259257</c:v>
                </c:pt>
                <c:pt idx="38330">
                  <c:v>0.29564814814814816</c:v>
                </c:pt>
                <c:pt idx="38331">
                  <c:v>0.2958912037037037</c:v>
                </c:pt>
                <c:pt idx="38332">
                  <c:v>0.29613425925925924</c:v>
                </c:pt>
                <c:pt idx="38333">
                  <c:v>0.29637731481481483</c:v>
                </c:pt>
                <c:pt idx="38334">
                  <c:v>0.29663194444444446</c:v>
                </c:pt>
                <c:pt idx="38335">
                  <c:v>0.296875</c:v>
                </c:pt>
                <c:pt idx="38336">
                  <c:v>0.29711805555555554</c:v>
                </c:pt>
                <c:pt idx="38337">
                  <c:v>0.29736111111111113</c:v>
                </c:pt>
                <c:pt idx="38338">
                  <c:v>0.29760416666666667</c:v>
                </c:pt>
                <c:pt idx="38339">
                  <c:v>0.29784722222222221</c:v>
                </c:pt>
                <c:pt idx="38340">
                  <c:v>0.29810185185185184</c:v>
                </c:pt>
                <c:pt idx="38341">
                  <c:v>0.29834490740740743</c:v>
                </c:pt>
                <c:pt idx="38342">
                  <c:v>0.29858796296296297</c:v>
                </c:pt>
                <c:pt idx="38343">
                  <c:v>0.29883101851851851</c:v>
                </c:pt>
                <c:pt idx="38344">
                  <c:v>0.2990740740740741</c:v>
                </c:pt>
                <c:pt idx="38345">
                  <c:v>0.29932870370370374</c:v>
                </c:pt>
                <c:pt idx="38346">
                  <c:v>0.29957175925925927</c:v>
                </c:pt>
                <c:pt idx="38347">
                  <c:v>0.29981481481481481</c:v>
                </c:pt>
                <c:pt idx="38348">
                  <c:v>0.30005787037037041</c:v>
                </c:pt>
                <c:pt idx="38349">
                  <c:v>0.30030092592592594</c:v>
                </c:pt>
                <c:pt idx="38350">
                  <c:v>0.30055555555555552</c:v>
                </c:pt>
                <c:pt idx="38351">
                  <c:v>0.30079861111111111</c:v>
                </c:pt>
                <c:pt idx="38352">
                  <c:v>0.30104166666666665</c:v>
                </c:pt>
                <c:pt idx="38353">
                  <c:v>0.30128472222222219</c:v>
                </c:pt>
                <c:pt idx="38354">
                  <c:v>0.30152777777777778</c:v>
                </c:pt>
                <c:pt idx="38355">
                  <c:v>0.30178240740740742</c:v>
                </c:pt>
                <c:pt idx="38356">
                  <c:v>0.30202546296296295</c:v>
                </c:pt>
                <c:pt idx="38357">
                  <c:v>0.30226851851851849</c:v>
                </c:pt>
                <c:pt idx="38358">
                  <c:v>0.30251157407407409</c:v>
                </c:pt>
                <c:pt idx="38359">
                  <c:v>0.30275462962962962</c:v>
                </c:pt>
                <c:pt idx="38360">
                  <c:v>0.30300925925925926</c:v>
                </c:pt>
                <c:pt idx="38361">
                  <c:v>0.30325231481481479</c:v>
                </c:pt>
                <c:pt idx="38362">
                  <c:v>0.30349537037037039</c:v>
                </c:pt>
                <c:pt idx="38363">
                  <c:v>0.30373842592592593</c:v>
                </c:pt>
                <c:pt idx="38364">
                  <c:v>0.30398148148148146</c:v>
                </c:pt>
                <c:pt idx="38365">
                  <c:v>0.30422453703703706</c:v>
                </c:pt>
                <c:pt idx="38366">
                  <c:v>0.30447916666666669</c:v>
                </c:pt>
                <c:pt idx="38367">
                  <c:v>0.30472222222222223</c:v>
                </c:pt>
                <c:pt idx="38368">
                  <c:v>0.30496527777777777</c:v>
                </c:pt>
                <c:pt idx="38369">
                  <c:v>0.30520833333333336</c:v>
                </c:pt>
                <c:pt idx="38370">
                  <c:v>0.3054513888888889</c:v>
                </c:pt>
                <c:pt idx="38371">
                  <c:v>0.30569444444444444</c:v>
                </c:pt>
                <c:pt idx="38372">
                  <c:v>0.30594907407407407</c:v>
                </c:pt>
                <c:pt idx="38373">
                  <c:v>0.30619212962962966</c:v>
                </c:pt>
                <c:pt idx="38374">
                  <c:v>0.3064351851851852</c:v>
                </c:pt>
                <c:pt idx="38375">
                  <c:v>0.30667824074074074</c:v>
                </c:pt>
                <c:pt idx="38376">
                  <c:v>0.30692129629629633</c:v>
                </c:pt>
                <c:pt idx="38377">
                  <c:v>0.30717592592592591</c:v>
                </c:pt>
                <c:pt idx="38378">
                  <c:v>0.30741898148148145</c:v>
                </c:pt>
                <c:pt idx="38379">
                  <c:v>0.30766203703703704</c:v>
                </c:pt>
                <c:pt idx="38380">
                  <c:v>0.30790509259259258</c:v>
                </c:pt>
                <c:pt idx="38381">
                  <c:v>0.30814814814814812</c:v>
                </c:pt>
                <c:pt idx="38382">
                  <c:v>0.30840277777777775</c:v>
                </c:pt>
                <c:pt idx="38383">
                  <c:v>0.30864583333333334</c:v>
                </c:pt>
                <c:pt idx="38384">
                  <c:v>0.30888888888888888</c:v>
                </c:pt>
                <c:pt idx="38385">
                  <c:v>0.30913194444444442</c:v>
                </c:pt>
                <c:pt idx="38386">
                  <c:v>0.30937500000000001</c:v>
                </c:pt>
                <c:pt idx="38387">
                  <c:v>0.30962962962962964</c:v>
                </c:pt>
                <c:pt idx="38388">
                  <c:v>0.30987268518518518</c:v>
                </c:pt>
                <c:pt idx="38389">
                  <c:v>0.31011574074074072</c:v>
                </c:pt>
                <c:pt idx="38390">
                  <c:v>0.31035879629629631</c:v>
                </c:pt>
                <c:pt idx="38391">
                  <c:v>0.31060185185185185</c:v>
                </c:pt>
                <c:pt idx="38392">
                  <c:v>0.31085648148148148</c:v>
                </c:pt>
                <c:pt idx="38393">
                  <c:v>0.31109953703703702</c:v>
                </c:pt>
                <c:pt idx="38394">
                  <c:v>0.31134259259259262</c:v>
                </c:pt>
                <c:pt idx="38395">
                  <c:v>0.31158564814814815</c:v>
                </c:pt>
                <c:pt idx="38396">
                  <c:v>0.31182870370370369</c:v>
                </c:pt>
                <c:pt idx="38397">
                  <c:v>0.31207175925925928</c:v>
                </c:pt>
                <c:pt idx="38398">
                  <c:v>0.31232638888888892</c:v>
                </c:pt>
                <c:pt idx="38399">
                  <c:v>0.31256944444444446</c:v>
                </c:pt>
                <c:pt idx="38400">
                  <c:v>0.31281249999999999</c:v>
                </c:pt>
                <c:pt idx="38401">
                  <c:v>0.31305555555555559</c:v>
                </c:pt>
                <c:pt idx="38402">
                  <c:v>0.31329861111111112</c:v>
                </c:pt>
                <c:pt idx="38403">
                  <c:v>0.3135532407407407</c:v>
                </c:pt>
                <c:pt idx="38404">
                  <c:v>0.3137962962962963</c:v>
                </c:pt>
                <c:pt idx="38405">
                  <c:v>0.31403935185185183</c:v>
                </c:pt>
                <c:pt idx="38406">
                  <c:v>0.31428240740740737</c:v>
                </c:pt>
                <c:pt idx="38407">
                  <c:v>0.31452546296296297</c:v>
                </c:pt>
                <c:pt idx="38408">
                  <c:v>0.3147685185185185</c:v>
                </c:pt>
                <c:pt idx="38409">
                  <c:v>0.31502314814814814</c:v>
                </c:pt>
                <c:pt idx="38410">
                  <c:v>0.31526620370370367</c:v>
                </c:pt>
                <c:pt idx="38411">
                  <c:v>0.31550925925925927</c:v>
                </c:pt>
                <c:pt idx="38412">
                  <c:v>0.31575231481481481</c:v>
                </c:pt>
                <c:pt idx="38413">
                  <c:v>0.31599537037037034</c:v>
                </c:pt>
                <c:pt idx="38414">
                  <c:v>0.31624999999999998</c:v>
                </c:pt>
                <c:pt idx="38415">
                  <c:v>0.31649305555555557</c:v>
                </c:pt>
                <c:pt idx="38416">
                  <c:v>0.31673611111111111</c:v>
                </c:pt>
                <c:pt idx="38417">
                  <c:v>0.31697916666666665</c:v>
                </c:pt>
                <c:pt idx="38418">
                  <c:v>0.31722222222222224</c:v>
                </c:pt>
                <c:pt idx="38419">
                  <c:v>0.31747685185185187</c:v>
                </c:pt>
                <c:pt idx="38420">
                  <c:v>0.31771990740740741</c:v>
                </c:pt>
                <c:pt idx="38421">
                  <c:v>0.31796296296296295</c:v>
                </c:pt>
                <c:pt idx="38422">
                  <c:v>0.31820601851851854</c:v>
                </c:pt>
                <c:pt idx="38423">
                  <c:v>0.31844907407407408</c:v>
                </c:pt>
                <c:pt idx="38424">
                  <c:v>0.31870370370370371</c:v>
                </c:pt>
                <c:pt idx="38425">
                  <c:v>0.31894675925925925</c:v>
                </c:pt>
                <c:pt idx="38426">
                  <c:v>0.31918981481481484</c:v>
                </c:pt>
                <c:pt idx="38427">
                  <c:v>0.31943287037037038</c:v>
                </c:pt>
                <c:pt idx="38428">
                  <c:v>0.31967592592592592</c:v>
                </c:pt>
                <c:pt idx="38429">
                  <c:v>0.31993055555555555</c:v>
                </c:pt>
                <c:pt idx="38430">
                  <c:v>0.32017361111111109</c:v>
                </c:pt>
                <c:pt idx="38431">
                  <c:v>0.32041666666666663</c:v>
                </c:pt>
                <c:pt idx="38432">
                  <c:v>0.32065972222222222</c:v>
                </c:pt>
                <c:pt idx="38433">
                  <c:v>0.32090277777777776</c:v>
                </c:pt>
                <c:pt idx="38434">
                  <c:v>0.3211458333333333</c:v>
                </c:pt>
                <c:pt idx="38435">
                  <c:v>0.32140046296296299</c:v>
                </c:pt>
                <c:pt idx="38436">
                  <c:v>0.32164351851851852</c:v>
                </c:pt>
                <c:pt idx="38437">
                  <c:v>0.32188657407407406</c:v>
                </c:pt>
                <c:pt idx="38438">
                  <c:v>0.3221296296296296</c:v>
                </c:pt>
                <c:pt idx="38439">
                  <c:v>0.32237268518518519</c:v>
                </c:pt>
                <c:pt idx="38440">
                  <c:v>0.32262731481481483</c:v>
                </c:pt>
                <c:pt idx="38441">
                  <c:v>0.32287037037037036</c:v>
                </c:pt>
                <c:pt idx="38442">
                  <c:v>0.3231134259259259</c:v>
                </c:pt>
                <c:pt idx="38443">
                  <c:v>0.32335648148148149</c:v>
                </c:pt>
                <c:pt idx="38444">
                  <c:v>0.32359953703703703</c:v>
                </c:pt>
                <c:pt idx="38445">
                  <c:v>0.32384259259259257</c:v>
                </c:pt>
                <c:pt idx="38446">
                  <c:v>0.3240972222222222</c:v>
                </c:pt>
                <c:pt idx="38447">
                  <c:v>0.3243402777777778</c:v>
                </c:pt>
                <c:pt idx="38448">
                  <c:v>0.32458333333333333</c:v>
                </c:pt>
                <c:pt idx="38449">
                  <c:v>0.32482638888888887</c:v>
                </c:pt>
                <c:pt idx="38450">
                  <c:v>0.32506944444444447</c:v>
                </c:pt>
                <c:pt idx="38451">
                  <c:v>0.3253240740740741</c:v>
                </c:pt>
                <c:pt idx="38452">
                  <c:v>0.32556712962962964</c:v>
                </c:pt>
                <c:pt idx="38453">
                  <c:v>0.32581018518518517</c:v>
                </c:pt>
                <c:pt idx="38454">
                  <c:v>0.32605324074074077</c:v>
                </c:pt>
                <c:pt idx="38455">
                  <c:v>0.32629629629629631</c:v>
                </c:pt>
                <c:pt idx="38456">
                  <c:v>0.32655092592592594</c:v>
                </c:pt>
                <c:pt idx="38457">
                  <c:v>0.32679398148148148</c:v>
                </c:pt>
                <c:pt idx="38458">
                  <c:v>0.32703703703703701</c:v>
                </c:pt>
                <c:pt idx="38459">
                  <c:v>0.32728009259259255</c:v>
                </c:pt>
                <c:pt idx="38460">
                  <c:v>0.32752314814814815</c:v>
                </c:pt>
                <c:pt idx="38461">
                  <c:v>0.32777777777777778</c:v>
                </c:pt>
                <c:pt idx="38462">
                  <c:v>0.32802083333333337</c:v>
                </c:pt>
                <c:pt idx="38463">
                  <c:v>0.32826388888888891</c:v>
                </c:pt>
                <c:pt idx="38464">
                  <c:v>0.32850694444444445</c:v>
                </c:pt>
                <c:pt idx="38465">
                  <c:v>0.32874999999999999</c:v>
                </c:pt>
                <c:pt idx="38466">
                  <c:v>0.32900462962962962</c:v>
                </c:pt>
                <c:pt idx="38467">
                  <c:v>0.32924768518518516</c:v>
                </c:pt>
                <c:pt idx="38468">
                  <c:v>0.32949074074074075</c:v>
                </c:pt>
                <c:pt idx="38469">
                  <c:v>0.32973379629629629</c:v>
                </c:pt>
                <c:pt idx="38470">
                  <c:v>0.32997685185185183</c:v>
                </c:pt>
                <c:pt idx="38471">
                  <c:v>0.33021990740740742</c:v>
                </c:pt>
                <c:pt idx="38472">
                  <c:v>0.33047453703703705</c:v>
                </c:pt>
                <c:pt idx="38473">
                  <c:v>0.33071759259259259</c:v>
                </c:pt>
                <c:pt idx="38474">
                  <c:v>0.33096064814814813</c:v>
                </c:pt>
                <c:pt idx="38475">
                  <c:v>0.33120370370370372</c:v>
                </c:pt>
                <c:pt idx="38476">
                  <c:v>0.33144675925925926</c:v>
                </c:pt>
                <c:pt idx="38477">
                  <c:v>0.3316898148148148</c:v>
                </c:pt>
                <c:pt idx="38478">
                  <c:v>0.33194444444444443</c:v>
                </c:pt>
                <c:pt idx="38479">
                  <c:v>0.33218750000000002</c:v>
                </c:pt>
                <c:pt idx="38480">
                  <c:v>0.33243055555555556</c:v>
                </c:pt>
                <c:pt idx="38481">
                  <c:v>0.3326736111111111</c:v>
                </c:pt>
                <c:pt idx="38482">
                  <c:v>0.33291666666666669</c:v>
                </c:pt>
                <c:pt idx="38483">
                  <c:v>0.33317129629629633</c:v>
                </c:pt>
                <c:pt idx="38484">
                  <c:v>0.33341435185185181</c:v>
                </c:pt>
                <c:pt idx="38485">
                  <c:v>0.3336574074074074</c:v>
                </c:pt>
                <c:pt idx="38486">
                  <c:v>0.33390046296296294</c:v>
                </c:pt>
                <c:pt idx="38487">
                  <c:v>0.33414351851851848</c:v>
                </c:pt>
                <c:pt idx="38488">
                  <c:v>0.33439814814814817</c:v>
                </c:pt>
                <c:pt idx="38489">
                  <c:v>0.3346412037037037</c:v>
                </c:pt>
                <c:pt idx="38490">
                  <c:v>0.3348842592592593</c:v>
                </c:pt>
                <c:pt idx="38491">
                  <c:v>0.33512731481481484</c:v>
                </c:pt>
                <c:pt idx="38492">
                  <c:v>0.33537037037037037</c:v>
                </c:pt>
                <c:pt idx="38493">
                  <c:v>0.33562500000000001</c:v>
                </c:pt>
                <c:pt idx="38494">
                  <c:v>0.33586805555555554</c:v>
                </c:pt>
                <c:pt idx="38495">
                  <c:v>0.33611111111111108</c:v>
                </c:pt>
                <c:pt idx="38496">
                  <c:v>0.33635416666666668</c:v>
                </c:pt>
                <c:pt idx="38497">
                  <c:v>0.33659722222222221</c:v>
                </c:pt>
                <c:pt idx="38498">
                  <c:v>0.33684027777777775</c:v>
                </c:pt>
                <c:pt idx="38499">
                  <c:v>0.33709490740740744</c:v>
                </c:pt>
                <c:pt idx="38500">
                  <c:v>0.33733796296296298</c:v>
                </c:pt>
                <c:pt idx="38501">
                  <c:v>0.33758101851851857</c:v>
                </c:pt>
                <c:pt idx="38502">
                  <c:v>0.33782407407407411</c:v>
                </c:pt>
                <c:pt idx="38503">
                  <c:v>0.33806712962962965</c:v>
                </c:pt>
                <c:pt idx="38504">
                  <c:v>0.33832175925925928</c:v>
                </c:pt>
                <c:pt idx="38505">
                  <c:v>0.33856481481481482</c:v>
                </c:pt>
                <c:pt idx="38506">
                  <c:v>0.33880787037037036</c:v>
                </c:pt>
                <c:pt idx="38507">
                  <c:v>0.33905092592592595</c:v>
                </c:pt>
                <c:pt idx="38508">
                  <c:v>0.33929398148148149</c:v>
                </c:pt>
                <c:pt idx="38509">
                  <c:v>0.33953703703703703</c:v>
                </c:pt>
                <c:pt idx="38510">
                  <c:v>0.33979166666666666</c:v>
                </c:pt>
                <c:pt idx="38511">
                  <c:v>0.3400347222222222</c:v>
                </c:pt>
                <c:pt idx="38512">
                  <c:v>0.34027777777777773</c:v>
                </c:pt>
                <c:pt idx="38513">
                  <c:v>0.34052083333333333</c:v>
                </c:pt>
                <c:pt idx="38514">
                  <c:v>0.34076388888888887</c:v>
                </c:pt>
                <c:pt idx="38515">
                  <c:v>0.34101851851851855</c:v>
                </c:pt>
                <c:pt idx="38516">
                  <c:v>0.34126157407407409</c:v>
                </c:pt>
                <c:pt idx="38517">
                  <c:v>0.34150462962962963</c:v>
                </c:pt>
                <c:pt idx="38518">
                  <c:v>0.34174768518518522</c:v>
                </c:pt>
                <c:pt idx="38519">
                  <c:v>0.34199074074074076</c:v>
                </c:pt>
                <c:pt idx="38520">
                  <c:v>0.34224537037037034</c:v>
                </c:pt>
                <c:pt idx="38521">
                  <c:v>0.34248842592592593</c:v>
                </c:pt>
                <c:pt idx="38522">
                  <c:v>0.34273148148148147</c:v>
                </c:pt>
                <c:pt idx="38523">
                  <c:v>0.34297453703703701</c:v>
                </c:pt>
                <c:pt idx="38524">
                  <c:v>0.3432175925925926</c:v>
                </c:pt>
                <c:pt idx="38525">
                  <c:v>0.34347222222222223</c:v>
                </c:pt>
                <c:pt idx="38526">
                  <c:v>0.34371527777777783</c:v>
                </c:pt>
                <c:pt idx="38527">
                  <c:v>0.34395833333333337</c:v>
                </c:pt>
                <c:pt idx="38528">
                  <c:v>0.3442013888888889</c:v>
                </c:pt>
                <c:pt idx="38529">
                  <c:v>0.3444444444444445</c:v>
                </c:pt>
                <c:pt idx="38530">
                  <c:v>0.34469907407407407</c:v>
                </c:pt>
                <c:pt idx="38531">
                  <c:v>0.34494212962962961</c:v>
                </c:pt>
                <c:pt idx="38532">
                  <c:v>0.34518518518518521</c:v>
                </c:pt>
                <c:pt idx="38533">
                  <c:v>0.34542824074074074</c:v>
                </c:pt>
                <c:pt idx="38534">
                  <c:v>0.34567129629629628</c:v>
                </c:pt>
                <c:pt idx="38535">
                  <c:v>0.34591435185185188</c:v>
                </c:pt>
                <c:pt idx="38536">
                  <c:v>0.34616898148148145</c:v>
                </c:pt>
                <c:pt idx="38537">
                  <c:v>0.34641203703703699</c:v>
                </c:pt>
                <c:pt idx="38538">
                  <c:v>0.34665509259259258</c:v>
                </c:pt>
                <c:pt idx="38539">
                  <c:v>0.34689814814814812</c:v>
                </c:pt>
                <c:pt idx="38540">
                  <c:v>0.34714120370370366</c:v>
                </c:pt>
                <c:pt idx="38541">
                  <c:v>0.34739583333333335</c:v>
                </c:pt>
                <c:pt idx="38542">
                  <c:v>0.34763888888888889</c:v>
                </c:pt>
                <c:pt idx="38543">
                  <c:v>0.34788194444444448</c:v>
                </c:pt>
                <c:pt idx="38544">
                  <c:v>0.34812500000000002</c:v>
                </c:pt>
                <c:pt idx="38545">
                  <c:v>0.34836805555555556</c:v>
                </c:pt>
                <c:pt idx="38546">
                  <c:v>0.34861111111111115</c:v>
                </c:pt>
                <c:pt idx="38547">
                  <c:v>0.34886574074074073</c:v>
                </c:pt>
                <c:pt idx="38548">
                  <c:v>0.34910879629629626</c:v>
                </c:pt>
                <c:pt idx="38549">
                  <c:v>0.34935185185185186</c:v>
                </c:pt>
                <c:pt idx="38550">
                  <c:v>0.3495949074074074</c:v>
                </c:pt>
                <c:pt idx="38551">
                  <c:v>0.34983796296296293</c:v>
                </c:pt>
                <c:pt idx="38552">
                  <c:v>0.35009259259259262</c:v>
                </c:pt>
                <c:pt idx="38553">
                  <c:v>0.35033564814814816</c:v>
                </c:pt>
                <c:pt idx="38554">
                  <c:v>0.35057870370370375</c:v>
                </c:pt>
                <c:pt idx="38555">
                  <c:v>0.35082175925925929</c:v>
                </c:pt>
                <c:pt idx="38556">
                  <c:v>0.35106481481481483</c:v>
                </c:pt>
                <c:pt idx="38557">
                  <c:v>0.35131944444444446</c:v>
                </c:pt>
                <c:pt idx="38558">
                  <c:v>0.3515625</c:v>
                </c:pt>
                <c:pt idx="38559">
                  <c:v>0.35180555555555554</c:v>
                </c:pt>
                <c:pt idx="38560">
                  <c:v>0.35204861111111113</c:v>
                </c:pt>
                <c:pt idx="38561">
                  <c:v>0.35229166666666667</c:v>
                </c:pt>
                <c:pt idx="38562">
                  <c:v>0.35254629629629625</c:v>
                </c:pt>
                <c:pt idx="38563">
                  <c:v>0.35278935185185184</c:v>
                </c:pt>
                <c:pt idx="38564">
                  <c:v>0.35303240740740738</c:v>
                </c:pt>
                <c:pt idx="38565">
                  <c:v>0.35327546296296292</c:v>
                </c:pt>
                <c:pt idx="38566">
                  <c:v>0.35351851851851851</c:v>
                </c:pt>
                <c:pt idx="38567">
                  <c:v>0.35377314814814814</c:v>
                </c:pt>
                <c:pt idx="38568">
                  <c:v>0.35401620370370374</c:v>
                </c:pt>
                <c:pt idx="38569">
                  <c:v>0.35425925925925927</c:v>
                </c:pt>
                <c:pt idx="38570">
                  <c:v>0.35450231481481481</c:v>
                </c:pt>
                <c:pt idx="38571">
                  <c:v>0.35474537037037041</c:v>
                </c:pt>
                <c:pt idx="38572">
                  <c:v>0.35498842592592594</c:v>
                </c:pt>
                <c:pt idx="38573">
                  <c:v>0.35524305555555552</c:v>
                </c:pt>
                <c:pt idx="38574">
                  <c:v>0.35548611111111111</c:v>
                </c:pt>
                <c:pt idx="38575">
                  <c:v>0.35572916666666665</c:v>
                </c:pt>
                <c:pt idx="38576">
                  <c:v>0.35597222222222219</c:v>
                </c:pt>
                <c:pt idx="38577">
                  <c:v>0.35621527777777778</c:v>
                </c:pt>
                <c:pt idx="38578">
                  <c:v>0.35645833333333332</c:v>
                </c:pt>
                <c:pt idx="38579">
                  <c:v>0.35671296296296301</c:v>
                </c:pt>
                <c:pt idx="38580">
                  <c:v>0.35695601851851855</c:v>
                </c:pt>
                <c:pt idx="38581">
                  <c:v>0.35719907407407409</c:v>
                </c:pt>
                <c:pt idx="38582">
                  <c:v>0.35744212962962968</c:v>
                </c:pt>
                <c:pt idx="38583">
                  <c:v>0.35768518518518522</c:v>
                </c:pt>
                <c:pt idx="38584">
                  <c:v>0.35793981481481479</c:v>
                </c:pt>
                <c:pt idx="38585">
                  <c:v>0.35818287037037039</c:v>
                </c:pt>
                <c:pt idx="38586">
                  <c:v>0.35842592592592593</c:v>
                </c:pt>
                <c:pt idx="38587">
                  <c:v>0.35866898148148146</c:v>
                </c:pt>
                <c:pt idx="38588">
                  <c:v>0.35891203703703706</c:v>
                </c:pt>
                <c:pt idx="38589">
                  <c:v>0.35916666666666663</c:v>
                </c:pt>
                <c:pt idx="38590">
                  <c:v>0.35940972222222217</c:v>
                </c:pt>
                <c:pt idx="38591">
                  <c:v>0.35965277777777777</c:v>
                </c:pt>
                <c:pt idx="38592">
                  <c:v>0.3598958333333333</c:v>
                </c:pt>
                <c:pt idx="38593">
                  <c:v>0.36013888888888884</c:v>
                </c:pt>
                <c:pt idx="38594">
                  <c:v>0.36039351851851853</c:v>
                </c:pt>
                <c:pt idx="38595">
                  <c:v>0.36063657407407407</c:v>
                </c:pt>
                <c:pt idx="38596">
                  <c:v>0.36087962962962966</c:v>
                </c:pt>
                <c:pt idx="38597">
                  <c:v>0.3611226851851852</c:v>
                </c:pt>
                <c:pt idx="38598">
                  <c:v>0.36136574074074074</c:v>
                </c:pt>
                <c:pt idx="38599">
                  <c:v>0.36162037037037037</c:v>
                </c:pt>
                <c:pt idx="38600">
                  <c:v>0.36186342592592591</c:v>
                </c:pt>
                <c:pt idx="38601">
                  <c:v>0.36210648148148145</c:v>
                </c:pt>
                <c:pt idx="38602">
                  <c:v>0.36234953703703704</c:v>
                </c:pt>
                <c:pt idx="38603">
                  <c:v>0.36259259259259258</c:v>
                </c:pt>
                <c:pt idx="38604">
                  <c:v>0.36283564814814812</c:v>
                </c:pt>
                <c:pt idx="38605">
                  <c:v>0.3630902777777778</c:v>
                </c:pt>
                <c:pt idx="38606">
                  <c:v>0.36333333333333334</c:v>
                </c:pt>
                <c:pt idx="38607">
                  <c:v>0.36357638888888894</c:v>
                </c:pt>
                <c:pt idx="38608">
                  <c:v>0.36381944444444447</c:v>
                </c:pt>
                <c:pt idx="38609">
                  <c:v>0.36406250000000001</c:v>
                </c:pt>
                <c:pt idx="38610">
                  <c:v>0.36431712962962964</c:v>
                </c:pt>
                <c:pt idx="38611">
                  <c:v>0.36456018518518518</c:v>
                </c:pt>
                <c:pt idx="38612">
                  <c:v>0.36480324074074072</c:v>
                </c:pt>
                <c:pt idx="38613">
                  <c:v>0.36504629629629631</c:v>
                </c:pt>
                <c:pt idx="38614">
                  <c:v>0.36528935185185185</c:v>
                </c:pt>
                <c:pt idx="38615">
                  <c:v>0.36554398148148143</c:v>
                </c:pt>
                <c:pt idx="38616">
                  <c:v>0.36578703703703702</c:v>
                </c:pt>
                <c:pt idx="38617">
                  <c:v>0.36603009259259256</c:v>
                </c:pt>
                <c:pt idx="38618">
                  <c:v>0.3662731481481481</c:v>
                </c:pt>
                <c:pt idx="38619">
                  <c:v>0.36651620370370369</c:v>
                </c:pt>
                <c:pt idx="38620">
                  <c:v>0.36677083333333332</c:v>
                </c:pt>
                <c:pt idx="38621">
                  <c:v>0.36701388888888892</c:v>
                </c:pt>
                <c:pt idx="38622">
                  <c:v>0.36725694444444446</c:v>
                </c:pt>
                <c:pt idx="38623">
                  <c:v>0.36749999999999999</c:v>
                </c:pt>
                <c:pt idx="38624">
                  <c:v>0.36774305555555559</c:v>
                </c:pt>
                <c:pt idx="38625">
                  <c:v>0.36798611111111112</c:v>
                </c:pt>
                <c:pt idx="38626">
                  <c:v>0.3682407407407407</c:v>
                </c:pt>
                <c:pt idx="38627">
                  <c:v>0.3684837962962963</c:v>
                </c:pt>
                <c:pt idx="38628">
                  <c:v>0.36872685185185183</c:v>
                </c:pt>
                <c:pt idx="38629">
                  <c:v>0.36896990740740737</c:v>
                </c:pt>
                <c:pt idx="38630">
                  <c:v>0.36921296296296297</c:v>
                </c:pt>
                <c:pt idx="38631">
                  <c:v>0.3694675925925926</c:v>
                </c:pt>
                <c:pt idx="38632">
                  <c:v>0.36971064814814819</c:v>
                </c:pt>
                <c:pt idx="38633">
                  <c:v>0.36995370370370373</c:v>
                </c:pt>
                <c:pt idx="38634">
                  <c:v>0.37019675925925927</c:v>
                </c:pt>
                <c:pt idx="38635">
                  <c:v>0.37043981481481486</c:v>
                </c:pt>
                <c:pt idx="38636">
                  <c:v>0.37069444444444444</c:v>
                </c:pt>
                <c:pt idx="38637">
                  <c:v>0.37093749999999998</c:v>
                </c:pt>
                <c:pt idx="38638">
                  <c:v>0.37118055555555557</c:v>
                </c:pt>
                <c:pt idx="38639">
                  <c:v>0.37142361111111111</c:v>
                </c:pt>
                <c:pt idx="38640">
                  <c:v>0.37166666666666665</c:v>
                </c:pt>
                <c:pt idx="38641">
                  <c:v>0.37190972222222224</c:v>
                </c:pt>
                <c:pt idx="38642">
                  <c:v>0.37216435185185182</c:v>
                </c:pt>
                <c:pt idx="38643">
                  <c:v>0.37240740740740735</c:v>
                </c:pt>
                <c:pt idx="38644">
                  <c:v>0.37265046296296295</c:v>
                </c:pt>
                <c:pt idx="38645">
                  <c:v>0.37289351851851849</c:v>
                </c:pt>
                <c:pt idx="38646">
                  <c:v>0.37313657407407402</c:v>
                </c:pt>
                <c:pt idx="38647">
                  <c:v>0.37339120370370371</c:v>
                </c:pt>
                <c:pt idx="38648">
                  <c:v>0.37363425925925925</c:v>
                </c:pt>
                <c:pt idx="38649">
                  <c:v>0.37387731481481484</c:v>
                </c:pt>
                <c:pt idx="38650">
                  <c:v>0.37412037037037038</c:v>
                </c:pt>
                <c:pt idx="38651">
                  <c:v>0.37436342592592592</c:v>
                </c:pt>
                <c:pt idx="38652">
                  <c:v>0.37461805555555555</c:v>
                </c:pt>
                <c:pt idx="38653">
                  <c:v>0.37486111111111109</c:v>
                </c:pt>
                <c:pt idx="38654">
                  <c:v>0.37510416666666663</c:v>
                </c:pt>
                <c:pt idx="38655">
                  <c:v>0.37534722222222222</c:v>
                </c:pt>
                <c:pt idx="38656">
                  <c:v>0.37559027777777776</c:v>
                </c:pt>
                <c:pt idx="38657">
                  <c:v>0.37584490740740745</c:v>
                </c:pt>
                <c:pt idx="38658">
                  <c:v>0.37608796296296299</c:v>
                </c:pt>
                <c:pt idx="38659">
                  <c:v>0.37633101851851852</c:v>
                </c:pt>
                <c:pt idx="38660">
                  <c:v>0.37657407407407412</c:v>
                </c:pt>
                <c:pt idx="38661">
                  <c:v>0.37681712962962965</c:v>
                </c:pt>
                <c:pt idx="38662">
                  <c:v>0.37706018518518519</c:v>
                </c:pt>
                <c:pt idx="38663">
                  <c:v>0.37731481481481483</c:v>
                </c:pt>
                <c:pt idx="38664">
                  <c:v>0.37755787037037036</c:v>
                </c:pt>
                <c:pt idx="38665">
                  <c:v>0.3778009259259259</c:v>
                </c:pt>
                <c:pt idx="38666">
                  <c:v>0.37804398148148149</c:v>
                </c:pt>
                <c:pt idx="38667">
                  <c:v>0.37828703703703703</c:v>
                </c:pt>
                <c:pt idx="38668">
                  <c:v>0.37854166666666672</c:v>
                </c:pt>
                <c:pt idx="38669">
                  <c:v>0.37878472222222226</c:v>
                </c:pt>
                <c:pt idx="38670">
                  <c:v>0.37902777777777774</c:v>
                </c:pt>
                <c:pt idx="38671">
                  <c:v>0.37927083333333328</c:v>
                </c:pt>
                <c:pt idx="38672">
                  <c:v>0.37951388888888887</c:v>
                </c:pt>
                <c:pt idx="38673">
                  <c:v>0.37975694444444441</c:v>
                </c:pt>
                <c:pt idx="38674">
                  <c:v>0.3800115740740741</c:v>
                </c:pt>
                <c:pt idx="38675">
                  <c:v>0.38025462962962964</c:v>
                </c:pt>
                <c:pt idx="38676">
                  <c:v>0.38049768518518517</c:v>
                </c:pt>
                <c:pt idx="38677">
                  <c:v>0.38074074074074077</c:v>
                </c:pt>
                <c:pt idx="38678">
                  <c:v>0.38099537037037035</c:v>
                </c:pt>
                <c:pt idx="38679">
                  <c:v>0.38123842592592588</c:v>
                </c:pt>
                <c:pt idx="38680">
                  <c:v>0.38148148148148148</c:v>
                </c:pt>
                <c:pt idx="38681">
                  <c:v>0.38172453703703701</c:v>
                </c:pt>
                <c:pt idx="38682">
                  <c:v>0.38196759259259255</c:v>
                </c:pt>
                <c:pt idx="38683">
                  <c:v>0.38221064814814815</c:v>
                </c:pt>
                <c:pt idx="38684">
                  <c:v>0.38246527777777778</c:v>
                </c:pt>
                <c:pt idx="38685">
                  <c:v>0.38270833333333337</c:v>
                </c:pt>
                <c:pt idx="38686">
                  <c:v>0.38295138888888891</c:v>
                </c:pt>
                <c:pt idx="38687">
                  <c:v>0.38319444444444445</c:v>
                </c:pt>
                <c:pt idx="38688">
                  <c:v>0.38343750000000004</c:v>
                </c:pt>
                <c:pt idx="38689">
                  <c:v>0.38369212962962962</c:v>
                </c:pt>
                <c:pt idx="38690">
                  <c:v>0.38393518518518516</c:v>
                </c:pt>
                <c:pt idx="38691">
                  <c:v>0.38417824074074075</c:v>
                </c:pt>
                <c:pt idx="38692">
                  <c:v>0.38442129629629629</c:v>
                </c:pt>
                <c:pt idx="38693">
                  <c:v>0.38466435185185183</c:v>
                </c:pt>
                <c:pt idx="38694">
                  <c:v>0.38490740740740742</c:v>
                </c:pt>
                <c:pt idx="38695">
                  <c:v>0.38516203703703705</c:v>
                </c:pt>
                <c:pt idx="38696">
                  <c:v>0.38540509259259265</c:v>
                </c:pt>
                <c:pt idx="38697">
                  <c:v>0.38564814814814818</c:v>
                </c:pt>
                <c:pt idx="38698">
                  <c:v>0.38589120370370367</c:v>
                </c:pt>
                <c:pt idx="38699">
                  <c:v>0.38613425925925932</c:v>
                </c:pt>
                <c:pt idx="38700">
                  <c:v>0.38638888888888889</c:v>
                </c:pt>
                <c:pt idx="38701">
                  <c:v>0.38663194444444443</c:v>
                </c:pt>
                <c:pt idx="38702">
                  <c:v>0.38687500000000002</c:v>
                </c:pt>
                <c:pt idx="38703">
                  <c:v>0.38711805555555556</c:v>
                </c:pt>
                <c:pt idx="38704">
                  <c:v>0.3873611111111111</c:v>
                </c:pt>
                <c:pt idx="38705">
                  <c:v>0.38761574074074073</c:v>
                </c:pt>
                <c:pt idx="38706">
                  <c:v>0.38785879629629627</c:v>
                </c:pt>
                <c:pt idx="38707">
                  <c:v>0.38810185185185181</c:v>
                </c:pt>
                <c:pt idx="38708">
                  <c:v>0.3883449074074074</c:v>
                </c:pt>
                <c:pt idx="38709">
                  <c:v>0.38858796296296294</c:v>
                </c:pt>
                <c:pt idx="38710">
                  <c:v>0.38884259259259263</c:v>
                </c:pt>
                <c:pt idx="38711">
                  <c:v>0.38908564814814817</c:v>
                </c:pt>
                <c:pt idx="38712">
                  <c:v>0.3893287037037037</c:v>
                </c:pt>
                <c:pt idx="38713">
                  <c:v>0.3895717592592593</c:v>
                </c:pt>
                <c:pt idx="38714">
                  <c:v>0.38981481481481484</c:v>
                </c:pt>
                <c:pt idx="38715">
                  <c:v>0.39006944444444441</c:v>
                </c:pt>
                <c:pt idx="38716">
                  <c:v>0.39031250000000001</c:v>
                </c:pt>
                <c:pt idx="38717">
                  <c:v>0.39055555555555554</c:v>
                </c:pt>
                <c:pt idx="38718">
                  <c:v>0.39079861111111108</c:v>
                </c:pt>
                <c:pt idx="38719">
                  <c:v>0.39104166666666668</c:v>
                </c:pt>
                <c:pt idx="38720">
                  <c:v>0.39128472222222221</c:v>
                </c:pt>
                <c:pt idx="38721">
                  <c:v>0.3915393518518519</c:v>
                </c:pt>
                <c:pt idx="38722">
                  <c:v>0.39178240740740744</c:v>
                </c:pt>
                <c:pt idx="38723">
                  <c:v>0.39202546296296298</c:v>
                </c:pt>
                <c:pt idx="38724">
                  <c:v>0.39226851851851857</c:v>
                </c:pt>
                <c:pt idx="38725">
                  <c:v>0.39251157407407405</c:v>
                </c:pt>
                <c:pt idx="38726">
                  <c:v>0.39276620370370369</c:v>
                </c:pt>
                <c:pt idx="38727">
                  <c:v>0.39300925925925928</c:v>
                </c:pt>
                <c:pt idx="38728">
                  <c:v>0.39325231481481482</c:v>
                </c:pt>
                <c:pt idx="38729">
                  <c:v>0.39349537037037036</c:v>
                </c:pt>
                <c:pt idx="38730">
                  <c:v>0.39373842592592595</c:v>
                </c:pt>
                <c:pt idx="38731">
                  <c:v>0.39398148148148149</c:v>
                </c:pt>
                <c:pt idx="38732">
                  <c:v>0.39423611111111106</c:v>
                </c:pt>
                <c:pt idx="38733">
                  <c:v>0.39447916666666666</c:v>
                </c:pt>
                <c:pt idx="38734">
                  <c:v>0.3947222222222222</c:v>
                </c:pt>
                <c:pt idx="38735">
                  <c:v>0.39496527777777773</c:v>
                </c:pt>
                <c:pt idx="38736">
                  <c:v>0.39520833333333333</c:v>
                </c:pt>
                <c:pt idx="38737">
                  <c:v>0.39546296296296296</c:v>
                </c:pt>
                <c:pt idx="38738">
                  <c:v>0.39570601851851855</c:v>
                </c:pt>
                <c:pt idx="38739">
                  <c:v>0.39594907407407409</c:v>
                </c:pt>
                <c:pt idx="38740">
                  <c:v>0.39619212962962963</c:v>
                </c:pt>
                <c:pt idx="38741">
                  <c:v>0.39643518518518522</c:v>
                </c:pt>
                <c:pt idx="38742">
                  <c:v>0.3966898148148148</c:v>
                </c:pt>
                <c:pt idx="38743">
                  <c:v>0.39693287037037034</c:v>
                </c:pt>
                <c:pt idx="38744">
                  <c:v>0.39717592592592593</c:v>
                </c:pt>
                <c:pt idx="38745">
                  <c:v>0.39741898148148147</c:v>
                </c:pt>
                <c:pt idx="38746">
                  <c:v>0.39766203703703701</c:v>
                </c:pt>
                <c:pt idx="38747">
                  <c:v>0.3979166666666667</c:v>
                </c:pt>
                <c:pt idx="38748">
                  <c:v>0.39815972222222223</c:v>
                </c:pt>
                <c:pt idx="38749">
                  <c:v>0.39840277777777783</c:v>
                </c:pt>
                <c:pt idx="38750">
                  <c:v>0.39864583333333337</c:v>
                </c:pt>
                <c:pt idx="38751">
                  <c:v>0.3988888888888889</c:v>
                </c:pt>
                <c:pt idx="38752">
                  <c:v>0.3991319444444445</c:v>
                </c:pt>
                <c:pt idx="38753">
                  <c:v>0.39938657407407407</c:v>
                </c:pt>
                <c:pt idx="38754">
                  <c:v>0.39962962962962961</c:v>
                </c:pt>
                <c:pt idx="38755">
                  <c:v>0.39987268518518521</c:v>
                </c:pt>
                <c:pt idx="38756">
                  <c:v>0.40011574074074074</c:v>
                </c:pt>
                <c:pt idx="38757">
                  <c:v>0.40035879629629628</c:v>
                </c:pt>
                <c:pt idx="38758">
                  <c:v>0.40061342592592591</c:v>
                </c:pt>
                <c:pt idx="38759">
                  <c:v>0.40085648148148145</c:v>
                </c:pt>
                <c:pt idx="38760">
                  <c:v>0.40109953703703699</c:v>
                </c:pt>
                <c:pt idx="38761">
                  <c:v>0.40134259259259258</c:v>
                </c:pt>
                <c:pt idx="38762">
                  <c:v>0.40158564814814812</c:v>
                </c:pt>
                <c:pt idx="38763">
                  <c:v>0.40184027777777781</c:v>
                </c:pt>
                <c:pt idx="38764">
                  <c:v>0.40208333333333335</c:v>
                </c:pt>
                <c:pt idx="38765">
                  <c:v>0.40232638888888889</c:v>
                </c:pt>
                <c:pt idx="38766">
                  <c:v>0.40256944444444448</c:v>
                </c:pt>
                <c:pt idx="38767">
                  <c:v>0.40281250000000002</c:v>
                </c:pt>
                <c:pt idx="38768">
                  <c:v>0.40306712962962959</c:v>
                </c:pt>
                <c:pt idx="38769">
                  <c:v>0.40331018518518519</c:v>
                </c:pt>
                <c:pt idx="38770">
                  <c:v>0.40355324074074073</c:v>
                </c:pt>
                <c:pt idx="38771">
                  <c:v>0.40379629629629626</c:v>
                </c:pt>
                <c:pt idx="38772">
                  <c:v>0.40403935185185186</c:v>
                </c:pt>
                <c:pt idx="38773">
                  <c:v>0.40429398148148149</c:v>
                </c:pt>
                <c:pt idx="38774">
                  <c:v>0.40453703703703708</c:v>
                </c:pt>
                <c:pt idx="38775">
                  <c:v>0.40478009259259262</c:v>
                </c:pt>
                <c:pt idx="38776">
                  <c:v>0.40502314814814816</c:v>
                </c:pt>
                <c:pt idx="38777">
                  <c:v>0.40526620370370375</c:v>
                </c:pt>
                <c:pt idx="38778">
                  <c:v>0.40550925925925929</c:v>
                </c:pt>
                <c:pt idx="38779">
                  <c:v>0.40576388888888887</c:v>
                </c:pt>
                <c:pt idx="38780">
                  <c:v>0.40600694444444446</c:v>
                </c:pt>
                <c:pt idx="38781">
                  <c:v>0.40625</c:v>
                </c:pt>
                <c:pt idx="38782">
                  <c:v>0.40649305555555554</c:v>
                </c:pt>
                <c:pt idx="38783">
                  <c:v>0.40673611111111113</c:v>
                </c:pt>
                <c:pt idx="38784">
                  <c:v>0.40699074074074071</c:v>
                </c:pt>
                <c:pt idx="38785">
                  <c:v>0.40723379629629625</c:v>
                </c:pt>
                <c:pt idx="38786">
                  <c:v>0.40747685185185184</c:v>
                </c:pt>
                <c:pt idx="38787">
                  <c:v>0.40771990740740738</c:v>
                </c:pt>
                <c:pt idx="38788">
                  <c:v>0.40796296296296292</c:v>
                </c:pt>
                <c:pt idx="38789">
                  <c:v>0.40820601851851851</c:v>
                </c:pt>
                <c:pt idx="38790">
                  <c:v>0.40846064814814814</c:v>
                </c:pt>
                <c:pt idx="38791">
                  <c:v>0.40870370370370374</c:v>
                </c:pt>
                <c:pt idx="38792">
                  <c:v>0.40894675925925927</c:v>
                </c:pt>
                <c:pt idx="38793">
                  <c:v>0.40918981481481481</c:v>
                </c:pt>
                <c:pt idx="38794">
                  <c:v>0.40943287037037041</c:v>
                </c:pt>
                <c:pt idx="38795">
                  <c:v>0.40968749999999998</c:v>
                </c:pt>
                <c:pt idx="38796">
                  <c:v>0.40993055555555552</c:v>
                </c:pt>
                <c:pt idx="38797">
                  <c:v>0.41017361111111111</c:v>
                </c:pt>
                <c:pt idx="38798">
                  <c:v>0.41041666666666665</c:v>
                </c:pt>
                <c:pt idx="38799">
                  <c:v>0.41065972222222219</c:v>
                </c:pt>
                <c:pt idx="38800">
                  <c:v>0.41091435185185188</c:v>
                </c:pt>
                <c:pt idx="38801">
                  <c:v>0.41115740740740742</c:v>
                </c:pt>
                <c:pt idx="38802">
                  <c:v>0.41140046296296301</c:v>
                </c:pt>
                <c:pt idx="38803">
                  <c:v>0.41164351851851855</c:v>
                </c:pt>
                <c:pt idx="38804">
                  <c:v>0.41188657407407409</c:v>
                </c:pt>
                <c:pt idx="38805">
                  <c:v>0.41212962962962968</c:v>
                </c:pt>
                <c:pt idx="38806">
                  <c:v>0.41238425925925926</c:v>
                </c:pt>
                <c:pt idx="38807">
                  <c:v>0.41262731481481479</c:v>
                </c:pt>
                <c:pt idx="38808">
                  <c:v>0.41287037037037039</c:v>
                </c:pt>
                <c:pt idx="38809">
                  <c:v>0.41311342592592593</c:v>
                </c:pt>
                <c:pt idx="38810">
                  <c:v>0.41335648148148146</c:v>
                </c:pt>
                <c:pt idx="38811">
                  <c:v>0.4136111111111111</c:v>
                </c:pt>
                <c:pt idx="38812">
                  <c:v>0.41385416666666663</c:v>
                </c:pt>
                <c:pt idx="38813">
                  <c:v>0.41409722222222217</c:v>
                </c:pt>
                <c:pt idx="38814">
                  <c:v>0.41434027777777777</c:v>
                </c:pt>
                <c:pt idx="38815">
                  <c:v>0.4145833333333333</c:v>
                </c:pt>
                <c:pt idx="38816">
                  <c:v>0.41483796296296299</c:v>
                </c:pt>
                <c:pt idx="38817">
                  <c:v>0.41508101851851853</c:v>
                </c:pt>
                <c:pt idx="38818">
                  <c:v>0.41532407407407407</c:v>
                </c:pt>
                <c:pt idx="38819">
                  <c:v>0.41556712962962966</c:v>
                </c:pt>
                <c:pt idx="38820">
                  <c:v>0.4158101851851852</c:v>
                </c:pt>
                <c:pt idx="38821">
                  <c:v>0.41606481481481478</c:v>
                </c:pt>
                <c:pt idx="38822">
                  <c:v>0.41630787037037037</c:v>
                </c:pt>
                <c:pt idx="38823">
                  <c:v>0.41655092592592591</c:v>
                </c:pt>
                <c:pt idx="38824">
                  <c:v>0.41679398148148145</c:v>
                </c:pt>
                <c:pt idx="38825">
                  <c:v>0.41703703703703704</c:v>
                </c:pt>
                <c:pt idx="38826">
                  <c:v>0.41729166666666667</c:v>
                </c:pt>
                <c:pt idx="38827">
                  <c:v>0.41753472222222227</c:v>
                </c:pt>
                <c:pt idx="38828">
                  <c:v>0.4177777777777778</c:v>
                </c:pt>
                <c:pt idx="38829">
                  <c:v>0.41802083333333334</c:v>
                </c:pt>
                <c:pt idx="38830">
                  <c:v>0.41826388888888894</c:v>
                </c:pt>
                <c:pt idx="38831">
                  <c:v>0.41851851851851851</c:v>
                </c:pt>
                <c:pt idx="38832">
                  <c:v>0.41876157407407405</c:v>
                </c:pt>
                <c:pt idx="38833">
                  <c:v>0.41900462962962964</c:v>
                </c:pt>
                <c:pt idx="38834">
                  <c:v>0.41924768518518518</c:v>
                </c:pt>
                <c:pt idx="38835">
                  <c:v>0.41949074074074072</c:v>
                </c:pt>
                <c:pt idx="38836">
                  <c:v>0.41973379629629631</c:v>
                </c:pt>
                <c:pt idx="38837">
                  <c:v>0.41998842592592589</c:v>
                </c:pt>
                <c:pt idx="38838">
                  <c:v>0.42023148148148143</c:v>
                </c:pt>
                <c:pt idx="38839">
                  <c:v>0.42047453703703702</c:v>
                </c:pt>
                <c:pt idx="38840">
                  <c:v>0.42071759259259256</c:v>
                </c:pt>
                <c:pt idx="38841">
                  <c:v>0.4209606481481481</c:v>
                </c:pt>
                <c:pt idx="38842">
                  <c:v>0.42121527777777779</c:v>
                </c:pt>
                <c:pt idx="38843">
                  <c:v>0.42145833333333332</c:v>
                </c:pt>
                <c:pt idx="38844">
                  <c:v>0.42170138888888892</c:v>
                </c:pt>
                <c:pt idx="38845">
                  <c:v>0.42194444444444446</c:v>
                </c:pt>
                <c:pt idx="38846">
                  <c:v>0.42218749999999999</c:v>
                </c:pt>
                <c:pt idx="38847">
                  <c:v>0.42243055555555559</c:v>
                </c:pt>
                <c:pt idx="38848">
                  <c:v>0.42268518518518516</c:v>
                </c:pt>
                <c:pt idx="38849">
                  <c:v>0.4229282407407407</c:v>
                </c:pt>
                <c:pt idx="38850">
                  <c:v>0.4231712962962963</c:v>
                </c:pt>
                <c:pt idx="38851">
                  <c:v>0.42341435185185183</c:v>
                </c:pt>
                <c:pt idx="38852">
                  <c:v>0.42365740740740737</c:v>
                </c:pt>
                <c:pt idx="38853">
                  <c:v>0.42391203703703706</c:v>
                </c:pt>
                <c:pt idx="38854">
                  <c:v>0.4241550925925926</c:v>
                </c:pt>
                <c:pt idx="38855">
                  <c:v>0.42439814814814819</c:v>
                </c:pt>
                <c:pt idx="38856">
                  <c:v>0.42464120370370373</c:v>
                </c:pt>
                <c:pt idx="38857">
                  <c:v>0.42488425925925927</c:v>
                </c:pt>
                <c:pt idx="38858">
                  <c:v>0.4251388888888889</c:v>
                </c:pt>
                <c:pt idx="38859">
                  <c:v>0.42538194444444444</c:v>
                </c:pt>
                <c:pt idx="38860">
                  <c:v>0.42562499999999998</c:v>
                </c:pt>
                <c:pt idx="38861">
                  <c:v>0.42586805555555557</c:v>
                </c:pt>
                <c:pt idx="38862">
                  <c:v>0.42611111111111111</c:v>
                </c:pt>
                <c:pt idx="38863">
                  <c:v>0.42635416666666665</c:v>
                </c:pt>
                <c:pt idx="38864">
                  <c:v>0.42660879629629633</c:v>
                </c:pt>
                <c:pt idx="38865">
                  <c:v>0.42685185185185182</c:v>
                </c:pt>
                <c:pt idx="38866">
                  <c:v>0.42709490740740735</c:v>
                </c:pt>
                <c:pt idx="38867">
                  <c:v>0.42733796296296295</c:v>
                </c:pt>
                <c:pt idx="38868">
                  <c:v>0.42758101851851849</c:v>
                </c:pt>
                <c:pt idx="38869">
                  <c:v>0.42783564814814817</c:v>
                </c:pt>
                <c:pt idx="38870">
                  <c:v>0.42807870370370371</c:v>
                </c:pt>
                <c:pt idx="38871">
                  <c:v>0.42832175925925925</c:v>
                </c:pt>
                <c:pt idx="38872">
                  <c:v>0.42856481481481484</c:v>
                </c:pt>
                <c:pt idx="38873">
                  <c:v>0.42880787037037038</c:v>
                </c:pt>
                <c:pt idx="38874">
                  <c:v>0.42906249999999996</c:v>
                </c:pt>
                <c:pt idx="38875">
                  <c:v>0.42930555555555555</c:v>
                </c:pt>
                <c:pt idx="38876">
                  <c:v>0.42954861111111109</c:v>
                </c:pt>
                <c:pt idx="38877">
                  <c:v>0.42979166666666663</c:v>
                </c:pt>
                <c:pt idx="38878">
                  <c:v>0.43003472222222222</c:v>
                </c:pt>
                <c:pt idx="38879">
                  <c:v>0.43028935185185185</c:v>
                </c:pt>
                <c:pt idx="38880">
                  <c:v>0.43053240740740745</c:v>
                </c:pt>
                <c:pt idx="38881">
                  <c:v>0.43077546296296299</c:v>
                </c:pt>
                <c:pt idx="38882">
                  <c:v>0.43101851851851852</c:v>
                </c:pt>
                <c:pt idx="38883">
                  <c:v>0.43126157407407412</c:v>
                </c:pt>
                <c:pt idx="38884">
                  <c:v>0.43151620370370369</c:v>
                </c:pt>
                <c:pt idx="38885">
                  <c:v>0.43175925925925923</c:v>
                </c:pt>
                <c:pt idx="38886">
                  <c:v>0.43200231481481483</c:v>
                </c:pt>
                <c:pt idx="38887">
                  <c:v>0.43224537037037036</c:v>
                </c:pt>
                <c:pt idx="38888">
                  <c:v>0.4324884259259259</c:v>
                </c:pt>
                <c:pt idx="38889">
                  <c:v>0.43273148148148149</c:v>
                </c:pt>
                <c:pt idx="38890">
                  <c:v>0.43298611111111113</c:v>
                </c:pt>
                <c:pt idx="38891">
                  <c:v>0.43322916666666672</c:v>
                </c:pt>
                <c:pt idx="38892">
                  <c:v>0.4334722222222222</c:v>
                </c:pt>
                <c:pt idx="38893">
                  <c:v>0.4337152777777778</c:v>
                </c:pt>
                <c:pt idx="38894">
                  <c:v>0.43395833333333328</c:v>
                </c:pt>
                <c:pt idx="38895">
                  <c:v>0.43421296296296297</c:v>
                </c:pt>
                <c:pt idx="38896">
                  <c:v>0.43445601851851851</c:v>
                </c:pt>
                <c:pt idx="38897">
                  <c:v>0.4346990740740741</c:v>
                </c:pt>
                <c:pt idx="38898">
                  <c:v>0.43494212962962964</c:v>
                </c:pt>
                <c:pt idx="38899">
                  <c:v>0.43518518518518517</c:v>
                </c:pt>
                <c:pt idx="38900">
                  <c:v>0.43543981481481481</c:v>
                </c:pt>
                <c:pt idx="38901">
                  <c:v>0.43568287037037035</c:v>
                </c:pt>
                <c:pt idx="38902">
                  <c:v>0.43592592592592588</c:v>
                </c:pt>
                <c:pt idx="38903">
                  <c:v>0.43616898148148148</c:v>
                </c:pt>
                <c:pt idx="38904">
                  <c:v>0.43641203703703701</c:v>
                </c:pt>
                <c:pt idx="38905">
                  <c:v>0.43665509259259255</c:v>
                </c:pt>
                <c:pt idx="38906">
                  <c:v>0.43690972222222224</c:v>
                </c:pt>
                <c:pt idx="38907">
                  <c:v>0.43715277777777778</c:v>
                </c:pt>
                <c:pt idx="38908">
                  <c:v>0.43739583333333337</c:v>
                </c:pt>
                <c:pt idx="38909">
                  <c:v>0.43763888888888891</c:v>
                </c:pt>
                <c:pt idx="38910">
                  <c:v>0.43788194444444445</c:v>
                </c:pt>
                <c:pt idx="38911">
                  <c:v>0.43813657407407408</c:v>
                </c:pt>
                <c:pt idx="38912">
                  <c:v>0.43837962962962962</c:v>
                </c:pt>
                <c:pt idx="38913">
                  <c:v>0.43862268518518516</c:v>
                </c:pt>
                <c:pt idx="38914">
                  <c:v>0.43886574074074075</c:v>
                </c:pt>
                <c:pt idx="38915">
                  <c:v>0.43910879629629629</c:v>
                </c:pt>
                <c:pt idx="38916">
                  <c:v>0.43936342592592598</c:v>
                </c:pt>
                <c:pt idx="38917">
                  <c:v>0.43960648148148151</c:v>
                </c:pt>
                <c:pt idx="38918">
                  <c:v>0.43984953703703705</c:v>
                </c:pt>
                <c:pt idx="38919">
                  <c:v>0.44009259259259265</c:v>
                </c:pt>
                <c:pt idx="38920">
                  <c:v>0.44033564814814818</c:v>
                </c:pt>
                <c:pt idx="38921">
                  <c:v>0.44057870370370367</c:v>
                </c:pt>
                <c:pt idx="38922">
                  <c:v>0.44083333333333335</c:v>
                </c:pt>
                <c:pt idx="38923">
                  <c:v>0.44107638888888889</c:v>
                </c:pt>
                <c:pt idx="38924">
                  <c:v>0.44131944444444443</c:v>
                </c:pt>
                <c:pt idx="38925">
                  <c:v>0.44156250000000002</c:v>
                </c:pt>
                <c:pt idx="38926">
                  <c:v>0.44180555555555556</c:v>
                </c:pt>
                <c:pt idx="38927">
                  <c:v>0.44206018518518514</c:v>
                </c:pt>
                <c:pt idx="38928">
                  <c:v>0.44230324074074073</c:v>
                </c:pt>
                <c:pt idx="38929">
                  <c:v>0.44254629629629627</c:v>
                </c:pt>
                <c:pt idx="38930">
                  <c:v>0.44278935185185181</c:v>
                </c:pt>
                <c:pt idx="38931">
                  <c:v>0.4430324074074074</c:v>
                </c:pt>
                <c:pt idx="38932">
                  <c:v>0.44328703703703703</c:v>
                </c:pt>
                <c:pt idx="38933">
                  <c:v>0.44353009259259263</c:v>
                </c:pt>
                <c:pt idx="38934">
                  <c:v>0.44377314814814817</c:v>
                </c:pt>
                <c:pt idx="38935">
                  <c:v>0.4440162037037037</c:v>
                </c:pt>
                <c:pt idx="38936">
                  <c:v>0.4442592592592593</c:v>
                </c:pt>
                <c:pt idx="38937">
                  <c:v>0.44451388888888888</c:v>
                </c:pt>
                <c:pt idx="38938">
                  <c:v>0.44475694444444441</c:v>
                </c:pt>
                <c:pt idx="38939">
                  <c:v>0.44500000000000001</c:v>
                </c:pt>
                <c:pt idx="38940">
                  <c:v>0.44524305555555554</c:v>
                </c:pt>
                <c:pt idx="38941">
                  <c:v>0.44548611111111108</c:v>
                </c:pt>
                <c:pt idx="38942">
                  <c:v>0.44574074074074077</c:v>
                </c:pt>
                <c:pt idx="38943">
                  <c:v>0.44598379629629631</c:v>
                </c:pt>
                <c:pt idx="38944">
                  <c:v>0.4462268518518519</c:v>
                </c:pt>
                <c:pt idx="38945">
                  <c:v>0.44646990740740744</c:v>
                </c:pt>
                <c:pt idx="38946">
                  <c:v>0.44671296296296298</c:v>
                </c:pt>
                <c:pt idx="38947">
                  <c:v>0.44695601851851857</c:v>
                </c:pt>
                <c:pt idx="38948">
                  <c:v>0.44721064814814815</c:v>
                </c:pt>
                <c:pt idx="38949">
                  <c:v>0.44745370370370369</c:v>
                </c:pt>
                <c:pt idx="38950">
                  <c:v>0.44769675925925928</c:v>
                </c:pt>
                <c:pt idx="38951">
                  <c:v>0.44793981481481482</c:v>
                </c:pt>
                <c:pt idx="38952">
                  <c:v>0.44818287037037036</c:v>
                </c:pt>
                <c:pt idx="38953">
                  <c:v>0.44843749999999999</c:v>
                </c:pt>
                <c:pt idx="38954">
                  <c:v>0.44868055555555553</c:v>
                </c:pt>
                <c:pt idx="38955">
                  <c:v>0.44892361111111106</c:v>
                </c:pt>
                <c:pt idx="38956">
                  <c:v>0.44916666666666666</c:v>
                </c:pt>
                <c:pt idx="38957">
                  <c:v>0.4494097222222222</c:v>
                </c:pt>
                <c:pt idx="38958">
                  <c:v>0.44965277777777773</c:v>
                </c:pt>
                <c:pt idx="38959">
                  <c:v>0.44990740740740742</c:v>
                </c:pt>
                <c:pt idx="38960">
                  <c:v>0.45015046296296296</c:v>
                </c:pt>
                <c:pt idx="38961">
                  <c:v>0.45039351851851855</c:v>
                </c:pt>
                <c:pt idx="38962">
                  <c:v>0.45063657407407409</c:v>
                </c:pt>
                <c:pt idx="38963">
                  <c:v>0.45087962962962963</c:v>
                </c:pt>
                <c:pt idx="38964">
                  <c:v>0.45113425925925926</c:v>
                </c:pt>
                <c:pt idx="38965">
                  <c:v>0.4513773148148148</c:v>
                </c:pt>
                <c:pt idx="38966">
                  <c:v>0.45162037037037034</c:v>
                </c:pt>
                <c:pt idx="38967">
                  <c:v>0.45186342592592593</c:v>
                </c:pt>
                <c:pt idx="38968">
                  <c:v>0.45210648148148147</c:v>
                </c:pt>
                <c:pt idx="38969">
                  <c:v>0.45236111111111116</c:v>
                </c:pt>
                <c:pt idx="38970">
                  <c:v>0.4526041666666667</c:v>
                </c:pt>
                <c:pt idx="38971">
                  <c:v>0.45284722222222223</c:v>
                </c:pt>
                <c:pt idx="38972">
                  <c:v>0.45309027777777783</c:v>
                </c:pt>
                <c:pt idx="38973">
                  <c:v>0.45333333333333337</c:v>
                </c:pt>
                <c:pt idx="38974">
                  <c:v>0.45358796296296294</c:v>
                </c:pt>
                <c:pt idx="38975">
                  <c:v>0.45383101851851854</c:v>
                </c:pt>
                <c:pt idx="38976">
                  <c:v>0.45407407407407407</c:v>
                </c:pt>
                <c:pt idx="38977">
                  <c:v>0.45431712962962961</c:v>
                </c:pt>
                <c:pt idx="38978">
                  <c:v>0.45456018518518521</c:v>
                </c:pt>
                <c:pt idx="38979">
                  <c:v>0.45480324074074074</c:v>
                </c:pt>
                <c:pt idx="38980">
                  <c:v>0.45505787037037032</c:v>
                </c:pt>
                <c:pt idx="38981">
                  <c:v>0.45530092592592591</c:v>
                </c:pt>
                <c:pt idx="38982">
                  <c:v>0.45554398148148145</c:v>
                </c:pt>
                <c:pt idx="38983">
                  <c:v>0.45578703703703699</c:v>
                </c:pt>
                <c:pt idx="38984">
                  <c:v>0.45603009259259258</c:v>
                </c:pt>
                <c:pt idx="38985">
                  <c:v>0.45628472222222222</c:v>
                </c:pt>
                <c:pt idx="38986">
                  <c:v>0.45652777777777781</c:v>
                </c:pt>
                <c:pt idx="38987">
                  <c:v>0.45677083333333335</c:v>
                </c:pt>
                <c:pt idx="38988">
                  <c:v>0.45701388888888889</c:v>
                </c:pt>
                <c:pt idx="38989">
                  <c:v>0.45725694444444448</c:v>
                </c:pt>
                <c:pt idx="38990">
                  <c:v>0.45751157407407406</c:v>
                </c:pt>
                <c:pt idx="38991">
                  <c:v>0.45775462962962959</c:v>
                </c:pt>
                <c:pt idx="38992">
                  <c:v>0.45799768518518519</c:v>
                </c:pt>
                <c:pt idx="38993">
                  <c:v>0.45824074074074073</c:v>
                </c:pt>
                <c:pt idx="38994">
                  <c:v>0.45848379629629626</c:v>
                </c:pt>
                <c:pt idx="38995">
                  <c:v>0.45873842592592595</c:v>
                </c:pt>
                <c:pt idx="38996">
                  <c:v>0.45898148148148149</c:v>
                </c:pt>
                <c:pt idx="38997">
                  <c:v>0.45922453703703708</c:v>
                </c:pt>
                <c:pt idx="38998">
                  <c:v>0.45946759259259262</c:v>
                </c:pt>
                <c:pt idx="38999">
                  <c:v>0.45971064814814816</c:v>
                </c:pt>
                <c:pt idx="39000">
                  <c:v>0.45996527777777779</c:v>
                </c:pt>
                <c:pt idx="39001">
                  <c:v>0.46020833333333333</c:v>
                </c:pt>
                <c:pt idx="39002">
                  <c:v>0.46045138888888887</c:v>
                </c:pt>
                <c:pt idx="39003">
                  <c:v>0.46069444444444446</c:v>
                </c:pt>
                <c:pt idx="39004">
                  <c:v>0.4609375</c:v>
                </c:pt>
                <c:pt idx="39005">
                  <c:v>0.46118055555555554</c:v>
                </c:pt>
                <c:pt idx="39006">
                  <c:v>0.46143518518518517</c:v>
                </c:pt>
                <c:pt idx="39007">
                  <c:v>0.46167824074074071</c:v>
                </c:pt>
                <c:pt idx="39008">
                  <c:v>0.46192129629629625</c:v>
                </c:pt>
                <c:pt idx="39009">
                  <c:v>0.46216435185185184</c:v>
                </c:pt>
                <c:pt idx="39010">
                  <c:v>0.46240740740740738</c:v>
                </c:pt>
                <c:pt idx="39011">
                  <c:v>0.46266203703703707</c:v>
                </c:pt>
                <c:pt idx="39012">
                  <c:v>0.4629050925925926</c:v>
                </c:pt>
                <c:pt idx="39013">
                  <c:v>0.46314814814814814</c:v>
                </c:pt>
                <c:pt idx="39014">
                  <c:v>0.46339120370370374</c:v>
                </c:pt>
                <c:pt idx="39015">
                  <c:v>0.46363425925925927</c:v>
                </c:pt>
                <c:pt idx="39016">
                  <c:v>0.46387731481481481</c:v>
                </c:pt>
                <c:pt idx="39017">
                  <c:v>0.46413194444444444</c:v>
                </c:pt>
                <c:pt idx="39018">
                  <c:v>0.46437499999999998</c:v>
                </c:pt>
                <c:pt idx="39019">
                  <c:v>0.46461805555555552</c:v>
                </c:pt>
                <c:pt idx="39020">
                  <c:v>0.46486111111111111</c:v>
                </c:pt>
                <c:pt idx="39021">
                  <c:v>0.46510416666666665</c:v>
                </c:pt>
                <c:pt idx="39022">
                  <c:v>0.46535879629629634</c:v>
                </c:pt>
                <c:pt idx="39023">
                  <c:v>0.46560185185185188</c:v>
                </c:pt>
                <c:pt idx="39024">
                  <c:v>0.46584490740740742</c:v>
                </c:pt>
                <c:pt idx="39025">
                  <c:v>0.46608796296296301</c:v>
                </c:pt>
                <c:pt idx="39026">
                  <c:v>0.46633101851851855</c:v>
                </c:pt>
                <c:pt idx="39027">
                  <c:v>0.46658564814814812</c:v>
                </c:pt>
                <c:pt idx="39028">
                  <c:v>0.46682870370370372</c:v>
                </c:pt>
                <c:pt idx="39029">
                  <c:v>0.46707175925925926</c:v>
                </c:pt>
                <c:pt idx="39030">
                  <c:v>0.46731481481481479</c:v>
                </c:pt>
                <c:pt idx="39031">
                  <c:v>0.46755787037037039</c:v>
                </c:pt>
                <c:pt idx="39032">
                  <c:v>0.46781249999999996</c:v>
                </c:pt>
                <c:pt idx="39033">
                  <c:v>0.4680555555555555</c:v>
                </c:pt>
                <c:pt idx="39034">
                  <c:v>0.4682986111111111</c:v>
                </c:pt>
                <c:pt idx="39035">
                  <c:v>0.46854166666666663</c:v>
                </c:pt>
                <c:pt idx="39036">
                  <c:v>0.46878472222222217</c:v>
                </c:pt>
                <c:pt idx="39037">
                  <c:v>0.46902777777777777</c:v>
                </c:pt>
                <c:pt idx="39038">
                  <c:v>0.4692824074074074</c:v>
                </c:pt>
                <c:pt idx="39039">
                  <c:v>0.46952546296296299</c:v>
                </c:pt>
                <c:pt idx="39040">
                  <c:v>0.46976851851851853</c:v>
                </c:pt>
                <c:pt idx="39041">
                  <c:v>0.47001157407407407</c:v>
                </c:pt>
                <c:pt idx="39042">
                  <c:v>0.47025462962962966</c:v>
                </c:pt>
                <c:pt idx="39043">
                  <c:v>0.47050925925925924</c:v>
                </c:pt>
                <c:pt idx="39044">
                  <c:v>0.47075231481481478</c:v>
                </c:pt>
                <c:pt idx="39045">
                  <c:v>0.47099537037037037</c:v>
                </c:pt>
                <c:pt idx="39046">
                  <c:v>0.47123842592592591</c:v>
                </c:pt>
                <c:pt idx="39047">
                  <c:v>0.47148148148148145</c:v>
                </c:pt>
                <c:pt idx="39048">
                  <c:v>0.47173611111111113</c:v>
                </c:pt>
                <c:pt idx="39049">
                  <c:v>0.47197916666666667</c:v>
                </c:pt>
                <c:pt idx="39050">
                  <c:v>0.47222222222222227</c:v>
                </c:pt>
                <c:pt idx="39051">
                  <c:v>0.4724652777777778</c:v>
                </c:pt>
                <c:pt idx="39052">
                  <c:v>0.47270833333333334</c:v>
                </c:pt>
                <c:pt idx="39053">
                  <c:v>0.47296296296296297</c:v>
                </c:pt>
                <c:pt idx="39054">
                  <c:v>0.47320601851851851</c:v>
                </c:pt>
                <c:pt idx="39055">
                  <c:v>0.47344907407407405</c:v>
                </c:pt>
                <c:pt idx="39056">
                  <c:v>0.47369212962962964</c:v>
                </c:pt>
                <c:pt idx="39057">
                  <c:v>0.47393518518518518</c:v>
                </c:pt>
                <c:pt idx="39058">
                  <c:v>0.47417824074074072</c:v>
                </c:pt>
                <c:pt idx="39059">
                  <c:v>0.47443287037037035</c:v>
                </c:pt>
                <c:pt idx="39060">
                  <c:v>0.47467592592592595</c:v>
                </c:pt>
                <c:pt idx="39061">
                  <c:v>0.47491898148148143</c:v>
                </c:pt>
                <c:pt idx="39062">
                  <c:v>0.47516203703703702</c:v>
                </c:pt>
                <c:pt idx="39063">
                  <c:v>0.47540509259259256</c:v>
                </c:pt>
                <c:pt idx="39064">
                  <c:v>0.47565972222222225</c:v>
                </c:pt>
                <c:pt idx="39065">
                  <c:v>0.47590277777777779</c:v>
                </c:pt>
                <c:pt idx="39066">
                  <c:v>0.47614583333333332</c:v>
                </c:pt>
                <c:pt idx="39067">
                  <c:v>0.47638888888888892</c:v>
                </c:pt>
                <c:pt idx="39068">
                  <c:v>0.47663194444444446</c:v>
                </c:pt>
                <c:pt idx="39069">
                  <c:v>0.47687499999999999</c:v>
                </c:pt>
                <c:pt idx="39070">
                  <c:v>0.47712962962962963</c:v>
                </c:pt>
                <c:pt idx="39071">
                  <c:v>0.47737268518518516</c:v>
                </c:pt>
                <c:pt idx="39072">
                  <c:v>0.4776157407407407</c:v>
                </c:pt>
                <c:pt idx="39073">
                  <c:v>0.4778587962962963</c:v>
                </c:pt>
                <c:pt idx="39074">
                  <c:v>0.47810185185185183</c:v>
                </c:pt>
                <c:pt idx="39075">
                  <c:v>0.47835648148148152</c:v>
                </c:pt>
                <c:pt idx="39076">
                  <c:v>0.47859953703703706</c:v>
                </c:pt>
                <c:pt idx="39077">
                  <c:v>0.4788425925925926</c:v>
                </c:pt>
                <c:pt idx="39078">
                  <c:v>0.47908564814814819</c:v>
                </c:pt>
                <c:pt idx="39079">
                  <c:v>0.47932870370370373</c:v>
                </c:pt>
                <c:pt idx="39080">
                  <c:v>0.47958333333333331</c:v>
                </c:pt>
                <c:pt idx="39081">
                  <c:v>0.4798263888888889</c:v>
                </c:pt>
                <c:pt idx="39082">
                  <c:v>0.48006944444444444</c:v>
                </c:pt>
                <c:pt idx="39083">
                  <c:v>0.48031249999999998</c:v>
                </c:pt>
                <c:pt idx="39084">
                  <c:v>0.48055555555555557</c:v>
                </c:pt>
                <c:pt idx="39085">
                  <c:v>0.4808101851851852</c:v>
                </c:pt>
                <c:pt idx="39086">
                  <c:v>0.4810532407407408</c:v>
                </c:pt>
                <c:pt idx="39087">
                  <c:v>0.48129629629629633</c:v>
                </c:pt>
                <c:pt idx="39088">
                  <c:v>0.48153935185185182</c:v>
                </c:pt>
                <c:pt idx="39089">
                  <c:v>0.48178240740740735</c:v>
                </c:pt>
                <c:pt idx="39090">
                  <c:v>0.48203703703703704</c:v>
                </c:pt>
                <c:pt idx="39091">
                  <c:v>0.48228009259259258</c:v>
                </c:pt>
                <c:pt idx="39092">
                  <c:v>0.48252314814814817</c:v>
                </c:pt>
                <c:pt idx="39093">
                  <c:v>0.48276620370370371</c:v>
                </c:pt>
                <c:pt idx="39094">
                  <c:v>0.48300925925925925</c:v>
                </c:pt>
                <c:pt idx="39095">
                  <c:v>0.48325231481481484</c:v>
                </c:pt>
                <c:pt idx="39096">
                  <c:v>0.48350694444444442</c:v>
                </c:pt>
                <c:pt idx="39097">
                  <c:v>0.48374999999999996</c:v>
                </c:pt>
                <c:pt idx="39098">
                  <c:v>0.48399305555555555</c:v>
                </c:pt>
                <c:pt idx="39099">
                  <c:v>0.48423611111111109</c:v>
                </c:pt>
                <c:pt idx="39100">
                  <c:v>0.48447916666666663</c:v>
                </c:pt>
                <c:pt idx="39101">
                  <c:v>0.48473379629629632</c:v>
                </c:pt>
                <c:pt idx="39102">
                  <c:v>0.48497685185185185</c:v>
                </c:pt>
                <c:pt idx="39103">
                  <c:v>0.48521990740740745</c:v>
                </c:pt>
                <c:pt idx="39104">
                  <c:v>0.48546296296296299</c:v>
                </c:pt>
                <c:pt idx="39105">
                  <c:v>0.48570601851851852</c:v>
                </c:pt>
                <c:pt idx="39106">
                  <c:v>0.48596064814814816</c:v>
                </c:pt>
                <c:pt idx="39107">
                  <c:v>0.48620370370370369</c:v>
                </c:pt>
                <c:pt idx="39108">
                  <c:v>0.48644675925925923</c:v>
                </c:pt>
                <c:pt idx="39109">
                  <c:v>0.48668981481481483</c:v>
                </c:pt>
                <c:pt idx="39110">
                  <c:v>0.48693287037037036</c:v>
                </c:pt>
                <c:pt idx="39111">
                  <c:v>0.48718750000000005</c:v>
                </c:pt>
                <c:pt idx="39112">
                  <c:v>0.48743055555555559</c:v>
                </c:pt>
                <c:pt idx="39113">
                  <c:v>0.48767361111111113</c:v>
                </c:pt>
                <c:pt idx="39114">
                  <c:v>0.48791666666666672</c:v>
                </c:pt>
                <c:pt idx="39115">
                  <c:v>0.48815972222222226</c:v>
                </c:pt>
                <c:pt idx="39116">
                  <c:v>0.48840277777777774</c:v>
                </c:pt>
                <c:pt idx="39117">
                  <c:v>0.48865740740740743</c:v>
                </c:pt>
                <c:pt idx="39118">
                  <c:v>0.48890046296296297</c:v>
                </c:pt>
                <c:pt idx="39119">
                  <c:v>0.48914351851851851</c:v>
                </c:pt>
                <c:pt idx="39120">
                  <c:v>0.4893865740740741</c:v>
                </c:pt>
                <c:pt idx="39121">
                  <c:v>0.48962962962962964</c:v>
                </c:pt>
                <c:pt idx="39122">
                  <c:v>0.48988425925925921</c:v>
                </c:pt>
                <c:pt idx="39123">
                  <c:v>0.49012731481481481</c:v>
                </c:pt>
                <c:pt idx="39124">
                  <c:v>0.49037037037037035</c:v>
                </c:pt>
                <c:pt idx="39125">
                  <c:v>0.49061342592592588</c:v>
                </c:pt>
                <c:pt idx="39126">
                  <c:v>0.49085648148148148</c:v>
                </c:pt>
                <c:pt idx="39127">
                  <c:v>0.49109953703703701</c:v>
                </c:pt>
                <c:pt idx="39128">
                  <c:v>0.4913541666666667</c:v>
                </c:pt>
                <c:pt idx="39129">
                  <c:v>0.49159722222222224</c:v>
                </c:pt>
                <c:pt idx="39130">
                  <c:v>0.49184027777777778</c:v>
                </c:pt>
                <c:pt idx="39131">
                  <c:v>0.49208333333333337</c:v>
                </c:pt>
                <c:pt idx="39132">
                  <c:v>0.49232638888888891</c:v>
                </c:pt>
                <c:pt idx="39133">
                  <c:v>0.49258101851851849</c:v>
                </c:pt>
                <c:pt idx="39134">
                  <c:v>0.49282407407407408</c:v>
                </c:pt>
                <c:pt idx="39135">
                  <c:v>0.49306712962962962</c:v>
                </c:pt>
                <c:pt idx="39136">
                  <c:v>0.49331018518518516</c:v>
                </c:pt>
                <c:pt idx="39137">
                  <c:v>0.49355324074074075</c:v>
                </c:pt>
                <c:pt idx="39138">
                  <c:v>0.49380787037037038</c:v>
                </c:pt>
                <c:pt idx="39139">
                  <c:v>0.49405092592592598</c:v>
                </c:pt>
                <c:pt idx="39140">
                  <c:v>0.49429398148148151</c:v>
                </c:pt>
                <c:pt idx="39141">
                  <c:v>0.49453703703703705</c:v>
                </c:pt>
                <c:pt idx="39142">
                  <c:v>0.49478009259259265</c:v>
                </c:pt>
                <c:pt idx="39143">
                  <c:v>0.49503472222222222</c:v>
                </c:pt>
                <c:pt idx="39144">
                  <c:v>0.49527777777777776</c:v>
                </c:pt>
                <c:pt idx="39145">
                  <c:v>0.49552083333333335</c:v>
                </c:pt>
                <c:pt idx="39146">
                  <c:v>0.49576388888888889</c:v>
                </c:pt>
                <c:pt idx="39147">
                  <c:v>0.49600694444444443</c:v>
                </c:pt>
                <c:pt idx="39148">
                  <c:v>0.49626157407407406</c:v>
                </c:pt>
                <c:pt idx="39149">
                  <c:v>0.4965046296296296</c:v>
                </c:pt>
                <c:pt idx="39150">
                  <c:v>0.49674768518518514</c:v>
                </c:pt>
                <c:pt idx="39151">
                  <c:v>0.49699074074074073</c:v>
                </c:pt>
                <c:pt idx="39152">
                  <c:v>0.49723379629629627</c:v>
                </c:pt>
                <c:pt idx="39153">
                  <c:v>0.49747685185185181</c:v>
                </c:pt>
                <c:pt idx="39154">
                  <c:v>0.4977314814814815</c:v>
                </c:pt>
                <c:pt idx="39155">
                  <c:v>0.49797453703703703</c:v>
                </c:pt>
                <c:pt idx="39156">
                  <c:v>0.49821759259259263</c:v>
                </c:pt>
                <c:pt idx="39157">
                  <c:v>0.49846064814814817</c:v>
                </c:pt>
                <c:pt idx="39158">
                  <c:v>0.4987037037037037</c:v>
                </c:pt>
                <c:pt idx="39159">
                  <c:v>0.49895833333333334</c:v>
                </c:pt>
                <c:pt idx="39160">
                  <c:v>0.49920138888888888</c:v>
                </c:pt>
                <c:pt idx="39161">
                  <c:v>0.49944444444444441</c:v>
                </c:pt>
                <c:pt idx="39162">
                  <c:v>0.49968750000000001</c:v>
                </c:pt>
                <c:pt idx="39163">
                  <c:v>0.49993055555555554</c:v>
                </c:pt>
                <c:pt idx="39164">
                  <c:v>0.50018518518518518</c:v>
                </c:pt>
                <c:pt idx="39165">
                  <c:v>0.50042824074074077</c:v>
                </c:pt>
                <c:pt idx="39166">
                  <c:v>0.50067129629629636</c:v>
                </c:pt>
                <c:pt idx="39167">
                  <c:v>0.50091435185185185</c:v>
                </c:pt>
                <c:pt idx="39168">
                  <c:v>0.50115740740740744</c:v>
                </c:pt>
                <c:pt idx="39169">
                  <c:v>0.50141203703703707</c:v>
                </c:pt>
                <c:pt idx="39170">
                  <c:v>0.50165509259259256</c:v>
                </c:pt>
                <c:pt idx="39171">
                  <c:v>0.50189814814814815</c:v>
                </c:pt>
                <c:pt idx="39172">
                  <c:v>0.50214120370370374</c:v>
                </c:pt>
                <c:pt idx="39173">
                  <c:v>0.50238425925925922</c:v>
                </c:pt>
                <c:pt idx="39174">
                  <c:v>0.50262731481481482</c:v>
                </c:pt>
                <c:pt idx="39175">
                  <c:v>0.50288194444444445</c:v>
                </c:pt>
                <c:pt idx="39176">
                  <c:v>0.50312499999999993</c:v>
                </c:pt>
                <c:pt idx="39177">
                  <c:v>0.50336805555555553</c:v>
                </c:pt>
                <c:pt idx="39178">
                  <c:v>0.50361111111111112</c:v>
                </c:pt>
                <c:pt idx="39179">
                  <c:v>0.5038541666666666</c:v>
                </c:pt>
                <c:pt idx="39180">
                  <c:v>0.50410879629629635</c:v>
                </c:pt>
                <c:pt idx="39181">
                  <c:v>0.50435185185185183</c:v>
                </c:pt>
                <c:pt idx="39182">
                  <c:v>0.50459490740740742</c:v>
                </c:pt>
                <c:pt idx="39183">
                  <c:v>0.50483796296296302</c:v>
                </c:pt>
                <c:pt idx="39184">
                  <c:v>0.5050810185185185</c:v>
                </c:pt>
                <c:pt idx="39185">
                  <c:v>0.50532407407407409</c:v>
                </c:pt>
                <c:pt idx="39186">
                  <c:v>0.50557870370370372</c:v>
                </c:pt>
                <c:pt idx="39187">
                  <c:v>0.50582175925925921</c:v>
                </c:pt>
                <c:pt idx="39188">
                  <c:v>0.5060648148148148</c:v>
                </c:pt>
                <c:pt idx="39189">
                  <c:v>0.50630787037037039</c:v>
                </c:pt>
                <c:pt idx="39190">
                  <c:v>0.50655092592592588</c:v>
                </c:pt>
                <c:pt idx="39191">
                  <c:v>0.50680555555555562</c:v>
                </c:pt>
                <c:pt idx="39192">
                  <c:v>0.5070486111111111</c:v>
                </c:pt>
                <c:pt idx="39193">
                  <c:v>0.5072916666666667</c:v>
                </c:pt>
                <c:pt idx="39194">
                  <c:v>0.50753472222222229</c:v>
                </c:pt>
                <c:pt idx="39195">
                  <c:v>0.50777777777777777</c:v>
                </c:pt>
                <c:pt idx="39196">
                  <c:v>0.5080324074074074</c:v>
                </c:pt>
                <c:pt idx="39197">
                  <c:v>0.508275462962963</c:v>
                </c:pt>
                <c:pt idx="39198">
                  <c:v>0.50851851851851848</c:v>
                </c:pt>
                <c:pt idx="39199">
                  <c:v>0.50876157407407407</c:v>
                </c:pt>
                <c:pt idx="39200">
                  <c:v>0.50900462962962967</c:v>
                </c:pt>
                <c:pt idx="39201">
                  <c:v>0.50925925925925919</c:v>
                </c:pt>
                <c:pt idx="39202">
                  <c:v>0.50950231481481478</c:v>
                </c:pt>
                <c:pt idx="39203">
                  <c:v>0.50974537037037038</c:v>
                </c:pt>
                <c:pt idx="39204">
                  <c:v>0.50998842592592586</c:v>
                </c:pt>
                <c:pt idx="39205">
                  <c:v>0.51023148148148145</c:v>
                </c:pt>
                <c:pt idx="39206">
                  <c:v>0.51048611111111108</c:v>
                </c:pt>
                <c:pt idx="39207">
                  <c:v>0.51072916666666668</c:v>
                </c:pt>
                <c:pt idx="39208">
                  <c:v>0.51097222222222227</c:v>
                </c:pt>
                <c:pt idx="39209">
                  <c:v>0.51121527777777775</c:v>
                </c:pt>
                <c:pt idx="39210">
                  <c:v>0.51145833333333335</c:v>
                </c:pt>
                <c:pt idx="39211">
                  <c:v>0.51170138888888894</c:v>
                </c:pt>
                <c:pt idx="39212">
                  <c:v>0.51195601851851846</c:v>
                </c:pt>
                <c:pt idx="39213">
                  <c:v>0.51219907407407406</c:v>
                </c:pt>
                <c:pt idx="39214">
                  <c:v>0.51244212962962965</c:v>
                </c:pt>
                <c:pt idx="39215">
                  <c:v>0.51268518518518513</c:v>
                </c:pt>
                <c:pt idx="39216">
                  <c:v>0.51292824074074073</c:v>
                </c:pt>
                <c:pt idx="39217">
                  <c:v>0.51318287037037036</c:v>
                </c:pt>
                <c:pt idx="39218">
                  <c:v>0.51342592592592595</c:v>
                </c:pt>
                <c:pt idx="39219">
                  <c:v>0.51366898148148155</c:v>
                </c:pt>
                <c:pt idx="39220">
                  <c:v>0.51391203703703703</c:v>
                </c:pt>
                <c:pt idx="39221">
                  <c:v>0.51415509259259262</c:v>
                </c:pt>
                <c:pt idx="39222">
                  <c:v>0.51439814814814822</c:v>
                </c:pt>
                <c:pt idx="39223">
                  <c:v>0.51465277777777774</c:v>
                </c:pt>
                <c:pt idx="39224">
                  <c:v>0.51489583333333333</c:v>
                </c:pt>
                <c:pt idx="39225">
                  <c:v>0.51513888888888892</c:v>
                </c:pt>
                <c:pt idx="39226">
                  <c:v>0.51538194444444441</c:v>
                </c:pt>
                <c:pt idx="39227">
                  <c:v>0.51563657407407404</c:v>
                </c:pt>
                <c:pt idx="39228">
                  <c:v>0.51587962962962963</c:v>
                </c:pt>
                <c:pt idx="39229">
                  <c:v>0.51612268518518511</c:v>
                </c:pt>
                <c:pt idx="39230">
                  <c:v>0.51636574074074071</c:v>
                </c:pt>
                <c:pt idx="39231">
                  <c:v>0.5166087962962963</c:v>
                </c:pt>
                <c:pt idx="39232">
                  <c:v>0.51686342592592593</c:v>
                </c:pt>
                <c:pt idx="39233">
                  <c:v>0.51710648148148153</c:v>
                </c:pt>
                <c:pt idx="39234">
                  <c:v>0.51734953703703701</c:v>
                </c:pt>
                <c:pt idx="39235">
                  <c:v>0.5175925925925926</c:v>
                </c:pt>
                <c:pt idx="39236">
                  <c:v>0.5178356481481482</c:v>
                </c:pt>
                <c:pt idx="39237">
                  <c:v>0.51807870370370368</c:v>
                </c:pt>
                <c:pt idx="39238">
                  <c:v>0.51833333333333331</c:v>
                </c:pt>
                <c:pt idx="39239">
                  <c:v>0.51857638888888891</c:v>
                </c:pt>
                <c:pt idx="39240">
                  <c:v>0.51881944444444439</c:v>
                </c:pt>
                <c:pt idx="39241">
                  <c:v>0.51906249999999998</c:v>
                </c:pt>
                <c:pt idx="39242">
                  <c:v>0.51930555555555558</c:v>
                </c:pt>
                <c:pt idx="39243">
                  <c:v>0.51954861111111106</c:v>
                </c:pt>
                <c:pt idx="39244">
                  <c:v>0.5198032407407408</c:v>
                </c:pt>
                <c:pt idx="39245">
                  <c:v>0.52004629629629628</c:v>
                </c:pt>
                <c:pt idx="39246">
                  <c:v>0.52028935185185188</c:v>
                </c:pt>
                <c:pt idx="39247">
                  <c:v>0.52053240740740747</c:v>
                </c:pt>
                <c:pt idx="39248">
                  <c:v>0.52077546296296295</c:v>
                </c:pt>
                <c:pt idx="39249">
                  <c:v>0.52103009259259259</c:v>
                </c:pt>
                <c:pt idx="39250">
                  <c:v>0.52127314814814818</c:v>
                </c:pt>
                <c:pt idx="39251">
                  <c:v>0.52151620370370366</c:v>
                </c:pt>
                <c:pt idx="39252">
                  <c:v>0.52175925925925926</c:v>
                </c:pt>
                <c:pt idx="39253">
                  <c:v>0.52200231481481485</c:v>
                </c:pt>
                <c:pt idx="39254">
                  <c:v>0.52225694444444437</c:v>
                </c:pt>
                <c:pt idx="39255">
                  <c:v>0.52249999999999996</c:v>
                </c:pt>
                <c:pt idx="39256">
                  <c:v>0.52274305555555556</c:v>
                </c:pt>
                <c:pt idx="39257">
                  <c:v>0.52298611111111104</c:v>
                </c:pt>
                <c:pt idx="39258">
                  <c:v>0.52322916666666663</c:v>
                </c:pt>
                <c:pt idx="39259">
                  <c:v>0.52348379629629627</c:v>
                </c:pt>
                <c:pt idx="39260">
                  <c:v>0.52372685185185186</c:v>
                </c:pt>
                <c:pt idx="39261">
                  <c:v>0.52396990740740745</c:v>
                </c:pt>
                <c:pt idx="39262">
                  <c:v>0.52421296296296294</c:v>
                </c:pt>
                <c:pt idx="39263">
                  <c:v>0.52445601851851853</c:v>
                </c:pt>
                <c:pt idx="39264">
                  <c:v>0.52471064814814816</c:v>
                </c:pt>
                <c:pt idx="39265">
                  <c:v>0.52495370370370364</c:v>
                </c:pt>
                <c:pt idx="39266">
                  <c:v>0.52519675925925924</c:v>
                </c:pt>
                <c:pt idx="39267">
                  <c:v>0.52543981481481483</c:v>
                </c:pt>
                <c:pt idx="39268">
                  <c:v>0.52568287037037031</c:v>
                </c:pt>
                <c:pt idx="39269">
                  <c:v>0.52592592592592591</c:v>
                </c:pt>
                <c:pt idx="39270">
                  <c:v>0.52618055555555554</c:v>
                </c:pt>
                <c:pt idx="39271">
                  <c:v>0.52642361111111113</c:v>
                </c:pt>
                <c:pt idx="39272">
                  <c:v>0.52666666666666673</c:v>
                </c:pt>
                <c:pt idx="39273">
                  <c:v>0.52690972222222221</c:v>
                </c:pt>
                <c:pt idx="39274">
                  <c:v>0.5271527777777778</c:v>
                </c:pt>
                <c:pt idx="39275">
                  <c:v>0.52740740740740744</c:v>
                </c:pt>
                <c:pt idx="39276">
                  <c:v>0.52765046296296292</c:v>
                </c:pt>
                <c:pt idx="39277">
                  <c:v>0.52789351851851851</c:v>
                </c:pt>
                <c:pt idx="39278">
                  <c:v>0.52813657407407411</c:v>
                </c:pt>
                <c:pt idx="39279">
                  <c:v>0.52837962962962959</c:v>
                </c:pt>
                <c:pt idx="39280">
                  <c:v>0.52863425925925933</c:v>
                </c:pt>
                <c:pt idx="39281">
                  <c:v>0.52887731481481481</c:v>
                </c:pt>
                <c:pt idx="39282">
                  <c:v>0.5291203703703703</c:v>
                </c:pt>
                <c:pt idx="39283">
                  <c:v>0.52936342592592589</c:v>
                </c:pt>
                <c:pt idx="39284">
                  <c:v>0.52960648148148148</c:v>
                </c:pt>
                <c:pt idx="39285">
                  <c:v>0.52986111111111112</c:v>
                </c:pt>
                <c:pt idx="39286">
                  <c:v>0.53010416666666671</c:v>
                </c:pt>
                <c:pt idx="39287">
                  <c:v>0.53034722222222219</c:v>
                </c:pt>
                <c:pt idx="39288">
                  <c:v>0.53059027777777779</c:v>
                </c:pt>
                <c:pt idx="39289">
                  <c:v>0.53083333333333338</c:v>
                </c:pt>
                <c:pt idx="39290">
                  <c:v>0.53107638888888886</c:v>
                </c:pt>
                <c:pt idx="39291">
                  <c:v>0.53133101851851849</c:v>
                </c:pt>
                <c:pt idx="39292">
                  <c:v>0.53157407407407409</c:v>
                </c:pt>
                <c:pt idx="39293">
                  <c:v>0.53181712962962957</c:v>
                </c:pt>
                <c:pt idx="39294">
                  <c:v>0.53206018518518516</c:v>
                </c:pt>
                <c:pt idx="39295">
                  <c:v>0.53230324074074076</c:v>
                </c:pt>
                <c:pt idx="39296">
                  <c:v>0.53254629629629624</c:v>
                </c:pt>
                <c:pt idx="39297">
                  <c:v>0.53280092592592598</c:v>
                </c:pt>
                <c:pt idx="39298">
                  <c:v>0.53304398148148147</c:v>
                </c:pt>
                <c:pt idx="39299">
                  <c:v>0.53328703703703706</c:v>
                </c:pt>
                <c:pt idx="39300">
                  <c:v>0.53353009259259265</c:v>
                </c:pt>
                <c:pt idx="39301">
                  <c:v>0.53377314814814814</c:v>
                </c:pt>
                <c:pt idx="39302">
                  <c:v>0.53402777777777777</c:v>
                </c:pt>
                <c:pt idx="39303">
                  <c:v>0.53427083333333336</c:v>
                </c:pt>
                <c:pt idx="39304">
                  <c:v>0.53451388888888884</c:v>
                </c:pt>
                <c:pt idx="39305">
                  <c:v>0.53475694444444444</c:v>
                </c:pt>
                <c:pt idx="39306">
                  <c:v>0.53500000000000003</c:v>
                </c:pt>
                <c:pt idx="39307">
                  <c:v>0.53525462962962966</c:v>
                </c:pt>
                <c:pt idx="39308">
                  <c:v>0.53549768518518526</c:v>
                </c:pt>
                <c:pt idx="39309">
                  <c:v>0.53574074074074074</c:v>
                </c:pt>
                <c:pt idx="39310">
                  <c:v>0.53598379629629633</c:v>
                </c:pt>
                <c:pt idx="39311">
                  <c:v>0.53622685185185182</c:v>
                </c:pt>
                <c:pt idx="39312">
                  <c:v>0.53648148148148145</c:v>
                </c:pt>
                <c:pt idx="39313">
                  <c:v>0.53672453703703704</c:v>
                </c:pt>
                <c:pt idx="39314">
                  <c:v>0.53696759259259264</c:v>
                </c:pt>
                <c:pt idx="39315">
                  <c:v>0.53721064814814812</c:v>
                </c:pt>
                <c:pt idx="39316">
                  <c:v>0.53745370370370371</c:v>
                </c:pt>
                <c:pt idx="39317">
                  <c:v>0.5376967592592593</c:v>
                </c:pt>
                <c:pt idx="39318">
                  <c:v>0.53795138888888883</c:v>
                </c:pt>
                <c:pt idx="39319">
                  <c:v>0.53819444444444442</c:v>
                </c:pt>
                <c:pt idx="39320">
                  <c:v>0.53843750000000001</c:v>
                </c:pt>
                <c:pt idx="39321">
                  <c:v>0.5386805555555555</c:v>
                </c:pt>
                <c:pt idx="39322">
                  <c:v>0.53892361111111109</c:v>
                </c:pt>
                <c:pt idx="39323">
                  <c:v>0.53917824074074072</c:v>
                </c:pt>
                <c:pt idx="39324">
                  <c:v>0.53942129629629632</c:v>
                </c:pt>
                <c:pt idx="39325">
                  <c:v>0.53966435185185191</c:v>
                </c:pt>
                <c:pt idx="39326">
                  <c:v>0.53990740740740739</c:v>
                </c:pt>
                <c:pt idx="39327">
                  <c:v>0.54015046296296299</c:v>
                </c:pt>
                <c:pt idx="39328">
                  <c:v>0.54040509259259262</c:v>
                </c:pt>
                <c:pt idx="39329">
                  <c:v>0.5406481481481481</c:v>
                </c:pt>
                <c:pt idx="39330">
                  <c:v>0.54089120370370369</c:v>
                </c:pt>
                <c:pt idx="39331">
                  <c:v>0.54113425925925929</c:v>
                </c:pt>
                <c:pt idx="39332">
                  <c:v>0.54137731481481477</c:v>
                </c:pt>
                <c:pt idx="39333">
                  <c:v>0.54163194444444451</c:v>
                </c:pt>
                <c:pt idx="39334">
                  <c:v>0.541875</c:v>
                </c:pt>
                <c:pt idx="39335">
                  <c:v>0.54211805555555559</c:v>
                </c:pt>
                <c:pt idx="39336">
                  <c:v>0.54236111111111118</c:v>
                </c:pt>
                <c:pt idx="39337">
                  <c:v>0.54260416666666667</c:v>
                </c:pt>
                <c:pt idx="39338">
                  <c:v>0.5428587962962963</c:v>
                </c:pt>
                <c:pt idx="39339">
                  <c:v>0.54310185185185189</c:v>
                </c:pt>
                <c:pt idx="39340">
                  <c:v>0.54334490740740737</c:v>
                </c:pt>
                <c:pt idx="39341">
                  <c:v>0.54358796296296297</c:v>
                </c:pt>
                <c:pt idx="39342">
                  <c:v>0.54383101851851856</c:v>
                </c:pt>
                <c:pt idx="39343">
                  <c:v>0.54407407407407404</c:v>
                </c:pt>
                <c:pt idx="39344">
                  <c:v>0.54432870370370368</c:v>
                </c:pt>
                <c:pt idx="39345">
                  <c:v>0.54457175925925927</c:v>
                </c:pt>
                <c:pt idx="39346">
                  <c:v>0.54481481481481475</c:v>
                </c:pt>
                <c:pt idx="39347">
                  <c:v>0.54505787037037035</c:v>
                </c:pt>
                <c:pt idx="39348">
                  <c:v>0.54530092592592594</c:v>
                </c:pt>
                <c:pt idx="39349">
                  <c:v>0.54555555555555557</c:v>
                </c:pt>
                <c:pt idx="39350">
                  <c:v>0.54579861111111116</c:v>
                </c:pt>
                <c:pt idx="39351">
                  <c:v>0.54604166666666665</c:v>
                </c:pt>
                <c:pt idx="39352">
                  <c:v>0.54628472222222224</c:v>
                </c:pt>
                <c:pt idx="39353">
                  <c:v>0.54652777777777783</c:v>
                </c:pt>
                <c:pt idx="39354">
                  <c:v>0.54678240740740736</c:v>
                </c:pt>
                <c:pt idx="39355">
                  <c:v>0.54702546296296295</c:v>
                </c:pt>
                <c:pt idx="39356">
                  <c:v>0.54726851851851854</c:v>
                </c:pt>
                <c:pt idx="39357">
                  <c:v>0.54751157407407403</c:v>
                </c:pt>
                <c:pt idx="39358">
                  <c:v>0.54775462962962962</c:v>
                </c:pt>
                <c:pt idx="39359">
                  <c:v>0.54800925925925925</c:v>
                </c:pt>
                <c:pt idx="39360">
                  <c:v>0.54825231481481485</c:v>
                </c:pt>
                <c:pt idx="39361">
                  <c:v>0.54849537037037044</c:v>
                </c:pt>
                <c:pt idx="39362">
                  <c:v>0.54873842592592592</c:v>
                </c:pt>
                <c:pt idx="39363">
                  <c:v>0.54898148148148151</c:v>
                </c:pt>
                <c:pt idx="39364">
                  <c:v>0.54922453703703711</c:v>
                </c:pt>
                <c:pt idx="39365">
                  <c:v>0.54947916666666663</c:v>
                </c:pt>
                <c:pt idx="39366">
                  <c:v>0.54972222222222222</c:v>
                </c:pt>
                <c:pt idx="39367">
                  <c:v>0.54996527777777782</c:v>
                </c:pt>
                <c:pt idx="39368">
                  <c:v>0.5502083333333333</c:v>
                </c:pt>
                <c:pt idx="39369">
                  <c:v>0.55045138888888889</c:v>
                </c:pt>
                <c:pt idx="39370">
                  <c:v>0.55070601851851853</c:v>
                </c:pt>
                <c:pt idx="39371">
                  <c:v>0.55094907407407401</c:v>
                </c:pt>
                <c:pt idx="39372">
                  <c:v>0.5511921296296296</c:v>
                </c:pt>
                <c:pt idx="39373">
                  <c:v>0.55143518518518519</c:v>
                </c:pt>
                <c:pt idx="39374">
                  <c:v>0.55167824074074068</c:v>
                </c:pt>
                <c:pt idx="39375">
                  <c:v>0.55192129629629627</c:v>
                </c:pt>
                <c:pt idx="39376">
                  <c:v>0.5521759259259259</c:v>
                </c:pt>
                <c:pt idx="39377">
                  <c:v>0.5524189814814815</c:v>
                </c:pt>
                <c:pt idx="39378">
                  <c:v>0.55266203703703709</c:v>
                </c:pt>
                <c:pt idx="39379">
                  <c:v>0.55290509259259257</c:v>
                </c:pt>
                <c:pt idx="39380">
                  <c:v>0.55315972222222221</c:v>
                </c:pt>
                <c:pt idx="39381">
                  <c:v>0.5534027777777778</c:v>
                </c:pt>
                <c:pt idx="39382">
                  <c:v>0.55364583333333328</c:v>
                </c:pt>
                <c:pt idx="39383">
                  <c:v>0.55388888888888888</c:v>
                </c:pt>
                <c:pt idx="39384">
                  <c:v>0.55413194444444447</c:v>
                </c:pt>
                <c:pt idx="39385">
                  <c:v>0.55437499999999995</c:v>
                </c:pt>
                <c:pt idx="39386">
                  <c:v>0.55462962962962969</c:v>
                </c:pt>
                <c:pt idx="39387">
                  <c:v>0.55487268518518518</c:v>
                </c:pt>
                <c:pt idx="39388">
                  <c:v>0.55511574074074077</c:v>
                </c:pt>
                <c:pt idx="39389">
                  <c:v>0.55535879629629636</c:v>
                </c:pt>
                <c:pt idx="39390">
                  <c:v>0.55560185185185185</c:v>
                </c:pt>
                <c:pt idx="39391">
                  <c:v>0.55584490740740744</c:v>
                </c:pt>
                <c:pt idx="39392">
                  <c:v>0.55609953703703707</c:v>
                </c:pt>
                <c:pt idx="39393">
                  <c:v>0.55634259259259256</c:v>
                </c:pt>
                <c:pt idx="39394">
                  <c:v>0.55658564814814815</c:v>
                </c:pt>
                <c:pt idx="39395">
                  <c:v>0.55682870370370374</c:v>
                </c:pt>
                <c:pt idx="39396">
                  <c:v>0.55707175925925922</c:v>
                </c:pt>
                <c:pt idx="39397">
                  <c:v>0.55732638888888886</c:v>
                </c:pt>
                <c:pt idx="39398">
                  <c:v>0.55756944444444445</c:v>
                </c:pt>
                <c:pt idx="39399">
                  <c:v>0.55781249999999993</c:v>
                </c:pt>
                <c:pt idx="39400">
                  <c:v>0.55805555555555553</c:v>
                </c:pt>
                <c:pt idx="39401">
                  <c:v>0.55829861111111112</c:v>
                </c:pt>
                <c:pt idx="39402">
                  <c:v>0.55855324074074075</c:v>
                </c:pt>
                <c:pt idx="39403">
                  <c:v>0.55879629629629635</c:v>
                </c:pt>
                <c:pt idx="39404">
                  <c:v>0.55903935185185183</c:v>
                </c:pt>
                <c:pt idx="39405">
                  <c:v>0.55928240740740742</c:v>
                </c:pt>
                <c:pt idx="39406">
                  <c:v>0.55952546296296302</c:v>
                </c:pt>
                <c:pt idx="39407">
                  <c:v>0.55978009259259254</c:v>
                </c:pt>
                <c:pt idx="39408">
                  <c:v>0.56002314814814813</c:v>
                </c:pt>
                <c:pt idx="39409">
                  <c:v>0.56026620370370372</c:v>
                </c:pt>
                <c:pt idx="39410">
                  <c:v>0.56050925925925921</c:v>
                </c:pt>
                <c:pt idx="39411">
                  <c:v>0.5607523148148148</c:v>
                </c:pt>
                <c:pt idx="39412">
                  <c:v>0.56099537037037039</c:v>
                </c:pt>
                <c:pt idx="39413">
                  <c:v>0.56125000000000003</c:v>
                </c:pt>
                <c:pt idx="39414">
                  <c:v>0.56149305555555562</c:v>
                </c:pt>
                <c:pt idx="39415">
                  <c:v>0.5617361111111111</c:v>
                </c:pt>
                <c:pt idx="39416">
                  <c:v>0.5619791666666667</c:v>
                </c:pt>
                <c:pt idx="39417">
                  <c:v>0.56222222222222229</c:v>
                </c:pt>
                <c:pt idx="39418">
                  <c:v>0.56247685185185181</c:v>
                </c:pt>
                <c:pt idx="39419">
                  <c:v>0.5627199074074074</c:v>
                </c:pt>
                <c:pt idx="39420">
                  <c:v>0.562962962962963</c:v>
                </c:pt>
                <c:pt idx="39421">
                  <c:v>0.56320601851851848</c:v>
                </c:pt>
                <c:pt idx="39422">
                  <c:v>0.56344907407407407</c:v>
                </c:pt>
                <c:pt idx="39423">
                  <c:v>0.56370370370370371</c:v>
                </c:pt>
                <c:pt idx="39424">
                  <c:v>0.56394675925925919</c:v>
                </c:pt>
                <c:pt idx="39425">
                  <c:v>0.56418981481481478</c:v>
                </c:pt>
                <c:pt idx="39426">
                  <c:v>0.56443287037037038</c:v>
                </c:pt>
                <c:pt idx="39427">
                  <c:v>0.56467592592592586</c:v>
                </c:pt>
                <c:pt idx="39428">
                  <c:v>0.5649305555555556</c:v>
                </c:pt>
                <c:pt idx="39429">
                  <c:v>0.56517361111111108</c:v>
                </c:pt>
                <c:pt idx="39430">
                  <c:v>0.56541666666666668</c:v>
                </c:pt>
                <c:pt idx="39431">
                  <c:v>0.56565972222222227</c:v>
                </c:pt>
                <c:pt idx="39432">
                  <c:v>0.56590277777777775</c:v>
                </c:pt>
                <c:pt idx="39433">
                  <c:v>0.56615740740740739</c:v>
                </c:pt>
                <c:pt idx="39434">
                  <c:v>0.56640046296296298</c:v>
                </c:pt>
                <c:pt idx="39435">
                  <c:v>0.56664351851851846</c:v>
                </c:pt>
                <c:pt idx="39436">
                  <c:v>0.56688657407407406</c:v>
                </c:pt>
                <c:pt idx="39437">
                  <c:v>0.56712962962962965</c:v>
                </c:pt>
                <c:pt idx="39438">
                  <c:v>0.56737268518518513</c:v>
                </c:pt>
                <c:pt idx="39439">
                  <c:v>0.56762731481481488</c:v>
                </c:pt>
                <c:pt idx="39440">
                  <c:v>0.56787037037037036</c:v>
                </c:pt>
                <c:pt idx="39441">
                  <c:v>0.56811342592592595</c:v>
                </c:pt>
                <c:pt idx="39442">
                  <c:v>0.56835648148148155</c:v>
                </c:pt>
                <c:pt idx="39443">
                  <c:v>0.56859953703703703</c:v>
                </c:pt>
                <c:pt idx="39444">
                  <c:v>0.56885416666666666</c:v>
                </c:pt>
                <c:pt idx="39445">
                  <c:v>0.56909722222222225</c:v>
                </c:pt>
                <c:pt idx="39446">
                  <c:v>0.56934027777777774</c:v>
                </c:pt>
                <c:pt idx="39447">
                  <c:v>0.56958333333333333</c:v>
                </c:pt>
                <c:pt idx="39448">
                  <c:v>0.56982638888888892</c:v>
                </c:pt>
                <c:pt idx="39449">
                  <c:v>0.57008101851851845</c:v>
                </c:pt>
                <c:pt idx="39450">
                  <c:v>0.57032407407407404</c:v>
                </c:pt>
                <c:pt idx="39451">
                  <c:v>0.57056712962962963</c:v>
                </c:pt>
                <c:pt idx="39452">
                  <c:v>0.57081018518518511</c:v>
                </c:pt>
                <c:pt idx="39453">
                  <c:v>0.57105324074074071</c:v>
                </c:pt>
                <c:pt idx="39454">
                  <c:v>0.57130787037037034</c:v>
                </c:pt>
                <c:pt idx="39455">
                  <c:v>0.57155092592592593</c:v>
                </c:pt>
                <c:pt idx="39456">
                  <c:v>0.57179398148148153</c:v>
                </c:pt>
                <c:pt idx="39457">
                  <c:v>0.57203703703703701</c:v>
                </c:pt>
                <c:pt idx="39458">
                  <c:v>0.5722800925925926</c:v>
                </c:pt>
                <c:pt idx="39459">
                  <c:v>0.5725231481481482</c:v>
                </c:pt>
                <c:pt idx="39460">
                  <c:v>0.57277777777777772</c:v>
                </c:pt>
                <c:pt idx="39461">
                  <c:v>0.57302083333333331</c:v>
                </c:pt>
                <c:pt idx="39462">
                  <c:v>0.57326388888888891</c:v>
                </c:pt>
                <c:pt idx="39463">
                  <c:v>0.57350694444444439</c:v>
                </c:pt>
                <c:pt idx="39464">
                  <c:v>0.57374999999999998</c:v>
                </c:pt>
                <c:pt idx="39465">
                  <c:v>0.57400462962962961</c:v>
                </c:pt>
                <c:pt idx="39466">
                  <c:v>0.57424768518518521</c:v>
                </c:pt>
                <c:pt idx="39467">
                  <c:v>0.5744907407407408</c:v>
                </c:pt>
                <c:pt idx="39468">
                  <c:v>0.57473379629629628</c:v>
                </c:pt>
                <c:pt idx="39469">
                  <c:v>0.57497685185185188</c:v>
                </c:pt>
                <c:pt idx="39470">
                  <c:v>0.57521990740740747</c:v>
                </c:pt>
                <c:pt idx="39471">
                  <c:v>0.57547453703703699</c:v>
                </c:pt>
                <c:pt idx="39472">
                  <c:v>0.57571759259259259</c:v>
                </c:pt>
                <c:pt idx="39473">
                  <c:v>0.57596064814814818</c:v>
                </c:pt>
                <c:pt idx="39474">
                  <c:v>0.57620370370370366</c:v>
                </c:pt>
                <c:pt idx="39475">
                  <c:v>0.57644675925925926</c:v>
                </c:pt>
                <c:pt idx="39476">
                  <c:v>0.57670138888888889</c:v>
                </c:pt>
                <c:pt idx="39477">
                  <c:v>0.57694444444444437</c:v>
                </c:pt>
                <c:pt idx="39478">
                  <c:v>0.57718749999999996</c:v>
                </c:pt>
                <c:pt idx="39479">
                  <c:v>0.57743055555555556</c:v>
                </c:pt>
                <c:pt idx="39480">
                  <c:v>0.57767361111111104</c:v>
                </c:pt>
                <c:pt idx="39481">
                  <c:v>0.57792824074074078</c:v>
                </c:pt>
                <c:pt idx="39482">
                  <c:v>0.57817129629629627</c:v>
                </c:pt>
                <c:pt idx="39483">
                  <c:v>0.57841435185185186</c:v>
                </c:pt>
                <c:pt idx="39484">
                  <c:v>0.57865740740740745</c:v>
                </c:pt>
                <c:pt idx="39485">
                  <c:v>0.57890046296296294</c:v>
                </c:pt>
                <c:pt idx="39486">
                  <c:v>0.57914351851851853</c:v>
                </c:pt>
                <c:pt idx="39487">
                  <c:v>0.57939814814814816</c:v>
                </c:pt>
                <c:pt idx="39488">
                  <c:v>0.57964120370370364</c:v>
                </c:pt>
                <c:pt idx="39489">
                  <c:v>0.57988425925925924</c:v>
                </c:pt>
                <c:pt idx="39490">
                  <c:v>0.58012731481481483</c:v>
                </c:pt>
                <c:pt idx="39491">
                  <c:v>0.58037037037037031</c:v>
                </c:pt>
                <c:pt idx="39492">
                  <c:v>0.58062500000000006</c:v>
                </c:pt>
                <c:pt idx="39493">
                  <c:v>0.58086805555555554</c:v>
                </c:pt>
                <c:pt idx="39494">
                  <c:v>0.58111111111111113</c:v>
                </c:pt>
                <c:pt idx="39495">
                  <c:v>0.58135416666666673</c:v>
                </c:pt>
                <c:pt idx="39496">
                  <c:v>0.58159722222222221</c:v>
                </c:pt>
                <c:pt idx="39497">
                  <c:v>0.58185185185185184</c:v>
                </c:pt>
                <c:pt idx="39498">
                  <c:v>0.58209490740740744</c:v>
                </c:pt>
                <c:pt idx="39499">
                  <c:v>0.58233796296296292</c:v>
                </c:pt>
                <c:pt idx="39500">
                  <c:v>0.58258101851851851</c:v>
                </c:pt>
                <c:pt idx="39501">
                  <c:v>0.58282407407407411</c:v>
                </c:pt>
                <c:pt idx="39502">
                  <c:v>0.58307870370370374</c:v>
                </c:pt>
                <c:pt idx="39503">
                  <c:v>0.58332175925925933</c:v>
                </c:pt>
                <c:pt idx="39504">
                  <c:v>0.58356481481481481</c:v>
                </c:pt>
                <c:pt idx="39505">
                  <c:v>0.5838078703703703</c:v>
                </c:pt>
                <c:pt idx="39506">
                  <c:v>0.58405092592592589</c:v>
                </c:pt>
                <c:pt idx="39507">
                  <c:v>0.58429398148148148</c:v>
                </c:pt>
                <c:pt idx="39508">
                  <c:v>0.58454861111111112</c:v>
                </c:pt>
                <c:pt idx="39509">
                  <c:v>0.58479166666666671</c:v>
                </c:pt>
                <c:pt idx="39510">
                  <c:v>0.58503472222222219</c:v>
                </c:pt>
                <c:pt idx="39511">
                  <c:v>0.58527777777777779</c:v>
                </c:pt>
                <c:pt idx="39512">
                  <c:v>0.58552083333333338</c:v>
                </c:pt>
                <c:pt idx="39513">
                  <c:v>0.5857754629629629</c:v>
                </c:pt>
                <c:pt idx="39514">
                  <c:v>0.58601851851851849</c:v>
                </c:pt>
                <c:pt idx="39515">
                  <c:v>0.58626157407407409</c:v>
                </c:pt>
                <c:pt idx="39516">
                  <c:v>0.58650462962962957</c:v>
                </c:pt>
                <c:pt idx="39517">
                  <c:v>0.58674768518518516</c:v>
                </c:pt>
                <c:pt idx="39518">
                  <c:v>0.5870023148148148</c:v>
                </c:pt>
                <c:pt idx="39519">
                  <c:v>0.58724537037037039</c:v>
                </c:pt>
                <c:pt idx="39520">
                  <c:v>0.58748842592592598</c:v>
                </c:pt>
                <c:pt idx="39521">
                  <c:v>0.58773148148148147</c:v>
                </c:pt>
                <c:pt idx="39522">
                  <c:v>0.58797453703703706</c:v>
                </c:pt>
                <c:pt idx="39523">
                  <c:v>0.58822916666666669</c:v>
                </c:pt>
                <c:pt idx="39524">
                  <c:v>0.58847222222222217</c:v>
                </c:pt>
                <c:pt idx="39525">
                  <c:v>0.58871527777777777</c:v>
                </c:pt>
                <c:pt idx="39526">
                  <c:v>0.58895833333333336</c:v>
                </c:pt>
                <c:pt idx="39527">
                  <c:v>0.58920138888888884</c:v>
                </c:pt>
                <c:pt idx="39528">
                  <c:v>0.58945601851851859</c:v>
                </c:pt>
                <c:pt idx="39529">
                  <c:v>0.58969907407407407</c:v>
                </c:pt>
                <c:pt idx="39530">
                  <c:v>0.58994212962962966</c:v>
                </c:pt>
                <c:pt idx="39531">
                  <c:v>0.59018518518518526</c:v>
                </c:pt>
                <c:pt idx="39532">
                  <c:v>0.59042824074074074</c:v>
                </c:pt>
                <c:pt idx="39533">
                  <c:v>0.59067129629629633</c:v>
                </c:pt>
                <c:pt idx="39534">
                  <c:v>0.59092592592592597</c:v>
                </c:pt>
                <c:pt idx="39535">
                  <c:v>0.59116898148148145</c:v>
                </c:pt>
                <c:pt idx="39536">
                  <c:v>0.59141203703703704</c:v>
                </c:pt>
                <c:pt idx="39537">
                  <c:v>0.59165509259259264</c:v>
                </c:pt>
                <c:pt idx="39538">
                  <c:v>0.59189814814814812</c:v>
                </c:pt>
                <c:pt idx="39539">
                  <c:v>0.59215277777777775</c:v>
                </c:pt>
                <c:pt idx="39540">
                  <c:v>0.59239583333333334</c:v>
                </c:pt>
                <c:pt idx="39541">
                  <c:v>0.59263888888888883</c:v>
                </c:pt>
                <c:pt idx="39542">
                  <c:v>0.59288194444444442</c:v>
                </c:pt>
                <c:pt idx="39543">
                  <c:v>0.59312500000000001</c:v>
                </c:pt>
                <c:pt idx="39544">
                  <c:v>0.59337962962962965</c:v>
                </c:pt>
                <c:pt idx="39545">
                  <c:v>0.59362268518518524</c:v>
                </c:pt>
                <c:pt idx="39546">
                  <c:v>0.59386574074074072</c:v>
                </c:pt>
                <c:pt idx="39547">
                  <c:v>0.59410879629629632</c:v>
                </c:pt>
                <c:pt idx="39548">
                  <c:v>0.59435185185185191</c:v>
                </c:pt>
                <c:pt idx="39549">
                  <c:v>0.59459490740740739</c:v>
                </c:pt>
                <c:pt idx="39550">
                  <c:v>0.59484953703703702</c:v>
                </c:pt>
                <c:pt idx="39551">
                  <c:v>0.59509259259259262</c:v>
                </c:pt>
                <c:pt idx="39552">
                  <c:v>0.5953356481481481</c:v>
                </c:pt>
                <c:pt idx="39553">
                  <c:v>0.59557870370370369</c:v>
                </c:pt>
                <c:pt idx="39554">
                  <c:v>0.59582175925925929</c:v>
                </c:pt>
                <c:pt idx="39555">
                  <c:v>0.59607638888888892</c:v>
                </c:pt>
                <c:pt idx="39556">
                  <c:v>0.59631944444444451</c:v>
                </c:pt>
                <c:pt idx="39557">
                  <c:v>0.5965625</c:v>
                </c:pt>
                <c:pt idx="39558">
                  <c:v>0.59680555555555559</c:v>
                </c:pt>
                <c:pt idx="39559">
                  <c:v>0.59704861111111118</c:v>
                </c:pt>
                <c:pt idx="39560">
                  <c:v>0.5973032407407407</c:v>
                </c:pt>
                <c:pt idx="39561">
                  <c:v>0.5975462962962963</c:v>
                </c:pt>
                <c:pt idx="39562">
                  <c:v>0.59778935185185189</c:v>
                </c:pt>
                <c:pt idx="39563">
                  <c:v>0.59803240740740737</c:v>
                </c:pt>
                <c:pt idx="39564">
                  <c:v>0.59827546296296297</c:v>
                </c:pt>
                <c:pt idx="39565">
                  <c:v>0.59851851851851856</c:v>
                </c:pt>
                <c:pt idx="39566">
                  <c:v>0.59877314814814808</c:v>
                </c:pt>
                <c:pt idx="39567">
                  <c:v>0.59901620370370368</c:v>
                </c:pt>
                <c:pt idx="39568">
                  <c:v>0.59925925925925927</c:v>
                </c:pt>
                <c:pt idx="39569">
                  <c:v>0.59950231481481475</c:v>
                </c:pt>
                <c:pt idx="39570">
                  <c:v>0.5997569444444445</c:v>
                </c:pt>
                <c:pt idx="39571">
                  <c:v>0.6</c:v>
                </c:pt>
                <c:pt idx="39572">
                  <c:v>0.60024305555555557</c:v>
                </c:pt>
                <c:pt idx="39573">
                  <c:v>0.60048611111111116</c:v>
                </c:pt>
                <c:pt idx="39574">
                  <c:v>0.60072916666666665</c:v>
                </c:pt>
                <c:pt idx="39575">
                  <c:v>0.60097222222222224</c:v>
                </c:pt>
                <c:pt idx="39576">
                  <c:v>0.60122685185185187</c:v>
                </c:pt>
                <c:pt idx="39577">
                  <c:v>0.60146990740740736</c:v>
                </c:pt>
                <c:pt idx="39578">
                  <c:v>0.60171296296296295</c:v>
                </c:pt>
                <c:pt idx="39579">
                  <c:v>0.60195601851851854</c:v>
                </c:pt>
                <c:pt idx="39580">
                  <c:v>0.60219907407407403</c:v>
                </c:pt>
                <c:pt idx="39581">
                  <c:v>0.60244212962962962</c:v>
                </c:pt>
                <c:pt idx="39582">
                  <c:v>0.60269675925925925</c:v>
                </c:pt>
                <c:pt idx="39583">
                  <c:v>0.60293981481481485</c:v>
                </c:pt>
                <c:pt idx="39584">
                  <c:v>0.60318287037037044</c:v>
                </c:pt>
                <c:pt idx="39585">
                  <c:v>0.60342592592592592</c:v>
                </c:pt>
                <c:pt idx="39586">
                  <c:v>0.60366898148148151</c:v>
                </c:pt>
                <c:pt idx="39587">
                  <c:v>0.60392361111111115</c:v>
                </c:pt>
                <c:pt idx="39588">
                  <c:v>0.60416666666666663</c:v>
                </c:pt>
                <c:pt idx="39589">
                  <c:v>0.60440972222222222</c:v>
                </c:pt>
                <c:pt idx="39590">
                  <c:v>0.60465277777777782</c:v>
                </c:pt>
                <c:pt idx="39591">
                  <c:v>0.6048958333333333</c:v>
                </c:pt>
                <c:pt idx="39592">
                  <c:v>0.60515046296296293</c:v>
                </c:pt>
                <c:pt idx="39593">
                  <c:v>0.60539351851851853</c:v>
                </c:pt>
                <c:pt idx="39594">
                  <c:v>0.60563657407407401</c:v>
                </c:pt>
                <c:pt idx="39595">
                  <c:v>0.6058796296296296</c:v>
                </c:pt>
                <c:pt idx="39596">
                  <c:v>0.60612268518518519</c:v>
                </c:pt>
                <c:pt idx="39597">
                  <c:v>0.60637731481481483</c:v>
                </c:pt>
                <c:pt idx="39598">
                  <c:v>0.60662037037037042</c:v>
                </c:pt>
                <c:pt idx="39599">
                  <c:v>0.6068634259259259</c:v>
                </c:pt>
                <c:pt idx="39600">
                  <c:v>0.6071064814814815</c:v>
                </c:pt>
                <c:pt idx="39601">
                  <c:v>0.60734953703703709</c:v>
                </c:pt>
                <c:pt idx="39602">
                  <c:v>0.60759259259259257</c:v>
                </c:pt>
                <c:pt idx="39603">
                  <c:v>0.60784722222222221</c:v>
                </c:pt>
                <c:pt idx="39604">
                  <c:v>0.6080902777777778</c:v>
                </c:pt>
                <c:pt idx="39605">
                  <c:v>0.60833333333333328</c:v>
                </c:pt>
                <c:pt idx="39606">
                  <c:v>0.60857638888888888</c:v>
                </c:pt>
                <c:pt idx="39607">
                  <c:v>0.60881944444444447</c:v>
                </c:pt>
                <c:pt idx="39608">
                  <c:v>0.6090740740740741</c:v>
                </c:pt>
                <c:pt idx="39609">
                  <c:v>0.60931712962962969</c:v>
                </c:pt>
                <c:pt idx="39610">
                  <c:v>0.60956018518518518</c:v>
                </c:pt>
                <c:pt idx="39611">
                  <c:v>0.60980324074074077</c:v>
                </c:pt>
                <c:pt idx="39612">
                  <c:v>0.61004629629629636</c:v>
                </c:pt>
                <c:pt idx="39613">
                  <c:v>0.61030092592592589</c:v>
                </c:pt>
                <c:pt idx="39614">
                  <c:v>0.61054398148148148</c:v>
                </c:pt>
                <c:pt idx="39615">
                  <c:v>0.61078703703703707</c:v>
                </c:pt>
                <c:pt idx="39616">
                  <c:v>0.61103009259259256</c:v>
                </c:pt>
                <c:pt idx="39617">
                  <c:v>0.61127314814814815</c:v>
                </c:pt>
                <c:pt idx="39618">
                  <c:v>0.61152777777777778</c:v>
                </c:pt>
                <c:pt idx="39619">
                  <c:v>0.61177083333333326</c:v>
                </c:pt>
                <c:pt idx="39620">
                  <c:v>0.61201388888888886</c:v>
                </c:pt>
                <c:pt idx="39621">
                  <c:v>0.61225694444444445</c:v>
                </c:pt>
                <c:pt idx="39622">
                  <c:v>0.61249999999999993</c:v>
                </c:pt>
                <c:pt idx="39623">
                  <c:v>0.61275462962962968</c:v>
                </c:pt>
                <c:pt idx="39624">
                  <c:v>0.61299768518518516</c:v>
                </c:pt>
                <c:pt idx="39625">
                  <c:v>0.61324074074074075</c:v>
                </c:pt>
                <c:pt idx="39626">
                  <c:v>0.61348379629629635</c:v>
                </c:pt>
                <c:pt idx="39627">
                  <c:v>0.61372685185185183</c:v>
                </c:pt>
                <c:pt idx="39628">
                  <c:v>0.61396990740740742</c:v>
                </c:pt>
                <c:pt idx="39629">
                  <c:v>0.61422453703703705</c:v>
                </c:pt>
                <c:pt idx="39630">
                  <c:v>0.61446759259259254</c:v>
                </c:pt>
                <c:pt idx="39631">
                  <c:v>0.61471064814814813</c:v>
                </c:pt>
                <c:pt idx="39632">
                  <c:v>0.61495370370370372</c:v>
                </c:pt>
                <c:pt idx="39633">
                  <c:v>0.61519675925925921</c:v>
                </c:pt>
                <c:pt idx="39634">
                  <c:v>0.61545138888888895</c:v>
                </c:pt>
                <c:pt idx="39635">
                  <c:v>0.61569444444444443</c:v>
                </c:pt>
                <c:pt idx="39636">
                  <c:v>0.61593750000000003</c:v>
                </c:pt>
                <c:pt idx="39637">
                  <c:v>0.61618055555555562</c:v>
                </c:pt>
                <c:pt idx="39638">
                  <c:v>0.6164236111111111</c:v>
                </c:pt>
                <c:pt idx="39639">
                  <c:v>0.61667824074074074</c:v>
                </c:pt>
                <c:pt idx="39640">
                  <c:v>0.61692129629629633</c:v>
                </c:pt>
                <c:pt idx="39641">
                  <c:v>0.61716435185185181</c:v>
                </c:pt>
                <c:pt idx="39642">
                  <c:v>0.6174074074074074</c:v>
                </c:pt>
                <c:pt idx="39643">
                  <c:v>0.617650462962963</c:v>
                </c:pt>
                <c:pt idx="39644">
                  <c:v>0.61789351851851848</c:v>
                </c:pt>
                <c:pt idx="39645">
                  <c:v>0.61814814814814811</c:v>
                </c:pt>
                <c:pt idx="39646">
                  <c:v>0.61839120370370371</c:v>
                </c:pt>
                <c:pt idx="39647">
                  <c:v>0.61863425925925919</c:v>
                </c:pt>
                <c:pt idx="39648">
                  <c:v>0.61887731481481478</c:v>
                </c:pt>
                <c:pt idx="39649">
                  <c:v>0.61912037037037038</c:v>
                </c:pt>
                <c:pt idx="39650">
                  <c:v>0.61937500000000001</c:v>
                </c:pt>
                <c:pt idx="39651">
                  <c:v>0.6196180555555556</c:v>
                </c:pt>
                <c:pt idx="39652">
                  <c:v>0.61986111111111108</c:v>
                </c:pt>
                <c:pt idx="39653">
                  <c:v>0.62010416666666668</c:v>
                </c:pt>
                <c:pt idx="39654">
                  <c:v>0.62034722222222227</c:v>
                </c:pt>
                <c:pt idx="39655">
                  <c:v>0.62059027777777775</c:v>
                </c:pt>
                <c:pt idx="39656">
                  <c:v>0.62084490740740739</c:v>
                </c:pt>
                <c:pt idx="39657">
                  <c:v>0.62108796296296298</c:v>
                </c:pt>
                <c:pt idx="39658">
                  <c:v>0.62133101851851846</c:v>
                </c:pt>
                <c:pt idx="39659">
                  <c:v>0.62157407407407406</c:v>
                </c:pt>
                <c:pt idx="39660">
                  <c:v>0.62181712962962965</c:v>
                </c:pt>
                <c:pt idx="39661">
                  <c:v>0.62207175925925928</c:v>
                </c:pt>
                <c:pt idx="39662">
                  <c:v>0.62231481481481488</c:v>
                </c:pt>
                <c:pt idx="39663">
                  <c:v>0.62255787037037036</c:v>
                </c:pt>
                <c:pt idx="39664">
                  <c:v>0.62280092592592595</c:v>
                </c:pt>
                <c:pt idx="39665">
                  <c:v>0.62304398148148155</c:v>
                </c:pt>
                <c:pt idx="39666">
                  <c:v>0.62329861111111107</c:v>
                </c:pt>
                <c:pt idx="39667">
                  <c:v>0.62354166666666666</c:v>
                </c:pt>
                <c:pt idx="39668">
                  <c:v>0.62378472222222225</c:v>
                </c:pt>
                <c:pt idx="39669">
                  <c:v>0.62402777777777774</c:v>
                </c:pt>
                <c:pt idx="39670">
                  <c:v>0.62427083333333333</c:v>
                </c:pt>
                <c:pt idx="39671">
                  <c:v>0.62452546296296296</c:v>
                </c:pt>
                <c:pt idx="39672">
                  <c:v>0.62476851851851845</c:v>
                </c:pt>
                <c:pt idx="39673">
                  <c:v>0.62501157407407404</c:v>
                </c:pt>
                <c:pt idx="39674">
                  <c:v>0.62525462962962963</c:v>
                </c:pt>
                <c:pt idx="39675">
                  <c:v>0.62549768518518511</c:v>
                </c:pt>
                <c:pt idx="39676">
                  <c:v>0.62574074074074071</c:v>
                </c:pt>
                <c:pt idx="39677">
                  <c:v>0.62599537037037034</c:v>
                </c:pt>
                <c:pt idx="39678">
                  <c:v>0.62623842592592593</c:v>
                </c:pt>
                <c:pt idx="39679">
                  <c:v>0.62648148148148153</c:v>
                </c:pt>
                <c:pt idx="39680">
                  <c:v>0.62672453703703701</c:v>
                </c:pt>
                <c:pt idx="39681">
                  <c:v>0.6269675925925926</c:v>
                </c:pt>
                <c:pt idx="39682">
                  <c:v>0.62722222222222224</c:v>
                </c:pt>
                <c:pt idx="39683">
                  <c:v>0.62746527777777772</c:v>
                </c:pt>
                <c:pt idx="39684">
                  <c:v>0.62770833333333331</c:v>
                </c:pt>
                <c:pt idx="39685">
                  <c:v>0.62795138888888891</c:v>
                </c:pt>
                <c:pt idx="39686">
                  <c:v>0.62819444444444439</c:v>
                </c:pt>
                <c:pt idx="39687">
                  <c:v>0.62844907407407413</c:v>
                </c:pt>
                <c:pt idx="39688">
                  <c:v>0.62869212962962961</c:v>
                </c:pt>
                <c:pt idx="39689">
                  <c:v>0.62893518518518521</c:v>
                </c:pt>
                <c:pt idx="39690">
                  <c:v>0.6291782407407408</c:v>
                </c:pt>
                <c:pt idx="39691">
                  <c:v>0.62942129629629628</c:v>
                </c:pt>
                <c:pt idx="39692">
                  <c:v>0.62967592592592592</c:v>
                </c:pt>
                <c:pt idx="39693">
                  <c:v>0.62991898148148151</c:v>
                </c:pt>
                <c:pt idx="39694">
                  <c:v>0.63016203703703699</c:v>
                </c:pt>
                <c:pt idx="39695">
                  <c:v>0.63040509259259259</c:v>
                </c:pt>
                <c:pt idx="39696">
                  <c:v>0.63064814814814818</c:v>
                </c:pt>
                <c:pt idx="39697">
                  <c:v>0.63089120370370366</c:v>
                </c:pt>
                <c:pt idx="39698">
                  <c:v>0.63114583333333341</c:v>
                </c:pt>
                <c:pt idx="39699">
                  <c:v>0.63138888888888889</c:v>
                </c:pt>
                <c:pt idx="39700">
                  <c:v>0.63163194444444448</c:v>
                </c:pt>
                <c:pt idx="39701">
                  <c:v>0.63187499999999996</c:v>
                </c:pt>
                <c:pt idx="39702">
                  <c:v>0.63211805555555556</c:v>
                </c:pt>
                <c:pt idx="39703">
                  <c:v>0.63237268518518519</c:v>
                </c:pt>
                <c:pt idx="39704">
                  <c:v>0.63261574074074078</c:v>
                </c:pt>
                <c:pt idx="39705">
                  <c:v>0.63285879629629627</c:v>
                </c:pt>
                <c:pt idx="39706">
                  <c:v>0.63310185185185186</c:v>
                </c:pt>
                <c:pt idx="39707">
                  <c:v>0.63334490740740745</c:v>
                </c:pt>
                <c:pt idx="39708">
                  <c:v>0.63359953703703698</c:v>
                </c:pt>
                <c:pt idx="39709">
                  <c:v>0.63384259259259257</c:v>
                </c:pt>
                <c:pt idx="39710">
                  <c:v>0.63408564814814816</c:v>
                </c:pt>
                <c:pt idx="39711">
                  <c:v>0.63432870370370364</c:v>
                </c:pt>
                <c:pt idx="39712">
                  <c:v>0.63457175925925924</c:v>
                </c:pt>
                <c:pt idx="39713">
                  <c:v>0.63482638888888887</c:v>
                </c:pt>
                <c:pt idx="39714">
                  <c:v>0.63506944444444446</c:v>
                </c:pt>
                <c:pt idx="39715">
                  <c:v>0.63531250000000006</c:v>
                </c:pt>
                <c:pt idx="39716">
                  <c:v>0.63555555555555554</c:v>
                </c:pt>
                <c:pt idx="39717">
                  <c:v>0.63579861111111113</c:v>
                </c:pt>
                <c:pt idx="39718">
                  <c:v>0.63604166666666673</c:v>
                </c:pt>
                <c:pt idx="39719">
                  <c:v>0.63629629629629625</c:v>
                </c:pt>
                <c:pt idx="39720">
                  <c:v>0.63653935185185184</c:v>
                </c:pt>
                <c:pt idx="39721">
                  <c:v>0.63678240740740744</c:v>
                </c:pt>
                <c:pt idx="39722">
                  <c:v>0.63702546296296292</c:v>
                </c:pt>
                <c:pt idx="39723">
                  <c:v>0.63726851851851851</c:v>
                </c:pt>
                <c:pt idx="39724">
                  <c:v>0.63752314814814814</c:v>
                </c:pt>
                <c:pt idx="39725">
                  <c:v>0.63776620370370374</c:v>
                </c:pt>
                <c:pt idx="39726">
                  <c:v>0.63800925925925933</c:v>
                </c:pt>
                <c:pt idx="39727">
                  <c:v>0.63825231481481481</c:v>
                </c:pt>
                <c:pt idx="39728">
                  <c:v>0.6384953703703703</c:v>
                </c:pt>
                <c:pt idx="39729">
                  <c:v>0.63875000000000004</c:v>
                </c:pt>
                <c:pt idx="39730">
                  <c:v>0.63899305555555552</c:v>
                </c:pt>
                <c:pt idx="39731">
                  <c:v>0.63923611111111112</c:v>
                </c:pt>
                <c:pt idx="39732">
                  <c:v>0.63947916666666671</c:v>
                </c:pt>
                <c:pt idx="39733">
                  <c:v>0.63972222222222219</c:v>
                </c:pt>
                <c:pt idx="39734">
                  <c:v>0.63997685185185182</c:v>
                </c:pt>
                <c:pt idx="39735">
                  <c:v>0.64021990740740742</c:v>
                </c:pt>
                <c:pt idx="39736">
                  <c:v>0.6404629629629629</c:v>
                </c:pt>
                <c:pt idx="39737">
                  <c:v>0.64070601851851849</c:v>
                </c:pt>
                <c:pt idx="39738">
                  <c:v>0.64094907407407409</c:v>
                </c:pt>
                <c:pt idx="39739">
                  <c:v>0.64119212962962957</c:v>
                </c:pt>
                <c:pt idx="39740">
                  <c:v>0.64144675925925931</c:v>
                </c:pt>
                <c:pt idx="39741">
                  <c:v>0.6416898148148148</c:v>
                </c:pt>
                <c:pt idx="39742">
                  <c:v>0.64193287037037039</c:v>
                </c:pt>
                <c:pt idx="39743">
                  <c:v>0.64217592592592598</c:v>
                </c:pt>
                <c:pt idx="39744">
                  <c:v>0.64241898148148147</c:v>
                </c:pt>
                <c:pt idx="39745">
                  <c:v>0.6426736111111111</c:v>
                </c:pt>
                <c:pt idx="39746">
                  <c:v>0.64291666666666669</c:v>
                </c:pt>
                <c:pt idx="39747">
                  <c:v>0.64315972222222217</c:v>
                </c:pt>
                <c:pt idx="39748">
                  <c:v>0.64340277777777777</c:v>
                </c:pt>
                <c:pt idx="39749">
                  <c:v>0.64364583333333336</c:v>
                </c:pt>
                <c:pt idx="39750">
                  <c:v>0.64388888888888884</c:v>
                </c:pt>
                <c:pt idx="39751">
                  <c:v>0.64414351851851859</c:v>
                </c:pt>
                <c:pt idx="39752">
                  <c:v>0.64438657407407407</c:v>
                </c:pt>
                <c:pt idx="39753">
                  <c:v>0.64462962962962966</c:v>
                </c:pt>
                <c:pt idx="39754">
                  <c:v>0.64487268518518526</c:v>
                </c:pt>
                <c:pt idx="39755">
                  <c:v>0.64511574074074074</c:v>
                </c:pt>
                <c:pt idx="39756">
                  <c:v>0.64537037037037037</c:v>
                </c:pt>
                <c:pt idx="39757">
                  <c:v>0.64561342592592597</c:v>
                </c:pt>
                <c:pt idx="39758">
                  <c:v>0.64585648148148145</c:v>
                </c:pt>
                <c:pt idx="39759">
                  <c:v>0.64609953703703704</c:v>
                </c:pt>
                <c:pt idx="39760">
                  <c:v>0.64634259259259264</c:v>
                </c:pt>
                <c:pt idx="39761">
                  <c:v>0.64659722222222216</c:v>
                </c:pt>
                <c:pt idx="39762">
                  <c:v>0.64684027777777775</c:v>
                </c:pt>
                <c:pt idx="39763">
                  <c:v>0.64708333333333334</c:v>
                </c:pt>
                <c:pt idx="39764">
                  <c:v>0.64732638888888883</c:v>
                </c:pt>
                <c:pt idx="39765">
                  <c:v>0.64756944444444442</c:v>
                </c:pt>
                <c:pt idx="39766">
                  <c:v>0.64782407407407405</c:v>
                </c:pt>
                <c:pt idx="39767">
                  <c:v>0.64806712962962965</c:v>
                </c:pt>
                <c:pt idx="39768">
                  <c:v>0.64831018518518524</c:v>
                </c:pt>
                <c:pt idx="39769">
                  <c:v>0.64855324074074072</c:v>
                </c:pt>
                <c:pt idx="39770">
                  <c:v>0.64879629629629632</c:v>
                </c:pt>
                <c:pt idx="39771">
                  <c:v>0.64903935185185191</c:v>
                </c:pt>
                <c:pt idx="39772">
                  <c:v>0.64929398148148143</c:v>
                </c:pt>
                <c:pt idx="39773">
                  <c:v>0.64953703703703702</c:v>
                </c:pt>
                <c:pt idx="39774">
                  <c:v>0.64978009259259262</c:v>
                </c:pt>
                <c:pt idx="39775">
                  <c:v>0.6500231481481481</c:v>
                </c:pt>
                <c:pt idx="39776">
                  <c:v>0.65026620370370369</c:v>
                </c:pt>
                <c:pt idx="39777">
                  <c:v>0.65052083333333333</c:v>
                </c:pt>
                <c:pt idx="39778">
                  <c:v>0.65076388888888892</c:v>
                </c:pt>
                <c:pt idx="39779">
                  <c:v>0.65100694444444451</c:v>
                </c:pt>
                <c:pt idx="39780">
                  <c:v>0.65125</c:v>
                </c:pt>
                <c:pt idx="39781">
                  <c:v>0.65149305555555559</c:v>
                </c:pt>
                <c:pt idx="39782">
                  <c:v>0.65174768518518522</c:v>
                </c:pt>
                <c:pt idx="39783">
                  <c:v>0.6519907407407407</c:v>
                </c:pt>
                <c:pt idx="39784">
                  <c:v>0.6522337962962963</c:v>
                </c:pt>
                <c:pt idx="39785">
                  <c:v>0.65247685185185189</c:v>
                </c:pt>
                <c:pt idx="39786">
                  <c:v>0.65271990740740737</c:v>
                </c:pt>
                <c:pt idx="39787">
                  <c:v>0.65297453703703701</c:v>
                </c:pt>
                <c:pt idx="39788">
                  <c:v>0.6532175925925926</c:v>
                </c:pt>
                <c:pt idx="39789">
                  <c:v>0.65346064814814808</c:v>
                </c:pt>
                <c:pt idx="39790">
                  <c:v>0.65370370370370368</c:v>
                </c:pt>
                <c:pt idx="39791">
                  <c:v>0.65394675925925927</c:v>
                </c:pt>
                <c:pt idx="39792">
                  <c:v>0.65418981481481475</c:v>
                </c:pt>
                <c:pt idx="39793">
                  <c:v>0.6544444444444445</c:v>
                </c:pt>
                <c:pt idx="39794">
                  <c:v>0.65468749999999998</c:v>
                </c:pt>
                <c:pt idx="39795">
                  <c:v>0.65493055555555557</c:v>
                </c:pt>
                <c:pt idx="39796">
                  <c:v>0.65517361111111116</c:v>
                </c:pt>
                <c:pt idx="39797">
                  <c:v>0.65541666666666665</c:v>
                </c:pt>
                <c:pt idx="39798">
                  <c:v>0.65567129629629628</c:v>
                </c:pt>
                <c:pt idx="39799">
                  <c:v>0.65591435185185187</c:v>
                </c:pt>
                <c:pt idx="39800">
                  <c:v>0.65615740740740736</c:v>
                </c:pt>
                <c:pt idx="39801">
                  <c:v>0.65640046296296295</c:v>
                </c:pt>
                <c:pt idx="39802">
                  <c:v>0.65664351851851854</c:v>
                </c:pt>
                <c:pt idx="39803">
                  <c:v>0.65689814814814818</c:v>
                </c:pt>
                <c:pt idx="39804">
                  <c:v>0.65714120370370377</c:v>
                </c:pt>
                <c:pt idx="39805">
                  <c:v>0.65738425925925925</c:v>
                </c:pt>
                <c:pt idx="39806">
                  <c:v>0.65762731481481485</c:v>
                </c:pt>
                <c:pt idx="39807">
                  <c:v>0.65787037037037044</c:v>
                </c:pt>
                <c:pt idx="39808">
                  <c:v>0.65812499999999996</c:v>
                </c:pt>
                <c:pt idx="39809">
                  <c:v>0.65836805555555555</c:v>
                </c:pt>
                <c:pt idx="39810">
                  <c:v>0.65861111111111115</c:v>
                </c:pt>
                <c:pt idx="39811">
                  <c:v>0.65885416666666663</c:v>
                </c:pt>
                <c:pt idx="39812">
                  <c:v>0.65909722222222222</c:v>
                </c:pt>
                <c:pt idx="39813">
                  <c:v>0.65934027777777782</c:v>
                </c:pt>
                <c:pt idx="39814">
                  <c:v>0.65959490740740734</c:v>
                </c:pt>
                <c:pt idx="39815">
                  <c:v>0.65983796296296293</c:v>
                </c:pt>
                <c:pt idx="39816">
                  <c:v>0.66008101851851853</c:v>
                </c:pt>
                <c:pt idx="39817">
                  <c:v>0.66032407407407401</c:v>
                </c:pt>
                <c:pt idx="39818">
                  <c:v>0.6605671296296296</c:v>
                </c:pt>
                <c:pt idx="39819">
                  <c:v>0.66082175925925923</c:v>
                </c:pt>
                <c:pt idx="39820">
                  <c:v>0.66106481481481483</c:v>
                </c:pt>
                <c:pt idx="39821">
                  <c:v>0.66130787037037042</c:v>
                </c:pt>
                <c:pt idx="39822">
                  <c:v>0.6615509259259259</c:v>
                </c:pt>
                <c:pt idx="39823">
                  <c:v>0.6617939814814815</c:v>
                </c:pt>
                <c:pt idx="39824">
                  <c:v>0.66204861111111113</c:v>
                </c:pt>
                <c:pt idx="39825">
                  <c:v>0.66229166666666661</c:v>
                </c:pt>
                <c:pt idx="39826">
                  <c:v>0.66253472222222221</c:v>
                </c:pt>
                <c:pt idx="39827">
                  <c:v>0.6627777777777778</c:v>
                </c:pt>
                <c:pt idx="39828">
                  <c:v>0.66302083333333328</c:v>
                </c:pt>
                <c:pt idx="39829">
                  <c:v>0.66327546296296302</c:v>
                </c:pt>
                <c:pt idx="39830">
                  <c:v>0.66351851851851851</c:v>
                </c:pt>
                <c:pt idx="39831">
                  <c:v>0.6637615740740741</c:v>
                </c:pt>
                <c:pt idx="39832">
                  <c:v>0.66400462962962969</c:v>
                </c:pt>
                <c:pt idx="39833">
                  <c:v>0.66424768518518518</c:v>
                </c:pt>
                <c:pt idx="39834">
                  <c:v>0.66449074074074077</c:v>
                </c:pt>
                <c:pt idx="39835">
                  <c:v>0.6647453703703704</c:v>
                </c:pt>
                <c:pt idx="39836">
                  <c:v>0.66498842592592589</c:v>
                </c:pt>
                <c:pt idx="39837">
                  <c:v>0.66523148148148148</c:v>
                </c:pt>
                <c:pt idx="39838">
                  <c:v>0.66547453703703707</c:v>
                </c:pt>
                <c:pt idx="39839">
                  <c:v>0.66571759259259256</c:v>
                </c:pt>
                <c:pt idx="39840">
                  <c:v>0.66597222222222219</c:v>
                </c:pt>
                <c:pt idx="39841">
                  <c:v>0.66621527777777778</c:v>
                </c:pt>
                <c:pt idx="39842">
                  <c:v>0.66645833333333326</c:v>
                </c:pt>
                <c:pt idx="39843">
                  <c:v>0.66670138888888886</c:v>
                </c:pt>
                <c:pt idx="39844">
                  <c:v>0.66694444444444445</c:v>
                </c:pt>
                <c:pt idx="39845">
                  <c:v>0.66718749999999993</c:v>
                </c:pt>
                <c:pt idx="39846">
                  <c:v>0.66744212962962957</c:v>
                </c:pt>
                <c:pt idx="39847">
                  <c:v>0.66768518518518516</c:v>
                </c:pt>
                <c:pt idx="39848">
                  <c:v>0.66792824074074064</c:v>
                </c:pt>
                <c:pt idx="39849">
                  <c:v>0.66817129629629635</c:v>
                </c:pt>
                <c:pt idx="39850">
                  <c:v>0.66841435185185183</c:v>
                </c:pt>
                <c:pt idx="39851">
                  <c:v>0.66866898148148157</c:v>
                </c:pt>
                <c:pt idx="39852">
                  <c:v>0.66891203703703705</c:v>
                </c:pt>
                <c:pt idx="39853">
                  <c:v>0.66915509259259265</c:v>
                </c:pt>
                <c:pt idx="39854">
                  <c:v>0.66939814814814813</c:v>
                </c:pt>
                <c:pt idx="39855">
                  <c:v>0.66964120370370372</c:v>
                </c:pt>
                <c:pt idx="39856">
                  <c:v>0.66989583333333336</c:v>
                </c:pt>
                <c:pt idx="39857">
                  <c:v>0.67013888888888884</c:v>
                </c:pt>
                <c:pt idx="39858">
                  <c:v>0.67038194444444443</c:v>
                </c:pt>
                <c:pt idx="39859">
                  <c:v>0.67062499999999992</c:v>
                </c:pt>
                <c:pt idx="39860">
                  <c:v>0.67086805555555562</c:v>
                </c:pt>
                <c:pt idx="39861">
                  <c:v>0.67112268518518514</c:v>
                </c:pt>
                <c:pt idx="39862">
                  <c:v>0.67136574074074085</c:v>
                </c:pt>
                <c:pt idx="39863">
                  <c:v>0.67160879629629633</c:v>
                </c:pt>
                <c:pt idx="39864">
                  <c:v>0.67185185185185192</c:v>
                </c:pt>
                <c:pt idx="39865">
                  <c:v>0.6720949074074074</c:v>
                </c:pt>
                <c:pt idx="39866">
                  <c:v>0.672337962962963</c:v>
                </c:pt>
                <c:pt idx="39867">
                  <c:v>0.67259259259259263</c:v>
                </c:pt>
                <c:pt idx="39868">
                  <c:v>0.67283564814814811</c:v>
                </c:pt>
                <c:pt idx="39869">
                  <c:v>0.67307870370370371</c:v>
                </c:pt>
                <c:pt idx="39870">
                  <c:v>0.67332175925925919</c:v>
                </c:pt>
                <c:pt idx="39871">
                  <c:v>0.67356481481481489</c:v>
                </c:pt>
                <c:pt idx="39872">
                  <c:v>0.67381944444444442</c:v>
                </c:pt>
                <c:pt idx="39873">
                  <c:v>0.6740624999999999</c:v>
                </c:pt>
                <c:pt idx="39874">
                  <c:v>0.6743055555555556</c:v>
                </c:pt>
                <c:pt idx="39875">
                  <c:v>0.67454861111111108</c:v>
                </c:pt>
                <c:pt idx="39876">
                  <c:v>0.67479166666666668</c:v>
                </c:pt>
                <c:pt idx="39877">
                  <c:v>0.67504629629629631</c:v>
                </c:pt>
                <c:pt idx="39878">
                  <c:v>0.6752893518518519</c:v>
                </c:pt>
                <c:pt idx="39879">
                  <c:v>0.67553240740740739</c:v>
                </c:pt>
                <c:pt idx="39880">
                  <c:v>0.67577546296296298</c:v>
                </c:pt>
                <c:pt idx="39881">
                  <c:v>0.67601851851851846</c:v>
                </c:pt>
                <c:pt idx="39882">
                  <c:v>0.67626157407407417</c:v>
                </c:pt>
                <c:pt idx="39883">
                  <c:v>0.67651620370370369</c:v>
                </c:pt>
                <c:pt idx="39884">
                  <c:v>0.67675925925925917</c:v>
                </c:pt>
                <c:pt idx="39885">
                  <c:v>0.67700231481481488</c:v>
                </c:pt>
                <c:pt idx="39886">
                  <c:v>0.67724537037037036</c:v>
                </c:pt>
                <c:pt idx="39887">
                  <c:v>0.67748842592592595</c:v>
                </c:pt>
                <c:pt idx="39888">
                  <c:v>0.67774305555555558</c:v>
                </c:pt>
                <c:pt idx="39889">
                  <c:v>0.67798611111111118</c:v>
                </c:pt>
                <c:pt idx="39890">
                  <c:v>0.67822916666666666</c:v>
                </c:pt>
                <c:pt idx="39891">
                  <c:v>0.67847222222222225</c:v>
                </c:pt>
                <c:pt idx="39892">
                  <c:v>0.67871527777777774</c:v>
                </c:pt>
                <c:pt idx="39893">
                  <c:v>0.67896990740740737</c:v>
                </c:pt>
                <c:pt idx="39894">
                  <c:v>0.67921296296296296</c:v>
                </c:pt>
                <c:pt idx="39895">
                  <c:v>0.67945601851851845</c:v>
                </c:pt>
                <c:pt idx="39896">
                  <c:v>0.67969907407407415</c:v>
                </c:pt>
                <c:pt idx="39897">
                  <c:v>0.67994212962962963</c:v>
                </c:pt>
                <c:pt idx="39898">
                  <c:v>0.68019675925925915</c:v>
                </c:pt>
                <c:pt idx="39899">
                  <c:v>0.68043981481481486</c:v>
                </c:pt>
                <c:pt idx="39900">
                  <c:v>0.68068287037037034</c:v>
                </c:pt>
                <c:pt idx="39901">
                  <c:v>0.68092592592592593</c:v>
                </c:pt>
                <c:pt idx="39902">
                  <c:v>0.68116898148148142</c:v>
                </c:pt>
                <c:pt idx="39903">
                  <c:v>0.68142361111111116</c:v>
                </c:pt>
                <c:pt idx="39904">
                  <c:v>0.68166666666666664</c:v>
                </c:pt>
                <c:pt idx="39905">
                  <c:v>0.68190972222222224</c:v>
                </c:pt>
                <c:pt idx="39906">
                  <c:v>0.68215277777777772</c:v>
                </c:pt>
                <c:pt idx="39907">
                  <c:v>0.68239583333333342</c:v>
                </c:pt>
                <c:pt idx="39908">
                  <c:v>0.68263888888888891</c:v>
                </c:pt>
                <c:pt idx="39909">
                  <c:v>0.68289351851851843</c:v>
                </c:pt>
                <c:pt idx="39910">
                  <c:v>0.68313657407407413</c:v>
                </c:pt>
                <c:pt idx="39911">
                  <c:v>0.68337962962962961</c:v>
                </c:pt>
                <c:pt idx="39912">
                  <c:v>0.68362268518518521</c:v>
                </c:pt>
                <c:pt idx="39913">
                  <c:v>0.68386574074074069</c:v>
                </c:pt>
                <c:pt idx="39914">
                  <c:v>0.68412037037037043</c:v>
                </c:pt>
                <c:pt idx="39915">
                  <c:v>0.68436342592592592</c:v>
                </c:pt>
                <c:pt idx="39916">
                  <c:v>0.68460648148148151</c:v>
                </c:pt>
                <c:pt idx="39917">
                  <c:v>0.68484953703703699</c:v>
                </c:pt>
                <c:pt idx="39918">
                  <c:v>0.6850925925925927</c:v>
                </c:pt>
                <c:pt idx="39919">
                  <c:v>0.68534722222222222</c:v>
                </c:pt>
                <c:pt idx="39920">
                  <c:v>0.6855902777777777</c:v>
                </c:pt>
                <c:pt idx="39921">
                  <c:v>0.68583333333333341</c:v>
                </c:pt>
                <c:pt idx="39922">
                  <c:v>0.68607638888888889</c:v>
                </c:pt>
                <c:pt idx="39923">
                  <c:v>0.68631944444444448</c:v>
                </c:pt>
                <c:pt idx="39924">
                  <c:v>0.68657407407407411</c:v>
                </c:pt>
                <c:pt idx="39925">
                  <c:v>0.6868171296296296</c:v>
                </c:pt>
                <c:pt idx="39926">
                  <c:v>0.68706018518518519</c:v>
                </c:pt>
                <c:pt idx="39927">
                  <c:v>0.68730324074074067</c:v>
                </c:pt>
                <c:pt idx="39928">
                  <c:v>0.68754629629629627</c:v>
                </c:pt>
                <c:pt idx="39929">
                  <c:v>0.68778935185185175</c:v>
                </c:pt>
                <c:pt idx="39930">
                  <c:v>0.68804398148148149</c:v>
                </c:pt>
                <c:pt idx="39931">
                  <c:v>0.68828703703703698</c:v>
                </c:pt>
                <c:pt idx="39932">
                  <c:v>0.68853009259259268</c:v>
                </c:pt>
                <c:pt idx="39933">
                  <c:v>0.68877314814814816</c:v>
                </c:pt>
                <c:pt idx="39934">
                  <c:v>0.68901620370370376</c:v>
                </c:pt>
                <c:pt idx="39935">
                  <c:v>0.68927083333333339</c:v>
                </c:pt>
                <c:pt idx="39936">
                  <c:v>0.68951388888888887</c:v>
                </c:pt>
                <c:pt idx="39937">
                  <c:v>0.68975694444444446</c:v>
                </c:pt>
                <c:pt idx="39938">
                  <c:v>0.69</c:v>
                </c:pt>
                <c:pt idx="39939">
                  <c:v>0.69024305555555554</c:v>
                </c:pt>
                <c:pt idx="39940">
                  <c:v>0.69048611111111102</c:v>
                </c:pt>
                <c:pt idx="39941">
                  <c:v>0.69074074074074077</c:v>
                </c:pt>
                <c:pt idx="39942">
                  <c:v>0.69098379629629625</c:v>
                </c:pt>
                <c:pt idx="39943">
                  <c:v>0.69122685185185195</c:v>
                </c:pt>
                <c:pt idx="39944">
                  <c:v>0.69146990740740744</c:v>
                </c:pt>
                <c:pt idx="39945">
                  <c:v>0.69171296296296303</c:v>
                </c:pt>
                <c:pt idx="39946">
                  <c:v>0.69196759259259266</c:v>
                </c:pt>
                <c:pt idx="39947">
                  <c:v>0.69221064814814814</c:v>
                </c:pt>
                <c:pt idx="39948">
                  <c:v>0.69245370370370374</c:v>
                </c:pt>
                <c:pt idx="39949">
                  <c:v>0.69269675925925922</c:v>
                </c:pt>
                <c:pt idx="39950">
                  <c:v>0.69293981481481481</c:v>
                </c:pt>
                <c:pt idx="39951">
                  <c:v>0.69319444444444445</c:v>
                </c:pt>
                <c:pt idx="39952">
                  <c:v>0.69343749999999993</c:v>
                </c:pt>
                <c:pt idx="39953">
                  <c:v>0.69368055555555552</c:v>
                </c:pt>
                <c:pt idx="39954">
                  <c:v>0.69392361111111101</c:v>
                </c:pt>
                <c:pt idx="39955">
                  <c:v>0.69416666666666671</c:v>
                </c:pt>
                <c:pt idx="39956">
                  <c:v>0.69442129629629623</c:v>
                </c:pt>
                <c:pt idx="39957">
                  <c:v>0.69466435185185194</c:v>
                </c:pt>
                <c:pt idx="39958">
                  <c:v>0.69490740740740742</c:v>
                </c:pt>
                <c:pt idx="39959">
                  <c:v>0.69515046296296301</c:v>
                </c:pt>
                <c:pt idx="39960">
                  <c:v>0.69539351851851849</c:v>
                </c:pt>
                <c:pt idx="39961">
                  <c:v>0.69563657407407409</c:v>
                </c:pt>
                <c:pt idx="39962">
                  <c:v>0.69589120370370372</c:v>
                </c:pt>
                <c:pt idx="39963">
                  <c:v>0.6961342592592592</c:v>
                </c:pt>
                <c:pt idx="39964">
                  <c:v>0.6963773148148148</c:v>
                </c:pt>
                <c:pt idx="39965">
                  <c:v>0.69662037037037028</c:v>
                </c:pt>
                <c:pt idx="39966">
                  <c:v>0.69686342592592598</c:v>
                </c:pt>
                <c:pt idx="39967">
                  <c:v>0.6971180555555555</c:v>
                </c:pt>
                <c:pt idx="39968">
                  <c:v>0.69736111111111121</c:v>
                </c:pt>
                <c:pt idx="39969">
                  <c:v>0.69760416666666669</c:v>
                </c:pt>
                <c:pt idx="39970">
                  <c:v>0.69784722222222229</c:v>
                </c:pt>
                <c:pt idx="39971">
                  <c:v>0.69809027777777777</c:v>
                </c:pt>
                <c:pt idx="39972">
                  <c:v>0.6983449074074074</c:v>
                </c:pt>
                <c:pt idx="39973">
                  <c:v>0.69858796296296299</c:v>
                </c:pt>
                <c:pt idx="39974">
                  <c:v>0.69883101851851848</c:v>
                </c:pt>
                <c:pt idx="39975">
                  <c:v>0.69907407407407407</c:v>
                </c:pt>
                <c:pt idx="39976">
                  <c:v>0.69931712962962955</c:v>
                </c:pt>
                <c:pt idx="39977">
                  <c:v>0.69956018518518526</c:v>
                </c:pt>
                <c:pt idx="39978">
                  <c:v>0.69981481481481478</c:v>
                </c:pt>
                <c:pt idx="39979">
                  <c:v>0.70005787037037026</c:v>
                </c:pt>
                <c:pt idx="39980">
                  <c:v>0.70030092592592597</c:v>
                </c:pt>
                <c:pt idx="39981">
                  <c:v>0.70054398148148145</c:v>
                </c:pt>
                <c:pt idx="39982">
                  <c:v>0.70078703703703704</c:v>
                </c:pt>
                <c:pt idx="39983">
                  <c:v>0.70104166666666667</c:v>
                </c:pt>
                <c:pt idx="39984">
                  <c:v>0.70128472222222227</c:v>
                </c:pt>
                <c:pt idx="39985">
                  <c:v>0.70152777777777775</c:v>
                </c:pt>
                <c:pt idx="39986">
                  <c:v>0.70177083333333334</c:v>
                </c:pt>
                <c:pt idx="39987">
                  <c:v>0.70201388888888883</c:v>
                </c:pt>
                <c:pt idx="39988">
                  <c:v>0.70226851851851846</c:v>
                </c:pt>
                <c:pt idx="39989">
                  <c:v>0.70251157407407405</c:v>
                </c:pt>
                <c:pt idx="39990">
                  <c:v>0.70275462962962953</c:v>
                </c:pt>
                <c:pt idx="39991">
                  <c:v>0.70299768518518524</c:v>
                </c:pt>
                <c:pt idx="39992">
                  <c:v>0.70324074074074072</c:v>
                </c:pt>
                <c:pt idx="39993">
                  <c:v>0.70349537037037047</c:v>
                </c:pt>
                <c:pt idx="39994">
                  <c:v>0.70373842592592595</c:v>
                </c:pt>
                <c:pt idx="39995">
                  <c:v>0.70398148148148154</c:v>
                </c:pt>
                <c:pt idx="39996">
                  <c:v>0.70422453703703702</c:v>
                </c:pt>
                <c:pt idx="39997">
                  <c:v>0.70446759259259262</c:v>
                </c:pt>
                <c:pt idx="39998">
                  <c:v>0.7047106481481481</c:v>
                </c:pt>
                <c:pt idx="39999">
                  <c:v>0.70496527777777773</c:v>
                </c:pt>
                <c:pt idx="40000">
                  <c:v>0.70520833333333333</c:v>
                </c:pt>
                <c:pt idx="40001">
                  <c:v>0.70545138888888881</c:v>
                </c:pt>
                <c:pt idx="40002">
                  <c:v>0.70569444444444451</c:v>
                </c:pt>
                <c:pt idx="40003">
                  <c:v>0.7059375</c:v>
                </c:pt>
                <c:pt idx="40004">
                  <c:v>0.70619212962962974</c:v>
                </c:pt>
                <c:pt idx="40005">
                  <c:v>0.70643518518518522</c:v>
                </c:pt>
                <c:pt idx="40006">
                  <c:v>0.7066782407407407</c:v>
                </c:pt>
                <c:pt idx="40007">
                  <c:v>0.7069212962962963</c:v>
                </c:pt>
                <c:pt idx="40008">
                  <c:v>0.70716435185185189</c:v>
                </c:pt>
                <c:pt idx="40009">
                  <c:v>0.70741898148148152</c:v>
                </c:pt>
                <c:pt idx="40010">
                  <c:v>0.70766203703703701</c:v>
                </c:pt>
                <c:pt idx="40011">
                  <c:v>0.7079050925925926</c:v>
                </c:pt>
                <c:pt idx="40012">
                  <c:v>0.70814814814814808</c:v>
                </c:pt>
                <c:pt idx="40013">
                  <c:v>0.70839120370370379</c:v>
                </c:pt>
                <c:pt idx="40014">
                  <c:v>0.70864583333333331</c:v>
                </c:pt>
                <c:pt idx="40015">
                  <c:v>0.70888888888888879</c:v>
                </c:pt>
                <c:pt idx="40016">
                  <c:v>0.7091319444444445</c:v>
                </c:pt>
                <c:pt idx="40017">
                  <c:v>0.70937499999999998</c:v>
                </c:pt>
                <c:pt idx="40018">
                  <c:v>0.70961805555555557</c:v>
                </c:pt>
                <c:pt idx="40019">
                  <c:v>0.70986111111111105</c:v>
                </c:pt>
                <c:pt idx="40020">
                  <c:v>0.7101157407407408</c:v>
                </c:pt>
                <c:pt idx="40021">
                  <c:v>0.71035879629629628</c:v>
                </c:pt>
                <c:pt idx="40022">
                  <c:v>0.71060185185185187</c:v>
                </c:pt>
                <c:pt idx="40023">
                  <c:v>0.71084490740740736</c:v>
                </c:pt>
                <c:pt idx="40024">
                  <c:v>0.71108796296296306</c:v>
                </c:pt>
                <c:pt idx="40025">
                  <c:v>0.71134259259259258</c:v>
                </c:pt>
                <c:pt idx="40026">
                  <c:v>0.71158564814814806</c:v>
                </c:pt>
                <c:pt idx="40027">
                  <c:v>0.71182870370370377</c:v>
                </c:pt>
                <c:pt idx="40028">
                  <c:v>0.71207175925925925</c:v>
                </c:pt>
                <c:pt idx="40029">
                  <c:v>0.71231481481481485</c:v>
                </c:pt>
                <c:pt idx="40030">
                  <c:v>0.71256944444444448</c:v>
                </c:pt>
                <c:pt idx="40031">
                  <c:v>0.71281250000000007</c:v>
                </c:pt>
                <c:pt idx="40032">
                  <c:v>0.71305555555555555</c:v>
                </c:pt>
                <c:pt idx="40033">
                  <c:v>0.71329861111111115</c:v>
                </c:pt>
                <c:pt idx="40034">
                  <c:v>0.71354166666666663</c:v>
                </c:pt>
                <c:pt idx="40035">
                  <c:v>0.71379629629629626</c:v>
                </c:pt>
                <c:pt idx="40036">
                  <c:v>0.71403935185185186</c:v>
                </c:pt>
                <c:pt idx="40037">
                  <c:v>0.71428240740740734</c:v>
                </c:pt>
                <c:pt idx="40038">
                  <c:v>0.71452546296296304</c:v>
                </c:pt>
                <c:pt idx="40039">
                  <c:v>0.71476851851851853</c:v>
                </c:pt>
                <c:pt idx="40040">
                  <c:v>0.71501157407407412</c:v>
                </c:pt>
                <c:pt idx="40041">
                  <c:v>0.71526620370370375</c:v>
                </c:pt>
                <c:pt idx="40042">
                  <c:v>0.71550925925925923</c:v>
                </c:pt>
                <c:pt idx="40043">
                  <c:v>0.71575231481481483</c:v>
                </c:pt>
                <c:pt idx="40044">
                  <c:v>0.71599537037037031</c:v>
                </c:pt>
                <c:pt idx="40045">
                  <c:v>0.7162384259259259</c:v>
                </c:pt>
                <c:pt idx="40046">
                  <c:v>0.71649305555555554</c:v>
                </c:pt>
                <c:pt idx="40047">
                  <c:v>0.71673611111111113</c:v>
                </c:pt>
                <c:pt idx="40048">
                  <c:v>0.71697916666666661</c:v>
                </c:pt>
                <c:pt idx="40049">
                  <c:v>0.71722222222222232</c:v>
                </c:pt>
                <c:pt idx="40050">
                  <c:v>0.7174652777777778</c:v>
                </c:pt>
                <c:pt idx="40051">
                  <c:v>0.71771990740740732</c:v>
                </c:pt>
                <c:pt idx="40052">
                  <c:v>0.71796296296296302</c:v>
                </c:pt>
                <c:pt idx="40053">
                  <c:v>0.71820601851851851</c:v>
                </c:pt>
                <c:pt idx="40054">
                  <c:v>0.7184490740740741</c:v>
                </c:pt>
                <c:pt idx="40055">
                  <c:v>0.71869212962962958</c:v>
                </c:pt>
                <c:pt idx="40056">
                  <c:v>0.71894675925925933</c:v>
                </c:pt>
                <c:pt idx="40057">
                  <c:v>0.71918981481481481</c:v>
                </c:pt>
                <c:pt idx="40058">
                  <c:v>0.7194328703703704</c:v>
                </c:pt>
                <c:pt idx="40059">
                  <c:v>0.71967592592592589</c:v>
                </c:pt>
                <c:pt idx="40060">
                  <c:v>0.71991898148148159</c:v>
                </c:pt>
                <c:pt idx="40061">
                  <c:v>0.72016203703703707</c:v>
                </c:pt>
                <c:pt idx="40062">
                  <c:v>0.72041666666666659</c:v>
                </c:pt>
                <c:pt idx="40063">
                  <c:v>0.7206597222222223</c:v>
                </c:pt>
                <c:pt idx="40064">
                  <c:v>0.72090277777777778</c:v>
                </c:pt>
                <c:pt idx="40065">
                  <c:v>0.72114583333333337</c:v>
                </c:pt>
                <c:pt idx="40066">
                  <c:v>0.72138888888888886</c:v>
                </c:pt>
                <c:pt idx="40067">
                  <c:v>0.72164351851851849</c:v>
                </c:pt>
                <c:pt idx="40068">
                  <c:v>0.72188657407407408</c:v>
                </c:pt>
                <c:pt idx="40069">
                  <c:v>0.72212962962962957</c:v>
                </c:pt>
                <c:pt idx="40070">
                  <c:v>0.72237268518518516</c:v>
                </c:pt>
                <c:pt idx="40071">
                  <c:v>0.72261574074074064</c:v>
                </c:pt>
                <c:pt idx="40072">
                  <c:v>0.72287037037037039</c:v>
                </c:pt>
                <c:pt idx="40073">
                  <c:v>0.72311342592592587</c:v>
                </c:pt>
                <c:pt idx="40074">
                  <c:v>0.72335648148148157</c:v>
                </c:pt>
                <c:pt idx="40075">
                  <c:v>0.72359953703703705</c:v>
                </c:pt>
                <c:pt idx="40076">
                  <c:v>0.72384259259259265</c:v>
                </c:pt>
                <c:pt idx="40077">
                  <c:v>0.72409722222222228</c:v>
                </c:pt>
                <c:pt idx="40078">
                  <c:v>0.72434027777777776</c:v>
                </c:pt>
                <c:pt idx="40079">
                  <c:v>0.72458333333333336</c:v>
                </c:pt>
                <c:pt idx="40080">
                  <c:v>0.72482638888888884</c:v>
                </c:pt>
                <c:pt idx="40081">
                  <c:v>0.72506944444444443</c:v>
                </c:pt>
                <c:pt idx="40082">
                  <c:v>0.72531249999999992</c:v>
                </c:pt>
                <c:pt idx="40083">
                  <c:v>0.72556712962962966</c:v>
                </c:pt>
                <c:pt idx="40084">
                  <c:v>0.72581018518518514</c:v>
                </c:pt>
                <c:pt idx="40085">
                  <c:v>0.72605324074074085</c:v>
                </c:pt>
                <c:pt idx="40086">
                  <c:v>0.72629629629629633</c:v>
                </c:pt>
                <c:pt idx="40087">
                  <c:v>0.72653935185185192</c:v>
                </c:pt>
                <c:pt idx="40088">
                  <c:v>0.72679398148148155</c:v>
                </c:pt>
                <c:pt idx="40089">
                  <c:v>0.72703703703703704</c:v>
                </c:pt>
                <c:pt idx="40090">
                  <c:v>0.72728009259259263</c:v>
                </c:pt>
                <c:pt idx="40091">
                  <c:v>0.72752314814814811</c:v>
                </c:pt>
                <c:pt idx="40092">
                  <c:v>0.72776620370370371</c:v>
                </c:pt>
                <c:pt idx="40093">
                  <c:v>0.72802083333333334</c:v>
                </c:pt>
                <c:pt idx="40094">
                  <c:v>0.72826388888888882</c:v>
                </c:pt>
                <c:pt idx="40095">
                  <c:v>0.72850694444444442</c:v>
                </c:pt>
                <c:pt idx="40096">
                  <c:v>0.7287499999999999</c:v>
                </c:pt>
                <c:pt idx="40097">
                  <c:v>0.7289930555555556</c:v>
                </c:pt>
                <c:pt idx="40098">
                  <c:v>0.72923611111111108</c:v>
                </c:pt>
                <c:pt idx="40099">
                  <c:v>0.72949074074074083</c:v>
                </c:pt>
                <c:pt idx="40100">
                  <c:v>0.72973379629629631</c:v>
                </c:pt>
                <c:pt idx="40101">
                  <c:v>0.7299768518518519</c:v>
                </c:pt>
                <c:pt idx="40102">
                  <c:v>0.73021990740740739</c:v>
                </c:pt>
                <c:pt idx="40103">
                  <c:v>0.73046296296296298</c:v>
                </c:pt>
                <c:pt idx="40104">
                  <c:v>0.73071759259259261</c:v>
                </c:pt>
                <c:pt idx="40105">
                  <c:v>0.7309606481481481</c:v>
                </c:pt>
                <c:pt idx="40106">
                  <c:v>0.73120370370370369</c:v>
                </c:pt>
                <c:pt idx="40107">
                  <c:v>0.73144675925925917</c:v>
                </c:pt>
                <c:pt idx="40108">
                  <c:v>0.73168981481481488</c:v>
                </c:pt>
                <c:pt idx="40109">
                  <c:v>0.7319444444444444</c:v>
                </c:pt>
                <c:pt idx="40110">
                  <c:v>0.7321875000000001</c:v>
                </c:pt>
                <c:pt idx="40111">
                  <c:v>0.73243055555555558</c:v>
                </c:pt>
                <c:pt idx="40112">
                  <c:v>0.73267361111111118</c:v>
                </c:pt>
                <c:pt idx="40113">
                  <c:v>0.73291666666666666</c:v>
                </c:pt>
                <c:pt idx="40114">
                  <c:v>0.73317129629629629</c:v>
                </c:pt>
                <c:pt idx="40115">
                  <c:v>0.73341435185185189</c:v>
                </c:pt>
                <c:pt idx="40116">
                  <c:v>0.73365740740740737</c:v>
                </c:pt>
                <c:pt idx="40117">
                  <c:v>0.73390046296296296</c:v>
                </c:pt>
                <c:pt idx="40118">
                  <c:v>0.73414351851851845</c:v>
                </c:pt>
                <c:pt idx="40119">
                  <c:v>0.73438657407407415</c:v>
                </c:pt>
                <c:pt idx="40120">
                  <c:v>0.73464120370370367</c:v>
                </c:pt>
                <c:pt idx="40121">
                  <c:v>0.73488425925925915</c:v>
                </c:pt>
                <c:pt idx="40122">
                  <c:v>0.73512731481481486</c:v>
                </c:pt>
                <c:pt idx="40123">
                  <c:v>0.73537037037037034</c:v>
                </c:pt>
                <c:pt idx="40124">
                  <c:v>0.73561342592592593</c:v>
                </c:pt>
                <c:pt idx="40125">
                  <c:v>0.73586805555555557</c:v>
                </c:pt>
                <c:pt idx="40126">
                  <c:v>0.73611111111111116</c:v>
                </c:pt>
                <c:pt idx="40127">
                  <c:v>0.73635416666666664</c:v>
                </c:pt>
                <c:pt idx="40128">
                  <c:v>0.73659722222222224</c:v>
                </c:pt>
                <c:pt idx="40129">
                  <c:v>0.73684027777777772</c:v>
                </c:pt>
                <c:pt idx="40130">
                  <c:v>0.73709490740740735</c:v>
                </c:pt>
                <c:pt idx="40131">
                  <c:v>0.73733796296296295</c:v>
                </c:pt>
                <c:pt idx="40132">
                  <c:v>0.73758101851851843</c:v>
                </c:pt>
                <c:pt idx="40133">
                  <c:v>0.73782407407407413</c:v>
                </c:pt>
                <c:pt idx="40134">
                  <c:v>0.73806712962962961</c:v>
                </c:pt>
                <c:pt idx="40135">
                  <c:v>0.73832175925925936</c:v>
                </c:pt>
                <c:pt idx="40136">
                  <c:v>0.73856481481481484</c:v>
                </c:pt>
                <c:pt idx="40137">
                  <c:v>0.73880787037037043</c:v>
                </c:pt>
                <c:pt idx="40138">
                  <c:v>0.73905092592592592</c:v>
                </c:pt>
                <c:pt idx="40139">
                  <c:v>0.73929398148148151</c:v>
                </c:pt>
                <c:pt idx="40140">
                  <c:v>0.73953703703703699</c:v>
                </c:pt>
                <c:pt idx="40141">
                  <c:v>0.73979166666666663</c:v>
                </c:pt>
                <c:pt idx="40142">
                  <c:v>0.74003472222222222</c:v>
                </c:pt>
                <c:pt idx="40143">
                  <c:v>0.7402777777777777</c:v>
                </c:pt>
                <c:pt idx="40144">
                  <c:v>0.74052083333333341</c:v>
                </c:pt>
                <c:pt idx="40145">
                  <c:v>0.74076388888888889</c:v>
                </c:pt>
                <c:pt idx="40146">
                  <c:v>0.74100694444444448</c:v>
                </c:pt>
                <c:pt idx="40147">
                  <c:v>0.74126157407407411</c:v>
                </c:pt>
                <c:pt idx="40148">
                  <c:v>0.7415046296296296</c:v>
                </c:pt>
                <c:pt idx="40149">
                  <c:v>0.74174768518518519</c:v>
                </c:pt>
                <c:pt idx="40150">
                  <c:v>0.74199074074074067</c:v>
                </c:pt>
                <c:pt idx="40151">
                  <c:v>0.74224537037037042</c:v>
                </c:pt>
                <c:pt idx="40152">
                  <c:v>0.7424884259259259</c:v>
                </c:pt>
                <c:pt idx="40153">
                  <c:v>0.74273148148148149</c:v>
                </c:pt>
                <c:pt idx="40154">
                  <c:v>0.74297453703703698</c:v>
                </c:pt>
                <c:pt idx="40155">
                  <c:v>0.74321759259259268</c:v>
                </c:pt>
                <c:pt idx="40156">
                  <c:v>0.74346064814814816</c:v>
                </c:pt>
                <c:pt idx="40157">
                  <c:v>0.74371527777777768</c:v>
                </c:pt>
                <c:pt idx="40158">
                  <c:v>0.74395833333333339</c:v>
                </c:pt>
                <c:pt idx="40159">
                  <c:v>0.74420138888888887</c:v>
                </c:pt>
                <c:pt idx="40160">
                  <c:v>0.74444444444444446</c:v>
                </c:pt>
                <c:pt idx="40161">
                  <c:v>0.74468749999999995</c:v>
                </c:pt>
                <c:pt idx="40162">
                  <c:v>0.74494212962962969</c:v>
                </c:pt>
                <c:pt idx="40163">
                  <c:v>0.74518518518518517</c:v>
                </c:pt>
                <c:pt idx="40164">
                  <c:v>0.74542824074074077</c:v>
                </c:pt>
                <c:pt idx="40165">
                  <c:v>0.74567129629629625</c:v>
                </c:pt>
                <c:pt idx="40166">
                  <c:v>0.74591435185185195</c:v>
                </c:pt>
                <c:pt idx="40167">
                  <c:v>0.74615740740740744</c:v>
                </c:pt>
                <c:pt idx="40168">
                  <c:v>0.74641203703703696</c:v>
                </c:pt>
                <c:pt idx="40169">
                  <c:v>0.74665509259259266</c:v>
                </c:pt>
                <c:pt idx="40170">
                  <c:v>0.74689814814814814</c:v>
                </c:pt>
                <c:pt idx="40171">
                  <c:v>0.74714120370370374</c:v>
                </c:pt>
                <c:pt idx="40172">
                  <c:v>0.74739583333333337</c:v>
                </c:pt>
                <c:pt idx="40173">
                  <c:v>0.74763888888888896</c:v>
                </c:pt>
                <c:pt idx="40174">
                  <c:v>0.74788194444444445</c:v>
                </c:pt>
                <c:pt idx="40175">
                  <c:v>0.74812499999999993</c:v>
                </c:pt>
                <c:pt idx="40176">
                  <c:v>0.74836805555555552</c:v>
                </c:pt>
                <c:pt idx="40177">
                  <c:v>0.74861111111111101</c:v>
                </c:pt>
                <c:pt idx="40178">
                  <c:v>0.74886574074074075</c:v>
                </c:pt>
                <c:pt idx="40179">
                  <c:v>0.74910879629629623</c:v>
                </c:pt>
                <c:pt idx="40180">
                  <c:v>0.74935185185185194</c:v>
                </c:pt>
                <c:pt idx="40181">
                  <c:v>0.74959490740740742</c:v>
                </c:pt>
                <c:pt idx="40182">
                  <c:v>0.74983796296296301</c:v>
                </c:pt>
                <c:pt idx="40183">
                  <c:v>0.75008101851851849</c:v>
                </c:pt>
                <c:pt idx="40184">
                  <c:v>0.75033564814814813</c:v>
                </c:pt>
                <c:pt idx="40185">
                  <c:v>0.75057870370370372</c:v>
                </c:pt>
                <c:pt idx="40186">
                  <c:v>0.7508217592592592</c:v>
                </c:pt>
                <c:pt idx="40187">
                  <c:v>0.7510648148148148</c:v>
                </c:pt>
                <c:pt idx="40188">
                  <c:v>0.75130787037037028</c:v>
                </c:pt>
                <c:pt idx="40189">
                  <c:v>0.75156250000000002</c:v>
                </c:pt>
                <c:pt idx="40190">
                  <c:v>0.7518055555555555</c:v>
                </c:pt>
                <c:pt idx="40191">
                  <c:v>0.75204861111111121</c:v>
                </c:pt>
                <c:pt idx="40192">
                  <c:v>0.75229166666666669</c:v>
                </c:pt>
                <c:pt idx="40193">
                  <c:v>0.75254629629629621</c:v>
                </c:pt>
                <c:pt idx="40194">
                  <c:v>0.75278935185185192</c:v>
                </c:pt>
                <c:pt idx="40195">
                  <c:v>0.7530324074074074</c:v>
                </c:pt>
                <c:pt idx="40196">
                  <c:v>0.75327546296296299</c:v>
                </c:pt>
                <c:pt idx="40197">
                  <c:v>0.75351851851851848</c:v>
                </c:pt>
                <c:pt idx="40198">
                  <c:v>0.75376157407407407</c:v>
                </c:pt>
                <c:pt idx="40199">
                  <c:v>0.7540162037037037</c:v>
                </c:pt>
                <c:pt idx="40200">
                  <c:v>0.7542592592592593</c:v>
                </c:pt>
                <c:pt idx="40201">
                  <c:v>0.75450231481481478</c:v>
                </c:pt>
                <c:pt idx="40202">
                  <c:v>0.75474537037037026</c:v>
                </c:pt>
                <c:pt idx="40203">
                  <c:v>0.75498842592592597</c:v>
                </c:pt>
                <c:pt idx="40204">
                  <c:v>0.75523148148148145</c:v>
                </c:pt>
                <c:pt idx="40205">
                  <c:v>0.75548611111111119</c:v>
                </c:pt>
                <c:pt idx="40206">
                  <c:v>0.75572916666666667</c:v>
                </c:pt>
                <c:pt idx="40207">
                  <c:v>0.75597222222222227</c:v>
                </c:pt>
                <c:pt idx="40208">
                  <c:v>0.75621527777777775</c:v>
                </c:pt>
                <c:pt idx="40209">
                  <c:v>0.75645833333333334</c:v>
                </c:pt>
                <c:pt idx="40210">
                  <c:v>0.75671296296296298</c:v>
                </c:pt>
                <c:pt idx="40211">
                  <c:v>0.75695601851851846</c:v>
                </c:pt>
                <c:pt idx="40212">
                  <c:v>0.75719907407407405</c:v>
                </c:pt>
                <c:pt idx="40213">
                  <c:v>0.75744212962962953</c:v>
                </c:pt>
                <c:pt idx="40214">
                  <c:v>0.75768518518518524</c:v>
                </c:pt>
                <c:pt idx="40215">
                  <c:v>0.75793981481481476</c:v>
                </c:pt>
                <c:pt idx="40216">
                  <c:v>0.75818287037037047</c:v>
                </c:pt>
                <c:pt idx="40217">
                  <c:v>0.75842592592592595</c:v>
                </c:pt>
                <c:pt idx="40218">
                  <c:v>0.75866898148148154</c:v>
                </c:pt>
                <c:pt idx="40219">
                  <c:v>0.75891203703703702</c:v>
                </c:pt>
                <c:pt idx="40220">
                  <c:v>0.75916666666666666</c:v>
                </c:pt>
                <c:pt idx="40221">
                  <c:v>0.75940972222222225</c:v>
                </c:pt>
                <c:pt idx="40222">
                  <c:v>0.75965277777777773</c:v>
                </c:pt>
                <c:pt idx="40223">
                  <c:v>0.75989583333333333</c:v>
                </c:pt>
                <c:pt idx="40224">
                  <c:v>0.76013888888888881</c:v>
                </c:pt>
                <c:pt idx="40225">
                  <c:v>0.76038194444444451</c:v>
                </c:pt>
                <c:pt idx="40226">
                  <c:v>0.76063657407407403</c:v>
                </c:pt>
                <c:pt idx="40227">
                  <c:v>0.76087962962962974</c:v>
                </c:pt>
                <c:pt idx="40228">
                  <c:v>0.76112268518518522</c:v>
                </c:pt>
                <c:pt idx="40229">
                  <c:v>0.7613657407407407</c:v>
                </c:pt>
                <c:pt idx="40230">
                  <c:v>0.7616087962962963</c:v>
                </c:pt>
                <c:pt idx="40231">
                  <c:v>0.76186342592592593</c:v>
                </c:pt>
                <c:pt idx="40232">
                  <c:v>0.76210648148148152</c:v>
                </c:pt>
                <c:pt idx="40233">
                  <c:v>0.76234953703703701</c:v>
                </c:pt>
                <c:pt idx="40234">
                  <c:v>0.7625925925925926</c:v>
                </c:pt>
                <c:pt idx="40235">
                  <c:v>0.76283564814814808</c:v>
                </c:pt>
                <c:pt idx="40236">
                  <c:v>0.76309027777777771</c:v>
                </c:pt>
                <c:pt idx="40237">
                  <c:v>0.76333333333333331</c:v>
                </c:pt>
                <c:pt idx="40238">
                  <c:v>0.76357638888888879</c:v>
                </c:pt>
                <c:pt idx="40239">
                  <c:v>0.7638194444444445</c:v>
                </c:pt>
                <c:pt idx="40240">
                  <c:v>0.76406249999999998</c:v>
                </c:pt>
                <c:pt idx="40241">
                  <c:v>0.76430555555555557</c:v>
                </c:pt>
                <c:pt idx="40242">
                  <c:v>0.7645601851851852</c:v>
                </c:pt>
                <c:pt idx="40243">
                  <c:v>0.7648032407407408</c:v>
                </c:pt>
                <c:pt idx="40244">
                  <c:v>0.76504629629629628</c:v>
                </c:pt>
                <c:pt idx="40245">
                  <c:v>0.76528935185185187</c:v>
                </c:pt>
                <c:pt idx="40246">
                  <c:v>0.76553240740740736</c:v>
                </c:pt>
                <c:pt idx="40247">
                  <c:v>0.76578703703703699</c:v>
                </c:pt>
                <c:pt idx="40248">
                  <c:v>0.76603009259259258</c:v>
                </c:pt>
                <c:pt idx="40249">
                  <c:v>0.76627314814814806</c:v>
                </c:pt>
                <c:pt idx="40250">
                  <c:v>0.76651620370370377</c:v>
                </c:pt>
                <c:pt idx="40251">
                  <c:v>0.76675925925925925</c:v>
                </c:pt>
                <c:pt idx="40252">
                  <c:v>0.76701388888888899</c:v>
                </c:pt>
                <c:pt idx="40253">
                  <c:v>0.76725694444444448</c:v>
                </c:pt>
                <c:pt idx="40254">
                  <c:v>0.76750000000000007</c:v>
                </c:pt>
                <c:pt idx="40255">
                  <c:v>0.76774305555555555</c:v>
                </c:pt>
                <c:pt idx="40256">
                  <c:v>0.76798611111111104</c:v>
                </c:pt>
                <c:pt idx="40257">
                  <c:v>0.76824074074074078</c:v>
                </c:pt>
                <c:pt idx="40258">
                  <c:v>0.76848379629629626</c:v>
                </c:pt>
                <c:pt idx="40259">
                  <c:v>0.76872685185185186</c:v>
                </c:pt>
                <c:pt idx="40260">
                  <c:v>0.76896990740740734</c:v>
                </c:pt>
                <c:pt idx="40261">
                  <c:v>0.76921296296296304</c:v>
                </c:pt>
                <c:pt idx="40262">
                  <c:v>0.76945601851851853</c:v>
                </c:pt>
                <c:pt idx="40263">
                  <c:v>0.76971064814814805</c:v>
                </c:pt>
                <c:pt idx="40264">
                  <c:v>0.76995370370370375</c:v>
                </c:pt>
                <c:pt idx="40265">
                  <c:v>0.77019675925925923</c:v>
                </c:pt>
                <c:pt idx="40266">
                  <c:v>0.77043981481481483</c:v>
                </c:pt>
                <c:pt idx="40267">
                  <c:v>0.77068287037037031</c:v>
                </c:pt>
                <c:pt idx="40268">
                  <c:v>0.77093750000000005</c:v>
                </c:pt>
                <c:pt idx="40269">
                  <c:v>0.77118055555555554</c:v>
                </c:pt>
                <c:pt idx="40270">
                  <c:v>0.77142361111111113</c:v>
                </c:pt>
                <c:pt idx="40271">
                  <c:v>0.77166666666666661</c:v>
                </c:pt>
                <c:pt idx="40272">
                  <c:v>0.77190972222222232</c:v>
                </c:pt>
                <c:pt idx="40273">
                  <c:v>0.77216435185185184</c:v>
                </c:pt>
                <c:pt idx="40274">
                  <c:v>0.77240740740740732</c:v>
                </c:pt>
                <c:pt idx="40275">
                  <c:v>0.77265046296296302</c:v>
                </c:pt>
                <c:pt idx="40276">
                  <c:v>0.77289351851851851</c:v>
                </c:pt>
                <c:pt idx="40277">
                  <c:v>0.7731365740740741</c:v>
                </c:pt>
                <c:pt idx="40278">
                  <c:v>0.77339120370370373</c:v>
                </c:pt>
                <c:pt idx="40279">
                  <c:v>0.77363425925925933</c:v>
                </c:pt>
                <c:pt idx="40280">
                  <c:v>0.77387731481481481</c:v>
                </c:pt>
                <c:pt idx="40281">
                  <c:v>0.7741203703703704</c:v>
                </c:pt>
                <c:pt idx="40282">
                  <c:v>0.77436342592592589</c:v>
                </c:pt>
                <c:pt idx="40283">
                  <c:v>0.77460648148148137</c:v>
                </c:pt>
                <c:pt idx="40284">
                  <c:v>0.77486111111111111</c:v>
                </c:pt>
                <c:pt idx="40285">
                  <c:v>0.77510416666666659</c:v>
                </c:pt>
                <c:pt idx="40286">
                  <c:v>0.7753472222222223</c:v>
                </c:pt>
                <c:pt idx="40287">
                  <c:v>0.77559027777777778</c:v>
                </c:pt>
              </c:numCache>
            </c:numRef>
          </c:cat>
          <c:val>
            <c:numRef>
              <c:f>Dust!$C$2:$C$40289</c:f>
              <c:numCache>
                <c:formatCode>General</c:formatCode>
                <c:ptCount val="40288"/>
                <c:pt idx="0">
                  <c:v>678.67</c:v>
                </c:pt>
                <c:pt idx="1">
                  <c:v>691.93</c:v>
                </c:pt>
                <c:pt idx="2">
                  <c:v>1373.39</c:v>
                </c:pt>
                <c:pt idx="3">
                  <c:v>391.68</c:v>
                </c:pt>
                <c:pt idx="4">
                  <c:v>663.92</c:v>
                </c:pt>
                <c:pt idx="5">
                  <c:v>245.72</c:v>
                </c:pt>
                <c:pt idx="6">
                  <c:v>591.27</c:v>
                </c:pt>
                <c:pt idx="7">
                  <c:v>368.31</c:v>
                </c:pt>
                <c:pt idx="8">
                  <c:v>278.22000000000003</c:v>
                </c:pt>
                <c:pt idx="9">
                  <c:v>335.64</c:v>
                </c:pt>
                <c:pt idx="10">
                  <c:v>266.89</c:v>
                </c:pt>
                <c:pt idx="11">
                  <c:v>130.9</c:v>
                </c:pt>
                <c:pt idx="12">
                  <c:v>367.36</c:v>
                </c:pt>
                <c:pt idx="13">
                  <c:v>370.08</c:v>
                </c:pt>
                <c:pt idx="14">
                  <c:v>438.19</c:v>
                </c:pt>
                <c:pt idx="15">
                  <c:v>278.39999999999998</c:v>
                </c:pt>
                <c:pt idx="16">
                  <c:v>387.2</c:v>
                </c:pt>
                <c:pt idx="17">
                  <c:v>939.59</c:v>
                </c:pt>
                <c:pt idx="18">
                  <c:v>283.86</c:v>
                </c:pt>
                <c:pt idx="19">
                  <c:v>614.6</c:v>
                </c:pt>
                <c:pt idx="20">
                  <c:v>487.16</c:v>
                </c:pt>
                <c:pt idx="21">
                  <c:v>1004.29</c:v>
                </c:pt>
                <c:pt idx="22">
                  <c:v>386.65</c:v>
                </c:pt>
                <c:pt idx="23">
                  <c:v>26.7</c:v>
                </c:pt>
                <c:pt idx="24">
                  <c:v>11.67</c:v>
                </c:pt>
                <c:pt idx="25">
                  <c:v>89.4</c:v>
                </c:pt>
                <c:pt idx="26">
                  <c:v>34.04</c:v>
                </c:pt>
                <c:pt idx="27">
                  <c:v>201.58</c:v>
                </c:pt>
                <c:pt idx="28">
                  <c:v>297.93</c:v>
                </c:pt>
                <c:pt idx="29">
                  <c:v>599.24</c:v>
                </c:pt>
                <c:pt idx="30">
                  <c:v>447.85</c:v>
                </c:pt>
                <c:pt idx="31">
                  <c:v>365.69</c:v>
                </c:pt>
                <c:pt idx="32">
                  <c:v>343.39</c:v>
                </c:pt>
                <c:pt idx="33">
                  <c:v>340.16</c:v>
                </c:pt>
                <c:pt idx="34">
                  <c:v>151.12</c:v>
                </c:pt>
                <c:pt idx="35">
                  <c:v>76.91</c:v>
                </c:pt>
                <c:pt idx="36">
                  <c:v>131.74</c:v>
                </c:pt>
                <c:pt idx="37">
                  <c:v>192.97</c:v>
                </c:pt>
                <c:pt idx="38">
                  <c:v>554.62</c:v>
                </c:pt>
                <c:pt idx="39">
                  <c:v>118.95</c:v>
                </c:pt>
                <c:pt idx="40">
                  <c:v>352.15</c:v>
                </c:pt>
                <c:pt idx="41">
                  <c:v>176.19</c:v>
                </c:pt>
                <c:pt idx="42">
                  <c:v>172.64</c:v>
                </c:pt>
                <c:pt idx="43">
                  <c:v>97.67</c:v>
                </c:pt>
                <c:pt idx="44">
                  <c:v>131.66</c:v>
                </c:pt>
                <c:pt idx="45">
                  <c:v>303.45</c:v>
                </c:pt>
                <c:pt idx="46">
                  <c:v>387.27</c:v>
                </c:pt>
                <c:pt idx="47">
                  <c:v>489.41</c:v>
                </c:pt>
                <c:pt idx="48">
                  <c:v>740.83</c:v>
                </c:pt>
                <c:pt idx="49">
                  <c:v>249.52</c:v>
                </c:pt>
                <c:pt idx="50">
                  <c:v>467.59</c:v>
                </c:pt>
                <c:pt idx="51">
                  <c:v>0.62</c:v>
                </c:pt>
                <c:pt idx="52">
                  <c:v>412.52</c:v>
                </c:pt>
                <c:pt idx="53">
                  <c:v>74.37</c:v>
                </c:pt>
                <c:pt idx="54">
                  <c:v>141.41999999999999</c:v>
                </c:pt>
                <c:pt idx="55">
                  <c:v>0.62</c:v>
                </c:pt>
                <c:pt idx="56">
                  <c:v>454.48</c:v>
                </c:pt>
                <c:pt idx="57">
                  <c:v>394.34</c:v>
                </c:pt>
                <c:pt idx="58">
                  <c:v>23.22</c:v>
                </c:pt>
                <c:pt idx="59">
                  <c:v>156.9</c:v>
                </c:pt>
                <c:pt idx="60">
                  <c:v>415.73</c:v>
                </c:pt>
                <c:pt idx="61">
                  <c:v>203.46</c:v>
                </c:pt>
                <c:pt idx="62">
                  <c:v>432.33</c:v>
                </c:pt>
                <c:pt idx="63">
                  <c:v>580.15</c:v>
                </c:pt>
                <c:pt idx="64">
                  <c:v>551.42999999999995</c:v>
                </c:pt>
                <c:pt idx="65">
                  <c:v>102.37</c:v>
                </c:pt>
                <c:pt idx="66">
                  <c:v>91.18</c:v>
                </c:pt>
                <c:pt idx="67">
                  <c:v>424.93</c:v>
                </c:pt>
                <c:pt idx="68">
                  <c:v>428.85</c:v>
                </c:pt>
                <c:pt idx="69">
                  <c:v>165.78</c:v>
                </c:pt>
                <c:pt idx="70">
                  <c:v>259.60000000000002</c:v>
                </c:pt>
                <c:pt idx="71">
                  <c:v>122.69</c:v>
                </c:pt>
                <c:pt idx="72">
                  <c:v>81.66</c:v>
                </c:pt>
                <c:pt idx="73">
                  <c:v>418.54</c:v>
                </c:pt>
                <c:pt idx="74">
                  <c:v>177.76</c:v>
                </c:pt>
                <c:pt idx="75">
                  <c:v>95.52</c:v>
                </c:pt>
                <c:pt idx="76">
                  <c:v>347.79</c:v>
                </c:pt>
                <c:pt idx="77">
                  <c:v>469.36</c:v>
                </c:pt>
                <c:pt idx="78">
                  <c:v>334.55</c:v>
                </c:pt>
                <c:pt idx="79">
                  <c:v>301.70999999999998</c:v>
                </c:pt>
                <c:pt idx="80">
                  <c:v>295.05</c:v>
                </c:pt>
                <c:pt idx="81">
                  <c:v>801.95</c:v>
                </c:pt>
                <c:pt idx="82">
                  <c:v>354.49</c:v>
                </c:pt>
                <c:pt idx="83">
                  <c:v>492.91</c:v>
                </c:pt>
                <c:pt idx="84">
                  <c:v>370.79</c:v>
                </c:pt>
                <c:pt idx="85">
                  <c:v>264.82</c:v>
                </c:pt>
                <c:pt idx="86">
                  <c:v>578.79999999999995</c:v>
                </c:pt>
                <c:pt idx="87">
                  <c:v>407.09</c:v>
                </c:pt>
                <c:pt idx="88">
                  <c:v>93.97</c:v>
                </c:pt>
                <c:pt idx="89">
                  <c:v>477.12</c:v>
                </c:pt>
                <c:pt idx="90">
                  <c:v>66.959999999999994</c:v>
                </c:pt>
                <c:pt idx="91">
                  <c:v>246.46</c:v>
                </c:pt>
                <c:pt idx="92">
                  <c:v>633.99</c:v>
                </c:pt>
                <c:pt idx="93">
                  <c:v>326.58999999999997</c:v>
                </c:pt>
                <c:pt idx="94">
                  <c:v>306.42</c:v>
                </c:pt>
                <c:pt idx="95">
                  <c:v>0.62</c:v>
                </c:pt>
                <c:pt idx="96">
                  <c:v>300.43</c:v>
                </c:pt>
                <c:pt idx="97">
                  <c:v>745.41</c:v>
                </c:pt>
                <c:pt idx="98">
                  <c:v>500.74</c:v>
                </c:pt>
                <c:pt idx="99">
                  <c:v>266.20999999999998</c:v>
                </c:pt>
                <c:pt idx="100">
                  <c:v>286.86</c:v>
                </c:pt>
                <c:pt idx="101">
                  <c:v>243.55</c:v>
                </c:pt>
                <c:pt idx="102">
                  <c:v>113.48</c:v>
                </c:pt>
                <c:pt idx="103">
                  <c:v>0.62</c:v>
                </c:pt>
                <c:pt idx="104">
                  <c:v>0.62</c:v>
                </c:pt>
                <c:pt idx="105">
                  <c:v>68.430000000000007</c:v>
                </c:pt>
                <c:pt idx="106">
                  <c:v>0.62</c:v>
                </c:pt>
                <c:pt idx="107">
                  <c:v>653.96</c:v>
                </c:pt>
                <c:pt idx="108">
                  <c:v>292.24</c:v>
                </c:pt>
                <c:pt idx="109">
                  <c:v>431.06</c:v>
                </c:pt>
                <c:pt idx="110">
                  <c:v>126.54</c:v>
                </c:pt>
                <c:pt idx="111">
                  <c:v>0.62</c:v>
                </c:pt>
                <c:pt idx="112">
                  <c:v>460.47</c:v>
                </c:pt>
                <c:pt idx="113">
                  <c:v>211.78</c:v>
                </c:pt>
                <c:pt idx="114">
                  <c:v>150.19999999999999</c:v>
                </c:pt>
                <c:pt idx="115">
                  <c:v>151.16999999999999</c:v>
                </c:pt>
                <c:pt idx="116">
                  <c:v>104.93</c:v>
                </c:pt>
                <c:pt idx="117">
                  <c:v>46.73</c:v>
                </c:pt>
                <c:pt idx="118">
                  <c:v>0.62</c:v>
                </c:pt>
                <c:pt idx="119">
                  <c:v>423.36</c:v>
                </c:pt>
                <c:pt idx="120">
                  <c:v>0.62</c:v>
                </c:pt>
                <c:pt idx="121">
                  <c:v>422.86</c:v>
                </c:pt>
                <c:pt idx="122">
                  <c:v>0.62</c:v>
                </c:pt>
                <c:pt idx="123">
                  <c:v>0.62</c:v>
                </c:pt>
                <c:pt idx="124">
                  <c:v>0.62</c:v>
                </c:pt>
                <c:pt idx="125">
                  <c:v>0.62</c:v>
                </c:pt>
                <c:pt idx="126">
                  <c:v>120.69</c:v>
                </c:pt>
                <c:pt idx="127">
                  <c:v>415.23</c:v>
                </c:pt>
                <c:pt idx="128">
                  <c:v>27.38</c:v>
                </c:pt>
                <c:pt idx="129">
                  <c:v>227.81</c:v>
                </c:pt>
                <c:pt idx="130">
                  <c:v>391.58</c:v>
                </c:pt>
                <c:pt idx="131">
                  <c:v>0.62</c:v>
                </c:pt>
                <c:pt idx="132">
                  <c:v>200.33</c:v>
                </c:pt>
                <c:pt idx="133">
                  <c:v>196.75</c:v>
                </c:pt>
                <c:pt idx="134">
                  <c:v>190.81</c:v>
                </c:pt>
                <c:pt idx="135">
                  <c:v>313.58</c:v>
                </c:pt>
                <c:pt idx="136">
                  <c:v>831.5</c:v>
                </c:pt>
                <c:pt idx="137">
                  <c:v>156.71</c:v>
                </c:pt>
                <c:pt idx="138">
                  <c:v>0.62</c:v>
                </c:pt>
                <c:pt idx="139">
                  <c:v>72.3</c:v>
                </c:pt>
                <c:pt idx="140">
                  <c:v>222.3</c:v>
                </c:pt>
                <c:pt idx="141">
                  <c:v>71.03</c:v>
                </c:pt>
                <c:pt idx="142">
                  <c:v>310.72000000000003</c:v>
                </c:pt>
                <c:pt idx="143">
                  <c:v>265.85000000000002</c:v>
                </c:pt>
                <c:pt idx="144">
                  <c:v>159.71</c:v>
                </c:pt>
                <c:pt idx="145">
                  <c:v>206.71</c:v>
                </c:pt>
                <c:pt idx="146">
                  <c:v>176.37</c:v>
                </c:pt>
                <c:pt idx="147">
                  <c:v>0.62</c:v>
                </c:pt>
                <c:pt idx="148">
                  <c:v>633.21</c:v>
                </c:pt>
                <c:pt idx="149">
                  <c:v>41.96</c:v>
                </c:pt>
                <c:pt idx="150">
                  <c:v>131.37</c:v>
                </c:pt>
                <c:pt idx="151">
                  <c:v>444.72</c:v>
                </c:pt>
                <c:pt idx="152">
                  <c:v>115.13</c:v>
                </c:pt>
                <c:pt idx="153">
                  <c:v>117.41</c:v>
                </c:pt>
                <c:pt idx="154">
                  <c:v>138.06</c:v>
                </c:pt>
                <c:pt idx="155">
                  <c:v>181.23</c:v>
                </c:pt>
                <c:pt idx="156">
                  <c:v>127.68</c:v>
                </c:pt>
                <c:pt idx="157">
                  <c:v>111.24</c:v>
                </c:pt>
                <c:pt idx="158">
                  <c:v>147.96</c:v>
                </c:pt>
                <c:pt idx="159">
                  <c:v>12.98</c:v>
                </c:pt>
                <c:pt idx="160">
                  <c:v>0.62</c:v>
                </c:pt>
                <c:pt idx="161">
                  <c:v>159.13</c:v>
                </c:pt>
                <c:pt idx="162">
                  <c:v>81.819999999999993</c:v>
                </c:pt>
                <c:pt idx="163">
                  <c:v>0.62</c:v>
                </c:pt>
                <c:pt idx="164">
                  <c:v>43.78</c:v>
                </c:pt>
                <c:pt idx="165">
                  <c:v>358.15</c:v>
                </c:pt>
                <c:pt idx="166">
                  <c:v>362.24</c:v>
                </c:pt>
                <c:pt idx="167">
                  <c:v>352.64</c:v>
                </c:pt>
                <c:pt idx="168">
                  <c:v>217.25</c:v>
                </c:pt>
                <c:pt idx="169">
                  <c:v>621.54</c:v>
                </c:pt>
                <c:pt idx="170">
                  <c:v>363.74</c:v>
                </c:pt>
                <c:pt idx="171">
                  <c:v>103.46</c:v>
                </c:pt>
                <c:pt idx="172">
                  <c:v>0.62</c:v>
                </c:pt>
                <c:pt idx="173">
                  <c:v>243.74</c:v>
                </c:pt>
                <c:pt idx="174">
                  <c:v>0.62</c:v>
                </c:pt>
                <c:pt idx="175">
                  <c:v>76.63</c:v>
                </c:pt>
                <c:pt idx="176">
                  <c:v>157.68</c:v>
                </c:pt>
                <c:pt idx="177">
                  <c:v>399.31</c:v>
                </c:pt>
                <c:pt idx="178">
                  <c:v>84.09</c:v>
                </c:pt>
                <c:pt idx="179">
                  <c:v>316.86</c:v>
                </c:pt>
                <c:pt idx="180">
                  <c:v>583.11</c:v>
                </c:pt>
                <c:pt idx="181">
                  <c:v>110.51</c:v>
                </c:pt>
                <c:pt idx="182">
                  <c:v>165.7</c:v>
                </c:pt>
                <c:pt idx="183">
                  <c:v>215.46</c:v>
                </c:pt>
                <c:pt idx="184">
                  <c:v>263.05</c:v>
                </c:pt>
                <c:pt idx="185">
                  <c:v>84.45</c:v>
                </c:pt>
                <c:pt idx="186">
                  <c:v>416.3</c:v>
                </c:pt>
                <c:pt idx="187">
                  <c:v>90.65</c:v>
                </c:pt>
                <c:pt idx="188">
                  <c:v>129.55000000000001</c:v>
                </c:pt>
                <c:pt idx="189">
                  <c:v>0.62</c:v>
                </c:pt>
                <c:pt idx="190">
                  <c:v>164.16</c:v>
                </c:pt>
                <c:pt idx="191">
                  <c:v>109.76</c:v>
                </c:pt>
                <c:pt idx="192">
                  <c:v>101.5</c:v>
                </c:pt>
                <c:pt idx="193">
                  <c:v>854.44</c:v>
                </c:pt>
                <c:pt idx="194">
                  <c:v>0.62</c:v>
                </c:pt>
                <c:pt idx="195">
                  <c:v>129.65</c:v>
                </c:pt>
                <c:pt idx="196">
                  <c:v>0.62</c:v>
                </c:pt>
                <c:pt idx="197">
                  <c:v>231.63</c:v>
                </c:pt>
                <c:pt idx="198">
                  <c:v>79.67</c:v>
                </c:pt>
                <c:pt idx="199">
                  <c:v>518.54999999999995</c:v>
                </c:pt>
                <c:pt idx="200">
                  <c:v>448.08</c:v>
                </c:pt>
                <c:pt idx="201">
                  <c:v>151.99</c:v>
                </c:pt>
                <c:pt idx="202">
                  <c:v>0.62</c:v>
                </c:pt>
                <c:pt idx="203">
                  <c:v>101.13</c:v>
                </c:pt>
                <c:pt idx="204">
                  <c:v>162.72</c:v>
                </c:pt>
                <c:pt idx="205">
                  <c:v>167.54</c:v>
                </c:pt>
                <c:pt idx="206">
                  <c:v>19.25</c:v>
                </c:pt>
                <c:pt idx="207">
                  <c:v>136.35</c:v>
                </c:pt>
                <c:pt idx="208">
                  <c:v>0.62</c:v>
                </c:pt>
                <c:pt idx="209">
                  <c:v>424.18</c:v>
                </c:pt>
                <c:pt idx="210">
                  <c:v>0.62</c:v>
                </c:pt>
                <c:pt idx="211">
                  <c:v>642.11</c:v>
                </c:pt>
                <c:pt idx="212">
                  <c:v>0.62</c:v>
                </c:pt>
                <c:pt idx="213">
                  <c:v>0.62</c:v>
                </c:pt>
                <c:pt idx="214">
                  <c:v>589.91</c:v>
                </c:pt>
                <c:pt idx="215">
                  <c:v>97.29</c:v>
                </c:pt>
                <c:pt idx="216">
                  <c:v>101.67</c:v>
                </c:pt>
                <c:pt idx="217">
                  <c:v>446.63</c:v>
                </c:pt>
                <c:pt idx="218">
                  <c:v>0.62</c:v>
                </c:pt>
                <c:pt idx="219">
                  <c:v>430.18</c:v>
                </c:pt>
                <c:pt idx="220">
                  <c:v>133.03</c:v>
                </c:pt>
                <c:pt idx="221">
                  <c:v>171.7</c:v>
                </c:pt>
                <c:pt idx="222">
                  <c:v>55.39</c:v>
                </c:pt>
                <c:pt idx="223">
                  <c:v>70.900000000000006</c:v>
                </c:pt>
                <c:pt idx="224">
                  <c:v>95.91</c:v>
                </c:pt>
                <c:pt idx="225">
                  <c:v>104.84</c:v>
                </c:pt>
                <c:pt idx="226">
                  <c:v>216.43</c:v>
                </c:pt>
                <c:pt idx="227">
                  <c:v>266.08999999999997</c:v>
                </c:pt>
                <c:pt idx="228">
                  <c:v>168.86</c:v>
                </c:pt>
                <c:pt idx="229">
                  <c:v>89.7</c:v>
                </c:pt>
                <c:pt idx="230">
                  <c:v>18.32</c:v>
                </c:pt>
                <c:pt idx="231">
                  <c:v>187.03</c:v>
                </c:pt>
                <c:pt idx="232">
                  <c:v>60.98</c:v>
                </c:pt>
                <c:pt idx="233">
                  <c:v>176.42</c:v>
                </c:pt>
                <c:pt idx="234">
                  <c:v>0.62</c:v>
                </c:pt>
                <c:pt idx="235">
                  <c:v>0.62</c:v>
                </c:pt>
                <c:pt idx="236">
                  <c:v>650.08000000000004</c:v>
                </c:pt>
                <c:pt idx="237">
                  <c:v>58.46</c:v>
                </c:pt>
                <c:pt idx="238">
                  <c:v>100.6</c:v>
                </c:pt>
                <c:pt idx="239">
                  <c:v>277.24</c:v>
                </c:pt>
                <c:pt idx="240">
                  <c:v>0.62</c:v>
                </c:pt>
                <c:pt idx="241">
                  <c:v>291.89999999999998</c:v>
                </c:pt>
                <c:pt idx="242">
                  <c:v>262.89999999999998</c:v>
                </c:pt>
                <c:pt idx="243">
                  <c:v>179.02</c:v>
                </c:pt>
                <c:pt idx="244">
                  <c:v>565.98</c:v>
                </c:pt>
                <c:pt idx="245">
                  <c:v>200.64</c:v>
                </c:pt>
                <c:pt idx="246">
                  <c:v>310.69</c:v>
                </c:pt>
                <c:pt idx="247">
                  <c:v>323.23</c:v>
                </c:pt>
                <c:pt idx="248">
                  <c:v>154.44</c:v>
                </c:pt>
                <c:pt idx="249">
                  <c:v>124.69</c:v>
                </c:pt>
                <c:pt idx="250">
                  <c:v>0.62</c:v>
                </c:pt>
                <c:pt idx="251">
                  <c:v>118.28</c:v>
                </c:pt>
                <c:pt idx="252">
                  <c:v>0.62</c:v>
                </c:pt>
                <c:pt idx="253">
                  <c:v>309.06</c:v>
                </c:pt>
                <c:pt idx="254">
                  <c:v>154.5</c:v>
                </c:pt>
                <c:pt idx="255">
                  <c:v>270.27999999999997</c:v>
                </c:pt>
                <c:pt idx="256">
                  <c:v>310.82</c:v>
                </c:pt>
                <c:pt idx="257">
                  <c:v>312.67</c:v>
                </c:pt>
                <c:pt idx="258">
                  <c:v>0.62</c:v>
                </c:pt>
                <c:pt idx="259">
                  <c:v>594.9</c:v>
                </c:pt>
                <c:pt idx="260">
                  <c:v>200.21</c:v>
                </c:pt>
                <c:pt idx="261">
                  <c:v>169.67</c:v>
                </c:pt>
                <c:pt idx="262">
                  <c:v>279.74</c:v>
                </c:pt>
                <c:pt idx="263">
                  <c:v>118.23</c:v>
                </c:pt>
                <c:pt idx="264">
                  <c:v>150.86000000000001</c:v>
                </c:pt>
                <c:pt idx="265">
                  <c:v>15.92</c:v>
                </c:pt>
                <c:pt idx="266">
                  <c:v>113.21</c:v>
                </c:pt>
                <c:pt idx="267">
                  <c:v>238.8</c:v>
                </c:pt>
                <c:pt idx="268">
                  <c:v>797.04</c:v>
                </c:pt>
                <c:pt idx="269">
                  <c:v>267.83</c:v>
                </c:pt>
                <c:pt idx="270">
                  <c:v>313.35000000000002</c:v>
                </c:pt>
                <c:pt idx="271">
                  <c:v>0.62</c:v>
                </c:pt>
                <c:pt idx="272">
                  <c:v>203.94</c:v>
                </c:pt>
                <c:pt idx="273">
                  <c:v>6.64</c:v>
                </c:pt>
                <c:pt idx="274">
                  <c:v>449.21</c:v>
                </c:pt>
                <c:pt idx="275">
                  <c:v>182.6</c:v>
                </c:pt>
                <c:pt idx="276">
                  <c:v>122.3</c:v>
                </c:pt>
                <c:pt idx="277">
                  <c:v>139.01</c:v>
                </c:pt>
                <c:pt idx="278">
                  <c:v>179.96</c:v>
                </c:pt>
                <c:pt idx="279">
                  <c:v>32.049999999999997</c:v>
                </c:pt>
                <c:pt idx="280">
                  <c:v>132.22</c:v>
                </c:pt>
                <c:pt idx="281">
                  <c:v>0.62</c:v>
                </c:pt>
                <c:pt idx="282">
                  <c:v>232.06</c:v>
                </c:pt>
                <c:pt idx="283">
                  <c:v>56.1</c:v>
                </c:pt>
                <c:pt idx="284">
                  <c:v>95.96</c:v>
                </c:pt>
                <c:pt idx="285">
                  <c:v>226.28</c:v>
                </c:pt>
                <c:pt idx="286">
                  <c:v>333.38</c:v>
                </c:pt>
                <c:pt idx="287">
                  <c:v>636.32000000000005</c:v>
                </c:pt>
                <c:pt idx="288">
                  <c:v>98.99</c:v>
                </c:pt>
                <c:pt idx="289">
                  <c:v>199.82</c:v>
                </c:pt>
                <c:pt idx="290">
                  <c:v>223.47</c:v>
                </c:pt>
                <c:pt idx="291">
                  <c:v>272.14</c:v>
                </c:pt>
                <c:pt idx="292">
                  <c:v>147.26</c:v>
                </c:pt>
                <c:pt idx="293">
                  <c:v>86.42</c:v>
                </c:pt>
                <c:pt idx="294">
                  <c:v>71.11</c:v>
                </c:pt>
                <c:pt idx="295">
                  <c:v>333.49</c:v>
                </c:pt>
                <c:pt idx="296">
                  <c:v>29.05</c:v>
                </c:pt>
                <c:pt idx="297">
                  <c:v>172.38</c:v>
                </c:pt>
                <c:pt idx="298">
                  <c:v>456.55</c:v>
                </c:pt>
                <c:pt idx="299">
                  <c:v>497.67</c:v>
                </c:pt>
                <c:pt idx="300">
                  <c:v>0.62</c:v>
                </c:pt>
                <c:pt idx="301">
                  <c:v>397.51</c:v>
                </c:pt>
                <c:pt idx="302">
                  <c:v>50.34</c:v>
                </c:pt>
                <c:pt idx="303">
                  <c:v>175.85</c:v>
                </c:pt>
                <c:pt idx="304">
                  <c:v>455.81</c:v>
                </c:pt>
                <c:pt idx="305">
                  <c:v>247.52</c:v>
                </c:pt>
                <c:pt idx="306">
                  <c:v>520.52</c:v>
                </c:pt>
                <c:pt idx="307">
                  <c:v>138.91999999999999</c:v>
                </c:pt>
                <c:pt idx="308">
                  <c:v>199.49</c:v>
                </c:pt>
                <c:pt idx="309">
                  <c:v>0.62</c:v>
                </c:pt>
                <c:pt idx="310">
                  <c:v>193.44</c:v>
                </c:pt>
                <c:pt idx="311">
                  <c:v>379.86</c:v>
                </c:pt>
                <c:pt idx="312">
                  <c:v>237.69</c:v>
                </c:pt>
                <c:pt idx="313">
                  <c:v>377.58</c:v>
                </c:pt>
                <c:pt idx="314">
                  <c:v>44.12</c:v>
                </c:pt>
                <c:pt idx="315">
                  <c:v>278.42</c:v>
                </c:pt>
                <c:pt idx="316">
                  <c:v>120.34</c:v>
                </c:pt>
                <c:pt idx="317">
                  <c:v>213.77</c:v>
                </c:pt>
                <c:pt idx="318">
                  <c:v>384.6</c:v>
                </c:pt>
                <c:pt idx="319">
                  <c:v>0.62</c:v>
                </c:pt>
                <c:pt idx="320">
                  <c:v>168.72</c:v>
                </c:pt>
                <c:pt idx="321">
                  <c:v>758.94</c:v>
                </c:pt>
                <c:pt idx="322">
                  <c:v>125.69</c:v>
                </c:pt>
                <c:pt idx="323">
                  <c:v>49.59</c:v>
                </c:pt>
                <c:pt idx="324">
                  <c:v>344.45</c:v>
                </c:pt>
                <c:pt idx="325">
                  <c:v>171.02</c:v>
                </c:pt>
                <c:pt idx="326">
                  <c:v>234</c:v>
                </c:pt>
                <c:pt idx="327">
                  <c:v>191.69</c:v>
                </c:pt>
                <c:pt idx="328">
                  <c:v>0.62</c:v>
                </c:pt>
                <c:pt idx="329">
                  <c:v>143.91</c:v>
                </c:pt>
                <c:pt idx="330">
                  <c:v>410.88</c:v>
                </c:pt>
                <c:pt idx="331">
                  <c:v>224.92</c:v>
                </c:pt>
                <c:pt idx="332">
                  <c:v>87.9</c:v>
                </c:pt>
                <c:pt idx="333">
                  <c:v>0.62</c:v>
                </c:pt>
                <c:pt idx="334">
                  <c:v>53.74</c:v>
                </c:pt>
                <c:pt idx="335">
                  <c:v>257.45</c:v>
                </c:pt>
                <c:pt idx="336">
                  <c:v>91.77</c:v>
                </c:pt>
                <c:pt idx="337">
                  <c:v>26.53</c:v>
                </c:pt>
                <c:pt idx="338">
                  <c:v>337.45</c:v>
                </c:pt>
                <c:pt idx="339">
                  <c:v>68.150000000000006</c:v>
                </c:pt>
                <c:pt idx="340">
                  <c:v>5.23</c:v>
                </c:pt>
                <c:pt idx="341">
                  <c:v>166.29</c:v>
                </c:pt>
                <c:pt idx="342">
                  <c:v>349.95</c:v>
                </c:pt>
                <c:pt idx="343">
                  <c:v>402.55</c:v>
                </c:pt>
                <c:pt idx="344">
                  <c:v>406.93</c:v>
                </c:pt>
                <c:pt idx="345">
                  <c:v>202.38</c:v>
                </c:pt>
                <c:pt idx="346">
                  <c:v>137.13</c:v>
                </c:pt>
                <c:pt idx="347">
                  <c:v>270.32</c:v>
                </c:pt>
                <c:pt idx="348">
                  <c:v>0.62</c:v>
                </c:pt>
                <c:pt idx="349">
                  <c:v>394.07</c:v>
                </c:pt>
                <c:pt idx="350">
                  <c:v>0.62</c:v>
                </c:pt>
                <c:pt idx="351">
                  <c:v>21.51</c:v>
                </c:pt>
                <c:pt idx="352">
                  <c:v>248.78</c:v>
                </c:pt>
                <c:pt idx="353">
                  <c:v>127.1</c:v>
                </c:pt>
                <c:pt idx="354">
                  <c:v>701.68</c:v>
                </c:pt>
                <c:pt idx="355">
                  <c:v>397.44</c:v>
                </c:pt>
                <c:pt idx="356">
                  <c:v>46.8</c:v>
                </c:pt>
                <c:pt idx="357">
                  <c:v>423.42</c:v>
                </c:pt>
                <c:pt idx="358">
                  <c:v>100.93</c:v>
                </c:pt>
                <c:pt idx="359">
                  <c:v>416.7</c:v>
                </c:pt>
                <c:pt idx="360">
                  <c:v>451.43</c:v>
                </c:pt>
                <c:pt idx="361">
                  <c:v>104.21</c:v>
                </c:pt>
                <c:pt idx="362">
                  <c:v>161.69</c:v>
                </c:pt>
                <c:pt idx="363">
                  <c:v>40.76</c:v>
                </c:pt>
                <c:pt idx="364">
                  <c:v>178.75</c:v>
                </c:pt>
                <c:pt idx="365">
                  <c:v>150.13999999999999</c:v>
                </c:pt>
                <c:pt idx="366">
                  <c:v>626.23</c:v>
                </c:pt>
                <c:pt idx="367">
                  <c:v>241.5</c:v>
                </c:pt>
                <c:pt idx="368">
                  <c:v>102.42</c:v>
                </c:pt>
                <c:pt idx="369">
                  <c:v>112.28</c:v>
                </c:pt>
                <c:pt idx="370">
                  <c:v>461.95</c:v>
                </c:pt>
                <c:pt idx="371">
                  <c:v>218.69</c:v>
                </c:pt>
                <c:pt idx="372">
                  <c:v>71.62</c:v>
                </c:pt>
                <c:pt idx="373">
                  <c:v>444.27</c:v>
                </c:pt>
                <c:pt idx="374">
                  <c:v>46.83</c:v>
                </c:pt>
                <c:pt idx="375">
                  <c:v>0.62</c:v>
                </c:pt>
                <c:pt idx="376">
                  <c:v>40.659999999999997</c:v>
                </c:pt>
                <c:pt idx="377">
                  <c:v>282.42</c:v>
                </c:pt>
                <c:pt idx="378">
                  <c:v>357.93</c:v>
                </c:pt>
                <c:pt idx="379">
                  <c:v>96.13</c:v>
                </c:pt>
                <c:pt idx="380">
                  <c:v>71.64</c:v>
                </c:pt>
                <c:pt idx="381">
                  <c:v>0.62</c:v>
                </c:pt>
                <c:pt idx="382">
                  <c:v>107.1</c:v>
                </c:pt>
                <c:pt idx="383">
                  <c:v>332.63</c:v>
                </c:pt>
                <c:pt idx="384">
                  <c:v>359.04</c:v>
                </c:pt>
                <c:pt idx="385">
                  <c:v>446.29</c:v>
                </c:pt>
                <c:pt idx="386">
                  <c:v>159.93</c:v>
                </c:pt>
                <c:pt idx="387">
                  <c:v>261.10000000000002</c:v>
                </c:pt>
                <c:pt idx="388">
                  <c:v>328.21</c:v>
                </c:pt>
                <c:pt idx="389">
                  <c:v>66.17</c:v>
                </c:pt>
                <c:pt idx="390">
                  <c:v>165.74</c:v>
                </c:pt>
                <c:pt idx="391">
                  <c:v>0.62</c:v>
                </c:pt>
                <c:pt idx="392">
                  <c:v>150.13999999999999</c:v>
                </c:pt>
                <c:pt idx="393">
                  <c:v>85.75</c:v>
                </c:pt>
                <c:pt idx="394">
                  <c:v>188.79</c:v>
                </c:pt>
                <c:pt idx="395">
                  <c:v>601.70000000000005</c:v>
                </c:pt>
                <c:pt idx="396">
                  <c:v>51.32</c:v>
                </c:pt>
                <c:pt idx="397">
                  <c:v>198.04</c:v>
                </c:pt>
                <c:pt idx="398">
                  <c:v>12.74</c:v>
                </c:pt>
                <c:pt idx="399">
                  <c:v>75.540000000000006</c:v>
                </c:pt>
                <c:pt idx="400">
                  <c:v>0.62</c:v>
                </c:pt>
                <c:pt idx="401">
                  <c:v>0.62</c:v>
                </c:pt>
                <c:pt idx="402">
                  <c:v>155.91</c:v>
                </c:pt>
                <c:pt idx="403">
                  <c:v>0.62</c:v>
                </c:pt>
                <c:pt idx="404">
                  <c:v>102</c:v>
                </c:pt>
                <c:pt idx="405">
                  <c:v>56.42</c:v>
                </c:pt>
                <c:pt idx="406">
                  <c:v>55.42</c:v>
                </c:pt>
                <c:pt idx="407">
                  <c:v>0.62</c:v>
                </c:pt>
                <c:pt idx="408">
                  <c:v>0.62</c:v>
                </c:pt>
                <c:pt idx="409">
                  <c:v>474.06</c:v>
                </c:pt>
                <c:pt idx="410">
                  <c:v>0.62</c:v>
                </c:pt>
                <c:pt idx="411">
                  <c:v>147.83000000000001</c:v>
                </c:pt>
                <c:pt idx="412">
                  <c:v>100.94</c:v>
                </c:pt>
                <c:pt idx="413">
                  <c:v>292.35000000000002</c:v>
                </c:pt>
                <c:pt idx="414">
                  <c:v>85.58</c:v>
                </c:pt>
                <c:pt idx="415">
                  <c:v>145.66999999999999</c:v>
                </c:pt>
                <c:pt idx="416">
                  <c:v>287.55</c:v>
                </c:pt>
                <c:pt idx="417">
                  <c:v>91.13</c:v>
                </c:pt>
                <c:pt idx="418">
                  <c:v>0.62</c:v>
                </c:pt>
                <c:pt idx="419">
                  <c:v>232.21</c:v>
                </c:pt>
                <c:pt idx="420">
                  <c:v>87.4</c:v>
                </c:pt>
                <c:pt idx="421">
                  <c:v>0.62</c:v>
                </c:pt>
                <c:pt idx="422">
                  <c:v>71.42</c:v>
                </c:pt>
                <c:pt idx="423">
                  <c:v>164.41</c:v>
                </c:pt>
                <c:pt idx="424">
                  <c:v>255.34</c:v>
                </c:pt>
                <c:pt idx="425">
                  <c:v>412.24</c:v>
                </c:pt>
                <c:pt idx="426">
                  <c:v>194.71</c:v>
                </c:pt>
                <c:pt idx="427">
                  <c:v>145.16</c:v>
                </c:pt>
                <c:pt idx="428">
                  <c:v>51.64</c:v>
                </c:pt>
                <c:pt idx="429">
                  <c:v>181.34</c:v>
                </c:pt>
                <c:pt idx="430">
                  <c:v>142.08000000000001</c:v>
                </c:pt>
                <c:pt idx="431">
                  <c:v>263.29000000000002</c:v>
                </c:pt>
                <c:pt idx="432">
                  <c:v>375.73</c:v>
                </c:pt>
                <c:pt idx="433">
                  <c:v>548.41</c:v>
                </c:pt>
                <c:pt idx="434">
                  <c:v>478.4</c:v>
                </c:pt>
                <c:pt idx="435">
                  <c:v>280.27999999999997</c:v>
                </c:pt>
                <c:pt idx="436">
                  <c:v>136.07</c:v>
                </c:pt>
                <c:pt idx="437">
                  <c:v>267.72000000000003</c:v>
                </c:pt>
                <c:pt idx="438">
                  <c:v>37.83</c:v>
                </c:pt>
                <c:pt idx="439">
                  <c:v>0.62</c:v>
                </c:pt>
                <c:pt idx="440">
                  <c:v>552.77</c:v>
                </c:pt>
                <c:pt idx="441">
                  <c:v>183.21</c:v>
                </c:pt>
                <c:pt idx="442">
                  <c:v>78.28</c:v>
                </c:pt>
                <c:pt idx="443">
                  <c:v>290.99</c:v>
                </c:pt>
                <c:pt idx="444">
                  <c:v>311.38</c:v>
                </c:pt>
                <c:pt idx="445">
                  <c:v>72.540000000000006</c:v>
                </c:pt>
                <c:pt idx="446">
                  <c:v>27.09</c:v>
                </c:pt>
                <c:pt idx="447">
                  <c:v>357.95</c:v>
                </c:pt>
                <c:pt idx="448">
                  <c:v>432.78</c:v>
                </c:pt>
                <c:pt idx="449">
                  <c:v>138.30000000000001</c:v>
                </c:pt>
                <c:pt idx="450">
                  <c:v>202.07</c:v>
                </c:pt>
                <c:pt idx="451">
                  <c:v>148.94</c:v>
                </c:pt>
                <c:pt idx="452">
                  <c:v>103.02</c:v>
                </c:pt>
                <c:pt idx="453">
                  <c:v>202.26</c:v>
                </c:pt>
                <c:pt idx="454">
                  <c:v>100.33</c:v>
                </c:pt>
                <c:pt idx="455">
                  <c:v>125.68</c:v>
                </c:pt>
                <c:pt idx="456">
                  <c:v>213.59</c:v>
                </c:pt>
                <c:pt idx="457">
                  <c:v>199.19</c:v>
                </c:pt>
                <c:pt idx="458">
                  <c:v>67.88</c:v>
                </c:pt>
                <c:pt idx="459">
                  <c:v>412.63</c:v>
                </c:pt>
                <c:pt idx="460">
                  <c:v>429.54</c:v>
                </c:pt>
                <c:pt idx="461">
                  <c:v>214.79</c:v>
                </c:pt>
                <c:pt idx="462">
                  <c:v>218.65</c:v>
                </c:pt>
                <c:pt idx="463">
                  <c:v>333.26</c:v>
                </c:pt>
                <c:pt idx="464">
                  <c:v>112.45</c:v>
                </c:pt>
                <c:pt idx="465">
                  <c:v>601.45000000000005</c:v>
                </c:pt>
                <c:pt idx="466">
                  <c:v>216.12</c:v>
                </c:pt>
                <c:pt idx="467">
                  <c:v>262.73</c:v>
                </c:pt>
                <c:pt idx="468">
                  <c:v>62.6</c:v>
                </c:pt>
                <c:pt idx="469">
                  <c:v>159.63999999999999</c:v>
                </c:pt>
                <c:pt idx="470">
                  <c:v>278.94</c:v>
                </c:pt>
                <c:pt idx="471">
                  <c:v>205.51</c:v>
                </c:pt>
                <c:pt idx="472">
                  <c:v>82.21</c:v>
                </c:pt>
                <c:pt idx="473">
                  <c:v>221.28</c:v>
                </c:pt>
                <c:pt idx="474">
                  <c:v>528.57000000000005</c:v>
                </c:pt>
                <c:pt idx="475">
                  <c:v>350.71</c:v>
                </c:pt>
                <c:pt idx="476">
                  <c:v>150.97999999999999</c:v>
                </c:pt>
                <c:pt idx="477">
                  <c:v>81.760000000000005</c:v>
                </c:pt>
                <c:pt idx="478">
                  <c:v>334.57</c:v>
                </c:pt>
                <c:pt idx="479">
                  <c:v>58.63</c:v>
                </c:pt>
                <c:pt idx="480">
                  <c:v>333.5</c:v>
                </c:pt>
                <c:pt idx="481">
                  <c:v>350.39</c:v>
                </c:pt>
                <c:pt idx="482">
                  <c:v>37.630000000000003</c:v>
                </c:pt>
                <c:pt idx="483">
                  <c:v>282.18</c:v>
                </c:pt>
                <c:pt idx="484">
                  <c:v>325.54000000000002</c:v>
                </c:pt>
                <c:pt idx="485">
                  <c:v>76.84</c:v>
                </c:pt>
                <c:pt idx="486">
                  <c:v>186.18</c:v>
                </c:pt>
                <c:pt idx="487">
                  <c:v>246.1</c:v>
                </c:pt>
                <c:pt idx="488">
                  <c:v>318.29000000000002</c:v>
                </c:pt>
                <c:pt idx="489">
                  <c:v>382.55</c:v>
                </c:pt>
                <c:pt idx="490">
                  <c:v>90.09</c:v>
                </c:pt>
                <c:pt idx="491">
                  <c:v>400.46</c:v>
                </c:pt>
                <c:pt idx="492">
                  <c:v>269.44</c:v>
                </c:pt>
                <c:pt idx="493">
                  <c:v>295.97000000000003</c:v>
                </c:pt>
                <c:pt idx="494">
                  <c:v>62.58</c:v>
                </c:pt>
                <c:pt idx="495">
                  <c:v>225.88</c:v>
                </c:pt>
                <c:pt idx="496">
                  <c:v>554.91999999999996</c:v>
                </c:pt>
                <c:pt idx="497">
                  <c:v>93.72</c:v>
                </c:pt>
                <c:pt idx="498">
                  <c:v>345.09</c:v>
                </c:pt>
                <c:pt idx="499">
                  <c:v>0.62</c:v>
                </c:pt>
                <c:pt idx="500">
                  <c:v>0.62</c:v>
                </c:pt>
                <c:pt idx="501">
                  <c:v>0.62</c:v>
                </c:pt>
                <c:pt idx="502">
                  <c:v>174.93</c:v>
                </c:pt>
                <c:pt idx="503">
                  <c:v>131.24</c:v>
                </c:pt>
                <c:pt idx="504">
                  <c:v>179.56</c:v>
                </c:pt>
                <c:pt idx="505">
                  <c:v>0.62</c:v>
                </c:pt>
                <c:pt idx="506">
                  <c:v>528.66999999999996</c:v>
                </c:pt>
                <c:pt idx="507">
                  <c:v>159.96</c:v>
                </c:pt>
                <c:pt idx="508">
                  <c:v>434.2</c:v>
                </c:pt>
                <c:pt idx="509">
                  <c:v>408.63</c:v>
                </c:pt>
                <c:pt idx="510">
                  <c:v>83.69</c:v>
                </c:pt>
                <c:pt idx="511">
                  <c:v>180.89</c:v>
                </c:pt>
                <c:pt idx="512">
                  <c:v>226.9</c:v>
                </c:pt>
                <c:pt idx="513">
                  <c:v>181.1</c:v>
                </c:pt>
                <c:pt idx="514">
                  <c:v>206.12</c:v>
                </c:pt>
                <c:pt idx="515">
                  <c:v>112.58</c:v>
                </c:pt>
                <c:pt idx="516">
                  <c:v>92.22</c:v>
                </c:pt>
                <c:pt idx="517">
                  <c:v>104.38</c:v>
                </c:pt>
                <c:pt idx="518">
                  <c:v>0.62</c:v>
                </c:pt>
                <c:pt idx="519">
                  <c:v>62.47</c:v>
                </c:pt>
                <c:pt idx="520">
                  <c:v>0.62</c:v>
                </c:pt>
                <c:pt idx="521">
                  <c:v>0.62</c:v>
                </c:pt>
                <c:pt idx="522">
                  <c:v>1058.52</c:v>
                </c:pt>
                <c:pt idx="523">
                  <c:v>292.64999999999998</c:v>
                </c:pt>
                <c:pt idx="524">
                  <c:v>88.56</c:v>
                </c:pt>
                <c:pt idx="525">
                  <c:v>134.22999999999999</c:v>
                </c:pt>
                <c:pt idx="526">
                  <c:v>151.16</c:v>
                </c:pt>
                <c:pt idx="527">
                  <c:v>298.62</c:v>
                </c:pt>
                <c:pt idx="528">
                  <c:v>9.66</c:v>
                </c:pt>
                <c:pt idx="529">
                  <c:v>91.88</c:v>
                </c:pt>
                <c:pt idx="530">
                  <c:v>0.62</c:v>
                </c:pt>
                <c:pt idx="531">
                  <c:v>338.06</c:v>
                </c:pt>
                <c:pt idx="532">
                  <c:v>249.84</c:v>
                </c:pt>
                <c:pt idx="533">
                  <c:v>231.12</c:v>
                </c:pt>
                <c:pt idx="534">
                  <c:v>290.27999999999997</c:v>
                </c:pt>
                <c:pt idx="535">
                  <c:v>0.62</c:v>
                </c:pt>
                <c:pt idx="536">
                  <c:v>107.47</c:v>
                </c:pt>
                <c:pt idx="537">
                  <c:v>96.15</c:v>
                </c:pt>
                <c:pt idx="538">
                  <c:v>332.6</c:v>
                </c:pt>
                <c:pt idx="539">
                  <c:v>292.62</c:v>
                </c:pt>
                <c:pt idx="540">
                  <c:v>268.81</c:v>
                </c:pt>
                <c:pt idx="541">
                  <c:v>486.16</c:v>
                </c:pt>
                <c:pt idx="542">
                  <c:v>436.65</c:v>
                </c:pt>
                <c:pt idx="543">
                  <c:v>618.87</c:v>
                </c:pt>
                <c:pt idx="544">
                  <c:v>367.66</c:v>
                </c:pt>
                <c:pt idx="545">
                  <c:v>271.25</c:v>
                </c:pt>
                <c:pt idx="546">
                  <c:v>668.05</c:v>
                </c:pt>
                <c:pt idx="547">
                  <c:v>286.36</c:v>
                </c:pt>
                <c:pt idx="548">
                  <c:v>231.44</c:v>
                </c:pt>
                <c:pt idx="549">
                  <c:v>440.39</c:v>
                </c:pt>
                <c:pt idx="550">
                  <c:v>130.79</c:v>
                </c:pt>
                <c:pt idx="551">
                  <c:v>127.92</c:v>
                </c:pt>
                <c:pt idx="552">
                  <c:v>209.12</c:v>
                </c:pt>
                <c:pt idx="553">
                  <c:v>291.08999999999997</c:v>
                </c:pt>
                <c:pt idx="554">
                  <c:v>30.16</c:v>
                </c:pt>
                <c:pt idx="555">
                  <c:v>140.77000000000001</c:v>
                </c:pt>
                <c:pt idx="556">
                  <c:v>336.65</c:v>
                </c:pt>
                <c:pt idx="557">
                  <c:v>299.11</c:v>
                </c:pt>
                <c:pt idx="558">
                  <c:v>187.73</c:v>
                </c:pt>
                <c:pt idx="559">
                  <c:v>127.07</c:v>
                </c:pt>
                <c:pt idx="560">
                  <c:v>153.71</c:v>
                </c:pt>
                <c:pt idx="561">
                  <c:v>0.62</c:v>
                </c:pt>
                <c:pt idx="562">
                  <c:v>167.38</c:v>
                </c:pt>
                <c:pt idx="563">
                  <c:v>254.7</c:v>
                </c:pt>
                <c:pt idx="564">
                  <c:v>467.85</c:v>
                </c:pt>
                <c:pt idx="565">
                  <c:v>367.6</c:v>
                </c:pt>
                <c:pt idx="566">
                  <c:v>108.87</c:v>
                </c:pt>
                <c:pt idx="567">
                  <c:v>243.18</c:v>
                </c:pt>
                <c:pt idx="568">
                  <c:v>30.27</c:v>
                </c:pt>
                <c:pt idx="569">
                  <c:v>314.26</c:v>
                </c:pt>
                <c:pt idx="570">
                  <c:v>223.41</c:v>
                </c:pt>
                <c:pt idx="571">
                  <c:v>308.37</c:v>
                </c:pt>
                <c:pt idx="572">
                  <c:v>0.62</c:v>
                </c:pt>
                <c:pt idx="573">
                  <c:v>315.83999999999997</c:v>
                </c:pt>
                <c:pt idx="574">
                  <c:v>193.87</c:v>
                </c:pt>
                <c:pt idx="575">
                  <c:v>277.91000000000003</c:v>
                </c:pt>
                <c:pt idx="576">
                  <c:v>0.62</c:v>
                </c:pt>
                <c:pt idx="577">
                  <c:v>224.95</c:v>
                </c:pt>
                <c:pt idx="578">
                  <c:v>256.42</c:v>
                </c:pt>
                <c:pt idx="579">
                  <c:v>321.08</c:v>
                </c:pt>
                <c:pt idx="580">
                  <c:v>55</c:v>
                </c:pt>
                <c:pt idx="581">
                  <c:v>172.81</c:v>
                </c:pt>
                <c:pt idx="582">
                  <c:v>182.41</c:v>
                </c:pt>
                <c:pt idx="583">
                  <c:v>167.17</c:v>
                </c:pt>
                <c:pt idx="584">
                  <c:v>128.96</c:v>
                </c:pt>
                <c:pt idx="585">
                  <c:v>304.12</c:v>
                </c:pt>
                <c:pt idx="586">
                  <c:v>20.02</c:v>
                </c:pt>
                <c:pt idx="587">
                  <c:v>456.68</c:v>
                </c:pt>
                <c:pt idx="588">
                  <c:v>41.44</c:v>
                </c:pt>
                <c:pt idx="589">
                  <c:v>0.62</c:v>
                </c:pt>
                <c:pt idx="590">
                  <c:v>222.8</c:v>
                </c:pt>
                <c:pt idx="591">
                  <c:v>0.62</c:v>
                </c:pt>
                <c:pt idx="592">
                  <c:v>161.83000000000001</c:v>
                </c:pt>
                <c:pt idx="593">
                  <c:v>0.62</c:v>
                </c:pt>
                <c:pt idx="594">
                  <c:v>52.73</c:v>
                </c:pt>
                <c:pt idx="595">
                  <c:v>178.28</c:v>
                </c:pt>
                <c:pt idx="596">
                  <c:v>745.16</c:v>
                </c:pt>
                <c:pt idx="597">
                  <c:v>0.62</c:v>
                </c:pt>
                <c:pt idx="598">
                  <c:v>373.85</c:v>
                </c:pt>
                <c:pt idx="599">
                  <c:v>170.46</c:v>
                </c:pt>
                <c:pt idx="600">
                  <c:v>23.45</c:v>
                </c:pt>
                <c:pt idx="601">
                  <c:v>278.72000000000003</c:v>
                </c:pt>
                <c:pt idx="602">
                  <c:v>138.93</c:v>
                </c:pt>
                <c:pt idx="603">
                  <c:v>184.75</c:v>
                </c:pt>
                <c:pt idx="604">
                  <c:v>304.66000000000003</c:v>
                </c:pt>
                <c:pt idx="605">
                  <c:v>166.62</c:v>
                </c:pt>
                <c:pt idx="606">
                  <c:v>235.54</c:v>
                </c:pt>
                <c:pt idx="607">
                  <c:v>124.03</c:v>
                </c:pt>
                <c:pt idx="608">
                  <c:v>22.31</c:v>
                </c:pt>
                <c:pt idx="609">
                  <c:v>41.16</c:v>
                </c:pt>
                <c:pt idx="610">
                  <c:v>193.78</c:v>
                </c:pt>
                <c:pt idx="611">
                  <c:v>62.51</c:v>
                </c:pt>
                <c:pt idx="612">
                  <c:v>258.44</c:v>
                </c:pt>
                <c:pt idx="613">
                  <c:v>236.53</c:v>
                </c:pt>
                <c:pt idx="614">
                  <c:v>258.35000000000002</c:v>
                </c:pt>
                <c:pt idx="615">
                  <c:v>292.29000000000002</c:v>
                </c:pt>
                <c:pt idx="616">
                  <c:v>0.62</c:v>
                </c:pt>
                <c:pt idx="617">
                  <c:v>250.08</c:v>
                </c:pt>
                <c:pt idx="618">
                  <c:v>0.62</c:v>
                </c:pt>
                <c:pt idx="619">
                  <c:v>165.28</c:v>
                </c:pt>
                <c:pt idx="620">
                  <c:v>0.62</c:v>
                </c:pt>
                <c:pt idx="621">
                  <c:v>0.62</c:v>
                </c:pt>
                <c:pt idx="622">
                  <c:v>0.62</c:v>
                </c:pt>
                <c:pt idx="623">
                  <c:v>0.62</c:v>
                </c:pt>
                <c:pt idx="624">
                  <c:v>137.25</c:v>
                </c:pt>
                <c:pt idx="625">
                  <c:v>0.62</c:v>
                </c:pt>
                <c:pt idx="626">
                  <c:v>136.35</c:v>
                </c:pt>
                <c:pt idx="627">
                  <c:v>113.7</c:v>
                </c:pt>
                <c:pt idx="628">
                  <c:v>165.87</c:v>
                </c:pt>
                <c:pt idx="629">
                  <c:v>0.62</c:v>
                </c:pt>
                <c:pt idx="630">
                  <c:v>182.4</c:v>
                </c:pt>
                <c:pt idx="631">
                  <c:v>128.01</c:v>
                </c:pt>
                <c:pt idx="632">
                  <c:v>393.74</c:v>
                </c:pt>
                <c:pt idx="633">
                  <c:v>248.78</c:v>
                </c:pt>
                <c:pt idx="634">
                  <c:v>120.68</c:v>
                </c:pt>
                <c:pt idx="635">
                  <c:v>322.16000000000003</c:v>
                </c:pt>
                <c:pt idx="636">
                  <c:v>498.58</c:v>
                </c:pt>
                <c:pt idx="637">
                  <c:v>123.66</c:v>
                </c:pt>
                <c:pt idx="638">
                  <c:v>0.62</c:v>
                </c:pt>
                <c:pt idx="639">
                  <c:v>360.16</c:v>
                </c:pt>
                <c:pt idx="640">
                  <c:v>134.19999999999999</c:v>
                </c:pt>
                <c:pt idx="641">
                  <c:v>34.700000000000003</c:v>
                </c:pt>
                <c:pt idx="642">
                  <c:v>204.5</c:v>
                </c:pt>
                <c:pt idx="643">
                  <c:v>142.19</c:v>
                </c:pt>
                <c:pt idx="644">
                  <c:v>105.49</c:v>
                </c:pt>
                <c:pt idx="645">
                  <c:v>578.41999999999996</c:v>
                </c:pt>
                <c:pt idx="646">
                  <c:v>231.93</c:v>
                </c:pt>
                <c:pt idx="647">
                  <c:v>169.15</c:v>
                </c:pt>
                <c:pt idx="648">
                  <c:v>46.11</c:v>
                </c:pt>
                <c:pt idx="649">
                  <c:v>498.98</c:v>
                </c:pt>
                <c:pt idx="650">
                  <c:v>81.38</c:v>
                </c:pt>
                <c:pt idx="651">
                  <c:v>160.30000000000001</c:v>
                </c:pt>
                <c:pt idx="652">
                  <c:v>59.95</c:v>
                </c:pt>
                <c:pt idx="653">
                  <c:v>279.86</c:v>
                </c:pt>
                <c:pt idx="654">
                  <c:v>131.31</c:v>
                </c:pt>
                <c:pt idx="655">
                  <c:v>91.4</c:v>
                </c:pt>
                <c:pt idx="656">
                  <c:v>177.11</c:v>
                </c:pt>
                <c:pt idx="657">
                  <c:v>0.62</c:v>
                </c:pt>
                <c:pt idx="658">
                  <c:v>263.20999999999998</c:v>
                </c:pt>
                <c:pt idx="659">
                  <c:v>496.08</c:v>
                </c:pt>
                <c:pt idx="660">
                  <c:v>0.62</c:v>
                </c:pt>
                <c:pt idx="661">
                  <c:v>265.94</c:v>
                </c:pt>
                <c:pt idx="662">
                  <c:v>48.88</c:v>
                </c:pt>
                <c:pt idx="663">
                  <c:v>291.05</c:v>
                </c:pt>
                <c:pt idx="664">
                  <c:v>204.3</c:v>
                </c:pt>
                <c:pt idx="665">
                  <c:v>0.62</c:v>
                </c:pt>
                <c:pt idx="666">
                  <c:v>497.08</c:v>
                </c:pt>
                <c:pt idx="667">
                  <c:v>216.1</c:v>
                </c:pt>
                <c:pt idx="668">
                  <c:v>0.62</c:v>
                </c:pt>
                <c:pt idx="669">
                  <c:v>162.38</c:v>
                </c:pt>
                <c:pt idx="670">
                  <c:v>372.14</c:v>
                </c:pt>
                <c:pt idx="671">
                  <c:v>139.29</c:v>
                </c:pt>
                <c:pt idx="672">
                  <c:v>246.75</c:v>
                </c:pt>
                <c:pt idx="673">
                  <c:v>95.16</c:v>
                </c:pt>
                <c:pt idx="674">
                  <c:v>364.09</c:v>
                </c:pt>
                <c:pt idx="675">
                  <c:v>248.62</c:v>
                </c:pt>
                <c:pt idx="676">
                  <c:v>440.29</c:v>
                </c:pt>
                <c:pt idx="677">
                  <c:v>528.76</c:v>
                </c:pt>
                <c:pt idx="678">
                  <c:v>253.87</c:v>
                </c:pt>
                <c:pt idx="679">
                  <c:v>0.62</c:v>
                </c:pt>
                <c:pt idx="680">
                  <c:v>18.96</c:v>
                </c:pt>
                <c:pt idx="681">
                  <c:v>245.51</c:v>
                </c:pt>
                <c:pt idx="682">
                  <c:v>366.92</c:v>
                </c:pt>
                <c:pt idx="683">
                  <c:v>47</c:v>
                </c:pt>
                <c:pt idx="684">
                  <c:v>0.62</c:v>
                </c:pt>
                <c:pt idx="685">
                  <c:v>271.60000000000002</c:v>
                </c:pt>
                <c:pt idx="686">
                  <c:v>0.62</c:v>
                </c:pt>
                <c:pt idx="687">
                  <c:v>325.33</c:v>
                </c:pt>
                <c:pt idx="688">
                  <c:v>59.76</c:v>
                </c:pt>
                <c:pt idx="689">
                  <c:v>478.21</c:v>
                </c:pt>
                <c:pt idx="690">
                  <c:v>0.62</c:v>
                </c:pt>
                <c:pt idx="691">
                  <c:v>44.41</c:v>
                </c:pt>
                <c:pt idx="692">
                  <c:v>186.22</c:v>
                </c:pt>
                <c:pt idx="693">
                  <c:v>0.62</c:v>
                </c:pt>
                <c:pt idx="694">
                  <c:v>106.41</c:v>
                </c:pt>
                <c:pt idx="695">
                  <c:v>268.12</c:v>
                </c:pt>
                <c:pt idx="696">
                  <c:v>82.19</c:v>
                </c:pt>
                <c:pt idx="697">
                  <c:v>0.62</c:v>
                </c:pt>
                <c:pt idx="698">
                  <c:v>26.57</c:v>
                </c:pt>
                <c:pt idx="699">
                  <c:v>0.62</c:v>
                </c:pt>
                <c:pt idx="700">
                  <c:v>79.06</c:v>
                </c:pt>
                <c:pt idx="701">
                  <c:v>24.93</c:v>
                </c:pt>
                <c:pt idx="702">
                  <c:v>26.2</c:v>
                </c:pt>
                <c:pt idx="703">
                  <c:v>379.66</c:v>
                </c:pt>
                <c:pt idx="704">
                  <c:v>0.62</c:v>
                </c:pt>
                <c:pt idx="705">
                  <c:v>0.62</c:v>
                </c:pt>
                <c:pt idx="706">
                  <c:v>176.48</c:v>
                </c:pt>
                <c:pt idx="707">
                  <c:v>526.39</c:v>
                </c:pt>
                <c:pt idx="708">
                  <c:v>0.62</c:v>
                </c:pt>
                <c:pt idx="709">
                  <c:v>250.47</c:v>
                </c:pt>
                <c:pt idx="710">
                  <c:v>36.18</c:v>
                </c:pt>
                <c:pt idx="711">
                  <c:v>3.17</c:v>
                </c:pt>
                <c:pt idx="712">
                  <c:v>129.56</c:v>
                </c:pt>
                <c:pt idx="713">
                  <c:v>225.54</c:v>
                </c:pt>
                <c:pt idx="714">
                  <c:v>207.12</c:v>
                </c:pt>
                <c:pt idx="715">
                  <c:v>403.66</c:v>
                </c:pt>
                <c:pt idx="716">
                  <c:v>229.65</c:v>
                </c:pt>
                <c:pt idx="717">
                  <c:v>0.62</c:v>
                </c:pt>
                <c:pt idx="718">
                  <c:v>0.62</c:v>
                </c:pt>
                <c:pt idx="719">
                  <c:v>234.63</c:v>
                </c:pt>
                <c:pt idx="720">
                  <c:v>199.76</c:v>
                </c:pt>
                <c:pt idx="721">
                  <c:v>165.83</c:v>
                </c:pt>
                <c:pt idx="722">
                  <c:v>51.75</c:v>
                </c:pt>
                <c:pt idx="723">
                  <c:v>108.61</c:v>
                </c:pt>
                <c:pt idx="724">
                  <c:v>131.38</c:v>
                </c:pt>
                <c:pt idx="725">
                  <c:v>0.62</c:v>
                </c:pt>
                <c:pt idx="726">
                  <c:v>293.77</c:v>
                </c:pt>
                <c:pt idx="727">
                  <c:v>36.94</c:v>
                </c:pt>
                <c:pt idx="728">
                  <c:v>226.36</c:v>
                </c:pt>
                <c:pt idx="729">
                  <c:v>72.2</c:v>
                </c:pt>
                <c:pt idx="730">
                  <c:v>213.76</c:v>
                </c:pt>
                <c:pt idx="731">
                  <c:v>331.96</c:v>
                </c:pt>
                <c:pt idx="732">
                  <c:v>270.04000000000002</c:v>
                </c:pt>
                <c:pt idx="733">
                  <c:v>91.85</c:v>
                </c:pt>
                <c:pt idx="734">
                  <c:v>121.56</c:v>
                </c:pt>
                <c:pt idx="735">
                  <c:v>6.93</c:v>
                </c:pt>
                <c:pt idx="736">
                  <c:v>237.91</c:v>
                </c:pt>
                <c:pt idx="737">
                  <c:v>118.27</c:v>
                </c:pt>
                <c:pt idx="738">
                  <c:v>143.69999999999999</c:v>
                </c:pt>
                <c:pt idx="739">
                  <c:v>138.76</c:v>
                </c:pt>
                <c:pt idx="740">
                  <c:v>148.41999999999999</c:v>
                </c:pt>
                <c:pt idx="741">
                  <c:v>386.65</c:v>
                </c:pt>
                <c:pt idx="742">
                  <c:v>82.75</c:v>
                </c:pt>
                <c:pt idx="743">
                  <c:v>90.98</c:v>
                </c:pt>
                <c:pt idx="744">
                  <c:v>13.69</c:v>
                </c:pt>
                <c:pt idx="745">
                  <c:v>122.13</c:v>
                </c:pt>
                <c:pt idx="746">
                  <c:v>329.61</c:v>
                </c:pt>
                <c:pt idx="747">
                  <c:v>134.13999999999999</c:v>
                </c:pt>
                <c:pt idx="748">
                  <c:v>266.85000000000002</c:v>
                </c:pt>
                <c:pt idx="749">
                  <c:v>79.319999999999993</c:v>
                </c:pt>
                <c:pt idx="750">
                  <c:v>68.33</c:v>
                </c:pt>
                <c:pt idx="751">
                  <c:v>51.96</c:v>
                </c:pt>
                <c:pt idx="752">
                  <c:v>181.67</c:v>
                </c:pt>
                <c:pt idx="753">
                  <c:v>40.99</c:v>
                </c:pt>
                <c:pt idx="754">
                  <c:v>0.62</c:v>
                </c:pt>
                <c:pt idx="755">
                  <c:v>0.62</c:v>
                </c:pt>
                <c:pt idx="756">
                  <c:v>0.62</c:v>
                </c:pt>
                <c:pt idx="757">
                  <c:v>0.62</c:v>
                </c:pt>
                <c:pt idx="758">
                  <c:v>178.99</c:v>
                </c:pt>
                <c:pt idx="759">
                  <c:v>0.62</c:v>
                </c:pt>
                <c:pt idx="760">
                  <c:v>3.52</c:v>
                </c:pt>
                <c:pt idx="761">
                  <c:v>314.88</c:v>
                </c:pt>
                <c:pt idx="762">
                  <c:v>208.36</c:v>
                </c:pt>
                <c:pt idx="763">
                  <c:v>113.79</c:v>
                </c:pt>
                <c:pt idx="764">
                  <c:v>111.38</c:v>
                </c:pt>
                <c:pt idx="765">
                  <c:v>0.62</c:v>
                </c:pt>
                <c:pt idx="766">
                  <c:v>218.98</c:v>
                </c:pt>
                <c:pt idx="767">
                  <c:v>356.02</c:v>
                </c:pt>
                <c:pt idx="768">
                  <c:v>0.62</c:v>
                </c:pt>
                <c:pt idx="769">
                  <c:v>130.78</c:v>
                </c:pt>
                <c:pt idx="770">
                  <c:v>83.2</c:v>
                </c:pt>
                <c:pt idx="771">
                  <c:v>386.11</c:v>
                </c:pt>
                <c:pt idx="772">
                  <c:v>70.989999999999995</c:v>
                </c:pt>
                <c:pt idx="773">
                  <c:v>9.1</c:v>
                </c:pt>
                <c:pt idx="774">
                  <c:v>183</c:v>
                </c:pt>
                <c:pt idx="775">
                  <c:v>0.62</c:v>
                </c:pt>
                <c:pt idx="776">
                  <c:v>427.33</c:v>
                </c:pt>
                <c:pt idx="777">
                  <c:v>190.1</c:v>
                </c:pt>
                <c:pt idx="778">
                  <c:v>156.71</c:v>
                </c:pt>
                <c:pt idx="779">
                  <c:v>69.06</c:v>
                </c:pt>
                <c:pt idx="780">
                  <c:v>5.6</c:v>
                </c:pt>
                <c:pt idx="781">
                  <c:v>106.58</c:v>
                </c:pt>
                <c:pt idx="782">
                  <c:v>358.31</c:v>
                </c:pt>
                <c:pt idx="783">
                  <c:v>169.84</c:v>
                </c:pt>
                <c:pt idx="784">
                  <c:v>155.57</c:v>
                </c:pt>
                <c:pt idx="785">
                  <c:v>0.62</c:v>
                </c:pt>
                <c:pt idx="786">
                  <c:v>31.69</c:v>
                </c:pt>
                <c:pt idx="787">
                  <c:v>0.62</c:v>
                </c:pt>
                <c:pt idx="788">
                  <c:v>171.69</c:v>
                </c:pt>
                <c:pt idx="789">
                  <c:v>203.81</c:v>
                </c:pt>
                <c:pt idx="790">
                  <c:v>16.920000000000002</c:v>
                </c:pt>
                <c:pt idx="791">
                  <c:v>74.64</c:v>
                </c:pt>
                <c:pt idx="792">
                  <c:v>86.15</c:v>
                </c:pt>
                <c:pt idx="793">
                  <c:v>0.62</c:v>
                </c:pt>
                <c:pt idx="794">
                  <c:v>0.62</c:v>
                </c:pt>
                <c:pt idx="795">
                  <c:v>100.01</c:v>
                </c:pt>
                <c:pt idx="796">
                  <c:v>341.45</c:v>
                </c:pt>
                <c:pt idx="797">
                  <c:v>263.36</c:v>
                </c:pt>
                <c:pt idx="798">
                  <c:v>398.61</c:v>
                </c:pt>
                <c:pt idx="799">
                  <c:v>291.5</c:v>
                </c:pt>
                <c:pt idx="800">
                  <c:v>288.95</c:v>
                </c:pt>
                <c:pt idx="801">
                  <c:v>0.62</c:v>
                </c:pt>
                <c:pt idx="802">
                  <c:v>108.08</c:v>
                </c:pt>
                <c:pt idx="803">
                  <c:v>97.31</c:v>
                </c:pt>
                <c:pt idx="804">
                  <c:v>251.51</c:v>
                </c:pt>
                <c:pt idx="805">
                  <c:v>0.62</c:v>
                </c:pt>
                <c:pt idx="806">
                  <c:v>49.38</c:v>
                </c:pt>
                <c:pt idx="807">
                  <c:v>121.29</c:v>
                </c:pt>
                <c:pt idx="808">
                  <c:v>47.19</c:v>
                </c:pt>
                <c:pt idx="809">
                  <c:v>261.99</c:v>
                </c:pt>
                <c:pt idx="810">
                  <c:v>224.14</c:v>
                </c:pt>
                <c:pt idx="811">
                  <c:v>427.78</c:v>
                </c:pt>
                <c:pt idx="812">
                  <c:v>0.62</c:v>
                </c:pt>
                <c:pt idx="813">
                  <c:v>843.37</c:v>
                </c:pt>
                <c:pt idx="814">
                  <c:v>162.46</c:v>
                </c:pt>
                <c:pt idx="815">
                  <c:v>189.53</c:v>
                </c:pt>
                <c:pt idx="816">
                  <c:v>53.16</c:v>
                </c:pt>
                <c:pt idx="817">
                  <c:v>21.96</c:v>
                </c:pt>
                <c:pt idx="818">
                  <c:v>105.04</c:v>
                </c:pt>
                <c:pt idx="819">
                  <c:v>191.77</c:v>
                </c:pt>
                <c:pt idx="820">
                  <c:v>171.73</c:v>
                </c:pt>
                <c:pt idx="821">
                  <c:v>174.29</c:v>
                </c:pt>
                <c:pt idx="822">
                  <c:v>213.54</c:v>
                </c:pt>
                <c:pt idx="823">
                  <c:v>199.92</c:v>
                </c:pt>
                <c:pt idx="824">
                  <c:v>243.64</c:v>
                </c:pt>
                <c:pt idx="825">
                  <c:v>440.7</c:v>
                </c:pt>
                <c:pt idx="826">
                  <c:v>334.33</c:v>
                </c:pt>
                <c:pt idx="827">
                  <c:v>302.81</c:v>
                </c:pt>
                <c:pt idx="828">
                  <c:v>177.91</c:v>
                </c:pt>
                <c:pt idx="829">
                  <c:v>0.62</c:v>
                </c:pt>
                <c:pt idx="830">
                  <c:v>337.38</c:v>
                </c:pt>
                <c:pt idx="831">
                  <c:v>353.63</c:v>
                </c:pt>
                <c:pt idx="832">
                  <c:v>10.59</c:v>
                </c:pt>
                <c:pt idx="833">
                  <c:v>395.58</c:v>
                </c:pt>
                <c:pt idx="834">
                  <c:v>84.99</c:v>
                </c:pt>
                <c:pt idx="835">
                  <c:v>70.89</c:v>
                </c:pt>
                <c:pt idx="836">
                  <c:v>273.52999999999997</c:v>
                </c:pt>
                <c:pt idx="837">
                  <c:v>17.53</c:v>
                </c:pt>
                <c:pt idx="838">
                  <c:v>139.75</c:v>
                </c:pt>
                <c:pt idx="839">
                  <c:v>136.08000000000001</c:v>
                </c:pt>
                <c:pt idx="840">
                  <c:v>246.06</c:v>
                </c:pt>
                <c:pt idx="841">
                  <c:v>236.21</c:v>
                </c:pt>
                <c:pt idx="842">
                  <c:v>107.1</c:v>
                </c:pt>
                <c:pt idx="843">
                  <c:v>334.07</c:v>
                </c:pt>
                <c:pt idx="844">
                  <c:v>0.62</c:v>
                </c:pt>
                <c:pt idx="845">
                  <c:v>179.22</c:v>
                </c:pt>
                <c:pt idx="846">
                  <c:v>117.03</c:v>
                </c:pt>
                <c:pt idx="847">
                  <c:v>146.19999999999999</c:v>
                </c:pt>
                <c:pt idx="848">
                  <c:v>0.62</c:v>
                </c:pt>
                <c:pt idx="849">
                  <c:v>70.8</c:v>
                </c:pt>
                <c:pt idx="850">
                  <c:v>419.37</c:v>
                </c:pt>
                <c:pt idx="851">
                  <c:v>0.62</c:v>
                </c:pt>
                <c:pt idx="852">
                  <c:v>165.57</c:v>
                </c:pt>
                <c:pt idx="853">
                  <c:v>134.22</c:v>
                </c:pt>
                <c:pt idx="854">
                  <c:v>84.86</c:v>
                </c:pt>
                <c:pt idx="855">
                  <c:v>103.97</c:v>
                </c:pt>
                <c:pt idx="856">
                  <c:v>267.47000000000003</c:v>
                </c:pt>
                <c:pt idx="857">
                  <c:v>361.45</c:v>
                </c:pt>
                <c:pt idx="858">
                  <c:v>135.68</c:v>
                </c:pt>
                <c:pt idx="859">
                  <c:v>69.290000000000006</c:v>
                </c:pt>
                <c:pt idx="860">
                  <c:v>61.96</c:v>
                </c:pt>
                <c:pt idx="861">
                  <c:v>139.13999999999999</c:v>
                </c:pt>
                <c:pt idx="862">
                  <c:v>44.07</c:v>
                </c:pt>
                <c:pt idx="863">
                  <c:v>0.62</c:v>
                </c:pt>
                <c:pt idx="864">
                  <c:v>482.06</c:v>
                </c:pt>
                <c:pt idx="865">
                  <c:v>0.62</c:v>
                </c:pt>
                <c:pt idx="866">
                  <c:v>238.83</c:v>
                </c:pt>
                <c:pt idx="867">
                  <c:v>98.74</c:v>
                </c:pt>
                <c:pt idx="868">
                  <c:v>0.62</c:v>
                </c:pt>
                <c:pt idx="869">
                  <c:v>122.01</c:v>
                </c:pt>
                <c:pt idx="870">
                  <c:v>63.38</c:v>
                </c:pt>
                <c:pt idx="871">
                  <c:v>67.239999999999995</c:v>
                </c:pt>
                <c:pt idx="872">
                  <c:v>172.12</c:v>
                </c:pt>
                <c:pt idx="873">
                  <c:v>0.62</c:v>
                </c:pt>
                <c:pt idx="874">
                  <c:v>71.680000000000007</c:v>
                </c:pt>
                <c:pt idx="875">
                  <c:v>475.51</c:v>
                </c:pt>
                <c:pt idx="876">
                  <c:v>89.51</c:v>
                </c:pt>
                <c:pt idx="877">
                  <c:v>498.33</c:v>
                </c:pt>
                <c:pt idx="878">
                  <c:v>147.44</c:v>
                </c:pt>
                <c:pt idx="879">
                  <c:v>71.16</c:v>
                </c:pt>
                <c:pt idx="880">
                  <c:v>0.62</c:v>
                </c:pt>
                <c:pt idx="881">
                  <c:v>0.62</c:v>
                </c:pt>
                <c:pt idx="882">
                  <c:v>0.62</c:v>
                </c:pt>
                <c:pt idx="883">
                  <c:v>76.23</c:v>
                </c:pt>
                <c:pt idx="884">
                  <c:v>211.2</c:v>
                </c:pt>
                <c:pt idx="885">
                  <c:v>131.16999999999999</c:v>
                </c:pt>
                <c:pt idx="886">
                  <c:v>195.78</c:v>
                </c:pt>
                <c:pt idx="887">
                  <c:v>0.62</c:v>
                </c:pt>
                <c:pt idx="888">
                  <c:v>117.53</c:v>
                </c:pt>
                <c:pt idx="889">
                  <c:v>0.62</c:v>
                </c:pt>
                <c:pt idx="890">
                  <c:v>79.42</c:v>
                </c:pt>
                <c:pt idx="891">
                  <c:v>73.69</c:v>
                </c:pt>
                <c:pt idx="892">
                  <c:v>227.03</c:v>
                </c:pt>
                <c:pt idx="893">
                  <c:v>0.62</c:v>
                </c:pt>
                <c:pt idx="894">
                  <c:v>108.2</c:v>
                </c:pt>
                <c:pt idx="895">
                  <c:v>274.47000000000003</c:v>
                </c:pt>
                <c:pt idx="896">
                  <c:v>135.88999999999999</c:v>
                </c:pt>
                <c:pt idx="897">
                  <c:v>115.48</c:v>
                </c:pt>
                <c:pt idx="898">
                  <c:v>284.20999999999998</c:v>
                </c:pt>
                <c:pt idx="899">
                  <c:v>165.87</c:v>
                </c:pt>
                <c:pt idx="900">
                  <c:v>0.62</c:v>
                </c:pt>
                <c:pt idx="901">
                  <c:v>551.29999999999995</c:v>
                </c:pt>
                <c:pt idx="902">
                  <c:v>352.76</c:v>
                </c:pt>
                <c:pt idx="903">
                  <c:v>220.07</c:v>
                </c:pt>
                <c:pt idx="904">
                  <c:v>192.96</c:v>
                </c:pt>
                <c:pt idx="905">
                  <c:v>353.47</c:v>
                </c:pt>
                <c:pt idx="906">
                  <c:v>69.39</c:v>
                </c:pt>
                <c:pt idx="907">
                  <c:v>141.78</c:v>
                </c:pt>
                <c:pt idx="908">
                  <c:v>275.36</c:v>
                </c:pt>
                <c:pt idx="909">
                  <c:v>423.61</c:v>
                </c:pt>
                <c:pt idx="910">
                  <c:v>97.31</c:v>
                </c:pt>
                <c:pt idx="911">
                  <c:v>20.2</c:v>
                </c:pt>
                <c:pt idx="912">
                  <c:v>168.1</c:v>
                </c:pt>
                <c:pt idx="913">
                  <c:v>228.79</c:v>
                </c:pt>
                <c:pt idx="914">
                  <c:v>173.63</c:v>
                </c:pt>
                <c:pt idx="915">
                  <c:v>0.62</c:v>
                </c:pt>
                <c:pt idx="916">
                  <c:v>0.62</c:v>
                </c:pt>
                <c:pt idx="917">
                  <c:v>302.08</c:v>
                </c:pt>
                <c:pt idx="918">
                  <c:v>238.47</c:v>
                </c:pt>
                <c:pt idx="919">
                  <c:v>0.62</c:v>
                </c:pt>
                <c:pt idx="920">
                  <c:v>12.41</c:v>
                </c:pt>
                <c:pt idx="921">
                  <c:v>290.69</c:v>
                </c:pt>
                <c:pt idx="922">
                  <c:v>0.62</c:v>
                </c:pt>
                <c:pt idx="923">
                  <c:v>319.10000000000002</c:v>
                </c:pt>
                <c:pt idx="924">
                  <c:v>19.29</c:v>
                </c:pt>
                <c:pt idx="925">
                  <c:v>472.43</c:v>
                </c:pt>
                <c:pt idx="926">
                  <c:v>119.67</c:v>
                </c:pt>
                <c:pt idx="927">
                  <c:v>195.71</c:v>
                </c:pt>
                <c:pt idx="928">
                  <c:v>692.45</c:v>
                </c:pt>
                <c:pt idx="929">
                  <c:v>123</c:v>
                </c:pt>
                <c:pt idx="930">
                  <c:v>7.41</c:v>
                </c:pt>
                <c:pt idx="931">
                  <c:v>163.22</c:v>
                </c:pt>
                <c:pt idx="932">
                  <c:v>192.96</c:v>
                </c:pt>
                <c:pt idx="933">
                  <c:v>236.1</c:v>
                </c:pt>
                <c:pt idx="934">
                  <c:v>47.98</c:v>
                </c:pt>
                <c:pt idx="935">
                  <c:v>83.59</c:v>
                </c:pt>
                <c:pt idx="936">
                  <c:v>427.89</c:v>
                </c:pt>
                <c:pt idx="937">
                  <c:v>198.18</c:v>
                </c:pt>
                <c:pt idx="938">
                  <c:v>223.71</c:v>
                </c:pt>
                <c:pt idx="939">
                  <c:v>176.16</c:v>
                </c:pt>
                <c:pt idx="940">
                  <c:v>319.49</c:v>
                </c:pt>
                <c:pt idx="941">
                  <c:v>70.48</c:v>
                </c:pt>
                <c:pt idx="942">
                  <c:v>240.31</c:v>
                </c:pt>
                <c:pt idx="943">
                  <c:v>68.400000000000006</c:v>
                </c:pt>
                <c:pt idx="944">
                  <c:v>174.34</c:v>
                </c:pt>
                <c:pt idx="945">
                  <c:v>33.950000000000003</c:v>
                </c:pt>
                <c:pt idx="946">
                  <c:v>189.27</c:v>
                </c:pt>
                <c:pt idx="947">
                  <c:v>587.94000000000005</c:v>
                </c:pt>
                <c:pt idx="948">
                  <c:v>375.07</c:v>
                </c:pt>
                <c:pt idx="949">
                  <c:v>297.8</c:v>
                </c:pt>
                <c:pt idx="950">
                  <c:v>795.15</c:v>
                </c:pt>
                <c:pt idx="951">
                  <c:v>467.16</c:v>
                </c:pt>
                <c:pt idx="952">
                  <c:v>151.04</c:v>
                </c:pt>
                <c:pt idx="953">
                  <c:v>261.16000000000003</c:v>
                </c:pt>
                <c:pt idx="954">
                  <c:v>121.96</c:v>
                </c:pt>
                <c:pt idx="955">
                  <c:v>277.05</c:v>
                </c:pt>
                <c:pt idx="956">
                  <c:v>220.2</c:v>
                </c:pt>
                <c:pt idx="957">
                  <c:v>255.29</c:v>
                </c:pt>
                <c:pt idx="958">
                  <c:v>63.39</c:v>
                </c:pt>
                <c:pt idx="959">
                  <c:v>0.62</c:v>
                </c:pt>
                <c:pt idx="960">
                  <c:v>481.16</c:v>
                </c:pt>
                <c:pt idx="961">
                  <c:v>10.199999999999999</c:v>
                </c:pt>
                <c:pt idx="962">
                  <c:v>124.82</c:v>
                </c:pt>
                <c:pt idx="963">
                  <c:v>76.81</c:v>
                </c:pt>
                <c:pt idx="964">
                  <c:v>322.57</c:v>
                </c:pt>
                <c:pt idx="965">
                  <c:v>267.60000000000002</c:v>
                </c:pt>
                <c:pt idx="966">
                  <c:v>178.94</c:v>
                </c:pt>
                <c:pt idx="967">
                  <c:v>80.099999999999994</c:v>
                </c:pt>
                <c:pt idx="968">
                  <c:v>25.59</c:v>
                </c:pt>
                <c:pt idx="969">
                  <c:v>146.06</c:v>
                </c:pt>
                <c:pt idx="970">
                  <c:v>40.409999999999997</c:v>
                </c:pt>
                <c:pt idx="971">
                  <c:v>95.71</c:v>
                </c:pt>
                <c:pt idx="972">
                  <c:v>87.03</c:v>
                </c:pt>
                <c:pt idx="973">
                  <c:v>392.69</c:v>
                </c:pt>
                <c:pt idx="974">
                  <c:v>127.33</c:v>
                </c:pt>
                <c:pt idx="975">
                  <c:v>42.87</c:v>
                </c:pt>
                <c:pt idx="976">
                  <c:v>0.62</c:v>
                </c:pt>
                <c:pt idx="977">
                  <c:v>614.27</c:v>
                </c:pt>
                <c:pt idx="978">
                  <c:v>124.67</c:v>
                </c:pt>
                <c:pt idx="979">
                  <c:v>145.29</c:v>
                </c:pt>
                <c:pt idx="980">
                  <c:v>0.62</c:v>
                </c:pt>
                <c:pt idx="981">
                  <c:v>97.86</c:v>
                </c:pt>
                <c:pt idx="982">
                  <c:v>304.45999999999998</c:v>
                </c:pt>
                <c:pt idx="983">
                  <c:v>0.62</c:v>
                </c:pt>
                <c:pt idx="984">
                  <c:v>247.17</c:v>
                </c:pt>
                <c:pt idx="985">
                  <c:v>0.62</c:v>
                </c:pt>
                <c:pt idx="986">
                  <c:v>343.07</c:v>
                </c:pt>
                <c:pt idx="987">
                  <c:v>189.09</c:v>
                </c:pt>
                <c:pt idx="988">
                  <c:v>0.62</c:v>
                </c:pt>
                <c:pt idx="989">
                  <c:v>57.13</c:v>
                </c:pt>
                <c:pt idx="990">
                  <c:v>192.77</c:v>
                </c:pt>
                <c:pt idx="991">
                  <c:v>128.13999999999999</c:v>
                </c:pt>
                <c:pt idx="992">
                  <c:v>125.49</c:v>
                </c:pt>
                <c:pt idx="993">
                  <c:v>487.53</c:v>
                </c:pt>
                <c:pt idx="994">
                  <c:v>140.12</c:v>
                </c:pt>
                <c:pt idx="995">
                  <c:v>174.16</c:v>
                </c:pt>
                <c:pt idx="996">
                  <c:v>175.34</c:v>
                </c:pt>
                <c:pt idx="997">
                  <c:v>205.08</c:v>
                </c:pt>
                <c:pt idx="998">
                  <c:v>0.62</c:v>
                </c:pt>
                <c:pt idx="999">
                  <c:v>105.83</c:v>
                </c:pt>
                <c:pt idx="1000">
                  <c:v>12.08</c:v>
                </c:pt>
                <c:pt idx="1001">
                  <c:v>193.3</c:v>
                </c:pt>
                <c:pt idx="1002">
                  <c:v>119.46</c:v>
                </c:pt>
                <c:pt idx="1003">
                  <c:v>94.38</c:v>
                </c:pt>
                <c:pt idx="1004">
                  <c:v>193.55</c:v>
                </c:pt>
                <c:pt idx="1005">
                  <c:v>144.99</c:v>
                </c:pt>
                <c:pt idx="1006">
                  <c:v>155.76</c:v>
                </c:pt>
                <c:pt idx="1007">
                  <c:v>62.15</c:v>
                </c:pt>
                <c:pt idx="1008">
                  <c:v>103.43</c:v>
                </c:pt>
                <c:pt idx="1009">
                  <c:v>0.62</c:v>
                </c:pt>
                <c:pt idx="1010">
                  <c:v>26.07</c:v>
                </c:pt>
                <c:pt idx="1011">
                  <c:v>142.36000000000001</c:v>
                </c:pt>
                <c:pt idx="1012">
                  <c:v>43.21</c:v>
                </c:pt>
                <c:pt idx="1013">
                  <c:v>141.01</c:v>
                </c:pt>
                <c:pt idx="1014">
                  <c:v>252.39</c:v>
                </c:pt>
                <c:pt idx="1015">
                  <c:v>306.63</c:v>
                </c:pt>
                <c:pt idx="1016">
                  <c:v>135.4</c:v>
                </c:pt>
                <c:pt idx="1017">
                  <c:v>240.55</c:v>
                </c:pt>
                <c:pt idx="1018">
                  <c:v>0.62</c:v>
                </c:pt>
                <c:pt idx="1019">
                  <c:v>575.71</c:v>
                </c:pt>
                <c:pt idx="1020">
                  <c:v>25.18</c:v>
                </c:pt>
                <c:pt idx="1021">
                  <c:v>21.97</c:v>
                </c:pt>
                <c:pt idx="1022">
                  <c:v>964.06</c:v>
                </c:pt>
                <c:pt idx="1023">
                  <c:v>54.43</c:v>
                </c:pt>
                <c:pt idx="1024">
                  <c:v>200.03</c:v>
                </c:pt>
                <c:pt idx="1025">
                  <c:v>92.4</c:v>
                </c:pt>
                <c:pt idx="1026">
                  <c:v>230.1</c:v>
                </c:pt>
                <c:pt idx="1027">
                  <c:v>173.12</c:v>
                </c:pt>
                <c:pt idx="1028">
                  <c:v>44.74</c:v>
                </c:pt>
                <c:pt idx="1029">
                  <c:v>8.7799999999999994</c:v>
                </c:pt>
                <c:pt idx="1030">
                  <c:v>214.31</c:v>
                </c:pt>
                <c:pt idx="1031">
                  <c:v>346.79</c:v>
                </c:pt>
                <c:pt idx="1032">
                  <c:v>400.14</c:v>
                </c:pt>
                <c:pt idx="1033">
                  <c:v>0.62</c:v>
                </c:pt>
                <c:pt idx="1034">
                  <c:v>0.62</c:v>
                </c:pt>
                <c:pt idx="1035">
                  <c:v>185.11</c:v>
                </c:pt>
                <c:pt idx="1036">
                  <c:v>0.62</c:v>
                </c:pt>
                <c:pt idx="1037">
                  <c:v>163.38999999999999</c:v>
                </c:pt>
                <c:pt idx="1038">
                  <c:v>318.32</c:v>
                </c:pt>
                <c:pt idx="1039">
                  <c:v>162.34</c:v>
                </c:pt>
                <c:pt idx="1040">
                  <c:v>0.62</c:v>
                </c:pt>
                <c:pt idx="1041">
                  <c:v>770.76</c:v>
                </c:pt>
                <c:pt idx="1042">
                  <c:v>30.16</c:v>
                </c:pt>
                <c:pt idx="1043">
                  <c:v>134.19999999999999</c:v>
                </c:pt>
                <c:pt idx="1044">
                  <c:v>0.62</c:v>
                </c:pt>
                <c:pt idx="1045">
                  <c:v>151.33000000000001</c:v>
                </c:pt>
                <c:pt idx="1046">
                  <c:v>136.61000000000001</c:v>
                </c:pt>
                <c:pt idx="1047">
                  <c:v>155.84</c:v>
                </c:pt>
                <c:pt idx="1048">
                  <c:v>94</c:v>
                </c:pt>
                <c:pt idx="1049">
                  <c:v>103.7</c:v>
                </c:pt>
                <c:pt idx="1050">
                  <c:v>567.04</c:v>
                </c:pt>
                <c:pt idx="1051">
                  <c:v>201.92</c:v>
                </c:pt>
                <c:pt idx="1052">
                  <c:v>0.62</c:v>
                </c:pt>
                <c:pt idx="1053">
                  <c:v>175.1</c:v>
                </c:pt>
                <c:pt idx="1054">
                  <c:v>0.62</c:v>
                </c:pt>
                <c:pt idx="1055">
                  <c:v>0.62</c:v>
                </c:pt>
                <c:pt idx="1056">
                  <c:v>152.16999999999999</c:v>
                </c:pt>
                <c:pt idx="1057">
                  <c:v>108.24</c:v>
                </c:pt>
                <c:pt idx="1058">
                  <c:v>548.48</c:v>
                </c:pt>
                <c:pt idx="1059">
                  <c:v>56.25</c:v>
                </c:pt>
                <c:pt idx="1060">
                  <c:v>87.88</c:v>
                </c:pt>
                <c:pt idx="1061">
                  <c:v>128.83000000000001</c:v>
                </c:pt>
                <c:pt idx="1062">
                  <c:v>261.83</c:v>
                </c:pt>
                <c:pt idx="1063">
                  <c:v>428.25</c:v>
                </c:pt>
                <c:pt idx="1064">
                  <c:v>228.57</c:v>
                </c:pt>
                <c:pt idx="1065">
                  <c:v>64.09</c:v>
                </c:pt>
                <c:pt idx="1066">
                  <c:v>433.72</c:v>
                </c:pt>
                <c:pt idx="1067">
                  <c:v>332.43</c:v>
                </c:pt>
                <c:pt idx="1068">
                  <c:v>0.62</c:v>
                </c:pt>
                <c:pt idx="1069">
                  <c:v>0.62</c:v>
                </c:pt>
                <c:pt idx="1070">
                  <c:v>57.53</c:v>
                </c:pt>
                <c:pt idx="1071">
                  <c:v>94.55</c:v>
                </c:pt>
                <c:pt idx="1072">
                  <c:v>376.28</c:v>
                </c:pt>
                <c:pt idx="1073">
                  <c:v>6.9</c:v>
                </c:pt>
                <c:pt idx="1074">
                  <c:v>227.41</c:v>
                </c:pt>
                <c:pt idx="1075">
                  <c:v>542.76</c:v>
                </c:pt>
                <c:pt idx="1076">
                  <c:v>71.739999999999995</c:v>
                </c:pt>
                <c:pt idx="1077">
                  <c:v>330.68</c:v>
                </c:pt>
                <c:pt idx="1078">
                  <c:v>80.73</c:v>
                </c:pt>
                <c:pt idx="1079">
                  <c:v>123.91</c:v>
                </c:pt>
                <c:pt idx="1080">
                  <c:v>15.18</c:v>
                </c:pt>
                <c:pt idx="1081">
                  <c:v>72.37</c:v>
                </c:pt>
                <c:pt idx="1082">
                  <c:v>55.14</c:v>
                </c:pt>
                <c:pt idx="1083">
                  <c:v>2.2599999999999998</c:v>
                </c:pt>
                <c:pt idx="1084">
                  <c:v>357.36</c:v>
                </c:pt>
                <c:pt idx="1085">
                  <c:v>148.29</c:v>
                </c:pt>
                <c:pt idx="1086">
                  <c:v>241.91</c:v>
                </c:pt>
                <c:pt idx="1087">
                  <c:v>77.459999999999994</c:v>
                </c:pt>
                <c:pt idx="1088">
                  <c:v>151.01</c:v>
                </c:pt>
                <c:pt idx="1089">
                  <c:v>116.58</c:v>
                </c:pt>
                <c:pt idx="1090">
                  <c:v>186.42</c:v>
                </c:pt>
                <c:pt idx="1091">
                  <c:v>135.62</c:v>
                </c:pt>
                <c:pt idx="1092">
                  <c:v>84.29</c:v>
                </c:pt>
                <c:pt idx="1093">
                  <c:v>204.59</c:v>
                </c:pt>
                <c:pt idx="1094">
                  <c:v>60.66</c:v>
                </c:pt>
                <c:pt idx="1095">
                  <c:v>133.41</c:v>
                </c:pt>
                <c:pt idx="1096">
                  <c:v>181.91</c:v>
                </c:pt>
                <c:pt idx="1097">
                  <c:v>472.35</c:v>
                </c:pt>
                <c:pt idx="1098">
                  <c:v>117.88</c:v>
                </c:pt>
                <c:pt idx="1099">
                  <c:v>51.48</c:v>
                </c:pt>
                <c:pt idx="1100">
                  <c:v>0.62</c:v>
                </c:pt>
                <c:pt idx="1101">
                  <c:v>445.04</c:v>
                </c:pt>
                <c:pt idx="1102">
                  <c:v>208.38</c:v>
                </c:pt>
                <c:pt idx="1103">
                  <c:v>46.07</c:v>
                </c:pt>
                <c:pt idx="1104">
                  <c:v>33.29</c:v>
                </c:pt>
                <c:pt idx="1105">
                  <c:v>120.49</c:v>
                </c:pt>
                <c:pt idx="1106">
                  <c:v>222.25</c:v>
                </c:pt>
                <c:pt idx="1107">
                  <c:v>164.22</c:v>
                </c:pt>
                <c:pt idx="1108">
                  <c:v>358.14</c:v>
                </c:pt>
                <c:pt idx="1109">
                  <c:v>469.99</c:v>
                </c:pt>
                <c:pt idx="1110">
                  <c:v>138.52000000000001</c:v>
                </c:pt>
                <c:pt idx="1111">
                  <c:v>156.44999999999999</c:v>
                </c:pt>
                <c:pt idx="1112">
                  <c:v>886.36</c:v>
                </c:pt>
                <c:pt idx="1113">
                  <c:v>112.24</c:v>
                </c:pt>
                <c:pt idx="1114">
                  <c:v>198.88</c:v>
                </c:pt>
                <c:pt idx="1115">
                  <c:v>309.85000000000002</c:v>
                </c:pt>
                <c:pt idx="1116">
                  <c:v>0.62</c:v>
                </c:pt>
                <c:pt idx="1117">
                  <c:v>319.51</c:v>
                </c:pt>
                <c:pt idx="1118">
                  <c:v>0.62</c:v>
                </c:pt>
                <c:pt idx="1119">
                  <c:v>99.49</c:v>
                </c:pt>
                <c:pt idx="1120">
                  <c:v>274.41000000000003</c:v>
                </c:pt>
                <c:pt idx="1121">
                  <c:v>271.87</c:v>
                </c:pt>
                <c:pt idx="1122">
                  <c:v>111.34</c:v>
                </c:pt>
                <c:pt idx="1123">
                  <c:v>250.12</c:v>
                </c:pt>
                <c:pt idx="1124">
                  <c:v>401.88</c:v>
                </c:pt>
                <c:pt idx="1125">
                  <c:v>135.76</c:v>
                </c:pt>
                <c:pt idx="1126">
                  <c:v>0.62</c:v>
                </c:pt>
                <c:pt idx="1127">
                  <c:v>321.68</c:v>
                </c:pt>
                <c:pt idx="1128">
                  <c:v>163.55000000000001</c:v>
                </c:pt>
                <c:pt idx="1129">
                  <c:v>198.05</c:v>
                </c:pt>
                <c:pt idx="1130">
                  <c:v>346.77</c:v>
                </c:pt>
                <c:pt idx="1131">
                  <c:v>226.97</c:v>
                </c:pt>
                <c:pt idx="1132">
                  <c:v>54.35</c:v>
                </c:pt>
                <c:pt idx="1133">
                  <c:v>109.23</c:v>
                </c:pt>
                <c:pt idx="1134">
                  <c:v>176.02</c:v>
                </c:pt>
                <c:pt idx="1135">
                  <c:v>261.02999999999997</c:v>
                </c:pt>
                <c:pt idx="1136">
                  <c:v>143.09</c:v>
                </c:pt>
                <c:pt idx="1137">
                  <c:v>141.37</c:v>
                </c:pt>
                <c:pt idx="1138">
                  <c:v>193.36</c:v>
                </c:pt>
                <c:pt idx="1139">
                  <c:v>249.54</c:v>
                </c:pt>
                <c:pt idx="1140">
                  <c:v>277.14</c:v>
                </c:pt>
                <c:pt idx="1141">
                  <c:v>0.62</c:v>
                </c:pt>
                <c:pt idx="1142">
                  <c:v>139.97999999999999</c:v>
                </c:pt>
                <c:pt idx="1143">
                  <c:v>0.62</c:v>
                </c:pt>
                <c:pt idx="1144">
                  <c:v>43.65</c:v>
                </c:pt>
                <c:pt idx="1145">
                  <c:v>190.59</c:v>
                </c:pt>
                <c:pt idx="1146">
                  <c:v>100.02</c:v>
                </c:pt>
                <c:pt idx="1147">
                  <c:v>396.99</c:v>
                </c:pt>
                <c:pt idx="1148">
                  <c:v>0.62</c:v>
                </c:pt>
                <c:pt idx="1149">
                  <c:v>147.78</c:v>
                </c:pt>
                <c:pt idx="1150">
                  <c:v>230.03</c:v>
                </c:pt>
                <c:pt idx="1151">
                  <c:v>0.62</c:v>
                </c:pt>
                <c:pt idx="1152">
                  <c:v>108.91</c:v>
                </c:pt>
                <c:pt idx="1153">
                  <c:v>148.57</c:v>
                </c:pt>
                <c:pt idx="1154">
                  <c:v>44.08</c:v>
                </c:pt>
                <c:pt idx="1155">
                  <c:v>156.43</c:v>
                </c:pt>
                <c:pt idx="1156">
                  <c:v>461.15</c:v>
                </c:pt>
                <c:pt idx="1157">
                  <c:v>0.62</c:v>
                </c:pt>
                <c:pt idx="1158">
                  <c:v>216.62</c:v>
                </c:pt>
                <c:pt idx="1159">
                  <c:v>264.83</c:v>
                </c:pt>
                <c:pt idx="1160">
                  <c:v>764.65</c:v>
                </c:pt>
                <c:pt idx="1161">
                  <c:v>267.39</c:v>
                </c:pt>
                <c:pt idx="1162">
                  <c:v>192.02</c:v>
                </c:pt>
                <c:pt idx="1163">
                  <c:v>0.62</c:v>
                </c:pt>
                <c:pt idx="1164">
                  <c:v>0.62</c:v>
                </c:pt>
                <c:pt idx="1165">
                  <c:v>457.51</c:v>
                </c:pt>
                <c:pt idx="1166">
                  <c:v>75.400000000000006</c:v>
                </c:pt>
                <c:pt idx="1167">
                  <c:v>0.62</c:v>
                </c:pt>
                <c:pt idx="1168">
                  <c:v>144.49</c:v>
                </c:pt>
                <c:pt idx="1169">
                  <c:v>395.22</c:v>
                </c:pt>
                <c:pt idx="1170">
                  <c:v>425</c:v>
                </c:pt>
                <c:pt idx="1171">
                  <c:v>253.22</c:v>
                </c:pt>
                <c:pt idx="1172">
                  <c:v>299.94</c:v>
                </c:pt>
                <c:pt idx="1173">
                  <c:v>0.62</c:v>
                </c:pt>
                <c:pt idx="1174">
                  <c:v>484.61</c:v>
                </c:pt>
                <c:pt idx="1175">
                  <c:v>276.7</c:v>
                </c:pt>
                <c:pt idx="1176">
                  <c:v>137.26</c:v>
                </c:pt>
                <c:pt idx="1177">
                  <c:v>0.62</c:v>
                </c:pt>
                <c:pt idx="1178">
                  <c:v>154.72</c:v>
                </c:pt>
                <c:pt idx="1179">
                  <c:v>287.52</c:v>
                </c:pt>
                <c:pt idx="1180">
                  <c:v>300.93</c:v>
                </c:pt>
                <c:pt idx="1181">
                  <c:v>780.52</c:v>
                </c:pt>
                <c:pt idx="1182">
                  <c:v>406.43</c:v>
                </c:pt>
                <c:pt idx="1183">
                  <c:v>102.66</c:v>
                </c:pt>
                <c:pt idx="1184">
                  <c:v>93.08</c:v>
                </c:pt>
                <c:pt idx="1185">
                  <c:v>136.57</c:v>
                </c:pt>
                <c:pt idx="1186">
                  <c:v>55.68</c:v>
                </c:pt>
                <c:pt idx="1187">
                  <c:v>428.84</c:v>
                </c:pt>
                <c:pt idx="1188">
                  <c:v>18.22</c:v>
                </c:pt>
                <c:pt idx="1189">
                  <c:v>316.36</c:v>
                </c:pt>
                <c:pt idx="1190">
                  <c:v>114.83</c:v>
                </c:pt>
                <c:pt idx="1191">
                  <c:v>265.7</c:v>
                </c:pt>
                <c:pt idx="1192">
                  <c:v>225.04</c:v>
                </c:pt>
                <c:pt idx="1193">
                  <c:v>347.6</c:v>
                </c:pt>
                <c:pt idx="1194">
                  <c:v>422.97</c:v>
                </c:pt>
                <c:pt idx="1195">
                  <c:v>323.95</c:v>
                </c:pt>
                <c:pt idx="1196">
                  <c:v>141.27000000000001</c:v>
                </c:pt>
                <c:pt idx="1197">
                  <c:v>0.62</c:v>
                </c:pt>
                <c:pt idx="1198">
                  <c:v>161.72999999999999</c:v>
                </c:pt>
                <c:pt idx="1199">
                  <c:v>223.3</c:v>
                </c:pt>
                <c:pt idx="1200">
                  <c:v>119.07</c:v>
                </c:pt>
                <c:pt idx="1201">
                  <c:v>38.08</c:v>
                </c:pt>
                <c:pt idx="1202">
                  <c:v>134.33000000000001</c:v>
                </c:pt>
                <c:pt idx="1203">
                  <c:v>38.229999999999997</c:v>
                </c:pt>
                <c:pt idx="1204">
                  <c:v>315.60000000000002</c:v>
                </c:pt>
                <c:pt idx="1205">
                  <c:v>37.96</c:v>
                </c:pt>
                <c:pt idx="1206">
                  <c:v>315.81</c:v>
                </c:pt>
                <c:pt idx="1207">
                  <c:v>334.11</c:v>
                </c:pt>
                <c:pt idx="1208">
                  <c:v>364.77</c:v>
                </c:pt>
                <c:pt idx="1209">
                  <c:v>179.94</c:v>
                </c:pt>
                <c:pt idx="1210">
                  <c:v>117.43</c:v>
                </c:pt>
                <c:pt idx="1211">
                  <c:v>356.52</c:v>
                </c:pt>
                <c:pt idx="1212">
                  <c:v>55.81</c:v>
                </c:pt>
                <c:pt idx="1213">
                  <c:v>270.79000000000002</c:v>
                </c:pt>
                <c:pt idx="1214">
                  <c:v>308.95</c:v>
                </c:pt>
                <c:pt idx="1215">
                  <c:v>295.57</c:v>
                </c:pt>
                <c:pt idx="1216">
                  <c:v>0.62</c:v>
                </c:pt>
                <c:pt idx="1217">
                  <c:v>0.62</c:v>
                </c:pt>
                <c:pt idx="1218">
                  <c:v>0.62</c:v>
                </c:pt>
                <c:pt idx="1219">
                  <c:v>150.71</c:v>
                </c:pt>
                <c:pt idx="1220">
                  <c:v>254.45</c:v>
                </c:pt>
                <c:pt idx="1221">
                  <c:v>217.3</c:v>
                </c:pt>
                <c:pt idx="1222">
                  <c:v>116.7</c:v>
                </c:pt>
                <c:pt idx="1223">
                  <c:v>69.55</c:v>
                </c:pt>
                <c:pt idx="1224">
                  <c:v>150.44</c:v>
                </c:pt>
                <c:pt idx="1225">
                  <c:v>189.04</c:v>
                </c:pt>
                <c:pt idx="1226">
                  <c:v>330.25</c:v>
                </c:pt>
                <c:pt idx="1227">
                  <c:v>0.62</c:v>
                </c:pt>
                <c:pt idx="1228">
                  <c:v>82.47</c:v>
                </c:pt>
                <c:pt idx="1229">
                  <c:v>488.91</c:v>
                </c:pt>
                <c:pt idx="1230">
                  <c:v>285.95999999999998</c:v>
                </c:pt>
                <c:pt idx="1231">
                  <c:v>283.54000000000002</c:v>
                </c:pt>
                <c:pt idx="1232">
                  <c:v>33.770000000000003</c:v>
                </c:pt>
                <c:pt idx="1233">
                  <c:v>181.44</c:v>
                </c:pt>
                <c:pt idx="1234">
                  <c:v>108.63</c:v>
                </c:pt>
                <c:pt idx="1235">
                  <c:v>150.87</c:v>
                </c:pt>
                <c:pt idx="1236">
                  <c:v>0.62</c:v>
                </c:pt>
                <c:pt idx="1237">
                  <c:v>120.41</c:v>
                </c:pt>
                <c:pt idx="1238">
                  <c:v>347.71</c:v>
                </c:pt>
                <c:pt idx="1239">
                  <c:v>85.29</c:v>
                </c:pt>
                <c:pt idx="1240">
                  <c:v>0.62</c:v>
                </c:pt>
                <c:pt idx="1241">
                  <c:v>126.43</c:v>
                </c:pt>
                <c:pt idx="1242">
                  <c:v>179.16</c:v>
                </c:pt>
                <c:pt idx="1243">
                  <c:v>7.63</c:v>
                </c:pt>
                <c:pt idx="1244">
                  <c:v>281.89999999999998</c:v>
                </c:pt>
                <c:pt idx="1245">
                  <c:v>190.28</c:v>
                </c:pt>
                <c:pt idx="1246">
                  <c:v>260.39</c:v>
                </c:pt>
                <c:pt idx="1247">
                  <c:v>107.01</c:v>
                </c:pt>
                <c:pt idx="1248">
                  <c:v>264.95999999999998</c:v>
                </c:pt>
                <c:pt idx="1249">
                  <c:v>218.35</c:v>
                </c:pt>
                <c:pt idx="1250">
                  <c:v>118.77</c:v>
                </c:pt>
                <c:pt idx="1251">
                  <c:v>0.62</c:v>
                </c:pt>
                <c:pt idx="1252">
                  <c:v>86.01</c:v>
                </c:pt>
                <c:pt idx="1253">
                  <c:v>208.98</c:v>
                </c:pt>
                <c:pt idx="1254">
                  <c:v>159.94999999999999</c:v>
                </c:pt>
                <c:pt idx="1255">
                  <c:v>102.35</c:v>
                </c:pt>
                <c:pt idx="1256">
                  <c:v>363.15</c:v>
                </c:pt>
                <c:pt idx="1257">
                  <c:v>269.24</c:v>
                </c:pt>
                <c:pt idx="1258">
                  <c:v>399.27</c:v>
                </c:pt>
                <c:pt idx="1259">
                  <c:v>424.7</c:v>
                </c:pt>
                <c:pt idx="1260">
                  <c:v>195.54</c:v>
                </c:pt>
                <c:pt idx="1261">
                  <c:v>207.4</c:v>
                </c:pt>
                <c:pt idx="1262">
                  <c:v>17.79</c:v>
                </c:pt>
                <c:pt idx="1263">
                  <c:v>27.12</c:v>
                </c:pt>
                <c:pt idx="1264">
                  <c:v>77.03</c:v>
                </c:pt>
                <c:pt idx="1265">
                  <c:v>137.27000000000001</c:v>
                </c:pt>
                <c:pt idx="1266">
                  <c:v>515.08000000000004</c:v>
                </c:pt>
                <c:pt idx="1267">
                  <c:v>389.93</c:v>
                </c:pt>
                <c:pt idx="1268">
                  <c:v>0.62</c:v>
                </c:pt>
                <c:pt idx="1269">
                  <c:v>0.62</c:v>
                </c:pt>
                <c:pt idx="1270">
                  <c:v>322.44</c:v>
                </c:pt>
                <c:pt idx="1271">
                  <c:v>763.13</c:v>
                </c:pt>
                <c:pt idx="1272">
                  <c:v>34.340000000000003</c:v>
                </c:pt>
                <c:pt idx="1273">
                  <c:v>138.66999999999999</c:v>
                </c:pt>
                <c:pt idx="1274">
                  <c:v>0.62</c:v>
                </c:pt>
                <c:pt idx="1275">
                  <c:v>45</c:v>
                </c:pt>
                <c:pt idx="1276">
                  <c:v>29.04</c:v>
                </c:pt>
                <c:pt idx="1277">
                  <c:v>400.23</c:v>
                </c:pt>
                <c:pt idx="1278">
                  <c:v>279.07</c:v>
                </c:pt>
                <c:pt idx="1279">
                  <c:v>0.62</c:v>
                </c:pt>
                <c:pt idx="1280">
                  <c:v>254.1</c:v>
                </c:pt>
                <c:pt idx="1281">
                  <c:v>0.62</c:v>
                </c:pt>
                <c:pt idx="1282">
                  <c:v>327</c:v>
                </c:pt>
                <c:pt idx="1283">
                  <c:v>0.62</c:v>
                </c:pt>
                <c:pt idx="1284">
                  <c:v>110.96</c:v>
                </c:pt>
                <c:pt idx="1285">
                  <c:v>157.19999999999999</c:v>
                </c:pt>
                <c:pt idx="1286">
                  <c:v>92.55</c:v>
                </c:pt>
                <c:pt idx="1287">
                  <c:v>8.99</c:v>
                </c:pt>
                <c:pt idx="1288">
                  <c:v>116.17</c:v>
                </c:pt>
                <c:pt idx="1289">
                  <c:v>40.18</c:v>
                </c:pt>
                <c:pt idx="1290">
                  <c:v>67.98</c:v>
                </c:pt>
                <c:pt idx="1291">
                  <c:v>270.51</c:v>
                </c:pt>
                <c:pt idx="1292">
                  <c:v>118.5</c:v>
                </c:pt>
                <c:pt idx="1293">
                  <c:v>38.299999999999997</c:v>
                </c:pt>
                <c:pt idx="1294">
                  <c:v>6.55</c:v>
                </c:pt>
                <c:pt idx="1295">
                  <c:v>85.06</c:v>
                </c:pt>
                <c:pt idx="1296">
                  <c:v>0.62</c:v>
                </c:pt>
                <c:pt idx="1297">
                  <c:v>691.08</c:v>
                </c:pt>
                <c:pt idx="1298">
                  <c:v>332.06</c:v>
                </c:pt>
                <c:pt idx="1299">
                  <c:v>385.1</c:v>
                </c:pt>
                <c:pt idx="1300">
                  <c:v>405.43</c:v>
                </c:pt>
                <c:pt idx="1301">
                  <c:v>503.06</c:v>
                </c:pt>
                <c:pt idx="1302">
                  <c:v>697.16</c:v>
                </c:pt>
                <c:pt idx="1303">
                  <c:v>876.35</c:v>
                </c:pt>
                <c:pt idx="1304">
                  <c:v>937.05</c:v>
                </c:pt>
                <c:pt idx="1305">
                  <c:v>1052.3599999999999</c:v>
                </c:pt>
                <c:pt idx="1306">
                  <c:v>1463.03</c:v>
                </c:pt>
                <c:pt idx="1307">
                  <c:v>1457.03</c:v>
                </c:pt>
                <c:pt idx="1308">
                  <c:v>924.84</c:v>
                </c:pt>
                <c:pt idx="1309">
                  <c:v>1483.69</c:v>
                </c:pt>
                <c:pt idx="1310">
                  <c:v>733.13</c:v>
                </c:pt>
                <c:pt idx="1311">
                  <c:v>1246.1300000000001</c:v>
                </c:pt>
                <c:pt idx="1312">
                  <c:v>1044.7</c:v>
                </c:pt>
                <c:pt idx="1313">
                  <c:v>496.8</c:v>
                </c:pt>
                <c:pt idx="1314">
                  <c:v>937.81</c:v>
                </c:pt>
                <c:pt idx="1315">
                  <c:v>366.26</c:v>
                </c:pt>
                <c:pt idx="1316">
                  <c:v>724.22</c:v>
                </c:pt>
                <c:pt idx="1317">
                  <c:v>439.57</c:v>
                </c:pt>
                <c:pt idx="1318">
                  <c:v>503.22</c:v>
                </c:pt>
                <c:pt idx="1319">
                  <c:v>371.93</c:v>
                </c:pt>
                <c:pt idx="1320">
                  <c:v>627.17999999999995</c:v>
                </c:pt>
                <c:pt idx="1321">
                  <c:v>182.46</c:v>
                </c:pt>
                <c:pt idx="1322">
                  <c:v>369.66</c:v>
                </c:pt>
                <c:pt idx="1323">
                  <c:v>836.78</c:v>
                </c:pt>
                <c:pt idx="1324">
                  <c:v>131.74</c:v>
                </c:pt>
                <c:pt idx="1325">
                  <c:v>606.55999999999995</c:v>
                </c:pt>
                <c:pt idx="1326">
                  <c:v>546.38</c:v>
                </c:pt>
                <c:pt idx="1327">
                  <c:v>346.87</c:v>
                </c:pt>
                <c:pt idx="1328">
                  <c:v>481.09</c:v>
                </c:pt>
                <c:pt idx="1329">
                  <c:v>0.62</c:v>
                </c:pt>
                <c:pt idx="1330">
                  <c:v>0.62</c:v>
                </c:pt>
                <c:pt idx="1331">
                  <c:v>117.26</c:v>
                </c:pt>
                <c:pt idx="1332">
                  <c:v>388.01</c:v>
                </c:pt>
                <c:pt idx="1333">
                  <c:v>240.62</c:v>
                </c:pt>
                <c:pt idx="1334">
                  <c:v>137.63999999999999</c:v>
                </c:pt>
                <c:pt idx="1335">
                  <c:v>487.45</c:v>
                </c:pt>
                <c:pt idx="1336">
                  <c:v>458.81</c:v>
                </c:pt>
                <c:pt idx="1337">
                  <c:v>146.97999999999999</c:v>
                </c:pt>
                <c:pt idx="1338">
                  <c:v>383.33</c:v>
                </c:pt>
                <c:pt idx="1339">
                  <c:v>202.41</c:v>
                </c:pt>
                <c:pt idx="1340">
                  <c:v>0.62</c:v>
                </c:pt>
                <c:pt idx="1341">
                  <c:v>588.54999999999995</c:v>
                </c:pt>
                <c:pt idx="1342">
                  <c:v>327.8</c:v>
                </c:pt>
                <c:pt idx="1343">
                  <c:v>27.7</c:v>
                </c:pt>
                <c:pt idx="1344">
                  <c:v>323.97000000000003</c:v>
                </c:pt>
                <c:pt idx="1345">
                  <c:v>185.76</c:v>
                </c:pt>
                <c:pt idx="1346">
                  <c:v>182.88</c:v>
                </c:pt>
                <c:pt idx="1347">
                  <c:v>89.75</c:v>
                </c:pt>
                <c:pt idx="1348">
                  <c:v>387.27</c:v>
                </c:pt>
                <c:pt idx="1349">
                  <c:v>287.95</c:v>
                </c:pt>
                <c:pt idx="1350">
                  <c:v>351.59</c:v>
                </c:pt>
                <c:pt idx="1351">
                  <c:v>207.7</c:v>
                </c:pt>
                <c:pt idx="1352">
                  <c:v>174.79</c:v>
                </c:pt>
                <c:pt idx="1353">
                  <c:v>126.53</c:v>
                </c:pt>
                <c:pt idx="1354">
                  <c:v>116.5</c:v>
                </c:pt>
                <c:pt idx="1355">
                  <c:v>269.89999999999998</c:v>
                </c:pt>
                <c:pt idx="1356">
                  <c:v>247.74</c:v>
                </c:pt>
                <c:pt idx="1357">
                  <c:v>123.94</c:v>
                </c:pt>
                <c:pt idx="1358">
                  <c:v>231.2</c:v>
                </c:pt>
                <c:pt idx="1359">
                  <c:v>0.62</c:v>
                </c:pt>
                <c:pt idx="1360">
                  <c:v>170.3</c:v>
                </c:pt>
                <c:pt idx="1361">
                  <c:v>488.63</c:v>
                </c:pt>
                <c:pt idx="1362">
                  <c:v>38.14</c:v>
                </c:pt>
                <c:pt idx="1363">
                  <c:v>118.24</c:v>
                </c:pt>
                <c:pt idx="1364">
                  <c:v>146.05000000000001</c:v>
                </c:pt>
                <c:pt idx="1365">
                  <c:v>333.32</c:v>
                </c:pt>
                <c:pt idx="1366">
                  <c:v>0.62</c:v>
                </c:pt>
                <c:pt idx="1367">
                  <c:v>150.57</c:v>
                </c:pt>
                <c:pt idx="1368">
                  <c:v>0.62</c:v>
                </c:pt>
                <c:pt idx="1369">
                  <c:v>0.62</c:v>
                </c:pt>
                <c:pt idx="1370">
                  <c:v>126.3</c:v>
                </c:pt>
                <c:pt idx="1371">
                  <c:v>66.760000000000005</c:v>
                </c:pt>
                <c:pt idx="1372">
                  <c:v>453.94</c:v>
                </c:pt>
                <c:pt idx="1373">
                  <c:v>82.87</c:v>
                </c:pt>
                <c:pt idx="1374">
                  <c:v>191.28</c:v>
                </c:pt>
                <c:pt idx="1375">
                  <c:v>194.02</c:v>
                </c:pt>
                <c:pt idx="1376">
                  <c:v>92.04</c:v>
                </c:pt>
                <c:pt idx="1377">
                  <c:v>142.94999999999999</c:v>
                </c:pt>
                <c:pt idx="1378">
                  <c:v>180.16</c:v>
                </c:pt>
                <c:pt idx="1379">
                  <c:v>126.62</c:v>
                </c:pt>
                <c:pt idx="1380">
                  <c:v>109.61</c:v>
                </c:pt>
                <c:pt idx="1381">
                  <c:v>350.87</c:v>
                </c:pt>
                <c:pt idx="1382">
                  <c:v>130.02000000000001</c:v>
                </c:pt>
                <c:pt idx="1383">
                  <c:v>647.04999999999995</c:v>
                </c:pt>
                <c:pt idx="1384">
                  <c:v>83.53</c:v>
                </c:pt>
                <c:pt idx="1385">
                  <c:v>146.13999999999999</c:v>
                </c:pt>
                <c:pt idx="1386">
                  <c:v>172.72</c:v>
                </c:pt>
                <c:pt idx="1387">
                  <c:v>178.68</c:v>
                </c:pt>
                <c:pt idx="1388">
                  <c:v>254.46</c:v>
                </c:pt>
                <c:pt idx="1389">
                  <c:v>0.62</c:v>
                </c:pt>
                <c:pt idx="1390">
                  <c:v>61.63</c:v>
                </c:pt>
                <c:pt idx="1391">
                  <c:v>0.62</c:v>
                </c:pt>
                <c:pt idx="1392">
                  <c:v>47.89</c:v>
                </c:pt>
                <c:pt idx="1393">
                  <c:v>307.22000000000003</c:v>
                </c:pt>
                <c:pt idx="1394">
                  <c:v>192.33</c:v>
                </c:pt>
                <c:pt idx="1395">
                  <c:v>0.62</c:v>
                </c:pt>
                <c:pt idx="1396">
                  <c:v>615.16</c:v>
                </c:pt>
                <c:pt idx="1397">
                  <c:v>72.709999999999994</c:v>
                </c:pt>
                <c:pt idx="1398">
                  <c:v>103.04</c:v>
                </c:pt>
                <c:pt idx="1399">
                  <c:v>78.13</c:v>
                </c:pt>
                <c:pt idx="1400">
                  <c:v>8.25</c:v>
                </c:pt>
                <c:pt idx="1401">
                  <c:v>100.18</c:v>
                </c:pt>
                <c:pt idx="1402">
                  <c:v>284.43</c:v>
                </c:pt>
                <c:pt idx="1403">
                  <c:v>475.38</c:v>
                </c:pt>
                <c:pt idx="1404">
                  <c:v>89.62</c:v>
                </c:pt>
                <c:pt idx="1405">
                  <c:v>190.5</c:v>
                </c:pt>
                <c:pt idx="1406">
                  <c:v>264.36</c:v>
                </c:pt>
                <c:pt idx="1407">
                  <c:v>0.62</c:v>
                </c:pt>
                <c:pt idx="1408">
                  <c:v>140.57</c:v>
                </c:pt>
                <c:pt idx="1409">
                  <c:v>345.39</c:v>
                </c:pt>
                <c:pt idx="1410">
                  <c:v>321.3</c:v>
                </c:pt>
                <c:pt idx="1411">
                  <c:v>130.57</c:v>
                </c:pt>
                <c:pt idx="1412">
                  <c:v>12.41</c:v>
                </c:pt>
                <c:pt idx="1413">
                  <c:v>406.42</c:v>
                </c:pt>
                <c:pt idx="1414">
                  <c:v>332.88</c:v>
                </c:pt>
                <c:pt idx="1415">
                  <c:v>0.62</c:v>
                </c:pt>
                <c:pt idx="1416">
                  <c:v>294.5</c:v>
                </c:pt>
                <c:pt idx="1417">
                  <c:v>0.62</c:v>
                </c:pt>
                <c:pt idx="1418">
                  <c:v>154.13999999999999</c:v>
                </c:pt>
                <c:pt idx="1419">
                  <c:v>368.79</c:v>
                </c:pt>
                <c:pt idx="1420">
                  <c:v>94.31</c:v>
                </c:pt>
                <c:pt idx="1421">
                  <c:v>155.86000000000001</c:v>
                </c:pt>
                <c:pt idx="1422">
                  <c:v>0.62</c:v>
                </c:pt>
                <c:pt idx="1423">
                  <c:v>165.25</c:v>
                </c:pt>
                <c:pt idx="1424">
                  <c:v>253.46</c:v>
                </c:pt>
                <c:pt idx="1425">
                  <c:v>0.62</c:v>
                </c:pt>
                <c:pt idx="1426">
                  <c:v>155.16999999999999</c:v>
                </c:pt>
                <c:pt idx="1427">
                  <c:v>155.77000000000001</c:v>
                </c:pt>
                <c:pt idx="1428">
                  <c:v>75.930000000000007</c:v>
                </c:pt>
                <c:pt idx="1429">
                  <c:v>681.79</c:v>
                </c:pt>
                <c:pt idx="1430">
                  <c:v>492.13</c:v>
                </c:pt>
                <c:pt idx="1431">
                  <c:v>434.38</c:v>
                </c:pt>
                <c:pt idx="1432">
                  <c:v>0.62</c:v>
                </c:pt>
                <c:pt idx="1433">
                  <c:v>219</c:v>
                </c:pt>
                <c:pt idx="1434">
                  <c:v>173.88</c:v>
                </c:pt>
                <c:pt idx="1435">
                  <c:v>0.62</c:v>
                </c:pt>
                <c:pt idx="1436">
                  <c:v>69.7</c:v>
                </c:pt>
                <c:pt idx="1437">
                  <c:v>155.72999999999999</c:v>
                </c:pt>
                <c:pt idx="1438">
                  <c:v>464.32</c:v>
                </c:pt>
                <c:pt idx="1439">
                  <c:v>165.23</c:v>
                </c:pt>
                <c:pt idx="1440">
                  <c:v>230.96</c:v>
                </c:pt>
                <c:pt idx="1441">
                  <c:v>241.83</c:v>
                </c:pt>
                <c:pt idx="1442">
                  <c:v>240.61</c:v>
                </c:pt>
                <c:pt idx="1443">
                  <c:v>185.49</c:v>
                </c:pt>
                <c:pt idx="1444">
                  <c:v>203.47</c:v>
                </c:pt>
                <c:pt idx="1445">
                  <c:v>514.91</c:v>
                </c:pt>
                <c:pt idx="1446">
                  <c:v>615.49</c:v>
                </c:pt>
                <c:pt idx="1447">
                  <c:v>0.62</c:v>
                </c:pt>
                <c:pt idx="1448">
                  <c:v>162.74</c:v>
                </c:pt>
                <c:pt idx="1449">
                  <c:v>519.02</c:v>
                </c:pt>
                <c:pt idx="1450">
                  <c:v>227.24</c:v>
                </c:pt>
                <c:pt idx="1451">
                  <c:v>347.51</c:v>
                </c:pt>
                <c:pt idx="1452">
                  <c:v>368.84</c:v>
                </c:pt>
                <c:pt idx="1453">
                  <c:v>390.46</c:v>
                </c:pt>
                <c:pt idx="1454">
                  <c:v>222.26</c:v>
                </c:pt>
                <c:pt idx="1455">
                  <c:v>149.49</c:v>
                </c:pt>
                <c:pt idx="1456">
                  <c:v>216.76</c:v>
                </c:pt>
                <c:pt idx="1457">
                  <c:v>538.84</c:v>
                </c:pt>
                <c:pt idx="1458">
                  <c:v>88.28</c:v>
                </c:pt>
                <c:pt idx="1459">
                  <c:v>388.49</c:v>
                </c:pt>
                <c:pt idx="1460">
                  <c:v>270.45999999999998</c:v>
                </c:pt>
                <c:pt idx="1461">
                  <c:v>0.62</c:v>
                </c:pt>
                <c:pt idx="1462">
                  <c:v>224.27</c:v>
                </c:pt>
                <c:pt idx="1463">
                  <c:v>509.25</c:v>
                </c:pt>
                <c:pt idx="1464">
                  <c:v>778.47</c:v>
                </c:pt>
                <c:pt idx="1465">
                  <c:v>577.87</c:v>
                </c:pt>
                <c:pt idx="1466">
                  <c:v>0.62</c:v>
                </c:pt>
                <c:pt idx="1467">
                  <c:v>320.73</c:v>
                </c:pt>
                <c:pt idx="1468">
                  <c:v>324.86</c:v>
                </c:pt>
                <c:pt idx="1469">
                  <c:v>548.86</c:v>
                </c:pt>
                <c:pt idx="1470">
                  <c:v>323.31</c:v>
                </c:pt>
                <c:pt idx="1471">
                  <c:v>463.1</c:v>
                </c:pt>
                <c:pt idx="1472">
                  <c:v>287.23</c:v>
                </c:pt>
                <c:pt idx="1473">
                  <c:v>413.61</c:v>
                </c:pt>
                <c:pt idx="1474">
                  <c:v>319.58</c:v>
                </c:pt>
                <c:pt idx="1475">
                  <c:v>638.95000000000005</c:v>
                </c:pt>
                <c:pt idx="1476">
                  <c:v>323.27</c:v>
                </c:pt>
                <c:pt idx="1477">
                  <c:v>43.96</c:v>
                </c:pt>
                <c:pt idx="1478">
                  <c:v>210.31</c:v>
                </c:pt>
                <c:pt idx="1479">
                  <c:v>218.04</c:v>
                </c:pt>
                <c:pt idx="1480">
                  <c:v>290.93</c:v>
                </c:pt>
                <c:pt idx="1481">
                  <c:v>88.39</c:v>
                </c:pt>
                <c:pt idx="1482">
                  <c:v>1051.9000000000001</c:v>
                </c:pt>
                <c:pt idx="1483">
                  <c:v>139.38999999999999</c:v>
                </c:pt>
                <c:pt idx="1484">
                  <c:v>60.96</c:v>
                </c:pt>
                <c:pt idx="1485">
                  <c:v>0.62</c:v>
                </c:pt>
                <c:pt idx="1486">
                  <c:v>1048.57</c:v>
                </c:pt>
                <c:pt idx="1487">
                  <c:v>215.88</c:v>
                </c:pt>
                <c:pt idx="1488">
                  <c:v>482.9</c:v>
                </c:pt>
                <c:pt idx="1489">
                  <c:v>573.32000000000005</c:v>
                </c:pt>
                <c:pt idx="1490">
                  <c:v>657.39</c:v>
                </c:pt>
                <c:pt idx="1491">
                  <c:v>234.16</c:v>
                </c:pt>
                <c:pt idx="1492">
                  <c:v>591.95000000000005</c:v>
                </c:pt>
                <c:pt idx="1493">
                  <c:v>239.28</c:v>
                </c:pt>
                <c:pt idx="1494">
                  <c:v>216.86</c:v>
                </c:pt>
                <c:pt idx="1495">
                  <c:v>252.28</c:v>
                </c:pt>
                <c:pt idx="1496">
                  <c:v>624.95000000000005</c:v>
                </c:pt>
                <c:pt idx="1497">
                  <c:v>290.64999999999998</c:v>
                </c:pt>
                <c:pt idx="1498">
                  <c:v>279.11</c:v>
                </c:pt>
                <c:pt idx="1499">
                  <c:v>901.92</c:v>
                </c:pt>
                <c:pt idx="1500">
                  <c:v>652.94000000000005</c:v>
                </c:pt>
                <c:pt idx="1501">
                  <c:v>566.57000000000005</c:v>
                </c:pt>
                <c:pt idx="1502">
                  <c:v>725.5</c:v>
                </c:pt>
                <c:pt idx="1503">
                  <c:v>799.73</c:v>
                </c:pt>
                <c:pt idx="1504">
                  <c:v>508.2</c:v>
                </c:pt>
                <c:pt idx="1505">
                  <c:v>808.69</c:v>
                </c:pt>
                <c:pt idx="1506">
                  <c:v>2224.02</c:v>
                </c:pt>
                <c:pt idx="1507">
                  <c:v>959.53</c:v>
                </c:pt>
                <c:pt idx="1508">
                  <c:v>516.67999999999995</c:v>
                </c:pt>
                <c:pt idx="1509">
                  <c:v>658.9</c:v>
                </c:pt>
                <c:pt idx="1510">
                  <c:v>603.91</c:v>
                </c:pt>
                <c:pt idx="1511">
                  <c:v>769.56</c:v>
                </c:pt>
                <c:pt idx="1512">
                  <c:v>1071.28</c:v>
                </c:pt>
                <c:pt idx="1513">
                  <c:v>931.03</c:v>
                </c:pt>
                <c:pt idx="1514">
                  <c:v>265.02999999999997</c:v>
                </c:pt>
                <c:pt idx="1515">
                  <c:v>591.6</c:v>
                </c:pt>
                <c:pt idx="1516">
                  <c:v>1034.75</c:v>
                </c:pt>
                <c:pt idx="1517">
                  <c:v>783.14</c:v>
                </c:pt>
                <c:pt idx="1518">
                  <c:v>1314.39</c:v>
                </c:pt>
                <c:pt idx="1519">
                  <c:v>498.93</c:v>
                </c:pt>
                <c:pt idx="1520">
                  <c:v>885.19</c:v>
                </c:pt>
                <c:pt idx="1521">
                  <c:v>1049</c:v>
                </c:pt>
                <c:pt idx="1522">
                  <c:v>556.48</c:v>
                </c:pt>
                <c:pt idx="1523">
                  <c:v>594.75</c:v>
                </c:pt>
                <c:pt idx="1524">
                  <c:v>679.49</c:v>
                </c:pt>
                <c:pt idx="1525">
                  <c:v>779.67</c:v>
                </c:pt>
                <c:pt idx="1526">
                  <c:v>1358.51</c:v>
                </c:pt>
                <c:pt idx="1527">
                  <c:v>906.73</c:v>
                </c:pt>
                <c:pt idx="1528">
                  <c:v>1275.92</c:v>
                </c:pt>
                <c:pt idx="1529">
                  <c:v>1291.67</c:v>
                </c:pt>
                <c:pt idx="1530">
                  <c:v>475.19</c:v>
                </c:pt>
                <c:pt idx="1531">
                  <c:v>1055.23</c:v>
                </c:pt>
                <c:pt idx="1532">
                  <c:v>921.02</c:v>
                </c:pt>
                <c:pt idx="1533">
                  <c:v>638.54</c:v>
                </c:pt>
                <c:pt idx="1534">
                  <c:v>587.39</c:v>
                </c:pt>
                <c:pt idx="1535">
                  <c:v>2638.25</c:v>
                </c:pt>
                <c:pt idx="1536">
                  <c:v>854.25</c:v>
                </c:pt>
                <c:pt idx="1537">
                  <c:v>1141.99</c:v>
                </c:pt>
                <c:pt idx="1538">
                  <c:v>795.75</c:v>
                </c:pt>
                <c:pt idx="1539">
                  <c:v>1726.44</c:v>
                </c:pt>
                <c:pt idx="1540">
                  <c:v>788.66</c:v>
                </c:pt>
                <c:pt idx="1541">
                  <c:v>1368.36</c:v>
                </c:pt>
                <c:pt idx="1542">
                  <c:v>1233.82</c:v>
                </c:pt>
                <c:pt idx="1543">
                  <c:v>820.86</c:v>
                </c:pt>
                <c:pt idx="1544">
                  <c:v>1432.14</c:v>
                </c:pt>
                <c:pt idx="1545">
                  <c:v>1559.95</c:v>
                </c:pt>
                <c:pt idx="1546">
                  <c:v>1235.57</c:v>
                </c:pt>
                <c:pt idx="1547">
                  <c:v>1676.95</c:v>
                </c:pt>
                <c:pt idx="1548">
                  <c:v>1094.78</c:v>
                </c:pt>
                <c:pt idx="1549">
                  <c:v>1860.86</c:v>
                </c:pt>
                <c:pt idx="1550">
                  <c:v>1573.62</c:v>
                </c:pt>
                <c:pt idx="1551">
                  <c:v>1931.13</c:v>
                </c:pt>
                <c:pt idx="1552">
                  <c:v>1146.0999999999999</c:v>
                </c:pt>
                <c:pt idx="1553">
                  <c:v>1431.57</c:v>
                </c:pt>
                <c:pt idx="1554">
                  <c:v>1795.69</c:v>
                </c:pt>
                <c:pt idx="1555">
                  <c:v>1497.37</c:v>
                </c:pt>
                <c:pt idx="1556">
                  <c:v>1076.3599999999999</c:v>
                </c:pt>
                <c:pt idx="1557">
                  <c:v>2222.11</c:v>
                </c:pt>
                <c:pt idx="1558">
                  <c:v>2391.83</c:v>
                </c:pt>
                <c:pt idx="1559">
                  <c:v>1357.65</c:v>
                </c:pt>
                <c:pt idx="1560">
                  <c:v>2112.69</c:v>
                </c:pt>
                <c:pt idx="1561">
                  <c:v>2085.21</c:v>
                </c:pt>
                <c:pt idx="1562">
                  <c:v>1787.75</c:v>
                </c:pt>
                <c:pt idx="1563">
                  <c:v>1744.31</c:v>
                </c:pt>
                <c:pt idx="1564">
                  <c:v>1903.9</c:v>
                </c:pt>
                <c:pt idx="1565">
                  <c:v>1854.33</c:v>
                </c:pt>
                <c:pt idx="1566">
                  <c:v>2245.44</c:v>
                </c:pt>
                <c:pt idx="1567">
                  <c:v>1933.36</c:v>
                </c:pt>
                <c:pt idx="1568">
                  <c:v>2248.9</c:v>
                </c:pt>
                <c:pt idx="1569">
                  <c:v>1821.74</c:v>
                </c:pt>
                <c:pt idx="1570">
                  <c:v>2147.8000000000002</c:v>
                </c:pt>
                <c:pt idx="1571">
                  <c:v>2401.85</c:v>
                </c:pt>
                <c:pt idx="1572">
                  <c:v>1528.2</c:v>
                </c:pt>
                <c:pt idx="1573">
                  <c:v>2138.44</c:v>
                </c:pt>
                <c:pt idx="1574">
                  <c:v>1944.58</c:v>
                </c:pt>
                <c:pt idx="1575">
                  <c:v>2015.6</c:v>
                </c:pt>
                <c:pt idx="1576">
                  <c:v>1188.24</c:v>
                </c:pt>
                <c:pt idx="1577">
                  <c:v>2020.44</c:v>
                </c:pt>
                <c:pt idx="1578">
                  <c:v>1424.45</c:v>
                </c:pt>
                <c:pt idx="1579">
                  <c:v>2157.9</c:v>
                </c:pt>
                <c:pt idx="1580">
                  <c:v>1967.85</c:v>
                </c:pt>
                <c:pt idx="1581">
                  <c:v>1249.01</c:v>
                </c:pt>
                <c:pt idx="1582">
                  <c:v>1379.47</c:v>
                </c:pt>
                <c:pt idx="1583">
                  <c:v>1655.86</c:v>
                </c:pt>
                <c:pt idx="1584">
                  <c:v>2344.4499999999998</c:v>
                </c:pt>
                <c:pt idx="1585">
                  <c:v>1524.13</c:v>
                </c:pt>
                <c:pt idx="1586">
                  <c:v>1304.3499999999999</c:v>
                </c:pt>
                <c:pt idx="1587">
                  <c:v>1686.84</c:v>
                </c:pt>
                <c:pt idx="1588">
                  <c:v>917.77</c:v>
                </c:pt>
                <c:pt idx="1589">
                  <c:v>1596.59</c:v>
                </c:pt>
                <c:pt idx="1590">
                  <c:v>1897.15</c:v>
                </c:pt>
                <c:pt idx="1591">
                  <c:v>1697.02</c:v>
                </c:pt>
                <c:pt idx="1592">
                  <c:v>1748.82</c:v>
                </c:pt>
                <c:pt idx="1593">
                  <c:v>3933.41</c:v>
                </c:pt>
                <c:pt idx="1594">
                  <c:v>2782.74</c:v>
                </c:pt>
                <c:pt idx="1595">
                  <c:v>1334.77</c:v>
                </c:pt>
                <c:pt idx="1596">
                  <c:v>1118.96</c:v>
                </c:pt>
                <c:pt idx="1597">
                  <c:v>1257.4000000000001</c:v>
                </c:pt>
                <c:pt idx="1598">
                  <c:v>1640.98</c:v>
                </c:pt>
                <c:pt idx="1599">
                  <c:v>1485.76</c:v>
                </c:pt>
                <c:pt idx="1600">
                  <c:v>1777.98</c:v>
                </c:pt>
                <c:pt idx="1601">
                  <c:v>1369.89</c:v>
                </c:pt>
                <c:pt idx="1602">
                  <c:v>1496.04</c:v>
                </c:pt>
                <c:pt idx="1603">
                  <c:v>1540.15</c:v>
                </c:pt>
                <c:pt idx="1604">
                  <c:v>1590.49</c:v>
                </c:pt>
                <c:pt idx="1605">
                  <c:v>1175.82</c:v>
                </c:pt>
                <c:pt idx="1606">
                  <c:v>1762.57</c:v>
                </c:pt>
                <c:pt idx="1607">
                  <c:v>1805.2</c:v>
                </c:pt>
                <c:pt idx="1608">
                  <c:v>2439.35</c:v>
                </c:pt>
                <c:pt idx="1609">
                  <c:v>2225.8000000000002</c:v>
                </c:pt>
                <c:pt idx="1610">
                  <c:v>1373.85</c:v>
                </c:pt>
                <c:pt idx="1611">
                  <c:v>1562.17</c:v>
                </c:pt>
                <c:pt idx="1612">
                  <c:v>2026.98</c:v>
                </c:pt>
                <c:pt idx="1613">
                  <c:v>2055.5</c:v>
                </c:pt>
                <c:pt idx="1614">
                  <c:v>1511.44</c:v>
                </c:pt>
                <c:pt idx="1615">
                  <c:v>1385.28</c:v>
                </c:pt>
                <c:pt idx="1616">
                  <c:v>2047.99</c:v>
                </c:pt>
                <c:pt idx="1617">
                  <c:v>1374.91</c:v>
                </c:pt>
                <c:pt idx="1618">
                  <c:v>2100.59</c:v>
                </c:pt>
                <c:pt idx="1619">
                  <c:v>2937.37</c:v>
                </c:pt>
                <c:pt idx="1620">
                  <c:v>1843.98</c:v>
                </c:pt>
                <c:pt idx="1621">
                  <c:v>1961.23</c:v>
                </c:pt>
                <c:pt idx="1622">
                  <c:v>1872.38</c:v>
                </c:pt>
                <c:pt idx="1623">
                  <c:v>1251.9000000000001</c:v>
                </c:pt>
                <c:pt idx="1624">
                  <c:v>1352.76</c:v>
                </c:pt>
                <c:pt idx="1625">
                  <c:v>2347.08</c:v>
                </c:pt>
                <c:pt idx="1626">
                  <c:v>1795.48</c:v>
                </c:pt>
                <c:pt idx="1627">
                  <c:v>1740.14</c:v>
                </c:pt>
                <c:pt idx="1628">
                  <c:v>1623.21</c:v>
                </c:pt>
                <c:pt idx="1629">
                  <c:v>1371.37</c:v>
                </c:pt>
                <c:pt idx="1630">
                  <c:v>1395.54</c:v>
                </c:pt>
                <c:pt idx="1631">
                  <c:v>1530.14</c:v>
                </c:pt>
                <c:pt idx="1632">
                  <c:v>1726.03</c:v>
                </c:pt>
                <c:pt idx="1633">
                  <c:v>1596.71</c:v>
                </c:pt>
                <c:pt idx="1634">
                  <c:v>1209.24</c:v>
                </c:pt>
                <c:pt idx="1635">
                  <c:v>2149.6999999999998</c:v>
                </c:pt>
                <c:pt idx="1636">
                  <c:v>2182.33</c:v>
                </c:pt>
                <c:pt idx="1637">
                  <c:v>1965.3</c:v>
                </c:pt>
                <c:pt idx="1638">
                  <c:v>1351.59</c:v>
                </c:pt>
                <c:pt idx="1639">
                  <c:v>1473.32</c:v>
                </c:pt>
                <c:pt idx="1640">
                  <c:v>1963.69</c:v>
                </c:pt>
                <c:pt idx="1641">
                  <c:v>1340.46</c:v>
                </c:pt>
                <c:pt idx="1642">
                  <c:v>2149.12</c:v>
                </c:pt>
                <c:pt idx="1643">
                  <c:v>2158.4899999999998</c:v>
                </c:pt>
                <c:pt idx="1644">
                  <c:v>1552.87</c:v>
                </c:pt>
                <c:pt idx="1645">
                  <c:v>2203.71</c:v>
                </c:pt>
                <c:pt idx="1646">
                  <c:v>1866.51</c:v>
                </c:pt>
                <c:pt idx="1647">
                  <c:v>1151.31</c:v>
                </c:pt>
                <c:pt idx="1648">
                  <c:v>1478.87</c:v>
                </c:pt>
                <c:pt idx="1649">
                  <c:v>1591.84</c:v>
                </c:pt>
                <c:pt idx="1650">
                  <c:v>1410.84</c:v>
                </c:pt>
                <c:pt idx="1651">
                  <c:v>1239.23</c:v>
                </c:pt>
                <c:pt idx="1652">
                  <c:v>1380.64</c:v>
                </c:pt>
                <c:pt idx="1653">
                  <c:v>1922.1</c:v>
                </c:pt>
                <c:pt idx="1654">
                  <c:v>1737.79</c:v>
                </c:pt>
                <c:pt idx="1655">
                  <c:v>1644.59</c:v>
                </c:pt>
                <c:pt idx="1656">
                  <c:v>1625.96</c:v>
                </c:pt>
                <c:pt idx="1657">
                  <c:v>1741.87</c:v>
                </c:pt>
                <c:pt idx="1658">
                  <c:v>1135.19</c:v>
                </c:pt>
                <c:pt idx="1659">
                  <c:v>895.59</c:v>
                </c:pt>
                <c:pt idx="1660">
                  <c:v>1596.51</c:v>
                </c:pt>
                <c:pt idx="1661">
                  <c:v>2006.57</c:v>
                </c:pt>
                <c:pt idx="1662">
                  <c:v>1927.56</c:v>
                </c:pt>
                <c:pt idx="1663">
                  <c:v>1887.92</c:v>
                </c:pt>
                <c:pt idx="1664">
                  <c:v>1635.8</c:v>
                </c:pt>
                <c:pt idx="1665">
                  <c:v>2019.59</c:v>
                </c:pt>
                <c:pt idx="1666">
                  <c:v>2313.86</c:v>
                </c:pt>
                <c:pt idx="1667">
                  <c:v>1386.76</c:v>
                </c:pt>
                <c:pt idx="1668">
                  <c:v>2018.06</c:v>
                </c:pt>
                <c:pt idx="1669">
                  <c:v>1547.26</c:v>
                </c:pt>
                <c:pt idx="1670">
                  <c:v>1897.69</c:v>
                </c:pt>
                <c:pt idx="1671">
                  <c:v>1899.23</c:v>
                </c:pt>
                <c:pt idx="1672">
                  <c:v>1596.04</c:v>
                </c:pt>
                <c:pt idx="1673">
                  <c:v>1813.85</c:v>
                </c:pt>
                <c:pt idx="1674">
                  <c:v>1284.92</c:v>
                </c:pt>
                <c:pt idx="1675">
                  <c:v>1978.46</c:v>
                </c:pt>
                <c:pt idx="1676">
                  <c:v>2030.7</c:v>
                </c:pt>
                <c:pt idx="1677">
                  <c:v>1553.74</c:v>
                </c:pt>
                <c:pt idx="1678">
                  <c:v>2977.33</c:v>
                </c:pt>
                <c:pt idx="1679">
                  <c:v>2410.66</c:v>
                </c:pt>
                <c:pt idx="1680">
                  <c:v>2325.13</c:v>
                </c:pt>
                <c:pt idx="1681">
                  <c:v>1881.98</c:v>
                </c:pt>
                <c:pt idx="1682">
                  <c:v>1687.99</c:v>
                </c:pt>
                <c:pt idx="1683">
                  <c:v>1474.83</c:v>
                </c:pt>
                <c:pt idx="1684">
                  <c:v>1309.32</c:v>
                </c:pt>
                <c:pt idx="1685">
                  <c:v>1702.67</c:v>
                </c:pt>
                <c:pt idx="1686">
                  <c:v>1898.1</c:v>
                </c:pt>
                <c:pt idx="1687">
                  <c:v>1754.88</c:v>
                </c:pt>
                <c:pt idx="1688">
                  <c:v>937.47</c:v>
                </c:pt>
                <c:pt idx="1689">
                  <c:v>1913.74</c:v>
                </c:pt>
                <c:pt idx="1690">
                  <c:v>1218.51</c:v>
                </c:pt>
                <c:pt idx="1691">
                  <c:v>1768.21</c:v>
                </c:pt>
                <c:pt idx="1692">
                  <c:v>1727.28</c:v>
                </c:pt>
                <c:pt idx="1693">
                  <c:v>1794.39</c:v>
                </c:pt>
                <c:pt idx="1694">
                  <c:v>1565.19</c:v>
                </c:pt>
                <c:pt idx="1695">
                  <c:v>2108.9499999999998</c:v>
                </c:pt>
                <c:pt idx="1696">
                  <c:v>1617.88</c:v>
                </c:pt>
                <c:pt idx="1697">
                  <c:v>1277.0999999999999</c:v>
                </c:pt>
                <c:pt idx="1698">
                  <c:v>1898.59</c:v>
                </c:pt>
                <c:pt idx="1699">
                  <c:v>1846.46</c:v>
                </c:pt>
                <c:pt idx="1700">
                  <c:v>1467.98</c:v>
                </c:pt>
                <c:pt idx="1701">
                  <c:v>1937.57</c:v>
                </c:pt>
                <c:pt idx="1702">
                  <c:v>2250.2600000000002</c:v>
                </c:pt>
                <c:pt idx="1703">
                  <c:v>1913.54</c:v>
                </c:pt>
                <c:pt idx="1704">
                  <c:v>1572.72</c:v>
                </c:pt>
                <c:pt idx="1705">
                  <c:v>2261.11</c:v>
                </c:pt>
                <c:pt idx="1706">
                  <c:v>1338.95</c:v>
                </c:pt>
                <c:pt idx="1707">
                  <c:v>1537.28</c:v>
                </c:pt>
                <c:pt idx="1708">
                  <c:v>2034.37</c:v>
                </c:pt>
                <c:pt idx="1709">
                  <c:v>2251.73</c:v>
                </c:pt>
                <c:pt idx="1710">
                  <c:v>1822.33</c:v>
                </c:pt>
                <c:pt idx="1711">
                  <c:v>1834.72</c:v>
                </c:pt>
                <c:pt idx="1712">
                  <c:v>1984.66</c:v>
                </c:pt>
                <c:pt idx="1713">
                  <c:v>1568.7</c:v>
                </c:pt>
                <c:pt idx="1714">
                  <c:v>1881.54</c:v>
                </c:pt>
                <c:pt idx="1715">
                  <c:v>1742.41</c:v>
                </c:pt>
                <c:pt idx="1716">
                  <c:v>1727.12</c:v>
                </c:pt>
                <c:pt idx="1717">
                  <c:v>1475.89</c:v>
                </c:pt>
                <c:pt idx="1718">
                  <c:v>1902.71</c:v>
                </c:pt>
                <c:pt idx="1719">
                  <c:v>1713.47</c:v>
                </c:pt>
                <c:pt idx="1720">
                  <c:v>1049.06</c:v>
                </c:pt>
                <c:pt idx="1721">
                  <c:v>2121.8200000000002</c:v>
                </c:pt>
                <c:pt idx="1722">
                  <c:v>2067.62</c:v>
                </c:pt>
                <c:pt idx="1723">
                  <c:v>3086.52</c:v>
                </c:pt>
                <c:pt idx="1724">
                  <c:v>2117.21</c:v>
                </c:pt>
                <c:pt idx="1725">
                  <c:v>622.54999999999995</c:v>
                </c:pt>
                <c:pt idx="1726">
                  <c:v>1712.11</c:v>
                </c:pt>
                <c:pt idx="1727">
                  <c:v>1846.26</c:v>
                </c:pt>
                <c:pt idx="1728">
                  <c:v>752.18</c:v>
                </c:pt>
                <c:pt idx="1729">
                  <c:v>1176.99</c:v>
                </c:pt>
                <c:pt idx="1730">
                  <c:v>1929.15</c:v>
                </c:pt>
                <c:pt idx="1731">
                  <c:v>3400.77</c:v>
                </c:pt>
                <c:pt idx="1732">
                  <c:v>1516.81</c:v>
                </c:pt>
                <c:pt idx="1733">
                  <c:v>1502.68</c:v>
                </c:pt>
                <c:pt idx="1734">
                  <c:v>1946.29</c:v>
                </c:pt>
                <c:pt idx="1735">
                  <c:v>1576.27</c:v>
                </c:pt>
                <c:pt idx="1736">
                  <c:v>1598.54</c:v>
                </c:pt>
                <c:pt idx="1737">
                  <c:v>2039.36</c:v>
                </c:pt>
                <c:pt idx="1738">
                  <c:v>1878.49</c:v>
                </c:pt>
                <c:pt idx="1739">
                  <c:v>1877.64</c:v>
                </c:pt>
                <c:pt idx="1740">
                  <c:v>1475.11</c:v>
                </c:pt>
                <c:pt idx="1741">
                  <c:v>1861.58</c:v>
                </c:pt>
                <c:pt idx="1742">
                  <c:v>1806.8</c:v>
                </c:pt>
                <c:pt idx="1743">
                  <c:v>1466.21</c:v>
                </c:pt>
                <c:pt idx="1744">
                  <c:v>1592.16</c:v>
                </c:pt>
                <c:pt idx="1745">
                  <c:v>2118.7399999999998</c:v>
                </c:pt>
                <c:pt idx="1746">
                  <c:v>1209.71</c:v>
                </c:pt>
                <c:pt idx="1747">
                  <c:v>1406.76</c:v>
                </c:pt>
                <c:pt idx="1748">
                  <c:v>1733.37</c:v>
                </c:pt>
                <c:pt idx="1749">
                  <c:v>1599.26</c:v>
                </c:pt>
                <c:pt idx="1750">
                  <c:v>1431.48</c:v>
                </c:pt>
                <c:pt idx="1751">
                  <c:v>1476.27</c:v>
                </c:pt>
                <c:pt idx="1752">
                  <c:v>1654.81</c:v>
                </c:pt>
                <c:pt idx="1753">
                  <c:v>1447.63</c:v>
                </c:pt>
                <c:pt idx="1754">
                  <c:v>1413.87</c:v>
                </c:pt>
                <c:pt idx="1755">
                  <c:v>1786.79</c:v>
                </c:pt>
                <c:pt idx="1756">
                  <c:v>1776.31</c:v>
                </c:pt>
                <c:pt idx="1757">
                  <c:v>1848.4</c:v>
                </c:pt>
                <c:pt idx="1758">
                  <c:v>1810.94</c:v>
                </c:pt>
                <c:pt idx="1759">
                  <c:v>1674.25</c:v>
                </c:pt>
                <c:pt idx="1760">
                  <c:v>1600.57</c:v>
                </c:pt>
                <c:pt idx="1761">
                  <c:v>1617.68</c:v>
                </c:pt>
                <c:pt idx="1762">
                  <c:v>1618.02</c:v>
                </c:pt>
                <c:pt idx="1763">
                  <c:v>1908.33</c:v>
                </c:pt>
                <c:pt idx="1764">
                  <c:v>2680.03</c:v>
                </c:pt>
                <c:pt idx="1765">
                  <c:v>2816.83</c:v>
                </c:pt>
                <c:pt idx="1766">
                  <c:v>4502.7299999999996</c:v>
                </c:pt>
                <c:pt idx="1767">
                  <c:v>1882.41</c:v>
                </c:pt>
                <c:pt idx="1768">
                  <c:v>2552.3200000000002</c:v>
                </c:pt>
                <c:pt idx="1769">
                  <c:v>1312.67</c:v>
                </c:pt>
                <c:pt idx="1770">
                  <c:v>1685.37</c:v>
                </c:pt>
                <c:pt idx="1771">
                  <c:v>1608.01</c:v>
                </c:pt>
                <c:pt idx="1772">
                  <c:v>1403.18</c:v>
                </c:pt>
                <c:pt idx="1773">
                  <c:v>1160.81</c:v>
                </c:pt>
                <c:pt idx="1774">
                  <c:v>1882.96</c:v>
                </c:pt>
                <c:pt idx="1775">
                  <c:v>1405.46</c:v>
                </c:pt>
                <c:pt idx="1776">
                  <c:v>1098.8900000000001</c:v>
                </c:pt>
                <c:pt idx="1777">
                  <c:v>2161.19</c:v>
                </c:pt>
                <c:pt idx="1778">
                  <c:v>1338.76</c:v>
                </c:pt>
                <c:pt idx="1779">
                  <c:v>1243.03</c:v>
                </c:pt>
                <c:pt idx="1780">
                  <c:v>1189.3800000000001</c:v>
                </c:pt>
                <c:pt idx="1781">
                  <c:v>1993.01</c:v>
                </c:pt>
                <c:pt idx="1782">
                  <c:v>1150.67</c:v>
                </c:pt>
                <c:pt idx="1783">
                  <c:v>1014.7</c:v>
                </c:pt>
                <c:pt idx="1784">
                  <c:v>1640.75</c:v>
                </c:pt>
                <c:pt idx="1785">
                  <c:v>1581.81</c:v>
                </c:pt>
                <c:pt idx="1786">
                  <c:v>1522.16</c:v>
                </c:pt>
                <c:pt idx="1787">
                  <c:v>2333.7399999999998</c:v>
                </c:pt>
                <c:pt idx="1788">
                  <c:v>1617.65</c:v>
                </c:pt>
                <c:pt idx="1789">
                  <c:v>1650.27</c:v>
                </c:pt>
                <c:pt idx="1790">
                  <c:v>2527.58</c:v>
                </c:pt>
                <c:pt idx="1791">
                  <c:v>2330.27</c:v>
                </c:pt>
                <c:pt idx="1792">
                  <c:v>1757.53</c:v>
                </c:pt>
                <c:pt idx="1793">
                  <c:v>1515.48</c:v>
                </c:pt>
                <c:pt idx="1794">
                  <c:v>1874.98</c:v>
                </c:pt>
                <c:pt idx="1795">
                  <c:v>1785.02</c:v>
                </c:pt>
                <c:pt idx="1796">
                  <c:v>1286.81</c:v>
                </c:pt>
                <c:pt idx="1797">
                  <c:v>1535.56</c:v>
                </c:pt>
                <c:pt idx="1798">
                  <c:v>1795.16</c:v>
                </c:pt>
                <c:pt idx="1799">
                  <c:v>1718.04</c:v>
                </c:pt>
                <c:pt idx="1800">
                  <c:v>978.98</c:v>
                </c:pt>
                <c:pt idx="1801">
                  <c:v>2018.29</c:v>
                </c:pt>
                <c:pt idx="1802">
                  <c:v>1999.95</c:v>
                </c:pt>
                <c:pt idx="1803">
                  <c:v>1456.89</c:v>
                </c:pt>
                <c:pt idx="1804">
                  <c:v>1774.9</c:v>
                </c:pt>
                <c:pt idx="1805">
                  <c:v>1768.22</c:v>
                </c:pt>
                <c:pt idx="1806">
                  <c:v>1372.83</c:v>
                </c:pt>
                <c:pt idx="1807">
                  <c:v>1442.91</c:v>
                </c:pt>
                <c:pt idx="1808">
                  <c:v>3123.25</c:v>
                </c:pt>
                <c:pt idx="1809">
                  <c:v>2290.6</c:v>
                </c:pt>
                <c:pt idx="1810">
                  <c:v>1406.56</c:v>
                </c:pt>
                <c:pt idx="1811">
                  <c:v>1551.61</c:v>
                </c:pt>
                <c:pt idx="1812">
                  <c:v>2045.35</c:v>
                </c:pt>
                <c:pt idx="1813">
                  <c:v>1872.86</c:v>
                </c:pt>
                <c:pt idx="1814">
                  <c:v>1599.57</c:v>
                </c:pt>
                <c:pt idx="1815">
                  <c:v>1487.66</c:v>
                </c:pt>
                <c:pt idx="1816">
                  <c:v>1427.26</c:v>
                </c:pt>
                <c:pt idx="1817">
                  <c:v>1493.76</c:v>
                </c:pt>
                <c:pt idx="1818">
                  <c:v>1578.53</c:v>
                </c:pt>
                <c:pt idx="1819">
                  <c:v>2032.61</c:v>
                </c:pt>
                <c:pt idx="1820">
                  <c:v>1664.92</c:v>
                </c:pt>
                <c:pt idx="1821">
                  <c:v>1821.27</c:v>
                </c:pt>
                <c:pt idx="1822">
                  <c:v>2265.12</c:v>
                </c:pt>
                <c:pt idx="1823">
                  <c:v>1549.34</c:v>
                </c:pt>
                <c:pt idx="1824">
                  <c:v>1265.27</c:v>
                </c:pt>
                <c:pt idx="1825">
                  <c:v>1150.21</c:v>
                </c:pt>
                <c:pt idx="1826">
                  <c:v>1534.52</c:v>
                </c:pt>
                <c:pt idx="1827">
                  <c:v>1756.77</c:v>
                </c:pt>
                <c:pt idx="1828">
                  <c:v>1758.13</c:v>
                </c:pt>
                <c:pt idx="1829">
                  <c:v>1797.95</c:v>
                </c:pt>
                <c:pt idx="1830">
                  <c:v>1213.04</c:v>
                </c:pt>
                <c:pt idx="1831">
                  <c:v>1832.29</c:v>
                </c:pt>
                <c:pt idx="1832">
                  <c:v>1368.26</c:v>
                </c:pt>
                <c:pt idx="1833">
                  <c:v>1348.3</c:v>
                </c:pt>
                <c:pt idx="1834">
                  <c:v>1501.84</c:v>
                </c:pt>
                <c:pt idx="1835">
                  <c:v>2420.29</c:v>
                </c:pt>
                <c:pt idx="1836">
                  <c:v>2333.25</c:v>
                </c:pt>
                <c:pt idx="1837">
                  <c:v>1845.49</c:v>
                </c:pt>
                <c:pt idx="1838">
                  <c:v>2226.7600000000002</c:v>
                </c:pt>
                <c:pt idx="1839">
                  <c:v>1480.16</c:v>
                </c:pt>
                <c:pt idx="1840">
                  <c:v>1573.56</c:v>
                </c:pt>
                <c:pt idx="1841">
                  <c:v>1410.98</c:v>
                </c:pt>
                <c:pt idx="1842">
                  <c:v>1745.79</c:v>
                </c:pt>
                <c:pt idx="1843">
                  <c:v>1720.85</c:v>
                </c:pt>
                <c:pt idx="1844">
                  <c:v>1718.67</c:v>
                </c:pt>
                <c:pt idx="1845">
                  <c:v>1679.13</c:v>
                </c:pt>
                <c:pt idx="1846">
                  <c:v>1512.67</c:v>
                </c:pt>
                <c:pt idx="1847">
                  <c:v>1855.99</c:v>
                </c:pt>
                <c:pt idx="1848">
                  <c:v>978.15</c:v>
                </c:pt>
                <c:pt idx="1849">
                  <c:v>1369.63</c:v>
                </c:pt>
                <c:pt idx="1850">
                  <c:v>4581.7299999999996</c:v>
                </c:pt>
                <c:pt idx="1851">
                  <c:v>3546.05</c:v>
                </c:pt>
                <c:pt idx="1852">
                  <c:v>1570.69</c:v>
                </c:pt>
                <c:pt idx="1853">
                  <c:v>1748.57</c:v>
                </c:pt>
                <c:pt idx="1854">
                  <c:v>1944.35</c:v>
                </c:pt>
                <c:pt idx="1855">
                  <c:v>1491.99</c:v>
                </c:pt>
                <c:pt idx="1856">
                  <c:v>1568.18</c:v>
                </c:pt>
                <c:pt idx="1857">
                  <c:v>1331.47</c:v>
                </c:pt>
                <c:pt idx="1858">
                  <c:v>1827.39</c:v>
                </c:pt>
                <c:pt idx="1859">
                  <c:v>1517.82</c:v>
                </c:pt>
                <c:pt idx="1860">
                  <c:v>1571.43</c:v>
                </c:pt>
                <c:pt idx="1861">
                  <c:v>1666.1</c:v>
                </c:pt>
                <c:pt idx="1862">
                  <c:v>1520.86</c:v>
                </c:pt>
                <c:pt idx="1863">
                  <c:v>2262.75</c:v>
                </c:pt>
                <c:pt idx="1864">
                  <c:v>1751.52</c:v>
                </c:pt>
                <c:pt idx="1865">
                  <c:v>1850.13</c:v>
                </c:pt>
                <c:pt idx="1866">
                  <c:v>1532.23</c:v>
                </c:pt>
                <c:pt idx="1867">
                  <c:v>1797.66</c:v>
                </c:pt>
                <c:pt idx="1868">
                  <c:v>2764.14</c:v>
                </c:pt>
                <c:pt idx="1869">
                  <c:v>1875.61</c:v>
                </c:pt>
                <c:pt idx="1870">
                  <c:v>2057.37</c:v>
                </c:pt>
                <c:pt idx="1871">
                  <c:v>2215.15</c:v>
                </c:pt>
                <c:pt idx="1872">
                  <c:v>1938.39</c:v>
                </c:pt>
                <c:pt idx="1873">
                  <c:v>1886.42</c:v>
                </c:pt>
                <c:pt idx="1874">
                  <c:v>2027.41</c:v>
                </c:pt>
                <c:pt idx="1875">
                  <c:v>1870.55</c:v>
                </c:pt>
                <c:pt idx="1876">
                  <c:v>1532.56</c:v>
                </c:pt>
                <c:pt idx="1877">
                  <c:v>1579.88</c:v>
                </c:pt>
                <c:pt idx="1878">
                  <c:v>800.39</c:v>
                </c:pt>
                <c:pt idx="1879">
                  <c:v>1582.19</c:v>
                </c:pt>
                <c:pt idx="1880">
                  <c:v>1560.53</c:v>
                </c:pt>
                <c:pt idx="1881">
                  <c:v>1685.15</c:v>
                </c:pt>
                <c:pt idx="1882">
                  <c:v>1688.26</c:v>
                </c:pt>
                <c:pt idx="1883">
                  <c:v>2092.63</c:v>
                </c:pt>
                <c:pt idx="1884">
                  <c:v>1703.63</c:v>
                </c:pt>
                <c:pt idx="1885">
                  <c:v>1726.15</c:v>
                </c:pt>
                <c:pt idx="1886">
                  <c:v>2989.44</c:v>
                </c:pt>
                <c:pt idx="1887">
                  <c:v>1859.96</c:v>
                </c:pt>
                <c:pt idx="1888">
                  <c:v>1644.43</c:v>
                </c:pt>
                <c:pt idx="1889">
                  <c:v>1362.67</c:v>
                </c:pt>
                <c:pt idx="1890">
                  <c:v>1746.44</c:v>
                </c:pt>
                <c:pt idx="1891">
                  <c:v>1722.62</c:v>
                </c:pt>
                <c:pt idx="1892">
                  <c:v>1439.39</c:v>
                </c:pt>
                <c:pt idx="1893">
                  <c:v>1566.1</c:v>
                </c:pt>
                <c:pt idx="1894">
                  <c:v>2901.5</c:v>
                </c:pt>
                <c:pt idx="1895">
                  <c:v>3679.66</c:v>
                </c:pt>
                <c:pt idx="1896">
                  <c:v>2231.75</c:v>
                </c:pt>
                <c:pt idx="1897">
                  <c:v>2054.92</c:v>
                </c:pt>
                <c:pt idx="1898">
                  <c:v>1938.99</c:v>
                </c:pt>
                <c:pt idx="1899">
                  <c:v>2043.19</c:v>
                </c:pt>
                <c:pt idx="1900">
                  <c:v>126.14</c:v>
                </c:pt>
                <c:pt idx="1901">
                  <c:v>1638.55</c:v>
                </c:pt>
                <c:pt idx="1902">
                  <c:v>1043.3800000000001</c:v>
                </c:pt>
                <c:pt idx="1903">
                  <c:v>1691.85</c:v>
                </c:pt>
                <c:pt idx="1904">
                  <c:v>1905.66</c:v>
                </c:pt>
                <c:pt idx="1905">
                  <c:v>1463.33</c:v>
                </c:pt>
                <c:pt idx="1906">
                  <c:v>2555.67</c:v>
                </c:pt>
                <c:pt idx="1907">
                  <c:v>1352.22</c:v>
                </c:pt>
                <c:pt idx="1908">
                  <c:v>1571.04</c:v>
                </c:pt>
                <c:pt idx="1909">
                  <c:v>1615.85</c:v>
                </c:pt>
                <c:pt idx="1910">
                  <c:v>1725.06</c:v>
                </c:pt>
                <c:pt idx="1911">
                  <c:v>942.91</c:v>
                </c:pt>
                <c:pt idx="1912">
                  <c:v>1625.34</c:v>
                </c:pt>
                <c:pt idx="1913">
                  <c:v>1781</c:v>
                </c:pt>
                <c:pt idx="1914">
                  <c:v>1765.23</c:v>
                </c:pt>
                <c:pt idx="1915">
                  <c:v>1673.81</c:v>
                </c:pt>
                <c:pt idx="1916">
                  <c:v>2054.7199999999998</c:v>
                </c:pt>
                <c:pt idx="1917">
                  <c:v>1823.91</c:v>
                </c:pt>
                <c:pt idx="1918">
                  <c:v>1868.8</c:v>
                </c:pt>
                <c:pt idx="1919">
                  <c:v>1738.1</c:v>
                </c:pt>
                <c:pt idx="1920">
                  <c:v>2043.74</c:v>
                </c:pt>
                <c:pt idx="1921">
                  <c:v>1649.28</c:v>
                </c:pt>
                <c:pt idx="1922">
                  <c:v>1458.66</c:v>
                </c:pt>
                <c:pt idx="1923">
                  <c:v>1660.05</c:v>
                </c:pt>
                <c:pt idx="1924">
                  <c:v>1910.03</c:v>
                </c:pt>
                <c:pt idx="1925">
                  <c:v>1620.08</c:v>
                </c:pt>
                <c:pt idx="1926">
                  <c:v>1648.39</c:v>
                </c:pt>
                <c:pt idx="1927">
                  <c:v>2005.68</c:v>
                </c:pt>
                <c:pt idx="1928">
                  <c:v>1969.79</c:v>
                </c:pt>
                <c:pt idx="1929">
                  <c:v>2576.81</c:v>
                </c:pt>
                <c:pt idx="1930">
                  <c:v>1494.18</c:v>
                </c:pt>
                <c:pt idx="1931">
                  <c:v>1748.98</c:v>
                </c:pt>
                <c:pt idx="1932">
                  <c:v>833.45</c:v>
                </c:pt>
                <c:pt idx="1933">
                  <c:v>2152.0700000000002</c:v>
                </c:pt>
                <c:pt idx="1934">
                  <c:v>2306.5300000000002</c:v>
                </c:pt>
                <c:pt idx="1935">
                  <c:v>1182.56</c:v>
                </c:pt>
                <c:pt idx="1936">
                  <c:v>1998.02</c:v>
                </c:pt>
                <c:pt idx="1937">
                  <c:v>3603.46</c:v>
                </c:pt>
                <c:pt idx="1938">
                  <c:v>2311.9899999999998</c:v>
                </c:pt>
                <c:pt idx="1939">
                  <c:v>1643.13</c:v>
                </c:pt>
                <c:pt idx="1940">
                  <c:v>1575.4</c:v>
                </c:pt>
                <c:pt idx="1941">
                  <c:v>1530.16</c:v>
                </c:pt>
                <c:pt idx="1942">
                  <c:v>1432.5</c:v>
                </c:pt>
                <c:pt idx="1943">
                  <c:v>2016.72</c:v>
                </c:pt>
                <c:pt idx="1944">
                  <c:v>2018.11</c:v>
                </c:pt>
                <c:pt idx="1945">
                  <c:v>1254.7</c:v>
                </c:pt>
                <c:pt idx="1946">
                  <c:v>1698.63</c:v>
                </c:pt>
                <c:pt idx="1947">
                  <c:v>2227.9499999999998</c:v>
                </c:pt>
                <c:pt idx="1948">
                  <c:v>1619.48</c:v>
                </c:pt>
                <c:pt idx="1949">
                  <c:v>1911.79</c:v>
                </c:pt>
                <c:pt idx="1950">
                  <c:v>1409.3</c:v>
                </c:pt>
                <c:pt idx="1951">
                  <c:v>1671.66</c:v>
                </c:pt>
                <c:pt idx="1952">
                  <c:v>1775.78</c:v>
                </c:pt>
                <c:pt idx="1953">
                  <c:v>1730.79</c:v>
                </c:pt>
                <c:pt idx="1954">
                  <c:v>1674.98</c:v>
                </c:pt>
                <c:pt idx="1955">
                  <c:v>1050.92</c:v>
                </c:pt>
                <c:pt idx="1956">
                  <c:v>2248.38</c:v>
                </c:pt>
                <c:pt idx="1957">
                  <c:v>2018.07</c:v>
                </c:pt>
                <c:pt idx="1958">
                  <c:v>1470.1</c:v>
                </c:pt>
                <c:pt idx="1959">
                  <c:v>1842.37</c:v>
                </c:pt>
                <c:pt idx="1960">
                  <c:v>1943.91</c:v>
                </c:pt>
                <c:pt idx="1961">
                  <c:v>1858.1</c:v>
                </c:pt>
                <c:pt idx="1962">
                  <c:v>1629.5</c:v>
                </c:pt>
                <c:pt idx="1963">
                  <c:v>1850.05</c:v>
                </c:pt>
                <c:pt idx="1964">
                  <c:v>1735.83</c:v>
                </c:pt>
                <c:pt idx="1965">
                  <c:v>1812.28</c:v>
                </c:pt>
                <c:pt idx="1966">
                  <c:v>1855.12</c:v>
                </c:pt>
                <c:pt idx="1967">
                  <c:v>2013.95</c:v>
                </c:pt>
                <c:pt idx="1968">
                  <c:v>1729.31</c:v>
                </c:pt>
                <c:pt idx="1969">
                  <c:v>1821.64</c:v>
                </c:pt>
                <c:pt idx="1970">
                  <c:v>1637.1</c:v>
                </c:pt>
                <c:pt idx="1971">
                  <c:v>1985.56</c:v>
                </c:pt>
                <c:pt idx="1972">
                  <c:v>2030.72</c:v>
                </c:pt>
                <c:pt idx="1973">
                  <c:v>1658.11</c:v>
                </c:pt>
                <c:pt idx="1974">
                  <c:v>1381.68</c:v>
                </c:pt>
                <c:pt idx="1975">
                  <c:v>1907.17</c:v>
                </c:pt>
                <c:pt idx="1976">
                  <c:v>2280.17</c:v>
                </c:pt>
                <c:pt idx="1977">
                  <c:v>2274.23</c:v>
                </c:pt>
                <c:pt idx="1978">
                  <c:v>1585.24</c:v>
                </c:pt>
                <c:pt idx="1979">
                  <c:v>1356.2</c:v>
                </c:pt>
                <c:pt idx="1980">
                  <c:v>2356.84</c:v>
                </c:pt>
                <c:pt idx="1981">
                  <c:v>2753.29</c:v>
                </c:pt>
                <c:pt idx="1982">
                  <c:v>1563.61</c:v>
                </c:pt>
                <c:pt idx="1983">
                  <c:v>1851.03</c:v>
                </c:pt>
                <c:pt idx="1984">
                  <c:v>1538.9</c:v>
                </c:pt>
                <c:pt idx="1985">
                  <c:v>2683.26</c:v>
                </c:pt>
                <c:pt idx="1986">
                  <c:v>1401.28</c:v>
                </c:pt>
                <c:pt idx="1987">
                  <c:v>1778.34</c:v>
                </c:pt>
                <c:pt idx="1988">
                  <c:v>1497.59</c:v>
                </c:pt>
                <c:pt idx="1989">
                  <c:v>1734.46</c:v>
                </c:pt>
                <c:pt idx="1990">
                  <c:v>1623.47</c:v>
                </c:pt>
                <c:pt idx="1991">
                  <c:v>1502.27</c:v>
                </c:pt>
                <c:pt idx="1992">
                  <c:v>1382.61</c:v>
                </c:pt>
                <c:pt idx="1993">
                  <c:v>1416.41</c:v>
                </c:pt>
                <c:pt idx="1994">
                  <c:v>1541.75</c:v>
                </c:pt>
                <c:pt idx="1995">
                  <c:v>1267.47</c:v>
                </c:pt>
                <c:pt idx="1996">
                  <c:v>2100.96</c:v>
                </c:pt>
                <c:pt idx="1997">
                  <c:v>1415.36</c:v>
                </c:pt>
                <c:pt idx="1998">
                  <c:v>1816.93</c:v>
                </c:pt>
                <c:pt idx="1999">
                  <c:v>1758.07</c:v>
                </c:pt>
                <c:pt idx="2000">
                  <c:v>1618.49</c:v>
                </c:pt>
                <c:pt idx="2001">
                  <c:v>1861.72</c:v>
                </c:pt>
                <c:pt idx="2002">
                  <c:v>1869.63</c:v>
                </c:pt>
                <c:pt idx="2003">
                  <c:v>1738.07</c:v>
                </c:pt>
                <c:pt idx="2004">
                  <c:v>1328.24</c:v>
                </c:pt>
                <c:pt idx="2005">
                  <c:v>1433.27</c:v>
                </c:pt>
                <c:pt idx="2006">
                  <c:v>1440.1</c:v>
                </c:pt>
                <c:pt idx="2007">
                  <c:v>1106.6099999999999</c:v>
                </c:pt>
                <c:pt idx="2008">
                  <c:v>1055.29</c:v>
                </c:pt>
                <c:pt idx="2009">
                  <c:v>1909.25</c:v>
                </c:pt>
                <c:pt idx="2010">
                  <c:v>2210.9699999999998</c:v>
                </c:pt>
                <c:pt idx="2011">
                  <c:v>2874.85</c:v>
                </c:pt>
                <c:pt idx="2012">
                  <c:v>1988.45</c:v>
                </c:pt>
                <c:pt idx="2013">
                  <c:v>1920.17</c:v>
                </c:pt>
                <c:pt idx="2014">
                  <c:v>1465.86</c:v>
                </c:pt>
                <c:pt idx="2015">
                  <c:v>2230.87</c:v>
                </c:pt>
                <c:pt idx="2016">
                  <c:v>2290.85</c:v>
                </c:pt>
                <c:pt idx="2017">
                  <c:v>1069.73</c:v>
                </c:pt>
                <c:pt idx="2018">
                  <c:v>1463.49</c:v>
                </c:pt>
                <c:pt idx="2019">
                  <c:v>1979.06</c:v>
                </c:pt>
                <c:pt idx="2020">
                  <c:v>1296.53</c:v>
                </c:pt>
                <c:pt idx="2021">
                  <c:v>1971.97</c:v>
                </c:pt>
                <c:pt idx="2022">
                  <c:v>1256.8699999999999</c:v>
                </c:pt>
                <c:pt idx="2023">
                  <c:v>1833.44</c:v>
                </c:pt>
                <c:pt idx="2024">
                  <c:v>1729.47</c:v>
                </c:pt>
                <c:pt idx="2025">
                  <c:v>1926.51</c:v>
                </c:pt>
                <c:pt idx="2026">
                  <c:v>2012.06</c:v>
                </c:pt>
                <c:pt idx="2027">
                  <c:v>1692.05</c:v>
                </c:pt>
                <c:pt idx="2028">
                  <c:v>1831.68</c:v>
                </c:pt>
                <c:pt idx="2029">
                  <c:v>2188.58</c:v>
                </c:pt>
                <c:pt idx="2030">
                  <c:v>1976.09</c:v>
                </c:pt>
                <c:pt idx="2031">
                  <c:v>2311.9699999999998</c:v>
                </c:pt>
                <c:pt idx="2032">
                  <c:v>1502.31</c:v>
                </c:pt>
                <c:pt idx="2033">
                  <c:v>1582.51</c:v>
                </c:pt>
                <c:pt idx="2034">
                  <c:v>1966.67</c:v>
                </c:pt>
                <c:pt idx="2035">
                  <c:v>1613.35</c:v>
                </c:pt>
                <c:pt idx="2036">
                  <c:v>2106.38</c:v>
                </c:pt>
                <c:pt idx="2037">
                  <c:v>1656.89</c:v>
                </c:pt>
                <c:pt idx="2038">
                  <c:v>1671.33</c:v>
                </c:pt>
                <c:pt idx="2039">
                  <c:v>1877.39</c:v>
                </c:pt>
                <c:pt idx="2040">
                  <c:v>1506.74</c:v>
                </c:pt>
                <c:pt idx="2041">
                  <c:v>2211.34</c:v>
                </c:pt>
                <c:pt idx="2042">
                  <c:v>1565.52</c:v>
                </c:pt>
                <c:pt idx="2043">
                  <c:v>1423.52</c:v>
                </c:pt>
                <c:pt idx="2044">
                  <c:v>1282.76</c:v>
                </c:pt>
                <c:pt idx="2045">
                  <c:v>1915.81</c:v>
                </c:pt>
                <c:pt idx="2046">
                  <c:v>1212.52</c:v>
                </c:pt>
                <c:pt idx="2047">
                  <c:v>1790.94</c:v>
                </c:pt>
                <c:pt idx="2048">
                  <c:v>2007.23</c:v>
                </c:pt>
                <c:pt idx="2049">
                  <c:v>1723.11</c:v>
                </c:pt>
                <c:pt idx="2050">
                  <c:v>2057.98</c:v>
                </c:pt>
                <c:pt idx="2051">
                  <c:v>1800.84</c:v>
                </c:pt>
                <c:pt idx="2052">
                  <c:v>2254.3200000000002</c:v>
                </c:pt>
                <c:pt idx="2053">
                  <c:v>1653.42</c:v>
                </c:pt>
                <c:pt idx="2054">
                  <c:v>1534.84</c:v>
                </c:pt>
                <c:pt idx="2055">
                  <c:v>1010.24</c:v>
                </c:pt>
                <c:pt idx="2056">
                  <c:v>1766.72</c:v>
                </c:pt>
                <c:pt idx="2057">
                  <c:v>971.02</c:v>
                </c:pt>
                <c:pt idx="2058">
                  <c:v>1381.89</c:v>
                </c:pt>
                <c:pt idx="2059">
                  <c:v>1784.77</c:v>
                </c:pt>
                <c:pt idx="2060">
                  <c:v>4086.03</c:v>
                </c:pt>
                <c:pt idx="2061">
                  <c:v>3133.41</c:v>
                </c:pt>
                <c:pt idx="2062">
                  <c:v>1202.08</c:v>
                </c:pt>
                <c:pt idx="2063">
                  <c:v>1540.29</c:v>
                </c:pt>
                <c:pt idx="2064">
                  <c:v>1502.79</c:v>
                </c:pt>
                <c:pt idx="2065">
                  <c:v>1227.3399999999999</c:v>
                </c:pt>
                <c:pt idx="2066">
                  <c:v>934.45</c:v>
                </c:pt>
                <c:pt idx="2067">
                  <c:v>1627.26</c:v>
                </c:pt>
                <c:pt idx="2068">
                  <c:v>1577.27</c:v>
                </c:pt>
                <c:pt idx="2069">
                  <c:v>1581.63</c:v>
                </c:pt>
                <c:pt idx="2070">
                  <c:v>1705.9</c:v>
                </c:pt>
                <c:pt idx="2071">
                  <c:v>1841.99</c:v>
                </c:pt>
                <c:pt idx="2072">
                  <c:v>1951.97</c:v>
                </c:pt>
                <c:pt idx="2073">
                  <c:v>1372.19</c:v>
                </c:pt>
                <c:pt idx="2074">
                  <c:v>1799.31</c:v>
                </c:pt>
                <c:pt idx="2075">
                  <c:v>1599.95</c:v>
                </c:pt>
                <c:pt idx="2076">
                  <c:v>1426.04</c:v>
                </c:pt>
                <c:pt idx="2077">
                  <c:v>2275.15</c:v>
                </c:pt>
                <c:pt idx="2078">
                  <c:v>1346.86</c:v>
                </c:pt>
                <c:pt idx="2079">
                  <c:v>1335.86</c:v>
                </c:pt>
                <c:pt idx="2080">
                  <c:v>1449.88</c:v>
                </c:pt>
                <c:pt idx="2081">
                  <c:v>2033.24</c:v>
                </c:pt>
                <c:pt idx="2082">
                  <c:v>1307.01</c:v>
                </c:pt>
                <c:pt idx="2083">
                  <c:v>1972.86</c:v>
                </c:pt>
                <c:pt idx="2084">
                  <c:v>2080.64</c:v>
                </c:pt>
                <c:pt idx="2085">
                  <c:v>1623.24</c:v>
                </c:pt>
                <c:pt idx="2086">
                  <c:v>1853.47</c:v>
                </c:pt>
                <c:pt idx="2087">
                  <c:v>1836.1</c:v>
                </c:pt>
                <c:pt idx="2088">
                  <c:v>2058.35</c:v>
                </c:pt>
                <c:pt idx="2089">
                  <c:v>1651.8</c:v>
                </c:pt>
                <c:pt idx="2090">
                  <c:v>1479.42</c:v>
                </c:pt>
                <c:pt idx="2091">
                  <c:v>2216.7399999999998</c:v>
                </c:pt>
                <c:pt idx="2092">
                  <c:v>4788.2</c:v>
                </c:pt>
                <c:pt idx="2093">
                  <c:v>1775.66</c:v>
                </c:pt>
                <c:pt idx="2094">
                  <c:v>2203.8200000000002</c:v>
                </c:pt>
                <c:pt idx="2095">
                  <c:v>2012.61</c:v>
                </c:pt>
                <c:pt idx="2096">
                  <c:v>2072.31</c:v>
                </c:pt>
                <c:pt idx="2097">
                  <c:v>1716.95</c:v>
                </c:pt>
                <c:pt idx="2098">
                  <c:v>1881.12</c:v>
                </c:pt>
                <c:pt idx="2099">
                  <c:v>1721.23</c:v>
                </c:pt>
                <c:pt idx="2100">
                  <c:v>2051.75</c:v>
                </c:pt>
                <c:pt idx="2101">
                  <c:v>1867.15</c:v>
                </c:pt>
                <c:pt idx="2102">
                  <c:v>1661.31</c:v>
                </c:pt>
                <c:pt idx="2103">
                  <c:v>1648.72</c:v>
                </c:pt>
                <c:pt idx="2104">
                  <c:v>1765.03</c:v>
                </c:pt>
                <c:pt idx="2105">
                  <c:v>1538.33</c:v>
                </c:pt>
                <c:pt idx="2106">
                  <c:v>1430.18</c:v>
                </c:pt>
                <c:pt idx="2107">
                  <c:v>1855.76</c:v>
                </c:pt>
                <c:pt idx="2108">
                  <c:v>1451.49</c:v>
                </c:pt>
                <c:pt idx="2109">
                  <c:v>1783.28</c:v>
                </c:pt>
                <c:pt idx="2110">
                  <c:v>1954.73</c:v>
                </c:pt>
                <c:pt idx="2111">
                  <c:v>1300.97</c:v>
                </c:pt>
                <c:pt idx="2112">
                  <c:v>1253.58</c:v>
                </c:pt>
                <c:pt idx="2113">
                  <c:v>1812.5</c:v>
                </c:pt>
                <c:pt idx="2114">
                  <c:v>1310.93</c:v>
                </c:pt>
                <c:pt idx="2115">
                  <c:v>1869.13</c:v>
                </c:pt>
                <c:pt idx="2116">
                  <c:v>1538.36</c:v>
                </c:pt>
                <c:pt idx="2117">
                  <c:v>1972.4</c:v>
                </c:pt>
                <c:pt idx="2118">
                  <c:v>1664.11</c:v>
                </c:pt>
                <c:pt idx="2119">
                  <c:v>1918.59</c:v>
                </c:pt>
                <c:pt idx="2120">
                  <c:v>2441.81</c:v>
                </c:pt>
                <c:pt idx="2121">
                  <c:v>1089.45</c:v>
                </c:pt>
                <c:pt idx="2122">
                  <c:v>1596.75</c:v>
                </c:pt>
                <c:pt idx="2123">
                  <c:v>1438.45</c:v>
                </c:pt>
                <c:pt idx="2124">
                  <c:v>1548.75</c:v>
                </c:pt>
                <c:pt idx="2125">
                  <c:v>2292.46</c:v>
                </c:pt>
                <c:pt idx="2126">
                  <c:v>1853.54</c:v>
                </c:pt>
                <c:pt idx="2127">
                  <c:v>1181.49</c:v>
                </c:pt>
                <c:pt idx="2128">
                  <c:v>2314.06</c:v>
                </c:pt>
                <c:pt idx="2129">
                  <c:v>1628.84</c:v>
                </c:pt>
                <c:pt idx="2130">
                  <c:v>1746.72</c:v>
                </c:pt>
                <c:pt idx="2131">
                  <c:v>1916.78</c:v>
                </c:pt>
                <c:pt idx="2132">
                  <c:v>1911.06</c:v>
                </c:pt>
                <c:pt idx="2133">
                  <c:v>1923.18</c:v>
                </c:pt>
                <c:pt idx="2134">
                  <c:v>1682.51</c:v>
                </c:pt>
                <c:pt idx="2135">
                  <c:v>2525.61</c:v>
                </c:pt>
                <c:pt idx="2136">
                  <c:v>1816.03</c:v>
                </c:pt>
                <c:pt idx="2137">
                  <c:v>1684.59</c:v>
                </c:pt>
                <c:pt idx="2138">
                  <c:v>1996.94</c:v>
                </c:pt>
                <c:pt idx="2139">
                  <c:v>1929.37</c:v>
                </c:pt>
                <c:pt idx="2140">
                  <c:v>1533.74</c:v>
                </c:pt>
                <c:pt idx="2141">
                  <c:v>1391.04</c:v>
                </c:pt>
                <c:pt idx="2142">
                  <c:v>1613.48</c:v>
                </c:pt>
                <c:pt idx="2143">
                  <c:v>1922.89</c:v>
                </c:pt>
                <c:pt idx="2144">
                  <c:v>1169.3599999999999</c:v>
                </c:pt>
                <c:pt idx="2145">
                  <c:v>1884.68</c:v>
                </c:pt>
                <c:pt idx="2146">
                  <c:v>2336.14</c:v>
                </c:pt>
                <c:pt idx="2147">
                  <c:v>2741.49</c:v>
                </c:pt>
                <c:pt idx="2148">
                  <c:v>1855.56</c:v>
                </c:pt>
                <c:pt idx="2149">
                  <c:v>1622.62</c:v>
                </c:pt>
                <c:pt idx="2150">
                  <c:v>1247.67</c:v>
                </c:pt>
                <c:pt idx="2151">
                  <c:v>2161.04</c:v>
                </c:pt>
                <c:pt idx="2152">
                  <c:v>2123.84</c:v>
                </c:pt>
                <c:pt idx="2153">
                  <c:v>1921</c:v>
                </c:pt>
                <c:pt idx="2154">
                  <c:v>1715.04</c:v>
                </c:pt>
                <c:pt idx="2155">
                  <c:v>1857.92</c:v>
                </c:pt>
                <c:pt idx="2156">
                  <c:v>1902.06</c:v>
                </c:pt>
                <c:pt idx="2157">
                  <c:v>1988.36</c:v>
                </c:pt>
                <c:pt idx="2158">
                  <c:v>1593.09</c:v>
                </c:pt>
                <c:pt idx="2159">
                  <c:v>1782.44</c:v>
                </c:pt>
                <c:pt idx="2160">
                  <c:v>1635.59</c:v>
                </c:pt>
                <c:pt idx="2161">
                  <c:v>1805.16</c:v>
                </c:pt>
                <c:pt idx="2162">
                  <c:v>1921.86</c:v>
                </c:pt>
                <c:pt idx="2163">
                  <c:v>1866.78</c:v>
                </c:pt>
                <c:pt idx="2164">
                  <c:v>1704.04</c:v>
                </c:pt>
                <c:pt idx="2165">
                  <c:v>1704.23</c:v>
                </c:pt>
                <c:pt idx="2166">
                  <c:v>1994.43</c:v>
                </c:pt>
                <c:pt idx="2167">
                  <c:v>1641.89</c:v>
                </c:pt>
                <c:pt idx="2168">
                  <c:v>1878.65</c:v>
                </c:pt>
                <c:pt idx="2169">
                  <c:v>1509.12</c:v>
                </c:pt>
                <c:pt idx="2170">
                  <c:v>1870.11</c:v>
                </c:pt>
                <c:pt idx="2171">
                  <c:v>2402.5500000000002</c:v>
                </c:pt>
                <c:pt idx="2172">
                  <c:v>2203.29</c:v>
                </c:pt>
                <c:pt idx="2173">
                  <c:v>2318</c:v>
                </c:pt>
                <c:pt idx="2174">
                  <c:v>1533.05</c:v>
                </c:pt>
                <c:pt idx="2175">
                  <c:v>1771.79</c:v>
                </c:pt>
                <c:pt idx="2176">
                  <c:v>1490.32</c:v>
                </c:pt>
                <c:pt idx="2177">
                  <c:v>1958.01</c:v>
                </c:pt>
                <c:pt idx="2178">
                  <c:v>1343.64</c:v>
                </c:pt>
                <c:pt idx="2179">
                  <c:v>1849.52</c:v>
                </c:pt>
                <c:pt idx="2180">
                  <c:v>1420.18</c:v>
                </c:pt>
                <c:pt idx="2181">
                  <c:v>1344.63</c:v>
                </c:pt>
                <c:pt idx="2182">
                  <c:v>2917.63</c:v>
                </c:pt>
                <c:pt idx="2183">
                  <c:v>1560.61</c:v>
                </c:pt>
                <c:pt idx="2184">
                  <c:v>1818.94</c:v>
                </c:pt>
                <c:pt idx="2185">
                  <c:v>1549.22</c:v>
                </c:pt>
                <c:pt idx="2186">
                  <c:v>1695.69</c:v>
                </c:pt>
                <c:pt idx="2187">
                  <c:v>1630.6</c:v>
                </c:pt>
                <c:pt idx="2188">
                  <c:v>2184.44</c:v>
                </c:pt>
                <c:pt idx="2189">
                  <c:v>1353.11</c:v>
                </c:pt>
                <c:pt idx="2190">
                  <c:v>1357.51</c:v>
                </c:pt>
                <c:pt idx="2191">
                  <c:v>2054.15</c:v>
                </c:pt>
                <c:pt idx="2192">
                  <c:v>1862.28</c:v>
                </c:pt>
                <c:pt idx="2193">
                  <c:v>1370.37</c:v>
                </c:pt>
                <c:pt idx="2194">
                  <c:v>1811.92</c:v>
                </c:pt>
                <c:pt idx="2195">
                  <c:v>1185.33</c:v>
                </c:pt>
                <c:pt idx="2196">
                  <c:v>2396.58</c:v>
                </c:pt>
                <c:pt idx="2197">
                  <c:v>2764.16</c:v>
                </c:pt>
                <c:pt idx="2198">
                  <c:v>2097.08</c:v>
                </c:pt>
                <c:pt idx="2199">
                  <c:v>1369.63</c:v>
                </c:pt>
                <c:pt idx="2200">
                  <c:v>1789.44</c:v>
                </c:pt>
                <c:pt idx="2201">
                  <c:v>1628.17</c:v>
                </c:pt>
                <c:pt idx="2202">
                  <c:v>1656.18</c:v>
                </c:pt>
                <c:pt idx="2203">
                  <c:v>1606.77</c:v>
                </c:pt>
                <c:pt idx="2204">
                  <c:v>1362.47</c:v>
                </c:pt>
                <c:pt idx="2205">
                  <c:v>1815.44</c:v>
                </c:pt>
                <c:pt idx="2206">
                  <c:v>1419.31</c:v>
                </c:pt>
                <c:pt idx="2207">
                  <c:v>2095.13</c:v>
                </c:pt>
                <c:pt idx="2208">
                  <c:v>4032.36</c:v>
                </c:pt>
                <c:pt idx="2209">
                  <c:v>5339.33</c:v>
                </c:pt>
                <c:pt idx="2210">
                  <c:v>3245.35</c:v>
                </c:pt>
                <c:pt idx="2211">
                  <c:v>4243.6099999999997</c:v>
                </c:pt>
                <c:pt idx="2212">
                  <c:v>6022.69</c:v>
                </c:pt>
                <c:pt idx="2213">
                  <c:v>9643.5</c:v>
                </c:pt>
                <c:pt idx="2214">
                  <c:v>5918.38</c:v>
                </c:pt>
                <c:pt idx="2215">
                  <c:v>2902.08</c:v>
                </c:pt>
                <c:pt idx="2216">
                  <c:v>1772.27</c:v>
                </c:pt>
                <c:pt idx="2217">
                  <c:v>1628.25</c:v>
                </c:pt>
                <c:pt idx="2218">
                  <c:v>1813.41</c:v>
                </c:pt>
                <c:pt idx="2219">
                  <c:v>1221.83</c:v>
                </c:pt>
                <c:pt idx="2220">
                  <c:v>1977.57</c:v>
                </c:pt>
                <c:pt idx="2221">
                  <c:v>1868.61</c:v>
                </c:pt>
                <c:pt idx="2222">
                  <c:v>1408.34</c:v>
                </c:pt>
                <c:pt idx="2223">
                  <c:v>1844.85</c:v>
                </c:pt>
                <c:pt idx="2224">
                  <c:v>1863.03</c:v>
                </c:pt>
                <c:pt idx="2225">
                  <c:v>1298.6099999999999</c:v>
                </c:pt>
                <c:pt idx="2226">
                  <c:v>1146.81</c:v>
                </c:pt>
                <c:pt idx="2227">
                  <c:v>1475.44</c:v>
                </c:pt>
                <c:pt idx="2228">
                  <c:v>2290.17</c:v>
                </c:pt>
                <c:pt idx="2229">
                  <c:v>2035.49</c:v>
                </c:pt>
                <c:pt idx="2230">
                  <c:v>1961.43</c:v>
                </c:pt>
                <c:pt idx="2231">
                  <c:v>2182.4899999999998</c:v>
                </c:pt>
                <c:pt idx="2232">
                  <c:v>1349.35</c:v>
                </c:pt>
                <c:pt idx="2233">
                  <c:v>3687.85</c:v>
                </c:pt>
                <c:pt idx="2234">
                  <c:v>2539.39</c:v>
                </c:pt>
                <c:pt idx="2235">
                  <c:v>1599.64</c:v>
                </c:pt>
                <c:pt idx="2236">
                  <c:v>5340.78</c:v>
                </c:pt>
                <c:pt idx="2237">
                  <c:v>6789.54</c:v>
                </c:pt>
                <c:pt idx="2238">
                  <c:v>6752.76</c:v>
                </c:pt>
                <c:pt idx="2239">
                  <c:v>755</c:v>
                </c:pt>
                <c:pt idx="2240">
                  <c:v>1995.98</c:v>
                </c:pt>
                <c:pt idx="2241">
                  <c:v>7386.16</c:v>
                </c:pt>
                <c:pt idx="2242">
                  <c:v>10872.83</c:v>
                </c:pt>
                <c:pt idx="2243">
                  <c:v>6192.97</c:v>
                </c:pt>
                <c:pt idx="2244">
                  <c:v>4002.48</c:v>
                </c:pt>
                <c:pt idx="2245">
                  <c:v>4515.04</c:v>
                </c:pt>
                <c:pt idx="2246">
                  <c:v>6056.03</c:v>
                </c:pt>
                <c:pt idx="2247">
                  <c:v>5798.62</c:v>
                </c:pt>
                <c:pt idx="2248">
                  <c:v>8416.26</c:v>
                </c:pt>
                <c:pt idx="2249">
                  <c:v>6365.88</c:v>
                </c:pt>
                <c:pt idx="2250">
                  <c:v>6521.55</c:v>
                </c:pt>
                <c:pt idx="2251">
                  <c:v>4383.12</c:v>
                </c:pt>
                <c:pt idx="2252">
                  <c:v>3303.14</c:v>
                </c:pt>
                <c:pt idx="2253">
                  <c:v>2204.4899999999998</c:v>
                </c:pt>
                <c:pt idx="2254">
                  <c:v>3581.7</c:v>
                </c:pt>
                <c:pt idx="2255">
                  <c:v>1656.57</c:v>
                </c:pt>
                <c:pt idx="2256">
                  <c:v>7169.84</c:v>
                </c:pt>
                <c:pt idx="2257">
                  <c:v>692.88</c:v>
                </c:pt>
                <c:pt idx="2258">
                  <c:v>2386.38</c:v>
                </c:pt>
                <c:pt idx="2259">
                  <c:v>1078.71</c:v>
                </c:pt>
                <c:pt idx="2260">
                  <c:v>2764.12</c:v>
                </c:pt>
                <c:pt idx="2261">
                  <c:v>7662.46</c:v>
                </c:pt>
                <c:pt idx="2262">
                  <c:v>6492.5</c:v>
                </c:pt>
                <c:pt idx="2263">
                  <c:v>5240.3100000000004</c:v>
                </c:pt>
                <c:pt idx="2264">
                  <c:v>4797.7</c:v>
                </c:pt>
                <c:pt idx="2265">
                  <c:v>8092.07</c:v>
                </c:pt>
                <c:pt idx="2266">
                  <c:v>6944.87</c:v>
                </c:pt>
                <c:pt idx="2267">
                  <c:v>2699.95</c:v>
                </c:pt>
                <c:pt idx="2268">
                  <c:v>3834.06</c:v>
                </c:pt>
                <c:pt idx="2269">
                  <c:v>3432.16</c:v>
                </c:pt>
                <c:pt idx="2270">
                  <c:v>3735.42</c:v>
                </c:pt>
                <c:pt idx="2271">
                  <c:v>4413.24</c:v>
                </c:pt>
                <c:pt idx="2272">
                  <c:v>3281.62</c:v>
                </c:pt>
                <c:pt idx="2273">
                  <c:v>4887.21</c:v>
                </c:pt>
                <c:pt idx="2274">
                  <c:v>4650.6899999999996</c:v>
                </c:pt>
                <c:pt idx="2275">
                  <c:v>2905.45</c:v>
                </c:pt>
                <c:pt idx="2276">
                  <c:v>4783.51</c:v>
                </c:pt>
                <c:pt idx="2277">
                  <c:v>4721.5200000000004</c:v>
                </c:pt>
                <c:pt idx="2278">
                  <c:v>3878.57</c:v>
                </c:pt>
                <c:pt idx="2279">
                  <c:v>3471.29</c:v>
                </c:pt>
                <c:pt idx="2280">
                  <c:v>5820.8</c:v>
                </c:pt>
                <c:pt idx="2281">
                  <c:v>5299.11</c:v>
                </c:pt>
                <c:pt idx="2282">
                  <c:v>3124.17</c:v>
                </c:pt>
                <c:pt idx="2283">
                  <c:v>2835.02</c:v>
                </c:pt>
                <c:pt idx="2284">
                  <c:v>2787.63</c:v>
                </c:pt>
                <c:pt idx="2285">
                  <c:v>4436.1499999999996</c:v>
                </c:pt>
                <c:pt idx="2286">
                  <c:v>3720.12</c:v>
                </c:pt>
                <c:pt idx="2287">
                  <c:v>4012.23</c:v>
                </c:pt>
                <c:pt idx="2288">
                  <c:v>2953.36</c:v>
                </c:pt>
                <c:pt idx="2289">
                  <c:v>3114.85</c:v>
                </c:pt>
                <c:pt idx="2290">
                  <c:v>4465.84</c:v>
                </c:pt>
                <c:pt idx="2291">
                  <c:v>4417.04</c:v>
                </c:pt>
                <c:pt idx="2292">
                  <c:v>4772.03</c:v>
                </c:pt>
                <c:pt idx="2293">
                  <c:v>2749.61</c:v>
                </c:pt>
                <c:pt idx="2294">
                  <c:v>6482.89</c:v>
                </c:pt>
                <c:pt idx="2295">
                  <c:v>9357.2199999999993</c:v>
                </c:pt>
                <c:pt idx="2296">
                  <c:v>8658.1200000000008</c:v>
                </c:pt>
                <c:pt idx="2297">
                  <c:v>6019.41</c:v>
                </c:pt>
                <c:pt idx="2298">
                  <c:v>9600.1200000000008</c:v>
                </c:pt>
                <c:pt idx="2299">
                  <c:v>5551.61</c:v>
                </c:pt>
                <c:pt idx="2300">
                  <c:v>6514.93</c:v>
                </c:pt>
                <c:pt idx="2301">
                  <c:v>5034.7299999999996</c:v>
                </c:pt>
                <c:pt idx="2302">
                  <c:v>11429.52</c:v>
                </c:pt>
                <c:pt idx="2303">
                  <c:v>9558.31</c:v>
                </c:pt>
                <c:pt idx="2304">
                  <c:v>5262.83</c:v>
                </c:pt>
                <c:pt idx="2305">
                  <c:v>11373.18</c:v>
                </c:pt>
                <c:pt idx="2306">
                  <c:v>3370.11</c:v>
                </c:pt>
                <c:pt idx="2307">
                  <c:v>7033.5</c:v>
                </c:pt>
                <c:pt idx="2308">
                  <c:v>2661.36</c:v>
                </c:pt>
                <c:pt idx="2309">
                  <c:v>7996.32</c:v>
                </c:pt>
                <c:pt idx="2310">
                  <c:v>1995.53</c:v>
                </c:pt>
                <c:pt idx="2311">
                  <c:v>3931.01</c:v>
                </c:pt>
                <c:pt idx="2312">
                  <c:v>4281.13</c:v>
                </c:pt>
                <c:pt idx="2313">
                  <c:v>6508.62</c:v>
                </c:pt>
                <c:pt idx="2314">
                  <c:v>6725.21</c:v>
                </c:pt>
                <c:pt idx="2315">
                  <c:v>6461.7</c:v>
                </c:pt>
                <c:pt idx="2316">
                  <c:v>7239.69</c:v>
                </c:pt>
                <c:pt idx="2317">
                  <c:v>7457.78</c:v>
                </c:pt>
                <c:pt idx="2318">
                  <c:v>10519.89</c:v>
                </c:pt>
                <c:pt idx="2319">
                  <c:v>3410.99</c:v>
                </c:pt>
                <c:pt idx="2320">
                  <c:v>7686.8</c:v>
                </c:pt>
                <c:pt idx="2321">
                  <c:v>6428.2</c:v>
                </c:pt>
                <c:pt idx="2322">
                  <c:v>3567.86</c:v>
                </c:pt>
                <c:pt idx="2323">
                  <c:v>2671.97</c:v>
                </c:pt>
                <c:pt idx="2324">
                  <c:v>5813.08</c:v>
                </c:pt>
                <c:pt idx="2325">
                  <c:v>5600.3</c:v>
                </c:pt>
                <c:pt idx="2326">
                  <c:v>6936.49</c:v>
                </c:pt>
                <c:pt idx="2327">
                  <c:v>5722.34</c:v>
                </c:pt>
                <c:pt idx="2328">
                  <c:v>10844.44</c:v>
                </c:pt>
                <c:pt idx="2329">
                  <c:v>11408.62</c:v>
                </c:pt>
                <c:pt idx="2330">
                  <c:v>7422.58</c:v>
                </c:pt>
                <c:pt idx="2331">
                  <c:v>9634.18</c:v>
                </c:pt>
                <c:pt idx="2332">
                  <c:v>9205.8799999999992</c:v>
                </c:pt>
                <c:pt idx="2333">
                  <c:v>6901.46</c:v>
                </c:pt>
                <c:pt idx="2334">
                  <c:v>8570.02</c:v>
                </c:pt>
                <c:pt idx="2335">
                  <c:v>4508.08</c:v>
                </c:pt>
                <c:pt idx="2336">
                  <c:v>2694.69</c:v>
                </c:pt>
                <c:pt idx="2337">
                  <c:v>1405.51</c:v>
                </c:pt>
                <c:pt idx="2338">
                  <c:v>6992.83</c:v>
                </c:pt>
                <c:pt idx="2339">
                  <c:v>8231.7900000000009</c:v>
                </c:pt>
                <c:pt idx="2340">
                  <c:v>9093.5</c:v>
                </c:pt>
                <c:pt idx="2341">
                  <c:v>8214.58</c:v>
                </c:pt>
                <c:pt idx="2342">
                  <c:v>9220.08</c:v>
                </c:pt>
                <c:pt idx="2343">
                  <c:v>8484.43</c:v>
                </c:pt>
                <c:pt idx="2344">
                  <c:v>8074.88</c:v>
                </c:pt>
                <c:pt idx="2345">
                  <c:v>7278.24</c:v>
                </c:pt>
                <c:pt idx="2346">
                  <c:v>7701.87</c:v>
                </c:pt>
                <c:pt idx="2347">
                  <c:v>8069.59</c:v>
                </c:pt>
                <c:pt idx="2348">
                  <c:v>11233.44</c:v>
                </c:pt>
                <c:pt idx="2349">
                  <c:v>5224.7700000000004</c:v>
                </c:pt>
                <c:pt idx="2350">
                  <c:v>7166.01</c:v>
                </c:pt>
                <c:pt idx="2351">
                  <c:v>6886.48</c:v>
                </c:pt>
                <c:pt idx="2352">
                  <c:v>8811.9500000000007</c:v>
                </c:pt>
                <c:pt idx="2353">
                  <c:v>9059.7099999999991</c:v>
                </c:pt>
                <c:pt idx="2354">
                  <c:v>8198.16</c:v>
                </c:pt>
                <c:pt idx="2355">
                  <c:v>3980.79</c:v>
                </c:pt>
                <c:pt idx="2356">
                  <c:v>4712.6000000000004</c:v>
                </c:pt>
                <c:pt idx="2357">
                  <c:v>9659.36</c:v>
                </c:pt>
                <c:pt idx="2358">
                  <c:v>6373.89</c:v>
                </c:pt>
                <c:pt idx="2359">
                  <c:v>2505.79</c:v>
                </c:pt>
                <c:pt idx="2360">
                  <c:v>3376.29</c:v>
                </c:pt>
                <c:pt idx="2361">
                  <c:v>7116.45</c:v>
                </c:pt>
                <c:pt idx="2362">
                  <c:v>6107.69</c:v>
                </c:pt>
                <c:pt idx="2363">
                  <c:v>5094.3999999999996</c:v>
                </c:pt>
                <c:pt idx="2364">
                  <c:v>4708.5</c:v>
                </c:pt>
                <c:pt idx="2365">
                  <c:v>4731.08</c:v>
                </c:pt>
                <c:pt idx="2366">
                  <c:v>2941.9</c:v>
                </c:pt>
                <c:pt idx="2367">
                  <c:v>4030.36</c:v>
                </c:pt>
                <c:pt idx="2368">
                  <c:v>2927.38</c:v>
                </c:pt>
                <c:pt idx="2369">
                  <c:v>7074.19</c:v>
                </c:pt>
                <c:pt idx="2370">
                  <c:v>3824.58</c:v>
                </c:pt>
                <c:pt idx="2371">
                  <c:v>3017.83</c:v>
                </c:pt>
                <c:pt idx="2372">
                  <c:v>3053.65</c:v>
                </c:pt>
                <c:pt idx="2373">
                  <c:v>3979.42</c:v>
                </c:pt>
                <c:pt idx="2374">
                  <c:v>5081.3599999999997</c:v>
                </c:pt>
                <c:pt idx="2375">
                  <c:v>3467.81</c:v>
                </c:pt>
                <c:pt idx="2376">
                  <c:v>3969.58</c:v>
                </c:pt>
                <c:pt idx="2377">
                  <c:v>5099.8999999999996</c:v>
                </c:pt>
                <c:pt idx="2378">
                  <c:v>4636.34</c:v>
                </c:pt>
                <c:pt idx="2379">
                  <c:v>3999.08</c:v>
                </c:pt>
                <c:pt idx="2380">
                  <c:v>5820.39</c:v>
                </c:pt>
                <c:pt idx="2381">
                  <c:v>5526.81</c:v>
                </c:pt>
                <c:pt idx="2382">
                  <c:v>4443.25</c:v>
                </c:pt>
                <c:pt idx="2383">
                  <c:v>3614.81</c:v>
                </c:pt>
                <c:pt idx="2384">
                  <c:v>4178.45</c:v>
                </c:pt>
                <c:pt idx="2385">
                  <c:v>3672.65</c:v>
                </c:pt>
                <c:pt idx="2386">
                  <c:v>3931.16</c:v>
                </c:pt>
                <c:pt idx="2387">
                  <c:v>5784.05</c:v>
                </c:pt>
                <c:pt idx="2388">
                  <c:v>2413.5300000000002</c:v>
                </c:pt>
                <c:pt idx="2389">
                  <c:v>3248.09</c:v>
                </c:pt>
                <c:pt idx="2390">
                  <c:v>3640.02</c:v>
                </c:pt>
                <c:pt idx="2391">
                  <c:v>3984.59</c:v>
                </c:pt>
                <c:pt idx="2392">
                  <c:v>5832.3</c:v>
                </c:pt>
                <c:pt idx="2393">
                  <c:v>3723.4</c:v>
                </c:pt>
                <c:pt idx="2394">
                  <c:v>6404.65</c:v>
                </c:pt>
                <c:pt idx="2395">
                  <c:v>3061.33</c:v>
                </c:pt>
                <c:pt idx="2396">
                  <c:v>5556.7</c:v>
                </c:pt>
                <c:pt idx="2397">
                  <c:v>4230.76</c:v>
                </c:pt>
                <c:pt idx="2398">
                  <c:v>6037.5</c:v>
                </c:pt>
                <c:pt idx="2399">
                  <c:v>6495.7</c:v>
                </c:pt>
                <c:pt idx="2400">
                  <c:v>2800.32</c:v>
                </c:pt>
                <c:pt idx="2401">
                  <c:v>1671.24</c:v>
                </c:pt>
                <c:pt idx="2402">
                  <c:v>5818.29</c:v>
                </c:pt>
                <c:pt idx="2403">
                  <c:v>2864.18</c:v>
                </c:pt>
                <c:pt idx="2404">
                  <c:v>5410.5</c:v>
                </c:pt>
                <c:pt idx="2405">
                  <c:v>5768.35</c:v>
                </c:pt>
                <c:pt idx="2406">
                  <c:v>4965.34</c:v>
                </c:pt>
                <c:pt idx="2407">
                  <c:v>3601.12</c:v>
                </c:pt>
                <c:pt idx="2408">
                  <c:v>3406.08</c:v>
                </c:pt>
                <c:pt idx="2409">
                  <c:v>4602.2</c:v>
                </c:pt>
                <c:pt idx="2410">
                  <c:v>6872.52</c:v>
                </c:pt>
                <c:pt idx="2411">
                  <c:v>9231.89</c:v>
                </c:pt>
                <c:pt idx="2412">
                  <c:v>8373.67</c:v>
                </c:pt>
                <c:pt idx="2413">
                  <c:v>7370.65</c:v>
                </c:pt>
                <c:pt idx="2414">
                  <c:v>2574.2199999999998</c:v>
                </c:pt>
                <c:pt idx="2415">
                  <c:v>5182.04</c:v>
                </c:pt>
                <c:pt idx="2416">
                  <c:v>5651.38</c:v>
                </c:pt>
                <c:pt idx="2417">
                  <c:v>9523.98</c:v>
                </c:pt>
                <c:pt idx="2418">
                  <c:v>6430.47</c:v>
                </c:pt>
                <c:pt idx="2419">
                  <c:v>5009.57</c:v>
                </c:pt>
                <c:pt idx="2420">
                  <c:v>3982.94</c:v>
                </c:pt>
                <c:pt idx="2421">
                  <c:v>8396.99</c:v>
                </c:pt>
                <c:pt idx="2422">
                  <c:v>10074.07</c:v>
                </c:pt>
                <c:pt idx="2423">
                  <c:v>9169.3700000000008</c:v>
                </c:pt>
                <c:pt idx="2424">
                  <c:v>3333.41</c:v>
                </c:pt>
                <c:pt idx="2425">
                  <c:v>5426.59</c:v>
                </c:pt>
                <c:pt idx="2426">
                  <c:v>9618.94</c:v>
                </c:pt>
                <c:pt idx="2427">
                  <c:v>7450.38</c:v>
                </c:pt>
                <c:pt idx="2428">
                  <c:v>10071.17</c:v>
                </c:pt>
                <c:pt idx="2429">
                  <c:v>5781.8</c:v>
                </c:pt>
                <c:pt idx="2430">
                  <c:v>7009.65</c:v>
                </c:pt>
                <c:pt idx="2431">
                  <c:v>5287.57</c:v>
                </c:pt>
                <c:pt idx="2432">
                  <c:v>8086.17</c:v>
                </c:pt>
                <c:pt idx="2433">
                  <c:v>6695.78</c:v>
                </c:pt>
                <c:pt idx="2434">
                  <c:v>7932.6</c:v>
                </c:pt>
                <c:pt idx="2435">
                  <c:v>6058.56</c:v>
                </c:pt>
                <c:pt idx="2436">
                  <c:v>6296.24</c:v>
                </c:pt>
                <c:pt idx="2437">
                  <c:v>11947.79</c:v>
                </c:pt>
                <c:pt idx="2438">
                  <c:v>15608.4</c:v>
                </c:pt>
                <c:pt idx="2439">
                  <c:v>8600.39</c:v>
                </c:pt>
                <c:pt idx="2440">
                  <c:v>6919.95</c:v>
                </c:pt>
                <c:pt idx="2441">
                  <c:v>14700.32</c:v>
                </c:pt>
                <c:pt idx="2442">
                  <c:v>9108.59</c:v>
                </c:pt>
                <c:pt idx="2443">
                  <c:v>7976.18</c:v>
                </c:pt>
                <c:pt idx="2444">
                  <c:v>6591.87</c:v>
                </c:pt>
                <c:pt idx="2445">
                  <c:v>7100.13</c:v>
                </c:pt>
                <c:pt idx="2446">
                  <c:v>6171.23</c:v>
                </c:pt>
                <c:pt idx="2447">
                  <c:v>7231.25</c:v>
                </c:pt>
                <c:pt idx="2448">
                  <c:v>7239.17</c:v>
                </c:pt>
                <c:pt idx="2449">
                  <c:v>5928.13</c:v>
                </c:pt>
                <c:pt idx="2450">
                  <c:v>11812.34</c:v>
                </c:pt>
                <c:pt idx="2451">
                  <c:v>7538.74</c:v>
                </c:pt>
                <c:pt idx="2452">
                  <c:v>10477.120000000001</c:v>
                </c:pt>
                <c:pt idx="2453">
                  <c:v>10097.77</c:v>
                </c:pt>
                <c:pt idx="2454">
                  <c:v>3925.62</c:v>
                </c:pt>
                <c:pt idx="2455">
                  <c:v>2373.63</c:v>
                </c:pt>
                <c:pt idx="2456">
                  <c:v>5536.35</c:v>
                </c:pt>
                <c:pt idx="2457">
                  <c:v>7430.6</c:v>
                </c:pt>
                <c:pt idx="2458">
                  <c:v>7938.56</c:v>
                </c:pt>
                <c:pt idx="2459">
                  <c:v>11773.41</c:v>
                </c:pt>
                <c:pt idx="2460">
                  <c:v>7687.74</c:v>
                </c:pt>
                <c:pt idx="2461">
                  <c:v>8878.74</c:v>
                </c:pt>
                <c:pt idx="2462">
                  <c:v>8083.61</c:v>
                </c:pt>
                <c:pt idx="2463">
                  <c:v>9145.2099999999991</c:v>
                </c:pt>
                <c:pt idx="2464">
                  <c:v>12123.65</c:v>
                </c:pt>
                <c:pt idx="2465">
                  <c:v>7569.61</c:v>
                </c:pt>
                <c:pt idx="2466">
                  <c:v>8476.65</c:v>
                </c:pt>
                <c:pt idx="2467">
                  <c:v>8817.76</c:v>
                </c:pt>
                <c:pt idx="2468">
                  <c:v>8676.4500000000007</c:v>
                </c:pt>
                <c:pt idx="2469">
                  <c:v>6338.89</c:v>
                </c:pt>
                <c:pt idx="2470">
                  <c:v>5789.61</c:v>
                </c:pt>
                <c:pt idx="2471">
                  <c:v>4650.66</c:v>
                </c:pt>
                <c:pt idx="2472">
                  <c:v>7365.77</c:v>
                </c:pt>
                <c:pt idx="2473">
                  <c:v>9903.89</c:v>
                </c:pt>
                <c:pt idx="2474">
                  <c:v>8753.5400000000009</c:v>
                </c:pt>
                <c:pt idx="2475">
                  <c:v>7324.2</c:v>
                </c:pt>
                <c:pt idx="2476">
                  <c:v>6753.57</c:v>
                </c:pt>
                <c:pt idx="2477">
                  <c:v>6240.67</c:v>
                </c:pt>
                <c:pt idx="2478">
                  <c:v>8907.1200000000008</c:v>
                </c:pt>
                <c:pt idx="2479">
                  <c:v>5003.49</c:v>
                </c:pt>
                <c:pt idx="2480">
                  <c:v>6124.39</c:v>
                </c:pt>
                <c:pt idx="2481">
                  <c:v>8728.8799999999992</c:v>
                </c:pt>
                <c:pt idx="2482">
                  <c:v>12169.1</c:v>
                </c:pt>
                <c:pt idx="2483">
                  <c:v>14915.76</c:v>
                </c:pt>
                <c:pt idx="2484">
                  <c:v>7994.3</c:v>
                </c:pt>
                <c:pt idx="2485">
                  <c:v>8158.53</c:v>
                </c:pt>
                <c:pt idx="2486">
                  <c:v>6097.62</c:v>
                </c:pt>
                <c:pt idx="2487">
                  <c:v>8233.36</c:v>
                </c:pt>
                <c:pt idx="2488">
                  <c:v>5597.39</c:v>
                </c:pt>
                <c:pt idx="2489">
                  <c:v>8085.62</c:v>
                </c:pt>
                <c:pt idx="2490">
                  <c:v>8030.39</c:v>
                </c:pt>
                <c:pt idx="2491">
                  <c:v>6270.89</c:v>
                </c:pt>
                <c:pt idx="2492">
                  <c:v>12965.7</c:v>
                </c:pt>
                <c:pt idx="2493">
                  <c:v>6351.93</c:v>
                </c:pt>
                <c:pt idx="2494">
                  <c:v>3215.96</c:v>
                </c:pt>
                <c:pt idx="2495">
                  <c:v>3966.18</c:v>
                </c:pt>
                <c:pt idx="2496">
                  <c:v>10096.18</c:v>
                </c:pt>
                <c:pt idx="2497">
                  <c:v>7516.42</c:v>
                </c:pt>
                <c:pt idx="2498">
                  <c:v>8475.15</c:v>
                </c:pt>
                <c:pt idx="2499">
                  <c:v>5324.16</c:v>
                </c:pt>
                <c:pt idx="2500">
                  <c:v>4636.53</c:v>
                </c:pt>
                <c:pt idx="2501">
                  <c:v>14280.33</c:v>
                </c:pt>
                <c:pt idx="2502">
                  <c:v>16210.92</c:v>
                </c:pt>
                <c:pt idx="2503">
                  <c:v>17733.82</c:v>
                </c:pt>
                <c:pt idx="2504">
                  <c:v>18575.54</c:v>
                </c:pt>
                <c:pt idx="2505">
                  <c:v>11539.31</c:v>
                </c:pt>
                <c:pt idx="2506">
                  <c:v>13505.21</c:v>
                </c:pt>
                <c:pt idx="2507">
                  <c:v>15741.71</c:v>
                </c:pt>
                <c:pt idx="2508">
                  <c:v>18662.78</c:v>
                </c:pt>
                <c:pt idx="2509">
                  <c:v>10748.94</c:v>
                </c:pt>
                <c:pt idx="2510">
                  <c:v>15161.53</c:v>
                </c:pt>
                <c:pt idx="2511">
                  <c:v>17061.28</c:v>
                </c:pt>
                <c:pt idx="2512">
                  <c:v>16156.14</c:v>
                </c:pt>
                <c:pt idx="2513">
                  <c:v>12910.19</c:v>
                </c:pt>
                <c:pt idx="2514">
                  <c:v>11398.13</c:v>
                </c:pt>
                <c:pt idx="2515">
                  <c:v>7542.7</c:v>
                </c:pt>
                <c:pt idx="2516">
                  <c:v>6078.34</c:v>
                </c:pt>
                <c:pt idx="2517">
                  <c:v>11591.76</c:v>
                </c:pt>
                <c:pt idx="2518">
                  <c:v>3123.05</c:v>
                </c:pt>
                <c:pt idx="2519">
                  <c:v>4396.4399999999996</c:v>
                </c:pt>
                <c:pt idx="2520">
                  <c:v>10383.69</c:v>
                </c:pt>
                <c:pt idx="2521">
                  <c:v>15302.54</c:v>
                </c:pt>
                <c:pt idx="2522">
                  <c:v>13098.05</c:v>
                </c:pt>
                <c:pt idx="2523">
                  <c:v>16193.71</c:v>
                </c:pt>
                <c:pt idx="2524">
                  <c:v>17492.05</c:v>
                </c:pt>
                <c:pt idx="2525">
                  <c:v>16712.169999999998</c:v>
                </c:pt>
                <c:pt idx="2526">
                  <c:v>20859.14</c:v>
                </c:pt>
                <c:pt idx="2527">
                  <c:v>7754.85</c:v>
                </c:pt>
                <c:pt idx="2528">
                  <c:v>15432.85</c:v>
                </c:pt>
                <c:pt idx="2529">
                  <c:v>9574.59</c:v>
                </c:pt>
                <c:pt idx="2530">
                  <c:v>9573.64</c:v>
                </c:pt>
                <c:pt idx="2531">
                  <c:v>12155.55</c:v>
                </c:pt>
                <c:pt idx="2532">
                  <c:v>17355.91</c:v>
                </c:pt>
                <c:pt idx="2533">
                  <c:v>15615.2</c:v>
                </c:pt>
                <c:pt idx="2534">
                  <c:v>16111.36</c:v>
                </c:pt>
                <c:pt idx="2535">
                  <c:v>11295.11</c:v>
                </c:pt>
                <c:pt idx="2536">
                  <c:v>13090.06</c:v>
                </c:pt>
                <c:pt idx="2537">
                  <c:v>11830.49</c:v>
                </c:pt>
                <c:pt idx="2538">
                  <c:v>19854.73</c:v>
                </c:pt>
                <c:pt idx="2539">
                  <c:v>13270.19</c:v>
                </c:pt>
                <c:pt idx="2540">
                  <c:v>11849.37</c:v>
                </c:pt>
                <c:pt idx="2541">
                  <c:v>17006.79</c:v>
                </c:pt>
                <c:pt idx="2542">
                  <c:v>17185.64</c:v>
                </c:pt>
                <c:pt idx="2543">
                  <c:v>16892.02</c:v>
                </c:pt>
                <c:pt idx="2544">
                  <c:v>18926.36</c:v>
                </c:pt>
                <c:pt idx="2545">
                  <c:v>13466.51</c:v>
                </c:pt>
                <c:pt idx="2546">
                  <c:v>13860.19</c:v>
                </c:pt>
                <c:pt idx="2547">
                  <c:v>14654.98</c:v>
                </c:pt>
                <c:pt idx="2548">
                  <c:v>15120.85</c:v>
                </c:pt>
                <c:pt idx="2549">
                  <c:v>16516.990000000002</c:v>
                </c:pt>
                <c:pt idx="2550">
                  <c:v>9926.69</c:v>
                </c:pt>
                <c:pt idx="2551">
                  <c:v>4410.88</c:v>
                </c:pt>
                <c:pt idx="2552">
                  <c:v>6618.96</c:v>
                </c:pt>
                <c:pt idx="2553">
                  <c:v>14155.24</c:v>
                </c:pt>
                <c:pt idx="2554">
                  <c:v>15959.66</c:v>
                </c:pt>
                <c:pt idx="2555">
                  <c:v>8749.9699999999993</c:v>
                </c:pt>
                <c:pt idx="2556">
                  <c:v>7002.54</c:v>
                </c:pt>
                <c:pt idx="2557">
                  <c:v>14702.23</c:v>
                </c:pt>
                <c:pt idx="2558">
                  <c:v>17351.87</c:v>
                </c:pt>
                <c:pt idx="2559">
                  <c:v>12670.72</c:v>
                </c:pt>
                <c:pt idx="2560">
                  <c:v>17404.7</c:v>
                </c:pt>
                <c:pt idx="2561">
                  <c:v>18495.39</c:v>
                </c:pt>
                <c:pt idx="2562">
                  <c:v>15535.83</c:v>
                </c:pt>
                <c:pt idx="2563">
                  <c:v>9055.82</c:v>
                </c:pt>
                <c:pt idx="2564">
                  <c:v>11027.49</c:v>
                </c:pt>
                <c:pt idx="2565">
                  <c:v>7166.52</c:v>
                </c:pt>
                <c:pt idx="2566">
                  <c:v>12547.57</c:v>
                </c:pt>
                <c:pt idx="2567">
                  <c:v>8399.01</c:v>
                </c:pt>
                <c:pt idx="2568">
                  <c:v>9849.4</c:v>
                </c:pt>
                <c:pt idx="2569">
                  <c:v>10205.459999999999</c:v>
                </c:pt>
                <c:pt idx="2570">
                  <c:v>15752</c:v>
                </c:pt>
                <c:pt idx="2571">
                  <c:v>8081.3</c:v>
                </c:pt>
                <c:pt idx="2572">
                  <c:v>14178.5</c:v>
                </c:pt>
                <c:pt idx="2573">
                  <c:v>11827.31</c:v>
                </c:pt>
                <c:pt idx="2574">
                  <c:v>20074.919999999998</c:v>
                </c:pt>
                <c:pt idx="2575">
                  <c:v>20875.150000000001</c:v>
                </c:pt>
                <c:pt idx="2576">
                  <c:v>17751.91</c:v>
                </c:pt>
                <c:pt idx="2577">
                  <c:v>13791.62</c:v>
                </c:pt>
                <c:pt idx="2578">
                  <c:v>17117.11</c:v>
                </c:pt>
                <c:pt idx="2579">
                  <c:v>15091.4</c:v>
                </c:pt>
                <c:pt idx="2580">
                  <c:v>17373.57</c:v>
                </c:pt>
                <c:pt idx="2581">
                  <c:v>14519.48</c:v>
                </c:pt>
                <c:pt idx="2582">
                  <c:v>10877.24</c:v>
                </c:pt>
                <c:pt idx="2583">
                  <c:v>12692.57</c:v>
                </c:pt>
                <c:pt idx="2584">
                  <c:v>11250.94</c:v>
                </c:pt>
                <c:pt idx="2585">
                  <c:v>6845</c:v>
                </c:pt>
                <c:pt idx="2586">
                  <c:v>3405.75</c:v>
                </c:pt>
                <c:pt idx="2587">
                  <c:v>11220.79</c:v>
                </c:pt>
                <c:pt idx="2588">
                  <c:v>4558.32</c:v>
                </c:pt>
                <c:pt idx="2589">
                  <c:v>2258.2199999999998</c:v>
                </c:pt>
                <c:pt idx="2590">
                  <c:v>3657.03</c:v>
                </c:pt>
                <c:pt idx="2591">
                  <c:v>2668.26</c:v>
                </c:pt>
                <c:pt idx="2592">
                  <c:v>3893.03</c:v>
                </c:pt>
                <c:pt idx="2593">
                  <c:v>16269.74</c:v>
                </c:pt>
                <c:pt idx="2594">
                  <c:v>18618.66</c:v>
                </c:pt>
                <c:pt idx="2595">
                  <c:v>15455.06</c:v>
                </c:pt>
                <c:pt idx="2596">
                  <c:v>14686.94</c:v>
                </c:pt>
                <c:pt idx="2597">
                  <c:v>12846</c:v>
                </c:pt>
                <c:pt idx="2598">
                  <c:v>16746.560000000001</c:v>
                </c:pt>
                <c:pt idx="2599">
                  <c:v>16727.64</c:v>
                </c:pt>
                <c:pt idx="2600">
                  <c:v>17402.07</c:v>
                </c:pt>
                <c:pt idx="2601">
                  <c:v>16248.21</c:v>
                </c:pt>
                <c:pt idx="2602">
                  <c:v>15989.43</c:v>
                </c:pt>
                <c:pt idx="2603">
                  <c:v>17713.78</c:v>
                </c:pt>
                <c:pt idx="2604">
                  <c:v>6644.11</c:v>
                </c:pt>
                <c:pt idx="2605">
                  <c:v>14231.9</c:v>
                </c:pt>
                <c:pt idx="2606">
                  <c:v>19382.63</c:v>
                </c:pt>
                <c:pt idx="2607">
                  <c:v>16034.52</c:v>
                </c:pt>
                <c:pt idx="2608">
                  <c:v>13508.05</c:v>
                </c:pt>
                <c:pt idx="2609">
                  <c:v>13058.03</c:v>
                </c:pt>
                <c:pt idx="2610">
                  <c:v>14181.85</c:v>
                </c:pt>
                <c:pt idx="2611">
                  <c:v>11743.8</c:v>
                </c:pt>
                <c:pt idx="2612">
                  <c:v>12008.46</c:v>
                </c:pt>
                <c:pt idx="2613">
                  <c:v>11561.58</c:v>
                </c:pt>
                <c:pt idx="2614">
                  <c:v>10118.48</c:v>
                </c:pt>
                <c:pt idx="2615">
                  <c:v>14751.19</c:v>
                </c:pt>
                <c:pt idx="2616">
                  <c:v>11441.6</c:v>
                </c:pt>
                <c:pt idx="2617">
                  <c:v>9225.99</c:v>
                </c:pt>
                <c:pt idx="2618">
                  <c:v>10874.81</c:v>
                </c:pt>
                <c:pt idx="2619">
                  <c:v>12593.27</c:v>
                </c:pt>
                <c:pt idx="2620">
                  <c:v>11451.53</c:v>
                </c:pt>
                <c:pt idx="2621">
                  <c:v>13082.87</c:v>
                </c:pt>
                <c:pt idx="2622">
                  <c:v>10957.97</c:v>
                </c:pt>
                <c:pt idx="2623">
                  <c:v>11553.93</c:v>
                </c:pt>
                <c:pt idx="2624">
                  <c:v>15848.55</c:v>
                </c:pt>
                <c:pt idx="2625">
                  <c:v>12610.1</c:v>
                </c:pt>
                <c:pt idx="2626">
                  <c:v>16497.25</c:v>
                </c:pt>
                <c:pt idx="2627">
                  <c:v>12677.49</c:v>
                </c:pt>
                <c:pt idx="2628">
                  <c:v>13659.23</c:v>
                </c:pt>
                <c:pt idx="2629">
                  <c:v>12661.02</c:v>
                </c:pt>
                <c:pt idx="2630">
                  <c:v>12429.65</c:v>
                </c:pt>
                <c:pt idx="2631">
                  <c:v>10898.52</c:v>
                </c:pt>
                <c:pt idx="2632">
                  <c:v>10911.61</c:v>
                </c:pt>
                <c:pt idx="2633">
                  <c:v>13197.71</c:v>
                </c:pt>
                <c:pt idx="2634">
                  <c:v>14008.63</c:v>
                </c:pt>
                <c:pt idx="2635">
                  <c:v>10568.2</c:v>
                </c:pt>
                <c:pt idx="2636">
                  <c:v>12414.61</c:v>
                </c:pt>
                <c:pt idx="2637">
                  <c:v>12051.76</c:v>
                </c:pt>
                <c:pt idx="2638">
                  <c:v>9754.15</c:v>
                </c:pt>
                <c:pt idx="2639">
                  <c:v>11197.32</c:v>
                </c:pt>
                <c:pt idx="2640">
                  <c:v>15103.89</c:v>
                </c:pt>
                <c:pt idx="2641">
                  <c:v>7976.43</c:v>
                </c:pt>
                <c:pt idx="2642">
                  <c:v>11148.6</c:v>
                </c:pt>
                <c:pt idx="2643">
                  <c:v>10990.98</c:v>
                </c:pt>
                <c:pt idx="2644">
                  <c:v>15685.5</c:v>
                </c:pt>
                <c:pt idx="2645">
                  <c:v>11371.09</c:v>
                </c:pt>
                <c:pt idx="2646">
                  <c:v>15586.46</c:v>
                </c:pt>
                <c:pt idx="2647">
                  <c:v>9670.1</c:v>
                </c:pt>
                <c:pt idx="2648">
                  <c:v>5755.95</c:v>
                </c:pt>
                <c:pt idx="2649">
                  <c:v>6332.38</c:v>
                </c:pt>
                <c:pt idx="2650">
                  <c:v>4879.8100000000004</c:v>
                </c:pt>
                <c:pt idx="2651">
                  <c:v>7005.92</c:v>
                </c:pt>
                <c:pt idx="2652">
                  <c:v>5458.35</c:v>
                </c:pt>
                <c:pt idx="2653">
                  <c:v>4451.12</c:v>
                </c:pt>
                <c:pt idx="2654">
                  <c:v>3980.86</c:v>
                </c:pt>
                <c:pt idx="2655">
                  <c:v>4920.3900000000003</c:v>
                </c:pt>
                <c:pt idx="2656">
                  <c:v>3043.98</c:v>
                </c:pt>
                <c:pt idx="2657">
                  <c:v>4620.28</c:v>
                </c:pt>
                <c:pt idx="2658">
                  <c:v>3516.1</c:v>
                </c:pt>
                <c:pt idx="2659">
                  <c:v>4978.32</c:v>
                </c:pt>
                <c:pt idx="2660">
                  <c:v>5401.79</c:v>
                </c:pt>
                <c:pt idx="2661">
                  <c:v>6574.84</c:v>
                </c:pt>
                <c:pt idx="2662">
                  <c:v>7013.57</c:v>
                </c:pt>
                <c:pt idx="2663">
                  <c:v>4388.5</c:v>
                </c:pt>
                <c:pt idx="2664">
                  <c:v>3024.68</c:v>
                </c:pt>
                <c:pt idx="2665">
                  <c:v>5224.74</c:v>
                </c:pt>
                <c:pt idx="2666">
                  <c:v>3409.8</c:v>
                </c:pt>
                <c:pt idx="2667">
                  <c:v>3603.47</c:v>
                </c:pt>
                <c:pt idx="2668">
                  <c:v>4622.43</c:v>
                </c:pt>
                <c:pt idx="2669">
                  <c:v>2557.0300000000002</c:v>
                </c:pt>
                <c:pt idx="2670">
                  <c:v>3646.38</c:v>
                </c:pt>
                <c:pt idx="2671">
                  <c:v>4545.08</c:v>
                </c:pt>
                <c:pt idx="2672">
                  <c:v>3270.91</c:v>
                </c:pt>
                <c:pt idx="2673">
                  <c:v>2548.69</c:v>
                </c:pt>
                <c:pt idx="2674">
                  <c:v>3006.06</c:v>
                </c:pt>
                <c:pt idx="2675">
                  <c:v>4879.2700000000004</c:v>
                </c:pt>
                <c:pt idx="2676">
                  <c:v>4077.45</c:v>
                </c:pt>
                <c:pt idx="2677">
                  <c:v>2403.62</c:v>
                </c:pt>
                <c:pt idx="2678">
                  <c:v>2865.69</c:v>
                </c:pt>
                <c:pt idx="2679">
                  <c:v>5383.17</c:v>
                </c:pt>
                <c:pt idx="2680">
                  <c:v>6738.03</c:v>
                </c:pt>
                <c:pt idx="2681">
                  <c:v>5690.22</c:v>
                </c:pt>
                <c:pt idx="2682">
                  <c:v>2970.54</c:v>
                </c:pt>
                <c:pt idx="2683">
                  <c:v>5168.6899999999996</c:v>
                </c:pt>
                <c:pt idx="2684">
                  <c:v>4897.46</c:v>
                </c:pt>
                <c:pt idx="2685">
                  <c:v>4140.25</c:v>
                </c:pt>
                <c:pt idx="2686">
                  <c:v>3207.73</c:v>
                </c:pt>
                <c:pt idx="2687">
                  <c:v>2708.84</c:v>
                </c:pt>
                <c:pt idx="2688">
                  <c:v>2817.36</c:v>
                </c:pt>
                <c:pt idx="2689">
                  <c:v>3586.02</c:v>
                </c:pt>
                <c:pt idx="2690">
                  <c:v>3686.73</c:v>
                </c:pt>
                <c:pt idx="2691">
                  <c:v>3301.7</c:v>
                </c:pt>
                <c:pt idx="2692">
                  <c:v>3829.04</c:v>
                </c:pt>
                <c:pt idx="2693">
                  <c:v>3664.24</c:v>
                </c:pt>
                <c:pt idx="2694">
                  <c:v>4782.33</c:v>
                </c:pt>
                <c:pt idx="2695">
                  <c:v>4701.26</c:v>
                </c:pt>
                <c:pt idx="2696">
                  <c:v>5854.59</c:v>
                </c:pt>
                <c:pt idx="2697">
                  <c:v>3605.83</c:v>
                </c:pt>
                <c:pt idx="2698">
                  <c:v>4331.1499999999996</c:v>
                </c:pt>
                <c:pt idx="2699">
                  <c:v>4045</c:v>
                </c:pt>
                <c:pt idx="2700">
                  <c:v>5032.75</c:v>
                </c:pt>
                <c:pt idx="2701">
                  <c:v>6577.88</c:v>
                </c:pt>
                <c:pt idx="2702">
                  <c:v>5020.7</c:v>
                </c:pt>
                <c:pt idx="2703">
                  <c:v>3993.32</c:v>
                </c:pt>
                <c:pt idx="2704">
                  <c:v>5155.4399999999996</c:v>
                </c:pt>
                <c:pt idx="2705">
                  <c:v>4364.8599999999997</c:v>
                </c:pt>
                <c:pt idx="2706">
                  <c:v>4851.63</c:v>
                </c:pt>
                <c:pt idx="2707">
                  <c:v>3256.08</c:v>
                </c:pt>
                <c:pt idx="2708">
                  <c:v>3111.78</c:v>
                </c:pt>
                <c:pt idx="2709">
                  <c:v>3789.75</c:v>
                </c:pt>
                <c:pt idx="2710">
                  <c:v>3018.61</c:v>
                </c:pt>
                <c:pt idx="2711">
                  <c:v>3124.63</c:v>
                </c:pt>
                <c:pt idx="2712">
                  <c:v>5446.14</c:v>
                </c:pt>
                <c:pt idx="2713">
                  <c:v>7700.78</c:v>
                </c:pt>
                <c:pt idx="2714">
                  <c:v>5525.63</c:v>
                </c:pt>
                <c:pt idx="2715">
                  <c:v>5774.33</c:v>
                </c:pt>
                <c:pt idx="2716">
                  <c:v>5128.2700000000004</c:v>
                </c:pt>
                <c:pt idx="2717">
                  <c:v>5200.33</c:v>
                </c:pt>
                <c:pt idx="2718">
                  <c:v>4454.29</c:v>
                </c:pt>
                <c:pt idx="2719">
                  <c:v>7273.02</c:v>
                </c:pt>
                <c:pt idx="2720">
                  <c:v>4701.28</c:v>
                </c:pt>
                <c:pt idx="2721">
                  <c:v>5769.83</c:v>
                </c:pt>
                <c:pt idx="2722">
                  <c:v>5953.71</c:v>
                </c:pt>
                <c:pt idx="2723">
                  <c:v>5595.42</c:v>
                </c:pt>
                <c:pt idx="2724">
                  <c:v>5414.22</c:v>
                </c:pt>
                <c:pt idx="2725">
                  <c:v>7261.38</c:v>
                </c:pt>
                <c:pt idx="2726">
                  <c:v>7825.93</c:v>
                </c:pt>
                <c:pt idx="2727">
                  <c:v>5611.66</c:v>
                </c:pt>
                <c:pt idx="2728">
                  <c:v>7070.85</c:v>
                </c:pt>
                <c:pt idx="2729">
                  <c:v>7797.62</c:v>
                </c:pt>
                <c:pt idx="2730">
                  <c:v>6710.58</c:v>
                </c:pt>
                <c:pt idx="2731">
                  <c:v>5222.9399999999996</c:v>
                </c:pt>
                <c:pt idx="2732">
                  <c:v>6487.91</c:v>
                </c:pt>
                <c:pt idx="2733">
                  <c:v>3571.31</c:v>
                </c:pt>
                <c:pt idx="2734">
                  <c:v>8127.06</c:v>
                </c:pt>
                <c:pt idx="2735">
                  <c:v>4003.85</c:v>
                </c:pt>
                <c:pt idx="2736">
                  <c:v>7834.34</c:v>
                </c:pt>
                <c:pt idx="2737">
                  <c:v>5337.54</c:v>
                </c:pt>
                <c:pt idx="2738">
                  <c:v>4407.37</c:v>
                </c:pt>
                <c:pt idx="2739">
                  <c:v>3745.73</c:v>
                </c:pt>
                <c:pt idx="2740">
                  <c:v>5827.4</c:v>
                </c:pt>
                <c:pt idx="2741">
                  <c:v>5483.42</c:v>
                </c:pt>
                <c:pt idx="2742">
                  <c:v>5272.09</c:v>
                </c:pt>
                <c:pt idx="2743">
                  <c:v>5604.27</c:v>
                </c:pt>
                <c:pt idx="2744">
                  <c:v>4109.1499999999996</c:v>
                </c:pt>
                <c:pt idx="2745">
                  <c:v>4099.62</c:v>
                </c:pt>
                <c:pt idx="2746">
                  <c:v>2530.08</c:v>
                </c:pt>
                <c:pt idx="2747">
                  <c:v>2545.23</c:v>
                </c:pt>
                <c:pt idx="2748">
                  <c:v>3087.91</c:v>
                </c:pt>
                <c:pt idx="2749">
                  <c:v>3238.57</c:v>
                </c:pt>
                <c:pt idx="2750">
                  <c:v>3300.52</c:v>
                </c:pt>
                <c:pt idx="2751">
                  <c:v>3567.11</c:v>
                </c:pt>
                <c:pt idx="2752">
                  <c:v>2114.5</c:v>
                </c:pt>
                <c:pt idx="2753">
                  <c:v>5270.71</c:v>
                </c:pt>
                <c:pt idx="2754">
                  <c:v>5325.33</c:v>
                </c:pt>
                <c:pt idx="2755">
                  <c:v>2559.7800000000002</c:v>
                </c:pt>
                <c:pt idx="2756">
                  <c:v>3961.06</c:v>
                </c:pt>
                <c:pt idx="2757">
                  <c:v>3258.92</c:v>
                </c:pt>
                <c:pt idx="2758">
                  <c:v>2324.04</c:v>
                </c:pt>
                <c:pt idx="2759">
                  <c:v>3272.99</c:v>
                </c:pt>
                <c:pt idx="2760">
                  <c:v>3413.77</c:v>
                </c:pt>
                <c:pt idx="2761">
                  <c:v>2268.89</c:v>
                </c:pt>
                <c:pt idx="2762">
                  <c:v>2239.5100000000002</c:v>
                </c:pt>
                <c:pt idx="2763">
                  <c:v>3024.64</c:v>
                </c:pt>
                <c:pt idx="2764">
                  <c:v>2955.14</c:v>
                </c:pt>
                <c:pt idx="2765">
                  <c:v>3042.42</c:v>
                </c:pt>
                <c:pt idx="2766">
                  <c:v>3823.01</c:v>
                </c:pt>
                <c:pt idx="2767">
                  <c:v>4558.3599999999997</c:v>
                </c:pt>
                <c:pt idx="2768">
                  <c:v>3678.08</c:v>
                </c:pt>
                <c:pt idx="2769">
                  <c:v>3930.55</c:v>
                </c:pt>
                <c:pt idx="2770">
                  <c:v>2876.95</c:v>
                </c:pt>
                <c:pt idx="2771">
                  <c:v>2731.86</c:v>
                </c:pt>
                <c:pt idx="2772">
                  <c:v>2033.72</c:v>
                </c:pt>
                <c:pt idx="2773">
                  <c:v>2133.5</c:v>
                </c:pt>
                <c:pt idx="2774">
                  <c:v>2375.91</c:v>
                </c:pt>
                <c:pt idx="2775">
                  <c:v>2437.4899999999998</c:v>
                </c:pt>
                <c:pt idx="2776">
                  <c:v>2312.88</c:v>
                </c:pt>
                <c:pt idx="2777">
                  <c:v>3264.98</c:v>
                </c:pt>
                <c:pt idx="2778">
                  <c:v>2096.0700000000002</c:v>
                </c:pt>
                <c:pt idx="2779">
                  <c:v>2058.1</c:v>
                </c:pt>
                <c:pt idx="2780">
                  <c:v>2000.22</c:v>
                </c:pt>
                <c:pt idx="2781">
                  <c:v>2216.69</c:v>
                </c:pt>
                <c:pt idx="2782">
                  <c:v>2490.4499999999998</c:v>
                </c:pt>
                <c:pt idx="2783">
                  <c:v>2125.5700000000002</c:v>
                </c:pt>
                <c:pt idx="2784">
                  <c:v>2755.35</c:v>
                </c:pt>
                <c:pt idx="2785">
                  <c:v>2189.27</c:v>
                </c:pt>
                <c:pt idx="2786">
                  <c:v>2243.9499999999998</c:v>
                </c:pt>
                <c:pt idx="2787">
                  <c:v>1535.05</c:v>
                </c:pt>
                <c:pt idx="2788">
                  <c:v>2131.0500000000002</c:v>
                </c:pt>
                <c:pt idx="2789">
                  <c:v>1674.51</c:v>
                </c:pt>
                <c:pt idx="2790">
                  <c:v>2075.25</c:v>
                </c:pt>
                <c:pt idx="2791">
                  <c:v>1818.02</c:v>
                </c:pt>
                <c:pt idx="2792">
                  <c:v>2841.87</c:v>
                </c:pt>
                <c:pt idx="2793">
                  <c:v>2559.09</c:v>
                </c:pt>
                <c:pt idx="2794">
                  <c:v>81.92</c:v>
                </c:pt>
                <c:pt idx="2795">
                  <c:v>166.2</c:v>
                </c:pt>
                <c:pt idx="2796">
                  <c:v>1289.43</c:v>
                </c:pt>
                <c:pt idx="2797">
                  <c:v>5731.88</c:v>
                </c:pt>
                <c:pt idx="2798">
                  <c:v>5056.3</c:v>
                </c:pt>
                <c:pt idx="2799">
                  <c:v>3954.86</c:v>
                </c:pt>
                <c:pt idx="2800">
                  <c:v>5807.97</c:v>
                </c:pt>
                <c:pt idx="2801">
                  <c:v>3523.4</c:v>
                </c:pt>
                <c:pt idx="2802">
                  <c:v>3128.03</c:v>
                </c:pt>
                <c:pt idx="2803">
                  <c:v>1481.71</c:v>
                </c:pt>
                <c:pt idx="2804">
                  <c:v>3229.93</c:v>
                </c:pt>
                <c:pt idx="2805">
                  <c:v>2138.52</c:v>
                </c:pt>
                <c:pt idx="2806">
                  <c:v>2492.91</c:v>
                </c:pt>
                <c:pt idx="2807">
                  <c:v>2123.83</c:v>
                </c:pt>
                <c:pt idx="2808">
                  <c:v>3261.08</c:v>
                </c:pt>
                <c:pt idx="2809">
                  <c:v>3704.7</c:v>
                </c:pt>
                <c:pt idx="2810">
                  <c:v>2552.77</c:v>
                </c:pt>
                <c:pt idx="2811">
                  <c:v>3579.94</c:v>
                </c:pt>
                <c:pt idx="2812">
                  <c:v>3117.81</c:v>
                </c:pt>
                <c:pt idx="2813">
                  <c:v>2876.93</c:v>
                </c:pt>
                <c:pt idx="2814">
                  <c:v>3656.12</c:v>
                </c:pt>
                <c:pt idx="2815">
                  <c:v>3055.12</c:v>
                </c:pt>
                <c:pt idx="2816">
                  <c:v>3249.02</c:v>
                </c:pt>
                <c:pt idx="2817">
                  <c:v>3606.75</c:v>
                </c:pt>
                <c:pt idx="2818">
                  <c:v>3794.68</c:v>
                </c:pt>
                <c:pt idx="2819">
                  <c:v>2280.21</c:v>
                </c:pt>
                <c:pt idx="2820">
                  <c:v>3174.57</c:v>
                </c:pt>
                <c:pt idx="2821">
                  <c:v>3453.54</c:v>
                </c:pt>
                <c:pt idx="2822">
                  <c:v>2715.25</c:v>
                </c:pt>
                <c:pt idx="2823">
                  <c:v>3223.42</c:v>
                </c:pt>
                <c:pt idx="2824">
                  <c:v>3993.13</c:v>
                </c:pt>
                <c:pt idx="2825">
                  <c:v>1965.69</c:v>
                </c:pt>
                <c:pt idx="2826">
                  <c:v>1817.35</c:v>
                </c:pt>
                <c:pt idx="2827">
                  <c:v>1677.83</c:v>
                </c:pt>
                <c:pt idx="2828">
                  <c:v>2788.22</c:v>
                </c:pt>
                <c:pt idx="2829">
                  <c:v>1569.38</c:v>
                </c:pt>
                <c:pt idx="2830">
                  <c:v>2428.9699999999998</c:v>
                </c:pt>
                <c:pt idx="2831">
                  <c:v>3338.76</c:v>
                </c:pt>
                <c:pt idx="2832">
                  <c:v>2487.87</c:v>
                </c:pt>
                <c:pt idx="2833">
                  <c:v>3177</c:v>
                </c:pt>
                <c:pt idx="2834">
                  <c:v>3277.64</c:v>
                </c:pt>
                <c:pt idx="2835">
                  <c:v>2952.42</c:v>
                </c:pt>
                <c:pt idx="2836">
                  <c:v>3019.53</c:v>
                </c:pt>
                <c:pt idx="2837">
                  <c:v>3037.14</c:v>
                </c:pt>
                <c:pt idx="2838">
                  <c:v>3382.18</c:v>
                </c:pt>
                <c:pt idx="2839">
                  <c:v>2995.65</c:v>
                </c:pt>
                <c:pt idx="2840">
                  <c:v>2427.67</c:v>
                </c:pt>
                <c:pt idx="2841">
                  <c:v>2846.97</c:v>
                </c:pt>
                <c:pt idx="2842">
                  <c:v>2824.8</c:v>
                </c:pt>
                <c:pt idx="2843">
                  <c:v>3546.89</c:v>
                </c:pt>
                <c:pt idx="2844">
                  <c:v>3604.02</c:v>
                </c:pt>
                <c:pt idx="2845">
                  <c:v>3536.23</c:v>
                </c:pt>
                <c:pt idx="2846">
                  <c:v>4071.4</c:v>
                </c:pt>
                <c:pt idx="2847">
                  <c:v>4310.58</c:v>
                </c:pt>
                <c:pt idx="2848">
                  <c:v>3802.66</c:v>
                </c:pt>
                <c:pt idx="2849">
                  <c:v>3675.94</c:v>
                </c:pt>
                <c:pt idx="2850">
                  <c:v>5581.25</c:v>
                </c:pt>
                <c:pt idx="2851">
                  <c:v>3486.61</c:v>
                </c:pt>
                <c:pt idx="2852">
                  <c:v>3951.17</c:v>
                </c:pt>
                <c:pt idx="2853">
                  <c:v>2375.11</c:v>
                </c:pt>
                <c:pt idx="2854">
                  <c:v>1435.79</c:v>
                </c:pt>
                <c:pt idx="2855">
                  <c:v>1852.24</c:v>
                </c:pt>
                <c:pt idx="2856">
                  <c:v>2729.12</c:v>
                </c:pt>
                <c:pt idx="2857">
                  <c:v>2226.96</c:v>
                </c:pt>
                <c:pt idx="2858">
                  <c:v>2718.46</c:v>
                </c:pt>
                <c:pt idx="2859">
                  <c:v>3104.36</c:v>
                </c:pt>
                <c:pt idx="2860">
                  <c:v>3605.78</c:v>
                </c:pt>
                <c:pt idx="2861">
                  <c:v>3363.07</c:v>
                </c:pt>
                <c:pt idx="2862">
                  <c:v>2727.93</c:v>
                </c:pt>
                <c:pt idx="2863">
                  <c:v>3541.92</c:v>
                </c:pt>
                <c:pt idx="2864">
                  <c:v>2851.11</c:v>
                </c:pt>
                <c:pt idx="2865">
                  <c:v>1832.89</c:v>
                </c:pt>
                <c:pt idx="2866">
                  <c:v>3165.28</c:v>
                </c:pt>
                <c:pt idx="2867">
                  <c:v>2730.78</c:v>
                </c:pt>
                <c:pt idx="2868">
                  <c:v>3348.62</c:v>
                </c:pt>
                <c:pt idx="2869">
                  <c:v>3417.15</c:v>
                </c:pt>
                <c:pt idx="2870">
                  <c:v>3051.09</c:v>
                </c:pt>
                <c:pt idx="2871">
                  <c:v>2913.76</c:v>
                </c:pt>
                <c:pt idx="2872">
                  <c:v>7116.59</c:v>
                </c:pt>
                <c:pt idx="2873">
                  <c:v>5858.53</c:v>
                </c:pt>
                <c:pt idx="2874">
                  <c:v>4418.3999999999996</c:v>
                </c:pt>
                <c:pt idx="2875">
                  <c:v>6418.01</c:v>
                </c:pt>
                <c:pt idx="2876">
                  <c:v>3195.87</c:v>
                </c:pt>
                <c:pt idx="2877">
                  <c:v>4180.66</c:v>
                </c:pt>
                <c:pt idx="2878">
                  <c:v>3176.01</c:v>
                </c:pt>
                <c:pt idx="2879">
                  <c:v>3086.03</c:v>
                </c:pt>
                <c:pt idx="2880">
                  <c:v>3163.87</c:v>
                </c:pt>
                <c:pt idx="2881">
                  <c:v>2401.61</c:v>
                </c:pt>
                <c:pt idx="2882">
                  <c:v>2453.6999999999998</c:v>
                </c:pt>
                <c:pt idx="2883">
                  <c:v>2709.67</c:v>
                </c:pt>
                <c:pt idx="2884">
                  <c:v>2683.34</c:v>
                </c:pt>
                <c:pt idx="2885">
                  <c:v>2907.73</c:v>
                </c:pt>
                <c:pt idx="2886">
                  <c:v>2232.85</c:v>
                </c:pt>
                <c:pt idx="2887">
                  <c:v>2296.1799999999998</c:v>
                </c:pt>
                <c:pt idx="2888">
                  <c:v>1041.43</c:v>
                </c:pt>
                <c:pt idx="2889">
                  <c:v>2213.27</c:v>
                </c:pt>
                <c:pt idx="2890">
                  <c:v>1892.75</c:v>
                </c:pt>
                <c:pt idx="2891">
                  <c:v>2245.9699999999998</c:v>
                </c:pt>
                <c:pt idx="2892">
                  <c:v>1630.07</c:v>
                </c:pt>
                <c:pt idx="2893">
                  <c:v>2346.5500000000002</c:v>
                </c:pt>
                <c:pt idx="2894">
                  <c:v>2116.1</c:v>
                </c:pt>
                <c:pt idx="2895">
                  <c:v>2603.84</c:v>
                </c:pt>
                <c:pt idx="2896">
                  <c:v>2769.41</c:v>
                </c:pt>
                <c:pt idx="2897">
                  <c:v>1945.66</c:v>
                </c:pt>
                <c:pt idx="2898">
                  <c:v>3501.1</c:v>
                </c:pt>
                <c:pt idx="2899">
                  <c:v>2199.09</c:v>
                </c:pt>
                <c:pt idx="2900">
                  <c:v>1582.17</c:v>
                </c:pt>
                <c:pt idx="2901">
                  <c:v>2644.33</c:v>
                </c:pt>
                <c:pt idx="2902">
                  <c:v>2354.5</c:v>
                </c:pt>
                <c:pt idx="2903">
                  <c:v>2679.44</c:v>
                </c:pt>
                <c:pt idx="2904">
                  <c:v>2140.15</c:v>
                </c:pt>
                <c:pt idx="2905">
                  <c:v>2176.0700000000002</c:v>
                </c:pt>
                <c:pt idx="2906">
                  <c:v>1748.33</c:v>
                </c:pt>
                <c:pt idx="2907">
                  <c:v>2185.2800000000002</c:v>
                </c:pt>
                <c:pt idx="2908">
                  <c:v>2786.2</c:v>
                </c:pt>
                <c:pt idx="2909">
                  <c:v>1985.02</c:v>
                </c:pt>
                <c:pt idx="2910">
                  <c:v>1709.14</c:v>
                </c:pt>
                <c:pt idx="2911">
                  <c:v>2497.4699999999998</c:v>
                </c:pt>
                <c:pt idx="2912">
                  <c:v>2111.71</c:v>
                </c:pt>
                <c:pt idx="2913">
                  <c:v>1466.37</c:v>
                </c:pt>
                <c:pt idx="2914">
                  <c:v>2067.19</c:v>
                </c:pt>
                <c:pt idx="2915">
                  <c:v>2173.17</c:v>
                </c:pt>
                <c:pt idx="2916">
                  <c:v>2202.4</c:v>
                </c:pt>
                <c:pt idx="2917">
                  <c:v>1999.88</c:v>
                </c:pt>
                <c:pt idx="2918">
                  <c:v>2134.42</c:v>
                </c:pt>
                <c:pt idx="2919">
                  <c:v>2687.4</c:v>
                </c:pt>
                <c:pt idx="2920">
                  <c:v>1613.45</c:v>
                </c:pt>
                <c:pt idx="2921">
                  <c:v>2028.9</c:v>
                </c:pt>
                <c:pt idx="2922">
                  <c:v>3207.44</c:v>
                </c:pt>
                <c:pt idx="2923">
                  <c:v>2433.1</c:v>
                </c:pt>
                <c:pt idx="2924">
                  <c:v>2849.35</c:v>
                </c:pt>
                <c:pt idx="2925">
                  <c:v>2754.99</c:v>
                </c:pt>
                <c:pt idx="2926">
                  <c:v>1891.32</c:v>
                </c:pt>
                <c:pt idx="2927">
                  <c:v>3926.34</c:v>
                </c:pt>
                <c:pt idx="2928">
                  <c:v>1325.06</c:v>
                </c:pt>
                <c:pt idx="2929">
                  <c:v>2273.75</c:v>
                </c:pt>
                <c:pt idx="2930">
                  <c:v>2182.98</c:v>
                </c:pt>
                <c:pt idx="2931">
                  <c:v>2455.54</c:v>
                </c:pt>
                <c:pt idx="2932">
                  <c:v>1269.06</c:v>
                </c:pt>
                <c:pt idx="2933">
                  <c:v>1992.05</c:v>
                </c:pt>
                <c:pt idx="2934">
                  <c:v>2745.8</c:v>
                </c:pt>
                <c:pt idx="2935">
                  <c:v>1782.94</c:v>
                </c:pt>
                <c:pt idx="2936">
                  <c:v>1988.93</c:v>
                </c:pt>
                <c:pt idx="2937">
                  <c:v>2292.2399999999998</c:v>
                </c:pt>
                <c:pt idx="2938">
                  <c:v>2274.31</c:v>
                </c:pt>
                <c:pt idx="2939">
                  <c:v>1999.39</c:v>
                </c:pt>
                <c:pt idx="2940">
                  <c:v>2749.13</c:v>
                </c:pt>
                <c:pt idx="2941">
                  <c:v>1975.19</c:v>
                </c:pt>
                <c:pt idx="2942">
                  <c:v>2289.46</c:v>
                </c:pt>
                <c:pt idx="2943">
                  <c:v>2183.5500000000002</c:v>
                </c:pt>
                <c:pt idx="2944">
                  <c:v>2131.91</c:v>
                </c:pt>
                <c:pt idx="2945">
                  <c:v>1342.49</c:v>
                </c:pt>
                <c:pt idx="2946">
                  <c:v>2230.3200000000002</c:v>
                </c:pt>
                <c:pt idx="2947">
                  <c:v>2372.0700000000002</c:v>
                </c:pt>
                <c:pt idx="2948">
                  <c:v>2029.87</c:v>
                </c:pt>
                <c:pt idx="2949">
                  <c:v>2042.76</c:v>
                </c:pt>
                <c:pt idx="2950">
                  <c:v>2829.48</c:v>
                </c:pt>
                <c:pt idx="2951">
                  <c:v>2313.09</c:v>
                </c:pt>
                <c:pt idx="2952">
                  <c:v>2157.88</c:v>
                </c:pt>
                <c:pt idx="2953">
                  <c:v>2436.3200000000002</c:v>
                </c:pt>
                <c:pt idx="2954">
                  <c:v>2101.0500000000002</c:v>
                </c:pt>
                <c:pt idx="2955">
                  <c:v>1778.62</c:v>
                </c:pt>
                <c:pt idx="2956">
                  <c:v>5064.76</c:v>
                </c:pt>
                <c:pt idx="2957">
                  <c:v>3635.7</c:v>
                </c:pt>
                <c:pt idx="2958">
                  <c:v>2918.35</c:v>
                </c:pt>
                <c:pt idx="2959">
                  <c:v>2478.54</c:v>
                </c:pt>
                <c:pt idx="2960">
                  <c:v>2947.25</c:v>
                </c:pt>
                <c:pt idx="2961">
                  <c:v>2483.34</c:v>
                </c:pt>
                <c:pt idx="2962">
                  <c:v>2733.13</c:v>
                </c:pt>
                <c:pt idx="2963">
                  <c:v>2763.7</c:v>
                </c:pt>
                <c:pt idx="2964">
                  <c:v>1675.69</c:v>
                </c:pt>
                <c:pt idx="2965">
                  <c:v>1527.24</c:v>
                </c:pt>
                <c:pt idx="2966">
                  <c:v>1615</c:v>
                </c:pt>
                <c:pt idx="2967">
                  <c:v>1987.47</c:v>
                </c:pt>
                <c:pt idx="2968">
                  <c:v>1961.64</c:v>
                </c:pt>
                <c:pt idx="2969">
                  <c:v>1915.42</c:v>
                </c:pt>
                <c:pt idx="2970">
                  <c:v>2225.2399999999998</c:v>
                </c:pt>
                <c:pt idx="2971">
                  <c:v>2228.59</c:v>
                </c:pt>
                <c:pt idx="2972">
                  <c:v>2450.89</c:v>
                </c:pt>
                <c:pt idx="2973">
                  <c:v>2385.73</c:v>
                </c:pt>
                <c:pt idx="2974">
                  <c:v>2418.66</c:v>
                </c:pt>
                <c:pt idx="2975">
                  <c:v>2483.65</c:v>
                </c:pt>
                <c:pt idx="2976">
                  <c:v>2153.73</c:v>
                </c:pt>
                <c:pt idx="2977">
                  <c:v>1966.18</c:v>
                </c:pt>
                <c:pt idx="2978">
                  <c:v>2325.1799999999998</c:v>
                </c:pt>
                <c:pt idx="2979">
                  <c:v>2143.66</c:v>
                </c:pt>
                <c:pt idx="2980">
                  <c:v>2203.1999999999998</c:v>
                </c:pt>
                <c:pt idx="2981">
                  <c:v>2108.56</c:v>
                </c:pt>
                <c:pt idx="2982">
                  <c:v>2317.88</c:v>
                </c:pt>
                <c:pt idx="2983">
                  <c:v>2791.16</c:v>
                </c:pt>
                <c:pt idx="2984">
                  <c:v>1896.74</c:v>
                </c:pt>
                <c:pt idx="2985">
                  <c:v>196.92</c:v>
                </c:pt>
                <c:pt idx="2986">
                  <c:v>235.18</c:v>
                </c:pt>
                <c:pt idx="2987">
                  <c:v>1206.8599999999999</c:v>
                </c:pt>
                <c:pt idx="2988">
                  <c:v>1655.66</c:v>
                </c:pt>
                <c:pt idx="2989">
                  <c:v>1618.98</c:v>
                </c:pt>
                <c:pt idx="2990">
                  <c:v>1845.52</c:v>
                </c:pt>
                <c:pt idx="2991">
                  <c:v>1773.61</c:v>
                </c:pt>
                <c:pt idx="2992">
                  <c:v>1450.91</c:v>
                </c:pt>
                <c:pt idx="2993">
                  <c:v>1544.3</c:v>
                </c:pt>
                <c:pt idx="2994">
                  <c:v>1764.28</c:v>
                </c:pt>
                <c:pt idx="2995">
                  <c:v>1504.75</c:v>
                </c:pt>
                <c:pt idx="2996">
                  <c:v>1911</c:v>
                </c:pt>
                <c:pt idx="2997">
                  <c:v>2054.02</c:v>
                </c:pt>
                <c:pt idx="2998">
                  <c:v>1864.84</c:v>
                </c:pt>
                <c:pt idx="2999">
                  <c:v>1968.86</c:v>
                </c:pt>
                <c:pt idx="3000">
                  <c:v>1328.09</c:v>
                </c:pt>
                <c:pt idx="3001">
                  <c:v>2161.02</c:v>
                </c:pt>
                <c:pt idx="3002">
                  <c:v>2281.9499999999998</c:v>
                </c:pt>
                <c:pt idx="3003">
                  <c:v>1593.26</c:v>
                </c:pt>
                <c:pt idx="3004">
                  <c:v>2305.65</c:v>
                </c:pt>
                <c:pt idx="3005">
                  <c:v>1635.42</c:v>
                </c:pt>
                <c:pt idx="3006">
                  <c:v>1937.74</c:v>
                </c:pt>
                <c:pt idx="3007">
                  <c:v>1929.16</c:v>
                </c:pt>
                <c:pt idx="3008">
                  <c:v>1547.97</c:v>
                </c:pt>
                <c:pt idx="3009">
                  <c:v>1329.21</c:v>
                </c:pt>
                <c:pt idx="3010">
                  <c:v>1755.96</c:v>
                </c:pt>
                <c:pt idx="3011">
                  <c:v>1908.1</c:v>
                </c:pt>
                <c:pt idx="3012">
                  <c:v>2093.4899999999998</c:v>
                </c:pt>
                <c:pt idx="3013">
                  <c:v>2016.7</c:v>
                </c:pt>
                <c:pt idx="3014">
                  <c:v>1646.45</c:v>
                </c:pt>
                <c:pt idx="3015">
                  <c:v>1543.85</c:v>
                </c:pt>
                <c:pt idx="3016">
                  <c:v>1935.24</c:v>
                </c:pt>
                <c:pt idx="3017">
                  <c:v>1708.51</c:v>
                </c:pt>
                <c:pt idx="3018">
                  <c:v>1734.96</c:v>
                </c:pt>
                <c:pt idx="3019">
                  <c:v>1568.92</c:v>
                </c:pt>
                <c:pt idx="3020">
                  <c:v>1501.77</c:v>
                </c:pt>
                <c:pt idx="3021">
                  <c:v>1529.22</c:v>
                </c:pt>
                <c:pt idx="3022">
                  <c:v>1740.11</c:v>
                </c:pt>
                <c:pt idx="3023">
                  <c:v>1557.65</c:v>
                </c:pt>
                <c:pt idx="3024">
                  <c:v>1682.23</c:v>
                </c:pt>
                <c:pt idx="3025">
                  <c:v>1841.21</c:v>
                </c:pt>
                <c:pt idx="3026">
                  <c:v>1698.63</c:v>
                </c:pt>
                <c:pt idx="3027">
                  <c:v>2357.4699999999998</c:v>
                </c:pt>
                <c:pt idx="3028">
                  <c:v>1574.95</c:v>
                </c:pt>
                <c:pt idx="3029">
                  <c:v>2225.62</c:v>
                </c:pt>
                <c:pt idx="3030">
                  <c:v>2007.14</c:v>
                </c:pt>
                <c:pt idx="3031">
                  <c:v>2305.31</c:v>
                </c:pt>
                <c:pt idx="3032">
                  <c:v>2093.41</c:v>
                </c:pt>
                <c:pt idx="3033">
                  <c:v>1640.41</c:v>
                </c:pt>
                <c:pt idx="3034">
                  <c:v>1351.24</c:v>
                </c:pt>
                <c:pt idx="3035">
                  <c:v>3564.13</c:v>
                </c:pt>
                <c:pt idx="3036">
                  <c:v>2756.89</c:v>
                </c:pt>
                <c:pt idx="3037">
                  <c:v>2035.75</c:v>
                </c:pt>
                <c:pt idx="3038">
                  <c:v>1896.44</c:v>
                </c:pt>
                <c:pt idx="3039">
                  <c:v>1438.22</c:v>
                </c:pt>
                <c:pt idx="3040">
                  <c:v>1951.21</c:v>
                </c:pt>
                <c:pt idx="3041">
                  <c:v>1983.09</c:v>
                </c:pt>
                <c:pt idx="3042">
                  <c:v>1592.63</c:v>
                </c:pt>
                <c:pt idx="3043">
                  <c:v>1876.43</c:v>
                </c:pt>
                <c:pt idx="3044">
                  <c:v>2010.32</c:v>
                </c:pt>
                <c:pt idx="3045">
                  <c:v>2039.75</c:v>
                </c:pt>
                <c:pt idx="3046">
                  <c:v>1909.3</c:v>
                </c:pt>
                <c:pt idx="3047">
                  <c:v>2181.19</c:v>
                </c:pt>
                <c:pt idx="3048">
                  <c:v>1966.58</c:v>
                </c:pt>
                <c:pt idx="3049">
                  <c:v>1758.28</c:v>
                </c:pt>
                <c:pt idx="3050">
                  <c:v>2004.35</c:v>
                </c:pt>
                <c:pt idx="3051">
                  <c:v>1545.65</c:v>
                </c:pt>
                <c:pt idx="3052">
                  <c:v>1948.99</c:v>
                </c:pt>
                <c:pt idx="3053">
                  <c:v>1817.45</c:v>
                </c:pt>
                <c:pt idx="3054">
                  <c:v>2228.36</c:v>
                </c:pt>
                <c:pt idx="3055">
                  <c:v>2200.6799999999998</c:v>
                </c:pt>
                <c:pt idx="3056">
                  <c:v>3015.17</c:v>
                </c:pt>
                <c:pt idx="3057">
                  <c:v>1997.17</c:v>
                </c:pt>
                <c:pt idx="3058">
                  <c:v>2089.69</c:v>
                </c:pt>
                <c:pt idx="3059">
                  <c:v>1950.5</c:v>
                </c:pt>
                <c:pt idx="3060">
                  <c:v>2103</c:v>
                </c:pt>
                <c:pt idx="3061">
                  <c:v>1989.41</c:v>
                </c:pt>
                <c:pt idx="3062">
                  <c:v>2125.4499999999998</c:v>
                </c:pt>
                <c:pt idx="3063">
                  <c:v>1639.55</c:v>
                </c:pt>
                <c:pt idx="3064">
                  <c:v>1756.48</c:v>
                </c:pt>
                <c:pt idx="3065">
                  <c:v>2627.94</c:v>
                </c:pt>
                <c:pt idx="3066">
                  <c:v>3121.14</c:v>
                </c:pt>
                <c:pt idx="3067">
                  <c:v>2053.5700000000002</c:v>
                </c:pt>
                <c:pt idx="3068">
                  <c:v>1837.06</c:v>
                </c:pt>
                <c:pt idx="3069">
                  <c:v>1772.25</c:v>
                </c:pt>
                <c:pt idx="3070">
                  <c:v>3161.28</c:v>
                </c:pt>
                <c:pt idx="3071">
                  <c:v>2025.36</c:v>
                </c:pt>
                <c:pt idx="3072">
                  <c:v>1967.92</c:v>
                </c:pt>
                <c:pt idx="3073">
                  <c:v>1614.33</c:v>
                </c:pt>
                <c:pt idx="3074">
                  <c:v>1812.45</c:v>
                </c:pt>
                <c:pt idx="3075">
                  <c:v>1865.36</c:v>
                </c:pt>
                <c:pt idx="3076">
                  <c:v>1978.99</c:v>
                </c:pt>
                <c:pt idx="3077">
                  <c:v>2080.37</c:v>
                </c:pt>
                <c:pt idx="3078">
                  <c:v>1725.87</c:v>
                </c:pt>
                <c:pt idx="3079">
                  <c:v>1770.26</c:v>
                </c:pt>
                <c:pt idx="3080">
                  <c:v>2102.67</c:v>
                </c:pt>
                <c:pt idx="3081">
                  <c:v>1842.92</c:v>
                </c:pt>
                <c:pt idx="3082">
                  <c:v>2137.8200000000002</c:v>
                </c:pt>
                <c:pt idx="3083">
                  <c:v>1511.9</c:v>
                </c:pt>
                <c:pt idx="3084">
                  <c:v>4457.47</c:v>
                </c:pt>
                <c:pt idx="3085">
                  <c:v>261.42</c:v>
                </c:pt>
                <c:pt idx="3086">
                  <c:v>1609.7</c:v>
                </c:pt>
                <c:pt idx="3087">
                  <c:v>1617.34</c:v>
                </c:pt>
                <c:pt idx="3088">
                  <c:v>1783.88</c:v>
                </c:pt>
                <c:pt idx="3089">
                  <c:v>1552.27</c:v>
                </c:pt>
                <c:pt idx="3090">
                  <c:v>1676.57</c:v>
                </c:pt>
                <c:pt idx="3091">
                  <c:v>2219.09</c:v>
                </c:pt>
                <c:pt idx="3092">
                  <c:v>1987.64</c:v>
                </c:pt>
                <c:pt idx="3093">
                  <c:v>2057.23</c:v>
                </c:pt>
                <c:pt idx="3094">
                  <c:v>2216.91</c:v>
                </c:pt>
                <c:pt idx="3095">
                  <c:v>1233.1500000000001</c:v>
                </c:pt>
                <c:pt idx="3096">
                  <c:v>1849.39</c:v>
                </c:pt>
                <c:pt idx="3097">
                  <c:v>1987.17</c:v>
                </c:pt>
                <c:pt idx="3098">
                  <c:v>1973.18</c:v>
                </c:pt>
                <c:pt idx="3099">
                  <c:v>871.7</c:v>
                </c:pt>
                <c:pt idx="3100">
                  <c:v>2423.4</c:v>
                </c:pt>
                <c:pt idx="3101">
                  <c:v>1682.48</c:v>
                </c:pt>
                <c:pt idx="3102">
                  <c:v>1396.25</c:v>
                </c:pt>
                <c:pt idx="3103">
                  <c:v>1687.51</c:v>
                </c:pt>
                <c:pt idx="3104">
                  <c:v>2208.2399999999998</c:v>
                </c:pt>
                <c:pt idx="3105">
                  <c:v>2021.8</c:v>
                </c:pt>
                <c:pt idx="3106">
                  <c:v>1580.2</c:v>
                </c:pt>
                <c:pt idx="3107">
                  <c:v>2028.91</c:v>
                </c:pt>
                <c:pt idx="3108">
                  <c:v>1972.6</c:v>
                </c:pt>
                <c:pt idx="3109">
                  <c:v>2189.34</c:v>
                </c:pt>
                <c:pt idx="3110">
                  <c:v>1005.78</c:v>
                </c:pt>
                <c:pt idx="3111">
                  <c:v>3694.44</c:v>
                </c:pt>
                <c:pt idx="3112">
                  <c:v>1620.21</c:v>
                </c:pt>
                <c:pt idx="3113">
                  <c:v>2348.04</c:v>
                </c:pt>
                <c:pt idx="3114">
                  <c:v>1594.35</c:v>
                </c:pt>
                <c:pt idx="3115">
                  <c:v>1464.89</c:v>
                </c:pt>
                <c:pt idx="3116">
                  <c:v>1824.51</c:v>
                </c:pt>
                <c:pt idx="3117">
                  <c:v>4474.49</c:v>
                </c:pt>
                <c:pt idx="3118">
                  <c:v>1989.14</c:v>
                </c:pt>
                <c:pt idx="3119">
                  <c:v>1981.01</c:v>
                </c:pt>
                <c:pt idx="3120">
                  <c:v>1958.74</c:v>
                </c:pt>
                <c:pt idx="3121">
                  <c:v>1429.5</c:v>
                </c:pt>
                <c:pt idx="3122">
                  <c:v>1715.89</c:v>
                </c:pt>
                <c:pt idx="3123">
                  <c:v>2007.25</c:v>
                </c:pt>
                <c:pt idx="3124">
                  <c:v>1381.18</c:v>
                </c:pt>
                <c:pt idx="3125">
                  <c:v>2137.37</c:v>
                </c:pt>
                <c:pt idx="3126">
                  <c:v>2035.57</c:v>
                </c:pt>
                <c:pt idx="3127">
                  <c:v>2342.4899999999998</c:v>
                </c:pt>
                <c:pt idx="3128">
                  <c:v>2424.2199999999998</c:v>
                </c:pt>
                <c:pt idx="3129">
                  <c:v>2418.14</c:v>
                </c:pt>
                <c:pt idx="3130">
                  <c:v>2219.14</c:v>
                </c:pt>
                <c:pt idx="3131">
                  <c:v>2010.5</c:v>
                </c:pt>
                <c:pt idx="3132">
                  <c:v>1269.26</c:v>
                </c:pt>
                <c:pt idx="3133">
                  <c:v>1659.47</c:v>
                </c:pt>
                <c:pt idx="3134">
                  <c:v>1695.21</c:v>
                </c:pt>
                <c:pt idx="3135">
                  <c:v>1907.75</c:v>
                </c:pt>
                <c:pt idx="3136">
                  <c:v>2069.8000000000002</c:v>
                </c:pt>
                <c:pt idx="3137">
                  <c:v>2310.86</c:v>
                </c:pt>
                <c:pt idx="3138">
                  <c:v>2607.92</c:v>
                </c:pt>
                <c:pt idx="3139">
                  <c:v>1947.68</c:v>
                </c:pt>
                <c:pt idx="3140">
                  <c:v>1492.34</c:v>
                </c:pt>
                <c:pt idx="3141">
                  <c:v>2055.27</c:v>
                </c:pt>
                <c:pt idx="3142">
                  <c:v>1361.22</c:v>
                </c:pt>
                <c:pt idx="3143">
                  <c:v>1320.96</c:v>
                </c:pt>
                <c:pt idx="3144">
                  <c:v>2033.66</c:v>
                </c:pt>
                <c:pt idx="3145">
                  <c:v>2139.56</c:v>
                </c:pt>
                <c:pt idx="3146">
                  <c:v>2274.09</c:v>
                </c:pt>
                <c:pt idx="3147">
                  <c:v>1514.23</c:v>
                </c:pt>
                <c:pt idx="3148">
                  <c:v>2547.6999999999998</c:v>
                </c:pt>
                <c:pt idx="3149">
                  <c:v>1675.27</c:v>
                </c:pt>
                <c:pt idx="3150">
                  <c:v>1584.26</c:v>
                </c:pt>
                <c:pt idx="3151">
                  <c:v>3334.3</c:v>
                </c:pt>
                <c:pt idx="3152">
                  <c:v>1370.61</c:v>
                </c:pt>
                <c:pt idx="3153">
                  <c:v>1548.33</c:v>
                </c:pt>
                <c:pt idx="3154">
                  <c:v>1909.38</c:v>
                </c:pt>
                <c:pt idx="3155">
                  <c:v>1742.6</c:v>
                </c:pt>
                <c:pt idx="3156">
                  <c:v>2547.0700000000002</c:v>
                </c:pt>
                <c:pt idx="3157">
                  <c:v>2306.56</c:v>
                </c:pt>
                <c:pt idx="3158">
                  <c:v>2101.87</c:v>
                </c:pt>
                <c:pt idx="3159">
                  <c:v>2059.08</c:v>
                </c:pt>
                <c:pt idx="3160">
                  <c:v>1787.9</c:v>
                </c:pt>
                <c:pt idx="3161">
                  <c:v>1973.2</c:v>
                </c:pt>
                <c:pt idx="3162">
                  <c:v>1061.48</c:v>
                </c:pt>
                <c:pt idx="3163">
                  <c:v>1715.45</c:v>
                </c:pt>
                <c:pt idx="3164">
                  <c:v>1655.16</c:v>
                </c:pt>
                <c:pt idx="3165">
                  <c:v>1251.29</c:v>
                </c:pt>
                <c:pt idx="3166">
                  <c:v>2056.04</c:v>
                </c:pt>
                <c:pt idx="3167">
                  <c:v>2111.9299999999998</c:v>
                </c:pt>
                <c:pt idx="3168">
                  <c:v>2155.4</c:v>
                </c:pt>
                <c:pt idx="3169">
                  <c:v>1908.63</c:v>
                </c:pt>
                <c:pt idx="3170">
                  <c:v>2792.65</c:v>
                </c:pt>
                <c:pt idx="3171">
                  <c:v>1522.51</c:v>
                </c:pt>
                <c:pt idx="3172">
                  <c:v>1614.84</c:v>
                </c:pt>
                <c:pt idx="3173">
                  <c:v>2248.33</c:v>
                </c:pt>
                <c:pt idx="3174">
                  <c:v>1880.44</c:v>
                </c:pt>
                <c:pt idx="3175">
                  <c:v>1537.63</c:v>
                </c:pt>
                <c:pt idx="3176">
                  <c:v>2129.27</c:v>
                </c:pt>
                <c:pt idx="3177">
                  <c:v>2737.76</c:v>
                </c:pt>
                <c:pt idx="3178">
                  <c:v>1291.2</c:v>
                </c:pt>
                <c:pt idx="3179">
                  <c:v>1928.44</c:v>
                </c:pt>
                <c:pt idx="3180">
                  <c:v>2165.1</c:v>
                </c:pt>
                <c:pt idx="3181">
                  <c:v>1869.92</c:v>
                </c:pt>
                <c:pt idx="3182">
                  <c:v>2129.38</c:v>
                </c:pt>
                <c:pt idx="3183">
                  <c:v>2374.61</c:v>
                </c:pt>
                <c:pt idx="3184">
                  <c:v>2582.7600000000002</c:v>
                </c:pt>
                <c:pt idx="3185">
                  <c:v>1336.17</c:v>
                </c:pt>
                <c:pt idx="3186">
                  <c:v>2308.0500000000002</c:v>
                </c:pt>
                <c:pt idx="3187">
                  <c:v>1452.89</c:v>
                </c:pt>
                <c:pt idx="3188">
                  <c:v>1763.7</c:v>
                </c:pt>
                <c:pt idx="3189">
                  <c:v>1721.55</c:v>
                </c:pt>
                <c:pt idx="3190">
                  <c:v>1830.65</c:v>
                </c:pt>
                <c:pt idx="3191">
                  <c:v>1486.9</c:v>
                </c:pt>
                <c:pt idx="3192">
                  <c:v>2166.87</c:v>
                </c:pt>
                <c:pt idx="3193">
                  <c:v>1948.92</c:v>
                </c:pt>
                <c:pt idx="3194">
                  <c:v>1931.96</c:v>
                </c:pt>
                <c:pt idx="3195">
                  <c:v>1446.29</c:v>
                </c:pt>
                <c:pt idx="3196">
                  <c:v>2250.0100000000002</c:v>
                </c:pt>
                <c:pt idx="3197">
                  <c:v>1664.99</c:v>
                </c:pt>
                <c:pt idx="3198">
                  <c:v>2509.9499999999998</c:v>
                </c:pt>
                <c:pt idx="3199">
                  <c:v>2080.89</c:v>
                </c:pt>
                <c:pt idx="3200">
                  <c:v>2608.71</c:v>
                </c:pt>
                <c:pt idx="3201">
                  <c:v>1886.74</c:v>
                </c:pt>
                <c:pt idx="3202">
                  <c:v>2212.14</c:v>
                </c:pt>
                <c:pt idx="3203">
                  <c:v>1632.97</c:v>
                </c:pt>
                <c:pt idx="3204">
                  <c:v>1600.7</c:v>
                </c:pt>
                <c:pt idx="3205">
                  <c:v>1837.8</c:v>
                </c:pt>
                <c:pt idx="3206">
                  <c:v>1696.43</c:v>
                </c:pt>
                <c:pt idx="3207">
                  <c:v>2107.71</c:v>
                </c:pt>
                <c:pt idx="3208">
                  <c:v>1115.8599999999999</c:v>
                </c:pt>
                <c:pt idx="3209">
                  <c:v>1677.48</c:v>
                </c:pt>
                <c:pt idx="3210">
                  <c:v>1880.69</c:v>
                </c:pt>
                <c:pt idx="3211">
                  <c:v>1594.16</c:v>
                </c:pt>
                <c:pt idx="3212">
                  <c:v>1678.15</c:v>
                </c:pt>
                <c:pt idx="3213">
                  <c:v>1662.03</c:v>
                </c:pt>
                <c:pt idx="3214">
                  <c:v>1306.6400000000001</c:v>
                </c:pt>
                <c:pt idx="3215">
                  <c:v>1920.91</c:v>
                </c:pt>
                <c:pt idx="3216">
                  <c:v>1592.82</c:v>
                </c:pt>
                <c:pt idx="3217">
                  <c:v>1856.37</c:v>
                </c:pt>
                <c:pt idx="3218">
                  <c:v>2072.69</c:v>
                </c:pt>
                <c:pt idx="3219">
                  <c:v>2256.58</c:v>
                </c:pt>
                <c:pt idx="3220">
                  <c:v>2210.89</c:v>
                </c:pt>
                <c:pt idx="3221">
                  <c:v>2032.95</c:v>
                </c:pt>
                <c:pt idx="3222">
                  <c:v>2864.96</c:v>
                </c:pt>
                <c:pt idx="3223">
                  <c:v>1768.59</c:v>
                </c:pt>
                <c:pt idx="3224">
                  <c:v>1591.03</c:v>
                </c:pt>
                <c:pt idx="3225">
                  <c:v>2015.12</c:v>
                </c:pt>
                <c:pt idx="3226">
                  <c:v>2184.92</c:v>
                </c:pt>
                <c:pt idx="3227">
                  <c:v>1980.47</c:v>
                </c:pt>
                <c:pt idx="3228">
                  <c:v>2105.4299999999998</c:v>
                </c:pt>
                <c:pt idx="3229">
                  <c:v>2151.67</c:v>
                </c:pt>
                <c:pt idx="3230">
                  <c:v>2400.65</c:v>
                </c:pt>
                <c:pt idx="3231">
                  <c:v>1292.3499999999999</c:v>
                </c:pt>
                <c:pt idx="3232">
                  <c:v>2130.19</c:v>
                </c:pt>
                <c:pt idx="3233">
                  <c:v>1993.43</c:v>
                </c:pt>
                <c:pt idx="3234">
                  <c:v>2009.85</c:v>
                </c:pt>
                <c:pt idx="3235">
                  <c:v>1843.88</c:v>
                </c:pt>
                <c:pt idx="3236">
                  <c:v>2014.29</c:v>
                </c:pt>
                <c:pt idx="3237">
                  <c:v>2213.35</c:v>
                </c:pt>
                <c:pt idx="3238">
                  <c:v>3494.93</c:v>
                </c:pt>
                <c:pt idx="3239">
                  <c:v>2568.5700000000002</c:v>
                </c:pt>
                <c:pt idx="3240">
                  <c:v>1522.33</c:v>
                </c:pt>
                <c:pt idx="3241">
                  <c:v>1418.46</c:v>
                </c:pt>
                <c:pt idx="3242">
                  <c:v>2134.58</c:v>
                </c:pt>
                <c:pt idx="3243">
                  <c:v>2167.4699999999998</c:v>
                </c:pt>
                <c:pt idx="3244">
                  <c:v>1917.74</c:v>
                </c:pt>
                <c:pt idx="3245">
                  <c:v>1931.72</c:v>
                </c:pt>
                <c:pt idx="3246">
                  <c:v>1707.8</c:v>
                </c:pt>
                <c:pt idx="3247">
                  <c:v>1622.86</c:v>
                </c:pt>
                <c:pt idx="3248">
                  <c:v>1674.89</c:v>
                </c:pt>
                <c:pt idx="3249">
                  <c:v>1981.79</c:v>
                </c:pt>
                <c:pt idx="3250">
                  <c:v>1624.72</c:v>
                </c:pt>
                <c:pt idx="3251">
                  <c:v>2343.04</c:v>
                </c:pt>
                <c:pt idx="3252">
                  <c:v>2096.75</c:v>
                </c:pt>
                <c:pt idx="3253">
                  <c:v>1806.25</c:v>
                </c:pt>
                <c:pt idx="3254">
                  <c:v>1646.34</c:v>
                </c:pt>
                <c:pt idx="3255">
                  <c:v>2107.92</c:v>
                </c:pt>
                <c:pt idx="3256">
                  <c:v>2572.3200000000002</c:v>
                </c:pt>
                <c:pt idx="3257">
                  <c:v>2340.96</c:v>
                </c:pt>
                <c:pt idx="3258">
                  <c:v>569.49</c:v>
                </c:pt>
                <c:pt idx="3259">
                  <c:v>2127.8000000000002</c:v>
                </c:pt>
                <c:pt idx="3260">
                  <c:v>1248.05</c:v>
                </c:pt>
                <c:pt idx="3261">
                  <c:v>2106.79</c:v>
                </c:pt>
                <c:pt idx="3262">
                  <c:v>1802.42</c:v>
                </c:pt>
                <c:pt idx="3263">
                  <c:v>1724.56</c:v>
                </c:pt>
                <c:pt idx="3264">
                  <c:v>1729.18</c:v>
                </c:pt>
                <c:pt idx="3265">
                  <c:v>1740.52</c:v>
                </c:pt>
                <c:pt idx="3266">
                  <c:v>1826.9</c:v>
                </c:pt>
                <c:pt idx="3267">
                  <c:v>1651.91</c:v>
                </c:pt>
                <c:pt idx="3268">
                  <c:v>2352.7600000000002</c:v>
                </c:pt>
                <c:pt idx="3269">
                  <c:v>2166.0500000000002</c:v>
                </c:pt>
                <c:pt idx="3270">
                  <c:v>2023.71</c:v>
                </c:pt>
                <c:pt idx="3271">
                  <c:v>2198.39</c:v>
                </c:pt>
                <c:pt idx="3272">
                  <c:v>2356.91</c:v>
                </c:pt>
                <c:pt idx="3273">
                  <c:v>3101.16</c:v>
                </c:pt>
                <c:pt idx="3274">
                  <c:v>1888.12</c:v>
                </c:pt>
                <c:pt idx="3275">
                  <c:v>2361.1799999999998</c:v>
                </c:pt>
                <c:pt idx="3276">
                  <c:v>1624.94</c:v>
                </c:pt>
                <c:pt idx="3277">
                  <c:v>2471.5700000000002</c:v>
                </c:pt>
                <c:pt idx="3278">
                  <c:v>3105.08</c:v>
                </c:pt>
                <c:pt idx="3279">
                  <c:v>1677.05</c:v>
                </c:pt>
                <c:pt idx="3280">
                  <c:v>2027.83</c:v>
                </c:pt>
                <c:pt idx="3281">
                  <c:v>834.94</c:v>
                </c:pt>
                <c:pt idx="3282">
                  <c:v>1846.23</c:v>
                </c:pt>
                <c:pt idx="3283">
                  <c:v>1952.54</c:v>
                </c:pt>
                <c:pt idx="3284">
                  <c:v>1800.69</c:v>
                </c:pt>
                <c:pt idx="3285">
                  <c:v>2402.7800000000002</c:v>
                </c:pt>
                <c:pt idx="3286">
                  <c:v>2582.38</c:v>
                </c:pt>
                <c:pt idx="3287">
                  <c:v>1814.88</c:v>
                </c:pt>
                <c:pt idx="3288">
                  <c:v>1777.09</c:v>
                </c:pt>
                <c:pt idx="3289">
                  <c:v>1907.23</c:v>
                </c:pt>
                <c:pt idx="3290">
                  <c:v>1555.33</c:v>
                </c:pt>
                <c:pt idx="3291">
                  <c:v>1670.12</c:v>
                </c:pt>
                <c:pt idx="3292">
                  <c:v>1888.42</c:v>
                </c:pt>
                <c:pt idx="3293">
                  <c:v>1931.03</c:v>
                </c:pt>
                <c:pt idx="3294">
                  <c:v>2114.81</c:v>
                </c:pt>
                <c:pt idx="3295">
                  <c:v>2482.5</c:v>
                </c:pt>
                <c:pt idx="3296">
                  <c:v>1811.88</c:v>
                </c:pt>
                <c:pt idx="3297">
                  <c:v>1945.5</c:v>
                </c:pt>
                <c:pt idx="3298">
                  <c:v>2471.7399999999998</c:v>
                </c:pt>
                <c:pt idx="3299">
                  <c:v>1750.12</c:v>
                </c:pt>
                <c:pt idx="3300">
                  <c:v>1417.24</c:v>
                </c:pt>
                <c:pt idx="3301">
                  <c:v>2002.66</c:v>
                </c:pt>
                <c:pt idx="3302">
                  <c:v>2477.21</c:v>
                </c:pt>
                <c:pt idx="3303">
                  <c:v>1923.75</c:v>
                </c:pt>
                <c:pt idx="3304">
                  <c:v>2290.71</c:v>
                </c:pt>
                <c:pt idx="3305">
                  <c:v>1389.44</c:v>
                </c:pt>
                <c:pt idx="3306">
                  <c:v>2008.68</c:v>
                </c:pt>
                <c:pt idx="3307">
                  <c:v>1629.6</c:v>
                </c:pt>
                <c:pt idx="3308">
                  <c:v>1895.76</c:v>
                </c:pt>
                <c:pt idx="3309">
                  <c:v>1901.49</c:v>
                </c:pt>
                <c:pt idx="3310">
                  <c:v>1676.86</c:v>
                </c:pt>
                <c:pt idx="3311">
                  <c:v>1433.13</c:v>
                </c:pt>
                <c:pt idx="3312">
                  <c:v>1479.43</c:v>
                </c:pt>
                <c:pt idx="3313">
                  <c:v>1336.79</c:v>
                </c:pt>
                <c:pt idx="3314">
                  <c:v>2096.62</c:v>
                </c:pt>
                <c:pt idx="3315">
                  <c:v>2034.22</c:v>
                </c:pt>
                <c:pt idx="3316">
                  <c:v>1606.34</c:v>
                </c:pt>
                <c:pt idx="3317">
                  <c:v>2283.5700000000002</c:v>
                </c:pt>
                <c:pt idx="3318">
                  <c:v>2387.44</c:v>
                </c:pt>
                <c:pt idx="3319">
                  <c:v>1746.73</c:v>
                </c:pt>
                <c:pt idx="3320">
                  <c:v>2208.11</c:v>
                </c:pt>
                <c:pt idx="3321">
                  <c:v>1576.71</c:v>
                </c:pt>
                <c:pt idx="3322">
                  <c:v>2015.09</c:v>
                </c:pt>
                <c:pt idx="3323">
                  <c:v>1949.17</c:v>
                </c:pt>
                <c:pt idx="3324">
                  <c:v>1216.71</c:v>
                </c:pt>
                <c:pt idx="3325">
                  <c:v>1779.78</c:v>
                </c:pt>
                <c:pt idx="3326">
                  <c:v>2432.58</c:v>
                </c:pt>
                <c:pt idx="3327">
                  <c:v>1767.44</c:v>
                </c:pt>
                <c:pt idx="3328">
                  <c:v>1740.19</c:v>
                </c:pt>
                <c:pt idx="3329">
                  <c:v>2062.79</c:v>
                </c:pt>
                <c:pt idx="3330">
                  <c:v>1548.57</c:v>
                </c:pt>
                <c:pt idx="3331">
                  <c:v>1758.72</c:v>
                </c:pt>
                <c:pt idx="3332">
                  <c:v>1734.46</c:v>
                </c:pt>
                <c:pt idx="3333">
                  <c:v>1901.33</c:v>
                </c:pt>
                <c:pt idx="3334">
                  <c:v>1356.79</c:v>
                </c:pt>
                <c:pt idx="3335">
                  <c:v>1975.36</c:v>
                </c:pt>
                <c:pt idx="3336">
                  <c:v>2133.25</c:v>
                </c:pt>
                <c:pt idx="3337">
                  <c:v>1013.27</c:v>
                </c:pt>
                <c:pt idx="3338">
                  <c:v>1996.65</c:v>
                </c:pt>
                <c:pt idx="3339">
                  <c:v>1793.61</c:v>
                </c:pt>
                <c:pt idx="3340">
                  <c:v>1661.36</c:v>
                </c:pt>
                <c:pt idx="3341">
                  <c:v>1952.57</c:v>
                </c:pt>
                <c:pt idx="3342">
                  <c:v>2242.4</c:v>
                </c:pt>
                <c:pt idx="3343">
                  <c:v>1778.67</c:v>
                </c:pt>
                <c:pt idx="3344">
                  <c:v>1774.79</c:v>
                </c:pt>
                <c:pt idx="3345">
                  <c:v>1506.69</c:v>
                </c:pt>
                <c:pt idx="3346">
                  <c:v>2470.61</c:v>
                </c:pt>
                <c:pt idx="3347">
                  <c:v>2804.83</c:v>
                </c:pt>
                <c:pt idx="3348">
                  <c:v>2315.04</c:v>
                </c:pt>
                <c:pt idx="3349">
                  <c:v>2028.32</c:v>
                </c:pt>
                <c:pt idx="3350">
                  <c:v>1355.47</c:v>
                </c:pt>
                <c:pt idx="3351">
                  <c:v>1584.89</c:v>
                </c:pt>
                <c:pt idx="3352">
                  <c:v>2200.06</c:v>
                </c:pt>
                <c:pt idx="3353">
                  <c:v>1659.75</c:v>
                </c:pt>
                <c:pt idx="3354">
                  <c:v>1469.22</c:v>
                </c:pt>
                <c:pt idx="3355">
                  <c:v>2092.83</c:v>
                </c:pt>
                <c:pt idx="3356">
                  <c:v>1935.97</c:v>
                </c:pt>
                <c:pt idx="3357">
                  <c:v>1691.38</c:v>
                </c:pt>
                <c:pt idx="3358">
                  <c:v>2550.8000000000002</c:v>
                </c:pt>
                <c:pt idx="3359">
                  <c:v>2136.34</c:v>
                </c:pt>
                <c:pt idx="3360">
                  <c:v>2246.73</c:v>
                </c:pt>
                <c:pt idx="3361">
                  <c:v>1988.74</c:v>
                </c:pt>
                <c:pt idx="3362">
                  <c:v>1562.81</c:v>
                </c:pt>
                <c:pt idx="3363">
                  <c:v>2593.81</c:v>
                </c:pt>
                <c:pt idx="3364">
                  <c:v>1617.98</c:v>
                </c:pt>
                <c:pt idx="3365">
                  <c:v>1925.58</c:v>
                </c:pt>
                <c:pt idx="3366">
                  <c:v>2026.54</c:v>
                </c:pt>
                <c:pt idx="3367">
                  <c:v>1809.22</c:v>
                </c:pt>
                <c:pt idx="3368">
                  <c:v>2003.41</c:v>
                </c:pt>
                <c:pt idx="3369">
                  <c:v>1619.15</c:v>
                </c:pt>
                <c:pt idx="3370">
                  <c:v>1563.61</c:v>
                </c:pt>
                <c:pt idx="3371">
                  <c:v>1894.43</c:v>
                </c:pt>
                <c:pt idx="3372">
                  <c:v>1969.61</c:v>
                </c:pt>
                <c:pt idx="3373">
                  <c:v>1338.09</c:v>
                </c:pt>
                <c:pt idx="3374">
                  <c:v>2064.63</c:v>
                </c:pt>
                <c:pt idx="3375">
                  <c:v>1682.31</c:v>
                </c:pt>
                <c:pt idx="3376">
                  <c:v>1642.63</c:v>
                </c:pt>
                <c:pt idx="3377">
                  <c:v>2215.19</c:v>
                </c:pt>
                <c:pt idx="3378">
                  <c:v>2095.84</c:v>
                </c:pt>
                <c:pt idx="3379">
                  <c:v>4195.8900000000003</c:v>
                </c:pt>
                <c:pt idx="3380">
                  <c:v>2265.19</c:v>
                </c:pt>
                <c:pt idx="3381">
                  <c:v>2526.8200000000002</c:v>
                </c:pt>
                <c:pt idx="3382">
                  <c:v>1906.94</c:v>
                </c:pt>
                <c:pt idx="3383">
                  <c:v>2520.54</c:v>
                </c:pt>
                <c:pt idx="3384">
                  <c:v>1907.06</c:v>
                </c:pt>
                <c:pt idx="3385">
                  <c:v>1809.57</c:v>
                </c:pt>
                <c:pt idx="3386">
                  <c:v>1659.42</c:v>
                </c:pt>
                <c:pt idx="3387">
                  <c:v>2043.08</c:v>
                </c:pt>
                <c:pt idx="3388">
                  <c:v>2012.08</c:v>
                </c:pt>
                <c:pt idx="3389">
                  <c:v>2415.6</c:v>
                </c:pt>
                <c:pt idx="3390">
                  <c:v>2013.86</c:v>
                </c:pt>
                <c:pt idx="3391">
                  <c:v>1510.96</c:v>
                </c:pt>
                <c:pt idx="3392">
                  <c:v>1684.87</c:v>
                </c:pt>
                <c:pt idx="3393">
                  <c:v>1539.87</c:v>
                </c:pt>
                <c:pt idx="3394">
                  <c:v>1644.34</c:v>
                </c:pt>
                <c:pt idx="3395">
                  <c:v>2097.6</c:v>
                </c:pt>
                <c:pt idx="3396">
                  <c:v>2168.25</c:v>
                </c:pt>
                <c:pt idx="3397">
                  <c:v>1678.84</c:v>
                </c:pt>
                <c:pt idx="3398">
                  <c:v>2231.84</c:v>
                </c:pt>
                <c:pt idx="3399">
                  <c:v>2039.78</c:v>
                </c:pt>
                <c:pt idx="3400">
                  <c:v>1428.72</c:v>
                </c:pt>
                <c:pt idx="3401">
                  <c:v>2342.44</c:v>
                </c:pt>
                <c:pt idx="3402">
                  <c:v>1939.58</c:v>
                </c:pt>
                <c:pt idx="3403">
                  <c:v>2460.7199999999998</c:v>
                </c:pt>
                <c:pt idx="3404">
                  <c:v>2278.62</c:v>
                </c:pt>
                <c:pt idx="3405">
                  <c:v>2635.44</c:v>
                </c:pt>
                <c:pt idx="3406">
                  <c:v>2185.4499999999998</c:v>
                </c:pt>
                <c:pt idx="3407">
                  <c:v>1829.06</c:v>
                </c:pt>
                <c:pt idx="3408">
                  <c:v>2056.4899999999998</c:v>
                </c:pt>
                <c:pt idx="3409">
                  <c:v>2567.67</c:v>
                </c:pt>
                <c:pt idx="3410">
                  <c:v>1373.7</c:v>
                </c:pt>
                <c:pt idx="3411">
                  <c:v>2203.3200000000002</c:v>
                </c:pt>
                <c:pt idx="3412">
                  <c:v>2104.6999999999998</c:v>
                </c:pt>
                <c:pt idx="3413">
                  <c:v>1642.26</c:v>
                </c:pt>
                <c:pt idx="3414">
                  <c:v>2139.67</c:v>
                </c:pt>
                <c:pt idx="3415">
                  <c:v>1471.52</c:v>
                </c:pt>
                <c:pt idx="3416">
                  <c:v>1630.62</c:v>
                </c:pt>
                <c:pt idx="3417">
                  <c:v>1730.92</c:v>
                </c:pt>
                <c:pt idx="3418">
                  <c:v>2137.98</c:v>
                </c:pt>
                <c:pt idx="3419">
                  <c:v>1999</c:v>
                </c:pt>
                <c:pt idx="3420">
                  <c:v>1390.04</c:v>
                </c:pt>
                <c:pt idx="3421">
                  <c:v>1853.53</c:v>
                </c:pt>
                <c:pt idx="3422">
                  <c:v>1673.83</c:v>
                </c:pt>
                <c:pt idx="3423">
                  <c:v>1819.75</c:v>
                </c:pt>
                <c:pt idx="3424">
                  <c:v>4312.1899999999996</c:v>
                </c:pt>
                <c:pt idx="3425">
                  <c:v>1612.03</c:v>
                </c:pt>
                <c:pt idx="3426">
                  <c:v>2280.61</c:v>
                </c:pt>
                <c:pt idx="3427">
                  <c:v>1928.98</c:v>
                </c:pt>
                <c:pt idx="3428">
                  <c:v>3153.07</c:v>
                </c:pt>
                <c:pt idx="3429">
                  <c:v>1031.27</c:v>
                </c:pt>
                <c:pt idx="3430">
                  <c:v>1222.05</c:v>
                </c:pt>
                <c:pt idx="3431">
                  <c:v>2216.0300000000002</c:v>
                </c:pt>
                <c:pt idx="3432">
                  <c:v>2336.15</c:v>
                </c:pt>
                <c:pt idx="3433">
                  <c:v>1602.87</c:v>
                </c:pt>
                <c:pt idx="3434">
                  <c:v>2148.73</c:v>
                </c:pt>
                <c:pt idx="3435">
                  <c:v>1721.34</c:v>
                </c:pt>
                <c:pt idx="3436">
                  <c:v>1818.96</c:v>
                </c:pt>
                <c:pt idx="3437">
                  <c:v>1392.56</c:v>
                </c:pt>
                <c:pt idx="3438">
                  <c:v>2142.85</c:v>
                </c:pt>
                <c:pt idx="3439">
                  <c:v>1636.14</c:v>
                </c:pt>
                <c:pt idx="3440">
                  <c:v>1629.43</c:v>
                </c:pt>
                <c:pt idx="3441">
                  <c:v>1609.53</c:v>
                </c:pt>
                <c:pt idx="3442">
                  <c:v>1548.13</c:v>
                </c:pt>
                <c:pt idx="3443">
                  <c:v>1873.94</c:v>
                </c:pt>
                <c:pt idx="3444">
                  <c:v>2043.58</c:v>
                </c:pt>
                <c:pt idx="3445">
                  <c:v>1471.24</c:v>
                </c:pt>
                <c:pt idx="3446">
                  <c:v>1725.21</c:v>
                </c:pt>
                <c:pt idx="3447">
                  <c:v>1994.07</c:v>
                </c:pt>
                <c:pt idx="3448">
                  <c:v>1827.83</c:v>
                </c:pt>
                <c:pt idx="3449">
                  <c:v>1935.34</c:v>
                </c:pt>
                <c:pt idx="3450">
                  <c:v>1537.93</c:v>
                </c:pt>
                <c:pt idx="3451">
                  <c:v>2521.21</c:v>
                </c:pt>
                <c:pt idx="3452">
                  <c:v>2161.4899999999998</c:v>
                </c:pt>
                <c:pt idx="3453">
                  <c:v>1679.08</c:v>
                </c:pt>
                <c:pt idx="3454">
                  <c:v>1694.99</c:v>
                </c:pt>
                <c:pt idx="3455">
                  <c:v>1599.52</c:v>
                </c:pt>
                <c:pt idx="3456">
                  <c:v>1542.31</c:v>
                </c:pt>
                <c:pt idx="3457">
                  <c:v>1899.86</c:v>
                </c:pt>
                <c:pt idx="3458">
                  <c:v>2215.84</c:v>
                </c:pt>
                <c:pt idx="3459">
                  <c:v>2107.65</c:v>
                </c:pt>
                <c:pt idx="3460">
                  <c:v>1357.41</c:v>
                </c:pt>
                <c:pt idx="3461">
                  <c:v>2099.5</c:v>
                </c:pt>
                <c:pt idx="3462">
                  <c:v>1964.28</c:v>
                </c:pt>
                <c:pt idx="3463">
                  <c:v>1781.09</c:v>
                </c:pt>
                <c:pt idx="3464">
                  <c:v>1773.97</c:v>
                </c:pt>
                <c:pt idx="3465">
                  <c:v>1924.95</c:v>
                </c:pt>
                <c:pt idx="3466">
                  <c:v>2015.77</c:v>
                </c:pt>
                <c:pt idx="3467">
                  <c:v>4211.46</c:v>
                </c:pt>
                <c:pt idx="3468">
                  <c:v>1697.97</c:v>
                </c:pt>
                <c:pt idx="3469">
                  <c:v>1826.33</c:v>
                </c:pt>
                <c:pt idx="3470">
                  <c:v>1698.96</c:v>
                </c:pt>
                <c:pt idx="3471">
                  <c:v>2453.25</c:v>
                </c:pt>
                <c:pt idx="3472">
                  <c:v>1554.76</c:v>
                </c:pt>
                <c:pt idx="3473">
                  <c:v>1991.7</c:v>
                </c:pt>
                <c:pt idx="3474">
                  <c:v>2252.84</c:v>
                </c:pt>
                <c:pt idx="3475">
                  <c:v>2002.31</c:v>
                </c:pt>
                <c:pt idx="3476">
                  <c:v>1747.54</c:v>
                </c:pt>
                <c:pt idx="3477">
                  <c:v>1701.5</c:v>
                </c:pt>
                <c:pt idx="3478">
                  <c:v>2021.44</c:v>
                </c:pt>
                <c:pt idx="3479">
                  <c:v>1978.22</c:v>
                </c:pt>
                <c:pt idx="3480">
                  <c:v>1892.52</c:v>
                </c:pt>
                <c:pt idx="3481">
                  <c:v>1735.55</c:v>
                </c:pt>
                <c:pt idx="3482">
                  <c:v>1362.58</c:v>
                </c:pt>
                <c:pt idx="3483">
                  <c:v>2338.39</c:v>
                </c:pt>
                <c:pt idx="3484">
                  <c:v>1657.95</c:v>
                </c:pt>
                <c:pt idx="3485">
                  <c:v>1659.58</c:v>
                </c:pt>
                <c:pt idx="3486">
                  <c:v>2535.6799999999998</c:v>
                </c:pt>
                <c:pt idx="3487">
                  <c:v>1965.85</c:v>
                </c:pt>
                <c:pt idx="3488">
                  <c:v>2196.96</c:v>
                </c:pt>
                <c:pt idx="3489">
                  <c:v>1593.7</c:v>
                </c:pt>
                <c:pt idx="3490">
                  <c:v>5230.76</c:v>
                </c:pt>
                <c:pt idx="3491">
                  <c:v>2258.77</c:v>
                </c:pt>
                <c:pt idx="3492">
                  <c:v>2783.74</c:v>
                </c:pt>
                <c:pt idx="3493">
                  <c:v>2423.67</c:v>
                </c:pt>
                <c:pt idx="3494">
                  <c:v>2258.73</c:v>
                </c:pt>
                <c:pt idx="3495">
                  <c:v>2356.31</c:v>
                </c:pt>
                <c:pt idx="3496">
                  <c:v>2940.47</c:v>
                </c:pt>
                <c:pt idx="3497">
                  <c:v>2897.5</c:v>
                </c:pt>
                <c:pt idx="3498">
                  <c:v>1760.86</c:v>
                </c:pt>
                <c:pt idx="3499">
                  <c:v>2776.6</c:v>
                </c:pt>
                <c:pt idx="3500">
                  <c:v>2076.46</c:v>
                </c:pt>
                <c:pt idx="3501">
                  <c:v>1979.34</c:v>
                </c:pt>
                <c:pt idx="3502">
                  <c:v>1984.13</c:v>
                </c:pt>
                <c:pt idx="3503">
                  <c:v>1857.59</c:v>
                </c:pt>
                <c:pt idx="3504">
                  <c:v>3990.84</c:v>
                </c:pt>
                <c:pt idx="3505">
                  <c:v>2793.88</c:v>
                </c:pt>
                <c:pt idx="3506">
                  <c:v>1642.14</c:v>
                </c:pt>
                <c:pt idx="3507">
                  <c:v>2525.9899999999998</c:v>
                </c:pt>
                <c:pt idx="3508">
                  <c:v>3205.96</c:v>
                </c:pt>
                <c:pt idx="3509">
                  <c:v>2519.9699999999998</c:v>
                </c:pt>
                <c:pt idx="3510">
                  <c:v>2705.25</c:v>
                </c:pt>
                <c:pt idx="3511">
                  <c:v>1994.46</c:v>
                </c:pt>
                <c:pt idx="3512">
                  <c:v>1675.14</c:v>
                </c:pt>
                <c:pt idx="3513">
                  <c:v>2280.77</c:v>
                </c:pt>
                <c:pt idx="3514">
                  <c:v>2333.1</c:v>
                </c:pt>
                <c:pt idx="3515">
                  <c:v>1889.36</c:v>
                </c:pt>
                <c:pt idx="3516">
                  <c:v>2163</c:v>
                </c:pt>
                <c:pt idx="3517">
                  <c:v>1942.96</c:v>
                </c:pt>
                <c:pt idx="3518">
                  <c:v>3604.08</c:v>
                </c:pt>
                <c:pt idx="3519">
                  <c:v>1556.21</c:v>
                </c:pt>
                <c:pt idx="3520">
                  <c:v>2333.91</c:v>
                </c:pt>
                <c:pt idx="3521">
                  <c:v>2618.84</c:v>
                </c:pt>
                <c:pt idx="3522">
                  <c:v>1635.38</c:v>
                </c:pt>
                <c:pt idx="3523">
                  <c:v>2818.92</c:v>
                </c:pt>
                <c:pt idx="3524">
                  <c:v>2048.13</c:v>
                </c:pt>
                <c:pt idx="3525">
                  <c:v>2104.02</c:v>
                </c:pt>
                <c:pt idx="3526">
                  <c:v>2398.4699999999998</c:v>
                </c:pt>
                <c:pt idx="3527">
                  <c:v>2402.04</c:v>
                </c:pt>
                <c:pt idx="3528">
                  <c:v>2842.04</c:v>
                </c:pt>
                <c:pt idx="3529">
                  <c:v>1738.34</c:v>
                </c:pt>
                <c:pt idx="3530">
                  <c:v>2262.83</c:v>
                </c:pt>
                <c:pt idx="3531">
                  <c:v>2116.5</c:v>
                </c:pt>
                <c:pt idx="3532">
                  <c:v>1652.66</c:v>
                </c:pt>
                <c:pt idx="3533">
                  <c:v>1989.36</c:v>
                </c:pt>
                <c:pt idx="3534">
                  <c:v>3673.54</c:v>
                </c:pt>
                <c:pt idx="3535">
                  <c:v>2356.04</c:v>
                </c:pt>
                <c:pt idx="3536">
                  <c:v>2744.04</c:v>
                </c:pt>
                <c:pt idx="3537">
                  <c:v>2600.44</c:v>
                </c:pt>
                <c:pt idx="3538">
                  <c:v>2117.89</c:v>
                </c:pt>
                <c:pt idx="3539">
                  <c:v>2019.28</c:v>
                </c:pt>
                <c:pt idx="3540">
                  <c:v>2097.2800000000002</c:v>
                </c:pt>
                <c:pt idx="3541">
                  <c:v>2522.67</c:v>
                </c:pt>
                <c:pt idx="3542">
                  <c:v>2634.45</c:v>
                </c:pt>
                <c:pt idx="3543">
                  <c:v>2473.11</c:v>
                </c:pt>
                <c:pt idx="3544">
                  <c:v>2165.6999999999998</c:v>
                </c:pt>
                <c:pt idx="3545">
                  <c:v>2494.6799999999998</c:v>
                </c:pt>
                <c:pt idx="3546">
                  <c:v>3725.81</c:v>
                </c:pt>
                <c:pt idx="3547">
                  <c:v>2518.63</c:v>
                </c:pt>
                <c:pt idx="3548">
                  <c:v>2778.14</c:v>
                </c:pt>
                <c:pt idx="3549">
                  <c:v>4396.6400000000003</c:v>
                </c:pt>
                <c:pt idx="3550">
                  <c:v>2290.4299999999998</c:v>
                </c:pt>
                <c:pt idx="3551">
                  <c:v>1669.38</c:v>
                </c:pt>
                <c:pt idx="3552">
                  <c:v>2976.56</c:v>
                </c:pt>
                <c:pt idx="3553">
                  <c:v>2359.5500000000002</c:v>
                </c:pt>
                <c:pt idx="3554">
                  <c:v>1800.6</c:v>
                </c:pt>
                <c:pt idx="3555">
                  <c:v>3205.98</c:v>
                </c:pt>
                <c:pt idx="3556">
                  <c:v>2660.08</c:v>
                </c:pt>
                <c:pt idx="3557">
                  <c:v>1440.26</c:v>
                </c:pt>
                <c:pt idx="3558">
                  <c:v>2532.44</c:v>
                </c:pt>
                <c:pt idx="3559">
                  <c:v>2976.37</c:v>
                </c:pt>
                <c:pt idx="3560">
                  <c:v>2943.07</c:v>
                </c:pt>
                <c:pt idx="3561">
                  <c:v>1681.42</c:v>
                </c:pt>
                <c:pt idx="3562">
                  <c:v>2202.09</c:v>
                </c:pt>
                <c:pt idx="3563">
                  <c:v>2948.5</c:v>
                </c:pt>
                <c:pt idx="3564">
                  <c:v>2143.61</c:v>
                </c:pt>
                <c:pt idx="3565">
                  <c:v>1778.71</c:v>
                </c:pt>
                <c:pt idx="3566">
                  <c:v>728.5</c:v>
                </c:pt>
                <c:pt idx="3567">
                  <c:v>2646.97</c:v>
                </c:pt>
                <c:pt idx="3568">
                  <c:v>2621.44</c:v>
                </c:pt>
                <c:pt idx="3569">
                  <c:v>5057.96</c:v>
                </c:pt>
                <c:pt idx="3570">
                  <c:v>2811.79</c:v>
                </c:pt>
                <c:pt idx="3571">
                  <c:v>2119.38</c:v>
                </c:pt>
                <c:pt idx="3572">
                  <c:v>2462.7800000000002</c:v>
                </c:pt>
                <c:pt idx="3573">
                  <c:v>1793.03</c:v>
                </c:pt>
                <c:pt idx="3574">
                  <c:v>1283.1500000000001</c:v>
                </c:pt>
                <c:pt idx="3575">
                  <c:v>2074.1799999999998</c:v>
                </c:pt>
                <c:pt idx="3576">
                  <c:v>2038.96</c:v>
                </c:pt>
                <c:pt idx="3577">
                  <c:v>1636.62</c:v>
                </c:pt>
                <c:pt idx="3578">
                  <c:v>1912.56</c:v>
                </c:pt>
                <c:pt idx="3579">
                  <c:v>2261.11</c:v>
                </c:pt>
                <c:pt idx="3580">
                  <c:v>1796.42</c:v>
                </c:pt>
                <c:pt idx="3581">
                  <c:v>2164.42</c:v>
                </c:pt>
                <c:pt idx="3582">
                  <c:v>2205.1</c:v>
                </c:pt>
                <c:pt idx="3583">
                  <c:v>1430.41</c:v>
                </c:pt>
                <c:pt idx="3584">
                  <c:v>2101.36</c:v>
                </c:pt>
                <c:pt idx="3585">
                  <c:v>2050.04</c:v>
                </c:pt>
                <c:pt idx="3586">
                  <c:v>1908.06</c:v>
                </c:pt>
                <c:pt idx="3587">
                  <c:v>2033.3</c:v>
                </c:pt>
                <c:pt idx="3588">
                  <c:v>2019.1</c:v>
                </c:pt>
                <c:pt idx="3589">
                  <c:v>2057.36</c:v>
                </c:pt>
                <c:pt idx="3590">
                  <c:v>2302.2199999999998</c:v>
                </c:pt>
                <c:pt idx="3591">
                  <c:v>4478.8599999999997</c:v>
                </c:pt>
                <c:pt idx="3592">
                  <c:v>1974.15</c:v>
                </c:pt>
                <c:pt idx="3593">
                  <c:v>1387.01</c:v>
                </c:pt>
                <c:pt idx="3594">
                  <c:v>1742.79</c:v>
                </c:pt>
                <c:pt idx="3595">
                  <c:v>2885.28</c:v>
                </c:pt>
                <c:pt idx="3596">
                  <c:v>8119.75</c:v>
                </c:pt>
                <c:pt idx="3597">
                  <c:v>3223.66</c:v>
                </c:pt>
                <c:pt idx="3598">
                  <c:v>2315.3000000000002</c:v>
                </c:pt>
                <c:pt idx="3599">
                  <c:v>1946.4</c:v>
                </c:pt>
                <c:pt idx="3600">
                  <c:v>1841.14</c:v>
                </c:pt>
                <c:pt idx="3601">
                  <c:v>1911.11</c:v>
                </c:pt>
                <c:pt idx="3602">
                  <c:v>2171.4699999999998</c:v>
                </c:pt>
                <c:pt idx="3603">
                  <c:v>2161.11</c:v>
                </c:pt>
                <c:pt idx="3604">
                  <c:v>2674.36</c:v>
                </c:pt>
                <c:pt idx="3605">
                  <c:v>2079.33</c:v>
                </c:pt>
                <c:pt idx="3606">
                  <c:v>1450.53</c:v>
                </c:pt>
                <c:pt idx="3607">
                  <c:v>2267.67</c:v>
                </c:pt>
                <c:pt idx="3608">
                  <c:v>2056.5700000000002</c:v>
                </c:pt>
                <c:pt idx="3609">
                  <c:v>1911.82</c:v>
                </c:pt>
                <c:pt idx="3610">
                  <c:v>2181.59</c:v>
                </c:pt>
                <c:pt idx="3611">
                  <c:v>2063.1799999999998</c:v>
                </c:pt>
                <c:pt idx="3612">
                  <c:v>1684.63</c:v>
                </c:pt>
                <c:pt idx="3613">
                  <c:v>1599.09</c:v>
                </c:pt>
                <c:pt idx="3614">
                  <c:v>2021.24</c:v>
                </c:pt>
                <c:pt idx="3615">
                  <c:v>1830.96</c:v>
                </c:pt>
                <c:pt idx="3616">
                  <c:v>1856.67</c:v>
                </c:pt>
                <c:pt idx="3617">
                  <c:v>2077.6</c:v>
                </c:pt>
                <c:pt idx="3618">
                  <c:v>2119.33</c:v>
                </c:pt>
                <c:pt idx="3619">
                  <c:v>985.92</c:v>
                </c:pt>
                <c:pt idx="3620">
                  <c:v>1962.86</c:v>
                </c:pt>
                <c:pt idx="3621">
                  <c:v>2056.98</c:v>
                </c:pt>
                <c:pt idx="3622">
                  <c:v>2065.11</c:v>
                </c:pt>
                <c:pt idx="3623">
                  <c:v>1521.91</c:v>
                </c:pt>
                <c:pt idx="3624">
                  <c:v>2050.84</c:v>
                </c:pt>
                <c:pt idx="3625">
                  <c:v>1810.69</c:v>
                </c:pt>
                <c:pt idx="3626">
                  <c:v>1632.79</c:v>
                </c:pt>
                <c:pt idx="3627">
                  <c:v>1919.85</c:v>
                </c:pt>
                <c:pt idx="3628">
                  <c:v>2080.3200000000002</c:v>
                </c:pt>
                <c:pt idx="3629">
                  <c:v>1519.25</c:v>
                </c:pt>
                <c:pt idx="3630">
                  <c:v>1676.87</c:v>
                </c:pt>
                <c:pt idx="3631">
                  <c:v>1990.82</c:v>
                </c:pt>
                <c:pt idx="3632">
                  <c:v>1486.35</c:v>
                </c:pt>
                <c:pt idx="3633">
                  <c:v>1718.08</c:v>
                </c:pt>
                <c:pt idx="3634">
                  <c:v>2884.72</c:v>
                </c:pt>
                <c:pt idx="3635">
                  <c:v>1685.8</c:v>
                </c:pt>
                <c:pt idx="3636">
                  <c:v>2125.04</c:v>
                </c:pt>
                <c:pt idx="3637">
                  <c:v>2080.3200000000002</c:v>
                </c:pt>
                <c:pt idx="3638">
                  <c:v>1720.94</c:v>
                </c:pt>
                <c:pt idx="3639">
                  <c:v>1928.47</c:v>
                </c:pt>
                <c:pt idx="3640">
                  <c:v>1897.12</c:v>
                </c:pt>
                <c:pt idx="3641">
                  <c:v>1594.93</c:v>
                </c:pt>
                <c:pt idx="3642">
                  <c:v>1730.53</c:v>
                </c:pt>
                <c:pt idx="3643">
                  <c:v>2284.59</c:v>
                </c:pt>
                <c:pt idx="3644">
                  <c:v>2013.68</c:v>
                </c:pt>
                <c:pt idx="3645">
                  <c:v>1458.79</c:v>
                </c:pt>
                <c:pt idx="3646">
                  <c:v>2458.09</c:v>
                </c:pt>
                <c:pt idx="3647">
                  <c:v>1735.02</c:v>
                </c:pt>
                <c:pt idx="3648">
                  <c:v>1824.96</c:v>
                </c:pt>
                <c:pt idx="3649">
                  <c:v>1680.03</c:v>
                </c:pt>
                <c:pt idx="3650">
                  <c:v>1737.9</c:v>
                </c:pt>
                <c:pt idx="3651">
                  <c:v>1977.89</c:v>
                </c:pt>
                <c:pt idx="3652">
                  <c:v>1996.16</c:v>
                </c:pt>
                <c:pt idx="3653">
                  <c:v>2385.7800000000002</c:v>
                </c:pt>
                <c:pt idx="3654">
                  <c:v>2133.13</c:v>
                </c:pt>
                <c:pt idx="3655">
                  <c:v>1906.3</c:v>
                </c:pt>
                <c:pt idx="3656">
                  <c:v>2605.4499999999998</c:v>
                </c:pt>
                <c:pt idx="3657">
                  <c:v>1437.62</c:v>
                </c:pt>
                <c:pt idx="3658">
                  <c:v>1815.57</c:v>
                </c:pt>
                <c:pt idx="3659">
                  <c:v>1811.65</c:v>
                </c:pt>
                <c:pt idx="3660">
                  <c:v>1551.7</c:v>
                </c:pt>
                <c:pt idx="3661">
                  <c:v>2315.11</c:v>
                </c:pt>
                <c:pt idx="3662">
                  <c:v>2095.8200000000002</c:v>
                </c:pt>
                <c:pt idx="3663">
                  <c:v>1481.5</c:v>
                </c:pt>
                <c:pt idx="3664">
                  <c:v>1317.27</c:v>
                </c:pt>
                <c:pt idx="3665">
                  <c:v>1376.55</c:v>
                </c:pt>
                <c:pt idx="3666">
                  <c:v>1929.13</c:v>
                </c:pt>
                <c:pt idx="3667">
                  <c:v>2509.25</c:v>
                </c:pt>
                <c:pt idx="3668">
                  <c:v>1826.46</c:v>
                </c:pt>
                <c:pt idx="3669">
                  <c:v>1834.9</c:v>
                </c:pt>
                <c:pt idx="3670">
                  <c:v>1830.71</c:v>
                </c:pt>
                <c:pt idx="3671">
                  <c:v>2177.9499999999998</c:v>
                </c:pt>
                <c:pt idx="3672">
                  <c:v>2386</c:v>
                </c:pt>
                <c:pt idx="3673">
                  <c:v>2207.19</c:v>
                </c:pt>
                <c:pt idx="3674">
                  <c:v>2556.4699999999998</c:v>
                </c:pt>
                <c:pt idx="3675">
                  <c:v>1264.98</c:v>
                </c:pt>
                <c:pt idx="3676">
                  <c:v>1875.29</c:v>
                </c:pt>
                <c:pt idx="3677">
                  <c:v>1843.81</c:v>
                </c:pt>
                <c:pt idx="3678">
                  <c:v>1347.77</c:v>
                </c:pt>
                <c:pt idx="3679">
                  <c:v>2296.2199999999998</c:v>
                </c:pt>
                <c:pt idx="3680">
                  <c:v>2200.16</c:v>
                </c:pt>
                <c:pt idx="3681">
                  <c:v>2420.42</c:v>
                </c:pt>
                <c:pt idx="3682">
                  <c:v>2183.73</c:v>
                </c:pt>
                <c:pt idx="3683">
                  <c:v>1499.11</c:v>
                </c:pt>
                <c:pt idx="3684">
                  <c:v>2044.26</c:v>
                </c:pt>
                <c:pt idx="3685">
                  <c:v>1911.27</c:v>
                </c:pt>
                <c:pt idx="3686">
                  <c:v>1573.16</c:v>
                </c:pt>
                <c:pt idx="3687">
                  <c:v>2015.4</c:v>
                </c:pt>
                <c:pt idx="3688">
                  <c:v>2115.61</c:v>
                </c:pt>
                <c:pt idx="3689">
                  <c:v>1576.43</c:v>
                </c:pt>
                <c:pt idx="3690">
                  <c:v>2146.04</c:v>
                </c:pt>
                <c:pt idx="3691">
                  <c:v>1725.79</c:v>
                </c:pt>
                <c:pt idx="3692">
                  <c:v>1946.31</c:v>
                </c:pt>
                <c:pt idx="3693">
                  <c:v>1887.34</c:v>
                </c:pt>
                <c:pt idx="3694">
                  <c:v>1882.62</c:v>
                </c:pt>
                <c:pt idx="3695">
                  <c:v>2672.65</c:v>
                </c:pt>
                <c:pt idx="3696">
                  <c:v>2379.39</c:v>
                </c:pt>
                <c:pt idx="3697">
                  <c:v>1715.16</c:v>
                </c:pt>
                <c:pt idx="3698">
                  <c:v>1536.38</c:v>
                </c:pt>
                <c:pt idx="3699">
                  <c:v>1515.28</c:v>
                </c:pt>
                <c:pt idx="3700">
                  <c:v>2115.34</c:v>
                </c:pt>
                <c:pt idx="3701">
                  <c:v>1733.03</c:v>
                </c:pt>
                <c:pt idx="3702">
                  <c:v>1355.14</c:v>
                </c:pt>
                <c:pt idx="3703">
                  <c:v>1837.63</c:v>
                </c:pt>
                <c:pt idx="3704">
                  <c:v>1742.77</c:v>
                </c:pt>
                <c:pt idx="3705">
                  <c:v>1718.28</c:v>
                </c:pt>
                <c:pt idx="3706">
                  <c:v>1796.98</c:v>
                </c:pt>
                <c:pt idx="3707">
                  <c:v>2000.11</c:v>
                </c:pt>
                <c:pt idx="3708">
                  <c:v>1376.41</c:v>
                </c:pt>
                <c:pt idx="3709">
                  <c:v>1281.93</c:v>
                </c:pt>
                <c:pt idx="3710">
                  <c:v>2029.85</c:v>
                </c:pt>
                <c:pt idx="3711">
                  <c:v>1870.4</c:v>
                </c:pt>
                <c:pt idx="3712">
                  <c:v>1557.89</c:v>
                </c:pt>
                <c:pt idx="3713">
                  <c:v>2114.17</c:v>
                </c:pt>
                <c:pt idx="3714">
                  <c:v>1963.85</c:v>
                </c:pt>
                <c:pt idx="3715">
                  <c:v>1799.89</c:v>
                </c:pt>
                <c:pt idx="3716">
                  <c:v>2113.66</c:v>
                </c:pt>
                <c:pt idx="3717">
                  <c:v>2078.3200000000002</c:v>
                </c:pt>
                <c:pt idx="3718">
                  <c:v>2389.8200000000002</c:v>
                </c:pt>
                <c:pt idx="3719">
                  <c:v>3067.29</c:v>
                </c:pt>
                <c:pt idx="3720">
                  <c:v>1915.49</c:v>
                </c:pt>
                <c:pt idx="3721">
                  <c:v>1896.19</c:v>
                </c:pt>
                <c:pt idx="3722">
                  <c:v>1809.77</c:v>
                </c:pt>
                <c:pt idx="3723">
                  <c:v>2282.37</c:v>
                </c:pt>
                <c:pt idx="3724">
                  <c:v>1926</c:v>
                </c:pt>
                <c:pt idx="3725">
                  <c:v>2242.58</c:v>
                </c:pt>
                <c:pt idx="3726">
                  <c:v>2246.16</c:v>
                </c:pt>
                <c:pt idx="3727">
                  <c:v>2284.85</c:v>
                </c:pt>
                <c:pt idx="3728">
                  <c:v>1680.7</c:v>
                </c:pt>
                <c:pt idx="3729">
                  <c:v>2100.79</c:v>
                </c:pt>
                <c:pt idx="3730">
                  <c:v>2113.31</c:v>
                </c:pt>
                <c:pt idx="3731">
                  <c:v>1862.99</c:v>
                </c:pt>
                <c:pt idx="3732">
                  <c:v>1891.54</c:v>
                </c:pt>
                <c:pt idx="3733">
                  <c:v>1915.51</c:v>
                </c:pt>
                <c:pt idx="3734">
                  <c:v>1758.78</c:v>
                </c:pt>
                <c:pt idx="3735">
                  <c:v>1493.24</c:v>
                </c:pt>
                <c:pt idx="3736">
                  <c:v>2004.86</c:v>
                </c:pt>
                <c:pt idx="3737">
                  <c:v>2520.4499999999998</c:v>
                </c:pt>
                <c:pt idx="3738">
                  <c:v>2686.65</c:v>
                </c:pt>
                <c:pt idx="3739">
                  <c:v>2382.69</c:v>
                </c:pt>
                <c:pt idx="3740">
                  <c:v>2443.96</c:v>
                </c:pt>
                <c:pt idx="3741">
                  <c:v>2273.11</c:v>
                </c:pt>
                <c:pt idx="3742">
                  <c:v>2799.53</c:v>
                </c:pt>
                <c:pt idx="3743">
                  <c:v>2404.37</c:v>
                </c:pt>
                <c:pt idx="3744">
                  <c:v>2261.02</c:v>
                </c:pt>
                <c:pt idx="3745">
                  <c:v>2247.4499999999998</c:v>
                </c:pt>
                <c:pt idx="3746">
                  <c:v>2486.6799999999998</c:v>
                </c:pt>
                <c:pt idx="3747">
                  <c:v>2325.7199999999998</c:v>
                </c:pt>
                <c:pt idx="3748">
                  <c:v>2091.1999999999998</c:v>
                </c:pt>
                <c:pt idx="3749">
                  <c:v>2560</c:v>
                </c:pt>
                <c:pt idx="3750">
                  <c:v>2300.33</c:v>
                </c:pt>
                <c:pt idx="3751">
                  <c:v>3433.87</c:v>
                </c:pt>
                <c:pt idx="3752">
                  <c:v>3642.56</c:v>
                </c:pt>
                <c:pt idx="3753">
                  <c:v>2226.83</c:v>
                </c:pt>
                <c:pt idx="3754">
                  <c:v>3002.32</c:v>
                </c:pt>
                <c:pt idx="3755">
                  <c:v>2014.62</c:v>
                </c:pt>
                <c:pt idx="3756">
                  <c:v>3171.71</c:v>
                </c:pt>
                <c:pt idx="3757">
                  <c:v>2287.06</c:v>
                </c:pt>
                <c:pt idx="3758">
                  <c:v>2234.19</c:v>
                </c:pt>
                <c:pt idx="3759">
                  <c:v>2139.09</c:v>
                </c:pt>
                <c:pt idx="3760">
                  <c:v>2229.6799999999998</c:v>
                </c:pt>
                <c:pt idx="3761">
                  <c:v>1497.4</c:v>
                </c:pt>
                <c:pt idx="3762">
                  <c:v>1415.04</c:v>
                </c:pt>
                <c:pt idx="3763">
                  <c:v>2394.63</c:v>
                </c:pt>
                <c:pt idx="3764">
                  <c:v>2121.2199999999998</c:v>
                </c:pt>
                <c:pt idx="3765">
                  <c:v>2114.8200000000002</c:v>
                </c:pt>
                <c:pt idx="3766">
                  <c:v>2340.63</c:v>
                </c:pt>
                <c:pt idx="3767">
                  <c:v>2449.81</c:v>
                </c:pt>
                <c:pt idx="3768">
                  <c:v>5412.12</c:v>
                </c:pt>
                <c:pt idx="3769">
                  <c:v>2155.42</c:v>
                </c:pt>
                <c:pt idx="3770">
                  <c:v>2351.2199999999998</c:v>
                </c:pt>
                <c:pt idx="3771">
                  <c:v>2515.15</c:v>
                </c:pt>
                <c:pt idx="3772">
                  <c:v>2268.0500000000002</c:v>
                </c:pt>
                <c:pt idx="3773">
                  <c:v>2036.66</c:v>
                </c:pt>
                <c:pt idx="3774">
                  <c:v>2524.37</c:v>
                </c:pt>
                <c:pt idx="3775">
                  <c:v>1583.13</c:v>
                </c:pt>
                <c:pt idx="3776">
                  <c:v>2125.94</c:v>
                </c:pt>
                <c:pt idx="3777">
                  <c:v>2425.9299999999998</c:v>
                </c:pt>
                <c:pt idx="3778">
                  <c:v>1896.66</c:v>
                </c:pt>
                <c:pt idx="3779">
                  <c:v>2544.27</c:v>
                </c:pt>
                <c:pt idx="3780">
                  <c:v>2300.09</c:v>
                </c:pt>
                <c:pt idx="3781">
                  <c:v>2134.87</c:v>
                </c:pt>
                <c:pt idx="3782">
                  <c:v>1944.53</c:v>
                </c:pt>
                <c:pt idx="3783">
                  <c:v>3049.11</c:v>
                </c:pt>
                <c:pt idx="3784">
                  <c:v>2102.02</c:v>
                </c:pt>
                <c:pt idx="3785">
                  <c:v>2338.4699999999998</c:v>
                </c:pt>
                <c:pt idx="3786">
                  <c:v>2419.25</c:v>
                </c:pt>
                <c:pt idx="3787">
                  <c:v>2298.7600000000002</c:v>
                </c:pt>
                <c:pt idx="3788">
                  <c:v>2177.0700000000002</c:v>
                </c:pt>
                <c:pt idx="3789">
                  <c:v>2584.5700000000002</c:v>
                </c:pt>
                <c:pt idx="3790">
                  <c:v>2145.21</c:v>
                </c:pt>
                <c:pt idx="3791">
                  <c:v>2081.3200000000002</c:v>
                </c:pt>
                <c:pt idx="3792">
                  <c:v>2450.3000000000002</c:v>
                </c:pt>
                <c:pt idx="3793">
                  <c:v>2352.4699999999998</c:v>
                </c:pt>
                <c:pt idx="3794">
                  <c:v>1653.3</c:v>
                </c:pt>
                <c:pt idx="3795">
                  <c:v>2683.38</c:v>
                </c:pt>
                <c:pt idx="3796">
                  <c:v>2096.21</c:v>
                </c:pt>
                <c:pt idx="3797">
                  <c:v>1905.95</c:v>
                </c:pt>
                <c:pt idx="3798">
                  <c:v>1970.09</c:v>
                </c:pt>
                <c:pt idx="3799">
                  <c:v>1834.29</c:v>
                </c:pt>
                <c:pt idx="3800">
                  <c:v>1572.39</c:v>
                </c:pt>
                <c:pt idx="3801">
                  <c:v>1587</c:v>
                </c:pt>
                <c:pt idx="3802">
                  <c:v>2246.52</c:v>
                </c:pt>
                <c:pt idx="3803">
                  <c:v>2098.13</c:v>
                </c:pt>
                <c:pt idx="3804">
                  <c:v>1845.22</c:v>
                </c:pt>
                <c:pt idx="3805">
                  <c:v>2318.2800000000002</c:v>
                </c:pt>
                <c:pt idx="3806">
                  <c:v>2690.34</c:v>
                </c:pt>
                <c:pt idx="3807">
                  <c:v>1835.59</c:v>
                </c:pt>
                <c:pt idx="3808">
                  <c:v>1810.94</c:v>
                </c:pt>
                <c:pt idx="3809">
                  <c:v>1863.73</c:v>
                </c:pt>
                <c:pt idx="3810">
                  <c:v>2213.88</c:v>
                </c:pt>
                <c:pt idx="3811">
                  <c:v>2846.72</c:v>
                </c:pt>
                <c:pt idx="3812">
                  <c:v>3470.61</c:v>
                </c:pt>
                <c:pt idx="3813">
                  <c:v>1955.49</c:v>
                </c:pt>
                <c:pt idx="3814">
                  <c:v>519.35</c:v>
                </c:pt>
                <c:pt idx="3815">
                  <c:v>455.16</c:v>
                </c:pt>
                <c:pt idx="3816">
                  <c:v>1223.32</c:v>
                </c:pt>
                <c:pt idx="3817">
                  <c:v>962.61</c:v>
                </c:pt>
                <c:pt idx="3818">
                  <c:v>1583.91</c:v>
                </c:pt>
                <c:pt idx="3819">
                  <c:v>1333.93</c:v>
                </c:pt>
                <c:pt idx="3820">
                  <c:v>1150.1600000000001</c:v>
                </c:pt>
                <c:pt idx="3821">
                  <c:v>1199.47</c:v>
                </c:pt>
                <c:pt idx="3822">
                  <c:v>1397.03</c:v>
                </c:pt>
                <c:pt idx="3823">
                  <c:v>1744.51</c:v>
                </c:pt>
                <c:pt idx="3824">
                  <c:v>1506.64</c:v>
                </c:pt>
                <c:pt idx="3825">
                  <c:v>1531.85</c:v>
                </c:pt>
                <c:pt idx="3826">
                  <c:v>1508.46</c:v>
                </c:pt>
                <c:pt idx="3827">
                  <c:v>1599.19</c:v>
                </c:pt>
                <c:pt idx="3828">
                  <c:v>1529.43</c:v>
                </c:pt>
                <c:pt idx="3829">
                  <c:v>2166.58</c:v>
                </c:pt>
                <c:pt idx="3830">
                  <c:v>1189.2</c:v>
                </c:pt>
                <c:pt idx="3831">
                  <c:v>1711.56</c:v>
                </c:pt>
                <c:pt idx="3832">
                  <c:v>3166.43</c:v>
                </c:pt>
                <c:pt idx="3833">
                  <c:v>1126.3699999999999</c:v>
                </c:pt>
                <c:pt idx="3834">
                  <c:v>1455.53</c:v>
                </c:pt>
                <c:pt idx="3835">
                  <c:v>1493.63</c:v>
                </c:pt>
                <c:pt idx="3836">
                  <c:v>1450.45</c:v>
                </c:pt>
                <c:pt idx="3837">
                  <c:v>888.21</c:v>
                </c:pt>
                <c:pt idx="3838">
                  <c:v>1031.92</c:v>
                </c:pt>
                <c:pt idx="3839">
                  <c:v>1191.0899999999999</c:v>
                </c:pt>
                <c:pt idx="3840">
                  <c:v>905.03</c:v>
                </c:pt>
                <c:pt idx="3841">
                  <c:v>1347.96</c:v>
                </c:pt>
                <c:pt idx="3842">
                  <c:v>779.09</c:v>
                </c:pt>
                <c:pt idx="3843">
                  <c:v>1100.53</c:v>
                </c:pt>
                <c:pt idx="3844">
                  <c:v>368.61</c:v>
                </c:pt>
                <c:pt idx="3845">
                  <c:v>1120.07</c:v>
                </c:pt>
                <c:pt idx="3846">
                  <c:v>755.06</c:v>
                </c:pt>
                <c:pt idx="3847">
                  <c:v>1282.68</c:v>
                </c:pt>
                <c:pt idx="3848">
                  <c:v>1159.68</c:v>
                </c:pt>
                <c:pt idx="3849">
                  <c:v>949.36</c:v>
                </c:pt>
                <c:pt idx="3850">
                  <c:v>1010.73</c:v>
                </c:pt>
                <c:pt idx="3851">
                  <c:v>493.09</c:v>
                </c:pt>
                <c:pt idx="3852">
                  <c:v>394.56</c:v>
                </c:pt>
                <c:pt idx="3853">
                  <c:v>616.13</c:v>
                </c:pt>
                <c:pt idx="3854">
                  <c:v>686.63</c:v>
                </c:pt>
                <c:pt idx="3855">
                  <c:v>906.55</c:v>
                </c:pt>
                <c:pt idx="3856">
                  <c:v>927.6</c:v>
                </c:pt>
                <c:pt idx="3857">
                  <c:v>805.62</c:v>
                </c:pt>
                <c:pt idx="3858">
                  <c:v>849.47</c:v>
                </c:pt>
                <c:pt idx="3859">
                  <c:v>556.80999999999995</c:v>
                </c:pt>
                <c:pt idx="3860">
                  <c:v>699.28</c:v>
                </c:pt>
                <c:pt idx="3861">
                  <c:v>737.89</c:v>
                </c:pt>
                <c:pt idx="3862">
                  <c:v>1049.8399999999999</c:v>
                </c:pt>
                <c:pt idx="3863">
                  <c:v>313.51</c:v>
                </c:pt>
                <c:pt idx="3864">
                  <c:v>397.66</c:v>
                </c:pt>
                <c:pt idx="3865">
                  <c:v>1004.92</c:v>
                </c:pt>
                <c:pt idx="3866">
                  <c:v>256.68</c:v>
                </c:pt>
                <c:pt idx="3867">
                  <c:v>662.81</c:v>
                </c:pt>
                <c:pt idx="3868">
                  <c:v>631.46</c:v>
                </c:pt>
                <c:pt idx="3869">
                  <c:v>1052.3800000000001</c:v>
                </c:pt>
                <c:pt idx="3870">
                  <c:v>613.11</c:v>
                </c:pt>
                <c:pt idx="3871">
                  <c:v>771.22</c:v>
                </c:pt>
                <c:pt idx="3872">
                  <c:v>370.59</c:v>
                </c:pt>
                <c:pt idx="3873">
                  <c:v>664.11</c:v>
                </c:pt>
                <c:pt idx="3874">
                  <c:v>531.66999999999996</c:v>
                </c:pt>
                <c:pt idx="3875">
                  <c:v>921.9</c:v>
                </c:pt>
                <c:pt idx="3876">
                  <c:v>340.8</c:v>
                </c:pt>
                <c:pt idx="3877">
                  <c:v>770.8</c:v>
                </c:pt>
                <c:pt idx="3878">
                  <c:v>645.19000000000005</c:v>
                </c:pt>
                <c:pt idx="3879">
                  <c:v>835.23</c:v>
                </c:pt>
                <c:pt idx="3880">
                  <c:v>170.35</c:v>
                </c:pt>
                <c:pt idx="3881">
                  <c:v>916.25</c:v>
                </c:pt>
                <c:pt idx="3882">
                  <c:v>385.55</c:v>
                </c:pt>
                <c:pt idx="3883">
                  <c:v>475.12</c:v>
                </c:pt>
                <c:pt idx="3884">
                  <c:v>399.57</c:v>
                </c:pt>
                <c:pt idx="3885">
                  <c:v>764.11</c:v>
                </c:pt>
                <c:pt idx="3886">
                  <c:v>173.02</c:v>
                </c:pt>
                <c:pt idx="3887">
                  <c:v>618.67999999999995</c:v>
                </c:pt>
                <c:pt idx="3888">
                  <c:v>681.22</c:v>
                </c:pt>
                <c:pt idx="3889">
                  <c:v>848.97</c:v>
                </c:pt>
                <c:pt idx="3890">
                  <c:v>588.66999999999996</c:v>
                </c:pt>
                <c:pt idx="3891">
                  <c:v>327.51</c:v>
                </c:pt>
                <c:pt idx="3892">
                  <c:v>188.23</c:v>
                </c:pt>
                <c:pt idx="3893">
                  <c:v>320.83999999999997</c:v>
                </c:pt>
                <c:pt idx="3894">
                  <c:v>802.28</c:v>
                </c:pt>
                <c:pt idx="3895">
                  <c:v>723.51</c:v>
                </c:pt>
                <c:pt idx="3896">
                  <c:v>512.25</c:v>
                </c:pt>
                <c:pt idx="3897">
                  <c:v>840.75</c:v>
                </c:pt>
                <c:pt idx="3898">
                  <c:v>566.12</c:v>
                </c:pt>
                <c:pt idx="3899">
                  <c:v>904.75</c:v>
                </c:pt>
                <c:pt idx="3900">
                  <c:v>901.98</c:v>
                </c:pt>
                <c:pt idx="3901">
                  <c:v>810.06</c:v>
                </c:pt>
                <c:pt idx="3902">
                  <c:v>823.22</c:v>
                </c:pt>
                <c:pt idx="3903">
                  <c:v>442.17</c:v>
                </c:pt>
                <c:pt idx="3904">
                  <c:v>439.87</c:v>
                </c:pt>
                <c:pt idx="3905">
                  <c:v>278.07</c:v>
                </c:pt>
                <c:pt idx="3906">
                  <c:v>209.33</c:v>
                </c:pt>
                <c:pt idx="3907">
                  <c:v>572.84</c:v>
                </c:pt>
                <c:pt idx="3908">
                  <c:v>377.67</c:v>
                </c:pt>
                <c:pt idx="3909">
                  <c:v>304.14</c:v>
                </c:pt>
                <c:pt idx="3910">
                  <c:v>161.86000000000001</c:v>
                </c:pt>
                <c:pt idx="3911">
                  <c:v>119.02</c:v>
                </c:pt>
                <c:pt idx="3912">
                  <c:v>285.14999999999998</c:v>
                </c:pt>
                <c:pt idx="3913">
                  <c:v>375.42</c:v>
                </c:pt>
                <c:pt idx="3914">
                  <c:v>393.56</c:v>
                </c:pt>
                <c:pt idx="3915">
                  <c:v>197.4</c:v>
                </c:pt>
                <c:pt idx="3916">
                  <c:v>93.28</c:v>
                </c:pt>
                <c:pt idx="3917">
                  <c:v>743.98</c:v>
                </c:pt>
                <c:pt idx="3918">
                  <c:v>450.3</c:v>
                </c:pt>
                <c:pt idx="3919">
                  <c:v>103.53</c:v>
                </c:pt>
                <c:pt idx="3920">
                  <c:v>0.62</c:v>
                </c:pt>
                <c:pt idx="3921">
                  <c:v>124.3</c:v>
                </c:pt>
                <c:pt idx="3922">
                  <c:v>280.02999999999997</c:v>
                </c:pt>
                <c:pt idx="3923">
                  <c:v>69.28</c:v>
                </c:pt>
                <c:pt idx="3924">
                  <c:v>83.7</c:v>
                </c:pt>
                <c:pt idx="3925">
                  <c:v>136.35</c:v>
                </c:pt>
                <c:pt idx="3926">
                  <c:v>220.89</c:v>
                </c:pt>
                <c:pt idx="3927">
                  <c:v>563.33000000000004</c:v>
                </c:pt>
                <c:pt idx="3928">
                  <c:v>338.18</c:v>
                </c:pt>
                <c:pt idx="3929">
                  <c:v>517.4</c:v>
                </c:pt>
                <c:pt idx="3930">
                  <c:v>0.62</c:v>
                </c:pt>
                <c:pt idx="3931">
                  <c:v>198.15</c:v>
                </c:pt>
                <c:pt idx="3932">
                  <c:v>220.25</c:v>
                </c:pt>
                <c:pt idx="3933">
                  <c:v>253.38</c:v>
                </c:pt>
                <c:pt idx="3934">
                  <c:v>569.12</c:v>
                </c:pt>
                <c:pt idx="3935">
                  <c:v>208.28</c:v>
                </c:pt>
                <c:pt idx="3936">
                  <c:v>193.69</c:v>
                </c:pt>
                <c:pt idx="3937">
                  <c:v>17.41</c:v>
                </c:pt>
                <c:pt idx="3938">
                  <c:v>167.35</c:v>
                </c:pt>
                <c:pt idx="3939">
                  <c:v>216.91</c:v>
                </c:pt>
                <c:pt idx="3940">
                  <c:v>0.62</c:v>
                </c:pt>
                <c:pt idx="3941">
                  <c:v>149.86000000000001</c:v>
                </c:pt>
                <c:pt idx="3942">
                  <c:v>110.14</c:v>
                </c:pt>
                <c:pt idx="3943">
                  <c:v>318.10000000000002</c:v>
                </c:pt>
                <c:pt idx="3944">
                  <c:v>364.79</c:v>
                </c:pt>
                <c:pt idx="3945">
                  <c:v>284.3</c:v>
                </c:pt>
                <c:pt idx="3946">
                  <c:v>12.12</c:v>
                </c:pt>
                <c:pt idx="3947">
                  <c:v>198.72</c:v>
                </c:pt>
                <c:pt idx="3948">
                  <c:v>744.34</c:v>
                </c:pt>
                <c:pt idx="3949">
                  <c:v>221.13</c:v>
                </c:pt>
                <c:pt idx="3950">
                  <c:v>138.51</c:v>
                </c:pt>
                <c:pt idx="3951">
                  <c:v>337.72</c:v>
                </c:pt>
                <c:pt idx="3952">
                  <c:v>327.5</c:v>
                </c:pt>
                <c:pt idx="3953">
                  <c:v>553.35</c:v>
                </c:pt>
                <c:pt idx="3954">
                  <c:v>5.1100000000000003</c:v>
                </c:pt>
                <c:pt idx="3955">
                  <c:v>244.66</c:v>
                </c:pt>
                <c:pt idx="3956">
                  <c:v>563.20000000000005</c:v>
                </c:pt>
                <c:pt idx="3957">
                  <c:v>371.53</c:v>
                </c:pt>
                <c:pt idx="3958">
                  <c:v>287.97000000000003</c:v>
                </c:pt>
                <c:pt idx="3959">
                  <c:v>503.85</c:v>
                </c:pt>
                <c:pt idx="3960">
                  <c:v>332.06</c:v>
                </c:pt>
                <c:pt idx="3961">
                  <c:v>83.33</c:v>
                </c:pt>
                <c:pt idx="3962">
                  <c:v>374.38</c:v>
                </c:pt>
                <c:pt idx="3963">
                  <c:v>28.75</c:v>
                </c:pt>
                <c:pt idx="3964">
                  <c:v>209.47</c:v>
                </c:pt>
                <c:pt idx="3965">
                  <c:v>378.35</c:v>
                </c:pt>
                <c:pt idx="3966">
                  <c:v>496.5</c:v>
                </c:pt>
                <c:pt idx="3967">
                  <c:v>452.76</c:v>
                </c:pt>
                <c:pt idx="3968">
                  <c:v>87.9</c:v>
                </c:pt>
                <c:pt idx="3969">
                  <c:v>419.25</c:v>
                </c:pt>
                <c:pt idx="3970">
                  <c:v>592.79999999999995</c:v>
                </c:pt>
                <c:pt idx="3971">
                  <c:v>175.69</c:v>
                </c:pt>
                <c:pt idx="3972">
                  <c:v>240.92</c:v>
                </c:pt>
                <c:pt idx="3973">
                  <c:v>314.68</c:v>
                </c:pt>
                <c:pt idx="3974">
                  <c:v>313.74</c:v>
                </c:pt>
                <c:pt idx="3975">
                  <c:v>454.08</c:v>
                </c:pt>
                <c:pt idx="3976">
                  <c:v>134.33000000000001</c:v>
                </c:pt>
                <c:pt idx="3977">
                  <c:v>329.16</c:v>
                </c:pt>
                <c:pt idx="3978">
                  <c:v>441.99</c:v>
                </c:pt>
                <c:pt idx="3979">
                  <c:v>76.87</c:v>
                </c:pt>
                <c:pt idx="3980">
                  <c:v>38.01</c:v>
                </c:pt>
                <c:pt idx="3981">
                  <c:v>269.17</c:v>
                </c:pt>
                <c:pt idx="3982">
                  <c:v>73.55</c:v>
                </c:pt>
                <c:pt idx="3983">
                  <c:v>343.73</c:v>
                </c:pt>
                <c:pt idx="3984">
                  <c:v>350.32</c:v>
                </c:pt>
                <c:pt idx="3985">
                  <c:v>354.9</c:v>
                </c:pt>
                <c:pt idx="3986">
                  <c:v>114.76</c:v>
                </c:pt>
                <c:pt idx="3987">
                  <c:v>250.37</c:v>
                </c:pt>
                <c:pt idx="3988">
                  <c:v>298.22000000000003</c:v>
                </c:pt>
                <c:pt idx="3989">
                  <c:v>115.15</c:v>
                </c:pt>
                <c:pt idx="3990">
                  <c:v>115.34</c:v>
                </c:pt>
                <c:pt idx="3991">
                  <c:v>576.45000000000005</c:v>
                </c:pt>
                <c:pt idx="3992">
                  <c:v>235.27</c:v>
                </c:pt>
                <c:pt idx="3993">
                  <c:v>117.81</c:v>
                </c:pt>
                <c:pt idx="3994">
                  <c:v>355.39</c:v>
                </c:pt>
                <c:pt idx="3995">
                  <c:v>440</c:v>
                </c:pt>
                <c:pt idx="3996">
                  <c:v>381.56</c:v>
                </c:pt>
                <c:pt idx="3997">
                  <c:v>0.62</c:v>
                </c:pt>
                <c:pt idx="3998">
                  <c:v>333.09</c:v>
                </c:pt>
                <c:pt idx="3999">
                  <c:v>145.38999999999999</c:v>
                </c:pt>
                <c:pt idx="4000">
                  <c:v>400.84</c:v>
                </c:pt>
                <c:pt idx="4001">
                  <c:v>153.82</c:v>
                </c:pt>
                <c:pt idx="4002">
                  <c:v>601.35</c:v>
                </c:pt>
                <c:pt idx="4003">
                  <c:v>34.840000000000003</c:v>
                </c:pt>
                <c:pt idx="4004">
                  <c:v>204.68</c:v>
                </c:pt>
                <c:pt idx="4005">
                  <c:v>802.79</c:v>
                </c:pt>
                <c:pt idx="4006">
                  <c:v>336.76</c:v>
                </c:pt>
                <c:pt idx="4007">
                  <c:v>0.62</c:v>
                </c:pt>
                <c:pt idx="4008">
                  <c:v>101.31</c:v>
                </c:pt>
                <c:pt idx="4009">
                  <c:v>517.76</c:v>
                </c:pt>
                <c:pt idx="4010">
                  <c:v>84.08</c:v>
                </c:pt>
                <c:pt idx="4011">
                  <c:v>250.64</c:v>
                </c:pt>
                <c:pt idx="4012">
                  <c:v>510.27</c:v>
                </c:pt>
                <c:pt idx="4013">
                  <c:v>629.35</c:v>
                </c:pt>
                <c:pt idx="4014">
                  <c:v>261.66000000000003</c:v>
                </c:pt>
                <c:pt idx="4015">
                  <c:v>258.73</c:v>
                </c:pt>
                <c:pt idx="4016">
                  <c:v>168.26</c:v>
                </c:pt>
                <c:pt idx="4017">
                  <c:v>149.08000000000001</c:v>
                </c:pt>
                <c:pt idx="4018">
                  <c:v>166.3</c:v>
                </c:pt>
                <c:pt idx="4019">
                  <c:v>333.12</c:v>
                </c:pt>
                <c:pt idx="4020">
                  <c:v>241.47</c:v>
                </c:pt>
                <c:pt idx="4021">
                  <c:v>359.1</c:v>
                </c:pt>
                <c:pt idx="4022">
                  <c:v>646.34</c:v>
                </c:pt>
                <c:pt idx="4023">
                  <c:v>108.36</c:v>
                </c:pt>
                <c:pt idx="4024">
                  <c:v>368.17</c:v>
                </c:pt>
                <c:pt idx="4025">
                  <c:v>338.93</c:v>
                </c:pt>
                <c:pt idx="4026">
                  <c:v>198.05</c:v>
                </c:pt>
                <c:pt idx="4027">
                  <c:v>195.33</c:v>
                </c:pt>
                <c:pt idx="4028">
                  <c:v>499.28</c:v>
                </c:pt>
                <c:pt idx="4029">
                  <c:v>318.54000000000002</c:v>
                </c:pt>
                <c:pt idx="4030">
                  <c:v>555.72</c:v>
                </c:pt>
                <c:pt idx="4031">
                  <c:v>0.62</c:v>
                </c:pt>
                <c:pt idx="4032">
                  <c:v>88.52</c:v>
                </c:pt>
                <c:pt idx="4033">
                  <c:v>76.099999999999994</c:v>
                </c:pt>
                <c:pt idx="4034">
                  <c:v>316.07</c:v>
                </c:pt>
                <c:pt idx="4035">
                  <c:v>373.48</c:v>
                </c:pt>
                <c:pt idx="4036">
                  <c:v>25.29</c:v>
                </c:pt>
                <c:pt idx="4037">
                  <c:v>309.45999999999998</c:v>
                </c:pt>
                <c:pt idx="4038">
                  <c:v>697.03</c:v>
                </c:pt>
                <c:pt idx="4039">
                  <c:v>210.87</c:v>
                </c:pt>
                <c:pt idx="4040">
                  <c:v>164.14</c:v>
                </c:pt>
                <c:pt idx="4041">
                  <c:v>387.54</c:v>
                </c:pt>
                <c:pt idx="4042">
                  <c:v>144.38999999999999</c:v>
                </c:pt>
                <c:pt idx="4043">
                  <c:v>372.6</c:v>
                </c:pt>
                <c:pt idx="4044">
                  <c:v>534.05999999999995</c:v>
                </c:pt>
                <c:pt idx="4045">
                  <c:v>519.9</c:v>
                </c:pt>
                <c:pt idx="4046">
                  <c:v>291.36</c:v>
                </c:pt>
                <c:pt idx="4047">
                  <c:v>296.82</c:v>
                </c:pt>
                <c:pt idx="4048">
                  <c:v>156.16</c:v>
                </c:pt>
                <c:pt idx="4049">
                  <c:v>164.89</c:v>
                </c:pt>
                <c:pt idx="4050">
                  <c:v>692.92</c:v>
                </c:pt>
                <c:pt idx="4051">
                  <c:v>123.29</c:v>
                </c:pt>
                <c:pt idx="4052">
                  <c:v>618.39</c:v>
                </c:pt>
                <c:pt idx="4053">
                  <c:v>432.48</c:v>
                </c:pt>
                <c:pt idx="4054">
                  <c:v>9.82</c:v>
                </c:pt>
                <c:pt idx="4055">
                  <c:v>815</c:v>
                </c:pt>
                <c:pt idx="4056">
                  <c:v>651.94000000000005</c:v>
                </c:pt>
                <c:pt idx="4057">
                  <c:v>141.27000000000001</c:v>
                </c:pt>
                <c:pt idx="4058">
                  <c:v>79.680000000000007</c:v>
                </c:pt>
                <c:pt idx="4059">
                  <c:v>361.81</c:v>
                </c:pt>
                <c:pt idx="4060">
                  <c:v>491.6</c:v>
                </c:pt>
                <c:pt idx="4061">
                  <c:v>297.08999999999997</c:v>
                </c:pt>
                <c:pt idx="4062">
                  <c:v>151.5</c:v>
                </c:pt>
                <c:pt idx="4063">
                  <c:v>49.85</c:v>
                </c:pt>
                <c:pt idx="4064">
                  <c:v>213.28</c:v>
                </c:pt>
                <c:pt idx="4065">
                  <c:v>317.95</c:v>
                </c:pt>
                <c:pt idx="4066">
                  <c:v>333.68</c:v>
                </c:pt>
                <c:pt idx="4067">
                  <c:v>284.68</c:v>
                </c:pt>
                <c:pt idx="4068">
                  <c:v>335.18</c:v>
                </c:pt>
                <c:pt idx="4069">
                  <c:v>535.01</c:v>
                </c:pt>
                <c:pt idx="4070">
                  <c:v>161.97</c:v>
                </c:pt>
                <c:pt idx="4071">
                  <c:v>0.62</c:v>
                </c:pt>
                <c:pt idx="4072">
                  <c:v>373.55</c:v>
                </c:pt>
                <c:pt idx="4073">
                  <c:v>7.56</c:v>
                </c:pt>
                <c:pt idx="4074">
                  <c:v>446.41</c:v>
                </c:pt>
                <c:pt idx="4075">
                  <c:v>355.47</c:v>
                </c:pt>
                <c:pt idx="4076">
                  <c:v>273.33999999999997</c:v>
                </c:pt>
                <c:pt idx="4077">
                  <c:v>220.58</c:v>
                </c:pt>
                <c:pt idx="4078">
                  <c:v>200.58</c:v>
                </c:pt>
                <c:pt idx="4079">
                  <c:v>722.23</c:v>
                </c:pt>
                <c:pt idx="4080">
                  <c:v>756.64</c:v>
                </c:pt>
                <c:pt idx="4081">
                  <c:v>352.46</c:v>
                </c:pt>
                <c:pt idx="4082">
                  <c:v>414.75</c:v>
                </c:pt>
                <c:pt idx="4083">
                  <c:v>114.55</c:v>
                </c:pt>
                <c:pt idx="4084">
                  <c:v>188.57</c:v>
                </c:pt>
                <c:pt idx="4085">
                  <c:v>1025.5999999999999</c:v>
                </c:pt>
                <c:pt idx="4086">
                  <c:v>365.7</c:v>
                </c:pt>
                <c:pt idx="4087">
                  <c:v>245.77</c:v>
                </c:pt>
                <c:pt idx="4088">
                  <c:v>695.62</c:v>
                </c:pt>
                <c:pt idx="4089">
                  <c:v>62.67</c:v>
                </c:pt>
                <c:pt idx="4090">
                  <c:v>196.8</c:v>
                </c:pt>
                <c:pt idx="4091">
                  <c:v>96.37</c:v>
                </c:pt>
                <c:pt idx="4092">
                  <c:v>190.9</c:v>
                </c:pt>
                <c:pt idx="4093">
                  <c:v>186.94</c:v>
                </c:pt>
                <c:pt idx="4094">
                  <c:v>93.47</c:v>
                </c:pt>
                <c:pt idx="4095">
                  <c:v>636.48</c:v>
                </c:pt>
                <c:pt idx="4096">
                  <c:v>130.83000000000001</c:v>
                </c:pt>
                <c:pt idx="4097">
                  <c:v>0.62</c:v>
                </c:pt>
                <c:pt idx="4098">
                  <c:v>461.61</c:v>
                </c:pt>
                <c:pt idx="4099">
                  <c:v>280.61</c:v>
                </c:pt>
                <c:pt idx="4100">
                  <c:v>297.91000000000003</c:v>
                </c:pt>
                <c:pt idx="4101">
                  <c:v>711.58</c:v>
                </c:pt>
                <c:pt idx="4102">
                  <c:v>481.11</c:v>
                </c:pt>
                <c:pt idx="4103">
                  <c:v>365.15</c:v>
                </c:pt>
                <c:pt idx="4104">
                  <c:v>108.93</c:v>
                </c:pt>
                <c:pt idx="4105">
                  <c:v>59.89</c:v>
                </c:pt>
                <c:pt idx="4106">
                  <c:v>67.349999999999994</c:v>
                </c:pt>
                <c:pt idx="4107">
                  <c:v>74.78</c:v>
                </c:pt>
                <c:pt idx="4108">
                  <c:v>182.03</c:v>
                </c:pt>
                <c:pt idx="4109">
                  <c:v>80.239999999999995</c:v>
                </c:pt>
                <c:pt idx="4110">
                  <c:v>402.07</c:v>
                </c:pt>
                <c:pt idx="4111">
                  <c:v>712.74</c:v>
                </c:pt>
                <c:pt idx="4112">
                  <c:v>191.99</c:v>
                </c:pt>
                <c:pt idx="4113">
                  <c:v>382.49</c:v>
                </c:pt>
                <c:pt idx="4114">
                  <c:v>190.08</c:v>
                </c:pt>
                <c:pt idx="4115">
                  <c:v>206.64</c:v>
                </c:pt>
                <c:pt idx="4116">
                  <c:v>92.62</c:v>
                </c:pt>
                <c:pt idx="4117">
                  <c:v>242.39</c:v>
                </c:pt>
                <c:pt idx="4118">
                  <c:v>425.55</c:v>
                </c:pt>
                <c:pt idx="4119">
                  <c:v>51.1</c:v>
                </c:pt>
                <c:pt idx="4120">
                  <c:v>253.65</c:v>
                </c:pt>
                <c:pt idx="4121">
                  <c:v>231.2</c:v>
                </c:pt>
                <c:pt idx="4122">
                  <c:v>86.1</c:v>
                </c:pt>
                <c:pt idx="4123">
                  <c:v>198.45</c:v>
                </c:pt>
                <c:pt idx="4124">
                  <c:v>333.18</c:v>
                </c:pt>
                <c:pt idx="4125">
                  <c:v>158.28</c:v>
                </c:pt>
                <c:pt idx="4126">
                  <c:v>128.75</c:v>
                </c:pt>
                <c:pt idx="4127">
                  <c:v>445.16</c:v>
                </c:pt>
                <c:pt idx="4128">
                  <c:v>466.26</c:v>
                </c:pt>
                <c:pt idx="4129">
                  <c:v>230.87</c:v>
                </c:pt>
                <c:pt idx="4130">
                  <c:v>148.37</c:v>
                </c:pt>
                <c:pt idx="4131">
                  <c:v>168.04</c:v>
                </c:pt>
                <c:pt idx="4132">
                  <c:v>89.84</c:v>
                </c:pt>
                <c:pt idx="4133">
                  <c:v>0.62</c:v>
                </c:pt>
                <c:pt idx="4134">
                  <c:v>415.79</c:v>
                </c:pt>
                <c:pt idx="4135">
                  <c:v>97.44</c:v>
                </c:pt>
                <c:pt idx="4136">
                  <c:v>405.71</c:v>
                </c:pt>
                <c:pt idx="4137">
                  <c:v>0.62</c:v>
                </c:pt>
                <c:pt idx="4138">
                  <c:v>278.75</c:v>
                </c:pt>
                <c:pt idx="4139">
                  <c:v>121.37</c:v>
                </c:pt>
                <c:pt idx="4140">
                  <c:v>553.99</c:v>
                </c:pt>
                <c:pt idx="4141">
                  <c:v>132.53</c:v>
                </c:pt>
                <c:pt idx="4142">
                  <c:v>293.07</c:v>
                </c:pt>
                <c:pt idx="4143">
                  <c:v>274.76</c:v>
                </c:pt>
                <c:pt idx="4144">
                  <c:v>125.68</c:v>
                </c:pt>
                <c:pt idx="4145">
                  <c:v>0.62</c:v>
                </c:pt>
                <c:pt idx="4146">
                  <c:v>637.95000000000005</c:v>
                </c:pt>
                <c:pt idx="4147">
                  <c:v>183.24</c:v>
                </c:pt>
                <c:pt idx="4148">
                  <c:v>73.44</c:v>
                </c:pt>
                <c:pt idx="4149">
                  <c:v>236.49</c:v>
                </c:pt>
                <c:pt idx="4150">
                  <c:v>93.85</c:v>
                </c:pt>
                <c:pt idx="4151">
                  <c:v>407.19</c:v>
                </c:pt>
                <c:pt idx="4152">
                  <c:v>75.63</c:v>
                </c:pt>
                <c:pt idx="4153">
                  <c:v>76.27</c:v>
                </c:pt>
                <c:pt idx="4154">
                  <c:v>396.03</c:v>
                </c:pt>
                <c:pt idx="4155">
                  <c:v>161.66999999999999</c:v>
                </c:pt>
                <c:pt idx="4156">
                  <c:v>157.44</c:v>
                </c:pt>
                <c:pt idx="4157">
                  <c:v>278.17</c:v>
                </c:pt>
                <c:pt idx="4158">
                  <c:v>52.95</c:v>
                </c:pt>
                <c:pt idx="4159">
                  <c:v>258.27</c:v>
                </c:pt>
                <c:pt idx="4160">
                  <c:v>78.260000000000005</c:v>
                </c:pt>
                <c:pt idx="4161">
                  <c:v>427.89</c:v>
                </c:pt>
                <c:pt idx="4162">
                  <c:v>364.86</c:v>
                </c:pt>
                <c:pt idx="4163">
                  <c:v>144.4</c:v>
                </c:pt>
                <c:pt idx="4164">
                  <c:v>102.73</c:v>
                </c:pt>
                <c:pt idx="4165">
                  <c:v>523.85</c:v>
                </c:pt>
                <c:pt idx="4166">
                  <c:v>305.95999999999998</c:v>
                </c:pt>
                <c:pt idx="4167">
                  <c:v>185.89</c:v>
                </c:pt>
                <c:pt idx="4168">
                  <c:v>95.98</c:v>
                </c:pt>
                <c:pt idx="4169">
                  <c:v>564.69000000000005</c:v>
                </c:pt>
                <c:pt idx="4170">
                  <c:v>56.66</c:v>
                </c:pt>
                <c:pt idx="4171">
                  <c:v>77.09</c:v>
                </c:pt>
                <c:pt idx="4172">
                  <c:v>330.1</c:v>
                </c:pt>
                <c:pt idx="4173">
                  <c:v>257.51</c:v>
                </c:pt>
                <c:pt idx="4174">
                  <c:v>841.13</c:v>
                </c:pt>
                <c:pt idx="4175">
                  <c:v>110.63</c:v>
                </c:pt>
                <c:pt idx="4176">
                  <c:v>203.54</c:v>
                </c:pt>
                <c:pt idx="4177">
                  <c:v>102.43</c:v>
                </c:pt>
                <c:pt idx="4178">
                  <c:v>388.13</c:v>
                </c:pt>
                <c:pt idx="4179">
                  <c:v>298.74</c:v>
                </c:pt>
                <c:pt idx="4180">
                  <c:v>484.63</c:v>
                </c:pt>
                <c:pt idx="4181">
                  <c:v>604.38</c:v>
                </c:pt>
                <c:pt idx="4182">
                  <c:v>135.06</c:v>
                </c:pt>
                <c:pt idx="4183">
                  <c:v>185.98</c:v>
                </c:pt>
                <c:pt idx="4184">
                  <c:v>0.62</c:v>
                </c:pt>
                <c:pt idx="4185">
                  <c:v>404.22</c:v>
                </c:pt>
                <c:pt idx="4186">
                  <c:v>251.31</c:v>
                </c:pt>
                <c:pt idx="4187">
                  <c:v>415.87</c:v>
                </c:pt>
                <c:pt idx="4188">
                  <c:v>294.67</c:v>
                </c:pt>
                <c:pt idx="4189">
                  <c:v>361.6</c:v>
                </c:pt>
                <c:pt idx="4190">
                  <c:v>238.45</c:v>
                </c:pt>
                <c:pt idx="4191">
                  <c:v>489.36</c:v>
                </c:pt>
                <c:pt idx="4192">
                  <c:v>15.79</c:v>
                </c:pt>
                <c:pt idx="4193">
                  <c:v>63.27</c:v>
                </c:pt>
                <c:pt idx="4194">
                  <c:v>359.76</c:v>
                </c:pt>
                <c:pt idx="4195">
                  <c:v>272.33999999999997</c:v>
                </c:pt>
                <c:pt idx="4196">
                  <c:v>162.36000000000001</c:v>
                </c:pt>
                <c:pt idx="4197">
                  <c:v>139.16</c:v>
                </c:pt>
                <c:pt idx="4198">
                  <c:v>625.58000000000004</c:v>
                </c:pt>
                <c:pt idx="4199">
                  <c:v>311.95</c:v>
                </c:pt>
                <c:pt idx="4200">
                  <c:v>142.38</c:v>
                </c:pt>
                <c:pt idx="4201">
                  <c:v>380.17</c:v>
                </c:pt>
                <c:pt idx="4202">
                  <c:v>258.7</c:v>
                </c:pt>
                <c:pt idx="4203">
                  <c:v>152.16999999999999</c:v>
                </c:pt>
                <c:pt idx="4204">
                  <c:v>145.62</c:v>
                </c:pt>
                <c:pt idx="4205">
                  <c:v>195.23</c:v>
                </c:pt>
                <c:pt idx="4206">
                  <c:v>320.08999999999997</c:v>
                </c:pt>
                <c:pt idx="4207">
                  <c:v>302.44</c:v>
                </c:pt>
                <c:pt idx="4208">
                  <c:v>318.77</c:v>
                </c:pt>
                <c:pt idx="4209">
                  <c:v>182.47</c:v>
                </c:pt>
                <c:pt idx="4210">
                  <c:v>499.5</c:v>
                </c:pt>
                <c:pt idx="4211">
                  <c:v>196.56</c:v>
                </c:pt>
                <c:pt idx="4212">
                  <c:v>30.97</c:v>
                </c:pt>
                <c:pt idx="4213">
                  <c:v>235.49</c:v>
                </c:pt>
                <c:pt idx="4214">
                  <c:v>580.61</c:v>
                </c:pt>
                <c:pt idx="4215">
                  <c:v>623.30999999999995</c:v>
                </c:pt>
                <c:pt idx="4216">
                  <c:v>0.62</c:v>
                </c:pt>
                <c:pt idx="4217">
                  <c:v>179.82</c:v>
                </c:pt>
                <c:pt idx="4218">
                  <c:v>134.22</c:v>
                </c:pt>
                <c:pt idx="4219">
                  <c:v>261.83999999999997</c:v>
                </c:pt>
                <c:pt idx="4220">
                  <c:v>226</c:v>
                </c:pt>
                <c:pt idx="4221">
                  <c:v>371.11</c:v>
                </c:pt>
                <c:pt idx="4222">
                  <c:v>492.24</c:v>
                </c:pt>
                <c:pt idx="4223">
                  <c:v>0.62</c:v>
                </c:pt>
                <c:pt idx="4224">
                  <c:v>58.44</c:v>
                </c:pt>
                <c:pt idx="4225">
                  <c:v>234.67</c:v>
                </c:pt>
                <c:pt idx="4226">
                  <c:v>313.83999999999997</c:v>
                </c:pt>
                <c:pt idx="4227">
                  <c:v>608.69000000000005</c:v>
                </c:pt>
                <c:pt idx="4228">
                  <c:v>504.94</c:v>
                </c:pt>
                <c:pt idx="4229">
                  <c:v>0.62</c:v>
                </c:pt>
                <c:pt idx="4230">
                  <c:v>267.45999999999998</c:v>
                </c:pt>
                <c:pt idx="4231">
                  <c:v>184.83</c:v>
                </c:pt>
                <c:pt idx="4232">
                  <c:v>415.49</c:v>
                </c:pt>
                <c:pt idx="4233">
                  <c:v>246.09</c:v>
                </c:pt>
                <c:pt idx="4234">
                  <c:v>89.72</c:v>
                </c:pt>
                <c:pt idx="4235">
                  <c:v>199.36</c:v>
                </c:pt>
                <c:pt idx="4236">
                  <c:v>177.51</c:v>
                </c:pt>
                <c:pt idx="4237">
                  <c:v>300.62</c:v>
                </c:pt>
                <c:pt idx="4238">
                  <c:v>280.31</c:v>
                </c:pt>
                <c:pt idx="4239">
                  <c:v>369.9</c:v>
                </c:pt>
                <c:pt idx="4240">
                  <c:v>238.67</c:v>
                </c:pt>
                <c:pt idx="4241">
                  <c:v>473.42</c:v>
                </c:pt>
                <c:pt idx="4242">
                  <c:v>180.28</c:v>
                </c:pt>
                <c:pt idx="4243">
                  <c:v>400.7</c:v>
                </c:pt>
                <c:pt idx="4244">
                  <c:v>508.75</c:v>
                </c:pt>
                <c:pt idx="4245">
                  <c:v>320.91000000000003</c:v>
                </c:pt>
                <c:pt idx="4246">
                  <c:v>445.91</c:v>
                </c:pt>
                <c:pt idx="4247">
                  <c:v>79.98</c:v>
                </c:pt>
                <c:pt idx="4248">
                  <c:v>119.9</c:v>
                </c:pt>
                <c:pt idx="4249">
                  <c:v>472.59</c:v>
                </c:pt>
                <c:pt idx="4250">
                  <c:v>596.52</c:v>
                </c:pt>
                <c:pt idx="4251">
                  <c:v>525.27</c:v>
                </c:pt>
                <c:pt idx="4252">
                  <c:v>407.57</c:v>
                </c:pt>
                <c:pt idx="4253">
                  <c:v>263.57</c:v>
                </c:pt>
                <c:pt idx="4254">
                  <c:v>102.25</c:v>
                </c:pt>
                <c:pt idx="4255">
                  <c:v>243.78</c:v>
                </c:pt>
                <c:pt idx="4256">
                  <c:v>249.49</c:v>
                </c:pt>
                <c:pt idx="4257">
                  <c:v>284.55</c:v>
                </c:pt>
                <c:pt idx="4258">
                  <c:v>137.77000000000001</c:v>
                </c:pt>
                <c:pt idx="4259">
                  <c:v>218.67</c:v>
                </c:pt>
                <c:pt idx="4260">
                  <c:v>0.62</c:v>
                </c:pt>
                <c:pt idx="4261">
                  <c:v>230.68</c:v>
                </c:pt>
                <c:pt idx="4262">
                  <c:v>441.21</c:v>
                </c:pt>
                <c:pt idx="4263">
                  <c:v>16.7</c:v>
                </c:pt>
                <c:pt idx="4264">
                  <c:v>216.71</c:v>
                </c:pt>
                <c:pt idx="4265">
                  <c:v>440.83</c:v>
                </c:pt>
                <c:pt idx="4266">
                  <c:v>0.62</c:v>
                </c:pt>
                <c:pt idx="4267">
                  <c:v>343.3</c:v>
                </c:pt>
                <c:pt idx="4268">
                  <c:v>641.91</c:v>
                </c:pt>
                <c:pt idx="4269">
                  <c:v>392.76</c:v>
                </c:pt>
                <c:pt idx="4270">
                  <c:v>307.39</c:v>
                </c:pt>
                <c:pt idx="4271">
                  <c:v>492.64</c:v>
                </c:pt>
                <c:pt idx="4272">
                  <c:v>593.76</c:v>
                </c:pt>
                <c:pt idx="4273">
                  <c:v>318.33</c:v>
                </c:pt>
                <c:pt idx="4274">
                  <c:v>554.54999999999995</c:v>
                </c:pt>
                <c:pt idx="4275">
                  <c:v>228.9</c:v>
                </c:pt>
                <c:pt idx="4276">
                  <c:v>460.71</c:v>
                </c:pt>
                <c:pt idx="4277">
                  <c:v>0.62</c:v>
                </c:pt>
                <c:pt idx="4278">
                  <c:v>168.4</c:v>
                </c:pt>
                <c:pt idx="4279">
                  <c:v>227.98</c:v>
                </c:pt>
                <c:pt idx="4280">
                  <c:v>175.57</c:v>
                </c:pt>
                <c:pt idx="4281">
                  <c:v>269.70999999999998</c:v>
                </c:pt>
                <c:pt idx="4282">
                  <c:v>360.89</c:v>
                </c:pt>
                <c:pt idx="4283">
                  <c:v>541.41</c:v>
                </c:pt>
                <c:pt idx="4284">
                  <c:v>402.97</c:v>
                </c:pt>
                <c:pt idx="4285">
                  <c:v>308.87</c:v>
                </c:pt>
                <c:pt idx="4286">
                  <c:v>0.62</c:v>
                </c:pt>
                <c:pt idx="4287">
                  <c:v>564.82000000000005</c:v>
                </c:pt>
                <c:pt idx="4288">
                  <c:v>0.62</c:v>
                </c:pt>
                <c:pt idx="4289">
                  <c:v>236.56</c:v>
                </c:pt>
                <c:pt idx="4290">
                  <c:v>359.48</c:v>
                </c:pt>
                <c:pt idx="4291">
                  <c:v>474.79</c:v>
                </c:pt>
                <c:pt idx="4292">
                  <c:v>0.62</c:v>
                </c:pt>
                <c:pt idx="4293">
                  <c:v>245.17</c:v>
                </c:pt>
                <c:pt idx="4294">
                  <c:v>273.89</c:v>
                </c:pt>
                <c:pt idx="4295">
                  <c:v>97.33</c:v>
                </c:pt>
                <c:pt idx="4296">
                  <c:v>169.36</c:v>
                </c:pt>
                <c:pt idx="4297">
                  <c:v>375.08</c:v>
                </c:pt>
                <c:pt idx="4298">
                  <c:v>255.35</c:v>
                </c:pt>
                <c:pt idx="4299">
                  <c:v>143.22999999999999</c:v>
                </c:pt>
                <c:pt idx="4300">
                  <c:v>456.18</c:v>
                </c:pt>
                <c:pt idx="4301">
                  <c:v>196.05</c:v>
                </c:pt>
                <c:pt idx="4302">
                  <c:v>331.97</c:v>
                </c:pt>
                <c:pt idx="4303">
                  <c:v>621.77</c:v>
                </c:pt>
                <c:pt idx="4304">
                  <c:v>408.49</c:v>
                </c:pt>
                <c:pt idx="4305">
                  <c:v>229.91</c:v>
                </c:pt>
                <c:pt idx="4306">
                  <c:v>61.97</c:v>
                </c:pt>
                <c:pt idx="4307">
                  <c:v>303.66000000000003</c:v>
                </c:pt>
                <c:pt idx="4308">
                  <c:v>437.53</c:v>
                </c:pt>
                <c:pt idx="4309">
                  <c:v>171.73</c:v>
                </c:pt>
                <c:pt idx="4310">
                  <c:v>0.62</c:v>
                </c:pt>
                <c:pt idx="4311">
                  <c:v>168.72</c:v>
                </c:pt>
                <c:pt idx="4312">
                  <c:v>440.17</c:v>
                </c:pt>
                <c:pt idx="4313">
                  <c:v>771.24</c:v>
                </c:pt>
                <c:pt idx="4314">
                  <c:v>214.01</c:v>
                </c:pt>
                <c:pt idx="4315">
                  <c:v>460.49</c:v>
                </c:pt>
                <c:pt idx="4316">
                  <c:v>323.79000000000002</c:v>
                </c:pt>
                <c:pt idx="4317">
                  <c:v>97.6</c:v>
                </c:pt>
                <c:pt idx="4318">
                  <c:v>0.62</c:v>
                </c:pt>
                <c:pt idx="4319">
                  <c:v>83.52</c:v>
                </c:pt>
                <c:pt idx="4320">
                  <c:v>122.64</c:v>
                </c:pt>
                <c:pt idx="4321">
                  <c:v>125.92</c:v>
                </c:pt>
                <c:pt idx="4322">
                  <c:v>77.13</c:v>
                </c:pt>
                <c:pt idx="4323">
                  <c:v>0.62</c:v>
                </c:pt>
                <c:pt idx="4324">
                  <c:v>87.93</c:v>
                </c:pt>
                <c:pt idx="4325">
                  <c:v>665.88</c:v>
                </c:pt>
                <c:pt idx="4326">
                  <c:v>649.55999999999995</c:v>
                </c:pt>
                <c:pt idx="4327">
                  <c:v>128.38</c:v>
                </c:pt>
                <c:pt idx="4328">
                  <c:v>218.15</c:v>
                </c:pt>
                <c:pt idx="4329">
                  <c:v>502.68</c:v>
                </c:pt>
                <c:pt idx="4330">
                  <c:v>280.61</c:v>
                </c:pt>
                <c:pt idx="4331">
                  <c:v>330.13</c:v>
                </c:pt>
                <c:pt idx="4332">
                  <c:v>497.7</c:v>
                </c:pt>
                <c:pt idx="4333">
                  <c:v>86.56</c:v>
                </c:pt>
                <c:pt idx="4334">
                  <c:v>92.83</c:v>
                </c:pt>
                <c:pt idx="4335">
                  <c:v>103.35</c:v>
                </c:pt>
                <c:pt idx="4336">
                  <c:v>212.3</c:v>
                </c:pt>
                <c:pt idx="4337">
                  <c:v>236.19</c:v>
                </c:pt>
                <c:pt idx="4338">
                  <c:v>448.7</c:v>
                </c:pt>
                <c:pt idx="4339">
                  <c:v>348.36</c:v>
                </c:pt>
                <c:pt idx="4340">
                  <c:v>401.76</c:v>
                </c:pt>
                <c:pt idx="4341">
                  <c:v>89.48</c:v>
                </c:pt>
                <c:pt idx="4342">
                  <c:v>295.64999999999998</c:v>
                </c:pt>
                <c:pt idx="4343">
                  <c:v>192.44</c:v>
                </c:pt>
                <c:pt idx="4344">
                  <c:v>110.68</c:v>
                </c:pt>
                <c:pt idx="4345">
                  <c:v>232.79</c:v>
                </c:pt>
                <c:pt idx="4346">
                  <c:v>272.99</c:v>
                </c:pt>
                <c:pt idx="4347">
                  <c:v>123.43</c:v>
                </c:pt>
                <c:pt idx="4348">
                  <c:v>110.98</c:v>
                </c:pt>
                <c:pt idx="4349">
                  <c:v>568.41999999999996</c:v>
                </c:pt>
                <c:pt idx="4350">
                  <c:v>108.2</c:v>
                </c:pt>
                <c:pt idx="4351">
                  <c:v>378.01</c:v>
                </c:pt>
                <c:pt idx="4352">
                  <c:v>337.33</c:v>
                </c:pt>
                <c:pt idx="4353">
                  <c:v>162.16</c:v>
                </c:pt>
                <c:pt idx="4354">
                  <c:v>531.54999999999995</c:v>
                </c:pt>
                <c:pt idx="4355">
                  <c:v>0.62</c:v>
                </c:pt>
                <c:pt idx="4356">
                  <c:v>130.93</c:v>
                </c:pt>
                <c:pt idx="4357">
                  <c:v>200.21</c:v>
                </c:pt>
                <c:pt idx="4358">
                  <c:v>644.5</c:v>
                </c:pt>
                <c:pt idx="4359">
                  <c:v>494.1</c:v>
                </c:pt>
                <c:pt idx="4360">
                  <c:v>239.72</c:v>
                </c:pt>
                <c:pt idx="4361">
                  <c:v>358.36</c:v>
                </c:pt>
                <c:pt idx="4362">
                  <c:v>332.18</c:v>
                </c:pt>
                <c:pt idx="4363">
                  <c:v>403.5</c:v>
                </c:pt>
                <c:pt idx="4364">
                  <c:v>371.02</c:v>
                </c:pt>
                <c:pt idx="4365">
                  <c:v>375.07</c:v>
                </c:pt>
                <c:pt idx="4366">
                  <c:v>0.62</c:v>
                </c:pt>
                <c:pt idx="4367">
                  <c:v>165.1</c:v>
                </c:pt>
                <c:pt idx="4368">
                  <c:v>246.61</c:v>
                </c:pt>
                <c:pt idx="4369">
                  <c:v>60.88</c:v>
                </c:pt>
                <c:pt idx="4370">
                  <c:v>0.62</c:v>
                </c:pt>
                <c:pt idx="4371">
                  <c:v>289.97000000000003</c:v>
                </c:pt>
                <c:pt idx="4372">
                  <c:v>372.52</c:v>
                </c:pt>
                <c:pt idx="4373">
                  <c:v>85.02</c:v>
                </c:pt>
                <c:pt idx="4374">
                  <c:v>173.1</c:v>
                </c:pt>
                <c:pt idx="4375">
                  <c:v>122.04</c:v>
                </c:pt>
                <c:pt idx="4376">
                  <c:v>320.8</c:v>
                </c:pt>
                <c:pt idx="4377">
                  <c:v>420.13</c:v>
                </c:pt>
                <c:pt idx="4378">
                  <c:v>636.44000000000005</c:v>
                </c:pt>
                <c:pt idx="4379">
                  <c:v>194.47</c:v>
                </c:pt>
                <c:pt idx="4380">
                  <c:v>0.62</c:v>
                </c:pt>
                <c:pt idx="4381">
                  <c:v>444.32</c:v>
                </c:pt>
                <c:pt idx="4382">
                  <c:v>29.96</c:v>
                </c:pt>
                <c:pt idx="4383">
                  <c:v>549.30999999999995</c:v>
                </c:pt>
                <c:pt idx="4384">
                  <c:v>337.94</c:v>
                </c:pt>
                <c:pt idx="4385">
                  <c:v>544.07000000000005</c:v>
                </c:pt>
                <c:pt idx="4386">
                  <c:v>156.07</c:v>
                </c:pt>
                <c:pt idx="4387">
                  <c:v>245.86</c:v>
                </c:pt>
                <c:pt idx="4388">
                  <c:v>291.42</c:v>
                </c:pt>
                <c:pt idx="4389">
                  <c:v>204.16</c:v>
                </c:pt>
                <c:pt idx="4390">
                  <c:v>425.65</c:v>
                </c:pt>
                <c:pt idx="4391">
                  <c:v>278.02999999999997</c:v>
                </c:pt>
                <c:pt idx="4392">
                  <c:v>70.099999999999994</c:v>
                </c:pt>
                <c:pt idx="4393">
                  <c:v>48.33</c:v>
                </c:pt>
                <c:pt idx="4394">
                  <c:v>243.15</c:v>
                </c:pt>
                <c:pt idx="4395">
                  <c:v>187.27</c:v>
                </c:pt>
                <c:pt idx="4396">
                  <c:v>0.62</c:v>
                </c:pt>
                <c:pt idx="4397">
                  <c:v>0.62</c:v>
                </c:pt>
                <c:pt idx="4398">
                  <c:v>470.68</c:v>
                </c:pt>
                <c:pt idx="4399">
                  <c:v>215.36</c:v>
                </c:pt>
                <c:pt idx="4400">
                  <c:v>701.94</c:v>
                </c:pt>
                <c:pt idx="4401">
                  <c:v>423.46</c:v>
                </c:pt>
                <c:pt idx="4402">
                  <c:v>103.37</c:v>
                </c:pt>
                <c:pt idx="4403">
                  <c:v>60.11</c:v>
                </c:pt>
                <c:pt idx="4404">
                  <c:v>488.86</c:v>
                </c:pt>
                <c:pt idx="4405">
                  <c:v>355.79</c:v>
                </c:pt>
                <c:pt idx="4406">
                  <c:v>166.53</c:v>
                </c:pt>
                <c:pt idx="4407">
                  <c:v>10.29</c:v>
                </c:pt>
                <c:pt idx="4408">
                  <c:v>248.09</c:v>
                </c:pt>
                <c:pt idx="4409">
                  <c:v>0.62</c:v>
                </c:pt>
                <c:pt idx="4410">
                  <c:v>157.84</c:v>
                </c:pt>
                <c:pt idx="4411">
                  <c:v>297.42</c:v>
                </c:pt>
                <c:pt idx="4412">
                  <c:v>60.59</c:v>
                </c:pt>
                <c:pt idx="4413">
                  <c:v>168.09</c:v>
                </c:pt>
                <c:pt idx="4414">
                  <c:v>433.72</c:v>
                </c:pt>
                <c:pt idx="4415">
                  <c:v>86.3</c:v>
                </c:pt>
                <c:pt idx="4416">
                  <c:v>332.86</c:v>
                </c:pt>
                <c:pt idx="4417">
                  <c:v>193.53</c:v>
                </c:pt>
                <c:pt idx="4418">
                  <c:v>877.23</c:v>
                </c:pt>
                <c:pt idx="4419">
                  <c:v>21.44</c:v>
                </c:pt>
                <c:pt idx="4420">
                  <c:v>340.67</c:v>
                </c:pt>
                <c:pt idx="4421">
                  <c:v>330.47</c:v>
                </c:pt>
                <c:pt idx="4422">
                  <c:v>546.58000000000004</c:v>
                </c:pt>
                <c:pt idx="4423">
                  <c:v>459.25</c:v>
                </c:pt>
                <c:pt idx="4424">
                  <c:v>264.42</c:v>
                </c:pt>
                <c:pt idx="4425">
                  <c:v>144.44999999999999</c:v>
                </c:pt>
                <c:pt idx="4426">
                  <c:v>319.8</c:v>
                </c:pt>
                <c:pt idx="4427">
                  <c:v>255.67</c:v>
                </c:pt>
                <c:pt idx="4428">
                  <c:v>131.51</c:v>
                </c:pt>
                <c:pt idx="4429">
                  <c:v>218.02</c:v>
                </c:pt>
                <c:pt idx="4430">
                  <c:v>476.17</c:v>
                </c:pt>
                <c:pt idx="4431">
                  <c:v>674.44</c:v>
                </c:pt>
                <c:pt idx="4432">
                  <c:v>33.869999999999997</c:v>
                </c:pt>
                <c:pt idx="4433">
                  <c:v>374.4</c:v>
                </c:pt>
                <c:pt idx="4434">
                  <c:v>670.88</c:v>
                </c:pt>
                <c:pt idx="4435">
                  <c:v>0.62</c:v>
                </c:pt>
                <c:pt idx="4436">
                  <c:v>192.41</c:v>
                </c:pt>
                <c:pt idx="4437">
                  <c:v>399.57</c:v>
                </c:pt>
                <c:pt idx="4438">
                  <c:v>105.26</c:v>
                </c:pt>
                <c:pt idx="4439">
                  <c:v>49.83</c:v>
                </c:pt>
                <c:pt idx="4440">
                  <c:v>555.54</c:v>
                </c:pt>
                <c:pt idx="4441">
                  <c:v>240.97</c:v>
                </c:pt>
                <c:pt idx="4442">
                  <c:v>286.82</c:v>
                </c:pt>
                <c:pt idx="4443">
                  <c:v>529.79999999999995</c:v>
                </c:pt>
                <c:pt idx="4444">
                  <c:v>396.05</c:v>
                </c:pt>
                <c:pt idx="4445">
                  <c:v>223.09</c:v>
                </c:pt>
                <c:pt idx="4446">
                  <c:v>398.12</c:v>
                </c:pt>
                <c:pt idx="4447">
                  <c:v>145.05000000000001</c:v>
                </c:pt>
                <c:pt idx="4448">
                  <c:v>21.58</c:v>
                </c:pt>
                <c:pt idx="4449">
                  <c:v>292.42</c:v>
                </c:pt>
                <c:pt idx="4450">
                  <c:v>0.62</c:v>
                </c:pt>
                <c:pt idx="4451">
                  <c:v>45.85</c:v>
                </c:pt>
                <c:pt idx="4452">
                  <c:v>364.56</c:v>
                </c:pt>
                <c:pt idx="4453">
                  <c:v>147.63999999999999</c:v>
                </c:pt>
                <c:pt idx="4454">
                  <c:v>221.2</c:v>
                </c:pt>
                <c:pt idx="4455">
                  <c:v>556.39</c:v>
                </c:pt>
                <c:pt idx="4456">
                  <c:v>229.37</c:v>
                </c:pt>
                <c:pt idx="4457">
                  <c:v>52.67</c:v>
                </c:pt>
                <c:pt idx="4458">
                  <c:v>681.66</c:v>
                </c:pt>
                <c:pt idx="4459">
                  <c:v>161.69999999999999</c:v>
                </c:pt>
                <c:pt idx="4460">
                  <c:v>174.71</c:v>
                </c:pt>
                <c:pt idx="4461">
                  <c:v>126.39</c:v>
                </c:pt>
                <c:pt idx="4462">
                  <c:v>457.22</c:v>
                </c:pt>
                <c:pt idx="4463">
                  <c:v>176.52</c:v>
                </c:pt>
                <c:pt idx="4464">
                  <c:v>322.39999999999998</c:v>
                </c:pt>
                <c:pt idx="4465">
                  <c:v>230.95</c:v>
                </c:pt>
                <c:pt idx="4466">
                  <c:v>225.07</c:v>
                </c:pt>
                <c:pt idx="4467">
                  <c:v>243.37</c:v>
                </c:pt>
                <c:pt idx="4468">
                  <c:v>410.29</c:v>
                </c:pt>
                <c:pt idx="4469">
                  <c:v>354.29</c:v>
                </c:pt>
                <c:pt idx="4470">
                  <c:v>310.29000000000002</c:v>
                </c:pt>
                <c:pt idx="4471">
                  <c:v>705.79</c:v>
                </c:pt>
                <c:pt idx="4472">
                  <c:v>92.24</c:v>
                </c:pt>
                <c:pt idx="4473">
                  <c:v>382.69</c:v>
                </c:pt>
                <c:pt idx="4474">
                  <c:v>1.58</c:v>
                </c:pt>
                <c:pt idx="4475">
                  <c:v>119.49</c:v>
                </c:pt>
                <c:pt idx="4476">
                  <c:v>51.51</c:v>
                </c:pt>
                <c:pt idx="4477">
                  <c:v>424.76</c:v>
                </c:pt>
                <c:pt idx="4478">
                  <c:v>180.37</c:v>
                </c:pt>
                <c:pt idx="4479">
                  <c:v>379.1</c:v>
                </c:pt>
                <c:pt idx="4480">
                  <c:v>285.43</c:v>
                </c:pt>
                <c:pt idx="4481">
                  <c:v>138.51</c:v>
                </c:pt>
                <c:pt idx="4482">
                  <c:v>214.13</c:v>
                </c:pt>
                <c:pt idx="4483">
                  <c:v>275.85000000000002</c:v>
                </c:pt>
                <c:pt idx="4484">
                  <c:v>964.79</c:v>
                </c:pt>
                <c:pt idx="4485">
                  <c:v>143.52000000000001</c:v>
                </c:pt>
                <c:pt idx="4486">
                  <c:v>128.75</c:v>
                </c:pt>
                <c:pt idx="4487">
                  <c:v>362.42</c:v>
                </c:pt>
                <c:pt idx="4488">
                  <c:v>498.12</c:v>
                </c:pt>
                <c:pt idx="4489">
                  <c:v>116.35</c:v>
                </c:pt>
                <c:pt idx="4490">
                  <c:v>191.21</c:v>
                </c:pt>
                <c:pt idx="4491">
                  <c:v>330.64</c:v>
                </c:pt>
                <c:pt idx="4492">
                  <c:v>233.81</c:v>
                </c:pt>
                <c:pt idx="4493">
                  <c:v>398.23</c:v>
                </c:pt>
                <c:pt idx="4494">
                  <c:v>217.67</c:v>
                </c:pt>
                <c:pt idx="4495">
                  <c:v>339.53</c:v>
                </c:pt>
                <c:pt idx="4496">
                  <c:v>366.45</c:v>
                </c:pt>
                <c:pt idx="4497">
                  <c:v>0.62</c:v>
                </c:pt>
                <c:pt idx="4498">
                  <c:v>317.32</c:v>
                </c:pt>
                <c:pt idx="4499">
                  <c:v>68.73</c:v>
                </c:pt>
                <c:pt idx="4500">
                  <c:v>405.1</c:v>
                </c:pt>
                <c:pt idx="4501">
                  <c:v>84.61</c:v>
                </c:pt>
                <c:pt idx="4502">
                  <c:v>0.62</c:v>
                </c:pt>
                <c:pt idx="4503">
                  <c:v>190.1</c:v>
                </c:pt>
                <c:pt idx="4504">
                  <c:v>233.88</c:v>
                </c:pt>
                <c:pt idx="4505">
                  <c:v>134.69</c:v>
                </c:pt>
                <c:pt idx="4506">
                  <c:v>481.07</c:v>
                </c:pt>
                <c:pt idx="4507">
                  <c:v>207.77</c:v>
                </c:pt>
                <c:pt idx="4508">
                  <c:v>26.91</c:v>
                </c:pt>
                <c:pt idx="4509">
                  <c:v>430.87</c:v>
                </c:pt>
                <c:pt idx="4510">
                  <c:v>117.97</c:v>
                </c:pt>
                <c:pt idx="4511">
                  <c:v>1248.23</c:v>
                </c:pt>
                <c:pt idx="4512">
                  <c:v>673.85</c:v>
                </c:pt>
                <c:pt idx="4513">
                  <c:v>785.47</c:v>
                </c:pt>
                <c:pt idx="4514">
                  <c:v>446.8</c:v>
                </c:pt>
                <c:pt idx="4515">
                  <c:v>176.99</c:v>
                </c:pt>
                <c:pt idx="4516">
                  <c:v>367.28</c:v>
                </c:pt>
                <c:pt idx="4517">
                  <c:v>484.14</c:v>
                </c:pt>
                <c:pt idx="4518">
                  <c:v>45.69</c:v>
                </c:pt>
                <c:pt idx="4519">
                  <c:v>30.43</c:v>
                </c:pt>
                <c:pt idx="4520">
                  <c:v>247.81</c:v>
                </c:pt>
                <c:pt idx="4521">
                  <c:v>239.7</c:v>
                </c:pt>
                <c:pt idx="4522">
                  <c:v>400.2</c:v>
                </c:pt>
                <c:pt idx="4523">
                  <c:v>423.03</c:v>
                </c:pt>
                <c:pt idx="4524">
                  <c:v>0.62</c:v>
                </c:pt>
                <c:pt idx="4525">
                  <c:v>200.97</c:v>
                </c:pt>
                <c:pt idx="4526">
                  <c:v>221.04</c:v>
                </c:pt>
                <c:pt idx="4527">
                  <c:v>373.5</c:v>
                </c:pt>
                <c:pt idx="4528">
                  <c:v>161.91</c:v>
                </c:pt>
                <c:pt idx="4529">
                  <c:v>236.78</c:v>
                </c:pt>
                <c:pt idx="4530">
                  <c:v>328.26</c:v>
                </c:pt>
                <c:pt idx="4531">
                  <c:v>245.46</c:v>
                </c:pt>
                <c:pt idx="4532">
                  <c:v>112.99</c:v>
                </c:pt>
                <c:pt idx="4533">
                  <c:v>154.63999999999999</c:v>
                </c:pt>
                <c:pt idx="4534">
                  <c:v>558.96</c:v>
                </c:pt>
                <c:pt idx="4535">
                  <c:v>133.66</c:v>
                </c:pt>
                <c:pt idx="4536">
                  <c:v>641.01</c:v>
                </c:pt>
                <c:pt idx="4537">
                  <c:v>414.67</c:v>
                </c:pt>
                <c:pt idx="4538">
                  <c:v>202.45</c:v>
                </c:pt>
                <c:pt idx="4539">
                  <c:v>0.62</c:v>
                </c:pt>
                <c:pt idx="4540">
                  <c:v>277.42</c:v>
                </c:pt>
                <c:pt idx="4541">
                  <c:v>365.83</c:v>
                </c:pt>
                <c:pt idx="4542">
                  <c:v>381.05</c:v>
                </c:pt>
                <c:pt idx="4543">
                  <c:v>201.78</c:v>
                </c:pt>
                <c:pt idx="4544">
                  <c:v>342.55</c:v>
                </c:pt>
                <c:pt idx="4545">
                  <c:v>63.09</c:v>
                </c:pt>
                <c:pt idx="4546">
                  <c:v>461.64</c:v>
                </c:pt>
                <c:pt idx="4547">
                  <c:v>658.5</c:v>
                </c:pt>
                <c:pt idx="4548">
                  <c:v>150.62</c:v>
                </c:pt>
                <c:pt idx="4549">
                  <c:v>368.9</c:v>
                </c:pt>
                <c:pt idx="4550">
                  <c:v>44.03</c:v>
                </c:pt>
                <c:pt idx="4551">
                  <c:v>279.19</c:v>
                </c:pt>
                <c:pt idx="4552">
                  <c:v>791.03</c:v>
                </c:pt>
                <c:pt idx="4553">
                  <c:v>774.38</c:v>
                </c:pt>
                <c:pt idx="4554">
                  <c:v>0.62</c:v>
                </c:pt>
                <c:pt idx="4555">
                  <c:v>124.56</c:v>
                </c:pt>
                <c:pt idx="4556">
                  <c:v>30.16</c:v>
                </c:pt>
                <c:pt idx="4557">
                  <c:v>998.56</c:v>
                </c:pt>
                <c:pt idx="4558">
                  <c:v>204.87</c:v>
                </c:pt>
                <c:pt idx="4559">
                  <c:v>272.56</c:v>
                </c:pt>
                <c:pt idx="4560">
                  <c:v>132.58000000000001</c:v>
                </c:pt>
                <c:pt idx="4561">
                  <c:v>341.38</c:v>
                </c:pt>
                <c:pt idx="4562">
                  <c:v>203.03</c:v>
                </c:pt>
                <c:pt idx="4563">
                  <c:v>281.08</c:v>
                </c:pt>
                <c:pt idx="4564">
                  <c:v>411.32</c:v>
                </c:pt>
                <c:pt idx="4565">
                  <c:v>25.9</c:v>
                </c:pt>
                <c:pt idx="4566">
                  <c:v>533.64</c:v>
                </c:pt>
                <c:pt idx="4567">
                  <c:v>160</c:v>
                </c:pt>
                <c:pt idx="4568">
                  <c:v>310.51</c:v>
                </c:pt>
                <c:pt idx="4569">
                  <c:v>102.66</c:v>
                </c:pt>
                <c:pt idx="4570">
                  <c:v>96.46</c:v>
                </c:pt>
                <c:pt idx="4571">
                  <c:v>112.73</c:v>
                </c:pt>
                <c:pt idx="4572">
                  <c:v>909.11</c:v>
                </c:pt>
                <c:pt idx="4573">
                  <c:v>291.48</c:v>
                </c:pt>
                <c:pt idx="4574">
                  <c:v>523.11</c:v>
                </c:pt>
                <c:pt idx="4575">
                  <c:v>18.989999999999998</c:v>
                </c:pt>
                <c:pt idx="4576">
                  <c:v>631.85</c:v>
                </c:pt>
                <c:pt idx="4577">
                  <c:v>157.30000000000001</c:v>
                </c:pt>
                <c:pt idx="4578">
                  <c:v>626.29</c:v>
                </c:pt>
                <c:pt idx="4579">
                  <c:v>475.96</c:v>
                </c:pt>
                <c:pt idx="4580">
                  <c:v>429.59</c:v>
                </c:pt>
                <c:pt idx="4581">
                  <c:v>113.59</c:v>
                </c:pt>
                <c:pt idx="4582">
                  <c:v>128.19999999999999</c:v>
                </c:pt>
                <c:pt idx="4583">
                  <c:v>825.31</c:v>
                </c:pt>
                <c:pt idx="4584">
                  <c:v>41.58</c:v>
                </c:pt>
                <c:pt idx="4585">
                  <c:v>237.9</c:v>
                </c:pt>
                <c:pt idx="4586">
                  <c:v>623.79999999999995</c:v>
                </c:pt>
                <c:pt idx="4587">
                  <c:v>810.26</c:v>
                </c:pt>
                <c:pt idx="4588">
                  <c:v>290.57</c:v>
                </c:pt>
                <c:pt idx="4589">
                  <c:v>1347.05</c:v>
                </c:pt>
                <c:pt idx="4590">
                  <c:v>701.83</c:v>
                </c:pt>
                <c:pt idx="4591">
                  <c:v>667.59</c:v>
                </c:pt>
                <c:pt idx="4592">
                  <c:v>272.66000000000003</c:v>
                </c:pt>
                <c:pt idx="4593">
                  <c:v>670.93</c:v>
                </c:pt>
                <c:pt idx="4594">
                  <c:v>299.54000000000002</c:v>
                </c:pt>
                <c:pt idx="4595">
                  <c:v>370.76</c:v>
                </c:pt>
                <c:pt idx="4596">
                  <c:v>278.61</c:v>
                </c:pt>
                <c:pt idx="4597">
                  <c:v>623.12</c:v>
                </c:pt>
                <c:pt idx="4598">
                  <c:v>265.14999999999998</c:v>
                </c:pt>
                <c:pt idx="4599">
                  <c:v>683.17</c:v>
                </c:pt>
                <c:pt idx="4600">
                  <c:v>472.52</c:v>
                </c:pt>
                <c:pt idx="4601">
                  <c:v>256.25</c:v>
                </c:pt>
                <c:pt idx="4602">
                  <c:v>385.85</c:v>
                </c:pt>
                <c:pt idx="4603">
                  <c:v>117.25</c:v>
                </c:pt>
                <c:pt idx="4604">
                  <c:v>0.62</c:v>
                </c:pt>
                <c:pt idx="4605">
                  <c:v>391.08</c:v>
                </c:pt>
                <c:pt idx="4606">
                  <c:v>95.07</c:v>
                </c:pt>
                <c:pt idx="4607">
                  <c:v>231.47</c:v>
                </c:pt>
                <c:pt idx="4608">
                  <c:v>866.69</c:v>
                </c:pt>
                <c:pt idx="4609">
                  <c:v>795.78</c:v>
                </c:pt>
                <c:pt idx="4610">
                  <c:v>200.6</c:v>
                </c:pt>
                <c:pt idx="4611">
                  <c:v>314.08</c:v>
                </c:pt>
                <c:pt idx="4612">
                  <c:v>469.35</c:v>
                </c:pt>
                <c:pt idx="4613">
                  <c:v>329.69</c:v>
                </c:pt>
                <c:pt idx="4614">
                  <c:v>218.59</c:v>
                </c:pt>
                <c:pt idx="4615">
                  <c:v>346.53</c:v>
                </c:pt>
                <c:pt idx="4616">
                  <c:v>144.27000000000001</c:v>
                </c:pt>
                <c:pt idx="4617">
                  <c:v>619.62</c:v>
                </c:pt>
                <c:pt idx="4618">
                  <c:v>393.35</c:v>
                </c:pt>
                <c:pt idx="4619">
                  <c:v>533.66</c:v>
                </c:pt>
                <c:pt idx="4620">
                  <c:v>509.8</c:v>
                </c:pt>
                <c:pt idx="4621">
                  <c:v>86.9</c:v>
                </c:pt>
                <c:pt idx="4622">
                  <c:v>669.65</c:v>
                </c:pt>
                <c:pt idx="4623">
                  <c:v>388.05</c:v>
                </c:pt>
                <c:pt idx="4624">
                  <c:v>255.28</c:v>
                </c:pt>
                <c:pt idx="4625">
                  <c:v>17.97</c:v>
                </c:pt>
                <c:pt idx="4626">
                  <c:v>278.02999999999997</c:v>
                </c:pt>
                <c:pt idx="4627">
                  <c:v>276.06</c:v>
                </c:pt>
                <c:pt idx="4628">
                  <c:v>478.04</c:v>
                </c:pt>
                <c:pt idx="4629">
                  <c:v>536.52</c:v>
                </c:pt>
                <c:pt idx="4630">
                  <c:v>132.02000000000001</c:v>
                </c:pt>
                <c:pt idx="4631">
                  <c:v>0.62</c:v>
                </c:pt>
                <c:pt idx="4632">
                  <c:v>42.41</c:v>
                </c:pt>
                <c:pt idx="4633">
                  <c:v>235.02</c:v>
                </c:pt>
                <c:pt idx="4634">
                  <c:v>641.03</c:v>
                </c:pt>
                <c:pt idx="4635">
                  <c:v>499.04</c:v>
                </c:pt>
                <c:pt idx="4636">
                  <c:v>747.85</c:v>
                </c:pt>
                <c:pt idx="4637">
                  <c:v>389.47</c:v>
                </c:pt>
                <c:pt idx="4638">
                  <c:v>157.61000000000001</c:v>
                </c:pt>
                <c:pt idx="4639">
                  <c:v>408.65</c:v>
                </c:pt>
                <c:pt idx="4640">
                  <c:v>177.39</c:v>
                </c:pt>
                <c:pt idx="4641">
                  <c:v>512.49</c:v>
                </c:pt>
                <c:pt idx="4642">
                  <c:v>378.84</c:v>
                </c:pt>
                <c:pt idx="4643">
                  <c:v>35.83</c:v>
                </c:pt>
                <c:pt idx="4644">
                  <c:v>413.05</c:v>
                </c:pt>
                <c:pt idx="4645">
                  <c:v>190.3</c:v>
                </c:pt>
                <c:pt idx="4646">
                  <c:v>459.03</c:v>
                </c:pt>
                <c:pt idx="4647">
                  <c:v>610.16999999999996</c:v>
                </c:pt>
                <c:pt idx="4648">
                  <c:v>116.36</c:v>
                </c:pt>
                <c:pt idx="4649">
                  <c:v>173.38</c:v>
                </c:pt>
                <c:pt idx="4650">
                  <c:v>257.36</c:v>
                </c:pt>
                <c:pt idx="4651">
                  <c:v>245.48</c:v>
                </c:pt>
                <c:pt idx="4652">
                  <c:v>243.2</c:v>
                </c:pt>
                <c:pt idx="4653">
                  <c:v>148.57</c:v>
                </c:pt>
                <c:pt idx="4654">
                  <c:v>358.68</c:v>
                </c:pt>
                <c:pt idx="4655">
                  <c:v>397.26</c:v>
                </c:pt>
                <c:pt idx="4656">
                  <c:v>379.65</c:v>
                </c:pt>
                <c:pt idx="4657">
                  <c:v>375.22</c:v>
                </c:pt>
                <c:pt idx="4658">
                  <c:v>220.07</c:v>
                </c:pt>
                <c:pt idx="4659">
                  <c:v>196.98</c:v>
                </c:pt>
                <c:pt idx="4660">
                  <c:v>636.53</c:v>
                </c:pt>
                <c:pt idx="4661">
                  <c:v>231.36</c:v>
                </c:pt>
                <c:pt idx="4662">
                  <c:v>883.23</c:v>
                </c:pt>
                <c:pt idx="4663">
                  <c:v>131.65</c:v>
                </c:pt>
                <c:pt idx="4664">
                  <c:v>31.65</c:v>
                </c:pt>
                <c:pt idx="4665">
                  <c:v>512.49</c:v>
                </c:pt>
                <c:pt idx="4666">
                  <c:v>185.28</c:v>
                </c:pt>
                <c:pt idx="4667">
                  <c:v>537.95000000000005</c:v>
                </c:pt>
                <c:pt idx="4668">
                  <c:v>175.83</c:v>
                </c:pt>
                <c:pt idx="4669">
                  <c:v>770.6</c:v>
                </c:pt>
                <c:pt idx="4670">
                  <c:v>667.18</c:v>
                </c:pt>
                <c:pt idx="4671">
                  <c:v>316.92</c:v>
                </c:pt>
                <c:pt idx="4672">
                  <c:v>320.66000000000003</c:v>
                </c:pt>
                <c:pt idx="4673">
                  <c:v>478.66</c:v>
                </c:pt>
                <c:pt idx="4674">
                  <c:v>84.47</c:v>
                </c:pt>
                <c:pt idx="4675">
                  <c:v>229.99</c:v>
                </c:pt>
                <c:pt idx="4676">
                  <c:v>307.68</c:v>
                </c:pt>
                <c:pt idx="4677">
                  <c:v>365.13</c:v>
                </c:pt>
                <c:pt idx="4678">
                  <c:v>217.44</c:v>
                </c:pt>
                <c:pt idx="4679">
                  <c:v>374.22</c:v>
                </c:pt>
                <c:pt idx="4680">
                  <c:v>277.97000000000003</c:v>
                </c:pt>
                <c:pt idx="4681">
                  <c:v>385.91</c:v>
                </c:pt>
                <c:pt idx="4682">
                  <c:v>402.03</c:v>
                </c:pt>
                <c:pt idx="4683">
                  <c:v>692.42</c:v>
                </c:pt>
                <c:pt idx="4684">
                  <c:v>380.68</c:v>
                </c:pt>
                <c:pt idx="4685">
                  <c:v>93.16</c:v>
                </c:pt>
                <c:pt idx="4686">
                  <c:v>744.39</c:v>
                </c:pt>
                <c:pt idx="4687">
                  <c:v>265.73</c:v>
                </c:pt>
                <c:pt idx="4688">
                  <c:v>496.22</c:v>
                </c:pt>
                <c:pt idx="4689">
                  <c:v>793.12</c:v>
                </c:pt>
                <c:pt idx="4690">
                  <c:v>297.3</c:v>
                </c:pt>
                <c:pt idx="4691">
                  <c:v>559.1</c:v>
                </c:pt>
                <c:pt idx="4692">
                  <c:v>484.49</c:v>
                </c:pt>
                <c:pt idx="4693">
                  <c:v>179.34</c:v>
                </c:pt>
                <c:pt idx="4694">
                  <c:v>336.26</c:v>
                </c:pt>
                <c:pt idx="4695">
                  <c:v>374.6</c:v>
                </c:pt>
                <c:pt idx="4696">
                  <c:v>162.66999999999999</c:v>
                </c:pt>
                <c:pt idx="4697">
                  <c:v>34.880000000000003</c:v>
                </c:pt>
                <c:pt idx="4698">
                  <c:v>382.97</c:v>
                </c:pt>
                <c:pt idx="4699">
                  <c:v>590.09</c:v>
                </c:pt>
                <c:pt idx="4700">
                  <c:v>87.31</c:v>
                </c:pt>
                <c:pt idx="4701">
                  <c:v>273.27999999999997</c:v>
                </c:pt>
                <c:pt idx="4702">
                  <c:v>301.24</c:v>
                </c:pt>
                <c:pt idx="4703">
                  <c:v>646.4</c:v>
                </c:pt>
                <c:pt idx="4704">
                  <c:v>703.06</c:v>
                </c:pt>
                <c:pt idx="4705">
                  <c:v>191.65</c:v>
                </c:pt>
                <c:pt idx="4706">
                  <c:v>442.11</c:v>
                </c:pt>
                <c:pt idx="4707">
                  <c:v>445.46</c:v>
                </c:pt>
                <c:pt idx="4708">
                  <c:v>89.22</c:v>
                </c:pt>
                <c:pt idx="4709">
                  <c:v>0.62</c:v>
                </c:pt>
                <c:pt idx="4710">
                  <c:v>251.33</c:v>
                </c:pt>
                <c:pt idx="4711">
                  <c:v>356.45</c:v>
                </c:pt>
                <c:pt idx="4712">
                  <c:v>566.78</c:v>
                </c:pt>
                <c:pt idx="4713">
                  <c:v>705.25</c:v>
                </c:pt>
                <c:pt idx="4714">
                  <c:v>8.81</c:v>
                </c:pt>
                <c:pt idx="4715">
                  <c:v>326.14</c:v>
                </c:pt>
                <c:pt idx="4716">
                  <c:v>477.57</c:v>
                </c:pt>
                <c:pt idx="4717">
                  <c:v>129.71</c:v>
                </c:pt>
                <c:pt idx="4718">
                  <c:v>444.87</c:v>
                </c:pt>
                <c:pt idx="4719">
                  <c:v>422.16</c:v>
                </c:pt>
                <c:pt idx="4720">
                  <c:v>193.31</c:v>
                </c:pt>
                <c:pt idx="4721">
                  <c:v>390.02</c:v>
                </c:pt>
                <c:pt idx="4722">
                  <c:v>283.31</c:v>
                </c:pt>
                <c:pt idx="4723">
                  <c:v>548.28</c:v>
                </c:pt>
                <c:pt idx="4724">
                  <c:v>238.47</c:v>
                </c:pt>
                <c:pt idx="4725">
                  <c:v>487.53</c:v>
                </c:pt>
                <c:pt idx="4726">
                  <c:v>148.61000000000001</c:v>
                </c:pt>
                <c:pt idx="4727">
                  <c:v>213.64</c:v>
                </c:pt>
                <c:pt idx="4728">
                  <c:v>0.62</c:v>
                </c:pt>
                <c:pt idx="4729">
                  <c:v>227.56</c:v>
                </c:pt>
                <c:pt idx="4730">
                  <c:v>405.41</c:v>
                </c:pt>
                <c:pt idx="4731">
                  <c:v>308.41000000000003</c:v>
                </c:pt>
                <c:pt idx="4732">
                  <c:v>325.16000000000003</c:v>
                </c:pt>
                <c:pt idx="4733">
                  <c:v>187.64</c:v>
                </c:pt>
                <c:pt idx="4734">
                  <c:v>125.08</c:v>
                </c:pt>
                <c:pt idx="4735">
                  <c:v>186.36</c:v>
                </c:pt>
                <c:pt idx="4736">
                  <c:v>507.22</c:v>
                </c:pt>
                <c:pt idx="4737">
                  <c:v>551.94000000000005</c:v>
                </c:pt>
                <c:pt idx="4738">
                  <c:v>421.4</c:v>
                </c:pt>
                <c:pt idx="4739">
                  <c:v>240.02</c:v>
                </c:pt>
                <c:pt idx="4740">
                  <c:v>203.98</c:v>
                </c:pt>
                <c:pt idx="4741">
                  <c:v>687.15</c:v>
                </c:pt>
                <c:pt idx="4742">
                  <c:v>152.08000000000001</c:v>
                </c:pt>
                <c:pt idx="4743">
                  <c:v>627.58000000000004</c:v>
                </c:pt>
                <c:pt idx="4744">
                  <c:v>361.35</c:v>
                </c:pt>
                <c:pt idx="4745">
                  <c:v>732.6</c:v>
                </c:pt>
                <c:pt idx="4746">
                  <c:v>692.7</c:v>
                </c:pt>
                <c:pt idx="4747">
                  <c:v>205.33</c:v>
                </c:pt>
                <c:pt idx="4748">
                  <c:v>447.97</c:v>
                </c:pt>
                <c:pt idx="4749">
                  <c:v>516.41999999999996</c:v>
                </c:pt>
                <c:pt idx="4750">
                  <c:v>719.96</c:v>
                </c:pt>
                <c:pt idx="4751">
                  <c:v>156.43</c:v>
                </c:pt>
                <c:pt idx="4752">
                  <c:v>825.54</c:v>
                </c:pt>
                <c:pt idx="4753">
                  <c:v>228.83</c:v>
                </c:pt>
                <c:pt idx="4754">
                  <c:v>72.209999999999994</c:v>
                </c:pt>
                <c:pt idx="4755">
                  <c:v>261.45</c:v>
                </c:pt>
                <c:pt idx="4756">
                  <c:v>67.790000000000006</c:v>
                </c:pt>
                <c:pt idx="4757">
                  <c:v>224.26</c:v>
                </c:pt>
                <c:pt idx="4758">
                  <c:v>284.82</c:v>
                </c:pt>
                <c:pt idx="4759">
                  <c:v>155.69</c:v>
                </c:pt>
                <c:pt idx="4760">
                  <c:v>105.02</c:v>
                </c:pt>
                <c:pt idx="4761">
                  <c:v>257.24</c:v>
                </c:pt>
                <c:pt idx="4762">
                  <c:v>184.1</c:v>
                </c:pt>
                <c:pt idx="4763">
                  <c:v>195.26</c:v>
                </c:pt>
                <c:pt idx="4764">
                  <c:v>325.89</c:v>
                </c:pt>
                <c:pt idx="4765">
                  <c:v>378.19</c:v>
                </c:pt>
                <c:pt idx="4766">
                  <c:v>48.42</c:v>
                </c:pt>
                <c:pt idx="4767">
                  <c:v>876.83</c:v>
                </c:pt>
                <c:pt idx="4768">
                  <c:v>304.11</c:v>
                </c:pt>
                <c:pt idx="4769">
                  <c:v>80.959999999999994</c:v>
                </c:pt>
                <c:pt idx="4770">
                  <c:v>350.34</c:v>
                </c:pt>
                <c:pt idx="4771">
                  <c:v>342.11</c:v>
                </c:pt>
                <c:pt idx="4772">
                  <c:v>253.64</c:v>
                </c:pt>
                <c:pt idx="4773">
                  <c:v>537.76</c:v>
                </c:pt>
                <c:pt idx="4774">
                  <c:v>0.62</c:v>
                </c:pt>
                <c:pt idx="4775">
                  <c:v>205.48</c:v>
                </c:pt>
                <c:pt idx="4776">
                  <c:v>421.65</c:v>
                </c:pt>
                <c:pt idx="4777">
                  <c:v>78.61</c:v>
                </c:pt>
                <c:pt idx="4778">
                  <c:v>263.33</c:v>
                </c:pt>
                <c:pt idx="4779">
                  <c:v>807.4</c:v>
                </c:pt>
                <c:pt idx="4780">
                  <c:v>76.59</c:v>
                </c:pt>
                <c:pt idx="4781">
                  <c:v>1090.23</c:v>
                </c:pt>
                <c:pt idx="4782">
                  <c:v>121.24</c:v>
                </c:pt>
                <c:pt idx="4783">
                  <c:v>186.12</c:v>
                </c:pt>
                <c:pt idx="4784">
                  <c:v>0.62</c:v>
                </c:pt>
                <c:pt idx="4785">
                  <c:v>71.36</c:v>
                </c:pt>
                <c:pt idx="4786">
                  <c:v>427.55</c:v>
                </c:pt>
                <c:pt idx="4787">
                  <c:v>271.16000000000003</c:v>
                </c:pt>
                <c:pt idx="4788">
                  <c:v>391.49</c:v>
                </c:pt>
                <c:pt idx="4789">
                  <c:v>508.21</c:v>
                </c:pt>
                <c:pt idx="4790">
                  <c:v>528.65</c:v>
                </c:pt>
                <c:pt idx="4791">
                  <c:v>104.6</c:v>
                </c:pt>
                <c:pt idx="4792">
                  <c:v>339.86</c:v>
                </c:pt>
                <c:pt idx="4793">
                  <c:v>195.49</c:v>
                </c:pt>
                <c:pt idx="4794">
                  <c:v>764.07</c:v>
                </c:pt>
                <c:pt idx="4795">
                  <c:v>395.94</c:v>
                </c:pt>
                <c:pt idx="4796">
                  <c:v>230.23</c:v>
                </c:pt>
                <c:pt idx="4797">
                  <c:v>195.66</c:v>
                </c:pt>
                <c:pt idx="4798">
                  <c:v>429.18</c:v>
                </c:pt>
                <c:pt idx="4799">
                  <c:v>202.33</c:v>
                </c:pt>
                <c:pt idx="4800">
                  <c:v>229.96</c:v>
                </c:pt>
                <c:pt idx="4801">
                  <c:v>391.79</c:v>
                </c:pt>
                <c:pt idx="4802">
                  <c:v>674.18</c:v>
                </c:pt>
                <c:pt idx="4803">
                  <c:v>51.12</c:v>
                </c:pt>
                <c:pt idx="4804">
                  <c:v>193.71</c:v>
                </c:pt>
                <c:pt idx="4805">
                  <c:v>543.51</c:v>
                </c:pt>
                <c:pt idx="4806">
                  <c:v>166.83</c:v>
                </c:pt>
                <c:pt idx="4807">
                  <c:v>614.73</c:v>
                </c:pt>
                <c:pt idx="4808">
                  <c:v>310.98</c:v>
                </c:pt>
                <c:pt idx="4809">
                  <c:v>78.78</c:v>
                </c:pt>
                <c:pt idx="4810">
                  <c:v>24.98</c:v>
                </c:pt>
                <c:pt idx="4811">
                  <c:v>99.8</c:v>
                </c:pt>
                <c:pt idx="4812">
                  <c:v>31.87</c:v>
                </c:pt>
                <c:pt idx="4813">
                  <c:v>195.03</c:v>
                </c:pt>
                <c:pt idx="4814">
                  <c:v>562.04</c:v>
                </c:pt>
                <c:pt idx="4815">
                  <c:v>354.3</c:v>
                </c:pt>
                <c:pt idx="4816">
                  <c:v>626.02</c:v>
                </c:pt>
                <c:pt idx="4817">
                  <c:v>701.17</c:v>
                </c:pt>
                <c:pt idx="4818">
                  <c:v>471.31</c:v>
                </c:pt>
                <c:pt idx="4819">
                  <c:v>664.31</c:v>
                </c:pt>
                <c:pt idx="4820">
                  <c:v>568.01</c:v>
                </c:pt>
                <c:pt idx="4821">
                  <c:v>239.21</c:v>
                </c:pt>
                <c:pt idx="4822">
                  <c:v>500.49</c:v>
                </c:pt>
                <c:pt idx="4823">
                  <c:v>463.6</c:v>
                </c:pt>
                <c:pt idx="4824">
                  <c:v>190.24</c:v>
                </c:pt>
                <c:pt idx="4825">
                  <c:v>417.88</c:v>
                </c:pt>
                <c:pt idx="4826">
                  <c:v>0.62</c:v>
                </c:pt>
                <c:pt idx="4827">
                  <c:v>303.47000000000003</c:v>
                </c:pt>
                <c:pt idx="4828">
                  <c:v>382.06</c:v>
                </c:pt>
                <c:pt idx="4829">
                  <c:v>496.73</c:v>
                </c:pt>
                <c:pt idx="4830">
                  <c:v>610.88</c:v>
                </c:pt>
                <c:pt idx="4831">
                  <c:v>182.6</c:v>
                </c:pt>
                <c:pt idx="4832">
                  <c:v>448.26</c:v>
                </c:pt>
                <c:pt idx="4833">
                  <c:v>83.63</c:v>
                </c:pt>
                <c:pt idx="4834">
                  <c:v>370.7</c:v>
                </c:pt>
                <c:pt idx="4835">
                  <c:v>353.37</c:v>
                </c:pt>
                <c:pt idx="4836">
                  <c:v>542.38</c:v>
                </c:pt>
                <c:pt idx="4837">
                  <c:v>287.77999999999997</c:v>
                </c:pt>
                <c:pt idx="4838">
                  <c:v>271.42</c:v>
                </c:pt>
                <c:pt idx="4839">
                  <c:v>517.80999999999995</c:v>
                </c:pt>
                <c:pt idx="4840">
                  <c:v>236.61</c:v>
                </c:pt>
                <c:pt idx="4841">
                  <c:v>289.52</c:v>
                </c:pt>
                <c:pt idx="4842">
                  <c:v>295.85000000000002</c:v>
                </c:pt>
                <c:pt idx="4843">
                  <c:v>500.83</c:v>
                </c:pt>
                <c:pt idx="4844">
                  <c:v>204.76</c:v>
                </c:pt>
                <c:pt idx="4845">
                  <c:v>211.12</c:v>
                </c:pt>
                <c:pt idx="4846">
                  <c:v>572.61</c:v>
                </c:pt>
                <c:pt idx="4847">
                  <c:v>312.49</c:v>
                </c:pt>
                <c:pt idx="4848">
                  <c:v>102.37</c:v>
                </c:pt>
                <c:pt idx="4849">
                  <c:v>175.73</c:v>
                </c:pt>
                <c:pt idx="4850">
                  <c:v>907.48</c:v>
                </c:pt>
                <c:pt idx="4851">
                  <c:v>658.62</c:v>
                </c:pt>
                <c:pt idx="4852">
                  <c:v>51.87</c:v>
                </c:pt>
                <c:pt idx="4853">
                  <c:v>462.32</c:v>
                </c:pt>
                <c:pt idx="4854">
                  <c:v>290.70999999999998</c:v>
                </c:pt>
                <c:pt idx="4855">
                  <c:v>438.82</c:v>
                </c:pt>
                <c:pt idx="4856">
                  <c:v>310.49</c:v>
                </c:pt>
                <c:pt idx="4857">
                  <c:v>672.69</c:v>
                </c:pt>
                <c:pt idx="4858">
                  <c:v>362.29</c:v>
                </c:pt>
                <c:pt idx="4859">
                  <c:v>125.63</c:v>
                </c:pt>
                <c:pt idx="4860">
                  <c:v>635.91</c:v>
                </c:pt>
                <c:pt idx="4861">
                  <c:v>275.44</c:v>
                </c:pt>
                <c:pt idx="4862">
                  <c:v>366.69</c:v>
                </c:pt>
                <c:pt idx="4863">
                  <c:v>172.76</c:v>
                </c:pt>
                <c:pt idx="4864">
                  <c:v>399.06</c:v>
                </c:pt>
                <c:pt idx="4865">
                  <c:v>132.94</c:v>
                </c:pt>
                <c:pt idx="4866">
                  <c:v>46.29</c:v>
                </c:pt>
                <c:pt idx="4867">
                  <c:v>455.73</c:v>
                </c:pt>
                <c:pt idx="4868">
                  <c:v>336.72</c:v>
                </c:pt>
                <c:pt idx="4869">
                  <c:v>751.46</c:v>
                </c:pt>
                <c:pt idx="4870">
                  <c:v>364.96</c:v>
                </c:pt>
                <c:pt idx="4871">
                  <c:v>505.85</c:v>
                </c:pt>
                <c:pt idx="4872">
                  <c:v>0.62</c:v>
                </c:pt>
                <c:pt idx="4873">
                  <c:v>221.02</c:v>
                </c:pt>
                <c:pt idx="4874">
                  <c:v>198.84</c:v>
                </c:pt>
                <c:pt idx="4875">
                  <c:v>0.62</c:v>
                </c:pt>
                <c:pt idx="4876">
                  <c:v>166.17</c:v>
                </c:pt>
                <c:pt idx="4877">
                  <c:v>584.55999999999995</c:v>
                </c:pt>
                <c:pt idx="4878">
                  <c:v>359.98</c:v>
                </c:pt>
                <c:pt idx="4879">
                  <c:v>471.85</c:v>
                </c:pt>
                <c:pt idx="4880">
                  <c:v>345.88</c:v>
                </c:pt>
                <c:pt idx="4881">
                  <c:v>124.72</c:v>
                </c:pt>
                <c:pt idx="4882">
                  <c:v>598.29</c:v>
                </c:pt>
                <c:pt idx="4883">
                  <c:v>774.72</c:v>
                </c:pt>
                <c:pt idx="4884">
                  <c:v>707.65</c:v>
                </c:pt>
                <c:pt idx="4885">
                  <c:v>137.41999999999999</c:v>
                </c:pt>
                <c:pt idx="4886">
                  <c:v>337.33</c:v>
                </c:pt>
                <c:pt idx="4887">
                  <c:v>149.1</c:v>
                </c:pt>
                <c:pt idx="4888">
                  <c:v>291.92</c:v>
                </c:pt>
                <c:pt idx="4889">
                  <c:v>601.23</c:v>
                </c:pt>
                <c:pt idx="4890">
                  <c:v>16.739999999999998</c:v>
                </c:pt>
                <c:pt idx="4891">
                  <c:v>513.57000000000005</c:v>
                </c:pt>
                <c:pt idx="4892">
                  <c:v>443.24</c:v>
                </c:pt>
                <c:pt idx="4893">
                  <c:v>408.05</c:v>
                </c:pt>
                <c:pt idx="4894">
                  <c:v>189.07</c:v>
                </c:pt>
                <c:pt idx="4895">
                  <c:v>331.91</c:v>
                </c:pt>
                <c:pt idx="4896">
                  <c:v>351.13</c:v>
                </c:pt>
                <c:pt idx="4897">
                  <c:v>476.06</c:v>
                </c:pt>
                <c:pt idx="4898">
                  <c:v>98.25</c:v>
                </c:pt>
                <c:pt idx="4899">
                  <c:v>110.96</c:v>
                </c:pt>
                <c:pt idx="4900">
                  <c:v>113.18</c:v>
                </c:pt>
                <c:pt idx="4901">
                  <c:v>400.19</c:v>
                </c:pt>
                <c:pt idx="4902">
                  <c:v>0.62</c:v>
                </c:pt>
                <c:pt idx="4903">
                  <c:v>186.6</c:v>
                </c:pt>
                <c:pt idx="4904">
                  <c:v>655.46</c:v>
                </c:pt>
                <c:pt idx="4905">
                  <c:v>217.49</c:v>
                </c:pt>
                <c:pt idx="4906">
                  <c:v>376.31</c:v>
                </c:pt>
                <c:pt idx="4907">
                  <c:v>205.85</c:v>
                </c:pt>
                <c:pt idx="4908">
                  <c:v>149.47999999999999</c:v>
                </c:pt>
                <c:pt idx="4909">
                  <c:v>358.65</c:v>
                </c:pt>
                <c:pt idx="4910">
                  <c:v>159.99</c:v>
                </c:pt>
                <c:pt idx="4911">
                  <c:v>256.99</c:v>
                </c:pt>
                <c:pt idx="4912">
                  <c:v>169.12</c:v>
                </c:pt>
                <c:pt idx="4913">
                  <c:v>104.62</c:v>
                </c:pt>
                <c:pt idx="4914">
                  <c:v>788.97</c:v>
                </c:pt>
                <c:pt idx="4915">
                  <c:v>270.52</c:v>
                </c:pt>
                <c:pt idx="4916">
                  <c:v>705.1</c:v>
                </c:pt>
                <c:pt idx="4917">
                  <c:v>212.65</c:v>
                </c:pt>
                <c:pt idx="4918">
                  <c:v>311.36</c:v>
                </c:pt>
                <c:pt idx="4919">
                  <c:v>165.9</c:v>
                </c:pt>
                <c:pt idx="4920">
                  <c:v>0.62</c:v>
                </c:pt>
                <c:pt idx="4921">
                  <c:v>136.36000000000001</c:v>
                </c:pt>
                <c:pt idx="4922">
                  <c:v>43.58</c:v>
                </c:pt>
                <c:pt idx="4923">
                  <c:v>177.3</c:v>
                </c:pt>
                <c:pt idx="4924">
                  <c:v>123.15</c:v>
                </c:pt>
                <c:pt idx="4925">
                  <c:v>161.22999999999999</c:v>
                </c:pt>
                <c:pt idx="4926">
                  <c:v>579.47</c:v>
                </c:pt>
                <c:pt idx="4927">
                  <c:v>59.15</c:v>
                </c:pt>
                <c:pt idx="4928">
                  <c:v>363.35</c:v>
                </c:pt>
                <c:pt idx="4929">
                  <c:v>639.42999999999995</c:v>
                </c:pt>
                <c:pt idx="4930">
                  <c:v>201.57</c:v>
                </c:pt>
                <c:pt idx="4931">
                  <c:v>82.82</c:v>
                </c:pt>
                <c:pt idx="4932">
                  <c:v>0.62</c:v>
                </c:pt>
                <c:pt idx="4933">
                  <c:v>435.67</c:v>
                </c:pt>
                <c:pt idx="4934">
                  <c:v>259.18</c:v>
                </c:pt>
                <c:pt idx="4935">
                  <c:v>248.61</c:v>
                </c:pt>
                <c:pt idx="4936">
                  <c:v>269.26</c:v>
                </c:pt>
                <c:pt idx="4937">
                  <c:v>431.26</c:v>
                </c:pt>
                <c:pt idx="4938">
                  <c:v>1050.0999999999999</c:v>
                </c:pt>
                <c:pt idx="4939">
                  <c:v>337.83</c:v>
                </c:pt>
                <c:pt idx="4940">
                  <c:v>430.05</c:v>
                </c:pt>
                <c:pt idx="4941">
                  <c:v>435.99</c:v>
                </c:pt>
                <c:pt idx="4942">
                  <c:v>138.85</c:v>
                </c:pt>
                <c:pt idx="4943">
                  <c:v>179.03</c:v>
                </c:pt>
                <c:pt idx="4944">
                  <c:v>715.5</c:v>
                </c:pt>
                <c:pt idx="4945">
                  <c:v>447.84</c:v>
                </c:pt>
                <c:pt idx="4946">
                  <c:v>374.53</c:v>
                </c:pt>
                <c:pt idx="4947">
                  <c:v>304.16000000000003</c:v>
                </c:pt>
                <c:pt idx="4948">
                  <c:v>88.18</c:v>
                </c:pt>
                <c:pt idx="4949">
                  <c:v>104.81</c:v>
                </c:pt>
                <c:pt idx="4950">
                  <c:v>501.7</c:v>
                </c:pt>
                <c:pt idx="4951">
                  <c:v>315.12</c:v>
                </c:pt>
                <c:pt idx="4952">
                  <c:v>374.44</c:v>
                </c:pt>
                <c:pt idx="4953">
                  <c:v>287.5</c:v>
                </c:pt>
                <c:pt idx="4954">
                  <c:v>264.93</c:v>
                </c:pt>
                <c:pt idx="4955">
                  <c:v>179.93</c:v>
                </c:pt>
                <c:pt idx="4956">
                  <c:v>316.51</c:v>
                </c:pt>
                <c:pt idx="4957">
                  <c:v>164.57</c:v>
                </c:pt>
                <c:pt idx="4958">
                  <c:v>89.64</c:v>
                </c:pt>
                <c:pt idx="4959">
                  <c:v>357.09</c:v>
                </c:pt>
                <c:pt idx="4960">
                  <c:v>473.68</c:v>
                </c:pt>
                <c:pt idx="4961">
                  <c:v>303.95</c:v>
                </c:pt>
                <c:pt idx="4962">
                  <c:v>483.14</c:v>
                </c:pt>
                <c:pt idx="4963">
                  <c:v>646.59</c:v>
                </c:pt>
                <c:pt idx="4964">
                  <c:v>206.05</c:v>
                </c:pt>
                <c:pt idx="4965">
                  <c:v>330.13</c:v>
                </c:pt>
                <c:pt idx="4966">
                  <c:v>254</c:v>
                </c:pt>
                <c:pt idx="4967">
                  <c:v>505.34</c:v>
                </c:pt>
                <c:pt idx="4968">
                  <c:v>476.86</c:v>
                </c:pt>
                <c:pt idx="4969">
                  <c:v>117.64</c:v>
                </c:pt>
                <c:pt idx="4970">
                  <c:v>232.92</c:v>
                </c:pt>
                <c:pt idx="4971">
                  <c:v>0.62</c:v>
                </c:pt>
                <c:pt idx="4972">
                  <c:v>164.62</c:v>
                </c:pt>
                <c:pt idx="4973">
                  <c:v>203.21</c:v>
                </c:pt>
                <c:pt idx="4974">
                  <c:v>83.13</c:v>
                </c:pt>
                <c:pt idx="4975">
                  <c:v>515.57000000000005</c:v>
                </c:pt>
                <c:pt idx="4976">
                  <c:v>81.650000000000006</c:v>
                </c:pt>
                <c:pt idx="4977">
                  <c:v>409.25</c:v>
                </c:pt>
                <c:pt idx="4978">
                  <c:v>536.51</c:v>
                </c:pt>
                <c:pt idx="4979">
                  <c:v>350.59</c:v>
                </c:pt>
                <c:pt idx="4980">
                  <c:v>151.68</c:v>
                </c:pt>
                <c:pt idx="4981">
                  <c:v>130.94</c:v>
                </c:pt>
                <c:pt idx="4982">
                  <c:v>0.62</c:v>
                </c:pt>
                <c:pt idx="4983">
                  <c:v>0.62</c:v>
                </c:pt>
                <c:pt idx="4984">
                  <c:v>123.17</c:v>
                </c:pt>
                <c:pt idx="4985">
                  <c:v>117.54</c:v>
                </c:pt>
                <c:pt idx="4986">
                  <c:v>397.46</c:v>
                </c:pt>
                <c:pt idx="4987">
                  <c:v>391.01</c:v>
                </c:pt>
                <c:pt idx="4988">
                  <c:v>87.72</c:v>
                </c:pt>
                <c:pt idx="4989">
                  <c:v>350.75</c:v>
                </c:pt>
                <c:pt idx="4990">
                  <c:v>536.29</c:v>
                </c:pt>
                <c:pt idx="4991">
                  <c:v>0.62</c:v>
                </c:pt>
                <c:pt idx="4992">
                  <c:v>186.34</c:v>
                </c:pt>
                <c:pt idx="4993">
                  <c:v>194.76</c:v>
                </c:pt>
                <c:pt idx="4994">
                  <c:v>833.82</c:v>
                </c:pt>
                <c:pt idx="4995">
                  <c:v>578.66</c:v>
                </c:pt>
                <c:pt idx="4996">
                  <c:v>479.61</c:v>
                </c:pt>
                <c:pt idx="4997">
                  <c:v>297.74</c:v>
                </c:pt>
                <c:pt idx="4998">
                  <c:v>0.62</c:v>
                </c:pt>
                <c:pt idx="4999">
                  <c:v>287.07</c:v>
                </c:pt>
                <c:pt idx="5000">
                  <c:v>681.18</c:v>
                </c:pt>
                <c:pt idx="5001">
                  <c:v>545.54999999999995</c:v>
                </c:pt>
                <c:pt idx="5002">
                  <c:v>0.62</c:v>
                </c:pt>
                <c:pt idx="5003">
                  <c:v>285.75</c:v>
                </c:pt>
                <c:pt idx="5004">
                  <c:v>191.04</c:v>
                </c:pt>
                <c:pt idx="5005">
                  <c:v>534.58000000000004</c:v>
                </c:pt>
                <c:pt idx="5006">
                  <c:v>340.44</c:v>
                </c:pt>
                <c:pt idx="5007">
                  <c:v>448.19</c:v>
                </c:pt>
                <c:pt idx="5008">
                  <c:v>428.51</c:v>
                </c:pt>
                <c:pt idx="5009">
                  <c:v>793.27</c:v>
                </c:pt>
                <c:pt idx="5010">
                  <c:v>230.7</c:v>
                </c:pt>
                <c:pt idx="5011">
                  <c:v>164.04</c:v>
                </c:pt>
                <c:pt idx="5012">
                  <c:v>70.22</c:v>
                </c:pt>
                <c:pt idx="5013">
                  <c:v>640.19000000000005</c:v>
                </c:pt>
                <c:pt idx="5014">
                  <c:v>258.95999999999998</c:v>
                </c:pt>
                <c:pt idx="5015">
                  <c:v>219.52</c:v>
                </c:pt>
                <c:pt idx="5016">
                  <c:v>364.41</c:v>
                </c:pt>
                <c:pt idx="5017">
                  <c:v>529.32000000000005</c:v>
                </c:pt>
                <c:pt idx="5018">
                  <c:v>639.89</c:v>
                </c:pt>
                <c:pt idx="5019">
                  <c:v>277.58999999999997</c:v>
                </c:pt>
                <c:pt idx="5020">
                  <c:v>237.72</c:v>
                </c:pt>
                <c:pt idx="5021">
                  <c:v>349.94</c:v>
                </c:pt>
                <c:pt idx="5022">
                  <c:v>211.16</c:v>
                </c:pt>
                <c:pt idx="5023">
                  <c:v>0.62</c:v>
                </c:pt>
                <c:pt idx="5024">
                  <c:v>425.37</c:v>
                </c:pt>
                <c:pt idx="5025">
                  <c:v>208.01</c:v>
                </c:pt>
                <c:pt idx="5026">
                  <c:v>93.59</c:v>
                </c:pt>
                <c:pt idx="5027">
                  <c:v>315.29000000000002</c:v>
                </c:pt>
                <c:pt idx="5028">
                  <c:v>342.24</c:v>
                </c:pt>
                <c:pt idx="5029">
                  <c:v>331.82</c:v>
                </c:pt>
                <c:pt idx="5030">
                  <c:v>197.08</c:v>
                </c:pt>
                <c:pt idx="5031">
                  <c:v>272.95</c:v>
                </c:pt>
                <c:pt idx="5032">
                  <c:v>206.05</c:v>
                </c:pt>
                <c:pt idx="5033">
                  <c:v>329.65</c:v>
                </c:pt>
                <c:pt idx="5034">
                  <c:v>272.58</c:v>
                </c:pt>
                <c:pt idx="5035">
                  <c:v>158.87</c:v>
                </c:pt>
                <c:pt idx="5036">
                  <c:v>118.45</c:v>
                </c:pt>
                <c:pt idx="5037">
                  <c:v>248.88</c:v>
                </c:pt>
                <c:pt idx="5038">
                  <c:v>152.69999999999999</c:v>
                </c:pt>
                <c:pt idx="5039">
                  <c:v>154.63</c:v>
                </c:pt>
                <c:pt idx="5040">
                  <c:v>91.1</c:v>
                </c:pt>
                <c:pt idx="5041">
                  <c:v>105.65</c:v>
                </c:pt>
                <c:pt idx="5042">
                  <c:v>328.54</c:v>
                </c:pt>
                <c:pt idx="5043">
                  <c:v>517.15</c:v>
                </c:pt>
                <c:pt idx="5044">
                  <c:v>258.89999999999998</c:v>
                </c:pt>
                <c:pt idx="5045">
                  <c:v>95.68</c:v>
                </c:pt>
                <c:pt idx="5046">
                  <c:v>88.32</c:v>
                </c:pt>
                <c:pt idx="5047">
                  <c:v>0.62</c:v>
                </c:pt>
                <c:pt idx="5048">
                  <c:v>345.3</c:v>
                </c:pt>
                <c:pt idx="5049">
                  <c:v>495.1</c:v>
                </c:pt>
                <c:pt idx="5050">
                  <c:v>601.01</c:v>
                </c:pt>
                <c:pt idx="5051">
                  <c:v>440.7</c:v>
                </c:pt>
                <c:pt idx="5052">
                  <c:v>249.2</c:v>
                </c:pt>
                <c:pt idx="5053">
                  <c:v>149.74</c:v>
                </c:pt>
                <c:pt idx="5054">
                  <c:v>196.36</c:v>
                </c:pt>
                <c:pt idx="5055">
                  <c:v>769.17</c:v>
                </c:pt>
                <c:pt idx="5056">
                  <c:v>383.72</c:v>
                </c:pt>
                <c:pt idx="5057">
                  <c:v>487.62</c:v>
                </c:pt>
                <c:pt idx="5058">
                  <c:v>1296.8699999999999</c:v>
                </c:pt>
                <c:pt idx="5059">
                  <c:v>453.49</c:v>
                </c:pt>
                <c:pt idx="5060">
                  <c:v>203.85</c:v>
                </c:pt>
                <c:pt idx="5061">
                  <c:v>161.80000000000001</c:v>
                </c:pt>
                <c:pt idx="5062">
                  <c:v>53.37</c:v>
                </c:pt>
                <c:pt idx="5063">
                  <c:v>349.7</c:v>
                </c:pt>
                <c:pt idx="5064">
                  <c:v>166</c:v>
                </c:pt>
                <c:pt idx="5065">
                  <c:v>427.45</c:v>
                </c:pt>
                <c:pt idx="5066">
                  <c:v>72.77</c:v>
                </c:pt>
                <c:pt idx="5067">
                  <c:v>297.08</c:v>
                </c:pt>
                <c:pt idx="5068">
                  <c:v>104.06</c:v>
                </c:pt>
                <c:pt idx="5069">
                  <c:v>372.85</c:v>
                </c:pt>
                <c:pt idx="5070">
                  <c:v>125.79</c:v>
                </c:pt>
                <c:pt idx="5071">
                  <c:v>801.9</c:v>
                </c:pt>
                <c:pt idx="5072">
                  <c:v>485.62</c:v>
                </c:pt>
                <c:pt idx="5073">
                  <c:v>422.86</c:v>
                </c:pt>
                <c:pt idx="5074">
                  <c:v>472.7</c:v>
                </c:pt>
                <c:pt idx="5075">
                  <c:v>600.42999999999995</c:v>
                </c:pt>
                <c:pt idx="5076">
                  <c:v>410.52</c:v>
                </c:pt>
                <c:pt idx="5077">
                  <c:v>324.66000000000003</c:v>
                </c:pt>
                <c:pt idx="5078">
                  <c:v>264.86</c:v>
                </c:pt>
                <c:pt idx="5079">
                  <c:v>377.2</c:v>
                </c:pt>
                <c:pt idx="5080">
                  <c:v>622</c:v>
                </c:pt>
                <c:pt idx="5081">
                  <c:v>496.27</c:v>
                </c:pt>
                <c:pt idx="5082">
                  <c:v>426.94</c:v>
                </c:pt>
                <c:pt idx="5083">
                  <c:v>130.65</c:v>
                </c:pt>
                <c:pt idx="5084">
                  <c:v>171.91</c:v>
                </c:pt>
                <c:pt idx="5085">
                  <c:v>167.56</c:v>
                </c:pt>
                <c:pt idx="5086">
                  <c:v>169.09</c:v>
                </c:pt>
                <c:pt idx="5087">
                  <c:v>277.17</c:v>
                </c:pt>
                <c:pt idx="5088">
                  <c:v>231.73</c:v>
                </c:pt>
                <c:pt idx="5089">
                  <c:v>153.22</c:v>
                </c:pt>
                <c:pt idx="5090">
                  <c:v>304.17</c:v>
                </c:pt>
                <c:pt idx="5091">
                  <c:v>362.87</c:v>
                </c:pt>
                <c:pt idx="5092">
                  <c:v>522.96</c:v>
                </c:pt>
                <c:pt idx="5093">
                  <c:v>485.97</c:v>
                </c:pt>
                <c:pt idx="5094">
                  <c:v>162.07</c:v>
                </c:pt>
                <c:pt idx="5095">
                  <c:v>200.09</c:v>
                </c:pt>
                <c:pt idx="5096">
                  <c:v>140.59</c:v>
                </c:pt>
                <c:pt idx="5097">
                  <c:v>437.18</c:v>
                </c:pt>
                <c:pt idx="5098">
                  <c:v>0.62</c:v>
                </c:pt>
                <c:pt idx="5099">
                  <c:v>271.44</c:v>
                </c:pt>
                <c:pt idx="5100">
                  <c:v>165.4</c:v>
                </c:pt>
                <c:pt idx="5101">
                  <c:v>96.99</c:v>
                </c:pt>
                <c:pt idx="5102">
                  <c:v>208.99</c:v>
                </c:pt>
                <c:pt idx="5103">
                  <c:v>102.91</c:v>
                </c:pt>
                <c:pt idx="5104">
                  <c:v>314.38</c:v>
                </c:pt>
                <c:pt idx="5105">
                  <c:v>531.33000000000004</c:v>
                </c:pt>
                <c:pt idx="5106">
                  <c:v>132.02000000000001</c:v>
                </c:pt>
                <c:pt idx="5107">
                  <c:v>198.06</c:v>
                </c:pt>
                <c:pt idx="5108">
                  <c:v>490.84</c:v>
                </c:pt>
                <c:pt idx="5109">
                  <c:v>169.2</c:v>
                </c:pt>
                <c:pt idx="5110">
                  <c:v>698.06</c:v>
                </c:pt>
                <c:pt idx="5111">
                  <c:v>338.62</c:v>
                </c:pt>
                <c:pt idx="5112">
                  <c:v>373.32</c:v>
                </c:pt>
                <c:pt idx="5113">
                  <c:v>22.22</c:v>
                </c:pt>
                <c:pt idx="5114">
                  <c:v>331.25</c:v>
                </c:pt>
                <c:pt idx="5115">
                  <c:v>190.89</c:v>
                </c:pt>
                <c:pt idx="5116">
                  <c:v>29.14</c:v>
                </c:pt>
                <c:pt idx="5117">
                  <c:v>146.79</c:v>
                </c:pt>
                <c:pt idx="5118">
                  <c:v>563.28</c:v>
                </c:pt>
                <c:pt idx="5119">
                  <c:v>87.4</c:v>
                </c:pt>
                <c:pt idx="5120">
                  <c:v>648.71</c:v>
                </c:pt>
                <c:pt idx="5121">
                  <c:v>457.21</c:v>
                </c:pt>
                <c:pt idx="5122">
                  <c:v>566.72</c:v>
                </c:pt>
                <c:pt idx="5123">
                  <c:v>819.35</c:v>
                </c:pt>
                <c:pt idx="5124">
                  <c:v>730.7</c:v>
                </c:pt>
                <c:pt idx="5125">
                  <c:v>69.06</c:v>
                </c:pt>
                <c:pt idx="5126">
                  <c:v>437.7</c:v>
                </c:pt>
                <c:pt idx="5127">
                  <c:v>289.95999999999998</c:v>
                </c:pt>
                <c:pt idx="5128">
                  <c:v>80.39</c:v>
                </c:pt>
                <c:pt idx="5129">
                  <c:v>357.93</c:v>
                </c:pt>
                <c:pt idx="5130">
                  <c:v>493.77</c:v>
                </c:pt>
                <c:pt idx="5131">
                  <c:v>410.25</c:v>
                </c:pt>
                <c:pt idx="5132">
                  <c:v>81.55</c:v>
                </c:pt>
                <c:pt idx="5133">
                  <c:v>200.31</c:v>
                </c:pt>
                <c:pt idx="5134">
                  <c:v>580.78</c:v>
                </c:pt>
                <c:pt idx="5135">
                  <c:v>137.84</c:v>
                </c:pt>
                <c:pt idx="5136">
                  <c:v>497.72</c:v>
                </c:pt>
                <c:pt idx="5137">
                  <c:v>251.28</c:v>
                </c:pt>
                <c:pt idx="5138">
                  <c:v>411.76</c:v>
                </c:pt>
                <c:pt idx="5139">
                  <c:v>1284.79</c:v>
                </c:pt>
                <c:pt idx="5140">
                  <c:v>231.09</c:v>
                </c:pt>
                <c:pt idx="5141">
                  <c:v>234.35</c:v>
                </c:pt>
                <c:pt idx="5142">
                  <c:v>95.88</c:v>
                </c:pt>
                <c:pt idx="5143">
                  <c:v>606.29999999999995</c:v>
                </c:pt>
                <c:pt idx="5144">
                  <c:v>309.70999999999998</c:v>
                </c:pt>
                <c:pt idx="5145">
                  <c:v>470.32</c:v>
                </c:pt>
                <c:pt idx="5146">
                  <c:v>291.70999999999998</c:v>
                </c:pt>
                <c:pt idx="5147">
                  <c:v>340.83</c:v>
                </c:pt>
                <c:pt idx="5148">
                  <c:v>495.45</c:v>
                </c:pt>
                <c:pt idx="5149">
                  <c:v>225.26</c:v>
                </c:pt>
                <c:pt idx="5150">
                  <c:v>183.41</c:v>
                </c:pt>
                <c:pt idx="5151">
                  <c:v>0.62</c:v>
                </c:pt>
                <c:pt idx="5152">
                  <c:v>236.11</c:v>
                </c:pt>
                <c:pt idx="5153">
                  <c:v>514.49</c:v>
                </c:pt>
                <c:pt idx="5154">
                  <c:v>210.55</c:v>
                </c:pt>
                <c:pt idx="5155">
                  <c:v>94.23</c:v>
                </c:pt>
                <c:pt idx="5156">
                  <c:v>158.52000000000001</c:v>
                </c:pt>
                <c:pt idx="5157">
                  <c:v>547.15</c:v>
                </c:pt>
                <c:pt idx="5158">
                  <c:v>864.68</c:v>
                </c:pt>
                <c:pt idx="5159">
                  <c:v>289.7</c:v>
                </c:pt>
                <c:pt idx="5160">
                  <c:v>140.49</c:v>
                </c:pt>
                <c:pt idx="5161">
                  <c:v>128.59</c:v>
                </c:pt>
                <c:pt idx="5162">
                  <c:v>816.84</c:v>
                </c:pt>
                <c:pt idx="5163">
                  <c:v>479.72</c:v>
                </c:pt>
                <c:pt idx="5164">
                  <c:v>278.23</c:v>
                </c:pt>
                <c:pt idx="5165">
                  <c:v>34.29</c:v>
                </c:pt>
                <c:pt idx="5166">
                  <c:v>343.72</c:v>
                </c:pt>
                <c:pt idx="5167">
                  <c:v>271.39</c:v>
                </c:pt>
                <c:pt idx="5168">
                  <c:v>299.99</c:v>
                </c:pt>
                <c:pt idx="5169">
                  <c:v>272.38</c:v>
                </c:pt>
                <c:pt idx="5170">
                  <c:v>320.7</c:v>
                </c:pt>
                <c:pt idx="5171">
                  <c:v>514.82000000000005</c:v>
                </c:pt>
                <c:pt idx="5172">
                  <c:v>189.44</c:v>
                </c:pt>
                <c:pt idx="5173">
                  <c:v>0.62</c:v>
                </c:pt>
                <c:pt idx="5174">
                  <c:v>510.59</c:v>
                </c:pt>
                <c:pt idx="5175">
                  <c:v>243.2</c:v>
                </c:pt>
                <c:pt idx="5176">
                  <c:v>363.1</c:v>
                </c:pt>
                <c:pt idx="5177">
                  <c:v>122.43</c:v>
                </c:pt>
                <c:pt idx="5178">
                  <c:v>213.41</c:v>
                </c:pt>
                <c:pt idx="5179">
                  <c:v>0.62</c:v>
                </c:pt>
                <c:pt idx="5180">
                  <c:v>290.58999999999997</c:v>
                </c:pt>
                <c:pt idx="5181">
                  <c:v>389.12</c:v>
                </c:pt>
                <c:pt idx="5182">
                  <c:v>115.21</c:v>
                </c:pt>
                <c:pt idx="5183">
                  <c:v>714.04</c:v>
                </c:pt>
                <c:pt idx="5184">
                  <c:v>584.30999999999995</c:v>
                </c:pt>
                <c:pt idx="5185">
                  <c:v>162.91999999999999</c:v>
                </c:pt>
                <c:pt idx="5186">
                  <c:v>100.75</c:v>
                </c:pt>
                <c:pt idx="5187">
                  <c:v>176.14</c:v>
                </c:pt>
                <c:pt idx="5188">
                  <c:v>73.790000000000006</c:v>
                </c:pt>
                <c:pt idx="5189">
                  <c:v>198.35</c:v>
                </c:pt>
                <c:pt idx="5190">
                  <c:v>355.16</c:v>
                </c:pt>
                <c:pt idx="5191">
                  <c:v>570.46</c:v>
                </c:pt>
                <c:pt idx="5192">
                  <c:v>312.23</c:v>
                </c:pt>
                <c:pt idx="5193">
                  <c:v>657.44</c:v>
                </c:pt>
                <c:pt idx="5194">
                  <c:v>127.53</c:v>
                </c:pt>
                <c:pt idx="5195">
                  <c:v>197.84</c:v>
                </c:pt>
                <c:pt idx="5196">
                  <c:v>0.62</c:v>
                </c:pt>
                <c:pt idx="5197">
                  <c:v>420.32</c:v>
                </c:pt>
                <c:pt idx="5198">
                  <c:v>567.16999999999996</c:v>
                </c:pt>
                <c:pt idx="5199">
                  <c:v>603.72</c:v>
                </c:pt>
                <c:pt idx="5200">
                  <c:v>323.24</c:v>
                </c:pt>
                <c:pt idx="5201">
                  <c:v>249.86</c:v>
                </c:pt>
                <c:pt idx="5202">
                  <c:v>0.62</c:v>
                </c:pt>
                <c:pt idx="5203">
                  <c:v>59.92</c:v>
                </c:pt>
                <c:pt idx="5204">
                  <c:v>272.37</c:v>
                </c:pt>
                <c:pt idx="5205">
                  <c:v>588.07000000000005</c:v>
                </c:pt>
                <c:pt idx="5206">
                  <c:v>298.13</c:v>
                </c:pt>
                <c:pt idx="5207">
                  <c:v>205.92</c:v>
                </c:pt>
                <c:pt idx="5208">
                  <c:v>413.59</c:v>
                </c:pt>
                <c:pt idx="5209">
                  <c:v>265.83</c:v>
                </c:pt>
                <c:pt idx="5210">
                  <c:v>268.43</c:v>
                </c:pt>
                <c:pt idx="5211">
                  <c:v>373.28</c:v>
                </c:pt>
                <c:pt idx="5212">
                  <c:v>359.48</c:v>
                </c:pt>
                <c:pt idx="5213">
                  <c:v>108.67</c:v>
                </c:pt>
                <c:pt idx="5214">
                  <c:v>414.47</c:v>
                </c:pt>
                <c:pt idx="5215">
                  <c:v>189.31</c:v>
                </c:pt>
                <c:pt idx="5216">
                  <c:v>209.5</c:v>
                </c:pt>
                <c:pt idx="5217">
                  <c:v>482.12</c:v>
                </c:pt>
                <c:pt idx="5218">
                  <c:v>347.37</c:v>
                </c:pt>
                <c:pt idx="5219">
                  <c:v>255.18</c:v>
                </c:pt>
                <c:pt idx="5220">
                  <c:v>122.35</c:v>
                </c:pt>
                <c:pt idx="5221">
                  <c:v>390.36</c:v>
                </c:pt>
                <c:pt idx="5222">
                  <c:v>0.62</c:v>
                </c:pt>
                <c:pt idx="5223">
                  <c:v>279.64</c:v>
                </c:pt>
                <c:pt idx="5224">
                  <c:v>85.25</c:v>
                </c:pt>
                <c:pt idx="5225">
                  <c:v>229.43</c:v>
                </c:pt>
                <c:pt idx="5226">
                  <c:v>349.13</c:v>
                </c:pt>
                <c:pt idx="5227">
                  <c:v>363.03</c:v>
                </c:pt>
                <c:pt idx="5228">
                  <c:v>296.5</c:v>
                </c:pt>
                <c:pt idx="5229">
                  <c:v>4.7300000000000004</c:v>
                </c:pt>
                <c:pt idx="5230">
                  <c:v>99.06</c:v>
                </c:pt>
                <c:pt idx="5231">
                  <c:v>195.15</c:v>
                </c:pt>
                <c:pt idx="5232">
                  <c:v>379.63</c:v>
                </c:pt>
                <c:pt idx="5233">
                  <c:v>257.27999999999997</c:v>
                </c:pt>
                <c:pt idx="5234">
                  <c:v>337.61</c:v>
                </c:pt>
                <c:pt idx="5235">
                  <c:v>295.11</c:v>
                </c:pt>
                <c:pt idx="5236">
                  <c:v>119.73</c:v>
                </c:pt>
                <c:pt idx="5237">
                  <c:v>148.47999999999999</c:v>
                </c:pt>
                <c:pt idx="5238">
                  <c:v>235.87</c:v>
                </c:pt>
                <c:pt idx="5239">
                  <c:v>350.26</c:v>
                </c:pt>
                <c:pt idx="5240">
                  <c:v>204</c:v>
                </c:pt>
                <c:pt idx="5241">
                  <c:v>250.93</c:v>
                </c:pt>
                <c:pt idx="5242">
                  <c:v>208.28</c:v>
                </c:pt>
                <c:pt idx="5243">
                  <c:v>549.83000000000004</c:v>
                </c:pt>
                <c:pt idx="5244">
                  <c:v>465.96</c:v>
                </c:pt>
                <c:pt idx="5245">
                  <c:v>131.83000000000001</c:v>
                </c:pt>
                <c:pt idx="5246">
                  <c:v>391.99</c:v>
                </c:pt>
                <c:pt idx="5247">
                  <c:v>732</c:v>
                </c:pt>
                <c:pt idx="5248">
                  <c:v>470.3</c:v>
                </c:pt>
                <c:pt idx="5249">
                  <c:v>451.44</c:v>
                </c:pt>
                <c:pt idx="5250">
                  <c:v>135.09</c:v>
                </c:pt>
                <c:pt idx="5251">
                  <c:v>215.88</c:v>
                </c:pt>
                <c:pt idx="5252">
                  <c:v>222.08</c:v>
                </c:pt>
                <c:pt idx="5253">
                  <c:v>297.66000000000003</c:v>
                </c:pt>
                <c:pt idx="5254">
                  <c:v>263.27999999999997</c:v>
                </c:pt>
                <c:pt idx="5255">
                  <c:v>466.86</c:v>
                </c:pt>
                <c:pt idx="5256">
                  <c:v>97.12</c:v>
                </c:pt>
                <c:pt idx="5257">
                  <c:v>475.27</c:v>
                </c:pt>
                <c:pt idx="5258">
                  <c:v>91.27</c:v>
                </c:pt>
                <c:pt idx="5259">
                  <c:v>182.22</c:v>
                </c:pt>
                <c:pt idx="5260">
                  <c:v>136.05000000000001</c:v>
                </c:pt>
                <c:pt idx="5261">
                  <c:v>540.30999999999995</c:v>
                </c:pt>
                <c:pt idx="5262">
                  <c:v>135.34</c:v>
                </c:pt>
                <c:pt idx="5263">
                  <c:v>604.11</c:v>
                </c:pt>
                <c:pt idx="5264">
                  <c:v>266.63</c:v>
                </c:pt>
                <c:pt idx="5265">
                  <c:v>264.38</c:v>
                </c:pt>
                <c:pt idx="5266">
                  <c:v>20.66</c:v>
                </c:pt>
                <c:pt idx="5267">
                  <c:v>124.91</c:v>
                </c:pt>
                <c:pt idx="5268">
                  <c:v>357.3</c:v>
                </c:pt>
                <c:pt idx="5269">
                  <c:v>325.73</c:v>
                </c:pt>
                <c:pt idx="5270">
                  <c:v>619.98</c:v>
                </c:pt>
                <c:pt idx="5271">
                  <c:v>264.51</c:v>
                </c:pt>
                <c:pt idx="5272">
                  <c:v>406.18</c:v>
                </c:pt>
                <c:pt idx="5273">
                  <c:v>478.6</c:v>
                </c:pt>
                <c:pt idx="5274">
                  <c:v>356.02</c:v>
                </c:pt>
                <c:pt idx="5275">
                  <c:v>503.76</c:v>
                </c:pt>
                <c:pt idx="5276">
                  <c:v>468.58</c:v>
                </c:pt>
                <c:pt idx="5277">
                  <c:v>362.69</c:v>
                </c:pt>
                <c:pt idx="5278">
                  <c:v>408.18</c:v>
                </c:pt>
                <c:pt idx="5279">
                  <c:v>383.52</c:v>
                </c:pt>
                <c:pt idx="5280">
                  <c:v>347.94</c:v>
                </c:pt>
                <c:pt idx="5281">
                  <c:v>360.71</c:v>
                </c:pt>
                <c:pt idx="5282">
                  <c:v>254.21</c:v>
                </c:pt>
                <c:pt idx="5283">
                  <c:v>96.42</c:v>
                </c:pt>
                <c:pt idx="5284">
                  <c:v>126.16</c:v>
                </c:pt>
                <c:pt idx="5285">
                  <c:v>0.62</c:v>
                </c:pt>
                <c:pt idx="5286">
                  <c:v>173.85</c:v>
                </c:pt>
                <c:pt idx="5287">
                  <c:v>380.56</c:v>
                </c:pt>
                <c:pt idx="5288">
                  <c:v>475.88</c:v>
                </c:pt>
                <c:pt idx="5289">
                  <c:v>111.3</c:v>
                </c:pt>
                <c:pt idx="5290">
                  <c:v>139.49</c:v>
                </c:pt>
                <c:pt idx="5291">
                  <c:v>459.76</c:v>
                </c:pt>
                <c:pt idx="5292">
                  <c:v>299.24</c:v>
                </c:pt>
                <c:pt idx="5293">
                  <c:v>1020.66</c:v>
                </c:pt>
                <c:pt idx="5294">
                  <c:v>1493.72</c:v>
                </c:pt>
                <c:pt idx="5295">
                  <c:v>1204.0899999999999</c:v>
                </c:pt>
                <c:pt idx="5296">
                  <c:v>1200.6500000000001</c:v>
                </c:pt>
                <c:pt idx="5297">
                  <c:v>575.79</c:v>
                </c:pt>
                <c:pt idx="5298">
                  <c:v>786.9</c:v>
                </c:pt>
                <c:pt idx="5299">
                  <c:v>1509.84</c:v>
                </c:pt>
                <c:pt idx="5300">
                  <c:v>539.39</c:v>
                </c:pt>
                <c:pt idx="5301">
                  <c:v>672.79</c:v>
                </c:pt>
                <c:pt idx="5302">
                  <c:v>1032.46</c:v>
                </c:pt>
                <c:pt idx="5303">
                  <c:v>341.76</c:v>
                </c:pt>
                <c:pt idx="5304">
                  <c:v>455.29</c:v>
                </c:pt>
                <c:pt idx="5305">
                  <c:v>862.5</c:v>
                </c:pt>
                <c:pt idx="5306">
                  <c:v>245.25</c:v>
                </c:pt>
                <c:pt idx="5307">
                  <c:v>370.44</c:v>
                </c:pt>
                <c:pt idx="5308">
                  <c:v>653.92999999999995</c:v>
                </c:pt>
                <c:pt idx="5309">
                  <c:v>196.26</c:v>
                </c:pt>
                <c:pt idx="5310">
                  <c:v>632.95000000000005</c:v>
                </c:pt>
                <c:pt idx="5311">
                  <c:v>507.12</c:v>
                </c:pt>
                <c:pt idx="5312">
                  <c:v>135.9</c:v>
                </c:pt>
                <c:pt idx="5313">
                  <c:v>64.73</c:v>
                </c:pt>
                <c:pt idx="5314">
                  <c:v>403.17</c:v>
                </c:pt>
                <c:pt idx="5315">
                  <c:v>518.33000000000004</c:v>
                </c:pt>
                <c:pt idx="5316">
                  <c:v>690.84</c:v>
                </c:pt>
                <c:pt idx="5317">
                  <c:v>725.54</c:v>
                </c:pt>
                <c:pt idx="5318">
                  <c:v>470.85</c:v>
                </c:pt>
                <c:pt idx="5319">
                  <c:v>168.83</c:v>
                </c:pt>
                <c:pt idx="5320">
                  <c:v>390.74</c:v>
                </c:pt>
                <c:pt idx="5321">
                  <c:v>443.43</c:v>
                </c:pt>
                <c:pt idx="5322">
                  <c:v>272.72000000000003</c:v>
                </c:pt>
                <c:pt idx="5323">
                  <c:v>474.85</c:v>
                </c:pt>
                <c:pt idx="5324">
                  <c:v>805.02</c:v>
                </c:pt>
                <c:pt idx="5325">
                  <c:v>430.26</c:v>
                </c:pt>
                <c:pt idx="5326">
                  <c:v>488.96</c:v>
                </c:pt>
                <c:pt idx="5327">
                  <c:v>458.61</c:v>
                </c:pt>
                <c:pt idx="5328">
                  <c:v>86.68</c:v>
                </c:pt>
                <c:pt idx="5329">
                  <c:v>949.93</c:v>
                </c:pt>
                <c:pt idx="5330">
                  <c:v>442.17</c:v>
                </c:pt>
                <c:pt idx="5331">
                  <c:v>237.57</c:v>
                </c:pt>
                <c:pt idx="5332">
                  <c:v>276.06</c:v>
                </c:pt>
                <c:pt idx="5333">
                  <c:v>323.64</c:v>
                </c:pt>
                <c:pt idx="5334">
                  <c:v>285.64999999999998</c:v>
                </c:pt>
                <c:pt idx="5335">
                  <c:v>179.87</c:v>
                </c:pt>
                <c:pt idx="5336">
                  <c:v>335.07</c:v>
                </c:pt>
                <c:pt idx="5337">
                  <c:v>0.62</c:v>
                </c:pt>
                <c:pt idx="5338">
                  <c:v>128.91999999999999</c:v>
                </c:pt>
                <c:pt idx="5339">
                  <c:v>338.85</c:v>
                </c:pt>
                <c:pt idx="5340">
                  <c:v>30.28</c:v>
                </c:pt>
                <c:pt idx="5341">
                  <c:v>382.35</c:v>
                </c:pt>
                <c:pt idx="5342">
                  <c:v>460.67</c:v>
                </c:pt>
                <c:pt idx="5343">
                  <c:v>367.53</c:v>
                </c:pt>
                <c:pt idx="5344">
                  <c:v>535.04999999999995</c:v>
                </c:pt>
                <c:pt idx="5345">
                  <c:v>248.28</c:v>
                </c:pt>
                <c:pt idx="5346">
                  <c:v>308.66000000000003</c:v>
                </c:pt>
                <c:pt idx="5347">
                  <c:v>313.66000000000003</c:v>
                </c:pt>
                <c:pt idx="5348">
                  <c:v>154.05000000000001</c:v>
                </c:pt>
                <c:pt idx="5349">
                  <c:v>321.04000000000002</c:v>
                </c:pt>
                <c:pt idx="5350">
                  <c:v>871.6</c:v>
                </c:pt>
                <c:pt idx="5351">
                  <c:v>478.04</c:v>
                </c:pt>
                <c:pt idx="5352">
                  <c:v>390.61</c:v>
                </c:pt>
                <c:pt idx="5353">
                  <c:v>248.21</c:v>
                </c:pt>
                <c:pt idx="5354">
                  <c:v>398.8</c:v>
                </c:pt>
                <c:pt idx="5355">
                  <c:v>292.44</c:v>
                </c:pt>
                <c:pt idx="5356">
                  <c:v>154.6</c:v>
                </c:pt>
                <c:pt idx="5357">
                  <c:v>296.97000000000003</c:v>
                </c:pt>
                <c:pt idx="5358">
                  <c:v>150.44999999999999</c:v>
                </c:pt>
                <c:pt idx="5359">
                  <c:v>144.6</c:v>
                </c:pt>
                <c:pt idx="5360">
                  <c:v>0.62</c:v>
                </c:pt>
                <c:pt idx="5361">
                  <c:v>338.16</c:v>
                </c:pt>
                <c:pt idx="5362">
                  <c:v>274.04000000000002</c:v>
                </c:pt>
                <c:pt idx="5363">
                  <c:v>550.47</c:v>
                </c:pt>
                <c:pt idx="5364">
                  <c:v>94.11</c:v>
                </c:pt>
                <c:pt idx="5365">
                  <c:v>191.28</c:v>
                </c:pt>
                <c:pt idx="5366">
                  <c:v>653.39</c:v>
                </c:pt>
                <c:pt idx="5367">
                  <c:v>186.03</c:v>
                </c:pt>
                <c:pt idx="5368">
                  <c:v>242.61</c:v>
                </c:pt>
                <c:pt idx="5369">
                  <c:v>404.55</c:v>
                </c:pt>
                <c:pt idx="5370">
                  <c:v>282.01</c:v>
                </c:pt>
                <c:pt idx="5371">
                  <c:v>159.63</c:v>
                </c:pt>
                <c:pt idx="5372">
                  <c:v>642.92999999999995</c:v>
                </c:pt>
                <c:pt idx="5373">
                  <c:v>249.78</c:v>
                </c:pt>
                <c:pt idx="5374">
                  <c:v>0.62</c:v>
                </c:pt>
                <c:pt idx="5375">
                  <c:v>376.43</c:v>
                </c:pt>
                <c:pt idx="5376">
                  <c:v>448.72</c:v>
                </c:pt>
                <c:pt idx="5377">
                  <c:v>516.41</c:v>
                </c:pt>
                <c:pt idx="5378">
                  <c:v>266.89</c:v>
                </c:pt>
                <c:pt idx="5379">
                  <c:v>165.15</c:v>
                </c:pt>
                <c:pt idx="5380">
                  <c:v>741.65</c:v>
                </c:pt>
                <c:pt idx="5381">
                  <c:v>750</c:v>
                </c:pt>
                <c:pt idx="5382">
                  <c:v>226.95</c:v>
                </c:pt>
                <c:pt idx="5383">
                  <c:v>475.91</c:v>
                </c:pt>
                <c:pt idx="5384">
                  <c:v>427.73</c:v>
                </c:pt>
                <c:pt idx="5385">
                  <c:v>92.18</c:v>
                </c:pt>
                <c:pt idx="5386">
                  <c:v>245.85</c:v>
                </c:pt>
                <c:pt idx="5387">
                  <c:v>361.81</c:v>
                </c:pt>
                <c:pt idx="5388">
                  <c:v>299.16000000000003</c:v>
                </c:pt>
                <c:pt idx="5389">
                  <c:v>19</c:v>
                </c:pt>
                <c:pt idx="5390">
                  <c:v>605.69000000000005</c:v>
                </c:pt>
                <c:pt idx="5391">
                  <c:v>536.73</c:v>
                </c:pt>
                <c:pt idx="5392">
                  <c:v>270.06</c:v>
                </c:pt>
                <c:pt idx="5393">
                  <c:v>340.2</c:v>
                </c:pt>
                <c:pt idx="5394">
                  <c:v>307.43</c:v>
                </c:pt>
                <c:pt idx="5395">
                  <c:v>409.78</c:v>
                </c:pt>
                <c:pt idx="5396">
                  <c:v>380.59</c:v>
                </c:pt>
                <c:pt idx="5397">
                  <c:v>0.62</c:v>
                </c:pt>
                <c:pt idx="5398">
                  <c:v>78.319999999999993</c:v>
                </c:pt>
                <c:pt idx="5399">
                  <c:v>498.66</c:v>
                </c:pt>
                <c:pt idx="5400">
                  <c:v>375.56</c:v>
                </c:pt>
                <c:pt idx="5401">
                  <c:v>202.89</c:v>
                </c:pt>
                <c:pt idx="5402">
                  <c:v>617.42999999999995</c:v>
                </c:pt>
                <c:pt idx="5403">
                  <c:v>172.93</c:v>
                </c:pt>
                <c:pt idx="5404">
                  <c:v>428.91</c:v>
                </c:pt>
                <c:pt idx="5405">
                  <c:v>203.61</c:v>
                </c:pt>
                <c:pt idx="5406">
                  <c:v>79.02</c:v>
                </c:pt>
                <c:pt idx="5407">
                  <c:v>465.61</c:v>
                </c:pt>
                <c:pt idx="5408">
                  <c:v>231.71</c:v>
                </c:pt>
                <c:pt idx="5409">
                  <c:v>629.5</c:v>
                </c:pt>
                <c:pt idx="5410">
                  <c:v>520.22</c:v>
                </c:pt>
                <c:pt idx="5411">
                  <c:v>339.95</c:v>
                </c:pt>
                <c:pt idx="5412">
                  <c:v>137.59</c:v>
                </c:pt>
                <c:pt idx="5413">
                  <c:v>235.18</c:v>
                </c:pt>
                <c:pt idx="5414">
                  <c:v>295.92</c:v>
                </c:pt>
                <c:pt idx="5415">
                  <c:v>459.8</c:v>
                </c:pt>
                <c:pt idx="5416">
                  <c:v>208.23</c:v>
                </c:pt>
                <c:pt idx="5417">
                  <c:v>366.48</c:v>
                </c:pt>
                <c:pt idx="5418">
                  <c:v>320.85000000000002</c:v>
                </c:pt>
                <c:pt idx="5419">
                  <c:v>423.82</c:v>
                </c:pt>
                <c:pt idx="5420">
                  <c:v>104.36</c:v>
                </c:pt>
                <c:pt idx="5421">
                  <c:v>251.88</c:v>
                </c:pt>
                <c:pt idx="5422">
                  <c:v>254.54</c:v>
                </c:pt>
                <c:pt idx="5423">
                  <c:v>344.19</c:v>
                </c:pt>
                <c:pt idx="5424">
                  <c:v>298.18</c:v>
                </c:pt>
                <c:pt idx="5425">
                  <c:v>556.24</c:v>
                </c:pt>
                <c:pt idx="5426">
                  <c:v>603.86</c:v>
                </c:pt>
                <c:pt idx="5427">
                  <c:v>112.95</c:v>
                </c:pt>
                <c:pt idx="5428">
                  <c:v>88.3</c:v>
                </c:pt>
                <c:pt idx="5429">
                  <c:v>215.29</c:v>
                </c:pt>
                <c:pt idx="5430">
                  <c:v>310.32</c:v>
                </c:pt>
                <c:pt idx="5431">
                  <c:v>343.36</c:v>
                </c:pt>
                <c:pt idx="5432">
                  <c:v>204.03</c:v>
                </c:pt>
                <c:pt idx="5433">
                  <c:v>531.04999999999995</c:v>
                </c:pt>
                <c:pt idx="5434">
                  <c:v>436.42</c:v>
                </c:pt>
                <c:pt idx="5435">
                  <c:v>393.22</c:v>
                </c:pt>
                <c:pt idx="5436">
                  <c:v>28.38</c:v>
                </c:pt>
                <c:pt idx="5437">
                  <c:v>101.16</c:v>
                </c:pt>
                <c:pt idx="5438">
                  <c:v>229.12</c:v>
                </c:pt>
                <c:pt idx="5439">
                  <c:v>0.62</c:v>
                </c:pt>
                <c:pt idx="5440">
                  <c:v>282.37</c:v>
                </c:pt>
                <c:pt idx="5441">
                  <c:v>255.53</c:v>
                </c:pt>
                <c:pt idx="5442">
                  <c:v>112.9</c:v>
                </c:pt>
                <c:pt idx="5443">
                  <c:v>526.41</c:v>
                </c:pt>
                <c:pt idx="5444">
                  <c:v>671.5</c:v>
                </c:pt>
                <c:pt idx="5445">
                  <c:v>248.9</c:v>
                </c:pt>
                <c:pt idx="5446">
                  <c:v>280.60000000000002</c:v>
                </c:pt>
                <c:pt idx="5447">
                  <c:v>247.64</c:v>
                </c:pt>
                <c:pt idx="5448">
                  <c:v>52.1</c:v>
                </c:pt>
                <c:pt idx="5449">
                  <c:v>0.62</c:v>
                </c:pt>
                <c:pt idx="5450">
                  <c:v>273.42</c:v>
                </c:pt>
                <c:pt idx="5451">
                  <c:v>238.2</c:v>
                </c:pt>
                <c:pt idx="5452">
                  <c:v>144.58000000000001</c:v>
                </c:pt>
                <c:pt idx="5453">
                  <c:v>523.03</c:v>
                </c:pt>
                <c:pt idx="5454">
                  <c:v>286.23</c:v>
                </c:pt>
                <c:pt idx="5455">
                  <c:v>122.13</c:v>
                </c:pt>
                <c:pt idx="5456">
                  <c:v>267.01</c:v>
                </c:pt>
                <c:pt idx="5457">
                  <c:v>449.84</c:v>
                </c:pt>
                <c:pt idx="5458">
                  <c:v>339.88</c:v>
                </c:pt>
                <c:pt idx="5459">
                  <c:v>47.81</c:v>
                </c:pt>
                <c:pt idx="5460">
                  <c:v>144.83000000000001</c:v>
                </c:pt>
                <c:pt idx="5461">
                  <c:v>245.47</c:v>
                </c:pt>
                <c:pt idx="5462">
                  <c:v>157.09</c:v>
                </c:pt>
                <c:pt idx="5463">
                  <c:v>571.28</c:v>
                </c:pt>
                <c:pt idx="5464">
                  <c:v>925.95</c:v>
                </c:pt>
                <c:pt idx="5465">
                  <c:v>264.2</c:v>
                </c:pt>
                <c:pt idx="5466">
                  <c:v>169.57</c:v>
                </c:pt>
                <c:pt idx="5467">
                  <c:v>151.19</c:v>
                </c:pt>
                <c:pt idx="5468">
                  <c:v>370.33</c:v>
                </c:pt>
                <c:pt idx="5469">
                  <c:v>648.74</c:v>
                </c:pt>
                <c:pt idx="5470">
                  <c:v>111.63</c:v>
                </c:pt>
                <c:pt idx="5471">
                  <c:v>176.86</c:v>
                </c:pt>
                <c:pt idx="5472">
                  <c:v>113.05</c:v>
                </c:pt>
                <c:pt idx="5473">
                  <c:v>198.93</c:v>
                </c:pt>
                <c:pt idx="5474">
                  <c:v>294.25</c:v>
                </c:pt>
                <c:pt idx="5475">
                  <c:v>336.19</c:v>
                </c:pt>
                <c:pt idx="5476">
                  <c:v>136.51</c:v>
                </c:pt>
                <c:pt idx="5477">
                  <c:v>487.75</c:v>
                </c:pt>
                <c:pt idx="5478">
                  <c:v>210.12</c:v>
                </c:pt>
                <c:pt idx="5479">
                  <c:v>761.04</c:v>
                </c:pt>
                <c:pt idx="5480">
                  <c:v>220.4</c:v>
                </c:pt>
                <c:pt idx="5481">
                  <c:v>486.64</c:v>
                </c:pt>
                <c:pt idx="5482">
                  <c:v>88.74</c:v>
                </c:pt>
                <c:pt idx="5483">
                  <c:v>319.7</c:v>
                </c:pt>
                <c:pt idx="5484">
                  <c:v>143.66999999999999</c:v>
                </c:pt>
                <c:pt idx="5485">
                  <c:v>124.87</c:v>
                </c:pt>
                <c:pt idx="5486">
                  <c:v>561.67999999999995</c:v>
                </c:pt>
                <c:pt idx="5487">
                  <c:v>228.74</c:v>
                </c:pt>
                <c:pt idx="5488">
                  <c:v>843.74</c:v>
                </c:pt>
                <c:pt idx="5489">
                  <c:v>259.3</c:v>
                </c:pt>
                <c:pt idx="5490">
                  <c:v>372.94</c:v>
                </c:pt>
                <c:pt idx="5491">
                  <c:v>351.78</c:v>
                </c:pt>
                <c:pt idx="5492">
                  <c:v>81.64</c:v>
                </c:pt>
                <c:pt idx="5493">
                  <c:v>92.86</c:v>
                </c:pt>
                <c:pt idx="5494">
                  <c:v>516.74</c:v>
                </c:pt>
                <c:pt idx="5495">
                  <c:v>92.19</c:v>
                </c:pt>
                <c:pt idx="5496">
                  <c:v>149.81</c:v>
                </c:pt>
                <c:pt idx="5497">
                  <c:v>108.89</c:v>
                </c:pt>
                <c:pt idx="5498">
                  <c:v>57.56</c:v>
                </c:pt>
                <c:pt idx="5499">
                  <c:v>437.66</c:v>
                </c:pt>
                <c:pt idx="5500">
                  <c:v>124.3</c:v>
                </c:pt>
                <c:pt idx="5501">
                  <c:v>416.48</c:v>
                </c:pt>
                <c:pt idx="5502">
                  <c:v>151.34</c:v>
                </c:pt>
                <c:pt idx="5503">
                  <c:v>311.62</c:v>
                </c:pt>
                <c:pt idx="5504">
                  <c:v>450.54</c:v>
                </c:pt>
                <c:pt idx="5505">
                  <c:v>191.52</c:v>
                </c:pt>
                <c:pt idx="5506">
                  <c:v>258.85000000000002</c:v>
                </c:pt>
                <c:pt idx="5507">
                  <c:v>472.8</c:v>
                </c:pt>
                <c:pt idx="5508">
                  <c:v>490.96</c:v>
                </c:pt>
                <c:pt idx="5509">
                  <c:v>264.60000000000002</c:v>
                </c:pt>
                <c:pt idx="5510">
                  <c:v>69.290000000000006</c:v>
                </c:pt>
                <c:pt idx="5511">
                  <c:v>1011.98</c:v>
                </c:pt>
                <c:pt idx="5512">
                  <c:v>32.14</c:v>
                </c:pt>
                <c:pt idx="5513">
                  <c:v>236.32</c:v>
                </c:pt>
                <c:pt idx="5514">
                  <c:v>93.81</c:v>
                </c:pt>
                <c:pt idx="5515">
                  <c:v>455.99</c:v>
                </c:pt>
                <c:pt idx="5516">
                  <c:v>511.32</c:v>
                </c:pt>
                <c:pt idx="5517">
                  <c:v>16.79</c:v>
                </c:pt>
                <c:pt idx="5518">
                  <c:v>260.17</c:v>
                </c:pt>
                <c:pt idx="5519">
                  <c:v>553.85</c:v>
                </c:pt>
                <c:pt idx="5520">
                  <c:v>0.62</c:v>
                </c:pt>
                <c:pt idx="5521">
                  <c:v>126.63</c:v>
                </c:pt>
                <c:pt idx="5522">
                  <c:v>225.51</c:v>
                </c:pt>
                <c:pt idx="5523">
                  <c:v>218.5</c:v>
                </c:pt>
                <c:pt idx="5524">
                  <c:v>161.01</c:v>
                </c:pt>
                <c:pt idx="5525">
                  <c:v>217.48</c:v>
                </c:pt>
                <c:pt idx="5526">
                  <c:v>146.26</c:v>
                </c:pt>
                <c:pt idx="5527">
                  <c:v>119.61</c:v>
                </c:pt>
                <c:pt idx="5528">
                  <c:v>282.19</c:v>
                </c:pt>
                <c:pt idx="5529">
                  <c:v>118.39</c:v>
                </c:pt>
                <c:pt idx="5530">
                  <c:v>32.840000000000003</c:v>
                </c:pt>
                <c:pt idx="5531">
                  <c:v>746.67</c:v>
                </c:pt>
                <c:pt idx="5532">
                  <c:v>421.07</c:v>
                </c:pt>
                <c:pt idx="5533">
                  <c:v>808.65</c:v>
                </c:pt>
                <c:pt idx="5534">
                  <c:v>770.93</c:v>
                </c:pt>
                <c:pt idx="5535">
                  <c:v>272.64999999999998</c:v>
                </c:pt>
                <c:pt idx="5536">
                  <c:v>430.67</c:v>
                </c:pt>
                <c:pt idx="5537">
                  <c:v>0.62</c:v>
                </c:pt>
                <c:pt idx="5538">
                  <c:v>666.85</c:v>
                </c:pt>
                <c:pt idx="5539">
                  <c:v>571.1</c:v>
                </c:pt>
                <c:pt idx="5540">
                  <c:v>302.05</c:v>
                </c:pt>
                <c:pt idx="5541">
                  <c:v>287.25</c:v>
                </c:pt>
                <c:pt idx="5542">
                  <c:v>574.86</c:v>
                </c:pt>
                <c:pt idx="5543">
                  <c:v>540.55999999999995</c:v>
                </c:pt>
                <c:pt idx="5544">
                  <c:v>0.62</c:v>
                </c:pt>
                <c:pt idx="5545">
                  <c:v>343.15</c:v>
                </c:pt>
                <c:pt idx="5546">
                  <c:v>493.7</c:v>
                </c:pt>
                <c:pt idx="5547">
                  <c:v>232.64</c:v>
                </c:pt>
                <c:pt idx="5548">
                  <c:v>524.94000000000005</c:v>
                </c:pt>
                <c:pt idx="5549">
                  <c:v>254.61</c:v>
                </c:pt>
                <c:pt idx="5550">
                  <c:v>258.42</c:v>
                </c:pt>
                <c:pt idx="5551">
                  <c:v>950.17</c:v>
                </c:pt>
                <c:pt idx="5552">
                  <c:v>459.23</c:v>
                </c:pt>
                <c:pt idx="5553">
                  <c:v>74</c:v>
                </c:pt>
                <c:pt idx="5554">
                  <c:v>587.45000000000005</c:v>
                </c:pt>
                <c:pt idx="5555">
                  <c:v>469.71</c:v>
                </c:pt>
                <c:pt idx="5556">
                  <c:v>323.2</c:v>
                </c:pt>
                <c:pt idx="5557">
                  <c:v>459.46</c:v>
                </c:pt>
                <c:pt idx="5558">
                  <c:v>254.21</c:v>
                </c:pt>
                <c:pt idx="5559">
                  <c:v>236.76</c:v>
                </c:pt>
                <c:pt idx="5560">
                  <c:v>414.37</c:v>
                </c:pt>
                <c:pt idx="5561">
                  <c:v>276.42</c:v>
                </c:pt>
                <c:pt idx="5562">
                  <c:v>866.65</c:v>
                </c:pt>
                <c:pt idx="5563">
                  <c:v>172.1</c:v>
                </c:pt>
                <c:pt idx="5564">
                  <c:v>513.4</c:v>
                </c:pt>
                <c:pt idx="5565">
                  <c:v>569.29</c:v>
                </c:pt>
                <c:pt idx="5566">
                  <c:v>349.7</c:v>
                </c:pt>
                <c:pt idx="5567">
                  <c:v>356.82</c:v>
                </c:pt>
                <c:pt idx="5568">
                  <c:v>81.599999999999994</c:v>
                </c:pt>
                <c:pt idx="5569">
                  <c:v>112.98</c:v>
                </c:pt>
                <c:pt idx="5570">
                  <c:v>531.65</c:v>
                </c:pt>
                <c:pt idx="5571">
                  <c:v>0.62</c:v>
                </c:pt>
                <c:pt idx="5572">
                  <c:v>647.55999999999995</c:v>
                </c:pt>
                <c:pt idx="5573">
                  <c:v>171.88</c:v>
                </c:pt>
                <c:pt idx="5574">
                  <c:v>191.35</c:v>
                </c:pt>
                <c:pt idx="5575">
                  <c:v>1067.2</c:v>
                </c:pt>
                <c:pt idx="5576">
                  <c:v>489.39</c:v>
                </c:pt>
                <c:pt idx="5577">
                  <c:v>211.4</c:v>
                </c:pt>
                <c:pt idx="5578">
                  <c:v>653.55999999999995</c:v>
                </c:pt>
                <c:pt idx="5579">
                  <c:v>398.39</c:v>
                </c:pt>
                <c:pt idx="5580">
                  <c:v>674.23</c:v>
                </c:pt>
                <c:pt idx="5581">
                  <c:v>5.87</c:v>
                </c:pt>
                <c:pt idx="5582">
                  <c:v>645.35</c:v>
                </c:pt>
                <c:pt idx="5583">
                  <c:v>277.93</c:v>
                </c:pt>
                <c:pt idx="5584">
                  <c:v>343.47</c:v>
                </c:pt>
                <c:pt idx="5585">
                  <c:v>848.85</c:v>
                </c:pt>
                <c:pt idx="5586">
                  <c:v>486.9</c:v>
                </c:pt>
                <c:pt idx="5587">
                  <c:v>370.68</c:v>
                </c:pt>
                <c:pt idx="5588">
                  <c:v>571.91</c:v>
                </c:pt>
                <c:pt idx="5589">
                  <c:v>453.32</c:v>
                </c:pt>
                <c:pt idx="5590">
                  <c:v>999.65</c:v>
                </c:pt>
                <c:pt idx="5591">
                  <c:v>395.5</c:v>
                </c:pt>
                <c:pt idx="5592">
                  <c:v>1513.98</c:v>
                </c:pt>
                <c:pt idx="5593">
                  <c:v>329.06</c:v>
                </c:pt>
                <c:pt idx="5594">
                  <c:v>197.22</c:v>
                </c:pt>
                <c:pt idx="5595">
                  <c:v>720.63</c:v>
                </c:pt>
                <c:pt idx="5596">
                  <c:v>38</c:v>
                </c:pt>
                <c:pt idx="5597">
                  <c:v>324.29000000000002</c:v>
                </c:pt>
                <c:pt idx="5598">
                  <c:v>455.15</c:v>
                </c:pt>
                <c:pt idx="5599">
                  <c:v>655.81</c:v>
                </c:pt>
                <c:pt idx="5600">
                  <c:v>648.88</c:v>
                </c:pt>
                <c:pt idx="5601">
                  <c:v>467.29</c:v>
                </c:pt>
                <c:pt idx="5602">
                  <c:v>251.71</c:v>
                </c:pt>
                <c:pt idx="5603">
                  <c:v>566.64</c:v>
                </c:pt>
                <c:pt idx="5604">
                  <c:v>913.67</c:v>
                </c:pt>
                <c:pt idx="5605">
                  <c:v>394.64</c:v>
                </c:pt>
                <c:pt idx="5606">
                  <c:v>76.66</c:v>
                </c:pt>
                <c:pt idx="5607">
                  <c:v>322.10000000000002</c:v>
                </c:pt>
                <c:pt idx="5608">
                  <c:v>189.38</c:v>
                </c:pt>
                <c:pt idx="5609">
                  <c:v>438.52</c:v>
                </c:pt>
                <c:pt idx="5610">
                  <c:v>1156.8499999999999</c:v>
                </c:pt>
                <c:pt idx="5611">
                  <c:v>302.70999999999998</c:v>
                </c:pt>
                <c:pt idx="5612">
                  <c:v>393.56</c:v>
                </c:pt>
                <c:pt idx="5613">
                  <c:v>33.69</c:v>
                </c:pt>
                <c:pt idx="5614">
                  <c:v>131.66999999999999</c:v>
                </c:pt>
                <c:pt idx="5615">
                  <c:v>301.18</c:v>
                </c:pt>
                <c:pt idx="5616">
                  <c:v>365.04</c:v>
                </c:pt>
                <c:pt idx="5617">
                  <c:v>230.32</c:v>
                </c:pt>
                <c:pt idx="5618">
                  <c:v>265.88</c:v>
                </c:pt>
                <c:pt idx="5619">
                  <c:v>498.13</c:v>
                </c:pt>
                <c:pt idx="5620">
                  <c:v>367.94</c:v>
                </c:pt>
                <c:pt idx="5621">
                  <c:v>230.96</c:v>
                </c:pt>
                <c:pt idx="5622">
                  <c:v>265.04000000000002</c:v>
                </c:pt>
                <c:pt idx="5623">
                  <c:v>99.61</c:v>
                </c:pt>
                <c:pt idx="5624">
                  <c:v>200.5</c:v>
                </c:pt>
                <c:pt idx="5625">
                  <c:v>338.63</c:v>
                </c:pt>
                <c:pt idx="5626">
                  <c:v>559.87</c:v>
                </c:pt>
                <c:pt idx="5627">
                  <c:v>464.53</c:v>
                </c:pt>
                <c:pt idx="5628">
                  <c:v>487.01</c:v>
                </c:pt>
                <c:pt idx="5629">
                  <c:v>282.79000000000002</c:v>
                </c:pt>
                <c:pt idx="5630">
                  <c:v>227.86</c:v>
                </c:pt>
                <c:pt idx="5631">
                  <c:v>341.34</c:v>
                </c:pt>
                <c:pt idx="5632">
                  <c:v>98.37</c:v>
                </c:pt>
                <c:pt idx="5633">
                  <c:v>390.71</c:v>
                </c:pt>
                <c:pt idx="5634">
                  <c:v>578.47</c:v>
                </c:pt>
                <c:pt idx="5635">
                  <c:v>134.44999999999999</c:v>
                </c:pt>
                <c:pt idx="5636">
                  <c:v>489.44</c:v>
                </c:pt>
                <c:pt idx="5637">
                  <c:v>1036</c:v>
                </c:pt>
                <c:pt idx="5638">
                  <c:v>784.68</c:v>
                </c:pt>
                <c:pt idx="5639">
                  <c:v>519.28</c:v>
                </c:pt>
                <c:pt idx="5640">
                  <c:v>142.72</c:v>
                </c:pt>
                <c:pt idx="5641">
                  <c:v>221.32</c:v>
                </c:pt>
                <c:pt idx="5642">
                  <c:v>445.44</c:v>
                </c:pt>
                <c:pt idx="5643">
                  <c:v>745.21</c:v>
                </c:pt>
                <c:pt idx="5644">
                  <c:v>549.33000000000004</c:v>
                </c:pt>
                <c:pt idx="5645">
                  <c:v>596.9</c:v>
                </c:pt>
                <c:pt idx="5646">
                  <c:v>183.61</c:v>
                </c:pt>
                <c:pt idx="5647">
                  <c:v>326.55</c:v>
                </c:pt>
                <c:pt idx="5648">
                  <c:v>380</c:v>
                </c:pt>
                <c:pt idx="5649">
                  <c:v>469.98</c:v>
                </c:pt>
                <c:pt idx="5650">
                  <c:v>315.11</c:v>
                </c:pt>
                <c:pt idx="5651">
                  <c:v>222.09</c:v>
                </c:pt>
                <c:pt idx="5652">
                  <c:v>329.32</c:v>
                </c:pt>
                <c:pt idx="5653">
                  <c:v>217.91</c:v>
                </c:pt>
                <c:pt idx="5654">
                  <c:v>209.48</c:v>
                </c:pt>
                <c:pt idx="5655">
                  <c:v>691.45</c:v>
                </c:pt>
                <c:pt idx="5656">
                  <c:v>405.04</c:v>
                </c:pt>
                <c:pt idx="5657">
                  <c:v>479.31</c:v>
                </c:pt>
                <c:pt idx="5658">
                  <c:v>597.39</c:v>
                </c:pt>
                <c:pt idx="5659">
                  <c:v>291.45999999999998</c:v>
                </c:pt>
                <c:pt idx="5660">
                  <c:v>342.82</c:v>
                </c:pt>
                <c:pt idx="5661">
                  <c:v>101.54</c:v>
                </c:pt>
                <c:pt idx="5662">
                  <c:v>222.91</c:v>
                </c:pt>
                <c:pt idx="5663">
                  <c:v>326.58</c:v>
                </c:pt>
                <c:pt idx="5664">
                  <c:v>199.4</c:v>
                </c:pt>
                <c:pt idx="5665">
                  <c:v>796.16</c:v>
                </c:pt>
                <c:pt idx="5666">
                  <c:v>309.23</c:v>
                </c:pt>
                <c:pt idx="5667">
                  <c:v>697.26</c:v>
                </c:pt>
                <c:pt idx="5668">
                  <c:v>245.11</c:v>
                </c:pt>
                <c:pt idx="5669">
                  <c:v>462.83</c:v>
                </c:pt>
                <c:pt idx="5670">
                  <c:v>356.25</c:v>
                </c:pt>
                <c:pt idx="5671">
                  <c:v>251.07</c:v>
                </c:pt>
                <c:pt idx="5672">
                  <c:v>394.37</c:v>
                </c:pt>
                <c:pt idx="5673">
                  <c:v>364.13</c:v>
                </c:pt>
                <c:pt idx="5674">
                  <c:v>262.08999999999997</c:v>
                </c:pt>
                <c:pt idx="5675">
                  <c:v>416.28</c:v>
                </c:pt>
                <c:pt idx="5676">
                  <c:v>312.95</c:v>
                </c:pt>
                <c:pt idx="5677">
                  <c:v>590.32000000000005</c:v>
                </c:pt>
                <c:pt idx="5678">
                  <c:v>206.15</c:v>
                </c:pt>
                <c:pt idx="5679">
                  <c:v>545.79</c:v>
                </c:pt>
                <c:pt idx="5680">
                  <c:v>1270.3599999999999</c:v>
                </c:pt>
                <c:pt idx="5681">
                  <c:v>1439.46</c:v>
                </c:pt>
                <c:pt idx="5682">
                  <c:v>666.81</c:v>
                </c:pt>
                <c:pt idx="5683">
                  <c:v>708.19</c:v>
                </c:pt>
                <c:pt idx="5684">
                  <c:v>190.75</c:v>
                </c:pt>
                <c:pt idx="5685">
                  <c:v>1263.6300000000001</c:v>
                </c:pt>
                <c:pt idx="5686">
                  <c:v>8281.49</c:v>
                </c:pt>
                <c:pt idx="5687">
                  <c:v>590.6</c:v>
                </c:pt>
                <c:pt idx="5688">
                  <c:v>633</c:v>
                </c:pt>
                <c:pt idx="5689">
                  <c:v>332.25</c:v>
                </c:pt>
                <c:pt idx="5690">
                  <c:v>372.16</c:v>
                </c:pt>
                <c:pt idx="5691">
                  <c:v>1060.96</c:v>
                </c:pt>
                <c:pt idx="5692">
                  <c:v>213.63</c:v>
                </c:pt>
                <c:pt idx="5693">
                  <c:v>837.64</c:v>
                </c:pt>
                <c:pt idx="5694">
                  <c:v>179.33</c:v>
                </c:pt>
                <c:pt idx="5695">
                  <c:v>955.07</c:v>
                </c:pt>
                <c:pt idx="5696">
                  <c:v>941.7</c:v>
                </c:pt>
                <c:pt idx="5697">
                  <c:v>471.21</c:v>
                </c:pt>
                <c:pt idx="5698">
                  <c:v>477.23</c:v>
                </c:pt>
                <c:pt idx="5699">
                  <c:v>584.75</c:v>
                </c:pt>
                <c:pt idx="5700">
                  <c:v>820.66</c:v>
                </c:pt>
                <c:pt idx="5701">
                  <c:v>595.29</c:v>
                </c:pt>
                <c:pt idx="5702">
                  <c:v>616.41</c:v>
                </c:pt>
                <c:pt idx="5703">
                  <c:v>601.72</c:v>
                </c:pt>
                <c:pt idx="5704">
                  <c:v>165.71</c:v>
                </c:pt>
                <c:pt idx="5705">
                  <c:v>543.52</c:v>
                </c:pt>
                <c:pt idx="5706">
                  <c:v>397.5</c:v>
                </c:pt>
                <c:pt idx="5707">
                  <c:v>447.12</c:v>
                </c:pt>
                <c:pt idx="5708">
                  <c:v>487.85</c:v>
                </c:pt>
                <c:pt idx="5709">
                  <c:v>320.99</c:v>
                </c:pt>
                <c:pt idx="5710">
                  <c:v>1019.83</c:v>
                </c:pt>
                <c:pt idx="5711">
                  <c:v>401.52</c:v>
                </c:pt>
                <c:pt idx="5712">
                  <c:v>751.61</c:v>
                </c:pt>
                <c:pt idx="5713">
                  <c:v>351.84</c:v>
                </c:pt>
                <c:pt idx="5714">
                  <c:v>327.76</c:v>
                </c:pt>
                <c:pt idx="5715">
                  <c:v>670.11</c:v>
                </c:pt>
                <c:pt idx="5716">
                  <c:v>758.08</c:v>
                </c:pt>
                <c:pt idx="5717">
                  <c:v>457.23</c:v>
                </c:pt>
                <c:pt idx="5718">
                  <c:v>678.42</c:v>
                </c:pt>
                <c:pt idx="5719">
                  <c:v>591.5</c:v>
                </c:pt>
                <c:pt idx="5720">
                  <c:v>904.69</c:v>
                </c:pt>
                <c:pt idx="5721">
                  <c:v>96.58</c:v>
                </c:pt>
                <c:pt idx="5722">
                  <c:v>749.25</c:v>
                </c:pt>
                <c:pt idx="5723">
                  <c:v>1182.43</c:v>
                </c:pt>
                <c:pt idx="5724">
                  <c:v>453.39</c:v>
                </c:pt>
                <c:pt idx="5725">
                  <c:v>780.6</c:v>
                </c:pt>
                <c:pt idx="5726">
                  <c:v>195.43</c:v>
                </c:pt>
                <c:pt idx="5727">
                  <c:v>353.25</c:v>
                </c:pt>
                <c:pt idx="5728">
                  <c:v>539.28</c:v>
                </c:pt>
                <c:pt idx="5729">
                  <c:v>620.52</c:v>
                </c:pt>
                <c:pt idx="5730">
                  <c:v>615.28</c:v>
                </c:pt>
                <c:pt idx="5731">
                  <c:v>906.63</c:v>
                </c:pt>
                <c:pt idx="5732">
                  <c:v>269.61</c:v>
                </c:pt>
                <c:pt idx="5733">
                  <c:v>862.57</c:v>
                </c:pt>
                <c:pt idx="5734">
                  <c:v>332.35</c:v>
                </c:pt>
                <c:pt idx="5735">
                  <c:v>693.87</c:v>
                </c:pt>
                <c:pt idx="5736">
                  <c:v>617.63</c:v>
                </c:pt>
                <c:pt idx="5737">
                  <c:v>287.35000000000002</c:v>
                </c:pt>
                <c:pt idx="5738">
                  <c:v>199.87</c:v>
                </c:pt>
                <c:pt idx="5739">
                  <c:v>705.47</c:v>
                </c:pt>
                <c:pt idx="5740">
                  <c:v>562.89</c:v>
                </c:pt>
                <c:pt idx="5741">
                  <c:v>568.38</c:v>
                </c:pt>
                <c:pt idx="5742">
                  <c:v>417.97</c:v>
                </c:pt>
                <c:pt idx="5743">
                  <c:v>815.77</c:v>
                </c:pt>
                <c:pt idx="5744">
                  <c:v>1222.18</c:v>
                </c:pt>
                <c:pt idx="5745">
                  <c:v>1331.71</c:v>
                </c:pt>
                <c:pt idx="5746">
                  <c:v>544.88</c:v>
                </c:pt>
                <c:pt idx="5747">
                  <c:v>601.34</c:v>
                </c:pt>
                <c:pt idx="5748">
                  <c:v>791.99</c:v>
                </c:pt>
                <c:pt idx="5749">
                  <c:v>1035.23</c:v>
                </c:pt>
                <c:pt idx="5750">
                  <c:v>823.13</c:v>
                </c:pt>
                <c:pt idx="5751">
                  <c:v>288.77999999999997</c:v>
                </c:pt>
                <c:pt idx="5752">
                  <c:v>884.69</c:v>
                </c:pt>
                <c:pt idx="5753">
                  <c:v>153.09</c:v>
                </c:pt>
                <c:pt idx="5754">
                  <c:v>668.59</c:v>
                </c:pt>
                <c:pt idx="5755">
                  <c:v>608.77</c:v>
                </c:pt>
                <c:pt idx="5756">
                  <c:v>712.37</c:v>
                </c:pt>
                <c:pt idx="5757">
                  <c:v>517.28</c:v>
                </c:pt>
                <c:pt idx="5758">
                  <c:v>536.87</c:v>
                </c:pt>
                <c:pt idx="5759">
                  <c:v>554.71</c:v>
                </c:pt>
                <c:pt idx="5760">
                  <c:v>704.65</c:v>
                </c:pt>
                <c:pt idx="5761">
                  <c:v>961.2</c:v>
                </c:pt>
                <c:pt idx="5762">
                  <c:v>790.83</c:v>
                </c:pt>
                <c:pt idx="5763">
                  <c:v>735.81</c:v>
                </c:pt>
                <c:pt idx="5764">
                  <c:v>750.54</c:v>
                </c:pt>
                <c:pt idx="5765">
                  <c:v>837.95</c:v>
                </c:pt>
                <c:pt idx="5766">
                  <c:v>525.35</c:v>
                </c:pt>
                <c:pt idx="5767">
                  <c:v>647.91</c:v>
                </c:pt>
                <c:pt idx="5768">
                  <c:v>799.7</c:v>
                </c:pt>
                <c:pt idx="5769">
                  <c:v>1445.09</c:v>
                </c:pt>
                <c:pt idx="5770">
                  <c:v>1749.83</c:v>
                </c:pt>
                <c:pt idx="5771">
                  <c:v>555.78</c:v>
                </c:pt>
                <c:pt idx="5772">
                  <c:v>933.87</c:v>
                </c:pt>
                <c:pt idx="5773">
                  <c:v>1502.47</c:v>
                </c:pt>
                <c:pt idx="5774">
                  <c:v>1101.3599999999999</c:v>
                </c:pt>
                <c:pt idx="5775">
                  <c:v>1549.95</c:v>
                </c:pt>
                <c:pt idx="5776">
                  <c:v>1374.07</c:v>
                </c:pt>
                <c:pt idx="5777">
                  <c:v>927.43</c:v>
                </c:pt>
                <c:pt idx="5778">
                  <c:v>1620.71</c:v>
                </c:pt>
                <c:pt idx="5779">
                  <c:v>1455.57</c:v>
                </c:pt>
                <c:pt idx="5780">
                  <c:v>1285.48</c:v>
                </c:pt>
                <c:pt idx="5781">
                  <c:v>1428.34</c:v>
                </c:pt>
                <c:pt idx="5782">
                  <c:v>1096.17</c:v>
                </c:pt>
                <c:pt idx="5783">
                  <c:v>1473.58</c:v>
                </c:pt>
                <c:pt idx="5784">
                  <c:v>1041.8499999999999</c:v>
                </c:pt>
                <c:pt idx="5785">
                  <c:v>1900.34</c:v>
                </c:pt>
                <c:pt idx="5786">
                  <c:v>1878.57</c:v>
                </c:pt>
                <c:pt idx="5787">
                  <c:v>526.04</c:v>
                </c:pt>
                <c:pt idx="5788">
                  <c:v>1314.85</c:v>
                </c:pt>
                <c:pt idx="5789">
                  <c:v>383.92</c:v>
                </c:pt>
                <c:pt idx="5790">
                  <c:v>805.59</c:v>
                </c:pt>
                <c:pt idx="5791">
                  <c:v>558.6</c:v>
                </c:pt>
                <c:pt idx="5792">
                  <c:v>576.80999999999995</c:v>
                </c:pt>
                <c:pt idx="5793">
                  <c:v>788.01</c:v>
                </c:pt>
                <c:pt idx="5794">
                  <c:v>1490.88</c:v>
                </c:pt>
                <c:pt idx="5795">
                  <c:v>398.79</c:v>
                </c:pt>
                <c:pt idx="5796">
                  <c:v>790.03</c:v>
                </c:pt>
                <c:pt idx="5797">
                  <c:v>741.01</c:v>
                </c:pt>
                <c:pt idx="5798">
                  <c:v>314.49</c:v>
                </c:pt>
                <c:pt idx="5799">
                  <c:v>390.31</c:v>
                </c:pt>
                <c:pt idx="5800">
                  <c:v>617.14</c:v>
                </c:pt>
                <c:pt idx="5801">
                  <c:v>1034.1400000000001</c:v>
                </c:pt>
                <c:pt idx="5802">
                  <c:v>620.29999999999995</c:v>
                </c:pt>
                <c:pt idx="5803">
                  <c:v>976.63</c:v>
                </c:pt>
                <c:pt idx="5804">
                  <c:v>655.55</c:v>
                </c:pt>
                <c:pt idx="5805">
                  <c:v>196.56</c:v>
                </c:pt>
                <c:pt idx="5806">
                  <c:v>460.32</c:v>
                </c:pt>
                <c:pt idx="5807">
                  <c:v>676.17</c:v>
                </c:pt>
                <c:pt idx="5808">
                  <c:v>1061.3399999999999</c:v>
                </c:pt>
                <c:pt idx="5809">
                  <c:v>878.45</c:v>
                </c:pt>
                <c:pt idx="5810">
                  <c:v>708.27</c:v>
                </c:pt>
                <c:pt idx="5811">
                  <c:v>1006.82</c:v>
                </c:pt>
                <c:pt idx="5812">
                  <c:v>635.22</c:v>
                </c:pt>
                <c:pt idx="5813">
                  <c:v>626.41999999999996</c:v>
                </c:pt>
                <c:pt idx="5814">
                  <c:v>778.31</c:v>
                </c:pt>
                <c:pt idx="5815">
                  <c:v>1506.79</c:v>
                </c:pt>
                <c:pt idx="5816">
                  <c:v>455.93</c:v>
                </c:pt>
                <c:pt idx="5817">
                  <c:v>1397.95</c:v>
                </c:pt>
                <c:pt idx="5818">
                  <c:v>559.88</c:v>
                </c:pt>
                <c:pt idx="5819">
                  <c:v>225.96</c:v>
                </c:pt>
                <c:pt idx="5820">
                  <c:v>543.26</c:v>
                </c:pt>
                <c:pt idx="5821">
                  <c:v>1032.49</c:v>
                </c:pt>
                <c:pt idx="5822">
                  <c:v>1538.55</c:v>
                </c:pt>
                <c:pt idx="5823">
                  <c:v>416.38</c:v>
                </c:pt>
                <c:pt idx="5824">
                  <c:v>680.65</c:v>
                </c:pt>
                <c:pt idx="5825">
                  <c:v>746.95</c:v>
                </c:pt>
                <c:pt idx="5826">
                  <c:v>722.91</c:v>
                </c:pt>
                <c:pt idx="5827">
                  <c:v>930.99</c:v>
                </c:pt>
                <c:pt idx="5828">
                  <c:v>797.59</c:v>
                </c:pt>
                <c:pt idx="5829">
                  <c:v>827.45</c:v>
                </c:pt>
                <c:pt idx="5830">
                  <c:v>941.68</c:v>
                </c:pt>
                <c:pt idx="5831">
                  <c:v>880.08</c:v>
                </c:pt>
                <c:pt idx="5832">
                  <c:v>470.34</c:v>
                </c:pt>
                <c:pt idx="5833">
                  <c:v>1150.98</c:v>
                </c:pt>
                <c:pt idx="5834">
                  <c:v>599.28</c:v>
                </c:pt>
                <c:pt idx="5835">
                  <c:v>717.51</c:v>
                </c:pt>
                <c:pt idx="5836">
                  <c:v>255.42</c:v>
                </c:pt>
                <c:pt idx="5837">
                  <c:v>573.51</c:v>
                </c:pt>
                <c:pt idx="5838">
                  <c:v>1307.01</c:v>
                </c:pt>
                <c:pt idx="5839">
                  <c:v>683.09</c:v>
                </c:pt>
                <c:pt idx="5840">
                  <c:v>463.64</c:v>
                </c:pt>
                <c:pt idx="5841">
                  <c:v>653.75</c:v>
                </c:pt>
                <c:pt idx="5842">
                  <c:v>495.21</c:v>
                </c:pt>
                <c:pt idx="5843">
                  <c:v>1092.68</c:v>
                </c:pt>
                <c:pt idx="5844">
                  <c:v>689.46</c:v>
                </c:pt>
                <c:pt idx="5845">
                  <c:v>835.26</c:v>
                </c:pt>
                <c:pt idx="5846">
                  <c:v>953.66</c:v>
                </c:pt>
                <c:pt idx="5847">
                  <c:v>1070.43</c:v>
                </c:pt>
                <c:pt idx="5848">
                  <c:v>666.47</c:v>
                </c:pt>
                <c:pt idx="5849">
                  <c:v>813.15</c:v>
                </c:pt>
                <c:pt idx="5850">
                  <c:v>846.76</c:v>
                </c:pt>
                <c:pt idx="5851">
                  <c:v>319.52</c:v>
                </c:pt>
                <c:pt idx="5852">
                  <c:v>1060.51</c:v>
                </c:pt>
                <c:pt idx="5853">
                  <c:v>1806.63</c:v>
                </c:pt>
                <c:pt idx="5854">
                  <c:v>734.54</c:v>
                </c:pt>
                <c:pt idx="5855">
                  <c:v>1026.9000000000001</c:v>
                </c:pt>
                <c:pt idx="5856">
                  <c:v>638.24</c:v>
                </c:pt>
                <c:pt idx="5857">
                  <c:v>1099.25</c:v>
                </c:pt>
                <c:pt idx="5858">
                  <c:v>606.41</c:v>
                </c:pt>
                <c:pt idx="5859">
                  <c:v>703.55</c:v>
                </c:pt>
                <c:pt idx="5860">
                  <c:v>1214.08</c:v>
                </c:pt>
                <c:pt idx="5861">
                  <c:v>1029.99</c:v>
                </c:pt>
                <c:pt idx="5862">
                  <c:v>1243.3399999999999</c:v>
                </c:pt>
                <c:pt idx="5863">
                  <c:v>1063.95</c:v>
                </c:pt>
                <c:pt idx="5864">
                  <c:v>1041.45</c:v>
                </c:pt>
                <c:pt idx="5865">
                  <c:v>1058.99</c:v>
                </c:pt>
                <c:pt idx="5866">
                  <c:v>618.30999999999995</c:v>
                </c:pt>
                <c:pt idx="5867">
                  <c:v>2382.39</c:v>
                </c:pt>
                <c:pt idx="5868">
                  <c:v>687.54</c:v>
                </c:pt>
                <c:pt idx="5869">
                  <c:v>1019.81</c:v>
                </c:pt>
                <c:pt idx="5870">
                  <c:v>1381.83</c:v>
                </c:pt>
                <c:pt idx="5871">
                  <c:v>882.61</c:v>
                </c:pt>
                <c:pt idx="5872">
                  <c:v>1125.8800000000001</c:v>
                </c:pt>
                <c:pt idx="5873">
                  <c:v>1278.2</c:v>
                </c:pt>
                <c:pt idx="5874">
                  <c:v>778.81</c:v>
                </c:pt>
                <c:pt idx="5875">
                  <c:v>691.18</c:v>
                </c:pt>
                <c:pt idx="5876">
                  <c:v>907.5</c:v>
                </c:pt>
                <c:pt idx="5877">
                  <c:v>845.47</c:v>
                </c:pt>
                <c:pt idx="5878">
                  <c:v>1405.83</c:v>
                </c:pt>
                <c:pt idx="5879">
                  <c:v>1070.67</c:v>
                </c:pt>
                <c:pt idx="5880">
                  <c:v>1245.0999999999999</c:v>
                </c:pt>
                <c:pt idx="5881">
                  <c:v>1185.26</c:v>
                </c:pt>
                <c:pt idx="5882">
                  <c:v>1082.17</c:v>
                </c:pt>
                <c:pt idx="5883">
                  <c:v>1416.81</c:v>
                </c:pt>
                <c:pt idx="5884">
                  <c:v>844.25</c:v>
                </c:pt>
                <c:pt idx="5885">
                  <c:v>838.35</c:v>
                </c:pt>
                <c:pt idx="5886">
                  <c:v>1688.56</c:v>
                </c:pt>
                <c:pt idx="5887">
                  <c:v>1562.75</c:v>
                </c:pt>
                <c:pt idx="5888">
                  <c:v>1921.06</c:v>
                </c:pt>
                <c:pt idx="5889">
                  <c:v>2150.88</c:v>
                </c:pt>
                <c:pt idx="5890">
                  <c:v>930.97</c:v>
                </c:pt>
                <c:pt idx="5891">
                  <c:v>1382.12</c:v>
                </c:pt>
                <c:pt idx="5892">
                  <c:v>1909.22</c:v>
                </c:pt>
                <c:pt idx="5893">
                  <c:v>865.73</c:v>
                </c:pt>
                <c:pt idx="5894">
                  <c:v>1780.56</c:v>
                </c:pt>
                <c:pt idx="5895">
                  <c:v>1305.93</c:v>
                </c:pt>
                <c:pt idx="5896">
                  <c:v>640.59</c:v>
                </c:pt>
                <c:pt idx="5897">
                  <c:v>1402.31</c:v>
                </c:pt>
                <c:pt idx="5898">
                  <c:v>1669.57</c:v>
                </c:pt>
                <c:pt idx="5899">
                  <c:v>1331.8</c:v>
                </c:pt>
                <c:pt idx="5900">
                  <c:v>1115.54</c:v>
                </c:pt>
                <c:pt idx="5901">
                  <c:v>1413.59</c:v>
                </c:pt>
                <c:pt idx="5902">
                  <c:v>1477.39</c:v>
                </c:pt>
                <c:pt idx="5903">
                  <c:v>668.97</c:v>
                </c:pt>
                <c:pt idx="5904">
                  <c:v>2106.0700000000002</c:v>
                </c:pt>
                <c:pt idx="5905">
                  <c:v>891.54</c:v>
                </c:pt>
                <c:pt idx="5906">
                  <c:v>1933.93</c:v>
                </c:pt>
                <c:pt idx="5907">
                  <c:v>1202.48</c:v>
                </c:pt>
                <c:pt idx="5908">
                  <c:v>1471.05</c:v>
                </c:pt>
                <c:pt idx="5909">
                  <c:v>1488.06</c:v>
                </c:pt>
                <c:pt idx="5910">
                  <c:v>1386.65</c:v>
                </c:pt>
                <c:pt idx="5911">
                  <c:v>1523.25</c:v>
                </c:pt>
                <c:pt idx="5912">
                  <c:v>1886.73</c:v>
                </c:pt>
                <c:pt idx="5913">
                  <c:v>1718.92</c:v>
                </c:pt>
                <c:pt idx="5914">
                  <c:v>1835.7</c:v>
                </c:pt>
                <c:pt idx="5915">
                  <c:v>1551.3</c:v>
                </c:pt>
                <c:pt idx="5916">
                  <c:v>1966.81</c:v>
                </c:pt>
                <c:pt idx="5917">
                  <c:v>1846.21</c:v>
                </c:pt>
                <c:pt idx="5918">
                  <c:v>1658.05</c:v>
                </c:pt>
                <c:pt idx="5919">
                  <c:v>2049.27</c:v>
                </c:pt>
                <c:pt idx="5920">
                  <c:v>1171.29</c:v>
                </c:pt>
                <c:pt idx="5921">
                  <c:v>1076.4000000000001</c:v>
                </c:pt>
                <c:pt idx="5922">
                  <c:v>1373.4</c:v>
                </c:pt>
                <c:pt idx="5923">
                  <c:v>746.13</c:v>
                </c:pt>
                <c:pt idx="5924">
                  <c:v>983.85</c:v>
                </c:pt>
                <c:pt idx="5925">
                  <c:v>1501.83</c:v>
                </c:pt>
                <c:pt idx="5926">
                  <c:v>1859.38</c:v>
                </c:pt>
                <c:pt idx="5927">
                  <c:v>1759.86</c:v>
                </c:pt>
                <c:pt idx="5928">
                  <c:v>1579.47</c:v>
                </c:pt>
                <c:pt idx="5929">
                  <c:v>1565.17</c:v>
                </c:pt>
                <c:pt idx="5930">
                  <c:v>1388.61</c:v>
                </c:pt>
                <c:pt idx="5931">
                  <c:v>1620.07</c:v>
                </c:pt>
                <c:pt idx="5932">
                  <c:v>1661.34</c:v>
                </c:pt>
                <c:pt idx="5933">
                  <c:v>1338.76</c:v>
                </c:pt>
                <c:pt idx="5934">
                  <c:v>1466.26</c:v>
                </c:pt>
                <c:pt idx="5935">
                  <c:v>1654.53</c:v>
                </c:pt>
                <c:pt idx="5936">
                  <c:v>1224.06</c:v>
                </c:pt>
                <c:pt idx="5937">
                  <c:v>578.03</c:v>
                </c:pt>
                <c:pt idx="5938">
                  <c:v>2150.3200000000002</c:v>
                </c:pt>
                <c:pt idx="5939">
                  <c:v>2034.14</c:v>
                </c:pt>
                <c:pt idx="5940">
                  <c:v>1442.91</c:v>
                </c:pt>
                <c:pt idx="5941">
                  <c:v>1443.43</c:v>
                </c:pt>
                <c:pt idx="5942">
                  <c:v>1850.68</c:v>
                </c:pt>
                <c:pt idx="5943">
                  <c:v>1252.42</c:v>
                </c:pt>
                <c:pt idx="5944">
                  <c:v>1671.68</c:v>
                </c:pt>
                <c:pt idx="5945">
                  <c:v>2501.7199999999998</c:v>
                </c:pt>
                <c:pt idx="5946">
                  <c:v>1376.55</c:v>
                </c:pt>
                <c:pt idx="5947">
                  <c:v>1693.19</c:v>
                </c:pt>
                <c:pt idx="5948">
                  <c:v>1488.24</c:v>
                </c:pt>
                <c:pt idx="5949">
                  <c:v>1062.96</c:v>
                </c:pt>
                <c:pt idx="5950">
                  <c:v>1412.8</c:v>
                </c:pt>
                <c:pt idx="5951">
                  <c:v>1978.61</c:v>
                </c:pt>
                <c:pt idx="5952">
                  <c:v>1846.78</c:v>
                </c:pt>
                <c:pt idx="5953">
                  <c:v>1007</c:v>
                </c:pt>
                <c:pt idx="5954">
                  <c:v>1562.97</c:v>
                </c:pt>
                <c:pt idx="5955">
                  <c:v>1546.48</c:v>
                </c:pt>
                <c:pt idx="5956">
                  <c:v>532.61</c:v>
                </c:pt>
                <c:pt idx="5957">
                  <c:v>1679.06</c:v>
                </c:pt>
                <c:pt idx="5958">
                  <c:v>1449.06</c:v>
                </c:pt>
                <c:pt idx="5959">
                  <c:v>2259.1</c:v>
                </c:pt>
                <c:pt idx="5960">
                  <c:v>1908.85</c:v>
                </c:pt>
                <c:pt idx="5961">
                  <c:v>828.14</c:v>
                </c:pt>
                <c:pt idx="5962">
                  <c:v>1203.48</c:v>
                </c:pt>
                <c:pt idx="5963">
                  <c:v>1655.73</c:v>
                </c:pt>
                <c:pt idx="5964">
                  <c:v>1163.3900000000001</c:v>
                </c:pt>
                <c:pt idx="5965">
                  <c:v>1033.76</c:v>
                </c:pt>
                <c:pt idx="5966">
                  <c:v>1605.29</c:v>
                </c:pt>
                <c:pt idx="5967">
                  <c:v>1086.3599999999999</c:v>
                </c:pt>
                <c:pt idx="5968">
                  <c:v>1214.4100000000001</c:v>
                </c:pt>
                <c:pt idx="5969">
                  <c:v>2814.64</c:v>
                </c:pt>
                <c:pt idx="5970">
                  <c:v>2079.31</c:v>
                </c:pt>
                <c:pt idx="5971">
                  <c:v>1247</c:v>
                </c:pt>
                <c:pt idx="5972">
                  <c:v>1175.07</c:v>
                </c:pt>
                <c:pt idx="5973">
                  <c:v>1355.56</c:v>
                </c:pt>
                <c:pt idx="5974">
                  <c:v>2315.6999999999998</c:v>
                </c:pt>
                <c:pt idx="5975">
                  <c:v>1415.45</c:v>
                </c:pt>
                <c:pt idx="5976">
                  <c:v>933.46</c:v>
                </c:pt>
                <c:pt idx="5977">
                  <c:v>1336.06</c:v>
                </c:pt>
                <c:pt idx="5978">
                  <c:v>1945.15</c:v>
                </c:pt>
                <c:pt idx="5979">
                  <c:v>750.87</c:v>
                </c:pt>
                <c:pt idx="5980">
                  <c:v>1407.08</c:v>
                </c:pt>
                <c:pt idx="5981">
                  <c:v>1283.76</c:v>
                </c:pt>
                <c:pt idx="5982">
                  <c:v>1373.97</c:v>
                </c:pt>
                <c:pt idx="5983">
                  <c:v>997.56</c:v>
                </c:pt>
                <c:pt idx="5984">
                  <c:v>1146.03</c:v>
                </c:pt>
                <c:pt idx="5985">
                  <c:v>1233.9000000000001</c:v>
                </c:pt>
                <c:pt idx="5986">
                  <c:v>1189.57</c:v>
                </c:pt>
                <c:pt idx="5987">
                  <c:v>3158.42</c:v>
                </c:pt>
                <c:pt idx="5988">
                  <c:v>429.66</c:v>
                </c:pt>
                <c:pt idx="5989">
                  <c:v>1332.52</c:v>
                </c:pt>
                <c:pt idx="5990">
                  <c:v>1443.1</c:v>
                </c:pt>
                <c:pt idx="5991">
                  <c:v>1814.82</c:v>
                </c:pt>
                <c:pt idx="5992">
                  <c:v>1298.1500000000001</c:v>
                </c:pt>
                <c:pt idx="5993">
                  <c:v>1364.05</c:v>
                </c:pt>
                <c:pt idx="5994">
                  <c:v>1617.95</c:v>
                </c:pt>
                <c:pt idx="5995">
                  <c:v>898.13</c:v>
                </c:pt>
                <c:pt idx="5996">
                  <c:v>1092.5</c:v>
                </c:pt>
                <c:pt idx="5997">
                  <c:v>1840.98</c:v>
                </c:pt>
                <c:pt idx="5998">
                  <c:v>2131.1999999999998</c:v>
                </c:pt>
                <c:pt idx="5999">
                  <c:v>2011.7</c:v>
                </c:pt>
                <c:pt idx="6000">
                  <c:v>1300.02</c:v>
                </c:pt>
                <c:pt idx="6001">
                  <c:v>2514.3000000000002</c:v>
                </c:pt>
                <c:pt idx="6002">
                  <c:v>1429.37</c:v>
                </c:pt>
                <c:pt idx="6003">
                  <c:v>2121.6999999999998</c:v>
                </c:pt>
                <c:pt idx="6004">
                  <c:v>2087.85</c:v>
                </c:pt>
                <c:pt idx="6005">
                  <c:v>2176.52</c:v>
                </c:pt>
                <c:pt idx="6006">
                  <c:v>1763.38</c:v>
                </c:pt>
                <c:pt idx="6007">
                  <c:v>1826.26</c:v>
                </c:pt>
                <c:pt idx="6008">
                  <c:v>2050.2199999999998</c:v>
                </c:pt>
                <c:pt idx="6009">
                  <c:v>2832.42</c:v>
                </c:pt>
                <c:pt idx="6010">
                  <c:v>4801.04</c:v>
                </c:pt>
                <c:pt idx="6011">
                  <c:v>3366.6</c:v>
                </c:pt>
                <c:pt idx="6012">
                  <c:v>2786.96</c:v>
                </c:pt>
                <c:pt idx="6013">
                  <c:v>2992.2</c:v>
                </c:pt>
                <c:pt idx="6014">
                  <c:v>2731.29</c:v>
                </c:pt>
                <c:pt idx="6015">
                  <c:v>2963.05</c:v>
                </c:pt>
                <c:pt idx="6016">
                  <c:v>2438.75</c:v>
                </c:pt>
                <c:pt idx="6017">
                  <c:v>2082.12</c:v>
                </c:pt>
                <c:pt idx="6018">
                  <c:v>2514.29</c:v>
                </c:pt>
                <c:pt idx="6019">
                  <c:v>2727.19</c:v>
                </c:pt>
                <c:pt idx="6020">
                  <c:v>2721.57</c:v>
                </c:pt>
                <c:pt idx="6021">
                  <c:v>2164.12</c:v>
                </c:pt>
                <c:pt idx="6022">
                  <c:v>2718.28</c:v>
                </c:pt>
                <c:pt idx="6023">
                  <c:v>2579.4699999999998</c:v>
                </c:pt>
                <c:pt idx="6024">
                  <c:v>2690.69</c:v>
                </c:pt>
                <c:pt idx="6025">
                  <c:v>1587.1</c:v>
                </c:pt>
                <c:pt idx="6026">
                  <c:v>2085.7199999999998</c:v>
                </c:pt>
                <c:pt idx="6027">
                  <c:v>2374.3200000000002</c:v>
                </c:pt>
                <c:pt idx="6028">
                  <c:v>1660.59</c:v>
                </c:pt>
                <c:pt idx="6029">
                  <c:v>2511.3000000000002</c:v>
                </c:pt>
                <c:pt idx="6030">
                  <c:v>2540.48</c:v>
                </c:pt>
                <c:pt idx="6031">
                  <c:v>1311.08</c:v>
                </c:pt>
                <c:pt idx="6032">
                  <c:v>1683.66</c:v>
                </c:pt>
                <c:pt idx="6033">
                  <c:v>1168.08</c:v>
                </c:pt>
                <c:pt idx="6034">
                  <c:v>2141.5</c:v>
                </c:pt>
                <c:pt idx="6035">
                  <c:v>2373.84</c:v>
                </c:pt>
                <c:pt idx="6036">
                  <c:v>1932.68</c:v>
                </c:pt>
                <c:pt idx="6037">
                  <c:v>2348.29</c:v>
                </c:pt>
                <c:pt idx="6038">
                  <c:v>1321.48</c:v>
                </c:pt>
                <c:pt idx="6039">
                  <c:v>2035.56</c:v>
                </c:pt>
                <c:pt idx="6040">
                  <c:v>2581.88</c:v>
                </c:pt>
                <c:pt idx="6041">
                  <c:v>1854.3</c:v>
                </c:pt>
                <c:pt idx="6042">
                  <c:v>2336.87</c:v>
                </c:pt>
                <c:pt idx="6043">
                  <c:v>2199.23</c:v>
                </c:pt>
                <c:pt idx="6044">
                  <c:v>1251.17</c:v>
                </c:pt>
                <c:pt idx="6045">
                  <c:v>1662.13</c:v>
                </c:pt>
                <c:pt idx="6046">
                  <c:v>1727.02</c:v>
                </c:pt>
                <c:pt idx="6047">
                  <c:v>2056.19</c:v>
                </c:pt>
                <c:pt idx="6048">
                  <c:v>1485.49</c:v>
                </c:pt>
                <c:pt idx="6049">
                  <c:v>2149.36</c:v>
                </c:pt>
                <c:pt idx="6050">
                  <c:v>2459.37</c:v>
                </c:pt>
                <c:pt idx="6051">
                  <c:v>1542.1</c:v>
                </c:pt>
                <c:pt idx="6052">
                  <c:v>2530.38</c:v>
                </c:pt>
                <c:pt idx="6053">
                  <c:v>1935.92</c:v>
                </c:pt>
                <c:pt idx="6054">
                  <c:v>1355.36</c:v>
                </c:pt>
                <c:pt idx="6055">
                  <c:v>1366.26</c:v>
                </c:pt>
                <c:pt idx="6056">
                  <c:v>2368.41</c:v>
                </c:pt>
                <c:pt idx="6057">
                  <c:v>2408.66</c:v>
                </c:pt>
                <c:pt idx="6058">
                  <c:v>2262.34</c:v>
                </c:pt>
                <c:pt idx="6059">
                  <c:v>2298.23</c:v>
                </c:pt>
                <c:pt idx="6060">
                  <c:v>2206.84</c:v>
                </c:pt>
                <c:pt idx="6061">
                  <c:v>2171.86</c:v>
                </c:pt>
                <c:pt idx="6062">
                  <c:v>2117.7399999999998</c:v>
                </c:pt>
                <c:pt idx="6063">
                  <c:v>1576.6</c:v>
                </c:pt>
                <c:pt idx="6064">
                  <c:v>1812.96</c:v>
                </c:pt>
                <c:pt idx="6065">
                  <c:v>1915.35</c:v>
                </c:pt>
                <c:pt idx="6066">
                  <c:v>1451.04</c:v>
                </c:pt>
                <c:pt idx="6067">
                  <c:v>1740.45</c:v>
                </c:pt>
                <c:pt idx="6068">
                  <c:v>1933.43</c:v>
                </c:pt>
                <c:pt idx="6069">
                  <c:v>2030.08</c:v>
                </c:pt>
                <c:pt idx="6070">
                  <c:v>1959.56</c:v>
                </c:pt>
                <c:pt idx="6071">
                  <c:v>1840.09</c:v>
                </c:pt>
                <c:pt idx="6072">
                  <c:v>2512.6799999999998</c:v>
                </c:pt>
                <c:pt idx="6073">
                  <c:v>2294.2800000000002</c:v>
                </c:pt>
                <c:pt idx="6074">
                  <c:v>1877.52</c:v>
                </c:pt>
                <c:pt idx="6075">
                  <c:v>1665.35</c:v>
                </c:pt>
                <c:pt idx="6076">
                  <c:v>2206.15</c:v>
                </c:pt>
                <c:pt idx="6077">
                  <c:v>1629.04</c:v>
                </c:pt>
                <c:pt idx="6078">
                  <c:v>1810.54</c:v>
                </c:pt>
                <c:pt idx="6079">
                  <c:v>1782.83</c:v>
                </c:pt>
                <c:pt idx="6080">
                  <c:v>1907.02</c:v>
                </c:pt>
                <c:pt idx="6081">
                  <c:v>1219.22</c:v>
                </c:pt>
                <c:pt idx="6082">
                  <c:v>1929.96</c:v>
                </c:pt>
                <c:pt idx="6083">
                  <c:v>1328.94</c:v>
                </c:pt>
                <c:pt idx="6084">
                  <c:v>1639.46</c:v>
                </c:pt>
                <c:pt idx="6085">
                  <c:v>1929.33</c:v>
                </c:pt>
                <c:pt idx="6086">
                  <c:v>1832.48</c:v>
                </c:pt>
                <c:pt idx="6087">
                  <c:v>1886.42</c:v>
                </c:pt>
                <c:pt idx="6088">
                  <c:v>1808.03</c:v>
                </c:pt>
                <c:pt idx="6089">
                  <c:v>2959.17</c:v>
                </c:pt>
                <c:pt idx="6090">
                  <c:v>2110.7800000000002</c:v>
                </c:pt>
                <c:pt idx="6091">
                  <c:v>2193.61</c:v>
                </c:pt>
                <c:pt idx="6092">
                  <c:v>2150.69</c:v>
                </c:pt>
                <c:pt idx="6093">
                  <c:v>4134.05</c:v>
                </c:pt>
                <c:pt idx="6094">
                  <c:v>2841.86</c:v>
                </c:pt>
                <c:pt idx="6095">
                  <c:v>1953.6</c:v>
                </c:pt>
                <c:pt idx="6096">
                  <c:v>1953.32</c:v>
                </c:pt>
                <c:pt idx="6097">
                  <c:v>1515.66</c:v>
                </c:pt>
                <c:pt idx="6098">
                  <c:v>1358.05</c:v>
                </c:pt>
                <c:pt idx="6099">
                  <c:v>1555.22</c:v>
                </c:pt>
                <c:pt idx="6100">
                  <c:v>2028.09</c:v>
                </c:pt>
                <c:pt idx="6101">
                  <c:v>1557.77</c:v>
                </c:pt>
                <c:pt idx="6102">
                  <c:v>1859.33</c:v>
                </c:pt>
                <c:pt idx="6103">
                  <c:v>2069.34</c:v>
                </c:pt>
                <c:pt idx="6104">
                  <c:v>2103.4</c:v>
                </c:pt>
                <c:pt idx="6105">
                  <c:v>2042.74</c:v>
                </c:pt>
                <c:pt idx="6106">
                  <c:v>1818.54</c:v>
                </c:pt>
                <c:pt idx="6107">
                  <c:v>1002.26</c:v>
                </c:pt>
                <c:pt idx="6108">
                  <c:v>1725.61</c:v>
                </c:pt>
                <c:pt idx="6109">
                  <c:v>1425.25</c:v>
                </c:pt>
                <c:pt idx="6110">
                  <c:v>2552.23</c:v>
                </c:pt>
                <c:pt idx="6111">
                  <c:v>1738.53</c:v>
                </c:pt>
                <c:pt idx="6112">
                  <c:v>2032.76</c:v>
                </c:pt>
                <c:pt idx="6113">
                  <c:v>2154.44</c:v>
                </c:pt>
                <c:pt idx="6114">
                  <c:v>1682.33</c:v>
                </c:pt>
                <c:pt idx="6115">
                  <c:v>2819.57</c:v>
                </c:pt>
                <c:pt idx="6116">
                  <c:v>2301.64</c:v>
                </c:pt>
                <c:pt idx="6117">
                  <c:v>1435.1</c:v>
                </c:pt>
                <c:pt idx="6118">
                  <c:v>1980.76</c:v>
                </c:pt>
                <c:pt idx="6119">
                  <c:v>1728.53</c:v>
                </c:pt>
                <c:pt idx="6120">
                  <c:v>1613.29</c:v>
                </c:pt>
                <c:pt idx="6121">
                  <c:v>2001.19</c:v>
                </c:pt>
                <c:pt idx="6122">
                  <c:v>1565.37</c:v>
                </c:pt>
                <c:pt idx="6123">
                  <c:v>2387.61</c:v>
                </c:pt>
                <c:pt idx="6124">
                  <c:v>1671.65</c:v>
                </c:pt>
                <c:pt idx="6125">
                  <c:v>2751.75</c:v>
                </c:pt>
                <c:pt idx="6126">
                  <c:v>1877.1</c:v>
                </c:pt>
                <c:pt idx="6127">
                  <c:v>1714.27</c:v>
                </c:pt>
                <c:pt idx="6128">
                  <c:v>1942.02</c:v>
                </c:pt>
                <c:pt idx="6129">
                  <c:v>1600.84</c:v>
                </c:pt>
                <c:pt idx="6130">
                  <c:v>2003.76</c:v>
                </c:pt>
                <c:pt idx="6131">
                  <c:v>2148.65</c:v>
                </c:pt>
                <c:pt idx="6132">
                  <c:v>1565.9</c:v>
                </c:pt>
                <c:pt idx="6133">
                  <c:v>1626.08</c:v>
                </c:pt>
                <c:pt idx="6134">
                  <c:v>1725.25</c:v>
                </c:pt>
                <c:pt idx="6135">
                  <c:v>1713.39</c:v>
                </c:pt>
                <c:pt idx="6136">
                  <c:v>1991.48</c:v>
                </c:pt>
                <c:pt idx="6137">
                  <c:v>1629.67</c:v>
                </c:pt>
                <c:pt idx="6138">
                  <c:v>1504.26</c:v>
                </c:pt>
                <c:pt idx="6139">
                  <c:v>4387.95</c:v>
                </c:pt>
                <c:pt idx="6140">
                  <c:v>2284.2600000000002</c:v>
                </c:pt>
                <c:pt idx="6141">
                  <c:v>1810.08</c:v>
                </c:pt>
                <c:pt idx="6142">
                  <c:v>1818.04</c:v>
                </c:pt>
                <c:pt idx="6143">
                  <c:v>1629.25</c:v>
                </c:pt>
                <c:pt idx="6144">
                  <c:v>3943.97</c:v>
                </c:pt>
                <c:pt idx="6145">
                  <c:v>1869.31</c:v>
                </c:pt>
                <c:pt idx="6146">
                  <c:v>2208.08</c:v>
                </c:pt>
                <c:pt idx="6147">
                  <c:v>2173.1799999999998</c:v>
                </c:pt>
                <c:pt idx="6148">
                  <c:v>1883.77</c:v>
                </c:pt>
                <c:pt idx="6149">
                  <c:v>2785.98</c:v>
                </c:pt>
                <c:pt idx="6150">
                  <c:v>2221.91</c:v>
                </c:pt>
                <c:pt idx="6151">
                  <c:v>2036</c:v>
                </c:pt>
                <c:pt idx="6152">
                  <c:v>1621.94</c:v>
                </c:pt>
                <c:pt idx="6153">
                  <c:v>1589.64</c:v>
                </c:pt>
                <c:pt idx="6154">
                  <c:v>1473.43</c:v>
                </c:pt>
                <c:pt idx="6155">
                  <c:v>2183.8200000000002</c:v>
                </c:pt>
                <c:pt idx="6156">
                  <c:v>2439.62</c:v>
                </c:pt>
                <c:pt idx="6157">
                  <c:v>1585.47</c:v>
                </c:pt>
                <c:pt idx="6158">
                  <c:v>2311.39</c:v>
                </c:pt>
                <c:pt idx="6159">
                  <c:v>1983.97</c:v>
                </c:pt>
                <c:pt idx="6160">
                  <c:v>2041.65</c:v>
                </c:pt>
                <c:pt idx="6161">
                  <c:v>1783.98</c:v>
                </c:pt>
                <c:pt idx="6162">
                  <c:v>2697.69</c:v>
                </c:pt>
                <c:pt idx="6163">
                  <c:v>2814.07</c:v>
                </c:pt>
                <c:pt idx="6164">
                  <c:v>1096.3699999999999</c:v>
                </c:pt>
                <c:pt idx="6165">
                  <c:v>2319.41</c:v>
                </c:pt>
                <c:pt idx="6166">
                  <c:v>2490.85</c:v>
                </c:pt>
                <c:pt idx="6167">
                  <c:v>2561.5100000000002</c:v>
                </c:pt>
                <c:pt idx="6168">
                  <c:v>1861.04</c:v>
                </c:pt>
                <c:pt idx="6169">
                  <c:v>1740.22</c:v>
                </c:pt>
                <c:pt idx="6170">
                  <c:v>1878</c:v>
                </c:pt>
                <c:pt idx="6171">
                  <c:v>2349.42</c:v>
                </c:pt>
                <c:pt idx="6172">
                  <c:v>2599.1</c:v>
                </c:pt>
                <c:pt idx="6173">
                  <c:v>1676.49</c:v>
                </c:pt>
                <c:pt idx="6174">
                  <c:v>1723.52</c:v>
                </c:pt>
                <c:pt idx="6175">
                  <c:v>2074.9299999999998</c:v>
                </c:pt>
                <c:pt idx="6176">
                  <c:v>2007.41</c:v>
                </c:pt>
                <c:pt idx="6177">
                  <c:v>2082.64</c:v>
                </c:pt>
                <c:pt idx="6178">
                  <c:v>2381.58</c:v>
                </c:pt>
                <c:pt idx="6179">
                  <c:v>1781.42</c:v>
                </c:pt>
                <c:pt idx="6180">
                  <c:v>2142.98</c:v>
                </c:pt>
                <c:pt idx="6181">
                  <c:v>1970.64</c:v>
                </c:pt>
                <c:pt idx="6182">
                  <c:v>4718.8</c:v>
                </c:pt>
                <c:pt idx="6183">
                  <c:v>2261.17</c:v>
                </c:pt>
                <c:pt idx="6184">
                  <c:v>2662.62</c:v>
                </c:pt>
                <c:pt idx="6185">
                  <c:v>1498.83</c:v>
                </c:pt>
                <c:pt idx="6186">
                  <c:v>1932.48</c:v>
                </c:pt>
                <c:pt idx="6187">
                  <c:v>1931.94</c:v>
                </c:pt>
                <c:pt idx="6188">
                  <c:v>1479.07</c:v>
                </c:pt>
                <c:pt idx="6189">
                  <c:v>1933.43</c:v>
                </c:pt>
                <c:pt idx="6190">
                  <c:v>1404.7</c:v>
                </c:pt>
                <c:pt idx="6191">
                  <c:v>1825.54</c:v>
                </c:pt>
                <c:pt idx="6192">
                  <c:v>2048.04</c:v>
                </c:pt>
                <c:pt idx="6193">
                  <c:v>1956.02</c:v>
                </c:pt>
                <c:pt idx="6194">
                  <c:v>1653.3</c:v>
                </c:pt>
                <c:pt idx="6195">
                  <c:v>1837.82</c:v>
                </c:pt>
                <c:pt idx="6196">
                  <c:v>1900.08</c:v>
                </c:pt>
                <c:pt idx="6197">
                  <c:v>1040.18</c:v>
                </c:pt>
                <c:pt idx="6198">
                  <c:v>1529.75</c:v>
                </c:pt>
                <c:pt idx="6199">
                  <c:v>2690.84</c:v>
                </c:pt>
                <c:pt idx="6200">
                  <c:v>1746.51</c:v>
                </c:pt>
                <c:pt idx="6201">
                  <c:v>1624.42</c:v>
                </c:pt>
                <c:pt idx="6202">
                  <c:v>1895.89</c:v>
                </c:pt>
                <c:pt idx="6203">
                  <c:v>1908.49</c:v>
                </c:pt>
                <c:pt idx="6204">
                  <c:v>2358.3000000000002</c:v>
                </c:pt>
                <c:pt idx="6205">
                  <c:v>1871.56</c:v>
                </c:pt>
                <c:pt idx="6206">
                  <c:v>1597.37</c:v>
                </c:pt>
                <c:pt idx="6207">
                  <c:v>1895.32</c:v>
                </c:pt>
                <c:pt idx="6208">
                  <c:v>1887.76</c:v>
                </c:pt>
                <c:pt idx="6209">
                  <c:v>2371.44</c:v>
                </c:pt>
                <c:pt idx="6210">
                  <c:v>1726.99</c:v>
                </c:pt>
                <c:pt idx="6211">
                  <c:v>2016.58</c:v>
                </c:pt>
                <c:pt idx="6212">
                  <c:v>2761.27</c:v>
                </c:pt>
                <c:pt idx="6213">
                  <c:v>1868.48</c:v>
                </c:pt>
                <c:pt idx="6214">
                  <c:v>2100.29</c:v>
                </c:pt>
                <c:pt idx="6215">
                  <c:v>2092.35</c:v>
                </c:pt>
                <c:pt idx="6216">
                  <c:v>1364.61</c:v>
                </c:pt>
                <c:pt idx="6217">
                  <c:v>1498.04</c:v>
                </c:pt>
                <c:pt idx="6218">
                  <c:v>2148</c:v>
                </c:pt>
                <c:pt idx="6219">
                  <c:v>2194.3200000000002</c:v>
                </c:pt>
                <c:pt idx="6220">
                  <c:v>1531.73</c:v>
                </c:pt>
                <c:pt idx="6221">
                  <c:v>2105.46</c:v>
                </c:pt>
                <c:pt idx="6222">
                  <c:v>2118.79</c:v>
                </c:pt>
                <c:pt idx="6223">
                  <c:v>1759.66</c:v>
                </c:pt>
                <c:pt idx="6224">
                  <c:v>2276.9299999999998</c:v>
                </c:pt>
                <c:pt idx="6225">
                  <c:v>2404.21</c:v>
                </c:pt>
                <c:pt idx="6226">
                  <c:v>2364.3200000000002</c:v>
                </c:pt>
                <c:pt idx="6227">
                  <c:v>1448.76</c:v>
                </c:pt>
                <c:pt idx="6228">
                  <c:v>1644.91</c:v>
                </c:pt>
                <c:pt idx="6229">
                  <c:v>2597.09</c:v>
                </c:pt>
                <c:pt idx="6230">
                  <c:v>1828.05</c:v>
                </c:pt>
                <c:pt idx="6231">
                  <c:v>1888.82</c:v>
                </c:pt>
                <c:pt idx="6232">
                  <c:v>1915.18</c:v>
                </c:pt>
                <c:pt idx="6233">
                  <c:v>1607.49</c:v>
                </c:pt>
                <c:pt idx="6234">
                  <c:v>4034.77</c:v>
                </c:pt>
                <c:pt idx="6235">
                  <c:v>2298.9499999999998</c:v>
                </c:pt>
                <c:pt idx="6236">
                  <c:v>1739.97</c:v>
                </c:pt>
                <c:pt idx="6237">
                  <c:v>2205.37</c:v>
                </c:pt>
                <c:pt idx="6238">
                  <c:v>1935.53</c:v>
                </c:pt>
                <c:pt idx="6239">
                  <c:v>2076.87</c:v>
                </c:pt>
                <c:pt idx="6240">
                  <c:v>1615.01</c:v>
                </c:pt>
                <c:pt idx="6241">
                  <c:v>2725.18</c:v>
                </c:pt>
                <c:pt idx="6242">
                  <c:v>2253.61</c:v>
                </c:pt>
                <c:pt idx="6243">
                  <c:v>2470.62</c:v>
                </c:pt>
                <c:pt idx="6244">
                  <c:v>2520.86</c:v>
                </c:pt>
                <c:pt idx="6245">
                  <c:v>2117.0300000000002</c:v>
                </c:pt>
                <c:pt idx="6246">
                  <c:v>1840.63</c:v>
                </c:pt>
                <c:pt idx="6247">
                  <c:v>1801.48</c:v>
                </c:pt>
                <c:pt idx="6248">
                  <c:v>1794.43</c:v>
                </c:pt>
                <c:pt idx="6249">
                  <c:v>1579.27</c:v>
                </c:pt>
                <c:pt idx="6250">
                  <c:v>1810.66</c:v>
                </c:pt>
                <c:pt idx="6251">
                  <c:v>1607.01</c:v>
                </c:pt>
                <c:pt idx="6252">
                  <c:v>2326.5300000000002</c:v>
                </c:pt>
                <c:pt idx="6253">
                  <c:v>1842.74</c:v>
                </c:pt>
                <c:pt idx="6254">
                  <c:v>1872.46</c:v>
                </c:pt>
                <c:pt idx="6255">
                  <c:v>2162.1799999999998</c:v>
                </c:pt>
                <c:pt idx="6256">
                  <c:v>1838.4</c:v>
                </c:pt>
                <c:pt idx="6257">
                  <c:v>1616.29</c:v>
                </c:pt>
                <c:pt idx="6258">
                  <c:v>2175.4899999999998</c:v>
                </c:pt>
                <c:pt idx="6259">
                  <c:v>1744.73</c:v>
                </c:pt>
                <c:pt idx="6260">
                  <c:v>1490.37</c:v>
                </c:pt>
                <c:pt idx="6261">
                  <c:v>1737.02</c:v>
                </c:pt>
                <c:pt idx="6262">
                  <c:v>2383.66</c:v>
                </c:pt>
                <c:pt idx="6263">
                  <c:v>2149.21</c:v>
                </c:pt>
                <c:pt idx="6264">
                  <c:v>2297.48</c:v>
                </c:pt>
                <c:pt idx="6265">
                  <c:v>1537.2</c:v>
                </c:pt>
                <c:pt idx="6266">
                  <c:v>2903.77</c:v>
                </c:pt>
                <c:pt idx="6267">
                  <c:v>2873.71</c:v>
                </c:pt>
                <c:pt idx="6268">
                  <c:v>3519.44</c:v>
                </c:pt>
                <c:pt idx="6269">
                  <c:v>2343.0500000000002</c:v>
                </c:pt>
                <c:pt idx="6270">
                  <c:v>2135.88</c:v>
                </c:pt>
                <c:pt idx="6271">
                  <c:v>1709.9</c:v>
                </c:pt>
                <c:pt idx="6272">
                  <c:v>2584.46</c:v>
                </c:pt>
                <c:pt idx="6273">
                  <c:v>1482.07</c:v>
                </c:pt>
                <c:pt idx="6274">
                  <c:v>2328.1799999999998</c:v>
                </c:pt>
                <c:pt idx="6275">
                  <c:v>1800.67</c:v>
                </c:pt>
                <c:pt idx="6276">
                  <c:v>1578.99</c:v>
                </c:pt>
                <c:pt idx="6277">
                  <c:v>1402.08</c:v>
                </c:pt>
                <c:pt idx="6278">
                  <c:v>2111.06</c:v>
                </c:pt>
                <c:pt idx="6279">
                  <c:v>1609.91</c:v>
                </c:pt>
                <c:pt idx="6280">
                  <c:v>2371.4299999999998</c:v>
                </c:pt>
                <c:pt idx="6281">
                  <c:v>2215.69</c:v>
                </c:pt>
                <c:pt idx="6282">
                  <c:v>1836.67</c:v>
                </c:pt>
                <c:pt idx="6283">
                  <c:v>1159.68</c:v>
                </c:pt>
                <c:pt idx="6284">
                  <c:v>2229.7600000000002</c:v>
                </c:pt>
                <c:pt idx="6285">
                  <c:v>2516.12</c:v>
                </c:pt>
                <c:pt idx="6286">
                  <c:v>4383.58</c:v>
                </c:pt>
                <c:pt idx="6287">
                  <c:v>4329.57</c:v>
                </c:pt>
                <c:pt idx="6288">
                  <c:v>3932.55</c:v>
                </c:pt>
                <c:pt idx="6289">
                  <c:v>3971.46</c:v>
                </c:pt>
                <c:pt idx="6290">
                  <c:v>5008.67</c:v>
                </c:pt>
                <c:pt idx="6291">
                  <c:v>6097.38</c:v>
                </c:pt>
                <c:pt idx="6292">
                  <c:v>3748.93</c:v>
                </c:pt>
                <c:pt idx="6293">
                  <c:v>1783.63</c:v>
                </c:pt>
                <c:pt idx="6294">
                  <c:v>2178.4</c:v>
                </c:pt>
                <c:pt idx="6295">
                  <c:v>1873.64</c:v>
                </c:pt>
                <c:pt idx="6296">
                  <c:v>2202.77</c:v>
                </c:pt>
                <c:pt idx="6297">
                  <c:v>2218.77</c:v>
                </c:pt>
                <c:pt idx="6298">
                  <c:v>2129.2800000000002</c:v>
                </c:pt>
                <c:pt idx="6299">
                  <c:v>1683.93</c:v>
                </c:pt>
                <c:pt idx="6300">
                  <c:v>2253.6</c:v>
                </c:pt>
                <c:pt idx="6301">
                  <c:v>2143.1</c:v>
                </c:pt>
                <c:pt idx="6302">
                  <c:v>1448.55</c:v>
                </c:pt>
                <c:pt idx="6303">
                  <c:v>2200.0300000000002</c:v>
                </c:pt>
                <c:pt idx="6304">
                  <c:v>2200.23</c:v>
                </c:pt>
                <c:pt idx="6305">
                  <c:v>1761.01</c:v>
                </c:pt>
                <c:pt idx="6306">
                  <c:v>2284.71</c:v>
                </c:pt>
                <c:pt idx="6307">
                  <c:v>2215.08</c:v>
                </c:pt>
                <c:pt idx="6308">
                  <c:v>2451.65</c:v>
                </c:pt>
                <c:pt idx="6309">
                  <c:v>1196.0999999999999</c:v>
                </c:pt>
                <c:pt idx="6310">
                  <c:v>2425.41</c:v>
                </c:pt>
                <c:pt idx="6311">
                  <c:v>5059.8</c:v>
                </c:pt>
                <c:pt idx="6312">
                  <c:v>1910.72</c:v>
                </c:pt>
                <c:pt idx="6313">
                  <c:v>2810.81</c:v>
                </c:pt>
                <c:pt idx="6314">
                  <c:v>2438.04</c:v>
                </c:pt>
                <c:pt idx="6315">
                  <c:v>1716.93</c:v>
                </c:pt>
                <c:pt idx="6316">
                  <c:v>3940.13</c:v>
                </c:pt>
                <c:pt idx="6317">
                  <c:v>475.62</c:v>
                </c:pt>
                <c:pt idx="6318">
                  <c:v>1335.64</c:v>
                </c:pt>
                <c:pt idx="6319">
                  <c:v>2040.62</c:v>
                </c:pt>
                <c:pt idx="6320">
                  <c:v>2401.9</c:v>
                </c:pt>
                <c:pt idx="6321">
                  <c:v>1809.26</c:v>
                </c:pt>
                <c:pt idx="6322">
                  <c:v>1958.06</c:v>
                </c:pt>
                <c:pt idx="6323">
                  <c:v>2192.41</c:v>
                </c:pt>
                <c:pt idx="6324">
                  <c:v>2472.9</c:v>
                </c:pt>
                <c:pt idx="6325">
                  <c:v>1720.7</c:v>
                </c:pt>
                <c:pt idx="6326">
                  <c:v>1581.8</c:v>
                </c:pt>
                <c:pt idx="6327">
                  <c:v>1854.57</c:v>
                </c:pt>
                <c:pt idx="6328">
                  <c:v>1893.57</c:v>
                </c:pt>
                <c:pt idx="6329">
                  <c:v>1542.57</c:v>
                </c:pt>
                <c:pt idx="6330">
                  <c:v>2195.71</c:v>
                </c:pt>
                <c:pt idx="6331">
                  <c:v>2973.67</c:v>
                </c:pt>
                <c:pt idx="6332">
                  <c:v>1951.89</c:v>
                </c:pt>
                <c:pt idx="6333">
                  <c:v>2055.71</c:v>
                </c:pt>
                <c:pt idx="6334">
                  <c:v>2332.2600000000002</c:v>
                </c:pt>
                <c:pt idx="6335">
                  <c:v>1876.54</c:v>
                </c:pt>
                <c:pt idx="6336">
                  <c:v>1977.43</c:v>
                </c:pt>
                <c:pt idx="6337">
                  <c:v>1583.08</c:v>
                </c:pt>
                <c:pt idx="6338">
                  <c:v>2983.99</c:v>
                </c:pt>
                <c:pt idx="6339">
                  <c:v>2262.84</c:v>
                </c:pt>
                <c:pt idx="6340">
                  <c:v>6075.39</c:v>
                </c:pt>
                <c:pt idx="6341">
                  <c:v>4097.1499999999996</c:v>
                </c:pt>
                <c:pt idx="6342">
                  <c:v>6162.47</c:v>
                </c:pt>
                <c:pt idx="6343">
                  <c:v>3550.01</c:v>
                </c:pt>
                <c:pt idx="6344">
                  <c:v>1381.21</c:v>
                </c:pt>
                <c:pt idx="6345">
                  <c:v>2171.04</c:v>
                </c:pt>
                <c:pt idx="6346">
                  <c:v>1895.47</c:v>
                </c:pt>
                <c:pt idx="6347">
                  <c:v>1853.06</c:v>
                </c:pt>
                <c:pt idx="6348">
                  <c:v>2253.75</c:v>
                </c:pt>
                <c:pt idx="6349">
                  <c:v>2612.2399999999998</c:v>
                </c:pt>
                <c:pt idx="6350">
                  <c:v>2073.04</c:v>
                </c:pt>
                <c:pt idx="6351">
                  <c:v>1110.71</c:v>
                </c:pt>
                <c:pt idx="6352">
                  <c:v>2364.7800000000002</c:v>
                </c:pt>
                <c:pt idx="6353">
                  <c:v>3169.7</c:v>
                </c:pt>
                <c:pt idx="6354">
                  <c:v>2590.06</c:v>
                </c:pt>
                <c:pt idx="6355">
                  <c:v>1508.35</c:v>
                </c:pt>
                <c:pt idx="6356">
                  <c:v>629.94000000000005</c:v>
                </c:pt>
                <c:pt idx="6357">
                  <c:v>2734.46</c:v>
                </c:pt>
                <c:pt idx="6358">
                  <c:v>1524.28</c:v>
                </c:pt>
                <c:pt idx="6359">
                  <c:v>3349.16</c:v>
                </c:pt>
                <c:pt idx="6360">
                  <c:v>4113.1400000000003</c:v>
                </c:pt>
                <c:pt idx="6361">
                  <c:v>3529.19</c:v>
                </c:pt>
                <c:pt idx="6362">
                  <c:v>2136.08</c:v>
                </c:pt>
                <c:pt idx="6363">
                  <c:v>2207.25</c:v>
                </c:pt>
                <c:pt idx="6364">
                  <c:v>3265.11</c:v>
                </c:pt>
                <c:pt idx="6365">
                  <c:v>2069.89</c:v>
                </c:pt>
                <c:pt idx="6366">
                  <c:v>3040.03</c:v>
                </c:pt>
                <c:pt idx="6367">
                  <c:v>2251.13</c:v>
                </c:pt>
                <c:pt idx="6368">
                  <c:v>955.48</c:v>
                </c:pt>
                <c:pt idx="6369">
                  <c:v>3108.72</c:v>
                </c:pt>
                <c:pt idx="6370">
                  <c:v>4186.08</c:v>
                </c:pt>
                <c:pt idx="6371">
                  <c:v>607.38</c:v>
                </c:pt>
                <c:pt idx="6372">
                  <c:v>1459.68</c:v>
                </c:pt>
                <c:pt idx="6373">
                  <c:v>577.96</c:v>
                </c:pt>
                <c:pt idx="6374">
                  <c:v>477.55</c:v>
                </c:pt>
                <c:pt idx="6375">
                  <c:v>2314.11</c:v>
                </c:pt>
                <c:pt idx="6376">
                  <c:v>3497.52</c:v>
                </c:pt>
                <c:pt idx="6377">
                  <c:v>2684.15</c:v>
                </c:pt>
                <c:pt idx="6378">
                  <c:v>4119.51</c:v>
                </c:pt>
                <c:pt idx="6379">
                  <c:v>2118.89</c:v>
                </c:pt>
                <c:pt idx="6380">
                  <c:v>3643.53</c:v>
                </c:pt>
                <c:pt idx="6381">
                  <c:v>2810.95</c:v>
                </c:pt>
                <c:pt idx="6382">
                  <c:v>2285.85</c:v>
                </c:pt>
                <c:pt idx="6383">
                  <c:v>1928.94</c:v>
                </c:pt>
                <c:pt idx="6384">
                  <c:v>6754.03</c:v>
                </c:pt>
                <c:pt idx="6385">
                  <c:v>4132.84</c:v>
                </c:pt>
                <c:pt idx="6386">
                  <c:v>5425.05</c:v>
                </c:pt>
                <c:pt idx="6387">
                  <c:v>4012.13</c:v>
                </c:pt>
                <c:pt idx="6388">
                  <c:v>3969.16</c:v>
                </c:pt>
                <c:pt idx="6389">
                  <c:v>2631.2</c:v>
                </c:pt>
                <c:pt idx="6390">
                  <c:v>1003.68</c:v>
                </c:pt>
                <c:pt idx="6391">
                  <c:v>2784.64</c:v>
                </c:pt>
                <c:pt idx="6392">
                  <c:v>963.24</c:v>
                </c:pt>
                <c:pt idx="6393">
                  <c:v>1915.75</c:v>
                </c:pt>
                <c:pt idx="6394">
                  <c:v>1878.92</c:v>
                </c:pt>
                <c:pt idx="6395">
                  <c:v>4278.66</c:v>
                </c:pt>
                <c:pt idx="6396">
                  <c:v>6217.78</c:v>
                </c:pt>
                <c:pt idx="6397">
                  <c:v>3140.08</c:v>
                </c:pt>
                <c:pt idx="6398">
                  <c:v>2802.68</c:v>
                </c:pt>
                <c:pt idx="6399">
                  <c:v>2894.66</c:v>
                </c:pt>
                <c:pt idx="6400">
                  <c:v>3001.7</c:v>
                </c:pt>
                <c:pt idx="6401">
                  <c:v>1711.32</c:v>
                </c:pt>
                <c:pt idx="6402">
                  <c:v>2130.38</c:v>
                </c:pt>
                <c:pt idx="6403">
                  <c:v>1291.4100000000001</c:v>
                </c:pt>
                <c:pt idx="6404">
                  <c:v>1777.21</c:v>
                </c:pt>
                <c:pt idx="6405">
                  <c:v>1849.57</c:v>
                </c:pt>
                <c:pt idx="6406">
                  <c:v>2074.66</c:v>
                </c:pt>
                <c:pt idx="6407">
                  <c:v>1319.64</c:v>
                </c:pt>
                <c:pt idx="6408">
                  <c:v>2268.14</c:v>
                </c:pt>
                <c:pt idx="6409">
                  <c:v>2812.27</c:v>
                </c:pt>
                <c:pt idx="6410">
                  <c:v>1415.09</c:v>
                </c:pt>
                <c:pt idx="6411">
                  <c:v>3831.37</c:v>
                </c:pt>
                <c:pt idx="6412">
                  <c:v>1903.05</c:v>
                </c:pt>
                <c:pt idx="6413">
                  <c:v>2715.6</c:v>
                </c:pt>
                <c:pt idx="6414">
                  <c:v>4068.59</c:v>
                </c:pt>
                <c:pt idx="6415">
                  <c:v>4287.84</c:v>
                </c:pt>
                <c:pt idx="6416">
                  <c:v>2846.8</c:v>
                </c:pt>
                <c:pt idx="6417">
                  <c:v>4385.12</c:v>
                </c:pt>
                <c:pt idx="6418">
                  <c:v>2488.9299999999998</c:v>
                </c:pt>
                <c:pt idx="6419">
                  <c:v>2550.13</c:v>
                </c:pt>
                <c:pt idx="6420">
                  <c:v>2131.61</c:v>
                </c:pt>
                <c:pt idx="6421">
                  <c:v>5170.93</c:v>
                </c:pt>
                <c:pt idx="6422">
                  <c:v>3446.9</c:v>
                </c:pt>
                <c:pt idx="6423">
                  <c:v>2589.54</c:v>
                </c:pt>
                <c:pt idx="6424">
                  <c:v>1955.43</c:v>
                </c:pt>
                <c:pt idx="6425">
                  <c:v>2316.04</c:v>
                </c:pt>
                <c:pt idx="6426">
                  <c:v>1861.16</c:v>
                </c:pt>
                <c:pt idx="6427">
                  <c:v>1437.47</c:v>
                </c:pt>
                <c:pt idx="6428">
                  <c:v>3486.65</c:v>
                </c:pt>
                <c:pt idx="6429">
                  <c:v>3537.88</c:v>
                </c:pt>
                <c:pt idx="6430">
                  <c:v>4144.09</c:v>
                </c:pt>
                <c:pt idx="6431">
                  <c:v>3095.89</c:v>
                </c:pt>
                <c:pt idx="6432">
                  <c:v>4272.5</c:v>
                </c:pt>
                <c:pt idx="6433">
                  <c:v>4605.8</c:v>
                </c:pt>
                <c:pt idx="6434">
                  <c:v>4795.74</c:v>
                </c:pt>
                <c:pt idx="6435">
                  <c:v>1631.62</c:v>
                </c:pt>
                <c:pt idx="6436">
                  <c:v>2394.85</c:v>
                </c:pt>
                <c:pt idx="6437">
                  <c:v>2573.19</c:v>
                </c:pt>
                <c:pt idx="6438">
                  <c:v>1548.91</c:v>
                </c:pt>
                <c:pt idx="6439">
                  <c:v>2687.76</c:v>
                </c:pt>
                <c:pt idx="6440">
                  <c:v>5207.57</c:v>
                </c:pt>
                <c:pt idx="6441">
                  <c:v>677.14</c:v>
                </c:pt>
                <c:pt idx="6442">
                  <c:v>2477.87</c:v>
                </c:pt>
                <c:pt idx="6443">
                  <c:v>1648.74</c:v>
                </c:pt>
                <c:pt idx="6444">
                  <c:v>6033.04</c:v>
                </c:pt>
                <c:pt idx="6445">
                  <c:v>4532.97</c:v>
                </c:pt>
                <c:pt idx="6446">
                  <c:v>5018.68</c:v>
                </c:pt>
                <c:pt idx="6447">
                  <c:v>4361.0200000000004</c:v>
                </c:pt>
                <c:pt idx="6448">
                  <c:v>4146.5200000000004</c:v>
                </c:pt>
                <c:pt idx="6449">
                  <c:v>4957.6400000000003</c:v>
                </c:pt>
                <c:pt idx="6450">
                  <c:v>4536.6000000000004</c:v>
                </c:pt>
                <c:pt idx="6451">
                  <c:v>5249.77</c:v>
                </c:pt>
                <c:pt idx="6452">
                  <c:v>7277.71</c:v>
                </c:pt>
                <c:pt idx="6453">
                  <c:v>4816.0600000000004</c:v>
                </c:pt>
                <c:pt idx="6454">
                  <c:v>7601.16</c:v>
                </c:pt>
                <c:pt idx="6455">
                  <c:v>8729.84</c:v>
                </c:pt>
                <c:pt idx="6456">
                  <c:v>5683.4</c:v>
                </c:pt>
                <c:pt idx="6457">
                  <c:v>5773.81</c:v>
                </c:pt>
                <c:pt idx="6458">
                  <c:v>8214.19</c:v>
                </c:pt>
                <c:pt idx="6459">
                  <c:v>5519.26</c:v>
                </c:pt>
                <c:pt idx="6460">
                  <c:v>5691.04</c:v>
                </c:pt>
                <c:pt idx="6461">
                  <c:v>5402.55</c:v>
                </c:pt>
                <c:pt idx="6462">
                  <c:v>7008.29</c:v>
                </c:pt>
                <c:pt idx="6463">
                  <c:v>7446.83</c:v>
                </c:pt>
                <c:pt idx="6464">
                  <c:v>9086.2900000000009</c:v>
                </c:pt>
                <c:pt idx="6465">
                  <c:v>5675.75</c:v>
                </c:pt>
                <c:pt idx="6466">
                  <c:v>7506.55</c:v>
                </c:pt>
                <c:pt idx="6467">
                  <c:v>6689.78</c:v>
                </c:pt>
                <c:pt idx="6468">
                  <c:v>5861.37</c:v>
                </c:pt>
                <c:pt idx="6469">
                  <c:v>4398.29</c:v>
                </c:pt>
                <c:pt idx="6470">
                  <c:v>5585.52</c:v>
                </c:pt>
                <c:pt idx="6471">
                  <c:v>5487.79</c:v>
                </c:pt>
                <c:pt idx="6472">
                  <c:v>4527.49</c:v>
                </c:pt>
                <c:pt idx="6473">
                  <c:v>2168.38</c:v>
                </c:pt>
                <c:pt idx="6474">
                  <c:v>3875.82</c:v>
                </c:pt>
                <c:pt idx="6475">
                  <c:v>3445.67</c:v>
                </c:pt>
                <c:pt idx="6476">
                  <c:v>2579.1999999999998</c:v>
                </c:pt>
                <c:pt idx="6477">
                  <c:v>6320.76</c:v>
                </c:pt>
                <c:pt idx="6478">
                  <c:v>7914.59</c:v>
                </c:pt>
                <c:pt idx="6479">
                  <c:v>6362.75</c:v>
                </c:pt>
                <c:pt idx="6480">
                  <c:v>6587.87</c:v>
                </c:pt>
                <c:pt idx="6481">
                  <c:v>6184.08</c:v>
                </c:pt>
                <c:pt idx="6482">
                  <c:v>3631.68</c:v>
                </c:pt>
                <c:pt idx="6483">
                  <c:v>5862.69</c:v>
                </c:pt>
                <c:pt idx="6484">
                  <c:v>4705.6000000000004</c:v>
                </c:pt>
                <c:pt idx="6485">
                  <c:v>5151.25</c:v>
                </c:pt>
                <c:pt idx="6486">
                  <c:v>6010.85</c:v>
                </c:pt>
                <c:pt idx="6487">
                  <c:v>6115.43</c:v>
                </c:pt>
                <c:pt idx="6488">
                  <c:v>6266.37</c:v>
                </c:pt>
                <c:pt idx="6489">
                  <c:v>7797.02</c:v>
                </c:pt>
                <c:pt idx="6490">
                  <c:v>6597.45</c:v>
                </c:pt>
                <c:pt idx="6491">
                  <c:v>500.27</c:v>
                </c:pt>
                <c:pt idx="6492">
                  <c:v>5560.59</c:v>
                </c:pt>
                <c:pt idx="6493">
                  <c:v>2307.8000000000002</c:v>
                </c:pt>
                <c:pt idx="6494">
                  <c:v>2663.53</c:v>
                </c:pt>
                <c:pt idx="6495">
                  <c:v>4402.05</c:v>
                </c:pt>
                <c:pt idx="6496">
                  <c:v>4584.63</c:v>
                </c:pt>
                <c:pt idx="6497">
                  <c:v>2108.23</c:v>
                </c:pt>
                <c:pt idx="6498">
                  <c:v>3224.11</c:v>
                </c:pt>
                <c:pt idx="6499">
                  <c:v>6050.32</c:v>
                </c:pt>
                <c:pt idx="6500">
                  <c:v>5812.13</c:v>
                </c:pt>
                <c:pt idx="6501">
                  <c:v>3297.61</c:v>
                </c:pt>
                <c:pt idx="6502">
                  <c:v>6621.06</c:v>
                </c:pt>
                <c:pt idx="6503">
                  <c:v>7082.69</c:v>
                </c:pt>
                <c:pt idx="6504">
                  <c:v>6177.23</c:v>
                </c:pt>
                <c:pt idx="6505">
                  <c:v>4845.34</c:v>
                </c:pt>
                <c:pt idx="6506">
                  <c:v>6866.65</c:v>
                </c:pt>
                <c:pt idx="6507">
                  <c:v>6337.8</c:v>
                </c:pt>
                <c:pt idx="6508">
                  <c:v>4073.8</c:v>
                </c:pt>
                <c:pt idx="6509">
                  <c:v>9790.51</c:v>
                </c:pt>
                <c:pt idx="6510">
                  <c:v>5093.95</c:v>
                </c:pt>
                <c:pt idx="6511">
                  <c:v>2530.5</c:v>
                </c:pt>
                <c:pt idx="6512">
                  <c:v>669.03</c:v>
                </c:pt>
                <c:pt idx="6513">
                  <c:v>695.07</c:v>
                </c:pt>
                <c:pt idx="6514">
                  <c:v>2929.83</c:v>
                </c:pt>
                <c:pt idx="6515">
                  <c:v>1243.4100000000001</c:v>
                </c:pt>
                <c:pt idx="6516">
                  <c:v>2782.86</c:v>
                </c:pt>
                <c:pt idx="6517">
                  <c:v>771.68</c:v>
                </c:pt>
                <c:pt idx="6518">
                  <c:v>1497.65</c:v>
                </c:pt>
                <c:pt idx="6519">
                  <c:v>2791.24</c:v>
                </c:pt>
                <c:pt idx="6520">
                  <c:v>1171.32</c:v>
                </c:pt>
                <c:pt idx="6521">
                  <c:v>2036.21</c:v>
                </c:pt>
                <c:pt idx="6522">
                  <c:v>1880.13</c:v>
                </c:pt>
                <c:pt idx="6523">
                  <c:v>2435.29</c:v>
                </c:pt>
                <c:pt idx="6524">
                  <c:v>2233.5300000000002</c:v>
                </c:pt>
                <c:pt idx="6525">
                  <c:v>3601.43</c:v>
                </c:pt>
                <c:pt idx="6526">
                  <c:v>2079.67</c:v>
                </c:pt>
                <c:pt idx="6527">
                  <c:v>1962.05</c:v>
                </c:pt>
                <c:pt idx="6528">
                  <c:v>1649.07</c:v>
                </c:pt>
                <c:pt idx="6529">
                  <c:v>2598.38</c:v>
                </c:pt>
                <c:pt idx="6530">
                  <c:v>3525.68</c:v>
                </c:pt>
                <c:pt idx="6531">
                  <c:v>2475.59</c:v>
                </c:pt>
                <c:pt idx="6532">
                  <c:v>2583.5300000000002</c:v>
                </c:pt>
                <c:pt idx="6533">
                  <c:v>3242.87</c:v>
                </c:pt>
                <c:pt idx="6534">
                  <c:v>2236.27</c:v>
                </c:pt>
                <c:pt idx="6535">
                  <c:v>2052.98</c:v>
                </c:pt>
                <c:pt idx="6536">
                  <c:v>2576.1999999999998</c:v>
                </c:pt>
                <c:pt idx="6537">
                  <c:v>3631.15</c:v>
                </c:pt>
                <c:pt idx="6538">
                  <c:v>2222.13</c:v>
                </c:pt>
                <c:pt idx="6539">
                  <c:v>4142.1899999999996</c:v>
                </c:pt>
                <c:pt idx="6540">
                  <c:v>2151.81</c:v>
                </c:pt>
                <c:pt idx="6541">
                  <c:v>3567.08</c:v>
                </c:pt>
                <c:pt idx="6542">
                  <c:v>3142.29</c:v>
                </c:pt>
                <c:pt idx="6543">
                  <c:v>2615.4</c:v>
                </c:pt>
                <c:pt idx="6544">
                  <c:v>2340.34</c:v>
                </c:pt>
                <c:pt idx="6545">
                  <c:v>3853.35</c:v>
                </c:pt>
                <c:pt idx="6546">
                  <c:v>2223.96</c:v>
                </c:pt>
                <c:pt idx="6547">
                  <c:v>2534.89</c:v>
                </c:pt>
                <c:pt idx="6548">
                  <c:v>3570</c:v>
                </c:pt>
                <c:pt idx="6549">
                  <c:v>2468.67</c:v>
                </c:pt>
                <c:pt idx="6550">
                  <c:v>3333.15</c:v>
                </c:pt>
                <c:pt idx="6551">
                  <c:v>2837.25</c:v>
                </c:pt>
                <c:pt idx="6552">
                  <c:v>569.42999999999995</c:v>
                </c:pt>
                <c:pt idx="6553">
                  <c:v>2835.35</c:v>
                </c:pt>
                <c:pt idx="6554">
                  <c:v>2622.43</c:v>
                </c:pt>
                <c:pt idx="6555">
                  <c:v>3365.35</c:v>
                </c:pt>
                <c:pt idx="6556">
                  <c:v>3731.18</c:v>
                </c:pt>
                <c:pt idx="6557">
                  <c:v>3664.7</c:v>
                </c:pt>
                <c:pt idx="6558">
                  <c:v>5431.95</c:v>
                </c:pt>
                <c:pt idx="6559">
                  <c:v>7096.76</c:v>
                </c:pt>
                <c:pt idx="6560">
                  <c:v>7277.94</c:v>
                </c:pt>
                <c:pt idx="6561">
                  <c:v>9184.7800000000007</c:v>
                </c:pt>
                <c:pt idx="6562">
                  <c:v>4743.1000000000004</c:v>
                </c:pt>
                <c:pt idx="6563">
                  <c:v>856.11</c:v>
                </c:pt>
                <c:pt idx="6564">
                  <c:v>899.71</c:v>
                </c:pt>
                <c:pt idx="6565">
                  <c:v>978.19</c:v>
                </c:pt>
                <c:pt idx="6566">
                  <c:v>0.62</c:v>
                </c:pt>
                <c:pt idx="6567">
                  <c:v>316.33</c:v>
                </c:pt>
                <c:pt idx="6568">
                  <c:v>356.31</c:v>
                </c:pt>
                <c:pt idx="6569">
                  <c:v>0.62</c:v>
                </c:pt>
                <c:pt idx="6570">
                  <c:v>2353.59</c:v>
                </c:pt>
                <c:pt idx="6571">
                  <c:v>3802.17</c:v>
                </c:pt>
                <c:pt idx="6572">
                  <c:v>1720.25</c:v>
                </c:pt>
                <c:pt idx="6573">
                  <c:v>5307.57</c:v>
                </c:pt>
                <c:pt idx="6574">
                  <c:v>5111.8599999999997</c:v>
                </c:pt>
                <c:pt idx="6575">
                  <c:v>3079.77</c:v>
                </c:pt>
                <c:pt idx="6576">
                  <c:v>24.73</c:v>
                </c:pt>
                <c:pt idx="6577">
                  <c:v>657.67</c:v>
                </c:pt>
                <c:pt idx="6578">
                  <c:v>69.069999999999993</c:v>
                </c:pt>
                <c:pt idx="6579">
                  <c:v>730.78</c:v>
                </c:pt>
                <c:pt idx="6580">
                  <c:v>3219.37</c:v>
                </c:pt>
                <c:pt idx="6581">
                  <c:v>2214.06</c:v>
                </c:pt>
                <c:pt idx="6582">
                  <c:v>4813.03</c:v>
                </c:pt>
                <c:pt idx="6583">
                  <c:v>5387.25</c:v>
                </c:pt>
                <c:pt idx="6584">
                  <c:v>6006.71</c:v>
                </c:pt>
                <c:pt idx="6585">
                  <c:v>5641.22</c:v>
                </c:pt>
                <c:pt idx="6586">
                  <c:v>5765.42</c:v>
                </c:pt>
                <c:pt idx="6587">
                  <c:v>4278.18</c:v>
                </c:pt>
                <c:pt idx="6588">
                  <c:v>2272.54</c:v>
                </c:pt>
                <c:pt idx="6589">
                  <c:v>4108.92</c:v>
                </c:pt>
                <c:pt idx="6590">
                  <c:v>7144.93</c:v>
                </c:pt>
                <c:pt idx="6591">
                  <c:v>4915.6899999999996</c:v>
                </c:pt>
                <c:pt idx="6592">
                  <c:v>1021.82</c:v>
                </c:pt>
                <c:pt idx="6593">
                  <c:v>312.10000000000002</c:v>
                </c:pt>
                <c:pt idx="6594">
                  <c:v>349.74</c:v>
                </c:pt>
                <c:pt idx="6595">
                  <c:v>266.22000000000003</c:v>
                </c:pt>
                <c:pt idx="6596">
                  <c:v>6191.24</c:v>
                </c:pt>
                <c:pt idx="6597">
                  <c:v>5641.72</c:v>
                </c:pt>
                <c:pt idx="6598">
                  <c:v>3935.15</c:v>
                </c:pt>
                <c:pt idx="6599">
                  <c:v>6347.14</c:v>
                </c:pt>
                <c:pt idx="6600">
                  <c:v>7260.11</c:v>
                </c:pt>
                <c:pt idx="6601">
                  <c:v>9500.6200000000008</c:v>
                </c:pt>
                <c:pt idx="6602">
                  <c:v>9333.41</c:v>
                </c:pt>
                <c:pt idx="6603">
                  <c:v>4871.74</c:v>
                </c:pt>
                <c:pt idx="6604">
                  <c:v>4449.45</c:v>
                </c:pt>
                <c:pt idx="6605">
                  <c:v>9016.65</c:v>
                </c:pt>
                <c:pt idx="6606">
                  <c:v>2807.42</c:v>
                </c:pt>
                <c:pt idx="6607">
                  <c:v>751.32</c:v>
                </c:pt>
                <c:pt idx="6608">
                  <c:v>222.09</c:v>
                </c:pt>
                <c:pt idx="6609">
                  <c:v>0.62</c:v>
                </c:pt>
                <c:pt idx="6610">
                  <c:v>4091.05</c:v>
                </c:pt>
                <c:pt idx="6611">
                  <c:v>6535.57</c:v>
                </c:pt>
                <c:pt idx="6612">
                  <c:v>2207.62</c:v>
                </c:pt>
                <c:pt idx="6613">
                  <c:v>3808.86</c:v>
                </c:pt>
                <c:pt idx="6614">
                  <c:v>1884.04</c:v>
                </c:pt>
                <c:pt idx="6615">
                  <c:v>3712.55</c:v>
                </c:pt>
                <c:pt idx="6616">
                  <c:v>7544.24</c:v>
                </c:pt>
                <c:pt idx="6617">
                  <c:v>11581.17</c:v>
                </c:pt>
                <c:pt idx="6618">
                  <c:v>4801.1400000000003</c:v>
                </c:pt>
                <c:pt idx="6619">
                  <c:v>1811.33</c:v>
                </c:pt>
                <c:pt idx="6620">
                  <c:v>6592.79</c:v>
                </c:pt>
                <c:pt idx="6621">
                  <c:v>3852.88</c:v>
                </c:pt>
                <c:pt idx="6622">
                  <c:v>7755.16</c:v>
                </c:pt>
                <c:pt idx="6623">
                  <c:v>9065.6</c:v>
                </c:pt>
                <c:pt idx="6624">
                  <c:v>5921.21</c:v>
                </c:pt>
                <c:pt idx="6625">
                  <c:v>7117.59</c:v>
                </c:pt>
                <c:pt idx="6626">
                  <c:v>7104.56</c:v>
                </c:pt>
                <c:pt idx="6627">
                  <c:v>3140.86</c:v>
                </c:pt>
                <c:pt idx="6628">
                  <c:v>4898.08</c:v>
                </c:pt>
                <c:pt idx="6629">
                  <c:v>5271.95</c:v>
                </c:pt>
                <c:pt idx="6630">
                  <c:v>6050.2</c:v>
                </c:pt>
                <c:pt idx="6631">
                  <c:v>5964.44</c:v>
                </c:pt>
                <c:pt idx="6632">
                  <c:v>1363.72</c:v>
                </c:pt>
                <c:pt idx="6633">
                  <c:v>2189.2399999999998</c:v>
                </c:pt>
                <c:pt idx="6634">
                  <c:v>5870.59</c:v>
                </c:pt>
                <c:pt idx="6635">
                  <c:v>3202.05</c:v>
                </c:pt>
                <c:pt idx="6636">
                  <c:v>6220.98</c:v>
                </c:pt>
                <c:pt idx="6637">
                  <c:v>5070.5200000000004</c:v>
                </c:pt>
                <c:pt idx="6638">
                  <c:v>4406.16</c:v>
                </c:pt>
                <c:pt idx="6639">
                  <c:v>4543.8900000000003</c:v>
                </c:pt>
                <c:pt idx="6640">
                  <c:v>3650.87</c:v>
                </c:pt>
                <c:pt idx="6641">
                  <c:v>6404.43</c:v>
                </c:pt>
                <c:pt idx="6642">
                  <c:v>3715.08</c:v>
                </c:pt>
                <c:pt idx="6643">
                  <c:v>4762.83</c:v>
                </c:pt>
                <c:pt idx="6644">
                  <c:v>8058.52</c:v>
                </c:pt>
                <c:pt idx="6645">
                  <c:v>4571.8100000000004</c:v>
                </c:pt>
                <c:pt idx="6646">
                  <c:v>4374.51</c:v>
                </c:pt>
                <c:pt idx="6647">
                  <c:v>5916.43</c:v>
                </c:pt>
                <c:pt idx="6648">
                  <c:v>7766.25</c:v>
                </c:pt>
                <c:pt idx="6649">
                  <c:v>9850.92</c:v>
                </c:pt>
                <c:pt idx="6650">
                  <c:v>2618.42</c:v>
                </c:pt>
                <c:pt idx="6651">
                  <c:v>4253.5600000000004</c:v>
                </c:pt>
                <c:pt idx="6652">
                  <c:v>7012.86</c:v>
                </c:pt>
                <c:pt idx="6653">
                  <c:v>8366.99</c:v>
                </c:pt>
                <c:pt idx="6654">
                  <c:v>7534.31</c:v>
                </c:pt>
                <c:pt idx="6655">
                  <c:v>10433.89</c:v>
                </c:pt>
                <c:pt idx="6656">
                  <c:v>2896.99</c:v>
                </c:pt>
                <c:pt idx="6657">
                  <c:v>4614.67</c:v>
                </c:pt>
                <c:pt idx="6658">
                  <c:v>6445.55</c:v>
                </c:pt>
                <c:pt idx="6659">
                  <c:v>6100.12</c:v>
                </c:pt>
                <c:pt idx="6660">
                  <c:v>6954.11</c:v>
                </c:pt>
                <c:pt idx="6661">
                  <c:v>6273.62</c:v>
                </c:pt>
                <c:pt idx="6662">
                  <c:v>3297.55</c:v>
                </c:pt>
                <c:pt idx="6663">
                  <c:v>3842.17</c:v>
                </c:pt>
                <c:pt idx="6664">
                  <c:v>7408.74</c:v>
                </c:pt>
                <c:pt idx="6665">
                  <c:v>661.34</c:v>
                </c:pt>
                <c:pt idx="6666">
                  <c:v>2009.4</c:v>
                </c:pt>
                <c:pt idx="6667">
                  <c:v>3754.6</c:v>
                </c:pt>
                <c:pt idx="6668">
                  <c:v>2023.78</c:v>
                </c:pt>
                <c:pt idx="6669">
                  <c:v>3157.89</c:v>
                </c:pt>
                <c:pt idx="6670">
                  <c:v>3589.86</c:v>
                </c:pt>
                <c:pt idx="6671">
                  <c:v>3042.87</c:v>
                </c:pt>
                <c:pt idx="6672">
                  <c:v>3802.11</c:v>
                </c:pt>
                <c:pt idx="6673">
                  <c:v>5944.9</c:v>
                </c:pt>
                <c:pt idx="6674">
                  <c:v>2967.78</c:v>
                </c:pt>
                <c:pt idx="6675">
                  <c:v>4297.25</c:v>
                </c:pt>
                <c:pt idx="6676">
                  <c:v>5274.72</c:v>
                </c:pt>
                <c:pt idx="6677">
                  <c:v>3794.04</c:v>
                </c:pt>
                <c:pt idx="6678">
                  <c:v>4142.9399999999996</c:v>
                </c:pt>
                <c:pt idx="6679">
                  <c:v>2727.1</c:v>
                </c:pt>
                <c:pt idx="6680">
                  <c:v>3422.34</c:v>
                </c:pt>
                <c:pt idx="6681">
                  <c:v>2785.8</c:v>
                </c:pt>
                <c:pt idx="6682">
                  <c:v>4343.58</c:v>
                </c:pt>
                <c:pt idx="6683">
                  <c:v>3657.31</c:v>
                </c:pt>
                <c:pt idx="6684">
                  <c:v>2626.11</c:v>
                </c:pt>
                <c:pt idx="6685">
                  <c:v>1795.4</c:v>
                </c:pt>
                <c:pt idx="6686">
                  <c:v>1850.85</c:v>
                </c:pt>
                <c:pt idx="6687">
                  <c:v>3894.8</c:v>
                </c:pt>
                <c:pt idx="6688">
                  <c:v>3459.75</c:v>
                </c:pt>
                <c:pt idx="6689">
                  <c:v>2015.44</c:v>
                </c:pt>
                <c:pt idx="6690">
                  <c:v>4605.3500000000004</c:v>
                </c:pt>
                <c:pt idx="6691">
                  <c:v>6229.57</c:v>
                </c:pt>
                <c:pt idx="6692">
                  <c:v>2186.64</c:v>
                </c:pt>
                <c:pt idx="6693">
                  <c:v>3805.55</c:v>
                </c:pt>
                <c:pt idx="6694">
                  <c:v>5448.26</c:v>
                </c:pt>
                <c:pt idx="6695">
                  <c:v>3491.36</c:v>
                </c:pt>
                <c:pt idx="6696">
                  <c:v>1518.82</c:v>
                </c:pt>
                <c:pt idx="6697">
                  <c:v>2952.9</c:v>
                </c:pt>
                <c:pt idx="6698">
                  <c:v>5341.7</c:v>
                </c:pt>
                <c:pt idx="6699">
                  <c:v>4777.1099999999997</c:v>
                </c:pt>
                <c:pt idx="6700">
                  <c:v>7592.15</c:v>
                </c:pt>
                <c:pt idx="6701">
                  <c:v>6239</c:v>
                </c:pt>
                <c:pt idx="6702">
                  <c:v>5657.56</c:v>
                </c:pt>
                <c:pt idx="6703">
                  <c:v>2801.14</c:v>
                </c:pt>
                <c:pt idx="6704">
                  <c:v>2898.93</c:v>
                </c:pt>
                <c:pt idx="6705">
                  <c:v>2629.49</c:v>
                </c:pt>
                <c:pt idx="6706">
                  <c:v>1012.29</c:v>
                </c:pt>
                <c:pt idx="6707">
                  <c:v>2564.86</c:v>
                </c:pt>
                <c:pt idx="6708">
                  <c:v>2011.55</c:v>
                </c:pt>
                <c:pt idx="6709">
                  <c:v>2001.88</c:v>
                </c:pt>
                <c:pt idx="6710">
                  <c:v>5331.15</c:v>
                </c:pt>
                <c:pt idx="6711">
                  <c:v>4911.75</c:v>
                </c:pt>
                <c:pt idx="6712">
                  <c:v>4271.2700000000004</c:v>
                </c:pt>
                <c:pt idx="6713">
                  <c:v>1322.33</c:v>
                </c:pt>
                <c:pt idx="6714">
                  <c:v>3951.27</c:v>
                </c:pt>
                <c:pt idx="6715">
                  <c:v>5135.09</c:v>
                </c:pt>
                <c:pt idx="6716">
                  <c:v>3100.08</c:v>
                </c:pt>
                <c:pt idx="6717">
                  <c:v>2875.98</c:v>
                </c:pt>
                <c:pt idx="6718">
                  <c:v>4902.6099999999997</c:v>
                </c:pt>
                <c:pt idx="6719">
                  <c:v>4133.72</c:v>
                </c:pt>
                <c:pt idx="6720">
                  <c:v>1517.04</c:v>
                </c:pt>
                <c:pt idx="6721">
                  <c:v>2495.77</c:v>
                </c:pt>
                <c:pt idx="6722">
                  <c:v>5577.47</c:v>
                </c:pt>
                <c:pt idx="6723">
                  <c:v>5185.7</c:v>
                </c:pt>
                <c:pt idx="6724">
                  <c:v>4542.53</c:v>
                </c:pt>
                <c:pt idx="6725">
                  <c:v>6449.56</c:v>
                </c:pt>
                <c:pt idx="6726">
                  <c:v>6512.33</c:v>
                </c:pt>
                <c:pt idx="6727">
                  <c:v>4500.33</c:v>
                </c:pt>
                <c:pt idx="6728">
                  <c:v>9792.6299999999992</c:v>
                </c:pt>
                <c:pt idx="6729">
                  <c:v>6141.7</c:v>
                </c:pt>
                <c:pt idx="6730">
                  <c:v>7150.99</c:v>
                </c:pt>
                <c:pt idx="6731">
                  <c:v>2826.66</c:v>
                </c:pt>
                <c:pt idx="6732">
                  <c:v>1661.07</c:v>
                </c:pt>
                <c:pt idx="6733">
                  <c:v>1776.85</c:v>
                </c:pt>
                <c:pt idx="6734">
                  <c:v>902.98</c:v>
                </c:pt>
                <c:pt idx="6735">
                  <c:v>1418.95</c:v>
                </c:pt>
                <c:pt idx="6736">
                  <c:v>1477.11</c:v>
                </c:pt>
                <c:pt idx="6737">
                  <c:v>2725.35</c:v>
                </c:pt>
                <c:pt idx="6738">
                  <c:v>1734.34</c:v>
                </c:pt>
                <c:pt idx="6739">
                  <c:v>1177.76</c:v>
                </c:pt>
                <c:pt idx="6740">
                  <c:v>1159.69</c:v>
                </c:pt>
                <c:pt idx="6741">
                  <c:v>2108.3200000000002</c:v>
                </c:pt>
                <c:pt idx="6742">
                  <c:v>851.08</c:v>
                </c:pt>
                <c:pt idx="6743">
                  <c:v>940.66</c:v>
                </c:pt>
                <c:pt idx="6744">
                  <c:v>712.26</c:v>
                </c:pt>
                <c:pt idx="6745">
                  <c:v>3388.99</c:v>
                </c:pt>
                <c:pt idx="6746">
                  <c:v>1941.51</c:v>
                </c:pt>
                <c:pt idx="6747">
                  <c:v>1881.66</c:v>
                </c:pt>
                <c:pt idx="6748">
                  <c:v>1675.27</c:v>
                </c:pt>
                <c:pt idx="6749">
                  <c:v>3806.81</c:v>
                </c:pt>
                <c:pt idx="6750">
                  <c:v>5902.98</c:v>
                </c:pt>
                <c:pt idx="6751">
                  <c:v>7579.34</c:v>
                </c:pt>
                <c:pt idx="6752">
                  <c:v>4165.18</c:v>
                </c:pt>
                <c:pt idx="6753">
                  <c:v>3602.88</c:v>
                </c:pt>
                <c:pt idx="6754">
                  <c:v>3392.14</c:v>
                </c:pt>
                <c:pt idx="6755">
                  <c:v>4113.6899999999996</c:v>
                </c:pt>
                <c:pt idx="6756">
                  <c:v>4373.3999999999996</c:v>
                </c:pt>
                <c:pt idx="6757">
                  <c:v>5341.76</c:v>
                </c:pt>
                <c:pt idx="6758">
                  <c:v>4496.26</c:v>
                </c:pt>
                <c:pt idx="6759">
                  <c:v>2852.37</c:v>
                </c:pt>
                <c:pt idx="6760">
                  <c:v>442.97</c:v>
                </c:pt>
                <c:pt idx="6761">
                  <c:v>155.34</c:v>
                </c:pt>
                <c:pt idx="6762">
                  <c:v>254.85</c:v>
                </c:pt>
                <c:pt idx="6763">
                  <c:v>1812.48</c:v>
                </c:pt>
                <c:pt idx="6764">
                  <c:v>3381.93</c:v>
                </c:pt>
                <c:pt idx="6765">
                  <c:v>2500.9</c:v>
                </c:pt>
                <c:pt idx="6766">
                  <c:v>3907.7</c:v>
                </c:pt>
                <c:pt idx="6767">
                  <c:v>2807.9</c:v>
                </c:pt>
                <c:pt idx="6768">
                  <c:v>966.7</c:v>
                </c:pt>
                <c:pt idx="6769">
                  <c:v>0.62</c:v>
                </c:pt>
                <c:pt idx="6770">
                  <c:v>4351.88</c:v>
                </c:pt>
                <c:pt idx="6771">
                  <c:v>2679.67</c:v>
                </c:pt>
                <c:pt idx="6772">
                  <c:v>1545.64</c:v>
                </c:pt>
                <c:pt idx="6773">
                  <c:v>3917.05</c:v>
                </c:pt>
                <c:pt idx="6774">
                  <c:v>3725.63</c:v>
                </c:pt>
                <c:pt idx="6775">
                  <c:v>6434.64</c:v>
                </c:pt>
                <c:pt idx="6776">
                  <c:v>2597.2399999999998</c:v>
                </c:pt>
                <c:pt idx="6777">
                  <c:v>4528.72</c:v>
                </c:pt>
                <c:pt idx="6778">
                  <c:v>3939.59</c:v>
                </c:pt>
                <c:pt idx="6779">
                  <c:v>3979.29</c:v>
                </c:pt>
                <c:pt idx="6780">
                  <c:v>2602.9</c:v>
                </c:pt>
                <c:pt idx="6781">
                  <c:v>3549.19</c:v>
                </c:pt>
                <c:pt idx="6782">
                  <c:v>3240.24</c:v>
                </c:pt>
                <c:pt idx="6783">
                  <c:v>4218.03</c:v>
                </c:pt>
                <c:pt idx="6784">
                  <c:v>4112.92</c:v>
                </c:pt>
                <c:pt idx="6785">
                  <c:v>3903.03</c:v>
                </c:pt>
                <c:pt idx="6786">
                  <c:v>2870.75</c:v>
                </c:pt>
                <c:pt idx="6787">
                  <c:v>4101.97</c:v>
                </c:pt>
                <c:pt idx="6788">
                  <c:v>5063.9799999999996</c:v>
                </c:pt>
                <c:pt idx="6789">
                  <c:v>3392.1</c:v>
                </c:pt>
                <c:pt idx="6790">
                  <c:v>3203.92</c:v>
                </c:pt>
                <c:pt idx="6791">
                  <c:v>4464.92</c:v>
                </c:pt>
                <c:pt idx="6792">
                  <c:v>4511.28</c:v>
                </c:pt>
                <c:pt idx="6793">
                  <c:v>3883.91</c:v>
                </c:pt>
                <c:pt idx="6794">
                  <c:v>3186.69</c:v>
                </c:pt>
                <c:pt idx="6795">
                  <c:v>4452.26</c:v>
                </c:pt>
                <c:pt idx="6796">
                  <c:v>3889.61</c:v>
                </c:pt>
                <c:pt idx="6797">
                  <c:v>4087.07</c:v>
                </c:pt>
                <c:pt idx="6798">
                  <c:v>5048.4399999999996</c:v>
                </c:pt>
                <c:pt idx="6799">
                  <c:v>6635.4</c:v>
                </c:pt>
                <c:pt idx="6800">
                  <c:v>1955.94</c:v>
                </c:pt>
                <c:pt idx="6801">
                  <c:v>3013.17</c:v>
                </c:pt>
                <c:pt idx="6802">
                  <c:v>4434.3900000000003</c:v>
                </c:pt>
                <c:pt idx="6803">
                  <c:v>3735.27</c:v>
                </c:pt>
                <c:pt idx="6804">
                  <c:v>4399.32</c:v>
                </c:pt>
                <c:pt idx="6805">
                  <c:v>2822.86</c:v>
                </c:pt>
                <c:pt idx="6806">
                  <c:v>4124.79</c:v>
                </c:pt>
                <c:pt idx="6807">
                  <c:v>3777.64</c:v>
                </c:pt>
                <c:pt idx="6808">
                  <c:v>2920.74</c:v>
                </c:pt>
                <c:pt idx="6809">
                  <c:v>3525.21</c:v>
                </c:pt>
                <c:pt idx="6810">
                  <c:v>3548.98</c:v>
                </c:pt>
                <c:pt idx="6811">
                  <c:v>3400.6</c:v>
                </c:pt>
                <c:pt idx="6812">
                  <c:v>2790.26</c:v>
                </c:pt>
                <c:pt idx="6813">
                  <c:v>2759.01</c:v>
                </c:pt>
                <c:pt idx="6814">
                  <c:v>3675.49</c:v>
                </c:pt>
                <c:pt idx="6815">
                  <c:v>2639.4</c:v>
                </c:pt>
                <c:pt idx="6816">
                  <c:v>3196.9</c:v>
                </c:pt>
                <c:pt idx="6817">
                  <c:v>3316.69</c:v>
                </c:pt>
                <c:pt idx="6818">
                  <c:v>4296.7700000000004</c:v>
                </c:pt>
                <c:pt idx="6819">
                  <c:v>3311.01</c:v>
                </c:pt>
                <c:pt idx="6820">
                  <c:v>3861.07</c:v>
                </c:pt>
                <c:pt idx="6821">
                  <c:v>3182.01</c:v>
                </c:pt>
                <c:pt idx="6822">
                  <c:v>4181.74</c:v>
                </c:pt>
                <c:pt idx="6823">
                  <c:v>4462.6000000000004</c:v>
                </c:pt>
                <c:pt idx="6824">
                  <c:v>865.26</c:v>
                </c:pt>
                <c:pt idx="6825">
                  <c:v>6990.38</c:v>
                </c:pt>
                <c:pt idx="6826">
                  <c:v>4305.29</c:v>
                </c:pt>
                <c:pt idx="6827">
                  <c:v>3851.01</c:v>
                </c:pt>
                <c:pt idx="6828">
                  <c:v>4345.28</c:v>
                </c:pt>
                <c:pt idx="6829">
                  <c:v>5153.1000000000004</c:v>
                </c:pt>
                <c:pt idx="6830">
                  <c:v>5441.91</c:v>
                </c:pt>
                <c:pt idx="6831">
                  <c:v>4345.91</c:v>
                </c:pt>
                <c:pt idx="6832">
                  <c:v>2796.57</c:v>
                </c:pt>
                <c:pt idx="6833">
                  <c:v>4930.8900000000003</c:v>
                </c:pt>
                <c:pt idx="6834">
                  <c:v>4015.59</c:v>
                </c:pt>
                <c:pt idx="6835">
                  <c:v>3032.06</c:v>
                </c:pt>
                <c:pt idx="6836">
                  <c:v>4210.1000000000004</c:v>
                </c:pt>
                <c:pt idx="6837">
                  <c:v>3166.39</c:v>
                </c:pt>
                <c:pt idx="6838">
                  <c:v>2836.27</c:v>
                </c:pt>
                <c:pt idx="6839">
                  <c:v>3155.28</c:v>
                </c:pt>
                <c:pt idx="6840">
                  <c:v>986.71</c:v>
                </c:pt>
                <c:pt idx="6841">
                  <c:v>1722.24</c:v>
                </c:pt>
                <c:pt idx="6842">
                  <c:v>3140.48</c:v>
                </c:pt>
                <c:pt idx="6843">
                  <c:v>3749.96</c:v>
                </c:pt>
                <c:pt idx="6844">
                  <c:v>1690.14</c:v>
                </c:pt>
                <c:pt idx="6845">
                  <c:v>4850.72</c:v>
                </c:pt>
                <c:pt idx="6846">
                  <c:v>2250.79</c:v>
                </c:pt>
                <c:pt idx="6847">
                  <c:v>2044.25</c:v>
                </c:pt>
                <c:pt idx="6848">
                  <c:v>145.27000000000001</c:v>
                </c:pt>
                <c:pt idx="6849">
                  <c:v>1358</c:v>
                </c:pt>
                <c:pt idx="6850">
                  <c:v>539.69000000000005</c:v>
                </c:pt>
                <c:pt idx="6851">
                  <c:v>1391.53</c:v>
                </c:pt>
                <c:pt idx="6852">
                  <c:v>245.44</c:v>
                </c:pt>
                <c:pt idx="6853">
                  <c:v>870.13</c:v>
                </c:pt>
                <c:pt idx="6854">
                  <c:v>1393.7</c:v>
                </c:pt>
                <c:pt idx="6855">
                  <c:v>268.63</c:v>
                </c:pt>
                <c:pt idx="6856">
                  <c:v>1179.01</c:v>
                </c:pt>
                <c:pt idx="6857">
                  <c:v>2875.04</c:v>
                </c:pt>
                <c:pt idx="6858">
                  <c:v>5280.07</c:v>
                </c:pt>
                <c:pt idx="6859">
                  <c:v>3646.19</c:v>
                </c:pt>
                <c:pt idx="6860">
                  <c:v>5660.66</c:v>
                </c:pt>
                <c:pt idx="6861">
                  <c:v>6412.66</c:v>
                </c:pt>
                <c:pt idx="6862">
                  <c:v>4736.88</c:v>
                </c:pt>
                <c:pt idx="6863">
                  <c:v>4687.3</c:v>
                </c:pt>
                <c:pt idx="6864">
                  <c:v>6191.85</c:v>
                </c:pt>
                <c:pt idx="6865">
                  <c:v>3350.14</c:v>
                </c:pt>
                <c:pt idx="6866">
                  <c:v>3918.84</c:v>
                </c:pt>
                <c:pt idx="6867">
                  <c:v>2918.83</c:v>
                </c:pt>
                <c:pt idx="6868">
                  <c:v>6429.62</c:v>
                </c:pt>
                <c:pt idx="6869">
                  <c:v>5555.45</c:v>
                </c:pt>
                <c:pt idx="6870">
                  <c:v>5333.39</c:v>
                </c:pt>
                <c:pt idx="6871">
                  <c:v>4008.99</c:v>
                </c:pt>
                <c:pt idx="6872">
                  <c:v>5829.63</c:v>
                </c:pt>
                <c:pt idx="6873">
                  <c:v>4291.1000000000004</c:v>
                </c:pt>
                <c:pt idx="6874">
                  <c:v>4381.78</c:v>
                </c:pt>
                <c:pt idx="6875">
                  <c:v>3534.07</c:v>
                </c:pt>
                <c:pt idx="6876">
                  <c:v>2616</c:v>
                </c:pt>
                <c:pt idx="6877">
                  <c:v>3412.26</c:v>
                </c:pt>
                <c:pt idx="6878">
                  <c:v>2388.44</c:v>
                </c:pt>
                <c:pt idx="6879">
                  <c:v>4225.58</c:v>
                </c:pt>
                <c:pt idx="6880">
                  <c:v>4200.82</c:v>
                </c:pt>
                <c:pt idx="6881">
                  <c:v>4446.78</c:v>
                </c:pt>
                <c:pt idx="6882">
                  <c:v>5473.19</c:v>
                </c:pt>
                <c:pt idx="6883">
                  <c:v>3428.89</c:v>
                </c:pt>
                <c:pt idx="6884">
                  <c:v>2442.3200000000002</c:v>
                </c:pt>
                <c:pt idx="6885">
                  <c:v>2425.09</c:v>
                </c:pt>
                <c:pt idx="6886">
                  <c:v>2753.3</c:v>
                </c:pt>
                <c:pt idx="6887">
                  <c:v>2022.03</c:v>
                </c:pt>
                <c:pt idx="6888">
                  <c:v>3406.2</c:v>
                </c:pt>
                <c:pt idx="6889">
                  <c:v>4238.4399999999996</c:v>
                </c:pt>
                <c:pt idx="6890">
                  <c:v>2612.4499999999998</c:v>
                </c:pt>
                <c:pt idx="6891">
                  <c:v>2097.77</c:v>
                </c:pt>
                <c:pt idx="6892">
                  <c:v>2467.5100000000002</c:v>
                </c:pt>
                <c:pt idx="6893">
                  <c:v>1831.8</c:v>
                </c:pt>
                <c:pt idx="6894">
                  <c:v>4678.29</c:v>
                </c:pt>
                <c:pt idx="6895">
                  <c:v>3725.94</c:v>
                </c:pt>
                <c:pt idx="6896">
                  <c:v>2898.64</c:v>
                </c:pt>
                <c:pt idx="6897">
                  <c:v>2909.76</c:v>
                </c:pt>
                <c:pt idx="6898">
                  <c:v>3114.62</c:v>
                </c:pt>
                <c:pt idx="6899">
                  <c:v>2529.85</c:v>
                </c:pt>
                <c:pt idx="6900">
                  <c:v>3034.01</c:v>
                </c:pt>
                <c:pt idx="6901">
                  <c:v>3726.91</c:v>
                </c:pt>
                <c:pt idx="6902">
                  <c:v>2192.79</c:v>
                </c:pt>
                <c:pt idx="6903">
                  <c:v>2656.89</c:v>
                </c:pt>
                <c:pt idx="6904">
                  <c:v>2910.64</c:v>
                </c:pt>
                <c:pt idx="6905">
                  <c:v>4342.99</c:v>
                </c:pt>
                <c:pt idx="6906">
                  <c:v>3574.7</c:v>
                </c:pt>
                <c:pt idx="6907">
                  <c:v>3034.33</c:v>
                </c:pt>
                <c:pt idx="6908">
                  <c:v>2409.35</c:v>
                </c:pt>
                <c:pt idx="6909">
                  <c:v>2292.4699999999998</c:v>
                </c:pt>
                <c:pt idx="6910">
                  <c:v>2465.89</c:v>
                </c:pt>
                <c:pt idx="6911">
                  <c:v>2321.02</c:v>
                </c:pt>
                <c:pt idx="6912">
                  <c:v>2732.01</c:v>
                </c:pt>
                <c:pt idx="6913">
                  <c:v>2094.15</c:v>
                </c:pt>
                <c:pt idx="6914">
                  <c:v>2024.04</c:v>
                </c:pt>
                <c:pt idx="6915">
                  <c:v>2173.5700000000002</c:v>
                </c:pt>
                <c:pt idx="6916">
                  <c:v>2364.96</c:v>
                </c:pt>
                <c:pt idx="6917">
                  <c:v>2550.7399999999998</c:v>
                </c:pt>
                <c:pt idx="6918">
                  <c:v>2051.36</c:v>
                </c:pt>
                <c:pt idx="6919">
                  <c:v>2190.2399999999998</c:v>
                </c:pt>
                <c:pt idx="6920">
                  <c:v>2470.52</c:v>
                </c:pt>
                <c:pt idx="6921">
                  <c:v>3319.11</c:v>
                </c:pt>
                <c:pt idx="6922">
                  <c:v>2211.06</c:v>
                </c:pt>
                <c:pt idx="6923">
                  <c:v>3876.43</c:v>
                </c:pt>
                <c:pt idx="6924">
                  <c:v>3019.92</c:v>
                </c:pt>
                <c:pt idx="6925">
                  <c:v>1418.82</c:v>
                </c:pt>
                <c:pt idx="6926">
                  <c:v>2238.5300000000002</c:v>
                </c:pt>
                <c:pt idx="6927">
                  <c:v>2817.04</c:v>
                </c:pt>
                <c:pt idx="6928">
                  <c:v>3372.41</c:v>
                </c:pt>
                <c:pt idx="6929">
                  <c:v>2376.04</c:v>
                </c:pt>
                <c:pt idx="6930">
                  <c:v>3546.46</c:v>
                </c:pt>
                <c:pt idx="6931">
                  <c:v>3501.46</c:v>
                </c:pt>
                <c:pt idx="6932">
                  <c:v>4329.01</c:v>
                </c:pt>
                <c:pt idx="6933">
                  <c:v>2929.52</c:v>
                </c:pt>
                <c:pt idx="6934">
                  <c:v>4199.3599999999997</c:v>
                </c:pt>
                <c:pt idx="6935">
                  <c:v>6326.79</c:v>
                </c:pt>
                <c:pt idx="6936">
                  <c:v>3244.51</c:v>
                </c:pt>
                <c:pt idx="6937">
                  <c:v>2070.87</c:v>
                </c:pt>
                <c:pt idx="6938">
                  <c:v>2695.06</c:v>
                </c:pt>
                <c:pt idx="6939">
                  <c:v>1371.1</c:v>
                </c:pt>
                <c:pt idx="6940">
                  <c:v>4228.2700000000004</c:v>
                </c:pt>
                <c:pt idx="6941">
                  <c:v>1479.71</c:v>
                </c:pt>
                <c:pt idx="6942">
                  <c:v>3753.32</c:v>
                </c:pt>
                <c:pt idx="6943">
                  <c:v>5463.37</c:v>
                </c:pt>
                <c:pt idx="6944">
                  <c:v>4866.09</c:v>
                </c:pt>
                <c:pt idx="6945">
                  <c:v>5821.9</c:v>
                </c:pt>
                <c:pt idx="6946">
                  <c:v>4420.54</c:v>
                </c:pt>
                <c:pt idx="6947">
                  <c:v>4435.5</c:v>
                </c:pt>
                <c:pt idx="6948">
                  <c:v>4484.08</c:v>
                </c:pt>
                <c:pt idx="6949">
                  <c:v>5350.99</c:v>
                </c:pt>
                <c:pt idx="6950">
                  <c:v>4493.3999999999996</c:v>
                </c:pt>
                <c:pt idx="6951">
                  <c:v>1631.95</c:v>
                </c:pt>
                <c:pt idx="6952">
                  <c:v>239.64</c:v>
                </c:pt>
                <c:pt idx="6953">
                  <c:v>170.48</c:v>
                </c:pt>
                <c:pt idx="6954">
                  <c:v>6239.67</c:v>
                </c:pt>
                <c:pt idx="6955">
                  <c:v>4658.12</c:v>
                </c:pt>
                <c:pt idx="6956">
                  <c:v>3510.4</c:v>
                </c:pt>
                <c:pt idx="6957">
                  <c:v>3723.65</c:v>
                </c:pt>
                <c:pt idx="6958">
                  <c:v>2864.23</c:v>
                </c:pt>
                <c:pt idx="6959">
                  <c:v>2099.44</c:v>
                </c:pt>
                <c:pt idx="6960">
                  <c:v>2640.05</c:v>
                </c:pt>
                <c:pt idx="6961">
                  <c:v>2353.33</c:v>
                </c:pt>
                <c:pt idx="6962">
                  <c:v>4705.3</c:v>
                </c:pt>
                <c:pt idx="6963">
                  <c:v>2773.1</c:v>
                </c:pt>
                <c:pt idx="6964">
                  <c:v>2310.94</c:v>
                </c:pt>
                <c:pt idx="6965">
                  <c:v>4303.57</c:v>
                </c:pt>
                <c:pt idx="6966">
                  <c:v>6163.78</c:v>
                </c:pt>
                <c:pt idx="6967">
                  <c:v>3150.42</c:v>
                </c:pt>
                <c:pt idx="6968">
                  <c:v>2233.31</c:v>
                </c:pt>
                <c:pt idx="6969">
                  <c:v>5408.47</c:v>
                </c:pt>
                <c:pt idx="6970">
                  <c:v>4178.9799999999996</c:v>
                </c:pt>
                <c:pt idx="6971">
                  <c:v>3914.43</c:v>
                </c:pt>
                <c:pt idx="6972">
                  <c:v>2625.14</c:v>
                </c:pt>
                <c:pt idx="6973">
                  <c:v>3107.93</c:v>
                </c:pt>
                <c:pt idx="6974">
                  <c:v>3443.17</c:v>
                </c:pt>
                <c:pt idx="6975">
                  <c:v>3071.08</c:v>
                </c:pt>
                <c:pt idx="6976">
                  <c:v>3047.62</c:v>
                </c:pt>
                <c:pt idx="6977">
                  <c:v>3525.13</c:v>
                </c:pt>
                <c:pt idx="6978">
                  <c:v>2773.56</c:v>
                </c:pt>
                <c:pt idx="6979">
                  <c:v>3078.13</c:v>
                </c:pt>
                <c:pt idx="6980">
                  <c:v>2631.63</c:v>
                </c:pt>
                <c:pt idx="6981">
                  <c:v>3973.12</c:v>
                </c:pt>
                <c:pt idx="6982">
                  <c:v>2169.5700000000002</c:v>
                </c:pt>
                <c:pt idx="6983">
                  <c:v>2244.67</c:v>
                </c:pt>
                <c:pt idx="6984">
                  <c:v>3234.04</c:v>
                </c:pt>
                <c:pt idx="6985">
                  <c:v>3214</c:v>
                </c:pt>
                <c:pt idx="6986">
                  <c:v>2592.9699999999998</c:v>
                </c:pt>
                <c:pt idx="6987">
                  <c:v>2823.1</c:v>
                </c:pt>
                <c:pt idx="6988">
                  <c:v>5333.4</c:v>
                </c:pt>
                <c:pt idx="6989">
                  <c:v>4810.33</c:v>
                </c:pt>
                <c:pt idx="6990">
                  <c:v>4037.5</c:v>
                </c:pt>
                <c:pt idx="6991">
                  <c:v>4169.26</c:v>
                </c:pt>
                <c:pt idx="6992">
                  <c:v>3037.04</c:v>
                </c:pt>
                <c:pt idx="6993">
                  <c:v>3556.2</c:v>
                </c:pt>
                <c:pt idx="6994">
                  <c:v>4031.46</c:v>
                </c:pt>
                <c:pt idx="6995">
                  <c:v>3721.52</c:v>
                </c:pt>
                <c:pt idx="6996">
                  <c:v>2079.75</c:v>
                </c:pt>
                <c:pt idx="6997">
                  <c:v>2694.03</c:v>
                </c:pt>
                <c:pt idx="6998">
                  <c:v>2212.7800000000002</c:v>
                </c:pt>
                <c:pt idx="6999">
                  <c:v>3201.92</c:v>
                </c:pt>
                <c:pt idx="7000">
                  <c:v>3686.13</c:v>
                </c:pt>
                <c:pt idx="7001">
                  <c:v>3134</c:v>
                </c:pt>
                <c:pt idx="7002">
                  <c:v>1794.16</c:v>
                </c:pt>
                <c:pt idx="7003">
                  <c:v>3769.67</c:v>
                </c:pt>
                <c:pt idx="7004">
                  <c:v>4143.8999999999996</c:v>
                </c:pt>
                <c:pt idx="7005">
                  <c:v>3536.35</c:v>
                </c:pt>
                <c:pt idx="7006">
                  <c:v>3600.62</c:v>
                </c:pt>
                <c:pt idx="7007">
                  <c:v>4177.2700000000004</c:v>
                </c:pt>
                <c:pt idx="7008">
                  <c:v>2533.3000000000002</c:v>
                </c:pt>
                <c:pt idx="7009">
                  <c:v>2246.91</c:v>
                </c:pt>
                <c:pt idx="7010">
                  <c:v>1358.32</c:v>
                </c:pt>
                <c:pt idx="7011">
                  <c:v>1682.73</c:v>
                </c:pt>
                <c:pt idx="7012">
                  <c:v>1636.48</c:v>
                </c:pt>
                <c:pt idx="7013">
                  <c:v>3018.79</c:v>
                </c:pt>
                <c:pt idx="7014">
                  <c:v>4493.03</c:v>
                </c:pt>
                <c:pt idx="7015">
                  <c:v>2342.0300000000002</c:v>
                </c:pt>
                <c:pt idx="7016">
                  <c:v>4776.78</c:v>
                </c:pt>
                <c:pt idx="7017">
                  <c:v>3861.05</c:v>
                </c:pt>
                <c:pt idx="7018">
                  <c:v>2237.66</c:v>
                </c:pt>
                <c:pt idx="7019">
                  <c:v>2086.65</c:v>
                </c:pt>
                <c:pt idx="7020">
                  <c:v>2843.96</c:v>
                </c:pt>
                <c:pt idx="7021">
                  <c:v>3374.03</c:v>
                </c:pt>
                <c:pt idx="7022">
                  <c:v>2801.03</c:v>
                </c:pt>
                <c:pt idx="7023">
                  <c:v>2679.42</c:v>
                </c:pt>
                <c:pt idx="7024">
                  <c:v>2774.07</c:v>
                </c:pt>
                <c:pt idx="7025">
                  <c:v>3721.96</c:v>
                </c:pt>
                <c:pt idx="7026">
                  <c:v>2059.16</c:v>
                </c:pt>
                <c:pt idx="7027">
                  <c:v>3128.37</c:v>
                </c:pt>
                <c:pt idx="7028">
                  <c:v>3844.81</c:v>
                </c:pt>
                <c:pt idx="7029">
                  <c:v>1676.27</c:v>
                </c:pt>
                <c:pt idx="7030">
                  <c:v>4268.95</c:v>
                </c:pt>
                <c:pt idx="7031">
                  <c:v>4966.7700000000004</c:v>
                </c:pt>
                <c:pt idx="7032">
                  <c:v>2703.36</c:v>
                </c:pt>
                <c:pt idx="7033">
                  <c:v>2232.4899999999998</c:v>
                </c:pt>
                <c:pt idx="7034">
                  <c:v>3731.66</c:v>
                </c:pt>
                <c:pt idx="7035">
                  <c:v>3214.14</c:v>
                </c:pt>
                <c:pt idx="7036">
                  <c:v>7460.18</c:v>
                </c:pt>
                <c:pt idx="7037">
                  <c:v>5964.7</c:v>
                </c:pt>
                <c:pt idx="7038">
                  <c:v>3070.31</c:v>
                </c:pt>
                <c:pt idx="7039">
                  <c:v>1258.8699999999999</c:v>
                </c:pt>
                <c:pt idx="7040">
                  <c:v>332.97</c:v>
                </c:pt>
                <c:pt idx="7041">
                  <c:v>451.53</c:v>
                </c:pt>
                <c:pt idx="7042">
                  <c:v>675.01</c:v>
                </c:pt>
                <c:pt idx="7043">
                  <c:v>3586.02</c:v>
                </c:pt>
                <c:pt idx="7044">
                  <c:v>2561.44</c:v>
                </c:pt>
                <c:pt idx="7045">
                  <c:v>2417.88</c:v>
                </c:pt>
                <c:pt idx="7046">
                  <c:v>2559.31</c:v>
                </c:pt>
                <c:pt idx="7047">
                  <c:v>3050.79</c:v>
                </c:pt>
                <c:pt idx="7048">
                  <c:v>4531.0600000000004</c:v>
                </c:pt>
                <c:pt idx="7049">
                  <c:v>2889.13</c:v>
                </c:pt>
                <c:pt idx="7050">
                  <c:v>2498.84</c:v>
                </c:pt>
                <c:pt idx="7051">
                  <c:v>2261.56</c:v>
                </c:pt>
                <c:pt idx="7052">
                  <c:v>1788.33</c:v>
                </c:pt>
                <c:pt idx="7053">
                  <c:v>3716.51</c:v>
                </c:pt>
                <c:pt idx="7054">
                  <c:v>2783.24</c:v>
                </c:pt>
                <c:pt idx="7055">
                  <c:v>3216.77</c:v>
                </c:pt>
                <c:pt idx="7056">
                  <c:v>3815.12</c:v>
                </c:pt>
                <c:pt idx="7057">
                  <c:v>3275.9</c:v>
                </c:pt>
                <c:pt idx="7058">
                  <c:v>3060.71</c:v>
                </c:pt>
                <c:pt idx="7059">
                  <c:v>2519.9899999999998</c:v>
                </c:pt>
                <c:pt idx="7060">
                  <c:v>2808.35</c:v>
                </c:pt>
                <c:pt idx="7061">
                  <c:v>2839.6</c:v>
                </c:pt>
                <c:pt idx="7062">
                  <c:v>2235.3200000000002</c:v>
                </c:pt>
                <c:pt idx="7063">
                  <c:v>2783.43</c:v>
                </c:pt>
                <c:pt idx="7064">
                  <c:v>3903.84</c:v>
                </c:pt>
                <c:pt idx="7065">
                  <c:v>6972.52</c:v>
                </c:pt>
                <c:pt idx="7066">
                  <c:v>5001.55</c:v>
                </c:pt>
                <c:pt idx="7067">
                  <c:v>4529.1000000000004</c:v>
                </c:pt>
                <c:pt idx="7068">
                  <c:v>5266.29</c:v>
                </c:pt>
                <c:pt idx="7069">
                  <c:v>2956.17</c:v>
                </c:pt>
                <c:pt idx="7070">
                  <c:v>3037.79</c:v>
                </c:pt>
                <c:pt idx="7071">
                  <c:v>1563.59</c:v>
                </c:pt>
                <c:pt idx="7072">
                  <c:v>2518.31</c:v>
                </c:pt>
                <c:pt idx="7073">
                  <c:v>2636.32</c:v>
                </c:pt>
                <c:pt idx="7074">
                  <c:v>3702.41</c:v>
                </c:pt>
                <c:pt idx="7075">
                  <c:v>1464.09</c:v>
                </c:pt>
                <c:pt idx="7076">
                  <c:v>2445.17</c:v>
                </c:pt>
                <c:pt idx="7077">
                  <c:v>3319.39</c:v>
                </c:pt>
                <c:pt idx="7078">
                  <c:v>3206.13</c:v>
                </c:pt>
                <c:pt idx="7079">
                  <c:v>2013.2</c:v>
                </c:pt>
                <c:pt idx="7080">
                  <c:v>3343.57</c:v>
                </c:pt>
                <c:pt idx="7081">
                  <c:v>3690.3</c:v>
                </c:pt>
                <c:pt idx="7082">
                  <c:v>2747.97</c:v>
                </c:pt>
                <c:pt idx="7083">
                  <c:v>3549.82</c:v>
                </c:pt>
                <c:pt idx="7084">
                  <c:v>2517.4699999999998</c:v>
                </c:pt>
                <c:pt idx="7085">
                  <c:v>3641.81</c:v>
                </c:pt>
                <c:pt idx="7086">
                  <c:v>4027.46</c:v>
                </c:pt>
                <c:pt idx="7087">
                  <c:v>3058.44</c:v>
                </c:pt>
                <c:pt idx="7088">
                  <c:v>4088.09</c:v>
                </c:pt>
                <c:pt idx="7089">
                  <c:v>2735.54</c:v>
                </c:pt>
                <c:pt idx="7090">
                  <c:v>4366.34</c:v>
                </c:pt>
                <c:pt idx="7091">
                  <c:v>3394.01</c:v>
                </c:pt>
                <c:pt idx="7092">
                  <c:v>1955.43</c:v>
                </c:pt>
                <c:pt idx="7093">
                  <c:v>2505.61</c:v>
                </c:pt>
                <c:pt idx="7094">
                  <c:v>2425.4</c:v>
                </c:pt>
                <c:pt idx="7095">
                  <c:v>3692.09</c:v>
                </c:pt>
                <c:pt idx="7096">
                  <c:v>2945.34</c:v>
                </c:pt>
                <c:pt idx="7097">
                  <c:v>3280.56</c:v>
                </c:pt>
                <c:pt idx="7098">
                  <c:v>1923.27</c:v>
                </c:pt>
                <c:pt idx="7099">
                  <c:v>3872.54</c:v>
                </c:pt>
                <c:pt idx="7100">
                  <c:v>3443.89</c:v>
                </c:pt>
                <c:pt idx="7101">
                  <c:v>2257.33</c:v>
                </c:pt>
                <c:pt idx="7102">
                  <c:v>2626.26</c:v>
                </c:pt>
                <c:pt idx="7103">
                  <c:v>2676.37</c:v>
                </c:pt>
                <c:pt idx="7104">
                  <c:v>2028.21</c:v>
                </c:pt>
                <c:pt idx="7105">
                  <c:v>1755.7</c:v>
                </c:pt>
                <c:pt idx="7106">
                  <c:v>2757.58</c:v>
                </c:pt>
                <c:pt idx="7107">
                  <c:v>2054.91</c:v>
                </c:pt>
                <c:pt idx="7108">
                  <c:v>1682.4</c:v>
                </c:pt>
                <c:pt idx="7109">
                  <c:v>2462.83</c:v>
                </c:pt>
                <c:pt idx="7110">
                  <c:v>2352.77</c:v>
                </c:pt>
                <c:pt idx="7111">
                  <c:v>2101.35</c:v>
                </c:pt>
                <c:pt idx="7112">
                  <c:v>2596.89</c:v>
                </c:pt>
                <c:pt idx="7113">
                  <c:v>2661.74</c:v>
                </c:pt>
                <c:pt idx="7114">
                  <c:v>2220.13</c:v>
                </c:pt>
                <c:pt idx="7115">
                  <c:v>2867.26</c:v>
                </c:pt>
                <c:pt idx="7116">
                  <c:v>2711.82</c:v>
                </c:pt>
                <c:pt idx="7117">
                  <c:v>2369.7600000000002</c:v>
                </c:pt>
                <c:pt idx="7118">
                  <c:v>2534.25</c:v>
                </c:pt>
                <c:pt idx="7119">
                  <c:v>3234.11</c:v>
                </c:pt>
                <c:pt idx="7120">
                  <c:v>2523.66</c:v>
                </c:pt>
                <c:pt idx="7121">
                  <c:v>1900.97</c:v>
                </c:pt>
                <c:pt idx="7122">
                  <c:v>2814.02</c:v>
                </c:pt>
                <c:pt idx="7123">
                  <c:v>2211.35</c:v>
                </c:pt>
                <c:pt idx="7124">
                  <c:v>2217.13</c:v>
                </c:pt>
                <c:pt idx="7125">
                  <c:v>2340.25</c:v>
                </c:pt>
                <c:pt idx="7126">
                  <c:v>2229.37</c:v>
                </c:pt>
                <c:pt idx="7127">
                  <c:v>2302.5300000000002</c:v>
                </c:pt>
                <c:pt idx="7128">
                  <c:v>2102.0500000000002</c:v>
                </c:pt>
                <c:pt idx="7129">
                  <c:v>2238.96</c:v>
                </c:pt>
                <c:pt idx="7130">
                  <c:v>2531.5</c:v>
                </c:pt>
                <c:pt idx="7131">
                  <c:v>2069.62</c:v>
                </c:pt>
                <c:pt idx="7132">
                  <c:v>2946.64</c:v>
                </c:pt>
                <c:pt idx="7133">
                  <c:v>2455.92</c:v>
                </c:pt>
                <c:pt idx="7134">
                  <c:v>2017.23</c:v>
                </c:pt>
                <c:pt idx="7135">
                  <c:v>2097.92</c:v>
                </c:pt>
                <c:pt idx="7136">
                  <c:v>2763.61</c:v>
                </c:pt>
                <c:pt idx="7137">
                  <c:v>2620.5700000000002</c:v>
                </c:pt>
                <c:pt idx="7138">
                  <c:v>2477.87</c:v>
                </c:pt>
                <c:pt idx="7139">
                  <c:v>3592.59</c:v>
                </c:pt>
                <c:pt idx="7140">
                  <c:v>2178.27</c:v>
                </c:pt>
                <c:pt idx="7141">
                  <c:v>2260.08</c:v>
                </c:pt>
                <c:pt idx="7142">
                  <c:v>1993.2</c:v>
                </c:pt>
                <c:pt idx="7143">
                  <c:v>2141.94</c:v>
                </c:pt>
                <c:pt idx="7144">
                  <c:v>2130.37</c:v>
                </c:pt>
                <c:pt idx="7145">
                  <c:v>2607.59</c:v>
                </c:pt>
                <c:pt idx="7146">
                  <c:v>3963.26</c:v>
                </c:pt>
                <c:pt idx="7147">
                  <c:v>4426.95</c:v>
                </c:pt>
                <c:pt idx="7148">
                  <c:v>3669.64</c:v>
                </c:pt>
                <c:pt idx="7149">
                  <c:v>2589.34</c:v>
                </c:pt>
                <c:pt idx="7150">
                  <c:v>2451.9499999999998</c:v>
                </c:pt>
                <c:pt idx="7151">
                  <c:v>2266.0100000000002</c:v>
                </c:pt>
                <c:pt idx="7152">
                  <c:v>1960.64</c:v>
                </c:pt>
                <c:pt idx="7153">
                  <c:v>2276.59</c:v>
                </c:pt>
                <c:pt idx="7154">
                  <c:v>1963.3</c:v>
                </c:pt>
                <c:pt idx="7155">
                  <c:v>2374.54</c:v>
                </c:pt>
                <c:pt idx="7156">
                  <c:v>2224.2399999999998</c:v>
                </c:pt>
                <c:pt idx="7157">
                  <c:v>1949.98</c:v>
                </c:pt>
                <c:pt idx="7158">
                  <c:v>2447.87</c:v>
                </c:pt>
                <c:pt idx="7159">
                  <c:v>1969.37</c:v>
                </c:pt>
                <c:pt idx="7160">
                  <c:v>2151.91</c:v>
                </c:pt>
                <c:pt idx="7161">
                  <c:v>2332.66</c:v>
                </c:pt>
                <c:pt idx="7162">
                  <c:v>2551.7399999999998</c:v>
                </c:pt>
                <c:pt idx="7163">
                  <c:v>1863.56</c:v>
                </c:pt>
                <c:pt idx="7164">
                  <c:v>1961.33</c:v>
                </c:pt>
                <c:pt idx="7165">
                  <c:v>3328.46</c:v>
                </c:pt>
                <c:pt idx="7166">
                  <c:v>2454.1799999999998</c:v>
                </c:pt>
                <c:pt idx="7167">
                  <c:v>2356.7800000000002</c:v>
                </c:pt>
                <c:pt idx="7168">
                  <c:v>2455.2399999999998</c:v>
                </c:pt>
                <c:pt idx="7169">
                  <c:v>2242.59</c:v>
                </c:pt>
                <c:pt idx="7170">
                  <c:v>1920.56</c:v>
                </c:pt>
                <c:pt idx="7171">
                  <c:v>2203</c:v>
                </c:pt>
                <c:pt idx="7172">
                  <c:v>2055.7399999999998</c:v>
                </c:pt>
                <c:pt idx="7173">
                  <c:v>2443.2800000000002</c:v>
                </c:pt>
                <c:pt idx="7174">
                  <c:v>2182.19</c:v>
                </c:pt>
                <c:pt idx="7175">
                  <c:v>4341.2</c:v>
                </c:pt>
                <c:pt idx="7176">
                  <c:v>2088.23</c:v>
                </c:pt>
                <c:pt idx="7177">
                  <c:v>2240.8200000000002</c:v>
                </c:pt>
                <c:pt idx="7178">
                  <c:v>2953.02</c:v>
                </c:pt>
                <c:pt idx="7179">
                  <c:v>2083.6999999999998</c:v>
                </c:pt>
                <c:pt idx="7180">
                  <c:v>2174.5500000000002</c:v>
                </c:pt>
                <c:pt idx="7181">
                  <c:v>2821.26</c:v>
                </c:pt>
                <c:pt idx="7182">
                  <c:v>2676.89</c:v>
                </c:pt>
                <c:pt idx="7183">
                  <c:v>2298.9</c:v>
                </c:pt>
                <c:pt idx="7184">
                  <c:v>2089.14</c:v>
                </c:pt>
                <c:pt idx="7185">
                  <c:v>2679.04</c:v>
                </c:pt>
                <c:pt idx="7186">
                  <c:v>2047.12</c:v>
                </c:pt>
                <c:pt idx="7187">
                  <c:v>1917.33</c:v>
                </c:pt>
                <c:pt idx="7188">
                  <c:v>2823.68</c:v>
                </c:pt>
                <c:pt idx="7189">
                  <c:v>3022.94</c:v>
                </c:pt>
                <c:pt idx="7190">
                  <c:v>2616.87</c:v>
                </c:pt>
                <c:pt idx="7191">
                  <c:v>2560.2199999999998</c:v>
                </c:pt>
                <c:pt idx="7192">
                  <c:v>3024.34</c:v>
                </c:pt>
                <c:pt idx="7193">
                  <c:v>3067.88</c:v>
                </c:pt>
                <c:pt idx="7194">
                  <c:v>2892.66</c:v>
                </c:pt>
                <c:pt idx="7195">
                  <c:v>2254.9699999999998</c:v>
                </c:pt>
                <c:pt idx="7196">
                  <c:v>2385.66</c:v>
                </c:pt>
                <c:pt idx="7197">
                  <c:v>1936.95</c:v>
                </c:pt>
                <c:pt idx="7198">
                  <c:v>1827.94</c:v>
                </c:pt>
                <c:pt idx="7199">
                  <c:v>2996.65</c:v>
                </c:pt>
                <c:pt idx="7200">
                  <c:v>904.61</c:v>
                </c:pt>
                <c:pt idx="7201">
                  <c:v>83.56</c:v>
                </c:pt>
                <c:pt idx="7202">
                  <c:v>588.82000000000005</c:v>
                </c:pt>
                <c:pt idx="7203">
                  <c:v>1015.34</c:v>
                </c:pt>
                <c:pt idx="7204">
                  <c:v>1889.24</c:v>
                </c:pt>
                <c:pt idx="7205">
                  <c:v>2073.21</c:v>
                </c:pt>
                <c:pt idx="7206">
                  <c:v>1962.34</c:v>
                </c:pt>
                <c:pt idx="7207">
                  <c:v>1669.28</c:v>
                </c:pt>
                <c:pt idx="7208">
                  <c:v>2069.66</c:v>
                </c:pt>
                <c:pt idx="7209">
                  <c:v>2382.44</c:v>
                </c:pt>
                <c:pt idx="7210">
                  <c:v>1934.34</c:v>
                </c:pt>
                <c:pt idx="7211">
                  <c:v>2015.09</c:v>
                </c:pt>
                <c:pt idx="7212">
                  <c:v>2808.52</c:v>
                </c:pt>
                <c:pt idx="7213">
                  <c:v>1737.94</c:v>
                </c:pt>
                <c:pt idx="7214">
                  <c:v>1879.08</c:v>
                </c:pt>
                <c:pt idx="7215">
                  <c:v>2138.7199999999998</c:v>
                </c:pt>
                <c:pt idx="7216">
                  <c:v>2438.11</c:v>
                </c:pt>
                <c:pt idx="7217">
                  <c:v>1621.88</c:v>
                </c:pt>
                <c:pt idx="7218">
                  <c:v>2064.36</c:v>
                </c:pt>
                <c:pt idx="7219">
                  <c:v>1931.06</c:v>
                </c:pt>
                <c:pt idx="7220">
                  <c:v>1637.86</c:v>
                </c:pt>
                <c:pt idx="7221">
                  <c:v>1933.2</c:v>
                </c:pt>
                <c:pt idx="7222">
                  <c:v>1476.31</c:v>
                </c:pt>
                <c:pt idx="7223">
                  <c:v>1493.68</c:v>
                </c:pt>
                <c:pt idx="7224">
                  <c:v>1861.01</c:v>
                </c:pt>
                <c:pt idx="7225">
                  <c:v>2517.9299999999998</c:v>
                </c:pt>
                <c:pt idx="7226">
                  <c:v>1599.95</c:v>
                </c:pt>
                <c:pt idx="7227">
                  <c:v>1822.08</c:v>
                </c:pt>
                <c:pt idx="7228">
                  <c:v>1947.09</c:v>
                </c:pt>
                <c:pt idx="7229">
                  <c:v>1998.59</c:v>
                </c:pt>
                <c:pt idx="7230">
                  <c:v>2465.58</c:v>
                </c:pt>
                <c:pt idx="7231">
                  <c:v>1659.95</c:v>
                </c:pt>
                <c:pt idx="7232">
                  <c:v>3949</c:v>
                </c:pt>
                <c:pt idx="7233">
                  <c:v>2105.4299999999998</c:v>
                </c:pt>
                <c:pt idx="7234">
                  <c:v>2046.05</c:v>
                </c:pt>
                <c:pt idx="7235">
                  <c:v>1754.67</c:v>
                </c:pt>
                <c:pt idx="7236">
                  <c:v>1949.08</c:v>
                </c:pt>
                <c:pt idx="7237">
                  <c:v>1863.19</c:v>
                </c:pt>
                <c:pt idx="7238">
                  <c:v>1831.53</c:v>
                </c:pt>
                <c:pt idx="7239">
                  <c:v>1388.8</c:v>
                </c:pt>
                <c:pt idx="7240">
                  <c:v>1363.96</c:v>
                </c:pt>
                <c:pt idx="7241">
                  <c:v>2091.96</c:v>
                </c:pt>
                <c:pt idx="7242">
                  <c:v>2123.6</c:v>
                </c:pt>
                <c:pt idx="7243">
                  <c:v>1485.81</c:v>
                </c:pt>
                <c:pt idx="7244">
                  <c:v>1971.57</c:v>
                </c:pt>
                <c:pt idx="7245">
                  <c:v>2067.9499999999998</c:v>
                </c:pt>
                <c:pt idx="7246">
                  <c:v>1348.19</c:v>
                </c:pt>
                <c:pt idx="7247">
                  <c:v>2725.91</c:v>
                </c:pt>
                <c:pt idx="7248">
                  <c:v>2070.25</c:v>
                </c:pt>
                <c:pt idx="7249">
                  <c:v>1706.69</c:v>
                </c:pt>
                <c:pt idx="7250">
                  <c:v>1868.66</c:v>
                </c:pt>
                <c:pt idx="7251">
                  <c:v>3262.39</c:v>
                </c:pt>
                <c:pt idx="7252">
                  <c:v>1712.1</c:v>
                </c:pt>
                <c:pt idx="7253">
                  <c:v>1620.96</c:v>
                </c:pt>
                <c:pt idx="7254">
                  <c:v>2150.44</c:v>
                </c:pt>
                <c:pt idx="7255">
                  <c:v>1949.1</c:v>
                </c:pt>
                <c:pt idx="7256">
                  <c:v>1914.54</c:v>
                </c:pt>
                <c:pt idx="7257">
                  <c:v>2204.35</c:v>
                </c:pt>
                <c:pt idx="7258">
                  <c:v>1756.05</c:v>
                </c:pt>
                <c:pt idx="7259">
                  <c:v>2006.01</c:v>
                </c:pt>
                <c:pt idx="7260">
                  <c:v>1342.49</c:v>
                </c:pt>
                <c:pt idx="7261">
                  <c:v>1969.75</c:v>
                </c:pt>
                <c:pt idx="7262">
                  <c:v>1501.69</c:v>
                </c:pt>
                <c:pt idx="7263">
                  <c:v>1991.59</c:v>
                </c:pt>
                <c:pt idx="7264">
                  <c:v>1949.59</c:v>
                </c:pt>
                <c:pt idx="7265">
                  <c:v>1999.93</c:v>
                </c:pt>
                <c:pt idx="7266">
                  <c:v>2190.83</c:v>
                </c:pt>
                <c:pt idx="7267">
                  <c:v>1495.31</c:v>
                </c:pt>
                <c:pt idx="7268">
                  <c:v>1504.59</c:v>
                </c:pt>
                <c:pt idx="7269">
                  <c:v>1899.2</c:v>
                </c:pt>
                <c:pt idx="7270">
                  <c:v>2037.28</c:v>
                </c:pt>
                <c:pt idx="7271">
                  <c:v>1466.11</c:v>
                </c:pt>
                <c:pt idx="7272">
                  <c:v>1489.66</c:v>
                </c:pt>
                <c:pt idx="7273">
                  <c:v>2683.37</c:v>
                </c:pt>
                <c:pt idx="7274">
                  <c:v>1676.41</c:v>
                </c:pt>
                <c:pt idx="7275">
                  <c:v>1951.11</c:v>
                </c:pt>
                <c:pt idx="7276">
                  <c:v>1221.54</c:v>
                </c:pt>
                <c:pt idx="7277">
                  <c:v>1739.11</c:v>
                </c:pt>
                <c:pt idx="7278">
                  <c:v>1885.78</c:v>
                </c:pt>
                <c:pt idx="7279">
                  <c:v>1710.03</c:v>
                </c:pt>
                <c:pt idx="7280">
                  <c:v>1825.98</c:v>
                </c:pt>
                <c:pt idx="7281">
                  <c:v>1784.69</c:v>
                </c:pt>
                <c:pt idx="7282">
                  <c:v>1830.1</c:v>
                </c:pt>
                <c:pt idx="7283">
                  <c:v>2508.14</c:v>
                </c:pt>
                <c:pt idx="7284">
                  <c:v>1634.99</c:v>
                </c:pt>
                <c:pt idx="7285">
                  <c:v>1715.3</c:v>
                </c:pt>
                <c:pt idx="7286">
                  <c:v>2095.2600000000002</c:v>
                </c:pt>
                <c:pt idx="7287">
                  <c:v>1664.47</c:v>
                </c:pt>
                <c:pt idx="7288">
                  <c:v>2613.02</c:v>
                </c:pt>
                <c:pt idx="7289">
                  <c:v>2140.2199999999998</c:v>
                </c:pt>
                <c:pt idx="7290">
                  <c:v>1747.22</c:v>
                </c:pt>
                <c:pt idx="7291">
                  <c:v>1747.71</c:v>
                </c:pt>
                <c:pt idx="7292">
                  <c:v>1468.89</c:v>
                </c:pt>
                <c:pt idx="7293">
                  <c:v>2337.02</c:v>
                </c:pt>
                <c:pt idx="7294">
                  <c:v>1414.32</c:v>
                </c:pt>
                <c:pt idx="7295">
                  <c:v>1531.24</c:v>
                </c:pt>
                <c:pt idx="7296">
                  <c:v>1972.81</c:v>
                </c:pt>
                <c:pt idx="7297">
                  <c:v>949.45</c:v>
                </c:pt>
                <c:pt idx="7298">
                  <c:v>1809.78</c:v>
                </c:pt>
                <c:pt idx="7299">
                  <c:v>2323.35</c:v>
                </c:pt>
                <c:pt idx="7300">
                  <c:v>1695.06</c:v>
                </c:pt>
                <c:pt idx="7301">
                  <c:v>1549.74</c:v>
                </c:pt>
                <c:pt idx="7302">
                  <c:v>2232.54</c:v>
                </c:pt>
                <c:pt idx="7303">
                  <c:v>1956.46</c:v>
                </c:pt>
                <c:pt idx="7304">
                  <c:v>2412.16</c:v>
                </c:pt>
                <c:pt idx="7305">
                  <c:v>1786.87</c:v>
                </c:pt>
                <c:pt idx="7306">
                  <c:v>1743.06</c:v>
                </c:pt>
                <c:pt idx="7307">
                  <c:v>1796.82</c:v>
                </c:pt>
                <c:pt idx="7308">
                  <c:v>2200.1</c:v>
                </c:pt>
                <c:pt idx="7309">
                  <c:v>2585.94</c:v>
                </c:pt>
                <c:pt idx="7310">
                  <c:v>2826.04</c:v>
                </c:pt>
                <c:pt idx="7311">
                  <c:v>2524.6999999999998</c:v>
                </c:pt>
                <c:pt idx="7312">
                  <c:v>2285.0100000000002</c:v>
                </c:pt>
                <c:pt idx="7313">
                  <c:v>2138.0100000000002</c:v>
                </c:pt>
                <c:pt idx="7314">
                  <c:v>1944.09</c:v>
                </c:pt>
                <c:pt idx="7315">
                  <c:v>2198.36</c:v>
                </c:pt>
                <c:pt idx="7316">
                  <c:v>1964.24</c:v>
                </c:pt>
                <c:pt idx="7317">
                  <c:v>1953.08</c:v>
                </c:pt>
                <c:pt idx="7318">
                  <c:v>1644.53</c:v>
                </c:pt>
                <c:pt idx="7319">
                  <c:v>3780.02</c:v>
                </c:pt>
                <c:pt idx="7320">
                  <c:v>1909.97</c:v>
                </c:pt>
                <c:pt idx="7321">
                  <c:v>1918.53</c:v>
                </c:pt>
                <c:pt idx="7322">
                  <c:v>1420.76</c:v>
                </c:pt>
                <c:pt idx="7323">
                  <c:v>2187.39</c:v>
                </c:pt>
                <c:pt idx="7324">
                  <c:v>2329.2600000000002</c:v>
                </c:pt>
                <c:pt idx="7325">
                  <c:v>2064.9699999999998</c:v>
                </c:pt>
                <c:pt idx="7326">
                  <c:v>1760.14</c:v>
                </c:pt>
                <c:pt idx="7327">
                  <c:v>1873.84</c:v>
                </c:pt>
                <c:pt idx="7328">
                  <c:v>1632.52</c:v>
                </c:pt>
                <c:pt idx="7329">
                  <c:v>1758.21</c:v>
                </c:pt>
                <c:pt idx="7330">
                  <c:v>2177.6799999999998</c:v>
                </c:pt>
                <c:pt idx="7331">
                  <c:v>1775.08</c:v>
                </c:pt>
                <c:pt idx="7332">
                  <c:v>1964.69</c:v>
                </c:pt>
                <c:pt idx="7333">
                  <c:v>2414.62</c:v>
                </c:pt>
                <c:pt idx="7334">
                  <c:v>1976.07</c:v>
                </c:pt>
                <c:pt idx="7335">
                  <c:v>1826.83</c:v>
                </c:pt>
                <c:pt idx="7336">
                  <c:v>2219.44</c:v>
                </c:pt>
                <c:pt idx="7337">
                  <c:v>1661.59</c:v>
                </c:pt>
                <c:pt idx="7338">
                  <c:v>334.49</c:v>
                </c:pt>
                <c:pt idx="7339">
                  <c:v>1396.18</c:v>
                </c:pt>
                <c:pt idx="7340">
                  <c:v>1819.45</c:v>
                </c:pt>
                <c:pt idx="7341">
                  <c:v>2006.98</c:v>
                </c:pt>
                <c:pt idx="7342">
                  <c:v>2135.04</c:v>
                </c:pt>
                <c:pt idx="7343">
                  <c:v>1686.1</c:v>
                </c:pt>
                <c:pt idx="7344">
                  <c:v>2541.13</c:v>
                </c:pt>
                <c:pt idx="7345">
                  <c:v>1996.09</c:v>
                </c:pt>
                <c:pt idx="7346">
                  <c:v>2407.48</c:v>
                </c:pt>
                <c:pt idx="7347">
                  <c:v>1829.02</c:v>
                </c:pt>
                <c:pt idx="7348">
                  <c:v>1868.83</c:v>
                </c:pt>
                <c:pt idx="7349">
                  <c:v>1872.64</c:v>
                </c:pt>
                <c:pt idx="7350">
                  <c:v>2863.49</c:v>
                </c:pt>
                <c:pt idx="7351">
                  <c:v>1898</c:v>
                </c:pt>
                <c:pt idx="7352">
                  <c:v>1706.75</c:v>
                </c:pt>
                <c:pt idx="7353">
                  <c:v>1873.52</c:v>
                </c:pt>
                <c:pt idx="7354">
                  <c:v>1719.76</c:v>
                </c:pt>
                <c:pt idx="7355">
                  <c:v>1774.84</c:v>
                </c:pt>
                <c:pt idx="7356">
                  <c:v>2474.65</c:v>
                </c:pt>
                <c:pt idx="7357">
                  <c:v>2036.7</c:v>
                </c:pt>
                <c:pt idx="7358">
                  <c:v>1703.18</c:v>
                </c:pt>
                <c:pt idx="7359">
                  <c:v>1940.22</c:v>
                </c:pt>
                <c:pt idx="7360">
                  <c:v>2087.09</c:v>
                </c:pt>
                <c:pt idx="7361">
                  <c:v>1624.5</c:v>
                </c:pt>
                <c:pt idx="7362">
                  <c:v>1449.55</c:v>
                </c:pt>
                <c:pt idx="7363">
                  <c:v>1722.27</c:v>
                </c:pt>
                <c:pt idx="7364">
                  <c:v>2224.14</c:v>
                </c:pt>
                <c:pt idx="7365">
                  <c:v>1637.14</c:v>
                </c:pt>
                <c:pt idx="7366">
                  <c:v>1879.12</c:v>
                </c:pt>
                <c:pt idx="7367">
                  <c:v>2442.81</c:v>
                </c:pt>
                <c:pt idx="7368">
                  <c:v>1578.99</c:v>
                </c:pt>
                <c:pt idx="7369">
                  <c:v>2152.9299999999998</c:v>
                </c:pt>
                <c:pt idx="7370">
                  <c:v>1785.56</c:v>
                </c:pt>
                <c:pt idx="7371">
                  <c:v>1742.59</c:v>
                </c:pt>
                <c:pt idx="7372">
                  <c:v>1673.34</c:v>
                </c:pt>
                <c:pt idx="7373">
                  <c:v>2157.17</c:v>
                </c:pt>
                <c:pt idx="7374">
                  <c:v>2203.5500000000002</c:v>
                </c:pt>
                <c:pt idx="7375">
                  <c:v>2150.61</c:v>
                </c:pt>
                <c:pt idx="7376">
                  <c:v>3152.5</c:v>
                </c:pt>
                <c:pt idx="7377">
                  <c:v>2086.75</c:v>
                </c:pt>
                <c:pt idx="7378">
                  <c:v>1662.25</c:v>
                </c:pt>
                <c:pt idx="7379">
                  <c:v>1575.82</c:v>
                </c:pt>
                <c:pt idx="7380">
                  <c:v>1759.02</c:v>
                </c:pt>
                <c:pt idx="7381">
                  <c:v>1922.42</c:v>
                </c:pt>
                <c:pt idx="7382">
                  <c:v>1844.51</c:v>
                </c:pt>
                <c:pt idx="7383">
                  <c:v>2054.25</c:v>
                </c:pt>
                <c:pt idx="7384">
                  <c:v>2097.1999999999998</c:v>
                </c:pt>
                <c:pt idx="7385">
                  <c:v>2358.71</c:v>
                </c:pt>
                <c:pt idx="7386">
                  <c:v>1797.47</c:v>
                </c:pt>
                <c:pt idx="7387">
                  <c:v>2240.54</c:v>
                </c:pt>
                <c:pt idx="7388">
                  <c:v>1923.34</c:v>
                </c:pt>
                <c:pt idx="7389">
                  <c:v>2414.5500000000002</c:v>
                </c:pt>
                <c:pt idx="7390">
                  <c:v>1782.97</c:v>
                </c:pt>
                <c:pt idx="7391">
                  <c:v>2080.89</c:v>
                </c:pt>
                <c:pt idx="7392">
                  <c:v>1351.82</c:v>
                </c:pt>
                <c:pt idx="7393">
                  <c:v>2434.25</c:v>
                </c:pt>
                <c:pt idx="7394">
                  <c:v>2337.1</c:v>
                </c:pt>
                <c:pt idx="7395">
                  <c:v>1989.24</c:v>
                </c:pt>
                <c:pt idx="7396">
                  <c:v>2044.4</c:v>
                </c:pt>
                <c:pt idx="7397">
                  <c:v>2081.66</c:v>
                </c:pt>
                <c:pt idx="7398">
                  <c:v>1668.76</c:v>
                </c:pt>
                <c:pt idx="7399">
                  <c:v>1908.28</c:v>
                </c:pt>
                <c:pt idx="7400">
                  <c:v>1863.11</c:v>
                </c:pt>
                <c:pt idx="7401">
                  <c:v>1610.98</c:v>
                </c:pt>
                <c:pt idx="7402">
                  <c:v>1702.49</c:v>
                </c:pt>
                <c:pt idx="7403">
                  <c:v>1762.15</c:v>
                </c:pt>
                <c:pt idx="7404">
                  <c:v>1829.98</c:v>
                </c:pt>
                <c:pt idx="7405">
                  <c:v>1702.88</c:v>
                </c:pt>
                <c:pt idx="7406">
                  <c:v>2933.55</c:v>
                </c:pt>
                <c:pt idx="7407">
                  <c:v>2286.5300000000002</c:v>
                </c:pt>
                <c:pt idx="7408">
                  <c:v>1450.05</c:v>
                </c:pt>
                <c:pt idx="7409">
                  <c:v>1523.76</c:v>
                </c:pt>
                <c:pt idx="7410">
                  <c:v>2055.6</c:v>
                </c:pt>
                <c:pt idx="7411">
                  <c:v>1936.73</c:v>
                </c:pt>
                <c:pt idx="7412">
                  <c:v>1958.71</c:v>
                </c:pt>
                <c:pt idx="7413">
                  <c:v>1755.29</c:v>
                </c:pt>
                <c:pt idx="7414">
                  <c:v>1218.2</c:v>
                </c:pt>
                <c:pt idx="7415">
                  <c:v>1760.34</c:v>
                </c:pt>
                <c:pt idx="7416">
                  <c:v>2173.7800000000002</c:v>
                </c:pt>
                <c:pt idx="7417">
                  <c:v>2311.5</c:v>
                </c:pt>
                <c:pt idx="7418">
                  <c:v>1532.82</c:v>
                </c:pt>
                <c:pt idx="7419">
                  <c:v>1919.25</c:v>
                </c:pt>
                <c:pt idx="7420">
                  <c:v>2259.11</c:v>
                </c:pt>
                <c:pt idx="7421">
                  <c:v>2078.13</c:v>
                </c:pt>
                <c:pt idx="7422">
                  <c:v>2724.81</c:v>
                </c:pt>
                <c:pt idx="7423">
                  <c:v>2501.9499999999998</c:v>
                </c:pt>
                <c:pt idx="7424">
                  <c:v>1526.53</c:v>
                </c:pt>
                <c:pt idx="7425">
                  <c:v>1763.97</c:v>
                </c:pt>
                <c:pt idx="7426">
                  <c:v>2227.8200000000002</c:v>
                </c:pt>
                <c:pt idx="7427">
                  <c:v>1802.93</c:v>
                </c:pt>
                <c:pt idx="7428">
                  <c:v>1901.5</c:v>
                </c:pt>
                <c:pt idx="7429">
                  <c:v>1455.57</c:v>
                </c:pt>
                <c:pt idx="7430">
                  <c:v>1944.85</c:v>
                </c:pt>
                <c:pt idx="7431">
                  <c:v>1659.6</c:v>
                </c:pt>
                <c:pt idx="7432">
                  <c:v>2352.64</c:v>
                </c:pt>
                <c:pt idx="7433">
                  <c:v>2212.1999999999998</c:v>
                </c:pt>
                <c:pt idx="7434">
                  <c:v>1500.72</c:v>
                </c:pt>
                <c:pt idx="7435">
                  <c:v>926.32</c:v>
                </c:pt>
                <c:pt idx="7436">
                  <c:v>1787.51</c:v>
                </c:pt>
                <c:pt idx="7437">
                  <c:v>2094.04</c:v>
                </c:pt>
                <c:pt idx="7438">
                  <c:v>1667.99</c:v>
                </c:pt>
                <c:pt idx="7439">
                  <c:v>2057.31</c:v>
                </c:pt>
                <c:pt idx="7440">
                  <c:v>2093.04</c:v>
                </c:pt>
                <c:pt idx="7441">
                  <c:v>1644.49</c:v>
                </c:pt>
                <c:pt idx="7442">
                  <c:v>2097.37</c:v>
                </c:pt>
                <c:pt idx="7443">
                  <c:v>1840.03</c:v>
                </c:pt>
                <c:pt idx="7444">
                  <c:v>1645.83</c:v>
                </c:pt>
                <c:pt idx="7445">
                  <c:v>1894.83</c:v>
                </c:pt>
                <c:pt idx="7446">
                  <c:v>1907.4</c:v>
                </c:pt>
                <c:pt idx="7447">
                  <c:v>2144.81</c:v>
                </c:pt>
                <c:pt idx="7448">
                  <c:v>2433.48</c:v>
                </c:pt>
                <c:pt idx="7449">
                  <c:v>2353.46</c:v>
                </c:pt>
                <c:pt idx="7450">
                  <c:v>1965.65</c:v>
                </c:pt>
                <c:pt idx="7451">
                  <c:v>1989.13</c:v>
                </c:pt>
                <c:pt idx="7452">
                  <c:v>2980.08</c:v>
                </c:pt>
                <c:pt idx="7453">
                  <c:v>2319.1</c:v>
                </c:pt>
                <c:pt idx="7454">
                  <c:v>1560.83</c:v>
                </c:pt>
                <c:pt idx="7455">
                  <c:v>1739.05</c:v>
                </c:pt>
                <c:pt idx="7456">
                  <c:v>2434.4899999999998</c:v>
                </c:pt>
                <c:pt idx="7457">
                  <c:v>2086.42</c:v>
                </c:pt>
                <c:pt idx="7458">
                  <c:v>1825.44</c:v>
                </c:pt>
                <c:pt idx="7459">
                  <c:v>1848.84</c:v>
                </c:pt>
                <c:pt idx="7460">
                  <c:v>3273.19</c:v>
                </c:pt>
                <c:pt idx="7461">
                  <c:v>1668.23</c:v>
                </c:pt>
                <c:pt idx="7462">
                  <c:v>1937.42</c:v>
                </c:pt>
                <c:pt idx="7463">
                  <c:v>1760.94</c:v>
                </c:pt>
                <c:pt idx="7464">
                  <c:v>1930.18</c:v>
                </c:pt>
                <c:pt idx="7465">
                  <c:v>2106.19</c:v>
                </c:pt>
                <c:pt idx="7466">
                  <c:v>1656.23</c:v>
                </c:pt>
                <c:pt idx="7467">
                  <c:v>2128.1</c:v>
                </c:pt>
                <c:pt idx="7468">
                  <c:v>1690.82</c:v>
                </c:pt>
                <c:pt idx="7469">
                  <c:v>2046.19</c:v>
                </c:pt>
                <c:pt idx="7470">
                  <c:v>2262.84</c:v>
                </c:pt>
                <c:pt idx="7471">
                  <c:v>1479.38</c:v>
                </c:pt>
                <c:pt idx="7472">
                  <c:v>1671.34</c:v>
                </c:pt>
                <c:pt idx="7473">
                  <c:v>2737.24</c:v>
                </c:pt>
                <c:pt idx="7474">
                  <c:v>2368.44</c:v>
                </c:pt>
                <c:pt idx="7475">
                  <c:v>1831.67</c:v>
                </c:pt>
                <c:pt idx="7476">
                  <c:v>2249.4</c:v>
                </c:pt>
                <c:pt idx="7477">
                  <c:v>2757.05</c:v>
                </c:pt>
                <c:pt idx="7478">
                  <c:v>1699.44</c:v>
                </c:pt>
                <c:pt idx="7479">
                  <c:v>1786.15</c:v>
                </c:pt>
                <c:pt idx="7480">
                  <c:v>2340.25</c:v>
                </c:pt>
                <c:pt idx="7481">
                  <c:v>1688.84</c:v>
                </c:pt>
                <c:pt idx="7482">
                  <c:v>1700.1</c:v>
                </c:pt>
                <c:pt idx="7483">
                  <c:v>1773.05</c:v>
                </c:pt>
                <c:pt idx="7484">
                  <c:v>2030.89</c:v>
                </c:pt>
                <c:pt idx="7485">
                  <c:v>2375.36</c:v>
                </c:pt>
                <c:pt idx="7486">
                  <c:v>1689.81</c:v>
                </c:pt>
                <c:pt idx="7487">
                  <c:v>1783.67</c:v>
                </c:pt>
                <c:pt idx="7488">
                  <c:v>1964.1</c:v>
                </c:pt>
                <c:pt idx="7489">
                  <c:v>2219.83</c:v>
                </c:pt>
                <c:pt idx="7490">
                  <c:v>1737.23</c:v>
                </c:pt>
                <c:pt idx="7491">
                  <c:v>1892.44</c:v>
                </c:pt>
                <c:pt idx="7492">
                  <c:v>2633.06</c:v>
                </c:pt>
                <c:pt idx="7493">
                  <c:v>1615.34</c:v>
                </c:pt>
                <c:pt idx="7494">
                  <c:v>1674.81</c:v>
                </c:pt>
                <c:pt idx="7495">
                  <c:v>2395.94</c:v>
                </c:pt>
                <c:pt idx="7496">
                  <c:v>2035.15</c:v>
                </c:pt>
                <c:pt idx="7497">
                  <c:v>2074.75</c:v>
                </c:pt>
                <c:pt idx="7498">
                  <c:v>2457.75</c:v>
                </c:pt>
                <c:pt idx="7499">
                  <c:v>1922.34</c:v>
                </c:pt>
                <c:pt idx="7500">
                  <c:v>1912.47</c:v>
                </c:pt>
                <c:pt idx="7501">
                  <c:v>2022.72</c:v>
                </c:pt>
                <c:pt idx="7502">
                  <c:v>2637.91</c:v>
                </c:pt>
                <c:pt idx="7503">
                  <c:v>2012.81</c:v>
                </c:pt>
                <c:pt idx="7504">
                  <c:v>2258.91</c:v>
                </c:pt>
                <c:pt idx="7505">
                  <c:v>2839</c:v>
                </c:pt>
                <c:pt idx="7506">
                  <c:v>1608.88</c:v>
                </c:pt>
                <c:pt idx="7507">
                  <c:v>1778.68</c:v>
                </c:pt>
                <c:pt idx="7508">
                  <c:v>2013.32</c:v>
                </c:pt>
                <c:pt idx="7509">
                  <c:v>2543.3000000000002</c:v>
                </c:pt>
                <c:pt idx="7510">
                  <c:v>162.03</c:v>
                </c:pt>
                <c:pt idx="7511">
                  <c:v>1480.97</c:v>
                </c:pt>
                <c:pt idx="7512">
                  <c:v>2389.3000000000002</c:v>
                </c:pt>
                <c:pt idx="7513">
                  <c:v>2312.39</c:v>
                </c:pt>
                <c:pt idx="7514">
                  <c:v>1790.48</c:v>
                </c:pt>
                <c:pt idx="7515">
                  <c:v>1562.78</c:v>
                </c:pt>
                <c:pt idx="7516">
                  <c:v>1554.06</c:v>
                </c:pt>
                <c:pt idx="7517">
                  <c:v>2091.87</c:v>
                </c:pt>
                <c:pt idx="7518">
                  <c:v>1987.36</c:v>
                </c:pt>
                <c:pt idx="7519">
                  <c:v>1667.25</c:v>
                </c:pt>
                <c:pt idx="7520">
                  <c:v>1730.5</c:v>
                </c:pt>
                <c:pt idx="7521">
                  <c:v>2014.18</c:v>
                </c:pt>
                <c:pt idx="7522">
                  <c:v>1692.38</c:v>
                </c:pt>
                <c:pt idx="7523">
                  <c:v>1877.63</c:v>
                </c:pt>
                <c:pt idx="7524">
                  <c:v>2395.44</c:v>
                </c:pt>
                <c:pt idx="7525">
                  <c:v>2048.89</c:v>
                </c:pt>
                <c:pt idx="7526">
                  <c:v>1749.61</c:v>
                </c:pt>
                <c:pt idx="7527">
                  <c:v>1537.99</c:v>
                </c:pt>
                <c:pt idx="7528">
                  <c:v>1960.45</c:v>
                </c:pt>
                <c:pt idx="7529">
                  <c:v>1683.53</c:v>
                </c:pt>
                <c:pt idx="7530">
                  <c:v>2254.41</c:v>
                </c:pt>
                <c:pt idx="7531">
                  <c:v>2246.8200000000002</c:v>
                </c:pt>
                <c:pt idx="7532">
                  <c:v>1833.16</c:v>
                </c:pt>
                <c:pt idx="7533">
                  <c:v>1743.96</c:v>
                </c:pt>
                <c:pt idx="7534">
                  <c:v>2135.94</c:v>
                </c:pt>
                <c:pt idx="7535">
                  <c:v>2155.33</c:v>
                </c:pt>
                <c:pt idx="7536">
                  <c:v>2313.73</c:v>
                </c:pt>
                <c:pt idx="7537">
                  <c:v>1898.56</c:v>
                </c:pt>
                <c:pt idx="7538">
                  <c:v>1835.76</c:v>
                </c:pt>
                <c:pt idx="7539">
                  <c:v>1988.53</c:v>
                </c:pt>
                <c:pt idx="7540">
                  <c:v>1985.39</c:v>
                </c:pt>
                <c:pt idx="7541">
                  <c:v>2731.15</c:v>
                </c:pt>
                <c:pt idx="7542">
                  <c:v>2342.2600000000002</c:v>
                </c:pt>
                <c:pt idx="7543">
                  <c:v>1949.22</c:v>
                </c:pt>
                <c:pt idx="7544">
                  <c:v>2246.39</c:v>
                </c:pt>
                <c:pt idx="7545">
                  <c:v>1505.72</c:v>
                </c:pt>
                <c:pt idx="7546">
                  <c:v>1824.38</c:v>
                </c:pt>
                <c:pt idx="7547">
                  <c:v>2319.12</c:v>
                </c:pt>
                <c:pt idx="7548">
                  <c:v>2166.5</c:v>
                </c:pt>
                <c:pt idx="7549">
                  <c:v>1998.61</c:v>
                </c:pt>
                <c:pt idx="7550">
                  <c:v>1417.59</c:v>
                </c:pt>
                <c:pt idx="7551">
                  <c:v>2286.86</c:v>
                </c:pt>
                <c:pt idx="7552">
                  <c:v>2101.5100000000002</c:v>
                </c:pt>
                <c:pt idx="7553">
                  <c:v>930.48</c:v>
                </c:pt>
                <c:pt idx="7554">
                  <c:v>1916.59</c:v>
                </c:pt>
                <c:pt idx="7555">
                  <c:v>1643.79</c:v>
                </c:pt>
                <c:pt idx="7556">
                  <c:v>1318.24</c:v>
                </c:pt>
                <c:pt idx="7557">
                  <c:v>2268.61</c:v>
                </c:pt>
                <c:pt idx="7558">
                  <c:v>2121.61</c:v>
                </c:pt>
                <c:pt idx="7559">
                  <c:v>1425.19</c:v>
                </c:pt>
                <c:pt idx="7560">
                  <c:v>1984.11</c:v>
                </c:pt>
                <c:pt idx="7561">
                  <c:v>1733.8</c:v>
                </c:pt>
                <c:pt idx="7562">
                  <c:v>1532.12</c:v>
                </c:pt>
                <c:pt idx="7563">
                  <c:v>2127.9499999999998</c:v>
                </c:pt>
                <c:pt idx="7564">
                  <c:v>2090.33</c:v>
                </c:pt>
                <c:pt idx="7565">
                  <c:v>1781.98</c:v>
                </c:pt>
                <c:pt idx="7566">
                  <c:v>2015.15</c:v>
                </c:pt>
                <c:pt idx="7567">
                  <c:v>1775.33</c:v>
                </c:pt>
                <c:pt idx="7568">
                  <c:v>1755.35</c:v>
                </c:pt>
                <c:pt idx="7569">
                  <c:v>1735.97</c:v>
                </c:pt>
                <c:pt idx="7570">
                  <c:v>1959.61</c:v>
                </c:pt>
                <c:pt idx="7571">
                  <c:v>1625.79</c:v>
                </c:pt>
                <c:pt idx="7572">
                  <c:v>1290.92</c:v>
                </c:pt>
                <c:pt idx="7573">
                  <c:v>1976.21</c:v>
                </c:pt>
                <c:pt idx="7574">
                  <c:v>2320.5500000000002</c:v>
                </c:pt>
                <c:pt idx="7575">
                  <c:v>1750.99</c:v>
                </c:pt>
                <c:pt idx="7576">
                  <c:v>1403.27</c:v>
                </c:pt>
                <c:pt idx="7577">
                  <c:v>3037.52</c:v>
                </c:pt>
                <c:pt idx="7578">
                  <c:v>3632.44</c:v>
                </c:pt>
                <c:pt idx="7579">
                  <c:v>2431.9899999999998</c:v>
                </c:pt>
                <c:pt idx="7580">
                  <c:v>2478.63</c:v>
                </c:pt>
                <c:pt idx="7581">
                  <c:v>3148.72</c:v>
                </c:pt>
                <c:pt idx="7582">
                  <c:v>1992.85</c:v>
                </c:pt>
                <c:pt idx="7583">
                  <c:v>3087.45</c:v>
                </c:pt>
                <c:pt idx="7584">
                  <c:v>2803.91</c:v>
                </c:pt>
                <c:pt idx="7585">
                  <c:v>2189.38</c:v>
                </c:pt>
                <c:pt idx="7586">
                  <c:v>2619.42</c:v>
                </c:pt>
                <c:pt idx="7587">
                  <c:v>2095.4</c:v>
                </c:pt>
                <c:pt idx="7588">
                  <c:v>2912.03</c:v>
                </c:pt>
                <c:pt idx="7589">
                  <c:v>2703.61</c:v>
                </c:pt>
                <c:pt idx="7590">
                  <c:v>2359.34</c:v>
                </c:pt>
                <c:pt idx="7591">
                  <c:v>2986.7</c:v>
                </c:pt>
                <c:pt idx="7592">
                  <c:v>3125.08</c:v>
                </c:pt>
                <c:pt idx="7593">
                  <c:v>2253.9</c:v>
                </c:pt>
                <c:pt idx="7594">
                  <c:v>2359.4</c:v>
                </c:pt>
                <c:pt idx="7595">
                  <c:v>2368.63</c:v>
                </c:pt>
                <c:pt idx="7596">
                  <c:v>2694.01</c:v>
                </c:pt>
                <c:pt idx="7597">
                  <c:v>2212.69</c:v>
                </c:pt>
                <c:pt idx="7598">
                  <c:v>2456.5500000000002</c:v>
                </c:pt>
                <c:pt idx="7599">
                  <c:v>2098.71</c:v>
                </c:pt>
                <c:pt idx="7600">
                  <c:v>2065.87</c:v>
                </c:pt>
                <c:pt idx="7601">
                  <c:v>2379.16</c:v>
                </c:pt>
                <c:pt idx="7602">
                  <c:v>2504.31</c:v>
                </c:pt>
                <c:pt idx="7603">
                  <c:v>2648.4</c:v>
                </c:pt>
                <c:pt idx="7604">
                  <c:v>2175.96</c:v>
                </c:pt>
                <c:pt idx="7605">
                  <c:v>2518.5</c:v>
                </c:pt>
                <c:pt idx="7606">
                  <c:v>2688.91</c:v>
                </c:pt>
                <c:pt idx="7607">
                  <c:v>2269.2800000000002</c:v>
                </c:pt>
                <c:pt idx="7608">
                  <c:v>1851.78</c:v>
                </c:pt>
                <c:pt idx="7609">
                  <c:v>2400.8000000000002</c:v>
                </c:pt>
                <c:pt idx="7610">
                  <c:v>2506.85</c:v>
                </c:pt>
                <c:pt idx="7611">
                  <c:v>1964.74</c:v>
                </c:pt>
                <c:pt idx="7612">
                  <c:v>1877.09</c:v>
                </c:pt>
                <c:pt idx="7613">
                  <c:v>2077.91</c:v>
                </c:pt>
                <c:pt idx="7614">
                  <c:v>2594.91</c:v>
                </c:pt>
                <c:pt idx="7615">
                  <c:v>2340.52</c:v>
                </c:pt>
                <c:pt idx="7616">
                  <c:v>2457.9499999999998</c:v>
                </c:pt>
                <c:pt idx="7617">
                  <c:v>2181.62</c:v>
                </c:pt>
                <c:pt idx="7618">
                  <c:v>3044.59</c:v>
                </c:pt>
                <c:pt idx="7619">
                  <c:v>2005.93</c:v>
                </c:pt>
                <c:pt idx="7620">
                  <c:v>1854.76</c:v>
                </c:pt>
                <c:pt idx="7621">
                  <c:v>2800.05</c:v>
                </c:pt>
                <c:pt idx="7622">
                  <c:v>2775.5</c:v>
                </c:pt>
                <c:pt idx="7623">
                  <c:v>1781.25</c:v>
                </c:pt>
                <c:pt idx="7624">
                  <c:v>2335.61</c:v>
                </c:pt>
                <c:pt idx="7625">
                  <c:v>1633.74</c:v>
                </c:pt>
                <c:pt idx="7626">
                  <c:v>2503.64</c:v>
                </c:pt>
                <c:pt idx="7627">
                  <c:v>2471.5300000000002</c:v>
                </c:pt>
                <c:pt idx="7628">
                  <c:v>2516.75</c:v>
                </c:pt>
                <c:pt idx="7629">
                  <c:v>2676.31</c:v>
                </c:pt>
                <c:pt idx="7630">
                  <c:v>2647.31</c:v>
                </c:pt>
                <c:pt idx="7631">
                  <c:v>2325.25</c:v>
                </c:pt>
                <c:pt idx="7632">
                  <c:v>3242.27</c:v>
                </c:pt>
                <c:pt idx="7633">
                  <c:v>2114.1799999999998</c:v>
                </c:pt>
                <c:pt idx="7634">
                  <c:v>2603.7199999999998</c:v>
                </c:pt>
                <c:pt idx="7635">
                  <c:v>2090.9699999999998</c:v>
                </c:pt>
                <c:pt idx="7636">
                  <c:v>2353.0300000000002</c:v>
                </c:pt>
                <c:pt idx="7637">
                  <c:v>1491.41</c:v>
                </c:pt>
                <c:pt idx="7638">
                  <c:v>1791.93</c:v>
                </c:pt>
                <c:pt idx="7639">
                  <c:v>2807.61</c:v>
                </c:pt>
                <c:pt idx="7640">
                  <c:v>2591.0700000000002</c:v>
                </c:pt>
                <c:pt idx="7641">
                  <c:v>2423.0700000000002</c:v>
                </c:pt>
                <c:pt idx="7642">
                  <c:v>2644.42</c:v>
                </c:pt>
                <c:pt idx="7643">
                  <c:v>1854.47</c:v>
                </c:pt>
                <c:pt idx="7644">
                  <c:v>1798.34</c:v>
                </c:pt>
                <c:pt idx="7645">
                  <c:v>2589.88</c:v>
                </c:pt>
                <c:pt idx="7646">
                  <c:v>1917.33</c:v>
                </c:pt>
                <c:pt idx="7647">
                  <c:v>2016.01</c:v>
                </c:pt>
                <c:pt idx="7648">
                  <c:v>2201.5300000000002</c:v>
                </c:pt>
                <c:pt idx="7649">
                  <c:v>1773.91</c:v>
                </c:pt>
                <c:pt idx="7650">
                  <c:v>2502.0300000000002</c:v>
                </c:pt>
                <c:pt idx="7651">
                  <c:v>1375.21</c:v>
                </c:pt>
                <c:pt idx="7652">
                  <c:v>2392.2600000000002</c:v>
                </c:pt>
                <c:pt idx="7653">
                  <c:v>2276.85</c:v>
                </c:pt>
                <c:pt idx="7654">
                  <c:v>1639.97</c:v>
                </c:pt>
                <c:pt idx="7655">
                  <c:v>2385.8000000000002</c:v>
                </c:pt>
                <c:pt idx="7656">
                  <c:v>4525.75</c:v>
                </c:pt>
                <c:pt idx="7657">
                  <c:v>2575.9299999999998</c:v>
                </c:pt>
                <c:pt idx="7658">
                  <c:v>2796.98</c:v>
                </c:pt>
                <c:pt idx="7659">
                  <c:v>3456.25</c:v>
                </c:pt>
                <c:pt idx="7660">
                  <c:v>2384.1999999999998</c:v>
                </c:pt>
                <c:pt idx="7661">
                  <c:v>2282</c:v>
                </c:pt>
                <c:pt idx="7662">
                  <c:v>2355.02</c:v>
                </c:pt>
                <c:pt idx="7663">
                  <c:v>1923.68</c:v>
                </c:pt>
                <c:pt idx="7664">
                  <c:v>1710.06</c:v>
                </c:pt>
                <c:pt idx="7665">
                  <c:v>2635.11</c:v>
                </c:pt>
                <c:pt idx="7666">
                  <c:v>2720.38</c:v>
                </c:pt>
                <c:pt idx="7667">
                  <c:v>2042.23</c:v>
                </c:pt>
                <c:pt idx="7668">
                  <c:v>2246.0300000000002</c:v>
                </c:pt>
                <c:pt idx="7669">
                  <c:v>4025.57</c:v>
                </c:pt>
                <c:pt idx="7670">
                  <c:v>2659.38</c:v>
                </c:pt>
                <c:pt idx="7671">
                  <c:v>3827.63</c:v>
                </c:pt>
                <c:pt idx="7672">
                  <c:v>2552.7600000000002</c:v>
                </c:pt>
                <c:pt idx="7673">
                  <c:v>2233.7399999999998</c:v>
                </c:pt>
                <c:pt idx="7674">
                  <c:v>3489.09</c:v>
                </c:pt>
                <c:pt idx="7675">
                  <c:v>2821.2</c:v>
                </c:pt>
                <c:pt idx="7676">
                  <c:v>2339.7199999999998</c:v>
                </c:pt>
                <c:pt idx="7677">
                  <c:v>1801.47</c:v>
                </c:pt>
                <c:pt idx="7678">
                  <c:v>2661.06</c:v>
                </c:pt>
                <c:pt idx="7679">
                  <c:v>2647.92</c:v>
                </c:pt>
                <c:pt idx="7680">
                  <c:v>2354.31</c:v>
                </c:pt>
                <c:pt idx="7681">
                  <c:v>2387.5500000000002</c:v>
                </c:pt>
                <c:pt idx="7682">
                  <c:v>3457.22</c:v>
                </c:pt>
                <c:pt idx="7683">
                  <c:v>495.28</c:v>
                </c:pt>
                <c:pt idx="7684">
                  <c:v>68.36</c:v>
                </c:pt>
                <c:pt idx="7685">
                  <c:v>444.29</c:v>
                </c:pt>
                <c:pt idx="7686">
                  <c:v>2418.62</c:v>
                </c:pt>
                <c:pt idx="7687">
                  <c:v>4273.93</c:v>
                </c:pt>
                <c:pt idx="7688">
                  <c:v>3398.53</c:v>
                </c:pt>
                <c:pt idx="7689">
                  <c:v>2637.79</c:v>
                </c:pt>
                <c:pt idx="7690">
                  <c:v>2450.9499999999998</c:v>
                </c:pt>
                <c:pt idx="7691">
                  <c:v>2700.55</c:v>
                </c:pt>
                <c:pt idx="7692">
                  <c:v>4059.89</c:v>
                </c:pt>
                <c:pt idx="7693">
                  <c:v>2339.59</c:v>
                </c:pt>
                <c:pt idx="7694">
                  <c:v>2683.12</c:v>
                </c:pt>
                <c:pt idx="7695">
                  <c:v>2155.62</c:v>
                </c:pt>
                <c:pt idx="7696">
                  <c:v>3141.58</c:v>
                </c:pt>
                <c:pt idx="7697">
                  <c:v>3181.26</c:v>
                </c:pt>
                <c:pt idx="7698">
                  <c:v>2602.39</c:v>
                </c:pt>
                <c:pt idx="7699">
                  <c:v>2367.39</c:v>
                </c:pt>
                <c:pt idx="7700">
                  <c:v>3115.22</c:v>
                </c:pt>
                <c:pt idx="7701">
                  <c:v>2532.94</c:v>
                </c:pt>
                <c:pt idx="7702">
                  <c:v>2676.67</c:v>
                </c:pt>
                <c:pt idx="7703">
                  <c:v>2832.28</c:v>
                </c:pt>
                <c:pt idx="7704">
                  <c:v>2378.62</c:v>
                </c:pt>
                <c:pt idx="7705">
                  <c:v>2130.4499999999998</c:v>
                </c:pt>
                <c:pt idx="7706">
                  <c:v>1583.86</c:v>
                </c:pt>
                <c:pt idx="7707">
                  <c:v>1548.42</c:v>
                </c:pt>
                <c:pt idx="7708">
                  <c:v>1999.49</c:v>
                </c:pt>
                <c:pt idx="7709">
                  <c:v>1847.23</c:v>
                </c:pt>
                <c:pt idx="7710">
                  <c:v>1822.62</c:v>
                </c:pt>
                <c:pt idx="7711">
                  <c:v>1685.01</c:v>
                </c:pt>
                <c:pt idx="7712">
                  <c:v>1700.22</c:v>
                </c:pt>
                <c:pt idx="7713">
                  <c:v>1640.83</c:v>
                </c:pt>
                <c:pt idx="7714">
                  <c:v>1874.1</c:v>
                </c:pt>
                <c:pt idx="7715">
                  <c:v>1357.69</c:v>
                </c:pt>
                <c:pt idx="7716">
                  <c:v>1813.01</c:v>
                </c:pt>
                <c:pt idx="7717">
                  <c:v>1608.99</c:v>
                </c:pt>
                <c:pt idx="7718">
                  <c:v>1749</c:v>
                </c:pt>
                <c:pt idx="7719">
                  <c:v>1615.27</c:v>
                </c:pt>
                <c:pt idx="7720">
                  <c:v>1436.63</c:v>
                </c:pt>
                <c:pt idx="7721">
                  <c:v>1893.07</c:v>
                </c:pt>
                <c:pt idx="7722">
                  <c:v>1991.52</c:v>
                </c:pt>
                <c:pt idx="7723">
                  <c:v>2094.6</c:v>
                </c:pt>
                <c:pt idx="7724">
                  <c:v>2408.39</c:v>
                </c:pt>
                <c:pt idx="7725">
                  <c:v>1886.49</c:v>
                </c:pt>
                <c:pt idx="7726">
                  <c:v>1915.3</c:v>
                </c:pt>
                <c:pt idx="7727">
                  <c:v>2133.87</c:v>
                </c:pt>
                <c:pt idx="7728">
                  <c:v>2177.33</c:v>
                </c:pt>
                <c:pt idx="7729">
                  <c:v>1850.63</c:v>
                </c:pt>
                <c:pt idx="7730">
                  <c:v>2123.5500000000002</c:v>
                </c:pt>
                <c:pt idx="7731">
                  <c:v>2357.9499999999998</c:v>
                </c:pt>
                <c:pt idx="7732">
                  <c:v>1527.68</c:v>
                </c:pt>
                <c:pt idx="7733">
                  <c:v>2167.0500000000002</c:v>
                </c:pt>
                <c:pt idx="7734">
                  <c:v>2445.4499999999998</c:v>
                </c:pt>
                <c:pt idx="7735">
                  <c:v>2104.0500000000002</c:v>
                </c:pt>
                <c:pt idx="7736">
                  <c:v>1473.16</c:v>
                </c:pt>
                <c:pt idx="7737">
                  <c:v>2471.0700000000002</c:v>
                </c:pt>
                <c:pt idx="7738">
                  <c:v>1836.77</c:v>
                </c:pt>
                <c:pt idx="7739">
                  <c:v>1395.06</c:v>
                </c:pt>
                <c:pt idx="7740">
                  <c:v>2105.79</c:v>
                </c:pt>
                <c:pt idx="7741">
                  <c:v>2203.81</c:v>
                </c:pt>
                <c:pt idx="7742">
                  <c:v>1921.75</c:v>
                </c:pt>
                <c:pt idx="7743">
                  <c:v>1669.8</c:v>
                </c:pt>
                <c:pt idx="7744">
                  <c:v>2332.9899999999998</c:v>
                </c:pt>
                <c:pt idx="7745">
                  <c:v>2245.2600000000002</c:v>
                </c:pt>
                <c:pt idx="7746">
                  <c:v>1596.12</c:v>
                </c:pt>
                <c:pt idx="7747">
                  <c:v>1791.3</c:v>
                </c:pt>
                <c:pt idx="7748">
                  <c:v>1964.35</c:v>
                </c:pt>
                <c:pt idx="7749">
                  <c:v>1940.22</c:v>
                </c:pt>
                <c:pt idx="7750">
                  <c:v>2232.15</c:v>
                </c:pt>
                <c:pt idx="7751">
                  <c:v>2056.6</c:v>
                </c:pt>
                <c:pt idx="7752">
                  <c:v>1869.7</c:v>
                </c:pt>
                <c:pt idx="7753">
                  <c:v>1903.74</c:v>
                </c:pt>
                <c:pt idx="7754">
                  <c:v>2239.7399999999998</c:v>
                </c:pt>
                <c:pt idx="7755">
                  <c:v>2423.96</c:v>
                </c:pt>
                <c:pt idx="7756">
                  <c:v>1427.6</c:v>
                </c:pt>
                <c:pt idx="7757">
                  <c:v>1741.77</c:v>
                </c:pt>
                <c:pt idx="7758">
                  <c:v>1798.46</c:v>
                </c:pt>
                <c:pt idx="7759">
                  <c:v>1445.48</c:v>
                </c:pt>
                <c:pt idx="7760">
                  <c:v>2248.1799999999998</c:v>
                </c:pt>
                <c:pt idx="7761">
                  <c:v>1723.82</c:v>
                </c:pt>
                <c:pt idx="7762">
                  <c:v>1854.37</c:v>
                </c:pt>
                <c:pt idx="7763">
                  <c:v>2054.59</c:v>
                </c:pt>
                <c:pt idx="7764">
                  <c:v>2531.84</c:v>
                </c:pt>
                <c:pt idx="7765">
                  <c:v>1461.98</c:v>
                </c:pt>
                <c:pt idx="7766">
                  <c:v>2408.2800000000002</c:v>
                </c:pt>
                <c:pt idx="7767">
                  <c:v>1835.54</c:v>
                </c:pt>
                <c:pt idx="7768">
                  <c:v>2226.2800000000002</c:v>
                </c:pt>
                <c:pt idx="7769">
                  <c:v>1841.48</c:v>
                </c:pt>
                <c:pt idx="7770">
                  <c:v>1870.01</c:v>
                </c:pt>
                <c:pt idx="7771">
                  <c:v>1851.4</c:v>
                </c:pt>
                <c:pt idx="7772">
                  <c:v>2062.4299999999998</c:v>
                </c:pt>
                <c:pt idx="7773">
                  <c:v>2275.71</c:v>
                </c:pt>
                <c:pt idx="7774">
                  <c:v>2123.79</c:v>
                </c:pt>
                <c:pt idx="7775">
                  <c:v>2070.5300000000002</c:v>
                </c:pt>
                <c:pt idx="7776">
                  <c:v>2219.88</c:v>
                </c:pt>
                <c:pt idx="7777">
                  <c:v>1972.89</c:v>
                </c:pt>
                <c:pt idx="7778">
                  <c:v>2138.46</c:v>
                </c:pt>
                <c:pt idx="7779">
                  <c:v>1551.14</c:v>
                </c:pt>
                <c:pt idx="7780">
                  <c:v>1801.23</c:v>
                </c:pt>
                <c:pt idx="7781">
                  <c:v>1978.68</c:v>
                </c:pt>
                <c:pt idx="7782">
                  <c:v>2312.2199999999998</c:v>
                </c:pt>
                <c:pt idx="7783">
                  <c:v>2370.09</c:v>
                </c:pt>
                <c:pt idx="7784">
                  <c:v>2501.96</c:v>
                </c:pt>
                <c:pt idx="7785">
                  <c:v>1811.68</c:v>
                </c:pt>
                <c:pt idx="7786">
                  <c:v>1553.41</c:v>
                </c:pt>
                <c:pt idx="7787">
                  <c:v>2133.71</c:v>
                </c:pt>
                <c:pt idx="7788">
                  <c:v>1830.4</c:v>
                </c:pt>
                <c:pt idx="7789">
                  <c:v>2697.41</c:v>
                </c:pt>
                <c:pt idx="7790">
                  <c:v>1973.74</c:v>
                </c:pt>
                <c:pt idx="7791">
                  <c:v>1477.02</c:v>
                </c:pt>
                <c:pt idx="7792">
                  <c:v>1521.2</c:v>
                </c:pt>
                <c:pt idx="7793">
                  <c:v>2392.84</c:v>
                </c:pt>
                <c:pt idx="7794">
                  <c:v>2053.1799999999998</c:v>
                </c:pt>
                <c:pt idx="7795">
                  <c:v>1695.09</c:v>
                </c:pt>
                <c:pt idx="7796">
                  <c:v>1862.28</c:v>
                </c:pt>
                <c:pt idx="7797">
                  <c:v>2638.82</c:v>
                </c:pt>
                <c:pt idx="7798">
                  <c:v>1174.07</c:v>
                </c:pt>
                <c:pt idx="7799">
                  <c:v>1969.74</c:v>
                </c:pt>
                <c:pt idx="7800">
                  <c:v>2548.6999999999998</c:v>
                </c:pt>
                <c:pt idx="7801">
                  <c:v>1360.35</c:v>
                </c:pt>
                <c:pt idx="7802">
                  <c:v>1673.12</c:v>
                </c:pt>
                <c:pt idx="7803">
                  <c:v>2088.54</c:v>
                </c:pt>
                <c:pt idx="7804">
                  <c:v>1914.04</c:v>
                </c:pt>
                <c:pt idx="7805">
                  <c:v>2325.42</c:v>
                </c:pt>
                <c:pt idx="7806">
                  <c:v>1773.8</c:v>
                </c:pt>
                <c:pt idx="7807">
                  <c:v>2104.56</c:v>
                </c:pt>
                <c:pt idx="7808">
                  <c:v>1723.05</c:v>
                </c:pt>
                <c:pt idx="7809">
                  <c:v>1807.87</c:v>
                </c:pt>
                <c:pt idx="7810">
                  <c:v>1500.59</c:v>
                </c:pt>
                <c:pt idx="7811">
                  <c:v>1613.43</c:v>
                </c:pt>
                <c:pt idx="7812">
                  <c:v>1601.75</c:v>
                </c:pt>
                <c:pt idx="7813">
                  <c:v>1641.11</c:v>
                </c:pt>
                <c:pt idx="7814">
                  <c:v>1826.18</c:v>
                </c:pt>
                <c:pt idx="7815">
                  <c:v>1579.5</c:v>
                </c:pt>
                <c:pt idx="7816">
                  <c:v>2104.92</c:v>
                </c:pt>
                <c:pt idx="7817">
                  <c:v>1989.79</c:v>
                </c:pt>
                <c:pt idx="7818">
                  <c:v>1511.57</c:v>
                </c:pt>
                <c:pt idx="7819">
                  <c:v>1588.9</c:v>
                </c:pt>
                <c:pt idx="7820">
                  <c:v>2033.54</c:v>
                </c:pt>
                <c:pt idx="7821">
                  <c:v>2206.9699999999998</c:v>
                </c:pt>
                <c:pt idx="7822">
                  <c:v>1813.9</c:v>
                </c:pt>
                <c:pt idx="7823">
                  <c:v>1773.14</c:v>
                </c:pt>
                <c:pt idx="7824">
                  <c:v>2104.13</c:v>
                </c:pt>
                <c:pt idx="7825">
                  <c:v>1804.81</c:v>
                </c:pt>
                <c:pt idx="7826">
                  <c:v>2367.7800000000002</c:v>
                </c:pt>
                <c:pt idx="7827">
                  <c:v>1761.02</c:v>
                </c:pt>
                <c:pt idx="7828">
                  <c:v>1568.77</c:v>
                </c:pt>
                <c:pt idx="7829">
                  <c:v>2385.9299999999998</c:v>
                </c:pt>
                <c:pt idx="7830">
                  <c:v>3071.34</c:v>
                </c:pt>
                <c:pt idx="7831">
                  <c:v>5100.16</c:v>
                </c:pt>
                <c:pt idx="7832">
                  <c:v>1719.42</c:v>
                </c:pt>
                <c:pt idx="7833">
                  <c:v>1781.19</c:v>
                </c:pt>
                <c:pt idx="7834">
                  <c:v>1679.79</c:v>
                </c:pt>
                <c:pt idx="7835">
                  <c:v>1444.34</c:v>
                </c:pt>
                <c:pt idx="7836">
                  <c:v>1889.96</c:v>
                </c:pt>
                <c:pt idx="7837">
                  <c:v>1410.55</c:v>
                </c:pt>
                <c:pt idx="7838">
                  <c:v>2354.62</c:v>
                </c:pt>
                <c:pt idx="7839">
                  <c:v>1438.64</c:v>
                </c:pt>
                <c:pt idx="7840">
                  <c:v>1788.98</c:v>
                </c:pt>
                <c:pt idx="7841">
                  <c:v>1407.71</c:v>
                </c:pt>
                <c:pt idx="7842">
                  <c:v>1374.7</c:v>
                </c:pt>
                <c:pt idx="7843">
                  <c:v>1877.89</c:v>
                </c:pt>
                <c:pt idx="7844">
                  <c:v>1530.82</c:v>
                </c:pt>
                <c:pt idx="7845">
                  <c:v>1352.87</c:v>
                </c:pt>
                <c:pt idx="7846">
                  <c:v>1894.12</c:v>
                </c:pt>
                <c:pt idx="7847">
                  <c:v>2179.14</c:v>
                </c:pt>
                <c:pt idx="7848">
                  <c:v>3154.31</c:v>
                </c:pt>
                <c:pt idx="7849">
                  <c:v>2027.33</c:v>
                </c:pt>
                <c:pt idx="7850">
                  <c:v>1707.35</c:v>
                </c:pt>
                <c:pt idx="7851">
                  <c:v>2679.34</c:v>
                </c:pt>
                <c:pt idx="7852">
                  <c:v>1942.32</c:v>
                </c:pt>
                <c:pt idx="7853">
                  <c:v>1894.31</c:v>
                </c:pt>
                <c:pt idx="7854">
                  <c:v>2010.06</c:v>
                </c:pt>
                <c:pt idx="7855">
                  <c:v>1568.34</c:v>
                </c:pt>
                <c:pt idx="7856">
                  <c:v>1599.8</c:v>
                </c:pt>
                <c:pt idx="7857">
                  <c:v>2599.4699999999998</c:v>
                </c:pt>
                <c:pt idx="7858">
                  <c:v>2198.09</c:v>
                </c:pt>
                <c:pt idx="7859">
                  <c:v>1675.45</c:v>
                </c:pt>
                <c:pt idx="7860">
                  <c:v>2206.9499999999998</c:v>
                </c:pt>
                <c:pt idx="7861">
                  <c:v>2114.86</c:v>
                </c:pt>
                <c:pt idx="7862">
                  <c:v>1668.9</c:v>
                </c:pt>
                <c:pt idx="7863">
                  <c:v>1718.58</c:v>
                </c:pt>
                <c:pt idx="7864">
                  <c:v>2084.48</c:v>
                </c:pt>
                <c:pt idx="7865">
                  <c:v>1911.33</c:v>
                </c:pt>
                <c:pt idx="7866">
                  <c:v>2120.75</c:v>
                </c:pt>
                <c:pt idx="7867">
                  <c:v>2174.17</c:v>
                </c:pt>
                <c:pt idx="7868">
                  <c:v>2316.2600000000002</c:v>
                </c:pt>
                <c:pt idx="7869">
                  <c:v>2338.58</c:v>
                </c:pt>
                <c:pt idx="7870">
                  <c:v>2178.96</c:v>
                </c:pt>
                <c:pt idx="7871">
                  <c:v>1834.23</c:v>
                </c:pt>
                <c:pt idx="7872">
                  <c:v>2422.63</c:v>
                </c:pt>
                <c:pt idx="7873">
                  <c:v>2593.65</c:v>
                </c:pt>
                <c:pt idx="7874">
                  <c:v>2767</c:v>
                </c:pt>
                <c:pt idx="7875">
                  <c:v>2602.73</c:v>
                </c:pt>
                <c:pt idx="7876">
                  <c:v>2314.84</c:v>
                </c:pt>
                <c:pt idx="7877">
                  <c:v>2348.89</c:v>
                </c:pt>
                <c:pt idx="7878">
                  <c:v>2123.3200000000002</c:v>
                </c:pt>
                <c:pt idx="7879">
                  <c:v>2110.08</c:v>
                </c:pt>
                <c:pt idx="7880">
                  <c:v>1807.45</c:v>
                </c:pt>
                <c:pt idx="7881">
                  <c:v>1999.18</c:v>
                </c:pt>
                <c:pt idx="7882">
                  <c:v>2352.81</c:v>
                </c:pt>
                <c:pt idx="7883">
                  <c:v>2360.56</c:v>
                </c:pt>
                <c:pt idx="7884">
                  <c:v>1764.23</c:v>
                </c:pt>
                <c:pt idx="7885">
                  <c:v>2347.79</c:v>
                </c:pt>
                <c:pt idx="7886">
                  <c:v>2090.4499999999998</c:v>
                </c:pt>
                <c:pt idx="7887">
                  <c:v>2155.77</c:v>
                </c:pt>
                <c:pt idx="7888">
                  <c:v>2107.2399999999998</c:v>
                </c:pt>
                <c:pt idx="7889">
                  <c:v>3017.12</c:v>
                </c:pt>
                <c:pt idx="7890">
                  <c:v>1754.41</c:v>
                </c:pt>
                <c:pt idx="7891">
                  <c:v>1143.02</c:v>
                </c:pt>
                <c:pt idx="7892">
                  <c:v>2432.0100000000002</c:v>
                </c:pt>
                <c:pt idx="7893">
                  <c:v>2453.73</c:v>
                </c:pt>
                <c:pt idx="7894">
                  <c:v>2248</c:v>
                </c:pt>
                <c:pt idx="7895">
                  <c:v>2219.42</c:v>
                </c:pt>
                <c:pt idx="7896">
                  <c:v>2082.67</c:v>
                </c:pt>
                <c:pt idx="7897">
                  <c:v>1089.1400000000001</c:v>
                </c:pt>
                <c:pt idx="7898">
                  <c:v>2447.4</c:v>
                </c:pt>
                <c:pt idx="7899">
                  <c:v>1791.72</c:v>
                </c:pt>
                <c:pt idx="7900">
                  <c:v>2342.14</c:v>
                </c:pt>
                <c:pt idx="7901">
                  <c:v>2753.56</c:v>
                </c:pt>
                <c:pt idx="7902">
                  <c:v>3753.81</c:v>
                </c:pt>
                <c:pt idx="7903">
                  <c:v>3734.25</c:v>
                </c:pt>
                <c:pt idx="7904">
                  <c:v>3353.82</c:v>
                </c:pt>
                <c:pt idx="7905">
                  <c:v>3123.26</c:v>
                </c:pt>
                <c:pt idx="7906">
                  <c:v>3411.72</c:v>
                </c:pt>
                <c:pt idx="7907">
                  <c:v>3261.32</c:v>
                </c:pt>
                <c:pt idx="7908">
                  <c:v>3209.84</c:v>
                </c:pt>
                <c:pt idx="7909">
                  <c:v>2334.67</c:v>
                </c:pt>
                <c:pt idx="7910">
                  <c:v>2831.13</c:v>
                </c:pt>
                <c:pt idx="7911">
                  <c:v>2019.62</c:v>
                </c:pt>
                <c:pt idx="7912">
                  <c:v>3231.88</c:v>
                </c:pt>
                <c:pt idx="7913">
                  <c:v>2707.26</c:v>
                </c:pt>
                <c:pt idx="7914">
                  <c:v>1567.98</c:v>
                </c:pt>
                <c:pt idx="7915">
                  <c:v>1722.15</c:v>
                </c:pt>
                <c:pt idx="7916">
                  <c:v>1657.18</c:v>
                </c:pt>
                <c:pt idx="7917">
                  <c:v>4228.8999999999996</c:v>
                </c:pt>
                <c:pt idx="7918">
                  <c:v>1777.82</c:v>
                </c:pt>
                <c:pt idx="7919">
                  <c:v>2163.21</c:v>
                </c:pt>
                <c:pt idx="7920">
                  <c:v>1685.85</c:v>
                </c:pt>
                <c:pt idx="7921">
                  <c:v>1293.29</c:v>
                </c:pt>
                <c:pt idx="7922">
                  <c:v>1739.45</c:v>
                </c:pt>
                <c:pt idx="7923">
                  <c:v>1492.05</c:v>
                </c:pt>
                <c:pt idx="7924">
                  <c:v>1546.9</c:v>
                </c:pt>
                <c:pt idx="7925">
                  <c:v>1138.47</c:v>
                </c:pt>
                <c:pt idx="7926">
                  <c:v>1444.27</c:v>
                </c:pt>
                <c:pt idx="7927">
                  <c:v>1266.3499999999999</c:v>
                </c:pt>
                <c:pt idx="7928">
                  <c:v>1497.73</c:v>
                </c:pt>
                <c:pt idx="7929">
                  <c:v>2315.25</c:v>
                </c:pt>
                <c:pt idx="7930">
                  <c:v>1539.1</c:v>
                </c:pt>
                <c:pt idx="7931">
                  <c:v>1230.4100000000001</c:v>
                </c:pt>
                <c:pt idx="7932">
                  <c:v>1465.15</c:v>
                </c:pt>
                <c:pt idx="7933">
                  <c:v>1565.65</c:v>
                </c:pt>
                <c:pt idx="7934">
                  <c:v>1207.22</c:v>
                </c:pt>
                <c:pt idx="7935">
                  <c:v>1136.1400000000001</c:v>
                </c:pt>
                <c:pt idx="7936">
                  <c:v>1172.6300000000001</c:v>
                </c:pt>
                <c:pt idx="7937">
                  <c:v>1427.7</c:v>
                </c:pt>
                <c:pt idx="7938">
                  <c:v>850.63</c:v>
                </c:pt>
                <c:pt idx="7939">
                  <c:v>1081.19</c:v>
                </c:pt>
                <c:pt idx="7940">
                  <c:v>1229.29</c:v>
                </c:pt>
                <c:pt idx="7941">
                  <c:v>1014.63</c:v>
                </c:pt>
                <c:pt idx="7942">
                  <c:v>1101.97</c:v>
                </c:pt>
                <c:pt idx="7943">
                  <c:v>1308.77</c:v>
                </c:pt>
                <c:pt idx="7944">
                  <c:v>1156.96</c:v>
                </c:pt>
                <c:pt idx="7945">
                  <c:v>596.01</c:v>
                </c:pt>
                <c:pt idx="7946">
                  <c:v>1156.52</c:v>
                </c:pt>
                <c:pt idx="7947">
                  <c:v>975.47</c:v>
                </c:pt>
                <c:pt idx="7948">
                  <c:v>1041.28</c:v>
                </c:pt>
                <c:pt idx="7949">
                  <c:v>637.49</c:v>
                </c:pt>
                <c:pt idx="7950">
                  <c:v>1052.0999999999999</c:v>
                </c:pt>
                <c:pt idx="7951">
                  <c:v>540.91</c:v>
                </c:pt>
                <c:pt idx="7952">
                  <c:v>744.64</c:v>
                </c:pt>
                <c:pt idx="7953">
                  <c:v>926.26</c:v>
                </c:pt>
                <c:pt idx="7954">
                  <c:v>579.47</c:v>
                </c:pt>
                <c:pt idx="7955">
                  <c:v>397.91</c:v>
                </c:pt>
                <c:pt idx="7956">
                  <c:v>589.13</c:v>
                </c:pt>
                <c:pt idx="7957">
                  <c:v>738.38</c:v>
                </c:pt>
                <c:pt idx="7958">
                  <c:v>315.79000000000002</c:v>
                </c:pt>
                <c:pt idx="7959">
                  <c:v>459.23</c:v>
                </c:pt>
                <c:pt idx="7960">
                  <c:v>826.96</c:v>
                </c:pt>
                <c:pt idx="7961">
                  <c:v>705.78</c:v>
                </c:pt>
                <c:pt idx="7962">
                  <c:v>674.71</c:v>
                </c:pt>
                <c:pt idx="7963">
                  <c:v>547.85</c:v>
                </c:pt>
                <c:pt idx="7964">
                  <c:v>371.41</c:v>
                </c:pt>
                <c:pt idx="7965">
                  <c:v>566.62</c:v>
                </c:pt>
                <c:pt idx="7966">
                  <c:v>350.34</c:v>
                </c:pt>
                <c:pt idx="7967">
                  <c:v>188.25</c:v>
                </c:pt>
                <c:pt idx="7968">
                  <c:v>411.76</c:v>
                </c:pt>
                <c:pt idx="7969">
                  <c:v>182.02</c:v>
                </c:pt>
                <c:pt idx="7970">
                  <c:v>450.93</c:v>
                </c:pt>
                <c:pt idx="7971">
                  <c:v>314.5</c:v>
                </c:pt>
                <c:pt idx="7972">
                  <c:v>612.92999999999995</c:v>
                </c:pt>
                <c:pt idx="7973">
                  <c:v>240.52</c:v>
                </c:pt>
                <c:pt idx="7974">
                  <c:v>273.58999999999997</c:v>
                </c:pt>
                <c:pt idx="7975">
                  <c:v>648.26</c:v>
                </c:pt>
                <c:pt idx="7976">
                  <c:v>295.07</c:v>
                </c:pt>
                <c:pt idx="7977">
                  <c:v>257.16000000000003</c:v>
                </c:pt>
                <c:pt idx="7978">
                  <c:v>792.46</c:v>
                </c:pt>
                <c:pt idx="7979">
                  <c:v>456.53</c:v>
                </c:pt>
                <c:pt idx="7980">
                  <c:v>408.95</c:v>
                </c:pt>
                <c:pt idx="7981">
                  <c:v>668.47</c:v>
                </c:pt>
                <c:pt idx="7982">
                  <c:v>806.99</c:v>
                </c:pt>
                <c:pt idx="7983">
                  <c:v>775.44</c:v>
                </c:pt>
                <c:pt idx="7984">
                  <c:v>153.38</c:v>
                </c:pt>
                <c:pt idx="7985">
                  <c:v>267.74</c:v>
                </c:pt>
                <c:pt idx="7986">
                  <c:v>385.99</c:v>
                </c:pt>
                <c:pt idx="7987">
                  <c:v>256.2</c:v>
                </c:pt>
                <c:pt idx="7988">
                  <c:v>994.17</c:v>
                </c:pt>
                <c:pt idx="7989">
                  <c:v>436.98</c:v>
                </c:pt>
                <c:pt idx="7990">
                  <c:v>567.54999999999995</c:v>
                </c:pt>
                <c:pt idx="7991">
                  <c:v>129.91999999999999</c:v>
                </c:pt>
                <c:pt idx="7992">
                  <c:v>356.58</c:v>
                </c:pt>
                <c:pt idx="7993">
                  <c:v>916.15</c:v>
                </c:pt>
                <c:pt idx="7994">
                  <c:v>108.81</c:v>
                </c:pt>
                <c:pt idx="7995">
                  <c:v>586.97</c:v>
                </c:pt>
                <c:pt idx="7996">
                  <c:v>354.37</c:v>
                </c:pt>
                <c:pt idx="7997">
                  <c:v>531.42999999999995</c:v>
                </c:pt>
                <c:pt idx="7998">
                  <c:v>437.14</c:v>
                </c:pt>
                <c:pt idx="7999">
                  <c:v>413.49</c:v>
                </c:pt>
                <c:pt idx="8000">
                  <c:v>0.62</c:v>
                </c:pt>
                <c:pt idx="8001">
                  <c:v>371.35</c:v>
                </c:pt>
                <c:pt idx="8002">
                  <c:v>354.76</c:v>
                </c:pt>
                <c:pt idx="8003">
                  <c:v>0.62</c:v>
                </c:pt>
                <c:pt idx="8004">
                  <c:v>575.46</c:v>
                </c:pt>
                <c:pt idx="8005">
                  <c:v>225.85</c:v>
                </c:pt>
                <c:pt idx="8006">
                  <c:v>888.93</c:v>
                </c:pt>
                <c:pt idx="8007">
                  <c:v>544</c:v>
                </c:pt>
                <c:pt idx="8008">
                  <c:v>344.31</c:v>
                </c:pt>
                <c:pt idx="8009">
                  <c:v>94.92</c:v>
                </c:pt>
                <c:pt idx="8010">
                  <c:v>242.81</c:v>
                </c:pt>
                <c:pt idx="8011">
                  <c:v>326.5</c:v>
                </c:pt>
                <c:pt idx="8012">
                  <c:v>779.72</c:v>
                </c:pt>
                <c:pt idx="8013">
                  <c:v>760.13</c:v>
                </c:pt>
                <c:pt idx="8014">
                  <c:v>299.22000000000003</c:v>
                </c:pt>
                <c:pt idx="8015">
                  <c:v>395.16</c:v>
                </c:pt>
                <c:pt idx="8016">
                  <c:v>674.59</c:v>
                </c:pt>
                <c:pt idx="8017">
                  <c:v>463.42</c:v>
                </c:pt>
                <c:pt idx="8018">
                  <c:v>100</c:v>
                </c:pt>
                <c:pt idx="8019">
                  <c:v>399.63</c:v>
                </c:pt>
                <c:pt idx="8020">
                  <c:v>183.71</c:v>
                </c:pt>
                <c:pt idx="8021">
                  <c:v>765.41</c:v>
                </c:pt>
                <c:pt idx="8022">
                  <c:v>95.24</c:v>
                </c:pt>
                <c:pt idx="8023">
                  <c:v>268.64999999999998</c:v>
                </c:pt>
                <c:pt idx="8024">
                  <c:v>567.41999999999996</c:v>
                </c:pt>
                <c:pt idx="8025">
                  <c:v>591.96</c:v>
                </c:pt>
                <c:pt idx="8026">
                  <c:v>349.24</c:v>
                </c:pt>
                <c:pt idx="8027">
                  <c:v>143.65</c:v>
                </c:pt>
                <c:pt idx="8028">
                  <c:v>513.28</c:v>
                </c:pt>
                <c:pt idx="8029">
                  <c:v>646.26</c:v>
                </c:pt>
                <c:pt idx="8030">
                  <c:v>20.39</c:v>
                </c:pt>
                <c:pt idx="8031">
                  <c:v>268.16000000000003</c:v>
                </c:pt>
                <c:pt idx="8032">
                  <c:v>324.7</c:v>
                </c:pt>
                <c:pt idx="8033">
                  <c:v>123.79</c:v>
                </c:pt>
                <c:pt idx="8034">
                  <c:v>75.34</c:v>
                </c:pt>
                <c:pt idx="8035">
                  <c:v>223.61</c:v>
                </c:pt>
                <c:pt idx="8036">
                  <c:v>104.2</c:v>
                </c:pt>
                <c:pt idx="8037">
                  <c:v>534.96</c:v>
                </c:pt>
                <c:pt idx="8038">
                  <c:v>178.34</c:v>
                </c:pt>
                <c:pt idx="8039">
                  <c:v>143.66999999999999</c:v>
                </c:pt>
                <c:pt idx="8040">
                  <c:v>175.19</c:v>
                </c:pt>
                <c:pt idx="8041">
                  <c:v>109.25</c:v>
                </c:pt>
                <c:pt idx="8042">
                  <c:v>409.4</c:v>
                </c:pt>
                <c:pt idx="8043">
                  <c:v>190.95</c:v>
                </c:pt>
                <c:pt idx="8044">
                  <c:v>307.52</c:v>
                </c:pt>
                <c:pt idx="8045">
                  <c:v>276.86</c:v>
                </c:pt>
                <c:pt idx="8046">
                  <c:v>283.04000000000002</c:v>
                </c:pt>
                <c:pt idx="8047">
                  <c:v>393.66</c:v>
                </c:pt>
                <c:pt idx="8048">
                  <c:v>149.80000000000001</c:v>
                </c:pt>
                <c:pt idx="8049">
                  <c:v>328.38</c:v>
                </c:pt>
                <c:pt idx="8050">
                  <c:v>244.26</c:v>
                </c:pt>
                <c:pt idx="8051">
                  <c:v>263.39</c:v>
                </c:pt>
                <c:pt idx="8052">
                  <c:v>255.33</c:v>
                </c:pt>
                <c:pt idx="8053">
                  <c:v>485.13</c:v>
                </c:pt>
                <c:pt idx="8054">
                  <c:v>618.49</c:v>
                </c:pt>
                <c:pt idx="8055">
                  <c:v>360.3</c:v>
                </c:pt>
                <c:pt idx="8056">
                  <c:v>201.12</c:v>
                </c:pt>
                <c:pt idx="8057">
                  <c:v>320.44</c:v>
                </c:pt>
                <c:pt idx="8058">
                  <c:v>429.54</c:v>
                </c:pt>
                <c:pt idx="8059">
                  <c:v>369.16</c:v>
                </c:pt>
                <c:pt idx="8060">
                  <c:v>283.33</c:v>
                </c:pt>
                <c:pt idx="8061">
                  <c:v>698.73</c:v>
                </c:pt>
                <c:pt idx="8062">
                  <c:v>302.61</c:v>
                </c:pt>
                <c:pt idx="8063">
                  <c:v>142.22</c:v>
                </c:pt>
                <c:pt idx="8064">
                  <c:v>177.37</c:v>
                </c:pt>
                <c:pt idx="8065">
                  <c:v>365.45</c:v>
                </c:pt>
                <c:pt idx="8066">
                  <c:v>812.94</c:v>
                </c:pt>
                <c:pt idx="8067">
                  <c:v>516.66</c:v>
                </c:pt>
                <c:pt idx="8068">
                  <c:v>528.5</c:v>
                </c:pt>
                <c:pt idx="8069">
                  <c:v>758.6</c:v>
                </c:pt>
                <c:pt idx="8070">
                  <c:v>0.62</c:v>
                </c:pt>
                <c:pt idx="8071">
                  <c:v>478.5</c:v>
                </c:pt>
                <c:pt idx="8072">
                  <c:v>591.79999999999995</c:v>
                </c:pt>
                <c:pt idx="8073">
                  <c:v>357.83</c:v>
                </c:pt>
                <c:pt idx="8074">
                  <c:v>606.16</c:v>
                </c:pt>
                <c:pt idx="8075">
                  <c:v>149.69</c:v>
                </c:pt>
                <c:pt idx="8076">
                  <c:v>304.58</c:v>
                </c:pt>
                <c:pt idx="8077">
                  <c:v>412.5</c:v>
                </c:pt>
                <c:pt idx="8078">
                  <c:v>731.05</c:v>
                </c:pt>
                <c:pt idx="8079">
                  <c:v>231</c:v>
                </c:pt>
                <c:pt idx="8080">
                  <c:v>429.19</c:v>
                </c:pt>
                <c:pt idx="8081">
                  <c:v>526.76</c:v>
                </c:pt>
                <c:pt idx="8082">
                  <c:v>274.05</c:v>
                </c:pt>
                <c:pt idx="8083">
                  <c:v>268.56</c:v>
                </c:pt>
                <c:pt idx="8084">
                  <c:v>348.74</c:v>
                </c:pt>
                <c:pt idx="8085">
                  <c:v>729.97</c:v>
                </c:pt>
                <c:pt idx="8086">
                  <c:v>133.38</c:v>
                </c:pt>
                <c:pt idx="8087">
                  <c:v>0.62</c:v>
                </c:pt>
                <c:pt idx="8088">
                  <c:v>155.07</c:v>
                </c:pt>
                <c:pt idx="8089">
                  <c:v>187.67</c:v>
                </c:pt>
                <c:pt idx="8090">
                  <c:v>501.42</c:v>
                </c:pt>
                <c:pt idx="8091">
                  <c:v>8.93</c:v>
                </c:pt>
                <c:pt idx="8092">
                  <c:v>1326.75</c:v>
                </c:pt>
                <c:pt idx="8093">
                  <c:v>41.15</c:v>
                </c:pt>
                <c:pt idx="8094">
                  <c:v>283.17</c:v>
                </c:pt>
                <c:pt idx="8095">
                  <c:v>94.45</c:v>
                </c:pt>
                <c:pt idx="8096">
                  <c:v>78.819999999999993</c:v>
                </c:pt>
                <c:pt idx="8097">
                  <c:v>125.49</c:v>
                </c:pt>
                <c:pt idx="8098">
                  <c:v>952.3</c:v>
                </c:pt>
                <c:pt idx="8099">
                  <c:v>498.23</c:v>
                </c:pt>
                <c:pt idx="8100">
                  <c:v>272.22000000000003</c:v>
                </c:pt>
                <c:pt idx="8101">
                  <c:v>804.65</c:v>
                </c:pt>
                <c:pt idx="8102">
                  <c:v>475.81</c:v>
                </c:pt>
                <c:pt idx="8103">
                  <c:v>191.88</c:v>
                </c:pt>
                <c:pt idx="8104">
                  <c:v>482.39</c:v>
                </c:pt>
                <c:pt idx="8105">
                  <c:v>345.45</c:v>
                </c:pt>
                <c:pt idx="8106">
                  <c:v>159.37</c:v>
                </c:pt>
                <c:pt idx="8107">
                  <c:v>214.53</c:v>
                </c:pt>
                <c:pt idx="8108">
                  <c:v>489.63</c:v>
                </c:pt>
                <c:pt idx="8109">
                  <c:v>287.83999999999997</c:v>
                </c:pt>
                <c:pt idx="8110">
                  <c:v>539.53</c:v>
                </c:pt>
                <c:pt idx="8111">
                  <c:v>253.26</c:v>
                </c:pt>
                <c:pt idx="8112">
                  <c:v>435.17</c:v>
                </c:pt>
                <c:pt idx="8113">
                  <c:v>107.47</c:v>
                </c:pt>
                <c:pt idx="8114">
                  <c:v>220.51</c:v>
                </c:pt>
                <c:pt idx="8115">
                  <c:v>241.39</c:v>
                </c:pt>
                <c:pt idx="8116">
                  <c:v>175.04</c:v>
                </c:pt>
                <c:pt idx="8117">
                  <c:v>471.7</c:v>
                </c:pt>
                <c:pt idx="8118">
                  <c:v>160.66999999999999</c:v>
                </c:pt>
                <c:pt idx="8119">
                  <c:v>237.19</c:v>
                </c:pt>
                <c:pt idx="8120">
                  <c:v>196.14</c:v>
                </c:pt>
                <c:pt idx="8121">
                  <c:v>647.13</c:v>
                </c:pt>
                <c:pt idx="8122">
                  <c:v>149.38</c:v>
                </c:pt>
                <c:pt idx="8123">
                  <c:v>179.65</c:v>
                </c:pt>
                <c:pt idx="8124">
                  <c:v>231.13</c:v>
                </c:pt>
                <c:pt idx="8125">
                  <c:v>484.98</c:v>
                </c:pt>
                <c:pt idx="8126">
                  <c:v>109.69</c:v>
                </c:pt>
                <c:pt idx="8127">
                  <c:v>719.13</c:v>
                </c:pt>
                <c:pt idx="8128">
                  <c:v>390.45</c:v>
                </c:pt>
                <c:pt idx="8129">
                  <c:v>63.57</c:v>
                </c:pt>
                <c:pt idx="8130">
                  <c:v>649.76</c:v>
                </c:pt>
                <c:pt idx="8131">
                  <c:v>334.2</c:v>
                </c:pt>
                <c:pt idx="8132">
                  <c:v>309.70999999999998</c:v>
                </c:pt>
                <c:pt idx="8133">
                  <c:v>240.62</c:v>
                </c:pt>
                <c:pt idx="8134">
                  <c:v>231.29</c:v>
                </c:pt>
                <c:pt idx="8135">
                  <c:v>513.44000000000005</c:v>
                </c:pt>
                <c:pt idx="8136">
                  <c:v>374.33</c:v>
                </c:pt>
                <c:pt idx="8137">
                  <c:v>0.62</c:v>
                </c:pt>
                <c:pt idx="8138">
                  <c:v>31.74</c:v>
                </c:pt>
                <c:pt idx="8139">
                  <c:v>403.62</c:v>
                </c:pt>
                <c:pt idx="8140">
                  <c:v>433.55</c:v>
                </c:pt>
                <c:pt idx="8141">
                  <c:v>492.4</c:v>
                </c:pt>
                <c:pt idx="8142">
                  <c:v>534.32000000000005</c:v>
                </c:pt>
                <c:pt idx="8143">
                  <c:v>547.57000000000005</c:v>
                </c:pt>
                <c:pt idx="8144">
                  <c:v>179.23</c:v>
                </c:pt>
                <c:pt idx="8145">
                  <c:v>93.51</c:v>
                </c:pt>
                <c:pt idx="8146">
                  <c:v>579.70000000000005</c:v>
                </c:pt>
                <c:pt idx="8147">
                  <c:v>57.46</c:v>
                </c:pt>
                <c:pt idx="8148">
                  <c:v>370.91</c:v>
                </c:pt>
                <c:pt idx="8149">
                  <c:v>137.09</c:v>
                </c:pt>
                <c:pt idx="8150">
                  <c:v>314.45</c:v>
                </c:pt>
                <c:pt idx="8151">
                  <c:v>105.25</c:v>
                </c:pt>
                <c:pt idx="8152">
                  <c:v>0.62</c:v>
                </c:pt>
                <c:pt idx="8153">
                  <c:v>386.4</c:v>
                </c:pt>
                <c:pt idx="8154">
                  <c:v>548.41</c:v>
                </c:pt>
                <c:pt idx="8155">
                  <c:v>418.23</c:v>
                </c:pt>
                <c:pt idx="8156">
                  <c:v>128.66</c:v>
                </c:pt>
                <c:pt idx="8157">
                  <c:v>574.54</c:v>
                </c:pt>
                <c:pt idx="8158">
                  <c:v>394.99</c:v>
                </c:pt>
                <c:pt idx="8159">
                  <c:v>853.7</c:v>
                </c:pt>
                <c:pt idx="8160">
                  <c:v>414.8</c:v>
                </c:pt>
                <c:pt idx="8161">
                  <c:v>118.16</c:v>
                </c:pt>
                <c:pt idx="8162">
                  <c:v>0.62</c:v>
                </c:pt>
                <c:pt idx="8163">
                  <c:v>361.75</c:v>
                </c:pt>
                <c:pt idx="8164">
                  <c:v>462.08</c:v>
                </c:pt>
                <c:pt idx="8165">
                  <c:v>295.23</c:v>
                </c:pt>
                <c:pt idx="8166">
                  <c:v>309.60000000000002</c:v>
                </c:pt>
                <c:pt idx="8167">
                  <c:v>447.88</c:v>
                </c:pt>
                <c:pt idx="8168">
                  <c:v>186.33</c:v>
                </c:pt>
                <c:pt idx="8169">
                  <c:v>441.11</c:v>
                </c:pt>
                <c:pt idx="8170">
                  <c:v>214.4</c:v>
                </c:pt>
                <c:pt idx="8171">
                  <c:v>282.06</c:v>
                </c:pt>
                <c:pt idx="8172">
                  <c:v>0.62</c:v>
                </c:pt>
                <c:pt idx="8173">
                  <c:v>14.54</c:v>
                </c:pt>
                <c:pt idx="8174">
                  <c:v>165.47</c:v>
                </c:pt>
                <c:pt idx="8175">
                  <c:v>171.84</c:v>
                </c:pt>
                <c:pt idx="8176">
                  <c:v>0.62</c:v>
                </c:pt>
                <c:pt idx="8177">
                  <c:v>493.71</c:v>
                </c:pt>
                <c:pt idx="8178">
                  <c:v>279.37</c:v>
                </c:pt>
                <c:pt idx="8179">
                  <c:v>862.56</c:v>
                </c:pt>
                <c:pt idx="8180">
                  <c:v>237.49</c:v>
                </c:pt>
                <c:pt idx="8181">
                  <c:v>128.91999999999999</c:v>
                </c:pt>
                <c:pt idx="8182">
                  <c:v>296.86</c:v>
                </c:pt>
                <c:pt idx="8183">
                  <c:v>524.02</c:v>
                </c:pt>
                <c:pt idx="8184">
                  <c:v>703.69</c:v>
                </c:pt>
                <c:pt idx="8185">
                  <c:v>703.78</c:v>
                </c:pt>
                <c:pt idx="8186">
                  <c:v>101.5</c:v>
                </c:pt>
                <c:pt idx="8187">
                  <c:v>268.08</c:v>
                </c:pt>
                <c:pt idx="8188">
                  <c:v>104.37</c:v>
                </c:pt>
                <c:pt idx="8189">
                  <c:v>365.49</c:v>
                </c:pt>
                <c:pt idx="8190">
                  <c:v>639.89</c:v>
                </c:pt>
                <c:pt idx="8191">
                  <c:v>299.11</c:v>
                </c:pt>
                <c:pt idx="8192">
                  <c:v>218.83</c:v>
                </c:pt>
                <c:pt idx="8193">
                  <c:v>511.01</c:v>
                </c:pt>
                <c:pt idx="8194">
                  <c:v>660.17</c:v>
                </c:pt>
                <c:pt idx="8195">
                  <c:v>346.42</c:v>
                </c:pt>
                <c:pt idx="8196">
                  <c:v>296.58999999999997</c:v>
                </c:pt>
                <c:pt idx="8197">
                  <c:v>235.54</c:v>
                </c:pt>
                <c:pt idx="8198">
                  <c:v>125.05</c:v>
                </c:pt>
                <c:pt idx="8199">
                  <c:v>0.62</c:v>
                </c:pt>
                <c:pt idx="8200">
                  <c:v>698.92</c:v>
                </c:pt>
                <c:pt idx="8201">
                  <c:v>722.97</c:v>
                </c:pt>
                <c:pt idx="8202">
                  <c:v>541.13</c:v>
                </c:pt>
                <c:pt idx="8203">
                  <c:v>328.62</c:v>
                </c:pt>
                <c:pt idx="8204">
                  <c:v>93.01</c:v>
                </c:pt>
                <c:pt idx="8205">
                  <c:v>832.98</c:v>
                </c:pt>
                <c:pt idx="8206">
                  <c:v>609.64</c:v>
                </c:pt>
                <c:pt idx="8207">
                  <c:v>230.99</c:v>
                </c:pt>
                <c:pt idx="8208">
                  <c:v>214.26</c:v>
                </c:pt>
                <c:pt idx="8209">
                  <c:v>225.07</c:v>
                </c:pt>
                <c:pt idx="8210">
                  <c:v>335.36</c:v>
                </c:pt>
                <c:pt idx="8211">
                  <c:v>575.08000000000004</c:v>
                </c:pt>
                <c:pt idx="8212">
                  <c:v>218.87</c:v>
                </c:pt>
                <c:pt idx="8213">
                  <c:v>599.61</c:v>
                </c:pt>
                <c:pt idx="8214">
                  <c:v>356.06</c:v>
                </c:pt>
                <c:pt idx="8215">
                  <c:v>230.49</c:v>
                </c:pt>
                <c:pt idx="8216">
                  <c:v>226.86</c:v>
                </c:pt>
                <c:pt idx="8217">
                  <c:v>132.31</c:v>
                </c:pt>
                <c:pt idx="8218">
                  <c:v>271.41000000000003</c:v>
                </c:pt>
                <c:pt idx="8219">
                  <c:v>421.5</c:v>
                </c:pt>
                <c:pt idx="8220">
                  <c:v>97.51</c:v>
                </c:pt>
                <c:pt idx="8221">
                  <c:v>269.01</c:v>
                </c:pt>
                <c:pt idx="8222">
                  <c:v>715.1</c:v>
                </c:pt>
                <c:pt idx="8223">
                  <c:v>72.06</c:v>
                </c:pt>
                <c:pt idx="8224">
                  <c:v>223.24</c:v>
                </c:pt>
                <c:pt idx="8225">
                  <c:v>418.6</c:v>
                </c:pt>
                <c:pt idx="8226">
                  <c:v>585.9</c:v>
                </c:pt>
                <c:pt idx="8227">
                  <c:v>291.48</c:v>
                </c:pt>
                <c:pt idx="8228">
                  <c:v>319.70999999999998</c:v>
                </c:pt>
                <c:pt idx="8229">
                  <c:v>384.42</c:v>
                </c:pt>
                <c:pt idx="8230">
                  <c:v>313.02999999999997</c:v>
                </c:pt>
                <c:pt idx="8231">
                  <c:v>89.44</c:v>
                </c:pt>
                <c:pt idx="8232">
                  <c:v>717.07</c:v>
                </c:pt>
                <c:pt idx="8233">
                  <c:v>520.09</c:v>
                </c:pt>
                <c:pt idx="8234">
                  <c:v>106</c:v>
                </c:pt>
                <c:pt idx="8235">
                  <c:v>214.04</c:v>
                </c:pt>
                <c:pt idx="8236">
                  <c:v>254.64</c:v>
                </c:pt>
                <c:pt idx="8237">
                  <c:v>515.24</c:v>
                </c:pt>
                <c:pt idx="8238">
                  <c:v>208.14</c:v>
                </c:pt>
                <c:pt idx="8239">
                  <c:v>193.19</c:v>
                </c:pt>
                <c:pt idx="8240">
                  <c:v>155.68</c:v>
                </c:pt>
                <c:pt idx="8241">
                  <c:v>549.51</c:v>
                </c:pt>
                <c:pt idx="8242">
                  <c:v>493.75</c:v>
                </c:pt>
                <c:pt idx="8243">
                  <c:v>333.37</c:v>
                </c:pt>
                <c:pt idx="8244">
                  <c:v>212.29</c:v>
                </c:pt>
                <c:pt idx="8245">
                  <c:v>587.99</c:v>
                </c:pt>
                <c:pt idx="8246">
                  <c:v>867.48</c:v>
                </c:pt>
                <c:pt idx="8247">
                  <c:v>116.3</c:v>
                </c:pt>
                <c:pt idx="8248">
                  <c:v>289.14999999999998</c:v>
                </c:pt>
                <c:pt idx="8249">
                  <c:v>436.81</c:v>
                </c:pt>
                <c:pt idx="8250">
                  <c:v>274.77999999999997</c:v>
                </c:pt>
                <c:pt idx="8251">
                  <c:v>276.7</c:v>
                </c:pt>
                <c:pt idx="8252">
                  <c:v>568.16999999999996</c:v>
                </c:pt>
                <c:pt idx="8253">
                  <c:v>78.03</c:v>
                </c:pt>
                <c:pt idx="8254">
                  <c:v>194.75</c:v>
                </c:pt>
                <c:pt idx="8255">
                  <c:v>514.58000000000004</c:v>
                </c:pt>
                <c:pt idx="8256">
                  <c:v>366.33</c:v>
                </c:pt>
                <c:pt idx="8257">
                  <c:v>534.79</c:v>
                </c:pt>
                <c:pt idx="8258">
                  <c:v>253.27</c:v>
                </c:pt>
                <c:pt idx="8259">
                  <c:v>274.94</c:v>
                </c:pt>
                <c:pt idx="8260">
                  <c:v>179.1</c:v>
                </c:pt>
                <c:pt idx="8261">
                  <c:v>120.74</c:v>
                </c:pt>
                <c:pt idx="8262">
                  <c:v>403.91</c:v>
                </c:pt>
                <c:pt idx="8263">
                  <c:v>457.5</c:v>
                </c:pt>
                <c:pt idx="8264">
                  <c:v>456.63</c:v>
                </c:pt>
                <c:pt idx="8265">
                  <c:v>345.1</c:v>
                </c:pt>
                <c:pt idx="8266">
                  <c:v>119.56</c:v>
                </c:pt>
                <c:pt idx="8267">
                  <c:v>263.5</c:v>
                </c:pt>
                <c:pt idx="8268">
                  <c:v>254.25</c:v>
                </c:pt>
                <c:pt idx="8269">
                  <c:v>154.49</c:v>
                </c:pt>
                <c:pt idx="8270">
                  <c:v>0.62</c:v>
                </c:pt>
                <c:pt idx="8271">
                  <c:v>104.62</c:v>
                </c:pt>
                <c:pt idx="8272">
                  <c:v>190</c:v>
                </c:pt>
                <c:pt idx="8273">
                  <c:v>426.89</c:v>
                </c:pt>
                <c:pt idx="8274">
                  <c:v>320.55</c:v>
                </c:pt>
                <c:pt idx="8275">
                  <c:v>910.19</c:v>
                </c:pt>
                <c:pt idx="8276">
                  <c:v>412.46</c:v>
                </c:pt>
                <c:pt idx="8277">
                  <c:v>238.36</c:v>
                </c:pt>
                <c:pt idx="8278">
                  <c:v>133.52000000000001</c:v>
                </c:pt>
                <c:pt idx="8279">
                  <c:v>457.76</c:v>
                </c:pt>
                <c:pt idx="8280">
                  <c:v>321.11</c:v>
                </c:pt>
                <c:pt idx="8281">
                  <c:v>511.46</c:v>
                </c:pt>
                <c:pt idx="8282">
                  <c:v>574.82000000000005</c:v>
                </c:pt>
                <c:pt idx="8283">
                  <c:v>312.07</c:v>
                </c:pt>
                <c:pt idx="8284">
                  <c:v>412.85</c:v>
                </c:pt>
                <c:pt idx="8285">
                  <c:v>106.21</c:v>
                </c:pt>
                <c:pt idx="8286">
                  <c:v>409.22</c:v>
                </c:pt>
                <c:pt idx="8287">
                  <c:v>689.13</c:v>
                </c:pt>
                <c:pt idx="8288">
                  <c:v>146.71</c:v>
                </c:pt>
                <c:pt idx="8289">
                  <c:v>1001.09</c:v>
                </c:pt>
                <c:pt idx="8290">
                  <c:v>316.12</c:v>
                </c:pt>
                <c:pt idx="8291">
                  <c:v>397.16</c:v>
                </c:pt>
                <c:pt idx="8292">
                  <c:v>524.92999999999995</c:v>
                </c:pt>
                <c:pt idx="8293">
                  <c:v>0.62</c:v>
                </c:pt>
                <c:pt idx="8294">
                  <c:v>447.37</c:v>
                </c:pt>
                <c:pt idx="8295">
                  <c:v>340.97</c:v>
                </c:pt>
                <c:pt idx="8296">
                  <c:v>343.82</c:v>
                </c:pt>
                <c:pt idx="8297">
                  <c:v>287.14</c:v>
                </c:pt>
                <c:pt idx="8298">
                  <c:v>503.84</c:v>
                </c:pt>
                <c:pt idx="8299">
                  <c:v>0.62</c:v>
                </c:pt>
                <c:pt idx="8300">
                  <c:v>170.67</c:v>
                </c:pt>
                <c:pt idx="8301">
                  <c:v>685.22</c:v>
                </c:pt>
                <c:pt idx="8302">
                  <c:v>261.37</c:v>
                </c:pt>
                <c:pt idx="8303">
                  <c:v>551.09</c:v>
                </c:pt>
                <c:pt idx="8304">
                  <c:v>263.44</c:v>
                </c:pt>
                <c:pt idx="8305">
                  <c:v>413.17</c:v>
                </c:pt>
                <c:pt idx="8306">
                  <c:v>569.28</c:v>
                </c:pt>
                <c:pt idx="8307">
                  <c:v>176.23</c:v>
                </c:pt>
                <c:pt idx="8308">
                  <c:v>391.63</c:v>
                </c:pt>
                <c:pt idx="8309">
                  <c:v>339.37</c:v>
                </c:pt>
                <c:pt idx="8310">
                  <c:v>388.82</c:v>
                </c:pt>
                <c:pt idx="8311">
                  <c:v>479.98</c:v>
                </c:pt>
                <c:pt idx="8312">
                  <c:v>178.71</c:v>
                </c:pt>
                <c:pt idx="8313">
                  <c:v>273.41000000000003</c:v>
                </c:pt>
                <c:pt idx="8314">
                  <c:v>427.26</c:v>
                </c:pt>
                <c:pt idx="8315">
                  <c:v>317.20999999999998</c:v>
                </c:pt>
                <c:pt idx="8316">
                  <c:v>475.24</c:v>
                </c:pt>
                <c:pt idx="8317">
                  <c:v>87.38</c:v>
                </c:pt>
                <c:pt idx="8318">
                  <c:v>78.55</c:v>
                </c:pt>
                <c:pt idx="8319">
                  <c:v>214.65</c:v>
                </c:pt>
                <c:pt idx="8320">
                  <c:v>286.58</c:v>
                </c:pt>
                <c:pt idx="8321">
                  <c:v>127.15</c:v>
                </c:pt>
                <c:pt idx="8322">
                  <c:v>248.5</c:v>
                </c:pt>
                <c:pt idx="8323">
                  <c:v>187.57</c:v>
                </c:pt>
                <c:pt idx="8324">
                  <c:v>150.05000000000001</c:v>
                </c:pt>
                <c:pt idx="8325">
                  <c:v>151.43</c:v>
                </c:pt>
                <c:pt idx="8326">
                  <c:v>110.34</c:v>
                </c:pt>
                <c:pt idx="8327">
                  <c:v>756.42</c:v>
                </c:pt>
                <c:pt idx="8328">
                  <c:v>0.62</c:v>
                </c:pt>
                <c:pt idx="8329">
                  <c:v>288.41000000000003</c:v>
                </c:pt>
                <c:pt idx="8330">
                  <c:v>588.29999999999995</c:v>
                </c:pt>
                <c:pt idx="8331">
                  <c:v>411.12</c:v>
                </c:pt>
                <c:pt idx="8332">
                  <c:v>484.9</c:v>
                </c:pt>
                <c:pt idx="8333">
                  <c:v>96.82</c:v>
                </c:pt>
                <c:pt idx="8334">
                  <c:v>90.6</c:v>
                </c:pt>
                <c:pt idx="8335">
                  <c:v>296.77999999999997</c:v>
                </c:pt>
                <c:pt idx="8336">
                  <c:v>311.01</c:v>
                </c:pt>
                <c:pt idx="8337">
                  <c:v>191.71</c:v>
                </c:pt>
                <c:pt idx="8338">
                  <c:v>164.99</c:v>
                </c:pt>
                <c:pt idx="8339">
                  <c:v>557.05999999999995</c:v>
                </c:pt>
                <c:pt idx="8340">
                  <c:v>92.38</c:v>
                </c:pt>
                <c:pt idx="8341">
                  <c:v>387.26</c:v>
                </c:pt>
                <c:pt idx="8342">
                  <c:v>417.24</c:v>
                </c:pt>
                <c:pt idx="8343">
                  <c:v>304.93</c:v>
                </c:pt>
                <c:pt idx="8344">
                  <c:v>411.69</c:v>
                </c:pt>
                <c:pt idx="8345">
                  <c:v>441.58</c:v>
                </c:pt>
                <c:pt idx="8346">
                  <c:v>321.39999999999998</c:v>
                </c:pt>
                <c:pt idx="8347">
                  <c:v>283.11</c:v>
                </c:pt>
                <c:pt idx="8348">
                  <c:v>194.55</c:v>
                </c:pt>
                <c:pt idx="8349">
                  <c:v>496.01</c:v>
                </c:pt>
                <c:pt idx="8350">
                  <c:v>343.99</c:v>
                </c:pt>
                <c:pt idx="8351">
                  <c:v>875</c:v>
                </c:pt>
                <c:pt idx="8352">
                  <c:v>200.07</c:v>
                </c:pt>
                <c:pt idx="8353">
                  <c:v>230.87</c:v>
                </c:pt>
                <c:pt idx="8354">
                  <c:v>227.14</c:v>
                </c:pt>
                <c:pt idx="8355">
                  <c:v>632.91</c:v>
                </c:pt>
                <c:pt idx="8356">
                  <c:v>415.47</c:v>
                </c:pt>
                <c:pt idx="8357">
                  <c:v>252.04</c:v>
                </c:pt>
                <c:pt idx="8358">
                  <c:v>354.4</c:v>
                </c:pt>
                <c:pt idx="8359">
                  <c:v>59.42</c:v>
                </c:pt>
                <c:pt idx="8360">
                  <c:v>197.28</c:v>
                </c:pt>
                <c:pt idx="8361">
                  <c:v>580.20000000000005</c:v>
                </c:pt>
                <c:pt idx="8362">
                  <c:v>800.2</c:v>
                </c:pt>
                <c:pt idx="8363">
                  <c:v>256.5</c:v>
                </c:pt>
                <c:pt idx="8364">
                  <c:v>750.1</c:v>
                </c:pt>
                <c:pt idx="8365">
                  <c:v>308.37</c:v>
                </c:pt>
                <c:pt idx="8366">
                  <c:v>281.13</c:v>
                </c:pt>
                <c:pt idx="8367">
                  <c:v>260.7</c:v>
                </c:pt>
                <c:pt idx="8368">
                  <c:v>111.31</c:v>
                </c:pt>
                <c:pt idx="8369">
                  <c:v>282.19</c:v>
                </c:pt>
                <c:pt idx="8370">
                  <c:v>383.56</c:v>
                </c:pt>
                <c:pt idx="8371">
                  <c:v>417.43</c:v>
                </c:pt>
                <c:pt idx="8372">
                  <c:v>254.92</c:v>
                </c:pt>
                <c:pt idx="8373">
                  <c:v>540.16</c:v>
                </c:pt>
                <c:pt idx="8374">
                  <c:v>0.62</c:v>
                </c:pt>
                <c:pt idx="8375">
                  <c:v>0.62</c:v>
                </c:pt>
                <c:pt idx="8376">
                  <c:v>20.12</c:v>
                </c:pt>
                <c:pt idx="8377">
                  <c:v>465.53</c:v>
                </c:pt>
                <c:pt idx="8378">
                  <c:v>173.84</c:v>
                </c:pt>
                <c:pt idx="8379">
                  <c:v>159.21</c:v>
                </c:pt>
                <c:pt idx="8380">
                  <c:v>295.8</c:v>
                </c:pt>
                <c:pt idx="8381">
                  <c:v>332.04</c:v>
                </c:pt>
                <c:pt idx="8382">
                  <c:v>176.08</c:v>
                </c:pt>
                <c:pt idx="8383">
                  <c:v>236.59</c:v>
                </c:pt>
                <c:pt idx="8384">
                  <c:v>431.42</c:v>
                </c:pt>
                <c:pt idx="8385">
                  <c:v>376.33</c:v>
                </c:pt>
                <c:pt idx="8386">
                  <c:v>772.13</c:v>
                </c:pt>
                <c:pt idx="8387">
                  <c:v>698.5</c:v>
                </c:pt>
                <c:pt idx="8388">
                  <c:v>750.42</c:v>
                </c:pt>
                <c:pt idx="8389">
                  <c:v>947.83</c:v>
                </c:pt>
                <c:pt idx="8390">
                  <c:v>553.30999999999995</c:v>
                </c:pt>
                <c:pt idx="8391">
                  <c:v>698.63</c:v>
                </c:pt>
                <c:pt idx="8392">
                  <c:v>454.8</c:v>
                </c:pt>
                <c:pt idx="8393">
                  <c:v>444.36</c:v>
                </c:pt>
                <c:pt idx="8394">
                  <c:v>841.52</c:v>
                </c:pt>
                <c:pt idx="8395">
                  <c:v>190.4</c:v>
                </c:pt>
                <c:pt idx="8396">
                  <c:v>259.11</c:v>
                </c:pt>
                <c:pt idx="8397">
                  <c:v>630.49</c:v>
                </c:pt>
                <c:pt idx="8398">
                  <c:v>162.44999999999999</c:v>
                </c:pt>
                <c:pt idx="8399">
                  <c:v>177.94</c:v>
                </c:pt>
                <c:pt idx="8400">
                  <c:v>214.14</c:v>
                </c:pt>
                <c:pt idx="8401">
                  <c:v>477.79</c:v>
                </c:pt>
                <c:pt idx="8402">
                  <c:v>800.34</c:v>
                </c:pt>
                <c:pt idx="8403">
                  <c:v>575.1</c:v>
                </c:pt>
                <c:pt idx="8404">
                  <c:v>129.62</c:v>
                </c:pt>
                <c:pt idx="8405">
                  <c:v>403.04</c:v>
                </c:pt>
                <c:pt idx="8406">
                  <c:v>472.67</c:v>
                </c:pt>
                <c:pt idx="8407">
                  <c:v>211.42</c:v>
                </c:pt>
                <c:pt idx="8408">
                  <c:v>90.2</c:v>
                </c:pt>
                <c:pt idx="8409">
                  <c:v>325.39</c:v>
                </c:pt>
                <c:pt idx="8410">
                  <c:v>137.96</c:v>
                </c:pt>
                <c:pt idx="8411">
                  <c:v>670.07</c:v>
                </c:pt>
                <c:pt idx="8412">
                  <c:v>484.72</c:v>
                </c:pt>
                <c:pt idx="8413">
                  <c:v>604.13</c:v>
                </c:pt>
                <c:pt idx="8414">
                  <c:v>809.9</c:v>
                </c:pt>
                <c:pt idx="8415">
                  <c:v>534.15</c:v>
                </c:pt>
                <c:pt idx="8416">
                  <c:v>0.62</c:v>
                </c:pt>
                <c:pt idx="8417">
                  <c:v>104.68</c:v>
                </c:pt>
                <c:pt idx="8418">
                  <c:v>536.15</c:v>
                </c:pt>
                <c:pt idx="8419">
                  <c:v>170.4</c:v>
                </c:pt>
                <c:pt idx="8420">
                  <c:v>195.25</c:v>
                </c:pt>
                <c:pt idx="8421">
                  <c:v>56.43</c:v>
                </c:pt>
                <c:pt idx="8422">
                  <c:v>292.23</c:v>
                </c:pt>
                <c:pt idx="8423">
                  <c:v>248.65</c:v>
                </c:pt>
                <c:pt idx="8424">
                  <c:v>233.6</c:v>
                </c:pt>
                <c:pt idx="8425">
                  <c:v>223.05</c:v>
                </c:pt>
                <c:pt idx="8426">
                  <c:v>292.39999999999998</c:v>
                </c:pt>
                <c:pt idx="8427">
                  <c:v>0.62</c:v>
                </c:pt>
                <c:pt idx="8428">
                  <c:v>310.61</c:v>
                </c:pt>
                <c:pt idx="8429">
                  <c:v>359.79</c:v>
                </c:pt>
                <c:pt idx="8430">
                  <c:v>553.79999999999995</c:v>
                </c:pt>
                <c:pt idx="8431">
                  <c:v>0.62</c:v>
                </c:pt>
                <c:pt idx="8432">
                  <c:v>348.48</c:v>
                </c:pt>
                <c:pt idx="8433">
                  <c:v>334</c:v>
                </c:pt>
                <c:pt idx="8434">
                  <c:v>455.88</c:v>
                </c:pt>
                <c:pt idx="8435">
                  <c:v>186.21</c:v>
                </c:pt>
                <c:pt idx="8436">
                  <c:v>206.05</c:v>
                </c:pt>
                <c:pt idx="8437">
                  <c:v>842.05</c:v>
                </c:pt>
                <c:pt idx="8438">
                  <c:v>39.619999999999997</c:v>
                </c:pt>
                <c:pt idx="8439">
                  <c:v>139.11000000000001</c:v>
                </c:pt>
                <c:pt idx="8440">
                  <c:v>103.1</c:v>
                </c:pt>
                <c:pt idx="8441">
                  <c:v>746.53</c:v>
                </c:pt>
                <c:pt idx="8442">
                  <c:v>274.58999999999997</c:v>
                </c:pt>
                <c:pt idx="8443">
                  <c:v>229.36</c:v>
                </c:pt>
                <c:pt idx="8444">
                  <c:v>354.21</c:v>
                </c:pt>
                <c:pt idx="8445">
                  <c:v>68.98</c:v>
                </c:pt>
                <c:pt idx="8446">
                  <c:v>172.74</c:v>
                </c:pt>
                <c:pt idx="8447">
                  <c:v>91.07</c:v>
                </c:pt>
                <c:pt idx="8448">
                  <c:v>0.62</c:v>
                </c:pt>
                <c:pt idx="8449">
                  <c:v>623.16</c:v>
                </c:pt>
                <c:pt idx="8450">
                  <c:v>242.36</c:v>
                </c:pt>
                <c:pt idx="8451">
                  <c:v>128.12</c:v>
                </c:pt>
                <c:pt idx="8452">
                  <c:v>462.6</c:v>
                </c:pt>
                <c:pt idx="8453">
                  <c:v>84.27</c:v>
                </c:pt>
                <c:pt idx="8454">
                  <c:v>223.76</c:v>
                </c:pt>
                <c:pt idx="8455">
                  <c:v>202.57</c:v>
                </c:pt>
                <c:pt idx="8456">
                  <c:v>665.07</c:v>
                </c:pt>
                <c:pt idx="8457">
                  <c:v>544.11</c:v>
                </c:pt>
                <c:pt idx="8458">
                  <c:v>381.05</c:v>
                </c:pt>
                <c:pt idx="8459">
                  <c:v>267.19</c:v>
                </c:pt>
                <c:pt idx="8460">
                  <c:v>0.62</c:v>
                </c:pt>
                <c:pt idx="8461">
                  <c:v>220.48</c:v>
                </c:pt>
                <c:pt idx="8462">
                  <c:v>1290.49</c:v>
                </c:pt>
                <c:pt idx="8463">
                  <c:v>14.88</c:v>
                </c:pt>
                <c:pt idx="8464">
                  <c:v>367.99</c:v>
                </c:pt>
                <c:pt idx="8465">
                  <c:v>573.57000000000005</c:v>
                </c:pt>
                <c:pt idx="8466">
                  <c:v>126.43</c:v>
                </c:pt>
                <c:pt idx="8467">
                  <c:v>499.04</c:v>
                </c:pt>
                <c:pt idx="8468">
                  <c:v>165.32</c:v>
                </c:pt>
                <c:pt idx="8469">
                  <c:v>632.83000000000004</c:v>
                </c:pt>
                <c:pt idx="8470">
                  <c:v>132.88</c:v>
                </c:pt>
                <c:pt idx="8471">
                  <c:v>670.82</c:v>
                </c:pt>
                <c:pt idx="8472">
                  <c:v>669.59</c:v>
                </c:pt>
                <c:pt idx="8473">
                  <c:v>985.75</c:v>
                </c:pt>
                <c:pt idx="8474">
                  <c:v>419.92</c:v>
                </c:pt>
                <c:pt idx="8475">
                  <c:v>174.92</c:v>
                </c:pt>
                <c:pt idx="8476">
                  <c:v>242.74</c:v>
                </c:pt>
                <c:pt idx="8477">
                  <c:v>143.63999999999999</c:v>
                </c:pt>
                <c:pt idx="8478">
                  <c:v>435.37</c:v>
                </c:pt>
                <c:pt idx="8479">
                  <c:v>109.87</c:v>
                </c:pt>
                <c:pt idx="8480">
                  <c:v>365.4</c:v>
                </c:pt>
                <c:pt idx="8481">
                  <c:v>430.88</c:v>
                </c:pt>
                <c:pt idx="8482">
                  <c:v>0.62</c:v>
                </c:pt>
                <c:pt idx="8483">
                  <c:v>63.27</c:v>
                </c:pt>
                <c:pt idx="8484">
                  <c:v>257.37</c:v>
                </c:pt>
                <c:pt idx="8485">
                  <c:v>541.65</c:v>
                </c:pt>
                <c:pt idx="8486">
                  <c:v>479.93</c:v>
                </c:pt>
                <c:pt idx="8487">
                  <c:v>223.2</c:v>
                </c:pt>
                <c:pt idx="8488">
                  <c:v>241.1</c:v>
                </c:pt>
                <c:pt idx="8489">
                  <c:v>252.56</c:v>
                </c:pt>
                <c:pt idx="8490">
                  <c:v>406.54</c:v>
                </c:pt>
                <c:pt idx="8491">
                  <c:v>570.96</c:v>
                </c:pt>
                <c:pt idx="8492">
                  <c:v>191.59</c:v>
                </c:pt>
                <c:pt idx="8493">
                  <c:v>89.41</c:v>
                </c:pt>
                <c:pt idx="8494">
                  <c:v>171.9</c:v>
                </c:pt>
                <c:pt idx="8495">
                  <c:v>268.97000000000003</c:v>
                </c:pt>
                <c:pt idx="8496">
                  <c:v>620.71</c:v>
                </c:pt>
                <c:pt idx="8497">
                  <c:v>115.45</c:v>
                </c:pt>
                <c:pt idx="8498">
                  <c:v>214.78</c:v>
                </c:pt>
                <c:pt idx="8499">
                  <c:v>273.17</c:v>
                </c:pt>
                <c:pt idx="8500">
                  <c:v>289.26</c:v>
                </c:pt>
                <c:pt idx="8501">
                  <c:v>273.01</c:v>
                </c:pt>
                <c:pt idx="8502">
                  <c:v>316.70999999999998</c:v>
                </c:pt>
                <c:pt idx="8503">
                  <c:v>413.25</c:v>
                </c:pt>
                <c:pt idx="8504">
                  <c:v>116.39</c:v>
                </c:pt>
                <c:pt idx="8505">
                  <c:v>9.1</c:v>
                </c:pt>
                <c:pt idx="8506">
                  <c:v>309.92</c:v>
                </c:pt>
                <c:pt idx="8507">
                  <c:v>498.76</c:v>
                </c:pt>
                <c:pt idx="8508">
                  <c:v>153.80000000000001</c:v>
                </c:pt>
                <c:pt idx="8509">
                  <c:v>339.83</c:v>
                </c:pt>
                <c:pt idx="8510">
                  <c:v>811.39</c:v>
                </c:pt>
                <c:pt idx="8511">
                  <c:v>13.87</c:v>
                </c:pt>
                <c:pt idx="8512">
                  <c:v>525.71</c:v>
                </c:pt>
                <c:pt idx="8513">
                  <c:v>310.58999999999997</c:v>
                </c:pt>
                <c:pt idx="8514">
                  <c:v>275.13</c:v>
                </c:pt>
                <c:pt idx="8515">
                  <c:v>115.81</c:v>
                </c:pt>
                <c:pt idx="8516">
                  <c:v>276.18</c:v>
                </c:pt>
                <c:pt idx="8517">
                  <c:v>264.19</c:v>
                </c:pt>
                <c:pt idx="8518">
                  <c:v>350.26</c:v>
                </c:pt>
                <c:pt idx="8519">
                  <c:v>581.65</c:v>
                </c:pt>
                <c:pt idx="8520">
                  <c:v>99.9</c:v>
                </c:pt>
                <c:pt idx="8521">
                  <c:v>289.45</c:v>
                </c:pt>
                <c:pt idx="8522">
                  <c:v>256.37</c:v>
                </c:pt>
                <c:pt idx="8523">
                  <c:v>693.64</c:v>
                </c:pt>
                <c:pt idx="8524">
                  <c:v>593.49</c:v>
                </c:pt>
                <c:pt idx="8525">
                  <c:v>804.7</c:v>
                </c:pt>
                <c:pt idx="8526">
                  <c:v>668.27</c:v>
                </c:pt>
                <c:pt idx="8527">
                  <c:v>465.99</c:v>
                </c:pt>
                <c:pt idx="8528">
                  <c:v>334.59</c:v>
                </c:pt>
                <c:pt idx="8529">
                  <c:v>544.69000000000005</c:v>
                </c:pt>
                <c:pt idx="8530">
                  <c:v>95.9</c:v>
                </c:pt>
                <c:pt idx="8531">
                  <c:v>271.2</c:v>
                </c:pt>
                <c:pt idx="8532">
                  <c:v>605.37</c:v>
                </c:pt>
                <c:pt idx="8533">
                  <c:v>123.3</c:v>
                </c:pt>
                <c:pt idx="8534">
                  <c:v>341.87</c:v>
                </c:pt>
                <c:pt idx="8535">
                  <c:v>660.31</c:v>
                </c:pt>
                <c:pt idx="8536">
                  <c:v>450.99</c:v>
                </c:pt>
                <c:pt idx="8537">
                  <c:v>441.04</c:v>
                </c:pt>
                <c:pt idx="8538">
                  <c:v>442.42</c:v>
                </c:pt>
                <c:pt idx="8539">
                  <c:v>391.14</c:v>
                </c:pt>
                <c:pt idx="8540">
                  <c:v>324.75</c:v>
                </c:pt>
                <c:pt idx="8541">
                  <c:v>119.81</c:v>
                </c:pt>
                <c:pt idx="8542">
                  <c:v>223.56</c:v>
                </c:pt>
                <c:pt idx="8543">
                  <c:v>282.61</c:v>
                </c:pt>
                <c:pt idx="8544">
                  <c:v>288.69</c:v>
                </c:pt>
                <c:pt idx="8545">
                  <c:v>444.61</c:v>
                </c:pt>
                <c:pt idx="8546">
                  <c:v>519.72</c:v>
                </c:pt>
                <c:pt idx="8547">
                  <c:v>256.18</c:v>
                </c:pt>
                <c:pt idx="8548">
                  <c:v>353.86</c:v>
                </c:pt>
                <c:pt idx="8549">
                  <c:v>167.55</c:v>
                </c:pt>
                <c:pt idx="8550">
                  <c:v>590.41999999999996</c:v>
                </c:pt>
                <c:pt idx="8551">
                  <c:v>459.14</c:v>
                </c:pt>
                <c:pt idx="8552">
                  <c:v>107.99</c:v>
                </c:pt>
                <c:pt idx="8553">
                  <c:v>122.38</c:v>
                </c:pt>
                <c:pt idx="8554">
                  <c:v>756.5</c:v>
                </c:pt>
                <c:pt idx="8555">
                  <c:v>484.63</c:v>
                </c:pt>
                <c:pt idx="8556">
                  <c:v>248.75</c:v>
                </c:pt>
                <c:pt idx="8557">
                  <c:v>165.55</c:v>
                </c:pt>
                <c:pt idx="8558">
                  <c:v>212.97</c:v>
                </c:pt>
                <c:pt idx="8559">
                  <c:v>61.78</c:v>
                </c:pt>
                <c:pt idx="8560">
                  <c:v>114.84</c:v>
                </c:pt>
                <c:pt idx="8561">
                  <c:v>536.96</c:v>
                </c:pt>
                <c:pt idx="8562">
                  <c:v>332.72</c:v>
                </c:pt>
                <c:pt idx="8563">
                  <c:v>458.42</c:v>
                </c:pt>
                <c:pt idx="8564">
                  <c:v>321.88</c:v>
                </c:pt>
                <c:pt idx="8565">
                  <c:v>211.72</c:v>
                </c:pt>
                <c:pt idx="8566">
                  <c:v>773.11</c:v>
                </c:pt>
                <c:pt idx="8567">
                  <c:v>507.83</c:v>
                </c:pt>
                <c:pt idx="8568">
                  <c:v>803.27</c:v>
                </c:pt>
                <c:pt idx="8569">
                  <c:v>199.99</c:v>
                </c:pt>
                <c:pt idx="8570">
                  <c:v>394.62</c:v>
                </c:pt>
                <c:pt idx="8571">
                  <c:v>162.74</c:v>
                </c:pt>
                <c:pt idx="8572">
                  <c:v>193.81</c:v>
                </c:pt>
                <c:pt idx="8573">
                  <c:v>276.77999999999997</c:v>
                </c:pt>
                <c:pt idx="8574">
                  <c:v>463.51</c:v>
                </c:pt>
                <c:pt idx="8575">
                  <c:v>680.03</c:v>
                </c:pt>
                <c:pt idx="8576">
                  <c:v>169.42</c:v>
                </c:pt>
                <c:pt idx="8577">
                  <c:v>487.99</c:v>
                </c:pt>
                <c:pt idx="8578">
                  <c:v>319.61</c:v>
                </c:pt>
                <c:pt idx="8579">
                  <c:v>6.14</c:v>
                </c:pt>
                <c:pt idx="8580">
                  <c:v>598.70000000000005</c:v>
                </c:pt>
                <c:pt idx="8581">
                  <c:v>658</c:v>
                </c:pt>
                <c:pt idx="8582">
                  <c:v>230.52</c:v>
                </c:pt>
                <c:pt idx="8583">
                  <c:v>522.94000000000005</c:v>
                </c:pt>
                <c:pt idx="8584">
                  <c:v>26.68</c:v>
                </c:pt>
                <c:pt idx="8585">
                  <c:v>125.2</c:v>
                </c:pt>
                <c:pt idx="8586">
                  <c:v>65.63</c:v>
                </c:pt>
                <c:pt idx="8587">
                  <c:v>118.55</c:v>
                </c:pt>
                <c:pt idx="8588">
                  <c:v>64.61</c:v>
                </c:pt>
                <c:pt idx="8589">
                  <c:v>478.05</c:v>
                </c:pt>
                <c:pt idx="8590">
                  <c:v>501.99</c:v>
                </c:pt>
                <c:pt idx="8591">
                  <c:v>226.7</c:v>
                </c:pt>
                <c:pt idx="8592">
                  <c:v>689.56</c:v>
                </c:pt>
                <c:pt idx="8593">
                  <c:v>303.8</c:v>
                </c:pt>
                <c:pt idx="8594">
                  <c:v>4.5199999999999996</c:v>
                </c:pt>
                <c:pt idx="8595">
                  <c:v>417.85</c:v>
                </c:pt>
                <c:pt idx="8596">
                  <c:v>0.62</c:v>
                </c:pt>
                <c:pt idx="8597">
                  <c:v>345.87</c:v>
                </c:pt>
                <c:pt idx="8598">
                  <c:v>331.05</c:v>
                </c:pt>
                <c:pt idx="8599">
                  <c:v>502.07</c:v>
                </c:pt>
                <c:pt idx="8600">
                  <c:v>205.69</c:v>
                </c:pt>
                <c:pt idx="8601">
                  <c:v>385.39</c:v>
                </c:pt>
                <c:pt idx="8602">
                  <c:v>159.19</c:v>
                </c:pt>
                <c:pt idx="8603">
                  <c:v>508.53</c:v>
                </c:pt>
                <c:pt idx="8604">
                  <c:v>104.95</c:v>
                </c:pt>
                <c:pt idx="8605">
                  <c:v>216.77</c:v>
                </c:pt>
                <c:pt idx="8606">
                  <c:v>315.14999999999998</c:v>
                </c:pt>
                <c:pt idx="8607">
                  <c:v>447.2</c:v>
                </c:pt>
                <c:pt idx="8608">
                  <c:v>0.62</c:v>
                </c:pt>
                <c:pt idx="8609">
                  <c:v>352.72</c:v>
                </c:pt>
                <c:pt idx="8610">
                  <c:v>127.53</c:v>
                </c:pt>
                <c:pt idx="8611">
                  <c:v>109.18</c:v>
                </c:pt>
                <c:pt idx="8612">
                  <c:v>1031.67</c:v>
                </c:pt>
                <c:pt idx="8613">
                  <c:v>119.24</c:v>
                </c:pt>
                <c:pt idx="8614">
                  <c:v>350.9</c:v>
                </c:pt>
                <c:pt idx="8615">
                  <c:v>272.67</c:v>
                </c:pt>
                <c:pt idx="8616">
                  <c:v>1070.23</c:v>
                </c:pt>
                <c:pt idx="8617">
                  <c:v>391.69</c:v>
                </c:pt>
                <c:pt idx="8618">
                  <c:v>673.81</c:v>
                </c:pt>
                <c:pt idx="8619">
                  <c:v>209.81</c:v>
                </c:pt>
                <c:pt idx="8620">
                  <c:v>732.5</c:v>
                </c:pt>
                <c:pt idx="8621">
                  <c:v>310.86</c:v>
                </c:pt>
                <c:pt idx="8622">
                  <c:v>112.39</c:v>
                </c:pt>
                <c:pt idx="8623">
                  <c:v>236.75</c:v>
                </c:pt>
                <c:pt idx="8624">
                  <c:v>673.8</c:v>
                </c:pt>
                <c:pt idx="8625">
                  <c:v>331.84</c:v>
                </c:pt>
                <c:pt idx="8626">
                  <c:v>808.25</c:v>
                </c:pt>
                <c:pt idx="8627">
                  <c:v>105.46</c:v>
                </c:pt>
                <c:pt idx="8628">
                  <c:v>617.5</c:v>
                </c:pt>
                <c:pt idx="8629">
                  <c:v>190.58</c:v>
                </c:pt>
                <c:pt idx="8630">
                  <c:v>409.25</c:v>
                </c:pt>
                <c:pt idx="8631">
                  <c:v>666.33</c:v>
                </c:pt>
                <c:pt idx="8632">
                  <c:v>329.36</c:v>
                </c:pt>
                <c:pt idx="8633">
                  <c:v>132.4</c:v>
                </c:pt>
                <c:pt idx="8634">
                  <c:v>340.93</c:v>
                </c:pt>
                <c:pt idx="8635">
                  <c:v>679.16</c:v>
                </c:pt>
                <c:pt idx="8636">
                  <c:v>103.49</c:v>
                </c:pt>
                <c:pt idx="8637">
                  <c:v>292.07</c:v>
                </c:pt>
                <c:pt idx="8638">
                  <c:v>74.23</c:v>
                </c:pt>
                <c:pt idx="8639">
                  <c:v>268.58999999999997</c:v>
                </c:pt>
                <c:pt idx="8640">
                  <c:v>242.62</c:v>
                </c:pt>
                <c:pt idx="8641">
                  <c:v>467.67</c:v>
                </c:pt>
                <c:pt idx="8642">
                  <c:v>253.32</c:v>
                </c:pt>
                <c:pt idx="8643">
                  <c:v>235.53</c:v>
                </c:pt>
                <c:pt idx="8644">
                  <c:v>456.69</c:v>
                </c:pt>
                <c:pt idx="8645">
                  <c:v>333.01</c:v>
                </c:pt>
                <c:pt idx="8646">
                  <c:v>451.42</c:v>
                </c:pt>
                <c:pt idx="8647">
                  <c:v>475.89</c:v>
                </c:pt>
                <c:pt idx="8648">
                  <c:v>729.3</c:v>
                </c:pt>
                <c:pt idx="8649">
                  <c:v>268.29000000000002</c:v>
                </c:pt>
                <c:pt idx="8650">
                  <c:v>317.02999999999997</c:v>
                </c:pt>
                <c:pt idx="8651">
                  <c:v>300.95999999999998</c:v>
                </c:pt>
                <c:pt idx="8652">
                  <c:v>505.09</c:v>
                </c:pt>
                <c:pt idx="8653">
                  <c:v>178.23</c:v>
                </c:pt>
                <c:pt idx="8654">
                  <c:v>421.53</c:v>
                </c:pt>
                <c:pt idx="8655">
                  <c:v>0.62</c:v>
                </c:pt>
                <c:pt idx="8656">
                  <c:v>236.28</c:v>
                </c:pt>
                <c:pt idx="8657">
                  <c:v>286.12</c:v>
                </c:pt>
                <c:pt idx="8658">
                  <c:v>441.14</c:v>
                </c:pt>
                <c:pt idx="8659">
                  <c:v>467</c:v>
                </c:pt>
                <c:pt idx="8660">
                  <c:v>231.36</c:v>
                </c:pt>
                <c:pt idx="8661">
                  <c:v>781.82</c:v>
                </c:pt>
                <c:pt idx="8662">
                  <c:v>469.79</c:v>
                </c:pt>
                <c:pt idx="8663">
                  <c:v>325.25</c:v>
                </c:pt>
                <c:pt idx="8664">
                  <c:v>407.3</c:v>
                </c:pt>
                <c:pt idx="8665">
                  <c:v>327.45</c:v>
                </c:pt>
                <c:pt idx="8666">
                  <c:v>69.790000000000006</c:v>
                </c:pt>
                <c:pt idx="8667">
                  <c:v>310.73</c:v>
                </c:pt>
                <c:pt idx="8668">
                  <c:v>47.91</c:v>
                </c:pt>
                <c:pt idx="8669">
                  <c:v>516.29</c:v>
                </c:pt>
                <c:pt idx="8670">
                  <c:v>477.76</c:v>
                </c:pt>
                <c:pt idx="8671">
                  <c:v>751.17</c:v>
                </c:pt>
                <c:pt idx="8672">
                  <c:v>90.48</c:v>
                </c:pt>
                <c:pt idx="8673">
                  <c:v>361.63</c:v>
                </c:pt>
                <c:pt idx="8674">
                  <c:v>252.95</c:v>
                </c:pt>
                <c:pt idx="8675">
                  <c:v>196</c:v>
                </c:pt>
                <c:pt idx="8676">
                  <c:v>413.65</c:v>
                </c:pt>
                <c:pt idx="8677">
                  <c:v>0.62</c:v>
                </c:pt>
                <c:pt idx="8678">
                  <c:v>383.64</c:v>
                </c:pt>
                <c:pt idx="8679">
                  <c:v>300.51</c:v>
                </c:pt>
                <c:pt idx="8680">
                  <c:v>144.5</c:v>
                </c:pt>
                <c:pt idx="8681">
                  <c:v>443.31</c:v>
                </c:pt>
                <c:pt idx="8682">
                  <c:v>128.28</c:v>
                </c:pt>
                <c:pt idx="8683">
                  <c:v>406.71</c:v>
                </c:pt>
                <c:pt idx="8684">
                  <c:v>316.61</c:v>
                </c:pt>
                <c:pt idx="8685">
                  <c:v>300.68</c:v>
                </c:pt>
                <c:pt idx="8686">
                  <c:v>197.69</c:v>
                </c:pt>
                <c:pt idx="8687">
                  <c:v>373.98</c:v>
                </c:pt>
                <c:pt idx="8688">
                  <c:v>401.12</c:v>
                </c:pt>
                <c:pt idx="8689">
                  <c:v>714.04</c:v>
                </c:pt>
                <c:pt idx="8690">
                  <c:v>562.64</c:v>
                </c:pt>
                <c:pt idx="8691">
                  <c:v>600.11</c:v>
                </c:pt>
                <c:pt idx="8692">
                  <c:v>611.29999999999995</c:v>
                </c:pt>
                <c:pt idx="8693">
                  <c:v>277.5</c:v>
                </c:pt>
                <c:pt idx="8694">
                  <c:v>511.31</c:v>
                </c:pt>
                <c:pt idx="8695">
                  <c:v>352.79</c:v>
                </c:pt>
                <c:pt idx="8696">
                  <c:v>383.25</c:v>
                </c:pt>
                <c:pt idx="8697">
                  <c:v>305.44</c:v>
                </c:pt>
                <c:pt idx="8698">
                  <c:v>187.41</c:v>
                </c:pt>
                <c:pt idx="8699">
                  <c:v>159.61000000000001</c:v>
                </c:pt>
                <c:pt idx="8700">
                  <c:v>397.63</c:v>
                </c:pt>
                <c:pt idx="8701">
                  <c:v>393.1</c:v>
                </c:pt>
                <c:pt idx="8702">
                  <c:v>87.04</c:v>
                </c:pt>
                <c:pt idx="8703">
                  <c:v>183.12</c:v>
                </c:pt>
                <c:pt idx="8704">
                  <c:v>347.65</c:v>
                </c:pt>
                <c:pt idx="8705">
                  <c:v>0.62</c:v>
                </c:pt>
                <c:pt idx="8706">
                  <c:v>533.67999999999995</c:v>
                </c:pt>
                <c:pt idx="8707">
                  <c:v>591.69000000000005</c:v>
                </c:pt>
                <c:pt idx="8708">
                  <c:v>588.21</c:v>
                </c:pt>
                <c:pt idx="8709">
                  <c:v>76.569999999999993</c:v>
                </c:pt>
                <c:pt idx="8710">
                  <c:v>619.78</c:v>
                </c:pt>
                <c:pt idx="8711">
                  <c:v>337.58</c:v>
                </c:pt>
                <c:pt idx="8712">
                  <c:v>320.86</c:v>
                </c:pt>
                <c:pt idx="8713">
                  <c:v>210.55</c:v>
                </c:pt>
                <c:pt idx="8714">
                  <c:v>399.42</c:v>
                </c:pt>
                <c:pt idx="8715">
                  <c:v>288.72000000000003</c:v>
                </c:pt>
                <c:pt idx="8716">
                  <c:v>164.96</c:v>
                </c:pt>
                <c:pt idx="8717">
                  <c:v>431.29</c:v>
                </c:pt>
                <c:pt idx="8718">
                  <c:v>98.74</c:v>
                </c:pt>
                <c:pt idx="8719">
                  <c:v>126.61</c:v>
                </c:pt>
                <c:pt idx="8720">
                  <c:v>289.64999999999998</c:v>
                </c:pt>
                <c:pt idx="8721">
                  <c:v>396.19</c:v>
                </c:pt>
                <c:pt idx="8722">
                  <c:v>91.68</c:v>
                </c:pt>
                <c:pt idx="8723">
                  <c:v>1011.23</c:v>
                </c:pt>
                <c:pt idx="8724">
                  <c:v>166.35</c:v>
                </c:pt>
                <c:pt idx="8725">
                  <c:v>222.26</c:v>
                </c:pt>
                <c:pt idx="8726">
                  <c:v>109.91</c:v>
                </c:pt>
                <c:pt idx="8727">
                  <c:v>687.74</c:v>
                </c:pt>
                <c:pt idx="8728">
                  <c:v>612.64</c:v>
                </c:pt>
                <c:pt idx="8729">
                  <c:v>84.14</c:v>
                </c:pt>
                <c:pt idx="8730">
                  <c:v>756.49</c:v>
                </c:pt>
                <c:pt idx="8731">
                  <c:v>520.91999999999996</c:v>
                </c:pt>
                <c:pt idx="8732">
                  <c:v>208.89</c:v>
                </c:pt>
                <c:pt idx="8733">
                  <c:v>178.27</c:v>
                </c:pt>
                <c:pt idx="8734">
                  <c:v>156.81</c:v>
                </c:pt>
                <c:pt idx="8735">
                  <c:v>163.53</c:v>
                </c:pt>
                <c:pt idx="8736">
                  <c:v>271.19</c:v>
                </c:pt>
                <c:pt idx="8737">
                  <c:v>440.66</c:v>
                </c:pt>
                <c:pt idx="8738">
                  <c:v>186.97</c:v>
                </c:pt>
                <c:pt idx="8739">
                  <c:v>460.94</c:v>
                </c:pt>
                <c:pt idx="8740">
                  <c:v>291.97000000000003</c:v>
                </c:pt>
                <c:pt idx="8741">
                  <c:v>580.05999999999995</c:v>
                </c:pt>
                <c:pt idx="8742">
                  <c:v>436.32</c:v>
                </c:pt>
                <c:pt idx="8743">
                  <c:v>520.78</c:v>
                </c:pt>
                <c:pt idx="8744">
                  <c:v>648.99</c:v>
                </c:pt>
                <c:pt idx="8745">
                  <c:v>152.41</c:v>
                </c:pt>
                <c:pt idx="8746">
                  <c:v>220.87</c:v>
                </c:pt>
                <c:pt idx="8747">
                  <c:v>517.07000000000005</c:v>
                </c:pt>
                <c:pt idx="8748">
                  <c:v>500.56</c:v>
                </c:pt>
                <c:pt idx="8749">
                  <c:v>9.98</c:v>
                </c:pt>
                <c:pt idx="8750">
                  <c:v>132.13</c:v>
                </c:pt>
                <c:pt idx="8751">
                  <c:v>143.49</c:v>
                </c:pt>
                <c:pt idx="8752">
                  <c:v>169.39</c:v>
                </c:pt>
                <c:pt idx="8753">
                  <c:v>395.12</c:v>
                </c:pt>
                <c:pt idx="8754">
                  <c:v>242.85</c:v>
                </c:pt>
                <c:pt idx="8755">
                  <c:v>43.24</c:v>
                </c:pt>
                <c:pt idx="8756">
                  <c:v>158.75</c:v>
                </c:pt>
                <c:pt idx="8757">
                  <c:v>68.34</c:v>
                </c:pt>
                <c:pt idx="8758">
                  <c:v>163.29</c:v>
                </c:pt>
                <c:pt idx="8759">
                  <c:v>345.19</c:v>
                </c:pt>
                <c:pt idx="8760">
                  <c:v>460.76</c:v>
                </c:pt>
                <c:pt idx="8761">
                  <c:v>466.2</c:v>
                </c:pt>
                <c:pt idx="8762">
                  <c:v>367.06</c:v>
                </c:pt>
                <c:pt idx="8763">
                  <c:v>232.91</c:v>
                </c:pt>
                <c:pt idx="8764">
                  <c:v>299.19</c:v>
                </c:pt>
                <c:pt idx="8765">
                  <c:v>734.83</c:v>
                </c:pt>
                <c:pt idx="8766">
                  <c:v>324.5</c:v>
                </c:pt>
                <c:pt idx="8767">
                  <c:v>24.02</c:v>
                </c:pt>
                <c:pt idx="8768">
                  <c:v>468.99</c:v>
                </c:pt>
                <c:pt idx="8769">
                  <c:v>711.53</c:v>
                </c:pt>
                <c:pt idx="8770">
                  <c:v>892.67</c:v>
                </c:pt>
                <c:pt idx="8771">
                  <c:v>77.819999999999993</c:v>
                </c:pt>
                <c:pt idx="8772">
                  <c:v>511.5</c:v>
                </c:pt>
                <c:pt idx="8773">
                  <c:v>262.64999999999998</c:v>
                </c:pt>
                <c:pt idx="8774">
                  <c:v>64.22</c:v>
                </c:pt>
                <c:pt idx="8775">
                  <c:v>203.41</c:v>
                </c:pt>
                <c:pt idx="8776">
                  <c:v>610.14</c:v>
                </c:pt>
                <c:pt idx="8777">
                  <c:v>572.19000000000005</c:v>
                </c:pt>
                <c:pt idx="8778">
                  <c:v>559.69000000000005</c:v>
                </c:pt>
                <c:pt idx="8779">
                  <c:v>149.06</c:v>
                </c:pt>
                <c:pt idx="8780">
                  <c:v>184.68</c:v>
                </c:pt>
                <c:pt idx="8781">
                  <c:v>266.94</c:v>
                </c:pt>
                <c:pt idx="8782">
                  <c:v>247.87</c:v>
                </c:pt>
                <c:pt idx="8783">
                  <c:v>99.92</c:v>
                </c:pt>
                <c:pt idx="8784">
                  <c:v>113.11</c:v>
                </c:pt>
                <c:pt idx="8785">
                  <c:v>259.91000000000003</c:v>
                </c:pt>
                <c:pt idx="8786">
                  <c:v>333.52</c:v>
                </c:pt>
                <c:pt idx="8787">
                  <c:v>179.37</c:v>
                </c:pt>
                <c:pt idx="8788">
                  <c:v>306.89999999999998</c:v>
                </c:pt>
                <c:pt idx="8789">
                  <c:v>212.77</c:v>
                </c:pt>
                <c:pt idx="8790">
                  <c:v>353.87</c:v>
                </c:pt>
                <c:pt idx="8791">
                  <c:v>363.4</c:v>
                </c:pt>
                <c:pt idx="8792">
                  <c:v>182.85</c:v>
                </c:pt>
                <c:pt idx="8793">
                  <c:v>228.29</c:v>
                </c:pt>
                <c:pt idx="8794">
                  <c:v>0.62</c:v>
                </c:pt>
                <c:pt idx="8795">
                  <c:v>72.5</c:v>
                </c:pt>
                <c:pt idx="8796">
                  <c:v>521.32000000000005</c:v>
                </c:pt>
                <c:pt idx="8797">
                  <c:v>59.01</c:v>
                </c:pt>
                <c:pt idx="8798">
                  <c:v>306.27999999999997</c:v>
                </c:pt>
                <c:pt idx="8799">
                  <c:v>829.34</c:v>
                </c:pt>
                <c:pt idx="8800">
                  <c:v>694.43</c:v>
                </c:pt>
                <c:pt idx="8801">
                  <c:v>152.12</c:v>
                </c:pt>
                <c:pt idx="8802">
                  <c:v>641.29999999999995</c:v>
                </c:pt>
                <c:pt idx="8803">
                  <c:v>948.75</c:v>
                </c:pt>
                <c:pt idx="8804">
                  <c:v>186.37</c:v>
                </c:pt>
                <c:pt idx="8805">
                  <c:v>462.4</c:v>
                </c:pt>
                <c:pt idx="8806">
                  <c:v>182.28</c:v>
                </c:pt>
                <c:pt idx="8807">
                  <c:v>557.23</c:v>
                </c:pt>
                <c:pt idx="8808">
                  <c:v>101.99</c:v>
                </c:pt>
                <c:pt idx="8809">
                  <c:v>255.24</c:v>
                </c:pt>
                <c:pt idx="8810">
                  <c:v>587.30999999999995</c:v>
                </c:pt>
                <c:pt idx="8811">
                  <c:v>221.7</c:v>
                </c:pt>
                <c:pt idx="8812">
                  <c:v>140.62</c:v>
                </c:pt>
                <c:pt idx="8813">
                  <c:v>241.39</c:v>
                </c:pt>
                <c:pt idx="8814">
                  <c:v>0.62</c:v>
                </c:pt>
                <c:pt idx="8815">
                  <c:v>628.44000000000005</c:v>
                </c:pt>
                <c:pt idx="8816">
                  <c:v>870.76</c:v>
                </c:pt>
                <c:pt idx="8817">
                  <c:v>340.93</c:v>
                </c:pt>
                <c:pt idx="8818">
                  <c:v>299.97000000000003</c:v>
                </c:pt>
                <c:pt idx="8819">
                  <c:v>260.18</c:v>
                </c:pt>
                <c:pt idx="8820">
                  <c:v>189.19</c:v>
                </c:pt>
                <c:pt idx="8821">
                  <c:v>655.53</c:v>
                </c:pt>
                <c:pt idx="8822">
                  <c:v>874.56</c:v>
                </c:pt>
                <c:pt idx="8823">
                  <c:v>667.05</c:v>
                </c:pt>
                <c:pt idx="8824">
                  <c:v>202.61</c:v>
                </c:pt>
                <c:pt idx="8825">
                  <c:v>830.92</c:v>
                </c:pt>
                <c:pt idx="8826">
                  <c:v>609.24</c:v>
                </c:pt>
                <c:pt idx="8827">
                  <c:v>247.08</c:v>
                </c:pt>
                <c:pt idx="8828">
                  <c:v>224.04</c:v>
                </c:pt>
                <c:pt idx="8829">
                  <c:v>204.75</c:v>
                </c:pt>
                <c:pt idx="8830">
                  <c:v>282.83999999999997</c:v>
                </c:pt>
                <c:pt idx="8831">
                  <c:v>432.33</c:v>
                </c:pt>
                <c:pt idx="8832">
                  <c:v>76.17</c:v>
                </c:pt>
                <c:pt idx="8833">
                  <c:v>327.58999999999997</c:v>
                </c:pt>
                <c:pt idx="8834">
                  <c:v>147.16999999999999</c:v>
                </c:pt>
                <c:pt idx="8835">
                  <c:v>181.97</c:v>
                </c:pt>
                <c:pt idx="8836">
                  <c:v>43.3</c:v>
                </c:pt>
                <c:pt idx="8837">
                  <c:v>233.35</c:v>
                </c:pt>
                <c:pt idx="8838">
                  <c:v>590.11</c:v>
                </c:pt>
                <c:pt idx="8839">
                  <c:v>461.88</c:v>
                </c:pt>
                <c:pt idx="8840">
                  <c:v>508.97</c:v>
                </c:pt>
                <c:pt idx="8841">
                  <c:v>272.48</c:v>
                </c:pt>
                <c:pt idx="8842">
                  <c:v>308.70999999999998</c:v>
                </c:pt>
                <c:pt idx="8843">
                  <c:v>449.16</c:v>
                </c:pt>
                <c:pt idx="8844">
                  <c:v>414.47</c:v>
                </c:pt>
                <c:pt idx="8845">
                  <c:v>265.85000000000002</c:v>
                </c:pt>
                <c:pt idx="8846">
                  <c:v>196.01</c:v>
                </c:pt>
                <c:pt idx="8847">
                  <c:v>171.26</c:v>
                </c:pt>
                <c:pt idx="8848">
                  <c:v>308.38</c:v>
                </c:pt>
                <c:pt idx="8849">
                  <c:v>420.32</c:v>
                </c:pt>
                <c:pt idx="8850">
                  <c:v>209.3</c:v>
                </c:pt>
                <c:pt idx="8851">
                  <c:v>448.51</c:v>
                </c:pt>
                <c:pt idx="8852">
                  <c:v>177.26</c:v>
                </c:pt>
                <c:pt idx="8853">
                  <c:v>251.86</c:v>
                </c:pt>
                <c:pt idx="8854">
                  <c:v>1202.44</c:v>
                </c:pt>
                <c:pt idx="8855">
                  <c:v>580.72</c:v>
                </c:pt>
                <c:pt idx="8856">
                  <c:v>431.68</c:v>
                </c:pt>
                <c:pt idx="8857">
                  <c:v>326.57</c:v>
                </c:pt>
                <c:pt idx="8858">
                  <c:v>378.89</c:v>
                </c:pt>
                <c:pt idx="8859">
                  <c:v>223.57</c:v>
                </c:pt>
                <c:pt idx="8860">
                  <c:v>255.29</c:v>
                </c:pt>
                <c:pt idx="8861">
                  <c:v>450.46</c:v>
                </c:pt>
                <c:pt idx="8862">
                  <c:v>413.73</c:v>
                </c:pt>
                <c:pt idx="8863">
                  <c:v>253.86</c:v>
                </c:pt>
                <c:pt idx="8864">
                  <c:v>297.20999999999998</c:v>
                </c:pt>
                <c:pt idx="8865">
                  <c:v>182.71</c:v>
                </c:pt>
                <c:pt idx="8866">
                  <c:v>35.97</c:v>
                </c:pt>
                <c:pt idx="8867">
                  <c:v>488.81</c:v>
                </c:pt>
                <c:pt idx="8868">
                  <c:v>219.73</c:v>
                </c:pt>
                <c:pt idx="8869">
                  <c:v>0.62</c:v>
                </c:pt>
                <c:pt idx="8870">
                  <c:v>320.83</c:v>
                </c:pt>
                <c:pt idx="8871">
                  <c:v>330.38</c:v>
                </c:pt>
                <c:pt idx="8872">
                  <c:v>420.88</c:v>
                </c:pt>
                <c:pt idx="8873">
                  <c:v>388.95</c:v>
                </c:pt>
                <c:pt idx="8874">
                  <c:v>158.93</c:v>
                </c:pt>
                <c:pt idx="8875">
                  <c:v>571.41999999999996</c:v>
                </c:pt>
                <c:pt idx="8876">
                  <c:v>119.26</c:v>
                </c:pt>
                <c:pt idx="8877">
                  <c:v>626.88</c:v>
                </c:pt>
                <c:pt idx="8878">
                  <c:v>0.62</c:v>
                </c:pt>
                <c:pt idx="8879">
                  <c:v>275.63</c:v>
                </c:pt>
                <c:pt idx="8880">
                  <c:v>330.9</c:v>
                </c:pt>
                <c:pt idx="8881">
                  <c:v>133.97999999999999</c:v>
                </c:pt>
                <c:pt idx="8882">
                  <c:v>393.44</c:v>
                </c:pt>
                <c:pt idx="8883">
                  <c:v>196.35</c:v>
                </c:pt>
                <c:pt idx="8884">
                  <c:v>752.02</c:v>
                </c:pt>
                <c:pt idx="8885">
                  <c:v>695.06</c:v>
                </c:pt>
                <c:pt idx="8886">
                  <c:v>439.31</c:v>
                </c:pt>
                <c:pt idx="8887">
                  <c:v>37.97</c:v>
                </c:pt>
                <c:pt idx="8888">
                  <c:v>319.64999999999998</c:v>
                </c:pt>
                <c:pt idx="8889">
                  <c:v>154.97999999999999</c:v>
                </c:pt>
                <c:pt idx="8890">
                  <c:v>502.6</c:v>
                </c:pt>
                <c:pt idx="8891">
                  <c:v>400.92</c:v>
                </c:pt>
                <c:pt idx="8892">
                  <c:v>183.85</c:v>
                </c:pt>
                <c:pt idx="8893">
                  <c:v>391.9</c:v>
                </c:pt>
                <c:pt idx="8894">
                  <c:v>0.62</c:v>
                </c:pt>
                <c:pt idx="8895">
                  <c:v>158.22999999999999</c:v>
                </c:pt>
                <c:pt idx="8896">
                  <c:v>628.46</c:v>
                </c:pt>
                <c:pt idx="8897">
                  <c:v>231.47</c:v>
                </c:pt>
                <c:pt idx="8898">
                  <c:v>291.95999999999998</c:v>
                </c:pt>
                <c:pt idx="8899">
                  <c:v>180.75</c:v>
                </c:pt>
                <c:pt idx="8900">
                  <c:v>864.22</c:v>
                </c:pt>
                <c:pt idx="8901">
                  <c:v>137.33000000000001</c:v>
                </c:pt>
                <c:pt idx="8902">
                  <c:v>309.45999999999998</c:v>
                </c:pt>
                <c:pt idx="8903">
                  <c:v>124.86</c:v>
                </c:pt>
                <c:pt idx="8904">
                  <c:v>475.91</c:v>
                </c:pt>
                <c:pt idx="8905">
                  <c:v>161.54</c:v>
                </c:pt>
                <c:pt idx="8906">
                  <c:v>158.56</c:v>
                </c:pt>
                <c:pt idx="8907">
                  <c:v>480.3</c:v>
                </c:pt>
                <c:pt idx="8908">
                  <c:v>103.76</c:v>
                </c:pt>
                <c:pt idx="8909">
                  <c:v>158.07</c:v>
                </c:pt>
                <c:pt idx="8910">
                  <c:v>145.62</c:v>
                </c:pt>
                <c:pt idx="8911">
                  <c:v>248.65</c:v>
                </c:pt>
                <c:pt idx="8912">
                  <c:v>258.10000000000002</c:v>
                </c:pt>
                <c:pt idx="8913">
                  <c:v>214.48</c:v>
                </c:pt>
                <c:pt idx="8914">
                  <c:v>399.41</c:v>
                </c:pt>
                <c:pt idx="8915">
                  <c:v>130.58000000000001</c:v>
                </c:pt>
                <c:pt idx="8916">
                  <c:v>147.04</c:v>
                </c:pt>
                <c:pt idx="8917">
                  <c:v>281.45999999999998</c:v>
                </c:pt>
                <c:pt idx="8918">
                  <c:v>197.46</c:v>
                </c:pt>
                <c:pt idx="8919">
                  <c:v>247.79</c:v>
                </c:pt>
                <c:pt idx="8920">
                  <c:v>0.62</c:v>
                </c:pt>
                <c:pt idx="8921">
                  <c:v>258.33999999999997</c:v>
                </c:pt>
                <c:pt idx="8922">
                  <c:v>104.42</c:v>
                </c:pt>
                <c:pt idx="8923">
                  <c:v>156.66</c:v>
                </c:pt>
                <c:pt idx="8924">
                  <c:v>361.27</c:v>
                </c:pt>
                <c:pt idx="8925">
                  <c:v>132.9</c:v>
                </c:pt>
                <c:pt idx="8926">
                  <c:v>321.60000000000002</c:v>
                </c:pt>
                <c:pt idx="8927">
                  <c:v>536.46</c:v>
                </c:pt>
                <c:pt idx="8928">
                  <c:v>182.35</c:v>
                </c:pt>
                <c:pt idx="8929">
                  <c:v>365.22</c:v>
                </c:pt>
                <c:pt idx="8930">
                  <c:v>440.22</c:v>
                </c:pt>
                <c:pt idx="8931">
                  <c:v>410.5</c:v>
                </c:pt>
                <c:pt idx="8932">
                  <c:v>166.68</c:v>
                </c:pt>
                <c:pt idx="8933">
                  <c:v>176.58</c:v>
                </c:pt>
                <c:pt idx="8934">
                  <c:v>177.83</c:v>
                </c:pt>
                <c:pt idx="8935">
                  <c:v>582.32000000000005</c:v>
                </c:pt>
                <c:pt idx="8936">
                  <c:v>319.49</c:v>
                </c:pt>
                <c:pt idx="8937">
                  <c:v>243.35</c:v>
                </c:pt>
                <c:pt idx="8938">
                  <c:v>537.41999999999996</c:v>
                </c:pt>
                <c:pt idx="8939">
                  <c:v>400.85</c:v>
                </c:pt>
                <c:pt idx="8940">
                  <c:v>183.73</c:v>
                </c:pt>
                <c:pt idx="8941">
                  <c:v>111.92</c:v>
                </c:pt>
                <c:pt idx="8942">
                  <c:v>22.25</c:v>
                </c:pt>
                <c:pt idx="8943">
                  <c:v>335.64</c:v>
                </c:pt>
                <c:pt idx="8944">
                  <c:v>34.81</c:v>
                </c:pt>
                <c:pt idx="8945">
                  <c:v>68.209999999999994</c:v>
                </c:pt>
                <c:pt idx="8946">
                  <c:v>76.73</c:v>
                </c:pt>
                <c:pt idx="8947">
                  <c:v>630.35</c:v>
                </c:pt>
                <c:pt idx="8948">
                  <c:v>795.81</c:v>
                </c:pt>
                <c:pt idx="8949">
                  <c:v>368.43</c:v>
                </c:pt>
                <c:pt idx="8950">
                  <c:v>184.19</c:v>
                </c:pt>
                <c:pt idx="8951">
                  <c:v>337.98</c:v>
                </c:pt>
                <c:pt idx="8952">
                  <c:v>88.36</c:v>
                </c:pt>
                <c:pt idx="8953">
                  <c:v>168.34</c:v>
                </c:pt>
                <c:pt idx="8954">
                  <c:v>145.09</c:v>
                </c:pt>
                <c:pt idx="8955">
                  <c:v>426.33</c:v>
                </c:pt>
                <c:pt idx="8956">
                  <c:v>117.31</c:v>
                </c:pt>
                <c:pt idx="8957">
                  <c:v>129.29</c:v>
                </c:pt>
                <c:pt idx="8958">
                  <c:v>633.73</c:v>
                </c:pt>
                <c:pt idx="8959">
                  <c:v>160.52000000000001</c:v>
                </c:pt>
                <c:pt idx="8960">
                  <c:v>180.17</c:v>
                </c:pt>
                <c:pt idx="8961">
                  <c:v>0.62</c:v>
                </c:pt>
                <c:pt idx="8962">
                  <c:v>19.77</c:v>
                </c:pt>
                <c:pt idx="8963">
                  <c:v>2216.4499999999998</c:v>
                </c:pt>
                <c:pt idx="8964">
                  <c:v>3033.38</c:v>
                </c:pt>
                <c:pt idx="8965">
                  <c:v>3029.77</c:v>
                </c:pt>
                <c:pt idx="8966">
                  <c:v>390.76</c:v>
                </c:pt>
                <c:pt idx="8967">
                  <c:v>859.93</c:v>
                </c:pt>
                <c:pt idx="8968">
                  <c:v>224.44</c:v>
                </c:pt>
                <c:pt idx="8969">
                  <c:v>769.41</c:v>
                </c:pt>
                <c:pt idx="8970">
                  <c:v>636.94000000000005</c:v>
                </c:pt>
                <c:pt idx="8971">
                  <c:v>372.48</c:v>
                </c:pt>
                <c:pt idx="8972">
                  <c:v>616.17999999999995</c:v>
                </c:pt>
                <c:pt idx="8973">
                  <c:v>622.26</c:v>
                </c:pt>
                <c:pt idx="8974">
                  <c:v>445.19</c:v>
                </c:pt>
                <c:pt idx="8975">
                  <c:v>39.21</c:v>
                </c:pt>
                <c:pt idx="8976">
                  <c:v>223.68</c:v>
                </c:pt>
                <c:pt idx="8977">
                  <c:v>4.28</c:v>
                </c:pt>
                <c:pt idx="8978">
                  <c:v>691.54</c:v>
                </c:pt>
                <c:pt idx="8979">
                  <c:v>689.73</c:v>
                </c:pt>
                <c:pt idx="8980">
                  <c:v>296.25</c:v>
                </c:pt>
                <c:pt idx="8981">
                  <c:v>201.65</c:v>
                </c:pt>
                <c:pt idx="8982">
                  <c:v>1293.53</c:v>
                </c:pt>
                <c:pt idx="8983">
                  <c:v>675.15</c:v>
                </c:pt>
                <c:pt idx="8984">
                  <c:v>621.62</c:v>
                </c:pt>
                <c:pt idx="8985">
                  <c:v>394.75</c:v>
                </c:pt>
                <c:pt idx="8986">
                  <c:v>348.13</c:v>
                </c:pt>
                <c:pt idx="8987">
                  <c:v>299.99</c:v>
                </c:pt>
                <c:pt idx="8988">
                  <c:v>117.07</c:v>
                </c:pt>
                <c:pt idx="8989">
                  <c:v>732.18</c:v>
                </c:pt>
                <c:pt idx="8990">
                  <c:v>999.22</c:v>
                </c:pt>
                <c:pt idx="8991">
                  <c:v>499.38</c:v>
                </c:pt>
                <c:pt idx="8992">
                  <c:v>756.05</c:v>
                </c:pt>
                <c:pt idx="8993">
                  <c:v>122.05</c:v>
                </c:pt>
                <c:pt idx="8994">
                  <c:v>935.86</c:v>
                </c:pt>
                <c:pt idx="8995">
                  <c:v>378.03</c:v>
                </c:pt>
                <c:pt idx="8996">
                  <c:v>463.9</c:v>
                </c:pt>
                <c:pt idx="8997">
                  <c:v>226.1</c:v>
                </c:pt>
                <c:pt idx="8998">
                  <c:v>731.03</c:v>
                </c:pt>
                <c:pt idx="8999">
                  <c:v>231.87</c:v>
                </c:pt>
                <c:pt idx="9000">
                  <c:v>215.81</c:v>
                </c:pt>
                <c:pt idx="9001">
                  <c:v>496.07</c:v>
                </c:pt>
                <c:pt idx="9002">
                  <c:v>247.86</c:v>
                </c:pt>
                <c:pt idx="9003">
                  <c:v>545.77</c:v>
                </c:pt>
                <c:pt idx="9004">
                  <c:v>173.25</c:v>
                </c:pt>
                <c:pt idx="9005">
                  <c:v>116.71</c:v>
                </c:pt>
                <c:pt idx="9006">
                  <c:v>405.84</c:v>
                </c:pt>
                <c:pt idx="9007">
                  <c:v>313.11</c:v>
                </c:pt>
                <c:pt idx="9008">
                  <c:v>611.85</c:v>
                </c:pt>
                <c:pt idx="9009">
                  <c:v>283.76</c:v>
                </c:pt>
                <c:pt idx="9010">
                  <c:v>257.3</c:v>
                </c:pt>
                <c:pt idx="9011">
                  <c:v>273.08999999999997</c:v>
                </c:pt>
                <c:pt idx="9012">
                  <c:v>489.25</c:v>
                </c:pt>
                <c:pt idx="9013">
                  <c:v>322.74</c:v>
                </c:pt>
                <c:pt idx="9014">
                  <c:v>275.92</c:v>
                </c:pt>
                <c:pt idx="9015">
                  <c:v>46.08</c:v>
                </c:pt>
                <c:pt idx="9016">
                  <c:v>259.98</c:v>
                </c:pt>
                <c:pt idx="9017">
                  <c:v>512.22</c:v>
                </c:pt>
                <c:pt idx="9018">
                  <c:v>1324.22</c:v>
                </c:pt>
                <c:pt idx="9019">
                  <c:v>216.52</c:v>
                </c:pt>
                <c:pt idx="9020">
                  <c:v>402.22</c:v>
                </c:pt>
                <c:pt idx="9021">
                  <c:v>270</c:v>
                </c:pt>
                <c:pt idx="9022">
                  <c:v>562.41</c:v>
                </c:pt>
                <c:pt idx="9023">
                  <c:v>221.08</c:v>
                </c:pt>
                <c:pt idx="9024">
                  <c:v>546.12</c:v>
                </c:pt>
                <c:pt idx="9025">
                  <c:v>570.89</c:v>
                </c:pt>
                <c:pt idx="9026">
                  <c:v>243.91</c:v>
                </c:pt>
                <c:pt idx="9027">
                  <c:v>335.26</c:v>
                </c:pt>
                <c:pt idx="9028">
                  <c:v>405.99</c:v>
                </c:pt>
                <c:pt idx="9029">
                  <c:v>86.38</c:v>
                </c:pt>
                <c:pt idx="9030">
                  <c:v>546.15</c:v>
                </c:pt>
                <c:pt idx="9031">
                  <c:v>91.94</c:v>
                </c:pt>
                <c:pt idx="9032">
                  <c:v>487.5</c:v>
                </c:pt>
                <c:pt idx="9033">
                  <c:v>599.47</c:v>
                </c:pt>
                <c:pt idx="9034">
                  <c:v>259.19</c:v>
                </c:pt>
                <c:pt idx="9035">
                  <c:v>37.4</c:v>
                </c:pt>
                <c:pt idx="9036">
                  <c:v>445.06</c:v>
                </c:pt>
                <c:pt idx="9037">
                  <c:v>104.11</c:v>
                </c:pt>
                <c:pt idx="9038">
                  <c:v>677.35</c:v>
                </c:pt>
                <c:pt idx="9039">
                  <c:v>0.62</c:v>
                </c:pt>
                <c:pt idx="9040">
                  <c:v>692.43</c:v>
                </c:pt>
                <c:pt idx="9041">
                  <c:v>324.79000000000002</c:v>
                </c:pt>
                <c:pt idx="9042">
                  <c:v>474.03</c:v>
                </c:pt>
                <c:pt idx="9043">
                  <c:v>397.84</c:v>
                </c:pt>
                <c:pt idx="9044">
                  <c:v>0.62</c:v>
                </c:pt>
                <c:pt idx="9045">
                  <c:v>0.62</c:v>
                </c:pt>
                <c:pt idx="9046">
                  <c:v>360.19</c:v>
                </c:pt>
                <c:pt idx="9047">
                  <c:v>352.77</c:v>
                </c:pt>
                <c:pt idx="9048">
                  <c:v>321.08999999999997</c:v>
                </c:pt>
                <c:pt idx="9049">
                  <c:v>61.13</c:v>
                </c:pt>
                <c:pt idx="9050">
                  <c:v>1387.83</c:v>
                </c:pt>
                <c:pt idx="9051">
                  <c:v>397.83</c:v>
                </c:pt>
                <c:pt idx="9052">
                  <c:v>770.66</c:v>
                </c:pt>
                <c:pt idx="9053">
                  <c:v>579.09</c:v>
                </c:pt>
                <c:pt idx="9054">
                  <c:v>376.7</c:v>
                </c:pt>
                <c:pt idx="9055">
                  <c:v>95.01</c:v>
                </c:pt>
                <c:pt idx="9056">
                  <c:v>229.52</c:v>
                </c:pt>
                <c:pt idx="9057">
                  <c:v>131.76</c:v>
                </c:pt>
                <c:pt idx="9058">
                  <c:v>621.73</c:v>
                </c:pt>
                <c:pt idx="9059">
                  <c:v>695.26</c:v>
                </c:pt>
                <c:pt idx="9060">
                  <c:v>475.22</c:v>
                </c:pt>
                <c:pt idx="9061">
                  <c:v>270.32</c:v>
                </c:pt>
                <c:pt idx="9062">
                  <c:v>57.62</c:v>
                </c:pt>
                <c:pt idx="9063">
                  <c:v>113.19</c:v>
                </c:pt>
                <c:pt idx="9064">
                  <c:v>652.35</c:v>
                </c:pt>
                <c:pt idx="9065">
                  <c:v>1181.53</c:v>
                </c:pt>
                <c:pt idx="9066">
                  <c:v>313.58</c:v>
                </c:pt>
                <c:pt idx="9067">
                  <c:v>128.46</c:v>
                </c:pt>
                <c:pt idx="9068">
                  <c:v>70.069999999999993</c:v>
                </c:pt>
                <c:pt idx="9069">
                  <c:v>126.36</c:v>
                </c:pt>
                <c:pt idx="9070">
                  <c:v>298.27</c:v>
                </c:pt>
                <c:pt idx="9071">
                  <c:v>144.97999999999999</c:v>
                </c:pt>
                <c:pt idx="9072">
                  <c:v>280.82</c:v>
                </c:pt>
                <c:pt idx="9073">
                  <c:v>83.43</c:v>
                </c:pt>
                <c:pt idx="9074">
                  <c:v>186.53</c:v>
                </c:pt>
                <c:pt idx="9075">
                  <c:v>85.8</c:v>
                </c:pt>
                <c:pt idx="9076">
                  <c:v>305.89999999999998</c:v>
                </c:pt>
                <c:pt idx="9077">
                  <c:v>0.62</c:v>
                </c:pt>
                <c:pt idx="9078">
                  <c:v>431.09</c:v>
                </c:pt>
                <c:pt idx="9079">
                  <c:v>181.5</c:v>
                </c:pt>
                <c:pt idx="9080">
                  <c:v>44.3</c:v>
                </c:pt>
                <c:pt idx="9081">
                  <c:v>232.53</c:v>
                </c:pt>
                <c:pt idx="9082">
                  <c:v>256.08999999999997</c:v>
                </c:pt>
                <c:pt idx="9083">
                  <c:v>745.92</c:v>
                </c:pt>
                <c:pt idx="9084">
                  <c:v>297.74</c:v>
                </c:pt>
                <c:pt idx="9085">
                  <c:v>221.19</c:v>
                </c:pt>
                <c:pt idx="9086">
                  <c:v>72.03</c:v>
                </c:pt>
                <c:pt idx="9087">
                  <c:v>228.09</c:v>
                </c:pt>
                <c:pt idx="9088">
                  <c:v>217.75</c:v>
                </c:pt>
                <c:pt idx="9089">
                  <c:v>578.83000000000004</c:v>
                </c:pt>
                <c:pt idx="9090">
                  <c:v>203.02</c:v>
                </c:pt>
                <c:pt idx="9091">
                  <c:v>0.62</c:v>
                </c:pt>
                <c:pt idx="9092">
                  <c:v>116.61</c:v>
                </c:pt>
                <c:pt idx="9093">
                  <c:v>882.34</c:v>
                </c:pt>
                <c:pt idx="9094">
                  <c:v>111.94</c:v>
                </c:pt>
                <c:pt idx="9095">
                  <c:v>181.3</c:v>
                </c:pt>
                <c:pt idx="9096">
                  <c:v>157.87</c:v>
                </c:pt>
                <c:pt idx="9097">
                  <c:v>120.45</c:v>
                </c:pt>
                <c:pt idx="9098">
                  <c:v>259.01</c:v>
                </c:pt>
                <c:pt idx="9099">
                  <c:v>255.67</c:v>
                </c:pt>
                <c:pt idx="9100">
                  <c:v>794.38</c:v>
                </c:pt>
                <c:pt idx="9101">
                  <c:v>446.89</c:v>
                </c:pt>
                <c:pt idx="9102">
                  <c:v>336.74</c:v>
                </c:pt>
                <c:pt idx="9103">
                  <c:v>253.12</c:v>
                </c:pt>
                <c:pt idx="9104">
                  <c:v>712.24</c:v>
                </c:pt>
                <c:pt idx="9105">
                  <c:v>726.08</c:v>
                </c:pt>
                <c:pt idx="9106">
                  <c:v>646.86</c:v>
                </c:pt>
                <c:pt idx="9107">
                  <c:v>50.06</c:v>
                </c:pt>
                <c:pt idx="9108">
                  <c:v>212.01</c:v>
                </c:pt>
                <c:pt idx="9109">
                  <c:v>411.23</c:v>
                </c:pt>
                <c:pt idx="9110">
                  <c:v>268.47000000000003</c:v>
                </c:pt>
                <c:pt idx="9111">
                  <c:v>154.96</c:v>
                </c:pt>
                <c:pt idx="9112">
                  <c:v>407.82</c:v>
                </c:pt>
                <c:pt idx="9113">
                  <c:v>231.14</c:v>
                </c:pt>
                <c:pt idx="9114">
                  <c:v>211.95</c:v>
                </c:pt>
                <c:pt idx="9115">
                  <c:v>383.88</c:v>
                </c:pt>
                <c:pt idx="9116">
                  <c:v>373.37</c:v>
                </c:pt>
                <c:pt idx="9117">
                  <c:v>91.97</c:v>
                </c:pt>
                <c:pt idx="9118">
                  <c:v>517.61</c:v>
                </c:pt>
                <c:pt idx="9119">
                  <c:v>421.99</c:v>
                </c:pt>
                <c:pt idx="9120">
                  <c:v>690.74</c:v>
                </c:pt>
                <c:pt idx="9121">
                  <c:v>704.9</c:v>
                </c:pt>
                <c:pt idx="9122">
                  <c:v>530.05999999999995</c:v>
                </c:pt>
                <c:pt idx="9123">
                  <c:v>230.57</c:v>
                </c:pt>
                <c:pt idx="9124">
                  <c:v>113.77</c:v>
                </c:pt>
                <c:pt idx="9125">
                  <c:v>408.95</c:v>
                </c:pt>
                <c:pt idx="9126">
                  <c:v>263.56</c:v>
                </c:pt>
                <c:pt idx="9127">
                  <c:v>179.65</c:v>
                </c:pt>
                <c:pt idx="9128">
                  <c:v>664.85</c:v>
                </c:pt>
                <c:pt idx="9129">
                  <c:v>542.29999999999995</c:v>
                </c:pt>
                <c:pt idx="9130">
                  <c:v>239.75</c:v>
                </c:pt>
                <c:pt idx="9131">
                  <c:v>153.4</c:v>
                </c:pt>
                <c:pt idx="9132">
                  <c:v>221.46</c:v>
                </c:pt>
                <c:pt idx="9133">
                  <c:v>381.19</c:v>
                </c:pt>
                <c:pt idx="9134">
                  <c:v>171.8</c:v>
                </c:pt>
                <c:pt idx="9135">
                  <c:v>447.12</c:v>
                </c:pt>
                <c:pt idx="9136">
                  <c:v>122.8</c:v>
                </c:pt>
                <c:pt idx="9137">
                  <c:v>295.24</c:v>
                </c:pt>
                <c:pt idx="9138">
                  <c:v>66.75</c:v>
                </c:pt>
                <c:pt idx="9139">
                  <c:v>365.8</c:v>
                </c:pt>
                <c:pt idx="9140">
                  <c:v>555.39</c:v>
                </c:pt>
                <c:pt idx="9141">
                  <c:v>479.79</c:v>
                </c:pt>
                <c:pt idx="9142">
                  <c:v>462.84</c:v>
                </c:pt>
                <c:pt idx="9143">
                  <c:v>270.63</c:v>
                </c:pt>
                <c:pt idx="9144">
                  <c:v>80.92</c:v>
                </c:pt>
                <c:pt idx="9145">
                  <c:v>192.73</c:v>
                </c:pt>
                <c:pt idx="9146">
                  <c:v>620.11</c:v>
                </c:pt>
                <c:pt idx="9147">
                  <c:v>268.14</c:v>
                </c:pt>
                <c:pt idx="9148">
                  <c:v>424.7</c:v>
                </c:pt>
                <c:pt idx="9149">
                  <c:v>263.37</c:v>
                </c:pt>
                <c:pt idx="9150">
                  <c:v>224.76</c:v>
                </c:pt>
                <c:pt idx="9151">
                  <c:v>80.27</c:v>
                </c:pt>
                <c:pt idx="9152">
                  <c:v>414.01</c:v>
                </c:pt>
                <c:pt idx="9153">
                  <c:v>417.57</c:v>
                </c:pt>
                <c:pt idx="9154">
                  <c:v>461.27</c:v>
                </c:pt>
                <c:pt idx="9155">
                  <c:v>0.62</c:v>
                </c:pt>
                <c:pt idx="9156">
                  <c:v>247.94</c:v>
                </c:pt>
                <c:pt idx="9157">
                  <c:v>154.33000000000001</c:v>
                </c:pt>
                <c:pt idx="9158">
                  <c:v>551.62</c:v>
                </c:pt>
                <c:pt idx="9159">
                  <c:v>214.46</c:v>
                </c:pt>
                <c:pt idx="9160">
                  <c:v>115.24</c:v>
                </c:pt>
                <c:pt idx="9161">
                  <c:v>229.87</c:v>
                </c:pt>
                <c:pt idx="9162">
                  <c:v>325.16000000000003</c:v>
                </c:pt>
                <c:pt idx="9163">
                  <c:v>430.07</c:v>
                </c:pt>
                <c:pt idx="9164">
                  <c:v>344.06</c:v>
                </c:pt>
                <c:pt idx="9165">
                  <c:v>103.12</c:v>
                </c:pt>
                <c:pt idx="9166">
                  <c:v>310.10000000000002</c:v>
                </c:pt>
                <c:pt idx="9167">
                  <c:v>553</c:v>
                </c:pt>
                <c:pt idx="9168">
                  <c:v>252.38</c:v>
                </c:pt>
                <c:pt idx="9169">
                  <c:v>57.7</c:v>
                </c:pt>
                <c:pt idx="9170">
                  <c:v>388.95</c:v>
                </c:pt>
                <c:pt idx="9171">
                  <c:v>217.31</c:v>
                </c:pt>
                <c:pt idx="9172">
                  <c:v>344.83</c:v>
                </c:pt>
                <c:pt idx="9173">
                  <c:v>116.32</c:v>
                </c:pt>
                <c:pt idx="9174">
                  <c:v>426.43</c:v>
                </c:pt>
                <c:pt idx="9175">
                  <c:v>331.97</c:v>
                </c:pt>
                <c:pt idx="9176">
                  <c:v>355.31</c:v>
                </c:pt>
                <c:pt idx="9177">
                  <c:v>665.55</c:v>
                </c:pt>
                <c:pt idx="9178">
                  <c:v>264.89999999999998</c:v>
                </c:pt>
                <c:pt idx="9179">
                  <c:v>555.69000000000005</c:v>
                </c:pt>
                <c:pt idx="9180">
                  <c:v>660.68</c:v>
                </c:pt>
                <c:pt idx="9181">
                  <c:v>299.08999999999997</c:v>
                </c:pt>
                <c:pt idx="9182">
                  <c:v>444.88</c:v>
                </c:pt>
                <c:pt idx="9183">
                  <c:v>181.34</c:v>
                </c:pt>
                <c:pt idx="9184">
                  <c:v>381.75</c:v>
                </c:pt>
                <c:pt idx="9185">
                  <c:v>362.71</c:v>
                </c:pt>
                <c:pt idx="9186">
                  <c:v>507.39</c:v>
                </c:pt>
                <c:pt idx="9187">
                  <c:v>209.79</c:v>
                </c:pt>
                <c:pt idx="9188">
                  <c:v>144.41</c:v>
                </c:pt>
                <c:pt idx="9189">
                  <c:v>411.9</c:v>
                </c:pt>
                <c:pt idx="9190">
                  <c:v>337.15</c:v>
                </c:pt>
                <c:pt idx="9191">
                  <c:v>223.04</c:v>
                </c:pt>
                <c:pt idx="9192">
                  <c:v>363.67</c:v>
                </c:pt>
                <c:pt idx="9193">
                  <c:v>339.7</c:v>
                </c:pt>
                <c:pt idx="9194">
                  <c:v>11.24</c:v>
                </c:pt>
                <c:pt idx="9195">
                  <c:v>185.16</c:v>
                </c:pt>
                <c:pt idx="9196">
                  <c:v>0.62</c:v>
                </c:pt>
                <c:pt idx="9197">
                  <c:v>378.45</c:v>
                </c:pt>
                <c:pt idx="9198">
                  <c:v>0.62</c:v>
                </c:pt>
                <c:pt idx="9199">
                  <c:v>149.33000000000001</c:v>
                </c:pt>
                <c:pt idx="9200">
                  <c:v>148.12</c:v>
                </c:pt>
                <c:pt idx="9201">
                  <c:v>291.7</c:v>
                </c:pt>
                <c:pt idx="9202">
                  <c:v>262.70999999999998</c:v>
                </c:pt>
                <c:pt idx="9203">
                  <c:v>33.28</c:v>
                </c:pt>
                <c:pt idx="9204">
                  <c:v>49.9</c:v>
                </c:pt>
                <c:pt idx="9205">
                  <c:v>158.07</c:v>
                </c:pt>
                <c:pt idx="9206">
                  <c:v>0.62</c:v>
                </c:pt>
                <c:pt idx="9207">
                  <c:v>346.51</c:v>
                </c:pt>
                <c:pt idx="9208">
                  <c:v>485.13</c:v>
                </c:pt>
                <c:pt idx="9209">
                  <c:v>456.36</c:v>
                </c:pt>
                <c:pt idx="9210">
                  <c:v>235.22</c:v>
                </c:pt>
                <c:pt idx="9211">
                  <c:v>439.45</c:v>
                </c:pt>
                <c:pt idx="9212">
                  <c:v>368.48</c:v>
                </c:pt>
                <c:pt idx="9213">
                  <c:v>0.62</c:v>
                </c:pt>
                <c:pt idx="9214">
                  <c:v>196.46</c:v>
                </c:pt>
                <c:pt idx="9215">
                  <c:v>313.13</c:v>
                </c:pt>
                <c:pt idx="9216">
                  <c:v>433.59</c:v>
                </c:pt>
                <c:pt idx="9217">
                  <c:v>258.77999999999997</c:v>
                </c:pt>
                <c:pt idx="9218">
                  <c:v>453.88</c:v>
                </c:pt>
                <c:pt idx="9219">
                  <c:v>0.62</c:v>
                </c:pt>
                <c:pt idx="9220">
                  <c:v>371.93</c:v>
                </c:pt>
                <c:pt idx="9221">
                  <c:v>342.76</c:v>
                </c:pt>
                <c:pt idx="9222">
                  <c:v>277.19</c:v>
                </c:pt>
                <c:pt idx="9223">
                  <c:v>121.12</c:v>
                </c:pt>
                <c:pt idx="9224">
                  <c:v>528.11</c:v>
                </c:pt>
                <c:pt idx="9225">
                  <c:v>155.97</c:v>
                </c:pt>
                <c:pt idx="9226">
                  <c:v>113.74</c:v>
                </c:pt>
                <c:pt idx="9227">
                  <c:v>0.62</c:v>
                </c:pt>
                <c:pt idx="9228">
                  <c:v>85.45</c:v>
                </c:pt>
                <c:pt idx="9229">
                  <c:v>358.97</c:v>
                </c:pt>
                <c:pt idx="9230">
                  <c:v>263.20999999999998</c:v>
                </c:pt>
                <c:pt idx="9231">
                  <c:v>443.11</c:v>
                </c:pt>
                <c:pt idx="9232">
                  <c:v>156.22</c:v>
                </c:pt>
                <c:pt idx="9233">
                  <c:v>358.58</c:v>
                </c:pt>
                <c:pt idx="9234">
                  <c:v>609.37</c:v>
                </c:pt>
                <c:pt idx="9235">
                  <c:v>162.22999999999999</c:v>
                </c:pt>
                <c:pt idx="9236">
                  <c:v>0.62</c:v>
                </c:pt>
                <c:pt idx="9237">
                  <c:v>351.15</c:v>
                </c:pt>
                <c:pt idx="9238">
                  <c:v>153.97</c:v>
                </c:pt>
                <c:pt idx="9239">
                  <c:v>453.55</c:v>
                </c:pt>
                <c:pt idx="9240">
                  <c:v>75.75</c:v>
                </c:pt>
                <c:pt idx="9241">
                  <c:v>133.22999999999999</c:v>
                </c:pt>
                <c:pt idx="9242">
                  <c:v>91.01</c:v>
                </c:pt>
                <c:pt idx="9243">
                  <c:v>195.13</c:v>
                </c:pt>
                <c:pt idx="9244">
                  <c:v>432.2</c:v>
                </c:pt>
                <c:pt idx="9245">
                  <c:v>331.48</c:v>
                </c:pt>
                <c:pt idx="9246">
                  <c:v>320.83999999999997</c:v>
                </c:pt>
                <c:pt idx="9247">
                  <c:v>363.87</c:v>
                </c:pt>
                <c:pt idx="9248">
                  <c:v>313.89999999999998</c:v>
                </c:pt>
                <c:pt idx="9249">
                  <c:v>0.62</c:v>
                </c:pt>
                <c:pt idx="9250">
                  <c:v>498.94</c:v>
                </c:pt>
                <c:pt idx="9251">
                  <c:v>355.07</c:v>
                </c:pt>
                <c:pt idx="9252">
                  <c:v>668.86</c:v>
                </c:pt>
                <c:pt idx="9253">
                  <c:v>136.49</c:v>
                </c:pt>
                <c:pt idx="9254">
                  <c:v>150.71</c:v>
                </c:pt>
                <c:pt idx="9255">
                  <c:v>803.74</c:v>
                </c:pt>
                <c:pt idx="9256">
                  <c:v>414.34</c:v>
                </c:pt>
                <c:pt idx="9257">
                  <c:v>36.520000000000003</c:v>
                </c:pt>
                <c:pt idx="9258">
                  <c:v>30.33</c:v>
                </c:pt>
                <c:pt idx="9259">
                  <c:v>460.81</c:v>
                </c:pt>
                <c:pt idx="9260">
                  <c:v>381.82</c:v>
                </c:pt>
                <c:pt idx="9261">
                  <c:v>829.64</c:v>
                </c:pt>
                <c:pt idx="9262">
                  <c:v>97.14</c:v>
                </c:pt>
                <c:pt idx="9263">
                  <c:v>288.89999999999998</c:v>
                </c:pt>
                <c:pt idx="9264">
                  <c:v>565.75</c:v>
                </c:pt>
                <c:pt idx="9265">
                  <c:v>682.01</c:v>
                </c:pt>
                <c:pt idx="9266">
                  <c:v>128.03</c:v>
                </c:pt>
                <c:pt idx="9267">
                  <c:v>379.52</c:v>
                </c:pt>
                <c:pt idx="9268">
                  <c:v>272.48</c:v>
                </c:pt>
                <c:pt idx="9269">
                  <c:v>1069.04</c:v>
                </c:pt>
                <c:pt idx="9270">
                  <c:v>351.83</c:v>
                </c:pt>
                <c:pt idx="9271">
                  <c:v>259.95999999999998</c:v>
                </c:pt>
                <c:pt idx="9272">
                  <c:v>254.37</c:v>
                </c:pt>
                <c:pt idx="9273">
                  <c:v>303.7</c:v>
                </c:pt>
                <c:pt idx="9274">
                  <c:v>317.14999999999998</c:v>
                </c:pt>
                <c:pt idx="9275">
                  <c:v>98.52</c:v>
                </c:pt>
                <c:pt idx="9276">
                  <c:v>46.68</c:v>
                </c:pt>
                <c:pt idx="9277">
                  <c:v>440.82</c:v>
                </c:pt>
                <c:pt idx="9278">
                  <c:v>538.96</c:v>
                </c:pt>
                <c:pt idx="9279">
                  <c:v>270.95999999999998</c:v>
                </c:pt>
                <c:pt idx="9280">
                  <c:v>57.96</c:v>
                </c:pt>
                <c:pt idx="9281">
                  <c:v>159.46</c:v>
                </c:pt>
                <c:pt idx="9282">
                  <c:v>33.79</c:v>
                </c:pt>
                <c:pt idx="9283">
                  <c:v>310.83999999999997</c:v>
                </c:pt>
                <c:pt idx="9284">
                  <c:v>689.96</c:v>
                </c:pt>
                <c:pt idx="9285">
                  <c:v>36.04</c:v>
                </c:pt>
                <c:pt idx="9286">
                  <c:v>237.74</c:v>
                </c:pt>
                <c:pt idx="9287">
                  <c:v>91.01</c:v>
                </c:pt>
                <c:pt idx="9288">
                  <c:v>496.78</c:v>
                </c:pt>
                <c:pt idx="9289">
                  <c:v>293.05</c:v>
                </c:pt>
                <c:pt idx="9290">
                  <c:v>60.72</c:v>
                </c:pt>
                <c:pt idx="9291">
                  <c:v>375.91</c:v>
                </c:pt>
                <c:pt idx="9292">
                  <c:v>247.21</c:v>
                </c:pt>
                <c:pt idx="9293">
                  <c:v>348.4</c:v>
                </c:pt>
                <c:pt idx="9294">
                  <c:v>289.51</c:v>
                </c:pt>
                <c:pt idx="9295">
                  <c:v>433.03</c:v>
                </c:pt>
                <c:pt idx="9296">
                  <c:v>40.479999999999997</c:v>
                </c:pt>
                <c:pt idx="9297">
                  <c:v>136.78</c:v>
                </c:pt>
                <c:pt idx="9298">
                  <c:v>56.09</c:v>
                </c:pt>
                <c:pt idx="9299">
                  <c:v>89.84</c:v>
                </c:pt>
                <c:pt idx="9300">
                  <c:v>608.44000000000005</c:v>
                </c:pt>
                <c:pt idx="9301">
                  <c:v>492.61</c:v>
                </c:pt>
                <c:pt idx="9302">
                  <c:v>28.32</c:v>
                </c:pt>
                <c:pt idx="9303">
                  <c:v>182.17</c:v>
                </c:pt>
                <c:pt idx="9304">
                  <c:v>0.62</c:v>
                </c:pt>
                <c:pt idx="9305">
                  <c:v>101.83</c:v>
                </c:pt>
                <c:pt idx="9306">
                  <c:v>35.07</c:v>
                </c:pt>
                <c:pt idx="9307">
                  <c:v>591.37</c:v>
                </c:pt>
                <c:pt idx="9308">
                  <c:v>701.64</c:v>
                </c:pt>
                <c:pt idx="9309">
                  <c:v>481.65</c:v>
                </c:pt>
                <c:pt idx="9310">
                  <c:v>104.52</c:v>
                </c:pt>
                <c:pt idx="9311">
                  <c:v>168.8</c:v>
                </c:pt>
                <c:pt idx="9312">
                  <c:v>373.6</c:v>
                </c:pt>
                <c:pt idx="9313">
                  <c:v>646.16</c:v>
                </c:pt>
                <c:pt idx="9314">
                  <c:v>614.54</c:v>
                </c:pt>
                <c:pt idx="9315">
                  <c:v>247.91</c:v>
                </c:pt>
                <c:pt idx="9316">
                  <c:v>452.66</c:v>
                </c:pt>
                <c:pt idx="9317">
                  <c:v>248.89</c:v>
                </c:pt>
                <c:pt idx="9318">
                  <c:v>118.05</c:v>
                </c:pt>
                <c:pt idx="9319">
                  <c:v>339.62</c:v>
                </c:pt>
                <c:pt idx="9320">
                  <c:v>286.08</c:v>
                </c:pt>
                <c:pt idx="9321">
                  <c:v>57.07</c:v>
                </c:pt>
                <c:pt idx="9322">
                  <c:v>539.01</c:v>
                </c:pt>
                <c:pt idx="9323">
                  <c:v>714.78</c:v>
                </c:pt>
                <c:pt idx="9324">
                  <c:v>111.64</c:v>
                </c:pt>
                <c:pt idx="9325">
                  <c:v>367.12</c:v>
                </c:pt>
                <c:pt idx="9326">
                  <c:v>632.89</c:v>
                </c:pt>
                <c:pt idx="9327">
                  <c:v>169.69</c:v>
                </c:pt>
                <c:pt idx="9328">
                  <c:v>274.52</c:v>
                </c:pt>
                <c:pt idx="9329">
                  <c:v>183.02</c:v>
                </c:pt>
                <c:pt idx="9330">
                  <c:v>781.33</c:v>
                </c:pt>
                <c:pt idx="9331">
                  <c:v>309.8</c:v>
                </c:pt>
                <c:pt idx="9332">
                  <c:v>622.17999999999995</c:v>
                </c:pt>
                <c:pt idx="9333">
                  <c:v>301.25</c:v>
                </c:pt>
                <c:pt idx="9334">
                  <c:v>684.92</c:v>
                </c:pt>
                <c:pt idx="9335">
                  <c:v>413.94</c:v>
                </c:pt>
                <c:pt idx="9336">
                  <c:v>1120.45</c:v>
                </c:pt>
                <c:pt idx="9337">
                  <c:v>133.78</c:v>
                </c:pt>
                <c:pt idx="9338">
                  <c:v>224.57</c:v>
                </c:pt>
                <c:pt idx="9339">
                  <c:v>43.69</c:v>
                </c:pt>
                <c:pt idx="9340">
                  <c:v>202.81</c:v>
                </c:pt>
                <c:pt idx="9341">
                  <c:v>28.54</c:v>
                </c:pt>
                <c:pt idx="9342">
                  <c:v>101.1</c:v>
                </c:pt>
                <c:pt idx="9343">
                  <c:v>281.45999999999998</c:v>
                </c:pt>
                <c:pt idx="9344">
                  <c:v>185.67</c:v>
                </c:pt>
                <c:pt idx="9345">
                  <c:v>112.23</c:v>
                </c:pt>
                <c:pt idx="9346">
                  <c:v>243.18</c:v>
                </c:pt>
                <c:pt idx="9347">
                  <c:v>325.07</c:v>
                </c:pt>
                <c:pt idx="9348">
                  <c:v>496.36</c:v>
                </c:pt>
                <c:pt idx="9349">
                  <c:v>650.05999999999995</c:v>
                </c:pt>
                <c:pt idx="9350">
                  <c:v>61.78</c:v>
                </c:pt>
                <c:pt idx="9351">
                  <c:v>477.51</c:v>
                </c:pt>
                <c:pt idx="9352">
                  <c:v>482.56</c:v>
                </c:pt>
                <c:pt idx="9353">
                  <c:v>138.61000000000001</c:v>
                </c:pt>
                <c:pt idx="9354">
                  <c:v>350.64</c:v>
                </c:pt>
                <c:pt idx="9355">
                  <c:v>140.66999999999999</c:v>
                </c:pt>
                <c:pt idx="9356">
                  <c:v>316.19</c:v>
                </c:pt>
                <c:pt idx="9357">
                  <c:v>263.52999999999997</c:v>
                </c:pt>
                <c:pt idx="9358">
                  <c:v>359.08</c:v>
                </c:pt>
                <c:pt idx="9359">
                  <c:v>1354.45</c:v>
                </c:pt>
                <c:pt idx="9360">
                  <c:v>423.44</c:v>
                </c:pt>
                <c:pt idx="9361">
                  <c:v>458.21</c:v>
                </c:pt>
                <c:pt idx="9362">
                  <c:v>253.62</c:v>
                </c:pt>
                <c:pt idx="9363">
                  <c:v>216.13</c:v>
                </c:pt>
                <c:pt idx="9364">
                  <c:v>342.54</c:v>
                </c:pt>
                <c:pt idx="9365">
                  <c:v>101.73</c:v>
                </c:pt>
                <c:pt idx="9366">
                  <c:v>0.62</c:v>
                </c:pt>
                <c:pt idx="9367">
                  <c:v>156.91</c:v>
                </c:pt>
                <c:pt idx="9368">
                  <c:v>0.62</c:v>
                </c:pt>
                <c:pt idx="9369">
                  <c:v>78.430000000000007</c:v>
                </c:pt>
                <c:pt idx="9370">
                  <c:v>347.85</c:v>
                </c:pt>
                <c:pt idx="9371">
                  <c:v>299.89</c:v>
                </c:pt>
                <c:pt idx="9372">
                  <c:v>280.77999999999997</c:v>
                </c:pt>
                <c:pt idx="9373">
                  <c:v>379.58</c:v>
                </c:pt>
                <c:pt idx="9374">
                  <c:v>528.11</c:v>
                </c:pt>
                <c:pt idx="9375">
                  <c:v>938.3</c:v>
                </c:pt>
                <c:pt idx="9376">
                  <c:v>40.72</c:v>
                </c:pt>
                <c:pt idx="9377">
                  <c:v>238.02</c:v>
                </c:pt>
                <c:pt idx="9378">
                  <c:v>87.71</c:v>
                </c:pt>
                <c:pt idx="9379">
                  <c:v>0.62</c:v>
                </c:pt>
                <c:pt idx="9380">
                  <c:v>237.94</c:v>
                </c:pt>
                <c:pt idx="9381">
                  <c:v>134.21</c:v>
                </c:pt>
                <c:pt idx="9382">
                  <c:v>179.46</c:v>
                </c:pt>
                <c:pt idx="9383">
                  <c:v>510.15</c:v>
                </c:pt>
                <c:pt idx="9384">
                  <c:v>0.62</c:v>
                </c:pt>
                <c:pt idx="9385">
                  <c:v>565.62</c:v>
                </c:pt>
                <c:pt idx="9386">
                  <c:v>140.44</c:v>
                </c:pt>
                <c:pt idx="9387">
                  <c:v>189.08</c:v>
                </c:pt>
                <c:pt idx="9388">
                  <c:v>90.25</c:v>
                </c:pt>
                <c:pt idx="9389">
                  <c:v>203.9</c:v>
                </c:pt>
                <c:pt idx="9390">
                  <c:v>634.25</c:v>
                </c:pt>
                <c:pt idx="9391">
                  <c:v>80.75</c:v>
                </c:pt>
                <c:pt idx="9392">
                  <c:v>691.97</c:v>
                </c:pt>
                <c:pt idx="9393">
                  <c:v>142.68</c:v>
                </c:pt>
                <c:pt idx="9394">
                  <c:v>418.48</c:v>
                </c:pt>
                <c:pt idx="9395">
                  <c:v>488.32</c:v>
                </c:pt>
                <c:pt idx="9396">
                  <c:v>518.51</c:v>
                </c:pt>
                <c:pt idx="9397">
                  <c:v>461.44</c:v>
                </c:pt>
                <c:pt idx="9398">
                  <c:v>287.04000000000002</c:v>
                </c:pt>
                <c:pt idx="9399">
                  <c:v>273.57</c:v>
                </c:pt>
                <c:pt idx="9400">
                  <c:v>426.45</c:v>
                </c:pt>
                <c:pt idx="9401">
                  <c:v>270.23</c:v>
                </c:pt>
                <c:pt idx="9402">
                  <c:v>418.34</c:v>
                </c:pt>
                <c:pt idx="9403">
                  <c:v>328.47</c:v>
                </c:pt>
                <c:pt idx="9404">
                  <c:v>377.61</c:v>
                </c:pt>
                <c:pt idx="9405">
                  <c:v>871.68</c:v>
                </c:pt>
                <c:pt idx="9406">
                  <c:v>17.04</c:v>
                </c:pt>
                <c:pt idx="9407">
                  <c:v>361.34</c:v>
                </c:pt>
                <c:pt idx="9408">
                  <c:v>0.62</c:v>
                </c:pt>
                <c:pt idx="9409">
                  <c:v>273.23</c:v>
                </c:pt>
                <c:pt idx="9410">
                  <c:v>259.14999999999998</c:v>
                </c:pt>
                <c:pt idx="9411">
                  <c:v>528.37</c:v>
                </c:pt>
                <c:pt idx="9412">
                  <c:v>765.01</c:v>
                </c:pt>
                <c:pt idx="9413">
                  <c:v>548.51</c:v>
                </c:pt>
                <c:pt idx="9414">
                  <c:v>518.9</c:v>
                </c:pt>
                <c:pt idx="9415">
                  <c:v>738.71</c:v>
                </c:pt>
                <c:pt idx="9416">
                  <c:v>650.6</c:v>
                </c:pt>
                <c:pt idx="9417">
                  <c:v>454.92</c:v>
                </c:pt>
                <c:pt idx="9418">
                  <c:v>401.61</c:v>
                </c:pt>
                <c:pt idx="9419">
                  <c:v>65.86</c:v>
                </c:pt>
                <c:pt idx="9420">
                  <c:v>320.95</c:v>
                </c:pt>
                <c:pt idx="9421">
                  <c:v>317.20999999999998</c:v>
                </c:pt>
                <c:pt idx="9422">
                  <c:v>597.98</c:v>
                </c:pt>
                <c:pt idx="9423">
                  <c:v>254.76</c:v>
                </c:pt>
                <c:pt idx="9424">
                  <c:v>405.71</c:v>
                </c:pt>
                <c:pt idx="9425">
                  <c:v>141.02000000000001</c:v>
                </c:pt>
                <c:pt idx="9426">
                  <c:v>162.47999999999999</c:v>
                </c:pt>
                <c:pt idx="9427">
                  <c:v>284.67</c:v>
                </c:pt>
                <c:pt idx="9428">
                  <c:v>909.13</c:v>
                </c:pt>
                <c:pt idx="9429">
                  <c:v>146.72999999999999</c:v>
                </c:pt>
                <c:pt idx="9430">
                  <c:v>43.01</c:v>
                </c:pt>
                <c:pt idx="9431">
                  <c:v>137.72999999999999</c:v>
                </c:pt>
                <c:pt idx="9432">
                  <c:v>266.38</c:v>
                </c:pt>
                <c:pt idx="9433">
                  <c:v>181.92</c:v>
                </c:pt>
                <c:pt idx="9434">
                  <c:v>221.56</c:v>
                </c:pt>
                <c:pt idx="9435">
                  <c:v>184.89</c:v>
                </c:pt>
                <c:pt idx="9436">
                  <c:v>543.97</c:v>
                </c:pt>
                <c:pt idx="9437">
                  <c:v>177.57</c:v>
                </c:pt>
                <c:pt idx="9438">
                  <c:v>255.99</c:v>
                </c:pt>
                <c:pt idx="9439">
                  <c:v>223.33</c:v>
                </c:pt>
                <c:pt idx="9440">
                  <c:v>71.959999999999994</c:v>
                </c:pt>
                <c:pt idx="9441">
                  <c:v>425.53</c:v>
                </c:pt>
                <c:pt idx="9442">
                  <c:v>104.92</c:v>
                </c:pt>
                <c:pt idx="9443">
                  <c:v>320.05</c:v>
                </c:pt>
                <c:pt idx="9444">
                  <c:v>0.62</c:v>
                </c:pt>
                <c:pt idx="9445">
                  <c:v>230.24</c:v>
                </c:pt>
                <c:pt idx="9446">
                  <c:v>572.15</c:v>
                </c:pt>
                <c:pt idx="9447">
                  <c:v>202.48</c:v>
                </c:pt>
                <c:pt idx="9448">
                  <c:v>120.18</c:v>
                </c:pt>
                <c:pt idx="9449">
                  <c:v>238.41</c:v>
                </c:pt>
                <c:pt idx="9450">
                  <c:v>549.28</c:v>
                </c:pt>
                <c:pt idx="9451">
                  <c:v>595</c:v>
                </c:pt>
                <c:pt idx="9452">
                  <c:v>228.84</c:v>
                </c:pt>
                <c:pt idx="9453">
                  <c:v>252.55</c:v>
                </c:pt>
                <c:pt idx="9454">
                  <c:v>495.51</c:v>
                </c:pt>
                <c:pt idx="9455">
                  <c:v>186.55</c:v>
                </c:pt>
                <c:pt idx="9456">
                  <c:v>202.92</c:v>
                </c:pt>
                <c:pt idx="9457">
                  <c:v>157.13999999999999</c:v>
                </c:pt>
                <c:pt idx="9458">
                  <c:v>276.69</c:v>
                </c:pt>
                <c:pt idx="9459">
                  <c:v>626.92999999999995</c:v>
                </c:pt>
                <c:pt idx="9460">
                  <c:v>515.6</c:v>
                </c:pt>
                <c:pt idx="9461">
                  <c:v>339.98</c:v>
                </c:pt>
                <c:pt idx="9462">
                  <c:v>287.02999999999997</c:v>
                </c:pt>
                <c:pt idx="9463">
                  <c:v>157.13</c:v>
                </c:pt>
                <c:pt idx="9464">
                  <c:v>0.62</c:v>
                </c:pt>
                <c:pt idx="9465">
                  <c:v>197.96</c:v>
                </c:pt>
                <c:pt idx="9466">
                  <c:v>17.46</c:v>
                </c:pt>
                <c:pt idx="9467">
                  <c:v>431.72</c:v>
                </c:pt>
                <c:pt idx="9468">
                  <c:v>342.58</c:v>
                </c:pt>
                <c:pt idx="9469">
                  <c:v>39.6</c:v>
                </c:pt>
                <c:pt idx="9470">
                  <c:v>68.849999999999994</c:v>
                </c:pt>
                <c:pt idx="9471">
                  <c:v>444.01</c:v>
                </c:pt>
                <c:pt idx="9472">
                  <c:v>70.319999999999993</c:v>
                </c:pt>
                <c:pt idx="9473">
                  <c:v>107.51</c:v>
                </c:pt>
                <c:pt idx="9474">
                  <c:v>158.16999999999999</c:v>
                </c:pt>
                <c:pt idx="9475">
                  <c:v>233.1</c:v>
                </c:pt>
                <c:pt idx="9476">
                  <c:v>240.04</c:v>
                </c:pt>
                <c:pt idx="9477">
                  <c:v>51.34</c:v>
                </c:pt>
                <c:pt idx="9478">
                  <c:v>306.63</c:v>
                </c:pt>
                <c:pt idx="9479">
                  <c:v>233.5</c:v>
                </c:pt>
                <c:pt idx="9480">
                  <c:v>81</c:v>
                </c:pt>
                <c:pt idx="9481">
                  <c:v>431.12</c:v>
                </c:pt>
                <c:pt idx="9482">
                  <c:v>219.53</c:v>
                </c:pt>
                <c:pt idx="9483">
                  <c:v>83.7</c:v>
                </c:pt>
                <c:pt idx="9484">
                  <c:v>204.78</c:v>
                </c:pt>
                <c:pt idx="9485">
                  <c:v>370.3</c:v>
                </c:pt>
                <c:pt idx="9486">
                  <c:v>427.23</c:v>
                </c:pt>
                <c:pt idx="9487">
                  <c:v>369.24</c:v>
                </c:pt>
                <c:pt idx="9488">
                  <c:v>234.91</c:v>
                </c:pt>
                <c:pt idx="9489">
                  <c:v>55.85</c:v>
                </c:pt>
                <c:pt idx="9490">
                  <c:v>576.28</c:v>
                </c:pt>
                <c:pt idx="9491">
                  <c:v>539.41999999999996</c:v>
                </c:pt>
                <c:pt idx="9492">
                  <c:v>642.53</c:v>
                </c:pt>
                <c:pt idx="9493">
                  <c:v>320.89</c:v>
                </c:pt>
                <c:pt idx="9494">
                  <c:v>626.52</c:v>
                </c:pt>
                <c:pt idx="9495">
                  <c:v>493.89</c:v>
                </c:pt>
                <c:pt idx="9496">
                  <c:v>393.51</c:v>
                </c:pt>
                <c:pt idx="9497">
                  <c:v>365.35</c:v>
                </c:pt>
                <c:pt idx="9498">
                  <c:v>214.61</c:v>
                </c:pt>
                <c:pt idx="9499">
                  <c:v>483.73</c:v>
                </c:pt>
                <c:pt idx="9500">
                  <c:v>376.52</c:v>
                </c:pt>
                <c:pt idx="9501">
                  <c:v>126.05</c:v>
                </c:pt>
                <c:pt idx="9502">
                  <c:v>74.91</c:v>
                </c:pt>
                <c:pt idx="9503">
                  <c:v>0.62</c:v>
                </c:pt>
                <c:pt idx="9504">
                  <c:v>206.3</c:v>
                </c:pt>
                <c:pt idx="9505">
                  <c:v>337.18</c:v>
                </c:pt>
                <c:pt idx="9506">
                  <c:v>397.68</c:v>
                </c:pt>
                <c:pt idx="9507">
                  <c:v>106.62</c:v>
                </c:pt>
                <c:pt idx="9508">
                  <c:v>123.67</c:v>
                </c:pt>
                <c:pt idx="9509">
                  <c:v>64.64</c:v>
                </c:pt>
                <c:pt idx="9510">
                  <c:v>329.34</c:v>
                </c:pt>
                <c:pt idx="9511">
                  <c:v>0.62</c:v>
                </c:pt>
                <c:pt idx="9512">
                  <c:v>0.62</c:v>
                </c:pt>
                <c:pt idx="9513">
                  <c:v>172.58</c:v>
                </c:pt>
                <c:pt idx="9514">
                  <c:v>419.77</c:v>
                </c:pt>
                <c:pt idx="9515">
                  <c:v>215.75</c:v>
                </c:pt>
                <c:pt idx="9516">
                  <c:v>135.74</c:v>
                </c:pt>
                <c:pt idx="9517">
                  <c:v>125.34</c:v>
                </c:pt>
                <c:pt idx="9518">
                  <c:v>505.27</c:v>
                </c:pt>
                <c:pt idx="9519">
                  <c:v>330.79</c:v>
                </c:pt>
                <c:pt idx="9520">
                  <c:v>105.79</c:v>
                </c:pt>
                <c:pt idx="9521">
                  <c:v>248.57</c:v>
                </c:pt>
                <c:pt idx="9522">
                  <c:v>271.12</c:v>
                </c:pt>
                <c:pt idx="9523">
                  <c:v>308.49</c:v>
                </c:pt>
                <c:pt idx="9524">
                  <c:v>103.85</c:v>
                </c:pt>
                <c:pt idx="9525">
                  <c:v>403.21</c:v>
                </c:pt>
                <c:pt idx="9526">
                  <c:v>420.01</c:v>
                </c:pt>
                <c:pt idx="9527">
                  <c:v>293.06</c:v>
                </c:pt>
                <c:pt idx="9528">
                  <c:v>432.95</c:v>
                </c:pt>
                <c:pt idx="9529">
                  <c:v>144.51</c:v>
                </c:pt>
                <c:pt idx="9530">
                  <c:v>249.13</c:v>
                </c:pt>
                <c:pt idx="9531">
                  <c:v>179.35</c:v>
                </c:pt>
                <c:pt idx="9532">
                  <c:v>150.44999999999999</c:v>
                </c:pt>
                <c:pt idx="9533">
                  <c:v>308.49</c:v>
                </c:pt>
                <c:pt idx="9534">
                  <c:v>312.73</c:v>
                </c:pt>
                <c:pt idx="9535">
                  <c:v>5.37</c:v>
                </c:pt>
                <c:pt idx="9536">
                  <c:v>96.22</c:v>
                </c:pt>
                <c:pt idx="9537">
                  <c:v>601.75</c:v>
                </c:pt>
                <c:pt idx="9538">
                  <c:v>388.34</c:v>
                </c:pt>
                <c:pt idx="9539">
                  <c:v>245.07</c:v>
                </c:pt>
                <c:pt idx="9540">
                  <c:v>446.73</c:v>
                </c:pt>
                <c:pt idx="9541">
                  <c:v>300.43</c:v>
                </c:pt>
                <c:pt idx="9542">
                  <c:v>979.18</c:v>
                </c:pt>
                <c:pt idx="9543">
                  <c:v>380.89</c:v>
                </c:pt>
                <c:pt idx="9544">
                  <c:v>403.6</c:v>
                </c:pt>
                <c:pt idx="9545">
                  <c:v>150.31</c:v>
                </c:pt>
                <c:pt idx="9546">
                  <c:v>195.82</c:v>
                </c:pt>
                <c:pt idx="9547">
                  <c:v>552.72</c:v>
                </c:pt>
                <c:pt idx="9548">
                  <c:v>51.77</c:v>
                </c:pt>
                <c:pt idx="9549">
                  <c:v>171.56</c:v>
                </c:pt>
                <c:pt idx="9550">
                  <c:v>292.76</c:v>
                </c:pt>
                <c:pt idx="9551">
                  <c:v>427.81</c:v>
                </c:pt>
                <c:pt idx="9552">
                  <c:v>1992.16</c:v>
                </c:pt>
                <c:pt idx="9553">
                  <c:v>9021.9599999999991</c:v>
                </c:pt>
                <c:pt idx="9554">
                  <c:v>2793.04</c:v>
                </c:pt>
                <c:pt idx="9555">
                  <c:v>295.77999999999997</c:v>
                </c:pt>
                <c:pt idx="9556">
                  <c:v>499.45</c:v>
                </c:pt>
                <c:pt idx="9557">
                  <c:v>628.91999999999996</c:v>
                </c:pt>
                <c:pt idx="9558">
                  <c:v>1825.31</c:v>
                </c:pt>
                <c:pt idx="9559">
                  <c:v>2101.9299999999998</c:v>
                </c:pt>
                <c:pt idx="9560">
                  <c:v>1256.06</c:v>
                </c:pt>
                <c:pt idx="9561">
                  <c:v>711.6</c:v>
                </c:pt>
                <c:pt idx="9562">
                  <c:v>1664.16</c:v>
                </c:pt>
                <c:pt idx="9563">
                  <c:v>1055.03</c:v>
                </c:pt>
                <c:pt idx="9564">
                  <c:v>946.45</c:v>
                </c:pt>
                <c:pt idx="9565">
                  <c:v>2190.6</c:v>
                </c:pt>
                <c:pt idx="9566">
                  <c:v>3471.67</c:v>
                </c:pt>
                <c:pt idx="9567">
                  <c:v>1611.48</c:v>
                </c:pt>
                <c:pt idx="9568">
                  <c:v>214.96</c:v>
                </c:pt>
                <c:pt idx="9569">
                  <c:v>6124.92</c:v>
                </c:pt>
                <c:pt idx="9570">
                  <c:v>3328.1</c:v>
                </c:pt>
                <c:pt idx="9571">
                  <c:v>891.14</c:v>
                </c:pt>
                <c:pt idx="9572">
                  <c:v>0.62</c:v>
                </c:pt>
                <c:pt idx="9573">
                  <c:v>130.16</c:v>
                </c:pt>
                <c:pt idx="9574">
                  <c:v>801.72</c:v>
                </c:pt>
                <c:pt idx="9575">
                  <c:v>519.29999999999995</c:v>
                </c:pt>
                <c:pt idx="9576">
                  <c:v>298.58999999999997</c:v>
                </c:pt>
                <c:pt idx="9577">
                  <c:v>205.69</c:v>
                </c:pt>
                <c:pt idx="9578">
                  <c:v>16.149999999999999</c:v>
                </c:pt>
                <c:pt idx="9579">
                  <c:v>69.02</c:v>
                </c:pt>
                <c:pt idx="9580">
                  <c:v>1611.12</c:v>
                </c:pt>
                <c:pt idx="9581">
                  <c:v>230.54</c:v>
                </c:pt>
                <c:pt idx="9582">
                  <c:v>1332.99</c:v>
                </c:pt>
                <c:pt idx="9583">
                  <c:v>1675.14</c:v>
                </c:pt>
                <c:pt idx="9584">
                  <c:v>1003.61</c:v>
                </c:pt>
                <c:pt idx="9585">
                  <c:v>2266.98</c:v>
                </c:pt>
                <c:pt idx="9586">
                  <c:v>765.74</c:v>
                </c:pt>
                <c:pt idx="9587">
                  <c:v>3097.55</c:v>
                </c:pt>
                <c:pt idx="9588">
                  <c:v>1497.46</c:v>
                </c:pt>
                <c:pt idx="9589">
                  <c:v>2294.37</c:v>
                </c:pt>
                <c:pt idx="9590">
                  <c:v>1806.94</c:v>
                </c:pt>
                <c:pt idx="9591">
                  <c:v>1289.31</c:v>
                </c:pt>
                <c:pt idx="9592">
                  <c:v>1007.4</c:v>
                </c:pt>
                <c:pt idx="9593">
                  <c:v>1689.49</c:v>
                </c:pt>
                <c:pt idx="9594">
                  <c:v>1076.96</c:v>
                </c:pt>
                <c:pt idx="9595">
                  <c:v>4210.8599999999997</c:v>
                </c:pt>
                <c:pt idx="9596">
                  <c:v>2153.5300000000002</c:v>
                </c:pt>
                <c:pt idx="9597">
                  <c:v>210.67</c:v>
                </c:pt>
                <c:pt idx="9598">
                  <c:v>237.62</c:v>
                </c:pt>
                <c:pt idx="9599">
                  <c:v>193.39</c:v>
                </c:pt>
                <c:pt idx="9600">
                  <c:v>1532.43</c:v>
                </c:pt>
                <c:pt idx="9601">
                  <c:v>922.78</c:v>
                </c:pt>
                <c:pt idx="9602">
                  <c:v>243.16</c:v>
                </c:pt>
                <c:pt idx="9603">
                  <c:v>542.37</c:v>
                </c:pt>
                <c:pt idx="9604">
                  <c:v>27.09</c:v>
                </c:pt>
                <c:pt idx="9605">
                  <c:v>871.33</c:v>
                </c:pt>
                <c:pt idx="9606">
                  <c:v>553.79999999999995</c:v>
                </c:pt>
                <c:pt idx="9607">
                  <c:v>2695.2</c:v>
                </c:pt>
                <c:pt idx="9608">
                  <c:v>328.36</c:v>
                </c:pt>
                <c:pt idx="9609">
                  <c:v>1211.3800000000001</c:v>
                </c:pt>
                <c:pt idx="9610">
                  <c:v>4324.32</c:v>
                </c:pt>
                <c:pt idx="9611">
                  <c:v>4628.47</c:v>
                </c:pt>
                <c:pt idx="9612">
                  <c:v>4288.5600000000004</c:v>
                </c:pt>
                <c:pt idx="9613">
                  <c:v>582.54</c:v>
                </c:pt>
                <c:pt idx="9614">
                  <c:v>2776.46</c:v>
                </c:pt>
                <c:pt idx="9615">
                  <c:v>1200.92</c:v>
                </c:pt>
                <c:pt idx="9616">
                  <c:v>19571.22</c:v>
                </c:pt>
                <c:pt idx="9617">
                  <c:v>2929</c:v>
                </c:pt>
                <c:pt idx="9618">
                  <c:v>239.58</c:v>
                </c:pt>
                <c:pt idx="9619">
                  <c:v>1906.72</c:v>
                </c:pt>
                <c:pt idx="9620">
                  <c:v>0.62</c:v>
                </c:pt>
                <c:pt idx="9621">
                  <c:v>94.41</c:v>
                </c:pt>
                <c:pt idx="9622">
                  <c:v>116.89</c:v>
                </c:pt>
                <c:pt idx="9623">
                  <c:v>287.99</c:v>
                </c:pt>
                <c:pt idx="9624">
                  <c:v>303.67</c:v>
                </c:pt>
                <c:pt idx="9625">
                  <c:v>241.86</c:v>
                </c:pt>
                <c:pt idx="9626">
                  <c:v>183.4</c:v>
                </c:pt>
                <c:pt idx="9627">
                  <c:v>1115.3900000000001</c:v>
                </c:pt>
                <c:pt idx="9628">
                  <c:v>369.06</c:v>
                </c:pt>
                <c:pt idx="9629">
                  <c:v>1507.19</c:v>
                </c:pt>
                <c:pt idx="9630">
                  <c:v>907.06</c:v>
                </c:pt>
                <c:pt idx="9631">
                  <c:v>1225.5899999999999</c:v>
                </c:pt>
                <c:pt idx="9632">
                  <c:v>42.14</c:v>
                </c:pt>
                <c:pt idx="9633">
                  <c:v>391.33</c:v>
                </c:pt>
                <c:pt idx="9634">
                  <c:v>137.35</c:v>
                </c:pt>
                <c:pt idx="9635">
                  <c:v>171.72</c:v>
                </c:pt>
                <c:pt idx="9636">
                  <c:v>248.22</c:v>
                </c:pt>
                <c:pt idx="9637">
                  <c:v>139.69</c:v>
                </c:pt>
                <c:pt idx="9638">
                  <c:v>503.7</c:v>
                </c:pt>
                <c:pt idx="9639">
                  <c:v>327.68</c:v>
                </c:pt>
                <c:pt idx="9640">
                  <c:v>1171.8399999999999</c:v>
                </c:pt>
                <c:pt idx="9641">
                  <c:v>63.11</c:v>
                </c:pt>
                <c:pt idx="9642">
                  <c:v>747.89</c:v>
                </c:pt>
                <c:pt idx="9643">
                  <c:v>2586.0500000000002</c:v>
                </c:pt>
                <c:pt idx="9644">
                  <c:v>1560.53</c:v>
                </c:pt>
                <c:pt idx="9645">
                  <c:v>414.59</c:v>
                </c:pt>
                <c:pt idx="9646">
                  <c:v>106.38</c:v>
                </c:pt>
                <c:pt idx="9647">
                  <c:v>546.72</c:v>
                </c:pt>
                <c:pt idx="9648">
                  <c:v>333.88</c:v>
                </c:pt>
                <c:pt idx="9649">
                  <c:v>383.7</c:v>
                </c:pt>
                <c:pt idx="9650">
                  <c:v>71.819999999999993</c:v>
                </c:pt>
                <c:pt idx="9651">
                  <c:v>700.04</c:v>
                </c:pt>
                <c:pt idx="9652">
                  <c:v>70.3</c:v>
                </c:pt>
                <c:pt idx="9653">
                  <c:v>511.2</c:v>
                </c:pt>
                <c:pt idx="9654">
                  <c:v>423.04</c:v>
                </c:pt>
                <c:pt idx="9655">
                  <c:v>459.13</c:v>
                </c:pt>
                <c:pt idx="9656">
                  <c:v>24.4</c:v>
                </c:pt>
                <c:pt idx="9657">
                  <c:v>514.26</c:v>
                </c:pt>
                <c:pt idx="9658">
                  <c:v>265.06</c:v>
                </c:pt>
                <c:pt idx="9659">
                  <c:v>359.47</c:v>
                </c:pt>
                <c:pt idx="9660">
                  <c:v>237.44</c:v>
                </c:pt>
                <c:pt idx="9661">
                  <c:v>458.09</c:v>
                </c:pt>
                <c:pt idx="9662">
                  <c:v>453.63</c:v>
                </c:pt>
                <c:pt idx="9663">
                  <c:v>322.05</c:v>
                </c:pt>
                <c:pt idx="9664">
                  <c:v>300.02999999999997</c:v>
                </c:pt>
                <c:pt idx="9665">
                  <c:v>0.62</c:v>
                </c:pt>
                <c:pt idx="9666">
                  <c:v>570.48</c:v>
                </c:pt>
                <c:pt idx="9667">
                  <c:v>172.23</c:v>
                </c:pt>
                <c:pt idx="9668">
                  <c:v>210.63</c:v>
                </c:pt>
                <c:pt idx="9669">
                  <c:v>0.62</c:v>
                </c:pt>
                <c:pt idx="9670">
                  <c:v>304.89</c:v>
                </c:pt>
                <c:pt idx="9671">
                  <c:v>64.7</c:v>
                </c:pt>
                <c:pt idx="9672">
                  <c:v>509.47</c:v>
                </c:pt>
                <c:pt idx="9673">
                  <c:v>760.95</c:v>
                </c:pt>
                <c:pt idx="9674">
                  <c:v>188.81</c:v>
                </c:pt>
                <c:pt idx="9675">
                  <c:v>168.66</c:v>
                </c:pt>
                <c:pt idx="9676">
                  <c:v>84.26</c:v>
                </c:pt>
                <c:pt idx="9677">
                  <c:v>401.83</c:v>
                </c:pt>
                <c:pt idx="9678">
                  <c:v>347.51</c:v>
                </c:pt>
                <c:pt idx="9679">
                  <c:v>527.04</c:v>
                </c:pt>
                <c:pt idx="9680">
                  <c:v>116.33</c:v>
                </c:pt>
                <c:pt idx="9681">
                  <c:v>259.51</c:v>
                </c:pt>
                <c:pt idx="9682">
                  <c:v>438.58</c:v>
                </c:pt>
                <c:pt idx="9683">
                  <c:v>529.91</c:v>
                </c:pt>
                <c:pt idx="9684">
                  <c:v>279.33999999999997</c:v>
                </c:pt>
                <c:pt idx="9685">
                  <c:v>552.09</c:v>
                </c:pt>
                <c:pt idx="9686">
                  <c:v>278.83999999999997</c:v>
                </c:pt>
                <c:pt idx="9687">
                  <c:v>57.39</c:v>
                </c:pt>
                <c:pt idx="9688">
                  <c:v>54.34</c:v>
                </c:pt>
                <c:pt idx="9689">
                  <c:v>210.66</c:v>
                </c:pt>
                <c:pt idx="9690">
                  <c:v>176.56</c:v>
                </c:pt>
                <c:pt idx="9691">
                  <c:v>98.33</c:v>
                </c:pt>
                <c:pt idx="9692">
                  <c:v>228.14</c:v>
                </c:pt>
                <c:pt idx="9693">
                  <c:v>381.56</c:v>
                </c:pt>
                <c:pt idx="9694">
                  <c:v>239.43</c:v>
                </c:pt>
                <c:pt idx="9695">
                  <c:v>255.63</c:v>
                </c:pt>
                <c:pt idx="9696">
                  <c:v>192.53</c:v>
                </c:pt>
                <c:pt idx="9697">
                  <c:v>321.83</c:v>
                </c:pt>
                <c:pt idx="9698">
                  <c:v>712.98</c:v>
                </c:pt>
                <c:pt idx="9699">
                  <c:v>531.42999999999995</c:v>
                </c:pt>
                <c:pt idx="9700">
                  <c:v>523.9</c:v>
                </c:pt>
                <c:pt idx="9701">
                  <c:v>104.15</c:v>
                </c:pt>
                <c:pt idx="9702">
                  <c:v>412.46</c:v>
                </c:pt>
                <c:pt idx="9703">
                  <c:v>579.9</c:v>
                </c:pt>
                <c:pt idx="9704">
                  <c:v>471.8</c:v>
                </c:pt>
                <c:pt idx="9705">
                  <c:v>638.6</c:v>
                </c:pt>
                <c:pt idx="9706">
                  <c:v>166.65</c:v>
                </c:pt>
                <c:pt idx="9707">
                  <c:v>414.98</c:v>
                </c:pt>
                <c:pt idx="9708">
                  <c:v>502.4</c:v>
                </c:pt>
                <c:pt idx="9709">
                  <c:v>228.39</c:v>
                </c:pt>
                <c:pt idx="9710">
                  <c:v>712.26</c:v>
                </c:pt>
                <c:pt idx="9711">
                  <c:v>552.63</c:v>
                </c:pt>
                <c:pt idx="9712">
                  <c:v>495.43</c:v>
                </c:pt>
                <c:pt idx="9713">
                  <c:v>984.87</c:v>
                </c:pt>
                <c:pt idx="9714">
                  <c:v>730.79</c:v>
                </c:pt>
                <c:pt idx="9715">
                  <c:v>1270.56</c:v>
                </c:pt>
                <c:pt idx="9716">
                  <c:v>1018.22</c:v>
                </c:pt>
                <c:pt idx="9717">
                  <c:v>951.33</c:v>
                </c:pt>
                <c:pt idx="9718">
                  <c:v>1122.3</c:v>
                </c:pt>
                <c:pt idx="9719">
                  <c:v>1460.79</c:v>
                </c:pt>
                <c:pt idx="9720">
                  <c:v>1742.24</c:v>
                </c:pt>
                <c:pt idx="9721">
                  <c:v>1031.6199999999999</c:v>
                </c:pt>
                <c:pt idx="9722">
                  <c:v>431.42</c:v>
                </c:pt>
                <c:pt idx="9723">
                  <c:v>687.93</c:v>
                </c:pt>
                <c:pt idx="9724">
                  <c:v>1264.07</c:v>
                </c:pt>
                <c:pt idx="9725">
                  <c:v>1034.94</c:v>
                </c:pt>
                <c:pt idx="9726">
                  <c:v>1154.53</c:v>
                </c:pt>
                <c:pt idx="9727">
                  <c:v>857.46</c:v>
                </c:pt>
                <c:pt idx="9728">
                  <c:v>994.1</c:v>
                </c:pt>
                <c:pt idx="9729">
                  <c:v>1082.6099999999999</c:v>
                </c:pt>
                <c:pt idx="9730">
                  <c:v>1120.26</c:v>
                </c:pt>
                <c:pt idx="9731">
                  <c:v>1006.29</c:v>
                </c:pt>
                <c:pt idx="9732">
                  <c:v>1339.7</c:v>
                </c:pt>
                <c:pt idx="9733">
                  <c:v>699.58</c:v>
                </c:pt>
                <c:pt idx="9734">
                  <c:v>1383.67</c:v>
                </c:pt>
                <c:pt idx="9735">
                  <c:v>1201.8800000000001</c:v>
                </c:pt>
                <c:pt idx="9736">
                  <c:v>1003.41</c:v>
                </c:pt>
                <c:pt idx="9737">
                  <c:v>1119.82</c:v>
                </c:pt>
                <c:pt idx="9738">
                  <c:v>1433.44</c:v>
                </c:pt>
                <c:pt idx="9739">
                  <c:v>1647.19</c:v>
                </c:pt>
                <c:pt idx="9740">
                  <c:v>646.75</c:v>
                </c:pt>
                <c:pt idx="9741">
                  <c:v>1201.0899999999999</c:v>
                </c:pt>
                <c:pt idx="9742">
                  <c:v>1300.6600000000001</c:v>
                </c:pt>
                <c:pt idx="9743">
                  <c:v>921.79</c:v>
                </c:pt>
                <c:pt idx="9744">
                  <c:v>1297.07</c:v>
                </c:pt>
                <c:pt idx="9745">
                  <c:v>1013.58</c:v>
                </c:pt>
                <c:pt idx="9746">
                  <c:v>1163.17</c:v>
                </c:pt>
                <c:pt idx="9747">
                  <c:v>906.95</c:v>
                </c:pt>
                <c:pt idx="9748">
                  <c:v>1848.13</c:v>
                </c:pt>
                <c:pt idx="9749">
                  <c:v>1679.64</c:v>
                </c:pt>
                <c:pt idx="9750">
                  <c:v>1395.53</c:v>
                </c:pt>
                <c:pt idx="9751">
                  <c:v>1722.82</c:v>
                </c:pt>
                <c:pt idx="9752">
                  <c:v>1433.16</c:v>
                </c:pt>
                <c:pt idx="9753">
                  <c:v>1201.08</c:v>
                </c:pt>
                <c:pt idx="9754">
                  <c:v>872.73</c:v>
                </c:pt>
                <c:pt idx="9755">
                  <c:v>1238.76</c:v>
                </c:pt>
                <c:pt idx="9756">
                  <c:v>631.03</c:v>
                </c:pt>
                <c:pt idx="9757">
                  <c:v>1210.81</c:v>
                </c:pt>
                <c:pt idx="9758">
                  <c:v>2601.64</c:v>
                </c:pt>
                <c:pt idx="9759">
                  <c:v>6409.81</c:v>
                </c:pt>
                <c:pt idx="9760">
                  <c:v>1095.54</c:v>
                </c:pt>
                <c:pt idx="9761">
                  <c:v>1059.26</c:v>
                </c:pt>
                <c:pt idx="9762">
                  <c:v>1213.49</c:v>
                </c:pt>
                <c:pt idx="9763">
                  <c:v>981.96</c:v>
                </c:pt>
                <c:pt idx="9764">
                  <c:v>939.03</c:v>
                </c:pt>
                <c:pt idx="9765">
                  <c:v>873.88</c:v>
                </c:pt>
                <c:pt idx="9766">
                  <c:v>769.57</c:v>
                </c:pt>
                <c:pt idx="9767">
                  <c:v>899.7</c:v>
                </c:pt>
                <c:pt idx="9768">
                  <c:v>1211.3900000000001</c:v>
                </c:pt>
                <c:pt idx="9769">
                  <c:v>845.33</c:v>
                </c:pt>
                <c:pt idx="9770">
                  <c:v>1173.19</c:v>
                </c:pt>
                <c:pt idx="9771">
                  <c:v>1012.87</c:v>
                </c:pt>
                <c:pt idx="9772">
                  <c:v>944.3</c:v>
                </c:pt>
                <c:pt idx="9773">
                  <c:v>889.51</c:v>
                </c:pt>
                <c:pt idx="9774">
                  <c:v>651.46</c:v>
                </c:pt>
                <c:pt idx="9775">
                  <c:v>1102.1300000000001</c:v>
                </c:pt>
                <c:pt idx="9776">
                  <c:v>1077.02</c:v>
                </c:pt>
                <c:pt idx="9777">
                  <c:v>580.47</c:v>
                </c:pt>
                <c:pt idx="9778">
                  <c:v>1099.47</c:v>
                </c:pt>
                <c:pt idx="9779">
                  <c:v>1030.26</c:v>
                </c:pt>
                <c:pt idx="9780">
                  <c:v>308.39999999999998</c:v>
                </c:pt>
                <c:pt idx="9781">
                  <c:v>933.32</c:v>
                </c:pt>
                <c:pt idx="9782">
                  <c:v>1123.72</c:v>
                </c:pt>
                <c:pt idx="9783">
                  <c:v>851.24</c:v>
                </c:pt>
                <c:pt idx="9784">
                  <c:v>834.1</c:v>
                </c:pt>
                <c:pt idx="9785">
                  <c:v>1043.51</c:v>
                </c:pt>
                <c:pt idx="9786">
                  <c:v>839.09</c:v>
                </c:pt>
                <c:pt idx="9787">
                  <c:v>916.39</c:v>
                </c:pt>
                <c:pt idx="9788">
                  <c:v>964.88</c:v>
                </c:pt>
                <c:pt idx="9789">
                  <c:v>352.26</c:v>
                </c:pt>
                <c:pt idx="9790">
                  <c:v>978.37</c:v>
                </c:pt>
                <c:pt idx="9791">
                  <c:v>1701.29</c:v>
                </c:pt>
                <c:pt idx="9792">
                  <c:v>1497.33</c:v>
                </c:pt>
                <c:pt idx="9793">
                  <c:v>1139.9000000000001</c:v>
                </c:pt>
                <c:pt idx="9794">
                  <c:v>1606.12</c:v>
                </c:pt>
                <c:pt idx="9795">
                  <c:v>900.96</c:v>
                </c:pt>
                <c:pt idx="9796">
                  <c:v>966.81</c:v>
                </c:pt>
                <c:pt idx="9797">
                  <c:v>530.58000000000004</c:v>
                </c:pt>
                <c:pt idx="9798">
                  <c:v>1049.08</c:v>
                </c:pt>
                <c:pt idx="9799">
                  <c:v>718.76</c:v>
                </c:pt>
                <c:pt idx="9800">
                  <c:v>1004.52</c:v>
                </c:pt>
                <c:pt idx="9801">
                  <c:v>1580.38</c:v>
                </c:pt>
                <c:pt idx="9802">
                  <c:v>1567.1</c:v>
                </c:pt>
                <c:pt idx="9803">
                  <c:v>818.96</c:v>
                </c:pt>
                <c:pt idx="9804">
                  <c:v>1328.75</c:v>
                </c:pt>
                <c:pt idx="9805">
                  <c:v>1419.51</c:v>
                </c:pt>
                <c:pt idx="9806">
                  <c:v>480.93</c:v>
                </c:pt>
                <c:pt idx="9807">
                  <c:v>711.12</c:v>
                </c:pt>
                <c:pt idx="9808">
                  <c:v>1105.3800000000001</c:v>
                </c:pt>
                <c:pt idx="9809">
                  <c:v>687.95</c:v>
                </c:pt>
                <c:pt idx="9810">
                  <c:v>1339.67</c:v>
                </c:pt>
                <c:pt idx="9811">
                  <c:v>817.03</c:v>
                </c:pt>
                <c:pt idx="9812">
                  <c:v>1052.02</c:v>
                </c:pt>
                <c:pt idx="9813">
                  <c:v>1272.17</c:v>
                </c:pt>
                <c:pt idx="9814">
                  <c:v>1339.13</c:v>
                </c:pt>
                <c:pt idx="9815">
                  <c:v>883.67</c:v>
                </c:pt>
                <c:pt idx="9816">
                  <c:v>1081.06</c:v>
                </c:pt>
                <c:pt idx="9817">
                  <c:v>1266.8900000000001</c:v>
                </c:pt>
                <c:pt idx="9818">
                  <c:v>1170.3900000000001</c:v>
                </c:pt>
                <c:pt idx="9819">
                  <c:v>1297.1099999999999</c:v>
                </c:pt>
                <c:pt idx="9820">
                  <c:v>994.71</c:v>
                </c:pt>
                <c:pt idx="9821">
                  <c:v>825.59</c:v>
                </c:pt>
                <c:pt idx="9822">
                  <c:v>884.33</c:v>
                </c:pt>
                <c:pt idx="9823">
                  <c:v>1702.36</c:v>
                </c:pt>
                <c:pt idx="9824">
                  <c:v>697.51</c:v>
                </c:pt>
                <c:pt idx="9825">
                  <c:v>902.54</c:v>
                </c:pt>
                <c:pt idx="9826">
                  <c:v>683.03</c:v>
                </c:pt>
                <c:pt idx="9827">
                  <c:v>714.3</c:v>
                </c:pt>
                <c:pt idx="9828">
                  <c:v>1554.54</c:v>
                </c:pt>
                <c:pt idx="9829">
                  <c:v>1064.83</c:v>
                </c:pt>
                <c:pt idx="9830">
                  <c:v>1001.2</c:v>
                </c:pt>
                <c:pt idx="9831">
                  <c:v>1089.82</c:v>
                </c:pt>
                <c:pt idx="9832">
                  <c:v>1125.48</c:v>
                </c:pt>
                <c:pt idx="9833">
                  <c:v>1261.9000000000001</c:v>
                </c:pt>
                <c:pt idx="9834">
                  <c:v>923.08</c:v>
                </c:pt>
                <c:pt idx="9835">
                  <c:v>1159.6500000000001</c:v>
                </c:pt>
                <c:pt idx="9836">
                  <c:v>1577.77</c:v>
                </c:pt>
                <c:pt idx="9837">
                  <c:v>1595.77</c:v>
                </c:pt>
                <c:pt idx="9838">
                  <c:v>1166.69</c:v>
                </c:pt>
                <c:pt idx="9839">
                  <c:v>1276.77</c:v>
                </c:pt>
                <c:pt idx="9840">
                  <c:v>1366.28</c:v>
                </c:pt>
                <c:pt idx="9841">
                  <c:v>1472.98</c:v>
                </c:pt>
                <c:pt idx="9842">
                  <c:v>2007.94</c:v>
                </c:pt>
                <c:pt idx="9843">
                  <c:v>2078.54</c:v>
                </c:pt>
                <c:pt idx="9844">
                  <c:v>2283.88</c:v>
                </c:pt>
                <c:pt idx="9845">
                  <c:v>1765.74</c:v>
                </c:pt>
                <c:pt idx="9846">
                  <c:v>1523.91</c:v>
                </c:pt>
                <c:pt idx="9847">
                  <c:v>2005.2</c:v>
                </c:pt>
                <c:pt idx="9848">
                  <c:v>1601.62</c:v>
                </c:pt>
                <c:pt idx="9849">
                  <c:v>1765.13</c:v>
                </c:pt>
                <c:pt idx="9850">
                  <c:v>1311.71</c:v>
                </c:pt>
                <c:pt idx="9851">
                  <c:v>1676.91</c:v>
                </c:pt>
                <c:pt idx="9852">
                  <c:v>1338.24</c:v>
                </c:pt>
                <c:pt idx="9853">
                  <c:v>1986.74</c:v>
                </c:pt>
                <c:pt idx="9854">
                  <c:v>2015.83</c:v>
                </c:pt>
                <c:pt idx="9855">
                  <c:v>1764.61</c:v>
                </c:pt>
                <c:pt idx="9856">
                  <c:v>1686.98</c:v>
                </c:pt>
                <c:pt idx="9857">
                  <c:v>1739.64</c:v>
                </c:pt>
                <c:pt idx="9858">
                  <c:v>1801.41</c:v>
                </c:pt>
                <c:pt idx="9859">
                  <c:v>1433.51</c:v>
                </c:pt>
                <c:pt idx="9860">
                  <c:v>2224.08</c:v>
                </c:pt>
                <c:pt idx="9861">
                  <c:v>1738.19</c:v>
                </c:pt>
                <c:pt idx="9862">
                  <c:v>1293.6199999999999</c:v>
                </c:pt>
                <c:pt idx="9863">
                  <c:v>1070.8900000000001</c:v>
                </c:pt>
                <c:pt idx="9864">
                  <c:v>1602.84</c:v>
                </c:pt>
                <c:pt idx="9865">
                  <c:v>1170.95</c:v>
                </c:pt>
                <c:pt idx="9866">
                  <c:v>1316.44</c:v>
                </c:pt>
                <c:pt idx="9867">
                  <c:v>1387.07</c:v>
                </c:pt>
                <c:pt idx="9868">
                  <c:v>1813.95</c:v>
                </c:pt>
                <c:pt idx="9869">
                  <c:v>1158.04</c:v>
                </c:pt>
                <c:pt idx="9870">
                  <c:v>1777.66</c:v>
                </c:pt>
                <c:pt idx="9871">
                  <c:v>1377.81</c:v>
                </c:pt>
                <c:pt idx="9872">
                  <c:v>1581.48</c:v>
                </c:pt>
                <c:pt idx="9873">
                  <c:v>1779.73</c:v>
                </c:pt>
                <c:pt idx="9874">
                  <c:v>978.57</c:v>
                </c:pt>
                <c:pt idx="9875">
                  <c:v>1391.61</c:v>
                </c:pt>
                <c:pt idx="9876">
                  <c:v>1809.75</c:v>
                </c:pt>
                <c:pt idx="9877">
                  <c:v>1521.59</c:v>
                </c:pt>
                <c:pt idx="9878">
                  <c:v>1486.6</c:v>
                </c:pt>
                <c:pt idx="9879">
                  <c:v>1592.9</c:v>
                </c:pt>
                <c:pt idx="9880">
                  <c:v>1031.3900000000001</c:v>
                </c:pt>
                <c:pt idx="9881">
                  <c:v>1327.57</c:v>
                </c:pt>
                <c:pt idx="9882">
                  <c:v>1410.29</c:v>
                </c:pt>
                <c:pt idx="9883">
                  <c:v>1685.25</c:v>
                </c:pt>
                <c:pt idx="9884">
                  <c:v>1765.33</c:v>
                </c:pt>
                <c:pt idx="9885">
                  <c:v>1165.04</c:v>
                </c:pt>
                <c:pt idx="9886">
                  <c:v>1449.68</c:v>
                </c:pt>
                <c:pt idx="9887">
                  <c:v>2583.71</c:v>
                </c:pt>
                <c:pt idx="9888">
                  <c:v>1903.41</c:v>
                </c:pt>
                <c:pt idx="9889">
                  <c:v>1654.63</c:v>
                </c:pt>
                <c:pt idx="9890">
                  <c:v>1337.58</c:v>
                </c:pt>
                <c:pt idx="9891">
                  <c:v>1074.8</c:v>
                </c:pt>
                <c:pt idx="9892">
                  <c:v>2202.77</c:v>
                </c:pt>
                <c:pt idx="9893">
                  <c:v>1268.75</c:v>
                </c:pt>
                <c:pt idx="9894">
                  <c:v>1587.75</c:v>
                </c:pt>
                <c:pt idx="9895">
                  <c:v>1897.94</c:v>
                </c:pt>
                <c:pt idx="9896">
                  <c:v>1529.93</c:v>
                </c:pt>
                <c:pt idx="9897">
                  <c:v>1180.0899999999999</c:v>
                </c:pt>
                <c:pt idx="9898">
                  <c:v>1525.34</c:v>
                </c:pt>
                <c:pt idx="9899">
                  <c:v>1911.27</c:v>
                </c:pt>
                <c:pt idx="9900">
                  <c:v>1207.1600000000001</c:v>
                </c:pt>
                <c:pt idx="9901">
                  <c:v>1275.21</c:v>
                </c:pt>
                <c:pt idx="9902">
                  <c:v>1216.8599999999999</c:v>
                </c:pt>
                <c:pt idx="9903">
                  <c:v>1067.5999999999999</c:v>
                </c:pt>
                <c:pt idx="9904">
                  <c:v>1482.02</c:v>
                </c:pt>
                <c:pt idx="9905">
                  <c:v>1125.83</c:v>
                </c:pt>
                <c:pt idx="9906">
                  <c:v>1758.96</c:v>
                </c:pt>
                <c:pt idx="9907">
                  <c:v>1119.44</c:v>
                </c:pt>
                <c:pt idx="9908">
                  <c:v>1631.47</c:v>
                </c:pt>
                <c:pt idx="9909">
                  <c:v>998.1</c:v>
                </c:pt>
                <c:pt idx="9910">
                  <c:v>1385.95</c:v>
                </c:pt>
                <c:pt idx="9911">
                  <c:v>2662.53</c:v>
                </c:pt>
                <c:pt idx="9912">
                  <c:v>2292.84</c:v>
                </c:pt>
                <c:pt idx="9913">
                  <c:v>1559.56</c:v>
                </c:pt>
                <c:pt idx="9914">
                  <c:v>1346.29</c:v>
                </c:pt>
                <c:pt idx="9915">
                  <c:v>1414.48</c:v>
                </c:pt>
                <c:pt idx="9916">
                  <c:v>1454.66</c:v>
                </c:pt>
                <c:pt idx="9917">
                  <c:v>1264.45</c:v>
                </c:pt>
                <c:pt idx="9918">
                  <c:v>1643.45</c:v>
                </c:pt>
                <c:pt idx="9919">
                  <c:v>1310.07</c:v>
                </c:pt>
                <c:pt idx="9920">
                  <c:v>1728.57</c:v>
                </c:pt>
                <c:pt idx="9921">
                  <c:v>1367.28</c:v>
                </c:pt>
                <c:pt idx="9922">
                  <c:v>1123.99</c:v>
                </c:pt>
                <c:pt idx="9923">
                  <c:v>2102.3200000000002</c:v>
                </c:pt>
                <c:pt idx="9924">
                  <c:v>1685.63</c:v>
                </c:pt>
                <c:pt idx="9925">
                  <c:v>1224.1400000000001</c:v>
                </c:pt>
                <c:pt idx="9926">
                  <c:v>1539</c:v>
                </c:pt>
                <c:pt idx="9927">
                  <c:v>1291.04</c:v>
                </c:pt>
                <c:pt idx="9928">
                  <c:v>1302.99</c:v>
                </c:pt>
                <c:pt idx="9929">
                  <c:v>1497.69</c:v>
                </c:pt>
                <c:pt idx="9930">
                  <c:v>3346.81</c:v>
                </c:pt>
                <c:pt idx="9931">
                  <c:v>1333.34</c:v>
                </c:pt>
                <c:pt idx="9932">
                  <c:v>1241.03</c:v>
                </c:pt>
                <c:pt idx="9933">
                  <c:v>1501.67</c:v>
                </c:pt>
                <c:pt idx="9934">
                  <c:v>1508.41</c:v>
                </c:pt>
                <c:pt idx="9935">
                  <c:v>1455.7</c:v>
                </c:pt>
                <c:pt idx="9936">
                  <c:v>1690.16</c:v>
                </c:pt>
                <c:pt idx="9937">
                  <c:v>1339.27</c:v>
                </c:pt>
                <c:pt idx="9938">
                  <c:v>1337.55</c:v>
                </c:pt>
                <c:pt idx="9939">
                  <c:v>1659.99</c:v>
                </c:pt>
                <c:pt idx="9940">
                  <c:v>1791.86</c:v>
                </c:pt>
                <c:pt idx="9941">
                  <c:v>1482.03</c:v>
                </c:pt>
                <c:pt idx="9942">
                  <c:v>2085.9699999999998</c:v>
                </c:pt>
                <c:pt idx="9943">
                  <c:v>1918.98</c:v>
                </c:pt>
                <c:pt idx="9944">
                  <c:v>2495.0500000000002</c:v>
                </c:pt>
                <c:pt idx="9945">
                  <c:v>2251.12</c:v>
                </c:pt>
                <c:pt idx="9946">
                  <c:v>2296.04</c:v>
                </c:pt>
                <c:pt idx="9947">
                  <c:v>1875.02</c:v>
                </c:pt>
                <c:pt idx="9948">
                  <c:v>1731.4</c:v>
                </c:pt>
                <c:pt idx="9949">
                  <c:v>3073.01</c:v>
                </c:pt>
                <c:pt idx="9950">
                  <c:v>2066.33</c:v>
                </c:pt>
                <c:pt idx="9951">
                  <c:v>2094.4</c:v>
                </c:pt>
                <c:pt idx="9952">
                  <c:v>2563.87</c:v>
                </c:pt>
                <c:pt idx="9953">
                  <c:v>2715.33</c:v>
                </c:pt>
                <c:pt idx="9954">
                  <c:v>2187.7800000000002</c:v>
                </c:pt>
                <c:pt idx="9955">
                  <c:v>1920.4</c:v>
                </c:pt>
                <c:pt idx="9956">
                  <c:v>2786.38</c:v>
                </c:pt>
                <c:pt idx="9957">
                  <c:v>1517.77</c:v>
                </c:pt>
                <c:pt idx="9958">
                  <c:v>1688.43</c:v>
                </c:pt>
                <c:pt idx="9959">
                  <c:v>2103.86</c:v>
                </c:pt>
                <c:pt idx="9960">
                  <c:v>1687.93</c:v>
                </c:pt>
                <c:pt idx="9961">
                  <c:v>2236.2399999999998</c:v>
                </c:pt>
                <c:pt idx="9962">
                  <c:v>2192.59</c:v>
                </c:pt>
                <c:pt idx="9963">
                  <c:v>2257.27</c:v>
                </c:pt>
                <c:pt idx="9964">
                  <c:v>1444.52</c:v>
                </c:pt>
                <c:pt idx="9965">
                  <c:v>1700.56</c:v>
                </c:pt>
                <c:pt idx="9966">
                  <c:v>2277.81</c:v>
                </c:pt>
                <c:pt idx="9967">
                  <c:v>1671.12</c:v>
                </c:pt>
                <c:pt idx="9968">
                  <c:v>2150.52</c:v>
                </c:pt>
                <c:pt idx="9969">
                  <c:v>1513.82</c:v>
                </c:pt>
                <c:pt idx="9970">
                  <c:v>1413.94</c:v>
                </c:pt>
                <c:pt idx="9971">
                  <c:v>1911.38</c:v>
                </c:pt>
                <c:pt idx="9972">
                  <c:v>1892.18</c:v>
                </c:pt>
                <c:pt idx="9973">
                  <c:v>3298.65</c:v>
                </c:pt>
                <c:pt idx="9974">
                  <c:v>1952.5</c:v>
                </c:pt>
                <c:pt idx="9975">
                  <c:v>2913.61</c:v>
                </c:pt>
                <c:pt idx="9976">
                  <c:v>2079.04</c:v>
                </c:pt>
                <c:pt idx="9977">
                  <c:v>1872.55</c:v>
                </c:pt>
                <c:pt idx="9978">
                  <c:v>2039.41</c:v>
                </c:pt>
                <c:pt idx="9979">
                  <c:v>2344.87</c:v>
                </c:pt>
                <c:pt idx="9980">
                  <c:v>1861.73</c:v>
                </c:pt>
                <c:pt idx="9981">
                  <c:v>1946.01</c:v>
                </c:pt>
                <c:pt idx="9982">
                  <c:v>1645.45</c:v>
                </c:pt>
                <c:pt idx="9983">
                  <c:v>2074.02</c:v>
                </c:pt>
                <c:pt idx="9984">
                  <c:v>1859.61</c:v>
                </c:pt>
                <c:pt idx="9985">
                  <c:v>1942.28</c:v>
                </c:pt>
                <c:pt idx="9986">
                  <c:v>2027.32</c:v>
                </c:pt>
                <c:pt idx="9987">
                  <c:v>1497.21</c:v>
                </c:pt>
                <c:pt idx="9988">
                  <c:v>1618.8</c:v>
                </c:pt>
                <c:pt idx="9989">
                  <c:v>1922.69</c:v>
                </c:pt>
                <c:pt idx="9990">
                  <c:v>1459.24</c:v>
                </c:pt>
                <c:pt idx="9991">
                  <c:v>1800.71</c:v>
                </c:pt>
                <c:pt idx="9992">
                  <c:v>2825.23</c:v>
                </c:pt>
                <c:pt idx="9993">
                  <c:v>2567.56</c:v>
                </c:pt>
                <c:pt idx="9994">
                  <c:v>3557.13</c:v>
                </c:pt>
                <c:pt idx="9995">
                  <c:v>2677.36</c:v>
                </c:pt>
                <c:pt idx="9996">
                  <c:v>1956.65</c:v>
                </c:pt>
                <c:pt idx="9997">
                  <c:v>1938.3</c:v>
                </c:pt>
                <c:pt idx="9998">
                  <c:v>2720.2</c:v>
                </c:pt>
                <c:pt idx="9999">
                  <c:v>3125.2</c:v>
                </c:pt>
                <c:pt idx="10000">
                  <c:v>4666.03</c:v>
                </c:pt>
                <c:pt idx="10001">
                  <c:v>2093.73</c:v>
                </c:pt>
                <c:pt idx="10002">
                  <c:v>2187.64</c:v>
                </c:pt>
                <c:pt idx="10003">
                  <c:v>2328.89</c:v>
                </c:pt>
                <c:pt idx="10004">
                  <c:v>2589.02</c:v>
                </c:pt>
                <c:pt idx="10005">
                  <c:v>2605.81</c:v>
                </c:pt>
                <c:pt idx="10006">
                  <c:v>1883.13</c:v>
                </c:pt>
                <c:pt idx="10007">
                  <c:v>2873.81</c:v>
                </c:pt>
                <c:pt idx="10008">
                  <c:v>2118.4299999999998</c:v>
                </c:pt>
                <c:pt idx="10009">
                  <c:v>2096.38</c:v>
                </c:pt>
                <c:pt idx="10010">
                  <c:v>2402.73</c:v>
                </c:pt>
                <c:pt idx="10011">
                  <c:v>2239.36</c:v>
                </c:pt>
                <c:pt idx="10012">
                  <c:v>2341.06</c:v>
                </c:pt>
                <c:pt idx="10013">
                  <c:v>2039.61</c:v>
                </c:pt>
                <c:pt idx="10014">
                  <c:v>2959.78</c:v>
                </c:pt>
                <c:pt idx="10015">
                  <c:v>1999.48</c:v>
                </c:pt>
                <c:pt idx="10016">
                  <c:v>2241.13</c:v>
                </c:pt>
                <c:pt idx="10017">
                  <c:v>2731.47</c:v>
                </c:pt>
                <c:pt idx="10018">
                  <c:v>2916.72</c:v>
                </c:pt>
                <c:pt idx="10019">
                  <c:v>1354.42</c:v>
                </c:pt>
                <c:pt idx="10020">
                  <c:v>2979.9</c:v>
                </c:pt>
                <c:pt idx="10021">
                  <c:v>2675.58</c:v>
                </c:pt>
                <c:pt idx="10022">
                  <c:v>2056.1799999999998</c:v>
                </c:pt>
                <c:pt idx="10023">
                  <c:v>2686.56</c:v>
                </c:pt>
                <c:pt idx="10024">
                  <c:v>1986.46</c:v>
                </c:pt>
                <c:pt idx="10025">
                  <c:v>2693.69</c:v>
                </c:pt>
                <c:pt idx="10026">
                  <c:v>2350.14</c:v>
                </c:pt>
                <c:pt idx="10027">
                  <c:v>1948.16</c:v>
                </c:pt>
                <c:pt idx="10028">
                  <c:v>2853.39</c:v>
                </c:pt>
                <c:pt idx="10029">
                  <c:v>2012.84</c:v>
                </c:pt>
                <c:pt idx="10030">
                  <c:v>2336.6999999999998</c:v>
                </c:pt>
                <c:pt idx="10031">
                  <c:v>2160.65</c:v>
                </c:pt>
                <c:pt idx="10032">
                  <c:v>2365.0100000000002</c:v>
                </c:pt>
                <c:pt idx="10033">
                  <c:v>2182.0300000000002</c:v>
                </c:pt>
                <c:pt idx="10034">
                  <c:v>2856.7</c:v>
                </c:pt>
                <c:pt idx="10035">
                  <c:v>1771.72</c:v>
                </c:pt>
                <c:pt idx="10036">
                  <c:v>1900.21</c:v>
                </c:pt>
                <c:pt idx="10037">
                  <c:v>2344.66</c:v>
                </c:pt>
                <c:pt idx="10038">
                  <c:v>3153.53</c:v>
                </c:pt>
                <c:pt idx="10039">
                  <c:v>2463.62</c:v>
                </c:pt>
                <c:pt idx="10040">
                  <c:v>3154.93</c:v>
                </c:pt>
                <c:pt idx="10041">
                  <c:v>2387.85</c:v>
                </c:pt>
                <c:pt idx="10042">
                  <c:v>2344.4699999999998</c:v>
                </c:pt>
                <c:pt idx="10043">
                  <c:v>2412.91</c:v>
                </c:pt>
                <c:pt idx="10044">
                  <c:v>1859.12</c:v>
                </c:pt>
                <c:pt idx="10045">
                  <c:v>1684.27</c:v>
                </c:pt>
                <c:pt idx="10046">
                  <c:v>2035.25</c:v>
                </c:pt>
                <c:pt idx="10047">
                  <c:v>1564.64</c:v>
                </c:pt>
                <c:pt idx="10048">
                  <c:v>2469.81</c:v>
                </c:pt>
                <c:pt idx="10049">
                  <c:v>2533.4</c:v>
                </c:pt>
                <c:pt idx="10050">
                  <c:v>3758.41</c:v>
                </c:pt>
                <c:pt idx="10051">
                  <c:v>1908.45</c:v>
                </c:pt>
                <c:pt idx="10052">
                  <c:v>1652.41</c:v>
                </c:pt>
                <c:pt idx="10053">
                  <c:v>2109.29</c:v>
                </c:pt>
                <c:pt idx="10054">
                  <c:v>2539.7800000000002</c:v>
                </c:pt>
                <c:pt idx="10055">
                  <c:v>1839.06</c:v>
                </c:pt>
                <c:pt idx="10056">
                  <c:v>2002.6</c:v>
                </c:pt>
                <c:pt idx="10057">
                  <c:v>2298.58</c:v>
                </c:pt>
                <c:pt idx="10058">
                  <c:v>2895.59</c:v>
                </c:pt>
                <c:pt idx="10059">
                  <c:v>1948.51</c:v>
                </c:pt>
                <c:pt idx="10060">
                  <c:v>2233.7600000000002</c:v>
                </c:pt>
                <c:pt idx="10061">
                  <c:v>2142.5700000000002</c:v>
                </c:pt>
                <c:pt idx="10062">
                  <c:v>2019.89</c:v>
                </c:pt>
                <c:pt idx="10063">
                  <c:v>1925.93</c:v>
                </c:pt>
                <c:pt idx="10064">
                  <c:v>1579.8</c:v>
                </c:pt>
                <c:pt idx="10065">
                  <c:v>1112.83</c:v>
                </c:pt>
                <c:pt idx="10066">
                  <c:v>2006.65</c:v>
                </c:pt>
                <c:pt idx="10067">
                  <c:v>2530.17</c:v>
                </c:pt>
                <c:pt idx="10068">
                  <c:v>2441.54</c:v>
                </c:pt>
                <c:pt idx="10069">
                  <c:v>2862.87</c:v>
                </c:pt>
                <c:pt idx="10070">
                  <c:v>2686.46</c:v>
                </c:pt>
                <c:pt idx="10071">
                  <c:v>1932.12</c:v>
                </c:pt>
                <c:pt idx="10072">
                  <c:v>2938.86</c:v>
                </c:pt>
                <c:pt idx="10073">
                  <c:v>2575.81</c:v>
                </c:pt>
                <c:pt idx="10074">
                  <c:v>1648.66</c:v>
                </c:pt>
                <c:pt idx="10075">
                  <c:v>1243.57</c:v>
                </c:pt>
                <c:pt idx="10076">
                  <c:v>2223.13</c:v>
                </c:pt>
                <c:pt idx="10077">
                  <c:v>2085.65</c:v>
                </c:pt>
                <c:pt idx="10078">
                  <c:v>2210.71</c:v>
                </c:pt>
                <c:pt idx="10079">
                  <c:v>2242.89</c:v>
                </c:pt>
                <c:pt idx="10080">
                  <c:v>1132.26</c:v>
                </c:pt>
                <c:pt idx="10081">
                  <c:v>153.88</c:v>
                </c:pt>
                <c:pt idx="10082">
                  <c:v>211.72</c:v>
                </c:pt>
                <c:pt idx="10083">
                  <c:v>1880.98</c:v>
                </c:pt>
                <c:pt idx="10084">
                  <c:v>1238.3900000000001</c:v>
                </c:pt>
                <c:pt idx="10085">
                  <c:v>1856.3</c:v>
                </c:pt>
                <c:pt idx="10086">
                  <c:v>2135.3000000000002</c:v>
                </c:pt>
                <c:pt idx="10087">
                  <c:v>3594.19</c:v>
                </c:pt>
                <c:pt idx="10088">
                  <c:v>2951.36</c:v>
                </c:pt>
                <c:pt idx="10089">
                  <c:v>5198.7700000000004</c:v>
                </c:pt>
                <c:pt idx="10090">
                  <c:v>1359.62</c:v>
                </c:pt>
                <c:pt idx="10091">
                  <c:v>1236.01</c:v>
                </c:pt>
                <c:pt idx="10092">
                  <c:v>2012.56</c:v>
                </c:pt>
                <c:pt idx="10093">
                  <c:v>1740.31</c:v>
                </c:pt>
                <c:pt idx="10094">
                  <c:v>1631.36</c:v>
                </c:pt>
                <c:pt idx="10095">
                  <c:v>1351.45</c:v>
                </c:pt>
                <c:pt idx="10096">
                  <c:v>1658.95</c:v>
                </c:pt>
                <c:pt idx="10097">
                  <c:v>1232.21</c:v>
                </c:pt>
                <c:pt idx="10098">
                  <c:v>1400.72</c:v>
                </c:pt>
                <c:pt idx="10099">
                  <c:v>2200.16</c:v>
                </c:pt>
                <c:pt idx="10100">
                  <c:v>2343.58</c:v>
                </c:pt>
                <c:pt idx="10101">
                  <c:v>1980.88</c:v>
                </c:pt>
                <c:pt idx="10102">
                  <c:v>2075.52</c:v>
                </c:pt>
                <c:pt idx="10103">
                  <c:v>1339.46</c:v>
                </c:pt>
                <c:pt idx="10104">
                  <c:v>1626.85</c:v>
                </c:pt>
                <c:pt idx="10105">
                  <c:v>2276.4299999999998</c:v>
                </c:pt>
                <c:pt idx="10106">
                  <c:v>2030.85</c:v>
                </c:pt>
                <c:pt idx="10107">
                  <c:v>1858.65</c:v>
                </c:pt>
                <c:pt idx="10108">
                  <c:v>2427.83</c:v>
                </c:pt>
                <c:pt idx="10109">
                  <c:v>1853.81</c:v>
                </c:pt>
                <c:pt idx="10110">
                  <c:v>1528.79</c:v>
                </c:pt>
                <c:pt idx="10111">
                  <c:v>1466.01</c:v>
                </c:pt>
                <c:pt idx="10112">
                  <c:v>1821.64</c:v>
                </c:pt>
                <c:pt idx="10113">
                  <c:v>1709.18</c:v>
                </c:pt>
                <c:pt idx="10114">
                  <c:v>1962.85</c:v>
                </c:pt>
                <c:pt idx="10115">
                  <c:v>1859.4</c:v>
                </c:pt>
                <c:pt idx="10116">
                  <c:v>1880.74</c:v>
                </c:pt>
                <c:pt idx="10117">
                  <c:v>1415.78</c:v>
                </c:pt>
                <c:pt idx="10118">
                  <c:v>1555.12</c:v>
                </c:pt>
                <c:pt idx="10119">
                  <c:v>1944.01</c:v>
                </c:pt>
                <c:pt idx="10120">
                  <c:v>3774.37</c:v>
                </c:pt>
                <c:pt idx="10121">
                  <c:v>2679.15</c:v>
                </c:pt>
                <c:pt idx="10122">
                  <c:v>1528.86</c:v>
                </c:pt>
                <c:pt idx="10123">
                  <c:v>253.75</c:v>
                </c:pt>
                <c:pt idx="10124">
                  <c:v>242.04</c:v>
                </c:pt>
                <c:pt idx="10125">
                  <c:v>1988.16</c:v>
                </c:pt>
                <c:pt idx="10126">
                  <c:v>1715.6</c:v>
                </c:pt>
                <c:pt idx="10127">
                  <c:v>1243.01</c:v>
                </c:pt>
                <c:pt idx="10128">
                  <c:v>1618.06</c:v>
                </c:pt>
                <c:pt idx="10129">
                  <c:v>1366.48</c:v>
                </c:pt>
                <c:pt idx="10130">
                  <c:v>1292.72</c:v>
                </c:pt>
                <c:pt idx="10131">
                  <c:v>3604.53</c:v>
                </c:pt>
                <c:pt idx="10132">
                  <c:v>3828.57</c:v>
                </c:pt>
                <c:pt idx="10133">
                  <c:v>4761.37</c:v>
                </c:pt>
                <c:pt idx="10134">
                  <c:v>1911.88</c:v>
                </c:pt>
                <c:pt idx="10135">
                  <c:v>2834.72</c:v>
                </c:pt>
                <c:pt idx="10136">
                  <c:v>3199.58</c:v>
                </c:pt>
                <c:pt idx="10137">
                  <c:v>4242.1400000000003</c:v>
                </c:pt>
                <c:pt idx="10138">
                  <c:v>2159.4</c:v>
                </c:pt>
                <c:pt idx="10139">
                  <c:v>2215.5300000000002</c:v>
                </c:pt>
                <c:pt idx="10140">
                  <c:v>2777.12</c:v>
                </c:pt>
                <c:pt idx="10141">
                  <c:v>2263.19</c:v>
                </c:pt>
                <c:pt idx="10142">
                  <c:v>1893.77</c:v>
                </c:pt>
                <c:pt idx="10143">
                  <c:v>2030.65</c:v>
                </c:pt>
                <c:pt idx="10144">
                  <c:v>1550.04</c:v>
                </c:pt>
                <c:pt idx="10145">
                  <c:v>2045.88</c:v>
                </c:pt>
                <c:pt idx="10146">
                  <c:v>2016.42</c:v>
                </c:pt>
                <c:pt idx="10147">
                  <c:v>1775.85</c:v>
                </c:pt>
                <c:pt idx="10148">
                  <c:v>2158.7199999999998</c:v>
                </c:pt>
                <c:pt idx="10149">
                  <c:v>2035.85</c:v>
                </c:pt>
                <c:pt idx="10150">
                  <c:v>1678.67</c:v>
                </c:pt>
                <c:pt idx="10151">
                  <c:v>1858.34</c:v>
                </c:pt>
                <c:pt idx="10152">
                  <c:v>1810.32</c:v>
                </c:pt>
                <c:pt idx="10153">
                  <c:v>1605.2</c:v>
                </c:pt>
                <c:pt idx="10154">
                  <c:v>1636.9</c:v>
                </c:pt>
                <c:pt idx="10155">
                  <c:v>2038.02</c:v>
                </c:pt>
                <c:pt idx="10156">
                  <c:v>1725.5</c:v>
                </c:pt>
                <c:pt idx="10157">
                  <c:v>1900.63</c:v>
                </c:pt>
                <c:pt idx="10158">
                  <c:v>2133.39</c:v>
                </c:pt>
                <c:pt idx="10159">
                  <c:v>1848.91</c:v>
                </c:pt>
                <c:pt idx="10160">
                  <c:v>1903.11</c:v>
                </c:pt>
                <c:pt idx="10161">
                  <c:v>1798.27</c:v>
                </c:pt>
                <c:pt idx="10162">
                  <c:v>2301.2399999999998</c:v>
                </c:pt>
                <c:pt idx="10163">
                  <c:v>1735.45</c:v>
                </c:pt>
                <c:pt idx="10164">
                  <c:v>1776.09</c:v>
                </c:pt>
                <c:pt idx="10165">
                  <c:v>2410.4299999999998</c:v>
                </c:pt>
                <c:pt idx="10166">
                  <c:v>1418.78</c:v>
                </c:pt>
                <c:pt idx="10167">
                  <c:v>1473.44</c:v>
                </c:pt>
                <c:pt idx="10168">
                  <c:v>2510.84</c:v>
                </c:pt>
                <c:pt idx="10169">
                  <c:v>2426.34</c:v>
                </c:pt>
                <c:pt idx="10170">
                  <c:v>1786.64</c:v>
                </c:pt>
                <c:pt idx="10171">
                  <c:v>2114.6999999999998</c:v>
                </c:pt>
                <c:pt idx="10172">
                  <c:v>6219.55</c:v>
                </c:pt>
                <c:pt idx="10173">
                  <c:v>3382.4</c:v>
                </c:pt>
                <c:pt idx="10174">
                  <c:v>3550.05</c:v>
                </c:pt>
                <c:pt idx="10175">
                  <c:v>3455.24</c:v>
                </c:pt>
                <c:pt idx="10176">
                  <c:v>4496.26</c:v>
                </c:pt>
                <c:pt idx="10177">
                  <c:v>5291.57</c:v>
                </c:pt>
                <c:pt idx="10178">
                  <c:v>3815.57</c:v>
                </c:pt>
                <c:pt idx="10179">
                  <c:v>4278.3</c:v>
                </c:pt>
                <c:pt idx="10180">
                  <c:v>4251.13</c:v>
                </c:pt>
                <c:pt idx="10181">
                  <c:v>3043.32</c:v>
                </c:pt>
                <c:pt idx="10182">
                  <c:v>4932.2700000000004</c:v>
                </c:pt>
                <c:pt idx="10183">
                  <c:v>4208.03</c:v>
                </c:pt>
                <c:pt idx="10184">
                  <c:v>4947.45</c:v>
                </c:pt>
                <c:pt idx="10185">
                  <c:v>3726.28</c:v>
                </c:pt>
                <c:pt idx="10186">
                  <c:v>2113.15</c:v>
                </c:pt>
                <c:pt idx="10187">
                  <c:v>3014.05</c:v>
                </c:pt>
                <c:pt idx="10188">
                  <c:v>3183.49</c:v>
                </c:pt>
                <c:pt idx="10189">
                  <c:v>3292.11</c:v>
                </c:pt>
                <c:pt idx="10190">
                  <c:v>2801.26</c:v>
                </c:pt>
                <c:pt idx="10191">
                  <c:v>3294.96</c:v>
                </c:pt>
                <c:pt idx="10192">
                  <c:v>3133.76</c:v>
                </c:pt>
                <c:pt idx="10193">
                  <c:v>2897.6</c:v>
                </c:pt>
                <c:pt idx="10194">
                  <c:v>2758.12</c:v>
                </c:pt>
                <c:pt idx="10195">
                  <c:v>4234.1899999999996</c:v>
                </c:pt>
                <c:pt idx="10196">
                  <c:v>2868.09</c:v>
                </c:pt>
                <c:pt idx="10197">
                  <c:v>4071.84</c:v>
                </c:pt>
                <c:pt idx="10198">
                  <c:v>2721.39</c:v>
                </c:pt>
                <c:pt idx="10199">
                  <c:v>1484.3</c:v>
                </c:pt>
                <c:pt idx="10200">
                  <c:v>2730.9</c:v>
                </c:pt>
                <c:pt idx="10201">
                  <c:v>2908.2</c:v>
                </c:pt>
                <c:pt idx="10202">
                  <c:v>2529.67</c:v>
                </c:pt>
                <c:pt idx="10203">
                  <c:v>2057.36</c:v>
                </c:pt>
                <c:pt idx="10204">
                  <c:v>1666.97</c:v>
                </c:pt>
                <c:pt idx="10205">
                  <c:v>1721.49</c:v>
                </c:pt>
                <c:pt idx="10206">
                  <c:v>1999.99</c:v>
                </c:pt>
                <c:pt idx="10207">
                  <c:v>2263.86</c:v>
                </c:pt>
                <c:pt idx="10208">
                  <c:v>1820.87</c:v>
                </c:pt>
                <c:pt idx="10209">
                  <c:v>2132.2800000000002</c:v>
                </c:pt>
                <c:pt idx="10210">
                  <c:v>1682.34</c:v>
                </c:pt>
                <c:pt idx="10211">
                  <c:v>1790.17</c:v>
                </c:pt>
                <c:pt idx="10212">
                  <c:v>2008.53</c:v>
                </c:pt>
                <c:pt idx="10213">
                  <c:v>1664.91</c:v>
                </c:pt>
                <c:pt idx="10214">
                  <c:v>1771.78</c:v>
                </c:pt>
                <c:pt idx="10215">
                  <c:v>1564.08</c:v>
                </c:pt>
                <c:pt idx="10216">
                  <c:v>2274.4899999999998</c:v>
                </c:pt>
                <c:pt idx="10217">
                  <c:v>2210.71</c:v>
                </c:pt>
                <c:pt idx="10218">
                  <c:v>1831.4</c:v>
                </c:pt>
                <c:pt idx="10219">
                  <c:v>1912.49</c:v>
                </c:pt>
                <c:pt idx="10220">
                  <c:v>1377.43</c:v>
                </c:pt>
                <c:pt idx="10221">
                  <c:v>1786.39</c:v>
                </c:pt>
                <c:pt idx="10222">
                  <c:v>1789.32</c:v>
                </c:pt>
                <c:pt idx="10223">
                  <c:v>3726.05</c:v>
                </c:pt>
                <c:pt idx="10224">
                  <c:v>180.83</c:v>
                </c:pt>
                <c:pt idx="10225">
                  <c:v>1738.57</c:v>
                </c:pt>
                <c:pt idx="10226">
                  <c:v>2436.75</c:v>
                </c:pt>
                <c:pt idx="10227">
                  <c:v>1606.79</c:v>
                </c:pt>
                <c:pt idx="10228">
                  <c:v>2086.5300000000002</c:v>
                </c:pt>
                <c:pt idx="10229">
                  <c:v>1375.25</c:v>
                </c:pt>
                <c:pt idx="10230">
                  <c:v>2356.83</c:v>
                </c:pt>
                <c:pt idx="10231">
                  <c:v>2055.56</c:v>
                </c:pt>
                <c:pt idx="10232">
                  <c:v>1844.97</c:v>
                </c:pt>
                <c:pt idx="10233">
                  <c:v>1798.28</c:v>
                </c:pt>
                <c:pt idx="10234">
                  <c:v>1748.87</c:v>
                </c:pt>
                <c:pt idx="10235">
                  <c:v>1653.89</c:v>
                </c:pt>
                <c:pt idx="10236">
                  <c:v>1847.49</c:v>
                </c:pt>
                <c:pt idx="10237">
                  <c:v>2441.0300000000002</c:v>
                </c:pt>
                <c:pt idx="10238">
                  <c:v>1629.24</c:v>
                </c:pt>
                <c:pt idx="10239">
                  <c:v>1552.57</c:v>
                </c:pt>
                <c:pt idx="10240">
                  <c:v>2098.3200000000002</c:v>
                </c:pt>
                <c:pt idx="10241">
                  <c:v>2003.71</c:v>
                </c:pt>
                <c:pt idx="10242">
                  <c:v>1903.82</c:v>
                </c:pt>
                <c:pt idx="10243">
                  <c:v>2179.6999999999998</c:v>
                </c:pt>
                <c:pt idx="10244">
                  <c:v>1659.89</c:v>
                </c:pt>
                <c:pt idx="10245">
                  <c:v>1263.0999999999999</c:v>
                </c:pt>
                <c:pt idx="10246">
                  <c:v>1965.51</c:v>
                </c:pt>
                <c:pt idx="10247">
                  <c:v>2281.7399999999998</c:v>
                </c:pt>
                <c:pt idx="10248">
                  <c:v>1702.65</c:v>
                </c:pt>
                <c:pt idx="10249">
                  <c:v>1926.28</c:v>
                </c:pt>
                <c:pt idx="10250">
                  <c:v>1820.51</c:v>
                </c:pt>
                <c:pt idx="10251">
                  <c:v>1738.3</c:v>
                </c:pt>
                <c:pt idx="10252">
                  <c:v>2182.3000000000002</c:v>
                </c:pt>
                <c:pt idx="10253">
                  <c:v>1440.72</c:v>
                </c:pt>
                <c:pt idx="10254">
                  <c:v>1992.58</c:v>
                </c:pt>
                <c:pt idx="10255">
                  <c:v>1928.07</c:v>
                </c:pt>
                <c:pt idx="10256">
                  <c:v>1510.32</c:v>
                </c:pt>
                <c:pt idx="10257">
                  <c:v>1757.54</c:v>
                </c:pt>
                <c:pt idx="10258">
                  <c:v>1438.72</c:v>
                </c:pt>
                <c:pt idx="10259">
                  <c:v>1855.89</c:v>
                </c:pt>
                <c:pt idx="10260">
                  <c:v>1974.96</c:v>
                </c:pt>
                <c:pt idx="10261">
                  <c:v>2981.85</c:v>
                </c:pt>
                <c:pt idx="10262">
                  <c:v>1956.53</c:v>
                </c:pt>
                <c:pt idx="10263">
                  <c:v>2724.85</c:v>
                </c:pt>
                <c:pt idx="10264">
                  <c:v>1631.69</c:v>
                </c:pt>
                <c:pt idx="10265">
                  <c:v>1856.91</c:v>
                </c:pt>
                <c:pt idx="10266">
                  <c:v>1813.66</c:v>
                </c:pt>
                <c:pt idx="10267">
                  <c:v>1920.7</c:v>
                </c:pt>
                <c:pt idx="10268">
                  <c:v>1831.52</c:v>
                </c:pt>
                <c:pt idx="10269">
                  <c:v>1993.82</c:v>
                </c:pt>
                <c:pt idx="10270">
                  <c:v>1715.84</c:v>
                </c:pt>
                <c:pt idx="10271">
                  <c:v>2071.9</c:v>
                </c:pt>
                <c:pt idx="10272">
                  <c:v>1278.3800000000001</c:v>
                </c:pt>
                <c:pt idx="10273">
                  <c:v>1691.59</c:v>
                </c:pt>
                <c:pt idx="10274">
                  <c:v>1584.47</c:v>
                </c:pt>
                <c:pt idx="10275">
                  <c:v>1412.43</c:v>
                </c:pt>
                <c:pt idx="10276">
                  <c:v>3221.41</c:v>
                </c:pt>
                <c:pt idx="10277">
                  <c:v>2542.48</c:v>
                </c:pt>
                <c:pt idx="10278">
                  <c:v>1846.3</c:v>
                </c:pt>
                <c:pt idx="10279">
                  <c:v>2289.4</c:v>
                </c:pt>
                <c:pt idx="10280">
                  <c:v>2058.7800000000002</c:v>
                </c:pt>
                <c:pt idx="10281">
                  <c:v>2127.92</c:v>
                </c:pt>
                <c:pt idx="10282">
                  <c:v>1441.68</c:v>
                </c:pt>
                <c:pt idx="10283">
                  <c:v>1822.15</c:v>
                </c:pt>
                <c:pt idx="10284">
                  <c:v>1756.56</c:v>
                </c:pt>
                <c:pt idx="10285">
                  <c:v>1672.46</c:v>
                </c:pt>
                <c:pt idx="10286">
                  <c:v>1756.95</c:v>
                </c:pt>
                <c:pt idx="10287">
                  <c:v>2178.81</c:v>
                </c:pt>
                <c:pt idx="10288">
                  <c:v>1297.42</c:v>
                </c:pt>
                <c:pt idx="10289">
                  <c:v>2111.48</c:v>
                </c:pt>
                <c:pt idx="10290">
                  <c:v>1914.91</c:v>
                </c:pt>
                <c:pt idx="10291">
                  <c:v>2005.23</c:v>
                </c:pt>
                <c:pt idx="10292">
                  <c:v>1382.71</c:v>
                </c:pt>
                <c:pt idx="10293">
                  <c:v>2213.37</c:v>
                </c:pt>
                <c:pt idx="10294">
                  <c:v>2106.44</c:v>
                </c:pt>
                <c:pt idx="10295">
                  <c:v>1814.78</c:v>
                </c:pt>
                <c:pt idx="10296">
                  <c:v>2048.42</c:v>
                </c:pt>
                <c:pt idx="10297">
                  <c:v>2049.98</c:v>
                </c:pt>
                <c:pt idx="10298">
                  <c:v>1553.81</c:v>
                </c:pt>
                <c:pt idx="10299">
                  <c:v>1833.69</c:v>
                </c:pt>
                <c:pt idx="10300">
                  <c:v>2304.0700000000002</c:v>
                </c:pt>
                <c:pt idx="10301">
                  <c:v>1764.61</c:v>
                </c:pt>
                <c:pt idx="10302">
                  <c:v>2167.5100000000002</c:v>
                </c:pt>
                <c:pt idx="10303">
                  <c:v>1887.14</c:v>
                </c:pt>
                <c:pt idx="10304">
                  <c:v>4460.49</c:v>
                </c:pt>
                <c:pt idx="10305">
                  <c:v>2415.94</c:v>
                </c:pt>
                <c:pt idx="10306">
                  <c:v>2041.11</c:v>
                </c:pt>
                <c:pt idx="10307">
                  <c:v>2000.66</c:v>
                </c:pt>
                <c:pt idx="10308">
                  <c:v>2242.38</c:v>
                </c:pt>
                <c:pt idx="10309">
                  <c:v>2254.71</c:v>
                </c:pt>
                <c:pt idx="10310">
                  <c:v>2214.0300000000002</c:v>
                </c:pt>
                <c:pt idx="10311">
                  <c:v>1628.37</c:v>
                </c:pt>
                <c:pt idx="10312">
                  <c:v>1927.98</c:v>
                </c:pt>
                <c:pt idx="10313">
                  <c:v>2102.52</c:v>
                </c:pt>
                <c:pt idx="10314">
                  <c:v>1893.16</c:v>
                </c:pt>
                <c:pt idx="10315">
                  <c:v>1372.23</c:v>
                </c:pt>
                <c:pt idx="10316">
                  <c:v>1994.55</c:v>
                </c:pt>
                <c:pt idx="10317">
                  <c:v>1544.45</c:v>
                </c:pt>
                <c:pt idx="10318">
                  <c:v>1297.3499999999999</c:v>
                </c:pt>
                <c:pt idx="10319">
                  <c:v>1716.32</c:v>
                </c:pt>
                <c:pt idx="10320">
                  <c:v>2008.62</c:v>
                </c:pt>
                <c:pt idx="10321">
                  <c:v>1719.09</c:v>
                </c:pt>
                <c:pt idx="10322">
                  <c:v>1938.34</c:v>
                </c:pt>
                <c:pt idx="10323">
                  <c:v>2103.08</c:v>
                </c:pt>
                <c:pt idx="10324">
                  <c:v>1139.3800000000001</c:v>
                </c:pt>
                <c:pt idx="10325">
                  <c:v>1408.5</c:v>
                </c:pt>
                <c:pt idx="10326">
                  <c:v>2005.11</c:v>
                </c:pt>
                <c:pt idx="10327">
                  <c:v>1574.45</c:v>
                </c:pt>
                <c:pt idx="10328">
                  <c:v>2699.64</c:v>
                </c:pt>
                <c:pt idx="10329">
                  <c:v>2138.88</c:v>
                </c:pt>
                <c:pt idx="10330">
                  <c:v>2010.61</c:v>
                </c:pt>
                <c:pt idx="10331">
                  <c:v>1602.33</c:v>
                </c:pt>
                <c:pt idx="10332">
                  <c:v>2019.16</c:v>
                </c:pt>
                <c:pt idx="10333">
                  <c:v>1961.56</c:v>
                </c:pt>
                <c:pt idx="10334">
                  <c:v>1833.39</c:v>
                </c:pt>
                <c:pt idx="10335">
                  <c:v>1884.45</c:v>
                </c:pt>
                <c:pt idx="10336">
                  <c:v>1771.82</c:v>
                </c:pt>
                <c:pt idx="10337">
                  <c:v>1238.6400000000001</c:v>
                </c:pt>
                <c:pt idx="10338">
                  <c:v>1745.2</c:v>
                </c:pt>
                <c:pt idx="10339">
                  <c:v>1660.72</c:v>
                </c:pt>
                <c:pt idx="10340">
                  <c:v>1725.24</c:v>
                </c:pt>
                <c:pt idx="10341">
                  <c:v>1677.14</c:v>
                </c:pt>
                <c:pt idx="10342">
                  <c:v>1906.47</c:v>
                </c:pt>
                <c:pt idx="10343">
                  <c:v>1452.74</c:v>
                </c:pt>
                <c:pt idx="10344">
                  <c:v>1371.72</c:v>
                </c:pt>
                <c:pt idx="10345">
                  <c:v>1986.56</c:v>
                </c:pt>
                <c:pt idx="10346">
                  <c:v>3988.47</c:v>
                </c:pt>
                <c:pt idx="10347">
                  <c:v>2593.25</c:v>
                </c:pt>
                <c:pt idx="10348">
                  <c:v>1957.16</c:v>
                </c:pt>
                <c:pt idx="10349">
                  <c:v>1899.35</c:v>
                </c:pt>
                <c:pt idx="10350">
                  <c:v>2188.4699999999998</c:v>
                </c:pt>
                <c:pt idx="10351">
                  <c:v>1381.56</c:v>
                </c:pt>
                <c:pt idx="10352">
                  <c:v>2134.0100000000002</c:v>
                </c:pt>
                <c:pt idx="10353">
                  <c:v>1681.22</c:v>
                </c:pt>
                <c:pt idx="10354">
                  <c:v>1919.27</c:v>
                </c:pt>
                <c:pt idx="10355">
                  <c:v>1176.32</c:v>
                </c:pt>
                <c:pt idx="10356">
                  <c:v>1728.18</c:v>
                </c:pt>
                <c:pt idx="10357">
                  <c:v>1916.65</c:v>
                </c:pt>
                <c:pt idx="10358">
                  <c:v>1758.58</c:v>
                </c:pt>
                <c:pt idx="10359">
                  <c:v>2208.27</c:v>
                </c:pt>
                <c:pt idx="10360">
                  <c:v>1576.9</c:v>
                </c:pt>
                <c:pt idx="10361">
                  <c:v>1149.3800000000001</c:v>
                </c:pt>
                <c:pt idx="10362">
                  <c:v>2146.16</c:v>
                </c:pt>
                <c:pt idx="10363">
                  <c:v>1981.18</c:v>
                </c:pt>
                <c:pt idx="10364">
                  <c:v>1299.99</c:v>
                </c:pt>
                <c:pt idx="10365">
                  <c:v>2875.64</c:v>
                </c:pt>
                <c:pt idx="10366">
                  <c:v>5426.3</c:v>
                </c:pt>
                <c:pt idx="10367">
                  <c:v>4207.1099999999997</c:v>
                </c:pt>
                <c:pt idx="10368">
                  <c:v>4640.78</c:v>
                </c:pt>
                <c:pt idx="10369">
                  <c:v>2892.04</c:v>
                </c:pt>
                <c:pt idx="10370">
                  <c:v>2658.85</c:v>
                </c:pt>
                <c:pt idx="10371">
                  <c:v>2248.2600000000002</c:v>
                </c:pt>
                <c:pt idx="10372">
                  <c:v>3143.25</c:v>
                </c:pt>
                <c:pt idx="10373">
                  <c:v>3174.54</c:v>
                </c:pt>
                <c:pt idx="10374">
                  <c:v>3285.54</c:v>
                </c:pt>
                <c:pt idx="10375">
                  <c:v>3291.17</c:v>
                </c:pt>
                <c:pt idx="10376">
                  <c:v>2144.31</c:v>
                </c:pt>
                <c:pt idx="10377">
                  <c:v>2577.04</c:v>
                </c:pt>
                <c:pt idx="10378">
                  <c:v>3853.99</c:v>
                </c:pt>
                <c:pt idx="10379">
                  <c:v>2435.62</c:v>
                </c:pt>
                <c:pt idx="10380">
                  <c:v>2368.5300000000002</c:v>
                </c:pt>
                <c:pt idx="10381">
                  <c:v>2384.46</c:v>
                </c:pt>
                <c:pt idx="10382">
                  <c:v>2581.0300000000002</c:v>
                </c:pt>
                <c:pt idx="10383">
                  <c:v>1132.26</c:v>
                </c:pt>
                <c:pt idx="10384">
                  <c:v>1328.89</c:v>
                </c:pt>
                <c:pt idx="10385">
                  <c:v>2063.86</c:v>
                </c:pt>
                <c:pt idx="10386">
                  <c:v>1431.43</c:v>
                </c:pt>
                <c:pt idx="10387">
                  <c:v>3123.11</c:v>
                </c:pt>
                <c:pt idx="10388">
                  <c:v>1498.52</c:v>
                </c:pt>
                <c:pt idx="10389">
                  <c:v>4322.29</c:v>
                </c:pt>
                <c:pt idx="10390">
                  <c:v>4626.8</c:v>
                </c:pt>
                <c:pt idx="10391">
                  <c:v>5592.99</c:v>
                </c:pt>
                <c:pt idx="10392">
                  <c:v>3625.67</c:v>
                </c:pt>
                <c:pt idx="10393">
                  <c:v>5198.07</c:v>
                </c:pt>
                <c:pt idx="10394">
                  <c:v>3512.9</c:v>
                </c:pt>
                <c:pt idx="10395">
                  <c:v>3437.27</c:v>
                </c:pt>
                <c:pt idx="10396">
                  <c:v>1706.17</c:v>
                </c:pt>
                <c:pt idx="10397">
                  <c:v>262.35000000000002</c:v>
                </c:pt>
                <c:pt idx="10398">
                  <c:v>5277.82</c:v>
                </c:pt>
                <c:pt idx="10399">
                  <c:v>3332.17</c:v>
                </c:pt>
                <c:pt idx="10400">
                  <c:v>2249.5100000000002</c:v>
                </c:pt>
                <c:pt idx="10401">
                  <c:v>2615.2399999999998</c:v>
                </c:pt>
                <c:pt idx="10402">
                  <c:v>2321.75</c:v>
                </c:pt>
                <c:pt idx="10403">
                  <c:v>7066.29</c:v>
                </c:pt>
                <c:pt idx="10404">
                  <c:v>5971.27</c:v>
                </c:pt>
                <c:pt idx="10405">
                  <c:v>6844.84</c:v>
                </c:pt>
                <c:pt idx="10406">
                  <c:v>6846.29</c:v>
                </c:pt>
                <c:pt idx="10407">
                  <c:v>7094.39</c:v>
                </c:pt>
                <c:pt idx="10408">
                  <c:v>5317.57</c:v>
                </c:pt>
                <c:pt idx="10409">
                  <c:v>4673.09</c:v>
                </c:pt>
                <c:pt idx="10410">
                  <c:v>4483.63</c:v>
                </c:pt>
                <c:pt idx="10411">
                  <c:v>7743.81</c:v>
                </c:pt>
                <c:pt idx="10412">
                  <c:v>9848.18</c:v>
                </c:pt>
                <c:pt idx="10413">
                  <c:v>9714.0400000000009</c:v>
                </c:pt>
                <c:pt idx="10414">
                  <c:v>5897</c:v>
                </c:pt>
                <c:pt idx="10415">
                  <c:v>6927.84</c:v>
                </c:pt>
                <c:pt idx="10416">
                  <c:v>14960.24</c:v>
                </c:pt>
                <c:pt idx="10417">
                  <c:v>13269.83</c:v>
                </c:pt>
                <c:pt idx="10418">
                  <c:v>6310.27</c:v>
                </c:pt>
                <c:pt idx="10419">
                  <c:v>6031.48</c:v>
                </c:pt>
                <c:pt idx="10420">
                  <c:v>10047.14</c:v>
                </c:pt>
                <c:pt idx="10421">
                  <c:v>9340.42</c:v>
                </c:pt>
                <c:pt idx="10422">
                  <c:v>5582.47</c:v>
                </c:pt>
                <c:pt idx="10423">
                  <c:v>8611.7000000000007</c:v>
                </c:pt>
                <c:pt idx="10424">
                  <c:v>8728.17</c:v>
                </c:pt>
                <c:pt idx="10425">
                  <c:v>8645.2199999999993</c:v>
                </c:pt>
                <c:pt idx="10426">
                  <c:v>4612</c:v>
                </c:pt>
                <c:pt idx="10427">
                  <c:v>3307.11</c:v>
                </c:pt>
                <c:pt idx="10428">
                  <c:v>4479.45</c:v>
                </c:pt>
                <c:pt idx="10429">
                  <c:v>6586.27</c:v>
                </c:pt>
                <c:pt idx="10430">
                  <c:v>7262.14</c:v>
                </c:pt>
                <c:pt idx="10431">
                  <c:v>2985.48</c:v>
                </c:pt>
                <c:pt idx="10432">
                  <c:v>4983.21</c:v>
                </c:pt>
                <c:pt idx="10433">
                  <c:v>4909.74</c:v>
                </c:pt>
                <c:pt idx="10434">
                  <c:v>9125.17</c:v>
                </c:pt>
                <c:pt idx="10435">
                  <c:v>1883.14</c:v>
                </c:pt>
                <c:pt idx="10436">
                  <c:v>1685.01</c:v>
                </c:pt>
                <c:pt idx="10437">
                  <c:v>6901.14</c:v>
                </c:pt>
                <c:pt idx="10438">
                  <c:v>6461.57</c:v>
                </c:pt>
                <c:pt idx="10439">
                  <c:v>7561.29</c:v>
                </c:pt>
                <c:pt idx="10440">
                  <c:v>5984.64</c:v>
                </c:pt>
                <c:pt idx="10441">
                  <c:v>5641.47</c:v>
                </c:pt>
                <c:pt idx="10442">
                  <c:v>5413.4</c:v>
                </c:pt>
                <c:pt idx="10443">
                  <c:v>3400.18</c:v>
                </c:pt>
                <c:pt idx="10444">
                  <c:v>3883.89</c:v>
                </c:pt>
                <c:pt idx="10445">
                  <c:v>3324.53</c:v>
                </c:pt>
                <c:pt idx="10446">
                  <c:v>4988.5</c:v>
                </c:pt>
                <c:pt idx="10447">
                  <c:v>5295.63</c:v>
                </c:pt>
                <c:pt idx="10448">
                  <c:v>4305.8999999999996</c:v>
                </c:pt>
                <c:pt idx="10449">
                  <c:v>5819.65</c:v>
                </c:pt>
                <c:pt idx="10450">
                  <c:v>5785.62</c:v>
                </c:pt>
                <c:pt idx="10451">
                  <c:v>5362.32</c:v>
                </c:pt>
                <c:pt idx="10452">
                  <c:v>2085.31</c:v>
                </c:pt>
                <c:pt idx="10453">
                  <c:v>2375.19</c:v>
                </c:pt>
                <c:pt idx="10454">
                  <c:v>2276.33</c:v>
                </c:pt>
                <c:pt idx="10455">
                  <c:v>3900.89</c:v>
                </c:pt>
                <c:pt idx="10456">
                  <c:v>9537.19</c:v>
                </c:pt>
                <c:pt idx="10457">
                  <c:v>5702.4</c:v>
                </c:pt>
                <c:pt idx="10458">
                  <c:v>2362.2399999999998</c:v>
                </c:pt>
                <c:pt idx="10459">
                  <c:v>3931.6</c:v>
                </c:pt>
                <c:pt idx="10460">
                  <c:v>2338.58</c:v>
                </c:pt>
                <c:pt idx="10461">
                  <c:v>3601.05</c:v>
                </c:pt>
                <c:pt idx="10462">
                  <c:v>3365.97</c:v>
                </c:pt>
                <c:pt idx="10463">
                  <c:v>3052.87</c:v>
                </c:pt>
                <c:pt idx="10464">
                  <c:v>3991.8</c:v>
                </c:pt>
                <c:pt idx="10465">
                  <c:v>6389.98</c:v>
                </c:pt>
                <c:pt idx="10466">
                  <c:v>2741.71</c:v>
                </c:pt>
                <c:pt idx="10467">
                  <c:v>5115.22</c:v>
                </c:pt>
                <c:pt idx="10468">
                  <c:v>1793.87</c:v>
                </c:pt>
                <c:pt idx="10469">
                  <c:v>2862.22</c:v>
                </c:pt>
                <c:pt idx="10470">
                  <c:v>2117.8000000000002</c:v>
                </c:pt>
                <c:pt idx="10471">
                  <c:v>4290.24</c:v>
                </c:pt>
                <c:pt idx="10472">
                  <c:v>2422.7399999999998</c:v>
                </c:pt>
                <c:pt idx="10473">
                  <c:v>681.13</c:v>
                </c:pt>
                <c:pt idx="10474">
                  <c:v>5079.63</c:v>
                </c:pt>
                <c:pt idx="10475">
                  <c:v>3419.97</c:v>
                </c:pt>
                <c:pt idx="10476">
                  <c:v>623.54999999999995</c:v>
                </c:pt>
                <c:pt idx="10477">
                  <c:v>1289.99</c:v>
                </c:pt>
                <c:pt idx="10478">
                  <c:v>4074.9</c:v>
                </c:pt>
                <c:pt idx="10479">
                  <c:v>3490.95</c:v>
                </c:pt>
                <c:pt idx="10480">
                  <c:v>2784.63</c:v>
                </c:pt>
                <c:pt idx="10481">
                  <c:v>4229.47</c:v>
                </c:pt>
                <c:pt idx="10482">
                  <c:v>3081.44</c:v>
                </c:pt>
                <c:pt idx="10483">
                  <c:v>640.33000000000004</c:v>
                </c:pt>
                <c:pt idx="10484">
                  <c:v>499.05</c:v>
                </c:pt>
                <c:pt idx="10485">
                  <c:v>2105.44</c:v>
                </c:pt>
                <c:pt idx="10486">
                  <c:v>2441.35</c:v>
                </c:pt>
                <c:pt idx="10487">
                  <c:v>2537.7199999999998</c:v>
                </c:pt>
                <c:pt idx="10488">
                  <c:v>4406.83</c:v>
                </c:pt>
                <c:pt idx="10489">
                  <c:v>2660.45</c:v>
                </c:pt>
                <c:pt idx="10490">
                  <c:v>3971.38</c:v>
                </c:pt>
                <c:pt idx="10491">
                  <c:v>3057.28</c:v>
                </c:pt>
                <c:pt idx="10492">
                  <c:v>4386.91</c:v>
                </c:pt>
                <c:pt idx="10493">
                  <c:v>5877.25</c:v>
                </c:pt>
                <c:pt idx="10494">
                  <c:v>4457.5200000000004</c:v>
                </c:pt>
                <c:pt idx="10495">
                  <c:v>4761.0600000000004</c:v>
                </c:pt>
                <c:pt idx="10496">
                  <c:v>5113.6099999999997</c:v>
                </c:pt>
                <c:pt idx="10497">
                  <c:v>640.04</c:v>
                </c:pt>
                <c:pt idx="10498">
                  <c:v>5968.33</c:v>
                </c:pt>
                <c:pt idx="10499">
                  <c:v>5489.29</c:v>
                </c:pt>
                <c:pt idx="10500">
                  <c:v>3740.15</c:v>
                </c:pt>
                <c:pt idx="10501">
                  <c:v>5339.51</c:v>
                </c:pt>
                <c:pt idx="10502">
                  <c:v>2733.55</c:v>
                </c:pt>
                <c:pt idx="10503">
                  <c:v>2862.44</c:v>
                </c:pt>
                <c:pt idx="10504">
                  <c:v>2927.23</c:v>
                </c:pt>
                <c:pt idx="10505">
                  <c:v>5911.68</c:v>
                </c:pt>
                <c:pt idx="10506">
                  <c:v>6428.78</c:v>
                </c:pt>
                <c:pt idx="10507">
                  <c:v>8572.93</c:v>
                </c:pt>
                <c:pt idx="10508">
                  <c:v>9162.2000000000007</c:v>
                </c:pt>
                <c:pt idx="10509">
                  <c:v>11358.83</c:v>
                </c:pt>
                <c:pt idx="10510">
                  <c:v>7923.81</c:v>
                </c:pt>
                <c:pt idx="10511">
                  <c:v>6330.94</c:v>
                </c:pt>
                <c:pt idx="10512">
                  <c:v>7569.62</c:v>
                </c:pt>
                <c:pt idx="10513">
                  <c:v>6674.45</c:v>
                </c:pt>
                <c:pt idx="10514">
                  <c:v>9209.2999999999993</c:v>
                </c:pt>
                <c:pt idx="10515">
                  <c:v>6118.12</c:v>
                </c:pt>
                <c:pt idx="10516">
                  <c:v>4418.37</c:v>
                </c:pt>
                <c:pt idx="10517">
                  <c:v>5668.79</c:v>
                </c:pt>
                <c:pt idx="10518">
                  <c:v>6320.25</c:v>
                </c:pt>
                <c:pt idx="10519">
                  <c:v>9871.75</c:v>
                </c:pt>
                <c:pt idx="10520">
                  <c:v>11301.23</c:v>
                </c:pt>
                <c:pt idx="10521">
                  <c:v>5088.04</c:v>
                </c:pt>
                <c:pt idx="10522">
                  <c:v>12757.94</c:v>
                </c:pt>
                <c:pt idx="10523">
                  <c:v>13269.28</c:v>
                </c:pt>
                <c:pt idx="10524">
                  <c:v>8609.59</c:v>
                </c:pt>
                <c:pt idx="10525">
                  <c:v>5611.88</c:v>
                </c:pt>
                <c:pt idx="10526">
                  <c:v>7929.49</c:v>
                </c:pt>
                <c:pt idx="10527">
                  <c:v>14817.97</c:v>
                </c:pt>
                <c:pt idx="10528">
                  <c:v>2556.14</c:v>
                </c:pt>
                <c:pt idx="10529">
                  <c:v>4329.5200000000004</c:v>
                </c:pt>
                <c:pt idx="10530">
                  <c:v>2649.66</c:v>
                </c:pt>
                <c:pt idx="10531">
                  <c:v>5360.39</c:v>
                </c:pt>
                <c:pt idx="10532">
                  <c:v>3863.89</c:v>
                </c:pt>
                <c:pt idx="10533">
                  <c:v>4618.8</c:v>
                </c:pt>
                <c:pt idx="10534">
                  <c:v>4429.1099999999997</c:v>
                </c:pt>
                <c:pt idx="10535">
                  <c:v>2696.07</c:v>
                </c:pt>
                <c:pt idx="10536">
                  <c:v>4123.84</c:v>
                </c:pt>
                <c:pt idx="10537">
                  <c:v>3284.75</c:v>
                </c:pt>
                <c:pt idx="10538">
                  <c:v>5200.51</c:v>
                </c:pt>
                <c:pt idx="10539">
                  <c:v>7520.65</c:v>
                </c:pt>
                <c:pt idx="10540">
                  <c:v>3115.41</c:v>
                </c:pt>
                <c:pt idx="10541">
                  <c:v>6757.51</c:v>
                </c:pt>
                <c:pt idx="10542">
                  <c:v>2806.28</c:v>
                </c:pt>
                <c:pt idx="10543">
                  <c:v>6534.6</c:v>
                </c:pt>
                <c:pt idx="10544">
                  <c:v>5833.74</c:v>
                </c:pt>
                <c:pt idx="10545">
                  <c:v>5935.87</c:v>
                </c:pt>
                <c:pt idx="10546">
                  <c:v>7587.78</c:v>
                </c:pt>
                <c:pt idx="10547">
                  <c:v>6315.42</c:v>
                </c:pt>
                <c:pt idx="10548">
                  <c:v>7420.97</c:v>
                </c:pt>
                <c:pt idx="10549">
                  <c:v>7246.5</c:v>
                </c:pt>
                <c:pt idx="10550">
                  <c:v>5134.5200000000004</c:v>
                </c:pt>
                <c:pt idx="10551">
                  <c:v>8700.2999999999993</c:v>
                </c:pt>
                <c:pt idx="10552">
                  <c:v>6883.5</c:v>
                </c:pt>
                <c:pt idx="10553">
                  <c:v>3618.25</c:v>
                </c:pt>
                <c:pt idx="10554">
                  <c:v>3117.19</c:v>
                </c:pt>
                <c:pt idx="10555">
                  <c:v>2040.42</c:v>
                </c:pt>
                <c:pt idx="10556">
                  <c:v>1709.83</c:v>
                </c:pt>
                <c:pt idx="10557">
                  <c:v>5512.29</c:v>
                </c:pt>
                <c:pt idx="10558">
                  <c:v>4642.1000000000004</c:v>
                </c:pt>
                <c:pt idx="10559">
                  <c:v>4812.71</c:v>
                </c:pt>
                <c:pt idx="10560">
                  <c:v>4046.66</c:v>
                </c:pt>
                <c:pt idx="10561">
                  <c:v>3622.88</c:v>
                </c:pt>
                <c:pt idx="10562">
                  <c:v>6937.98</c:v>
                </c:pt>
                <c:pt idx="10563">
                  <c:v>6110.3</c:v>
                </c:pt>
                <c:pt idx="10564">
                  <c:v>3585.01</c:v>
                </c:pt>
                <c:pt idx="10565">
                  <c:v>3358.69</c:v>
                </c:pt>
                <c:pt idx="10566">
                  <c:v>2531.35</c:v>
                </c:pt>
                <c:pt idx="10567">
                  <c:v>4396.54</c:v>
                </c:pt>
                <c:pt idx="10568">
                  <c:v>8928.9500000000007</c:v>
                </c:pt>
                <c:pt idx="10569">
                  <c:v>8343.52</c:v>
                </c:pt>
                <c:pt idx="10570">
                  <c:v>7086.55</c:v>
                </c:pt>
                <c:pt idx="10571">
                  <c:v>3621.34</c:v>
                </c:pt>
                <c:pt idx="10572">
                  <c:v>4915.22</c:v>
                </c:pt>
                <c:pt idx="10573">
                  <c:v>5281.13</c:v>
                </c:pt>
                <c:pt idx="10574">
                  <c:v>6636.75</c:v>
                </c:pt>
                <c:pt idx="10575">
                  <c:v>5913.71</c:v>
                </c:pt>
                <c:pt idx="10576">
                  <c:v>5708.71</c:v>
                </c:pt>
                <c:pt idx="10577">
                  <c:v>4492.87</c:v>
                </c:pt>
                <c:pt idx="10578">
                  <c:v>3783.43</c:v>
                </c:pt>
                <c:pt idx="10579">
                  <c:v>1961.58</c:v>
                </c:pt>
                <c:pt idx="10580">
                  <c:v>4883.7</c:v>
                </c:pt>
                <c:pt idx="10581">
                  <c:v>3457.01</c:v>
                </c:pt>
                <c:pt idx="10582">
                  <c:v>4116.5600000000004</c:v>
                </c:pt>
                <c:pt idx="10583">
                  <c:v>4087.91</c:v>
                </c:pt>
                <c:pt idx="10584">
                  <c:v>3748.02</c:v>
                </c:pt>
                <c:pt idx="10585">
                  <c:v>153.5</c:v>
                </c:pt>
                <c:pt idx="10586">
                  <c:v>2068.81</c:v>
                </c:pt>
                <c:pt idx="10587">
                  <c:v>2998.22</c:v>
                </c:pt>
                <c:pt idx="10588">
                  <c:v>3488.36</c:v>
                </c:pt>
                <c:pt idx="10589">
                  <c:v>3777.6</c:v>
                </c:pt>
                <c:pt idx="10590">
                  <c:v>7836.94</c:v>
                </c:pt>
                <c:pt idx="10591">
                  <c:v>4465.1899999999996</c:v>
                </c:pt>
                <c:pt idx="10592">
                  <c:v>6388.37</c:v>
                </c:pt>
                <c:pt idx="10593">
                  <c:v>2367.7199999999998</c:v>
                </c:pt>
                <c:pt idx="10594">
                  <c:v>2856.98</c:v>
                </c:pt>
                <c:pt idx="10595">
                  <c:v>4046.75</c:v>
                </c:pt>
                <c:pt idx="10596">
                  <c:v>5322.06</c:v>
                </c:pt>
                <c:pt idx="10597">
                  <c:v>4945.1099999999997</c:v>
                </c:pt>
                <c:pt idx="10598">
                  <c:v>3779.56</c:v>
                </c:pt>
                <c:pt idx="10599">
                  <c:v>2516.0100000000002</c:v>
                </c:pt>
                <c:pt idx="10600">
                  <c:v>4463.63</c:v>
                </c:pt>
                <c:pt idx="10601">
                  <c:v>3900.12</c:v>
                </c:pt>
                <c:pt idx="10602">
                  <c:v>4368.1899999999996</c:v>
                </c:pt>
                <c:pt idx="10603">
                  <c:v>4943.87</c:v>
                </c:pt>
                <c:pt idx="10604">
                  <c:v>3917.07</c:v>
                </c:pt>
                <c:pt idx="10605">
                  <c:v>5294.6</c:v>
                </c:pt>
                <c:pt idx="10606">
                  <c:v>6857.96</c:v>
                </c:pt>
                <c:pt idx="10607">
                  <c:v>7142.02</c:v>
                </c:pt>
                <c:pt idx="10608">
                  <c:v>8314.41</c:v>
                </c:pt>
                <c:pt idx="10609">
                  <c:v>7195.69</c:v>
                </c:pt>
                <c:pt idx="10610">
                  <c:v>9083.81</c:v>
                </c:pt>
                <c:pt idx="10611">
                  <c:v>794.31</c:v>
                </c:pt>
                <c:pt idx="10612">
                  <c:v>2479.9699999999998</c:v>
                </c:pt>
                <c:pt idx="10613">
                  <c:v>4892.87</c:v>
                </c:pt>
                <c:pt idx="10614">
                  <c:v>3883.94</c:v>
                </c:pt>
                <c:pt idx="10615">
                  <c:v>6734.18</c:v>
                </c:pt>
                <c:pt idx="10616">
                  <c:v>1919.16</c:v>
                </c:pt>
                <c:pt idx="10617">
                  <c:v>3783.62</c:v>
                </c:pt>
                <c:pt idx="10618">
                  <c:v>3019.5</c:v>
                </c:pt>
                <c:pt idx="10619">
                  <c:v>1178.44</c:v>
                </c:pt>
                <c:pt idx="10620">
                  <c:v>2646.07</c:v>
                </c:pt>
                <c:pt idx="10621">
                  <c:v>6483.97</c:v>
                </c:pt>
                <c:pt idx="10622">
                  <c:v>6785.56</c:v>
                </c:pt>
                <c:pt idx="10623">
                  <c:v>7405.38</c:v>
                </c:pt>
                <c:pt idx="10624">
                  <c:v>5608.15</c:v>
                </c:pt>
                <c:pt idx="10625">
                  <c:v>4317.22</c:v>
                </c:pt>
                <c:pt idx="10626">
                  <c:v>5386.94</c:v>
                </c:pt>
                <c:pt idx="10627">
                  <c:v>3770.08</c:v>
                </c:pt>
                <c:pt idx="10628">
                  <c:v>5813.79</c:v>
                </c:pt>
                <c:pt idx="10629">
                  <c:v>7901.03</c:v>
                </c:pt>
                <c:pt idx="10630">
                  <c:v>4860.79</c:v>
                </c:pt>
                <c:pt idx="10631">
                  <c:v>6178.74</c:v>
                </c:pt>
                <c:pt idx="10632">
                  <c:v>6114.36</c:v>
                </c:pt>
                <c:pt idx="10633">
                  <c:v>3964.02</c:v>
                </c:pt>
                <c:pt idx="10634">
                  <c:v>4605.58</c:v>
                </c:pt>
                <c:pt idx="10635">
                  <c:v>4801.91</c:v>
                </c:pt>
                <c:pt idx="10636">
                  <c:v>5306.8</c:v>
                </c:pt>
                <c:pt idx="10637">
                  <c:v>5529.82</c:v>
                </c:pt>
                <c:pt idx="10638">
                  <c:v>4610.45</c:v>
                </c:pt>
                <c:pt idx="10639">
                  <c:v>3201.4</c:v>
                </c:pt>
                <c:pt idx="10640">
                  <c:v>5134.68</c:v>
                </c:pt>
                <c:pt idx="10641">
                  <c:v>4757.7</c:v>
                </c:pt>
                <c:pt idx="10642">
                  <c:v>4336.0200000000004</c:v>
                </c:pt>
                <c:pt idx="10643">
                  <c:v>5191.5200000000004</c:v>
                </c:pt>
                <c:pt idx="10644">
                  <c:v>4649.9799999999996</c:v>
                </c:pt>
                <c:pt idx="10645">
                  <c:v>3539.24</c:v>
                </c:pt>
                <c:pt idx="10646">
                  <c:v>5990.14</c:v>
                </c:pt>
                <c:pt idx="10647">
                  <c:v>8422.06</c:v>
                </c:pt>
                <c:pt idx="10648">
                  <c:v>3543.07</c:v>
                </c:pt>
                <c:pt idx="10649">
                  <c:v>4986.26</c:v>
                </c:pt>
                <c:pt idx="10650">
                  <c:v>5604.86</c:v>
                </c:pt>
                <c:pt idx="10651">
                  <c:v>3725.92</c:v>
                </c:pt>
                <c:pt idx="10652">
                  <c:v>4760.87</c:v>
                </c:pt>
                <c:pt idx="10653">
                  <c:v>6373.96</c:v>
                </c:pt>
                <c:pt idx="10654">
                  <c:v>6530.71</c:v>
                </c:pt>
                <c:pt idx="10655">
                  <c:v>9310.08</c:v>
                </c:pt>
                <c:pt idx="10656">
                  <c:v>4760.7700000000004</c:v>
                </c:pt>
                <c:pt idx="10657">
                  <c:v>5194.5200000000004</c:v>
                </c:pt>
                <c:pt idx="10658">
                  <c:v>5353.88</c:v>
                </c:pt>
                <c:pt idx="10659">
                  <c:v>3609.94</c:v>
                </c:pt>
                <c:pt idx="10660">
                  <c:v>4101.1000000000004</c:v>
                </c:pt>
                <c:pt idx="10661">
                  <c:v>10213.57</c:v>
                </c:pt>
                <c:pt idx="10662">
                  <c:v>6004.77</c:v>
                </c:pt>
                <c:pt idx="10663">
                  <c:v>5708.82</c:v>
                </c:pt>
                <c:pt idx="10664">
                  <c:v>4032.12</c:v>
                </c:pt>
                <c:pt idx="10665">
                  <c:v>4017.8</c:v>
                </c:pt>
                <c:pt idx="10666">
                  <c:v>5258.57</c:v>
                </c:pt>
                <c:pt idx="10667">
                  <c:v>4331.3599999999997</c:v>
                </c:pt>
                <c:pt idx="10668">
                  <c:v>5856.04</c:v>
                </c:pt>
                <c:pt idx="10669">
                  <c:v>7095.82</c:v>
                </c:pt>
                <c:pt idx="10670">
                  <c:v>7187.07</c:v>
                </c:pt>
                <c:pt idx="10671">
                  <c:v>3477.45</c:v>
                </c:pt>
                <c:pt idx="10672">
                  <c:v>7443.82</c:v>
                </c:pt>
                <c:pt idx="10673">
                  <c:v>5442.17</c:v>
                </c:pt>
                <c:pt idx="10674">
                  <c:v>5171.0200000000004</c:v>
                </c:pt>
                <c:pt idx="10675">
                  <c:v>2413.1999999999998</c:v>
                </c:pt>
                <c:pt idx="10676">
                  <c:v>3125.84</c:v>
                </c:pt>
                <c:pt idx="10677">
                  <c:v>3390.76</c:v>
                </c:pt>
                <c:pt idx="10678">
                  <c:v>5175.57</c:v>
                </c:pt>
                <c:pt idx="10679">
                  <c:v>4068.42</c:v>
                </c:pt>
                <c:pt idx="10680">
                  <c:v>4233.8500000000004</c:v>
                </c:pt>
                <c:pt idx="10681">
                  <c:v>3484.25</c:v>
                </c:pt>
                <c:pt idx="10682">
                  <c:v>3600.89</c:v>
                </c:pt>
                <c:pt idx="10683">
                  <c:v>5932.1</c:v>
                </c:pt>
                <c:pt idx="10684">
                  <c:v>4105.7299999999996</c:v>
                </c:pt>
                <c:pt idx="10685">
                  <c:v>2186.31</c:v>
                </c:pt>
                <c:pt idx="10686">
                  <c:v>2796.5</c:v>
                </c:pt>
                <c:pt idx="10687">
                  <c:v>5491.52</c:v>
                </c:pt>
                <c:pt idx="10688">
                  <c:v>4470.93</c:v>
                </c:pt>
                <c:pt idx="10689">
                  <c:v>5216.2</c:v>
                </c:pt>
                <c:pt idx="10690">
                  <c:v>3481.84</c:v>
                </c:pt>
                <c:pt idx="10691">
                  <c:v>6675.74</c:v>
                </c:pt>
                <c:pt idx="10692">
                  <c:v>5288.66</c:v>
                </c:pt>
                <c:pt idx="10693">
                  <c:v>5704.28</c:v>
                </c:pt>
                <c:pt idx="10694">
                  <c:v>7652.64</c:v>
                </c:pt>
                <c:pt idx="10695">
                  <c:v>5281.12</c:v>
                </c:pt>
                <c:pt idx="10696">
                  <c:v>4476.09</c:v>
                </c:pt>
                <c:pt idx="10697">
                  <c:v>4221.59</c:v>
                </c:pt>
                <c:pt idx="10698">
                  <c:v>2636.25</c:v>
                </c:pt>
                <c:pt idx="10699">
                  <c:v>4798.5600000000004</c:v>
                </c:pt>
                <c:pt idx="10700">
                  <c:v>4041.91</c:v>
                </c:pt>
                <c:pt idx="10701">
                  <c:v>2256.08</c:v>
                </c:pt>
                <c:pt idx="10702">
                  <c:v>5505.43</c:v>
                </c:pt>
                <c:pt idx="10703">
                  <c:v>5343.97</c:v>
                </c:pt>
                <c:pt idx="10704">
                  <c:v>5961.29</c:v>
                </c:pt>
                <c:pt idx="10705">
                  <c:v>6088.86</c:v>
                </c:pt>
                <c:pt idx="10706">
                  <c:v>13490.19</c:v>
                </c:pt>
                <c:pt idx="10707">
                  <c:v>8862.83</c:v>
                </c:pt>
                <c:pt idx="10708">
                  <c:v>12110.79</c:v>
                </c:pt>
                <c:pt idx="10709">
                  <c:v>5964.83</c:v>
                </c:pt>
                <c:pt idx="10710">
                  <c:v>5285.4</c:v>
                </c:pt>
                <c:pt idx="10711">
                  <c:v>9432.07</c:v>
                </c:pt>
                <c:pt idx="10712">
                  <c:v>7235.13</c:v>
                </c:pt>
                <c:pt idx="10713">
                  <c:v>3653.76</c:v>
                </c:pt>
                <c:pt idx="10714">
                  <c:v>3364.18</c:v>
                </c:pt>
                <c:pt idx="10715">
                  <c:v>5058.1000000000004</c:v>
                </c:pt>
                <c:pt idx="10716">
                  <c:v>3993.54</c:v>
                </c:pt>
                <c:pt idx="10717">
                  <c:v>2628.98</c:v>
                </c:pt>
                <c:pt idx="10718">
                  <c:v>7660.07</c:v>
                </c:pt>
                <c:pt idx="10719">
                  <c:v>8571.33</c:v>
                </c:pt>
                <c:pt idx="10720">
                  <c:v>4707.97</c:v>
                </c:pt>
                <c:pt idx="10721">
                  <c:v>6036.31</c:v>
                </c:pt>
                <c:pt idx="10722">
                  <c:v>3026.83</c:v>
                </c:pt>
                <c:pt idx="10723">
                  <c:v>4308.93</c:v>
                </c:pt>
                <c:pt idx="10724">
                  <c:v>5093.8100000000004</c:v>
                </c:pt>
                <c:pt idx="10725">
                  <c:v>4194.55</c:v>
                </c:pt>
                <c:pt idx="10726">
                  <c:v>4387.87</c:v>
                </c:pt>
                <c:pt idx="10727">
                  <c:v>6379.01</c:v>
                </c:pt>
                <c:pt idx="10728">
                  <c:v>5689.78</c:v>
                </c:pt>
                <c:pt idx="10729">
                  <c:v>4906.95</c:v>
                </c:pt>
                <c:pt idx="10730">
                  <c:v>4989.8500000000004</c:v>
                </c:pt>
                <c:pt idx="10731">
                  <c:v>2164.63</c:v>
                </c:pt>
                <c:pt idx="10732">
                  <c:v>2995.66</c:v>
                </c:pt>
                <c:pt idx="10733">
                  <c:v>5072.58</c:v>
                </c:pt>
                <c:pt idx="10734">
                  <c:v>5071.13</c:v>
                </c:pt>
                <c:pt idx="10735">
                  <c:v>4226.75</c:v>
                </c:pt>
                <c:pt idx="10736">
                  <c:v>6820.43</c:v>
                </c:pt>
                <c:pt idx="10737">
                  <c:v>7046.38</c:v>
                </c:pt>
                <c:pt idx="10738">
                  <c:v>9468.69</c:v>
                </c:pt>
                <c:pt idx="10739">
                  <c:v>5713.88</c:v>
                </c:pt>
                <c:pt idx="10740">
                  <c:v>5455.09</c:v>
                </c:pt>
                <c:pt idx="10741">
                  <c:v>5484.83</c:v>
                </c:pt>
                <c:pt idx="10742">
                  <c:v>4341.7</c:v>
                </c:pt>
                <c:pt idx="10743">
                  <c:v>7793.14</c:v>
                </c:pt>
                <c:pt idx="10744">
                  <c:v>9519.82</c:v>
                </c:pt>
                <c:pt idx="10745">
                  <c:v>8003.97</c:v>
                </c:pt>
                <c:pt idx="10746">
                  <c:v>7152.82</c:v>
                </c:pt>
                <c:pt idx="10747">
                  <c:v>8148.16</c:v>
                </c:pt>
                <c:pt idx="10748">
                  <c:v>2402.79</c:v>
                </c:pt>
                <c:pt idx="10749">
                  <c:v>4497.75</c:v>
                </c:pt>
                <c:pt idx="10750">
                  <c:v>165.58</c:v>
                </c:pt>
                <c:pt idx="10751">
                  <c:v>5375.93</c:v>
                </c:pt>
                <c:pt idx="10752">
                  <c:v>7672.99</c:v>
                </c:pt>
                <c:pt idx="10753">
                  <c:v>8043.36</c:v>
                </c:pt>
                <c:pt idx="10754">
                  <c:v>7404.56</c:v>
                </c:pt>
                <c:pt idx="10755">
                  <c:v>6513.11</c:v>
                </c:pt>
                <c:pt idx="10756">
                  <c:v>4816.91</c:v>
                </c:pt>
                <c:pt idx="10757">
                  <c:v>6121.95</c:v>
                </c:pt>
                <c:pt idx="10758">
                  <c:v>5904.21</c:v>
                </c:pt>
                <c:pt idx="10759">
                  <c:v>4924.67</c:v>
                </c:pt>
                <c:pt idx="10760">
                  <c:v>6653.23</c:v>
                </c:pt>
                <c:pt idx="10761">
                  <c:v>5482.5</c:v>
                </c:pt>
                <c:pt idx="10762">
                  <c:v>8698.56</c:v>
                </c:pt>
                <c:pt idx="10763">
                  <c:v>7972.2</c:v>
                </c:pt>
                <c:pt idx="10764">
                  <c:v>6750.47</c:v>
                </c:pt>
                <c:pt idx="10765">
                  <c:v>7111.44</c:v>
                </c:pt>
                <c:pt idx="10766">
                  <c:v>5431.81</c:v>
                </c:pt>
                <c:pt idx="10767">
                  <c:v>7699.83</c:v>
                </c:pt>
                <c:pt idx="10768">
                  <c:v>7262.75</c:v>
                </c:pt>
                <c:pt idx="10769">
                  <c:v>6214.61</c:v>
                </c:pt>
                <c:pt idx="10770">
                  <c:v>7169.8</c:v>
                </c:pt>
                <c:pt idx="10771">
                  <c:v>6705.97</c:v>
                </c:pt>
                <c:pt idx="10772">
                  <c:v>10021.780000000001</c:v>
                </c:pt>
                <c:pt idx="10773">
                  <c:v>5829.54</c:v>
                </c:pt>
                <c:pt idx="10774">
                  <c:v>5462.53</c:v>
                </c:pt>
                <c:pt idx="10775">
                  <c:v>8827.82</c:v>
                </c:pt>
                <c:pt idx="10776">
                  <c:v>7139.51</c:v>
                </c:pt>
                <c:pt idx="10777">
                  <c:v>5962.45</c:v>
                </c:pt>
                <c:pt idx="10778">
                  <c:v>4344.01</c:v>
                </c:pt>
                <c:pt idx="10779">
                  <c:v>2454.8000000000002</c:v>
                </c:pt>
                <c:pt idx="10780">
                  <c:v>2726.52</c:v>
                </c:pt>
                <c:pt idx="10781">
                  <c:v>6185.64</c:v>
                </c:pt>
                <c:pt idx="10782">
                  <c:v>11516.21</c:v>
                </c:pt>
                <c:pt idx="10783">
                  <c:v>11718.59</c:v>
                </c:pt>
                <c:pt idx="10784">
                  <c:v>12885.61</c:v>
                </c:pt>
                <c:pt idx="10785">
                  <c:v>16909.61</c:v>
                </c:pt>
                <c:pt idx="10786">
                  <c:v>12399.38</c:v>
                </c:pt>
                <c:pt idx="10787">
                  <c:v>16702.38</c:v>
                </c:pt>
                <c:pt idx="10788">
                  <c:v>13575.86</c:v>
                </c:pt>
                <c:pt idx="10789">
                  <c:v>16246.59</c:v>
                </c:pt>
                <c:pt idx="10790">
                  <c:v>14067.5</c:v>
                </c:pt>
                <c:pt idx="10791">
                  <c:v>13849.55</c:v>
                </c:pt>
                <c:pt idx="10792">
                  <c:v>18217.330000000002</c:v>
                </c:pt>
                <c:pt idx="10793">
                  <c:v>15562.88</c:v>
                </c:pt>
                <c:pt idx="10794">
                  <c:v>13691.93</c:v>
                </c:pt>
                <c:pt idx="10795">
                  <c:v>12862.95</c:v>
                </c:pt>
                <c:pt idx="10796">
                  <c:v>10959.08</c:v>
                </c:pt>
                <c:pt idx="10797">
                  <c:v>14535.88</c:v>
                </c:pt>
                <c:pt idx="10798">
                  <c:v>11216.69</c:v>
                </c:pt>
                <c:pt idx="10799">
                  <c:v>13086.59</c:v>
                </c:pt>
                <c:pt idx="10800">
                  <c:v>14868.19</c:v>
                </c:pt>
                <c:pt idx="10801">
                  <c:v>15041.96</c:v>
                </c:pt>
                <c:pt idx="10802">
                  <c:v>15134.32</c:v>
                </c:pt>
                <c:pt idx="10803">
                  <c:v>23723.26</c:v>
                </c:pt>
                <c:pt idx="10804">
                  <c:v>18498.29</c:v>
                </c:pt>
                <c:pt idx="10805">
                  <c:v>14048.87</c:v>
                </c:pt>
                <c:pt idx="10806">
                  <c:v>16865.2</c:v>
                </c:pt>
                <c:pt idx="10807">
                  <c:v>18351.240000000002</c:v>
                </c:pt>
                <c:pt idx="10808">
                  <c:v>16502.18</c:v>
                </c:pt>
                <c:pt idx="10809">
                  <c:v>17018.09</c:v>
                </c:pt>
                <c:pt idx="10810">
                  <c:v>16659.41</c:v>
                </c:pt>
                <c:pt idx="10811">
                  <c:v>16805.05</c:v>
                </c:pt>
                <c:pt idx="10812">
                  <c:v>13029</c:v>
                </c:pt>
                <c:pt idx="10813">
                  <c:v>15064.08</c:v>
                </c:pt>
                <c:pt idx="10814">
                  <c:v>22190.19</c:v>
                </c:pt>
                <c:pt idx="10815">
                  <c:v>13941.37</c:v>
                </c:pt>
                <c:pt idx="10816">
                  <c:v>12525.12</c:v>
                </c:pt>
                <c:pt idx="10817">
                  <c:v>13388.95</c:v>
                </c:pt>
                <c:pt idx="10818">
                  <c:v>13764.22</c:v>
                </c:pt>
                <c:pt idx="10819">
                  <c:v>16081.41</c:v>
                </c:pt>
                <c:pt idx="10820">
                  <c:v>21882.03</c:v>
                </c:pt>
                <c:pt idx="10821">
                  <c:v>10221.540000000001</c:v>
                </c:pt>
                <c:pt idx="10822">
                  <c:v>7871.5</c:v>
                </c:pt>
                <c:pt idx="10823">
                  <c:v>14442.6</c:v>
                </c:pt>
                <c:pt idx="10824">
                  <c:v>14020.26</c:v>
                </c:pt>
                <c:pt idx="10825">
                  <c:v>15665.96</c:v>
                </c:pt>
                <c:pt idx="10826">
                  <c:v>14950.23</c:v>
                </c:pt>
                <c:pt idx="10827">
                  <c:v>15425.64</c:v>
                </c:pt>
                <c:pt idx="10828">
                  <c:v>19315.32</c:v>
                </c:pt>
                <c:pt idx="10829">
                  <c:v>18560.96</c:v>
                </c:pt>
                <c:pt idx="10830">
                  <c:v>13271.34</c:v>
                </c:pt>
                <c:pt idx="10831">
                  <c:v>6747.74</c:v>
                </c:pt>
                <c:pt idx="10832">
                  <c:v>5864.45</c:v>
                </c:pt>
                <c:pt idx="10833">
                  <c:v>924.19</c:v>
                </c:pt>
                <c:pt idx="10834">
                  <c:v>5452.96</c:v>
                </c:pt>
                <c:pt idx="10835">
                  <c:v>2556.04</c:v>
                </c:pt>
                <c:pt idx="10836">
                  <c:v>11438.44</c:v>
                </c:pt>
                <c:pt idx="10837">
                  <c:v>11780.36</c:v>
                </c:pt>
                <c:pt idx="10838">
                  <c:v>15813.05</c:v>
                </c:pt>
                <c:pt idx="10839">
                  <c:v>17346.59</c:v>
                </c:pt>
                <c:pt idx="10840">
                  <c:v>14055.1</c:v>
                </c:pt>
                <c:pt idx="10841">
                  <c:v>13295.77</c:v>
                </c:pt>
                <c:pt idx="10842">
                  <c:v>12154.97</c:v>
                </c:pt>
                <c:pt idx="10843">
                  <c:v>15584.61</c:v>
                </c:pt>
                <c:pt idx="10844">
                  <c:v>12512.99</c:v>
                </c:pt>
                <c:pt idx="10845">
                  <c:v>18787.990000000002</c:v>
                </c:pt>
                <c:pt idx="10846">
                  <c:v>19814.41</c:v>
                </c:pt>
                <c:pt idx="10847">
                  <c:v>17394.71</c:v>
                </c:pt>
                <c:pt idx="10848">
                  <c:v>14980.8</c:v>
                </c:pt>
                <c:pt idx="10849">
                  <c:v>15747.19</c:v>
                </c:pt>
                <c:pt idx="10850">
                  <c:v>17722.169999999998</c:v>
                </c:pt>
                <c:pt idx="10851">
                  <c:v>14245.94</c:v>
                </c:pt>
                <c:pt idx="10852">
                  <c:v>15721.95</c:v>
                </c:pt>
                <c:pt idx="10853">
                  <c:v>16320.8</c:v>
                </c:pt>
                <c:pt idx="10854">
                  <c:v>14712.27</c:v>
                </c:pt>
                <c:pt idx="10855">
                  <c:v>11892.44</c:v>
                </c:pt>
                <c:pt idx="10856">
                  <c:v>13057.63</c:v>
                </c:pt>
                <c:pt idx="10857">
                  <c:v>9615.82</c:v>
                </c:pt>
                <c:pt idx="10858">
                  <c:v>3904.23</c:v>
                </c:pt>
                <c:pt idx="10859">
                  <c:v>4559.41</c:v>
                </c:pt>
                <c:pt idx="10860">
                  <c:v>3561.49</c:v>
                </c:pt>
                <c:pt idx="10861">
                  <c:v>2470.31</c:v>
                </c:pt>
                <c:pt idx="10862">
                  <c:v>2228.6999999999998</c:v>
                </c:pt>
                <c:pt idx="10863">
                  <c:v>1984.06</c:v>
                </c:pt>
                <c:pt idx="10864">
                  <c:v>2183.9899999999998</c:v>
                </c:pt>
                <c:pt idx="10865">
                  <c:v>8427</c:v>
                </c:pt>
                <c:pt idx="10866">
                  <c:v>15018.82</c:v>
                </c:pt>
                <c:pt idx="10867">
                  <c:v>11405.53</c:v>
                </c:pt>
                <c:pt idx="10868">
                  <c:v>14347.84</c:v>
                </c:pt>
                <c:pt idx="10869">
                  <c:v>12923.92</c:v>
                </c:pt>
                <c:pt idx="10870">
                  <c:v>10518.71</c:v>
                </c:pt>
                <c:pt idx="10871">
                  <c:v>15509.5</c:v>
                </c:pt>
                <c:pt idx="10872">
                  <c:v>20416.89</c:v>
                </c:pt>
                <c:pt idx="10873">
                  <c:v>14575.3</c:v>
                </c:pt>
                <c:pt idx="10874">
                  <c:v>11434.54</c:v>
                </c:pt>
                <c:pt idx="10875">
                  <c:v>10963.72</c:v>
                </c:pt>
                <c:pt idx="10876">
                  <c:v>15657.93</c:v>
                </c:pt>
                <c:pt idx="10877">
                  <c:v>15083.91</c:v>
                </c:pt>
                <c:pt idx="10878">
                  <c:v>14499.6</c:v>
                </c:pt>
                <c:pt idx="10879">
                  <c:v>17355.849999999999</c:v>
                </c:pt>
                <c:pt idx="10880">
                  <c:v>11800.04</c:v>
                </c:pt>
                <c:pt idx="10881">
                  <c:v>15281.14</c:v>
                </c:pt>
                <c:pt idx="10882">
                  <c:v>14217.57</c:v>
                </c:pt>
                <c:pt idx="10883">
                  <c:v>16194.16</c:v>
                </c:pt>
                <c:pt idx="10884">
                  <c:v>12405.01</c:v>
                </c:pt>
                <c:pt idx="10885">
                  <c:v>13822.93</c:v>
                </c:pt>
                <c:pt idx="10886">
                  <c:v>17591.669999999998</c:v>
                </c:pt>
                <c:pt idx="10887">
                  <c:v>12216.13</c:v>
                </c:pt>
                <c:pt idx="10888">
                  <c:v>10376.16</c:v>
                </c:pt>
                <c:pt idx="10889">
                  <c:v>17230.95</c:v>
                </c:pt>
                <c:pt idx="10890">
                  <c:v>15945.81</c:v>
                </c:pt>
                <c:pt idx="10891">
                  <c:v>11874.28</c:v>
                </c:pt>
                <c:pt idx="10892">
                  <c:v>11458.99</c:v>
                </c:pt>
                <c:pt idx="10893">
                  <c:v>15463.43</c:v>
                </c:pt>
                <c:pt idx="10894">
                  <c:v>16045.99</c:v>
                </c:pt>
                <c:pt idx="10895">
                  <c:v>13621.3</c:v>
                </c:pt>
                <c:pt idx="10896">
                  <c:v>11753.88</c:v>
                </c:pt>
                <c:pt idx="10897">
                  <c:v>7943.99</c:v>
                </c:pt>
                <c:pt idx="10898">
                  <c:v>8061.97</c:v>
                </c:pt>
                <c:pt idx="10899">
                  <c:v>10153.25</c:v>
                </c:pt>
                <c:pt idx="10900">
                  <c:v>11949.2</c:v>
                </c:pt>
                <c:pt idx="10901">
                  <c:v>11456.92</c:v>
                </c:pt>
                <c:pt idx="10902">
                  <c:v>14097.32</c:v>
                </c:pt>
                <c:pt idx="10903">
                  <c:v>12862.04</c:v>
                </c:pt>
                <c:pt idx="10904">
                  <c:v>8883.2199999999993</c:v>
                </c:pt>
                <c:pt idx="10905">
                  <c:v>14190.04</c:v>
                </c:pt>
                <c:pt idx="10906">
                  <c:v>12312.43</c:v>
                </c:pt>
                <c:pt idx="10907">
                  <c:v>13021.87</c:v>
                </c:pt>
                <c:pt idx="10908">
                  <c:v>22299.61</c:v>
                </c:pt>
                <c:pt idx="10909">
                  <c:v>12456.58</c:v>
                </c:pt>
                <c:pt idx="10910">
                  <c:v>14608.64</c:v>
                </c:pt>
                <c:pt idx="10911">
                  <c:v>15468.77</c:v>
                </c:pt>
                <c:pt idx="10912">
                  <c:v>15832.4</c:v>
                </c:pt>
                <c:pt idx="10913">
                  <c:v>15887.85</c:v>
                </c:pt>
                <c:pt idx="10914">
                  <c:v>11744.21</c:v>
                </c:pt>
                <c:pt idx="10915">
                  <c:v>10886.44</c:v>
                </c:pt>
                <c:pt idx="10916">
                  <c:v>10132.85</c:v>
                </c:pt>
                <c:pt idx="10917">
                  <c:v>14022.6</c:v>
                </c:pt>
                <c:pt idx="10918">
                  <c:v>14088.39</c:v>
                </c:pt>
                <c:pt idx="10919">
                  <c:v>15282.94</c:v>
                </c:pt>
                <c:pt idx="10920">
                  <c:v>12923.8</c:v>
                </c:pt>
                <c:pt idx="10921">
                  <c:v>18166.759999999998</c:v>
                </c:pt>
                <c:pt idx="10922">
                  <c:v>16528.25</c:v>
                </c:pt>
                <c:pt idx="10923">
                  <c:v>14754.54</c:v>
                </c:pt>
                <c:pt idx="10924">
                  <c:v>14866.69</c:v>
                </c:pt>
                <c:pt idx="10925">
                  <c:v>7485.44</c:v>
                </c:pt>
                <c:pt idx="10926">
                  <c:v>702.33</c:v>
                </c:pt>
                <c:pt idx="10927">
                  <c:v>19591.8</c:v>
                </c:pt>
                <c:pt idx="10928">
                  <c:v>18642.599999999999</c:v>
                </c:pt>
                <c:pt idx="10929">
                  <c:v>15987.82</c:v>
                </c:pt>
                <c:pt idx="10930">
                  <c:v>17065.39</c:v>
                </c:pt>
                <c:pt idx="10931">
                  <c:v>15134.91</c:v>
                </c:pt>
                <c:pt idx="10932">
                  <c:v>15812.78</c:v>
                </c:pt>
                <c:pt idx="10933">
                  <c:v>20029.330000000002</c:v>
                </c:pt>
                <c:pt idx="10934">
                  <c:v>14929.13</c:v>
                </c:pt>
                <c:pt idx="10935">
                  <c:v>15042.94</c:v>
                </c:pt>
                <c:pt idx="10936">
                  <c:v>11012.16</c:v>
                </c:pt>
                <c:pt idx="10937">
                  <c:v>16330.35</c:v>
                </c:pt>
                <c:pt idx="10938">
                  <c:v>16457.939999999999</c:v>
                </c:pt>
                <c:pt idx="10939">
                  <c:v>14019.33</c:v>
                </c:pt>
                <c:pt idx="10940">
                  <c:v>13822.91</c:v>
                </c:pt>
                <c:pt idx="10941">
                  <c:v>14033.59</c:v>
                </c:pt>
                <c:pt idx="10942">
                  <c:v>14408.26</c:v>
                </c:pt>
                <c:pt idx="10943">
                  <c:v>14957</c:v>
                </c:pt>
                <c:pt idx="10944">
                  <c:v>11962.93</c:v>
                </c:pt>
                <c:pt idx="10945">
                  <c:v>14034</c:v>
                </c:pt>
                <c:pt idx="10946">
                  <c:v>12268.34</c:v>
                </c:pt>
                <c:pt idx="10947">
                  <c:v>13013.37</c:v>
                </c:pt>
                <c:pt idx="10948">
                  <c:v>13035.51</c:v>
                </c:pt>
                <c:pt idx="10949">
                  <c:v>10868.02</c:v>
                </c:pt>
                <c:pt idx="10950">
                  <c:v>12364.81</c:v>
                </c:pt>
                <c:pt idx="10951">
                  <c:v>17573.43</c:v>
                </c:pt>
                <c:pt idx="10952">
                  <c:v>15407.53</c:v>
                </c:pt>
                <c:pt idx="10953">
                  <c:v>15023.94</c:v>
                </c:pt>
                <c:pt idx="10954">
                  <c:v>16668.55</c:v>
                </c:pt>
                <c:pt idx="10955">
                  <c:v>15748.21</c:v>
                </c:pt>
                <c:pt idx="10956">
                  <c:v>15979.79</c:v>
                </c:pt>
                <c:pt idx="10957">
                  <c:v>13784.16</c:v>
                </c:pt>
                <c:pt idx="10958">
                  <c:v>10180.030000000001</c:v>
                </c:pt>
                <c:pt idx="10959">
                  <c:v>9544.49</c:v>
                </c:pt>
                <c:pt idx="10960">
                  <c:v>13619.17</c:v>
                </c:pt>
                <c:pt idx="10961">
                  <c:v>15567.62</c:v>
                </c:pt>
                <c:pt idx="10962">
                  <c:v>13571.09</c:v>
                </c:pt>
                <c:pt idx="10963">
                  <c:v>14221.13</c:v>
                </c:pt>
                <c:pt idx="10964">
                  <c:v>10024.68</c:v>
                </c:pt>
                <c:pt idx="10965">
                  <c:v>10316.08</c:v>
                </c:pt>
                <c:pt idx="10966">
                  <c:v>18081.259999999998</c:v>
                </c:pt>
                <c:pt idx="10967">
                  <c:v>12769.97</c:v>
                </c:pt>
                <c:pt idx="10968">
                  <c:v>13933.78</c:v>
                </c:pt>
                <c:pt idx="10969">
                  <c:v>19060.55</c:v>
                </c:pt>
                <c:pt idx="10970">
                  <c:v>16051.95</c:v>
                </c:pt>
                <c:pt idx="10971">
                  <c:v>19639.259999999998</c:v>
                </c:pt>
                <c:pt idx="10972">
                  <c:v>14991.21</c:v>
                </c:pt>
                <c:pt idx="10973">
                  <c:v>17349.009999999998</c:v>
                </c:pt>
                <c:pt idx="10974">
                  <c:v>3696.65</c:v>
                </c:pt>
                <c:pt idx="10975">
                  <c:v>3724.63</c:v>
                </c:pt>
                <c:pt idx="10976">
                  <c:v>4213.1400000000003</c:v>
                </c:pt>
                <c:pt idx="10977">
                  <c:v>4487.09</c:v>
                </c:pt>
                <c:pt idx="10978">
                  <c:v>7395.36</c:v>
                </c:pt>
                <c:pt idx="10979">
                  <c:v>8227.84</c:v>
                </c:pt>
                <c:pt idx="10980">
                  <c:v>6061.55</c:v>
                </c:pt>
                <c:pt idx="10981">
                  <c:v>6082.3</c:v>
                </c:pt>
                <c:pt idx="10982">
                  <c:v>2310.54</c:v>
                </c:pt>
                <c:pt idx="10983">
                  <c:v>3147.98</c:v>
                </c:pt>
                <c:pt idx="10984">
                  <c:v>3755.72</c:v>
                </c:pt>
                <c:pt idx="10985">
                  <c:v>2580.13</c:v>
                </c:pt>
                <c:pt idx="10986">
                  <c:v>4012.35</c:v>
                </c:pt>
                <c:pt idx="10987">
                  <c:v>4161.7700000000004</c:v>
                </c:pt>
                <c:pt idx="10988">
                  <c:v>6181.86</c:v>
                </c:pt>
                <c:pt idx="10989">
                  <c:v>6660.99</c:v>
                </c:pt>
                <c:pt idx="10990">
                  <c:v>6625.65</c:v>
                </c:pt>
                <c:pt idx="10991">
                  <c:v>6772.98</c:v>
                </c:pt>
                <c:pt idx="10992">
                  <c:v>2513.6999999999998</c:v>
                </c:pt>
                <c:pt idx="10993">
                  <c:v>3253.96</c:v>
                </c:pt>
                <c:pt idx="10994">
                  <c:v>4740.5200000000004</c:v>
                </c:pt>
                <c:pt idx="10995">
                  <c:v>2562.64</c:v>
                </c:pt>
                <c:pt idx="10996">
                  <c:v>4062.29</c:v>
                </c:pt>
                <c:pt idx="10997">
                  <c:v>8078.82</c:v>
                </c:pt>
                <c:pt idx="10998">
                  <c:v>6414.89</c:v>
                </c:pt>
                <c:pt idx="10999">
                  <c:v>4443.09</c:v>
                </c:pt>
                <c:pt idx="11000">
                  <c:v>6115.28</c:v>
                </c:pt>
                <c:pt idx="11001">
                  <c:v>6191.02</c:v>
                </c:pt>
                <c:pt idx="11002">
                  <c:v>5658.28</c:v>
                </c:pt>
                <c:pt idx="11003">
                  <c:v>5158.92</c:v>
                </c:pt>
                <c:pt idx="11004">
                  <c:v>6166.67</c:v>
                </c:pt>
                <c:pt idx="11005">
                  <c:v>4461.5</c:v>
                </c:pt>
                <c:pt idx="11006">
                  <c:v>6811.36</c:v>
                </c:pt>
                <c:pt idx="11007">
                  <c:v>4141.78</c:v>
                </c:pt>
                <c:pt idx="11008">
                  <c:v>6466.63</c:v>
                </c:pt>
                <c:pt idx="11009">
                  <c:v>6618.53</c:v>
                </c:pt>
                <c:pt idx="11010">
                  <c:v>6377.01</c:v>
                </c:pt>
                <c:pt idx="11011">
                  <c:v>3523.61</c:v>
                </c:pt>
                <c:pt idx="11012">
                  <c:v>7798.53</c:v>
                </c:pt>
                <c:pt idx="11013">
                  <c:v>6014.12</c:v>
                </c:pt>
                <c:pt idx="11014">
                  <c:v>6359.46</c:v>
                </c:pt>
                <c:pt idx="11015">
                  <c:v>7307.86</c:v>
                </c:pt>
                <c:pt idx="11016">
                  <c:v>5914.17</c:v>
                </c:pt>
                <c:pt idx="11017">
                  <c:v>5997.95</c:v>
                </c:pt>
                <c:pt idx="11018">
                  <c:v>5308.92</c:v>
                </c:pt>
                <c:pt idx="11019">
                  <c:v>3692.81</c:v>
                </c:pt>
                <c:pt idx="11020">
                  <c:v>5122.33</c:v>
                </c:pt>
                <c:pt idx="11021">
                  <c:v>4619.03</c:v>
                </c:pt>
                <c:pt idx="11022">
                  <c:v>6416.03</c:v>
                </c:pt>
                <c:pt idx="11023">
                  <c:v>4387.93</c:v>
                </c:pt>
                <c:pt idx="11024">
                  <c:v>4744.26</c:v>
                </c:pt>
                <c:pt idx="11025">
                  <c:v>5557.44</c:v>
                </c:pt>
                <c:pt idx="11026">
                  <c:v>3568.31</c:v>
                </c:pt>
                <c:pt idx="11027">
                  <c:v>6066.59</c:v>
                </c:pt>
                <c:pt idx="11028">
                  <c:v>5070.37</c:v>
                </c:pt>
                <c:pt idx="11029">
                  <c:v>4925.75</c:v>
                </c:pt>
                <c:pt idx="11030">
                  <c:v>4268.6099999999997</c:v>
                </c:pt>
                <c:pt idx="11031">
                  <c:v>4553.8500000000004</c:v>
                </c:pt>
                <c:pt idx="11032">
                  <c:v>3074.16</c:v>
                </c:pt>
                <c:pt idx="11033">
                  <c:v>3298.63</c:v>
                </c:pt>
                <c:pt idx="11034">
                  <c:v>2515.6799999999998</c:v>
                </c:pt>
                <c:pt idx="11035">
                  <c:v>2373.6999999999998</c:v>
                </c:pt>
                <c:pt idx="11036">
                  <c:v>2100.1</c:v>
                </c:pt>
                <c:pt idx="11037">
                  <c:v>3490.47</c:v>
                </c:pt>
                <c:pt idx="11038">
                  <c:v>3166.31</c:v>
                </c:pt>
                <c:pt idx="11039">
                  <c:v>2984.49</c:v>
                </c:pt>
                <c:pt idx="11040">
                  <c:v>3171.46</c:v>
                </c:pt>
                <c:pt idx="11041">
                  <c:v>3524.84</c:v>
                </c:pt>
                <c:pt idx="11042">
                  <c:v>3358.55</c:v>
                </c:pt>
                <c:pt idx="11043">
                  <c:v>2946.33</c:v>
                </c:pt>
                <c:pt idx="11044">
                  <c:v>2691.79</c:v>
                </c:pt>
                <c:pt idx="11045">
                  <c:v>2574.1</c:v>
                </c:pt>
                <c:pt idx="11046">
                  <c:v>3082.3</c:v>
                </c:pt>
                <c:pt idx="11047">
                  <c:v>3286.14</c:v>
                </c:pt>
                <c:pt idx="11048">
                  <c:v>2410.86</c:v>
                </c:pt>
                <c:pt idx="11049">
                  <c:v>1959.41</c:v>
                </c:pt>
                <c:pt idx="11050">
                  <c:v>3105.71</c:v>
                </c:pt>
                <c:pt idx="11051">
                  <c:v>3350.43</c:v>
                </c:pt>
                <c:pt idx="11052">
                  <c:v>3615.32</c:v>
                </c:pt>
                <c:pt idx="11053">
                  <c:v>3809.71</c:v>
                </c:pt>
                <c:pt idx="11054">
                  <c:v>4392.16</c:v>
                </c:pt>
                <c:pt idx="11055">
                  <c:v>2371.4299999999998</c:v>
                </c:pt>
                <c:pt idx="11056">
                  <c:v>4718.34</c:v>
                </c:pt>
                <c:pt idx="11057">
                  <c:v>1861.12</c:v>
                </c:pt>
                <c:pt idx="11058">
                  <c:v>3875.58</c:v>
                </c:pt>
                <c:pt idx="11059">
                  <c:v>2816.31</c:v>
                </c:pt>
                <c:pt idx="11060">
                  <c:v>3970.52</c:v>
                </c:pt>
                <c:pt idx="11061">
                  <c:v>2188.11</c:v>
                </c:pt>
                <c:pt idx="11062">
                  <c:v>2536.33</c:v>
                </c:pt>
                <c:pt idx="11063">
                  <c:v>2894.31</c:v>
                </c:pt>
                <c:pt idx="11064">
                  <c:v>3165.35</c:v>
                </c:pt>
                <c:pt idx="11065">
                  <c:v>2711.06</c:v>
                </c:pt>
                <c:pt idx="11066">
                  <c:v>2893.55</c:v>
                </c:pt>
                <c:pt idx="11067">
                  <c:v>2580.15</c:v>
                </c:pt>
                <c:pt idx="11068">
                  <c:v>3300.53</c:v>
                </c:pt>
                <c:pt idx="11069">
                  <c:v>3369.88</c:v>
                </c:pt>
                <c:pt idx="11070">
                  <c:v>2887.57</c:v>
                </c:pt>
                <c:pt idx="11071">
                  <c:v>5043.5</c:v>
                </c:pt>
                <c:pt idx="11072">
                  <c:v>3432.6</c:v>
                </c:pt>
                <c:pt idx="11073">
                  <c:v>4819.26</c:v>
                </c:pt>
                <c:pt idx="11074">
                  <c:v>6658.61</c:v>
                </c:pt>
                <c:pt idx="11075">
                  <c:v>2827.94</c:v>
                </c:pt>
                <c:pt idx="11076">
                  <c:v>2443.4699999999998</c:v>
                </c:pt>
                <c:pt idx="11077">
                  <c:v>2760.9</c:v>
                </c:pt>
                <c:pt idx="11078">
                  <c:v>3224.2</c:v>
                </c:pt>
                <c:pt idx="11079">
                  <c:v>2771.35</c:v>
                </c:pt>
                <c:pt idx="11080">
                  <c:v>1462.31</c:v>
                </c:pt>
                <c:pt idx="11081">
                  <c:v>1662.27</c:v>
                </c:pt>
                <c:pt idx="11082">
                  <c:v>2255.0100000000002</c:v>
                </c:pt>
                <c:pt idx="11083">
                  <c:v>2175.75</c:v>
                </c:pt>
                <c:pt idx="11084">
                  <c:v>1915.09</c:v>
                </c:pt>
                <c:pt idx="11085">
                  <c:v>2770.23</c:v>
                </c:pt>
                <c:pt idx="11086">
                  <c:v>2189.89</c:v>
                </c:pt>
                <c:pt idx="11087">
                  <c:v>1829.74</c:v>
                </c:pt>
                <c:pt idx="11088">
                  <c:v>2398.1999999999998</c:v>
                </c:pt>
                <c:pt idx="11089">
                  <c:v>2462.89</c:v>
                </c:pt>
                <c:pt idx="11090">
                  <c:v>1820.51</c:v>
                </c:pt>
                <c:pt idx="11091">
                  <c:v>2667.55</c:v>
                </c:pt>
                <c:pt idx="11092">
                  <c:v>2500.42</c:v>
                </c:pt>
                <c:pt idx="11093">
                  <c:v>1851.41</c:v>
                </c:pt>
                <c:pt idx="11094">
                  <c:v>2393.44</c:v>
                </c:pt>
                <c:pt idx="11095">
                  <c:v>2059.4699999999998</c:v>
                </c:pt>
                <c:pt idx="11096">
                  <c:v>2483.87</c:v>
                </c:pt>
                <c:pt idx="11097">
                  <c:v>2040.5</c:v>
                </c:pt>
                <c:pt idx="11098">
                  <c:v>2364.2800000000002</c:v>
                </c:pt>
                <c:pt idx="11099">
                  <c:v>2551.46</c:v>
                </c:pt>
                <c:pt idx="11100">
                  <c:v>1140.97</c:v>
                </c:pt>
                <c:pt idx="11101">
                  <c:v>2785.89</c:v>
                </c:pt>
                <c:pt idx="11102">
                  <c:v>7889.41</c:v>
                </c:pt>
                <c:pt idx="11103">
                  <c:v>3285.63</c:v>
                </c:pt>
                <c:pt idx="11104">
                  <c:v>4011.68</c:v>
                </c:pt>
                <c:pt idx="11105">
                  <c:v>3920.01</c:v>
                </c:pt>
                <c:pt idx="11106">
                  <c:v>2926.13</c:v>
                </c:pt>
                <c:pt idx="11107">
                  <c:v>3880.95</c:v>
                </c:pt>
                <c:pt idx="11108">
                  <c:v>2395.04</c:v>
                </c:pt>
                <c:pt idx="11109">
                  <c:v>3236.54</c:v>
                </c:pt>
                <c:pt idx="11110">
                  <c:v>3440.03</c:v>
                </c:pt>
                <c:pt idx="11111">
                  <c:v>2487.09</c:v>
                </c:pt>
                <c:pt idx="11112">
                  <c:v>2723.09</c:v>
                </c:pt>
                <c:pt idx="11113">
                  <c:v>3671.57</c:v>
                </c:pt>
                <c:pt idx="11114">
                  <c:v>2917.93</c:v>
                </c:pt>
                <c:pt idx="11115">
                  <c:v>3179.11</c:v>
                </c:pt>
                <c:pt idx="11116">
                  <c:v>3269.94</c:v>
                </c:pt>
                <c:pt idx="11117">
                  <c:v>3154.72</c:v>
                </c:pt>
                <c:pt idx="11118">
                  <c:v>3936.42</c:v>
                </c:pt>
                <c:pt idx="11119">
                  <c:v>3782.1</c:v>
                </c:pt>
                <c:pt idx="11120">
                  <c:v>3267.21</c:v>
                </c:pt>
                <c:pt idx="11121">
                  <c:v>3436.22</c:v>
                </c:pt>
                <c:pt idx="11122">
                  <c:v>3863.8</c:v>
                </c:pt>
                <c:pt idx="11123">
                  <c:v>3382.3</c:v>
                </c:pt>
                <c:pt idx="11124">
                  <c:v>3385.23</c:v>
                </c:pt>
                <c:pt idx="11125">
                  <c:v>2749.51</c:v>
                </c:pt>
                <c:pt idx="11126">
                  <c:v>3282.62</c:v>
                </c:pt>
                <c:pt idx="11127">
                  <c:v>3410.28</c:v>
                </c:pt>
                <c:pt idx="11128">
                  <c:v>7394.65</c:v>
                </c:pt>
                <c:pt idx="11129">
                  <c:v>8135.96</c:v>
                </c:pt>
                <c:pt idx="11130">
                  <c:v>3344.03</c:v>
                </c:pt>
                <c:pt idx="11131">
                  <c:v>2564.7800000000002</c:v>
                </c:pt>
                <c:pt idx="11132">
                  <c:v>2123.1999999999998</c:v>
                </c:pt>
                <c:pt idx="11133">
                  <c:v>2672.61</c:v>
                </c:pt>
                <c:pt idx="11134">
                  <c:v>5254.6</c:v>
                </c:pt>
                <c:pt idx="11135">
                  <c:v>3619.88</c:v>
                </c:pt>
                <c:pt idx="11136">
                  <c:v>2869.94</c:v>
                </c:pt>
                <c:pt idx="11137">
                  <c:v>2126.8200000000002</c:v>
                </c:pt>
                <c:pt idx="11138">
                  <c:v>2516.08</c:v>
                </c:pt>
                <c:pt idx="11139">
                  <c:v>2851.65</c:v>
                </c:pt>
                <c:pt idx="11140">
                  <c:v>3089.84</c:v>
                </c:pt>
                <c:pt idx="11141">
                  <c:v>2950.28</c:v>
                </c:pt>
                <c:pt idx="11142">
                  <c:v>2195.27</c:v>
                </c:pt>
                <c:pt idx="11143">
                  <c:v>1035.1400000000001</c:v>
                </c:pt>
                <c:pt idx="11144">
                  <c:v>718.1</c:v>
                </c:pt>
                <c:pt idx="11145">
                  <c:v>1859.98</c:v>
                </c:pt>
                <c:pt idx="11146">
                  <c:v>2218.2600000000002</c:v>
                </c:pt>
                <c:pt idx="11147">
                  <c:v>2891.79</c:v>
                </c:pt>
                <c:pt idx="11148">
                  <c:v>3451.73</c:v>
                </c:pt>
                <c:pt idx="11149">
                  <c:v>2813.09</c:v>
                </c:pt>
                <c:pt idx="11150">
                  <c:v>1897.09</c:v>
                </c:pt>
                <c:pt idx="11151">
                  <c:v>1673.18</c:v>
                </c:pt>
                <c:pt idx="11152">
                  <c:v>1540.63</c:v>
                </c:pt>
                <c:pt idx="11153">
                  <c:v>2461.1799999999998</c:v>
                </c:pt>
                <c:pt idx="11154">
                  <c:v>2129.71</c:v>
                </c:pt>
                <c:pt idx="11155">
                  <c:v>2039.67</c:v>
                </c:pt>
                <c:pt idx="11156">
                  <c:v>1591.81</c:v>
                </c:pt>
                <c:pt idx="11157">
                  <c:v>2039.58</c:v>
                </c:pt>
                <c:pt idx="11158">
                  <c:v>1924.91</c:v>
                </c:pt>
                <c:pt idx="11159">
                  <c:v>1727.91</c:v>
                </c:pt>
                <c:pt idx="11160">
                  <c:v>2028.57</c:v>
                </c:pt>
                <c:pt idx="11161">
                  <c:v>2067.2800000000002</c:v>
                </c:pt>
                <c:pt idx="11162">
                  <c:v>1634.62</c:v>
                </c:pt>
                <c:pt idx="11163">
                  <c:v>4687.7299999999996</c:v>
                </c:pt>
                <c:pt idx="11164">
                  <c:v>3484.2</c:v>
                </c:pt>
                <c:pt idx="11165">
                  <c:v>2010.19</c:v>
                </c:pt>
                <c:pt idx="11166">
                  <c:v>3561.75</c:v>
                </c:pt>
                <c:pt idx="11167">
                  <c:v>2200.7800000000002</c:v>
                </c:pt>
                <c:pt idx="11168">
                  <c:v>3012.71</c:v>
                </c:pt>
                <c:pt idx="11169">
                  <c:v>3584.78</c:v>
                </c:pt>
                <c:pt idx="11170">
                  <c:v>3470.53</c:v>
                </c:pt>
                <c:pt idx="11171">
                  <c:v>2917.19</c:v>
                </c:pt>
                <c:pt idx="11172">
                  <c:v>3817.19</c:v>
                </c:pt>
                <c:pt idx="11173">
                  <c:v>4075.57</c:v>
                </c:pt>
                <c:pt idx="11174">
                  <c:v>2765.01</c:v>
                </c:pt>
                <c:pt idx="11175">
                  <c:v>1898.54</c:v>
                </c:pt>
                <c:pt idx="11176">
                  <c:v>2461.69</c:v>
                </c:pt>
                <c:pt idx="11177">
                  <c:v>2848.33</c:v>
                </c:pt>
                <c:pt idx="11178">
                  <c:v>2211.9499999999998</c:v>
                </c:pt>
                <c:pt idx="11179">
                  <c:v>3481.72</c:v>
                </c:pt>
                <c:pt idx="11180">
                  <c:v>3785.16</c:v>
                </c:pt>
                <c:pt idx="11181">
                  <c:v>3151.75</c:v>
                </c:pt>
                <c:pt idx="11182">
                  <c:v>3650.02</c:v>
                </c:pt>
                <c:pt idx="11183">
                  <c:v>3681.28</c:v>
                </c:pt>
                <c:pt idx="11184">
                  <c:v>3256.4</c:v>
                </c:pt>
                <c:pt idx="11185">
                  <c:v>2921.9</c:v>
                </c:pt>
                <c:pt idx="11186">
                  <c:v>4023.63</c:v>
                </c:pt>
                <c:pt idx="11187">
                  <c:v>3204.35</c:v>
                </c:pt>
                <c:pt idx="11188">
                  <c:v>2332.0300000000002</c:v>
                </c:pt>
                <c:pt idx="11189">
                  <c:v>4918.66</c:v>
                </c:pt>
                <c:pt idx="11190">
                  <c:v>4547.99</c:v>
                </c:pt>
                <c:pt idx="11191">
                  <c:v>3654</c:v>
                </c:pt>
                <c:pt idx="11192">
                  <c:v>4725.4799999999996</c:v>
                </c:pt>
                <c:pt idx="11193">
                  <c:v>3754.8</c:v>
                </c:pt>
                <c:pt idx="11194">
                  <c:v>4264.5</c:v>
                </c:pt>
                <c:pt idx="11195">
                  <c:v>3736.03</c:v>
                </c:pt>
                <c:pt idx="11196">
                  <c:v>2945.98</c:v>
                </c:pt>
                <c:pt idx="11197">
                  <c:v>2614.79</c:v>
                </c:pt>
                <c:pt idx="11198">
                  <c:v>2897.81</c:v>
                </c:pt>
                <c:pt idx="11199">
                  <c:v>3877.06</c:v>
                </c:pt>
                <c:pt idx="11200">
                  <c:v>3261.7</c:v>
                </c:pt>
                <c:pt idx="11201">
                  <c:v>2633.32</c:v>
                </c:pt>
                <c:pt idx="11202">
                  <c:v>3522.7</c:v>
                </c:pt>
                <c:pt idx="11203">
                  <c:v>2752.92</c:v>
                </c:pt>
                <c:pt idx="11204">
                  <c:v>3602.19</c:v>
                </c:pt>
                <c:pt idx="11205">
                  <c:v>3618.1</c:v>
                </c:pt>
                <c:pt idx="11206">
                  <c:v>3696.52</c:v>
                </c:pt>
                <c:pt idx="11207">
                  <c:v>2534.35</c:v>
                </c:pt>
                <c:pt idx="11208">
                  <c:v>2845.83</c:v>
                </c:pt>
                <c:pt idx="11209">
                  <c:v>3936.65</c:v>
                </c:pt>
                <c:pt idx="11210">
                  <c:v>3119.87</c:v>
                </c:pt>
                <c:pt idx="11211">
                  <c:v>3312.48</c:v>
                </c:pt>
                <c:pt idx="11212">
                  <c:v>2735.38</c:v>
                </c:pt>
                <c:pt idx="11213">
                  <c:v>2908.77</c:v>
                </c:pt>
                <c:pt idx="11214">
                  <c:v>4593.79</c:v>
                </c:pt>
                <c:pt idx="11215">
                  <c:v>4387.47</c:v>
                </c:pt>
                <c:pt idx="11216">
                  <c:v>4545.62</c:v>
                </c:pt>
                <c:pt idx="11217">
                  <c:v>5048.01</c:v>
                </c:pt>
                <c:pt idx="11218">
                  <c:v>2815.21</c:v>
                </c:pt>
                <c:pt idx="11219">
                  <c:v>2205.2399999999998</c:v>
                </c:pt>
                <c:pt idx="11220">
                  <c:v>2667.54</c:v>
                </c:pt>
                <c:pt idx="11221">
                  <c:v>3500.19</c:v>
                </c:pt>
                <c:pt idx="11222">
                  <c:v>1825.44</c:v>
                </c:pt>
                <c:pt idx="11223">
                  <c:v>1999.05</c:v>
                </c:pt>
                <c:pt idx="11224">
                  <c:v>1892.99</c:v>
                </c:pt>
                <c:pt idx="11225">
                  <c:v>1671.24</c:v>
                </c:pt>
                <c:pt idx="11226">
                  <c:v>5624.57</c:v>
                </c:pt>
                <c:pt idx="11227">
                  <c:v>2251.4699999999998</c:v>
                </c:pt>
                <c:pt idx="11228">
                  <c:v>2573.87</c:v>
                </c:pt>
                <c:pt idx="11229">
                  <c:v>1586.35</c:v>
                </c:pt>
                <c:pt idx="11230">
                  <c:v>2262.52</c:v>
                </c:pt>
                <c:pt idx="11231">
                  <c:v>1824.77</c:v>
                </c:pt>
                <c:pt idx="11232">
                  <c:v>1094.8399999999999</c:v>
                </c:pt>
                <c:pt idx="11233">
                  <c:v>2073.16</c:v>
                </c:pt>
                <c:pt idx="11234">
                  <c:v>2198.29</c:v>
                </c:pt>
                <c:pt idx="11235">
                  <c:v>2277.1999999999998</c:v>
                </c:pt>
                <c:pt idx="11236">
                  <c:v>1306.67</c:v>
                </c:pt>
                <c:pt idx="11237">
                  <c:v>1906.71</c:v>
                </c:pt>
                <c:pt idx="11238">
                  <c:v>2125.9299999999998</c:v>
                </c:pt>
                <c:pt idx="11239">
                  <c:v>1734.74</c:v>
                </c:pt>
                <c:pt idx="11240">
                  <c:v>2265.77</c:v>
                </c:pt>
                <c:pt idx="11241">
                  <c:v>2619.02</c:v>
                </c:pt>
                <c:pt idx="11242">
                  <c:v>1502.12</c:v>
                </c:pt>
                <c:pt idx="11243">
                  <c:v>1702.37</c:v>
                </c:pt>
                <c:pt idx="11244">
                  <c:v>2287.89</c:v>
                </c:pt>
                <c:pt idx="11245">
                  <c:v>2452.71</c:v>
                </c:pt>
                <c:pt idx="11246">
                  <c:v>2009.23</c:v>
                </c:pt>
                <c:pt idx="11247">
                  <c:v>2091.48</c:v>
                </c:pt>
                <c:pt idx="11248">
                  <c:v>1531.28</c:v>
                </c:pt>
                <c:pt idx="11249">
                  <c:v>1750.71</c:v>
                </c:pt>
                <c:pt idx="11250">
                  <c:v>1810.05</c:v>
                </c:pt>
                <c:pt idx="11251">
                  <c:v>2440.89</c:v>
                </c:pt>
                <c:pt idx="11252">
                  <c:v>2055.5100000000002</c:v>
                </c:pt>
                <c:pt idx="11253">
                  <c:v>1921.08</c:v>
                </c:pt>
                <c:pt idx="11254">
                  <c:v>1874.51</c:v>
                </c:pt>
                <c:pt idx="11255">
                  <c:v>1376.65</c:v>
                </c:pt>
                <c:pt idx="11256">
                  <c:v>2098.77</c:v>
                </c:pt>
                <c:pt idx="11257">
                  <c:v>2029.91</c:v>
                </c:pt>
                <c:pt idx="11258">
                  <c:v>1724.06</c:v>
                </c:pt>
                <c:pt idx="11259">
                  <c:v>2649.37</c:v>
                </c:pt>
                <c:pt idx="11260">
                  <c:v>1709.67</c:v>
                </c:pt>
                <c:pt idx="11261">
                  <c:v>1767.31</c:v>
                </c:pt>
                <c:pt idx="11262">
                  <c:v>1929.24</c:v>
                </c:pt>
                <c:pt idx="11263">
                  <c:v>1848.97</c:v>
                </c:pt>
                <c:pt idx="11264">
                  <c:v>1520.62</c:v>
                </c:pt>
                <c:pt idx="11265">
                  <c:v>1852.96</c:v>
                </c:pt>
                <c:pt idx="11266">
                  <c:v>2012.2</c:v>
                </c:pt>
                <c:pt idx="11267">
                  <c:v>2219.09</c:v>
                </c:pt>
                <c:pt idx="11268">
                  <c:v>2132.41</c:v>
                </c:pt>
                <c:pt idx="11269">
                  <c:v>3395.79</c:v>
                </c:pt>
                <c:pt idx="11270">
                  <c:v>4427.57</c:v>
                </c:pt>
                <c:pt idx="11271">
                  <c:v>1695.99</c:v>
                </c:pt>
                <c:pt idx="11272">
                  <c:v>1701.43</c:v>
                </c:pt>
                <c:pt idx="11273">
                  <c:v>1689.36</c:v>
                </c:pt>
                <c:pt idx="11274">
                  <c:v>2009.29</c:v>
                </c:pt>
                <c:pt idx="11275">
                  <c:v>2322.19</c:v>
                </c:pt>
                <c:pt idx="11276">
                  <c:v>2540.58</c:v>
                </c:pt>
                <c:pt idx="11277">
                  <c:v>2008.42</c:v>
                </c:pt>
                <c:pt idx="11278">
                  <c:v>1454.24</c:v>
                </c:pt>
                <c:pt idx="11279">
                  <c:v>2408.06</c:v>
                </c:pt>
                <c:pt idx="11280">
                  <c:v>1792.96</c:v>
                </c:pt>
                <c:pt idx="11281">
                  <c:v>1482.85</c:v>
                </c:pt>
                <c:pt idx="11282">
                  <c:v>2195.83</c:v>
                </c:pt>
                <c:pt idx="11283">
                  <c:v>1606.29</c:v>
                </c:pt>
                <c:pt idx="11284">
                  <c:v>1271.72</c:v>
                </c:pt>
                <c:pt idx="11285">
                  <c:v>1695.75</c:v>
                </c:pt>
                <c:pt idx="11286">
                  <c:v>2257</c:v>
                </c:pt>
                <c:pt idx="11287">
                  <c:v>1838.11</c:v>
                </c:pt>
                <c:pt idx="11288">
                  <c:v>2052.87</c:v>
                </c:pt>
                <c:pt idx="11289">
                  <c:v>1884.49</c:v>
                </c:pt>
                <c:pt idx="11290">
                  <c:v>1784.71</c:v>
                </c:pt>
                <c:pt idx="11291">
                  <c:v>1092.3699999999999</c:v>
                </c:pt>
                <c:pt idx="11292">
                  <c:v>1755.04</c:v>
                </c:pt>
                <c:pt idx="11293">
                  <c:v>1982.4</c:v>
                </c:pt>
                <c:pt idx="11294">
                  <c:v>1389.96</c:v>
                </c:pt>
                <c:pt idx="11295">
                  <c:v>2127.9299999999998</c:v>
                </c:pt>
                <c:pt idx="11296">
                  <c:v>1922.98</c:v>
                </c:pt>
                <c:pt idx="11297">
                  <c:v>1734.18</c:v>
                </c:pt>
                <c:pt idx="11298">
                  <c:v>1803.2</c:v>
                </c:pt>
                <c:pt idx="11299">
                  <c:v>1700.62</c:v>
                </c:pt>
                <c:pt idx="11300">
                  <c:v>1652.69</c:v>
                </c:pt>
                <c:pt idx="11301">
                  <c:v>2152.81</c:v>
                </c:pt>
                <c:pt idx="11302">
                  <c:v>2080.83</c:v>
                </c:pt>
                <c:pt idx="11303">
                  <c:v>2582.44</c:v>
                </c:pt>
                <c:pt idx="11304">
                  <c:v>1196.02</c:v>
                </c:pt>
                <c:pt idx="11305">
                  <c:v>2107.33</c:v>
                </c:pt>
                <c:pt idx="11306">
                  <c:v>1963.45</c:v>
                </c:pt>
                <c:pt idx="11307">
                  <c:v>1594.19</c:v>
                </c:pt>
                <c:pt idx="11308">
                  <c:v>1931.63</c:v>
                </c:pt>
                <c:pt idx="11309">
                  <c:v>1514.09</c:v>
                </c:pt>
                <c:pt idx="11310">
                  <c:v>1926.19</c:v>
                </c:pt>
                <c:pt idx="11311">
                  <c:v>1954.7</c:v>
                </c:pt>
                <c:pt idx="11312">
                  <c:v>2319.04</c:v>
                </c:pt>
                <c:pt idx="11313">
                  <c:v>1822.2</c:v>
                </c:pt>
                <c:pt idx="11314">
                  <c:v>1169.68</c:v>
                </c:pt>
                <c:pt idx="11315">
                  <c:v>2260.71</c:v>
                </c:pt>
                <c:pt idx="11316">
                  <c:v>1920.58</c:v>
                </c:pt>
                <c:pt idx="11317">
                  <c:v>1794.99</c:v>
                </c:pt>
                <c:pt idx="11318">
                  <c:v>2473.44</c:v>
                </c:pt>
                <c:pt idx="11319">
                  <c:v>2961.76</c:v>
                </c:pt>
                <c:pt idx="11320">
                  <c:v>3227.08</c:v>
                </c:pt>
                <c:pt idx="11321">
                  <c:v>2755.15</c:v>
                </c:pt>
                <c:pt idx="11322">
                  <c:v>2587.0700000000002</c:v>
                </c:pt>
                <c:pt idx="11323">
                  <c:v>2832.19</c:v>
                </c:pt>
                <c:pt idx="11324">
                  <c:v>1579.6</c:v>
                </c:pt>
                <c:pt idx="11325">
                  <c:v>2450.13</c:v>
                </c:pt>
                <c:pt idx="11326">
                  <c:v>2656.3</c:v>
                </c:pt>
                <c:pt idx="11327">
                  <c:v>2126.5500000000002</c:v>
                </c:pt>
                <c:pt idx="11328">
                  <c:v>2049.0700000000002</c:v>
                </c:pt>
                <c:pt idx="11329">
                  <c:v>2459.5500000000002</c:v>
                </c:pt>
                <c:pt idx="11330">
                  <c:v>2126.5300000000002</c:v>
                </c:pt>
                <c:pt idx="11331">
                  <c:v>2647.65</c:v>
                </c:pt>
                <c:pt idx="11332">
                  <c:v>2560.31</c:v>
                </c:pt>
                <c:pt idx="11333">
                  <c:v>1883.64</c:v>
                </c:pt>
                <c:pt idx="11334">
                  <c:v>2130.4499999999998</c:v>
                </c:pt>
                <c:pt idx="11335">
                  <c:v>2421.7600000000002</c:v>
                </c:pt>
                <c:pt idx="11336">
                  <c:v>2791.15</c:v>
                </c:pt>
                <c:pt idx="11337">
                  <c:v>2245.7399999999998</c:v>
                </c:pt>
                <c:pt idx="11338">
                  <c:v>2424.3200000000002</c:v>
                </c:pt>
                <c:pt idx="11339">
                  <c:v>2543.34</c:v>
                </c:pt>
                <c:pt idx="11340">
                  <c:v>1928.73</c:v>
                </c:pt>
                <c:pt idx="11341">
                  <c:v>2389.7800000000002</c:v>
                </c:pt>
                <c:pt idx="11342">
                  <c:v>2370.64</c:v>
                </c:pt>
                <c:pt idx="11343">
                  <c:v>1903.11</c:v>
                </c:pt>
                <c:pt idx="11344">
                  <c:v>2238.9499999999998</c:v>
                </c:pt>
                <c:pt idx="11345">
                  <c:v>2083.98</c:v>
                </c:pt>
                <c:pt idx="11346">
                  <c:v>1897.72</c:v>
                </c:pt>
                <c:pt idx="11347">
                  <c:v>1784.44</c:v>
                </c:pt>
                <c:pt idx="11348">
                  <c:v>2704.63</c:v>
                </c:pt>
                <c:pt idx="11349">
                  <c:v>2150.34</c:v>
                </c:pt>
                <c:pt idx="11350">
                  <c:v>1810.2</c:v>
                </c:pt>
                <c:pt idx="11351">
                  <c:v>1958.41</c:v>
                </c:pt>
                <c:pt idx="11352">
                  <c:v>2221.3200000000002</c:v>
                </c:pt>
                <c:pt idx="11353">
                  <c:v>1936.22</c:v>
                </c:pt>
                <c:pt idx="11354">
                  <c:v>2396.33</c:v>
                </c:pt>
                <c:pt idx="11355">
                  <c:v>2081.42</c:v>
                </c:pt>
                <c:pt idx="11356">
                  <c:v>1597.54</c:v>
                </c:pt>
                <c:pt idx="11357">
                  <c:v>2257.29</c:v>
                </c:pt>
                <c:pt idx="11358">
                  <c:v>2218.7600000000002</c:v>
                </c:pt>
                <c:pt idx="11359">
                  <c:v>1955.66</c:v>
                </c:pt>
                <c:pt idx="11360">
                  <c:v>2599.2800000000002</c:v>
                </c:pt>
                <c:pt idx="11361">
                  <c:v>2400.17</c:v>
                </c:pt>
                <c:pt idx="11362">
                  <c:v>1733.24</c:v>
                </c:pt>
                <c:pt idx="11363">
                  <c:v>1939.06</c:v>
                </c:pt>
                <c:pt idx="11364">
                  <c:v>3442.94</c:v>
                </c:pt>
                <c:pt idx="11365">
                  <c:v>4023.32</c:v>
                </c:pt>
                <c:pt idx="11366">
                  <c:v>2804.95</c:v>
                </c:pt>
                <c:pt idx="11367">
                  <c:v>2237.41</c:v>
                </c:pt>
                <c:pt idx="11368">
                  <c:v>1869.07</c:v>
                </c:pt>
                <c:pt idx="11369">
                  <c:v>2642.68</c:v>
                </c:pt>
                <c:pt idx="11370">
                  <c:v>1708.72</c:v>
                </c:pt>
                <c:pt idx="11371">
                  <c:v>2170.85</c:v>
                </c:pt>
                <c:pt idx="11372">
                  <c:v>1820.7</c:v>
                </c:pt>
                <c:pt idx="11373">
                  <c:v>1594.72</c:v>
                </c:pt>
                <c:pt idx="11374">
                  <c:v>2484.08</c:v>
                </c:pt>
                <c:pt idx="11375">
                  <c:v>2226.1999999999998</c:v>
                </c:pt>
                <c:pt idx="11376">
                  <c:v>2273.39</c:v>
                </c:pt>
                <c:pt idx="11377">
                  <c:v>1708.15</c:v>
                </c:pt>
                <c:pt idx="11378">
                  <c:v>1907.25</c:v>
                </c:pt>
                <c:pt idx="11379">
                  <c:v>2550.44</c:v>
                </c:pt>
                <c:pt idx="11380">
                  <c:v>1616.54</c:v>
                </c:pt>
                <c:pt idx="11381">
                  <c:v>1850.8</c:v>
                </c:pt>
                <c:pt idx="11382">
                  <c:v>2048.89</c:v>
                </c:pt>
                <c:pt idx="11383">
                  <c:v>2308.6999999999998</c:v>
                </c:pt>
                <c:pt idx="11384">
                  <c:v>2234.5</c:v>
                </c:pt>
                <c:pt idx="11385">
                  <c:v>2354.2800000000002</c:v>
                </c:pt>
                <c:pt idx="11386">
                  <c:v>2315.5700000000002</c:v>
                </c:pt>
                <c:pt idx="11387">
                  <c:v>2813.38</c:v>
                </c:pt>
                <c:pt idx="11388">
                  <c:v>3050.04</c:v>
                </c:pt>
                <c:pt idx="11389">
                  <c:v>2993.72</c:v>
                </c:pt>
                <c:pt idx="11390">
                  <c:v>2173.89</c:v>
                </c:pt>
                <c:pt idx="11391">
                  <c:v>1928.24</c:v>
                </c:pt>
                <c:pt idx="11392">
                  <c:v>2069.1799999999998</c:v>
                </c:pt>
                <c:pt idx="11393">
                  <c:v>2228.7800000000002</c:v>
                </c:pt>
                <c:pt idx="11394">
                  <c:v>2830.81</c:v>
                </c:pt>
                <c:pt idx="11395">
                  <c:v>2882.16</c:v>
                </c:pt>
                <c:pt idx="11396">
                  <c:v>2532.62</c:v>
                </c:pt>
                <c:pt idx="11397">
                  <c:v>2327.44</c:v>
                </c:pt>
                <c:pt idx="11398">
                  <c:v>2754.25</c:v>
                </c:pt>
                <c:pt idx="11399">
                  <c:v>1765.02</c:v>
                </c:pt>
                <c:pt idx="11400">
                  <c:v>2169.6</c:v>
                </c:pt>
                <c:pt idx="11401">
                  <c:v>1965.47</c:v>
                </c:pt>
                <c:pt idx="11402">
                  <c:v>2144.38</c:v>
                </c:pt>
                <c:pt idx="11403">
                  <c:v>1885.36</c:v>
                </c:pt>
                <c:pt idx="11404">
                  <c:v>1814.49</c:v>
                </c:pt>
                <c:pt idx="11405">
                  <c:v>2242.2800000000002</c:v>
                </c:pt>
                <c:pt idx="11406">
                  <c:v>2370.39</c:v>
                </c:pt>
                <c:pt idx="11407">
                  <c:v>1530.67</c:v>
                </c:pt>
                <c:pt idx="11408">
                  <c:v>2272.14</c:v>
                </c:pt>
                <c:pt idx="11409">
                  <c:v>2017.99</c:v>
                </c:pt>
                <c:pt idx="11410">
                  <c:v>2545.94</c:v>
                </c:pt>
                <c:pt idx="11411">
                  <c:v>2076.42</c:v>
                </c:pt>
                <c:pt idx="11412">
                  <c:v>2277.48</c:v>
                </c:pt>
                <c:pt idx="11413">
                  <c:v>2295.9</c:v>
                </c:pt>
                <c:pt idx="11414">
                  <c:v>1936.61</c:v>
                </c:pt>
                <c:pt idx="11415">
                  <c:v>2310.58</c:v>
                </c:pt>
                <c:pt idx="11416">
                  <c:v>2346.23</c:v>
                </c:pt>
                <c:pt idx="11417">
                  <c:v>3922.79</c:v>
                </c:pt>
                <c:pt idx="11418">
                  <c:v>1997.88</c:v>
                </c:pt>
                <c:pt idx="11419">
                  <c:v>1892.44</c:v>
                </c:pt>
                <c:pt idx="11420">
                  <c:v>2762.91</c:v>
                </c:pt>
                <c:pt idx="11421">
                  <c:v>2143.73</c:v>
                </c:pt>
                <c:pt idx="11422">
                  <c:v>1423.47</c:v>
                </c:pt>
                <c:pt idx="11423">
                  <c:v>784.56</c:v>
                </c:pt>
                <c:pt idx="11424">
                  <c:v>1735.07</c:v>
                </c:pt>
                <c:pt idx="11425">
                  <c:v>2031.28</c:v>
                </c:pt>
                <c:pt idx="11426">
                  <c:v>4634.1899999999996</c:v>
                </c:pt>
                <c:pt idx="11427">
                  <c:v>2273.62</c:v>
                </c:pt>
                <c:pt idx="11428">
                  <c:v>2297.0300000000002</c:v>
                </c:pt>
                <c:pt idx="11429">
                  <c:v>1810.44</c:v>
                </c:pt>
                <c:pt idx="11430">
                  <c:v>1673.56</c:v>
                </c:pt>
                <c:pt idx="11431">
                  <c:v>2176.1</c:v>
                </c:pt>
                <c:pt idx="11432">
                  <c:v>2549.06</c:v>
                </c:pt>
                <c:pt idx="11433">
                  <c:v>1836.26</c:v>
                </c:pt>
                <c:pt idx="11434">
                  <c:v>2095.5700000000002</c:v>
                </c:pt>
                <c:pt idx="11435">
                  <c:v>3351.38</c:v>
                </c:pt>
                <c:pt idx="11436">
                  <c:v>1559.92</c:v>
                </c:pt>
                <c:pt idx="11437">
                  <c:v>2147.81</c:v>
                </c:pt>
                <c:pt idx="11438">
                  <c:v>2018.59</c:v>
                </c:pt>
                <c:pt idx="11439">
                  <c:v>2507.6999999999998</c:v>
                </c:pt>
                <c:pt idx="11440">
                  <c:v>1878</c:v>
                </c:pt>
                <c:pt idx="11441">
                  <c:v>1653.03</c:v>
                </c:pt>
                <c:pt idx="11442">
                  <c:v>1080.2</c:v>
                </c:pt>
                <c:pt idx="11443">
                  <c:v>1534</c:v>
                </c:pt>
                <c:pt idx="11444">
                  <c:v>2095.1999999999998</c:v>
                </c:pt>
                <c:pt idx="11445">
                  <c:v>2512.5300000000002</c:v>
                </c:pt>
                <c:pt idx="11446">
                  <c:v>1969.15</c:v>
                </c:pt>
                <c:pt idx="11447">
                  <c:v>1466.83</c:v>
                </c:pt>
                <c:pt idx="11448">
                  <c:v>1912.9</c:v>
                </c:pt>
                <c:pt idx="11449">
                  <c:v>1584.95</c:v>
                </c:pt>
                <c:pt idx="11450">
                  <c:v>1377.08</c:v>
                </c:pt>
                <c:pt idx="11451">
                  <c:v>2151.54</c:v>
                </c:pt>
                <c:pt idx="11452">
                  <c:v>1400.59</c:v>
                </c:pt>
                <c:pt idx="11453">
                  <c:v>2145.7800000000002</c:v>
                </c:pt>
                <c:pt idx="11454">
                  <c:v>2061.85</c:v>
                </c:pt>
                <c:pt idx="11455">
                  <c:v>3602.07</c:v>
                </c:pt>
                <c:pt idx="11456">
                  <c:v>2655.39</c:v>
                </c:pt>
                <c:pt idx="11457">
                  <c:v>2199.1799999999998</c:v>
                </c:pt>
                <c:pt idx="11458">
                  <c:v>2288.91</c:v>
                </c:pt>
                <c:pt idx="11459">
                  <c:v>1665.66</c:v>
                </c:pt>
                <c:pt idx="11460">
                  <c:v>2833.79</c:v>
                </c:pt>
                <c:pt idx="11461">
                  <c:v>2194.29</c:v>
                </c:pt>
                <c:pt idx="11462">
                  <c:v>1788.98</c:v>
                </c:pt>
                <c:pt idx="11463">
                  <c:v>2488.1</c:v>
                </c:pt>
                <c:pt idx="11464">
                  <c:v>2154.33</c:v>
                </c:pt>
                <c:pt idx="11465">
                  <c:v>1927.71</c:v>
                </c:pt>
                <c:pt idx="11466">
                  <c:v>2336.34</c:v>
                </c:pt>
                <c:pt idx="11467">
                  <c:v>2884.86</c:v>
                </c:pt>
                <c:pt idx="11468">
                  <c:v>2015.67</c:v>
                </c:pt>
                <c:pt idx="11469">
                  <c:v>2484.96</c:v>
                </c:pt>
                <c:pt idx="11470">
                  <c:v>1478.44</c:v>
                </c:pt>
                <c:pt idx="11471">
                  <c:v>2052.27</c:v>
                </c:pt>
                <c:pt idx="11472">
                  <c:v>1851.99</c:v>
                </c:pt>
                <c:pt idx="11473">
                  <c:v>2537.81</c:v>
                </c:pt>
                <c:pt idx="11474">
                  <c:v>2414.7199999999998</c:v>
                </c:pt>
                <c:pt idx="11475">
                  <c:v>1933.79</c:v>
                </c:pt>
                <c:pt idx="11476">
                  <c:v>2199.63</c:v>
                </c:pt>
                <c:pt idx="11477">
                  <c:v>1752.41</c:v>
                </c:pt>
                <c:pt idx="11478">
                  <c:v>3427.78</c:v>
                </c:pt>
                <c:pt idx="11479">
                  <c:v>1910.95</c:v>
                </c:pt>
                <c:pt idx="11480">
                  <c:v>1988.58</c:v>
                </c:pt>
                <c:pt idx="11481">
                  <c:v>1887.11</c:v>
                </c:pt>
                <c:pt idx="11482">
                  <c:v>1596.39</c:v>
                </c:pt>
                <c:pt idx="11483">
                  <c:v>2012.72</c:v>
                </c:pt>
                <c:pt idx="11484">
                  <c:v>1617.59</c:v>
                </c:pt>
                <c:pt idx="11485">
                  <c:v>2193.6</c:v>
                </c:pt>
                <c:pt idx="11486">
                  <c:v>4275.58</c:v>
                </c:pt>
                <c:pt idx="11487">
                  <c:v>2280.88</c:v>
                </c:pt>
                <c:pt idx="11488">
                  <c:v>2786.72</c:v>
                </c:pt>
                <c:pt idx="11489">
                  <c:v>2184.84</c:v>
                </c:pt>
                <c:pt idx="11490">
                  <c:v>1898.5</c:v>
                </c:pt>
                <c:pt idx="11491">
                  <c:v>1989.13</c:v>
                </c:pt>
                <c:pt idx="11492">
                  <c:v>1546.85</c:v>
                </c:pt>
                <c:pt idx="11493">
                  <c:v>1943.83</c:v>
                </c:pt>
                <c:pt idx="11494">
                  <c:v>1937.07</c:v>
                </c:pt>
                <c:pt idx="11495">
                  <c:v>2144.73</c:v>
                </c:pt>
                <c:pt idx="11496">
                  <c:v>2133.36</c:v>
                </c:pt>
                <c:pt idx="11497">
                  <c:v>2720.97</c:v>
                </c:pt>
                <c:pt idx="11498">
                  <c:v>2106.89</c:v>
                </c:pt>
                <c:pt idx="11499">
                  <c:v>2682.86</c:v>
                </c:pt>
                <c:pt idx="11500">
                  <c:v>2013.66</c:v>
                </c:pt>
                <c:pt idx="11501">
                  <c:v>1551.4</c:v>
                </c:pt>
                <c:pt idx="11502">
                  <c:v>2144.2600000000002</c:v>
                </c:pt>
                <c:pt idx="11503">
                  <c:v>1706.64</c:v>
                </c:pt>
                <c:pt idx="11504">
                  <c:v>1171.9100000000001</c:v>
                </c:pt>
                <c:pt idx="11505">
                  <c:v>2241.96</c:v>
                </c:pt>
                <c:pt idx="11506">
                  <c:v>1473.32</c:v>
                </c:pt>
                <c:pt idx="11507">
                  <c:v>1780.37</c:v>
                </c:pt>
                <c:pt idx="11508">
                  <c:v>1897.52</c:v>
                </c:pt>
                <c:pt idx="11509">
                  <c:v>2788.11</c:v>
                </c:pt>
                <c:pt idx="11510">
                  <c:v>2136.04</c:v>
                </c:pt>
                <c:pt idx="11511">
                  <c:v>1917.28</c:v>
                </c:pt>
                <c:pt idx="11512">
                  <c:v>2702.27</c:v>
                </c:pt>
                <c:pt idx="11513">
                  <c:v>2478.88</c:v>
                </c:pt>
                <c:pt idx="11514">
                  <c:v>2430.16</c:v>
                </c:pt>
                <c:pt idx="11515">
                  <c:v>3002.6</c:v>
                </c:pt>
                <c:pt idx="11516">
                  <c:v>1750.89</c:v>
                </c:pt>
                <c:pt idx="11517">
                  <c:v>1907.78</c:v>
                </c:pt>
                <c:pt idx="11518">
                  <c:v>2856.64</c:v>
                </c:pt>
                <c:pt idx="11519">
                  <c:v>2272.27</c:v>
                </c:pt>
                <c:pt idx="11520">
                  <c:v>1727.24</c:v>
                </c:pt>
                <c:pt idx="11521">
                  <c:v>2566.37</c:v>
                </c:pt>
                <c:pt idx="11522">
                  <c:v>2377.3000000000002</c:v>
                </c:pt>
                <c:pt idx="11523">
                  <c:v>2275.41</c:v>
                </c:pt>
                <c:pt idx="11524">
                  <c:v>1745.38</c:v>
                </c:pt>
                <c:pt idx="11525">
                  <c:v>2332.0500000000002</c:v>
                </c:pt>
                <c:pt idx="11526">
                  <c:v>1846.82</c:v>
                </c:pt>
                <c:pt idx="11527">
                  <c:v>2101.19</c:v>
                </c:pt>
                <c:pt idx="11528">
                  <c:v>1815.96</c:v>
                </c:pt>
                <c:pt idx="11529">
                  <c:v>1403.26</c:v>
                </c:pt>
                <c:pt idx="11530">
                  <c:v>1273.71</c:v>
                </c:pt>
                <c:pt idx="11531">
                  <c:v>1591.05</c:v>
                </c:pt>
                <c:pt idx="11532">
                  <c:v>2562.0300000000002</c:v>
                </c:pt>
                <c:pt idx="11533">
                  <c:v>2215.5</c:v>
                </c:pt>
                <c:pt idx="11534">
                  <c:v>1107.6300000000001</c:v>
                </c:pt>
                <c:pt idx="11535">
                  <c:v>2005.84</c:v>
                </c:pt>
                <c:pt idx="11536">
                  <c:v>1349.79</c:v>
                </c:pt>
                <c:pt idx="11537">
                  <c:v>1461.11</c:v>
                </c:pt>
                <c:pt idx="11538">
                  <c:v>2074.89</c:v>
                </c:pt>
                <c:pt idx="11539">
                  <c:v>1745.23</c:v>
                </c:pt>
                <c:pt idx="11540">
                  <c:v>2661.78</c:v>
                </c:pt>
                <c:pt idx="11541">
                  <c:v>4726.93</c:v>
                </c:pt>
                <c:pt idx="11542">
                  <c:v>1443.43</c:v>
                </c:pt>
                <c:pt idx="11543">
                  <c:v>2121.23</c:v>
                </c:pt>
                <c:pt idx="11544">
                  <c:v>2255.0700000000002</c:v>
                </c:pt>
                <c:pt idx="11545">
                  <c:v>1616.98</c:v>
                </c:pt>
                <c:pt idx="11546">
                  <c:v>1808.09</c:v>
                </c:pt>
                <c:pt idx="11547">
                  <c:v>2055.17</c:v>
                </c:pt>
                <c:pt idx="11548">
                  <c:v>1501.63</c:v>
                </c:pt>
                <c:pt idx="11549">
                  <c:v>1557.71</c:v>
                </c:pt>
                <c:pt idx="11550">
                  <c:v>1408.35</c:v>
                </c:pt>
                <c:pt idx="11551">
                  <c:v>2117.3200000000002</c:v>
                </c:pt>
                <c:pt idx="11552">
                  <c:v>2179.17</c:v>
                </c:pt>
                <c:pt idx="11553">
                  <c:v>1905.16</c:v>
                </c:pt>
                <c:pt idx="11554">
                  <c:v>1406.91</c:v>
                </c:pt>
                <c:pt idx="11555">
                  <c:v>1299.46</c:v>
                </c:pt>
                <c:pt idx="11556">
                  <c:v>1885.59</c:v>
                </c:pt>
                <c:pt idx="11557">
                  <c:v>1283.33</c:v>
                </c:pt>
                <c:pt idx="11558">
                  <c:v>1417.75</c:v>
                </c:pt>
                <c:pt idx="11559">
                  <c:v>1256.72</c:v>
                </c:pt>
                <c:pt idx="11560">
                  <c:v>1262.43</c:v>
                </c:pt>
                <c:pt idx="11561">
                  <c:v>2375.13</c:v>
                </c:pt>
                <c:pt idx="11562">
                  <c:v>1932.12</c:v>
                </c:pt>
                <c:pt idx="11563">
                  <c:v>1341.46</c:v>
                </c:pt>
                <c:pt idx="11564">
                  <c:v>1962.54</c:v>
                </c:pt>
                <c:pt idx="11565">
                  <c:v>1466.59</c:v>
                </c:pt>
                <c:pt idx="11566">
                  <c:v>1393.54</c:v>
                </c:pt>
                <c:pt idx="11567">
                  <c:v>1173.25</c:v>
                </c:pt>
                <c:pt idx="11568">
                  <c:v>1193.3800000000001</c:v>
                </c:pt>
                <c:pt idx="11569">
                  <c:v>1282.58</c:v>
                </c:pt>
                <c:pt idx="11570">
                  <c:v>1136.29</c:v>
                </c:pt>
                <c:pt idx="11571">
                  <c:v>1567.67</c:v>
                </c:pt>
                <c:pt idx="11572">
                  <c:v>2009.96</c:v>
                </c:pt>
                <c:pt idx="11573">
                  <c:v>1897.26</c:v>
                </c:pt>
                <c:pt idx="11574">
                  <c:v>1213.6199999999999</c:v>
                </c:pt>
                <c:pt idx="11575">
                  <c:v>1516.82</c:v>
                </c:pt>
                <c:pt idx="11576">
                  <c:v>1709.37</c:v>
                </c:pt>
                <c:pt idx="11577">
                  <c:v>1555.93</c:v>
                </c:pt>
                <c:pt idx="11578">
                  <c:v>1530.11</c:v>
                </c:pt>
                <c:pt idx="11579">
                  <c:v>1335.59</c:v>
                </c:pt>
                <c:pt idx="11580">
                  <c:v>1503.1</c:v>
                </c:pt>
                <c:pt idx="11581">
                  <c:v>1586.28</c:v>
                </c:pt>
                <c:pt idx="11582">
                  <c:v>1333.76</c:v>
                </c:pt>
                <c:pt idx="11583">
                  <c:v>827.43</c:v>
                </c:pt>
                <c:pt idx="11584">
                  <c:v>1296.8599999999999</c:v>
                </c:pt>
                <c:pt idx="11585">
                  <c:v>3291.7</c:v>
                </c:pt>
                <c:pt idx="11586">
                  <c:v>2513.69</c:v>
                </c:pt>
                <c:pt idx="11587">
                  <c:v>1685.44</c:v>
                </c:pt>
                <c:pt idx="11588">
                  <c:v>1295.3699999999999</c:v>
                </c:pt>
                <c:pt idx="11589">
                  <c:v>2151.73</c:v>
                </c:pt>
                <c:pt idx="11590">
                  <c:v>1823.59</c:v>
                </c:pt>
                <c:pt idx="11591">
                  <c:v>1399.65</c:v>
                </c:pt>
                <c:pt idx="11592">
                  <c:v>2225.48</c:v>
                </c:pt>
                <c:pt idx="11593">
                  <c:v>935.09</c:v>
                </c:pt>
                <c:pt idx="11594">
                  <c:v>1609.07</c:v>
                </c:pt>
                <c:pt idx="11595">
                  <c:v>2046.8</c:v>
                </c:pt>
                <c:pt idx="11596">
                  <c:v>1285.77</c:v>
                </c:pt>
                <c:pt idx="11597">
                  <c:v>984.15</c:v>
                </c:pt>
                <c:pt idx="11598">
                  <c:v>1493.13</c:v>
                </c:pt>
                <c:pt idx="11599">
                  <c:v>2103.85</c:v>
                </c:pt>
                <c:pt idx="11600">
                  <c:v>1717.12</c:v>
                </c:pt>
                <c:pt idx="11601">
                  <c:v>1849.5</c:v>
                </c:pt>
                <c:pt idx="11602">
                  <c:v>1222.02</c:v>
                </c:pt>
                <c:pt idx="11603">
                  <c:v>1074.8800000000001</c:v>
                </c:pt>
                <c:pt idx="11604">
                  <c:v>1662.47</c:v>
                </c:pt>
                <c:pt idx="11605">
                  <c:v>2021.01</c:v>
                </c:pt>
                <c:pt idx="11606">
                  <c:v>1501.41</c:v>
                </c:pt>
                <c:pt idx="11607">
                  <c:v>2113.54</c:v>
                </c:pt>
                <c:pt idx="11608">
                  <c:v>1062.79</c:v>
                </c:pt>
                <c:pt idx="11609">
                  <c:v>1328.21</c:v>
                </c:pt>
                <c:pt idx="11610">
                  <c:v>923.17</c:v>
                </c:pt>
                <c:pt idx="11611">
                  <c:v>1699.04</c:v>
                </c:pt>
                <c:pt idx="11612">
                  <c:v>1959.67</c:v>
                </c:pt>
                <c:pt idx="11613">
                  <c:v>1741.99</c:v>
                </c:pt>
                <c:pt idx="11614">
                  <c:v>1113.9100000000001</c:v>
                </c:pt>
                <c:pt idx="11615">
                  <c:v>1407.62</c:v>
                </c:pt>
                <c:pt idx="11616">
                  <c:v>1552.51</c:v>
                </c:pt>
                <c:pt idx="11617">
                  <c:v>1406.88</c:v>
                </c:pt>
                <c:pt idx="11618">
                  <c:v>1470.81</c:v>
                </c:pt>
                <c:pt idx="11619">
                  <c:v>1635.36</c:v>
                </c:pt>
                <c:pt idx="11620">
                  <c:v>1021.32</c:v>
                </c:pt>
                <c:pt idx="11621">
                  <c:v>1626.65</c:v>
                </c:pt>
                <c:pt idx="11622">
                  <c:v>1848.65</c:v>
                </c:pt>
                <c:pt idx="11623">
                  <c:v>1583.55</c:v>
                </c:pt>
                <c:pt idx="11624">
                  <c:v>2069.02</c:v>
                </c:pt>
                <c:pt idx="11625">
                  <c:v>1378.71</c:v>
                </c:pt>
                <c:pt idx="11626">
                  <c:v>2149.83</c:v>
                </c:pt>
                <c:pt idx="11627">
                  <c:v>1771.95</c:v>
                </c:pt>
                <c:pt idx="11628">
                  <c:v>5135.95</c:v>
                </c:pt>
                <c:pt idx="11629">
                  <c:v>1909.07</c:v>
                </c:pt>
                <c:pt idx="11630">
                  <c:v>1262.56</c:v>
                </c:pt>
                <c:pt idx="11631">
                  <c:v>2159.2199999999998</c:v>
                </c:pt>
                <c:pt idx="11632">
                  <c:v>1539.54</c:v>
                </c:pt>
                <c:pt idx="11633">
                  <c:v>980.89</c:v>
                </c:pt>
                <c:pt idx="11634">
                  <c:v>2417.11</c:v>
                </c:pt>
                <c:pt idx="11635">
                  <c:v>2336.4</c:v>
                </c:pt>
                <c:pt idx="11636">
                  <c:v>1190.78</c:v>
                </c:pt>
                <c:pt idx="11637">
                  <c:v>2277.71</c:v>
                </c:pt>
                <c:pt idx="11638">
                  <c:v>2119.09</c:v>
                </c:pt>
                <c:pt idx="11639">
                  <c:v>2234.5</c:v>
                </c:pt>
                <c:pt idx="11640">
                  <c:v>2334.5100000000002</c:v>
                </c:pt>
                <c:pt idx="11641">
                  <c:v>1819.1</c:v>
                </c:pt>
                <c:pt idx="11642">
                  <c:v>2033.08</c:v>
                </c:pt>
                <c:pt idx="11643">
                  <c:v>3219.25</c:v>
                </c:pt>
                <c:pt idx="11644">
                  <c:v>2554.06</c:v>
                </c:pt>
                <c:pt idx="11645">
                  <c:v>1673.46</c:v>
                </c:pt>
                <c:pt idx="11646">
                  <c:v>1789.47</c:v>
                </c:pt>
                <c:pt idx="11647">
                  <c:v>2939.41</c:v>
                </c:pt>
                <c:pt idx="11648">
                  <c:v>1784.21</c:v>
                </c:pt>
                <c:pt idx="11649">
                  <c:v>1818.49</c:v>
                </c:pt>
                <c:pt idx="11650">
                  <c:v>2542.88</c:v>
                </c:pt>
                <c:pt idx="11651">
                  <c:v>1780.14</c:v>
                </c:pt>
                <c:pt idx="11652">
                  <c:v>2093.0300000000002</c:v>
                </c:pt>
                <c:pt idx="11653">
                  <c:v>2804.43</c:v>
                </c:pt>
                <c:pt idx="11654">
                  <c:v>2787.66</c:v>
                </c:pt>
                <c:pt idx="11655">
                  <c:v>1680.9</c:v>
                </c:pt>
                <c:pt idx="11656">
                  <c:v>2223.84</c:v>
                </c:pt>
                <c:pt idx="11657">
                  <c:v>1744.83</c:v>
                </c:pt>
                <c:pt idx="11658">
                  <c:v>2348.66</c:v>
                </c:pt>
                <c:pt idx="11659">
                  <c:v>2292.48</c:v>
                </c:pt>
                <c:pt idx="11660">
                  <c:v>2115.7600000000002</c:v>
                </c:pt>
                <c:pt idx="11661">
                  <c:v>2145.6799999999998</c:v>
                </c:pt>
                <c:pt idx="11662">
                  <c:v>1653.74</c:v>
                </c:pt>
                <c:pt idx="11663">
                  <c:v>2140.16</c:v>
                </c:pt>
                <c:pt idx="11664">
                  <c:v>1973.47</c:v>
                </c:pt>
                <c:pt idx="11665">
                  <c:v>1176.18</c:v>
                </c:pt>
                <c:pt idx="11666">
                  <c:v>2319.3200000000002</c:v>
                </c:pt>
                <c:pt idx="11667">
                  <c:v>1977.23</c:v>
                </c:pt>
                <c:pt idx="11668">
                  <c:v>2228.59</c:v>
                </c:pt>
                <c:pt idx="11669">
                  <c:v>2661.06</c:v>
                </c:pt>
                <c:pt idx="11670">
                  <c:v>2842.74</c:v>
                </c:pt>
                <c:pt idx="11671">
                  <c:v>3415.89</c:v>
                </c:pt>
                <c:pt idx="11672">
                  <c:v>2244.7199999999998</c:v>
                </c:pt>
                <c:pt idx="11673">
                  <c:v>1679.57</c:v>
                </c:pt>
                <c:pt idx="11674">
                  <c:v>1603.59</c:v>
                </c:pt>
                <c:pt idx="11675">
                  <c:v>1783.94</c:v>
                </c:pt>
                <c:pt idx="11676">
                  <c:v>1890.41</c:v>
                </c:pt>
                <c:pt idx="11677">
                  <c:v>2252.15</c:v>
                </c:pt>
                <c:pt idx="11678">
                  <c:v>1955.73</c:v>
                </c:pt>
                <c:pt idx="11679">
                  <c:v>1944.77</c:v>
                </c:pt>
                <c:pt idx="11680">
                  <c:v>2409.25</c:v>
                </c:pt>
                <c:pt idx="11681">
                  <c:v>2235.1999999999998</c:v>
                </c:pt>
                <c:pt idx="11682">
                  <c:v>1746.33</c:v>
                </c:pt>
                <c:pt idx="11683">
                  <c:v>1682.95</c:v>
                </c:pt>
                <c:pt idx="11684">
                  <c:v>2951.32</c:v>
                </c:pt>
                <c:pt idx="11685">
                  <c:v>2210.75</c:v>
                </c:pt>
                <c:pt idx="11686">
                  <c:v>1837.25</c:v>
                </c:pt>
                <c:pt idx="11687">
                  <c:v>2328.42</c:v>
                </c:pt>
                <c:pt idx="11688">
                  <c:v>2585.19</c:v>
                </c:pt>
                <c:pt idx="11689">
                  <c:v>1823.14</c:v>
                </c:pt>
                <c:pt idx="11690">
                  <c:v>2362.25</c:v>
                </c:pt>
                <c:pt idx="11691">
                  <c:v>2242.66</c:v>
                </c:pt>
                <c:pt idx="11692">
                  <c:v>1383.38</c:v>
                </c:pt>
                <c:pt idx="11693">
                  <c:v>2273.5</c:v>
                </c:pt>
                <c:pt idx="11694">
                  <c:v>2970.93</c:v>
                </c:pt>
                <c:pt idx="11695">
                  <c:v>2629.67</c:v>
                </c:pt>
                <c:pt idx="11696">
                  <c:v>2496.0100000000002</c:v>
                </c:pt>
                <c:pt idx="11697">
                  <c:v>2324.7800000000002</c:v>
                </c:pt>
                <c:pt idx="11698">
                  <c:v>1461.47</c:v>
                </c:pt>
                <c:pt idx="11699">
                  <c:v>1926.76</c:v>
                </c:pt>
                <c:pt idx="11700">
                  <c:v>2308.35</c:v>
                </c:pt>
                <c:pt idx="11701">
                  <c:v>2195.12</c:v>
                </c:pt>
                <c:pt idx="11702">
                  <c:v>1895.92</c:v>
                </c:pt>
                <c:pt idx="11703">
                  <c:v>3221.04</c:v>
                </c:pt>
                <c:pt idx="11704">
                  <c:v>2239.7399999999998</c:v>
                </c:pt>
                <c:pt idx="11705">
                  <c:v>2350.15</c:v>
                </c:pt>
                <c:pt idx="11706">
                  <c:v>2263.5500000000002</c:v>
                </c:pt>
                <c:pt idx="11707">
                  <c:v>1961.32</c:v>
                </c:pt>
                <c:pt idx="11708">
                  <c:v>2383.0300000000002</c:v>
                </c:pt>
                <c:pt idx="11709">
                  <c:v>1822.33</c:v>
                </c:pt>
                <c:pt idx="11710">
                  <c:v>2830.8</c:v>
                </c:pt>
                <c:pt idx="11711">
                  <c:v>1803.39</c:v>
                </c:pt>
                <c:pt idx="11712">
                  <c:v>3056.05</c:v>
                </c:pt>
                <c:pt idx="11713">
                  <c:v>3122</c:v>
                </c:pt>
                <c:pt idx="11714">
                  <c:v>2861.16</c:v>
                </c:pt>
                <c:pt idx="11715">
                  <c:v>2755.63</c:v>
                </c:pt>
                <c:pt idx="11716">
                  <c:v>2505.21</c:v>
                </c:pt>
                <c:pt idx="11717">
                  <c:v>2084.5500000000002</c:v>
                </c:pt>
                <c:pt idx="11718">
                  <c:v>2758.13</c:v>
                </c:pt>
                <c:pt idx="11719">
                  <c:v>2604.96</c:v>
                </c:pt>
                <c:pt idx="11720">
                  <c:v>2381.09</c:v>
                </c:pt>
                <c:pt idx="11721">
                  <c:v>2245.14</c:v>
                </c:pt>
                <c:pt idx="11722">
                  <c:v>2734.33</c:v>
                </c:pt>
                <c:pt idx="11723">
                  <c:v>2184.44</c:v>
                </c:pt>
                <c:pt idx="11724">
                  <c:v>2015.95</c:v>
                </c:pt>
                <c:pt idx="11725">
                  <c:v>2308.5</c:v>
                </c:pt>
                <c:pt idx="11726">
                  <c:v>2305.5300000000002</c:v>
                </c:pt>
                <c:pt idx="11727">
                  <c:v>2066.88</c:v>
                </c:pt>
                <c:pt idx="11728">
                  <c:v>1724.84</c:v>
                </c:pt>
                <c:pt idx="11729">
                  <c:v>1906.71</c:v>
                </c:pt>
                <c:pt idx="11730">
                  <c:v>1512.36</c:v>
                </c:pt>
                <c:pt idx="11731">
                  <c:v>1905.82</c:v>
                </c:pt>
                <c:pt idx="11732">
                  <c:v>1607.03</c:v>
                </c:pt>
                <c:pt idx="11733">
                  <c:v>1827.86</c:v>
                </c:pt>
                <c:pt idx="11734">
                  <c:v>1108.57</c:v>
                </c:pt>
                <c:pt idx="11735">
                  <c:v>2046.7</c:v>
                </c:pt>
                <c:pt idx="11736">
                  <c:v>2269.7800000000002</c:v>
                </c:pt>
                <c:pt idx="11737">
                  <c:v>2613.21</c:v>
                </c:pt>
                <c:pt idx="11738">
                  <c:v>1705.2</c:v>
                </c:pt>
                <c:pt idx="11739">
                  <c:v>3049.4</c:v>
                </c:pt>
                <c:pt idx="11740">
                  <c:v>1586.79</c:v>
                </c:pt>
                <c:pt idx="11741">
                  <c:v>1695.32</c:v>
                </c:pt>
                <c:pt idx="11742">
                  <c:v>1382.05</c:v>
                </c:pt>
                <c:pt idx="11743">
                  <c:v>1900.73</c:v>
                </c:pt>
                <c:pt idx="11744">
                  <c:v>1345.16</c:v>
                </c:pt>
                <c:pt idx="11745">
                  <c:v>1238</c:v>
                </c:pt>
                <c:pt idx="11746">
                  <c:v>2061.69</c:v>
                </c:pt>
                <c:pt idx="11747">
                  <c:v>1154.1400000000001</c:v>
                </c:pt>
                <c:pt idx="11748">
                  <c:v>1891.22</c:v>
                </c:pt>
                <c:pt idx="11749">
                  <c:v>1661.71</c:v>
                </c:pt>
                <c:pt idx="11750">
                  <c:v>1789.88</c:v>
                </c:pt>
                <c:pt idx="11751">
                  <c:v>1261.1099999999999</c:v>
                </c:pt>
                <c:pt idx="11752">
                  <c:v>1696.76</c:v>
                </c:pt>
                <c:pt idx="11753">
                  <c:v>1687.86</c:v>
                </c:pt>
                <c:pt idx="11754">
                  <c:v>1871.39</c:v>
                </c:pt>
                <c:pt idx="11755">
                  <c:v>850.19</c:v>
                </c:pt>
                <c:pt idx="11756">
                  <c:v>1232.3699999999999</c:v>
                </c:pt>
                <c:pt idx="11757">
                  <c:v>1601.25</c:v>
                </c:pt>
                <c:pt idx="11758">
                  <c:v>1800.43</c:v>
                </c:pt>
                <c:pt idx="11759">
                  <c:v>1060.6099999999999</c:v>
                </c:pt>
                <c:pt idx="11760">
                  <c:v>1541.45</c:v>
                </c:pt>
                <c:pt idx="11761">
                  <c:v>1755.26</c:v>
                </c:pt>
                <c:pt idx="11762">
                  <c:v>2222.65</c:v>
                </c:pt>
                <c:pt idx="11763">
                  <c:v>378.83</c:v>
                </c:pt>
                <c:pt idx="11764">
                  <c:v>1383.75</c:v>
                </c:pt>
                <c:pt idx="11765">
                  <c:v>1980.97</c:v>
                </c:pt>
                <c:pt idx="11766">
                  <c:v>1046.23</c:v>
                </c:pt>
                <c:pt idx="11767">
                  <c:v>1190.9100000000001</c:v>
                </c:pt>
                <c:pt idx="11768">
                  <c:v>1552.37</c:v>
                </c:pt>
                <c:pt idx="11769">
                  <c:v>561.37</c:v>
                </c:pt>
                <c:pt idx="11770">
                  <c:v>727.74</c:v>
                </c:pt>
                <c:pt idx="11771">
                  <c:v>1517.96</c:v>
                </c:pt>
                <c:pt idx="11772">
                  <c:v>1142.45</c:v>
                </c:pt>
                <c:pt idx="11773">
                  <c:v>1174.7</c:v>
                </c:pt>
                <c:pt idx="11774">
                  <c:v>636.97</c:v>
                </c:pt>
                <c:pt idx="11775">
                  <c:v>1521.34</c:v>
                </c:pt>
                <c:pt idx="11776">
                  <c:v>1709.52</c:v>
                </c:pt>
                <c:pt idx="11777">
                  <c:v>1112.79</c:v>
                </c:pt>
                <c:pt idx="11778">
                  <c:v>869.64</c:v>
                </c:pt>
                <c:pt idx="11779">
                  <c:v>1189.42</c:v>
                </c:pt>
                <c:pt idx="11780">
                  <c:v>1393.56</c:v>
                </c:pt>
                <c:pt idx="11781">
                  <c:v>968.26</c:v>
                </c:pt>
                <c:pt idx="11782">
                  <c:v>1285.1400000000001</c:v>
                </c:pt>
                <c:pt idx="11783">
                  <c:v>821.8</c:v>
                </c:pt>
                <c:pt idx="11784">
                  <c:v>1344.64</c:v>
                </c:pt>
                <c:pt idx="11785">
                  <c:v>1154.31</c:v>
                </c:pt>
                <c:pt idx="11786">
                  <c:v>1332.7</c:v>
                </c:pt>
                <c:pt idx="11787">
                  <c:v>1682.05</c:v>
                </c:pt>
                <c:pt idx="11788">
                  <c:v>977.84</c:v>
                </c:pt>
                <c:pt idx="11789">
                  <c:v>2076.8000000000002</c:v>
                </c:pt>
                <c:pt idx="11790">
                  <c:v>1536.7</c:v>
                </c:pt>
                <c:pt idx="11791">
                  <c:v>231.89</c:v>
                </c:pt>
                <c:pt idx="11792">
                  <c:v>862.47</c:v>
                </c:pt>
                <c:pt idx="11793">
                  <c:v>867.02</c:v>
                </c:pt>
                <c:pt idx="11794">
                  <c:v>1108.53</c:v>
                </c:pt>
                <c:pt idx="11795">
                  <c:v>1216.83</c:v>
                </c:pt>
                <c:pt idx="11796">
                  <c:v>1839.28</c:v>
                </c:pt>
                <c:pt idx="11797">
                  <c:v>1186.73</c:v>
                </c:pt>
                <c:pt idx="11798">
                  <c:v>1280.31</c:v>
                </c:pt>
                <c:pt idx="11799">
                  <c:v>1657.9</c:v>
                </c:pt>
                <c:pt idx="11800">
                  <c:v>2515.56</c:v>
                </c:pt>
                <c:pt idx="11801">
                  <c:v>1880.62</c:v>
                </c:pt>
                <c:pt idx="11802">
                  <c:v>811.58</c:v>
                </c:pt>
                <c:pt idx="11803">
                  <c:v>752.36</c:v>
                </c:pt>
                <c:pt idx="11804">
                  <c:v>1170.1300000000001</c:v>
                </c:pt>
                <c:pt idx="11805">
                  <c:v>988.86</c:v>
                </c:pt>
                <c:pt idx="11806">
                  <c:v>1057.1400000000001</c:v>
                </c:pt>
                <c:pt idx="11807">
                  <c:v>505.67</c:v>
                </c:pt>
                <c:pt idx="11808">
                  <c:v>1010.08</c:v>
                </c:pt>
                <c:pt idx="11809">
                  <c:v>1270.72</c:v>
                </c:pt>
                <c:pt idx="11810">
                  <c:v>1250.7</c:v>
                </c:pt>
                <c:pt idx="11811">
                  <c:v>1579.92</c:v>
                </c:pt>
                <c:pt idx="11812">
                  <c:v>846.32</c:v>
                </c:pt>
                <c:pt idx="11813">
                  <c:v>1199.54</c:v>
                </c:pt>
                <c:pt idx="11814">
                  <c:v>503.05</c:v>
                </c:pt>
                <c:pt idx="11815">
                  <c:v>1252.27</c:v>
                </c:pt>
                <c:pt idx="11816">
                  <c:v>782.09</c:v>
                </c:pt>
                <c:pt idx="11817">
                  <c:v>1086.71</c:v>
                </c:pt>
                <c:pt idx="11818">
                  <c:v>1590.67</c:v>
                </c:pt>
                <c:pt idx="11819">
                  <c:v>1277.57</c:v>
                </c:pt>
                <c:pt idx="11820">
                  <c:v>567.38</c:v>
                </c:pt>
                <c:pt idx="11821">
                  <c:v>1466.79</c:v>
                </c:pt>
                <c:pt idx="11822">
                  <c:v>2103.96</c:v>
                </c:pt>
                <c:pt idx="11823">
                  <c:v>1746.49</c:v>
                </c:pt>
                <c:pt idx="11824">
                  <c:v>984.61</c:v>
                </c:pt>
                <c:pt idx="11825">
                  <c:v>1517.47</c:v>
                </c:pt>
                <c:pt idx="11826">
                  <c:v>1666.35</c:v>
                </c:pt>
                <c:pt idx="11827">
                  <c:v>995.98</c:v>
                </c:pt>
                <c:pt idx="11828">
                  <c:v>868.94</c:v>
                </c:pt>
                <c:pt idx="11829">
                  <c:v>1473.91</c:v>
                </c:pt>
                <c:pt idx="11830">
                  <c:v>1209.6600000000001</c:v>
                </c:pt>
                <c:pt idx="11831">
                  <c:v>2674.73</c:v>
                </c:pt>
                <c:pt idx="11832">
                  <c:v>1359.72</c:v>
                </c:pt>
                <c:pt idx="11833">
                  <c:v>667.44</c:v>
                </c:pt>
                <c:pt idx="11834">
                  <c:v>1400.04</c:v>
                </c:pt>
                <c:pt idx="11835">
                  <c:v>735.44</c:v>
                </c:pt>
                <c:pt idx="11836">
                  <c:v>1054.43</c:v>
                </c:pt>
                <c:pt idx="11837">
                  <c:v>703.27</c:v>
                </c:pt>
                <c:pt idx="11838">
                  <c:v>872.94</c:v>
                </c:pt>
                <c:pt idx="11839">
                  <c:v>911.54</c:v>
                </c:pt>
                <c:pt idx="11840">
                  <c:v>484.52</c:v>
                </c:pt>
                <c:pt idx="11841">
                  <c:v>1034.52</c:v>
                </c:pt>
                <c:pt idx="11842">
                  <c:v>1182.71</c:v>
                </c:pt>
                <c:pt idx="11843">
                  <c:v>541.84</c:v>
                </c:pt>
                <c:pt idx="11844">
                  <c:v>1153.9000000000001</c:v>
                </c:pt>
                <c:pt idx="11845">
                  <c:v>809.99</c:v>
                </c:pt>
                <c:pt idx="11846">
                  <c:v>638.63</c:v>
                </c:pt>
                <c:pt idx="11847">
                  <c:v>1219.56</c:v>
                </c:pt>
                <c:pt idx="11848">
                  <c:v>1324.89</c:v>
                </c:pt>
                <c:pt idx="11849">
                  <c:v>829.46</c:v>
                </c:pt>
                <c:pt idx="11850">
                  <c:v>328.24</c:v>
                </c:pt>
                <c:pt idx="11851">
                  <c:v>426.24</c:v>
                </c:pt>
                <c:pt idx="11852">
                  <c:v>1333.68</c:v>
                </c:pt>
                <c:pt idx="11853">
                  <c:v>741.94</c:v>
                </c:pt>
                <c:pt idx="11854">
                  <c:v>1302.8599999999999</c:v>
                </c:pt>
                <c:pt idx="11855">
                  <c:v>1412.05</c:v>
                </c:pt>
                <c:pt idx="11856">
                  <c:v>1513.3</c:v>
                </c:pt>
                <c:pt idx="11857">
                  <c:v>603.26</c:v>
                </c:pt>
                <c:pt idx="11858">
                  <c:v>611.78</c:v>
                </c:pt>
                <c:pt idx="11859">
                  <c:v>426.81</c:v>
                </c:pt>
                <c:pt idx="11860">
                  <c:v>1268.4000000000001</c:v>
                </c:pt>
                <c:pt idx="11861">
                  <c:v>1488.13</c:v>
                </c:pt>
                <c:pt idx="11862">
                  <c:v>930.34</c:v>
                </c:pt>
                <c:pt idx="11863">
                  <c:v>922.65</c:v>
                </c:pt>
                <c:pt idx="11864">
                  <c:v>417.05</c:v>
                </c:pt>
                <c:pt idx="11865">
                  <c:v>1003.65</c:v>
                </c:pt>
                <c:pt idx="11866">
                  <c:v>957.54</c:v>
                </c:pt>
                <c:pt idx="11867">
                  <c:v>721.96</c:v>
                </c:pt>
                <c:pt idx="11868">
                  <c:v>830.48</c:v>
                </c:pt>
                <c:pt idx="11869">
                  <c:v>771.36</c:v>
                </c:pt>
                <c:pt idx="11870">
                  <c:v>972.69</c:v>
                </c:pt>
                <c:pt idx="11871">
                  <c:v>659.91</c:v>
                </c:pt>
                <c:pt idx="11872">
                  <c:v>360.59</c:v>
                </c:pt>
                <c:pt idx="11873">
                  <c:v>1008.72</c:v>
                </c:pt>
                <c:pt idx="11874">
                  <c:v>981.57</c:v>
                </c:pt>
                <c:pt idx="11875">
                  <c:v>621.64</c:v>
                </c:pt>
                <c:pt idx="11876">
                  <c:v>398.68</c:v>
                </c:pt>
                <c:pt idx="11877">
                  <c:v>1014.45</c:v>
                </c:pt>
                <c:pt idx="11878">
                  <c:v>666.78</c:v>
                </c:pt>
                <c:pt idx="11879">
                  <c:v>646.37</c:v>
                </c:pt>
                <c:pt idx="11880">
                  <c:v>698.18</c:v>
                </c:pt>
                <c:pt idx="11881">
                  <c:v>493.31</c:v>
                </c:pt>
                <c:pt idx="11882">
                  <c:v>457.33</c:v>
                </c:pt>
                <c:pt idx="11883">
                  <c:v>650.33000000000004</c:v>
                </c:pt>
                <c:pt idx="11884">
                  <c:v>807.24</c:v>
                </c:pt>
                <c:pt idx="11885">
                  <c:v>1328.07</c:v>
                </c:pt>
                <c:pt idx="11886">
                  <c:v>506.31</c:v>
                </c:pt>
                <c:pt idx="11887">
                  <c:v>969.58</c:v>
                </c:pt>
                <c:pt idx="11888">
                  <c:v>1027.1600000000001</c:v>
                </c:pt>
                <c:pt idx="11889">
                  <c:v>801.28</c:v>
                </c:pt>
                <c:pt idx="11890">
                  <c:v>1001.24</c:v>
                </c:pt>
                <c:pt idx="11891">
                  <c:v>183.78</c:v>
                </c:pt>
                <c:pt idx="11892">
                  <c:v>589.82000000000005</c:v>
                </c:pt>
                <c:pt idx="11893">
                  <c:v>326.16000000000003</c:v>
                </c:pt>
                <c:pt idx="11894">
                  <c:v>449.33</c:v>
                </c:pt>
                <c:pt idx="11895">
                  <c:v>652.52</c:v>
                </c:pt>
                <c:pt idx="11896">
                  <c:v>514.72</c:v>
                </c:pt>
                <c:pt idx="11897">
                  <c:v>576.14</c:v>
                </c:pt>
                <c:pt idx="11898">
                  <c:v>739.08</c:v>
                </c:pt>
                <c:pt idx="11899">
                  <c:v>633.24</c:v>
                </c:pt>
                <c:pt idx="11900">
                  <c:v>690.21</c:v>
                </c:pt>
                <c:pt idx="11901">
                  <c:v>553.59</c:v>
                </c:pt>
                <c:pt idx="11902">
                  <c:v>1729.55</c:v>
                </c:pt>
                <c:pt idx="11903">
                  <c:v>740.8</c:v>
                </c:pt>
                <c:pt idx="11904">
                  <c:v>750.16</c:v>
                </c:pt>
                <c:pt idx="11905">
                  <c:v>1184.57</c:v>
                </c:pt>
                <c:pt idx="11906">
                  <c:v>593.46</c:v>
                </c:pt>
                <c:pt idx="11907">
                  <c:v>703.55</c:v>
                </c:pt>
                <c:pt idx="11908">
                  <c:v>726.04</c:v>
                </c:pt>
                <c:pt idx="11909">
                  <c:v>1279.1500000000001</c:v>
                </c:pt>
                <c:pt idx="11910">
                  <c:v>782.33</c:v>
                </c:pt>
                <c:pt idx="11911">
                  <c:v>390.88</c:v>
                </c:pt>
                <c:pt idx="11912">
                  <c:v>1353.17</c:v>
                </c:pt>
                <c:pt idx="11913">
                  <c:v>834.38</c:v>
                </c:pt>
                <c:pt idx="11914">
                  <c:v>659.15</c:v>
                </c:pt>
                <c:pt idx="11915">
                  <c:v>408.16</c:v>
                </c:pt>
                <c:pt idx="11916">
                  <c:v>312.01</c:v>
                </c:pt>
                <c:pt idx="11917">
                  <c:v>698.22</c:v>
                </c:pt>
                <c:pt idx="11918">
                  <c:v>684.82</c:v>
                </c:pt>
                <c:pt idx="11919">
                  <c:v>646.09</c:v>
                </c:pt>
                <c:pt idx="11920">
                  <c:v>312.56</c:v>
                </c:pt>
                <c:pt idx="11921">
                  <c:v>694.84</c:v>
                </c:pt>
                <c:pt idx="11922">
                  <c:v>229.67</c:v>
                </c:pt>
                <c:pt idx="11923">
                  <c:v>582.47</c:v>
                </c:pt>
                <c:pt idx="11924">
                  <c:v>398.86</c:v>
                </c:pt>
                <c:pt idx="11925">
                  <c:v>172.23</c:v>
                </c:pt>
                <c:pt idx="11926">
                  <c:v>994.32</c:v>
                </c:pt>
                <c:pt idx="11927">
                  <c:v>525.11</c:v>
                </c:pt>
                <c:pt idx="11928">
                  <c:v>118.82</c:v>
                </c:pt>
                <c:pt idx="11929">
                  <c:v>539.54</c:v>
                </c:pt>
                <c:pt idx="11930">
                  <c:v>292.88</c:v>
                </c:pt>
                <c:pt idx="11931">
                  <c:v>638.84</c:v>
                </c:pt>
                <c:pt idx="11932">
                  <c:v>348.6</c:v>
                </c:pt>
                <c:pt idx="11933">
                  <c:v>260.31</c:v>
                </c:pt>
                <c:pt idx="11934">
                  <c:v>391.03</c:v>
                </c:pt>
                <c:pt idx="11935">
                  <c:v>759.58</c:v>
                </c:pt>
                <c:pt idx="11936">
                  <c:v>100.21</c:v>
                </c:pt>
                <c:pt idx="11937">
                  <c:v>864.5</c:v>
                </c:pt>
                <c:pt idx="11938">
                  <c:v>634.64</c:v>
                </c:pt>
                <c:pt idx="11939">
                  <c:v>884.37</c:v>
                </c:pt>
                <c:pt idx="11940">
                  <c:v>305.83</c:v>
                </c:pt>
                <c:pt idx="11941">
                  <c:v>280.22000000000003</c:v>
                </c:pt>
                <c:pt idx="11942">
                  <c:v>433.02</c:v>
                </c:pt>
                <c:pt idx="11943">
                  <c:v>73.599999999999994</c:v>
                </c:pt>
                <c:pt idx="11944">
                  <c:v>178.28</c:v>
                </c:pt>
                <c:pt idx="11945">
                  <c:v>109.29</c:v>
                </c:pt>
                <c:pt idx="11946">
                  <c:v>845.2</c:v>
                </c:pt>
                <c:pt idx="11947">
                  <c:v>923.61</c:v>
                </c:pt>
                <c:pt idx="11948">
                  <c:v>647.62</c:v>
                </c:pt>
                <c:pt idx="11949">
                  <c:v>1005.41</c:v>
                </c:pt>
                <c:pt idx="11950">
                  <c:v>273.08999999999997</c:v>
                </c:pt>
                <c:pt idx="11951">
                  <c:v>296.57</c:v>
                </c:pt>
                <c:pt idx="11952">
                  <c:v>379.95</c:v>
                </c:pt>
                <c:pt idx="11953">
                  <c:v>902.7</c:v>
                </c:pt>
                <c:pt idx="11954">
                  <c:v>537.04999999999995</c:v>
                </c:pt>
                <c:pt idx="11955">
                  <c:v>257.86</c:v>
                </c:pt>
                <c:pt idx="11956">
                  <c:v>105.74</c:v>
                </c:pt>
                <c:pt idx="11957">
                  <c:v>233.64</c:v>
                </c:pt>
                <c:pt idx="11958">
                  <c:v>699.12</c:v>
                </c:pt>
                <c:pt idx="11959">
                  <c:v>693.27</c:v>
                </c:pt>
                <c:pt idx="11960">
                  <c:v>1195.49</c:v>
                </c:pt>
                <c:pt idx="11961">
                  <c:v>140.31</c:v>
                </c:pt>
                <c:pt idx="11962">
                  <c:v>1011.47</c:v>
                </c:pt>
                <c:pt idx="11963">
                  <c:v>603.89</c:v>
                </c:pt>
                <c:pt idx="11964">
                  <c:v>358.64</c:v>
                </c:pt>
                <c:pt idx="11965">
                  <c:v>272.14999999999998</c:v>
                </c:pt>
                <c:pt idx="11966">
                  <c:v>356.88</c:v>
                </c:pt>
                <c:pt idx="11967">
                  <c:v>377.12</c:v>
                </c:pt>
                <c:pt idx="11968">
                  <c:v>511.44</c:v>
                </c:pt>
                <c:pt idx="11969">
                  <c:v>1041.5999999999999</c:v>
                </c:pt>
                <c:pt idx="11970">
                  <c:v>590.49</c:v>
                </c:pt>
                <c:pt idx="11971">
                  <c:v>346.65</c:v>
                </c:pt>
                <c:pt idx="11972">
                  <c:v>834.88</c:v>
                </c:pt>
                <c:pt idx="11973">
                  <c:v>531.35</c:v>
                </c:pt>
                <c:pt idx="11974">
                  <c:v>513.09</c:v>
                </c:pt>
                <c:pt idx="11975">
                  <c:v>530.29</c:v>
                </c:pt>
                <c:pt idx="11976">
                  <c:v>743.89</c:v>
                </c:pt>
                <c:pt idx="11977">
                  <c:v>674.14</c:v>
                </c:pt>
                <c:pt idx="11978">
                  <c:v>600.71</c:v>
                </c:pt>
                <c:pt idx="11979">
                  <c:v>599.45000000000005</c:v>
                </c:pt>
                <c:pt idx="11980">
                  <c:v>809.19</c:v>
                </c:pt>
                <c:pt idx="11981">
                  <c:v>686.96</c:v>
                </c:pt>
                <c:pt idx="11982">
                  <c:v>253.12</c:v>
                </c:pt>
                <c:pt idx="11983">
                  <c:v>222.61</c:v>
                </c:pt>
                <c:pt idx="11984">
                  <c:v>837.91</c:v>
                </c:pt>
                <c:pt idx="11985">
                  <c:v>915.63</c:v>
                </c:pt>
                <c:pt idx="11986">
                  <c:v>1143.5</c:v>
                </c:pt>
                <c:pt idx="11987">
                  <c:v>432.04</c:v>
                </c:pt>
                <c:pt idx="11988">
                  <c:v>227.51</c:v>
                </c:pt>
                <c:pt idx="11989">
                  <c:v>571.21</c:v>
                </c:pt>
                <c:pt idx="11990">
                  <c:v>681.13</c:v>
                </c:pt>
                <c:pt idx="11991">
                  <c:v>532.11</c:v>
                </c:pt>
                <c:pt idx="11992">
                  <c:v>332.47</c:v>
                </c:pt>
                <c:pt idx="11993">
                  <c:v>288.39</c:v>
                </c:pt>
                <c:pt idx="11994">
                  <c:v>706.46</c:v>
                </c:pt>
                <c:pt idx="11995">
                  <c:v>1445.82</c:v>
                </c:pt>
                <c:pt idx="11996">
                  <c:v>426.44</c:v>
                </c:pt>
                <c:pt idx="11997">
                  <c:v>752.82</c:v>
                </c:pt>
                <c:pt idx="11998">
                  <c:v>432.48</c:v>
                </c:pt>
                <c:pt idx="11999">
                  <c:v>631.84</c:v>
                </c:pt>
                <c:pt idx="12000">
                  <c:v>553.91</c:v>
                </c:pt>
                <c:pt idx="12001">
                  <c:v>480.9</c:v>
                </c:pt>
                <c:pt idx="12002">
                  <c:v>847.93</c:v>
                </c:pt>
                <c:pt idx="12003">
                  <c:v>503.53</c:v>
                </c:pt>
                <c:pt idx="12004">
                  <c:v>544.11</c:v>
                </c:pt>
                <c:pt idx="12005">
                  <c:v>1077.99</c:v>
                </c:pt>
                <c:pt idx="12006">
                  <c:v>309.44</c:v>
                </c:pt>
                <c:pt idx="12007">
                  <c:v>620.51</c:v>
                </c:pt>
                <c:pt idx="12008">
                  <c:v>1337.48</c:v>
                </c:pt>
                <c:pt idx="12009">
                  <c:v>1677.03</c:v>
                </c:pt>
                <c:pt idx="12010">
                  <c:v>1091.0999999999999</c:v>
                </c:pt>
                <c:pt idx="12011">
                  <c:v>1619.75</c:v>
                </c:pt>
                <c:pt idx="12012">
                  <c:v>2374.83</c:v>
                </c:pt>
                <c:pt idx="12013">
                  <c:v>2586.41</c:v>
                </c:pt>
                <c:pt idx="12014">
                  <c:v>2135.39</c:v>
                </c:pt>
                <c:pt idx="12015">
                  <c:v>1781.12</c:v>
                </c:pt>
                <c:pt idx="12016">
                  <c:v>1331.05</c:v>
                </c:pt>
                <c:pt idx="12017">
                  <c:v>1511.84</c:v>
                </c:pt>
                <c:pt idx="12018">
                  <c:v>906.8</c:v>
                </c:pt>
                <c:pt idx="12019">
                  <c:v>807.76</c:v>
                </c:pt>
                <c:pt idx="12020">
                  <c:v>939.79</c:v>
                </c:pt>
                <c:pt idx="12021">
                  <c:v>395.64</c:v>
                </c:pt>
                <c:pt idx="12022">
                  <c:v>533.85</c:v>
                </c:pt>
                <c:pt idx="12023">
                  <c:v>412.25</c:v>
                </c:pt>
                <c:pt idx="12024">
                  <c:v>537.87</c:v>
                </c:pt>
                <c:pt idx="12025">
                  <c:v>148.81</c:v>
                </c:pt>
                <c:pt idx="12026">
                  <c:v>859.87</c:v>
                </c:pt>
                <c:pt idx="12027">
                  <c:v>269.83999999999997</c:v>
                </c:pt>
                <c:pt idx="12028">
                  <c:v>439.04</c:v>
                </c:pt>
                <c:pt idx="12029">
                  <c:v>335.84</c:v>
                </c:pt>
                <c:pt idx="12030">
                  <c:v>486.21</c:v>
                </c:pt>
                <c:pt idx="12031">
                  <c:v>0.62</c:v>
                </c:pt>
                <c:pt idx="12032">
                  <c:v>858.23</c:v>
                </c:pt>
                <c:pt idx="12033">
                  <c:v>617.03</c:v>
                </c:pt>
                <c:pt idx="12034">
                  <c:v>439.7</c:v>
                </c:pt>
                <c:pt idx="12035">
                  <c:v>661.38</c:v>
                </c:pt>
                <c:pt idx="12036">
                  <c:v>717.09</c:v>
                </c:pt>
                <c:pt idx="12037">
                  <c:v>167.03</c:v>
                </c:pt>
                <c:pt idx="12038">
                  <c:v>526.77</c:v>
                </c:pt>
                <c:pt idx="12039">
                  <c:v>780.02</c:v>
                </c:pt>
                <c:pt idx="12040">
                  <c:v>244.07</c:v>
                </c:pt>
                <c:pt idx="12041">
                  <c:v>1237.94</c:v>
                </c:pt>
                <c:pt idx="12042">
                  <c:v>763</c:v>
                </c:pt>
                <c:pt idx="12043">
                  <c:v>677.92</c:v>
                </c:pt>
                <c:pt idx="12044">
                  <c:v>95.15</c:v>
                </c:pt>
                <c:pt idx="12045">
                  <c:v>334.24</c:v>
                </c:pt>
                <c:pt idx="12046">
                  <c:v>479.42</c:v>
                </c:pt>
                <c:pt idx="12047">
                  <c:v>391.16</c:v>
                </c:pt>
                <c:pt idx="12048">
                  <c:v>672.93</c:v>
                </c:pt>
                <c:pt idx="12049">
                  <c:v>0.62</c:v>
                </c:pt>
                <c:pt idx="12050">
                  <c:v>493.82</c:v>
                </c:pt>
                <c:pt idx="12051">
                  <c:v>550.32000000000005</c:v>
                </c:pt>
                <c:pt idx="12052">
                  <c:v>456.71</c:v>
                </c:pt>
                <c:pt idx="12053">
                  <c:v>561.65</c:v>
                </c:pt>
                <c:pt idx="12054">
                  <c:v>657.01</c:v>
                </c:pt>
                <c:pt idx="12055">
                  <c:v>873.4</c:v>
                </c:pt>
                <c:pt idx="12056">
                  <c:v>964.92</c:v>
                </c:pt>
                <c:pt idx="12057">
                  <c:v>722.67</c:v>
                </c:pt>
                <c:pt idx="12058">
                  <c:v>407.51</c:v>
                </c:pt>
                <c:pt idx="12059">
                  <c:v>475.57</c:v>
                </c:pt>
                <c:pt idx="12060">
                  <c:v>799.07</c:v>
                </c:pt>
                <c:pt idx="12061">
                  <c:v>802.04</c:v>
                </c:pt>
                <c:pt idx="12062">
                  <c:v>96.47</c:v>
                </c:pt>
                <c:pt idx="12063">
                  <c:v>257.44</c:v>
                </c:pt>
                <c:pt idx="12064">
                  <c:v>786.73</c:v>
                </c:pt>
                <c:pt idx="12065">
                  <c:v>226.43</c:v>
                </c:pt>
                <c:pt idx="12066">
                  <c:v>1205.58</c:v>
                </c:pt>
                <c:pt idx="12067">
                  <c:v>868.99</c:v>
                </c:pt>
                <c:pt idx="12068">
                  <c:v>483.33</c:v>
                </c:pt>
                <c:pt idx="12069">
                  <c:v>234.15</c:v>
                </c:pt>
                <c:pt idx="12070">
                  <c:v>281.72000000000003</c:v>
                </c:pt>
                <c:pt idx="12071">
                  <c:v>604.77</c:v>
                </c:pt>
                <c:pt idx="12072">
                  <c:v>481.69</c:v>
                </c:pt>
                <c:pt idx="12073">
                  <c:v>89.27</c:v>
                </c:pt>
                <c:pt idx="12074">
                  <c:v>41.31</c:v>
                </c:pt>
                <c:pt idx="12075">
                  <c:v>136.32</c:v>
                </c:pt>
                <c:pt idx="12076">
                  <c:v>31.62</c:v>
                </c:pt>
                <c:pt idx="12077">
                  <c:v>804.18</c:v>
                </c:pt>
                <c:pt idx="12078">
                  <c:v>422.69</c:v>
                </c:pt>
                <c:pt idx="12079">
                  <c:v>786.49</c:v>
                </c:pt>
                <c:pt idx="12080">
                  <c:v>982.26</c:v>
                </c:pt>
                <c:pt idx="12081">
                  <c:v>214.92</c:v>
                </c:pt>
                <c:pt idx="12082">
                  <c:v>698.9</c:v>
                </c:pt>
                <c:pt idx="12083">
                  <c:v>139.03</c:v>
                </c:pt>
                <c:pt idx="12084">
                  <c:v>602.80999999999995</c:v>
                </c:pt>
                <c:pt idx="12085">
                  <c:v>907.53</c:v>
                </c:pt>
                <c:pt idx="12086">
                  <c:v>272.45</c:v>
                </c:pt>
                <c:pt idx="12087">
                  <c:v>475.78</c:v>
                </c:pt>
                <c:pt idx="12088">
                  <c:v>719.49</c:v>
                </c:pt>
                <c:pt idx="12089">
                  <c:v>724.12</c:v>
                </c:pt>
                <c:pt idx="12090">
                  <c:v>600.59</c:v>
                </c:pt>
                <c:pt idx="12091">
                  <c:v>319.8</c:v>
                </c:pt>
                <c:pt idx="12092">
                  <c:v>343.52</c:v>
                </c:pt>
                <c:pt idx="12093">
                  <c:v>461.01</c:v>
                </c:pt>
                <c:pt idx="12094">
                  <c:v>380.85</c:v>
                </c:pt>
                <c:pt idx="12095">
                  <c:v>221.38</c:v>
                </c:pt>
                <c:pt idx="12096">
                  <c:v>445.91</c:v>
                </c:pt>
                <c:pt idx="12097">
                  <c:v>104.41</c:v>
                </c:pt>
                <c:pt idx="12098">
                  <c:v>180.27</c:v>
                </c:pt>
                <c:pt idx="12099">
                  <c:v>587.37</c:v>
                </c:pt>
                <c:pt idx="12100">
                  <c:v>294</c:v>
                </c:pt>
                <c:pt idx="12101">
                  <c:v>228.94</c:v>
                </c:pt>
                <c:pt idx="12102">
                  <c:v>350.15</c:v>
                </c:pt>
                <c:pt idx="12103">
                  <c:v>412.92</c:v>
                </c:pt>
                <c:pt idx="12104">
                  <c:v>889.03</c:v>
                </c:pt>
                <c:pt idx="12105">
                  <c:v>199.55</c:v>
                </c:pt>
                <c:pt idx="12106">
                  <c:v>623.42999999999995</c:v>
                </c:pt>
                <c:pt idx="12107">
                  <c:v>844.11</c:v>
                </c:pt>
                <c:pt idx="12108">
                  <c:v>320.48</c:v>
                </c:pt>
                <c:pt idx="12109">
                  <c:v>656.46</c:v>
                </c:pt>
                <c:pt idx="12110">
                  <c:v>116</c:v>
                </c:pt>
                <c:pt idx="12111">
                  <c:v>425.3</c:v>
                </c:pt>
                <c:pt idx="12112">
                  <c:v>719.19</c:v>
                </c:pt>
                <c:pt idx="12113">
                  <c:v>240.45</c:v>
                </c:pt>
                <c:pt idx="12114">
                  <c:v>32.130000000000003</c:v>
                </c:pt>
                <c:pt idx="12115">
                  <c:v>125.4</c:v>
                </c:pt>
                <c:pt idx="12116">
                  <c:v>136.97</c:v>
                </c:pt>
                <c:pt idx="12117">
                  <c:v>500.21</c:v>
                </c:pt>
                <c:pt idx="12118">
                  <c:v>181.39</c:v>
                </c:pt>
                <c:pt idx="12119">
                  <c:v>151.33000000000001</c:v>
                </c:pt>
                <c:pt idx="12120">
                  <c:v>87.5</c:v>
                </c:pt>
                <c:pt idx="12121">
                  <c:v>332.86</c:v>
                </c:pt>
                <c:pt idx="12122">
                  <c:v>491.59</c:v>
                </c:pt>
                <c:pt idx="12123">
                  <c:v>0.62</c:v>
                </c:pt>
                <c:pt idx="12124">
                  <c:v>357.8</c:v>
                </c:pt>
                <c:pt idx="12125">
                  <c:v>183.55</c:v>
                </c:pt>
                <c:pt idx="12126">
                  <c:v>297.75</c:v>
                </c:pt>
                <c:pt idx="12127">
                  <c:v>331.46</c:v>
                </c:pt>
                <c:pt idx="12128">
                  <c:v>605.91999999999996</c:v>
                </c:pt>
                <c:pt idx="12129">
                  <c:v>545.59</c:v>
                </c:pt>
                <c:pt idx="12130">
                  <c:v>33.97</c:v>
                </c:pt>
                <c:pt idx="12131">
                  <c:v>163.99</c:v>
                </c:pt>
                <c:pt idx="12132">
                  <c:v>83.28</c:v>
                </c:pt>
                <c:pt idx="12133">
                  <c:v>315.89999999999998</c:v>
                </c:pt>
                <c:pt idx="12134">
                  <c:v>488.76</c:v>
                </c:pt>
                <c:pt idx="12135">
                  <c:v>286.07</c:v>
                </c:pt>
                <c:pt idx="12136">
                  <c:v>113.2</c:v>
                </c:pt>
                <c:pt idx="12137">
                  <c:v>85.69</c:v>
                </c:pt>
                <c:pt idx="12138">
                  <c:v>307.91000000000003</c:v>
                </c:pt>
                <c:pt idx="12139">
                  <c:v>181.8</c:v>
                </c:pt>
                <c:pt idx="12140">
                  <c:v>0.62</c:v>
                </c:pt>
                <c:pt idx="12141">
                  <c:v>426.51</c:v>
                </c:pt>
                <c:pt idx="12142">
                  <c:v>367.28</c:v>
                </c:pt>
                <c:pt idx="12143">
                  <c:v>104.76</c:v>
                </c:pt>
                <c:pt idx="12144">
                  <c:v>171.86</c:v>
                </c:pt>
                <c:pt idx="12145">
                  <c:v>233.23</c:v>
                </c:pt>
                <c:pt idx="12146">
                  <c:v>37.18</c:v>
                </c:pt>
                <c:pt idx="12147">
                  <c:v>0.62</c:v>
                </c:pt>
                <c:pt idx="12148">
                  <c:v>111.37</c:v>
                </c:pt>
                <c:pt idx="12149">
                  <c:v>295.89999999999998</c:v>
                </c:pt>
                <c:pt idx="12150">
                  <c:v>80.3</c:v>
                </c:pt>
                <c:pt idx="12151">
                  <c:v>248.95</c:v>
                </c:pt>
                <c:pt idx="12152">
                  <c:v>0.62</c:v>
                </c:pt>
                <c:pt idx="12153">
                  <c:v>324.47000000000003</c:v>
                </c:pt>
                <c:pt idx="12154">
                  <c:v>201.4</c:v>
                </c:pt>
                <c:pt idx="12155">
                  <c:v>234.74</c:v>
                </c:pt>
                <c:pt idx="12156">
                  <c:v>200.88</c:v>
                </c:pt>
                <c:pt idx="12157">
                  <c:v>442.21</c:v>
                </c:pt>
                <c:pt idx="12158">
                  <c:v>374.11</c:v>
                </c:pt>
                <c:pt idx="12159">
                  <c:v>144.65</c:v>
                </c:pt>
                <c:pt idx="12160">
                  <c:v>0.62</c:v>
                </c:pt>
                <c:pt idx="12161">
                  <c:v>694.4</c:v>
                </c:pt>
                <c:pt idx="12162">
                  <c:v>228.49</c:v>
                </c:pt>
                <c:pt idx="12163">
                  <c:v>1134.68</c:v>
                </c:pt>
                <c:pt idx="12164">
                  <c:v>603.74</c:v>
                </c:pt>
                <c:pt idx="12165">
                  <c:v>866.83</c:v>
                </c:pt>
                <c:pt idx="12166">
                  <c:v>1131.8499999999999</c:v>
                </c:pt>
                <c:pt idx="12167">
                  <c:v>1074.49</c:v>
                </c:pt>
                <c:pt idx="12168">
                  <c:v>1482.2</c:v>
                </c:pt>
                <c:pt idx="12169">
                  <c:v>662.84</c:v>
                </c:pt>
                <c:pt idx="12170">
                  <c:v>886.8</c:v>
                </c:pt>
                <c:pt idx="12171">
                  <c:v>1176.78</c:v>
                </c:pt>
                <c:pt idx="12172">
                  <c:v>1228.28</c:v>
                </c:pt>
                <c:pt idx="12173">
                  <c:v>1318.62</c:v>
                </c:pt>
                <c:pt idx="12174">
                  <c:v>1138.71</c:v>
                </c:pt>
                <c:pt idx="12175">
                  <c:v>200.81</c:v>
                </c:pt>
                <c:pt idx="12176">
                  <c:v>582.67999999999995</c:v>
                </c:pt>
                <c:pt idx="12177">
                  <c:v>373.96</c:v>
                </c:pt>
                <c:pt idx="12178">
                  <c:v>268.07</c:v>
                </c:pt>
                <c:pt idx="12179">
                  <c:v>1044.82</c:v>
                </c:pt>
                <c:pt idx="12180">
                  <c:v>235.31</c:v>
                </c:pt>
                <c:pt idx="12181">
                  <c:v>625.16</c:v>
                </c:pt>
                <c:pt idx="12182">
                  <c:v>156.34</c:v>
                </c:pt>
                <c:pt idx="12183">
                  <c:v>957.17</c:v>
                </c:pt>
                <c:pt idx="12184">
                  <c:v>254.11</c:v>
                </c:pt>
                <c:pt idx="12185">
                  <c:v>285.8</c:v>
                </c:pt>
                <c:pt idx="12186">
                  <c:v>934.7</c:v>
                </c:pt>
                <c:pt idx="12187">
                  <c:v>837.48</c:v>
                </c:pt>
                <c:pt idx="12188">
                  <c:v>452.75</c:v>
                </c:pt>
                <c:pt idx="12189">
                  <c:v>608.42999999999995</c:v>
                </c:pt>
                <c:pt idx="12190">
                  <c:v>1096.67</c:v>
                </c:pt>
                <c:pt idx="12191">
                  <c:v>605.61</c:v>
                </c:pt>
                <c:pt idx="12192">
                  <c:v>524.32000000000005</c:v>
                </c:pt>
                <c:pt idx="12193">
                  <c:v>871.33</c:v>
                </c:pt>
                <c:pt idx="12194">
                  <c:v>165.25</c:v>
                </c:pt>
                <c:pt idx="12195">
                  <c:v>903.31</c:v>
                </c:pt>
                <c:pt idx="12196">
                  <c:v>606.46</c:v>
                </c:pt>
                <c:pt idx="12197">
                  <c:v>531.26</c:v>
                </c:pt>
                <c:pt idx="12198">
                  <c:v>631.23</c:v>
                </c:pt>
                <c:pt idx="12199">
                  <c:v>82.12</c:v>
                </c:pt>
                <c:pt idx="12200">
                  <c:v>448.05</c:v>
                </c:pt>
                <c:pt idx="12201">
                  <c:v>314.72000000000003</c:v>
                </c:pt>
                <c:pt idx="12202">
                  <c:v>896.7</c:v>
                </c:pt>
                <c:pt idx="12203">
                  <c:v>690.68</c:v>
                </c:pt>
                <c:pt idx="12204">
                  <c:v>208.44</c:v>
                </c:pt>
                <c:pt idx="12205">
                  <c:v>827.82</c:v>
                </c:pt>
                <c:pt idx="12206">
                  <c:v>349.7</c:v>
                </c:pt>
                <c:pt idx="12207">
                  <c:v>135.38999999999999</c:v>
                </c:pt>
                <c:pt idx="12208">
                  <c:v>172.94</c:v>
                </c:pt>
                <c:pt idx="12209">
                  <c:v>349.52</c:v>
                </c:pt>
                <c:pt idx="12210">
                  <c:v>421.02</c:v>
                </c:pt>
                <c:pt idx="12211">
                  <c:v>269</c:v>
                </c:pt>
                <c:pt idx="12212">
                  <c:v>381.72</c:v>
                </c:pt>
                <c:pt idx="12213">
                  <c:v>330.97</c:v>
                </c:pt>
                <c:pt idx="12214">
                  <c:v>782.49</c:v>
                </c:pt>
                <c:pt idx="12215">
                  <c:v>512.16999999999996</c:v>
                </c:pt>
                <c:pt idx="12216">
                  <c:v>534.97</c:v>
                </c:pt>
                <c:pt idx="12217">
                  <c:v>138.81</c:v>
                </c:pt>
                <c:pt idx="12218">
                  <c:v>947.82</c:v>
                </c:pt>
                <c:pt idx="12219">
                  <c:v>402.17</c:v>
                </c:pt>
                <c:pt idx="12220">
                  <c:v>209.45</c:v>
                </c:pt>
                <c:pt idx="12221">
                  <c:v>173.36</c:v>
                </c:pt>
                <c:pt idx="12222">
                  <c:v>786.4</c:v>
                </c:pt>
                <c:pt idx="12223">
                  <c:v>0.62</c:v>
                </c:pt>
                <c:pt idx="12224">
                  <c:v>0.62</c:v>
                </c:pt>
                <c:pt idx="12225">
                  <c:v>320.79000000000002</c:v>
                </c:pt>
                <c:pt idx="12226">
                  <c:v>186.7</c:v>
                </c:pt>
                <c:pt idx="12227">
                  <c:v>205.33</c:v>
                </c:pt>
                <c:pt idx="12228">
                  <c:v>380.11</c:v>
                </c:pt>
                <c:pt idx="12229">
                  <c:v>304.33</c:v>
                </c:pt>
                <c:pt idx="12230">
                  <c:v>74.7</c:v>
                </c:pt>
                <c:pt idx="12231">
                  <c:v>491.82</c:v>
                </c:pt>
                <c:pt idx="12232">
                  <c:v>333.41</c:v>
                </c:pt>
                <c:pt idx="12233">
                  <c:v>459.24</c:v>
                </c:pt>
                <c:pt idx="12234">
                  <c:v>125.18</c:v>
                </c:pt>
                <c:pt idx="12235">
                  <c:v>935.12</c:v>
                </c:pt>
                <c:pt idx="12236">
                  <c:v>330.34</c:v>
                </c:pt>
                <c:pt idx="12237">
                  <c:v>327.98</c:v>
                </c:pt>
                <c:pt idx="12238">
                  <c:v>582.39</c:v>
                </c:pt>
                <c:pt idx="12239">
                  <c:v>119.14</c:v>
                </c:pt>
                <c:pt idx="12240">
                  <c:v>705.22</c:v>
                </c:pt>
                <c:pt idx="12241">
                  <c:v>523.51</c:v>
                </c:pt>
                <c:pt idx="12242">
                  <c:v>765.01</c:v>
                </c:pt>
                <c:pt idx="12243">
                  <c:v>351.82</c:v>
                </c:pt>
                <c:pt idx="12244">
                  <c:v>342.57</c:v>
                </c:pt>
                <c:pt idx="12245">
                  <c:v>137.94999999999999</c:v>
                </c:pt>
                <c:pt idx="12246">
                  <c:v>662.94</c:v>
                </c:pt>
                <c:pt idx="12247">
                  <c:v>375.65</c:v>
                </c:pt>
                <c:pt idx="12248">
                  <c:v>414.4</c:v>
                </c:pt>
                <c:pt idx="12249">
                  <c:v>831.45</c:v>
                </c:pt>
                <c:pt idx="12250">
                  <c:v>573.02</c:v>
                </c:pt>
                <c:pt idx="12251">
                  <c:v>323.36</c:v>
                </c:pt>
                <c:pt idx="12252">
                  <c:v>414.98</c:v>
                </c:pt>
                <c:pt idx="12253">
                  <c:v>830.59</c:v>
                </c:pt>
                <c:pt idx="12254">
                  <c:v>530.17999999999995</c:v>
                </c:pt>
                <c:pt idx="12255">
                  <c:v>116.09</c:v>
                </c:pt>
                <c:pt idx="12256">
                  <c:v>449.24</c:v>
                </c:pt>
                <c:pt idx="12257">
                  <c:v>521</c:v>
                </c:pt>
                <c:pt idx="12258">
                  <c:v>154.1</c:v>
                </c:pt>
                <c:pt idx="12259">
                  <c:v>188.57</c:v>
                </c:pt>
                <c:pt idx="12260">
                  <c:v>673.94</c:v>
                </c:pt>
                <c:pt idx="12261">
                  <c:v>244.28</c:v>
                </c:pt>
                <c:pt idx="12262">
                  <c:v>284.08999999999997</c:v>
                </c:pt>
                <c:pt idx="12263">
                  <c:v>106.71</c:v>
                </c:pt>
                <c:pt idx="12264">
                  <c:v>344.25</c:v>
                </c:pt>
                <c:pt idx="12265">
                  <c:v>57.99</c:v>
                </c:pt>
                <c:pt idx="12266">
                  <c:v>0.62</c:v>
                </c:pt>
                <c:pt idx="12267">
                  <c:v>304.11</c:v>
                </c:pt>
                <c:pt idx="12268">
                  <c:v>167.44</c:v>
                </c:pt>
                <c:pt idx="12269">
                  <c:v>675.1</c:v>
                </c:pt>
                <c:pt idx="12270">
                  <c:v>179.63</c:v>
                </c:pt>
                <c:pt idx="12271">
                  <c:v>946.05</c:v>
                </c:pt>
                <c:pt idx="12272">
                  <c:v>359.46</c:v>
                </c:pt>
                <c:pt idx="12273">
                  <c:v>162.56</c:v>
                </c:pt>
                <c:pt idx="12274">
                  <c:v>134.80000000000001</c:v>
                </c:pt>
                <c:pt idx="12275">
                  <c:v>469.22</c:v>
                </c:pt>
                <c:pt idx="12276">
                  <c:v>138.30000000000001</c:v>
                </c:pt>
                <c:pt idx="12277">
                  <c:v>68.75</c:v>
                </c:pt>
                <c:pt idx="12278">
                  <c:v>315.88</c:v>
                </c:pt>
                <c:pt idx="12279">
                  <c:v>552</c:v>
                </c:pt>
                <c:pt idx="12280">
                  <c:v>679.18</c:v>
                </c:pt>
                <c:pt idx="12281">
                  <c:v>422.59</c:v>
                </c:pt>
                <c:pt idx="12282">
                  <c:v>869.42</c:v>
                </c:pt>
                <c:pt idx="12283">
                  <c:v>505.84</c:v>
                </c:pt>
                <c:pt idx="12284">
                  <c:v>821.48</c:v>
                </c:pt>
                <c:pt idx="12285">
                  <c:v>543.04999999999995</c:v>
                </c:pt>
                <c:pt idx="12286">
                  <c:v>183.08</c:v>
                </c:pt>
                <c:pt idx="12287">
                  <c:v>100.84</c:v>
                </c:pt>
                <c:pt idx="12288">
                  <c:v>525.38</c:v>
                </c:pt>
                <c:pt idx="12289">
                  <c:v>208.12</c:v>
                </c:pt>
                <c:pt idx="12290">
                  <c:v>447.88</c:v>
                </c:pt>
                <c:pt idx="12291">
                  <c:v>316.61</c:v>
                </c:pt>
                <c:pt idx="12292">
                  <c:v>250.44</c:v>
                </c:pt>
                <c:pt idx="12293">
                  <c:v>347.37</c:v>
                </c:pt>
                <c:pt idx="12294">
                  <c:v>885.26</c:v>
                </c:pt>
                <c:pt idx="12295">
                  <c:v>966.85</c:v>
                </c:pt>
                <c:pt idx="12296">
                  <c:v>317.56</c:v>
                </c:pt>
                <c:pt idx="12297">
                  <c:v>145.16</c:v>
                </c:pt>
                <c:pt idx="12298">
                  <c:v>370.49</c:v>
                </c:pt>
                <c:pt idx="12299">
                  <c:v>56.14</c:v>
                </c:pt>
                <c:pt idx="12300">
                  <c:v>242.82</c:v>
                </c:pt>
                <c:pt idx="12301">
                  <c:v>52.1</c:v>
                </c:pt>
                <c:pt idx="12302">
                  <c:v>528.08000000000004</c:v>
                </c:pt>
                <c:pt idx="12303">
                  <c:v>100.88</c:v>
                </c:pt>
                <c:pt idx="12304">
                  <c:v>550.12</c:v>
                </c:pt>
                <c:pt idx="12305">
                  <c:v>90.29</c:v>
                </c:pt>
                <c:pt idx="12306">
                  <c:v>870.12</c:v>
                </c:pt>
                <c:pt idx="12307">
                  <c:v>1566.98</c:v>
                </c:pt>
                <c:pt idx="12308">
                  <c:v>642.64</c:v>
                </c:pt>
                <c:pt idx="12309">
                  <c:v>137.26</c:v>
                </c:pt>
                <c:pt idx="12310">
                  <c:v>447.99</c:v>
                </c:pt>
                <c:pt idx="12311">
                  <c:v>104.66</c:v>
                </c:pt>
                <c:pt idx="12312">
                  <c:v>559.79</c:v>
                </c:pt>
                <c:pt idx="12313">
                  <c:v>227.41</c:v>
                </c:pt>
                <c:pt idx="12314">
                  <c:v>141.78</c:v>
                </c:pt>
                <c:pt idx="12315">
                  <c:v>250.8</c:v>
                </c:pt>
                <c:pt idx="12316">
                  <c:v>102.71</c:v>
                </c:pt>
                <c:pt idx="12317">
                  <c:v>511.73</c:v>
                </c:pt>
                <c:pt idx="12318">
                  <c:v>14.8</c:v>
                </c:pt>
                <c:pt idx="12319">
                  <c:v>526</c:v>
                </c:pt>
                <c:pt idx="12320">
                  <c:v>318.92</c:v>
                </c:pt>
                <c:pt idx="12321">
                  <c:v>315.58</c:v>
                </c:pt>
                <c:pt idx="12322">
                  <c:v>142.01</c:v>
                </c:pt>
                <c:pt idx="12323">
                  <c:v>144.9</c:v>
                </c:pt>
                <c:pt idx="12324">
                  <c:v>399.37</c:v>
                </c:pt>
                <c:pt idx="12325">
                  <c:v>443.16</c:v>
                </c:pt>
                <c:pt idx="12326">
                  <c:v>405.35</c:v>
                </c:pt>
                <c:pt idx="12327">
                  <c:v>117.53</c:v>
                </c:pt>
                <c:pt idx="12328">
                  <c:v>0.62</c:v>
                </c:pt>
                <c:pt idx="12329">
                  <c:v>296.35000000000002</c:v>
                </c:pt>
                <c:pt idx="12330">
                  <c:v>731.65</c:v>
                </c:pt>
                <c:pt idx="12331">
                  <c:v>641.91</c:v>
                </c:pt>
                <c:pt idx="12332">
                  <c:v>254.94</c:v>
                </c:pt>
                <c:pt idx="12333">
                  <c:v>91.44</c:v>
                </c:pt>
                <c:pt idx="12334">
                  <c:v>77.69</c:v>
                </c:pt>
                <c:pt idx="12335">
                  <c:v>265.93</c:v>
                </c:pt>
                <c:pt idx="12336">
                  <c:v>93.29</c:v>
                </c:pt>
                <c:pt idx="12337">
                  <c:v>755.21</c:v>
                </c:pt>
                <c:pt idx="12338">
                  <c:v>209.8</c:v>
                </c:pt>
                <c:pt idx="12339">
                  <c:v>391.76</c:v>
                </c:pt>
                <c:pt idx="12340">
                  <c:v>179.33</c:v>
                </c:pt>
                <c:pt idx="12341">
                  <c:v>30.36</c:v>
                </c:pt>
                <c:pt idx="12342">
                  <c:v>371.47</c:v>
                </c:pt>
                <c:pt idx="12343">
                  <c:v>931.28</c:v>
                </c:pt>
                <c:pt idx="12344">
                  <c:v>393.69</c:v>
                </c:pt>
                <c:pt idx="12345">
                  <c:v>113.6</c:v>
                </c:pt>
                <c:pt idx="12346">
                  <c:v>205.31</c:v>
                </c:pt>
                <c:pt idx="12347">
                  <c:v>326.44</c:v>
                </c:pt>
                <c:pt idx="12348">
                  <c:v>609.87</c:v>
                </c:pt>
                <c:pt idx="12349">
                  <c:v>153.68</c:v>
                </c:pt>
                <c:pt idx="12350">
                  <c:v>455.45</c:v>
                </c:pt>
                <c:pt idx="12351">
                  <c:v>441.22</c:v>
                </c:pt>
                <c:pt idx="12352">
                  <c:v>335.03</c:v>
                </c:pt>
                <c:pt idx="12353">
                  <c:v>53.88</c:v>
                </c:pt>
                <c:pt idx="12354">
                  <c:v>486.16</c:v>
                </c:pt>
                <c:pt idx="12355">
                  <c:v>117</c:v>
                </c:pt>
                <c:pt idx="12356">
                  <c:v>300.67</c:v>
                </c:pt>
                <c:pt idx="12357">
                  <c:v>643.87</c:v>
                </c:pt>
                <c:pt idx="12358">
                  <c:v>352.12</c:v>
                </c:pt>
                <c:pt idx="12359">
                  <c:v>1048.96</c:v>
                </c:pt>
                <c:pt idx="12360">
                  <c:v>450.72</c:v>
                </c:pt>
                <c:pt idx="12361">
                  <c:v>188.02</c:v>
                </c:pt>
                <c:pt idx="12362">
                  <c:v>242.14</c:v>
                </c:pt>
                <c:pt idx="12363">
                  <c:v>118.07</c:v>
                </c:pt>
                <c:pt idx="12364">
                  <c:v>279.41000000000003</c:v>
                </c:pt>
                <c:pt idx="12365">
                  <c:v>217.37</c:v>
                </c:pt>
                <c:pt idx="12366">
                  <c:v>509.43</c:v>
                </c:pt>
                <c:pt idx="12367">
                  <c:v>364.78</c:v>
                </c:pt>
                <c:pt idx="12368">
                  <c:v>300.56</c:v>
                </c:pt>
                <c:pt idx="12369">
                  <c:v>258.75</c:v>
                </c:pt>
                <c:pt idx="12370">
                  <c:v>222.66</c:v>
                </c:pt>
                <c:pt idx="12371">
                  <c:v>632.44000000000005</c:v>
                </c:pt>
                <c:pt idx="12372">
                  <c:v>310.51</c:v>
                </c:pt>
                <c:pt idx="12373">
                  <c:v>38.340000000000003</c:v>
                </c:pt>
                <c:pt idx="12374">
                  <c:v>430.73</c:v>
                </c:pt>
                <c:pt idx="12375">
                  <c:v>417.32</c:v>
                </c:pt>
                <c:pt idx="12376">
                  <c:v>126.31</c:v>
                </c:pt>
                <c:pt idx="12377">
                  <c:v>741.54</c:v>
                </c:pt>
                <c:pt idx="12378">
                  <c:v>109.7</c:v>
                </c:pt>
                <c:pt idx="12379">
                  <c:v>273.04000000000002</c:v>
                </c:pt>
                <c:pt idx="12380">
                  <c:v>463.36</c:v>
                </c:pt>
                <c:pt idx="12381">
                  <c:v>450.64</c:v>
                </c:pt>
                <c:pt idx="12382">
                  <c:v>236.8</c:v>
                </c:pt>
                <c:pt idx="12383">
                  <c:v>355.89</c:v>
                </c:pt>
                <c:pt idx="12384">
                  <c:v>227.1</c:v>
                </c:pt>
                <c:pt idx="12385">
                  <c:v>165.55</c:v>
                </c:pt>
                <c:pt idx="12386">
                  <c:v>249.95</c:v>
                </c:pt>
                <c:pt idx="12387">
                  <c:v>210.77</c:v>
                </c:pt>
                <c:pt idx="12388">
                  <c:v>398.6</c:v>
                </c:pt>
                <c:pt idx="12389">
                  <c:v>590.65</c:v>
                </c:pt>
                <c:pt idx="12390">
                  <c:v>324.14999999999998</c:v>
                </c:pt>
                <c:pt idx="12391">
                  <c:v>469.33</c:v>
                </c:pt>
                <c:pt idx="12392">
                  <c:v>1149.6199999999999</c:v>
                </c:pt>
                <c:pt idx="12393">
                  <c:v>1127.46</c:v>
                </c:pt>
                <c:pt idx="12394">
                  <c:v>638.86</c:v>
                </c:pt>
                <c:pt idx="12395">
                  <c:v>381.65</c:v>
                </c:pt>
                <c:pt idx="12396">
                  <c:v>40.89</c:v>
                </c:pt>
                <c:pt idx="12397">
                  <c:v>332.13</c:v>
                </c:pt>
                <c:pt idx="12398">
                  <c:v>168.35</c:v>
                </c:pt>
                <c:pt idx="12399">
                  <c:v>120.85</c:v>
                </c:pt>
                <c:pt idx="12400">
                  <c:v>223.47</c:v>
                </c:pt>
                <c:pt idx="12401">
                  <c:v>224.1</c:v>
                </c:pt>
                <c:pt idx="12402">
                  <c:v>0.62</c:v>
                </c:pt>
                <c:pt idx="12403">
                  <c:v>444.37</c:v>
                </c:pt>
                <c:pt idx="12404">
                  <c:v>311.10000000000002</c:v>
                </c:pt>
                <c:pt idx="12405">
                  <c:v>26.43</c:v>
                </c:pt>
                <c:pt idx="12406">
                  <c:v>335.25</c:v>
                </c:pt>
                <c:pt idx="12407">
                  <c:v>610.46</c:v>
                </c:pt>
                <c:pt idx="12408">
                  <c:v>189.05</c:v>
                </c:pt>
                <c:pt idx="12409">
                  <c:v>116.32</c:v>
                </c:pt>
                <c:pt idx="12410">
                  <c:v>459.51</c:v>
                </c:pt>
                <c:pt idx="12411">
                  <c:v>281.48</c:v>
                </c:pt>
                <c:pt idx="12412">
                  <c:v>0.62</c:v>
                </c:pt>
                <c:pt idx="12413">
                  <c:v>333.34</c:v>
                </c:pt>
                <c:pt idx="12414">
                  <c:v>479.72</c:v>
                </c:pt>
                <c:pt idx="12415">
                  <c:v>235.25</c:v>
                </c:pt>
                <c:pt idx="12416">
                  <c:v>434.04</c:v>
                </c:pt>
                <c:pt idx="12417">
                  <c:v>602.17999999999995</c:v>
                </c:pt>
                <c:pt idx="12418">
                  <c:v>851.13</c:v>
                </c:pt>
                <c:pt idx="12419">
                  <c:v>417.48</c:v>
                </c:pt>
                <c:pt idx="12420">
                  <c:v>260.23</c:v>
                </c:pt>
                <c:pt idx="12421">
                  <c:v>250.52</c:v>
                </c:pt>
                <c:pt idx="12422">
                  <c:v>349.96</c:v>
                </c:pt>
                <c:pt idx="12423">
                  <c:v>772.62</c:v>
                </c:pt>
                <c:pt idx="12424">
                  <c:v>160.44</c:v>
                </c:pt>
                <c:pt idx="12425">
                  <c:v>219.81</c:v>
                </c:pt>
                <c:pt idx="12426">
                  <c:v>752.31</c:v>
                </c:pt>
                <c:pt idx="12427">
                  <c:v>274.94</c:v>
                </c:pt>
                <c:pt idx="12428">
                  <c:v>46.48</c:v>
                </c:pt>
                <c:pt idx="12429">
                  <c:v>166.42</c:v>
                </c:pt>
                <c:pt idx="12430">
                  <c:v>419.33</c:v>
                </c:pt>
                <c:pt idx="12431">
                  <c:v>549.46</c:v>
                </c:pt>
                <c:pt idx="12432">
                  <c:v>232.72</c:v>
                </c:pt>
                <c:pt idx="12433">
                  <c:v>430.22</c:v>
                </c:pt>
                <c:pt idx="12434">
                  <c:v>108.44</c:v>
                </c:pt>
                <c:pt idx="12435">
                  <c:v>974.84</c:v>
                </c:pt>
                <c:pt idx="12436">
                  <c:v>499.23</c:v>
                </c:pt>
                <c:pt idx="12437">
                  <c:v>172.88</c:v>
                </c:pt>
                <c:pt idx="12438">
                  <c:v>726.54</c:v>
                </c:pt>
                <c:pt idx="12439">
                  <c:v>124.01</c:v>
                </c:pt>
                <c:pt idx="12440">
                  <c:v>167.19</c:v>
                </c:pt>
                <c:pt idx="12441">
                  <c:v>361.58</c:v>
                </c:pt>
                <c:pt idx="12442">
                  <c:v>378.63</c:v>
                </c:pt>
                <c:pt idx="12443">
                  <c:v>238.05</c:v>
                </c:pt>
                <c:pt idx="12444">
                  <c:v>35.72</c:v>
                </c:pt>
                <c:pt idx="12445">
                  <c:v>183.02</c:v>
                </c:pt>
                <c:pt idx="12446">
                  <c:v>191.39</c:v>
                </c:pt>
                <c:pt idx="12447">
                  <c:v>726.01</c:v>
                </c:pt>
                <c:pt idx="12448">
                  <c:v>8.34</c:v>
                </c:pt>
                <c:pt idx="12449">
                  <c:v>251.98</c:v>
                </c:pt>
                <c:pt idx="12450">
                  <c:v>350.56</c:v>
                </c:pt>
                <c:pt idx="12451">
                  <c:v>173.47</c:v>
                </c:pt>
                <c:pt idx="12452">
                  <c:v>145.97999999999999</c:v>
                </c:pt>
                <c:pt idx="12453">
                  <c:v>225.28</c:v>
                </c:pt>
                <c:pt idx="12454">
                  <c:v>785.41</c:v>
                </c:pt>
                <c:pt idx="12455">
                  <c:v>328.89</c:v>
                </c:pt>
                <c:pt idx="12456">
                  <c:v>181.26</c:v>
                </c:pt>
                <c:pt idx="12457">
                  <c:v>434.96</c:v>
                </c:pt>
                <c:pt idx="12458">
                  <c:v>652.58000000000004</c:v>
                </c:pt>
                <c:pt idx="12459">
                  <c:v>450.51</c:v>
                </c:pt>
                <c:pt idx="12460">
                  <c:v>241.74</c:v>
                </c:pt>
                <c:pt idx="12461">
                  <c:v>678.3</c:v>
                </c:pt>
                <c:pt idx="12462">
                  <c:v>305.89999999999998</c:v>
                </c:pt>
                <c:pt idx="12463">
                  <c:v>647.64</c:v>
                </c:pt>
                <c:pt idx="12464">
                  <c:v>19.350000000000001</c:v>
                </c:pt>
                <c:pt idx="12465">
                  <c:v>66.62</c:v>
                </c:pt>
                <c:pt idx="12466">
                  <c:v>188.18</c:v>
                </c:pt>
                <c:pt idx="12467">
                  <c:v>202.95</c:v>
                </c:pt>
                <c:pt idx="12468">
                  <c:v>479.35</c:v>
                </c:pt>
                <c:pt idx="12469">
                  <c:v>479.34</c:v>
                </c:pt>
                <c:pt idx="12470">
                  <c:v>340.71</c:v>
                </c:pt>
                <c:pt idx="12471">
                  <c:v>317.95999999999998</c:v>
                </c:pt>
                <c:pt idx="12472">
                  <c:v>110.93</c:v>
                </c:pt>
                <c:pt idx="12473">
                  <c:v>164.82</c:v>
                </c:pt>
                <c:pt idx="12474">
                  <c:v>163.03</c:v>
                </c:pt>
                <c:pt idx="12475">
                  <c:v>448.5</c:v>
                </c:pt>
                <c:pt idx="12476">
                  <c:v>141.13</c:v>
                </c:pt>
                <c:pt idx="12477">
                  <c:v>60.83</c:v>
                </c:pt>
                <c:pt idx="12478">
                  <c:v>127.87</c:v>
                </c:pt>
                <c:pt idx="12479">
                  <c:v>375.51</c:v>
                </c:pt>
                <c:pt idx="12480">
                  <c:v>379.74</c:v>
                </c:pt>
                <c:pt idx="12481">
                  <c:v>459.45</c:v>
                </c:pt>
                <c:pt idx="12482">
                  <c:v>237.11</c:v>
                </c:pt>
                <c:pt idx="12483">
                  <c:v>410.16</c:v>
                </c:pt>
                <c:pt idx="12484">
                  <c:v>534.75</c:v>
                </c:pt>
                <c:pt idx="12485">
                  <c:v>1277.3900000000001</c:v>
                </c:pt>
                <c:pt idx="12486">
                  <c:v>594.02</c:v>
                </c:pt>
                <c:pt idx="12487">
                  <c:v>275.5</c:v>
                </c:pt>
                <c:pt idx="12488">
                  <c:v>438.42</c:v>
                </c:pt>
                <c:pt idx="12489">
                  <c:v>32.31</c:v>
                </c:pt>
                <c:pt idx="12490">
                  <c:v>475.22</c:v>
                </c:pt>
                <c:pt idx="12491">
                  <c:v>337.66</c:v>
                </c:pt>
                <c:pt idx="12492">
                  <c:v>708.2</c:v>
                </c:pt>
                <c:pt idx="12493">
                  <c:v>354.77</c:v>
                </c:pt>
                <c:pt idx="12494">
                  <c:v>494.56</c:v>
                </c:pt>
                <c:pt idx="12495">
                  <c:v>131.80000000000001</c:v>
                </c:pt>
                <c:pt idx="12496">
                  <c:v>137.82</c:v>
                </c:pt>
                <c:pt idx="12497">
                  <c:v>237.12</c:v>
                </c:pt>
                <c:pt idx="12498">
                  <c:v>239.05</c:v>
                </c:pt>
                <c:pt idx="12499">
                  <c:v>370.86</c:v>
                </c:pt>
                <c:pt idx="12500">
                  <c:v>261.69</c:v>
                </c:pt>
                <c:pt idx="12501">
                  <c:v>0.62</c:v>
                </c:pt>
                <c:pt idx="12502">
                  <c:v>173.85</c:v>
                </c:pt>
                <c:pt idx="12503">
                  <c:v>519.09</c:v>
                </c:pt>
                <c:pt idx="12504">
                  <c:v>0.62</c:v>
                </c:pt>
                <c:pt idx="12505">
                  <c:v>133.12</c:v>
                </c:pt>
                <c:pt idx="12506">
                  <c:v>734.69</c:v>
                </c:pt>
                <c:pt idx="12507">
                  <c:v>138.84</c:v>
                </c:pt>
                <c:pt idx="12508">
                  <c:v>497.92</c:v>
                </c:pt>
                <c:pt idx="12509">
                  <c:v>150.72</c:v>
                </c:pt>
                <c:pt idx="12510">
                  <c:v>126.32</c:v>
                </c:pt>
                <c:pt idx="12511">
                  <c:v>49.36</c:v>
                </c:pt>
                <c:pt idx="12512">
                  <c:v>470.95</c:v>
                </c:pt>
                <c:pt idx="12513">
                  <c:v>146.13</c:v>
                </c:pt>
                <c:pt idx="12514">
                  <c:v>227.39</c:v>
                </c:pt>
                <c:pt idx="12515">
                  <c:v>615.58000000000004</c:v>
                </c:pt>
                <c:pt idx="12516">
                  <c:v>514.79</c:v>
                </c:pt>
                <c:pt idx="12517">
                  <c:v>3839.29</c:v>
                </c:pt>
                <c:pt idx="12518">
                  <c:v>2373.1</c:v>
                </c:pt>
                <c:pt idx="12519">
                  <c:v>1396.78</c:v>
                </c:pt>
                <c:pt idx="12520">
                  <c:v>143.63999999999999</c:v>
                </c:pt>
                <c:pt idx="12521">
                  <c:v>836.14</c:v>
                </c:pt>
                <c:pt idx="12522">
                  <c:v>220.08</c:v>
                </c:pt>
                <c:pt idx="12523">
                  <c:v>353.58</c:v>
                </c:pt>
                <c:pt idx="12524">
                  <c:v>838.01</c:v>
                </c:pt>
                <c:pt idx="12525">
                  <c:v>1073.77</c:v>
                </c:pt>
                <c:pt idx="12526">
                  <c:v>639.65</c:v>
                </c:pt>
                <c:pt idx="12527">
                  <c:v>840.69</c:v>
                </c:pt>
                <c:pt idx="12528">
                  <c:v>994.2</c:v>
                </c:pt>
                <c:pt idx="12529">
                  <c:v>474.83</c:v>
                </c:pt>
                <c:pt idx="12530">
                  <c:v>477.63</c:v>
                </c:pt>
                <c:pt idx="12531">
                  <c:v>576.73</c:v>
                </c:pt>
                <c:pt idx="12532">
                  <c:v>737.58</c:v>
                </c:pt>
                <c:pt idx="12533">
                  <c:v>558.55999999999995</c:v>
                </c:pt>
                <c:pt idx="12534">
                  <c:v>160.54</c:v>
                </c:pt>
                <c:pt idx="12535">
                  <c:v>381.79</c:v>
                </c:pt>
                <c:pt idx="12536">
                  <c:v>150.26</c:v>
                </c:pt>
                <c:pt idx="12537">
                  <c:v>486.96</c:v>
                </c:pt>
                <c:pt idx="12538">
                  <c:v>577.27</c:v>
                </c:pt>
                <c:pt idx="12539">
                  <c:v>328.91</c:v>
                </c:pt>
                <c:pt idx="12540">
                  <c:v>324.76</c:v>
                </c:pt>
                <c:pt idx="12541">
                  <c:v>501.01</c:v>
                </c:pt>
                <c:pt idx="12542">
                  <c:v>991.8</c:v>
                </c:pt>
                <c:pt idx="12543">
                  <c:v>778.69</c:v>
                </c:pt>
                <c:pt idx="12544">
                  <c:v>571.62</c:v>
                </c:pt>
                <c:pt idx="12545">
                  <c:v>381.17</c:v>
                </c:pt>
                <c:pt idx="12546">
                  <c:v>718.21</c:v>
                </c:pt>
                <c:pt idx="12547">
                  <c:v>26.82</c:v>
                </c:pt>
                <c:pt idx="12548">
                  <c:v>513.21</c:v>
                </c:pt>
                <c:pt idx="12549">
                  <c:v>302.56</c:v>
                </c:pt>
                <c:pt idx="12550">
                  <c:v>767.52</c:v>
                </c:pt>
                <c:pt idx="12551">
                  <c:v>225.68</c:v>
                </c:pt>
                <c:pt idx="12552">
                  <c:v>763.85</c:v>
                </c:pt>
                <c:pt idx="12553">
                  <c:v>172.87</c:v>
                </c:pt>
                <c:pt idx="12554">
                  <c:v>1208.44</c:v>
                </c:pt>
                <c:pt idx="12555">
                  <c:v>864.15</c:v>
                </c:pt>
                <c:pt idx="12556">
                  <c:v>290.45</c:v>
                </c:pt>
                <c:pt idx="12557">
                  <c:v>432.57</c:v>
                </c:pt>
                <c:pt idx="12558">
                  <c:v>938.61</c:v>
                </c:pt>
                <c:pt idx="12559">
                  <c:v>265.49</c:v>
                </c:pt>
                <c:pt idx="12560">
                  <c:v>1038.44</c:v>
                </c:pt>
                <c:pt idx="12561">
                  <c:v>781.82</c:v>
                </c:pt>
                <c:pt idx="12562">
                  <c:v>108.23</c:v>
                </c:pt>
                <c:pt idx="12563">
                  <c:v>336.19</c:v>
                </c:pt>
                <c:pt idx="12564">
                  <c:v>585.36</c:v>
                </c:pt>
                <c:pt idx="12565">
                  <c:v>183.67</c:v>
                </c:pt>
                <c:pt idx="12566">
                  <c:v>361.4</c:v>
                </c:pt>
                <c:pt idx="12567">
                  <c:v>184.19</c:v>
                </c:pt>
                <c:pt idx="12568">
                  <c:v>100.67</c:v>
                </c:pt>
                <c:pt idx="12569">
                  <c:v>856.26</c:v>
                </c:pt>
                <c:pt idx="12570">
                  <c:v>463.21</c:v>
                </c:pt>
                <c:pt idx="12571">
                  <c:v>217.54</c:v>
                </c:pt>
                <c:pt idx="12572">
                  <c:v>119</c:v>
                </c:pt>
                <c:pt idx="12573">
                  <c:v>297.94</c:v>
                </c:pt>
                <c:pt idx="12574">
                  <c:v>320.33999999999997</c:v>
                </c:pt>
                <c:pt idx="12575">
                  <c:v>386.28</c:v>
                </c:pt>
                <c:pt idx="12576">
                  <c:v>563.92999999999995</c:v>
                </c:pt>
                <c:pt idx="12577">
                  <c:v>158.33000000000001</c:v>
                </c:pt>
                <c:pt idx="12578">
                  <c:v>449.3</c:v>
                </c:pt>
                <c:pt idx="12579">
                  <c:v>315.83999999999997</c:v>
                </c:pt>
                <c:pt idx="12580">
                  <c:v>150.62</c:v>
                </c:pt>
                <c:pt idx="12581">
                  <c:v>337.81</c:v>
                </c:pt>
                <c:pt idx="12582">
                  <c:v>480.24</c:v>
                </c:pt>
                <c:pt idx="12583">
                  <c:v>424.04</c:v>
                </c:pt>
                <c:pt idx="12584">
                  <c:v>602.67999999999995</c:v>
                </c:pt>
                <c:pt idx="12585">
                  <c:v>48.91</c:v>
                </c:pt>
                <c:pt idx="12586">
                  <c:v>238.1</c:v>
                </c:pt>
                <c:pt idx="12587">
                  <c:v>937.35</c:v>
                </c:pt>
                <c:pt idx="12588">
                  <c:v>504.71</c:v>
                </c:pt>
                <c:pt idx="12589">
                  <c:v>191.18</c:v>
                </c:pt>
                <c:pt idx="12590">
                  <c:v>128.33000000000001</c:v>
                </c:pt>
                <c:pt idx="12591">
                  <c:v>241.32</c:v>
                </c:pt>
                <c:pt idx="12592">
                  <c:v>407.05</c:v>
                </c:pt>
                <c:pt idx="12593">
                  <c:v>902.96</c:v>
                </c:pt>
                <c:pt idx="12594">
                  <c:v>44.57</c:v>
                </c:pt>
                <c:pt idx="12595">
                  <c:v>263.08999999999997</c:v>
                </c:pt>
                <c:pt idx="12596">
                  <c:v>807</c:v>
                </c:pt>
                <c:pt idx="12597">
                  <c:v>694.6</c:v>
                </c:pt>
                <c:pt idx="12598">
                  <c:v>1093.8599999999999</c:v>
                </c:pt>
                <c:pt idx="12599">
                  <c:v>352.19</c:v>
                </c:pt>
                <c:pt idx="12600">
                  <c:v>127.48</c:v>
                </c:pt>
                <c:pt idx="12601">
                  <c:v>659.96</c:v>
                </c:pt>
                <c:pt idx="12602">
                  <c:v>393.27</c:v>
                </c:pt>
                <c:pt idx="12603">
                  <c:v>169.77</c:v>
                </c:pt>
                <c:pt idx="12604">
                  <c:v>663.66</c:v>
                </c:pt>
                <c:pt idx="12605">
                  <c:v>437.95</c:v>
                </c:pt>
                <c:pt idx="12606">
                  <c:v>539.83000000000004</c:v>
                </c:pt>
                <c:pt idx="12607">
                  <c:v>110.29</c:v>
                </c:pt>
                <c:pt idx="12608">
                  <c:v>567.49</c:v>
                </c:pt>
                <c:pt idx="12609">
                  <c:v>346.09</c:v>
                </c:pt>
                <c:pt idx="12610">
                  <c:v>251.55</c:v>
                </c:pt>
                <c:pt idx="12611">
                  <c:v>516.30999999999995</c:v>
                </c:pt>
                <c:pt idx="12612">
                  <c:v>265.66000000000003</c:v>
                </c:pt>
                <c:pt idx="12613">
                  <c:v>198.06</c:v>
                </c:pt>
                <c:pt idx="12614">
                  <c:v>703.63</c:v>
                </c:pt>
                <c:pt idx="12615">
                  <c:v>615.42999999999995</c:v>
                </c:pt>
                <c:pt idx="12616">
                  <c:v>75.180000000000007</c:v>
                </c:pt>
                <c:pt idx="12617">
                  <c:v>169.22</c:v>
                </c:pt>
                <c:pt idx="12618">
                  <c:v>134.56</c:v>
                </c:pt>
                <c:pt idx="12619">
                  <c:v>416.96</c:v>
                </c:pt>
                <c:pt idx="12620">
                  <c:v>48.62</c:v>
                </c:pt>
                <c:pt idx="12621">
                  <c:v>239.2</c:v>
                </c:pt>
                <c:pt idx="12622">
                  <c:v>443.41</c:v>
                </c:pt>
                <c:pt idx="12623">
                  <c:v>121.46</c:v>
                </c:pt>
                <c:pt idx="12624">
                  <c:v>476.07</c:v>
                </c:pt>
                <c:pt idx="12625">
                  <c:v>112.95</c:v>
                </c:pt>
                <c:pt idx="12626">
                  <c:v>282.8</c:v>
                </c:pt>
                <c:pt idx="12627">
                  <c:v>173.63</c:v>
                </c:pt>
                <c:pt idx="12628">
                  <c:v>473.6</c:v>
                </c:pt>
                <c:pt idx="12629">
                  <c:v>135.88</c:v>
                </c:pt>
                <c:pt idx="12630">
                  <c:v>151.44</c:v>
                </c:pt>
                <c:pt idx="12631">
                  <c:v>222.82</c:v>
                </c:pt>
                <c:pt idx="12632">
                  <c:v>904.15</c:v>
                </c:pt>
                <c:pt idx="12633">
                  <c:v>619.69000000000005</c:v>
                </c:pt>
                <c:pt idx="12634">
                  <c:v>669.41</c:v>
                </c:pt>
                <c:pt idx="12635">
                  <c:v>380.51</c:v>
                </c:pt>
                <c:pt idx="12636">
                  <c:v>424.37</c:v>
                </c:pt>
                <c:pt idx="12637">
                  <c:v>266.62</c:v>
                </c:pt>
                <c:pt idx="12638">
                  <c:v>0.62</c:v>
                </c:pt>
                <c:pt idx="12639">
                  <c:v>186.55</c:v>
                </c:pt>
                <c:pt idx="12640">
                  <c:v>0.62</c:v>
                </c:pt>
                <c:pt idx="12641">
                  <c:v>1050.0899999999999</c:v>
                </c:pt>
                <c:pt idx="12642">
                  <c:v>286.89</c:v>
                </c:pt>
                <c:pt idx="12643">
                  <c:v>259.67</c:v>
                </c:pt>
                <c:pt idx="12644">
                  <c:v>523.94000000000005</c:v>
                </c:pt>
                <c:pt idx="12645">
                  <c:v>596.42999999999995</c:v>
                </c:pt>
                <c:pt idx="12646">
                  <c:v>168.43</c:v>
                </c:pt>
                <c:pt idx="12647">
                  <c:v>448.44</c:v>
                </c:pt>
                <c:pt idx="12648">
                  <c:v>488.41</c:v>
                </c:pt>
                <c:pt idx="12649">
                  <c:v>477.36</c:v>
                </c:pt>
                <c:pt idx="12650">
                  <c:v>629.44000000000005</c:v>
                </c:pt>
                <c:pt idx="12651">
                  <c:v>492.07</c:v>
                </c:pt>
                <c:pt idx="12652">
                  <c:v>459.29</c:v>
                </c:pt>
                <c:pt idx="12653">
                  <c:v>269.5</c:v>
                </c:pt>
                <c:pt idx="12654">
                  <c:v>282.51</c:v>
                </c:pt>
                <c:pt idx="12655">
                  <c:v>395.8</c:v>
                </c:pt>
                <c:pt idx="12656">
                  <c:v>712.81</c:v>
                </c:pt>
                <c:pt idx="12657">
                  <c:v>770.73</c:v>
                </c:pt>
                <c:pt idx="12658">
                  <c:v>659.31</c:v>
                </c:pt>
                <c:pt idx="12659">
                  <c:v>263.98</c:v>
                </c:pt>
                <c:pt idx="12660">
                  <c:v>901.66</c:v>
                </c:pt>
                <c:pt idx="12661">
                  <c:v>73.05</c:v>
                </c:pt>
                <c:pt idx="12662">
                  <c:v>316.99</c:v>
                </c:pt>
                <c:pt idx="12663">
                  <c:v>550.55999999999995</c:v>
                </c:pt>
                <c:pt idx="12664">
                  <c:v>224.69</c:v>
                </c:pt>
                <c:pt idx="12665">
                  <c:v>277.11</c:v>
                </c:pt>
                <c:pt idx="12666">
                  <c:v>237.74</c:v>
                </c:pt>
                <c:pt idx="12667">
                  <c:v>335.57</c:v>
                </c:pt>
                <c:pt idx="12668">
                  <c:v>388.55</c:v>
                </c:pt>
                <c:pt idx="12669">
                  <c:v>794.69</c:v>
                </c:pt>
                <c:pt idx="12670">
                  <c:v>554.30999999999995</c:v>
                </c:pt>
                <c:pt idx="12671">
                  <c:v>614.15</c:v>
                </c:pt>
                <c:pt idx="12672">
                  <c:v>414.37</c:v>
                </c:pt>
                <c:pt idx="12673">
                  <c:v>593.55999999999995</c:v>
                </c:pt>
                <c:pt idx="12674">
                  <c:v>684.11</c:v>
                </c:pt>
                <c:pt idx="12675">
                  <c:v>572.99</c:v>
                </c:pt>
                <c:pt idx="12676">
                  <c:v>1079.81</c:v>
                </c:pt>
                <c:pt idx="12677">
                  <c:v>973.98</c:v>
                </c:pt>
                <c:pt idx="12678">
                  <c:v>497.82</c:v>
                </c:pt>
                <c:pt idx="12679">
                  <c:v>1790.21</c:v>
                </c:pt>
                <c:pt idx="12680">
                  <c:v>347.32</c:v>
                </c:pt>
                <c:pt idx="12681">
                  <c:v>342.39</c:v>
                </c:pt>
                <c:pt idx="12682">
                  <c:v>552.34</c:v>
                </c:pt>
                <c:pt idx="12683">
                  <c:v>295.29000000000002</c:v>
                </c:pt>
                <c:pt idx="12684">
                  <c:v>265.52</c:v>
                </c:pt>
                <c:pt idx="12685">
                  <c:v>318.73</c:v>
                </c:pt>
                <c:pt idx="12686">
                  <c:v>620.86</c:v>
                </c:pt>
                <c:pt idx="12687">
                  <c:v>236.4</c:v>
                </c:pt>
                <c:pt idx="12688">
                  <c:v>0.62</c:v>
                </c:pt>
                <c:pt idx="12689">
                  <c:v>582.67999999999995</c:v>
                </c:pt>
                <c:pt idx="12690">
                  <c:v>657.13</c:v>
                </c:pt>
                <c:pt idx="12691">
                  <c:v>22.98</c:v>
                </c:pt>
                <c:pt idx="12692">
                  <c:v>359.29</c:v>
                </c:pt>
                <c:pt idx="12693">
                  <c:v>148.09</c:v>
                </c:pt>
                <c:pt idx="12694">
                  <c:v>258.43</c:v>
                </c:pt>
                <c:pt idx="12695">
                  <c:v>0.62</c:v>
                </c:pt>
                <c:pt idx="12696">
                  <c:v>974</c:v>
                </c:pt>
                <c:pt idx="12697">
                  <c:v>638.67999999999995</c:v>
                </c:pt>
                <c:pt idx="12698">
                  <c:v>92.61</c:v>
                </c:pt>
                <c:pt idx="12699">
                  <c:v>436.65</c:v>
                </c:pt>
                <c:pt idx="12700">
                  <c:v>313.43</c:v>
                </c:pt>
                <c:pt idx="12701">
                  <c:v>234.33</c:v>
                </c:pt>
                <c:pt idx="12702">
                  <c:v>1419.65</c:v>
                </c:pt>
                <c:pt idx="12703">
                  <c:v>116.28</c:v>
                </c:pt>
                <c:pt idx="12704">
                  <c:v>636.76</c:v>
                </c:pt>
                <c:pt idx="12705">
                  <c:v>314.76</c:v>
                </c:pt>
                <c:pt idx="12706">
                  <c:v>95.37</c:v>
                </c:pt>
                <c:pt idx="12707">
                  <c:v>488.52</c:v>
                </c:pt>
                <c:pt idx="12708">
                  <c:v>611.35</c:v>
                </c:pt>
                <c:pt idx="12709">
                  <c:v>980.99</c:v>
                </c:pt>
                <c:pt idx="12710">
                  <c:v>89.8</c:v>
                </c:pt>
                <c:pt idx="12711">
                  <c:v>260.07</c:v>
                </c:pt>
                <c:pt idx="12712">
                  <c:v>822.31</c:v>
                </c:pt>
                <c:pt idx="12713">
                  <c:v>462.57</c:v>
                </c:pt>
                <c:pt idx="12714">
                  <c:v>318.60000000000002</c:v>
                </c:pt>
                <c:pt idx="12715">
                  <c:v>218.33</c:v>
                </c:pt>
                <c:pt idx="12716">
                  <c:v>301.23</c:v>
                </c:pt>
                <c:pt idx="12717">
                  <c:v>0.62</c:v>
                </c:pt>
                <c:pt idx="12718">
                  <c:v>349.51</c:v>
                </c:pt>
                <c:pt idx="12719">
                  <c:v>494.33</c:v>
                </c:pt>
                <c:pt idx="12720">
                  <c:v>364.2</c:v>
                </c:pt>
                <c:pt idx="12721">
                  <c:v>203.02</c:v>
                </c:pt>
                <c:pt idx="12722">
                  <c:v>216.91</c:v>
                </c:pt>
                <c:pt idx="12723">
                  <c:v>626.45000000000005</c:v>
                </c:pt>
                <c:pt idx="12724">
                  <c:v>67.709999999999994</c:v>
                </c:pt>
                <c:pt idx="12725">
                  <c:v>162.9</c:v>
                </c:pt>
                <c:pt idx="12726">
                  <c:v>414.4</c:v>
                </c:pt>
                <c:pt idx="12727">
                  <c:v>433.2</c:v>
                </c:pt>
                <c:pt idx="12728">
                  <c:v>674.58</c:v>
                </c:pt>
                <c:pt idx="12729">
                  <c:v>424.03</c:v>
                </c:pt>
                <c:pt idx="12730">
                  <c:v>305.66000000000003</c:v>
                </c:pt>
                <c:pt idx="12731">
                  <c:v>443.05</c:v>
                </c:pt>
                <c:pt idx="12732">
                  <c:v>414</c:v>
                </c:pt>
                <c:pt idx="12733">
                  <c:v>142.78</c:v>
                </c:pt>
                <c:pt idx="12734">
                  <c:v>282.91000000000003</c:v>
                </c:pt>
                <c:pt idx="12735">
                  <c:v>565.61</c:v>
                </c:pt>
                <c:pt idx="12736">
                  <c:v>535.41999999999996</c:v>
                </c:pt>
                <c:pt idx="12737">
                  <c:v>59.83</c:v>
                </c:pt>
                <c:pt idx="12738">
                  <c:v>412.72</c:v>
                </c:pt>
                <c:pt idx="12739">
                  <c:v>348.09</c:v>
                </c:pt>
                <c:pt idx="12740">
                  <c:v>94.21</c:v>
                </c:pt>
                <c:pt idx="12741">
                  <c:v>227.27</c:v>
                </c:pt>
                <c:pt idx="12742">
                  <c:v>634.22</c:v>
                </c:pt>
                <c:pt idx="12743">
                  <c:v>315.91000000000003</c:v>
                </c:pt>
                <c:pt idx="12744">
                  <c:v>330.12</c:v>
                </c:pt>
                <c:pt idx="12745">
                  <c:v>83.97</c:v>
                </c:pt>
                <c:pt idx="12746">
                  <c:v>523.69000000000005</c:v>
                </c:pt>
                <c:pt idx="12747">
                  <c:v>0.62</c:v>
                </c:pt>
                <c:pt idx="12748">
                  <c:v>177.41</c:v>
                </c:pt>
                <c:pt idx="12749">
                  <c:v>345.44</c:v>
                </c:pt>
                <c:pt idx="12750">
                  <c:v>509.34</c:v>
                </c:pt>
                <c:pt idx="12751">
                  <c:v>310.45</c:v>
                </c:pt>
                <c:pt idx="12752">
                  <c:v>200.16</c:v>
                </c:pt>
                <c:pt idx="12753">
                  <c:v>240.61</c:v>
                </c:pt>
                <c:pt idx="12754">
                  <c:v>292.49</c:v>
                </c:pt>
                <c:pt idx="12755">
                  <c:v>38.33</c:v>
                </c:pt>
                <c:pt idx="12756">
                  <c:v>0.62</c:v>
                </c:pt>
                <c:pt idx="12757">
                  <c:v>609.49</c:v>
                </c:pt>
                <c:pt idx="12758">
                  <c:v>432.52</c:v>
                </c:pt>
                <c:pt idx="12759">
                  <c:v>138.15</c:v>
                </c:pt>
                <c:pt idx="12760">
                  <c:v>468.83</c:v>
                </c:pt>
                <c:pt idx="12761">
                  <c:v>144.22</c:v>
                </c:pt>
                <c:pt idx="12762">
                  <c:v>213.22</c:v>
                </c:pt>
                <c:pt idx="12763">
                  <c:v>403.17</c:v>
                </c:pt>
                <c:pt idx="12764">
                  <c:v>155.69</c:v>
                </c:pt>
                <c:pt idx="12765">
                  <c:v>149.58000000000001</c:v>
                </c:pt>
                <c:pt idx="12766">
                  <c:v>561.15</c:v>
                </c:pt>
                <c:pt idx="12767">
                  <c:v>357.29</c:v>
                </c:pt>
                <c:pt idx="12768">
                  <c:v>711.42</c:v>
                </c:pt>
                <c:pt idx="12769">
                  <c:v>304.97000000000003</c:v>
                </c:pt>
                <c:pt idx="12770">
                  <c:v>518.62</c:v>
                </c:pt>
                <c:pt idx="12771">
                  <c:v>253.39</c:v>
                </c:pt>
                <c:pt idx="12772">
                  <c:v>269.38</c:v>
                </c:pt>
                <c:pt idx="12773">
                  <c:v>687.95</c:v>
                </c:pt>
                <c:pt idx="12774">
                  <c:v>325.81</c:v>
                </c:pt>
                <c:pt idx="12775">
                  <c:v>1000.28</c:v>
                </c:pt>
                <c:pt idx="12776">
                  <c:v>462.19</c:v>
                </c:pt>
                <c:pt idx="12777">
                  <c:v>158.13</c:v>
                </c:pt>
                <c:pt idx="12778">
                  <c:v>15.35</c:v>
                </c:pt>
                <c:pt idx="12779">
                  <c:v>115.32</c:v>
                </c:pt>
                <c:pt idx="12780">
                  <c:v>511.4</c:v>
                </c:pt>
                <c:pt idx="12781">
                  <c:v>108.93</c:v>
                </c:pt>
                <c:pt idx="12782">
                  <c:v>461.14</c:v>
                </c:pt>
                <c:pt idx="12783">
                  <c:v>294.58999999999997</c:v>
                </c:pt>
                <c:pt idx="12784">
                  <c:v>562.78</c:v>
                </c:pt>
                <c:pt idx="12785">
                  <c:v>124.65</c:v>
                </c:pt>
                <c:pt idx="12786">
                  <c:v>583.62</c:v>
                </c:pt>
                <c:pt idx="12787">
                  <c:v>395.25</c:v>
                </c:pt>
                <c:pt idx="12788">
                  <c:v>557.24</c:v>
                </c:pt>
                <c:pt idx="12789">
                  <c:v>301.08</c:v>
                </c:pt>
                <c:pt idx="12790">
                  <c:v>528.44000000000005</c:v>
                </c:pt>
                <c:pt idx="12791">
                  <c:v>153.47999999999999</c:v>
                </c:pt>
                <c:pt idx="12792">
                  <c:v>65.84</c:v>
                </c:pt>
                <c:pt idx="12793">
                  <c:v>666.18</c:v>
                </c:pt>
                <c:pt idx="12794">
                  <c:v>303.98</c:v>
                </c:pt>
                <c:pt idx="12795">
                  <c:v>492.15</c:v>
                </c:pt>
                <c:pt idx="12796">
                  <c:v>0.62</c:v>
                </c:pt>
                <c:pt idx="12797">
                  <c:v>117.66</c:v>
                </c:pt>
                <c:pt idx="12798">
                  <c:v>431.32</c:v>
                </c:pt>
                <c:pt idx="12799">
                  <c:v>586.91</c:v>
                </c:pt>
                <c:pt idx="12800">
                  <c:v>725.8</c:v>
                </c:pt>
                <c:pt idx="12801">
                  <c:v>192.69</c:v>
                </c:pt>
                <c:pt idx="12802">
                  <c:v>395.67</c:v>
                </c:pt>
                <c:pt idx="12803">
                  <c:v>311.47000000000003</c:v>
                </c:pt>
                <c:pt idx="12804">
                  <c:v>459.26</c:v>
                </c:pt>
                <c:pt idx="12805">
                  <c:v>66.73</c:v>
                </c:pt>
                <c:pt idx="12806">
                  <c:v>391.94</c:v>
                </c:pt>
                <c:pt idx="12807">
                  <c:v>173.52</c:v>
                </c:pt>
                <c:pt idx="12808">
                  <c:v>275.27</c:v>
                </c:pt>
                <c:pt idx="12809">
                  <c:v>480.81</c:v>
                </c:pt>
                <c:pt idx="12810">
                  <c:v>223.4</c:v>
                </c:pt>
                <c:pt idx="12811">
                  <c:v>392.55</c:v>
                </c:pt>
                <c:pt idx="12812">
                  <c:v>380.64</c:v>
                </c:pt>
                <c:pt idx="12813">
                  <c:v>271.63</c:v>
                </c:pt>
                <c:pt idx="12814">
                  <c:v>511.98</c:v>
                </c:pt>
                <c:pt idx="12815">
                  <c:v>0.62</c:v>
                </c:pt>
                <c:pt idx="12816">
                  <c:v>274.85000000000002</c:v>
                </c:pt>
                <c:pt idx="12817">
                  <c:v>1375.85</c:v>
                </c:pt>
                <c:pt idx="12818">
                  <c:v>449.01</c:v>
                </c:pt>
                <c:pt idx="12819">
                  <c:v>323.36</c:v>
                </c:pt>
                <c:pt idx="12820">
                  <c:v>504.88</c:v>
                </c:pt>
                <c:pt idx="12821">
                  <c:v>445.85</c:v>
                </c:pt>
                <c:pt idx="12822">
                  <c:v>329.83</c:v>
                </c:pt>
                <c:pt idx="12823">
                  <c:v>286.23</c:v>
                </c:pt>
                <c:pt idx="12824">
                  <c:v>152.22999999999999</c:v>
                </c:pt>
                <c:pt idx="12825">
                  <c:v>525.09</c:v>
                </c:pt>
                <c:pt idx="12826">
                  <c:v>56.16</c:v>
                </c:pt>
                <c:pt idx="12827">
                  <c:v>28.11</c:v>
                </c:pt>
                <c:pt idx="12828">
                  <c:v>280.24</c:v>
                </c:pt>
                <c:pt idx="12829">
                  <c:v>527</c:v>
                </c:pt>
                <c:pt idx="12830">
                  <c:v>88.53</c:v>
                </c:pt>
                <c:pt idx="12831">
                  <c:v>448.81</c:v>
                </c:pt>
                <c:pt idx="12832">
                  <c:v>105.45</c:v>
                </c:pt>
                <c:pt idx="12833">
                  <c:v>335.99</c:v>
                </c:pt>
                <c:pt idx="12834">
                  <c:v>436.52</c:v>
                </c:pt>
                <c:pt idx="12835">
                  <c:v>437.45</c:v>
                </c:pt>
                <c:pt idx="12836">
                  <c:v>108.78</c:v>
                </c:pt>
                <c:pt idx="12837">
                  <c:v>361.39</c:v>
                </c:pt>
                <c:pt idx="12838">
                  <c:v>515.74</c:v>
                </c:pt>
                <c:pt idx="12839">
                  <c:v>357.22</c:v>
                </c:pt>
                <c:pt idx="12840">
                  <c:v>418.24</c:v>
                </c:pt>
                <c:pt idx="12841">
                  <c:v>373.81</c:v>
                </c:pt>
                <c:pt idx="12842">
                  <c:v>52</c:v>
                </c:pt>
                <c:pt idx="12843">
                  <c:v>168.68</c:v>
                </c:pt>
                <c:pt idx="12844">
                  <c:v>778.98</c:v>
                </c:pt>
                <c:pt idx="12845">
                  <c:v>33.950000000000003</c:v>
                </c:pt>
                <c:pt idx="12846">
                  <c:v>530.63</c:v>
                </c:pt>
                <c:pt idx="12847">
                  <c:v>552.29999999999995</c:v>
                </c:pt>
                <c:pt idx="12848">
                  <c:v>182.59</c:v>
                </c:pt>
                <c:pt idx="12849">
                  <c:v>264.27999999999997</c:v>
                </c:pt>
                <c:pt idx="12850">
                  <c:v>166.76</c:v>
                </c:pt>
                <c:pt idx="12851">
                  <c:v>428.87</c:v>
                </c:pt>
                <c:pt idx="12852">
                  <c:v>335.86</c:v>
                </c:pt>
                <c:pt idx="12853">
                  <c:v>663.17</c:v>
                </c:pt>
                <c:pt idx="12854">
                  <c:v>835.79</c:v>
                </c:pt>
                <c:pt idx="12855">
                  <c:v>339.08</c:v>
                </c:pt>
                <c:pt idx="12856">
                  <c:v>381.52</c:v>
                </c:pt>
                <c:pt idx="12857">
                  <c:v>526.05999999999995</c:v>
                </c:pt>
                <c:pt idx="12858">
                  <c:v>0.62</c:v>
                </c:pt>
                <c:pt idx="12859">
                  <c:v>168.43</c:v>
                </c:pt>
                <c:pt idx="12860">
                  <c:v>439.34</c:v>
                </c:pt>
                <c:pt idx="12861">
                  <c:v>362.97</c:v>
                </c:pt>
                <c:pt idx="12862">
                  <c:v>37.39</c:v>
                </c:pt>
                <c:pt idx="12863">
                  <c:v>216.56</c:v>
                </c:pt>
                <c:pt idx="12864">
                  <c:v>441.79</c:v>
                </c:pt>
                <c:pt idx="12865">
                  <c:v>682.66</c:v>
                </c:pt>
                <c:pt idx="12866">
                  <c:v>315.45</c:v>
                </c:pt>
                <c:pt idx="12867">
                  <c:v>265.19</c:v>
                </c:pt>
                <c:pt idx="12868">
                  <c:v>378.43</c:v>
                </c:pt>
                <c:pt idx="12869">
                  <c:v>433.28</c:v>
                </c:pt>
                <c:pt idx="12870">
                  <c:v>765.42</c:v>
                </c:pt>
                <c:pt idx="12871">
                  <c:v>183.97</c:v>
                </c:pt>
                <c:pt idx="12872">
                  <c:v>185.69</c:v>
                </c:pt>
                <c:pt idx="12873">
                  <c:v>201.41</c:v>
                </c:pt>
                <c:pt idx="12874">
                  <c:v>407.98</c:v>
                </c:pt>
                <c:pt idx="12875">
                  <c:v>462.07</c:v>
                </c:pt>
                <c:pt idx="12876">
                  <c:v>465.44</c:v>
                </c:pt>
                <c:pt idx="12877">
                  <c:v>814.14</c:v>
                </c:pt>
                <c:pt idx="12878">
                  <c:v>504.58</c:v>
                </c:pt>
                <c:pt idx="12879">
                  <c:v>783.62</c:v>
                </c:pt>
                <c:pt idx="12880">
                  <c:v>321.83</c:v>
                </c:pt>
                <c:pt idx="12881">
                  <c:v>402.37</c:v>
                </c:pt>
                <c:pt idx="12882">
                  <c:v>19.21</c:v>
                </c:pt>
                <c:pt idx="12883">
                  <c:v>0.62</c:v>
                </c:pt>
                <c:pt idx="12884">
                  <c:v>431.07</c:v>
                </c:pt>
                <c:pt idx="12885">
                  <c:v>321.56</c:v>
                </c:pt>
                <c:pt idx="12886">
                  <c:v>269.64999999999998</c:v>
                </c:pt>
                <c:pt idx="12887">
                  <c:v>429.26</c:v>
                </c:pt>
                <c:pt idx="12888">
                  <c:v>505.94</c:v>
                </c:pt>
                <c:pt idx="12889">
                  <c:v>148.76</c:v>
                </c:pt>
                <c:pt idx="12890">
                  <c:v>665.51</c:v>
                </c:pt>
                <c:pt idx="12891">
                  <c:v>204.96</c:v>
                </c:pt>
                <c:pt idx="12892">
                  <c:v>0.62</c:v>
                </c:pt>
                <c:pt idx="12893">
                  <c:v>549.86</c:v>
                </c:pt>
                <c:pt idx="12894">
                  <c:v>659.79</c:v>
                </c:pt>
                <c:pt idx="12895">
                  <c:v>438.58</c:v>
                </c:pt>
                <c:pt idx="12896">
                  <c:v>463.7</c:v>
                </c:pt>
                <c:pt idx="12897">
                  <c:v>504.44</c:v>
                </c:pt>
                <c:pt idx="12898">
                  <c:v>658.37</c:v>
                </c:pt>
                <c:pt idx="12899">
                  <c:v>204.25</c:v>
                </c:pt>
                <c:pt idx="12900">
                  <c:v>260.16000000000003</c:v>
                </c:pt>
                <c:pt idx="12901">
                  <c:v>357.32</c:v>
                </c:pt>
                <c:pt idx="12902">
                  <c:v>118.17</c:v>
                </c:pt>
                <c:pt idx="12903">
                  <c:v>414.76</c:v>
                </c:pt>
                <c:pt idx="12904">
                  <c:v>331.6</c:v>
                </c:pt>
                <c:pt idx="12905">
                  <c:v>254.38</c:v>
                </c:pt>
                <c:pt idx="12906">
                  <c:v>353.66</c:v>
                </c:pt>
                <c:pt idx="12907">
                  <c:v>243.39</c:v>
                </c:pt>
                <c:pt idx="12908">
                  <c:v>347.66</c:v>
                </c:pt>
                <c:pt idx="12909">
                  <c:v>501.74</c:v>
                </c:pt>
                <c:pt idx="12910">
                  <c:v>275.64</c:v>
                </c:pt>
                <c:pt idx="12911">
                  <c:v>199.43</c:v>
                </c:pt>
                <c:pt idx="12912">
                  <c:v>354.48</c:v>
                </c:pt>
                <c:pt idx="12913">
                  <c:v>171.45</c:v>
                </c:pt>
                <c:pt idx="12914">
                  <c:v>450.22</c:v>
                </c:pt>
                <c:pt idx="12915">
                  <c:v>0.62</c:v>
                </c:pt>
                <c:pt idx="12916">
                  <c:v>57.04</c:v>
                </c:pt>
                <c:pt idx="12917">
                  <c:v>250.23</c:v>
                </c:pt>
                <c:pt idx="12918">
                  <c:v>0.62</c:v>
                </c:pt>
                <c:pt idx="12919">
                  <c:v>416.89</c:v>
                </c:pt>
                <c:pt idx="12920">
                  <c:v>777.53</c:v>
                </c:pt>
                <c:pt idx="12921">
                  <c:v>12.45</c:v>
                </c:pt>
                <c:pt idx="12922">
                  <c:v>184.39</c:v>
                </c:pt>
                <c:pt idx="12923">
                  <c:v>246.41</c:v>
                </c:pt>
                <c:pt idx="12924">
                  <c:v>901.83</c:v>
                </c:pt>
                <c:pt idx="12925">
                  <c:v>42.81</c:v>
                </c:pt>
                <c:pt idx="12926">
                  <c:v>151.59</c:v>
                </c:pt>
                <c:pt idx="12927">
                  <c:v>180.23</c:v>
                </c:pt>
                <c:pt idx="12928">
                  <c:v>287.10000000000002</c:v>
                </c:pt>
                <c:pt idx="12929">
                  <c:v>485.67</c:v>
                </c:pt>
                <c:pt idx="12930">
                  <c:v>165.87</c:v>
                </c:pt>
                <c:pt idx="12931">
                  <c:v>289.45</c:v>
                </c:pt>
                <c:pt idx="12932">
                  <c:v>229.29</c:v>
                </c:pt>
                <c:pt idx="12933">
                  <c:v>225.55</c:v>
                </c:pt>
                <c:pt idx="12934">
                  <c:v>657.77</c:v>
                </c:pt>
                <c:pt idx="12935">
                  <c:v>951.8</c:v>
                </c:pt>
                <c:pt idx="12936">
                  <c:v>93.79</c:v>
                </c:pt>
                <c:pt idx="12937">
                  <c:v>62.06</c:v>
                </c:pt>
                <c:pt idx="12938">
                  <c:v>55.44</c:v>
                </c:pt>
                <c:pt idx="12939">
                  <c:v>233.84</c:v>
                </c:pt>
                <c:pt idx="12940">
                  <c:v>603.89</c:v>
                </c:pt>
                <c:pt idx="12941">
                  <c:v>296.64</c:v>
                </c:pt>
                <c:pt idx="12942">
                  <c:v>288.01</c:v>
                </c:pt>
                <c:pt idx="12943">
                  <c:v>100.45</c:v>
                </c:pt>
                <c:pt idx="12944">
                  <c:v>48.85</c:v>
                </c:pt>
                <c:pt idx="12945">
                  <c:v>370.64</c:v>
                </c:pt>
                <c:pt idx="12946">
                  <c:v>285.14</c:v>
                </c:pt>
                <c:pt idx="12947">
                  <c:v>198.41</c:v>
                </c:pt>
                <c:pt idx="12948">
                  <c:v>148.34</c:v>
                </c:pt>
                <c:pt idx="12949">
                  <c:v>433.78</c:v>
                </c:pt>
                <c:pt idx="12950">
                  <c:v>1042.5899999999999</c:v>
                </c:pt>
                <c:pt idx="12951">
                  <c:v>269.83</c:v>
                </c:pt>
                <c:pt idx="12952">
                  <c:v>97.41</c:v>
                </c:pt>
                <c:pt idx="12953">
                  <c:v>949.4</c:v>
                </c:pt>
                <c:pt idx="12954">
                  <c:v>472.19</c:v>
                </c:pt>
                <c:pt idx="12955">
                  <c:v>186.88</c:v>
                </c:pt>
                <c:pt idx="12956">
                  <c:v>267.39999999999998</c:v>
                </c:pt>
                <c:pt idx="12957">
                  <c:v>897.21</c:v>
                </c:pt>
                <c:pt idx="12958">
                  <c:v>422.19</c:v>
                </c:pt>
                <c:pt idx="12959">
                  <c:v>321.33</c:v>
                </c:pt>
                <c:pt idx="12960">
                  <c:v>185.79</c:v>
                </c:pt>
                <c:pt idx="12961">
                  <c:v>133.13999999999999</c:v>
                </c:pt>
                <c:pt idx="12962">
                  <c:v>179.69</c:v>
                </c:pt>
                <c:pt idx="12963">
                  <c:v>393.38</c:v>
                </c:pt>
                <c:pt idx="12964">
                  <c:v>511.12</c:v>
                </c:pt>
                <c:pt idx="12965">
                  <c:v>284.13</c:v>
                </c:pt>
                <c:pt idx="12966">
                  <c:v>126.91</c:v>
                </c:pt>
                <c:pt idx="12967">
                  <c:v>230.2</c:v>
                </c:pt>
                <c:pt idx="12968">
                  <c:v>0.62</c:v>
                </c:pt>
                <c:pt idx="12969">
                  <c:v>292.92</c:v>
                </c:pt>
                <c:pt idx="12970">
                  <c:v>90.11</c:v>
                </c:pt>
                <c:pt idx="12971">
                  <c:v>160.61000000000001</c:v>
                </c:pt>
                <c:pt idx="12972">
                  <c:v>216.52</c:v>
                </c:pt>
                <c:pt idx="12973">
                  <c:v>486.97</c:v>
                </c:pt>
                <c:pt idx="12974">
                  <c:v>484.5</c:v>
                </c:pt>
                <c:pt idx="12975">
                  <c:v>304.72000000000003</c:v>
                </c:pt>
                <c:pt idx="12976">
                  <c:v>901.12</c:v>
                </c:pt>
                <c:pt idx="12977">
                  <c:v>180.76</c:v>
                </c:pt>
                <c:pt idx="12978">
                  <c:v>259.31</c:v>
                </c:pt>
                <c:pt idx="12979">
                  <c:v>277.76</c:v>
                </c:pt>
                <c:pt idx="12980">
                  <c:v>215.81</c:v>
                </c:pt>
                <c:pt idx="12981">
                  <c:v>173.88</c:v>
                </c:pt>
                <c:pt idx="12982">
                  <c:v>438.92</c:v>
                </c:pt>
                <c:pt idx="12983">
                  <c:v>249.11</c:v>
                </c:pt>
                <c:pt idx="12984">
                  <c:v>590.62</c:v>
                </c:pt>
                <c:pt idx="12985">
                  <c:v>97.01</c:v>
                </c:pt>
                <c:pt idx="12986">
                  <c:v>756.05</c:v>
                </c:pt>
                <c:pt idx="12987">
                  <c:v>135.01</c:v>
                </c:pt>
                <c:pt idx="12988">
                  <c:v>863.11</c:v>
                </c:pt>
                <c:pt idx="12989">
                  <c:v>104.47</c:v>
                </c:pt>
                <c:pt idx="12990">
                  <c:v>253.2</c:v>
                </c:pt>
                <c:pt idx="12991">
                  <c:v>374.8</c:v>
                </c:pt>
                <c:pt idx="12992">
                  <c:v>343.75</c:v>
                </c:pt>
                <c:pt idx="12993">
                  <c:v>181.22</c:v>
                </c:pt>
                <c:pt idx="12994">
                  <c:v>351.15</c:v>
                </c:pt>
                <c:pt idx="12995">
                  <c:v>469.49</c:v>
                </c:pt>
                <c:pt idx="12996">
                  <c:v>701.64</c:v>
                </c:pt>
                <c:pt idx="12997">
                  <c:v>414.29</c:v>
                </c:pt>
                <c:pt idx="12998">
                  <c:v>337.05</c:v>
                </c:pt>
                <c:pt idx="12999">
                  <c:v>95.32</c:v>
                </c:pt>
                <c:pt idx="13000">
                  <c:v>404.16</c:v>
                </c:pt>
                <c:pt idx="13001">
                  <c:v>433.44</c:v>
                </c:pt>
                <c:pt idx="13002">
                  <c:v>761.44</c:v>
                </c:pt>
                <c:pt idx="13003">
                  <c:v>231.13</c:v>
                </c:pt>
                <c:pt idx="13004">
                  <c:v>425.96</c:v>
                </c:pt>
                <c:pt idx="13005">
                  <c:v>237.92</c:v>
                </c:pt>
                <c:pt idx="13006">
                  <c:v>110.91</c:v>
                </c:pt>
                <c:pt idx="13007">
                  <c:v>565.22</c:v>
                </c:pt>
                <c:pt idx="13008">
                  <c:v>515.91999999999996</c:v>
                </c:pt>
                <c:pt idx="13009">
                  <c:v>219.84</c:v>
                </c:pt>
                <c:pt idx="13010">
                  <c:v>227.14</c:v>
                </c:pt>
                <c:pt idx="13011">
                  <c:v>89.63</c:v>
                </c:pt>
                <c:pt idx="13012">
                  <c:v>158.9</c:v>
                </c:pt>
                <c:pt idx="13013">
                  <c:v>627.53</c:v>
                </c:pt>
                <c:pt idx="13014">
                  <c:v>316.81</c:v>
                </c:pt>
                <c:pt idx="13015">
                  <c:v>0.62</c:v>
                </c:pt>
                <c:pt idx="13016">
                  <c:v>135.46</c:v>
                </c:pt>
                <c:pt idx="13017">
                  <c:v>154.09</c:v>
                </c:pt>
                <c:pt idx="13018">
                  <c:v>412.22</c:v>
                </c:pt>
                <c:pt idx="13019">
                  <c:v>681.67</c:v>
                </c:pt>
                <c:pt idx="13020">
                  <c:v>162.86000000000001</c:v>
                </c:pt>
                <c:pt idx="13021">
                  <c:v>880.47</c:v>
                </c:pt>
                <c:pt idx="13022">
                  <c:v>823.2</c:v>
                </c:pt>
                <c:pt idx="13023">
                  <c:v>289.10000000000002</c:v>
                </c:pt>
                <c:pt idx="13024">
                  <c:v>103.29</c:v>
                </c:pt>
                <c:pt idx="13025">
                  <c:v>327.49</c:v>
                </c:pt>
                <c:pt idx="13026">
                  <c:v>107.53</c:v>
                </c:pt>
                <c:pt idx="13027">
                  <c:v>458.82</c:v>
                </c:pt>
                <c:pt idx="13028">
                  <c:v>203.63</c:v>
                </c:pt>
                <c:pt idx="13029">
                  <c:v>18.14</c:v>
                </c:pt>
                <c:pt idx="13030">
                  <c:v>212.63</c:v>
                </c:pt>
                <c:pt idx="13031">
                  <c:v>586.82000000000005</c:v>
                </c:pt>
                <c:pt idx="13032">
                  <c:v>236.45</c:v>
                </c:pt>
                <c:pt idx="13033">
                  <c:v>368.31</c:v>
                </c:pt>
                <c:pt idx="13034">
                  <c:v>754.22</c:v>
                </c:pt>
                <c:pt idx="13035">
                  <c:v>200.58</c:v>
                </c:pt>
                <c:pt idx="13036">
                  <c:v>0.62</c:v>
                </c:pt>
                <c:pt idx="13037">
                  <c:v>180.84</c:v>
                </c:pt>
                <c:pt idx="13038">
                  <c:v>575.28</c:v>
                </c:pt>
                <c:pt idx="13039">
                  <c:v>184.42</c:v>
                </c:pt>
                <c:pt idx="13040">
                  <c:v>152.34</c:v>
                </c:pt>
                <c:pt idx="13041">
                  <c:v>622.62</c:v>
                </c:pt>
                <c:pt idx="13042">
                  <c:v>158.49</c:v>
                </c:pt>
                <c:pt idx="13043">
                  <c:v>355.34</c:v>
                </c:pt>
                <c:pt idx="13044">
                  <c:v>242.95</c:v>
                </c:pt>
                <c:pt idx="13045">
                  <c:v>572.19000000000005</c:v>
                </c:pt>
                <c:pt idx="13046">
                  <c:v>428.63</c:v>
                </c:pt>
                <c:pt idx="13047">
                  <c:v>395.54</c:v>
                </c:pt>
                <c:pt idx="13048">
                  <c:v>244.67</c:v>
                </c:pt>
                <c:pt idx="13049">
                  <c:v>382.98</c:v>
                </c:pt>
                <c:pt idx="13050">
                  <c:v>0.62</c:v>
                </c:pt>
                <c:pt idx="13051">
                  <c:v>239.4</c:v>
                </c:pt>
                <c:pt idx="13052">
                  <c:v>62.5</c:v>
                </c:pt>
                <c:pt idx="13053">
                  <c:v>31.86</c:v>
                </c:pt>
                <c:pt idx="13054">
                  <c:v>317.92</c:v>
                </c:pt>
                <c:pt idx="13055">
                  <c:v>340.86</c:v>
                </c:pt>
                <c:pt idx="13056">
                  <c:v>602.13</c:v>
                </c:pt>
                <c:pt idx="13057">
                  <c:v>792.09</c:v>
                </c:pt>
                <c:pt idx="13058">
                  <c:v>373.02</c:v>
                </c:pt>
                <c:pt idx="13059">
                  <c:v>57.31</c:v>
                </c:pt>
                <c:pt idx="13060">
                  <c:v>451.69</c:v>
                </c:pt>
                <c:pt idx="13061">
                  <c:v>170.34</c:v>
                </c:pt>
                <c:pt idx="13062">
                  <c:v>0.62</c:v>
                </c:pt>
                <c:pt idx="13063">
                  <c:v>488.6</c:v>
                </c:pt>
                <c:pt idx="13064">
                  <c:v>174.12</c:v>
                </c:pt>
                <c:pt idx="13065">
                  <c:v>578.58000000000004</c:v>
                </c:pt>
                <c:pt idx="13066">
                  <c:v>478.48</c:v>
                </c:pt>
                <c:pt idx="13067">
                  <c:v>1507.23</c:v>
                </c:pt>
                <c:pt idx="13068">
                  <c:v>300.45</c:v>
                </c:pt>
                <c:pt idx="13069">
                  <c:v>615.77</c:v>
                </c:pt>
                <c:pt idx="13070">
                  <c:v>494.27</c:v>
                </c:pt>
                <c:pt idx="13071">
                  <c:v>8.5399999999999991</c:v>
                </c:pt>
                <c:pt idx="13072">
                  <c:v>84.33</c:v>
                </c:pt>
                <c:pt idx="13073">
                  <c:v>541.72</c:v>
                </c:pt>
                <c:pt idx="13074">
                  <c:v>456.12</c:v>
                </c:pt>
                <c:pt idx="13075">
                  <c:v>578.84</c:v>
                </c:pt>
                <c:pt idx="13076">
                  <c:v>210.42</c:v>
                </c:pt>
                <c:pt idx="13077">
                  <c:v>344.5</c:v>
                </c:pt>
                <c:pt idx="13078">
                  <c:v>128.72999999999999</c:v>
                </c:pt>
                <c:pt idx="13079">
                  <c:v>286.43</c:v>
                </c:pt>
                <c:pt idx="13080">
                  <c:v>32.18</c:v>
                </c:pt>
                <c:pt idx="13081">
                  <c:v>276.58999999999997</c:v>
                </c:pt>
                <c:pt idx="13082">
                  <c:v>107.48</c:v>
                </c:pt>
                <c:pt idx="13083">
                  <c:v>222.87</c:v>
                </c:pt>
                <c:pt idx="13084">
                  <c:v>0.62</c:v>
                </c:pt>
                <c:pt idx="13085">
                  <c:v>511.6</c:v>
                </c:pt>
                <c:pt idx="13086">
                  <c:v>456.5</c:v>
                </c:pt>
                <c:pt idx="13087">
                  <c:v>679.17</c:v>
                </c:pt>
                <c:pt idx="13088">
                  <c:v>413.21</c:v>
                </c:pt>
                <c:pt idx="13089">
                  <c:v>267.51</c:v>
                </c:pt>
                <c:pt idx="13090">
                  <c:v>774.22</c:v>
                </c:pt>
                <c:pt idx="13091">
                  <c:v>693.2</c:v>
                </c:pt>
                <c:pt idx="13092">
                  <c:v>377.15</c:v>
                </c:pt>
                <c:pt idx="13093">
                  <c:v>471.63</c:v>
                </c:pt>
                <c:pt idx="13094">
                  <c:v>349.39</c:v>
                </c:pt>
                <c:pt idx="13095">
                  <c:v>315.16000000000003</c:v>
                </c:pt>
                <c:pt idx="13096">
                  <c:v>172.39</c:v>
                </c:pt>
                <c:pt idx="13097">
                  <c:v>374.02</c:v>
                </c:pt>
                <c:pt idx="13098">
                  <c:v>473.16</c:v>
                </c:pt>
                <c:pt idx="13099">
                  <c:v>590.35</c:v>
                </c:pt>
                <c:pt idx="13100">
                  <c:v>288.10000000000002</c:v>
                </c:pt>
                <c:pt idx="13101">
                  <c:v>140.43</c:v>
                </c:pt>
                <c:pt idx="13102">
                  <c:v>292.26</c:v>
                </c:pt>
                <c:pt idx="13103">
                  <c:v>258.23</c:v>
                </c:pt>
                <c:pt idx="13104">
                  <c:v>559.09</c:v>
                </c:pt>
                <c:pt idx="13105">
                  <c:v>861.92</c:v>
                </c:pt>
                <c:pt idx="13106">
                  <c:v>813.12</c:v>
                </c:pt>
                <c:pt idx="13107">
                  <c:v>748.61</c:v>
                </c:pt>
                <c:pt idx="13108">
                  <c:v>218.46</c:v>
                </c:pt>
                <c:pt idx="13109">
                  <c:v>150.97</c:v>
                </c:pt>
                <c:pt idx="13110">
                  <c:v>820.54</c:v>
                </c:pt>
                <c:pt idx="13111">
                  <c:v>51.28</c:v>
                </c:pt>
                <c:pt idx="13112">
                  <c:v>220.69</c:v>
                </c:pt>
                <c:pt idx="13113">
                  <c:v>248.83</c:v>
                </c:pt>
                <c:pt idx="13114">
                  <c:v>1132.96</c:v>
                </c:pt>
                <c:pt idx="13115">
                  <c:v>187.76</c:v>
                </c:pt>
                <c:pt idx="13116">
                  <c:v>295.49</c:v>
                </c:pt>
                <c:pt idx="13117">
                  <c:v>453.27</c:v>
                </c:pt>
                <c:pt idx="13118">
                  <c:v>405.79</c:v>
                </c:pt>
                <c:pt idx="13119">
                  <c:v>554.87</c:v>
                </c:pt>
                <c:pt idx="13120">
                  <c:v>93.88</c:v>
                </c:pt>
                <c:pt idx="13121">
                  <c:v>670.37</c:v>
                </c:pt>
                <c:pt idx="13122">
                  <c:v>416.49</c:v>
                </c:pt>
                <c:pt idx="13123">
                  <c:v>453.45</c:v>
                </c:pt>
                <c:pt idx="13124">
                  <c:v>593.05999999999995</c:v>
                </c:pt>
                <c:pt idx="13125">
                  <c:v>492.17</c:v>
                </c:pt>
                <c:pt idx="13126">
                  <c:v>493.61</c:v>
                </c:pt>
                <c:pt idx="13127">
                  <c:v>302.94</c:v>
                </c:pt>
                <c:pt idx="13128">
                  <c:v>572.71</c:v>
                </c:pt>
                <c:pt idx="13129">
                  <c:v>507.57</c:v>
                </c:pt>
                <c:pt idx="13130">
                  <c:v>468.14</c:v>
                </c:pt>
                <c:pt idx="13131">
                  <c:v>690.31</c:v>
                </c:pt>
                <c:pt idx="13132">
                  <c:v>139.76</c:v>
                </c:pt>
                <c:pt idx="13133">
                  <c:v>243.49</c:v>
                </c:pt>
                <c:pt idx="13134">
                  <c:v>18.38</c:v>
                </c:pt>
                <c:pt idx="13135">
                  <c:v>479.03</c:v>
                </c:pt>
                <c:pt idx="13136">
                  <c:v>213.57</c:v>
                </c:pt>
                <c:pt idx="13137">
                  <c:v>723.58</c:v>
                </c:pt>
                <c:pt idx="13138">
                  <c:v>264.31</c:v>
                </c:pt>
                <c:pt idx="13139">
                  <c:v>1339.72</c:v>
                </c:pt>
                <c:pt idx="13140">
                  <c:v>779.06</c:v>
                </c:pt>
                <c:pt idx="13141">
                  <c:v>311.95</c:v>
                </c:pt>
                <c:pt idx="13142">
                  <c:v>421.28</c:v>
                </c:pt>
                <c:pt idx="13143">
                  <c:v>127.51</c:v>
                </c:pt>
                <c:pt idx="13144">
                  <c:v>307.45999999999998</c:v>
                </c:pt>
                <c:pt idx="13145">
                  <c:v>490.59</c:v>
                </c:pt>
                <c:pt idx="13146">
                  <c:v>264.7</c:v>
                </c:pt>
                <c:pt idx="13147">
                  <c:v>66.02</c:v>
                </c:pt>
                <c:pt idx="13148">
                  <c:v>592.01</c:v>
                </c:pt>
                <c:pt idx="13149">
                  <c:v>318.04000000000002</c:v>
                </c:pt>
                <c:pt idx="13150">
                  <c:v>387.45</c:v>
                </c:pt>
                <c:pt idx="13151">
                  <c:v>508.06</c:v>
                </c:pt>
                <c:pt idx="13152">
                  <c:v>317.77999999999997</c:v>
                </c:pt>
                <c:pt idx="13153">
                  <c:v>251.55</c:v>
                </c:pt>
                <c:pt idx="13154">
                  <c:v>690.23</c:v>
                </c:pt>
                <c:pt idx="13155">
                  <c:v>788.44</c:v>
                </c:pt>
                <c:pt idx="13156">
                  <c:v>477.59</c:v>
                </c:pt>
                <c:pt idx="13157">
                  <c:v>375.64</c:v>
                </c:pt>
                <c:pt idx="13158">
                  <c:v>374.34</c:v>
                </c:pt>
                <c:pt idx="13159">
                  <c:v>279.76</c:v>
                </c:pt>
                <c:pt idx="13160">
                  <c:v>235.12</c:v>
                </c:pt>
                <c:pt idx="13161">
                  <c:v>72.260000000000005</c:v>
                </c:pt>
                <c:pt idx="13162">
                  <c:v>680.82</c:v>
                </c:pt>
                <c:pt idx="13163">
                  <c:v>484.19</c:v>
                </c:pt>
                <c:pt idx="13164">
                  <c:v>319.85000000000002</c:v>
                </c:pt>
                <c:pt idx="13165">
                  <c:v>1001.12</c:v>
                </c:pt>
                <c:pt idx="13166">
                  <c:v>391.73</c:v>
                </c:pt>
                <c:pt idx="13167">
                  <c:v>508.36</c:v>
                </c:pt>
                <c:pt idx="13168">
                  <c:v>119.97</c:v>
                </c:pt>
                <c:pt idx="13169">
                  <c:v>267.73</c:v>
                </c:pt>
                <c:pt idx="13170">
                  <c:v>224.97</c:v>
                </c:pt>
                <c:pt idx="13171">
                  <c:v>241.47</c:v>
                </c:pt>
                <c:pt idx="13172">
                  <c:v>133.30000000000001</c:v>
                </c:pt>
                <c:pt idx="13173">
                  <c:v>444.54</c:v>
                </c:pt>
                <c:pt idx="13174">
                  <c:v>354.97</c:v>
                </c:pt>
                <c:pt idx="13175">
                  <c:v>563.41999999999996</c:v>
                </c:pt>
                <c:pt idx="13176">
                  <c:v>197.55</c:v>
                </c:pt>
                <c:pt idx="13177">
                  <c:v>222.7</c:v>
                </c:pt>
                <c:pt idx="13178">
                  <c:v>232.93</c:v>
                </c:pt>
                <c:pt idx="13179">
                  <c:v>609.08000000000004</c:v>
                </c:pt>
                <c:pt idx="13180">
                  <c:v>367.11</c:v>
                </c:pt>
                <c:pt idx="13181">
                  <c:v>494.93</c:v>
                </c:pt>
                <c:pt idx="13182">
                  <c:v>148.25</c:v>
                </c:pt>
                <c:pt idx="13183">
                  <c:v>159.47999999999999</c:v>
                </c:pt>
                <c:pt idx="13184">
                  <c:v>437.15</c:v>
                </c:pt>
                <c:pt idx="13185">
                  <c:v>756.7</c:v>
                </c:pt>
                <c:pt idx="13186">
                  <c:v>1131.68</c:v>
                </c:pt>
                <c:pt idx="13187">
                  <c:v>884.43</c:v>
                </c:pt>
                <c:pt idx="13188">
                  <c:v>406.57</c:v>
                </c:pt>
                <c:pt idx="13189">
                  <c:v>578.34</c:v>
                </c:pt>
                <c:pt idx="13190">
                  <c:v>377.35</c:v>
                </c:pt>
                <c:pt idx="13191">
                  <c:v>285.41000000000003</c:v>
                </c:pt>
                <c:pt idx="13192">
                  <c:v>65.66</c:v>
                </c:pt>
                <c:pt idx="13193">
                  <c:v>361.05</c:v>
                </c:pt>
                <c:pt idx="13194">
                  <c:v>290.77999999999997</c:v>
                </c:pt>
                <c:pt idx="13195">
                  <c:v>195.64</c:v>
                </c:pt>
                <c:pt idx="13196">
                  <c:v>563.66</c:v>
                </c:pt>
                <c:pt idx="13197">
                  <c:v>365.65</c:v>
                </c:pt>
                <c:pt idx="13198">
                  <c:v>163.74</c:v>
                </c:pt>
                <c:pt idx="13199">
                  <c:v>414.99</c:v>
                </c:pt>
                <c:pt idx="13200">
                  <c:v>190.92</c:v>
                </c:pt>
                <c:pt idx="13201">
                  <c:v>76.3</c:v>
                </c:pt>
                <c:pt idx="13202">
                  <c:v>337.21</c:v>
                </c:pt>
                <c:pt idx="13203">
                  <c:v>154.54</c:v>
                </c:pt>
                <c:pt idx="13204">
                  <c:v>252.52</c:v>
                </c:pt>
                <c:pt idx="13205">
                  <c:v>273.31</c:v>
                </c:pt>
                <c:pt idx="13206">
                  <c:v>345.8</c:v>
                </c:pt>
                <c:pt idx="13207">
                  <c:v>76.13</c:v>
                </c:pt>
                <c:pt idx="13208">
                  <c:v>555.82000000000005</c:v>
                </c:pt>
                <c:pt idx="13209">
                  <c:v>637.88</c:v>
                </c:pt>
                <c:pt idx="13210">
                  <c:v>594.96</c:v>
                </c:pt>
                <c:pt idx="13211">
                  <c:v>349.31</c:v>
                </c:pt>
                <c:pt idx="13212">
                  <c:v>657.85</c:v>
                </c:pt>
                <c:pt idx="13213">
                  <c:v>157.22999999999999</c:v>
                </c:pt>
                <c:pt idx="13214">
                  <c:v>306.83</c:v>
                </c:pt>
                <c:pt idx="13215">
                  <c:v>631.1</c:v>
                </c:pt>
                <c:pt idx="13216">
                  <c:v>485.45</c:v>
                </c:pt>
                <c:pt idx="13217">
                  <c:v>235.01</c:v>
                </c:pt>
                <c:pt idx="13218">
                  <c:v>378.25</c:v>
                </c:pt>
                <c:pt idx="13219">
                  <c:v>590.27</c:v>
                </c:pt>
                <c:pt idx="13220">
                  <c:v>166.31</c:v>
                </c:pt>
                <c:pt idx="13221">
                  <c:v>537.14</c:v>
                </c:pt>
                <c:pt idx="13222">
                  <c:v>458.36</c:v>
                </c:pt>
                <c:pt idx="13223">
                  <c:v>65.5</c:v>
                </c:pt>
                <c:pt idx="13224">
                  <c:v>408.03</c:v>
                </c:pt>
                <c:pt idx="13225">
                  <c:v>291.8</c:v>
                </c:pt>
                <c:pt idx="13226">
                  <c:v>237.85</c:v>
                </c:pt>
                <c:pt idx="13227">
                  <c:v>307.83999999999997</c:v>
                </c:pt>
                <c:pt idx="13228">
                  <c:v>430.37</c:v>
                </c:pt>
                <c:pt idx="13229">
                  <c:v>776.29</c:v>
                </c:pt>
                <c:pt idx="13230">
                  <c:v>55.55</c:v>
                </c:pt>
                <c:pt idx="13231">
                  <c:v>298.66000000000003</c:v>
                </c:pt>
                <c:pt idx="13232">
                  <c:v>523.76</c:v>
                </c:pt>
                <c:pt idx="13233">
                  <c:v>626.63</c:v>
                </c:pt>
                <c:pt idx="13234">
                  <c:v>414.35</c:v>
                </c:pt>
                <c:pt idx="13235">
                  <c:v>356.8</c:v>
                </c:pt>
                <c:pt idx="13236">
                  <c:v>271.13</c:v>
                </c:pt>
                <c:pt idx="13237">
                  <c:v>195.14</c:v>
                </c:pt>
                <c:pt idx="13238">
                  <c:v>41.35</c:v>
                </c:pt>
                <c:pt idx="13239">
                  <c:v>343.15</c:v>
                </c:pt>
                <c:pt idx="13240">
                  <c:v>250.25</c:v>
                </c:pt>
                <c:pt idx="13241">
                  <c:v>446.8</c:v>
                </c:pt>
                <c:pt idx="13242">
                  <c:v>0.62</c:v>
                </c:pt>
                <c:pt idx="13243">
                  <c:v>215.62</c:v>
                </c:pt>
                <c:pt idx="13244">
                  <c:v>48.43</c:v>
                </c:pt>
                <c:pt idx="13245">
                  <c:v>406.79</c:v>
                </c:pt>
                <c:pt idx="13246">
                  <c:v>273.43</c:v>
                </c:pt>
                <c:pt idx="13247">
                  <c:v>333.41</c:v>
                </c:pt>
                <c:pt idx="13248">
                  <c:v>140</c:v>
                </c:pt>
                <c:pt idx="13249">
                  <c:v>367.68</c:v>
                </c:pt>
                <c:pt idx="13250">
                  <c:v>349.11</c:v>
                </c:pt>
                <c:pt idx="13251">
                  <c:v>351.55</c:v>
                </c:pt>
                <c:pt idx="13252">
                  <c:v>162.76</c:v>
                </c:pt>
                <c:pt idx="13253">
                  <c:v>170.27</c:v>
                </c:pt>
                <c:pt idx="13254">
                  <c:v>247.12</c:v>
                </c:pt>
                <c:pt idx="13255">
                  <c:v>224.47</c:v>
                </c:pt>
                <c:pt idx="13256">
                  <c:v>474.49</c:v>
                </c:pt>
                <c:pt idx="13257">
                  <c:v>162.38999999999999</c:v>
                </c:pt>
                <c:pt idx="13258">
                  <c:v>178.98</c:v>
                </c:pt>
                <c:pt idx="13259">
                  <c:v>550.15</c:v>
                </c:pt>
                <c:pt idx="13260">
                  <c:v>297.99</c:v>
                </c:pt>
                <c:pt idx="13261">
                  <c:v>451.91</c:v>
                </c:pt>
                <c:pt idx="13262">
                  <c:v>375.91</c:v>
                </c:pt>
                <c:pt idx="13263">
                  <c:v>381.64</c:v>
                </c:pt>
                <c:pt idx="13264">
                  <c:v>718.16</c:v>
                </c:pt>
                <c:pt idx="13265">
                  <c:v>356.01</c:v>
                </c:pt>
                <c:pt idx="13266">
                  <c:v>421.91</c:v>
                </c:pt>
                <c:pt idx="13267">
                  <c:v>115.15</c:v>
                </c:pt>
                <c:pt idx="13268">
                  <c:v>218.52</c:v>
                </c:pt>
                <c:pt idx="13269">
                  <c:v>195.82</c:v>
                </c:pt>
                <c:pt idx="13270">
                  <c:v>81.91</c:v>
                </c:pt>
                <c:pt idx="13271">
                  <c:v>261.01</c:v>
                </c:pt>
                <c:pt idx="13272">
                  <c:v>164.44</c:v>
                </c:pt>
                <c:pt idx="13273">
                  <c:v>335.57</c:v>
                </c:pt>
                <c:pt idx="13274">
                  <c:v>203.57</c:v>
                </c:pt>
                <c:pt idx="13275">
                  <c:v>551.57000000000005</c:v>
                </c:pt>
                <c:pt idx="13276">
                  <c:v>1232.46</c:v>
                </c:pt>
                <c:pt idx="13277">
                  <c:v>434.12</c:v>
                </c:pt>
                <c:pt idx="13278">
                  <c:v>5.58</c:v>
                </c:pt>
                <c:pt idx="13279">
                  <c:v>64.180000000000007</c:v>
                </c:pt>
                <c:pt idx="13280">
                  <c:v>175.02</c:v>
                </c:pt>
                <c:pt idx="13281">
                  <c:v>246.57</c:v>
                </c:pt>
                <c:pt idx="13282">
                  <c:v>461.06</c:v>
                </c:pt>
                <c:pt idx="13283">
                  <c:v>0.62</c:v>
                </c:pt>
                <c:pt idx="13284">
                  <c:v>744.27</c:v>
                </c:pt>
                <c:pt idx="13285">
                  <c:v>191.94</c:v>
                </c:pt>
                <c:pt idx="13286">
                  <c:v>330.99</c:v>
                </c:pt>
                <c:pt idx="13287">
                  <c:v>417.98</c:v>
                </c:pt>
                <c:pt idx="13288">
                  <c:v>146.06</c:v>
                </c:pt>
                <c:pt idx="13289">
                  <c:v>543.57000000000005</c:v>
                </c:pt>
                <c:pt idx="13290">
                  <c:v>157.88</c:v>
                </c:pt>
                <c:pt idx="13291">
                  <c:v>58.65</c:v>
                </c:pt>
                <c:pt idx="13292">
                  <c:v>219.25</c:v>
                </c:pt>
                <c:pt idx="13293">
                  <c:v>215.37</c:v>
                </c:pt>
                <c:pt idx="13294">
                  <c:v>337.24</c:v>
                </c:pt>
                <c:pt idx="13295">
                  <c:v>201.47</c:v>
                </c:pt>
                <c:pt idx="13296">
                  <c:v>453.34</c:v>
                </c:pt>
                <c:pt idx="13297">
                  <c:v>630.03</c:v>
                </c:pt>
                <c:pt idx="13298">
                  <c:v>316.05</c:v>
                </c:pt>
                <c:pt idx="13299">
                  <c:v>590.79</c:v>
                </c:pt>
                <c:pt idx="13300">
                  <c:v>140.85</c:v>
                </c:pt>
                <c:pt idx="13301">
                  <c:v>166.13</c:v>
                </c:pt>
                <c:pt idx="13302">
                  <c:v>236.89</c:v>
                </c:pt>
                <c:pt idx="13303">
                  <c:v>357.46</c:v>
                </c:pt>
                <c:pt idx="13304">
                  <c:v>258.11</c:v>
                </c:pt>
                <c:pt idx="13305">
                  <c:v>132.91999999999999</c:v>
                </c:pt>
                <c:pt idx="13306">
                  <c:v>71.25</c:v>
                </c:pt>
                <c:pt idx="13307">
                  <c:v>73.83</c:v>
                </c:pt>
                <c:pt idx="13308">
                  <c:v>247.53</c:v>
                </c:pt>
                <c:pt idx="13309">
                  <c:v>604.55999999999995</c:v>
                </c:pt>
                <c:pt idx="13310">
                  <c:v>121.39</c:v>
                </c:pt>
                <c:pt idx="13311">
                  <c:v>91.78</c:v>
                </c:pt>
                <c:pt idx="13312">
                  <c:v>1.96</c:v>
                </c:pt>
                <c:pt idx="13313">
                  <c:v>114.18</c:v>
                </c:pt>
                <c:pt idx="13314">
                  <c:v>594.22</c:v>
                </c:pt>
                <c:pt idx="13315">
                  <c:v>142.35</c:v>
                </c:pt>
                <c:pt idx="13316">
                  <c:v>213.83</c:v>
                </c:pt>
                <c:pt idx="13317">
                  <c:v>496.51</c:v>
                </c:pt>
                <c:pt idx="13318">
                  <c:v>333.66</c:v>
                </c:pt>
                <c:pt idx="13319">
                  <c:v>264.01</c:v>
                </c:pt>
                <c:pt idx="13320">
                  <c:v>193.02</c:v>
                </c:pt>
                <c:pt idx="13321">
                  <c:v>526.52</c:v>
                </c:pt>
                <c:pt idx="13322">
                  <c:v>255.21</c:v>
                </c:pt>
                <c:pt idx="13323">
                  <c:v>145.80000000000001</c:v>
                </c:pt>
                <c:pt idx="13324">
                  <c:v>419.77</c:v>
                </c:pt>
                <c:pt idx="13325">
                  <c:v>509.82</c:v>
                </c:pt>
                <c:pt idx="13326">
                  <c:v>18.55</c:v>
                </c:pt>
                <c:pt idx="13327">
                  <c:v>335.24</c:v>
                </c:pt>
                <c:pt idx="13328">
                  <c:v>1115.3800000000001</c:v>
                </c:pt>
                <c:pt idx="13329">
                  <c:v>620.21</c:v>
                </c:pt>
                <c:pt idx="13330">
                  <c:v>160.68</c:v>
                </c:pt>
                <c:pt idx="13331">
                  <c:v>464.09</c:v>
                </c:pt>
                <c:pt idx="13332">
                  <c:v>0.62</c:v>
                </c:pt>
                <c:pt idx="13333">
                  <c:v>154.35</c:v>
                </c:pt>
                <c:pt idx="13334">
                  <c:v>392.92</c:v>
                </c:pt>
                <c:pt idx="13335">
                  <c:v>216.39</c:v>
                </c:pt>
                <c:pt idx="13336">
                  <c:v>0.62</c:v>
                </c:pt>
                <c:pt idx="13337">
                  <c:v>321.99</c:v>
                </c:pt>
                <c:pt idx="13338">
                  <c:v>98.88</c:v>
                </c:pt>
                <c:pt idx="13339">
                  <c:v>122.82</c:v>
                </c:pt>
                <c:pt idx="13340">
                  <c:v>393.67</c:v>
                </c:pt>
                <c:pt idx="13341">
                  <c:v>575.28</c:v>
                </c:pt>
                <c:pt idx="13342">
                  <c:v>178.23</c:v>
                </c:pt>
                <c:pt idx="13343">
                  <c:v>34.79</c:v>
                </c:pt>
                <c:pt idx="13344">
                  <c:v>564.30999999999995</c:v>
                </c:pt>
                <c:pt idx="13345">
                  <c:v>472.83</c:v>
                </c:pt>
                <c:pt idx="13346">
                  <c:v>117.33</c:v>
                </c:pt>
                <c:pt idx="13347">
                  <c:v>162.11000000000001</c:v>
                </c:pt>
                <c:pt idx="13348">
                  <c:v>451.7</c:v>
                </c:pt>
                <c:pt idx="13349">
                  <c:v>242.22</c:v>
                </c:pt>
                <c:pt idx="13350">
                  <c:v>469.44</c:v>
                </c:pt>
                <c:pt idx="13351">
                  <c:v>255.48</c:v>
                </c:pt>
                <c:pt idx="13352">
                  <c:v>399.31</c:v>
                </c:pt>
                <c:pt idx="13353">
                  <c:v>914.76</c:v>
                </c:pt>
                <c:pt idx="13354">
                  <c:v>376.94</c:v>
                </c:pt>
                <c:pt idx="13355">
                  <c:v>219.48</c:v>
                </c:pt>
                <c:pt idx="13356">
                  <c:v>631.62</c:v>
                </c:pt>
                <c:pt idx="13357">
                  <c:v>591</c:v>
                </c:pt>
                <c:pt idx="13358">
                  <c:v>50.87</c:v>
                </c:pt>
                <c:pt idx="13359">
                  <c:v>351.01</c:v>
                </c:pt>
                <c:pt idx="13360">
                  <c:v>591.73</c:v>
                </c:pt>
                <c:pt idx="13361">
                  <c:v>689.02</c:v>
                </c:pt>
                <c:pt idx="13362">
                  <c:v>408.82</c:v>
                </c:pt>
                <c:pt idx="13363">
                  <c:v>244</c:v>
                </c:pt>
                <c:pt idx="13364">
                  <c:v>168.51</c:v>
                </c:pt>
                <c:pt idx="13365">
                  <c:v>180.6</c:v>
                </c:pt>
                <c:pt idx="13366">
                  <c:v>0.62</c:v>
                </c:pt>
                <c:pt idx="13367">
                  <c:v>162.08000000000001</c:v>
                </c:pt>
                <c:pt idx="13368">
                  <c:v>162.43</c:v>
                </c:pt>
                <c:pt idx="13369">
                  <c:v>455.08</c:v>
                </c:pt>
                <c:pt idx="13370">
                  <c:v>184.11</c:v>
                </c:pt>
                <c:pt idx="13371">
                  <c:v>274.47000000000003</c:v>
                </c:pt>
                <c:pt idx="13372">
                  <c:v>651.04999999999995</c:v>
                </c:pt>
                <c:pt idx="13373">
                  <c:v>425.1</c:v>
                </c:pt>
                <c:pt idx="13374">
                  <c:v>480.34</c:v>
                </c:pt>
                <c:pt idx="13375">
                  <c:v>374.99</c:v>
                </c:pt>
                <c:pt idx="13376">
                  <c:v>350.66</c:v>
                </c:pt>
                <c:pt idx="13377">
                  <c:v>996.15</c:v>
                </c:pt>
                <c:pt idx="13378">
                  <c:v>453.8</c:v>
                </c:pt>
                <c:pt idx="13379">
                  <c:v>371.2</c:v>
                </c:pt>
                <c:pt idx="13380">
                  <c:v>664.45</c:v>
                </c:pt>
                <c:pt idx="13381">
                  <c:v>418.36</c:v>
                </c:pt>
                <c:pt idx="13382">
                  <c:v>376.94</c:v>
                </c:pt>
                <c:pt idx="13383">
                  <c:v>393.98</c:v>
                </c:pt>
                <c:pt idx="13384">
                  <c:v>95.42</c:v>
                </c:pt>
                <c:pt idx="13385">
                  <c:v>267</c:v>
                </c:pt>
                <c:pt idx="13386">
                  <c:v>526.28</c:v>
                </c:pt>
                <c:pt idx="13387">
                  <c:v>0.62</c:v>
                </c:pt>
                <c:pt idx="13388">
                  <c:v>189.75</c:v>
                </c:pt>
                <c:pt idx="13389">
                  <c:v>410.02</c:v>
                </c:pt>
                <c:pt idx="13390">
                  <c:v>247.52</c:v>
                </c:pt>
                <c:pt idx="13391">
                  <c:v>349.78</c:v>
                </c:pt>
                <c:pt idx="13392">
                  <c:v>156.85</c:v>
                </c:pt>
                <c:pt idx="13393">
                  <c:v>70.62</c:v>
                </c:pt>
                <c:pt idx="13394">
                  <c:v>226.37</c:v>
                </c:pt>
                <c:pt idx="13395">
                  <c:v>333.46</c:v>
                </c:pt>
                <c:pt idx="13396">
                  <c:v>170.91</c:v>
                </c:pt>
                <c:pt idx="13397">
                  <c:v>299.49</c:v>
                </c:pt>
                <c:pt idx="13398">
                  <c:v>264.39</c:v>
                </c:pt>
                <c:pt idx="13399">
                  <c:v>464.67</c:v>
                </c:pt>
                <c:pt idx="13400">
                  <c:v>493.72</c:v>
                </c:pt>
                <c:pt idx="13401">
                  <c:v>570.08000000000004</c:v>
                </c:pt>
                <c:pt idx="13402">
                  <c:v>131.16</c:v>
                </c:pt>
                <c:pt idx="13403">
                  <c:v>280.5</c:v>
                </c:pt>
                <c:pt idx="13404">
                  <c:v>139.66</c:v>
                </c:pt>
                <c:pt idx="13405">
                  <c:v>233.35</c:v>
                </c:pt>
                <c:pt idx="13406">
                  <c:v>272.38</c:v>
                </c:pt>
                <c:pt idx="13407">
                  <c:v>841.57</c:v>
                </c:pt>
                <c:pt idx="13408">
                  <c:v>106.48</c:v>
                </c:pt>
                <c:pt idx="13409">
                  <c:v>533.21</c:v>
                </c:pt>
                <c:pt idx="13410">
                  <c:v>412.31</c:v>
                </c:pt>
                <c:pt idx="13411">
                  <c:v>205.79</c:v>
                </c:pt>
                <c:pt idx="13412">
                  <c:v>637.96</c:v>
                </c:pt>
                <c:pt idx="13413">
                  <c:v>303.77</c:v>
                </c:pt>
                <c:pt idx="13414">
                  <c:v>490.79</c:v>
                </c:pt>
                <c:pt idx="13415">
                  <c:v>29.85</c:v>
                </c:pt>
                <c:pt idx="13416">
                  <c:v>497.58</c:v>
                </c:pt>
                <c:pt idx="13417">
                  <c:v>321.08</c:v>
                </c:pt>
                <c:pt idx="13418">
                  <c:v>102.77</c:v>
                </c:pt>
                <c:pt idx="13419">
                  <c:v>558.29</c:v>
                </c:pt>
                <c:pt idx="13420">
                  <c:v>434.81</c:v>
                </c:pt>
                <c:pt idx="13421">
                  <c:v>437.65</c:v>
                </c:pt>
                <c:pt idx="13422">
                  <c:v>341.53</c:v>
                </c:pt>
                <c:pt idx="13423">
                  <c:v>429.9</c:v>
                </c:pt>
                <c:pt idx="13424">
                  <c:v>314.83</c:v>
                </c:pt>
                <c:pt idx="13425">
                  <c:v>509.15</c:v>
                </c:pt>
                <c:pt idx="13426">
                  <c:v>194.51</c:v>
                </c:pt>
                <c:pt idx="13427">
                  <c:v>310.22000000000003</c:v>
                </c:pt>
                <c:pt idx="13428">
                  <c:v>812.44</c:v>
                </c:pt>
                <c:pt idx="13429">
                  <c:v>585.08000000000004</c:v>
                </c:pt>
                <c:pt idx="13430">
                  <c:v>220.29</c:v>
                </c:pt>
                <c:pt idx="13431">
                  <c:v>617.78</c:v>
                </c:pt>
                <c:pt idx="13432">
                  <c:v>540.73</c:v>
                </c:pt>
                <c:pt idx="13433">
                  <c:v>572.87</c:v>
                </c:pt>
                <c:pt idx="13434">
                  <c:v>917.18</c:v>
                </c:pt>
                <c:pt idx="13435">
                  <c:v>529.46</c:v>
                </c:pt>
                <c:pt idx="13436">
                  <c:v>574.37</c:v>
                </c:pt>
                <c:pt idx="13437">
                  <c:v>696.54</c:v>
                </c:pt>
                <c:pt idx="13438">
                  <c:v>458.85</c:v>
                </c:pt>
                <c:pt idx="13439">
                  <c:v>42.22</c:v>
                </c:pt>
                <c:pt idx="13440">
                  <c:v>708.12</c:v>
                </c:pt>
                <c:pt idx="13441">
                  <c:v>0.62</c:v>
                </c:pt>
                <c:pt idx="13442">
                  <c:v>149.32</c:v>
                </c:pt>
                <c:pt idx="13443">
                  <c:v>871.28</c:v>
                </c:pt>
                <c:pt idx="13444">
                  <c:v>556.51</c:v>
                </c:pt>
                <c:pt idx="13445">
                  <c:v>467.42</c:v>
                </c:pt>
                <c:pt idx="13446">
                  <c:v>301.62</c:v>
                </c:pt>
                <c:pt idx="13447">
                  <c:v>101.31</c:v>
                </c:pt>
                <c:pt idx="13448">
                  <c:v>616.75</c:v>
                </c:pt>
                <c:pt idx="13449">
                  <c:v>72.45</c:v>
                </c:pt>
                <c:pt idx="13450">
                  <c:v>484.42</c:v>
                </c:pt>
                <c:pt idx="13451">
                  <c:v>468.33</c:v>
                </c:pt>
                <c:pt idx="13452">
                  <c:v>320.14</c:v>
                </c:pt>
                <c:pt idx="13453">
                  <c:v>251.78</c:v>
                </c:pt>
                <c:pt idx="13454">
                  <c:v>129.21</c:v>
                </c:pt>
                <c:pt idx="13455">
                  <c:v>1066.6300000000001</c:v>
                </c:pt>
                <c:pt idx="13456">
                  <c:v>355.23</c:v>
                </c:pt>
                <c:pt idx="13457">
                  <c:v>204.74</c:v>
                </c:pt>
                <c:pt idx="13458">
                  <c:v>424.49</c:v>
                </c:pt>
                <c:pt idx="13459">
                  <c:v>261.97000000000003</c:v>
                </c:pt>
                <c:pt idx="13460">
                  <c:v>631.79999999999995</c:v>
                </c:pt>
                <c:pt idx="13461">
                  <c:v>527.86</c:v>
                </c:pt>
                <c:pt idx="13462">
                  <c:v>381.32</c:v>
                </c:pt>
                <c:pt idx="13463">
                  <c:v>696.12</c:v>
                </c:pt>
                <c:pt idx="13464">
                  <c:v>443.15</c:v>
                </c:pt>
                <c:pt idx="13465">
                  <c:v>145.21</c:v>
                </c:pt>
                <c:pt idx="13466">
                  <c:v>563.73</c:v>
                </c:pt>
                <c:pt idx="13467">
                  <c:v>95.84</c:v>
                </c:pt>
                <c:pt idx="13468">
                  <c:v>371.43</c:v>
                </c:pt>
                <c:pt idx="13469">
                  <c:v>597.89</c:v>
                </c:pt>
                <c:pt idx="13470">
                  <c:v>468.83</c:v>
                </c:pt>
                <c:pt idx="13471">
                  <c:v>219.48</c:v>
                </c:pt>
                <c:pt idx="13472">
                  <c:v>262.60000000000002</c:v>
                </c:pt>
                <c:pt idx="13473">
                  <c:v>726.82</c:v>
                </c:pt>
                <c:pt idx="13474">
                  <c:v>900.41</c:v>
                </c:pt>
                <c:pt idx="13475">
                  <c:v>336.98</c:v>
                </c:pt>
                <c:pt idx="13476">
                  <c:v>585.95000000000005</c:v>
                </c:pt>
                <c:pt idx="13477">
                  <c:v>631.9</c:v>
                </c:pt>
                <c:pt idx="13478">
                  <c:v>123.23</c:v>
                </c:pt>
                <c:pt idx="13479">
                  <c:v>871.69</c:v>
                </c:pt>
                <c:pt idx="13480">
                  <c:v>441.05</c:v>
                </c:pt>
                <c:pt idx="13481">
                  <c:v>85.81</c:v>
                </c:pt>
                <c:pt idx="13482">
                  <c:v>140.82</c:v>
                </c:pt>
                <c:pt idx="13483">
                  <c:v>264.19</c:v>
                </c:pt>
                <c:pt idx="13484">
                  <c:v>278.42</c:v>
                </c:pt>
                <c:pt idx="13485">
                  <c:v>679.75</c:v>
                </c:pt>
                <c:pt idx="13486">
                  <c:v>891.8</c:v>
                </c:pt>
                <c:pt idx="13487">
                  <c:v>715.02</c:v>
                </c:pt>
                <c:pt idx="13488">
                  <c:v>367.35</c:v>
                </c:pt>
                <c:pt idx="13489">
                  <c:v>0.62</c:v>
                </c:pt>
                <c:pt idx="13490">
                  <c:v>218.99</c:v>
                </c:pt>
                <c:pt idx="13491">
                  <c:v>227.89</c:v>
                </c:pt>
                <c:pt idx="13492">
                  <c:v>298.19</c:v>
                </c:pt>
                <c:pt idx="13493">
                  <c:v>443.03</c:v>
                </c:pt>
                <c:pt idx="13494">
                  <c:v>513.34</c:v>
                </c:pt>
                <c:pt idx="13495">
                  <c:v>294.73</c:v>
                </c:pt>
                <c:pt idx="13496">
                  <c:v>481.47</c:v>
                </c:pt>
                <c:pt idx="13497">
                  <c:v>204.18</c:v>
                </c:pt>
                <c:pt idx="13498">
                  <c:v>697.53</c:v>
                </c:pt>
                <c:pt idx="13499">
                  <c:v>385.03</c:v>
                </c:pt>
                <c:pt idx="13500">
                  <c:v>0.62</c:v>
                </c:pt>
                <c:pt idx="13501">
                  <c:v>345.79</c:v>
                </c:pt>
                <c:pt idx="13502">
                  <c:v>180.27</c:v>
                </c:pt>
                <c:pt idx="13503">
                  <c:v>898.43</c:v>
                </c:pt>
                <c:pt idx="13504">
                  <c:v>388.84</c:v>
                </c:pt>
                <c:pt idx="13505">
                  <c:v>183.46</c:v>
                </c:pt>
                <c:pt idx="13506">
                  <c:v>890.57</c:v>
                </c:pt>
                <c:pt idx="13507">
                  <c:v>513.46</c:v>
                </c:pt>
                <c:pt idx="13508">
                  <c:v>602.48</c:v>
                </c:pt>
                <c:pt idx="13509">
                  <c:v>785.38</c:v>
                </c:pt>
                <c:pt idx="13510">
                  <c:v>619.87</c:v>
                </c:pt>
                <c:pt idx="13511">
                  <c:v>752.29</c:v>
                </c:pt>
                <c:pt idx="13512">
                  <c:v>1073.7</c:v>
                </c:pt>
                <c:pt idx="13513">
                  <c:v>722.7</c:v>
                </c:pt>
                <c:pt idx="13514">
                  <c:v>623.55999999999995</c:v>
                </c:pt>
                <c:pt idx="13515">
                  <c:v>626.41</c:v>
                </c:pt>
                <c:pt idx="13516">
                  <c:v>842.38</c:v>
                </c:pt>
                <c:pt idx="13517">
                  <c:v>979.86</c:v>
                </c:pt>
                <c:pt idx="13518">
                  <c:v>594.04999999999995</c:v>
                </c:pt>
                <c:pt idx="13519">
                  <c:v>314.79000000000002</c:v>
                </c:pt>
                <c:pt idx="13520">
                  <c:v>508.07</c:v>
                </c:pt>
                <c:pt idx="13521">
                  <c:v>208.78</c:v>
                </c:pt>
                <c:pt idx="13522">
                  <c:v>0.62</c:v>
                </c:pt>
                <c:pt idx="13523">
                  <c:v>247.4</c:v>
                </c:pt>
                <c:pt idx="13524">
                  <c:v>23.87</c:v>
                </c:pt>
                <c:pt idx="13525">
                  <c:v>318.31</c:v>
                </c:pt>
                <c:pt idx="13526">
                  <c:v>360.73</c:v>
                </c:pt>
                <c:pt idx="13527">
                  <c:v>315.44</c:v>
                </c:pt>
                <c:pt idx="13528">
                  <c:v>338.96</c:v>
                </c:pt>
                <c:pt idx="13529">
                  <c:v>283.45999999999998</c:v>
                </c:pt>
                <c:pt idx="13530">
                  <c:v>513.5</c:v>
                </c:pt>
                <c:pt idx="13531">
                  <c:v>627.20000000000005</c:v>
                </c:pt>
                <c:pt idx="13532">
                  <c:v>204.39</c:v>
                </c:pt>
                <c:pt idx="13533">
                  <c:v>605.9</c:v>
                </c:pt>
                <c:pt idx="13534">
                  <c:v>460.59</c:v>
                </c:pt>
                <c:pt idx="13535">
                  <c:v>5.58</c:v>
                </c:pt>
                <c:pt idx="13536">
                  <c:v>439.84</c:v>
                </c:pt>
                <c:pt idx="13537">
                  <c:v>1054.5</c:v>
                </c:pt>
                <c:pt idx="13538">
                  <c:v>137.21</c:v>
                </c:pt>
                <c:pt idx="13539">
                  <c:v>626.91</c:v>
                </c:pt>
                <c:pt idx="13540">
                  <c:v>335.31</c:v>
                </c:pt>
                <c:pt idx="13541">
                  <c:v>503.69</c:v>
                </c:pt>
                <c:pt idx="13542">
                  <c:v>1488.77</c:v>
                </c:pt>
                <c:pt idx="13543">
                  <c:v>465</c:v>
                </c:pt>
                <c:pt idx="13544">
                  <c:v>713.88</c:v>
                </c:pt>
                <c:pt idx="13545">
                  <c:v>81.75</c:v>
                </c:pt>
                <c:pt idx="13546">
                  <c:v>577.07000000000005</c:v>
                </c:pt>
                <c:pt idx="13547">
                  <c:v>456.02</c:v>
                </c:pt>
                <c:pt idx="13548">
                  <c:v>734.76</c:v>
                </c:pt>
                <c:pt idx="13549">
                  <c:v>815.46</c:v>
                </c:pt>
                <c:pt idx="13550">
                  <c:v>621.59</c:v>
                </c:pt>
                <c:pt idx="13551">
                  <c:v>227.2</c:v>
                </c:pt>
                <c:pt idx="13552">
                  <c:v>730.65</c:v>
                </c:pt>
                <c:pt idx="13553">
                  <c:v>233.12</c:v>
                </c:pt>
                <c:pt idx="13554">
                  <c:v>464.19</c:v>
                </c:pt>
                <c:pt idx="13555">
                  <c:v>830.31</c:v>
                </c:pt>
                <c:pt idx="13556">
                  <c:v>358.1</c:v>
                </c:pt>
                <c:pt idx="13557">
                  <c:v>108.21</c:v>
                </c:pt>
                <c:pt idx="13558">
                  <c:v>587.61</c:v>
                </c:pt>
                <c:pt idx="13559">
                  <c:v>465.4</c:v>
                </c:pt>
                <c:pt idx="13560">
                  <c:v>382.12</c:v>
                </c:pt>
                <c:pt idx="13561">
                  <c:v>273.3</c:v>
                </c:pt>
                <c:pt idx="13562">
                  <c:v>72.430000000000007</c:v>
                </c:pt>
                <c:pt idx="13563">
                  <c:v>404.98</c:v>
                </c:pt>
                <c:pt idx="13564">
                  <c:v>487.5</c:v>
                </c:pt>
                <c:pt idx="13565">
                  <c:v>615.66999999999996</c:v>
                </c:pt>
                <c:pt idx="13566">
                  <c:v>111.01</c:v>
                </c:pt>
                <c:pt idx="13567">
                  <c:v>198.82</c:v>
                </c:pt>
                <c:pt idx="13568">
                  <c:v>343.77</c:v>
                </c:pt>
                <c:pt idx="13569">
                  <c:v>212.57</c:v>
                </c:pt>
                <c:pt idx="13570">
                  <c:v>260.58</c:v>
                </c:pt>
                <c:pt idx="13571">
                  <c:v>331.29</c:v>
                </c:pt>
                <c:pt idx="13572">
                  <c:v>275.38</c:v>
                </c:pt>
                <c:pt idx="13573">
                  <c:v>80.61</c:v>
                </c:pt>
                <c:pt idx="13574">
                  <c:v>479.66</c:v>
                </c:pt>
                <c:pt idx="13575">
                  <c:v>407.3</c:v>
                </c:pt>
                <c:pt idx="13576">
                  <c:v>824.19</c:v>
                </c:pt>
                <c:pt idx="13577">
                  <c:v>1102.17</c:v>
                </c:pt>
                <c:pt idx="13578">
                  <c:v>581.34</c:v>
                </c:pt>
                <c:pt idx="13579">
                  <c:v>540.46</c:v>
                </c:pt>
                <c:pt idx="13580">
                  <c:v>859.47</c:v>
                </c:pt>
                <c:pt idx="13581">
                  <c:v>589.87</c:v>
                </c:pt>
                <c:pt idx="13582">
                  <c:v>626.29</c:v>
                </c:pt>
                <c:pt idx="13583">
                  <c:v>1018.11</c:v>
                </c:pt>
                <c:pt idx="13584">
                  <c:v>128.21</c:v>
                </c:pt>
                <c:pt idx="13585">
                  <c:v>579.65</c:v>
                </c:pt>
                <c:pt idx="13586">
                  <c:v>202.81</c:v>
                </c:pt>
                <c:pt idx="13587">
                  <c:v>307.73</c:v>
                </c:pt>
                <c:pt idx="13588">
                  <c:v>242.6</c:v>
                </c:pt>
                <c:pt idx="13589">
                  <c:v>190</c:v>
                </c:pt>
                <c:pt idx="13590">
                  <c:v>284.86</c:v>
                </c:pt>
                <c:pt idx="13591">
                  <c:v>647.9</c:v>
                </c:pt>
                <c:pt idx="13592">
                  <c:v>498.28</c:v>
                </c:pt>
                <c:pt idx="13593">
                  <c:v>810.5</c:v>
                </c:pt>
                <c:pt idx="13594">
                  <c:v>103.97</c:v>
                </c:pt>
                <c:pt idx="13595">
                  <c:v>628.09</c:v>
                </c:pt>
                <c:pt idx="13596">
                  <c:v>750.13</c:v>
                </c:pt>
                <c:pt idx="13597">
                  <c:v>370.97</c:v>
                </c:pt>
                <c:pt idx="13598">
                  <c:v>246.24</c:v>
                </c:pt>
                <c:pt idx="13599">
                  <c:v>458.83</c:v>
                </c:pt>
                <c:pt idx="13600">
                  <c:v>314.60000000000002</c:v>
                </c:pt>
                <c:pt idx="13601">
                  <c:v>282.61</c:v>
                </c:pt>
                <c:pt idx="13602">
                  <c:v>462.42</c:v>
                </c:pt>
                <c:pt idx="13603">
                  <c:v>545.29999999999995</c:v>
                </c:pt>
                <c:pt idx="13604">
                  <c:v>371.72</c:v>
                </c:pt>
                <c:pt idx="13605">
                  <c:v>318.93</c:v>
                </c:pt>
                <c:pt idx="13606">
                  <c:v>210.47</c:v>
                </c:pt>
                <c:pt idx="13607">
                  <c:v>342.02</c:v>
                </c:pt>
                <c:pt idx="13608">
                  <c:v>636.74</c:v>
                </c:pt>
                <c:pt idx="13609">
                  <c:v>1063.58</c:v>
                </c:pt>
                <c:pt idx="13610">
                  <c:v>506.14</c:v>
                </c:pt>
                <c:pt idx="13611">
                  <c:v>553.66</c:v>
                </c:pt>
                <c:pt idx="13612">
                  <c:v>207.58</c:v>
                </c:pt>
                <c:pt idx="13613">
                  <c:v>640.86</c:v>
                </c:pt>
                <c:pt idx="13614">
                  <c:v>415.36</c:v>
                </c:pt>
                <c:pt idx="13615">
                  <c:v>504.74</c:v>
                </c:pt>
                <c:pt idx="13616">
                  <c:v>522.46</c:v>
                </c:pt>
                <c:pt idx="13617">
                  <c:v>425.01</c:v>
                </c:pt>
                <c:pt idx="13618">
                  <c:v>571.80999999999995</c:v>
                </c:pt>
                <c:pt idx="13619">
                  <c:v>707.48</c:v>
                </c:pt>
                <c:pt idx="13620">
                  <c:v>1984.71</c:v>
                </c:pt>
                <c:pt idx="13621">
                  <c:v>1142</c:v>
                </c:pt>
                <c:pt idx="13622">
                  <c:v>1781.67</c:v>
                </c:pt>
                <c:pt idx="13623">
                  <c:v>614.88</c:v>
                </c:pt>
                <c:pt idx="13624">
                  <c:v>605.72</c:v>
                </c:pt>
                <c:pt idx="13625">
                  <c:v>207.64</c:v>
                </c:pt>
                <c:pt idx="13626">
                  <c:v>307.66000000000003</c:v>
                </c:pt>
                <c:pt idx="13627">
                  <c:v>928.62</c:v>
                </c:pt>
                <c:pt idx="13628">
                  <c:v>221.48</c:v>
                </c:pt>
                <c:pt idx="13629">
                  <c:v>507.52</c:v>
                </c:pt>
                <c:pt idx="13630">
                  <c:v>728.77</c:v>
                </c:pt>
                <c:pt idx="13631">
                  <c:v>767.9</c:v>
                </c:pt>
                <c:pt idx="13632">
                  <c:v>556.37</c:v>
                </c:pt>
                <c:pt idx="13633">
                  <c:v>199.14</c:v>
                </c:pt>
                <c:pt idx="13634">
                  <c:v>437.5</c:v>
                </c:pt>
                <c:pt idx="13635">
                  <c:v>484.27</c:v>
                </c:pt>
                <c:pt idx="13636">
                  <c:v>421.34</c:v>
                </c:pt>
                <c:pt idx="13637">
                  <c:v>221.37</c:v>
                </c:pt>
                <c:pt idx="13638">
                  <c:v>926.98</c:v>
                </c:pt>
                <c:pt idx="13639">
                  <c:v>447.5</c:v>
                </c:pt>
                <c:pt idx="13640">
                  <c:v>37.67</c:v>
                </c:pt>
                <c:pt idx="13641">
                  <c:v>579.58000000000004</c:v>
                </c:pt>
                <c:pt idx="13642">
                  <c:v>295.56</c:v>
                </c:pt>
                <c:pt idx="13643">
                  <c:v>739.05</c:v>
                </c:pt>
                <c:pt idx="13644">
                  <c:v>1393.16</c:v>
                </c:pt>
                <c:pt idx="13645">
                  <c:v>235.66</c:v>
                </c:pt>
                <c:pt idx="13646">
                  <c:v>965.34</c:v>
                </c:pt>
                <c:pt idx="13647">
                  <c:v>502.15</c:v>
                </c:pt>
                <c:pt idx="13648">
                  <c:v>604.48</c:v>
                </c:pt>
                <c:pt idx="13649">
                  <c:v>748.08</c:v>
                </c:pt>
                <c:pt idx="13650">
                  <c:v>194.81</c:v>
                </c:pt>
                <c:pt idx="13651">
                  <c:v>235.86</c:v>
                </c:pt>
                <c:pt idx="13652">
                  <c:v>592.98</c:v>
                </c:pt>
                <c:pt idx="13653">
                  <c:v>432.96</c:v>
                </c:pt>
                <c:pt idx="13654">
                  <c:v>229.36</c:v>
                </c:pt>
                <c:pt idx="13655">
                  <c:v>887.69</c:v>
                </c:pt>
                <c:pt idx="13656">
                  <c:v>425.75</c:v>
                </c:pt>
                <c:pt idx="13657">
                  <c:v>302.08999999999997</c:v>
                </c:pt>
                <c:pt idx="13658">
                  <c:v>161.05000000000001</c:v>
                </c:pt>
                <c:pt idx="13659">
                  <c:v>89.36</c:v>
                </c:pt>
                <c:pt idx="13660">
                  <c:v>617.63</c:v>
                </c:pt>
                <c:pt idx="13661">
                  <c:v>381.61</c:v>
                </c:pt>
                <c:pt idx="13662">
                  <c:v>346.16</c:v>
                </c:pt>
                <c:pt idx="13663">
                  <c:v>306.70999999999998</c:v>
                </c:pt>
                <c:pt idx="13664">
                  <c:v>355</c:v>
                </c:pt>
                <c:pt idx="13665">
                  <c:v>328.17</c:v>
                </c:pt>
                <c:pt idx="13666">
                  <c:v>289.39999999999998</c:v>
                </c:pt>
                <c:pt idx="13667">
                  <c:v>0.62</c:v>
                </c:pt>
                <c:pt idx="13668">
                  <c:v>526</c:v>
                </c:pt>
                <c:pt idx="13669">
                  <c:v>319.32</c:v>
                </c:pt>
                <c:pt idx="13670">
                  <c:v>307.64</c:v>
                </c:pt>
                <c:pt idx="13671">
                  <c:v>404.97</c:v>
                </c:pt>
                <c:pt idx="13672">
                  <c:v>53</c:v>
                </c:pt>
                <c:pt idx="13673">
                  <c:v>468.53</c:v>
                </c:pt>
                <c:pt idx="13674">
                  <c:v>740.54</c:v>
                </c:pt>
                <c:pt idx="13675">
                  <c:v>109.57</c:v>
                </c:pt>
                <c:pt idx="13676">
                  <c:v>38.35</c:v>
                </c:pt>
                <c:pt idx="13677">
                  <c:v>315.70999999999998</c:v>
                </c:pt>
                <c:pt idx="13678">
                  <c:v>410.08</c:v>
                </c:pt>
                <c:pt idx="13679">
                  <c:v>0.62</c:v>
                </c:pt>
                <c:pt idx="13680">
                  <c:v>255.36</c:v>
                </c:pt>
                <c:pt idx="13681">
                  <c:v>285.57</c:v>
                </c:pt>
                <c:pt idx="13682">
                  <c:v>499.52</c:v>
                </c:pt>
                <c:pt idx="13683">
                  <c:v>249.24</c:v>
                </c:pt>
                <c:pt idx="13684">
                  <c:v>188.55</c:v>
                </c:pt>
                <c:pt idx="13685">
                  <c:v>107.32</c:v>
                </c:pt>
                <c:pt idx="13686">
                  <c:v>200.18</c:v>
                </c:pt>
                <c:pt idx="13687">
                  <c:v>372.73</c:v>
                </c:pt>
                <c:pt idx="13688">
                  <c:v>426.54</c:v>
                </c:pt>
                <c:pt idx="13689">
                  <c:v>281.42</c:v>
                </c:pt>
                <c:pt idx="13690">
                  <c:v>526.37</c:v>
                </c:pt>
                <c:pt idx="13691">
                  <c:v>728.32</c:v>
                </c:pt>
                <c:pt idx="13692">
                  <c:v>318.22000000000003</c:v>
                </c:pt>
                <c:pt idx="13693">
                  <c:v>118.47</c:v>
                </c:pt>
                <c:pt idx="13694">
                  <c:v>52.82</c:v>
                </c:pt>
                <c:pt idx="13695">
                  <c:v>63.76</c:v>
                </c:pt>
                <c:pt idx="13696">
                  <c:v>659.98</c:v>
                </c:pt>
                <c:pt idx="13697">
                  <c:v>155.66999999999999</c:v>
                </c:pt>
                <c:pt idx="13698">
                  <c:v>141.13999999999999</c:v>
                </c:pt>
                <c:pt idx="13699">
                  <c:v>1033.9100000000001</c:v>
                </c:pt>
                <c:pt idx="13700">
                  <c:v>471.27</c:v>
                </c:pt>
                <c:pt idx="13701">
                  <c:v>716.66</c:v>
                </c:pt>
                <c:pt idx="13702">
                  <c:v>81.59</c:v>
                </c:pt>
                <c:pt idx="13703">
                  <c:v>330.23</c:v>
                </c:pt>
                <c:pt idx="13704">
                  <c:v>866.37</c:v>
                </c:pt>
                <c:pt idx="13705">
                  <c:v>145.31</c:v>
                </c:pt>
                <c:pt idx="13706">
                  <c:v>381.6</c:v>
                </c:pt>
                <c:pt idx="13707">
                  <c:v>698.99</c:v>
                </c:pt>
                <c:pt idx="13708">
                  <c:v>698.52</c:v>
                </c:pt>
                <c:pt idx="13709">
                  <c:v>552.09</c:v>
                </c:pt>
                <c:pt idx="13710">
                  <c:v>104.84</c:v>
                </c:pt>
                <c:pt idx="13711">
                  <c:v>256.3</c:v>
                </c:pt>
                <c:pt idx="13712">
                  <c:v>811.43</c:v>
                </c:pt>
                <c:pt idx="13713">
                  <c:v>375.15</c:v>
                </c:pt>
                <c:pt idx="13714">
                  <c:v>355.55</c:v>
                </c:pt>
                <c:pt idx="13715">
                  <c:v>664.1</c:v>
                </c:pt>
                <c:pt idx="13716">
                  <c:v>86.47</c:v>
                </c:pt>
                <c:pt idx="13717">
                  <c:v>340.85</c:v>
                </c:pt>
                <c:pt idx="13718">
                  <c:v>301.07</c:v>
                </c:pt>
                <c:pt idx="13719">
                  <c:v>578.07000000000005</c:v>
                </c:pt>
                <c:pt idx="13720">
                  <c:v>48.09</c:v>
                </c:pt>
                <c:pt idx="13721">
                  <c:v>579.73</c:v>
                </c:pt>
                <c:pt idx="13722">
                  <c:v>627.45000000000005</c:v>
                </c:pt>
                <c:pt idx="13723">
                  <c:v>233.07</c:v>
                </c:pt>
                <c:pt idx="13724">
                  <c:v>480.72</c:v>
                </c:pt>
                <c:pt idx="13725">
                  <c:v>340.2</c:v>
                </c:pt>
                <c:pt idx="13726">
                  <c:v>373.86</c:v>
                </c:pt>
                <c:pt idx="13727">
                  <c:v>314.64</c:v>
                </c:pt>
                <c:pt idx="13728">
                  <c:v>384.93</c:v>
                </c:pt>
                <c:pt idx="13729">
                  <c:v>1037.21</c:v>
                </c:pt>
                <c:pt idx="13730">
                  <c:v>185.93</c:v>
                </c:pt>
                <c:pt idx="13731">
                  <c:v>201.58</c:v>
                </c:pt>
                <c:pt idx="13732">
                  <c:v>456.99</c:v>
                </c:pt>
                <c:pt idx="13733">
                  <c:v>0.62</c:v>
                </c:pt>
                <c:pt idx="13734">
                  <c:v>771.26</c:v>
                </c:pt>
                <c:pt idx="13735">
                  <c:v>372.03</c:v>
                </c:pt>
                <c:pt idx="13736">
                  <c:v>165.58</c:v>
                </c:pt>
                <c:pt idx="13737">
                  <c:v>155.4</c:v>
                </c:pt>
                <c:pt idx="13738">
                  <c:v>400.91</c:v>
                </c:pt>
                <c:pt idx="13739">
                  <c:v>395.5</c:v>
                </c:pt>
                <c:pt idx="13740">
                  <c:v>427.98</c:v>
                </c:pt>
                <c:pt idx="13741">
                  <c:v>915.31</c:v>
                </c:pt>
                <c:pt idx="13742">
                  <c:v>139.11000000000001</c:v>
                </c:pt>
                <c:pt idx="13743">
                  <c:v>191.92</c:v>
                </c:pt>
                <c:pt idx="13744">
                  <c:v>361.54</c:v>
                </c:pt>
                <c:pt idx="13745">
                  <c:v>238.33</c:v>
                </c:pt>
                <c:pt idx="13746">
                  <c:v>470.51</c:v>
                </c:pt>
                <c:pt idx="13747">
                  <c:v>202.39</c:v>
                </c:pt>
                <c:pt idx="13748">
                  <c:v>38.520000000000003</c:v>
                </c:pt>
                <c:pt idx="13749">
                  <c:v>389.24</c:v>
                </c:pt>
                <c:pt idx="13750">
                  <c:v>464.74</c:v>
                </c:pt>
                <c:pt idx="13751">
                  <c:v>833.7</c:v>
                </c:pt>
                <c:pt idx="13752">
                  <c:v>47.77</c:v>
                </c:pt>
                <c:pt idx="13753">
                  <c:v>619.44000000000005</c:v>
                </c:pt>
                <c:pt idx="13754">
                  <c:v>138.15</c:v>
                </c:pt>
                <c:pt idx="13755">
                  <c:v>250.76</c:v>
                </c:pt>
                <c:pt idx="13756">
                  <c:v>448.68</c:v>
                </c:pt>
                <c:pt idx="13757">
                  <c:v>360.11</c:v>
                </c:pt>
                <c:pt idx="13758">
                  <c:v>29.24</c:v>
                </c:pt>
                <c:pt idx="13759">
                  <c:v>209.69</c:v>
                </c:pt>
                <c:pt idx="13760">
                  <c:v>357</c:v>
                </c:pt>
                <c:pt idx="13761">
                  <c:v>114.82</c:v>
                </c:pt>
                <c:pt idx="13762">
                  <c:v>555.23</c:v>
                </c:pt>
                <c:pt idx="13763">
                  <c:v>705.49</c:v>
                </c:pt>
                <c:pt idx="13764">
                  <c:v>290.47000000000003</c:v>
                </c:pt>
                <c:pt idx="13765">
                  <c:v>141.26</c:v>
                </c:pt>
                <c:pt idx="13766">
                  <c:v>115.51</c:v>
                </c:pt>
                <c:pt idx="13767">
                  <c:v>512.23</c:v>
                </c:pt>
                <c:pt idx="13768">
                  <c:v>377.93</c:v>
                </c:pt>
                <c:pt idx="13769">
                  <c:v>113.42</c:v>
                </c:pt>
                <c:pt idx="13770">
                  <c:v>142.62</c:v>
                </c:pt>
                <c:pt idx="13771">
                  <c:v>747.22</c:v>
                </c:pt>
                <c:pt idx="13772">
                  <c:v>401.24</c:v>
                </c:pt>
                <c:pt idx="13773">
                  <c:v>106.33</c:v>
                </c:pt>
                <c:pt idx="13774">
                  <c:v>253.03</c:v>
                </c:pt>
                <c:pt idx="13775">
                  <c:v>578.89</c:v>
                </c:pt>
                <c:pt idx="13776">
                  <c:v>627.26</c:v>
                </c:pt>
                <c:pt idx="13777">
                  <c:v>107.48</c:v>
                </c:pt>
                <c:pt idx="13778">
                  <c:v>187.13</c:v>
                </c:pt>
                <c:pt idx="13779">
                  <c:v>505.4</c:v>
                </c:pt>
                <c:pt idx="13780">
                  <c:v>738.94</c:v>
                </c:pt>
                <c:pt idx="13781">
                  <c:v>539.87</c:v>
                </c:pt>
                <c:pt idx="13782">
                  <c:v>536.17999999999995</c:v>
                </c:pt>
                <c:pt idx="13783">
                  <c:v>1034.53</c:v>
                </c:pt>
                <c:pt idx="13784">
                  <c:v>356.39</c:v>
                </c:pt>
                <c:pt idx="13785">
                  <c:v>661.47</c:v>
                </c:pt>
                <c:pt idx="13786">
                  <c:v>260.74</c:v>
                </c:pt>
                <c:pt idx="13787">
                  <c:v>904.99</c:v>
                </c:pt>
                <c:pt idx="13788">
                  <c:v>446.28</c:v>
                </c:pt>
                <c:pt idx="13789">
                  <c:v>421.86</c:v>
                </c:pt>
                <c:pt idx="13790">
                  <c:v>292.76</c:v>
                </c:pt>
                <c:pt idx="13791">
                  <c:v>767.09</c:v>
                </c:pt>
                <c:pt idx="13792">
                  <c:v>505.76</c:v>
                </c:pt>
                <c:pt idx="13793">
                  <c:v>392.64</c:v>
                </c:pt>
                <c:pt idx="13794">
                  <c:v>205.32</c:v>
                </c:pt>
                <c:pt idx="13795">
                  <c:v>1324.63</c:v>
                </c:pt>
                <c:pt idx="13796">
                  <c:v>984.58</c:v>
                </c:pt>
                <c:pt idx="13797">
                  <c:v>231.52</c:v>
                </c:pt>
                <c:pt idx="13798">
                  <c:v>480.55</c:v>
                </c:pt>
                <c:pt idx="13799">
                  <c:v>670.11</c:v>
                </c:pt>
                <c:pt idx="13800">
                  <c:v>768.65</c:v>
                </c:pt>
                <c:pt idx="13801">
                  <c:v>704.96</c:v>
                </c:pt>
                <c:pt idx="13802">
                  <c:v>578.04999999999995</c:v>
                </c:pt>
                <c:pt idx="13803">
                  <c:v>454.6</c:v>
                </c:pt>
                <c:pt idx="13804">
                  <c:v>642.23</c:v>
                </c:pt>
                <c:pt idx="13805">
                  <c:v>89.85</c:v>
                </c:pt>
                <c:pt idx="13806">
                  <c:v>228.64</c:v>
                </c:pt>
                <c:pt idx="13807">
                  <c:v>601.26</c:v>
                </c:pt>
                <c:pt idx="13808">
                  <c:v>764.15</c:v>
                </c:pt>
                <c:pt idx="13809">
                  <c:v>682.36</c:v>
                </c:pt>
                <c:pt idx="13810">
                  <c:v>516.1</c:v>
                </c:pt>
                <c:pt idx="13811">
                  <c:v>198.74</c:v>
                </c:pt>
                <c:pt idx="13812">
                  <c:v>183.2</c:v>
                </c:pt>
                <c:pt idx="13813">
                  <c:v>546.01</c:v>
                </c:pt>
                <c:pt idx="13814">
                  <c:v>242.33</c:v>
                </c:pt>
                <c:pt idx="13815">
                  <c:v>174.7</c:v>
                </c:pt>
                <c:pt idx="13816">
                  <c:v>403.89</c:v>
                </c:pt>
                <c:pt idx="13817">
                  <c:v>1310.5999999999999</c:v>
                </c:pt>
                <c:pt idx="13818">
                  <c:v>881.38</c:v>
                </c:pt>
                <c:pt idx="13819">
                  <c:v>815.97</c:v>
                </c:pt>
                <c:pt idx="13820">
                  <c:v>720.57</c:v>
                </c:pt>
                <c:pt idx="13821">
                  <c:v>249.05</c:v>
                </c:pt>
                <c:pt idx="13822">
                  <c:v>679.96</c:v>
                </c:pt>
                <c:pt idx="13823">
                  <c:v>1025.22</c:v>
                </c:pt>
                <c:pt idx="13824">
                  <c:v>856.69</c:v>
                </c:pt>
                <c:pt idx="13825">
                  <c:v>325.7</c:v>
                </c:pt>
                <c:pt idx="13826">
                  <c:v>698.18</c:v>
                </c:pt>
                <c:pt idx="13827">
                  <c:v>384.37</c:v>
                </c:pt>
                <c:pt idx="13828">
                  <c:v>1361.09</c:v>
                </c:pt>
                <c:pt idx="13829">
                  <c:v>596.12</c:v>
                </c:pt>
                <c:pt idx="13830">
                  <c:v>507.12</c:v>
                </c:pt>
                <c:pt idx="13831">
                  <c:v>607.45000000000005</c:v>
                </c:pt>
                <c:pt idx="13832">
                  <c:v>535.13</c:v>
                </c:pt>
                <c:pt idx="13833">
                  <c:v>473.05</c:v>
                </c:pt>
                <c:pt idx="13834">
                  <c:v>1163.6099999999999</c:v>
                </c:pt>
                <c:pt idx="13835">
                  <c:v>474.5</c:v>
                </c:pt>
                <c:pt idx="13836">
                  <c:v>1105.45</c:v>
                </c:pt>
                <c:pt idx="13837">
                  <c:v>849.03</c:v>
                </c:pt>
                <c:pt idx="13838">
                  <c:v>926.99</c:v>
                </c:pt>
                <c:pt idx="13839">
                  <c:v>1076.8</c:v>
                </c:pt>
                <c:pt idx="13840">
                  <c:v>358.42</c:v>
                </c:pt>
                <c:pt idx="13841">
                  <c:v>352.17</c:v>
                </c:pt>
                <c:pt idx="13842">
                  <c:v>464.47</c:v>
                </c:pt>
                <c:pt idx="13843">
                  <c:v>815.07</c:v>
                </c:pt>
                <c:pt idx="13844">
                  <c:v>535.32000000000005</c:v>
                </c:pt>
                <c:pt idx="13845">
                  <c:v>346.66</c:v>
                </c:pt>
                <c:pt idx="13846">
                  <c:v>772.19</c:v>
                </c:pt>
                <c:pt idx="13847">
                  <c:v>497.19</c:v>
                </c:pt>
                <c:pt idx="13848">
                  <c:v>259.33</c:v>
                </c:pt>
                <c:pt idx="13849">
                  <c:v>344.91</c:v>
                </c:pt>
                <c:pt idx="13850">
                  <c:v>559.20000000000005</c:v>
                </c:pt>
                <c:pt idx="13851">
                  <c:v>447.16</c:v>
                </c:pt>
                <c:pt idx="13852">
                  <c:v>505.55</c:v>
                </c:pt>
                <c:pt idx="13853">
                  <c:v>341.79</c:v>
                </c:pt>
                <c:pt idx="13854">
                  <c:v>849.1</c:v>
                </c:pt>
                <c:pt idx="13855">
                  <c:v>814.81</c:v>
                </c:pt>
                <c:pt idx="13856">
                  <c:v>522.25</c:v>
                </c:pt>
                <c:pt idx="13857">
                  <c:v>1341.21</c:v>
                </c:pt>
                <c:pt idx="13858">
                  <c:v>758.55</c:v>
                </c:pt>
                <c:pt idx="13859">
                  <c:v>843.8</c:v>
                </c:pt>
                <c:pt idx="13860">
                  <c:v>1370.72</c:v>
                </c:pt>
                <c:pt idx="13861">
                  <c:v>573.11</c:v>
                </c:pt>
                <c:pt idx="13862">
                  <c:v>88.12</c:v>
                </c:pt>
                <c:pt idx="13863">
                  <c:v>621.95000000000005</c:v>
                </c:pt>
                <c:pt idx="13864">
                  <c:v>608.57000000000005</c:v>
                </c:pt>
                <c:pt idx="13865">
                  <c:v>503.33</c:v>
                </c:pt>
                <c:pt idx="13866">
                  <c:v>562.16999999999996</c:v>
                </c:pt>
                <c:pt idx="13867">
                  <c:v>877</c:v>
                </c:pt>
                <c:pt idx="13868">
                  <c:v>654.04999999999995</c:v>
                </c:pt>
                <c:pt idx="13869">
                  <c:v>809.37</c:v>
                </c:pt>
                <c:pt idx="13870">
                  <c:v>215.09</c:v>
                </c:pt>
                <c:pt idx="13871">
                  <c:v>305.93</c:v>
                </c:pt>
                <c:pt idx="13872">
                  <c:v>545</c:v>
                </c:pt>
                <c:pt idx="13873">
                  <c:v>472.16</c:v>
                </c:pt>
                <c:pt idx="13874">
                  <c:v>537.27</c:v>
                </c:pt>
                <c:pt idx="13875">
                  <c:v>305.49</c:v>
                </c:pt>
                <c:pt idx="13876">
                  <c:v>243.57</c:v>
                </c:pt>
                <c:pt idx="13877">
                  <c:v>548.51</c:v>
                </c:pt>
                <c:pt idx="13878">
                  <c:v>395.19</c:v>
                </c:pt>
                <c:pt idx="13879">
                  <c:v>374.68</c:v>
                </c:pt>
                <c:pt idx="13880">
                  <c:v>846.38</c:v>
                </c:pt>
                <c:pt idx="13881">
                  <c:v>1283.71</c:v>
                </c:pt>
                <c:pt idx="13882">
                  <c:v>404.05</c:v>
                </c:pt>
                <c:pt idx="13883">
                  <c:v>687.37</c:v>
                </c:pt>
                <c:pt idx="13884">
                  <c:v>708.42</c:v>
                </c:pt>
                <c:pt idx="13885">
                  <c:v>583.95000000000005</c:v>
                </c:pt>
                <c:pt idx="13886">
                  <c:v>632.66999999999996</c:v>
                </c:pt>
                <c:pt idx="13887">
                  <c:v>1460.1</c:v>
                </c:pt>
                <c:pt idx="13888">
                  <c:v>430.64</c:v>
                </c:pt>
                <c:pt idx="13889">
                  <c:v>870.55</c:v>
                </c:pt>
                <c:pt idx="13890">
                  <c:v>1316.35</c:v>
                </c:pt>
                <c:pt idx="13891">
                  <c:v>1132.75</c:v>
                </c:pt>
                <c:pt idx="13892">
                  <c:v>913.96</c:v>
                </c:pt>
                <c:pt idx="13893">
                  <c:v>637.77</c:v>
                </c:pt>
                <c:pt idx="13894">
                  <c:v>915.58</c:v>
                </c:pt>
                <c:pt idx="13895">
                  <c:v>962.48</c:v>
                </c:pt>
                <c:pt idx="13896">
                  <c:v>414.74</c:v>
                </c:pt>
                <c:pt idx="13897">
                  <c:v>434.85</c:v>
                </c:pt>
                <c:pt idx="13898">
                  <c:v>1413.58</c:v>
                </c:pt>
                <c:pt idx="13899">
                  <c:v>515.85</c:v>
                </c:pt>
                <c:pt idx="13900">
                  <c:v>680.44</c:v>
                </c:pt>
                <c:pt idx="13901">
                  <c:v>580.94000000000005</c:v>
                </c:pt>
                <c:pt idx="13902">
                  <c:v>610.46</c:v>
                </c:pt>
                <c:pt idx="13903">
                  <c:v>757.15</c:v>
                </c:pt>
                <c:pt idx="13904">
                  <c:v>191.23</c:v>
                </c:pt>
                <c:pt idx="13905">
                  <c:v>838.41</c:v>
                </c:pt>
                <c:pt idx="13906">
                  <c:v>40.68</c:v>
                </c:pt>
                <c:pt idx="13907">
                  <c:v>896.91</c:v>
                </c:pt>
                <c:pt idx="13908">
                  <c:v>730.18</c:v>
                </c:pt>
                <c:pt idx="13909">
                  <c:v>633.69000000000005</c:v>
                </c:pt>
                <c:pt idx="13910">
                  <c:v>547.04999999999995</c:v>
                </c:pt>
                <c:pt idx="13911">
                  <c:v>441.68</c:v>
                </c:pt>
                <c:pt idx="13912">
                  <c:v>783.79</c:v>
                </c:pt>
                <c:pt idx="13913">
                  <c:v>281.54000000000002</c:v>
                </c:pt>
                <c:pt idx="13914">
                  <c:v>785.62</c:v>
                </c:pt>
                <c:pt idx="13915">
                  <c:v>828.36</c:v>
                </c:pt>
                <c:pt idx="13916">
                  <c:v>785.74</c:v>
                </c:pt>
                <c:pt idx="13917">
                  <c:v>445.52</c:v>
                </c:pt>
                <c:pt idx="13918">
                  <c:v>861.99</c:v>
                </c:pt>
                <c:pt idx="13919">
                  <c:v>799.93</c:v>
                </c:pt>
                <c:pt idx="13920">
                  <c:v>1013.3</c:v>
                </c:pt>
                <c:pt idx="13921">
                  <c:v>165.75</c:v>
                </c:pt>
                <c:pt idx="13922">
                  <c:v>905.68</c:v>
                </c:pt>
                <c:pt idx="13923">
                  <c:v>1245.05</c:v>
                </c:pt>
                <c:pt idx="13924">
                  <c:v>650.26</c:v>
                </c:pt>
                <c:pt idx="13925">
                  <c:v>819.03</c:v>
                </c:pt>
                <c:pt idx="13926">
                  <c:v>406.11</c:v>
                </c:pt>
                <c:pt idx="13927">
                  <c:v>767.76</c:v>
                </c:pt>
                <c:pt idx="13928">
                  <c:v>952.49</c:v>
                </c:pt>
                <c:pt idx="13929">
                  <c:v>911.78</c:v>
                </c:pt>
                <c:pt idx="13930">
                  <c:v>495.84</c:v>
                </c:pt>
                <c:pt idx="13931">
                  <c:v>578.82000000000005</c:v>
                </c:pt>
                <c:pt idx="13932">
                  <c:v>258.07</c:v>
                </c:pt>
                <c:pt idx="13933">
                  <c:v>595.37</c:v>
                </c:pt>
                <c:pt idx="13934">
                  <c:v>1086.23</c:v>
                </c:pt>
                <c:pt idx="13935">
                  <c:v>649.24</c:v>
                </c:pt>
                <c:pt idx="13936">
                  <c:v>742.36</c:v>
                </c:pt>
                <c:pt idx="13937">
                  <c:v>226.62</c:v>
                </c:pt>
                <c:pt idx="13938">
                  <c:v>1076.3399999999999</c:v>
                </c:pt>
                <c:pt idx="13939">
                  <c:v>882.82</c:v>
                </c:pt>
                <c:pt idx="13940">
                  <c:v>196.61</c:v>
                </c:pt>
                <c:pt idx="13941">
                  <c:v>574.69000000000005</c:v>
                </c:pt>
                <c:pt idx="13942">
                  <c:v>893.39</c:v>
                </c:pt>
                <c:pt idx="13943">
                  <c:v>446.15</c:v>
                </c:pt>
                <c:pt idx="13944">
                  <c:v>1035.6500000000001</c:v>
                </c:pt>
                <c:pt idx="13945">
                  <c:v>603.69000000000005</c:v>
                </c:pt>
                <c:pt idx="13946">
                  <c:v>551.01</c:v>
                </c:pt>
                <c:pt idx="13947">
                  <c:v>623.55999999999995</c:v>
                </c:pt>
                <c:pt idx="13948">
                  <c:v>324.12</c:v>
                </c:pt>
                <c:pt idx="13949">
                  <c:v>622.36</c:v>
                </c:pt>
                <c:pt idx="13950">
                  <c:v>580.64</c:v>
                </c:pt>
                <c:pt idx="13951">
                  <c:v>585.86</c:v>
                </c:pt>
                <c:pt idx="13952">
                  <c:v>606.64</c:v>
                </c:pt>
                <c:pt idx="13953">
                  <c:v>981.35</c:v>
                </c:pt>
                <c:pt idx="13954">
                  <c:v>1024.3399999999999</c:v>
                </c:pt>
                <c:pt idx="13955">
                  <c:v>627.36</c:v>
                </c:pt>
                <c:pt idx="13956">
                  <c:v>493.9</c:v>
                </c:pt>
                <c:pt idx="13957">
                  <c:v>479.09</c:v>
                </c:pt>
                <c:pt idx="13958">
                  <c:v>991.5</c:v>
                </c:pt>
                <c:pt idx="13959">
                  <c:v>1539.19</c:v>
                </c:pt>
                <c:pt idx="13960">
                  <c:v>474.98</c:v>
                </c:pt>
                <c:pt idx="13961">
                  <c:v>1921.68</c:v>
                </c:pt>
                <c:pt idx="13962">
                  <c:v>991.9</c:v>
                </c:pt>
                <c:pt idx="13963">
                  <c:v>1380.75</c:v>
                </c:pt>
                <c:pt idx="13964">
                  <c:v>807.96</c:v>
                </c:pt>
                <c:pt idx="13965">
                  <c:v>916.67</c:v>
                </c:pt>
                <c:pt idx="13966">
                  <c:v>506.37</c:v>
                </c:pt>
                <c:pt idx="13967">
                  <c:v>221.3</c:v>
                </c:pt>
                <c:pt idx="13968">
                  <c:v>664.28</c:v>
                </c:pt>
                <c:pt idx="13969">
                  <c:v>757.5</c:v>
                </c:pt>
                <c:pt idx="13970">
                  <c:v>717.91</c:v>
                </c:pt>
                <c:pt idx="13971">
                  <c:v>1035.55</c:v>
                </c:pt>
                <c:pt idx="13972">
                  <c:v>2854.94</c:v>
                </c:pt>
                <c:pt idx="13973">
                  <c:v>507.11</c:v>
                </c:pt>
                <c:pt idx="13974">
                  <c:v>848.7</c:v>
                </c:pt>
                <c:pt idx="13975">
                  <c:v>1384.7</c:v>
                </c:pt>
                <c:pt idx="13976">
                  <c:v>1298.8900000000001</c:v>
                </c:pt>
                <c:pt idx="13977">
                  <c:v>1043.42</c:v>
                </c:pt>
                <c:pt idx="13978">
                  <c:v>1521.93</c:v>
                </c:pt>
                <c:pt idx="13979">
                  <c:v>1130.73</c:v>
                </c:pt>
                <c:pt idx="13980">
                  <c:v>2025.17</c:v>
                </c:pt>
                <c:pt idx="13981">
                  <c:v>1467.15</c:v>
                </c:pt>
                <c:pt idx="13982">
                  <c:v>1948.68</c:v>
                </c:pt>
                <c:pt idx="13983">
                  <c:v>875.94</c:v>
                </c:pt>
                <c:pt idx="13984">
                  <c:v>1301.26</c:v>
                </c:pt>
                <c:pt idx="13985">
                  <c:v>1520.73</c:v>
                </c:pt>
                <c:pt idx="13986">
                  <c:v>1374.6</c:v>
                </c:pt>
                <c:pt idx="13987">
                  <c:v>1449.78</c:v>
                </c:pt>
                <c:pt idx="13988">
                  <c:v>1710.32</c:v>
                </c:pt>
                <c:pt idx="13989">
                  <c:v>1442.22</c:v>
                </c:pt>
                <c:pt idx="13990">
                  <c:v>1797.4</c:v>
                </c:pt>
                <c:pt idx="13991">
                  <c:v>1877.03</c:v>
                </c:pt>
                <c:pt idx="13992">
                  <c:v>1554.42</c:v>
                </c:pt>
                <c:pt idx="13993">
                  <c:v>1853.65</c:v>
                </c:pt>
                <c:pt idx="13994">
                  <c:v>1386.29</c:v>
                </c:pt>
                <c:pt idx="13995">
                  <c:v>1868.39</c:v>
                </c:pt>
                <c:pt idx="13996">
                  <c:v>1620.44</c:v>
                </c:pt>
                <c:pt idx="13997">
                  <c:v>1696.52</c:v>
                </c:pt>
                <c:pt idx="13998">
                  <c:v>1448.6</c:v>
                </c:pt>
                <c:pt idx="13999">
                  <c:v>2350.46</c:v>
                </c:pt>
                <c:pt idx="14000">
                  <c:v>2139.39</c:v>
                </c:pt>
                <c:pt idx="14001">
                  <c:v>2098.86</c:v>
                </c:pt>
                <c:pt idx="14002">
                  <c:v>2121.9899999999998</c:v>
                </c:pt>
                <c:pt idx="14003">
                  <c:v>1120.56</c:v>
                </c:pt>
                <c:pt idx="14004">
                  <c:v>1655.57</c:v>
                </c:pt>
                <c:pt idx="14005">
                  <c:v>2441.59</c:v>
                </c:pt>
                <c:pt idx="14006">
                  <c:v>1529.83</c:v>
                </c:pt>
                <c:pt idx="14007">
                  <c:v>1827.47</c:v>
                </c:pt>
                <c:pt idx="14008">
                  <c:v>1956.37</c:v>
                </c:pt>
                <c:pt idx="14009">
                  <c:v>2204.96</c:v>
                </c:pt>
                <c:pt idx="14010">
                  <c:v>1776.46</c:v>
                </c:pt>
                <c:pt idx="14011">
                  <c:v>2021.31</c:v>
                </c:pt>
                <c:pt idx="14012">
                  <c:v>2110.46</c:v>
                </c:pt>
                <c:pt idx="14013">
                  <c:v>1538.22</c:v>
                </c:pt>
                <c:pt idx="14014">
                  <c:v>1906.92</c:v>
                </c:pt>
                <c:pt idx="14015">
                  <c:v>1432.86</c:v>
                </c:pt>
                <c:pt idx="14016">
                  <c:v>2440.33</c:v>
                </c:pt>
                <c:pt idx="14017">
                  <c:v>1977.46</c:v>
                </c:pt>
                <c:pt idx="14018">
                  <c:v>2061.13</c:v>
                </c:pt>
                <c:pt idx="14019">
                  <c:v>2218.9699999999998</c:v>
                </c:pt>
                <c:pt idx="14020">
                  <c:v>1740.34</c:v>
                </c:pt>
                <c:pt idx="14021">
                  <c:v>1698.28</c:v>
                </c:pt>
                <c:pt idx="14022">
                  <c:v>2117.2199999999998</c:v>
                </c:pt>
                <c:pt idx="14023">
                  <c:v>1558.88</c:v>
                </c:pt>
                <c:pt idx="14024">
                  <c:v>1713.81</c:v>
                </c:pt>
                <c:pt idx="14025">
                  <c:v>3561.9</c:v>
                </c:pt>
                <c:pt idx="14026">
                  <c:v>2601.9699999999998</c:v>
                </c:pt>
                <c:pt idx="14027">
                  <c:v>2253.69</c:v>
                </c:pt>
                <c:pt idx="14028">
                  <c:v>1549.89</c:v>
                </c:pt>
                <c:pt idx="14029">
                  <c:v>1637.55</c:v>
                </c:pt>
                <c:pt idx="14030">
                  <c:v>1480.1</c:v>
                </c:pt>
                <c:pt idx="14031">
                  <c:v>1434.14</c:v>
                </c:pt>
                <c:pt idx="14032">
                  <c:v>2040.92</c:v>
                </c:pt>
                <c:pt idx="14033">
                  <c:v>1650.4</c:v>
                </c:pt>
                <c:pt idx="14034">
                  <c:v>2075.86</c:v>
                </c:pt>
                <c:pt idx="14035">
                  <c:v>2076.4499999999998</c:v>
                </c:pt>
                <c:pt idx="14036">
                  <c:v>2138.66</c:v>
                </c:pt>
                <c:pt idx="14037">
                  <c:v>1844.08</c:v>
                </c:pt>
                <c:pt idx="14038">
                  <c:v>2173.9699999999998</c:v>
                </c:pt>
                <c:pt idx="14039">
                  <c:v>1748.36</c:v>
                </c:pt>
                <c:pt idx="14040">
                  <c:v>1386.79</c:v>
                </c:pt>
                <c:pt idx="14041">
                  <c:v>2366.4699999999998</c:v>
                </c:pt>
                <c:pt idx="14042">
                  <c:v>2078.8000000000002</c:v>
                </c:pt>
                <c:pt idx="14043">
                  <c:v>1638.01</c:v>
                </c:pt>
                <c:pt idx="14044">
                  <c:v>1844.98</c:v>
                </c:pt>
                <c:pt idx="14045">
                  <c:v>2483.98</c:v>
                </c:pt>
                <c:pt idx="14046">
                  <c:v>1970.7</c:v>
                </c:pt>
                <c:pt idx="14047">
                  <c:v>517.01</c:v>
                </c:pt>
                <c:pt idx="14048">
                  <c:v>1411.51</c:v>
                </c:pt>
                <c:pt idx="14049">
                  <c:v>1677.69</c:v>
                </c:pt>
                <c:pt idx="14050">
                  <c:v>1587.26</c:v>
                </c:pt>
                <c:pt idx="14051">
                  <c:v>2677.78</c:v>
                </c:pt>
                <c:pt idx="14052">
                  <c:v>2541.61</c:v>
                </c:pt>
                <c:pt idx="14053">
                  <c:v>1624.39</c:v>
                </c:pt>
                <c:pt idx="14054">
                  <c:v>1645.52</c:v>
                </c:pt>
                <c:pt idx="14055">
                  <c:v>1717.79</c:v>
                </c:pt>
                <c:pt idx="14056">
                  <c:v>2120.41</c:v>
                </c:pt>
                <c:pt idx="14057">
                  <c:v>2091.7600000000002</c:v>
                </c:pt>
                <c:pt idx="14058">
                  <c:v>2223.5300000000002</c:v>
                </c:pt>
                <c:pt idx="14059">
                  <c:v>1686.98</c:v>
                </c:pt>
                <c:pt idx="14060">
                  <c:v>1885.47</c:v>
                </c:pt>
                <c:pt idx="14061">
                  <c:v>1899.77</c:v>
                </c:pt>
                <c:pt idx="14062">
                  <c:v>2076.41</c:v>
                </c:pt>
                <c:pt idx="14063">
                  <c:v>1729.48</c:v>
                </c:pt>
                <c:pt idx="14064">
                  <c:v>2252.1</c:v>
                </c:pt>
                <c:pt idx="14065">
                  <c:v>1638.69</c:v>
                </c:pt>
                <c:pt idx="14066">
                  <c:v>1423.77</c:v>
                </c:pt>
                <c:pt idx="14067">
                  <c:v>1808.97</c:v>
                </c:pt>
                <c:pt idx="14068">
                  <c:v>1100.21</c:v>
                </c:pt>
                <c:pt idx="14069">
                  <c:v>1676.56</c:v>
                </c:pt>
                <c:pt idx="14070">
                  <c:v>1577.98</c:v>
                </c:pt>
                <c:pt idx="14071">
                  <c:v>2258.0700000000002</c:v>
                </c:pt>
                <c:pt idx="14072">
                  <c:v>2609.7600000000002</c:v>
                </c:pt>
                <c:pt idx="14073">
                  <c:v>2415.14</c:v>
                </c:pt>
                <c:pt idx="14074">
                  <c:v>1997.11</c:v>
                </c:pt>
                <c:pt idx="14075">
                  <c:v>1745.79</c:v>
                </c:pt>
                <c:pt idx="14076">
                  <c:v>1884.99</c:v>
                </c:pt>
                <c:pt idx="14077">
                  <c:v>2034.4</c:v>
                </c:pt>
                <c:pt idx="14078">
                  <c:v>1791.65</c:v>
                </c:pt>
                <c:pt idx="14079">
                  <c:v>2451.96</c:v>
                </c:pt>
                <c:pt idx="14080">
                  <c:v>1573.32</c:v>
                </c:pt>
                <c:pt idx="14081">
                  <c:v>2024.66</c:v>
                </c:pt>
                <c:pt idx="14082">
                  <c:v>1787.35</c:v>
                </c:pt>
                <c:pt idx="14083">
                  <c:v>1590.96</c:v>
                </c:pt>
                <c:pt idx="14084">
                  <c:v>2226.9</c:v>
                </c:pt>
                <c:pt idx="14085">
                  <c:v>2095.0100000000002</c:v>
                </c:pt>
                <c:pt idx="14086">
                  <c:v>1383.79</c:v>
                </c:pt>
                <c:pt idx="14087">
                  <c:v>1854.48</c:v>
                </c:pt>
                <c:pt idx="14088">
                  <c:v>1622.74</c:v>
                </c:pt>
                <c:pt idx="14089">
                  <c:v>2775.18</c:v>
                </c:pt>
                <c:pt idx="14090">
                  <c:v>2688.01</c:v>
                </c:pt>
                <c:pt idx="14091">
                  <c:v>2670.65</c:v>
                </c:pt>
                <c:pt idx="14092">
                  <c:v>2379.84</c:v>
                </c:pt>
                <c:pt idx="14093">
                  <c:v>2119.9</c:v>
                </c:pt>
                <c:pt idx="14094">
                  <c:v>2257.25</c:v>
                </c:pt>
                <c:pt idx="14095">
                  <c:v>1913.53</c:v>
                </c:pt>
                <c:pt idx="14096">
                  <c:v>1736.61</c:v>
                </c:pt>
                <c:pt idx="14097">
                  <c:v>1934.3</c:v>
                </c:pt>
                <c:pt idx="14098">
                  <c:v>2579.5300000000002</c:v>
                </c:pt>
                <c:pt idx="14099">
                  <c:v>2505.09</c:v>
                </c:pt>
                <c:pt idx="14100">
                  <c:v>4233.01</c:v>
                </c:pt>
                <c:pt idx="14101">
                  <c:v>2537.0100000000002</c:v>
                </c:pt>
                <c:pt idx="14102">
                  <c:v>2871.61</c:v>
                </c:pt>
                <c:pt idx="14103">
                  <c:v>1928.95</c:v>
                </c:pt>
                <c:pt idx="14104">
                  <c:v>2465.29</c:v>
                </c:pt>
                <c:pt idx="14105">
                  <c:v>2343.2600000000002</c:v>
                </c:pt>
                <c:pt idx="14106">
                  <c:v>2149.66</c:v>
                </c:pt>
                <c:pt idx="14107">
                  <c:v>2131.61</c:v>
                </c:pt>
                <c:pt idx="14108">
                  <c:v>2456.9499999999998</c:v>
                </c:pt>
                <c:pt idx="14109">
                  <c:v>1909.19</c:v>
                </c:pt>
                <c:pt idx="14110">
                  <c:v>2898.34</c:v>
                </c:pt>
                <c:pt idx="14111">
                  <c:v>2150.9699999999998</c:v>
                </c:pt>
                <c:pt idx="14112">
                  <c:v>3122</c:v>
                </c:pt>
                <c:pt idx="14113">
                  <c:v>2027.13</c:v>
                </c:pt>
                <c:pt idx="14114">
                  <c:v>2653.5</c:v>
                </c:pt>
                <c:pt idx="14115">
                  <c:v>2601.41</c:v>
                </c:pt>
                <c:pt idx="14116">
                  <c:v>2270.9299999999998</c:v>
                </c:pt>
                <c:pt idx="14117">
                  <c:v>2897.33</c:v>
                </c:pt>
                <c:pt idx="14118">
                  <c:v>2246.27</c:v>
                </c:pt>
                <c:pt idx="14119">
                  <c:v>1834</c:v>
                </c:pt>
                <c:pt idx="14120">
                  <c:v>1998.04</c:v>
                </c:pt>
                <c:pt idx="14121">
                  <c:v>1963.48</c:v>
                </c:pt>
                <c:pt idx="14122">
                  <c:v>1972.59</c:v>
                </c:pt>
                <c:pt idx="14123">
                  <c:v>2644.67</c:v>
                </c:pt>
                <c:pt idx="14124">
                  <c:v>4789.3999999999996</c:v>
                </c:pt>
                <c:pt idx="14125">
                  <c:v>2513.89</c:v>
                </c:pt>
                <c:pt idx="14126">
                  <c:v>2052.7199999999998</c:v>
                </c:pt>
                <c:pt idx="14127">
                  <c:v>2603.59</c:v>
                </c:pt>
                <c:pt idx="14128">
                  <c:v>3541.78</c:v>
                </c:pt>
                <c:pt idx="14129">
                  <c:v>1746.11</c:v>
                </c:pt>
                <c:pt idx="14130">
                  <c:v>1921.02</c:v>
                </c:pt>
                <c:pt idx="14131">
                  <c:v>2226.75</c:v>
                </c:pt>
                <c:pt idx="14132">
                  <c:v>2055.09</c:v>
                </c:pt>
                <c:pt idx="14133">
                  <c:v>2282.3000000000002</c:v>
                </c:pt>
                <c:pt idx="14134">
                  <c:v>3183.31</c:v>
                </c:pt>
                <c:pt idx="14135">
                  <c:v>2120</c:v>
                </c:pt>
                <c:pt idx="14136">
                  <c:v>2331.56</c:v>
                </c:pt>
                <c:pt idx="14137">
                  <c:v>2495.58</c:v>
                </c:pt>
                <c:pt idx="14138">
                  <c:v>2270.61</c:v>
                </c:pt>
                <c:pt idx="14139">
                  <c:v>2029.61</c:v>
                </c:pt>
                <c:pt idx="14140">
                  <c:v>2355.67</c:v>
                </c:pt>
                <c:pt idx="14141">
                  <c:v>1924.77</c:v>
                </c:pt>
                <c:pt idx="14142">
                  <c:v>2643</c:v>
                </c:pt>
                <c:pt idx="14143">
                  <c:v>2895.58</c:v>
                </c:pt>
                <c:pt idx="14144">
                  <c:v>2304.41</c:v>
                </c:pt>
                <c:pt idx="14145">
                  <c:v>2550.9699999999998</c:v>
                </c:pt>
                <c:pt idx="14146">
                  <c:v>1995.82</c:v>
                </c:pt>
                <c:pt idx="14147">
                  <c:v>2330.67</c:v>
                </c:pt>
                <c:pt idx="14148">
                  <c:v>2357.0300000000002</c:v>
                </c:pt>
                <c:pt idx="14149">
                  <c:v>2064.52</c:v>
                </c:pt>
                <c:pt idx="14150">
                  <c:v>2481.35</c:v>
                </c:pt>
                <c:pt idx="14151">
                  <c:v>3098.86</c:v>
                </c:pt>
                <c:pt idx="14152">
                  <c:v>1760.19</c:v>
                </c:pt>
                <c:pt idx="14153">
                  <c:v>1686.5</c:v>
                </c:pt>
                <c:pt idx="14154">
                  <c:v>2282.3000000000002</c:v>
                </c:pt>
                <c:pt idx="14155">
                  <c:v>2019.34</c:v>
                </c:pt>
                <c:pt idx="14156">
                  <c:v>2512.9499999999998</c:v>
                </c:pt>
                <c:pt idx="14157">
                  <c:v>2725.98</c:v>
                </c:pt>
                <c:pt idx="14158">
                  <c:v>2174.65</c:v>
                </c:pt>
                <c:pt idx="14159">
                  <c:v>1813.02</c:v>
                </c:pt>
                <c:pt idx="14160">
                  <c:v>2599.67</c:v>
                </c:pt>
                <c:pt idx="14161">
                  <c:v>2289.8000000000002</c:v>
                </c:pt>
                <c:pt idx="14162">
                  <c:v>1688.99</c:v>
                </c:pt>
                <c:pt idx="14163">
                  <c:v>2201.91</c:v>
                </c:pt>
                <c:pt idx="14164">
                  <c:v>3637.31</c:v>
                </c:pt>
                <c:pt idx="14165">
                  <c:v>2122.4899999999998</c:v>
                </c:pt>
                <c:pt idx="14166">
                  <c:v>2895.8</c:v>
                </c:pt>
                <c:pt idx="14167">
                  <c:v>3617.33</c:v>
                </c:pt>
                <c:pt idx="14168">
                  <c:v>2304.5700000000002</c:v>
                </c:pt>
                <c:pt idx="14169">
                  <c:v>1976.76</c:v>
                </c:pt>
                <c:pt idx="14170">
                  <c:v>2303.71</c:v>
                </c:pt>
                <c:pt idx="14171">
                  <c:v>2420.7600000000002</c:v>
                </c:pt>
                <c:pt idx="14172">
                  <c:v>2211.0300000000002</c:v>
                </c:pt>
                <c:pt idx="14173">
                  <c:v>2371.0100000000002</c:v>
                </c:pt>
                <c:pt idx="14174">
                  <c:v>2103.85</c:v>
                </c:pt>
                <c:pt idx="14175">
                  <c:v>1346.78</c:v>
                </c:pt>
                <c:pt idx="14176">
                  <c:v>2210.04</c:v>
                </c:pt>
                <c:pt idx="14177">
                  <c:v>2184.0700000000002</c:v>
                </c:pt>
                <c:pt idx="14178">
                  <c:v>1910.08</c:v>
                </c:pt>
                <c:pt idx="14179">
                  <c:v>1679.15</c:v>
                </c:pt>
                <c:pt idx="14180">
                  <c:v>1745.27</c:v>
                </c:pt>
                <c:pt idx="14181">
                  <c:v>2957.28</c:v>
                </c:pt>
                <c:pt idx="14182">
                  <c:v>1986.82</c:v>
                </c:pt>
                <c:pt idx="14183">
                  <c:v>2021.66</c:v>
                </c:pt>
                <c:pt idx="14184">
                  <c:v>2370.37</c:v>
                </c:pt>
                <c:pt idx="14185">
                  <c:v>2090.83</c:v>
                </c:pt>
                <c:pt idx="14186">
                  <c:v>2716.59</c:v>
                </c:pt>
                <c:pt idx="14187">
                  <c:v>2440.09</c:v>
                </c:pt>
                <c:pt idx="14188">
                  <c:v>1915.46</c:v>
                </c:pt>
                <c:pt idx="14189">
                  <c:v>3186.45</c:v>
                </c:pt>
                <c:pt idx="14190">
                  <c:v>2613.33</c:v>
                </c:pt>
                <c:pt idx="14191">
                  <c:v>97.78</c:v>
                </c:pt>
                <c:pt idx="14192">
                  <c:v>225.01</c:v>
                </c:pt>
                <c:pt idx="14193">
                  <c:v>669.16</c:v>
                </c:pt>
                <c:pt idx="14194">
                  <c:v>1767.87</c:v>
                </c:pt>
                <c:pt idx="14195">
                  <c:v>1272.01</c:v>
                </c:pt>
                <c:pt idx="14196">
                  <c:v>1982.85</c:v>
                </c:pt>
                <c:pt idx="14197">
                  <c:v>2085.04</c:v>
                </c:pt>
                <c:pt idx="14198">
                  <c:v>2720.57</c:v>
                </c:pt>
                <c:pt idx="14199">
                  <c:v>849.42</c:v>
                </c:pt>
                <c:pt idx="14200">
                  <c:v>2009.74</c:v>
                </c:pt>
                <c:pt idx="14201">
                  <c:v>1883.55</c:v>
                </c:pt>
                <c:pt idx="14202">
                  <c:v>1526.07</c:v>
                </c:pt>
                <c:pt idx="14203">
                  <c:v>1436.25</c:v>
                </c:pt>
                <c:pt idx="14204">
                  <c:v>2557.42</c:v>
                </c:pt>
                <c:pt idx="14205">
                  <c:v>1769.1</c:v>
                </c:pt>
                <c:pt idx="14206">
                  <c:v>2349.73</c:v>
                </c:pt>
                <c:pt idx="14207">
                  <c:v>2304.6999999999998</c:v>
                </c:pt>
                <c:pt idx="14208">
                  <c:v>1754.15</c:v>
                </c:pt>
                <c:pt idx="14209">
                  <c:v>2463.9899999999998</c:v>
                </c:pt>
                <c:pt idx="14210">
                  <c:v>4392.66</c:v>
                </c:pt>
                <c:pt idx="14211">
                  <c:v>1682.13</c:v>
                </c:pt>
                <c:pt idx="14212">
                  <c:v>2421.23</c:v>
                </c:pt>
                <c:pt idx="14213">
                  <c:v>1478.26</c:v>
                </c:pt>
                <c:pt idx="14214">
                  <c:v>1834.15</c:v>
                </c:pt>
                <c:pt idx="14215">
                  <c:v>1616.09</c:v>
                </c:pt>
                <c:pt idx="14216">
                  <c:v>1853.01</c:v>
                </c:pt>
                <c:pt idx="14217">
                  <c:v>1846.06</c:v>
                </c:pt>
                <c:pt idx="14218">
                  <c:v>1619.36</c:v>
                </c:pt>
                <c:pt idx="14219">
                  <c:v>1805.89</c:v>
                </c:pt>
                <c:pt idx="14220">
                  <c:v>1845.65</c:v>
                </c:pt>
                <c:pt idx="14221">
                  <c:v>2225.91</c:v>
                </c:pt>
                <c:pt idx="14222">
                  <c:v>1358.71</c:v>
                </c:pt>
                <c:pt idx="14223">
                  <c:v>1151.55</c:v>
                </c:pt>
                <c:pt idx="14224">
                  <c:v>1474.2</c:v>
                </c:pt>
                <c:pt idx="14225">
                  <c:v>2098.44</c:v>
                </c:pt>
                <c:pt idx="14226">
                  <c:v>1714.98</c:v>
                </c:pt>
                <c:pt idx="14227">
                  <c:v>1168.7</c:v>
                </c:pt>
                <c:pt idx="14228">
                  <c:v>1401.6</c:v>
                </c:pt>
                <c:pt idx="14229">
                  <c:v>2747.24</c:v>
                </c:pt>
                <c:pt idx="14230">
                  <c:v>1972.03</c:v>
                </c:pt>
                <c:pt idx="14231">
                  <c:v>2203.73</c:v>
                </c:pt>
                <c:pt idx="14232">
                  <c:v>2191.92</c:v>
                </c:pt>
                <c:pt idx="14233">
                  <c:v>1867.9</c:v>
                </c:pt>
                <c:pt idx="14234">
                  <c:v>2014.26</c:v>
                </c:pt>
                <c:pt idx="14235">
                  <c:v>2065.9</c:v>
                </c:pt>
                <c:pt idx="14236">
                  <c:v>1896.99</c:v>
                </c:pt>
                <c:pt idx="14237">
                  <c:v>1550.25</c:v>
                </c:pt>
                <c:pt idx="14238">
                  <c:v>1838.45</c:v>
                </c:pt>
                <c:pt idx="14239">
                  <c:v>2008.45</c:v>
                </c:pt>
                <c:pt idx="14240">
                  <c:v>2724.03</c:v>
                </c:pt>
                <c:pt idx="14241">
                  <c:v>1446.41</c:v>
                </c:pt>
                <c:pt idx="14242">
                  <c:v>1704.04</c:v>
                </c:pt>
                <c:pt idx="14243">
                  <c:v>2394.1799999999998</c:v>
                </c:pt>
                <c:pt idx="14244">
                  <c:v>1586.12</c:v>
                </c:pt>
                <c:pt idx="14245">
                  <c:v>1263.8399999999999</c:v>
                </c:pt>
                <c:pt idx="14246">
                  <c:v>928.61</c:v>
                </c:pt>
                <c:pt idx="14247">
                  <c:v>1642.3</c:v>
                </c:pt>
                <c:pt idx="14248">
                  <c:v>2237.9699999999998</c:v>
                </c:pt>
                <c:pt idx="14249">
                  <c:v>1646.5</c:v>
                </c:pt>
                <c:pt idx="14250">
                  <c:v>3566.33</c:v>
                </c:pt>
                <c:pt idx="14251">
                  <c:v>2749.02</c:v>
                </c:pt>
                <c:pt idx="14252">
                  <c:v>1920.26</c:v>
                </c:pt>
                <c:pt idx="14253">
                  <c:v>1582.65</c:v>
                </c:pt>
                <c:pt idx="14254">
                  <c:v>1148.8900000000001</c:v>
                </c:pt>
                <c:pt idx="14255">
                  <c:v>2128.7800000000002</c:v>
                </c:pt>
                <c:pt idx="14256">
                  <c:v>1791.62</c:v>
                </c:pt>
                <c:pt idx="14257">
                  <c:v>1549.9</c:v>
                </c:pt>
                <c:pt idx="14258">
                  <c:v>1865.02</c:v>
                </c:pt>
                <c:pt idx="14259">
                  <c:v>2344.02</c:v>
                </c:pt>
                <c:pt idx="14260">
                  <c:v>1453.55</c:v>
                </c:pt>
                <c:pt idx="14261">
                  <c:v>1225.1199999999999</c:v>
                </c:pt>
                <c:pt idx="14262">
                  <c:v>2281.65</c:v>
                </c:pt>
                <c:pt idx="14263">
                  <c:v>1474.88</c:v>
                </c:pt>
                <c:pt idx="14264">
                  <c:v>1839.12</c:v>
                </c:pt>
                <c:pt idx="14265">
                  <c:v>1677.55</c:v>
                </c:pt>
                <c:pt idx="14266">
                  <c:v>1369.31</c:v>
                </c:pt>
                <c:pt idx="14267">
                  <c:v>1641.43</c:v>
                </c:pt>
                <c:pt idx="14268">
                  <c:v>2047.64</c:v>
                </c:pt>
                <c:pt idx="14269">
                  <c:v>1828.45</c:v>
                </c:pt>
                <c:pt idx="14270">
                  <c:v>1699.84</c:v>
                </c:pt>
                <c:pt idx="14271">
                  <c:v>1564.11</c:v>
                </c:pt>
                <c:pt idx="14272">
                  <c:v>2118.7199999999998</c:v>
                </c:pt>
                <c:pt idx="14273">
                  <c:v>1988.39</c:v>
                </c:pt>
                <c:pt idx="14274">
                  <c:v>2120.4</c:v>
                </c:pt>
                <c:pt idx="14275">
                  <c:v>1574.49</c:v>
                </c:pt>
                <c:pt idx="14276">
                  <c:v>1819.27</c:v>
                </c:pt>
                <c:pt idx="14277">
                  <c:v>2327.7600000000002</c:v>
                </c:pt>
                <c:pt idx="14278">
                  <c:v>2590.46</c:v>
                </c:pt>
                <c:pt idx="14279">
                  <c:v>2482.7800000000002</c:v>
                </c:pt>
                <c:pt idx="14280">
                  <c:v>1689.21</c:v>
                </c:pt>
                <c:pt idx="14281">
                  <c:v>2524.7800000000002</c:v>
                </c:pt>
                <c:pt idx="14282">
                  <c:v>2151.67</c:v>
                </c:pt>
                <c:pt idx="14283">
                  <c:v>2928.51</c:v>
                </c:pt>
                <c:pt idx="14284">
                  <c:v>1701.2</c:v>
                </c:pt>
                <c:pt idx="14285">
                  <c:v>2090.94</c:v>
                </c:pt>
                <c:pt idx="14286">
                  <c:v>1872.83</c:v>
                </c:pt>
                <c:pt idx="14287">
                  <c:v>1842.09</c:v>
                </c:pt>
                <c:pt idx="14288">
                  <c:v>2234.5500000000002</c:v>
                </c:pt>
                <c:pt idx="14289">
                  <c:v>2064.29</c:v>
                </c:pt>
                <c:pt idx="14290">
                  <c:v>1956.44</c:v>
                </c:pt>
                <c:pt idx="14291">
                  <c:v>1844.3</c:v>
                </c:pt>
                <c:pt idx="14292">
                  <c:v>2188.73</c:v>
                </c:pt>
                <c:pt idx="14293">
                  <c:v>1529.07</c:v>
                </c:pt>
                <c:pt idx="14294">
                  <c:v>1502.35</c:v>
                </c:pt>
                <c:pt idx="14295">
                  <c:v>1699.41</c:v>
                </c:pt>
                <c:pt idx="14296">
                  <c:v>4985.99</c:v>
                </c:pt>
                <c:pt idx="14297">
                  <c:v>2574.29</c:v>
                </c:pt>
                <c:pt idx="14298">
                  <c:v>1558.82</c:v>
                </c:pt>
                <c:pt idx="14299">
                  <c:v>1608.93</c:v>
                </c:pt>
                <c:pt idx="14300">
                  <c:v>1879.04</c:v>
                </c:pt>
                <c:pt idx="14301">
                  <c:v>2180.91</c:v>
                </c:pt>
                <c:pt idx="14302">
                  <c:v>1135.05</c:v>
                </c:pt>
                <c:pt idx="14303">
                  <c:v>1994.84</c:v>
                </c:pt>
                <c:pt idx="14304">
                  <c:v>1603.28</c:v>
                </c:pt>
                <c:pt idx="14305">
                  <c:v>1538.06</c:v>
                </c:pt>
                <c:pt idx="14306">
                  <c:v>1983.31</c:v>
                </c:pt>
                <c:pt idx="14307">
                  <c:v>1493.86</c:v>
                </c:pt>
                <c:pt idx="14308">
                  <c:v>1397.59</c:v>
                </c:pt>
                <c:pt idx="14309">
                  <c:v>1968.2</c:v>
                </c:pt>
                <c:pt idx="14310">
                  <c:v>1858.12</c:v>
                </c:pt>
                <c:pt idx="14311">
                  <c:v>2023.44</c:v>
                </c:pt>
                <c:pt idx="14312">
                  <c:v>1695.07</c:v>
                </c:pt>
                <c:pt idx="14313">
                  <c:v>1915.1</c:v>
                </c:pt>
                <c:pt idx="14314">
                  <c:v>2171.71</c:v>
                </c:pt>
                <c:pt idx="14315">
                  <c:v>1529.32</c:v>
                </c:pt>
                <c:pt idx="14316">
                  <c:v>1673.68</c:v>
                </c:pt>
                <c:pt idx="14317">
                  <c:v>1567.59</c:v>
                </c:pt>
                <c:pt idx="14318">
                  <c:v>2223.06</c:v>
                </c:pt>
                <c:pt idx="14319">
                  <c:v>2322.75</c:v>
                </c:pt>
                <c:pt idx="14320">
                  <c:v>1567.85</c:v>
                </c:pt>
                <c:pt idx="14321">
                  <c:v>1707.92</c:v>
                </c:pt>
                <c:pt idx="14322">
                  <c:v>2196.4699999999998</c:v>
                </c:pt>
                <c:pt idx="14323">
                  <c:v>2614.79</c:v>
                </c:pt>
                <c:pt idx="14324">
                  <c:v>2006.29</c:v>
                </c:pt>
                <c:pt idx="14325">
                  <c:v>2393.92</c:v>
                </c:pt>
                <c:pt idx="14326">
                  <c:v>1669.45</c:v>
                </c:pt>
                <c:pt idx="14327">
                  <c:v>1695.98</c:v>
                </c:pt>
                <c:pt idx="14328">
                  <c:v>1674.1</c:v>
                </c:pt>
                <c:pt idx="14329">
                  <c:v>1191.17</c:v>
                </c:pt>
                <c:pt idx="14330">
                  <c:v>2241.56</c:v>
                </c:pt>
                <c:pt idx="14331">
                  <c:v>1931.5</c:v>
                </c:pt>
                <c:pt idx="14332">
                  <c:v>1945.43</c:v>
                </c:pt>
                <c:pt idx="14333">
                  <c:v>1794.02</c:v>
                </c:pt>
                <c:pt idx="14334">
                  <c:v>1192.01</c:v>
                </c:pt>
                <c:pt idx="14335">
                  <c:v>2079.5</c:v>
                </c:pt>
                <c:pt idx="14336">
                  <c:v>1626.01</c:v>
                </c:pt>
                <c:pt idx="14337">
                  <c:v>1752.17</c:v>
                </c:pt>
                <c:pt idx="14338">
                  <c:v>1379.4</c:v>
                </c:pt>
                <c:pt idx="14339">
                  <c:v>4318.47</c:v>
                </c:pt>
                <c:pt idx="14340">
                  <c:v>1827.96</c:v>
                </c:pt>
                <c:pt idx="14341">
                  <c:v>2105.6799999999998</c:v>
                </c:pt>
                <c:pt idx="14342">
                  <c:v>2105.79</c:v>
                </c:pt>
                <c:pt idx="14343">
                  <c:v>1860</c:v>
                </c:pt>
                <c:pt idx="14344">
                  <c:v>1785.46</c:v>
                </c:pt>
                <c:pt idx="14345">
                  <c:v>1321.58</c:v>
                </c:pt>
                <c:pt idx="14346">
                  <c:v>1432.75</c:v>
                </c:pt>
                <c:pt idx="14347">
                  <c:v>1795.62</c:v>
                </c:pt>
                <c:pt idx="14348">
                  <c:v>1988.06</c:v>
                </c:pt>
                <c:pt idx="14349">
                  <c:v>1923.64</c:v>
                </c:pt>
                <c:pt idx="14350">
                  <c:v>1863.15</c:v>
                </c:pt>
                <c:pt idx="14351">
                  <c:v>2164.5</c:v>
                </c:pt>
                <c:pt idx="14352">
                  <c:v>1972.42</c:v>
                </c:pt>
                <c:pt idx="14353">
                  <c:v>1446.51</c:v>
                </c:pt>
                <c:pt idx="14354">
                  <c:v>1577.94</c:v>
                </c:pt>
                <c:pt idx="14355">
                  <c:v>1268.0999999999999</c:v>
                </c:pt>
                <c:pt idx="14356">
                  <c:v>1158.22</c:v>
                </c:pt>
                <c:pt idx="14357">
                  <c:v>1707.18</c:v>
                </c:pt>
                <c:pt idx="14358">
                  <c:v>1272.44</c:v>
                </c:pt>
                <c:pt idx="14359">
                  <c:v>1897.35</c:v>
                </c:pt>
                <c:pt idx="14360">
                  <c:v>1769.5</c:v>
                </c:pt>
                <c:pt idx="14361">
                  <c:v>1966.74</c:v>
                </c:pt>
                <c:pt idx="14362">
                  <c:v>2251.61</c:v>
                </c:pt>
                <c:pt idx="14363">
                  <c:v>1322.93</c:v>
                </c:pt>
                <c:pt idx="14364">
                  <c:v>1646</c:v>
                </c:pt>
                <c:pt idx="14365">
                  <c:v>2644.05</c:v>
                </c:pt>
                <c:pt idx="14366">
                  <c:v>1668.51</c:v>
                </c:pt>
                <c:pt idx="14367">
                  <c:v>2336.14</c:v>
                </c:pt>
                <c:pt idx="14368">
                  <c:v>2281.04</c:v>
                </c:pt>
                <c:pt idx="14369">
                  <c:v>1968.19</c:v>
                </c:pt>
                <c:pt idx="14370">
                  <c:v>1807.5</c:v>
                </c:pt>
                <c:pt idx="14371">
                  <c:v>2263.0300000000002</c:v>
                </c:pt>
                <c:pt idx="14372">
                  <c:v>2223.29</c:v>
                </c:pt>
                <c:pt idx="14373">
                  <c:v>1501.56</c:v>
                </c:pt>
                <c:pt idx="14374">
                  <c:v>2259.83</c:v>
                </c:pt>
                <c:pt idx="14375">
                  <c:v>2307.7199999999998</c:v>
                </c:pt>
                <c:pt idx="14376">
                  <c:v>1675.84</c:v>
                </c:pt>
                <c:pt idx="14377">
                  <c:v>1975.26</c:v>
                </c:pt>
                <c:pt idx="14378">
                  <c:v>1417.31</c:v>
                </c:pt>
                <c:pt idx="14379">
                  <c:v>1855.51</c:v>
                </c:pt>
                <c:pt idx="14380">
                  <c:v>1849.86</c:v>
                </c:pt>
                <c:pt idx="14381">
                  <c:v>1710.8</c:v>
                </c:pt>
                <c:pt idx="14382">
                  <c:v>2417</c:v>
                </c:pt>
                <c:pt idx="14383">
                  <c:v>1759.64</c:v>
                </c:pt>
                <c:pt idx="14384">
                  <c:v>2156.36</c:v>
                </c:pt>
                <c:pt idx="14385">
                  <c:v>1521.83</c:v>
                </c:pt>
                <c:pt idx="14386">
                  <c:v>1818.06</c:v>
                </c:pt>
                <c:pt idx="14387">
                  <c:v>1883.24</c:v>
                </c:pt>
                <c:pt idx="14388">
                  <c:v>1466.15</c:v>
                </c:pt>
                <c:pt idx="14389">
                  <c:v>1979.04</c:v>
                </c:pt>
                <c:pt idx="14390">
                  <c:v>2142.91</c:v>
                </c:pt>
                <c:pt idx="14391">
                  <c:v>1657.6</c:v>
                </c:pt>
                <c:pt idx="14392">
                  <c:v>1761.85</c:v>
                </c:pt>
                <c:pt idx="14393">
                  <c:v>2088.23</c:v>
                </c:pt>
                <c:pt idx="14394">
                  <c:v>1599.84</c:v>
                </c:pt>
                <c:pt idx="14395">
                  <c:v>1517.53</c:v>
                </c:pt>
                <c:pt idx="14396">
                  <c:v>1572.01</c:v>
                </c:pt>
                <c:pt idx="14397">
                  <c:v>2271.0700000000002</c:v>
                </c:pt>
                <c:pt idx="14398">
                  <c:v>2006.18</c:v>
                </c:pt>
                <c:pt idx="14399">
                  <c:v>1950.16</c:v>
                </c:pt>
                <c:pt idx="14400">
                  <c:v>1830.33</c:v>
                </c:pt>
                <c:pt idx="14401">
                  <c:v>1650.57</c:v>
                </c:pt>
                <c:pt idx="14402">
                  <c:v>1586.44</c:v>
                </c:pt>
                <c:pt idx="14403">
                  <c:v>2078.62</c:v>
                </c:pt>
                <c:pt idx="14404">
                  <c:v>2474.62</c:v>
                </c:pt>
                <c:pt idx="14405">
                  <c:v>1652.7</c:v>
                </c:pt>
                <c:pt idx="14406">
                  <c:v>1293.24</c:v>
                </c:pt>
                <c:pt idx="14407">
                  <c:v>1756.21</c:v>
                </c:pt>
                <c:pt idx="14408">
                  <c:v>2047.7</c:v>
                </c:pt>
                <c:pt idx="14409">
                  <c:v>1622.7</c:v>
                </c:pt>
                <c:pt idx="14410">
                  <c:v>2217.8000000000002</c:v>
                </c:pt>
                <c:pt idx="14411">
                  <c:v>1837.94</c:v>
                </c:pt>
                <c:pt idx="14412">
                  <c:v>1503.55</c:v>
                </c:pt>
                <c:pt idx="14413">
                  <c:v>1650.01</c:v>
                </c:pt>
                <c:pt idx="14414">
                  <c:v>1833.51</c:v>
                </c:pt>
                <c:pt idx="14415">
                  <c:v>1509.06</c:v>
                </c:pt>
                <c:pt idx="14416">
                  <c:v>1834.98</c:v>
                </c:pt>
                <c:pt idx="14417">
                  <c:v>1825.73</c:v>
                </c:pt>
                <c:pt idx="14418">
                  <c:v>1801.85</c:v>
                </c:pt>
                <c:pt idx="14419">
                  <c:v>1919.43</c:v>
                </c:pt>
                <c:pt idx="14420">
                  <c:v>1693.53</c:v>
                </c:pt>
                <c:pt idx="14421">
                  <c:v>1627.35</c:v>
                </c:pt>
                <c:pt idx="14422">
                  <c:v>1830.41</c:v>
                </c:pt>
                <c:pt idx="14423">
                  <c:v>3872.85</c:v>
                </c:pt>
                <c:pt idx="14424">
                  <c:v>3557.91</c:v>
                </c:pt>
                <c:pt idx="14425">
                  <c:v>3775.48</c:v>
                </c:pt>
                <c:pt idx="14426">
                  <c:v>3065.64</c:v>
                </c:pt>
                <c:pt idx="14427">
                  <c:v>3083.43</c:v>
                </c:pt>
                <c:pt idx="14428">
                  <c:v>2201.46</c:v>
                </c:pt>
                <c:pt idx="14429">
                  <c:v>3476.4</c:v>
                </c:pt>
                <c:pt idx="14430">
                  <c:v>4349.95</c:v>
                </c:pt>
                <c:pt idx="14431">
                  <c:v>985.89</c:v>
                </c:pt>
                <c:pt idx="14432">
                  <c:v>1186.29</c:v>
                </c:pt>
                <c:pt idx="14433">
                  <c:v>1631.69</c:v>
                </c:pt>
                <c:pt idx="14434">
                  <c:v>2823.87</c:v>
                </c:pt>
                <c:pt idx="14435">
                  <c:v>3827.38</c:v>
                </c:pt>
                <c:pt idx="14436">
                  <c:v>3206.93</c:v>
                </c:pt>
                <c:pt idx="14437">
                  <c:v>2638.2</c:v>
                </c:pt>
                <c:pt idx="14438">
                  <c:v>3288.36</c:v>
                </c:pt>
                <c:pt idx="14439">
                  <c:v>1616.9</c:v>
                </c:pt>
                <c:pt idx="14440">
                  <c:v>967.4</c:v>
                </c:pt>
                <c:pt idx="14441">
                  <c:v>228.24</c:v>
                </c:pt>
                <c:pt idx="14442">
                  <c:v>1589.03</c:v>
                </c:pt>
                <c:pt idx="14443">
                  <c:v>4728.59</c:v>
                </c:pt>
                <c:pt idx="14444">
                  <c:v>3956.45</c:v>
                </c:pt>
                <c:pt idx="14445">
                  <c:v>4825.29</c:v>
                </c:pt>
                <c:pt idx="14446">
                  <c:v>3649.76</c:v>
                </c:pt>
                <c:pt idx="14447">
                  <c:v>4599.22</c:v>
                </c:pt>
                <c:pt idx="14448">
                  <c:v>6585.9</c:v>
                </c:pt>
                <c:pt idx="14449">
                  <c:v>9801.0499999999993</c:v>
                </c:pt>
                <c:pt idx="14450">
                  <c:v>5919.26</c:v>
                </c:pt>
                <c:pt idx="14451">
                  <c:v>4855.68</c:v>
                </c:pt>
                <c:pt idx="14452">
                  <c:v>8888.73</c:v>
                </c:pt>
                <c:pt idx="14453">
                  <c:v>6759.86</c:v>
                </c:pt>
                <c:pt idx="14454">
                  <c:v>6488.65</c:v>
                </c:pt>
                <c:pt idx="14455">
                  <c:v>11412.87</c:v>
                </c:pt>
                <c:pt idx="14456">
                  <c:v>13082.6</c:v>
                </c:pt>
                <c:pt idx="14457">
                  <c:v>18348.93</c:v>
                </c:pt>
                <c:pt idx="14458">
                  <c:v>17661.16</c:v>
                </c:pt>
                <c:pt idx="14459">
                  <c:v>16281.22</c:v>
                </c:pt>
                <c:pt idx="14460">
                  <c:v>13334.31</c:v>
                </c:pt>
                <c:pt idx="14461">
                  <c:v>20025.259999999998</c:v>
                </c:pt>
                <c:pt idx="14462">
                  <c:v>17306.14</c:v>
                </c:pt>
                <c:pt idx="14463">
                  <c:v>12019.07</c:v>
                </c:pt>
                <c:pt idx="14464">
                  <c:v>20923.03</c:v>
                </c:pt>
                <c:pt idx="14465">
                  <c:v>12270.81</c:v>
                </c:pt>
                <c:pt idx="14466">
                  <c:v>18492.330000000002</c:v>
                </c:pt>
                <c:pt idx="14467">
                  <c:v>5819.33</c:v>
                </c:pt>
                <c:pt idx="14468">
                  <c:v>2057.41</c:v>
                </c:pt>
                <c:pt idx="14469">
                  <c:v>4396.05</c:v>
                </c:pt>
                <c:pt idx="14470">
                  <c:v>4512.6099999999997</c:v>
                </c:pt>
                <c:pt idx="14471">
                  <c:v>4469.66</c:v>
                </c:pt>
                <c:pt idx="14472">
                  <c:v>3938.46</c:v>
                </c:pt>
                <c:pt idx="14473">
                  <c:v>3269.85</c:v>
                </c:pt>
                <c:pt idx="14474">
                  <c:v>4579.66</c:v>
                </c:pt>
                <c:pt idx="14475">
                  <c:v>320.06</c:v>
                </c:pt>
                <c:pt idx="14476">
                  <c:v>4070.13</c:v>
                </c:pt>
                <c:pt idx="14477">
                  <c:v>5920.49</c:v>
                </c:pt>
                <c:pt idx="14478">
                  <c:v>3971.9</c:v>
                </c:pt>
                <c:pt idx="14479">
                  <c:v>3003.57</c:v>
                </c:pt>
                <c:pt idx="14480">
                  <c:v>5332.84</c:v>
                </c:pt>
                <c:pt idx="14481">
                  <c:v>8160.42</c:v>
                </c:pt>
                <c:pt idx="14482">
                  <c:v>9211.6</c:v>
                </c:pt>
                <c:pt idx="14483">
                  <c:v>8235.41</c:v>
                </c:pt>
                <c:pt idx="14484">
                  <c:v>6460.48</c:v>
                </c:pt>
                <c:pt idx="14485">
                  <c:v>2295.38</c:v>
                </c:pt>
                <c:pt idx="14486">
                  <c:v>6257.95</c:v>
                </c:pt>
                <c:pt idx="14487">
                  <c:v>14473.25</c:v>
                </c:pt>
                <c:pt idx="14488">
                  <c:v>6437.6</c:v>
                </c:pt>
                <c:pt idx="14489">
                  <c:v>5482.88</c:v>
                </c:pt>
                <c:pt idx="14490">
                  <c:v>8012.46</c:v>
                </c:pt>
                <c:pt idx="14491">
                  <c:v>2328.27</c:v>
                </c:pt>
                <c:pt idx="14492">
                  <c:v>9126.58</c:v>
                </c:pt>
                <c:pt idx="14493">
                  <c:v>18691.169999999998</c:v>
                </c:pt>
                <c:pt idx="14494">
                  <c:v>24160.62</c:v>
                </c:pt>
                <c:pt idx="14495">
                  <c:v>11242.45</c:v>
                </c:pt>
                <c:pt idx="14496">
                  <c:v>16764.72</c:v>
                </c:pt>
                <c:pt idx="14497">
                  <c:v>10013.08</c:v>
                </c:pt>
                <c:pt idx="14498">
                  <c:v>6391.86</c:v>
                </c:pt>
                <c:pt idx="14499">
                  <c:v>2429.0500000000002</c:v>
                </c:pt>
                <c:pt idx="14500">
                  <c:v>7376.05</c:v>
                </c:pt>
                <c:pt idx="14501">
                  <c:v>3906.44</c:v>
                </c:pt>
                <c:pt idx="14502">
                  <c:v>6398.33</c:v>
                </c:pt>
                <c:pt idx="14503">
                  <c:v>16511.95</c:v>
                </c:pt>
                <c:pt idx="14504">
                  <c:v>25114.59</c:v>
                </c:pt>
                <c:pt idx="14505">
                  <c:v>22351.9</c:v>
                </c:pt>
                <c:pt idx="14506">
                  <c:v>13605.49</c:v>
                </c:pt>
                <c:pt idx="14507">
                  <c:v>16753.05</c:v>
                </c:pt>
                <c:pt idx="14508">
                  <c:v>22555.64</c:v>
                </c:pt>
                <c:pt idx="14509">
                  <c:v>27588.54</c:v>
                </c:pt>
                <c:pt idx="14510">
                  <c:v>17068.509999999998</c:v>
                </c:pt>
                <c:pt idx="14511">
                  <c:v>16944.61</c:v>
                </c:pt>
                <c:pt idx="14512">
                  <c:v>12358.78</c:v>
                </c:pt>
                <c:pt idx="14513">
                  <c:v>9215.66</c:v>
                </c:pt>
                <c:pt idx="14514">
                  <c:v>6063.12</c:v>
                </c:pt>
                <c:pt idx="14515">
                  <c:v>8112.64</c:v>
                </c:pt>
                <c:pt idx="14516">
                  <c:v>3316.74</c:v>
                </c:pt>
                <c:pt idx="14517">
                  <c:v>4869.45</c:v>
                </c:pt>
                <c:pt idx="14518">
                  <c:v>1609.12</c:v>
                </c:pt>
                <c:pt idx="14519">
                  <c:v>7052.54</c:v>
                </c:pt>
                <c:pt idx="14520">
                  <c:v>9967.4699999999993</c:v>
                </c:pt>
                <c:pt idx="14521">
                  <c:v>4896.1400000000003</c:v>
                </c:pt>
                <c:pt idx="14522">
                  <c:v>7844.44</c:v>
                </c:pt>
                <c:pt idx="14523">
                  <c:v>3536.11</c:v>
                </c:pt>
                <c:pt idx="14524">
                  <c:v>3619.55</c:v>
                </c:pt>
                <c:pt idx="14525">
                  <c:v>10465.23</c:v>
                </c:pt>
                <c:pt idx="14526">
                  <c:v>3352.63</c:v>
                </c:pt>
                <c:pt idx="14527">
                  <c:v>2477.7800000000002</c:v>
                </c:pt>
                <c:pt idx="14528">
                  <c:v>5462.32</c:v>
                </c:pt>
                <c:pt idx="14529">
                  <c:v>5150.59</c:v>
                </c:pt>
                <c:pt idx="14530">
                  <c:v>6397.98</c:v>
                </c:pt>
                <c:pt idx="14531">
                  <c:v>7928.15</c:v>
                </c:pt>
                <c:pt idx="14532">
                  <c:v>8081.71</c:v>
                </c:pt>
                <c:pt idx="14533">
                  <c:v>4304.7299999999996</c:v>
                </c:pt>
                <c:pt idx="14534">
                  <c:v>9007.25</c:v>
                </c:pt>
                <c:pt idx="14535">
                  <c:v>11294.93</c:v>
                </c:pt>
                <c:pt idx="14536">
                  <c:v>9555.1</c:v>
                </c:pt>
                <c:pt idx="14537">
                  <c:v>12649.78</c:v>
                </c:pt>
                <c:pt idx="14538">
                  <c:v>7699.84</c:v>
                </c:pt>
                <c:pt idx="14539">
                  <c:v>12243.14</c:v>
                </c:pt>
                <c:pt idx="14540">
                  <c:v>10973.55</c:v>
                </c:pt>
                <c:pt idx="14541">
                  <c:v>4147.6000000000004</c:v>
                </c:pt>
                <c:pt idx="14542">
                  <c:v>4530.08</c:v>
                </c:pt>
                <c:pt idx="14543">
                  <c:v>8701.0300000000007</c:v>
                </c:pt>
                <c:pt idx="14544">
                  <c:v>4056.32</c:v>
                </c:pt>
                <c:pt idx="14545">
                  <c:v>5511.2</c:v>
                </c:pt>
                <c:pt idx="14546">
                  <c:v>5557.9</c:v>
                </c:pt>
                <c:pt idx="14547">
                  <c:v>3668.09</c:v>
                </c:pt>
                <c:pt idx="14548">
                  <c:v>8452</c:v>
                </c:pt>
                <c:pt idx="14549">
                  <c:v>7153.26</c:v>
                </c:pt>
                <c:pt idx="14550">
                  <c:v>5211.8100000000004</c:v>
                </c:pt>
                <c:pt idx="14551">
                  <c:v>6082.11</c:v>
                </c:pt>
                <c:pt idx="14552">
                  <c:v>10783.59</c:v>
                </c:pt>
                <c:pt idx="14553">
                  <c:v>6687.51</c:v>
                </c:pt>
                <c:pt idx="14554">
                  <c:v>2838.13</c:v>
                </c:pt>
                <c:pt idx="14555">
                  <c:v>3435.66</c:v>
                </c:pt>
                <c:pt idx="14556">
                  <c:v>6093.56</c:v>
                </c:pt>
                <c:pt idx="14557">
                  <c:v>4666.1499999999996</c:v>
                </c:pt>
                <c:pt idx="14558">
                  <c:v>5474</c:v>
                </c:pt>
                <c:pt idx="14559">
                  <c:v>7098.85</c:v>
                </c:pt>
                <c:pt idx="14560">
                  <c:v>1643.06</c:v>
                </c:pt>
                <c:pt idx="14561">
                  <c:v>8527.7800000000007</c:v>
                </c:pt>
                <c:pt idx="14562">
                  <c:v>2391.83</c:v>
                </c:pt>
                <c:pt idx="14563">
                  <c:v>8989.77</c:v>
                </c:pt>
                <c:pt idx="14564">
                  <c:v>13348.07</c:v>
                </c:pt>
                <c:pt idx="14565">
                  <c:v>15641.26</c:v>
                </c:pt>
                <c:pt idx="14566">
                  <c:v>3113.68</c:v>
                </c:pt>
                <c:pt idx="14567">
                  <c:v>7399.44</c:v>
                </c:pt>
                <c:pt idx="14568">
                  <c:v>12449.03</c:v>
                </c:pt>
                <c:pt idx="14569">
                  <c:v>8533.57</c:v>
                </c:pt>
                <c:pt idx="14570">
                  <c:v>10262.049999999999</c:v>
                </c:pt>
                <c:pt idx="14571">
                  <c:v>8506.09</c:v>
                </c:pt>
                <c:pt idx="14572">
                  <c:v>10887.22</c:v>
                </c:pt>
                <c:pt idx="14573">
                  <c:v>9159.84</c:v>
                </c:pt>
                <c:pt idx="14574">
                  <c:v>8438.5</c:v>
                </c:pt>
                <c:pt idx="14575">
                  <c:v>3516.37</c:v>
                </c:pt>
                <c:pt idx="14576">
                  <c:v>5996.42</c:v>
                </c:pt>
                <c:pt idx="14577">
                  <c:v>5695.99</c:v>
                </c:pt>
                <c:pt idx="14578">
                  <c:v>6353.91</c:v>
                </c:pt>
                <c:pt idx="14579">
                  <c:v>6199.95</c:v>
                </c:pt>
                <c:pt idx="14580">
                  <c:v>5249.72</c:v>
                </c:pt>
                <c:pt idx="14581">
                  <c:v>6017.81</c:v>
                </c:pt>
                <c:pt idx="14582">
                  <c:v>9417.06</c:v>
                </c:pt>
                <c:pt idx="14583">
                  <c:v>4262.82</c:v>
                </c:pt>
                <c:pt idx="14584">
                  <c:v>2951.2</c:v>
                </c:pt>
                <c:pt idx="14585">
                  <c:v>3273.58</c:v>
                </c:pt>
                <c:pt idx="14586">
                  <c:v>5215.97</c:v>
                </c:pt>
                <c:pt idx="14587">
                  <c:v>4623.92</c:v>
                </c:pt>
                <c:pt idx="14588">
                  <c:v>4374.62</c:v>
                </c:pt>
                <c:pt idx="14589">
                  <c:v>3656.53</c:v>
                </c:pt>
                <c:pt idx="14590">
                  <c:v>2109.4</c:v>
                </c:pt>
                <c:pt idx="14591">
                  <c:v>2027.61</c:v>
                </c:pt>
                <c:pt idx="14592">
                  <c:v>7601.65</c:v>
                </c:pt>
                <c:pt idx="14593">
                  <c:v>2391.0700000000002</c:v>
                </c:pt>
                <c:pt idx="14594">
                  <c:v>2590.65</c:v>
                </c:pt>
                <c:pt idx="14595">
                  <c:v>3038.36</c:v>
                </c:pt>
                <c:pt idx="14596">
                  <c:v>3603.42</c:v>
                </c:pt>
                <c:pt idx="14597">
                  <c:v>3736.64</c:v>
                </c:pt>
                <c:pt idx="14598">
                  <c:v>4709.42</c:v>
                </c:pt>
                <c:pt idx="14599">
                  <c:v>4731.2</c:v>
                </c:pt>
                <c:pt idx="14600">
                  <c:v>3651.25</c:v>
                </c:pt>
                <c:pt idx="14601">
                  <c:v>1183.3</c:v>
                </c:pt>
                <c:pt idx="14602">
                  <c:v>734.72</c:v>
                </c:pt>
                <c:pt idx="14603">
                  <c:v>0.62</c:v>
                </c:pt>
                <c:pt idx="14604">
                  <c:v>1830.65</c:v>
                </c:pt>
                <c:pt idx="14605">
                  <c:v>12302.86</c:v>
                </c:pt>
                <c:pt idx="14606">
                  <c:v>14140.8</c:v>
                </c:pt>
                <c:pt idx="14607">
                  <c:v>21580.17</c:v>
                </c:pt>
                <c:pt idx="14608">
                  <c:v>5726.54</c:v>
                </c:pt>
                <c:pt idx="14609">
                  <c:v>1590.13</c:v>
                </c:pt>
                <c:pt idx="14610">
                  <c:v>4290.1899999999996</c:v>
                </c:pt>
                <c:pt idx="14611">
                  <c:v>3545.49</c:v>
                </c:pt>
                <c:pt idx="14612">
                  <c:v>972.86</c:v>
                </c:pt>
                <c:pt idx="14613">
                  <c:v>3050.25</c:v>
                </c:pt>
                <c:pt idx="14614">
                  <c:v>4181.43</c:v>
                </c:pt>
                <c:pt idx="14615">
                  <c:v>5345.27</c:v>
                </c:pt>
                <c:pt idx="14616">
                  <c:v>6116.7</c:v>
                </c:pt>
                <c:pt idx="14617">
                  <c:v>6443.84</c:v>
                </c:pt>
                <c:pt idx="14618">
                  <c:v>12476.52</c:v>
                </c:pt>
                <c:pt idx="14619">
                  <c:v>8769.2000000000007</c:v>
                </c:pt>
                <c:pt idx="14620">
                  <c:v>1788.76</c:v>
                </c:pt>
                <c:pt idx="14621">
                  <c:v>1729.06</c:v>
                </c:pt>
                <c:pt idx="14622">
                  <c:v>4008.96</c:v>
                </c:pt>
                <c:pt idx="14623">
                  <c:v>6963.61</c:v>
                </c:pt>
                <c:pt idx="14624">
                  <c:v>19099.96</c:v>
                </c:pt>
                <c:pt idx="14625">
                  <c:v>19884.849999999999</c:v>
                </c:pt>
                <c:pt idx="14626">
                  <c:v>9371.33</c:v>
                </c:pt>
                <c:pt idx="14627">
                  <c:v>3198.75</c:v>
                </c:pt>
                <c:pt idx="14628">
                  <c:v>1727.75</c:v>
                </c:pt>
                <c:pt idx="14629">
                  <c:v>2680.69</c:v>
                </c:pt>
                <c:pt idx="14630">
                  <c:v>877.61</c:v>
                </c:pt>
                <c:pt idx="14631">
                  <c:v>811.67</c:v>
                </c:pt>
                <c:pt idx="14632">
                  <c:v>605.84</c:v>
                </c:pt>
                <c:pt idx="14633">
                  <c:v>97.7</c:v>
                </c:pt>
                <c:pt idx="14634">
                  <c:v>1089.5899999999999</c:v>
                </c:pt>
                <c:pt idx="14635">
                  <c:v>506.7</c:v>
                </c:pt>
                <c:pt idx="14636">
                  <c:v>0.62</c:v>
                </c:pt>
                <c:pt idx="14637">
                  <c:v>1137.8800000000001</c:v>
                </c:pt>
                <c:pt idx="14638">
                  <c:v>3082.38</c:v>
                </c:pt>
                <c:pt idx="14639">
                  <c:v>5283.18</c:v>
                </c:pt>
                <c:pt idx="14640">
                  <c:v>2773.07</c:v>
                </c:pt>
                <c:pt idx="14641">
                  <c:v>4473.1400000000003</c:v>
                </c:pt>
                <c:pt idx="14642">
                  <c:v>2951.99</c:v>
                </c:pt>
                <c:pt idx="14643">
                  <c:v>1471.95</c:v>
                </c:pt>
                <c:pt idx="14644">
                  <c:v>1406.54</c:v>
                </c:pt>
                <c:pt idx="14645">
                  <c:v>2206.7600000000002</c:v>
                </c:pt>
                <c:pt idx="14646">
                  <c:v>2336.9699999999998</c:v>
                </c:pt>
                <c:pt idx="14647">
                  <c:v>2121.39</c:v>
                </c:pt>
                <c:pt idx="14648">
                  <c:v>4999.2700000000004</c:v>
                </c:pt>
                <c:pt idx="14649">
                  <c:v>3422.24</c:v>
                </c:pt>
                <c:pt idx="14650">
                  <c:v>4354.18</c:v>
                </c:pt>
                <c:pt idx="14651">
                  <c:v>4007.22</c:v>
                </c:pt>
                <c:pt idx="14652">
                  <c:v>157.47999999999999</c:v>
                </c:pt>
                <c:pt idx="14653">
                  <c:v>2578.02</c:v>
                </c:pt>
                <c:pt idx="14654">
                  <c:v>3429.11</c:v>
                </c:pt>
                <c:pt idx="14655">
                  <c:v>1611.49</c:v>
                </c:pt>
                <c:pt idx="14656">
                  <c:v>3198.64</c:v>
                </c:pt>
                <c:pt idx="14657">
                  <c:v>2021.1</c:v>
                </c:pt>
                <c:pt idx="14658">
                  <c:v>2414.44</c:v>
                </c:pt>
                <c:pt idx="14659">
                  <c:v>2376.19</c:v>
                </c:pt>
                <c:pt idx="14660">
                  <c:v>1861.62</c:v>
                </c:pt>
                <c:pt idx="14661">
                  <c:v>1564.68</c:v>
                </c:pt>
                <c:pt idx="14662">
                  <c:v>3540.11</c:v>
                </c:pt>
                <c:pt idx="14663">
                  <c:v>2121.2199999999998</c:v>
                </c:pt>
                <c:pt idx="14664">
                  <c:v>3165.04</c:v>
                </c:pt>
                <c:pt idx="14665">
                  <c:v>2924.73</c:v>
                </c:pt>
                <c:pt idx="14666">
                  <c:v>3164.52</c:v>
                </c:pt>
                <c:pt idx="14667">
                  <c:v>3669.45</c:v>
                </c:pt>
                <c:pt idx="14668">
                  <c:v>2714.65</c:v>
                </c:pt>
                <c:pt idx="14669">
                  <c:v>2129.3200000000002</c:v>
                </c:pt>
                <c:pt idx="14670">
                  <c:v>6715.13</c:v>
                </c:pt>
                <c:pt idx="14671">
                  <c:v>2688.49</c:v>
                </c:pt>
                <c:pt idx="14672">
                  <c:v>2661.36</c:v>
                </c:pt>
                <c:pt idx="14673">
                  <c:v>3745.26</c:v>
                </c:pt>
                <c:pt idx="14674">
                  <c:v>4732.8999999999996</c:v>
                </c:pt>
                <c:pt idx="14675">
                  <c:v>4158.0600000000004</c:v>
                </c:pt>
                <c:pt idx="14676">
                  <c:v>4756.38</c:v>
                </c:pt>
                <c:pt idx="14677">
                  <c:v>7542.43</c:v>
                </c:pt>
                <c:pt idx="14678">
                  <c:v>3923.61</c:v>
                </c:pt>
                <c:pt idx="14679">
                  <c:v>4994.13</c:v>
                </c:pt>
                <c:pt idx="14680">
                  <c:v>8394.67</c:v>
                </c:pt>
                <c:pt idx="14681">
                  <c:v>2597.4499999999998</c:v>
                </c:pt>
                <c:pt idx="14682">
                  <c:v>3189.36</c:v>
                </c:pt>
                <c:pt idx="14683">
                  <c:v>7655.88</c:v>
                </c:pt>
                <c:pt idx="14684">
                  <c:v>3066.6</c:v>
                </c:pt>
                <c:pt idx="14685">
                  <c:v>1320.99</c:v>
                </c:pt>
                <c:pt idx="14686">
                  <c:v>3008.47</c:v>
                </c:pt>
                <c:pt idx="14687">
                  <c:v>897.52</c:v>
                </c:pt>
                <c:pt idx="14688">
                  <c:v>1356.06</c:v>
                </c:pt>
                <c:pt idx="14689">
                  <c:v>4122.1899999999996</c:v>
                </c:pt>
                <c:pt idx="14690">
                  <c:v>3217.59</c:v>
                </c:pt>
                <c:pt idx="14691">
                  <c:v>4197.21</c:v>
                </c:pt>
                <c:pt idx="14692">
                  <c:v>2212.85</c:v>
                </c:pt>
                <c:pt idx="14693">
                  <c:v>5000.74</c:v>
                </c:pt>
                <c:pt idx="14694">
                  <c:v>2745.85</c:v>
                </c:pt>
                <c:pt idx="14695">
                  <c:v>3352.96</c:v>
                </c:pt>
                <c:pt idx="14696">
                  <c:v>2743.2</c:v>
                </c:pt>
                <c:pt idx="14697">
                  <c:v>3304.33</c:v>
                </c:pt>
                <c:pt idx="14698">
                  <c:v>5426.88</c:v>
                </c:pt>
                <c:pt idx="14699">
                  <c:v>1302.31</c:v>
                </c:pt>
                <c:pt idx="14700">
                  <c:v>3467.93</c:v>
                </c:pt>
                <c:pt idx="14701">
                  <c:v>1611.61</c:v>
                </c:pt>
                <c:pt idx="14702">
                  <c:v>2301.81</c:v>
                </c:pt>
                <c:pt idx="14703">
                  <c:v>1569.9</c:v>
                </c:pt>
                <c:pt idx="14704">
                  <c:v>1500.45</c:v>
                </c:pt>
                <c:pt idx="14705">
                  <c:v>1367.28</c:v>
                </c:pt>
                <c:pt idx="14706">
                  <c:v>2315.31</c:v>
                </c:pt>
                <c:pt idx="14707">
                  <c:v>4996.55</c:v>
                </c:pt>
                <c:pt idx="14708">
                  <c:v>7124.5</c:v>
                </c:pt>
                <c:pt idx="14709">
                  <c:v>2513.38</c:v>
                </c:pt>
                <c:pt idx="14710">
                  <c:v>3735.65</c:v>
                </c:pt>
                <c:pt idx="14711">
                  <c:v>2726.93</c:v>
                </c:pt>
                <c:pt idx="14712">
                  <c:v>2858.6</c:v>
                </c:pt>
                <c:pt idx="14713">
                  <c:v>3526.22</c:v>
                </c:pt>
                <c:pt idx="14714">
                  <c:v>2401.21</c:v>
                </c:pt>
                <c:pt idx="14715">
                  <c:v>2915.34</c:v>
                </c:pt>
                <c:pt idx="14716">
                  <c:v>3370.95</c:v>
                </c:pt>
                <c:pt idx="14717">
                  <c:v>3876.98</c:v>
                </c:pt>
                <c:pt idx="14718">
                  <c:v>5929.74</c:v>
                </c:pt>
                <c:pt idx="14719">
                  <c:v>6208.75</c:v>
                </c:pt>
                <c:pt idx="14720">
                  <c:v>7390.21</c:v>
                </c:pt>
                <c:pt idx="14721">
                  <c:v>2026.14</c:v>
                </c:pt>
                <c:pt idx="14722">
                  <c:v>4170.75</c:v>
                </c:pt>
                <c:pt idx="14723">
                  <c:v>1327.74</c:v>
                </c:pt>
                <c:pt idx="14724">
                  <c:v>5683.73</c:v>
                </c:pt>
                <c:pt idx="14725">
                  <c:v>2168.44</c:v>
                </c:pt>
                <c:pt idx="14726">
                  <c:v>3506.73</c:v>
                </c:pt>
                <c:pt idx="14727">
                  <c:v>4345.8100000000004</c:v>
                </c:pt>
                <c:pt idx="14728">
                  <c:v>1208.6099999999999</c:v>
                </c:pt>
                <c:pt idx="14729">
                  <c:v>3376.19</c:v>
                </c:pt>
                <c:pt idx="14730">
                  <c:v>1990.01</c:v>
                </c:pt>
                <c:pt idx="14731">
                  <c:v>2357.12</c:v>
                </c:pt>
                <c:pt idx="14732">
                  <c:v>1089.5</c:v>
                </c:pt>
                <c:pt idx="14733">
                  <c:v>1968.11</c:v>
                </c:pt>
                <c:pt idx="14734">
                  <c:v>4383.79</c:v>
                </c:pt>
                <c:pt idx="14735">
                  <c:v>1865.92</c:v>
                </c:pt>
                <c:pt idx="14736">
                  <c:v>511.13</c:v>
                </c:pt>
                <c:pt idx="14737">
                  <c:v>281.81</c:v>
                </c:pt>
                <c:pt idx="14738">
                  <c:v>1117.75</c:v>
                </c:pt>
                <c:pt idx="14739">
                  <c:v>2380.89</c:v>
                </c:pt>
                <c:pt idx="14740">
                  <c:v>618.26</c:v>
                </c:pt>
                <c:pt idx="14741">
                  <c:v>1077.97</c:v>
                </c:pt>
                <c:pt idx="14742">
                  <c:v>674.67</c:v>
                </c:pt>
                <c:pt idx="14743">
                  <c:v>503.18</c:v>
                </c:pt>
                <c:pt idx="14744">
                  <c:v>2166.89</c:v>
                </c:pt>
                <c:pt idx="14745">
                  <c:v>6560.63</c:v>
                </c:pt>
                <c:pt idx="14746">
                  <c:v>6732.02</c:v>
                </c:pt>
                <c:pt idx="14747">
                  <c:v>17318.740000000002</c:v>
                </c:pt>
                <c:pt idx="14748">
                  <c:v>5627.93</c:v>
                </c:pt>
                <c:pt idx="14749">
                  <c:v>19803.830000000002</c:v>
                </c:pt>
                <c:pt idx="14750">
                  <c:v>15216.49</c:v>
                </c:pt>
                <c:pt idx="14751">
                  <c:v>1636.05</c:v>
                </c:pt>
                <c:pt idx="14752">
                  <c:v>11486.93</c:v>
                </c:pt>
                <c:pt idx="14753">
                  <c:v>9209.5400000000009</c:v>
                </c:pt>
                <c:pt idx="14754">
                  <c:v>10503.02</c:v>
                </c:pt>
                <c:pt idx="14755">
                  <c:v>3711.45</c:v>
                </c:pt>
                <c:pt idx="14756">
                  <c:v>4863.8599999999997</c:v>
                </c:pt>
                <c:pt idx="14757">
                  <c:v>1707.3</c:v>
                </c:pt>
                <c:pt idx="14758">
                  <c:v>7557.44</c:v>
                </c:pt>
                <c:pt idx="14759">
                  <c:v>6960.23</c:v>
                </c:pt>
                <c:pt idx="14760">
                  <c:v>19977.150000000001</c:v>
                </c:pt>
                <c:pt idx="14761">
                  <c:v>15676.19</c:v>
                </c:pt>
                <c:pt idx="14762">
                  <c:v>21617.45</c:v>
                </c:pt>
                <c:pt idx="14763">
                  <c:v>13568.89</c:v>
                </c:pt>
                <c:pt idx="14764">
                  <c:v>8645.39</c:v>
                </c:pt>
                <c:pt idx="14765">
                  <c:v>5482.29</c:v>
                </c:pt>
                <c:pt idx="14766">
                  <c:v>12784.9</c:v>
                </c:pt>
                <c:pt idx="14767">
                  <c:v>13150.83</c:v>
                </c:pt>
                <c:pt idx="14768">
                  <c:v>20595.91</c:v>
                </c:pt>
                <c:pt idx="14769">
                  <c:v>12027.88</c:v>
                </c:pt>
                <c:pt idx="14770">
                  <c:v>12999.29</c:v>
                </c:pt>
                <c:pt idx="14771">
                  <c:v>19215.57</c:v>
                </c:pt>
                <c:pt idx="14772">
                  <c:v>22360.02</c:v>
                </c:pt>
                <c:pt idx="14773">
                  <c:v>13265.33</c:v>
                </c:pt>
                <c:pt idx="14774">
                  <c:v>23896.27</c:v>
                </c:pt>
                <c:pt idx="14775">
                  <c:v>14598.24</c:v>
                </c:pt>
                <c:pt idx="14776">
                  <c:v>13276.86</c:v>
                </c:pt>
                <c:pt idx="14777">
                  <c:v>7688.01</c:v>
                </c:pt>
                <c:pt idx="14778">
                  <c:v>14504.54</c:v>
                </c:pt>
                <c:pt idx="14779">
                  <c:v>22416.34</c:v>
                </c:pt>
                <c:pt idx="14780">
                  <c:v>19939.45</c:v>
                </c:pt>
                <c:pt idx="14781">
                  <c:v>16256.57</c:v>
                </c:pt>
                <c:pt idx="14782">
                  <c:v>16149.1</c:v>
                </c:pt>
                <c:pt idx="14783">
                  <c:v>20369.87</c:v>
                </c:pt>
                <c:pt idx="14784">
                  <c:v>24476.47</c:v>
                </c:pt>
                <c:pt idx="14785">
                  <c:v>19042.54</c:v>
                </c:pt>
                <c:pt idx="14786">
                  <c:v>12910.34</c:v>
                </c:pt>
                <c:pt idx="14787">
                  <c:v>15519</c:v>
                </c:pt>
                <c:pt idx="14788">
                  <c:v>14659.99</c:v>
                </c:pt>
                <c:pt idx="14789">
                  <c:v>5491.24</c:v>
                </c:pt>
                <c:pt idx="14790">
                  <c:v>6478.93</c:v>
                </c:pt>
                <c:pt idx="14791">
                  <c:v>7808.13</c:v>
                </c:pt>
                <c:pt idx="14792">
                  <c:v>9653.35</c:v>
                </c:pt>
                <c:pt idx="14793">
                  <c:v>9593</c:v>
                </c:pt>
                <c:pt idx="14794">
                  <c:v>11919.46</c:v>
                </c:pt>
                <c:pt idx="14795">
                  <c:v>18405.39</c:v>
                </c:pt>
                <c:pt idx="14796">
                  <c:v>7763.48</c:v>
                </c:pt>
                <c:pt idx="14797">
                  <c:v>7856.34</c:v>
                </c:pt>
                <c:pt idx="14798">
                  <c:v>15549.43</c:v>
                </c:pt>
                <c:pt idx="14799">
                  <c:v>3984.99</c:v>
                </c:pt>
                <c:pt idx="14800">
                  <c:v>2538.17</c:v>
                </c:pt>
                <c:pt idx="14801">
                  <c:v>3742.05</c:v>
                </c:pt>
                <c:pt idx="14802">
                  <c:v>5162.83</c:v>
                </c:pt>
                <c:pt idx="14803">
                  <c:v>3413.71</c:v>
                </c:pt>
                <c:pt idx="14804">
                  <c:v>12811.66</c:v>
                </c:pt>
                <c:pt idx="14805">
                  <c:v>9613.0300000000007</c:v>
                </c:pt>
                <c:pt idx="14806">
                  <c:v>5668.63</c:v>
                </c:pt>
                <c:pt idx="14807">
                  <c:v>11156.95</c:v>
                </c:pt>
                <c:pt idx="14808">
                  <c:v>6831.14</c:v>
                </c:pt>
                <c:pt idx="14809">
                  <c:v>8432.89</c:v>
                </c:pt>
                <c:pt idx="14810">
                  <c:v>11764.94</c:v>
                </c:pt>
                <c:pt idx="14811">
                  <c:v>11045.7</c:v>
                </c:pt>
                <c:pt idx="14812">
                  <c:v>10713.99</c:v>
                </c:pt>
                <c:pt idx="14813">
                  <c:v>6967.06</c:v>
                </c:pt>
                <c:pt idx="14814">
                  <c:v>3981.82</c:v>
                </c:pt>
                <c:pt idx="14815">
                  <c:v>7380.84</c:v>
                </c:pt>
                <c:pt idx="14816">
                  <c:v>7189.5</c:v>
                </c:pt>
                <c:pt idx="14817">
                  <c:v>4054.88</c:v>
                </c:pt>
                <c:pt idx="14818">
                  <c:v>5540.05</c:v>
                </c:pt>
                <c:pt idx="14819">
                  <c:v>9248.4</c:v>
                </c:pt>
                <c:pt idx="14820">
                  <c:v>4747.84</c:v>
                </c:pt>
                <c:pt idx="14821">
                  <c:v>4949.51</c:v>
                </c:pt>
                <c:pt idx="14822">
                  <c:v>2245.88</c:v>
                </c:pt>
                <c:pt idx="14823">
                  <c:v>3224.97</c:v>
                </c:pt>
                <c:pt idx="14824">
                  <c:v>1943.7</c:v>
                </c:pt>
                <c:pt idx="14825">
                  <c:v>5639.62</c:v>
                </c:pt>
                <c:pt idx="14826">
                  <c:v>4328.1899999999996</c:v>
                </c:pt>
                <c:pt idx="14827">
                  <c:v>6273.92</c:v>
                </c:pt>
                <c:pt idx="14828">
                  <c:v>983.72</c:v>
                </c:pt>
                <c:pt idx="14829">
                  <c:v>1856.18</c:v>
                </c:pt>
                <c:pt idx="14830">
                  <c:v>7028.1</c:v>
                </c:pt>
                <c:pt idx="14831">
                  <c:v>4684.83</c:v>
                </c:pt>
                <c:pt idx="14832">
                  <c:v>4146.28</c:v>
                </c:pt>
                <c:pt idx="14833">
                  <c:v>6658.35</c:v>
                </c:pt>
                <c:pt idx="14834">
                  <c:v>6142.3</c:v>
                </c:pt>
                <c:pt idx="14835">
                  <c:v>5912.75</c:v>
                </c:pt>
                <c:pt idx="14836">
                  <c:v>8782.0499999999993</c:v>
                </c:pt>
                <c:pt idx="14837">
                  <c:v>5036.68</c:v>
                </c:pt>
                <c:pt idx="14838">
                  <c:v>6883.38</c:v>
                </c:pt>
                <c:pt idx="14839">
                  <c:v>5601.74</c:v>
                </c:pt>
                <c:pt idx="14840">
                  <c:v>5624.97</c:v>
                </c:pt>
                <c:pt idx="14841">
                  <c:v>6192.47</c:v>
                </c:pt>
                <c:pt idx="14842">
                  <c:v>5064.8</c:v>
                </c:pt>
                <c:pt idx="14843">
                  <c:v>7618.97</c:v>
                </c:pt>
                <c:pt idx="14844">
                  <c:v>7411.73</c:v>
                </c:pt>
                <c:pt idx="14845">
                  <c:v>4864.17</c:v>
                </c:pt>
                <c:pt idx="14846">
                  <c:v>4293.6000000000004</c:v>
                </c:pt>
                <c:pt idx="14847">
                  <c:v>5472.03</c:v>
                </c:pt>
                <c:pt idx="14848">
                  <c:v>4486.67</c:v>
                </c:pt>
                <c:pt idx="14849">
                  <c:v>3185.29</c:v>
                </c:pt>
                <c:pt idx="14850">
                  <c:v>3244.73</c:v>
                </c:pt>
                <c:pt idx="14851">
                  <c:v>3987.29</c:v>
                </c:pt>
                <c:pt idx="14852">
                  <c:v>3966.34</c:v>
                </c:pt>
                <c:pt idx="14853">
                  <c:v>3991.56</c:v>
                </c:pt>
                <c:pt idx="14854">
                  <c:v>4634.9399999999996</c:v>
                </c:pt>
                <c:pt idx="14855">
                  <c:v>3964.1</c:v>
                </c:pt>
                <c:pt idx="14856">
                  <c:v>3826.59</c:v>
                </c:pt>
                <c:pt idx="14857">
                  <c:v>9931.14</c:v>
                </c:pt>
                <c:pt idx="14858">
                  <c:v>5070.54</c:v>
                </c:pt>
                <c:pt idx="14859">
                  <c:v>6552.21</c:v>
                </c:pt>
                <c:pt idx="14860">
                  <c:v>4211.74</c:v>
                </c:pt>
                <c:pt idx="14861">
                  <c:v>7011.83</c:v>
                </c:pt>
                <c:pt idx="14862">
                  <c:v>3900.25</c:v>
                </c:pt>
                <c:pt idx="14863">
                  <c:v>5740.29</c:v>
                </c:pt>
                <c:pt idx="14864">
                  <c:v>1889.3</c:v>
                </c:pt>
                <c:pt idx="14865">
                  <c:v>8854.6200000000008</c:v>
                </c:pt>
                <c:pt idx="14866">
                  <c:v>4950.01</c:v>
                </c:pt>
                <c:pt idx="14867">
                  <c:v>7257.02</c:v>
                </c:pt>
                <c:pt idx="14868">
                  <c:v>5871.39</c:v>
                </c:pt>
                <c:pt idx="14869">
                  <c:v>4460.29</c:v>
                </c:pt>
                <c:pt idx="14870">
                  <c:v>14682.56</c:v>
                </c:pt>
                <c:pt idx="14871">
                  <c:v>11522.31</c:v>
                </c:pt>
                <c:pt idx="14872">
                  <c:v>9819.7000000000007</c:v>
                </c:pt>
                <c:pt idx="14873">
                  <c:v>9457.9</c:v>
                </c:pt>
                <c:pt idx="14874">
                  <c:v>13233.76</c:v>
                </c:pt>
                <c:pt idx="14875">
                  <c:v>10267.209999999999</c:v>
                </c:pt>
                <c:pt idx="14876">
                  <c:v>4201.42</c:v>
                </c:pt>
                <c:pt idx="14877">
                  <c:v>13103.17</c:v>
                </c:pt>
                <c:pt idx="14878">
                  <c:v>11307.77</c:v>
                </c:pt>
                <c:pt idx="14879">
                  <c:v>13249.42</c:v>
                </c:pt>
                <c:pt idx="14880">
                  <c:v>13983.02</c:v>
                </c:pt>
                <c:pt idx="14881">
                  <c:v>8730.85</c:v>
                </c:pt>
                <c:pt idx="14882">
                  <c:v>10525.07</c:v>
                </c:pt>
                <c:pt idx="14883">
                  <c:v>10805.37</c:v>
                </c:pt>
                <c:pt idx="14884">
                  <c:v>9794.06</c:v>
                </c:pt>
                <c:pt idx="14885">
                  <c:v>8139.12</c:v>
                </c:pt>
                <c:pt idx="14886">
                  <c:v>6914.28</c:v>
                </c:pt>
                <c:pt idx="14887">
                  <c:v>8145.82</c:v>
                </c:pt>
                <c:pt idx="14888">
                  <c:v>5595.79</c:v>
                </c:pt>
                <c:pt idx="14889">
                  <c:v>8475.9500000000007</c:v>
                </c:pt>
                <c:pt idx="14890">
                  <c:v>7699.56</c:v>
                </c:pt>
                <c:pt idx="14891">
                  <c:v>9418.4599999999991</c:v>
                </c:pt>
                <c:pt idx="14892">
                  <c:v>9703.5300000000007</c:v>
                </c:pt>
                <c:pt idx="14893">
                  <c:v>10617.34</c:v>
                </c:pt>
                <c:pt idx="14894">
                  <c:v>14418.84</c:v>
                </c:pt>
                <c:pt idx="14895">
                  <c:v>7047.93</c:v>
                </c:pt>
                <c:pt idx="14896">
                  <c:v>6084.08</c:v>
                </c:pt>
                <c:pt idx="14897">
                  <c:v>6937.91</c:v>
                </c:pt>
                <c:pt idx="14898">
                  <c:v>4359.63</c:v>
                </c:pt>
                <c:pt idx="14899">
                  <c:v>6175.06</c:v>
                </c:pt>
                <c:pt idx="14900">
                  <c:v>6812.08</c:v>
                </c:pt>
                <c:pt idx="14901">
                  <c:v>4077.64</c:v>
                </c:pt>
                <c:pt idx="14902">
                  <c:v>5652.18</c:v>
                </c:pt>
                <c:pt idx="14903">
                  <c:v>18552.04</c:v>
                </c:pt>
                <c:pt idx="14904">
                  <c:v>28804.639999999999</c:v>
                </c:pt>
                <c:pt idx="14905">
                  <c:v>22079.34</c:v>
                </c:pt>
                <c:pt idx="14906">
                  <c:v>24471.03</c:v>
                </c:pt>
                <c:pt idx="14907">
                  <c:v>25591.69</c:v>
                </c:pt>
                <c:pt idx="14908">
                  <c:v>17549.3</c:v>
                </c:pt>
                <c:pt idx="14909">
                  <c:v>5289.97</c:v>
                </c:pt>
                <c:pt idx="14910">
                  <c:v>12744</c:v>
                </c:pt>
                <c:pt idx="14911">
                  <c:v>16852.939999999999</c:v>
                </c:pt>
                <c:pt idx="14912">
                  <c:v>16289.39</c:v>
                </c:pt>
                <c:pt idx="14913">
                  <c:v>8348.09</c:v>
                </c:pt>
                <c:pt idx="14914">
                  <c:v>18607.580000000002</c:v>
                </c:pt>
                <c:pt idx="14915">
                  <c:v>9713.2099999999991</c:v>
                </c:pt>
                <c:pt idx="14916">
                  <c:v>15292.64</c:v>
                </c:pt>
                <c:pt idx="14917">
                  <c:v>16309.32</c:v>
                </c:pt>
                <c:pt idx="14918">
                  <c:v>12952.76</c:v>
                </c:pt>
                <c:pt idx="14919">
                  <c:v>10065.5</c:v>
                </c:pt>
                <c:pt idx="14920">
                  <c:v>7305.23</c:v>
                </c:pt>
                <c:pt idx="14921">
                  <c:v>14943.75</c:v>
                </c:pt>
                <c:pt idx="14922">
                  <c:v>16446.580000000002</c:v>
                </c:pt>
                <c:pt idx="14923">
                  <c:v>5162.62</c:v>
                </c:pt>
                <c:pt idx="14924">
                  <c:v>16232.68</c:v>
                </c:pt>
                <c:pt idx="14925">
                  <c:v>14388.63</c:v>
                </c:pt>
                <c:pt idx="14926">
                  <c:v>9097.01</c:v>
                </c:pt>
                <c:pt idx="14927">
                  <c:v>6503.03</c:v>
                </c:pt>
                <c:pt idx="14928">
                  <c:v>12210.46</c:v>
                </c:pt>
                <c:pt idx="14929">
                  <c:v>3036.18</c:v>
                </c:pt>
                <c:pt idx="14930">
                  <c:v>2810.98</c:v>
                </c:pt>
                <c:pt idx="14931">
                  <c:v>3238.75</c:v>
                </c:pt>
                <c:pt idx="14932">
                  <c:v>3588.37</c:v>
                </c:pt>
                <c:pt idx="14933">
                  <c:v>4378.68</c:v>
                </c:pt>
                <c:pt idx="14934">
                  <c:v>3626.7</c:v>
                </c:pt>
                <c:pt idx="14935">
                  <c:v>4439.68</c:v>
                </c:pt>
                <c:pt idx="14936">
                  <c:v>5115.82</c:v>
                </c:pt>
                <c:pt idx="14937">
                  <c:v>4462.97</c:v>
                </c:pt>
                <c:pt idx="14938">
                  <c:v>4021.82</c:v>
                </c:pt>
                <c:pt idx="14939">
                  <c:v>1554.65</c:v>
                </c:pt>
                <c:pt idx="14940">
                  <c:v>3725.52</c:v>
                </c:pt>
                <c:pt idx="14941">
                  <c:v>5033.07</c:v>
                </c:pt>
                <c:pt idx="14942">
                  <c:v>3692.78</c:v>
                </c:pt>
                <c:pt idx="14943">
                  <c:v>6465.67</c:v>
                </c:pt>
                <c:pt idx="14944">
                  <c:v>6335.77</c:v>
                </c:pt>
                <c:pt idx="14945">
                  <c:v>3813.18</c:v>
                </c:pt>
                <c:pt idx="14946">
                  <c:v>3844.95</c:v>
                </c:pt>
                <c:pt idx="14947">
                  <c:v>3341.64</c:v>
                </c:pt>
                <c:pt idx="14948">
                  <c:v>2458.91</c:v>
                </c:pt>
                <c:pt idx="14949">
                  <c:v>2096.0300000000002</c:v>
                </c:pt>
                <c:pt idx="14950">
                  <c:v>1941</c:v>
                </c:pt>
                <c:pt idx="14951">
                  <c:v>2923.45</c:v>
                </c:pt>
                <c:pt idx="14952">
                  <c:v>1732.1</c:v>
                </c:pt>
                <c:pt idx="14953">
                  <c:v>2230.35</c:v>
                </c:pt>
                <c:pt idx="14954">
                  <c:v>2552.27</c:v>
                </c:pt>
                <c:pt idx="14955">
                  <c:v>2286.23</c:v>
                </c:pt>
                <c:pt idx="14956">
                  <c:v>1597.12</c:v>
                </c:pt>
                <c:pt idx="14957">
                  <c:v>2088.8200000000002</c:v>
                </c:pt>
                <c:pt idx="14958">
                  <c:v>3279.28</c:v>
                </c:pt>
                <c:pt idx="14959">
                  <c:v>1528.5</c:v>
                </c:pt>
                <c:pt idx="14960">
                  <c:v>1334.2</c:v>
                </c:pt>
                <c:pt idx="14961">
                  <c:v>1078.6099999999999</c:v>
                </c:pt>
                <c:pt idx="14962">
                  <c:v>784.91</c:v>
                </c:pt>
                <c:pt idx="14963">
                  <c:v>1813.34</c:v>
                </c:pt>
                <c:pt idx="14964">
                  <c:v>1797.23</c:v>
                </c:pt>
                <c:pt idx="14965">
                  <c:v>2262</c:v>
                </c:pt>
                <c:pt idx="14966">
                  <c:v>4748.03</c:v>
                </c:pt>
                <c:pt idx="14967">
                  <c:v>4811.1400000000003</c:v>
                </c:pt>
                <c:pt idx="14968">
                  <c:v>2605.34</c:v>
                </c:pt>
                <c:pt idx="14969">
                  <c:v>4248.32</c:v>
                </c:pt>
                <c:pt idx="14970">
                  <c:v>3972.34</c:v>
                </c:pt>
                <c:pt idx="14971">
                  <c:v>3158.93</c:v>
                </c:pt>
                <c:pt idx="14972">
                  <c:v>4702.6400000000003</c:v>
                </c:pt>
                <c:pt idx="14973">
                  <c:v>4533.54</c:v>
                </c:pt>
                <c:pt idx="14974">
                  <c:v>4061.33</c:v>
                </c:pt>
                <c:pt idx="14975">
                  <c:v>3655.68</c:v>
                </c:pt>
                <c:pt idx="14976">
                  <c:v>3506.73</c:v>
                </c:pt>
                <c:pt idx="14977">
                  <c:v>1750.97</c:v>
                </c:pt>
                <c:pt idx="14978">
                  <c:v>1450.54</c:v>
                </c:pt>
                <c:pt idx="14979">
                  <c:v>1692.13</c:v>
                </c:pt>
                <c:pt idx="14980">
                  <c:v>1819.49</c:v>
                </c:pt>
                <c:pt idx="14981">
                  <c:v>1373.29</c:v>
                </c:pt>
                <c:pt idx="14982">
                  <c:v>2155.29</c:v>
                </c:pt>
                <c:pt idx="14983">
                  <c:v>3905.33</c:v>
                </c:pt>
                <c:pt idx="14984">
                  <c:v>3920.05</c:v>
                </c:pt>
                <c:pt idx="14985">
                  <c:v>3903.85</c:v>
                </c:pt>
                <c:pt idx="14986">
                  <c:v>2927.91</c:v>
                </c:pt>
                <c:pt idx="14987">
                  <c:v>3703.73</c:v>
                </c:pt>
                <c:pt idx="14988">
                  <c:v>6283.39</c:v>
                </c:pt>
                <c:pt idx="14989">
                  <c:v>4569.6099999999997</c:v>
                </c:pt>
                <c:pt idx="14990">
                  <c:v>5468.49</c:v>
                </c:pt>
                <c:pt idx="14991">
                  <c:v>7814.1</c:v>
                </c:pt>
                <c:pt idx="14992">
                  <c:v>6369.92</c:v>
                </c:pt>
                <c:pt idx="14993">
                  <c:v>6246.87</c:v>
                </c:pt>
                <c:pt idx="14994">
                  <c:v>4859.7299999999996</c:v>
                </c:pt>
                <c:pt idx="14995">
                  <c:v>3488.05</c:v>
                </c:pt>
                <c:pt idx="14996">
                  <c:v>4305.21</c:v>
                </c:pt>
                <c:pt idx="14997">
                  <c:v>5625.81</c:v>
                </c:pt>
                <c:pt idx="14998">
                  <c:v>2317.4</c:v>
                </c:pt>
                <c:pt idx="14999">
                  <c:v>4647.58</c:v>
                </c:pt>
                <c:pt idx="15000">
                  <c:v>2554.84</c:v>
                </c:pt>
                <c:pt idx="15001">
                  <c:v>3512.13</c:v>
                </c:pt>
                <c:pt idx="15002">
                  <c:v>1749.51</c:v>
                </c:pt>
                <c:pt idx="15003">
                  <c:v>4557.96</c:v>
                </c:pt>
                <c:pt idx="15004">
                  <c:v>1931.71</c:v>
                </c:pt>
                <c:pt idx="15005">
                  <c:v>2389.89</c:v>
                </c:pt>
                <c:pt idx="15006">
                  <c:v>1139.3499999999999</c:v>
                </c:pt>
                <c:pt idx="15007">
                  <c:v>1196.77</c:v>
                </c:pt>
                <c:pt idx="15008">
                  <c:v>1149.1199999999999</c:v>
                </c:pt>
                <c:pt idx="15009">
                  <c:v>1895.57</c:v>
                </c:pt>
                <c:pt idx="15010">
                  <c:v>2033.17</c:v>
                </c:pt>
                <c:pt idx="15011">
                  <c:v>2193.77</c:v>
                </c:pt>
                <c:pt idx="15012">
                  <c:v>2167.65</c:v>
                </c:pt>
                <c:pt idx="15013">
                  <c:v>1843.03</c:v>
                </c:pt>
                <c:pt idx="15014">
                  <c:v>2054.63</c:v>
                </c:pt>
                <c:pt idx="15015">
                  <c:v>1816.18</c:v>
                </c:pt>
                <c:pt idx="15016">
                  <c:v>1453.3</c:v>
                </c:pt>
                <c:pt idx="15017">
                  <c:v>1972.28</c:v>
                </c:pt>
                <c:pt idx="15018">
                  <c:v>1930.39</c:v>
                </c:pt>
                <c:pt idx="15019">
                  <c:v>1985.85</c:v>
                </c:pt>
                <c:pt idx="15020">
                  <c:v>2511.7800000000002</c:v>
                </c:pt>
                <c:pt idx="15021">
                  <c:v>2358.12</c:v>
                </c:pt>
                <c:pt idx="15022">
                  <c:v>1610.93</c:v>
                </c:pt>
                <c:pt idx="15023">
                  <c:v>1416.57</c:v>
                </c:pt>
                <c:pt idx="15024">
                  <c:v>2271.5100000000002</c:v>
                </c:pt>
                <c:pt idx="15025">
                  <c:v>1734.08</c:v>
                </c:pt>
                <c:pt idx="15026">
                  <c:v>1703.76</c:v>
                </c:pt>
                <c:pt idx="15027">
                  <c:v>2707.98</c:v>
                </c:pt>
                <c:pt idx="15028">
                  <c:v>2324.08</c:v>
                </c:pt>
                <c:pt idx="15029">
                  <c:v>1910.26</c:v>
                </c:pt>
                <c:pt idx="15030">
                  <c:v>2170.23</c:v>
                </c:pt>
                <c:pt idx="15031">
                  <c:v>1799.08</c:v>
                </c:pt>
                <c:pt idx="15032">
                  <c:v>1554.92</c:v>
                </c:pt>
                <c:pt idx="15033">
                  <c:v>2199.41</c:v>
                </c:pt>
                <c:pt idx="15034">
                  <c:v>1889.81</c:v>
                </c:pt>
                <c:pt idx="15035">
                  <c:v>1465.65</c:v>
                </c:pt>
                <c:pt idx="15036">
                  <c:v>1968.23</c:v>
                </c:pt>
                <c:pt idx="15037">
                  <c:v>2730.63</c:v>
                </c:pt>
                <c:pt idx="15038">
                  <c:v>1642.89</c:v>
                </c:pt>
                <c:pt idx="15039">
                  <c:v>2054.77</c:v>
                </c:pt>
                <c:pt idx="15040">
                  <c:v>1868.06</c:v>
                </c:pt>
                <c:pt idx="15041">
                  <c:v>2045.64</c:v>
                </c:pt>
                <c:pt idx="15042">
                  <c:v>1742.72</c:v>
                </c:pt>
                <c:pt idx="15043">
                  <c:v>1939.53</c:v>
                </c:pt>
                <c:pt idx="15044">
                  <c:v>2021.39</c:v>
                </c:pt>
                <c:pt idx="15045">
                  <c:v>1073.43</c:v>
                </c:pt>
                <c:pt idx="15046">
                  <c:v>1832.28</c:v>
                </c:pt>
                <c:pt idx="15047">
                  <c:v>1274.7</c:v>
                </c:pt>
                <c:pt idx="15048">
                  <c:v>1978.2</c:v>
                </c:pt>
                <c:pt idx="15049">
                  <c:v>3725.34</c:v>
                </c:pt>
                <c:pt idx="15050">
                  <c:v>2500.96</c:v>
                </c:pt>
                <c:pt idx="15051">
                  <c:v>1729.55</c:v>
                </c:pt>
                <c:pt idx="15052">
                  <c:v>1371.38</c:v>
                </c:pt>
                <c:pt idx="15053">
                  <c:v>1864.26</c:v>
                </c:pt>
                <c:pt idx="15054">
                  <c:v>1294.21</c:v>
                </c:pt>
                <c:pt idx="15055">
                  <c:v>1255.73</c:v>
                </c:pt>
                <c:pt idx="15056">
                  <c:v>2026</c:v>
                </c:pt>
                <c:pt idx="15057">
                  <c:v>1949.69</c:v>
                </c:pt>
                <c:pt idx="15058">
                  <c:v>2240.2600000000002</c:v>
                </c:pt>
                <c:pt idx="15059">
                  <c:v>1461.38</c:v>
                </c:pt>
                <c:pt idx="15060">
                  <c:v>2709.54</c:v>
                </c:pt>
                <c:pt idx="15061">
                  <c:v>1809.37</c:v>
                </c:pt>
                <c:pt idx="15062">
                  <c:v>1646.96</c:v>
                </c:pt>
                <c:pt idx="15063">
                  <c:v>1034.68</c:v>
                </c:pt>
                <c:pt idx="15064">
                  <c:v>821.85</c:v>
                </c:pt>
                <c:pt idx="15065">
                  <c:v>1755.75</c:v>
                </c:pt>
                <c:pt idx="15066">
                  <c:v>1933.39</c:v>
                </c:pt>
                <c:pt idx="15067">
                  <c:v>1768.34</c:v>
                </c:pt>
                <c:pt idx="15068">
                  <c:v>1719.94</c:v>
                </c:pt>
                <c:pt idx="15069">
                  <c:v>2270.77</c:v>
                </c:pt>
                <c:pt idx="15070">
                  <c:v>1983.19</c:v>
                </c:pt>
                <c:pt idx="15071">
                  <c:v>1163.48</c:v>
                </c:pt>
                <c:pt idx="15072">
                  <c:v>2129.65</c:v>
                </c:pt>
                <c:pt idx="15073">
                  <c:v>1772.73</c:v>
                </c:pt>
                <c:pt idx="15074">
                  <c:v>2197.42</c:v>
                </c:pt>
                <c:pt idx="15075">
                  <c:v>1693.07</c:v>
                </c:pt>
                <c:pt idx="15076">
                  <c:v>2711.53</c:v>
                </c:pt>
                <c:pt idx="15077">
                  <c:v>2209.2800000000002</c:v>
                </c:pt>
                <c:pt idx="15078">
                  <c:v>1665.28</c:v>
                </c:pt>
                <c:pt idx="15079">
                  <c:v>1682.52</c:v>
                </c:pt>
                <c:pt idx="15080">
                  <c:v>1677.56</c:v>
                </c:pt>
                <c:pt idx="15081">
                  <c:v>2061.9</c:v>
                </c:pt>
                <c:pt idx="15082">
                  <c:v>2154.3000000000002</c:v>
                </c:pt>
                <c:pt idx="15083">
                  <c:v>2218.96</c:v>
                </c:pt>
                <c:pt idx="15084">
                  <c:v>1804.67</c:v>
                </c:pt>
                <c:pt idx="15085">
                  <c:v>2163.3200000000002</c:v>
                </c:pt>
                <c:pt idx="15086">
                  <c:v>2885.15</c:v>
                </c:pt>
                <c:pt idx="15087">
                  <c:v>2998.92</c:v>
                </c:pt>
                <c:pt idx="15088">
                  <c:v>1968.63</c:v>
                </c:pt>
                <c:pt idx="15089">
                  <c:v>2564.5500000000002</c:v>
                </c:pt>
                <c:pt idx="15090">
                  <c:v>2147.69</c:v>
                </c:pt>
                <c:pt idx="15091">
                  <c:v>1914.11</c:v>
                </c:pt>
                <c:pt idx="15092">
                  <c:v>1025.31</c:v>
                </c:pt>
                <c:pt idx="15093">
                  <c:v>2012.34</c:v>
                </c:pt>
                <c:pt idx="15094">
                  <c:v>1865.87</c:v>
                </c:pt>
                <c:pt idx="15095">
                  <c:v>3095.94</c:v>
                </c:pt>
                <c:pt idx="15096">
                  <c:v>2490.63</c:v>
                </c:pt>
                <c:pt idx="15097">
                  <c:v>2554.21</c:v>
                </c:pt>
                <c:pt idx="15098">
                  <c:v>2351.61</c:v>
                </c:pt>
                <c:pt idx="15099">
                  <c:v>2674.41</c:v>
                </c:pt>
                <c:pt idx="15100">
                  <c:v>2461.8200000000002</c:v>
                </c:pt>
                <c:pt idx="15101">
                  <c:v>2070.9</c:v>
                </c:pt>
                <c:pt idx="15102">
                  <c:v>2025.3</c:v>
                </c:pt>
                <c:pt idx="15103">
                  <c:v>1805.99</c:v>
                </c:pt>
                <c:pt idx="15104">
                  <c:v>2268.58</c:v>
                </c:pt>
                <c:pt idx="15105">
                  <c:v>2134.9899999999998</c:v>
                </c:pt>
                <c:pt idx="15106">
                  <c:v>1874.52</c:v>
                </c:pt>
                <c:pt idx="15107">
                  <c:v>1882.65</c:v>
                </c:pt>
                <c:pt idx="15108">
                  <c:v>1756.04</c:v>
                </c:pt>
                <c:pt idx="15109">
                  <c:v>1866.75</c:v>
                </c:pt>
                <c:pt idx="15110">
                  <c:v>1834.51</c:v>
                </c:pt>
                <c:pt idx="15111">
                  <c:v>1487.11</c:v>
                </c:pt>
                <c:pt idx="15112">
                  <c:v>1965.67</c:v>
                </c:pt>
                <c:pt idx="15113">
                  <c:v>2195.69</c:v>
                </c:pt>
                <c:pt idx="15114">
                  <c:v>1934.66</c:v>
                </c:pt>
                <c:pt idx="15115">
                  <c:v>1965.58</c:v>
                </c:pt>
                <c:pt idx="15116">
                  <c:v>2534.6799999999998</c:v>
                </c:pt>
                <c:pt idx="15117">
                  <c:v>2230.06</c:v>
                </c:pt>
                <c:pt idx="15118">
                  <c:v>1724.46</c:v>
                </c:pt>
                <c:pt idx="15119">
                  <c:v>2315.34</c:v>
                </c:pt>
                <c:pt idx="15120">
                  <c:v>2976.68</c:v>
                </c:pt>
                <c:pt idx="15121">
                  <c:v>1437.07</c:v>
                </c:pt>
                <c:pt idx="15122">
                  <c:v>1870.81</c:v>
                </c:pt>
                <c:pt idx="15123">
                  <c:v>2058.17</c:v>
                </c:pt>
                <c:pt idx="15124">
                  <c:v>1334.95</c:v>
                </c:pt>
                <c:pt idx="15125">
                  <c:v>1477.66</c:v>
                </c:pt>
                <c:pt idx="15126">
                  <c:v>1566.26</c:v>
                </c:pt>
                <c:pt idx="15127">
                  <c:v>1776.25</c:v>
                </c:pt>
                <c:pt idx="15128">
                  <c:v>1861.22</c:v>
                </c:pt>
                <c:pt idx="15129">
                  <c:v>1426.32</c:v>
                </c:pt>
                <c:pt idx="15130">
                  <c:v>2905.27</c:v>
                </c:pt>
                <c:pt idx="15131">
                  <c:v>2289.4299999999998</c:v>
                </c:pt>
                <c:pt idx="15132">
                  <c:v>2553.54</c:v>
                </c:pt>
                <c:pt idx="15133">
                  <c:v>1966.98</c:v>
                </c:pt>
                <c:pt idx="15134">
                  <c:v>2457.4499999999998</c:v>
                </c:pt>
                <c:pt idx="15135">
                  <c:v>1882.69</c:v>
                </c:pt>
                <c:pt idx="15136">
                  <c:v>2358.5300000000002</c:v>
                </c:pt>
                <c:pt idx="15137">
                  <c:v>2307.7399999999998</c:v>
                </c:pt>
                <c:pt idx="15138">
                  <c:v>2284.7800000000002</c:v>
                </c:pt>
                <c:pt idx="15139">
                  <c:v>2154.25</c:v>
                </c:pt>
                <c:pt idx="15140">
                  <c:v>1782.98</c:v>
                </c:pt>
                <c:pt idx="15141">
                  <c:v>2417.86</c:v>
                </c:pt>
                <c:pt idx="15142">
                  <c:v>1791.65</c:v>
                </c:pt>
                <c:pt idx="15143">
                  <c:v>1922.99</c:v>
                </c:pt>
                <c:pt idx="15144">
                  <c:v>1538.52</c:v>
                </c:pt>
                <c:pt idx="15145">
                  <c:v>1828.39</c:v>
                </c:pt>
                <c:pt idx="15146">
                  <c:v>2044.17</c:v>
                </c:pt>
                <c:pt idx="15147">
                  <c:v>1946.02</c:v>
                </c:pt>
                <c:pt idx="15148">
                  <c:v>1721.43</c:v>
                </c:pt>
                <c:pt idx="15149">
                  <c:v>5753.7</c:v>
                </c:pt>
                <c:pt idx="15150">
                  <c:v>0.62</c:v>
                </c:pt>
                <c:pt idx="15151">
                  <c:v>1827.86</c:v>
                </c:pt>
                <c:pt idx="15152">
                  <c:v>2378.88</c:v>
                </c:pt>
                <c:pt idx="15153">
                  <c:v>2320.34</c:v>
                </c:pt>
                <c:pt idx="15154">
                  <c:v>2292.06</c:v>
                </c:pt>
                <c:pt idx="15155">
                  <c:v>2187.13</c:v>
                </c:pt>
                <c:pt idx="15156">
                  <c:v>2067.81</c:v>
                </c:pt>
                <c:pt idx="15157">
                  <c:v>1873.03</c:v>
                </c:pt>
                <c:pt idx="15158">
                  <c:v>2228.48</c:v>
                </c:pt>
                <c:pt idx="15159">
                  <c:v>2265.69</c:v>
                </c:pt>
                <c:pt idx="15160">
                  <c:v>1435.01</c:v>
                </c:pt>
                <c:pt idx="15161">
                  <c:v>3387.08</c:v>
                </c:pt>
                <c:pt idx="15162">
                  <c:v>2060.59</c:v>
                </c:pt>
                <c:pt idx="15163">
                  <c:v>2175.85</c:v>
                </c:pt>
                <c:pt idx="15164">
                  <c:v>2197.96</c:v>
                </c:pt>
                <c:pt idx="15165">
                  <c:v>2438.9899999999998</c:v>
                </c:pt>
                <c:pt idx="15166">
                  <c:v>2296.62</c:v>
                </c:pt>
                <c:pt idx="15167">
                  <c:v>1515.31</c:v>
                </c:pt>
                <c:pt idx="15168">
                  <c:v>2356.71</c:v>
                </c:pt>
                <c:pt idx="15169">
                  <c:v>2233.42</c:v>
                </c:pt>
                <c:pt idx="15170">
                  <c:v>1848.62</c:v>
                </c:pt>
                <c:pt idx="15171">
                  <c:v>1606.98</c:v>
                </c:pt>
                <c:pt idx="15172">
                  <c:v>2534.5300000000002</c:v>
                </c:pt>
                <c:pt idx="15173">
                  <c:v>2569.96</c:v>
                </c:pt>
                <c:pt idx="15174">
                  <c:v>2358.2600000000002</c:v>
                </c:pt>
                <c:pt idx="15175">
                  <c:v>1931.22</c:v>
                </c:pt>
                <c:pt idx="15176">
                  <c:v>1841.4</c:v>
                </c:pt>
                <c:pt idx="15177">
                  <c:v>2346.12</c:v>
                </c:pt>
                <c:pt idx="15178">
                  <c:v>5560.74</c:v>
                </c:pt>
                <c:pt idx="15179">
                  <c:v>2413.33</c:v>
                </c:pt>
                <c:pt idx="15180">
                  <c:v>2102.9</c:v>
                </c:pt>
                <c:pt idx="15181">
                  <c:v>2462.14</c:v>
                </c:pt>
                <c:pt idx="15182">
                  <c:v>1321.72</c:v>
                </c:pt>
                <c:pt idx="15183">
                  <c:v>144.52000000000001</c:v>
                </c:pt>
                <c:pt idx="15184">
                  <c:v>264.5</c:v>
                </c:pt>
                <c:pt idx="15185">
                  <c:v>1846.95</c:v>
                </c:pt>
                <c:pt idx="15186">
                  <c:v>2086.67</c:v>
                </c:pt>
                <c:pt idx="15187">
                  <c:v>2540.98</c:v>
                </c:pt>
                <c:pt idx="15188">
                  <c:v>2149.5</c:v>
                </c:pt>
                <c:pt idx="15189">
                  <c:v>2214.36</c:v>
                </c:pt>
                <c:pt idx="15190">
                  <c:v>2203.73</c:v>
                </c:pt>
                <c:pt idx="15191">
                  <c:v>2172.6799999999998</c:v>
                </c:pt>
                <c:pt idx="15192">
                  <c:v>2463.4699999999998</c:v>
                </c:pt>
                <c:pt idx="15193">
                  <c:v>1835.71</c:v>
                </c:pt>
                <c:pt idx="15194">
                  <c:v>2182.71</c:v>
                </c:pt>
                <c:pt idx="15195">
                  <c:v>2493.96</c:v>
                </c:pt>
                <c:pt idx="15196">
                  <c:v>1863.76</c:v>
                </c:pt>
                <c:pt idx="15197">
                  <c:v>2288.42</c:v>
                </c:pt>
                <c:pt idx="15198">
                  <c:v>1840.43</c:v>
                </c:pt>
                <c:pt idx="15199">
                  <c:v>2330.3200000000002</c:v>
                </c:pt>
                <c:pt idx="15200">
                  <c:v>1728.42</c:v>
                </c:pt>
                <c:pt idx="15201">
                  <c:v>2029.59</c:v>
                </c:pt>
                <c:pt idx="15202">
                  <c:v>1841.93</c:v>
                </c:pt>
                <c:pt idx="15203">
                  <c:v>1769.97</c:v>
                </c:pt>
                <c:pt idx="15204">
                  <c:v>2189.9499999999998</c:v>
                </c:pt>
                <c:pt idx="15205">
                  <c:v>2537.08</c:v>
                </c:pt>
                <c:pt idx="15206">
                  <c:v>3016.58</c:v>
                </c:pt>
                <c:pt idx="15207">
                  <c:v>1688.2</c:v>
                </c:pt>
                <c:pt idx="15208">
                  <c:v>1458.77</c:v>
                </c:pt>
                <c:pt idx="15209">
                  <c:v>1488.81</c:v>
                </c:pt>
                <c:pt idx="15210">
                  <c:v>948.17</c:v>
                </c:pt>
                <c:pt idx="15211">
                  <c:v>1610.33</c:v>
                </c:pt>
                <c:pt idx="15212">
                  <c:v>1937.76</c:v>
                </c:pt>
                <c:pt idx="15213">
                  <c:v>1584.98</c:v>
                </c:pt>
                <c:pt idx="15214">
                  <c:v>4330.79</c:v>
                </c:pt>
                <c:pt idx="15215">
                  <c:v>3340.41</c:v>
                </c:pt>
                <c:pt idx="15216">
                  <c:v>2295.9899999999998</c:v>
                </c:pt>
                <c:pt idx="15217">
                  <c:v>2196.19</c:v>
                </c:pt>
                <c:pt idx="15218">
                  <c:v>2606.66</c:v>
                </c:pt>
                <c:pt idx="15219">
                  <c:v>2312.73</c:v>
                </c:pt>
                <c:pt idx="15220">
                  <c:v>2216.1</c:v>
                </c:pt>
                <c:pt idx="15221">
                  <c:v>2359.3000000000002</c:v>
                </c:pt>
                <c:pt idx="15222">
                  <c:v>2171.39</c:v>
                </c:pt>
                <c:pt idx="15223">
                  <c:v>2204.09</c:v>
                </c:pt>
                <c:pt idx="15224">
                  <c:v>2985.4</c:v>
                </c:pt>
                <c:pt idx="15225">
                  <c:v>3134.66</c:v>
                </c:pt>
                <c:pt idx="15226">
                  <c:v>3703.09</c:v>
                </c:pt>
                <c:pt idx="15227">
                  <c:v>1576.36</c:v>
                </c:pt>
                <c:pt idx="15228">
                  <c:v>1845.31</c:v>
                </c:pt>
                <c:pt idx="15229">
                  <c:v>1854.16</c:v>
                </c:pt>
                <c:pt idx="15230">
                  <c:v>2437.0300000000002</c:v>
                </c:pt>
                <c:pt idx="15231">
                  <c:v>2055.71</c:v>
                </c:pt>
                <c:pt idx="15232">
                  <c:v>1831.96</c:v>
                </c:pt>
                <c:pt idx="15233">
                  <c:v>1974.44</c:v>
                </c:pt>
                <c:pt idx="15234">
                  <c:v>2425.0500000000002</c:v>
                </c:pt>
                <c:pt idx="15235">
                  <c:v>1756.19</c:v>
                </c:pt>
                <c:pt idx="15236">
                  <c:v>1907.78</c:v>
                </c:pt>
                <c:pt idx="15237">
                  <c:v>2222.79</c:v>
                </c:pt>
                <c:pt idx="15238">
                  <c:v>2023.09</c:v>
                </c:pt>
                <c:pt idx="15239">
                  <c:v>1957.12</c:v>
                </c:pt>
                <c:pt idx="15240">
                  <c:v>2121.1</c:v>
                </c:pt>
                <c:pt idx="15241">
                  <c:v>1761.81</c:v>
                </c:pt>
                <c:pt idx="15242">
                  <c:v>1452.03</c:v>
                </c:pt>
                <c:pt idx="15243">
                  <c:v>2221.54</c:v>
                </c:pt>
                <c:pt idx="15244">
                  <c:v>1533.61</c:v>
                </c:pt>
                <c:pt idx="15245">
                  <c:v>1174.82</c:v>
                </c:pt>
                <c:pt idx="15246">
                  <c:v>2193.1</c:v>
                </c:pt>
                <c:pt idx="15247">
                  <c:v>1931.55</c:v>
                </c:pt>
                <c:pt idx="15248">
                  <c:v>1549.65</c:v>
                </c:pt>
                <c:pt idx="15249">
                  <c:v>1922.29</c:v>
                </c:pt>
                <c:pt idx="15250">
                  <c:v>2069.56</c:v>
                </c:pt>
                <c:pt idx="15251">
                  <c:v>1513.34</c:v>
                </c:pt>
                <c:pt idx="15252">
                  <c:v>1464.87</c:v>
                </c:pt>
                <c:pt idx="15253">
                  <c:v>1856.78</c:v>
                </c:pt>
                <c:pt idx="15254">
                  <c:v>2142.19</c:v>
                </c:pt>
                <c:pt idx="15255">
                  <c:v>1642.77</c:v>
                </c:pt>
                <c:pt idx="15256">
                  <c:v>1507.99</c:v>
                </c:pt>
                <c:pt idx="15257">
                  <c:v>2564.7399999999998</c:v>
                </c:pt>
                <c:pt idx="15258">
                  <c:v>1483.9</c:v>
                </c:pt>
                <c:pt idx="15259">
                  <c:v>1615.91</c:v>
                </c:pt>
                <c:pt idx="15260">
                  <c:v>1747.06</c:v>
                </c:pt>
                <c:pt idx="15261">
                  <c:v>2026.85</c:v>
                </c:pt>
                <c:pt idx="15262">
                  <c:v>1799.7</c:v>
                </c:pt>
                <c:pt idx="15263">
                  <c:v>2214.08</c:v>
                </c:pt>
                <c:pt idx="15264">
                  <c:v>1982.63</c:v>
                </c:pt>
                <c:pt idx="15265">
                  <c:v>1527.88</c:v>
                </c:pt>
                <c:pt idx="15266">
                  <c:v>1717.36</c:v>
                </c:pt>
                <c:pt idx="15267">
                  <c:v>2076.7800000000002</c:v>
                </c:pt>
                <c:pt idx="15268">
                  <c:v>1623.43</c:v>
                </c:pt>
                <c:pt idx="15269">
                  <c:v>2941.06</c:v>
                </c:pt>
                <c:pt idx="15270">
                  <c:v>1746.75</c:v>
                </c:pt>
                <c:pt idx="15271">
                  <c:v>2260.67</c:v>
                </c:pt>
                <c:pt idx="15272">
                  <c:v>3759.77</c:v>
                </c:pt>
                <c:pt idx="15273">
                  <c:v>1875.69</c:v>
                </c:pt>
                <c:pt idx="15274">
                  <c:v>1455.92</c:v>
                </c:pt>
                <c:pt idx="15275">
                  <c:v>2095.66</c:v>
                </c:pt>
                <c:pt idx="15276">
                  <c:v>1669.65</c:v>
                </c:pt>
                <c:pt idx="15277">
                  <c:v>2036.68</c:v>
                </c:pt>
                <c:pt idx="15278">
                  <c:v>2137.27</c:v>
                </c:pt>
                <c:pt idx="15279">
                  <c:v>1850.97</c:v>
                </c:pt>
                <c:pt idx="15280">
                  <c:v>1404.35</c:v>
                </c:pt>
                <c:pt idx="15281">
                  <c:v>1341.16</c:v>
                </c:pt>
                <c:pt idx="15282">
                  <c:v>1213.3599999999999</c:v>
                </c:pt>
                <c:pt idx="15283">
                  <c:v>1264.46</c:v>
                </c:pt>
                <c:pt idx="15284">
                  <c:v>2240.64</c:v>
                </c:pt>
                <c:pt idx="15285">
                  <c:v>1941.5</c:v>
                </c:pt>
                <c:pt idx="15286">
                  <c:v>1590.36</c:v>
                </c:pt>
                <c:pt idx="15287">
                  <c:v>2104.04</c:v>
                </c:pt>
                <c:pt idx="15288">
                  <c:v>2148</c:v>
                </c:pt>
                <c:pt idx="15289">
                  <c:v>2073.4499999999998</c:v>
                </c:pt>
                <c:pt idx="15290">
                  <c:v>2006.45</c:v>
                </c:pt>
                <c:pt idx="15291">
                  <c:v>1765.18</c:v>
                </c:pt>
                <c:pt idx="15292">
                  <c:v>1875.46</c:v>
                </c:pt>
                <c:pt idx="15293">
                  <c:v>1672.25</c:v>
                </c:pt>
                <c:pt idx="15294">
                  <c:v>2735.93</c:v>
                </c:pt>
                <c:pt idx="15295">
                  <c:v>1960.12</c:v>
                </c:pt>
                <c:pt idx="15296">
                  <c:v>1064.07</c:v>
                </c:pt>
                <c:pt idx="15297">
                  <c:v>1784.71</c:v>
                </c:pt>
                <c:pt idx="15298">
                  <c:v>1348.66</c:v>
                </c:pt>
                <c:pt idx="15299">
                  <c:v>1505.47</c:v>
                </c:pt>
                <c:pt idx="15300">
                  <c:v>1948.88</c:v>
                </c:pt>
                <c:pt idx="15301">
                  <c:v>2088.29</c:v>
                </c:pt>
                <c:pt idx="15302">
                  <c:v>5552.88</c:v>
                </c:pt>
                <c:pt idx="15303">
                  <c:v>2365.87</c:v>
                </c:pt>
                <c:pt idx="15304">
                  <c:v>2270.1799999999998</c:v>
                </c:pt>
                <c:pt idx="15305">
                  <c:v>1494.28</c:v>
                </c:pt>
                <c:pt idx="15306">
                  <c:v>1377.24</c:v>
                </c:pt>
                <c:pt idx="15307">
                  <c:v>1915.2</c:v>
                </c:pt>
                <c:pt idx="15308">
                  <c:v>2127.96</c:v>
                </c:pt>
                <c:pt idx="15309">
                  <c:v>1321.68</c:v>
                </c:pt>
                <c:pt idx="15310">
                  <c:v>1486.98</c:v>
                </c:pt>
                <c:pt idx="15311">
                  <c:v>1250.8699999999999</c:v>
                </c:pt>
                <c:pt idx="15312">
                  <c:v>1816.35</c:v>
                </c:pt>
                <c:pt idx="15313">
                  <c:v>2514.9299999999998</c:v>
                </c:pt>
                <c:pt idx="15314">
                  <c:v>1408.4</c:v>
                </c:pt>
                <c:pt idx="15315">
                  <c:v>1777.55</c:v>
                </c:pt>
                <c:pt idx="15316">
                  <c:v>1859.38</c:v>
                </c:pt>
                <c:pt idx="15317">
                  <c:v>2372.41</c:v>
                </c:pt>
                <c:pt idx="15318">
                  <c:v>1286.4100000000001</c:v>
                </c:pt>
                <c:pt idx="15319">
                  <c:v>1052.71</c:v>
                </c:pt>
                <c:pt idx="15320">
                  <c:v>2340.12</c:v>
                </c:pt>
                <c:pt idx="15321">
                  <c:v>2521.9699999999998</c:v>
                </c:pt>
                <c:pt idx="15322">
                  <c:v>1839.53</c:v>
                </c:pt>
                <c:pt idx="15323">
                  <c:v>1803.26</c:v>
                </c:pt>
                <c:pt idx="15324">
                  <c:v>1602.89</c:v>
                </c:pt>
                <c:pt idx="15325">
                  <c:v>2002.44</c:v>
                </c:pt>
                <c:pt idx="15326">
                  <c:v>1920.15</c:v>
                </c:pt>
                <c:pt idx="15327">
                  <c:v>1583.35</c:v>
                </c:pt>
                <c:pt idx="15328">
                  <c:v>1709.94</c:v>
                </c:pt>
                <c:pt idx="15329">
                  <c:v>2792.48</c:v>
                </c:pt>
                <c:pt idx="15330">
                  <c:v>1778.86</c:v>
                </c:pt>
                <c:pt idx="15331">
                  <c:v>1546.33</c:v>
                </c:pt>
                <c:pt idx="15332">
                  <c:v>1422.55</c:v>
                </c:pt>
                <c:pt idx="15333">
                  <c:v>1786.74</c:v>
                </c:pt>
                <c:pt idx="15334">
                  <c:v>1296.5</c:v>
                </c:pt>
                <c:pt idx="15335">
                  <c:v>1823.67</c:v>
                </c:pt>
                <c:pt idx="15336">
                  <c:v>1948.56</c:v>
                </c:pt>
                <c:pt idx="15337">
                  <c:v>1786.76</c:v>
                </c:pt>
                <c:pt idx="15338">
                  <c:v>1730.74</c:v>
                </c:pt>
                <c:pt idx="15339">
                  <c:v>2437.3200000000002</c:v>
                </c:pt>
                <c:pt idx="15340">
                  <c:v>1545.58</c:v>
                </c:pt>
                <c:pt idx="15341">
                  <c:v>1555.45</c:v>
                </c:pt>
                <c:pt idx="15342">
                  <c:v>1794.09</c:v>
                </c:pt>
                <c:pt idx="15343">
                  <c:v>1770.26</c:v>
                </c:pt>
                <c:pt idx="15344">
                  <c:v>965.46</c:v>
                </c:pt>
                <c:pt idx="15345">
                  <c:v>2122.0700000000002</c:v>
                </c:pt>
                <c:pt idx="15346">
                  <c:v>818.85</c:v>
                </c:pt>
                <c:pt idx="15347">
                  <c:v>1719.54</c:v>
                </c:pt>
                <c:pt idx="15348">
                  <c:v>5018.1000000000004</c:v>
                </c:pt>
                <c:pt idx="15349">
                  <c:v>2905.46</c:v>
                </c:pt>
                <c:pt idx="15350">
                  <c:v>2480.61</c:v>
                </c:pt>
                <c:pt idx="15351">
                  <c:v>1792.18</c:v>
                </c:pt>
                <c:pt idx="15352">
                  <c:v>1782.57</c:v>
                </c:pt>
                <c:pt idx="15353">
                  <c:v>1310.3599999999999</c:v>
                </c:pt>
                <c:pt idx="15354">
                  <c:v>1621.47</c:v>
                </c:pt>
                <c:pt idx="15355">
                  <c:v>2277.0300000000002</c:v>
                </c:pt>
                <c:pt idx="15356">
                  <c:v>3052.22</c:v>
                </c:pt>
                <c:pt idx="15357">
                  <c:v>2340.9899999999998</c:v>
                </c:pt>
                <c:pt idx="15358">
                  <c:v>2282.02</c:v>
                </c:pt>
                <c:pt idx="15359">
                  <c:v>1767.9</c:v>
                </c:pt>
                <c:pt idx="15360">
                  <c:v>2204.4699999999998</c:v>
                </c:pt>
                <c:pt idx="15361">
                  <c:v>2595.2800000000002</c:v>
                </c:pt>
                <c:pt idx="15362">
                  <c:v>1845.17</c:v>
                </c:pt>
                <c:pt idx="15363">
                  <c:v>1696.51</c:v>
                </c:pt>
                <c:pt idx="15364">
                  <c:v>2400.7800000000002</c:v>
                </c:pt>
                <c:pt idx="15365">
                  <c:v>2104.23</c:v>
                </c:pt>
                <c:pt idx="15366">
                  <c:v>2980.86</c:v>
                </c:pt>
                <c:pt idx="15367">
                  <c:v>2615.09</c:v>
                </c:pt>
                <c:pt idx="15368">
                  <c:v>2152.7800000000002</c:v>
                </c:pt>
                <c:pt idx="15369">
                  <c:v>1946.92</c:v>
                </c:pt>
                <c:pt idx="15370">
                  <c:v>1946.6</c:v>
                </c:pt>
                <c:pt idx="15371">
                  <c:v>1713.03</c:v>
                </c:pt>
                <c:pt idx="15372">
                  <c:v>2014.15</c:v>
                </c:pt>
                <c:pt idx="15373">
                  <c:v>1197.6400000000001</c:v>
                </c:pt>
                <c:pt idx="15374">
                  <c:v>2004.77</c:v>
                </c:pt>
                <c:pt idx="15375">
                  <c:v>2491.73</c:v>
                </c:pt>
                <c:pt idx="15376">
                  <c:v>2555.0300000000002</c:v>
                </c:pt>
                <c:pt idx="15377">
                  <c:v>2166.35</c:v>
                </c:pt>
                <c:pt idx="15378">
                  <c:v>1764.01</c:v>
                </c:pt>
                <c:pt idx="15379">
                  <c:v>2321.5300000000002</c:v>
                </c:pt>
                <c:pt idx="15380">
                  <c:v>1724.8</c:v>
                </c:pt>
                <c:pt idx="15381">
                  <c:v>1549.01</c:v>
                </c:pt>
                <c:pt idx="15382">
                  <c:v>1613.16</c:v>
                </c:pt>
                <c:pt idx="15383">
                  <c:v>1873.66</c:v>
                </c:pt>
                <c:pt idx="15384">
                  <c:v>1825.3</c:v>
                </c:pt>
                <c:pt idx="15385">
                  <c:v>1922.41</c:v>
                </c:pt>
                <c:pt idx="15386">
                  <c:v>1925.66</c:v>
                </c:pt>
                <c:pt idx="15387">
                  <c:v>2168.15</c:v>
                </c:pt>
                <c:pt idx="15388">
                  <c:v>4629.3999999999996</c:v>
                </c:pt>
                <c:pt idx="15389">
                  <c:v>2058.29</c:v>
                </c:pt>
                <c:pt idx="15390">
                  <c:v>2387.31</c:v>
                </c:pt>
                <c:pt idx="15391">
                  <c:v>2457</c:v>
                </c:pt>
                <c:pt idx="15392">
                  <c:v>1736.33</c:v>
                </c:pt>
                <c:pt idx="15393">
                  <c:v>1525.22</c:v>
                </c:pt>
                <c:pt idx="15394">
                  <c:v>1705.78</c:v>
                </c:pt>
                <c:pt idx="15395">
                  <c:v>1928.22</c:v>
                </c:pt>
                <c:pt idx="15396">
                  <c:v>2312.12</c:v>
                </c:pt>
                <c:pt idx="15397">
                  <c:v>2174.9</c:v>
                </c:pt>
                <c:pt idx="15398">
                  <c:v>1360.82</c:v>
                </c:pt>
                <c:pt idx="15399">
                  <c:v>2025.64</c:v>
                </c:pt>
                <c:pt idx="15400">
                  <c:v>1856.59</c:v>
                </c:pt>
                <c:pt idx="15401">
                  <c:v>2214.64</c:v>
                </c:pt>
                <c:pt idx="15402">
                  <c:v>2029.49</c:v>
                </c:pt>
                <c:pt idx="15403">
                  <c:v>2098.19</c:v>
                </c:pt>
                <c:pt idx="15404">
                  <c:v>1987.06</c:v>
                </c:pt>
                <c:pt idx="15405">
                  <c:v>1961.52</c:v>
                </c:pt>
                <c:pt idx="15406">
                  <c:v>2028.73</c:v>
                </c:pt>
                <c:pt idx="15407">
                  <c:v>2091.84</c:v>
                </c:pt>
                <c:pt idx="15408">
                  <c:v>1912.63</c:v>
                </c:pt>
                <c:pt idx="15409">
                  <c:v>2231.17</c:v>
                </c:pt>
                <c:pt idx="15410">
                  <c:v>1662.89</c:v>
                </c:pt>
                <c:pt idx="15411">
                  <c:v>2261.0700000000002</c:v>
                </c:pt>
                <c:pt idx="15412">
                  <c:v>2291.9</c:v>
                </c:pt>
                <c:pt idx="15413">
                  <c:v>1817.05</c:v>
                </c:pt>
                <c:pt idx="15414">
                  <c:v>2188.06</c:v>
                </c:pt>
                <c:pt idx="15415">
                  <c:v>2435.83</c:v>
                </c:pt>
                <c:pt idx="15416">
                  <c:v>2368.63</c:v>
                </c:pt>
                <c:pt idx="15417">
                  <c:v>1632.29</c:v>
                </c:pt>
                <c:pt idx="15418">
                  <c:v>2505.9299999999998</c:v>
                </c:pt>
                <c:pt idx="15419">
                  <c:v>2062.94</c:v>
                </c:pt>
                <c:pt idx="15420">
                  <c:v>1825.32</c:v>
                </c:pt>
                <c:pt idx="15421">
                  <c:v>2103.52</c:v>
                </c:pt>
                <c:pt idx="15422">
                  <c:v>1925.37</c:v>
                </c:pt>
                <c:pt idx="15423">
                  <c:v>1831.22</c:v>
                </c:pt>
                <c:pt idx="15424">
                  <c:v>2100.2199999999998</c:v>
                </c:pt>
                <c:pt idx="15425">
                  <c:v>1752.11</c:v>
                </c:pt>
                <c:pt idx="15426">
                  <c:v>2012.08</c:v>
                </c:pt>
                <c:pt idx="15427">
                  <c:v>2104.4899999999998</c:v>
                </c:pt>
                <c:pt idx="15428">
                  <c:v>2607.92</c:v>
                </c:pt>
                <c:pt idx="15429">
                  <c:v>1928.08</c:v>
                </c:pt>
                <c:pt idx="15430">
                  <c:v>2790.75</c:v>
                </c:pt>
                <c:pt idx="15431">
                  <c:v>3310.62</c:v>
                </c:pt>
                <c:pt idx="15432">
                  <c:v>3543.02</c:v>
                </c:pt>
                <c:pt idx="15433">
                  <c:v>595.73</c:v>
                </c:pt>
                <c:pt idx="15434">
                  <c:v>562.85</c:v>
                </c:pt>
                <c:pt idx="15435">
                  <c:v>1941.06</c:v>
                </c:pt>
                <c:pt idx="15436">
                  <c:v>3108.5</c:v>
                </c:pt>
                <c:pt idx="15437">
                  <c:v>1867.18</c:v>
                </c:pt>
                <c:pt idx="15438">
                  <c:v>2145.02</c:v>
                </c:pt>
                <c:pt idx="15439">
                  <c:v>1779.88</c:v>
                </c:pt>
                <c:pt idx="15440">
                  <c:v>1850.59</c:v>
                </c:pt>
                <c:pt idx="15441">
                  <c:v>1830.1</c:v>
                </c:pt>
                <c:pt idx="15442">
                  <c:v>1860.01</c:v>
                </c:pt>
                <c:pt idx="15443">
                  <c:v>1496.36</c:v>
                </c:pt>
                <c:pt idx="15444">
                  <c:v>2979.52</c:v>
                </c:pt>
                <c:pt idx="15445">
                  <c:v>1944.1</c:v>
                </c:pt>
                <c:pt idx="15446">
                  <c:v>1919.5</c:v>
                </c:pt>
                <c:pt idx="15447">
                  <c:v>1962.93</c:v>
                </c:pt>
                <c:pt idx="15448">
                  <c:v>2235.96</c:v>
                </c:pt>
                <c:pt idx="15449">
                  <c:v>1828.52</c:v>
                </c:pt>
                <c:pt idx="15450">
                  <c:v>2028.73</c:v>
                </c:pt>
                <c:pt idx="15451">
                  <c:v>1684.72</c:v>
                </c:pt>
                <c:pt idx="15452">
                  <c:v>1720.78</c:v>
                </c:pt>
                <c:pt idx="15453">
                  <c:v>2375.0700000000002</c:v>
                </c:pt>
                <c:pt idx="15454">
                  <c:v>2343.21</c:v>
                </c:pt>
                <c:pt idx="15455">
                  <c:v>2201.46</c:v>
                </c:pt>
                <c:pt idx="15456">
                  <c:v>1737.51</c:v>
                </c:pt>
                <c:pt idx="15457">
                  <c:v>1715.2</c:v>
                </c:pt>
                <c:pt idx="15458">
                  <c:v>2281.48</c:v>
                </c:pt>
                <c:pt idx="15459">
                  <c:v>1701.05</c:v>
                </c:pt>
                <c:pt idx="15460">
                  <c:v>1781.34</c:v>
                </c:pt>
                <c:pt idx="15461">
                  <c:v>2192</c:v>
                </c:pt>
                <c:pt idx="15462">
                  <c:v>1303.6600000000001</c:v>
                </c:pt>
                <c:pt idx="15463">
                  <c:v>1480.92</c:v>
                </c:pt>
                <c:pt idx="15464">
                  <c:v>1758.33</c:v>
                </c:pt>
                <c:pt idx="15465">
                  <c:v>2412.83</c:v>
                </c:pt>
                <c:pt idx="15466">
                  <c:v>2332.09</c:v>
                </c:pt>
                <c:pt idx="15467">
                  <c:v>1515.4</c:v>
                </c:pt>
                <c:pt idx="15468">
                  <c:v>2952.04</c:v>
                </c:pt>
                <c:pt idx="15469">
                  <c:v>2126.4899999999998</c:v>
                </c:pt>
                <c:pt idx="15470">
                  <c:v>2273.92</c:v>
                </c:pt>
                <c:pt idx="15471">
                  <c:v>1832.84</c:v>
                </c:pt>
                <c:pt idx="15472">
                  <c:v>1810.89</c:v>
                </c:pt>
                <c:pt idx="15473">
                  <c:v>1989.68</c:v>
                </c:pt>
                <c:pt idx="15474">
                  <c:v>3548.04</c:v>
                </c:pt>
                <c:pt idx="15475">
                  <c:v>3330.99</c:v>
                </c:pt>
                <c:pt idx="15476">
                  <c:v>2541.62</c:v>
                </c:pt>
                <c:pt idx="15477">
                  <c:v>1922.26</c:v>
                </c:pt>
                <c:pt idx="15478">
                  <c:v>1825.38</c:v>
                </c:pt>
                <c:pt idx="15479">
                  <c:v>2327.5500000000002</c:v>
                </c:pt>
                <c:pt idx="15480">
                  <c:v>2355.1</c:v>
                </c:pt>
                <c:pt idx="15481">
                  <c:v>2215.9899999999998</c:v>
                </c:pt>
                <c:pt idx="15482">
                  <c:v>2534.7800000000002</c:v>
                </c:pt>
                <c:pt idx="15483">
                  <c:v>2098.16</c:v>
                </c:pt>
                <c:pt idx="15484">
                  <c:v>1847.07</c:v>
                </c:pt>
                <c:pt idx="15485">
                  <c:v>1043.5999999999999</c:v>
                </c:pt>
                <c:pt idx="15486">
                  <c:v>1678.86</c:v>
                </c:pt>
                <c:pt idx="15487">
                  <c:v>2448.7399999999998</c:v>
                </c:pt>
                <c:pt idx="15488">
                  <c:v>2536.23</c:v>
                </c:pt>
                <c:pt idx="15489">
                  <c:v>2065.0700000000002</c:v>
                </c:pt>
                <c:pt idx="15490">
                  <c:v>2022.66</c:v>
                </c:pt>
                <c:pt idx="15491">
                  <c:v>1714.59</c:v>
                </c:pt>
                <c:pt idx="15492">
                  <c:v>1177.1400000000001</c:v>
                </c:pt>
                <c:pt idx="15493">
                  <c:v>2709.76</c:v>
                </c:pt>
                <c:pt idx="15494">
                  <c:v>531.69000000000005</c:v>
                </c:pt>
                <c:pt idx="15495">
                  <c:v>1630.09</c:v>
                </c:pt>
                <c:pt idx="15496">
                  <c:v>2204.63</c:v>
                </c:pt>
                <c:pt idx="15497">
                  <c:v>2378.73</c:v>
                </c:pt>
                <c:pt idx="15498">
                  <c:v>2329.6799999999998</c:v>
                </c:pt>
                <c:pt idx="15499">
                  <c:v>2238.21</c:v>
                </c:pt>
                <c:pt idx="15500">
                  <c:v>2169.25</c:v>
                </c:pt>
                <c:pt idx="15501">
                  <c:v>1772.39</c:v>
                </c:pt>
                <c:pt idx="15502">
                  <c:v>2131.71</c:v>
                </c:pt>
                <c:pt idx="15503">
                  <c:v>1430.55</c:v>
                </c:pt>
                <c:pt idx="15504">
                  <c:v>1623.27</c:v>
                </c:pt>
                <c:pt idx="15505">
                  <c:v>1990.97</c:v>
                </c:pt>
                <c:pt idx="15506">
                  <c:v>1782.55</c:v>
                </c:pt>
                <c:pt idx="15507">
                  <c:v>2579.58</c:v>
                </c:pt>
                <c:pt idx="15508">
                  <c:v>1650.96</c:v>
                </c:pt>
                <c:pt idx="15509">
                  <c:v>1996.98</c:v>
                </c:pt>
                <c:pt idx="15510">
                  <c:v>2153.9299999999998</c:v>
                </c:pt>
                <c:pt idx="15511">
                  <c:v>2236.88</c:v>
                </c:pt>
                <c:pt idx="15512">
                  <c:v>1864.45</c:v>
                </c:pt>
                <c:pt idx="15513">
                  <c:v>2187.13</c:v>
                </c:pt>
                <c:pt idx="15514">
                  <c:v>1529.02</c:v>
                </c:pt>
                <c:pt idx="15515">
                  <c:v>1598.88</c:v>
                </c:pt>
                <c:pt idx="15516">
                  <c:v>1396.41</c:v>
                </c:pt>
                <c:pt idx="15517">
                  <c:v>1865.23</c:v>
                </c:pt>
                <c:pt idx="15518">
                  <c:v>1139.7</c:v>
                </c:pt>
                <c:pt idx="15519">
                  <c:v>1964.38</c:v>
                </c:pt>
                <c:pt idx="15520">
                  <c:v>1646.02</c:v>
                </c:pt>
                <c:pt idx="15521">
                  <c:v>3103.74</c:v>
                </c:pt>
                <c:pt idx="15522">
                  <c:v>2015.26</c:v>
                </c:pt>
                <c:pt idx="15523">
                  <c:v>1710.88</c:v>
                </c:pt>
                <c:pt idx="15524">
                  <c:v>2648.65</c:v>
                </c:pt>
                <c:pt idx="15525">
                  <c:v>1572.49</c:v>
                </c:pt>
                <c:pt idx="15526">
                  <c:v>1694.51</c:v>
                </c:pt>
                <c:pt idx="15527">
                  <c:v>1777.48</c:v>
                </c:pt>
                <c:pt idx="15528">
                  <c:v>1283.3</c:v>
                </c:pt>
                <c:pt idx="15529">
                  <c:v>1622.24</c:v>
                </c:pt>
                <c:pt idx="15530">
                  <c:v>2022.98</c:v>
                </c:pt>
                <c:pt idx="15531">
                  <c:v>1841.22</c:v>
                </c:pt>
                <c:pt idx="15532">
                  <c:v>3589.85</c:v>
                </c:pt>
                <c:pt idx="15533">
                  <c:v>1622.54</c:v>
                </c:pt>
                <c:pt idx="15534">
                  <c:v>2040.94</c:v>
                </c:pt>
                <c:pt idx="15535">
                  <c:v>1607.06</c:v>
                </c:pt>
                <c:pt idx="15536">
                  <c:v>1929.39</c:v>
                </c:pt>
                <c:pt idx="15537">
                  <c:v>2230.4</c:v>
                </c:pt>
                <c:pt idx="15538">
                  <c:v>1344.22</c:v>
                </c:pt>
                <c:pt idx="15539">
                  <c:v>1835.25</c:v>
                </c:pt>
                <c:pt idx="15540">
                  <c:v>1776.31</c:v>
                </c:pt>
                <c:pt idx="15541">
                  <c:v>2006.78</c:v>
                </c:pt>
                <c:pt idx="15542">
                  <c:v>1738.2</c:v>
                </c:pt>
                <c:pt idx="15543">
                  <c:v>1584.46</c:v>
                </c:pt>
                <c:pt idx="15544">
                  <c:v>1042.9000000000001</c:v>
                </c:pt>
                <c:pt idx="15545">
                  <c:v>1708.15</c:v>
                </c:pt>
                <c:pt idx="15546">
                  <c:v>1386.58</c:v>
                </c:pt>
                <c:pt idx="15547">
                  <c:v>1636.82</c:v>
                </c:pt>
                <c:pt idx="15548">
                  <c:v>1688.41</c:v>
                </c:pt>
                <c:pt idx="15549">
                  <c:v>1717.4</c:v>
                </c:pt>
                <c:pt idx="15550">
                  <c:v>1711.48</c:v>
                </c:pt>
                <c:pt idx="15551">
                  <c:v>2193.85</c:v>
                </c:pt>
                <c:pt idx="15552">
                  <c:v>1974.25</c:v>
                </c:pt>
                <c:pt idx="15553">
                  <c:v>2956.36</c:v>
                </c:pt>
                <c:pt idx="15554">
                  <c:v>1425.33</c:v>
                </c:pt>
                <c:pt idx="15555">
                  <c:v>1304.6400000000001</c:v>
                </c:pt>
                <c:pt idx="15556">
                  <c:v>2003.75</c:v>
                </c:pt>
                <c:pt idx="15557">
                  <c:v>820.79</c:v>
                </c:pt>
                <c:pt idx="15558">
                  <c:v>1958.96</c:v>
                </c:pt>
                <c:pt idx="15559">
                  <c:v>1836.46</c:v>
                </c:pt>
                <c:pt idx="15560">
                  <c:v>2210.94</c:v>
                </c:pt>
                <c:pt idx="15561">
                  <c:v>1643.95</c:v>
                </c:pt>
                <c:pt idx="15562">
                  <c:v>2510.71</c:v>
                </c:pt>
                <c:pt idx="15563">
                  <c:v>2877.16</c:v>
                </c:pt>
                <c:pt idx="15564">
                  <c:v>1125.97</c:v>
                </c:pt>
                <c:pt idx="15565">
                  <c:v>1996.87</c:v>
                </c:pt>
                <c:pt idx="15566">
                  <c:v>1327.14</c:v>
                </c:pt>
                <c:pt idx="15567">
                  <c:v>1594.77</c:v>
                </c:pt>
                <c:pt idx="15568">
                  <c:v>1831.37</c:v>
                </c:pt>
                <c:pt idx="15569">
                  <c:v>1995.26</c:v>
                </c:pt>
                <c:pt idx="15570">
                  <c:v>1611.52</c:v>
                </c:pt>
                <c:pt idx="15571">
                  <c:v>2050.04</c:v>
                </c:pt>
                <c:pt idx="15572">
                  <c:v>2268.13</c:v>
                </c:pt>
                <c:pt idx="15573">
                  <c:v>1722.11</c:v>
                </c:pt>
                <c:pt idx="15574">
                  <c:v>1724.12</c:v>
                </c:pt>
                <c:pt idx="15575">
                  <c:v>2498.67</c:v>
                </c:pt>
                <c:pt idx="15576">
                  <c:v>1790.36</c:v>
                </c:pt>
                <c:pt idx="15577">
                  <c:v>1313.56</c:v>
                </c:pt>
                <c:pt idx="15578">
                  <c:v>1841.21</c:v>
                </c:pt>
                <c:pt idx="15579">
                  <c:v>2224.62</c:v>
                </c:pt>
                <c:pt idx="15580">
                  <c:v>2127.7600000000002</c:v>
                </c:pt>
                <c:pt idx="15581">
                  <c:v>1700.4</c:v>
                </c:pt>
                <c:pt idx="15582">
                  <c:v>1611.64</c:v>
                </c:pt>
                <c:pt idx="15583">
                  <c:v>1861.86</c:v>
                </c:pt>
                <c:pt idx="15584">
                  <c:v>1154.3</c:v>
                </c:pt>
                <c:pt idx="15585">
                  <c:v>2072.96</c:v>
                </c:pt>
                <c:pt idx="15586">
                  <c:v>2472.6799999999998</c:v>
                </c:pt>
                <c:pt idx="15587">
                  <c:v>2040.77</c:v>
                </c:pt>
                <c:pt idx="15588">
                  <c:v>2130.87</c:v>
                </c:pt>
                <c:pt idx="15589">
                  <c:v>1708.52</c:v>
                </c:pt>
                <c:pt idx="15590">
                  <c:v>1665.1</c:v>
                </c:pt>
                <c:pt idx="15591">
                  <c:v>2234.42</c:v>
                </c:pt>
                <c:pt idx="15592">
                  <c:v>1849.44</c:v>
                </c:pt>
                <c:pt idx="15593">
                  <c:v>1670.22</c:v>
                </c:pt>
                <c:pt idx="15594">
                  <c:v>2019.02</c:v>
                </c:pt>
                <c:pt idx="15595">
                  <c:v>2723.44</c:v>
                </c:pt>
                <c:pt idx="15596">
                  <c:v>2074.59</c:v>
                </c:pt>
                <c:pt idx="15597">
                  <c:v>1726.03</c:v>
                </c:pt>
                <c:pt idx="15598">
                  <c:v>2068.0100000000002</c:v>
                </c:pt>
                <c:pt idx="15599">
                  <c:v>2200.13</c:v>
                </c:pt>
                <c:pt idx="15600">
                  <c:v>1929.51</c:v>
                </c:pt>
                <c:pt idx="15601">
                  <c:v>1682.19</c:v>
                </c:pt>
                <c:pt idx="15602">
                  <c:v>2071.96</c:v>
                </c:pt>
                <c:pt idx="15603">
                  <c:v>2107.06</c:v>
                </c:pt>
                <c:pt idx="15604">
                  <c:v>1641.74</c:v>
                </c:pt>
                <c:pt idx="15605">
                  <c:v>1629.54</c:v>
                </c:pt>
                <c:pt idx="15606">
                  <c:v>1487.31</c:v>
                </c:pt>
                <c:pt idx="15607">
                  <c:v>1644.64</c:v>
                </c:pt>
                <c:pt idx="15608">
                  <c:v>1541.37</c:v>
                </c:pt>
                <c:pt idx="15609">
                  <c:v>1803.54</c:v>
                </c:pt>
                <c:pt idx="15610">
                  <c:v>1295.7</c:v>
                </c:pt>
                <c:pt idx="15611">
                  <c:v>1889.88</c:v>
                </c:pt>
                <c:pt idx="15612">
                  <c:v>2621.69</c:v>
                </c:pt>
                <c:pt idx="15613">
                  <c:v>4093.92</c:v>
                </c:pt>
                <c:pt idx="15614">
                  <c:v>1774.07</c:v>
                </c:pt>
                <c:pt idx="15615">
                  <c:v>1899.62</c:v>
                </c:pt>
                <c:pt idx="15616">
                  <c:v>1641.66</c:v>
                </c:pt>
                <c:pt idx="15617">
                  <c:v>1666.83</c:v>
                </c:pt>
                <c:pt idx="15618">
                  <c:v>2285.33</c:v>
                </c:pt>
                <c:pt idx="15619">
                  <c:v>1828.11</c:v>
                </c:pt>
                <c:pt idx="15620">
                  <c:v>1749.16</c:v>
                </c:pt>
                <c:pt idx="15621">
                  <c:v>1865.95</c:v>
                </c:pt>
                <c:pt idx="15622">
                  <c:v>1869.86</c:v>
                </c:pt>
                <c:pt idx="15623">
                  <c:v>2123.86</c:v>
                </c:pt>
                <c:pt idx="15624">
                  <c:v>2073.62</c:v>
                </c:pt>
                <c:pt idx="15625">
                  <c:v>2122.63</c:v>
                </c:pt>
                <c:pt idx="15626">
                  <c:v>2407.4</c:v>
                </c:pt>
                <c:pt idx="15627">
                  <c:v>2097.69</c:v>
                </c:pt>
                <c:pt idx="15628">
                  <c:v>1941.89</c:v>
                </c:pt>
                <c:pt idx="15629">
                  <c:v>1955.05</c:v>
                </c:pt>
                <c:pt idx="15630">
                  <c:v>938.79</c:v>
                </c:pt>
                <c:pt idx="15631">
                  <c:v>1649.56</c:v>
                </c:pt>
                <c:pt idx="15632">
                  <c:v>1570.71</c:v>
                </c:pt>
                <c:pt idx="15633">
                  <c:v>2056.7600000000002</c:v>
                </c:pt>
                <c:pt idx="15634">
                  <c:v>2221.5300000000002</c:v>
                </c:pt>
                <c:pt idx="15635">
                  <c:v>1870.86</c:v>
                </c:pt>
                <c:pt idx="15636">
                  <c:v>2272.6</c:v>
                </c:pt>
                <c:pt idx="15637">
                  <c:v>2255.5100000000002</c:v>
                </c:pt>
                <c:pt idx="15638">
                  <c:v>1631.65</c:v>
                </c:pt>
                <c:pt idx="15639">
                  <c:v>1699.54</c:v>
                </c:pt>
                <c:pt idx="15640">
                  <c:v>1098.99</c:v>
                </c:pt>
                <c:pt idx="15641">
                  <c:v>1825.84</c:v>
                </c:pt>
                <c:pt idx="15642">
                  <c:v>2496.6799999999998</c:v>
                </c:pt>
                <c:pt idx="15643">
                  <c:v>1478.81</c:v>
                </c:pt>
                <c:pt idx="15644">
                  <c:v>2025.65</c:v>
                </c:pt>
                <c:pt idx="15645">
                  <c:v>2466.2199999999998</c:v>
                </c:pt>
                <c:pt idx="15646">
                  <c:v>1147.68</c:v>
                </c:pt>
                <c:pt idx="15647">
                  <c:v>2309.92</c:v>
                </c:pt>
                <c:pt idx="15648">
                  <c:v>2115.4699999999998</c:v>
                </c:pt>
                <c:pt idx="15649">
                  <c:v>1326.74</c:v>
                </c:pt>
                <c:pt idx="15650">
                  <c:v>1623.51</c:v>
                </c:pt>
                <c:pt idx="15651">
                  <c:v>1784.23</c:v>
                </c:pt>
                <c:pt idx="15652">
                  <c:v>2038.33</c:v>
                </c:pt>
                <c:pt idx="15653">
                  <c:v>2273.17</c:v>
                </c:pt>
                <c:pt idx="15654">
                  <c:v>1334.38</c:v>
                </c:pt>
                <c:pt idx="15655">
                  <c:v>1065.9100000000001</c:v>
                </c:pt>
                <c:pt idx="15656">
                  <c:v>1954.08</c:v>
                </c:pt>
                <c:pt idx="15657">
                  <c:v>1736.99</c:v>
                </c:pt>
                <c:pt idx="15658">
                  <c:v>2097.21</c:v>
                </c:pt>
                <c:pt idx="15659">
                  <c:v>2165.4</c:v>
                </c:pt>
                <c:pt idx="15660">
                  <c:v>2057</c:v>
                </c:pt>
                <c:pt idx="15661">
                  <c:v>3959.39</c:v>
                </c:pt>
                <c:pt idx="15662">
                  <c:v>2240.62</c:v>
                </c:pt>
                <c:pt idx="15663">
                  <c:v>2126.09</c:v>
                </c:pt>
                <c:pt idx="15664">
                  <c:v>1571.35</c:v>
                </c:pt>
                <c:pt idx="15665">
                  <c:v>1303.6400000000001</c:v>
                </c:pt>
                <c:pt idx="15666">
                  <c:v>3162.47</c:v>
                </c:pt>
                <c:pt idx="15667">
                  <c:v>1357.25</c:v>
                </c:pt>
                <c:pt idx="15668">
                  <c:v>1184.51</c:v>
                </c:pt>
                <c:pt idx="15669">
                  <c:v>2406.36</c:v>
                </c:pt>
                <c:pt idx="15670">
                  <c:v>1695.7</c:v>
                </c:pt>
                <c:pt idx="15671">
                  <c:v>2134.52</c:v>
                </c:pt>
                <c:pt idx="15672">
                  <c:v>1492.38</c:v>
                </c:pt>
                <c:pt idx="15673">
                  <c:v>1930.72</c:v>
                </c:pt>
                <c:pt idx="15674">
                  <c:v>2092.5</c:v>
                </c:pt>
                <c:pt idx="15675">
                  <c:v>1800.33</c:v>
                </c:pt>
                <c:pt idx="15676">
                  <c:v>1896.95</c:v>
                </c:pt>
                <c:pt idx="15677">
                  <c:v>2177.9899999999998</c:v>
                </c:pt>
                <c:pt idx="15678">
                  <c:v>2100.33</c:v>
                </c:pt>
                <c:pt idx="15679">
                  <c:v>2172.1</c:v>
                </c:pt>
                <c:pt idx="15680">
                  <c:v>2137.0100000000002</c:v>
                </c:pt>
                <c:pt idx="15681">
                  <c:v>2367.14</c:v>
                </c:pt>
                <c:pt idx="15682">
                  <c:v>2470.9499999999998</c:v>
                </c:pt>
                <c:pt idx="15683">
                  <c:v>2260.4899999999998</c:v>
                </c:pt>
                <c:pt idx="15684">
                  <c:v>2224.2600000000002</c:v>
                </c:pt>
                <c:pt idx="15685">
                  <c:v>1496.57</c:v>
                </c:pt>
                <c:pt idx="15686">
                  <c:v>1775.8</c:v>
                </c:pt>
                <c:pt idx="15687">
                  <c:v>2009.75</c:v>
                </c:pt>
                <c:pt idx="15688">
                  <c:v>1577.71</c:v>
                </c:pt>
                <c:pt idx="15689">
                  <c:v>1811.35</c:v>
                </c:pt>
                <c:pt idx="15690">
                  <c:v>1974.61</c:v>
                </c:pt>
                <c:pt idx="15691">
                  <c:v>1394.8</c:v>
                </c:pt>
                <c:pt idx="15692">
                  <c:v>1119.1500000000001</c:v>
                </c:pt>
                <c:pt idx="15693">
                  <c:v>4329.17</c:v>
                </c:pt>
                <c:pt idx="15694">
                  <c:v>3162.87</c:v>
                </c:pt>
                <c:pt idx="15695">
                  <c:v>1884.89</c:v>
                </c:pt>
                <c:pt idx="15696">
                  <c:v>2064.5100000000002</c:v>
                </c:pt>
                <c:pt idx="15697">
                  <c:v>2295.9299999999998</c:v>
                </c:pt>
                <c:pt idx="15698">
                  <c:v>1510.5</c:v>
                </c:pt>
                <c:pt idx="15699">
                  <c:v>1513</c:v>
                </c:pt>
                <c:pt idx="15700">
                  <c:v>1060.71</c:v>
                </c:pt>
                <c:pt idx="15701">
                  <c:v>1311.16</c:v>
                </c:pt>
                <c:pt idx="15702">
                  <c:v>1493.07</c:v>
                </c:pt>
                <c:pt idx="15703">
                  <c:v>1851.49</c:v>
                </c:pt>
                <c:pt idx="15704">
                  <c:v>2143.94</c:v>
                </c:pt>
                <c:pt idx="15705">
                  <c:v>2360.0100000000002</c:v>
                </c:pt>
                <c:pt idx="15706">
                  <c:v>2189.8200000000002</c:v>
                </c:pt>
                <c:pt idx="15707">
                  <c:v>2037.18</c:v>
                </c:pt>
                <c:pt idx="15708">
                  <c:v>2405.42</c:v>
                </c:pt>
                <c:pt idx="15709">
                  <c:v>2447.5700000000002</c:v>
                </c:pt>
                <c:pt idx="15710">
                  <c:v>1575.3</c:v>
                </c:pt>
                <c:pt idx="15711">
                  <c:v>1628.67</c:v>
                </c:pt>
                <c:pt idx="15712">
                  <c:v>1655.72</c:v>
                </c:pt>
                <c:pt idx="15713">
                  <c:v>1981.03</c:v>
                </c:pt>
                <c:pt idx="15714">
                  <c:v>1857.15</c:v>
                </c:pt>
                <c:pt idx="15715">
                  <c:v>2126.54</c:v>
                </c:pt>
                <c:pt idx="15716">
                  <c:v>1693.21</c:v>
                </c:pt>
                <c:pt idx="15717">
                  <c:v>2364.7800000000002</c:v>
                </c:pt>
                <c:pt idx="15718">
                  <c:v>1182.43</c:v>
                </c:pt>
                <c:pt idx="15719">
                  <c:v>2212.5</c:v>
                </c:pt>
                <c:pt idx="15720">
                  <c:v>1692.34</c:v>
                </c:pt>
                <c:pt idx="15721">
                  <c:v>1825.2</c:v>
                </c:pt>
                <c:pt idx="15722">
                  <c:v>1752.39</c:v>
                </c:pt>
                <c:pt idx="15723">
                  <c:v>2651.24</c:v>
                </c:pt>
                <c:pt idx="15724">
                  <c:v>2214.36</c:v>
                </c:pt>
                <c:pt idx="15725">
                  <c:v>1801.58</c:v>
                </c:pt>
                <c:pt idx="15726">
                  <c:v>1644.32</c:v>
                </c:pt>
                <c:pt idx="15727">
                  <c:v>1972.92</c:v>
                </c:pt>
                <c:pt idx="15728">
                  <c:v>2373.87</c:v>
                </c:pt>
                <c:pt idx="15729">
                  <c:v>2387.29</c:v>
                </c:pt>
                <c:pt idx="15730">
                  <c:v>2321.6799999999998</c:v>
                </c:pt>
                <c:pt idx="15731">
                  <c:v>1865.49</c:v>
                </c:pt>
                <c:pt idx="15732">
                  <c:v>1839.63</c:v>
                </c:pt>
                <c:pt idx="15733">
                  <c:v>1767.83</c:v>
                </c:pt>
                <c:pt idx="15734">
                  <c:v>1815.11</c:v>
                </c:pt>
                <c:pt idx="15735">
                  <c:v>1489.29</c:v>
                </c:pt>
                <c:pt idx="15736">
                  <c:v>1670.84</c:v>
                </c:pt>
                <c:pt idx="15737">
                  <c:v>1672.06</c:v>
                </c:pt>
                <c:pt idx="15738">
                  <c:v>1995.36</c:v>
                </c:pt>
                <c:pt idx="15739">
                  <c:v>1979.5</c:v>
                </c:pt>
                <c:pt idx="15740">
                  <c:v>1519.64</c:v>
                </c:pt>
                <c:pt idx="15741">
                  <c:v>1534.94</c:v>
                </c:pt>
                <c:pt idx="15742">
                  <c:v>1382.59</c:v>
                </c:pt>
                <c:pt idx="15743">
                  <c:v>1985.32</c:v>
                </c:pt>
                <c:pt idx="15744">
                  <c:v>1786.79</c:v>
                </c:pt>
                <c:pt idx="15745">
                  <c:v>1796.35</c:v>
                </c:pt>
                <c:pt idx="15746">
                  <c:v>1711.04</c:v>
                </c:pt>
                <c:pt idx="15747">
                  <c:v>1728.74</c:v>
                </c:pt>
                <c:pt idx="15748">
                  <c:v>5345.26</c:v>
                </c:pt>
                <c:pt idx="15749">
                  <c:v>1582.99</c:v>
                </c:pt>
                <c:pt idx="15750">
                  <c:v>1656.41</c:v>
                </c:pt>
                <c:pt idx="15751">
                  <c:v>1574.41</c:v>
                </c:pt>
                <c:pt idx="15752">
                  <c:v>2312.17</c:v>
                </c:pt>
                <c:pt idx="15753">
                  <c:v>1594.44</c:v>
                </c:pt>
                <c:pt idx="15754">
                  <c:v>1518.89</c:v>
                </c:pt>
                <c:pt idx="15755">
                  <c:v>1498.32</c:v>
                </c:pt>
                <c:pt idx="15756">
                  <c:v>1893.7</c:v>
                </c:pt>
                <c:pt idx="15757">
                  <c:v>2271.21</c:v>
                </c:pt>
                <c:pt idx="15758">
                  <c:v>1614.49</c:v>
                </c:pt>
                <c:pt idx="15759">
                  <c:v>2011.11</c:v>
                </c:pt>
                <c:pt idx="15760">
                  <c:v>1750.29</c:v>
                </c:pt>
                <c:pt idx="15761">
                  <c:v>1761.86</c:v>
                </c:pt>
                <c:pt idx="15762">
                  <c:v>1794.33</c:v>
                </c:pt>
                <c:pt idx="15763">
                  <c:v>2495.5700000000002</c:v>
                </c:pt>
                <c:pt idx="15764">
                  <c:v>1883.08</c:v>
                </c:pt>
                <c:pt idx="15765">
                  <c:v>2212.21</c:v>
                </c:pt>
                <c:pt idx="15766">
                  <c:v>1669.58</c:v>
                </c:pt>
                <c:pt idx="15767">
                  <c:v>1155.3499999999999</c:v>
                </c:pt>
                <c:pt idx="15768">
                  <c:v>2479.86</c:v>
                </c:pt>
                <c:pt idx="15769">
                  <c:v>2253.71</c:v>
                </c:pt>
                <c:pt idx="15770">
                  <c:v>2389.8000000000002</c:v>
                </c:pt>
                <c:pt idx="15771">
                  <c:v>1506.38</c:v>
                </c:pt>
                <c:pt idx="15772">
                  <c:v>1791.73</c:v>
                </c:pt>
                <c:pt idx="15773">
                  <c:v>3622.15</c:v>
                </c:pt>
                <c:pt idx="15774">
                  <c:v>3297.98</c:v>
                </c:pt>
                <c:pt idx="15775">
                  <c:v>1299.52</c:v>
                </c:pt>
                <c:pt idx="15776">
                  <c:v>2356.42</c:v>
                </c:pt>
                <c:pt idx="15777">
                  <c:v>1933.4</c:v>
                </c:pt>
                <c:pt idx="15778">
                  <c:v>2149.31</c:v>
                </c:pt>
                <c:pt idx="15779">
                  <c:v>2202.1</c:v>
                </c:pt>
                <c:pt idx="15780">
                  <c:v>1846.39</c:v>
                </c:pt>
                <c:pt idx="15781">
                  <c:v>2731.26</c:v>
                </c:pt>
                <c:pt idx="15782">
                  <c:v>4608.45</c:v>
                </c:pt>
                <c:pt idx="15783">
                  <c:v>2098.35</c:v>
                </c:pt>
                <c:pt idx="15784">
                  <c:v>2166.4899999999998</c:v>
                </c:pt>
                <c:pt idx="15785">
                  <c:v>3022.28</c:v>
                </c:pt>
                <c:pt idx="15786">
                  <c:v>1945.57</c:v>
                </c:pt>
                <c:pt idx="15787">
                  <c:v>1934.67</c:v>
                </c:pt>
                <c:pt idx="15788">
                  <c:v>2286.77</c:v>
                </c:pt>
                <c:pt idx="15789">
                  <c:v>3050.78</c:v>
                </c:pt>
                <c:pt idx="15790">
                  <c:v>2631.32</c:v>
                </c:pt>
                <c:pt idx="15791">
                  <c:v>2151.0700000000002</c:v>
                </c:pt>
                <c:pt idx="15792">
                  <c:v>1856.31</c:v>
                </c:pt>
                <c:pt idx="15793">
                  <c:v>2370.89</c:v>
                </c:pt>
                <c:pt idx="15794">
                  <c:v>2362.65</c:v>
                </c:pt>
                <c:pt idx="15795">
                  <c:v>2040.03</c:v>
                </c:pt>
                <c:pt idx="15796">
                  <c:v>2561.16</c:v>
                </c:pt>
                <c:pt idx="15797">
                  <c:v>2297.75</c:v>
                </c:pt>
                <c:pt idx="15798">
                  <c:v>1823.01</c:v>
                </c:pt>
                <c:pt idx="15799">
                  <c:v>1779.03</c:v>
                </c:pt>
                <c:pt idx="15800">
                  <c:v>1361.79</c:v>
                </c:pt>
                <c:pt idx="15801">
                  <c:v>1995.99</c:v>
                </c:pt>
                <c:pt idx="15802">
                  <c:v>1542.11</c:v>
                </c:pt>
                <c:pt idx="15803">
                  <c:v>1897.02</c:v>
                </c:pt>
                <c:pt idx="15804">
                  <c:v>1964.61</c:v>
                </c:pt>
                <c:pt idx="15805">
                  <c:v>2171.8200000000002</c:v>
                </c:pt>
                <c:pt idx="15806">
                  <c:v>2087.94</c:v>
                </c:pt>
                <c:pt idx="15807">
                  <c:v>1975.57</c:v>
                </c:pt>
                <c:pt idx="15808">
                  <c:v>2472.94</c:v>
                </c:pt>
                <c:pt idx="15809">
                  <c:v>2532.7399999999998</c:v>
                </c:pt>
                <c:pt idx="15810">
                  <c:v>2218.2199999999998</c:v>
                </c:pt>
                <c:pt idx="15811">
                  <c:v>2100.5500000000002</c:v>
                </c:pt>
                <c:pt idx="15812">
                  <c:v>3212.8</c:v>
                </c:pt>
                <c:pt idx="15813">
                  <c:v>2356.79</c:v>
                </c:pt>
                <c:pt idx="15814">
                  <c:v>3186.28</c:v>
                </c:pt>
                <c:pt idx="15815">
                  <c:v>2194.42</c:v>
                </c:pt>
                <c:pt idx="15816">
                  <c:v>3863.56</c:v>
                </c:pt>
                <c:pt idx="15817">
                  <c:v>1679.2</c:v>
                </c:pt>
                <c:pt idx="15818">
                  <c:v>1986.01</c:v>
                </c:pt>
                <c:pt idx="15819">
                  <c:v>2077.89</c:v>
                </c:pt>
                <c:pt idx="15820">
                  <c:v>1716.81</c:v>
                </c:pt>
                <c:pt idx="15821">
                  <c:v>2012.68</c:v>
                </c:pt>
                <c:pt idx="15822">
                  <c:v>2188.58</c:v>
                </c:pt>
                <c:pt idx="15823">
                  <c:v>2130.1</c:v>
                </c:pt>
                <c:pt idx="15824">
                  <c:v>2318.75</c:v>
                </c:pt>
                <c:pt idx="15825">
                  <c:v>1982.35</c:v>
                </c:pt>
                <c:pt idx="15826">
                  <c:v>1889.25</c:v>
                </c:pt>
                <c:pt idx="15827">
                  <c:v>2692.67</c:v>
                </c:pt>
                <c:pt idx="15828">
                  <c:v>2011.34</c:v>
                </c:pt>
                <c:pt idx="15829">
                  <c:v>2218.4899999999998</c:v>
                </c:pt>
                <c:pt idx="15830">
                  <c:v>2445.66</c:v>
                </c:pt>
                <c:pt idx="15831">
                  <c:v>1837.25</c:v>
                </c:pt>
                <c:pt idx="15832">
                  <c:v>2666.72</c:v>
                </c:pt>
                <c:pt idx="15833">
                  <c:v>2450.4499999999998</c:v>
                </c:pt>
                <c:pt idx="15834">
                  <c:v>2027.47</c:v>
                </c:pt>
                <c:pt idx="15835">
                  <c:v>2596.5700000000002</c:v>
                </c:pt>
                <c:pt idx="15836">
                  <c:v>2638.86</c:v>
                </c:pt>
                <c:pt idx="15837">
                  <c:v>1833.71</c:v>
                </c:pt>
                <c:pt idx="15838">
                  <c:v>1741.36</c:v>
                </c:pt>
                <c:pt idx="15839">
                  <c:v>4287.47</c:v>
                </c:pt>
                <c:pt idx="15840">
                  <c:v>2506.5500000000002</c:v>
                </c:pt>
                <c:pt idx="15841">
                  <c:v>2449.33</c:v>
                </c:pt>
                <c:pt idx="15842">
                  <c:v>2229.3200000000002</c:v>
                </c:pt>
                <c:pt idx="15843">
                  <c:v>1944.91</c:v>
                </c:pt>
                <c:pt idx="15844">
                  <c:v>2167.71</c:v>
                </c:pt>
                <c:pt idx="15845">
                  <c:v>1960.89</c:v>
                </c:pt>
                <c:pt idx="15846">
                  <c:v>2126.42</c:v>
                </c:pt>
                <c:pt idx="15847">
                  <c:v>2362.2800000000002</c:v>
                </c:pt>
                <c:pt idx="15848">
                  <c:v>2441.25</c:v>
                </c:pt>
                <c:pt idx="15849">
                  <c:v>1721.93</c:v>
                </c:pt>
                <c:pt idx="15850">
                  <c:v>1849.95</c:v>
                </c:pt>
                <c:pt idx="15851">
                  <c:v>1853.62</c:v>
                </c:pt>
                <c:pt idx="15852">
                  <c:v>1946.38</c:v>
                </c:pt>
                <c:pt idx="15853">
                  <c:v>2159.84</c:v>
                </c:pt>
                <c:pt idx="15854">
                  <c:v>1816</c:v>
                </c:pt>
                <c:pt idx="15855">
                  <c:v>2090.62</c:v>
                </c:pt>
                <c:pt idx="15856">
                  <c:v>2388.12</c:v>
                </c:pt>
                <c:pt idx="15857">
                  <c:v>1850.07</c:v>
                </c:pt>
                <c:pt idx="15858">
                  <c:v>2120.14</c:v>
                </c:pt>
                <c:pt idx="15859">
                  <c:v>2124.67</c:v>
                </c:pt>
                <c:pt idx="15860">
                  <c:v>2035.41</c:v>
                </c:pt>
                <c:pt idx="15861">
                  <c:v>1935.36</c:v>
                </c:pt>
                <c:pt idx="15862">
                  <c:v>3134.47</c:v>
                </c:pt>
                <c:pt idx="15863">
                  <c:v>2836.6</c:v>
                </c:pt>
                <c:pt idx="15864">
                  <c:v>2334.12</c:v>
                </c:pt>
                <c:pt idx="15865">
                  <c:v>2233.5700000000002</c:v>
                </c:pt>
                <c:pt idx="15866">
                  <c:v>1725.28</c:v>
                </c:pt>
                <c:pt idx="15867">
                  <c:v>1976.94</c:v>
                </c:pt>
                <c:pt idx="15868">
                  <c:v>2431.94</c:v>
                </c:pt>
                <c:pt idx="15869">
                  <c:v>2033.43</c:v>
                </c:pt>
                <c:pt idx="15870">
                  <c:v>2513.44</c:v>
                </c:pt>
                <c:pt idx="15871">
                  <c:v>1628.72</c:v>
                </c:pt>
                <c:pt idx="15872">
                  <c:v>2781.82</c:v>
                </c:pt>
                <c:pt idx="15873">
                  <c:v>2851.82</c:v>
                </c:pt>
                <c:pt idx="15874">
                  <c:v>1751.25</c:v>
                </c:pt>
                <c:pt idx="15875">
                  <c:v>2294.85</c:v>
                </c:pt>
                <c:pt idx="15876">
                  <c:v>1865.23</c:v>
                </c:pt>
                <c:pt idx="15877">
                  <c:v>3351.5</c:v>
                </c:pt>
                <c:pt idx="15878">
                  <c:v>3514.26</c:v>
                </c:pt>
                <c:pt idx="15879">
                  <c:v>2809.79</c:v>
                </c:pt>
                <c:pt idx="15880">
                  <c:v>2396.2399999999998</c:v>
                </c:pt>
                <c:pt idx="15881">
                  <c:v>1617.55</c:v>
                </c:pt>
                <c:pt idx="15882">
                  <c:v>3339.5</c:v>
                </c:pt>
                <c:pt idx="15883">
                  <c:v>1633.94</c:v>
                </c:pt>
                <c:pt idx="15884">
                  <c:v>243.62</c:v>
                </c:pt>
                <c:pt idx="15885">
                  <c:v>1878.92</c:v>
                </c:pt>
                <c:pt idx="15886">
                  <c:v>2877.08</c:v>
                </c:pt>
                <c:pt idx="15887">
                  <c:v>4548.2700000000004</c:v>
                </c:pt>
                <c:pt idx="15888">
                  <c:v>4756.57</c:v>
                </c:pt>
                <c:pt idx="15889">
                  <c:v>3645.59</c:v>
                </c:pt>
                <c:pt idx="15890">
                  <c:v>2509.0100000000002</c:v>
                </c:pt>
                <c:pt idx="15891">
                  <c:v>2338.15</c:v>
                </c:pt>
                <c:pt idx="15892">
                  <c:v>2663.02</c:v>
                </c:pt>
                <c:pt idx="15893">
                  <c:v>1825.68</c:v>
                </c:pt>
                <c:pt idx="15894">
                  <c:v>1932</c:v>
                </c:pt>
                <c:pt idx="15895">
                  <c:v>1621.05</c:v>
                </c:pt>
                <c:pt idx="15896">
                  <c:v>1773.28</c:v>
                </c:pt>
                <c:pt idx="15897">
                  <c:v>2233.7199999999998</c:v>
                </c:pt>
                <c:pt idx="15898">
                  <c:v>1268.8499999999999</c:v>
                </c:pt>
                <c:pt idx="15899">
                  <c:v>1768.48</c:v>
                </c:pt>
                <c:pt idx="15900">
                  <c:v>2426.29</c:v>
                </c:pt>
                <c:pt idx="15901">
                  <c:v>1694.56</c:v>
                </c:pt>
                <c:pt idx="15902">
                  <c:v>1622.51</c:v>
                </c:pt>
                <c:pt idx="15903">
                  <c:v>2064.31</c:v>
                </c:pt>
                <c:pt idx="15904">
                  <c:v>1795.44</c:v>
                </c:pt>
                <c:pt idx="15905">
                  <c:v>2312.1999999999998</c:v>
                </c:pt>
                <c:pt idx="15906">
                  <c:v>2232.88</c:v>
                </c:pt>
                <c:pt idx="15907">
                  <c:v>1852.41</c:v>
                </c:pt>
                <c:pt idx="15908">
                  <c:v>1492.84</c:v>
                </c:pt>
                <c:pt idx="15909">
                  <c:v>1960.6</c:v>
                </c:pt>
                <c:pt idx="15910">
                  <c:v>1764.15</c:v>
                </c:pt>
                <c:pt idx="15911">
                  <c:v>1830.26</c:v>
                </c:pt>
                <c:pt idx="15912">
                  <c:v>2332.9699999999998</c:v>
                </c:pt>
                <c:pt idx="15913">
                  <c:v>2239.9899999999998</c:v>
                </c:pt>
                <c:pt idx="15914">
                  <c:v>2114.1799999999998</c:v>
                </c:pt>
                <c:pt idx="15915">
                  <c:v>2601.65</c:v>
                </c:pt>
                <c:pt idx="15916">
                  <c:v>1734.66</c:v>
                </c:pt>
                <c:pt idx="15917">
                  <c:v>1845.67</c:v>
                </c:pt>
                <c:pt idx="15918">
                  <c:v>2023.42</c:v>
                </c:pt>
                <c:pt idx="15919">
                  <c:v>1795.3</c:v>
                </c:pt>
                <c:pt idx="15920">
                  <c:v>3138.19</c:v>
                </c:pt>
                <c:pt idx="15921">
                  <c:v>4987.83</c:v>
                </c:pt>
                <c:pt idx="15922">
                  <c:v>2082.15</c:v>
                </c:pt>
                <c:pt idx="15923">
                  <c:v>1995.92</c:v>
                </c:pt>
                <c:pt idx="15924">
                  <c:v>2135.85</c:v>
                </c:pt>
                <c:pt idx="15925">
                  <c:v>2434.35</c:v>
                </c:pt>
                <c:pt idx="15926">
                  <c:v>1747.39</c:v>
                </c:pt>
                <c:pt idx="15927">
                  <c:v>1608.16</c:v>
                </c:pt>
                <c:pt idx="15928">
                  <c:v>1834.9</c:v>
                </c:pt>
                <c:pt idx="15929">
                  <c:v>2227.84</c:v>
                </c:pt>
                <c:pt idx="15930">
                  <c:v>2558.39</c:v>
                </c:pt>
                <c:pt idx="15931">
                  <c:v>1532.11</c:v>
                </c:pt>
                <c:pt idx="15932">
                  <c:v>1606.7</c:v>
                </c:pt>
                <c:pt idx="15933">
                  <c:v>1535.1</c:v>
                </c:pt>
                <c:pt idx="15934">
                  <c:v>1081.6199999999999</c:v>
                </c:pt>
                <c:pt idx="15935">
                  <c:v>2311.02</c:v>
                </c:pt>
                <c:pt idx="15936">
                  <c:v>1151.3399999999999</c:v>
                </c:pt>
                <c:pt idx="15937">
                  <c:v>1963.17</c:v>
                </c:pt>
                <c:pt idx="15938">
                  <c:v>1441.16</c:v>
                </c:pt>
                <c:pt idx="15939">
                  <c:v>1756.88</c:v>
                </c:pt>
                <c:pt idx="15940">
                  <c:v>2353.6999999999998</c:v>
                </c:pt>
                <c:pt idx="15941">
                  <c:v>2641.7</c:v>
                </c:pt>
                <c:pt idx="15942">
                  <c:v>2462.2600000000002</c:v>
                </c:pt>
                <c:pt idx="15943">
                  <c:v>2392.8200000000002</c:v>
                </c:pt>
                <c:pt idx="15944">
                  <c:v>2040.49</c:v>
                </c:pt>
                <c:pt idx="15945">
                  <c:v>1666.56</c:v>
                </c:pt>
                <c:pt idx="15946">
                  <c:v>1220.1099999999999</c:v>
                </c:pt>
                <c:pt idx="15947">
                  <c:v>2509.9899999999998</c:v>
                </c:pt>
                <c:pt idx="15948">
                  <c:v>1964.3</c:v>
                </c:pt>
                <c:pt idx="15949">
                  <c:v>1436.7</c:v>
                </c:pt>
                <c:pt idx="15950">
                  <c:v>1715.65</c:v>
                </c:pt>
                <c:pt idx="15951">
                  <c:v>1539.32</c:v>
                </c:pt>
                <c:pt idx="15952">
                  <c:v>1718.26</c:v>
                </c:pt>
                <c:pt idx="15953">
                  <c:v>1846.41</c:v>
                </c:pt>
                <c:pt idx="15954">
                  <c:v>2077.58</c:v>
                </c:pt>
                <c:pt idx="15955">
                  <c:v>1946.91</c:v>
                </c:pt>
                <c:pt idx="15956">
                  <c:v>2060.9899999999998</c:v>
                </c:pt>
                <c:pt idx="15957">
                  <c:v>1365.86</c:v>
                </c:pt>
                <c:pt idx="15958">
                  <c:v>1468.96</c:v>
                </c:pt>
                <c:pt idx="15959">
                  <c:v>1583.93</c:v>
                </c:pt>
                <c:pt idx="15960">
                  <c:v>2117.48</c:v>
                </c:pt>
                <c:pt idx="15961">
                  <c:v>1537.07</c:v>
                </c:pt>
                <c:pt idx="15962">
                  <c:v>4275.6499999999996</c:v>
                </c:pt>
                <c:pt idx="15963">
                  <c:v>2816.25</c:v>
                </c:pt>
                <c:pt idx="15964">
                  <c:v>2324.65</c:v>
                </c:pt>
                <c:pt idx="15965">
                  <c:v>2214.2800000000002</c:v>
                </c:pt>
                <c:pt idx="15966">
                  <c:v>2148.81</c:v>
                </c:pt>
                <c:pt idx="15967">
                  <c:v>1727.53</c:v>
                </c:pt>
                <c:pt idx="15968">
                  <c:v>1258.33</c:v>
                </c:pt>
                <c:pt idx="15969">
                  <c:v>1646.99</c:v>
                </c:pt>
                <c:pt idx="15970">
                  <c:v>947.86</c:v>
                </c:pt>
                <c:pt idx="15971">
                  <c:v>2786.09</c:v>
                </c:pt>
                <c:pt idx="15972">
                  <c:v>1798.72</c:v>
                </c:pt>
                <c:pt idx="15973">
                  <c:v>1712.64</c:v>
                </c:pt>
                <c:pt idx="15974">
                  <c:v>2143.06</c:v>
                </c:pt>
                <c:pt idx="15975">
                  <c:v>1512.46</c:v>
                </c:pt>
                <c:pt idx="15976">
                  <c:v>1236.48</c:v>
                </c:pt>
                <c:pt idx="15977">
                  <c:v>1455.46</c:v>
                </c:pt>
                <c:pt idx="15978">
                  <c:v>1471.44</c:v>
                </c:pt>
                <c:pt idx="15979">
                  <c:v>1421.15</c:v>
                </c:pt>
                <c:pt idx="15980">
                  <c:v>1549.87</c:v>
                </c:pt>
                <c:pt idx="15981">
                  <c:v>1625.93</c:v>
                </c:pt>
                <c:pt idx="15982">
                  <c:v>1708.24</c:v>
                </c:pt>
                <c:pt idx="15983">
                  <c:v>1580.26</c:v>
                </c:pt>
                <c:pt idx="15984">
                  <c:v>2081.09</c:v>
                </c:pt>
                <c:pt idx="15985">
                  <c:v>1515.36</c:v>
                </c:pt>
                <c:pt idx="15986">
                  <c:v>1465.1</c:v>
                </c:pt>
                <c:pt idx="15987">
                  <c:v>1372.47</c:v>
                </c:pt>
                <c:pt idx="15988">
                  <c:v>1189.52</c:v>
                </c:pt>
                <c:pt idx="15989">
                  <c:v>2107.41</c:v>
                </c:pt>
                <c:pt idx="15990">
                  <c:v>1442.77</c:v>
                </c:pt>
                <c:pt idx="15991">
                  <c:v>1207.6300000000001</c:v>
                </c:pt>
                <c:pt idx="15992">
                  <c:v>1683.9</c:v>
                </c:pt>
                <c:pt idx="15993">
                  <c:v>1391.43</c:v>
                </c:pt>
                <c:pt idx="15994">
                  <c:v>1010.53</c:v>
                </c:pt>
                <c:pt idx="15995">
                  <c:v>1741.93</c:v>
                </c:pt>
                <c:pt idx="15996">
                  <c:v>1117.73</c:v>
                </c:pt>
                <c:pt idx="15997">
                  <c:v>877.8</c:v>
                </c:pt>
                <c:pt idx="15998">
                  <c:v>1578.91</c:v>
                </c:pt>
                <c:pt idx="15999">
                  <c:v>1010.15</c:v>
                </c:pt>
                <c:pt idx="16000">
                  <c:v>1066.93</c:v>
                </c:pt>
                <c:pt idx="16001">
                  <c:v>1132.51</c:v>
                </c:pt>
                <c:pt idx="16002">
                  <c:v>466.34</c:v>
                </c:pt>
                <c:pt idx="16003">
                  <c:v>1875.3</c:v>
                </c:pt>
                <c:pt idx="16004">
                  <c:v>1623.03</c:v>
                </c:pt>
                <c:pt idx="16005">
                  <c:v>1564.2</c:v>
                </c:pt>
                <c:pt idx="16006">
                  <c:v>847.95</c:v>
                </c:pt>
                <c:pt idx="16007">
                  <c:v>1020.54</c:v>
                </c:pt>
                <c:pt idx="16008">
                  <c:v>1124.48</c:v>
                </c:pt>
                <c:pt idx="16009">
                  <c:v>1350.15</c:v>
                </c:pt>
                <c:pt idx="16010">
                  <c:v>862.72</c:v>
                </c:pt>
                <c:pt idx="16011">
                  <c:v>1122.97</c:v>
                </c:pt>
                <c:pt idx="16012">
                  <c:v>1034.54</c:v>
                </c:pt>
                <c:pt idx="16013">
                  <c:v>1223.3</c:v>
                </c:pt>
                <c:pt idx="16014">
                  <c:v>1035.5999999999999</c:v>
                </c:pt>
                <c:pt idx="16015">
                  <c:v>875.96</c:v>
                </c:pt>
                <c:pt idx="16016">
                  <c:v>1224.33</c:v>
                </c:pt>
                <c:pt idx="16017">
                  <c:v>1311.68</c:v>
                </c:pt>
                <c:pt idx="16018">
                  <c:v>1140.0999999999999</c:v>
                </c:pt>
                <c:pt idx="16019">
                  <c:v>1356.84</c:v>
                </c:pt>
                <c:pt idx="16020">
                  <c:v>1063.8800000000001</c:v>
                </c:pt>
                <c:pt idx="16021">
                  <c:v>1094.02</c:v>
                </c:pt>
                <c:pt idx="16022">
                  <c:v>2099.17</c:v>
                </c:pt>
                <c:pt idx="16023">
                  <c:v>1202</c:v>
                </c:pt>
                <c:pt idx="16024">
                  <c:v>1612.81</c:v>
                </c:pt>
                <c:pt idx="16025">
                  <c:v>2592.1999999999998</c:v>
                </c:pt>
                <c:pt idx="16026">
                  <c:v>555.53</c:v>
                </c:pt>
                <c:pt idx="16027">
                  <c:v>607.80999999999995</c:v>
                </c:pt>
                <c:pt idx="16028">
                  <c:v>1045.32</c:v>
                </c:pt>
                <c:pt idx="16029">
                  <c:v>1543.41</c:v>
                </c:pt>
                <c:pt idx="16030">
                  <c:v>666.25</c:v>
                </c:pt>
                <c:pt idx="16031">
                  <c:v>663.4</c:v>
                </c:pt>
                <c:pt idx="16032">
                  <c:v>1080.2</c:v>
                </c:pt>
                <c:pt idx="16033">
                  <c:v>3366.91</c:v>
                </c:pt>
                <c:pt idx="16034">
                  <c:v>1137.23</c:v>
                </c:pt>
                <c:pt idx="16035">
                  <c:v>821.9</c:v>
                </c:pt>
                <c:pt idx="16036">
                  <c:v>598.23</c:v>
                </c:pt>
                <c:pt idx="16037">
                  <c:v>597.32000000000005</c:v>
                </c:pt>
                <c:pt idx="16038">
                  <c:v>1257.25</c:v>
                </c:pt>
                <c:pt idx="16039">
                  <c:v>1929.55</c:v>
                </c:pt>
                <c:pt idx="16040">
                  <c:v>1101.54</c:v>
                </c:pt>
                <c:pt idx="16041">
                  <c:v>1343.42</c:v>
                </c:pt>
                <c:pt idx="16042">
                  <c:v>1573.62</c:v>
                </c:pt>
                <c:pt idx="16043">
                  <c:v>1475.06</c:v>
                </c:pt>
                <c:pt idx="16044">
                  <c:v>1497.75</c:v>
                </c:pt>
                <c:pt idx="16045">
                  <c:v>1253.81</c:v>
                </c:pt>
                <c:pt idx="16046">
                  <c:v>1375.54</c:v>
                </c:pt>
                <c:pt idx="16047">
                  <c:v>1494.02</c:v>
                </c:pt>
                <c:pt idx="16048">
                  <c:v>1032.5999999999999</c:v>
                </c:pt>
                <c:pt idx="16049">
                  <c:v>1249.1600000000001</c:v>
                </c:pt>
                <c:pt idx="16050">
                  <c:v>1058.1400000000001</c:v>
                </c:pt>
                <c:pt idx="16051">
                  <c:v>388.29</c:v>
                </c:pt>
                <c:pt idx="16052">
                  <c:v>1045.77</c:v>
                </c:pt>
                <c:pt idx="16053">
                  <c:v>621.37</c:v>
                </c:pt>
                <c:pt idx="16054">
                  <c:v>380.7</c:v>
                </c:pt>
                <c:pt idx="16055">
                  <c:v>795.41</c:v>
                </c:pt>
                <c:pt idx="16056">
                  <c:v>886.54</c:v>
                </c:pt>
                <c:pt idx="16057">
                  <c:v>1341.81</c:v>
                </c:pt>
                <c:pt idx="16058">
                  <c:v>595.84</c:v>
                </c:pt>
                <c:pt idx="16059">
                  <c:v>1042.28</c:v>
                </c:pt>
                <c:pt idx="16060">
                  <c:v>1221.28</c:v>
                </c:pt>
                <c:pt idx="16061">
                  <c:v>757.48</c:v>
                </c:pt>
                <c:pt idx="16062">
                  <c:v>576.54</c:v>
                </c:pt>
                <c:pt idx="16063">
                  <c:v>1138.9100000000001</c:v>
                </c:pt>
                <c:pt idx="16064">
                  <c:v>449.03</c:v>
                </c:pt>
                <c:pt idx="16065">
                  <c:v>1163.21</c:v>
                </c:pt>
                <c:pt idx="16066">
                  <c:v>1002.04</c:v>
                </c:pt>
                <c:pt idx="16067">
                  <c:v>934.92</c:v>
                </c:pt>
                <c:pt idx="16068">
                  <c:v>242.14</c:v>
                </c:pt>
                <c:pt idx="16069">
                  <c:v>320.61</c:v>
                </c:pt>
                <c:pt idx="16070">
                  <c:v>492.74</c:v>
                </c:pt>
                <c:pt idx="16071">
                  <c:v>995.24</c:v>
                </c:pt>
                <c:pt idx="16072">
                  <c:v>1233.5999999999999</c:v>
                </c:pt>
                <c:pt idx="16073">
                  <c:v>1105.22</c:v>
                </c:pt>
                <c:pt idx="16074">
                  <c:v>702.49</c:v>
                </c:pt>
                <c:pt idx="16075">
                  <c:v>610.42999999999995</c:v>
                </c:pt>
                <c:pt idx="16076">
                  <c:v>488.89</c:v>
                </c:pt>
                <c:pt idx="16077">
                  <c:v>1185.21</c:v>
                </c:pt>
                <c:pt idx="16078">
                  <c:v>1366.45</c:v>
                </c:pt>
                <c:pt idx="16079">
                  <c:v>176.12</c:v>
                </c:pt>
                <c:pt idx="16080">
                  <c:v>392.35</c:v>
                </c:pt>
                <c:pt idx="16081">
                  <c:v>521.27</c:v>
                </c:pt>
                <c:pt idx="16082">
                  <c:v>1000.05</c:v>
                </c:pt>
                <c:pt idx="16083">
                  <c:v>649.86</c:v>
                </c:pt>
                <c:pt idx="16084">
                  <c:v>1074.57</c:v>
                </c:pt>
                <c:pt idx="16085">
                  <c:v>576.32000000000005</c:v>
                </c:pt>
                <c:pt idx="16086">
                  <c:v>507.02</c:v>
                </c:pt>
                <c:pt idx="16087">
                  <c:v>706.19</c:v>
                </c:pt>
                <c:pt idx="16088">
                  <c:v>518.22</c:v>
                </c:pt>
                <c:pt idx="16089">
                  <c:v>51.91</c:v>
                </c:pt>
                <c:pt idx="16090">
                  <c:v>284.14</c:v>
                </c:pt>
                <c:pt idx="16091">
                  <c:v>268.62</c:v>
                </c:pt>
                <c:pt idx="16092">
                  <c:v>685.98</c:v>
                </c:pt>
                <c:pt idx="16093">
                  <c:v>412.1</c:v>
                </c:pt>
                <c:pt idx="16094">
                  <c:v>204.44</c:v>
                </c:pt>
                <c:pt idx="16095">
                  <c:v>774.82</c:v>
                </c:pt>
                <c:pt idx="16096">
                  <c:v>224.92</c:v>
                </c:pt>
                <c:pt idx="16097">
                  <c:v>937.58</c:v>
                </c:pt>
                <c:pt idx="16098">
                  <c:v>559.80999999999995</c:v>
                </c:pt>
                <c:pt idx="16099">
                  <c:v>260.08</c:v>
                </c:pt>
                <c:pt idx="16100">
                  <c:v>545.27</c:v>
                </c:pt>
                <c:pt idx="16101">
                  <c:v>519.86</c:v>
                </c:pt>
                <c:pt idx="16102">
                  <c:v>313.27</c:v>
                </c:pt>
                <c:pt idx="16103">
                  <c:v>523.95000000000005</c:v>
                </c:pt>
                <c:pt idx="16104">
                  <c:v>657.54</c:v>
                </c:pt>
                <c:pt idx="16105">
                  <c:v>448.94</c:v>
                </c:pt>
                <c:pt idx="16106">
                  <c:v>357.99</c:v>
                </c:pt>
                <c:pt idx="16107">
                  <c:v>1615.41</c:v>
                </c:pt>
                <c:pt idx="16108">
                  <c:v>723.11</c:v>
                </c:pt>
                <c:pt idx="16109">
                  <c:v>412.97</c:v>
                </c:pt>
                <c:pt idx="16110">
                  <c:v>774.16</c:v>
                </c:pt>
                <c:pt idx="16111">
                  <c:v>340.59</c:v>
                </c:pt>
                <c:pt idx="16112">
                  <c:v>270.56</c:v>
                </c:pt>
                <c:pt idx="16113">
                  <c:v>566.51</c:v>
                </c:pt>
                <c:pt idx="16114">
                  <c:v>1303.3</c:v>
                </c:pt>
                <c:pt idx="16115">
                  <c:v>774.02</c:v>
                </c:pt>
                <c:pt idx="16116">
                  <c:v>584.15</c:v>
                </c:pt>
                <c:pt idx="16117">
                  <c:v>737.68</c:v>
                </c:pt>
                <c:pt idx="16118">
                  <c:v>695.08</c:v>
                </c:pt>
                <c:pt idx="16119">
                  <c:v>189.25</c:v>
                </c:pt>
                <c:pt idx="16120">
                  <c:v>159.69</c:v>
                </c:pt>
                <c:pt idx="16121">
                  <c:v>618.75</c:v>
                </c:pt>
                <c:pt idx="16122">
                  <c:v>188.79</c:v>
                </c:pt>
                <c:pt idx="16123">
                  <c:v>1038.73</c:v>
                </c:pt>
                <c:pt idx="16124">
                  <c:v>258.45</c:v>
                </c:pt>
                <c:pt idx="16125">
                  <c:v>620.32000000000005</c:v>
                </c:pt>
                <c:pt idx="16126">
                  <c:v>823.12</c:v>
                </c:pt>
                <c:pt idx="16127">
                  <c:v>479.68</c:v>
                </c:pt>
                <c:pt idx="16128">
                  <c:v>421.27</c:v>
                </c:pt>
                <c:pt idx="16129">
                  <c:v>334.33</c:v>
                </c:pt>
                <c:pt idx="16130">
                  <c:v>233.59</c:v>
                </c:pt>
                <c:pt idx="16131">
                  <c:v>567.62</c:v>
                </c:pt>
                <c:pt idx="16132">
                  <c:v>296.72000000000003</c:v>
                </c:pt>
                <c:pt idx="16133">
                  <c:v>265.18</c:v>
                </c:pt>
                <c:pt idx="16134">
                  <c:v>241.93</c:v>
                </c:pt>
                <c:pt idx="16135">
                  <c:v>0.62</c:v>
                </c:pt>
                <c:pt idx="16136">
                  <c:v>236.72</c:v>
                </c:pt>
                <c:pt idx="16137">
                  <c:v>207.87</c:v>
                </c:pt>
                <c:pt idx="16138">
                  <c:v>469.67</c:v>
                </c:pt>
                <c:pt idx="16139">
                  <c:v>132.63</c:v>
                </c:pt>
                <c:pt idx="16140">
                  <c:v>269.70999999999998</c:v>
                </c:pt>
                <c:pt idx="16141">
                  <c:v>318.14</c:v>
                </c:pt>
                <c:pt idx="16142">
                  <c:v>114.45</c:v>
                </c:pt>
                <c:pt idx="16143">
                  <c:v>287.92</c:v>
                </c:pt>
                <c:pt idx="16144">
                  <c:v>204.87</c:v>
                </c:pt>
                <c:pt idx="16145">
                  <c:v>334.2</c:v>
                </c:pt>
                <c:pt idx="16146">
                  <c:v>384.14</c:v>
                </c:pt>
                <c:pt idx="16147">
                  <c:v>277.88</c:v>
                </c:pt>
                <c:pt idx="16148">
                  <c:v>558.91</c:v>
                </c:pt>
                <c:pt idx="16149">
                  <c:v>657.79</c:v>
                </c:pt>
                <c:pt idx="16150">
                  <c:v>303.58</c:v>
                </c:pt>
                <c:pt idx="16151">
                  <c:v>386.22</c:v>
                </c:pt>
                <c:pt idx="16152">
                  <c:v>102.38</c:v>
                </c:pt>
                <c:pt idx="16153">
                  <c:v>408.79</c:v>
                </c:pt>
                <c:pt idx="16154">
                  <c:v>346.95</c:v>
                </c:pt>
                <c:pt idx="16155">
                  <c:v>147.69999999999999</c:v>
                </c:pt>
                <c:pt idx="16156">
                  <c:v>344.32</c:v>
                </c:pt>
                <c:pt idx="16157">
                  <c:v>596.73</c:v>
                </c:pt>
                <c:pt idx="16158">
                  <c:v>525.36</c:v>
                </c:pt>
                <c:pt idx="16159">
                  <c:v>449.34</c:v>
                </c:pt>
                <c:pt idx="16160">
                  <c:v>239.96</c:v>
                </c:pt>
                <c:pt idx="16161">
                  <c:v>740.22</c:v>
                </c:pt>
                <c:pt idx="16162">
                  <c:v>203.25</c:v>
                </c:pt>
                <c:pt idx="16163">
                  <c:v>519.04</c:v>
                </c:pt>
                <c:pt idx="16164">
                  <c:v>441.15</c:v>
                </c:pt>
                <c:pt idx="16165">
                  <c:v>190.13</c:v>
                </c:pt>
                <c:pt idx="16166">
                  <c:v>198.25</c:v>
                </c:pt>
                <c:pt idx="16167">
                  <c:v>343.01</c:v>
                </c:pt>
                <c:pt idx="16168">
                  <c:v>1185.07</c:v>
                </c:pt>
                <c:pt idx="16169">
                  <c:v>179.43</c:v>
                </c:pt>
                <c:pt idx="16170">
                  <c:v>180.57</c:v>
                </c:pt>
                <c:pt idx="16171">
                  <c:v>220.01</c:v>
                </c:pt>
                <c:pt idx="16172">
                  <c:v>624.47</c:v>
                </c:pt>
                <c:pt idx="16173">
                  <c:v>582.02</c:v>
                </c:pt>
                <c:pt idx="16174">
                  <c:v>331.49</c:v>
                </c:pt>
                <c:pt idx="16175">
                  <c:v>228.12</c:v>
                </c:pt>
                <c:pt idx="16176">
                  <c:v>68.41</c:v>
                </c:pt>
                <c:pt idx="16177">
                  <c:v>420.5</c:v>
                </c:pt>
                <c:pt idx="16178">
                  <c:v>149.19</c:v>
                </c:pt>
                <c:pt idx="16179">
                  <c:v>514.1</c:v>
                </c:pt>
                <c:pt idx="16180">
                  <c:v>244.38</c:v>
                </c:pt>
                <c:pt idx="16181">
                  <c:v>0.62</c:v>
                </c:pt>
                <c:pt idx="16182">
                  <c:v>351.71</c:v>
                </c:pt>
                <c:pt idx="16183">
                  <c:v>648.62</c:v>
                </c:pt>
                <c:pt idx="16184">
                  <c:v>740.34</c:v>
                </c:pt>
                <c:pt idx="16185">
                  <c:v>227.8</c:v>
                </c:pt>
                <c:pt idx="16186">
                  <c:v>427.11</c:v>
                </c:pt>
                <c:pt idx="16187">
                  <c:v>501.05</c:v>
                </c:pt>
                <c:pt idx="16188">
                  <c:v>296.77</c:v>
                </c:pt>
                <c:pt idx="16189">
                  <c:v>409.99</c:v>
                </c:pt>
                <c:pt idx="16190">
                  <c:v>491.4</c:v>
                </c:pt>
                <c:pt idx="16191">
                  <c:v>74.38</c:v>
                </c:pt>
                <c:pt idx="16192">
                  <c:v>129.11000000000001</c:v>
                </c:pt>
                <c:pt idx="16193">
                  <c:v>301.11</c:v>
                </c:pt>
                <c:pt idx="16194">
                  <c:v>0.62</c:v>
                </c:pt>
                <c:pt idx="16195">
                  <c:v>136.26</c:v>
                </c:pt>
                <c:pt idx="16196">
                  <c:v>875.74</c:v>
                </c:pt>
                <c:pt idx="16197">
                  <c:v>91.98</c:v>
                </c:pt>
                <c:pt idx="16198">
                  <c:v>484.12</c:v>
                </c:pt>
                <c:pt idx="16199">
                  <c:v>341.17</c:v>
                </c:pt>
                <c:pt idx="16200">
                  <c:v>206.75</c:v>
                </c:pt>
                <c:pt idx="16201">
                  <c:v>331.83</c:v>
                </c:pt>
                <c:pt idx="16202">
                  <c:v>296.68</c:v>
                </c:pt>
                <c:pt idx="16203">
                  <c:v>134.29</c:v>
                </c:pt>
                <c:pt idx="16204">
                  <c:v>235.23</c:v>
                </c:pt>
                <c:pt idx="16205">
                  <c:v>538.41999999999996</c:v>
                </c:pt>
                <c:pt idx="16206">
                  <c:v>348.97</c:v>
                </c:pt>
                <c:pt idx="16207">
                  <c:v>563.42999999999995</c:v>
                </c:pt>
                <c:pt idx="16208">
                  <c:v>261.52</c:v>
                </c:pt>
                <c:pt idx="16209">
                  <c:v>236.31</c:v>
                </c:pt>
                <c:pt idx="16210">
                  <c:v>249.4</c:v>
                </c:pt>
                <c:pt idx="16211">
                  <c:v>898.28</c:v>
                </c:pt>
                <c:pt idx="16212">
                  <c:v>118.96</c:v>
                </c:pt>
                <c:pt idx="16213">
                  <c:v>239.5</c:v>
                </c:pt>
                <c:pt idx="16214">
                  <c:v>0.62</c:v>
                </c:pt>
                <c:pt idx="16215">
                  <c:v>644.01</c:v>
                </c:pt>
                <c:pt idx="16216">
                  <c:v>0.62</c:v>
                </c:pt>
                <c:pt idx="16217">
                  <c:v>0.62</c:v>
                </c:pt>
                <c:pt idx="16218">
                  <c:v>259.43</c:v>
                </c:pt>
                <c:pt idx="16219">
                  <c:v>159.63999999999999</c:v>
                </c:pt>
                <c:pt idx="16220">
                  <c:v>274.77999999999997</c:v>
                </c:pt>
                <c:pt idx="16221">
                  <c:v>445.45</c:v>
                </c:pt>
                <c:pt idx="16222">
                  <c:v>33.54</c:v>
                </c:pt>
                <c:pt idx="16223">
                  <c:v>335.96</c:v>
                </c:pt>
                <c:pt idx="16224">
                  <c:v>357.74</c:v>
                </c:pt>
                <c:pt idx="16225">
                  <c:v>786.33</c:v>
                </c:pt>
                <c:pt idx="16226">
                  <c:v>301.60000000000002</c:v>
                </c:pt>
                <c:pt idx="16227">
                  <c:v>89.49</c:v>
                </c:pt>
                <c:pt idx="16228">
                  <c:v>97.93</c:v>
                </c:pt>
                <c:pt idx="16229">
                  <c:v>114.16</c:v>
                </c:pt>
                <c:pt idx="16230">
                  <c:v>315.26</c:v>
                </c:pt>
                <c:pt idx="16231">
                  <c:v>185.25</c:v>
                </c:pt>
                <c:pt idx="16232">
                  <c:v>663.82</c:v>
                </c:pt>
                <c:pt idx="16233">
                  <c:v>165.15</c:v>
                </c:pt>
                <c:pt idx="16234">
                  <c:v>962.74</c:v>
                </c:pt>
                <c:pt idx="16235">
                  <c:v>0.62</c:v>
                </c:pt>
                <c:pt idx="16236">
                  <c:v>106.22</c:v>
                </c:pt>
                <c:pt idx="16237">
                  <c:v>78.56</c:v>
                </c:pt>
                <c:pt idx="16238">
                  <c:v>269.74</c:v>
                </c:pt>
                <c:pt idx="16239">
                  <c:v>644.24</c:v>
                </c:pt>
                <c:pt idx="16240">
                  <c:v>0.62</c:v>
                </c:pt>
                <c:pt idx="16241">
                  <c:v>146.47999999999999</c:v>
                </c:pt>
                <c:pt idx="16242">
                  <c:v>0.62</c:v>
                </c:pt>
                <c:pt idx="16243">
                  <c:v>263.23</c:v>
                </c:pt>
                <c:pt idx="16244">
                  <c:v>77.010000000000005</c:v>
                </c:pt>
                <c:pt idx="16245">
                  <c:v>315.18</c:v>
                </c:pt>
                <c:pt idx="16246">
                  <c:v>392.95</c:v>
                </c:pt>
                <c:pt idx="16247">
                  <c:v>314.25</c:v>
                </c:pt>
                <c:pt idx="16248">
                  <c:v>136.44</c:v>
                </c:pt>
                <c:pt idx="16249">
                  <c:v>554.75</c:v>
                </c:pt>
                <c:pt idx="16250">
                  <c:v>404.4</c:v>
                </c:pt>
                <c:pt idx="16251">
                  <c:v>164.48</c:v>
                </c:pt>
                <c:pt idx="16252">
                  <c:v>250.27</c:v>
                </c:pt>
                <c:pt idx="16253">
                  <c:v>332.39</c:v>
                </c:pt>
                <c:pt idx="16254">
                  <c:v>514.78</c:v>
                </c:pt>
                <c:pt idx="16255">
                  <c:v>204.81</c:v>
                </c:pt>
                <c:pt idx="16256">
                  <c:v>114.13</c:v>
                </c:pt>
                <c:pt idx="16257">
                  <c:v>347.92</c:v>
                </c:pt>
                <c:pt idx="16258">
                  <c:v>233.26</c:v>
                </c:pt>
                <c:pt idx="16259">
                  <c:v>143.6</c:v>
                </c:pt>
                <c:pt idx="16260">
                  <c:v>63.36</c:v>
                </c:pt>
                <c:pt idx="16261">
                  <c:v>139.07</c:v>
                </c:pt>
                <c:pt idx="16262">
                  <c:v>433.23</c:v>
                </c:pt>
                <c:pt idx="16263">
                  <c:v>312.77</c:v>
                </c:pt>
                <c:pt idx="16264">
                  <c:v>189.97</c:v>
                </c:pt>
                <c:pt idx="16265">
                  <c:v>332.05</c:v>
                </c:pt>
                <c:pt idx="16266">
                  <c:v>303.23</c:v>
                </c:pt>
                <c:pt idx="16267">
                  <c:v>236.96</c:v>
                </c:pt>
                <c:pt idx="16268">
                  <c:v>357.86</c:v>
                </c:pt>
                <c:pt idx="16269">
                  <c:v>193.65</c:v>
                </c:pt>
                <c:pt idx="16270">
                  <c:v>52.9</c:v>
                </c:pt>
                <c:pt idx="16271">
                  <c:v>190.82</c:v>
                </c:pt>
                <c:pt idx="16272">
                  <c:v>424.85</c:v>
                </c:pt>
                <c:pt idx="16273">
                  <c:v>4.2300000000000004</c:v>
                </c:pt>
                <c:pt idx="16274">
                  <c:v>146.81</c:v>
                </c:pt>
                <c:pt idx="16275">
                  <c:v>475.46</c:v>
                </c:pt>
                <c:pt idx="16276">
                  <c:v>470.31</c:v>
                </c:pt>
                <c:pt idx="16277">
                  <c:v>530.47</c:v>
                </c:pt>
                <c:pt idx="16278">
                  <c:v>209.29</c:v>
                </c:pt>
                <c:pt idx="16279">
                  <c:v>333.75</c:v>
                </c:pt>
                <c:pt idx="16280">
                  <c:v>295.05</c:v>
                </c:pt>
                <c:pt idx="16281">
                  <c:v>23.57</c:v>
                </c:pt>
                <c:pt idx="16282">
                  <c:v>77.02</c:v>
                </c:pt>
                <c:pt idx="16283">
                  <c:v>499.25</c:v>
                </c:pt>
                <c:pt idx="16284">
                  <c:v>346.27</c:v>
                </c:pt>
                <c:pt idx="16285">
                  <c:v>330.68</c:v>
                </c:pt>
                <c:pt idx="16286">
                  <c:v>706.8</c:v>
                </c:pt>
                <c:pt idx="16287">
                  <c:v>462.95</c:v>
                </c:pt>
                <c:pt idx="16288">
                  <c:v>654.01</c:v>
                </c:pt>
                <c:pt idx="16289">
                  <c:v>246.9</c:v>
                </c:pt>
                <c:pt idx="16290">
                  <c:v>261.26</c:v>
                </c:pt>
                <c:pt idx="16291">
                  <c:v>770.05</c:v>
                </c:pt>
                <c:pt idx="16292">
                  <c:v>334.52</c:v>
                </c:pt>
                <c:pt idx="16293">
                  <c:v>597.21</c:v>
                </c:pt>
                <c:pt idx="16294">
                  <c:v>202.21</c:v>
                </c:pt>
                <c:pt idx="16295">
                  <c:v>169.25</c:v>
                </c:pt>
                <c:pt idx="16296">
                  <c:v>164.61</c:v>
                </c:pt>
                <c:pt idx="16297">
                  <c:v>198.42</c:v>
                </c:pt>
                <c:pt idx="16298">
                  <c:v>498.35</c:v>
                </c:pt>
                <c:pt idx="16299">
                  <c:v>309.42</c:v>
                </c:pt>
                <c:pt idx="16300">
                  <c:v>257.81</c:v>
                </c:pt>
                <c:pt idx="16301">
                  <c:v>397.83</c:v>
                </c:pt>
                <c:pt idx="16302">
                  <c:v>135.72999999999999</c:v>
                </c:pt>
                <c:pt idx="16303">
                  <c:v>583.29</c:v>
                </c:pt>
                <c:pt idx="16304">
                  <c:v>318.45</c:v>
                </c:pt>
                <c:pt idx="16305">
                  <c:v>396.77</c:v>
                </c:pt>
                <c:pt idx="16306">
                  <c:v>264.48</c:v>
                </c:pt>
                <c:pt idx="16307">
                  <c:v>47.12</c:v>
                </c:pt>
                <c:pt idx="16308">
                  <c:v>235.24</c:v>
                </c:pt>
                <c:pt idx="16309">
                  <c:v>315.64</c:v>
                </c:pt>
                <c:pt idx="16310">
                  <c:v>219.26</c:v>
                </c:pt>
                <c:pt idx="16311">
                  <c:v>336.92</c:v>
                </c:pt>
                <c:pt idx="16312">
                  <c:v>0.62</c:v>
                </c:pt>
                <c:pt idx="16313">
                  <c:v>179.87</c:v>
                </c:pt>
                <c:pt idx="16314">
                  <c:v>442.96</c:v>
                </c:pt>
                <c:pt idx="16315">
                  <c:v>308.12</c:v>
                </c:pt>
                <c:pt idx="16316">
                  <c:v>265.19</c:v>
                </c:pt>
                <c:pt idx="16317">
                  <c:v>183.95</c:v>
                </c:pt>
                <c:pt idx="16318">
                  <c:v>326.41000000000003</c:v>
                </c:pt>
                <c:pt idx="16319">
                  <c:v>340.57</c:v>
                </c:pt>
                <c:pt idx="16320">
                  <c:v>171.04</c:v>
                </c:pt>
                <c:pt idx="16321">
                  <c:v>27.2</c:v>
                </c:pt>
                <c:pt idx="16322">
                  <c:v>173.7</c:v>
                </c:pt>
                <c:pt idx="16323">
                  <c:v>167.92</c:v>
                </c:pt>
                <c:pt idx="16324">
                  <c:v>270.18</c:v>
                </c:pt>
                <c:pt idx="16325">
                  <c:v>121.61</c:v>
                </c:pt>
                <c:pt idx="16326">
                  <c:v>365.25</c:v>
                </c:pt>
                <c:pt idx="16327">
                  <c:v>221.19</c:v>
                </c:pt>
                <c:pt idx="16328">
                  <c:v>0.62</c:v>
                </c:pt>
                <c:pt idx="16329">
                  <c:v>291.74</c:v>
                </c:pt>
                <c:pt idx="16330">
                  <c:v>218.33</c:v>
                </c:pt>
                <c:pt idx="16331">
                  <c:v>559.21</c:v>
                </c:pt>
                <c:pt idx="16332">
                  <c:v>183.92</c:v>
                </c:pt>
                <c:pt idx="16333">
                  <c:v>186.16</c:v>
                </c:pt>
                <c:pt idx="16334">
                  <c:v>158.24</c:v>
                </c:pt>
                <c:pt idx="16335">
                  <c:v>214.28</c:v>
                </c:pt>
                <c:pt idx="16336">
                  <c:v>156.84</c:v>
                </c:pt>
                <c:pt idx="16337">
                  <c:v>0.62</c:v>
                </c:pt>
                <c:pt idx="16338">
                  <c:v>0.62</c:v>
                </c:pt>
                <c:pt idx="16339">
                  <c:v>67.27</c:v>
                </c:pt>
                <c:pt idx="16340">
                  <c:v>536.82000000000005</c:v>
                </c:pt>
                <c:pt idx="16341">
                  <c:v>0.62</c:v>
                </c:pt>
                <c:pt idx="16342">
                  <c:v>349.96</c:v>
                </c:pt>
                <c:pt idx="16343">
                  <c:v>1113.82</c:v>
                </c:pt>
                <c:pt idx="16344">
                  <c:v>0.62</c:v>
                </c:pt>
                <c:pt idx="16345">
                  <c:v>227.49</c:v>
                </c:pt>
                <c:pt idx="16346">
                  <c:v>103.97</c:v>
                </c:pt>
                <c:pt idx="16347">
                  <c:v>198.01</c:v>
                </c:pt>
                <c:pt idx="16348">
                  <c:v>0.62</c:v>
                </c:pt>
                <c:pt idx="16349">
                  <c:v>470.45</c:v>
                </c:pt>
                <c:pt idx="16350">
                  <c:v>0.62</c:v>
                </c:pt>
                <c:pt idx="16351">
                  <c:v>102.15</c:v>
                </c:pt>
                <c:pt idx="16352">
                  <c:v>207.65</c:v>
                </c:pt>
                <c:pt idx="16353">
                  <c:v>82.37</c:v>
                </c:pt>
                <c:pt idx="16354">
                  <c:v>347.06</c:v>
                </c:pt>
                <c:pt idx="16355">
                  <c:v>74.540000000000006</c:v>
                </c:pt>
                <c:pt idx="16356">
                  <c:v>303.2</c:v>
                </c:pt>
                <c:pt idx="16357">
                  <c:v>139.32</c:v>
                </c:pt>
                <c:pt idx="16358">
                  <c:v>68.209999999999994</c:v>
                </c:pt>
                <c:pt idx="16359">
                  <c:v>68.510000000000005</c:v>
                </c:pt>
                <c:pt idx="16360">
                  <c:v>30.36</c:v>
                </c:pt>
                <c:pt idx="16361">
                  <c:v>336.57</c:v>
                </c:pt>
                <c:pt idx="16362">
                  <c:v>89.31</c:v>
                </c:pt>
                <c:pt idx="16363">
                  <c:v>284.45</c:v>
                </c:pt>
                <c:pt idx="16364">
                  <c:v>132.93</c:v>
                </c:pt>
                <c:pt idx="16365">
                  <c:v>229.23</c:v>
                </c:pt>
                <c:pt idx="16366">
                  <c:v>129.38</c:v>
                </c:pt>
                <c:pt idx="16367">
                  <c:v>179.82</c:v>
                </c:pt>
                <c:pt idx="16368">
                  <c:v>143.9</c:v>
                </c:pt>
                <c:pt idx="16369">
                  <c:v>544.54999999999995</c:v>
                </c:pt>
                <c:pt idx="16370">
                  <c:v>492.21</c:v>
                </c:pt>
                <c:pt idx="16371">
                  <c:v>0.62</c:v>
                </c:pt>
                <c:pt idx="16372">
                  <c:v>132.72</c:v>
                </c:pt>
                <c:pt idx="16373">
                  <c:v>506.15</c:v>
                </c:pt>
                <c:pt idx="16374">
                  <c:v>389.99</c:v>
                </c:pt>
                <c:pt idx="16375">
                  <c:v>350.16</c:v>
                </c:pt>
                <c:pt idx="16376">
                  <c:v>246.97</c:v>
                </c:pt>
                <c:pt idx="16377">
                  <c:v>393.13</c:v>
                </c:pt>
                <c:pt idx="16378">
                  <c:v>48.47</c:v>
                </c:pt>
                <c:pt idx="16379">
                  <c:v>233.39</c:v>
                </c:pt>
                <c:pt idx="16380">
                  <c:v>500.37</c:v>
                </c:pt>
                <c:pt idx="16381">
                  <c:v>0.62</c:v>
                </c:pt>
                <c:pt idx="16382">
                  <c:v>106.51</c:v>
                </c:pt>
                <c:pt idx="16383">
                  <c:v>425.15</c:v>
                </c:pt>
                <c:pt idx="16384">
                  <c:v>144.49</c:v>
                </c:pt>
                <c:pt idx="16385">
                  <c:v>154.41999999999999</c:v>
                </c:pt>
                <c:pt idx="16386">
                  <c:v>235.02</c:v>
                </c:pt>
                <c:pt idx="16387">
                  <c:v>35.51</c:v>
                </c:pt>
                <c:pt idx="16388">
                  <c:v>106.74</c:v>
                </c:pt>
                <c:pt idx="16389">
                  <c:v>194.88</c:v>
                </c:pt>
                <c:pt idx="16390">
                  <c:v>0.62</c:v>
                </c:pt>
                <c:pt idx="16391">
                  <c:v>62.95</c:v>
                </c:pt>
                <c:pt idx="16392">
                  <c:v>185.06</c:v>
                </c:pt>
                <c:pt idx="16393">
                  <c:v>0.62</c:v>
                </c:pt>
                <c:pt idx="16394">
                  <c:v>229.86</c:v>
                </c:pt>
                <c:pt idx="16395">
                  <c:v>291.49</c:v>
                </c:pt>
                <c:pt idx="16396">
                  <c:v>391.65</c:v>
                </c:pt>
                <c:pt idx="16397">
                  <c:v>211.21</c:v>
                </c:pt>
                <c:pt idx="16398">
                  <c:v>377.25</c:v>
                </c:pt>
                <c:pt idx="16399">
                  <c:v>0.62</c:v>
                </c:pt>
                <c:pt idx="16400">
                  <c:v>0.62</c:v>
                </c:pt>
                <c:pt idx="16401">
                  <c:v>282.02</c:v>
                </c:pt>
                <c:pt idx="16402">
                  <c:v>175.47</c:v>
                </c:pt>
                <c:pt idx="16403">
                  <c:v>66.709999999999994</c:v>
                </c:pt>
                <c:pt idx="16404">
                  <c:v>159.6</c:v>
                </c:pt>
                <c:pt idx="16405">
                  <c:v>149.57</c:v>
                </c:pt>
                <c:pt idx="16406">
                  <c:v>425.98</c:v>
                </c:pt>
                <c:pt idx="16407">
                  <c:v>115.09</c:v>
                </c:pt>
                <c:pt idx="16408">
                  <c:v>401.41</c:v>
                </c:pt>
                <c:pt idx="16409">
                  <c:v>232.93</c:v>
                </c:pt>
                <c:pt idx="16410">
                  <c:v>157.62</c:v>
                </c:pt>
                <c:pt idx="16411">
                  <c:v>450.45</c:v>
                </c:pt>
                <c:pt idx="16412">
                  <c:v>0.62</c:v>
                </c:pt>
                <c:pt idx="16413">
                  <c:v>0.62</c:v>
                </c:pt>
                <c:pt idx="16414">
                  <c:v>232.39</c:v>
                </c:pt>
                <c:pt idx="16415">
                  <c:v>0.62</c:v>
                </c:pt>
                <c:pt idx="16416">
                  <c:v>313.45999999999998</c:v>
                </c:pt>
                <c:pt idx="16417">
                  <c:v>223.19</c:v>
                </c:pt>
                <c:pt idx="16418">
                  <c:v>275.08999999999997</c:v>
                </c:pt>
                <c:pt idx="16419">
                  <c:v>62.28</c:v>
                </c:pt>
                <c:pt idx="16420">
                  <c:v>29.63</c:v>
                </c:pt>
                <c:pt idx="16421">
                  <c:v>680.49</c:v>
                </c:pt>
                <c:pt idx="16422">
                  <c:v>74.650000000000006</c:v>
                </c:pt>
                <c:pt idx="16423">
                  <c:v>317.05</c:v>
                </c:pt>
                <c:pt idx="16424">
                  <c:v>130.09</c:v>
                </c:pt>
                <c:pt idx="16425">
                  <c:v>38.58</c:v>
                </c:pt>
                <c:pt idx="16426">
                  <c:v>264.56</c:v>
                </c:pt>
                <c:pt idx="16427">
                  <c:v>560.59</c:v>
                </c:pt>
                <c:pt idx="16428">
                  <c:v>615.34</c:v>
                </c:pt>
                <c:pt idx="16429">
                  <c:v>168.24</c:v>
                </c:pt>
                <c:pt idx="16430">
                  <c:v>350.18</c:v>
                </c:pt>
                <c:pt idx="16431">
                  <c:v>148.66</c:v>
                </c:pt>
                <c:pt idx="16432">
                  <c:v>90.57</c:v>
                </c:pt>
                <c:pt idx="16433">
                  <c:v>130.38</c:v>
                </c:pt>
                <c:pt idx="16434">
                  <c:v>117.09</c:v>
                </c:pt>
                <c:pt idx="16435">
                  <c:v>354.09</c:v>
                </c:pt>
                <c:pt idx="16436">
                  <c:v>180.17</c:v>
                </c:pt>
                <c:pt idx="16437">
                  <c:v>86.06</c:v>
                </c:pt>
                <c:pt idx="16438">
                  <c:v>0.62</c:v>
                </c:pt>
                <c:pt idx="16439">
                  <c:v>88.35</c:v>
                </c:pt>
                <c:pt idx="16440">
                  <c:v>0.62</c:v>
                </c:pt>
                <c:pt idx="16441">
                  <c:v>0.62</c:v>
                </c:pt>
                <c:pt idx="16442">
                  <c:v>75.67</c:v>
                </c:pt>
                <c:pt idx="16443">
                  <c:v>555.17999999999995</c:v>
                </c:pt>
                <c:pt idx="16444">
                  <c:v>456</c:v>
                </c:pt>
                <c:pt idx="16445">
                  <c:v>0.62</c:v>
                </c:pt>
                <c:pt idx="16446">
                  <c:v>129.99</c:v>
                </c:pt>
                <c:pt idx="16447">
                  <c:v>0.62</c:v>
                </c:pt>
                <c:pt idx="16448">
                  <c:v>0.62</c:v>
                </c:pt>
                <c:pt idx="16449">
                  <c:v>473.4</c:v>
                </c:pt>
                <c:pt idx="16450">
                  <c:v>244.74</c:v>
                </c:pt>
                <c:pt idx="16451">
                  <c:v>357.67</c:v>
                </c:pt>
                <c:pt idx="16452">
                  <c:v>78.7</c:v>
                </c:pt>
                <c:pt idx="16453">
                  <c:v>259.47000000000003</c:v>
                </c:pt>
                <c:pt idx="16454">
                  <c:v>443.29</c:v>
                </c:pt>
                <c:pt idx="16455">
                  <c:v>274.64</c:v>
                </c:pt>
                <c:pt idx="16456">
                  <c:v>134.28</c:v>
                </c:pt>
                <c:pt idx="16457">
                  <c:v>215.77</c:v>
                </c:pt>
                <c:pt idx="16458">
                  <c:v>128.27000000000001</c:v>
                </c:pt>
                <c:pt idx="16459">
                  <c:v>522.82000000000005</c:v>
                </c:pt>
                <c:pt idx="16460">
                  <c:v>350.71</c:v>
                </c:pt>
                <c:pt idx="16461">
                  <c:v>623.78</c:v>
                </c:pt>
                <c:pt idx="16462">
                  <c:v>479.95</c:v>
                </c:pt>
                <c:pt idx="16463">
                  <c:v>825.45</c:v>
                </c:pt>
                <c:pt idx="16464">
                  <c:v>613.36</c:v>
                </c:pt>
                <c:pt idx="16465">
                  <c:v>482.83</c:v>
                </c:pt>
                <c:pt idx="16466">
                  <c:v>134.26</c:v>
                </c:pt>
                <c:pt idx="16467">
                  <c:v>368.69</c:v>
                </c:pt>
                <c:pt idx="16468">
                  <c:v>175.94</c:v>
                </c:pt>
                <c:pt idx="16469">
                  <c:v>54.44</c:v>
                </c:pt>
                <c:pt idx="16470">
                  <c:v>357.05</c:v>
                </c:pt>
                <c:pt idx="16471">
                  <c:v>150.79</c:v>
                </c:pt>
                <c:pt idx="16472">
                  <c:v>119.13</c:v>
                </c:pt>
                <c:pt idx="16473">
                  <c:v>389.55</c:v>
                </c:pt>
                <c:pt idx="16474">
                  <c:v>177.85</c:v>
                </c:pt>
                <c:pt idx="16475">
                  <c:v>212.46</c:v>
                </c:pt>
                <c:pt idx="16476">
                  <c:v>0.62</c:v>
                </c:pt>
                <c:pt idx="16477">
                  <c:v>179.12</c:v>
                </c:pt>
                <c:pt idx="16478">
                  <c:v>224.78</c:v>
                </c:pt>
                <c:pt idx="16479">
                  <c:v>311.14</c:v>
                </c:pt>
                <c:pt idx="16480">
                  <c:v>42.36</c:v>
                </c:pt>
                <c:pt idx="16481">
                  <c:v>86.66</c:v>
                </c:pt>
                <c:pt idx="16482">
                  <c:v>154.15</c:v>
                </c:pt>
                <c:pt idx="16483">
                  <c:v>182.66</c:v>
                </c:pt>
                <c:pt idx="16484">
                  <c:v>190.98</c:v>
                </c:pt>
                <c:pt idx="16485">
                  <c:v>135.41999999999999</c:v>
                </c:pt>
                <c:pt idx="16486">
                  <c:v>249.76</c:v>
                </c:pt>
                <c:pt idx="16487">
                  <c:v>481.44</c:v>
                </c:pt>
                <c:pt idx="16488">
                  <c:v>97.15</c:v>
                </c:pt>
                <c:pt idx="16489">
                  <c:v>297.94</c:v>
                </c:pt>
                <c:pt idx="16490">
                  <c:v>0.62</c:v>
                </c:pt>
                <c:pt idx="16491">
                  <c:v>116.52</c:v>
                </c:pt>
                <c:pt idx="16492">
                  <c:v>102.17</c:v>
                </c:pt>
                <c:pt idx="16493">
                  <c:v>144.13999999999999</c:v>
                </c:pt>
                <c:pt idx="16494">
                  <c:v>629.86</c:v>
                </c:pt>
                <c:pt idx="16495">
                  <c:v>0.62</c:v>
                </c:pt>
                <c:pt idx="16496">
                  <c:v>64.459999999999994</c:v>
                </c:pt>
                <c:pt idx="16497">
                  <c:v>454.92</c:v>
                </c:pt>
                <c:pt idx="16498">
                  <c:v>478.6</c:v>
                </c:pt>
                <c:pt idx="16499">
                  <c:v>32.51</c:v>
                </c:pt>
                <c:pt idx="16500">
                  <c:v>615.45000000000005</c:v>
                </c:pt>
                <c:pt idx="16501">
                  <c:v>107.87</c:v>
                </c:pt>
                <c:pt idx="16502">
                  <c:v>238.41</c:v>
                </c:pt>
                <c:pt idx="16503">
                  <c:v>436.77</c:v>
                </c:pt>
                <c:pt idx="16504">
                  <c:v>61.57</c:v>
                </c:pt>
                <c:pt idx="16505">
                  <c:v>68.64</c:v>
                </c:pt>
                <c:pt idx="16506">
                  <c:v>106.02</c:v>
                </c:pt>
                <c:pt idx="16507">
                  <c:v>573.5</c:v>
                </c:pt>
                <c:pt idx="16508">
                  <c:v>223.55</c:v>
                </c:pt>
                <c:pt idx="16509">
                  <c:v>356.55</c:v>
                </c:pt>
                <c:pt idx="16510">
                  <c:v>393.36</c:v>
                </c:pt>
                <c:pt idx="16511">
                  <c:v>105.03</c:v>
                </c:pt>
                <c:pt idx="16512">
                  <c:v>537.54</c:v>
                </c:pt>
                <c:pt idx="16513">
                  <c:v>301.87</c:v>
                </c:pt>
                <c:pt idx="16514">
                  <c:v>519.41999999999996</c:v>
                </c:pt>
                <c:pt idx="16515">
                  <c:v>0.62</c:v>
                </c:pt>
                <c:pt idx="16516">
                  <c:v>214.08</c:v>
                </c:pt>
                <c:pt idx="16517">
                  <c:v>99.01</c:v>
                </c:pt>
                <c:pt idx="16518">
                  <c:v>150.53</c:v>
                </c:pt>
                <c:pt idx="16519">
                  <c:v>556.27</c:v>
                </c:pt>
                <c:pt idx="16520">
                  <c:v>0.62</c:v>
                </c:pt>
                <c:pt idx="16521">
                  <c:v>264.8</c:v>
                </c:pt>
                <c:pt idx="16522">
                  <c:v>93.35</c:v>
                </c:pt>
                <c:pt idx="16523">
                  <c:v>511.44</c:v>
                </c:pt>
                <c:pt idx="16524">
                  <c:v>55.86</c:v>
                </c:pt>
                <c:pt idx="16525">
                  <c:v>124.27</c:v>
                </c:pt>
                <c:pt idx="16526">
                  <c:v>511.52</c:v>
                </c:pt>
                <c:pt idx="16527">
                  <c:v>53.23</c:v>
                </c:pt>
                <c:pt idx="16528">
                  <c:v>285.08999999999997</c:v>
                </c:pt>
                <c:pt idx="16529">
                  <c:v>161.69</c:v>
                </c:pt>
                <c:pt idx="16530">
                  <c:v>0.62</c:v>
                </c:pt>
                <c:pt idx="16531">
                  <c:v>437.82</c:v>
                </c:pt>
                <c:pt idx="16532">
                  <c:v>77.61</c:v>
                </c:pt>
                <c:pt idx="16533">
                  <c:v>217.24</c:v>
                </c:pt>
                <c:pt idx="16534">
                  <c:v>0.62</c:v>
                </c:pt>
                <c:pt idx="16535">
                  <c:v>241.68</c:v>
                </c:pt>
                <c:pt idx="16536">
                  <c:v>0.62</c:v>
                </c:pt>
                <c:pt idx="16537">
                  <c:v>22.54</c:v>
                </c:pt>
                <c:pt idx="16538">
                  <c:v>400.94</c:v>
                </c:pt>
                <c:pt idx="16539">
                  <c:v>40.61</c:v>
                </c:pt>
                <c:pt idx="16540">
                  <c:v>35.29</c:v>
                </c:pt>
                <c:pt idx="16541">
                  <c:v>87.21</c:v>
                </c:pt>
                <c:pt idx="16542">
                  <c:v>155.65</c:v>
                </c:pt>
                <c:pt idx="16543">
                  <c:v>191.15</c:v>
                </c:pt>
                <c:pt idx="16544">
                  <c:v>105.21</c:v>
                </c:pt>
                <c:pt idx="16545">
                  <c:v>250.79</c:v>
                </c:pt>
                <c:pt idx="16546">
                  <c:v>63.76</c:v>
                </c:pt>
                <c:pt idx="16547">
                  <c:v>620.23</c:v>
                </c:pt>
                <c:pt idx="16548">
                  <c:v>174.06</c:v>
                </c:pt>
                <c:pt idx="16549">
                  <c:v>173.8</c:v>
                </c:pt>
                <c:pt idx="16550">
                  <c:v>387.29</c:v>
                </c:pt>
                <c:pt idx="16551">
                  <c:v>478.99</c:v>
                </c:pt>
                <c:pt idx="16552">
                  <c:v>565.91999999999996</c:v>
                </c:pt>
                <c:pt idx="16553">
                  <c:v>259.2</c:v>
                </c:pt>
                <c:pt idx="16554">
                  <c:v>108.81</c:v>
                </c:pt>
                <c:pt idx="16555">
                  <c:v>0.62</c:v>
                </c:pt>
                <c:pt idx="16556">
                  <c:v>283.82</c:v>
                </c:pt>
                <c:pt idx="16557">
                  <c:v>258.33</c:v>
                </c:pt>
                <c:pt idx="16558">
                  <c:v>457.53</c:v>
                </c:pt>
                <c:pt idx="16559">
                  <c:v>294.81</c:v>
                </c:pt>
                <c:pt idx="16560">
                  <c:v>421.19</c:v>
                </c:pt>
                <c:pt idx="16561">
                  <c:v>0.62</c:v>
                </c:pt>
                <c:pt idx="16562">
                  <c:v>275.66000000000003</c:v>
                </c:pt>
                <c:pt idx="16563">
                  <c:v>259.61</c:v>
                </c:pt>
                <c:pt idx="16564">
                  <c:v>323.86</c:v>
                </c:pt>
                <c:pt idx="16565">
                  <c:v>9.1</c:v>
                </c:pt>
                <c:pt idx="16566">
                  <c:v>210.62</c:v>
                </c:pt>
                <c:pt idx="16567">
                  <c:v>333.01</c:v>
                </c:pt>
                <c:pt idx="16568">
                  <c:v>207.12</c:v>
                </c:pt>
                <c:pt idx="16569">
                  <c:v>40.07</c:v>
                </c:pt>
                <c:pt idx="16570">
                  <c:v>296.11</c:v>
                </c:pt>
                <c:pt idx="16571">
                  <c:v>108.07</c:v>
                </c:pt>
                <c:pt idx="16572">
                  <c:v>56.23</c:v>
                </c:pt>
                <c:pt idx="16573">
                  <c:v>211.9</c:v>
                </c:pt>
                <c:pt idx="16574">
                  <c:v>172.05</c:v>
                </c:pt>
                <c:pt idx="16575">
                  <c:v>268.25</c:v>
                </c:pt>
                <c:pt idx="16576">
                  <c:v>56.82</c:v>
                </c:pt>
                <c:pt idx="16577">
                  <c:v>203.03</c:v>
                </c:pt>
                <c:pt idx="16578">
                  <c:v>249.06</c:v>
                </c:pt>
                <c:pt idx="16579">
                  <c:v>46.9</c:v>
                </c:pt>
                <c:pt idx="16580">
                  <c:v>289.86</c:v>
                </c:pt>
                <c:pt idx="16581">
                  <c:v>87.96</c:v>
                </c:pt>
                <c:pt idx="16582">
                  <c:v>0.62</c:v>
                </c:pt>
                <c:pt idx="16583">
                  <c:v>448.83</c:v>
                </c:pt>
                <c:pt idx="16584">
                  <c:v>398.32</c:v>
                </c:pt>
                <c:pt idx="16585">
                  <c:v>0.62</c:v>
                </c:pt>
                <c:pt idx="16586">
                  <c:v>410.61</c:v>
                </c:pt>
                <c:pt idx="16587">
                  <c:v>375.26</c:v>
                </c:pt>
                <c:pt idx="16588">
                  <c:v>76.959999999999994</c:v>
                </c:pt>
                <c:pt idx="16589">
                  <c:v>128.01</c:v>
                </c:pt>
                <c:pt idx="16590">
                  <c:v>65.64</c:v>
                </c:pt>
                <c:pt idx="16591">
                  <c:v>283.81</c:v>
                </c:pt>
                <c:pt idx="16592">
                  <c:v>153.84</c:v>
                </c:pt>
                <c:pt idx="16593">
                  <c:v>0.62</c:v>
                </c:pt>
                <c:pt idx="16594">
                  <c:v>750.06</c:v>
                </c:pt>
                <c:pt idx="16595">
                  <c:v>0.62</c:v>
                </c:pt>
                <c:pt idx="16596">
                  <c:v>168.77</c:v>
                </c:pt>
                <c:pt idx="16597">
                  <c:v>90.36</c:v>
                </c:pt>
                <c:pt idx="16598">
                  <c:v>178.34</c:v>
                </c:pt>
                <c:pt idx="16599">
                  <c:v>13.42</c:v>
                </c:pt>
                <c:pt idx="16600">
                  <c:v>22.04</c:v>
                </c:pt>
                <c:pt idx="16601">
                  <c:v>241.96</c:v>
                </c:pt>
                <c:pt idx="16602">
                  <c:v>83.81</c:v>
                </c:pt>
                <c:pt idx="16603">
                  <c:v>547.24</c:v>
                </c:pt>
                <c:pt idx="16604">
                  <c:v>0.62</c:v>
                </c:pt>
                <c:pt idx="16605">
                  <c:v>156.49</c:v>
                </c:pt>
                <c:pt idx="16606">
                  <c:v>173.89</c:v>
                </c:pt>
                <c:pt idx="16607">
                  <c:v>316.74</c:v>
                </c:pt>
                <c:pt idx="16608">
                  <c:v>0.62</c:v>
                </c:pt>
                <c:pt idx="16609">
                  <c:v>0.62</c:v>
                </c:pt>
                <c:pt idx="16610">
                  <c:v>206.31</c:v>
                </c:pt>
                <c:pt idx="16611">
                  <c:v>411.53</c:v>
                </c:pt>
                <c:pt idx="16612">
                  <c:v>9.01</c:v>
                </c:pt>
                <c:pt idx="16613">
                  <c:v>253.14</c:v>
                </c:pt>
                <c:pt idx="16614">
                  <c:v>0.62</c:v>
                </c:pt>
                <c:pt idx="16615">
                  <c:v>0.62</c:v>
                </c:pt>
                <c:pt idx="16616">
                  <c:v>287.95</c:v>
                </c:pt>
                <c:pt idx="16617">
                  <c:v>136.36000000000001</c:v>
                </c:pt>
                <c:pt idx="16618">
                  <c:v>0.62</c:v>
                </c:pt>
                <c:pt idx="16619">
                  <c:v>398.95</c:v>
                </c:pt>
                <c:pt idx="16620">
                  <c:v>219.17</c:v>
                </c:pt>
                <c:pt idx="16621">
                  <c:v>251.12</c:v>
                </c:pt>
                <c:pt idx="16622">
                  <c:v>0.62</c:v>
                </c:pt>
                <c:pt idx="16623">
                  <c:v>160.29</c:v>
                </c:pt>
                <c:pt idx="16624">
                  <c:v>102.98</c:v>
                </c:pt>
                <c:pt idx="16625">
                  <c:v>181.77</c:v>
                </c:pt>
                <c:pt idx="16626">
                  <c:v>245.2</c:v>
                </c:pt>
                <c:pt idx="16627">
                  <c:v>385.63</c:v>
                </c:pt>
                <c:pt idx="16628">
                  <c:v>41.22</c:v>
                </c:pt>
                <c:pt idx="16629">
                  <c:v>185.42</c:v>
                </c:pt>
                <c:pt idx="16630">
                  <c:v>2.99</c:v>
                </c:pt>
                <c:pt idx="16631">
                  <c:v>0.62</c:v>
                </c:pt>
                <c:pt idx="16632">
                  <c:v>130.53</c:v>
                </c:pt>
                <c:pt idx="16633">
                  <c:v>314.57</c:v>
                </c:pt>
                <c:pt idx="16634">
                  <c:v>573.46</c:v>
                </c:pt>
                <c:pt idx="16635">
                  <c:v>435.14</c:v>
                </c:pt>
                <c:pt idx="16636">
                  <c:v>483.85</c:v>
                </c:pt>
                <c:pt idx="16637">
                  <c:v>463.39</c:v>
                </c:pt>
                <c:pt idx="16638">
                  <c:v>733.96</c:v>
                </c:pt>
                <c:pt idx="16639">
                  <c:v>197.51</c:v>
                </c:pt>
                <c:pt idx="16640">
                  <c:v>107.52</c:v>
                </c:pt>
                <c:pt idx="16641">
                  <c:v>82.66</c:v>
                </c:pt>
                <c:pt idx="16642">
                  <c:v>0.62</c:v>
                </c:pt>
                <c:pt idx="16643">
                  <c:v>182.64</c:v>
                </c:pt>
                <c:pt idx="16644">
                  <c:v>284.83</c:v>
                </c:pt>
                <c:pt idx="16645">
                  <c:v>76.08</c:v>
                </c:pt>
                <c:pt idx="16646">
                  <c:v>0.62</c:v>
                </c:pt>
                <c:pt idx="16647">
                  <c:v>43.12</c:v>
                </c:pt>
                <c:pt idx="16648">
                  <c:v>131.77000000000001</c:v>
                </c:pt>
                <c:pt idx="16649">
                  <c:v>109.68</c:v>
                </c:pt>
                <c:pt idx="16650">
                  <c:v>0.62</c:v>
                </c:pt>
                <c:pt idx="16651">
                  <c:v>0.62</c:v>
                </c:pt>
                <c:pt idx="16652">
                  <c:v>140.16999999999999</c:v>
                </c:pt>
                <c:pt idx="16653">
                  <c:v>527.04</c:v>
                </c:pt>
                <c:pt idx="16654">
                  <c:v>617.72</c:v>
                </c:pt>
                <c:pt idx="16655">
                  <c:v>0.62</c:v>
                </c:pt>
                <c:pt idx="16656">
                  <c:v>159.97999999999999</c:v>
                </c:pt>
                <c:pt idx="16657">
                  <c:v>142.55000000000001</c:v>
                </c:pt>
                <c:pt idx="16658">
                  <c:v>197.06</c:v>
                </c:pt>
                <c:pt idx="16659">
                  <c:v>0.62</c:v>
                </c:pt>
                <c:pt idx="16660">
                  <c:v>124.01</c:v>
                </c:pt>
                <c:pt idx="16661">
                  <c:v>314.2</c:v>
                </c:pt>
                <c:pt idx="16662">
                  <c:v>108.45</c:v>
                </c:pt>
                <c:pt idx="16663">
                  <c:v>299.36</c:v>
                </c:pt>
                <c:pt idx="16664">
                  <c:v>0.62</c:v>
                </c:pt>
                <c:pt idx="16665">
                  <c:v>333.8</c:v>
                </c:pt>
                <c:pt idx="16666">
                  <c:v>492.8</c:v>
                </c:pt>
                <c:pt idx="16667">
                  <c:v>215.71</c:v>
                </c:pt>
                <c:pt idx="16668">
                  <c:v>104.25</c:v>
                </c:pt>
                <c:pt idx="16669">
                  <c:v>382.85</c:v>
                </c:pt>
                <c:pt idx="16670">
                  <c:v>90.95</c:v>
                </c:pt>
                <c:pt idx="16671">
                  <c:v>269.45</c:v>
                </c:pt>
                <c:pt idx="16672">
                  <c:v>154.72999999999999</c:v>
                </c:pt>
                <c:pt idx="16673">
                  <c:v>0.62</c:v>
                </c:pt>
                <c:pt idx="16674">
                  <c:v>129.63999999999999</c:v>
                </c:pt>
                <c:pt idx="16675">
                  <c:v>228</c:v>
                </c:pt>
                <c:pt idx="16676">
                  <c:v>56.05</c:v>
                </c:pt>
                <c:pt idx="16677">
                  <c:v>646.82000000000005</c:v>
                </c:pt>
                <c:pt idx="16678">
                  <c:v>266.81</c:v>
                </c:pt>
                <c:pt idx="16679">
                  <c:v>94.72</c:v>
                </c:pt>
                <c:pt idx="16680">
                  <c:v>685.96</c:v>
                </c:pt>
                <c:pt idx="16681">
                  <c:v>98.7</c:v>
                </c:pt>
                <c:pt idx="16682">
                  <c:v>0.62</c:v>
                </c:pt>
                <c:pt idx="16683">
                  <c:v>636.12</c:v>
                </c:pt>
                <c:pt idx="16684">
                  <c:v>181.22</c:v>
                </c:pt>
                <c:pt idx="16685">
                  <c:v>220.89</c:v>
                </c:pt>
                <c:pt idx="16686">
                  <c:v>0.62</c:v>
                </c:pt>
                <c:pt idx="16687">
                  <c:v>113.48</c:v>
                </c:pt>
                <c:pt idx="16688">
                  <c:v>88.52</c:v>
                </c:pt>
                <c:pt idx="16689">
                  <c:v>442.87</c:v>
                </c:pt>
                <c:pt idx="16690">
                  <c:v>216.8</c:v>
                </c:pt>
                <c:pt idx="16691">
                  <c:v>157.87</c:v>
                </c:pt>
                <c:pt idx="16692">
                  <c:v>51.5</c:v>
                </c:pt>
                <c:pt idx="16693">
                  <c:v>258.08999999999997</c:v>
                </c:pt>
                <c:pt idx="16694">
                  <c:v>419.3</c:v>
                </c:pt>
                <c:pt idx="16695">
                  <c:v>186.41</c:v>
                </c:pt>
                <c:pt idx="16696">
                  <c:v>0.62</c:v>
                </c:pt>
                <c:pt idx="16697">
                  <c:v>0.62</c:v>
                </c:pt>
                <c:pt idx="16698">
                  <c:v>346.51</c:v>
                </c:pt>
                <c:pt idx="16699">
                  <c:v>152.19</c:v>
                </c:pt>
                <c:pt idx="16700">
                  <c:v>377.26</c:v>
                </c:pt>
                <c:pt idx="16701">
                  <c:v>46.9</c:v>
                </c:pt>
                <c:pt idx="16702">
                  <c:v>446.74</c:v>
                </c:pt>
                <c:pt idx="16703">
                  <c:v>287.93</c:v>
                </c:pt>
                <c:pt idx="16704">
                  <c:v>778.93</c:v>
                </c:pt>
                <c:pt idx="16705">
                  <c:v>123.01</c:v>
                </c:pt>
                <c:pt idx="16706">
                  <c:v>435.33</c:v>
                </c:pt>
                <c:pt idx="16707">
                  <c:v>209.09</c:v>
                </c:pt>
                <c:pt idx="16708">
                  <c:v>0.62</c:v>
                </c:pt>
                <c:pt idx="16709">
                  <c:v>453.02</c:v>
                </c:pt>
                <c:pt idx="16710">
                  <c:v>150.97999999999999</c:v>
                </c:pt>
                <c:pt idx="16711">
                  <c:v>251.35</c:v>
                </c:pt>
                <c:pt idx="16712">
                  <c:v>61.84</c:v>
                </c:pt>
                <c:pt idx="16713">
                  <c:v>620.13</c:v>
                </c:pt>
                <c:pt idx="16714">
                  <c:v>408.7</c:v>
                </c:pt>
                <c:pt idx="16715">
                  <c:v>7.11</c:v>
                </c:pt>
                <c:pt idx="16716">
                  <c:v>249.65</c:v>
                </c:pt>
                <c:pt idx="16717">
                  <c:v>397.3</c:v>
                </c:pt>
                <c:pt idx="16718">
                  <c:v>426.67</c:v>
                </c:pt>
                <c:pt idx="16719">
                  <c:v>14.95</c:v>
                </c:pt>
                <c:pt idx="16720">
                  <c:v>0.62</c:v>
                </c:pt>
                <c:pt idx="16721">
                  <c:v>646.35</c:v>
                </c:pt>
                <c:pt idx="16722">
                  <c:v>59.74</c:v>
                </c:pt>
                <c:pt idx="16723">
                  <c:v>294.43</c:v>
                </c:pt>
                <c:pt idx="16724">
                  <c:v>290.91000000000003</c:v>
                </c:pt>
                <c:pt idx="16725">
                  <c:v>88.76</c:v>
                </c:pt>
                <c:pt idx="16726">
                  <c:v>140.5</c:v>
                </c:pt>
                <c:pt idx="16727">
                  <c:v>0.62</c:v>
                </c:pt>
                <c:pt idx="16728">
                  <c:v>143.71</c:v>
                </c:pt>
                <c:pt idx="16729">
                  <c:v>109.35</c:v>
                </c:pt>
                <c:pt idx="16730">
                  <c:v>209.17</c:v>
                </c:pt>
                <c:pt idx="16731">
                  <c:v>0.62</c:v>
                </c:pt>
                <c:pt idx="16732">
                  <c:v>452.21</c:v>
                </c:pt>
                <c:pt idx="16733">
                  <c:v>0.62</c:v>
                </c:pt>
                <c:pt idx="16734">
                  <c:v>215.17</c:v>
                </c:pt>
                <c:pt idx="16735">
                  <c:v>36.380000000000003</c:v>
                </c:pt>
                <c:pt idx="16736">
                  <c:v>133.82</c:v>
                </c:pt>
                <c:pt idx="16737">
                  <c:v>710.17</c:v>
                </c:pt>
                <c:pt idx="16738">
                  <c:v>222.07</c:v>
                </c:pt>
                <c:pt idx="16739">
                  <c:v>0.62</c:v>
                </c:pt>
                <c:pt idx="16740">
                  <c:v>153.85</c:v>
                </c:pt>
                <c:pt idx="16741">
                  <c:v>113.84</c:v>
                </c:pt>
                <c:pt idx="16742">
                  <c:v>292.77</c:v>
                </c:pt>
                <c:pt idx="16743">
                  <c:v>366.03</c:v>
                </c:pt>
                <c:pt idx="16744">
                  <c:v>288.41000000000003</c:v>
                </c:pt>
                <c:pt idx="16745">
                  <c:v>442.01</c:v>
                </c:pt>
                <c:pt idx="16746">
                  <c:v>327.74</c:v>
                </c:pt>
                <c:pt idx="16747">
                  <c:v>500.67</c:v>
                </c:pt>
                <c:pt idx="16748">
                  <c:v>137.71</c:v>
                </c:pt>
                <c:pt idx="16749">
                  <c:v>520.12</c:v>
                </c:pt>
                <c:pt idx="16750">
                  <c:v>106.2</c:v>
                </c:pt>
                <c:pt idx="16751">
                  <c:v>268.25</c:v>
                </c:pt>
                <c:pt idx="16752">
                  <c:v>170.48</c:v>
                </c:pt>
                <c:pt idx="16753">
                  <c:v>112.9</c:v>
                </c:pt>
                <c:pt idx="16754">
                  <c:v>309.89</c:v>
                </c:pt>
                <c:pt idx="16755">
                  <c:v>103.7</c:v>
                </c:pt>
                <c:pt idx="16756">
                  <c:v>210.16</c:v>
                </c:pt>
                <c:pt idx="16757">
                  <c:v>0.62</c:v>
                </c:pt>
                <c:pt idx="16758">
                  <c:v>627.66999999999996</c:v>
                </c:pt>
                <c:pt idx="16759">
                  <c:v>279.67</c:v>
                </c:pt>
                <c:pt idx="16760">
                  <c:v>218.48</c:v>
                </c:pt>
                <c:pt idx="16761">
                  <c:v>70.87</c:v>
                </c:pt>
                <c:pt idx="16762">
                  <c:v>246.68</c:v>
                </c:pt>
                <c:pt idx="16763">
                  <c:v>375.87</c:v>
                </c:pt>
                <c:pt idx="16764">
                  <c:v>244.49</c:v>
                </c:pt>
                <c:pt idx="16765">
                  <c:v>199.59</c:v>
                </c:pt>
                <c:pt idx="16766">
                  <c:v>307.7</c:v>
                </c:pt>
                <c:pt idx="16767">
                  <c:v>57.35</c:v>
                </c:pt>
                <c:pt idx="16768">
                  <c:v>0.62</c:v>
                </c:pt>
                <c:pt idx="16769">
                  <c:v>27.75</c:v>
                </c:pt>
                <c:pt idx="16770">
                  <c:v>535.89</c:v>
                </c:pt>
                <c:pt idx="16771">
                  <c:v>0.62</c:v>
                </c:pt>
                <c:pt idx="16772">
                  <c:v>112.97</c:v>
                </c:pt>
                <c:pt idx="16773">
                  <c:v>374.76</c:v>
                </c:pt>
                <c:pt idx="16774">
                  <c:v>64.349999999999994</c:v>
                </c:pt>
                <c:pt idx="16775">
                  <c:v>261.77</c:v>
                </c:pt>
                <c:pt idx="16776">
                  <c:v>176.22</c:v>
                </c:pt>
                <c:pt idx="16777">
                  <c:v>604.02</c:v>
                </c:pt>
                <c:pt idx="16778">
                  <c:v>345.54</c:v>
                </c:pt>
                <c:pt idx="16779">
                  <c:v>222.64</c:v>
                </c:pt>
                <c:pt idx="16780">
                  <c:v>426.23</c:v>
                </c:pt>
                <c:pt idx="16781">
                  <c:v>182.62</c:v>
                </c:pt>
                <c:pt idx="16782">
                  <c:v>179.5</c:v>
                </c:pt>
                <c:pt idx="16783">
                  <c:v>151.72</c:v>
                </c:pt>
                <c:pt idx="16784">
                  <c:v>57.4</c:v>
                </c:pt>
                <c:pt idx="16785">
                  <c:v>172.87</c:v>
                </c:pt>
                <c:pt idx="16786">
                  <c:v>199.6</c:v>
                </c:pt>
                <c:pt idx="16787">
                  <c:v>0.62</c:v>
                </c:pt>
                <c:pt idx="16788">
                  <c:v>276.62</c:v>
                </c:pt>
                <c:pt idx="16789">
                  <c:v>194.29</c:v>
                </c:pt>
                <c:pt idx="16790">
                  <c:v>0.62</c:v>
                </c:pt>
                <c:pt idx="16791">
                  <c:v>94.38</c:v>
                </c:pt>
                <c:pt idx="16792">
                  <c:v>446.51</c:v>
                </c:pt>
                <c:pt idx="16793">
                  <c:v>0.62</c:v>
                </c:pt>
                <c:pt idx="16794">
                  <c:v>63.28</c:v>
                </c:pt>
                <c:pt idx="16795">
                  <c:v>409.15</c:v>
                </c:pt>
                <c:pt idx="16796">
                  <c:v>390.33</c:v>
                </c:pt>
                <c:pt idx="16797">
                  <c:v>96.2</c:v>
                </c:pt>
                <c:pt idx="16798">
                  <c:v>617.76</c:v>
                </c:pt>
                <c:pt idx="16799">
                  <c:v>431.95</c:v>
                </c:pt>
                <c:pt idx="16800">
                  <c:v>201.46</c:v>
                </c:pt>
                <c:pt idx="16801">
                  <c:v>100.81</c:v>
                </c:pt>
                <c:pt idx="16802">
                  <c:v>122.03</c:v>
                </c:pt>
                <c:pt idx="16803">
                  <c:v>60.21</c:v>
                </c:pt>
                <c:pt idx="16804">
                  <c:v>224.01</c:v>
                </c:pt>
                <c:pt idx="16805">
                  <c:v>206.83</c:v>
                </c:pt>
                <c:pt idx="16806">
                  <c:v>152.84</c:v>
                </c:pt>
                <c:pt idx="16807">
                  <c:v>270.41000000000003</c:v>
                </c:pt>
                <c:pt idx="16808">
                  <c:v>177.16</c:v>
                </c:pt>
                <c:pt idx="16809">
                  <c:v>202.37</c:v>
                </c:pt>
                <c:pt idx="16810">
                  <c:v>280.13</c:v>
                </c:pt>
                <c:pt idx="16811">
                  <c:v>66.92</c:v>
                </c:pt>
                <c:pt idx="16812">
                  <c:v>0.62</c:v>
                </c:pt>
                <c:pt idx="16813">
                  <c:v>1123.02</c:v>
                </c:pt>
                <c:pt idx="16814">
                  <c:v>269.06</c:v>
                </c:pt>
                <c:pt idx="16815">
                  <c:v>92.39</c:v>
                </c:pt>
                <c:pt idx="16816">
                  <c:v>277.56</c:v>
                </c:pt>
                <c:pt idx="16817">
                  <c:v>60.06</c:v>
                </c:pt>
                <c:pt idx="16818">
                  <c:v>19.04</c:v>
                </c:pt>
                <c:pt idx="16819">
                  <c:v>38.93</c:v>
                </c:pt>
                <c:pt idx="16820">
                  <c:v>29.02</c:v>
                </c:pt>
                <c:pt idx="16821">
                  <c:v>0.62</c:v>
                </c:pt>
                <c:pt idx="16822">
                  <c:v>0.62</c:v>
                </c:pt>
                <c:pt idx="16823">
                  <c:v>27.31</c:v>
                </c:pt>
                <c:pt idx="16824">
                  <c:v>0.62</c:v>
                </c:pt>
                <c:pt idx="16825">
                  <c:v>186.41</c:v>
                </c:pt>
                <c:pt idx="16826">
                  <c:v>89.83</c:v>
                </c:pt>
                <c:pt idx="16827">
                  <c:v>162.97999999999999</c:v>
                </c:pt>
                <c:pt idx="16828">
                  <c:v>345.31</c:v>
                </c:pt>
                <c:pt idx="16829">
                  <c:v>257.13</c:v>
                </c:pt>
                <c:pt idx="16830">
                  <c:v>80.150000000000006</c:v>
                </c:pt>
                <c:pt idx="16831">
                  <c:v>113.06</c:v>
                </c:pt>
                <c:pt idx="16832">
                  <c:v>195.44</c:v>
                </c:pt>
                <c:pt idx="16833">
                  <c:v>0.62</c:v>
                </c:pt>
                <c:pt idx="16834">
                  <c:v>270.3</c:v>
                </c:pt>
                <c:pt idx="16835">
                  <c:v>260.62</c:v>
                </c:pt>
                <c:pt idx="16836">
                  <c:v>110.97</c:v>
                </c:pt>
                <c:pt idx="16837">
                  <c:v>319.27</c:v>
                </c:pt>
                <c:pt idx="16838">
                  <c:v>250.91</c:v>
                </c:pt>
                <c:pt idx="16839">
                  <c:v>0.62</c:v>
                </c:pt>
                <c:pt idx="16840">
                  <c:v>262.61</c:v>
                </c:pt>
                <c:pt idx="16841">
                  <c:v>0.62</c:v>
                </c:pt>
                <c:pt idx="16842">
                  <c:v>0.62</c:v>
                </c:pt>
                <c:pt idx="16843">
                  <c:v>4.57</c:v>
                </c:pt>
                <c:pt idx="16844">
                  <c:v>425.69</c:v>
                </c:pt>
                <c:pt idx="16845">
                  <c:v>114.85</c:v>
                </c:pt>
                <c:pt idx="16846">
                  <c:v>326.08</c:v>
                </c:pt>
                <c:pt idx="16847">
                  <c:v>291.61</c:v>
                </c:pt>
                <c:pt idx="16848">
                  <c:v>0.62</c:v>
                </c:pt>
                <c:pt idx="16849">
                  <c:v>219.09</c:v>
                </c:pt>
                <c:pt idx="16850">
                  <c:v>515.11</c:v>
                </c:pt>
                <c:pt idx="16851">
                  <c:v>454.86</c:v>
                </c:pt>
                <c:pt idx="16852">
                  <c:v>1154.19</c:v>
                </c:pt>
                <c:pt idx="16853">
                  <c:v>436.19</c:v>
                </c:pt>
                <c:pt idx="16854">
                  <c:v>715.73</c:v>
                </c:pt>
                <c:pt idx="16855">
                  <c:v>252.51</c:v>
                </c:pt>
                <c:pt idx="16856">
                  <c:v>251.1</c:v>
                </c:pt>
                <c:pt idx="16857">
                  <c:v>483.49</c:v>
                </c:pt>
                <c:pt idx="16858">
                  <c:v>316.44</c:v>
                </c:pt>
                <c:pt idx="16859">
                  <c:v>301.49</c:v>
                </c:pt>
                <c:pt idx="16860">
                  <c:v>446.93</c:v>
                </c:pt>
                <c:pt idx="16861">
                  <c:v>208.98</c:v>
                </c:pt>
                <c:pt idx="16862">
                  <c:v>195.17</c:v>
                </c:pt>
                <c:pt idx="16863">
                  <c:v>187.84</c:v>
                </c:pt>
                <c:pt idx="16864">
                  <c:v>232.27</c:v>
                </c:pt>
                <c:pt idx="16865">
                  <c:v>0.62</c:v>
                </c:pt>
                <c:pt idx="16866">
                  <c:v>223.87</c:v>
                </c:pt>
                <c:pt idx="16867">
                  <c:v>363.48</c:v>
                </c:pt>
                <c:pt idx="16868">
                  <c:v>413.43</c:v>
                </c:pt>
                <c:pt idx="16869">
                  <c:v>366.57</c:v>
                </c:pt>
                <c:pt idx="16870">
                  <c:v>104.45</c:v>
                </c:pt>
                <c:pt idx="16871">
                  <c:v>264.37</c:v>
                </c:pt>
                <c:pt idx="16872">
                  <c:v>372.61</c:v>
                </c:pt>
                <c:pt idx="16873">
                  <c:v>242.05</c:v>
                </c:pt>
                <c:pt idx="16874">
                  <c:v>103.55</c:v>
                </c:pt>
                <c:pt idx="16875">
                  <c:v>289.33999999999997</c:v>
                </c:pt>
                <c:pt idx="16876">
                  <c:v>101.81</c:v>
                </c:pt>
                <c:pt idx="16877">
                  <c:v>389.66</c:v>
                </c:pt>
                <c:pt idx="16878">
                  <c:v>0.62</c:v>
                </c:pt>
                <c:pt idx="16879">
                  <c:v>392.39</c:v>
                </c:pt>
                <c:pt idx="16880">
                  <c:v>276.06</c:v>
                </c:pt>
                <c:pt idx="16881">
                  <c:v>371.27</c:v>
                </c:pt>
                <c:pt idx="16882">
                  <c:v>244.29</c:v>
                </c:pt>
                <c:pt idx="16883">
                  <c:v>0.62</c:v>
                </c:pt>
                <c:pt idx="16884">
                  <c:v>373.44</c:v>
                </c:pt>
                <c:pt idx="16885">
                  <c:v>301.64</c:v>
                </c:pt>
                <c:pt idx="16886">
                  <c:v>201.62</c:v>
                </c:pt>
                <c:pt idx="16887">
                  <c:v>252.71</c:v>
                </c:pt>
                <c:pt idx="16888">
                  <c:v>243.33</c:v>
                </c:pt>
                <c:pt idx="16889">
                  <c:v>663.05</c:v>
                </c:pt>
                <c:pt idx="16890">
                  <c:v>152.99</c:v>
                </c:pt>
                <c:pt idx="16891">
                  <c:v>411.8</c:v>
                </c:pt>
                <c:pt idx="16892">
                  <c:v>336.62</c:v>
                </c:pt>
                <c:pt idx="16893">
                  <c:v>1168.3399999999999</c:v>
                </c:pt>
                <c:pt idx="16894">
                  <c:v>297.98</c:v>
                </c:pt>
                <c:pt idx="16895">
                  <c:v>109.88</c:v>
                </c:pt>
                <c:pt idx="16896">
                  <c:v>313.07</c:v>
                </c:pt>
                <c:pt idx="16897">
                  <c:v>0.62</c:v>
                </c:pt>
                <c:pt idx="16898">
                  <c:v>45.76</c:v>
                </c:pt>
                <c:pt idx="16899">
                  <c:v>237.5</c:v>
                </c:pt>
                <c:pt idx="16900">
                  <c:v>28.23</c:v>
                </c:pt>
                <c:pt idx="16901">
                  <c:v>318.92</c:v>
                </c:pt>
                <c:pt idx="16902">
                  <c:v>279.41000000000003</c:v>
                </c:pt>
                <c:pt idx="16903">
                  <c:v>195.44</c:v>
                </c:pt>
                <c:pt idx="16904">
                  <c:v>30.28</c:v>
                </c:pt>
                <c:pt idx="16905">
                  <c:v>245.48</c:v>
                </c:pt>
                <c:pt idx="16906">
                  <c:v>168.32</c:v>
                </c:pt>
                <c:pt idx="16907">
                  <c:v>125.52</c:v>
                </c:pt>
                <c:pt idx="16908">
                  <c:v>0.62</c:v>
                </c:pt>
                <c:pt idx="16909">
                  <c:v>98.06</c:v>
                </c:pt>
                <c:pt idx="16910">
                  <c:v>96.88</c:v>
                </c:pt>
                <c:pt idx="16911">
                  <c:v>169.52</c:v>
                </c:pt>
                <c:pt idx="16912">
                  <c:v>152.36000000000001</c:v>
                </c:pt>
                <c:pt idx="16913">
                  <c:v>463.08</c:v>
                </c:pt>
                <c:pt idx="16914">
                  <c:v>197.73</c:v>
                </c:pt>
                <c:pt idx="16915">
                  <c:v>0.62</c:v>
                </c:pt>
                <c:pt idx="16916">
                  <c:v>0.62</c:v>
                </c:pt>
                <c:pt idx="16917">
                  <c:v>0.62</c:v>
                </c:pt>
                <c:pt idx="16918">
                  <c:v>296.77999999999997</c:v>
                </c:pt>
                <c:pt idx="16919">
                  <c:v>224.63</c:v>
                </c:pt>
                <c:pt idx="16920">
                  <c:v>0.62</c:v>
                </c:pt>
                <c:pt idx="16921">
                  <c:v>310.44</c:v>
                </c:pt>
                <c:pt idx="16922">
                  <c:v>526.79</c:v>
                </c:pt>
                <c:pt idx="16923">
                  <c:v>132.41</c:v>
                </c:pt>
                <c:pt idx="16924">
                  <c:v>154.55000000000001</c:v>
                </c:pt>
                <c:pt idx="16925">
                  <c:v>330.39</c:v>
                </c:pt>
                <c:pt idx="16926">
                  <c:v>271.51</c:v>
                </c:pt>
                <c:pt idx="16927">
                  <c:v>36.71</c:v>
                </c:pt>
                <c:pt idx="16928">
                  <c:v>83.97</c:v>
                </c:pt>
                <c:pt idx="16929">
                  <c:v>43.26</c:v>
                </c:pt>
                <c:pt idx="16930">
                  <c:v>449.84</c:v>
                </c:pt>
                <c:pt idx="16931">
                  <c:v>176.65</c:v>
                </c:pt>
                <c:pt idx="16932">
                  <c:v>66.86</c:v>
                </c:pt>
                <c:pt idx="16933">
                  <c:v>187.66</c:v>
                </c:pt>
                <c:pt idx="16934">
                  <c:v>77.63</c:v>
                </c:pt>
                <c:pt idx="16935">
                  <c:v>696.04</c:v>
                </c:pt>
                <c:pt idx="16936">
                  <c:v>0.62</c:v>
                </c:pt>
                <c:pt idx="16937">
                  <c:v>202.45</c:v>
                </c:pt>
                <c:pt idx="16938">
                  <c:v>0.62</c:v>
                </c:pt>
                <c:pt idx="16939">
                  <c:v>72.150000000000006</c:v>
                </c:pt>
                <c:pt idx="16940">
                  <c:v>0.62</c:v>
                </c:pt>
                <c:pt idx="16941">
                  <c:v>75.83</c:v>
                </c:pt>
                <c:pt idx="16942">
                  <c:v>246.26</c:v>
                </c:pt>
                <c:pt idx="16943">
                  <c:v>84.95</c:v>
                </c:pt>
                <c:pt idx="16944">
                  <c:v>284.74</c:v>
                </c:pt>
                <c:pt idx="16945">
                  <c:v>145.68</c:v>
                </c:pt>
                <c:pt idx="16946">
                  <c:v>162.28</c:v>
                </c:pt>
                <c:pt idx="16947">
                  <c:v>339.57</c:v>
                </c:pt>
                <c:pt idx="16948">
                  <c:v>0.62</c:v>
                </c:pt>
                <c:pt idx="16949">
                  <c:v>129.91</c:v>
                </c:pt>
                <c:pt idx="16950">
                  <c:v>0.62</c:v>
                </c:pt>
                <c:pt idx="16951">
                  <c:v>0.62</c:v>
                </c:pt>
                <c:pt idx="16952">
                  <c:v>184.07</c:v>
                </c:pt>
                <c:pt idx="16953">
                  <c:v>0.62</c:v>
                </c:pt>
                <c:pt idx="16954">
                  <c:v>0.62</c:v>
                </c:pt>
                <c:pt idx="16955">
                  <c:v>172.42</c:v>
                </c:pt>
                <c:pt idx="16956">
                  <c:v>47.11</c:v>
                </c:pt>
                <c:pt idx="16957">
                  <c:v>295.02</c:v>
                </c:pt>
                <c:pt idx="16958">
                  <c:v>123.96</c:v>
                </c:pt>
                <c:pt idx="16959">
                  <c:v>230.4</c:v>
                </c:pt>
                <c:pt idx="16960">
                  <c:v>185.63</c:v>
                </c:pt>
                <c:pt idx="16961">
                  <c:v>458.04</c:v>
                </c:pt>
                <c:pt idx="16962">
                  <c:v>158.34</c:v>
                </c:pt>
                <c:pt idx="16963">
                  <c:v>234.28</c:v>
                </c:pt>
                <c:pt idx="16964">
                  <c:v>232.91</c:v>
                </c:pt>
                <c:pt idx="16965">
                  <c:v>35.99</c:v>
                </c:pt>
                <c:pt idx="16966">
                  <c:v>0.62</c:v>
                </c:pt>
                <c:pt idx="16967">
                  <c:v>0.62</c:v>
                </c:pt>
                <c:pt idx="16968">
                  <c:v>32.22</c:v>
                </c:pt>
                <c:pt idx="16969">
                  <c:v>406.51</c:v>
                </c:pt>
                <c:pt idx="16970">
                  <c:v>0.62</c:v>
                </c:pt>
                <c:pt idx="16971">
                  <c:v>440.55</c:v>
                </c:pt>
                <c:pt idx="16972">
                  <c:v>15.53</c:v>
                </c:pt>
                <c:pt idx="16973">
                  <c:v>192.18</c:v>
                </c:pt>
                <c:pt idx="16974">
                  <c:v>164.26</c:v>
                </c:pt>
                <c:pt idx="16975">
                  <c:v>61.36</c:v>
                </c:pt>
                <c:pt idx="16976">
                  <c:v>78.95</c:v>
                </c:pt>
                <c:pt idx="16977">
                  <c:v>0.62</c:v>
                </c:pt>
                <c:pt idx="16978">
                  <c:v>26.09</c:v>
                </c:pt>
                <c:pt idx="16979">
                  <c:v>465.29</c:v>
                </c:pt>
                <c:pt idx="16980">
                  <c:v>845.47</c:v>
                </c:pt>
                <c:pt idx="16981">
                  <c:v>1539.32</c:v>
                </c:pt>
                <c:pt idx="16982">
                  <c:v>395.83</c:v>
                </c:pt>
                <c:pt idx="16983">
                  <c:v>234.45</c:v>
                </c:pt>
                <c:pt idx="16984">
                  <c:v>67.45</c:v>
                </c:pt>
                <c:pt idx="16985">
                  <c:v>130.85</c:v>
                </c:pt>
                <c:pt idx="16986">
                  <c:v>548.96</c:v>
                </c:pt>
                <c:pt idx="16987">
                  <c:v>95.81</c:v>
                </c:pt>
                <c:pt idx="16988">
                  <c:v>274.57</c:v>
                </c:pt>
                <c:pt idx="16989">
                  <c:v>117.99</c:v>
                </c:pt>
                <c:pt idx="16990">
                  <c:v>139.44</c:v>
                </c:pt>
                <c:pt idx="16991">
                  <c:v>402.59</c:v>
                </c:pt>
                <c:pt idx="16992">
                  <c:v>43.23</c:v>
                </c:pt>
                <c:pt idx="16993">
                  <c:v>66.290000000000006</c:v>
                </c:pt>
                <c:pt idx="16994">
                  <c:v>0.62</c:v>
                </c:pt>
                <c:pt idx="16995">
                  <c:v>146.49</c:v>
                </c:pt>
                <c:pt idx="16996">
                  <c:v>263.64999999999998</c:v>
                </c:pt>
                <c:pt idx="16997">
                  <c:v>82.75</c:v>
                </c:pt>
                <c:pt idx="16998">
                  <c:v>234.14</c:v>
                </c:pt>
                <c:pt idx="16999">
                  <c:v>232.2</c:v>
                </c:pt>
                <c:pt idx="17000">
                  <c:v>142.63999999999999</c:v>
                </c:pt>
                <c:pt idx="17001">
                  <c:v>320.7</c:v>
                </c:pt>
                <c:pt idx="17002">
                  <c:v>179.33</c:v>
                </c:pt>
                <c:pt idx="17003">
                  <c:v>2122.52</c:v>
                </c:pt>
                <c:pt idx="17004">
                  <c:v>363.43</c:v>
                </c:pt>
                <c:pt idx="17005">
                  <c:v>492.17</c:v>
                </c:pt>
                <c:pt idx="17006">
                  <c:v>131.61000000000001</c:v>
                </c:pt>
                <c:pt idx="17007">
                  <c:v>302.04000000000002</c:v>
                </c:pt>
                <c:pt idx="17008">
                  <c:v>237.19</c:v>
                </c:pt>
                <c:pt idx="17009">
                  <c:v>319.18</c:v>
                </c:pt>
                <c:pt idx="17010">
                  <c:v>528.47</c:v>
                </c:pt>
                <c:pt idx="17011">
                  <c:v>706.9</c:v>
                </c:pt>
                <c:pt idx="17012">
                  <c:v>617.16999999999996</c:v>
                </c:pt>
                <c:pt idx="17013">
                  <c:v>303.99</c:v>
                </c:pt>
                <c:pt idx="17014">
                  <c:v>598.12</c:v>
                </c:pt>
                <c:pt idx="17015">
                  <c:v>475.97</c:v>
                </c:pt>
                <c:pt idx="17016">
                  <c:v>290.08999999999997</c:v>
                </c:pt>
                <c:pt idx="17017">
                  <c:v>0.62</c:v>
                </c:pt>
                <c:pt idx="17018">
                  <c:v>228.17</c:v>
                </c:pt>
                <c:pt idx="17019">
                  <c:v>170.84</c:v>
                </c:pt>
                <c:pt idx="17020">
                  <c:v>374.15</c:v>
                </c:pt>
                <c:pt idx="17021">
                  <c:v>145.74</c:v>
                </c:pt>
                <c:pt idx="17022">
                  <c:v>66.5</c:v>
                </c:pt>
                <c:pt idx="17023">
                  <c:v>769.97</c:v>
                </c:pt>
                <c:pt idx="17024">
                  <c:v>322.11</c:v>
                </c:pt>
                <c:pt idx="17025">
                  <c:v>131.85</c:v>
                </c:pt>
                <c:pt idx="17026">
                  <c:v>693.72</c:v>
                </c:pt>
                <c:pt idx="17027">
                  <c:v>403.27</c:v>
                </c:pt>
                <c:pt idx="17028">
                  <c:v>248.19</c:v>
                </c:pt>
                <c:pt idx="17029">
                  <c:v>1245.31</c:v>
                </c:pt>
                <c:pt idx="17030">
                  <c:v>0.62</c:v>
                </c:pt>
                <c:pt idx="17031">
                  <c:v>159.94999999999999</c:v>
                </c:pt>
                <c:pt idx="17032">
                  <c:v>181.24</c:v>
                </c:pt>
                <c:pt idx="17033">
                  <c:v>871.57</c:v>
                </c:pt>
                <c:pt idx="17034">
                  <c:v>610.61</c:v>
                </c:pt>
                <c:pt idx="17035">
                  <c:v>0.62</c:v>
                </c:pt>
                <c:pt idx="17036">
                  <c:v>127.78</c:v>
                </c:pt>
                <c:pt idx="17037">
                  <c:v>107.59</c:v>
                </c:pt>
                <c:pt idx="17038">
                  <c:v>517.66999999999996</c:v>
                </c:pt>
                <c:pt idx="17039">
                  <c:v>724.82</c:v>
                </c:pt>
                <c:pt idx="17040">
                  <c:v>0.62</c:v>
                </c:pt>
                <c:pt idx="17041">
                  <c:v>16.21</c:v>
                </c:pt>
                <c:pt idx="17042">
                  <c:v>419.7</c:v>
                </c:pt>
                <c:pt idx="17043">
                  <c:v>331.51</c:v>
                </c:pt>
                <c:pt idx="17044">
                  <c:v>329.63</c:v>
                </c:pt>
                <c:pt idx="17045">
                  <c:v>342.52</c:v>
                </c:pt>
                <c:pt idx="17046">
                  <c:v>0.62</c:v>
                </c:pt>
                <c:pt idx="17047">
                  <c:v>264.88</c:v>
                </c:pt>
                <c:pt idx="17048">
                  <c:v>131.38</c:v>
                </c:pt>
                <c:pt idx="17049">
                  <c:v>115.65</c:v>
                </c:pt>
                <c:pt idx="17050">
                  <c:v>205.38</c:v>
                </c:pt>
                <c:pt idx="17051">
                  <c:v>282.02</c:v>
                </c:pt>
                <c:pt idx="17052">
                  <c:v>205.04</c:v>
                </c:pt>
                <c:pt idx="17053">
                  <c:v>0.62</c:v>
                </c:pt>
                <c:pt idx="17054">
                  <c:v>328.75</c:v>
                </c:pt>
                <c:pt idx="17055">
                  <c:v>112.75</c:v>
                </c:pt>
                <c:pt idx="17056">
                  <c:v>97.57</c:v>
                </c:pt>
                <c:pt idx="17057">
                  <c:v>104.95</c:v>
                </c:pt>
                <c:pt idx="17058">
                  <c:v>0.62</c:v>
                </c:pt>
                <c:pt idx="17059">
                  <c:v>154.06</c:v>
                </c:pt>
                <c:pt idx="17060">
                  <c:v>117.85</c:v>
                </c:pt>
                <c:pt idx="17061">
                  <c:v>29.04</c:v>
                </c:pt>
                <c:pt idx="17062">
                  <c:v>294.05</c:v>
                </c:pt>
                <c:pt idx="17063">
                  <c:v>137.07</c:v>
                </c:pt>
                <c:pt idx="17064">
                  <c:v>338.32</c:v>
                </c:pt>
                <c:pt idx="17065">
                  <c:v>236.3</c:v>
                </c:pt>
                <c:pt idx="17066">
                  <c:v>395.51</c:v>
                </c:pt>
                <c:pt idx="17067">
                  <c:v>243.75</c:v>
                </c:pt>
                <c:pt idx="17068">
                  <c:v>0.62</c:v>
                </c:pt>
                <c:pt idx="17069">
                  <c:v>264.52999999999997</c:v>
                </c:pt>
                <c:pt idx="17070">
                  <c:v>144.01</c:v>
                </c:pt>
                <c:pt idx="17071">
                  <c:v>57.74</c:v>
                </c:pt>
                <c:pt idx="17072">
                  <c:v>179.19</c:v>
                </c:pt>
                <c:pt idx="17073">
                  <c:v>0.62</c:v>
                </c:pt>
                <c:pt idx="17074">
                  <c:v>265.33999999999997</c:v>
                </c:pt>
                <c:pt idx="17075">
                  <c:v>0.62</c:v>
                </c:pt>
                <c:pt idx="17076">
                  <c:v>43.98</c:v>
                </c:pt>
                <c:pt idx="17077">
                  <c:v>138.82</c:v>
                </c:pt>
                <c:pt idx="17078">
                  <c:v>337.26</c:v>
                </c:pt>
                <c:pt idx="17079">
                  <c:v>345.19</c:v>
                </c:pt>
                <c:pt idx="17080">
                  <c:v>221.04</c:v>
                </c:pt>
                <c:pt idx="17081">
                  <c:v>0.62</c:v>
                </c:pt>
                <c:pt idx="17082">
                  <c:v>0.62</c:v>
                </c:pt>
                <c:pt idx="17083">
                  <c:v>174.46</c:v>
                </c:pt>
                <c:pt idx="17084">
                  <c:v>195.35</c:v>
                </c:pt>
                <c:pt idx="17085">
                  <c:v>0.62</c:v>
                </c:pt>
                <c:pt idx="17086">
                  <c:v>129.47999999999999</c:v>
                </c:pt>
                <c:pt idx="17087">
                  <c:v>0.62</c:v>
                </c:pt>
                <c:pt idx="17088">
                  <c:v>159.38</c:v>
                </c:pt>
                <c:pt idx="17089">
                  <c:v>0.62</c:v>
                </c:pt>
                <c:pt idx="17090">
                  <c:v>288.27999999999997</c:v>
                </c:pt>
                <c:pt idx="17091">
                  <c:v>76.84</c:v>
                </c:pt>
                <c:pt idx="17092">
                  <c:v>158.16</c:v>
                </c:pt>
                <c:pt idx="17093">
                  <c:v>369.5</c:v>
                </c:pt>
                <c:pt idx="17094">
                  <c:v>0.62</c:v>
                </c:pt>
                <c:pt idx="17095">
                  <c:v>74.010000000000005</c:v>
                </c:pt>
                <c:pt idx="17096">
                  <c:v>176.26</c:v>
                </c:pt>
                <c:pt idx="17097">
                  <c:v>192.72</c:v>
                </c:pt>
                <c:pt idx="17098">
                  <c:v>10.02</c:v>
                </c:pt>
                <c:pt idx="17099">
                  <c:v>193.43</c:v>
                </c:pt>
                <c:pt idx="17100">
                  <c:v>0.62</c:v>
                </c:pt>
                <c:pt idx="17101">
                  <c:v>143.6</c:v>
                </c:pt>
                <c:pt idx="17102">
                  <c:v>0.62</c:v>
                </c:pt>
                <c:pt idx="17103">
                  <c:v>201.53</c:v>
                </c:pt>
                <c:pt idx="17104">
                  <c:v>0.62</c:v>
                </c:pt>
                <c:pt idx="17105">
                  <c:v>0.62</c:v>
                </c:pt>
                <c:pt idx="17106">
                  <c:v>77.25</c:v>
                </c:pt>
                <c:pt idx="17107">
                  <c:v>94.92</c:v>
                </c:pt>
                <c:pt idx="17108">
                  <c:v>448.06</c:v>
                </c:pt>
                <c:pt idx="17109">
                  <c:v>0.62</c:v>
                </c:pt>
                <c:pt idx="17110">
                  <c:v>84.2</c:v>
                </c:pt>
                <c:pt idx="17111">
                  <c:v>0.62</c:v>
                </c:pt>
                <c:pt idx="17112">
                  <c:v>179.17</c:v>
                </c:pt>
                <c:pt idx="17113">
                  <c:v>0.62</c:v>
                </c:pt>
                <c:pt idx="17114">
                  <c:v>0.62</c:v>
                </c:pt>
                <c:pt idx="17115">
                  <c:v>185.25</c:v>
                </c:pt>
                <c:pt idx="17116">
                  <c:v>0.62</c:v>
                </c:pt>
                <c:pt idx="17117">
                  <c:v>67.430000000000007</c:v>
                </c:pt>
                <c:pt idx="17118">
                  <c:v>197.07</c:v>
                </c:pt>
                <c:pt idx="17119">
                  <c:v>0.62</c:v>
                </c:pt>
                <c:pt idx="17120">
                  <c:v>0.62</c:v>
                </c:pt>
                <c:pt idx="17121">
                  <c:v>344.32</c:v>
                </c:pt>
                <c:pt idx="17122">
                  <c:v>182.07</c:v>
                </c:pt>
                <c:pt idx="17123">
                  <c:v>30.12</c:v>
                </c:pt>
                <c:pt idx="17124">
                  <c:v>184.32</c:v>
                </c:pt>
                <c:pt idx="17125">
                  <c:v>296.01</c:v>
                </c:pt>
                <c:pt idx="17126">
                  <c:v>148.78</c:v>
                </c:pt>
                <c:pt idx="17127">
                  <c:v>73.16</c:v>
                </c:pt>
                <c:pt idx="17128">
                  <c:v>0.62</c:v>
                </c:pt>
                <c:pt idx="17129">
                  <c:v>0.62</c:v>
                </c:pt>
                <c:pt idx="17130">
                  <c:v>260.17</c:v>
                </c:pt>
                <c:pt idx="17131">
                  <c:v>0.62</c:v>
                </c:pt>
                <c:pt idx="17132">
                  <c:v>0.62</c:v>
                </c:pt>
                <c:pt idx="17133">
                  <c:v>361.19</c:v>
                </c:pt>
                <c:pt idx="17134">
                  <c:v>232.4</c:v>
                </c:pt>
                <c:pt idx="17135">
                  <c:v>24.05</c:v>
                </c:pt>
                <c:pt idx="17136">
                  <c:v>256.67</c:v>
                </c:pt>
                <c:pt idx="17137">
                  <c:v>442.07</c:v>
                </c:pt>
                <c:pt idx="17138">
                  <c:v>353.39</c:v>
                </c:pt>
                <c:pt idx="17139">
                  <c:v>0.62</c:v>
                </c:pt>
                <c:pt idx="17140">
                  <c:v>0.62</c:v>
                </c:pt>
                <c:pt idx="17141">
                  <c:v>0.62</c:v>
                </c:pt>
                <c:pt idx="17142">
                  <c:v>254.24</c:v>
                </c:pt>
                <c:pt idx="17143">
                  <c:v>156.5</c:v>
                </c:pt>
                <c:pt idx="17144">
                  <c:v>159.12</c:v>
                </c:pt>
                <c:pt idx="17145">
                  <c:v>172.36</c:v>
                </c:pt>
                <c:pt idx="17146">
                  <c:v>212.13</c:v>
                </c:pt>
                <c:pt idx="17147">
                  <c:v>28.55</c:v>
                </c:pt>
                <c:pt idx="17148">
                  <c:v>215.06</c:v>
                </c:pt>
                <c:pt idx="17149">
                  <c:v>189.47</c:v>
                </c:pt>
                <c:pt idx="17150">
                  <c:v>399.02</c:v>
                </c:pt>
                <c:pt idx="17151">
                  <c:v>126.39</c:v>
                </c:pt>
                <c:pt idx="17152">
                  <c:v>516.61</c:v>
                </c:pt>
                <c:pt idx="17153">
                  <c:v>254.61</c:v>
                </c:pt>
                <c:pt idx="17154">
                  <c:v>340.03</c:v>
                </c:pt>
                <c:pt idx="17155">
                  <c:v>0.62</c:v>
                </c:pt>
                <c:pt idx="17156">
                  <c:v>256.75</c:v>
                </c:pt>
                <c:pt idx="17157">
                  <c:v>0.62</c:v>
                </c:pt>
                <c:pt idx="17158">
                  <c:v>344.69</c:v>
                </c:pt>
                <c:pt idx="17159">
                  <c:v>0.62</c:v>
                </c:pt>
                <c:pt idx="17160">
                  <c:v>52.65</c:v>
                </c:pt>
                <c:pt idx="17161">
                  <c:v>0.62</c:v>
                </c:pt>
                <c:pt idx="17162">
                  <c:v>51.59</c:v>
                </c:pt>
                <c:pt idx="17163">
                  <c:v>16.309999999999999</c:v>
                </c:pt>
                <c:pt idx="17164">
                  <c:v>123.54</c:v>
                </c:pt>
                <c:pt idx="17165">
                  <c:v>0.62</c:v>
                </c:pt>
                <c:pt idx="17166">
                  <c:v>182.26</c:v>
                </c:pt>
                <c:pt idx="17167">
                  <c:v>138.24</c:v>
                </c:pt>
                <c:pt idx="17168">
                  <c:v>180.7</c:v>
                </c:pt>
                <c:pt idx="17169">
                  <c:v>0.62</c:v>
                </c:pt>
                <c:pt idx="17170">
                  <c:v>71.22</c:v>
                </c:pt>
                <c:pt idx="17171">
                  <c:v>236.72</c:v>
                </c:pt>
                <c:pt idx="17172">
                  <c:v>110.46</c:v>
                </c:pt>
                <c:pt idx="17173">
                  <c:v>404.44</c:v>
                </c:pt>
                <c:pt idx="17174">
                  <c:v>95.6</c:v>
                </c:pt>
                <c:pt idx="17175">
                  <c:v>0.62</c:v>
                </c:pt>
                <c:pt idx="17176">
                  <c:v>263.51</c:v>
                </c:pt>
                <c:pt idx="17177">
                  <c:v>0.62</c:v>
                </c:pt>
                <c:pt idx="17178">
                  <c:v>97.73</c:v>
                </c:pt>
                <c:pt idx="17179">
                  <c:v>217.16</c:v>
                </c:pt>
                <c:pt idx="17180">
                  <c:v>36.21</c:v>
                </c:pt>
                <c:pt idx="17181">
                  <c:v>378.02</c:v>
                </c:pt>
                <c:pt idx="17182">
                  <c:v>167.3</c:v>
                </c:pt>
                <c:pt idx="17183">
                  <c:v>210.6</c:v>
                </c:pt>
                <c:pt idx="17184">
                  <c:v>187.05</c:v>
                </c:pt>
                <c:pt idx="17185">
                  <c:v>176.58</c:v>
                </c:pt>
                <c:pt idx="17186">
                  <c:v>400.86</c:v>
                </c:pt>
                <c:pt idx="17187">
                  <c:v>666.73</c:v>
                </c:pt>
                <c:pt idx="17188">
                  <c:v>0.62</c:v>
                </c:pt>
                <c:pt idx="17189">
                  <c:v>87.82</c:v>
                </c:pt>
                <c:pt idx="17190">
                  <c:v>0.62</c:v>
                </c:pt>
                <c:pt idx="17191">
                  <c:v>0.62</c:v>
                </c:pt>
                <c:pt idx="17192">
                  <c:v>67.66</c:v>
                </c:pt>
                <c:pt idx="17193">
                  <c:v>531.37</c:v>
                </c:pt>
                <c:pt idx="17194">
                  <c:v>69.05</c:v>
                </c:pt>
                <c:pt idx="17195">
                  <c:v>220.42</c:v>
                </c:pt>
                <c:pt idx="17196">
                  <c:v>17.98</c:v>
                </c:pt>
                <c:pt idx="17197">
                  <c:v>0.62</c:v>
                </c:pt>
                <c:pt idx="17198">
                  <c:v>5.61</c:v>
                </c:pt>
                <c:pt idx="17199">
                  <c:v>330.74</c:v>
                </c:pt>
                <c:pt idx="17200">
                  <c:v>313.31</c:v>
                </c:pt>
                <c:pt idx="17201">
                  <c:v>112.23</c:v>
                </c:pt>
                <c:pt idx="17202">
                  <c:v>82.12</c:v>
                </c:pt>
                <c:pt idx="17203">
                  <c:v>144.27000000000001</c:v>
                </c:pt>
                <c:pt idx="17204">
                  <c:v>0.62</c:v>
                </c:pt>
                <c:pt idx="17205">
                  <c:v>228.47</c:v>
                </c:pt>
                <c:pt idx="17206">
                  <c:v>333.35</c:v>
                </c:pt>
                <c:pt idx="17207">
                  <c:v>211.43</c:v>
                </c:pt>
                <c:pt idx="17208">
                  <c:v>35.85</c:v>
                </c:pt>
                <c:pt idx="17209">
                  <c:v>0.62</c:v>
                </c:pt>
                <c:pt idx="17210">
                  <c:v>47.57</c:v>
                </c:pt>
                <c:pt idx="17211">
                  <c:v>327.91</c:v>
                </c:pt>
                <c:pt idx="17212">
                  <c:v>23</c:v>
                </c:pt>
                <c:pt idx="17213">
                  <c:v>142.86000000000001</c:v>
                </c:pt>
                <c:pt idx="17214">
                  <c:v>55.96</c:v>
                </c:pt>
                <c:pt idx="17215">
                  <c:v>316.62</c:v>
                </c:pt>
                <c:pt idx="17216">
                  <c:v>161.94</c:v>
                </c:pt>
                <c:pt idx="17217">
                  <c:v>505.13</c:v>
                </c:pt>
                <c:pt idx="17218">
                  <c:v>562.29999999999995</c:v>
                </c:pt>
                <c:pt idx="17219">
                  <c:v>0.62</c:v>
                </c:pt>
                <c:pt idx="17220">
                  <c:v>39.700000000000003</c:v>
                </c:pt>
                <c:pt idx="17221">
                  <c:v>37.42</c:v>
                </c:pt>
                <c:pt idx="17222">
                  <c:v>284.17</c:v>
                </c:pt>
                <c:pt idx="17223">
                  <c:v>381.69</c:v>
                </c:pt>
                <c:pt idx="17224">
                  <c:v>0.62</c:v>
                </c:pt>
                <c:pt idx="17225">
                  <c:v>31.14</c:v>
                </c:pt>
                <c:pt idx="17226">
                  <c:v>165.82</c:v>
                </c:pt>
                <c:pt idx="17227">
                  <c:v>0.62</c:v>
                </c:pt>
                <c:pt idx="17228">
                  <c:v>0.62</c:v>
                </c:pt>
                <c:pt idx="17229">
                  <c:v>99.81</c:v>
                </c:pt>
                <c:pt idx="17230">
                  <c:v>338.38</c:v>
                </c:pt>
                <c:pt idx="17231">
                  <c:v>221.98</c:v>
                </c:pt>
                <c:pt idx="17232">
                  <c:v>406.48</c:v>
                </c:pt>
                <c:pt idx="17233">
                  <c:v>0.62</c:v>
                </c:pt>
                <c:pt idx="17234">
                  <c:v>0.62</c:v>
                </c:pt>
                <c:pt idx="17235">
                  <c:v>122.88</c:v>
                </c:pt>
                <c:pt idx="17236">
                  <c:v>240.03</c:v>
                </c:pt>
                <c:pt idx="17237">
                  <c:v>0.62</c:v>
                </c:pt>
                <c:pt idx="17238">
                  <c:v>95.13</c:v>
                </c:pt>
                <c:pt idx="17239">
                  <c:v>650.46</c:v>
                </c:pt>
                <c:pt idx="17240">
                  <c:v>154.77000000000001</c:v>
                </c:pt>
                <c:pt idx="17241">
                  <c:v>182.74</c:v>
                </c:pt>
                <c:pt idx="17242">
                  <c:v>184.49</c:v>
                </c:pt>
                <c:pt idx="17243">
                  <c:v>169.12</c:v>
                </c:pt>
                <c:pt idx="17244">
                  <c:v>145.82</c:v>
                </c:pt>
                <c:pt idx="17245">
                  <c:v>379.34</c:v>
                </c:pt>
                <c:pt idx="17246">
                  <c:v>205.01</c:v>
                </c:pt>
                <c:pt idx="17247">
                  <c:v>11.5</c:v>
                </c:pt>
                <c:pt idx="17248">
                  <c:v>90.72</c:v>
                </c:pt>
                <c:pt idx="17249">
                  <c:v>327.7</c:v>
                </c:pt>
                <c:pt idx="17250">
                  <c:v>285.64999999999998</c:v>
                </c:pt>
                <c:pt idx="17251">
                  <c:v>154.44999999999999</c:v>
                </c:pt>
                <c:pt idx="17252">
                  <c:v>503.12</c:v>
                </c:pt>
                <c:pt idx="17253">
                  <c:v>354.55</c:v>
                </c:pt>
                <c:pt idx="17254">
                  <c:v>218.37</c:v>
                </c:pt>
                <c:pt idx="17255">
                  <c:v>274.58999999999997</c:v>
                </c:pt>
                <c:pt idx="17256">
                  <c:v>112.63</c:v>
                </c:pt>
                <c:pt idx="17257">
                  <c:v>148.51</c:v>
                </c:pt>
                <c:pt idx="17258">
                  <c:v>169.66</c:v>
                </c:pt>
                <c:pt idx="17259">
                  <c:v>202.55</c:v>
                </c:pt>
                <c:pt idx="17260">
                  <c:v>302.73</c:v>
                </c:pt>
                <c:pt idx="17261">
                  <c:v>703.11</c:v>
                </c:pt>
                <c:pt idx="17262">
                  <c:v>137.12</c:v>
                </c:pt>
                <c:pt idx="17263">
                  <c:v>540.07000000000005</c:v>
                </c:pt>
                <c:pt idx="17264">
                  <c:v>622.73</c:v>
                </c:pt>
                <c:pt idx="17265">
                  <c:v>591.1</c:v>
                </c:pt>
                <c:pt idx="17266">
                  <c:v>58.32</c:v>
                </c:pt>
                <c:pt idx="17267">
                  <c:v>42.04</c:v>
                </c:pt>
                <c:pt idx="17268">
                  <c:v>802.37</c:v>
                </c:pt>
                <c:pt idx="17269">
                  <c:v>104.18</c:v>
                </c:pt>
                <c:pt idx="17270">
                  <c:v>354.79</c:v>
                </c:pt>
                <c:pt idx="17271">
                  <c:v>496.41</c:v>
                </c:pt>
                <c:pt idx="17272">
                  <c:v>274.36</c:v>
                </c:pt>
                <c:pt idx="17273">
                  <c:v>252.95</c:v>
                </c:pt>
                <c:pt idx="17274">
                  <c:v>564.37</c:v>
                </c:pt>
                <c:pt idx="17275">
                  <c:v>226.07</c:v>
                </c:pt>
                <c:pt idx="17276">
                  <c:v>208.96</c:v>
                </c:pt>
                <c:pt idx="17277">
                  <c:v>427.11</c:v>
                </c:pt>
                <c:pt idx="17278">
                  <c:v>594.19000000000005</c:v>
                </c:pt>
                <c:pt idx="17279">
                  <c:v>177.13</c:v>
                </c:pt>
                <c:pt idx="17280">
                  <c:v>160.38999999999999</c:v>
                </c:pt>
                <c:pt idx="17281">
                  <c:v>420.98</c:v>
                </c:pt>
                <c:pt idx="17282">
                  <c:v>0.62</c:v>
                </c:pt>
                <c:pt idx="17283">
                  <c:v>209.25</c:v>
                </c:pt>
                <c:pt idx="17284">
                  <c:v>271.02999999999997</c:v>
                </c:pt>
                <c:pt idx="17285">
                  <c:v>530.52</c:v>
                </c:pt>
                <c:pt idx="17286">
                  <c:v>326.33</c:v>
                </c:pt>
                <c:pt idx="17287">
                  <c:v>505.48</c:v>
                </c:pt>
                <c:pt idx="17288">
                  <c:v>178.32</c:v>
                </c:pt>
                <c:pt idx="17289">
                  <c:v>0.62</c:v>
                </c:pt>
                <c:pt idx="17290">
                  <c:v>841.88</c:v>
                </c:pt>
                <c:pt idx="17291">
                  <c:v>195.58</c:v>
                </c:pt>
                <c:pt idx="17292">
                  <c:v>467.77</c:v>
                </c:pt>
                <c:pt idx="17293">
                  <c:v>144.31</c:v>
                </c:pt>
                <c:pt idx="17294">
                  <c:v>246.34</c:v>
                </c:pt>
                <c:pt idx="17295">
                  <c:v>457.07</c:v>
                </c:pt>
                <c:pt idx="17296">
                  <c:v>39.49</c:v>
                </c:pt>
                <c:pt idx="17297">
                  <c:v>191.01</c:v>
                </c:pt>
                <c:pt idx="17298">
                  <c:v>471.9</c:v>
                </c:pt>
                <c:pt idx="17299">
                  <c:v>109.28</c:v>
                </c:pt>
                <c:pt idx="17300">
                  <c:v>328.48</c:v>
                </c:pt>
                <c:pt idx="17301">
                  <c:v>283.81</c:v>
                </c:pt>
                <c:pt idx="17302">
                  <c:v>109.49</c:v>
                </c:pt>
                <c:pt idx="17303">
                  <c:v>71.680000000000007</c:v>
                </c:pt>
                <c:pt idx="17304">
                  <c:v>395.1</c:v>
                </c:pt>
                <c:pt idx="17305">
                  <c:v>249.48</c:v>
                </c:pt>
                <c:pt idx="17306">
                  <c:v>117.27</c:v>
                </c:pt>
                <c:pt idx="17307">
                  <c:v>401.9</c:v>
                </c:pt>
                <c:pt idx="17308">
                  <c:v>341.61</c:v>
                </c:pt>
                <c:pt idx="17309">
                  <c:v>308.79000000000002</c:v>
                </c:pt>
                <c:pt idx="17310">
                  <c:v>1340.22</c:v>
                </c:pt>
                <c:pt idx="17311">
                  <c:v>563.13</c:v>
                </c:pt>
                <c:pt idx="17312">
                  <c:v>87.74</c:v>
                </c:pt>
                <c:pt idx="17313">
                  <c:v>385.98</c:v>
                </c:pt>
                <c:pt idx="17314">
                  <c:v>202.12</c:v>
                </c:pt>
                <c:pt idx="17315">
                  <c:v>54.55</c:v>
                </c:pt>
                <c:pt idx="17316">
                  <c:v>537.92999999999995</c:v>
                </c:pt>
                <c:pt idx="17317">
                  <c:v>89.98</c:v>
                </c:pt>
                <c:pt idx="17318">
                  <c:v>57.81</c:v>
                </c:pt>
                <c:pt idx="17319">
                  <c:v>120.05</c:v>
                </c:pt>
                <c:pt idx="17320">
                  <c:v>61.47</c:v>
                </c:pt>
                <c:pt idx="17321">
                  <c:v>322.42</c:v>
                </c:pt>
                <c:pt idx="17322">
                  <c:v>256.07</c:v>
                </c:pt>
                <c:pt idx="17323">
                  <c:v>616.41999999999996</c:v>
                </c:pt>
                <c:pt idx="17324">
                  <c:v>151.30000000000001</c:v>
                </c:pt>
                <c:pt idx="17325">
                  <c:v>212.06</c:v>
                </c:pt>
                <c:pt idx="17326">
                  <c:v>174.92</c:v>
                </c:pt>
                <c:pt idx="17327">
                  <c:v>592.79</c:v>
                </c:pt>
                <c:pt idx="17328">
                  <c:v>320.79000000000002</c:v>
                </c:pt>
                <c:pt idx="17329">
                  <c:v>0.62</c:v>
                </c:pt>
                <c:pt idx="17330">
                  <c:v>436.7</c:v>
                </c:pt>
                <c:pt idx="17331">
                  <c:v>104.6</c:v>
                </c:pt>
                <c:pt idx="17332">
                  <c:v>364.18</c:v>
                </c:pt>
                <c:pt idx="17333">
                  <c:v>541.79</c:v>
                </c:pt>
                <c:pt idx="17334">
                  <c:v>107.97</c:v>
                </c:pt>
                <c:pt idx="17335">
                  <c:v>267.39999999999998</c:v>
                </c:pt>
                <c:pt idx="17336">
                  <c:v>15.48</c:v>
                </c:pt>
                <c:pt idx="17337">
                  <c:v>447.06</c:v>
                </c:pt>
                <c:pt idx="17338">
                  <c:v>251.36</c:v>
                </c:pt>
                <c:pt idx="17339">
                  <c:v>286.02</c:v>
                </c:pt>
                <c:pt idx="17340">
                  <c:v>685.33</c:v>
                </c:pt>
                <c:pt idx="17341">
                  <c:v>310.05</c:v>
                </c:pt>
                <c:pt idx="17342">
                  <c:v>394.93</c:v>
                </c:pt>
                <c:pt idx="17343">
                  <c:v>20.86</c:v>
                </c:pt>
                <c:pt idx="17344">
                  <c:v>83.79</c:v>
                </c:pt>
                <c:pt idx="17345">
                  <c:v>340.31</c:v>
                </c:pt>
                <c:pt idx="17346">
                  <c:v>248.24</c:v>
                </c:pt>
                <c:pt idx="17347">
                  <c:v>116.44</c:v>
                </c:pt>
                <c:pt idx="17348">
                  <c:v>145.44999999999999</c:v>
                </c:pt>
                <c:pt idx="17349">
                  <c:v>172.87</c:v>
                </c:pt>
                <c:pt idx="17350">
                  <c:v>373.35</c:v>
                </c:pt>
                <c:pt idx="17351">
                  <c:v>127.29</c:v>
                </c:pt>
                <c:pt idx="17352">
                  <c:v>632.41</c:v>
                </c:pt>
                <c:pt idx="17353">
                  <c:v>175.74</c:v>
                </c:pt>
                <c:pt idx="17354">
                  <c:v>68.209999999999994</c:v>
                </c:pt>
                <c:pt idx="17355">
                  <c:v>90.43</c:v>
                </c:pt>
                <c:pt idx="17356">
                  <c:v>142.86000000000001</c:v>
                </c:pt>
                <c:pt idx="17357">
                  <c:v>0.62</c:v>
                </c:pt>
                <c:pt idx="17358">
                  <c:v>0.62</c:v>
                </c:pt>
                <c:pt idx="17359">
                  <c:v>1095.1300000000001</c:v>
                </c:pt>
                <c:pt idx="17360">
                  <c:v>156.41</c:v>
                </c:pt>
                <c:pt idx="17361">
                  <c:v>0.62</c:v>
                </c:pt>
                <c:pt idx="17362">
                  <c:v>0.62</c:v>
                </c:pt>
                <c:pt idx="17363">
                  <c:v>83.12</c:v>
                </c:pt>
                <c:pt idx="17364">
                  <c:v>471.06</c:v>
                </c:pt>
                <c:pt idx="17365">
                  <c:v>54.53</c:v>
                </c:pt>
                <c:pt idx="17366">
                  <c:v>102.21</c:v>
                </c:pt>
                <c:pt idx="17367">
                  <c:v>226</c:v>
                </c:pt>
                <c:pt idx="17368">
                  <c:v>376.37</c:v>
                </c:pt>
                <c:pt idx="17369">
                  <c:v>390.83</c:v>
                </c:pt>
                <c:pt idx="17370">
                  <c:v>181.73</c:v>
                </c:pt>
                <c:pt idx="17371">
                  <c:v>177.08</c:v>
                </c:pt>
                <c:pt idx="17372">
                  <c:v>294.77999999999997</c:v>
                </c:pt>
                <c:pt idx="17373">
                  <c:v>226.2</c:v>
                </c:pt>
                <c:pt idx="17374">
                  <c:v>365.05</c:v>
                </c:pt>
                <c:pt idx="17375">
                  <c:v>0.62</c:v>
                </c:pt>
                <c:pt idx="17376">
                  <c:v>260.63</c:v>
                </c:pt>
                <c:pt idx="17377">
                  <c:v>112.4</c:v>
                </c:pt>
                <c:pt idx="17378">
                  <c:v>137.91999999999999</c:v>
                </c:pt>
                <c:pt idx="17379">
                  <c:v>124.81</c:v>
                </c:pt>
                <c:pt idx="17380">
                  <c:v>179.38</c:v>
                </c:pt>
                <c:pt idx="17381">
                  <c:v>270.45999999999998</c:v>
                </c:pt>
                <c:pt idx="17382">
                  <c:v>170.1</c:v>
                </c:pt>
                <c:pt idx="17383">
                  <c:v>467.09</c:v>
                </c:pt>
                <c:pt idx="17384">
                  <c:v>0.62</c:v>
                </c:pt>
                <c:pt idx="17385">
                  <c:v>0.62</c:v>
                </c:pt>
                <c:pt idx="17386">
                  <c:v>234.44</c:v>
                </c:pt>
                <c:pt idx="17387">
                  <c:v>25.76</c:v>
                </c:pt>
                <c:pt idx="17388">
                  <c:v>233.22</c:v>
                </c:pt>
                <c:pt idx="17389">
                  <c:v>240.19</c:v>
                </c:pt>
                <c:pt idx="17390">
                  <c:v>237.35</c:v>
                </c:pt>
                <c:pt idx="17391">
                  <c:v>151.77000000000001</c:v>
                </c:pt>
                <c:pt idx="17392">
                  <c:v>112.32</c:v>
                </c:pt>
                <c:pt idx="17393">
                  <c:v>49.15</c:v>
                </c:pt>
                <c:pt idx="17394">
                  <c:v>208.98</c:v>
                </c:pt>
                <c:pt idx="17395">
                  <c:v>207.62</c:v>
                </c:pt>
                <c:pt idx="17396">
                  <c:v>219.27</c:v>
                </c:pt>
                <c:pt idx="17397">
                  <c:v>207.49</c:v>
                </c:pt>
                <c:pt idx="17398">
                  <c:v>672.29</c:v>
                </c:pt>
                <c:pt idx="17399">
                  <c:v>169.06</c:v>
                </c:pt>
                <c:pt idx="17400">
                  <c:v>241.83</c:v>
                </c:pt>
                <c:pt idx="17401">
                  <c:v>114.86</c:v>
                </c:pt>
                <c:pt idx="17402">
                  <c:v>111</c:v>
                </c:pt>
                <c:pt idx="17403">
                  <c:v>165.42</c:v>
                </c:pt>
                <c:pt idx="17404">
                  <c:v>0.62</c:v>
                </c:pt>
                <c:pt idx="17405">
                  <c:v>117.39</c:v>
                </c:pt>
                <c:pt idx="17406">
                  <c:v>227.7</c:v>
                </c:pt>
                <c:pt idx="17407">
                  <c:v>183.98</c:v>
                </c:pt>
                <c:pt idx="17408">
                  <c:v>0.62</c:v>
                </c:pt>
                <c:pt idx="17409">
                  <c:v>0.62</c:v>
                </c:pt>
                <c:pt idx="17410">
                  <c:v>426.75</c:v>
                </c:pt>
                <c:pt idx="17411">
                  <c:v>0.62</c:v>
                </c:pt>
                <c:pt idx="17412">
                  <c:v>358.04</c:v>
                </c:pt>
                <c:pt idx="17413">
                  <c:v>119.95</c:v>
                </c:pt>
                <c:pt idx="17414">
                  <c:v>445.76</c:v>
                </c:pt>
                <c:pt idx="17415">
                  <c:v>0.62</c:v>
                </c:pt>
                <c:pt idx="17416">
                  <c:v>217.87</c:v>
                </c:pt>
                <c:pt idx="17417">
                  <c:v>983.93</c:v>
                </c:pt>
                <c:pt idx="17418">
                  <c:v>155.5</c:v>
                </c:pt>
                <c:pt idx="17419">
                  <c:v>109.15</c:v>
                </c:pt>
                <c:pt idx="17420">
                  <c:v>23.13</c:v>
                </c:pt>
                <c:pt idx="17421">
                  <c:v>438.37</c:v>
                </c:pt>
                <c:pt idx="17422">
                  <c:v>815.76</c:v>
                </c:pt>
                <c:pt idx="17423">
                  <c:v>288.68</c:v>
                </c:pt>
                <c:pt idx="17424">
                  <c:v>258.92</c:v>
                </c:pt>
                <c:pt idx="17425">
                  <c:v>581.96</c:v>
                </c:pt>
                <c:pt idx="17426">
                  <c:v>283.67</c:v>
                </c:pt>
                <c:pt idx="17427">
                  <c:v>213.82</c:v>
                </c:pt>
                <c:pt idx="17428">
                  <c:v>233.2</c:v>
                </c:pt>
                <c:pt idx="17429">
                  <c:v>97.12</c:v>
                </c:pt>
                <c:pt idx="17430">
                  <c:v>0.62</c:v>
                </c:pt>
                <c:pt idx="17431">
                  <c:v>0.62</c:v>
                </c:pt>
                <c:pt idx="17432">
                  <c:v>201.92</c:v>
                </c:pt>
                <c:pt idx="17433">
                  <c:v>549.9</c:v>
                </c:pt>
                <c:pt idx="17434">
                  <c:v>87.82</c:v>
                </c:pt>
                <c:pt idx="17435">
                  <c:v>88.57</c:v>
                </c:pt>
                <c:pt idx="17436">
                  <c:v>0.62</c:v>
                </c:pt>
                <c:pt idx="17437">
                  <c:v>428.06</c:v>
                </c:pt>
                <c:pt idx="17438">
                  <c:v>144.12</c:v>
                </c:pt>
                <c:pt idx="17439">
                  <c:v>263.97000000000003</c:v>
                </c:pt>
                <c:pt idx="17440">
                  <c:v>278.27</c:v>
                </c:pt>
                <c:pt idx="17441">
                  <c:v>343.94</c:v>
                </c:pt>
                <c:pt idx="17442">
                  <c:v>133.22999999999999</c:v>
                </c:pt>
                <c:pt idx="17443">
                  <c:v>0.62</c:v>
                </c:pt>
                <c:pt idx="17444">
                  <c:v>352.19</c:v>
                </c:pt>
                <c:pt idx="17445">
                  <c:v>370.38</c:v>
                </c:pt>
                <c:pt idx="17446">
                  <c:v>567.4</c:v>
                </c:pt>
                <c:pt idx="17447">
                  <c:v>0.62</c:v>
                </c:pt>
                <c:pt idx="17448">
                  <c:v>234.01</c:v>
                </c:pt>
                <c:pt idx="17449">
                  <c:v>658.86</c:v>
                </c:pt>
                <c:pt idx="17450">
                  <c:v>700.05</c:v>
                </c:pt>
                <c:pt idx="17451">
                  <c:v>508.74</c:v>
                </c:pt>
                <c:pt idx="17452">
                  <c:v>296.95999999999998</c:v>
                </c:pt>
                <c:pt idx="17453">
                  <c:v>219.06</c:v>
                </c:pt>
                <c:pt idx="17454">
                  <c:v>1117.5</c:v>
                </c:pt>
                <c:pt idx="17455">
                  <c:v>506.65</c:v>
                </c:pt>
                <c:pt idx="17456">
                  <c:v>353.29</c:v>
                </c:pt>
                <c:pt idx="17457">
                  <c:v>169.27</c:v>
                </c:pt>
                <c:pt idx="17458">
                  <c:v>0.62</c:v>
                </c:pt>
                <c:pt idx="17459">
                  <c:v>139.56</c:v>
                </c:pt>
                <c:pt idx="17460">
                  <c:v>0.62</c:v>
                </c:pt>
                <c:pt idx="17461">
                  <c:v>47.91</c:v>
                </c:pt>
                <c:pt idx="17462">
                  <c:v>123.52</c:v>
                </c:pt>
                <c:pt idx="17463">
                  <c:v>422.44</c:v>
                </c:pt>
                <c:pt idx="17464">
                  <c:v>261.83</c:v>
                </c:pt>
                <c:pt idx="17465">
                  <c:v>314.82</c:v>
                </c:pt>
                <c:pt idx="17466">
                  <c:v>108.6</c:v>
                </c:pt>
                <c:pt idx="17467">
                  <c:v>142.49</c:v>
                </c:pt>
                <c:pt idx="17468">
                  <c:v>198.01</c:v>
                </c:pt>
                <c:pt idx="17469">
                  <c:v>189.02</c:v>
                </c:pt>
                <c:pt idx="17470">
                  <c:v>636.77</c:v>
                </c:pt>
                <c:pt idx="17471">
                  <c:v>122.84</c:v>
                </c:pt>
                <c:pt idx="17472">
                  <c:v>137.12</c:v>
                </c:pt>
                <c:pt idx="17473">
                  <c:v>319.64999999999998</c:v>
                </c:pt>
                <c:pt idx="17474">
                  <c:v>181.21</c:v>
                </c:pt>
                <c:pt idx="17475">
                  <c:v>0.62</c:v>
                </c:pt>
                <c:pt idx="17476">
                  <c:v>232.14</c:v>
                </c:pt>
                <c:pt idx="17477">
                  <c:v>231.13</c:v>
                </c:pt>
                <c:pt idx="17478">
                  <c:v>109.67</c:v>
                </c:pt>
                <c:pt idx="17479">
                  <c:v>247.61</c:v>
                </c:pt>
                <c:pt idx="17480">
                  <c:v>0.62</c:v>
                </c:pt>
                <c:pt idx="17481">
                  <c:v>219.29</c:v>
                </c:pt>
                <c:pt idx="17482">
                  <c:v>222.99</c:v>
                </c:pt>
                <c:pt idx="17483">
                  <c:v>676.57</c:v>
                </c:pt>
                <c:pt idx="17484">
                  <c:v>1508.88</c:v>
                </c:pt>
                <c:pt idx="17485">
                  <c:v>1916.92</c:v>
                </c:pt>
                <c:pt idx="17486">
                  <c:v>846.89</c:v>
                </c:pt>
                <c:pt idx="17487">
                  <c:v>101.86</c:v>
                </c:pt>
                <c:pt idx="17488">
                  <c:v>139.41999999999999</c:v>
                </c:pt>
                <c:pt idx="17489">
                  <c:v>533.52</c:v>
                </c:pt>
                <c:pt idx="17490">
                  <c:v>241.36</c:v>
                </c:pt>
                <c:pt idx="17491">
                  <c:v>179.19</c:v>
                </c:pt>
                <c:pt idx="17492">
                  <c:v>222.75</c:v>
                </c:pt>
                <c:pt idx="17493">
                  <c:v>158.62</c:v>
                </c:pt>
                <c:pt idx="17494">
                  <c:v>0.62</c:v>
                </c:pt>
                <c:pt idx="17495">
                  <c:v>93.42</c:v>
                </c:pt>
                <c:pt idx="17496">
                  <c:v>190.89</c:v>
                </c:pt>
                <c:pt idx="17497">
                  <c:v>251.02</c:v>
                </c:pt>
                <c:pt idx="17498">
                  <c:v>193.23</c:v>
                </c:pt>
                <c:pt idx="17499">
                  <c:v>0.62</c:v>
                </c:pt>
                <c:pt idx="17500">
                  <c:v>386.02</c:v>
                </c:pt>
                <c:pt idx="17501">
                  <c:v>189.57</c:v>
                </c:pt>
                <c:pt idx="17502">
                  <c:v>0.62</c:v>
                </c:pt>
                <c:pt idx="17503">
                  <c:v>0.62</c:v>
                </c:pt>
                <c:pt idx="17504">
                  <c:v>25.93</c:v>
                </c:pt>
                <c:pt idx="17505">
                  <c:v>79.38</c:v>
                </c:pt>
                <c:pt idx="17506">
                  <c:v>401.82</c:v>
                </c:pt>
                <c:pt idx="17507">
                  <c:v>378.92</c:v>
                </c:pt>
                <c:pt idx="17508">
                  <c:v>22.3</c:v>
                </c:pt>
                <c:pt idx="17509">
                  <c:v>567.76</c:v>
                </c:pt>
                <c:pt idx="17510">
                  <c:v>306.67</c:v>
                </c:pt>
                <c:pt idx="17511">
                  <c:v>146.47</c:v>
                </c:pt>
                <c:pt idx="17512">
                  <c:v>196.26</c:v>
                </c:pt>
                <c:pt idx="17513">
                  <c:v>875.53</c:v>
                </c:pt>
                <c:pt idx="17514">
                  <c:v>690.93</c:v>
                </c:pt>
                <c:pt idx="17515">
                  <c:v>125.79</c:v>
                </c:pt>
                <c:pt idx="17516">
                  <c:v>225.91</c:v>
                </c:pt>
                <c:pt idx="17517">
                  <c:v>0.62</c:v>
                </c:pt>
                <c:pt idx="17518">
                  <c:v>311.31</c:v>
                </c:pt>
                <c:pt idx="17519">
                  <c:v>200.55</c:v>
                </c:pt>
                <c:pt idx="17520">
                  <c:v>751.9</c:v>
                </c:pt>
                <c:pt idx="17521">
                  <c:v>253.8</c:v>
                </c:pt>
                <c:pt idx="17522">
                  <c:v>68.53</c:v>
                </c:pt>
                <c:pt idx="17523">
                  <c:v>319.72000000000003</c:v>
                </c:pt>
                <c:pt idx="17524">
                  <c:v>103.65</c:v>
                </c:pt>
                <c:pt idx="17525">
                  <c:v>195.84</c:v>
                </c:pt>
                <c:pt idx="17526">
                  <c:v>544.83000000000004</c:v>
                </c:pt>
                <c:pt idx="17527">
                  <c:v>161.01</c:v>
                </c:pt>
                <c:pt idx="17528">
                  <c:v>75.83</c:v>
                </c:pt>
                <c:pt idx="17529">
                  <c:v>260.18</c:v>
                </c:pt>
                <c:pt idx="17530">
                  <c:v>0.62</c:v>
                </c:pt>
                <c:pt idx="17531">
                  <c:v>776.31</c:v>
                </c:pt>
                <c:pt idx="17532">
                  <c:v>0.62</c:v>
                </c:pt>
                <c:pt idx="17533">
                  <c:v>131.87</c:v>
                </c:pt>
                <c:pt idx="17534">
                  <c:v>73.47</c:v>
                </c:pt>
                <c:pt idx="17535">
                  <c:v>224.16</c:v>
                </c:pt>
                <c:pt idx="17536">
                  <c:v>42.53</c:v>
                </c:pt>
                <c:pt idx="17537">
                  <c:v>118.02</c:v>
                </c:pt>
                <c:pt idx="17538">
                  <c:v>0.62</c:v>
                </c:pt>
                <c:pt idx="17539">
                  <c:v>156.47999999999999</c:v>
                </c:pt>
                <c:pt idx="17540">
                  <c:v>198.55</c:v>
                </c:pt>
                <c:pt idx="17541">
                  <c:v>395.54</c:v>
                </c:pt>
                <c:pt idx="17542">
                  <c:v>25.92</c:v>
                </c:pt>
                <c:pt idx="17543">
                  <c:v>224.87</c:v>
                </c:pt>
                <c:pt idx="17544">
                  <c:v>0.62</c:v>
                </c:pt>
                <c:pt idx="17545">
                  <c:v>329.78</c:v>
                </c:pt>
                <c:pt idx="17546">
                  <c:v>166.59</c:v>
                </c:pt>
                <c:pt idx="17547">
                  <c:v>114.93</c:v>
                </c:pt>
                <c:pt idx="17548">
                  <c:v>186.69</c:v>
                </c:pt>
                <c:pt idx="17549">
                  <c:v>244.83</c:v>
                </c:pt>
                <c:pt idx="17550">
                  <c:v>340.36</c:v>
                </c:pt>
                <c:pt idx="17551">
                  <c:v>658.75</c:v>
                </c:pt>
                <c:pt idx="17552">
                  <c:v>75.52</c:v>
                </c:pt>
                <c:pt idx="17553">
                  <c:v>319.22000000000003</c:v>
                </c:pt>
                <c:pt idx="17554">
                  <c:v>168.1</c:v>
                </c:pt>
                <c:pt idx="17555">
                  <c:v>322.83</c:v>
                </c:pt>
                <c:pt idx="17556">
                  <c:v>200.08</c:v>
                </c:pt>
                <c:pt idx="17557">
                  <c:v>279.77</c:v>
                </c:pt>
                <c:pt idx="17558">
                  <c:v>0.62</c:v>
                </c:pt>
                <c:pt idx="17559">
                  <c:v>220.41</c:v>
                </c:pt>
                <c:pt idx="17560">
                  <c:v>216.75</c:v>
                </c:pt>
                <c:pt idx="17561">
                  <c:v>116.57</c:v>
                </c:pt>
                <c:pt idx="17562">
                  <c:v>95.87</c:v>
                </c:pt>
                <c:pt idx="17563">
                  <c:v>192.71</c:v>
                </c:pt>
                <c:pt idx="17564">
                  <c:v>391.79</c:v>
                </c:pt>
                <c:pt idx="17565">
                  <c:v>11.03</c:v>
                </c:pt>
                <c:pt idx="17566">
                  <c:v>445.64</c:v>
                </c:pt>
                <c:pt idx="17567">
                  <c:v>399.42</c:v>
                </c:pt>
                <c:pt idx="17568">
                  <c:v>108.5</c:v>
                </c:pt>
                <c:pt idx="17569">
                  <c:v>250.44</c:v>
                </c:pt>
                <c:pt idx="17570">
                  <c:v>677.06</c:v>
                </c:pt>
                <c:pt idx="17571">
                  <c:v>241.39</c:v>
                </c:pt>
                <c:pt idx="17572">
                  <c:v>0.62</c:v>
                </c:pt>
                <c:pt idx="17573">
                  <c:v>181.06</c:v>
                </c:pt>
                <c:pt idx="17574">
                  <c:v>224.45</c:v>
                </c:pt>
                <c:pt idx="17575">
                  <c:v>20.85</c:v>
                </c:pt>
                <c:pt idx="17576">
                  <c:v>143.88</c:v>
                </c:pt>
                <c:pt idx="17577">
                  <c:v>314.60000000000002</c:v>
                </c:pt>
                <c:pt idx="17578">
                  <c:v>535.05999999999995</c:v>
                </c:pt>
                <c:pt idx="17579">
                  <c:v>691.5</c:v>
                </c:pt>
                <c:pt idx="17580">
                  <c:v>0.62</c:v>
                </c:pt>
                <c:pt idx="17581">
                  <c:v>274.64999999999998</c:v>
                </c:pt>
                <c:pt idx="17582">
                  <c:v>489.37</c:v>
                </c:pt>
                <c:pt idx="17583">
                  <c:v>168.42</c:v>
                </c:pt>
                <c:pt idx="17584">
                  <c:v>115.27</c:v>
                </c:pt>
                <c:pt idx="17585">
                  <c:v>418.1</c:v>
                </c:pt>
                <c:pt idx="17586">
                  <c:v>242.69</c:v>
                </c:pt>
                <c:pt idx="17587">
                  <c:v>145.94</c:v>
                </c:pt>
                <c:pt idx="17588">
                  <c:v>272.76</c:v>
                </c:pt>
                <c:pt idx="17589">
                  <c:v>0.62</c:v>
                </c:pt>
                <c:pt idx="17590">
                  <c:v>107.57</c:v>
                </c:pt>
                <c:pt idx="17591">
                  <c:v>349.68</c:v>
                </c:pt>
                <c:pt idx="17592">
                  <c:v>70.69</c:v>
                </c:pt>
                <c:pt idx="17593">
                  <c:v>0.62</c:v>
                </c:pt>
                <c:pt idx="17594">
                  <c:v>513.53</c:v>
                </c:pt>
                <c:pt idx="17595">
                  <c:v>258.74</c:v>
                </c:pt>
                <c:pt idx="17596">
                  <c:v>124.36</c:v>
                </c:pt>
                <c:pt idx="17597">
                  <c:v>271.3</c:v>
                </c:pt>
                <c:pt idx="17598">
                  <c:v>146.59</c:v>
                </c:pt>
                <c:pt idx="17599">
                  <c:v>448.01</c:v>
                </c:pt>
                <c:pt idx="17600">
                  <c:v>162.24</c:v>
                </c:pt>
                <c:pt idx="17601">
                  <c:v>29.98</c:v>
                </c:pt>
                <c:pt idx="17602">
                  <c:v>180.62</c:v>
                </c:pt>
                <c:pt idx="17603">
                  <c:v>108.82</c:v>
                </c:pt>
                <c:pt idx="17604">
                  <c:v>270.73</c:v>
                </c:pt>
                <c:pt idx="17605">
                  <c:v>223.86</c:v>
                </c:pt>
                <c:pt idx="17606">
                  <c:v>219.54</c:v>
                </c:pt>
                <c:pt idx="17607">
                  <c:v>131.19</c:v>
                </c:pt>
                <c:pt idx="17608">
                  <c:v>211.46</c:v>
                </c:pt>
                <c:pt idx="17609">
                  <c:v>318.01</c:v>
                </c:pt>
                <c:pt idx="17610">
                  <c:v>0.62</c:v>
                </c:pt>
                <c:pt idx="17611">
                  <c:v>142.63999999999999</c:v>
                </c:pt>
                <c:pt idx="17612">
                  <c:v>713.74</c:v>
                </c:pt>
                <c:pt idx="17613">
                  <c:v>279.10000000000002</c:v>
                </c:pt>
                <c:pt idx="17614">
                  <c:v>317.07</c:v>
                </c:pt>
                <c:pt idx="17615">
                  <c:v>71.11</c:v>
                </c:pt>
                <c:pt idx="17616">
                  <c:v>169.49</c:v>
                </c:pt>
                <c:pt idx="17617">
                  <c:v>353.41</c:v>
                </c:pt>
                <c:pt idx="17618">
                  <c:v>78.84</c:v>
                </c:pt>
                <c:pt idx="17619">
                  <c:v>0.62</c:v>
                </c:pt>
                <c:pt idx="17620">
                  <c:v>352.9</c:v>
                </c:pt>
                <c:pt idx="17621">
                  <c:v>136.34</c:v>
                </c:pt>
                <c:pt idx="17622">
                  <c:v>235.7</c:v>
                </c:pt>
                <c:pt idx="17623">
                  <c:v>522.4</c:v>
                </c:pt>
                <c:pt idx="17624">
                  <c:v>394.89</c:v>
                </c:pt>
                <c:pt idx="17625">
                  <c:v>81.88</c:v>
                </c:pt>
                <c:pt idx="17626">
                  <c:v>48.77</c:v>
                </c:pt>
                <c:pt idx="17627">
                  <c:v>325.58</c:v>
                </c:pt>
                <c:pt idx="17628">
                  <c:v>89.75</c:v>
                </c:pt>
                <c:pt idx="17629">
                  <c:v>3.85</c:v>
                </c:pt>
                <c:pt idx="17630">
                  <c:v>515.12</c:v>
                </c:pt>
                <c:pt idx="17631">
                  <c:v>76.81</c:v>
                </c:pt>
                <c:pt idx="17632">
                  <c:v>318.44</c:v>
                </c:pt>
                <c:pt idx="17633">
                  <c:v>306.04000000000002</c:v>
                </c:pt>
                <c:pt idx="17634">
                  <c:v>291.56</c:v>
                </c:pt>
                <c:pt idx="17635">
                  <c:v>0.62</c:v>
                </c:pt>
                <c:pt idx="17636">
                  <c:v>214.74</c:v>
                </c:pt>
                <c:pt idx="17637">
                  <c:v>0.62</c:v>
                </c:pt>
                <c:pt idx="17638">
                  <c:v>123.64</c:v>
                </c:pt>
                <c:pt idx="17639">
                  <c:v>351.65</c:v>
                </c:pt>
                <c:pt idx="17640">
                  <c:v>0.62</c:v>
                </c:pt>
                <c:pt idx="17641">
                  <c:v>135.37</c:v>
                </c:pt>
                <c:pt idx="17642">
                  <c:v>589.82000000000005</c:v>
                </c:pt>
                <c:pt idx="17643">
                  <c:v>174</c:v>
                </c:pt>
                <c:pt idx="17644">
                  <c:v>113.28</c:v>
                </c:pt>
                <c:pt idx="17645">
                  <c:v>235.23</c:v>
                </c:pt>
                <c:pt idx="17646">
                  <c:v>179.93</c:v>
                </c:pt>
                <c:pt idx="17647">
                  <c:v>66.989999999999995</c:v>
                </c:pt>
                <c:pt idx="17648">
                  <c:v>200.06</c:v>
                </c:pt>
                <c:pt idx="17649">
                  <c:v>268.67</c:v>
                </c:pt>
                <c:pt idx="17650">
                  <c:v>227.41</c:v>
                </c:pt>
                <c:pt idx="17651">
                  <c:v>267.77999999999997</c:v>
                </c:pt>
                <c:pt idx="17652">
                  <c:v>526.15</c:v>
                </c:pt>
                <c:pt idx="17653">
                  <c:v>225.69</c:v>
                </c:pt>
                <c:pt idx="17654">
                  <c:v>418.52</c:v>
                </c:pt>
                <c:pt idx="17655">
                  <c:v>727.69</c:v>
                </c:pt>
                <c:pt idx="17656">
                  <c:v>387.16</c:v>
                </c:pt>
                <c:pt idx="17657">
                  <c:v>81.14</c:v>
                </c:pt>
                <c:pt idx="17658">
                  <c:v>341.31</c:v>
                </c:pt>
                <c:pt idx="17659">
                  <c:v>0.62</c:v>
                </c:pt>
                <c:pt idx="17660">
                  <c:v>545.67999999999995</c:v>
                </c:pt>
                <c:pt idx="17661">
                  <c:v>140.93</c:v>
                </c:pt>
                <c:pt idx="17662">
                  <c:v>616.91</c:v>
                </c:pt>
                <c:pt idx="17663">
                  <c:v>175.2</c:v>
                </c:pt>
                <c:pt idx="17664">
                  <c:v>0.62</c:v>
                </c:pt>
                <c:pt idx="17665">
                  <c:v>51.73</c:v>
                </c:pt>
                <c:pt idx="17666">
                  <c:v>188.98</c:v>
                </c:pt>
                <c:pt idx="17667">
                  <c:v>115.86</c:v>
                </c:pt>
                <c:pt idx="17668">
                  <c:v>0.62</c:v>
                </c:pt>
                <c:pt idx="17669">
                  <c:v>313.39</c:v>
                </c:pt>
                <c:pt idx="17670">
                  <c:v>113.15</c:v>
                </c:pt>
                <c:pt idx="17671">
                  <c:v>271.74</c:v>
                </c:pt>
                <c:pt idx="17672">
                  <c:v>0.62</c:v>
                </c:pt>
                <c:pt idx="17673">
                  <c:v>94.64</c:v>
                </c:pt>
                <c:pt idx="17674">
                  <c:v>452.57</c:v>
                </c:pt>
                <c:pt idx="17675">
                  <c:v>359.61</c:v>
                </c:pt>
                <c:pt idx="17676">
                  <c:v>199.02</c:v>
                </c:pt>
                <c:pt idx="17677">
                  <c:v>0.62</c:v>
                </c:pt>
                <c:pt idx="17678">
                  <c:v>231.49</c:v>
                </c:pt>
                <c:pt idx="17679">
                  <c:v>0.62</c:v>
                </c:pt>
                <c:pt idx="17680">
                  <c:v>0.62</c:v>
                </c:pt>
                <c:pt idx="17681">
                  <c:v>437.69</c:v>
                </c:pt>
                <c:pt idx="17682">
                  <c:v>94.88</c:v>
                </c:pt>
                <c:pt idx="17683">
                  <c:v>127.87</c:v>
                </c:pt>
                <c:pt idx="17684">
                  <c:v>196.02</c:v>
                </c:pt>
                <c:pt idx="17685">
                  <c:v>7.47</c:v>
                </c:pt>
                <c:pt idx="17686">
                  <c:v>162.47</c:v>
                </c:pt>
                <c:pt idx="17687">
                  <c:v>289.83999999999997</c:v>
                </c:pt>
                <c:pt idx="17688">
                  <c:v>168.71</c:v>
                </c:pt>
                <c:pt idx="17689">
                  <c:v>367.06</c:v>
                </c:pt>
                <c:pt idx="17690">
                  <c:v>129.97</c:v>
                </c:pt>
                <c:pt idx="17691">
                  <c:v>246.57</c:v>
                </c:pt>
                <c:pt idx="17692">
                  <c:v>417.3</c:v>
                </c:pt>
                <c:pt idx="17693">
                  <c:v>0.62</c:v>
                </c:pt>
                <c:pt idx="17694">
                  <c:v>540.24</c:v>
                </c:pt>
                <c:pt idx="17695">
                  <c:v>3.87</c:v>
                </c:pt>
                <c:pt idx="17696">
                  <c:v>231.62</c:v>
                </c:pt>
                <c:pt idx="17697">
                  <c:v>0.62</c:v>
                </c:pt>
                <c:pt idx="17698">
                  <c:v>488.46</c:v>
                </c:pt>
                <c:pt idx="17699">
                  <c:v>304.83</c:v>
                </c:pt>
                <c:pt idx="17700">
                  <c:v>79.77</c:v>
                </c:pt>
                <c:pt idx="17701">
                  <c:v>224.34</c:v>
                </c:pt>
                <c:pt idx="17702">
                  <c:v>0.62</c:v>
                </c:pt>
                <c:pt idx="17703">
                  <c:v>761.94</c:v>
                </c:pt>
                <c:pt idx="17704">
                  <c:v>168.33</c:v>
                </c:pt>
                <c:pt idx="17705">
                  <c:v>89.74</c:v>
                </c:pt>
                <c:pt idx="17706">
                  <c:v>23.1</c:v>
                </c:pt>
                <c:pt idx="17707">
                  <c:v>5.75</c:v>
                </c:pt>
                <c:pt idx="17708">
                  <c:v>464.03</c:v>
                </c:pt>
                <c:pt idx="17709">
                  <c:v>233.31</c:v>
                </c:pt>
                <c:pt idx="17710">
                  <c:v>0.62</c:v>
                </c:pt>
                <c:pt idx="17711">
                  <c:v>239.4</c:v>
                </c:pt>
                <c:pt idx="17712">
                  <c:v>338.12</c:v>
                </c:pt>
                <c:pt idx="17713">
                  <c:v>345.3</c:v>
                </c:pt>
                <c:pt idx="17714">
                  <c:v>495.23</c:v>
                </c:pt>
                <c:pt idx="17715">
                  <c:v>92.86</c:v>
                </c:pt>
                <c:pt idx="17716">
                  <c:v>549.35</c:v>
                </c:pt>
                <c:pt idx="17717">
                  <c:v>171.14</c:v>
                </c:pt>
                <c:pt idx="17718">
                  <c:v>96.94</c:v>
                </c:pt>
                <c:pt idx="17719">
                  <c:v>149.43</c:v>
                </c:pt>
                <c:pt idx="17720">
                  <c:v>361.7</c:v>
                </c:pt>
                <c:pt idx="17721">
                  <c:v>195.95</c:v>
                </c:pt>
                <c:pt idx="17722">
                  <c:v>0.62</c:v>
                </c:pt>
                <c:pt idx="17723">
                  <c:v>349.92</c:v>
                </c:pt>
                <c:pt idx="17724">
                  <c:v>119.46</c:v>
                </c:pt>
                <c:pt idx="17725">
                  <c:v>328.39</c:v>
                </c:pt>
                <c:pt idx="17726">
                  <c:v>203</c:v>
                </c:pt>
                <c:pt idx="17727">
                  <c:v>710.57</c:v>
                </c:pt>
                <c:pt idx="17728">
                  <c:v>238.64</c:v>
                </c:pt>
                <c:pt idx="17729">
                  <c:v>456.4</c:v>
                </c:pt>
                <c:pt idx="17730">
                  <c:v>22.57</c:v>
                </c:pt>
                <c:pt idx="17731">
                  <c:v>124.13</c:v>
                </c:pt>
                <c:pt idx="17732">
                  <c:v>253.8</c:v>
                </c:pt>
                <c:pt idx="17733">
                  <c:v>160.06</c:v>
                </c:pt>
                <c:pt idx="17734">
                  <c:v>182.5</c:v>
                </c:pt>
                <c:pt idx="17735">
                  <c:v>260.56</c:v>
                </c:pt>
                <c:pt idx="17736">
                  <c:v>166.66</c:v>
                </c:pt>
                <c:pt idx="17737">
                  <c:v>472.37</c:v>
                </c:pt>
                <c:pt idx="17738">
                  <c:v>178.54</c:v>
                </c:pt>
                <c:pt idx="17739">
                  <c:v>682.43</c:v>
                </c:pt>
                <c:pt idx="17740">
                  <c:v>409.84</c:v>
                </c:pt>
                <c:pt idx="17741">
                  <c:v>212.45</c:v>
                </c:pt>
                <c:pt idx="17742">
                  <c:v>77.760000000000005</c:v>
                </c:pt>
                <c:pt idx="17743">
                  <c:v>27.08</c:v>
                </c:pt>
                <c:pt idx="17744">
                  <c:v>448.53</c:v>
                </c:pt>
                <c:pt idx="17745">
                  <c:v>56.9</c:v>
                </c:pt>
                <c:pt idx="17746">
                  <c:v>138.34</c:v>
                </c:pt>
                <c:pt idx="17747">
                  <c:v>211.47</c:v>
                </c:pt>
                <c:pt idx="17748">
                  <c:v>0.62</c:v>
                </c:pt>
                <c:pt idx="17749">
                  <c:v>0.62</c:v>
                </c:pt>
                <c:pt idx="17750">
                  <c:v>71.790000000000006</c:v>
                </c:pt>
                <c:pt idx="17751">
                  <c:v>41.01</c:v>
                </c:pt>
                <c:pt idx="17752">
                  <c:v>695</c:v>
                </c:pt>
                <c:pt idx="17753">
                  <c:v>267.08999999999997</c:v>
                </c:pt>
                <c:pt idx="17754">
                  <c:v>141.93</c:v>
                </c:pt>
                <c:pt idx="17755">
                  <c:v>323.37</c:v>
                </c:pt>
                <c:pt idx="17756">
                  <c:v>163.29</c:v>
                </c:pt>
                <c:pt idx="17757">
                  <c:v>160.32</c:v>
                </c:pt>
                <c:pt idx="17758">
                  <c:v>335.83</c:v>
                </c:pt>
                <c:pt idx="17759">
                  <c:v>177.21</c:v>
                </c:pt>
                <c:pt idx="17760">
                  <c:v>87.62</c:v>
                </c:pt>
                <c:pt idx="17761">
                  <c:v>205.84</c:v>
                </c:pt>
                <c:pt idx="17762">
                  <c:v>280.05</c:v>
                </c:pt>
                <c:pt idx="17763">
                  <c:v>356</c:v>
                </c:pt>
                <c:pt idx="17764">
                  <c:v>324.22000000000003</c:v>
                </c:pt>
                <c:pt idx="17765">
                  <c:v>0.62</c:v>
                </c:pt>
                <c:pt idx="17766">
                  <c:v>85.41</c:v>
                </c:pt>
                <c:pt idx="17767">
                  <c:v>431.98</c:v>
                </c:pt>
                <c:pt idx="17768">
                  <c:v>320.74</c:v>
                </c:pt>
                <c:pt idx="17769">
                  <c:v>164.87</c:v>
                </c:pt>
                <c:pt idx="17770">
                  <c:v>39.93</c:v>
                </c:pt>
                <c:pt idx="17771">
                  <c:v>127.38</c:v>
                </c:pt>
                <c:pt idx="17772">
                  <c:v>440.74</c:v>
                </c:pt>
                <c:pt idx="17773">
                  <c:v>192.86</c:v>
                </c:pt>
                <c:pt idx="17774">
                  <c:v>199.15</c:v>
                </c:pt>
                <c:pt idx="17775">
                  <c:v>67.83</c:v>
                </c:pt>
                <c:pt idx="17776">
                  <c:v>230.38</c:v>
                </c:pt>
                <c:pt idx="17777">
                  <c:v>236.32</c:v>
                </c:pt>
                <c:pt idx="17778">
                  <c:v>58.12</c:v>
                </c:pt>
                <c:pt idx="17779">
                  <c:v>198.55</c:v>
                </c:pt>
                <c:pt idx="17780">
                  <c:v>175.6</c:v>
                </c:pt>
                <c:pt idx="17781">
                  <c:v>308.22000000000003</c:v>
                </c:pt>
                <c:pt idx="17782">
                  <c:v>111.03</c:v>
                </c:pt>
                <c:pt idx="17783">
                  <c:v>268.97000000000003</c:v>
                </c:pt>
                <c:pt idx="17784">
                  <c:v>562.49</c:v>
                </c:pt>
                <c:pt idx="17785">
                  <c:v>321.12</c:v>
                </c:pt>
                <c:pt idx="17786">
                  <c:v>30.25</c:v>
                </c:pt>
                <c:pt idx="17787">
                  <c:v>482.59</c:v>
                </c:pt>
                <c:pt idx="17788">
                  <c:v>115.72</c:v>
                </c:pt>
                <c:pt idx="17789">
                  <c:v>98.93</c:v>
                </c:pt>
                <c:pt idx="17790">
                  <c:v>411.24</c:v>
                </c:pt>
                <c:pt idx="17791">
                  <c:v>119.46</c:v>
                </c:pt>
                <c:pt idx="17792">
                  <c:v>745.25</c:v>
                </c:pt>
                <c:pt idx="17793">
                  <c:v>318.57</c:v>
                </c:pt>
                <c:pt idx="17794">
                  <c:v>0.62</c:v>
                </c:pt>
                <c:pt idx="17795">
                  <c:v>340.73</c:v>
                </c:pt>
                <c:pt idx="17796">
                  <c:v>252.39</c:v>
                </c:pt>
                <c:pt idx="17797">
                  <c:v>0.62</c:v>
                </c:pt>
                <c:pt idx="17798">
                  <c:v>176.4</c:v>
                </c:pt>
                <c:pt idx="17799">
                  <c:v>183.28</c:v>
                </c:pt>
                <c:pt idx="17800">
                  <c:v>153.57</c:v>
                </c:pt>
                <c:pt idx="17801">
                  <c:v>74.94</c:v>
                </c:pt>
                <c:pt idx="17802">
                  <c:v>212.8</c:v>
                </c:pt>
                <c:pt idx="17803">
                  <c:v>145.78</c:v>
                </c:pt>
                <c:pt idx="17804">
                  <c:v>298</c:v>
                </c:pt>
                <c:pt idx="17805">
                  <c:v>327.93</c:v>
                </c:pt>
                <c:pt idx="17806">
                  <c:v>133.96</c:v>
                </c:pt>
                <c:pt idx="17807">
                  <c:v>348.57</c:v>
                </c:pt>
                <c:pt idx="17808">
                  <c:v>306.72000000000003</c:v>
                </c:pt>
                <c:pt idx="17809">
                  <c:v>649.92999999999995</c:v>
                </c:pt>
                <c:pt idx="17810">
                  <c:v>1129.54</c:v>
                </c:pt>
                <c:pt idx="17811">
                  <c:v>214.55</c:v>
                </c:pt>
                <c:pt idx="17812">
                  <c:v>238</c:v>
                </c:pt>
                <c:pt idx="17813">
                  <c:v>379.14</c:v>
                </c:pt>
                <c:pt idx="17814">
                  <c:v>147.55000000000001</c:v>
                </c:pt>
                <c:pt idx="17815">
                  <c:v>100.49</c:v>
                </c:pt>
                <c:pt idx="17816">
                  <c:v>615.34</c:v>
                </c:pt>
                <c:pt idx="17817">
                  <c:v>311.54000000000002</c:v>
                </c:pt>
                <c:pt idx="17818">
                  <c:v>369.53</c:v>
                </c:pt>
                <c:pt idx="17819">
                  <c:v>293.48</c:v>
                </c:pt>
                <c:pt idx="17820">
                  <c:v>678.22</c:v>
                </c:pt>
                <c:pt idx="17821">
                  <c:v>867.63</c:v>
                </c:pt>
                <c:pt idx="17822">
                  <c:v>558.76</c:v>
                </c:pt>
                <c:pt idx="17823">
                  <c:v>449.25</c:v>
                </c:pt>
                <c:pt idx="17824">
                  <c:v>706.15</c:v>
                </c:pt>
                <c:pt idx="17825">
                  <c:v>509.07</c:v>
                </c:pt>
                <c:pt idx="17826">
                  <c:v>154.13</c:v>
                </c:pt>
                <c:pt idx="17827">
                  <c:v>392.74</c:v>
                </c:pt>
                <c:pt idx="17828">
                  <c:v>525.04</c:v>
                </c:pt>
                <c:pt idx="17829">
                  <c:v>283.56</c:v>
                </c:pt>
                <c:pt idx="17830">
                  <c:v>546.11</c:v>
                </c:pt>
                <c:pt idx="17831">
                  <c:v>1030.43</c:v>
                </c:pt>
                <c:pt idx="17832">
                  <c:v>252.64</c:v>
                </c:pt>
                <c:pt idx="17833">
                  <c:v>608.16999999999996</c:v>
                </c:pt>
                <c:pt idx="17834">
                  <c:v>139.30000000000001</c:v>
                </c:pt>
                <c:pt idx="17835">
                  <c:v>560.6</c:v>
                </c:pt>
                <c:pt idx="17836">
                  <c:v>0.62</c:v>
                </c:pt>
                <c:pt idx="17837">
                  <c:v>454.75</c:v>
                </c:pt>
                <c:pt idx="17838">
                  <c:v>365.87</c:v>
                </c:pt>
                <c:pt idx="17839">
                  <c:v>590.21</c:v>
                </c:pt>
                <c:pt idx="17840">
                  <c:v>203.12</c:v>
                </c:pt>
                <c:pt idx="17841">
                  <c:v>432.7</c:v>
                </c:pt>
                <c:pt idx="17842">
                  <c:v>418.18</c:v>
                </c:pt>
                <c:pt idx="17843">
                  <c:v>261.39999999999998</c:v>
                </c:pt>
                <c:pt idx="17844">
                  <c:v>856.63</c:v>
                </c:pt>
                <c:pt idx="17845">
                  <c:v>430.71</c:v>
                </c:pt>
                <c:pt idx="17846">
                  <c:v>504.45</c:v>
                </c:pt>
                <c:pt idx="17847">
                  <c:v>594.33000000000004</c:v>
                </c:pt>
                <c:pt idx="17848">
                  <c:v>303.72000000000003</c:v>
                </c:pt>
                <c:pt idx="17849">
                  <c:v>486.69</c:v>
                </c:pt>
                <c:pt idx="17850">
                  <c:v>152.83000000000001</c:v>
                </c:pt>
                <c:pt idx="17851">
                  <c:v>175.63</c:v>
                </c:pt>
                <c:pt idx="17852">
                  <c:v>789.32</c:v>
                </c:pt>
                <c:pt idx="17853">
                  <c:v>140.36000000000001</c:v>
                </c:pt>
                <c:pt idx="17854">
                  <c:v>882.37</c:v>
                </c:pt>
                <c:pt idx="17855">
                  <c:v>215.19</c:v>
                </c:pt>
                <c:pt idx="17856">
                  <c:v>708.56</c:v>
                </c:pt>
                <c:pt idx="17857">
                  <c:v>549.16</c:v>
                </c:pt>
                <c:pt idx="17858">
                  <c:v>364.22</c:v>
                </c:pt>
                <c:pt idx="17859">
                  <c:v>396.98</c:v>
                </c:pt>
                <c:pt idx="17860">
                  <c:v>472.76</c:v>
                </c:pt>
                <c:pt idx="17861">
                  <c:v>620.02</c:v>
                </c:pt>
                <c:pt idx="17862">
                  <c:v>371.83</c:v>
                </c:pt>
                <c:pt idx="17863">
                  <c:v>122.89</c:v>
                </c:pt>
                <c:pt idx="17864">
                  <c:v>538.69000000000005</c:v>
                </c:pt>
                <c:pt idx="17865">
                  <c:v>553.74</c:v>
                </c:pt>
                <c:pt idx="17866">
                  <c:v>407.9</c:v>
                </c:pt>
                <c:pt idx="17867">
                  <c:v>142.06</c:v>
                </c:pt>
                <c:pt idx="17868">
                  <c:v>622.23</c:v>
                </c:pt>
                <c:pt idx="17869">
                  <c:v>761.28</c:v>
                </c:pt>
                <c:pt idx="17870">
                  <c:v>363.2</c:v>
                </c:pt>
                <c:pt idx="17871">
                  <c:v>1471.72</c:v>
                </c:pt>
                <c:pt idx="17872">
                  <c:v>1073.32</c:v>
                </c:pt>
                <c:pt idx="17873">
                  <c:v>1257.42</c:v>
                </c:pt>
                <c:pt idx="17874">
                  <c:v>386.55</c:v>
                </c:pt>
                <c:pt idx="17875">
                  <c:v>359.27</c:v>
                </c:pt>
                <c:pt idx="17876">
                  <c:v>671.01</c:v>
                </c:pt>
                <c:pt idx="17877">
                  <c:v>297.76</c:v>
                </c:pt>
                <c:pt idx="17878">
                  <c:v>806.83</c:v>
                </c:pt>
                <c:pt idx="17879">
                  <c:v>384.3</c:v>
                </c:pt>
                <c:pt idx="17880">
                  <c:v>896.54</c:v>
                </c:pt>
                <c:pt idx="17881">
                  <c:v>698.93</c:v>
                </c:pt>
                <c:pt idx="17882">
                  <c:v>980.88</c:v>
                </c:pt>
                <c:pt idx="17883">
                  <c:v>325.27999999999997</c:v>
                </c:pt>
                <c:pt idx="17884">
                  <c:v>798.14</c:v>
                </c:pt>
                <c:pt idx="17885">
                  <c:v>164.85</c:v>
                </c:pt>
                <c:pt idx="17886">
                  <c:v>339.56</c:v>
                </c:pt>
                <c:pt idx="17887">
                  <c:v>577.29999999999995</c:v>
                </c:pt>
                <c:pt idx="17888">
                  <c:v>200.8</c:v>
                </c:pt>
                <c:pt idx="17889">
                  <c:v>183.12</c:v>
                </c:pt>
                <c:pt idx="17890">
                  <c:v>1161.6300000000001</c:v>
                </c:pt>
                <c:pt idx="17891">
                  <c:v>243.61</c:v>
                </c:pt>
                <c:pt idx="17892">
                  <c:v>585.13</c:v>
                </c:pt>
                <c:pt idx="17893">
                  <c:v>457.06</c:v>
                </c:pt>
                <c:pt idx="17894">
                  <c:v>499.01</c:v>
                </c:pt>
                <c:pt idx="17895">
                  <c:v>759.78</c:v>
                </c:pt>
                <c:pt idx="17896">
                  <c:v>329.73</c:v>
                </c:pt>
                <c:pt idx="17897">
                  <c:v>514.21</c:v>
                </c:pt>
                <c:pt idx="17898">
                  <c:v>919.41</c:v>
                </c:pt>
                <c:pt idx="17899">
                  <c:v>176.64</c:v>
                </c:pt>
                <c:pt idx="17900">
                  <c:v>1056.83</c:v>
                </c:pt>
                <c:pt idx="17901">
                  <c:v>350.99</c:v>
                </c:pt>
                <c:pt idx="17902">
                  <c:v>1072.5899999999999</c:v>
                </c:pt>
                <c:pt idx="17903">
                  <c:v>533.88</c:v>
                </c:pt>
                <c:pt idx="17904">
                  <c:v>161.61000000000001</c:v>
                </c:pt>
                <c:pt idx="17905">
                  <c:v>777.63</c:v>
                </c:pt>
                <c:pt idx="17906">
                  <c:v>369.16</c:v>
                </c:pt>
                <c:pt idx="17907">
                  <c:v>857.94</c:v>
                </c:pt>
                <c:pt idx="17908">
                  <c:v>240.74</c:v>
                </c:pt>
                <c:pt idx="17909">
                  <c:v>586.08000000000004</c:v>
                </c:pt>
                <c:pt idx="17910">
                  <c:v>504.14</c:v>
                </c:pt>
                <c:pt idx="17911">
                  <c:v>519.09</c:v>
                </c:pt>
                <c:pt idx="17912">
                  <c:v>549.52</c:v>
                </c:pt>
                <c:pt idx="17913">
                  <c:v>295.79000000000002</c:v>
                </c:pt>
                <c:pt idx="17914">
                  <c:v>1006.48</c:v>
                </c:pt>
                <c:pt idx="17915">
                  <c:v>904.85</c:v>
                </c:pt>
                <c:pt idx="17916">
                  <c:v>618.55999999999995</c:v>
                </c:pt>
                <c:pt idx="17917">
                  <c:v>388.53</c:v>
                </c:pt>
                <c:pt idx="17918">
                  <c:v>745.27</c:v>
                </c:pt>
                <c:pt idx="17919">
                  <c:v>455.5</c:v>
                </c:pt>
                <c:pt idx="17920">
                  <c:v>676.84</c:v>
                </c:pt>
                <c:pt idx="17921">
                  <c:v>744.07</c:v>
                </c:pt>
                <c:pt idx="17922">
                  <c:v>909.12</c:v>
                </c:pt>
                <c:pt idx="17923">
                  <c:v>459.29</c:v>
                </c:pt>
                <c:pt idx="17924">
                  <c:v>325.33999999999997</c:v>
                </c:pt>
                <c:pt idx="17925">
                  <c:v>1056.19</c:v>
                </c:pt>
                <c:pt idx="17926">
                  <c:v>390.25</c:v>
                </c:pt>
                <c:pt idx="17927">
                  <c:v>628.13</c:v>
                </c:pt>
                <c:pt idx="17928">
                  <c:v>451.14</c:v>
                </c:pt>
                <c:pt idx="17929">
                  <c:v>453.63</c:v>
                </c:pt>
                <c:pt idx="17930">
                  <c:v>483.21</c:v>
                </c:pt>
                <c:pt idx="17931">
                  <c:v>545.64</c:v>
                </c:pt>
                <c:pt idx="17932">
                  <c:v>381.77</c:v>
                </c:pt>
                <c:pt idx="17933">
                  <c:v>693.74</c:v>
                </c:pt>
                <c:pt idx="17934">
                  <c:v>905.91</c:v>
                </c:pt>
                <c:pt idx="17935">
                  <c:v>600.86</c:v>
                </c:pt>
                <c:pt idx="17936">
                  <c:v>946.49</c:v>
                </c:pt>
                <c:pt idx="17937">
                  <c:v>727.61</c:v>
                </c:pt>
                <c:pt idx="17938">
                  <c:v>691.61</c:v>
                </c:pt>
                <c:pt idx="17939">
                  <c:v>597.44000000000005</c:v>
                </c:pt>
                <c:pt idx="17940">
                  <c:v>996.95</c:v>
                </c:pt>
                <c:pt idx="17941">
                  <c:v>565.55999999999995</c:v>
                </c:pt>
                <c:pt idx="17942">
                  <c:v>396.19</c:v>
                </c:pt>
                <c:pt idx="17943">
                  <c:v>621.5</c:v>
                </c:pt>
                <c:pt idx="17944">
                  <c:v>474.06</c:v>
                </c:pt>
                <c:pt idx="17945">
                  <c:v>277.13</c:v>
                </c:pt>
                <c:pt idx="17946">
                  <c:v>62.22</c:v>
                </c:pt>
                <c:pt idx="17947">
                  <c:v>464.84</c:v>
                </c:pt>
                <c:pt idx="17948">
                  <c:v>420.63</c:v>
                </c:pt>
                <c:pt idx="17949">
                  <c:v>455.4</c:v>
                </c:pt>
                <c:pt idx="17950">
                  <c:v>573.32000000000005</c:v>
                </c:pt>
                <c:pt idx="17951">
                  <c:v>699.32</c:v>
                </c:pt>
                <c:pt idx="17952">
                  <c:v>593.23</c:v>
                </c:pt>
                <c:pt idx="17953">
                  <c:v>545.95000000000005</c:v>
                </c:pt>
                <c:pt idx="17954">
                  <c:v>887.31</c:v>
                </c:pt>
                <c:pt idx="17955">
                  <c:v>690.42</c:v>
                </c:pt>
                <c:pt idx="17956">
                  <c:v>593.38</c:v>
                </c:pt>
                <c:pt idx="17957">
                  <c:v>2119.34</c:v>
                </c:pt>
                <c:pt idx="17958">
                  <c:v>1032.31</c:v>
                </c:pt>
                <c:pt idx="17959">
                  <c:v>445.59</c:v>
                </c:pt>
                <c:pt idx="17960">
                  <c:v>360.84</c:v>
                </c:pt>
                <c:pt idx="17961">
                  <c:v>353.35</c:v>
                </c:pt>
                <c:pt idx="17962">
                  <c:v>373.13</c:v>
                </c:pt>
                <c:pt idx="17963">
                  <c:v>395.82</c:v>
                </c:pt>
                <c:pt idx="17964">
                  <c:v>513.26</c:v>
                </c:pt>
                <c:pt idx="17965">
                  <c:v>749.59</c:v>
                </c:pt>
                <c:pt idx="17966">
                  <c:v>642.17999999999995</c:v>
                </c:pt>
                <c:pt idx="17967">
                  <c:v>567.17999999999995</c:v>
                </c:pt>
                <c:pt idx="17968">
                  <c:v>434.05</c:v>
                </c:pt>
                <c:pt idx="17969">
                  <c:v>503.75</c:v>
                </c:pt>
                <c:pt idx="17970">
                  <c:v>383.83</c:v>
                </c:pt>
                <c:pt idx="17971">
                  <c:v>559.88</c:v>
                </c:pt>
                <c:pt idx="17972">
                  <c:v>839.43</c:v>
                </c:pt>
                <c:pt idx="17973">
                  <c:v>327.16000000000003</c:v>
                </c:pt>
                <c:pt idx="17974">
                  <c:v>297.73</c:v>
                </c:pt>
                <c:pt idx="17975">
                  <c:v>516.91999999999996</c:v>
                </c:pt>
                <c:pt idx="17976">
                  <c:v>527.27</c:v>
                </c:pt>
                <c:pt idx="17977">
                  <c:v>231.49</c:v>
                </c:pt>
                <c:pt idx="17978">
                  <c:v>626.87</c:v>
                </c:pt>
                <c:pt idx="17979">
                  <c:v>962.45</c:v>
                </c:pt>
                <c:pt idx="17980">
                  <c:v>769.54</c:v>
                </c:pt>
                <c:pt idx="17981">
                  <c:v>1137.3699999999999</c:v>
                </c:pt>
                <c:pt idx="17982">
                  <c:v>566.1</c:v>
                </c:pt>
                <c:pt idx="17983">
                  <c:v>428.46</c:v>
                </c:pt>
                <c:pt idx="17984">
                  <c:v>648.55999999999995</c:v>
                </c:pt>
                <c:pt idx="17985">
                  <c:v>602.54999999999995</c:v>
                </c:pt>
                <c:pt idx="17986">
                  <c:v>1094.92</c:v>
                </c:pt>
                <c:pt idx="17987">
                  <c:v>850.8</c:v>
                </c:pt>
                <c:pt idx="17988">
                  <c:v>849.67</c:v>
                </c:pt>
                <c:pt idx="17989">
                  <c:v>790.13</c:v>
                </c:pt>
                <c:pt idx="17990">
                  <c:v>826.13</c:v>
                </c:pt>
                <c:pt idx="17991">
                  <c:v>824.66</c:v>
                </c:pt>
                <c:pt idx="17992">
                  <c:v>637.45000000000005</c:v>
                </c:pt>
                <c:pt idx="17993">
                  <c:v>858.26</c:v>
                </c:pt>
                <c:pt idx="17994">
                  <c:v>583.80999999999995</c:v>
                </c:pt>
                <c:pt idx="17995">
                  <c:v>823.03</c:v>
                </c:pt>
                <c:pt idx="17996">
                  <c:v>945.52</c:v>
                </c:pt>
                <c:pt idx="17997">
                  <c:v>1118.01</c:v>
                </c:pt>
                <c:pt idx="17998">
                  <c:v>1342.77</c:v>
                </c:pt>
                <c:pt idx="17999">
                  <c:v>1366.7</c:v>
                </c:pt>
                <c:pt idx="18000">
                  <c:v>1268.47</c:v>
                </c:pt>
                <c:pt idx="18001">
                  <c:v>1716.6</c:v>
                </c:pt>
                <c:pt idx="18002">
                  <c:v>1341.68</c:v>
                </c:pt>
                <c:pt idx="18003">
                  <c:v>709.68</c:v>
                </c:pt>
                <c:pt idx="18004">
                  <c:v>1401.68</c:v>
                </c:pt>
                <c:pt idx="18005">
                  <c:v>1576.47</c:v>
                </c:pt>
                <c:pt idx="18006">
                  <c:v>1070.1600000000001</c:v>
                </c:pt>
                <c:pt idx="18007">
                  <c:v>1328.95</c:v>
                </c:pt>
                <c:pt idx="18008">
                  <c:v>1121.43</c:v>
                </c:pt>
                <c:pt idx="18009">
                  <c:v>1413.52</c:v>
                </c:pt>
                <c:pt idx="18010">
                  <c:v>1342.13</c:v>
                </c:pt>
                <c:pt idx="18011">
                  <c:v>895.04</c:v>
                </c:pt>
                <c:pt idx="18012">
                  <c:v>1815.54</c:v>
                </c:pt>
                <c:pt idx="18013">
                  <c:v>1228.05</c:v>
                </c:pt>
                <c:pt idx="18014">
                  <c:v>1683.43</c:v>
                </c:pt>
                <c:pt idx="18015">
                  <c:v>1753.48</c:v>
                </c:pt>
                <c:pt idx="18016">
                  <c:v>1348.49</c:v>
                </c:pt>
                <c:pt idx="18017">
                  <c:v>1456.8</c:v>
                </c:pt>
                <c:pt idx="18018">
                  <c:v>1244.33</c:v>
                </c:pt>
                <c:pt idx="18019">
                  <c:v>1639.2</c:v>
                </c:pt>
                <c:pt idx="18020">
                  <c:v>2153.12</c:v>
                </c:pt>
                <c:pt idx="18021">
                  <c:v>1914.56</c:v>
                </c:pt>
                <c:pt idx="18022">
                  <c:v>1371.33</c:v>
                </c:pt>
                <c:pt idx="18023">
                  <c:v>1057.1400000000001</c:v>
                </c:pt>
                <c:pt idx="18024">
                  <c:v>1041.93</c:v>
                </c:pt>
                <c:pt idx="18025">
                  <c:v>1486.96</c:v>
                </c:pt>
                <c:pt idx="18026">
                  <c:v>1362.11</c:v>
                </c:pt>
                <c:pt idx="18027">
                  <c:v>1459.32</c:v>
                </c:pt>
                <c:pt idx="18028">
                  <c:v>1591.65</c:v>
                </c:pt>
                <c:pt idx="18029">
                  <c:v>3409.66</c:v>
                </c:pt>
                <c:pt idx="18030">
                  <c:v>1669.38</c:v>
                </c:pt>
                <c:pt idx="18031">
                  <c:v>1171.3699999999999</c:v>
                </c:pt>
                <c:pt idx="18032">
                  <c:v>1546.93</c:v>
                </c:pt>
                <c:pt idx="18033">
                  <c:v>1641.12</c:v>
                </c:pt>
                <c:pt idx="18034">
                  <c:v>2745.8</c:v>
                </c:pt>
                <c:pt idx="18035">
                  <c:v>1032.79</c:v>
                </c:pt>
                <c:pt idx="18036">
                  <c:v>2278.29</c:v>
                </c:pt>
                <c:pt idx="18037">
                  <c:v>2476.66</c:v>
                </c:pt>
                <c:pt idx="18038">
                  <c:v>1942.31</c:v>
                </c:pt>
                <c:pt idx="18039">
                  <c:v>2569.19</c:v>
                </c:pt>
                <c:pt idx="18040">
                  <c:v>1974.02</c:v>
                </c:pt>
                <c:pt idx="18041">
                  <c:v>1283.8</c:v>
                </c:pt>
                <c:pt idx="18042">
                  <c:v>1139.33</c:v>
                </c:pt>
                <c:pt idx="18043">
                  <c:v>1993.77</c:v>
                </c:pt>
                <c:pt idx="18044">
                  <c:v>2111.1999999999998</c:v>
                </c:pt>
                <c:pt idx="18045">
                  <c:v>1708.96</c:v>
                </c:pt>
                <c:pt idx="18046">
                  <c:v>2017.08</c:v>
                </c:pt>
                <c:pt idx="18047">
                  <c:v>1731.61</c:v>
                </c:pt>
                <c:pt idx="18048">
                  <c:v>1551.47</c:v>
                </c:pt>
                <c:pt idx="18049">
                  <c:v>2045.84</c:v>
                </c:pt>
                <c:pt idx="18050">
                  <c:v>1679.16</c:v>
                </c:pt>
                <c:pt idx="18051">
                  <c:v>1436.41</c:v>
                </c:pt>
                <c:pt idx="18052">
                  <c:v>2174.0700000000002</c:v>
                </c:pt>
                <c:pt idx="18053">
                  <c:v>1176.97</c:v>
                </c:pt>
                <c:pt idx="18054">
                  <c:v>1799.27</c:v>
                </c:pt>
                <c:pt idx="18055">
                  <c:v>1668.34</c:v>
                </c:pt>
                <c:pt idx="18056">
                  <c:v>2001.25</c:v>
                </c:pt>
                <c:pt idx="18057">
                  <c:v>1031.8499999999999</c:v>
                </c:pt>
                <c:pt idx="18058">
                  <c:v>1478.13</c:v>
                </c:pt>
                <c:pt idx="18059">
                  <c:v>1520.57</c:v>
                </c:pt>
                <c:pt idx="18060">
                  <c:v>1610.74</c:v>
                </c:pt>
                <c:pt idx="18061">
                  <c:v>1916.3</c:v>
                </c:pt>
                <c:pt idx="18062">
                  <c:v>1934.57</c:v>
                </c:pt>
                <c:pt idx="18063">
                  <c:v>2023.37</c:v>
                </c:pt>
                <c:pt idx="18064">
                  <c:v>1910.51</c:v>
                </c:pt>
                <c:pt idx="18065">
                  <c:v>1649.05</c:v>
                </c:pt>
                <c:pt idx="18066">
                  <c:v>1586.05</c:v>
                </c:pt>
                <c:pt idx="18067">
                  <c:v>2023.96</c:v>
                </c:pt>
                <c:pt idx="18068">
                  <c:v>1739.56</c:v>
                </c:pt>
                <c:pt idx="18069">
                  <c:v>2130.98</c:v>
                </c:pt>
                <c:pt idx="18070">
                  <c:v>2669.92</c:v>
                </c:pt>
                <c:pt idx="18071">
                  <c:v>2198.7199999999998</c:v>
                </c:pt>
                <c:pt idx="18072">
                  <c:v>3475.69</c:v>
                </c:pt>
                <c:pt idx="18073">
                  <c:v>3828.09</c:v>
                </c:pt>
                <c:pt idx="18074">
                  <c:v>2761.75</c:v>
                </c:pt>
                <c:pt idx="18075">
                  <c:v>2677.51</c:v>
                </c:pt>
                <c:pt idx="18076">
                  <c:v>1789.54</c:v>
                </c:pt>
                <c:pt idx="18077">
                  <c:v>2594.67</c:v>
                </c:pt>
                <c:pt idx="18078">
                  <c:v>1856.11</c:v>
                </c:pt>
                <c:pt idx="18079">
                  <c:v>1413.89</c:v>
                </c:pt>
                <c:pt idx="18080">
                  <c:v>1937.2</c:v>
                </c:pt>
                <c:pt idx="18081">
                  <c:v>1538.86</c:v>
                </c:pt>
                <c:pt idx="18082">
                  <c:v>1745.59</c:v>
                </c:pt>
                <c:pt idx="18083">
                  <c:v>1508.57</c:v>
                </c:pt>
                <c:pt idx="18084">
                  <c:v>1937.85</c:v>
                </c:pt>
                <c:pt idx="18085">
                  <c:v>1714.82</c:v>
                </c:pt>
                <c:pt idx="18086">
                  <c:v>2169.64</c:v>
                </c:pt>
                <c:pt idx="18087">
                  <c:v>1570.94</c:v>
                </c:pt>
                <c:pt idx="18088">
                  <c:v>1448.44</c:v>
                </c:pt>
                <c:pt idx="18089">
                  <c:v>2306.75</c:v>
                </c:pt>
                <c:pt idx="18090">
                  <c:v>2066.33</c:v>
                </c:pt>
                <c:pt idx="18091">
                  <c:v>2771.27</c:v>
                </c:pt>
                <c:pt idx="18092">
                  <c:v>2163.37</c:v>
                </c:pt>
                <c:pt idx="18093">
                  <c:v>1685.81</c:v>
                </c:pt>
                <c:pt idx="18094">
                  <c:v>3025.46</c:v>
                </c:pt>
                <c:pt idx="18095">
                  <c:v>1535.44</c:v>
                </c:pt>
                <c:pt idx="18096">
                  <c:v>1377</c:v>
                </c:pt>
                <c:pt idx="18097">
                  <c:v>1880.99</c:v>
                </c:pt>
                <c:pt idx="18098">
                  <c:v>1675.98</c:v>
                </c:pt>
                <c:pt idx="18099">
                  <c:v>2483.81</c:v>
                </c:pt>
                <c:pt idx="18100">
                  <c:v>2188.7600000000002</c:v>
                </c:pt>
                <c:pt idx="18101">
                  <c:v>1252.48</c:v>
                </c:pt>
                <c:pt idx="18102">
                  <c:v>2260.37</c:v>
                </c:pt>
                <c:pt idx="18103">
                  <c:v>2126.92</c:v>
                </c:pt>
                <c:pt idx="18104">
                  <c:v>1618.24</c:v>
                </c:pt>
                <c:pt idx="18105">
                  <c:v>2553.02</c:v>
                </c:pt>
                <c:pt idx="18106">
                  <c:v>1737.65</c:v>
                </c:pt>
                <c:pt idx="18107">
                  <c:v>1921.86</c:v>
                </c:pt>
                <c:pt idx="18108">
                  <c:v>1955.79</c:v>
                </c:pt>
                <c:pt idx="18109">
                  <c:v>1625.31</c:v>
                </c:pt>
                <c:pt idx="18110">
                  <c:v>2014.27</c:v>
                </c:pt>
                <c:pt idx="18111">
                  <c:v>1495.34</c:v>
                </c:pt>
                <c:pt idx="18112">
                  <c:v>1832.8</c:v>
                </c:pt>
                <c:pt idx="18113">
                  <c:v>1910.42</c:v>
                </c:pt>
                <c:pt idx="18114">
                  <c:v>2380.9899999999998</c:v>
                </c:pt>
                <c:pt idx="18115">
                  <c:v>3932.25</c:v>
                </c:pt>
                <c:pt idx="18116">
                  <c:v>2581.4</c:v>
                </c:pt>
                <c:pt idx="18117">
                  <c:v>2419.0500000000002</c:v>
                </c:pt>
                <c:pt idx="18118">
                  <c:v>1978.74</c:v>
                </c:pt>
                <c:pt idx="18119">
                  <c:v>2255.5300000000002</c:v>
                </c:pt>
                <c:pt idx="18120">
                  <c:v>2231.9499999999998</c:v>
                </c:pt>
                <c:pt idx="18121">
                  <c:v>2333.35</c:v>
                </c:pt>
                <c:pt idx="18122">
                  <c:v>2082.33</c:v>
                </c:pt>
                <c:pt idx="18123">
                  <c:v>1928.6</c:v>
                </c:pt>
                <c:pt idx="18124">
                  <c:v>2150.86</c:v>
                </c:pt>
                <c:pt idx="18125">
                  <c:v>1653.97</c:v>
                </c:pt>
                <c:pt idx="18126">
                  <c:v>1671.92</c:v>
                </c:pt>
                <c:pt idx="18127">
                  <c:v>1725.35</c:v>
                </c:pt>
                <c:pt idx="18128">
                  <c:v>1640.55</c:v>
                </c:pt>
                <c:pt idx="18129">
                  <c:v>2139.1</c:v>
                </c:pt>
                <c:pt idx="18130">
                  <c:v>2572.0500000000002</c:v>
                </c:pt>
                <c:pt idx="18131">
                  <c:v>2214.6999999999998</c:v>
                </c:pt>
                <c:pt idx="18132">
                  <c:v>1640.27</c:v>
                </c:pt>
                <c:pt idx="18133">
                  <c:v>2113.83</c:v>
                </c:pt>
                <c:pt idx="18134">
                  <c:v>1764.15</c:v>
                </c:pt>
                <c:pt idx="18135">
                  <c:v>2277.5300000000002</c:v>
                </c:pt>
                <c:pt idx="18136">
                  <c:v>1954.03</c:v>
                </c:pt>
                <c:pt idx="18137">
                  <c:v>1913.2</c:v>
                </c:pt>
                <c:pt idx="18138">
                  <c:v>1408.27</c:v>
                </c:pt>
                <c:pt idx="18139">
                  <c:v>2258.52</c:v>
                </c:pt>
                <c:pt idx="18140">
                  <c:v>2625.9</c:v>
                </c:pt>
                <c:pt idx="18141">
                  <c:v>2323.7600000000002</c:v>
                </c:pt>
                <c:pt idx="18142">
                  <c:v>3010.95</c:v>
                </c:pt>
                <c:pt idx="18143">
                  <c:v>3296.03</c:v>
                </c:pt>
                <c:pt idx="18144">
                  <c:v>1676.58</c:v>
                </c:pt>
                <c:pt idx="18145">
                  <c:v>1857.23</c:v>
                </c:pt>
                <c:pt idx="18146">
                  <c:v>1981.62</c:v>
                </c:pt>
                <c:pt idx="18147">
                  <c:v>2052.9299999999998</c:v>
                </c:pt>
                <c:pt idx="18148">
                  <c:v>2004.55</c:v>
                </c:pt>
                <c:pt idx="18149">
                  <c:v>1986.04</c:v>
                </c:pt>
                <c:pt idx="18150">
                  <c:v>2483.58</c:v>
                </c:pt>
                <c:pt idx="18151">
                  <c:v>1749.87</c:v>
                </c:pt>
                <c:pt idx="18152">
                  <c:v>1345.98</c:v>
                </c:pt>
                <c:pt idx="18153">
                  <c:v>2273.9699999999998</c:v>
                </c:pt>
                <c:pt idx="18154">
                  <c:v>1817.83</c:v>
                </c:pt>
                <c:pt idx="18155">
                  <c:v>1557.94</c:v>
                </c:pt>
                <c:pt idx="18156">
                  <c:v>2363.4</c:v>
                </c:pt>
                <c:pt idx="18157">
                  <c:v>1939.17</c:v>
                </c:pt>
                <c:pt idx="18158">
                  <c:v>1740.47</c:v>
                </c:pt>
                <c:pt idx="18159">
                  <c:v>2517.37</c:v>
                </c:pt>
                <c:pt idx="18160">
                  <c:v>1463.25</c:v>
                </c:pt>
                <c:pt idx="18161">
                  <c:v>1684.21</c:v>
                </c:pt>
                <c:pt idx="18162">
                  <c:v>2347.14</c:v>
                </c:pt>
                <c:pt idx="18163">
                  <c:v>2232.77</c:v>
                </c:pt>
                <c:pt idx="18164">
                  <c:v>1962.39</c:v>
                </c:pt>
                <c:pt idx="18165">
                  <c:v>2863.28</c:v>
                </c:pt>
                <c:pt idx="18166">
                  <c:v>1381.61</c:v>
                </c:pt>
                <c:pt idx="18167">
                  <c:v>1559.57</c:v>
                </c:pt>
                <c:pt idx="18168">
                  <c:v>1627.79</c:v>
                </c:pt>
                <c:pt idx="18169">
                  <c:v>2138.1</c:v>
                </c:pt>
                <c:pt idx="18170">
                  <c:v>2483.7399999999998</c:v>
                </c:pt>
                <c:pt idx="18171">
                  <c:v>1778.14</c:v>
                </c:pt>
                <c:pt idx="18172">
                  <c:v>2314.14</c:v>
                </c:pt>
                <c:pt idx="18173">
                  <c:v>2095.67</c:v>
                </c:pt>
                <c:pt idx="18174">
                  <c:v>2614.84</c:v>
                </c:pt>
                <c:pt idx="18175">
                  <c:v>2776.56</c:v>
                </c:pt>
                <c:pt idx="18176">
                  <c:v>2827.13</c:v>
                </c:pt>
                <c:pt idx="18177">
                  <c:v>3075.76</c:v>
                </c:pt>
                <c:pt idx="18178">
                  <c:v>2035.89</c:v>
                </c:pt>
                <c:pt idx="18179">
                  <c:v>3119.54</c:v>
                </c:pt>
                <c:pt idx="18180">
                  <c:v>1952.29</c:v>
                </c:pt>
                <c:pt idx="18181">
                  <c:v>2398.61</c:v>
                </c:pt>
                <c:pt idx="18182">
                  <c:v>1492.83</c:v>
                </c:pt>
                <c:pt idx="18183">
                  <c:v>2657.52</c:v>
                </c:pt>
                <c:pt idx="18184">
                  <c:v>1955.09</c:v>
                </c:pt>
                <c:pt idx="18185">
                  <c:v>2216.8200000000002</c:v>
                </c:pt>
                <c:pt idx="18186">
                  <c:v>2534.92</c:v>
                </c:pt>
                <c:pt idx="18187">
                  <c:v>2088.25</c:v>
                </c:pt>
                <c:pt idx="18188">
                  <c:v>1841.14</c:v>
                </c:pt>
                <c:pt idx="18189">
                  <c:v>1426.4</c:v>
                </c:pt>
                <c:pt idx="18190">
                  <c:v>2473.11</c:v>
                </c:pt>
                <c:pt idx="18191">
                  <c:v>2352.7800000000002</c:v>
                </c:pt>
                <c:pt idx="18192">
                  <c:v>2397.6</c:v>
                </c:pt>
                <c:pt idx="18193">
                  <c:v>2408.9899999999998</c:v>
                </c:pt>
                <c:pt idx="18194">
                  <c:v>2194.4299999999998</c:v>
                </c:pt>
                <c:pt idx="18195">
                  <c:v>2274.02</c:v>
                </c:pt>
                <c:pt idx="18196">
                  <c:v>2505.2800000000002</c:v>
                </c:pt>
                <c:pt idx="18197">
                  <c:v>2517.67</c:v>
                </c:pt>
                <c:pt idx="18198">
                  <c:v>1531</c:v>
                </c:pt>
                <c:pt idx="18199">
                  <c:v>2238.25</c:v>
                </c:pt>
                <c:pt idx="18200">
                  <c:v>2357.52</c:v>
                </c:pt>
                <c:pt idx="18201">
                  <c:v>3039.21</c:v>
                </c:pt>
                <c:pt idx="18202">
                  <c:v>4702.53</c:v>
                </c:pt>
                <c:pt idx="18203">
                  <c:v>2882</c:v>
                </c:pt>
                <c:pt idx="18204">
                  <c:v>2182.33</c:v>
                </c:pt>
                <c:pt idx="18205">
                  <c:v>2638.42</c:v>
                </c:pt>
                <c:pt idx="18206">
                  <c:v>3143.82</c:v>
                </c:pt>
                <c:pt idx="18207">
                  <c:v>1884.34</c:v>
                </c:pt>
                <c:pt idx="18208">
                  <c:v>1440.26</c:v>
                </c:pt>
                <c:pt idx="18209">
                  <c:v>1812.35</c:v>
                </c:pt>
                <c:pt idx="18210">
                  <c:v>2308.42</c:v>
                </c:pt>
                <c:pt idx="18211">
                  <c:v>1723.52</c:v>
                </c:pt>
                <c:pt idx="18212">
                  <c:v>2116.9699999999998</c:v>
                </c:pt>
                <c:pt idx="18213">
                  <c:v>2940.05</c:v>
                </c:pt>
                <c:pt idx="18214">
                  <c:v>2056.7399999999998</c:v>
                </c:pt>
                <c:pt idx="18215">
                  <c:v>2436.5300000000002</c:v>
                </c:pt>
                <c:pt idx="18216">
                  <c:v>2303.39</c:v>
                </c:pt>
                <c:pt idx="18217">
                  <c:v>1431.22</c:v>
                </c:pt>
                <c:pt idx="18218">
                  <c:v>2641.36</c:v>
                </c:pt>
                <c:pt idx="18219">
                  <c:v>2526.9299999999998</c:v>
                </c:pt>
                <c:pt idx="18220">
                  <c:v>2114.77</c:v>
                </c:pt>
                <c:pt idx="18221">
                  <c:v>2438.25</c:v>
                </c:pt>
                <c:pt idx="18222">
                  <c:v>2602.9699999999998</c:v>
                </c:pt>
                <c:pt idx="18223">
                  <c:v>2701.27</c:v>
                </c:pt>
                <c:pt idx="18224">
                  <c:v>2103.59</c:v>
                </c:pt>
                <c:pt idx="18225">
                  <c:v>3261.1</c:v>
                </c:pt>
                <c:pt idx="18226">
                  <c:v>2249.3000000000002</c:v>
                </c:pt>
                <c:pt idx="18227">
                  <c:v>2169.16</c:v>
                </c:pt>
                <c:pt idx="18228">
                  <c:v>2431.37</c:v>
                </c:pt>
                <c:pt idx="18229">
                  <c:v>2531.81</c:v>
                </c:pt>
                <c:pt idx="18230">
                  <c:v>1309.98</c:v>
                </c:pt>
                <c:pt idx="18231">
                  <c:v>1804.96</c:v>
                </c:pt>
                <c:pt idx="18232">
                  <c:v>2000.47</c:v>
                </c:pt>
                <c:pt idx="18233">
                  <c:v>2552.46</c:v>
                </c:pt>
                <c:pt idx="18234">
                  <c:v>1847.48</c:v>
                </c:pt>
                <c:pt idx="18235">
                  <c:v>2512.75</c:v>
                </c:pt>
                <c:pt idx="18236">
                  <c:v>1386.75</c:v>
                </c:pt>
                <c:pt idx="18237">
                  <c:v>1987.54</c:v>
                </c:pt>
                <c:pt idx="18238">
                  <c:v>2040.4</c:v>
                </c:pt>
                <c:pt idx="18239">
                  <c:v>2113.81</c:v>
                </c:pt>
                <c:pt idx="18240">
                  <c:v>1998.8</c:v>
                </c:pt>
                <c:pt idx="18241">
                  <c:v>2193.61</c:v>
                </c:pt>
                <c:pt idx="18242">
                  <c:v>2083.42</c:v>
                </c:pt>
                <c:pt idx="18243">
                  <c:v>2336.59</c:v>
                </c:pt>
                <c:pt idx="18244">
                  <c:v>1963.3</c:v>
                </c:pt>
                <c:pt idx="18245">
                  <c:v>5162.72</c:v>
                </c:pt>
                <c:pt idx="18246">
                  <c:v>2610.8000000000002</c:v>
                </c:pt>
                <c:pt idx="18247">
                  <c:v>3536.59</c:v>
                </c:pt>
                <c:pt idx="18248">
                  <c:v>3331.34</c:v>
                </c:pt>
                <c:pt idx="18249">
                  <c:v>2973.19</c:v>
                </c:pt>
                <c:pt idx="18250">
                  <c:v>2430.6</c:v>
                </c:pt>
                <c:pt idx="18251">
                  <c:v>2251.4899999999998</c:v>
                </c:pt>
                <c:pt idx="18252">
                  <c:v>2439.5700000000002</c:v>
                </c:pt>
                <c:pt idx="18253">
                  <c:v>1957.17</c:v>
                </c:pt>
                <c:pt idx="18254">
                  <c:v>2301.3000000000002</c:v>
                </c:pt>
                <c:pt idx="18255">
                  <c:v>1895.66</c:v>
                </c:pt>
                <c:pt idx="18256">
                  <c:v>2581.5300000000002</c:v>
                </c:pt>
                <c:pt idx="18257">
                  <c:v>1962.35</c:v>
                </c:pt>
                <c:pt idx="18258">
                  <c:v>2681.63</c:v>
                </c:pt>
                <c:pt idx="18259">
                  <c:v>2005.75</c:v>
                </c:pt>
                <c:pt idx="18260">
                  <c:v>2728.21</c:v>
                </c:pt>
                <c:pt idx="18261">
                  <c:v>2191.25</c:v>
                </c:pt>
                <c:pt idx="18262">
                  <c:v>1962.95</c:v>
                </c:pt>
                <c:pt idx="18263">
                  <c:v>2614.08</c:v>
                </c:pt>
                <c:pt idx="18264">
                  <c:v>2357.71</c:v>
                </c:pt>
                <c:pt idx="18265">
                  <c:v>2569.5100000000002</c:v>
                </c:pt>
                <c:pt idx="18266">
                  <c:v>2205.2600000000002</c:v>
                </c:pt>
                <c:pt idx="18267">
                  <c:v>2466.2800000000002</c:v>
                </c:pt>
                <c:pt idx="18268">
                  <c:v>1792.81</c:v>
                </c:pt>
                <c:pt idx="18269">
                  <c:v>522.79999999999995</c:v>
                </c:pt>
                <c:pt idx="18270">
                  <c:v>1852.01</c:v>
                </c:pt>
                <c:pt idx="18271">
                  <c:v>2145.14</c:v>
                </c:pt>
                <c:pt idx="18272">
                  <c:v>2281.75</c:v>
                </c:pt>
                <c:pt idx="18273">
                  <c:v>1916.86</c:v>
                </c:pt>
                <c:pt idx="18274">
                  <c:v>1152.6300000000001</c:v>
                </c:pt>
                <c:pt idx="18275">
                  <c:v>2504.2800000000002</c:v>
                </c:pt>
                <c:pt idx="18276">
                  <c:v>1659.96</c:v>
                </c:pt>
                <c:pt idx="18277">
                  <c:v>1396.42</c:v>
                </c:pt>
                <c:pt idx="18278">
                  <c:v>2096.73</c:v>
                </c:pt>
                <c:pt idx="18279">
                  <c:v>2355.84</c:v>
                </c:pt>
                <c:pt idx="18280">
                  <c:v>1977.09</c:v>
                </c:pt>
                <c:pt idx="18281">
                  <c:v>958.64</c:v>
                </c:pt>
                <c:pt idx="18282">
                  <c:v>2138.9299999999998</c:v>
                </c:pt>
                <c:pt idx="18283">
                  <c:v>1235.5899999999999</c:v>
                </c:pt>
                <c:pt idx="18284">
                  <c:v>2318.64</c:v>
                </c:pt>
                <c:pt idx="18285">
                  <c:v>2412.5100000000002</c:v>
                </c:pt>
                <c:pt idx="18286">
                  <c:v>1664.07</c:v>
                </c:pt>
                <c:pt idx="18287">
                  <c:v>2681.24</c:v>
                </c:pt>
                <c:pt idx="18288">
                  <c:v>2841.14</c:v>
                </c:pt>
                <c:pt idx="18289">
                  <c:v>2125.1799999999998</c:v>
                </c:pt>
                <c:pt idx="18290">
                  <c:v>1259.8499999999999</c:v>
                </c:pt>
                <c:pt idx="18291">
                  <c:v>1842.7</c:v>
                </c:pt>
                <c:pt idx="18292">
                  <c:v>2357.29</c:v>
                </c:pt>
                <c:pt idx="18293">
                  <c:v>1849.19</c:v>
                </c:pt>
                <c:pt idx="18294">
                  <c:v>2028.4</c:v>
                </c:pt>
                <c:pt idx="18295">
                  <c:v>2263.89</c:v>
                </c:pt>
                <c:pt idx="18296">
                  <c:v>2084.9699999999998</c:v>
                </c:pt>
                <c:pt idx="18297">
                  <c:v>1390.6</c:v>
                </c:pt>
                <c:pt idx="18298">
                  <c:v>1435.76</c:v>
                </c:pt>
                <c:pt idx="18299">
                  <c:v>1951.46</c:v>
                </c:pt>
                <c:pt idx="18300">
                  <c:v>1588.37</c:v>
                </c:pt>
                <c:pt idx="18301">
                  <c:v>2580.2600000000002</c:v>
                </c:pt>
                <c:pt idx="18302">
                  <c:v>2029.75</c:v>
                </c:pt>
                <c:pt idx="18303">
                  <c:v>2301.9</c:v>
                </c:pt>
                <c:pt idx="18304">
                  <c:v>1915.62</c:v>
                </c:pt>
                <c:pt idx="18305">
                  <c:v>1578.65</c:v>
                </c:pt>
                <c:pt idx="18306">
                  <c:v>1366.81</c:v>
                </c:pt>
                <c:pt idx="18307">
                  <c:v>2169.77</c:v>
                </c:pt>
                <c:pt idx="18308">
                  <c:v>1852.1</c:v>
                </c:pt>
                <c:pt idx="18309">
                  <c:v>1420.57</c:v>
                </c:pt>
                <c:pt idx="18310">
                  <c:v>2337.88</c:v>
                </c:pt>
                <c:pt idx="18311">
                  <c:v>2767.34</c:v>
                </c:pt>
                <c:pt idx="18312">
                  <c:v>2756.18</c:v>
                </c:pt>
                <c:pt idx="18313">
                  <c:v>2079.5</c:v>
                </c:pt>
                <c:pt idx="18314">
                  <c:v>2675.34</c:v>
                </c:pt>
                <c:pt idx="18315">
                  <c:v>2178.44</c:v>
                </c:pt>
                <c:pt idx="18316">
                  <c:v>2167.35</c:v>
                </c:pt>
                <c:pt idx="18317">
                  <c:v>2173.12</c:v>
                </c:pt>
                <c:pt idx="18318">
                  <c:v>1862.23</c:v>
                </c:pt>
                <c:pt idx="18319">
                  <c:v>1362.98</c:v>
                </c:pt>
                <c:pt idx="18320">
                  <c:v>2378.2199999999998</c:v>
                </c:pt>
                <c:pt idx="18321">
                  <c:v>2966.36</c:v>
                </c:pt>
                <c:pt idx="18322">
                  <c:v>2010.26</c:v>
                </c:pt>
                <c:pt idx="18323">
                  <c:v>2091.64</c:v>
                </c:pt>
                <c:pt idx="18324">
                  <c:v>2416.17</c:v>
                </c:pt>
                <c:pt idx="18325">
                  <c:v>1565.25</c:v>
                </c:pt>
                <c:pt idx="18326">
                  <c:v>1096.21</c:v>
                </c:pt>
                <c:pt idx="18327">
                  <c:v>1373.42</c:v>
                </c:pt>
                <c:pt idx="18328">
                  <c:v>3486.97</c:v>
                </c:pt>
                <c:pt idx="18329">
                  <c:v>3047.62</c:v>
                </c:pt>
                <c:pt idx="18330">
                  <c:v>1829.24</c:v>
                </c:pt>
                <c:pt idx="18331">
                  <c:v>2294.29</c:v>
                </c:pt>
                <c:pt idx="18332">
                  <c:v>2366.6</c:v>
                </c:pt>
                <c:pt idx="18333">
                  <c:v>1857.75</c:v>
                </c:pt>
                <c:pt idx="18334">
                  <c:v>2047.89</c:v>
                </c:pt>
                <c:pt idx="18335">
                  <c:v>2391.02</c:v>
                </c:pt>
                <c:pt idx="18336">
                  <c:v>2426.04</c:v>
                </c:pt>
                <c:pt idx="18337">
                  <c:v>2337.5300000000002</c:v>
                </c:pt>
                <c:pt idx="18338">
                  <c:v>1812.29</c:v>
                </c:pt>
                <c:pt idx="18339">
                  <c:v>1286.71</c:v>
                </c:pt>
                <c:pt idx="18340">
                  <c:v>2825.25</c:v>
                </c:pt>
                <c:pt idx="18341">
                  <c:v>1907.44</c:v>
                </c:pt>
                <c:pt idx="18342">
                  <c:v>1599.53</c:v>
                </c:pt>
                <c:pt idx="18343">
                  <c:v>2094.14</c:v>
                </c:pt>
                <c:pt idx="18344">
                  <c:v>1956.03</c:v>
                </c:pt>
                <c:pt idx="18345">
                  <c:v>2305.54</c:v>
                </c:pt>
                <c:pt idx="18346">
                  <c:v>1656.99</c:v>
                </c:pt>
                <c:pt idx="18347">
                  <c:v>2386.5300000000002</c:v>
                </c:pt>
                <c:pt idx="18348">
                  <c:v>1757.27</c:v>
                </c:pt>
                <c:pt idx="18349">
                  <c:v>1449.52</c:v>
                </c:pt>
                <c:pt idx="18350">
                  <c:v>2808.5</c:v>
                </c:pt>
                <c:pt idx="18351">
                  <c:v>1820.21</c:v>
                </c:pt>
                <c:pt idx="18352">
                  <c:v>1905.06</c:v>
                </c:pt>
                <c:pt idx="18353">
                  <c:v>2183.9499999999998</c:v>
                </c:pt>
                <c:pt idx="18354">
                  <c:v>1916.55</c:v>
                </c:pt>
                <c:pt idx="18355">
                  <c:v>1683.93</c:v>
                </c:pt>
                <c:pt idx="18356">
                  <c:v>1319.16</c:v>
                </c:pt>
                <c:pt idx="18357">
                  <c:v>2541.34</c:v>
                </c:pt>
                <c:pt idx="18358">
                  <c:v>1502.7</c:v>
                </c:pt>
                <c:pt idx="18359">
                  <c:v>1770.43</c:v>
                </c:pt>
                <c:pt idx="18360">
                  <c:v>1663.7</c:v>
                </c:pt>
                <c:pt idx="18361">
                  <c:v>2806.13</c:v>
                </c:pt>
                <c:pt idx="18362">
                  <c:v>2308.1</c:v>
                </c:pt>
                <c:pt idx="18363">
                  <c:v>2384.31</c:v>
                </c:pt>
                <c:pt idx="18364">
                  <c:v>1778.42</c:v>
                </c:pt>
                <c:pt idx="18365">
                  <c:v>2686.25</c:v>
                </c:pt>
                <c:pt idx="18366">
                  <c:v>1671.27</c:v>
                </c:pt>
                <c:pt idx="18367">
                  <c:v>1805.93</c:v>
                </c:pt>
                <c:pt idx="18368">
                  <c:v>4435.5600000000004</c:v>
                </c:pt>
                <c:pt idx="18369">
                  <c:v>1846.06</c:v>
                </c:pt>
                <c:pt idx="18370">
                  <c:v>1319.73</c:v>
                </c:pt>
                <c:pt idx="18371">
                  <c:v>1335.01</c:v>
                </c:pt>
                <c:pt idx="18372">
                  <c:v>2106.8000000000002</c:v>
                </c:pt>
                <c:pt idx="18373">
                  <c:v>2285.44</c:v>
                </c:pt>
                <c:pt idx="18374">
                  <c:v>2162.27</c:v>
                </c:pt>
                <c:pt idx="18375">
                  <c:v>1197.44</c:v>
                </c:pt>
                <c:pt idx="18376">
                  <c:v>1737.73</c:v>
                </c:pt>
                <c:pt idx="18377">
                  <c:v>1945.26</c:v>
                </c:pt>
                <c:pt idx="18378">
                  <c:v>1758.7</c:v>
                </c:pt>
                <c:pt idx="18379">
                  <c:v>4281.1099999999997</c:v>
                </c:pt>
                <c:pt idx="18380">
                  <c:v>423.72</c:v>
                </c:pt>
                <c:pt idx="18381">
                  <c:v>2412.85</c:v>
                </c:pt>
                <c:pt idx="18382">
                  <c:v>1843.91</c:v>
                </c:pt>
                <c:pt idx="18383">
                  <c:v>1744.21</c:v>
                </c:pt>
                <c:pt idx="18384">
                  <c:v>1699.17</c:v>
                </c:pt>
                <c:pt idx="18385">
                  <c:v>2260.83</c:v>
                </c:pt>
                <c:pt idx="18386">
                  <c:v>2106.54</c:v>
                </c:pt>
                <c:pt idx="18387">
                  <c:v>1892.38</c:v>
                </c:pt>
                <c:pt idx="18388">
                  <c:v>1679.05</c:v>
                </c:pt>
                <c:pt idx="18389">
                  <c:v>2061.3000000000002</c:v>
                </c:pt>
                <c:pt idx="18390">
                  <c:v>2127.25</c:v>
                </c:pt>
                <c:pt idx="18391">
                  <c:v>1539.48</c:v>
                </c:pt>
                <c:pt idx="18392">
                  <c:v>3196.55</c:v>
                </c:pt>
                <c:pt idx="18393">
                  <c:v>2229.6</c:v>
                </c:pt>
                <c:pt idx="18394">
                  <c:v>2354.8200000000002</c:v>
                </c:pt>
                <c:pt idx="18395">
                  <c:v>1381.37</c:v>
                </c:pt>
                <c:pt idx="18396">
                  <c:v>2405.84</c:v>
                </c:pt>
                <c:pt idx="18397">
                  <c:v>1778.59</c:v>
                </c:pt>
                <c:pt idx="18398">
                  <c:v>2467.19</c:v>
                </c:pt>
                <c:pt idx="18399">
                  <c:v>1888.5</c:v>
                </c:pt>
                <c:pt idx="18400">
                  <c:v>1700.03</c:v>
                </c:pt>
                <c:pt idx="18401">
                  <c:v>1549.01</c:v>
                </c:pt>
                <c:pt idx="18402">
                  <c:v>1630.31</c:v>
                </c:pt>
                <c:pt idx="18403">
                  <c:v>1503.07</c:v>
                </c:pt>
                <c:pt idx="18404">
                  <c:v>1619.28</c:v>
                </c:pt>
                <c:pt idx="18405">
                  <c:v>2546.86</c:v>
                </c:pt>
                <c:pt idx="18406">
                  <c:v>1283.3900000000001</c:v>
                </c:pt>
                <c:pt idx="18407">
                  <c:v>2310.52</c:v>
                </c:pt>
                <c:pt idx="18408">
                  <c:v>1948.62</c:v>
                </c:pt>
                <c:pt idx="18409">
                  <c:v>1981.87</c:v>
                </c:pt>
                <c:pt idx="18410">
                  <c:v>1708.39</c:v>
                </c:pt>
                <c:pt idx="18411">
                  <c:v>2070.13</c:v>
                </c:pt>
                <c:pt idx="18412">
                  <c:v>2023.79</c:v>
                </c:pt>
                <c:pt idx="18413">
                  <c:v>2272.21</c:v>
                </c:pt>
                <c:pt idx="18414">
                  <c:v>2421.09</c:v>
                </c:pt>
                <c:pt idx="18415">
                  <c:v>1778.14</c:v>
                </c:pt>
                <c:pt idx="18416">
                  <c:v>2495.35</c:v>
                </c:pt>
                <c:pt idx="18417">
                  <c:v>2428.1</c:v>
                </c:pt>
                <c:pt idx="18418">
                  <c:v>3355.26</c:v>
                </c:pt>
                <c:pt idx="18419">
                  <c:v>1758.39</c:v>
                </c:pt>
                <c:pt idx="18420">
                  <c:v>2096.91</c:v>
                </c:pt>
                <c:pt idx="18421">
                  <c:v>2122.91</c:v>
                </c:pt>
                <c:pt idx="18422">
                  <c:v>2078.6799999999998</c:v>
                </c:pt>
                <c:pt idx="18423">
                  <c:v>2230.0500000000002</c:v>
                </c:pt>
                <c:pt idx="18424">
                  <c:v>2221.58</c:v>
                </c:pt>
                <c:pt idx="18425">
                  <c:v>1829.45</c:v>
                </c:pt>
                <c:pt idx="18426">
                  <c:v>2433.48</c:v>
                </c:pt>
                <c:pt idx="18427">
                  <c:v>2112.09</c:v>
                </c:pt>
                <c:pt idx="18428">
                  <c:v>2335.91</c:v>
                </c:pt>
                <c:pt idx="18429">
                  <c:v>2204.63</c:v>
                </c:pt>
                <c:pt idx="18430">
                  <c:v>2242.9499999999998</c:v>
                </c:pt>
                <c:pt idx="18431">
                  <c:v>1434.4</c:v>
                </c:pt>
                <c:pt idx="18432">
                  <c:v>2716.47</c:v>
                </c:pt>
                <c:pt idx="18433">
                  <c:v>2195.75</c:v>
                </c:pt>
                <c:pt idx="18434">
                  <c:v>2455.39</c:v>
                </c:pt>
                <c:pt idx="18435">
                  <c:v>1710</c:v>
                </c:pt>
                <c:pt idx="18436">
                  <c:v>2554.4699999999998</c:v>
                </c:pt>
                <c:pt idx="18437">
                  <c:v>1865.28</c:v>
                </c:pt>
                <c:pt idx="18438">
                  <c:v>1898.25</c:v>
                </c:pt>
                <c:pt idx="18439">
                  <c:v>2413.27</c:v>
                </c:pt>
                <c:pt idx="18440">
                  <c:v>1415.31</c:v>
                </c:pt>
                <c:pt idx="18441">
                  <c:v>1295.6099999999999</c:v>
                </c:pt>
                <c:pt idx="18442">
                  <c:v>1737.14</c:v>
                </c:pt>
                <c:pt idx="18443">
                  <c:v>2051.31</c:v>
                </c:pt>
                <c:pt idx="18444">
                  <c:v>1950.13</c:v>
                </c:pt>
                <c:pt idx="18445">
                  <c:v>2575.34</c:v>
                </c:pt>
                <c:pt idx="18446">
                  <c:v>1704.71</c:v>
                </c:pt>
                <c:pt idx="18447">
                  <c:v>1666.91</c:v>
                </c:pt>
                <c:pt idx="18448">
                  <c:v>2931.96</c:v>
                </c:pt>
                <c:pt idx="18449">
                  <c:v>2893.9</c:v>
                </c:pt>
                <c:pt idx="18450">
                  <c:v>2302.91</c:v>
                </c:pt>
                <c:pt idx="18451">
                  <c:v>2534</c:v>
                </c:pt>
                <c:pt idx="18452">
                  <c:v>2088.4699999999998</c:v>
                </c:pt>
                <c:pt idx="18453">
                  <c:v>2114.79</c:v>
                </c:pt>
                <c:pt idx="18454">
                  <c:v>1720.54</c:v>
                </c:pt>
                <c:pt idx="18455">
                  <c:v>1479.44</c:v>
                </c:pt>
                <c:pt idx="18456">
                  <c:v>1950.52</c:v>
                </c:pt>
                <c:pt idx="18457">
                  <c:v>1409.65</c:v>
                </c:pt>
                <c:pt idx="18458">
                  <c:v>3038.82</c:v>
                </c:pt>
                <c:pt idx="18459">
                  <c:v>2553.12</c:v>
                </c:pt>
                <c:pt idx="18460">
                  <c:v>1909.7</c:v>
                </c:pt>
                <c:pt idx="18461">
                  <c:v>2464.29</c:v>
                </c:pt>
                <c:pt idx="18462">
                  <c:v>2528.2199999999998</c:v>
                </c:pt>
                <c:pt idx="18463">
                  <c:v>2453.02</c:v>
                </c:pt>
                <c:pt idx="18464">
                  <c:v>1795.75</c:v>
                </c:pt>
                <c:pt idx="18465">
                  <c:v>1905.22</c:v>
                </c:pt>
                <c:pt idx="18466">
                  <c:v>1571.57</c:v>
                </c:pt>
                <c:pt idx="18467">
                  <c:v>2033.52</c:v>
                </c:pt>
                <c:pt idx="18468">
                  <c:v>1360.11</c:v>
                </c:pt>
                <c:pt idx="18469">
                  <c:v>1964.35</c:v>
                </c:pt>
                <c:pt idx="18470">
                  <c:v>2205.4899999999998</c:v>
                </c:pt>
                <c:pt idx="18471">
                  <c:v>2175.5</c:v>
                </c:pt>
                <c:pt idx="18472">
                  <c:v>1596.58</c:v>
                </c:pt>
                <c:pt idx="18473">
                  <c:v>1871.57</c:v>
                </c:pt>
                <c:pt idx="18474">
                  <c:v>1965.74</c:v>
                </c:pt>
                <c:pt idx="18475">
                  <c:v>1851.41</c:v>
                </c:pt>
                <c:pt idx="18476">
                  <c:v>2490.5500000000002</c:v>
                </c:pt>
                <c:pt idx="18477">
                  <c:v>6165.03</c:v>
                </c:pt>
                <c:pt idx="18478">
                  <c:v>4342.1000000000004</c:v>
                </c:pt>
                <c:pt idx="18479">
                  <c:v>6188.36</c:v>
                </c:pt>
                <c:pt idx="18480">
                  <c:v>3244.06</c:v>
                </c:pt>
                <c:pt idx="18481">
                  <c:v>2173.5</c:v>
                </c:pt>
                <c:pt idx="18482">
                  <c:v>3303.03</c:v>
                </c:pt>
                <c:pt idx="18483">
                  <c:v>3038.85</c:v>
                </c:pt>
                <c:pt idx="18484">
                  <c:v>3226.33</c:v>
                </c:pt>
                <c:pt idx="18485">
                  <c:v>2412.3000000000002</c:v>
                </c:pt>
                <c:pt idx="18486">
                  <c:v>3459.99</c:v>
                </c:pt>
                <c:pt idx="18487">
                  <c:v>2856.82</c:v>
                </c:pt>
                <c:pt idx="18488">
                  <c:v>3426.79</c:v>
                </c:pt>
                <c:pt idx="18489">
                  <c:v>2465.56</c:v>
                </c:pt>
                <c:pt idx="18490">
                  <c:v>4594.8</c:v>
                </c:pt>
                <c:pt idx="18491">
                  <c:v>11150.9</c:v>
                </c:pt>
                <c:pt idx="18492">
                  <c:v>5015.12</c:v>
                </c:pt>
                <c:pt idx="18493">
                  <c:v>3407.58</c:v>
                </c:pt>
                <c:pt idx="18494">
                  <c:v>12748.13</c:v>
                </c:pt>
                <c:pt idx="18495">
                  <c:v>12452.62</c:v>
                </c:pt>
                <c:pt idx="18496">
                  <c:v>11389.79</c:v>
                </c:pt>
                <c:pt idx="18497">
                  <c:v>12727.13</c:v>
                </c:pt>
                <c:pt idx="18498">
                  <c:v>7691.37</c:v>
                </c:pt>
                <c:pt idx="18499">
                  <c:v>5095.32</c:v>
                </c:pt>
                <c:pt idx="18500">
                  <c:v>3478.28</c:v>
                </c:pt>
                <c:pt idx="18501">
                  <c:v>3069.12</c:v>
                </c:pt>
                <c:pt idx="18502">
                  <c:v>3779.35</c:v>
                </c:pt>
                <c:pt idx="18503">
                  <c:v>4014.42</c:v>
                </c:pt>
                <c:pt idx="18504">
                  <c:v>4648.4399999999996</c:v>
                </c:pt>
                <c:pt idx="18505">
                  <c:v>3478.38</c:v>
                </c:pt>
                <c:pt idx="18506">
                  <c:v>660.01</c:v>
                </c:pt>
                <c:pt idx="18507">
                  <c:v>1776.6</c:v>
                </c:pt>
                <c:pt idx="18508">
                  <c:v>3384.53</c:v>
                </c:pt>
                <c:pt idx="18509">
                  <c:v>762.89</c:v>
                </c:pt>
                <c:pt idx="18510">
                  <c:v>5003.6899999999996</c:v>
                </c:pt>
                <c:pt idx="18511">
                  <c:v>9533.75</c:v>
                </c:pt>
                <c:pt idx="18512">
                  <c:v>2796.62</c:v>
                </c:pt>
                <c:pt idx="18513">
                  <c:v>4676.07</c:v>
                </c:pt>
                <c:pt idx="18514">
                  <c:v>2763.12</c:v>
                </c:pt>
                <c:pt idx="18515">
                  <c:v>5399.71</c:v>
                </c:pt>
                <c:pt idx="18516">
                  <c:v>1664.28</c:v>
                </c:pt>
                <c:pt idx="18517">
                  <c:v>2212.75</c:v>
                </c:pt>
                <c:pt idx="18518">
                  <c:v>3402.62</c:v>
                </c:pt>
                <c:pt idx="18519">
                  <c:v>3084.37</c:v>
                </c:pt>
                <c:pt idx="18520">
                  <c:v>3232.06</c:v>
                </c:pt>
                <c:pt idx="18521">
                  <c:v>2074.9</c:v>
                </c:pt>
                <c:pt idx="18522">
                  <c:v>7921.1</c:v>
                </c:pt>
                <c:pt idx="18523">
                  <c:v>1434.04</c:v>
                </c:pt>
                <c:pt idx="18524">
                  <c:v>1460.13</c:v>
                </c:pt>
                <c:pt idx="18525">
                  <c:v>1342.68</c:v>
                </c:pt>
                <c:pt idx="18526">
                  <c:v>1179.8699999999999</c:v>
                </c:pt>
                <c:pt idx="18527">
                  <c:v>6361.08</c:v>
                </c:pt>
                <c:pt idx="18528">
                  <c:v>1076.6500000000001</c:v>
                </c:pt>
                <c:pt idx="18529">
                  <c:v>1328.66</c:v>
                </c:pt>
                <c:pt idx="18530">
                  <c:v>2167.88</c:v>
                </c:pt>
                <c:pt idx="18531">
                  <c:v>9618.4</c:v>
                </c:pt>
                <c:pt idx="18532">
                  <c:v>8178.71</c:v>
                </c:pt>
                <c:pt idx="18533">
                  <c:v>15700.22</c:v>
                </c:pt>
                <c:pt idx="18534">
                  <c:v>6492.29</c:v>
                </c:pt>
                <c:pt idx="18535">
                  <c:v>4833.24</c:v>
                </c:pt>
                <c:pt idx="18536">
                  <c:v>5217.46</c:v>
                </c:pt>
                <c:pt idx="18537">
                  <c:v>6292.89</c:v>
                </c:pt>
                <c:pt idx="18538">
                  <c:v>10556.89</c:v>
                </c:pt>
                <c:pt idx="18539">
                  <c:v>1042.22</c:v>
                </c:pt>
                <c:pt idx="18540">
                  <c:v>7277.04</c:v>
                </c:pt>
                <c:pt idx="18541">
                  <c:v>4886.3900000000003</c:v>
                </c:pt>
                <c:pt idx="18542">
                  <c:v>6239.31</c:v>
                </c:pt>
                <c:pt idx="18543">
                  <c:v>6157.88</c:v>
                </c:pt>
                <c:pt idx="18544">
                  <c:v>12851.13</c:v>
                </c:pt>
                <c:pt idx="18545">
                  <c:v>5996.6</c:v>
                </c:pt>
                <c:pt idx="18546">
                  <c:v>12177.57</c:v>
                </c:pt>
                <c:pt idx="18547">
                  <c:v>9195.59</c:v>
                </c:pt>
                <c:pt idx="18548">
                  <c:v>16601.14</c:v>
                </c:pt>
                <c:pt idx="18549">
                  <c:v>13225.95</c:v>
                </c:pt>
                <c:pt idx="18550">
                  <c:v>13941.02</c:v>
                </c:pt>
                <c:pt idx="18551">
                  <c:v>8251.84</c:v>
                </c:pt>
                <c:pt idx="18552">
                  <c:v>5430.86</c:v>
                </c:pt>
                <c:pt idx="18553">
                  <c:v>2905.7</c:v>
                </c:pt>
                <c:pt idx="18554">
                  <c:v>110.34</c:v>
                </c:pt>
                <c:pt idx="18555">
                  <c:v>2968.77</c:v>
                </c:pt>
                <c:pt idx="18556">
                  <c:v>10332.81</c:v>
                </c:pt>
                <c:pt idx="18557">
                  <c:v>7174.58</c:v>
                </c:pt>
                <c:pt idx="18558">
                  <c:v>5212.3999999999996</c:v>
                </c:pt>
                <c:pt idx="18559">
                  <c:v>5134.7299999999996</c:v>
                </c:pt>
                <c:pt idx="18560">
                  <c:v>5739.1</c:v>
                </c:pt>
                <c:pt idx="18561">
                  <c:v>4640.43</c:v>
                </c:pt>
                <c:pt idx="18562">
                  <c:v>6717.79</c:v>
                </c:pt>
                <c:pt idx="18563">
                  <c:v>4039</c:v>
                </c:pt>
                <c:pt idx="18564">
                  <c:v>4259.67</c:v>
                </c:pt>
                <c:pt idx="18565">
                  <c:v>4419.6400000000003</c:v>
                </c:pt>
                <c:pt idx="18566">
                  <c:v>4908.8100000000004</c:v>
                </c:pt>
                <c:pt idx="18567">
                  <c:v>6128.05</c:v>
                </c:pt>
                <c:pt idx="18568">
                  <c:v>12706.29</c:v>
                </c:pt>
                <c:pt idx="18569">
                  <c:v>3702.62</c:v>
                </c:pt>
                <c:pt idx="18570">
                  <c:v>8215</c:v>
                </c:pt>
                <c:pt idx="18571">
                  <c:v>1888.95</c:v>
                </c:pt>
                <c:pt idx="18572">
                  <c:v>10876.78</c:v>
                </c:pt>
                <c:pt idx="18573">
                  <c:v>11194.15</c:v>
                </c:pt>
                <c:pt idx="18574">
                  <c:v>7328.57</c:v>
                </c:pt>
                <c:pt idx="18575">
                  <c:v>6562.03</c:v>
                </c:pt>
                <c:pt idx="18576">
                  <c:v>8233.67</c:v>
                </c:pt>
                <c:pt idx="18577">
                  <c:v>3718</c:v>
                </c:pt>
                <c:pt idx="18578">
                  <c:v>2433.0700000000002</c:v>
                </c:pt>
                <c:pt idx="18579">
                  <c:v>5395.45</c:v>
                </c:pt>
                <c:pt idx="18580">
                  <c:v>4859.84</c:v>
                </c:pt>
                <c:pt idx="18581">
                  <c:v>5703.59</c:v>
                </c:pt>
                <c:pt idx="18582">
                  <c:v>7408.45</c:v>
                </c:pt>
                <c:pt idx="18583">
                  <c:v>10128.81</c:v>
                </c:pt>
                <c:pt idx="18584">
                  <c:v>5078.05</c:v>
                </c:pt>
                <c:pt idx="18585">
                  <c:v>3676.8</c:v>
                </c:pt>
                <c:pt idx="18586">
                  <c:v>14789.17</c:v>
                </c:pt>
                <c:pt idx="18587">
                  <c:v>5403.82</c:v>
                </c:pt>
                <c:pt idx="18588">
                  <c:v>1653.17</c:v>
                </c:pt>
                <c:pt idx="18589">
                  <c:v>4086.46</c:v>
                </c:pt>
                <c:pt idx="18590">
                  <c:v>4438.2700000000004</c:v>
                </c:pt>
                <c:pt idx="18591">
                  <c:v>1576.98</c:v>
                </c:pt>
                <c:pt idx="18592">
                  <c:v>3015.52</c:v>
                </c:pt>
                <c:pt idx="18593">
                  <c:v>4773.54</c:v>
                </c:pt>
                <c:pt idx="18594">
                  <c:v>3798.49</c:v>
                </c:pt>
                <c:pt idx="18595">
                  <c:v>8355.4</c:v>
                </c:pt>
                <c:pt idx="18596">
                  <c:v>3433.26</c:v>
                </c:pt>
                <c:pt idx="18597">
                  <c:v>7708.47</c:v>
                </c:pt>
                <c:pt idx="18598">
                  <c:v>11567.88</c:v>
                </c:pt>
                <c:pt idx="18599">
                  <c:v>4763.51</c:v>
                </c:pt>
                <c:pt idx="18600">
                  <c:v>3085.44</c:v>
                </c:pt>
                <c:pt idx="18601">
                  <c:v>3182.25</c:v>
                </c:pt>
                <c:pt idx="18602">
                  <c:v>2783.71</c:v>
                </c:pt>
                <c:pt idx="18603">
                  <c:v>4191.12</c:v>
                </c:pt>
                <c:pt idx="18604">
                  <c:v>5394.48</c:v>
                </c:pt>
                <c:pt idx="18605">
                  <c:v>10463.99</c:v>
                </c:pt>
                <c:pt idx="18606">
                  <c:v>6084.98</c:v>
                </c:pt>
                <c:pt idx="18607">
                  <c:v>7827.81</c:v>
                </c:pt>
                <c:pt idx="18608">
                  <c:v>9418.7000000000007</c:v>
                </c:pt>
                <c:pt idx="18609">
                  <c:v>7743.85</c:v>
                </c:pt>
                <c:pt idx="18610">
                  <c:v>7091.92</c:v>
                </c:pt>
                <c:pt idx="18611">
                  <c:v>5867.06</c:v>
                </c:pt>
                <c:pt idx="18612">
                  <c:v>4973.91</c:v>
                </c:pt>
                <c:pt idx="18613">
                  <c:v>6467.83</c:v>
                </c:pt>
                <c:pt idx="18614">
                  <c:v>2821.48</c:v>
                </c:pt>
                <c:pt idx="18615">
                  <c:v>1664.68</c:v>
                </c:pt>
                <c:pt idx="18616">
                  <c:v>3603.89</c:v>
                </c:pt>
                <c:pt idx="18617">
                  <c:v>10571.18</c:v>
                </c:pt>
                <c:pt idx="18618">
                  <c:v>3825.01</c:v>
                </c:pt>
                <c:pt idx="18619">
                  <c:v>4632.78</c:v>
                </c:pt>
                <c:pt idx="18620">
                  <c:v>1576.42</c:v>
                </c:pt>
                <c:pt idx="18621">
                  <c:v>3039.99</c:v>
                </c:pt>
                <c:pt idx="18622">
                  <c:v>4510.51</c:v>
                </c:pt>
                <c:pt idx="18623">
                  <c:v>3828.86</c:v>
                </c:pt>
                <c:pt idx="18624">
                  <c:v>2160.2399999999998</c:v>
                </c:pt>
                <c:pt idx="18625">
                  <c:v>4728.59</c:v>
                </c:pt>
                <c:pt idx="18626">
                  <c:v>9887.11</c:v>
                </c:pt>
                <c:pt idx="18627">
                  <c:v>7849.19</c:v>
                </c:pt>
                <c:pt idx="18628">
                  <c:v>2228.56</c:v>
                </c:pt>
                <c:pt idx="18629">
                  <c:v>1015.39</c:v>
                </c:pt>
                <c:pt idx="18630">
                  <c:v>3094.45</c:v>
                </c:pt>
                <c:pt idx="18631">
                  <c:v>7009.5</c:v>
                </c:pt>
                <c:pt idx="18632">
                  <c:v>4094.29</c:v>
                </c:pt>
                <c:pt idx="18633">
                  <c:v>6759.42</c:v>
                </c:pt>
                <c:pt idx="18634">
                  <c:v>2180.23</c:v>
                </c:pt>
                <c:pt idx="18635">
                  <c:v>1419.94</c:v>
                </c:pt>
                <c:pt idx="18636">
                  <c:v>3675.69</c:v>
                </c:pt>
                <c:pt idx="18637">
                  <c:v>2392.38</c:v>
                </c:pt>
                <c:pt idx="18638">
                  <c:v>3818.66</c:v>
                </c:pt>
                <c:pt idx="18639">
                  <c:v>1332.16</c:v>
                </c:pt>
                <c:pt idx="18640">
                  <c:v>2356.2800000000002</c:v>
                </c:pt>
                <c:pt idx="18641">
                  <c:v>1132.73</c:v>
                </c:pt>
                <c:pt idx="18642">
                  <c:v>820.08</c:v>
                </c:pt>
                <c:pt idx="18643">
                  <c:v>1751.39</c:v>
                </c:pt>
                <c:pt idx="18644">
                  <c:v>1090.8900000000001</c:v>
                </c:pt>
                <c:pt idx="18645">
                  <c:v>718.4</c:v>
                </c:pt>
                <c:pt idx="18646">
                  <c:v>1090.1099999999999</c:v>
                </c:pt>
                <c:pt idx="18647">
                  <c:v>2063.6</c:v>
                </c:pt>
                <c:pt idx="18648">
                  <c:v>2175.35</c:v>
                </c:pt>
                <c:pt idx="18649">
                  <c:v>3613.97</c:v>
                </c:pt>
                <c:pt idx="18650">
                  <c:v>5091.96</c:v>
                </c:pt>
                <c:pt idx="18651">
                  <c:v>4023.83</c:v>
                </c:pt>
                <c:pt idx="18652">
                  <c:v>4135.46</c:v>
                </c:pt>
                <c:pt idx="18653">
                  <c:v>3183.91</c:v>
                </c:pt>
                <c:pt idx="18654">
                  <c:v>1816.36</c:v>
                </c:pt>
                <c:pt idx="18655">
                  <c:v>3393.31</c:v>
                </c:pt>
                <c:pt idx="18656">
                  <c:v>1932.01</c:v>
                </c:pt>
                <c:pt idx="18657">
                  <c:v>4330.18</c:v>
                </c:pt>
                <c:pt idx="18658">
                  <c:v>3501.58</c:v>
                </c:pt>
                <c:pt idx="18659">
                  <c:v>1390.71</c:v>
                </c:pt>
                <c:pt idx="18660">
                  <c:v>4209.97</c:v>
                </c:pt>
                <c:pt idx="18661">
                  <c:v>984.69</c:v>
                </c:pt>
                <c:pt idx="18662">
                  <c:v>2602.89</c:v>
                </c:pt>
                <c:pt idx="18663">
                  <c:v>2470.25</c:v>
                </c:pt>
                <c:pt idx="18664">
                  <c:v>818.1</c:v>
                </c:pt>
                <c:pt idx="18665">
                  <c:v>2354.98</c:v>
                </c:pt>
                <c:pt idx="18666">
                  <c:v>1743.25</c:v>
                </c:pt>
                <c:pt idx="18667">
                  <c:v>2994.83</c:v>
                </c:pt>
                <c:pt idx="18668">
                  <c:v>2660.26</c:v>
                </c:pt>
                <c:pt idx="18669">
                  <c:v>1808.28</c:v>
                </c:pt>
                <c:pt idx="18670">
                  <c:v>1170.95</c:v>
                </c:pt>
                <c:pt idx="18671">
                  <c:v>2716.24</c:v>
                </c:pt>
                <c:pt idx="18672">
                  <c:v>679.4</c:v>
                </c:pt>
                <c:pt idx="18673">
                  <c:v>2654.24</c:v>
                </c:pt>
                <c:pt idx="18674">
                  <c:v>2845.35</c:v>
                </c:pt>
                <c:pt idx="18675">
                  <c:v>1212.8800000000001</c:v>
                </c:pt>
                <c:pt idx="18676">
                  <c:v>944.51</c:v>
                </c:pt>
                <c:pt idx="18677">
                  <c:v>2585.66</c:v>
                </c:pt>
                <c:pt idx="18678">
                  <c:v>3501.12</c:v>
                </c:pt>
                <c:pt idx="18679">
                  <c:v>1874.88</c:v>
                </c:pt>
                <c:pt idx="18680">
                  <c:v>1330.85</c:v>
                </c:pt>
                <c:pt idx="18681">
                  <c:v>446.03</c:v>
                </c:pt>
                <c:pt idx="18682">
                  <c:v>1600.71</c:v>
                </c:pt>
                <c:pt idx="18683">
                  <c:v>1682.45</c:v>
                </c:pt>
                <c:pt idx="18684">
                  <c:v>2004.88</c:v>
                </c:pt>
                <c:pt idx="18685">
                  <c:v>1624.65</c:v>
                </c:pt>
                <c:pt idx="18686">
                  <c:v>2214.2399999999998</c:v>
                </c:pt>
                <c:pt idx="18687">
                  <c:v>1763.44</c:v>
                </c:pt>
                <c:pt idx="18688">
                  <c:v>2835.33</c:v>
                </c:pt>
                <c:pt idx="18689">
                  <c:v>2467.5500000000002</c:v>
                </c:pt>
                <c:pt idx="18690">
                  <c:v>1732.98</c:v>
                </c:pt>
                <c:pt idx="18691">
                  <c:v>3048.39</c:v>
                </c:pt>
                <c:pt idx="18692">
                  <c:v>4118.43</c:v>
                </c:pt>
                <c:pt idx="18693">
                  <c:v>3896.06</c:v>
                </c:pt>
                <c:pt idx="18694">
                  <c:v>1725.35</c:v>
                </c:pt>
                <c:pt idx="18695">
                  <c:v>2544.56</c:v>
                </c:pt>
                <c:pt idx="18696">
                  <c:v>2358.6999999999998</c:v>
                </c:pt>
                <c:pt idx="18697">
                  <c:v>1130.5999999999999</c:v>
                </c:pt>
                <c:pt idx="18698">
                  <c:v>1947.25</c:v>
                </c:pt>
                <c:pt idx="18699">
                  <c:v>2423.8200000000002</c:v>
                </c:pt>
                <c:pt idx="18700">
                  <c:v>4966.0200000000004</c:v>
                </c:pt>
                <c:pt idx="18701">
                  <c:v>4727.7700000000004</c:v>
                </c:pt>
                <c:pt idx="18702">
                  <c:v>511.61</c:v>
                </c:pt>
                <c:pt idx="18703">
                  <c:v>2593.62</c:v>
                </c:pt>
                <c:pt idx="18704">
                  <c:v>2032.07</c:v>
                </c:pt>
                <c:pt idx="18705">
                  <c:v>2804.39</c:v>
                </c:pt>
                <c:pt idx="18706">
                  <c:v>3559</c:v>
                </c:pt>
                <c:pt idx="18707">
                  <c:v>3363.04</c:v>
                </c:pt>
                <c:pt idx="18708">
                  <c:v>9004.56</c:v>
                </c:pt>
                <c:pt idx="18709">
                  <c:v>4289.1499999999996</c:v>
                </c:pt>
                <c:pt idx="18710">
                  <c:v>6183.04</c:v>
                </c:pt>
                <c:pt idx="18711">
                  <c:v>7804.09</c:v>
                </c:pt>
                <c:pt idx="18712">
                  <c:v>3290.56</c:v>
                </c:pt>
                <c:pt idx="18713">
                  <c:v>2644.23</c:v>
                </c:pt>
                <c:pt idx="18714">
                  <c:v>1520.54</c:v>
                </c:pt>
                <c:pt idx="18715">
                  <c:v>1566.17</c:v>
                </c:pt>
                <c:pt idx="18716">
                  <c:v>4775.1499999999996</c:v>
                </c:pt>
                <c:pt idx="18717">
                  <c:v>2342.35</c:v>
                </c:pt>
                <c:pt idx="18718">
                  <c:v>1817.32</c:v>
                </c:pt>
                <c:pt idx="18719">
                  <c:v>3466.24</c:v>
                </c:pt>
                <c:pt idx="18720">
                  <c:v>2663.16</c:v>
                </c:pt>
                <c:pt idx="18721">
                  <c:v>3227.46</c:v>
                </c:pt>
                <c:pt idx="18722">
                  <c:v>3484.05</c:v>
                </c:pt>
                <c:pt idx="18723">
                  <c:v>2989.45</c:v>
                </c:pt>
                <c:pt idx="18724">
                  <c:v>2827.35</c:v>
                </c:pt>
                <c:pt idx="18725">
                  <c:v>584.86</c:v>
                </c:pt>
                <c:pt idx="18726">
                  <c:v>1888.28</c:v>
                </c:pt>
                <c:pt idx="18727">
                  <c:v>7532.56</c:v>
                </c:pt>
                <c:pt idx="18728">
                  <c:v>7491.48</c:v>
                </c:pt>
                <c:pt idx="18729">
                  <c:v>6950.13</c:v>
                </c:pt>
                <c:pt idx="18730">
                  <c:v>5831.21</c:v>
                </c:pt>
                <c:pt idx="18731">
                  <c:v>4286.6400000000003</c:v>
                </c:pt>
                <c:pt idx="18732">
                  <c:v>1823.63</c:v>
                </c:pt>
                <c:pt idx="18733">
                  <c:v>3528.93</c:v>
                </c:pt>
                <c:pt idx="18734">
                  <c:v>2102.11</c:v>
                </c:pt>
                <c:pt idx="18735">
                  <c:v>933.69</c:v>
                </c:pt>
                <c:pt idx="18736">
                  <c:v>34.24</c:v>
                </c:pt>
                <c:pt idx="18737">
                  <c:v>79.930000000000007</c:v>
                </c:pt>
                <c:pt idx="18738">
                  <c:v>528.07000000000005</c:v>
                </c:pt>
                <c:pt idx="18739">
                  <c:v>19.420000000000002</c:v>
                </c:pt>
                <c:pt idx="18740">
                  <c:v>5022.46</c:v>
                </c:pt>
                <c:pt idx="18741">
                  <c:v>5343.59</c:v>
                </c:pt>
                <c:pt idx="18742">
                  <c:v>3699.51</c:v>
                </c:pt>
                <c:pt idx="18743">
                  <c:v>5571.57</c:v>
                </c:pt>
                <c:pt idx="18744">
                  <c:v>6498.25</c:v>
                </c:pt>
                <c:pt idx="18745">
                  <c:v>6774.43</c:v>
                </c:pt>
                <c:pt idx="18746">
                  <c:v>870.74</c:v>
                </c:pt>
                <c:pt idx="18747">
                  <c:v>5432.08</c:v>
                </c:pt>
                <c:pt idx="18748">
                  <c:v>10403.59</c:v>
                </c:pt>
                <c:pt idx="18749">
                  <c:v>9988.39</c:v>
                </c:pt>
                <c:pt idx="18750">
                  <c:v>11032.48</c:v>
                </c:pt>
                <c:pt idx="18751">
                  <c:v>3383.18</c:v>
                </c:pt>
                <c:pt idx="18752">
                  <c:v>5261.38</c:v>
                </c:pt>
                <c:pt idx="18753">
                  <c:v>5731.5</c:v>
                </c:pt>
                <c:pt idx="18754">
                  <c:v>5238.1499999999996</c:v>
                </c:pt>
                <c:pt idx="18755">
                  <c:v>6164.69</c:v>
                </c:pt>
                <c:pt idx="18756">
                  <c:v>4130.22</c:v>
                </c:pt>
                <c:pt idx="18757">
                  <c:v>5470.06</c:v>
                </c:pt>
                <c:pt idx="18758">
                  <c:v>5696.68</c:v>
                </c:pt>
                <c:pt idx="18759">
                  <c:v>5834.08</c:v>
                </c:pt>
                <c:pt idx="18760">
                  <c:v>4767.1899999999996</c:v>
                </c:pt>
                <c:pt idx="18761">
                  <c:v>5653.88</c:v>
                </c:pt>
                <c:pt idx="18762">
                  <c:v>6531.26</c:v>
                </c:pt>
                <c:pt idx="18763">
                  <c:v>6980.28</c:v>
                </c:pt>
                <c:pt idx="18764">
                  <c:v>6571.69</c:v>
                </c:pt>
                <c:pt idx="18765">
                  <c:v>7998.86</c:v>
                </c:pt>
                <c:pt idx="18766">
                  <c:v>5131</c:v>
                </c:pt>
                <c:pt idx="18767">
                  <c:v>2509.71</c:v>
                </c:pt>
                <c:pt idx="18768">
                  <c:v>4381.47</c:v>
                </c:pt>
                <c:pt idx="18769">
                  <c:v>3753.66</c:v>
                </c:pt>
                <c:pt idx="18770">
                  <c:v>4837.78</c:v>
                </c:pt>
                <c:pt idx="18771">
                  <c:v>5912.08</c:v>
                </c:pt>
                <c:pt idx="18772">
                  <c:v>4099.92</c:v>
                </c:pt>
                <c:pt idx="18773">
                  <c:v>4692.62</c:v>
                </c:pt>
                <c:pt idx="18774">
                  <c:v>4395.3100000000004</c:v>
                </c:pt>
                <c:pt idx="18775">
                  <c:v>5915.25</c:v>
                </c:pt>
                <c:pt idx="18776">
                  <c:v>3948.62</c:v>
                </c:pt>
                <c:pt idx="18777">
                  <c:v>4730.93</c:v>
                </c:pt>
                <c:pt idx="18778">
                  <c:v>5269.32</c:v>
                </c:pt>
                <c:pt idx="18779">
                  <c:v>4906.6899999999996</c:v>
                </c:pt>
                <c:pt idx="18780">
                  <c:v>6211.43</c:v>
                </c:pt>
                <c:pt idx="18781">
                  <c:v>7286.66</c:v>
                </c:pt>
                <c:pt idx="18782">
                  <c:v>4800.22</c:v>
                </c:pt>
                <c:pt idx="18783">
                  <c:v>6266.65</c:v>
                </c:pt>
                <c:pt idx="18784">
                  <c:v>5714.92</c:v>
                </c:pt>
                <c:pt idx="18785">
                  <c:v>5219.42</c:v>
                </c:pt>
                <c:pt idx="18786">
                  <c:v>5889.82</c:v>
                </c:pt>
                <c:pt idx="18787">
                  <c:v>4554.2299999999996</c:v>
                </c:pt>
                <c:pt idx="18788">
                  <c:v>6362.4</c:v>
                </c:pt>
                <c:pt idx="18789">
                  <c:v>4842.08</c:v>
                </c:pt>
                <c:pt idx="18790">
                  <c:v>4939.67</c:v>
                </c:pt>
                <c:pt idx="18791">
                  <c:v>5528.03</c:v>
                </c:pt>
                <c:pt idx="18792">
                  <c:v>5029.7700000000004</c:v>
                </c:pt>
                <c:pt idx="18793">
                  <c:v>6267.41</c:v>
                </c:pt>
                <c:pt idx="18794">
                  <c:v>6329.52</c:v>
                </c:pt>
                <c:pt idx="18795">
                  <c:v>3552.13</c:v>
                </c:pt>
                <c:pt idx="18796">
                  <c:v>3847.26</c:v>
                </c:pt>
                <c:pt idx="18797">
                  <c:v>5630.24</c:v>
                </c:pt>
                <c:pt idx="18798">
                  <c:v>4470.2700000000004</c:v>
                </c:pt>
                <c:pt idx="18799">
                  <c:v>4999.83</c:v>
                </c:pt>
                <c:pt idx="18800">
                  <c:v>3893.08</c:v>
                </c:pt>
                <c:pt idx="18801">
                  <c:v>5720.41</c:v>
                </c:pt>
                <c:pt idx="18802">
                  <c:v>5698.66</c:v>
                </c:pt>
                <c:pt idx="18803">
                  <c:v>6286.92</c:v>
                </c:pt>
                <c:pt idx="18804">
                  <c:v>4056.53</c:v>
                </c:pt>
                <c:pt idx="18805">
                  <c:v>6301.84</c:v>
                </c:pt>
                <c:pt idx="18806">
                  <c:v>4656.4399999999996</c:v>
                </c:pt>
                <c:pt idx="18807">
                  <c:v>4591.01</c:v>
                </c:pt>
                <c:pt idx="18808">
                  <c:v>3364.17</c:v>
                </c:pt>
                <c:pt idx="18809">
                  <c:v>3398.61</c:v>
                </c:pt>
                <c:pt idx="18810">
                  <c:v>4559.3900000000003</c:v>
                </c:pt>
                <c:pt idx="18811">
                  <c:v>5533.15</c:v>
                </c:pt>
                <c:pt idx="18812">
                  <c:v>3135.81</c:v>
                </c:pt>
                <c:pt idx="18813">
                  <c:v>5845.41</c:v>
                </c:pt>
                <c:pt idx="18814">
                  <c:v>5766.87</c:v>
                </c:pt>
                <c:pt idx="18815">
                  <c:v>6052.8</c:v>
                </c:pt>
                <c:pt idx="18816">
                  <c:v>5937.02</c:v>
                </c:pt>
                <c:pt idx="18817">
                  <c:v>6960.35</c:v>
                </c:pt>
                <c:pt idx="18818">
                  <c:v>6083.19</c:v>
                </c:pt>
                <c:pt idx="18819">
                  <c:v>4605.6400000000003</c:v>
                </c:pt>
                <c:pt idx="18820">
                  <c:v>5361.63</c:v>
                </c:pt>
                <c:pt idx="18821">
                  <c:v>6821.47</c:v>
                </c:pt>
                <c:pt idx="18822">
                  <c:v>7375.1</c:v>
                </c:pt>
                <c:pt idx="18823">
                  <c:v>5602.1</c:v>
                </c:pt>
                <c:pt idx="18824">
                  <c:v>6248.82</c:v>
                </c:pt>
                <c:pt idx="18825">
                  <c:v>5645.39</c:v>
                </c:pt>
                <c:pt idx="18826">
                  <c:v>6892.18</c:v>
                </c:pt>
                <c:pt idx="18827">
                  <c:v>7252.46</c:v>
                </c:pt>
                <c:pt idx="18828">
                  <c:v>5431.46</c:v>
                </c:pt>
                <c:pt idx="18829">
                  <c:v>5876.86</c:v>
                </c:pt>
                <c:pt idx="18830">
                  <c:v>5606.95</c:v>
                </c:pt>
                <c:pt idx="18831">
                  <c:v>6773.65</c:v>
                </c:pt>
                <c:pt idx="18832">
                  <c:v>5984.13</c:v>
                </c:pt>
                <c:pt idx="18833">
                  <c:v>5383.99</c:v>
                </c:pt>
                <c:pt idx="18834">
                  <c:v>5274.2</c:v>
                </c:pt>
                <c:pt idx="18835">
                  <c:v>11124.44</c:v>
                </c:pt>
                <c:pt idx="18836">
                  <c:v>9700.36</c:v>
                </c:pt>
                <c:pt idx="18837">
                  <c:v>6151.23</c:v>
                </c:pt>
                <c:pt idx="18838">
                  <c:v>8476.44</c:v>
                </c:pt>
                <c:pt idx="18839">
                  <c:v>11263.13</c:v>
                </c:pt>
                <c:pt idx="18840">
                  <c:v>9207.32</c:v>
                </c:pt>
                <c:pt idx="18841">
                  <c:v>12395.7</c:v>
                </c:pt>
                <c:pt idx="18842">
                  <c:v>9125.3799999999992</c:v>
                </c:pt>
                <c:pt idx="18843">
                  <c:v>7600.28</c:v>
                </c:pt>
                <c:pt idx="18844">
                  <c:v>10447.66</c:v>
                </c:pt>
                <c:pt idx="18845">
                  <c:v>8760.74</c:v>
                </c:pt>
                <c:pt idx="18846">
                  <c:v>6642.37</c:v>
                </c:pt>
                <c:pt idx="18847">
                  <c:v>9107.24</c:v>
                </c:pt>
                <c:pt idx="18848">
                  <c:v>5449.11</c:v>
                </c:pt>
                <c:pt idx="18849">
                  <c:v>3333.32</c:v>
                </c:pt>
                <c:pt idx="18850">
                  <c:v>3784.66</c:v>
                </c:pt>
                <c:pt idx="18851">
                  <c:v>3518.32</c:v>
                </c:pt>
                <c:pt idx="18852">
                  <c:v>3206.24</c:v>
                </c:pt>
                <c:pt idx="18853">
                  <c:v>6496.25</c:v>
                </c:pt>
                <c:pt idx="18854">
                  <c:v>6785.14</c:v>
                </c:pt>
                <c:pt idx="18855">
                  <c:v>6928.77</c:v>
                </c:pt>
                <c:pt idx="18856">
                  <c:v>6905.64</c:v>
                </c:pt>
                <c:pt idx="18857">
                  <c:v>10962.72</c:v>
                </c:pt>
                <c:pt idx="18858">
                  <c:v>7307.72</c:v>
                </c:pt>
                <c:pt idx="18859">
                  <c:v>5355.78</c:v>
                </c:pt>
                <c:pt idx="18860">
                  <c:v>7676.57</c:v>
                </c:pt>
                <c:pt idx="18861">
                  <c:v>6399.55</c:v>
                </c:pt>
                <c:pt idx="18862">
                  <c:v>6416.71</c:v>
                </c:pt>
                <c:pt idx="18863">
                  <c:v>7891.74</c:v>
                </c:pt>
                <c:pt idx="18864">
                  <c:v>7277.16</c:v>
                </c:pt>
                <c:pt idx="18865">
                  <c:v>7805.75</c:v>
                </c:pt>
                <c:pt idx="18866">
                  <c:v>8192.08</c:v>
                </c:pt>
                <c:pt idx="18867">
                  <c:v>8072.53</c:v>
                </c:pt>
                <c:pt idx="18868">
                  <c:v>6033.55</c:v>
                </c:pt>
                <c:pt idx="18869">
                  <c:v>7052.34</c:v>
                </c:pt>
                <c:pt idx="18870">
                  <c:v>7605.67</c:v>
                </c:pt>
                <c:pt idx="18871">
                  <c:v>7191.67</c:v>
                </c:pt>
                <c:pt idx="18872">
                  <c:v>8930.07</c:v>
                </c:pt>
                <c:pt idx="18873">
                  <c:v>6417.53</c:v>
                </c:pt>
                <c:pt idx="18874">
                  <c:v>9450.49</c:v>
                </c:pt>
                <c:pt idx="18875">
                  <c:v>7202.1</c:v>
                </c:pt>
                <c:pt idx="18876">
                  <c:v>5771.36</c:v>
                </c:pt>
                <c:pt idx="18877">
                  <c:v>7263.73</c:v>
                </c:pt>
                <c:pt idx="18878">
                  <c:v>8020.86</c:v>
                </c:pt>
                <c:pt idx="18879">
                  <c:v>10197.700000000001</c:v>
                </c:pt>
                <c:pt idx="18880">
                  <c:v>9345.08</c:v>
                </c:pt>
                <c:pt idx="18881">
                  <c:v>8451.7900000000009</c:v>
                </c:pt>
                <c:pt idx="18882">
                  <c:v>8509</c:v>
                </c:pt>
                <c:pt idx="18883">
                  <c:v>7730.67</c:v>
                </c:pt>
                <c:pt idx="18884">
                  <c:v>6815.51</c:v>
                </c:pt>
                <c:pt idx="18885">
                  <c:v>6694.72</c:v>
                </c:pt>
                <c:pt idx="18886">
                  <c:v>6021.26</c:v>
                </c:pt>
                <c:pt idx="18887">
                  <c:v>4356.6099999999997</c:v>
                </c:pt>
                <c:pt idx="18888">
                  <c:v>10033.799999999999</c:v>
                </c:pt>
                <c:pt idx="18889">
                  <c:v>16095.83</c:v>
                </c:pt>
                <c:pt idx="18890">
                  <c:v>19862.21</c:v>
                </c:pt>
                <c:pt idx="18891">
                  <c:v>12902.39</c:v>
                </c:pt>
                <c:pt idx="18892">
                  <c:v>13603.11</c:v>
                </c:pt>
                <c:pt idx="18893">
                  <c:v>16112.7</c:v>
                </c:pt>
                <c:pt idx="18894">
                  <c:v>18048.11</c:v>
                </c:pt>
                <c:pt idx="18895">
                  <c:v>19013.53</c:v>
                </c:pt>
                <c:pt idx="18896">
                  <c:v>15874.8</c:v>
                </c:pt>
                <c:pt idx="18897">
                  <c:v>13206.53</c:v>
                </c:pt>
                <c:pt idx="18898">
                  <c:v>21331.61</c:v>
                </c:pt>
                <c:pt idx="18899">
                  <c:v>17826.54</c:v>
                </c:pt>
                <c:pt idx="18900">
                  <c:v>16379.31</c:v>
                </c:pt>
                <c:pt idx="18901">
                  <c:v>10697.28</c:v>
                </c:pt>
                <c:pt idx="18902">
                  <c:v>12182.15</c:v>
                </c:pt>
                <c:pt idx="18903">
                  <c:v>13390.9</c:v>
                </c:pt>
                <c:pt idx="18904">
                  <c:v>12509.45</c:v>
                </c:pt>
                <c:pt idx="18905">
                  <c:v>12972.08</c:v>
                </c:pt>
                <c:pt idx="18906">
                  <c:v>16694.5</c:v>
                </c:pt>
                <c:pt idx="18907">
                  <c:v>13223.38</c:v>
                </c:pt>
                <c:pt idx="18908">
                  <c:v>15362.71</c:v>
                </c:pt>
                <c:pt idx="18909">
                  <c:v>19335.939999999999</c:v>
                </c:pt>
                <c:pt idx="18910">
                  <c:v>16616.2</c:v>
                </c:pt>
                <c:pt idx="18911">
                  <c:v>13436.44</c:v>
                </c:pt>
                <c:pt idx="18912">
                  <c:v>17998.18</c:v>
                </c:pt>
                <c:pt idx="18913">
                  <c:v>15273.06</c:v>
                </c:pt>
                <c:pt idx="18914">
                  <c:v>14420.37</c:v>
                </c:pt>
                <c:pt idx="18915">
                  <c:v>8290.7099999999991</c:v>
                </c:pt>
                <c:pt idx="18916">
                  <c:v>7508.78</c:v>
                </c:pt>
                <c:pt idx="18917">
                  <c:v>301.22000000000003</c:v>
                </c:pt>
                <c:pt idx="18918">
                  <c:v>1108.99</c:v>
                </c:pt>
                <c:pt idx="18919">
                  <c:v>3284.65</c:v>
                </c:pt>
                <c:pt idx="18920">
                  <c:v>15316.14</c:v>
                </c:pt>
                <c:pt idx="18921">
                  <c:v>14828.05</c:v>
                </c:pt>
                <c:pt idx="18922">
                  <c:v>17552.22</c:v>
                </c:pt>
                <c:pt idx="18923">
                  <c:v>18430.39</c:v>
                </c:pt>
                <c:pt idx="18924">
                  <c:v>18536.32</c:v>
                </c:pt>
                <c:pt idx="18925">
                  <c:v>12629.54</c:v>
                </c:pt>
                <c:pt idx="18926">
                  <c:v>11815.29</c:v>
                </c:pt>
                <c:pt idx="18927">
                  <c:v>13135.56</c:v>
                </c:pt>
                <c:pt idx="18928">
                  <c:v>16289.59</c:v>
                </c:pt>
                <c:pt idx="18929">
                  <c:v>12785.48</c:v>
                </c:pt>
                <c:pt idx="18930">
                  <c:v>16341.67</c:v>
                </c:pt>
                <c:pt idx="18931">
                  <c:v>20969.68</c:v>
                </c:pt>
                <c:pt idx="18932">
                  <c:v>23639.67</c:v>
                </c:pt>
                <c:pt idx="18933">
                  <c:v>19977.900000000001</c:v>
                </c:pt>
                <c:pt idx="18934">
                  <c:v>13318.78</c:v>
                </c:pt>
                <c:pt idx="18935">
                  <c:v>5294.29</c:v>
                </c:pt>
                <c:pt idx="18936">
                  <c:v>9308.4699999999993</c:v>
                </c:pt>
                <c:pt idx="18937">
                  <c:v>14208.51</c:v>
                </c:pt>
                <c:pt idx="18938">
                  <c:v>17372.21</c:v>
                </c:pt>
                <c:pt idx="18939">
                  <c:v>12735.99</c:v>
                </c:pt>
                <c:pt idx="18940">
                  <c:v>12120.76</c:v>
                </c:pt>
                <c:pt idx="18941">
                  <c:v>18335.400000000001</c:v>
                </c:pt>
                <c:pt idx="18942">
                  <c:v>20135.419999999998</c:v>
                </c:pt>
                <c:pt idx="18943">
                  <c:v>13139.12</c:v>
                </c:pt>
                <c:pt idx="18944">
                  <c:v>13483.06</c:v>
                </c:pt>
                <c:pt idx="18945">
                  <c:v>17716.990000000002</c:v>
                </c:pt>
                <c:pt idx="18946">
                  <c:v>11105.56</c:v>
                </c:pt>
                <c:pt idx="18947">
                  <c:v>20086.330000000002</c:v>
                </c:pt>
                <c:pt idx="18948">
                  <c:v>20083.78</c:v>
                </c:pt>
                <c:pt idx="18949">
                  <c:v>16671.849999999999</c:v>
                </c:pt>
                <c:pt idx="18950">
                  <c:v>13761.79</c:v>
                </c:pt>
                <c:pt idx="18951">
                  <c:v>13764.79</c:v>
                </c:pt>
                <c:pt idx="18952">
                  <c:v>17773.240000000002</c:v>
                </c:pt>
                <c:pt idx="18953">
                  <c:v>17592.38</c:v>
                </c:pt>
                <c:pt idx="18954">
                  <c:v>15631.99</c:v>
                </c:pt>
                <c:pt idx="18955">
                  <c:v>17102.28</c:v>
                </c:pt>
                <c:pt idx="18956">
                  <c:v>15915.43</c:v>
                </c:pt>
                <c:pt idx="18957">
                  <c:v>10000.76</c:v>
                </c:pt>
                <c:pt idx="18958">
                  <c:v>10705.12</c:v>
                </c:pt>
                <c:pt idx="18959">
                  <c:v>11060.24</c:v>
                </c:pt>
                <c:pt idx="18960">
                  <c:v>12542.03</c:v>
                </c:pt>
                <c:pt idx="18961">
                  <c:v>17330.060000000001</c:v>
                </c:pt>
                <c:pt idx="18962">
                  <c:v>12913.25</c:v>
                </c:pt>
                <c:pt idx="18963">
                  <c:v>14572.06</c:v>
                </c:pt>
                <c:pt idx="18964">
                  <c:v>12399.81</c:v>
                </c:pt>
                <c:pt idx="18965">
                  <c:v>10738.6</c:v>
                </c:pt>
                <c:pt idx="18966">
                  <c:v>13803.52</c:v>
                </c:pt>
                <c:pt idx="18967">
                  <c:v>20092.849999999999</c:v>
                </c:pt>
                <c:pt idx="18968">
                  <c:v>15125.54</c:v>
                </c:pt>
                <c:pt idx="18969">
                  <c:v>12949.97</c:v>
                </c:pt>
                <c:pt idx="18970">
                  <c:v>19388.349999999999</c:v>
                </c:pt>
                <c:pt idx="18971">
                  <c:v>16614.2</c:v>
                </c:pt>
                <c:pt idx="18972">
                  <c:v>11844.82</c:v>
                </c:pt>
                <c:pt idx="18973">
                  <c:v>13217.12</c:v>
                </c:pt>
                <c:pt idx="18974">
                  <c:v>14584.01</c:v>
                </c:pt>
                <c:pt idx="18975">
                  <c:v>14244.13</c:v>
                </c:pt>
                <c:pt idx="18976">
                  <c:v>19202.87</c:v>
                </c:pt>
                <c:pt idx="18977">
                  <c:v>17179.349999999999</c:v>
                </c:pt>
                <c:pt idx="18978">
                  <c:v>12620.04</c:v>
                </c:pt>
                <c:pt idx="18979">
                  <c:v>10914.47</c:v>
                </c:pt>
                <c:pt idx="18980">
                  <c:v>15033.71</c:v>
                </c:pt>
                <c:pt idx="18981">
                  <c:v>16350.92</c:v>
                </c:pt>
                <c:pt idx="18982">
                  <c:v>9744.1299999999992</c:v>
                </c:pt>
                <c:pt idx="18983">
                  <c:v>11160.2</c:v>
                </c:pt>
                <c:pt idx="18984">
                  <c:v>14198.3</c:v>
                </c:pt>
                <c:pt idx="18985">
                  <c:v>15108.94</c:v>
                </c:pt>
                <c:pt idx="18986">
                  <c:v>12475.25</c:v>
                </c:pt>
                <c:pt idx="18987">
                  <c:v>17689.89</c:v>
                </c:pt>
                <c:pt idx="18988">
                  <c:v>19996.12</c:v>
                </c:pt>
                <c:pt idx="18989">
                  <c:v>19602.25</c:v>
                </c:pt>
                <c:pt idx="18990">
                  <c:v>9503.94</c:v>
                </c:pt>
                <c:pt idx="18991">
                  <c:v>12103.98</c:v>
                </c:pt>
                <c:pt idx="18992">
                  <c:v>7514.95</c:v>
                </c:pt>
                <c:pt idx="18993">
                  <c:v>16512.09</c:v>
                </c:pt>
                <c:pt idx="18994">
                  <c:v>8416.5</c:v>
                </c:pt>
                <c:pt idx="18995">
                  <c:v>12113.07</c:v>
                </c:pt>
                <c:pt idx="18996">
                  <c:v>11977.85</c:v>
                </c:pt>
                <c:pt idx="18997">
                  <c:v>15252.22</c:v>
                </c:pt>
                <c:pt idx="18998">
                  <c:v>7196.9</c:v>
                </c:pt>
                <c:pt idx="18999">
                  <c:v>16083.1</c:v>
                </c:pt>
                <c:pt idx="19000">
                  <c:v>19973.12</c:v>
                </c:pt>
                <c:pt idx="19001">
                  <c:v>17619.419999999998</c:v>
                </c:pt>
                <c:pt idx="19002">
                  <c:v>15768.75</c:v>
                </c:pt>
                <c:pt idx="19003">
                  <c:v>15787.6</c:v>
                </c:pt>
                <c:pt idx="19004">
                  <c:v>14760.6</c:v>
                </c:pt>
                <c:pt idx="19005">
                  <c:v>15636.33</c:v>
                </c:pt>
                <c:pt idx="19006">
                  <c:v>14725.02</c:v>
                </c:pt>
                <c:pt idx="19007">
                  <c:v>16239.96</c:v>
                </c:pt>
                <c:pt idx="19008">
                  <c:v>11471.76</c:v>
                </c:pt>
                <c:pt idx="19009">
                  <c:v>14090.88</c:v>
                </c:pt>
                <c:pt idx="19010">
                  <c:v>12781.94</c:v>
                </c:pt>
                <c:pt idx="19011">
                  <c:v>14026.93</c:v>
                </c:pt>
                <c:pt idx="19012">
                  <c:v>15049.51</c:v>
                </c:pt>
                <c:pt idx="19013">
                  <c:v>10075.18</c:v>
                </c:pt>
                <c:pt idx="19014">
                  <c:v>12164.98</c:v>
                </c:pt>
                <c:pt idx="19015">
                  <c:v>14792.46</c:v>
                </c:pt>
                <c:pt idx="19016">
                  <c:v>15534.55</c:v>
                </c:pt>
                <c:pt idx="19017">
                  <c:v>14121.49</c:v>
                </c:pt>
                <c:pt idx="19018">
                  <c:v>14931.38</c:v>
                </c:pt>
                <c:pt idx="19019">
                  <c:v>14423.15</c:v>
                </c:pt>
                <c:pt idx="19020">
                  <c:v>13449.87</c:v>
                </c:pt>
                <c:pt idx="19021">
                  <c:v>16331.47</c:v>
                </c:pt>
                <c:pt idx="19022">
                  <c:v>12817.45</c:v>
                </c:pt>
                <c:pt idx="19023">
                  <c:v>17468.400000000001</c:v>
                </c:pt>
                <c:pt idx="19024">
                  <c:v>13365.27</c:v>
                </c:pt>
                <c:pt idx="19025">
                  <c:v>13844.2</c:v>
                </c:pt>
                <c:pt idx="19026">
                  <c:v>13370.69</c:v>
                </c:pt>
                <c:pt idx="19027">
                  <c:v>13324.69</c:v>
                </c:pt>
                <c:pt idx="19028">
                  <c:v>8416.32</c:v>
                </c:pt>
                <c:pt idx="19029">
                  <c:v>8243.6</c:v>
                </c:pt>
                <c:pt idx="19030">
                  <c:v>13404.59</c:v>
                </c:pt>
                <c:pt idx="19031">
                  <c:v>14400.87</c:v>
                </c:pt>
                <c:pt idx="19032">
                  <c:v>10535.65</c:v>
                </c:pt>
                <c:pt idx="19033">
                  <c:v>13481.1</c:v>
                </c:pt>
                <c:pt idx="19034">
                  <c:v>13873.48</c:v>
                </c:pt>
                <c:pt idx="19035">
                  <c:v>19287.07</c:v>
                </c:pt>
                <c:pt idx="19036">
                  <c:v>10071.51</c:v>
                </c:pt>
                <c:pt idx="19037">
                  <c:v>14131.39</c:v>
                </c:pt>
                <c:pt idx="19038">
                  <c:v>11748.58</c:v>
                </c:pt>
                <c:pt idx="19039">
                  <c:v>17898.689999999999</c:v>
                </c:pt>
                <c:pt idx="19040">
                  <c:v>18847.29</c:v>
                </c:pt>
                <c:pt idx="19041">
                  <c:v>15723.51</c:v>
                </c:pt>
                <c:pt idx="19042">
                  <c:v>15809.19</c:v>
                </c:pt>
                <c:pt idx="19043">
                  <c:v>3410.15</c:v>
                </c:pt>
                <c:pt idx="19044">
                  <c:v>5103.08</c:v>
                </c:pt>
                <c:pt idx="19045">
                  <c:v>5811.26</c:v>
                </c:pt>
                <c:pt idx="19046">
                  <c:v>7852.18</c:v>
                </c:pt>
                <c:pt idx="19047">
                  <c:v>7732.71</c:v>
                </c:pt>
                <c:pt idx="19048">
                  <c:v>4620.1400000000003</c:v>
                </c:pt>
                <c:pt idx="19049">
                  <c:v>4478.2</c:v>
                </c:pt>
                <c:pt idx="19050">
                  <c:v>2805.26</c:v>
                </c:pt>
                <c:pt idx="19051">
                  <c:v>6472.4</c:v>
                </c:pt>
                <c:pt idx="19052">
                  <c:v>6326.79</c:v>
                </c:pt>
                <c:pt idx="19053">
                  <c:v>6298.92</c:v>
                </c:pt>
                <c:pt idx="19054">
                  <c:v>5091.6899999999996</c:v>
                </c:pt>
                <c:pt idx="19055">
                  <c:v>7874.91</c:v>
                </c:pt>
                <c:pt idx="19056">
                  <c:v>2560.23</c:v>
                </c:pt>
                <c:pt idx="19057">
                  <c:v>1407.53</c:v>
                </c:pt>
                <c:pt idx="19058">
                  <c:v>3145.62</c:v>
                </c:pt>
                <c:pt idx="19059">
                  <c:v>3435.67</c:v>
                </c:pt>
                <c:pt idx="19060">
                  <c:v>3540.72</c:v>
                </c:pt>
                <c:pt idx="19061">
                  <c:v>3334.09</c:v>
                </c:pt>
                <c:pt idx="19062">
                  <c:v>3248.31</c:v>
                </c:pt>
                <c:pt idx="19063">
                  <c:v>5985.84</c:v>
                </c:pt>
                <c:pt idx="19064">
                  <c:v>8507.8700000000008</c:v>
                </c:pt>
                <c:pt idx="19065">
                  <c:v>9452.6200000000008</c:v>
                </c:pt>
                <c:pt idx="19066">
                  <c:v>11879.01</c:v>
                </c:pt>
                <c:pt idx="19067">
                  <c:v>3854.51</c:v>
                </c:pt>
                <c:pt idx="19068">
                  <c:v>2977.85</c:v>
                </c:pt>
                <c:pt idx="19069">
                  <c:v>3369.37</c:v>
                </c:pt>
                <c:pt idx="19070">
                  <c:v>4423.38</c:v>
                </c:pt>
                <c:pt idx="19071">
                  <c:v>3311.97</c:v>
                </c:pt>
                <c:pt idx="19072">
                  <c:v>3384.76</c:v>
                </c:pt>
                <c:pt idx="19073">
                  <c:v>4924.46</c:v>
                </c:pt>
                <c:pt idx="19074">
                  <c:v>6101.69</c:v>
                </c:pt>
                <c:pt idx="19075">
                  <c:v>7952.72</c:v>
                </c:pt>
                <c:pt idx="19076">
                  <c:v>3754.27</c:v>
                </c:pt>
                <c:pt idx="19077">
                  <c:v>5897.75</c:v>
                </c:pt>
                <c:pt idx="19078">
                  <c:v>6619.51</c:v>
                </c:pt>
                <c:pt idx="19079">
                  <c:v>6120.01</c:v>
                </c:pt>
                <c:pt idx="19080">
                  <c:v>3467.83</c:v>
                </c:pt>
                <c:pt idx="19081">
                  <c:v>5030.3100000000004</c:v>
                </c:pt>
                <c:pt idx="19082">
                  <c:v>4014.31</c:v>
                </c:pt>
                <c:pt idx="19083">
                  <c:v>4868.62</c:v>
                </c:pt>
                <c:pt idx="19084">
                  <c:v>5595.11</c:v>
                </c:pt>
                <c:pt idx="19085">
                  <c:v>3152.57</c:v>
                </c:pt>
                <c:pt idx="19086">
                  <c:v>4827.3900000000003</c:v>
                </c:pt>
                <c:pt idx="19087">
                  <c:v>4854.33</c:v>
                </c:pt>
                <c:pt idx="19088">
                  <c:v>5437.2</c:v>
                </c:pt>
                <c:pt idx="19089">
                  <c:v>3867.29</c:v>
                </c:pt>
                <c:pt idx="19090">
                  <c:v>3007.44</c:v>
                </c:pt>
                <c:pt idx="19091">
                  <c:v>3945.76</c:v>
                </c:pt>
                <c:pt idx="19092">
                  <c:v>1858.78</c:v>
                </c:pt>
                <c:pt idx="19093">
                  <c:v>1419.31</c:v>
                </c:pt>
                <c:pt idx="19094">
                  <c:v>2062.4899999999998</c:v>
                </c:pt>
                <c:pt idx="19095">
                  <c:v>4265.09</c:v>
                </c:pt>
                <c:pt idx="19096">
                  <c:v>4633.0200000000004</c:v>
                </c:pt>
                <c:pt idx="19097">
                  <c:v>5688.04</c:v>
                </c:pt>
                <c:pt idx="19098">
                  <c:v>4150.9399999999996</c:v>
                </c:pt>
                <c:pt idx="19099">
                  <c:v>5408.35</c:v>
                </c:pt>
                <c:pt idx="19100">
                  <c:v>3153.61</c:v>
                </c:pt>
                <c:pt idx="19101">
                  <c:v>3516.32</c:v>
                </c:pt>
                <c:pt idx="19102">
                  <c:v>4111.72</c:v>
                </c:pt>
                <c:pt idx="19103">
                  <c:v>3910.53</c:v>
                </c:pt>
                <c:pt idx="19104">
                  <c:v>4604.62</c:v>
                </c:pt>
                <c:pt idx="19105">
                  <c:v>4043.41</c:v>
                </c:pt>
                <c:pt idx="19106">
                  <c:v>3882.48</c:v>
                </c:pt>
                <c:pt idx="19107">
                  <c:v>2776.41</c:v>
                </c:pt>
                <c:pt idx="19108">
                  <c:v>5161.25</c:v>
                </c:pt>
                <c:pt idx="19109">
                  <c:v>5233.9399999999996</c:v>
                </c:pt>
                <c:pt idx="19110">
                  <c:v>5846.03</c:v>
                </c:pt>
                <c:pt idx="19111">
                  <c:v>5831.07</c:v>
                </c:pt>
                <c:pt idx="19112">
                  <c:v>4145.1099999999997</c:v>
                </c:pt>
                <c:pt idx="19113">
                  <c:v>5797.83</c:v>
                </c:pt>
                <c:pt idx="19114">
                  <c:v>5566.35</c:v>
                </c:pt>
                <c:pt idx="19115">
                  <c:v>6584.91</c:v>
                </c:pt>
                <c:pt idx="19116">
                  <c:v>4818.28</c:v>
                </c:pt>
                <c:pt idx="19117">
                  <c:v>4916.54</c:v>
                </c:pt>
                <c:pt idx="19118">
                  <c:v>4554.34</c:v>
                </c:pt>
                <c:pt idx="19119">
                  <c:v>5206.51</c:v>
                </c:pt>
                <c:pt idx="19120">
                  <c:v>3536.64</c:v>
                </c:pt>
                <c:pt idx="19121">
                  <c:v>4330.16</c:v>
                </c:pt>
                <c:pt idx="19122">
                  <c:v>4395.5200000000004</c:v>
                </c:pt>
                <c:pt idx="19123">
                  <c:v>5666.4</c:v>
                </c:pt>
                <c:pt idx="19124">
                  <c:v>7027.15</c:v>
                </c:pt>
                <c:pt idx="19125">
                  <c:v>6992.85</c:v>
                </c:pt>
                <c:pt idx="19126">
                  <c:v>6007.31</c:v>
                </c:pt>
                <c:pt idx="19127">
                  <c:v>6894.96</c:v>
                </c:pt>
                <c:pt idx="19128">
                  <c:v>6075.86</c:v>
                </c:pt>
                <c:pt idx="19129">
                  <c:v>6030.53</c:v>
                </c:pt>
                <c:pt idx="19130">
                  <c:v>5314.39</c:v>
                </c:pt>
                <c:pt idx="19131">
                  <c:v>4425.3999999999996</c:v>
                </c:pt>
                <c:pt idx="19132">
                  <c:v>4993.8599999999997</c:v>
                </c:pt>
                <c:pt idx="19133">
                  <c:v>6594.52</c:v>
                </c:pt>
                <c:pt idx="19134">
                  <c:v>6495.14</c:v>
                </c:pt>
                <c:pt idx="19135">
                  <c:v>7662.74</c:v>
                </c:pt>
                <c:pt idx="19136">
                  <c:v>3773.28</c:v>
                </c:pt>
                <c:pt idx="19137">
                  <c:v>3350.92</c:v>
                </c:pt>
                <c:pt idx="19138">
                  <c:v>6990.43</c:v>
                </c:pt>
                <c:pt idx="19139">
                  <c:v>4781.59</c:v>
                </c:pt>
                <c:pt idx="19140">
                  <c:v>4049.68</c:v>
                </c:pt>
                <c:pt idx="19141">
                  <c:v>3718.95</c:v>
                </c:pt>
                <c:pt idx="19142">
                  <c:v>2547.3000000000002</c:v>
                </c:pt>
                <c:pt idx="19143">
                  <c:v>5086.4399999999996</c:v>
                </c:pt>
                <c:pt idx="19144">
                  <c:v>3097.48</c:v>
                </c:pt>
                <c:pt idx="19145">
                  <c:v>3930.05</c:v>
                </c:pt>
                <c:pt idx="19146">
                  <c:v>3678.52</c:v>
                </c:pt>
                <c:pt idx="19147">
                  <c:v>5821.49</c:v>
                </c:pt>
                <c:pt idx="19148">
                  <c:v>3674.64</c:v>
                </c:pt>
                <c:pt idx="19149">
                  <c:v>2261.5700000000002</c:v>
                </c:pt>
                <c:pt idx="19150">
                  <c:v>2772.74</c:v>
                </c:pt>
                <c:pt idx="19151">
                  <c:v>1380.79</c:v>
                </c:pt>
                <c:pt idx="19152">
                  <c:v>2981.61</c:v>
                </c:pt>
                <c:pt idx="19153">
                  <c:v>3285.89</c:v>
                </c:pt>
                <c:pt idx="19154">
                  <c:v>4595</c:v>
                </c:pt>
                <c:pt idx="19155">
                  <c:v>4157.5</c:v>
                </c:pt>
                <c:pt idx="19156">
                  <c:v>2256.2800000000002</c:v>
                </c:pt>
                <c:pt idx="19157">
                  <c:v>3087.81</c:v>
                </c:pt>
                <c:pt idx="19158">
                  <c:v>3824.2</c:v>
                </c:pt>
                <c:pt idx="19159">
                  <c:v>2441.13</c:v>
                </c:pt>
                <c:pt idx="19160">
                  <c:v>2629.59</c:v>
                </c:pt>
                <c:pt idx="19161">
                  <c:v>2852.33</c:v>
                </c:pt>
                <c:pt idx="19162">
                  <c:v>2404.6799999999998</c:v>
                </c:pt>
                <c:pt idx="19163">
                  <c:v>3317.31</c:v>
                </c:pt>
                <c:pt idx="19164">
                  <c:v>1986.99</c:v>
                </c:pt>
                <c:pt idx="19165">
                  <c:v>2631.09</c:v>
                </c:pt>
                <c:pt idx="19166">
                  <c:v>3047.45</c:v>
                </c:pt>
                <c:pt idx="19167">
                  <c:v>3812.13</c:v>
                </c:pt>
                <c:pt idx="19168">
                  <c:v>3451.12</c:v>
                </c:pt>
                <c:pt idx="19169">
                  <c:v>2570.81</c:v>
                </c:pt>
                <c:pt idx="19170">
                  <c:v>3702.07</c:v>
                </c:pt>
                <c:pt idx="19171">
                  <c:v>3568.88</c:v>
                </c:pt>
                <c:pt idx="19172">
                  <c:v>2335.4299999999998</c:v>
                </c:pt>
                <c:pt idx="19173">
                  <c:v>3110.01</c:v>
                </c:pt>
                <c:pt idx="19174">
                  <c:v>1736.56</c:v>
                </c:pt>
                <c:pt idx="19175">
                  <c:v>2551.15</c:v>
                </c:pt>
                <c:pt idx="19176">
                  <c:v>3236.83</c:v>
                </c:pt>
                <c:pt idx="19177">
                  <c:v>1754.54</c:v>
                </c:pt>
                <c:pt idx="19178">
                  <c:v>2198.83</c:v>
                </c:pt>
                <c:pt idx="19179">
                  <c:v>2308.79</c:v>
                </c:pt>
                <c:pt idx="19180">
                  <c:v>1934.77</c:v>
                </c:pt>
                <c:pt idx="19181">
                  <c:v>2594.7199999999998</c:v>
                </c:pt>
                <c:pt idx="19182">
                  <c:v>2227.75</c:v>
                </c:pt>
                <c:pt idx="19183">
                  <c:v>2186.92</c:v>
                </c:pt>
                <c:pt idx="19184">
                  <c:v>2287.91</c:v>
                </c:pt>
                <c:pt idx="19185">
                  <c:v>1741.52</c:v>
                </c:pt>
                <c:pt idx="19186">
                  <c:v>2393.9299999999998</c:v>
                </c:pt>
                <c:pt idx="19187">
                  <c:v>1807.18</c:v>
                </c:pt>
                <c:pt idx="19188">
                  <c:v>1892.94</c:v>
                </c:pt>
                <c:pt idx="19189">
                  <c:v>1928.56</c:v>
                </c:pt>
                <c:pt idx="19190">
                  <c:v>1855.65</c:v>
                </c:pt>
                <c:pt idx="19191">
                  <c:v>2103.09</c:v>
                </c:pt>
                <c:pt idx="19192">
                  <c:v>3092.53</c:v>
                </c:pt>
                <c:pt idx="19193">
                  <c:v>2646.86</c:v>
                </c:pt>
                <c:pt idx="19194">
                  <c:v>551.76</c:v>
                </c:pt>
                <c:pt idx="19195">
                  <c:v>1189.78</c:v>
                </c:pt>
                <c:pt idx="19196">
                  <c:v>4532.16</c:v>
                </c:pt>
                <c:pt idx="19197">
                  <c:v>4080.95</c:v>
                </c:pt>
                <c:pt idx="19198">
                  <c:v>5136.97</c:v>
                </c:pt>
                <c:pt idx="19199">
                  <c:v>3356.52</c:v>
                </c:pt>
                <c:pt idx="19200">
                  <c:v>2554.6999999999998</c:v>
                </c:pt>
                <c:pt idx="19201">
                  <c:v>2899.42</c:v>
                </c:pt>
                <c:pt idx="19202">
                  <c:v>4189.95</c:v>
                </c:pt>
                <c:pt idx="19203">
                  <c:v>3927.6</c:v>
                </c:pt>
                <c:pt idx="19204">
                  <c:v>2538.5700000000002</c:v>
                </c:pt>
                <c:pt idx="19205">
                  <c:v>4352.45</c:v>
                </c:pt>
                <c:pt idx="19206">
                  <c:v>3121.01</c:v>
                </c:pt>
                <c:pt idx="19207">
                  <c:v>3835.96</c:v>
                </c:pt>
                <c:pt idx="19208">
                  <c:v>4873.3</c:v>
                </c:pt>
                <c:pt idx="19209">
                  <c:v>4503.01</c:v>
                </c:pt>
                <c:pt idx="19210">
                  <c:v>3445.13</c:v>
                </c:pt>
                <c:pt idx="19211">
                  <c:v>3739.9</c:v>
                </c:pt>
                <c:pt idx="19212">
                  <c:v>3867.28</c:v>
                </c:pt>
                <c:pt idx="19213">
                  <c:v>3529.39</c:v>
                </c:pt>
                <c:pt idx="19214">
                  <c:v>3089.77</c:v>
                </c:pt>
                <c:pt idx="19215">
                  <c:v>3546.43</c:v>
                </c:pt>
                <c:pt idx="19216">
                  <c:v>3526.57</c:v>
                </c:pt>
                <c:pt idx="19217">
                  <c:v>3352.42</c:v>
                </c:pt>
                <c:pt idx="19218">
                  <c:v>3735.48</c:v>
                </c:pt>
                <c:pt idx="19219">
                  <c:v>3030.91</c:v>
                </c:pt>
                <c:pt idx="19220">
                  <c:v>3599.2</c:v>
                </c:pt>
                <c:pt idx="19221">
                  <c:v>3469.16</c:v>
                </c:pt>
                <c:pt idx="19222">
                  <c:v>4088.49</c:v>
                </c:pt>
                <c:pt idx="19223">
                  <c:v>3826.99</c:v>
                </c:pt>
                <c:pt idx="19224">
                  <c:v>3065.33</c:v>
                </c:pt>
                <c:pt idx="19225">
                  <c:v>5051.8</c:v>
                </c:pt>
                <c:pt idx="19226">
                  <c:v>2903.84</c:v>
                </c:pt>
                <c:pt idx="19227">
                  <c:v>4137.6899999999996</c:v>
                </c:pt>
                <c:pt idx="19228">
                  <c:v>5223.12</c:v>
                </c:pt>
                <c:pt idx="19229">
                  <c:v>4645.4799999999996</c:v>
                </c:pt>
                <c:pt idx="19230">
                  <c:v>5165.96</c:v>
                </c:pt>
                <c:pt idx="19231">
                  <c:v>4529.3500000000004</c:v>
                </c:pt>
                <c:pt idx="19232">
                  <c:v>2788.52</c:v>
                </c:pt>
                <c:pt idx="19233">
                  <c:v>3595.5</c:v>
                </c:pt>
                <c:pt idx="19234">
                  <c:v>3735.94</c:v>
                </c:pt>
                <c:pt idx="19235">
                  <c:v>4023.19</c:v>
                </c:pt>
                <c:pt idx="19236">
                  <c:v>3183.09</c:v>
                </c:pt>
                <c:pt idx="19237">
                  <c:v>3713.63</c:v>
                </c:pt>
                <c:pt idx="19238">
                  <c:v>4005.47</c:v>
                </c:pt>
                <c:pt idx="19239">
                  <c:v>3682.17</c:v>
                </c:pt>
                <c:pt idx="19240">
                  <c:v>4387.71</c:v>
                </c:pt>
                <c:pt idx="19241">
                  <c:v>3619.24</c:v>
                </c:pt>
                <c:pt idx="19242">
                  <c:v>3485.04</c:v>
                </c:pt>
                <c:pt idx="19243">
                  <c:v>3706.41</c:v>
                </c:pt>
                <c:pt idx="19244">
                  <c:v>3545.83</c:v>
                </c:pt>
                <c:pt idx="19245">
                  <c:v>4303.57</c:v>
                </c:pt>
                <c:pt idx="19246">
                  <c:v>3143.75</c:v>
                </c:pt>
                <c:pt idx="19247">
                  <c:v>4044.08</c:v>
                </c:pt>
                <c:pt idx="19248">
                  <c:v>4396.47</c:v>
                </c:pt>
                <c:pt idx="19249">
                  <c:v>4959.95</c:v>
                </c:pt>
                <c:pt idx="19250">
                  <c:v>3574.99</c:v>
                </c:pt>
                <c:pt idx="19251">
                  <c:v>3689.69</c:v>
                </c:pt>
                <c:pt idx="19252">
                  <c:v>3660.34</c:v>
                </c:pt>
                <c:pt idx="19253">
                  <c:v>3951.34</c:v>
                </c:pt>
                <c:pt idx="19254">
                  <c:v>3660.86</c:v>
                </c:pt>
                <c:pt idx="19255">
                  <c:v>3174.46</c:v>
                </c:pt>
                <c:pt idx="19256">
                  <c:v>2065.73</c:v>
                </c:pt>
                <c:pt idx="19257">
                  <c:v>2114.62</c:v>
                </c:pt>
                <c:pt idx="19258">
                  <c:v>3527.64</c:v>
                </c:pt>
                <c:pt idx="19259">
                  <c:v>2742.53</c:v>
                </c:pt>
                <c:pt idx="19260">
                  <c:v>2972.72</c:v>
                </c:pt>
                <c:pt idx="19261">
                  <c:v>2499.73</c:v>
                </c:pt>
                <c:pt idx="19262">
                  <c:v>3535.44</c:v>
                </c:pt>
                <c:pt idx="19263">
                  <c:v>3644.05</c:v>
                </c:pt>
                <c:pt idx="19264">
                  <c:v>3468.32</c:v>
                </c:pt>
                <c:pt idx="19265">
                  <c:v>3237.94</c:v>
                </c:pt>
                <c:pt idx="19266">
                  <c:v>2656.97</c:v>
                </c:pt>
                <c:pt idx="19267">
                  <c:v>3506.44</c:v>
                </c:pt>
                <c:pt idx="19268">
                  <c:v>4373.96</c:v>
                </c:pt>
                <c:pt idx="19269">
                  <c:v>3436.42</c:v>
                </c:pt>
                <c:pt idx="19270">
                  <c:v>2485.4299999999998</c:v>
                </c:pt>
                <c:pt idx="19271">
                  <c:v>3713.82</c:v>
                </c:pt>
                <c:pt idx="19272">
                  <c:v>3733.1</c:v>
                </c:pt>
                <c:pt idx="19273">
                  <c:v>3132.18</c:v>
                </c:pt>
                <c:pt idx="19274">
                  <c:v>3553.88</c:v>
                </c:pt>
                <c:pt idx="19275">
                  <c:v>3279.06</c:v>
                </c:pt>
                <c:pt idx="19276">
                  <c:v>3756.44</c:v>
                </c:pt>
                <c:pt idx="19277">
                  <c:v>5338.75</c:v>
                </c:pt>
                <c:pt idx="19278">
                  <c:v>5665.32</c:v>
                </c:pt>
                <c:pt idx="19279">
                  <c:v>4010.54</c:v>
                </c:pt>
                <c:pt idx="19280">
                  <c:v>2680.28</c:v>
                </c:pt>
                <c:pt idx="19281">
                  <c:v>3068.43</c:v>
                </c:pt>
                <c:pt idx="19282">
                  <c:v>2861.35</c:v>
                </c:pt>
                <c:pt idx="19283">
                  <c:v>2738.63</c:v>
                </c:pt>
                <c:pt idx="19284">
                  <c:v>2856.56</c:v>
                </c:pt>
                <c:pt idx="19285">
                  <c:v>2613.39</c:v>
                </c:pt>
                <c:pt idx="19286">
                  <c:v>2582.41</c:v>
                </c:pt>
                <c:pt idx="19287">
                  <c:v>3193.86</c:v>
                </c:pt>
                <c:pt idx="19288">
                  <c:v>3957.72</c:v>
                </c:pt>
                <c:pt idx="19289">
                  <c:v>2530.89</c:v>
                </c:pt>
                <c:pt idx="19290">
                  <c:v>2938.98</c:v>
                </c:pt>
                <c:pt idx="19291">
                  <c:v>2462.8200000000002</c:v>
                </c:pt>
                <c:pt idx="19292">
                  <c:v>1768.26</c:v>
                </c:pt>
                <c:pt idx="19293">
                  <c:v>2092.88</c:v>
                </c:pt>
                <c:pt idx="19294">
                  <c:v>2072.12</c:v>
                </c:pt>
                <c:pt idx="19295">
                  <c:v>2054.2199999999998</c:v>
                </c:pt>
                <c:pt idx="19296">
                  <c:v>1914.05</c:v>
                </c:pt>
                <c:pt idx="19297">
                  <c:v>1806.54</c:v>
                </c:pt>
                <c:pt idx="19298">
                  <c:v>1715.66</c:v>
                </c:pt>
                <c:pt idx="19299">
                  <c:v>1824.54</c:v>
                </c:pt>
                <c:pt idx="19300">
                  <c:v>2472.7199999999998</c:v>
                </c:pt>
                <c:pt idx="19301">
                  <c:v>2642.8</c:v>
                </c:pt>
                <c:pt idx="19302">
                  <c:v>1974.25</c:v>
                </c:pt>
                <c:pt idx="19303">
                  <c:v>2494.71</c:v>
                </c:pt>
                <c:pt idx="19304">
                  <c:v>2101.7199999999998</c:v>
                </c:pt>
                <c:pt idx="19305">
                  <c:v>2703.08</c:v>
                </c:pt>
                <c:pt idx="19306">
                  <c:v>2087.19</c:v>
                </c:pt>
                <c:pt idx="19307">
                  <c:v>2238.79</c:v>
                </c:pt>
                <c:pt idx="19308">
                  <c:v>4086.16</c:v>
                </c:pt>
                <c:pt idx="19309">
                  <c:v>0.62</c:v>
                </c:pt>
                <c:pt idx="19310">
                  <c:v>588.82000000000005</c:v>
                </c:pt>
                <c:pt idx="19311">
                  <c:v>678.92</c:v>
                </c:pt>
                <c:pt idx="19312">
                  <c:v>1765.61</c:v>
                </c:pt>
                <c:pt idx="19313">
                  <c:v>2358.46</c:v>
                </c:pt>
                <c:pt idx="19314">
                  <c:v>5085.66</c:v>
                </c:pt>
                <c:pt idx="19315">
                  <c:v>3776.25</c:v>
                </c:pt>
                <c:pt idx="19316">
                  <c:v>1983.76</c:v>
                </c:pt>
                <c:pt idx="19317">
                  <c:v>486.76</c:v>
                </c:pt>
                <c:pt idx="19318">
                  <c:v>6480.56</c:v>
                </c:pt>
                <c:pt idx="19319">
                  <c:v>6191.33</c:v>
                </c:pt>
                <c:pt idx="19320">
                  <c:v>3931.42</c:v>
                </c:pt>
                <c:pt idx="19321">
                  <c:v>4685.12</c:v>
                </c:pt>
                <c:pt idx="19322">
                  <c:v>3759.51</c:v>
                </c:pt>
                <c:pt idx="19323">
                  <c:v>6182.86</c:v>
                </c:pt>
                <c:pt idx="19324">
                  <c:v>4075.86</c:v>
                </c:pt>
                <c:pt idx="19325">
                  <c:v>1927.56</c:v>
                </c:pt>
                <c:pt idx="19326">
                  <c:v>5547.65</c:v>
                </c:pt>
                <c:pt idx="19327">
                  <c:v>2997.78</c:v>
                </c:pt>
                <c:pt idx="19328">
                  <c:v>5467.64</c:v>
                </c:pt>
                <c:pt idx="19329">
                  <c:v>3974.5</c:v>
                </c:pt>
                <c:pt idx="19330">
                  <c:v>5229.33</c:v>
                </c:pt>
                <c:pt idx="19331">
                  <c:v>2351.9499999999998</c:v>
                </c:pt>
                <c:pt idx="19332">
                  <c:v>3345.08</c:v>
                </c:pt>
                <c:pt idx="19333">
                  <c:v>4126.08</c:v>
                </c:pt>
                <c:pt idx="19334">
                  <c:v>4431.49</c:v>
                </c:pt>
                <c:pt idx="19335">
                  <c:v>2448.4499999999998</c:v>
                </c:pt>
                <c:pt idx="19336">
                  <c:v>4639.03</c:v>
                </c:pt>
                <c:pt idx="19337">
                  <c:v>3631</c:v>
                </c:pt>
                <c:pt idx="19338">
                  <c:v>2785.28</c:v>
                </c:pt>
                <c:pt idx="19339">
                  <c:v>6316.45</c:v>
                </c:pt>
                <c:pt idx="19340">
                  <c:v>2512.5700000000002</c:v>
                </c:pt>
                <c:pt idx="19341">
                  <c:v>3171.42</c:v>
                </c:pt>
                <c:pt idx="19342">
                  <c:v>4211.9799999999996</c:v>
                </c:pt>
                <c:pt idx="19343">
                  <c:v>1959.17</c:v>
                </c:pt>
                <c:pt idx="19344">
                  <c:v>4086.55</c:v>
                </c:pt>
                <c:pt idx="19345">
                  <c:v>3106.8</c:v>
                </c:pt>
                <c:pt idx="19346">
                  <c:v>2642.94</c:v>
                </c:pt>
                <c:pt idx="19347">
                  <c:v>4745.21</c:v>
                </c:pt>
                <c:pt idx="19348">
                  <c:v>2948.65</c:v>
                </c:pt>
                <c:pt idx="19349">
                  <c:v>2708.93</c:v>
                </c:pt>
                <c:pt idx="19350">
                  <c:v>3022.96</c:v>
                </c:pt>
                <c:pt idx="19351">
                  <c:v>2629.35</c:v>
                </c:pt>
                <c:pt idx="19352">
                  <c:v>3542.12</c:v>
                </c:pt>
                <c:pt idx="19353">
                  <c:v>2347.69</c:v>
                </c:pt>
                <c:pt idx="19354">
                  <c:v>2146.98</c:v>
                </c:pt>
                <c:pt idx="19355">
                  <c:v>2885.61</c:v>
                </c:pt>
                <c:pt idx="19356">
                  <c:v>4349.3900000000003</c:v>
                </c:pt>
                <c:pt idx="19357">
                  <c:v>3223.03</c:v>
                </c:pt>
                <c:pt idx="19358">
                  <c:v>2976.45</c:v>
                </c:pt>
                <c:pt idx="19359">
                  <c:v>2570.6799999999998</c:v>
                </c:pt>
                <c:pt idx="19360">
                  <c:v>2318</c:v>
                </c:pt>
                <c:pt idx="19361">
                  <c:v>2109.2399999999998</c:v>
                </c:pt>
                <c:pt idx="19362">
                  <c:v>2898.1</c:v>
                </c:pt>
                <c:pt idx="19363">
                  <c:v>2585.29</c:v>
                </c:pt>
                <c:pt idx="19364">
                  <c:v>2357.08</c:v>
                </c:pt>
                <c:pt idx="19365">
                  <c:v>2146.96</c:v>
                </c:pt>
                <c:pt idx="19366">
                  <c:v>2482.5300000000002</c:v>
                </c:pt>
                <c:pt idx="19367">
                  <c:v>2281.04</c:v>
                </c:pt>
                <c:pt idx="19368">
                  <c:v>1938.97</c:v>
                </c:pt>
                <c:pt idx="19369">
                  <c:v>2116.38</c:v>
                </c:pt>
                <c:pt idx="19370">
                  <c:v>2070.87</c:v>
                </c:pt>
                <c:pt idx="19371">
                  <c:v>1435.7</c:v>
                </c:pt>
                <c:pt idx="19372">
                  <c:v>2269.85</c:v>
                </c:pt>
                <c:pt idx="19373">
                  <c:v>2348.91</c:v>
                </c:pt>
                <c:pt idx="19374">
                  <c:v>2202.04</c:v>
                </c:pt>
                <c:pt idx="19375">
                  <c:v>2830.45</c:v>
                </c:pt>
                <c:pt idx="19376">
                  <c:v>2317.06</c:v>
                </c:pt>
                <c:pt idx="19377">
                  <c:v>2362.21</c:v>
                </c:pt>
                <c:pt idx="19378">
                  <c:v>1876.38</c:v>
                </c:pt>
                <c:pt idx="19379">
                  <c:v>2758.31</c:v>
                </c:pt>
                <c:pt idx="19380">
                  <c:v>2391.9</c:v>
                </c:pt>
                <c:pt idx="19381">
                  <c:v>311.39999999999998</c:v>
                </c:pt>
                <c:pt idx="19382">
                  <c:v>3886.73</c:v>
                </c:pt>
                <c:pt idx="19383">
                  <c:v>4282.7</c:v>
                </c:pt>
                <c:pt idx="19384">
                  <c:v>2857.29</c:v>
                </c:pt>
                <c:pt idx="19385">
                  <c:v>2648.69</c:v>
                </c:pt>
                <c:pt idx="19386">
                  <c:v>5000.9799999999996</c:v>
                </c:pt>
                <c:pt idx="19387">
                  <c:v>2629.47</c:v>
                </c:pt>
                <c:pt idx="19388">
                  <c:v>2948.21</c:v>
                </c:pt>
                <c:pt idx="19389">
                  <c:v>2265.5500000000002</c:v>
                </c:pt>
                <c:pt idx="19390">
                  <c:v>2974.12</c:v>
                </c:pt>
                <c:pt idx="19391">
                  <c:v>2206.61</c:v>
                </c:pt>
                <c:pt idx="19392">
                  <c:v>1942.94</c:v>
                </c:pt>
                <c:pt idx="19393">
                  <c:v>1961.36</c:v>
                </c:pt>
                <c:pt idx="19394">
                  <c:v>1041.83</c:v>
                </c:pt>
                <c:pt idx="19395">
                  <c:v>1827.46</c:v>
                </c:pt>
                <c:pt idx="19396">
                  <c:v>1751.08</c:v>
                </c:pt>
                <c:pt idx="19397">
                  <c:v>2329.84</c:v>
                </c:pt>
                <c:pt idx="19398">
                  <c:v>2192.19</c:v>
                </c:pt>
                <c:pt idx="19399">
                  <c:v>1871.19</c:v>
                </c:pt>
                <c:pt idx="19400">
                  <c:v>2616.73</c:v>
                </c:pt>
                <c:pt idx="19401">
                  <c:v>1838.15</c:v>
                </c:pt>
                <c:pt idx="19402">
                  <c:v>1082.4100000000001</c:v>
                </c:pt>
                <c:pt idx="19403">
                  <c:v>2062.44</c:v>
                </c:pt>
                <c:pt idx="19404">
                  <c:v>2942.43</c:v>
                </c:pt>
                <c:pt idx="19405">
                  <c:v>2474.7199999999998</c:v>
                </c:pt>
                <c:pt idx="19406">
                  <c:v>2368.81</c:v>
                </c:pt>
                <c:pt idx="19407">
                  <c:v>1721.45</c:v>
                </c:pt>
                <c:pt idx="19408">
                  <c:v>1627.61</c:v>
                </c:pt>
                <c:pt idx="19409">
                  <c:v>1513.56</c:v>
                </c:pt>
                <c:pt idx="19410">
                  <c:v>2545.1</c:v>
                </c:pt>
                <c:pt idx="19411">
                  <c:v>2237.02</c:v>
                </c:pt>
                <c:pt idx="19412">
                  <c:v>2189.0300000000002</c:v>
                </c:pt>
                <c:pt idx="19413">
                  <c:v>3082.15</c:v>
                </c:pt>
                <c:pt idx="19414">
                  <c:v>2314.98</c:v>
                </c:pt>
                <c:pt idx="19415">
                  <c:v>2361.09</c:v>
                </c:pt>
                <c:pt idx="19416">
                  <c:v>1596.8</c:v>
                </c:pt>
                <c:pt idx="19417">
                  <c:v>2358.31</c:v>
                </c:pt>
                <c:pt idx="19418">
                  <c:v>2019.45</c:v>
                </c:pt>
                <c:pt idx="19419">
                  <c:v>2709.31</c:v>
                </c:pt>
                <c:pt idx="19420">
                  <c:v>2325.06</c:v>
                </c:pt>
                <c:pt idx="19421">
                  <c:v>2271.02</c:v>
                </c:pt>
                <c:pt idx="19422">
                  <c:v>1680.38</c:v>
                </c:pt>
                <c:pt idx="19423">
                  <c:v>2276.88</c:v>
                </c:pt>
                <c:pt idx="19424">
                  <c:v>2184.1</c:v>
                </c:pt>
                <c:pt idx="19425">
                  <c:v>1875.94</c:v>
                </c:pt>
                <c:pt idx="19426">
                  <c:v>2177.98</c:v>
                </c:pt>
                <c:pt idx="19427">
                  <c:v>1784.27</c:v>
                </c:pt>
                <c:pt idx="19428">
                  <c:v>1872.64</c:v>
                </c:pt>
                <c:pt idx="19429">
                  <c:v>1871.81</c:v>
                </c:pt>
                <c:pt idx="19430">
                  <c:v>1767.47</c:v>
                </c:pt>
                <c:pt idx="19431">
                  <c:v>2363.61</c:v>
                </c:pt>
                <c:pt idx="19432">
                  <c:v>4656.67</c:v>
                </c:pt>
                <c:pt idx="19433">
                  <c:v>2941.35</c:v>
                </c:pt>
                <c:pt idx="19434">
                  <c:v>1453.84</c:v>
                </c:pt>
                <c:pt idx="19435">
                  <c:v>1702.76</c:v>
                </c:pt>
                <c:pt idx="19436">
                  <c:v>1472.59</c:v>
                </c:pt>
                <c:pt idx="19437">
                  <c:v>1191.73</c:v>
                </c:pt>
                <c:pt idx="19438">
                  <c:v>1408.97</c:v>
                </c:pt>
                <c:pt idx="19439">
                  <c:v>1773.95</c:v>
                </c:pt>
                <c:pt idx="19440">
                  <c:v>1687.85</c:v>
                </c:pt>
                <c:pt idx="19441">
                  <c:v>1830.11</c:v>
                </c:pt>
                <c:pt idx="19442">
                  <c:v>2842.44</c:v>
                </c:pt>
                <c:pt idx="19443">
                  <c:v>1936.21</c:v>
                </c:pt>
                <c:pt idx="19444">
                  <c:v>1818.89</c:v>
                </c:pt>
                <c:pt idx="19445">
                  <c:v>2380.9699999999998</c:v>
                </c:pt>
                <c:pt idx="19446">
                  <c:v>2471.86</c:v>
                </c:pt>
                <c:pt idx="19447">
                  <c:v>2438.4</c:v>
                </c:pt>
                <c:pt idx="19448">
                  <c:v>1573.78</c:v>
                </c:pt>
                <c:pt idx="19449">
                  <c:v>2083.58</c:v>
                </c:pt>
                <c:pt idx="19450">
                  <c:v>1263.5899999999999</c:v>
                </c:pt>
                <c:pt idx="19451">
                  <c:v>1268.57</c:v>
                </c:pt>
                <c:pt idx="19452">
                  <c:v>1880.35</c:v>
                </c:pt>
                <c:pt idx="19453">
                  <c:v>1852.28</c:v>
                </c:pt>
                <c:pt idx="19454">
                  <c:v>2185.65</c:v>
                </c:pt>
                <c:pt idx="19455">
                  <c:v>2235.0100000000002</c:v>
                </c:pt>
                <c:pt idx="19456">
                  <c:v>2606.54</c:v>
                </c:pt>
                <c:pt idx="19457">
                  <c:v>2129.5300000000002</c:v>
                </c:pt>
                <c:pt idx="19458">
                  <c:v>1156.69</c:v>
                </c:pt>
                <c:pt idx="19459">
                  <c:v>1980.22</c:v>
                </c:pt>
                <c:pt idx="19460">
                  <c:v>1690.09</c:v>
                </c:pt>
                <c:pt idx="19461">
                  <c:v>1838.03</c:v>
                </c:pt>
                <c:pt idx="19462">
                  <c:v>1986.84</c:v>
                </c:pt>
                <c:pt idx="19463">
                  <c:v>1752.47</c:v>
                </c:pt>
                <c:pt idx="19464">
                  <c:v>1298.75</c:v>
                </c:pt>
                <c:pt idx="19465">
                  <c:v>2853.16</c:v>
                </c:pt>
                <c:pt idx="19466">
                  <c:v>2100.12</c:v>
                </c:pt>
                <c:pt idx="19467">
                  <c:v>1534.61</c:v>
                </c:pt>
                <c:pt idx="19468">
                  <c:v>2453.9</c:v>
                </c:pt>
                <c:pt idx="19469">
                  <c:v>1696.8</c:v>
                </c:pt>
                <c:pt idx="19470">
                  <c:v>1575.75</c:v>
                </c:pt>
                <c:pt idx="19471">
                  <c:v>3448.3</c:v>
                </c:pt>
                <c:pt idx="19472">
                  <c:v>2867.75</c:v>
                </c:pt>
                <c:pt idx="19473">
                  <c:v>2251.14</c:v>
                </c:pt>
                <c:pt idx="19474">
                  <c:v>1390.53</c:v>
                </c:pt>
                <c:pt idx="19475">
                  <c:v>1662.47</c:v>
                </c:pt>
                <c:pt idx="19476">
                  <c:v>1482.75</c:v>
                </c:pt>
                <c:pt idx="19477">
                  <c:v>1743.65</c:v>
                </c:pt>
                <c:pt idx="19478">
                  <c:v>1990.97</c:v>
                </c:pt>
                <c:pt idx="19479">
                  <c:v>1999.58</c:v>
                </c:pt>
                <c:pt idx="19480">
                  <c:v>2162.71</c:v>
                </c:pt>
                <c:pt idx="19481">
                  <c:v>2078.35</c:v>
                </c:pt>
                <c:pt idx="19482">
                  <c:v>2427.0100000000002</c:v>
                </c:pt>
                <c:pt idx="19483">
                  <c:v>1363.85</c:v>
                </c:pt>
                <c:pt idx="19484">
                  <c:v>2060.0300000000002</c:v>
                </c:pt>
                <c:pt idx="19485">
                  <c:v>2081.4899999999998</c:v>
                </c:pt>
                <c:pt idx="19486">
                  <c:v>1848.08</c:v>
                </c:pt>
                <c:pt idx="19487">
                  <c:v>1924.5</c:v>
                </c:pt>
                <c:pt idx="19488">
                  <c:v>2730.14</c:v>
                </c:pt>
                <c:pt idx="19489">
                  <c:v>1758.73</c:v>
                </c:pt>
                <c:pt idx="19490">
                  <c:v>2091.2600000000002</c:v>
                </c:pt>
                <c:pt idx="19491">
                  <c:v>1859.4</c:v>
                </c:pt>
                <c:pt idx="19492">
                  <c:v>1907.57</c:v>
                </c:pt>
                <c:pt idx="19493">
                  <c:v>1441.34</c:v>
                </c:pt>
                <c:pt idx="19494">
                  <c:v>1793.55</c:v>
                </c:pt>
                <c:pt idx="19495">
                  <c:v>2398.91</c:v>
                </c:pt>
                <c:pt idx="19496">
                  <c:v>2277.75</c:v>
                </c:pt>
                <c:pt idx="19497">
                  <c:v>1825.52</c:v>
                </c:pt>
                <c:pt idx="19498">
                  <c:v>1896.49</c:v>
                </c:pt>
                <c:pt idx="19499">
                  <c:v>1647.95</c:v>
                </c:pt>
                <c:pt idx="19500">
                  <c:v>1181.32</c:v>
                </c:pt>
                <c:pt idx="19501">
                  <c:v>3083.81</c:v>
                </c:pt>
                <c:pt idx="19502">
                  <c:v>2998.27</c:v>
                </c:pt>
                <c:pt idx="19503">
                  <c:v>1743.97</c:v>
                </c:pt>
                <c:pt idx="19504">
                  <c:v>2520.66</c:v>
                </c:pt>
                <c:pt idx="19505">
                  <c:v>2607.67</c:v>
                </c:pt>
                <c:pt idx="19506">
                  <c:v>2245.08</c:v>
                </c:pt>
                <c:pt idx="19507">
                  <c:v>1493.31</c:v>
                </c:pt>
                <c:pt idx="19508">
                  <c:v>2584</c:v>
                </c:pt>
                <c:pt idx="19509">
                  <c:v>1831.25</c:v>
                </c:pt>
                <c:pt idx="19510">
                  <c:v>2677.88</c:v>
                </c:pt>
                <c:pt idx="19511">
                  <c:v>2426.0300000000002</c:v>
                </c:pt>
                <c:pt idx="19512">
                  <c:v>3409.08</c:v>
                </c:pt>
                <c:pt idx="19513">
                  <c:v>1725.8</c:v>
                </c:pt>
                <c:pt idx="19514">
                  <c:v>2241.61</c:v>
                </c:pt>
                <c:pt idx="19515">
                  <c:v>2006.49</c:v>
                </c:pt>
                <c:pt idx="19516">
                  <c:v>1480.97</c:v>
                </c:pt>
                <c:pt idx="19517">
                  <c:v>1749.41</c:v>
                </c:pt>
                <c:pt idx="19518">
                  <c:v>1563.01</c:v>
                </c:pt>
                <c:pt idx="19519">
                  <c:v>1937.08</c:v>
                </c:pt>
                <c:pt idx="19520">
                  <c:v>1810.75</c:v>
                </c:pt>
                <c:pt idx="19521">
                  <c:v>2077.6999999999998</c:v>
                </c:pt>
                <c:pt idx="19522">
                  <c:v>2161.14</c:v>
                </c:pt>
                <c:pt idx="19523">
                  <c:v>1893.69</c:v>
                </c:pt>
                <c:pt idx="19524">
                  <c:v>1906.95</c:v>
                </c:pt>
                <c:pt idx="19525">
                  <c:v>1500.53</c:v>
                </c:pt>
                <c:pt idx="19526">
                  <c:v>2417.65</c:v>
                </c:pt>
                <c:pt idx="19527">
                  <c:v>1711.49</c:v>
                </c:pt>
                <c:pt idx="19528">
                  <c:v>1617.7</c:v>
                </c:pt>
                <c:pt idx="19529">
                  <c:v>2524.56</c:v>
                </c:pt>
                <c:pt idx="19530">
                  <c:v>2084.66</c:v>
                </c:pt>
                <c:pt idx="19531">
                  <c:v>1689.08</c:v>
                </c:pt>
                <c:pt idx="19532">
                  <c:v>2421.62</c:v>
                </c:pt>
                <c:pt idx="19533">
                  <c:v>1561.38</c:v>
                </c:pt>
                <c:pt idx="19534">
                  <c:v>2189.13</c:v>
                </c:pt>
                <c:pt idx="19535">
                  <c:v>1681.32</c:v>
                </c:pt>
                <c:pt idx="19536">
                  <c:v>1876.58</c:v>
                </c:pt>
                <c:pt idx="19537">
                  <c:v>1998.66</c:v>
                </c:pt>
                <c:pt idx="19538">
                  <c:v>1735.93</c:v>
                </c:pt>
                <c:pt idx="19539">
                  <c:v>1746.39</c:v>
                </c:pt>
                <c:pt idx="19540">
                  <c:v>2237.27</c:v>
                </c:pt>
                <c:pt idx="19541">
                  <c:v>1741.09</c:v>
                </c:pt>
                <c:pt idx="19542">
                  <c:v>1837.59</c:v>
                </c:pt>
                <c:pt idx="19543">
                  <c:v>1425.98</c:v>
                </c:pt>
                <c:pt idx="19544">
                  <c:v>2020.02</c:v>
                </c:pt>
                <c:pt idx="19545">
                  <c:v>2325.5700000000002</c:v>
                </c:pt>
                <c:pt idx="19546">
                  <c:v>2628.32</c:v>
                </c:pt>
                <c:pt idx="19547">
                  <c:v>2711.87</c:v>
                </c:pt>
                <c:pt idx="19548">
                  <c:v>3080.45</c:v>
                </c:pt>
                <c:pt idx="19549">
                  <c:v>1980.28</c:v>
                </c:pt>
                <c:pt idx="19550">
                  <c:v>2024.71</c:v>
                </c:pt>
                <c:pt idx="19551">
                  <c:v>2439.8200000000002</c:v>
                </c:pt>
                <c:pt idx="19552">
                  <c:v>2384.27</c:v>
                </c:pt>
                <c:pt idx="19553">
                  <c:v>2655.66</c:v>
                </c:pt>
                <c:pt idx="19554">
                  <c:v>2880.79</c:v>
                </c:pt>
                <c:pt idx="19555">
                  <c:v>2226.16</c:v>
                </c:pt>
                <c:pt idx="19556">
                  <c:v>2279.79</c:v>
                </c:pt>
                <c:pt idx="19557">
                  <c:v>2417.91</c:v>
                </c:pt>
                <c:pt idx="19558">
                  <c:v>2599.71</c:v>
                </c:pt>
                <c:pt idx="19559">
                  <c:v>4351.63</c:v>
                </c:pt>
                <c:pt idx="19560">
                  <c:v>3126.03</c:v>
                </c:pt>
                <c:pt idx="19561">
                  <c:v>2262.6999999999998</c:v>
                </c:pt>
                <c:pt idx="19562">
                  <c:v>2030.25</c:v>
                </c:pt>
                <c:pt idx="19563">
                  <c:v>2019.73</c:v>
                </c:pt>
                <c:pt idx="19564">
                  <c:v>2189.1999999999998</c:v>
                </c:pt>
                <c:pt idx="19565">
                  <c:v>1973.29</c:v>
                </c:pt>
                <c:pt idx="19566">
                  <c:v>1893.51</c:v>
                </c:pt>
                <c:pt idx="19567">
                  <c:v>2133.73</c:v>
                </c:pt>
                <c:pt idx="19568">
                  <c:v>2223.12</c:v>
                </c:pt>
                <c:pt idx="19569">
                  <c:v>1701.91</c:v>
                </c:pt>
                <c:pt idx="19570">
                  <c:v>2325.27</c:v>
                </c:pt>
                <c:pt idx="19571">
                  <c:v>2216.46</c:v>
                </c:pt>
                <c:pt idx="19572">
                  <c:v>1946.04</c:v>
                </c:pt>
                <c:pt idx="19573">
                  <c:v>2784.66</c:v>
                </c:pt>
                <c:pt idx="19574">
                  <c:v>1995.56</c:v>
                </c:pt>
                <c:pt idx="19575">
                  <c:v>2250.5</c:v>
                </c:pt>
                <c:pt idx="19576">
                  <c:v>2092.27</c:v>
                </c:pt>
                <c:pt idx="19577">
                  <c:v>4660.17</c:v>
                </c:pt>
                <c:pt idx="19578">
                  <c:v>201.67</c:v>
                </c:pt>
                <c:pt idx="19579">
                  <c:v>1464.7</c:v>
                </c:pt>
                <c:pt idx="19580">
                  <c:v>2130.19</c:v>
                </c:pt>
                <c:pt idx="19581">
                  <c:v>2013.01</c:v>
                </c:pt>
                <c:pt idx="19582">
                  <c:v>2337.2600000000002</c:v>
                </c:pt>
                <c:pt idx="19583">
                  <c:v>2118.6799999999998</c:v>
                </c:pt>
                <c:pt idx="19584">
                  <c:v>2198.39</c:v>
                </c:pt>
                <c:pt idx="19585">
                  <c:v>1439</c:v>
                </c:pt>
                <c:pt idx="19586">
                  <c:v>2074.41</c:v>
                </c:pt>
                <c:pt idx="19587">
                  <c:v>2306.2600000000002</c:v>
                </c:pt>
                <c:pt idx="19588">
                  <c:v>2169.62</c:v>
                </c:pt>
                <c:pt idx="19589">
                  <c:v>2104.8000000000002</c:v>
                </c:pt>
                <c:pt idx="19590">
                  <c:v>1700.94</c:v>
                </c:pt>
                <c:pt idx="19591">
                  <c:v>1955.42</c:v>
                </c:pt>
                <c:pt idx="19592">
                  <c:v>2250.9499999999998</c:v>
                </c:pt>
                <c:pt idx="19593">
                  <c:v>2663.81</c:v>
                </c:pt>
                <c:pt idx="19594">
                  <c:v>2462.41</c:v>
                </c:pt>
                <c:pt idx="19595">
                  <c:v>2292.7800000000002</c:v>
                </c:pt>
                <c:pt idx="19596">
                  <c:v>2107.64</c:v>
                </c:pt>
                <c:pt idx="19597">
                  <c:v>1539.78</c:v>
                </c:pt>
                <c:pt idx="19598">
                  <c:v>2074.08</c:v>
                </c:pt>
                <c:pt idx="19599">
                  <c:v>2292.54</c:v>
                </c:pt>
                <c:pt idx="19600">
                  <c:v>2195.35</c:v>
                </c:pt>
                <c:pt idx="19601">
                  <c:v>2323.35</c:v>
                </c:pt>
                <c:pt idx="19602">
                  <c:v>2021.65</c:v>
                </c:pt>
                <c:pt idx="19603">
                  <c:v>2070.64</c:v>
                </c:pt>
                <c:pt idx="19604">
                  <c:v>2128.5700000000002</c:v>
                </c:pt>
                <c:pt idx="19605">
                  <c:v>2124.36</c:v>
                </c:pt>
                <c:pt idx="19606">
                  <c:v>2469.86</c:v>
                </c:pt>
                <c:pt idx="19607">
                  <c:v>1799.28</c:v>
                </c:pt>
                <c:pt idx="19608">
                  <c:v>1310.18</c:v>
                </c:pt>
                <c:pt idx="19609">
                  <c:v>1946.19</c:v>
                </c:pt>
                <c:pt idx="19610">
                  <c:v>2965.72</c:v>
                </c:pt>
                <c:pt idx="19611">
                  <c:v>1294.8599999999999</c:v>
                </c:pt>
                <c:pt idx="19612">
                  <c:v>2313.71</c:v>
                </c:pt>
                <c:pt idx="19613">
                  <c:v>2168.38</c:v>
                </c:pt>
                <c:pt idx="19614">
                  <c:v>1637.47</c:v>
                </c:pt>
                <c:pt idx="19615">
                  <c:v>2716.71</c:v>
                </c:pt>
                <c:pt idx="19616">
                  <c:v>3530.43</c:v>
                </c:pt>
                <c:pt idx="19617">
                  <c:v>3078.51</c:v>
                </c:pt>
                <c:pt idx="19618">
                  <c:v>1694.4</c:v>
                </c:pt>
                <c:pt idx="19619">
                  <c:v>1793.96</c:v>
                </c:pt>
                <c:pt idx="19620">
                  <c:v>1609.16</c:v>
                </c:pt>
                <c:pt idx="19621">
                  <c:v>1667.76</c:v>
                </c:pt>
                <c:pt idx="19622">
                  <c:v>2558.2800000000002</c:v>
                </c:pt>
                <c:pt idx="19623">
                  <c:v>2140.2600000000002</c:v>
                </c:pt>
                <c:pt idx="19624">
                  <c:v>2208.16</c:v>
                </c:pt>
                <c:pt idx="19625">
                  <c:v>2025.89</c:v>
                </c:pt>
                <c:pt idx="19626">
                  <c:v>2479.92</c:v>
                </c:pt>
                <c:pt idx="19627">
                  <c:v>2158.91</c:v>
                </c:pt>
                <c:pt idx="19628">
                  <c:v>4663.17</c:v>
                </c:pt>
                <c:pt idx="19629">
                  <c:v>1278.0899999999999</c:v>
                </c:pt>
                <c:pt idx="19630">
                  <c:v>99.44</c:v>
                </c:pt>
                <c:pt idx="19631">
                  <c:v>516.91999999999996</c:v>
                </c:pt>
                <c:pt idx="19632">
                  <c:v>951.64</c:v>
                </c:pt>
                <c:pt idx="19633">
                  <c:v>2003.53</c:v>
                </c:pt>
                <c:pt idx="19634">
                  <c:v>969.26</c:v>
                </c:pt>
                <c:pt idx="19635">
                  <c:v>2203.73</c:v>
                </c:pt>
                <c:pt idx="19636">
                  <c:v>2260.2399999999998</c:v>
                </c:pt>
                <c:pt idx="19637">
                  <c:v>1668.25</c:v>
                </c:pt>
                <c:pt idx="19638">
                  <c:v>1444.39</c:v>
                </c:pt>
                <c:pt idx="19639">
                  <c:v>2125.52</c:v>
                </c:pt>
                <c:pt idx="19640">
                  <c:v>1774.98</c:v>
                </c:pt>
                <c:pt idx="19641">
                  <c:v>1525.55</c:v>
                </c:pt>
                <c:pt idx="19642">
                  <c:v>1537.89</c:v>
                </c:pt>
                <c:pt idx="19643">
                  <c:v>2065.5</c:v>
                </c:pt>
                <c:pt idx="19644">
                  <c:v>1394.18</c:v>
                </c:pt>
                <c:pt idx="19645">
                  <c:v>3413.45</c:v>
                </c:pt>
                <c:pt idx="19646">
                  <c:v>3605.46</c:v>
                </c:pt>
                <c:pt idx="19647">
                  <c:v>1591.63</c:v>
                </c:pt>
                <c:pt idx="19648">
                  <c:v>1593.98</c:v>
                </c:pt>
                <c:pt idx="19649">
                  <c:v>1836.62</c:v>
                </c:pt>
                <c:pt idx="19650">
                  <c:v>2117.23</c:v>
                </c:pt>
                <c:pt idx="19651">
                  <c:v>1837.41</c:v>
                </c:pt>
                <c:pt idx="19652">
                  <c:v>2086.0500000000002</c:v>
                </c:pt>
                <c:pt idx="19653">
                  <c:v>1617.34</c:v>
                </c:pt>
                <c:pt idx="19654">
                  <c:v>1526.8</c:v>
                </c:pt>
                <c:pt idx="19655">
                  <c:v>2019.06</c:v>
                </c:pt>
                <c:pt idx="19656">
                  <c:v>1470.73</c:v>
                </c:pt>
                <c:pt idx="19657">
                  <c:v>1665.73</c:v>
                </c:pt>
                <c:pt idx="19658">
                  <c:v>1794.69</c:v>
                </c:pt>
                <c:pt idx="19659">
                  <c:v>1519.18</c:v>
                </c:pt>
                <c:pt idx="19660">
                  <c:v>1726.8</c:v>
                </c:pt>
                <c:pt idx="19661">
                  <c:v>1629.95</c:v>
                </c:pt>
                <c:pt idx="19662">
                  <c:v>1887.54</c:v>
                </c:pt>
                <c:pt idx="19663">
                  <c:v>1640.86</c:v>
                </c:pt>
                <c:pt idx="19664">
                  <c:v>1627.35</c:v>
                </c:pt>
                <c:pt idx="19665">
                  <c:v>1760.03</c:v>
                </c:pt>
                <c:pt idx="19666">
                  <c:v>2189.16</c:v>
                </c:pt>
                <c:pt idx="19667">
                  <c:v>1370.48</c:v>
                </c:pt>
                <c:pt idx="19668">
                  <c:v>1851.76</c:v>
                </c:pt>
                <c:pt idx="19669">
                  <c:v>1629.68</c:v>
                </c:pt>
                <c:pt idx="19670">
                  <c:v>1554.82</c:v>
                </c:pt>
                <c:pt idx="19671">
                  <c:v>1626.87</c:v>
                </c:pt>
                <c:pt idx="19672">
                  <c:v>1597.28</c:v>
                </c:pt>
                <c:pt idx="19673">
                  <c:v>1222.05</c:v>
                </c:pt>
                <c:pt idx="19674">
                  <c:v>2225.2600000000002</c:v>
                </c:pt>
                <c:pt idx="19675">
                  <c:v>1587.94</c:v>
                </c:pt>
                <c:pt idx="19676">
                  <c:v>1730.7</c:v>
                </c:pt>
                <c:pt idx="19677">
                  <c:v>1537.31</c:v>
                </c:pt>
                <c:pt idx="19678">
                  <c:v>2000.63</c:v>
                </c:pt>
                <c:pt idx="19679">
                  <c:v>1319.27</c:v>
                </c:pt>
                <c:pt idx="19680">
                  <c:v>1211.94</c:v>
                </c:pt>
                <c:pt idx="19681">
                  <c:v>1587.41</c:v>
                </c:pt>
                <c:pt idx="19682">
                  <c:v>1543.47</c:v>
                </c:pt>
                <c:pt idx="19683">
                  <c:v>1614.68</c:v>
                </c:pt>
                <c:pt idx="19684">
                  <c:v>1380.36</c:v>
                </c:pt>
                <c:pt idx="19685">
                  <c:v>1379.92</c:v>
                </c:pt>
                <c:pt idx="19686">
                  <c:v>2600.21</c:v>
                </c:pt>
                <c:pt idx="19687">
                  <c:v>1939.45</c:v>
                </c:pt>
                <c:pt idx="19688">
                  <c:v>2299.41</c:v>
                </c:pt>
                <c:pt idx="19689">
                  <c:v>966.29</c:v>
                </c:pt>
                <c:pt idx="19690">
                  <c:v>1706.42</c:v>
                </c:pt>
                <c:pt idx="19691">
                  <c:v>1728.32</c:v>
                </c:pt>
                <c:pt idx="19692">
                  <c:v>1698.35</c:v>
                </c:pt>
                <c:pt idx="19693">
                  <c:v>2298.3200000000002</c:v>
                </c:pt>
                <c:pt idx="19694">
                  <c:v>2406.84</c:v>
                </c:pt>
                <c:pt idx="19695">
                  <c:v>1865.53</c:v>
                </c:pt>
                <c:pt idx="19696">
                  <c:v>1894.43</c:v>
                </c:pt>
                <c:pt idx="19697">
                  <c:v>1896.29</c:v>
                </c:pt>
                <c:pt idx="19698">
                  <c:v>1705.91</c:v>
                </c:pt>
                <c:pt idx="19699">
                  <c:v>1387.95</c:v>
                </c:pt>
                <c:pt idx="19700">
                  <c:v>1452.76</c:v>
                </c:pt>
                <c:pt idx="19701">
                  <c:v>3747.24</c:v>
                </c:pt>
                <c:pt idx="19702">
                  <c:v>3091.89</c:v>
                </c:pt>
                <c:pt idx="19703">
                  <c:v>2927.73</c:v>
                </c:pt>
                <c:pt idx="19704">
                  <c:v>1599.48</c:v>
                </c:pt>
                <c:pt idx="19705">
                  <c:v>1990.06</c:v>
                </c:pt>
                <c:pt idx="19706">
                  <c:v>1705.66</c:v>
                </c:pt>
                <c:pt idx="19707">
                  <c:v>2205.9899999999998</c:v>
                </c:pt>
                <c:pt idx="19708">
                  <c:v>1486.36</c:v>
                </c:pt>
                <c:pt idx="19709">
                  <c:v>1456.62</c:v>
                </c:pt>
                <c:pt idx="19710">
                  <c:v>1739.11</c:v>
                </c:pt>
                <c:pt idx="19711">
                  <c:v>1442.09</c:v>
                </c:pt>
                <c:pt idx="19712">
                  <c:v>1647.29</c:v>
                </c:pt>
                <c:pt idx="19713">
                  <c:v>1983.4</c:v>
                </c:pt>
                <c:pt idx="19714">
                  <c:v>1799.27</c:v>
                </c:pt>
                <c:pt idx="19715">
                  <c:v>1626.98</c:v>
                </c:pt>
                <c:pt idx="19716">
                  <c:v>1064.68</c:v>
                </c:pt>
                <c:pt idx="19717">
                  <c:v>1579.54</c:v>
                </c:pt>
                <c:pt idx="19718">
                  <c:v>2221.46</c:v>
                </c:pt>
                <c:pt idx="19719">
                  <c:v>1757.96</c:v>
                </c:pt>
                <c:pt idx="19720">
                  <c:v>1847.19</c:v>
                </c:pt>
                <c:pt idx="19721">
                  <c:v>2270.04</c:v>
                </c:pt>
                <c:pt idx="19722">
                  <c:v>1435.94</c:v>
                </c:pt>
                <c:pt idx="19723">
                  <c:v>1553.14</c:v>
                </c:pt>
                <c:pt idx="19724">
                  <c:v>1934.68</c:v>
                </c:pt>
                <c:pt idx="19725">
                  <c:v>1716.29</c:v>
                </c:pt>
                <c:pt idx="19726">
                  <c:v>1512.96</c:v>
                </c:pt>
                <c:pt idx="19727">
                  <c:v>1656.85</c:v>
                </c:pt>
                <c:pt idx="19728">
                  <c:v>2016.75</c:v>
                </c:pt>
                <c:pt idx="19729">
                  <c:v>1634.08</c:v>
                </c:pt>
                <c:pt idx="19730">
                  <c:v>2560.31</c:v>
                </c:pt>
                <c:pt idx="19731">
                  <c:v>1506.75</c:v>
                </c:pt>
                <c:pt idx="19732">
                  <c:v>1073.2</c:v>
                </c:pt>
                <c:pt idx="19733">
                  <c:v>1397.69</c:v>
                </c:pt>
                <c:pt idx="19734">
                  <c:v>1432.41</c:v>
                </c:pt>
                <c:pt idx="19735">
                  <c:v>1302.4100000000001</c:v>
                </c:pt>
                <c:pt idx="19736">
                  <c:v>1661.35</c:v>
                </c:pt>
                <c:pt idx="19737">
                  <c:v>2240.14</c:v>
                </c:pt>
                <c:pt idx="19738">
                  <c:v>1687.1</c:v>
                </c:pt>
                <c:pt idx="19739">
                  <c:v>1415.3</c:v>
                </c:pt>
                <c:pt idx="19740">
                  <c:v>1369.38</c:v>
                </c:pt>
                <c:pt idx="19741">
                  <c:v>1939.61</c:v>
                </c:pt>
                <c:pt idx="19742">
                  <c:v>1640.91</c:v>
                </c:pt>
                <c:pt idx="19743">
                  <c:v>1687.29</c:v>
                </c:pt>
                <c:pt idx="19744">
                  <c:v>1852.49</c:v>
                </c:pt>
                <c:pt idx="19745">
                  <c:v>4539.53</c:v>
                </c:pt>
                <c:pt idx="19746">
                  <c:v>3098.47</c:v>
                </c:pt>
                <c:pt idx="19747">
                  <c:v>1229.19</c:v>
                </c:pt>
                <c:pt idx="19748">
                  <c:v>1771.62</c:v>
                </c:pt>
                <c:pt idx="19749">
                  <c:v>1792.79</c:v>
                </c:pt>
                <c:pt idx="19750">
                  <c:v>4305.04</c:v>
                </c:pt>
                <c:pt idx="19751">
                  <c:v>490.41</c:v>
                </c:pt>
                <c:pt idx="19752">
                  <c:v>1712.26</c:v>
                </c:pt>
                <c:pt idx="19753">
                  <c:v>1625</c:v>
                </c:pt>
                <c:pt idx="19754">
                  <c:v>1412.6</c:v>
                </c:pt>
                <c:pt idx="19755">
                  <c:v>1928.53</c:v>
                </c:pt>
                <c:pt idx="19756">
                  <c:v>2101.69</c:v>
                </c:pt>
                <c:pt idx="19757">
                  <c:v>1897.33</c:v>
                </c:pt>
                <c:pt idx="19758">
                  <c:v>1838.16</c:v>
                </c:pt>
                <c:pt idx="19759">
                  <c:v>1873.11</c:v>
                </c:pt>
                <c:pt idx="19760">
                  <c:v>1630.35</c:v>
                </c:pt>
                <c:pt idx="19761">
                  <c:v>2501.5100000000002</c:v>
                </c:pt>
                <c:pt idx="19762">
                  <c:v>1157.95</c:v>
                </c:pt>
                <c:pt idx="19763">
                  <c:v>1716.71</c:v>
                </c:pt>
                <c:pt idx="19764">
                  <c:v>1862.96</c:v>
                </c:pt>
                <c:pt idx="19765">
                  <c:v>1562.24</c:v>
                </c:pt>
                <c:pt idx="19766">
                  <c:v>2559.88</c:v>
                </c:pt>
                <c:pt idx="19767">
                  <c:v>2928.37</c:v>
                </c:pt>
                <c:pt idx="19768">
                  <c:v>1764.42</c:v>
                </c:pt>
                <c:pt idx="19769">
                  <c:v>1363.14</c:v>
                </c:pt>
                <c:pt idx="19770">
                  <c:v>1578.65</c:v>
                </c:pt>
                <c:pt idx="19771">
                  <c:v>1331.41</c:v>
                </c:pt>
                <c:pt idx="19772">
                  <c:v>1055.8399999999999</c:v>
                </c:pt>
                <c:pt idx="19773">
                  <c:v>1791.61</c:v>
                </c:pt>
                <c:pt idx="19774">
                  <c:v>2208.15</c:v>
                </c:pt>
                <c:pt idx="19775">
                  <c:v>2018.68</c:v>
                </c:pt>
                <c:pt idx="19776">
                  <c:v>1996.46</c:v>
                </c:pt>
                <c:pt idx="19777">
                  <c:v>1811.66</c:v>
                </c:pt>
                <c:pt idx="19778">
                  <c:v>1870.9</c:v>
                </c:pt>
                <c:pt idx="19779">
                  <c:v>1452.96</c:v>
                </c:pt>
                <c:pt idx="19780">
                  <c:v>1324.95</c:v>
                </c:pt>
                <c:pt idx="19781">
                  <c:v>1758.97</c:v>
                </c:pt>
                <c:pt idx="19782">
                  <c:v>2017.57</c:v>
                </c:pt>
                <c:pt idx="19783">
                  <c:v>1776.97</c:v>
                </c:pt>
                <c:pt idx="19784">
                  <c:v>1640.2</c:v>
                </c:pt>
                <c:pt idx="19785">
                  <c:v>1347.94</c:v>
                </c:pt>
                <c:pt idx="19786">
                  <c:v>1297.93</c:v>
                </c:pt>
                <c:pt idx="19787">
                  <c:v>2107.89</c:v>
                </c:pt>
                <c:pt idx="19788">
                  <c:v>4399.01</c:v>
                </c:pt>
                <c:pt idx="19789">
                  <c:v>3269.87</c:v>
                </c:pt>
                <c:pt idx="19790">
                  <c:v>1561.04</c:v>
                </c:pt>
                <c:pt idx="19791">
                  <c:v>2015.28</c:v>
                </c:pt>
                <c:pt idx="19792">
                  <c:v>1010.87</c:v>
                </c:pt>
                <c:pt idx="19793">
                  <c:v>1860.98</c:v>
                </c:pt>
                <c:pt idx="19794">
                  <c:v>1665.33</c:v>
                </c:pt>
                <c:pt idx="19795">
                  <c:v>1750.65</c:v>
                </c:pt>
                <c:pt idx="19796">
                  <c:v>1262.82</c:v>
                </c:pt>
                <c:pt idx="19797">
                  <c:v>1377.25</c:v>
                </c:pt>
                <c:pt idx="19798">
                  <c:v>1751.99</c:v>
                </c:pt>
                <c:pt idx="19799">
                  <c:v>1360.23</c:v>
                </c:pt>
                <c:pt idx="19800">
                  <c:v>2085.87</c:v>
                </c:pt>
                <c:pt idx="19801">
                  <c:v>1632.79</c:v>
                </c:pt>
                <c:pt idx="19802">
                  <c:v>2000.17</c:v>
                </c:pt>
                <c:pt idx="19803">
                  <c:v>2768.4</c:v>
                </c:pt>
                <c:pt idx="19804">
                  <c:v>1565.33</c:v>
                </c:pt>
                <c:pt idx="19805">
                  <c:v>1086.45</c:v>
                </c:pt>
                <c:pt idx="19806">
                  <c:v>2241.08</c:v>
                </c:pt>
                <c:pt idx="19807">
                  <c:v>2020.9</c:v>
                </c:pt>
                <c:pt idx="19808">
                  <c:v>1731.81</c:v>
                </c:pt>
                <c:pt idx="19809">
                  <c:v>1970.63</c:v>
                </c:pt>
                <c:pt idx="19810">
                  <c:v>2011.76</c:v>
                </c:pt>
                <c:pt idx="19811">
                  <c:v>691.14</c:v>
                </c:pt>
                <c:pt idx="19812">
                  <c:v>1293.69</c:v>
                </c:pt>
                <c:pt idx="19813">
                  <c:v>1380.96</c:v>
                </c:pt>
                <c:pt idx="19814">
                  <c:v>1158.77</c:v>
                </c:pt>
                <c:pt idx="19815">
                  <c:v>1731.32</c:v>
                </c:pt>
                <c:pt idx="19816">
                  <c:v>2798.86</c:v>
                </c:pt>
                <c:pt idx="19817">
                  <c:v>1750.53</c:v>
                </c:pt>
                <c:pt idx="19818">
                  <c:v>1192.03</c:v>
                </c:pt>
                <c:pt idx="19819">
                  <c:v>1715.04</c:v>
                </c:pt>
                <c:pt idx="19820">
                  <c:v>1706.89</c:v>
                </c:pt>
                <c:pt idx="19821">
                  <c:v>1033.3800000000001</c:v>
                </c:pt>
                <c:pt idx="19822">
                  <c:v>2684.7</c:v>
                </c:pt>
                <c:pt idx="19823">
                  <c:v>1641.76</c:v>
                </c:pt>
                <c:pt idx="19824">
                  <c:v>1125.97</c:v>
                </c:pt>
                <c:pt idx="19825">
                  <c:v>1595.24</c:v>
                </c:pt>
                <c:pt idx="19826">
                  <c:v>1557.47</c:v>
                </c:pt>
                <c:pt idx="19827">
                  <c:v>1908.7</c:v>
                </c:pt>
                <c:pt idx="19828">
                  <c:v>1996.37</c:v>
                </c:pt>
                <c:pt idx="19829">
                  <c:v>1777.53</c:v>
                </c:pt>
                <c:pt idx="19830">
                  <c:v>1727.32</c:v>
                </c:pt>
                <c:pt idx="19831">
                  <c:v>2575.37</c:v>
                </c:pt>
                <c:pt idx="19832">
                  <c:v>3235.15</c:v>
                </c:pt>
                <c:pt idx="19833">
                  <c:v>1458.73</c:v>
                </c:pt>
                <c:pt idx="19834">
                  <c:v>1427.47</c:v>
                </c:pt>
                <c:pt idx="19835">
                  <c:v>1827.21</c:v>
                </c:pt>
                <c:pt idx="19836">
                  <c:v>2530.06</c:v>
                </c:pt>
                <c:pt idx="19837">
                  <c:v>1567.68</c:v>
                </c:pt>
                <c:pt idx="19838">
                  <c:v>2000.35</c:v>
                </c:pt>
                <c:pt idx="19839">
                  <c:v>1976.53</c:v>
                </c:pt>
                <c:pt idx="19840">
                  <c:v>1331.3</c:v>
                </c:pt>
                <c:pt idx="19841">
                  <c:v>1523.28</c:v>
                </c:pt>
                <c:pt idx="19842">
                  <c:v>1710.45</c:v>
                </c:pt>
                <c:pt idx="19843">
                  <c:v>1974.64</c:v>
                </c:pt>
                <c:pt idx="19844">
                  <c:v>1765.3</c:v>
                </c:pt>
                <c:pt idx="19845">
                  <c:v>2874.01</c:v>
                </c:pt>
                <c:pt idx="19846">
                  <c:v>1953.72</c:v>
                </c:pt>
                <c:pt idx="19847">
                  <c:v>1354.68</c:v>
                </c:pt>
                <c:pt idx="19848">
                  <c:v>2264.52</c:v>
                </c:pt>
                <c:pt idx="19849">
                  <c:v>1726.67</c:v>
                </c:pt>
                <c:pt idx="19850">
                  <c:v>1463.03</c:v>
                </c:pt>
                <c:pt idx="19851">
                  <c:v>3220.71</c:v>
                </c:pt>
                <c:pt idx="19852">
                  <c:v>1722.8</c:v>
                </c:pt>
                <c:pt idx="19853">
                  <c:v>1325.79</c:v>
                </c:pt>
                <c:pt idx="19854">
                  <c:v>1864.78</c:v>
                </c:pt>
                <c:pt idx="19855">
                  <c:v>1788.01</c:v>
                </c:pt>
                <c:pt idx="19856">
                  <c:v>1964.43</c:v>
                </c:pt>
                <c:pt idx="19857">
                  <c:v>1616.05</c:v>
                </c:pt>
                <c:pt idx="19858">
                  <c:v>2703.15</c:v>
                </c:pt>
                <c:pt idx="19859">
                  <c:v>2079.09</c:v>
                </c:pt>
                <c:pt idx="19860">
                  <c:v>1674.95</c:v>
                </c:pt>
                <c:pt idx="19861">
                  <c:v>1820.33</c:v>
                </c:pt>
                <c:pt idx="19862">
                  <c:v>2440.88</c:v>
                </c:pt>
                <c:pt idx="19863">
                  <c:v>1942.8</c:v>
                </c:pt>
                <c:pt idx="19864">
                  <c:v>1925.16</c:v>
                </c:pt>
                <c:pt idx="19865">
                  <c:v>2529.6799999999998</c:v>
                </c:pt>
                <c:pt idx="19866">
                  <c:v>1189.3699999999999</c:v>
                </c:pt>
                <c:pt idx="19867">
                  <c:v>1325.72</c:v>
                </c:pt>
                <c:pt idx="19868">
                  <c:v>1590.95</c:v>
                </c:pt>
                <c:pt idx="19869">
                  <c:v>1571.85</c:v>
                </c:pt>
                <c:pt idx="19870">
                  <c:v>1776.16</c:v>
                </c:pt>
                <c:pt idx="19871">
                  <c:v>2104.79</c:v>
                </c:pt>
                <c:pt idx="19872">
                  <c:v>1737.65</c:v>
                </c:pt>
                <c:pt idx="19873">
                  <c:v>1349.27</c:v>
                </c:pt>
                <c:pt idx="19874">
                  <c:v>1536.3</c:v>
                </c:pt>
                <c:pt idx="19875">
                  <c:v>2719.61</c:v>
                </c:pt>
                <c:pt idx="19876">
                  <c:v>1465.01</c:v>
                </c:pt>
                <c:pt idx="19877">
                  <c:v>2381.62</c:v>
                </c:pt>
                <c:pt idx="19878">
                  <c:v>2821.09</c:v>
                </c:pt>
                <c:pt idx="19879">
                  <c:v>1708.95</c:v>
                </c:pt>
                <c:pt idx="19880">
                  <c:v>2295.5700000000002</c:v>
                </c:pt>
                <c:pt idx="19881">
                  <c:v>1786.07</c:v>
                </c:pt>
                <c:pt idx="19882">
                  <c:v>1971.62</c:v>
                </c:pt>
                <c:pt idx="19883">
                  <c:v>831.5</c:v>
                </c:pt>
                <c:pt idx="19884">
                  <c:v>2035.94</c:v>
                </c:pt>
                <c:pt idx="19885">
                  <c:v>2128.84</c:v>
                </c:pt>
                <c:pt idx="19886">
                  <c:v>1873.46</c:v>
                </c:pt>
                <c:pt idx="19887">
                  <c:v>2201.8200000000002</c:v>
                </c:pt>
                <c:pt idx="19888">
                  <c:v>1984.39</c:v>
                </c:pt>
                <c:pt idx="19889">
                  <c:v>1366.55</c:v>
                </c:pt>
                <c:pt idx="19890">
                  <c:v>2247.75</c:v>
                </c:pt>
                <c:pt idx="19891">
                  <c:v>1801.55</c:v>
                </c:pt>
                <c:pt idx="19892">
                  <c:v>4412.6499999999996</c:v>
                </c:pt>
                <c:pt idx="19893">
                  <c:v>2312.77</c:v>
                </c:pt>
                <c:pt idx="19894">
                  <c:v>2844.97</c:v>
                </c:pt>
                <c:pt idx="19895">
                  <c:v>2475.5100000000002</c:v>
                </c:pt>
                <c:pt idx="19896">
                  <c:v>4739.7299999999996</c:v>
                </c:pt>
                <c:pt idx="19897">
                  <c:v>2085.31</c:v>
                </c:pt>
                <c:pt idx="19898">
                  <c:v>2892.63</c:v>
                </c:pt>
                <c:pt idx="19899">
                  <c:v>2426.02</c:v>
                </c:pt>
                <c:pt idx="19900">
                  <c:v>3933.05</c:v>
                </c:pt>
                <c:pt idx="19901">
                  <c:v>2606.9899999999998</c:v>
                </c:pt>
                <c:pt idx="19902">
                  <c:v>2318.4</c:v>
                </c:pt>
                <c:pt idx="19903">
                  <c:v>2743.6</c:v>
                </c:pt>
                <c:pt idx="19904">
                  <c:v>2179.29</c:v>
                </c:pt>
                <c:pt idx="19905">
                  <c:v>2673.43</c:v>
                </c:pt>
                <c:pt idx="19906">
                  <c:v>2029.1</c:v>
                </c:pt>
                <c:pt idx="19907">
                  <c:v>2171.58</c:v>
                </c:pt>
                <c:pt idx="19908">
                  <c:v>2198.64</c:v>
                </c:pt>
                <c:pt idx="19909">
                  <c:v>1708.95</c:v>
                </c:pt>
                <c:pt idx="19910">
                  <c:v>2068.41</c:v>
                </c:pt>
                <c:pt idx="19911">
                  <c:v>2319.71</c:v>
                </c:pt>
                <c:pt idx="19912">
                  <c:v>2201.91</c:v>
                </c:pt>
                <c:pt idx="19913">
                  <c:v>2146.19</c:v>
                </c:pt>
                <c:pt idx="19914">
                  <c:v>1834.09</c:v>
                </c:pt>
                <c:pt idx="19915">
                  <c:v>2498.11</c:v>
                </c:pt>
                <c:pt idx="19916">
                  <c:v>3156.03</c:v>
                </c:pt>
                <c:pt idx="19917">
                  <c:v>2143.42</c:v>
                </c:pt>
                <c:pt idx="19918">
                  <c:v>2446.17</c:v>
                </c:pt>
                <c:pt idx="19919">
                  <c:v>2033.42</c:v>
                </c:pt>
                <c:pt idx="19920">
                  <c:v>1556.37</c:v>
                </c:pt>
                <c:pt idx="19921">
                  <c:v>2027.18</c:v>
                </c:pt>
                <c:pt idx="19922">
                  <c:v>1288.02</c:v>
                </c:pt>
                <c:pt idx="19923">
                  <c:v>3640.67</c:v>
                </c:pt>
                <c:pt idx="19924">
                  <c:v>1802.88</c:v>
                </c:pt>
                <c:pt idx="19925">
                  <c:v>2210.61</c:v>
                </c:pt>
                <c:pt idx="19926">
                  <c:v>2340.29</c:v>
                </c:pt>
                <c:pt idx="19927">
                  <c:v>1949.16</c:v>
                </c:pt>
                <c:pt idx="19928">
                  <c:v>1836.68</c:v>
                </c:pt>
                <c:pt idx="19929">
                  <c:v>1986.37</c:v>
                </c:pt>
                <c:pt idx="19930">
                  <c:v>2044.95</c:v>
                </c:pt>
                <c:pt idx="19931">
                  <c:v>1687.86</c:v>
                </c:pt>
                <c:pt idx="19932">
                  <c:v>2717.66</c:v>
                </c:pt>
                <c:pt idx="19933">
                  <c:v>1438.67</c:v>
                </c:pt>
                <c:pt idx="19934">
                  <c:v>1703.54</c:v>
                </c:pt>
                <c:pt idx="19935">
                  <c:v>2072.9699999999998</c:v>
                </c:pt>
                <c:pt idx="19936">
                  <c:v>2298.9299999999998</c:v>
                </c:pt>
                <c:pt idx="19937">
                  <c:v>2100.35</c:v>
                </c:pt>
                <c:pt idx="19938">
                  <c:v>1284.6199999999999</c:v>
                </c:pt>
                <c:pt idx="19939">
                  <c:v>1472.49</c:v>
                </c:pt>
                <c:pt idx="19940">
                  <c:v>1951.27</c:v>
                </c:pt>
                <c:pt idx="19941">
                  <c:v>2204.27</c:v>
                </c:pt>
                <c:pt idx="19942">
                  <c:v>2320.36</c:v>
                </c:pt>
                <c:pt idx="19943">
                  <c:v>2470.9299999999998</c:v>
                </c:pt>
                <c:pt idx="19944">
                  <c:v>1925.22</c:v>
                </c:pt>
                <c:pt idx="19945">
                  <c:v>2067.52</c:v>
                </c:pt>
                <c:pt idx="19946">
                  <c:v>2014.83</c:v>
                </c:pt>
                <c:pt idx="19947">
                  <c:v>2080.0100000000002</c:v>
                </c:pt>
                <c:pt idx="19948">
                  <c:v>1971.04</c:v>
                </c:pt>
                <c:pt idx="19949">
                  <c:v>2451.88</c:v>
                </c:pt>
                <c:pt idx="19950">
                  <c:v>2167.2199999999998</c:v>
                </c:pt>
                <c:pt idx="19951">
                  <c:v>2020.4</c:v>
                </c:pt>
                <c:pt idx="19952">
                  <c:v>2525.19</c:v>
                </c:pt>
                <c:pt idx="19953">
                  <c:v>1911.5</c:v>
                </c:pt>
                <c:pt idx="19954">
                  <c:v>1738.12</c:v>
                </c:pt>
                <c:pt idx="19955">
                  <c:v>2336.42</c:v>
                </c:pt>
                <c:pt idx="19956">
                  <c:v>1213.5899999999999</c:v>
                </c:pt>
                <c:pt idx="19957">
                  <c:v>1641.57</c:v>
                </c:pt>
                <c:pt idx="19958">
                  <c:v>1905.31</c:v>
                </c:pt>
                <c:pt idx="19959">
                  <c:v>4739.16</c:v>
                </c:pt>
                <c:pt idx="19960">
                  <c:v>3390.73</c:v>
                </c:pt>
                <c:pt idx="19961">
                  <c:v>1878.07</c:v>
                </c:pt>
                <c:pt idx="19962">
                  <c:v>2387.1999999999998</c:v>
                </c:pt>
                <c:pt idx="19963">
                  <c:v>1509.35</c:v>
                </c:pt>
                <c:pt idx="19964">
                  <c:v>2179.06</c:v>
                </c:pt>
                <c:pt idx="19965">
                  <c:v>1934.93</c:v>
                </c:pt>
                <c:pt idx="19966">
                  <c:v>1932.68</c:v>
                </c:pt>
                <c:pt idx="19967">
                  <c:v>1653.85</c:v>
                </c:pt>
                <c:pt idx="19968">
                  <c:v>2267.67</c:v>
                </c:pt>
                <c:pt idx="19969">
                  <c:v>2199.19</c:v>
                </c:pt>
                <c:pt idx="19970">
                  <c:v>2119.9699999999998</c:v>
                </c:pt>
                <c:pt idx="19971">
                  <c:v>2635.1</c:v>
                </c:pt>
                <c:pt idx="19972">
                  <c:v>3656.82</c:v>
                </c:pt>
                <c:pt idx="19973">
                  <c:v>2290.7800000000002</c:v>
                </c:pt>
                <c:pt idx="19974">
                  <c:v>2328.63</c:v>
                </c:pt>
                <c:pt idx="19975">
                  <c:v>2177.88</c:v>
                </c:pt>
                <c:pt idx="19976">
                  <c:v>1892.24</c:v>
                </c:pt>
                <c:pt idx="19977">
                  <c:v>2165.3200000000002</c:v>
                </c:pt>
                <c:pt idx="19978">
                  <c:v>1904.96</c:v>
                </c:pt>
                <c:pt idx="19979">
                  <c:v>1741.55</c:v>
                </c:pt>
                <c:pt idx="19980">
                  <c:v>1994.62</c:v>
                </c:pt>
                <c:pt idx="19981">
                  <c:v>4133.13</c:v>
                </c:pt>
                <c:pt idx="19982">
                  <c:v>1930.67</c:v>
                </c:pt>
                <c:pt idx="19983">
                  <c:v>2556.11</c:v>
                </c:pt>
                <c:pt idx="19984">
                  <c:v>2732.1</c:v>
                </c:pt>
                <c:pt idx="19985">
                  <c:v>2293.94</c:v>
                </c:pt>
                <c:pt idx="19986">
                  <c:v>1659.86</c:v>
                </c:pt>
                <c:pt idx="19987">
                  <c:v>1390.51</c:v>
                </c:pt>
                <c:pt idx="19988">
                  <c:v>1785.99</c:v>
                </c:pt>
                <c:pt idx="19989">
                  <c:v>2488.79</c:v>
                </c:pt>
                <c:pt idx="19990">
                  <c:v>2090.06</c:v>
                </c:pt>
                <c:pt idx="19991">
                  <c:v>3469.76</c:v>
                </c:pt>
                <c:pt idx="19992">
                  <c:v>2613.79</c:v>
                </c:pt>
                <c:pt idx="19993">
                  <c:v>890.99</c:v>
                </c:pt>
                <c:pt idx="19994">
                  <c:v>327.43</c:v>
                </c:pt>
                <c:pt idx="19995">
                  <c:v>522.70000000000005</c:v>
                </c:pt>
                <c:pt idx="19996">
                  <c:v>2403.4499999999998</c:v>
                </c:pt>
                <c:pt idx="19997">
                  <c:v>1920.59</c:v>
                </c:pt>
                <c:pt idx="19998">
                  <c:v>2082.5100000000002</c:v>
                </c:pt>
                <c:pt idx="19999">
                  <c:v>1850.56</c:v>
                </c:pt>
                <c:pt idx="20000">
                  <c:v>1357.45</c:v>
                </c:pt>
                <c:pt idx="20001">
                  <c:v>2325.33</c:v>
                </c:pt>
                <c:pt idx="20002">
                  <c:v>1820.04</c:v>
                </c:pt>
                <c:pt idx="20003">
                  <c:v>1513.99</c:v>
                </c:pt>
                <c:pt idx="20004">
                  <c:v>1744.14</c:v>
                </c:pt>
                <c:pt idx="20005">
                  <c:v>1101.1500000000001</c:v>
                </c:pt>
                <c:pt idx="20006">
                  <c:v>1737.83</c:v>
                </c:pt>
                <c:pt idx="20007">
                  <c:v>1236.27</c:v>
                </c:pt>
                <c:pt idx="20008">
                  <c:v>2101.8000000000002</c:v>
                </c:pt>
                <c:pt idx="20009">
                  <c:v>1452.74</c:v>
                </c:pt>
                <c:pt idx="20010">
                  <c:v>1182.51</c:v>
                </c:pt>
                <c:pt idx="20011">
                  <c:v>1857.31</c:v>
                </c:pt>
                <c:pt idx="20012">
                  <c:v>1303.78</c:v>
                </c:pt>
                <c:pt idx="20013">
                  <c:v>1749.12</c:v>
                </c:pt>
                <c:pt idx="20014">
                  <c:v>1864.8</c:v>
                </c:pt>
                <c:pt idx="20015">
                  <c:v>1648.19</c:v>
                </c:pt>
                <c:pt idx="20016">
                  <c:v>2106.0700000000002</c:v>
                </c:pt>
                <c:pt idx="20017">
                  <c:v>1389.63</c:v>
                </c:pt>
                <c:pt idx="20018">
                  <c:v>2923.21</c:v>
                </c:pt>
                <c:pt idx="20019">
                  <c:v>1712.72</c:v>
                </c:pt>
                <c:pt idx="20020">
                  <c:v>2026.2</c:v>
                </c:pt>
                <c:pt idx="20021">
                  <c:v>3682.96</c:v>
                </c:pt>
                <c:pt idx="20022">
                  <c:v>2010.61</c:v>
                </c:pt>
                <c:pt idx="20023">
                  <c:v>1894.07</c:v>
                </c:pt>
                <c:pt idx="20024">
                  <c:v>2474.9499999999998</c:v>
                </c:pt>
                <c:pt idx="20025">
                  <c:v>2024.38</c:v>
                </c:pt>
                <c:pt idx="20026">
                  <c:v>2141.16</c:v>
                </c:pt>
                <c:pt idx="20027">
                  <c:v>1897.59</c:v>
                </c:pt>
                <c:pt idx="20028">
                  <c:v>1755.45</c:v>
                </c:pt>
                <c:pt idx="20029">
                  <c:v>1747.63</c:v>
                </c:pt>
                <c:pt idx="20030">
                  <c:v>1965.11</c:v>
                </c:pt>
                <c:pt idx="20031">
                  <c:v>2002.45</c:v>
                </c:pt>
                <c:pt idx="20032">
                  <c:v>1547.91</c:v>
                </c:pt>
                <c:pt idx="20033">
                  <c:v>985.59</c:v>
                </c:pt>
                <c:pt idx="20034">
                  <c:v>1351.43</c:v>
                </c:pt>
                <c:pt idx="20035">
                  <c:v>1542.29</c:v>
                </c:pt>
                <c:pt idx="20036">
                  <c:v>1282.8699999999999</c:v>
                </c:pt>
                <c:pt idx="20037">
                  <c:v>1880.39</c:v>
                </c:pt>
                <c:pt idx="20038">
                  <c:v>2335.11</c:v>
                </c:pt>
                <c:pt idx="20039">
                  <c:v>1764.86</c:v>
                </c:pt>
                <c:pt idx="20040">
                  <c:v>1886.56</c:v>
                </c:pt>
                <c:pt idx="20041">
                  <c:v>1799.56</c:v>
                </c:pt>
                <c:pt idx="20042">
                  <c:v>1764.19</c:v>
                </c:pt>
                <c:pt idx="20043">
                  <c:v>1208.45</c:v>
                </c:pt>
                <c:pt idx="20044">
                  <c:v>1858.98</c:v>
                </c:pt>
                <c:pt idx="20045">
                  <c:v>1851.86</c:v>
                </c:pt>
                <c:pt idx="20046">
                  <c:v>2024.49</c:v>
                </c:pt>
                <c:pt idx="20047">
                  <c:v>1960.58</c:v>
                </c:pt>
                <c:pt idx="20048">
                  <c:v>2252.62</c:v>
                </c:pt>
                <c:pt idx="20049">
                  <c:v>1389.65</c:v>
                </c:pt>
                <c:pt idx="20050">
                  <c:v>1935.25</c:v>
                </c:pt>
                <c:pt idx="20051">
                  <c:v>1333.62</c:v>
                </c:pt>
                <c:pt idx="20052">
                  <c:v>2178.0100000000002</c:v>
                </c:pt>
                <c:pt idx="20053">
                  <c:v>1325.86</c:v>
                </c:pt>
                <c:pt idx="20054">
                  <c:v>2112.35</c:v>
                </c:pt>
                <c:pt idx="20055">
                  <c:v>1074.9100000000001</c:v>
                </c:pt>
                <c:pt idx="20056">
                  <c:v>2268.54</c:v>
                </c:pt>
                <c:pt idx="20057">
                  <c:v>2136.63</c:v>
                </c:pt>
                <c:pt idx="20058">
                  <c:v>1430.59</c:v>
                </c:pt>
                <c:pt idx="20059">
                  <c:v>1862.07</c:v>
                </c:pt>
                <c:pt idx="20060">
                  <c:v>2326.96</c:v>
                </c:pt>
                <c:pt idx="20061">
                  <c:v>1728.75</c:v>
                </c:pt>
                <c:pt idx="20062">
                  <c:v>1362.01</c:v>
                </c:pt>
                <c:pt idx="20063">
                  <c:v>1269.3399999999999</c:v>
                </c:pt>
                <c:pt idx="20064">
                  <c:v>1745.28</c:v>
                </c:pt>
                <c:pt idx="20065">
                  <c:v>1485.39</c:v>
                </c:pt>
                <c:pt idx="20066">
                  <c:v>2741.47</c:v>
                </c:pt>
                <c:pt idx="20067">
                  <c:v>6637.28</c:v>
                </c:pt>
                <c:pt idx="20068">
                  <c:v>2393.41</c:v>
                </c:pt>
                <c:pt idx="20069">
                  <c:v>1342.87</c:v>
                </c:pt>
                <c:pt idx="20070">
                  <c:v>2406.31</c:v>
                </c:pt>
                <c:pt idx="20071">
                  <c:v>2235.86</c:v>
                </c:pt>
                <c:pt idx="20072">
                  <c:v>1886.17</c:v>
                </c:pt>
                <c:pt idx="20073">
                  <c:v>1774.02</c:v>
                </c:pt>
                <c:pt idx="20074">
                  <c:v>1376.97</c:v>
                </c:pt>
                <c:pt idx="20075">
                  <c:v>1943.18</c:v>
                </c:pt>
                <c:pt idx="20076">
                  <c:v>1419.65</c:v>
                </c:pt>
                <c:pt idx="20077">
                  <c:v>1931.57</c:v>
                </c:pt>
                <c:pt idx="20078">
                  <c:v>1353.27</c:v>
                </c:pt>
                <c:pt idx="20079">
                  <c:v>1553.43</c:v>
                </c:pt>
                <c:pt idx="20080">
                  <c:v>1943.05</c:v>
                </c:pt>
                <c:pt idx="20081">
                  <c:v>1260.32</c:v>
                </c:pt>
                <c:pt idx="20082">
                  <c:v>1613.17</c:v>
                </c:pt>
                <c:pt idx="20083">
                  <c:v>1439.96</c:v>
                </c:pt>
                <c:pt idx="20084">
                  <c:v>797.61</c:v>
                </c:pt>
                <c:pt idx="20085">
                  <c:v>1224.54</c:v>
                </c:pt>
                <c:pt idx="20086">
                  <c:v>1384.41</c:v>
                </c:pt>
                <c:pt idx="20087">
                  <c:v>1813.59</c:v>
                </c:pt>
                <c:pt idx="20088">
                  <c:v>1616.47</c:v>
                </c:pt>
                <c:pt idx="20089">
                  <c:v>2261.3200000000002</c:v>
                </c:pt>
                <c:pt idx="20090">
                  <c:v>1704.78</c:v>
                </c:pt>
                <c:pt idx="20091">
                  <c:v>1358.51</c:v>
                </c:pt>
                <c:pt idx="20092">
                  <c:v>3370.83</c:v>
                </c:pt>
                <c:pt idx="20093">
                  <c:v>1487.35</c:v>
                </c:pt>
                <c:pt idx="20094">
                  <c:v>2184.91</c:v>
                </c:pt>
                <c:pt idx="20095">
                  <c:v>1467.88</c:v>
                </c:pt>
                <c:pt idx="20096">
                  <c:v>1534.87</c:v>
                </c:pt>
                <c:pt idx="20097">
                  <c:v>1695.05</c:v>
                </c:pt>
                <c:pt idx="20098">
                  <c:v>1493.24</c:v>
                </c:pt>
                <c:pt idx="20099">
                  <c:v>3511.9</c:v>
                </c:pt>
                <c:pt idx="20100">
                  <c:v>3327.06</c:v>
                </c:pt>
                <c:pt idx="20101">
                  <c:v>1758.2</c:v>
                </c:pt>
                <c:pt idx="20102">
                  <c:v>1732.01</c:v>
                </c:pt>
                <c:pt idx="20103">
                  <c:v>2017.58</c:v>
                </c:pt>
                <c:pt idx="20104">
                  <c:v>2022.2</c:v>
                </c:pt>
                <c:pt idx="20105">
                  <c:v>2301.42</c:v>
                </c:pt>
                <c:pt idx="20106">
                  <c:v>1151.44</c:v>
                </c:pt>
                <c:pt idx="20107">
                  <c:v>1689.4</c:v>
                </c:pt>
                <c:pt idx="20108">
                  <c:v>1560.93</c:v>
                </c:pt>
                <c:pt idx="20109">
                  <c:v>719.11</c:v>
                </c:pt>
                <c:pt idx="20110">
                  <c:v>1768.05</c:v>
                </c:pt>
                <c:pt idx="20111">
                  <c:v>2035.64</c:v>
                </c:pt>
                <c:pt idx="20112">
                  <c:v>1793.61</c:v>
                </c:pt>
                <c:pt idx="20113">
                  <c:v>2609.9899999999998</c:v>
                </c:pt>
                <c:pt idx="20114">
                  <c:v>2279.92</c:v>
                </c:pt>
                <c:pt idx="20115">
                  <c:v>2144.94</c:v>
                </c:pt>
                <c:pt idx="20116">
                  <c:v>1327.15</c:v>
                </c:pt>
                <c:pt idx="20117">
                  <c:v>1257.95</c:v>
                </c:pt>
                <c:pt idx="20118">
                  <c:v>1956.79</c:v>
                </c:pt>
                <c:pt idx="20119">
                  <c:v>1799.91</c:v>
                </c:pt>
                <c:pt idx="20120">
                  <c:v>1576.72</c:v>
                </c:pt>
                <c:pt idx="20121">
                  <c:v>1575.06</c:v>
                </c:pt>
                <c:pt idx="20122">
                  <c:v>2572.34</c:v>
                </c:pt>
                <c:pt idx="20123">
                  <c:v>1707.88</c:v>
                </c:pt>
                <c:pt idx="20124">
                  <c:v>1199.1300000000001</c:v>
                </c:pt>
                <c:pt idx="20125">
                  <c:v>1309.82</c:v>
                </c:pt>
                <c:pt idx="20126">
                  <c:v>1688.31</c:v>
                </c:pt>
                <c:pt idx="20127">
                  <c:v>1513.67</c:v>
                </c:pt>
                <c:pt idx="20128">
                  <c:v>2404.94</c:v>
                </c:pt>
                <c:pt idx="20129">
                  <c:v>2117.67</c:v>
                </c:pt>
                <c:pt idx="20130">
                  <c:v>1925.71</c:v>
                </c:pt>
                <c:pt idx="20131">
                  <c:v>1579.9</c:v>
                </c:pt>
                <c:pt idx="20132">
                  <c:v>2203.33</c:v>
                </c:pt>
                <c:pt idx="20133">
                  <c:v>1700.91</c:v>
                </c:pt>
                <c:pt idx="20134">
                  <c:v>1764.69</c:v>
                </c:pt>
                <c:pt idx="20135">
                  <c:v>1401.98</c:v>
                </c:pt>
                <c:pt idx="20136">
                  <c:v>3757.49</c:v>
                </c:pt>
                <c:pt idx="20137">
                  <c:v>1444.53</c:v>
                </c:pt>
                <c:pt idx="20138">
                  <c:v>2287.11</c:v>
                </c:pt>
                <c:pt idx="20139">
                  <c:v>2734.51</c:v>
                </c:pt>
                <c:pt idx="20140">
                  <c:v>1625.78</c:v>
                </c:pt>
                <c:pt idx="20141">
                  <c:v>1516.44</c:v>
                </c:pt>
                <c:pt idx="20142">
                  <c:v>1777.24</c:v>
                </c:pt>
                <c:pt idx="20143">
                  <c:v>1391.49</c:v>
                </c:pt>
                <c:pt idx="20144">
                  <c:v>2584.59</c:v>
                </c:pt>
                <c:pt idx="20145">
                  <c:v>2133.09</c:v>
                </c:pt>
                <c:pt idx="20146">
                  <c:v>2921.39</c:v>
                </c:pt>
                <c:pt idx="20147">
                  <c:v>2322.12</c:v>
                </c:pt>
                <c:pt idx="20148">
                  <c:v>2538.2600000000002</c:v>
                </c:pt>
                <c:pt idx="20149">
                  <c:v>2247.63</c:v>
                </c:pt>
                <c:pt idx="20150">
                  <c:v>2220.42</c:v>
                </c:pt>
                <c:pt idx="20151">
                  <c:v>1663.98</c:v>
                </c:pt>
                <c:pt idx="20152">
                  <c:v>1410.59</c:v>
                </c:pt>
                <c:pt idx="20153">
                  <c:v>1588.43</c:v>
                </c:pt>
                <c:pt idx="20154">
                  <c:v>1251.81</c:v>
                </c:pt>
                <c:pt idx="20155">
                  <c:v>2329.89</c:v>
                </c:pt>
                <c:pt idx="20156">
                  <c:v>3440.01</c:v>
                </c:pt>
                <c:pt idx="20157">
                  <c:v>2650.12</c:v>
                </c:pt>
                <c:pt idx="20158">
                  <c:v>2243.52</c:v>
                </c:pt>
                <c:pt idx="20159">
                  <c:v>2038.14</c:v>
                </c:pt>
                <c:pt idx="20160">
                  <c:v>2876.09</c:v>
                </c:pt>
                <c:pt idx="20161">
                  <c:v>2437.2600000000002</c:v>
                </c:pt>
                <c:pt idx="20162">
                  <c:v>2070.48</c:v>
                </c:pt>
                <c:pt idx="20163">
                  <c:v>1561.63</c:v>
                </c:pt>
                <c:pt idx="20164">
                  <c:v>2140.77</c:v>
                </c:pt>
                <c:pt idx="20165">
                  <c:v>2154.6799999999998</c:v>
                </c:pt>
                <c:pt idx="20166">
                  <c:v>2292.0700000000002</c:v>
                </c:pt>
                <c:pt idx="20167">
                  <c:v>1750.16</c:v>
                </c:pt>
                <c:pt idx="20168">
                  <c:v>1975.92</c:v>
                </c:pt>
                <c:pt idx="20169">
                  <c:v>2113.39</c:v>
                </c:pt>
                <c:pt idx="20170">
                  <c:v>1570.62</c:v>
                </c:pt>
                <c:pt idx="20171">
                  <c:v>1705.13</c:v>
                </c:pt>
                <c:pt idx="20172">
                  <c:v>2201.6799999999998</c:v>
                </c:pt>
                <c:pt idx="20173">
                  <c:v>2193.84</c:v>
                </c:pt>
                <c:pt idx="20174">
                  <c:v>2082.33</c:v>
                </c:pt>
                <c:pt idx="20175">
                  <c:v>1920.25</c:v>
                </c:pt>
                <c:pt idx="20176">
                  <c:v>1557.12</c:v>
                </c:pt>
                <c:pt idx="20177">
                  <c:v>3224.96</c:v>
                </c:pt>
                <c:pt idx="20178">
                  <c:v>1225.81</c:v>
                </c:pt>
                <c:pt idx="20179">
                  <c:v>1473.89</c:v>
                </c:pt>
                <c:pt idx="20180">
                  <c:v>1198.98</c:v>
                </c:pt>
                <c:pt idx="20181">
                  <c:v>1585</c:v>
                </c:pt>
                <c:pt idx="20182">
                  <c:v>1703.7</c:v>
                </c:pt>
                <c:pt idx="20183">
                  <c:v>1522.2</c:v>
                </c:pt>
                <c:pt idx="20184">
                  <c:v>1697.76</c:v>
                </c:pt>
                <c:pt idx="20185">
                  <c:v>1482.82</c:v>
                </c:pt>
                <c:pt idx="20186">
                  <c:v>1775.23</c:v>
                </c:pt>
                <c:pt idx="20187">
                  <c:v>1496.6</c:v>
                </c:pt>
                <c:pt idx="20188">
                  <c:v>1080.3800000000001</c:v>
                </c:pt>
                <c:pt idx="20189">
                  <c:v>1724.15</c:v>
                </c:pt>
                <c:pt idx="20190">
                  <c:v>1754.84</c:v>
                </c:pt>
                <c:pt idx="20191">
                  <c:v>1639.48</c:v>
                </c:pt>
                <c:pt idx="20192">
                  <c:v>1320.55</c:v>
                </c:pt>
                <c:pt idx="20193">
                  <c:v>1219.71</c:v>
                </c:pt>
                <c:pt idx="20194">
                  <c:v>1888.82</c:v>
                </c:pt>
                <c:pt idx="20195">
                  <c:v>1510.15</c:v>
                </c:pt>
                <c:pt idx="20196">
                  <c:v>1426.51</c:v>
                </c:pt>
                <c:pt idx="20197">
                  <c:v>1280.22</c:v>
                </c:pt>
                <c:pt idx="20198">
                  <c:v>1913.34</c:v>
                </c:pt>
                <c:pt idx="20199">
                  <c:v>1164.19</c:v>
                </c:pt>
                <c:pt idx="20200">
                  <c:v>972.63</c:v>
                </c:pt>
                <c:pt idx="20201">
                  <c:v>1231.27</c:v>
                </c:pt>
                <c:pt idx="20202">
                  <c:v>930.5</c:v>
                </c:pt>
                <c:pt idx="20203">
                  <c:v>1221.8</c:v>
                </c:pt>
                <c:pt idx="20204">
                  <c:v>471.28</c:v>
                </c:pt>
                <c:pt idx="20205">
                  <c:v>622.54</c:v>
                </c:pt>
                <c:pt idx="20206">
                  <c:v>230.16</c:v>
                </c:pt>
                <c:pt idx="20207">
                  <c:v>565.30999999999995</c:v>
                </c:pt>
                <c:pt idx="20208">
                  <c:v>571.79999999999995</c:v>
                </c:pt>
                <c:pt idx="20209">
                  <c:v>525.38</c:v>
                </c:pt>
                <c:pt idx="20210">
                  <c:v>1298.8599999999999</c:v>
                </c:pt>
                <c:pt idx="20211">
                  <c:v>453.57</c:v>
                </c:pt>
                <c:pt idx="20212">
                  <c:v>1243.18</c:v>
                </c:pt>
                <c:pt idx="20213">
                  <c:v>738.41</c:v>
                </c:pt>
                <c:pt idx="20214">
                  <c:v>824.71</c:v>
                </c:pt>
                <c:pt idx="20215">
                  <c:v>934.5</c:v>
                </c:pt>
                <c:pt idx="20216">
                  <c:v>424.96</c:v>
                </c:pt>
                <c:pt idx="20217">
                  <c:v>703.63</c:v>
                </c:pt>
                <c:pt idx="20218">
                  <c:v>1590.85</c:v>
                </c:pt>
                <c:pt idx="20219">
                  <c:v>1761.55</c:v>
                </c:pt>
                <c:pt idx="20220">
                  <c:v>741.78</c:v>
                </c:pt>
                <c:pt idx="20221">
                  <c:v>264.32</c:v>
                </c:pt>
                <c:pt idx="20222">
                  <c:v>0.62</c:v>
                </c:pt>
                <c:pt idx="20223">
                  <c:v>338.93</c:v>
                </c:pt>
                <c:pt idx="20224">
                  <c:v>581.04999999999995</c:v>
                </c:pt>
                <c:pt idx="20225">
                  <c:v>405.41</c:v>
                </c:pt>
                <c:pt idx="20226">
                  <c:v>316.8</c:v>
                </c:pt>
                <c:pt idx="20227">
                  <c:v>659.9</c:v>
                </c:pt>
                <c:pt idx="20228">
                  <c:v>261.22000000000003</c:v>
                </c:pt>
                <c:pt idx="20229">
                  <c:v>95.32</c:v>
                </c:pt>
                <c:pt idx="20230">
                  <c:v>411.68</c:v>
                </c:pt>
                <c:pt idx="20231">
                  <c:v>229.5</c:v>
                </c:pt>
                <c:pt idx="20232">
                  <c:v>57.38</c:v>
                </c:pt>
                <c:pt idx="20233">
                  <c:v>575.77</c:v>
                </c:pt>
                <c:pt idx="20234">
                  <c:v>347.65</c:v>
                </c:pt>
                <c:pt idx="20235">
                  <c:v>351.42</c:v>
                </c:pt>
                <c:pt idx="20236">
                  <c:v>558.71</c:v>
                </c:pt>
                <c:pt idx="20237">
                  <c:v>307.82</c:v>
                </c:pt>
                <c:pt idx="20238">
                  <c:v>68.37</c:v>
                </c:pt>
                <c:pt idx="20239">
                  <c:v>280.87</c:v>
                </c:pt>
                <c:pt idx="20240">
                  <c:v>188.91</c:v>
                </c:pt>
                <c:pt idx="20241">
                  <c:v>259.13</c:v>
                </c:pt>
                <c:pt idx="20242">
                  <c:v>139.68</c:v>
                </c:pt>
                <c:pt idx="20243">
                  <c:v>634.12</c:v>
                </c:pt>
                <c:pt idx="20244">
                  <c:v>757.71</c:v>
                </c:pt>
                <c:pt idx="20245">
                  <c:v>244.84</c:v>
                </c:pt>
                <c:pt idx="20246">
                  <c:v>9.4</c:v>
                </c:pt>
                <c:pt idx="20247">
                  <c:v>642.25</c:v>
                </c:pt>
                <c:pt idx="20248">
                  <c:v>539.94000000000005</c:v>
                </c:pt>
                <c:pt idx="20249">
                  <c:v>77.650000000000006</c:v>
                </c:pt>
                <c:pt idx="20250">
                  <c:v>30.49</c:v>
                </c:pt>
                <c:pt idx="20251">
                  <c:v>229.56</c:v>
                </c:pt>
                <c:pt idx="20252">
                  <c:v>305.79000000000002</c:v>
                </c:pt>
                <c:pt idx="20253">
                  <c:v>69.599999999999994</c:v>
                </c:pt>
                <c:pt idx="20254">
                  <c:v>138.79</c:v>
                </c:pt>
                <c:pt idx="20255">
                  <c:v>0.62</c:v>
                </c:pt>
                <c:pt idx="20256">
                  <c:v>112.78</c:v>
                </c:pt>
                <c:pt idx="20257">
                  <c:v>60.61</c:v>
                </c:pt>
                <c:pt idx="20258">
                  <c:v>127.2</c:v>
                </c:pt>
                <c:pt idx="20259">
                  <c:v>413.81</c:v>
                </c:pt>
                <c:pt idx="20260">
                  <c:v>160.44999999999999</c:v>
                </c:pt>
                <c:pt idx="20261">
                  <c:v>31.51</c:v>
                </c:pt>
                <c:pt idx="20262">
                  <c:v>161.88999999999999</c:v>
                </c:pt>
                <c:pt idx="20263">
                  <c:v>62.32</c:v>
                </c:pt>
                <c:pt idx="20264">
                  <c:v>85.02</c:v>
                </c:pt>
                <c:pt idx="20265">
                  <c:v>57.31</c:v>
                </c:pt>
                <c:pt idx="20266">
                  <c:v>0.62</c:v>
                </c:pt>
                <c:pt idx="20267">
                  <c:v>0.62</c:v>
                </c:pt>
                <c:pt idx="20268">
                  <c:v>243.45</c:v>
                </c:pt>
                <c:pt idx="20269">
                  <c:v>111.35</c:v>
                </c:pt>
                <c:pt idx="20270">
                  <c:v>193.32</c:v>
                </c:pt>
                <c:pt idx="20271">
                  <c:v>204.57</c:v>
                </c:pt>
                <c:pt idx="20272">
                  <c:v>139.55000000000001</c:v>
                </c:pt>
                <c:pt idx="20273">
                  <c:v>142.65</c:v>
                </c:pt>
                <c:pt idx="20274">
                  <c:v>274.56</c:v>
                </c:pt>
                <c:pt idx="20275">
                  <c:v>97.3</c:v>
                </c:pt>
                <c:pt idx="20276">
                  <c:v>92.5</c:v>
                </c:pt>
                <c:pt idx="20277">
                  <c:v>535.16</c:v>
                </c:pt>
                <c:pt idx="20278">
                  <c:v>192.63</c:v>
                </c:pt>
                <c:pt idx="20279">
                  <c:v>497.93</c:v>
                </c:pt>
                <c:pt idx="20280">
                  <c:v>390.58</c:v>
                </c:pt>
                <c:pt idx="20281">
                  <c:v>326.12</c:v>
                </c:pt>
                <c:pt idx="20282">
                  <c:v>99.81</c:v>
                </c:pt>
                <c:pt idx="20283">
                  <c:v>105.93</c:v>
                </c:pt>
                <c:pt idx="20284">
                  <c:v>0.62</c:v>
                </c:pt>
                <c:pt idx="20285">
                  <c:v>397.27</c:v>
                </c:pt>
                <c:pt idx="20286">
                  <c:v>610.48</c:v>
                </c:pt>
                <c:pt idx="20287">
                  <c:v>460.44</c:v>
                </c:pt>
                <c:pt idx="20288">
                  <c:v>162.30000000000001</c:v>
                </c:pt>
                <c:pt idx="20289">
                  <c:v>135.66</c:v>
                </c:pt>
                <c:pt idx="20290">
                  <c:v>43.75</c:v>
                </c:pt>
                <c:pt idx="20291">
                  <c:v>332.77</c:v>
                </c:pt>
                <c:pt idx="20292">
                  <c:v>363.44</c:v>
                </c:pt>
                <c:pt idx="20293">
                  <c:v>376.69</c:v>
                </c:pt>
                <c:pt idx="20294">
                  <c:v>333.33</c:v>
                </c:pt>
                <c:pt idx="20295">
                  <c:v>88.89</c:v>
                </c:pt>
                <c:pt idx="20296">
                  <c:v>79.239999999999995</c:v>
                </c:pt>
                <c:pt idx="20297">
                  <c:v>204.37</c:v>
                </c:pt>
                <c:pt idx="20298">
                  <c:v>209.33</c:v>
                </c:pt>
                <c:pt idx="20299">
                  <c:v>475.48</c:v>
                </c:pt>
                <c:pt idx="20300">
                  <c:v>0.62</c:v>
                </c:pt>
                <c:pt idx="20301">
                  <c:v>219.41</c:v>
                </c:pt>
                <c:pt idx="20302">
                  <c:v>97.24</c:v>
                </c:pt>
                <c:pt idx="20303">
                  <c:v>117.69</c:v>
                </c:pt>
                <c:pt idx="20304">
                  <c:v>391.16</c:v>
                </c:pt>
                <c:pt idx="20305">
                  <c:v>164.07</c:v>
                </c:pt>
                <c:pt idx="20306">
                  <c:v>5.48</c:v>
                </c:pt>
                <c:pt idx="20307">
                  <c:v>0.62</c:v>
                </c:pt>
                <c:pt idx="20308">
                  <c:v>315.95</c:v>
                </c:pt>
                <c:pt idx="20309">
                  <c:v>0.62</c:v>
                </c:pt>
                <c:pt idx="20310">
                  <c:v>563.83000000000004</c:v>
                </c:pt>
                <c:pt idx="20311">
                  <c:v>0.62</c:v>
                </c:pt>
                <c:pt idx="20312">
                  <c:v>108.65</c:v>
                </c:pt>
                <c:pt idx="20313">
                  <c:v>144.4</c:v>
                </c:pt>
                <c:pt idx="20314">
                  <c:v>405.56</c:v>
                </c:pt>
                <c:pt idx="20315">
                  <c:v>174.26</c:v>
                </c:pt>
                <c:pt idx="20316">
                  <c:v>207.83</c:v>
                </c:pt>
                <c:pt idx="20317">
                  <c:v>326.83</c:v>
                </c:pt>
                <c:pt idx="20318">
                  <c:v>362.3</c:v>
                </c:pt>
                <c:pt idx="20319">
                  <c:v>506.06</c:v>
                </c:pt>
                <c:pt idx="20320">
                  <c:v>62.1</c:v>
                </c:pt>
                <c:pt idx="20321">
                  <c:v>333.75</c:v>
                </c:pt>
                <c:pt idx="20322">
                  <c:v>230.68</c:v>
                </c:pt>
                <c:pt idx="20323">
                  <c:v>685.66</c:v>
                </c:pt>
                <c:pt idx="20324">
                  <c:v>89.42</c:v>
                </c:pt>
                <c:pt idx="20325">
                  <c:v>251.66</c:v>
                </c:pt>
                <c:pt idx="20326">
                  <c:v>343.72</c:v>
                </c:pt>
                <c:pt idx="20327">
                  <c:v>75.42</c:v>
                </c:pt>
                <c:pt idx="20328">
                  <c:v>505.94</c:v>
                </c:pt>
                <c:pt idx="20329">
                  <c:v>509.4</c:v>
                </c:pt>
                <c:pt idx="20330">
                  <c:v>0.62</c:v>
                </c:pt>
                <c:pt idx="20331">
                  <c:v>93.41</c:v>
                </c:pt>
                <c:pt idx="20332">
                  <c:v>0.62</c:v>
                </c:pt>
                <c:pt idx="20333">
                  <c:v>495.34</c:v>
                </c:pt>
                <c:pt idx="20334">
                  <c:v>52.44</c:v>
                </c:pt>
                <c:pt idx="20335">
                  <c:v>118.58</c:v>
                </c:pt>
                <c:pt idx="20336">
                  <c:v>0.62</c:v>
                </c:pt>
                <c:pt idx="20337">
                  <c:v>326.35000000000002</c:v>
                </c:pt>
                <c:pt idx="20338">
                  <c:v>187.72</c:v>
                </c:pt>
                <c:pt idx="20339">
                  <c:v>141.21</c:v>
                </c:pt>
                <c:pt idx="20340">
                  <c:v>108.77</c:v>
                </c:pt>
                <c:pt idx="20341">
                  <c:v>259.69</c:v>
                </c:pt>
                <c:pt idx="20342">
                  <c:v>382.6</c:v>
                </c:pt>
                <c:pt idx="20343">
                  <c:v>246.55</c:v>
                </c:pt>
                <c:pt idx="20344">
                  <c:v>322.49</c:v>
                </c:pt>
                <c:pt idx="20345">
                  <c:v>178.96</c:v>
                </c:pt>
                <c:pt idx="20346">
                  <c:v>182.24</c:v>
                </c:pt>
                <c:pt idx="20347">
                  <c:v>244.8</c:v>
                </c:pt>
                <c:pt idx="20348">
                  <c:v>323.14</c:v>
                </c:pt>
                <c:pt idx="20349">
                  <c:v>149.44</c:v>
                </c:pt>
                <c:pt idx="20350">
                  <c:v>242.96</c:v>
                </c:pt>
                <c:pt idx="20351">
                  <c:v>165.66</c:v>
                </c:pt>
                <c:pt idx="20352">
                  <c:v>165.72</c:v>
                </c:pt>
                <c:pt idx="20353">
                  <c:v>607.79999999999995</c:v>
                </c:pt>
                <c:pt idx="20354">
                  <c:v>179.56</c:v>
                </c:pt>
                <c:pt idx="20355">
                  <c:v>233.54</c:v>
                </c:pt>
                <c:pt idx="20356">
                  <c:v>330.21</c:v>
                </c:pt>
                <c:pt idx="20357">
                  <c:v>0.62</c:v>
                </c:pt>
                <c:pt idx="20358">
                  <c:v>0.62</c:v>
                </c:pt>
                <c:pt idx="20359">
                  <c:v>0.62</c:v>
                </c:pt>
                <c:pt idx="20360">
                  <c:v>557.53</c:v>
                </c:pt>
                <c:pt idx="20361">
                  <c:v>158.09</c:v>
                </c:pt>
                <c:pt idx="20362">
                  <c:v>106.37</c:v>
                </c:pt>
                <c:pt idx="20363">
                  <c:v>299.61</c:v>
                </c:pt>
                <c:pt idx="20364">
                  <c:v>160.5</c:v>
                </c:pt>
                <c:pt idx="20365">
                  <c:v>217.34</c:v>
                </c:pt>
                <c:pt idx="20366">
                  <c:v>350.12</c:v>
                </c:pt>
                <c:pt idx="20367">
                  <c:v>335.36</c:v>
                </c:pt>
                <c:pt idx="20368">
                  <c:v>122.02</c:v>
                </c:pt>
                <c:pt idx="20369">
                  <c:v>226</c:v>
                </c:pt>
                <c:pt idx="20370">
                  <c:v>638.11</c:v>
                </c:pt>
                <c:pt idx="20371">
                  <c:v>0.62</c:v>
                </c:pt>
                <c:pt idx="20372">
                  <c:v>235.32</c:v>
                </c:pt>
                <c:pt idx="20373">
                  <c:v>287.38</c:v>
                </c:pt>
                <c:pt idx="20374">
                  <c:v>22.74</c:v>
                </c:pt>
                <c:pt idx="20375">
                  <c:v>89.92</c:v>
                </c:pt>
                <c:pt idx="20376">
                  <c:v>300.26</c:v>
                </c:pt>
                <c:pt idx="20377">
                  <c:v>255.63</c:v>
                </c:pt>
                <c:pt idx="20378">
                  <c:v>0.62</c:v>
                </c:pt>
                <c:pt idx="20379">
                  <c:v>0.62</c:v>
                </c:pt>
                <c:pt idx="20380">
                  <c:v>38.659999999999997</c:v>
                </c:pt>
                <c:pt idx="20381">
                  <c:v>72.849999999999994</c:v>
                </c:pt>
                <c:pt idx="20382">
                  <c:v>0.62</c:v>
                </c:pt>
                <c:pt idx="20383">
                  <c:v>459.26</c:v>
                </c:pt>
                <c:pt idx="20384">
                  <c:v>0.62</c:v>
                </c:pt>
                <c:pt idx="20385">
                  <c:v>170.56</c:v>
                </c:pt>
                <c:pt idx="20386">
                  <c:v>31.09</c:v>
                </c:pt>
                <c:pt idx="20387">
                  <c:v>679.9</c:v>
                </c:pt>
                <c:pt idx="20388">
                  <c:v>313.48</c:v>
                </c:pt>
                <c:pt idx="20389">
                  <c:v>0.62</c:v>
                </c:pt>
                <c:pt idx="20390">
                  <c:v>315.56</c:v>
                </c:pt>
                <c:pt idx="20391">
                  <c:v>409.12</c:v>
                </c:pt>
                <c:pt idx="20392">
                  <c:v>389.36</c:v>
                </c:pt>
                <c:pt idx="20393">
                  <c:v>0.62</c:v>
                </c:pt>
                <c:pt idx="20394">
                  <c:v>192.87</c:v>
                </c:pt>
                <c:pt idx="20395">
                  <c:v>457.65</c:v>
                </c:pt>
                <c:pt idx="20396">
                  <c:v>199.29</c:v>
                </c:pt>
                <c:pt idx="20397">
                  <c:v>159.27000000000001</c:v>
                </c:pt>
                <c:pt idx="20398">
                  <c:v>0.62</c:v>
                </c:pt>
                <c:pt idx="20399">
                  <c:v>73.349999999999994</c:v>
                </c:pt>
                <c:pt idx="20400">
                  <c:v>374.62</c:v>
                </c:pt>
                <c:pt idx="20401">
                  <c:v>448.27</c:v>
                </c:pt>
                <c:pt idx="20402">
                  <c:v>175.57</c:v>
                </c:pt>
                <c:pt idx="20403">
                  <c:v>345.75</c:v>
                </c:pt>
                <c:pt idx="20404">
                  <c:v>0.62</c:v>
                </c:pt>
                <c:pt idx="20405">
                  <c:v>0.62</c:v>
                </c:pt>
                <c:pt idx="20406">
                  <c:v>0.62</c:v>
                </c:pt>
                <c:pt idx="20407">
                  <c:v>0.62</c:v>
                </c:pt>
                <c:pt idx="20408">
                  <c:v>0.62</c:v>
                </c:pt>
                <c:pt idx="20409">
                  <c:v>272.69</c:v>
                </c:pt>
                <c:pt idx="20410">
                  <c:v>721.99</c:v>
                </c:pt>
                <c:pt idx="20411">
                  <c:v>230.14</c:v>
                </c:pt>
                <c:pt idx="20412">
                  <c:v>246.62</c:v>
                </c:pt>
                <c:pt idx="20413">
                  <c:v>218.97</c:v>
                </c:pt>
                <c:pt idx="20414">
                  <c:v>271.33</c:v>
                </c:pt>
                <c:pt idx="20415">
                  <c:v>286.58999999999997</c:v>
                </c:pt>
                <c:pt idx="20416">
                  <c:v>248.6</c:v>
                </c:pt>
                <c:pt idx="20417">
                  <c:v>166.79</c:v>
                </c:pt>
                <c:pt idx="20418">
                  <c:v>451.82</c:v>
                </c:pt>
                <c:pt idx="20419">
                  <c:v>444.47</c:v>
                </c:pt>
                <c:pt idx="20420">
                  <c:v>0.62</c:v>
                </c:pt>
                <c:pt idx="20421">
                  <c:v>316.27</c:v>
                </c:pt>
                <c:pt idx="20422">
                  <c:v>163.32</c:v>
                </c:pt>
                <c:pt idx="20423">
                  <c:v>505.24</c:v>
                </c:pt>
                <c:pt idx="20424">
                  <c:v>163.33000000000001</c:v>
                </c:pt>
                <c:pt idx="20425">
                  <c:v>358.19</c:v>
                </c:pt>
                <c:pt idx="20426">
                  <c:v>0.62</c:v>
                </c:pt>
                <c:pt idx="20427">
                  <c:v>30.16</c:v>
                </c:pt>
                <c:pt idx="20428">
                  <c:v>171.63</c:v>
                </c:pt>
                <c:pt idx="20429">
                  <c:v>194.56</c:v>
                </c:pt>
                <c:pt idx="20430">
                  <c:v>0.62</c:v>
                </c:pt>
                <c:pt idx="20431">
                  <c:v>482.93</c:v>
                </c:pt>
                <c:pt idx="20432">
                  <c:v>1667.02</c:v>
                </c:pt>
                <c:pt idx="20433">
                  <c:v>469.72</c:v>
                </c:pt>
                <c:pt idx="20434">
                  <c:v>379.38</c:v>
                </c:pt>
                <c:pt idx="20435">
                  <c:v>537.55999999999995</c:v>
                </c:pt>
                <c:pt idx="20436">
                  <c:v>722.43</c:v>
                </c:pt>
                <c:pt idx="20437">
                  <c:v>728.17</c:v>
                </c:pt>
                <c:pt idx="20438">
                  <c:v>1104.82</c:v>
                </c:pt>
                <c:pt idx="20439">
                  <c:v>1361.66</c:v>
                </c:pt>
                <c:pt idx="20440">
                  <c:v>835.4</c:v>
                </c:pt>
                <c:pt idx="20441">
                  <c:v>993.72</c:v>
                </c:pt>
                <c:pt idx="20442">
                  <c:v>691.89</c:v>
                </c:pt>
                <c:pt idx="20443">
                  <c:v>594.98</c:v>
                </c:pt>
                <c:pt idx="20444">
                  <c:v>1024.76</c:v>
                </c:pt>
                <c:pt idx="20445">
                  <c:v>1168.3399999999999</c:v>
                </c:pt>
                <c:pt idx="20446">
                  <c:v>454.91</c:v>
                </c:pt>
                <c:pt idx="20447">
                  <c:v>782.92</c:v>
                </c:pt>
                <c:pt idx="20448">
                  <c:v>764.12</c:v>
                </c:pt>
                <c:pt idx="20449">
                  <c:v>1376.21</c:v>
                </c:pt>
                <c:pt idx="20450">
                  <c:v>1392.82</c:v>
                </c:pt>
                <c:pt idx="20451">
                  <c:v>1249.96</c:v>
                </c:pt>
                <c:pt idx="20452">
                  <c:v>615.67999999999995</c:v>
                </c:pt>
                <c:pt idx="20453">
                  <c:v>370.36</c:v>
                </c:pt>
                <c:pt idx="20454">
                  <c:v>200.42</c:v>
                </c:pt>
                <c:pt idx="20455">
                  <c:v>769.17</c:v>
                </c:pt>
                <c:pt idx="20456">
                  <c:v>811.63</c:v>
                </c:pt>
                <c:pt idx="20457">
                  <c:v>529.46</c:v>
                </c:pt>
                <c:pt idx="20458">
                  <c:v>295.77999999999997</c:v>
                </c:pt>
                <c:pt idx="20459">
                  <c:v>624.85</c:v>
                </c:pt>
                <c:pt idx="20460">
                  <c:v>1114.3900000000001</c:v>
                </c:pt>
                <c:pt idx="20461">
                  <c:v>1362.89</c:v>
                </c:pt>
                <c:pt idx="20462">
                  <c:v>1258.56</c:v>
                </c:pt>
                <c:pt idx="20463">
                  <c:v>186.88</c:v>
                </c:pt>
                <c:pt idx="20464">
                  <c:v>266.77999999999997</c:v>
                </c:pt>
                <c:pt idx="20465">
                  <c:v>363.48</c:v>
                </c:pt>
                <c:pt idx="20466">
                  <c:v>607.16999999999996</c:v>
                </c:pt>
                <c:pt idx="20467">
                  <c:v>210.21</c:v>
                </c:pt>
                <c:pt idx="20468">
                  <c:v>383.21</c:v>
                </c:pt>
                <c:pt idx="20469">
                  <c:v>64.72</c:v>
                </c:pt>
                <c:pt idx="20470">
                  <c:v>1010.71</c:v>
                </c:pt>
                <c:pt idx="20471">
                  <c:v>0.62</c:v>
                </c:pt>
                <c:pt idx="20472">
                  <c:v>428.61</c:v>
                </c:pt>
                <c:pt idx="20473">
                  <c:v>651.34</c:v>
                </c:pt>
                <c:pt idx="20474">
                  <c:v>271.64</c:v>
                </c:pt>
                <c:pt idx="20475">
                  <c:v>145.09</c:v>
                </c:pt>
                <c:pt idx="20476">
                  <c:v>714.02</c:v>
                </c:pt>
                <c:pt idx="20477">
                  <c:v>316.66000000000003</c:v>
                </c:pt>
                <c:pt idx="20478">
                  <c:v>173.64</c:v>
                </c:pt>
                <c:pt idx="20479">
                  <c:v>516.96</c:v>
                </c:pt>
                <c:pt idx="20480">
                  <c:v>248.33</c:v>
                </c:pt>
                <c:pt idx="20481">
                  <c:v>88.07</c:v>
                </c:pt>
                <c:pt idx="20482">
                  <c:v>470.62</c:v>
                </c:pt>
                <c:pt idx="20483">
                  <c:v>569.57000000000005</c:v>
                </c:pt>
                <c:pt idx="20484">
                  <c:v>188.04</c:v>
                </c:pt>
                <c:pt idx="20485">
                  <c:v>116.23</c:v>
                </c:pt>
                <c:pt idx="20486">
                  <c:v>1233.71</c:v>
                </c:pt>
                <c:pt idx="20487">
                  <c:v>664.82</c:v>
                </c:pt>
                <c:pt idx="20488">
                  <c:v>755.32</c:v>
                </c:pt>
                <c:pt idx="20489">
                  <c:v>336.23</c:v>
                </c:pt>
                <c:pt idx="20490">
                  <c:v>200.88</c:v>
                </c:pt>
                <c:pt idx="20491">
                  <c:v>333.57</c:v>
                </c:pt>
                <c:pt idx="20492">
                  <c:v>355.66</c:v>
                </c:pt>
                <c:pt idx="20493">
                  <c:v>1174.3499999999999</c:v>
                </c:pt>
                <c:pt idx="20494">
                  <c:v>693.98</c:v>
                </c:pt>
                <c:pt idx="20495">
                  <c:v>230.39</c:v>
                </c:pt>
                <c:pt idx="20496">
                  <c:v>422.62</c:v>
                </c:pt>
                <c:pt idx="20497">
                  <c:v>239.66</c:v>
                </c:pt>
                <c:pt idx="20498">
                  <c:v>269.89999999999998</c:v>
                </c:pt>
                <c:pt idx="20499">
                  <c:v>583.38</c:v>
                </c:pt>
                <c:pt idx="20500">
                  <c:v>197.84</c:v>
                </c:pt>
                <c:pt idx="20501">
                  <c:v>267.83999999999997</c:v>
                </c:pt>
                <c:pt idx="20502">
                  <c:v>0.62</c:v>
                </c:pt>
                <c:pt idx="20503">
                  <c:v>205.41</c:v>
                </c:pt>
                <c:pt idx="20504">
                  <c:v>314.05</c:v>
                </c:pt>
                <c:pt idx="20505">
                  <c:v>408.27</c:v>
                </c:pt>
                <c:pt idx="20506">
                  <c:v>896.8</c:v>
                </c:pt>
                <c:pt idx="20507">
                  <c:v>249.44</c:v>
                </c:pt>
                <c:pt idx="20508">
                  <c:v>548.38</c:v>
                </c:pt>
                <c:pt idx="20509">
                  <c:v>274.52</c:v>
                </c:pt>
                <c:pt idx="20510">
                  <c:v>845.2</c:v>
                </c:pt>
                <c:pt idx="20511">
                  <c:v>358.62</c:v>
                </c:pt>
                <c:pt idx="20512">
                  <c:v>176.2</c:v>
                </c:pt>
                <c:pt idx="20513">
                  <c:v>320.45</c:v>
                </c:pt>
                <c:pt idx="20514">
                  <c:v>237.17</c:v>
                </c:pt>
                <c:pt idx="20515">
                  <c:v>75.75</c:v>
                </c:pt>
                <c:pt idx="20516">
                  <c:v>273.49</c:v>
                </c:pt>
                <c:pt idx="20517">
                  <c:v>960.52</c:v>
                </c:pt>
                <c:pt idx="20518">
                  <c:v>694.86</c:v>
                </c:pt>
                <c:pt idx="20519">
                  <c:v>1032.52</c:v>
                </c:pt>
                <c:pt idx="20520">
                  <c:v>924.18</c:v>
                </c:pt>
                <c:pt idx="20521">
                  <c:v>632.66</c:v>
                </c:pt>
                <c:pt idx="20522">
                  <c:v>1106.8</c:v>
                </c:pt>
                <c:pt idx="20523">
                  <c:v>976.9</c:v>
                </c:pt>
                <c:pt idx="20524">
                  <c:v>431.8</c:v>
                </c:pt>
                <c:pt idx="20525">
                  <c:v>844.75</c:v>
                </c:pt>
                <c:pt idx="20526">
                  <c:v>244.57</c:v>
                </c:pt>
                <c:pt idx="20527">
                  <c:v>4780.92</c:v>
                </c:pt>
                <c:pt idx="20528">
                  <c:v>1062.51</c:v>
                </c:pt>
                <c:pt idx="20529">
                  <c:v>2425.48</c:v>
                </c:pt>
                <c:pt idx="20530">
                  <c:v>3614.04</c:v>
                </c:pt>
                <c:pt idx="20531">
                  <c:v>5653.86</c:v>
                </c:pt>
                <c:pt idx="20532">
                  <c:v>5000.5200000000004</c:v>
                </c:pt>
                <c:pt idx="20533">
                  <c:v>1974.13</c:v>
                </c:pt>
                <c:pt idx="20534">
                  <c:v>1254.01</c:v>
                </c:pt>
                <c:pt idx="20535">
                  <c:v>1311.28</c:v>
                </c:pt>
                <c:pt idx="20536">
                  <c:v>2642.52</c:v>
                </c:pt>
                <c:pt idx="20537">
                  <c:v>638.53</c:v>
                </c:pt>
                <c:pt idx="20538">
                  <c:v>1360.76</c:v>
                </c:pt>
                <c:pt idx="20539">
                  <c:v>869.17</c:v>
                </c:pt>
                <c:pt idx="20540">
                  <c:v>1056.08</c:v>
                </c:pt>
                <c:pt idx="20541">
                  <c:v>1368.61</c:v>
                </c:pt>
                <c:pt idx="20542">
                  <c:v>991.25</c:v>
                </c:pt>
                <c:pt idx="20543">
                  <c:v>7004.2</c:v>
                </c:pt>
                <c:pt idx="20544">
                  <c:v>2512.8200000000002</c:v>
                </c:pt>
                <c:pt idx="20545">
                  <c:v>2546.0700000000002</c:v>
                </c:pt>
                <c:pt idx="20546">
                  <c:v>499.67</c:v>
                </c:pt>
                <c:pt idx="20547">
                  <c:v>1072.81</c:v>
                </c:pt>
                <c:pt idx="20548">
                  <c:v>890.33</c:v>
                </c:pt>
                <c:pt idx="20549">
                  <c:v>229.91</c:v>
                </c:pt>
                <c:pt idx="20550">
                  <c:v>540.14</c:v>
                </c:pt>
                <c:pt idx="20551">
                  <c:v>565.09</c:v>
                </c:pt>
                <c:pt idx="20552">
                  <c:v>579.88</c:v>
                </c:pt>
                <c:pt idx="20553">
                  <c:v>384.09</c:v>
                </c:pt>
                <c:pt idx="20554">
                  <c:v>617.32000000000005</c:v>
                </c:pt>
                <c:pt idx="20555">
                  <c:v>521.94000000000005</c:v>
                </c:pt>
                <c:pt idx="20556">
                  <c:v>469.48</c:v>
                </c:pt>
                <c:pt idx="20557">
                  <c:v>444.39</c:v>
                </c:pt>
                <c:pt idx="20558">
                  <c:v>222.16</c:v>
                </c:pt>
                <c:pt idx="20559">
                  <c:v>503.88</c:v>
                </c:pt>
                <c:pt idx="20560">
                  <c:v>419.71</c:v>
                </c:pt>
                <c:pt idx="20561">
                  <c:v>512.67999999999995</c:v>
                </c:pt>
                <c:pt idx="20562">
                  <c:v>706.22</c:v>
                </c:pt>
                <c:pt idx="20563">
                  <c:v>1437.87</c:v>
                </c:pt>
                <c:pt idx="20564">
                  <c:v>572.79</c:v>
                </c:pt>
                <c:pt idx="20565">
                  <c:v>1560.7</c:v>
                </c:pt>
                <c:pt idx="20566">
                  <c:v>233.18</c:v>
                </c:pt>
                <c:pt idx="20567">
                  <c:v>427.44</c:v>
                </c:pt>
                <c:pt idx="20568">
                  <c:v>1163.07</c:v>
                </c:pt>
                <c:pt idx="20569">
                  <c:v>908.19</c:v>
                </c:pt>
                <c:pt idx="20570">
                  <c:v>619.74</c:v>
                </c:pt>
                <c:pt idx="20571">
                  <c:v>496.24</c:v>
                </c:pt>
                <c:pt idx="20572">
                  <c:v>714.04</c:v>
                </c:pt>
                <c:pt idx="20573">
                  <c:v>705.38</c:v>
                </c:pt>
                <c:pt idx="20574">
                  <c:v>263.14</c:v>
                </c:pt>
                <c:pt idx="20575">
                  <c:v>631.25</c:v>
                </c:pt>
                <c:pt idx="20576">
                  <c:v>660.54</c:v>
                </c:pt>
                <c:pt idx="20577">
                  <c:v>1483.89</c:v>
                </c:pt>
                <c:pt idx="20578">
                  <c:v>632.54</c:v>
                </c:pt>
                <c:pt idx="20579">
                  <c:v>914.58</c:v>
                </c:pt>
                <c:pt idx="20580">
                  <c:v>775.68</c:v>
                </c:pt>
                <c:pt idx="20581">
                  <c:v>236.29</c:v>
                </c:pt>
                <c:pt idx="20582">
                  <c:v>905.09</c:v>
                </c:pt>
                <c:pt idx="20583">
                  <c:v>349.58</c:v>
                </c:pt>
                <c:pt idx="20584">
                  <c:v>835.95</c:v>
                </c:pt>
                <c:pt idx="20585">
                  <c:v>527.41</c:v>
                </c:pt>
                <c:pt idx="20586">
                  <c:v>227.1</c:v>
                </c:pt>
                <c:pt idx="20587">
                  <c:v>719.89</c:v>
                </c:pt>
                <c:pt idx="20588">
                  <c:v>690.16</c:v>
                </c:pt>
                <c:pt idx="20589">
                  <c:v>266.39999999999998</c:v>
                </c:pt>
                <c:pt idx="20590">
                  <c:v>900.46</c:v>
                </c:pt>
                <c:pt idx="20591">
                  <c:v>1302.5899999999999</c:v>
                </c:pt>
                <c:pt idx="20592">
                  <c:v>938.39</c:v>
                </c:pt>
                <c:pt idx="20593">
                  <c:v>1453.73</c:v>
                </c:pt>
                <c:pt idx="20594">
                  <c:v>637.41999999999996</c:v>
                </c:pt>
                <c:pt idx="20595">
                  <c:v>634.63</c:v>
                </c:pt>
                <c:pt idx="20596">
                  <c:v>0.62</c:v>
                </c:pt>
                <c:pt idx="20597">
                  <c:v>346.52</c:v>
                </c:pt>
                <c:pt idx="20598">
                  <c:v>761.49</c:v>
                </c:pt>
                <c:pt idx="20599">
                  <c:v>1068.96</c:v>
                </c:pt>
                <c:pt idx="20600">
                  <c:v>399.25</c:v>
                </c:pt>
                <c:pt idx="20601">
                  <c:v>788.1</c:v>
                </c:pt>
                <c:pt idx="20602">
                  <c:v>730.16</c:v>
                </c:pt>
                <c:pt idx="20603">
                  <c:v>682.24</c:v>
                </c:pt>
                <c:pt idx="20604">
                  <c:v>418.47</c:v>
                </c:pt>
                <c:pt idx="20605">
                  <c:v>707.39</c:v>
                </c:pt>
                <c:pt idx="20606">
                  <c:v>1161.29</c:v>
                </c:pt>
                <c:pt idx="20607">
                  <c:v>712.07</c:v>
                </c:pt>
                <c:pt idx="20608">
                  <c:v>1276.74</c:v>
                </c:pt>
                <c:pt idx="20609">
                  <c:v>1456.49</c:v>
                </c:pt>
                <c:pt idx="20610">
                  <c:v>778.31</c:v>
                </c:pt>
                <c:pt idx="20611">
                  <c:v>150.47999999999999</c:v>
                </c:pt>
                <c:pt idx="20612">
                  <c:v>717.97</c:v>
                </c:pt>
                <c:pt idx="20613">
                  <c:v>242.18</c:v>
                </c:pt>
                <c:pt idx="20614">
                  <c:v>643.52</c:v>
                </c:pt>
                <c:pt idx="20615">
                  <c:v>230.85</c:v>
                </c:pt>
                <c:pt idx="20616">
                  <c:v>907.54</c:v>
                </c:pt>
                <c:pt idx="20617">
                  <c:v>2462.1799999999998</c:v>
                </c:pt>
                <c:pt idx="20618">
                  <c:v>363.73</c:v>
                </c:pt>
                <c:pt idx="20619">
                  <c:v>316.77</c:v>
                </c:pt>
                <c:pt idx="20620">
                  <c:v>533.54999999999995</c:v>
                </c:pt>
                <c:pt idx="20621">
                  <c:v>569.16</c:v>
                </c:pt>
                <c:pt idx="20622">
                  <c:v>340.68</c:v>
                </c:pt>
                <c:pt idx="20623">
                  <c:v>1000.46</c:v>
                </c:pt>
                <c:pt idx="20624">
                  <c:v>280.72000000000003</c:v>
                </c:pt>
                <c:pt idx="20625">
                  <c:v>222.31</c:v>
                </c:pt>
                <c:pt idx="20626">
                  <c:v>687.71</c:v>
                </c:pt>
                <c:pt idx="20627">
                  <c:v>730.25</c:v>
                </c:pt>
                <c:pt idx="20628">
                  <c:v>967.95</c:v>
                </c:pt>
                <c:pt idx="20629">
                  <c:v>0.62</c:v>
                </c:pt>
                <c:pt idx="20630">
                  <c:v>584.95000000000005</c:v>
                </c:pt>
                <c:pt idx="20631">
                  <c:v>389.45</c:v>
                </c:pt>
                <c:pt idx="20632">
                  <c:v>485.21</c:v>
                </c:pt>
                <c:pt idx="20633">
                  <c:v>862.31</c:v>
                </c:pt>
                <c:pt idx="20634">
                  <c:v>781.83</c:v>
                </c:pt>
                <c:pt idx="20635">
                  <c:v>641.66999999999996</c:v>
                </c:pt>
                <c:pt idx="20636">
                  <c:v>360.82</c:v>
                </c:pt>
                <c:pt idx="20637">
                  <c:v>484.63</c:v>
                </c:pt>
                <c:pt idx="20638">
                  <c:v>1081.6500000000001</c:v>
                </c:pt>
                <c:pt idx="20639">
                  <c:v>517.4</c:v>
                </c:pt>
                <c:pt idx="20640">
                  <c:v>35.69</c:v>
                </c:pt>
                <c:pt idx="20641">
                  <c:v>595.34</c:v>
                </c:pt>
                <c:pt idx="20642">
                  <c:v>510.21</c:v>
                </c:pt>
                <c:pt idx="20643">
                  <c:v>762.75</c:v>
                </c:pt>
                <c:pt idx="20644">
                  <c:v>962.9</c:v>
                </c:pt>
                <c:pt idx="20645">
                  <c:v>85.14</c:v>
                </c:pt>
                <c:pt idx="20646">
                  <c:v>584.30999999999995</c:v>
                </c:pt>
                <c:pt idx="20647">
                  <c:v>252.5</c:v>
                </c:pt>
                <c:pt idx="20648">
                  <c:v>272.49</c:v>
                </c:pt>
                <c:pt idx="20649">
                  <c:v>786.01</c:v>
                </c:pt>
                <c:pt idx="20650">
                  <c:v>1013.44</c:v>
                </c:pt>
                <c:pt idx="20651">
                  <c:v>875.99</c:v>
                </c:pt>
                <c:pt idx="20652">
                  <c:v>635.64</c:v>
                </c:pt>
                <c:pt idx="20653">
                  <c:v>555.5</c:v>
                </c:pt>
                <c:pt idx="20654">
                  <c:v>810.05</c:v>
                </c:pt>
                <c:pt idx="20655">
                  <c:v>808.18</c:v>
                </c:pt>
                <c:pt idx="20656">
                  <c:v>966.01</c:v>
                </c:pt>
                <c:pt idx="20657">
                  <c:v>816.02</c:v>
                </c:pt>
                <c:pt idx="20658">
                  <c:v>928.47</c:v>
                </c:pt>
                <c:pt idx="20659">
                  <c:v>206.79</c:v>
                </c:pt>
                <c:pt idx="20660">
                  <c:v>490.12</c:v>
                </c:pt>
                <c:pt idx="20661">
                  <c:v>506.8</c:v>
                </c:pt>
                <c:pt idx="20662">
                  <c:v>622.83000000000004</c:v>
                </c:pt>
                <c:pt idx="20663">
                  <c:v>221.92</c:v>
                </c:pt>
                <c:pt idx="20664">
                  <c:v>889.99</c:v>
                </c:pt>
                <c:pt idx="20665">
                  <c:v>1036.1600000000001</c:v>
                </c:pt>
                <c:pt idx="20666">
                  <c:v>468.08</c:v>
                </c:pt>
                <c:pt idx="20667">
                  <c:v>161.63</c:v>
                </c:pt>
                <c:pt idx="20668">
                  <c:v>389.09</c:v>
                </c:pt>
                <c:pt idx="20669">
                  <c:v>454.89</c:v>
                </c:pt>
                <c:pt idx="20670">
                  <c:v>737.04</c:v>
                </c:pt>
                <c:pt idx="20671">
                  <c:v>337.06</c:v>
                </c:pt>
                <c:pt idx="20672">
                  <c:v>251.88</c:v>
                </c:pt>
                <c:pt idx="20673">
                  <c:v>352.34</c:v>
                </c:pt>
                <c:pt idx="20674">
                  <c:v>497.35</c:v>
                </c:pt>
                <c:pt idx="20675">
                  <c:v>717.19</c:v>
                </c:pt>
                <c:pt idx="20676">
                  <c:v>431.12</c:v>
                </c:pt>
                <c:pt idx="20677">
                  <c:v>428.03</c:v>
                </c:pt>
                <c:pt idx="20678">
                  <c:v>525.32000000000005</c:v>
                </c:pt>
                <c:pt idx="20679">
                  <c:v>596.16</c:v>
                </c:pt>
                <c:pt idx="20680">
                  <c:v>602.01</c:v>
                </c:pt>
                <c:pt idx="20681">
                  <c:v>544.59</c:v>
                </c:pt>
                <c:pt idx="20682">
                  <c:v>826.72</c:v>
                </c:pt>
                <c:pt idx="20683">
                  <c:v>976.81</c:v>
                </c:pt>
                <c:pt idx="20684">
                  <c:v>729.72</c:v>
                </c:pt>
                <c:pt idx="20685">
                  <c:v>596.87</c:v>
                </c:pt>
                <c:pt idx="20686">
                  <c:v>297.02</c:v>
                </c:pt>
                <c:pt idx="20687">
                  <c:v>391.89</c:v>
                </c:pt>
                <c:pt idx="20688">
                  <c:v>876.97</c:v>
                </c:pt>
                <c:pt idx="20689">
                  <c:v>445.48</c:v>
                </c:pt>
                <c:pt idx="20690">
                  <c:v>340.84</c:v>
                </c:pt>
                <c:pt idx="20691">
                  <c:v>589.42999999999995</c:v>
                </c:pt>
                <c:pt idx="20692">
                  <c:v>420.31</c:v>
                </c:pt>
                <c:pt idx="20693">
                  <c:v>259.89999999999998</c:v>
                </c:pt>
                <c:pt idx="20694">
                  <c:v>1076.44</c:v>
                </c:pt>
                <c:pt idx="20695">
                  <c:v>758.89</c:v>
                </c:pt>
                <c:pt idx="20696">
                  <c:v>740.44</c:v>
                </c:pt>
                <c:pt idx="20697">
                  <c:v>592.70000000000005</c:v>
                </c:pt>
                <c:pt idx="20698">
                  <c:v>329.46</c:v>
                </c:pt>
                <c:pt idx="20699">
                  <c:v>1073.1400000000001</c:v>
                </c:pt>
                <c:pt idx="20700">
                  <c:v>210.06</c:v>
                </c:pt>
                <c:pt idx="20701">
                  <c:v>496.28</c:v>
                </c:pt>
                <c:pt idx="20702">
                  <c:v>275.52</c:v>
                </c:pt>
                <c:pt idx="20703">
                  <c:v>0.62</c:v>
                </c:pt>
                <c:pt idx="20704">
                  <c:v>475.95</c:v>
                </c:pt>
                <c:pt idx="20705">
                  <c:v>741.95</c:v>
                </c:pt>
                <c:pt idx="20706">
                  <c:v>1022.29</c:v>
                </c:pt>
                <c:pt idx="20707">
                  <c:v>836.17</c:v>
                </c:pt>
                <c:pt idx="20708">
                  <c:v>652.91</c:v>
                </c:pt>
                <c:pt idx="20709">
                  <c:v>717.28</c:v>
                </c:pt>
                <c:pt idx="20710">
                  <c:v>581.96</c:v>
                </c:pt>
                <c:pt idx="20711">
                  <c:v>267.19</c:v>
                </c:pt>
                <c:pt idx="20712">
                  <c:v>863.56</c:v>
                </c:pt>
                <c:pt idx="20713">
                  <c:v>467.75</c:v>
                </c:pt>
                <c:pt idx="20714">
                  <c:v>165.26</c:v>
                </c:pt>
                <c:pt idx="20715">
                  <c:v>463.74</c:v>
                </c:pt>
                <c:pt idx="20716">
                  <c:v>623.85</c:v>
                </c:pt>
                <c:pt idx="20717">
                  <c:v>265.39</c:v>
                </c:pt>
                <c:pt idx="20718">
                  <c:v>550.11</c:v>
                </c:pt>
                <c:pt idx="20719">
                  <c:v>590.63</c:v>
                </c:pt>
                <c:pt idx="20720">
                  <c:v>564.73</c:v>
                </c:pt>
                <c:pt idx="20721">
                  <c:v>654.02</c:v>
                </c:pt>
                <c:pt idx="20722">
                  <c:v>358.29</c:v>
                </c:pt>
                <c:pt idx="20723">
                  <c:v>259.68</c:v>
                </c:pt>
                <c:pt idx="20724">
                  <c:v>234.68</c:v>
                </c:pt>
                <c:pt idx="20725">
                  <c:v>475.06</c:v>
                </c:pt>
                <c:pt idx="20726">
                  <c:v>121.78</c:v>
                </c:pt>
                <c:pt idx="20727">
                  <c:v>179.26</c:v>
                </c:pt>
                <c:pt idx="20728">
                  <c:v>731.21</c:v>
                </c:pt>
                <c:pt idx="20729">
                  <c:v>172.53</c:v>
                </c:pt>
                <c:pt idx="20730">
                  <c:v>401.19</c:v>
                </c:pt>
                <c:pt idx="20731">
                  <c:v>487.58</c:v>
                </c:pt>
                <c:pt idx="20732">
                  <c:v>153.4</c:v>
                </c:pt>
                <c:pt idx="20733">
                  <c:v>78.12</c:v>
                </c:pt>
                <c:pt idx="20734">
                  <c:v>160.61000000000001</c:v>
                </c:pt>
                <c:pt idx="20735">
                  <c:v>326.10000000000002</c:v>
                </c:pt>
                <c:pt idx="20736">
                  <c:v>254.36</c:v>
                </c:pt>
                <c:pt idx="20737">
                  <c:v>87.96</c:v>
                </c:pt>
                <c:pt idx="20738">
                  <c:v>41.69</c:v>
                </c:pt>
                <c:pt idx="20739">
                  <c:v>648.47</c:v>
                </c:pt>
                <c:pt idx="20740">
                  <c:v>195.4</c:v>
                </c:pt>
                <c:pt idx="20741">
                  <c:v>408.06</c:v>
                </c:pt>
                <c:pt idx="20742">
                  <c:v>442.7</c:v>
                </c:pt>
                <c:pt idx="20743">
                  <c:v>87.39</c:v>
                </c:pt>
                <c:pt idx="20744">
                  <c:v>642</c:v>
                </c:pt>
                <c:pt idx="20745">
                  <c:v>60.66</c:v>
                </c:pt>
                <c:pt idx="20746">
                  <c:v>299.19</c:v>
                </c:pt>
                <c:pt idx="20747">
                  <c:v>381.23</c:v>
                </c:pt>
                <c:pt idx="20748">
                  <c:v>270.95</c:v>
                </c:pt>
                <c:pt idx="20749">
                  <c:v>922.26</c:v>
                </c:pt>
                <c:pt idx="20750">
                  <c:v>603.72</c:v>
                </c:pt>
                <c:pt idx="20751">
                  <c:v>37.799999999999997</c:v>
                </c:pt>
                <c:pt idx="20752">
                  <c:v>653.16</c:v>
                </c:pt>
                <c:pt idx="20753">
                  <c:v>161.02000000000001</c:v>
                </c:pt>
                <c:pt idx="20754">
                  <c:v>0.62</c:v>
                </c:pt>
                <c:pt idx="20755">
                  <c:v>289.61</c:v>
                </c:pt>
                <c:pt idx="20756">
                  <c:v>380.19</c:v>
                </c:pt>
                <c:pt idx="20757">
                  <c:v>208.49</c:v>
                </c:pt>
                <c:pt idx="20758">
                  <c:v>170.77</c:v>
                </c:pt>
                <c:pt idx="20759">
                  <c:v>336.35</c:v>
                </c:pt>
                <c:pt idx="20760">
                  <c:v>857.84</c:v>
                </c:pt>
                <c:pt idx="20761">
                  <c:v>368.8</c:v>
                </c:pt>
                <c:pt idx="20762">
                  <c:v>101.24</c:v>
                </c:pt>
                <c:pt idx="20763">
                  <c:v>513.5</c:v>
                </c:pt>
                <c:pt idx="20764">
                  <c:v>518.05999999999995</c:v>
                </c:pt>
                <c:pt idx="20765">
                  <c:v>144.29</c:v>
                </c:pt>
                <c:pt idx="20766">
                  <c:v>514.02</c:v>
                </c:pt>
                <c:pt idx="20767">
                  <c:v>166.52</c:v>
                </c:pt>
                <c:pt idx="20768">
                  <c:v>176.42</c:v>
                </c:pt>
                <c:pt idx="20769">
                  <c:v>318.42</c:v>
                </c:pt>
                <c:pt idx="20770">
                  <c:v>275.76</c:v>
                </c:pt>
                <c:pt idx="20771">
                  <c:v>385.49</c:v>
                </c:pt>
                <c:pt idx="20772">
                  <c:v>314.20999999999998</c:v>
                </c:pt>
                <c:pt idx="20773">
                  <c:v>154.22999999999999</c:v>
                </c:pt>
                <c:pt idx="20774">
                  <c:v>590.16</c:v>
                </c:pt>
                <c:pt idx="20775">
                  <c:v>200.29</c:v>
                </c:pt>
                <c:pt idx="20776">
                  <c:v>279.38</c:v>
                </c:pt>
                <c:pt idx="20777">
                  <c:v>252.82</c:v>
                </c:pt>
                <c:pt idx="20778">
                  <c:v>451.93</c:v>
                </c:pt>
                <c:pt idx="20779">
                  <c:v>204.8</c:v>
                </c:pt>
                <c:pt idx="20780">
                  <c:v>137.91</c:v>
                </c:pt>
                <c:pt idx="20781">
                  <c:v>193.45</c:v>
                </c:pt>
                <c:pt idx="20782">
                  <c:v>54.43</c:v>
                </c:pt>
                <c:pt idx="20783">
                  <c:v>372.32</c:v>
                </c:pt>
                <c:pt idx="20784">
                  <c:v>515.85</c:v>
                </c:pt>
                <c:pt idx="20785">
                  <c:v>0.62</c:v>
                </c:pt>
                <c:pt idx="20786">
                  <c:v>0.62</c:v>
                </c:pt>
                <c:pt idx="20787">
                  <c:v>484.38</c:v>
                </c:pt>
                <c:pt idx="20788">
                  <c:v>546.53</c:v>
                </c:pt>
                <c:pt idx="20789">
                  <c:v>638.45000000000005</c:v>
                </c:pt>
                <c:pt idx="20790">
                  <c:v>235.06</c:v>
                </c:pt>
                <c:pt idx="20791">
                  <c:v>357.5</c:v>
                </c:pt>
                <c:pt idx="20792">
                  <c:v>75.91</c:v>
                </c:pt>
                <c:pt idx="20793">
                  <c:v>344.19</c:v>
                </c:pt>
                <c:pt idx="20794">
                  <c:v>312.02999999999997</c:v>
                </c:pt>
                <c:pt idx="20795">
                  <c:v>260.38</c:v>
                </c:pt>
                <c:pt idx="20796">
                  <c:v>326.92</c:v>
                </c:pt>
                <c:pt idx="20797">
                  <c:v>0.62</c:v>
                </c:pt>
                <c:pt idx="20798">
                  <c:v>216.54</c:v>
                </c:pt>
                <c:pt idx="20799">
                  <c:v>559.82000000000005</c:v>
                </c:pt>
                <c:pt idx="20800">
                  <c:v>126.81</c:v>
                </c:pt>
                <c:pt idx="20801">
                  <c:v>495.83</c:v>
                </c:pt>
                <c:pt idx="20802">
                  <c:v>97.49</c:v>
                </c:pt>
                <c:pt idx="20803">
                  <c:v>309.16000000000003</c:v>
                </c:pt>
                <c:pt idx="20804">
                  <c:v>259.91000000000003</c:v>
                </c:pt>
                <c:pt idx="20805">
                  <c:v>402.06</c:v>
                </c:pt>
                <c:pt idx="20806">
                  <c:v>395.61</c:v>
                </c:pt>
                <c:pt idx="20807">
                  <c:v>578.71</c:v>
                </c:pt>
                <c:pt idx="20808">
                  <c:v>678.41</c:v>
                </c:pt>
                <c:pt idx="20809">
                  <c:v>356.91</c:v>
                </c:pt>
                <c:pt idx="20810">
                  <c:v>0.62</c:v>
                </c:pt>
                <c:pt idx="20811">
                  <c:v>327.22000000000003</c:v>
                </c:pt>
                <c:pt idx="20812">
                  <c:v>59.47</c:v>
                </c:pt>
                <c:pt idx="20813">
                  <c:v>678.4</c:v>
                </c:pt>
                <c:pt idx="20814">
                  <c:v>1161.69</c:v>
                </c:pt>
                <c:pt idx="20815">
                  <c:v>292.18</c:v>
                </c:pt>
                <c:pt idx="20816">
                  <c:v>262.74</c:v>
                </c:pt>
                <c:pt idx="20817">
                  <c:v>515.28</c:v>
                </c:pt>
                <c:pt idx="20818">
                  <c:v>162.24</c:v>
                </c:pt>
                <c:pt idx="20819">
                  <c:v>506.25</c:v>
                </c:pt>
                <c:pt idx="20820">
                  <c:v>43.54</c:v>
                </c:pt>
                <c:pt idx="20821">
                  <c:v>0.62</c:v>
                </c:pt>
                <c:pt idx="20822">
                  <c:v>406.77</c:v>
                </c:pt>
                <c:pt idx="20823">
                  <c:v>413.74</c:v>
                </c:pt>
                <c:pt idx="20824">
                  <c:v>335.82</c:v>
                </c:pt>
                <c:pt idx="20825">
                  <c:v>608.79999999999995</c:v>
                </c:pt>
                <c:pt idx="20826">
                  <c:v>0.62</c:v>
                </c:pt>
                <c:pt idx="20827">
                  <c:v>369.53</c:v>
                </c:pt>
                <c:pt idx="20828">
                  <c:v>431.87</c:v>
                </c:pt>
                <c:pt idx="20829">
                  <c:v>790.47</c:v>
                </c:pt>
                <c:pt idx="20830">
                  <c:v>639.19000000000005</c:v>
                </c:pt>
                <c:pt idx="20831">
                  <c:v>91.12</c:v>
                </c:pt>
                <c:pt idx="20832">
                  <c:v>215.52</c:v>
                </c:pt>
                <c:pt idx="20833">
                  <c:v>452.51</c:v>
                </c:pt>
                <c:pt idx="20834">
                  <c:v>438.31</c:v>
                </c:pt>
                <c:pt idx="20835">
                  <c:v>477.17</c:v>
                </c:pt>
                <c:pt idx="20836">
                  <c:v>77.98</c:v>
                </c:pt>
                <c:pt idx="20837">
                  <c:v>0.62</c:v>
                </c:pt>
                <c:pt idx="20838">
                  <c:v>411.76</c:v>
                </c:pt>
                <c:pt idx="20839">
                  <c:v>219.91</c:v>
                </c:pt>
                <c:pt idx="20840">
                  <c:v>423.66</c:v>
                </c:pt>
                <c:pt idx="20841">
                  <c:v>428.29</c:v>
                </c:pt>
                <c:pt idx="20842">
                  <c:v>185.07</c:v>
                </c:pt>
                <c:pt idx="20843">
                  <c:v>476.83</c:v>
                </c:pt>
                <c:pt idx="20844">
                  <c:v>0.62</c:v>
                </c:pt>
                <c:pt idx="20845">
                  <c:v>398.42</c:v>
                </c:pt>
                <c:pt idx="20846">
                  <c:v>170.82</c:v>
                </c:pt>
                <c:pt idx="20847">
                  <c:v>84.94</c:v>
                </c:pt>
                <c:pt idx="20848">
                  <c:v>173.7</c:v>
                </c:pt>
                <c:pt idx="20849">
                  <c:v>164.84</c:v>
                </c:pt>
                <c:pt idx="20850">
                  <c:v>550.80999999999995</c:v>
                </c:pt>
                <c:pt idx="20851">
                  <c:v>0.62</c:v>
                </c:pt>
                <c:pt idx="20852">
                  <c:v>31.74</c:v>
                </c:pt>
                <c:pt idx="20853">
                  <c:v>240</c:v>
                </c:pt>
                <c:pt idx="20854">
                  <c:v>171.2</c:v>
                </c:pt>
                <c:pt idx="20855">
                  <c:v>262.74</c:v>
                </c:pt>
                <c:pt idx="20856">
                  <c:v>75.61</c:v>
                </c:pt>
                <c:pt idx="20857">
                  <c:v>225.14</c:v>
                </c:pt>
                <c:pt idx="20858">
                  <c:v>0.62</c:v>
                </c:pt>
                <c:pt idx="20859">
                  <c:v>318.06</c:v>
                </c:pt>
                <c:pt idx="20860">
                  <c:v>252.76</c:v>
                </c:pt>
                <c:pt idx="20861">
                  <c:v>191.48</c:v>
                </c:pt>
                <c:pt idx="20862">
                  <c:v>153.87</c:v>
                </c:pt>
                <c:pt idx="20863">
                  <c:v>466.7</c:v>
                </c:pt>
                <c:pt idx="20864">
                  <c:v>429.48</c:v>
                </c:pt>
                <c:pt idx="20865">
                  <c:v>361.83</c:v>
                </c:pt>
                <c:pt idx="20866">
                  <c:v>280.37</c:v>
                </c:pt>
                <c:pt idx="20867">
                  <c:v>498.6</c:v>
                </c:pt>
                <c:pt idx="20868">
                  <c:v>393.02</c:v>
                </c:pt>
                <c:pt idx="20869">
                  <c:v>207.6</c:v>
                </c:pt>
                <c:pt idx="20870">
                  <c:v>132.31</c:v>
                </c:pt>
                <c:pt idx="20871">
                  <c:v>584.62</c:v>
                </c:pt>
                <c:pt idx="20872">
                  <c:v>75.62</c:v>
                </c:pt>
                <c:pt idx="20873">
                  <c:v>273.22000000000003</c:v>
                </c:pt>
                <c:pt idx="20874">
                  <c:v>215.01</c:v>
                </c:pt>
                <c:pt idx="20875">
                  <c:v>245.71</c:v>
                </c:pt>
                <c:pt idx="20876">
                  <c:v>256.89999999999998</c:v>
                </c:pt>
                <c:pt idx="20877">
                  <c:v>334.69</c:v>
                </c:pt>
                <c:pt idx="20878">
                  <c:v>359.97</c:v>
                </c:pt>
                <c:pt idx="20879">
                  <c:v>364.8</c:v>
                </c:pt>
                <c:pt idx="20880">
                  <c:v>184.39</c:v>
                </c:pt>
                <c:pt idx="20881">
                  <c:v>760.63</c:v>
                </c:pt>
                <c:pt idx="20882">
                  <c:v>537.17999999999995</c:v>
                </c:pt>
                <c:pt idx="20883">
                  <c:v>0.62</c:v>
                </c:pt>
                <c:pt idx="20884">
                  <c:v>79.489999999999995</c:v>
                </c:pt>
                <c:pt idx="20885">
                  <c:v>343</c:v>
                </c:pt>
                <c:pt idx="20886">
                  <c:v>0.62</c:v>
                </c:pt>
                <c:pt idx="20887">
                  <c:v>229.37</c:v>
                </c:pt>
                <c:pt idx="20888">
                  <c:v>803.31</c:v>
                </c:pt>
                <c:pt idx="20889">
                  <c:v>674.45</c:v>
                </c:pt>
                <c:pt idx="20890">
                  <c:v>270.51</c:v>
                </c:pt>
                <c:pt idx="20891">
                  <c:v>285.19</c:v>
                </c:pt>
                <c:pt idx="20892">
                  <c:v>51.75</c:v>
                </c:pt>
                <c:pt idx="20893">
                  <c:v>367.49</c:v>
                </c:pt>
                <c:pt idx="20894">
                  <c:v>155.21</c:v>
                </c:pt>
                <c:pt idx="20895">
                  <c:v>253.55</c:v>
                </c:pt>
                <c:pt idx="20896">
                  <c:v>482.82</c:v>
                </c:pt>
                <c:pt idx="20897">
                  <c:v>150.49</c:v>
                </c:pt>
                <c:pt idx="20898">
                  <c:v>147.02000000000001</c:v>
                </c:pt>
                <c:pt idx="20899">
                  <c:v>341.34</c:v>
                </c:pt>
                <c:pt idx="20900">
                  <c:v>165.65</c:v>
                </c:pt>
                <c:pt idx="20901">
                  <c:v>0.62</c:v>
                </c:pt>
                <c:pt idx="20902">
                  <c:v>167.83</c:v>
                </c:pt>
                <c:pt idx="20903">
                  <c:v>160</c:v>
                </c:pt>
                <c:pt idx="20904">
                  <c:v>175.26</c:v>
                </c:pt>
                <c:pt idx="20905">
                  <c:v>196.69</c:v>
                </c:pt>
                <c:pt idx="20906">
                  <c:v>293.27</c:v>
                </c:pt>
                <c:pt idx="20907">
                  <c:v>266.89</c:v>
                </c:pt>
                <c:pt idx="20908">
                  <c:v>455.91</c:v>
                </c:pt>
                <c:pt idx="20909">
                  <c:v>30.48</c:v>
                </c:pt>
                <c:pt idx="20910">
                  <c:v>286.86</c:v>
                </c:pt>
                <c:pt idx="20911">
                  <c:v>140.76</c:v>
                </c:pt>
                <c:pt idx="20912">
                  <c:v>308.77</c:v>
                </c:pt>
                <c:pt idx="20913">
                  <c:v>164.19</c:v>
                </c:pt>
                <c:pt idx="20914">
                  <c:v>230.4</c:v>
                </c:pt>
                <c:pt idx="20915">
                  <c:v>461.84</c:v>
                </c:pt>
                <c:pt idx="20916">
                  <c:v>173.46</c:v>
                </c:pt>
                <c:pt idx="20917">
                  <c:v>124.68</c:v>
                </c:pt>
                <c:pt idx="20918">
                  <c:v>468.75</c:v>
                </c:pt>
                <c:pt idx="20919">
                  <c:v>755.11</c:v>
                </c:pt>
                <c:pt idx="20920">
                  <c:v>95.05</c:v>
                </c:pt>
                <c:pt idx="20921">
                  <c:v>670</c:v>
                </c:pt>
                <c:pt idx="20922">
                  <c:v>575.98</c:v>
                </c:pt>
                <c:pt idx="20923">
                  <c:v>447.38</c:v>
                </c:pt>
                <c:pt idx="20924">
                  <c:v>174.48</c:v>
                </c:pt>
                <c:pt idx="20925">
                  <c:v>355.37</c:v>
                </c:pt>
                <c:pt idx="20926">
                  <c:v>451.71</c:v>
                </c:pt>
                <c:pt idx="20927">
                  <c:v>342.55</c:v>
                </c:pt>
                <c:pt idx="20928">
                  <c:v>507.05</c:v>
                </c:pt>
                <c:pt idx="20929">
                  <c:v>576.38</c:v>
                </c:pt>
                <c:pt idx="20930">
                  <c:v>174.59</c:v>
                </c:pt>
                <c:pt idx="20931">
                  <c:v>192.94</c:v>
                </c:pt>
                <c:pt idx="20932">
                  <c:v>805.65</c:v>
                </c:pt>
                <c:pt idx="20933">
                  <c:v>550.66</c:v>
                </c:pt>
                <c:pt idx="20934">
                  <c:v>425.09</c:v>
                </c:pt>
                <c:pt idx="20935">
                  <c:v>626.46</c:v>
                </c:pt>
                <c:pt idx="20936">
                  <c:v>473.05</c:v>
                </c:pt>
                <c:pt idx="20937">
                  <c:v>414.89</c:v>
                </c:pt>
                <c:pt idx="20938">
                  <c:v>237.52</c:v>
                </c:pt>
                <c:pt idx="20939">
                  <c:v>226.75</c:v>
                </c:pt>
                <c:pt idx="20940">
                  <c:v>158.36000000000001</c:v>
                </c:pt>
                <c:pt idx="20941">
                  <c:v>586.63</c:v>
                </c:pt>
                <c:pt idx="20942">
                  <c:v>508.15</c:v>
                </c:pt>
                <c:pt idx="20943">
                  <c:v>671.63</c:v>
                </c:pt>
                <c:pt idx="20944">
                  <c:v>0.62</c:v>
                </c:pt>
                <c:pt idx="20945">
                  <c:v>132.41</c:v>
                </c:pt>
                <c:pt idx="20946">
                  <c:v>465.86</c:v>
                </c:pt>
                <c:pt idx="20947">
                  <c:v>480.57</c:v>
                </c:pt>
                <c:pt idx="20948">
                  <c:v>414.93</c:v>
                </c:pt>
                <c:pt idx="20949">
                  <c:v>209.02</c:v>
                </c:pt>
                <c:pt idx="20950">
                  <c:v>458.09</c:v>
                </c:pt>
                <c:pt idx="20951">
                  <c:v>312.45999999999998</c:v>
                </c:pt>
                <c:pt idx="20952">
                  <c:v>423.28</c:v>
                </c:pt>
                <c:pt idx="20953">
                  <c:v>69.540000000000006</c:v>
                </c:pt>
                <c:pt idx="20954">
                  <c:v>0.62</c:v>
                </c:pt>
                <c:pt idx="20955">
                  <c:v>0.62</c:v>
                </c:pt>
                <c:pt idx="20956">
                  <c:v>127.73</c:v>
                </c:pt>
                <c:pt idx="20957">
                  <c:v>147.83000000000001</c:v>
                </c:pt>
                <c:pt idx="20958">
                  <c:v>279.97000000000003</c:v>
                </c:pt>
                <c:pt idx="20959">
                  <c:v>291.83999999999997</c:v>
                </c:pt>
                <c:pt idx="20960">
                  <c:v>588.84</c:v>
                </c:pt>
                <c:pt idx="20961">
                  <c:v>167.24</c:v>
                </c:pt>
                <c:pt idx="20962">
                  <c:v>395.95</c:v>
                </c:pt>
                <c:pt idx="20963">
                  <c:v>449.59</c:v>
                </c:pt>
                <c:pt idx="20964">
                  <c:v>79.540000000000006</c:v>
                </c:pt>
                <c:pt idx="20965">
                  <c:v>212.12</c:v>
                </c:pt>
                <c:pt idx="20966">
                  <c:v>414.46</c:v>
                </c:pt>
                <c:pt idx="20967">
                  <c:v>0.62</c:v>
                </c:pt>
                <c:pt idx="20968">
                  <c:v>494.87</c:v>
                </c:pt>
                <c:pt idx="20969">
                  <c:v>51.15</c:v>
                </c:pt>
                <c:pt idx="20970">
                  <c:v>542.04</c:v>
                </c:pt>
                <c:pt idx="20971">
                  <c:v>212.17</c:v>
                </c:pt>
                <c:pt idx="20972">
                  <c:v>434.46</c:v>
                </c:pt>
                <c:pt idx="20973">
                  <c:v>746.34</c:v>
                </c:pt>
                <c:pt idx="20974">
                  <c:v>412.81</c:v>
                </c:pt>
                <c:pt idx="20975">
                  <c:v>103.81</c:v>
                </c:pt>
                <c:pt idx="20976">
                  <c:v>132.13</c:v>
                </c:pt>
                <c:pt idx="20977">
                  <c:v>135.30000000000001</c:v>
                </c:pt>
                <c:pt idx="20978">
                  <c:v>0.62</c:v>
                </c:pt>
                <c:pt idx="20979">
                  <c:v>422.37</c:v>
                </c:pt>
                <c:pt idx="20980">
                  <c:v>201.25</c:v>
                </c:pt>
                <c:pt idx="20981">
                  <c:v>139.81</c:v>
                </c:pt>
                <c:pt idx="20982">
                  <c:v>44.36</c:v>
                </c:pt>
                <c:pt idx="20983">
                  <c:v>177.73</c:v>
                </c:pt>
                <c:pt idx="20984">
                  <c:v>14.32</c:v>
                </c:pt>
                <c:pt idx="20985">
                  <c:v>364.05</c:v>
                </c:pt>
                <c:pt idx="20986">
                  <c:v>169.39</c:v>
                </c:pt>
                <c:pt idx="20987">
                  <c:v>218.24</c:v>
                </c:pt>
                <c:pt idx="20988">
                  <c:v>108.74</c:v>
                </c:pt>
                <c:pt idx="20989">
                  <c:v>247.52</c:v>
                </c:pt>
                <c:pt idx="20990">
                  <c:v>172.57</c:v>
                </c:pt>
                <c:pt idx="20991">
                  <c:v>246.39</c:v>
                </c:pt>
                <c:pt idx="20992">
                  <c:v>275.39</c:v>
                </c:pt>
                <c:pt idx="20993">
                  <c:v>187.52</c:v>
                </c:pt>
                <c:pt idx="20994">
                  <c:v>58.97</c:v>
                </c:pt>
                <c:pt idx="20995">
                  <c:v>178.9</c:v>
                </c:pt>
                <c:pt idx="20996">
                  <c:v>0.62</c:v>
                </c:pt>
                <c:pt idx="20997">
                  <c:v>401.21</c:v>
                </c:pt>
                <c:pt idx="20998">
                  <c:v>273.35000000000002</c:v>
                </c:pt>
                <c:pt idx="20999">
                  <c:v>176.94</c:v>
                </c:pt>
                <c:pt idx="21000">
                  <c:v>0.62</c:v>
                </c:pt>
                <c:pt idx="21001">
                  <c:v>320.37</c:v>
                </c:pt>
                <c:pt idx="21002">
                  <c:v>882.32</c:v>
                </c:pt>
                <c:pt idx="21003">
                  <c:v>575.54</c:v>
                </c:pt>
                <c:pt idx="21004">
                  <c:v>694.72</c:v>
                </c:pt>
                <c:pt idx="21005">
                  <c:v>203.54</c:v>
                </c:pt>
                <c:pt idx="21006">
                  <c:v>461.92</c:v>
                </c:pt>
                <c:pt idx="21007">
                  <c:v>122.68</c:v>
                </c:pt>
                <c:pt idx="21008">
                  <c:v>475.73</c:v>
                </c:pt>
                <c:pt idx="21009">
                  <c:v>171.05</c:v>
                </c:pt>
                <c:pt idx="21010">
                  <c:v>0.62</c:v>
                </c:pt>
                <c:pt idx="21011">
                  <c:v>177.77</c:v>
                </c:pt>
                <c:pt idx="21012">
                  <c:v>0.62</c:v>
                </c:pt>
                <c:pt idx="21013">
                  <c:v>500.49</c:v>
                </c:pt>
                <c:pt idx="21014">
                  <c:v>449.62</c:v>
                </c:pt>
                <c:pt idx="21015">
                  <c:v>320.97000000000003</c:v>
                </c:pt>
                <c:pt idx="21016">
                  <c:v>172.28</c:v>
                </c:pt>
                <c:pt idx="21017">
                  <c:v>335.75</c:v>
                </c:pt>
                <c:pt idx="21018">
                  <c:v>664.25</c:v>
                </c:pt>
                <c:pt idx="21019">
                  <c:v>351.99</c:v>
                </c:pt>
                <c:pt idx="21020">
                  <c:v>92.06</c:v>
                </c:pt>
                <c:pt idx="21021">
                  <c:v>541.88</c:v>
                </c:pt>
                <c:pt idx="21022">
                  <c:v>119.9</c:v>
                </c:pt>
                <c:pt idx="21023">
                  <c:v>423.28</c:v>
                </c:pt>
                <c:pt idx="21024">
                  <c:v>372.64</c:v>
                </c:pt>
                <c:pt idx="21025">
                  <c:v>49.76</c:v>
                </c:pt>
                <c:pt idx="21026">
                  <c:v>9.75</c:v>
                </c:pt>
                <c:pt idx="21027">
                  <c:v>121.93</c:v>
                </c:pt>
                <c:pt idx="21028">
                  <c:v>111.26</c:v>
                </c:pt>
                <c:pt idx="21029">
                  <c:v>205.16</c:v>
                </c:pt>
                <c:pt idx="21030">
                  <c:v>123.16</c:v>
                </c:pt>
                <c:pt idx="21031">
                  <c:v>0.62</c:v>
                </c:pt>
                <c:pt idx="21032">
                  <c:v>0.62</c:v>
                </c:pt>
                <c:pt idx="21033">
                  <c:v>370.35</c:v>
                </c:pt>
                <c:pt idx="21034">
                  <c:v>264.52</c:v>
                </c:pt>
                <c:pt idx="21035">
                  <c:v>220.47</c:v>
                </c:pt>
                <c:pt idx="21036">
                  <c:v>102.21</c:v>
                </c:pt>
                <c:pt idx="21037">
                  <c:v>415.77</c:v>
                </c:pt>
                <c:pt idx="21038">
                  <c:v>328.75</c:v>
                </c:pt>
                <c:pt idx="21039">
                  <c:v>58.7</c:v>
                </c:pt>
                <c:pt idx="21040">
                  <c:v>594.33000000000004</c:v>
                </c:pt>
                <c:pt idx="21041">
                  <c:v>400.7</c:v>
                </c:pt>
                <c:pt idx="21042">
                  <c:v>732.99</c:v>
                </c:pt>
                <c:pt idx="21043">
                  <c:v>22.86</c:v>
                </c:pt>
                <c:pt idx="21044">
                  <c:v>246.64</c:v>
                </c:pt>
                <c:pt idx="21045">
                  <c:v>191.29</c:v>
                </c:pt>
                <c:pt idx="21046">
                  <c:v>562</c:v>
                </c:pt>
                <c:pt idx="21047">
                  <c:v>353.49</c:v>
                </c:pt>
                <c:pt idx="21048">
                  <c:v>598.41999999999996</c:v>
                </c:pt>
                <c:pt idx="21049">
                  <c:v>445.09</c:v>
                </c:pt>
                <c:pt idx="21050">
                  <c:v>321.88</c:v>
                </c:pt>
                <c:pt idx="21051">
                  <c:v>111.49</c:v>
                </c:pt>
                <c:pt idx="21052">
                  <c:v>348.2</c:v>
                </c:pt>
                <c:pt idx="21053">
                  <c:v>290.52999999999997</c:v>
                </c:pt>
                <c:pt idx="21054">
                  <c:v>229</c:v>
                </c:pt>
                <c:pt idx="21055">
                  <c:v>244.42</c:v>
                </c:pt>
                <c:pt idx="21056">
                  <c:v>222.75</c:v>
                </c:pt>
                <c:pt idx="21057">
                  <c:v>413.36</c:v>
                </c:pt>
                <c:pt idx="21058">
                  <c:v>524.33000000000004</c:v>
                </c:pt>
                <c:pt idx="21059">
                  <c:v>373.55</c:v>
                </c:pt>
                <c:pt idx="21060">
                  <c:v>30.8</c:v>
                </c:pt>
                <c:pt idx="21061">
                  <c:v>308.5</c:v>
                </c:pt>
                <c:pt idx="21062">
                  <c:v>219.58</c:v>
                </c:pt>
                <c:pt idx="21063">
                  <c:v>212.87</c:v>
                </c:pt>
                <c:pt idx="21064">
                  <c:v>120.49</c:v>
                </c:pt>
                <c:pt idx="21065">
                  <c:v>310.35000000000002</c:v>
                </c:pt>
                <c:pt idx="21066">
                  <c:v>613.66</c:v>
                </c:pt>
                <c:pt idx="21067">
                  <c:v>288.73</c:v>
                </c:pt>
                <c:pt idx="21068">
                  <c:v>514.74</c:v>
                </c:pt>
                <c:pt idx="21069">
                  <c:v>97.91</c:v>
                </c:pt>
                <c:pt idx="21070">
                  <c:v>284.17</c:v>
                </c:pt>
                <c:pt idx="21071">
                  <c:v>93.9</c:v>
                </c:pt>
                <c:pt idx="21072">
                  <c:v>117.82</c:v>
                </c:pt>
                <c:pt idx="21073">
                  <c:v>492.09</c:v>
                </c:pt>
                <c:pt idx="21074">
                  <c:v>445.85</c:v>
                </c:pt>
                <c:pt idx="21075">
                  <c:v>388.85</c:v>
                </c:pt>
                <c:pt idx="21076">
                  <c:v>788.37</c:v>
                </c:pt>
                <c:pt idx="21077">
                  <c:v>319.85000000000002</c:v>
                </c:pt>
                <c:pt idx="21078">
                  <c:v>199.15</c:v>
                </c:pt>
                <c:pt idx="21079">
                  <c:v>606.02</c:v>
                </c:pt>
                <c:pt idx="21080">
                  <c:v>192.34</c:v>
                </c:pt>
                <c:pt idx="21081">
                  <c:v>133.25</c:v>
                </c:pt>
                <c:pt idx="21082">
                  <c:v>265.42</c:v>
                </c:pt>
                <c:pt idx="21083">
                  <c:v>127.33</c:v>
                </c:pt>
                <c:pt idx="21084">
                  <c:v>124.19</c:v>
                </c:pt>
                <c:pt idx="21085">
                  <c:v>0.62</c:v>
                </c:pt>
                <c:pt idx="21086">
                  <c:v>188.62</c:v>
                </c:pt>
                <c:pt idx="21087">
                  <c:v>91.93</c:v>
                </c:pt>
                <c:pt idx="21088">
                  <c:v>116.81</c:v>
                </c:pt>
                <c:pt idx="21089">
                  <c:v>0.62</c:v>
                </c:pt>
                <c:pt idx="21090">
                  <c:v>162.74</c:v>
                </c:pt>
                <c:pt idx="21091">
                  <c:v>19.149999999999999</c:v>
                </c:pt>
                <c:pt idx="21092">
                  <c:v>163.24</c:v>
                </c:pt>
                <c:pt idx="21093">
                  <c:v>216.62</c:v>
                </c:pt>
                <c:pt idx="21094">
                  <c:v>518.13</c:v>
                </c:pt>
                <c:pt idx="21095">
                  <c:v>220.89</c:v>
                </c:pt>
                <c:pt idx="21096">
                  <c:v>0.62</c:v>
                </c:pt>
                <c:pt idx="21097">
                  <c:v>80.739999999999995</c:v>
                </c:pt>
                <c:pt idx="21098">
                  <c:v>89.01</c:v>
                </c:pt>
                <c:pt idx="21099">
                  <c:v>169.39</c:v>
                </c:pt>
                <c:pt idx="21100">
                  <c:v>184.44</c:v>
                </c:pt>
                <c:pt idx="21101">
                  <c:v>322.93</c:v>
                </c:pt>
                <c:pt idx="21102">
                  <c:v>113.37</c:v>
                </c:pt>
                <c:pt idx="21103">
                  <c:v>365.42</c:v>
                </c:pt>
                <c:pt idx="21104">
                  <c:v>85.92</c:v>
                </c:pt>
                <c:pt idx="21105">
                  <c:v>54.83</c:v>
                </c:pt>
                <c:pt idx="21106">
                  <c:v>77.34</c:v>
                </c:pt>
                <c:pt idx="21107">
                  <c:v>175.81</c:v>
                </c:pt>
                <c:pt idx="21108">
                  <c:v>445.25</c:v>
                </c:pt>
                <c:pt idx="21109">
                  <c:v>82.21</c:v>
                </c:pt>
                <c:pt idx="21110">
                  <c:v>222.97</c:v>
                </c:pt>
                <c:pt idx="21111">
                  <c:v>343.94</c:v>
                </c:pt>
                <c:pt idx="21112">
                  <c:v>79.430000000000007</c:v>
                </c:pt>
                <c:pt idx="21113">
                  <c:v>193.2</c:v>
                </c:pt>
                <c:pt idx="21114">
                  <c:v>0.62</c:v>
                </c:pt>
                <c:pt idx="21115">
                  <c:v>408.68</c:v>
                </c:pt>
                <c:pt idx="21116">
                  <c:v>370.67</c:v>
                </c:pt>
                <c:pt idx="21117">
                  <c:v>723.87</c:v>
                </c:pt>
                <c:pt idx="21118">
                  <c:v>323.72000000000003</c:v>
                </c:pt>
                <c:pt idx="21119">
                  <c:v>705.49</c:v>
                </c:pt>
                <c:pt idx="21120">
                  <c:v>41.76</c:v>
                </c:pt>
                <c:pt idx="21121">
                  <c:v>97.18</c:v>
                </c:pt>
                <c:pt idx="21122">
                  <c:v>181</c:v>
                </c:pt>
                <c:pt idx="21123">
                  <c:v>477.53</c:v>
                </c:pt>
                <c:pt idx="21124">
                  <c:v>914.05</c:v>
                </c:pt>
                <c:pt idx="21125">
                  <c:v>300.49</c:v>
                </c:pt>
                <c:pt idx="21126">
                  <c:v>128.59</c:v>
                </c:pt>
                <c:pt idx="21127">
                  <c:v>204.08</c:v>
                </c:pt>
                <c:pt idx="21128">
                  <c:v>334.82</c:v>
                </c:pt>
                <c:pt idx="21129">
                  <c:v>268.45999999999998</c:v>
                </c:pt>
                <c:pt idx="21130">
                  <c:v>150.76</c:v>
                </c:pt>
                <c:pt idx="21131">
                  <c:v>201.87</c:v>
                </c:pt>
                <c:pt idx="21132">
                  <c:v>505.03</c:v>
                </c:pt>
                <c:pt idx="21133">
                  <c:v>434.37</c:v>
                </c:pt>
                <c:pt idx="21134">
                  <c:v>379.7</c:v>
                </c:pt>
                <c:pt idx="21135">
                  <c:v>205.3</c:v>
                </c:pt>
                <c:pt idx="21136">
                  <c:v>406.55</c:v>
                </c:pt>
                <c:pt idx="21137">
                  <c:v>766.05</c:v>
                </c:pt>
                <c:pt idx="21138">
                  <c:v>329.78</c:v>
                </c:pt>
                <c:pt idx="21139">
                  <c:v>243.38</c:v>
                </c:pt>
                <c:pt idx="21140">
                  <c:v>190.97</c:v>
                </c:pt>
                <c:pt idx="21141">
                  <c:v>77.959999999999994</c:v>
                </c:pt>
                <c:pt idx="21142">
                  <c:v>112.77</c:v>
                </c:pt>
                <c:pt idx="21143">
                  <c:v>312.20999999999998</c:v>
                </c:pt>
                <c:pt idx="21144">
                  <c:v>182.59</c:v>
                </c:pt>
                <c:pt idx="21145">
                  <c:v>149.22999999999999</c:v>
                </c:pt>
                <c:pt idx="21146">
                  <c:v>97.34</c:v>
                </c:pt>
                <c:pt idx="21147">
                  <c:v>627.22</c:v>
                </c:pt>
                <c:pt idx="21148">
                  <c:v>0.62</c:v>
                </c:pt>
                <c:pt idx="21149">
                  <c:v>272.47000000000003</c:v>
                </c:pt>
                <c:pt idx="21150">
                  <c:v>125.51</c:v>
                </c:pt>
                <c:pt idx="21151">
                  <c:v>332.11</c:v>
                </c:pt>
                <c:pt idx="21152">
                  <c:v>378.89</c:v>
                </c:pt>
                <c:pt idx="21153">
                  <c:v>377.29</c:v>
                </c:pt>
                <c:pt idx="21154">
                  <c:v>348.52</c:v>
                </c:pt>
                <c:pt idx="21155">
                  <c:v>161.37</c:v>
                </c:pt>
                <c:pt idx="21156">
                  <c:v>349.95</c:v>
                </c:pt>
                <c:pt idx="21157">
                  <c:v>70.89</c:v>
                </c:pt>
                <c:pt idx="21158">
                  <c:v>321.58999999999997</c:v>
                </c:pt>
                <c:pt idx="21159">
                  <c:v>128.13999999999999</c:v>
                </c:pt>
                <c:pt idx="21160">
                  <c:v>535.66</c:v>
                </c:pt>
                <c:pt idx="21161">
                  <c:v>773.87</c:v>
                </c:pt>
                <c:pt idx="21162">
                  <c:v>218.6</c:v>
                </c:pt>
                <c:pt idx="21163">
                  <c:v>626.26</c:v>
                </c:pt>
                <c:pt idx="21164">
                  <c:v>145.13</c:v>
                </c:pt>
                <c:pt idx="21165">
                  <c:v>311.29000000000002</c:v>
                </c:pt>
                <c:pt idx="21166">
                  <c:v>80.83</c:v>
                </c:pt>
                <c:pt idx="21167">
                  <c:v>495.65</c:v>
                </c:pt>
                <c:pt idx="21168">
                  <c:v>246.38</c:v>
                </c:pt>
                <c:pt idx="21169">
                  <c:v>303.20999999999998</c:v>
                </c:pt>
                <c:pt idx="21170">
                  <c:v>37.61</c:v>
                </c:pt>
                <c:pt idx="21171">
                  <c:v>447.07</c:v>
                </c:pt>
                <c:pt idx="21172">
                  <c:v>267.89</c:v>
                </c:pt>
                <c:pt idx="21173">
                  <c:v>234.88</c:v>
                </c:pt>
                <c:pt idx="21174">
                  <c:v>605.44000000000005</c:v>
                </c:pt>
                <c:pt idx="21175">
                  <c:v>404.58</c:v>
                </c:pt>
                <c:pt idx="21176">
                  <c:v>1021.59</c:v>
                </c:pt>
                <c:pt idx="21177">
                  <c:v>650.47</c:v>
                </c:pt>
                <c:pt idx="21178">
                  <c:v>294.58</c:v>
                </c:pt>
                <c:pt idx="21179">
                  <c:v>893.63</c:v>
                </c:pt>
                <c:pt idx="21180">
                  <c:v>125.22</c:v>
                </c:pt>
                <c:pt idx="21181">
                  <c:v>189.25</c:v>
                </c:pt>
                <c:pt idx="21182">
                  <c:v>121.53</c:v>
                </c:pt>
                <c:pt idx="21183">
                  <c:v>590.92999999999995</c:v>
                </c:pt>
                <c:pt idx="21184">
                  <c:v>58.62</c:v>
                </c:pt>
                <c:pt idx="21185">
                  <c:v>182.5</c:v>
                </c:pt>
                <c:pt idx="21186">
                  <c:v>823.09</c:v>
                </c:pt>
                <c:pt idx="21187">
                  <c:v>171.5</c:v>
                </c:pt>
                <c:pt idx="21188">
                  <c:v>55.05</c:v>
                </c:pt>
                <c:pt idx="21189">
                  <c:v>203.43</c:v>
                </c:pt>
                <c:pt idx="21190">
                  <c:v>283.88</c:v>
                </c:pt>
                <c:pt idx="21191">
                  <c:v>226.02</c:v>
                </c:pt>
                <c:pt idx="21192">
                  <c:v>318.43</c:v>
                </c:pt>
                <c:pt idx="21193">
                  <c:v>286.57</c:v>
                </c:pt>
                <c:pt idx="21194">
                  <c:v>19.809999999999999</c:v>
                </c:pt>
                <c:pt idx="21195">
                  <c:v>34.549999999999997</c:v>
                </c:pt>
                <c:pt idx="21196">
                  <c:v>250.47</c:v>
                </c:pt>
                <c:pt idx="21197">
                  <c:v>218.76</c:v>
                </c:pt>
                <c:pt idx="21198">
                  <c:v>0.62</c:v>
                </c:pt>
                <c:pt idx="21199">
                  <c:v>431</c:v>
                </c:pt>
                <c:pt idx="21200">
                  <c:v>789.15</c:v>
                </c:pt>
                <c:pt idx="21201">
                  <c:v>510.69</c:v>
                </c:pt>
                <c:pt idx="21202">
                  <c:v>624.6</c:v>
                </c:pt>
                <c:pt idx="21203">
                  <c:v>486.51</c:v>
                </c:pt>
                <c:pt idx="21204">
                  <c:v>311.04000000000002</c:v>
                </c:pt>
                <c:pt idx="21205">
                  <c:v>0.62</c:v>
                </c:pt>
                <c:pt idx="21206">
                  <c:v>239.87</c:v>
                </c:pt>
                <c:pt idx="21207">
                  <c:v>27.08</c:v>
                </c:pt>
                <c:pt idx="21208">
                  <c:v>548.03</c:v>
                </c:pt>
                <c:pt idx="21209">
                  <c:v>401.87</c:v>
                </c:pt>
                <c:pt idx="21210">
                  <c:v>135.55000000000001</c:v>
                </c:pt>
                <c:pt idx="21211">
                  <c:v>239.18</c:v>
                </c:pt>
                <c:pt idx="21212">
                  <c:v>118.65</c:v>
                </c:pt>
                <c:pt idx="21213">
                  <c:v>56.12</c:v>
                </c:pt>
                <c:pt idx="21214">
                  <c:v>290.55</c:v>
                </c:pt>
                <c:pt idx="21215">
                  <c:v>535.71</c:v>
                </c:pt>
                <c:pt idx="21216">
                  <c:v>29.63</c:v>
                </c:pt>
                <c:pt idx="21217">
                  <c:v>409.38</c:v>
                </c:pt>
                <c:pt idx="21218">
                  <c:v>608.80999999999995</c:v>
                </c:pt>
                <c:pt idx="21219">
                  <c:v>0.62</c:v>
                </c:pt>
                <c:pt idx="21220">
                  <c:v>210.6</c:v>
                </c:pt>
                <c:pt idx="21221">
                  <c:v>272.37</c:v>
                </c:pt>
                <c:pt idx="21222">
                  <c:v>18.64</c:v>
                </c:pt>
                <c:pt idx="21223">
                  <c:v>130.94999999999999</c:v>
                </c:pt>
                <c:pt idx="21224">
                  <c:v>353.96</c:v>
                </c:pt>
                <c:pt idx="21225">
                  <c:v>310.27999999999997</c:v>
                </c:pt>
                <c:pt idx="21226">
                  <c:v>202.83</c:v>
                </c:pt>
                <c:pt idx="21227">
                  <c:v>143.18</c:v>
                </c:pt>
                <c:pt idx="21228">
                  <c:v>279.36</c:v>
                </c:pt>
                <c:pt idx="21229">
                  <c:v>0.62</c:v>
                </c:pt>
                <c:pt idx="21230">
                  <c:v>118.33</c:v>
                </c:pt>
                <c:pt idx="21231">
                  <c:v>480.73</c:v>
                </c:pt>
                <c:pt idx="21232">
                  <c:v>281.43</c:v>
                </c:pt>
                <c:pt idx="21233">
                  <c:v>0.62</c:v>
                </c:pt>
                <c:pt idx="21234">
                  <c:v>205.52</c:v>
                </c:pt>
                <c:pt idx="21235">
                  <c:v>265.06</c:v>
                </c:pt>
                <c:pt idx="21236">
                  <c:v>331.32</c:v>
                </c:pt>
                <c:pt idx="21237">
                  <c:v>700.93</c:v>
                </c:pt>
                <c:pt idx="21238">
                  <c:v>137.77000000000001</c:v>
                </c:pt>
                <c:pt idx="21239">
                  <c:v>230.2</c:v>
                </c:pt>
                <c:pt idx="21240">
                  <c:v>318.39999999999998</c:v>
                </c:pt>
                <c:pt idx="21241">
                  <c:v>418.61</c:v>
                </c:pt>
                <c:pt idx="21242">
                  <c:v>92.54</c:v>
                </c:pt>
                <c:pt idx="21243">
                  <c:v>286.72000000000003</c:v>
                </c:pt>
                <c:pt idx="21244">
                  <c:v>247.69</c:v>
                </c:pt>
                <c:pt idx="21245">
                  <c:v>347.08</c:v>
                </c:pt>
                <c:pt idx="21246">
                  <c:v>93.26</c:v>
                </c:pt>
                <c:pt idx="21247">
                  <c:v>193.95</c:v>
                </c:pt>
                <c:pt idx="21248">
                  <c:v>327.3</c:v>
                </c:pt>
                <c:pt idx="21249">
                  <c:v>337.59</c:v>
                </c:pt>
                <c:pt idx="21250">
                  <c:v>111.62</c:v>
                </c:pt>
                <c:pt idx="21251">
                  <c:v>114.78</c:v>
                </c:pt>
                <c:pt idx="21252">
                  <c:v>1721.48</c:v>
                </c:pt>
                <c:pt idx="21253">
                  <c:v>1413.65</c:v>
                </c:pt>
                <c:pt idx="21254">
                  <c:v>1261.97</c:v>
                </c:pt>
                <c:pt idx="21255">
                  <c:v>491.29</c:v>
                </c:pt>
                <c:pt idx="21256">
                  <c:v>755.63</c:v>
                </c:pt>
                <c:pt idx="21257">
                  <c:v>963.26</c:v>
                </c:pt>
                <c:pt idx="21258">
                  <c:v>621.54999999999995</c:v>
                </c:pt>
                <c:pt idx="21259">
                  <c:v>664.97</c:v>
                </c:pt>
                <c:pt idx="21260">
                  <c:v>665.08</c:v>
                </c:pt>
                <c:pt idx="21261">
                  <c:v>761.56</c:v>
                </c:pt>
                <c:pt idx="21262">
                  <c:v>213.85</c:v>
                </c:pt>
                <c:pt idx="21263">
                  <c:v>498.61</c:v>
                </c:pt>
                <c:pt idx="21264">
                  <c:v>424.33</c:v>
                </c:pt>
                <c:pt idx="21265">
                  <c:v>710.09</c:v>
                </c:pt>
                <c:pt idx="21266">
                  <c:v>776.62</c:v>
                </c:pt>
                <c:pt idx="21267">
                  <c:v>357.92</c:v>
                </c:pt>
                <c:pt idx="21268">
                  <c:v>480.15</c:v>
                </c:pt>
                <c:pt idx="21269">
                  <c:v>835.56</c:v>
                </c:pt>
                <c:pt idx="21270">
                  <c:v>714.87</c:v>
                </c:pt>
                <c:pt idx="21271">
                  <c:v>459.33</c:v>
                </c:pt>
                <c:pt idx="21272">
                  <c:v>125.1</c:v>
                </c:pt>
                <c:pt idx="21273">
                  <c:v>895.56</c:v>
                </c:pt>
                <c:pt idx="21274">
                  <c:v>574.74</c:v>
                </c:pt>
                <c:pt idx="21275">
                  <c:v>230.76</c:v>
                </c:pt>
                <c:pt idx="21276">
                  <c:v>278.77999999999997</c:v>
                </c:pt>
                <c:pt idx="21277">
                  <c:v>806.66</c:v>
                </c:pt>
                <c:pt idx="21278">
                  <c:v>668.41</c:v>
                </c:pt>
                <c:pt idx="21279">
                  <c:v>719.87</c:v>
                </c:pt>
                <c:pt idx="21280">
                  <c:v>1228.93</c:v>
                </c:pt>
                <c:pt idx="21281">
                  <c:v>579.29999999999995</c:v>
                </c:pt>
                <c:pt idx="21282">
                  <c:v>381.05</c:v>
                </c:pt>
                <c:pt idx="21283">
                  <c:v>0.62</c:v>
                </c:pt>
                <c:pt idx="21284">
                  <c:v>259.45</c:v>
                </c:pt>
                <c:pt idx="21285">
                  <c:v>346.17</c:v>
                </c:pt>
                <c:pt idx="21286">
                  <c:v>257.20999999999998</c:v>
                </c:pt>
                <c:pt idx="21287">
                  <c:v>423.97</c:v>
                </c:pt>
                <c:pt idx="21288">
                  <c:v>132.08000000000001</c:v>
                </c:pt>
                <c:pt idx="21289">
                  <c:v>78.36</c:v>
                </c:pt>
                <c:pt idx="21290">
                  <c:v>449.5</c:v>
                </c:pt>
                <c:pt idx="21291">
                  <c:v>1142.18</c:v>
                </c:pt>
                <c:pt idx="21292">
                  <c:v>263.45</c:v>
                </c:pt>
                <c:pt idx="21293">
                  <c:v>463.63</c:v>
                </c:pt>
                <c:pt idx="21294">
                  <c:v>385.15</c:v>
                </c:pt>
                <c:pt idx="21295">
                  <c:v>259.26</c:v>
                </c:pt>
                <c:pt idx="21296">
                  <c:v>422.15</c:v>
                </c:pt>
                <c:pt idx="21297">
                  <c:v>217.85</c:v>
                </c:pt>
                <c:pt idx="21298">
                  <c:v>764.26</c:v>
                </c:pt>
                <c:pt idx="21299">
                  <c:v>708.54</c:v>
                </c:pt>
                <c:pt idx="21300">
                  <c:v>138.91</c:v>
                </c:pt>
                <c:pt idx="21301">
                  <c:v>298.94</c:v>
                </c:pt>
                <c:pt idx="21302">
                  <c:v>107.94</c:v>
                </c:pt>
                <c:pt idx="21303">
                  <c:v>214.27</c:v>
                </c:pt>
                <c:pt idx="21304">
                  <c:v>88.2</c:v>
                </c:pt>
                <c:pt idx="21305">
                  <c:v>493.08</c:v>
                </c:pt>
                <c:pt idx="21306">
                  <c:v>256.54000000000002</c:v>
                </c:pt>
                <c:pt idx="21307">
                  <c:v>689.14</c:v>
                </c:pt>
                <c:pt idx="21308">
                  <c:v>77.7</c:v>
                </c:pt>
                <c:pt idx="21309">
                  <c:v>568.71</c:v>
                </c:pt>
                <c:pt idx="21310">
                  <c:v>576.51</c:v>
                </c:pt>
                <c:pt idx="21311">
                  <c:v>743.07</c:v>
                </c:pt>
                <c:pt idx="21312">
                  <c:v>459.35</c:v>
                </c:pt>
                <c:pt idx="21313">
                  <c:v>419.14</c:v>
                </c:pt>
                <c:pt idx="21314">
                  <c:v>532.63</c:v>
                </c:pt>
                <c:pt idx="21315">
                  <c:v>621.47</c:v>
                </c:pt>
                <c:pt idx="21316">
                  <c:v>303.75</c:v>
                </c:pt>
                <c:pt idx="21317">
                  <c:v>1060.8699999999999</c:v>
                </c:pt>
                <c:pt idx="21318">
                  <c:v>199.9</c:v>
                </c:pt>
                <c:pt idx="21319">
                  <c:v>594.36</c:v>
                </c:pt>
                <c:pt idx="21320">
                  <c:v>940.35</c:v>
                </c:pt>
                <c:pt idx="21321">
                  <c:v>998.47</c:v>
                </c:pt>
                <c:pt idx="21322">
                  <c:v>665.46</c:v>
                </c:pt>
                <c:pt idx="21323">
                  <c:v>927.66</c:v>
                </c:pt>
                <c:pt idx="21324">
                  <c:v>972.64</c:v>
                </c:pt>
                <c:pt idx="21325">
                  <c:v>643.59</c:v>
                </c:pt>
                <c:pt idx="21326">
                  <c:v>985.97</c:v>
                </c:pt>
                <c:pt idx="21327">
                  <c:v>1149.8800000000001</c:v>
                </c:pt>
                <c:pt idx="21328">
                  <c:v>651.97</c:v>
                </c:pt>
                <c:pt idx="21329">
                  <c:v>349.13</c:v>
                </c:pt>
                <c:pt idx="21330">
                  <c:v>445.33</c:v>
                </c:pt>
                <c:pt idx="21331">
                  <c:v>0.62</c:v>
                </c:pt>
                <c:pt idx="21332">
                  <c:v>291.64</c:v>
                </c:pt>
                <c:pt idx="21333">
                  <c:v>100.45</c:v>
                </c:pt>
                <c:pt idx="21334">
                  <c:v>496.78</c:v>
                </c:pt>
                <c:pt idx="21335">
                  <c:v>275.26</c:v>
                </c:pt>
                <c:pt idx="21336">
                  <c:v>660.69</c:v>
                </c:pt>
                <c:pt idx="21337">
                  <c:v>521.52</c:v>
                </c:pt>
                <c:pt idx="21338">
                  <c:v>773.63</c:v>
                </c:pt>
                <c:pt idx="21339">
                  <c:v>668.46</c:v>
                </c:pt>
                <c:pt idx="21340">
                  <c:v>0.62</c:v>
                </c:pt>
                <c:pt idx="21341">
                  <c:v>580.95000000000005</c:v>
                </c:pt>
                <c:pt idx="21342">
                  <c:v>470.79</c:v>
                </c:pt>
                <c:pt idx="21343">
                  <c:v>651.4</c:v>
                </c:pt>
                <c:pt idx="21344">
                  <c:v>292.72000000000003</c:v>
                </c:pt>
                <c:pt idx="21345">
                  <c:v>404.86</c:v>
                </c:pt>
                <c:pt idx="21346">
                  <c:v>640.51</c:v>
                </c:pt>
                <c:pt idx="21347">
                  <c:v>123.88</c:v>
                </c:pt>
                <c:pt idx="21348">
                  <c:v>500.88</c:v>
                </c:pt>
                <c:pt idx="21349">
                  <c:v>842.88</c:v>
                </c:pt>
                <c:pt idx="21350">
                  <c:v>742.2</c:v>
                </c:pt>
                <c:pt idx="21351">
                  <c:v>1575.23</c:v>
                </c:pt>
                <c:pt idx="21352">
                  <c:v>1383.59</c:v>
                </c:pt>
                <c:pt idx="21353">
                  <c:v>1466.42</c:v>
                </c:pt>
                <c:pt idx="21354">
                  <c:v>573.49</c:v>
                </c:pt>
                <c:pt idx="21355">
                  <c:v>1120.54</c:v>
                </c:pt>
                <c:pt idx="21356">
                  <c:v>1150.25</c:v>
                </c:pt>
                <c:pt idx="21357">
                  <c:v>601.51</c:v>
                </c:pt>
                <c:pt idx="21358">
                  <c:v>301.35000000000002</c:v>
                </c:pt>
                <c:pt idx="21359">
                  <c:v>197.92</c:v>
                </c:pt>
                <c:pt idx="21360">
                  <c:v>177.68</c:v>
                </c:pt>
                <c:pt idx="21361">
                  <c:v>843.41</c:v>
                </c:pt>
                <c:pt idx="21362">
                  <c:v>1101.6300000000001</c:v>
                </c:pt>
                <c:pt idx="21363">
                  <c:v>1450.67</c:v>
                </c:pt>
                <c:pt idx="21364">
                  <c:v>856.58</c:v>
                </c:pt>
                <c:pt idx="21365">
                  <c:v>688.51</c:v>
                </c:pt>
                <c:pt idx="21366">
                  <c:v>496.59</c:v>
                </c:pt>
                <c:pt idx="21367">
                  <c:v>29.08</c:v>
                </c:pt>
                <c:pt idx="21368">
                  <c:v>748.31</c:v>
                </c:pt>
                <c:pt idx="21369">
                  <c:v>422.41</c:v>
                </c:pt>
                <c:pt idx="21370">
                  <c:v>965.11</c:v>
                </c:pt>
                <c:pt idx="21371">
                  <c:v>623.63</c:v>
                </c:pt>
                <c:pt idx="21372">
                  <c:v>439.82</c:v>
                </c:pt>
                <c:pt idx="21373">
                  <c:v>765.29</c:v>
                </c:pt>
                <c:pt idx="21374">
                  <c:v>651.25</c:v>
                </c:pt>
                <c:pt idx="21375">
                  <c:v>418.94</c:v>
                </c:pt>
                <c:pt idx="21376">
                  <c:v>303.45999999999998</c:v>
                </c:pt>
                <c:pt idx="21377">
                  <c:v>47.35</c:v>
                </c:pt>
                <c:pt idx="21378">
                  <c:v>524.09</c:v>
                </c:pt>
                <c:pt idx="21379">
                  <c:v>549.64</c:v>
                </c:pt>
                <c:pt idx="21380">
                  <c:v>302.14</c:v>
                </c:pt>
                <c:pt idx="21381">
                  <c:v>257.94</c:v>
                </c:pt>
                <c:pt idx="21382">
                  <c:v>380.63</c:v>
                </c:pt>
                <c:pt idx="21383">
                  <c:v>573.65</c:v>
                </c:pt>
                <c:pt idx="21384">
                  <c:v>353.27</c:v>
                </c:pt>
                <c:pt idx="21385">
                  <c:v>1299.43</c:v>
                </c:pt>
                <c:pt idx="21386">
                  <c:v>310.33</c:v>
                </c:pt>
                <c:pt idx="21387">
                  <c:v>1189.76</c:v>
                </c:pt>
                <c:pt idx="21388">
                  <c:v>507.83</c:v>
                </c:pt>
                <c:pt idx="21389">
                  <c:v>444.84</c:v>
                </c:pt>
                <c:pt idx="21390">
                  <c:v>47</c:v>
                </c:pt>
                <c:pt idx="21391">
                  <c:v>361.64</c:v>
                </c:pt>
                <c:pt idx="21392">
                  <c:v>209.94</c:v>
                </c:pt>
                <c:pt idx="21393">
                  <c:v>989.51</c:v>
                </c:pt>
                <c:pt idx="21394">
                  <c:v>267.39</c:v>
                </c:pt>
                <c:pt idx="21395">
                  <c:v>253.4</c:v>
                </c:pt>
                <c:pt idx="21396">
                  <c:v>1367.5</c:v>
                </c:pt>
                <c:pt idx="21397">
                  <c:v>806.05</c:v>
                </c:pt>
                <c:pt idx="21398">
                  <c:v>535.08000000000004</c:v>
                </c:pt>
                <c:pt idx="21399">
                  <c:v>660.61</c:v>
                </c:pt>
                <c:pt idx="21400">
                  <c:v>255.4</c:v>
                </c:pt>
                <c:pt idx="21401">
                  <c:v>547.07000000000005</c:v>
                </c:pt>
                <c:pt idx="21402">
                  <c:v>362.59</c:v>
                </c:pt>
                <c:pt idx="21403">
                  <c:v>130.66</c:v>
                </c:pt>
                <c:pt idx="21404">
                  <c:v>309.47000000000003</c:v>
                </c:pt>
                <c:pt idx="21405">
                  <c:v>324.25</c:v>
                </c:pt>
                <c:pt idx="21406">
                  <c:v>538.24</c:v>
                </c:pt>
                <c:pt idx="21407">
                  <c:v>353.6</c:v>
                </c:pt>
                <c:pt idx="21408">
                  <c:v>413.06</c:v>
                </c:pt>
                <c:pt idx="21409">
                  <c:v>592.78</c:v>
                </c:pt>
                <c:pt idx="21410">
                  <c:v>484.04</c:v>
                </c:pt>
                <c:pt idx="21411">
                  <c:v>387.71</c:v>
                </c:pt>
                <c:pt idx="21412">
                  <c:v>1043.42</c:v>
                </c:pt>
                <c:pt idx="21413">
                  <c:v>1326.67</c:v>
                </c:pt>
                <c:pt idx="21414">
                  <c:v>1092.3599999999999</c:v>
                </c:pt>
                <c:pt idx="21415">
                  <c:v>569.54999999999995</c:v>
                </c:pt>
                <c:pt idx="21416">
                  <c:v>422.56</c:v>
                </c:pt>
                <c:pt idx="21417">
                  <c:v>536.19000000000005</c:v>
                </c:pt>
                <c:pt idx="21418">
                  <c:v>284.17</c:v>
                </c:pt>
                <c:pt idx="21419">
                  <c:v>390.36</c:v>
                </c:pt>
                <c:pt idx="21420">
                  <c:v>335.36</c:v>
                </c:pt>
                <c:pt idx="21421">
                  <c:v>108.96</c:v>
                </c:pt>
                <c:pt idx="21422">
                  <c:v>659.19</c:v>
                </c:pt>
                <c:pt idx="21423">
                  <c:v>299.25</c:v>
                </c:pt>
                <c:pt idx="21424">
                  <c:v>415.54</c:v>
                </c:pt>
                <c:pt idx="21425">
                  <c:v>0.62</c:v>
                </c:pt>
                <c:pt idx="21426">
                  <c:v>155.02000000000001</c:v>
                </c:pt>
                <c:pt idx="21427">
                  <c:v>431.47</c:v>
                </c:pt>
                <c:pt idx="21428">
                  <c:v>618.61</c:v>
                </c:pt>
                <c:pt idx="21429">
                  <c:v>687</c:v>
                </c:pt>
                <c:pt idx="21430">
                  <c:v>230.1</c:v>
                </c:pt>
                <c:pt idx="21431">
                  <c:v>38.57</c:v>
                </c:pt>
                <c:pt idx="21432">
                  <c:v>411.65</c:v>
                </c:pt>
                <c:pt idx="21433">
                  <c:v>574.79999999999995</c:v>
                </c:pt>
                <c:pt idx="21434">
                  <c:v>266.73</c:v>
                </c:pt>
                <c:pt idx="21435">
                  <c:v>439.02</c:v>
                </c:pt>
                <c:pt idx="21436">
                  <c:v>437.49</c:v>
                </c:pt>
                <c:pt idx="21437">
                  <c:v>28.79</c:v>
                </c:pt>
                <c:pt idx="21438">
                  <c:v>697.93</c:v>
                </c:pt>
                <c:pt idx="21439">
                  <c:v>769.39</c:v>
                </c:pt>
                <c:pt idx="21440">
                  <c:v>908</c:v>
                </c:pt>
                <c:pt idx="21441">
                  <c:v>1144.68</c:v>
                </c:pt>
                <c:pt idx="21442">
                  <c:v>196.05</c:v>
                </c:pt>
                <c:pt idx="21443">
                  <c:v>385.57</c:v>
                </c:pt>
                <c:pt idx="21444">
                  <c:v>125.41</c:v>
                </c:pt>
                <c:pt idx="21445">
                  <c:v>524.20000000000005</c:v>
                </c:pt>
                <c:pt idx="21446">
                  <c:v>57.91</c:v>
                </c:pt>
                <c:pt idx="21447">
                  <c:v>474</c:v>
                </c:pt>
                <c:pt idx="21448">
                  <c:v>266.13</c:v>
                </c:pt>
                <c:pt idx="21449">
                  <c:v>311.47000000000003</c:v>
                </c:pt>
                <c:pt idx="21450">
                  <c:v>350.15</c:v>
                </c:pt>
                <c:pt idx="21451">
                  <c:v>587.54999999999995</c:v>
                </c:pt>
                <c:pt idx="21452">
                  <c:v>338.17</c:v>
                </c:pt>
                <c:pt idx="21453">
                  <c:v>762.99</c:v>
                </c:pt>
                <c:pt idx="21454">
                  <c:v>897.07</c:v>
                </c:pt>
                <c:pt idx="21455">
                  <c:v>1209.47</c:v>
                </c:pt>
                <c:pt idx="21456">
                  <c:v>222.85</c:v>
                </c:pt>
                <c:pt idx="21457">
                  <c:v>171.25</c:v>
                </c:pt>
                <c:pt idx="21458">
                  <c:v>494.95</c:v>
                </c:pt>
                <c:pt idx="21459">
                  <c:v>613.1</c:v>
                </c:pt>
                <c:pt idx="21460">
                  <c:v>308.39999999999998</c:v>
                </c:pt>
                <c:pt idx="21461">
                  <c:v>194.13</c:v>
                </c:pt>
                <c:pt idx="21462">
                  <c:v>800.14</c:v>
                </c:pt>
                <c:pt idx="21463">
                  <c:v>1043.47</c:v>
                </c:pt>
                <c:pt idx="21464">
                  <c:v>1031.43</c:v>
                </c:pt>
                <c:pt idx="21465">
                  <c:v>704.6</c:v>
                </c:pt>
                <c:pt idx="21466">
                  <c:v>313.73</c:v>
                </c:pt>
                <c:pt idx="21467">
                  <c:v>458.68</c:v>
                </c:pt>
                <c:pt idx="21468">
                  <c:v>643.54</c:v>
                </c:pt>
                <c:pt idx="21469">
                  <c:v>589.17999999999995</c:v>
                </c:pt>
                <c:pt idx="21470">
                  <c:v>126.68</c:v>
                </c:pt>
                <c:pt idx="21471">
                  <c:v>0.62</c:v>
                </c:pt>
                <c:pt idx="21472">
                  <c:v>176.34</c:v>
                </c:pt>
                <c:pt idx="21473">
                  <c:v>561.67999999999995</c:v>
                </c:pt>
                <c:pt idx="21474">
                  <c:v>653.89</c:v>
                </c:pt>
                <c:pt idx="21475">
                  <c:v>471.03</c:v>
                </c:pt>
                <c:pt idx="21476">
                  <c:v>544.62</c:v>
                </c:pt>
                <c:pt idx="21477">
                  <c:v>1151.52</c:v>
                </c:pt>
                <c:pt idx="21478">
                  <c:v>571.19000000000005</c:v>
                </c:pt>
                <c:pt idx="21479">
                  <c:v>491.5</c:v>
                </c:pt>
                <c:pt idx="21480">
                  <c:v>1068.6400000000001</c:v>
                </c:pt>
                <c:pt idx="21481">
                  <c:v>1332.03</c:v>
                </c:pt>
                <c:pt idx="21482">
                  <c:v>271.75</c:v>
                </c:pt>
                <c:pt idx="21483">
                  <c:v>197.2</c:v>
                </c:pt>
                <c:pt idx="21484">
                  <c:v>936.9</c:v>
                </c:pt>
                <c:pt idx="21485">
                  <c:v>788.7</c:v>
                </c:pt>
                <c:pt idx="21486">
                  <c:v>92.52</c:v>
                </c:pt>
                <c:pt idx="21487">
                  <c:v>290.47000000000003</c:v>
                </c:pt>
                <c:pt idx="21488">
                  <c:v>661.83</c:v>
                </c:pt>
                <c:pt idx="21489">
                  <c:v>1086.5</c:v>
                </c:pt>
                <c:pt idx="21490">
                  <c:v>588.4</c:v>
                </c:pt>
                <c:pt idx="21491">
                  <c:v>895.42</c:v>
                </c:pt>
                <c:pt idx="21492">
                  <c:v>1096.46</c:v>
                </c:pt>
                <c:pt idx="21493">
                  <c:v>2196.52</c:v>
                </c:pt>
                <c:pt idx="21494">
                  <c:v>1294.55</c:v>
                </c:pt>
                <c:pt idx="21495">
                  <c:v>710.33</c:v>
                </c:pt>
                <c:pt idx="21496">
                  <c:v>1520.33</c:v>
                </c:pt>
                <c:pt idx="21497">
                  <c:v>1008.82</c:v>
                </c:pt>
                <c:pt idx="21498">
                  <c:v>656.69</c:v>
                </c:pt>
                <c:pt idx="21499">
                  <c:v>277.35000000000002</c:v>
                </c:pt>
                <c:pt idx="21500">
                  <c:v>454.43</c:v>
                </c:pt>
                <c:pt idx="21501">
                  <c:v>207.38</c:v>
                </c:pt>
                <c:pt idx="21502">
                  <c:v>454.03</c:v>
                </c:pt>
                <c:pt idx="21503">
                  <c:v>1091.8900000000001</c:v>
                </c:pt>
                <c:pt idx="21504">
                  <c:v>832.89</c:v>
                </c:pt>
                <c:pt idx="21505">
                  <c:v>530.89</c:v>
                </c:pt>
                <c:pt idx="21506">
                  <c:v>935.39</c:v>
                </c:pt>
                <c:pt idx="21507">
                  <c:v>394.9</c:v>
                </c:pt>
                <c:pt idx="21508">
                  <c:v>1012.01</c:v>
                </c:pt>
                <c:pt idx="21509">
                  <c:v>207.05</c:v>
                </c:pt>
                <c:pt idx="21510">
                  <c:v>1118.49</c:v>
                </c:pt>
                <c:pt idx="21511">
                  <c:v>376.39</c:v>
                </c:pt>
                <c:pt idx="21512">
                  <c:v>697.53</c:v>
                </c:pt>
                <c:pt idx="21513">
                  <c:v>439.75</c:v>
                </c:pt>
                <c:pt idx="21514">
                  <c:v>506.9</c:v>
                </c:pt>
                <c:pt idx="21515">
                  <c:v>681.84</c:v>
                </c:pt>
                <c:pt idx="21516">
                  <c:v>1103.0899999999999</c:v>
                </c:pt>
                <c:pt idx="21517">
                  <c:v>727.7</c:v>
                </c:pt>
                <c:pt idx="21518">
                  <c:v>0.62</c:v>
                </c:pt>
                <c:pt idx="21519">
                  <c:v>683.03</c:v>
                </c:pt>
                <c:pt idx="21520">
                  <c:v>329.06</c:v>
                </c:pt>
                <c:pt idx="21521">
                  <c:v>693.97</c:v>
                </c:pt>
                <c:pt idx="21522">
                  <c:v>712.21</c:v>
                </c:pt>
                <c:pt idx="21523">
                  <c:v>891.99</c:v>
                </c:pt>
                <c:pt idx="21524">
                  <c:v>593.05999999999995</c:v>
                </c:pt>
                <c:pt idx="21525">
                  <c:v>464.07</c:v>
                </c:pt>
                <c:pt idx="21526">
                  <c:v>450.78</c:v>
                </c:pt>
                <c:pt idx="21527">
                  <c:v>668.1</c:v>
                </c:pt>
                <c:pt idx="21528">
                  <c:v>732.69</c:v>
                </c:pt>
                <c:pt idx="21529">
                  <c:v>491.2</c:v>
                </c:pt>
                <c:pt idx="21530">
                  <c:v>366.03</c:v>
                </c:pt>
                <c:pt idx="21531">
                  <c:v>1099.6300000000001</c:v>
                </c:pt>
                <c:pt idx="21532">
                  <c:v>327.58999999999997</c:v>
                </c:pt>
                <c:pt idx="21533">
                  <c:v>187.2</c:v>
                </c:pt>
                <c:pt idx="21534">
                  <c:v>76.36</c:v>
                </c:pt>
                <c:pt idx="21535">
                  <c:v>734.7</c:v>
                </c:pt>
                <c:pt idx="21536">
                  <c:v>496.47</c:v>
                </c:pt>
                <c:pt idx="21537">
                  <c:v>555.24</c:v>
                </c:pt>
                <c:pt idx="21538">
                  <c:v>830.7</c:v>
                </c:pt>
                <c:pt idx="21539">
                  <c:v>811.8</c:v>
                </c:pt>
                <c:pt idx="21540">
                  <c:v>464.73</c:v>
                </c:pt>
                <c:pt idx="21541">
                  <c:v>452.6</c:v>
                </c:pt>
                <c:pt idx="21542">
                  <c:v>228.08</c:v>
                </c:pt>
                <c:pt idx="21543">
                  <c:v>121.37</c:v>
                </c:pt>
                <c:pt idx="21544">
                  <c:v>1229.6300000000001</c:v>
                </c:pt>
                <c:pt idx="21545">
                  <c:v>306.05</c:v>
                </c:pt>
                <c:pt idx="21546">
                  <c:v>557.37</c:v>
                </c:pt>
                <c:pt idx="21547">
                  <c:v>587.04999999999995</c:v>
                </c:pt>
                <c:pt idx="21548">
                  <c:v>424.6</c:v>
                </c:pt>
                <c:pt idx="21549">
                  <c:v>485.37</c:v>
                </c:pt>
                <c:pt idx="21550">
                  <c:v>1101.8399999999999</c:v>
                </c:pt>
                <c:pt idx="21551">
                  <c:v>421.96</c:v>
                </c:pt>
                <c:pt idx="21552">
                  <c:v>537.14</c:v>
                </c:pt>
                <c:pt idx="21553">
                  <c:v>598.62</c:v>
                </c:pt>
                <c:pt idx="21554">
                  <c:v>13.49</c:v>
                </c:pt>
                <c:pt idx="21555">
                  <c:v>435.98</c:v>
                </c:pt>
                <c:pt idx="21556">
                  <c:v>627.5</c:v>
                </c:pt>
                <c:pt idx="21557">
                  <c:v>752.33</c:v>
                </c:pt>
                <c:pt idx="21558">
                  <c:v>693.92</c:v>
                </c:pt>
                <c:pt idx="21559">
                  <c:v>629.72</c:v>
                </c:pt>
                <c:pt idx="21560">
                  <c:v>660.57</c:v>
                </c:pt>
                <c:pt idx="21561">
                  <c:v>574.52</c:v>
                </c:pt>
                <c:pt idx="21562">
                  <c:v>676.66</c:v>
                </c:pt>
                <c:pt idx="21563">
                  <c:v>199.56</c:v>
                </c:pt>
                <c:pt idx="21564">
                  <c:v>36.96</c:v>
                </c:pt>
                <c:pt idx="21565">
                  <c:v>647.63</c:v>
                </c:pt>
                <c:pt idx="21566">
                  <c:v>350.7</c:v>
                </c:pt>
                <c:pt idx="21567">
                  <c:v>317.31</c:v>
                </c:pt>
                <c:pt idx="21568">
                  <c:v>509.55</c:v>
                </c:pt>
                <c:pt idx="21569">
                  <c:v>338.85</c:v>
                </c:pt>
                <c:pt idx="21570">
                  <c:v>729.62</c:v>
                </c:pt>
                <c:pt idx="21571">
                  <c:v>204.44</c:v>
                </c:pt>
                <c:pt idx="21572">
                  <c:v>427.06</c:v>
                </c:pt>
                <c:pt idx="21573">
                  <c:v>414.76</c:v>
                </c:pt>
                <c:pt idx="21574">
                  <c:v>295.37</c:v>
                </c:pt>
                <c:pt idx="21575">
                  <c:v>121.21</c:v>
                </c:pt>
                <c:pt idx="21576">
                  <c:v>630.54999999999995</c:v>
                </c:pt>
                <c:pt idx="21577">
                  <c:v>615.59</c:v>
                </c:pt>
                <c:pt idx="21578">
                  <c:v>78.61</c:v>
                </c:pt>
                <c:pt idx="21579">
                  <c:v>257.01</c:v>
                </c:pt>
                <c:pt idx="21580">
                  <c:v>347.85</c:v>
                </c:pt>
                <c:pt idx="21581">
                  <c:v>0.62</c:v>
                </c:pt>
                <c:pt idx="21582">
                  <c:v>74.81</c:v>
                </c:pt>
                <c:pt idx="21583">
                  <c:v>432.06</c:v>
                </c:pt>
                <c:pt idx="21584">
                  <c:v>0.62</c:v>
                </c:pt>
                <c:pt idx="21585">
                  <c:v>238.64</c:v>
                </c:pt>
                <c:pt idx="21586">
                  <c:v>245.62</c:v>
                </c:pt>
                <c:pt idx="21587">
                  <c:v>743.63</c:v>
                </c:pt>
                <c:pt idx="21588">
                  <c:v>346.27</c:v>
                </c:pt>
                <c:pt idx="21589">
                  <c:v>70.97</c:v>
                </c:pt>
                <c:pt idx="21590">
                  <c:v>0.62</c:v>
                </c:pt>
                <c:pt idx="21591">
                  <c:v>434.07</c:v>
                </c:pt>
                <c:pt idx="21592">
                  <c:v>186.71</c:v>
                </c:pt>
                <c:pt idx="21593">
                  <c:v>421.36</c:v>
                </c:pt>
                <c:pt idx="21594">
                  <c:v>802.84</c:v>
                </c:pt>
                <c:pt idx="21595">
                  <c:v>95.27</c:v>
                </c:pt>
                <c:pt idx="21596">
                  <c:v>309.70999999999998</c:v>
                </c:pt>
                <c:pt idx="21597">
                  <c:v>166.6</c:v>
                </c:pt>
                <c:pt idx="21598">
                  <c:v>124.28</c:v>
                </c:pt>
                <c:pt idx="21599">
                  <c:v>228.88</c:v>
                </c:pt>
                <c:pt idx="21600">
                  <c:v>44.22</c:v>
                </c:pt>
                <c:pt idx="21601">
                  <c:v>312.64999999999998</c:v>
                </c:pt>
                <c:pt idx="21602">
                  <c:v>848.04</c:v>
                </c:pt>
                <c:pt idx="21603">
                  <c:v>651.46</c:v>
                </c:pt>
                <c:pt idx="21604">
                  <c:v>334.99</c:v>
                </c:pt>
                <c:pt idx="21605">
                  <c:v>94.6</c:v>
                </c:pt>
                <c:pt idx="21606">
                  <c:v>0.62</c:v>
                </c:pt>
                <c:pt idx="21607">
                  <c:v>87.55</c:v>
                </c:pt>
                <c:pt idx="21608">
                  <c:v>156.02000000000001</c:v>
                </c:pt>
                <c:pt idx="21609">
                  <c:v>683.37</c:v>
                </c:pt>
                <c:pt idx="21610">
                  <c:v>539.38</c:v>
                </c:pt>
                <c:pt idx="21611">
                  <c:v>133.51</c:v>
                </c:pt>
                <c:pt idx="21612">
                  <c:v>468.72</c:v>
                </c:pt>
                <c:pt idx="21613">
                  <c:v>359.91</c:v>
                </c:pt>
                <c:pt idx="21614">
                  <c:v>398.73</c:v>
                </c:pt>
                <c:pt idx="21615">
                  <c:v>431.51</c:v>
                </c:pt>
                <c:pt idx="21616">
                  <c:v>358.88</c:v>
                </c:pt>
                <c:pt idx="21617">
                  <c:v>0.62</c:v>
                </c:pt>
                <c:pt idx="21618">
                  <c:v>230.43</c:v>
                </c:pt>
                <c:pt idx="21619">
                  <c:v>791.85</c:v>
                </c:pt>
                <c:pt idx="21620">
                  <c:v>676.91</c:v>
                </c:pt>
                <c:pt idx="21621">
                  <c:v>315.85000000000002</c:v>
                </c:pt>
                <c:pt idx="21622">
                  <c:v>254.07</c:v>
                </c:pt>
                <c:pt idx="21623">
                  <c:v>385.06</c:v>
                </c:pt>
                <c:pt idx="21624">
                  <c:v>189.38</c:v>
                </c:pt>
                <c:pt idx="21625">
                  <c:v>11.21</c:v>
                </c:pt>
                <c:pt idx="21626">
                  <c:v>405.13</c:v>
                </c:pt>
                <c:pt idx="21627">
                  <c:v>0.62</c:v>
                </c:pt>
                <c:pt idx="21628">
                  <c:v>154.76</c:v>
                </c:pt>
                <c:pt idx="21629">
                  <c:v>361.05</c:v>
                </c:pt>
                <c:pt idx="21630">
                  <c:v>204.63</c:v>
                </c:pt>
                <c:pt idx="21631">
                  <c:v>202.28</c:v>
                </c:pt>
                <c:pt idx="21632">
                  <c:v>258.97000000000003</c:v>
                </c:pt>
                <c:pt idx="21633">
                  <c:v>162.32</c:v>
                </c:pt>
                <c:pt idx="21634">
                  <c:v>160.22999999999999</c:v>
                </c:pt>
                <c:pt idx="21635">
                  <c:v>184.2</c:v>
                </c:pt>
                <c:pt idx="21636">
                  <c:v>82.76</c:v>
                </c:pt>
                <c:pt idx="21637">
                  <c:v>176.52</c:v>
                </c:pt>
                <c:pt idx="21638">
                  <c:v>151.66</c:v>
                </c:pt>
                <c:pt idx="21639">
                  <c:v>99.12</c:v>
                </c:pt>
                <c:pt idx="21640">
                  <c:v>277.33999999999997</c:v>
                </c:pt>
                <c:pt idx="21641">
                  <c:v>55.63</c:v>
                </c:pt>
                <c:pt idx="21642">
                  <c:v>94.86</c:v>
                </c:pt>
                <c:pt idx="21643">
                  <c:v>109.61</c:v>
                </c:pt>
                <c:pt idx="21644">
                  <c:v>272.08999999999997</c:v>
                </c:pt>
                <c:pt idx="21645">
                  <c:v>288.37</c:v>
                </c:pt>
                <c:pt idx="21646">
                  <c:v>168.31</c:v>
                </c:pt>
                <c:pt idx="21647">
                  <c:v>282.74</c:v>
                </c:pt>
                <c:pt idx="21648">
                  <c:v>117.71</c:v>
                </c:pt>
                <c:pt idx="21649">
                  <c:v>292.74</c:v>
                </c:pt>
                <c:pt idx="21650">
                  <c:v>692.3</c:v>
                </c:pt>
                <c:pt idx="21651">
                  <c:v>405.28</c:v>
                </c:pt>
                <c:pt idx="21652">
                  <c:v>151.02000000000001</c:v>
                </c:pt>
                <c:pt idx="21653">
                  <c:v>417.42</c:v>
                </c:pt>
                <c:pt idx="21654">
                  <c:v>0.62</c:v>
                </c:pt>
                <c:pt idx="21655">
                  <c:v>0.62</c:v>
                </c:pt>
                <c:pt idx="21656">
                  <c:v>258.23</c:v>
                </c:pt>
                <c:pt idx="21657">
                  <c:v>90.62</c:v>
                </c:pt>
                <c:pt idx="21658">
                  <c:v>292.23</c:v>
                </c:pt>
                <c:pt idx="21659">
                  <c:v>0.62</c:v>
                </c:pt>
                <c:pt idx="21660">
                  <c:v>256.87</c:v>
                </c:pt>
                <c:pt idx="21661">
                  <c:v>186.59</c:v>
                </c:pt>
                <c:pt idx="21662">
                  <c:v>115.07</c:v>
                </c:pt>
                <c:pt idx="21663">
                  <c:v>711.75</c:v>
                </c:pt>
                <c:pt idx="21664">
                  <c:v>660.75</c:v>
                </c:pt>
                <c:pt idx="21665">
                  <c:v>0.62</c:v>
                </c:pt>
                <c:pt idx="21666">
                  <c:v>108.76</c:v>
                </c:pt>
                <c:pt idx="21667">
                  <c:v>414.48</c:v>
                </c:pt>
                <c:pt idx="21668">
                  <c:v>283.47000000000003</c:v>
                </c:pt>
                <c:pt idx="21669">
                  <c:v>917.66</c:v>
                </c:pt>
                <c:pt idx="21670">
                  <c:v>0.62</c:v>
                </c:pt>
                <c:pt idx="21671">
                  <c:v>83.33</c:v>
                </c:pt>
                <c:pt idx="21672">
                  <c:v>429.09</c:v>
                </c:pt>
                <c:pt idx="21673">
                  <c:v>120.69</c:v>
                </c:pt>
                <c:pt idx="21674">
                  <c:v>27.82</c:v>
                </c:pt>
                <c:pt idx="21675">
                  <c:v>397.57</c:v>
                </c:pt>
                <c:pt idx="21676">
                  <c:v>298.82</c:v>
                </c:pt>
                <c:pt idx="21677">
                  <c:v>135.85</c:v>
                </c:pt>
                <c:pt idx="21678">
                  <c:v>287.70999999999998</c:v>
                </c:pt>
                <c:pt idx="21679">
                  <c:v>0.62</c:v>
                </c:pt>
                <c:pt idx="21680">
                  <c:v>134.21</c:v>
                </c:pt>
                <c:pt idx="21681">
                  <c:v>16.29</c:v>
                </c:pt>
                <c:pt idx="21682">
                  <c:v>351.06</c:v>
                </c:pt>
                <c:pt idx="21683">
                  <c:v>458.28</c:v>
                </c:pt>
                <c:pt idx="21684">
                  <c:v>124.08</c:v>
                </c:pt>
                <c:pt idx="21685">
                  <c:v>866.4</c:v>
                </c:pt>
                <c:pt idx="21686">
                  <c:v>0.62</c:v>
                </c:pt>
                <c:pt idx="21687">
                  <c:v>292.27</c:v>
                </c:pt>
                <c:pt idx="21688">
                  <c:v>362.47</c:v>
                </c:pt>
                <c:pt idx="21689">
                  <c:v>227.2</c:v>
                </c:pt>
                <c:pt idx="21690">
                  <c:v>112.12</c:v>
                </c:pt>
                <c:pt idx="21691">
                  <c:v>333.56</c:v>
                </c:pt>
                <c:pt idx="21692">
                  <c:v>459.34</c:v>
                </c:pt>
                <c:pt idx="21693">
                  <c:v>133.04</c:v>
                </c:pt>
                <c:pt idx="21694">
                  <c:v>49.57</c:v>
                </c:pt>
                <c:pt idx="21695">
                  <c:v>0.62</c:v>
                </c:pt>
                <c:pt idx="21696">
                  <c:v>285.14</c:v>
                </c:pt>
                <c:pt idx="21697">
                  <c:v>351.74</c:v>
                </c:pt>
                <c:pt idx="21698">
                  <c:v>282.18</c:v>
                </c:pt>
                <c:pt idx="21699">
                  <c:v>337</c:v>
                </c:pt>
                <c:pt idx="21700">
                  <c:v>286.29000000000002</c:v>
                </c:pt>
                <c:pt idx="21701">
                  <c:v>790.54</c:v>
                </c:pt>
                <c:pt idx="21702">
                  <c:v>96.56</c:v>
                </c:pt>
                <c:pt idx="21703">
                  <c:v>0.62</c:v>
                </c:pt>
                <c:pt idx="21704">
                  <c:v>209.68</c:v>
                </c:pt>
                <c:pt idx="21705">
                  <c:v>416.22</c:v>
                </c:pt>
                <c:pt idx="21706">
                  <c:v>422.43</c:v>
                </c:pt>
                <c:pt idx="21707">
                  <c:v>0.62</c:v>
                </c:pt>
                <c:pt idx="21708">
                  <c:v>78.09</c:v>
                </c:pt>
                <c:pt idx="21709">
                  <c:v>590.9</c:v>
                </c:pt>
                <c:pt idx="21710">
                  <c:v>442.97</c:v>
                </c:pt>
                <c:pt idx="21711">
                  <c:v>547.09</c:v>
                </c:pt>
                <c:pt idx="21712">
                  <c:v>310</c:v>
                </c:pt>
                <c:pt idx="21713">
                  <c:v>349.11</c:v>
                </c:pt>
                <c:pt idx="21714">
                  <c:v>153.83000000000001</c:v>
                </c:pt>
                <c:pt idx="21715">
                  <c:v>255.12</c:v>
                </c:pt>
                <c:pt idx="21716">
                  <c:v>231.95</c:v>
                </c:pt>
                <c:pt idx="21717">
                  <c:v>144.53</c:v>
                </c:pt>
                <c:pt idx="21718">
                  <c:v>586.17999999999995</c:v>
                </c:pt>
                <c:pt idx="21719">
                  <c:v>239.36</c:v>
                </c:pt>
                <c:pt idx="21720">
                  <c:v>266.51</c:v>
                </c:pt>
                <c:pt idx="21721">
                  <c:v>268.64999999999998</c:v>
                </c:pt>
                <c:pt idx="21722">
                  <c:v>67.37</c:v>
                </c:pt>
                <c:pt idx="21723">
                  <c:v>3.37</c:v>
                </c:pt>
                <c:pt idx="21724">
                  <c:v>506.69</c:v>
                </c:pt>
                <c:pt idx="21725">
                  <c:v>245.35</c:v>
                </c:pt>
                <c:pt idx="21726">
                  <c:v>126.34</c:v>
                </c:pt>
                <c:pt idx="21727">
                  <c:v>272.94</c:v>
                </c:pt>
                <c:pt idx="21728">
                  <c:v>267.23</c:v>
                </c:pt>
                <c:pt idx="21729">
                  <c:v>174.16</c:v>
                </c:pt>
                <c:pt idx="21730">
                  <c:v>14.55</c:v>
                </c:pt>
                <c:pt idx="21731">
                  <c:v>60.8</c:v>
                </c:pt>
                <c:pt idx="21732">
                  <c:v>31.65</c:v>
                </c:pt>
                <c:pt idx="21733">
                  <c:v>223.59</c:v>
                </c:pt>
                <c:pt idx="21734">
                  <c:v>531.34</c:v>
                </c:pt>
                <c:pt idx="21735">
                  <c:v>662.2</c:v>
                </c:pt>
                <c:pt idx="21736">
                  <c:v>645.73</c:v>
                </c:pt>
                <c:pt idx="21737">
                  <c:v>597.71</c:v>
                </c:pt>
                <c:pt idx="21738">
                  <c:v>590.79</c:v>
                </c:pt>
                <c:pt idx="21739">
                  <c:v>30.05</c:v>
                </c:pt>
                <c:pt idx="21740">
                  <c:v>310.95999999999998</c:v>
                </c:pt>
                <c:pt idx="21741">
                  <c:v>417.93</c:v>
                </c:pt>
                <c:pt idx="21742">
                  <c:v>381.96</c:v>
                </c:pt>
                <c:pt idx="21743">
                  <c:v>368.07</c:v>
                </c:pt>
                <c:pt idx="21744">
                  <c:v>159.56</c:v>
                </c:pt>
                <c:pt idx="21745">
                  <c:v>202.08</c:v>
                </c:pt>
                <c:pt idx="21746">
                  <c:v>104.41</c:v>
                </c:pt>
                <c:pt idx="21747">
                  <c:v>716.99</c:v>
                </c:pt>
                <c:pt idx="21748">
                  <c:v>168.56</c:v>
                </c:pt>
                <c:pt idx="21749">
                  <c:v>344.62</c:v>
                </c:pt>
                <c:pt idx="21750">
                  <c:v>287.33999999999997</c:v>
                </c:pt>
                <c:pt idx="21751">
                  <c:v>134.52000000000001</c:v>
                </c:pt>
                <c:pt idx="21752">
                  <c:v>0.62</c:v>
                </c:pt>
                <c:pt idx="21753">
                  <c:v>276.24</c:v>
                </c:pt>
                <c:pt idx="21754">
                  <c:v>345.59</c:v>
                </c:pt>
                <c:pt idx="21755">
                  <c:v>138.84</c:v>
                </c:pt>
                <c:pt idx="21756">
                  <c:v>508.78</c:v>
                </c:pt>
                <c:pt idx="21757">
                  <c:v>139.47</c:v>
                </c:pt>
                <c:pt idx="21758">
                  <c:v>416.58</c:v>
                </c:pt>
                <c:pt idx="21759">
                  <c:v>204.26</c:v>
                </c:pt>
                <c:pt idx="21760">
                  <c:v>300.47000000000003</c:v>
                </c:pt>
                <c:pt idx="21761">
                  <c:v>343.68</c:v>
                </c:pt>
                <c:pt idx="21762">
                  <c:v>502.2</c:v>
                </c:pt>
                <c:pt idx="21763">
                  <c:v>280.13</c:v>
                </c:pt>
                <c:pt idx="21764">
                  <c:v>67.89</c:v>
                </c:pt>
                <c:pt idx="21765">
                  <c:v>301.43</c:v>
                </c:pt>
                <c:pt idx="21766">
                  <c:v>499.95</c:v>
                </c:pt>
                <c:pt idx="21767">
                  <c:v>248.16</c:v>
                </c:pt>
                <c:pt idx="21768">
                  <c:v>435.2</c:v>
                </c:pt>
                <c:pt idx="21769">
                  <c:v>141.82</c:v>
                </c:pt>
                <c:pt idx="21770">
                  <c:v>235.86</c:v>
                </c:pt>
                <c:pt idx="21771">
                  <c:v>229.06</c:v>
                </c:pt>
                <c:pt idx="21772">
                  <c:v>636.42999999999995</c:v>
                </c:pt>
                <c:pt idx="21773">
                  <c:v>253.27</c:v>
                </c:pt>
                <c:pt idx="21774">
                  <c:v>118.69</c:v>
                </c:pt>
                <c:pt idx="21775">
                  <c:v>631.5</c:v>
                </c:pt>
                <c:pt idx="21776">
                  <c:v>0.62</c:v>
                </c:pt>
                <c:pt idx="21777">
                  <c:v>140.32</c:v>
                </c:pt>
                <c:pt idx="21778">
                  <c:v>41.13</c:v>
                </c:pt>
                <c:pt idx="21779">
                  <c:v>377.91</c:v>
                </c:pt>
                <c:pt idx="21780">
                  <c:v>137.44</c:v>
                </c:pt>
                <c:pt idx="21781">
                  <c:v>384.83</c:v>
                </c:pt>
                <c:pt idx="21782">
                  <c:v>419.33</c:v>
                </c:pt>
                <c:pt idx="21783">
                  <c:v>214.59</c:v>
                </c:pt>
                <c:pt idx="21784">
                  <c:v>553.6</c:v>
                </c:pt>
                <c:pt idx="21785">
                  <c:v>237.62</c:v>
                </c:pt>
                <c:pt idx="21786">
                  <c:v>54.79</c:v>
                </c:pt>
                <c:pt idx="21787">
                  <c:v>399.89</c:v>
                </c:pt>
                <c:pt idx="21788">
                  <c:v>161.87</c:v>
                </c:pt>
                <c:pt idx="21789">
                  <c:v>554.44000000000005</c:v>
                </c:pt>
                <c:pt idx="21790">
                  <c:v>67.349999999999994</c:v>
                </c:pt>
                <c:pt idx="21791">
                  <c:v>0.62</c:v>
                </c:pt>
                <c:pt idx="21792">
                  <c:v>883.58</c:v>
                </c:pt>
                <c:pt idx="21793">
                  <c:v>612.29</c:v>
                </c:pt>
                <c:pt idx="21794">
                  <c:v>0.62</c:v>
                </c:pt>
                <c:pt idx="21795">
                  <c:v>391.23</c:v>
                </c:pt>
                <c:pt idx="21796">
                  <c:v>506.1</c:v>
                </c:pt>
                <c:pt idx="21797">
                  <c:v>75.66</c:v>
                </c:pt>
                <c:pt idx="21798">
                  <c:v>135.55000000000001</c:v>
                </c:pt>
                <c:pt idx="21799">
                  <c:v>191.45</c:v>
                </c:pt>
                <c:pt idx="21800">
                  <c:v>76.510000000000005</c:v>
                </c:pt>
                <c:pt idx="21801">
                  <c:v>287.42</c:v>
                </c:pt>
                <c:pt idx="21802">
                  <c:v>366.26</c:v>
                </c:pt>
                <c:pt idx="21803">
                  <c:v>161.76</c:v>
                </c:pt>
                <c:pt idx="21804">
                  <c:v>397.96</c:v>
                </c:pt>
                <c:pt idx="21805">
                  <c:v>192.18</c:v>
                </c:pt>
                <c:pt idx="21806">
                  <c:v>394.07</c:v>
                </c:pt>
                <c:pt idx="21807">
                  <c:v>734.92</c:v>
                </c:pt>
                <c:pt idx="21808">
                  <c:v>190.94</c:v>
                </c:pt>
                <c:pt idx="21809">
                  <c:v>224.56</c:v>
                </c:pt>
                <c:pt idx="21810">
                  <c:v>193.8</c:v>
                </c:pt>
                <c:pt idx="21811">
                  <c:v>297.18</c:v>
                </c:pt>
                <c:pt idx="21812">
                  <c:v>238.16</c:v>
                </c:pt>
                <c:pt idx="21813">
                  <c:v>294.39999999999998</c:v>
                </c:pt>
                <c:pt idx="21814">
                  <c:v>558.84</c:v>
                </c:pt>
                <c:pt idx="21815">
                  <c:v>179.95</c:v>
                </c:pt>
                <c:pt idx="21816">
                  <c:v>294.54000000000002</c:v>
                </c:pt>
                <c:pt idx="21817">
                  <c:v>511.72</c:v>
                </c:pt>
                <c:pt idx="21818">
                  <c:v>176.19</c:v>
                </c:pt>
                <c:pt idx="21819">
                  <c:v>715.54</c:v>
                </c:pt>
                <c:pt idx="21820">
                  <c:v>304.31</c:v>
                </c:pt>
                <c:pt idx="21821">
                  <c:v>504.75</c:v>
                </c:pt>
                <c:pt idx="21822">
                  <c:v>459.34</c:v>
                </c:pt>
                <c:pt idx="21823">
                  <c:v>772.09</c:v>
                </c:pt>
                <c:pt idx="21824">
                  <c:v>188.5</c:v>
                </c:pt>
                <c:pt idx="21825">
                  <c:v>446.4</c:v>
                </c:pt>
                <c:pt idx="21826">
                  <c:v>257.64999999999998</c:v>
                </c:pt>
                <c:pt idx="21827">
                  <c:v>212.15</c:v>
                </c:pt>
                <c:pt idx="21828">
                  <c:v>369.63</c:v>
                </c:pt>
                <c:pt idx="21829">
                  <c:v>511.24</c:v>
                </c:pt>
                <c:pt idx="21830">
                  <c:v>348.47</c:v>
                </c:pt>
                <c:pt idx="21831">
                  <c:v>698.77</c:v>
                </c:pt>
                <c:pt idx="21832">
                  <c:v>179.56</c:v>
                </c:pt>
                <c:pt idx="21833">
                  <c:v>306.8</c:v>
                </c:pt>
                <c:pt idx="21834">
                  <c:v>135.75</c:v>
                </c:pt>
                <c:pt idx="21835">
                  <c:v>827</c:v>
                </c:pt>
                <c:pt idx="21836">
                  <c:v>300.17</c:v>
                </c:pt>
                <c:pt idx="21837">
                  <c:v>194.9</c:v>
                </c:pt>
                <c:pt idx="21838">
                  <c:v>573.11</c:v>
                </c:pt>
                <c:pt idx="21839">
                  <c:v>527.34</c:v>
                </c:pt>
                <c:pt idx="21840">
                  <c:v>189.46</c:v>
                </c:pt>
                <c:pt idx="21841">
                  <c:v>348.11</c:v>
                </c:pt>
                <c:pt idx="21842">
                  <c:v>153.62</c:v>
                </c:pt>
                <c:pt idx="21843">
                  <c:v>336.96</c:v>
                </c:pt>
                <c:pt idx="21844">
                  <c:v>353.52</c:v>
                </c:pt>
                <c:pt idx="21845">
                  <c:v>521.67999999999995</c:v>
                </c:pt>
                <c:pt idx="21846">
                  <c:v>567.36</c:v>
                </c:pt>
                <c:pt idx="21847">
                  <c:v>448.68</c:v>
                </c:pt>
                <c:pt idx="21848">
                  <c:v>402.3</c:v>
                </c:pt>
                <c:pt idx="21849">
                  <c:v>616.30999999999995</c:v>
                </c:pt>
                <c:pt idx="21850">
                  <c:v>815.57</c:v>
                </c:pt>
                <c:pt idx="21851">
                  <c:v>1383.19</c:v>
                </c:pt>
                <c:pt idx="21852">
                  <c:v>813.76</c:v>
                </c:pt>
                <c:pt idx="21853">
                  <c:v>183.98</c:v>
                </c:pt>
                <c:pt idx="21854">
                  <c:v>470.4</c:v>
                </c:pt>
                <c:pt idx="21855">
                  <c:v>829.03</c:v>
                </c:pt>
                <c:pt idx="21856">
                  <c:v>569.49</c:v>
                </c:pt>
                <c:pt idx="21857">
                  <c:v>587.08000000000004</c:v>
                </c:pt>
                <c:pt idx="21858">
                  <c:v>750.11</c:v>
                </c:pt>
                <c:pt idx="21859">
                  <c:v>957.48</c:v>
                </c:pt>
                <c:pt idx="21860">
                  <c:v>891.66</c:v>
                </c:pt>
                <c:pt idx="21861">
                  <c:v>664.99</c:v>
                </c:pt>
                <c:pt idx="21862">
                  <c:v>506.46</c:v>
                </c:pt>
                <c:pt idx="21863">
                  <c:v>886.48</c:v>
                </c:pt>
                <c:pt idx="21864">
                  <c:v>993.54</c:v>
                </c:pt>
                <c:pt idx="21865">
                  <c:v>686.25</c:v>
                </c:pt>
                <c:pt idx="21866">
                  <c:v>2585.19</c:v>
                </c:pt>
                <c:pt idx="21867">
                  <c:v>1074.4000000000001</c:v>
                </c:pt>
                <c:pt idx="21868">
                  <c:v>923.59</c:v>
                </c:pt>
                <c:pt idx="21869">
                  <c:v>1211.4000000000001</c:v>
                </c:pt>
                <c:pt idx="21870">
                  <c:v>979.68</c:v>
                </c:pt>
                <c:pt idx="21871">
                  <c:v>821.27</c:v>
                </c:pt>
                <c:pt idx="21872">
                  <c:v>966.12</c:v>
                </c:pt>
                <c:pt idx="21873">
                  <c:v>804.48</c:v>
                </c:pt>
                <c:pt idx="21874">
                  <c:v>2240.06</c:v>
                </c:pt>
                <c:pt idx="21875">
                  <c:v>729.47</c:v>
                </c:pt>
                <c:pt idx="21876">
                  <c:v>1376.29</c:v>
                </c:pt>
                <c:pt idx="21877">
                  <c:v>1195.07</c:v>
                </c:pt>
                <c:pt idx="21878">
                  <c:v>1314.02</c:v>
                </c:pt>
                <c:pt idx="21879">
                  <c:v>1306.8599999999999</c:v>
                </c:pt>
                <c:pt idx="21880">
                  <c:v>1372.6</c:v>
                </c:pt>
                <c:pt idx="21881">
                  <c:v>935.81</c:v>
                </c:pt>
                <c:pt idx="21882">
                  <c:v>707.9</c:v>
                </c:pt>
                <c:pt idx="21883">
                  <c:v>1942.16</c:v>
                </c:pt>
                <c:pt idx="21884">
                  <c:v>1245.42</c:v>
                </c:pt>
                <c:pt idx="21885">
                  <c:v>1228.77</c:v>
                </c:pt>
                <c:pt idx="21886">
                  <c:v>1263.6199999999999</c:v>
                </c:pt>
                <c:pt idx="21887">
                  <c:v>1804.44</c:v>
                </c:pt>
                <c:pt idx="21888">
                  <c:v>1397.17</c:v>
                </c:pt>
                <c:pt idx="21889">
                  <c:v>1827.41</c:v>
                </c:pt>
                <c:pt idx="21890">
                  <c:v>1670.78</c:v>
                </c:pt>
                <c:pt idx="21891">
                  <c:v>1780.97</c:v>
                </c:pt>
                <c:pt idx="21892">
                  <c:v>654.70000000000005</c:v>
                </c:pt>
                <c:pt idx="21893">
                  <c:v>1659.93</c:v>
                </c:pt>
                <c:pt idx="21894">
                  <c:v>1671.54</c:v>
                </c:pt>
                <c:pt idx="21895">
                  <c:v>1798.66</c:v>
                </c:pt>
                <c:pt idx="21896">
                  <c:v>1793.21</c:v>
                </c:pt>
                <c:pt idx="21897">
                  <c:v>2417.5300000000002</c:v>
                </c:pt>
                <c:pt idx="21898">
                  <c:v>2003.11</c:v>
                </c:pt>
                <c:pt idx="21899">
                  <c:v>1592.5</c:v>
                </c:pt>
                <c:pt idx="21900">
                  <c:v>2704.79</c:v>
                </c:pt>
                <c:pt idx="21901">
                  <c:v>1536.01</c:v>
                </c:pt>
                <c:pt idx="21902">
                  <c:v>1819.98</c:v>
                </c:pt>
                <c:pt idx="21903">
                  <c:v>2241.75</c:v>
                </c:pt>
                <c:pt idx="21904">
                  <c:v>2714.36</c:v>
                </c:pt>
                <c:pt idx="21905">
                  <c:v>2552.29</c:v>
                </c:pt>
                <c:pt idx="21906">
                  <c:v>2259.8200000000002</c:v>
                </c:pt>
                <c:pt idx="21907">
                  <c:v>3135.44</c:v>
                </c:pt>
                <c:pt idx="21908">
                  <c:v>3639.05</c:v>
                </c:pt>
                <c:pt idx="21909">
                  <c:v>3096.38</c:v>
                </c:pt>
                <c:pt idx="21910">
                  <c:v>3110.12</c:v>
                </c:pt>
                <c:pt idx="21911">
                  <c:v>1801.42</c:v>
                </c:pt>
                <c:pt idx="21912">
                  <c:v>2333.4</c:v>
                </c:pt>
                <c:pt idx="21913">
                  <c:v>1067.6099999999999</c:v>
                </c:pt>
                <c:pt idx="21914">
                  <c:v>2432.2800000000002</c:v>
                </c:pt>
                <c:pt idx="21915">
                  <c:v>1649.41</c:v>
                </c:pt>
                <c:pt idx="21916">
                  <c:v>1701.68</c:v>
                </c:pt>
                <c:pt idx="21917">
                  <c:v>1736.16</c:v>
                </c:pt>
                <c:pt idx="21918">
                  <c:v>1867.34</c:v>
                </c:pt>
                <c:pt idx="21919">
                  <c:v>1451.34</c:v>
                </c:pt>
                <c:pt idx="21920">
                  <c:v>1501.48</c:v>
                </c:pt>
                <c:pt idx="21921">
                  <c:v>1821.84</c:v>
                </c:pt>
                <c:pt idx="21922">
                  <c:v>2136.21</c:v>
                </c:pt>
                <c:pt idx="21923">
                  <c:v>1447.85</c:v>
                </c:pt>
                <c:pt idx="21924">
                  <c:v>2290.8200000000002</c:v>
                </c:pt>
                <c:pt idx="21925">
                  <c:v>1764.63</c:v>
                </c:pt>
                <c:pt idx="21926">
                  <c:v>1722.69</c:v>
                </c:pt>
                <c:pt idx="21927">
                  <c:v>1595.07</c:v>
                </c:pt>
                <c:pt idx="21928">
                  <c:v>1764.82</c:v>
                </c:pt>
                <c:pt idx="21929">
                  <c:v>1450.31</c:v>
                </c:pt>
                <c:pt idx="21930">
                  <c:v>1496.62</c:v>
                </c:pt>
                <c:pt idx="21931">
                  <c:v>1918.13</c:v>
                </c:pt>
                <c:pt idx="21932">
                  <c:v>2412.0300000000002</c:v>
                </c:pt>
                <c:pt idx="21933">
                  <c:v>1653.55</c:v>
                </c:pt>
                <c:pt idx="21934">
                  <c:v>2293.0700000000002</c:v>
                </c:pt>
                <c:pt idx="21935">
                  <c:v>2397.37</c:v>
                </c:pt>
                <c:pt idx="21936">
                  <c:v>1852.58</c:v>
                </c:pt>
                <c:pt idx="21937">
                  <c:v>1447.4</c:v>
                </c:pt>
                <c:pt idx="21938">
                  <c:v>1278.76</c:v>
                </c:pt>
                <c:pt idx="21939">
                  <c:v>1566.93</c:v>
                </c:pt>
                <c:pt idx="21940">
                  <c:v>1552.12</c:v>
                </c:pt>
                <c:pt idx="21941">
                  <c:v>1177.6199999999999</c:v>
                </c:pt>
                <c:pt idx="21942">
                  <c:v>1882.62</c:v>
                </c:pt>
                <c:pt idx="21943">
                  <c:v>2299.06</c:v>
                </c:pt>
                <c:pt idx="21944">
                  <c:v>1713.74</c:v>
                </c:pt>
                <c:pt idx="21945">
                  <c:v>2079</c:v>
                </c:pt>
                <c:pt idx="21946">
                  <c:v>2195.88</c:v>
                </c:pt>
                <c:pt idx="21947">
                  <c:v>2644.27</c:v>
                </c:pt>
                <c:pt idx="21948">
                  <c:v>1423.35</c:v>
                </c:pt>
                <c:pt idx="21949">
                  <c:v>1751.71</c:v>
                </c:pt>
                <c:pt idx="21950">
                  <c:v>2107.14</c:v>
                </c:pt>
                <c:pt idx="21951">
                  <c:v>1240.1199999999999</c:v>
                </c:pt>
                <c:pt idx="21952">
                  <c:v>2684.77</c:v>
                </c:pt>
                <c:pt idx="21953">
                  <c:v>4181.96</c:v>
                </c:pt>
                <c:pt idx="21954">
                  <c:v>2227.77</c:v>
                </c:pt>
                <c:pt idx="21955">
                  <c:v>2261.12</c:v>
                </c:pt>
                <c:pt idx="21956">
                  <c:v>2435.02</c:v>
                </c:pt>
                <c:pt idx="21957">
                  <c:v>2194.2800000000002</c:v>
                </c:pt>
                <c:pt idx="21958">
                  <c:v>2351.1799999999998</c:v>
                </c:pt>
                <c:pt idx="21959">
                  <c:v>1755.97</c:v>
                </c:pt>
                <c:pt idx="21960">
                  <c:v>1726.39</c:v>
                </c:pt>
                <c:pt idx="21961">
                  <c:v>1969.8</c:v>
                </c:pt>
                <c:pt idx="21962">
                  <c:v>2020.83</c:v>
                </c:pt>
                <c:pt idx="21963">
                  <c:v>2049.4</c:v>
                </c:pt>
                <c:pt idx="21964">
                  <c:v>1837.33</c:v>
                </c:pt>
                <c:pt idx="21965">
                  <c:v>1674.99</c:v>
                </c:pt>
                <c:pt idx="21966">
                  <c:v>2015.15</c:v>
                </c:pt>
                <c:pt idx="21967">
                  <c:v>1472.23</c:v>
                </c:pt>
                <c:pt idx="21968">
                  <c:v>1592.65</c:v>
                </c:pt>
                <c:pt idx="21969">
                  <c:v>2439.13</c:v>
                </c:pt>
                <c:pt idx="21970">
                  <c:v>2544.11</c:v>
                </c:pt>
                <c:pt idx="21971">
                  <c:v>1709.84</c:v>
                </c:pt>
                <c:pt idx="21972">
                  <c:v>2078.1</c:v>
                </c:pt>
                <c:pt idx="21973">
                  <c:v>1595.41</c:v>
                </c:pt>
                <c:pt idx="21974">
                  <c:v>1680.96</c:v>
                </c:pt>
                <c:pt idx="21975">
                  <c:v>1226.55</c:v>
                </c:pt>
                <c:pt idx="21976">
                  <c:v>1832.44</c:v>
                </c:pt>
                <c:pt idx="21977">
                  <c:v>1067.06</c:v>
                </c:pt>
                <c:pt idx="21978">
                  <c:v>1595.11</c:v>
                </c:pt>
                <c:pt idx="21979">
                  <c:v>1786.6</c:v>
                </c:pt>
                <c:pt idx="21980">
                  <c:v>1884.45</c:v>
                </c:pt>
                <c:pt idx="21981">
                  <c:v>1721.14</c:v>
                </c:pt>
                <c:pt idx="21982">
                  <c:v>1281.57</c:v>
                </c:pt>
                <c:pt idx="21983">
                  <c:v>1494.3</c:v>
                </c:pt>
                <c:pt idx="21984">
                  <c:v>1853.7</c:v>
                </c:pt>
                <c:pt idx="21985">
                  <c:v>2021.33</c:v>
                </c:pt>
                <c:pt idx="21986">
                  <c:v>1845.62</c:v>
                </c:pt>
                <c:pt idx="21987">
                  <c:v>1377.07</c:v>
                </c:pt>
                <c:pt idx="21988">
                  <c:v>1672.56</c:v>
                </c:pt>
                <c:pt idx="21989">
                  <c:v>1720.14</c:v>
                </c:pt>
                <c:pt idx="21990">
                  <c:v>1794.27</c:v>
                </c:pt>
                <c:pt idx="21991">
                  <c:v>1522.08</c:v>
                </c:pt>
                <c:pt idx="21992">
                  <c:v>1669.36</c:v>
                </c:pt>
                <c:pt idx="21993">
                  <c:v>1507.79</c:v>
                </c:pt>
                <c:pt idx="21994">
                  <c:v>2044.72</c:v>
                </c:pt>
                <c:pt idx="21995">
                  <c:v>1097.58</c:v>
                </c:pt>
                <c:pt idx="21996">
                  <c:v>5186.1400000000003</c:v>
                </c:pt>
                <c:pt idx="21997">
                  <c:v>1968.44</c:v>
                </c:pt>
                <c:pt idx="21998">
                  <c:v>1808.6</c:v>
                </c:pt>
                <c:pt idx="21999">
                  <c:v>2025.65</c:v>
                </c:pt>
                <c:pt idx="22000">
                  <c:v>1561.6</c:v>
                </c:pt>
                <c:pt idx="22001">
                  <c:v>1494.37</c:v>
                </c:pt>
                <c:pt idx="22002">
                  <c:v>1766.31</c:v>
                </c:pt>
                <c:pt idx="22003">
                  <c:v>1555.44</c:v>
                </c:pt>
                <c:pt idx="22004">
                  <c:v>2011.9</c:v>
                </c:pt>
                <c:pt idx="22005">
                  <c:v>1336.8</c:v>
                </c:pt>
                <c:pt idx="22006">
                  <c:v>1984</c:v>
                </c:pt>
                <c:pt idx="22007">
                  <c:v>1672.03</c:v>
                </c:pt>
                <c:pt idx="22008">
                  <c:v>784.16</c:v>
                </c:pt>
                <c:pt idx="22009">
                  <c:v>1485.7</c:v>
                </c:pt>
                <c:pt idx="22010">
                  <c:v>1968.66</c:v>
                </c:pt>
                <c:pt idx="22011">
                  <c:v>2091.25</c:v>
                </c:pt>
                <c:pt idx="22012">
                  <c:v>2002.92</c:v>
                </c:pt>
                <c:pt idx="22013">
                  <c:v>2006.53</c:v>
                </c:pt>
                <c:pt idx="22014">
                  <c:v>1901.67</c:v>
                </c:pt>
                <c:pt idx="22015">
                  <c:v>1768.83</c:v>
                </c:pt>
                <c:pt idx="22016">
                  <c:v>1745.14</c:v>
                </c:pt>
                <c:pt idx="22017">
                  <c:v>3107.3</c:v>
                </c:pt>
                <c:pt idx="22018">
                  <c:v>1926.53</c:v>
                </c:pt>
                <c:pt idx="22019">
                  <c:v>1027.44</c:v>
                </c:pt>
                <c:pt idx="22020">
                  <c:v>1707.01</c:v>
                </c:pt>
                <c:pt idx="22021">
                  <c:v>1633.88</c:v>
                </c:pt>
                <c:pt idx="22022">
                  <c:v>3323.14</c:v>
                </c:pt>
                <c:pt idx="22023">
                  <c:v>2605.52</c:v>
                </c:pt>
                <c:pt idx="22024">
                  <c:v>4597.46</c:v>
                </c:pt>
                <c:pt idx="22025">
                  <c:v>2386.75</c:v>
                </c:pt>
                <c:pt idx="22026">
                  <c:v>2905.75</c:v>
                </c:pt>
                <c:pt idx="22027">
                  <c:v>2540.6</c:v>
                </c:pt>
                <c:pt idx="22028">
                  <c:v>1942.18</c:v>
                </c:pt>
                <c:pt idx="22029">
                  <c:v>825.64</c:v>
                </c:pt>
                <c:pt idx="22030">
                  <c:v>1210.3900000000001</c:v>
                </c:pt>
                <c:pt idx="22031">
                  <c:v>1578.49</c:v>
                </c:pt>
                <c:pt idx="22032">
                  <c:v>2079.69</c:v>
                </c:pt>
                <c:pt idx="22033">
                  <c:v>2236.9899999999998</c:v>
                </c:pt>
                <c:pt idx="22034">
                  <c:v>1738.42</c:v>
                </c:pt>
                <c:pt idx="22035">
                  <c:v>1930.53</c:v>
                </c:pt>
                <c:pt idx="22036">
                  <c:v>3254.15</c:v>
                </c:pt>
                <c:pt idx="22037">
                  <c:v>3029.03</c:v>
                </c:pt>
                <c:pt idx="22038">
                  <c:v>5386.27</c:v>
                </c:pt>
                <c:pt idx="22039">
                  <c:v>5718.54</c:v>
                </c:pt>
                <c:pt idx="22040">
                  <c:v>3936.88</c:v>
                </c:pt>
                <c:pt idx="22041">
                  <c:v>1681.1</c:v>
                </c:pt>
                <c:pt idx="22042">
                  <c:v>3580.83</c:v>
                </c:pt>
                <c:pt idx="22043">
                  <c:v>1415.4</c:v>
                </c:pt>
                <c:pt idx="22044">
                  <c:v>1488.06</c:v>
                </c:pt>
                <c:pt idx="22045">
                  <c:v>1584.32</c:v>
                </c:pt>
                <c:pt idx="22046">
                  <c:v>900.6</c:v>
                </c:pt>
                <c:pt idx="22047">
                  <c:v>1854.1</c:v>
                </c:pt>
                <c:pt idx="22048">
                  <c:v>1718.43</c:v>
                </c:pt>
                <c:pt idx="22049">
                  <c:v>1967.69</c:v>
                </c:pt>
                <c:pt idx="22050">
                  <c:v>1953.42</c:v>
                </c:pt>
                <c:pt idx="22051">
                  <c:v>1440.3</c:v>
                </c:pt>
                <c:pt idx="22052">
                  <c:v>1175.46</c:v>
                </c:pt>
                <c:pt idx="22053">
                  <c:v>2749.52</c:v>
                </c:pt>
                <c:pt idx="22054">
                  <c:v>1309.8800000000001</c:v>
                </c:pt>
                <c:pt idx="22055">
                  <c:v>1766.05</c:v>
                </c:pt>
                <c:pt idx="22056">
                  <c:v>1941.69</c:v>
                </c:pt>
                <c:pt idx="22057">
                  <c:v>2231.7600000000002</c:v>
                </c:pt>
                <c:pt idx="22058">
                  <c:v>1958.48</c:v>
                </c:pt>
                <c:pt idx="22059">
                  <c:v>2087.89</c:v>
                </c:pt>
                <c:pt idx="22060">
                  <c:v>1747.33</c:v>
                </c:pt>
                <c:pt idx="22061">
                  <c:v>1864.94</c:v>
                </c:pt>
                <c:pt idx="22062">
                  <c:v>1357.02</c:v>
                </c:pt>
                <c:pt idx="22063">
                  <c:v>1895.75</c:v>
                </c:pt>
                <c:pt idx="22064">
                  <c:v>3358.5</c:v>
                </c:pt>
                <c:pt idx="22065">
                  <c:v>2837.72</c:v>
                </c:pt>
                <c:pt idx="22066">
                  <c:v>2464.8200000000002</c:v>
                </c:pt>
                <c:pt idx="22067">
                  <c:v>1795.17</c:v>
                </c:pt>
                <c:pt idx="22068">
                  <c:v>1899.33</c:v>
                </c:pt>
                <c:pt idx="22069">
                  <c:v>1470.08</c:v>
                </c:pt>
                <c:pt idx="22070">
                  <c:v>2259.5</c:v>
                </c:pt>
                <c:pt idx="22071">
                  <c:v>2014.33</c:v>
                </c:pt>
                <c:pt idx="22072">
                  <c:v>2342.08</c:v>
                </c:pt>
                <c:pt idx="22073">
                  <c:v>1661.12</c:v>
                </c:pt>
                <c:pt idx="22074">
                  <c:v>2176.61</c:v>
                </c:pt>
                <c:pt idx="22075">
                  <c:v>1933.27</c:v>
                </c:pt>
                <c:pt idx="22076">
                  <c:v>2053.4299999999998</c:v>
                </c:pt>
                <c:pt idx="22077">
                  <c:v>1263.6400000000001</c:v>
                </c:pt>
                <c:pt idx="22078">
                  <c:v>2005.89</c:v>
                </c:pt>
                <c:pt idx="22079">
                  <c:v>1619.83</c:v>
                </c:pt>
                <c:pt idx="22080">
                  <c:v>1573.9</c:v>
                </c:pt>
                <c:pt idx="22081">
                  <c:v>2515.5700000000002</c:v>
                </c:pt>
                <c:pt idx="22082">
                  <c:v>1832.76</c:v>
                </c:pt>
                <c:pt idx="22083">
                  <c:v>1715.24</c:v>
                </c:pt>
                <c:pt idx="22084">
                  <c:v>2330.9899999999998</c:v>
                </c:pt>
                <c:pt idx="22085">
                  <c:v>2458.69</c:v>
                </c:pt>
                <c:pt idx="22086">
                  <c:v>2249.84</c:v>
                </c:pt>
                <c:pt idx="22087">
                  <c:v>2002.92</c:v>
                </c:pt>
                <c:pt idx="22088">
                  <c:v>2061.4899999999998</c:v>
                </c:pt>
                <c:pt idx="22089">
                  <c:v>2465.04</c:v>
                </c:pt>
                <c:pt idx="22090">
                  <c:v>1447.84</c:v>
                </c:pt>
                <c:pt idx="22091">
                  <c:v>2296.52</c:v>
                </c:pt>
                <c:pt idx="22092">
                  <c:v>1567.87</c:v>
                </c:pt>
                <c:pt idx="22093">
                  <c:v>1777.53</c:v>
                </c:pt>
                <c:pt idx="22094">
                  <c:v>2001.05</c:v>
                </c:pt>
                <c:pt idx="22095">
                  <c:v>1873.12</c:v>
                </c:pt>
                <c:pt idx="22096">
                  <c:v>1516.66</c:v>
                </c:pt>
                <c:pt idx="22097">
                  <c:v>1486.8</c:v>
                </c:pt>
                <c:pt idx="22098">
                  <c:v>1655.07</c:v>
                </c:pt>
                <c:pt idx="22099">
                  <c:v>1414.7</c:v>
                </c:pt>
                <c:pt idx="22100">
                  <c:v>1588.2</c:v>
                </c:pt>
                <c:pt idx="22101">
                  <c:v>2438.7399999999998</c:v>
                </c:pt>
                <c:pt idx="22102">
                  <c:v>1839.66</c:v>
                </c:pt>
                <c:pt idx="22103">
                  <c:v>1301.57</c:v>
                </c:pt>
                <c:pt idx="22104">
                  <c:v>1415.73</c:v>
                </c:pt>
                <c:pt idx="22105">
                  <c:v>1712.83</c:v>
                </c:pt>
                <c:pt idx="22106">
                  <c:v>1633.61</c:v>
                </c:pt>
                <c:pt idx="22107">
                  <c:v>1690.9</c:v>
                </c:pt>
                <c:pt idx="22108">
                  <c:v>1806.74</c:v>
                </c:pt>
                <c:pt idx="22109">
                  <c:v>2649.67</c:v>
                </c:pt>
                <c:pt idx="22110">
                  <c:v>1603.25</c:v>
                </c:pt>
                <c:pt idx="22111">
                  <c:v>1900.59</c:v>
                </c:pt>
                <c:pt idx="22112">
                  <c:v>2567.9899999999998</c:v>
                </c:pt>
                <c:pt idx="22113">
                  <c:v>1417.73</c:v>
                </c:pt>
                <c:pt idx="22114">
                  <c:v>2594.8000000000002</c:v>
                </c:pt>
                <c:pt idx="22115">
                  <c:v>2028.88</c:v>
                </c:pt>
                <c:pt idx="22116">
                  <c:v>1700.42</c:v>
                </c:pt>
                <c:pt idx="22117">
                  <c:v>1937.87</c:v>
                </c:pt>
                <c:pt idx="22118">
                  <c:v>1912.43</c:v>
                </c:pt>
                <c:pt idx="22119">
                  <c:v>1843.99</c:v>
                </c:pt>
                <c:pt idx="22120">
                  <c:v>1829.31</c:v>
                </c:pt>
                <c:pt idx="22121">
                  <c:v>1799.55</c:v>
                </c:pt>
                <c:pt idx="22122">
                  <c:v>2634.25</c:v>
                </c:pt>
                <c:pt idx="22123">
                  <c:v>1824.54</c:v>
                </c:pt>
                <c:pt idx="22124">
                  <c:v>1771.07</c:v>
                </c:pt>
                <c:pt idx="22125">
                  <c:v>1725.71</c:v>
                </c:pt>
                <c:pt idx="22126">
                  <c:v>1807.72</c:v>
                </c:pt>
                <c:pt idx="22127">
                  <c:v>1968.34</c:v>
                </c:pt>
                <c:pt idx="22128">
                  <c:v>1448.48</c:v>
                </c:pt>
                <c:pt idx="22129">
                  <c:v>2128.5500000000002</c:v>
                </c:pt>
                <c:pt idx="22130">
                  <c:v>1612.22</c:v>
                </c:pt>
                <c:pt idx="22131">
                  <c:v>1647.67</c:v>
                </c:pt>
                <c:pt idx="22132">
                  <c:v>2476.64</c:v>
                </c:pt>
                <c:pt idx="22133">
                  <c:v>2028.76</c:v>
                </c:pt>
                <c:pt idx="22134">
                  <c:v>1539.15</c:v>
                </c:pt>
                <c:pt idx="22135">
                  <c:v>2221.33</c:v>
                </c:pt>
                <c:pt idx="22136">
                  <c:v>2123.91</c:v>
                </c:pt>
                <c:pt idx="22137">
                  <c:v>2056.66</c:v>
                </c:pt>
                <c:pt idx="22138">
                  <c:v>1984.51</c:v>
                </c:pt>
                <c:pt idx="22139">
                  <c:v>1645.82</c:v>
                </c:pt>
                <c:pt idx="22140">
                  <c:v>1314.66</c:v>
                </c:pt>
                <c:pt idx="22141">
                  <c:v>1803.83</c:v>
                </c:pt>
                <c:pt idx="22142">
                  <c:v>1218.03</c:v>
                </c:pt>
                <c:pt idx="22143">
                  <c:v>1824.4</c:v>
                </c:pt>
                <c:pt idx="22144">
                  <c:v>957.12</c:v>
                </c:pt>
                <c:pt idx="22145">
                  <c:v>1011.17</c:v>
                </c:pt>
                <c:pt idx="22146">
                  <c:v>2114.31</c:v>
                </c:pt>
                <c:pt idx="22147">
                  <c:v>2675.17</c:v>
                </c:pt>
                <c:pt idx="22148">
                  <c:v>1921.77</c:v>
                </c:pt>
                <c:pt idx="22149">
                  <c:v>1960.8</c:v>
                </c:pt>
                <c:pt idx="22150">
                  <c:v>2221.4899999999998</c:v>
                </c:pt>
                <c:pt idx="22151">
                  <c:v>1794.91</c:v>
                </c:pt>
                <c:pt idx="22152">
                  <c:v>924.49</c:v>
                </c:pt>
                <c:pt idx="22153">
                  <c:v>1323.49</c:v>
                </c:pt>
                <c:pt idx="22154">
                  <c:v>1899.88</c:v>
                </c:pt>
                <c:pt idx="22155">
                  <c:v>2397.04</c:v>
                </c:pt>
                <c:pt idx="22156">
                  <c:v>1156.77</c:v>
                </c:pt>
                <c:pt idx="22157">
                  <c:v>1997.63</c:v>
                </c:pt>
                <c:pt idx="22158">
                  <c:v>2212.87</c:v>
                </c:pt>
                <c:pt idx="22159">
                  <c:v>1597.87</c:v>
                </c:pt>
                <c:pt idx="22160">
                  <c:v>2081.21</c:v>
                </c:pt>
                <c:pt idx="22161">
                  <c:v>2270.92</c:v>
                </c:pt>
                <c:pt idx="22162">
                  <c:v>1733.6</c:v>
                </c:pt>
                <c:pt idx="22163">
                  <c:v>1846.1</c:v>
                </c:pt>
                <c:pt idx="22164">
                  <c:v>1268.68</c:v>
                </c:pt>
                <c:pt idx="22165">
                  <c:v>1526.09</c:v>
                </c:pt>
                <c:pt idx="22166">
                  <c:v>1650.78</c:v>
                </c:pt>
                <c:pt idx="22167">
                  <c:v>1892.48</c:v>
                </c:pt>
                <c:pt idx="22168">
                  <c:v>1809.16</c:v>
                </c:pt>
                <c:pt idx="22169">
                  <c:v>1531.26</c:v>
                </c:pt>
                <c:pt idx="22170">
                  <c:v>1454.96</c:v>
                </c:pt>
                <c:pt idx="22171">
                  <c:v>1680.37</c:v>
                </c:pt>
                <c:pt idx="22172">
                  <c:v>1636.62</c:v>
                </c:pt>
                <c:pt idx="22173">
                  <c:v>2636.37</c:v>
                </c:pt>
                <c:pt idx="22174">
                  <c:v>1934.32</c:v>
                </c:pt>
                <c:pt idx="22175">
                  <c:v>2088.08</c:v>
                </c:pt>
                <c:pt idx="22176">
                  <c:v>906.19</c:v>
                </c:pt>
                <c:pt idx="22177">
                  <c:v>1913.48</c:v>
                </c:pt>
                <c:pt idx="22178">
                  <c:v>1537.55</c:v>
                </c:pt>
                <c:pt idx="22179">
                  <c:v>1667.85</c:v>
                </c:pt>
                <c:pt idx="22180">
                  <c:v>1904.75</c:v>
                </c:pt>
                <c:pt idx="22181">
                  <c:v>2138.92</c:v>
                </c:pt>
                <c:pt idx="22182">
                  <c:v>1981.06</c:v>
                </c:pt>
                <c:pt idx="22183">
                  <c:v>2945</c:v>
                </c:pt>
                <c:pt idx="22184">
                  <c:v>3519.17</c:v>
                </c:pt>
                <c:pt idx="22185">
                  <c:v>2075.08</c:v>
                </c:pt>
                <c:pt idx="22186">
                  <c:v>938.2</c:v>
                </c:pt>
                <c:pt idx="22187">
                  <c:v>1424.81</c:v>
                </c:pt>
                <c:pt idx="22188">
                  <c:v>1844.94</c:v>
                </c:pt>
                <c:pt idx="22189">
                  <c:v>1912.68</c:v>
                </c:pt>
                <c:pt idx="22190">
                  <c:v>2312.02</c:v>
                </c:pt>
                <c:pt idx="22191">
                  <c:v>2107.65</c:v>
                </c:pt>
                <c:pt idx="22192">
                  <c:v>1453.55</c:v>
                </c:pt>
                <c:pt idx="22193">
                  <c:v>2259.56</c:v>
                </c:pt>
                <c:pt idx="22194">
                  <c:v>1575.02</c:v>
                </c:pt>
                <c:pt idx="22195">
                  <c:v>4042.1</c:v>
                </c:pt>
                <c:pt idx="22196">
                  <c:v>1992.48</c:v>
                </c:pt>
                <c:pt idx="22197">
                  <c:v>1692.2</c:v>
                </c:pt>
                <c:pt idx="22198">
                  <c:v>2248.5700000000002</c:v>
                </c:pt>
                <c:pt idx="22199">
                  <c:v>2380.0300000000002</c:v>
                </c:pt>
                <c:pt idx="22200">
                  <c:v>2114.86</c:v>
                </c:pt>
                <c:pt idx="22201">
                  <c:v>2278.81</c:v>
                </c:pt>
                <c:pt idx="22202">
                  <c:v>1383.4</c:v>
                </c:pt>
                <c:pt idx="22203">
                  <c:v>2366.44</c:v>
                </c:pt>
                <c:pt idx="22204">
                  <c:v>2040.92</c:v>
                </c:pt>
                <c:pt idx="22205">
                  <c:v>1565.32</c:v>
                </c:pt>
                <c:pt idx="22206">
                  <c:v>2306.69</c:v>
                </c:pt>
                <c:pt idx="22207">
                  <c:v>1830.4</c:v>
                </c:pt>
                <c:pt idx="22208">
                  <c:v>1495.66</c:v>
                </c:pt>
                <c:pt idx="22209">
                  <c:v>2153.4699999999998</c:v>
                </c:pt>
                <c:pt idx="22210">
                  <c:v>2382.8200000000002</c:v>
                </c:pt>
                <c:pt idx="22211">
                  <c:v>1930.45</c:v>
                </c:pt>
                <c:pt idx="22212">
                  <c:v>1592.16</c:v>
                </c:pt>
                <c:pt idx="22213">
                  <c:v>1852.5</c:v>
                </c:pt>
                <c:pt idx="22214">
                  <c:v>1873.99</c:v>
                </c:pt>
                <c:pt idx="22215">
                  <c:v>1714.7</c:v>
                </c:pt>
                <c:pt idx="22216">
                  <c:v>2226.86</c:v>
                </c:pt>
                <c:pt idx="22217">
                  <c:v>2495.36</c:v>
                </c:pt>
                <c:pt idx="22218">
                  <c:v>1393.77</c:v>
                </c:pt>
                <c:pt idx="22219">
                  <c:v>1869.23</c:v>
                </c:pt>
                <c:pt idx="22220">
                  <c:v>2214.8200000000002</c:v>
                </c:pt>
                <c:pt idx="22221">
                  <c:v>2198.94</c:v>
                </c:pt>
                <c:pt idx="22222">
                  <c:v>1340.08</c:v>
                </c:pt>
                <c:pt idx="22223">
                  <c:v>1923.24</c:v>
                </c:pt>
                <c:pt idx="22224">
                  <c:v>1920.89</c:v>
                </c:pt>
                <c:pt idx="22225">
                  <c:v>1487</c:v>
                </c:pt>
                <c:pt idx="22226">
                  <c:v>2473.79</c:v>
                </c:pt>
                <c:pt idx="22227">
                  <c:v>3434.42</c:v>
                </c:pt>
                <c:pt idx="22228">
                  <c:v>2080.62</c:v>
                </c:pt>
                <c:pt idx="22229">
                  <c:v>2757.46</c:v>
                </c:pt>
                <c:pt idx="22230">
                  <c:v>2478.61</c:v>
                </c:pt>
                <c:pt idx="22231">
                  <c:v>1455.12</c:v>
                </c:pt>
                <c:pt idx="22232">
                  <c:v>2258.5700000000002</c:v>
                </c:pt>
                <c:pt idx="22233">
                  <c:v>2662.04</c:v>
                </c:pt>
                <c:pt idx="22234">
                  <c:v>2206.7800000000002</c:v>
                </c:pt>
                <c:pt idx="22235">
                  <c:v>1890.61</c:v>
                </c:pt>
                <c:pt idx="22236">
                  <c:v>2461.19</c:v>
                </c:pt>
                <c:pt idx="22237">
                  <c:v>2360.79</c:v>
                </c:pt>
                <c:pt idx="22238">
                  <c:v>1720.14</c:v>
                </c:pt>
                <c:pt idx="22239">
                  <c:v>2115.75</c:v>
                </c:pt>
                <c:pt idx="22240">
                  <c:v>1672.49</c:v>
                </c:pt>
                <c:pt idx="22241">
                  <c:v>2008.56</c:v>
                </c:pt>
                <c:pt idx="22242">
                  <c:v>1603.61</c:v>
                </c:pt>
                <c:pt idx="22243">
                  <c:v>1869.65</c:v>
                </c:pt>
                <c:pt idx="22244">
                  <c:v>1499.43</c:v>
                </c:pt>
                <c:pt idx="22245">
                  <c:v>1430.05</c:v>
                </c:pt>
                <c:pt idx="22246">
                  <c:v>1751.36</c:v>
                </c:pt>
                <c:pt idx="22247">
                  <c:v>1906.55</c:v>
                </c:pt>
                <c:pt idx="22248">
                  <c:v>1419.83</c:v>
                </c:pt>
                <c:pt idx="22249">
                  <c:v>1582.07</c:v>
                </c:pt>
                <c:pt idx="22250">
                  <c:v>1983.74</c:v>
                </c:pt>
                <c:pt idx="22251">
                  <c:v>2362.17</c:v>
                </c:pt>
                <c:pt idx="22252">
                  <c:v>1981.51</c:v>
                </c:pt>
                <c:pt idx="22253">
                  <c:v>2483.9499999999998</c:v>
                </c:pt>
                <c:pt idx="22254">
                  <c:v>2063.87</c:v>
                </c:pt>
                <c:pt idx="22255">
                  <c:v>1118.3699999999999</c:v>
                </c:pt>
                <c:pt idx="22256">
                  <c:v>1367.65</c:v>
                </c:pt>
                <c:pt idx="22257">
                  <c:v>2453.6799999999998</c:v>
                </c:pt>
                <c:pt idx="22258">
                  <c:v>1349.87</c:v>
                </c:pt>
                <c:pt idx="22259">
                  <c:v>1359.64</c:v>
                </c:pt>
                <c:pt idx="22260">
                  <c:v>2037.06</c:v>
                </c:pt>
                <c:pt idx="22261">
                  <c:v>2511.4</c:v>
                </c:pt>
                <c:pt idx="22262">
                  <c:v>2100.08</c:v>
                </c:pt>
                <c:pt idx="22263">
                  <c:v>2959.96</c:v>
                </c:pt>
                <c:pt idx="22264">
                  <c:v>2152.79</c:v>
                </c:pt>
                <c:pt idx="22265">
                  <c:v>2725.01</c:v>
                </c:pt>
                <c:pt idx="22266">
                  <c:v>2651.63</c:v>
                </c:pt>
                <c:pt idx="22267">
                  <c:v>2250.9299999999998</c:v>
                </c:pt>
                <c:pt idx="22268">
                  <c:v>2170.8200000000002</c:v>
                </c:pt>
                <c:pt idx="22269">
                  <c:v>2328.36</c:v>
                </c:pt>
                <c:pt idx="22270">
                  <c:v>2196.37</c:v>
                </c:pt>
                <c:pt idx="22271">
                  <c:v>2364.66</c:v>
                </c:pt>
                <c:pt idx="22272">
                  <c:v>3122.46</c:v>
                </c:pt>
                <c:pt idx="22273">
                  <c:v>2019.83</c:v>
                </c:pt>
                <c:pt idx="22274">
                  <c:v>2265.1799999999998</c:v>
                </c:pt>
                <c:pt idx="22275">
                  <c:v>2983.9</c:v>
                </c:pt>
                <c:pt idx="22276">
                  <c:v>2456.39</c:v>
                </c:pt>
                <c:pt idx="22277">
                  <c:v>2472.4</c:v>
                </c:pt>
                <c:pt idx="22278">
                  <c:v>2030.07</c:v>
                </c:pt>
                <c:pt idx="22279">
                  <c:v>1706.99</c:v>
                </c:pt>
                <c:pt idx="22280">
                  <c:v>2011.69</c:v>
                </c:pt>
                <c:pt idx="22281">
                  <c:v>2898.63</c:v>
                </c:pt>
                <c:pt idx="22282">
                  <c:v>5515.29</c:v>
                </c:pt>
                <c:pt idx="22283">
                  <c:v>2131.83</c:v>
                </c:pt>
                <c:pt idx="22284">
                  <c:v>2253.5100000000002</c:v>
                </c:pt>
                <c:pt idx="22285">
                  <c:v>2431.88</c:v>
                </c:pt>
                <c:pt idx="22286">
                  <c:v>3379.66</c:v>
                </c:pt>
                <c:pt idx="22287">
                  <c:v>506.79</c:v>
                </c:pt>
                <c:pt idx="22288">
                  <c:v>2067.62</c:v>
                </c:pt>
                <c:pt idx="22289">
                  <c:v>2139.52</c:v>
                </c:pt>
                <c:pt idx="22290">
                  <c:v>1916.04</c:v>
                </c:pt>
                <c:pt idx="22291">
                  <c:v>2025.51</c:v>
                </c:pt>
                <c:pt idx="22292">
                  <c:v>2037.22</c:v>
                </c:pt>
                <c:pt idx="22293">
                  <c:v>1460.39</c:v>
                </c:pt>
                <c:pt idx="22294">
                  <c:v>1958.64</c:v>
                </c:pt>
                <c:pt idx="22295">
                  <c:v>2431.86</c:v>
                </c:pt>
                <c:pt idx="22296">
                  <c:v>2376.9899999999998</c:v>
                </c:pt>
                <c:pt idx="22297">
                  <c:v>2147.9699999999998</c:v>
                </c:pt>
                <c:pt idx="22298">
                  <c:v>1714.26</c:v>
                </c:pt>
                <c:pt idx="22299">
                  <c:v>2757.35</c:v>
                </c:pt>
                <c:pt idx="22300">
                  <c:v>2191.36</c:v>
                </c:pt>
                <c:pt idx="22301">
                  <c:v>2161.63</c:v>
                </c:pt>
                <c:pt idx="22302">
                  <c:v>2513</c:v>
                </c:pt>
                <c:pt idx="22303">
                  <c:v>1894.29</c:v>
                </c:pt>
                <c:pt idx="22304">
                  <c:v>2619.9899999999998</c:v>
                </c:pt>
                <c:pt idx="22305">
                  <c:v>2008.17</c:v>
                </c:pt>
                <c:pt idx="22306">
                  <c:v>2128.84</c:v>
                </c:pt>
                <c:pt idx="22307">
                  <c:v>2433.96</c:v>
                </c:pt>
                <c:pt idx="22308">
                  <c:v>4743.45</c:v>
                </c:pt>
                <c:pt idx="22309">
                  <c:v>2879.87</c:v>
                </c:pt>
                <c:pt idx="22310">
                  <c:v>2064.59</c:v>
                </c:pt>
                <c:pt idx="22311">
                  <c:v>2656.94</c:v>
                </c:pt>
                <c:pt idx="22312">
                  <c:v>2351.87</c:v>
                </c:pt>
                <c:pt idx="22313">
                  <c:v>2038.79</c:v>
                </c:pt>
                <c:pt idx="22314">
                  <c:v>1734.72</c:v>
                </c:pt>
                <c:pt idx="22315">
                  <c:v>2564.86</c:v>
                </c:pt>
                <c:pt idx="22316">
                  <c:v>2171.73</c:v>
                </c:pt>
                <c:pt idx="22317">
                  <c:v>2115.7199999999998</c:v>
                </c:pt>
                <c:pt idx="22318">
                  <c:v>2367.96</c:v>
                </c:pt>
                <c:pt idx="22319">
                  <c:v>2068.19</c:v>
                </c:pt>
                <c:pt idx="22320">
                  <c:v>2637.36</c:v>
                </c:pt>
                <c:pt idx="22321">
                  <c:v>1756.19</c:v>
                </c:pt>
                <c:pt idx="22322">
                  <c:v>1863.56</c:v>
                </c:pt>
                <c:pt idx="22323">
                  <c:v>1917.98</c:v>
                </c:pt>
                <c:pt idx="22324">
                  <c:v>2238.35</c:v>
                </c:pt>
                <c:pt idx="22325">
                  <c:v>1745.26</c:v>
                </c:pt>
                <c:pt idx="22326">
                  <c:v>1175.21</c:v>
                </c:pt>
                <c:pt idx="22327">
                  <c:v>2706.49</c:v>
                </c:pt>
                <c:pt idx="22328">
                  <c:v>2845.09</c:v>
                </c:pt>
                <c:pt idx="22329">
                  <c:v>2270.4499999999998</c:v>
                </c:pt>
                <c:pt idx="22330">
                  <c:v>1860.04</c:v>
                </c:pt>
                <c:pt idx="22331">
                  <c:v>2296.94</c:v>
                </c:pt>
                <c:pt idx="22332">
                  <c:v>2080.84</c:v>
                </c:pt>
                <c:pt idx="22333">
                  <c:v>1841.15</c:v>
                </c:pt>
                <c:pt idx="22334">
                  <c:v>2144.12</c:v>
                </c:pt>
                <c:pt idx="22335">
                  <c:v>3341.99</c:v>
                </c:pt>
                <c:pt idx="22336">
                  <c:v>2319.67</c:v>
                </c:pt>
                <c:pt idx="22337">
                  <c:v>2799.26</c:v>
                </c:pt>
                <c:pt idx="22338">
                  <c:v>3322.93</c:v>
                </c:pt>
                <c:pt idx="22339">
                  <c:v>2120.3200000000002</c:v>
                </c:pt>
                <c:pt idx="22340">
                  <c:v>1977.99</c:v>
                </c:pt>
                <c:pt idx="22341">
                  <c:v>1868.97</c:v>
                </c:pt>
                <c:pt idx="22342">
                  <c:v>1586.09</c:v>
                </c:pt>
                <c:pt idx="22343">
                  <c:v>1942</c:v>
                </c:pt>
                <c:pt idx="22344">
                  <c:v>2288.41</c:v>
                </c:pt>
                <c:pt idx="22345">
                  <c:v>1718.3</c:v>
                </c:pt>
                <c:pt idx="22346">
                  <c:v>1357.01</c:v>
                </c:pt>
                <c:pt idx="22347">
                  <c:v>1946.64</c:v>
                </c:pt>
                <c:pt idx="22348">
                  <c:v>3028.15</c:v>
                </c:pt>
                <c:pt idx="22349">
                  <c:v>1956.6</c:v>
                </c:pt>
                <c:pt idx="22350">
                  <c:v>2689.24</c:v>
                </c:pt>
                <c:pt idx="22351">
                  <c:v>2483.9</c:v>
                </c:pt>
                <c:pt idx="22352">
                  <c:v>2343.62</c:v>
                </c:pt>
                <c:pt idx="22353">
                  <c:v>2204.31</c:v>
                </c:pt>
                <c:pt idx="22354">
                  <c:v>2137.67</c:v>
                </c:pt>
                <c:pt idx="22355">
                  <c:v>1986.99</c:v>
                </c:pt>
                <c:pt idx="22356">
                  <c:v>1894.31</c:v>
                </c:pt>
                <c:pt idx="22357">
                  <c:v>2414.9899999999998</c:v>
                </c:pt>
                <c:pt idx="22358">
                  <c:v>2191.79</c:v>
                </c:pt>
                <c:pt idx="22359">
                  <c:v>2569.61</c:v>
                </c:pt>
                <c:pt idx="22360">
                  <c:v>2783.63</c:v>
                </c:pt>
                <c:pt idx="22361">
                  <c:v>1141.5</c:v>
                </c:pt>
                <c:pt idx="22362">
                  <c:v>1090.1400000000001</c:v>
                </c:pt>
                <c:pt idx="22363">
                  <c:v>2955.25</c:v>
                </c:pt>
                <c:pt idx="22364">
                  <c:v>1959.27</c:v>
                </c:pt>
                <c:pt idx="22365">
                  <c:v>2382.75</c:v>
                </c:pt>
                <c:pt idx="22366">
                  <c:v>1793.75</c:v>
                </c:pt>
                <c:pt idx="22367">
                  <c:v>1862.58</c:v>
                </c:pt>
                <c:pt idx="22368">
                  <c:v>6506.26</c:v>
                </c:pt>
                <c:pt idx="22369">
                  <c:v>1010.84</c:v>
                </c:pt>
                <c:pt idx="22370">
                  <c:v>1822.69</c:v>
                </c:pt>
                <c:pt idx="22371">
                  <c:v>2089.36</c:v>
                </c:pt>
                <c:pt idx="22372">
                  <c:v>2478.42</c:v>
                </c:pt>
                <c:pt idx="22373">
                  <c:v>2339.89</c:v>
                </c:pt>
                <c:pt idx="22374">
                  <c:v>1960.84</c:v>
                </c:pt>
                <c:pt idx="22375">
                  <c:v>1881.92</c:v>
                </c:pt>
                <c:pt idx="22376">
                  <c:v>1742.95</c:v>
                </c:pt>
                <c:pt idx="22377">
                  <c:v>1522.01</c:v>
                </c:pt>
                <c:pt idx="22378">
                  <c:v>2386.13</c:v>
                </c:pt>
                <c:pt idx="22379">
                  <c:v>1337.65</c:v>
                </c:pt>
                <c:pt idx="22380">
                  <c:v>2815.45</c:v>
                </c:pt>
                <c:pt idx="22381">
                  <c:v>2033.33</c:v>
                </c:pt>
                <c:pt idx="22382">
                  <c:v>1597.65</c:v>
                </c:pt>
                <c:pt idx="22383">
                  <c:v>1632.45</c:v>
                </c:pt>
                <c:pt idx="22384">
                  <c:v>1537.47</c:v>
                </c:pt>
                <c:pt idx="22385">
                  <c:v>1608.37</c:v>
                </c:pt>
                <c:pt idx="22386">
                  <c:v>2140.0700000000002</c:v>
                </c:pt>
                <c:pt idx="22387">
                  <c:v>2257.1</c:v>
                </c:pt>
                <c:pt idx="22388">
                  <c:v>1969.59</c:v>
                </c:pt>
                <c:pt idx="22389">
                  <c:v>1851.01</c:v>
                </c:pt>
                <c:pt idx="22390">
                  <c:v>3222.87</c:v>
                </c:pt>
                <c:pt idx="22391">
                  <c:v>3744.87</c:v>
                </c:pt>
                <c:pt idx="22392">
                  <c:v>1198.8900000000001</c:v>
                </c:pt>
                <c:pt idx="22393">
                  <c:v>1557.79</c:v>
                </c:pt>
                <c:pt idx="22394">
                  <c:v>1316.11</c:v>
                </c:pt>
                <c:pt idx="22395">
                  <c:v>1241.01</c:v>
                </c:pt>
                <c:pt idx="22396">
                  <c:v>2060.66</c:v>
                </c:pt>
                <c:pt idx="22397">
                  <c:v>2082.3200000000002</c:v>
                </c:pt>
                <c:pt idx="22398">
                  <c:v>1354.61</c:v>
                </c:pt>
                <c:pt idx="22399">
                  <c:v>1719.75</c:v>
                </c:pt>
                <c:pt idx="22400">
                  <c:v>1805.26</c:v>
                </c:pt>
                <c:pt idx="22401">
                  <c:v>1461.89</c:v>
                </c:pt>
                <c:pt idx="22402">
                  <c:v>2001.6</c:v>
                </c:pt>
                <c:pt idx="22403">
                  <c:v>2088.73</c:v>
                </c:pt>
                <c:pt idx="22404">
                  <c:v>1788.77</c:v>
                </c:pt>
                <c:pt idx="22405">
                  <c:v>1853.01</c:v>
                </c:pt>
                <c:pt idx="22406">
                  <c:v>1551.18</c:v>
                </c:pt>
                <c:pt idx="22407">
                  <c:v>2116.19</c:v>
                </c:pt>
                <c:pt idx="22408">
                  <c:v>1929.99</c:v>
                </c:pt>
                <c:pt idx="22409">
                  <c:v>1481.87</c:v>
                </c:pt>
                <c:pt idx="22410">
                  <c:v>1352.01</c:v>
                </c:pt>
                <c:pt idx="22411">
                  <c:v>1333.84</c:v>
                </c:pt>
                <c:pt idx="22412">
                  <c:v>1810.99</c:v>
                </c:pt>
                <c:pt idx="22413">
                  <c:v>2467.36</c:v>
                </c:pt>
                <c:pt idx="22414">
                  <c:v>2152.41</c:v>
                </c:pt>
                <c:pt idx="22415">
                  <c:v>2155.4299999999998</c:v>
                </c:pt>
                <c:pt idx="22416">
                  <c:v>1761.36</c:v>
                </c:pt>
                <c:pt idx="22417">
                  <c:v>1283.56</c:v>
                </c:pt>
                <c:pt idx="22418">
                  <c:v>1636.04</c:v>
                </c:pt>
                <c:pt idx="22419">
                  <c:v>2424.6</c:v>
                </c:pt>
                <c:pt idx="22420">
                  <c:v>1418.84</c:v>
                </c:pt>
                <c:pt idx="22421">
                  <c:v>1770.68</c:v>
                </c:pt>
                <c:pt idx="22422">
                  <c:v>2292.29</c:v>
                </c:pt>
                <c:pt idx="22423">
                  <c:v>2300.5</c:v>
                </c:pt>
                <c:pt idx="22424">
                  <c:v>1479.48</c:v>
                </c:pt>
                <c:pt idx="22425">
                  <c:v>1932.57</c:v>
                </c:pt>
                <c:pt idx="22426">
                  <c:v>1893.02</c:v>
                </c:pt>
                <c:pt idx="22427">
                  <c:v>1371.59</c:v>
                </c:pt>
                <c:pt idx="22428">
                  <c:v>1408.06</c:v>
                </c:pt>
                <c:pt idx="22429">
                  <c:v>2016.04</c:v>
                </c:pt>
                <c:pt idx="22430">
                  <c:v>2798.88</c:v>
                </c:pt>
                <c:pt idx="22431">
                  <c:v>1603.28</c:v>
                </c:pt>
                <c:pt idx="22432">
                  <c:v>2395.88</c:v>
                </c:pt>
                <c:pt idx="22433">
                  <c:v>2022.11</c:v>
                </c:pt>
                <c:pt idx="22434">
                  <c:v>1958.1</c:v>
                </c:pt>
                <c:pt idx="22435">
                  <c:v>2009.3</c:v>
                </c:pt>
                <c:pt idx="22436">
                  <c:v>1906.4</c:v>
                </c:pt>
                <c:pt idx="22437">
                  <c:v>1979.52</c:v>
                </c:pt>
                <c:pt idx="22438">
                  <c:v>1669.16</c:v>
                </c:pt>
                <c:pt idx="22439">
                  <c:v>998.14</c:v>
                </c:pt>
                <c:pt idx="22440">
                  <c:v>1860.05</c:v>
                </c:pt>
                <c:pt idx="22441">
                  <c:v>1713.02</c:v>
                </c:pt>
                <c:pt idx="22442">
                  <c:v>1686.41</c:v>
                </c:pt>
                <c:pt idx="22443">
                  <c:v>1324.99</c:v>
                </c:pt>
                <c:pt idx="22444">
                  <c:v>2201.58</c:v>
                </c:pt>
                <c:pt idx="22445">
                  <c:v>2265.39</c:v>
                </c:pt>
                <c:pt idx="22446">
                  <c:v>1941.78</c:v>
                </c:pt>
                <c:pt idx="22447">
                  <c:v>1846.42</c:v>
                </c:pt>
                <c:pt idx="22448">
                  <c:v>2852.74</c:v>
                </c:pt>
                <c:pt idx="22449">
                  <c:v>1319.94</c:v>
                </c:pt>
                <c:pt idx="22450">
                  <c:v>1816.51</c:v>
                </c:pt>
                <c:pt idx="22451">
                  <c:v>1293.5999999999999</c:v>
                </c:pt>
                <c:pt idx="22452">
                  <c:v>2892.67</c:v>
                </c:pt>
                <c:pt idx="22453">
                  <c:v>1766.33</c:v>
                </c:pt>
                <c:pt idx="22454">
                  <c:v>3686.87</c:v>
                </c:pt>
                <c:pt idx="22455">
                  <c:v>3102.83</c:v>
                </c:pt>
                <c:pt idx="22456">
                  <c:v>1581.2</c:v>
                </c:pt>
                <c:pt idx="22457">
                  <c:v>731.34</c:v>
                </c:pt>
                <c:pt idx="22458">
                  <c:v>1441.84</c:v>
                </c:pt>
                <c:pt idx="22459">
                  <c:v>4661.07</c:v>
                </c:pt>
                <c:pt idx="22460">
                  <c:v>510.16</c:v>
                </c:pt>
                <c:pt idx="22461">
                  <c:v>2035.68</c:v>
                </c:pt>
                <c:pt idx="22462">
                  <c:v>2156.19</c:v>
                </c:pt>
                <c:pt idx="22463">
                  <c:v>1348.35</c:v>
                </c:pt>
                <c:pt idx="22464">
                  <c:v>2029.99</c:v>
                </c:pt>
                <c:pt idx="22465">
                  <c:v>1117.77</c:v>
                </c:pt>
                <c:pt idx="22466">
                  <c:v>1686.14</c:v>
                </c:pt>
                <c:pt idx="22467">
                  <c:v>1231.1500000000001</c:v>
                </c:pt>
                <c:pt idx="22468">
                  <c:v>1144.8699999999999</c:v>
                </c:pt>
                <c:pt idx="22469">
                  <c:v>1751.22</c:v>
                </c:pt>
                <c:pt idx="22470">
                  <c:v>2388.66</c:v>
                </c:pt>
                <c:pt idx="22471">
                  <c:v>1753.08</c:v>
                </c:pt>
                <c:pt idx="22472">
                  <c:v>1988.94</c:v>
                </c:pt>
                <c:pt idx="22473">
                  <c:v>2119.33</c:v>
                </c:pt>
                <c:pt idx="22474">
                  <c:v>1445.23</c:v>
                </c:pt>
                <c:pt idx="22475">
                  <c:v>1813.49</c:v>
                </c:pt>
                <c:pt idx="22476">
                  <c:v>1764.45</c:v>
                </c:pt>
                <c:pt idx="22477">
                  <c:v>1395.72</c:v>
                </c:pt>
                <c:pt idx="22478">
                  <c:v>1978.39</c:v>
                </c:pt>
                <c:pt idx="22479">
                  <c:v>2207.06</c:v>
                </c:pt>
                <c:pt idx="22480">
                  <c:v>1830.51</c:v>
                </c:pt>
                <c:pt idx="22481">
                  <c:v>2689.32</c:v>
                </c:pt>
                <c:pt idx="22482">
                  <c:v>1808.96</c:v>
                </c:pt>
                <c:pt idx="22483">
                  <c:v>1849.54</c:v>
                </c:pt>
                <c:pt idx="22484">
                  <c:v>1432.04</c:v>
                </c:pt>
                <c:pt idx="22485">
                  <c:v>1733.55</c:v>
                </c:pt>
                <c:pt idx="22486">
                  <c:v>1395.19</c:v>
                </c:pt>
                <c:pt idx="22487">
                  <c:v>1196.6600000000001</c:v>
                </c:pt>
                <c:pt idx="22488">
                  <c:v>2327.5500000000002</c:v>
                </c:pt>
                <c:pt idx="22489">
                  <c:v>1507.38</c:v>
                </c:pt>
                <c:pt idx="22490">
                  <c:v>1389.19</c:v>
                </c:pt>
                <c:pt idx="22491">
                  <c:v>2031.16</c:v>
                </c:pt>
                <c:pt idx="22492">
                  <c:v>1009.07</c:v>
                </c:pt>
                <c:pt idx="22493">
                  <c:v>1461.07</c:v>
                </c:pt>
                <c:pt idx="22494">
                  <c:v>1848.59</c:v>
                </c:pt>
                <c:pt idx="22495">
                  <c:v>1687.7</c:v>
                </c:pt>
                <c:pt idx="22496">
                  <c:v>1898.17</c:v>
                </c:pt>
                <c:pt idx="22497">
                  <c:v>3537.35</c:v>
                </c:pt>
                <c:pt idx="22498">
                  <c:v>3083.63</c:v>
                </c:pt>
                <c:pt idx="22499">
                  <c:v>1366.97</c:v>
                </c:pt>
                <c:pt idx="22500">
                  <c:v>1385.16</c:v>
                </c:pt>
                <c:pt idx="22501">
                  <c:v>1792.15</c:v>
                </c:pt>
                <c:pt idx="22502">
                  <c:v>2236.5100000000002</c:v>
                </c:pt>
                <c:pt idx="22503">
                  <c:v>1143.0999999999999</c:v>
                </c:pt>
                <c:pt idx="22504">
                  <c:v>1764.32</c:v>
                </c:pt>
                <c:pt idx="22505">
                  <c:v>1765.78</c:v>
                </c:pt>
                <c:pt idx="22506">
                  <c:v>1362.12</c:v>
                </c:pt>
                <c:pt idx="22507">
                  <c:v>1923.04</c:v>
                </c:pt>
                <c:pt idx="22508">
                  <c:v>1537.42</c:v>
                </c:pt>
                <c:pt idx="22509">
                  <c:v>1467.47</c:v>
                </c:pt>
                <c:pt idx="22510">
                  <c:v>1445.29</c:v>
                </c:pt>
                <c:pt idx="22511">
                  <c:v>1545.45</c:v>
                </c:pt>
                <c:pt idx="22512">
                  <c:v>2020.97</c:v>
                </c:pt>
                <c:pt idx="22513">
                  <c:v>1758.3</c:v>
                </c:pt>
                <c:pt idx="22514">
                  <c:v>1757.59</c:v>
                </c:pt>
                <c:pt idx="22515">
                  <c:v>1976.49</c:v>
                </c:pt>
                <c:pt idx="22516">
                  <c:v>1474.72</c:v>
                </c:pt>
                <c:pt idx="22517">
                  <c:v>1894.34</c:v>
                </c:pt>
                <c:pt idx="22518">
                  <c:v>1864.14</c:v>
                </c:pt>
                <c:pt idx="22519">
                  <c:v>2017.28</c:v>
                </c:pt>
                <c:pt idx="22520">
                  <c:v>1339.26</c:v>
                </c:pt>
                <c:pt idx="22521">
                  <c:v>1536.52</c:v>
                </c:pt>
                <c:pt idx="22522">
                  <c:v>1361.35</c:v>
                </c:pt>
                <c:pt idx="22523">
                  <c:v>1664.24</c:v>
                </c:pt>
                <c:pt idx="22524">
                  <c:v>2103.5100000000002</c:v>
                </c:pt>
                <c:pt idx="22525">
                  <c:v>2369.08</c:v>
                </c:pt>
                <c:pt idx="22526">
                  <c:v>2028.41</c:v>
                </c:pt>
                <c:pt idx="22527">
                  <c:v>1188.32</c:v>
                </c:pt>
                <c:pt idx="22528">
                  <c:v>4195.9399999999996</c:v>
                </c:pt>
                <c:pt idx="22529">
                  <c:v>1932.83</c:v>
                </c:pt>
                <c:pt idx="22530">
                  <c:v>1010.32</c:v>
                </c:pt>
                <c:pt idx="22531">
                  <c:v>2751.95</c:v>
                </c:pt>
                <c:pt idx="22532">
                  <c:v>2227.23</c:v>
                </c:pt>
                <c:pt idx="22533">
                  <c:v>1880.06</c:v>
                </c:pt>
                <c:pt idx="22534">
                  <c:v>2586.94</c:v>
                </c:pt>
                <c:pt idx="22535">
                  <c:v>1507.3</c:v>
                </c:pt>
                <c:pt idx="22536">
                  <c:v>2321.62</c:v>
                </c:pt>
                <c:pt idx="22537">
                  <c:v>2210.06</c:v>
                </c:pt>
                <c:pt idx="22538">
                  <c:v>1648.99</c:v>
                </c:pt>
                <c:pt idx="22539">
                  <c:v>1628.39</c:v>
                </c:pt>
                <c:pt idx="22540">
                  <c:v>2561.75</c:v>
                </c:pt>
                <c:pt idx="22541">
                  <c:v>2940.29</c:v>
                </c:pt>
                <c:pt idx="22542">
                  <c:v>1972.73</c:v>
                </c:pt>
                <c:pt idx="22543">
                  <c:v>1852.01</c:v>
                </c:pt>
                <c:pt idx="22544">
                  <c:v>2631.43</c:v>
                </c:pt>
                <c:pt idx="22545">
                  <c:v>2019.78</c:v>
                </c:pt>
                <c:pt idx="22546">
                  <c:v>1538.22</c:v>
                </c:pt>
                <c:pt idx="22547">
                  <c:v>1877.15</c:v>
                </c:pt>
                <c:pt idx="22548">
                  <c:v>2197.9499999999998</c:v>
                </c:pt>
                <c:pt idx="22549">
                  <c:v>1309.27</c:v>
                </c:pt>
                <c:pt idx="22550">
                  <c:v>1622.07</c:v>
                </c:pt>
                <c:pt idx="22551">
                  <c:v>1149.44</c:v>
                </c:pt>
                <c:pt idx="22552">
                  <c:v>1822.57</c:v>
                </c:pt>
                <c:pt idx="22553">
                  <c:v>1707.43</c:v>
                </c:pt>
                <c:pt idx="22554">
                  <c:v>1966.17</c:v>
                </c:pt>
                <c:pt idx="22555">
                  <c:v>2880.71</c:v>
                </c:pt>
                <c:pt idx="22556">
                  <c:v>1656.2</c:v>
                </c:pt>
                <c:pt idx="22557">
                  <c:v>1901.31</c:v>
                </c:pt>
                <c:pt idx="22558">
                  <c:v>1533.15</c:v>
                </c:pt>
                <c:pt idx="22559">
                  <c:v>1338.81</c:v>
                </c:pt>
                <c:pt idx="22560">
                  <c:v>1812.35</c:v>
                </c:pt>
                <c:pt idx="22561">
                  <c:v>1615.93</c:v>
                </c:pt>
                <c:pt idx="22562">
                  <c:v>1352.01</c:v>
                </c:pt>
                <c:pt idx="22563">
                  <c:v>2087.16</c:v>
                </c:pt>
                <c:pt idx="22564">
                  <c:v>2243.66</c:v>
                </c:pt>
                <c:pt idx="22565">
                  <c:v>1425.69</c:v>
                </c:pt>
                <c:pt idx="22566">
                  <c:v>1689.38</c:v>
                </c:pt>
                <c:pt idx="22567">
                  <c:v>1641.64</c:v>
                </c:pt>
                <c:pt idx="22568">
                  <c:v>1787.32</c:v>
                </c:pt>
                <c:pt idx="22569">
                  <c:v>2095.4699999999998</c:v>
                </c:pt>
                <c:pt idx="22570">
                  <c:v>1940.17</c:v>
                </c:pt>
                <c:pt idx="22571">
                  <c:v>2164.87</c:v>
                </c:pt>
                <c:pt idx="22572">
                  <c:v>1998.52</c:v>
                </c:pt>
                <c:pt idx="22573">
                  <c:v>2332.8000000000002</c:v>
                </c:pt>
                <c:pt idx="22574">
                  <c:v>2298.5100000000002</c:v>
                </c:pt>
                <c:pt idx="22575">
                  <c:v>1633.16</c:v>
                </c:pt>
                <c:pt idx="22576">
                  <c:v>1252.21</c:v>
                </c:pt>
                <c:pt idx="22577">
                  <c:v>1532.89</c:v>
                </c:pt>
                <c:pt idx="22578">
                  <c:v>2061.46</c:v>
                </c:pt>
                <c:pt idx="22579">
                  <c:v>2111.63</c:v>
                </c:pt>
                <c:pt idx="22580">
                  <c:v>2185.27</c:v>
                </c:pt>
                <c:pt idx="22581">
                  <c:v>1174.5999999999999</c:v>
                </c:pt>
                <c:pt idx="22582">
                  <c:v>3104.23</c:v>
                </c:pt>
                <c:pt idx="22583">
                  <c:v>825.14</c:v>
                </c:pt>
                <c:pt idx="22584">
                  <c:v>1273.3699999999999</c:v>
                </c:pt>
                <c:pt idx="22585">
                  <c:v>2015</c:v>
                </c:pt>
                <c:pt idx="22586">
                  <c:v>2233.1</c:v>
                </c:pt>
                <c:pt idx="22587">
                  <c:v>1832.22</c:v>
                </c:pt>
                <c:pt idx="22588">
                  <c:v>1605.72</c:v>
                </c:pt>
                <c:pt idx="22589">
                  <c:v>1342.4</c:v>
                </c:pt>
                <c:pt idx="22590">
                  <c:v>1401.85</c:v>
                </c:pt>
                <c:pt idx="22591">
                  <c:v>1138.92</c:v>
                </c:pt>
                <c:pt idx="22592">
                  <c:v>1176.3499999999999</c:v>
                </c:pt>
                <c:pt idx="22593">
                  <c:v>1730.38</c:v>
                </c:pt>
                <c:pt idx="22594">
                  <c:v>2214.36</c:v>
                </c:pt>
                <c:pt idx="22595">
                  <c:v>1698.59</c:v>
                </c:pt>
                <c:pt idx="22596">
                  <c:v>1838.56</c:v>
                </c:pt>
                <c:pt idx="22597">
                  <c:v>2160.19</c:v>
                </c:pt>
                <c:pt idx="22598">
                  <c:v>1785.21</c:v>
                </c:pt>
                <c:pt idx="22599">
                  <c:v>1902.98</c:v>
                </c:pt>
                <c:pt idx="22600">
                  <c:v>1385.93</c:v>
                </c:pt>
                <c:pt idx="22601">
                  <c:v>1915.69</c:v>
                </c:pt>
                <c:pt idx="22602">
                  <c:v>4547.59</c:v>
                </c:pt>
                <c:pt idx="22603">
                  <c:v>4866.12</c:v>
                </c:pt>
                <c:pt idx="22604">
                  <c:v>4293</c:v>
                </c:pt>
                <c:pt idx="22605">
                  <c:v>3985.78</c:v>
                </c:pt>
                <c:pt idx="22606">
                  <c:v>4697.05</c:v>
                </c:pt>
                <c:pt idx="22607">
                  <c:v>4336.21</c:v>
                </c:pt>
                <c:pt idx="22608">
                  <c:v>3047.35</c:v>
                </c:pt>
                <c:pt idx="22609">
                  <c:v>1430.56</c:v>
                </c:pt>
                <c:pt idx="22610">
                  <c:v>2060.6799999999998</c:v>
                </c:pt>
                <c:pt idx="22611">
                  <c:v>3199.49</c:v>
                </c:pt>
                <c:pt idx="22612">
                  <c:v>1977.41</c:v>
                </c:pt>
                <c:pt idx="22613">
                  <c:v>1620.95</c:v>
                </c:pt>
                <c:pt idx="22614">
                  <c:v>1579.22</c:v>
                </c:pt>
                <c:pt idx="22615">
                  <c:v>1458.36</c:v>
                </c:pt>
                <c:pt idx="22616">
                  <c:v>1909.95</c:v>
                </c:pt>
                <c:pt idx="22617">
                  <c:v>1927.63</c:v>
                </c:pt>
                <c:pt idx="22618">
                  <c:v>1277.6600000000001</c:v>
                </c:pt>
                <c:pt idx="22619">
                  <c:v>1867.22</c:v>
                </c:pt>
                <c:pt idx="22620">
                  <c:v>2066.08</c:v>
                </c:pt>
                <c:pt idx="22621">
                  <c:v>1587.48</c:v>
                </c:pt>
                <c:pt idx="22622">
                  <c:v>1987.14</c:v>
                </c:pt>
                <c:pt idx="22623">
                  <c:v>2124.85</c:v>
                </c:pt>
                <c:pt idx="22624">
                  <c:v>1391</c:v>
                </c:pt>
                <c:pt idx="22625">
                  <c:v>3391.24</c:v>
                </c:pt>
                <c:pt idx="22626">
                  <c:v>3199.84</c:v>
                </c:pt>
                <c:pt idx="22627">
                  <c:v>1887.4</c:v>
                </c:pt>
                <c:pt idx="22628">
                  <c:v>1627.85</c:v>
                </c:pt>
                <c:pt idx="22629">
                  <c:v>1806.06</c:v>
                </c:pt>
                <c:pt idx="22630">
                  <c:v>1510.89</c:v>
                </c:pt>
                <c:pt idx="22631">
                  <c:v>1836.03</c:v>
                </c:pt>
                <c:pt idx="22632">
                  <c:v>3499.91</c:v>
                </c:pt>
                <c:pt idx="22633">
                  <c:v>886.5</c:v>
                </c:pt>
                <c:pt idx="22634">
                  <c:v>1640.84</c:v>
                </c:pt>
                <c:pt idx="22635">
                  <c:v>1678.6</c:v>
                </c:pt>
                <c:pt idx="22636">
                  <c:v>2172.96</c:v>
                </c:pt>
                <c:pt idx="22637">
                  <c:v>1669.93</c:v>
                </c:pt>
                <c:pt idx="22638">
                  <c:v>1809.72</c:v>
                </c:pt>
                <c:pt idx="22639">
                  <c:v>1947.52</c:v>
                </c:pt>
                <c:pt idx="22640">
                  <c:v>1559.85</c:v>
                </c:pt>
                <c:pt idx="22641">
                  <c:v>1047.28</c:v>
                </c:pt>
                <c:pt idx="22642">
                  <c:v>1978.04</c:v>
                </c:pt>
                <c:pt idx="22643">
                  <c:v>1767.36</c:v>
                </c:pt>
                <c:pt idx="22644">
                  <c:v>1776.54</c:v>
                </c:pt>
                <c:pt idx="22645">
                  <c:v>2879.24</c:v>
                </c:pt>
                <c:pt idx="22646">
                  <c:v>4027.95</c:v>
                </c:pt>
                <c:pt idx="22647">
                  <c:v>2023.37</c:v>
                </c:pt>
                <c:pt idx="22648">
                  <c:v>1500.93</c:v>
                </c:pt>
                <c:pt idx="22649">
                  <c:v>2127.13</c:v>
                </c:pt>
                <c:pt idx="22650">
                  <c:v>1794.59</c:v>
                </c:pt>
                <c:pt idx="22651">
                  <c:v>2226.5700000000002</c:v>
                </c:pt>
                <c:pt idx="22652">
                  <c:v>2246.86</c:v>
                </c:pt>
                <c:pt idx="22653">
                  <c:v>2177.09</c:v>
                </c:pt>
                <c:pt idx="22654">
                  <c:v>1820.37</c:v>
                </c:pt>
                <c:pt idx="22655">
                  <c:v>2266.1999999999998</c:v>
                </c:pt>
                <c:pt idx="22656">
                  <c:v>1905.49</c:v>
                </c:pt>
                <c:pt idx="22657">
                  <c:v>2201.42</c:v>
                </c:pt>
                <c:pt idx="22658">
                  <c:v>1924.66</c:v>
                </c:pt>
                <c:pt idx="22659">
                  <c:v>1667.61</c:v>
                </c:pt>
                <c:pt idx="22660">
                  <c:v>1543.11</c:v>
                </c:pt>
                <c:pt idx="22661">
                  <c:v>1347.55</c:v>
                </c:pt>
                <c:pt idx="22662">
                  <c:v>1730.13</c:v>
                </c:pt>
                <c:pt idx="22663">
                  <c:v>2003.53</c:v>
                </c:pt>
                <c:pt idx="22664">
                  <c:v>2044.49</c:v>
                </c:pt>
                <c:pt idx="22665">
                  <c:v>2134.4699999999998</c:v>
                </c:pt>
                <c:pt idx="22666">
                  <c:v>2164.12</c:v>
                </c:pt>
                <c:pt idx="22667">
                  <c:v>1226.55</c:v>
                </c:pt>
                <c:pt idx="22668">
                  <c:v>1989.67</c:v>
                </c:pt>
                <c:pt idx="22669">
                  <c:v>1945.51</c:v>
                </c:pt>
                <c:pt idx="22670">
                  <c:v>3632.76</c:v>
                </c:pt>
                <c:pt idx="22671">
                  <c:v>2547.34</c:v>
                </c:pt>
                <c:pt idx="22672">
                  <c:v>3133.71</c:v>
                </c:pt>
                <c:pt idx="22673">
                  <c:v>2576.1999999999998</c:v>
                </c:pt>
                <c:pt idx="22674">
                  <c:v>2842.51</c:v>
                </c:pt>
                <c:pt idx="22675">
                  <c:v>1842.81</c:v>
                </c:pt>
                <c:pt idx="22676">
                  <c:v>1660.89</c:v>
                </c:pt>
                <c:pt idx="22677">
                  <c:v>1913.64</c:v>
                </c:pt>
                <c:pt idx="22678">
                  <c:v>2080.64</c:v>
                </c:pt>
                <c:pt idx="22679">
                  <c:v>1866.28</c:v>
                </c:pt>
                <c:pt idx="22680">
                  <c:v>1711.3</c:v>
                </c:pt>
                <c:pt idx="22681">
                  <c:v>2101.92</c:v>
                </c:pt>
                <c:pt idx="22682">
                  <c:v>2023.6</c:v>
                </c:pt>
                <c:pt idx="22683">
                  <c:v>1685.61</c:v>
                </c:pt>
                <c:pt idx="22684">
                  <c:v>2531.4699999999998</c:v>
                </c:pt>
                <c:pt idx="22685">
                  <c:v>2018.33</c:v>
                </c:pt>
                <c:pt idx="22686">
                  <c:v>2421.39</c:v>
                </c:pt>
                <c:pt idx="22687">
                  <c:v>2220.17</c:v>
                </c:pt>
                <c:pt idx="22688">
                  <c:v>2025.24</c:v>
                </c:pt>
                <c:pt idx="22689">
                  <c:v>1871.36</c:v>
                </c:pt>
                <c:pt idx="22690">
                  <c:v>2009.14</c:v>
                </c:pt>
                <c:pt idx="22691">
                  <c:v>2036.31</c:v>
                </c:pt>
                <c:pt idx="22692">
                  <c:v>1737.57</c:v>
                </c:pt>
                <c:pt idx="22693">
                  <c:v>1996.61</c:v>
                </c:pt>
                <c:pt idx="22694">
                  <c:v>1952.9</c:v>
                </c:pt>
                <c:pt idx="22695">
                  <c:v>2280.39</c:v>
                </c:pt>
                <c:pt idx="22696">
                  <c:v>5440.73</c:v>
                </c:pt>
                <c:pt idx="22697">
                  <c:v>5574.47</c:v>
                </c:pt>
                <c:pt idx="22698">
                  <c:v>5804.14</c:v>
                </c:pt>
                <c:pt idx="22699">
                  <c:v>5362.86</c:v>
                </c:pt>
                <c:pt idx="22700">
                  <c:v>6099.61</c:v>
                </c:pt>
                <c:pt idx="22701">
                  <c:v>6915.23</c:v>
                </c:pt>
                <c:pt idx="22702">
                  <c:v>6190.76</c:v>
                </c:pt>
                <c:pt idx="22703">
                  <c:v>4485.66</c:v>
                </c:pt>
                <c:pt idx="22704">
                  <c:v>2387.4899999999998</c:v>
                </c:pt>
                <c:pt idx="22705">
                  <c:v>3021.1</c:v>
                </c:pt>
                <c:pt idx="22706">
                  <c:v>2923.91</c:v>
                </c:pt>
                <c:pt idx="22707">
                  <c:v>2746.66</c:v>
                </c:pt>
                <c:pt idx="22708">
                  <c:v>5286.27</c:v>
                </c:pt>
                <c:pt idx="22709">
                  <c:v>3233.95</c:v>
                </c:pt>
                <c:pt idx="22710">
                  <c:v>3273.04</c:v>
                </c:pt>
                <c:pt idx="22711">
                  <c:v>1634.81</c:v>
                </c:pt>
                <c:pt idx="22712">
                  <c:v>3844.03</c:v>
                </c:pt>
                <c:pt idx="22713">
                  <c:v>3247.13</c:v>
                </c:pt>
                <c:pt idx="22714">
                  <c:v>1694.65</c:v>
                </c:pt>
                <c:pt idx="22715">
                  <c:v>1265.19</c:v>
                </c:pt>
                <c:pt idx="22716">
                  <c:v>1272.98</c:v>
                </c:pt>
                <c:pt idx="22717">
                  <c:v>3921.71</c:v>
                </c:pt>
                <c:pt idx="22718">
                  <c:v>3541.63</c:v>
                </c:pt>
                <c:pt idx="22719">
                  <c:v>2153.71</c:v>
                </c:pt>
                <c:pt idx="22720">
                  <c:v>2064.0500000000002</c:v>
                </c:pt>
                <c:pt idx="22721">
                  <c:v>1530.73</c:v>
                </c:pt>
                <c:pt idx="22722">
                  <c:v>4847.2</c:v>
                </c:pt>
                <c:pt idx="22723">
                  <c:v>6857.18</c:v>
                </c:pt>
                <c:pt idx="22724">
                  <c:v>3915.67</c:v>
                </c:pt>
                <c:pt idx="22725">
                  <c:v>6622.22</c:v>
                </c:pt>
                <c:pt idx="22726">
                  <c:v>14671.83</c:v>
                </c:pt>
                <c:pt idx="22727">
                  <c:v>13816.97</c:v>
                </c:pt>
                <c:pt idx="22728">
                  <c:v>12784.79</c:v>
                </c:pt>
                <c:pt idx="22729">
                  <c:v>10246.879999999999</c:v>
                </c:pt>
                <c:pt idx="22730">
                  <c:v>11585.22</c:v>
                </c:pt>
                <c:pt idx="22731">
                  <c:v>4671.93</c:v>
                </c:pt>
                <c:pt idx="22732">
                  <c:v>4045.29</c:v>
                </c:pt>
                <c:pt idx="22733">
                  <c:v>4629.1499999999996</c:v>
                </c:pt>
                <c:pt idx="22734">
                  <c:v>5272.98</c:v>
                </c:pt>
                <c:pt idx="22735">
                  <c:v>3919.78</c:v>
                </c:pt>
                <c:pt idx="22736">
                  <c:v>3115.97</c:v>
                </c:pt>
                <c:pt idx="22737">
                  <c:v>12087.53</c:v>
                </c:pt>
                <c:pt idx="22738">
                  <c:v>5235.28</c:v>
                </c:pt>
                <c:pt idx="22739">
                  <c:v>6409.76</c:v>
                </c:pt>
                <c:pt idx="22740">
                  <c:v>5655.37</c:v>
                </c:pt>
                <c:pt idx="22741">
                  <c:v>4787.24</c:v>
                </c:pt>
                <c:pt idx="22742">
                  <c:v>6004</c:v>
                </c:pt>
                <c:pt idx="22743">
                  <c:v>4533.7700000000004</c:v>
                </c:pt>
                <c:pt idx="22744">
                  <c:v>3587.65</c:v>
                </c:pt>
                <c:pt idx="22745">
                  <c:v>3302.93</c:v>
                </c:pt>
                <c:pt idx="22746">
                  <c:v>4145.83</c:v>
                </c:pt>
                <c:pt idx="22747">
                  <c:v>3156.56</c:v>
                </c:pt>
                <c:pt idx="22748">
                  <c:v>3744.52</c:v>
                </c:pt>
                <c:pt idx="22749">
                  <c:v>1746.45</c:v>
                </c:pt>
                <c:pt idx="22750">
                  <c:v>3469.7</c:v>
                </c:pt>
                <c:pt idx="22751">
                  <c:v>2940.71</c:v>
                </c:pt>
                <c:pt idx="22752">
                  <c:v>5784.91</c:v>
                </c:pt>
                <c:pt idx="22753">
                  <c:v>6903.29</c:v>
                </c:pt>
                <c:pt idx="22754">
                  <c:v>6905.31</c:v>
                </c:pt>
                <c:pt idx="22755">
                  <c:v>7302.95</c:v>
                </c:pt>
                <c:pt idx="22756">
                  <c:v>3391.16</c:v>
                </c:pt>
                <c:pt idx="22757">
                  <c:v>4509.87</c:v>
                </c:pt>
                <c:pt idx="22758">
                  <c:v>2716.02</c:v>
                </c:pt>
                <c:pt idx="22759">
                  <c:v>2234</c:v>
                </c:pt>
                <c:pt idx="22760">
                  <c:v>5387.91</c:v>
                </c:pt>
                <c:pt idx="22761">
                  <c:v>1346.01</c:v>
                </c:pt>
                <c:pt idx="22762">
                  <c:v>1657.05</c:v>
                </c:pt>
                <c:pt idx="22763">
                  <c:v>550.59</c:v>
                </c:pt>
                <c:pt idx="22764">
                  <c:v>5565.5</c:v>
                </c:pt>
                <c:pt idx="22765">
                  <c:v>3019.42</c:v>
                </c:pt>
                <c:pt idx="22766">
                  <c:v>5468.1</c:v>
                </c:pt>
                <c:pt idx="22767">
                  <c:v>10687.68</c:v>
                </c:pt>
                <c:pt idx="22768">
                  <c:v>6905.22</c:v>
                </c:pt>
                <c:pt idx="22769">
                  <c:v>7121</c:v>
                </c:pt>
                <c:pt idx="22770">
                  <c:v>5242.84</c:v>
                </c:pt>
                <c:pt idx="22771">
                  <c:v>6897.04</c:v>
                </c:pt>
                <c:pt idx="22772">
                  <c:v>5080.83</c:v>
                </c:pt>
                <c:pt idx="22773">
                  <c:v>5341.97</c:v>
                </c:pt>
                <c:pt idx="22774">
                  <c:v>6675.11</c:v>
                </c:pt>
                <c:pt idx="22775">
                  <c:v>6931.69</c:v>
                </c:pt>
                <c:pt idx="22776">
                  <c:v>3803.07</c:v>
                </c:pt>
                <c:pt idx="22777">
                  <c:v>3069</c:v>
                </c:pt>
                <c:pt idx="22778">
                  <c:v>1608.18</c:v>
                </c:pt>
                <c:pt idx="22779">
                  <c:v>3021.94</c:v>
                </c:pt>
                <c:pt idx="22780">
                  <c:v>6680.73</c:v>
                </c:pt>
                <c:pt idx="22781">
                  <c:v>8918.61</c:v>
                </c:pt>
                <c:pt idx="22782">
                  <c:v>4465.66</c:v>
                </c:pt>
                <c:pt idx="22783">
                  <c:v>4688.05</c:v>
                </c:pt>
                <c:pt idx="22784">
                  <c:v>675.43</c:v>
                </c:pt>
                <c:pt idx="22785">
                  <c:v>4747.57</c:v>
                </c:pt>
                <c:pt idx="22786">
                  <c:v>2861.47</c:v>
                </c:pt>
                <c:pt idx="22787">
                  <c:v>5351.06</c:v>
                </c:pt>
                <c:pt idx="22788">
                  <c:v>4422.4399999999996</c:v>
                </c:pt>
                <c:pt idx="22789">
                  <c:v>3339.32</c:v>
                </c:pt>
                <c:pt idx="22790">
                  <c:v>2328.7199999999998</c:v>
                </c:pt>
                <c:pt idx="22791">
                  <c:v>6848.1</c:v>
                </c:pt>
                <c:pt idx="22792">
                  <c:v>4404.87</c:v>
                </c:pt>
                <c:pt idx="22793">
                  <c:v>5990.65</c:v>
                </c:pt>
                <c:pt idx="22794">
                  <c:v>5196.16</c:v>
                </c:pt>
                <c:pt idx="22795">
                  <c:v>4289.84</c:v>
                </c:pt>
                <c:pt idx="22796">
                  <c:v>5727.89</c:v>
                </c:pt>
                <c:pt idx="22797">
                  <c:v>3667</c:v>
                </c:pt>
                <c:pt idx="22798">
                  <c:v>4735.87</c:v>
                </c:pt>
                <c:pt idx="22799">
                  <c:v>2450.75</c:v>
                </c:pt>
                <c:pt idx="22800">
                  <c:v>2696.67</c:v>
                </c:pt>
                <c:pt idx="22801">
                  <c:v>3868.41</c:v>
                </c:pt>
                <c:pt idx="22802">
                  <c:v>4023.54</c:v>
                </c:pt>
                <c:pt idx="22803">
                  <c:v>3765.96</c:v>
                </c:pt>
                <c:pt idx="22804">
                  <c:v>618.55999999999995</c:v>
                </c:pt>
                <c:pt idx="22805">
                  <c:v>1583.17</c:v>
                </c:pt>
                <c:pt idx="22806">
                  <c:v>2826.69</c:v>
                </c:pt>
                <c:pt idx="22807">
                  <c:v>3521.29</c:v>
                </c:pt>
                <c:pt idx="22808">
                  <c:v>2729.73</c:v>
                </c:pt>
                <c:pt idx="22809">
                  <c:v>822.08</c:v>
                </c:pt>
                <c:pt idx="22810">
                  <c:v>2425.06</c:v>
                </c:pt>
                <c:pt idx="22811">
                  <c:v>1395.05</c:v>
                </c:pt>
                <c:pt idx="22812">
                  <c:v>2294.4499999999998</c:v>
                </c:pt>
                <c:pt idx="22813">
                  <c:v>5276.47</c:v>
                </c:pt>
                <c:pt idx="22814">
                  <c:v>3635.4</c:v>
                </c:pt>
                <c:pt idx="22815">
                  <c:v>5913.22</c:v>
                </c:pt>
                <c:pt idx="22816">
                  <c:v>3211.12</c:v>
                </c:pt>
                <c:pt idx="22817">
                  <c:v>6012.04</c:v>
                </c:pt>
                <c:pt idx="22818">
                  <c:v>4954.58</c:v>
                </c:pt>
                <c:pt idx="22819">
                  <c:v>4692.22</c:v>
                </c:pt>
                <c:pt idx="22820">
                  <c:v>5581.86</c:v>
                </c:pt>
                <c:pt idx="22821">
                  <c:v>4953.09</c:v>
                </c:pt>
                <c:pt idx="22822">
                  <c:v>7049.99</c:v>
                </c:pt>
                <c:pt idx="22823">
                  <c:v>7394.3</c:v>
                </c:pt>
                <c:pt idx="22824">
                  <c:v>7197.73</c:v>
                </c:pt>
                <c:pt idx="22825">
                  <c:v>8571.9699999999993</c:v>
                </c:pt>
                <c:pt idx="22826">
                  <c:v>4155.29</c:v>
                </c:pt>
                <c:pt idx="22827">
                  <c:v>5675.08</c:v>
                </c:pt>
                <c:pt idx="22828">
                  <c:v>4735.75</c:v>
                </c:pt>
                <c:pt idx="22829">
                  <c:v>2490.63</c:v>
                </c:pt>
                <c:pt idx="22830">
                  <c:v>3018.14</c:v>
                </c:pt>
                <c:pt idx="22831">
                  <c:v>7331.01</c:v>
                </c:pt>
                <c:pt idx="22832">
                  <c:v>9364.82</c:v>
                </c:pt>
                <c:pt idx="22833">
                  <c:v>6112.57</c:v>
                </c:pt>
                <c:pt idx="22834">
                  <c:v>5530.05</c:v>
                </c:pt>
                <c:pt idx="22835">
                  <c:v>4850.79</c:v>
                </c:pt>
                <c:pt idx="22836">
                  <c:v>5764.18</c:v>
                </c:pt>
                <c:pt idx="22837">
                  <c:v>6207.71</c:v>
                </c:pt>
                <c:pt idx="22838">
                  <c:v>3551.82</c:v>
                </c:pt>
                <c:pt idx="22839">
                  <c:v>2273.2800000000002</c:v>
                </c:pt>
                <c:pt idx="22840">
                  <c:v>5273.59</c:v>
                </c:pt>
                <c:pt idx="22841">
                  <c:v>3640.31</c:v>
                </c:pt>
                <c:pt idx="22842">
                  <c:v>3916.45</c:v>
                </c:pt>
                <c:pt idx="22843">
                  <c:v>5328.17</c:v>
                </c:pt>
                <c:pt idx="22844">
                  <c:v>4376.8999999999996</c:v>
                </c:pt>
                <c:pt idx="22845">
                  <c:v>9189.99</c:v>
                </c:pt>
                <c:pt idx="22846">
                  <c:v>2991.45</c:v>
                </c:pt>
                <c:pt idx="22847">
                  <c:v>4758.22</c:v>
                </c:pt>
                <c:pt idx="22848">
                  <c:v>2948.59</c:v>
                </c:pt>
                <c:pt idx="22849">
                  <c:v>3369.77</c:v>
                </c:pt>
                <c:pt idx="22850">
                  <c:v>5935.78</c:v>
                </c:pt>
                <c:pt idx="22851">
                  <c:v>7135.66</c:v>
                </c:pt>
                <c:pt idx="22852">
                  <c:v>3290.95</c:v>
                </c:pt>
                <c:pt idx="22853">
                  <c:v>4192.9399999999996</c:v>
                </c:pt>
                <c:pt idx="22854">
                  <c:v>6684.82</c:v>
                </c:pt>
                <c:pt idx="22855">
                  <c:v>7211.27</c:v>
                </c:pt>
                <c:pt idx="22856">
                  <c:v>5232.92</c:v>
                </c:pt>
                <c:pt idx="22857">
                  <c:v>2123.0700000000002</c:v>
                </c:pt>
                <c:pt idx="22858">
                  <c:v>4390.09</c:v>
                </c:pt>
                <c:pt idx="22859">
                  <c:v>6011.45</c:v>
                </c:pt>
                <c:pt idx="22860">
                  <c:v>6195.43</c:v>
                </c:pt>
                <c:pt idx="22861">
                  <c:v>6634.9</c:v>
                </c:pt>
                <c:pt idx="22862">
                  <c:v>2811.4</c:v>
                </c:pt>
                <c:pt idx="22863">
                  <c:v>5899.92</c:v>
                </c:pt>
                <c:pt idx="22864">
                  <c:v>4715.54</c:v>
                </c:pt>
                <c:pt idx="22865">
                  <c:v>5831.45</c:v>
                </c:pt>
                <c:pt idx="22866">
                  <c:v>4015.41</c:v>
                </c:pt>
                <c:pt idx="22867">
                  <c:v>7708.18</c:v>
                </c:pt>
                <c:pt idx="22868">
                  <c:v>4219.68</c:v>
                </c:pt>
                <c:pt idx="22869">
                  <c:v>5254.14</c:v>
                </c:pt>
                <c:pt idx="22870">
                  <c:v>2827.02</c:v>
                </c:pt>
                <c:pt idx="22871">
                  <c:v>2285.7399999999998</c:v>
                </c:pt>
                <c:pt idx="22872">
                  <c:v>6393.36</c:v>
                </c:pt>
                <c:pt idx="22873">
                  <c:v>7337.81</c:v>
                </c:pt>
                <c:pt idx="22874">
                  <c:v>3925.12</c:v>
                </c:pt>
                <c:pt idx="22875">
                  <c:v>4602.54</c:v>
                </c:pt>
                <c:pt idx="22876">
                  <c:v>5567.93</c:v>
                </c:pt>
                <c:pt idx="22877">
                  <c:v>2491.81</c:v>
                </c:pt>
                <c:pt idx="22878">
                  <c:v>4386.55</c:v>
                </c:pt>
                <c:pt idx="22879">
                  <c:v>5156.49</c:v>
                </c:pt>
                <c:pt idx="22880">
                  <c:v>3447.06</c:v>
                </c:pt>
                <c:pt idx="22881">
                  <c:v>7008.1</c:v>
                </c:pt>
                <c:pt idx="22882">
                  <c:v>7134.14</c:v>
                </c:pt>
                <c:pt idx="22883">
                  <c:v>5011.78</c:v>
                </c:pt>
                <c:pt idx="22884">
                  <c:v>3988.96</c:v>
                </c:pt>
                <c:pt idx="22885">
                  <c:v>6795.84</c:v>
                </c:pt>
                <c:pt idx="22886">
                  <c:v>6371.94</c:v>
                </c:pt>
                <c:pt idx="22887">
                  <c:v>4601.82</c:v>
                </c:pt>
                <c:pt idx="22888">
                  <c:v>2509.7199999999998</c:v>
                </c:pt>
                <c:pt idx="22889">
                  <c:v>6926.97</c:v>
                </c:pt>
                <c:pt idx="22890">
                  <c:v>8145.15</c:v>
                </c:pt>
                <c:pt idx="22891">
                  <c:v>8887.07</c:v>
                </c:pt>
                <c:pt idx="22892">
                  <c:v>5737.99</c:v>
                </c:pt>
                <c:pt idx="22893">
                  <c:v>5992.77</c:v>
                </c:pt>
                <c:pt idx="22894">
                  <c:v>8962.08</c:v>
                </c:pt>
                <c:pt idx="22895">
                  <c:v>6008.99</c:v>
                </c:pt>
                <c:pt idx="22896">
                  <c:v>8838</c:v>
                </c:pt>
                <c:pt idx="22897">
                  <c:v>5787.73</c:v>
                </c:pt>
                <c:pt idx="22898">
                  <c:v>7694.02</c:v>
                </c:pt>
                <c:pt idx="22899">
                  <c:v>9298.33</c:v>
                </c:pt>
                <c:pt idx="22900">
                  <c:v>7811.94</c:v>
                </c:pt>
                <c:pt idx="22901">
                  <c:v>7701.5</c:v>
                </c:pt>
                <c:pt idx="22902">
                  <c:v>6021.97</c:v>
                </c:pt>
                <c:pt idx="22903">
                  <c:v>7316.11</c:v>
                </c:pt>
                <c:pt idx="22904">
                  <c:v>9230.41</c:v>
                </c:pt>
                <c:pt idx="22905">
                  <c:v>7508.2</c:v>
                </c:pt>
                <c:pt idx="22906">
                  <c:v>8641.73</c:v>
                </c:pt>
                <c:pt idx="22907">
                  <c:v>7783.97</c:v>
                </c:pt>
                <c:pt idx="22908">
                  <c:v>7734.84</c:v>
                </c:pt>
                <c:pt idx="22909">
                  <c:v>6216.89</c:v>
                </c:pt>
                <c:pt idx="22910">
                  <c:v>7349.04</c:v>
                </c:pt>
                <c:pt idx="22911">
                  <c:v>7134.19</c:v>
                </c:pt>
                <c:pt idx="22912">
                  <c:v>6439.55</c:v>
                </c:pt>
                <c:pt idx="22913">
                  <c:v>11438.2</c:v>
                </c:pt>
                <c:pt idx="22914">
                  <c:v>7370.63</c:v>
                </c:pt>
                <c:pt idx="22915">
                  <c:v>6823.99</c:v>
                </c:pt>
                <c:pt idx="22916">
                  <c:v>7189.32</c:v>
                </c:pt>
                <c:pt idx="22917">
                  <c:v>7660.85</c:v>
                </c:pt>
                <c:pt idx="22918">
                  <c:v>5259.41</c:v>
                </c:pt>
                <c:pt idx="22919">
                  <c:v>6997.4</c:v>
                </c:pt>
                <c:pt idx="22920">
                  <c:v>7516.38</c:v>
                </c:pt>
                <c:pt idx="22921">
                  <c:v>7208.89</c:v>
                </c:pt>
                <c:pt idx="22922">
                  <c:v>8085.99</c:v>
                </c:pt>
                <c:pt idx="22923">
                  <c:v>8976.8700000000008</c:v>
                </c:pt>
                <c:pt idx="22924">
                  <c:v>10270.18</c:v>
                </c:pt>
                <c:pt idx="22925">
                  <c:v>8867.84</c:v>
                </c:pt>
                <c:pt idx="22926">
                  <c:v>8370.7999999999993</c:v>
                </c:pt>
                <c:pt idx="22927">
                  <c:v>10040.209999999999</c:v>
                </c:pt>
                <c:pt idx="22928">
                  <c:v>7010.37</c:v>
                </c:pt>
                <c:pt idx="22929">
                  <c:v>5980.45</c:v>
                </c:pt>
                <c:pt idx="22930">
                  <c:v>5806.37</c:v>
                </c:pt>
                <c:pt idx="22931">
                  <c:v>3736.09</c:v>
                </c:pt>
                <c:pt idx="22932">
                  <c:v>4244.08</c:v>
                </c:pt>
                <c:pt idx="22933">
                  <c:v>15542</c:v>
                </c:pt>
                <c:pt idx="22934">
                  <c:v>15076.43</c:v>
                </c:pt>
                <c:pt idx="22935">
                  <c:v>11918.26</c:v>
                </c:pt>
                <c:pt idx="22936">
                  <c:v>11096.87</c:v>
                </c:pt>
                <c:pt idx="22937">
                  <c:v>11932.97</c:v>
                </c:pt>
                <c:pt idx="22938">
                  <c:v>12092.27</c:v>
                </c:pt>
                <c:pt idx="22939">
                  <c:v>8732.98</c:v>
                </c:pt>
                <c:pt idx="22940">
                  <c:v>13587.4</c:v>
                </c:pt>
                <c:pt idx="22941">
                  <c:v>10584.39</c:v>
                </c:pt>
                <c:pt idx="22942">
                  <c:v>12821.53</c:v>
                </c:pt>
                <c:pt idx="22943">
                  <c:v>9246.2800000000007</c:v>
                </c:pt>
                <c:pt idx="22944">
                  <c:v>9078.6</c:v>
                </c:pt>
                <c:pt idx="22945">
                  <c:v>6467.41</c:v>
                </c:pt>
                <c:pt idx="22946">
                  <c:v>7248.9</c:v>
                </c:pt>
                <c:pt idx="22947">
                  <c:v>7787.39</c:v>
                </c:pt>
                <c:pt idx="22948">
                  <c:v>9662.1</c:v>
                </c:pt>
                <c:pt idx="22949">
                  <c:v>7475.79</c:v>
                </c:pt>
                <c:pt idx="22950">
                  <c:v>6084.19</c:v>
                </c:pt>
                <c:pt idx="22951">
                  <c:v>6195.24</c:v>
                </c:pt>
                <c:pt idx="22952">
                  <c:v>6832.48</c:v>
                </c:pt>
                <c:pt idx="22953">
                  <c:v>6020.45</c:v>
                </c:pt>
                <c:pt idx="22954">
                  <c:v>5879.65</c:v>
                </c:pt>
                <c:pt idx="22955">
                  <c:v>5503.72</c:v>
                </c:pt>
                <c:pt idx="22956">
                  <c:v>12341.27</c:v>
                </c:pt>
                <c:pt idx="22957">
                  <c:v>6403.38</c:v>
                </c:pt>
                <c:pt idx="22958">
                  <c:v>11262.19</c:v>
                </c:pt>
                <c:pt idx="22959">
                  <c:v>8513.5300000000007</c:v>
                </c:pt>
                <c:pt idx="22960">
                  <c:v>7083.52</c:v>
                </c:pt>
                <c:pt idx="22961">
                  <c:v>6170.05</c:v>
                </c:pt>
                <c:pt idx="22962">
                  <c:v>8551.76</c:v>
                </c:pt>
                <c:pt idx="22963">
                  <c:v>5815.12</c:v>
                </c:pt>
                <c:pt idx="22964">
                  <c:v>8421.94</c:v>
                </c:pt>
                <c:pt idx="22965">
                  <c:v>4528.47</c:v>
                </c:pt>
                <c:pt idx="22966">
                  <c:v>4153.2299999999996</c:v>
                </c:pt>
                <c:pt idx="22967">
                  <c:v>5024.79</c:v>
                </c:pt>
                <c:pt idx="22968">
                  <c:v>6118.32</c:v>
                </c:pt>
                <c:pt idx="22969">
                  <c:v>5143.08</c:v>
                </c:pt>
                <c:pt idx="22970">
                  <c:v>5718.54</c:v>
                </c:pt>
                <c:pt idx="22971">
                  <c:v>4002.01</c:v>
                </c:pt>
                <c:pt idx="22972">
                  <c:v>4927.8500000000004</c:v>
                </c:pt>
                <c:pt idx="22973">
                  <c:v>5389.02</c:v>
                </c:pt>
                <c:pt idx="22974">
                  <c:v>3783.54</c:v>
                </c:pt>
                <c:pt idx="22975">
                  <c:v>6708.18</c:v>
                </c:pt>
                <c:pt idx="22976">
                  <c:v>6370.45</c:v>
                </c:pt>
                <c:pt idx="22977">
                  <c:v>7842.71</c:v>
                </c:pt>
                <c:pt idx="22978">
                  <c:v>5012.0600000000004</c:v>
                </c:pt>
                <c:pt idx="22979">
                  <c:v>8364.44</c:v>
                </c:pt>
                <c:pt idx="22980">
                  <c:v>6549.61</c:v>
                </c:pt>
                <c:pt idx="22981">
                  <c:v>4654.8900000000003</c:v>
                </c:pt>
                <c:pt idx="22982">
                  <c:v>3849.98</c:v>
                </c:pt>
                <c:pt idx="22983">
                  <c:v>9607.0300000000007</c:v>
                </c:pt>
                <c:pt idx="22984">
                  <c:v>9530.81</c:v>
                </c:pt>
                <c:pt idx="22985">
                  <c:v>8588.67</c:v>
                </c:pt>
                <c:pt idx="22986">
                  <c:v>5530.77</c:v>
                </c:pt>
                <c:pt idx="22987">
                  <c:v>9271.33</c:v>
                </c:pt>
                <c:pt idx="22988">
                  <c:v>7091.21</c:v>
                </c:pt>
                <c:pt idx="22989">
                  <c:v>6935.49</c:v>
                </c:pt>
                <c:pt idx="22990">
                  <c:v>5298.59</c:v>
                </c:pt>
                <c:pt idx="22991">
                  <c:v>1123.57</c:v>
                </c:pt>
                <c:pt idx="22992">
                  <c:v>68.09</c:v>
                </c:pt>
                <c:pt idx="22993">
                  <c:v>0.62</c:v>
                </c:pt>
                <c:pt idx="22994">
                  <c:v>1425.41</c:v>
                </c:pt>
                <c:pt idx="22995">
                  <c:v>2125.34</c:v>
                </c:pt>
                <c:pt idx="22996">
                  <c:v>2156.1</c:v>
                </c:pt>
                <c:pt idx="22997">
                  <c:v>2504.25</c:v>
                </c:pt>
                <c:pt idx="22998">
                  <c:v>3556.84</c:v>
                </c:pt>
                <c:pt idx="22999">
                  <c:v>5469.73</c:v>
                </c:pt>
                <c:pt idx="23000">
                  <c:v>9247.44</c:v>
                </c:pt>
                <c:pt idx="23001">
                  <c:v>8654.4500000000007</c:v>
                </c:pt>
                <c:pt idx="23002">
                  <c:v>5127.8</c:v>
                </c:pt>
                <c:pt idx="23003">
                  <c:v>4476.59</c:v>
                </c:pt>
                <c:pt idx="23004">
                  <c:v>3735.26</c:v>
                </c:pt>
                <c:pt idx="23005">
                  <c:v>11466.01</c:v>
                </c:pt>
                <c:pt idx="23006">
                  <c:v>23431.62</c:v>
                </c:pt>
                <c:pt idx="23007">
                  <c:v>14079.56</c:v>
                </c:pt>
                <c:pt idx="23008">
                  <c:v>17584.87</c:v>
                </c:pt>
                <c:pt idx="23009">
                  <c:v>16388.38</c:v>
                </c:pt>
                <c:pt idx="23010">
                  <c:v>8170.84</c:v>
                </c:pt>
                <c:pt idx="23011">
                  <c:v>7234.38</c:v>
                </c:pt>
                <c:pt idx="23012">
                  <c:v>4127.8900000000003</c:v>
                </c:pt>
                <c:pt idx="23013">
                  <c:v>1966.62</c:v>
                </c:pt>
                <c:pt idx="23014">
                  <c:v>2557.89</c:v>
                </c:pt>
                <c:pt idx="23015">
                  <c:v>841.44</c:v>
                </c:pt>
                <c:pt idx="23016">
                  <c:v>4326.43</c:v>
                </c:pt>
                <c:pt idx="23017">
                  <c:v>9545.0499999999993</c:v>
                </c:pt>
                <c:pt idx="23018">
                  <c:v>10527.07</c:v>
                </c:pt>
                <c:pt idx="23019">
                  <c:v>1086.06</c:v>
                </c:pt>
                <c:pt idx="23020">
                  <c:v>0.62</c:v>
                </c:pt>
                <c:pt idx="23021">
                  <c:v>0.62</c:v>
                </c:pt>
                <c:pt idx="23022">
                  <c:v>86.14</c:v>
                </c:pt>
                <c:pt idx="23023">
                  <c:v>0.62</c:v>
                </c:pt>
                <c:pt idx="23024">
                  <c:v>0.62</c:v>
                </c:pt>
                <c:pt idx="23025">
                  <c:v>0.62</c:v>
                </c:pt>
                <c:pt idx="23026">
                  <c:v>383.59</c:v>
                </c:pt>
                <c:pt idx="23027">
                  <c:v>834.71</c:v>
                </c:pt>
                <c:pt idx="23028">
                  <c:v>1533.22</c:v>
                </c:pt>
                <c:pt idx="23029">
                  <c:v>2643.14</c:v>
                </c:pt>
                <c:pt idx="23030">
                  <c:v>15572.72</c:v>
                </c:pt>
                <c:pt idx="23031">
                  <c:v>13432.33</c:v>
                </c:pt>
                <c:pt idx="23032">
                  <c:v>7146.4</c:v>
                </c:pt>
                <c:pt idx="23033">
                  <c:v>9562.34</c:v>
                </c:pt>
                <c:pt idx="23034">
                  <c:v>9275.42</c:v>
                </c:pt>
                <c:pt idx="23035">
                  <c:v>11980.57</c:v>
                </c:pt>
                <c:pt idx="23036">
                  <c:v>4742.7700000000004</c:v>
                </c:pt>
                <c:pt idx="23037">
                  <c:v>7071.67</c:v>
                </c:pt>
                <c:pt idx="23038">
                  <c:v>2559.62</c:v>
                </c:pt>
                <c:pt idx="23039">
                  <c:v>4133.83</c:v>
                </c:pt>
                <c:pt idx="23040">
                  <c:v>12404.16</c:v>
                </c:pt>
                <c:pt idx="23041">
                  <c:v>9244.6299999999992</c:v>
                </c:pt>
                <c:pt idx="23042">
                  <c:v>6586.39</c:v>
                </c:pt>
                <c:pt idx="23043">
                  <c:v>8754.17</c:v>
                </c:pt>
                <c:pt idx="23044">
                  <c:v>2821.24</c:v>
                </c:pt>
                <c:pt idx="23045">
                  <c:v>1886.57</c:v>
                </c:pt>
                <c:pt idx="23046">
                  <c:v>2587.52</c:v>
                </c:pt>
                <c:pt idx="23047">
                  <c:v>1732.23</c:v>
                </c:pt>
                <c:pt idx="23048">
                  <c:v>4777.8599999999997</c:v>
                </c:pt>
                <c:pt idx="23049">
                  <c:v>7444.25</c:v>
                </c:pt>
                <c:pt idx="23050">
                  <c:v>2753.68</c:v>
                </c:pt>
                <c:pt idx="23051">
                  <c:v>5103.37</c:v>
                </c:pt>
                <c:pt idx="23052">
                  <c:v>9396.5300000000007</c:v>
                </c:pt>
                <c:pt idx="23053">
                  <c:v>6269.69</c:v>
                </c:pt>
                <c:pt idx="23054">
                  <c:v>3071.87</c:v>
                </c:pt>
                <c:pt idx="23055">
                  <c:v>4383.62</c:v>
                </c:pt>
                <c:pt idx="23056">
                  <c:v>5196.7299999999996</c:v>
                </c:pt>
                <c:pt idx="23057">
                  <c:v>8357.6</c:v>
                </c:pt>
                <c:pt idx="23058">
                  <c:v>7280.83</c:v>
                </c:pt>
                <c:pt idx="23059">
                  <c:v>6325.85</c:v>
                </c:pt>
                <c:pt idx="23060">
                  <c:v>5162.21</c:v>
                </c:pt>
                <c:pt idx="23061">
                  <c:v>7239.1</c:v>
                </c:pt>
                <c:pt idx="23062">
                  <c:v>4898.37</c:v>
                </c:pt>
                <c:pt idx="23063">
                  <c:v>3192.33</c:v>
                </c:pt>
                <c:pt idx="23064">
                  <c:v>3832.58</c:v>
                </c:pt>
                <c:pt idx="23065">
                  <c:v>4387.84</c:v>
                </c:pt>
                <c:pt idx="23066">
                  <c:v>1003.71</c:v>
                </c:pt>
                <c:pt idx="23067">
                  <c:v>618.66</c:v>
                </c:pt>
                <c:pt idx="23068">
                  <c:v>897.03</c:v>
                </c:pt>
                <c:pt idx="23069">
                  <c:v>4095.93</c:v>
                </c:pt>
                <c:pt idx="23070">
                  <c:v>6811.17</c:v>
                </c:pt>
                <c:pt idx="23071">
                  <c:v>13464.04</c:v>
                </c:pt>
                <c:pt idx="23072">
                  <c:v>6119.41</c:v>
                </c:pt>
                <c:pt idx="23073">
                  <c:v>1183.49</c:v>
                </c:pt>
                <c:pt idx="23074">
                  <c:v>6168.42</c:v>
                </c:pt>
                <c:pt idx="23075">
                  <c:v>10646.78</c:v>
                </c:pt>
                <c:pt idx="23076">
                  <c:v>8507.93</c:v>
                </c:pt>
                <c:pt idx="23077">
                  <c:v>8107.18</c:v>
                </c:pt>
                <c:pt idx="23078">
                  <c:v>11477.14</c:v>
                </c:pt>
                <c:pt idx="23079">
                  <c:v>10103.48</c:v>
                </c:pt>
                <c:pt idx="23080">
                  <c:v>8412.93</c:v>
                </c:pt>
                <c:pt idx="23081">
                  <c:v>10587.93</c:v>
                </c:pt>
                <c:pt idx="23082">
                  <c:v>9341.52</c:v>
                </c:pt>
                <c:pt idx="23083">
                  <c:v>2403.44</c:v>
                </c:pt>
                <c:pt idx="23084">
                  <c:v>3611.14</c:v>
                </c:pt>
                <c:pt idx="23085">
                  <c:v>2326.56</c:v>
                </c:pt>
                <c:pt idx="23086">
                  <c:v>4133.95</c:v>
                </c:pt>
                <c:pt idx="23087">
                  <c:v>2979.9</c:v>
                </c:pt>
                <c:pt idx="23088">
                  <c:v>5792.13</c:v>
                </c:pt>
                <c:pt idx="23089">
                  <c:v>4012.95</c:v>
                </c:pt>
                <c:pt idx="23090">
                  <c:v>2920.23</c:v>
                </c:pt>
                <c:pt idx="23091">
                  <c:v>5046.75</c:v>
                </c:pt>
                <c:pt idx="23092">
                  <c:v>4068.96</c:v>
                </c:pt>
                <c:pt idx="23093">
                  <c:v>0.62</c:v>
                </c:pt>
                <c:pt idx="23094">
                  <c:v>3326.62</c:v>
                </c:pt>
                <c:pt idx="23095">
                  <c:v>6253.62</c:v>
                </c:pt>
                <c:pt idx="23096">
                  <c:v>4074.55</c:v>
                </c:pt>
                <c:pt idx="23097">
                  <c:v>4964.28</c:v>
                </c:pt>
                <c:pt idx="23098">
                  <c:v>5709.02</c:v>
                </c:pt>
                <c:pt idx="23099">
                  <c:v>4955.57</c:v>
                </c:pt>
                <c:pt idx="23100">
                  <c:v>5119.1099999999997</c:v>
                </c:pt>
                <c:pt idx="23101">
                  <c:v>5279.94</c:v>
                </c:pt>
                <c:pt idx="23102">
                  <c:v>3903.71</c:v>
                </c:pt>
                <c:pt idx="23103">
                  <c:v>4633.57</c:v>
                </c:pt>
                <c:pt idx="23104">
                  <c:v>6649.28</c:v>
                </c:pt>
                <c:pt idx="23105">
                  <c:v>5902.52</c:v>
                </c:pt>
                <c:pt idx="23106">
                  <c:v>4504.6400000000003</c:v>
                </c:pt>
                <c:pt idx="23107">
                  <c:v>4052.31</c:v>
                </c:pt>
                <c:pt idx="23108">
                  <c:v>3768.65</c:v>
                </c:pt>
                <c:pt idx="23109">
                  <c:v>3433.94</c:v>
                </c:pt>
                <c:pt idx="23110">
                  <c:v>5061.13</c:v>
                </c:pt>
                <c:pt idx="23111">
                  <c:v>3331.1</c:v>
                </c:pt>
                <c:pt idx="23112">
                  <c:v>4429.66</c:v>
                </c:pt>
                <c:pt idx="23113">
                  <c:v>5097.54</c:v>
                </c:pt>
                <c:pt idx="23114">
                  <c:v>6546.24</c:v>
                </c:pt>
                <c:pt idx="23115">
                  <c:v>5710.78</c:v>
                </c:pt>
                <c:pt idx="23116">
                  <c:v>3687.51</c:v>
                </c:pt>
                <c:pt idx="23117">
                  <c:v>6064.67</c:v>
                </c:pt>
                <c:pt idx="23118">
                  <c:v>4755.96</c:v>
                </c:pt>
                <c:pt idx="23119">
                  <c:v>4904.18</c:v>
                </c:pt>
                <c:pt idx="23120">
                  <c:v>2651.94</c:v>
                </c:pt>
                <c:pt idx="23121">
                  <c:v>2731.92</c:v>
                </c:pt>
                <c:pt idx="23122">
                  <c:v>4604.63</c:v>
                </c:pt>
                <c:pt idx="23123">
                  <c:v>4053.32</c:v>
                </c:pt>
                <c:pt idx="23124">
                  <c:v>5711.35</c:v>
                </c:pt>
                <c:pt idx="23125">
                  <c:v>5057.21</c:v>
                </c:pt>
                <c:pt idx="23126">
                  <c:v>8639.7999999999993</c:v>
                </c:pt>
                <c:pt idx="23127">
                  <c:v>7006.42</c:v>
                </c:pt>
                <c:pt idx="23128">
                  <c:v>5726.67</c:v>
                </c:pt>
                <c:pt idx="23129">
                  <c:v>2820.88</c:v>
                </c:pt>
                <c:pt idx="23130">
                  <c:v>2687.67</c:v>
                </c:pt>
                <c:pt idx="23131">
                  <c:v>3975.51</c:v>
                </c:pt>
                <c:pt idx="23132">
                  <c:v>6605.01</c:v>
                </c:pt>
                <c:pt idx="23133">
                  <c:v>3820.66</c:v>
                </c:pt>
                <c:pt idx="23134">
                  <c:v>5126.76</c:v>
                </c:pt>
                <c:pt idx="23135">
                  <c:v>4442.9799999999996</c:v>
                </c:pt>
                <c:pt idx="23136">
                  <c:v>5817.65</c:v>
                </c:pt>
                <c:pt idx="23137">
                  <c:v>4281.6000000000004</c:v>
                </c:pt>
                <c:pt idx="23138">
                  <c:v>3916.22</c:v>
                </c:pt>
                <c:pt idx="23139">
                  <c:v>3988.81</c:v>
                </c:pt>
                <c:pt idx="23140">
                  <c:v>3680.42</c:v>
                </c:pt>
                <c:pt idx="23141">
                  <c:v>3899.67</c:v>
                </c:pt>
                <c:pt idx="23142">
                  <c:v>4431.05</c:v>
                </c:pt>
                <c:pt idx="23143">
                  <c:v>6143.1</c:v>
                </c:pt>
                <c:pt idx="23144">
                  <c:v>5188.78</c:v>
                </c:pt>
                <c:pt idx="23145">
                  <c:v>5270.69</c:v>
                </c:pt>
                <c:pt idx="23146">
                  <c:v>4747.2700000000004</c:v>
                </c:pt>
                <c:pt idx="23147">
                  <c:v>3953.94</c:v>
                </c:pt>
                <c:pt idx="23148">
                  <c:v>5728.91</c:v>
                </c:pt>
                <c:pt idx="23149">
                  <c:v>8288.86</c:v>
                </c:pt>
                <c:pt idx="23150">
                  <c:v>8398.39</c:v>
                </c:pt>
                <c:pt idx="23151">
                  <c:v>3547.8</c:v>
                </c:pt>
                <c:pt idx="23152">
                  <c:v>5076.7</c:v>
                </c:pt>
                <c:pt idx="23153">
                  <c:v>3150.13</c:v>
                </c:pt>
                <c:pt idx="23154">
                  <c:v>3729.44</c:v>
                </c:pt>
                <c:pt idx="23155">
                  <c:v>4964.3100000000004</c:v>
                </c:pt>
                <c:pt idx="23156">
                  <c:v>6261.33</c:v>
                </c:pt>
                <c:pt idx="23157">
                  <c:v>7246.61</c:v>
                </c:pt>
                <c:pt idx="23158">
                  <c:v>7914.93</c:v>
                </c:pt>
                <c:pt idx="23159">
                  <c:v>7802.99</c:v>
                </c:pt>
                <c:pt idx="23160">
                  <c:v>8521.17</c:v>
                </c:pt>
                <c:pt idx="23161">
                  <c:v>4637.76</c:v>
                </c:pt>
                <c:pt idx="23162">
                  <c:v>5070.37</c:v>
                </c:pt>
                <c:pt idx="23163">
                  <c:v>4519.49</c:v>
                </c:pt>
                <c:pt idx="23164">
                  <c:v>9500.91</c:v>
                </c:pt>
                <c:pt idx="23165">
                  <c:v>8138.65</c:v>
                </c:pt>
                <c:pt idx="23166">
                  <c:v>7993.34</c:v>
                </c:pt>
                <c:pt idx="23167">
                  <c:v>8587.4599999999991</c:v>
                </c:pt>
                <c:pt idx="23168">
                  <c:v>8116.43</c:v>
                </c:pt>
                <c:pt idx="23169">
                  <c:v>4708.21</c:v>
                </c:pt>
                <c:pt idx="23170">
                  <c:v>4773.7299999999996</c:v>
                </c:pt>
                <c:pt idx="23171">
                  <c:v>5823.9</c:v>
                </c:pt>
                <c:pt idx="23172">
                  <c:v>5950.53</c:v>
                </c:pt>
                <c:pt idx="23173">
                  <c:v>6227.1</c:v>
                </c:pt>
                <c:pt idx="23174">
                  <c:v>5532.85</c:v>
                </c:pt>
                <c:pt idx="23175">
                  <c:v>4489.17</c:v>
                </c:pt>
                <c:pt idx="23176">
                  <c:v>5379.34</c:v>
                </c:pt>
                <c:pt idx="23177">
                  <c:v>5293.79</c:v>
                </c:pt>
                <c:pt idx="23178">
                  <c:v>4925.92</c:v>
                </c:pt>
                <c:pt idx="23179">
                  <c:v>5230.37</c:v>
                </c:pt>
                <c:pt idx="23180">
                  <c:v>5010.26</c:v>
                </c:pt>
                <c:pt idx="23181">
                  <c:v>7295.52</c:v>
                </c:pt>
                <c:pt idx="23182">
                  <c:v>5407.21</c:v>
                </c:pt>
                <c:pt idx="23183">
                  <c:v>2776.57</c:v>
                </c:pt>
                <c:pt idx="23184">
                  <c:v>5991.35</c:v>
                </c:pt>
                <c:pt idx="23185">
                  <c:v>5856.08</c:v>
                </c:pt>
                <c:pt idx="23186">
                  <c:v>7790.66</c:v>
                </c:pt>
                <c:pt idx="23187">
                  <c:v>3229.67</c:v>
                </c:pt>
                <c:pt idx="23188">
                  <c:v>1463.14</c:v>
                </c:pt>
                <c:pt idx="23189">
                  <c:v>2079.39</c:v>
                </c:pt>
                <c:pt idx="23190">
                  <c:v>2307.71</c:v>
                </c:pt>
                <c:pt idx="23191">
                  <c:v>1360.93</c:v>
                </c:pt>
                <c:pt idx="23192">
                  <c:v>1335.8</c:v>
                </c:pt>
                <c:pt idx="23193">
                  <c:v>1843.35</c:v>
                </c:pt>
                <c:pt idx="23194">
                  <c:v>3170.55</c:v>
                </c:pt>
                <c:pt idx="23195">
                  <c:v>4219.26</c:v>
                </c:pt>
                <c:pt idx="23196">
                  <c:v>4915.6899999999996</c:v>
                </c:pt>
                <c:pt idx="23197">
                  <c:v>4288.04</c:v>
                </c:pt>
                <c:pt idx="23198">
                  <c:v>4292.4799999999996</c:v>
                </c:pt>
                <c:pt idx="23199">
                  <c:v>5817.66</c:v>
                </c:pt>
                <c:pt idx="23200">
                  <c:v>4109.22</c:v>
                </c:pt>
                <c:pt idx="23201">
                  <c:v>4166.12</c:v>
                </c:pt>
                <c:pt idx="23202">
                  <c:v>4051.51</c:v>
                </c:pt>
                <c:pt idx="23203">
                  <c:v>2718.31</c:v>
                </c:pt>
                <c:pt idx="23204">
                  <c:v>2867.05</c:v>
                </c:pt>
                <c:pt idx="23205">
                  <c:v>3124.33</c:v>
                </c:pt>
                <c:pt idx="23206">
                  <c:v>2663.61</c:v>
                </c:pt>
                <c:pt idx="23207">
                  <c:v>7287.62</c:v>
                </c:pt>
                <c:pt idx="23208">
                  <c:v>6695.71</c:v>
                </c:pt>
                <c:pt idx="23209">
                  <c:v>3040.53</c:v>
                </c:pt>
                <c:pt idx="23210">
                  <c:v>4505.21</c:v>
                </c:pt>
                <c:pt idx="23211">
                  <c:v>3502.08</c:v>
                </c:pt>
                <c:pt idx="23212">
                  <c:v>2394.8000000000002</c:v>
                </c:pt>
                <c:pt idx="23213">
                  <c:v>3975.95</c:v>
                </c:pt>
                <c:pt idx="23214">
                  <c:v>3934.55</c:v>
                </c:pt>
                <c:pt idx="23215">
                  <c:v>2266.3000000000002</c:v>
                </c:pt>
                <c:pt idx="23216">
                  <c:v>3446.57</c:v>
                </c:pt>
                <c:pt idx="23217">
                  <c:v>2683.87</c:v>
                </c:pt>
                <c:pt idx="23218">
                  <c:v>2360.04</c:v>
                </c:pt>
                <c:pt idx="23219">
                  <c:v>3608.06</c:v>
                </c:pt>
                <c:pt idx="23220">
                  <c:v>3541.47</c:v>
                </c:pt>
                <c:pt idx="23221">
                  <c:v>2853.8</c:v>
                </c:pt>
                <c:pt idx="23222">
                  <c:v>4546.3</c:v>
                </c:pt>
                <c:pt idx="23223">
                  <c:v>7230.04</c:v>
                </c:pt>
                <c:pt idx="23224">
                  <c:v>4013.93</c:v>
                </c:pt>
                <c:pt idx="23225">
                  <c:v>1783.77</c:v>
                </c:pt>
                <c:pt idx="23226">
                  <c:v>3021.4</c:v>
                </c:pt>
                <c:pt idx="23227">
                  <c:v>2955.24</c:v>
                </c:pt>
                <c:pt idx="23228">
                  <c:v>3156.62</c:v>
                </c:pt>
                <c:pt idx="23229">
                  <c:v>2512.61</c:v>
                </c:pt>
                <c:pt idx="23230">
                  <c:v>3293.41</c:v>
                </c:pt>
                <c:pt idx="23231">
                  <c:v>4120.72</c:v>
                </c:pt>
                <c:pt idx="23232">
                  <c:v>5015.84</c:v>
                </c:pt>
                <c:pt idx="23233">
                  <c:v>3816.8</c:v>
                </c:pt>
                <c:pt idx="23234">
                  <c:v>2514.35</c:v>
                </c:pt>
                <c:pt idx="23235">
                  <c:v>2055.1999999999998</c:v>
                </c:pt>
                <c:pt idx="23236">
                  <c:v>3208.72</c:v>
                </c:pt>
                <c:pt idx="23237">
                  <c:v>2225.1799999999998</c:v>
                </c:pt>
                <c:pt idx="23238">
                  <c:v>4838.41</c:v>
                </c:pt>
                <c:pt idx="23239">
                  <c:v>3838.55</c:v>
                </c:pt>
                <c:pt idx="23240">
                  <c:v>2735.55</c:v>
                </c:pt>
                <c:pt idx="23241">
                  <c:v>2895.51</c:v>
                </c:pt>
                <c:pt idx="23242">
                  <c:v>2547.1</c:v>
                </c:pt>
                <c:pt idx="23243">
                  <c:v>2823.84</c:v>
                </c:pt>
                <c:pt idx="23244">
                  <c:v>2606.38</c:v>
                </c:pt>
                <c:pt idx="23245">
                  <c:v>1943.65</c:v>
                </c:pt>
                <c:pt idx="23246">
                  <c:v>1803.16</c:v>
                </c:pt>
                <c:pt idx="23247">
                  <c:v>1726.39</c:v>
                </c:pt>
                <c:pt idx="23248">
                  <c:v>2118.2399999999998</c:v>
                </c:pt>
                <c:pt idx="23249">
                  <c:v>2291.36</c:v>
                </c:pt>
                <c:pt idx="23250">
                  <c:v>2736.35</c:v>
                </c:pt>
                <c:pt idx="23251">
                  <c:v>2896.36</c:v>
                </c:pt>
                <c:pt idx="23252">
                  <c:v>2185.63</c:v>
                </c:pt>
                <c:pt idx="23253">
                  <c:v>2553.86</c:v>
                </c:pt>
                <c:pt idx="23254">
                  <c:v>2367.89</c:v>
                </c:pt>
                <c:pt idx="23255">
                  <c:v>3434.4</c:v>
                </c:pt>
                <c:pt idx="23256">
                  <c:v>1807.25</c:v>
                </c:pt>
                <c:pt idx="23257">
                  <c:v>1781.72</c:v>
                </c:pt>
                <c:pt idx="23258">
                  <c:v>2988.63</c:v>
                </c:pt>
                <c:pt idx="23259">
                  <c:v>2609.46</c:v>
                </c:pt>
                <c:pt idx="23260">
                  <c:v>2531.62</c:v>
                </c:pt>
                <c:pt idx="23261">
                  <c:v>3426.02</c:v>
                </c:pt>
                <c:pt idx="23262">
                  <c:v>2953.75</c:v>
                </c:pt>
                <c:pt idx="23263">
                  <c:v>5313.94</c:v>
                </c:pt>
                <c:pt idx="23264">
                  <c:v>2292.89</c:v>
                </c:pt>
                <c:pt idx="23265">
                  <c:v>4067.45</c:v>
                </c:pt>
                <c:pt idx="23266">
                  <c:v>4903.7</c:v>
                </c:pt>
                <c:pt idx="23267">
                  <c:v>3418.69</c:v>
                </c:pt>
                <c:pt idx="23268">
                  <c:v>3634.02</c:v>
                </c:pt>
                <c:pt idx="23269">
                  <c:v>3550.85</c:v>
                </c:pt>
                <c:pt idx="23270">
                  <c:v>1431.83</c:v>
                </c:pt>
                <c:pt idx="23271">
                  <c:v>2177.08</c:v>
                </c:pt>
                <c:pt idx="23272">
                  <c:v>1512.29</c:v>
                </c:pt>
                <c:pt idx="23273">
                  <c:v>2246.25</c:v>
                </c:pt>
                <c:pt idx="23274">
                  <c:v>4049.6</c:v>
                </c:pt>
                <c:pt idx="23275">
                  <c:v>3868.05</c:v>
                </c:pt>
                <c:pt idx="23276">
                  <c:v>5559.28</c:v>
                </c:pt>
                <c:pt idx="23277">
                  <c:v>4754.32</c:v>
                </c:pt>
                <c:pt idx="23278">
                  <c:v>4618.37</c:v>
                </c:pt>
                <c:pt idx="23279">
                  <c:v>4403.53</c:v>
                </c:pt>
                <c:pt idx="23280">
                  <c:v>3198.27</c:v>
                </c:pt>
                <c:pt idx="23281">
                  <c:v>4864.83</c:v>
                </c:pt>
                <c:pt idx="23282">
                  <c:v>4684.43</c:v>
                </c:pt>
                <c:pt idx="23283">
                  <c:v>4205.57</c:v>
                </c:pt>
                <c:pt idx="23284">
                  <c:v>3553.15</c:v>
                </c:pt>
                <c:pt idx="23285">
                  <c:v>3410.51</c:v>
                </c:pt>
                <c:pt idx="23286">
                  <c:v>3550.53</c:v>
                </c:pt>
                <c:pt idx="23287">
                  <c:v>2282.4499999999998</c:v>
                </c:pt>
                <c:pt idx="23288">
                  <c:v>4617.97</c:v>
                </c:pt>
                <c:pt idx="23289">
                  <c:v>3519.85</c:v>
                </c:pt>
                <c:pt idx="23290">
                  <c:v>4175.29</c:v>
                </c:pt>
                <c:pt idx="23291">
                  <c:v>3995.61</c:v>
                </c:pt>
                <c:pt idx="23292">
                  <c:v>3128.58</c:v>
                </c:pt>
                <c:pt idx="23293">
                  <c:v>2738.53</c:v>
                </c:pt>
                <c:pt idx="23294">
                  <c:v>2829.55</c:v>
                </c:pt>
                <c:pt idx="23295">
                  <c:v>3382.26</c:v>
                </c:pt>
                <c:pt idx="23296">
                  <c:v>7048.59</c:v>
                </c:pt>
                <c:pt idx="23297">
                  <c:v>4655.09</c:v>
                </c:pt>
                <c:pt idx="23298">
                  <c:v>4153.79</c:v>
                </c:pt>
                <c:pt idx="23299">
                  <c:v>3744.49</c:v>
                </c:pt>
                <c:pt idx="23300">
                  <c:v>5874.18</c:v>
                </c:pt>
                <c:pt idx="23301">
                  <c:v>4313.1099999999997</c:v>
                </c:pt>
                <c:pt idx="23302">
                  <c:v>5484.98</c:v>
                </c:pt>
                <c:pt idx="23303">
                  <c:v>5031.79</c:v>
                </c:pt>
                <c:pt idx="23304">
                  <c:v>4922.33</c:v>
                </c:pt>
                <c:pt idx="23305">
                  <c:v>4798.08</c:v>
                </c:pt>
                <c:pt idx="23306">
                  <c:v>2911.56</c:v>
                </c:pt>
                <c:pt idx="23307">
                  <c:v>3996.2</c:v>
                </c:pt>
                <c:pt idx="23308">
                  <c:v>8979.0300000000007</c:v>
                </c:pt>
                <c:pt idx="23309">
                  <c:v>6021.72</c:v>
                </c:pt>
                <c:pt idx="23310">
                  <c:v>7158.81</c:v>
                </c:pt>
                <c:pt idx="23311">
                  <c:v>3600.48</c:v>
                </c:pt>
                <c:pt idx="23312">
                  <c:v>1580.94</c:v>
                </c:pt>
                <c:pt idx="23313">
                  <c:v>3385.82</c:v>
                </c:pt>
                <c:pt idx="23314">
                  <c:v>2512.96</c:v>
                </c:pt>
                <c:pt idx="23315">
                  <c:v>3625.52</c:v>
                </c:pt>
                <c:pt idx="23316">
                  <c:v>4188.76</c:v>
                </c:pt>
                <c:pt idx="23317">
                  <c:v>5202.87</c:v>
                </c:pt>
                <c:pt idx="23318">
                  <c:v>4600.3599999999997</c:v>
                </c:pt>
                <c:pt idx="23319">
                  <c:v>4062.45</c:v>
                </c:pt>
                <c:pt idx="23320">
                  <c:v>3202.39</c:v>
                </c:pt>
                <c:pt idx="23321">
                  <c:v>4191.4399999999996</c:v>
                </c:pt>
                <c:pt idx="23322">
                  <c:v>3517.89</c:v>
                </c:pt>
                <c:pt idx="23323">
                  <c:v>5204.5600000000004</c:v>
                </c:pt>
                <c:pt idx="23324">
                  <c:v>1959.75</c:v>
                </c:pt>
                <c:pt idx="23325">
                  <c:v>94.8</c:v>
                </c:pt>
                <c:pt idx="23326">
                  <c:v>2238.73</c:v>
                </c:pt>
                <c:pt idx="23327">
                  <c:v>4002.07</c:v>
                </c:pt>
                <c:pt idx="23328">
                  <c:v>2886.04</c:v>
                </c:pt>
                <c:pt idx="23329">
                  <c:v>4483.88</c:v>
                </c:pt>
                <c:pt idx="23330">
                  <c:v>3348</c:v>
                </c:pt>
                <c:pt idx="23331">
                  <c:v>2983.45</c:v>
                </c:pt>
                <c:pt idx="23332">
                  <c:v>3283.73</c:v>
                </c:pt>
                <c:pt idx="23333">
                  <c:v>2440.98</c:v>
                </c:pt>
                <c:pt idx="23334">
                  <c:v>1967.32</c:v>
                </c:pt>
                <c:pt idx="23335">
                  <c:v>2000.85</c:v>
                </c:pt>
                <c:pt idx="23336">
                  <c:v>2207.17</c:v>
                </c:pt>
                <c:pt idx="23337">
                  <c:v>2667.69</c:v>
                </c:pt>
                <c:pt idx="23338">
                  <c:v>3130.81</c:v>
                </c:pt>
                <c:pt idx="23339">
                  <c:v>3320.93</c:v>
                </c:pt>
                <c:pt idx="23340">
                  <c:v>3132.35</c:v>
                </c:pt>
                <c:pt idx="23341">
                  <c:v>2841.95</c:v>
                </c:pt>
                <c:pt idx="23342">
                  <c:v>2864.46</c:v>
                </c:pt>
                <c:pt idx="23343">
                  <c:v>2398.64</c:v>
                </c:pt>
                <c:pt idx="23344">
                  <c:v>3467.16</c:v>
                </c:pt>
                <c:pt idx="23345">
                  <c:v>3292.52</c:v>
                </c:pt>
                <c:pt idx="23346">
                  <c:v>2813.46</c:v>
                </c:pt>
                <c:pt idx="23347">
                  <c:v>2931.35</c:v>
                </c:pt>
                <c:pt idx="23348">
                  <c:v>2602.5700000000002</c:v>
                </c:pt>
                <c:pt idx="23349">
                  <c:v>2141.1799999999998</c:v>
                </c:pt>
                <c:pt idx="23350">
                  <c:v>3127.57</c:v>
                </c:pt>
                <c:pt idx="23351">
                  <c:v>3524.4</c:v>
                </c:pt>
                <c:pt idx="23352">
                  <c:v>3337.92</c:v>
                </c:pt>
                <c:pt idx="23353">
                  <c:v>2927.62</c:v>
                </c:pt>
                <c:pt idx="23354">
                  <c:v>3349.93</c:v>
                </c:pt>
                <c:pt idx="23355">
                  <c:v>3967.82</c:v>
                </c:pt>
                <c:pt idx="23356">
                  <c:v>3819.92</c:v>
                </c:pt>
                <c:pt idx="23357">
                  <c:v>1700.27</c:v>
                </c:pt>
                <c:pt idx="23358">
                  <c:v>3198.67</c:v>
                </c:pt>
                <c:pt idx="23359">
                  <c:v>4410.25</c:v>
                </c:pt>
                <c:pt idx="23360">
                  <c:v>3352.02</c:v>
                </c:pt>
                <c:pt idx="23361">
                  <c:v>2454.62</c:v>
                </c:pt>
                <c:pt idx="23362">
                  <c:v>2507.85</c:v>
                </c:pt>
                <c:pt idx="23363">
                  <c:v>3355.33</c:v>
                </c:pt>
                <c:pt idx="23364">
                  <c:v>3097.44</c:v>
                </c:pt>
                <c:pt idx="23365">
                  <c:v>2017.87</c:v>
                </c:pt>
                <c:pt idx="23366">
                  <c:v>2212.46</c:v>
                </c:pt>
                <c:pt idx="23367">
                  <c:v>1732.47</c:v>
                </c:pt>
                <c:pt idx="23368">
                  <c:v>1496.22</c:v>
                </c:pt>
                <c:pt idx="23369">
                  <c:v>4252.51</c:v>
                </c:pt>
                <c:pt idx="23370">
                  <c:v>2815.78</c:v>
                </c:pt>
                <c:pt idx="23371">
                  <c:v>3308.17</c:v>
                </c:pt>
                <c:pt idx="23372">
                  <c:v>2050.91</c:v>
                </c:pt>
                <c:pt idx="23373">
                  <c:v>2482.1999999999998</c:v>
                </c:pt>
                <c:pt idx="23374">
                  <c:v>2260.85</c:v>
                </c:pt>
                <c:pt idx="23375">
                  <c:v>2461.08</c:v>
                </c:pt>
                <c:pt idx="23376">
                  <c:v>2807.72</c:v>
                </c:pt>
                <c:pt idx="23377">
                  <c:v>2884.34</c:v>
                </c:pt>
                <c:pt idx="23378">
                  <c:v>1543.25</c:v>
                </c:pt>
                <c:pt idx="23379">
                  <c:v>2325.1799999999998</c:v>
                </c:pt>
                <c:pt idx="23380">
                  <c:v>4216.1000000000004</c:v>
                </c:pt>
                <c:pt idx="23381">
                  <c:v>2703.45</c:v>
                </c:pt>
                <c:pt idx="23382">
                  <c:v>3117.68</c:v>
                </c:pt>
                <c:pt idx="23383">
                  <c:v>3246.09</c:v>
                </c:pt>
                <c:pt idx="23384">
                  <c:v>1922.69</c:v>
                </c:pt>
                <c:pt idx="23385">
                  <c:v>3423.13</c:v>
                </c:pt>
                <c:pt idx="23386">
                  <c:v>1998.79</c:v>
                </c:pt>
                <c:pt idx="23387">
                  <c:v>3932.84</c:v>
                </c:pt>
                <c:pt idx="23388">
                  <c:v>7532.5</c:v>
                </c:pt>
                <c:pt idx="23389">
                  <c:v>9825.9699999999993</c:v>
                </c:pt>
                <c:pt idx="23390">
                  <c:v>6003.5</c:v>
                </c:pt>
                <c:pt idx="23391">
                  <c:v>6310.67</c:v>
                </c:pt>
                <c:pt idx="23392">
                  <c:v>3395.55</c:v>
                </c:pt>
                <c:pt idx="23393">
                  <c:v>1064.04</c:v>
                </c:pt>
                <c:pt idx="23394">
                  <c:v>1842.79</c:v>
                </c:pt>
                <c:pt idx="23395">
                  <c:v>1142.51</c:v>
                </c:pt>
                <c:pt idx="23396">
                  <c:v>1072.3699999999999</c:v>
                </c:pt>
                <c:pt idx="23397">
                  <c:v>4661.87</c:v>
                </c:pt>
                <c:pt idx="23398">
                  <c:v>2668.39</c:v>
                </c:pt>
                <c:pt idx="23399">
                  <c:v>1993.75</c:v>
                </c:pt>
                <c:pt idx="23400">
                  <c:v>2613.31</c:v>
                </c:pt>
                <c:pt idx="23401">
                  <c:v>3207.98</c:v>
                </c:pt>
                <c:pt idx="23402">
                  <c:v>1872.31</c:v>
                </c:pt>
                <c:pt idx="23403">
                  <c:v>3597.83</c:v>
                </c:pt>
                <c:pt idx="23404">
                  <c:v>3371.07</c:v>
                </c:pt>
                <c:pt idx="23405">
                  <c:v>2911.29</c:v>
                </c:pt>
                <c:pt idx="23406">
                  <c:v>3006.73</c:v>
                </c:pt>
                <c:pt idx="23407">
                  <c:v>3551.84</c:v>
                </c:pt>
                <c:pt idx="23408">
                  <c:v>3528.56</c:v>
                </c:pt>
                <c:pt idx="23409">
                  <c:v>2752.23</c:v>
                </c:pt>
                <c:pt idx="23410">
                  <c:v>6050.08</c:v>
                </c:pt>
                <c:pt idx="23411">
                  <c:v>3131.43</c:v>
                </c:pt>
                <c:pt idx="23412">
                  <c:v>2550.81</c:v>
                </c:pt>
                <c:pt idx="23413">
                  <c:v>4240.7700000000004</c:v>
                </c:pt>
                <c:pt idx="23414">
                  <c:v>4047.27</c:v>
                </c:pt>
                <c:pt idx="23415">
                  <c:v>4711</c:v>
                </c:pt>
                <c:pt idx="23416">
                  <c:v>3473.12</c:v>
                </c:pt>
                <c:pt idx="23417">
                  <c:v>3907.91</c:v>
                </c:pt>
                <c:pt idx="23418">
                  <c:v>3285.78</c:v>
                </c:pt>
                <c:pt idx="23419">
                  <c:v>3805.39</c:v>
                </c:pt>
                <c:pt idx="23420">
                  <c:v>3837.62</c:v>
                </c:pt>
                <c:pt idx="23421">
                  <c:v>3649.54</c:v>
                </c:pt>
                <c:pt idx="23422">
                  <c:v>4433.41</c:v>
                </c:pt>
                <c:pt idx="23423">
                  <c:v>4088.9</c:v>
                </c:pt>
                <c:pt idx="23424">
                  <c:v>4647.72</c:v>
                </c:pt>
                <c:pt idx="23425">
                  <c:v>4516.0200000000004</c:v>
                </c:pt>
                <c:pt idx="23426">
                  <c:v>7812.93</c:v>
                </c:pt>
                <c:pt idx="23427">
                  <c:v>3130.71</c:v>
                </c:pt>
                <c:pt idx="23428">
                  <c:v>2413.63</c:v>
                </c:pt>
                <c:pt idx="23429">
                  <c:v>3582.94</c:v>
                </c:pt>
                <c:pt idx="23430">
                  <c:v>2376.96</c:v>
                </c:pt>
                <c:pt idx="23431">
                  <c:v>3250.12</c:v>
                </c:pt>
                <c:pt idx="23432">
                  <c:v>2533.3200000000002</c:v>
                </c:pt>
                <c:pt idx="23433">
                  <c:v>3437.92</c:v>
                </c:pt>
                <c:pt idx="23434">
                  <c:v>4534.82</c:v>
                </c:pt>
                <c:pt idx="23435">
                  <c:v>1592.04</c:v>
                </c:pt>
                <c:pt idx="23436">
                  <c:v>3291.61</c:v>
                </c:pt>
                <c:pt idx="23437">
                  <c:v>2206.21</c:v>
                </c:pt>
                <c:pt idx="23438">
                  <c:v>4099.46</c:v>
                </c:pt>
                <c:pt idx="23439">
                  <c:v>3086.9</c:v>
                </c:pt>
                <c:pt idx="23440">
                  <c:v>3426.5</c:v>
                </c:pt>
                <c:pt idx="23441">
                  <c:v>3211.65</c:v>
                </c:pt>
                <c:pt idx="23442">
                  <c:v>3844.09</c:v>
                </c:pt>
                <c:pt idx="23443">
                  <c:v>3180.64</c:v>
                </c:pt>
                <c:pt idx="23444">
                  <c:v>4184.91</c:v>
                </c:pt>
                <c:pt idx="23445">
                  <c:v>2936.91</c:v>
                </c:pt>
                <c:pt idx="23446">
                  <c:v>3293.32</c:v>
                </c:pt>
                <c:pt idx="23447">
                  <c:v>2783.21</c:v>
                </c:pt>
                <c:pt idx="23448">
                  <c:v>3048.66</c:v>
                </c:pt>
                <c:pt idx="23449">
                  <c:v>3649.25</c:v>
                </c:pt>
                <c:pt idx="23450">
                  <c:v>4243.2700000000004</c:v>
                </c:pt>
                <c:pt idx="23451">
                  <c:v>3111.27</c:v>
                </c:pt>
                <c:pt idx="23452">
                  <c:v>3755.84</c:v>
                </c:pt>
                <c:pt idx="23453">
                  <c:v>3006.26</c:v>
                </c:pt>
                <c:pt idx="23454">
                  <c:v>2568.09</c:v>
                </c:pt>
                <c:pt idx="23455">
                  <c:v>3908.79</c:v>
                </c:pt>
                <c:pt idx="23456">
                  <c:v>3097.55</c:v>
                </c:pt>
                <c:pt idx="23457">
                  <c:v>3468.94</c:v>
                </c:pt>
                <c:pt idx="23458">
                  <c:v>3818.94</c:v>
                </c:pt>
                <c:pt idx="23459">
                  <c:v>3860.55</c:v>
                </c:pt>
                <c:pt idx="23460">
                  <c:v>3111.17</c:v>
                </c:pt>
                <c:pt idx="23461">
                  <c:v>2937.26</c:v>
                </c:pt>
                <c:pt idx="23462">
                  <c:v>4212.08</c:v>
                </c:pt>
                <c:pt idx="23463">
                  <c:v>3828.6</c:v>
                </c:pt>
                <c:pt idx="23464">
                  <c:v>3715.78</c:v>
                </c:pt>
                <c:pt idx="23465">
                  <c:v>3377.21</c:v>
                </c:pt>
                <c:pt idx="23466">
                  <c:v>3871.44</c:v>
                </c:pt>
                <c:pt idx="23467">
                  <c:v>2302.9499999999998</c:v>
                </c:pt>
                <c:pt idx="23468">
                  <c:v>2622.94</c:v>
                </c:pt>
                <c:pt idx="23469">
                  <c:v>3917.44</c:v>
                </c:pt>
                <c:pt idx="23470">
                  <c:v>2768.19</c:v>
                </c:pt>
                <c:pt idx="23471">
                  <c:v>3196.52</c:v>
                </c:pt>
                <c:pt idx="23472">
                  <c:v>5042.22</c:v>
                </c:pt>
                <c:pt idx="23473">
                  <c:v>3591.64</c:v>
                </c:pt>
                <c:pt idx="23474">
                  <c:v>3835.39</c:v>
                </c:pt>
                <c:pt idx="23475">
                  <c:v>3348.69</c:v>
                </c:pt>
                <c:pt idx="23476">
                  <c:v>4092.39</c:v>
                </c:pt>
                <c:pt idx="23477">
                  <c:v>3519.59</c:v>
                </c:pt>
                <c:pt idx="23478">
                  <c:v>3520.22</c:v>
                </c:pt>
                <c:pt idx="23479">
                  <c:v>2375.63</c:v>
                </c:pt>
                <c:pt idx="23480">
                  <c:v>3285.91</c:v>
                </c:pt>
                <c:pt idx="23481">
                  <c:v>2984.27</c:v>
                </c:pt>
                <c:pt idx="23482">
                  <c:v>3049.75</c:v>
                </c:pt>
                <c:pt idx="23483">
                  <c:v>1437.98</c:v>
                </c:pt>
                <c:pt idx="23484">
                  <c:v>2144.11</c:v>
                </c:pt>
                <c:pt idx="23485">
                  <c:v>4817.99</c:v>
                </c:pt>
                <c:pt idx="23486">
                  <c:v>1607.42</c:v>
                </c:pt>
                <c:pt idx="23487">
                  <c:v>2219.87</c:v>
                </c:pt>
                <c:pt idx="23488">
                  <c:v>1665.91</c:v>
                </c:pt>
                <c:pt idx="23489">
                  <c:v>1627.54</c:v>
                </c:pt>
                <c:pt idx="23490">
                  <c:v>1803.63</c:v>
                </c:pt>
                <c:pt idx="23491">
                  <c:v>1849.15</c:v>
                </c:pt>
                <c:pt idx="23492">
                  <c:v>1802.29</c:v>
                </c:pt>
                <c:pt idx="23493">
                  <c:v>1701.11</c:v>
                </c:pt>
                <c:pt idx="23494">
                  <c:v>1663.87</c:v>
                </c:pt>
                <c:pt idx="23495">
                  <c:v>1917.58</c:v>
                </c:pt>
                <c:pt idx="23496">
                  <c:v>1029.8699999999999</c:v>
                </c:pt>
                <c:pt idx="23497">
                  <c:v>2508.0500000000002</c:v>
                </c:pt>
                <c:pt idx="23498">
                  <c:v>1364.7</c:v>
                </c:pt>
                <c:pt idx="23499">
                  <c:v>1644.07</c:v>
                </c:pt>
                <c:pt idx="23500">
                  <c:v>2422.04</c:v>
                </c:pt>
                <c:pt idx="23501">
                  <c:v>1194.01</c:v>
                </c:pt>
                <c:pt idx="23502">
                  <c:v>1495.85</c:v>
                </c:pt>
                <c:pt idx="23503">
                  <c:v>1912.21</c:v>
                </c:pt>
                <c:pt idx="23504">
                  <c:v>1306.07</c:v>
                </c:pt>
                <c:pt idx="23505">
                  <c:v>1678.65</c:v>
                </c:pt>
                <c:pt idx="23506">
                  <c:v>2011.59</c:v>
                </c:pt>
                <c:pt idx="23507">
                  <c:v>1765.82</c:v>
                </c:pt>
                <c:pt idx="23508">
                  <c:v>1958.94</c:v>
                </c:pt>
                <c:pt idx="23509">
                  <c:v>1561.63</c:v>
                </c:pt>
                <c:pt idx="23510">
                  <c:v>1388.79</c:v>
                </c:pt>
                <c:pt idx="23511">
                  <c:v>2448.6</c:v>
                </c:pt>
                <c:pt idx="23512">
                  <c:v>3222.05</c:v>
                </c:pt>
                <c:pt idx="23513">
                  <c:v>2451.6</c:v>
                </c:pt>
                <c:pt idx="23514">
                  <c:v>2539.96</c:v>
                </c:pt>
                <c:pt idx="23515">
                  <c:v>2008.82</c:v>
                </c:pt>
                <c:pt idx="23516">
                  <c:v>1781.45</c:v>
                </c:pt>
                <c:pt idx="23517">
                  <c:v>3258.87</c:v>
                </c:pt>
                <c:pt idx="23518">
                  <c:v>1856.19</c:v>
                </c:pt>
                <c:pt idx="23519">
                  <c:v>2203.16</c:v>
                </c:pt>
                <c:pt idx="23520">
                  <c:v>2759.08</c:v>
                </c:pt>
                <c:pt idx="23521">
                  <c:v>2364.44</c:v>
                </c:pt>
                <c:pt idx="23522">
                  <c:v>1905.64</c:v>
                </c:pt>
                <c:pt idx="23523">
                  <c:v>1726.78</c:v>
                </c:pt>
                <c:pt idx="23524">
                  <c:v>2340.41</c:v>
                </c:pt>
                <c:pt idx="23525">
                  <c:v>2002.93</c:v>
                </c:pt>
                <c:pt idx="23526">
                  <c:v>2175.77</c:v>
                </c:pt>
                <c:pt idx="23527">
                  <c:v>1893.57</c:v>
                </c:pt>
                <c:pt idx="23528">
                  <c:v>1825.38</c:v>
                </c:pt>
                <c:pt idx="23529">
                  <c:v>2321.52</c:v>
                </c:pt>
                <c:pt idx="23530">
                  <c:v>2003.8</c:v>
                </c:pt>
                <c:pt idx="23531">
                  <c:v>1995.79</c:v>
                </c:pt>
                <c:pt idx="23532">
                  <c:v>2185.3000000000002</c:v>
                </c:pt>
                <c:pt idx="23533">
                  <c:v>2174.36</c:v>
                </c:pt>
                <c:pt idx="23534">
                  <c:v>1581.29</c:v>
                </c:pt>
                <c:pt idx="23535">
                  <c:v>1665.27</c:v>
                </c:pt>
                <c:pt idx="23536">
                  <c:v>2655.4</c:v>
                </c:pt>
                <c:pt idx="23537">
                  <c:v>2538.23</c:v>
                </c:pt>
                <c:pt idx="23538">
                  <c:v>2133.0100000000002</c:v>
                </c:pt>
                <c:pt idx="23539">
                  <c:v>1823.06</c:v>
                </c:pt>
                <c:pt idx="23540">
                  <c:v>2723.76</c:v>
                </c:pt>
                <c:pt idx="23541">
                  <c:v>3089.56</c:v>
                </c:pt>
                <c:pt idx="23542">
                  <c:v>2488.35</c:v>
                </c:pt>
                <c:pt idx="23543">
                  <c:v>3170.05</c:v>
                </c:pt>
                <c:pt idx="23544">
                  <c:v>1981.23</c:v>
                </c:pt>
                <c:pt idx="23545">
                  <c:v>1588.72</c:v>
                </c:pt>
                <c:pt idx="23546">
                  <c:v>2144.52</c:v>
                </c:pt>
                <c:pt idx="23547">
                  <c:v>2359.9499999999998</c:v>
                </c:pt>
                <c:pt idx="23548">
                  <c:v>1984.22</c:v>
                </c:pt>
                <c:pt idx="23549">
                  <c:v>2033.43</c:v>
                </c:pt>
                <c:pt idx="23550">
                  <c:v>2259.02</c:v>
                </c:pt>
                <c:pt idx="23551">
                  <c:v>1860.14</c:v>
                </c:pt>
                <c:pt idx="23552">
                  <c:v>3318.74</c:v>
                </c:pt>
                <c:pt idx="23553">
                  <c:v>2877.81</c:v>
                </c:pt>
                <c:pt idx="23554">
                  <c:v>2896.85</c:v>
                </c:pt>
                <c:pt idx="23555">
                  <c:v>2056.04</c:v>
                </c:pt>
                <c:pt idx="23556">
                  <c:v>1825.81</c:v>
                </c:pt>
                <c:pt idx="23557">
                  <c:v>2406.4699999999998</c:v>
                </c:pt>
                <c:pt idx="23558">
                  <c:v>1865.63</c:v>
                </c:pt>
                <c:pt idx="23559">
                  <c:v>2354.34</c:v>
                </c:pt>
                <c:pt idx="23560">
                  <c:v>3284.49</c:v>
                </c:pt>
                <c:pt idx="23561">
                  <c:v>2680.35</c:v>
                </c:pt>
                <c:pt idx="23562">
                  <c:v>2951.09</c:v>
                </c:pt>
                <c:pt idx="23563">
                  <c:v>3080.54</c:v>
                </c:pt>
                <c:pt idx="23564">
                  <c:v>1379.57</c:v>
                </c:pt>
                <c:pt idx="23565">
                  <c:v>1861.07</c:v>
                </c:pt>
                <c:pt idx="23566">
                  <c:v>1780.61</c:v>
                </c:pt>
                <c:pt idx="23567">
                  <c:v>1879.1</c:v>
                </c:pt>
                <c:pt idx="23568">
                  <c:v>1494.88</c:v>
                </c:pt>
                <c:pt idx="23569">
                  <c:v>2694.49</c:v>
                </c:pt>
                <c:pt idx="23570">
                  <c:v>2088.48</c:v>
                </c:pt>
                <c:pt idx="23571">
                  <c:v>2026.13</c:v>
                </c:pt>
                <c:pt idx="23572">
                  <c:v>2210.5700000000002</c:v>
                </c:pt>
                <c:pt idx="23573">
                  <c:v>2980.52</c:v>
                </c:pt>
                <c:pt idx="23574">
                  <c:v>2373.17</c:v>
                </c:pt>
                <c:pt idx="23575">
                  <c:v>2734.54</c:v>
                </c:pt>
                <c:pt idx="23576">
                  <c:v>2592.52</c:v>
                </c:pt>
                <c:pt idx="23577">
                  <c:v>2182.77</c:v>
                </c:pt>
                <c:pt idx="23578">
                  <c:v>2125.94</c:v>
                </c:pt>
                <c:pt idx="23579">
                  <c:v>1794.72</c:v>
                </c:pt>
                <c:pt idx="23580">
                  <c:v>2015.38</c:v>
                </c:pt>
                <c:pt idx="23581">
                  <c:v>2222.1</c:v>
                </c:pt>
                <c:pt idx="23582">
                  <c:v>2179.17</c:v>
                </c:pt>
                <c:pt idx="23583">
                  <c:v>2046.84</c:v>
                </c:pt>
                <c:pt idx="23584">
                  <c:v>2487.8000000000002</c:v>
                </c:pt>
                <c:pt idx="23585">
                  <c:v>3629.52</c:v>
                </c:pt>
                <c:pt idx="23586">
                  <c:v>3663.18</c:v>
                </c:pt>
                <c:pt idx="23587">
                  <c:v>3972.6</c:v>
                </c:pt>
                <c:pt idx="23588">
                  <c:v>4116.25</c:v>
                </c:pt>
                <c:pt idx="23589">
                  <c:v>4577.3999999999996</c:v>
                </c:pt>
                <c:pt idx="23590">
                  <c:v>2275.75</c:v>
                </c:pt>
                <c:pt idx="23591">
                  <c:v>2507.27</c:v>
                </c:pt>
                <c:pt idx="23592">
                  <c:v>2768.3</c:v>
                </c:pt>
                <c:pt idx="23593">
                  <c:v>2830.12</c:v>
                </c:pt>
                <c:pt idx="23594">
                  <c:v>2925.85</c:v>
                </c:pt>
                <c:pt idx="23595">
                  <c:v>4015.64</c:v>
                </c:pt>
                <c:pt idx="23596">
                  <c:v>1927.88</c:v>
                </c:pt>
                <c:pt idx="23597">
                  <c:v>1064.3399999999999</c:v>
                </c:pt>
                <c:pt idx="23598">
                  <c:v>1910.55</c:v>
                </c:pt>
                <c:pt idx="23599">
                  <c:v>1361.16</c:v>
                </c:pt>
                <c:pt idx="23600">
                  <c:v>2148.77</c:v>
                </c:pt>
                <c:pt idx="23601">
                  <c:v>2382.8200000000002</c:v>
                </c:pt>
                <c:pt idx="23602">
                  <c:v>1752.82</c:v>
                </c:pt>
                <c:pt idx="23603">
                  <c:v>1238.55</c:v>
                </c:pt>
                <c:pt idx="23604">
                  <c:v>1716.72</c:v>
                </c:pt>
                <c:pt idx="23605">
                  <c:v>1234.3399999999999</c:v>
                </c:pt>
                <c:pt idx="23606">
                  <c:v>1169.06</c:v>
                </c:pt>
                <c:pt idx="23607">
                  <c:v>1329.38</c:v>
                </c:pt>
                <c:pt idx="23608">
                  <c:v>1955.65</c:v>
                </c:pt>
                <c:pt idx="23609">
                  <c:v>1764.87</c:v>
                </c:pt>
                <c:pt idx="23610">
                  <c:v>1516.44</c:v>
                </c:pt>
                <c:pt idx="23611">
                  <c:v>1860.25</c:v>
                </c:pt>
                <c:pt idx="23612">
                  <c:v>1305.55</c:v>
                </c:pt>
                <c:pt idx="23613">
                  <c:v>1028.33</c:v>
                </c:pt>
                <c:pt idx="23614">
                  <c:v>1650.62</c:v>
                </c:pt>
                <c:pt idx="23615">
                  <c:v>2015.05</c:v>
                </c:pt>
                <c:pt idx="23616">
                  <c:v>545.9</c:v>
                </c:pt>
                <c:pt idx="23617">
                  <c:v>1328.51</c:v>
                </c:pt>
                <c:pt idx="23618">
                  <c:v>646.82000000000005</c:v>
                </c:pt>
                <c:pt idx="23619">
                  <c:v>1444.3</c:v>
                </c:pt>
                <c:pt idx="23620">
                  <c:v>1709.83</c:v>
                </c:pt>
                <c:pt idx="23621">
                  <c:v>780.59</c:v>
                </c:pt>
                <c:pt idx="23622">
                  <c:v>1651.67</c:v>
                </c:pt>
                <c:pt idx="23623">
                  <c:v>1068.47</c:v>
                </c:pt>
                <c:pt idx="23624">
                  <c:v>792.7</c:v>
                </c:pt>
                <c:pt idx="23625">
                  <c:v>961.21</c:v>
                </c:pt>
                <c:pt idx="23626">
                  <c:v>838.88</c:v>
                </c:pt>
                <c:pt idx="23627">
                  <c:v>1277.93</c:v>
                </c:pt>
                <c:pt idx="23628">
                  <c:v>1169.77</c:v>
                </c:pt>
                <c:pt idx="23629">
                  <c:v>2481.4899999999998</c:v>
                </c:pt>
                <c:pt idx="23630">
                  <c:v>1375.26</c:v>
                </c:pt>
                <c:pt idx="23631">
                  <c:v>1191.25</c:v>
                </c:pt>
                <c:pt idx="23632">
                  <c:v>793.16</c:v>
                </c:pt>
                <c:pt idx="23633">
                  <c:v>1048.05</c:v>
                </c:pt>
                <c:pt idx="23634">
                  <c:v>761.12</c:v>
                </c:pt>
                <c:pt idx="23635">
                  <c:v>1324.95</c:v>
                </c:pt>
                <c:pt idx="23636">
                  <c:v>1231.49</c:v>
                </c:pt>
                <c:pt idx="23637">
                  <c:v>1157.3699999999999</c:v>
                </c:pt>
                <c:pt idx="23638">
                  <c:v>943.27</c:v>
                </c:pt>
                <c:pt idx="23639">
                  <c:v>1803.73</c:v>
                </c:pt>
                <c:pt idx="23640">
                  <c:v>1441.68</c:v>
                </c:pt>
                <c:pt idx="23641">
                  <c:v>1821.32</c:v>
                </c:pt>
                <c:pt idx="23642">
                  <c:v>1112.04</c:v>
                </c:pt>
                <c:pt idx="23643">
                  <c:v>1278.72</c:v>
                </c:pt>
                <c:pt idx="23644">
                  <c:v>1825.01</c:v>
                </c:pt>
                <c:pt idx="23645">
                  <c:v>1794.87</c:v>
                </c:pt>
                <c:pt idx="23646">
                  <c:v>1384.79</c:v>
                </c:pt>
                <c:pt idx="23647">
                  <c:v>1948.11</c:v>
                </c:pt>
                <c:pt idx="23648">
                  <c:v>977.35</c:v>
                </c:pt>
                <c:pt idx="23649">
                  <c:v>1474.52</c:v>
                </c:pt>
                <c:pt idx="23650">
                  <c:v>2482.61</c:v>
                </c:pt>
                <c:pt idx="23651">
                  <c:v>1786.01</c:v>
                </c:pt>
                <c:pt idx="23652">
                  <c:v>1468.79</c:v>
                </c:pt>
                <c:pt idx="23653">
                  <c:v>1954.41</c:v>
                </c:pt>
                <c:pt idx="23654">
                  <c:v>2435.92</c:v>
                </c:pt>
                <c:pt idx="23655">
                  <c:v>1250.07</c:v>
                </c:pt>
                <c:pt idx="23656">
                  <c:v>1744.49</c:v>
                </c:pt>
                <c:pt idx="23657">
                  <c:v>1724.39</c:v>
                </c:pt>
                <c:pt idx="23658">
                  <c:v>3145.34</c:v>
                </c:pt>
                <c:pt idx="23659">
                  <c:v>1595.96</c:v>
                </c:pt>
                <c:pt idx="23660">
                  <c:v>2500.61</c:v>
                </c:pt>
                <c:pt idx="23661">
                  <c:v>2060.1799999999998</c:v>
                </c:pt>
                <c:pt idx="23662">
                  <c:v>1816.26</c:v>
                </c:pt>
                <c:pt idx="23663">
                  <c:v>1259.9000000000001</c:v>
                </c:pt>
                <c:pt idx="23664">
                  <c:v>1039.1099999999999</c:v>
                </c:pt>
                <c:pt idx="23665">
                  <c:v>1963.01</c:v>
                </c:pt>
                <c:pt idx="23666">
                  <c:v>2258.0100000000002</c:v>
                </c:pt>
                <c:pt idx="23667">
                  <c:v>2704.69</c:v>
                </c:pt>
                <c:pt idx="23668">
                  <c:v>2572.75</c:v>
                </c:pt>
                <c:pt idx="23669">
                  <c:v>2269.9499999999998</c:v>
                </c:pt>
                <c:pt idx="23670">
                  <c:v>2487.19</c:v>
                </c:pt>
                <c:pt idx="23671">
                  <c:v>2965.11</c:v>
                </c:pt>
                <c:pt idx="23672">
                  <c:v>2291.86</c:v>
                </c:pt>
                <c:pt idx="23673">
                  <c:v>1566.06</c:v>
                </c:pt>
                <c:pt idx="23674">
                  <c:v>1587.83</c:v>
                </c:pt>
                <c:pt idx="23675">
                  <c:v>2013.96</c:v>
                </c:pt>
                <c:pt idx="23676">
                  <c:v>1880.28</c:v>
                </c:pt>
                <c:pt idx="23677">
                  <c:v>1695.87</c:v>
                </c:pt>
                <c:pt idx="23678">
                  <c:v>1863.3</c:v>
                </c:pt>
                <c:pt idx="23679">
                  <c:v>2066.12</c:v>
                </c:pt>
                <c:pt idx="23680">
                  <c:v>1616.39</c:v>
                </c:pt>
                <c:pt idx="23681">
                  <c:v>1421.54</c:v>
                </c:pt>
                <c:pt idx="23682">
                  <c:v>1610.11</c:v>
                </c:pt>
                <c:pt idx="23683">
                  <c:v>1870.94</c:v>
                </c:pt>
                <c:pt idx="23684">
                  <c:v>1665.27</c:v>
                </c:pt>
                <c:pt idx="23685">
                  <c:v>1547.97</c:v>
                </c:pt>
                <c:pt idx="23686">
                  <c:v>2359.39</c:v>
                </c:pt>
                <c:pt idx="23687">
                  <c:v>1939.11</c:v>
                </c:pt>
                <c:pt idx="23688">
                  <c:v>1870.34</c:v>
                </c:pt>
                <c:pt idx="23689">
                  <c:v>1551.95</c:v>
                </c:pt>
                <c:pt idx="23690">
                  <c:v>1643.62</c:v>
                </c:pt>
                <c:pt idx="23691">
                  <c:v>1915.65</c:v>
                </c:pt>
                <c:pt idx="23692">
                  <c:v>1369.12</c:v>
                </c:pt>
                <c:pt idx="23693">
                  <c:v>1159.48</c:v>
                </c:pt>
                <c:pt idx="23694">
                  <c:v>1210.58</c:v>
                </c:pt>
                <c:pt idx="23695">
                  <c:v>1620.22</c:v>
                </c:pt>
                <c:pt idx="23696">
                  <c:v>2232.2399999999998</c:v>
                </c:pt>
                <c:pt idx="23697">
                  <c:v>1881.46</c:v>
                </c:pt>
                <c:pt idx="23698">
                  <c:v>1795.07</c:v>
                </c:pt>
                <c:pt idx="23699">
                  <c:v>1642.8</c:v>
                </c:pt>
                <c:pt idx="23700">
                  <c:v>1611.03</c:v>
                </c:pt>
                <c:pt idx="23701">
                  <c:v>1554.54</c:v>
                </c:pt>
                <c:pt idx="23702">
                  <c:v>1753.5</c:v>
                </c:pt>
                <c:pt idx="23703">
                  <c:v>1762.1</c:v>
                </c:pt>
                <c:pt idx="23704">
                  <c:v>1872.5</c:v>
                </c:pt>
                <c:pt idx="23705">
                  <c:v>2198.6799999999998</c:v>
                </c:pt>
                <c:pt idx="23706">
                  <c:v>1315.06</c:v>
                </c:pt>
                <c:pt idx="23707">
                  <c:v>1601.58</c:v>
                </c:pt>
                <c:pt idx="23708">
                  <c:v>1770.78</c:v>
                </c:pt>
                <c:pt idx="23709">
                  <c:v>1801.7</c:v>
                </c:pt>
                <c:pt idx="23710">
                  <c:v>1829.03</c:v>
                </c:pt>
                <c:pt idx="23711">
                  <c:v>1645.95</c:v>
                </c:pt>
                <c:pt idx="23712">
                  <c:v>1877.61</c:v>
                </c:pt>
                <c:pt idx="23713">
                  <c:v>1112.3699999999999</c:v>
                </c:pt>
                <c:pt idx="23714">
                  <c:v>1741.86</c:v>
                </c:pt>
                <c:pt idx="23715">
                  <c:v>1878.17</c:v>
                </c:pt>
                <c:pt idx="23716">
                  <c:v>1851.73</c:v>
                </c:pt>
                <c:pt idx="23717">
                  <c:v>1472.15</c:v>
                </c:pt>
                <c:pt idx="23718">
                  <c:v>1941.86</c:v>
                </c:pt>
                <c:pt idx="23719">
                  <c:v>1361.42</c:v>
                </c:pt>
                <c:pt idx="23720">
                  <c:v>1817.63</c:v>
                </c:pt>
                <c:pt idx="23721">
                  <c:v>1487.58</c:v>
                </c:pt>
                <c:pt idx="23722">
                  <c:v>1275.9100000000001</c:v>
                </c:pt>
                <c:pt idx="23723">
                  <c:v>1711.75</c:v>
                </c:pt>
                <c:pt idx="23724">
                  <c:v>1482.92</c:v>
                </c:pt>
                <c:pt idx="23725">
                  <c:v>2149.6</c:v>
                </c:pt>
                <c:pt idx="23726">
                  <c:v>2121.94</c:v>
                </c:pt>
                <c:pt idx="23727">
                  <c:v>3583.21</c:v>
                </c:pt>
                <c:pt idx="23728">
                  <c:v>2008.81</c:v>
                </c:pt>
                <c:pt idx="23729">
                  <c:v>1593.11</c:v>
                </c:pt>
                <c:pt idx="23730">
                  <c:v>2085.11</c:v>
                </c:pt>
                <c:pt idx="23731">
                  <c:v>1908.49</c:v>
                </c:pt>
                <c:pt idx="23732">
                  <c:v>1603.62</c:v>
                </c:pt>
                <c:pt idx="23733">
                  <c:v>2825.69</c:v>
                </c:pt>
                <c:pt idx="23734">
                  <c:v>2067.06</c:v>
                </c:pt>
                <c:pt idx="23735">
                  <c:v>1950.2</c:v>
                </c:pt>
                <c:pt idx="23736">
                  <c:v>1809.75</c:v>
                </c:pt>
                <c:pt idx="23737">
                  <c:v>2377.4499999999998</c:v>
                </c:pt>
                <c:pt idx="23738">
                  <c:v>2119.6999999999998</c:v>
                </c:pt>
                <c:pt idx="23739">
                  <c:v>1237.07</c:v>
                </c:pt>
                <c:pt idx="23740">
                  <c:v>1395.85</c:v>
                </c:pt>
                <c:pt idx="23741">
                  <c:v>2102.04</c:v>
                </c:pt>
                <c:pt idx="23742">
                  <c:v>1285.76</c:v>
                </c:pt>
                <c:pt idx="23743">
                  <c:v>2128.62</c:v>
                </c:pt>
                <c:pt idx="23744">
                  <c:v>2118.69</c:v>
                </c:pt>
                <c:pt idx="23745">
                  <c:v>1343.92</c:v>
                </c:pt>
                <c:pt idx="23746">
                  <c:v>1661.98</c:v>
                </c:pt>
                <c:pt idx="23747">
                  <c:v>2217.4899999999998</c:v>
                </c:pt>
                <c:pt idx="23748">
                  <c:v>1560.05</c:v>
                </c:pt>
                <c:pt idx="23749">
                  <c:v>1604.12</c:v>
                </c:pt>
                <c:pt idx="23750">
                  <c:v>1428.47</c:v>
                </c:pt>
                <c:pt idx="23751">
                  <c:v>1728.28</c:v>
                </c:pt>
                <c:pt idx="23752">
                  <c:v>2161.83</c:v>
                </c:pt>
                <c:pt idx="23753">
                  <c:v>1498.51</c:v>
                </c:pt>
                <c:pt idx="23754">
                  <c:v>2120.08</c:v>
                </c:pt>
                <c:pt idx="23755">
                  <c:v>2253.0500000000002</c:v>
                </c:pt>
                <c:pt idx="23756">
                  <c:v>1900.9</c:v>
                </c:pt>
                <c:pt idx="23757">
                  <c:v>1646.99</c:v>
                </c:pt>
                <c:pt idx="23758">
                  <c:v>1346.67</c:v>
                </c:pt>
                <c:pt idx="23759">
                  <c:v>2559.73</c:v>
                </c:pt>
                <c:pt idx="23760">
                  <c:v>2394.36</c:v>
                </c:pt>
                <c:pt idx="23761">
                  <c:v>2479.8200000000002</c:v>
                </c:pt>
                <c:pt idx="23762">
                  <c:v>2361.21</c:v>
                </c:pt>
                <c:pt idx="23763">
                  <c:v>2219.23</c:v>
                </c:pt>
                <c:pt idx="23764">
                  <c:v>2184.54</c:v>
                </c:pt>
                <c:pt idx="23765">
                  <c:v>1922.5</c:v>
                </c:pt>
                <c:pt idx="23766">
                  <c:v>1831.06</c:v>
                </c:pt>
                <c:pt idx="23767">
                  <c:v>2132.84</c:v>
                </c:pt>
                <c:pt idx="23768">
                  <c:v>1812.46</c:v>
                </c:pt>
                <c:pt idx="23769">
                  <c:v>2925.68</c:v>
                </c:pt>
                <c:pt idx="23770">
                  <c:v>2409.08</c:v>
                </c:pt>
                <c:pt idx="23771">
                  <c:v>2371.64</c:v>
                </c:pt>
                <c:pt idx="23772">
                  <c:v>1768.45</c:v>
                </c:pt>
                <c:pt idx="23773">
                  <c:v>2490.62</c:v>
                </c:pt>
                <c:pt idx="23774">
                  <c:v>1926.77</c:v>
                </c:pt>
                <c:pt idx="23775">
                  <c:v>1853.98</c:v>
                </c:pt>
                <c:pt idx="23776">
                  <c:v>2232.0100000000002</c:v>
                </c:pt>
                <c:pt idx="23777">
                  <c:v>1737.71</c:v>
                </c:pt>
                <c:pt idx="23778">
                  <c:v>1462.71</c:v>
                </c:pt>
                <c:pt idx="23779">
                  <c:v>1836.18</c:v>
                </c:pt>
                <c:pt idx="23780">
                  <c:v>2322.04</c:v>
                </c:pt>
                <c:pt idx="23781">
                  <c:v>3177.69</c:v>
                </c:pt>
                <c:pt idx="23782">
                  <c:v>2067.75</c:v>
                </c:pt>
                <c:pt idx="23783">
                  <c:v>2792.39</c:v>
                </c:pt>
                <c:pt idx="23784">
                  <c:v>2137.4699999999998</c:v>
                </c:pt>
                <c:pt idx="23785">
                  <c:v>2408.2600000000002</c:v>
                </c:pt>
                <c:pt idx="23786">
                  <c:v>1787.5</c:v>
                </c:pt>
                <c:pt idx="23787">
                  <c:v>2340.7800000000002</c:v>
                </c:pt>
                <c:pt idx="23788">
                  <c:v>1880.39</c:v>
                </c:pt>
                <c:pt idx="23789">
                  <c:v>1627.39</c:v>
                </c:pt>
                <c:pt idx="23790">
                  <c:v>2434.09</c:v>
                </c:pt>
                <c:pt idx="23791">
                  <c:v>2364.5</c:v>
                </c:pt>
                <c:pt idx="23792">
                  <c:v>2380.54</c:v>
                </c:pt>
                <c:pt idx="23793">
                  <c:v>1838.4</c:v>
                </c:pt>
                <c:pt idx="23794">
                  <c:v>1791.42</c:v>
                </c:pt>
                <c:pt idx="23795">
                  <c:v>1937.05</c:v>
                </c:pt>
                <c:pt idx="23796">
                  <c:v>2095.7399999999998</c:v>
                </c:pt>
                <c:pt idx="23797">
                  <c:v>1600.41</c:v>
                </c:pt>
                <c:pt idx="23798">
                  <c:v>1723.17</c:v>
                </c:pt>
                <c:pt idx="23799">
                  <c:v>1530.87</c:v>
                </c:pt>
                <c:pt idx="23800">
                  <c:v>1472.62</c:v>
                </c:pt>
                <c:pt idx="23801">
                  <c:v>2226.2800000000002</c:v>
                </c:pt>
                <c:pt idx="23802">
                  <c:v>2585.88</c:v>
                </c:pt>
                <c:pt idx="23803">
                  <c:v>1751.32</c:v>
                </c:pt>
                <c:pt idx="23804">
                  <c:v>3377.72</c:v>
                </c:pt>
                <c:pt idx="23805">
                  <c:v>2419.7800000000002</c:v>
                </c:pt>
                <c:pt idx="23806">
                  <c:v>2688.79</c:v>
                </c:pt>
                <c:pt idx="23807">
                  <c:v>2034.82</c:v>
                </c:pt>
                <c:pt idx="23808">
                  <c:v>2081.8000000000002</c:v>
                </c:pt>
                <c:pt idx="23809">
                  <c:v>2323.59</c:v>
                </c:pt>
                <c:pt idx="23810">
                  <c:v>1546.78</c:v>
                </c:pt>
                <c:pt idx="23811">
                  <c:v>2421.66</c:v>
                </c:pt>
                <c:pt idx="23812">
                  <c:v>2617.75</c:v>
                </c:pt>
                <c:pt idx="23813">
                  <c:v>2737.38</c:v>
                </c:pt>
                <c:pt idx="23814">
                  <c:v>2071.42</c:v>
                </c:pt>
                <c:pt idx="23815">
                  <c:v>2071.04</c:v>
                </c:pt>
                <c:pt idx="23816">
                  <c:v>2012.34</c:v>
                </c:pt>
                <c:pt idx="23817">
                  <c:v>1865.97</c:v>
                </c:pt>
                <c:pt idx="23818">
                  <c:v>2747.88</c:v>
                </c:pt>
                <c:pt idx="23819">
                  <c:v>3099.97</c:v>
                </c:pt>
                <c:pt idx="23820">
                  <c:v>2403.41</c:v>
                </c:pt>
                <c:pt idx="23821">
                  <c:v>2366.59</c:v>
                </c:pt>
                <c:pt idx="23822">
                  <c:v>1832.06</c:v>
                </c:pt>
                <c:pt idx="23823">
                  <c:v>1872.72</c:v>
                </c:pt>
                <c:pt idx="23824">
                  <c:v>2189.2800000000002</c:v>
                </c:pt>
                <c:pt idx="23825">
                  <c:v>2316.16</c:v>
                </c:pt>
                <c:pt idx="23826">
                  <c:v>2384.75</c:v>
                </c:pt>
                <c:pt idx="23827">
                  <c:v>2629.44</c:v>
                </c:pt>
                <c:pt idx="23828">
                  <c:v>1824.98</c:v>
                </c:pt>
                <c:pt idx="23829">
                  <c:v>1947.41</c:v>
                </c:pt>
                <c:pt idx="23830">
                  <c:v>2025.87</c:v>
                </c:pt>
                <c:pt idx="23831">
                  <c:v>4263.96</c:v>
                </c:pt>
                <c:pt idx="23832">
                  <c:v>2606.73</c:v>
                </c:pt>
                <c:pt idx="23833">
                  <c:v>3470.77</c:v>
                </c:pt>
                <c:pt idx="23834">
                  <c:v>4561.62</c:v>
                </c:pt>
                <c:pt idx="23835">
                  <c:v>3990.59</c:v>
                </c:pt>
                <c:pt idx="23836">
                  <c:v>1437.38</c:v>
                </c:pt>
                <c:pt idx="23837">
                  <c:v>920.89</c:v>
                </c:pt>
                <c:pt idx="23838">
                  <c:v>2422.5300000000002</c:v>
                </c:pt>
                <c:pt idx="23839">
                  <c:v>1666.75</c:v>
                </c:pt>
                <c:pt idx="23840">
                  <c:v>2402.1</c:v>
                </c:pt>
                <c:pt idx="23841">
                  <c:v>2908.56</c:v>
                </c:pt>
                <c:pt idx="23842">
                  <c:v>1387.09</c:v>
                </c:pt>
                <c:pt idx="23843">
                  <c:v>3090.42</c:v>
                </c:pt>
                <c:pt idx="23844">
                  <c:v>2307.6999999999998</c:v>
                </c:pt>
                <c:pt idx="23845">
                  <c:v>2037.22</c:v>
                </c:pt>
                <c:pt idx="23846">
                  <c:v>1877.02</c:v>
                </c:pt>
                <c:pt idx="23847">
                  <c:v>1841.21</c:v>
                </c:pt>
                <c:pt idx="23848">
                  <c:v>1739.59</c:v>
                </c:pt>
                <c:pt idx="23849">
                  <c:v>1753.5</c:v>
                </c:pt>
                <c:pt idx="23850">
                  <c:v>1500.43</c:v>
                </c:pt>
                <c:pt idx="23851">
                  <c:v>1060.23</c:v>
                </c:pt>
                <c:pt idx="23852">
                  <c:v>2051.4299999999998</c:v>
                </c:pt>
                <c:pt idx="23853">
                  <c:v>1612.41</c:v>
                </c:pt>
                <c:pt idx="23854">
                  <c:v>2314.87</c:v>
                </c:pt>
                <c:pt idx="23855">
                  <c:v>2218.13</c:v>
                </c:pt>
                <c:pt idx="23856">
                  <c:v>2399.63</c:v>
                </c:pt>
                <c:pt idx="23857">
                  <c:v>1447.86</c:v>
                </c:pt>
                <c:pt idx="23858">
                  <c:v>888.33</c:v>
                </c:pt>
                <c:pt idx="23859">
                  <c:v>1715.71</c:v>
                </c:pt>
                <c:pt idx="23860">
                  <c:v>1769.4</c:v>
                </c:pt>
                <c:pt idx="23861">
                  <c:v>1352.26</c:v>
                </c:pt>
                <c:pt idx="23862">
                  <c:v>1825.6</c:v>
                </c:pt>
                <c:pt idx="23863">
                  <c:v>1728.01</c:v>
                </c:pt>
                <c:pt idx="23864">
                  <c:v>1565.54</c:v>
                </c:pt>
                <c:pt idx="23865">
                  <c:v>2043.13</c:v>
                </c:pt>
                <c:pt idx="23866">
                  <c:v>1491.49</c:v>
                </c:pt>
                <c:pt idx="23867">
                  <c:v>2027.97</c:v>
                </c:pt>
                <c:pt idx="23868">
                  <c:v>1405.19</c:v>
                </c:pt>
                <c:pt idx="23869">
                  <c:v>2085.6799999999998</c:v>
                </c:pt>
                <c:pt idx="23870">
                  <c:v>3221.42</c:v>
                </c:pt>
                <c:pt idx="23871">
                  <c:v>1889.19</c:v>
                </c:pt>
                <c:pt idx="23872">
                  <c:v>1776.89</c:v>
                </c:pt>
                <c:pt idx="23873">
                  <c:v>3001.55</c:v>
                </c:pt>
                <c:pt idx="23874">
                  <c:v>1797.3</c:v>
                </c:pt>
                <c:pt idx="23875">
                  <c:v>1799.39</c:v>
                </c:pt>
                <c:pt idx="23876">
                  <c:v>1740.98</c:v>
                </c:pt>
                <c:pt idx="23877">
                  <c:v>1490.3</c:v>
                </c:pt>
                <c:pt idx="23878">
                  <c:v>1574.09</c:v>
                </c:pt>
                <c:pt idx="23879">
                  <c:v>1609.18</c:v>
                </c:pt>
                <c:pt idx="23880">
                  <c:v>1924.47</c:v>
                </c:pt>
                <c:pt idx="23881">
                  <c:v>1604.91</c:v>
                </c:pt>
                <c:pt idx="23882">
                  <c:v>2160.91</c:v>
                </c:pt>
                <c:pt idx="23883">
                  <c:v>1836.63</c:v>
                </c:pt>
                <c:pt idx="23884">
                  <c:v>1688.75</c:v>
                </c:pt>
                <c:pt idx="23885">
                  <c:v>2383.36</c:v>
                </c:pt>
                <c:pt idx="23886">
                  <c:v>2310.02</c:v>
                </c:pt>
                <c:pt idx="23887">
                  <c:v>1924.48</c:v>
                </c:pt>
                <c:pt idx="23888">
                  <c:v>1341.55</c:v>
                </c:pt>
                <c:pt idx="23889">
                  <c:v>1625.66</c:v>
                </c:pt>
                <c:pt idx="23890">
                  <c:v>1390.49</c:v>
                </c:pt>
                <c:pt idx="23891">
                  <c:v>2135.7199999999998</c:v>
                </c:pt>
                <c:pt idx="23892">
                  <c:v>2636.51</c:v>
                </c:pt>
                <c:pt idx="23893">
                  <c:v>2250.69</c:v>
                </c:pt>
                <c:pt idx="23894">
                  <c:v>2107.27</c:v>
                </c:pt>
                <c:pt idx="23895">
                  <c:v>1738.35</c:v>
                </c:pt>
                <c:pt idx="23896">
                  <c:v>1744.17</c:v>
                </c:pt>
                <c:pt idx="23897">
                  <c:v>1460.61</c:v>
                </c:pt>
                <c:pt idx="23898">
                  <c:v>1074.98</c:v>
                </c:pt>
                <c:pt idx="23899">
                  <c:v>1598.36</c:v>
                </c:pt>
                <c:pt idx="23900">
                  <c:v>1245.5999999999999</c:v>
                </c:pt>
                <c:pt idx="23901">
                  <c:v>1732.95</c:v>
                </c:pt>
                <c:pt idx="23902">
                  <c:v>1133.77</c:v>
                </c:pt>
                <c:pt idx="23903">
                  <c:v>2140.2199999999998</c:v>
                </c:pt>
                <c:pt idx="23904">
                  <c:v>1688.85</c:v>
                </c:pt>
                <c:pt idx="23905">
                  <c:v>1474.12</c:v>
                </c:pt>
                <c:pt idx="23906">
                  <c:v>1126.4000000000001</c:v>
                </c:pt>
                <c:pt idx="23907">
                  <c:v>1311.55</c:v>
                </c:pt>
                <c:pt idx="23908">
                  <c:v>1780.28</c:v>
                </c:pt>
                <c:pt idx="23909">
                  <c:v>897.54</c:v>
                </c:pt>
                <c:pt idx="23910">
                  <c:v>1211.5999999999999</c:v>
                </c:pt>
                <c:pt idx="23911">
                  <c:v>1477.25</c:v>
                </c:pt>
                <c:pt idx="23912">
                  <c:v>2363.69</c:v>
                </c:pt>
                <c:pt idx="23913">
                  <c:v>1174.95</c:v>
                </c:pt>
                <c:pt idx="23914">
                  <c:v>1294.5999999999999</c:v>
                </c:pt>
                <c:pt idx="23915">
                  <c:v>1648.78</c:v>
                </c:pt>
                <c:pt idx="23916">
                  <c:v>807.97</c:v>
                </c:pt>
                <c:pt idx="23917">
                  <c:v>1402.89</c:v>
                </c:pt>
                <c:pt idx="23918">
                  <c:v>1539.47</c:v>
                </c:pt>
                <c:pt idx="23919">
                  <c:v>1012.26</c:v>
                </c:pt>
                <c:pt idx="23920">
                  <c:v>1415.88</c:v>
                </c:pt>
                <c:pt idx="23921">
                  <c:v>1578.89</c:v>
                </c:pt>
                <c:pt idx="23922">
                  <c:v>1753.82</c:v>
                </c:pt>
                <c:pt idx="23923">
                  <c:v>1208.57</c:v>
                </c:pt>
                <c:pt idx="23924">
                  <c:v>1580.97</c:v>
                </c:pt>
                <c:pt idx="23925">
                  <c:v>957.58</c:v>
                </c:pt>
                <c:pt idx="23926">
                  <c:v>1811.88</c:v>
                </c:pt>
                <c:pt idx="23927">
                  <c:v>1453.39</c:v>
                </c:pt>
                <c:pt idx="23928">
                  <c:v>1607.36</c:v>
                </c:pt>
                <c:pt idx="23929">
                  <c:v>1393.83</c:v>
                </c:pt>
                <c:pt idx="23930">
                  <c:v>1982.15</c:v>
                </c:pt>
                <c:pt idx="23931">
                  <c:v>1118.21</c:v>
                </c:pt>
                <c:pt idx="23932">
                  <c:v>1643.02</c:v>
                </c:pt>
                <c:pt idx="23933">
                  <c:v>1493.73</c:v>
                </c:pt>
                <c:pt idx="23934">
                  <c:v>1526.9</c:v>
                </c:pt>
                <c:pt idx="23935">
                  <c:v>1685.64</c:v>
                </c:pt>
                <c:pt idx="23936">
                  <c:v>1643.68</c:v>
                </c:pt>
                <c:pt idx="23937">
                  <c:v>2125.52</c:v>
                </c:pt>
                <c:pt idx="23938">
                  <c:v>1714.15</c:v>
                </c:pt>
                <c:pt idx="23939">
                  <c:v>2443.2600000000002</c:v>
                </c:pt>
                <c:pt idx="23940">
                  <c:v>1368.11</c:v>
                </c:pt>
                <c:pt idx="23941">
                  <c:v>1382.66</c:v>
                </c:pt>
                <c:pt idx="23942">
                  <c:v>1501.53</c:v>
                </c:pt>
                <c:pt idx="23943">
                  <c:v>975.7</c:v>
                </c:pt>
                <c:pt idx="23944">
                  <c:v>1376.4</c:v>
                </c:pt>
                <c:pt idx="23945">
                  <c:v>1482.33</c:v>
                </c:pt>
                <c:pt idx="23946">
                  <c:v>1081.3800000000001</c:v>
                </c:pt>
                <c:pt idx="23947">
                  <c:v>1333.35</c:v>
                </c:pt>
                <c:pt idx="23948">
                  <c:v>1188.8699999999999</c:v>
                </c:pt>
                <c:pt idx="23949">
                  <c:v>1252.92</c:v>
                </c:pt>
                <c:pt idx="23950">
                  <c:v>563.4</c:v>
                </c:pt>
                <c:pt idx="23951">
                  <c:v>735.9</c:v>
                </c:pt>
                <c:pt idx="23952">
                  <c:v>1113.8800000000001</c:v>
                </c:pt>
                <c:pt idx="23953">
                  <c:v>2015.63</c:v>
                </c:pt>
                <c:pt idx="23954">
                  <c:v>1411.63</c:v>
                </c:pt>
                <c:pt idx="23955">
                  <c:v>1557.03</c:v>
                </c:pt>
                <c:pt idx="23956">
                  <c:v>2178.9499999999998</c:v>
                </c:pt>
                <c:pt idx="23957">
                  <c:v>1477.64</c:v>
                </c:pt>
                <c:pt idx="23958">
                  <c:v>1348.13</c:v>
                </c:pt>
                <c:pt idx="23959">
                  <c:v>1686.19</c:v>
                </c:pt>
                <c:pt idx="23960">
                  <c:v>1382.97</c:v>
                </c:pt>
                <c:pt idx="23961">
                  <c:v>2032.64</c:v>
                </c:pt>
                <c:pt idx="23962">
                  <c:v>2397.0700000000002</c:v>
                </c:pt>
                <c:pt idx="23963">
                  <c:v>1153.93</c:v>
                </c:pt>
                <c:pt idx="23964">
                  <c:v>1361.55</c:v>
                </c:pt>
                <c:pt idx="23965">
                  <c:v>1971.08</c:v>
                </c:pt>
                <c:pt idx="23966">
                  <c:v>712.55</c:v>
                </c:pt>
                <c:pt idx="23967">
                  <c:v>1840.3</c:v>
                </c:pt>
                <c:pt idx="23968">
                  <c:v>2122.29</c:v>
                </c:pt>
                <c:pt idx="23969">
                  <c:v>1851.24</c:v>
                </c:pt>
                <c:pt idx="23970">
                  <c:v>2305.5300000000002</c:v>
                </c:pt>
                <c:pt idx="23971">
                  <c:v>2228.11</c:v>
                </c:pt>
                <c:pt idx="23972">
                  <c:v>1343.39</c:v>
                </c:pt>
                <c:pt idx="23973">
                  <c:v>1531.29</c:v>
                </c:pt>
                <c:pt idx="23974">
                  <c:v>2599.1</c:v>
                </c:pt>
                <c:pt idx="23975">
                  <c:v>1274.0899999999999</c:v>
                </c:pt>
                <c:pt idx="23976">
                  <c:v>1753.61</c:v>
                </c:pt>
                <c:pt idx="23977">
                  <c:v>1796.79</c:v>
                </c:pt>
                <c:pt idx="23978">
                  <c:v>1431.04</c:v>
                </c:pt>
                <c:pt idx="23979">
                  <c:v>1496.37</c:v>
                </c:pt>
                <c:pt idx="23980">
                  <c:v>1161.82</c:v>
                </c:pt>
                <c:pt idx="23981">
                  <c:v>2259.5100000000002</c:v>
                </c:pt>
                <c:pt idx="23982">
                  <c:v>1103.02</c:v>
                </c:pt>
                <c:pt idx="23983">
                  <c:v>2820.65</c:v>
                </c:pt>
                <c:pt idx="23984">
                  <c:v>1406.72</c:v>
                </c:pt>
                <c:pt idx="23985">
                  <c:v>1404.58</c:v>
                </c:pt>
                <c:pt idx="23986">
                  <c:v>1386.8</c:v>
                </c:pt>
                <c:pt idx="23987">
                  <c:v>1666.26</c:v>
                </c:pt>
                <c:pt idx="23988">
                  <c:v>1454.44</c:v>
                </c:pt>
                <c:pt idx="23989">
                  <c:v>1514.66</c:v>
                </c:pt>
                <c:pt idx="23990">
                  <c:v>2046.17</c:v>
                </c:pt>
                <c:pt idx="23991">
                  <c:v>1110.8</c:v>
                </c:pt>
                <c:pt idx="23992">
                  <c:v>836.63</c:v>
                </c:pt>
                <c:pt idx="23993">
                  <c:v>1208.4100000000001</c:v>
                </c:pt>
                <c:pt idx="23994">
                  <c:v>2447.73</c:v>
                </c:pt>
                <c:pt idx="23995">
                  <c:v>2391.65</c:v>
                </c:pt>
                <c:pt idx="23996">
                  <c:v>1228.23</c:v>
                </c:pt>
                <c:pt idx="23997">
                  <c:v>1018.93</c:v>
                </c:pt>
                <c:pt idx="23998">
                  <c:v>1189.28</c:v>
                </c:pt>
                <c:pt idx="23999">
                  <c:v>1346</c:v>
                </c:pt>
                <c:pt idx="24000">
                  <c:v>876.96</c:v>
                </c:pt>
                <c:pt idx="24001">
                  <c:v>1646.41</c:v>
                </c:pt>
                <c:pt idx="24002">
                  <c:v>1406.85</c:v>
                </c:pt>
                <c:pt idx="24003">
                  <c:v>555.74</c:v>
                </c:pt>
                <c:pt idx="24004">
                  <c:v>1297.52</c:v>
                </c:pt>
                <c:pt idx="24005">
                  <c:v>3567.36</c:v>
                </c:pt>
                <c:pt idx="24006">
                  <c:v>1699.01</c:v>
                </c:pt>
                <c:pt idx="24007">
                  <c:v>1567.38</c:v>
                </c:pt>
                <c:pt idx="24008">
                  <c:v>4163.1899999999996</c:v>
                </c:pt>
                <c:pt idx="24009">
                  <c:v>2258.27</c:v>
                </c:pt>
                <c:pt idx="24010">
                  <c:v>919.35</c:v>
                </c:pt>
                <c:pt idx="24011">
                  <c:v>1080.26</c:v>
                </c:pt>
                <c:pt idx="24012">
                  <c:v>2762.79</c:v>
                </c:pt>
                <c:pt idx="24013">
                  <c:v>1012.23</c:v>
                </c:pt>
                <c:pt idx="24014">
                  <c:v>1481.24</c:v>
                </c:pt>
                <c:pt idx="24015">
                  <c:v>1936.88</c:v>
                </c:pt>
                <c:pt idx="24016">
                  <c:v>1398.73</c:v>
                </c:pt>
                <c:pt idx="24017">
                  <c:v>1607.91</c:v>
                </c:pt>
                <c:pt idx="24018">
                  <c:v>1243.69</c:v>
                </c:pt>
                <c:pt idx="24019">
                  <c:v>2560.27</c:v>
                </c:pt>
                <c:pt idx="24020">
                  <c:v>2587.5100000000002</c:v>
                </c:pt>
                <c:pt idx="24021">
                  <c:v>2190.38</c:v>
                </c:pt>
                <c:pt idx="24022">
                  <c:v>1164.76</c:v>
                </c:pt>
                <c:pt idx="24023">
                  <c:v>4159.49</c:v>
                </c:pt>
                <c:pt idx="24024">
                  <c:v>3556.76</c:v>
                </c:pt>
                <c:pt idx="24025">
                  <c:v>2341.35</c:v>
                </c:pt>
                <c:pt idx="24026">
                  <c:v>3567.6</c:v>
                </c:pt>
                <c:pt idx="24027">
                  <c:v>2391.84</c:v>
                </c:pt>
                <c:pt idx="24028">
                  <c:v>4338.6400000000003</c:v>
                </c:pt>
                <c:pt idx="24029">
                  <c:v>4028.54</c:v>
                </c:pt>
                <c:pt idx="24030">
                  <c:v>2646.33</c:v>
                </c:pt>
                <c:pt idx="24031">
                  <c:v>2407.06</c:v>
                </c:pt>
                <c:pt idx="24032">
                  <c:v>2754.67</c:v>
                </c:pt>
                <c:pt idx="24033">
                  <c:v>2004.86</c:v>
                </c:pt>
                <c:pt idx="24034">
                  <c:v>2534.31</c:v>
                </c:pt>
                <c:pt idx="24035">
                  <c:v>3441.76</c:v>
                </c:pt>
                <c:pt idx="24036">
                  <c:v>2380.73</c:v>
                </c:pt>
                <c:pt idx="24037">
                  <c:v>2059.0100000000002</c:v>
                </c:pt>
                <c:pt idx="24038">
                  <c:v>2630.82</c:v>
                </c:pt>
                <c:pt idx="24039">
                  <c:v>2292.9</c:v>
                </c:pt>
                <c:pt idx="24040">
                  <c:v>1674.33</c:v>
                </c:pt>
                <c:pt idx="24041">
                  <c:v>1243.31</c:v>
                </c:pt>
                <c:pt idx="24042">
                  <c:v>2089.6999999999998</c:v>
                </c:pt>
                <c:pt idx="24043">
                  <c:v>2522.85</c:v>
                </c:pt>
                <c:pt idx="24044">
                  <c:v>1482.21</c:v>
                </c:pt>
                <c:pt idx="24045">
                  <c:v>2042.37</c:v>
                </c:pt>
                <c:pt idx="24046">
                  <c:v>2006.58</c:v>
                </c:pt>
                <c:pt idx="24047">
                  <c:v>1555.75</c:v>
                </c:pt>
                <c:pt idx="24048">
                  <c:v>2009.42</c:v>
                </c:pt>
                <c:pt idx="24049">
                  <c:v>1279.31</c:v>
                </c:pt>
                <c:pt idx="24050">
                  <c:v>1613.12</c:v>
                </c:pt>
                <c:pt idx="24051">
                  <c:v>1555.38</c:v>
                </c:pt>
                <c:pt idx="24052">
                  <c:v>762.09</c:v>
                </c:pt>
                <c:pt idx="24053">
                  <c:v>1427.04</c:v>
                </c:pt>
                <c:pt idx="24054">
                  <c:v>1252.1199999999999</c:v>
                </c:pt>
                <c:pt idx="24055">
                  <c:v>802.88</c:v>
                </c:pt>
                <c:pt idx="24056">
                  <c:v>1943.65</c:v>
                </c:pt>
                <c:pt idx="24057">
                  <c:v>673.57</c:v>
                </c:pt>
                <c:pt idx="24058">
                  <c:v>969.72</c:v>
                </c:pt>
                <c:pt idx="24059">
                  <c:v>1565.51</c:v>
                </c:pt>
                <c:pt idx="24060">
                  <c:v>1377.45</c:v>
                </c:pt>
                <c:pt idx="24061">
                  <c:v>942.11</c:v>
                </c:pt>
                <c:pt idx="24062">
                  <c:v>2385.3200000000002</c:v>
                </c:pt>
                <c:pt idx="24063">
                  <c:v>996.05</c:v>
                </c:pt>
                <c:pt idx="24064">
                  <c:v>1081.02</c:v>
                </c:pt>
                <c:pt idx="24065">
                  <c:v>1516.75</c:v>
                </c:pt>
                <c:pt idx="24066">
                  <c:v>1134.02</c:v>
                </c:pt>
                <c:pt idx="24067">
                  <c:v>1831.67</c:v>
                </c:pt>
                <c:pt idx="24068">
                  <c:v>1701.65</c:v>
                </c:pt>
                <c:pt idx="24069">
                  <c:v>739.6</c:v>
                </c:pt>
                <c:pt idx="24070">
                  <c:v>1621.49</c:v>
                </c:pt>
                <c:pt idx="24071">
                  <c:v>859.8</c:v>
                </c:pt>
                <c:pt idx="24072">
                  <c:v>1852.19</c:v>
                </c:pt>
                <c:pt idx="24073">
                  <c:v>1171.27</c:v>
                </c:pt>
                <c:pt idx="24074">
                  <c:v>1789.66</c:v>
                </c:pt>
                <c:pt idx="24075">
                  <c:v>1308.54</c:v>
                </c:pt>
                <c:pt idx="24076">
                  <c:v>825.14</c:v>
                </c:pt>
                <c:pt idx="24077">
                  <c:v>1520.38</c:v>
                </c:pt>
                <c:pt idx="24078">
                  <c:v>1637.58</c:v>
                </c:pt>
                <c:pt idx="24079">
                  <c:v>1389.19</c:v>
                </c:pt>
                <c:pt idx="24080">
                  <c:v>1351.5</c:v>
                </c:pt>
                <c:pt idx="24081">
                  <c:v>1280.77</c:v>
                </c:pt>
                <c:pt idx="24082">
                  <c:v>1166.31</c:v>
                </c:pt>
                <c:pt idx="24083">
                  <c:v>1535.73</c:v>
                </c:pt>
                <c:pt idx="24084">
                  <c:v>1476.22</c:v>
                </c:pt>
                <c:pt idx="24085">
                  <c:v>1338.92</c:v>
                </c:pt>
                <c:pt idx="24086">
                  <c:v>1053.52</c:v>
                </c:pt>
                <c:pt idx="24087">
                  <c:v>412.55</c:v>
                </c:pt>
                <c:pt idx="24088">
                  <c:v>1086.8900000000001</c:v>
                </c:pt>
                <c:pt idx="24089">
                  <c:v>2126.67</c:v>
                </c:pt>
                <c:pt idx="24090">
                  <c:v>1535.48</c:v>
                </c:pt>
                <c:pt idx="24091">
                  <c:v>1517.46</c:v>
                </c:pt>
                <c:pt idx="24092">
                  <c:v>1566.13</c:v>
                </c:pt>
                <c:pt idx="24093">
                  <c:v>1022.83</c:v>
                </c:pt>
                <c:pt idx="24094">
                  <c:v>2263.87</c:v>
                </c:pt>
                <c:pt idx="24095">
                  <c:v>2024.93</c:v>
                </c:pt>
                <c:pt idx="24096">
                  <c:v>829.97</c:v>
                </c:pt>
                <c:pt idx="24097">
                  <c:v>1527.99</c:v>
                </c:pt>
                <c:pt idx="24098">
                  <c:v>868.4</c:v>
                </c:pt>
                <c:pt idx="24099">
                  <c:v>904.88</c:v>
                </c:pt>
                <c:pt idx="24100">
                  <c:v>1730.92</c:v>
                </c:pt>
                <c:pt idx="24101">
                  <c:v>995.83</c:v>
                </c:pt>
                <c:pt idx="24102">
                  <c:v>1480</c:v>
                </c:pt>
                <c:pt idx="24103">
                  <c:v>1234.3900000000001</c:v>
                </c:pt>
                <c:pt idx="24104">
                  <c:v>1496.96</c:v>
                </c:pt>
                <c:pt idx="24105">
                  <c:v>1440.07</c:v>
                </c:pt>
                <c:pt idx="24106">
                  <c:v>1291.33</c:v>
                </c:pt>
                <c:pt idx="24107">
                  <c:v>1546.87</c:v>
                </c:pt>
                <c:pt idx="24108">
                  <c:v>1114.29</c:v>
                </c:pt>
                <c:pt idx="24109">
                  <c:v>929.2</c:v>
                </c:pt>
                <c:pt idx="24110">
                  <c:v>1337.52</c:v>
                </c:pt>
                <c:pt idx="24111">
                  <c:v>1024.97</c:v>
                </c:pt>
                <c:pt idx="24112">
                  <c:v>1044.54</c:v>
                </c:pt>
                <c:pt idx="24113">
                  <c:v>556.98</c:v>
                </c:pt>
                <c:pt idx="24114">
                  <c:v>847.4</c:v>
                </c:pt>
                <c:pt idx="24115">
                  <c:v>494.81</c:v>
                </c:pt>
                <c:pt idx="24116">
                  <c:v>739.55</c:v>
                </c:pt>
                <c:pt idx="24117">
                  <c:v>989.88</c:v>
                </c:pt>
                <c:pt idx="24118">
                  <c:v>530</c:v>
                </c:pt>
                <c:pt idx="24119">
                  <c:v>1231.1500000000001</c:v>
                </c:pt>
                <c:pt idx="24120">
                  <c:v>617.36</c:v>
                </c:pt>
                <c:pt idx="24121">
                  <c:v>1169.03</c:v>
                </c:pt>
                <c:pt idx="24122">
                  <c:v>1093.5999999999999</c:v>
                </c:pt>
                <c:pt idx="24123">
                  <c:v>799.21</c:v>
                </c:pt>
                <c:pt idx="24124">
                  <c:v>1288.8399999999999</c:v>
                </c:pt>
                <c:pt idx="24125">
                  <c:v>961.32</c:v>
                </c:pt>
                <c:pt idx="24126">
                  <c:v>939.61</c:v>
                </c:pt>
                <c:pt idx="24127">
                  <c:v>1496.42</c:v>
                </c:pt>
                <c:pt idx="24128">
                  <c:v>356.25</c:v>
                </c:pt>
                <c:pt idx="24129">
                  <c:v>1407.36</c:v>
                </c:pt>
                <c:pt idx="24130">
                  <c:v>1255.95</c:v>
                </c:pt>
                <c:pt idx="24131">
                  <c:v>1372.34</c:v>
                </c:pt>
                <c:pt idx="24132">
                  <c:v>1084.06</c:v>
                </c:pt>
                <c:pt idx="24133">
                  <c:v>801.97</c:v>
                </c:pt>
                <c:pt idx="24134">
                  <c:v>1600.63</c:v>
                </c:pt>
                <c:pt idx="24135">
                  <c:v>1146.3399999999999</c:v>
                </c:pt>
                <c:pt idx="24136">
                  <c:v>935.36</c:v>
                </c:pt>
                <c:pt idx="24137">
                  <c:v>1216.0899999999999</c:v>
                </c:pt>
                <c:pt idx="24138">
                  <c:v>998.72</c:v>
                </c:pt>
                <c:pt idx="24139">
                  <c:v>1292.8</c:v>
                </c:pt>
                <c:pt idx="24140">
                  <c:v>844.41</c:v>
                </c:pt>
                <c:pt idx="24141">
                  <c:v>1194.02</c:v>
                </c:pt>
                <c:pt idx="24142">
                  <c:v>1285.06</c:v>
                </c:pt>
                <c:pt idx="24143">
                  <c:v>707.04</c:v>
                </c:pt>
                <c:pt idx="24144">
                  <c:v>524.92999999999995</c:v>
                </c:pt>
                <c:pt idx="24145">
                  <c:v>1763.7</c:v>
                </c:pt>
                <c:pt idx="24146">
                  <c:v>1443.76</c:v>
                </c:pt>
                <c:pt idx="24147">
                  <c:v>820.66</c:v>
                </c:pt>
                <c:pt idx="24148">
                  <c:v>1201.1099999999999</c:v>
                </c:pt>
                <c:pt idx="24149">
                  <c:v>1231.27</c:v>
                </c:pt>
                <c:pt idx="24150">
                  <c:v>965.74</c:v>
                </c:pt>
                <c:pt idx="24151">
                  <c:v>551.5</c:v>
                </c:pt>
                <c:pt idx="24152">
                  <c:v>427.3</c:v>
                </c:pt>
                <c:pt idx="24153">
                  <c:v>907.27</c:v>
                </c:pt>
                <c:pt idx="24154">
                  <c:v>1108.31</c:v>
                </c:pt>
                <c:pt idx="24155">
                  <c:v>541.36</c:v>
                </c:pt>
                <c:pt idx="24156">
                  <c:v>871.68</c:v>
                </c:pt>
                <c:pt idx="24157">
                  <c:v>759.91</c:v>
                </c:pt>
                <c:pt idx="24158">
                  <c:v>617</c:v>
                </c:pt>
                <c:pt idx="24159">
                  <c:v>621.15</c:v>
                </c:pt>
                <c:pt idx="24160">
                  <c:v>819.33</c:v>
                </c:pt>
                <c:pt idx="24161">
                  <c:v>1049.8399999999999</c:v>
                </c:pt>
                <c:pt idx="24162">
                  <c:v>791.31</c:v>
                </c:pt>
                <c:pt idx="24163">
                  <c:v>272.64999999999998</c:v>
                </c:pt>
                <c:pt idx="24164">
                  <c:v>948.25</c:v>
                </c:pt>
                <c:pt idx="24165">
                  <c:v>558.42999999999995</c:v>
                </c:pt>
                <c:pt idx="24166">
                  <c:v>729.56</c:v>
                </c:pt>
                <c:pt idx="24167">
                  <c:v>793.61</c:v>
                </c:pt>
                <c:pt idx="24168">
                  <c:v>438.45</c:v>
                </c:pt>
                <c:pt idx="24169">
                  <c:v>481.27</c:v>
                </c:pt>
                <c:pt idx="24170">
                  <c:v>742.31</c:v>
                </c:pt>
                <c:pt idx="24171">
                  <c:v>194.83</c:v>
                </c:pt>
                <c:pt idx="24172">
                  <c:v>310.18</c:v>
                </c:pt>
                <c:pt idx="24173">
                  <c:v>1134.75</c:v>
                </c:pt>
                <c:pt idx="24174">
                  <c:v>1081.68</c:v>
                </c:pt>
                <c:pt idx="24175">
                  <c:v>716.01</c:v>
                </c:pt>
                <c:pt idx="24176">
                  <c:v>437.55</c:v>
                </c:pt>
                <c:pt idx="24177">
                  <c:v>1101.8499999999999</c:v>
                </c:pt>
                <c:pt idx="24178">
                  <c:v>1488.88</c:v>
                </c:pt>
                <c:pt idx="24179">
                  <c:v>334.89</c:v>
                </c:pt>
                <c:pt idx="24180">
                  <c:v>502.3</c:v>
                </c:pt>
                <c:pt idx="24181">
                  <c:v>424.25</c:v>
                </c:pt>
                <c:pt idx="24182">
                  <c:v>922.69</c:v>
                </c:pt>
                <c:pt idx="24183">
                  <c:v>872.46</c:v>
                </c:pt>
                <c:pt idx="24184">
                  <c:v>753.49</c:v>
                </c:pt>
                <c:pt idx="24185">
                  <c:v>429.55</c:v>
                </c:pt>
                <c:pt idx="24186">
                  <c:v>689.53</c:v>
                </c:pt>
                <c:pt idx="24187">
                  <c:v>694.47</c:v>
                </c:pt>
                <c:pt idx="24188">
                  <c:v>267.56</c:v>
                </c:pt>
                <c:pt idx="24189">
                  <c:v>605.62</c:v>
                </c:pt>
                <c:pt idx="24190">
                  <c:v>432.36</c:v>
                </c:pt>
                <c:pt idx="24191">
                  <c:v>1091.96</c:v>
                </c:pt>
                <c:pt idx="24192">
                  <c:v>1996.9</c:v>
                </c:pt>
                <c:pt idx="24193">
                  <c:v>572.66</c:v>
                </c:pt>
                <c:pt idx="24194">
                  <c:v>526.30999999999995</c:v>
                </c:pt>
                <c:pt idx="24195">
                  <c:v>505.76</c:v>
                </c:pt>
                <c:pt idx="24196">
                  <c:v>756.72</c:v>
                </c:pt>
                <c:pt idx="24197">
                  <c:v>466.29</c:v>
                </c:pt>
                <c:pt idx="24198">
                  <c:v>829.79</c:v>
                </c:pt>
                <c:pt idx="24199">
                  <c:v>427.13</c:v>
                </c:pt>
                <c:pt idx="24200">
                  <c:v>842.29</c:v>
                </c:pt>
                <c:pt idx="24201">
                  <c:v>947.25</c:v>
                </c:pt>
                <c:pt idx="24202">
                  <c:v>790.35</c:v>
                </c:pt>
                <c:pt idx="24203">
                  <c:v>734.65</c:v>
                </c:pt>
                <c:pt idx="24204">
                  <c:v>595.98</c:v>
                </c:pt>
                <c:pt idx="24205">
                  <c:v>656.32</c:v>
                </c:pt>
                <c:pt idx="24206">
                  <c:v>432.93</c:v>
                </c:pt>
                <c:pt idx="24207">
                  <c:v>504.52</c:v>
                </c:pt>
                <c:pt idx="24208">
                  <c:v>936.22</c:v>
                </c:pt>
                <c:pt idx="24209">
                  <c:v>357.76</c:v>
                </c:pt>
                <c:pt idx="24210">
                  <c:v>827.18</c:v>
                </c:pt>
                <c:pt idx="24211">
                  <c:v>528.45000000000005</c:v>
                </c:pt>
                <c:pt idx="24212">
                  <c:v>266.73</c:v>
                </c:pt>
                <c:pt idx="24213">
                  <c:v>313.55</c:v>
                </c:pt>
                <c:pt idx="24214">
                  <c:v>528.41</c:v>
                </c:pt>
                <c:pt idx="24215">
                  <c:v>853.23</c:v>
                </c:pt>
                <c:pt idx="24216">
                  <c:v>896.93</c:v>
                </c:pt>
                <c:pt idx="24217">
                  <c:v>789.15</c:v>
                </c:pt>
                <c:pt idx="24218">
                  <c:v>605.71</c:v>
                </c:pt>
                <c:pt idx="24219">
                  <c:v>511.9</c:v>
                </c:pt>
                <c:pt idx="24220">
                  <c:v>986.4</c:v>
                </c:pt>
                <c:pt idx="24221">
                  <c:v>769.72</c:v>
                </c:pt>
                <c:pt idx="24222">
                  <c:v>466.88</c:v>
                </c:pt>
                <c:pt idx="24223">
                  <c:v>724.37</c:v>
                </c:pt>
                <c:pt idx="24224">
                  <c:v>380.64</c:v>
                </c:pt>
                <c:pt idx="24225">
                  <c:v>523.05999999999995</c:v>
                </c:pt>
                <c:pt idx="24226">
                  <c:v>674.18</c:v>
                </c:pt>
                <c:pt idx="24227">
                  <c:v>465.49</c:v>
                </c:pt>
                <c:pt idx="24228">
                  <c:v>752.02</c:v>
                </c:pt>
                <c:pt idx="24229">
                  <c:v>485.74</c:v>
                </c:pt>
                <c:pt idx="24230">
                  <c:v>252.47</c:v>
                </c:pt>
                <c:pt idx="24231">
                  <c:v>776.46</c:v>
                </c:pt>
                <c:pt idx="24232">
                  <c:v>144.43</c:v>
                </c:pt>
                <c:pt idx="24233">
                  <c:v>454.24</c:v>
                </c:pt>
                <c:pt idx="24234">
                  <c:v>625.9</c:v>
                </c:pt>
                <c:pt idx="24235">
                  <c:v>846.13</c:v>
                </c:pt>
                <c:pt idx="24236">
                  <c:v>690.7</c:v>
                </c:pt>
                <c:pt idx="24237">
                  <c:v>870.79</c:v>
                </c:pt>
                <c:pt idx="24238">
                  <c:v>850.58</c:v>
                </c:pt>
                <c:pt idx="24239">
                  <c:v>775.95</c:v>
                </c:pt>
                <c:pt idx="24240">
                  <c:v>614.54</c:v>
                </c:pt>
                <c:pt idx="24241">
                  <c:v>8.31</c:v>
                </c:pt>
                <c:pt idx="24242">
                  <c:v>1346.54</c:v>
                </c:pt>
                <c:pt idx="24243">
                  <c:v>726.8</c:v>
                </c:pt>
                <c:pt idx="24244">
                  <c:v>941.91</c:v>
                </c:pt>
                <c:pt idx="24245">
                  <c:v>1156.56</c:v>
                </c:pt>
                <c:pt idx="24246">
                  <c:v>619.29999999999995</c:v>
                </c:pt>
                <c:pt idx="24247">
                  <c:v>1491.17</c:v>
                </c:pt>
                <c:pt idx="24248">
                  <c:v>860.65</c:v>
                </c:pt>
                <c:pt idx="24249">
                  <c:v>605.98</c:v>
                </c:pt>
                <c:pt idx="24250">
                  <c:v>1101.6600000000001</c:v>
                </c:pt>
                <c:pt idx="24251">
                  <c:v>531.65</c:v>
                </c:pt>
                <c:pt idx="24252">
                  <c:v>861.75</c:v>
                </c:pt>
                <c:pt idx="24253">
                  <c:v>1152.5899999999999</c:v>
                </c:pt>
                <c:pt idx="24254">
                  <c:v>396.19</c:v>
                </c:pt>
                <c:pt idx="24255">
                  <c:v>562.79</c:v>
                </c:pt>
                <c:pt idx="24256">
                  <c:v>636.04</c:v>
                </c:pt>
                <c:pt idx="24257">
                  <c:v>317.64</c:v>
                </c:pt>
                <c:pt idx="24258">
                  <c:v>329.16</c:v>
                </c:pt>
                <c:pt idx="24259">
                  <c:v>784.44</c:v>
                </c:pt>
                <c:pt idx="24260">
                  <c:v>1196.73</c:v>
                </c:pt>
                <c:pt idx="24261">
                  <c:v>826.5</c:v>
                </c:pt>
                <c:pt idx="24262">
                  <c:v>1263.53</c:v>
                </c:pt>
                <c:pt idx="24263">
                  <c:v>667.23</c:v>
                </c:pt>
                <c:pt idx="24264">
                  <c:v>452.59</c:v>
                </c:pt>
                <c:pt idx="24265">
                  <c:v>641.97</c:v>
                </c:pt>
                <c:pt idx="24266">
                  <c:v>516.4</c:v>
                </c:pt>
                <c:pt idx="24267">
                  <c:v>691.01</c:v>
                </c:pt>
                <c:pt idx="24268">
                  <c:v>249.96</c:v>
                </c:pt>
                <c:pt idx="24269">
                  <c:v>454.91</c:v>
                </c:pt>
                <c:pt idx="24270">
                  <c:v>693.55</c:v>
                </c:pt>
                <c:pt idx="24271">
                  <c:v>1040.31</c:v>
                </c:pt>
                <c:pt idx="24272">
                  <c:v>684.25</c:v>
                </c:pt>
                <c:pt idx="24273">
                  <c:v>1186.6199999999999</c:v>
                </c:pt>
                <c:pt idx="24274">
                  <c:v>137.63</c:v>
                </c:pt>
                <c:pt idx="24275">
                  <c:v>847.9</c:v>
                </c:pt>
                <c:pt idx="24276">
                  <c:v>1209.33</c:v>
                </c:pt>
                <c:pt idx="24277">
                  <c:v>669.26</c:v>
                </c:pt>
                <c:pt idx="24278">
                  <c:v>536.58000000000004</c:v>
                </c:pt>
                <c:pt idx="24279">
                  <c:v>393.45</c:v>
                </c:pt>
                <c:pt idx="24280">
                  <c:v>456.02</c:v>
                </c:pt>
                <c:pt idx="24281">
                  <c:v>265.75</c:v>
                </c:pt>
                <c:pt idx="24282">
                  <c:v>546.44000000000005</c:v>
                </c:pt>
                <c:pt idx="24283">
                  <c:v>743.58</c:v>
                </c:pt>
                <c:pt idx="24284">
                  <c:v>295.66000000000003</c:v>
                </c:pt>
                <c:pt idx="24285">
                  <c:v>995.85</c:v>
                </c:pt>
                <c:pt idx="24286">
                  <c:v>559.73</c:v>
                </c:pt>
                <c:pt idx="24287">
                  <c:v>742.2</c:v>
                </c:pt>
                <c:pt idx="24288">
                  <c:v>938.93</c:v>
                </c:pt>
                <c:pt idx="24289">
                  <c:v>801.07</c:v>
                </c:pt>
                <c:pt idx="24290">
                  <c:v>412.57</c:v>
                </c:pt>
                <c:pt idx="24291">
                  <c:v>686.71</c:v>
                </c:pt>
                <c:pt idx="24292">
                  <c:v>657.96</c:v>
                </c:pt>
                <c:pt idx="24293">
                  <c:v>576.29999999999995</c:v>
                </c:pt>
                <c:pt idx="24294">
                  <c:v>878.86</c:v>
                </c:pt>
                <c:pt idx="24295">
                  <c:v>223.08</c:v>
                </c:pt>
                <c:pt idx="24296">
                  <c:v>668.06</c:v>
                </c:pt>
                <c:pt idx="24297">
                  <c:v>720.85</c:v>
                </c:pt>
                <c:pt idx="24298">
                  <c:v>1859.19</c:v>
                </c:pt>
                <c:pt idx="24299">
                  <c:v>1035.5899999999999</c:v>
                </c:pt>
                <c:pt idx="24300">
                  <c:v>458.35</c:v>
                </c:pt>
                <c:pt idx="24301">
                  <c:v>665.41</c:v>
                </c:pt>
                <c:pt idx="24302">
                  <c:v>406.15</c:v>
                </c:pt>
                <c:pt idx="24303">
                  <c:v>693.3</c:v>
                </c:pt>
                <c:pt idx="24304">
                  <c:v>766.21</c:v>
                </c:pt>
                <c:pt idx="24305">
                  <c:v>1175.5999999999999</c:v>
                </c:pt>
                <c:pt idx="24306">
                  <c:v>317.83</c:v>
                </c:pt>
                <c:pt idx="24307">
                  <c:v>283.05</c:v>
                </c:pt>
                <c:pt idx="24308">
                  <c:v>441.91</c:v>
                </c:pt>
                <c:pt idx="24309">
                  <c:v>475.88</c:v>
                </c:pt>
                <c:pt idx="24310">
                  <c:v>689.49</c:v>
                </c:pt>
                <c:pt idx="24311">
                  <c:v>788.68</c:v>
                </c:pt>
                <c:pt idx="24312">
                  <c:v>946.41</c:v>
                </c:pt>
                <c:pt idx="24313">
                  <c:v>442.58</c:v>
                </c:pt>
                <c:pt idx="24314">
                  <c:v>370.12</c:v>
                </c:pt>
                <c:pt idx="24315">
                  <c:v>318.89999999999998</c:v>
                </c:pt>
                <c:pt idx="24316">
                  <c:v>635.19000000000005</c:v>
                </c:pt>
                <c:pt idx="24317">
                  <c:v>994.84</c:v>
                </c:pt>
                <c:pt idx="24318">
                  <c:v>519.96</c:v>
                </c:pt>
                <c:pt idx="24319">
                  <c:v>399.05</c:v>
                </c:pt>
                <c:pt idx="24320">
                  <c:v>633.51</c:v>
                </c:pt>
                <c:pt idx="24321">
                  <c:v>737.71</c:v>
                </c:pt>
                <c:pt idx="24322">
                  <c:v>882.35</c:v>
                </c:pt>
                <c:pt idx="24323">
                  <c:v>1070.4100000000001</c:v>
                </c:pt>
                <c:pt idx="24324">
                  <c:v>281.07</c:v>
                </c:pt>
                <c:pt idx="24325">
                  <c:v>352.47</c:v>
                </c:pt>
                <c:pt idx="24326">
                  <c:v>291.67</c:v>
                </c:pt>
                <c:pt idx="24327">
                  <c:v>675.87</c:v>
                </c:pt>
                <c:pt idx="24328">
                  <c:v>521.88</c:v>
                </c:pt>
                <c:pt idx="24329">
                  <c:v>544.33000000000004</c:v>
                </c:pt>
                <c:pt idx="24330">
                  <c:v>393.4</c:v>
                </c:pt>
                <c:pt idx="24331">
                  <c:v>802.38</c:v>
                </c:pt>
                <c:pt idx="24332">
                  <c:v>250.52</c:v>
                </c:pt>
                <c:pt idx="24333">
                  <c:v>652.05999999999995</c:v>
                </c:pt>
                <c:pt idx="24334">
                  <c:v>879.45</c:v>
                </c:pt>
                <c:pt idx="24335">
                  <c:v>510.33</c:v>
                </c:pt>
                <c:pt idx="24336">
                  <c:v>176.61</c:v>
                </c:pt>
                <c:pt idx="24337">
                  <c:v>0.62</c:v>
                </c:pt>
                <c:pt idx="24338">
                  <c:v>71.42</c:v>
                </c:pt>
                <c:pt idx="24339">
                  <c:v>297.17</c:v>
                </c:pt>
                <c:pt idx="24340">
                  <c:v>330.12</c:v>
                </c:pt>
                <c:pt idx="24341">
                  <c:v>468.88</c:v>
                </c:pt>
                <c:pt idx="24342">
                  <c:v>326.48</c:v>
                </c:pt>
                <c:pt idx="24343">
                  <c:v>225.78</c:v>
                </c:pt>
                <c:pt idx="24344">
                  <c:v>362.41</c:v>
                </c:pt>
                <c:pt idx="24345">
                  <c:v>484.1</c:v>
                </c:pt>
                <c:pt idx="24346">
                  <c:v>68.37</c:v>
                </c:pt>
                <c:pt idx="24347">
                  <c:v>535.89</c:v>
                </c:pt>
                <c:pt idx="24348">
                  <c:v>656.42</c:v>
                </c:pt>
                <c:pt idx="24349">
                  <c:v>379.23</c:v>
                </c:pt>
                <c:pt idx="24350">
                  <c:v>860.69</c:v>
                </c:pt>
                <c:pt idx="24351">
                  <c:v>488.94</c:v>
                </c:pt>
                <c:pt idx="24352">
                  <c:v>281.77</c:v>
                </c:pt>
                <c:pt idx="24353">
                  <c:v>1157.8699999999999</c:v>
                </c:pt>
                <c:pt idx="24354">
                  <c:v>491.18</c:v>
                </c:pt>
                <c:pt idx="24355">
                  <c:v>334.12</c:v>
                </c:pt>
                <c:pt idx="24356">
                  <c:v>388.28</c:v>
                </c:pt>
                <c:pt idx="24357">
                  <c:v>286.17</c:v>
                </c:pt>
                <c:pt idx="24358">
                  <c:v>400.91</c:v>
                </c:pt>
                <c:pt idx="24359">
                  <c:v>463.64</c:v>
                </c:pt>
                <c:pt idx="24360">
                  <c:v>224.49</c:v>
                </c:pt>
                <c:pt idx="24361">
                  <c:v>502.5</c:v>
                </c:pt>
                <c:pt idx="24362">
                  <c:v>687.22</c:v>
                </c:pt>
                <c:pt idx="24363">
                  <c:v>141.81</c:v>
                </c:pt>
                <c:pt idx="24364">
                  <c:v>643.4</c:v>
                </c:pt>
                <c:pt idx="24365">
                  <c:v>198.89</c:v>
                </c:pt>
                <c:pt idx="24366">
                  <c:v>1272.8499999999999</c:v>
                </c:pt>
                <c:pt idx="24367">
                  <c:v>440.74</c:v>
                </c:pt>
                <c:pt idx="24368">
                  <c:v>710.11</c:v>
                </c:pt>
                <c:pt idx="24369">
                  <c:v>200.97</c:v>
                </c:pt>
                <c:pt idx="24370">
                  <c:v>106.7</c:v>
                </c:pt>
                <c:pt idx="24371">
                  <c:v>590.39</c:v>
                </c:pt>
                <c:pt idx="24372">
                  <c:v>393.32</c:v>
                </c:pt>
                <c:pt idx="24373">
                  <c:v>391.46</c:v>
                </c:pt>
                <c:pt idx="24374">
                  <c:v>226.73</c:v>
                </c:pt>
                <c:pt idx="24375">
                  <c:v>104.18</c:v>
                </c:pt>
                <c:pt idx="24376">
                  <c:v>420.17</c:v>
                </c:pt>
                <c:pt idx="24377">
                  <c:v>409.27</c:v>
                </c:pt>
                <c:pt idx="24378">
                  <c:v>423.96</c:v>
                </c:pt>
                <c:pt idx="24379">
                  <c:v>587.6</c:v>
                </c:pt>
                <c:pt idx="24380">
                  <c:v>378.1</c:v>
                </c:pt>
                <c:pt idx="24381">
                  <c:v>1367.28</c:v>
                </c:pt>
                <c:pt idx="24382">
                  <c:v>632.99</c:v>
                </c:pt>
                <c:pt idx="24383">
                  <c:v>522.65</c:v>
                </c:pt>
                <c:pt idx="24384">
                  <c:v>365.65</c:v>
                </c:pt>
                <c:pt idx="24385">
                  <c:v>321.33</c:v>
                </c:pt>
                <c:pt idx="24386">
                  <c:v>806.7</c:v>
                </c:pt>
                <c:pt idx="24387">
                  <c:v>245.99</c:v>
                </c:pt>
                <c:pt idx="24388">
                  <c:v>45.67</c:v>
                </c:pt>
                <c:pt idx="24389">
                  <c:v>340.76</c:v>
                </c:pt>
                <c:pt idx="24390">
                  <c:v>442.01</c:v>
                </c:pt>
                <c:pt idx="24391">
                  <c:v>498.68</c:v>
                </c:pt>
                <c:pt idx="24392">
                  <c:v>450.44</c:v>
                </c:pt>
                <c:pt idx="24393">
                  <c:v>1920.41</c:v>
                </c:pt>
                <c:pt idx="24394">
                  <c:v>516.04999999999995</c:v>
                </c:pt>
                <c:pt idx="24395">
                  <c:v>482.51</c:v>
                </c:pt>
                <c:pt idx="24396">
                  <c:v>0.62</c:v>
                </c:pt>
                <c:pt idx="24397">
                  <c:v>313.39999999999998</c:v>
                </c:pt>
                <c:pt idx="24398">
                  <c:v>35.450000000000003</c:v>
                </c:pt>
                <c:pt idx="24399">
                  <c:v>244.8</c:v>
                </c:pt>
                <c:pt idx="24400">
                  <c:v>744.2</c:v>
                </c:pt>
                <c:pt idx="24401">
                  <c:v>658.27</c:v>
                </c:pt>
                <c:pt idx="24402">
                  <c:v>460.91</c:v>
                </c:pt>
                <c:pt idx="24403">
                  <c:v>420.25</c:v>
                </c:pt>
                <c:pt idx="24404">
                  <c:v>0.62</c:v>
                </c:pt>
                <c:pt idx="24405">
                  <c:v>344.31</c:v>
                </c:pt>
                <c:pt idx="24406">
                  <c:v>566.08000000000004</c:v>
                </c:pt>
                <c:pt idx="24407">
                  <c:v>557.97</c:v>
                </c:pt>
                <c:pt idx="24408">
                  <c:v>193.99</c:v>
                </c:pt>
                <c:pt idx="24409">
                  <c:v>417.86</c:v>
                </c:pt>
                <c:pt idx="24410">
                  <c:v>493.22</c:v>
                </c:pt>
                <c:pt idx="24411">
                  <c:v>645.20000000000005</c:v>
                </c:pt>
                <c:pt idx="24412">
                  <c:v>691.07</c:v>
                </c:pt>
                <c:pt idx="24413">
                  <c:v>129.79</c:v>
                </c:pt>
                <c:pt idx="24414">
                  <c:v>113.3</c:v>
                </c:pt>
                <c:pt idx="24415">
                  <c:v>454.41</c:v>
                </c:pt>
                <c:pt idx="24416">
                  <c:v>855.86</c:v>
                </c:pt>
                <c:pt idx="24417">
                  <c:v>237.17</c:v>
                </c:pt>
                <c:pt idx="24418">
                  <c:v>185.31</c:v>
                </c:pt>
                <c:pt idx="24419">
                  <c:v>648.27</c:v>
                </c:pt>
                <c:pt idx="24420">
                  <c:v>1055.07</c:v>
                </c:pt>
                <c:pt idx="24421">
                  <c:v>218.44</c:v>
                </c:pt>
                <c:pt idx="24422">
                  <c:v>181.6</c:v>
                </c:pt>
                <c:pt idx="24423">
                  <c:v>256.05</c:v>
                </c:pt>
                <c:pt idx="24424">
                  <c:v>231.42</c:v>
                </c:pt>
                <c:pt idx="24425">
                  <c:v>190.82</c:v>
                </c:pt>
                <c:pt idx="24426">
                  <c:v>111.16</c:v>
                </c:pt>
                <c:pt idx="24427">
                  <c:v>229.89</c:v>
                </c:pt>
                <c:pt idx="24428">
                  <c:v>232.86</c:v>
                </c:pt>
                <c:pt idx="24429">
                  <c:v>123.34</c:v>
                </c:pt>
                <c:pt idx="24430">
                  <c:v>282.31</c:v>
                </c:pt>
                <c:pt idx="24431">
                  <c:v>101.32</c:v>
                </c:pt>
                <c:pt idx="24432">
                  <c:v>600.4</c:v>
                </c:pt>
                <c:pt idx="24433">
                  <c:v>768.98</c:v>
                </c:pt>
                <c:pt idx="24434">
                  <c:v>996.95</c:v>
                </c:pt>
                <c:pt idx="24435">
                  <c:v>522.55999999999995</c:v>
                </c:pt>
                <c:pt idx="24436">
                  <c:v>268.52</c:v>
                </c:pt>
                <c:pt idx="24437">
                  <c:v>120.97</c:v>
                </c:pt>
                <c:pt idx="24438">
                  <c:v>356.84</c:v>
                </c:pt>
                <c:pt idx="24439">
                  <c:v>639.36</c:v>
                </c:pt>
                <c:pt idx="24440">
                  <c:v>440.09</c:v>
                </c:pt>
                <c:pt idx="24441">
                  <c:v>105.84</c:v>
                </c:pt>
                <c:pt idx="24442">
                  <c:v>285.27999999999997</c:v>
                </c:pt>
                <c:pt idx="24443">
                  <c:v>460.64</c:v>
                </c:pt>
                <c:pt idx="24444">
                  <c:v>495.31</c:v>
                </c:pt>
                <c:pt idx="24445">
                  <c:v>342.64</c:v>
                </c:pt>
                <c:pt idx="24446">
                  <c:v>505.78</c:v>
                </c:pt>
                <c:pt idx="24447">
                  <c:v>469.03</c:v>
                </c:pt>
                <c:pt idx="24448">
                  <c:v>365.01</c:v>
                </c:pt>
                <c:pt idx="24449">
                  <c:v>593.98</c:v>
                </c:pt>
                <c:pt idx="24450">
                  <c:v>192.68</c:v>
                </c:pt>
                <c:pt idx="24451">
                  <c:v>143.16</c:v>
                </c:pt>
                <c:pt idx="24452">
                  <c:v>206.08</c:v>
                </c:pt>
                <c:pt idx="24453">
                  <c:v>428.97</c:v>
                </c:pt>
                <c:pt idx="24454">
                  <c:v>467.45</c:v>
                </c:pt>
                <c:pt idx="24455">
                  <c:v>186.86</c:v>
                </c:pt>
                <c:pt idx="24456">
                  <c:v>272.42</c:v>
                </c:pt>
                <c:pt idx="24457">
                  <c:v>355.45</c:v>
                </c:pt>
                <c:pt idx="24458">
                  <c:v>584.91999999999996</c:v>
                </c:pt>
                <c:pt idx="24459">
                  <c:v>197.72</c:v>
                </c:pt>
                <c:pt idx="24460">
                  <c:v>135.38999999999999</c:v>
                </c:pt>
                <c:pt idx="24461">
                  <c:v>0.62</c:v>
                </c:pt>
                <c:pt idx="24462">
                  <c:v>410.93</c:v>
                </c:pt>
                <c:pt idx="24463">
                  <c:v>54.16</c:v>
                </c:pt>
                <c:pt idx="24464">
                  <c:v>134.57</c:v>
                </c:pt>
                <c:pt idx="24465">
                  <c:v>70.53</c:v>
                </c:pt>
                <c:pt idx="24466">
                  <c:v>514.41999999999996</c:v>
                </c:pt>
                <c:pt idx="24467">
                  <c:v>533.52</c:v>
                </c:pt>
                <c:pt idx="24468">
                  <c:v>669.55</c:v>
                </c:pt>
                <c:pt idx="24469">
                  <c:v>177.68</c:v>
                </c:pt>
                <c:pt idx="24470">
                  <c:v>367.27</c:v>
                </c:pt>
                <c:pt idx="24471">
                  <c:v>103.47</c:v>
                </c:pt>
                <c:pt idx="24472">
                  <c:v>288.48</c:v>
                </c:pt>
                <c:pt idx="24473">
                  <c:v>115.17</c:v>
                </c:pt>
                <c:pt idx="24474">
                  <c:v>435.31</c:v>
                </c:pt>
                <c:pt idx="24475">
                  <c:v>138.88</c:v>
                </c:pt>
                <c:pt idx="24476">
                  <c:v>527.55999999999995</c:v>
                </c:pt>
                <c:pt idx="24477">
                  <c:v>283.18</c:v>
                </c:pt>
                <c:pt idx="24478">
                  <c:v>231.54</c:v>
                </c:pt>
                <c:pt idx="24479">
                  <c:v>181.76</c:v>
                </c:pt>
                <c:pt idx="24480">
                  <c:v>440.27</c:v>
                </c:pt>
                <c:pt idx="24481">
                  <c:v>170.12</c:v>
                </c:pt>
                <c:pt idx="24482">
                  <c:v>175.78</c:v>
                </c:pt>
                <c:pt idx="24483">
                  <c:v>730.13</c:v>
                </c:pt>
                <c:pt idx="24484">
                  <c:v>599.14</c:v>
                </c:pt>
                <c:pt idx="24485">
                  <c:v>166.6</c:v>
                </c:pt>
                <c:pt idx="24486">
                  <c:v>21.83</c:v>
                </c:pt>
                <c:pt idx="24487">
                  <c:v>91.26</c:v>
                </c:pt>
                <c:pt idx="24488">
                  <c:v>1036.77</c:v>
                </c:pt>
                <c:pt idx="24489">
                  <c:v>784.72</c:v>
                </c:pt>
                <c:pt idx="24490">
                  <c:v>443.7</c:v>
                </c:pt>
                <c:pt idx="24491">
                  <c:v>722.32</c:v>
                </c:pt>
                <c:pt idx="24492">
                  <c:v>517.11</c:v>
                </c:pt>
                <c:pt idx="24493">
                  <c:v>212.1</c:v>
                </c:pt>
                <c:pt idx="24494">
                  <c:v>0.62</c:v>
                </c:pt>
                <c:pt idx="24495">
                  <c:v>248.77</c:v>
                </c:pt>
                <c:pt idx="24496">
                  <c:v>270.33</c:v>
                </c:pt>
                <c:pt idx="24497">
                  <c:v>392.74</c:v>
                </c:pt>
                <c:pt idx="24498">
                  <c:v>391.71</c:v>
                </c:pt>
                <c:pt idx="24499">
                  <c:v>859.67</c:v>
                </c:pt>
                <c:pt idx="24500">
                  <c:v>502.28</c:v>
                </c:pt>
                <c:pt idx="24501">
                  <c:v>42.77</c:v>
                </c:pt>
                <c:pt idx="24502">
                  <c:v>131.77000000000001</c:v>
                </c:pt>
                <c:pt idx="24503">
                  <c:v>718.66</c:v>
                </c:pt>
                <c:pt idx="24504">
                  <c:v>27.49</c:v>
                </c:pt>
                <c:pt idx="24505">
                  <c:v>285.32</c:v>
                </c:pt>
                <c:pt idx="24506">
                  <c:v>267.74</c:v>
                </c:pt>
                <c:pt idx="24507">
                  <c:v>172.73</c:v>
                </c:pt>
                <c:pt idx="24508">
                  <c:v>25.87</c:v>
                </c:pt>
                <c:pt idx="24509">
                  <c:v>963.95</c:v>
                </c:pt>
                <c:pt idx="24510">
                  <c:v>516</c:v>
                </c:pt>
                <c:pt idx="24511">
                  <c:v>171.62</c:v>
                </c:pt>
                <c:pt idx="24512">
                  <c:v>90.15</c:v>
                </c:pt>
                <c:pt idx="24513">
                  <c:v>118.83</c:v>
                </c:pt>
                <c:pt idx="24514">
                  <c:v>663.66</c:v>
                </c:pt>
                <c:pt idx="24515">
                  <c:v>513.99</c:v>
                </c:pt>
                <c:pt idx="24516">
                  <c:v>441.42</c:v>
                </c:pt>
                <c:pt idx="24517">
                  <c:v>216.13</c:v>
                </c:pt>
                <c:pt idx="24518">
                  <c:v>35.53</c:v>
                </c:pt>
                <c:pt idx="24519">
                  <c:v>178.07</c:v>
                </c:pt>
                <c:pt idx="24520">
                  <c:v>719.37</c:v>
                </c:pt>
                <c:pt idx="24521">
                  <c:v>328.26</c:v>
                </c:pt>
                <c:pt idx="24522">
                  <c:v>116.74</c:v>
                </c:pt>
                <c:pt idx="24523">
                  <c:v>445.72</c:v>
                </c:pt>
                <c:pt idx="24524">
                  <c:v>872.82</c:v>
                </c:pt>
                <c:pt idx="24525">
                  <c:v>788.05</c:v>
                </c:pt>
                <c:pt idx="24526">
                  <c:v>171.37</c:v>
                </c:pt>
                <c:pt idx="24527">
                  <c:v>0.62</c:v>
                </c:pt>
                <c:pt idx="24528">
                  <c:v>165.35</c:v>
                </c:pt>
                <c:pt idx="24529">
                  <c:v>394.86</c:v>
                </c:pt>
                <c:pt idx="24530">
                  <c:v>654.03</c:v>
                </c:pt>
                <c:pt idx="24531">
                  <c:v>234.44</c:v>
                </c:pt>
                <c:pt idx="24532">
                  <c:v>545</c:v>
                </c:pt>
                <c:pt idx="24533">
                  <c:v>592.33000000000004</c:v>
                </c:pt>
                <c:pt idx="24534">
                  <c:v>1212.8900000000001</c:v>
                </c:pt>
                <c:pt idx="24535">
                  <c:v>146.80000000000001</c:v>
                </c:pt>
                <c:pt idx="24536">
                  <c:v>355.68</c:v>
                </c:pt>
                <c:pt idx="24537">
                  <c:v>202.56</c:v>
                </c:pt>
                <c:pt idx="24538">
                  <c:v>269.19</c:v>
                </c:pt>
                <c:pt idx="24539">
                  <c:v>320.04000000000002</c:v>
                </c:pt>
                <c:pt idx="24540">
                  <c:v>298.18</c:v>
                </c:pt>
                <c:pt idx="24541">
                  <c:v>41.8</c:v>
                </c:pt>
                <c:pt idx="24542">
                  <c:v>208.22</c:v>
                </c:pt>
                <c:pt idx="24543">
                  <c:v>295.68</c:v>
                </c:pt>
                <c:pt idx="24544">
                  <c:v>537.94000000000005</c:v>
                </c:pt>
                <c:pt idx="24545">
                  <c:v>669.77</c:v>
                </c:pt>
                <c:pt idx="24546">
                  <c:v>51.68</c:v>
                </c:pt>
                <c:pt idx="24547">
                  <c:v>443.85</c:v>
                </c:pt>
                <c:pt idx="24548">
                  <c:v>393.39</c:v>
                </c:pt>
                <c:pt idx="24549">
                  <c:v>291.10000000000002</c:v>
                </c:pt>
                <c:pt idx="24550">
                  <c:v>368.66</c:v>
                </c:pt>
                <c:pt idx="24551">
                  <c:v>551.45000000000005</c:v>
                </c:pt>
                <c:pt idx="24552">
                  <c:v>402.35</c:v>
                </c:pt>
                <c:pt idx="24553">
                  <c:v>431.06</c:v>
                </c:pt>
                <c:pt idx="24554">
                  <c:v>180.18</c:v>
                </c:pt>
                <c:pt idx="24555">
                  <c:v>722.68</c:v>
                </c:pt>
                <c:pt idx="24556">
                  <c:v>699.41</c:v>
                </c:pt>
                <c:pt idx="24557">
                  <c:v>54.23</c:v>
                </c:pt>
                <c:pt idx="24558">
                  <c:v>90.84</c:v>
                </c:pt>
                <c:pt idx="24559">
                  <c:v>386.38</c:v>
                </c:pt>
                <c:pt idx="24560">
                  <c:v>468.2</c:v>
                </c:pt>
                <c:pt idx="24561">
                  <c:v>593.45000000000005</c:v>
                </c:pt>
                <c:pt idx="24562">
                  <c:v>24.06</c:v>
                </c:pt>
                <c:pt idx="24563">
                  <c:v>378.54</c:v>
                </c:pt>
                <c:pt idx="24564">
                  <c:v>689.38</c:v>
                </c:pt>
                <c:pt idx="24565">
                  <c:v>628.44000000000005</c:v>
                </c:pt>
                <c:pt idx="24566">
                  <c:v>615.20000000000005</c:v>
                </c:pt>
                <c:pt idx="24567">
                  <c:v>542.94000000000005</c:v>
                </c:pt>
                <c:pt idx="24568">
                  <c:v>818.01</c:v>
                </c:pt>
                <c:pt idx="24569">
                  <c:v>435.8</c:v>
                </c:pt>
                <c:pt idx="24570">
                  <c:v>658.97</c:v>
                </c:pt>
                <c:pt idx="24571">
                  <c:v>458.91</c:v>
                </c:pt>
                <c:pt idx="24572">
                  <c:v>904.82</c:v>
                </c:pt>
                <c:pt idx="24573">
                  <c:v>254.06</c:v>
                </c:pt>
                <c:pt idx="24574">
                  <c:v>32.049999999999997</c:v>
                </c:pt>
                <c:pt idx="24575">
                  <c:v>184.51</c:v>
                </c:pt>
                <c:pt idx="24576">
                  <c:v>671.37</c:v>
                </c:pt>
                <c:pt idx="24577">
                  <c:v>397.12</c:v>
                </c:pt>
                <c:pt idx="24578">
                  <c:v>383.78</c:v>
                </c:pt>
                <c:pt idx="24579">
                  <c:v>483.64</c:v>
                </c:pt>
                <c:pt idx="24580">
                  <c:v>547.78</c:v>
                </c:pt>
                <c:pt idx="24581">
                  <c:v>425.85</c:v>
                </c:pt>
                <c:pt idx="24582">
                  <c:v>699.4</c:v>
                </c:pt>
                <c:pt idx="24583">
                  <c:v>178.3</c:v>
                </c:pt>
                <c:pt idx="24584">
                  <c:v>418.28</c:v>
                </c:pt>
                <c:pt idx="24585">
                  <c:v>498.15</c:v>
                </c:pt>
                <c:pt idx="24586">
                  <c:v>526.09</c:v>
                </c:pt>
                <c:pt idx="24587">
                  <c:v>543.69000000000005</c:v>
                </c:pt>
                <c:pt idx="24588">
                  <c:v>824.39</c:v>
                </c:pt>
                <c:pt idx="24589">
                  <c:v>36.869999999999997</c:v>
                </c:pt>
                <c:pt idx="24590">
                  <c:v>191.53</c:v>
                </c:pt>
                <c:pt idx="24591">
                  <c:v>292.88</c:v>
                </c:pt>
                <c:pt idx="24592">
                  <c:v>359.63</c:v>
                </c:pt>
                <c:pt idx="24593">
                  <c:v>749.75</c:v>
                </c:pt>
                <c:pt idx="24594">
                  <c:v>611.28</c:v>
                </c:pt>
                <c:pt idx="24595">
                  <c:v>431.76</c:v>
                </c:pt>
                <c:pt idx="24596">
                  <c:v>787.73</c:v>
                </c:pt>
                <c:pt idx="24597">
                  <c:v>244.81</c:v>
                </c:pt>
                <c:pt idx="24598">
                  <c:v>94.86</c:v>
                </c:pt>
                <c:pt idx="24599">
                  <c:v>260.2</c:v>
                </c:pt>
                <c:pt idx="24600">
                  <c:v>143.11000000000001</c:v>
                </c:pt>
                <c:pt idx="24601">
                  <c:v>208.75</c:v>
                </c:pt>
                <c:pt idx="24602">
                  <c:v>384.64</c:v>
                </c:pt>
                <c:pt idx="24603">
                  <c:v>489.01</c:v>
                </c:pt>
                <c:pt idx="24604">
                  <c:v>317.64999999999998</c:v>
                </c:pt>
                <c:pt idx="24605">
                  <c:v>421.94</c:v>
                </c:pt>
                <c:pt idx="24606">
                  <c:v>123.97</c:v>
                </c:pt>
                <c:pt idx="24607">
                  <c:v>133.44</c:v>
                </c:pt>
                <c:pt idx="24608">
                  <c:v>830.7</c:v>
                </c:pt>
                <c:pt idx="24609">
                  <c:v>501.21</c:v>
                </c:pt>
                <c:pt idx="24610">
                  <c:v>0.62</c:v>
                </c:pt>
                <c:pt idx="24611">
                  <c:v>48.31</c:v>
                </c:pt>
                <c:pt idx="24612">
                  <c:v>342.39</c:v>
                </c:pt>
                <c:pt idx="24613">
                  <c:v>384.66</c:v>
                </c:pt>
                <c:pt idx="24614">
                  <c:v>298.81</c:v>
                </c:pt>
                <c:pt idx="24615">
                  <c:v>246.17</c:v>
                </c:pt>
                <c:pt idx="24616">
                  <c:v>266.25</c:v>
                </c:pt>
                <c:pt idx="24617">
                  <c:v>540.97</c:v>
                </c:pt>
                <c:pt idx="24618">
                  <c:v>328.24</c:v>
                </c:pt>
                <c:pt idx="24619">
                  <c:v>381.86</c:v>
                </c:pt>
                <c:pt idx="24620">
                  <c:v>588.41</c:v>
                </c:pt>
                <c:pt idx="24621">
                  <c:v>340.45</c:v>
                </c:pt>
                <c:pt idx="24622">
                  <c:v>533.49</c:v>
                </c:pt>
                <c:pt idx="24623">
                  <c:v>457.38</c:v>
                </c:pt>
                <c:pt idx="24624">
                  <c:v>1496.89</c:v>
                </c:pt>
                <c:pt idx="24625">
                  <c:v>1729.14</c:v>
                </c:pt>
                <c:pt idx="24626">
                  <c:v>1024.6300000000001</c:v>
                </c:pt>
                <c:pt idx="24627">
                  <c:v>1654.74</c:v>
                </c:pt>
                <c:pt idx="24628">
                  <c:v>612.45000000000005</c:v>
                </c:pt>
                <c:pt idx="24629">
                  <c:v>119.98</c:v>
                </c:pt>
                <c:pt idx="24630">
                  <c:v>575.21</c:v>
                </c:pt>
                <c:pt idx="24631">
                  <c:v>88.16</c:v>
                </c:pt>
                <c:pt idx="24632">
                  <c:v>0.62</c:v>
                </c:pt>
                <c:pt idx="24633">
                  <c:v>93.52</c:v>
                </c:pt>
                <c:pt idx="24634">
                  <c:v>387.24</c:v>
                </c:pt>
                <c:pt idx="24635">
                  <c:v>200.86</c:v>
                </c:pt>
                <c:pt idx="24636">
                  <c:v>736</c:v>
                </c:pt>
                <c:pt idx="24637">
                  <c:v>233.07</c:v>
                </c:pt>
                <c:pt idx="24638">
                  <c:v>100.91</c:v>
                </c:pt>
                <c:pt idx="24639">
                  <c:v>215.86</c:v>
                </c:pt>
                <c:pt idx="24640">
                  <c:v>289.14999999999998</c:v>
                </c:pt>
                <c:pt idx="24641">
                  <c:v>519.28</c:v>
                </c:pt>
                <c:pt idx="24642">
                  <c:v>704.52</c:v>
                </c:pt>
                <c:pt idx="24643">
                  <c:v>21.3</c:v>
                </c:pt>
                <c:pt idx="24644">
                  <c:v>422.25</c:v>
                </c:pt>
                <c:pt idx="24645">
                  <c:v>212.77</c:v>
                </c:pt>
                <c:pt idx="24646">
                  <c:v>37.82</c:v>
                </c:pt>
                <c:pt idx="24647">
                  <c:v>666.46</c:v>
                </c:pt>
                <c:pt idx="24648">
                  <c:v>171.92</c:v>
                </c:pt>
                <c:pt idx="24649">
                  <c:v>353.13</c:v>
                </c:pt>
                <c:pt idx="24650">
                  <c:v>613.59</c:v>
                </c:pt>
                <c:pt idx="24651">
                  <c:v>233.23</c:v>
                </c:pt>
                <c:pt idx="24652">
                  <c:v>264.29000000000002</c:v>
                </c:pt>
                <c:pt idx="24653">
                  <c:v>145.21</c:v>
                </c:pt>
                <c:pt idx="24654">
                  <c:v>585.49</c:v>
                </c:pt>
                <c:pt idx="24655">
                  <c:v>173.47</c:v>
                </c:pt>
                <c:pt idx="24656">
                  <c:v>614.79</c:v>
                </c:pt>
                <c:pt idx="24657">
                  <c:v>209.71</c:v>
                </c:pt>
                <c:pt idx="24658">
                  <c:v>608.29</c:v>
                </c:pt>
                <c:pt idx="24659">
                  <c:v>366.17</c:v>
                </c:pt>
                <c:pt idx="24660">
                  <c:v>643.48</c:v>
                </c:pt>
                <c:pt idx="24661">
                  <c:v>444.41</c:v>
                </c:pt>
                <c:pt idx="24662">
                  <c:v>346.88</c:v>
                </c:pt>
                <c:pt idx="24663">
                  <c:v>86.16</c:v>
                </c:pt>
                <c:pt idx="24664">
                  <c:v>250.74</c:v>
                </c:pt>
                <c:pt idx="24665">
                  <c:v>666.06</c:v>
                </c:pt>
                <c:pt idx="24666">
                  <c:v>625.1</c:v>
                </c:pt>
                <c:pt idx="24667">
                  <c:v>516.79999999999995</c:v>
                </c:pt>
                <c:pt idx="24668">
                  <c:v>669.23</c:v>
                </c:pt>
                <c:pt idx="24669">
                  <c:v>366.87</c:v>
                </c:pt>
                <c:pt idx="24670">
                  <c:v>764.96</c:v>
                </c:pt>
                <c:pt idx="24671">
                  <c:v>997.89</c:v>
                </c:pt>
                <c:pt idx="24672">
                  <c:v>107.09</c:v>
                </c:pt>
                <c:pt idx="24673">
                  <c:v>451.67</c:v>
                </c:pt>
                <c:pt idx="24674">
                  <c:v>562.58000000000004</c:v>
                </c:pt>
                <c:pt idx="24675">
                  <c:v>715</c:v>
                </c:pt>
                <c:pt idx="24676">
                  <c:v>181.28</c:v>
                </c:pt>
                <c:pt idx="24677">
                  <c:v>124.8</c:v>
                </c:pt>
                <c:pt idx="24678">
                  <c:v>0.62</c:v>
                </c:pt>
                <c:pt idx="24679">
                  <c:v>412.24</c:v>
                </c:pt>
                <c:pt idx="24680">
                  <c:v>433.95</c:v>
                </c:pt>
                <c:pt idx="24681">
                  <c:v>508.83</c:v>
                </c:pt>
                <c:pt idx="24682">
                  <c:v>404.37</c:v>
                </c:pt>
                <c:pt idx="24683">
                  <c:v>146.51</c:v>
                </c:pt>
                <c:pt idx="24684">
                  <c:v>576.51</c:v>
                </c:pt>
                <c:pt idx="24685">
                  <c:v>269.89999999999998</c:v>
                </c:pt>
                <c:pt idx="24686">
                  <c:v>256.66000000000003</c:v>
                </c:pt>
                <c:pt idx="24687">
                  <c:v>208.63</c:v>
                </c:pt>
                <c:pt idx="24688">
                  <c:v>430.93</c:v>
                </c:pt>
                <c:pt idx="24689">
                  <c:v>316.26</c:v>
                </c:pt>
                <c:pt idx="24690">
                  <c:v>580.48</c:v>
                </c:pt>
                <c:pt idx="24691">
                  <c:v>706.1</c:v>
                </c:pt>
                <c:pt idx="24692">
                  <c:v>178.55</c:v>
                </c:pt>
                <c:pt idx="24693">
                  <c:v>188.63</c:v>
                </c:pt>
                <c:pt idx="24694">
                  <c:v>43.89</c:v>
                </c:pt>
                <c:pt idx="24695">
                  <c:v>146.66999999999999</c:v>
                </c:pt>
                <c:pt idx="24696">
                  <c:v>271.7</c:v>
                </c:pt>
                <c:pt idx="24697">
                  <c:v>174.38</c:v>
                </c:pt>
                <c:pt idx="24698">
                  <c:v>532.57000000000005</c:v>
                </c:pt>
                <c:pt idx="24699">
                  <c:v>437.71</c:v>
                </c:pt>
                <c:pt idx="24700">
                  <c:v>350.09</c:v>
                </c:pt>
                <c:pt idx="24701">
                  <c:v>80.63</c:v>
                </c:pt>
                <c:pt idx="24702">
                  <c:v>249.84</c:v>
                </c:pt>
                <c:pt idx="24703">
                  <c:v>527.16</c:v>
                </c:pt>
                <c:pt idx="24704">
                  <c:v>117.78</c:v>
                </c:pt>
                <c:pt idx="24705">
                  <c:v>329.73</c:v>
                </c:pt>
                <c:pt idx="24706">
                  <c:v>368.41</c:v>
                </c:pt>
                <c:pt idx="24707">
                  <c:v>432.32</c:v>
                </c:pt>
                <c:pt idx="24708">
                  <c:v>126.67</c:v>
                </c:pt>
                <c:pt idx="24709">
                  <c:v>1334.73</c:v>
                </c:pt>
                <c:pt idx="24710">
                  <c:v>723.46</c:v>
                </c:pt>
                <c:pt idx="24711">
                  <c:v>268.99</c:v>
                </c:pt>
                <c:pt idx="24712">
                  <c:v>107.19</c:v>
                </c:pt>
                <c:pt idx="24713">
                  <c:v>153.33000000000001</c:v>
                </c:pt>
                <c:pt idx="24714">
                  <c:v>328.85</c:v>
                </c:pt>
                <c:pt idx="24715">
                  <c:v>81.64</c:v>
                </c:pt>
                <c:pt idx="24716">
                  <c:v>386.9</c:v>
                </c:pt>
                <c:pt idx="24717">
                  <c:v>419.67</c:v>
                </c:pt>
                <c:pt idx="24718">
                  <c:v>758.98</c:v>
                </c:pt>
                <c:pt idx="24719">
                  <c:v>1167.81</c:v>
                </c:pt>
                <c:pt idx="24720">
                  <c:v>217.2</c:v>
                </c:pt>
                <c:pt idx="24721">
                  <c:v>210.47</c:v>
                </c:pt>
                <c:pt idx="24722">
                  <c:v>0.62</c:v>
                </c:pt>
                <c:pt idx="24723">
                  <c:v>181.29</c:v>
                </c:pt>
                <c:pt idx="24724">
                  <c:v>357.53</c:v>
                </c:pt>
                <c:pt idx="24725">
                  <c:v>726.43</c:v>
                </c:pt>
                <c:pt idx="24726">
                  <c:v>619.78</c:v>
                </c:pt>
                <c:pt idx="24727">
                  <c:v>107.1</c:v>
                </c:pt>
                <c:pt idx="24728">
                  <c:v>321.10000000000002</c:v>
                </c:pt>
                <c:pt idx="24729">
                  <c:v>421.36</c:v>
                </c:pt>
                <c:pt idx="24730">
                  <c:v>101.48</c:v>
                </c:pt>
                <c:pt idx="24731">
                  <c:v>265.77</c:v>
                </c:pt>
                <c:pt idx="24732">
                  <c:v>48.52</c:v>
                </c:pt>
                <c:pt idx="24733">
                  <c:v>548.42999999999995</c:v>
                </c:pt>
                <c:pt idx="24734">
                  <c:v>103.72</c:v>
                </c:pt>
                <c:pt idx="24735">
                  <c:v>176.34</c:v>
                </c:pt>
                <c:pt idx="24736">
                  <c:v>696.65</c:v>
                </c:pt>
                <c:pt idx="24737">
                  <c:v>516.25</c:v>
                </c:pt>
                <c:pt idx="24738">
                  <c:v>748.55</c:v>
                </c:pt>
                <c:pt idx="24739">
                  <c:v>141.78</c:v>
                </c:pt>
                <c:pt idx="24740">
                  <c:v>322.2</c:v>
                </c:pt>
                <c:pt idx="24741">
                  <c:v>329</c:v>
                </c:pt>
                <c:pt idx="24742">
                  <c:v>458.34</c:v>
                </c:pt>
                <c:pt idx="24743">
                  <c:v>478.36</c:v>
                </c:pt>
                <c:pt idx="24744">
                  <c:v>427.33</c:v>
                </c:pt>
                <c:pt idx="24745">
                  <c:v>238.41</c:v>
                </c:pt>
                <c:pt idx="24746">
                  <c:v>262.27999999999997</c:v>
                </c:pt>
                <c:pt idx="24747">
                  <c:v>690.13</c:v>
                </c:pt>
                <c:pt idx="24748">
                  <c:v>241.62</c:v>
                </c:pt>
                <c:pt idx="24749">
                  <c:v>101.05</c:v>
                </c:pt>
                <c:pt idx="24750">
                  <c:v>512.63</c:v>
                </c:pt>
                <c:pt idx="24751">
                  <c:v>498.78</c:v>
                </c:pt>
                <c:pt idx="24752">
                  <c:v>1104.3599999999999</c:v>
                </c:pt>
                <c:pt idx="24753">
                  <c:v>1142.45</c:v>
                </c:pt>
                <c:pt idx="24754">
                  <c:v>526.22</c:v>
                </c:pt>
                <c:pt idx="24755">
                  <c:v>486.15</c:v>
                </c:pt>
                <c:pt idx="24756">
                  <c:v>832.43</c:v>
                </c:pt>
                <c:pt idx="24757">
                  <c:v>1126.5999999999999</c:v>
                </c:pt>
                <c:pt idx="24758">
                  <c:v>209.66</c:v>
                </c:pt>
                <c:pt idx="24759">
                  <c:v>612.12</c:v>
                </c:pt>
                <c:pt idx="24760">
                  <c:v>615.88</c:v>
                </c:pt>
                <c:pt idx="24761">
                  <c:v>465.18</c:v>
                </c:pt>
                <c:pt idx="24762">
                  <c:v>489.85</c:v>
                </c:pt>
                <c:pt idx="24763">
                  <c:v>303.62</c:v>
                </c:pt>
                <c:pt idx="24764">
                  <c:v>682.22</c:v>
                </c:pt>
                <c:pt idx="24765">
                  <c:v>408.46</c:v>
                </c:pt>
                <c:pt idx="24766">
                  <c:v>569.75</c:v>
                </c:pt>
                <c:pt idx="24767">
                  <c:v>73.86</c:v>
                </c:pt>
                <c:pt idx="24768">
                  <c:v>516.58000000000004</c:v>
                </c:pt>
                <c:pt idx="24769">
                  <c:v>146.5</c:v>
                </c:pt>
                <c:pt idx="24770">
                  <c:v>375.72</c:v>
                </c:pt>
                <c:pt idx="24771">
                  <c:v>321.27</c:v>
                </c:pt>
                <c:pt idx="24772">
                  <c:v>954.91</c:v>
                </c:pt>
                <c:pt idx="24773">
                  <c:v>375.51</c:v>
                </c:pt>
                <c:pt idx="24774">
                  <c:v>202.2</c:v>
                </c:pt>
                <c:pt idx="24775">
                  <c:v>257.67</c:v>
                </c:pt>
                <c:pt idx="24776">
                  <c:v>466.71</c:v>
                </c:pt>
                <c:pt idx="24777">
                  <c:v>0.62</c:v>
                </c:pt>
                <c:pt idx="24778">
                  <c:v>71.41</c:v>
                </c:pt>
                <c:pt idx="24779">
                  <c:v>377.31</c:v>
                </c:pt>
                <c:pt idx="24780">
                  <c:v>260.61</c:v>
                </c:pt>
                <c:pt idx="24781">
                  <c:v>542.44000000000005</c:v>
                </c:pt>
                <c:pt idx="24782">
                  <c:v>264.57</c:v>
                </c:pt>
                <c:pt idx="24783">
                  <c:v>240.52</c:v>
                </c:pt>
                <c:pt idx="24784">
                  <c:v>544.69000000000005</c:v>
                </c:pt>
                <c:pt idx="24785">
                  <c:v>919.06</c:v>
                </c:pt>
                <c:pt idx="24786">
                  <c:v>308.05</c:v>
                </c:pt>
                <c:pt idx="24787">
                  <c:v>437.65</c:v>
                </c:pt>
                <c:pt idx="24788">
                  <c:v>237.11</c:v>
                </c:pt>
                <c:pt idx="24789">
                  <c:v>413.5</c:v>
                </c:pt>
                <c:pt idx="24790">
                  <c:v>369.43</c:v>
                </c:pt>
                <c:pt idx="24791">
                  <c:v>505.7</c:v>
                </c:pt>
                <c:pt idx="24792">
                  <c:v>551.74</c:v>
                </c:pt>
                <c:pt idx="24793">
                  <c:v>404.42</c:v>
                </c:pt>
                <c:pt idx="24794">
                  <c:v>515.03</c:v>
                </c:pt>
                <c:pt idx="24795">
                  <c:v>560.05999999999995</c:v>
                </c:pt>
                <c:pt idx="24796">
                  <c:v>321.86</c:v>
                </c:pt>
                <c:pt idx="24797">
                  <c:v>336.12</c:v>
                </c:pt>
                <c:pt idx="24798">
                  <c:v>135.26</c:v>
                </c:pt>
                <c:pt idx="24799">
                  <c:v>664.48</c:v>
                </c:pt>
                <c:pt idx="24800">
                  <c:v>246.29</c:v>
                </c:pt>
                <c:pt idx="24801">
                  <c:v>137.49</c:v>
                </c:pt>
                <c:pt idx="24802">
                  <c:v>589.29999999999995</c:v>
                </c:pt>
                <c:pt idx="24803">
                  <c:v>191.1</c:v>
                </c:pt>
                <c:pt idx="24804">
                  <c:v>492.25</c:v>
                </c:pt>
                <c:pt idx="24805">
                  <c:v>612.35</c:v>
                </c:pt>
                <c:pt idx="24806">
                  <c:v>722.16</c:v>
                </c:pt>
                <c:pt idx="24807">
                  <c:v>224.99</c:v>
                </c:pt>
                <c:pt idx="24808">
                  <c:v>506.48</c:v>
                </c:pt>
                <c:pt idx="24809">
                  <c:v>549.28</c:v>
                </c:pt>
                <c:pt idx="24810">
                  <c:v>226.04</c:v>
                </c:pt>
                <c:pt idx="24811">
                  <c:v>436.13</c:v>
                </c:pt>
                <c:pt idx="24812">
                  <c:v>412.73</c:v>
                </c:pt>
                <c:pt idx="24813">
                  <c:v>591.54999999999995</c:v>
                </c:pt>
                <c:pt idx="24814">
                  <c:v>186.39</c:v>
                </c:pt>
                <c:pt idx="24815">
                  <c:v>204.25</c:v>
                </c:pt>
                <c:pt idx="24816">
                  <c:v>484.92</c:v>
                </c:pt>
                <c:pt idx="24817">
                  <c:v>568.74</c:v>
                </c:pt>
                <c:pt idx="24818">
                  <c:v>324.05</c:v>
                </c:pt>
                <c:pt idx="24819">
                  <c:v>543.48</c:v>
                </c:pt>
                <c:pt idx="24820">
                  <c:v>192.86</c:v>
                </c:pt>
                <c:pt idx="24821">
                  <c:v>397.95</c:v>
                </c:pt>
                <c:pt idx="24822">
                  <c:v>619.13</c:v>
                </c:pt>
                <c:pt idx="24823">
                  <c:v>226.12</c:v>
                </c:pt>
                <c:pt idx="24824">
                  <c:v>244.19</c:v>
                </c:pt>
                <c:pt idx="24825">
                  <c:v>923.17</c:v>
                </c:pt>
                <c:pt idx="24826">
                  <c:v>170.78</c:v>
                </c:pt>
                <c:pt idx="24827">
                  <c:v>92.64</c:v>
                </c:pt>
                <c:pt idx="24828">
                  <c:v>109.01</c:v>
                </c:pt>
                <c:pt idx="24829">
                  <c:v>331.99</c:v>
                </c:pt>
                <c:pt idx="24830">
                  <c:v>201.94</c:v>
                </c:pt>
                <c:pt idx="24831">
                  <c:v>276.66000000000003</c:v>
                </c:pt>
                <c:pt idx="24832">
                  <c:v>610.07000000000005</c:v>
                </c:pt>
                <c:pt idx="24833">
                  <c:v>725.78</c:v>
                </c:pt>
                <c:pt idx="24834">
                  <c:v>388.66</c:v>
                </c:pt>
                <c:pt idx="24835">
                  <c:v>556.02</c:v>
                </c:pt>
                <c:pt idx="24836">
                  <c:v>338.57</c:v>
                </c:pt>
                <c:pt idx="24837">
                  <c:v>341.6</c:v>
                </c:pt>
                <c:pt idx="24838">
                  <c:v>345.58</c:v>
                </c:pt>
                <c:pt idx="24839">
                  <c:v>873.32</c:v>
                </c:pt>
                <c:pt idx="24840">
                  <c:v>118.9</c:v>
                </c:pt>
                <c:pt idx="24841">
                  <c:v>653.5</c:v>
                </c:pt>
                <c:pt idx="24842">
                  <c:v>308.26</c:v>
                </c:pt>
                <c:pt idx="24843">
                  <c:v>697.96</c:v>
                </c:pt>
                <c:pt idx="24844">
                  <c:v>321.98</c:v>
                </c:pt>
                <c:pt idx="24845">
                  <c:v>132.77000000000001</c:v>
                </c:pt>
                <c:pt idx="24846">
                  <c:v>264.08999999999997</c:v>
                </c:pt>
                <c:pt idx="24847">
                  <c:v>130.01</c:v>
                </c:pt>
                <c:pt idx="24848">
                  <c:v>350.7</c:v>
                </c:pt>
                <c:pt idx="24849">
                  <c:v>409.44</c:v>
                </c:pt>
                <c:pt idx="24850">
                  <c:v>315.33</c:v>
                </c:pt>
                <c:pt idx="24851">
                  <c:v>351.82</c:v>
                </c:pt>
                <c:pt idx="24852">
                  <c:v>408.7</c:v>
                </c:pt>
                <c:pt idx="24853">
                  <c:v>590.48</c:v>
                </c:pt>
                <c:pt idx="24854">
                  <c:v>580.53</c:v>
                </c:pt>
                <c:pt idx="24855">
                  <c:v>368.7</c:v>
                </c:pt>
                <c:pt idx="24856">
                  <c:v>83.24</c:v>
                </c:pt>
                <c:pt idx="24857">
                  <c:v>226.48</c:v>
                </c:pt>
                <c:pt idx="24858">
                  <c:v>305.48</c:v>
                </c:pt>
                <c:pt idx="24859">
                  <c:v>496.66</c:v>
                </c:pt>
                <c:pt idx="24860">
                  <c:v>254.93</c:v>
                </c:pt>
                <c:pt idx="24861">
                  <c:v>669.35</c:v>
                </c:pt>
                <c:pt idx="24862">
                  <c:v>303.19</c:v>
                </c:pt>
                <c:pt idx="24863">
                  <c:v>500.18</c:v>
                </c:pt>
                <c:pt idx="24864">
                  <c:v>255.85</c:v>
                </c:pt>
                <c:pt idx="24865">
                  <c:v>679.62</c:v>
                </c:pt>
                <c:pt idx="24866">
                  <c:v>673.38</c:v>
                </c:pt>
                <c:pt idx="24867">
                  <c:v>154.18</c:v>
                </c:pt>
                <c:pt idx="24868">
                  <c:v>210.65</c:v>
                </c:pt>
                <c:pt idx="24869">
                  <c:v>75.680000000000007</c:v>
                </c:pt>
                <c:pt idx="24870">
                  <c:v>214.28</c:v>
                </c:pt>
                <c:pt idx="24871">
                  <c:v>160.33000000000001</c:v>
                </c:pt>
                <c:pt idx="24872">
                  <c:v>346.13</c:v>
                </c:pt>
                <c:pt idx="24873">
                  <c:v>262.58</c:v>
                </c:pt>
                <c:pt idx="24874">
                  <c:v>450.03</c:v>
                </c:pt>
                <c:pt idx="24875">
                  <c:v>27.62</c:v>
                </c:pt>
                <c:pt idx="24876">
                  <c:v>492.48</c:v>
                </c:pt>
                <c:pt idx="24877">
                  <c:v>73.260000000000005</c:v>
                </c:pt>
                <c:pt idx="24878">
                  <c:v>567.08000000000004</c:v>
                </c:pt>
                <c:pt idx="24879">
                  <c:v>415.27</c:v>
                </c:pt>
                <c:pt idx="24880">
                  <c:v>398.95</c:v>
                </c:pt>
                <c:pt idx="24881">
                  <c:v>595.64</c:v>
                </c:pt>
                <c:pt idx="24882">
                  <c:v>752.93</c:v>
                </c:pt>
                <c:pt idx="24883">
                  <c:v>517.11</c:v>
                </c:pt>
                <c:pt idx="24884">
                  <c:v>113.4</c:v>
                </c:pt>
                <c:pt idx="24885">
                  <c:v>560.08000000000004</c:v>
                </c:pt>
                <c:pt idx="24886">
                  <c:v>141.35</c:v>
                </c:pt>
                <c:pt idx="24887">
                  <c:v>211.69</c:v>
                </c:pt>
                <c:pt idx="24888">
                  <c:v>309.10000000000002</c:v>
                </c:pt>
                <c:pt idx="24889">
                  <c:v>107.29</c:v>
                </c:pt>
                <c:pt idx="24890">
                  <c:v>14.06</c:v>
                </c:pt>
                <c:pt idx="24891">
                  <c:v>571.89</c:v>
                </c:pt>
                <c:pt idx="24892">
                  <c:v>363.84</c:v>
                </c:pt>
                <c:pt idx="24893">
                  <c:v>238.36</c:v>
                </c:pt>
                <c:pt idx="24894">
                  <c:v>200.01</c:v>
                </c:pt>
                <c:pt idx="24895">
                  <c:v>454.11</c:v>
                </c:pt>
                <c:pt idx="24896">
                  <c:v>443.85</c:v>
                </c:pt>
                <c:pt idx="24897">
                  <c:v>756.77</c:v>
                </c:pt>
                <c:pt idx="24898">
                  <c:v>123.76</c:v>
                </c:pt>
                <c:pt idx="24899">
                  <c:v>320.99</c:v>
                </c:pt>
                <c:pt idx="24900">
                  <c:v>256.52</c:v>
                </c:pt>
                <c:pt idx="24901">
                  <c:v>552.76</c:v>
                </c:pt>
                <c:pt idx="24902">
                  <c:v>796.5</c:v>
                </c:pt>
                <c:pt idx="24903">
                  <c:v>435.67</c:v>
                </c:pt>
                <c:pt idx="24904">
                  <c:v>595.02</c:v>
                </c:pt>
                <c:pt idx="24905">
                  <c:v>122.52</c:v>
                </c:pt>
                <c:pt idx="24906">
                  <c:v>354.91</c:v>
                </c:pt>
                <c:pt idx="24907">
                  <c:v>806.82</c:v>
                </c:pt>
                <c:pt idx="24908">
                  <c:v>205.77</c:v>
                </c:pt>
                <c:pt idx="24909">
                  <c:v>224.78</c:v>
                </c:pt>
                <c:pt idx="24910">
                  <c:v>266.64</c:v>
                </c:pt>
                <c:pt idx="24911">
                  <c:v>847.5</c:v>
                </c:pt>
                <c:pt idx="24912">
                  <c:v>245.11</c:v>
                </c:pt>
                <c:pt idx="24913">
                  <c:v>233.56</c:v>
                </c:pt>
                <c:pt idx="24914">
                  <c:v>342.83</c:v>
                </c:pt>
                <c:pt idx="24915">
                  <c:v>64</c:v>
                </c:pt>
                <c:pt idx="24916">
                  <c:v>131.69</c:v>
                </c:pt>
                <c:pt idx="24917">
                  <c:v>182.62</c:v>
                </c:pt>
                <c:pt idx="24918">
                  <c:v>778.94</c:v>
                </c:pt>
                <c:pt idx="24919">
                  <c:v>106.34</c:v>
                </c:pt>
                <c:pt idx="24920">
                  <c:v>216.23</c:v>
                </c:pt>
                <c:pt idx="24921">
                  <c:v>540.49</c:v>
                </c:pt>
                <c:pt idx="24922">
                  <c:v>273.02</c:v>
                </c:pt>
                <c:pt idx="24923">
                  <c:v>115.99</c:v>
                </c:pt>
                <c:pt idx="24924">
                  <c:v>242.41</c:v>
                </c:pt>
                <c:pt idx="24925">
                  <c:v>649.94000000000005</c:v>
                </c:pt>
                <c:pt idx="24926">
                  <c:v>123.85</c:v>
                </c:pt>
                <c:pt idx="24927">
                  <c:v>173.86</c:v>
                </c:pt>
                <c:pt idx="24928">
                  <c:v>20.03</c:v>
                </c:pt>
                <c:pt idx="24929">
                  <c:v>577.14</c:v>
                </c:pt>
                <c:pt idx="24930">
                  <c:v>382.18</c:v>
                </c:pt>
                <c:pt idx="24931">
                  <c:v>190.18</c:v>
                </c:pt>
                <c:pt idx="24932">
                  <c:v>219.82</c:v>
                </c:pt>
                <c:pt idx="24933">
                  <c:v>344.86</c:v>
                </c:pt>
                <c:pt idx="24934">
                  <c:v>0.62</c:v>
                </c:pt>
                <c:pt idx="24935">
                  <c:v>123.69</c:v>
                </c:pt>
                <c:pt idx="24936">
                  <c:v>694.84</c:v>
                </c:pt>
                <c:pt idx="24937">
                  <c:v>319.32</c:v>
                </c:pt>
                <c:pt idx="24938">
                  <c:v>172.62</c:v>
                </c:pt>
                <c:pt idx="24939">
                  <c:v>416.37</c:v>
                </c:pt>
                <c:pt idx="24940">
                  <c:v>93.64</c:v>
                </c:pt>
                <c:pt idx="24941">
                  <c:v>169.26</c:v>
                </c:pt>
                <c:pt idx="24942">
                  <c:v>41.11</c:v>
                </c:pt>
                <c:pt idx="24943">
                  <c:v>531.79</c:v>
                </c:pt>
                <c:pt idx="24944">
                  <c:v>434.46</c:v>
                </c:pt>
                <c:pt idx="24945">
                  <c:v>329.49</c:v>
                </c:pt>
                <c:pt idx="24946">
                  <c:v>311.83</c:v>
                </c:pt>
                <c:pt idx="24947">
                  <c:v>320.13</c:v>
                </c:pt>
                <c:pt idx="24948">
                  <c:v>664.23</c:v>
                </c:pt>
                <c:pt idx="24949">
                  <c:v>869.28</c:v>
                </c:pt>
                <c:pt idx="24950">
                  <c:v>562.03</c:v>
                </c:pt>
                <c:pt idx="24951">
                  <c:v>147.65</c:v>
                </c:pt>
                <c:pt idx="24952">
                  <c:v>213.97</c:v>
                </c:pt>
                <c:pt idx="24953">
                  <c:v>368.32</c:v>
                </c:pt>
                <c:pt idx="24954">
                  <c:v>12.83</c:v>
                </c:pt>
                <c:pt idx="24955">
                  <c:v>455.98</c:v>
                </c:pt>
                <c:pt idx="24956">
                  <c:v>547.97</c:v>
                </c:pt>
                <c:pt idx="24957">
                  <c:v>934.24</c:v>
                </c:pt>
                <c:pt idx="24958">
                  <c:v>431.98</c:v>
                </c:pt>
                <c:pt idx="24959">
                  <c:v>7.23</c:v>
                </c:pt>
                <c:pt idx="24960">
                  <c:v>233.45</c:v>
                </c:pt>
                <c:pt idx="24961">
                  <c:v>44.79</c:v>
                </c:pt>
                <c:pt idx="24962">
                  <c:v>552.76</c:v>
                </c:pt>
                <c:pt idx="24963">
                  <c:v>425.32</c:v>
                </c:pt>
                <c:pt idx="24964">
                  <c:v>434.73</c:v>
                </c:pt>
                <c:pt idx="24965">
                  <c:v>533.41999999999996</c:v>
                </c:pt>
                <c:pt idx="24966">
                  <c:v>348.8</c:v>
                </c:pt>
                <c:pt idx="24967">
                  <c:v>690.23</c:v>
                </c:pt>
                <c:pt idx="24968">
                  <c:v>366.07</c:v>
                </c:pt>
                <c:pt idx="24969">
                  <c:v>440.03</c:v>
                </c:pt>
                <c:pt idx="24970">
                  <c:v>121.21</c:v>
                </c:pt>
                <c:pt idx="24971">
                  <c:v>0.62</c:v>
                </c:pt>
                <c:pt idx="24972">
                  <c:v>279.31</c:v>
                </c:pt>
                <c:pt idx="24973">
                  <c:v>95.06</c:v>
                </c:pt>
                <c:pt idx="24974">
                  <c:v>244.7</c:v>
                </c:pt>
                <c:pt idx="24975">
                  <c:v>492.66</c:v>
                </c:pt>
                <c:pt idx="24976">
                  <c:v>645.45000000000005</c:v>
                </c:pt>
                <c:pt idx="24977">
                  <c:v>628.36</c:v>
                </c:pt>
                <c:pt idx="24978">
                  <c:v>680.72</c:v>
                </c:pt>
                <c:pt idx="24979">
                  <c:v>509.5</c:v>
                </c:pt>
                <c:pt idx="24980">
                  <c:v>826.34</c:v>
                </c:pt>
                <c:pt idx="24981">
                  <c:v>313.36</c:v>
                </c:pt>
                <c:pt idx="24982">
                  <c:v>106.16</c:v>
                </c:pt>
                <c:pt idx="24983">
                  <c:v>393.17</c:v>
                </c:pt>
                <c:pt idx="24984">
                  <c:v>0.62</c:v>
                </c:pt>
                <c:pt idx="24985">
                  <c:v>196.1</c:v>
                </c:pt>
                <c:pt idx="24986">
                  <c:v>340.22</c:v>
                </c:pt>
                <c:pt idx="24987">
                  <c:v>230.42</c:v>
                </c:pt>
                <c:pt idx="24988">
                  <c:v>594.35</c:v>
                </c:pt>
                <c:pt idx="24989">
                  <c:v>113.52</c:v>
                </c:pt>
                <c:pt idx="24990">
                  <c:v>287.2</c:v>
                </c:pt>
                <c:pt idx="24991">
                  <c:v>0.62</c:v>
                </c:pt>
                <c:pt idx="24992">
                  <c:v>302.74</c:v>
                </c:pt>
                <c:pt idx="24993">
                  <c:v>591.35</c:v>
                </c:pt>
                <c:pt idx="24994">
                  <c:v>202.85</c:v>
                </c:pt>
                <c:pt idx="24995">
                  <c:v>0.62</c:v>
                </c:pt>
                <c:pt idx="24996">
                  <c:v>350.23</c:v>
                </c:pt>
                <c:pt idx="24997">
                  <c:v>552.51</c:v>
                </c:pt>
                <c:pt idx="24998">
                  <c:v>442.19</c:v>
                </c:pt>
                <c:pt idx="24999">
                  <c:v>234.66</c:v>
                </c:pt>
                <c:pt idx="25000">
                  <c:v>127.96</c:v>
                </c:pt>
                <c:pt idx="25001">
                  <c:v>233.91</c:v>
                </c:pt>
                <c:pt idx="25002">
                  <c:v>466.88</c:v>
                </c:pt>
                <c:pt idx="25003">
                  <c:v>526.20000000000005</c:v>
                </c:pt>
                <c:pt idx="25004">
                  <c:v>619.46</c:v>
                </c:pt>
                <c:pt idx="25005">
                  <c:v>694.05</c:v>
                </c:pt>
                <c:pt idx="25006">
                  <c:v>230.47</c:v>
                </c:pt>
                <c:pt idx="25007">
                  <c:v>458.51</c:v>
                </c:pt>
                <c:pt idx="25008">
                  <c:v>673.8</c:v>
                </c:pt>
                <c:pt idx="25009">
                  <c:v>205.72</c:v>
                </c:pt>
                <c:pt idx="25010">
                  <c:v>242.79</c:v>
                </c:pt>
                <c:pt idx="25011">
                  <c:v>823.09</c:v>
                </c:pt>
                <c:pt idx="25012">
                  <c:v>376.41</c:v>
                </c:pt>
                <c:pt idx="25013">
                  <c:v>636.29</c:v>
                </c:pt>
                <c:pt idx="25014">
                  <c:v>422.37</c:v>
                </c:pt>
                <c:pt idx="25015">
                  <c:v>224.26</c:v>
                </c:pt>
                <c:pt idx="25016">
                  <c:v>468.54</c:v>
                </c:pt>
                <c:pt idx="25017">
                  <c:v>411.72</c:v>
                </c:pt>
                <c:pt idx="25018">
                  <c:v>280.83999999999997</c:v>
                </c:pt>
                <c:pt idx="25019">
                  <c:v>268.08999999999997</c:v>
                </c:pt>
                <c:pt idx="25020">
                  <c:v>537.26</c:v>
                </c:pt>
                <c:pt idx="25021">
                  <c:v>403.13</c:v>
                </c:pt>
                <c:pt idx="25022">
                  <c:v>449.04</c:v>
                </c:pt>
                <c:pt idx="25023">
                  <c:v>186.89</c:v>
                </c:pt>
                <c:pt idx="25024">
                  <c:v>519.39</c:v>
                </c:pt>
                <c:pt idx="25025">
                  <c:v>355.64</c:v>
                </c:pt>
                <c:pt idx="25026">
                  <c:v>127.5</c:v>
                </c:pt>
                <c:pt idx="25027">
                  <c:v>175.74</c:v>
                </c:pt>
                <c:pt idx="25028">
                  <c:v>701.1</c:v>
                </c:pt>
                <c:pt idx="25029">
                  <c:v>639.19000000000005</c:v>
                </c:pt>
                <c:pt idx="25030">
                  <c:v>354.91</c:v>
                </c:pt>
                <c:pt idx="25031">
                  <c:v>645.87</c:v>
                </c:pt>
                <c:pt idx="25032">
                  <c:v>472.83</c:v>
                </c:pt>
                <c:pt idx="25033">
                  <c:v>319.99</c:v>
                </c:pt>
                <c:pt idx="25034">
                  <c:v>206.14</c:v>
                </c:pt>
                <c:pt idx="25035">
                  <c:v>746.14</c:v>
                </c:pt>
                <c:pt idx="25036">
                  <c:v>945.79</c:v>
                </c:pt>
                <c:pt idx="25037">
                  <c:v>408.97</c:v>
                </c:pt>
                <c:pt idx="25038">
                  <c:v>121.89</c:v>
                </c:pt>
                <c:pt idx="25039">
                  <c:v>543.63</c:v>
                </c:pt>
                <c:pt idx="25040">
                  <c:v>285.36</c:v>
                </c:pt>
                <c:pt idx="25041">
                  <c:v>173.16</c:v>
                </c:pt>
                <c:pt idx="25042">
                  <c:v>244.88</c:v>
                </c:pt>
                <c:pt idx="25043">
                  <c:v>456.5</c:v>
                </c:pt>
                <c:pt idx="25044">
                  <c:v>753.94</c:v>
                </c:pt>
                <c:pt idx="25045">
                  <c:v>371.14</c:v>
                </c:pt>
                <c:pt idx="25046">
                  <c:v>555.57000000000005</c:v>
                </c:pt>
                <c:pt idx="25047">
                  <c:v>80.47</c:v>
                </c:pt>
                <c:pt idx="25048">
                  <c:v>527.44000000000005</c:v>
                </c:pt>
                <c:pt idx="25049">
                  <c:v>206.15</c:v>
                </c:pt>
                <c:pt idx="25050">
                  <c:v>188.4</c:v>
                </c:pt>
                <c:pt idx="25051">
                  <c:v>64.53</c:v>
                </c:pt>
                <c:pt idx="25052">
                  <c:v>303.42</c:v>
                </c:pt>
                <c:pt idx="25053">
                  <c:v>174.63</c:v>
                </c:pt>
                <c:pt idx="25054">
                  <c:v>456.19</c:v>
                </c:pt>
                <c:pt idx="25055">
                  <c:v>140.68</c:v>
                </c:pt>
                <c:pt idx="25056">
                  <c:v>447.21</c:v>
                </c:pt>
                <c:pt idx="25057">
                  <c:v>520.38</c:v>
                </c:pt>
                <c:pt idx="25058">
                  <c:v>597.59</c:v>
                </c:pt>
                <c:pt idx="25059">
                  <c:v>382.71</c:v>
                </c:pt>
                <c:pt idx="25060">
                  <c:v>591.78</c:v>
                </c:pt>
                <c:pt idx="25061">
                  <c:v>298.47000000000003</c:v>
                </c:pt>
                <c:pt idx="25062">
                  <c:v>510.52</c:v>
                </c:pt>
                <c:pt idx="25063">
                  <c:v>267.86</c:v>
                </c:pt>
                <c:pt idx="25064">
                  <c:v>355.27</c:v>
                </c:pt>
                <c:pt idx="25065">
                  <c:v>214.93</c:v>
                </c:pt>
                <c:pt idx="25066">
                  <c:v>435.58</c:v>
                </c:pt>
                <c:pt idx="25067">
                  <c:v>823.7</c:v>
                </c:pt>
                <c:pt idx="25068">
                  <c:v>330.86</c:v>
                </c:pt>
                <c:pt idx="25069">
                  <c:v>178.64</c:v>
                </c:pt>
                <c:pt idx="25070">
                  <c:v>476.08</c:v>
                </c:pt>
                <c:pt idx="25071">
                  <c:v>139.86000000000001</c:v>
                </c:pt>
                <c:pt idx="25072">
                  <c:v>445.8</c:v>
                </c:pt>
                <c:pt idx="25073">
                  <c:v>406.34</c:v>
                </c:pt>
                <c:pt idx="25074">
                  <c:v>572.66999999999996</c:v>
                </c:pt>
                <c:pt idx="25075">
                  <c:v>408.97</c:v>
                </c:pt>
                <c:pt idx="25076">
                  <c:v>496.32</c:v>
                </c:pt>
                <c:pt idx="25077">
                  <c:v>636.21</c:v>
                </c:pt>
                <c:pt idx="25078">
                  <c:v>578.79999999999995</c:v>
                </c:pt>
                <c:pt idx="25079">
                  <c:v>423.51</c:v>
                </c:pt>
                <c:pt idx="25080">
                  <c:v>389.4</c:v>
                </c:pt>
                <c:pt idx="25081">
                  <c:v>581.65</c:v>
                </c:pt>
                <c:pt idx="25082">
                  <c:v>401.25</c:v>
                </c:pt>
                <c:pt idx="25083">
                  <c:v>185.04</c:v>
                </c:pt>
                <c:pt idx="25084">
                  <c:v>575.77</c:v>
                </c:pt>
                <c:pt idx="25085">
                  <c:v>281.99</c:v>
                </c:pt>
                <c:pt idx="25086">
                  <c:v>375.42</c:v>
                </c:pt>
                <c:pt idx="25087">
                  <c:v>331.94</c:v>
                </c:pt>
                <c:pt idx="25088">
                  <c:v>419.33</c:v>
                </c:pt>
                <c:pt idx="25089">
                  <c:v>304.22000000000003</c:v>
                </c:pt>
                <c:pt idx="25090">
                  <c:v>467.68</c:v>
                </c:pt>
                <c:pt idx="25091">
                  <c:v>90.09</c:v>
                </c:pt>
                <c:pt idx="25092">
                  <c:v>259.27</c:v>
                </c:pt>
                <c:pt idx="25093">
                  <c:v>415.96</c:v>
                </c:pt>
                <c:pt idx="25094">
                  <c:v>0.62</c:v>
                </c:pt>
                <c:pt idx="25095">
                  <c:v>838.95</c:v>
                </c:pt>
                <c:pt idx="25096">
                  <c:v>803.73</c:v>
                </c:pt>
                <c:pt idx="25097">
                  <c:v>214.59</c:v>
                </c:pt>
                <c:pt idx="25098">
                  <c:v>0.62</c:v>
                </c:pt>
                <c:pt idx="25099">
                  <c:v>448.73</c:v>
                </c:pt>
                <c:pt idx="25100">
                  <c:v>426.79</c:v>
                </c:pt>
                <c:pt idx="25101">
                  <c:v>140.71</c:v>
                </c:pt>
                <c:pt idx="25102">
                  <c:v>243.79</c:v>
                </c:pt>
                <c:pt idx="25103">
                  <c:v>101.35</c:v>
                </c:pt>
                <c:pt idx="25104">
                  <c:v>474.71</c:v>
                </c:pt>
                <c:pt idx="25105">
                  <c:v>99.08</c:v>
                </c:pt>
                <c:pt idx="25106">
                  <c:v>190.83</c:v>
                </c:pt>
                <c:pt idx="25107">
                  <c:v>276.26</c:v>
                </c:pt>
                <c:pt idx="25108">
                  <c:v>111.75</c:v>
                </c:pt>
                <c:pt idx="25109">
                  <c:v>597.65</c:v>
                </c:pt>
                <c:pt idx="25110">
                  <c:v>144.72</c:v>
                </c:pt>
                <c:pt idx="25111">
                  <c:v>712.42</c:v>
                </c:pt>
                <c:pt idx="25112">
                  <c:v>0.62</c:v>
                </c:pt>
                <c:pt idx="25113">
                  <c:v>266.7</c:v>
                </c:pt>
                <c:pt idx="25114">
                  <c:v>630.5</c:v>
                </c:pt>
                <c:pt idx="25115">
                  <c:v>201.61</c:v>
                </c:pt>
                <c:pt idx="25116">
                  <c:v>646.08000000000004</c:v>
                </c:pt>
                <c:pt idx="25117">
                  <c:v>95.44</c:v>
                </c:pt>
                <c:pt idx="25118">
                  <c:v>251.86</c:v>
                </c:pt>
                <c:pt idx="25119">
                  <c:v>141.44</c:v>
                </c:pt>
                <c:pt idx="25120">
                  <c:v>199.06</c:v>
                </c:pt>
                <c:pt idx="25121">
                  <c:v>471.64</c:v>
                </c:pt>
                <c:pt idx="25122">
                  <c:v>525.23</c:v>
                </c:pt>
                <c:pt idx="25123">
                  <c:v>785.06</c:v>
                </c:pt>
                <c:pt idx="25124">
                  <c:v>249.86</c:v>
                </c:pt>
                <c:pt idx="25125">
                  <c:v>406.37</c:v>
                </c:pt>
                <c:pt idx="25126">
                  <c:v>483.93</c:v>
                </c:pt>
                <c:pt idx="25127">
                  <c:v>666.09</c:v>
                </c:pt>
                <c:pt idx="25128">
                  <c:v>339.18</c:v>
                </c:pt>
                <c:pt idx="25129">
                  <c:v>417.8</c:v>
                </c:pt>
                <c:pt idx="25130">
                  <c:v>580.02</c:v>
                </c:pt>
                <c:pt idx="25131">
                  <c:v>175.28</c:v>
                </c:pt>
                <c:pt idx="25132">
                  <c:v>259.47000000000003</c:v>
                </c:pt>
                <c:pt idx="25133">
                  <c:v>234.88</c:v>
                </c:pt>
                <c:pt idx="25134">
                  <c:v>204.77</c:v>
                </c:pt>
                <c:pt idx="25135">
                  <c:v>119.58</c:v>
                </c:pt>
                <c:pt idx="25136">
                  <c:v>202.84</c:v>
                </c:pt>
                <c:pt idx="25137">
                  <c:v>10.029999999999999</c:v>
                </c:pt>
                <c:pt idx="25138">
                  <c:v>58.04</c:v>
                </c:pt>
                <c:pt idx="25139">
                  <c:v>207.05</c:v>
                </c:pt>
                <c:pt idx="25140">
                  <c:v>384.26</c:v>
                </c:pt>
                <c:pt idx="25141">
                  <c:v>633.80999999999995</c:v>
                </c:pt>
                <c:pt idx="25142">
                  <c:v>534.16999999999996</c:v>
                </c:pt>
                <c:pt idx="25143">
                  <c:v>261.75</c:v>
                </c:pt>
                <c:pt idx="25144">
                  <c:v>443.72</c:v>
                </c:pt>
                <c:pt idx="25145">
                  <c:v>0.62</c:v>
                </c:pt>
                <c:pt idx="25146">
                  <c:v>618.24</c:v>
                </c:pt>
                <c:pt idx="25147">
                  <c:v>348.72</c:v>
                </c:pt>
                <c:pt idx="25148">
                  <c:v>507.6</c:v>
                </c:pt>
                <c:pt idx="25149">
                  <c:v>385.78</c:v>
                </c:pt>
                <c:pt idx="25150">
                  <c:v>8.61</c:v>
                </c:pt>
                <c:pt idx="25151">
                  <c:v>481.71</c:v>
                </c:pt>
                <c:pt idx="25152">
                  <c:v>0.62</c:v>
                </c:pt>
                <c:pt idx="25153">
                  <c:v>529.29</c:v>
                </c:pt>
                <c:pt idx="25154">
                  <c:v>20.39</c:v>
                </c:pt>
                <c:pt idx="25155">
                  <c:v>272.06</c:v>
                </c:pt>
                <c:pt idx="25156">
                  <c:v>280.62</c:v>
                </c:pt>
                <c:pt idx="25157">
                  <c:v>527.30999999999995</c:v>
                </c:pt>
                <c:pt idx="25158">
                  <c:v>563.80999999999995</c:v>
                </c:pt>
                <c:pt idx="25159">
                  <c:v>192.57</c:v>
                </c:pt>
                <c:pt idx="25160">
                  <c:v>162.18</c:v>
                </c:pt>
                <c:pt idx="25161">
                  <c:v>223.5</c:v>
                </c:pt>
                <c:pt idx="25162">
                  <c:v>371.02</c:v>
                </c:pt>
                <c:pt idx="25163">
                  <c:v>251.13</c:v>
                </c:pt>
                <c:pt idx="25164">
                  <c:v>198.7</c:v>
                </c:pt>
                <c:pt idx="25165">
                  <c:v>35.74</c:v>
                </c:pt>
                <c:pt idx="25166">
                  <c:v>0.62</c:v>
                </c:pt>
                <c:pt idx="25167">
                  <c:v>378.6</c:v>
                </c:pt>
                <c:pt idx="25168">
                  <c:v>560.66999999999996</c:v>
                </c:pt>
                <c:pt idx="25169">
                  <c:v>104.88</c:v>
                </c:pt>
                <c:pt idx="25170">
                  <c:v>430.65</c:v>
                </c:pt>
                <c:pt idx="25171">
                  <c:v>298.88</c:v>
                </c:pt>
                <c:pt idx="25172">
                  <c:v>1592.94</c:v>
                </c:pt>
                <c:pt idx="25173">
                  <c:v>0.62</c:v>
                </c:pt>
                <c:pt idx="25174">
                  <c:v>310.97000000000003</c:v>
                </c:pt>
                <c:pt idx="25175">
                  <c:v>0.62</c:v>
                </c:pt>
                <c:pt idx="25176">
                  <c:v>530.12</c:v>
                </c:pt>
                <c:pt idx="25177">
                  <c:v>516.79999999999995</c:v>
                </c:pt>
                <c:pt idx="25178">
                  <c:v>565.53</c:v>
                </c:pt>
                <c:pt idx="25179">
                  <c:v>549.46</c:v>
                </c:pt>
                <c:pt idx="25180">
                  <c:v>744.5</c:v>
                </c:pt>
                <c:pt idx="25181">
                  <c:v>563.32000000000005</c:v>
                </c:pt>
                <c:pt idx="25182">
                  <c:v>826.59</c:v>
                </c:pt>
                <c:pt idx="25183">
                  <c:v>585.72</c:v>
                </c:pt>
                <c:pt idx="25184">
                  <c:v>538.5</c:v>
                </c:pt>
                <c:pt idx="25185">
                  <c:v>358.41</c:v>
                </c:pt>
                <c:pt idx="25186">
                  <c:v>620.61</c:v>
                </c:pt>
                <c:pt idx="25187">
                  <c:v>560.32000000000005</c:v>
                </c:pt>
                <c:pt idx="25188">
                  <c:v>224.53</c:v>
                </c:pt>
                <c:pt idx="25189">
                  <c:v>428.17</c:v>
                </c:pt>
                <c:pt idx="25190">
                  <c:v>224.97</c:v>
                </c:pt>
                <c:pt idx="25191">
                  <c:v>73.06</c:v>
                </c:pt>
                <c:pt idx="25192">
                  <c:v>385.25</c:v>
                </c:pt>
                <c:pt idx="25193">
                  <c:v>244.39</c:v>
                </c:pt>
                <c:pt idx="25194">
                  <c:v>392.06</c:v>
                </c:pt>
                <c:pt idx="25195">
                  <c:v>516.28</c:v>
                </c:pt>
                <c:pt idx="25196">
                  <c:v>548.1</c:v>
                </c:pt>
                <c:pt idx="25197">
                  <c:v>788.47</c:v>
                </c:pt>
                <c:pt idx="25198">
                  <c:v>196.26</c:v>
                </c:pt>
                <c:pt idx="25199">
                  <c:v>541.79999999999995</c:v>
                </c:pt>
                <c:pt idx="25200">
                  <c:v>506.53</c:v>
                </c:pt>
                <c:pt idx="25201">
                  <c:v>212.15</c:v>
                </c:pt>
                <c:pt idx="25202">
                  <c:v>461.57</c:v>
                </c:pt>
                <c:pt idx="25203">
                  <c:v>274.48</c:v>
                </c:pt>
                <c:pt idx="25204">
                  <c:v>321.05</c:v>
                </c:pt>
                <c:pt idx="25205">
                  <c:v>103.28</c:v>
                </c:pt>
                <c:pt idx="25206">
                  <c:v>390.43</c:v>
                </c:pt>
                <c:pt idx="25207">
                  <c:v>476.76</c:v>
                </c:pt>
                <c:pt idx="25208">
                  <c:v>110.85</c:v>
                </c:pt>
                <c:pt idx="25209">
                  <c:v>199.54</c:v>
                </c:pt>
                <c:pt idx="25210">
                  <c:v>561.34</c:v>
                </c:pt>
                <c:pt idx="25211">
                  <c:v>528.55999999999995</c:v>
                </c:pt>
                <c:pt idx="25212">
                  <c:v>835.52</c:v>
                </c:pt>
                <c:pt idx="25213">
                  <c:v>16.760000000000002</c:v>
                </c:pt>
                <c:pt idx="25214">
                  <c:v>156.26</c:v>
                </c:pt>
                <c:pt idx="25215">
                  <c:v>485.65</c:v>
                </c:pt>
                <c:pt idx="25216">
                  <c:v>365.58</c:v>
                </c:pt>
                <c:pt idx="25217">
                  <c:v>211.03</c:v>
                </c:pt>
                <c:pt idx="25218">
                  <c:v>486.2</c:v>
                </c:pt>
                <c:pt idx="25219">
                  <c:v>255.23</c:v>
                </c:pt>
                <c:pt idx="25220">
                  <c:v>136.93</c:v>
                </c:pt>
                <c:pt idx="25221">
                  <c:v>308.61</c:v>
                </c:pt>
                <c:pt idx="25222">
                  <c:v>522.16</c:v>
                </c:pt>
                <c:pt idx="25223">
                  <c:v>261.29000000000002</c:v>
                </c:pt>
                <c:pt idx="25224">
                  <c:v>109.32</c:v>
                </c:pt>
                <c:pt idx="25225">
                  <c:v>338.27</c:v>
                </c:pt>
                <c:pt idx="25226">
                  <c:v>99.82</c:v>
                </c:pt>
                <c:pt idx="25227">
                  <c:v>702.79</c:v>
                </c:pt>
                <c:pt idx="25228">
                  <c:v>202.98</c:v>
                </c:pt>
                <c:pt idx="25229">
                  <c:v>280.76</c:v>
                </c:pt>
                <c:pt idx="25230">
                  <c:v>587.39</c:v>
                </c:pt>
                <c:pt idx="25231">
                  <c:v>442.47</c:v>
                </c:pt>
                <c:pt idx="25232">
                  <c:v>566.70000000000005</c:v>
                </c:pt>
                <c:pt idx="25233">
                  <c:v>366.79</c:v>
                </c:pt>
                <c:pt idx="25234">
                  <c:v>13.87</c:v>
                </c:pt>
                <c:pt idx="25235">
                  <c:v>506.83</c:v>
                </c:pt>
                <c:pt idx="25236">
                  <c:v>610.33000000000004</c:v>
                </c:pt>
                <c:pt idx="25237">
                  <c:v>881.89</c:v>
                </c:pt>
                <c:pt idx="25238">
                  <c:v>554.76</c:v>
                </c:pt>
                <c:pt idx="25239">
                  <c:v>362.08</c:v>
                </c:pt>
                <c:pt idx="25240">
                  <c:v>594.92999999999995</c:v>
                </c:pt>
                <c:pt idx="25241">
                  <c:v>224.16</c:v>
                </c:pt>
                <c:pt idx="25242">
                  <c:v>781.54</c:v>
                </c:pt>
                <c:pt idx="25243">
                  <c:v>302.83999999999997</c:v>
                </c:pt>
                <c:pt idx="25244">
                  <c:v>655.94</c:v>
                </c:pt>
                <c:pt idx="25245">
                  <c:v>0.62</c:v>
                </c:pt>
                <c:pt idx="25246">
                  <c:v>0.62</c:v>
                </c:pt>
                <c:pt idx="25247">
                  <c:v>549.6</c:v>
                </c:pt>
                <c:pt idx="25248">
                  <c:v>268.85000000000002</c:v>
                </c:pt>
                <c:pt idx="25249">
                  <c:v>493.74</c:v>
                </c:pt>
                <c:pt idx="25250">
                  <c:v>268.89999999999998</c:v>
                </c:pt>
                <c:pt idx="25251">
                  <c:v>353.12</c:v>
                </c:pt>
                <c:pt idx="25252">
                  <c:v>392.43</c:v>
                </c:pt>
                <c:pt idx="25253">
                  <c:v>740.92</c:v>
                </c:pt>
                <c:pt idx="25254">
                  <c:v>683.42</c:v>
                </c:pt>
                <c:pt idx="25255">
                  <c:v>433.76</c:v>
                </c:pt>
                <c:pt idx="25256">
                  <c:v>0.62</c:v>
                </c:pt>
                <c:pt idx="25257">
                  <c:v>182.49</c:v>
                </c:pt>
                <c:pt idx="25258">
                  <c:v>216.49</c:v>
                </c:pt>
                <c:pt idx="25259">
                  <c:v>334.66</c:v>
                </c:pt>
                <c:pt idx="25260">
                  <c:v>146.68</c:v>
                </c:pt>
                <c:pt idx="25261">
                  <c:v>240.94</c:v>
                </c:pt>
                <c:pt idx="25262">
                  <c:v>309.23</c:v>
                </c:pt>
                <c:pt idx="25263">
                  <c:v>490.59</c:v>
                </c:pt>
                <c:pt idx="25264">
                  <c:v>130.47</c:v>
                </c:pt>
                <c:pt idx="25265">
                  <c:v>146.97</c:v>
                </c:pt>
                <c:pt idx="25266">
                  <c:v>490.35</c:v>
                </c:pt>
                <c:pt idx="25267">
                  <c:v>492.05</c:v>
                </c:pt>
                <c:pt idx="25268">
                  <c:v>0.62</c:v>
                </c:pt>
                <c:pt idx="25269">
                  <c:v>224.9</c:v>
                </c:pt>
                <c:pt idx="25270">
                  <c:v>220.74</c:v>
                </c:pt>
                <c:pt idx="25271">
                  <c:v>0.62</c:v>
                </c:pt>
                <c:pt idx="25272">
                  <c:v>209.52</c:v>
                </c:pt>
                <c:pt idx="25273">
                  <c:v>230.89</c:v>
                </c:pt>
                <c:pt idx="25274">
                  <c:v>228.18</c:v>
                </c:pt>
                <c:pt idx="25275">
                  <c:v>181.27</c:v>
                </c:pt>
                <c:pt idx="25276">
                  <c:v>377.58</c:v>
                </c:pt>
                <c:pt idx="25277">
                  <c:v>459.76</c:v>
                </c:pt>
                <c:pt idx="25278">
                  <c:v>0.62</c:v>
                </c:pt>
                <c:pt idx="25279">
                  <c:v>149.36000000000001</c:v>
                </c:pt>
                <c:pt idx="25280">
                  <c:v>0.62</c:v>
                </c:pt>
                <c:pt idx="25281">
                  <c:v>111.38</c:v>
                </c:pt>
                <c:pt idx="25282">
                  <c:v>364.67</c:v>
                </c:pt>
                <c:pt idx="25283">
                  <c:v>238.55</c:v>
                </c:pt>
                <c:pt idx="25284">
                  <c:v>321.52</c:v>
                </c:pt>
                <c:pt idx="25285">
                  <c:v>465.28</c:v>
                </c:pt>
                <c:pt idx="25286">
                  <c:v>316.55</c:v>
                </c:pt>
                <c:pt idx="25287">
                  <c:v>264.02</c:v>
                </c:pt>
                <c:pt idx="25288">
                  <c:v>169.91</c:v>
                </c:pt>
                <c:pt idx="25289">
                  <c:v>0.62</c:v>
                </c:pt>
                <c:pt idx="25290">
                  <c:v>253.95</c:v>
                </c:pt>
                <c:pt idx="25291">
                  <c:v>862.59</c:v>
                </c:pt>
                <c:pt idx="25292">
                  <c:v>25.13</c:v>
                </c:pt>
                <c:pt idx="25293">
                  <c:v>142.15</c:v>
                </c:pt>
                <c:pt idx="25294">
                  <c:v>385.36</c:v>
                </c:pt>
                <c:pt idx="25295">
                  <c:v>305.83</c:v>
                </c:pt>
                <c:pt idx="25296">
                  <c:v>443.55</c:v>
                </c:pt>
                <c:pt idx="25297">
                  <c:v>387.96</c:v>
                </c:pt>
                <c:pt idx="25298">
                  <c:v>186.09</c:v>
                </c:pt>
                <c:pt idx="25299">
                  <c:v>109.75</c:v>
                </c:pt>
                <c:pt idx="25300">
                  <c:v>250.9</c:v>
                </c:pt>
                <c:pt idx="25301">
                  <c:v>0.62</c:v>
                </c:pt>
                <c:pt idx="25302">
                  <c:v>490.41</c:v>
                </c:pt>
                <c:pt idx="25303">
                  <c:v>145.88999999999999</c:v>
                </c:pt>
                <c:pt idx="25304">
                  <c:v>302.33</c:v>
                </c:pt>
                <c:pt idx="25305">
                  <c:v>399.77</c:v>
                </c:pt>
                <c:pt idx="25306">
                  <c:v>178.75</c:v>
                </c:pt>
                <c:pt idx="25307">
                  <c:v>428.26</c:v>
                </c:pt>
                <c:pt idx="25308">
                  <c:v>775.86</c:v>
                </c:pt>
                <c:pt idx="25309">
                  <c:v>0.62</c:v>
                </c:pt>
                <c:pt idx="25310">
                  <c:v>332.89</c:v>
                </c:pt>
                <c:pt idx="25311">
                  <c:v>634.63</c:v>
                </c:pt>
                <c:pt idx="25312">
                  <c:v>221.48</c:v>
                </c:pt>
                <c:pt idx="25313">
                  <c:v>41.5</c:v>
                </c:pt>
                <c:pt idx="25314">
                  <c:v>295.81</c:v>
                </c:pt>
                <c:pt idx="25315">
                  <c:v>332.48</c:v>
                </c:pt>
                <c:pt idx="25316">
                  <c:v>822.33</c:v>
                </c:pt>
                <c:pt idx="25317">
                  <c:v>450.94</c:v>
                </c:pt>
                <c:pt idx="25318">
                  <c:v>184.41</c:v>
                </c:pt>
                <c:pt idx="25319">
                  <c:v>139.07</c:v>
                </c:pt>
                <c:pt idx="25320">
                  <c:v>266.37</c:v>
                </c:pt>
                <c:pt idx="25321">
                  <c:v>323.32</c:v>
                </c:pt>
                <c:pt idx="25322">
                  <c:v>0.62</c:v>
                </c:pt>
                <c:pt idx="25323">
                  <c:v>49.85</c:v>
                </c:pt>
                <c:pt idx="25324">
                  <c:v>0.62</c:v>
                </c:pt>
                <c:pt idx="25325">
                  <c:v>363.42</c:v>
                </c:pt>
                <c:pt idx="25326">
                  <c:v>433.47</c:v>
                </c:pt>
                <c:pt idx="25327">
                  <c:v>216.13</c:v>
                </c:pt>
                <c:pt idx="25328">
                  <c:v>283.67</c:v>
                </c:pt>
                <c:pt idx="25329">
                  <c:v>249.76</c:v>
                </c:pt>
                <c:pt idx="25330">
                  <c:v>344.8</c:v>
                </c:pt>
                <c:pt idx="25331">
                  <c:v>493.96</c:v>
                </c:pt>
                <c:pt idx="25332">
                  <c:v>196.37</c:v>
                </c:pt>
                <c:pt idx="25333">
                  <c:v>375.32</c:v>
                </c:pt>
                <c:pt idx="25334">
                  <c:v>249.76</c:v>
                </c:pt>
                <c:pt idx="25335">
                  <c:v>284.20999999999998</c:v>
                </c:pt>
                <c:pt idx="25336">
                  <c:v>285.69</c:v>
                </c:pt>
                <c:pt idx="25337">
                  <c:v>399.95</c:v>
                </c:pt>
                <c:pt idx="25338">
                  <c:v>305.68</c:v>
                </c:pt>
                <c:pt idx="25339">
                  <c:v>0.62</c:v>
                </c:pt>
                <c:pt idx="25340">
                  <c:v>1257.21</c:v>
                </c:pt>
                <c:pt idx="25341">
                  <c:v>266.27</c:v>
                </c:pt>
                <c:pt idx="25342">
                  <c:v>408.88</c:v>
                </c:pt>
                <c:pt idx="25343">
                  <c:v>554.57000000000005</c:v>
                </c:pt>
                <c:pt idx="25344">
                  <c:v>169.66</c:v>
                </c:pt>
                <c:pt idx="25345">
                  <c:v>703.21</c:v>
                </c:pt>
                <c:pt idx="25346">
                  <c:v>298.22000000000003</c:v>
                </c:pt>
                <c:pt idx="25347">
                  <c:v>320.82</c:v>
                </c:pt>
                <c:pt idx="25348">
                  <c:v>128.21</c:v>
                </c:pt>
                <c:pt idx="25349">
                  <c:v>241.21</c:v>
                </c:pt>
                <c:pt idx="25350">
                  <c:v>162.1</c:v>
                </c:pt>
                <c:pt idx="25351">
                  <c:v>462.18</c:v>
                </c:pt>
                <c:pt idx="25352">
                  <c:v>170</c:v>
                </c:pt>
                <c:pt idx="25353">
                  <c:v>448.69</c:v>
                </c:pt>
                <c:pt idx="25354">
                  <c:v>163.72999999999999</c:v>
                </c:pt>
                <c:pt idx="25355">
                  <c:v>267.58</c:v>
                </c:pt>
                <c:pt idx="25356">
                  <c:v>474.39</c:v>
                </c:pt>
                <c:pt idx="25357">
                  <c:v>389.57</c:v>
                </c:pt>
                <c:pt idx="25358">
                  <c:v>131.71</c:v>
                </c:pt>
                <c:pt idx="25359">
                  <c:v>321.8</c:v>
                </c:pt>
                <c:pt idx="25360">
                  <c:v>353.68</c:v>
                </c:pt>
                <c:pt idx="25361">
                  <c:v>27.74</c:v>
                </c:pt>
                <c:pt idx="25362">
                  <c:v>0.62</c:v>
                </c:pt>
                <c:pt idx="25363">
                  <c:v>483.97</c:v>
                </c:pt>
                <c:pt idx="25364">
                  <c:v>169.68</c:v>
                </c:pt>
                <c:pt idx="25365">
                  <c:v>0.62</c:v>
                </c:pt>
                <c:pt idx="25366">
                  <c:v>330.08</c:v>
                </c:pt>
                <c:pt idx="25367">
                  <c:v>358.19</c:v>
                </c:pt>
                <c:pt idx="25368">
                  <c:v>0.62</c:v>
                </c:pt>
                <c:pt idx="25369">
                  <c:v>332.85</c:v>
                </c:pt>
                <c:pt idx="25370">
                  <c:v>479.45</c:v>
                </c:pt>
                <c:pt idx="25371">
                  <c:v>607.29</c:v>
                </c:pt>
                <c:pt idx="25372">
                  <c:v>288.02</c:v>
                </c:pt>
                <c:pt idx="25373">
                  <c:v>100.59</c:v>
                </c:pt>
                <c:pt idx="25374">
                  <c:v>891.38</c:v>
                </c:pt>
                <c:pt idx="25375">
                  <c:v>247.35</c:v>
                </c:pt>
                <c:pt idx="25376">
                  <c:v>193.79</c:v>
                </c:pt>
                <c:pt idx="25377">
                  <c:v>499.92</c:v>
                </c:pt>
                <c:pt idx="25378">
                  <c:v>520.80999999999995</c:v>
                </c:pt>
                <c:pt idx="25379">
                  <c:v>136.72</c:v>
                </c:pt>
                <c:pt idx="25380">
                  <c:v>394.48</c:v>
                </c:pt>
                <c:pt idx="25381">
                  <c:v>204.08</c:v>
                </c:pt>
                <c:pt idx="25382">
                  <c:v>376.49</c:v>
                </c:pt>
                <c:pt idx="25383">
                  <c:v>245.5</c:v>
                </c:pt>
                <c:pt idx="25384">
                  <c:v>754.27</c:v>
                </c:pt>
                <c:pt idx="25385">
                  <c:v>349.36</c:v>
                </c:pt>
                <c:pt idx="25386">
                  <c:v>379.1</c:v>
                </c:pt>
                <c:pt idx="25387">
                  <c:v>131.35</c:v>
                </c:pt>
                <c:pt idx="25388">
                  <c:v>819.79</c:v>
                </c:pt>
                <c:pt idx="25389">
                  <c:v>378.99</c:v>
                </c:pt>
                <c:pt idx="25390">
                  <c:v>192.66</c:v>
                </c:pt>
                <c:pt idx="25391">
                  <c:v>0.62</c:v>
                </c:pt>
                <c:pt idx="25392">
                  <c:v>177.99</c:v>
                </c:pt>
                <c:pt idx="25393">
                  <c:v>600.26</c:v>
                </c:pt>
                <c:pt idx="25394">
                  <c:v>12.69</c:v>
                </c:pt>
                <c:pt idx="25395">
                  <c:v>193.07</c:v>
                </c:pt>
                <c:pt idx="25396">
                  <c:v>83.23</c:v>
                </c:pt>
                <c:pt idx="25397">
                  <c:v>206.7</c:v>
                </c:pt>
                <c:pt idx="25398">
                  <c:v>580.33000000000004</c:v>
                </c:pt>
                <c:pt idx="25399">
                  <c:v>61.05</c:v>
                </c:pt>
                <c:pt idx="25400">
                  <c:v>236.01</c:v>
                </c:pt>
                <c:pt idx="25401">
                  <c:v>812.86</c:v>
                </c:pt>
                <c:pt idx="25402">
                  <c:v>442.68</c:v>
                </c:pt>
                <c:pt idx="25403">
                  <c:v>0.62</c:v>
                </c:pt>
                <c:pt idx="25404">
                  <c:v>573.53</c:v>
                </c:pt>
                <c:pt idx="25405">
                  <c:v>170.37</c:v>
                </c:pt>
                <c:pt idx="25406">
                  <c:v>315.72000000000003</c:v>
                </c:pt>
                <c:pt idx="25407">
                  <c:v>225.47</c:v>
                </c:pt>
                <c:pt idx="25408">
                  <c:v>422.36</c:v>
                </c:pt>
                <c:pt idx="25409">
                  <c:v>258.32</c:v>
                </c:pt>
                <c:pt idx="25410">
                  <c:v>267.87</c:v>
                </c:pt>
                <c:pt idx="25411">
                  <c:v>445.43</c:v>
                </c:pt>
                <c:pt idx="25412">
                  <c:v>113.62</c:v>
                </c:pt>
                <c:pt idx="25413">
                  <c:v>499.74</c:v>
                </c:pt>
                <c:pt idx="25414">
                  <c:v>358.71</c:v>
                </c:pt>
                <c:pt idx="25415">
                  <c:v>103.43</c:v>
                </c:pt>
                <c:pt idx="25416">
                  <c:v>506.38</c:v>
                </c:pt>
                <c:pt idx="25417">
                  <c:v>455.89</c:v>
                </c:pt>
                <c:pt idx="25418">
                  <c:v>84.93</c:v>
                </c:pt>
                <c:pt idx="25419">
                  <c:v>630.71</c:v>
                </c:pt>
                <c:pt idx="25420">
                  <c:v>372.85</c:v>
                </c:pt>
                <c:pt idx="25421">
                  <c:v>439.2</c:v>
                </c:pt>
                <c:pt idx="25422">
                  <c:v>716.04</c:v>
                </c:pt>
                <c:pt idx="25423">
                  <c:v>217.47</c:v>
                </c:pt>
                <c:pt idx="25424">
                  <c:v>269</c:v>
                </c:pt>
                <c:pt idx="25425">
                  <c:v>0.62</c:v>
                </c:pt>
                <c:pt idx="25426">
                  <c:v>846.22</c:v>
                </c:pt>
                <c:pt idx="25427">
                  <c:v>219.45</c:v>
                </c:pt>
                <c:pt idx="25428">
                  <c:v>205.32</c:v>
                </c:pt>
                <c:pt idx="25429">
                  <c:v>200.72</c:v>
                </c:pt>
                <c:pt idx="25430">
                  <c:v>367.76</c:v>
                </c:pt>
                <c:pt idx="25431">
                  <c:v>502.8</c:v>
                </c:pt>
                <c:pt idx="25432">
                  <c:v>541.05999999999995</c:v>
                </c:pt>
                <c:pt idx="25433">
                  <c:v>95.1</c:v>
                </c:pt>
                <c:pt idx="25434">
                  <c:v>374.3</c:v>
                </c:pt>
                <c:pt idx="25435">
                  <c:v>256.14999999999998</c:v>
                </c:pt>
                <c:pt idx="25436">
                  <c:v>398.14</c:v>
                </c:pt>
                <c:pt idx="25437">
                  <c:v>221.51</c:v>
                </c:pt>
                <c:pt idx="25438">
                  <c:v>93.87</c:v>
                </c:pt>
                <c:pt idx="25439">
                  <c:v>331.59</c:v>
                </c:pt>
                <c:pt idx="25440">
                  <c:v>205.51</c:v>
                </c:pt>
                <c:pt idx="25441">
                  <c:v>415.08</c:v>
                </c:pt>
                <c:pt idx="25442">
                  <c:v>285.27</c:v>
                </c:pt>
                <c:pt idx="25443">
                  <c:v>108.99</c:v>
                </c:pt>
                <c:pt idx="25444">
                  <c:v>447.73</c:v>
                </c:pt>
                <c:pt idx="25445">
                  <c:v>413.74</c:v>
                </c:pt>
                <c:pt idx="25446">
                  <c:v>221.57</c:v>
                </c:pt>
                <c:pt idx="25447">
                  <c:v>505.26</c:v>
                </c:pt>
                <c:pt idx="25448">
                  <c:v>358.32</c:v>
                </c:pt>
                <c:pt idx="25449">
                  <c:v>484.06</c:v>
                </c:pt>
                <c:pt idx="25450">
                  <c:v>489.82</c:v>
                </c:pt>
                <c:pt idx="25451">
                  <c:v>241.95</c:v>
                </c:pt>
                <c:pt idx="25452">
                  <c:v>1112.25</c:v>
                </c:pt>
                <c:pt idx="25453">
                  <c:v>73.92</c:v>
                </c:pt>
                <c:pt idx="25454">
                  <c:v>558.97</c:v>
                </c:pt>
                <c:pt idx="25455">
                  <c:v>406.72</c:v>
                </c:pt>
                <c:pt idx="25456">
                  <c:v>471.34</c:v>
                </c:pt>
                <c:pt idx="25457">
                  <c:v>285.32</c:v>
                </c:pt>
                <c:pt idx="25458">
                  <c:v>129.16999999999999</c:v>
                </c:pt>
                <c:pt idx="25459">
                  <c:v>300.45999999999998</c:v>
                </c:pt>
                <c:pt idx="25460">
                  <c:v>769.57</c:v>
                </c:pt>
                <c:pt idx="25461">
                  <c:v>160.47999999999999</c:v>
                </c:pt>
                <c:pt idx="25462">
                  <c:v>388.91</c:v>
                </c:pt>
                <c:pt idx="25463">
                  <c:v>415.26</c:v>
                </c:pt>
                <c:pt idx="25464">
                  <c:v>326.57</c:v>
                </c:pt>
                <c:pt idx="25465">
                  <c:v>291.56</c:v>
                </c:pt>
                <c:pt idx="25466">
                  <c:v>502.32</c:v>
                </c:pt>
                <c:pt idx="25467">
                  <c:v>449.87</c:v>
                </c:pt>
                <c:pt idx="25468">
                  <c:v>426.43</c:v>
                </c:pt>
                <c:pt idx="25469">
                  <c:v>333.69</c:v>
                </c:pt>
                <c:pt idx="25470">
                  <c:v>182.82</c:v>
                </c:pt>
                <c:pt idx="25471">
                  <c:v>223.02</c:v>
                </c:pt>
                <c:pt idx="25472">
                  <c:v>229.37</c:v>
                </c:pt>
                <c:pt idx="25473">
                  <c:v>287.06</c:v>
                </c:pt>
                <c:pt idx="25474">
                  <c:v>296.14999999999998</c:v>
                </c:pt>
                <c:pt idx="25475">
                  <c:v>131.04</c:v>
                </c:pt>
                <c:pt idx="25476">
                  <c:v>204.78</c:v>
                </c:pt>
                <c:pt idx="25477">
                  <c:v>519.30999999999995</c:v>
                </c:pt>
                <c:pt idx="25478">
                  <c:v>17.28</c:v>
                </c:pt>
                <c:pt idx="25479">
                  <c:v>421.71</c:v>
                </c:pt>
                <c:pt idx="25480">
                  <c:v>254.17</c:v>
                </c:pt>
                <c:pt idx="25481">
                  <c:v>16.16</c:v>
                </c:pt>
                <c:pt idx="25482">
                  <c:v>338.85</c:v>
                </c:pt>
                <c:pt idx="25483">
                  <c:v>373.19</c:v>
                </c:pt>
                <c:pt idx="25484">
                  <c:v>285.74</c:v>
                </c:pt>
                <c:pt idx="25485">
                  <c:v>238.8</c:v>
                </c:pt>
                <c:pt idx="25486">
                  <c:v>248.81</c:v>
                </c:pt>
                <c:pt idx="25487">
                  <c:v>349.97</c:v>
                </c:pt>
                <c:pt idx="25488">
                  <c:v>296.98</c:v>
                </c:pt>
                <c:pt idx="25489">
                  <c:v>446.79</c:v>
                </c:pt>
                <c:pt idx="25490">
                  <c:v>300.17</c:v>
                </c:pt>
                <c:pt idx="25491">
                  <c:v>371.23</c:v>
                </c:pt>
                <c:pt idx="25492">
                  <c:v>387.62</c:v>
                </c:pt>
                <c:pt idx="25493">
                  <c:v>376.82</c:v>
                </c:pt>
                <c:pt idx="25494">
                  <c:v>509.44</c:v>
                </c:pt>
                <c:pt idx="25495">
                  <c:v>590.45000000000005</c:v>
                </c:pt>
                <c:pt idx="25496">
                  <c:v>252.53</c:v>
                </c:pt>
                <c:pt idx="25497">
                  <c:v>544.38</c:v>
                </c:pt>
                <c:pt idx="25498">
                  <c:v>373.96</c:v>
                </c:pt>
                <c:pt idx="25499">
                  <c:v>542.99</c:v>
                </c:pt>
                <c:pt idx="25500">
                  <c:v>88.33</c:v>
                </c:pt>
                <c:pt idx="25501">
                  <c:v>448.86</c:v>
                </c:pt>
                <c:pt idx="25502">
                  <c:v>572.25</c:v>
                </c:pt>
                <c:pt idx="25503">
                  <c:v>323.07</c:v>
                </c:pt>
                <c:pt idx="25504">
                  <c:v>724.2</c:v>
                </c:pt>
                <c:pt idx="25505">
                  <c:v>358.1</c:v>
                </c:pt>
                <c:pt idx="25506">
                  <c:v>423.65</c:v>
                </c:pt>
                <c:pt idx="25507">
                  <c:v>1075.1300000000001</c:v>
                </c:pt>
                <c:pt idx="25508">
                  <c:v>114.63</c:v>
                </c:pt>
                <c:pt idx="25509">
                  <c:v>531.21</c:v>
                </c:pt>
                <c:pt idx="25510">
                  <c:v>142.04</c:v>
                </c:pt>
                <c:pt idx="25511">
                  <c:v>143.81</c:v>
                </c:pt>
                <c:pt idx="25512">
                  <c:v>489.09</c:v>
                </c:pt>
                <c:pt idx="25513">
                  <c:v>214.77</c:v>
                </c:pt>
                <c:pt idx="25514">
                  <c:v>497.73</c:v>
                </c:pt>
                <c:pt idx="25515">
                  <c:v>522.17999999999995</c:v>
                </c:pt>
                <c:pt idx="25516">
                  <c:v>210.67</c:v>
                </c:pt>
                <c:pt idx="25517">
                  <c:v>169.97</c:v>
                </c:pt>
                <c:pt idx="25518">
                  <c:v>418.91</c:v>
                </c:pt>
                <c:pt idx="25519">
                  <c:v>50.71</c:v>
                </c:pt>
                <c:pt idx="25520">
                  <c:v>471.78</c:v>
                </c:pt>
                <c:pt idx="25521">
                  <c:v>99.75</c:v>
                </c:pt>
                <c:pt idx="25522">
                  <c:v>214.66</c:v>
                </c:pt>
                <c:pt idx="25523">
                  <c:v>0.62</c:v>
                </c:pt>
                <c:pt idx="25524">
                  <c:v>117.18</c:v>
                </c:pt>
                <c:pt idx="25525">
                  <c:v>667.73</c:v>
                </c:pt>
                <c:pt idx="25526">
                  <c:v>185.62</c:v>
                </c:pt>
                <c:pt idx="25527">
                  <c:v>412.98</c:v>
                </c:pt>
                <c:pt idx="25528">
                  <c:v>345.76</c:v>
                </c:pt>
                <c:pt idx="25529">
                  <c:v>70.739999999999995</c:v>
                </c:pt>
                <c:pt idx="25530">
                  <c:v>717.68</c:v>
                </c:pt>
                <c:pt idx="25531">
                  <c:v>299.56</c:v>
                </c:pt>
                <c:pt idx="25532">
                  <c:v>365.71</c:v>
                </c:pt>
                <c:pt idx="25533">
                  <c:v>650.76</c:v>
                </c:pt>
                <c:pt idx="25534">
                  <c:v>355.45</c:v>
                </c:pt>
                <c:pt idx="25535">
                  <c:v>691.43</c:v>
                </c:pt>
                <c:pt idx="25536">
                  <c:v>194.26</c:v>
                </c:pt>
                <c:pt idx="25537">
                  <c:v>301.16000000000003</c:v>
                </c:pt>
                <c:pt idx="25538">
                  <c:v>202.36</c:v>
                </c:pt>
                <c:pt idx="25539">
                  <c:v>311.41000000000003</c:v>
                </c:pt>
                <c:pt idx="25540">
                  <c:v>440.76</c:v>
                </c:pt>
                <c:pt idx="25541">
                  <c:v>872.47</c:v>
                </c:pt>
                <c:pt idx="25542">
                  <c:v>259.25</c:v>
                </c:pt>
                <c:pt idx="25543">
                  <c:v>522.25</c:v>
                </c:pt>
                <c:pt idx="25544">
                  <c:v>480.23</c:v>
                </c:pt>
                <c:pt idx="25545">
                  <c:v>99.67</c:v>
                </c:pt>
                <c:pt idx="25546">
                  <c:v>1.98</c:v>
                </c:pt>
                <c:pt idx="25547">
                  <c:v>232.56</c:v>
                </c:pt>
                <c:pt idx="25548">
                  <c:v>233.01</c:v>
                </c:pt>
                <c:pt idx="25549">
                  <c:v>141.13999999999999</c:v>
                </c:pt>
                <c:pt idx="25550">
                  <c:v>95.8</c:v>
                </c:pt>
                <c:pt idx="25551">
                  <c:v>250.01</c:v>
                </c:pt>
                <c:pt idx="25552">
                  <c:v>445.27</c:v>
                </c:pt>
                <c:pt idx="25553">
                  <c:v>233.38</c:v>
                </c:pt>
                <c:pt idx="25554">
                  <c:v>145.81</c:v>
                </c:pt>
                <c:pt idx="25555">
                  <c:v>329.81</c:v>
                </c:pt>
                <c:pt idx="25556">
                  <c:v>762.78</c:v>
                </c:pt>
                <c:pt idx="25557">
                  <c:v>77.25</c:v>
                </c:pt>
                <c:pt idx="25558">
                  <c:v>198.77</c:v>
                </c:pt>
                <c:pt idx="25559">
                  <c:v>288.56</c:v>
                </c:pt>
                <c:pt idx="25560">
                  <c:v>0.62</c:v>
                </c:pt>
                <c:pt idx="25561">
                  <c:v>213.7</c:v>
                </c:pt>
                <c:pt idx="25562">
                  <c:v>401.68</c:v>
                </c:pt>
                <c:pt idx="25563">
                  <c:v>199.68</c:v>
                </c:pt>
                <c:pt idx="25564">
                  <c:v>623.21</c:v>
                </c:pt>
                <c:pt idx="25565">
                  <c:v>255.33</c:v>
                </c:pt>
                <c:pt idx="25566">
                  <c:v>399.47</c:v>
                </c:pt>
                <c:pt idx="25567">
                  <c:v>174.13</c:v>
                </c:pt>
                <c:pt idx="25568">
                  <c:v>187.01</c:v>
                </c:pt>
                <c:pt idx="25569">
                  <c:v>189.11</c:v>
                </c:pt>
                <c:pt idx="25570">
                  <c:v>88.96</c:v>
                </c:pt>
                <c:pt idx="25571">
                  <c:v>199.73</c:v>
                </c:pt>
                <c:pt idx="25572">
                  <c:v>441.33</c:v>
                </c:pt>
                <c:pt idx="25573">
                  <c:v>228.77</c:v>
                </c:pt>
                <c:pt idx="25574">
                  <c:v>641.1</c:v>
                </c:pt>
                <c:pt idx="25575">
                  <c:v>266.04000000000002</c:v>
                </c:pt>
                <c:pt idx="25576">
                  <c:v>321.73</c:v>
                </c:pt>
                <c:pt idx="25577">
                  <c:v>100.42</c:v>
                </c:pt>
                <c:pt idx="25578">
                  <c:v>124.04</c:v>
                </c:pt>
                <c:pt idx="25579">
                  <c:v>218.15</c:v>
                </c:pt>
                <c:pt idx="25580">
                  <c:v>301.17</c:v>
                </c:pt>
                <c:pt idx="25581">
                  <c:v>326.36</c:v>
                </c:pt>
                <c:pt idx="25582">
                  <c:v>497.81</c:v>
                </c:pt>
                <c:pt idx="25583">
                  <c:v>182.68</c:v>
                </c:pt>
                <c:pt idx="25584">
                  <c:v>325.63</c:v>
                </c:pt>
                <c:pt idx="25585">
                  <c:v>286.99</c:v>
                </c:pt>
                <c:pt idx="25586">
                  <c:v>301.36</c:v>
                </c:pt>
                <c:pt idx="25587">
                  <c:v>200.12</c:v>
                </c:pt>
                <c:pt idx="25588">
                  <c:v>162.26</c:v>
                </c:pt>
                <c:pt idx="25589">
                  <c:v>779.06</c:v>
                </c:pt>
                <c:pt idx="25590">
                  <c:v>307.70999999999998</c:v>
                </c:pt>
                <c:pt idx="25591">
                  <c:v>55.3</c:v>
                </c:pt>
                <c:pt idx="25592">
                  <c:v>225.18</c:v>
                </c:pt>
                <c:pt idx="25593">
                  <c:v>79.349999999999994</c:v>
                </c:pt>
                <c:pt idx="25594">
                  <c:v>497.66</c:v>
                </c:pt>
                <c:pt idx="25595">
                  <c:v>403.59</c:v>
                </c:pt>
                <c:pt idx="25596">
                  <c:v>110.74</c:v>
                </c:pt>
                <c:pt idx="25597">
                  <c:v>486.32</c:v>
                </c:pt>
                <c:pt idx="25598">
                  <c:v>400.5</c:v>
                </c:pt>
                <c:pt idx="25599">
                  <c:v>98.98</c:v>
                </c:pt>
                <c:pt idx="25600">
                  <c:v>375.28</c:v>
                </c:pt>
                <c:pt idx="25601">
                  <c:v>130.07</c:v>
                </c:pt>
                <c:pt idx="25602">
                  <c:v>84.01</c:v>
                </c:pt>
                <c:pt idx="25603">
                  <c:v>468.64</c:v>
                </c:pt>
                <c:pt idx="25604">
                  <c:v>411.69</c:v>
                </c:pt>
                <c:pt idx="25605">
                  <c:v>904.69</c:v>
                </c:pt>
                <c:pt idx="25606">
                  <c:v>344.17</c:v>
                </c:pt>
                <c:pt idx="25607">
                  <c:v>365.87</c:v>
                </c:pt>
                <c:pt idx="25608">
                  <c:v>641.37</c:v>
                </c:pt>
                <c:pt idx="25609">
                  <c:v>425.63</c:v>
                </c:pt>
                <c:pt idx="25610">
                  <c:v>119.51</c:v>
                </c:pt>
                <c:pt idx="25611">
                  <c:v>206.14</c:v>
                </c:pt>
                <c:pt idx="25612">
                  <c:v>858.48</c:v>
                </c:pt>
                <c:pt idx="25613">
                  <c:v>638.78</c:v>
                </c:pt>
                <c:pt idx="25614">
                  <c:v>658.51</c:v>
                </c:pt>
                <c:pt idx="25615">
                  <c:v>151.41</c:v>
                </c:pt>
                <c:pt idx="25616">
                  <c:v>413.63</c:v>
                </c:pt>
                <c:pt idx="25617">
                  <c:v>189.49</c:v>
                </c:pt>
                <c:pt idx="25618">
                  <c:v>235.95</c:v>
                </c:pt>
                <c:pt idx="25619">
                  <c:v>522.09</c:v>
                </c:pt>
                <c:pt idx="25620">
                  <c:v>155.47</c:v>
                </c:pt>
                <c:pt idx="25621">
                  <c:v>447.82</c:v>
                </c:pt>
                <c:pt idx="25622">
                  <c:v>511.4</c:v>
                </c:pt>
                <c:pt idx="25623">
                  <c:v>827.34</c:v>
                </c:pt>
                <c:pt idx="25624">
                  <c:v>1637.15</c:v>
                </c:pt>
                <c:pt idx="25625">
                  <c:v>278.23</c:v>
                </c:pt>
                <c:pt idx="25626">
                  <c:v>431.7</c:v>
                </c:pt>
                <c:pt idx="25627">
                  <c:v>379.11</c:v>
                </c:pt>
                <c:pt idx="25628">
                  <c:v>471.71</c:v>
                </c:pt>
                <c:pt idx="25629">
                  <c:v>184.35</c:v>
                </c:pt>
                <c:pt idx="25630">
                  <c:v>0.62</c:v>
                </c:pt>
                <c:pt idx="25631">
                  <c:v>374.84</c:v>
                </c:pt>
                <c:pt idx="25632">
                  <c:v>303.5</c:v>
                </c:pt>
                <c:pt idx="25633">
                  <c:v>367.9</c:v>
                </c:pt>
                <c:pt idx="25634">
                  <c:v>1016.51</c:v>
                </c:pt>
                <c:pt idx="25635">
                  <c:v>293.77999999999997</c:v>
                </c:pt>
                <c:pt idx="25636">
                  <c:v>168.78</c:v>
                </c:pt>
                <c:pt idx="25637">
                  <c:v>608.74</c:v>
                </c:pt>
                <c:pt idx="25638">
                  <c:v>67.78</c:v>
                </c:pt>
                <c:pt idx="25639">
                  <c:v>1172.52</c:v>
                </c:pt>
                <c:pt idx="25640">
                  <c:v>1099.1199999999999</c:v>
                </c:pt>
                <c:pt idx="25641">
                  <c:v>897.83</c:v>
                </c:pt>
                <c:pt idx="25642">
                  <c:v>374.57</c:v>
                </c:pt>
                <c:pt idx="25643">
                  <c:v>262.81</c:v>
                </c:pt>
                <c:pt idx="25644">
                  <c:v>797.87</c:v>
                </c:pt>
                <c:pt idx="25645">
                  <c:v>155.91999999999999</c:v>
                </c:pt>
                <c:pt idx="25646">
                  <c:v>0.62</c:v>
                </c:pt>
                <c:pt idx="25647">
                  <c:v>521.37</c:v>
                </c:pt>
                <c:pt idx="25648">
                  <c:v>303.70999999999998</c:v>
                </c:pt>
                <c:pt idx="25649">
                  <c:v>373.7</c:v>
                </c:pt>
                <c:pt idx="25650">
                  <c:v>316.08999999999997</c:v>
                </c:pt>
                <c:pt idx="25651">
                  <c:v>167.63</c:v>
                </c:pt>
                <c:pt idx="25652">
                  <c:v>446.57</c:v>
                </c:pt>
                <c:pt idx="25653">
                  <c:v>431.45</c:v>
                </c:pt>
                <c:pt idx="25654">
                  <c:v>390.2</c:v>
                </c:pt>
                <c:pt idx="25655">
                  <c:v>632.79</c:v>
                </c:pt>
                <c:pt idx="25656">
                  <c:v>152.38</c:v>
                </c:pt>
                <c:pt idx="25657">
                  <c:v>133.87</c:v>
                </c:pt>
                <c:pt idx="25658">
                  <c:v>313.58</c:v>
                </c:pt>
                <c:pt idx="25659">
                  <c:v>316.66000000000003</c:v>
                </c:pt>
                <c:pt idx="25660">
                  <c:v>419.44</c:v>
                </c:pt>
                <c:pt idx="25661">
                  <c:v>318.23</c:v>
                </c:pt>
                <c:pt idx="25662">
                  <c:v>123.49</c:v>
                </c:pt>
                <c:pt idx="25663">
                  <c:v>497.06</c:v>
                </c:pt>
                <c:pt idx="25664">
                  <c:v>142.88999999999999</c:v>
                </c:pt>
                <c:pt idx="25665">
                  <c:v>118.57</c:v>
                </c:pt>
                <c:pt idx="25666">
                  <c:v>0.62</c:v>
                </c:pt>
                <c:pt idx="25667">
                  <c:v>958.69</c:v>
                </c:pt>
                <c:pt idx="25668">
                  <c:v>391.35</c:v>
                </c:pt>
                <c:pt idx="25669">
                  <c:v>442.96</c:v>
                </c:pt>
                <c:pt idx="25670">
                  <c:v>476.71</c:v>
                </c:pt>
                <c:pt idx="25671">
                  <c:v>478.54</c:v>
                </c:pt>
                <c:pt idx="25672">
                  <c:v>288.7</c:v>
                </c:pt>
                <c:pt idx="25673">
                  <c:v>378.76</c:v>
                </c:pt>
                <c:pt idx="25674">
                  <c:v>323.16000000000003</c:v>
                </c:pt>
                <c:pt idx="25675">
                  <c:v>181.63</c:v>
                </c:pt>
                <c:pt idx="25676">
                  <c:v>623.29999999999995</c:v>
                </c:pt>
                <c:pt idx="25677">
                  <c:v>0.62</c:v>
                </c:pt>
                <c:pt idx="25678">
                  <c:v>0.62</c:v>
                </c:pt>
                <c:pt idx="25679">
                  <c:v>163.66</c:v>
                </c:pt>
                <c:pt idx="25680">
                  <c:v>393.84</c:v>
                </c:pt>
                <c:pt idx="25681">
                  <c:v>0.62</c:v>
                </c:pt>
                <c:pt idx="25682">
                  <c:v>221.06</c:v>
                </c:pt>
                <c:pt idx="25683">
                  <c:v>457.09</c:v>
                </c:pt>
                <c:pt idx="25684">
                  <c:v>398.19</c:v>
                </c:pt>
                <c:pt idx="25685">
                  <c:v>108.49</c:v>
                </c:pt>
                <c:pt idx="25686">
                  <c:v>146.58000000000001</c:v>
                </c:pt>
                <c:pt idx="25687">
                  <c:v>253.25</c:v>
                </c:pt>
                <c:pt idx="25688">
                  <c:v>232.47</c:v>
                </c:pt>
                <c:pt idx="25689">
                  <c:v>336.59</c:v>
                </c:pt>
                <c:pt idx="25690">
                  <c:v>544.22</c:v>
                </c:pt>
                <c:pt idx="25691">
                  <c:v>495.74</c:v>
                </c:pt>
                <c:pt idx="25692">
                  <c:v>71.59</c:v>
                </c:pt>
                <c:pt idx="25693">
                  <c:v>355.64</c:v>
                </c:pt>
                <c:pt idx="25694">
                  <c:v>410.62</c:v>
                </c:pt>
                <c:pt idx="25695">
                  <c:v>243.82</c:v>
                </c:pt>
                <c:pt idx="25696">
                  <c:v>146.72</c:v>
                </c:pt>
                <c:pt idx="25697">
                  <c:v>270.47000000000003</c:v>
                </c:pt>
                <c:pt idx="25698">
                  <c:v>249.7</c:v>
                </c:pt>
                <c:pt idx="25699">
                  <c:v>906.39</c:v>
                </c:pt>
                <c:pt idx="25700">
                  <c:v>896.87</c:v>
                </c:pt>
                <c:pt idx="25701">
                  <c:v>395.99</c:v>
                </c:pt>
                <c:pt idx="25702">
                  <c:v>590.54</c:v>
                </c:pt>
                <c:pt idx="25703">
                  <c:v>169.75</c:v>
                </c:pt>
                <c:pt idx="25704">
                  <c:v>341.73</c:v>
                </c:pt>
                <c:pt idx="25705">
                  <c:v>463.17</c:v>
                </c:pt>
                <c:pt idx="25706">
                  <c:v>688.83</c:v>
                </c:pt>
                <c:pt idx="25707">
                  <c:v>396.6</c:v>
                </c:pt>
                <c:pt idx="25708">
                  <c:v>0.62</c:v>
                </c:pt>
                <c:pt idx="25709">
                  <c:v>270.39999999999998</c:v>
                </c:pt>
                <c:pt idx="25710">
                  <c:v>227.21</c:v>
                </c:pt>
                <c:pt idx="25711">
                  <c:v>233.58</c:v>
                </c:pt>
                <c:pt idx="25712">
                  <c:v>0.62</c:v>
                </c:pt>
                <c:pt idx="25713">
                  <c:v>273.07</c:v>
                </c:pt>
                <c:pt idx="25714">
                  <c:v>310.06</c:v>
                </c:pt>
                <c:pt idx="25715">
                  <c:v>0.62</c:v>
                </c:pt>
                <c:pt idx="25716">
                  <c:v>438.79</c:v>
                </c:pt>
                <c:pt idx="25717">
                  <c:v>341.82</c:v>
                </c:pt>
                <c:pt idx="25718">
                  <c:v>207.21</c:v>
                </c:pt>
                <c:pt idx="25719">
                  <c:v>296.04000000000002</c:v>
                </c:pt>
                <c:pt idx="25720">
                  <c:v>364.91</c:v>
                </c:pt>
                <c:pt idx="25721">
                  <c:v>255.74</c:v>
                </c:pt>
                <c:pt idx="25722">
                  <c:v>223.11</c:v>
                </c:pt>
                <c:pt idx="25723">
                  <c:v>376.48</c:v>
                </c:pt>
                <c:pt idx="25724">
                  <c:v>977.65</c:v>
                </c:pt>
                <c:pt idx="25725">
                  <c:v>323.82</c:v>
                </c:pt>
                <c:pt idx="25726">
                  <c:v>657.37</c:v>
                </c:pt>
                <c:pt idx="25727">
                  <c:v>433.29</c:v>
                </c:pt>
                <c:pt idx="25728">
                  <c:v>432.64</c:v>
                </c:pt>
                <c:pt idx="25729">
                  <c:v>173.4</c:v>
                </c:pt>
                <c:pt idx="25730">
                  <c:v>227.77</c:v>
                </c:pt>
                <c:pt idx="25731">
                  <c:v>462.45</c:v>
                </c:pt>
                <c:pt idx="25732">
                  <c:v>222.21</c:v>
                </c:pt>
                <c:pt idx="25733">
                  <c:v>451.21</c:v>
                </c:pt>
                <c:pt idx="25734">
                  <c:v>278.73</c:v>
                </c:pt>
                <c:pt idx="25735">
                  <c:v>475.88</c:v>
                </c:pt>
                <c:pt idx="25736">
                  <c:v>367.24</c:v>
                </c:pt>
                <c:pt idx="25737">
                  <c:v>374.32</c:v>
                </c:pt>
                <c:pt idx="25738">
                  <c:v>117.13</c:v>
                </c:pt>
                <c:pt idx="25739">
                  <c:v>147.87</c:v>
                </c:pt>
                <c:pt idx="25740">
                  <c:v>585.25</c:v>
                </c:pt>
                <c:pt idx="25741">
                  <c:v>317.33999999999997</c:v>
                </c:pt>
                <c:pt idx="25742">
                  <c:v>408.23</c:v>
                </c:pt>
                <c:pt idx="25743">
                  <c:v>540.16</c:v>
                </c:pt>
                <c:pt idx="25744">
                  <c:v>31.26</c:v>
                </c:pt>
                <c:pt idx="25745">
                  <c:v>106.42</c:v>
                </c:pt>
                <c:pt idx="25746">
                  <c:v>351.77</c:v>
                </c:pt>
                <c:pt idx="25747">
                  <c:v>243.18</c:v>
                </c:pt>
                <c:pt idx="25748">
                  <c:v>160.35</c:v>
                </c:pt>
                <c:pt idx="25749">
                  <c:v>73.48</c:v>
                </c:pt>
                <c:pt idx="25750">
                  <c:v>602.16</c:v>
                </c:pt>
                <c:pt idx="25751">
                  <c:v>344.53</c:v>
                </c:pt>
                <c:pt idx="25752">
                  <c:v>595.82000000000005</c:v>
                </c:pt>
                <c:pt idx="25753">
                  <c:v>522.22</c:v>
                </c:pt>
                <c:pt idx="25754">
                  <c:v>175.58</c:v>
                </c:pt>
                <c:pt idx="25755">
                  <c:v>58.75</c:v>
                </c:pt>
                <c:pt idx="25756">
                  <c:v>192.52</c:v>
                </c:pt>
                <c:pt idx="25757">
                  <c:v>125.42</c:v>
                </c:pt>
                <c:pt idx="25758">
                  <c:v>600.36</c:v>
                </c:pt>
                <c:pt idx="25759">
                  <c:v>115.51</c:v>
                </c:pt>
                <c:pt idx="25760">
                  <c:v>450.87</c:v>
                </c:pt>
                <c:pt idx="25761">
                  <c:v>552.91999999999996</c:v>
                </c:pt>
                <c:pt idx="25762">
                  <c:v>451.56</c:v>
                </c:pt>
                <c:pt idx="25763">
                  <c:v>45.89</c:v>
                </c:pt>
                <c:pt idx="25764">
                  <c:v>234.33</c:v>
                </c:pt>
                <c:pt idx="25765">
                  <c:v>174.91</c:v>
                </c:pt>
                <c:pt idx="25766">
                  <c:v>212.94</c:v>
                </c:pt>
                <c:pt idx="25767">
                  <c:v>0.62</c:v>
                </c:pt>
                <c:pt idx="25768">
                  <c:v>507.68</c:v>
                </c:pt>
                <c:pt idx="25769">
                  <c:v>542.65</c:v>
                </c:pt>
                <c:pt idx="25770">
                  <c:v>100.28</c:v>
                </c:pt>
                <c:pt idx="25771">
                  <c:v>528.74</c:v>
                </c:pt>
                <c:pt idx="25772">
                  <c:v>911.72</c:v>
                </c:pt>
                <c:pt idx="25773">
                  <c:v>290.58</c:v>
                </c:pt>
                <c:pt idx="25774">
                  <c:v>277.08</c:v>
                </c:pt>
                <c:pt idx="25775">
                  <c:v>380.54</c:v>
                </c:pt>
                <c:pt idx="25776">
                  <c:v>189.09</c:v>
                </c:pt>
                <c:pt idx="25777">
                  <c:v>59.21</c:v>
                </c:pt>
                <c:pt idx="25778">
                  <c:v>250.27</c:v>
                </c:pt>
                <c:pt idx="25779">
                  <c:v>301.20999999999998</c:v>
                </c:pt>
                <c:pt idx="25780">
                  <c:v>310.72000000000003</c:v>
                </c:pt>
                <c:pt idx="25781">
                  <c:v>125.41</c:v>
                </c:pt>
                <c:pt idx="25782">
                  <c:v>344.47</c:v>
                </c:pt>
                <c:pt idx="25783">
                  <c:v>735.88</c:v>
                </c:pt>
                <c:pt idx="25784">
                  <c:v>2.44</c:v>
                </c:pt>
                <c:pt idx="25785">
                  <c:v>265.37</c:v>
                </c:pt>
                <c:pt idx="25786">
                  <c:v>237.33</c:v>
                </c:pt>
                <c:pt idx="25787">
                  <c:v>373.91</c:v>
                </c:pt>
                <c:pt idx="25788">
                  <c:v>538.49</c:v>
                </c:pt>
                <c:pt idx="25789">
                  <c:v>475.28</c:v>
                </c:pt>
                <c:pt idx="25790">
                  <c:v>289.60000000000002</c:v>
                </c:pt>
                <c:pt idx="25791">
                  <c:v>357.24</c:v>
                </c:pt>
                <c:pt idx="25792">
                  <c:v>412.43</c:v>
                </c:pt>
                <c:pt idx="25793">
                  <c:v>95.78</c:v>
                </c:pt>
                <c:pt idx="25794">
                  <c:v>379.86</c:v>
                </c:pt>
                <c:pt idx="25795">
                  <c:v>964.29</c:v>
                </c:pt>
                <c:pt idx="25796">
                  <c:v>900.28</c:v>
                </c:pt>
                <c:pt idx="25797">
                  <c:v>579.98</c:v>
                </c:pt>
                <c:pt idx="25798">
                  <c:v>428.49</c:v>
                </c:pt>
                <c:pt idx="25799">
                  <c:v>219.75</c:v>
                </c:pt>
                <c:pt idx="25800">
                  <c:v>247.78</c:v>
                </c:pt>
                <c:pt idx="25801">
                  <c:v>405.42</c:v>
                </c:pt>
                <c:pt idx="25802">
                  <c:v>446.54</c:v>
                </c:pt>
                <c:pt idx="25803">
                  <c:v>185.66</c:v>
                </c:pt>
                <c:pt idx="25804">
                  <c:v>254.04</c:v>
                </c:pt>
                <c:pt idx="25805">
                  <c:v>469.85</c:v>
                </c:pt>
                <c:pt idx="25806">
                  <c:v>351.76</c:v>
                </c:pt>
                <c:pt idx="25807">
                  <c:v>816.98</c:v>
                </c:pt>
                <c:pt idx="25808">
                  <c:v>197.76</c:v>
                </c:pt>
                <c:pt idx="25809">
                  <c:v>678.73</c:v>
                </c:pt>
                <c:pt idx="25810">
                  <c:v>168.44</c:v>
                </c:pt>
                <c:pt idx="25811">
                  <c:v>855.51</c:v>
                </c:pt>
                <c:pt idx="25812">
                  <c:v>1053.1199999999999</c:v>
                </c:pt>
                <c:pt idx="25813">
                  <c:v>340.5</c:v>
                </c:pt>
                <c:pt idx="25814">
                  <c:v>457.23</c:v>
                </c:pt>
                <c:pt idx="25815">
                  <c:v>166.55</c:v>
                </c:pt>
                <c:pt idx="25816">
                  <c:v>543.75</c:v>
                </c:pt>
                <c:pt idx="25817">
                  <c:v>1082.58</c:v>
                </c:pt>
                <c:pt idx="25818">
                  <c:v>320.5</c:v>
                </c:pt>
                <c:pt idx="25819">
                  <c:v>404.13</c:v>
                </c:pt>
                <c:pt idx="25820">
                  <c:v>266.68</c:v>
                </c:pt>
                <c:pt idx="25821">
                  <c:v>488.59</c:v>
                </c:pt>
                <c:pt idx="25822">
                  <c:v>259.60000000000002</c:v>
                </c:pt>
                <c:pt idx="25823">
                  <c:v>74.489999999999995</c:v>
                </c:pt>
                <c:pt idx="25824">
                  <c:v>280.27</c:v>
                </c:pt>
                <c:pt idx="25825">
                  <c:v>308.54000000000002</c:v>
                </c:pt>
                <c:pt idx="25826">
                  <c:v>275.87</c:v>
                </c:pt>
                <c:pt idx="25827">
                  <c:v>566.94000000000005</c:v>
                </c:pt>
                <c:pt idx="25828">
                  <c:v>237.25</c:v>
                </c:pt>
                <c:pt idx="25829">
                  <c:v>630.01</c:v>
                </c:pt>
                <c:pt idx="25830">
                  <c:v>239.31</c:v>
                </c:pt>
                <c:pt idx="25831">
                  <c:v>371.28</c:v>
                </c:pt>
                <c:pt idx="25832">
                  <c:v>236.35</c:v>
                </c:pt>
                <c:pt idx="25833">
                  <c:v>266.13</c:v>
                </c:pt>
                <c:pt idx="25834">
                  <c:v>0.62</c:v>
                </c:pt>
                <c:pt idx="25835">
                  <c:v>671.21</c:v>
                </c:pt>
                <c:pt idx="25836">
                  <c:v>668.73</c:v>
                </c:pt>
                <c:pt idx="25837">
                  <c:v>378.85</c:v>
                </c:pt>
                <c:pt idx="25838">
                  <c:v>435.98</c:v>
                </c:pt>
                <c:pt idx="25839">
                  <c:v>470.21</c:v>
                </c:pt>
                <c:pt idx="25840">
                  <c:v>446.32</c:v>
                </c:pt>
                <c:pt idx="25841">
                  <c:v>43.31</c:v>
                </c:pt>
                <c:pt idx="25842">
                  <c:v>417.53</c:v>
                </c:pt>
                <c:pt idx="25843">
                  <c:v>110.49</c:v>
                </c:pt>
                <c:pt idx="25844">
                  <c:v>368.42</c:v>
                </c:pt>
                <c:pt idx="25845">
                  <c:v>210.07</c:v>
                </c:pt>
                <c:pt idx="25846">
                  <c:v>528.29999999999995</c:v>
                </c:pt>
                <c:pt idx="25847">
                  <c:v>88.79</c:v>
                </c:pt>
                <c:pt idx="25848">
                  <c:v>550.32000000000005</c:v>
                </c:pt>
                <c:pt idx="25849">
                  <c:v>247.16</c:v>
                </c:pt>
                <c:pt idx="25850">
                  <c:v>484.61</c:v>
                </c:pt>
                <c:pt idx="25851">
                  <c:v>803.74</c:v>
                </c:pt>
                <c:pt idx="25852">
                  <c:v>248.02</c:v>
                </c:pt>
                <c:pt idx="25853">
                  <c:v>58.43</c:v>
                </c:pt>
                <c:pt idx="25854">
                  <c:v>677.46</c:v>
                </c:pt>
                <c:pt idx="25855">
                  <c:v>588.9</c:v>
                </c:pt>
                <c:pt idx="25856">
                  <c:v>655.1</c:v>
                </c:pt>
                <c:pt idx="25857">
                  <c:v>508.79</c:v>
                </c:pt>
                <c:pt idx="25858">
                  <c:v>893.37</c:v>
                </c:pt>
                <c:pt idx="25859">
                  <c:v>527.54</c:v>
                </c:pt>
                <c:pt idx="25860">
                  <c:v>260.86</c:v>
                </c:pt>
                <c:pt idx="25861">
                  <c:v>209.12</c:v>
                </c:pt>
                <c:pt idx="25862">
                  <c:v>588.16</c:v>
                </c:pt>
                <c:pt idx="25863">
                  <c:v>229.16</c:v>
                </c:pt>
                <c:pt idx="25864">
                  <c:v>0.62</c:v>
                </c:pt>
                <c:pt idx="25865">
                  <c:v>69.55</c:v>
                </c:pt>
                <c:pt idx="25866">
                  <c:v>454.41</c:v>
                </c:pt>
                <c:pt idx="25867">
                  <c:v>645.95000000000005</c:v>
                </c:pt>
                <c:pt idx="25868">
                  <c:v>36.880000000000003</c:v>
                </c:pt>
                <c:pt idx="25869">
                  <c:v>150.44</c:v>
                </c:pt>
                <c:pt idx="25870">
                  <c:v>315.55</c:v>
                </c:pt>
                <c:pt idx="25871">
                  <c:v>205.03</c:v>
                </c:pt>
                <c:pt idx="25872">
                  <c:v>668.99</c:v>
                </c:pt>
                <c:pt idx="25873">
                  <c:v>346.65</c:v>
                </c:pt>
                <c:pt idx="25874">
                  <c:v>110.98</c:v>
                </c:pt>
                <c:pt idx="25875">
                  <c:v>348.18</c:v>
                </c:pt>
                <c:pt idx="25876">
                  <c:v>712.49</c:v>
                </c:pt>
                <c:pt idx="25877">
                  <c:v>284.97000000000003</c:v>
                </c:pt>
                <c:pt idx="25878">
                  <c:v>348.65</c:v>
                </c:pt>
                <c:pt idx="25879">
                  <c:v>57.83</c:v>
                </c:pt>
                <c:pt idx="25880">
                  <c:v>317.51</c:v>
                </c:pt>
                <c:pt idx="25881">
                  <c:v>494.95</c:v>
                </c:pt>
                <c:pt idx="25882">
                  <c:v>724.89</c:v>
                </c:pt>
                <c:pt idx="25883">
                  <c:v>434.21</c:v>
                </c:pt>
                <c:pt idx="25884">
                  <c:v>832.75</c:v>
                </c:pt>
                <c:pt idx="25885">
                  <c:v>554.99</c:v>
                </c:pt>
                <c:pt idx="25886">
                  <c:v>267.13</c:v>
                </c:pt>
                <c:pt idx="25887">
                  <c:v>17.66</c:v>
                </c:pt>
                <c:pt idx="25888">
                  <c:v>14.04</c:v>
                </c:pt>
                <c:pt idx="25889">
                  <c:v>510.99</c:v>
                </c:pt>
                <c:pt idx="25890">
                  <c:v>715.44</c:v>
                </c:pt>
                <c:pt idx="25891">
                  <c:v>142.80000000000001</c:v>
                </c:pt>
                <c:pt idx="25892">
                  <c:v>232.53</c:v>
                </c:pt>
                <c:pt idx="25893">
                  <c:v>691.69</c:v>
                </c:pt>
                <c:pt idx="25894">
                  <c:v>404.57</c:v>
                </c:pt>
                <c:pt idx="25895">
                  <c:v>579.62</c:v>
                </c:pt>
                <c:pt idx="25896">
                  <c:v>400.34</c:v>
                </c:pt>
                <c:pt idx="25897">
                  <c:v>695.7</c:v>
                </c:pt>
                <c:pt idx="25898">
                  <c:v>102.58</c:v>
                </c:pt>
                <c:pt idx="25899">
                  <c:v>662.47</c:v>
                </c:pt>
                <c:pt idx="25900">
                  <c:v>616.29999999999995</c:v>
                </c:pt>
                <c:pt idx="25901">
                  <c:v>764.38</c:v>
                </c:pt>
                <c:pt idx="25902">
                  <c:v>614.23</c:v>
                </c:pt>
                <c:pt idx="25903">
                  <c:v>636.66</c:v>
                </c:pt>
                <c:pt idx="25904">
                  <c:v>331.98</c:v>
                </c:pt>
                <c:pt idx="25905">
                  <c:v>381.66</c:v>
                </c:pt>
                <c:pt idx="25906">
                  <c:v>404.28</c:v>
                </c:pt>
                <c:pt idx="25907">
                  <c:v>234.09</c:v>
                </c:pt>
                <c:pt idx="25908">
                  <c:v>707.67</c:v>
                </c:pt>
                <c:pt idx="25909">
                  <c:v>1128.96</c:v>
                </c:pt>
                <c:pt idx="25910">
                  <c:v>234.32</c:v>
                </c:pt>
                <c:pt idx="25911">
                  <c:v>617.20000000000005</c:v>
                </c:pt>
                <c:pt idx="25912">
                  <c:v>710.85</c:v>
                </c:pt>
                <c:pt idx="25913">
                  <c:v>213.1</c:v>
                </c:pt>
                <c:pt idx="25914">
                  <c:v>219.81</c:v>
                </c:pt>
                <c:pt idx="25915">
                  <c:v>637.9</c:v>
                </c:pt>
                <c:pt idx="25916">
                  <c:v>472.29</c:v>
                </c:pt>
                <c:pt idx="25917">
                  <c:v>220.43</c:v>
                </c:pt>
                <c:pt idx="25918">
                  <c:v>810.43</c:v>
                </c:pt>
                <c:pt idx="25919">
                  <c:v>275.33</c:v>
                </c:pt>
                <c:pt idx="25920">
                  <c:v>547.24</c:v>
                </c:pt>
                <c:pt idx="25921">
                  <c:v>215.74</c:v>
                </c:pt>
                <c:pt idx="25922">
                  <c:v>458.74</c:v>
                </c:pt>
                <c:pt idx="25923">
                  <c:v>632.88</c:v>
                </c:pt>
                <c:pt idx="25924">
                  <c:v>1407.85</c:v>
                </c:pt>
                <c:pt idx="25925">
                  <c:v>808.23</c:v>
                </c:pt>
                <c:pt idx="25926">
                  <c:v>285.35000000000002</c:v>
                </c:pt>
                <c:pt idx="25927">
                  <c:v>537.12</c:v>
                </c:pt>
                <c:pt idx="25928">
                  <c:v>968.08</c:v>
                </c:pt>
                <c:pt idx="25929">
                  <c:v>341.09</c:v>
                </c:pt>
                <c:pt idx="25930">
                  <c:v>865.24</c:v>
                </c:pt>
                <c:pt idx="25931">
                  <c:v>231.89</c:v>
                </c:pt>
                <c:pt idx="25932">
                  <c:v>384.22</c:v>
                </c:pt>
                <c:pt idx="25933">
                  <c:v>466.9</c:v>
                </c:pt>
                <c:pt idx="25934">
                  <c:v>245.64</c:v>
                </c:pt>
                <c:pt idx="25935">
                  <c:v>726.78</c:v>
                </c:pt>
                <c:pt idx="25936">
                  <c:v>1022.48</c:v>
                </c:pt>
                <c:pt idx="25937">
                  <c:v>612.1</c:v>
                </c:pt>
                <c:pt idx="25938">
                  <c:v>672.71</c:v>
                </c:pt>
                <c:pt idx="25939">
                  <c:v>536.1</c:v>
                </c:pt>
                <c:pt idx="25940">
                  <c:v>749.13</c:v>
                </c:pt>
                <c:pt idx="25941">
                  <c:v>827.83</c:v>
                </c:pt>
                <c:pt idx="25942">
                  <c:v>943.79</c:v>
                </c:pt>
                <c:pt idx="25943">
                  <c:v>1202.04</c:v>
                </c:pt>
                <c:pt idx="25944">
                  <c:v>684.5</c:v>
                </c:pt>
                <c:pt idx="25945">
                  <c:v>610.37</c:v>
                </c:pt>
                <c:pt idx="25946">
                  <c:v>755.98</c:v>
                </c:pt>
                <c:pt idx="25947">
                  <c:v>1022.59</c:v>
                </c:pt>
                <c:pt idx="25948">
                  <c:v>1436.69</c:v>
                </c:pt>
                <c:pt idx="25949">
                  <c:v>934.94</c:v>
                </c:pt>
                <c:pt idx="25950">
                  <c:v>862.4</c:v>
                </c:pt>
                <c:pt idx="25951">
                  <c:v>1567.82</c:v>
                </c:pt>
                <c:pt idx="25952">
                  <c:v>975.93</c:v>
                </c:pt>
                <c:pt idx="25953">
                  <c:v>1135.1400000000001</c:v>
                </c:pt>
                <c:pt idx="25954">
                  <c:v>1259.6099999999999</c:v>
                </c:pt>
                <c:pt idx="25955">
                  <c:v>1999.42</c:v>
                </c:pt>
                <c:pt idx="25956">
                  <c:v>1308.75</c:v>
                </c:pt>
                <c:pt idx="25957">
                  <c:v>1041.5999999999999</c:v>
                </c:pt>
                <c:pt idx="25958">
                  <c:v>1032.8900000000001</c:v>
                </c:pt>
                <c:pt idx="25959">
                  <c:v>2058.31</c:v>
                </c:pt>
                <c:pt idx="25960">
                  <c:v>1524.63</c:v>
                </c:pt>
                <c:pt idx="25961">
                  <c:v>1543.11</c:v>
                </c:pt>
                <c:pt idx="25962">
                  <c:v>1454.88</c:v>
                </c:pt>
                <c:pt idx="25963">
                  <c:v>1375.95</c:v>
                </c:pt>
                <c:pt idx="25964">
                  <c:v>1262.8900000000001</c:v>
                </c:pt>
                <c:pt idx="25965">
                  <c:v>1657.73</c:v>
                </c:pt>
                <c:pt idx="25966">
                  <c:v>1367.38</c:v>
                </c:pt>
                <c:pt idx="25967">
                  <c:v>1279.83</c:v>
                </c:pt>
                <c:pt idx="25968">
                  <c:v>1742.09</c:v>
                </c:pt>
                <c:pt idx="25969">
                  <c:v>1148.99</c:v>
                </c:pt>
                <c:pt idx="25970">
                  <c:v>1338.61</c:v>
                </c:pt>
                <c:pt idx="25971">
                  <c:v>2287.83</c:v>
                </c:pt>
                <c:pt idx="25972">
                  <c:v>877.63</c:v>
                </c:pt>
                <c:pt idx="25973">
                  <c:v>1092.71</c:v>
                </c:pt>
                <c:pt idx="25974">
                  <c:v>1879.14</c:v>
                </c:pt>
                <c:pt idx="25975">
                  <c:v>1530.07</c:v>
                </c:pt>
                <c:pt idx="25976">
                  <c:v>1375.93</c:v>
                </c:pt>
                <c:pt idx="25977">
                  <c:v>1097.6199999999999</c:v>
                </c:pt>
                <c:pt idx="25978">
                  <c:v>1037.79</c:v>
                </c:pt>
                <c:pt idx="25979">
                  <c:v>1724.35</c:v>
                </c:pt>
                <c:pt idx="25980">
                  <c:v>1847.48</c:v>
                </c:pt>
                <c:pt idx="25981">
                  <c:v>1531.5</c:v>
                </c:pt>
                <c:pt idx="25982">
                  <c:v>1770.93</c:v>
                </c:pt>
                <c:pt idx="25983">
                  <c:v>1583.61</c:v>
                </c:pt>
                <c:pt idx="25984">
                  <c:v>2625.62</c:v>
                </c:pt>
                <c:pt idx="25985">
                  <c:v>2268.4699999999998</c:v>
                </c:pt>
                <c:pt idx="25986">
                  <c:v>3721.52</c:v>
                </c:pt>
                <c:pt idx="25987">
                  <c:v>2584.4499999999998</c:v>
                </c:pt>
                <c:pt idx="25988">
                  <c:v>2280.98</c:v>
                </c:pt>
                <c:pt idx="25989">
                  <c:v>2442.35</c:v>
                </c:pt>
                <c:pt idx="25990">
                  <c:v>1978.15</c:v>
                </c:pt>
                <c:pt idx="25991">
                  <c:v>1807.4</c:v>
                </c:pt>
                <c:pt idx="25992">
                  <c:v>2716.3</c:v>
                </c:pt>
                <c:pt idx="25993">
                  <c:v>1581.44</c:v>
                </c:pt>
                <c:pt idx="25994">
                  <c:v>2502.77</c:v>
                </c:pt>
                <c:pt idx="25995">
                  <c:v>2304.88</c:v>
                </c:pt>
                <c:pt idx="25996">
                  <c:v>1734.95</c:v>
                </c:pt>
                <c:pt idx="25997">
                  <c:v>2278.5500000000002</c:v>
                </c:pt>
                <c:pt idx="25998">
                  <c:v>2858.17</c:v>
                </c:pt>
                <c:pt idx="25999">
                  <c:v>2458.87</c:v>
                </c:pt>
                <c:pt idx="26000">
                  <c:v>3826.44</c:v>
                </c:pt>
                <c:pt idx="26001">
                  <c:v>1498.11</c:v>
                </c:pt>
                <c:pt idx="26002">
                  <c:v>1492.5</c:v>
                </c:pt>
                <c:pt idx="26003">
                  <c:v>1299.98</c:v>
                </c:pt>
                <c:pt idx="26004">
                  <c:v>1934.12</c:v>
                </c:pt>
                <c:pt idx="26005">
                  <c:v>2209.84</c:v>
                </c:pt>
                <c:pt idx="26006">
                  <c:v>1448.22</c:v>
                </c:pt>
                <c:pt idx="26007">
                  <c:v>1370.1</c:v>
                </c:pt>
                <c:pt idx="26008">
                  <c:v>1642.29</c:v>
                </c:pt>
                <c:pt idx="26009">
                  <c:v>1623.92</c:v>
                </c:pt>
                <c:pt idx="26010">
                  <c:v>1824.63</c:v>
                </c:pt>
                <c:pt idx="26011">
                  <c:v>1795.38</c:v>
                </c:pt>
                <c:pt idx="26012">
                  <c:v>1777.52</c:v>
                </c:pt>
                <c:pt idx="26013">
                  <c:v>2037.07</c:v>
                </c:pt>
                <c:pt idx="26014">
                  <c:v>1737.26</c:v>
                </c:pt>
                <c:pt idx="26015">
                  <c:v>1901.93</c:v>
                </c:pt>
                <c:pt idx="26016">
                  <c:v>1782.38</c:v>
                </c:pt>
                <c:pt idx="26017">
                  <c:v>2041.47</c:v>
                </c:pt>
                <c:pt idx="26018">
                  <c:v>2138.16</c:v>
                </c:pt>
                <c:pt idx="26019">
                  <c:v>2959.73</c:v>
                </c:pt>
                <c:pt idx="26020">
                  <c:v>460.1</c:v>
                </c:pt>
                <c:pt idx="26021">
                  <c:v>1072.6400000000001</c:v>
                </c:pt>
                <c:pt idx="26022">
                  <c:v>1883.28</c:v>
                </c:pt>
                <c:pt idx="26023">
                  <c:v>2224.48</c:v>
                </c:pt>
                <c:pt idx="26024">
                  <c:v>1931.63</c:v>
                </c:pt>
                <c:pt idx="26025">
                  <c:v>1679.85</c:v>
                </c:pt>
                <c:pt idx="26026">
                  <c:v>1480.92</c:v>
                </c:pt>
                <c:pt idx="26027">
                  <c:v>2007.28</c:v>
                </c:pt>
                <c:pt idx="26028">
                  <c:v>2166.4499999999998</c:v>
                </c:pt>
                <c:pt idx="26029">
                  <c:v>1100.76</c:v>
                </c:pt>
                <c:pt idx="26030">
                  <c:v>2003.7</c:v>
                </c:pt>
                <c:pt idx="26031">
                  <c:v>1830.61</c:v>
                </c:pt>
                <c:pt idx="26032">
                  <c:v>1225.1600000000001</c:v>
                </c:pt>
                <c:pt idx="26033">
                  <c:v>2339.9699999999998</c:v>
                </c:pt>
                <c:pt idx="26034">
                  <c:v>1685.54</c:v>
                </c:pt>
                <c:pt idx="26035">
                  <c:v>1549.32</c:v>
                </c:pt>
                <c:pt idx="26036">
                  <c:v>974.43</c:v>
                </c:pt>
                <c:pt idx="26037">
                  <c:v>1398.32</c:v>
                </c:pt>
                <c:pt idx="26038">
                  <c:v>1133.94</c:v>
                </c:pt>
                <c:pt idx="26039">
                  <c:v>1578.04</c:v>
                </c:pt>
                <c:pt idx="26040">
                  <c:v>1993.14</c:v>
                </c:pt>
                <c:pt idx="26041">
                  <c:v>1736.37</c:v>
                </c:pt>
                <c:pt idx="26042">
                  <c:v>1772.75</c:v>
                </c:pt>
                <c:pt idx="26043">
                  <c:v>1946.52</c:v>
                </c:pt>
                <c:pt idx="26044">
                  <c:v>2530.19</c:v>
                </c:pt>
                <c:pt idx="26045">
                  <c:v>2671.02</c:v>
                </c:pt>
                <c:pt idx="26046">
                  <c:v>1809.16</c:v>
                </c:pt>
                <c:pt idx="26047">
                  <c:v>1893.43</c:v>
                </c:pt>
                <c:pt idx="26048">
                  <c:v>2068.7199999999998</c:v>
                </c:pt>
                <c:pt idx="26049">
                  <c:v>1440.39</c:v>
                </c:pt>
                <c:pt idx="26050">
                  <c:v>1024.95</c:v>
                </c:pt>
                <c:pt idx="26051">
                  <c:v>1624.49</c:v>
                </c:pt>
                <c:pt idx="26052">
                  <c:v>1491.7</c:v>
                </c:pt>
                <c:pt idx="26053">
                  <c:v>2051.5500000000002</c:v>
                </c:pt>
                <c:pt idx="26054">
                  <c:v>2254.6999999999998</c:v>
                </c:pt>
                <c:pt idx="26055">
                  <c:v>1660.07</c:v>
                </c:pt>
                <c:pt idx="26056">
                  <c:v>2488.9699999999998</c:v>
                </c:pt>
                <c:pt idx="26057">
                  <c:v>1528.96</c:v>
                </c:pt>
                <c:pt idx="26058">
                  <c:v>3177.63</c:v>
                </c:pt>
                <c:pt idx="26059">
                  <c:v>1441.19</c:v>
                </c:pt>
                <c:pt idx="26060">
                  <c:v>2108.5700000000002</c:v>
                </c:pt>
                <c:pt idx="26061">
                  <c:v>2263.7199999999998</c:v>
                </c:pt>
                <c:pt idx="26062">
                  <c:v>2541.84</c:v>
                </c:pt>
                <c:pt idx="26063">
                  <c:v>2632.82</c:v>
                </c:pt>
                <c:pt idx="26064">
                  <c:v>1648.12</c:v>
                </c:pt>
                <c:pt idx="26065">
                  <c:v>1313.52</c:v>
                </c:pt>
                <c:pt idx="26066">
                  <c:v>1528.12</c:v>
                </c:pt>
                <c:pt idx="26067">
                  <c:v>2233.5500000000002</c:v>
                </c:pt>
                <c:pt idx="26068">
                  <c:v>1432.42</c:v>
                </c:pt>
                <c:pt idx="26069">
                  <c:v>1395.38</c:v>
                </c:pt>
                <c:pt idx="26070">
                  <c:v>1990.04</c:v>
                </c:pt>
                <c:pt idx="26071">
                  <c:v>1901.5</c:v>
                </c:pt>
                <c:pt idx="26072">
                  <c:v>2115.92</c:v>
                </c:pt>
                <c:pt idx="26073">
                  <c:v>1555.27</c:v>
                </c:pt>
                <c:pt idx="26074">
                  <c:v>1268.74</c:v>
                </c:pt>
                <c:pt idx="26075">
                  <c:v>1683</c:v>
                </c:pt>
                <c:pt idx="26076">
                  <c:v>1925.01</c:v>
                </c:pt>
                <c:pt idx="26077">
                  <c:v>2088.4499999999998</c:v>
                </c:pt>
                <c:pt idx="26078">
                  <c:v>1145.47</c:v>
                </c:pt>
                <c:pt idx="26079">
                  <c:v>1892.93</c:v>
                </c:pt>
                <c:pt idx="26080">
                  <c:v>1948.04</c:v>
                </c:pt>
                <c:pt idx="26081">
                  <c:v>1445.32</c:v>
                </c:pt>
                <c:pt idx="26082">
                  <c:v>2033.52</c:v>
                </c:pt>
                <c:pt idx="26083">
                  <c:v>1588.45</c:v>
                </c:pt>
                <c:pt idx="26084">
                  <c:v>1624.01</c:v>
                </c:pt>
                <c:pt idx="26085">
                  <c:v>2126.41</c:v>
                </c:pt>
                <c:pt idx="26086">
                  <c:v>2337.41</c:v>
                </c:pt>
                <c:pt idx="26087">
                  <c:v>1398.65</c:v>
                </c:pt>
                <c:pt idx="26088">
                  <c:v>2065.25</c:v>
                </c:pt>
                <c:pt idx="26089">
                  <c:v>2522.88</c:v>
                </c:pt>
                <c:pt idx="26090">
                  <c:v>2215.34</c:v>
                </c:pt>
                <c:pt idx="26091">
                  <c:v>2357.98</c:v>
                </c:pt>
                <c:pt idx="26092">
                  <c:v>1873.71</c:v>
                </c:pt>
                <c:pt idx="26093">
                  <c:v>1551.44</c:v>
                </c:pt>
                <c:pt idx="26094">
                  <c:v>1956.18</c:v>
                </c:pt>
                <c:pt idx="26095">
                  <c:v>1456.2</c:v>
                </c:pt>
                <c:pt idx="26096">
                  <c:v>2278.36</c:v>
                </c:pt>
                <c:pt idx="26097">
                  <c:v>1602.31</c:v>
                </c:pt>
                <c:pt idx="26098">
                  <c:v>2069.5100000000002</c:v>
                </c:pt>
                <c:pt idx="26099">
                  <c:v>2006.24</c:v>
                </c:pt>
                <c:pt idx="26100">
                  <c:v>1787.41</c:v>
                </c:pt>
                <c:pt idx="26101">
                  <c:v>2750.79</c:v>
                </c:pt>
                <c:pt idx="26102">
                  <c:v>2107.04</c:v>
                </c:pt>
                <c:pt idx="26103">
                  <c:v>2551.1799999999998</c:v>
                </c:pt>
                <c:pt idx="26104">
                  <c:v>1806.14</c:v>
                </c:pt>
                <c:pt idx="26105">
                  <c:v>2531.44</c:v>
                </c:pt>
                <c:pt idx="26106">
                  <c:v>1374.8</c:v>
                </c:pt>
                <c:pt idx="26107">
                  <c:v>1793.48</c:v>
                </c:pt>
                <c:pt idx="26108">
                  <c:v>1507.02</c:v>
                </c:pt>
                <c:pt idx="26109">
                  <c:v>2556.8200000000002</c:v>
                </c:pt>
                <c:pt idx="26110">
                  <c:v>2047.3</c:v>
                </c:pt>
                <c:pt idx="26111">
                  <c:v>2142.1</c:v>
                </c:pt>
                <c:pt idx="26112">
                  <c:v>2478.63</c:v>
                </c:pt>
                <c:pt idx="26113">
                  <c:v>1468.5</c:v>
                </c:pt>
                <c:pt idx="26114">
                  <c:v>1542.22</c:v>
                </c:pt>
                <c:pt idx="26115">
                  <c:v>2163.77</c:v>
                </c:pt>
                <c:pt idx="26116">
                  <c:v>1868.92</c:v>
                </c:pt>
                <c:pt idx="26117">
                  <c:v>838.49</c:v>
                </c:pt>
                <c:pt idx="26118">
                  <c:v>2308.15</c:v>
                </c:pt>
                <c:pt idx="26119">
                  <c:v>2222.2800000000002</c:v>
                </c:pt>
                <c:pt idx="26120">
                  <c:v>1807.83</c:v>
                </c:pt>
                <c:pt idx="26121">
                  <c:v>2040.09</c:v>
                </c:pt>
                <c:pt idx="26122">
                  <c:v>2145.7199999999998</c:v>
                </c:pt>
                <c:pt idx="26123">
                  <c:v>1521.46</c:v>
                </c:pt>
                <c:pt idx="26124">
                  <c:v>2257.6</c:v>
                </c:pt>
                <c:pt idx="26125">
                  <c:v>1823.47</c:v>
                </c:pt>
                <c:pt idx="26126">
                  <c:v>1545.83</c:v>
                </c:pt>
                <c:pt idx="26127">
                  <c:v>1040.3599999999999</c:v>
                </c:pt>
                <c:pt idx="26128">
                  <c:v>1813.58</c:v>
                </c:pt>
                <c:pt idx="26129">
                  <c:v>2530.6</c:v>
                </c:pt>
                <c:pt idx="26130">
                  <c:v>1712.53</c:v>
                </c:pt>
                <c:pt idx="26131">
                  <c:v>2554.81</c:v>
                </c:pt>
                <c:pt idx="26132">
                  <c:v>2294.8000000000002</c:v>
                </c:pt>
                <c:pt idx="26133">
                  <c:v>1307.2</c:v>
                </c:pt>
                <c:pt idx="26134">
                  <c:v>1714.74</c:v>
                </c:pt>
                <c:pt idx="26135">
                  <c:v>2248.3000000000002</c:v>
                </c:pt>
                <c:pt idx="26136">
                  <c:v>1821.36</c:v>
                </c:pt>
                <c:pt idx="26137">
                  <c:v>1945.39</c:v>
                </c:pt>
                <c:pt idx="26138">
                  <c:v>2152.0100000000002</c:v>
                </c:pt>
                <c:pt idx="26139">
                  <c:v>1890.8</c:v>
                </c:pt>
                <c:pt idx="26140">
                  <c:v>2164.0700000000002</c:v>
                </c:pt>
                <c:pt idx="26141">
                  <c:v>1484.64</c:v>
                </c:pt>
                <c:pt idx="26142">
                  <c:v>1411.35</c:v>
                </c:pt>
                <c:pt idx="26143">
                  <c:v>2763.94</c:v>
                </c:pt>
                <c:pt idx="26144">
                  <c:v>1710.82</c:v>
                </c:pt>
                <c:pt idx="26145">
                  <c:v>2844.78</c:v>
                </c:pt>
                <c:pt idx="26146">
                  <c:v>1171.3900000000001</c:v>
                </c:pt>
                <c:pt idx="26147">
                  <c:v>2840.09</c:v>
                </c:pt>
                <c:pt idx="26148">
                  <c:v>2054.38</c:v>
                </c:pt>
                <c:pt idx="26149">
                  <c:v>2107.7600000000002</c:v>
                </c:pt>
                <c:pt idx="26150">
                  <c:v>1754.81</c:v>
                </c:pt>
                <c:pt idx="26151">
                  <c:v>2125.67</c:v>
                </c:pt>
                <c:pt idx="26152">
                  <c:v>1358.43</c:v>
                </c:pt>
                <c:pt idx="26153">
                  <c:v>1479.61</c:v>
                </c:pt>
                <c:pt idx="26154">
                  <c:v>1407.24</c:v>
                </c:pt>
                <c:pt idx="26155">
                  <c:v>1780.4</c:v>
                </c:pt>
                <c:pt idx="26156">
                  <c:v>1986.97</c:v>
                </c:pt>
                <c:pt idx="26157">
                  <c:v>2518.87</c:v>
                </c:pt>
                <c:pt idx="26158">
                  <c:v>1909.26</c:v>
                </c:pt>
                <c:pt idx="26159">
                  <c:v>1398.34</c:v>
                </c:pt>
                <c:pt idx="26160">
                  <c:v>1727.99</c:v>
                </c:pt>
                <c:pt idx="26161">
                  <c:v>1793.5</c:v>
                </c:pt>
                <c:pt idx="26162">
                  <c:v>1514.01</c:v>
                </c:pt>
                <c:pt idx="26163">
                  <c:v>1720.05</c:v>
                </c:pt>
                <c:pt idx="26164">
                  <c:v>2389.52</c:v>
                </c:pt>
                <c:pt idx="26165">
                  <c:v>1573.92</c:v>
                </c:pt>
                <c:pt idx="26166">
                  <c:v>1959.8</c:v>
                </c:pt>
                <c:pt idx="26167">
                  <c:v>1520.13</c:v>
                </c:pt>
                <c:pt idx="26168">
                  <c:v>1822.14</c:v>
                </c:pt>
                <c:pt idx="26169">
                  <c:v>1664.43</c:v>
                </c:pt>
                <c:pt idx="26170">
                  <c:v>1969.73</c:v>
                </c:pt>
                <c:pt idx="26171">
                  <c:v>1821.2</c:v>
                </c:pt>
                <c:pt idx="26172">
                  <c:v>1930.14</c:v>
                </c:pt>
                <c:pt idx="26173">
                  <c:v>2228.5500000000002</c:v>
                </c:pt>
                <c:pt idx="26174">
                  <c:v>1701.45</c:v>
                </c:pt>
                <c:pt idx="26175">
                  <c:v>1465.12</c:v>
                </c:pt>
                <c:pt idx="26176">
                  <c:v>1553.21</c:v>
                </c:pt>
                <c:pt idx="26177">
                  <c:v>2004.23</c:v>
                </c:pt>
                <c:pt idx="26178">
                  <c:v>1521.06</c:v>
                </c:pt>
                <c:pt idx="26179">
                  <c:v>1409.59</c:v>
                </c:pt>
                <c:pt idx="26180">
                  <c:v>1584.43</c:v>
                </c:pt>
                <c:pt idx="26181">
                  <c:v>2104.9499999999998</c:v>
                </c:pt>
                <c:pt idx="26182">
                  <c:v>2048.5100000000002</c:v>
                </c:pt>
                <c:pt idx="26183">
                  <c:v>2231.58</c:v>
                </c:pt>
                <c:pt idx="26184">
                  <c:v>2184.37</c:v>
                </c:pt>
                <c:pt idx="26185">
                  <c:v>1620.99</c:v>
                </c:pt>
                <c:pt idx="26186">
                  <c:v>1507.21</c:v>
                </c:pt>
                <c:pt idx="26187">
                  <c:v>2143.52</c:v>
                </c:pt>
                <c:pt idx="26188">
                  <c:v>3527.52</c:v>
                </c:pt>
                <c:pt idx="26189">
                  <c:v>3401.21</c:v>
                </c:pt>
                <c:pt idx="26190">
                  <c:v>2499.59</c:v>
                </c:pt>
                <c:pt idx="26191">
                  <c:v>1661.59</c:v>
                </c:pt>
                <c:pt idx="26192">
                  <c:v>1432.35</c:v>
                </c:pt>
                <c:pt idx="26193">
                  <c:v>2792.16</c:v>
                </c:pt>
                <c:pt idx="26194">
                  <c:v>1060.8599999999999</c:v>
                </c:pt>
                <c:pt idx="26195">
                  <c:v>1583.21</c:v>
                </c:pt>
                <c:pt idx="26196">
                  <c:v>1904.32</c:v>
                </c:pt>
                <c:pt idx="26197">
                  <c:v>2145.9499999999998</c:v>
                </c:pt>
                <c:pt idx="26198">
                  <c:v>1626.34</c:v>
                </c:pt>
                <c:pt idx="26199">
                  <c:v>1341.72</c:v>
                </c:pt>
                <c:pt idx="26200">
                  <c:v>2114.17</c:v>
                </c:pt>
                <c:pt idx="26201">
                  <c:v>1320.07</c:v>
                </c:pt>
                <c:pt idx="26202">
                  <c:v>1978.03</c:v>
                </c:pt>
                <c:pt idx="26203">
                  <c:v>2637.7</c:v>
                </c:pt>
                <c:pt idx="26204">
                  <c:v>1946.53</c:v>
                </c:pt>
                <c:pt idx="26205">
                  <c:v>1996.3</c:v>
                </c:pt>
                <c:pt idx="26206">
                  <c:v>1632.09</c:v>
                </c:pt>
                <c:pt idx="26207">
                  <c:v>1576.35</c:v>
                </c:pt>
                <c:pt idx="26208">
                  <c:v>2216.1</c:v>
                </c:pt>
                <c:pt idx="26209">
                  <c:v>2063.7800000000002</c:v>
                </c:pt>
                <c:pt idx="26210">
                  <c:v>1203.71</c:v>
                </c:pt>
                <c:pt idx="26211">
                  <c:v>1178.4000000000001</c:v>
                </c:pt>
                <c:pt idx="26212">
                  <c:v>2419.41</c:v>
                </c:pt>
                <c:pt idx="26213">
                  <c:v>2019.49</c:v>
                </c:pt>
                <c:pt idx="26214">
                  <c:v>1802.18</c:v>
                </c:pt>
                <c:pt idx="26215">
                  <c:v>1442.38</c:v>
                </c:pt>
                <c:pt idx="26216">
                  <c:v>1626.62</c:v>
                </c:pt>
                <c:pt idx="26217">
                  <c:v>1635.59</c:v>
                </c:pt>
                <c:pt idx="26218">
                  <c:v>1359.01</c:v>
                </c:pt>
                <c:pt idx="26219">
                  <c:v>1108.4100000000001</c:v>
                </c:pt>
                <c:pt idx="26220">
                  <c:v>2062.27</c:v>
                </c:pt>
                <c:pt idx="26221">
                  <c:v>2465.84</c:v>
                </c:pt>
                <c:pt idx="26222">
                  <c:v>2432.67</c:v>
                </c:pt>
                <c:pt idx="26223">
                  <c:v>1867.97</c:v>
                </c:pt>
                <c:pt idx="26224">
                  <c:v>1487.91</c:v>
                </c:pt>
                <c:pt idx="26225">
                  <c:v>2911.53</c:v>
                </c:pt>
                <c:pt idx="26226">
                  <c:v>2105.19</c:v>
                </c:pt>
                <c:pt idx="26227">
                  <c:v>1392.77</c:v>
                </c:pt>
                <c:pt idx="26228">
                  <c:v>1484.58</c:v>
                </c:pt>
                <c:pt idx="26229">
                  <c:v>676.02</c:v>
                </c:pt>
                <c:pt idx="26230">
                  <c:v>1774.47</c:v>
                </c:pt>
                <c:pt idx="26231">
                  <c:v>5623.42</c:v>
                </c:pt>
                <c:pt idx="26232">
                  <c:v>2230.0300000000002</c:v>
                </c:pt>
                <c:pt idx="26233">
                  <c:v>1732.37</c:v>
                </c:pt>
                <c:pt idx="26234">
                  <c:v>1409.65</c:v>
                </c:pt>
                <c:pt idx="26235">
                  <c:v>1473.36</c:v>
                </c:pt>
                <c:pt idx="26236">
                  <c:v>2284.25</c:v>
                </c:pt>
                <c:pt idx="26237">
                  <c:v>1397.98</c:v>
                </c:pt>
                <c:pt idx="26238">
                  <c:v>2766.43</c:v>
                </c:pt>
                <c:pt idx="26239">
                  <c:v>1852.4</c:v>
                </c:pt>
                <c:pt idx="26240">
                  <c:v>1651.57</c:v>
                </c:pt>
                <c:pt idx="26241">
                  <c:v>1827.11</c:v>
                </c:pt>
                <c:pt idx="26242">
                  <c:v>2427.75</c:v>
                </c:pt>
                <c:pt idx="26243">
                  <c:v>1740.41</c:v>
                </c:pt>
                <c:pt idx="26244">
                  <c:v>1731.52</c:v>
                </c:pt>
                <c:pt idx="26245">
                  <c:v>2397.8000000000002</c:v>
                </c:pt>
                <c:pt idx="26246">
                  <c:v>2047.88</c:v>
                </c:pt>
                <c:pt idx="26247">
                  <c:v>1608.25</c:v>
                </c:pt>
                <c:pt idx="26248">
                  <c:v>2159.86</c:v>
                </c:pt>
                <c:pt idx="26249">
                  <c:v>2059.1799999999998</c:v>
                </c:pt>
                <c:pt idx="26250">
                  <c:v>2143.4299999999998</c:v>
                </c:pt>
                <c:pt idx="26251">
                  <c:v>1777.27</c:v>
                </c:pt>
                <c:pt idx="26252">
                  <c:v>2198.7600000000002</c:v>
                </c:pt>
                <c:pt idx="26253">
                  <c:v>2415.73</c:v>
                </c:pt>
                <c:pt idx="26254">
                  <c:v>1370.44</c:v>
                </c:pt>
                <c:pt idx="26255">
                  <c:v>2188.89</c:v>
                </c:pt>
                <c:pt idx="26256">
                  <c:v>1459.47</c:v>
                </c:pt>
                <c:pt idx="26257">
                  <c:v>1675</c:v>
                </c:pt>
                <c:pt idx="26258">
                  <c:v>1819.39</c:v>
                </c:pt>
                <c:pt idx="26259">
                  <c:v>2467.52</c:v>
                </c:pt>
                <c:pt idx="26260">
                  <c:v>1894.96</c:v>
                </c:pt>
                <c:pt idx="26261">
                  <c:v>1836.64</c:v>
                </c:pt>
                <c:pt idx="26262">
                  <c:v>1729.35</c:v>
                </c:pt>
                <c:pt idx="26263">
                  <c:v>2006.19</c:v>
                </c:pt>
                <c:pt idx="26264">
                  <c:v>1439.82</c:v>
                </c:pt>
                <c:pt idx="26265">
                  <c:v>1658.35</c:v>
                </c:pt>
                <c:pt idx="26266">
                  <c:v>1603.72</c:v>
                </c:pt>
                <c:pt idx="26267">
                  <c:v>676.05</c:v>
                </c:pt>
                <c:pt idx="26268">
                  <c:v>1003.19</c:v>
                </c:pt>
                <c:pt idx="26269">
                  <c:v>1808.2</c:v>
                </c:pt>
                <c:pt idx="26270">
                  <c:v>2200.86</c:v>
                </c:pt>
                <c:pt idx="26271">
                  <c:v>2295.44</c:v>
                </c:pt>
                <c:pt idx="26272">
                  <c:v>1515.71</c:v>
                </c:pt>
                <c:pt idx="26273">
                  <c:v>2614.12</c:v>
                </c:pt>
                <c:pt idx="26274">
                  <c:v>3102.59</c:v>
                </c:pt>
                <c:pt idx="26275">
                  <c:v>1456.77</c:v>
                </c:pt>
                <c:pt idx="26276">
                  <c:v>1594.12</c:v>
                </c:pt>
                <c:pt idx="26277">
                  <c:v>1450.66</c:v>
                </c:pt>
                <c:pt idx="26278">
                  <c:v>2022.21</c:v>
                </c:pt>
                <c:pt idx="26279">
                  <c:v>1705.18</c:v>
                </c:pt>
                <c:pt idx="26280">
                  <c:v>1605.37</c:v>
                </c:pt>
                <c:pt idx="26281">
                  <c:v>1645.38</c:v>
                </c:pt>
                <c:pt idx="26282">
                  <c:v>2039.04</c:v>
                </c:pt>
                <c:pt idx="26283">
                  <c:v>1928.92</c:v>
                </c:pt>
                <c:pt idx="26284">
                  <c:v>1616.15</c:v>
                </c:pt>
                <c:pt idx="26285">
                  <c:v>1652.84</c:v>
                </c:pt>
                <c:pt idx="26286">
                  <c:v>1586.26</c:v>
                </c:pt>
                <c:pt idx="26287">
                  <c:v>1418.48</c:v>
                </c:pt>
                <c:pt idx="26288">
                  <c:v>1974.68</c:v>
                </c:pt>
                <c:pt idx="26289">
                  <c:v>2370.5300000000002</c:v>
                </c:pt>
                <c:pt idx="26290">
                  <c:v>2311.9499999999998</c:v>
                </c:pt>
                <c:pt idx="26291">
                  <c:v>1911.49</c:v>
                </c:pt>
                <c:pt idx="26292">
                  <c:v>1922.49</c:v>
                </c:pt>
                <c:pt idx="26293">
                  <c:v>2302.0100000000002</c:v>
                </c:pt>
                <c:pt idx="26294">
                  <c:v>1791.8</c:v>
                </c:pt>
                <c:pt idx="26295">
                  <c:v>1837.53</c:v>
                </c:pt>
                <c:pt idx="26296">
                  <c:v>1822.08</c:v>
                </c:pt>
                <c:pt idx="26297">
                  <c:v>1737.02</c:v>
                </c:pt>
                <c:pt idx="26298">
                  <c:v>1885.07</c:v>
                </c:pt>
                <c:pt idx="26299">
                  <c:v>1743.89</c:v>
                </c:pt>
                <c:pt idx="26300">
                  <c:v>1353.78</c:v>
                </c:pt>
                <c:pt idx="26301">
                  <c:v>1975.81</c:v>
                </c:pt>
                <c:pt idx="26302">
                  <c:v>1817.51</c:v>
                </c:pt>
                <c:pt idx="26303">
                  <c:v>2211.0500000000002</c:v>
                </c:pt>
                <c:pt idx="26304">
                  <c:v>1641.11</c:v>
                </c:pt>
                <c:pt idx="26305">
                  <c:v>1868.89</c:v>
                </c:pt>
                <c:pt idx="26306">
                  <c:v>1387.45</c:v>
                </c:pt>
                <c:pt idx="26307">
                  <c:v>1691.87</c:v>
                </c:pt>
                <c:pt idx="26308">
                  <c:v>2527.58</c:v>
                </c:pt>
                <c:pt idx="26309">
                  <c:v>2119.86</c:v>
                </c:pt>
                <c:pt idx="26310">
                  <c:v>1795.1</c:v>
                </c:pt>
                <c:pt idx="26311">
                  <c:v>2076.66</c:v>
                </c:pt>
                <c:pt idx="26312">
                  <c:v>1841.49</c:v>
                </c:pt>
                <c:pt idx="26313">
                  <c:v>1142.49</c:v>
                </c:pt>
                <c:pt idx="26314">
                  <c:v>2026.02</c:v>
                </c:pt>
                <c:pt idx="26315">
                  <c:v>2353.9</c:v>
                </c:pt>
                <c:pt idx="26316">
                  <c:v>2679.49</c:v>
                </c:pt>
                <c:pt idx="26317">
                  <c:v>3287.02</c:v>
                </c:pt>
                <c:pt idx="26318">
                  <c:v>1560.75</c:v>
                </c:pt>
                <c:pt idx="26319">
                  <c:v>1661.33</c:v>
                </c:pt>
                <c:pt idx="26320">
                  <c:v>1626.82</c:v>
                </c:pt>
                <c:pt idx="26321">
                  <c:v>1824.53</c:v>
                </c:pt>
                <c:pt idx="26322">
                  <c:v>2012</c:v>
                </c:pt>
                <c:pt idx="26323">
                  <c:v>1710.66</c:v>
                </c:pt>
                <c:pt idx="26324">
                  <c:v>2350.11</c:v>
                </c:pt>
                <c:pt idx="26325">
                  <c:v>1744.34</c:v>
                </c:pt>
                <c:pt idx="26326">
                  <c:v>1330.33</c:v>
                </c:pt>
                <c:pt idx="26327">
                  <c:v>1765.77</c:v>
                </c:pt>
                <c:pt idx="26328">
                  <c:v>2290.6</c:v>
                </c:pt>
                <c:pt idx="26329">
                  <c:v>1803.06</c:v>
                </c:pt>
                <c:pt idx="26330">
                  <c:v>2303.79</c:v>
                </c:pt>
                <c:pt idx="26331">
                  <c:v>1893.93</c:v>
                </c:pt>
                <c:pt idx="26332">
                  <c:v>1313.63</c:v>
                </c:pt>
                <c:pt idx="26333">
                  <c:v>1633.86</c:v>
                </c:pt>
                <c:pt idx="26334">
                  <c:v>2136.15</c:v>
                </c:pt>
                <c:pt idx="26335">
                  <c:v>1667.09</c:v>
                </c:pt>
                <c:pt idx="26336">
                  <c:v>2259.17</c:v>
                </c:pt>
                <c:pt idx="26337">
                  <c:v>3041.07</c:v>
                </c:pt>
                <c:pt idx="26338">
                  <c:v>1806.65</c:v>
                </c:pt>
                <c:pt idx="26339">
                  <c:v>1368.94</c:v>
                </c:pt>
                <c:pt idx="26340">
                  <c:v>2104.1999999999998</c:v>
                </c:pt>
                <c:pt idx="26341">
                  <c:v>2252.75</c:v>
                </c:pt>
                <c:pt idx="26342">
                  <c:v>1858.15</c:v>
                </c:pt>
                <c:pt idx="26343">
                  <c:v>1995.34</c:v>
                </c:pt>
                <c:pt idx="26344">
                  <c:v>1578.61</c:v>
                </c:pt>
                <c:pt idx="26345">
                  <c:v>1689.16</c:v>
                </c:pt>
                <c:pt idx="26346">
                  <c:v>2002.9</c:v>
                </c:pt>
                <c:pt idx="26347">
                  <c:v>1955.03</c:v>
                </c:pt>
                <c:pt idx="26348">
                  <c:v>1675.54</c:v>
                </c:pt>
                <c:pt idx="26349">
                  <c:v>1860.85</c:v>
                </c:pt>
                <c:pt idx="26350">
                  <c:v>2076.62</c:v>
                </c:pt>
                <c:pt idx="26351">
                  <c:v>2148.5700000000002</c:v>
                </c:pt>
                <c:pt idx="26352">
                  <c:v>1650.49</c:v>
                </c:pt>
                <c:pt idx="26353">
                  <c:v>1758.91</c:v>
                </c:pt>
                <c:pt idx="26354">
                  <c:v>3328.37</c:v>
                </c:pt>
                <c:pt idx="26355">
                  <c:v>1463.03</c:v>
                </c:pt>
                <c:pt idx="26356">
                  <c:v>1530.93</c:v>
                </c:pt>
                <c:pt idx="26357">
                  <c:v>4367.8900000000003</c:v>
                </c:pt>
                <c:pt idx="26358">
                  <c:v>2816.96</c:v>
                </c:pt>
                <c:pt idx="26359">
                  <c:v>1702.62</c:v>
                </c:pt>
                <c:pt idx="26360">
                  <c:v>1703.97</c:v>
                </c:pt>
                <c:pt idx="26361">
                  <c:v>2210.23</c:v>
                </c:pt>
                <c:pt idx="26362">
                  <c:v>1452.23</c:v>
                </c:pt>
                <c:pt idx="26363">
                  <c:v>2066.87</c:v>
                </c:pt>
                <c:pt idx="26364">
                  <c:v>2033.55</c:v>
                </c:pt>
                <c:pt idx="26365">
                  <c:v>2017.69</c:v>
                </c:pt>
                <c:pt idx="26366">
                  <c:v>651.78</c:v>
                </c:pt>
                <c:pt idx="26367">
                  <c:v>2255.5300000000002</c:v>
                </c:pt>
                <c:pt idx="26368">
                  <c:v>2238.27</c:v>
                </c:pt>
                <c:pt idx="26369">
                  <c:v>2093.39</c:v>
                </c:pt>
                <c:pt idx="26370">
                  <c:v>2235.0300000000002</c:v>
                </c:pt>
                <c:pt idx="26371">
                  <c:v>2266.38</c:v>
                </c:pt>
                <c:pt idx="26372">
                  <c:v>872.46</c:v>
                </c:pt>
                <c:pt idx="26373">
                  <c:v>1286.8599999999999</c:v>
                </c:pt>
                <c:pt idx="26374">
                  <c:v>1520.99</c:v>
                </c:pt>
                <c:pt idx="26375">
                  <c:v>1684.83</c:v>
                </c:pt>
                <c:pt idx="26376">
                  <c:v>1731.7</c:v>
                </c:pt>
                <c:pt idx="26377">
                  <c:v>3131.43</c:v>
                </c:pt>
                <c:pt idx="26378">
                  <c:v>2588.0500000000002</c:v>
                </c:pt>
                <c:pt idx="26379">
                  <c:v>2703.75</c:v>
                </c:pt>
                <c:pt idx="26380">
                  <c:v>2237.7399999999998</c:v>
                </c:pt>
                <c:pt idx="26381">
                  <c:v>1910.83</c:v>
                </c:pt>
                <c:pt idx="26382">
                  <c:v>1690.38</c:v>
                </c:pt>
                <c:pt idx="26383">
                  <c:v>1795.29</c:v>
                </c:pt>
                <c:pt idx="26384">
                  <c:v>2080.58</c:v>
                </c:pt>
                <c:pt idx="26385">
                  <c:v>1604.39</c:v>
                </c:pt>
                <c:pt idx="26386">
                  <c:v>2460.1</c:v>
                </c:pt>
                <c:pt idx="26387">
                  <c:v>2246.88</c:v>
                </c:pt>
                <c:pt idx="26388">
                  <c:v>2225.83</c:v>
                </c:pt>
                <c:pt idx="26389">
                  <c:v>1986.22</c:v>
                </c:pt>
                <c:pt idx="26390">
                  <c:v>2136.17</c:v>
                </c:pt>
                <c:pt idx="26391">
                  <c:v>1334.72</c:v>
                </c:pt>
                <c:pt idx="26392">
                  <c:v>2122.35</c:v>
                </c:pt>
                <c:pt idx="26393">
                  <c:v>2140.9499999999998</c:v>
                </c:pt>
                <c:pt idx="26394">
                  <c:v>2208.12</c:v>
                </c:pt>
                <c:pt idx="26395">
                  <c:v>1847.7</c:v>
                </c:pt>
                <c:pt idx="26396">
                  <c:v>1887.95</c:v>
                </c:pt>
                <c:pt idx="26397">
                  <c:v>1716.11</c:v>
                </c:pt>
                <c:pt idx="26398">
                  <c:v>1594.24</c:v>
                </c:pt>
                <c:pt idx="26399">
                  <c:v>1925.66</c:v>
                </c:pt>
                <c:pt idx="26400">
                  <c:v>2694.48</c:v>
                </c:pt>
                <c:pt idx="26401">
                  <c:v>3016.98</c:v>
                </c:pt>
                <c:pt idx="26402">
                  <c:v>1844.89</c:v>
                </c:pt>
                <c:pt idx="26403">
                  <c:v>2357.98</c:v>
                </c:pt>
                <c:pt idx="26404">
                  <c:v>3810.89</c:v>
                </c:pt>
                <c:pt idx="26405">
                  <c:v>1882.57</c:v>
                </c:pt>
                <c:pt idx="26406">
                  <c:v>2174.41</c:v>
                </c:pt>
                <c:pt idx="26407">
                  <c:v>1765.93</c:v>
                </c:pt>
                <c:pt idx="26408">
                  <c:v>1918.69</c:v>
                </c:pt>
                <c:pt idx="26409">
                  <c:v>2114.54</c:v>
                </c:pt>
                <c:pt idx="26410">
                  <c:v>2110.25</c:v>
                </c:pt>
                <c:pt idx="26411">
                  <c:v>1837.8</c:v>
                </c:pt>
                <c:pt idx="26412">
                  <c:v>1730.6</c:v>
                </c:pt>
                <c:pt idx="26413">
                  <c:v>2538.23</c:v>
                </c:pt>
                <c:pt idx="26414">
                  <c:v>1464.8</c:v>
                </c:pt>
                <c:pt idx="26415">
                  <c:v>1927.53</c:v>
                </c:pt>
                <c:pt idx="26416">
                  <c:v>1669.48</c:v>
                </c:pt>
                <c:pt idx="26417">
                  <c:v>2082.5</c:v>
                </c:pt>
                <c:pt idx="26418">
                  <c:v>2338.1799999999998</c:v>
                </c:pt>
                <c:pt idx="26419">
                  <c:v>1797.46</c:v>
                </c:pt>
                <c:pt idx="26420">
                  <c:v>2192.66</c:v>
                </c:pt>
                <c:pt idx="26421">
                  <c:v>1478.46</c:v>
                </c:pt>
                <c:pt idx="26422">
                  <c:v>2346.39</c:v>
                </c:pt>
                <c:pt idx="26423">
                  <c:v>2586.25</c:v>
                </c:pt>
                <c:pt idx="26424">
                  <c:v>1812.5</c:v>
                </c:pt>
                <c:pt idx="26425">
                  <c:v>1882.86</c:v>
                </c:pt>
                <c:pt idx="26426">
                  <c:v>1887.96</c:v>
                </c:pt>
                <c:pt idx="26427">
                  <c:v>1561.67</c:v>
                </c:pt>
                <c:pt idx="26428">
                  <c:v>2002.91</c:v>
                </c:pt>
                <c:pt idx="26429">
                  <c:v>2181.48</c:v>
                </c:pt>
                <c:pt idx="26430">
                  <c:v>1578.99</c:v>
                </c:pt>
                <c:pt idx="26431">
                  <c:v>2106.2800000000002</c:v>
                </c:pt>
                <c:pt idx="26432">
                  <c:v>2245.7800000000002</c:v>
                </c:pt>
                <c:pt idx="26433">
                  <c:v>1824.81</c:v>
                </c:pt>
                <c:pt idx="26434">
                  <c:v>1883.33</c:v>
                </c:pt>
                <c:pt idx="26435">
                  <c:v>1614.11</c:v>
                </c:pt>
                <c:pt idx="26436">
                  <c:v>2548.17</c:v>
                </c:pt>
                <c:pt idx="26437">
                  <c:v>1888.49</c:v>
                </c:pt>
                <c:pt idx="26438">
                  <c:v>2059.73</c:v>
                </c:pt>
                <c:pt idx="26439">
                  <c:v>1783.91</c:v>
                </c:pt>
                <c:pt idx="26440">
                  <c:v>1523.58</c:v>
                </c:pt>
                <c:pt idx="26441">
                  <c:v>1632.89</c:v>
                </c:pt>
                <c:pt idx="26442">
                  <c:v>2235.36</c:v>
                </c:pt>
                <c:pt idx="26443">
                  <c:v>1688.57</c:v>
                </c:pt>
                <c:pt idx="26444">
                  <c:v>2279.94</c:v>
                </c:pt>
                <c:pt idx="26445">
                  <c:v>1765.49</c:v>
                </c:pt>
                <c:pt idx="26446">
                  <c:v>2091.35</c:v>
                </c:pt>
                <c:pt idx="26447">
                  <c:v>1421.71</c:v>
                </c:pt>
                <c:pt idx="26448">
                  <c:v>1821.93</c:v>
                </c:pt>
                <c:pt idx="26449">
                  <c:v>1781.16</c:v>
                </c:pt>
                <c:pt idx="26450">
                  <c:v>1662.52</c:v>
                </c:pt>
                <c:pt idx="26451">
                  <c:v>3764.75</c:v>
                </c:pt>
                <c:pt idx="26452">
                  <c:v>2658.35</c:v>
                </c:pt>
                <c:pt idx="26453">
                  <c:v>2182.56</c:v>
                </c:pt>
                <c:pt idx="26454">
                  <c:v>3479.79</c:v>
                </c:pt>
                <c:pt idx="26455">
                  <c:v>2369.62</c:v>
                </c:pt>
                <c:pt idx="26456">
                  <c:v>2067.29</c:v>
                </c:pt>
                <c:pt idx="26457">
                  <c:v>2415.3000000000002</c:v>
                </c:pt>
                <c:pt idx="26458">
                  <c:v>1785.63</c:v>
                </c:pt>
                <c:pt idx="26459">
                  <c:v>1854.29</c:v>
                </c:pt>
                <c:pt idx="26460">
                  <c:v>1391.22</c:v>
                </c:pt>
                <c:pt idx="26461">
                  <c:v>2804.99</c:v>
                </c:pt>
                <c:pt idx="26462">
                  <c:v>2231.23</c:v>
                </c:pt>
                <c:pt idx="26463">
                  <c:v>2068.06</c:v>
                </c:pt>
                <c:pt idx="26464">
                  <c:v>2354.12</c:v>
                </c:pt>
                <c:pt idx="26465">
                  <c:v>2450.11</c:v>
                </c:pt>
                <c:pt idx="26466">
                  <c:v>1844.67</c:v>
                </c:pt>
                <c:pt idx="26467">
                  <c:v>1952.42</c:v>
                </c:pt>
                <c:pt idx="26468">
                  <c:v>1868.59</c:v>
                </c:pt>
                <c:pt idx="26469">
                  <c:v>2178.11</c:v>
                </c:pt>
                <c:pt idx="26470">
                  <c:v>2013.61</c:v>
                </c:pt>
                <c:pt idx="26471">
                  <c:v>2320.69</c:v>
                </c:pt>
                <c:pt idx="26472">
                  <c:v>3632.03</c:v>
                </c:pt>
                <c:pt idx="26473">
                  <c:v>2883.99</c:v>
                </c:pt>
                <c:pt idx="26474">
                  <c:v>121.84</c:v>
                </c:pt>
                <c:pt idx="26475">
                  <c:v>356.07</c:v>
                </c:pt>
                <c:pt idx="26476">
                  <c:v>1789.21</c:v>
                </c:pt>
                <c:pt idx="26477">
                  <c:v>1689.78</c:v>
                </c:pt>
                <c:pt idx="26478">
                  <c:v>2219.77</c:v>
                </c:pt>
                <c:pt idx="26479">
                  <c:v>2713.7</c:v>
                </c:pt>
                <c:pt idx="26480">
                  <c:v>1974.72</c:v>
                </c:pt>
                <c:pt idx="26481">
                  <c:v>1444.66</c:v>
                </c:pt>
                <c:pt idx="26482">
                  <c:v>1884.09</c:v>
                </c:pt>
                <c:pt idx="26483">
                  <c:v>2026.16</c:v>
                </c:pt>
                <c:pt idx="26484">
                  <c:v>1736.51</c:v>
                </c:pt>
                <c:pt idx="26485">
                  <c:v>2344.2199999999998</c:v>
                </c:pt>
                <c:pt idx="26486">
                  <c:v>2150.33</c:v>
                </c:pt>
                <c:pt idx="26487">
                  <c:v>2904.27</c:v>
                </c:pt>
                <c:pt idx="26488">
                  <c:v>2433.79</c:v>
                </c:pt>
                <c:pt idx="26489">
                  <c:v>1501.98</c:v>
                </c:pt>
                <c:pt idx="26490">
                  <c:v>1932.11</c:v>
                </c:pt>
                <c:pt idx="26491">
                  <c:v>2101.83</c:v>
                </c:pt>
                <c:pt idx="26492">
                  <c:v>1986.99</c:v>
                </c:pt>
                <c:pt idx="26493">
                  <c:v>2000.78</c:v>
                </c:pt>
                <c:pt idx="26494">
                  <c:v>2378.67</c:v>
                </c:pt>
                <c:pt idx="26495">
                  <c:v>2307.66</c:v>
                </c:pt>
                <c:pt idx="26496">
                  <c:v>2206.52</c:v>
                </c:pt>
                <c:pt idx="26497">
                  <c:v>2056.7199999999998</c:v>
                </c:pt>
                <c:pt idx="26498">
                  <c:v>2105.77</c:v>
                </c:pt>
                <c:pt idx="26499">
                  <c:v>2174.12</c:v>
                </c:pt>
                <c:pt idx="26500">
                  <c:v>1282.27</c:v>
                </c:pt>
                <c:pt idx="26501">
                  <c:v>2206.08</c:v>
                </c:pt>
                <c:pt idx="26502">
                  <c:v>1629.48</c:v>
                </c:pt>
                <c:pt idx="26503">
                  <c:v>2157.7399999999998</c:v>
                </c:pt>
                <c:pt idx="26504">
                  <c:v>1933.45</c:v>
                </c:pt>
                <c:pt idx="26505">
                  <c:v>2241.59</c:v>
                </c:pt>
                <c:pt idx="26506">
                  <c:v>1416.77</c:v>
                </c:pt>
                <c:pt idx="26507">
                  <c:v>2160.34</c:v>
                </c:pt>
                <c:pt idx="26508">
                  <c:v>1647.37</c:v>
                </c:pt>
                <c:pt idx="26509">
                  <c:v>1806.7</c:v>
                </c:pt>
                <c:pt idx="26510">
                  <c:v>1366.68</c:v>
                </c:pt>
                <c:pt idx="26511">
                  <c:v>2003.66</c:v>
                </c:pt>
                <c:pt idx="26512">
                  <c:v>2003.4</c:v>
                </c:pt>
                <c:pt idx="26513">
                  <c:v>2229.88</c:v>
                </c:pt>
                <c:pt idx="26514">
                  <c:v>1391.93</c:v>
                </c:pt>
                <c:pt idx="26515">
                  <c:v>3915.67</c:v>
                </c:pt>
                <c:pt idx="26516">
                  <c:v>1369.93</c:v>
                </c:pt>
                <c:pt idx="26517">
                  <c:v>1715.48</c:v>
                </c:pt>
                <c:pt idx="26518">
                  <c:v>1770.37</c:v>
                </c:pt>
                <c:pt idx="26519">
                  <c:v>2034.76</c:v>
                </c:pt>
                <c:pt idx="26520">
                  <c:v>1974.31</c:v>
                </c:pt>
                <c:pt idx="26521">
                  <c:v>1840.15</c:v>
                </c:pt>
                <c:pt idx="26522">
                  <c:v>1403.9</c:v>
                </c:pt>
                <c:pt idx="26523">
                  <c:v>1387.22</c:v>
                </c:pt>
                <c:pt idx="26524">
                  <c:v>1731.43</c:v>
                </c:pt>
                <c:pt idx="26525">
                  <c:v>2430.08</c:v>
                </c:pt>
                <c:pt idx="26526">
                  <c:v>1508.48</c:v>
                </c:pt>
                <c:pt idx="26527">
                  <c:v>2367.56</c:v>
                </c:pt>
                <c:pt idx="26528">
                  <c:v>1704.36</c:v>
                </c:pt>
                <c:pt idx="26529">
                  <c:v>1322.26</c:v>
                </c:pt>
                <c:pt idx="26530">
                  <c:v>1470.73</c:v>
                </c:pt>
                <c:pt idx="26531">
                  <c:v>1693.98</c:v>
                </c:pt>
                <c:pt idx="26532">
                  <c:v>1819.55</c:v>
                </c:pt>
                <c:pt idx="26533">
                  <c:v>1727.95</c:v>
                </c:pt>
                <c:pt idx="26534">
                  <c:v>2109.44</c:v>
                </c:pt>
                <c:pt idx="26535">
                  <c:v>1997.03</c:v>
                </c:pt>
                <c:pt idx="26536">
                  <c:v>1771.25</c:v>
                </c:pt>
                <c:pt idx="26537">
                  <c:v>1840.57</c:v>
                </c:pt>
                <c:pt idx="26538">
                  <c:v>365.64</c:v>
                </c:pt>
                <c:pt idx="26539">
                  <c:v>1453.59</c:v>
                </c:pt>
                <c:pt idx="26540">
                  <c:v>1936.43</c:v>
                </c:pt>
                <c:pt idx="26541">
                  <c:v>1087.98</c:v>
                </c:pt>
                <c:pt idx="26542">
                  <c:v>1445.5</c:v>
                </c:pt>
                <c:pt idx="26543">
                  <c:v>1358.18</c:v>
                </c:pt>
                <c:pt idx="26544">
                  <c:v>1576.44</c:v>
                </c:pt>
                <c:pt idx="26545">
                  <c:v>1989.05</c:v>
                </c:pt>
                <c:pt idx="26546">
                  <c:v>1516.03</c:v>
                </c:pt>
                <c:pt idx="26547">
                  <c:v>1537.53</c:v>
                </c:pt>
                <c:pt idx="26548">
                  <c:v>1516.23</c:v>
                </c:pt>
                <c:pt idx="26549">
                  <c:v>1735.07</c:v>
                </c:pt>
                <c:pt idx="26550">
                  <c:v>905.9</c:v>
                </c:pt>
                <c:pt idx="26551">
                  <c:v>1573.41</c:v>
                </c:pt>
                <c:pt idx="26552">
                  <c:v>1814.49</c:v>
                </c:pt>
                <c:pt idx="26553">
                  <c:v>2018.21</c:v>
                </c:pt>
                <c:pt idx="26554">
                  <c:v>1605.95</c:v>
                </c:pt>
                <c:pt idx="26555">
                  <c:v>2045.69</c:v>
                </c:pt>
                <c:pt idx="26556">
                  <c:v>2070.04</c:v>
                </c:pt>
                <c:pt idx="26557">
                  <c:v>2713.45</c:v>
                </c:pt>
                <c:pt idx="26558">
                  <c:v>1666.64</c:v>
                </c:pt>
                <c:pt idx="26559">
                  <c:v>2241.14</c:v>
                </c:pt>
                <c:pt idx="26560">
                  <c:v>1465.48</c:v>
                </c:pt>
                <c:pt idx="26561">
                  <c:v>1671.12</c:v>
                </c:pt>
                <c:pt idx="26562">
                  <c:v>1440.36</c:v>
                </c:pt>
                <c:pt idx="26563">
                  <c:v>1812.16</c:v>
                </c:pt>
                <c:pt idx="26564">
                  <c:v>1895.78</c:v>
                </c:pt>
                <c:pt idx="26565">
                  <c:v>1571.04</c:v>
                </c:pt>
                <c:pt idx="26566">
                  <c:v>2057.7800000000002</c:v>
                </c:pt>
                <c:pt idx="26567">
                  <c:v>2139.52</c:v>
                </c:pt>
                <c:pt idx="26568">
                  <c:v>1409.89</c:v>
                </c:pt>
                <c:pt idx="26569">
                  <c:v>1462.87</c:v>
                </c:pt>
                <c:pt idx="26570">
                  <c:v>1361.98</c:v>
                </c:pt>
                <c:pt idx="26571">
                  <c:v>1122.17</c:v>
                </c:pt>
                <c:pt idx="26572">
                  <c:v>1211.8800000000001</c:v>
                </c:pt>
                <c:pt idx="26573">
                  <c:v>2591.04</c:v>
                </c:pt>
                <c:pt idx="26574">
                  <c:v>1638.66</c:v>
                </c:pt>
                <c:pt idx="26575">
                  <c:v>1763.87</c:v>
                </c:pt>
                <c:pt idx="26576">
                  <c:v>4840.1899999999996</c:v>
                </c:pt>
                <c:pt idx="26577">
                  <c:v>1830.86</c:v>
                </c:pt>
                <c:pt idx="26578">
                  <c:v>1171.02</c:v>
                </c:pt>
                <c:pt idx="26579">
                  <c:v>1144.58</c:v>
                </c:pt>
                <c:pt idx="26580">
                  <c:v>1349.34</c:v>
                </c:pt>
                <c:pt idx="26581">
                  <c:v>1609.22</c:v>
                </c:pt>
                <c:pt idx="26582">
                  <c:v>1923.26</c:v>
                </c:pt>
                <c:pt idx="26583">
                  <c:v>1549.47</c:v>
                </c:pt>
                <c:pt idx="26584">
                  <c:v>2517.37</c:v>
                </c:pt>
                <c:pt idx="26585">
                  <c:v>2130.1</c:v>
                </c:pt>
                <c:pt idx="26586">
                  <c:v>1337.63</c:v>
                </c:pt>
                <c:pt idx="26587">
                  <c:v>1497.08</c:v>
                </c:pt>
                <c:pt idx="26588">
                  <c:v>1300.47</c:v>
                </c:pt>
                <c:pt idx="26589">
                  <c:v>2018.09</c:v>
                </c:pt>
                <c:pt idx="26590">
                  <c:v>1968.83</c:v>
                </c:pt>
                <c:pt idx="26591">
                  <c:v>1889.36</c:v>
                </c:pt>
                <c:pt idx="26592">
                  <c:v>2002.76</c:v>
                </c:pt>
                <c:pt idx="26593">
                  <c:v>2163.36</c:v>
                </c:pt>
                <c:pt idx="26594">
                  <c:v>2091.15</c:v>
                </c:pt>
                <c:pt idx="26595">
                  <c:v>2276.5300000000002</c:v>
                </c:pt>
                <c:pt idx="26596">
                  <c:v>1834.56</c:v>
                </c:pt>
                <c:pt idx="26597">
                  <c:v>2447.31</c:v>
                </c:pt>
                <c:pt idx="26598">
                  <c:v>1663.94</c:v>
                </c:pt>
                <c:pt idx="26599">
                  <c:v>1285.74</c:v>
                </c:pt>
                <c:pt idx="26600">
                  <c:v>2485.12</c:v>
                </c:pt>
                <c:pt idx="26601">
                  <c:v>1910.78</c:v>
                </c:pt>
                <c:pt idx="26602">
                  <c:v>2083.41</c:v>
                </c:pt>
                <c:pt idx="26603">
                  <c:v>1803.6</c:v>
                </c:pt>
                <c:pt idx="26604">
                  <c:v>1976.05</c:v>
                </c:pt>
                <c:pt idx="26605">
                  <c:v>2026.84</c:v>
                </c:pt>
                <c:pt idx="26606">
                  <c:v>1540.89</c:v>
                </c:pt>
                <c:pt idx="26607">
                  <c:v>1692.7</c:v>
                </c:pt>
                <c:pt idx="26608">
                  <c:v>1274.05</c:v>
                </c:pt>
                <c:pt idx="26609">
                  <c:v>1975.23</c:v>
                </c:pt>
                <c:pt idx="26610">
                  <c:v>2259.4499999999998</c:v>
                </c:pt>
                <c:pt idx="26611">
                  <c:v>2101.54</c:v>
                </c:pt>
                <c:pt idx="26612">
                  <c:v>1354.47</c:v>
                </c:pt>
                <c:pt idx="26613">
                  <c:v>2147.35</c:v>
                </c:pt>
                <c:pt idx="26614">
                  <c:v>2186.56</c:v>
                </c:pt>
                <c:pt idx="26615">
                  <c:v>1087.3599999999999</c:v>
                </c:pt>
                <c:pt idx="26616">
                  <c:v>1294.33</c:v>
                </c:pt>
                <c:pt idx="26617">
                  <c:v>2009.14</c:v>
                </c:pt>
                <c:pt idx="26618">
                  <c:v>2123.04</c:v>
                </c:pt>
                <c:pt idx="26619">
                  <c:v>4137.76</c:v>
                </c:pt>
                <c:pt idx="26620">
                  <c:v>2077.89</c:v>
                </c:pt>
                <c:pt idx="26621">
                  <c:v>1815.46</c:v>
                </c:pt>
                <c:pt idx="26622">
                  <c:v>2258.58</c:v>
                </c:pt>
                <c:pt idx="26623">
                  <c:v>2084.13</c:v>
                </c:pt>
                <c:pt idx="26624">
                  <c:v>2354.7199999999998</c:v>
                </c:pt>
                <c:pt idx="26625">
                  <c:v>1558.32</c:v>
                </c:pt>
                <c:pt idx="26626">
                  <c:v>2047.49</c:v>
                </c:pt>
                <c:pt idx="26627">
                  <c:v>1604.54</c:v>
                </c:pt>
                <c:pt idx="26628">
                  <c:v>1128.56</c:v>
                </c:pt>
                <c:pt idx="26629">
                  <c:v>1966.69</c:v>
                </c:pt>
                <c:pt idx="26630">
                  <c:v>1752.82</c:v>
                </c:pt>
                <c:pt idx="26631">
                  <c:v>1272.5999999999999</c:v>
                </c:pt>
                <c:pt idx="26632">
                  <c:v>2104.7800000000002</c:v>
                </c:pt>
                <c:pt idx="26633">
                  <c:v>1622.46</c:v>
                </c:pt>
                <c:pt idx="26634">
                  <c:v>2072.56</c:v>
                </c:pt>
                <c:pt idx="26635">
                  <c:v>1566.9</c:v>
                </c:pt>
                <c:pt idx="26636">
                  <c:v>1975.15</c:v>
                </c:pt>
                <c:pt idx="26637">
                  <c:v>2162.39</c:v>
                </c:pt>
                <c:pt idx="26638">
                  <c:v>1634.84</c:v>
                </c:pt>
                <c:pt idx="26639">
                  <c:v>3524.16</c:v>
                </c:pt>
                <c:pt idx="26640">
                  <c:v>1450.65</c:v>
                </c:pt>
                <c:pt idx="26641">
                  <c:v>779.99</c:v>
                </c:pt>
                <c:pt idx="26642">
                  <c:v>1100.58</c:v>
                </c:pt>
                <c:pt idx="26643">
                  <c:v>2302</c:v>
                </c:pt>
                <c:pt idx="26644">
                  <c:v>1530.22</c:v>
                </c:pt>
                <c:pt idx="26645">
                  <c:v>2553.7399999999998</c:v>
                </c:pt>
                <c:pt idx="26646">
                  <c:v>2492.2600000000002</c:v>
                </c:pt>
                <c:pt idx="26647">
                  <c:v>1706.66</c:v>
                </c:pt>
                <c:pt idx="26648">
                  <c:v>2448.1999999999998</c:v>
                </c:pt>
                <c:pt idx="26649">
                  <c:v>1931.47</c:v>
                </c:pt>
                <c:pt idx="26650">
                  <c:v>1512.47</c:v>
                </c:pt>
                <c:pt idx="26651">
                  <c:v>2189.21</c:v>
                </c:pt>
                <c:pt idx="26652">
                  <c:v>2273.3000000000002</c:v>
                </c:pt>
                <c:pt idx="26653">
                  <c:v>1484.43</c:v>
                </c:pt>
                <c:pt idx="26654">
                  <c:v>1644.39</c:v>
                </c:pt>
                <c:pt idx="26655">
                  <c:v>1856.68</c:v>
                </c:pt>
                <c:pt idx="26656">
                  <c:v>1977.36</c:v>
                </c:pt>
                <c:pt idx="26657">
                  <c:v>1458.65</c:v>
                </c:pt>
                <c:pt idx="26658">
                  <c:v>2296.6799999999998</c:v>
                </c:pt>
                <c:pt idx="26659">
                  <c:v>1544.14</c:v>
                </c:pt>
                <c:pt idx="26660">
                  <c:v>2515.23</c:v>
                </c:pt>
                <c:pt idx="26661">
                  <c:v>1554.05</c:v>
                </c:pt>
                <c:pt idx="26662">
                  <c:v>1362.86</c:v>
                </c:pt>
                <c:pt idx="26663">
                  <c:v>1449.19</c:v>
                </c:pt>
                <c:pt idx="26664">
                  <c:v>1493.47</c:v>
                </c:pt>
                <c:pt idx="26665">
                  <c:v>2399.96</c:v>
                </c:pt>
                <c:pt idx="26666">
                  <c:v>1653.86</c:v>
                </c:pt>
                <c:pt idx="26667">
                  <c:v>1733.07</c:v>
                </c:pt>
                <c:pt idx="26668">
                  <c:v>2259.59</c:v>
                </c:pt>
                <c:pt idx="26669">
                  <c:v>1682.27</c:v>
                </c:pt>
                <c:pt idx="26670">
                  <c:v>1378.7</c:v>
                </c:pt>
                <c:pt idx="26671">
                  <c:v>2373.5700000000002</c:v>
                </c:pt>
                <c:pt idx="26672">
                  <c:v>1982.02</c:v>
                </c:pt>
                <c:pt idx="26673">
                  <c:v>1908.31</c:v>
                </c:pt>
                <c:pt idx="26674">
                  <c:v>1846.56</c:v>
                </c:pt>
                <c:pt idx="26675">
                  <c:v>1837.29</c:v>
                </c:pt>
                <c:pt idx="26676">
                  <c:v>1719.66</c:v>
                </c:pt>
                <c:pt idx="26677">
                  <c:v>1595.45</c:v>
                </c:pt>
                <c:pt idx="26678">
                  <c:v>1738.52</c:v>
                </c:pt>
                <c:pt idx="26679">
                  <c:v>1713.44</c:v>
                </c:pt>
                <c:pt idx="26680">
                  <c:v>1970.23</c:v>
                </c:pt>
                <c:pt idx="26681">
                  <c:v>6193.6</c:v>
                </c:pt>
                <c:pt idx="26682">
                  <c:v>5195.47</c:v>
                </c:pt>
                <c:pt idx="26683">
                  <c:v>4276.68</c:v>
                </c:pt>
                <c:pt idx="26684">
                  <c:v>3133.19</c:v>
                </c:pt>
                <c:pt idx="26685">
                  <c:v>4073.56</c:v>
                </c:pt>
                <c:pt idx="26686">
                  <c:v>3368.15</c:v>
                </c:pt>
                <c:pt idx="26687">
                  <c:v>2824.2</c:v>
                </c:pt>
                <c:pt idx="26688">
                  <c:v>2449.2399999999998</c:v>
                </c:pt>
                <c:pt idx="26689">
                  <c:v>1726.67</c:v>
                </c:pt>
                <c:pt idx="26690">
                  <c:v>2226.5</c:v>
                </c:pt>
                <c:pt idx="26691">
                  <c:v>1810.46</c:v>
                </c:pt>
                <c:pt idx="26692">
                  <c:v>1990.36</c:v>
                </c:pt>
                <c:pt idx="26693">
                  <c:v>2027.86</c:v>
                </c:pt>
                <c:pt idx="26694">
                  <c:v>2075.8200000000002</c:v>
                </c:pt>
                <c:pt idx="26695">
                  <c:v>1777.74</c:v>
                </c:pt>
                <c:pt idx="26696">
                  <c:v>1783.65</c:v>
                </c:pt>
                <c:pt idx="26697">
                  <c:v>2065.7199999999998</c:v>
                </c:pt>
                <c:pt idx="26698">
                  <c:v>1877.57</c:v>
                </c:pt>
                <c:pt idx="26699">
                  <c:v>2965.05</c:v>
                </c:pt>
                <c:pt idx="26700">
                  <c:v>2113.39</c:v>
                </c:pt>
                <c:pt idx="26701">
                  <c:v>2539.92</c:v>
                </c:pt>
                <c:pt idx="26702">
                  <c:v>1869.96</c:v>
                </c:pt>
                <c:pt idx="26703">
                  <c:v>1857.55</c:v>
                </c:pt>
                <c:pt idx="26704">
                  <c:v>2020.04</c:v>
                </c:pt>
                <c:pt idx="26705">
                  <c:v>2203.5700000000002</c:v>
                </c:pt>
                <c:pt idx="26706">
                  <c:v>3607.45</c:v>
                </c:pt>
                <c:pt idx="26707">
                  <c:v>2312.31</c:v>
                </c:pt>
                <c:pt idx="26708">
                  <c:v>1400.34</c:v>
                </c:pt>
                <c:pt idx="26709">
                  <c:v>1873.6</c:v>
                </c:pt>
                <c:pt idx="26710">
                  <c:v>1703.67</c:v>
                </c:pt>
                <c:pt idx="26711">
                  <c:v>1729.46</c:v>
                </c:pt>
                <c:pt idx="26712">
                  <c:v>575.58000000000004</c:v>
                </c:pt>
                <c:pt idx="26713">
                  <c:v>894.17</c:v>
                </c:pt>
                <c:pt idx="26714">
                  <c:v>1839.37</c:v>
                </c:pt>
                <c:pt idx="26715">
                  <c:v>1187.26</c:v>
                </c:pt>
                <c:pt idx="26716">
                  <c:v>1755.16</c:v>
                </c:pt>
                <c:pt idx="26717">
                  <c:v>1417.99</c:v>
                </c:pt>
                <c:pt idx="26718">
                  <c:v>1785.32</c:v>
                </c:pt>
                <c:pt idx="26719">
                  <c:v>2243.4699999999998</c:v>
                </c:pt>
                <c:pt idx="26720">
                  <c:v>2550.83</c:v>
                </c:pt>
                <c:pt idx="26721">
                  <c:v>1408.91</c:v>
                </c:pt>
                <c:pt idx="26722">
                  <c:v>1673.11</c:v>
                </c:pt>
                <c:pt idx="26723">
                  <c:v>1854.72</c:v>
                </c:pt>
                <c:pt idx="26724">
                  <c:v>1735.15</c:v>
                </c:pt>
                <c:pt idx="26725">
                  <c:v>2007.25</c:v>
                </c:pt>
                <c:pt idx="26726">
                  <c:v>2353.52</c:v>
                </c:pt>
                <c:pt idx="26727">
                  <c:v>2468.61</c:v>
                </c:pt>
                <c:pt idx="26728">
                  <c:v>1799.02</c:v>
                </c:pt>
                <c:pt idx="26729">
                  <c:v>2003.19</c:v>
                </c:pt>
                <c:pt idx="26730">
                  <c:v>2251</c:v>
                </c:pt>
                <c:pt idx="26731">
                  <c:v>2463.67</c:v>
                </c:pt>
                <c:pt idx="26732">
                  <c:v>1891.23</c:v>
                </c:pt>
                <c:pt idx="26733">
                  <c:v>1722.18</c:v>
                </c:pt>
                <c:pt idx="26734">
                  <c:v>993.84</c:v>
                </c:pt>
                <c:pt idx="26735">
                  <c:v>1456</c:v>
                </c:pt>
                <c:pt idx="26736">
                  <c:v>2161.65</c:v>
                </c:pt>
                <c:pt idx="26737">
                  <c:v>1989.58</c:v>
                </c:pt>
                <c:pt idx="26738">
                  <c:v>1409.93</c:v>
                </c:pt>
                <c:pt idx="26739">
                  <c:v>1497.31</c:v>
                </c:pt>
                <c:pt idx="26740">
                  <c:v>1610.82</c:v>
                </c:pt>
                <c:pt idx="26741">
                  <c:v>1690.94</c:v>
                </c:pt>
                <c:pt idx="26742">
                  <c:v>1904.43</c:v>
                </c:pt>
                <c:pt idx="26743">
                  <c:v>1948.7</c:v>
                </c:pt>
                <c:pt idx="26744">
                  <c:v>1415.33</c:v>
                </c:pt>
                <c:pt idx="26745">
                  <c:v>1312.44</c:v>
                </c:pt>
                <c:pt idx="26746">
                  <c:v>1281.93</c:v>
                </c:pt>
                <c:pt idx="26747">
                  <c:v>2178.12</c:v>
                </c:pt>
                <c:pt idx="26748">
                  <c:v>1428.8</c:v>
                </c:pt>
                <c:pt idx="26749">
                  <c:v>4196.97</c:v>
                </c:pt>
                <c:pt idx="26750">
                  <c:v>2520.7399999999998</c:v>
                </c:pt>
                <c:pt idx="26751">
                  <c:v>1545.22</c:v>
                </c:pt>
                <c:pt idx="26752">
                  <c:v>2802.28</c:v>
                </c:pt>
                <c:pt idx="26753">
                  <c:v>2685.24</c:v>
                </c:pt>
                <c:pt idx="26754">
                  <c:v>2660.58</c:v>
                </c:pt>
                <c:pt idx="26755">
                  <c:v>1565.94</c:v>
                </c:pt>
                <c:pt idx="26756">
                  <c:v>1888.86</c:v>
                </c:pt>
                <c:pt idx="26757">
                  <c:v>1879.07</c:v>
                </c:pt>
                <c:pt idx="26758">
                  <c:v>2111.7600000000002</c:v>
                </c:pt>
                <c:pt idx="26759">
                  <c:v>2309.86</c:v>
                </c:pt>
                <c:pt idx="26760">
                  <c:v>1671.9</c:v>
                </c:pt>
                <c:pt idx="26761">
                  <c:v>1490.76</c:v>
                </c:pt>
                <c:pt idx="26762">
                  <c:v>2238.83</c:v>
                </c:pt>
                <c:pt idx="26763">
                  <c:v>2415.2800000000002</c:v>
                </c:pt>
                <c:pt idx="26764">
                  <c:v>2385.0100000000002</c:v>
                </c:pt>
                <c:pt idx="26765">
                  <c:v>6680.22</c:v>
                </c:pt>
                <c:pt idx="26766">
                  <c:v>6580.71</c:v>
                </c:pt>
                <c:pt idx="26767">
                  <c:v>9258.39</c:v>
                </c:pt>
                <c:pt idx="26768">
                  <c:v>3842.45</c:v>
                </c:pt>
                <c:pt idx="26769">
                  <c:v>5820.27</c:v>
                </c:pt>
                <c:pt idx="26770">
                  <c:v>7508.01</c:v>
                </c:pt>
                <c:pt idx="26771">
                  <c:v>3173.76</c:v>
                </c:pt>
                <c:pt idx="26772">
                  <c:v>3321.93</c:v>
                </c:pt>
                <c:pt idx="26773">
                  <c:v>3355.01</c:v>
                </c:pt>
                <c:pt idx="26774">
                  <c:v>5152.75</c:v>
                </c:pt>
                <c:pt idx="26775">
                  <c:v>6659.91</c:v>
                </c:pt>
                <c:pt idx="26776">
                  <c:v>8552.7999999999993</c:v>
                </c:pt>
                <c:pt idx="26777">
                  <c:v>8520.35</c:v>
                </c:pt>
                <c:pt idx="26778">
                  <c:v>4846.04</c:v>
                </c:pt>
                <c:pt idx="26779">
                  <c:v>2585</c:v>
                </c:pt>
                <c:pt idx="26780">
                  <c:v>4568.25</c:v>
                </c:pt>
                <c:pt idx="26781">
                  <c:v>5635.37</c:v>
                </c:pt>
                <c:pt idx="26782">
                  <c:v>5384.23</c:v>
                </c:pt>
                <c:pt idx="26783">
                  <c:v>2496.88</c:v>
                </c:pt>
                <c:pt idx="26784">
                  <c:v>6568.87</c:v>
                </c:pt>
                <c:pt idx="26785">
                  <c:v>4739.45</c:v>
                </c:pt>
                <c:pt idx="26786">
                  <c:v>3440.53</c:v>
                </c:pt>
                <c:pt idx="26787">
                  <c:v>7785.66</c:v>
                </c:pt>
                <c:pt idx="26788">
                  <c:v>5768.42</c:v>
                </c:pt>
                <c:pt idx="26789">
                  <c:v>8248.7000000000007</c:v>
                </c:pt>
                <c:pt idx="26790">
                  <c:v>9983.1</c:v>
                </c:pt>
                <c:pt idx="26791">
                  <c:v>12661.05</c:v>
                </c:pt>
                <c:pt idx="26792">
                  <c:v>6337.58</c:v>
                </c:pt>
                <c:pt idx="26793">
                  <c:v>8607.34</c:v>
                </c:pt>
                <c:pt idx="26794">
                  <c:v>3471.42</c:v>
                </c:pt>
                <c:pt idx="26795">
                  <c:v>10495.63</c:v>
                </c:pt>
                <c:pt idx="26796">
                  <c:v>5599.31</c:v>
                </c:pt>
                <c:pt idx="26797">
                  <c:v>8813.19</c:v>
                </c:pt>
                <c:pt idx="26798">
                  <c:v>7535.13</c:v>
                </c:pt>
                <c:pt idx="26799">
                  <c:v>9397.41</c:v>
                </c:pt>
                <c:pt idx="26800">
                  <c:v>9398.4500000000007</c:v>
                </c:pt>
                <c:pt idx="26801">
                  <c:v>10924.33</c:v>
                </c:pt>
                <c:pt idx="26802">
                  <c:v>6254.62</c:v>
                </c:pt>
                <c:pt idx="26803">
                  <c:v>2255.29</c:v>
                </c:pt>
                <c:pt idx="26804">
                  <c:v>2162.5300000000002</c:v>
                </c:pt>
                <c:pt idx="26805">
                  <c:v>4887.79</c:v>
                </c:pt>
                <c:pt idx="26806">
                  <c:v>5079.03</c:v>
                </c:pt>
                <c:pt idx="26807">
                  <c:v>3595.91</c:v>
                </c:pt>
                <c:pt idx="26808">
                  <c:v>3676.02</c:v>
                </c:pt>
                <c:pt idx="26809">
                  <c:v>6583.01</c:v>
                </c:pt>
                <c:pt idx="26810">
                  <c:v>4474.3100000000004</c:v>
                </c:pt>
                <c:pt idx="26811">
                  <c:v>10669.28</c:v>
                </c:pt>
                <c:pt idx="26812">
                  <c:v>4777.5600000000004</c:v>
                </c:pt>
                <c:pt idx="26813">
                  <c:v>8794.2900000000009</c:v>
                </c:pt>
                <c:pt idx="26814">
                  <c:v>4950.32</c:v>
                </c:pt>
                <c:pt idx="26815">
                  <c:v>5831.06</c:v>
                </c:pt>
                <c:pt idx="26816">
                  <c:v>5069.76</c:v>
                </c:pt>
                <c:pt idx="26817">
                  <c:v>3243.34</c:v>
                </c:pt>
                <c:pt idx="26818">
                  <c:v>3275.34</c:v>
                </c:pt>
                <c:pt idx="26819">
                  <c:v>6770.86</c:v>
                </c:pt>
                <c:pt idx="26820">
                  <c:v>6235.83</c:v>
                </c:pt>
                <c:pt idx="26821">
                  <c:v>4050.63</c:v>
                </c:pt>
                <c:pt idx="26822">
                  <c:v>6740.22</c:v>
                </c:pt>
                <c:pt idx="26823">
                  <c:v>9565.3799999999992</c:v>
                </c:pt>
                <c:pt idx="26824">
                  <c:v>7506.76</c:v>
                </c:pt>
                <c:pt idx="26825">
                  <c:v>2693.67</c:v>
                </c:pt>
                <c:pt idx="26826">
                  <c:v>6595.31</c:v>
                </c:pt>
                <c:pt idx="26827">
                  <c:v>5929.07</c:v>
                </c:pt>
                <c:pt idx="26828">
                  <c:v>7286.64</c:v>
                </c:pt>
                <c:pt idx="26829">
                  <c:v>5276.08</c:v>
                </c:pt>
                <c:pt idx="26830">
                  <c:v>9947.14</c:v>
                </c:pt>
                <c:pt idx="26831">
                  <c:v>3372.27</c:v>
                </c:pt>
                <c:pt idx="26832">
                  <c:v>6917.51</c:v>
                </c:pt>
                <c:pt idx="26833">
                  <c:v>4237.92</c:v>
                </c:pt>
                <c:pt idx="26834">
                  <c:v>2882.17</c:v>
                </c:pt>
                <c:pt idx="26835">
                  <c:v>2301.71</c:v>
                </c:pt>
                <c:pt idx="26836">
                  <c:v>3875.1</c:v>
                </c:pt>
                <c:pt idx="26837">
                  <c:v>4520.8500000000004</c:v>
                </c:pt>
                <c:pt idx="26838">
                  <c:v>5602.23</c:v>
                </c:pt>
                <c:pt idx="26839">
                  <c:v>4032.62</c:v>
                </c:pt>
                <c:pt idx="26840">
                  <c:v>8118.3</c:v>
                </c:pt>
                <c:pt idx="26841">
                  <c:v>2203.9699999999998</c:v>
                </c:pt>
                <c:pt idx="26842">
                  <c:v>4897.25</c:v>
                </c:pt>
                <c:pt idx="26843">
                  <c:v>7348.22</c:v>
                </c:pt>
                <c:pt idx="26844">
                  <c:v>7017.98</c:v>
                </c:pt>
                <c:pt idx="26845">
                  <c:v>9810.24</c:v>
                </c:pt>
                <c:pt idx="26846">
                  <c:v>4901.99</c:v>
                </c:pt>
                <c:pt idx="26847">
                  <c:v>3275.77</c:v>
                </c:pt>
                <c:pt idx="26848">
                  <c:v>11436.85</c:v>
                </c:pt>
                <c:pt idx="26849">
                  <c:v>12069.45</c:v>
                </c:pt>
                <c:pt idx="26850">
                  <c:v>8908.9699999999993</c:v>
                </c:pt>
                <c:pt idx="26851">
                  <c:v>8167.62</c:v>
                </c:pt>
                <c:pt idx="26852">
                  <c:v>5158.03</c:v>
                </c:pt>
                <c:pt idx="26853">
                  <c:v>2357.2600000000002</c:v>
                </c:pt>
                <c:pt idx="26854">
                  <c:v>3972.07</c:v>
                </c:pt>
                <c:pt idx="26855">
                  <c:v>2078.77</c:v>
                </c:pt>
                <c:pt idx="26856">
                  <c:v>6424.42</c:v>
                </c:pt>
                <c:pt idx="26857">
                  <c:v>10649.86</c:v>
                </c:pt>
                <c:pt idx="26858">
                  <c:v>6969.78</c:v>
                </c:pt>
                <c:pt idx="26859">
                  <c:v>4726.87</c:v>
                </c:pt>
                <c:pt idx="26860">
                  <c:v>7258.98</c:v>
                </c:pt>
                <c:pt idx="26861">
                  <c:v>9288.0499999999993</c:v>
                </c:pt>
                <c:pt idx="26862">
                  <c:v>14886.24</c:v>
                </c:pt>
                <c:pt idx="26863">
                  <c:v>8326.2800000000007</c:v>
                </c:pt>
                <c:pt idx="26864">
                  <c:v>12151.17</c:v>
                </c:pt>
                <c:pt idx="26865">
                  <c:v>4240.12</c:v>
                </c:pt>
                <c:pt idx="26866">
                  <c:v>2896.36</c:v>
                </c:pt>
                <c:pt idx="26867">
                  <c:v>7852.52</c:v>
                </c:pt>
                <c:pt idx="26868">
                  <c:v>9072.99</c:v>
                </c:pt>
                <c:pt idx="26869">
                  <c:v>11231.8</c:v>
                </c:pt>
                <c:pt idx="26870">
                  <c:v>12824.09</c:v>
                </c:pt>
                <c:pt idx="26871">
                  <c:v>15272.39</c:v>
                </c:pt>
                <c:pt idx="26872">
                  <c:v>11087.52</c:v>
                </c:pt>
                <c:pt idx="26873">
                  <c:v>2267.06</c:v>
                </c:pt>
                <c:pt idx="26874">
                  <c:v>2616.2199999999998</c:v>
                </c:pt>
                <c:pt idx="26875">
                  <c:v>9309.9699999999993</c:v>
                </c:pt>
                <c:pt idx="26876">
                  <c:v>4189.62</c:v>
                </c:pt>
                <c:pt idx="26877">
                  <c:v>9023.15</c:v>
                </c:pt>
                <c:pt idx="26878">
                  <c:v>10426.73</c:v>
                </c:pt>
                <c:pt idx="26879">
                  <c:v>5261.8</c:v>
                </c:pt>
                <c:pt idx="26880">
                  <c:v>4549.55</c:v>
                </c:pt>
                <c:pt idx="26881">
                  <c:v>2322.2399999999998</c:v>
                </c:pt>
                <c:pt idx="26882">
                  <c:v>10015.43</c:v>
                </c:pt>
                <c:pt idx="26883">
                  <c:v>5182.83</c:v>
                </c:pt>
                <c:pt idx="26884">
                  <c:v>4230.1899999999996</c:v>
                </c:pt>
                <c:pt idx="26885">
                  <c:v>11502.38</c:v>
                </c:pt>
                <c:pt idx="26886">
                  <c:v>10045.36</c:v>
                </c:pt>
                <c:pt idx="26887">
                  <c:v>7976.94</c:v>
                </c:pt>
                <c:pt idx="26888">
                  <c:v>6766.74</c:v>
                </c:pt>
                <c:pt idx="26889">
                  <c:v>7206.72</c:v>
                </c:pt>
                <c:pt idx="26890">
                  <c:v>9203.1299999999992</c:v>
                </c:pt>
                <c:pt idx="26891">
                  <c:v>4847.79</c:v>
                </c:pt>
                <c:pt idx="26892">
                  <c:v>6824.11</c:v>
                </c:pt>
                <c:pt idx="26893">
                  <c:v>354.59</c:v>
                </c:pt>
                <c:pt idx="26894">
                  <c:v>1507.8</c:v>
                </c:pt>
                <c:pt idx="26895">
                  <c:v>6076.29</c:v>
                </c:pt>
                <c:pt idx="26896">
                  <c:v>5352.4</c:v>
                </c:pt>
                <c:pt idx="26897">
                  <c:v>8370.86</c:v>
                </c:pt>
                <c:pt idx="26898">
                  <c:v>2771.64</c:v>
                </c:pt>
                <c:pt idx="26899">
                  <c:v>5288.05</c:v>
                </c:pt>
                <c:pt idx="26900">
                  <c:v>12553.37</c:v>
                </c:pt>
                <c:pt idx="26901">
                  <c:v>7798.54</c:v>
                </c:pt>
                <c:pt idx="26902">
                  <c:v>14131.92</c:v>
                </c:pt>
                <c:pt idx="26903">
                  <c:v>8245.0300000000007</c:v>
                </c:pt>
                <c:pt idx="26904">
                  <c:v>6324.79</c:v>
                </c:pt>
                <c:pt idx="26905">
                  <c:v>2960.63</c:v>
                </c:pt>
                <c:pt idx="26906">
                  <c:v>6259.49</c:v>
                </c:pt>
                <c:pt idx="26907">
                  <c:v>5634.08</c:v>
                </c:pt>
                <c:pt idx="26908">
                  <c:v>9993.64</c:v>
                </c:pt>
                <c:pt idx="26909">
                  <c:v>7436.77</c:v>
                </c:pt>
                <c:pt idx="26910">
                  <c:v>7270.06</c:v>
                </c:pt>
                <c:pt idx="26911">
                  <c:v>7067.44</c:v>
                </c:pt>
                <c:pt idx="26912">
                  <c:v>6441.81</c:v>
                </c:pt>
                <c:pt idx="26913">
                  <c:v>4227.6099999999997</c:v>
                </c:pt>
                <c:pt idx="26914">
                  <c:v>7558.67</c:v>
                </c:pt>
                <c:pt idx="26915">
                  <c:v>9231.19</c:v>
                </c:pt>
                <c:pt idx="26916">
                  <c:v>8088.05</c:v>
                </c:pt>
                <c:pt idx="26917">
                  <c:v>10817.74</c:v>
                </c:pt>
                <c:pt idx="26918">
                  <c:v>8282.92</c:v>
                </c:pt>
                <c:pt idx="26919">
                  <c:v>6427.53</c:v>
                </c:pt>
                <c:pt idx="26920">
                  <c:v>8727.11</c:v>
                </c:pt>
                <c:pt idx="26921">
                  <c:v>7889.17</c:v>
                </c:pt>
                <c:pt idx="26922">
                  <c:v>10216.1</c:v>
                </c:pt>
                <c:pt idx="26923">
                  <c:v>5695.47</c:v>
                </c:pt>
                <c:pt idx="26924">
                  <c:v>7040.99</c:v>
                </c:pt>
                <c:pt idx="26925">
                  <c:v>5380.4</c:v>
                </c:pt>
                <c:pt idx="26926">
                  <c:v>5753.29</c:v>
                </c:pt>
                <c:pt idx="26927">
                  <c:v>8358.2800000000007</c:v>
                </c:pt>
                <c:pt idx="26928">
                  <c:v>9419.1</c:v>
                </c:pt>
                <c:pt idx="26929">
                  <c:v>8257.86</c:v>
                </c:pt>
                <c:pt idx="26930">
                  <c:v>7093.92</c:v>
                </c:pt>
                <c:pt idx="26931">
                  <c:v>6602.21</c:v>
                </c:pt>
                <c:pt idx="26932">
                  <c:v>8270.5300000000007</c:v>
                </c:pt>
                <c:pt idx="26933">
                  <c:v>6912.49</c:v>
                </c:pt>
                <c:pt idx="26934">
                  <c:v>7443.92</c:v>
                </c:pt>
                <c:pt idx="26935">
                  <c:v>6178.23</c:v>
                </c:pt>
                <c:pt idx="26936">
                  <c:v>5017.0600000000004</c:v>
                </c:pt>
                <c:pt idx="26937">
                  <c:v>9931.68</c:v>
                </c:pt>
                <c:pt idx="26938">
                  <c:v>10418.16</c:v>
                </c:pt>
                <c:pt idx="26939">
                  <c:v>5993.86</c:v>
                </c:pt>
                <c:pt idx="26940">
                  <c:v>8783.08</c:v>
                </c:pt>
                <c:pt idx="26941">
                  <c:v>11262.25</c:v>
                </c:pt>
                <c:pt idx="26942">
                  <c:v>9950.02</c:v>
                </c:pt>
                <c:pt idx="26943">
                  <c:v>12127.88</c:v>
                </c:pt>
                <c:pt idx="26944">
                  <c:v>7102.49</c:v>
                </c:pt>
                <c:pt idx="26945">
                  <c:v>2816.75</c:v>
                </c:pt>
                <c:pt idx="26946">
                  <c:v>5208</c:v>
                </c:pt>
                <c:pt idx="26947">
                  <c:v>7807.71</c:v>
                </c:pt>
                <c:pt idx="26948">
                  <c:v>5637.26</c:v>
                </c:pt>
                <c:pt idx="26949">
                  <c:v>4862.43</c:v>
                </c:pt>
                <c:pt idx="26950">
                  <c:v>5955.1</c:v>
                </c:pt>
                <c:pt idx="26951">
                  <c:v>4484.8500000000004</c:v>
                </c:pt>
                <c:pt idx="26952">
                  <c:v>8728</c:v>
                </c:pt>
                <c:pt idx="26953">
                  <c:v>6716.29</c:v>
                </c:pt>
                <c:pt idx="26954">
                  <c:v>9018.76</c:v>
                </c:pt>
                <c:pt idx="26955">
                  <c:v>4924.91</c:v>
                </c:pt>
                <c:pt idx="26956">
                  <c:v>7184.68</c:v>
                </c:pt>
                <c:pt idx="26957">
                  <c:v>7973.04</c:v>
                </c:pt>
                <c:pt idx="26958">
                  <c:v>14600.78</c:v>
                </c:pt>
                <c:pt idx="26959">
                  <c:v>11661.29</c:v>
                </c:pt>
                <c:pt idx="26960">
                  <c:v>16008.08</c:v>
                </c:pt>
                <c:pt idx="26961">
                  <c:v>15426.61</c:v>
                </c:pt>
                <c:pt idx="26962">
                  <c:v>12169.24</c:v>
                </c:pt>
                <c:pt idx="26963">
                  <c:v>7677.79</c:v>
                </c:pt>
                <c:pt idx="26964">
                  <c:v>5443.99</c:v>
                </c:pt>
                <c:pt idx="26965">
                  <c:v>6826.73</c:v>
                </c:pt>
                <c:pt idx="26966">
                  <c:v>5083.6000000000004</c:v>
                </c:pt>
                <c:pt idx="26967">
                  <c:v>4012.78</c:v>
                </c:pt>
                <c:pt idx="26968">
                  <c:v>3144.65</c:v>
                </c:pt>
                <c:pt idx="26969">
                  <c:v>7408.32</c:v>
                </c:pt>
                <c:pt idx="26970">
                  <c:v>5912.88</c:v>
                </c:pt>
                <c:pt idx="26971">
                  <c:v>7092.49</c:v>
                </c:pt>
                <c:pt idx="26972">
                  <c:v>3640.7</c:v>
                </c:pt>
                <c:pt idx="26973">
                  <c:v>8214.16</c:v>
                </c:pt>
                <c:pt idx="26974">
                  <c:v>6257.81</c:v>
                </c:pt>
                <c:pt idx="26975">
                  <c:v>5177.47</c:v>
                </c:pt>
                <c:pt idx="26976">
                  <c:v>6371.81</c:v>
                </c:pt>
                <c:pt idx="26977">
                  <c:v>7014.82</c:v>
                </c:pt>
                <c:pt idx="26978">
                  <c:v>6301.76</c:v>
                </c:pt>
                <c:pt idx="26979">
                  <c:v>6836.78</c:v>
                </c:pt>
                <c:pt idx="26980">
                  <c:v>6352.47</c:v>
                </c:pt>
                <c:pt idx="26981">
                  <c:v>7755.41</c:v>
                </c:pt>
                <c:pt idx="26982">
                  <c:v>7731.25</c:v>
                </c:pt>
                <c:pt idx="26983">
                  <c:v>7215.3</c:v>
                </c:pt>
                <c:pt idx="26984">
                  <c:v>4808.1499999999996</c:v>
                </c:pt>
                <c:pt idx="26985">
                  <c:v>5910.53</c:v>
                </c:pt>
                <c:pt idx="26986">
                  <c:v>7552.81</c:v>
                </c:pt>
                <c:pt idx="26987">
                  <c:v>5267.82</c:v>
                </c:pt>
                <c:pt idx="26988">
                  <c:v>4130.79</c:v>
                </c:pt>
                <c:pt idx="26989">
                  <c:v>5123.7</c:v>
                </c:pt>
                <c:pt idx="26990">
                  <c:v>5301.88</c:v>
                </c:pt>
                <c:pt idx="26991">
                  <c:v>5330.98</c:v>
                </c:pt>
                <c:pt idx="26992">
                  <c:v>6993.78</c:v>
                </c:pt>
                <c:pt idx="26993">
                  <c:v>7760.63</c:v>
                </c:pt>
                <c:pt idx="26994">
                  <c:v>5952.94</c:v>
                </c:pt>
                <c:pt idx="26995">
                  <c:v>6494.14</c:v>
                </c:pt>
                <c:pt idx="26996">
                  <c:v>6738.18</c:v>
                </c:pt>
                <c:pt idx="26997">
                  <c:v>8612.1</c:v>
                </c:pt>
                <c:pt idx="26998">
                  <c:v>7711.13</c:v>
                </c:pt>
                <c:pt idx="26999">
                  <c:v>7591.08</c:v>
                </c:pt>
                <c:pt idx="27000">
                  <c:v>7148.41</c:v>
                </c:pt>
                <c:pt idx="27001">
                  <c:v>7382.08</c:v>
                </c:pt>
                <c:pt idx="27002">
                  <c:v>6370.95</c:v>
                </c:pt>
                <c:pt idx="27003">
                  <c:v>4631.57</c:v>
                </c:pt>
                <c:pt idx="27004">
                  <c:v>4804.78</c:v>
                </c:pt>
                <c:pt idx="27005">
                  <c:v>6925.5</c:v>
                </c:pt>
                <c:pt idx="27006">
                  <c:v>5737.99</c:v>
                </c:pt>
                <c:pt idx="27007">
                  <c:v>6575.86</c:v>
                </c:pt>
                <c:pt idx="27008">
                  <c:v>6934.9</c:v>
                </c:pt>
                <c:pt idx="27009">
                  <c:v>4528.0200000000004</c:v>
                </c:pt>
                <c:pt idx="27010">
                  <c:v>2502.9899999999998</c:v>
                </c:pt>
                <c:pt idx="27011">
                  <c:v>4255.75</c:v>
                </c:pt>
                <c:pt idx="27012">
                  <c:v>7134.42</c:v>
                </c:pt>
                <c:pt idx="27013">
                  <c:v>10388.58</c:v>
                </c:pt>
                <c:pt idx="27014">
                  <c:v>5465.96</c:v>
                </c:pt>
                <c:pt idx="27015">
                  <c:v>5225.41</c:v>
                </c:pt>
                <c:pt idx="27016">
                  <c:v>6374.3</c:v>
                </c:pt>
                <c:pt idx="27017">
                  <c:v>7293.66</c:v>
                </c:pt>
                <c:pt idx="27018">
                  <c:v>5301.37</c:v>
                </c:pt>
                <c:pt idx="27019">
                  <c:v>2871.7</c:v>
                </c:pt>
                <c:pt idx="27020">
                  <c:v>3394.58</c:v>
                </c:pt>
                <c:pt idx="27021">
                  <c:v>3771.69</c:v>
                </c:pt>
                <c:pt idx="27022">
                  <c:v>3994.12</c:v>
                </c:pt>
                <c:pt idx="27023">
                  <c:v>3473.04</c:v>
                </c:pt>
                <c:pt idx="27024">
                  <c:v>6770.82</c:v>
                </c:pt>
                <c:pt idx="27025">
                  <c:v>8505.2900000000009</c:v>
                </c:pt>
                <c:pt idx="27026">
                  <c:v>5656.54</c:v>
                </c:pt>
                <c:pt idx="27027">
                  <c:v>8958.7800000000007</c:v>
                </c:pt>
                <c:pt idx="27028">
                  <c:v>8247.64</c:v>
                </c:pt>
                <c:pt idx="27029">
                  <c:v>5699.89</c:v>
                </c:pt>
                <c:pt idx="27030">
                  <c:v>4185.1000000000004</c:v>
                </c:pt>
                <c:pt idx="27031">
                  <c:v>6551.53</c:v>
                </c:pt>
                <c:pt idx="27032">
                  <c:v>4217.5</c:v>
                </c:pt>
                <c:pt idx="27033">
                  <c:v>7005.07</c:v>
                </c:pt>
                <c:pt idx="27034">
                  <c:v>5947.95</c:v>
                </c:pt>
                <c:pt idx="27035">
                  <c:v>5856.09</c:v>
                </c:pt>
                <c:pt idx="27036">
                  <c:v>7197.89</c:v>
                </c:pt>
                <c:pt idx="27037">
                  <c:v>5672.93</c:v>
                </c:pt>
                <c:pt idx="27038">
                  <c:v>4368.8</c:v>
                </c:pt>
                <c:pt idx="27039">
                  <c:v>6737.67</c:v>
                </c:pt>
                <c:pt idx="27040">
                  <c:v>5887.51</c:v>
                </c:pt>
                <c:pt idx="27041">
                  <c:v>305.58</c:v>
                </c:pt>
                <c:pt idx="27042">
                  <c:v>5757.29</c:v>
                </c:pt>
                <c:pt idx="27043">
                  <c:v>4864.6099999999997</c:v>
                </c:pt>
                <c:pt idx="27044">
                  <c:v>3352.61</c:v>
                </c:pt>
                <c:pt idx="27045">
                  <c:v>4619.3500000000004</c:v>
                </c:pt>
                <c:pt idx="27046">
                  <c:v>6212.03</c:v>
                </c:pt>
                <c:pt idx="27047">
                  <c:v>6921.61</c:v>
                </c:pt>
                <c:pt idx="27048">
                  <c:v>7022.74</c:v>
                </c:pt>
                <c:pt idx="27049">
                  <c:v>6000.67</c:v>
                </c:pt>
                <c:pt idx="27050">
                  <c:v>8252.89</c:v>
                </c:pt>
                <c:pt idx="27051">
                  <c:v>8731.76</c:v>
                </c:pt>
                <c:pt idx="27052">
                  <c:v>3842.19</c:v>
                </c:pt>
                <c:pt idx="27053">
                  <c:v>2747.13</c:v>
                </c:pt>
                <c:pt idx="27054">
                  <c:v>6454.54</c:v>
                </c:pt>
                <c:pt idx="27055">
                  <c:v>7757.76</c:v>
                </c:pt>
                <c:pt idx="27056">
                  <c:v>5318.47</c:v>
                </c:pt>
                <c:pt idx="27057">
                  <c:v>7721.55</c:v>
                </c:pt>
                <c:pt idx="27058">
                  <c:v>7681.92</c:v>
                </c:pt>
                <c:pt idx="27059">
                  <c:v>8533.5400000000009</c:v>
                </c:pt>
                <c:pt idx="27060">
                  <c:v>4851.58</c:v>
                </c:pt>
                <c:pt idx="27061">
                  <c:v>8631.3700000000008</c:v>
                </c:pt>
                <c:pt idx="27062">
                  <c:v>9441.58</c:v>
                </c:pt>
                <c:pt idx="27063">
                  <c:v>6723.37</c:v>
                </c:pt>
                <c:pt idx="27064">
                  <c:v>5869.59</c:v>
                </c:pt>
                <c:pt idx="27065">
                  <c:v>3692.08</c:v>
                </c:pt>
                <c:pt idx="27066">
                  <c:v>3809.55</c:v>
                </c:pt>
                <c:pt idx="27067">
                  <c:v>19853.61</c:v>
                </c:pt>
                <c:pt idx="27068">
                  <c:v>18324.7</c:v>
                </c:pt>
                <c:pt idx="27069">
                  <c:v>15065.69</c:v>
                </c:pt>
                <c:pt idx="27070">
                  <c:v>14697.95</c:v>
                </c:pt>
                <c:pt idx="27071">
                  <c:v>11362.09</c:v>
                </c:pt>
                <c:pt idx="27072">
                  <c:v>13184.6</c:v>
                </c:pt>
                <c:pt idx="27073">
                  <c:v>13011.04</c:v>
                </c:pt>
                <c:pt idx="27074">
                  <c:v>10502.91</c:v>
                </c:pt>
                <c:pt idx="27075">
                  <c:v>12263.33</c:v>
                </c:pt>
                <c:pt idx="27076">
                  <c:v>10704.75</c:v>
                </c:pt>
                <c:pt idx="27077">
                  <c:v>19834.400000000001</c:v>
                </c:pt>
                <c:pt idx="27078">
                  <c:v>6098.48</c:v>
                </c:pt>
                <c:pt idx="27079">
                  <c:v>3110.6</c:v>
                </c:pt>
                <c:pt idx="27080">
                  <c:v>4427.03</c:v>
                </c:pt>
                <c:pt idx="27081">
                  <c:v>12034.66</c:v>
                </c:pt>
                <c:pt idx="27082">
                  <c:v>11808.05</c:v>
                </c:pt>
                <c:pt idx="27083">
                  <c:v>10001.049999999999</c:v>
                </c:pt>
                <c:pt idx="27084">
                  <c:v>10777.76</c:v>
                </c:pt>
                <c:pt idx="27085">
                  <c:v>13816.3</c:v>
                </c:pt>
                <c:pt idx="27086">
                  <c:v>14083.95</c:v>
                </c:pt>
                <c:pt idx="27087">
                  <c:v>14111.95</c:v>
                </c:pt>
                <c:pt idx="27088">
                  <c:v>17902.38</c:v>
                </c:pt>
                <c:pt idx="27089">
                  <c:v>14777.78</c:v>
                </c:pt>
                <c:pt idx="27090">
                  <c:v>18296.02</c:v>
                </c:pt>
                <c:pt idx="27091">
                  <c:v>14594.64</c:v>
                </c:pt>
                <c:pt idx="27092">
                  <c:v>14403.69</c:v>
                </c:pt>
                <c:pt idx="27093">
                  <c:v>14266.04</c:v>
                </c:pt>
                <c:pt idx="27094">
                  <c:v>18988.830000000002</c:v>
                </c:pt>
                <c:pt idx="27095">
                  <c:v>18702.11</c:v>
                </c:pt>
                <c:pt idx="27096">
                  <c:v>19976.07</c:v>
                </c:pt>
                <c:pt idx="27097">
                  <c:v>15624.48</c:v>
                </c:pt>
                <c:pt idx="27098">
                  <c:v>13828.17</c:v>
                </c:pt>
                <c:pt idx="27099">
                  <c:v>11056.22</c:v>
                </c:pt>
                <c:pt idx="27100">
                  <c:v>16883.48</c:v>
                </c:pt>
                <c:pt idx="27101">
                  <c:v>19925.89</c:v>
                </c:pt>
                <c:pt idx="27102">
                  <c:v>10277.75</c:v>
                </c:pt>
                <c:pt idx="27103">
                  <c:v>12999.82</c:v>
                </c:pt>
                <c:pt idx="27104">
                  <c:v>573.25</c:v>
                </c:pt>
                <c:pt idx="27105">
                  <c:v>548.95000000000005</c:v>
                </c:pt>
                <c:pt idx="27106">
                  <c:v>1180.8499999999999</c:v>
                </c:pt>
                <c:pt idx="27107">
                  <c:v>2362.04</c:v>
                </c:pt>
                <c:pt idx="27108">
                  <c:v>8535.57</c:v>
                </c:pt>
                <c:pt idx="27109">
                  <c:v>5607.31</c:v>
                </c:pt>
                <c:pt idx="27110">
                  <c:v>8396.3700000000008</c:v>
                </c:pt>
                <c:pt idx="27111">
                  <c:v>15810.47</c:v>
                </c:pt>
                <c:pt idx="27112">
                  <c:v>10195.91</c:v>
                </c:pt>
                <c:pt idx="27113">
                  <c:v>11175.7</c:v>
                </c:pt>
                <c:pt idx="27114">
                  <c:v>11267.86</c:v>
                </c:pt>
                <c:pt idx="27115">
                  <c:v>18780.849999999999</c:v>
                </c:pt>
                <c:pt idx="27116">
                  <c:v>13128.2</c:v>
                </c:pt>
                <c:pt idx="27117">
                  <c:v>11961.73</c:v>
                </c:pt>
                <c:pt idx="27118">
                  <c:v>19696.740000000002</c:v>
                </c:pt>
                <c:pt idx="27119">
                  <c:v>15555.13</c:v>
                </c:pt>
                <c:pt idx="27120">
                  <c:v>13454.12</c:v>
                </c:pt>
                <c:pt idx="27121">
                  <c:v>19030.650000000001</c:v>
                </c:pt>
                <c:pt idx="27122">
                  <c:v>14523.62</c:v>
                </c:pt>
                <c:pt idx="27123">
                  <c:v>11050.98</c:v>
                </c:pt>
                <c:pt idx="27124">
                  <c:v>15953.9</c:v>
                </c:pt>
                <c:pt idx="27125">
                  <c:v>16864.5</c:v>
                </c:pt>
                <c:pt idx="27126">
                  <c:v>13223.29</c:v>
                </c:pt>
                <c:pt idx="27127">
                  <c:v>18572.439999999999</c:v>
                </c:pt>
                <c:pt idx="27128">
                  <c:v>9314.93</c:v>
                </c:pt>
                <c:pt idx="27129">
                  <c:v>13806.78</c:v>
                </c:pt>
                <c:pt idx="27130">
                  <c:v>12265.09</c:v>
                </c:pt>
                <c:pt idx="27131">
                  <c:v>17052.740000000002</c:v>
                </c:pt>
                <c:pt idx="27132">
                  <c:v>19110.849999999999</c:v>
                </c:pt>
                <c:pt idx="27133">
                  <c:v>15174.37</c:v>
                </c:pt>
                <c:pt idx="27134">
                  <c:v>13493.1</c:v>
                </c:pt>
                <c:pt idx="27135">
                  <c:v>10361.549999999999</c:v>
                </c:pt>
                <c:pt idx="27136">
                  <c:v>17292.919999999998</c:v>
                </c:pt>
                <c:pt idx="27137">
                  <c:v>16720.16</c:v>
                </c:pt>
                <c:pt idx="27138">
                  <c:v>16919.97</c:v>
                </c:pt>
                <c:pt idx="27139">
                  <c:v>18345.009999999998</c:v>
                </c:pt>
                <c:pt idx="27140">
                  <c:v>10292.51</c:v>
                </c:pt>
                <c:pt idx="27141">
                  <c:v>10342.89</c:v>
                </c:pt>
                <c:pt idx="27142">
                  <c:v>10841.14</c:v>
                </c:pt>
                <c:pt idx="27143">
                  <c:v>11092.78</c:v>
                </c:pt>
                <c:pt idx="27144">
                  <c:v>10704.28</c:v>
                </c:pt>
                <c:pt idx="27145">
                  <c:v>16269.42</c:v>
                </c:pt>
                <c:pt idx="27146">
                  <c:v>14527.05</c:v>
                </c:pt>
                <c:pt idx="27147">
                  <c:v>13532.5</c:v>
                </c:pt>
                <c:pt idx="27148">
                  <c:v>6999.54</c:v>
                </c:pt>
                <c:pt idx="27149">
                  <c:v>9808.01</c:v>
                </c:pt>
                <c:pt idx="27150">
                  <c:v>15959.34</c:v>
                </c:pt>
                <c:pt idx="27151">
                  <c:v>17574.41</c:v>
                </c:pt>
                <c:pt idx="27152">
                  <c:v>12482.05</c:v>
                </c:pt>
                <c:pt idx="27153">
                  <c:v>14098.54</c:v>
                </c:pt>
                <c:pt idx="27154">
                  <c:v>16323.64</c:v>
                </c:pt>
                <c:pt idx="27155">
                  <c:v>18160.830000000002</c:v>
                </c:pt>
                <c:pt idx="27156">
                  <c:v>16092.05</c:v>
                </c:pt>
                <c:pt idx="27157">
                  <c:v>15207.59</c:v>
                </c:pt>
                <c:pt idx="27158">
                  <c:v>14191.97</c:v>
                </c:pt>
                <c:pt idx="27159">
                  <c:v>14148.69</c:v>
                </c:pt>
                <c:pt idx="27160">
                  <c:v>15930.68</c:v>
                </c:pt>
                <c:pt idx="27161">
                  <c:v>18305.400000000001</c:v>
                </c:pt>
                <c:pt idx="27162">
                  <c:v>14388.54</c:v>
                </c:pt>
                <c:pt idx="27163">
                  <c:v>9522.7900000000009</c:v>
                </c:pt>
                <c:pt idx="27164">
                  <c:v>15979.97</c:v>
                </c:pt>
                <c:pt idx="27165">
                  <c:v>15034.38</c:v>
                </c:pt>
                <c:pt idx="27166">
                  <c:v>9723.91</c:v>
                </c:pt>
                <c:pt idx="27167">
                  <c:v>6308.8</c:v>
                </c:pt>
                <c:pt idx="27168">
                  <c:v>13401.05</c:v>
                </c:pt>
                <c:pt idx="27169">
                  <c:v>11700</c:v>
                </c:pt>
                <c:pt idx="27170">
                  <c:v>15143.86</c:v>
                </c:pt>
                <c:pt idx="27171">
                  <c:v>12956.84</c:v>
                </c:pt>
                <c:pt idx="27172">
                  <c:v>16757.37</c:v>
                </c:pt>
                <c:pt idx="27173">
                  <c:v>18709.080000000002</c:v>
                </c:pt>
                <c:pt idx="27174">
                  <c:v>14452.79</c:v>
                </c:pt>
                <c:pt idx="27175">
                  <c:v>9984.0300000000007</c:v>
                </c:pt>
                <c:pt idx="27176">
                  <c:v>8409.2199999999993</c:v>
                </c:pt>
                <c:pt idx="27177">
                  <c:v>5645.76</c:v>
                </c:pt>
                <c:pt idx="27178">
                  <c:v>10856.73</c:v>
                </c:pt>
                <c:pt idx="27179">
                  <c:v>8770</c:v>
                </c:pt>
                <c:pt idx="27180">
                  <c:v>8016.55</c:v>
                </c:pt>
                <c:pt idx="27181">
                  <c:v>9978.58</c:v>
                </c:pt>
                <c:pt idx="27182">
                  <c:v>11453.16</c:v>
                </c:pt>
                <c:pt idx="27183">
                  <c:v>8053.52</c:v>
                </c:pt>
                <c:pt idx="27184">
                  <c:v>14918.42</c:v>
                </c:pt>
                <c:pt idx="27185">
                  <c:v>10886.14</c:v>
                </c:pt>
                <c:pt idx="27186">
                  <c:v>19157.169999999998</c:v>
                </c:pt>
                <c:pt idx="27187">
                  <c:v>20522.45</c:v>
                </c:pt>
                <c:pt idx="27188">
                  <c:v>12450.91</c:v>
                </c:pt>
                <c:pt idx="27189">
                  <c:v>9991</c:v>
                </c:pt>
                <c:pt idx="27190">
                  <c:v>18264.91</c:v>
                </c:pt>
                <c:pt idx="27191">
                  <c:v>14670.84</c:v>
                </c:pt>
                <c:pt idx="27192">
                  <c:v>14246.96</c:v>
                </c:pt>
                <c:pt idx="27193">
                  <c:v>10179.11</c:v>
                </c:pt>
                <c:pt idx="27194">
                  <c:v>12535.14</c:v>
                </c:pt>
                <c:pt idx="27195">
                  <c:v>12878.13</c:v>
                </c:pt>
                <c:pt idx="27196">
                  <c:v>13042.8</c:v>
                </c:pt>
                <c:pt idx="27197">
                  <c:v>9484.75</c:v>
                </c:pt>
                <c:pt idx="27198">
                  <c:v>11511.22</c:v>
                </c:pt>
                <c:pt idx="27199">
                  <c:v>9128.39</c:v>
                </c:pt>
                <c:pt idx="27200">
                  <c:v>12621.41</c:v>
                </c:pt>
                <c:pt idx="27201">
                  <c:v>13033.79</c:v>
                </c:pt>
                <c:pt idx="27202">
                  <c:v>13350.18</c:v>
                </c:pt>
                <c:pt idx="27203">
                  <c:v>14237.21</c:v>
                </c:pt>
                <c:pt idx="27204">
                  <c:v>12085.91</c:v>
                </c:pt>
                <c:pt idx="27205">
                  <c:v>17670.59</c:v>
                </c:pt>
                <c:pt idx="27206">
                  <c:v>17476.38</c:v>
                </c:pt>
                <c:pt idx="27207">
                  <c:v>16431.919999999998</c:v>
                </c:pt>
                <c:pt idx="27208">
                  <c:v>16368.32</c:v>
                </c:pt>
                <c:pt idx="27209">
                  <c:v>16099.24</c:v>
                </c:pt>
                <c:pt idx="27210">
                  <c:v>15934.86</c:v>
                </c:pt>
                <c:pt idx="27211">
                  <c:v>18226.22</c:v>
                </c:pt>
                <c:pt idx="27212">
                  <c:v>17661.939999999999</c:v>
                </c:pt>
                <c:pt idx="27213">
                  <c:v>16236.22</c:v>
                </c:pt>
                <c:pt idx="27214">
                  <c:v>15612.81</c:v>
                </c:pt>
                <c:pt idx="27215">
                  <c:v>17742.73</c:v>
                </c:pt>
                <c:pt idx="27216">
                  <c:v>11011.88</c:v>
                </c:pt>
                <c:pt idx="27217">
                  <c:v>13753.43</c:v>
                </c:pt>
                <c:pt idx="27218">
                  <c:v>4001.18</c:v>
                </c:pt>
                <c:pt idx="27219">
                  <c:v>6250.75</c:v>
                </c:pt>
                <c:pt idx="27220">
                  <c:v>14029.29</c:v>
                </c:pt>
                <c:pt idx="27221">
                  <c:v>11222.14</c:v>
                </c:pt>
                <c:pt idx="27222">
                  <c:v>14547.26</c:v>
                </c:pt>
                <c:pt idx="27223">
                  <c:v>16088.55</c:v>
                </c:pt>
                <c:pt idx="27224">
                  <c:v>14383.74</c:v>
                </c:pt>
                <c:pt idx="27225">
                  <c:v>10907.67</c:v>
                </c:pt>
                <c:pt idx="27226">
                  <c:v>13118.54</c:v>
                </c:pt>
                <c:pt idx="27227">
                  <c:v>13949.9</c:v>
                </c:pt>
                <c:pt idx="27228">
                  <c:v>14844.22</c:v>
                </c:pt>
                <c:pt idx="27229">
                  <c:v>8963.42</c:v>
                </c:pt>
                <c:pt idx="27230">
                  <c:v>9517.02</c:v>
                </c:pt>
                <c:pt idx="27231">
                  <c:v>17306.61</c:v>
                </c:pt>
                <c:pt idx="27232">
                  <c:v>15842.22</c:v>
                </c:pt>
                <c:pt idx="27233">
                  <c:v>12468.72</c:v>
                </c:pt>
                <c:pt idx="27234">
                  <c:v>15247.61</c:v>
                </c:pt>
                <c:pt idx="27235">
                  <c:v>15933.89</c:v>
                </c:pt>
                <c:pt idx="27236">
                  <c:v>10824.22</c:v>
                </c:pt>
                <c:pt idx="27237">
                  <c:v>10189.75</c:v>
                </c:pt>
                <c:pt idx="27238">
                  <c:v>9848.91</c:v>
                </c:pt>
                <c:pt idx="27239">
                  <c:v>9846.93</c:v>
                </c:pt>
                <c:pt idx="27240">
                  <c:v>12134.2</c:v>
                </c:pt>
                <c:pt idx="27241">
                  <c:v>14316.06</c:v>
                </c:pt>
                <c:pt idx="27242">
                  <c:v>9151.5300000000007</c:v>
                </c:pt>
                <c:pt idx="27243">
                  <c:v>9559.43</c:v>
                </c:pt>
                <c:pt idx="27244">
                  <c:v>10044.219999999999</c:v>
                </c:pt>
                <c:pt idx="27245">
                  <c:v>11254.58</c:v>
                </c:pt>
                <c:pt idx="27246">
                  <c:v>12240.45</c:v>
                </c:pt>
                <c:pt idx="27247">
                  <c:v>18249.509999999998</c:v>
                </c:pt>
                <c:pt idx="27248">
                  <c:v>10203.57</c:v>
                </c:pt>
                <c:pt idx="27249">
                  <c:v>13690.4</c:v>
                </c:pt>
                <c:pt idx="27250">
                  <c:v>20199.61</c:v>
                </c:pt>
                <c:pt idx="27251">
                  <c:v>14809.01</c:v>
                </c:pt>
                <c:pt idx="27252">
                  <c:v>18627.73</c:v>
                </c:pt>
                <c:pt idx="27253">
                  <c:v>17791.16</c:v>
                </c:pt>
                <c:pt idx="27254">
                  <c:v>7954.98</c:v>
                </c:pt>
                <c:pt idx="27255">
                  <c:v>3561.64</c:v>
                </c:pt>
                <c:pt idx="27256">
                  <c:v>3768.15</c:v>
                </c:pt>
                <c:pt idx="27257">
                  <c:v>5235.6000000000004</c:v>
                </c:pt>
                <c:pt idx="27258">
                  <c:v>6818.37</c:v>
                </c:pt>
                <c:pt idx="27259">
                  <c:v>10941.43</c:v>
                </c:pt>
                <c:pt idx="27260">
                  <c:v>8713.26</c:v>
                </c:pt>
                <c:pt idx="27261">
                  <c:v>6912.12</c:v>
                </c:pt>
                <c:pt idx="27262">
                  <c:v>9211.51</c:v>
                </c:pt>
                <c:pt idx="27263">
                  <c:v>9815.83</c:v>
                </c:pt>
                <c:pt idx="27264">
                  <c:v>6710.14</c:v>
                </c:pt>
                <c:pt idx="27265">
                  <c:v>6427.62</c:v>
                </c:pt>
                <c:pt idx="27266">
                  <c:v>6886.16</c:v>
                </c:pt>
                <c:pt idx="27267">
                  <c:v>9731.07</c:v>
                </c:pt>
                <c:pt idx="27268">
                  <c:v>11966.63</c:v>
                </c:pt>
                <c:pt idx="27269">
                  <c:v>8382.6</c:v>
                </c:pt>
                <c:pt idx="27270">
                  <c:v>7488.3</c:v>
                </c:pt>
                <c:pt idx="27271">
                  <c:v>6181.78</c:v>
                </c:pt>
                <c:pt idx="27272">
                  <c:v>6357.48</c:v>
                </c:pt>
                <c:pt idx="27273">
                  <c:v>5727.75</c:v>
                </c:pt>
                <c:pt idx="27274">
                  <c:v>5875.82</c:v>
                </c:pt>
                <c:pt idx="27275">
                  <c:v>5371.82</c:v>
                </c:pt>
                <c:pt idx="27276">
                  <c:v>7392.33</c:v>
                </c:pt>
                <c:pt idx="27277">
                  <c:v>6390.36</c:v>
                </c:pt>
                <c:pt idx="27278">
                  <c:v>3043.83</c:v>
                </c:pt>
                <c:pt idx="27279">
                  <c:v>3633.67</c:v>
                </c:pt>
                <c:pt idx="27280">
                  <c:v>2396.4</c:v>
                </c:pt>
                <c:pt idx="27281">
                  <c:v>2285.61</c:v>
                </c:pt>
                <c:pt idx="27282">
                  <c:v>3184.9</c:v>
                </c:pt>
                <c:pt idx="27283">
                  <c:v>3571.62</c:v>
                </c:pt>
                <c:pt idx="27284">
                  <c:v>3466.81</c:v>
                </c:pt>
                <c:pt idx="27285">
                  <c:v>5782.69</c:v>
                </c:pt>
                <c:pt idx="27286">
                  <c:v>7391.22</c:v>
                </c:pt>
                <c:pt idx="27287">
                  <c:v>6337.97</c:v>
                </c:pt>
                <c:pt idx="27288">
                  <c:v>5879.86</c:v>
                </c:pt>
                <c:pt idx="27289">
                  <c:v>4786.83</c:v>
                </c:pt>
                <c:pt idx="27290">
                  <c:v>4995.93</c:v>
                </c:pt>
                <c:pt idx="27291">
                  <c:v>6545.05</c:v>
                </c:pt>
                <c:pt idx="27292">
                  <c:v>3835.25</c:v>
                </c:pt>
                <c:pt idx="27293">
                  <c:v>6199.39</c:v>
                </c:pt>
                <c:pt idx="27294">
                  <c:v>4120.54</c:v>
                </c:pt>
                <c:pt idx="27295">
                  <c:v>4955.53</c:v>
                </c:pt>
                <c:pt idx="27296">
                  <c:v>4360.71</c:v>
                </c:pt>
                <c:pt idx="27297">
                  <c:v>3964.69</c:v>
                </c:pt>
                <c:pt idx="27298">
                  <c:v>4008</c:v>
                </c:pt>
                <c:pt idx="27299">
                  <c:v>5167.4399999999996</c:v>
                </c:pt>
                <c:pt idx="27300">
                  <c:v>3267.58</c:v>
                </c:pt>
                <c:pt idx="27301">
                  <c:v>6257.77</c:v>
                </c:pt>
                <c:pt idx="27302">
                  <c:v>4868.79</c:v>
                </c:pt>
                <c:pt idx="27303">
                  <c:v>3672.74</c:v>
                </c:pt>
                <c:pt idx="27304">
                  <c:v>4298.82</c:v>
                </c:pt>
                <c:pt idx="27305">
                  <c:v>6435.08</c:v>
                </c:pt>
                <c:pt idx="27306">
                  <c:v>3381.53</c:v>
                </c:pt>
                <c:pt idx="27307">
                  <c:v>4210.0600000000004</c:v>
                </c:pt>
                <c:pt idx="27308">
                  <c:v>3329.36</c:v>
                </c:pt>
                <c:pt idx="27309">
                  <c:v>4292.6499999999996</c:v>
                </c:pt>
                <c:pt idx="27310">
                  <c:v>2830.78</c:v>
                </c:pt>
                <c:pt idx="27311">
                  <c:v>4268.21</c:v>
                </c:pt>
                <c:pt idx="27312">
                  <c:v>5672.24</c:v>
                </c:pt>
                <c:pt idx="27313">
                  <c:v>4920.5600000000004</c:v>
                </c:pt>
                <c:pt idx="27314">
                  <c:v>1885.61</c:v>
                </c:pt>
                <c:pt idx="27315">
                  <c:v>4184.6099999999997</c:v>
                </c:pt>
                <c:pt idx="27316">
                  <c:v>6979.84</c:v>
                </c:pt>
                <c:pt idx="27317">
                  <c:v>6574.89</c:v>
                </c:pt>
                <c:pt idx="27318">
                  <c:v>6723.92</c:v>
                </c:pt>
                <c:pt idx="27319">
                  <c:v>5236.8100000000004</c:v>
                </c:pt>
                <c:pt idx="27320">
                  <c:v>5639.16</c:v>
                </c:pt>
                <c:pt idx="27321">
                  <c:v>4781.16</c:v>
                </c:pt>
                <c:pt idx="27322">
                  <c:v>4284.7700000000004</c:v>
                </c:pt>
                <c:pt idx="27323">
                  <c:v>3849</c:v>
                </c:pt>
                <c:pt idx="27324">
                  <c:v>7639.45</c:v>
                </c:pt>
                <c:pt idx="27325">
                  <c:v>7241.8</c:v>
                </c:pt>
                <c:pt idx="27326">
                  <c:v>5811.37</c:v>
                </c:pt>
                <c:pt idx="27327">
                  <c:v>5746.33</c:v>
                </c:pt>
                <c:pt idx="27328">
                  <c:v>6214.53</c:v>
                </c:pt>
                <c:pt idx="27329">
                  <c:v>5866.47</c:v>
                </c:pt>
                <c:pt idx="27330">
                  <c:v>5490.62</c:v>
                </c:pt>
                <c:pt idx="27331">
                  <c:v>5519.33</c:v>
                </c:pt>
                <c:pt idx="27332">
                  <c:v>7881.2</c:v>
                </c:pt>
                <c:pt idx="27333">
                  <c:v>3175.52</c:v>
                </c:pt>
                <c:pt idx="27334">
                  <c:v>6073.55</c:v>
                </c:pt>
                <c:pt idx="27335">
                  <c:v>6863.86</c:v>
                </c:pt>
                <c:pt idx="27336">
                  <c:v>4421.63</c:v>
                </c:pt>
                <c:pt idx="27337">
                  <c:v>4046.48</c:v>
                </c:pt>
                <c:pt idx="27338">
                  <c:v>5064.1400000000003</c:v>
                </c:pt>
                <c:pt idx="27339">
                  <c:v>5552.96</c:v>
                </c:pt>
                <c:pt idx="27340">
                  <c:v>4515.3500000000004</c:v>
                </c:pt>
                <c:pt idx="27341">
                  <c:v>3968.42</c:v>
                </c:pt>
                <c:pt idx="27342">
                  <c:v>5016</c:v>
                </c:pt>
                <c:pt idx="27343">
                  <c:v>7009</c:v>
                </c:pt>
                <c:pt idx="27344">
                  <c:v>3418.22</c:v>
                </c:pt>
                <c:pt idx="27345">
                  <c:v>3818.52</c:v>
                </c:pt>
                <c:pt idx="27346">
                  <c:v>5153.1099999999997</c:v>
                </c:pt>
                <c:pt idx="27347">
                  <c:v>1916.68</c:v>
                </c:pt>
                <c:pt idx="27348">
                  <c:v>1984.23</c:v>
                </c:pt>
                <c:pt idx="27349">
                  <c:v>2990.64</c:v>
                </c:pt>
                <c:pt idx="27350">
                  <c:v>2260.46</c:v>
                </c:pt>
                <c:pt idx="27351">
                  <c:v>3046.63</c:v>
                </c:pt>
                <c:pt idx="27352">
                  <c:v>3855.77</c:v>
                </c:pt>
                <c:pt idx="27353">
                  <c:v>3889.27</c:v>
                </c:pt>
                <c:pt idx="27354">
                  <c:v>3466.37</c:v>
                </c:pt>
                <c:pt idx="27355">
                  <c:v>2341.71</c:v>
                </c:pt>
                <c:pt idx="27356">
                  <c:v>3180.67</c:v>
                </c:pt>
                <c:pt idx="27357">
                  <c:v>1985.98</c:v>
                </c:pt>
                <c:pt idx="27358">
                  <c:v>3986.78</c:v>
                </c:pt>
                <c:pt idx="27359">
                  <c:v>3103.19</c:v>
                </c:pt>
                <c:pt idx="27360">
                  <c:v>2328.19</c:v>
                </c:pt>
                <c:pt idx="27361">
                  <c:v>2508.0300000000002</c:v>
                </c:pt>
                <c:pt idx="27362">
                  <c:v>2433.4699999999998</c:v>
                </c:pt>
                <c:pt idx="27363">
                  <c:v>2991.98</c:v>
                </c:pt>
                <c:pt idx="27364">
                  <c:v>2928.3</c:v>
                </c:pt>
                <c:pt idx="27365">
                  <c:v>3241.41</c:v>
                </c:pt>
                <c:pt idx="27366">
                  <c:v>2671.39</c:v>
                </c:pt>
                <c:pt idx="27367">
                  <c:v>2991.45</c:v>
                </c:pt>
                <c:pt idx="27368">
                  <c:v>4543.62</c:v>
                </c:pt>
                <c:pt idx="27369">
                  <c:v>2063.36</c:v>
                </c:pt>
                <c:pt idx="27370">
                  <c:v>2708.62</c:v>
                </c:pt>
                <c:pt idx="27371">
                  <c:v>2520.16</c:v>
                </c:pt>
                <c:pt idx="27372">
                  <c:v>3879.43</c:v>
                </c:pt>
                <c:pt idx="27373">
                  <c:v>1777.09</c:v>
                </c:pt>
                <c:pt idx="27374">
                  <c:v>2433.23</c:v>
                </c:pt>
                <c:pt idx="27375">
                  <c:v>3629.69</c:v>
                </c:pt>
                <c:pt idx="27376">
                  <c:v>2496.37</c:v>
                </c:pt>
                <c:pt idx="27377">
                  <c:v>2248.2199999999998</c:v>
                </c:pt>
                <c:pt idx="27378">
                  <c:v>2815.2</c:v>
                </c:pt>
                <c:pt idx="27379">
                  <c:v>2787.82</c:v>
                </c:pt>
                <c:pt idx="27380">
                  <c:v>2694.3</c:v>
                </c:pt>
                <c:pt idx="27381">
                  <c:v>2113.83</c:v>
                </c:pt>
                <c:pt idx="27382">
                  <c:v>3466.37</c:v>
                </c:pt>
                <c:pt idx="27383">
                  <c:v>3179.56</c:v>
                </c:pt>
                <c:pt idx="27384">
                  <c:v>2364.6799999999998</c:v>
                </c:pt>
                <c:pt idx="27385">
                  <c:v>2611.5</c:v>
                </c:pt>
                <c:pt idx="27386">
                  <c:v>2187.6799999999998</c:v>
                </c:pt>
                <c:pt idx="27387">
                  <c:v>1631.57</c:v>
                </c:pt>
                <c:pt idx="27388">
                  <c:v>2881.96</c:v>
                </c:pt>
                <c:pt idx="27389">
                  <c:v>1797.49</c:v>
                </c:pt>
                <c:pt idx="27390">
                  <c:v>1436.67</c:v>
                </c:pt>
                <c:pt idx="27391">
                  <c:v>1365.11</c:v>
                </c:pt>
                <c:pt idx="27392">
                  <c:v>2174.54</c:v>
                </c:pt>
                <c:pt idx="27393">
                  <c:v>2522.0500000000002</c:v>
                </c:pt>
                <c:pt idx="27394">
                  <c:v>2136.42</c:v>
                </c:pt>
                <c:pt idx="27395">
                  <c:v>1811.64</c:v>
                </c:pt>
                <c:pt idx="27396">
                  <c:v>1383.99</c:v>
                </c:pt>
                <c:pt idx="27397">
                  <c:v>2193.04</c:v>
                </c:pt>
                <c:pt idx="27398">
                  <c:v>1467.18</c:v>
                </c:pt>
                <c:pt idx="27399">
                  <c:v>2276.4</c:v>
                </c:pt>
                <c:pt idx="27400">
                  <c:v>2220.44</c:v>
                </c:pt>
                <c:pt idx="27401">
                  <c:v>2147.29</c:v>
                </c:pt>
                <c:pt idx="27402">
                  <c:v>1649.17</c:v>
                </c:pt>
                <c:pt idx="27403">
                  <c:v>1634.36</c:v>
                </c:pt>
                <c:pt idx="27404">
                  <c:v>2321.39</c:v>
                </c:pt>
                <c:pt idx="27405">
                  <c:v>2468.1999999999998</c:v>
                </c:pt>
                <c:pt idx="27406">
                  <c:v>1398.07</c:v>
                </c:pt>
                <c:pt idx="27407">
                  <c:v>1418.08</c:v>
                </c:pt>
                <c:pt idx="27408">
                  <c:v>2093.84</c:v>
                </c:pt>
                <c:pt idx="27409">
                  <c:v>1986.27</c:v>
                </c:pt>
                <c:pt idx="27410">
                  <c:v>3137.98</c:v>
                </c:pt>
                <c:pt idx="27411">
                  <c:v>1488.07</c:v>
                </c:pt>
                <c:pt idx="27412">
                  <c:v>1909.87</c:v>
                </c:pt>
                <c:pt idx="27413">
                  <c:v>3722.39</c:v>
                </c:pt>
                <c:pt idx="27414">
                  <c:v>3853.36</c:v>
                </c:pt>
                <c:pt idx="27415">
                  <c:v>3740.69</c:v>
                </c:pt>
                <c:pt idx="27416">
                  <c:v>4549.84</c:v>
                </c:pt>
                <c:pt idx="27417">
                  <c:v>4064.09</c:v>
                </c:pt>
                <c:pt idx="27418">
                  <c:v>3225.97</c:v>
                </c:pt>
                <c:pt idx="27419">
                  <c:v>3374.77</c:v>
                </c:pt>
                <c:pt idx="27420">
                  <c:v>2894.42</c:v>
                </c:pt>
                <c:pt idx="27421">
                  <c:v>3036.68</c:v>
                </c:pt>
                <c:pt idx="27422">
                  <c:v>4619.51</c:v>
                </c:pt>
                <c:pt idx="27423">
                  <c:v>3513.04</c:v>
                </c:pt>
                <c:pt idx="27424">
                  <c:v>3161.95</c:v>
                </c:pt>
                <c:pt idx="27425">
                  <c:v>2237.9699999999998</c:v>
                </c:pt>
                <c:pt idx="27426">
                  <c:v>2486.7199999999998</c:v>
                </c:pt>
                <c:pt idx="27427">
                  <c:v>2988.58</c:v>
                </c:pt>
                <c:pt idx="27428">
                  <c:v>2772.15</c:v>
                </c:pt>
                <c:pt idx="27429">
                  <c:v>2250.6799999999998</c:v>
                </c:pt>
                <c:pt idx="27430">
                  <c:v>3780.96</c:v>
                </c:pt>
                <c:pt idx="27431">
                  <c:v>2096.9499999999998</c:v>
                </c:pt>
                <c:pt idx="27432">
                  <c:v>1180.82</c:v>
                </c:pt>
                <c:pt idx="27433">
                  <c:v>2010.63</c:v>
                </c:pt>
                <c:pt idx="27434">
                  <c:v>1906.55</c:v>
                </c:pt>
                <c:pt idx="27435">
                  <c:v>1574.86</c:v>
                </c:pt>
                <c:pt idx="27436">
                  <c:v>2293.92</c:v>
                </c:pt>
                <c:pt idx="27437">
                  <c:v>1758.41</c:v>
                </c:pt>
                <c:pt idx="27438">
                  <c:v>1581.25</c:v>
                </c:pt>
                <c:pt idx="27439">
                  <c:v>1087.1099999999999</c:v>
                </c:pt>
                <c:pt idx="27440">
                  <c:v>2109.33</c:v>
                </c:pt>
                <c:pt idx="27441">
                  <c:v>1593.01</c:v>
                </c:pt>
                <c:pt idx="27442">
                  <c:v>2281.56</c:v>
                </c:pt>
                <c:pt idx="27443">
                  <c:v>2896.39</c:v>
                </c:pt>
                <c:pt idx="27444">
                  <c:v>2284.6999999999998</c:v>
                </c:pt>
                <c:pt idx="27445">
                  <c:v>2373.59</c:v>
                </c:pt>
                <c:pt idx="27446">
                  <c:v>2246.2199999999998</c:v>
                </c:pt>
                <c:pt idx="27447">
                  <c:v>1620.38</c:v>
                </c:pt>
                <c:pt idx="27448">
                  <c:v>1736.38</c:v>
                </c:pt>
                <c:pt idx="27449">
                  <c:v>2292.61</c:v>
                </c:pt>
                <c:pt idx="27450">
                  <c:v>1857.88</c:v>
                </c:pt>
                <c:pt idx="27451">
                  <c:v>3794.07</c:v>
                </c:pt>
                <c:pt idx="27452">
                  <c:v>1740.82</c:v>
                </c:pt>
                <c:pt idx="27453">
                  <c:v>1805.38</c:v>
                </c:pt>
                <c:pt idx="27454">
                  <c:v>1838.31</c:v>
                </c:pt>
                <c:pt idx="27455">
                  <c:v>1876.29</c:v>
                </c:pt>
                <c:pt idx="27456">
                  <c:v>1603.51</c:v>
                </c:pt>
                <c:pt idx="27457">
                  <c:v>1387.76</c:v>
                </c:pt>
                <c:pt idx="27458">
                  <c:v>1035.93</c:v>
                </c:pt>
                <c:pt idx="27459">
                  <c:v>981.12</c:v>
                </c:pt>
                <c:pt idx="27460">
                  <c:v>1837.13</c:v>
                </c:pt>
                <c:pt idx="27461">
                  <c:v>2003.69</c:v>
                </c:pt>
                <c:pt idx="27462">
                  <c:v>1999.95</c:v>
                </c:pt>
                <c:pt idx="27463">
                  <c:v>1717.99</c:v>
                </c:pt>
                <c:pt idx="27464">
                  <c:v>1609.21</c:v>
                </c:pt>
                <c:pt idx="27465">
                  <c:v>1369.61</c:v>
                </c:pt>
                <c:pt idx="27466">
                  <c:v>1961.51</c:v>
                </c:pt>
                <c:pt idx="27467">
                  <c:v>1576.21</c:v>
                </c:pt>
                <c:pt idx="27468">
                  <c:v>2169.73</c:v>
                </c:pt>
                <c:pt idx="27469">
                  <c:v>2306.27</c:v>
                </c:pt>
                <c:pt idx="27470">
                  <c:v>2655.02</c:v>
                </c:pt>
                <c:pt idx="27471">
                  <c:v>2182.58</c:v>
                </c:pt>
                <c:pt idx="27472">
                  <c:v>1384.97</c:v>
                </c:pt>
                <c:pt idx="27473">
                  <c:v>1451.91</c:v>
                </c:pt>
                <c:pt idx="27474">
                  <c:v>1730.63</c:v>
                </c:pt>
                <c:pt idx="27475">
                  <c:v>1244.4000000000001</c:v>
                </c:pt>
                <c:pt idx="27476">
                  <c:v>1969.99</c:v>
                </c:pt>
                <c:pt idx="27477">
                  <c:v>1593.13</c:v>
                </c:pt>
                <c:pt idx="27478">
                  <c:v>1609.26</c:v>
                </c:pt>
                <c:pt idx="27479">
                  <c:v>2060.0500000000002</c:v>
                </c:pt>
                <c:pt idx="27480">
                  <c:v>4288.07</c:v>
                </c:pt>
                <c:pt idx="27481">
                  <c:v>3405.46</c:v>
                </c:pt>
                <c:pt idx="27482">
                  <c:v>4920.2700000000004</c:v>
                </c:pt>
                <c:pt idx="27483">
                  <c:v>3282.05</c:v>
                </c:pt>
                <c:pt idx="27484">
                  <c:v>2813.47</c:v>
                </c:pt>
                <c:pt idx="27485">
                  <c:v>4242.8999999999996</c:v>
                </c:pt>
                <c:pt idx="27486">
                  <c:v>3541.26</c:v>
                </c:pt>
                <c:pt idx="27487">
                  <c:v>3719.81</c:v>
                </c:pt>
                <c:pt idx="27488">
                  <c:v>2288.5700000000002</c:v>
                </c:pt>
                <c:pt idx="27489">
                  <c:v>3459.28</c:v>
                </c:pt>
                <c:pt idx="27490">
                  <c:v>4256.87</c:v>
                </c:pt>
                <c:pt idx="27491">
                  <c:v>5413.41</c:v>
                </c:pt>
                <c:pt idx="27492">
                  <c:v>6222.48</c:v>
                </c:pt>
                <c:pt idx="27493">
                  <c:v>2463.5700000000002</c:v>
                </c:pt>
                <c:pt idx="27494">
                  <c:v>2091.39</c:v>
                </c:pt>
                <c:pt idx="27495">
                  <c:v>2705.78</c:v>
                </c:pt>
                <c:pt idx="27496">
                  <c:v>2024.77</c:v>
                </c:pt>
                <c:pt idx="27497">
                  <c:v>1690.1</c:v>
                </c:pt>
                <c:pt idx="27498">
                  <c:v>2221.11</c:v>
                </c:pt>
                <c:pt idx="27499">
                  <c:v>2263.3200000000002</c:v>
                </c:pt>
                <c:pt idx="27500">
                  <c:v>2059.67</c:v>
                </c:pt>
                <c:pt idx="27501">
                  <c:v>1818.26</c:v>
                </c:pt>
                <c:pt idx="27502">
                  <c:v>1820.12</c:v>
                </c:pt>
                <c:pt idx="27503">
                  <c:v>956.8</c:v>
                </c:pt>
                <c:pt idx="27504">
                  <c:v>1512.96</c:v>
                </c:pt>
                <c:pt idx="27505">
                  <c:v>1346.68</c:v>
                </c:pt>
                <c:pt idx="27506">
                  <c:v>1203.54</c:v>
                </c:pt>
                <c:pt idx="27507">
                  <c:v>2606.3000000000002</c:v>
                </c:pt>
                <c:pt idx="27508">
                  <c:v>1931.11</c:v>
                </c:pt>
                <c:pt idx="27509">
                  <c:v>2056.4299999999998</c:v>
                </c:pt>
                <c:pt idx="27510">
                  <c:v>2096.77</c:v>
                </c:pt>
                <c:pt idx="27511">
                  <c:v>1712.41</c:v>
                </c:pt>
                <c:pt idx="27512">
                  <c:v>1731.63</c:v>
                </c:pt>
                <c:pt idx="27513">
                  <c:v>1114.21</c:v>
                </c:pt>
                <c:pt idx="27514">
                  <c:v>1332.9</c:v>
                </c:pt>
                <c:pt idx="27515">
                  <c:v>2310.25</c:v>
                </c:pt>
                <c:pt idx="27516">
                  <c:v>1954.72</c:v>
                </c:pt>
                <c:pt idx="27517">
                  <c:v>2255.23</c:v>
                </c:pt>
                <c:pt idx="27518">
                  <c:v>3404.06</c:v>
                </c:pt>
                <c:pt idx="27519">
                  <c:v>1608.18</c:v>
                </c:pt>
                <c:pt idx="27520">
                  <c:v>4229.22</c:v>
                </c:pt>
                <c:pt idx="27521">
                  <c:v>3314.01</c:v>
                </c:pt>
                <c:pt idx="27522">
                  <c:v>5914.94</c:v>
                </c:pt>
                <c:pt idx="27523">
                  <c:v>3801.89</c:v>
                </c:pt>
                <c:pt idx="27524">
                  <c:v>3604.54</c:v>
                </c:pt>
                <c:pt idx="27525">
                  <c:v>4364.47</c:v>
                </c:pt>
                <c:pt idx="27526">
                  <c:v>3030.31</c:v>
                </c:pt>
                <c:pt idx="27527">
                  <c:v>3533.02</c:v>
                </c:pt>
                <c:pt idx="27528">
                  <c:v>3529.01</c:v>
                </c:pt>
                <c:pt idx="27529">
                  <c:v>3394.62</c:v>
                </c:pt>
                <c:pt idx="27530">
                  <c:v>4494.83</c:v>
                </c:pt>
                <c:pt idx="27531">
                  <c:v>4158.3100000000004</c:v>
                </c:pt>
                <c:pt idx="27532">
                  <c:v>3585.88</c:v>
                </c:pt>
                <c:pt idx="27533">
                  <c:v>3619.28</c:v>
                </c:pt>
                <c:pt idx="27534">
                  <c:v>4761.84</c:v>
                </c:pt>
                <c:pt idx="27535">
                  <c:v>3551.81</c:v>
                </c:pt>
                <c:pt idx="27536">
                  <c:v>3760.8</c:v>
                </c:pt>
                <c:pt idx="27537">
                  <c:v>4197.91</c:v>
                </c:pt>
                <c:pt idx="27538">
                  <c:v>3721.5</c:v>
                </c:pt>
                <c:pt idx="27539">
                  <c:v>4179.8900000000003</c:v>
                </c:pt>
                <c:pt idx="27540">
                  <c:v>4483.3900000000003</c:v>
                </c:pt>
                <c:pt idx="27541">
                  <c:v>3577.04</c:v>
                </c:pt>
                <c:pt idx="27542">
                  <c:v>3672.87</c:v>
                </c:pt>
                <c:pt idx="27543">
                  <c:v>6214.27</c:v>
                </c:pt>
                <c:pt idx="27544">
                  <c:v>5729.58</c:v>
                </c:pt>
                <c:pt idx="27545">
                  <c:v>4540.2700000000004</c:v>
                </c:pt>
                <c:pt idx="27546">
                  <c:v>3325.12</c:v>
                </c:pt>
                <c:pt idx="27547">
                  <c:v>5035.25</c:v>
                </c:pt>
                <c:pt idx="27548">
                  <c:v>2941.57</c:v>
                </c:pt>
                <c:pt idx="27549">
                  <c:v>2473.2800000000002</c:v>
                </c:pt>
                <c:pt idx="27550">
                  <c:v>2478.98</c:v>
                </c:pt>
                <c:pt idx="27551">
                  <c:v>2344.9699999999998</c:v>
                </c:pt>
                <c:pt idx="27552">
                  <c:v>1673.87</c:v>
                </c:pt>
                <c:pt idx="27553">
                  <c:v>2546.39</c:v>
                </c:pt>
                <c:pt idx="27554">
                  <c:v>4011.76</c:v>
                </c:pt>
                <c:pt idx="27555">
                  <c:v>4040.74</c:v>
                </c:pt>
                <c:pt idx="27556">
                  <c:v>4205.8500000000004</c:v>
                </c:pt>
                <c:pt idx="27557">
                  <c:v>4157.01</c:v>
                </c:pt>
                <c:pt idx="27558">
                  <c:v>3106.08</c:v>
                </c:pt>
                <c:pt idx="27559">
                  <c:v>4722.42</c:v>
                </c:pt>
                <c:pt idx="27560">
                  <c:v>3886.18</c:v>
                </c:pt>
                <c:pt idx="27561">
                  <c:v>4061</c:v>
                </c:pt>
                <c:pt idx="27562">
                  <c:v>3845.69</c:v>
                </c:pt>
                <c:pt idx="27563">
                  <c:v>3994.76</c:v>
                </c:pt>
                <c:pt idx="27564">
                  <c:v>3534.58</c:v>
                </c:pt>
                <c:pt idx="27565">
                  <c:v>4698.1099999999997</c:v>
                </c:pt>
                <c:pt idx="27566">
                  <c:v>4285.43</c:v>
                </c:pt>
                <c:pt idx="27567">
                  <c:v>5549.25</c:v>
                </c:pt>
                <c:pt idx="27568">
                  <c:v>3857.48</c:v>
                </c:pt>
                <c:pt idx="27569">
                  <c:v>3681.55</c:v>
                </c:pt>
                <c:pt idx="27570">
                  <c:v>5256.87</c:v>
                </c:pt>
                <c:pt idx="27571">
                  <c:v>3880.42</c:v>
                </c:pt>
                <c:pt idx="27572">
                  <c:v>4392.97</c:v>
                </c:pt>
                <c:pt idx="27573">
                  <c:v>2894.25</c:v>
                </c:pt>
                <c:pt idx="27574">
                  <c:v>3589.19</c:v>
                </c:pt>
                <c:pt idx="27575">
                  <c:v>2804.8</c:v>
                </c:pt>
                <c:pt idx="27576">
                  <c:v>4118.5</c:v>
                </c:pt>
                <c:pt idx="27577">
                  <c:v>3850.03</c:v>
                </c:pt>
                <c:pt idx="27578">
                  <c:v>3517.33</c:v>
                </c:pt>
                <c:pt idx="27579">
                  <c:v>3059.45</c:v>
                </c:pt>
                <c:pt idx="27580">
                  <c:v>3735.64</c:v>
                </c:pt>
                <c:pt idx="27581">
                  <c:v>3796.61</c:v>
                </c:pt>
                <c:pt idx="27582">
                  <c:v>4799.3599999999997</c:v>
                </c:pt>
                <c:pt idx="27583">
                  <c:v>3094.1</c:v>
                </c:pt>
                <c:pt idx="27584">
                  <c:v>4305.13</c:v>
                </c:pt>
                <c:pt idx="27585">
                  <c:v>4314.1099999999997</c:v>
                </c:pt>
                <c:pt idx="27586">
                  <c:v>3512.54</c:v>
                </c:pt>
                <c:pt idx="27587">
                  <c:v>3853.72</c:v>
                </c:pt>
                <c:pt idx="27588">
                  <c:v>3811.7</c:v>
                </c:pt>
                <c:pt idx="27589">
                  <c:v>4172.5200000000004</c:v>
                </c:pt>
                <c:pt idx="27590">
                  <c:v>3847.21</c:v>
                </c:pt>
                <c:pt idx="27591">
                  <c:v>3007.11</c:v>
                </c:pt>
                <c:pt idx="27592">
                  <c:v>3886.83</c:v>
                </c:pt>
                <c:pt idx="27593">
                  <c:v>4072.57</c:v>
                </c:pt>
                <c:pt idx="27594">
                  <c:v>4646.1099999999997</c:v>
                </c:pt>
                <c:pt idx="27595">
                  <c:v>4613.5</c:v>
                </c:pt>
                <c:pt idx="27596">
                  <c:v>3257.73</c:v>
                </c:pt>
                <c:pt idx="27597">
                  <c:v>2287.9</c:v>
                </c:pt>
                <c:pt idx="27598">
                  <c:v>1919.42</c:v>
                </c:pt>
                <c:pt idx="27599">
                  <c:v>1750.8</c:v>
                </c:pt>
                <c:pt idx="27600">
                  <c:v>2212.33</c:v>
                </c:pt>
                <c:pt idx="27601">
                  <c:v>2339.65</c:v>
                </c:pt>
                <c:pt idx="27602">
                  <c:v>2015.89</c:v>
                </c:pt>
                <c:pt idx="27603">
                  <c:v>2041.01</c:v>
                </c:pt>
                <c:pt idx="27604">
                  <c:v>2423.89</c:v>
                </c:pt>
                <c:pt idx="27605">
                  <c:v>1863.64</c:v>
                </c:pt>
                <c:pt idx="27606">
                  <c:v>3368.32</c:v>
                </c:pt>
                <c:pt idx="27607">
                  <c:v>2249.96</c:v>
                </c:pt>
                <c:pt idx="27608">
                  <c:v>1968.9</c:v>
                </c:pt>
                <c:pt idx="27609">
                  <c:v>2489.84</c:v>
                </c:pt>
                <c:pt idx="27610">
                  <c:v>1993.02</c:v>
                </c:pt>
                <c:pt idx="27611">
                  <c:v>2495.31</c:v>
                </c:pt>
                <c:pt idx="27612">
                  <c:v>1486.76</c:v>
                </c:pt>
                <c:pt idx="27613">
                  <c:v>2006.46</c:v>
                </c:pt>
                <c:pt idx="27614">
                  <c:v>1710.34</c:v>
                </c:pt>
                <c:pt idx="27615">
                  <c:v>2807.63</c:v>
                </c:pt>
                <c:pt idx="27616">
                  <c:v>2894.3</c:v>
                </c:pt>
                <c:pt idx="27617">
                  <c:v>1959.57</c:v>
                </c:pt>
                <c:pt idx="27618">
                  <c:v>2293.0700000000002</c:v>
                </c:pt>
                <c:pt idx="27619">
                  <c:v>2239.63</c:v>
                </c:pt>
                <c:pt idx="27620">
                  <c:v>2110.5100000000002</c:v>
                </c:pt>
                <c:pt idx="27621">
                  <c:v>1914.93</c:v>
                </c:pt>
                <c:pt idx="27622">
                  <c:v>2298.9499999999998</c:v>
                </c:pt>
                <c:pt idx="27623">
                  <c:v>2345.1</c:v>
                </c:pt>
                <c:pt idx="27624">
                  <c:v>1845.28</c:v>
                </c:pt>
                <c:pt idx="27625">
                  <c:v>1817.38</c:v>
                </c:pt>
                <c:pt idx="27626">
                  <c:v>3057.99</c:v>
                </c:pt>
                <c:pt idx="27627">
                  <c:v>1589.11</c:v>
                </c:pt>
                <c:pt idx="27628">
                  <c:v>1928.34</c:v>
                </c:pt>
                <c:pt idx="27629">
                  <c:v>2186.58</c:v>
                </c:pt>
                <c:pt idx="27630">
                  <c:v>1427.26</c:v>
                </c:pt>
                <c:pt idx="27631">
                  <c:v>1996.03</c:v>
                </c:pt>
                <c:pt idx="27632">
                  <c:v>2208.62</c:v>
                </c:pt>
                <c:pt idx="27633">
                  <c:v>3049.53</c:v>
                </c:pt>
                <c:pt idx="27634">
                  <c:v>5223.91</c:v>
                </c:pt>
                <c:pt idx="27635">
                  <c:v>4482.49</c:v>
                </c:pt>
                <c:pt idx="27636">
                  <c:v>2229.9899999999998</c:v>
                </c:pt>
                <c:pt idx="27637">
                  <c:v>1679.35</c:v>
                </c:pt>
                <c:pt idx="27638">
                  <c:v>1926.13</c:v>
                </c:pt>
                <c:pt idx="27639">
                  <c:v>1799.35</c:v>
                </c:pt>
                <c:pt idx="27640">
                  <c:v>2415.61</c:v>
                </c:pt>
                <c:pt idx="27641">
                  <c:v>1787.3</c:v>
                </c:pt>
                <c:pt idx="27642">
                  <c:v>2083.69</c:v>
                </c:pt>
                <c:pt idx="27643">
                  <c:v>2335.35</c:v>
                </c:pt>
                <c:pt idx="27644">
                  <c:v>1944.1</c:v>
                </c:pt>
                <c:pt idx="27645">
                  <c:v>1891.84</c:v>
                </c:pt>
                <c:pt idx="27646">
                  <c:v>2173.25</c:v>
                </c:pt>
                <c:pt idx="27647">
                  <c:v>2030.58</c:v>
                </c:pt>
                <c:pt idx="27648">
                  <c:v>1498.26</c:v>
                </c:pt>
                <c:pt idx="27649">
                  <c:v>1872.7</c:v>
                </c:pt>
                <c:pt idx="27650">
                  <c:v>2251.33</c:v>
                </c:pt>
                <c:pt idx="27651">
                  <c:v>1695.61</c:v>
                </c:pt>
                <c:pt idx="27652">
                  <c:v>2266.09</c:v>
                </c:pt>
                <c:pt idx="27653">
                  <c:v>2242.42</c:v>
                </c:pt>
                <c:pt idx="27654">
                  <c:v>2230.5700000000002</c:v>
                </c:pt>
                <c:pt idx="27655">
                  <c:v>1988.93</c:v>
                </c:pt>
                <c:pt idx="27656">
                  <c:v>2285.65</c:v>
                </c:pt>
                <c:pt idx="27657">
                  <c:v>2124.15</c:v>
                </c:pt>
                <c:pt idx="27658">
                  <c:v>2386.08</c:v>
                </c:pt>
                <c:pt idx="27659">
                  <c:v>1496.63</c:v>
                </c:pt>
                <c:pt idx="27660">
                  <c:v>2464.92</c:v>
                </c:pt>
                <c:pt idx="27661">
                  <c:v>1631.5</c:v>
                </c:pt>
                <c:pt idx="27662">
                  <c:v>2581.85</c:v>
                </c:pt>
                <c:pt idx="27663">
                  <c:v>2524.89</c:v>
                </c:pt>
                <c:pt idx="27664">
                  <c:v>1912.05</c:v>
                </c:pt>
                <c:pt idx="27665">
                  <c:v>2210.7800000000002</c:v>
                </c:pt>
                <c:pt idx="27666">
                  <c:v>2209.36</c:v>
                </c:pt>
                <c:pt idx="27667">
                  <c:v>1806.59</c:v>
                </c:pt>
                <c:pt idx="27668">
                  <c:v>1675.69</c:v>
                </c:pt>
                <c:pt idx="27669">
                  <c:v>1152.3399999999999</c:v>
                </c:pt>
                <c:pt idx="27670">
                  <c:v>1551.59</c:v>
                </c:pt>
                <c:pt idx="27671">
                  <c:v>1462.84</c:v>
                </c:pt>
                <c:pt idx="27672">
                  <c:v>2597.41</c:v>
                </c:pt>
                <c:pt idx="27673">
                  <c:v>1771.13</c:v>
                </c:pt>
                <c:pt idx="27674">
                  <c:v>1947.89</c:v>
                </c:pt>
                <c:pt idx="27675">
                  <c:v>2454.5500000000002</c:v>
                </c:pt>
                <c:pt idx="27676">
                  <c:v>1409.33</c:v>
                </c:pt>
                <c:pt idx="27677">
                  <c:v>1978.86</c:v>
                </c:pt>
                <c:pt idx="27678">
                  <c:v>1971.37</c:v>
                </c:pt>
                <c:pt idx="27679">
                  <c:v>2405.16</c:v>
                </c:pt>
                <c:pt idx="27680">
                  <c:v>1627.81</c:v>
                </c:pt>
                <c:pt idx="27681">
                  <c:v>2314.5700000000002</c:v>
                </c:pt>
                <c:pt idx="27682">
                  <c:v>3456.02</c:v>
                </c:pt>
                <c:pt idx="27683">
                  <c:v>3289.66</c:v>
                </c:pt>
                <c:pt idx="27684">
                  <c:v>2322.98</c:v>
                </c:pt>
                <c:pt idx="27685">
                  <c:v>2924.6</c:v>
                </c:pt>
                <c:pt idx="27686">
                  <c:v>2935.86</c:v>
                </c:pt>
                <c:pt idx="27687">
                  <c:v>1205.6199999999999</c:v>
                </c:pt>
                <c:pt idx="27688">
                  <c:v>1689.28</c:v>
                </c:pt>
                <c:pt idx="27689">
                  <c:v>1990.62</c:v>
                </c:pt>
                <c:pt idx="27690">
                  <c:v>1792.35</c:v>
                </c:pt>
                <c:pt idx="27691">
                  <c:v>2033.69</c:v>
                </c:pt>
                <c:pt idx="27692">
                  <c:v>1947.95</c:v>
                </c:pt>
                <c:pt idx="27693">
                  <c:v>2708.92</c:v>
                </c:pt>
                <c:pt idx="27694">
                  <c:v>1542.71</c:v>
                </c:pt>
                <c:pt idx="27695">
                  <c:v>2151.81</c:v>
                </c:pt>
                <c:pt idx="27696">
                  <c:v>2286.62</c:v>
                </c:pt>
                <c:pt idx="27697">
                  <c:v>1704.77</c:v>
                </c:pt>
                <c:pt idx="27698">
                  <c:v>2099.8200000000002</c:v>
                </c:pt>
                <c:pt idx="27699">
                  <c:v>2790.94</c:v>
                </c:pt>
                <c:pt idx="27700">
                  <c:v>1862.93</c:v>
                </c:pt>
                <c:pt idx="27701">
                  <c:v>2495.89</c:v>
                </c:pt>
                <c:pt idx="27702">
                  <c:v>2352.65</c:v>
                </c:pt>
                <c:pt idx="27703">
                  <c:v>1783.78</c:v>
                </c:pt>
                <c:pt idx="27704">
                  <c:v>1801.64</c:v>
                </c:pt>
                <c:pt idx="27705">
                  <c:v>1804.98</c:v>
                </c:pt>
                <c:pt idx="27706">
                  <c:v>1693.3</c:v>
                </c:pt>
                <c:pt idx="27707">
                  <c:v>1443.26</c:v>
                </c:pt>
                <c:pt idx="27708">
                  <c:v>2069.52</c:v>
                </c:pt>
                <c:pt idx="27709">
                  <c:v>2183.7399999999998</c:v>
                </c:pt>
                <c:pt idx="27710">
                  <c:v>2924.28</c:v>
                </c:pt>
                <c:pt idx="27711">
                  <c:v>817.52</c:v>
                </c:pt>
                <c:pt idx="27712">
                  <c:v>157.65</c:v>
                </c:pt>
                <c:pt idx="27713">
                  <c:v>1042.96</c:v>
                </c:pt>
                <c:pt idx="27714">
                  <c:v>2370.66</c:v>
                </c:pt>
                <c:pt idx="27715">
                  <c:v>2685.21</c:v>
                </c:pt>
                <c:pt idx="27716">
                  <c:v>2352.1999999999998</c:v>
                </c:pt>
                <c:pt idx="27717">
                  <c:v>1620.88</c:v>
                </c:pt>
                <c:pt idx="27718">
                  <c:v>2284.7800000000002</c:v>
                </c:pt>
                <c:pt idx="27719">
                  <c:v>2274.34</c:v>
                </c:pt>
                <c:pt idx="27720">
                  <c:v>2118.64</c:v>
                </c:pt>
                <c:pt idx="27721">
                  <c:v>2724.93</c:v>
                </c:pt>
                <c:pt idx="27722">
                  <c:v>3701.13</c:v>
                </c:pt>
                <c:pt idx="27723">
                  <c:v>1912.73</c:v>
                </c:pt>
                <c:pt idx="27724">
                  <c:v>1695.88</c:v>
                </c:pt>
                <c:pt idx="27725">
                  <c:v>3530.61</c:v>
                </c:pt>
                <c:pt idx="27726">
                  <c:v>2796.46</c:v>
                </c:pt>
                <c:pt idx="27727">
                  <c:v>1924.93</c:v>
                </c:pt>
                <c:pt idx="27728">
                  <c:v>1264.96</c:v>
                </c:pt>
                <c:pt idx="27729">
                  <c:v>1902.14</c:v>
                </c:pt>
                <c:pt idx="27730">
                  <c:v>3242.24</c:v>
                </c:pt>
                <c:pt idx="27731">
                  <c:v>1951.75</c:v>
                </c:pt>
                <c:pt idx="27732">
                  <c:v>1396.06</c:v>
                </c:pt>
                <c:pt idx="27733">
                  <c:v>1484.09</c:v>
                </c:pt>
                <c:pt idx="27734">
                  <c:v>1916.26</c:v>
                </c:pt>
                <c:pt idx="27735">
                  <c:v>1835.37</c:v>
                </c:pt>
                <c:pt idx="27736">
                  <c:v>1873.71</c:v>
                </c:pt>
                <c:pt idx="27737">
                  <c:v>2027.24</c:v>
                </c:pt>
                <c:pt idx="27738">
                  <c:v>1940.08</c:v>
                </c:pt>
                <c:pt idx="27739">
                  <c:v>1411.69</c:v>
                </c:pt>
                <c:pt idx="27740">
                  <c:v>1401.83</c:v>
                </c:pt>
                <c:pt idx="27741">
                  <c:v>1980.63</c:v>
                </c:pt>
                <c:pt idx="27742">
                  <c:v>1186.3900000000001</c:v>
                </c:pt>
                <c:pt idx="27743">
                  <c:v>1343.95</c:v>
                </c:pt>
                <c:pt idx="27744">
                  <c:v>2051.9499999999998</c:v>
                </c:pt>
                <c:pt idx="27745">
                  <c:v>1729.97</c:v>
                </c:pt>
                <c:pt idx="27746">
                  <c:v>1294.98</c:v>
                </c:pt>
                <c:pt idx="27747">
                  <c:v>1994.2</c:v>
                </c:pt>
                <c:pt idx="27748">
                  <c:v>2497.61</c:v>
                </c:pt>
                <c:pt idx="27749">
                  <c:v>1315.35</c:v>
                </c:pt>
                <c:pt idx="27750">
                  <c:v>1387.02</c:v>
                </c:pt>
                <c:pt idx="27751">
                  <c:v>2586.4499999999998</c:v>
                </c:pt>
                <c:pt idx="27752">
                  <c:v>1661.88</c:v>
                </c:pt>
                <c:pt idx="27753">
                  <c:v>1821.41</c:v>
                </c:pt>
                <c:pt idx="27754">
                  <c:v>1937.06</c:v>
                </c:pt>
                <c:pt idx="27755">
                  <c:v>2371.4699999999998</c:v>
                </c:pt>
                <c:pt idx="27756">
                  <c:v>2224.17</c:v>
                </c:pt>
                <c:pt idx="27757">
                  <c:v>2277.8000000000002</c:v>
                </c:pt>
                <c:pt idx="27758">
                  <c:v>2189.7600000000002</c:v>
                </c:pt>
                <c:pt idx="27759">
                  <c:v>1855.48</c:v>
                </c:pt>
                <c:pt idx="27760">
                  <c:v>1983.56</c:v>
                </c:pt>
                <c:pt idx="27761">
                  <c:v>1877.25</c:v>
                </c:pt>
                <c:pt idx="27762">
                  <c:v>1445.6</c:v>
                </c:pt>
                <c:pt idx="27763">
                  <c:v>1836.48</c:v>
                </c:pt>
                <c:pt idx="27764">
                  <c:v>2575.77</c:v>
                </c:pt>
                <c:pt idx="27765">
                  <c:v>1433.92</c:v>
                </c:pt>
                <c:pt idx="27766">
                  <c:v>2234.4499999999998</c:v>
                </c:pt>
                <c:pt idx="27767">
                  <c:v>2041.07</c:v>
                </c:pt>
                <c:pt idx="27768">
                  <c:v>1409.95</c:v>
                </c:pt>
                <c:pt idx="27769">
                  <c:v>1930.84</c:v>
                </c:pt>
                <c:pt idx="27770">
                  <c:v>2240.27</c:v>
                </c:pt>
                <c:pt idx="27771">
                  <c:v>1750.8</c:v>
                </c:pt>
                <c:pt idx="27772">
                  <c:v>1342.05</c:v>
                </c:pt>
                <c:pt idx="27773">
                  <c:v>1798.02</c:v>
                </c:pt>
                <c:pt idx="27774">
                  <c:v>1607.17</c:v>
                </c:pt>
                <c:pt idx="27775">
                  <c:v>1790.31</c:v>
                </c:pt>
                <c:pt idx="27776">
                  <c:v>1762.73</c:v>
                </c:pt>
                <c:pt idx="27777">
                  <c:v>1609.42</c:v>
                </c:pt>
                <c:pt idx="27778">
                  <c:v>2147.37</c:v>
                </c:pt>
                <c:pt idx="27779">
                  <c:v>3306.33</c:v>
                </c:pt>
                <c:pt idx="27780">
                  <c:v>1850.65</c:v>
                </c:pt>
                <c:pt idx="27781">
                  <c:v>3243.25</c:v>
                </c:pt>
                <c:pt idx="27782">
                  <c:v>1630.12</c:v>
                </c:pt>
                <c:pt idx="27783">
                  <c:v>1794.24</c:v>
                </c:pt>
                <c:pt idx="27784">
                  <c:v>2097.8200000000002</c:v>
                </c:pt>
                <c:pt idx="27785">
                  <c:v>1716.81</c:v>
                </c:pt>
                <c:pt idx="27786">
                  <c:v>2428.96</c:v>
                </c:pt>
                <c:pt idx="27787">
                  <c:v>1904.76</c:v>
                </c:pt>
                <c:pt idx="27788">
                  <c:v>1900.41</c:v>
                </c:pt>
                <c:pt idx="27789">
                  <c:v>1961.62</c:v>
                </c:pt>
                <c:pt idx="27790">
                  <c:v>2017.94</c:v>
                </c:pt>
                <c:pt idx="27791">
                  <c:v>1624.02</c:v>
                </c:pt>
                <c:pt idx="27792">
                  <c:v>1701.3</c:v>
                </c:pt>
                <c:pt idx="27793">
                  <c:v>2168.61</c:v>
                </c:pt>
                <c:pt idx="27794">
                  <c:v>2714.33</c:v>
                </c:pt>
                <c:pt idx="27795">
                  <c:v>2241.62</c:v>
                </c:pt>
                <c:pt idx="27796">
                  <c:v>1938.67</c:v>
                </c:pt>
                <c:pt idx="27797">
                  <c:v>2255.98</c:v>
                </c:pt>
                <c:pt idx="27798">
                  <c:v>1409</c:v>
                </c:pt>
                <c:pt idx="27799">
                  <c:v>1902.35</c:v>
                </c:pt>
                <c:pt idx="27800">
                  <c:v>2354.44</c:v>
                </c:pt>
                <c:pt idx="27801">
                  <c:v>1644.81</c:v>
                </c:pt>
                <c:pt idx="27802">
                  <c:v>1487.69</c:v>
                </c:pt>
                <c:pt idx="27803">
                  <c:v>1233.18</c:v>
                </c:pt>
                <c:pt idx="27804">
                  <c:v>1725.81</c:v>
                </c:pt>
                <c:pt idx="27805">
                  <c:v>2906.68</c:v>
                </c:pt>
                <c:pt idx="27806">
                  <c:v>2148.6999999999998</c:v>
                </c:pt>
                <c:pt idx="27807">
                  <c:v>2005.86</c:v>
                </c:pt>
                <c:pt idx="27808">
                  <c:v>1347.42</c:v>
                </c:pt>
                <c:pt idx="27809">
                  <c:v>4086.3</c:v>
                </c:pt>
                <c:pt idx="27810">
                  <c:v>2629.42</c:v>
                </c:pt>
                <c:pt idx="27811">
                  <c:v>1834.24</c:v>
                </c:pt>
                <c:pt idx="27812">
                  <c:v>3076.32</c:v>
                </c:pt>
                <c:pt idx="27813">
                  <c:v>2111.0300000000002</c:v>
                </c:pt>
                <c:pt idx="27814">
                  <c:v>1421.64</c:v>
                </c:pt>
                <c:pt idx="27815">
                  <c:v>1822.9</c:v>
                </c:pt>
                <c:pt idx="27816">
                  <c:v>1906.94</c:v>
                </c:pt>
                <c:pt idx="27817">
                  <c:v>1340.88</c:v>
                </c:pt>
                <c:pt idx="27818">
                  <c:v>1933.19</c:v>
                </c:pt>
                <c:pt idx="27819">
                  <c:v>2098.27</c:v>
                </c:pt>
                <c:pt idx="27820">
                  <c:v>1783.78</c:v>
                </c:pt>
                <c:pt idx="27821">
                  <c:v>1409.3</c:v>
                </c:pt>
                <c:pt idx="27822">
                  <c:v>1801.87</c:v>
                </c:pt>
                <c:pt idx="27823">
                  <c:v>2388.08</c:v>
                </c:pt>
                <c:pt idx="27824">
                  <c:v>2041.61</c:v>
                </c:pt>
                <c:pt idx="27825">
                  <c:v>2297.12</c:v>
                </c:pt>
                <c:pt idx="27826">
                  <c:v>1656.23</c:v>
                </c:pt>
                <c:pt idx="27827">
                  <c:v>1680.93</c:v>
                </c:pt>
                <c:pt idx="27828">
                  <c:v>2077.4899999999998</c:v>
                </c:pt>
                <c:pt idx="27829">
                  <c:v>1484.08</c:v>
                </c:pt>
                <c:pt idx="27830">
                  <c:v>1193.19</c:v>
                </c:pt>
                <c:pt idx="27831">
                  <c:v>2635.07</c:v>
                </c:pt>
                <c:pt idx="27832">
                  <c:v>2150.7600000000002</c:v>
                </c:pt>
                <c:pt idx="27833">
                  <c:v>2623.87</c:v>
                </c:pt>
                <c:pt idx="27834">
                  <c:v>1838.6</c:v>
                </c:pt>
                <c:pt idx="27835">
                  <c:v>1558.25</c:v>
                </c:pt>
                <c:pt idx="27836">
                  <c:v>1460.92</c:v>
                </c:pt>
                <c:pt idx="27837">
                  <c:v>1629.39</c:v>
                </c:pt>
                <c:pt idx="27838">
                  <c:v>2745.51</c:v>
                </c:pt>
                <c:pt idx="27839">
                  <c:v>1962.69</c:v>
                </c:pt>
                <c:pt idx="27840">
                  <c:v>1689</c:v>
                </c:pt>
                <c:pt idx="27841">
                  <c:v>1760.81</c:v>
                </c:pt>
                <c:pt idx="27842">
                  <c:v>1961.13</c:v>
                </c:pt>
                <c:pt idx="27843">
                  <c:v>1738.8</c:v>
                </c:pt>
                <c:pt idx="27844">
                  <c:v>1276.49</c:v>
                </c:pt>
                <c:pt idx="27845">
                  <c:v>2028.49</c:v>
                </c:pt>
                <c:pt idx="27846">
                  <c:v>2244</c:v>
                </c:pt>
                <c:pt idx="27847">
                  <c:v>1391.79</c:v>
                </c:pt>
                <c:pt idx="27848">
                  <c:v>1847.91</c:v>
                </c:pt>
                <c:pt idx="27849">
                  <c:v>2521.84</c:v>
                </c:pt>
                <c:pt idx="27850">
                  <c:v>1796.64</c:v>
                </c:pt>
                <c:pt idx="27851">
                  <c:v>1360.15</c:v>
                </c:pt>
                <c:pt idx="27852">
                  <c:v>1212.55</c:v>
                </c:pt>
                <c:pt idx="27853">
                  <c:v>1622.42</c:v>
                </c:pt>
                <c:pt idx="27854">
                  <c:v>2013.83</c:v>
                </c:pt>
                <c:pt idx="27855">
                  <c:v>2559.4299999999998</c:v>
                </c:pt>
                <c:pt idx="27856">
                  <c:v>2837.04</c:v>
                </c:pt>
                <c:pt idx="27857">
                  <c:v>1747.25</c:v>
                </c:pt>
                <c:pt idx="27858">
                  <c:v>2112.7800000000002</c:v>
                </c:pt>
                <c:pt idx="27859">
                  <c:v>1598.96</c:v>
                </c:pt>
                <c:pt idx="27860">
                  <c:v>1851.26</c:v>
                </c:pt>
                <c:pt idx="27861">
                  <c:v>2444.41</c:v>
                </c:pt>
                <c:pt idx="27862">
                  <c:v>2039.44</c:v>
                </c:pt>
                <c:pt idx="27863">
                  <c:v>2253.41</c:v>
                </c:pt>
                <c:pt idx="27864">
                  <c:v>2618.91</c:v>
                </c:pt>
                <c:pt idx="27865">
                  <c:v>1979.22</c:v>
                </c:pt>
                <c:pt idx="27866">
                  <c:v>2653.52</c:v>
                </c:pt>
                <c:pt idx="27867">
                  <c:v>2498.1</c:v>
                </c:pt>
                <c:pt idx="27868">
                  <c:v>2253.29</c:v>
                </c:pt>
                <c:pt idx="27869">
                  <c:v>2058</c:v>
                </c:pt>
                <c:pt idx="27870">
                  <c:v>1596.6</c:v>
                </c:pt>
                <c:pt idx="27871">
                  <c:v>1217.29</c:v>
                </c:pt>
                <c:pt idx="27872">
                  <c:v>1372.86</c:v>
                </c:pt>
                <c:pt idx="27873">
                  <c:v>1975.09</c:v>
                </c:pt>
                <c:pt idx="27874">
                  <c:v>1819.31</c:v>
                </c:pt>
                <c:pt idx="27875">
                  <c:v>1343.68</c:v>
                </c:pt>
                <c:pt idx="27876">
                  <c:v>1587.71</c:v>
                </c:pt>
                <c:pt idx="27877">
                  <c:v>1708.56</c:v>
                </c:pt>
                <c:pt idx="27878">
                  <c:v>2201.71</c:v>
                </c:pt>
                <c:pt idx="27879">
                  <c:v>1745.42</c:v>
                </c:pt>
                <c:pt idx="27880">
                  <c:v>1843.67</c:v>
                </c:pt>
                <c:pt idx="27881">
                  <c:v>1417.08</c:v>
                </c:pt>
                <c:pt idx="27882">
                  <c:v>1512.84</c:v>
                </c:pt>
                <c:pt idx="27883">
                  <c:v>1806.26</c:v>
                </c:pt>
                <c:pt idx="27884">
                  <c:v>1854.01</c:v>
                </c:pt>
                <c:pt idx="27885">
                  <c:v>2873.89</c:v>
                </c:pt>
                <c:pt idx="27886">
                  <c:v>1734.56</c:v>
                </c:pt>
                <c:pt idx="27887">
                  <c:v>2512.7199999999998</c:v>
                </c:pt>
                <c:pt idx="27888">
                  <c:v>1982.79</c:v>
                </c:pt>
                <c:pt idx="27889">
                  <c:v>2097.2399999999998</c:v>
                </c:pt>
                <c:pt idx="27890">
                  <c:v>1971.1</c:v>
                </c:pt>
                <c:pt idx="27891">
                  <c:v>2425.31</c:v>
                </c:pt>
                <c:pt idx="27892">
                  <c:v>2134.1799999999998</c:v>
                </c:pt>
                <c:pt idx="27893">
                  <c:v>1950.55</c:v>
                </c:pt>
                <c:pt idx="27894">
                  <c:v>2055.3200000000002</c:v>
                </c:pt>
                <c:pt idx="27895">
                  <c:v>1690.35</c:v>
                </c:pt>
                <c:pt idx="27896">
                  <c:v>1899.73</c:v>
                </c:pt>
                <c:pt idx="27897">
                  <c:v>2104.2199999999998</c:v>
                </c:pt>
                <c:pt idx="27898">
                  <c:v>2193.65</c:v>
                </c:pt>
                <c:pt idx="27899">
                  <c:v>2536.0100000000002</c:v>
                </c:pt>
                <c:pt idx="27900">
                  <c:v>1626.05</c:v>
                </c:pt>
                <c:pt idx="27901">
                  <c:v>2174.56</c:v>
                </c:pt>
                <c:pt idx="27902">
                  <c:v>1541.27</c:v>
                </c:pt>
                <c:pt idx="27903">
                  <c:v>1819.75</c:v>
                </c:pt>
                <c:pt idx="27904">
                  <c:v>1905.67</c:v>
                </c:pt>
                <c:pt idx="27905">
                  <c:v>2128.79</c:v>
                </c:pt>
                <c:pt idx="27906">
                  <c:v>2097.13</c:v>
                </c:pt>
                <c:pt idx="27907">
                  <c:v>2493.2199999999998</c:v>
                </c:pt>
                <c:pt idx="27908">
                  <c:v>1739.01</c:v>
                </c:pt>
                <c:pt idx="27909">
                  <c:v>3529.18</c:v>
                </c:pt>
                <c:pt idx="27910">
                  <c:v>2859.39</c:v>
                </c:pt>
                <c:pt idx="27911">
                  <c:v>2680.57</c:v>
                </c:pt>
                <c:pt idx="27912">
                  <c:v>1237.3599999999999</c:v>
                </c:pt>
                <c:pt idx="27913">
                  <c:v>1882.06</c:v>
                </c:pt>
                <c:pt idx="27914">
                  <c:v>2241.6799999999998</c:v>
                </c:pt>
                <c:pt idx="27915">
                  <c:v>1982.33</c:v>
                </c:pt>
                <c:pt idx="27916">
                  <c:v>1693.91</c:v>
                </c:pt>
                <c:pt idx="27917">
                  <c:v>2000.06</c:v>
                </c:pt>
                <c:pt idx="27918">
                  <c:v>1969.63</c:v>
                </c:pt>
                <c:pt idx="27919">
                  <c:v>1822.27</c:v>
                </c:pt>
                <c:pt idx="27920">
                  <c:v>2267.54</c:v>
                </c:pt>
                <c:pt idx="27921">
                  <c:v>2281.67</c:v>
                </c:pt>
                <c:pt idx="27922">
                  <c:v>2078.83</c:v>
                </c:pt>
                <c:pt idx="27923">
                  <c:v>2298.3000000000002</c:v>
                </c:pt>
                <c:pt idx="27924">
                  <c:v>2715.57</c:v>
                </c:pt>
                <c:pt idx="27925">
                  <c:v>1750.04</c:v>
                </c:pt>
                <c:pt idx="27926">
                  <c:v>1774.2</c:v>
                </c:pt>
                <c:pt idx="27927">
                  <c:v>2381.66</c:v>
                </c:pt>
                <c:pt idx="27928">
                  <c:v>1630.09</c:v>
                </c:pt>
                <c:pt idx="27929">
                  <c:v>2000.57</c:v>
                </c:pt>
                <c:pt idx="27930">
                  <c:v>2318.81</c:v>
                </c:pt>
                <c:pt idx="27931">
                  <c:v>2068.02</c:v>
                </c:pt>
                <c:pt idx="27932">
                  <c:v>1538.73</c:v>
                </c:pt>
                <c:pt idx="27933">
                  <c:v>2110.3200000000002</c:v>
                </c:pt>
                <c:pt idx="27934">
                  <c:v>1571.41</c:v>
                </c:pt>
                <c:pt idx="27935">
                  <c:v>1622.43</c:v>
                </c:pt>
                <c:pt idx="27936">
                  <c:v>2277.1999999999998</c:v>
                </c:pt>
                <c:pt idx="27937">
                  <c:v>2208.15</c:v>
                </c:pt>
                <c:pt idx="27938">
                  <c:v>1823.57</c:v>
                </c:pt>
                <c:pt idx="27939">
                  <c:v>1752.79</c:v>
                </c:pt>
                <c:pt idx="27940">
                  <c:v>1779.68</c:v>
                </c:pt>
                <c:pt idx="27941">
                  <c:v>1983.37</c:v>
                </c:pt>
                <c:pt idx="27942">
                  <c:v>2006.65</c:v>
                </c:pt>
                <c:pt idx="27943">
                  <c:v>2180.02</c:v>
                </c:pt>
                <c:pt idx="27944">
                  <c:v>1898.48</c:v>
                </c:pt>
                <c:pt idx="27945">
                  <c:v>1116.23</c:v>
                </c:pt>
                <c:pt idx="27946">
                  <c:v>1834.35</c:v>
                </c:pt>
                <c:pt idx="27947">
                  <c:v>1811.52</c:v>
                </c:pt>
                <c:pt idx="27948">
                  <c:v>1526.94</c:v>
                </c:pt>
                <c:pt idx="27949">
                  <c:v>1815.43</c:v>
                </c:pt>
                <c:pt idx="27950">
                  <c:v>3790.16</c:v>
                </c:pt>
                <c:pt idx="27951">
                  <c:v>2971.57</c:v>
                </c:pt>
                <c:pt idx="27952">
                  <c:v>2030.4</c:v>
                </c:pt>
                <c:pt idx="27953">
                  <c:v>2104.27</c:v>
                </c:pt>
                <c:pt idx="27954">
                  <c:v>2009.78</c:v>
                </c:pt>
                <c:pt idx="27955">
                  <c:v>2284.0300000000002</c:v>
                </c:pt>
                <c:pt idx="27956">
                  <c:v>2441.1799999999998</c:v>
                </c:pt>
                <c:pt idx="27957">
                  <c:v>2082.7800000000002</c:v>
                </c:pt>
                <c:pt idx="27958">
                  <c:v>1605.78</c:v>
                </c:pt>
                <c:pt idx="27959">
                  <c:v>2039.1</c:v>
                </c:pt>
                <c:pt idx="27960">
                  <c:v>3695.94</c:v>
                </c:pt>
                <c:pt idx="27961">
                  <c:v>2020.82</c:v>
                </c:pt>
                <c:pt idx="27962">
                  <c:v>2939.6</c:v>
                </c:pt>
                <c:pt idx="27963">
                  <c:v>2882.54</c:v>
                </c:pt>
                <c:pt idx="27964">
                  <c:v>2688.79</c:v>
                </c:pt>
                <c:pt idx="27965">
                  <c:v>2014.32</c:v>
                </c:pt>
                <c:pt idx="27966">
                  <c:v>1710.74</c:v>
                </c:pt>
                <c:pt idx="27967">
                  <c:v>1449.15</c:v>
                </c:pt>
                <c:pt idx="27968">
                  <c:v>1730.85</c:v>
                </c:pt>
                <c:pt idx="27969">
                  <c:v>1949.13</c:v>
                </c:pt>
                <c:pt idx="27970">
                  <c:v>1601.86</c:v>
                </c:pt>
                <c:pt idx="27971">
                  <c:v>1892.19</c:v>
                </c:pt>
                <c:pt idx="27972">
                  <c:v>1752.85</c:v>
                </c:pt>
                <c:pt idx="27973">
                  <c:v>1934.01</c:v>
                </c:pt>
                <c:pt idx="27974">
                  <c:v>2126.12</c:v>
                </c:pt>
                <c:pt idx="27975">
                  <c:v>2645.93</c:v>
                </c:pt>
                <c:pt idx="27976">
                  <c:v>1913.54</c:v>
                </c:pt>
                <c:pt idx="27977">
                  <c:v>2081.86</c:v>
                </c:pt>
                <c:pt idx="27978">
                  <c:v>1836.22</c:v>
                </c:pt>
                <c:pt idx="27979">
                  <c:v>2231.52</c:v>
                </c:pt>
                <c:pt idx="27980">
                  <c:v>1903.94</c:v>
                </c:pt>
                <c:pt idx="27981">
                  <c:v>1850.85</c:v>
                </c:pt>
                <c:pt idx="27982">
                  <c:v>2355</c:v>
                </c:pt>
                <c:pt idx="27983">
                  <c:v>1924.16</c:v>
                </c:pt>
                <c:pt idx="27984">
                  <c:v>1955.9</c:v>
                </c:pt>
                <c:pt idx="27985">
                  <c:v>2942.12</c:v>
                </c:pt>
                <c:pt idx="27986">
                  <c:v>3188.17</c:v>
                </c:pt>
                <c:pt idx="27987">
                  <c:v>2485.7199999999998</c:v>
                </c:pt>
                <c:pt idx="27988">
                  <c:v>1079.94</c:v>
                </c:pt>
                <c:pt idx="27989">
                  <c:v>830.87</c:v>
                </c:pt>
                <c:pt idx="27990">
                  <c:v>1719.89</c:v>
                </c:pt>
                <c:pt idx="27991">
                  <c:v>1921.7</c:v>
                </c:pt>
                <c:pt idx="27992">
                  <c:v>1911.62</c:v>
                </c:pt>
                <c:pt idx="27993">
                  <c:v>2657.35</c:v>
                </c:pt>
                <c:pt idx="27994">
                  <c:v>1753.47</c:v>
                </c:pt>
                <c:pt idx="27995">
                  <c:v>1733.67</c:v>
                </c:pt>
                <c:pt idx="27996">
                  <c:v>4393.6000000000004</c:v>
                </c:pt>
                <c:pt idx="27997">
                  <c:v>3852.49</c:v>
                </c:pt>
                <c:pt idx="27998">
                  <c:v>2378.61</c:v>
                </c:pt>
                <c:pt idx="27999">
                  <c:v>2062.7399999999998</c:v>
                </c:pt>
                <c:pt idx="28000">
                  <c:v>2671.04</c:v>
                </c:pt>
                <c:pt idx="28001">
                  <c:v>1630.48</c:v>
                </c:pt>
                <c:pt idx="28002">
                  <c:v>1267.49</c:v>
                </c:pt>
                <c:pt idx="28003">
                  <c:v>1603.48</c:v>
                </c:pt>
                <c:pt idx="28004">
                  <c:v>1465</c:v>
                </c:pt>
                <c:pt idx="28005">
                  <c:v>1342.02</c:v>
                </c:pt>
                <c:pt idx="28006">
                  <c:v>1978.22</c:v>
                </c:pt>
                <c:pt idx="28007">
                  <c:v>1440.58</c:v>
                </c:pt>
                <c:pt idx="28008">
                  <c:v>2116.8200000000002</c:v>
                </c:pt>
                <c:pt idx="28009">
                  <c:v>1832.04</c:v>
                </c:pt>
                <c:pt idx="28010">
                  <c:v>1326.18</c:v>
                </c:pt>
                <c:pt idx="28011">
                  <c:v>1573.81</c:v>
                </c:pt>
                <c:pt idx="28012">
                  <c:v>1902.52</c:v>
                </c:pt>
                <c:pt idx="28013">
                  <c:v>2291.8000000000002</c:v>
                </c:pt>
                <c:pt idx="28014">
                  <c:v>1679.08</c:v>
                </c:pt>
                <c:pt idx="28015">
                  <c:v>2093.9299999999998</c:v>
                </c:pt>
                <c:pt idx="28016">
                  <c:v>1880.59</c:v>
                </c:pt>
                <c:pt idx="28017">
                  <c:v>1337.92</c:v>
                </c:pt>
                <c:pt idx="28018">
                  <c:v>1233.27</c:v>
                </c:pt>
                <c:pt idx="28019">
                  <c:v>2117.2199999999998</c:v>
                </c:pt>
                <c:pt idx="28020">
                  <c:v>1850.5</c:v>
                </c:pt>
                <c:pt idx="28021">
                  <c:v>1434.99</c:v>
                </c:pt>
                <c:pt idx="28022">
                  <c:v>2021.27</c:v>
                </c:pt>
                <c:pt idx="28023">
                  <c:v>1393.11</c:v>
                </c:pt>
                <c:pt idx="28024">
                  <c:v>2001.64</c:v>
                </c:pt>
                <c:pt idx="28025">
                  <c:v>2560.91</c:v>
                </c:pt>
                <c:pt idx="28026">
                  <c:v>1590.2</c:v>
                </c:pt>
                <c:pt idx="28027">
                  <c:v>1695.03</c:v>
                </c:pt>
                <c:pt idx="28028">
                  <c:v>2075.71</c:v>
                </c:pt>
                <c:pt idx="28029">
                  <c:v>2345.75</c:v>
                </c:pt>
                <c:pt idx="28030">
                  <c:v>1857.73</c:v>
                </c:pt>
                <c:pt idx="28031">
                  <c:v>1456.63</c:v>
                </c:pt>
                <c:pt idx="28032">
                  <c:v>4823.04</c:v>
                </c:pt>
                <c:pt idx="28033">
                  <c:v>2029.99</c:v>
                </c:pt>
                <c:pt idx="28034">
                  <c:v>1692.54</c:v>
                </c:pt>
                <c:pt idx="28035">
                  <c:v>3024.74</c:v>
                </c:pt>
                <c:pt idx="28036">
                  <c:v>2261.7399999999998</c:v>
                </c:pt>
                <c:pt idx="28037">
                  <c:v>3703.23</c:v>
                </c:pt>
                <c:pt idx="28038">
                  <c:v>2160.83</c:v>
                </c:pt>
                <c:pt idx="28039">
                  <c:v>1703.32</c:v>
                </c:pt>
                <c:pt idx="28040">
                  <c:v>997.59</c:v>
                </c:pt>
                <c:pt idx="28041">
                  <c:v>1525.66</c:v>
                </c:pt>
                <c:pt idx="28042">
                  <c:v>1529.41</c:v>
                </c:pt>
                <c:pt idx="28043">
                  <c:v>2196.11</c:v>
                </c:pt>
                <c:pt idx="28044">
                  <c:v>2129.88</c:v>
                </c:pt>
                <c:pt idx="28045">
                  <c:v>2823.77</c:v>
                </c:pt>
                <c:pt idx="28046">
                  <c:v>1702.59</c:v>
                </c:pt>
                <c:pt idx="28047">
                  <c:v>4514.5600000000004</c:v>
                </c:pt>
                <c:pt idx="28048">
                  <c:v>2696.66</c:v>
                </c:pt>
                <c:pt idx="28049">
                  <c:v>2934.88</c:v>
                </c:pt>
                <c:pt idx="28050">
                  <c:v>2005.41</c:v>
                </c:pt>
                <c:pt idx="28051">
                  <c:v>1847.88</c:v>
                </c:pt>
                <c:pt idx="28052">
                  <c:v>2496.1999999999998</c:v>
                </c:pt>
                <c:pt idx="28053">
                  <c:v>1859.98</c:v>
                </c:pt>
                <c:pt idx="28054">
                  <c:v>1887.84</c:v>
                </c:pt>
                <c:pt idx="28055">
                  <c:v>1720.48</c:v>
                </c:pt>
                <c:pt idx="28056">
                  <c:v>2419.92</c:v>
                </c:pt>
                <c:pt idx="28057">
                  <c:v>2390.9899999999998</c:v>
                </c:pt>
                <c:pt idx="28058">
                  <c:v>2154.7399999999998</c:v>
                </c:pt>
                <c:pt idx="28059">
                  <c:v>3476.45</c:v>
                </c:pt>
                <c:pt idx="28060">
                  <c:v>1441.73</c:v>
                </c:pt>
                <c:pt idx="28061">
                  <c:v>1167.71</c:v>
                </c:pt>
                <c:pt idx="28062">
                  <c:v>1833.3</c:v>
                </c:pt>
                <c:pt idx="28063">
                  <c:v>1509.94</c:v>
                </c:pt>
                <c:pt idx="28064">
                  <c:v>2282.09</c:v>
                </c:pt>
                <c:pt idx="28065">
                  <c:v>1937.56</c:v>
                </c:pt>
                <c:pt idx="28066">
                  <c:v>1540.98</c:v>
                </c:pt>
                <c:pt idx="28067">
                  <c:v>2069.96</c:v>
                </c:pt>
                <c:pt idx="28068">
                  <c:v>2065.63</c:v>
                </c:pt>
                <c:pt idx="28069">
                  <c:v>1646.39</c:v>
                </c:pt>
                <c:pt idx="28070">
                  <c:v>910.77</c:v>
                </c:pt>
                <c:pt idx="28071">
                  <c:v>2316.9899999999998</c:v>
                </c:pt>
                <c:pt idx="28072">
                  <c:v>2019.98</c:v>
                </c:pt>
                <c:pt idx="28073">
                  <c:v>1758.38</c:v>
                </c:pt>
                <c:pt idx="28074">
                  <c:v>2520.9499999999998</c:v>
                </c:pt>
                <c:pt idx="28075">
                  <c:v>1464.86</c:v>
                </c:pt>
                <c:pt idx="28076">
                  <c:v>1461.36</c:v>
                </c:pt>
                <c:pt idx="28077">
                  <c:v>2922.32</c:v>
                </c:pt>
                <c:pt idx="28078">
                  <c:v>2145.8000000000002</c:v>
                </c:pt>
                <c:pt idx="28079">
                  <c:v>1477.45</c:v>
                </c:pt>
                <c:pt idx="28080">
                  <c:v>2441.69</c:v>
                </c:pt>
                <c:pt idx="28081">
                  <c:v>2111.31</c:v>
                </c:pt>
                <c:pt idx="28082">
                  <c:v>2012.12</c:v>
                </c:pt>
                <c:pt idx="28083">
                  <c:v>1862.26</c:v>
                </c:pt>
                <c:pt idx="28084">
                  <c:v>3260.05</c:v>
                </c:pt>
                <c:pt idx="28085">
                  <c:v>2626.18</c:v>
                </c:pt>
                <c:pt idx="28086">
                  <c:v>1424.61</c:v>
                </c:pt>
                <c:pt idx="28087">
                  <c:v>1801.64</c:v>
                </c:pt>
                <c:pt idx="28088">
                  <c:v>2363.9499999999998</c:v>
                </c:pt>
                <c:pt idx="28089">
                  <c:v>1287.0999999999999</c:v>
                </c:pt>
                <c:pt idx="28090">
                  <c:v>1033.8399999999999</c:v>
                </c:pt>
                <c:pt idx="28091">
                  <c:v>1870.22</c:v>
                </c:pt>
                <c:pt idx="28092">
                  <c:v>1255.92</c:v>
                </c:pt>
                <c:pt idx="28093">
                  <c:v>2061.89</c:v>
                </c:pt>
                <c:pt idx="28094">
                  <c:v>2720.47</c:v>
                </c:pt>
                <c:pt idx="28095">
                  <c:v>2252.0700000000002</c:v>
                </c:pt>
                <c:pt idx="28096">
                  <c:v>1567.15</c:v>
                </c:pt>
                <c:pt idx="28097">
                  <c:v>1734.55</c:v>
                </c:pt>
                <c:pt idx="28098">
                  <c:v>2876.38</c:v>
                </c:pt>
                <c:pt idx="28099">
                  <c:v>2251.56</c:v>
                </c:pt>
                <c:pt idx="28100">
                  <c:v>439</c:v>
                </c:pt>
                <c:pt idx="28101">
                  <c:v>247.65</c:v>
                </c:pt>
                <c:pt idx="28102">
                  <c:v>1201.01</c:v>
                </c:pt>
                <c:pt idx="28103">
                  <c:v>2236.9899999999998</c:v>
                </c:pt>
                <c:pt idx="28104">
                  <c:v>5348.33</c:v>
                </c:pt>
                <c:pt idx="28105">
                  <c:v>2130.91</c:v>
                </c:pt>
                <c:pt idx="28106">
                  <c:v>493.43</c:v>
                </c:pt>
                <c:pt idx="28107">
                  <c:v>1352.17</c:v>
                </c:pt>
                <c:pt idx="28108">
                  <c:v>1881.61</c:v>
                </c:pt>
                <c:pt idx="28109">
                  <c:v>1811.9</c:v>
                </c:pt>
                <c:pt idx="28110">
                  <c:v>1459.05</c:v>
                </c:pt>
                <c:pt idx="28111">
                  <c:v>2382.84</c:v>
                </c:pt>
                <c:pt idx="28112">
                  <c:v>1247.1400000000001</c:v>
                </c:pt>
                <c:pt idx="28113">
                  <c:v>2038.83</c:v>
                </c:pt>
                <c:pt idx="28114">
                  <c:v>1552.31</c:v>
                </c:pt>
                <c:pt idx="28115">
                  <c:v>1841.59</c:v>
                </c:pt>
                <c:pt idx="28116">
                  <c:v>2020.28</c:v>
                </c:pt>
                <c:pt idx="28117">
                  <c:v>2624.98</c:v>
                </c:pt>
                <c:pt idx="28118">
                  <c:v>2030.93</c:v>
                </c:pt>
                <c:pt idx="28119">
                  <c:v>2329.06</c:v>
                </c:pt>
                <c:pt idx="28120">
                  <c:v>2546.91</c:v>
                </c:pt>
                <c:pt idx="28121">
                  <c:v>2155.73</c:v>
                </c:pt>
                <c:pt idx="28122">
                  <c:v>1341.83</c:v>
                </c:pt>
                <c:pt idx="28123">
                  <c:v>2364.34</c:v>
                </c:pt>
                <c:pt idx="28124">
                  <c:v>1483.3</c:v>
                </c:pt>
                <c:pt idx="28125">
                  <c:v>1359.44</c:v>
                </c:pt>
                <c:pt idx="28126">
                  <c:v>1966.9</c:v>
                </c:pt>
                <c:pt idx="28127">
                  <c:v>2552.35</c:v>
                </c:pt>
                <c:pt idx="28128">
                  <c:v>1766.8</c:v>
                </c:pt>
                <c:pt idx="28129">
                  <c:v>1745.73</c:v>
                </c:pt>
                <c:pt idx="28130">
                  <c:v>1679.88</c:v>
                </c:pt>
                <c:pt idx="28131">
                  <c:v>2542.13</c:v>
                </c:pt>
                <c:pt idx="28132">
                  <c:v>1995.46</c:v>
                </c:pt>
                <c:pt idx="28133">
                  <c:v>2031.83</c:v>
                </c:pt>
                <c:pt idx="28134">
                  <c:v>2643.85</c:v>
                </c:pt>
                <c:pt idx="28135">
                  <c:v>1873.84</c:v>
                </c:pt>
                <c:pt idx="28136">
                  <c:v>1983.29</c:v>
                </c:pt>
                <c:pt idx="28137">
                  <c:v>2060.09</c:v>
                </c:pt>
                <c:pt idx="28138">
                  <c:v>1820.48</c:v>
                </c:pt>
                <c:pt idx="28139">
                  <c:v>1727.91</c:v>
                </c:pt>
                <c:pt idx="28140">
                  <c:v>2333.39</c:v>
                </c:pt>
                <c:pt idx="28141">
                  <c:v>3830.98</c:v>
                </c:pt>
                <c:pt idx="28142">
                  <c:v>3638.83</c:v>
                </c:pt>
                <c:pt idx="28143">
                  <c:v>4112.46</c:v>
                </c:pt>
                <c:pt idx="28144">
                  <c:v>4006.47</c:v>
                </c:pt>
                <c:pt idx="28145">
                  <c:v>3146.83</c:v>
                </c:pt>
                <c:pt idx="28146">
                  <c:v>3187.65</c:v>
                </c:pt>
                <c:pt idx="28147">
                  <c:v>3477.74</c:v>
                </c:pt>
                <c:pt idx="28148">
                  <c:v>4346.7299999999996</c:v>
                </c:pt>
                <c:pt idx="28149">
                  <c:v>2874.48</c:v>
                </c:pt>
                <c:pt idx="28150">
                  <c:v>3095.91</c:v>
                </c:pt>
                <c:pt idx="28151">
                  <c:v>3412.06</c:v>
                </c:pt>
                <c:pt idx="28152">
                  <c:v>3255.06</c:v>
                </c:pt>
                <c:pt idx="28153">
                  <c:v>2554.06</c:v>
                </c:pt>
                <c:pt idx="28154">
                  <c:v>4732.22</c:v>
                </c:pt>
                <c:pt idx="28155">
                  <c:v>4424.87</c:v>
                </c:pt>
                <c:pt idx="28156">
                  <c:v>2410.15</c:v>
                </c:pt>
                <c:pt idx="28157">
                  <c:v>4281.3599999999997</c:v>
                </c:pt>
                <c:pt idx="28158">
                  <c:v>3887.23</c:v>
                </c:pt>
                <c:pt idx="28159">
                  <c:v>4323.6400000000003</c:v>
                </c:pt>
                <c:pt idx="28160">
                  <c:v>2839.73</c:v>
                </c:pt>
                <c:pt idx="28161">
                  <c:v>2448.2399999999998</c:v>
                </c:pt>
                <c:pt idx="28162">
                  <c:v>3123.99</c:v>
                </c:pt>
                <c:pt idx="28163">
                  <c:v>2735.35</c:v>
                </c:pt>
                <c:pt idx="28164">
                  <c:v>3651.63</c:v>
                </c:pt>
                <c:pt idx="28165">
                  <c:v>3445.2</c:v>
                </c:pt>
                <c:pt idx="28166">
                  <c:v>3352.22</c:v>
                </c:pt>
                <c:pt idx="28167">
                  <c:v>4821.32</c:v>
                </c:pt>
                <c:pt idx="28168">
                  <c:v>4099.49</c:v>
                </c:pt>
                <c:pt idx="28169">
                  <c:v>3797.52</c:v>
                </c:pt>
                <c:pt idx="28170">
                  <c:v>4537.7</c:v>
                </c:pt>
                <c:pt idx="28171">
                  <c:v>3061.17</c:v>
                </c:pt>
                <c:pt idx="28172">
                  <c:v>2034.47</c:v>
                </c:pt>
                <c:pt idx="28173">
                  <c:v>2891.32</c:v>
                </c:pt>
                <c:pt idx="28174">
                  <c:v>3036.09</c:v>
                </c:pt>
                <c:pt idx="28175">
                  <c:v>2284.59</c:v>
                </c:pt>
                <c:pt idx="28176">
                  <c:v>1926.75</c:v>
                </c:pt>
                <c:pt idx="28177">
                  <c:v>2036.83</c:v>
                </c:pt>
                <c:pt idx="28178">
                  <c:v>2259.9</c:v>
                </c:pt>
                <c:pt idx="28179">
                  <c:v>1868.25</c:v>
                </c:pt>
                <c:pt idx="28180">
                  <c:v>1868.7</c:v>
                </c:pt>
                <c:pt idx="28181">
                  <c:v>2214.27</c:v>
                </c:pt>
                <c:pt idx="28182">
                  <c:v>1949.01</c:v>
                </c:pt>
                <c:pt idx="28183">
                  <c:v>3198.01</c:v>
                </c:pt>
                <c:pt idx="28184">
                  <c:v>3397.7</c:v>
                </c:pt>
                <c:pt idx="28185">
                  <c:v>1477.85</c:v>
                </c:pt>
                <c:pt idx="28186">
                  <c:v>1787.83</c:v>
                </c:pt>
                <c:pt idx="28187">
                  <c:v>2453.64</c:v>
                </c:pt>
                <c:pt idx="28188">
                  <c:v>1606</c:v>
                </c:pt>
                <c:pt idx="28189">
                  <c:v>2272.11</c:v>
                </c:pt>
                <c:pt idx="28190">
                  <c:v>2415.25</c:v>
                </c:pt>
                <c:pt idx="28191">
                  <c:v>1666.93</c:v>
                </c:pt>
                <c:pt idx="28192">
                  <c:v>1848.82</c:v>
                </c:pt>
                <c:pt idx="28193">
                  <c:v>1774.06</c:v>
                </c:pt>
                <c:pt idx="28194">
                  <c:v>2010.72</c:v>
                </c:pt>
                <c:pt idx="28195">
                  <c:v>1373.41</c:v>
                </c:pt>
                <c:pt idx="28196">
                  <c:v>2334.09</c:v>
                </c:pt>
                <c:pt idx="28197">
                  <c:v>1799.26</c:v>
                </c:pt>
                <c:pt idx="28198">
                  <c:v>1513.35</c:v>
                </c:pt>
                <c:pt idx="28199">
                  <c:v>2590.3000000000002</c:v>
                </c:pt>
                <c:pt idx="28200">
                  <c:v>2425.69</c:v>
                </c:pt>
                <c:pt idx="28201">
                  <c:v>1713.25</c:v>
                </c:pt>
                <c:pt idx="28202">
                  <c:v>2047.57</c:v>
                </c:pt>
                <c:pt idx="28203">
                  <c:v>2499.59</c:v>
                </c:pt>
                <c:pt idx="28204">
                  <c:v>2314.84</c:v>
                </c:pt>
                <c:pt idx="28205">
                  <c:v>2148.9499999999998</c:v>
                </c:pt>
                <c:pt idx="28206">
                  <c:v>2263.54</c:v>
                </c:pt>
                <c:pt idx="28207">
                  <c:v>2504.7800000000002</c:v>
                </c:pt>
                <c:pt idx="28208">
                  <c:v>1810.02</c:v>
                </c:pt>
                <c:pt idx="28209">
                  <c:v>2255.91</c:v>
                </c:pt>
                <c:pt idx="28210">
                  <c:v>1999.35</c:v>
                </c:pt>
                <c:pt idx="28211">
                  <c:v>1822.64</c:v>
                </c:pt>
                <c:pt idx="28212">
                  <c:v>2639.32</c:v>
                </c:pt>
                <c:pt idx="28213">
                  <c:v>2215.17</c:v>
                </c:pt>
                <c:pt idx="28214">
                  <c:v>1578.32</c:v>
                </c:pt>
                <c:pt idx="28215">
                  <c:v>2241.56</c:v>
                </c:pt>
                <c:pt idx="28216">
                  <c:v>1507.43</c:v>
                </c:pt>
                <c:pt idx="28217">
                  <c:v>1786.07</c:v>
                </c:pt>
                <c:pt idx="28218">
                  <c:v>2899.53</c:v>
                </c:pt>
                <c:pt idx="28219">
                  <c:v>1741.54</c:v>
                </c:pt>
                <c:pt idx="28220">
                  <c:v>2259.23</c:v>
                </c:pt>
                <c:pt idx="28221">
                  <c:v>1243.1099999999999</c:v>
                </c:pt>
                <c:pt idx="28222">
                  <c:v>223.77</c:v>
                </c:pt>
                <c:pt idx="28223">
                  <c:v>2921.97</c:v>
                </c:pt>
                <c:pt idx="28224">
                  <c:v>2793.54</c:v>
                </c:pt>
                <c:pt idx="28225">
                  <c:v>4734.03</c:v>
                </c:pt>
                <c:pt idx="28226">
                  <c:v>3814.29</c:v>
                </c:pt>
                <c:pt idx="28227">
                  <c:v>1852.58</c:v>
                </c:pt>
                <c:pt idx="28228">
                  <c:v>2121.86</c:v>
                </c:pt>
                <c:pt idx="28229">
                  <c:v>2381.7399999999998</c:v>
                </c:pt>
                <c:pt idx="28230">
                  <c:v>2748.66</c:v>
                </c:pt>
                <c:pt idx="28231">
                  <c:v>1703.33</c:v>
                </c:pt>
                <c:pt idx="28232">
                  <c:v>1727.19</c:v>
                </c:pt>
                <c:pt idx="28233">
                  <c:v>2937.38</c:v>
                </c:pt>
                <c:pt idx="28234">
                  <c:v>2276.25</c:v>
                </c:pt>
                <c:pt idx="28235">
                  <c:v>1442.21</c:v>
                </c:pt>
                <c:pt idx="28236">
                  <c:v>2892.07</c:v>
                </c:pt>
                <c:pt idx="28237">
                  <c:v>1473.31</c:v>
                </c:pt>
                <c:pt idx="28238">
                  <c:v>1347.54</c:v>
                </c:pt>
                <c:pt idx="28239">
                  <c:v>2590.3000000000002</c:v>
                </c:pt>
                <c:pt idx="28240">
                  <c:v>1819.29</c:v>
                </c:pt>
                <c:pt idx="28241">
                  <c:v>1455.21</c:v>
                </c:pt>
                <c:pt idx="28242">
                  <c:v>1959.13</c:v>
                </c:pt>
                <c:pt idx="28243">
                  <c:v>1254.08</c:v>
                </c:pt>
                <c:pt idx="28244">
                  <c:v>1234.1300000000001</c:v>
                </c:pt>
                <c:pt idx="28245">
                  <c:v>1814.02</c:v>
                </c:pt>
                <c:pt idx="28246">
                  <c:v>2228.12</c:v>
                </c:pt>
                <c:pt idx="28247">
                  <c:v>1991.69</c:v>
                </c:pt>
                <c:pt idx="28248">
                  <c:v>1691.99</c:v>
                </c:pt>
                <c:pt idx="28249">
                  <c:v>2128.15</c:v>
                </c:pt>
                <c:pt idx="28250">
                  <c:v>1993.18</c:v>
                </c:pt>
                <c:pt idx="28251">
                  <c:v>1453.72</c:v>
                </c:pt>
                <c:pt idx="28252">
                  <c:v>2310.33</c:v>
                </c:pt>
                <c:pt idx="28253">
                  <c:v>1960.92</c:v>
                </c:pt>
                <c:pt idx="28254">
                  <c:v>1898.13</c:v>
                </c:pt>
                <c:pt idx="28255">
                  <c:v>1998.42</c:v>
                </c:pt>
                <c:pt idx="28256">
                  <c:v>1629.04</c:v>
                </c:pt>
                <c:pt idx="28257">
                  <c:v>2691.14</c:v>
                </c:pt>
                <c:pt idx="28258">
                  <c:v>1910.62</c:v>
                </c:pt>
                <c:pt idx="28259">
                  <c:v>1868.3</c:v>
                </c:pt>
                <c:pt idx="28260">
                  <c:v>1319.12</c:v>
                </c:pt>
                <c:pt idx="28261">
                  <c:v>2458.5</c:v>
                </c:pt>
                <c:pt idx="28262">
                  <c:v>2280.0100000000002</c:v>
                </c:pt>
                <c:pt idx="28263">
                  <c:v>1325.28</c:v>
                </c:pt>
                <c:pt idx="28264">
                  <c:v>1321.53</c:v>
                </c:pt>
                <c:pt idx="28265">
                  <c:v>2370.02</c:v>
                </c:pt>
                <c:pt idx="28266">
                  <c:v>1602.45</c:v>
                </c:pt>
                <c:pt idx="28267">
                  <c:v>1467.53</c:v>
                </c:pt>
                <c:pt idx="28268">
                  <c:v>1657.86</c:v>
                </c:pt>
                <c:pt idx="28269">
                  <c:v>1276.95</c:v>
                </c:pt>
                <c:pt idx="28270">
                  <c:v>1859.05</c:v>
                </c:pt>
                <c:pt idx="28271">
                  <c:v>4165.7299999999996</c:v>
                </c:pt>
                <c:pt idx="28272">
                  <c:v>2990.76</c:v>
                </c:pt>
                <c:pt idx="28273">
                  <c:v>2033.34</c:v>
                </c:pt>
                <c:pt idx="28274">
                  <c:v>1872.42</c:v>
                </c:pt>
                <c:pt idx="28275">
                  <c:v>1566.73</c:v>
                </c:pt>
                <c:pt idx="28276">
                  <c:v>1562.31</c:v>
                </c:pt>
                <c:pt idx="28277">
                  <c:v>3287.65</c:v>
                </c:pt>
                <c:pt idx="28278">
                  <c:v>2643.85</c:v>
                </c:pt>
                <c:pt idx="28279">
                  <c:v>1931.71</c:v>
                </c:pt>
                <c:pt idx="28280">
                  <c:v>2378.85</c:v>
                </c:pt>
                <c:pt idx="28281">
                  <c:v>1972.13</c:v>
                </c:pt>
                <c:pt idx="28282">
                  <c:v>2017.17</c:v>
                </c:pt>
                <c:pt idx="28283">
                  <c:v>1794.13</c:v>
                </c:pt>
                <c:pt idx="28284">
                  <c:v>2117.84</c:v>
                </c:pt>
                <c:pt idx="28285">
                  <c:v>1919.62</c:v>
                </c:pt>
                <c:pt idx="28286">
                  <c:v>2126.61</c:v>
                </c:pt>
                <c:pt idx="28287">
                  <c:v>1802.44</c:v>
                </c:pt>
                <c:pt idx="28288">
                  <c:v>1781.62</c:v>
                </c:pt>
                <c:pt idx="28289">
                  <c:v>1651.7</c:v>
                </c:pt>
                <c:pt idx="28290">
                  <c:v>1630.94</c:v>
                </c:pt>
                <c:pt idx="28291">
                  <c:v>2565.21</c:v>
                </c:pt>
                <c:pt idx="28292">
                  <c:v>1531.12</c:v>
                </c:pt>
                <c:pt idx="28293">
                  <c:v>2182.69</c:v>
                </c:pt>
                <c:pt idx="28294">
                  <c:v>2011.33</c:v>
                </c:pt>
                <c:pt idx="28295">
                  <c:v>1813.64</c:v>
                </c:pt>
                <c:pt idx="28296">
                  <c:v>1638.08</c:v>
                </c:pt>
                <c:pt idx="28297">
                  <c:v>1694.14</c:v>
                </c:pt>
                <c:pt idx="28298">
                  <c:v>1777.76</c:v>
                </c:pt>
                <c:pt idx="28299">
                  <c:v>1594.02</c:v>
                </c:pt>
                <c:pt idx="28300">
                  <c:v>2225.44</c:v>
                </c:pt>
                <c:pt idx="28301">
                  <c:v>1960.45</c:v>
                </c:pt>
                <c:pt idx="28302">
                  <c:v>1373.06</c:v>
                </c:pt>
                <c:pt idx="28303">
                  <c:v>1765.71</c:v>
                </c:pt>
                <c:pt idx="28304">
                  <c:v>1247.6500000000001</c:v>
                </c:pt>
                <c:pt idx="28305">
                  <c:v>1703.44</c:v>
                </c:pt>
                <c:pt idx="28306">
                  <c:v>1492.91</c:v>
                </c:pt>
                <c:pt idx="28307">
                  <c:v>1728.8</c:v>
                </c:pt>
                <c:pt idx="28308">
                  <c:v>1092.55</c:v>
                </c:pt>
                <c:pt idx="28309">
                  <c:v>1453.23</c:v>
                </c:pt>
                <c:pt idx="28310">
                  <c:v>2513.6799999999998</c:v>
                </c:pt>
                <c:pt idx="28311">
                  <c:v>1557.8</c:v>
                </c:pt>
                <c:pt idx="28312">
                  <c:v>1962.61</c:v>
                </c:pt>
                <c:pt idx="28313">
                  <c:v>2033.95</c:v>
                </c:pt>
                <c:pt idx="28314">
                  <c:v>1986.05</c:v>
                </c:pt>
                <c:pt idx="28315">
                  <c:v>2431.86</c:v>
                </c:pt>
                <c:pt idx="28316">
                  <c:v>1148.71</c:v>
                </c:pt>
                <c:pt idx="28317">
                  <c:v>2130.34</c:v>
                </c:pt>
                <c:pt idx="28318">
                  <c:v>1283.8900000000001</c:v>
                </c:pt>
                <c:pt idx="28319">
                  <c:v>1892.56</c:v>
                </c:pt>
                <c:pt idx="28320">
                  <c:v>1902.35</c:v>
                </c:pt>
                <c:pt idx="28321">
                  <c:v>1912.82</c:v>
                </c:pt>
                <c:pt idx="28322">
                  <c:v>1337.57</c:v>
                </c:pt>
                <c:pt idx="28323">
                  <c:v>1403.57</c:v>
                </c:pt>
                <c:pt idx="28324">
                  <c:v>1381.17</c:v>
                </c:pt>
                <c:pt idx="28325">
                  <c:v>686.79</c:v>
                </c:pt>
                <c:pt idx="28326">
                  <c:v>2120.9299999999998</c:v>
                </c:pt>
                <c:pt idx="28327">
                  <c:v>1787.47</c:v>
                </c:pt>
                <c:pt idx="28328">
                  <c:v>1394.83</c:v>
                </c:pt>
                <c:pt idx="28329">
                  <c:v>1827.5</c:v>
                </c:pt>
                <c:pt idx="28330">
                  <c:v>996.02</c:v>
                </c:pt>
                <c:pt idx="28331">
                  <c:v>701.2</c:v>
                </c:pt>
                <c:pt idx="28332">
                  <c:v>1195.01</c:v>
                </c:pt>
                <c:pt idx="28333">
                  <c:v>709.84</c:v>
                </c:pt>
                <c:pt idx="28334">
                  <c:v>795.9</c:v>
                </c:pt>
                <c:pt idx="28335">
                  <c:v>941.32</c:v>
                </c:pt>
                <c:pt idx="28336">
                  <c:v>413.86</c:v>
                </c:pt>
                <c:pt idx="28337">
                  <c:v>949.48</c:v>
                </c:pt>
                <c:pt idx="28338">
                  <c:v>646.03</c:v>
                </c:pt>
                <c:pt idx="28339">
                  <c:v>533.48</c:v>
                </c:pt>
                <c:pt idx="28340">
                  <c:v>661.11</c:v>
                </c:pt>
                <c:pt idx="28341">
                  <c:v>851.04</c:v>
                </c:pt>
                <c:pt idx="28342">
                  <c:v>1538.44</c:v>
                </c:pt>
                <c:pt idx="28343">
                  <c:v>1412.65</c:v>
                </c:pt>
                <c:pt idx="28344">
                  <c:v>1044.07</c:v>
                </c:pt>
                <c:pt idx="28345">
                  <c:v>710.67</c:v>
                </c:pt>
                <c:pt idx="28346">
                  <c:v>1014.68</c:v>
                </c:pt>
                <c:pt idx="28347">
                  <c:v>1370.16</c:v>
                </c:pt>
                <c:pt idx="28348">
                  <c:v>266.32</c:v>
                </c:pt>
                <c:pt idx="28349">
                  <c:v>1229.3399999999999</c:v>
                </c:pt>
                <c:pt idx="28350">
                  <c:v>521.30999999999995</c:v>
                </c:pt>
                <c:pt idx="28351">
                  <c:v>387.18</c:v>
                </c:pt>
                <c:pt idx="28352">
                  <c:v>637.38</c:v>
                </c:pt>
                <c:pt idx="28353">
                  <c:v>570.74</c:v>
                </c:pt>
                <c:pt idx="28354">
                  <c:v>599.17999999999995</c:v>
                </c:pt>
                <c:pt idx="28355">
                  <c:v>615.84</c:v>
                </c:pt>
                <c:pt idx="28356">
                  <c:v>733.51</c:v>
                </c:pt>
                <c:pt idx="28357">
                  <c:v>1645.74</c:v>
                </c:pt>
                <c:pt idx="28358">
                  <c:v>700.03</c:v>
                </c:pt>
                <c:pt idx="28359">
                  <c:v>837.95</c:v>
                </c:pt>
                <c:pt idx="28360">
                  <c:v>1030.28</c:v>
                </c:pt>
                <c:pt idx="28361">
                  <c:v>687.36</c:v>
                </c:pt>
                <c:pt idx="28362">
                  <c:v>370.89</c:v>
                </c:pt>
                <c:pt idx="28363">
                  <c:v>434.69</c:v>
                </c:pt>
                <c:pt idx="28364">
                  <c:v>573.09</c:v>
                </c:pt>
                <c:pt idx="28365">
                  <c:v>201.1</c:v>
                </c:pt>
                <c:pt idx="28366">
                  <c:v>795.18</c:v>
                </c:pt>
                <c:pt idx="28367">
                  <c:v>482.23</c:v>
                </c:pt>
                <c:pt idx="28368">
                  <c:v>202.59</c:v>
                </c:pt>
                <c:pt idx="28369">
                  <c:v>604.86</c:v>
                </c:pt>
                <c:pt idx="28370">
                  <c:v>499.06</c:v>
                </c:pt>
                <c:pt idx="28371">
                  <c:v>38.020000000000003</c:v>
                </c:pt>
                <c:pt idx="28372">
                  <c:v>747.12</c:v>
                </c:pt>
                <c:pt idx="28373">
                  <c:v>365.82</c:v>
                </c:pt>
                <c:pt idx="28374">
                  <c:v>516.39</c:v>
                </c:pt>
                <c:pt idx="28375">
                  <c:v>402.78</c:v>
                </c:pt>
                <c:pt idx="28376">
                  <c:v>265.31</c:v>
                </c:pt>
                <c:pt idx="28377">
                  <c:v>444.02</c:v>
                </c:pt>
                <c:pt idx="28378">
                  <c:v>582.47</c:v>
                </c:pt>
                <c:pt idx="28379">
                  <c:v>444.13</c:v>
                </c:pt>
                <c:pt idx="28380">
                  <c:v>480.15</c:v>
                </c:pt>
                <c:pt idx="28381">
                  <c:v>297.16000000000003</c:v>
                </c:pt>
                <c:pt idx="28382">
                  <c:v>461.55</c:v>
                </c:pt>
                <c:pt idx="28383">
                  <c:v>493.61</c:v>
                </c:pt>
                <c:pt idx="28384">
                  <c:v>213.51</c:v>
                </c:pt>
                <c:pt idx="28385">
                  <c:v>97.29</c:v>
                </c:pt>
                <c:pt idx="28386">
                  <c:v>365.56</c:v>
                </c:pt>
                <c:pt idx="28387">
                  <c:v>138.22</c:v>
                </c:pt>
                <c:pt idx="28388">
                  <c:v>251.35</c:v>
                </c:pt>
                <c:pt idx="28389">
                  <c:v>161.82</c:v>
                </c:pt>
                <c:pt idx="28390">
                  <c:v>57.97</c:v>
                </c:pt>
                <c:pt idx="28391">
                  <c:v>919.8</c:v>
                </c:pt>
                <c:pt idx="28392">
                  <c:v>891.4</c:v>
                </c:pt>
                <c:pt idx="28393">
                  <c:v>202.98</c:v>
                </c:pt>
                <c:pt idx="28394">
                  <c:v>321.94</c:v>
                </c:pt>
                <c:pt idx="28395">
                  <c:v>376.19</c:v>
                </c:pt>
                <c:pt idx="28396">
                  <c:v>229.85</c:v>
                </c:pt>
                <c:pt idx="28397">
                  <c:v>451.52</c:v>
                </c:pt>
                <c:pt idx="28398">
                  <c:v>357.44</c:v>
                </c:pt>
                <c:pt idx="28399">
                  <c:v>489.44</c:v>
                </c:pt>
                <c:pt idx="28400">
                  <c:v>226.59</c:v>
                </c:pt>
                <c:pt idx="28401">
                  <c:v>534.12</c:v>
                </c:pt>
                <c:pt idx="28402">
                  <c:v>286.89</c:v>
                </c:pt>
                <c:pt idx="28403">
                  <c:v>0.62</c:v>
                </c:pt>
                <c:pt idx="28404">
                  <c:v>810.42</c:v>
                </c:pt>
                <c:pt idx="28405">
                  <c:v>226.06</c:v>
                </c:pt>
                <c:pt idx="28406">
                  <c:v>119.47</c:v>
                </c:pt>
                <c:pt idx="28407">
                  <c:v>0.62</c:v>
                </c:pt>
                <c:pt idx="28408">
                  <c:v>577.19000000000005</c:v>
                </c:pt>
                <c:pt idx="28409">
                  <c:v>389.8</c:v>
                </c:pt>
                <c:pt idx="28410">
                  <c:v>225.32</c:v>
                </c:pt>
                <c:pt idx="28411">
                  <c:v>224.92</c:v>
                </c:pt>
                <c:pt idx="28412">
                  <c:v>231.72</c:v>
                </c:pt>
                <c:pt idx="28413">
                  <c:v>483.51</c:v>
                </c:pt>
                <c:pt idx="28414">
                  <c:v>223.5</c:v>
                </c:pt>
                <c:pt idx="28415">
                  <c:v>75.150000000000006</c:v>
                </c:pt>
                <c:pt idx="28416">
                  <c:v>152.07</c:v>
                </c:pt>
                <c:pt idx="28417">
                  <c:v>348.9</c:v>
                </c:pt>
                <c:pt idx="28418">
                  <c:v>311.94</c:v>
                </c:pt>
                <c:pt idx="28419">
                  <c:v>182.56</c:v>
                </c:pt>
                <c:pt idx="28420">
                  <c:v>357.33</c:v>
                </c:pt>
                <c:pt idx="28421">
                  <c:v>194.65</c:v>
                </c:pt>
                <c:pt idx="28422">
                  <c:v>355.15</c:v>
                </c:pt>
                <c:pt idx="28423">
                  <c:v>94.5</c:v>
                </c:pt>
                <c:pt idx="28424">
                  <c:v>0.62</c:v>
                </c:pt>
                <c:pt idx="28425">
                  <c:v>102.16</c:v>
                </c:pt>
                <c:pt idx="28426">
                  <c:v>481.83</c:v>
                </c:pt>
                <c:pt idx="28427">
                  <c:v>121.64</c:v>
                </c:pt>
                <c:pt idx="28428">
                  <c:v>329.42</c:v>
                </c:pt>
                <c:pt idx="28429">
                  <c:v>290.75</c:v>
                </c:pt>
                <c:pt idx="28430">
                  <c:v>301.37</c:v>
                </c:pt>
                <c:pt idx="28431">
                  <c:v>209.16</c:v>
                </c:pt>
                <c:pt idx="28432">
                  <c:v>151.51</c:v>
                </c:pt>
                <c:pt idx="28433">
                  <c:v>26.72</c:v>
                </c:pt>
                <c:pt idx="28434">
                  <c:v>609.16</c:v>
                </c:pt>
                <c:pt idx="28435">
                  <c:v>230.1</c:v>
                </c:pt>
                <c:pt idx="28436">
                  <c:v>203.25</c:v>
                </c:pt>
                <c:pt idx="28437">
                  <c:v>541.74</c:v>
                </c:pt>
                <c:pt idx="28438">
                  <c:v>538.83000000000004</c:v>
                </c:pt>
                <c:pt idx="28439">
                  <c:v>360.4</c:v>
                </c:pt>
                <c:pt idx="28440">
                  <c:v>403.65</c:v>
                </c:pt>
                <c:pt idx="28441">
                  <c:v>194.44</c:v>
                </c:pt>
                <c:pt idx="28442">
                  <c:v>518.73</c:v>
                </c:pt>
                <c:pt idx="28443">
                  <c:v>59.53</c:v>
                </c:pt>
                <c:pt idx="28444">
                  <c:v>751.75</c:v>
                </c:pt>
                <c:pt idx="28445">
                  <c:v>760.89</c:v>
                </c:pt>
                <c:pt idx="28446">
                  <c:v>392.03</c:v>
                </c:pt>
                <c:pt idx="28447">
                  <c:v>579.41</c:v>
                </c:pt>
                <c:pt idx="28448">
                  <c:v>391.47</c:v>
                </c:pt>
                <c:pt idx="28449">
                  <c:v>401.11</c:v>
                </c:pt>
                <c:pt idx="28450">
                  <c:v>274.69</c:v>
                </c:pt>
                <c:pt idx="28451">
                  <c:v>227.18</c:v>
                </c:pt>
                <c:pt idx="28452">
                  <c:v>121.85</c:v>
                </c:pt>
                <c:pt idx="28453">
                  <c:v>277.83999999999997</c:v>
                </c:pt>
                <c:pt idx="28454">
                  <c:v>121.85</c:v>
                </c:pt>
                <c:pt idx="28455">
                  <c:v>98.24</c:v>
                </c:pt>
                <c:pt idx="28456">
                  <c:v>254.7</c:v>
                </c:pt>
                <c:pt idx="28457">
                  <c:v>283.51</c:v>
                </c:pt>
                <c:pt idx="28458">
                  <c:v>639.63</c:v>
                </c:pt>
                <c:pt idx="28459">
                  <c:v>273.14</c:v>
                </c:pt>
                <c:pt idx="28460">
                  <c:v>348.72</c:v>
                </c:pt>
                <c:pt idx="28461">
                  <c:v>247.91</c:v>
                </c:pt>
                <c:pt idx="28462">
                  <c:v>512.78</c:v>
                </c:pt>
                <c:pt idx="28463">
                  <c:v>388.7</c:v>
                </c:pt>
                <c:pt idx="28464">
                  <c:v>284.39999999999998</c:v>
                </c:pt>
                <c:pt idx="28465">
                  <c:v>87.44</c:v>
                </c:pt>
                <c:pt idx="28466">
                  <c:v>540.87</c:v>
                </c:pt>
                <c:pt idx="28467">
                  <c:v>369.34</c:v>
                </c:pt>
                <c:pt idx="28468">
                  <c:v>256.66000000000003</c:v>
                </c:pt>
                <c:pt idx="28469">
                  <c:v>883.55</c:v>
                </c:pt>
                <c:pt idx="28470">
                  <c:v>768.76</c:v>
                </c:pt>
                <c:pt idx="28471">
                  <c:v>98.03</c:v>
                </c:pt>
                <c:pt idx="28472">
                  <c:v>92.94</c:v>
                </c:pt>
                <c:pt idx="28473">
                  <c:v>146.59</c:v>
                </c:pt>
                <c:pt idx="28474">
                  <c:v>50.04</c:v>
                </c:pt>
                <c:pt idx="28475">
                  <c:v>120.25</c:v>
                </c:pt>
                <c:pt idx="28476">
                  <c:v>93.27</c:v>
                </c:pt>
                <c:pt idx="28477">
                  <c:v>219.1</c:v>
                </c:pt>
                <c:pt idx="28478">
                  <c:v>196.94</c:v>
                </c:pt>
                <c:pt idx="28479">
                  <c:v>0.62</c:v>
                </c:pt>
                <c:pt idx="28480">
                  <c:v>307.89</c:v>
                </c:pt>
                <c:pt idx="28481">
                  <c:v>374.63</c:v>
                </c:pt>
                <c:pt idx="28482">
                  <c:v>178.13</c:v>
                </c:pt>
                <c:pt idx="28483">
                  <c:v>503.63</c:v>
                </c:pt>
                <c:pt idx="28484">
                  <c:v>289.58999999999997</c:v>
                </c:pt>
                <c:pt idx="28485">
                  <c:v>0.62</c:v>
                </c:pt>
                <c:pt idx="28486">
                  <c:v>517.09</c:v>
                </c:pt>
                <c:pt idx="28487">
                  <c:v>247.2</c:v>
                </c:pt>
                <c:pt idx="28488">
                  <c:v>96.28</c:v>
                </c:pt>
                <c:pt idx="28489">
                  <c:v>94.75</c:v>
                </c:pt>
                <c:pt idx="28490">
                  <c:v>34.78</c:v>
                </c:pt>
                <c:pt idx="28491">
                  <c:v>339.79</c:v>
                </c:pt>
                <c:pt idx="28492">
                  <c:v>26.09</c:v>
                </c:pt>
                <c:pt idx="28493">
                  <c:v>425.88</c:v>
                </c:pt>
                <c:pt idx="28494">
                  <c:v>345.89</c:v>
                </c:pt>
                <c:pt idx="28495">
                  <c:v>334.54</c:v>
                </c:pt>
                <c:pt idx="28496">
                  <c:v>100.24</c:v>
                </c:pt>
                <c:pt idx="28497">
                  <c:v>136.1</c:v>
                </c:pt>
                <c:pt idx="28498">
                  <c:v>0.62</c:v>
                </c:pt>
                <c:pt idx="28499">
                  <c:v>210.28</c:v>
                </c:pt>
                <c:pt idx="28500">
                  <c:v>33.71</c:v>
                </c:pt>
                <c:pt idx="28501">
                  <c:v>92.87</c:v>
                </c:pt>
                <c:pt idx="28502">
                  <c:v>0.62</c:v>
                </c:pt>
                <c:pt idx="28503">
                  <c:v>479.68</c:v>
                </c:pt>
                <c:pt idx="28504">
                  <c:v>62.68</c:v>
                </c:pt>
                <c:pt idx="28505">
                  <c:v>65.41</c:v>
                </c:pt>
                <c:pt idx="28506">
                  <c:v>319.32</c:v>
                </c:pt>
                <c:pt idx="28507">
                  <c:v>90.04</c:v>
                </c:pt>
                <c:pt idx="28508">
                  <c:v>29.37</c:v>
                </c:pt>
                <c:pt idx="28509">
                  <c:v>24.96</c:v>
                </c:pt>
                <c:pt idx="28510">
                  <c:v>370.15</c:v>
                </c:pt>
                <c:pt idx="28511">
                  <c:v>272.98</c:v>
                </c:pt>
                <c:pt idx="28512">
                  <c:v>0.62</c:v>
                </c:pt>
                <c:pt idx="28513">
                  <c:v>128.57</c:v>
                </c:pt>
                <c:pt idx="28514">
                  <c:v>317.22000000000003</c:v>
                </c:pt>
                <c:pt idx="28515">
                  <c:v>160.79</c:v>
                </c:pt>
                <c:pt idx="28516">
                  <c:v>193.06</c:v>
                </c:pt>
                <c:pt idx="28517">
                  <c:v>272.64999999999998</c:v>
                </c:pt>
                <c:pt idx="28518">
                  <c:v>168.91</c:v>
                </c:pt>
                <c:pt idx="28519">
                  <c:v>212.57</c:v>
                </c:pt>
                <c:pt idx="28520">
                  <c:v>232.42</c:v>
                </c:pt>
                <c:pt idx="28521">
                  <c:v>328.99</c:v>
                </c:pt>
                <c:pt idx="28522">
                  <c:v>433.09</c:v>
                </c:pt>
                <c:pt idx="28523">
                  <c:v>74.39</c:v>
                </c:pt>
                <c:pt idx="28524">
                  <c:v>225.77</c:v>
                </c:pt>
                <c:pt idx="28525">
                  <c:v>25.99</c:v>
                </c:pt>
                <c:pt idx="28526">
                  <c:v>243.48</c:v>
                </c:pt>
                <c:pt idx="28527">
                  <c:v>88.16</c:v>
                </c:pt>
                <c:pt idx="28528">
                  <c:v>349.31</c:v>
                </c:pt>
                <c:pt idx="28529">
                  <c:v>482.27</c:v>
                </c:pt>
                <c:pt idx="28530">
                  <c:v>356.8</c:v>
                </c:pt>
                <c:pt idx="28531">
                  <c:v>684.96</c:v>
                </c:pt>
                <c:pt idx="28532">
                  <c:v>0.62</c:v>
                </c:pt>
                <c:pt idx="28533">
                  <c:v>202.79</c:v>
                </c:pt>
                <c:pt idx="28534">
                  <c:v>504.28</c:v>
                </c:pt>
                <c:pt idx="28535">
                  <c:v>146.25</c:v>
                </c:pt>
                <c:pt idx="28536">
                  <c:v>298.58999999999997</c:v>
                </c:pt>
                <c:pt idx="28537">
                  <c:v>430.19</c:v>
                </c:pt>
                <c:pt idx="28538">
                  <c:v>266.38</c:v>
                </c:pt>
                <c:pt idx="28539">
                  <c:v>96.95</c:v>
                </c:pt>
                <c:pt idx="28540">
                  <c:v>227.33</c:v>
                </c:pt>
                <c:pt idx="28541">
                  <c:v>101.68</c:v>
                </c:pt>
                <c:pt idx="28542">
                  <c:v>27.55</c:v>
                </c:pt>
                <c:pt idx="28543">
                  <c:v>0.62</c:v>
                </c:pt>
                <c:pt idx="28544">
                  <c:v>261.83</c:v>
                </c:pt>
                <c:pt idx="28545">
                  <c:v>4.12</c:v>
                </c:pt>
                <c:pt idx="28546">
                  <c:v>154.5</c:v>
                </c:pt>
                <c:pt idx="28547">
                  <c:v>108.07</c:v>
                </c:pt>
                <c:pt idx="28548">
                  <c:v>126.71</c:v>
                </c:pt>
                <c:pt idx="28549">
                  <c:v>855.02</c:v>
                </c:pt>
                <c:pt idx="28550">
                  <c:v>226.35</c:v>
                </c:pt>
                <c:pt idx="28551">
                  <c:v>334.14</c:v>
                </c:pt>
                <c:pt idx="28552">
                  <c:v>255.15</c:v>
                </c:pt>
                <c:pt idx="28553">
                  <c:v>117.73</c:v>
                </c:pt>
                <c:pt idx="28554">
                  <c:v>0.62</c:v>
                </c:pt>
                <c:pt idx="28555">
                  <c:v>174.6</c:v>
                </c:pt>
                <c:pt idx="28556">
                  <c:v>364.08</c:v>
                </c:pt>
                <c:pt idx="28557">
                  <c:v>40.619999999999997</c:v>
                </c:pt>
                <c:pt idx="28558">
                  <c:v>13.19</c:v>
                </c:pt>
                <c:pt idx="28559">
                  <c:v>503.11</c:v>
                </c:pt>
                <c:pt idx="28560">
                  <c:v>5.71</c:v>
                </c:pt>
                <c:pt idx="28561">
                  <c:v>217.86</c:v>
                </c:pt>
                <c:pt idx="28562">
                  <c:v>136.09</c:v>
                </c:pt>
                <c:pt idx="28563">
                  <c:v>145.59</c:v>
                </c:pt>
                <c:pt idx="28564">
                  <c:v>300.93</c:v>
                </c:pt>
                <c:pt idx="28565">
                  <c:v>116.33</c:v>
                </c:pt>
                <c:pt idx="28566">
                  <c:v>263.44</c:v>
                </c:pt>
                <c:pt idx="28567">
                  <c:v>348.51</c:v>
                </c:pt>
                <c:pt idx="28568">
                  <c:v>227.98</c:v>
                </c:pt>
                <c:pt idx="28569">
                  <c:v>457.31</c:v>
                </c:pt>
                <c:pt idx="28570">
                  <c:v>31.41</c:v>
                </c:pt>
                <c:pt idx="28571">
                  <c:v>415.2</c:v>
                </c:pt>
                <c:pt idx="28572">
                  <c:v>0.62</c:v>
                </c:pt>
                <c:pt idx="28573">
                  <c:v>11.55</c:v>
                </c:pt>
                <c:pt idx="28574">
                  <c:v>255.96</c:v>
                </c:pt>
                <c:pt idx="28575">
                  <c:v>188.15</c:v>
                </c:pt>
                <c:pt idx="28576">
                  <c:v>278.25</c:v>
                </c:pt>
                <c:pt idx="28577">
                  <c:v>0.62</c:v>
                </c:pt>
                <c:pt idx="28578">
                  <c:v>155.93</c:v>
                </c:pt>
                <c:pt idx="28579">
                  <c:v>0.62</c:v>
                </c:pt>
                <c:pt idx="28580">
                  <c:v>75.489999999999995</c:v>
                </c:pt>
                <c:pt idx="28581">
                  <c:v>123.97</c:v>
                </c:pt>
                <c:pt idx="28582">
                  <c:v>190.17</c:v>
                </c:pt>
                <c:pt idx="28583">
                  <c:v>438.39</c:v>
                </c:pt>
                <c:pt idx="28584">
                  <c:v>28.15</c:v>
                </c:pt>
                <c:pt idx="28585">
                  <c:v>0.62</c:v>
                </c:pt>
                <c:pt idx="28586">
                  <c:v>0.62</c:v>
                </c:pt>
                <c:pt idx="28587">
                  <c:v>72.25</c:v>
                </c:pt>
                <c:pt idx="28588">
                  <c:v>149.21</c:v>
                </c:pt>
                <c:pt idx="28589">
                  <c:v>0.62</c:v>
                </c:pt>
                <c:pt idx="28590">
                  <c:v>432.51</c:v>
                </c:pt>
                <c:pt idx="28591">
                  <c:v>12.9</c:v>
                </c:pt>
                <c:pt idx="28592">
                  <c:v>110.26</c:v>
                </c:pt>
                <c:pt idx="28593">
                  <c:v>144.97999999999999</c:v>
                </c:pt>
                <c:pt idx="28594">
                  <c:v>131.56</c:v>
                </c:pt>
                <c:pt idx="28595">
                  <c:v>0.62</c:v>
                </c:pt>
                <c:pt idx="28596">
                  <c:v>193.9</c:v>
                </c:pt>
                <c:pt idx="28597">
                  <c:v>163.49</c:v>
                </c:pt>
                <c:pt idx="28598">
                  <c:v>126.08</c:v>
                </c:pt>
                <c:pt idx="28599">
                  <c:v>175.68</c:v>
                </c:pt>
                <c:pt idx="28600">
                  <c:v>0.62</c:v>
                </c:pt>
                <c:pt idx="28601">
                  <c:v>29.07</c:v>
                </c:pt>
                <c:pt idx="28602">
                  <c:v>0.62</c:v>
                </c:pt>
                <c:pt idx="28603">
                  <c:v>162.08000000000001</c:v>
                </c:pt>
                <c:pt idx="28604">
                  <c:v>0.62</c:v>
                </c:pt>
                <c:pt idx="28605">
                  <c:v>210.72</c:v>
                </c:pt>
                <c:pt idx="28606">
                  <c:v>157</c:v>
                </c:pt>
                <c:pt idx="28607">
                  <c:v>262.02</c:v>
                </c:pt>
                <c:pt idx="28608">
                  <c:v>178.74</c:v>
                </c:pt>
                <c:pt idx="28609">
                  <c:v>253.02</c:v>
                </c:pt>
                <c:pt idx="28610">
                  <c:v>25.09</c:v>
                </c:pt>
                <c:pt idx="28611">
                  <c:v>200.85</c:v>
                </c:pt>
                <c:pt idx="28612">
                  <c:v>498.62</c:v>
                </c:pt>
                <c:pt idx="28613">
                  <c:v>147.29</c:v>
                </c:pt>
                <c:pt idx="28614">
                  <c:v>126.94</c:v>
                </c:pt>
                <c:pt idx="28615">
                  <c:v>178.76</c:v>
                </c:pt>
                <c:pt idx="28616">
                  <c:v>179.9</c:v>
                </c:pt>
                <c:pt idx="28617">
                  <c:v>28.22</c:v>
                </c:pt>
                <c:pt idx="28618">
                  <c:v>267.95</c:v>
                </c:pt>
                <c:pt idx="28619">
                  <c:v>102.11</c:v>
                </c:pt>
                <c:pt idx="28620">
                  <c:v>54.9</c:v>
                </c:pt>
                <c:pt idx="28621">
                  <c:v>271.38</c:v>
                </c:pt>
                <c:pt idx="28622">
                  <c:v>145.87</c:v>
                </c:pt>
                <c:pt idx="28623">
                  <c:v>228.24</c:v>
                </c:pt>
                <c:pt idx="28624">
                  <c:v>172.77</c:v>
                </c:pt>
                <c:pt idx="28625">
                  <c:v>0.62</c:v>
                </c:pt>
                <c:pt idx="28626">
                  <c:v>471.7</c:v>
                </c:pt>
                <c:pt idx="28627">
                  <c:v>102.53</c:v>
                </c:pt>
                <c:pt idx="28628">
                  <c:v>0.62</c:v>
                </c:pt>
                <c:pt idx="28629">
                  <c:v>113.49</c:v>
                </c:pt>
                <c:pt idx="28630">
                  <c:v>220.9</c:v>
                </c:pt>
                <c:pt idx="28631">
                  <c:v>201.94</c:v>
                </c:pt>
                <c:pt idx="28632">
                  <c:v>0.62</c:v>
                </c:pt>
                <c:pt idx="28633">
                  <c:v>152.22999999999999</c:v>
                </c:pt>
                <c:pt idx="28634">
                  <c:v>85.14</c:v>
                </c:pt>
                <c:pt idx="28635">
                  <c:v>180.6</c:v>
                </c:pt>
                <c:pt idx="28636">
                  <c:v>190.02</c:v>
                </c:pt>
                <c:pt idx="28637">
                  <c:v>107.37</c:v>
                </c:pt>
                <c:pt idx="28638">
                  <c:v>53.76</c:v>
                </c:pt>
                <c:pt idx="28639">
                  <c:v>235.55</c:v>
                </c:pt>
                <c:pt idx="28640">
                  <c:v>139.69999999999999</c:v>
                </c:pt>
                <c:pt idx="28641">
                  <c:v>221.93</c:v>
                </c:pt>
                <c:pt idx="28642">
                  <c:v>136.77000000000001</c:v>
                </c:pt>
                <c:pt idx="28643">
                  <c:v>276.48</c:v>
                </c:pt>
                <c:pt idx="28644">
                  <c:v>185.42</c:v>
                </c:pt>
                <c:pt idx="28645">
                  <c:v>0.62</c:v>
                </c:pt>
                <c:pt idx="28646">
                  <c:v>45.97</c:v>
                </c:pt>
                <c:pt idx="28647">
                  <c:v>246.43</c:v>
                </c:pt>
                <c:pt idx="28648">
                  <c:v>551.27</c:v>
                </c:pt>
                <c:pt idx="28649">
                  <c:v>0.62</c:v>
                </c:pt>
                <c:pt idx="28650">
                  <c:v>153.37</c:v>
                </c:pt>
                <c:pt idx="28651">
                  <c:v>187.55</c:v>
                </c:pt>
                <c:pt idx="28652">
                  <c:v>335.43</c:v>
                </c:pt>
                <c:pt idx="28653">
                  <c:v>317.06</c:v>
                </c:pt>
                <c:pt idx="28654">
                  <c:v>301.83999999999997</c:v>
                </c:pt>
                <c:pt idx="28655">
                  <c:v>0.62</c:v>
                </c:pt>
                <c:pt idx="28656">
                  <c:v>42.11</c:v>
                </c:pt>
                <c:pt idx="28657">
                  <c:v>207.94</c:v>
                </c:pt>
                <c:pt idx="28658">
                  <c:v>283.75</c:v>
                </c:pt>
                <c:pt idx="28659">
                  <c:v>0.62</c:v>
                </c:pt>
                <c:pt idx="28660">
                  <c:v>104.7</c:v>
                </c:pt>
                <c:pt idx="28661">
                  <c:v>59.95</c:v>
                </c:pt>
                <c:pt idx="28662">
                  <c:v>58.61</c:v>
                </c:pt>
                <c:pt idx="28663">
                  <c:v>163.05000000000001</c:v>
                </c:pt>
                <c:pt idx="28664">
                  <c:v>457.58</c:v>
                </c:pt>
                <c:pt idx="28665">
                  <c:v>97.85</c:v>
                </c:pt>
                <c:pt idx="28666">
                  <c:v>0.62</c:v>
                </c:pt>
                <c:pt idx="28667">
                  <c:v>211.52</c:v>
                </c:pt>
                <c:pt idx="28668">
                  <c:v>34.270000000000003</c:v>
                </c:pt>
                <c:pt idx="28669">
                  <c:v>254.9</c:v>
                </c:pt>
                <c:pt idx="28670">
                  <c:v>282.49</c:v>
                </c:pt>
                <c:pt idx="28671">
                  <c:v>339.31</c:v>
                </c:pt>
                <c:pt idx="28672">
                  <c:v>144.75</c:v>
                </c:pt>
                <c:pt idx="28673">
                  <c:v>175.73</c:v>
                </c:pt>
                <c:pt idx="28674">
                  <c:v>301.27999999999997</c:v>
                </c:pt>
                <c:pt idx="28675">
                  <c:v>61.81</c:v>
                </c:pt>
                <c:pt idx="28676">
                  <c:v>56.55</c:v>
                </c:pt>
                <c:pt idx="28677">
                  <c:v>217.4</c:v>
                </c:pt>
                <c:pt idx="28678">
                  <c:v>206.81</c:v>
                </c:pt>
                <c:pt idx="28679">
                  <c:v>0.62</c:v>
                </c:pt>
                <c:pt idx="28680">
                  <c:v>477.46</c:v>
                </c:pt>
                <c:pt idx="28681">
                  <c:v>0.62</c:v>
                </c:pt>
                <c:pt idx="28682">
                  <c:v>156.91</c:v>
                </c:pt>
                <c:pt idx="28683">
                  <c:v>34.9</c:v>
                </c:pt>
                <c:pt idx="28684">
                  <c:v>167.45</c:v>
                </c:pt>
                <c:pt idx="28685">
                  <c:v>0.62</c:v>
                </c:pt>
                <c:pt idx="28686">
                  <c:v>93.57</c:v>
                </c:pt>
                <c:pt idx="28687">
                  <c:v>249.78</c:v>
                </c:pt>
                <c:pt idx="28688">
                  <c:v>301.5</c:v>
                </c:pt>
                <c:pt idx="28689">
                  <c:v>329.93</c:v>
                </c:pt>
                <c:pt idx="28690">
                  <c:v>157.94999999999999</c:v>
                </c:pt>
                <c:pt idx="28691">
                  <c:v>241.97</c:v>
                </c:pt>
                <c:pt idx="28692">
                  <c:v>114.26</c:v>
                </c:pt>
                <c:pt idx="28693">
                  <c:v>109.2</c:v>
                </c:pt>
                <c:pt idx="28694">
                  <c:v>171.01</c:v>
                </c:pt>
                <c:pt idx="28695">
                  <c:v>0.62</c:v>
                </c:pt>
                <c:pt idx="28696">
                  <c:v>43.29</c:v>
                </c:pt>
                <c:pt idx="28697">
                  <c:v>209.9</c:v>
                </c:pt>
                <c:pt idx="28698">
                  <c:v>166.14</c:v>
                </c:pt>
                <c:pt idx="28699">
                  <c:v>224.77</c:v>
                </c:pt>
                <c:pt idx="28700">
                  <c:v>544.04999999999995</c:v>
                </c:pt>
                <c:pt idx="28701">
                  <c:v>173.03</c:v>
                </c:pt>
                <c:pt idx="28702">
                  <c:v>729.6</c:v>
                </c:pt>
                <c:pt idx="28703">
                  <c:v>136.18</c:v>
                </c:pt>
                <c:pt idx="28704">
                  <c:v>95.76</c:v>
                </c:pt>
                <c:pt idx="28705">
                  <c:v>281.89999999999998</c:v>
                </c:pt>
                <c:pt idx="28706">
                  <c:v>324.86</c:v>
                </c:pt>
                <c:pt idx="28707">
                  <c:v>208.65</c:v>
                </c:pt>
                <c:pt idx="28708">
                  <c:v>486.25</c:v>
                </c:pt>
                <c:pt idx="28709">
                  <c:v>224.06</c:v>
                </c:pt>
                <c:pt idx="28710">
                  <c:v>396.64</c:v>
                </c:pt>
                <c:pt idx="28711">
                  <c:v>0.62</c:v>
                </c:pt>
                <c:pt idx="28712">
                  <c:v>0.62</c:v>
                </c:pt>
                <c:pt idx="28713">
                  <c:v>146.22999999999999</c:v>
                </c:pt>
                <c:pt idx="28714">
                  <c:v>53.98</c:v>
                </c:pt>
                <c:pt idx="28715">
                  <c:v>96.75</c:v>
                </c:pt>
                <c:pt idx="28716">
                  <c:v>191.16</c:v>
                </c:pt>
                <c:pt idx="28717">
                  <c:v>0.62</c:v>
                </c:pt>
                <c:pt idx="28718">
                  <c:v>239.12</c:v>
                </c:pt>
                <c:pt idx="28719">
                  <c:v>0.62</c:v>
                </c:pt>
                <c:pt idx="28720">
                  <c:v>254.17</c:v>
                </c:pt>
                <c:pt idx="28721">
                  <c:v>220.16</c:v>
                </c:pt>
                <c:pt idx="28722">
                  <c:v>323.58</c:v>
                </c:pt>
                <c:pt idx="28723">
                  <c:v>536.02</c:v>
                </c:pt>
                <c:pt idx="28724">
                  <c:v>297.19</c:v>
                </c:pt>
                <c:pt idx="28725">
                  <c:v>134.22999999999999</c:v>
                </c:pt>
                <c:pt idx="28726">
                  <c:v>297.92</c:v>
                </c:pt>
                <c:pt idx="28727">
                  <c:v>173.53</c:v>
                </c:pt>
                <c:pt idx="28728">
                  <c:v>388.14</c:v>
                </c:pt>
                <c:pt idx="28729">
                  <c:v>331.47</c:v>
                </c:pt>
                <c:pt idx="28730">
                  <c:v>128.33000000000001</c:v>
                </c:pt>
                <c:pt idx="28731">
                  <c:v>164.67</c:v>
                </c:pt>
                <c:pt idx="28732">
                  <c:v>0.62</c:v>
                </c:pt>
                <c:pt idx="28733">
                  <c:v>117.2</c:v>
                </c:pt>
                <c:pt idx="28734">
                  <c:v>469.09</c:v>
                </c:pt>
                <c:pt idx="28735">
                  <c:v>212.37</c:v>
                </c:pt>
                <c:pt idx="28736">
                  <c:v>56.24</c:v>
                </c:pt>
                <c:pt idx="28737">
                  <c:v>177</c:v>
                </c:pt>
                <c:pt idx="28738">
                  <c:v>226.93</c:v>
                </c:pt>
                <c:pt idx="28739">
                  <c:v>863.43</c:v>
                </c:pt>
                <c:pt idx="28740">
                  <c:v>399.3</c:v>
                </c:pt>
                <c:pt idx="28741">
                  <c:v>262.77</c:v>
                </c:pt>
                <c:pt idx="28742">
                  <c:v>38.4</c:v>
                </c:pt>
                <c:pt idx="28743">
                  <c:v>218.41</c:v>
                </c:pt>
                <c:pt idx="28744">
                  <c:v>0.62</c:v>
                </c:pt>
                <c:pt idx="28745">
                  <c:v>106.46</c:v>
                </c:pt>
                <c:pt idx="28746">
                  <c:v>135.69</c:v>
                </c:pt>
                <c:pt idx="28747">
                  <c:v>344.24</c:v>
                </c:pt>
                <c:pt idx="28748">
                  <c:v>314.08999999999997</c:v>
                </c:pt>
                <c:pt idx="28749">
                  <c:v>123.96</c:v>
                </c:pt>
                <c:pt idx="28750">
                  <c:v>327.74</c:v>
                </c:pt>
                <c:pt idx="28751">
                  <c:v>0.62</c:v>
                </c:pt>
                <c:pt idx="28752">
                  <c:v>98.99</c:v>
                </c:pt>
                <c:pt idx="28753">
                  <c:v>23.87</c:v>
                </c:pt>
                <c:pt idx="28754">
                  <c:v>196.29</c:v>
                </c:pt>
                <c:pt idx="28755">
                  <c:v>76.819999999999993</c:v>
                </c:pt>
                <c:pt idx="28756">
                  <c:v>246.64</c:v>
                </c:pt>
                <c:pt idx="28757">
                  <c:v>323.47000000000003</c:v>
                </c:pt>
                <c:pt idx="28758">
                  <c:v>68.31</c:v>
                </c:pt>
                <c:pt idx="28759">
                  <c:v>184.59</c:v>
                </c:pt>
                <c:pt idx="28760">
                  <c:v>100.16</c:v>
                </c:pt>
                <c:pt idx="28761">
                  <c:v>149.46</c:v>
                </c:pt>
                <c:pt idx="28762">
                  <c:v>161.30000000000001</c:v>
                </c:pt>
                <c:pt idx="28763">
                  <c:v>116.58</c:v>
                </c:pt>
                <c:pt idx="28764">
                  <c:v>0.62</c:v>
                </c:pt>
                <c:pt idx="28765">
                  <c:v>134.36000000000001</c:v>
                </c:pt>
                <c:pt idx="28766">
                  <c:v>0.62</c:v>
                </c:pt>
                <c:pt idx="28767">
                  <c:v>196.01</c:v>
                </c:pt>
                <c:pt idx="28768">
                  <c:v>89.83</c:v>
                </c:pt>
                <c:pt idx="28769">
                  <c:v>98.16</c:v>
                </c:pt>
                <c:pt idx="28770">
                  <c:v>139.44999999999999</c:v>
                </c:pt>
                <c:pt idx="28771">
                  <c:v>151.31</c:v>
                </c:pt>
                <c:pt idx="28772">
                  <c:v>0.62</c:v>
                </c:pt>
                <c:pt idx="28773">
                  <c:v>142.53</c:v>
                </c:pt>
                <c:pt idx="28774">
                  <c:v>0.62</c:v>
                </c:pt>
                <c:pt idx="28775">
                  <c:v>0.62</c:v>
                </c:pt>
                <c:pt idx="28776">
                  <c:v>217.72</c:v>
                </c:pt>
                <c:pt idx="28777">
                  <c:v>228.98</c:v>
                </c:pt>
                <c:pt idx="28778">
                  <c:v>284.08999999999997</c:v>
                </c:pt>
                <c:pt idx="28779">
                  <c:v>130.13999999999999</c:v>
                </c:pt>
                <c:pt idx="28780">
                  <c:v>232.89</c:v>
                </c:pt>
                <c:pt idx="28781">
                  <c:v>128.43</c:v>
                </c:pt>
                <c:pt idx="28782">
                  <c:v>252.87</c:v>
                </c:pt>
                <c:pt idx="28783">
                  <c:v>0.62</c:v>
                </c:pt>
                <c:pt idx="28784">
                  <c:v>167.82</c:v>
                </c:pt>
                <c:pt idx="28785">
                  <c:v>82.52</c:v>
                </c:pt>
                <c:pt idx="28786">
                  <c:v>232.18</c:v>
                </c:pt>
                <c:pt idx="28787">
                  <c:v>76.069999999999993</c:v>
                </c:pt>
                <c:pt idx="28788">
                  <c:v>847.04</c:v>
                </c:pt>
                <c:pt idx="28789">
                  <c:v>569.07000000000005</c:v>
                </c:pt>
                <c:pt idx="28790">
                  <c:v>768.68</c:v>
                </c:pt>
                <c:pt idx="28791">
                  <c:v>170.5</c:v>
                </c:pt>
                <c:pt idx="28792">
                  <c:v>93.12</c:v>
                </c:pt>
                <c:pt idx="28793">
                  <c:v>242.39</c:v>
                </c:pt>
                <c:pt idx="28794">
                  <c:v>278.55</c:v>
                </c:pt>
                <c:pt idx="28795">
                  <c:v>0.62</c:v>
                </c:pt>
                <c:pt idx="28796">
                  <c:v>353.17</c:v>
                </c:pt>
                <c:pt idx="28797">
                  <c:v>262.25</c:v>
                </c:pt>
                <c:pt idx="28798">
                  <c:v>425.72</c:v>
                </c:pt>
                <c:pt idx="28799">
                  <c:v>134.09</c:v>
                </c:pt>
                <c:pt idx="28800">
                  <c:v>0.62</c:v>
                </c:pt>
                <c:pt idx="28801">
                  <c:v>0.62</c:v>
                </c:pt>
                <c:pt idx="28802">
                  <c:v>0.62</c:v>
                </c:pt>
                <c:pt idx="28803">
                  <c:v>0.62</c:v>
                </c:pt>
                <c:pt idx="28804">
                  <c:v>69.069999999999993</c:v>
                </c:pt>
                <c:pt idx="28805">
                  <c:v>207.1</c:v>
                </c:pt>
                <c:pt idx="28806">
                  <c:v>0.62</c:v>
                </c:pt>
                <c:pt idx="28807">
                  <c:v>0.62</c:v>
                </c:pt>
                <c:pt idx="28808">
                  <c:v>453.48</c:v>
                </c:pt>
                <c:pt idx="28809">
                  <c:v>221.45</c:v>
                </c:pt>
                <c:pt idx="28810">
                  <c:v>219.01</c:v>
                </c:pt>
                <c:pt idx="28811">
                  <c:v>108.52</c:v>
                </c:pt>
                <c:pt idx="28812">
                  <c:v>249.68</c:v>
                </c:pt>
                <c:pt idx="28813">
                  <c:v>203.49</c:v>
                </c:pt>
                <c:pt idx="28814">
                  <c:v>596.29999999999995</c:v>
                </c:pt>
                <c:pt idx="28815">
                  <c:v>77.739999999999995</c:v>
                </c:pt>
                <c:pt idx="28816">
                  <c:v>575.77</c:v>
                </c:pt>
                <c:pt idx="28817">
                  <c:v>213.55</c:v>
                </c:pt>
                <c:pt idx="28818">
                  <c:v>279.82</c:v>
                </c:pt>
                <c:pt idx="28819">
                  <c:v>0.62</c:v>
                </c:pt>
                <c:pt idx="28820">
                  <c:v>46.86</c:v>
                </c:pt>
                <c:pt idx="28821">
                  <c:v>138.37</c:v>
                </c:pt>
                <c:pt idx="28822">
                  <c:v>433.55</c:v>
                </c:pt>
                <c:pt idx="28823">
                  <c:v>155.4</c:v>
                </c:pt>
                <c:pt idx="28824">
                  <c:v>205.32</c:v>
                </c:pt>
                <c:pt idx="28825">
                  <c:v>217.52</c:v>
                </c:pt>
                <c:pt idx="28826">
                  <c:v>309.41000000000003</c:v>
                </c:pt>
                <c:pt idx="28827">
                  <c:v>80.510000000000005</c:v>
                </c:pt>
                <c:pt idx="28828">
                  <c:v>288.8</c:v>
                </c:pt>
                <c:pt idx="28829">
                  <c:v>32.86</c:v>
                </c:pt>
                <c:pt idx="28830">
                  <c:v>50.66</c:v>
                </c:pt>
                <c:pt idx="28831">
                  <c:v>559.54999999999995</c:v>
                </c:pt>
                <c:pt idx="28832">
                  <c:v>393.85</c:v>
                </c:pt>
                <c:pt idx="28833">
                  <c:v>279.7</c:v>
                </c:pt>
                <c:pt idx="28834">
                  <c:v>59.26</c:v>
                </c:pt>
                <c:pt idx="28835">
                  <c:v>58.98</c:v>
                </c:pt>
                <c:pt idx="28836">
                  <c:v>75.760000000000005</c:v>
                </c:pt>
                <c:pt idx="28837">
                  <c:v>0.62</c:v>
                </c:pt>
                <c:pt idx="28838">
                  <c:v>390.43</c:v>
                </c:pt>
                <c:pt idx="28839">
                  <c:v>0.62</c:v>
                </c:pt>
                <c:pt idx="28840">
                  <c:v>487.45</c:v>
                </c:pt>
                <c:pt idx="28841">
                  <c:v>229.74</c:v>
                </c:pt>
                <c:pt idx="28842">
                  <c:v>322.85000000000002</c:v>
                </c:pt>
                <c:pt idx="28843">
                  <c:v>88.23</c:v>
                </c:pt>
                <c:pt idx="28844">
                  <c:v>224.16</c:v>
                </c:pt>
                <c:pt idx="28845">
                  <c:v>27.92</c:v>
                </c:pt>
                <c:pt idx="28846">
                  <c:v>413.84</c:v>
                </c:pt>
                <c:pt idx="28847">
                  <c:v>57.07</c:v>
                </c:pt>
                <c:pt idx="28848">
                  <c:v>411.8</c:v>
                </c:pt>
                <c:pt idx="28849">
                  <c:v>222.73</c:v>
                </c:pt>
                <c:pt idx="28850">
                  <c:v>0.62</c:v>
                </c:pt>
                <c:pt idx="28851">
                  <c:v>62.48</c:v>
                </c:pt>
                <c:pt idx="28852">
                  <c:v>0.62</c:v>
                </c:pt>
                <c:pt idx="28853">
                  <c:v>0.62</c:v>
                </c:pt>
                <c:pt idx="28854">
                  <c:v>144.08000000000001</c:v>
                </c:pt>
                <c:pt idx="28855">
                  <c:v>249.4</c:v>
                </c:pt>
                <c:pt idx="28856">
                  <c:v>0.62</c:v>
                </c:pt>
                <c:pt idx="28857">
                  <c:v>154.55000000000001</c:v>
                </c:pt>
                <c:pt idx="28858">
                  <c:v>270.23</c:v>
                </c:pt>
                <c:pt idx="28859">
                  <c:v>301.20999999999998</c:v>
                </c:pt>
                <c:pt idx="28860">
                  <c:v>79.400000000000006</c:v>
                </c:pt>
                <c:pt idx="28861">
                  <c:v>32.049999999999997</c:v>
                </c:pt>
                <c:pt idx="28862">
                  <c:v>149.86000000000001</c:v>
                </c:pt>
                <c:pt idx="28863">
                  <c:v>192.48</c:v>
                </c:pt>
                <c:pt idx="28864">
                  <c:v>0.62</c:v>
                </c:pt>
                <c:pt idx="28865">
                  <c:v>0.62</c:v>
                </c:pt>
                <c:pt idx="28866">
                  <c:v>250.67</c:v>
                </c:pt>
                <c:pt idx="28867">
                  <c:v>205.12</c:v>
                </c:pt>
                <c:pt idx="28868">
                  <c:v>101.01</c:v>
                </c:pt>
                <c:pt idx="28869">
                  <c:v>35.200000000000003</c:v>
                </c:pt>
                <c:pt idx="28870">
                  <c:v>85.4</c:v>
                </c:pt>
                <c:pt idx="28871">
                  <c:v>161.34</c:v>
                </c:pt>
                <c:pt idx="28872">
                  <c:v>440.65</c:v>
                </c:pt>
                <c:pt idx="28873">
                  <c:v>836.09</c:v>
                </c:pt>
                <c:pt idx="28874">
                  <c:v>719.66</c:v>
                </c:pt>
                <c:pt idx="28875">
                  <c:v>574.13</c:v>
                </c:pt>
                <c:pt idx="28876">
                  <c:v>327.27</c:v>
                </c:pt>
                <c:pt idx="28877">
                  <c:v>170.07</c:v>
                </c:pt>
                <c:pt idx="28878">
                  <c:v>83.33</c:v>
                </c:pt>
                <c:pt idx="28879">
                  <c:v>0.62</c:v>
                </c:pt>
                <c:pt idx="28880">
                  <c:v>77.09</c:v>
                </c:pt>
                <c:pt idx="28881">
                  <c:v>31.97</c:v>
                </c:pt>
                <c:pt idx="28882">
                  <c:v>126.88</c:v>
                </c:pt>
                <c:pt idx="28883">
                  <c:v>157.15</c:v>
                </c:pt>
                <c:pt idx="28884">
                  <c:v>169.44</c:v>
                </c:pt>
                <c:pt idx="28885">
                  <c:v>67.58</c:v>
                </c:pt>
                <c:pt idx="28886">
                  <c:v>59.6</c:v>
                </c:pt>
                <c:pt idx="28887">
                  <c:v>420.15</c:v>
                </c:pt>
                <c:pt idx="28888">
                  <c:v>505.15</c:v>
                </c:pt>
                <c:pt idx="28889">
                  <c:v>175.17</c:v>
                </c:pt>
                <c:pt idx="28890">
                  <c:v>0.62</c:v>
                </c:pt>
                <c:pt idx="28891">
                  <c:v>316.61</c:v>
                </c:pt>
                <c:pt idx="28892">
                  <c:v>5.69</c:v>
                </c:pt>
                <c:pt idx="28893">
                  <c:v>150.12</c:v>
                </c:pt>
                <c:pt idx="28894">
                  <c:v>82.8</c:v>
                </c:pt>
                <c:pt idx="28895">
                  <c:v>0.62</c:v>
                </c:pt>
                <c:pt idx="28896">
                  <c:v>148.16999999999999</c:v>
                </c:pt>
                <c:pt idx="28897">
                  <c:v>111.15</c:v>
                </c:pt>
                <c:pt idx="28898">
                  <c:v>150.61000000000001</c:v>
                </c:pt>
                <c:pt idx="28899">
                  <c:v>220.79</c:v>
                </c:pt>
                <c:pt idx="28900">
                  <c:v>176.17</c:v>
                </c:pt>
                <c:pt idx="28901">
                  <c:v>210.14</c:v>
                </c:pt>
                <c:pt idx="28902">
                  <c:v>105.69</c:v>
                </c:pt>
                <c:pt idx="28903">
                  <c:v>434.16</c:v>
                </c:pt>
                <c:pt idx="28904">
                  <c:v>70.349999999999994</c:v>
                </c:pt>
                <c:pt idx="28905">
                  <c:v>143.12</c:v>
                </c:pt>
                <c:pt idx="28906">
                  <c:v>218.11</c:v>
                </c:pt>
                <c:pt idx="28907">
                  <c:v>455.47</c:v>
                </c:pt>
                <c:pt idx="28908">
                  <c:v>147.35</c:v>
                </c:pt>
                <c:pt idx="28909">
                  <c:v>155.41999999999999</c:v>
                </c:pt>
                <c:pt idx="28910">
                  <c:v>376.25</c:v>
                </c:pt>
                <c:pt idx="28911">
                  <c:v>331.05</c:v>
                </c:pt>
                <c:pt idx="28912">
                  <c:v>26.98</c:v>
                </c:pt>
                <c:pt idx="28913">
                  <c:v>109.02</c:v>
                </c:pt>
                <c:pt idx="28914">
                  <c:v>316.82</c:v>
                </c:pt>
                <c:pt idx="28915">
                  <c:v>195.95</c:v>
                </c:pt>
                <c:pt idx="28916">
                  <c:v>47.72</c:v>
                </c:pt>
                <c:pt idx="28917">
                  <c:v>1439.57</c:v>
                </c:pt>
                <c:pt idx="28918">
                  <c:v>414.41</c:v>
                </c:pt>
                <c:pt idx="28919">
                  <c:v>249.34</c:v>
                </c:pt>
                <c:pt idx="28920">
                  <c:v>130.49</c:v>
                </c:pt>
                <c:pt idx="28921">
                  <c:v>139.88</c:v>
                </c:pt>
                <c:pt idx="28922">
                  <c:v>196.28</c:v>
                </c:pt>
                <c:pt idx="28923">
                  <c:v>152.35</c:v>
                </c:pt>
                <c:pt idx="28924">
                  <c:v>223.9</c:v>
                </c:pt>
                <c:pt idx="28925">
                  <c:v>254.42</c:v>
                </c:pt>
                <c:pt idx="28926">
                  <c:v>127.93</c:v>
                </c:pt>
                <c:pt idx="28927">
                  <c:v>220.24</c:v>
                </c:pt>
                <c:pt idx="28928">
                  <c:v>128.6</c:v>
                </c:pt>
                <c:pt idx="28929">
                  <c:v>239.17</c:v>
                </c:pt>
                <c:pt idx="28930">
                  <c:v>748.88</c:v>
                </c:pt>
                <c:pt idx="28931">
                  <c:v>312.32</c:v>
                </c:pt>
                <c:pt idx="28932">
                  <c:v>81.12</c:v>
                </c:pt>
                <c:pt idx="28933">
                  <c:v>193.04</c:v>
                </c:pt>
                <c:pt idx="28934">
                  <c:v>331.54</c:v>
                </c:pt>
                <c:pt idx="28935">
                  <c:v>184.11</c:v>
                </c:pt>
                <c:pt idx="28936">
                  <c:v>45.94</c:v>
                </c:pt>
                <c:pt idx="28937">
                  <c:v>0.62</c:v>
                </c:pt>
                <c:pt idx="28938">
                  <c:v>52.64</c:v>
                </c:pt>
                <c:pt idx="28939">
                  <c:v>0.62</c:v>
                </c:pt>
                <c:pt idx="28940">
                  <c:v>411.38</c:v>
                </c:pt>
                <c:pt idx="28941">
                  <c:v>358.16</c:v>
                </c:pt>
                <c:pt idx="28942">
                  <c:v>178.5</c:v>
                </c:pt>
                <c:pt idx="28943">
                  <c:v>203.45</c:v>
                </c:pt>
                <c:pt idx="28944">
                  <c:v>49.96</c:v>
                </c:pt>
                <c:pt idx="28945">
                  <c:v>0.62</c:v>
                </c:pt>
                <c:pt idx="28946">
                  <c:v>130.51</c:v>
                </c:pt>
                <c:pt idx="28947">
                  <c:v>172.18</c:v>
                </c:pt>
                <c:pt idx="28948">
                  <c:v>410.44</c:v>
                </c:pt>
                <c:pt idx="28949">
                  <c:v>226.02</c:v>
                </c:pt>
                <c:pt idx="28950">
                  <c:v>197.23</c:v>
                </c:pt>
                <c:pt idx="28951">
                  <c:v>294.48</c:v>
                </c:pt>
                <c:pt idx="28952">
                  <c:v>181.99</c:v>
                </c:pt>
                <c:pt idx="28953">
                  <c:v>153.19999999999999</c:v>
                </c:pt>
                <c:pt idx="28954">
                  <c:v>128.08000000000001</c:v>
                </c:pt>
                <c:pt idx="28955">
                  <c:v>99.91</c:v>
                </c:pt>
                <c:pt idx="28956">
                  <c:v>197</c:v>
                </c:pt>
                <c:pt idx="28957">
                  <c:v>235.06</c:v>
                </c:pt>
                <c:pt idx="28958">
                  <c:v>217.07</c:v>
                </c:pt>
                <c:pt idx="28959">
                  <c:v>0.62</c:v>
                </c:pt>
                <c:pt idx="28960">
                  <c:v>407.19</c:v>
                </c:pt>
                <c:pt idx="28961">
                  <c:v>129.16</c:v>
                </c:pt>
                <c:pt idx="28962">
                  <c:v>445.49</c:v>
                </c:pt>
                <c:pt idx="28963">
                  <c:v>208.89</c:v>
                </c:pt>
                <c:pt idx="28964">
                  <c:v>4.7699999999999996</c:v>
                </c:pt>
                <c:pt idx="28965">
                  <c:v>74.86</c:v>
                </c:pt>
                <c:pt idx="28966">
                  <c:v>307.87</c:v>
                </c:pt>
                <c:pt idx="28967">
                  <c:v>0.62</c:v>
                </c:pt>
                <c:pt idx="28968">
                  <c:v>51.64</c:v>
                </c:pt>
                <c:pt idx="28969">
                  <c:v>130.80000000000001</c:v>
                </c:pt>
                <c:pt idx="28970">
                  <c:v>236.32</c:v>
                </c:pt>
                <c:pt idx="28971">
                  <c:v>0.62</c:v>
                </c:pt>
                <c:pt idx="28972">
                  <c:v>28.93</c:v>
                </c:pt>
                <c:pt idx="28973">
                  <c:v>0.62</c:v>
                </c:pt>
                <c:pt idx="28974">
                  <c:v>103.1</c:v>
                </c:pt>
                <c:pt idx="28975">
                  <c:v>451.85</c:v>
                </c:pt>
                <c:pt idx="28976">
                  <c:v>137.32</c:v>
                </c:pt>
                <c:pt idx="28977">
                  <c:v>121.68</c:v>
                </c:pt>
                <c:pt idx="28978">
                  <c:v>0.62</c:v>
                </c:pt>
                <c:pt idx="28979">
                  <c:v>0.62</c:v>
                </c:pt>
                <c:pt idx="28980">
                  <c:v>246</c:v>
                </c:pt>
                <c:pt idx="28981">
                  <c:v>187.57</c:v>
                </c:pt>
                <c:pt idx="28982">
                  <c:v>0.62</c:v>
                </c:pt>
                <c:pt idx="28983">
                  <c:v>254.36</c:v>
                </c:pt>
                <c:pt idx="28984">
                  <c:v>71.959999999999994</c:v>
                </c:pt>
                <c:pt idx="28985">
                  <c:v>210.95</c:v>
                </c:pt>
                <c:pt idx="28986">
                  <c:v>378.59</c:v>
                </c:pt>
                <c:pt idx="28987">
                  <c:v>159.55000000000001</c:v>
                </c:pt>
                <c:pt idx="28988">
                  <c:v>4.29</c:v>
                </c:pt>
                <c:pt idx="28989">
                  <c:v>228.64</c:v>
                </c:pt>
                <c:pt idx="28990">
                  <c:v>203.58</c:v>
                </c:pt>
                <c:pt idx="28991">
                  <c:v>12.16</c:v>
                </c:pt>
                <c:pt idx="28992">
                  <c:v>123.57</c:v>
                </c:pt>
                <c:pt idx="28993">
                  <c:v>184.89</c:v>
                </c:pt>
                <c:pt idx="28994">
                  <c:v>186.5</c:v>
                </c:pt>
                <c:pt idx="28995">
                  <c:v>86.8</c:v>
                </c:pt>
                <c:pt idx="28996">
                  <c:v>197.24</c:v>
                </c:pt>
                <c:pt idx="28997">
                  <c:v>105.04</c:v>
                </c:pt>
                <c:pt idx="28998">
                  <c:v>107.62</c:v>
                </c:pt>
                <c:pt idx="28999">
                  <c:v>0.62</c:v>
                </c:pt>
                <c:pt idx="29000">
                  <c:v>197.85</c:v>
                </c:pt>
                <c:pt idx="29001">
                  <c:v>168.64</c:v>
                </c:pt>
                <c:pt idx="29002">
                  <c:v>81.31</c:v>
                </c:pt>
                <c:pt idx="29003">
                  <c:v>0.62</c:v>
                </c:pt>
                <c:pt idx="29004">
                  <c:v>155.94999999999999</c:v>
                </c:pt>
                <c:pt idx="29005">
                  <c:v>101.7</c:v>
                </c:pt>
                <c:pt idx="29006">
                  <c:v>0.62</c:v>
                </c:pt>
                <c:pt idx="29007">
                  <c:v>0.62</c:v>
                </c:pt>
                <c:pt idx="29008">
                  <c:v>38.46</c:v>
                </c:pt>
                <c:pt idx="29009">
                  <c:v>359.83</c:v>
                </c:pt>
                <c:pt idx="29010">
                  <c:v>47.22</c:v>
                </c:pt>
                <c:pt idx="29011">
                  <c:v>0.62</c:v>
                </c:pt>
                <c:pt idx="29012">
                  <c:v>109.61</c:v>
                </c:pt>
                <c:pt idx="29013">
                  <c:v>85.4</c:v>
                </c:pt>
                <c:pt idx="29014">
                  <c:v>243.04</c:v>
                </c:pt>
                <c:pt idx="29015">
                  <c:v>299.95</c:v>
                </c:pt>
                <c:pt idx="29016">
                  <c:v>0.62</c:v>
                </c:pt>
                <c:pt idx="29017">
                  <c:v>138.41999999999999</c:v>
                </c:pt>
                <c:pt idx="29018">
                  <c:v>337.8</c:v>
                </c:pt>
                <c:pt idx="29019">
                  <c:v>0.62</c:v>
                </c:pt>
                <c:pt idx="29020">
                  <c:v>301.05</c:v>
                </c:pt>
                <c:pt idx="29021">
                  <c:v>403.7</c:v>
                </c:pt>
                <c:pt idx="29022">
                  <c:v>0.62</c:v>
                </c:pt>
                <c:pt idx="29023">
                  <c:v>447.92</c:v>
                </c:pt>
                <c:pt idx="29024">
                  <c:v>289.14</c:v>
                </c:pt>
                <c:pt idx="29025">
                  <c:v>226.45</c:v>
                </c:pt>
                <c:pt idx="29026">
                  <c:v>0.62</c:v>
                </c:pt>
                <c:pt idx="29027">
                  <c:v>0.62</c:v>
                </c:pt>
                <c:pt idx="29028">
                  <c:v>193.68</c:v>
                </c:pt>
                <c:pt idx="29029">
                  <c:v>91.09</c:v>
                </c:pt>
                <c:pt idx="29030">
                  <c:v>191.76</c:v>
                </c:pt>
                <c:pt idx="29031">
                  <c:v>6.22</c:v>
                </c:pt>
                <c:pt idx="29032">
                  <c:v>363.85</c:v>
                </c:pt>
                <c:pt idx="29033">
                  <c:v>411.13</c:v>
                </c:pt>
                <c:pt idx="29034">
                  <c:v>136.5</c:v>
                </c:pt>
                <c:pt idx="29035">
                  <c:v>0.62</c:v>
                </c:pt>
                <c:pt idx="29036">
                  <c:v>0.62</c:v>
                </c:pt>
                <c:pt idx="29037">
                  <c:v>214.16</c:v>
                </c:pt>
                <c:pt idx="29038">
                  <c:v>0.62</c:v>
                </c:pt>
                <c:pt idx="29039">
                  <c:v>29.38</c:v>
                </c:pt>
                <c:pt idx="29040">
                  <c:v>220.4</c:v>
                </c:pt>
                <c:pt idx="29041">
                  <c:v>226.65</c:v>
                </c:pt>
                <c:pt idx="29042">
                  <c:v>222.35</c:v>
                </c:pt>
                <c:pt idx="29043">
                  <c:v>88.11</c:v>
                </c:pt>
                <c:pt idx="29044">
                  <c:v>169.57</c:v>
                </c:pt>
                <c:pt idx="29045">
                  <c:v>383.03</c:v>
                </c:pt>
                <c:pt idx="29046">
                  <c:v>319.3</c:v>
                </c:pt>
                <c:pt idx="29047">
                  <c:v>178.95</c:v>
                </c:pt>
                <c:pt idx="29048">
                  <c:v>73.5</c:v>
                </c:pt>
                <c:pt idx="29049">
                  <c:v>99.65</c:v>
                </c:pt>
                <c:pt idx="29050">
                  <c:v>148.63</c:v>
                </c:pt>
                <c:pt idx="29051">
                  <c:v>333.29</c:v>
                </c:pt>
                <c:pt idx="29052">
                  <c:v>73.09</c:v>
                </c:pt>
                <c:pt idx="29053">
                  <c:v>132.22999999999999</c:v>
                </c:pt>
                <c:pt idx="29054">
                  <c:v>0.62</c:v>
                </c:pt>
                <c:pt idx="29055">
                  <c:v>0.62</c:v>
                </c:pt>
                <c:pt idx="29056">
                  <c:v>15.3</c:v>
                </c:pt>
                <c:pt idx="29057">
                  <c:v>0.62</c:v>
                </c:pt>
                <c:pt idx="29058">
                  <c:v>446.12</c:v>
                </c:pt>
                <c:pt idx="29059">
                  <c:v>263.36</c:v>
                </c:pt>
                <c:pt idx="29060">
                  <c:v>148.44</c:v>
                </c:pt>
                <c:pt idx="29061">
                  <c:v>105.89</c:v>
                </c:pt>
                <c:pt idx="29062">
                  <c:v>73.27</c:v>
                </c:pt>
                <c:pt idx="29063">
                  <c:v>179.51</c:v>
                </c:pt>
                <c:pt idx="29064">
                  <c:v>359.92</c:v>
                </c:pt>
                <c:pt idx="29065">
                  <c:v>207.33</c:v>
                </c:pt>
                <c:pt idx="29066">
                  <c:v>529.11</c:v>
                </c:pt>
                <c:pt idx="29067">
                  <c:v>274.67</c:v>
                </c:pt>
                <c:pt idx="29068">
                  <c:v>53.48</c:v>
                </c:pt>
                <c:pt idx="29069">
                  <c:v>102.53</c:v>
                </c:pt>
                <c:pt idx="29070">
                  <c:v>159.47</c:v>
                </c:pt>
                <c:pt idx="29071">
                  <c:v>90.37</c:v>
                </c:pt>
                <c:pt idx="29072">
                  <c:v>130.9</c:v>
                </c:pt>
                <c:pt idx="29073">
                  <c:v>696.47</c:v>
                </c:pt>
                <c:pt idx="29074">
                  <c:v>60.66</c:v>
                </c:pt>
                <c:pt idx="29075">
                  <c:v>0.62</c:v>
                </c:pt>
                <c:pt idx="29076">
                  <c:v>68.42</c:v>
                </c:pt>
                <c:pt idx="29077">
                  <c:v>194.3</c:v>
                </c:pt>
                <c:pt idx="29078">
                  <c:v>427.76</c:v>
                </c:pt>
                <c:pt idx="29079">
                  <c:v>158.66</c:v>
                </c:pt>
                <c:pt idx="29080">
                  <c:v>139.69999999999999</c:v>
                </c:pt>
                <c:pt idx="29081">
                  <c:v>299.69</c:v>
                </c:pt>
                <c:pt idx="29082">
                  <c:v>196.78</c:v>
                </c:pt>
                <c:pt idx="29083">
                  <c:v>130.96</c:v>
                </c:pt>
                <c:pt idx="29084">
                  <c:v>199.96</c:v>
                </c:pt>
                <c:pt idx="29085">
                  <c:v>152.06</c:v>
                </c:pt>
                <c:pt idx="29086">
                  <c:v>176.75</c:v>
                </c:pt>
                <c:pt idx="29087">
                  <c:v>0.62</c:v>
                </c:pt>
                <c:pt idx="29088">
                  <c:v>85.57</c:v>
                </c:pt>
                <c:pt idx="29089">
                  <c:v>0.62</c:v>
                </c:pt>
                <c:pt idx="29090">
                  <c:v>189.84</c:v>
                </c:pt>
                <c:pt idx="29091">
                  <c:v>269.27</c:v>
                </c:pt>
                <c:pt idx="29092">
                  <c:v>287.93</c:v>
                </c:pt>
                <c:pt idx="29093">
                  <c:v>157.27000000000001</c:v>
                </c:pt>
                <c:pt idx="29094">
                  <c:v>186.79</c:v>
                </c:pt>
                <c:pt idx="29095">
                  <c:v>54.54</c:v>
                </c:pt>
                <c:pt idx="29096">
                  <c:v>0.62</c:v>
                </c:pt>
                <c:pt idx="29097">
                  <c:v>281.76</c:v>
                </c:pt>
                <c:pt idx="29098">
                  <c:v>0.62</c:v>
                </c:pt>
                <c:pt idx="29099">
                  <c:v>138.79</c:v>
                </c:pt>
                <c:pt idx="29100">
                  <c:v>139.9</c:v>
                </c:pt>
                <c:pt idx="29101">
                  <c:v>107.61</c:v>
                </c:pt>
                <c:pt idx="29102">
                  <c:v>174.52</c:v>
                </c:pt>
                <c:pt idx="29103">
                  <c:v>33.54</c:v>
                </c:pt>
                <c:pt idx="29104">
                  <c:v>303.39</c:v>
                </c:pt>
                <c:pt idx="29105">
                  <c:v>0.62</c:v>
                </c:pt>
                <c:pt idx="29106">
                  <c:v>248.37</c:v>
                </c:pt>
                <c:pt idx="29107">
                  <c:v>201.01</c:v>
                </c:pt>
                <c:pt idx="29108">
                  <c:v>411.42</c:v>
                </c:pt>
                <c:pt idx="29109">
                  <c:v>110.12</c:v>
                </c:pt>
                <c:pt idx="29110">
                  <c:v>844.23</c:v>
                </c:pt>
                <c:pt idx="29111">
                  <c:v>489.85</c:v>
                </c:pt>
                <c:pt idx="29112">
                  <c:v>268.14999999999998</c:v>
                </c:pt>
                <c:pt idx="29113">
                  <c:v>205.87</c:v>
                </c:pt>
                <c:pt idx="29114">
                  <c:v>131</c:v>
                </c:pt>
                <c:pt idx="29115">
                  <c:v>101.1</c:v>
                </c:pt>
                <c:pt idx="29116">
                  <c:v>121.77</c:v>
                </c:pt>
                <c:pt idx="29117">
                  <c:v>277.47000000000003</c:v>
                </c:pt>
                <c:pt idx="29118">
                  <c:v>0.62</c:v>
                </c:pt>
                <c:pt idx="29119">
                  <c:v>422.74</c:v>
                </c:pt>
                <c:pt idx="29120">
                  <c:v>378.01</c:v>
                </c:pt>
                <c:pt idx="29121">
                  <c:v>233.37</c:v>
                </c:pt>
                <c:pt idx="29122">
                  <c:v>199.38</c:v>
                </c:pt>
                <c:pt idx="29123">
                  <c:v>221.42</c:v>
                </c:pt>
                <c:pt idx="29124">
                  <c:v>47.62</c:v>
                </c:pt>
                <c:pt idx="29125">
                  <c:v>0.62</c:v>
                </c:pt>
                <c:pt idx="29126">
                  <c:v>129.04</c:v>
                </c:pt>
                <c:pt idx="29127">
                  <c:v>10.199999999999999</c:v>
                </c:pt>
                <c:pt idx="29128">
                  <c:v>195.36</c:v>
                </c:pt>
                <c:pt idx="29129">
                  <c:v>26.64</c:v>
                </c:pt>
                <c:pt idx="29130">
                  <c:v>186.23</c:v>
                </c:pt>
                <c:pt idx="29131">
                  <c:v>180.93</c:v>
                </c:pt>
                <c:pt idx="29132">
                  <c:v>116.7</c:v>
                </c:pt>
                <c:pt idx="29133">
                  <c:v>0.62</c:v>
                </c:pt>
                <c:pt idx="29134">
                  <c:v>113.23</c:v>
                </c:pt>
                <c:pt idx="29135">
                  <c:v>153.63999999999999</c:v>
                </c:pt>
                <c:pt idx="29136">
                  <c:v>150.66999999999999</c:v>
                </c:pt>
                <c:pt idx="29137">
                  <c:v>59.71</c:v>
                </c:pt>
                <c:pt idx="29138">
                  <c:v>260.77</c:v>
                </c:pt>
                <c:pt idx="29139">
                  <c:v>412.28</c:v>
                </c:pt>
                <c:pt idx="29140">
                  <c:v>156.59</c:v>
                </c:pt>
                <c:pt idx="29141">
                  <c:v>0.62</c:v>
                </c:pt>
                <c:pt idx="29142">
                  <c:v>95.87</c:v>
                </c:pt>
                <c:pt idx="29143">
                  <c:v>146.13999999999999</c:v>
                </c:pt>
                <c:pt idx="29144">
                  <c:v>0.62</c:v>
                </c:pt>
                <c:pt idx="29145">
                  <c:v>0.62</c:v>
                </c:pt>
                <c:pt idx="29146">
                  <c:v>369.23</c:v>
                </c:pt>
                <c:pt idx="29147">
                  <c:v>43.15</c:v>
                </c:pt>
                <c:pt idx="29148">
                  <c:v>301.97000000000003</c:v>
                </c:pt>
                <c:pt idx="29149">
                  <c:v>309.74</c:v>
                </c:pt>
                <c:pt idx="29150">
                  <c:v>258.51</c:v>
                </c:pt>
                <c:pt idx="29151">
                  <c:v>418.69</c:v>
                </c:pt>
                <c:pt idx="29152">
                  <c:v>233.79</c:v>
                </c:pt>
                <c:pt idx="29153">
                  <c:v>43.03</c:v>
                </c:pt>
                <c:pt idx="29154">
                  <c:v>59.8</c:v>
                </c:pt>
                <c:pt idx="29155">
                  <c:v>338.67</c:v>
                </c:pt>
                <c:pt idx="29156">
                  <c:v>98.18</c:v>
                </c:pt>
                <c:pt idx="29157">
                  <c:v>0.62</c:v>
                </c:pt>
                <c:pt idx="29158">
                  <c:v>248.83</c:v>
                </c:pt>
                <c:pt idx="29159">
                  <c:v>544.29</c:v>
                </c:pt>
                <c:pt idx="29160">
                  <c:v>80.95</c:v>
                </c:pt>
                <c:pt idx="29161">
                  <c:v>86.08</c:v>
                </c:pt>
                <c:pt idx="29162">
                  <c:v>90.47</c:v>
                </c:pt>
                <c:pt idx="29163">
                  <c:v>186.82</c:v>
                </c:pt>
                <c:pt idx="29164">
                  <c:v>44.54</c:v>
                </c:pt>
                <c:pt idx="29165">
                  <c:v>67.739999999999995</c:v>
                </c:pt>
                <c:pt idx="29166">
                  <c:v>258.7</c:v>
                </c:pt>
                <c:pt idx="29167">
                  <c:v>412.38</c:v>
                </c:pt>
                <c:pt idx="29168">
                  <c:v>57.97</c:v>
                </c:pt>
                <c:pt idx="29169">
                  <c:v>206.54</c:v>
                </c:pt>
                <c:pt idx="29170">
                  <c:v>590.95000000000005</c:v>
                </c:pt>
                <c:pt idx="29171">
                  <c:v>0.62</c:v>
                </c:pt>
                <c:pt idx="29172">
                  <c:v>339.49</c:v>
                </c:pt>
                <c:pt idx="29173">
                  <c:v>102.28</c:v>
                </c:pt>
                <c:pt idx="29174">
                  <c:v>278.25</c:v>
                </c:pt>
                <c:pt idx="29175">
                  <c:v>149.16</c:v>
                </c:pt>
                <c:pt idx="29176">
                  <c:v>191.39</c:v>
                </c:pt>
                <c:pt idx="29177">
                  <c:v>138.88999999999999</c:v>
                </c:pt>
                <c:pt idx="29178">
                  <c:v>0.62</c:v>
                </c:pt>
                <c:pt idx="29179">
                  <c:v>0.62</c:v>
                </c:pt>
                <c:pt idx="29180">
                  <c:v>174.41</c:v>
                </c:pt>
                <c:pt idx="29181">
                  <c:v>0.62</c:v>
                </c:pt>
                <c:pt idx="29182">
                  <c:v>30.26</c:v>
                </c:pt>
                <c:pt idx="29183">
                  <c:v>0.62</c:v>
                </c:pt>
                <c:pt idx="29184">
                  <c:v>329.87</c:v>
                </c:pt>
                <c:pt idx="29185">
                  <c:v>247.45</c:v>
                </c:pt>
                <c:pt idx="29186">
                  <c:v>211.09</c:v>
                </c:pt>
                <c:pt idx="29187">
                  <c:v>487.3</c:v>
                </c:pt>
                <c:pt idx="29188">
                  <c:v>239.67</c:v>
                </c:pt>
                <c:pt idx="29189">
                  <c:v>0.62</c:v>
                </c:pt>
                <c:pt idx="29190">
                  <c:v>681.75</c:v>
                </c:pt>
                <c:pt idx="29191">
                  <c:v>623.95000000000005</c:v>
                </c:pt>
                <c:pt idx="29192">
                  <c:v>406.1</c:v>
                </c:pt>
                <c:pt idx="29193">
                  <c:v>186.26</c:v>
                </c:pt>
                <c:pt idx="29194">
                  <c:v>0.62</c:v>
                </c:pt>
                <c:pt idx="29195">
                  <c:v>295.3</c:v>
                </c:pt>
                <c:pt idx="29196">
                  <c:v>0.62</c:v>
                </c:pt>
                <c:pt idx="29197">
                  <c:v>417.14</c:v>
                </c:pt>
                <c:pt idx="29198">
                  <c:v>1.27</c:v>
                </c:pt>
                <c:pt idx="29199">
                  <c:v>173.38</c:v>
                </c:pt>
                <c:pt idx="29200">
                  <c:v>275.72000000000003</c:v>
                </c:pt>
                <c:pt idx="29201">
                  <c:v>0.62</c:v>
                </c:pt>
                <c:pt idx="29202">
                  <c:v>69.44</c:v>
                </c:pt>
                <c:pt idx="29203">
                  <c:v>208.1</c:v>
                </c:pt>
                <c:pt idx="29204">
                  <c:v>506.33</c:v>
                </c:pt>
                <c:pt idx="29205">
                  <c:v>70.36</c:v>
                </c:pt>
                <c:pt idx="29206">
                  <c:v>17.59</c:v>
                </c:pt>
                <c:pt idx="29207">
                  <c:v>388.85</c:v>
                </c:pt>
                <c:pt idx="29208">
                  <c:v>0.62</c:v>
                </c:pt>
                <c:pt idx="29209">
                  <c:v>0.62</c:v>
                </c:pt>
                <c:pt idx="29210">
                  <c:v>254.31</c:v>
                </c:pt>
                <c:pt idx="29211">
                  <c:v>225.89</c:v>
                </c:pt>
                <c:pt idx="29212">
                  <c:v>0.62</c:v>
                </c:pt>
                <c:pt idx="29213">
                  <c:v>169.89</c:v>
                </c:pt>
                <c:pt idx="29214">
                  <c:v>0.62</c:v>
                </c:pt>
                <c:pt idx="29215">
                  <c:v>189.05</c:v>
                </c:pt>
                <c:pt idx="29216">
                  <c:v>305.04000000000002</c:v>
                </c:pt>
                <c:pt idx="29217">
                  <c:v>45.08</c:v>
                </c:pt>
                <c:pt idx="29218">
                  <c:v>380.52</c:v>
                </c:pt>
                <c:pt idx="29219">
                  <c:v>0.62</c:v>
                </c:pt>
                <c:pt idx="29220">
                  <c:v>244.74</c:v>
                </c:pt>
                <c:pt idx="29221">
                  <c:v>276.52</c:v>
                </c:pt>
                <c:pt idx="29222">
                  <c:v>9.2799999999999994</c:v>
                </c:pt>
                <c:pt idx="29223">
                  <c:v>401.95</c:v>
                </c:pt>
                <c:pt idx="29224">
                  <c:v>107.24</c:v>
                </c:pt>
                <c:pt idx="29225">
                  <c:v>97.13</c:v>
                </c:pt>
                <c:pt idx="29226">
                  <c:v>140.96</c:v>
                </c:pt>
                <c:pt idx="29227">
                  <c:v>93.24</c:v>
                </c:pt>
                <c:pt idx="29228">
                  <c:v>92.4</c:v>
                </c:pt>
                <c:pt idx="29229">
                  <c:v>123.56</c:v>
                </c:pt>
                <c:pt idx="29230">
                  <c:v>248.1</c:v>
                </c:pt>
                <c:pt idx="29231">
                  <c:v>436.71</c:v>
                </c:pt>
                <c:pt idx="29232">
                  <c:v>213.79</c:v>
                </c:pt>
                <c:pt idx="29233">
                  <c:v>161.63999999999999</c:v>
                </c:pt>
                <c:pt idx="29234">
                  <c:v>388.97</c:v>
                </c:pt>
                <c:pt idx="29235">
                  <c:v>317.73</c:v>
                </c:pt>
                <c:pt idx="29236">
                  <c:v>209.51</c:v>
                </c:pt>
                <c:pt idx="29237">
                  <c:v>177.15</c:v>
                </c:pt>
                <c:pt idx="29238">
                  <c:v>248.28</c:v>
                </c:pt>
                <c:pt idx="29239">
                  <c:v>0.62</c:v>
                </c:pt>
                <c:pt idx="29240">
                  <c:v>240.05</c:v>
                </c:pt>
                <c:pt idx="29241">
                  <c:v>272.01</c:v>
                </c:pt>
                <c:pt idx="29242">
                  <c:v>21.79</c:v>
                </c:pt>
                <c:pt idx="29243">
                  <c:v>439.04</c:v>
                </c:pt>
                <c:pt idx="29244">
                  <c:v>326.41000000000003</c:v>
                </c:pt>
                <c:pt idx="29245">
                  <c:v>36.26</c:v>
                </c:pt>
                <c:pt idx="29246">
                  <c:v>282.8</c:v>
                </c:pt>
                <c:pt idx="29247">
                  <c:v>322.25</c:v>
                </c:pt>
                <c:pt idx="29248">
                  <c:v>150.29</c:v>
                </c:pt>
                <c:pt idx="29249">
                  <c:v>377.17</c:v>
                </c:pt>
                <c:pt idx="29250">
                  <c:v>147.69</c:v>
                </c:pt>
                <c:pt idx="29251">
                  <c:v>0.62</c:v>
                </c:pt>
                <c:pt idx="29252">
                  <c:v>243.19</c:v>
                </c:pt>
                <c:pt idx="29253">
                  <c:v>285.27</c:v>
                </c:pt>
                <c:pt idx="29254">
                  <c:v>440.92</c:v>
                </c:pt>
                <c:pt idx="29255">
                  <c:v>171.91</c:v>
                </c:pt>
                <c:pt idx="29256">
                  <c:v>250.27</c:v>
                </c:pt>
                <c:pt idx="29257">
                  <c:v>144.94</c:v>
                </c:pt>
                <c:pt idx="29258">
                  <c:v>409.05</c:v>
                </c:pt>
                <c:pt idx="29259">
                  <c:v>25.37</c:v>
                </c:pt>
                <c:pt idx="29260">
                  <c:v>136.41999999999999</c:v>
                </c:pt>
                <c:pt idx="29261">
                  <c:v>185.66</c:v>
                </c:pt>
                <c:pt idx="29262">
                  <c:v>265.14999999999998</c:v>
                </c:pt>
                <c:pt idx="29263">
                  <c:v>278.25</c:v>
                </c:pt>
                <c:pt idx="29264">
                  <c:v>200.89</c:v>
                </c:pt>
                <c:pt idx="29265">
                  <c:v>223.66</c:v>
                </c:pt>
                <c:pt idx="29266">
                  <c:v>411</c:v>
                </c:pt>
                <c:pt idx="29267">
                  <c:v>0.62</c:v>
                </c:pt>
                <c:pt idx="29268">
                  <c:v>281.97000000000003</c:v>
                </c:pt>
                <c:pt idx="29269">
                  <c:v>0.62</c:v>
                </c:pt>
                <c:pt idx="29270">
                  <c:v>382</c:v>
                </c:pt>
                <c:pt idx="29271">
                  <c:v>63.13</c:v>
                </c:pt>
                <c:pt idx="29272">
                  <c:v>353.63</c:v>
                </c:pt>
                <c:pt idx="29273">
                  <c:v>234.67</c:v>
                </c:pt>
                <c:pt idx="29274">
                  <c:v>356.38</c:v>
                </c:pt>
                <c:pt idx="29275">
                  <c:v>218.42</c:v>
                </c:pt>
                <c:pt idx="29276">
                  <c:v>202.56</c:v>
                </c:pt>
                <c:pt idx="29277">
                  <c:v>229.09</c:v>
                </c:pt>
                <c:pt idx="29278">
                  <c:v>91.2</c:v>
                </c:pt>
                <c:pt idx="29279">
                  <c:v>253.74</c:v>
                </c:pt>
                <c:pt idx="29280">
                  <c:v>144.06</c:v>
                </c:pt>
                <c:pt idx="29281">
                  <c:v>272.83999999999997</c:v>
                </c:pt>
                <c:pt idx="29282">
                  <c:v>271.93</c:v>
                </c:pt>
                <c:pt idx="29283">
                  <c:v>0.62</c:v>
                </c:pt>
                <c:pt idx="29284">
                  <c:v>246.06</c:v>
                </c:pt>
                <c:pt idx="29285">
                  <c:v>48.94</c:v>
                </c:pt>
                <c:pt idx="29286">
                  <c:v>225.16</c:v>
                </c:pt>
                <c:pt idx="29287">
                  <c:v>157.71</c:v>
                </c:pt>
                <c:pt idx="29288">
                  <c:v>0.62</c:v>
                </c:pt>
                <c:pt idx="29289">
                  <c:v>82.68</c:v>
                </c:pt>
                <c:pt idx="29290">
                  <c:v>26.23</c:v>
                </c:pt>
                <c:pt idx="29291">
                  <c:v>211.95</c:v>
                </c:pt>
                <c:pt idx="29292">
                  <c:v>53.29</c:v>
                </c:pt>
                <c:pt idx="29293">
                  <c:v>28.42</c:v>
                </c:pt>
                <c:pt idx="29294">
                  <c:v>177.91</c:v>
                </c:pt>
                <c:pt idx="29295">
                  <c:v>0.62</c:v>
                </c:pt>
                <c:pt idx="29296">
                  <c:v>0.62</c:v>
                </c:pt>
                <c:pt idx="29297">
                  <c:v>0.62</c:v>
                </c:pt>
                <c:pt idx="29298">
                  <c:v>446.37</c:v>
                </c:pt>
                <c:pt idx="29299">
                  <c:v>301.69</c:v>
                </c:pt>
                <c:pt idx="29300">
                  <c:v>191.68</c:v>
                </c:pt>
                <c:pt idx="29301">
                  <c:v>158.97</c:v>
                </c:pt>
                <c:pt idx="29302">
                  <c:v>35.049999999999997</c:v>
                </c:pt>
                <c:pt idx="29303">
                  <c:v>436.46</c:v>
                </c:pt>
                <c:pt idx="29304">
                  <c:v>14.27</c:v>
                </c:pt>
                <c:pt idx="29305">
                  <c:v>283.97000000000003</c:v>
                </c:pt>
                <c:pt idx="29306">
                  <c:v>182.6</c:v>
                </c:pt>
                <c:pt idx="29307">
                  <c:v>211.33</c:v>
                </c:pt>
                <c:pt idx="29308">
                  <c:v>133.76</c:v>
                </c:pt>
                <c:pt idx="29309">
                  <c:v>84</c:v>
                </c:pt>
                <c:pt idx="29310">
                  <c:v>14.19</c:v>
                </c:pt>
                <c:pt idx="29311">
                  <c:v>237.97</c:v>
                </c:pt>
                <c:pt idx="29312">
                  <c:v>548.70000000000005</c:v>
                </c:pt>
                <c:pt idx="29313">
                  <c:v>167.27</c:v>
                </c:pt>
                <c:pt idx="29314">
                  <c:v>323.5</c:v>
                </c:pt>
                <c:pt idx="29315">
                  <c:v>165.96</c:v>
                </c:pt>
                <c:pt idx="29316">
                  <c:v>510.21</c:v>
                </c:pt>
                <c:pt idx="29317">
                  <c:v>57.54</c:v>
                </c:pt>
                <c:pt idx="29318">
                  <c:v>348.44</c:v>
                </c:pt>
                <c:pt idx="29319">
                  <c:v>490.02</c:v>
                </c:pt>
                <c:pt idx="29320">
                  <c:v>199.17</c:v>
                </c:pt>
                <c:pt idx="29321">
                  <c:v>191.14</c:v>
                </c:pt>
                <c:pt idx="29322">
                  <c:v>199.37</c:v>
                </c:pt>
                <c:pt idx="29323">
                  <c:v>197.47</c:v>
                </c:pt>
                <c:pt idx="29324">
                  <c:v>62.21</c:v>
                </c:pt>
                <c:pt idx="29325">
                  <c:v>213.11</c:v>
                </c:pt>
                <c:pt idx="29326">
                  <c:v>0.62</c:v>
                </c:pt>
                <c:pt idx="29327">
                  <c:v>166.48</c:v>
                </c:pt>
                <c:pt idx="29328">
                  <c:v>0.62</c:v>
                </c:pt>
                <c:pt idx="29329">
                  <c:v>69.55</c:v>
                </c:pt>
                <c:pt idx="29330">
                  <c:v>260.95</c:v>
                </c:pt>
                <c:pt idx="29331">
                  <c:v>387.08</c:v>
                </c:pt>
                <c:pt idx="29332">
                  <c:v>96.9</c:v>
                </c:pt>
                <c:pt idx="29333">
                  <c:v>381.28</c:v>
                </c:pt>
                <c:pt idx="29334">
                  <c:v>420.49</c:v>
                </c:pt>
                <c:pt idx="29335">
                  <c:v>90.16</c:v>
                </c:pt>
                <c:pt idx="29336">
                  <c:v>278.76</c:v>
                </c:pt>
                <c:pt idx="29337">
                  <c:v>377.75</c:v>
                </c:pt>
                <c:pt idx="29338">
                  <c:v>231.63</c:v>
                </c:pt>
                <c:pt idx="29339">
                  <c:v>38.6</c:v>
                </c:pt>
                <c:pt idx="29340">
                  <c:v>0.62</c:v>
                </c:pt>
                <c:pt idx="29341">
                  <c:v>229.47</c:v>
                </c:pt>
                <c:pt idx="29342">
                  <c:v>177.96</c:v>
                </c:pt>
                <c:pt idx="29343">
                  <c:v>219.64</c:v>
                </c:pt>
                <c:pt idx="29344">
                  <c:v>274.72000000000003</c:v>
                </c:pt>
                <c:pt idx="29345">
                  <c:v>274.70999999999998</c:v>
                </c:pt>
                <c:pt idx="29346">
                  <c:v>0.62</c:v>
                </c:pt>
                <c:pt idx="29347">
                  <c:v>170.22</c:v>
                </c:pt>
                <c:pt idx="29348">
                  <c:v>0.62</c:v>
                </c:pt>
                <c:pt idx="29349">
                  <c:v>194.86</c:v>
                </c:pt>
                <c:pt idx="29350">
                  <c:v>102.66</c:v>
                </c:pt>
                <c:pt idx="29351">
                  <c:v>281.25</c:v>
                </c:pt>
                <c:pt idx="29352">
                  <c:v>124.11</c:v>
                </c:pt>
                <c:pt idx="29353">
                  <c:v>0.62</c:v>
                </c:pt>
                <c:pt idx="29354">
                  <c:v>100.45</c:v>
                </c:pt>
                <c:pt idx="29355">
                  <c:v>80.02</c:v>
                </c:pt>
                <c:pt idx="29356">
                  <c:v>79.349999999999994</c:v>
                </c:pt>
                <c:pt idx="29357">
                  <c:v>82.1</c:v>
                </c:pt>
                <c:pt idx="29358">
                  <c:v>33.53</c:v>
                </c:pt>
                <c:pt idx="29359">
                  <c:v>219.1</c:v>
                </c:pt>
                <c:pt idx="29360">
                  <c:v>57.36</c:v>
                </c:pt>
                <c:pt idx="29361">
                  <c:v>80.650000000000006</c:v>
                </c:pt>
                <c:pt idx="29362">
                  <c:v>346.47</c:v>
                </c:pt>
                <c:pt idx="29363">
                  <c:v>196.91</c:v>
                </c:pt>
                <c:pt idx="29364">
                  <c:v>535.32000000000005</c:v>
                </c:pt>
                <c:pt idx="29365">
                  <c:v>0.62</c:v>
                </c:pt>
                <c:pt idx="29366">
                  <c:v>174.29</c:v>
                </c:pt>
                <c:pt idx="29367">
                  <c:v>422.02</c:v>
                </c:pt>
                <c:pt idx="29368">
                  <c:v>567.86</c:v>
                </c:pt>
                <c:pt idx="29369">
                  <c:v>241.3</c:v>
                </c:pt>
                <c:pt idx="29370">
                  <c:v>0.62</c:v>
                </c:pt>
                <c:pt idx="29371">
                  <c:v>167.76</c:v>
                </c:pt>
                <c:pt idx="29372">
                  <c:v>189.08</c:v>
                </c:pt>
                <c:pt idx="29373">
                  <c:v>444.82</c:v>
                </c:pt>
                <c:pt idx="29374">
                  <c:v>0.62</c:v>
                </c:pt>
                <c:pt idx="29375">
                  <c:v>0.62</c:v>
                </c:pt>
                <c:pt idx="29376">
                  <c:v>257.49</c:v>
                </c:pt>
                <c:pt idx="29377">
                  <c:v>202.84</c:v>
                </c:pt>
                <c:pt idx="29378">
                  <c:v>59.5</c:v>
                </c:pt>
                <c:pt idx="29379">
                  <c:v>175.98</c:v>
                </c:pt>
                <c:pt idx="29380">
                  <c:v>303.07</c:v>
                </c:pt>
                <c:pt idx="29381">
                  <c:v>816.08</c:v>
                </c:pt>
                <c:pt idx="29382">
                  <c:v>202.97</c:v>
                </c:pt>
                <c:pt idx="29383">
                  <c:v>357.66</c:v>
                </c:pt>
                <c:pt idx="29384">
                  <c:v>200.25</c:v>
                </c:pt>
                <c:pt idx="29385">
                  <c:v>199.58</c:v>
                </c:pt>
                <c:pt idx="29386">
                  <c:v>276.49</c:v>
                </c:pt>
                <c:pt idx="29387">
                  <c:v>149.18</c:v>
                </c:pt>
                <c:pt idx="29388">
                  <c:v>0.62</c:v>
                </c:pt>
                <c:pt idx="29389">
                  <c:v>24.22</c:v>
                </c:pt>
                <c:pt idx="29390">
                  <c:v>192.55</c:v>
                </c:pt>
                <c:pt idx="29391">
                  <c:v>142.91</c:v>
                </c:pt>
                <c:pt idx="29392">
                  <c:v>75.239999999999995</c:v>
                </c:pt>
                <c:pt idx="29393">
                  <c:v>180.47</c:v>
                </c:pt>
                <c:pt idx="29394">
                  <c:v>227.71</c:v>
                </c:pt>
                <c:pt idx="29395">
                  <c:v>305.22000000000003</c:v>
                </c:pt>
                <c:pt idx="29396">
                  <c:v>434.27</c:v>
                </c:pt>
                <c:pt idx="29397">
                  <c:v>193.52</c:v>
                </c:pt>
                <c:pt idx="29398">
                  <c:v>308.95</c:v>
                </c:pt>
                <c:pt idx="29399">
                  <c:v>330.65</c:v>
                </c:pt>
                <c:pt idx="29400">
                  <c:v>292.25</c:v>
                </c:pt>
                <c:pt idx="29401">
                  <c:v>155.26</c:v>
                </c:pt>
                <c:pt idx="29402">
                  <c:v>110.56</c:v>
                </c:pt>
                <c:pt idx="29403">
                  <c:v>196.41</c:v>
                </c:pt>
                <c:pt idx="29404">
                  <c:v>291.25</c:v>
                </c:pt>
                <c:pt idx="29405">
                  <c:v>0.62</c:v>
                </c:pt>
                <c:pt idx="29406">
                  <c:v>0.62</c:v>
                </c:pt>
                <c:pt idx="29407">
                  <c:v>370.11</c:v>
                </c:pt>
                <c:pt idx="29408">
                  <c:v>0.62</c:v>
                </c:pt>
                <c:pt idx="29409">
                  <c:v>285.33</c:v>
                </c:pt>
                <c:pt idx="29410">
                  <c:v>15.09</c:v>
                </c:pt>
                <c:pt idx="29411">
                  <c:v>224.13</c:v>
                </c:pt>
                <c:pt idx="29412">
                  <c:v>0.62</c:v>
                </c:pt>
                <c:pt idx="29413">
                  <c:v>59.78</c:v>
                </c:pt>
                <c:pt idx="29414">
                  <c:v>155.88</c:v>
                </c:pt>
                <c:pt idx="29415">
                  <c:v>0.62</c:v>
                </c:pt>
                <c:pt idx="29416">
                  <c:v>461.96</c:v>
                </c:pt>
                <c:pt idx="29417">
                  <c:v>281.35000000000002</c:v>
                </c:pt>
                <c:pt idx="29418">
                  <c:v>756.07</c:v>
                </c:pt>
                <c:pt idx="29419">
                  <c:v>21.22</c:v>
                </c:pt>
                <c:pt idx="29420">
                  <c:v>183.78</c:v>
                </c:pt>
                <c:pt idx="29421">
                  <c:v>289.75</c:v>
                </c:pt>
                <c:pt idx="29422">
                  <c:v>0.62</c:v>
                </c:pt>
                <c:pt idx="29423">
                  <c:v>246.71</c:v>
                </c:pt>
                <c:pt idx="29424">
                  <c:v>131.68</c:v>
                </c:pt>
                <c:pt idx="29425">
                  <c:v>109.19</c:v>
                </c:pt>
                <c:pt idx="29426">
                  <c:v>273.39</c:v>
                </c:pt>
                <c:pt idx="29427">
                  <c:v>0.62</c:v>
                </c:pt>
                <c:pt idx="29428">
                  <c:v>0.62</c:v>
                </c:pt>
                <c:pt idx="29429">
                  <c:v>84.09</c:v>
                </c:pt>
                <c:pt idx="29430">
                  <c:v>0.62</c:v>
                </c:pt>
                <c:pt idx="29431">
                  <c:v>288.38</c:v>
                </c:pt>
                <c:pt idx="29432">
                  <c:v>65.58</c:v>
                </c:pt>
                <c:pt idx="29433">
                  <c:v>575.69000000000005</c:v>
                </c:pt>
                <c:pt idx="29434">
                  <c:v>0.62</c:v>
                </c:pt>
                <c:pt idx="29435">
                  <c:v>276.86</c:v>
                </c:pt>
                <c:pt idx="29436">
                  <c:v>305.22000000000003</c:v>
                </c:pt>
                <c:pt idx="29437">
                  <c:v>144.15</c:v>
                </c:pt>
                <c:pt idx="29438">
                  <c:v>0.62</c:v>
                </c:pt>
                <c:pt idx="29439">
                  <c:v>253.63</c:v>
                </c:pt>
                <c:pt idx="29440">
                  <c:v>199.98</c:v>
                </c:pt>
                <c:pt idx="29441">
                  <c:v>132.91</c:v>
                </c:pt>
                <c:pt idx="29442">
                  <c:v>0.62</c:v>
                </c:pt>
                <c:pt idx="29443">
                  <c:v>200.01</c:v>
                </c:pt>
                <c:pt idx="29444">
                  <c:v>61.03</c:v>
                </c:pt>
                <c:pt idx="29445">
                  <c:v>265.17</c:v>
                </c:pt>
                <c:pt idx="29446">
                  <c:v>154.66999999999999</c:v>
                </c:pt>
                <c:pt idx="29447">
                  <c:v>279.41000000000003</c:v>
                </c:pt>
                <c:pt idx="29448">
                  <c:v>147.54</c:v>
                </c:pt>
                <c:pt idx="29449">
                  <c:v>35.619999999999997</c:v>
                </c:pt>
                <c:pt idx="29450">
                  <c:v>821.02</c:v>
                </c:pt>
                <c:pt idx="29451">
                  <c:v>405.34</c:v>
                </c:pt>
                <c:pt idx="29452">
                  <c:v>262.14999999999998</c:v>
                </c:pt>
                <c:pt idx="29453">
                  <c:v>95.98</c:v>
                </c:pt>
                <c:pt idx="29454">
                  <c:v>0.62</c:v>
                </c:pt>
                <c:pt idx="29455">
                  <c:v>41.65</c:v>
                </c:pt>
                <c:pt idx="29456">
                  <c:v>343.94</c:v>
                </c:pt>
                <c:pt idx="29457">
                  <c:v>145.38</c:v>
                </c:pt>
                <c:pt idx="29458">
                  <c:v>427.66</c:v>
                </c:pt>
                <c:pt idx="29459">
                  <c:v>318.38</c:v>
                </c:pt>
                <c:pt idx="29460">
                  <c:v>55.88</c:v>
                </c:pt>
                <c:pt idx="29461">
                  <c:v>183.34</c:v>
                </c:pt>
                <c:pt idx="29462">
                  <c:v>0.62</c:v>
                </c:pt>
                <c:pt idx="29463">
                  <c:v>106.04</c:v>
                </c:pt>
                <c:pt idx="29464">
                  <c:v>0.62</c:v>
                </c:pt>
                <c:pt idx="29465">
                  <c:v>0.62</c:v>
                </c:pt>
                <c:pt idx="29466">
                  <c:v>188.56</c:v>
                </c:pt>
                <c:pt idx="29467">
                  <c:v>353.95</c:v>
                </c:pt>
                <c:pt idx="29468">
                  <c:v>192.54</c:v>
                </c:pt>
                <c:pt idx="29469">
                  <c:v>412.08</c:v>
                </c:pt>
                <c:pt idx="29470">
                  <c:v>261.43</c:v>
                </c:pt>
                <c:pt idx="29471">
                  <c:v>103.04</c:v>
                </c:pt>
                <c:pt idx="29472">
                  <c:v>0.62</c:v>
                </c:pt>
                <c:pt idx="29473">
                  <c:v>172.58</c:v>
                </c:pt>
                <c:pt idx="29474">
                  <c:v>38.58</c:v>
                </c:pt>
                <c:pt idx="29475">
                  <c:v>0.62</c:v>
                </c:pt>
                <c:pt idx="29476">
                  <c:v>173.99</c:v>
                </c:pt>
                <c:pt idx="29477">
                  <c:v>305.27</c:v>
                </c:pt>
                <c:pt idx="29478">
                  <c:v>126.31</c:v>
                </c:pt>
                <c:pt idx="29479">
                  <c:v>158.91</c:v>
                </c:pt>
                <c:pt idx="29480">
                  <c:v>210.87</c:v>
                </c:pt>
                <c:pt idx="29481">
                  <c:v>28.1</c:v>
                </c:pt>
                <c:pt idx="29482">
                  <c:v>22.66</c:v>
                </c:pt>
                <c:pt idx="29483">
                  <c:v>0.62</c:v>
                </c:pt>
                <c:pt idx="29484">
                  <c:v>0.62</c:v>
                </c:pt>
                <c:pt idx="29485">
                  <c:v>296.05</c:v>
                </c:pt>
                <c:pt idx="29486">
                  <c:v>270.85000000000002</c:v>
                </c:pt>
                <c:pt idx="29487">
                  <c:v>30.29</c:v>
                </c:pt>
                <c:pt idx="29488">
                  <c:v>0.62</c:v>
                </c:pt>
                <c:pt idx="29489">
                  <c:v>114.55</c:v>
                </c:pt>
                <c:pt idx="29490">
                  <c:v>432.34</c:v>
                </c:pt>
                <c:pt idx="29491">
                  <c:v>292.02</c:v>
                </c:pt>
                <c:pt idx="29492">
                  <c:v>191.21</c:v>
                </c:pt>
                <c:pt idx="29493">
                  <c:v>357.54</c:v>
                </c:pt>
                <c:pt idx="29494">
                  <c:v>0.62</c:v>
                </c:pt>
                <c:pt idx="29495">
                  <c:v>0.62</c:v>
                </c:pt>
                <c:pt idx="29496">
                  <c:v>0.62</c:v>
                </c:pt>
                <c:pt idx="29497">
                  <c:v>229.69</c:v>
                </c:pt>
                <c:pt idx="29498">
                  <c:v>390.56</c:v>
                </c:pt>
                <c:pt idx="29499">
                  <c:v>274.62</c:v>
                </c:pt>
                <c:pt idx="29500">
                  <c:v>55.4</c:v>
                </c:pt>
                <c:pt idx="29501">
                  <c:v>178.49</c:v>
                </c:pt>
                <c:pt idx="29502">
                  <c:v>307.60000000000002</c:v>
                </c:pt>
                <c:pt idx="29503">
                  <c:v>293.98</c:v>
                </c:pt>
                <c:pt idx="29504">
                  <c:v>274.12</c:v>
                </c:pt>
                <c:pt idx="29505">
                  <c:v>276.44</c:v>
                </c:pt>
                <c:pt idx="29506">
                  <c:v>746.74</c:v>
                </c:pt>
                <c:pt idx="29507">
                  <c:v>143.18</c:v>
                </c:pt>
                <c:pt idx="29508">
                  <c:v>153.97</c:v>
                </c:pt>
                <c:pt idx="29509">
                  <c:v>169.19</c:v>
                </c:pt>
                <c:pt idx="29510">
                  <c:v>258.49</c:v>
                </c:pt>
                <c:pt idx="29511">
                  <c:v>110.34</c:v>
                </c:pt>
                <c:pt idx="29512">
                  <c:v>372.18</c:v>
                </c:pt>
                <c:pt idx="29513">
                  <c:v>272.20999999999998</c:v>
                </c:pt>
                <c:pt idx="29514">
                  <c:v>138.54</c:v>
                </c:pt>
                <c:pt idx="29515">
                  <c:v>0.62</c:v>
                </c:pt>
                <c:pt idx="29516">
                  <c:v>110.02</c:v>
                </c:pt>
                <c:pt idx="29517">
                  <c:v>130.71</c:v>
                </c:pt>
                <c:pt idx="29518">
                  <c:v>0.62</c:v>
                </c:pt>
                <c:pt idx="29519">
                  <c:v>342.78</c:v>
                </c:pt>
                <c:pt idx="29520">
                  <c:v>0.62</c:v>
                </c:pt>
                <c:pt idx="29521">
                  <c:v>0.62</c:v>
                </c:pt>
                <c:pt idx="29522">
                  <c:v>302.27</c:v>
                </c:pt>
                <c:pt idx="29523">
                  <c:v>484.61</c:v>
                </c:pt>
                <c:pt idx="29524">
                  <c:v>205.02</c:v>
                </c:pt>
                <c:pt idx="29525">
                  <c:v>54.44</c:v>
                </c:pt>
                <c:pt idx="29526">
                  <c:v>173.98</c:v>
                </c:pt>
                <c:pt idx="29527">
                  <c:v>118.42</c:v>
                </c:pt>
                <c:pt idx="29528">
                  <c:v>0.62</c:v>
                </c:pt>
                <c:pt idx="29529">
                  <c:v>375.52</c:v>
                </c:pt>
                <c:pt idx="29530">
                  <c:v>11.06</c:v>
                </c:pt>
                <c:pt idx="29531">
                  <c:v>153.69999999999999</c:v>
                </c:pt>
                <c:pt idx="29532">
                  <c:v>126.5</c:v>
                </c:pt>
                <c:pt idx="29533">
                  <c:v>266.2</c:v>
                </c:pt>
                <c:pt idx="29534">
                  <c:v>117.51</c:v>
                </c:pt>
                <c:pt idx="29535">
                  <c:v>225.33</c:v>
                </c:pt>
                <c:pt idx="29536">
                  <c:v>200.12</c:v>
                </c:pt>
                <c:pt idx="29537">
                  <c:v>226.41</c:v>
                </c:pt>
                <c:pt idx="29538">
                  <c:v>0.62</c:v>
                </c:pt>
                <c:pt idx="29539">
                  <c:v>126.17</c:v>
                </c:pt>
                <c:pt idx="29540">
                  <c:v>401.82</c:v>
                </c:pt>
                <c:pt idx="29541">
                  <c:v>429.65</c:v>
                </c:pt>
                <c:pt idx="29542">
                  <c:v>123.55</c:v>
                </c:pt>
                <c:pt idx="29543">
                  <c:v>394.11</c:v>
                </c:pt>
                <c:pt idx="29544">
                  <c:v>516.64</c:v>
                </c:pt>
                <c:pt idx="29545">
                  <c:v>385.55</c:v>
                </c:pt>
                <c:pt idx="29546">
                  <c:v>242.37</c:v>
                </c:pt>
                <c:pt idx="29547">
                  <c:v>209.74</c:v>
                </c:pt>
                <c:pt idx="29548">
                  <c:v>180.52</c:v>
                </c:pt>
                <c:pt idx="29549">
                  <c:v>158.05000000000001</c:v>
                </c:pt>
                <c:pt idx="29550">
                  <c:v>0.62</c:v>
                </c:pt>
                <c:pt idx="29551">
                  <c:v>118.03</c:v>
                </c:pt>
                <c:pt idx="29552">
                  <c:v>251.18</c:v>
                </c:pt>
                <c:pt idx="29553">
                  <c:v>241.13</c:v>
                </c:pt>
                <c:pt idx="29554">
                  <c:v>91.79</c:v>
                </c:pt>
                <c:pt idx="29555">
                  <c:v>441.97</c:v>
                </c:pt>
                <c:pt idx="29556">
                  <c:v>493.61</c:v>
                </c:pt>
                <c:pt idx="29557">
                  <c:v>0.62</c:v>
                </c:pt>
                <c:pt idx="29558">
                  <c:v>425.22</c:v>
                </c:pt>
                <c:pt idx="29559">
                  <c:v>147.04</c:v>
                </c:pt>
                <c:pt idx="29560">
                  <c:v>148.97</c:v>
                </c:pt>
                <c:pt idx="29561">
                  <c:v>129.79</c:v>
                </c:pt>
                <c:pt idx="29562">
                  <c:v>0.62</c:v>
                </c:pt>
                <c:pt idx="29563">
                  <c:v>147.93</c:v>
                </c:pt>
                <c:pt idx="29564">
                  <c:v>183.24</c:v>
                </c:pt>
                <c:pt idx="29565">
                  <c:v>149.02000000000001</c:v>
                </c:pt>
                <c:pt idx="29566">
                  <c:v>520.34</c:v>
                </c:pt>
                <c:pt idx="29567">
                  <c:v>195.74</c:v>
                </c:pt>
                <c:pt idx="29568">
                  <c:v>0.62</c:v>
                </c:pt>
                <c:pt idx="29569">
                  <c:v>182.83</c:v>
                </c:pt>
                <c:pt idx="29570">
                  <c:v>147.31</c:v>
                </c:pt>
                <c:pt idx="29571">
                  <c:v>0.62</c:v>
                </c:pt>
                <c:pt idx="29572">
                  <c:v>0.62</c:v>
                </c:pt>
                <c:pt idx="29573">
                  <c:v>242.81</c:v>
                </c:pt>
                <c:pt idx="29574">
                  <c:v>700.91</c:v>
                </c:pt>
                <c:pt idx="29575">
                  <c:v>481.47</c:v>
                </c:pt>
                <c:pt idx="29576">
                  <c:v>289.83999999999997</c:v>
                </c:pt>
                <c:pt idx="29577">
                  <c:v>127.47</c:v>
                </c:pt>
                <c:pt idx="29578">
                  <c:v>183.94</c:v>
                </c:pt>
                <c:pt idx="29579">
                  <c:v>38</c:v>
                </c:pt>
                <c:pt idx="29580">
                  <c:v>295.56</c:v>
                </c:pt>
                <c:pt idx="29581">
                  <c:v>115.76</c:v>
                </c:pt>
                <c:pt idx="29582">
                  <c:v>220.85</c:v>
                </c:pt>
                <c:pt idx="29583">
                  <c:v>100.6</c:v>
                </c:pt>
                <c:pt idx="29584">
                  <c:v>148.47</c:v>
                </c:pt>
                <c:pt idx="29585">
                  <c:v>75.400000000000006</c:v>
                </c:pt>
                <c:pt idx="29586">
                  <c:v>315.85000000000002</c:v>
                </c:pt>
                <c:pt idx="29587">
                  <c:v>20.21</c:v>
                </c:pt>
                <c:pt idx="29588">
                  <c:v>40.74</c:v>
                </c:pt>
                <c:pt idx="29589">
                  <c:v>307.68</c:v>
                </c:pt>
                <c:pt idx="29590">
                  <c:v>275.11</c:v>
                </c:pt>
                <c:pt idx="29591">
                  <c:v>234.95</c:v>
                </c:pt>
                <c:pt idx="29592">
                  <c:v>94.05</c:v>
                </c:pt>
                <c:pt idx="29593">
                  <c:v>450.31</c:v>
                </c:pt>
                <c:pt idx="29594">
                  <c:v>84.01</c:v>
                </c:pt>
                <c:pt idx="29595">
                  <c:v>130.72</c:v>
                </c:pt>
                <c:pt idx="29596">
                  <c:v>92.19</c:v>
                </c:pt>
                <c:pt idx="29597">
                  <c:v>166.89</c:v>
                </c:pt>
                <c:pt idx="29598">
                  <c:v>394.83</c:v>
                </c:pt>
                <c:pt idx="29599">
                  <c:v>392.44</c:v>
                </c:pt>
                <c:pt idx="29600">
                  <c:v>315.33999999999997</c:v>
                </c:pt>
                <c:pt idx="29601">
                  <c:v>112.07</c:v>
                </c:pt>
                <c:pt idx="29602">
                  <c:v>252.58</c:v>
                </c:pt>
                <c:pt idx="29603">
                  <c:v>114.04</c:v>
                </c:pt>
                <c:pt idx="29604">
                  <c:v>355.38</c:v>
                </c:pt>
                <c:pt idx="29605">
                  <c:v>625.42999999999995</c:v>
                </c:pt>
                <c:pt idx="29606">
                  <c:v>312.24</c:v>
                </c:pt>
                <c:pt idx="29607">
                  <c:v>296.49</c:v>
                </c:pt>
                <c:pt idx="29608">
                  <c:v>1313.51</c:v>
                </c:pt>
                <c:pt idx="29609">
                  <c:v>46.65</c:v>
                </c:pt>
                <c:pt idx="29610">
                  <c:v>66.08</c:v>
                </c:pt>
                <c:pt idx="29611">
                  <c:v>209.05</c:v>
                </c:pt>
                <c:pt idx="29612">
                  <c:v>200.92</c:v>
                </c:pt>
                <c:pt idx="29613">
                  <c:v>0.62</c:v>
                </c:pt>
                <c:pt idx="29614">
                  <c:v>135.37</c:v>
                </c:pt>
                <c:pt idx="29615">
                  <c:v>0.62</c:v>
                </c:pt>
                <c:pt idx="29616">
                  <c:v>312</c:v>
                </c:pt>
                <c:pt idx="29617">
                  <c:v>417.12</c:v>
                </c:pt>
                <c:pt idx="29618">
                  <c:v>160.19</c:v>
                </c:pt>
                <c:pt idx="29619">
                  <c:v>0.62</c:v>
                </c:pt>
                <c:pt idx="29620">
                  <c:v>97.64</c:v>
                </c:pt>
                <c:pt idx="29621">
                  <c:v>334.56</c:v>
                </c:pt>
                <c:pt idx="29622">
                  <c:v>431.49</c:v>
                </c:pt>
                <c:pt idx="29623">
                  <c:v>0.62</c:v>
                </c:pt>
                <c:pt idx="29624">
                  <c:v>105.2</c:v>
                </c:pt>
                <c:pt idx="29625">
                  <c:v>82.58</c:v>
                </c:pt>
                <c:pt idx="29626">
                  <c:v>0.62</c:v>
                </c:pt>
                <c:pt idx="29627">
                  <c:v>480.99</c:v>
                </c:pt>
                <c:pt idx="29628">
                  <c:v>247.78</c:v>
                </c:pt>
                <c:pt idx="29629">
                  <c:v>75.91</c:v>
                </c:pt>
                <c:pt idx="29630">
                  <c:v>198.46</c:v>
                </c:pt>
                <c:pt idx="29631">
                  <c:v>629.17999999999995</c:v>
                </c:pt>
                <c:pt idx="29632">
                  <c:v>339.63</c:v>
                </c:pt>
                <c:pt idx="29633">
                  <c:v>242.96</c:v>
                </c:pt>
                <c:pt idx="29634">
                  <c:v>282.63</c:v>
                </c:pt>
                <c:pt idx="29635">
                  <c:v>390.8</c:v>
                </c:pt>
                <c:pt idx="29636">
                  <c:v>106.16</c:v>
                </c:pt>
                <c:pt idx="29637">
                  <c:v>230.7</c:v>
                </c:pt>
                <c:pt idx="29638">
                  <c:v>260.38</c:v>
                </c:pt>
                <c:pt idx="29639">
                  <c:v>21.66</c:v>
                </c:pt>
                <c:pt idx="29640">
                  <c:v>0.62</c:v>
                </c:pt>
                <c:pt idx="29641">
                  <c:v>105.31</c:v>
                </c:pt>
                <c:pt idx="29642">
                  <c:v>0.62</c:v>
                </c:pt>
                <c:pt idx="29643">
                  <c:v>96.28</c:v>
                </c:pt>
                <c:pt idx="29644">
                  <c:v>104.6</c:v>
                </c:pt>
                <c:pt idx="29645">
                  <c:v>75.400000000000006</c:v>
                </c:pt>
                <c:pt idx="29646">
                  <c:v>161.72</c:v>
                </c:pt>
                <c:pt idx="29647">
                  <c:v>56.74</c:v>
                </c:pt>
                <c:pt idx="29648">
                  <c:v>156.08000000000001</c:v>
                </c:pt>
                <c:pt idx="29649">
                  <c:v>557.25</c:v>
                </c:pt>
                <c:pt idx="29650">
                  <c:v>126.65</c:v>
                </c:pt>
                <c:pt idx="29651">
                  <c:v>75.83</c:v>
                </c:pt>
                <c:pt idx="29652">
                  <c:v>0.62</c:v>
                </c:pt>
                <c:pt idx="29653">
                  <c:v>90.9</c:v>
                </c:pt>
                <c:pt idx="29654">
                  <c:v>241.38</c:v>
                </c:pt>
                <c:pt idx="29655">
                  <c:v>0.62</c:v>
                </c:pt>
                <c:pt idx="29656">
                  <c:v>313.23</c:v>
                </c:pt>
                <c:pt idx="29657">
                  <c:v>161.78</c:v>
                </c:pt>
                <c:pt idx="29658">
                  <c:v>144.18</c:v>
                </c:pt>
                <c:pt idx="29659">
                  <c:v>333.45</c:v>
                </c:pt>
                <c:pt idx="29660">
                  <c:v>447.59</c:v>
                </c:pt>
                <c:pt idx="29661">
                  <c:v>244.68</c:v>
                </c:pt>
                <c:pt idx="29662">
                  <c:v>0.62</c:v>
                </c:pt>
                <c:pt idx="29663">
                  <c:v>151.32</c:v>
                </c:pt>
                <c:pt idx="29664">
                  <c:v>130.58000000000001</c:v>
                </c:pt>
                <c:pt idx="29665">
                  <c:v>31.45</c:v>
                </c:pt>
                <c:pt idx="29666">
                  <c:v>223.95</c:v>
                </c:pt>
                <c:pt idx="29667">
                  <c:v>309.91000000000003</c:v>
                </c:pt>
                <c:pt idx="29668">
                  <c:v>69.39</c:v>
                </c:pt>
                <c:pt idx="29669">
                  <c:v>389.2</c:v>
                </c:pt>
                <c:pt idx="29670">
                  <c:v>138.38</c:v>
                </c:pt>
                <c:pt idx="29671">
                  <c:v>242.98</c:v>
                </c:pt>
                <c:pt idx="29672">
                  <c:v>64.319999999999993</c:v>
                </c:pt>
                <c:pt idx="29673">
                  <c:v>344.47</c:v>
                </c:pt>
                <c:pt idx="29674">
                  <c:v>225.95</c:v>
                </c:pt>
                <c:pt idx="29675">
                  <c:v>12.18</c:v>
                </c:pt>
                <c:pt idx="29676">
                  <c:v>75.72</c:v>
                </c:pt>
                <c:pt idx="29677">
                  <c:v>69.989999999999995</c:v>
                </c:pt>
                <c:pt idx="29678">
                  <c:v>160.77000000000001</c:v>
                </c:pt>
                <c:pt idx="29679">
                  <c:v>167.08</c:v>
                </c:pt>
                <c:pt idx="29680">
                  <c:v>224.53</c:v>
                </c:pt>
                <c:pt idx="29681">
                  <c:v>110.89</c:v>
                </c:pt>
                <c:pt idx="29682">
                  <c:v>514.51</c:v>
                </c:pt>
                <c:pt idx="29683">
                  <c:v>651.37</c:v>
                </c:pt>
                <c:pt idx="29684">
                  <c:v>125.04</c:v>
                </c:pt>
                <c:pt idx="29685">
                  <c:v>312.86</c:v>
                </c:pt>
                <c:pt idx="29686">
                  <c:v>114.58</c:v>
                </c:pt>
                <c:pt idx="29687">
                  <c:v>337.58</c:v>
                </c:pt>
                <c:pt idx="29688">
                  <c:v>226.29</c:v>
                </c:pt>
                <c:pt idx="29689">
                  <c:v>264.2</c:v>
                </c:pt>
                <c:pt idx="29690">
                  <c:v>149.22</c:v>
                </c:pt>
                <c:pt idx="29691">
                  <c:v>0.62</c:v>
                </c:pt>
                <c:pt idx="29692">
                  <c:v>138.09</c:v>
                </c:pt>
                <c:pt idx="29693">
                  <c:v>75.11</c:v>
                </c:pt>
                <c:pt idx="29694">
                  <c:v>0.62</c:v>
                </c:pt>
                <c:pt idx="29695">
                  <c:v>88.46</c:v>
                </c:pt>
                <c:pt idx="29696">
                  <c:v>121.91</c:v>
                </c:pt>
                <c:pt idx="29697">
                  <c:v>174.31</c:v>
                </c:pt>
                <c:pt idx="29698">
                  <c:v>184.54</c:v>
                </c:pt>
                <c:pt idx="29699">
                  <c:v>210.42</c:v>
                </c:pt>
                <c:pt idx="29700">
                  <c:v>60.91</c:v>
                </c:pt>
                <c:pt idx="29701">
                  <c:v>0.62</c:v>
                </c:pt>
                <c:pt idx="29702">
                  <c:v>187.46</c:v>
                </c:pt>
                <c:pt idx="29703">
                  <c:v>276.13</c:v>
                </c:pt>
                <c:pt idx="29704">
                  <c:v>0.62</c:v>
                </c:pt>
                <c:pt idx="29705">
                  <c:v>201.37</c:v>
                </c:pt>
                <c:pt idx="29706">
                  <c:v>0.62</c:v>
                </c:pt>
                <c:pt idx="29707">
                  <c:v>0.62</c:v>
                </c:pt>
                <c:pt idx="29708">
                  <c:v>62.74</c:v>
                </c:pt>
                <c:pt idx="29709">
                  <c:v>386.21</c:v>
                </c:pt>
                <c:pt idx="29710">
                  <c:v>0.62</c:v>
                </c:pt>
                <c:pt idx="29711">
                  <c:v>0.62</c:v>
                </c:pt>
                <c:pt idx="29712">
                  <c:v>237.22</c:v>
                </c:pt>
                <c:pt idx="29713">
                  <c:v>213.85</c:v>
                </c:pt>
                <c:pt idx="29714">
                  <c:v>239.99</c:v>
                </c:pt>
                <c:pt idx="29715">
                  <c:v>292.26</c:v>
                </c:pt>
                <c:pt idx="29716">
                  <c:v>475.5</c:v>
                </c:pt>
                <c:pt idx="29717">
                  <c:v>164.16</c:v>
                </c:pt>
                <c:pt idx="29718">
                  <c:v>123.14</c:v>
                </c:pt>
                <c:pt idx="29719">
                  <c:v>536.1</c:v>
                </c:pt>
                <c:pt idx="29720">
                  <c:v>236.52</c:v>
                </c:pt>
                <c:pt idx="29721">
                  <c:v>653.84</c:v>
                </c:pt>
                <c:pt idx="29722">
                  <c:v>311.52999999999997</c:v>
                </c:pt>
                <c:pt idx="29723">
                  <c:v>195.93</c:v>
                </c:pt>
                <c:pt idx="29724">
                  <c:v>153.75</c:v>
                </c:pt>
                <c:pt idx="29725">
                  <c:v>13.47</c:v>
                </c:pt>
                <c:pt idx="29726">
                  <c:v>0.62</c:v>
                </c:pt>
                <c:pt idx="29727">
                  <c:v>25.98</c:v>
                </c:pt>
                <c:pt idx="29728">
                  <c:v>128.54</c:v>
                </c:pt>
                <c:pt idx="29729">
                  <c:v>149.46</c:v>
                </c:pt>
                <c:pt idx="29730">
                  <c:v>132.16999999999999</c:v>
                </c:pt>
                <c:pt idx="29731">
                  <c:v>438.68</c:v>
                </c:pt>
                <c:pt idx="29732">
                  <c:v>0.62</c:v>
                </c:pt>
                <c:pt idx="29733">
                  <c:v>155.30000000000001</c:v>
                </c:pt>
                <c:pt idx="29734">
                  <c:v>201.45</c:v>
                </c:pt>
                <c:pt idx="29735">
                  <c:v>354.39</c:v>
                </c:pt>
                <c:pt idx="29736">
                  <c:v>377.86</c:v>
                </c:pt>
                <c:pt idx="29737">
                  <c:v>233.75</c:v>
                </c:pt>
                <c:pt idx="29738">
                  <c:v>184.07</c:v>
                </c:pt>
                <c:pt idx="29739">
                  <c:v>2.86</c:v>
                </c:pt>
                <c:pt idx="29740">
                  <c:v>322.91000000000003</c:v>
                </c:pt>
                <c:pt idx="29741">
                  <c:v>0.62</c:v>
                </c:pt>
                <c:pt idx="29742">
                  <c:v>440.26</c:v>
                </c:pt>
                <c:pt idx="29743">
                  <c:v>151.91</c:v>
                </c:pt>
                <c:pt idx="29744">
                  <c:v>0.62</c:v>
                </c:pt>
                <c:pt idx="29745">
                  <c:v>209.49</c:v>
                </c:pt>
                <c:pt idx="29746">
                  <c:v>441.54</c:v>
                </c:pt>
                <c:pt idx="29747">
                  <c:v>735.76</c:v>
                </c:pt>
                <c:pt idx="29748">
                  <c:v>179.58</c:v>
                </c:pt>
                <c:pt idx="29749">
                  <c:v>111.57</c:v>
                </c:pt>
                <c:pt idx="29750">
                  <c:v>239.07</c:v>
                </c:pt>
                <c:pt idx="29751">
                  <c:v>141.86000000000001</c:v>
                </c:pt>
                <c:pt idx="29752">
                  <c:v>290.39999999999998</c:v>
                </c:pt>
                <c:pt idx="29753">
                  <c:v>108.02</c:v>
                </c:pt>
                <c:pt idx="29754">
                  <c:v>66.72</c:v>
                </c:pt>
                <c:pt idx="29755">
                  <c:v>140.30000000000001</c:v>
                </c:pt>
                <c:pt idx="29756">
                  <c:v>0.62</c:v>
                </c:pt>
                <c:pt idx="29757">
                  <c:v>234.93</c:v>
                </c:pt>
                <c:pt idx="29758">
                  <c:v>30.31</c:v>
                </c:pt>
                <c:pt idx="29759">
                  <c:v>59.86</c:v>
                </c:pt>
                <c:pt idx="29760">
                  <c:v>381.63</c:v>
                </c:pt>
                <c:pt idx="29761">
                  <c:v>0.62</c:v>
                </c:pt>
                <c:pt idx="29762">
                  <c:v>269.3</c:v>
                </c:pt>
                <c:pt idx="29763">
                  <c:v>46.06</c:v>
                </c:pt>
                <c:pt idx="29764">
                  <c:v>298.33</c:v>
                </c:pt>
                <c:pt idx="29765">
                  <c:v>0.62</c:v>
                </c:pt>
                <c:pt idx="29766">
                  <c:v>5.01</c:v>
                </c:pt>
                <c:pt idx="29767">
                  <c:v>252.27</c:v>
                </c:pt>
                <c:pt idx="29768">
                  <c:v>278.86</c:v>
                </c:pt>
                <c:pt idx="29769">
                  <c:v>232.05</c:v>
                </c:pt>
                <c:pt idx="29770">
                  <c:v>0.62</c:v>
                </c:pt>
                <c:pt idx="29771">
                  <c:v>101.78</c:v>
                </c:pt>
                <c:pt idx="29772">
                  <c:v>0.62</c:v>
                </c:pt>
                <c:pt idx="29773">
                  <c:v>231.06</c:v>
                </c:pt>
                <c:pt idx="29774">
                  <c:v>44.07</c:v>
                </c:pt>
                <c:pt idx="29775">
                  <c:v>0.62</c:v>
                </c:pt>
                <c:pt idx="29776">
                  <c:v>77.92</c:v>
                </c:pt>
                <c:pt idx="29777">
                  <c:v>281.62</c:v>
                </c:pt>
                <c:pt idx="29778">
                  <c:v>53.99</c:v>
                </c:pt>
                <c:pt idx="29779">
                  <c:v>121.74</c:v>
                </c:pt>
                <c:pt idx="29780">
                  <c:v>306.68</c:v>
                </c:pt>
                <c:pt idx="29781">
                  <c:v>413.68</c:v>
                </c:pt>
                <c:pt idx="29782">
                  <c:v>0.62</c:v>
                </c:pt>
                <c:pt idx="29783">
                  <c:v>79.94</c:v>
                </c:pt>
                <c:pt idx="29784">
                  <c:v>406.64</c:v>
                </c:pt>
                <c:pt idx="29785">
                  <c:v>206.32</c:v>
                </c:pt>
                <c:pt idx="29786">
                  <c:v>89.69</c:v>
                </c:pt>
                <c:pt idx="29787">
                  <c:v>293.07</c:v>
                </c:pt>
                <c:pt idx="29788">
                  <c:v>0.62</c:v>
                </c:pt>
                <c:pt idx="29789">
                  <c:v>250.12</c:v>
                </c:pt>
                <c:pt idx="29790">
                  <c:v>222.83</c:v>
                </c:pt>
                <c:pt idx="29791">
                  <c:v>315.43</c:v>
                </c:pt>
                <c:pt idx="29792">
                  <c:v>119.73</c:v>
                </c:pt>
                <c:pt idx="29793">
                  <c:v>254.93</c:v>
                </c:pt>
                <c:pt idx="29794">
                  <c:v>480.67</c:v>
                </c:pt>
                <c:pt idx="29795">
                  <c:v>0.62</c:v>
                </c:pt>
                <c:pt idx="29796">
                  <c:v>0.62</c:v>
                </c:pt>
                <c:pt idx="29797">
                  <c:v>0.62</c:v>
                </c:pt>
                <c:pt idx="29798">
                  <c:v>363.55</c:v>
                </c:pt>
                <c:pt idx="29799">
                  <c:v>171.13</c:v>
                </c:pt>
                <c:pt idx="29800">
                  <c:v>290.39999999999998</c:v>
                </c:pt>
                <c:pt idx="29801">
                  <c:v>21.01</c:v>
                </c:pt>
                <c:pt idx="29802">
                  <c:v>342.61</c:v>
                </c:pt>
                <c:pt idx="29803">
                  <c:v>382.4</c:v>
                </c:pt>
                <c:pt idx="29804">
                  <c:v>719.71</c:v>
                </c:pt>
                <c:pt idx="29805">
                  <c:v>0.62</c:v>
                </c:pt>
                <c:pt idx="29806">
                  <c:v>299.29000000000002</c:v>
                </c:pt>
                <c:pt idx="29807">
                  <c:v>310.74</c:v>
                </c:pt>
                <c:pt idx="29808">
                  <c:v>54.6</c:v>
                </c:pt>
                <c:pt idx="29809">
                  <c:v>198.69</c:v>
                </c:pt>
                <c:pt idx="29810">
                  <c:v>522.58000000000004</c:v>
                </c:pt>
                <c:pt idx="29811">
                  <c:v>96.14</c:v>
                </c:pt>
                <c:pt idx="29812">
                  <c:v>348.15</c:v>
                </c:pt>
                <c:pt idx="29813">
                  <c:v>208.07</c:v>
                </c:pt>
                <c:pt idx="29814">
                  <c:v>178.27</c:v>
                </c:pt>
                <c:pt idx="29815">
                  <c:v>240.08</c:v>
                </c:pt>
                <c:pt idx="29816">
                  <c:v>120.76</c:v>
                </c:pt>
                <c:pt idx="29817">
                  <c:v>273.83</c:v>
                </c:pt>
                <c:pt idx="29818">
                  <c:v>391.38</c:v>
                </c:pt>
                <c:pt idx="29819">
                  <c:v>194.98</c:v>
                </c:pt>
                <c:pt idx="29820">
                  <c:v>0.62</c:v>
                </c:pt>
                <c:pt idx="29821">
                  <c:v>211.16</c:v>
                </c:pt>
                <c:pt idx="29822">
                  <c:v>386.54</c:v>
                </c:pt>
                <c:pt idx="29823">
                  <c:v>138.34</c:v>
                </c:pt>
                <c:pt idx="29824">
                  <c:v>351.23</c:v>
                </c:pt>
                <c:pt idx="29825">
                  <c:v>262.14</c:v>
                </c:pt>
                <c:pt idx="29826">
                  <c:v>260.77</c:v>
                </c:pt>
                <c:pt idx="29827">
                  <c:v>291.93</c:v>
                </c:pt>
                <c:pt idx="29828">
                  <c:v>141.78</c:v>
                </c:pt>
                <c:pt idx="29829">
                  <c:v>231.09</c:v>
                </c:pt>
                <c:pt idx="29830">
                  <c:v>117.22</c:v>
                </c:pt>
                <c:pt idx="29831">
                  <c:v>92.17</c:v>
                </c:pt>
                <c:pt idx="29832">
                  <c:v>219.2</c:v>
                </c:pt>
                <c:pt idx="29833">
                  <c:v>0.62</c:v>
                </c:pt>
                <c:pt idx="29834">
                  <c:v>200.18</c:v>
                </c:pt>
                <c:pt idx="29835">
                  <c:v>210.53</c:v>
                </c:pt>
                <c:pt idx="29836">
                  <c:v>194.43</c:v>
                </c:pt>
                <c:pt idx="29837">
                  <c:v>31.65</c:v>
                </c:pt>
                <c:pt idx="29838">
                  <c:v>0.62</c:v>
                </c:pt>
                <c:pt idx="29839">
                  <c:v>142.38</c:v>
                </c:pt>
                <c:pt idx="29840">
                  <c:v>36.83</c:v>
                </c:pt>
                <c:pt idx="29841">
                  <c:v>125.35</c:v>
                </c:pt>
                <c:pt idx="29842">
                  <c:v>422.1</c:v>
                </c:pt>
                <c:pt idx="29843">
                  <c:v>7.16</c:v>
                </c:pt>
                <c:pt idx="29844">
                  <c:v>0.62</c:v>
                </c:pt>
                <c:pt idx="29845">
                  <c:v>318.17</c:v>
                </c:pt>
                <c:pt idx="29846">
                  <c:v>762.7</c:v>
                </c:pt>
                <c:pt idx="29847">
                  <c:v>140.19999999999999</c:v>
                </c:pt>
                <c:pt idx="29848">
                  <c:v>225.08</c:v>
                </c:pt>
                <c:pt idx="29849">
                  <c:v>140.26</c:v>
                </c:pt>
                <c:pt idx="29850">
                  <c:v>297</c:v>
                </c:pt>
                <c:pt idx="29851">
                  <c:v>140.81</c:v>
                </c:pt>
                <c:pt idx="29852">
                  <c:v>70.650000000000006</c:v>
                </c:pt>
                <c:pt idx="29853">
                  <c:v>215.06</c:v>
                </c:pt>
                <c:pt idx="29854">
                  <c:v>0.62</c:v>
                </c:pt>
                <c:pt idx="29855">
                  <c:v>0.62</c:v>
                </c:pt>
                <c:pt idx="29856">
                  <c:v>151.47</c:v>
                </c:pt>
                <c:pt idx="29857">
                  <c:v>174.43</c:v>
                </c:pt>
                <c:pt idx="29858">
                  <c:v>58.34</c:v>
                </c:pt>
                <c:pt idx="29859">
                  <c:v>107.47</c:v>
                </c:pt>
                <c:pt idx="29860">
                  <c:v>149.71</c:v>
                </c:pt>
                <c:pt idx="29861">
                  <c:v>37.909999999999997</c:v>
                </c:pt>
                <c:pt idx="29862">
                  <c:v>196.79</c:v>
                </c:pt>
                <c:pt idx="29863">
                  <c:v>273.52999999999997</c:v>
                </c:pt>
                <c:pt idx="29864">
                  <c:v>395.98</c:v>
                </c:pt>
                <c:pt idx="29865">
                  <c:v>35.630000000000003</c:v>
                </c:pt>
                <c:pt idx="29866">
                  <c:v>0.62</c:v>
                </c:pt>
                <c:pt idx="29867">
                  <c:v>298.63</c:v>
                </c:pt>
                <c:pt idx="29868">
                  <c:v>146.61000000000001</c:v>
                </c:pt>
                <c:pt idx="29869">
                  <c:v>167.18</c:v>
                </c:pt>
                <c:pt idx="29870">
                  <c:v>119.5</c:v>
                </c:pt>
                <c:pt idx="29871">
                  <c:v>298.04000000000002</c:v>
                </c:pt>
                <c:pt idx="29872">
                  <c:v>159.30000000000001</c:v>
                </c:pt>
                <c:pt idx="29873">
                  <c:v>118.98</c:v>
                </c:pt>
                <c:pt idx="29874">
                  <c:v>247.38</c:v>
                </c:pt>
                <c:pt idx="29875">
                  <c:v>125.24</c:v>
                </c:pt>
                <c:pt idx="29876">
                  <c:v>0.62</c:v>
                </c:pt>
                <c:pt idx="29877">
                  <c:v>305.7</c:v>
                </c:pt>
                <c:pt idx="29878">
                  <c:v>635</c:v>
                </c:pt>
                <c:pt idx="29879">
                  <c:v>452.69</c:v>
                </c:pt>
                <c:pt idx="29880">
                  <c:v>0.62</c:v>
                </c:pt>
                <c:pt idx="29881">
                  <c:v>405.06</c:v>
                </c:pt>
                <c:pt idx="29882">
                  <c:v>150.22999999999999</c:v>
                </c:pt>
                <c:pt idx="29883">
                  <c:v>390.28</c:v>
                </c:pt>
                <c:pt idx="29884">
                  <c:v>15</c:v>
                </c:pt>
                <c:pt idx="29885">
                  <c:v>0.62</c:v>
                </c:pt>
                <c:pt idx="29886">
                  <c:v>150.96</c:v>
                </c:pt>
                <c:pt idx="29887">
                  <c:v>107.19</c:v>
                </c:pt>
                <c:pt idx="29888">
                  <c:v>56.97</c:v>
                </c:pt>
                <c:pt idx="29889">
                  <c:v>366.69</c:v>
                </c:pt>
                <c:pt idx="29890">
                  <c:v>95.72</c:v>
                </c:pt>
                <c:pt idx="29891">
                  <c:v>128.75</c:v>
                </c:pt>
                <c:pt idx="29892">
                  <c:v>563.59</c:v>
                </c:pt>
                <c:pt idx="29893">
                  <c:v>234.09</c:v>
                </c:pt>
                <c:pt idx="29894">
                  <c:v>167.34</c:v>
                </c:pt>
                <c:pt idx="29895">
                  <c:v>108.55</c:v>
                </c:pt>
                <c:pt idx="29896">
                  <c:v>150.78</c:v>
                </c:pt>
                <c:pt idx="29897">
                  <c:v>99.21</c:v>
                </c:pt>
                <c:pt idx="29898">
                  <c:v>238.09</c:v>
                </c:pt>
                <c:pt idx="29899">
                  <c:v>220.21</c:v>
                </c:pt>
                <c:pt idx="29900">
                  <c:v>133.35</c:v>
                </c:pt>
                <c:pt idx="29901">
                  <c:v>0.62</c:v>
                </c:pt>
                <c:pt idx="29902">
                  <c:v>45.72</c:v>
                </c:pt>
                <c:pt idx="29903">
                  <c:v>254.72</c:v>
                </c:pt>
                <c:pt idx="29904">
                  <c:v>0.62</c:v>
                </c:pt>
                <c:pt idx="29905">
                  <c:v>113.72</c:v>
                </c:pt>
                <c:pt idx="29906">
                  <c:v>79.099999999999994</c:v>
                </c:pt>
                <c:pt idx="29907">
                  <c:v>0.62</c:v>
                </c:pt>
                <c:pt idx="29908">
                  <c:v>110.88</c:v>
                </c:pt>
                <c:pt idx="29909">
                  <c:v>102.66</c:v>
                </c:pt>
                <c:pt idx="29910">
                  <c:v>100.99</c:v>
                </c:pt>
                <c:pt idx="29911">
                  <c:v>20.440000000000001</c:v>
                </c:pt>
                <c:pt idx="29912">
                  <c:v>100.8</c:v>
                </c:pt>
                <c:pt idx="29913">
                  <c:v>176.72</c:v>
                </c:pt>
                <c:pt idx="29914">
                  <c:v>221.96</c:v>
                </c:pt>
                <c:pt idx="29915">
                  <c:v>158.85</c:v>
                </c:pt>
                <c:pt idx="29916">
                  <c:v>74.91</c:v>
                </c:pt>
                <c:pt idx="29917">
                  <c:v>411.74</c:v>
                </c:pt>
                <c:pt idx="29918">
                  <c:v>252.31</c:v>
                </c:pt>
                <c:pt idx="29919">
                  <c:v>455.2</c:v>
                </c:pt>
                <c:pt idx="29920">
                  <c:v>249.65</c:v>
                </c:pt>
                <c:pt idx="29921">
                  <c:v>396.94</c:v>
                </c:pt>
                <c:pt idx="29922">
                  <c:v>229.25</c:v>
                </c:pt>
                <c:pt idx="29923">
                  <c:v>82.81</c:v>
                </c:pt>
                <c:pt idx="29924">
                  <c:v>164.55</c:v>
                </c:pt>
                <c:pt idx="29925">
                  <c:v>418.69</c:v>
                </c:pt>
                <c:pt idx="29926">
                  <c:v>0.62</c:v>
                </c:pt>
                <c:pt idx="29927">
                  <c:v>0.62</c:v>
                </c:pt>
                <c:pt idx="29928">
                  <c:v>0.62</c:v>
                </c:pt>
                <c:pt idx="29929">
                  <c:v>156.34</c:v>
                </c:pt>
                <c:pt idx="29930">
                  <c:v>74.53</c:v>
                </c:pt>
                <c:pt idx="29931">
                  <c:v>0.62</c:v>
                </c:pt>
                <c:pt idx="29932">
                  <c:v>713.05</c:v>
                </c:pt>
                <c:pt idx="29933">
                  <c:v>400.58</c:v>
                </c:pt>
                <c:pt idx="29934">
                  <c:v>12.61</c:v>
                </c:pt>
                <c:pt idx="29935">
                  <c:v>0.62</c:v>
                </c:pt>
                <c:pt idx="29936">
                  <c:v>458.78</c:v>
                </c:pt>
                <c:pt idx="29937">
                  <c:v>430.28</c:v>
                </c:pt>
                <c:pt idx="29938">
                  <c:v>255.89</c:v>
                </c:pt>
                <c:pt idx="29939">
                  <c:v>94.67</c:v>
                </c:pt>
                <c:pt idx="29940">
                  <c:v>0.62</c:v>
                </c:pt>
                <c:pt idx="29941">
                  <c:v>167.79</c:v>
                </c:pt>
                <c:pt idx="29942">
                  <c:v>96.23</c:v>
                </c:pt>
                <c:pt idx="29943">
                  <c:v>66.900000000000006</c:v>
                </c:pt>
                <c:pt idx="29944">
                  <c:v>0.62</c:v>
                </c:pt>
                <c:pt idx="29945">
                  <c:v>268.39</c:v>
                </c:pt>
                <c:pt idx="29946">
                  <c:v>190.22</c:v>
                </c:pt>
                <c:pt idx="29947">
                  <c:v>365.77</c:v>
                </c:pt>
                <c:pt idx="29948">
                  <c:v>115.78</c:v>
                </c:pt>
                <c:pt idx="29949">
                  <c:v>163.88</c:v>
                </c:pt>
                <c:pt idx="29950">
                  <c:v>343.05</c:v>
                </c:pt>
                <c:pt idx="29951">
                  <c:v>0.62</c:v>
                </c:pt>
                <c:pt idx="29952">
                  <c:v>228.86</c:v>
                </c:pt>
                <c:pt idx="29953">
                  <c:v>124.22</c:v>
                </c:pt>
                <c:pt idx="29954">
                  <c:v>92.88</c:v>
                </c:pt>
                <c:pt idx="29955">
                  <c:v>86.61</c:v>
                </c:pt>
                <c:pt idx="29956">
                  <c:v>240.64</c:v>
                </c:pt>
                <c:pt idx="29957">
                  <c:v>348.77</c:v>
                </c:pt>
                <c:pt idx="29958">
                  <c:v>74.849999999999994</c:v>
                </c:pt>
                <c:pt idx="29959">
                  <c:v>112.45</c:v>
                </c:pt>
                <c:pt idx="29960">
                  <c:v>216.52</c:v>
                </c:pt>
                <c:pt idx="29961">
                  <c:v>300.48</c:v>
                </c:pt>
                <c:pt idx="29962">
                  <c:v>443.47</c:v>
                </c:pt>
                <c:pt idx="29963">
                  <c:v>0.62</c:v>
                </c:pt>
                <c:pt idx="29964">
                  <c:v>28.11</c:v>
                </c:pt>
                <c:pt idx="29965">
                  <c:v>165.55</c:v>
                </c:pt>
                <c:pt idx="29966">
                  <c:v>32.31</c:v>
                </c:pt>
                <c:pt idx="29967">
                  <c:v>0.62</c:v>
                </c:pt>
                <c:pt idx="29968">
                  <c:v>382.14</c:v>
                </c:pt>
                <c:pt idx="29969">
                  <c:v>158.66999999999999</c:v>
                </c:pt>
                <c:pt idx="29970">
                  <c:v>143.82</c:v>
                </c:pt>
                <c:pt idx="29971">
                  <c:v>153.91999999999999</c:v>
                </c:pt>
                <c:pt idx="29972">
                  <c:v>0.62</c:v>
                </c:pt>
                <c:pt idx="29973">
                  <c:v>158.04</c:v>
                </c:pt>
                <c:pt idx="29974">
                  <c:v>120.75</c:v>
                </c:pt>
                <c:pt idx="29975">
                  <c:v>1187.52</c:v>
                </c:pt>
                <c:pt idx="29976">
                  <c:v>891.01</c:v>
                </c:pt>
                <c:pt idx="29977">
                  <c:v>110.98</c:v>
                </c:pt>
                <c:pt idx="29978">
                  <c:v>141.01</c:v>
                </c:pt>
                <c:pt idx="29979">
                  <c:v>326.33</c:v>
                </c:pt>
                <c:pt idx="29980">
                  <c:v>565.99</c:v>
                </c:pt>
                <c:pt idx="29981">
                  <c:v>216.63</c:v>
                </c:pt>
                <c:pt idx="29982">
                  <c:v>339.35</c:v>
                </c:pt>
                <c:pt idx="29983">
                  <c:v>78.94</c:v>
                </c:pt>
                <c:pt idx="29984">
                  <c:v>185.71</c:v>
                </c:pt>
                <c:pt idx="29985">
                  <c:v>301.95999999999998</c:v>
                </c:pt>
                <c:pt idx="29986">
                  <c:v>132.91999999999999</c:v>
                </c:pt>
                <c:pt idx="29987">
                  <c:v>411.11</c:v>
                </c:pt>
                <c:pt idx="29988">
                  <c:v>113.65</c:v>
                </c:pt>
                <c:pt idx="29989">
                  <c:v>206.62</c:v>
                </c:pt>
                <c:pt idx="29990">
                  <c:v>63.39</c:v>
                </c:pt>
                <c:pt idx="29991">
                  <c:v>353.8</c:v>
                </c:pt>
                <c:pt idx="29992">
                  <c:v>174.81</c:v>
                </c:pt>
                <c:pt idx="29993">
                  <c:v>258.07</c:v>
                </c:pt>
                <c:pt idx="29994">
                  <c:v>208.5</c:v>
                </c:pt>
                <c:pt idx="29995">
                  <c:v>383.66</c:v>
                </c:pt>
                <c:pt idx="29996">
                  <c:v>290.58999999999997</c:v>
                </c:pt>
                <c:pt idx="29997">
                  <c:v>45.87</c:v>
                </c:pt>
                <c:pt idx="29998">
                  <c:v>618.21</c:v>
                </c:pt>
                <c:pt idx="29999">
                  <c:v>303.38</c:v>
                </c:pt>
                <c:pt idx="30000">
                  <c:v>166.89</c:v>
                </c:pt>
                <c:pt idx="30001">
                  <c:v>335.95</c:v>
                </c:pt>
                <c:pt idx="30002">
                  <c:v>397.44</c:v>
                </c:pt>
                <c:pt idx="30003">
                  <c:v>470.57</c:v>
                </c:pt>
                <c:pt idx="30004">
                  <c:v>443.3</c:v>
                </c:pt>
                <c:pt idx="30005">
                  <c:v>572.02</c:v>
                </c:pt>
                <c:pt idx="30006">
                  <c:v>388.55</c:v>
                </c:pt>
                <c:pt idx="30007">
                  <c:v>682.18</c:v>
                </c:pt>
                <c:pt idx="30008">
                  <c:v>652.75</c:v>
                </c:pt>
                <c:pt idx="30009">
                  <c:v>79.89</c:v>
                </c:pt>
                <c:pt idx="30010">
                  <c:v>340.18</c:v>
                </c:pt>
                <c:pt idx="30011">
                  <c:v>448.36</c:v>
                </c:pt>
                <c:pt idx="30012">
                  <c:v>215.18</c:v>
                </c:pt>
                <c:pt idx="30013">
                  <c:v>321.54000000000002</c:v>
                </c:pt>
                <c:pt idx="30014">
                  <c:v>619.09</c:v>
                </c:pt>
                <c:pt idx="30015">
                  <c:v>540.77</c:v>
                </c:pt>
                <c:pt idx="30016">
                  <c:v>749.66</c:v>
                </c:pt>
                <c:pt idx="30017">
                  <c:v>710.26</c:v>
                </c:pt>
                <c:pt idx="30018">
                  <c:v>361.66</c:v>
                </c:pt>
                <c:pt idx="30019">
                  <c:v>0.62</c:v>
                </c:pt>
                <c:pt idx="30020">
                  <c:v>157.22</c:v>
                </c:pt>
                <c:pt idx="30021">
                  <c:v>498.67</c:v>
                </c:pt>
                <c:pt idx="30022">
                  <c:v>633.37</c:v>
                </c:pt>
                <c:pt idx="30023">
                  <c:v>734.63</c:v>
                </c:pt>
                <c:pt idx="30024">
                  <c:v>397.49</c:v>
                </c:pt>
                <c:pt idx="30025">
                  <c:v>466.39</c:v>
                </c:pt>
                <c:pt idx="30026">
                  <c:v>395.55</c:v>
                </c:pt>
                <c:pt idx="30027">
                  <c:v>563.69000000000005</c:v>
                </c:pt>
                <c:pt idx="30028">
                  <c:v>504.65</c:v>
                </c:pt>
                <c:pt idx="30029">
                  <c:v>364.16</c:v>
                </c:pt>
                <c:pt idx="30030">
                  <c:v>604.47</c:v>
                </c:pt>
                <c:pt idx="30031">
                  <c:v>545.48</c:v>
                </c:pt>
                <c:pt idx="30032">
                  <c:v>427.35</c:v>
                </c:pt>
                <c:pt idx="30033">
                  <c:v>725.5</c:v>
                </c:pt>
                <c:pt idx="30034">
                  <c:v>590.48</c:v>
                </c:pt>
                <c:pt idx="30035">
                  <c:v>903.74</c:v>
                </c:pt>
                <c:pt idx="30036">
                  <c:v>837.75</c:v>
                </c:pt>
                <c:pt idx="30037">
                  <c:v>1010.4</c:v>
                </c:pt>
                <c:pt idx="30038">
                  <c:v>383.26</c:v>
                </c:pt>
                <c:pt idx="30039">
                  <c:v>698.32</c:v>
                </c:pt>
                <c:pt idx="30040">
                  <c:v>538.03</c:v>
                </c:pt>
                <c:pt idx="30041">
                  <c:v>481.73</c:v>
                </c:pt>
                <c:pt idx="30042">
                  <c:v>1146.4000000000001</c:v>
                </c:pt>
                <c:pt idx="30043">
                  <c:v>473.34</c:v>
                </c:pt>
                <c:pt idx="30044">
                  <c:v>808.51</c:v>
                </c:pt>
                <c:pt idx="30045">
                  <c:v>735.7</c:v>
                </c:pt>
                <c:pt idx="30046">
                  <c:v>492.24</c:v>
                </c:pt>
                <c:pt idx="30047">
                  <c:v>658.17</c:v>
                </c:pt>
                <c:pt idx="30048">
                  <c:v>2548.1</c:v>
                </c:pt>
                <c:pt idx="30049">
                  <c:v>1869.24</c:v>
                </c:pt>
                <c:pt idx="30050">
                  <c:v>783.42</c:v>
                </c:pt>
                <c:pt idx="30051">
                  <c:v>607.62</c:v>
                </c:pt>
                <c:pt idx="30052">
                  <c:v>1118.23</c:v>
                </c:pt>
                <c:pt idx="30053">
                  <c:v>995.57</c:v>
                </c:pt>
                <c:pt idx="30054">
                  <c:v>838.65</c:v>
                </c:pt>
                <c:pt idx="30055">
                  <c:v>1055.99</c:v>
                </c:pt>
                <c:pt idx="30056">
                  <c:v>1001.45</c:v>
                </c:pt>
                <c:pt idx="30057">
                  <c:v>917.22</c:v>
                </c:pt>
                <c:pt idx="30058">
                  <c:v>1649.02</c:v>
                </c:pt>
                <c:pt idx="30059">
                  <c:v>1431.37</c:v>
                </c:pt>
                <c:pt idx="30060">
                  <c:v>1703.24</c:v>
                </c:pt>
                <c:pt idx="30061">
                  <c:v>1841.4</c:v>
                </c:pt>
                <c:pt idx="30062">
                  <c:v>1078.6400000000001</c:v>
                </c:pt>
                <c:pt idx="30063">
                  <c:v>2834.75</c:v>
                </c:pt>
                <c:pt idx="30064">
                  <c:v>2672.32</c:v>
                </c:pt>
                <c:pt idx="30065">
                  <c:v>1592.59</c:v>
                </c:pt>
                <c:pt idx="30066">
                  <c:v>965.69</c:v>
                </c:pt>
                <c:pt idx="30067">
                  <c:v>1915.53</c:v>
                </c:pt>
                <c:pt idx="30068">
                  <c:v>2289.1</c:v>
                </c:pt>
                <c:pt idx="30069">
                  <c:v>2617.8200000000002</c:v>
                </c:pt>
                <c:pt idx="30070">
                  <c:v>1005.06</c:v>
                </c:pt>
                <c:pt idx="30071">
                  <c:v>2029.44</c:v>
                </c:pt>
                <c:pt idx="30072">
                  <c:v>1771.57</c:v>
                </c:pt>
                <c:pt idx="30073">
                  <c:v>2225.56</c:v>
                </c:pt>
                <c:pt idx="30074">
                  <c:v>1824.4</c:v>
                </c:pt>
                <c:pt idx="30075">
                  <c:v>2258.73</c:v>
                </c:pt>
                <c:pt idx="30076">
                  <c:v>2162.69</c:v>
                </c:pt>
                <c:pt idx="30077">
                  <c:v>878.62</c:v>
                </c:pt>
                <c:pt idx="30078">
                  <c:v>1454.19</c:v>
                </c:pt>
                <c:pt idx="30079">
                  <c:v>1836.68</c:v>
                </c:pt>
                <c:pt idx="30080">
                  <c:v>1544.96</c:v>
                </c:pt>
                <c:pt idx="30081">
                  <c:v>1857.34</c:v>
                </c:pt>
                <c:pt idx="30082">
                  <c:v>1130.18</c:v>
                </c:pt>
                <c:pt idx="30083">
                  <c:v>1294.3800000000001</c:v>
                </c:pt>
                <c:pt idx="30084">
                  <c:v>1367.26</c:v>
                </c:pt>
                <c:pt idx="30085">
                  <c:v>1381.35</c:v>
                </c:pt>
                <c:pt idx="30086">
                  <c:v>1856.55</c:v>
                </c:pt>
                <c:pt idx="30087">
                  <c:v>1533.21</c:v>
                </c:pt>
                <c:pt idx="30088">
                  <c:v>1668.4</c:v>
                </c:pt>
                <c:pt idx="30089">
                  <c:v>1387.63</c:v>
                </c:pt>
                <c:pt idx="30090">
                  <c:v>1554.53</c:v>
                </c:pt>
                <c:pt idx="30091">
                  <c:v>1362.59</c:v>
                </c:pt>
                <c:pt idx="30092">
                  <c:v>1783.98</c:v>
                </c:pt>
                <c:pt idx="30093">
                  <c:v>2549.81</c:v>
                </c:pt>
                <c:pt idx="30094">
                  <c:v>2658.81</c:v>
                </c:pt>
                <c:pt idx="30095">
                  <c:v>2684.18</c:v>
                </c:pt>
                <c:pt idx="30096">
                  <c:v>1709.04</c:v>
                </c:pt>
                <c:pt idx="30097">
                  <c:v>1482.23</c:v>
                </c:pt>
                <c:pt idx="30098">
                  <c:v>1360.21</c:v>
                </c:pt>
                <c:pt idx="30099">
                  <c:v>777.01</c:v>
                </c:pt>
                <c:pt idx="30100">
                  <c:v>1966.15</c:v>
                </c:pt>
                <c:pt idx="30101">
                  <c:v>1940.59</c:v>
                </c:pt>
                <c:pt idx="30102">
                  <c:v>1588.07</c:v>
                </c:pt>
                <c:pt idx="30103">
                  <c:v>2189.0500000000002</c:v>
                </c:pt>
                <c:pt idx="30104">
                  <c:v>1165.1500000000001</c:v>
                </c:pt>
                <c:pt idx="30105">
                  <c:v>1759.94</c:v>
                </c:pt>
                <c:pt idx="30106">
                  <c:v>1198.47</c:v>
                </c:pt>
                <c:pt idx="30107">
                  <c:v>914.53</c:v>
                </c:pt>
                <c:pt idx="30108">
                  <c:v>1670.73</c:v>
                </c:pt>
                <c:pt idx="30109">
                  <c:v>1716.58</c:v>
                </c:pt>
                <c:pt idx="30110">
                  <c:v>2398.2199999999998</c:v>
                </c:pt>
                <c:pt idx="30111">
                  <c:v>2331.64</c:v>
                </c:pt>
                <c:pt idx="30112">
                  <c:v>2543.91</c:v>
                </c:pt>
                <c:pt idx="30113">
                  <c:v>2202.56</c:v>
                </c:pt>
                <c:pt idx="30114">
                  <c:v>2440.0700000000002</c:v>
                </c:pt>
                <c:pt idx="30115">
                  <c:v>1801.58</c:v>
                </c:pt>
                <c:pt idx="30116">
                  <c:v>1701.66</c:v>
                </c:pt>
                <c:pt idx="30117">
                  <c:v>4186.32</c:v>
                </c:pt>
                <c:pt idx="30118">
                  <c:v>1633.06</c:v>
                </c:pt>
                <c:pt idx="30119">
                  <c:v>1919.55</c:v>
                </c:pt>
                <c:pt idx="30120">
                  <c:v>1642.82</c:v>
                </c:pt>
                <c:pt idx="30121">
                  <c:v>945.48</c:v>
                </c:pt>
                <c:pt idx="30122">
                  <c:v>1527.12</c:v>
                </c:pt>
                <c:pt idx="30123">
                  <c:v>1592.91</c:v>
                </c:pt>
                <c:pt idx="30124">
                  <c:v>1731.76</c:v>
                </c:pt>
                <c:pt idx="30125">
                  <c:v>1499.81</c:v>
                </c:pt>
                <c:pt idx="30126">
                  <c:v>2354.1</c:v>
                </c:pt>
                <c:pt idx="30127">
                  <c:v>1795.45</c:v>
                </c:pt>
                <c:pt idx="30128">
                  <c:v>1838.56</c:v>
                </c:pt>
                <c:pt idx="30129">
                  <c:v>1937.85</c:v>
                </c:pt>
                <c:pt idx="30130">
                  <c:v>1497.12</c:v>
                </c:pt>
                <c:pt idx="30131">
                  <c:v>1662.82</c:v>
                </c:pt>
                <c:pt idx="30132">
                  <c:v>1070.33</c:v>
                </c:pt>
                <c:pt idx="30133">
                  <c:v>1883.26</c:v>
                </c:pt>
                <c:pt idx="30134">
                  <c:v>1375.98</c:v>
                </c:pt>
                <c:pt idx="30135">
                  <c:v>1061.54</c:v>
                </c:pt>
                <c:pt idx="30136">
                  <c:v>6104.61</c:v>
                </c:pt>
                <c:pt idx="30137">
                  <c:v>2050.2600000000002</c:v>
                </c:pt>
                <c:pt idx="30138">
                  <c:v>3198.13</c:v>
                </c:pt>
                <c:pt idx="30139">
                  <c:v>1565.04</c:v>
                </c:pt>
                <c:pt idx="30140">
                  <c:v>1615.21</c:v>
                </c:pt>
                <c:pt idx="30141">
                  <c:v>1036.8699999999999</c:v>
                </c:pt>
                <c:pt idx="30142">
                  <c:v>1849.18</c:v>
                </c:pt>
                <c:pt idx="30143">
                  <c:v>1369.99</c:v>
                </c:pt>
                <c:pt idx="30144">
                  <c:v>1713.48</c:v>
                </c:pt>
                <c:pt idx="30145">
                  <c:v>1200.29</c:v>
                </c:pt>
                <c:pt idx="30146">
                  <c:v>2159.59</c:v>
                </c:pt>
                <c:pt idx="30147">
                  <c:v>2561.09</c:v>
                </c:pt>
                <c:pt idx="30148">
                  <c:v>1863.95</c:v>
                </c:pt>
                <c:pt idx="30149">
                  <c:v>1982.9</c:v>
                </c:pt>
                <c:pt idx="30150">
                  <c:v>1449.26</c:v>
                </c:pt>
                <c:pt idx="30151">
                  <c:v>1044.76</c:v>
                </c:pt>
                <c:pt idx="30152">
                  <c:v>1626.61</c:v>
                </c:pt>
                <c:pt idx="30153">
                  <c:v>1797.68</c:v>
                </c:pt>
                <c:pt idx="30154">
                  <c:v>1317.87</c:v>
                </c:pt>
                <c:pt idx="30155">
                  <c:v>2367.89</c:v>
                </c:pt>
                <c:pt idx="30156">
                  <c:v>2461.0100000000002</c:v>
                </c:pt>
                <c:pt idx="30157">
                  <c:v>1897.96</c:v>
                </c:pt>
                <c:pt idx="30158">
                  <c:v>1520.57</c:v>
                </c:pt>
                <c:pt idx="30159">
                  <c:v>2016.47</c:v>
                </c:pt>
                <c:pt idx="30160">
                  <c:v>2289.54</c:v>
                </c:pt>
                <c:pt idx="30161">
                  <c:v>1756.73</c:v>
                </c:pt>
                <c:pt idx="30162">
                  <c:v>2119.69</c:v>
                </c:pt>
                <c:pt idx="30163">
                  <c:v>1522.18</c:v>
                </c:pt>
                <c:pt idx="30164">
                  <c:v>1838.42</c:v>
                </c:pt>
                <c:pt idx="30165">
                  <c:v>2041.83</c:v>
                </c:pt>
                <c:pt idx="30166">
                  <c:v>1904.48</c:v>
                </c:pt>
                <c:pt idx="30167">
                  <c:v>1422.42</c:v>
                </c:pt>
                <c:pt idx="30168">
                  <c:v>1649.75</c:v>
                </c:pt>
                <c:pt idx="30169">
                  <c:v>1935.4</c:v>
                </c:pt>
                <c:pt idx="30170">
                  <c:v>2397</c:v>
                </c:pt>
                <c:pt idx="30171">
                  <c:v>1654.56</c:v>
                </c:pt>
                <c:pt idx="30172">
                  <c:v>2247.34</c:v>
                </c:pt>
                <c:pt idx="30173">
                  <c:v>1955.77</c:v>
                </c:pt>
                <c:pt idx="30174">
                  <c:v>1951.49</c:v>
                </c:pt>
                <c:pt idx="30175">
                  <c:v>1955.11</c:v>
                </c:pt>
                <c:pt idx="30176">
                  <c:v>2116.42</c:v>
                </c:pt>
                <c:pt idx="30177">
                  <c:v>1441.13</c:v>
                </c:pt>
                <c:pt idx="30178">
                  <c:v>1625.84</c:v>
                </c:pt>
                <c:pt idx="30179">
                  <c:v>2382.27</c:v>
                </c:pt>
                <c:pt idx="30180">
                  <c:v>2003.09</c:v>
                </c:pt>
                <c:pt idx="30181">
                  <c:v>1170.5899999999999</c:v>
                </c:pt>
                <c:pt idx="30182">
                  <c:v>2003.14</c:v>
                </c:pt>
                <c:pt idx="30183">
                  <c:v>2839.78</c:v>
                </c:pt>
                <c:pt idx="30184">
                  <c:v>3322.24</c:v>
                </c:pt>
                <c:pt idx="30185">
                  <c:v>1344.33</c:v>
                </c:pt>
                <c:pt idx="30186">
                  <c:v>2088.7800000000002</c:v>
                </c:pt>
                <c:pt idx="30187">
                  <c:v>1838.85</c:v>
                </c:pt>
                <c:pt idx="30188">
                  <c:v>2078.15</c:v>
                </c:pt>
                <c:pt idx="30189">
                  <c:v>2053.65</c:v>
                </c:pt>
                <c:pt idx="30190">
                  <c:v>1714.12</c:v>
                </c:pt>
                <c:pt idx="30191">
                  <c:v>1926.21</c:v>
                </c:pt>
                <c:pt idx="30192">
                  <c:v>1927.37</c:v>
                </c:pt>
                <c:pt idx="30193">
                  <c:v>1299.48</c:v>
                </c:pt>
                <c:pt idx="30194">
                  <c:v>1968.16</c:v>
                </c:pt>
                <c:pt idx="30195">
                  <c:v>1810.53</c:v>
                </c:pt>
                <c:pt idx="30196">
                  <c:v>1791.49</c:v>
                </c:pt>
                <c:pt idx="30197">
                  <c:v>2144.91</c:v>
                </c:pt>
                <c:pt idx="30198">
                  <c:v>2278.9899999999998</c:v>
                </c:pt>
                <c:pt idx="30199">
                  <c:v>2054.63</c:v>
                </c:pt>
                <c:pt idx="30200">
                  <c:v>1642.34</c:v>
                </c:pt>
                <c:pt idx="30201">
                  <c:v>1544.4</c:v>
                </c:pt>
                <c:pt idx="30202">
                  <c:v>2049.46</c:v>
                </c:pt>
                <c:pt idx="30203">
                  <c:v>1796.76</c:v>
                </c:pt>
                <c:pt idx="30204">
                  <c:v>1122.74</c:v>
                </c:pt>
                <c:pt idx="30205">
                  <c:v>1857.74</c:v>
                </c:pt>
                <c:pt idx="30206">
                  <c:v>2200.41</c:v>
                </c:pt>
                <c:pt idx="30207">
                  <c:v>1714.37</c:v>
                </c:pt>
                <c:pt idx="30208">
                  <c:v>1796.43</c:v>
                </c:pt>
                <c:pt idx="30209">
                  <c:v>1952.9</c:v>
                </c:pt>
                <c:pt idx="30210">
                  <c:v>1665.27</c:v>
                </c:pt>
                <c:pt idx="30211">
                  <c:v>2176.4</c:v>
                </c:pt>
                <c:pt idx="30212">
                  <c:v>2480.5500000000002</c:v>
                </c:pt>
                <c:pt idx="30213">
                  <c:v>594.79</c:v>
                </c:pt>
                <c:pt idx="30214">
                  <c:v>1946.89</c:v>
                </c:pt>
                <c:pt idx="30215">
                  <c:v>2296.4299999999998</c:v>
                </c:pt>
                <c:pt idx="30216">
                  <c:v>1903.29</c:v>
                </c:pt>
                <c:pt idx="30217">
                  <c:v>3392.4</c:v>
                </c:pt>
                <c:pt idx="30218">
                  <c:v>2382</c:v>
                </c:pt>
                <c:pt idx="30219">
                  <c:v>2965.07</c:v>
                </c:pt>
                <c:pt idx="30220">
                  <c:v>1475.5</c:v>
                </c:pt>
                <c:pt idx="30221">
                  <c:v>2024.58</c:v>
                </c:pt>
                <c:pt idx="30222">
                  <c:v>2081.5700000000002</c:v>
                </c:pt>
                <c:pt idx="30223">
                  <c:v>1809.34</c:v>
                </c:pt>
                <c:pt idx="30224">
                  <c:v>1855.89</c:v>
                </c:pt>
                <c:pt idx="30225">
                  <c:v>2142.44</c:v>
                </c:pt>
                <c:pt idx="30226">
                  <c:v>1718.59</c:v>
                </c:pt>
                <c:pt idx="30227">
                  <c:v>1526.13</c:v>
                </c:pt>
                <c:pt idx="30228">
                  <c:v>2029.29</c:v>
                </c:pt>
                <c:pt idx="30229">
                  <c:v>1821.78</c:v>
                </c:pt>
                <c:pt idx="30230">
                  <c:v>1951.53</c:v>
                </c:pt>
                <c:pt idx="30231">
                  <c:v>2194.96</c:v>
                </c:pt>
                <c:pt idx="30232">
                  <c:v>2499.2600000000002</c:v>
                </c:pt>
                <c:pt idx="30233">
                  <c:v>1528.38</c:v>
                </c:pt>
                <c:pt idx="30234">
                  <c:v>1924.07</c:v>
                </c:pt>
                <c:pt idx="30235">
                  <c:v>1343.23</c:v>
                </c:pt>
                <c:pt idx="30236">
                  <c:v>1760.78</c:v>
                </c:pt>
                <c:pt idx="30237">
                  <c:v>1812.6</c:v>
                </c:pt>
                <c:pt idx="30238">
                  <c:v>1225.96</c:v>
                </c:pt>
                <c:pt idx="30239">
                  <c:v>1786.92</c:v>
                </c:pt>
                <c:pt idx="30240">
                  <c:v>1592.77</c:v>
                </c:pt>
                <c:pt idx="30241">
                  <c:v>1942.1</c:v>
                </c:pt>
                <c:pt idx="30242">
                  <c:v>1980.43</c:v>
                </c:pt>
                <c:pt idx="30243">
                  <c:v>1568.04</c:v>
                </c:pt>
                <c:pt idx="30244">
                  <c:v>1465.74</c:v>
                </c:pt>
                <c:pt idx="30245">
                  <c:v>2153.9499999999998</c:v>
                </c:pt>
                <c:pt idx="30246">
                  <c:v>1785.14</c:v>
                </c:pt>
                <c:pt idx="30247">
                  <c:v>1607.32</c:v>
                </c:pt>
                <c:pt idx="30248">
                  <c:v>1398.59</c:v>
                </c:pt>
                <c:pt idx="30249">
                  <c:v>1790.99</c:v>
                </c:pt>
                <c:pt idx="30250">
                  <c:v>1778.91</c:v>
                </c:pt>
                <c:pt idx="30251">
                  <c:v>2240.15</c:v>
                </c:pt>
                <c:pt idx="30252">
                  <c:v>1971.22</c:v>
                </c:pt>
                <c:pt idx="30253">
                  <c:v>2010.84</c:v>
                </c:pt>
                <c:pt idx="30254">
                  <c:v>1398.67</c:v>
                </c:pt>
                <c:pt idx="30255">
                  <c:v>1455.1</c:v>
                </c:pt>
                <c:pt idx="30256">
                  <c:v>1947.9</c:v>
                </c:pt>
                <c:pt idx="30257">
                  <c:v>1526.95</c:v>
                </c:pt>
                <c:pt idx="30258">
                  <c:v>1768.28</c:v>
                </c:pt>
                <c:pt idx="30259">
                  <c:v>2280.75</c:v>
                </c:pt>
                <c:pt idx="30260">
                  <c:v>2522.89</c:v>
                </c:pt>
                <c:pt idx="30261">
                  <c:v>1956.2</c:v>
                </c:pt>
                <c:pt idx="30262">
                  <c:v>1800.2</c:v>
                </c:pt>
                <c:pt idx="30263">
                  <c:v>1930.19</c:v>
                </c:pt>
                <c:pt idx="30264">
                  <c:v>1751.87</c:v>
                </c:pt>
                <c:pt idx="30265">
                  <c:v>1899.16</c:v>
                </c:pt>
                <c:pt idx="30266">
                  <c:v>2611.13</c:v>
                </c:pt>
                <c:pt idx="30267">
                  <c:v>2333.94</c:v>
                </c:pt>
                <c:pt idx="30268">
                  <c:v>2322.65</c:v>
                </c:pt>
                <c:pt idx="30269">
                  <c:v>1648.86</c:v>
                </c:pt>
                <c:pt idx="30270">
                  <c:v>1889.48</c:v>
                </c:pt>
                <c:pt idx="30271">
                  <c:v>201.91</c:v>
                </c:pt>
                <c:pt idx="30272">
                  <c:v>939.52</c:v>
                </c:pt>
                <c:pt idx="30273">
                  <c:v>2375.16</c:v>
                </c:pt>
                <c:pt idx="30274">
                  <c:v>1821.51</c:v>
                </c:pt>
                <c:pt idx="30275">
                  <c:v>1883.67</c:v>
                </c:pt>
                <c:pt idx="30276">
                  <c:v>1700.19</c:v>
                </c:pt>
                <c:pt idx="30277">
                  <c:v>2105.8000000000002</c:v>
                </c:pt>
                <c:pt idx="30278">
                  <c:v>1990.84</c:v>
                </c:pt>
                <c:pt idx="30279">
                  <c:v>1934.63</c:v>
                </c:pt>
                <c:pt idx="30280">
                  <c:v>2320.7600000000002</c:v>
                </c:pt>
                <c:pt idx="30281">
                  <c:v>1564.5</c:v>
                </c:pt>
                <c:pt idx="30282">
                  <c:v>1959.16</c:v>
                </c:pt>
                <c:pt idx="30283">
                  <c:v>1532.69</c:v>
                </c:pt>
                <c:pt idx="30284">
                  <c:v>1237.46</c:v>
                </c:pt>
                <c:pt idx="30285">
                  <c:v>1533.42</c:v>
                </c:pt>
                <c:pt idx="30286">
                  <c:v>1712.33</c:v>
                </c:pt>
                <c:pt idx="30287">
                  <c:v>962.11</c:v>
                </c:pt>
                <c:pt idx="30288">
                  <c:v>1600.49</c:v>
                </c:pt>
                <c:pt idx="30289">
                  <c:v>1385.76</c:v>
                </c:pt>
                <c:pt idx="30290">
                  <c:v>1307.76</c:v>
                </c:pt>
                <c:pt idx="30291">
                  <c:v>2026.81</c:v>
                </c:pt>
                <c:pt idx="30292">
                  <c:v>1386.73</c:v>
                </c:pt>
                <c:pt idx="30293">
                  <c:v>1326.52</c:v>
                </c:pt>
                <c:pt idx="30294">
                  <c:v>2229.15</c:v>
                </c:pt>
                <c:pt idx="30295">
                  <c:v>1091.9000000000001</c:v>
                </c:pt>
                <c:pt idx="30296">
                  <c:v>1944.92</c:v>
                </c:pt>
                <c:pt idx="30297">
                  <c:v>4966.58</c:v>
                </c:pt>
                <c:pt idx="30298">
                  <c:v>2967.61</c:v>
                </c:pt>
                <c:pt idx="30299">
                  <c:v>2019.75</c:v>
                </c:pt>
                <c:pt idx="30300">
                  <c:v>1536.51</c:v>
                </c:pt>
                <c:pt idx="30301">
                  <c:v>2125.67</c:v>
                </c:pt>
                <c:pt idx="30302">
                  <c:v>2376.77</c:v>
                </c:pt>
                <c:pt idx="30303">
                  <c:v>2034.54</c:v>
                </c:pt>
                <c:pt idx="30304">
                  <c:v>1462.43</c:v>
                </c:pt>
                <c:pt idx="30305">
                  <c:v>1484.21</c:v>
                </c:pt>
                <c:pt idx="30306">
                  <c:v>1898.3</c:v>
                </c:pt>
                <c:pt idx="30307">
                  <c:v>1936.36</c:v>
                </c:pt>
                <c:pt idx="30308">
                  <c:v>2077.98</c:v>
                </c:pt>
                <c:pt idx="30309">
                  <c:v>1098.07</c:v>
                </c:pt>
                <c:pt idx="30310">
                  <c:v>2363.79</c:v>
                </c:pt>
                <c:pt idx="30311">
                  <c:v>1658.73</c:v>
                </c:pt>
                <c:pt idx="30312">
                  <c:v>4610.3999999999996</c:v>
                </c:pt>
                <c:pt idx="30313">
                  <c:v>1847.45</c:v>
                </c:pt>
                <c:pt idx="30314">
                  <c:v>1304.05</c:v>
                </c:pt>
                <c:pt idx="30315">
                  <c:v>1228.45</c:v>
                </c:pt>
                <c:pt idx="30316">
                  <c:v>2209.6799999999998</c:v>
                </c:pt>
                <c:pt idx="30317">
                  <c:v>2044.36</c:v>
                </c:pt>
                <c:pt idx="30318">
                  <c:v>2045.82</c:v>
                </c:pt>
                <c:pt idx="30319">
                  <c:v>1407.15</c:v>
                </c:pt>
                <c:pt idx="30320">
                  <c:v>2668.62</c:v>
                </c:pt>
                <c:pt idx="30321">
                  <c:v>1546.82</c:v>
                </c:pt>
                <c:pt idx="30322">
                  <c:v>1673.42</c:v>
                </c:pt>
                <c:pt idx="30323">
                  <c:v>1562.29</c:v>
                </c:pt>
                <c:pt idx="30324">
                  <c:v>1347.05</c:v>
                </c:pt>
                <c:pt idx="30325">
                  <c:v>1419.43</c:v>
                </c:pt>
                <c:pt idx="30326">
                  <c:v>1354.78</c:v>
                </c:pt>
                <c:pt idx="30327">
                  <c:v>1243.43</c:v>
                </c:pt>
                <c:pt idx="30328">
                  <c:v>1921.92</c:v>
                </c:pt>
                <c:pt idx="30329">
                  <c:v>1186.48</c:v>
                </c:pt>
                <c:pt idx="30330">
                  <c:v>1923.67</c:v>
                </c:pt>
                <c:pt idx="30331">
                  <c:v>2066.69</c:v>
                </c:pt>
                <c:pt idx="30332">
                  <c:v>1488.64</c:v>
                </c:pt>
                <c:pt idx="30333">
                  <c:v>2299.02</c:v>
                </c:pt>
                <c:pt idx="30334">
                  <c:v>3201.26</c:v>
                </c:pt>
                <c:pt idx="30335">
                  <c:v>1774.07</c:v>
                </c:pt>
                <c:pt idx="30336">
                  <c:v>1618.69</c:v>
                </c:pt>
                <c:pt idx="30337">
                  <c:v>1689.91</c:v>
                </c:pt>
                <c:pt idx="30338">
                  <c:v>1256.79</c:v>
                </c:pt>
                <c:pt idx="30339">
                  <c:v>1742.46</c:v>
                </c:pt>
                <c:pt idx="30340">
                  <c:v>2068.25</c:v>
                </c:pt>
                <c:pt idx="30341">
                  <c:v>1077.6099999999999</c:v>
                </c:pt>
                <c:pt idx="30342">
                  <c:v>1593.82</c:v>
                </c:pt>
                <c:pt idx="30343">
                  <c:v>1505.18</c:v>
                </c:pt>
                <c:pt idx="30344">
                  <c:v>2016.08</c:v>
                </c:pt>
                <c:pt idx="30345">
                  <c:v>1692.14</c:v>
                </c:pt>
                <c:pt idx="30346">
                  <c:v>2547.36</c:v>
                </c:pt>
                <c:pt idx="30347">
                  <c:v>2118.7600000000002</c:v>
                </c:pt>
                <c:pt idx="30348">
                  <c:v>1464.17</c:v>
                </c:pt>
                <c:pt idx="30349">
                  <c:v>2229.4899999999998</c:v>
                </c:pt>
                <c:pt idx="30350">
                  <c:v>2086.6999999999998</c:v>
                </c:pt>
                <c:pt idx="30351">
                  <c:v>1755.99</c:v>
                </c:pt>
                <c:pt idx="30352">
                  <c:v>3617.49</c:v>
                </c:pt>
                <c:pt idx="30353">
                  <c:v>2054.39</c:v>
                </c:pt>
                <c:pt idx="30354">
                  <c:v>1916.46</c:v>
                </c:pt>
                <c:pt idx="30355">
                  <c:v>1284.3399999999999</c:v>
                </c:pt>
                <c:pt idx="30356">
                  <c:v>2437.13</c:v>
                </c:pt>
                <c:pt idx="30357">
                  <c:v>1642.54</c:v>
                </c:pt>
                <c:pt idx="30358">
                  <c:v>1481.01</c:v>
                </c:pt>
                <c:pt idx="30359">
                  <c:v>2172.0300000000002</c:v>
                </c:pt>
                <c:pt idx="30360">
                  <c:v>2316.8200000000002</c:v>
                </c:pt>
                <c:pt idx="30361">
                  <c:v>2342</c:v>
                </c:pt>
                <c:pt idx="30362">
                  <c:v>2025.72</c:v>
                </c:pt>
                <c:pt idx="30363">
                  <c:v>1718.73</c:v>
                </c:pt>
                <c:pt idx="30364">
                  <c:v>2192.0100000000002</c:v>
                </c:pt>
                <c:pt idx="30365">
                  <c:v>3139.17</c:v>
                </c:pt>
                <c:pt idx="30366">
                  <c:v>2625.05</c:v>
                </c:pt>
                <c:pt idx="30367">
                  <c:v>2807.51</c:v>
                </c:pt>
                <c:pt idx="30368">
                  <c:v>2048.94</c:v>
                </c:pt>
                <c:pt idx="30369">
                  <c:v>1698.16</c:v>
                </c:pt>
                <c:pt idx="30370">
                  <c:v>2434.61</c:v>
                </c:pt>
                <c:pt idx="30371">
                  <c:v>1836.77</c:v>
                </c:pt>
                <c:pt idx="30372">
                  <c:v>1788.83</c:v>
                </c:pt>
                <c:pt idx="30373">
                  <c:v>2896.97</c:v>
                </c:pt>
                <c:pt idx="30374">
                  <c:v>2102.5500000000002</c:v>
                </c:pt>
                <c:pt idx="30375">
                  <c:v>2378.9</c:v>
                </c:pt>
                <c:pt idx="30376">
                  <c:v>1426.75</c:v>
                </c:pt>
                <c:pt idx="30377">
                  <c:v>2700.47</c:v>
                </c:pt>
                <c:pt idx="30378">
                  <c:v>3309.01</c:v>
                </c:pt>
                <c:pt idx="30379">
                  <c:v>2873.31</c:v>
                </c:pt>
                <c:pt idx="30380">
                  <c:v>1553.68</c:v>
                </c:pt>
                <c:pt idx="30381">
                  <c:v>1710.8</c:v>
                </c:pt>
                <c:pt idx="30382">
                  <c:v>2342.23</c:v>
                </c:pt>
                <c:pt idx="30383">
                  <c:v>1983.98</c:v>
                </c:pt>
                <c:pt idx="30384">
                  <c:v>2017.32</c:v>
                </c:pt>
                <c:pt idx="30385">
                  <c:v>1921.16</c:v>
                </c:pt>
                <c:pt idx="30386">
                  <c:v>1796.27</c:v>
                </c:pt>
                <c:pt idx="30387">
                  <c:v>1481.26</c:v>
                </c:pt>
                <c:pt idx="30388">
                  <c:v>1372.2</c:v>
                </c:pt>
                <c:pt idx="30389">
                  <c:v>1424.55</c:v>
                </c:pt>
                <c:pt idx="30390">
                  <c:v>2188.12</c:v>
                </c:pt>
                <c:pt idx="30391">
                  <c:v>1177.1300000000001</c:v>
                </c:pt>
                <c:pt idx="30392">
                  <c:v>1663.83</c:v>
                </c:pt>
                <c:pt idx="30393">
                  <c:v>1812.35</c:v>
                </c:pt>
                <c:pt idx="30394">
                  <c:v>1705.02</c:v>
                </c:pt>
                <c:pt idx="30395">
                  <c:v>1067.55</c:v>
                </c:pt>
                <c:pt idx="30396">
                  <c:v>1771.19</c:v>
                </c:pt>
                <c:pt idx="30397">
                  <c:v>1930.88</c:v>
                </c:pt>
                <c:pt idx="30398">
                  <c:v>1942</c:v>
                </c:pt>
                <c:pt idx="30399">
                  <c:v>1520.4</c:v>
                </c:pt>
                <c:pt idx="30400">
                  <c:v>1970.83</c:v>
                </c:pt>
                <c:pt idx="30401">
                  <c:v>2045.27</c:v>
                </c:pt>
                <c:pt idx="30402">
                  <c:v>1797.85</c:v>
                </c:pt>
                <c:pt idx="30403">
                  <c:v>1373.65</c:v>
                </c:pt>
                <c:pt idx="30404">
                  <c:v>1511.97</c:v>
                </c:pt>
                <c:pt idx="30405">
                  <c:v>1248.67</c:v>
                </c:pt>
                <c:pt idx="30406">
                  <c:v>1850.62</c:v>
                </c:pt>
                <c:pt idx="30407">
                  <c:v>1754.09</c:v>
                </c:pt>
                <c:pt idx="30408">
                  <c:v>1780.76</c:v>
                </c:pt>
                <c:pt idx="30409">
                  <c:v>2103.8000000000002</c:v>
                </c:pt>
                <c:pt idx="30410">
                  <c:v>2278.34</c:v>
                </c:pt>
                <c:pt idx="30411">
                  <c:v>1873.55</c:v>
                </c:pt>
                <c:pt idx="30412">
                  <c:v>2037.74</c:v>
                </c:pt>
                <c:pt idx="30413">
                  <c:v>1953.3</c:v>
                </c:pt>
                <c:pt idx="30414">
                  <c:v>2318.58</c:v>
                </c:pt>
                <c:pt idx="30415">
                  <c:v>1800.01</c:v>
                </c:pt>
                <c:pt idx="30416">
                  <c:v>1734.38</c:v>
                </c:pt>
                <c:pt idx="30417">
                  <c:v>2262.3200000000002</c:v>
                </c:pt>
                <c:pt idx="30418">
                  <c:v>2126.8000000000002</c:v>
                </c:pt>
                <c:pt idx="30419">
                  <c:v>2560.29</c:v>
                </c:pt>
                <c:pt idx="30420">
                  <c:v>1752.01</c:v>
                </c:pt>
                <c:pt idx="30421">
                  <c:v>2132.94</c:v>
                </c:pt>
                <c:pt idx="30422">
                  <c:v>1022.02</c:v>
                </c:pt>
                <c:pt idx="30423">
                  <c:v>1748.74</c:v>
                </c:pt>
                <c:pt idx="30424">
                  <c:v>2121.87</c:v>
                </c:pt>
                <c:pt idx="30425">
                  <c:v>1431.7</c:v>
                </c:pt>
                <c:pt idx="30426">
                  <c:v>1846.78</c:v>
                </c:pt>
                <c:pt idx="30427">
                  <c:v>1657.7</c:v>
                </c:pt>
                <c:pt idx="30428">
                  <c:v>1816.81</c:v>
                </c:pt>
                <c:pt idx="30429">
                  <c:v>2089.4699999999998</c:v>
                </c:pt>
                <c:pt idx="30430">
                  <c:v>1284.93</c:v>
                </c:pt>
                <c:pt idx="30431">
                  <c:v>1801.84</c:v>
                </c:pt>
                <c:pt idx="30432">
                  <c:v>2156.6799999999998</c:v>
                </c:pt>
                <c:pt idx="30433">
                  <c:v>2189.27</c:v>
                </c:pt>
                <c:pt idx="30434">
                  <c:v>1587.74</c:v>
                </c:pt>
                <c:pt idx="30435">
                  <c:v>1685.61</c:v>
                </c:pt>
                <c:pt idx="30436">
                  <c:v>1519.3</c:v>
                </c:pt>
                <c:pt idx="30437">
                  <c:v>1544.15</c:v>
                </c:pt>
                <c:pt idx="30438">
                  <c:v>4004.23</c:v>
                </c:pt>
                <c:pt idx="30439">
                  <c:v>2716.61</c:v>
                </c:pt>
                <c:pt idx="30440">
                  <c:v>1764.83</c:v>
                </c:pt>
                <c:pt idx="30441">
                  <c:v>1526.94</c:v>
                </c:pt>
                <c:pt idx="30442">
                  <c:v>2319.73</c:v>
                </c:pt>
                <c:pt idx="30443">
                  <c:v>3197.28</c:v>
                </c:pt>
                <c:pt idx="30444">
                  <c:v>1745.96</c:v>
                </c:pt>
                <c:pt idx="30445">
                  <c:v>1835.64</c:v>
                </c:pt>
                <c:pt idx="30446">
                  <c:v>942.37</c:v>
                </c:pt>
                <c:pt idx="30447">
                  <c:v>1761</c:v>
                </c:pt>
                <c:pt idx="30448">
                  <c:v>2137.89</c:v>
                </c:pt>
                <c:pt idx="30449">
                  <c:v>1716.56</c:v>
                </c:pt>
                <c:pt idx="30450">
                  <c:v>1517.98</c:v>
                </c:pt>
                <c:pt idx="30451">
                  <c:v>1580.35</c:v>
                </c:pt>
                <c:pt idx="30452">
                  <c:v>1838.77</c:v>
                </c:pt>
                <c:pt idx="30453">
                  <c:v>1947.25</c:v>
                </c:pt>
                <c:pt idx="30454">
                  <c:v>1424.36</c:v>
                </c:pt>
                <c:pt idx="30455">
                  <c:v>1490.38</c:v>
                </c:pt>
                <c:pt idx="30456">
                  <c:v>1427.07</c:v>
                </c:pt>
                <c:pt idx="30457">
                  <c:v>1969.55</c:v>
                </c:pt>
                <c:pt idx="30458">
                  <c:v>1971.42</c:v>
                </c:pt>
                <c:pt idx="30459">
                  <c:v>1385.82</c:v>
                </c:pt>
                <c:pt idx="30460">
                  <c:v>1770.99</c:v>
                </c:pt>
                <c:pt idx="30461">
                  <c:v>2489.75</c:v>
                </c:pt>
                <c:pt idx="30462">
                  <c:v>2249.7399999999998</c:v>
                </c:pt>
                <c:pt idx="30463">
                  <c:v>1695.96</c:v>
                </c:pt>
                <c:pt idx="30464">
                  <c:v>1722.33</c:v>
                </c:pt>
                <c:pt idx="30465">
                  <c:v>2047.97</c:v>
                </c:pt>
                <c:pt idx="30466">
                  <c:v>1263.2</c:v>
                </c:pt>
                <c:pt idx="30467">
                  <c:v>2424.83</c:v>
                </c:pt>
                <c:pt idx="30468">
                  <c:v>1487.48</c:v>
                </c:pt>
                <c:pt idx="30469">
                  <c:v>1233.81</c:v>
                </c:pt>
                <c:pt idx="30470">
                  <c:v>1829.43</c:v>
                </c:pt>
                <c:pt idx="30471">
                  <c:v>1913.56</c:v>
                </c:pt>
                <c:pt idx="30472">
                  <c:v>1431.24</c:v>
                </c:pt>
                <c:pt idx="30473">
                  <c:v>1895.64</c:v>
                </c:pt>
                <c:pt idx="30474">
                  <c:v>1106.3499999999999</c:v>
                </c:pt>
                <c:pt idx="30475">
                  <c:v>1582.73</c:v>
                </c:pt>
                <c:pt idx="30476">
                  <c:v>1574.19</c:v>
                </c:pt>
                <c:pt idx="30477">
                  <c:v>1373.16</c:v>
                </c:pt>
                <c:pt idx="30478">
                  <c:v>1906.33</c:v>
                </c:pt>
                <c:pt idx="30479">
                  <c:v>1342.35</c:v>
                </c:pt>
                <c:pt idx="30480">
                  <c:v>2896.77</c:v>
                </c:pt>
                <c:pt idx="30481">
                  <c:v>3062.3</c:v>
                </c:pt>
                <c:pt idx="30482">
                  <c:v>2374.04</c:v>
                </c:pt>
                <c:pt idx="30483">
                  <c:v>1299.6300000000001</c:v>
                </c:pt>
                <c:pt idx="30484">
                  <c:v>1196.6300000000001</c:v>
                </c:pt>
                <c:pt idx="30485">
                  <c:v>2409.41</c:v>
                </c:pt>
                <c:pt idx="30486">
                  <c:v>2040.9</c:v>
                </c:pt>
                <c:pt idx="30487">
                  <c:v>2741.16</c:v>
                </c:pt>
                <c:pt idx="30488">
                  <c:v>1768.26</c:v>
                </c:pt>
                <c:pt idx="30489">
                  <c:v>1827.93</c:v>
                </c:pt>
                <c:pt idx="30490">
                  <c:v>1710.59</c:v>
                </c:pt>
                <c:pt idx="30491">
                  <c:v>1222.21</c:v>
                </c:pt>
                <c:pt idx="30492">
                  <c:v>1323.54</c:v>
                </c:pt>
                <c:pt idx="30493">
                  <c:v>1346.1</c:v>
                </c:pt>
                <c:pt idx="30494">
                  <c:v>1205.28</c:v>
                </c:pt>
                <c:pt idx="30495">
                  <c:v>1880.8</c:v>
                </c:pt>
                <c:pt idx="30496">
                  <c:v>2477.23</c:v>
                </c:pt>
                <c:pt idx="30497">
                  <c:v>2294.17</c:v>
                </c:pt>
                <c:pt idx="30498">
                  <c:v>1707.64</c:v>
                </c:pt>
                <c:pt idx="30499">
                  <c:v>1712.04</c:v>
                </c:pt>
                <c:pt idx="30500">
                  <c:v>1835.55</c:v>
                </c:pt>
                <c:pt idx="30501">
                  <c:v>2104.1</c:v>
                </c:pt>
                <c:pt idx="30502">
                  <c:v>3450.44</c:v>
                </c:pt>
                <c:pt idx="30503">
                  <c:v>1618.85</c:v>
                </c:pt>
                <c:pt idx="30504">
                  <c:v>1559.35</c:v>
                </c:pt>
                <c:pt idx="30505">
                  <c:v>1420.41</c:v>
                </c:pt>
                <c:pt idx="30506">
                  <c:v>1670.22</c:v>
                </c:pt>
                <c:pt idx="30507">
                  <c:v>2274.73</c:v>
                </c:pt>
                <c:pt idx="30508">
                  <c:v>2049.85</c:v>
                </c:pt>
                <c:pt idx="30509">
                  <c:v>1921.17</c:v>
                </c:pt>
                <c:pt idx="30510">
                  <c:v>2643.81</c:v>
                </c:pt>
                <c:pt idx="30511">
                  <c:v>2118.17</c:v>
                </c:pt>
                <c:pt idx="30512">
                  <c:v>2893.59</c:v>
                </c:pt>
                <c:pt idx="30513">
                  <c:v>3055.4</c:v>
                </c:pt>
                <c:pt idx="30514">
                  <c:v>2399.16</c:v>
                </c:pt>
                <c:pt idx="30515">
                  <c:v>2523.9699999999998</c:v>
                </c:pt>
                <c:pt idx="30516">
                  <c:v>2524.29</c:v>
                </c:pt>
                <c:pt idx="30517">
                  <c:v>2056.77</c:v>
                </c:pt>
                <c:pt idx="30518">
                  <c:v>2487.0100000000002</c:v>
                </c:pt>
                <c:pt idx="30519">
                  <c:v>1905.2</c:v>
                </c:pt>
                <c:pt idx="30520">
                  <c:v>2121.63</c:v>
                </c:pt>
                <c:pt idx="30521">
                  <c:v>1554.47</c:v>
                </c:pt>
                <c:pt idx="30522">
                  <c:v>2128.14</c:v>
                </c:pt>
                <c:pt idx="30523">
                  <c:v>2175.09</c:v>
                </c:pt>
                <c:pt idx="30524">
                  <c:v>1975.34</c:v>
                </c:pt>
                <c:pt idx="30525">
                  <c:v>3659.86</c:v>
                </c:pt>
                <c:pt idx="30526">
                  <c:v>3574.09</c:v>
                </c:pt>
                <c:pt idx="30527">
                  <c:v>2322.2800000000002</c:v>
                </c:pt>
                <c:pt idx="30528">
                  <c:v>2283.39</c:v>
                </c:pt>
                <c:pt idx="30529">
                  <c:v>3276.3</c:v>
                </c:pt>
                <c:pt idx="30530">
                  <c:v>1805.42</c:v>
                </c:pt>
                <c:pt idx="30531">
                  <c:v>2412.48</c:v>
                </c:pt>
                <c:pt idx="30532">
                  <c:v>2134.85</c:v>
                </c:pt>
                <c:pt idx="30533">
                  <c:v>2199.14</c:v>
                </c:pt>
                <c:pt idx="30534">
                  <c:v>1784.14</c:v>
                </c:pt>
                <c:pt idx="30535">
                  <c:v>2150.62</c:v>
                </c:pt>
                <c:pt idx="30536">
                  <c:v>1737.86</c:v>
                </c:pt>
                <c:pt idx="30537">
                  <c:v>1728.36</c:v>
                </c:pt>
                <c:pt idx="30538">
                  <c:v>1908.44</c:v>
                </c:pt>
                <c:pt idx="30539">
                  <c:v>2487.6999999999998</c:v>
                </c:pt>
                <c:pt idx="30540">
                  <c:v>2393.0500000000002</c:v>
                </c:pt>
                <c:pt idx="30541">
                  <c:v>1960.06</c:v>
                </c:pt>
                <c:pt idx="30542">
                  <c:v>2128.69</c:v>
                </c:pt>
                <c:pt idx="30543">
                  <c:v>1716.65</c:v>
                </c:pt>
                <c:pt idx="30544">
                  <c:v>2294.77</c:v>
                </c:pt>
                <c:pt idx="30545">
                  <c:v>2882.57</c:v>
                </c:pt>
                <c:pt idx="30546">
                  <c:v>2363.9</c:v>
                </c:pt>
                <c:pt idx="30547">
                  <c:v>2388.56</c:v>
                </c:pt>
                <c:pt idx="30548">
                  <c:v>2615.9899999999998</c:v>
                </c:pt>
                <c:pt idx="30549">
                  <c:v>2151.92</c:v>
                </c:pt>
                <c:pt idx="30550">
                  <c:v>2051.27</c:v>
                </c:pt>
                <c:pt idx="30551">
                  <c:v>2043.41</c:v>
                </c:pt>
                <c:pt idx="30552">
                  <c:v>2310.4899999999998</c:v>
                </c:pt>
                <c:pt idx="30553">
                  <c:v>1452.13</c:v>
                </c:pt>
                <c:pt idx="30554">
                  <c:v>2244.86</c:v>
                </c:pt>
                <c:pt idx="30555">
                  <c:v>1804.64</c:v>
                </c:pt>
                <c:pt idx="30556">
                  <c:v>1958.04</c:v>
                </c:pt>
                <c:pt idx="30557">
                  <c:v>2403.42</c:v>
                </c:pt>
                <c:pt idx="30558">
                  <c:v>2318.2800000000002</c:v>
                </c:pt>
                <c:pt idx="30559">
                  <c:v>2487.7399999999998</c:v>
                </c:pt>
                <c:pt idx="30560">
                  <c:v>2014.61</c:v>
                </c:pt>
                <c:pt idx="30561">
                  <c:v>1806.76</c:v>
                </c:pt>
                <c:pt idx="30562">
                  <c:v>1971.9</c:v>
                </c:pt>
                <c:pt idx="30563">
                  <c:v>2206.1999999999998</c:v>
                </c:pt>
                <c:pt idx="30564">
                  <c:v>2113.5100000000002</c:v>
                </c:pt>
                <c:pt idx="30565">
                  <c:v>2946.07</c:v>
                </c:pt>
                <c:pt idx="30566">
                  <c:v>3490.61</c:v>
                </c:pt>
                <c:pt idx="30567">
                  <c:v>2144.5</c:v>
                </c:pt>
                <c:pt idx="30568">
                  <c:v>2003.43</c:v>
                </c:pt>
                <c:pt idx="30569">
                  <c:v>1761.76</c:v>
                </c:pt>
                <c:pt idx="30570">
                  <c:v>2009.24</c:v>
                </c:pt>
                <c:pt idx="30571">
                  <c:v>2203.3000000000002</c:v>
                </c:pt>
                <c:pt idx="30572">
                  <c:v>2321.5500000000002</c:v>
                </c:pt>
                <c:pt idx="30573">
                  <c:v>2217.2399999999998</c:v>
                </c:pt>
                <c:pt idx="30574">
                  <c:v>2523.44</c:v>
                </c:pt>
                <c:pt idx="30575">
                  <c:v>1382.32</c:v>
                </c:pt>
                <c:pt idx="30576">
                  <c:v>1674.03</c:v>
                </c:pt>
                <c:pt idx="30577">
                  <c:v>1808.31</c:v>
                </c:pt>
                <c:pt idx="30578">
                  <c:v>1939.47</c:v>
                </c:pt>
                <c:pt idx="30579">
                  <c:v>1877.96</c:v>
                </c:pt>
                <c:pt idx="30580">
                  <c:v>1330.35</c:v>
                </c:pt>
                <c:pt idx="30581">
                  <c:v>2564.4</c:v>
                </c:pt>
                <c:pt idx="30582">
                  <c:v>2366.09</c:v>
                </c:pt>
                <c:pt idx="30583">
                  <c:v>2243.61</c:v>
                </c:pt>
                <c:pt idx="30584">
                  <c:v>2336.91</c:v>
                </c:pt>
                <c:pt idx="30585">
                  <c:v>2382.88</c:v>
                </c:pt>
                <c:pt idx="30586">
                  <c:v>3864.02</c:v>
                </c:pt>
                <c:pt idx="30587">
                  <c:v>1149.19</c:v>
                </c:pt>
                <c:pt idx="30588">
                  <c:v>382.88</c:v>
                </c:pt>
                <c:pt idx="30589">
                  <c:v>656.15</c:v>
                </c:pt>
                <c:pt idx="30590">
                  <c:v>1875.64</c:v>
                </c:pt>
                <c:pt idx="30591">
                  <c:v>1633.03</c:v>
                </c:pt>
                <c:pt idx="30592">
                  <c:v>1882.71</c:v>
                </c:pt>
                <c:pt idx="30593">
                  <c:v>1479.77</c:v>
                </c:pt>
                <c:pt idx="30594">
                  <c:v>2080.56</c:v>
                </c:pt>
                <c:pt idx="30595">
                  <c:v>1201.1500000000001</c:v>
                </c:pt>
                <c:pt idx="30596">
                  <c:v>2010.99</c:v>
                </c:pt>
                <c:pt idx="30597">
                  <c:v>2166.46</c:v>
                </c:pt>
                <c:pt idx="30598">
                  <c:v>2524.73</c:v>
                </c:pt>
                <c:pt idx="30599">
                  <c:v>1236.24</c:v>
                </c:pt>
                <c:pt idx="30600">
                  <c:v>2389.71</c:v>
                </c:pt>
                <c:pt idx="30601">
                  <c:v>1644.74</c:v>
                </c:pt>
                <c:pt idx="30602">
                  <c:v>2083.41</c:v>
                </c:pt>
                <c:pt idx="30603">
                  <c:v>1738.57</c:v>
                </c:pt>
                <c:pt idx="30604">
                  <c:v>1786.61</c:v>
                </c:pt>
                <c:pt idx="30605">
                  <c:v>1739.6</c:v>
                </c:pt>
                <c:pt idx="30606">
                  <c:v>1336.01</c:v>
                </c:pt>
                <c:pt idx="30607">
                  <c:v>1735.96</c:v>
                </c:pt>
                <c:pt idx="30608">
                  <c:v>1601.66</c:v>
                </c:pt>
                <c:pt idx="30609">
                  <c:v>2267.21</c:v>
                </c:pt>
                <c:pt idx="30610">
                  <c:v>1790.97</c:v>
                </c:pt>
                <c:pt idx="30611">
                  <c:v>2837.9</c:v>
                </c:pt>
                <c:pt idx="30612">
                  <c:v>2949.72</c:v>
                </c:pt>
                <c:pt idx="30613">
                  <c:v>1889.65</c:v>
                </c:pt>
                <c:pt idx="30614">
                  <c:v>1874.9</c:v>
                </c:pt>
                <c:pt idx="30615">
                  <c:v>1879.09</c:v>
                </c:pt>
                <c:pt idx="30616">
                  <c:v>1978.62</c:v>
                </c:pt>
                <c:pt idx="30617">
                  <c:v>1715.39</c:v>
                </c:pt>
                <c:pt idx="30618">
                  <c:v>1119.1400000000001</c:v>
                </c:pt>
                <c:pt idx="30619">
                  <c:v>1498.31</c:v>
                </c:pt>
                <c:pt idx="30620">
                  <c:v>2109.56</c:v>
                </c:pt>
                <c:pt idx="30621">
                  <c:v>1777.33</c:v>
                </c:pt>
                <c:pt idx="30622">
                  <c:v>3435.08</c:v>
                </c:pt>
                <c:pt idx="30623">
                  <c:v>2757.46</c:v>
                </c:pt>
                <c:pt idx="30624">
                  <c:v>1603.76</c:v>
                </c:pt>
                <c:pt idx="30625">
                  <c:v>1660.82</c:v>
                </c:pt>
                <c:pt idx="30626">
                  <c:v>1988.5</c:v>
                </c:pt>
                <c:pt idx="30627">
                  <c:v>1526.79</c:v>
                </c:pt>
                <c:pt idx="30628">
                  <c:v>1606.5</c:v>
                </c:pt>
                <c:pt idx="30629">
                  <c:v>1982.32</c:v>
                </c:pt>
                <c:pt idx="30630">
                  <c:v>1321.5</c:v>
                </c:pt>
                <c:pt idx="30631">
                  <c:v>1568.22</c:v>
                </c:pt>
                <c:pt idx="30632">
                  <c:v>1901.39</c:v>
                </c:pt>
                <c:pt idx="30633">
                  <c:v>1957.59</c:v>
                </c:pt>
                <c:pt idx="30634">
                  <c:v>2186.62</c:v>
                </c:pt>
                <c:pt idx="30635">
                  <c:v>1987.17</c:v>
                </c:pt>
                <c:pt idx="30636">
                  <c:v>1865.96</c:v>
                </c:pt>
                <c:pt idx="30637">
                  <c:v>1565.2</c:v>
                </c:pt>
                <c:pt idx="30638">
                  <c:v>1949.65</c:v>
                </c:pt>
                <c:pt idx="30639">
                  <c:v>2354.9499999999998</c:v>
                </c:pt>
                <c:pt idx="30640">
                  <c:v>1569.94</c:v>
                </c:pt>
                <c:pt idx="30641">
                  <c:v>1007.49</c:v>
                </c:pt>
                <c:pt idx="30642">
                  <c:v>1317.76</c:v>
                </c:pt>
                <c:pt idx="30643">
                  <c:v>1740.78</c:v>
                </c:pt>
                <c:pt idx="30644">
                  <c:v>2154.61</c:v>
                </c:pt>
                <c:pt idx="30645">
                  <c:v>1111.82</c:v>
                </c:pt>
                <c:pt idx="30646">
                  <c:v>2418.58</c:v>
                </c:pt>
                <c:pt idx="30647">
                  <c:v>1422.9</c:v>
                </c:pt>
                <c:pt idx="30648">
                  <c:v>1801.92</c:v>
                </c:pt>
                <c:pt idx="30649">
                  <c:v>1739.27</c:v>
                </c:pt>
                <c:pt idx="30650">
                  <c:v>1933.22</c:v>
                </c:pt>
                <c:pt idx="30651">
                  <c:v>1642.42</c:v>
                </c:pt>
                <c:pt idx="30652">
                  <c:v>2298.36</c:v>
                </c:pt>
                <c:pt idx="30653">
                  <c:v>1870.99</c:v>
                </c:pt>
                <c:pt idx="30654">
                  <c:v>1606.1</c:v>
                </c:pt>
                <c:pt idx="30655">
                  <c:v>3899.23</c:v>
                </c:pt>
                <c:pt idx="30656">
                  <c:v>3010.63</c:v>
                </c:pt>
                <c:pt idx="30657">
                  <c:v>1391.53</c:v>
                </c:pt>
                <c:pt idx="30658">
                  <c:v>1407.64</c:v>
                </c:pt>
                <c:pt idx="30659">
                  <c:v>1816.15</c:v>
                </c:pt>
                <c:pt idx="30660">
                  <c:v>2060.87</c:v>
                </c:pt>
                <c:pt idx="30661">
                  <c:v>1675.06</c:v>
                </c:pt>
                <c:pt idx="30662">
                  <c:v>1297.31</c:v>
                </c:pt>
                <c:pt idx="30663">
                  <c:v>1863.02</c:v>
                </c:pt>
                <c:pt idx="30664">
                  <c:v>1802.22</c:v>
                </c:pt>
                <c:pt idx="30665">
                  <c:v>1686.22</c:v>
                </c:pt>
                <c:pt idx="30666">
                  <c:v>1739.77</c:v>
                </c:pt>
                <c:pt idx="30667">
                  <c:v>1608.01</c:v>
                </c:pt>
                <c:pt idx="30668">
                  <c:v>1527.26</c:v>
                </c:pt>
                <c:pt idx="30669">
                  <c:v>1298.31</c:v>
                </c:pt>
                <c:pt idx="30670">
                  <c:v>2993.09</c:v>
                </c:pt>
                <c:pt idx="30671">
                  <c:v>1843.62</c:v>
                </c:pt>
                <c:pt idx="30672">
                  <c:v>1798.4</c:v>
                </c:pt>
                <c:pt idx="30673">
                  <c:v>1653.99</c:v>
                </c:pt>
                <c:pt idx="30674">
                  <c:v>1926.7</c:v>
                </c:pt>
                <c:pt idx="30675">
                  <c:v>1467.86</c:v>
                </c:pt>
                <c:pt idx="30676">
                  <c:v>1675.94</c:v>
                </c:pt>
                <c:pt idx="30677">
                  <c:v>1943.45</c:v>
                </c:pt>
                <c:pt idx="30678">
                  <c:v>1418.22</c:v>
                </c:pt>
                <c:pt idx="30679">
                  <c:v>2262.44</c:v>
                </c:pt>
                <c:pt idx="30680">
                  <c:v>1454.63</c:v>
                </c:pt>
                <c:pt idx="30681">
                  <c:v>2266.81</c:v>
                </c:pt>
                <c:pt idx="30682">
                  <c:v>2275.1</c:v>
                </c:pt>
                <c:pt idx="30683">
                  <c:v>1340.98</c:v>
                </c:pt>
                <c:pt idx="30684">
                  <c:v>1552.82</c:v>
                </c:pt>
                <c:pt idx="30685">
                  <c:v>1726.61</c:v>
                </c:pt>
                <c:pt idx="30686">
                  <c:v>1205.5999999999999</c:v>
                </c:pt>
                <c:pt idx="30687">
                  <c:v>1138.49</c:v>
                </c:pt>
                <c:pt idx="30688">
                  <c:v>2764.22</c:v>
                </c:pt>
                <c:pt idx="30689">
                  <c:v>1769.82</c:v>
                </c:pt>
                <c:pt idx="30690">
                  <c:v>1565.64</c:v>
                </c:pt>
                <c:pt idx="30691">
                  <c:v>2401.96</c:v>
                </c:pt>
                <c:pt idx="30692">
                  <c:v>2018.08</c:v>
                </c:pt>
                <c:pt idx="30693">
                  <c:v>1612.13</c:v>
                </c:pt>
                <c:pt idx="30694">
                  <c:v>1699.49</c:v>
                </c:pt>
                <c:pt idx="30695">
                  <c:v>1942.52</c:v>
                </c:pt>
                <c:pt idx="30696">
                  <c:v>1802.67</c:v>
                </c:pt>
                <c:pt idx="30697">
                  <c:v>2089.58</c:v>
                </c:pt>
                <c:pt idx="30698">
                  <c:v>1979</c:v>
                </c:pt>
                <c:pt idx="30699">
                  <c:v>2726.62</c:v>
                </c:pt>
                <c:pt idx="30700">
                  <c:v>1312.86</c:v>
                </c:pt>
                <c:pt idx="30701">
                  <c:v>1625.31</c:v>
                </c:pt>
                <c:pt idx="30702">
                  <c:v>2002.66</c:v>
                </c:pt>
                <c:pt idx="30703">
                  <c:v>1019.51</c:v>
                </c:pt>
                <c:pt idx="30704">
                  <c:v>2163.4</c:v>
                </c:pt>
                <c:pt idx="30705">
                  <c:v>1901.63</c:v>
                </c:pt>
                <c:pt idx="30706">
                  <c:v>1796.51</c:v>
                </c:pt>
                <c:pt idx="30707">
                  <c:v>2082.0700000000002</c:v>
                </c:pt>
                <c:pt idx="30708">
                  <c:v>1647.22</c:v>
                </c:pt>
                <c:pt idx="30709">
                  <c:v>1169.74</c:v>
                </c:pt>
                <c:pt idx="30710">
                  <c:v>1983.8</c:v>
                </c:pt>
                <c:pt idx="30711">
                  <c:v>1688.06</c:v>
                </c:pt>
                <c:pt idx="30712">
                  <c:v>1258.9000000000001</c:v>
                </c:pt>
                <c:pt idx="30713">
                  <c:v>2320.92</c:v>
                </c:pt>
                <c:pt idx="30714">
                  <c:v>2412.36</c:v>
                </c:pt>
                <c:pt idx="30715">
                  <c:v>2196.6</c:v>
                </c:pt>
                <c:pt idx="30716">
                  <c:v>1036.74</c:v>
                </c:pt>
                <c:pt idx="30717">
                  <c:v>2000.04</c:v>
                </c:pt>
                <c:pt idx="30718">
                  <c:v>1762.06</c:v>
                </c:pt>
                <c:pt idx="30719">
                  <c:v>1424.21</c:v>
                </c:pt>
                <c:pt idx="30720">
                  <c:v>1592.56</c:v>
                </c:pt>
                <c:pt idx="30721">
                  <c:v>2113.61</c:v>
                </c:pt>
                <c:pt idx="30722">
                  <c:v>1228.1300000000001</c:v>
                </c:pt>
                <c:pt idx="30723">
                  <c:v>1783.98</c:v>
                </c:pt>
                <c:pt idx="30724">
                  <c:v>2151.16</c:v>
                </c:pt>
                <c:pt idx="30725">
                  <c:v>1499.14</c:v>
                </c:pt>
                <c:pt idx="30726">
                  <c:v>1380.71</c:v>
                </c:pt>
                <c:pt idx="30727">
                  <c:v>1822.65</c:v>
                </c:pt>
                <c:pt idx="30728">
                  <c:v>1808.56</c:v>
                </c:pt>
                <c:pt idx="30729">
                  <c:v>1457.31</c:v>
                </c:pt>
                <c:pt idx="30730">
                  <c:v>1977.56</c:v>
                </c:pt>
                <c:pt idx="30731">
                  <c:v>1711.87</c:v>
                </c:pt>
                <c:pt idx="30732">
                  <c:v>2475.9499999999998</c:v>
                </c:pt>
                <c:pt idx="30733">
                  <c:v>1439.17</c:v>
                </c:pt>
                <c:pt idx="30734">
                  <c:v>1799.74</c:v>
                </c:pt>
                <c:pt idx="30735">
                  <c:v>1529.73</c:v>
                </c:pt>
                <c:pt idx="30736">
                  <c:v>2159.0300000000002</c:v>
                </c:pt>
                <c:pt idx="30737">
                  <c:v>1865.27</c:v>
                </c:pt>
                <c:pt idx="30738">
                  <c:v>2010.05</c:v>
                </c:pt>
                <c:pt idx="30739">
                  <c:v>2073.7800000000002</c:v>
                </c:pt>
                <c:pt idx="30740">
                  <c:v>5013.95</c:v>
                </c:pt>
                <c:pt idx="30741">
                  <c:v>2892.47</c:v>
                </c:pt>
                <c:pt idx="30742">
                  <c:v>2109.8200000000002</c:v>
                </c:pt>
                <c:pt idx="30743">
                  <c:v>2086.4899999999998</c:v>
                </c:pt>
                <c:pt idx="30744">
                  <c:v>1414.93</c:v>
                </c:pt>
                <c:pt idx="30745">
                  <c:v>1594.59</c:v>
                </c:pt>
                <c:pt idx="30746">
                  <c:v>1805.72</c:v>
                </c:pt>
                <c:pt idx="30747">
                  <c:v>2757.35</c:v>
                </c:pt>
                <c:pt idx="30748">
                  <c:v>1627.68</c:v>
                </c:pt>
                <c:pt idx="30749">
                  <c:v>1746.19</c:v>
                </c:pt>
                <c:pt idx="30750">
                  <c:v>1790.76</c:v>
                </c:pt>
                <c:pt idx="30751">
                  <c:v>1772.03</c:v>
                </c:pt>
                <c:pt idx="30752">
                  <c:v>1687.32</c:v>
                </c:pt>
                <c:pt idx="30753">
                  <c:v>1286.8599999999999</c:v>
                </c:pt>
                <c:pt idx="30754">
                  <c:v>1582.29</c:v>
                </c:pt>
                <c:pt idx="30755">
                  <c:v>1389.05</c:v>
                </c:pt>
                <c:pt idx="30756">
                  <c:v>1276.47</c:v>
                </c:pt>
                <c:pt idx="30757">
                  <c:v>1560.98</c:v>
                </c:pt>
                <c:pt idx="30758">
                  <c:v>1561.44</c:v>
                </c:pt>
                <c:pt idx="30759">
                  <c:v>1831.72</c:v>
                </c:pt>
                <c:pt idx="30760">
                  <c:v>4754.76</c:v>
                </c:pt>
                <c:pt idx="30761">
                  <c:v>6193.31</c:v>
                </c:pt>
                <c:pt idx="30762">
                  <c:v>3502.4</c:v>
                </c:pt>
                <c:pt idx="30763">
                  <c:v>3568.34</c:v>
                </c:pt>
                <c:pt idx="30764">
                  <c:v>6641.49</c:v>
                </c:pt>
                <c:pt idx="30765">
                  <c:v>6293.41</c:v>
                </c:pt>
                <c:pt idx="30766">
                  <c:v>3385.27</c:v>
                </c:pt>
                <c:pt idx="30767">
                  <c:v>2638</c:v>
                </c:pt>
                <c:pt idx="30768">
                  <c:v>1549.54</c:v>
                </c:pt>
                <c:pt idx="30769">
                  <c:v>2174.11</c:v>
                </c:pt>
                <c:pt idx="30770">
                  <c:v>3446.78</c:v>
                </c:pt>
                <c:pt idx="30771">
                  <c:v>1682.31</c:v>
                </c:pt>
                <c:pt idx="30772">
                  <c:v>2086.1999999999998</c:v>
                </c:pt>
                <c:pt idx="30773">
                  <c:v>1661.64</c:v>
                </c:pt>
                <c:pt idx="30774">
                  <c:v>1606.15</c:v>
                </c:pt>
                <c:pt idx="30775">
                  <c:v>1141.58</c:v>
                </c:pt>
                <c:pt idx="30776">
                  <c:v>1952.18</c:v>
                </c:pt>
                <c:pt idx="30777">
                  <c:v>1844.32</c:v>
                </c:pt>
                <c:pt idx="30778">
                  <c:v>2219.5300000000002</c:v>
                </c:pt>
                <c:pt idx="30779">
                  <c:v>5250.97</c:v>
                </c:pt>
                <c:pt idx="30780">
                  <c:v>2987.51</c:v>
                </c:pt>
                <c:pt idx="30781">
                  <c:v>4173.2</c:v>
                </c:pt>
                <c:pt idx="30782">
                  <c:v>3181.47</c:v>
                </c:pt>
                <c:pt idx="30783">
                  <c:v>2230.3200000000002</c:v>
                </c:pt>
                <c:pt idx="30784">
                  <c:v>1545.59</c:v>
                </c:pt>
                <c:pt idx="30785">
                  <c:v>1551.13</c:v>
                </c:pt>
                <c:pt idx="30786">
                  <c:v>1437.15</c:v>
                </c:pt>
                <c:pt idx="30787">
                  <c:v>991.72</c:v>
                </c:pt>
                <c:pt idx="30788">
                  <c:v>1956.3</c:v>
                </c:pt>
                <c:pt idx="30789">
                  <c:v>1544.31</c:v>
                </c:pt>
                <c:pt idx="30790">
                  <c:v>2464.59</c:v>
                </c:pt>
                <c:pt idx="30791">
                  <c:v>1917.11</c:v>
                </c:pt>
                <c:pt idx="30792">
                  <c:v>1774.41</c:v>
                </c:pt>
                <c:pt idx="30793">
                  <c:v>1772.76</c:v>
                </c:pt>
                <c:pt idx="30794">
                  <c:v>1635.45</c:v>
                </c:pt>
                <c:pt idx="30795">
                  <c:v>1833.95</c:v>
                </c:pt>
                <c:pt idx="30796">
                  <c:v>2306.9499999999998</c:v>
                </c:pt>
                <c:pt idx="30797">
                  <c:v>1714.45</c:v>
                </c:pt>
                <c:pt idx="30798">
                  <c:v>1827.79</c:v>
                </c:pt>
                <c:pt idx="30799">
                  <c:v>1799.33</c:v>
                </c:pt>
                <c:pt idx="30800">
                  <c:v>2047.08</c:v>
                </c:pt>
                <c:pt idx="30801">
                  <c:v>1834.1</c:v>
                </c:pt>
                <c:pt idx="30802">
                  <c:v>1975.3</c:v>
                </c:pt>
                <c:pt idx="30803">
                  <c:v>2000.58</c:v>
                </c:pt>
                <c:pt idx="30804">
                  <c:v>1703.46</c:v>
                </c:pt>
                <c:pt idx="30805">
                  <c:v>1150.3699999999999</c:v>
                </c:pt>
                <c:pt idx="30806">
                  <c:v>1925.36</c:v>
                </c:pt>
                <c:pt idx="30807">
                  <c:v>2051.81</c:v>
                </c:pt>
                <c:pt idx="30808">
                  <c:v>1843.06</c:v>
                </c:pt>
                <c:pt idx="30809">
                  <c:v>2475.2199999999998</c:v>
                </c:pt>
                <c:pt idx="30810">
                  <c:v>2438</c:v>
                </c:pt>
                <c:pt idx="30811">
                  <c:v>1627.97</c:v>
                </c:pt>
                <c:pt idx="30812">
                  <c:v>1707.25</c:v>
                </c:pt>
                <c:pt idx="30813">
                  <c:v>1592.41</c:v>
                </c:pt>
                <c:pt idx="30814">
                  <c:v>1398.94</c:v>
                </c:pt>
                <c:pt idx="30815">
                  <c:v>2218.4299999999998</c:v>
                </c:pt>
                <c:pt idx="30816">
                  <c:v>1634.93</c:v>
                </c:pt>
                <c:pt idx="30817">
                  <c:v>1356.72</c:v>
                </c:pt>
                <c:pt idx="30818">
                  <c:v>2527.02</c:v>
                </c:pt>
                <c:pt idx="30819">
                  <c:v>2112.63</c:v>
                </c:pt>
                <c:pt idx="30820">
                  <c:v>1681.59</c:v>
                </c:pt>
                <c:pt idx="30821">
                  <c:v>1776.19</c:v>
                </c:pt>
                <c:pt idx="30822">
                  <c:v>1949.15</c:v>
                </c:pt>
                <c:pt idx="30823">
                  <c:v>1869.69</c:v>
                </c:pt>
                <c:pt idx="30824">
                  <c:v>2199.64</c:v>
                </c:pt>
                <c:pt idx="30825">
                  <c:v>1942.8</c:v>
                </c:pt>
                <c:pt idx="30826">
                  <c:v>2167.6799999999998</c:v>
                </c:pt>
                <c:pt idx="30827">
                  <c:v>1565.34</c:v>
                </c:pt>
                <c:pt idx="30828">
                  <c:v>3637.79</c:v>
                </c:pt>
                <c:pt idx="30829">
                  <c:v>1303.53</c:v>
                </c:pt>
                <c:pt idx="30830">
                  <c:v>2006.22</c:v>
                </c:pt>
                <c:pt idx="30831">
                  <c:v>2128.75</c:v>
                </c:pt>
                <c:pt idx="30832">
                  <c:v>2352.21</c:v>
                </c:pt>
                <c:pt idx="30833">
                  <c:v>3144.29</c:v>
                </c:pt>
                <c:pt idx="30834">
                  <c:v>2832.58</c:v>
                </c:pt>
                <c:pt idx="30835">
                  <c:v>2241.9</c:v>
                </c:pt>
                <c:pt idx="30836">
                  <c:v>2266.5100000000002</c:v>
                </c:pt>
                <c:pt idx="30837">
                  <c:v>1941.1</c:v>
                </c:pt>
                <c:pt idx="30838">
                  <c:v>2178.9299999999998</c:v>
                </c:pt>
                <c:pt idx="30839">
                  <c:v>2307.86</c:v>
                </c:pt>
                <c:pt idx="30840">
                  <c:v>2070.0300000000002</c:v>
                </c:pt>
                <c:pt idx="30841">
                  <c:v>2441.54</c:v>
                </c:pt>
                <c:pt idx="30842">
                  <c:v>2410.21</c:v>
                </c:pt>
                <c:pt idx="30843">
                  <c:v>2610.09</c:v>
                </c:pt>
                <c:pt idx="30844">
                  <c:v>1914.66</c:v>
                </c:pt>
                <c:pt idx="30845">
                  <c:v>1829.32</c:v>
                </c:pt>
                <c:pt idx="30846">
                  <c:v>2031.5</c:v>
                </c:pt>
                <c:pt idx="30847">
                  <c:v>2448.2600000000002</c:v>
                </c:pt>
                <c:pt idx="30848">
                  <c:v>2272.6999999999998</c:v>
                </c:pt>
                <c:pt idx="30849">
                  <c:v>3249.27</c:v>
                </c:pt>
                <c:pt idx="30850">
                  <c:v>1816.79</c:v>
                </c:pt>
                <c:pt idx="30851">
                  <c:v>3422.98</c:v>
                </c:pt>
                <c:pt idx="30852">
                  <c:v>6233.45</c:v>
                </c:pt>
                <c:pt idx="30853">
                  <c:v>5610.3</c:v>
                </c:pt>
                <c:pt idx="30854">
                  <c:v>5444.95</c:v>
                </c:pt>
                <c:pt idx="30855">
                  <c:v>6495.78</c:v>
                </c:pt>
                <c:pt idx="30856">
                  <c:v>5599.36</c:v>
                </c:pt>
                <c:pt idx="30857">
                  <c:v>6746.34</c:v>
                </c:pt>
                <c:pt idx="30858">
                  <c:v>2831.19</c:v>
                </c:pt>
                <c:pt idx="30859">
                  <c:v>4704.45</c:v>
                </c:pt>
                <c:pt idx="30860">
                  <c:v>4984.79</c:v>
                </c:pt>
                <c:pt idx="30861">
                  <c:v>3693.69</c:v>
                </c:pt>
                <c:pt idx="30862">
                  <c:v>6333.89</c:v>
                </c:pt>
                <c:pt idx="30863">
                  <c:v>6124.53</c:v>
                </c:pt>
                <c:pt idx="30864">
                  <c:v>4436.84</c:v>
                </c:pt>
                <c:pt idx="30865">
                  <c:v>5480.31</c:v>
                </c:pt>
                <c:pt idx="30866">
                  <c:v>3563.45</c:v>
                </c:pt>
                <c:pt idx="30867">
                  <c:v>4958.29</c:v>
                </c:pt>
                <c:pt idx="30868">
                  <c:v>3879.42</c:v>
                </c:pt>
                <c:pt idx="30869">
                  <c:v>9665.4599999999991</c:v>
                </c:pt>
                <c:pt idx="30870">
                  <c:v>4070</c:v>
                </c:pt>
                <c:pt idx="30871">
                  <c:v>3969.2</c:v>
                </c:pt>
                <c:pt idx="30872">
                  <c:v>2294.35</c:v>
                </c:pt>
                <c:pt idx="30873">
                  <c:v>2233.79</c:v>
                </c:pt>
                <c:pt idx="30874">
                  <c:v>4171.54</c:v>
                </c:pt>
                <c:pt idx="30875">
                  <c:v>3926.26</c:v>
                </c:pt>
                <c:pt idx="30876">
                  <c:v>1993.23</c:v>
                </c:pt>
                <c:pt idx="30877">
                  <c:v>4243</c:v>
                </c:pt>
                <c:pt idx="30878">
                  <c:v>4440.8</c:v>
                </c:pt>
                <c:pt idx="30879">
                  <c:v>6781.78</c:v>
                </c:pt>
                <c:pt idx="30880">
                  <c:v>7669.54</c:v>
                </c:pt>
                <c:pt idx="30881">
                  <c:v>4532.16</c:v>
                </c:pt>
                <c:pt idx="30882">
                  <c:v>5022.88</c:v>
                </c:pt>
                <c:pt idx="30883">
                  <c:v>5355.54</c:v>
                </c:pt>
                <c:pt idx="30884">
                  <c:v>7684.85</c:v>
                </c:pt>
                <c:pt idx="30885">
                  <c:v>6353.3</c:v>
                </c:pt>
                <c:pt idx="30886">
                  <c:v>4020.88</c:v>
                </c:pt>
                <c:pt idx="30887">
                  <c:v>4049.18</c:v>
                </c:pt>
                <c:pt idx="30888">
                  <c:v>5417.35</c:v>
                </c:pt>
                <c:pt idx="30889">
                  <c:v>3593.47</c:v>
                </c:pt>
                <c:pt idx="30890">
                  <c:v>3568.03</c:v>
                </c:pt>
                <c:pt idx="30891">
                  <c:v>2189.12</c:v>
                </c:pt>
                <c:pt idx="30892">
                  <c:v>2351.63</c:v>
                </c:pt>
                <c:pt idx="30893">
                  <c:v>5325.4</c:v>
                </c:pt>
                <c:pt idx="30894">
                  <c:v>6154.97</c:v>
                </c:pt>
                <c:pt idx="30895">
                  <c:v>7584.57</c:v>
                </c:pt>
                <c:pt idx="30896">
                  <c:v>6959.14</c:v>
                </c:pt>
                <c:pt idx="30897">
                  <c:v>7431.79</c:v>
                </c:pt>
                <c:pt idx="30898">
                  <c:v>6513.57</c:v>
                </c:pt>
                <c:pt idx="30899">
                  <c:v>7465.52</c:v>
                </c:pt>
                <c:pt idx="30900">
                  <c:v>8705</c:v>
                </c:pt>
                <c:pt idx="30901">
                  <c:v>6540.87</c:v>
                </c:pt>
                <c:pt idx="30902">
                  <c:v>5245.18</c:v>
                </c:pt>
                <c:pt idx="30903">
                  <c:v>5733.16</c:v>
                </c:pt>
                <c:pt idx="30904">
                  <c:v>5934.68</c:v>
                </c:pt>
                <c:pt idx="30905">
                  <c:v>4163.79</c:v>
                </c:pt>
                <c:pt idx="30906">
                  <c:v>13208.3</c:v>
                </c:pt>
                <c:pt idx="30907">
                  <c:v>5301.6</c:v>
                </c:pt>
                <c:pt idx="30908">
                  <c:v>6227.27</c:v>
                </c:pt>
                <c:pt idx="30909">
                  <c:v>9062.11</c:v>
                </c:pt>
                <c:pt idx="30910">
                  <c:v>6333.67</c:v>
                </c:pt>
                <c:pt idx="30911">
                  <c:v>6158.58</c:v>
                </c:pt>
                <c:pt idx="30912">
                  <c:v>7189.91</c:v>
                </c:pt>
                <c:pt idx="30913">
                  <c:v>8087.01</c:v>
                </c:pt>
                <c:pt idx="30914">
                  <c:v>7038.13</c:v>
                </c:pt>
                <c:pt idx="30915">
                  <c:v>6594.92</c:v>
                </c:pt>
                <c:pt idx="30916">
                  <c:v>8316.25</c:v>
                </c:pt>
                <c:pt idx="30917">
                  <c:v>7318.83</c:v>
                </c:pt>
                <c:pt idx="30918">
                  <c:v>7562.72</c:v>
                </c:pt>
                <c:pt idx="30919">
                  <c:v>4257.1000000000004</c:v>
                </c:pt>
                <c:pt idx="30920">
                  <c:v>5304.68</c:v>
                </c:pt>
                <c:pt idx="30921">
                  <c:v>3971.3</c:v>
                </c:pt>
                <c:pt idx="30922">
                  <c:v>4073.14</c:v>
                </c:pt>
                <c:pt idx="30923">
                  <c:v>1135.7</c:v>
                </c:pt>
                <c:pt idx="30924">
                  <c:v>390.79</c:v>
                </c:pt>
                <c:pt idx="30925">
                  <c:v>6067.99</c:v>
                </c:pt>
                <c:pt idx="30926">
                  <c:v>4439.2299999999996</c:v>
                </c:pt>
                <c:pt idx="30927">
                  <c:v>2361.3000000000002</c:v>
                </c:pt>
                <c:pt idx="30928">
                  <c:v>4608.75</c:v>
                </c:pt>
                <c:pt idx="30929">
                  <c:v>2743.57</c:v>
                </c:pt>
                <c:pt idx="30930">
                  <c:v>4271.3100000000004</c:v>
                </c:pt>
                <c:pt idx="30931">
                  <c:v>3981.12</c:v>
                </c:pt>
                <c:pt idx="30932">
                  <c:v>6298.47</c:v>
                </c:pt>
                <c:pt idx="30933">
                  <c:v>4501.2700000000004</c:v>
                </c:pt>
                <c:pt idx="30934">
                  <c:v>4211.07</c:v>
                </c:pt>
                <c:pt idx="30935">
                  <c:v>8589.57</c:v>
                </c:pt>
                <c:pt idx="30936">
                  <c:v>5120.72</c:v>
                </c:pt>
                <c:pt idx="30937">
                  <c:v>2667.88</c:v>
                </c:pt>
                <c:pt idx="30938">
                  <c:v>5521.5</c:v>
                </c:pt>
                <c:pt idx="30939">
                  <c:v>5390.68</c:v>
                </c:pt>
                <c:pt idx="30940">
                  <c:v>8093.1</c:v>
                </c:pt>
                <c:pt idx="30941">
                  <c:v>5463.26</c:v>
                </c:pt>
                <c:pt idx="30942">
                  <c:v>4974.82</c:v>
                </c:pt>
                <c:pt idx="30943">
                  <c:v>8788.09</c:v>
                </c:pt>
                <c:pt idx="30944">
                  <c:v>8323.01</c:v>
                </c:pt>
                <c:pt idx="30945">
                  <c:v>8178.18</c:v>
                </c:pt>
                <c:pt idx="30946">
                  <c:v>5970.04</c:v>
                </c:pt>
                <c:pt idx="30947">
                  <c:v>5707.15</c:v>
                </c:pt>
                <c:pt idx="30948">
                  <c:v>6813.11</c:v>
                </c:pt>
                <c:pt idx="30949">
                  <c:v>5382.83</c:v>
                </c:pt>
                <c:pt idx="30950">
                  <c:v>1951.04</c:v>
                </c:pt>
                <c:pt idx="30951">
                  <c:v>4109.28</c:v>
                </c:pt>
                <c:pt idx="30952">
                  <c:v>3341.92</c:v>
                </c:pt>
                <c:pt idx="30953">
                  <c:v>1702.32</c:v>
                </c:pt>
                <c:pt idx="30954">
                  <c:v>5050.1000000000004</c:v>
                </c:pt>
                <c:pt idx="30955">
                  <c:v>7040.41</c:v>
                </c:pt>
                <c:pt idx="30956">
                  <c:v>3843.44</c:v>
                </c:pt>
                <c:pt idx="30957">
                  <c:v>4597.92</c:v>
                </c:pt>
                <c:pt idx="30958">
                  <c:v>6150.8</c:v>
                </c:pt>
                <c:pt idx="30959">
                  <c:v>10220.700000000001</c:v>
                </c:pt>
                <c:pt idx="30960">
                  <c:v>5962.53</c:v>
                </c:pt>
                <c:pt idx="30961">
                  <c:v>6524.49</c:v>
                </c:pt>
                <c:pt idx="30962">
                  <c:v>4635.79</c:v>
                </c:pt>
                <c:pt idx="30963">
                  <c:v>4304.6099999999997</c:v>
                </c:pt>
                <c:pt idx="30964">
                  <c:v>2395.58</c:v>
                </c:pt>
                <c:pt idx="30965">
                  <c:v>3947.59</c:v>
                </c:pt>
                <c:pt idx="30966">
                  <c:v>5555.44</c:v>
                </c:pt>
                <c:pt idx="30967">
                  <c:v>1191.02</c:v>
                </c:pt>
                <c:pt idx="30968">
                  <c:v>1757</c:v>
                </c:pt>
                <c:pt idx="30969">
                  <c:v>6498.54</c:v>
                </c:pt>
                <c:pt idx="30970">
                  <c:v>2474.67</c:v>
                </c:pt>
                <c:pt idx="30971">
                  <c:v>2317.96</c:v>
                </c:pt>
                <c:pt idx="30972">
                  <c:v>7543.63</c:v>
                </c:pt>
                <c:pt idx="30973">
                  <c:v>7827.93</c:v>
                </c:pt>
                <c:pt idx="30974">
                  <c:v>5096.4799999999996</c:v>
                </c:pt>
                <c:pt idx="30975">
                  <c:v>6450.62</c:v>
                </c:pt>
                <c:pt idx="30976">
                  <c:v>7800.71</c:v>
                </c:pt>
                <c:pt idx="30977">
                  <c:v>7338.29</c:v>
                </c:pt>
                <c:pt idx="30978">
                  <c:v>3167.36</c:v>
                </c:pt>
                <c:pt idx="30979">
                  <c:v>569.54</c:v>
                </c:pt>
                <c:pt idx="30980">
                  <c:v>257.07</c:v>
                </c:pt>
                <c:pt idx="30981">
                  <c:v>1040.5</c:v>
                </c:pt>
                <c:pt idx="30982">
                  <c:v>3154.16</c:v>
                </c:pt>
                <c:pt idx="30983">
                  <c:v>3043.5</c:v>
                </c:pt>
                <c:pt idx="30984">
                  <c:v>4784.47</c:v>
                </c:pt>
                <c:pt idx="30985">
                  <c:v>3653.78</c:v>
                </c:pt>
                <c:pt idx="30986">
                  <c:v>3532.18</c:v>
                </c:pt>
                <c:pt idx="30987">
                  <c:v>4835.54</c:v>
                </c:pt>
                <c:pt idx="30988">
                  <c:v>6697.7</c:v>
                </c:pt>
                <c:pt idx="30989">
                  <c:v>5138.5</c:v>
                </c:pt>
                <c:pt idx="30990">
                  <c:v>3780.06</c:v>
                </c:pt>
                <c:pt idx="30991">
                  <c:v>4467.2</c:v>
                </c:pt>
                <c:pt idx="30992">
                  <c:v>5895.15</c:v>
                </c:pt>
                <c:pt idx="30993">
                  <c:v>4589.8599999999997</c:v>
                </c:pt>
                <c:pt idx="30994">
                  <c:v>7919.6</c:v>
                </c:pt>
                <c:pt idx="30995">
                  <c:v>3167.17</c:v>
                </c:pt>
                <c:pt idx="30996">
                  <c:v>7117.3</c:v>
                </c:pt>
                <c:pt idx="30997">
                  <c:v>6665.32</c:v>
                </c:pt>
                <c:pt idx="30998">
                  <c:v>6446.18</c:v>
                </c:pt>
                <c:pt idx="30999">
                  <c:v>5687.92</c:v>
                </c:pt>
                <c:pt idx="31000">
                  <c:v>5396.14</c:v>
                </c:pt>
                <c:pt idx="31001">
                  <c:v>6175.69</c:v>
                </c:pt>
                <c:pt idx="31002">
                  <c:v>3295.08</c:v>
                </c:pt>
                <c:pt idx="31003">
                  <c:v>7698.48</c:v>
                </c:pt>
                <c:pt idx="31004">
                  <c:v>4766.13</c:v>
                </c:pt>
                <c:pt idx="31005">
                  <c:v>5179.33</c:v>
                </c:pt>
                <c:pt idx="31006">
                  <c:v>4273.72</c:v>
                </c:pt>
                <c:pt idx="31007">
                  <c:v>5066.12</c:v>
                </c:pt>
                <c:pt idx="31008">
                  <c:v>5461.69</c:v>
                </c:pt>
                <c:pt idx="31009">
                  <c:v>5855.63</c:v>
                </c:pt>
                <c:pt idx="31010">
                  <c:v>5938.34</c:v>
                </c:pt>
                <c:pt idx="31011">
                  <c:v>3586.81</c:v>
                </c:pt>
                <c:pt idx="31012">
                  <c:v>1482.26</c:v>
                </c:pt>
                <c:pt idx="31013">
                  <c:v>7606.35</c:v>
                </c:pt>
                <c:pt idx="31014">
                  <c:v>6222.26</c:v>
                </c:pt>
                <c:pt idx="31015">
                  <c:v>3671.48</c:v>
                </c:pt>
                <c:pt idx="31016">
                  <c:v>4743.6000000000004</c:v>
                </c:pt>
                <c:pt idx="31017">
                  <c:v>7144.59</c:v>
                </c:pt>
                <c:pt idx="31018">
                  <c:v>5104.5200000000004</c:v>
                </c:pt>
                <c:pt idx="31019">
                  <c:v>5066.78</c:v>
                </c:pt>
                <c:pt idx="31020">
                  <c:v>6384.14</c:v>
                </c:pt>
                <c:pt idx="31021">
                  <c:v>4439.76</c:v>
                </c:pt>
                <c:pt idx="31022">
                  <c:v>9441.68</c:v>
                </c:pt>
                <c:pt idx="31023">
                  <c:v>5724.47</c:v>
                </c:pt>
                <c:pt idx="31024">
                  <c:v>6377.3</c:v>
                </c:pt>
                <c:pt idx="31025">
                  <c:v>6427.68</c:v>
                </c:pt>
                <c:pt idx="31026">
                  <c:v>12091.91</c:v>
                </c:pt>
                <c:pt idx="31027">
                  <c:v>10218.9</c:v>
                </c:pt>
                <c:pt idx="31028">
                  <c:v>5481.85</c:v>
                </c:pt>
                <c:pt idx="31029">
                  <c:v>2567.52</c:v>
                </c:pt>
                <c:pt idx="31030">
                  <c:v>7841.74</c:v>
                </c:pt>
                <c:pt idx="31031">
                  <c:v>4864.68</c:v>
                </c:pt>
                <c:pt idx="31032">
                  <c:v>4314.6099999999997</c:v>
                </c:pt>
                <c:pt idx="31033">
                  <c:v>4961.2299999999996</c:v>
                </c:pt>
                <c:pt idx="31034">
                  <c:v>6633.34</c:v>
                </c:pt>
                <c:pt idx="31035">
                  <c:v>3062.91</c:v>
                </c:pt>
                <c:pt idx="31036">
                  <c:v>5449.6</c:v>
                </c:pt>
                <c:pt idx="31037">
                  <c:v>6331.36</c:v>
                </c:pt>
                <c:pt idx="31038">
                  <c:v>3157.48</c:v>
                </c:pt>
                <c:pt idx="31039">
                  <c:v>3961.54</c:v>
                </c:pt>
                <c:pt idx="31040">
                  <c:v>4121.91</c:v>
                </c:pt>
                <c:pt idx="31041">
                  <c:v>752.4</c:v>
                </c:pt>
                <c:pt idx="31042">
                  <c:v>7902.18</c:v>
                </c:pt>
                <c:pt idx="31043">
                  <c:v>3889.7</c:v>
                </c:pt>
                <c:pt idx="31044">
                  <c:v>5523.02</c:v>
                </c:pt>
                <c:pt idx="31045">
                  <c:v>2605.75</c:v>
                </c:pt>
                <c:pt idx="31046">
                  <c:v>5255.98</c:v>
                </c:pt>
                <c:pt idx="31047">
                  <c:v>5548.83</c:v>
                </c:pt>
                <c:pt idx="31048">
                  <c:v>8031.08</c:v>
                </c:pt>
                <c:pt idx="31049">
                  <c:v>6734.73</c:v>
                </c:pt>
                <c:pt idx="31050">
                  <c:v>8338.09</c:v>
                </c:pt>
                <c:pt idx="31051">
                  <c:v>6912.67</c:v>
                </c:pt>
                <c:pt idx="31052">
                  <c:v>5639.2</c:v>
                </c:pt>
                <c:pt idx="31053">
                  <c:v>6871.87</c:v>
                </c:pt>
                <c:pt idx="31054">
                  <c:v>3200.26</c:v>
                </c:pt>
                <c:pt idx="31055">
                  <c:v>3270.74</c:v>
                </c:pt>
                <c:pt idx="31056">
                  <c:v>5573.96</c:v>
                </c:pt>
                <c:pt idx="31057">
                  <c:v>3752.39</c:v>
                </c:pt>
                <c:pt idx="31058">
                  <c:v>3827.24</c:v>
                </c:pt>
                <c:pt idx="31059">
                  <c:v>4418.0200000000004</c:v>
                </c:pt>
                <c:pt idx="31060">
                  <c:v>4342.3500000000004</c:v>
                </c:pt>
                <c:pt idx="31061">
                  <c:v>5640.26</c:v>
                </c:pt>
                <c:pt idx="31062">
                  <c:v>5166.8999999999996</c:v>
                </c:pt>
                <c:pt idx="31063">
                  <c:v>3662.17</c:v>
                </c:pt>
                <c:pt idx="31064">
                  <c:v>2941.25</c:v>
                </c:pt>
                <c:pt idx="31065">
                  <c:v>5813.1</c:v>
                </c:pt>
                <c:pt idx="31066">
                  <c:v>6054.14</c:v>
                </c:pt>
                <c:pt idx="31067">
                  <c:v>4350.75</c:v>
                </c:pt>
                <c:pt idx="31068">
                  <c:v>4830.3599999999997</c:v>
                </c:pt>
                <c:pt idx="31069">
                  <c:v>4836.76</c:v>
                </c:pt>
                <c:pt idx="31070">
                  <c:v>6178.26</c:v>
                </c:pt>
                <c:pt idx="31071">
                  <c:v>6061.03</c:v>
                </c:pt>
                <c:pt idx="31072">
                  <c:v>4649.1099999999997</c:v>
                </c:pt>
                <c:pt idx="31073">
                  <c:v>4330.3</c:v>
                </c:pt>
                <c:pt idx="31074">
                  <c:v>3907.34</c:v>
                </c:pt>
                <c:pt idx="31075">
                  <c:v>2788.49</c:v>
                </c:pt>
                <c:pt idx="31076">
                  <c:v>2754.26</c:v>
                </c:pt>
                <c:pt idx="31077">
                  <c:v>3621.86</c:v>
                </c:pt>
                <c:pt idx="31078">
                  <c:v>5138.03</c:v>
                </c:pt>
                <c:pt idx="31079">
                  <c:v>4236.0200000000004</c:v>
                </c:pt>
                <c:pt idx="31080">
                  <c:v>6527.79</c:v>
                </c:pt>
                <c:pt idx="31081">
                  <c:v>4048.06</c:v>
                </c:pt>
                <c:pt idx="31082">
                  <c:v>3977.5</c:v>
                </c:pt>
                <c:pt idx="31083">
                  <c:v>2431.65</c:v>
                </c:pt>
                <c:pt idx="31084">
                  <c:v>4884.37</c:v>
                </c:pt>
                <c:pt idx="31085">
                  <c:v>5960.44</c:v>
                </c:pt>
                <c:pt idx="31086">
                  <c:v>6040.78</c:v>
                </c:pt>
                <c:pt idx="31087">
                  <c:v>6338.79</c:v>
                </c:pt>
                <c:pt idx="31088">
                  <c:v>6043.28</c:v>
                </c:pt>
                <c:pt idx="31089">
                  <c:v>4005.14</c:v>
                </c:pt>
                <c:pt idx="31090">
                  <c:v>5090.28</c:v>
                </c:pt>
                <c:pt idx="31091">
                  <c:v>4553.88</c:v>
                </c:pt>
                <c:pt idx="31092">
                  <c:v>4400.3500000000004</c:v>
                </c:pt>
                <c:pt idx="31093">
                  <c:v>3528.31</c:v>
                </c:pt>
                <c:pt idx="31094">
                  <c:v>3525.24</c:v>
                </c:pt>
                <c:pt idx="31095">
                  <c:v>5062.01</c:v>
                </c:pt>
                <c:pt idx="31096">
                  <c:v>5100.34</c:v>
                </c:pt>
                <c:pt idx="31097">
                  <c:v>4295.82</c:v>
                </c:pt>
                <c:pt idx="31098">
                  <c:v>4171.38</c:v>
                </c:pt>
                <c:pt idx="31099">
                  <c:v>4824.0600000000004</c:v>
                </c:pt>
                <c:pt idx="31100">
                  <c:v>6020.28</c:v>
                </c:pt>
                <c:pt idx="31101">
                  <c:v>7181</c:v>
                </c:pt>
                <c:pt idx="31102">
                  <c:v>3054.8</c:v>
                </c:pt>
                <c:pt idx="31103">
                  <c:v>1943.37</c:v>
                </c:pt>
                <c:pt idx="31104">
                  <c:v>3146.02</c:v>
                </c:pt>
                <c:pt idx="31105">
                  <c:v>4090.11</c:v>
                </c:pt>
                <c:pt idx="31106">
                  <c:v>4456</c:v>
                </c:pt>
                <c:pt idx="31107">
                  <c:v>4454.8</c:v>
                </c:pt>
                <c:pt idx="31108">
                  <c:v>2178.65</c:v>
                </c:pt>
                <c:pt idx="31109">
                  <c:v>5125.09</c:v>
                </c:pt>
                <c:pt idx="31110">
                  <c:v>4923.78</c:v>
                </c:pt>
                <c:pt idx="31111">
                  <c:v>2914.66</c:v>
                </c:pt>
                <c:pt idx="31112">
                  <c:v>4425.91</c:v>
                </c:pt>
                <c:pt idx="31113">
                  <c:v>4718.25</c:v>
                </c:pt>
                <c:pt idx="31114">
                  <c:v>318.24</c:v>
                </c:pt>
                <c:pt idx="31115">
                  <c:v>821.04</c:v>
                </c:pt>
                <c:pt idx="31116">
                  <c:v>3877.92</c:v>
                </c:pt>
                <c:pt idx="31117">
                  <c:v>2171.5100000000002</c:v>
                </c:pt>
                <c:pt idx="31118">
                  <c:v>4341.46</c:v>
                </c:pt>
                <c:pt idx="31119">
                  <c:v>8895.69</c:v>
                </c:pt>
                <c:pt idx="31120">
                  <c:v>5714.72</c:v>
                </c:pt>
                <c:pt idx="31121">
                  <c:v>3802.41</c:v>
                </c:pt>
                <c:pt idx="31122">
                  <c:v>3846.41</c:v>
                </c:pt>
                <c:pt idx="31123">
                  <c:v>3398.6</c:v>
                </c:pt>
                <c:pt idx="31124">
                  <c:v>1932.77</c:v>
                </c:pt>
                <c:pt idx="31125">
                  <c:v>2003.68</c:v>
                </c:pt>
                <c:pt idx="31126">
                  <c:v>2110.9299999999998</c:v>
                </c:pt>
                <c:pt idx="31127">
                  <c:v>6073.48</c:v>
                </c:pt>
                <c:pt idx="31128">
                  <c:v>6582.04</c:v>
                </c:pt>
                <c:pt idx="31129">
                  <c:v>5981.94</c:v>
                </c:pt>
                <c:pt idx="31130">
                  <c:v>5498.38</c:v>
                </c:pt>
                <c:pt idx="31131">
                  <c:v>8036.5</c:v>
                </c:pt>
                <c:pt idx="31132">
                  <c:v>7141.27</c:v>
                </c:pt>
                <c:pt idx="31133">
                  <c:v>9173.66</c:v>
                </c:pt>
                <c:pt idx="31134">
                  <c:v>8226.49</c:v>
                </c:pt>
                <c:pt idx="31135">
                  <c:v>5674.53</c:v>
                </c:pt>
                <c:pt idx="31136">
                  <c:v>4568.24</c:v>
                </c:pt>
                <c:pt idx="31137">
                  <c:v>2221.25</c:v>
                </c:pt>
                <c:pt idx="31138">
                  <c:v>8728.81</c:v>
                </c:pt>
                <c:pt idx="31139">
                  <c:v>7935.63</c:v>
                </c:pt>
                <c:pt idx="31140">
                  <c:v>3867.36</c:v>
                </c:pt>
                <c:pt idx="31141">
                  <c:v>3212.56</c:v>
                </c:pt>
                <c:pt idx="31142">
                  <c:v>5865.7</c:v>
                </c:pt>
                <c:pt idx="31143">
                  <c:v>4152.01</c:v>
                </c:pt>
                <c:pt idx="31144">
                  <c:v>5688.69</c:v>
                </c:pt>
                <c:pt idx="31145">
                  <c:v>2746.5</c:v>
                </c:pt>
                <c:pt idx="31146">
                  <c:v>4421.16</c:v>
                </c:pt>
                <c:pt idx="31147">
                  <c:v>5154.16</c:v>
                </c:pt>
                <c:pt idx="31148">
                  <c:v>6395.66</c:v>
                </c:pt>
                <c:pt idx="31149">
                  <c:v>8606.6200000000008</c:v>
                </c:pt>
                <c:pt idx="31150">
                  <c:v>3682.2</c:v>
                </c:pt>
                <c:pt idx="31151">
                  <c:v>3831.39</c:v>
                </c:pt>
                <c:pt idx="31152">
                  <c:v>5160.09</c:v>
                </c:pt>
                <c:pt idx="31153">
                  <c:v>2313.69</c:v>
                </c:pt>
                <c:pt idx="31154">
                  <c:v>3267.2</c:v>
                </c:pt>
                <c:pt idx="31155">
                  <c:v>3616.92</c:v>
                </c:pt>
                <c:pt idx="31156">
                  <c:v>3647.24</c:v>
                </c:pt>
                <c:pt idx="31157">
                  <c:v>1620.93</c:v>
                </c:pt>
                <c:pt idx="31158">
                  <c:v>2690</c:v>
                </c:pt>
                <c:pt idx="31159">
                  <c:v>1927.2</c:v>
                </c:pt>
                <c:pt idx="31160">
                  <c:v>1943.63</c:v>
                </c:pt>
                <c:pt idx="31161">
                  <c:v>2814.97</c:v>
                </c:pt>
                <c:pt idx="31162">
                  <c:v>3433.48</c:v>
                </c:pt>
                <c:pt idx="31163">
                  <c:v>2808.58</c:v>
                </c:pt>
                <c:pt idx="31164">
                  <c:v>2846.6</c:v>
                </c:pt>
                <c:pt idx="31165">
                  <c:v>4099.47</c:v>
                </c:pt>
                <c:pt idx="31166">
                  <c:v>4042.94</c:v>
                </c:pt>
                <c:pt idx="31167">
                  <c:v>2835.61</c:v>
                </c:pt>
                <c:pt idx="31168">
                  <c:v>3800.04</c:v>
                </c:pt>
                <c:pt idx="31169">
                  <c:v>4909.09</c:v>
                </c:pt>
                <c:pt idx="31170">
                  <c:v>6441.51</c:v>
                </c:pt>
                <c:pt idx="31171">
                  <c:v>4740.7</c:v>
                </c:pt>
                <c:pt idx="31172">
                  <c:v>4040.01</c:v>
                </c:pt>
                <c:pt idx="31173">
                  <c:v>4398.7700000000004</c:v>
                </c:pt>
                <c:pt idx="31174">
                  <c:v>9885.7099999999991</c:v>
                </c:pt>
                <c:pt idx="31175">
                  <c:v>4749.24</c:v>
                </c:pt>
                <c:pt idx="31176">
                  <c:v>1893.24</c:v>
                </c:pt>
                <c:pt idx="31177">
                  <c:v>2504.31</c:v>
                </c:pt>
                <c:pt idx="31178">
                  <c:v>1510.71</c:v>
                </c:pt>
                <c:pt idx="31179">
                  <c:v>1460.06</c:v>
                </c:pt>
                <c:pt idx="31180">
                  <c:v>2643.76</c:v>
                </c:pt>
                <c:pt idx="31181">
                  <c:v>3973.52</c:v>
                </c:pt>
                <c:pt idx="31182">
                  <c:v>4787.03</c:v>
                </c:pt>
                <c:pt idx="31183">
                  <c:v>3560.41</c:v>
                </c:pt>
                <c:pt idx="31184">
                  <c:v>1934</c:v>
                </c:pt>
                <c:pt idx="31185">
                  <c:v>2843.03</c:v>
                </c:pt>
                <c:pt idx="31186">
                  <c:v>1789.52</c:v>
                </c:pt>
                <c:pt idx="31187">
                  <c:v>2123.17</c:v>
                </c:pt>
                <c:pt idx="31188">
                  <c:v>4445.21</c:v>
                </c:pt>
                <c:pt idx="31189">
                  <c:v>3267.27</c:v>
                </c:pt>
                <c:pt idx="31190">
                  <c:v>1702.39</c:v>
                </c:pt>
                <c:pt idx="31191">
                  <c:v>2434.88</c:v>
                </c:pt>
                <c:pt idx="31192">
                  <c:v>1490.56</c:v>
                </c:pt>
                <c:pt idx="31193">
                  <c:v>2637.77</c:v>
                </c:pt>
                <c:pt idx="31194">
                  <c:v>2576.02</c:v>
                </c:pt>
                <c:pt idx="31195">
                  <c:v>2548.6999999999998</c:v>
                </c:pt>
                <c:pt idx="31196">
                  <c:v>4882.07</c:v>
                </c:pt>
                <c:pt idx="31197">
                  <c:v>3571.32</c:v>
                </c:pt>
                <c:pt idx="31198">
                  <c:v>2700.68</c:v>
                </c:pt>
                <c:pt idx="31199">
                  <c:v>2892.55</c:v>
                </c:pt>
                <c:pt idx="31200">
                  <c:v>4492.58</c:v>
                </c:pt>
                <c:pt idx="31201">
                  <c:v>3840.53</c:v>
                </c:pt>
                <c:pt idx="31202">
                  <c:v>4668.09</c:v>
                </c:pt>
                <c:pt idx="31203">
                  <c:v>4406.87</c:v>
                </c:pt>
                <c:pt idx="31204">
                  <c:v>2496.98</c:v>
                </c:pt>
                <c:pt idx="31205">
                  <c:v>2200.6</c:v>
                </c:pt>
                <c:pt idx="31206">
                  <c:v>1361.27</c:v>
                </c:pt>
                <c:pt idx="31207">
                  <c:v>2086.12</c:v>
                </c:pt>
                <c:pt idx="31208">
                  <c:v>3041.41</c:v>
                </c:pt>
                <c:pt idx="31209">
                  <c:v>2366.87</c:v>
                </c:pt>
                <c:pt idx="31210">
                  <c:v>1818.68</c:v>
                </c:pt>
                <c:pt idx="31211">
                  <c:v>1917.73</c:v>
                </c:pt>
                <c:pt idx="31212">
                  <c:v>2616.87</c:v>
                </c:pt>
                <c:pt idx="31213">
                  <c:v>2195.61</c:v>
                </c:pt>
                <c:pt idx="31214">
                  <c:v>2740.71</c:v>
                </c:pt>
                <c:pt idx="31215">
                  <c:v>2498.8000000000002</c:v>
                </c:pt>
                <c:pt idx="31216">
                  <c:v>485.67</c:v>
                </c:pt>
                <c:pt idx="31217">
                  <c:v>1901.23</c:v>
                </c:pt>
                <c:pt idx="31218">
                  <c:v>1832.61</c:v>
                </c:pt>
                <c:pt idx="31219">
                  <c:v>1862.74</c:v>
                </c:pt>
                <c:pt idx="31220">
                  <c:v>2078.98</c:v>
                </c:pt>
                <c:pt idx="31221">
                  <c:v>1540.17</c:v>
                </c:pt>
                <c:pt idx="31222">
                  <c:v>3239.8</c:v>
                </c:pt>
                <c:pt idx="31223">
                  <c:v>1993.42</c:v>
                </c:pt>
                <c:pt idx="31224">
                  <c:v>2134.7199999999998</c:v>
                </c:pt>
                <c:pt idx="31225">
                  <c:v>2597.1</c:v>
                </c:pt>
                <c:pt idx="31226">
                  <c:v>2076.15</c:v>
                </c:pt>
                <c:pt idx="31227">
                  <c:v>1955.8</c:v>
                </c:pt>
                <c:pt idx="31228">
                  <c:v>1983.11</c:v>
                </c:pt>
                <c:pt idx="31229">
                  <c:v>1472.29</c:v>
                </c:pt>
                <c:pt idx="31230">
                  <c:v>1825.83</c:v>
                </c:pt>
                <c:pt idx="31231">
                  <c:v>1280.71</c:v>
                </c:pt>
                <c:pt idx="31232">
                  <c:v>1873.72</c:v>
                </c:pt>
                <c:pt idx="31233">
                  <c:v>1085.33</c:v>
                </c:pt>
                <c:pt idx="31234">
                  <c:v>1843.51</c:v>
                </c:pt>
                <c:pt idx="31235">
                  <c:v>1832.15</c:v>
                </c:pt>
                <c:pt idx="31236">
                  <c:v>1790.88</c:v>
                </c:pt>
                <c:pt idx="31237">
                  <c:v>2500.79</c:v>
                </c:pt>
                <c:pt idx="31238">
                  <c:v>2202.12</c:v>
                </c:pt>
                <c:pt idx="31239">
                  <c:v>1734.12</c:v>
                </c:pt>
                <c:pt idx="31240">
                  <c:v>1751.45</c:v>
                </c:pt>
                <c:pt idx="31241">
                  <c:v>2157.13</c:v>
                </c:pt>
                <c:pt idx="31242">
                  <c:v>2470.7800000000002</c:v>
                </c:pt>
                <c:pt idx="31243">
                  <c:v>1709.72</c:v>
                </c:pt>
                <c:pt idx="31244">
                  <c:v>1236.29</c:v>
                </c:pt>
                <c:pt idx="31245">
                  <c:v>1799.62</c:v>
                </c:pt>
                <c:pt idx="31246">
                  <c:v>1145.1500000000001</c:v>
                </c:pt>
                <c:pt idx="31247">
                  <c:v>3484.01</c:v>
                </c:pt>
                <c:pt idx="31248">
                  <c:v>2483.73</c:v>
                </c:pt>
                <c:pt idx="31249">
                  <c:v>2271.96</c:v>
                </c:pt>
                <c:pt idx="31250">
                  <c:v>2341.3200000000002</c:v>
                </c:pt>
                <c:pt idx="31251">
                  <c:v>3173.21</c:v>
                </c:pt>
                <c:pt idx="31252">
                  <c:v>3998.09</c:v>
                </c:pt>
                <c:pt idx="31253">
                  <c:v>2141.7199999999998</c:v>
                </c:pt>
                <c:pt idx="31254">
                  <c:v>977.26</c:v>
                </c:pt>
                <c:pt idx="31255">
                  <c:v>286.56</c:v>
                </c:pt>
                <c:pt idx="31256">
                  <c:v>0.62</c:v>
                </c:pt>
                <c:pt idx="31257">
                  <c:v>1284.45</c:v>
                </c:pt>
                <c:pt idx="31258">
                  <c:v>1903.61</c:v>
                </c:pt>
                <c:pt idx="31259">
                  <c:v>1263.6300000000001</c:v>
                </c:pt>
                <c:pt idx="31260">
                  <c:v>1615.63</c:v>
                </c:pt>
                <c:pt idx="31261">
                  <c:v>2320.1799999999998</c:v>
                </c:pt>
                <c:pt idx="31262">
                  <c:v>2816.28</c:v>
                </c:pt>
                <c:pt idx="31263">
                  <c:v>1346.29</c:v>
                </c:pt>
                <c:pt idx="31264">
                  <c:v>1803.83</c:v>
                </c:pt>
                <c:pt idx="31265">
                  <c:v>4655.3100000000004</c:v>
                </c:pt>
                <c:pt idx="31266">
                  <c:v>2946.82</c:v>
                </c:pt>
                <c:pt idx="31267">
                  <c:v>733.49</c:v>
                </c:pt>
                <c:pt idx="31268">
                  <c:v>1421.92</c:v>
                </c:pt>
                <c:pt idx="31269">
                  <c:v>1572.28</c:v>
                </c:pt>
                <c:pt idx="31270">
                  <c:v>2309.6</c:v>
                </c:pt>
                <c:pt idx="31271">
                  <c:v>2423.13</c:v>
                </c:pt>
                <c:pt idx="31272">
                  <c:v>1852.13</c:v>
                </c:pt>
                <c:pt idx="31273">
                  <c:v>2189.81</c:v>
                </c:pt>
                <c:pt idx="31274">
                  <c:v>2289.17</c:v>
                </c:pt>
                <c:pt idx="31275">
                  <c:v>1547.92</c:v>
                </c:pt>
                <c:pt idx="31276">
                  <c:v>2562.9499999999998</c:v>
                </c:pt>
                <c:pt idx="31277">
                  <c:v>4233.1000000000004</c:v>
                </c:pt>
                <c:pt idx="31278">
                  <c:v>1801.47</c:v>
                </c:pt>
                <c:pt idx="31279">
                  <c:v>1686.36</c:v>
                </c:pt>
                <c:pt idx="31280">
                  <c:v>1563.65</c:v>
                </c:pt>
                <c:pt idx="31281">
                  <c:v>2247.9699999999998</c:v>
                </c:pt>
                <c:pt idx="31282">
                  <c:v>1046.77</c:v>
                </c:pt>
                <c:pt idx="31283">
                  <c:v>2290.88</c:v>
                </c:pt>
                <c:pt idx="31284">
                  <c:v>2568.9699999999998</c:v>
                </c:pt>
                <c:pt idx="31285">
                  <c:v>1813.66</c:v>
                </c:pt>
                <c:pt idx="31286">
                  <c:v>1927.62</c:v>
                </c:pt>
                <c:pt idx="31287">
                  <c:v>2302.96</c:v>
                </c:pt>
                <c:pt idx="31288">
                  <c:v>1733.57</c:v>
                </c:pt>
                <c:pt idx="31289">
                  <c:v>2096.17</c:v>
                </c:pt>
                <c:pt idx="31290">
                  <c:v>1742.17</c:v>
                </c:pt>
                <c:pt idx="31291">
                  <c:v>971.36</c:v>
                </c:pt>
                <c:pt idx="31292">
                  <c:v>1470.7</c:v>
                </c:pt>
                <c:pt idx="31293">
                  <c:v>2613.75</c:v>
                </c:pt>
                <c:pt idx="31294">
                  <c:v>1649.59</c:v>
                </c:pt>
                <c:pt idx="31295">
                  <c:v>2041.02</c:v>
                </c:pt>
                <c:pt idx="31296">
                  <c:v>1557.26</c:v>
                </c:pt>
                <c:pt idx="31297">
                  <c:v>2245.33</c:v>
                </c:pt>
                <c:pt idx="31298">
                  <c:v>2483.1999999999998</c:v>
                </c:pt>
                <c:pt idx="31299">
                  <c:v>1623.03</c:v>
                </c:pt>
                <c:pt idx="31300">
                  <c:v>2815.86</c:v>
                </c:pt>
                <c:pt idx="31301">
                  <c:v>2213.92</c:v>
                </c:pt>
                <c:pt idx="31302">
                  <c:v>4224.59</c:v>
                </c:pt>
                <c:pt idx="31303">
                  <c:v>2136.13</c:v>
                </c:pt>
                <c:pt idx="31304">
                  <c:v>1988.66</c:v>
                </c:pt>
                <c:pt idx="31305">
                  <c:v>1741.64</c:v>
                </c:pt>
                <c:pt idx="31306">
                  <c:v>1753.53</c:v>
                </c:pt>
                <c:pt idx="31307">
                  <c:v>1554.43</c:v>
                </c:pt>
                <c:pt idx="31308">
                  <c:v>1618.03</c:v>
                </c:pt>
                <c:pt idx="31309">
                  <c:v>1624.75</c:v>
                </c:pt>
                <c:pt idx="31310">
                  <c:v>1406.21</c:v>
                </c:pt>
                <c:pt idx="31311">
                  <c:v>2351</c:v>
                </c:pt>
                <c:pt idx="31312">
                  <c:v>1783.3</c:v>
                </c:pt>
                <c:pt idx="31313">
                  <c:v>1781.33</c:v>
                </c:pt>
                <c:pt idx="31314">
                  <c:v>1367.01</c:v>
                </c:pt>
                <c:pt idx="31315">
                  <c:v>3735.62</c:v>
                </c:pt>
                <c:pt idx="31316">
                  <c:v>2795.61</c:v>
                </c:pt>
                <c:pt idx="31317">
                  <c:v>1924.8</c:v>
                </c:pt>
                <c:pt idx="31318">
                  <c:v>5297.08</c:v>
                </c:pt>
                <c:pt idx="31319">
                  <c:v>4535.55</c:v>
                </c:pt>
                <c:pt idx="31320">
                  <c:v>2307.2199999999998</c:v>
                </c:pt>
                <c:pt idx="31321">
                  <c:v>2480.94</c:v>
                </c:pt>
                <c:pt idx="31322">
                  <c:v>2261.5300000000002</c:v>
                </c:pt>
                <c:pt idx="31323">
                  <c:v>2489.5500000000002</c:v>
                </c:pt>
                <c:pt idx="31324">
                  <c:v>2385.3000000000002</c:v>
                </c:pt>
                <c:pt idx="31325">
                  <c:v>1370.57</c:v>
                </c:pt>
                <c:pt idx="31326">
                  <c:v>1685.25</c:v>
                </c:pt>
                <c:pt idx="31327">
                  <c:v>1938.58</c:v>
                </c:pt>
                <c:pt idx="31328">
                  <c:v>1517.54</c:v>
                </c:pt>
                <c:pt idx="31329">
                  <c:v>2812.99</c:v>
                </c:pt>
                <c:pt idx="31330">
                  <c:v>1602.14</c:v>
                </c:pt>
                <c:pt idx="31331">
                  <c:v>1770.33</c:v>
                </c:pt>
                <c:pt idx="31332">
                  <c:v>2062.71</c:v>
                </c:pt>
                <c:pt idx="31333">
                  <c:v>1937.13</c:v>
                </c:pt>
                <c:pt idx="31334">
                  <c:v>1887.67</c:v>
                </c:pt>
                <c:pt idx="31335">
                  <c:v>2252.35</c:v>
                </c:pt>
                <c:pt idx="31336">
                  <c:v>1671.17</c:v>
                </c:pt>
                <c:pt idx="31337">
                  <c:v>2482.0300000000002</c:v>
                </c:pt>
                <c:pt idx="31338">
                  <c:v>2110.86</c:v>
                </c:pt>
                <c:pt idx="31339">
                  <c:v>2304.13</c:v>
                </c:pt>
                <c:pt idx="31340">
                  <c:v>2069.2600000000002</c:v>
                </c:pt>
                <c:pt idx="31341">
                  <c:v>2296.92</c:v>
                </c:pt>
                <c:pt idx="31342">
                  <c:v>1639.39</c:v>
                </c:pt>
                <c:pt idx="31343">
                  <c:v>2348.83</c:v>
                </c:pt>
                <c:pt idx="31344">
                  <c:v>1808.11</c:v>
                </c:pt>
                <c:pt idx="31345">
                  <c:v>2131.34</c:v>
                </c:pt>
                <c:pt idx="31346">
                  <c:v>2301.6799999999998</c:v>
                </c:pt>
                <c:pt idx="31347">
                  <c:v>1699.3</c:v>
                </c:pt>
                <c:pt idx="31348">
                  <c:v>1691.78</c:v>
                </c:pt>
                <c:pt idx="31349">
                  <c:v>1620.25</c:v>
                </c:pt>
                <c:pt idx="31350">
                  <c:v>2077.12</c:v>
                </c:pt>
                <c:pt idx="31351">
                  <c:v>1525.4</c:v>
                </c:pt>
                <c:pt idx="31352">
                  <c:v>2007.86</c:v>
                </c:pt>
                <c:pt idx="31353">
                  <c:v>2074.09</c:v>
                </c:pt>
                <c:pt idx="31354">
                  <c:v>2029.23</c:v>
                </c:pt>
                <c:pt idx="31355">
                  <c:v>2119.75</c:v>
                </c:pt>
                <c:pt idx="31356">
                  <c:v>1719.01</c:v>
                </c:pt>
                <c:pt idx="31357">
                  <c:v>1887.09</c:v>
                </c:pt>
                <c:pt idx="31358">
                  <c:v>2357.75</c:v>
                </c:pt>
                <c:pt idx="31359">
                  <c:v>2324.36</c:v>
                </c:pt>
                <c:pt idx="31360">
                  <c:v>2432.4499999999998</c:v>
                </c:pt>
                <c:pt idx="31361">
                  <c:v>2064.88</c:v>
                </c:pt>
                <c:pt idx="31362">
                  <c:v>1207.67</c:v>
                </c:pt>
                <c:pt idx="31363">
                  <c:v>2128</c:v>
                </c:pt>
                <c:pt idx="31364">
                  <c:v>1556.95</c:v>
                </c:pt>
                <c:pt idx="31365">
                  <c:v>1880.17</c:v>
                </c:pt>
                <c:pt idx="31366">
                  <c:v>1524.64</c:v>
                </c:pt>
                <c:pt idx="31367">
                  <c:v>1871.95</c:v>
                </c:pt>
                <c:pt idx="31368">
                  <c:v>1938.88</c:v>
                </c:pt>
                <c:pt idx="31369">
                  <c:v>2455.2800000000002</c:v>
                </c:pt>
                <c:pt idx="31370">
                  <c:v>1757.91</c:v>
                </c:pt>
                <c:pt idx="31371">
                  <c:v>1879.95</c:v>
                </c:pt>
                <c:pt idx="31372">
                  <c:v>1322.9</c:v>
                </c:pt>
                <c:pt idx="31373">
                  <c:v>1499.33</c:v>
                </c:pt>
                <c:pt idx="31374">
                  <c:v>1471.42</c:v>
                </c:pt>
                <c:pt idx="31375">
                  <c:v>2434.4</c:v>
                </c:pt>
                <c:pt idx="31376">
                  <c:v>2351.33</c:v>
                </c:pt>
                <c:pt idx="31377">
                  <c:v>1893.35</c:v>
                </c:pt>
                <c:pt idx="31378">
                  <c:v>1825.96</c:v>
                </c:pt>
                <c:pt idx="31379">
                  <c:v>1662.23</c:v>
                </c:pt>
                <c:pt idx="31380">
                  <c:v>1707.26</c:v>
                </c:pt>
                <c:pt idx="31381">
                  <c:v>2220.2600000000002</c:v>
                </c:pt>
                <c:pt idx="31382">
                  <c:v>1750.34</c:v>
                </c:pt>
                <c:pt idx="31383">
                  <c:v>1945.88</c:v>
                </c:pt>
                <c:pt idx="31384">
                  <c:v>1837.73</c:v>
                </c:pt>
                <c:pt idx="31385">
                  <c:v>1649.5</c:v>
                </c:pt>
                <c:pt idx="31386">
                  <c:v>1872.74</c:v>
                </c:pt>
                <c:pt idx="31387">
                  <c:v>2694.33</c:v>
                </c:pt>
                <c:pt idx="31388">
                  <c:v>2348.09</c:v>
                </c:pt>
                <c:pt idx="31389">
                  <c:v>847.09</c:v>
                </c:pt>
                <c:pt idx="31390">
                  <c:v>1553.21</c:v>
                </c:pt>
                <c:pt idx="31391">
                  <c:v>2040.82</c:v>
                </c:pt>
                <c:pt idx="31392">
                  <c:v>1853.32</c:v>
                </c:pt>
                <c:pt idx="31393">
                  <c:v>1790.23</c:v>
                </c:pt>
                <c:pt idx="31394">
                  <c:v>2159.3200000000002</c:v>
                </c:pt>
                <c:pt idx="31395">
                  <c:v>782.53</c:v>
                </c:pt>
                <c:pt idx="31396">
                  <c:v>1796.93</c:v>
                </c:pt>
                <c:pt idx="31397">
                  <c:v>1404.55</c:v>
                </c:pt>
                <c:pt idx="31398">
                  <c:v>3102.02</c:v>
                </c:pt>
                <c:pt idx="31399">
                  <c:v>1981.72</c:v>
                </c:pt>
                <c:pt idx="31400">
                  <c:v>1713.82</c:v>
                </c:pt>
                <c:pt idx="31401">
                  <c:v>1841.6</c:v>
                </c:pt>
                <c:pt idx="31402">
                  <c:v>1569.01</c:v>
                </c:pt>
                <c:pt idx="31403">
                  <c:v>1355.44</c:v>
                </c:pt>
                <c:pt idx="31404">
                  <c:v>1802.85</c:v>
                </c:pt>
                <c:pt idx="31405">
                  <c:v>1591.85</c:v>
                </c:pt>
                <c:pt idx="31406">
                  <c:v>1866.63</c:v>
                </c:pt>
                <c:pt idx="31407">
                  <c:v>2349.63</c:v>
                </c:pt>
                <c:pt idx="31408">
                  <c:v>2857.79</c:v>
                </c:pt>
                <c:pt idx="31409">
                  <c:v>1686.13</c:v>
                </c:pt>
                <c:pt idx="31410">
                  <c:v>1729.17</c:v>
                </c:pt>
                <c:pt idx="31411">
                  <c:v>1822.43</c:v>
                </c:pt>
                <c:pt idx="31412">
                  <c:v>1774.02</c:v>
                </c:pt>
                <c:pt idx="31413">
                  <c:v>1900</c:v>
                </c:pt>
                <c:pt idx="31414">
                  <c:v>1774.3</c:v>
                </c:pt>
                <c:pt idx="31415">
                  <c:v>1039.6600000000001</c:v>
                </c:pt>
                <c:pt idx="31416">
                  <c:v>1818.74</c:v>
                </c:pt>
                <c:pt idx="31417">
                  <c:v>2082.36</c:v>
                </c:pt>
                <c:pt idx="31418">
                  <c:v>2650.61</c:v>
                </c:pt>
                <c:pt idx="31419">
                  <c:v>1758.39</c:v>
                </c:pt>
                <c:pt idx="31420">
                  <c:v>2356.5500000000002</c:v>
                </c:pt>
                <c:pt idx="31421">
                  <c:v>1392.32</c:v>
                </c:pt>
                <c:pt idx="31422">
                  <c:v>1638.79</c:v>
                </c:pt>
                <c:pt idx="31423">
                  <c:v>1331.13</c:v>
                </c:pt>
                <c:pt idx="31424">
                  <c:v>1790.08</c:v>
                </c:pt>
                <c:pt idx="31425">
                  <c:v>2114.62</c:v>
                </c:pt>
                <c:pt idx="31426">
                  <c:v>2054.15</c:v>
                </c:pt>
                <c:pt idx="31427">
                  <c:v>2190.12</c:v>
                </c:pt>
                <c:pt idx="31428">
                  <c:v>2854.37</c:v>
                </c:pt>
                <c:pt idx="31429">
                  <c:v>2302.46</c:v>
                </c:pt>
                <c:pt idx="31430">
                  <c:v>2209.5500000000002</c:v>
                </c:pt>
                <c:pt idx="31431">
                  <c:v>2160.0300000000002</c:v>
                </c:pt>
                <c:pt idx="31432">
                  <c:v>1271.8</c:v>
                </c:pt>
                <c:pt idx="31433">
                  <c:v>1276.8699999999999</c:v>
                </c:pt>
                <c:pt idx="31434">
                  <c:v>2285.16</c:v>
                </c:pt>
                <c:pt idx="31435">
                  <c:v>2163.63</c:v>
                </c:pt>
                <c:pt idx="31436">
                  <c:v>1692.95</c:v>
                </c:pt>
                <c:pt idx="31437">
                  <c:v>1515.93</c:v>
                </c:pt>
                <c:pt idx="31438">
                  <c:v>1486.89</c:v>
                </c:pt>
                <c:pt idx="31439">
                  <c:v>2072.71</c:v>
                </c:pt>
                <c:pt idx="31440">
                  <c:v>1991.49</c:v>
                </c:pt>
                <c:pt idx="31441">
                  <c:v>1950.73</c:v>
                </c:pt>
                <c:pt idx="31442">
                  <c:v>1590.24</c:v>
                </c:pt>
                <c:pt idx="31443">
                  <c:v>2418.02</c:v>
                </c:pt>
                <c:pt idx="31444">
                  <c:v>2776.39</c:v>
                </c:pt>
                <c:pt idx="31445">
                  <c:v>2278.83</c:v>
                </c:pt>
                <c:pt idx="31446">
                  <c:v>2507.1</c:v>
                </c:pt>
                <c:pt idx="31447">
                  <c:v>2644.26</c:v>
                </c:pt>
                <c:pt idx="31448">
                  <c:v>2299.5100000000002</c:v>
                </c:pt>
                <c:pt idx="31449">
                  <c:v>1526.44</c:v>
                </c:pt>
                <c:pt idx="31450">
                  <c:v>1993.03</c:v>
                </c:pt>
                <c:pt idx="31451">
                  <c:v>2406.3000000000002</c:v>
                </c:pt>
                <c:pt idx="31452">
                  <c:v>1956.26</c:v>
                </c:pt>
                <c:pt idx="31453">
                  <c:v>1936.82</c:v>
                </c:pt>
                <c:pt idx="31454">
                  <c:v>2359.69</c:v>
                </c:pt>
                <c:pt idx="31455">
                  <c:v>2899.52</c:v>
                </c:pt>
                <c:pt idx="31456">
                  <c:v>1672.1</c:v>
                </c:pt>
                <c:pt idx="31457">
                  <c:v>1928.97</c:v>
                </c:pt>
                <c:pt idx="31458">
                  <c:v>1213.92</c:v>
                </c:pt>
                <c:pt idx="31459">
                  <c:v>2133.7399999999998</c:v>
                </c:pt>
                <c:pt idx="31460">
                  <c:v>1551.95</c:v>
                </c:pt>
                <c:pt idx="31461">
                  <c:v>1384.52</c:v>
                </c:pt>
                <c:pt idx="31462">
                  <c:v>2051.7399999999998</c:v>
                </c:pt>
                <c:pt idx="31463">
                  <c:v>3955.05</c:v>
                </c:pt>
                <c:pt idx="31464">
                  <c:v>2617.5</c:v>
                </c:pt>
                <c:pt idx="31465">
                  <c:v>2244.35</c:v>
                </c:pt>
                <c:pt idx="31466">
                  <c:v>2461.2600000000002</c:v>
                </c:pt>
                <c:pt idx="31467">
                  <c:v>2065.52</c:v>
                </c:pt>
                <c:pt idx="31468">
                  <c:v>1841.55</c:v>
                </c:pt>
                <c:pt idx="31469">
                  <c:v>2064.7399999999998</c:v>
                </c:pt>
                <c:pt idx="31470">
                  <c:v>2007.09</c:v>
                </c:pt>
                <c:pt idx="31471">
                  <c:v>1923.15</c:v>
                </c:pt>
                <c:pt idx="31472">
                  <c:v>2208.9299999999998</c:v>
                </c:pt>
                <c:pt idx="31473">
                  <c:v>2757.39</c:v>
                </c:pt>
                <c:pt idx="31474">
                  <c:v>2424.48</c:v>
                </c:pt>
                <c:pt idx="31475">
                  <c:v>1842.01</c:v>
                </c:pt>
                <c:pt idx="31476">
                  <c:v>2129.71</c:v>
                </c:pt>
                <c:pt idx="31477">
                  <c:v>1945.61</c:v>
                </c:pt>
                <c:pt idx="31478">
                  <c:v>2326.6999999999998</c:v>
                </c:pt>
                <c:pt idx="31479">
                  <c:v>1631.61</c:v>
                </c:pt>
                <c:pt idx="31480">
                  <c:v>2523.44</c:v>
                </c:pt>
                <c:pt idx="31481">
                  <c:v>2609.1999999999998</c:v>
                </c:pt>
                <c:pt idx="31482">
                  <c:v>1983.59</c:v>
                </c:pt>
                <c:pt idx="31483">
                  <c:v>1927.14</c:v>
                </c:pt>
                <c:pt idx="31484">
                  <c:v>1727.99</c:v>
                </c:pt>
                <c:pt idx="31485">
                  <c:v>2661.12</c:v>
                </c:pt>
                <c:pt idx="31486">
                  <c:v>1666.44</c:v>
                </c:pt>
                <c:pt idx="31487">
                  <c:v>2009.86</c:v>
                </c:pt>
                <c:pt idx="31488">
                  <c:v>2589.54</c:v>
                </c:pt>
                <c:pt idx="31489">
                  <c:v>2015.88</c:v>
                </c:pt>
                <c:pt idx="31490">
                  <c:v>2374.85</c:v>
                </c:pt>
                <c:pt idx="31491">
                  <c:v>1847.74</c:v>
                </c:pt>
                <c:pt idx="31492">
                  <c:v>1857.26</c:v>
                </c:pt>
                <c:pt idx="31493">
                  <c:v>2594.5500000000002</c:v>
                </c:pt>
                <c:pt idx="31494">
                  <c:v>1983.45</c:v>
                </c:pt>
                <c:pt idx="31495">
                  <c:v>2177.36</c:v>
                </c:pt>
                <c:pt idx="31496">
                  <c:v>2350.1999999999998</c:v>
                </c:pt>
                <c:pt idx="31497">
                  <c:v>2344.25</c:v>
                </c:pt>
                <c:pt idx="31498">
                  <c:v>1475.55</c:v>
                </c:pt>
                <c:pt idx="31499">
                  <c:v>1723.58</c:v>
                </c:pt>
                <c:pt idx="31500">
                  <c:v>2558.08</c:v>
                </c:pt>
                <c:pt idx="31501">
                  <c:v>1592.77</c:v>
                </c:pt>
                <c:pt idx="31502">
                  <c:v>1979.58</c:v>
                </c:pt>
                <c:pt idx="31503">
                  <c:v>2226.14</c:v>
                </c:pt>
                <c:pt idx="31504">
                  <c:v>2474.65</c:v>
                </c:pt>
                <c:pt idx="31505">
                  <c:v>1671.36</c:v>
                </c:pt>
                <c:pt idx="31506">
                  <c:v>2084.77</c:v>
                </c:pt>
                <c:pt idx="31507">
                  <c:v>1991.47</c:v>
                </c:pt>
                <c:pt idx="31508">
                  <c:v>1697.51</c:v>
                </c:pt>
                <c:pt idx="31509">
                  <c:v>1903.37</c:v>
                </c:pt>
                <c:pt idx="31510">
                  <c:v>1891.69</c:v>
                </c:pt>
                <c:pt idx="31511">
                  <c:v>3335.15</c:v>
                </c:pt>
                <c:pt idx="31512">
                  <c:v>2574.08</c:v>
                </c:pt>
                <c:pt idx="31513">
                  <c:v>2514.0100000000002</c:v>
                </c:pt>
                <c:pt idx="31514">
                  <c:v>2611.85</c:v>
                </c:pt>
                <c:pt idx="31515">
                  <c:v>3212.4</c:v>
                </c:pt>
                <c:pt idx="31516">
                  <c:v>1970.53</c:v>
                </c:pt>
                <c:pt idx="31517">
                  <c:v>1927</c:v>
                </c:pt>
                <c:pt idx="31518">
                  <c:v>2430.6799999999998</c:v>
                </c:pt>
                <c:pt idx="31519">
                  <c:v>1567.21</c:v>
                </c:pt>
                <c:pt idx="31520">
                  <c:v>1590.03</c:v>
                </c:pt>
                <c:pt idx="31521">
                  <c:v>2680.06</c:v>
                </c:pt>
                <c:pt idx="31522">
                  <c:v>2297.37</c:v>
                </c:pt>
                <c:pt idx="31523">
                  <c:v>1587.5</c:v>
                </c:pt>
                <c:pt idx="31524">
                  <c:v>2433.66</c:v>
                </c:pt>
                <c:pt idx="31525">
                  <c:v>2178.1</c:v>
                </c:pt>
                <c:pt idx="31526">
                  <c:v>2856.48</c:v>
                </c:pt>
                <c:pt idx="31527">
                  <c:v>2776.16</c:v>
                </c:pt>
                <c:pt idx="31528">
                  <c:v>2217.37</c:v>
                </c:pt>
                <c:pt idx="31529">
                  <c:v>2580.2399999999998</c:v>
                </c:pt>
                <c:pt idx="31530">
                  <c:v>1786.81</c:v>
                </c:pt>
                <c:pt idx="31531">
                  <c:v>2263.0300000000002</c:v>
                </c:pt>
                <c:pt idx="31532">
                  <c:v>2350.0500000000002</c:v>
                </c:pt>
                <c:pt idx="31533">
                  <c:v>1535.05</c:v>
                </c:pt>
                <c:pt idx="31534">
                  <c:v>2276.61</c:v>
                </c:pt>
                <c:pt idx="31535">
                  <c:v>2164.08</c:v>
                </c:pt>
                <c:pt idx="31536">
                  <c:v>2911.63</c:v>
                </c:pt>
                <c:pt idx="31537">
                  <c:v>3498.87</c:v>
                </c:pt>
                <c:pt idx="31538">
                  <c:v>1091.6199999999999</c:v>
                </c:pt>
                <c:pt idx="31539">
                  <c:v>845.52</c:v>
                </c:pt>
                <c:pt idx="31540">
                  <c:v>1878.27</c:v>
                </c:pt>
                <c:pt idx="31541">
                  <c:v>2152.37</c:v>
                </c:pt>
                <c:pt idx="31542">
                  <c:v>1996.93</c:v>
                </c:pt>
                <c:pt idx="31543">
                  <c:v>1926.35</c:v>
                </c:pt>
                <c:pt idx="31544">
                  <c:v>4287.04</c:v>
                </c:pt>
                <c:pt idx="31545">
                  <c:v>5007.6899999999996</c:v>
                </c:pt>
                <c:pt idx="31546">
                  <c:v>1909.37</c:v>
                </c:pt>
                <c:pt idx="31547">
                  <c:v>1762.63</c:v>
                </c:pt>
                <c:pt idx="31548">
                  <c:v>1695.88</c:v>
                </c:pt>
                <c:pt idx="31549">
                  <c:v>2153.86</c:v>
                </c:pt>
                <c:pt idx="31550">
                  <c:v>2131.39</c:v>
                </c:pt>
                <c:pt idx="31551">
                  <c:v>1881.39</c:v>
                </c:pt>
                <c:pt idx="31552">
                  <c:v>1300.3900000000001</c:v>
                </c:pt>
                <c:pt idx="31553">
                  <c:v>1928.82</c:v>
                </c:pt>
                <c:pt idx="31554">
                  <c:v>2221.14</c:v>
                </c:pt>
                <c:pt idx="31555">
                  <c:v>1741.05</c:v>
                </c:pt>
                <c:pt idx="31556">
                  <c:v>1067.53</c:v>
                </c:pt>
                <c:pt idx="31557">
                  <c:v>1357.58</c:v>
                </c:pt>
                <c:pt idx="31558">
                  <c:v>1392.95</c:v>
                </c:pt>
                <c:pt idx="31559">
                  <c:v>2469.4</c:v>
                </c:pt>
                <c:pt idx="31560">
                  <c:v>3175.37</c:v>
                </c:pt>
                <c:pt idx="31561">
                  <c:v>3190.03</c:v>
                </c:pt>
                <c:pt idx="31562">
                  <c:v>439.39</c:v>
                </c:pt>
                <c:pt idx="31563">
                  <c:v>1716.85</c:v>
                </c:pt>
                <c:pt idx="31564">
                  <c:v>2388.66</c:v>
                </c:pt>
                <c:pt idx="31565">
                  <c:v>1300.8599999999999</c:v>
                </c:pt>
                <c:pt idx="31566">
                  <c:v>1878.76</c:v>
                </c:pt>
                <c:pt idx="31567">
                  <c:v>2446.64</c:v>
                </c:pt>
                <c:pt idx="31568">
                  <c:v>2141.44</c:v>
                </c:pt>
                <c:pt idx="31569">
                  <c:v>2634.17</c:v>
                </c:pt>
                <c:pt idx="31570">
                  <c:v>2065.6799999999998</c:v>
                </c:pt>
                <c:pt idx="31571">
                  <c:v>1816.86</c:v>
                </c:pt>
                <c:pt idx="31572">
                  <c:v>1423.97</c:v>
                </c:pt>
                <c:pt idx="31573">
                  <c:v>1391.75</c:v>
                </c:pt>
                <c:pt idx="31574">
                  <c:v>1653</c:v>
                </c:pt>
                <c:pt idx="31575">
                  <c:v>1887.98</c:v>
                </c:pt>
                <c:pt idx="31576">
                  <c:v>1238.74</c:v>
                </c:pt>
                <c:pt idx="31577">
                  <c:v>2059.69</c:v>
                </c:pt>
                <c:pt idx="31578">
                  <c:v>1737.34</c:v>
                </c:pt>
                <c:pt idx="31579">
                  <c:v>2027.3</c:v>
                </c:pt>
                <c:pt idx="31580">
                  <c:v>1520.06</c:v>
                </c:pt>
                <c:pt idx="31581">
                  <c:v>1658.85</c:v>
                </c:pt>
                <c:pt idx="31582">
                  <c:v>2090.85</c:v>
                </c:pt>
                <c:pt idx="31583">
                  <c:v>1398.89</c:v>
                </c:pt>
                <c:pt idx="31584">
                  <c:v>1173.93</c:v>
                </c:pt>
                <c:pt idx="31585">
                  <c:v>1224.6300000000001</c:v>
                </c:pt>
                <c:pt idx="31586">
                  <c:v>1758.01</c:v>
                </c:pt>
                <c:pt idx="31587">
                  <c:v>2409.3000000000002</c:v>
                </c:pt>
                <c:pt idx="31588">
                  <c:v>2154.73</c:v>
                </c:pt>
                <c:pt idx="31589">
                  <c:v>1523.17</c:v>
                </c:pt>
                <c:pt idx="31590">
                  <c:v>2954.62</c:v>
                </c:pt>
                <c:pt idx="31591">
                  <c:v>2218.5100000000002</c:v>
                </c:pt>
                <c:pt idx="31592">
                  <c:v>4062.64</c:v>
                </c:pt>
                <c:pt idx="31593">
                  <c:v>2798.67</c:v>
                </c:pt>
                <c:pt idx="31594">
                  <c:v>1155.45</c:v>
                </c:pt>
                <c:pt idx="31595">
                  <c:v>2205.17</c:v>
                </c:pt>
                <c:pt idx="31596">
                  <c:v>1708.87</c:v>
                </c:pt>
                <c:pt idx="31597">
                  <c:v>1897</c:v>
                </c:pt>
                <c:pt idx="31598">
                  <c:v>2087.39</c:v>
                </c:pt>
                <c:pt idx="31599">
                  <c:v>1562.93</c:v>
                </c:pt>
                <c:pt idx="31600">
                  <c:v>1562.09</c:v>
                </c:pt>
                <c:pt idx="31601">
                  <c:v>1477.54</c:v>
                </c:pt>
                <c:pt idx="31602">
                  <c:v>1377.38</c:v>
                </c:pt>
                <c:pt idx="31603">
                  <c:v>1872.33</c:v>
                </c:pt>
                <c:pt idx="31604">
                  <c:v>1546.01</c:v>
                </c:pt>
                <c:pt idx="31605">
                  <c:v>1584.56</c:v>
                </c:pt>
                <c:pt idx="31606">
                  <c:v>1657.45</c:v>
                </c:pt>
                <c:pt idx="31607">
                  <c:v>1384.8</c:v>
                </c:pt>
                <c:pt idx="31608">
                  <c:v>1506.79</c:v>
                </c:pt>
                <c:pt idx="31609">
                  <c:v>1036.73</c:v>
                </c:pt>
                <c:pt idx="31610">
                  <c:v>1301.1199999999999</c:v>
                </c:pt>
                <c:pt idx="31611">
                  <c:v>1612.49</c:v>
                </c:pt>
                <c:pt idx="31612">
                  <c:v>2101.36</c:v>
                </c:pt>
                <c:pt idx="31613">
                  <c:v>1734.93</c:v>
                </c:pt>
                <c:pt idx="31614">
                  <c:v>1704.24</c:v>
                </c:pt>
                <c:pt idx="31615">
                  <c:v>1801.08</c:v>
                </c:pt>
                <c:pt idx="31616">
                  <c:v>1547.33</c:v>
                </c:pt>
                <c:pt idx="31617">
                  <c:v>1775.69</c:v>
                </c:pt>
                <c:pt idx="31618">
                  <c:v>1211.25</c:v>
                </c:pt>
                <c:pt idx="31619">
                  <c:v>1408.48</c:v>
                </c:pt>
                <c:pt idx="31620">
                  <c:v>2106.16</c:v>
                </c:pt>
                <c:pt idx="31621">
                  <c:v>1566.99</c:v>
                </c:pt>
                <c:pt idx="31622">
                  <c:v>3955.8</c:v>
                </c:pt>
                <c:pt idx="31623">
                  <c:v>3377.8</c:v>
                </c:pt>
                <c:pt idx="31624">
                  <c:v>2228.42</c:v>
                </c:pt>
                <c:pt idx="31625">
                  <c:v>1360.36</c:v>
                </c:pt>
                <c:pt idx="31626">
                  <c:v>1771.99</c:v>
                </c:pt>
                <c:pt idx="31627">
                  <c:v>2967.54</c:v>
                </c:pt>
                <c:pt idx="31628">
                  <c:v>1756</c:v>
                </c:pt>
                <c:pt idx="31629">
                  <c:v>1953.01</c:v>
                </c:pt>
                <c:pt idx="31630">
                  <c:v>1443.92</c:v>
                </c:pt>
                <c:pt idx="31631">
                  <c:v>1766.66</c:v>
                </c:pt>
                <c:pt idx="31632">
                  <c:v>1474</c:v>
                </c:pt>
                <c:pt idx="31633">
                  <c:v>1798.19</c:v>
                </c:pt>
                <c:pt idx="31634">
                  <c:v>1511.75</c:v>
                </c:pt>
                <c:pt idx="31635">
                  <c:v>1522.37</c:v>
                </c:pt>
                <c:pt idx="31636">
                  <c:v>1770.58</c:v>
                </c:pt>
                <c:pt idx="31637">
                  <c:v>1772.48</c:v>
                </c:pt>
                <c:pt idx="31638">
                  <c:v>1987.75</c:v>
                </c:pt>
                <c:pt idx="31639">
                  <c:v>2055.5</c:v>
                </c:pt>
                <c:pt idx="31640">
                  <c:v>2437.3200000000002</c:v>
                </c:pt>
                <c:pt idx="31641">
                  <c:v>1393.07</c:v>
                </c:pt>
                <c:pt idx="31642">
                  <c:v>1732.16</c:v>
                </c:pt>
                <c:pt idx="31643">
                  <c:v>1433.22</c:v>
                </c:pt>
                <c:pt idx="31644">
                  <c:v>1872.25</c:v>
                </c:pt>
                <c:pt idx="31645">
                  <c:v>1385.52</c:v>
                </c:pt>
                <c:pt idx="31646">
                  <c:v>1275.79</c:v>
                </c:pt>
                <c:pt idx="31647">
                  <c:v>1544.15</c:v>
                </c:pt>
                <c:pt idx="31648">
                  <c:v>2075.36</c:v>
                </c:pt>
                <c:pt idx="31649">
                  <c:v>1880.24</c:v>
                </c:pt>
                <c:pt idx="31650">
                  <c:v>1716.52</c:v>
                </c:pt>
                <c:pt idx="31651">
                  <c:v>2689.26</c:v>
                </c:pt>
                <c:pt idx="31652">
                  <c:v>1415.19</c:v>
                </c:pt>
                <c:pt idx="31653">
                  <c:v>1878.85</c:v>
                </c:pt>
                <c:pt idx="31654">
                  <c:v>2289.92</c:v>
                </c:pt>
                <c:pt idx="31655">
                  <c:v>1823.58</c:v>
                </c:pt>
                <c:pt idx="31656">
                  <c:v>1064.22</c:v>
                </c:pt>
                <c:pt idx="31657">
                  <c:v>1758.22</c:v>
                </c:pt>
                <c:pt idx="31658">
                  <c:v>2074.7800000000002</c:v>
                </c:pt>
                <c:pt idx="31659">
                  <c:v>2958.4</c:v>
                </c:pt>
                <c:pt idx="31660">
                  <c:v>1732.93</c:v>
                </c:pt>
                <c:pt idx="31661">
                  <c:v>2255.7199999999998</c:v>
                </c:pt>
                <c:pt idx="31662">
                  <c:v>1881.99</c:v>
                </c:pt>
                <c:pt idx="31663">
                  <c:v>1703.87</c:v>
                </c:pt>
                <c:pt idx="31664">
                  <c:v>2356.0700000000002</c:v>
                </c:pt>
                <c:pt idx="31665">
                  <c:v>2783.61</c:v>
                </c:pt>
                <c:pt idx="31666">
                  <c:v>2122.81</c:v>
                </c:pt>
                <c:pt idx="31667">
                  <c:v>1454.86</c:v>
                </c:pt>
                <c:pt idx="31668">
                  <c:v>3316.6</c:v>
                </c:pt>
                <c:pt idx="31669">
                  <c:v>2999.92</c:v>
                </c:pt>
                <c:pt idx="31670">
                  <c:v>2867.49</c:v>
                </c:pt>
                <c:pt idx="31671">
                  <c:v>2453.08</c:v>
                </c:pt>
                <c:pt idx="31672">
                  <c:v>2088.77</c:v>
                </c:pt>
                <c:pt idx="31673">
                  <c:v>1881.47</c:v>
                </c:pt>
                <c:pt idx="31674">
                  <c:v>1719.15</c:v>
                </c:pt>
                <c:pt idx="31675">
                  <c:v>1903.54</c:v>
                </c:pt>
                <c:pt idx="31676">
                  <c:v>1444.57</c:v>
                </c:pt>
                <c:pt idx="31677">
                  <c:v>1454.19</c:v>
                </c:pt>
                <c:pt idx="31678">
                  <c:v>1540.63</c:v>
                </c:pt>
                <c:pt idx="31679">
                  <c:v>1649.47</c:v>
                </c:pt>
                <c:pt idx="31680">
                  <c:v>2126.8200000000002</c:v>
                </c:pt>
                <c:pt idx="31681">
                  <c:v>2001.18</c:v>
                </c:pt>
                <c:pt idx="31682">
                  <c:v>2135.69</c:v>
                </c:pt>
                <c:pt idx="31683">
                  <c:v>2131.9</c:v>
                </c:pt>
                <c:pt idx="31684">
                  <c:v>2056.38</c:v>
                </c:pt>
                <c:pt idx="31685">
                  <c:v>1154.1400000000001</c:v>
                </c:pt>
                <c:pt idx="31686">
                  <c:v>1350.48</c:v>
                </c:pt>
                <c:pt idx="31687">
                  <c:v>1754.89</c:v>
                </c:pt>
                <c:pt idx="31688">
                  <c:v>2576.48</c:v>
                </c:pt>
                <c:pt idx="31689">
                  <c:v>1713.5</c:v>
                </c:pt>
                <c:pt idx="31690">
                  <c:v>1761.95</c:v>
                </c:pt>
                <c:pt idx="31691">
                  <c:v>2135.73</c:v>
                </c:pt>
                <c:pt idx="31692">
                  <c:v>1735.42</c:v>
                </c:pt>
                <c:pt idx="31693">
                  <c:v>1638.96</c:v>
                </c:pt>
                <c:pt idx="31694">
                  <c:v>967.38</c:v>
                </c:pt>
                <c:pt idx="31695">
                  <c:v>1916.86</c:v>
                </c:pt>
                <c:pt idx="31696">
                  <c:v>1242.51</c:v>
                </c:pt>
                <c:pt idx="31697">
                  <c:v>1192.44</c:v>
                </c:pt>
                <c:pt idx="31698">
                  <c:v>2088.5500000000002</c:v>
                </c:pt>
                <c:pt idx="31699">
                  <c:v>1670.75</c:v>
                </c:pt>
                <c:pt idx="31700">
                  <c:v>2082.5</c:v>
                </c:pt>
                <c:pt idx="31701">
                  <c:v>1454.29</c:v>
                </c:pt>
                <c:pt idx="31702">
                  <c:v>1943.45</c:v>
                </c:pt>
                <c:pt idx="31703">
                  <c:v>1700.32</c:v>
                </c:pt>
                <c:pt idx="31704">
                  <c:v>1311.67</c:v>
                </c:pt>
                <c:pt idx="31705">
                  <c:v>1754.73</c:v>
                </c:pt>
                <c:pt idx="31706">
                  <c:v>1872.76</c:v>
                </c:pt>
                <c:pt idx="31707">
                  <c:v>3280.54</c:v>
                </c:pt>
                <c:pt idx="31708">
                  <c:v>3618.22</c:v>
                </c:pt>
                <c:pt idx="31709">
                  <c:v>1628.78</c:v>
                </c:pt>
                <c:pt idx="31710">
                  <c:v>1731.26</c:v>
                </c:pt>
                <c:pt idx="31711">
                  <c:v>1740.06</c:v>
                </c:pt>
                <c:pt idx="31712">
                  <c:v>1620.12</c:v>
                </c:pt>
                <c:pt idx="31713">
                  <c:v>1677.5</c:v>
                </c:pt>
                <c:pt idx="31714">
                  <c:v>1693.7</c:v>
                </c:pt>
                <c:pt idx="31715">
                  <c:v>2095.66</c:v>
                </c:pt>
                <c:pt idx="31716">
                  <c:v>2167.56</c:v>
                </c:pt>
                <c:pt idx="31717">
                  <c:v>1771.93</c:v>
                </c:pt>
                <c:pt idx="31718">
                  <c:v>2077.54</c:v>
                </c:pt>
                <c:pt idx="31719">
                  <c:v>1587.47</c:v>
                </c:pt>
                <c:pt idx="31720">
                  <c:v>1172.3399999999999</c:v>
                </c:pt>
                <c:pt idx="31721">
                  <c:v>2136.59</c:v>
                </c:pt>
                <c:pt idx="31722">
                  <c:v>2412.83</c:v>
                </c:pt>
                <c:pt idx="31723">
                  <c:v>1577.89</c:v>
                </c:pt>
                <c:pt idx="31724">
                  <c:v>2367.96</c:v>
                </c:pt>
                <c:pt idx="31725">
                  <c:v>1381.89</c:v>
                </c:pt>
                <c:pt idx="31726">
                  <c:v>1440.72</c:v>
                </c:pt>
                <c:pt idx="31727">
                  <c:v>1785.54</c:v>
                </c:pt>
                <c:pt idx="31728">
                  <c:v>1737.29</c:v>
                </c:pt>
                <c:pt idx="31729">
                  <c:v>1886.68</c:v>
                </c:pt>
                <c:pt idx="31730">
                  <c:v>1891.21</c:v>
                </c:pt>
                <c:pt idx="31731">
                  <c:v>1386.58</c:v>
                </c:pt>
                <c:pt idx="31732">
                  <c:v>1687.73</c:v>
                </c:pt>
                <c:pt idx="31733">
                  <c:v>1950.08</c:v>
                </c:pt>
                <c:pt idx="31734">
                  <c:v>2267.13</c:v>
                </c:pt>
                <c:pt idx="31735">
                  <c:v>1171.6400000000001</c:v>
                </c:pt>
                <c:pt idx="31736">
                  <c:v>1315.43</c:v>
                </c:pt>
                <c:pt idx="31737">
                  <c:v>1115</c:v>
                </c:pt>
                <c:pt idx="31738">
                  <c:v>1480.38</c:v>
                </c:pt>
                <c:pt idx="31739">
                  <c:v>1402.2</c:v>
                </c:pt>
                <c:pt idx="31740">
                  <c:v>1103.82</c:v>
                </c:pt>
                <c:pt idx="31741">
                  <c:v>1553.81</c:v>
                </c:pt>
                <c:pt idx="31742">
                  <c:v>1596.07</c:v>
                </c:pt>
                <c:pt idx="31743">
                  <c:v>2233.2199999999998</c:v>
                </c:pt>
                <c:pt idx="31744">
                  <c:v>1973.84</c:v>
                </c:pt>
                <c:pt idx="31745">
                  <c:v>908.09</c:v>
                </c:pt>
                <c:pt idx="31746">
                  <c:v>2607.7600000000002</c:v>
                </c:pt>
                <c:pt idx="31747">
                  <c:v>1493.08</c:v>
                </c:pt>
                <c:pt idx="31748">
                  <c:v>1821.61</c:v>
                </c:pt>
                <c:pt idx="31749">
                  <c:v>2473.96</c:v>
                </c:pt>
                <c:pt idx="31750">
                  <c:v>2191.81</c:v>
                </c:pt>
                <c:pt idx="31751">
                  <c:v>1700.61</c:v>
                </c:pt>
                <c:pt idx="31752">
                  <c:v>1196.03</c:v>
                </c:pt>
                <c:pt idx="31753">
                  <c:v>1705.09</c:v>
                </c:pt>
                <c:pt idx="31754">
                  <c:v>1047.18</c:v>
                </c:pt>
                <c:pt idx="31755">
                  <c:v>1125.27</c:v>
                </c:pt>
                <c:pt idx="31756">
                  <c:v>3875.5</c:v>
                </c:pt>
                <c:pt idx="31757">
                  <c:v>1388.37</c:v>
                </c:pt>
                <c:pt idx="31758">
                  <c:v>1635.75</c:v>
                </c:pt>
                <c:pt idx="31759">
                  <c:v>1634.27</c:v>
                </c:pt>
                <c:pt idx="31760">
                  <c:v>1407.3</c:v>
                </c:pt>
                <c:pt idx="31761">
                  <c:v>1859.95</c:v>
                </c:pt>
                <c:pt idx="31762">
                  <c:v>1675.03</c:v>
                </c:pt>
                <c:pt idx="31763">
                  <c:v>1695.69</c:v>
                </c:pt>
                <c:pt idx="31764">
                  <c:v>1990.59</c:v>
                </c:pt>
                <c:pt idx="31765">
                  <c:v>3364.88</c:v>
                </c:pt>
                <c:pt idx="31766">
                  <c:v>2236.48</c:v>
                </c:pt>
                <c:pt idx="31767">
                  <c:v>1896.5</c:v>
                </c:pt>
                <c:pt idx="31768">
                  <c:v>1577.26</c:v>
                </c:pt>
                <c:pt idx="31769">
                  <c:v>1653.56</c:v>
                </c:pt>
                <c:pt idx="31770">
                  <c:v>2255.87</c:v>
                </c:pt>
                <c:pt idx="31771">
                  <c:v>941.24</c:v>
                </c:pt>
                <c:pt idx="31772">
                  <c:v>2004.09</c:v>
                </c:pt>
                <c:pt idx="31773">
                  <c:v>1694.78</c:v>
                </c:pt>
                <c:pt idx="31774">
                  <c:v>1585.95</c:v>
                </c:pt>
                <c:pt idx="31775">
                  <c:v>1893.88</c:v>
                </c:pt>
                <c:pt idx="31776">
                  <c:v>1859.58</c:v>
                </c:pt>
                <c:pt idx="31777">
                  <c:v>1686.89</c:v>
                </c:pt>
                <c:pt idx="31778">
                  <c:v>2981.39</c:v>
                </c:pt>
                <c:pt idx="31779">
                  <c:v>1768.6</c:v>
                </c:pt>
                <c:pt idx="31780">
                  <c:v>2810.53</c:v>
                </c:pt>
                <c:pt idx="31781">
                  <c:v>1903.15</c:v>
                </c:pt>
                <c:pt idx="31782">
                  <c:v>1456.05</c:v>
                </c:pt>
                <c:pt idx="31783">
                  <c:v>1936.16</c:v>
                </c:pt>
                <c:pt idx="31784">
                  <c:v>1912.61</c:v>
                </c:pt>
                <c:pt idx="31785">
                  <c:v>3074.95</c:v>
                </c:pt>
                <c:pt idx="31786">
                  <c:v>1894.63</c:v>
                </c:pt>
                <c:pt idx="31787">
                  <c:v>1611.81</c:v>
                </c:pt>
                <c:pt idx="31788">
                  <c:v>1696.18</c:v>
                </c:pt>
                <c:pt idx="31789">
                  <c:v>1994.24</c:v>
                </c:pt>
                <c:pt idx="31790">
                  <c:v>2677.68</c:v>
                </c:pt>
                <c:pt idx="31791">
                  <c:v>2358.19</c:v>
                </c:pt>
                <c:pt idx="31792">
                  <c:v>2039.69</c:v>
                </c:pt>
                <c:pt idx="31793">
                  <c:v>1821.63</c:v>
                </c:pt>
                <c:pt idx="31794">
                  <c:v>2168.62</c:v>
                </c:pt>
                <c:pt idx="31795">
                  <c:v>3470.78</c:v>
                </c:pt>
                <c:pt idx="31796">
                  <c:v>2663.22</c:v>
                </c:pt>
                <c:pt idx="31797">
                  <c:v>2776.89</c:v>
                </c:pt>
                <c:pt idx="31798">
                  <c:v>2003.35</c:v>
                </c:pt>
                <c:pt idx="31799">
                  <c:v>1562.98</c:v>
                </c:pt>
                <c:pt idx="31800">
                  <c:v>2125.9899999999998</c:v>
                </c:pt>
                <c:pt idx="31801">
                  <c:v>1676.52</c:v>
                </c:pt>
                <c:pt idx="31802">
                  <c:v>1992.48</c:v>
                </c:pt>
                <c:pt idx="31803">
                  <c:v>2439.2199999999998</c:v>
                </c:pt>
                <c:pt idx="31804">
                  <c:v>2356.16</c:v>
                </c:pt>
                <c:pt idx="31805">
                  <c:v>1682.27</c:v>
                </c:pt>
                <c:pt idx="31806">
                  <c:v>2339.5300000000002</c:v>
                </c:pt>
                <c:pt idx="31807">
                  <c:v>1291.49</c:v>
                </c:pt>
                <c:pt idx="31808">
                  <c:v>1526.68</c:v>
                </c:pt>
                <c:pt idx="31809">
                  <c:v>1583.02</c:v>
                </c:pt>
                <c:pt idx="31810">
                  <c:v>2309.16</c:v>
                </c:pt>
                <c:pt idx="31811">
                  <c:v>2757.33</c:v>
                </c:pt>
                <c:pt idx="31812">
                  <c:v>1558.74</c:v>
                </c:pt>
                <c:pt idx="31813">
                  <c:v>2079.2600000000002</c:v>
                </c:pt>
                <c:pt idx="31814">
                  <c:v>1687.81</c:v>
                </c:pt>
                <c:pt idx="31815">
                  <c:v>2239.1799999999998</c:v>
                </c:pt>
                <c:pt idx="31816">
                  <c:v>1619.67</c:v>
                </c:pt>
                <c:pt idx="31817">
                  <c:v>1932.03</c:v>
                </c:pt>
                <c:pt idx="31818">
                  <c:v>1889.41</c:v>
                </c:pt>
                <c:pt idx="31819">
                  <c:v>1317.55</c:v>
                </c:pt>
                <c:pt idx="31820">
                  <c:v>2162.6</c:v>
                </c:pt>
                <c:pt idx="31821">
                  <c:v>1973.96</c:v>
                </c:pt>
                <c:pt idx="31822">
                  <c:v>2799.73</c:v>
                </c:pt>
                <c:pt idx="31823">
                  <c:v>1677.23</c:v>
                </c:pt>
                <c:pt idx="31824">
                  <c:v>1249.8499999999999</c:v>
                </c:pt>
                <c:pt idx="31825">
                  <c:v>1674.57</c:v>
                </c:pt>
                <c:pt idx="31826">
                  <c:v>1795.94</c:v>
                </c:pt>
                <c:pt idx="31827">
                  <c:v>1619.94</c:v>
                </c:pt>
                <c:pt idx="31828">
                  <c:v>1955.52</c:v>
                </c:pt>
                <c:pt idx="31829">
                  <c:v>1784.29</c:v>
                </c:pt>
                <c:pt idx="31830">
                  <c:v>2223.5700000000002</c:v>
                </c:pt>
                <c:pt idx="31831">
                  <c:v>1732.46</c:v>
                </c:pt>
                <c:pt idx="31832">
                  <c:v>1941.22</c:v>
                </c:pt>
                <c:pt idx="31833">
                  <c:v>1718.01</c:v>
                </c:pt>
                <c:pt idx="31834">
                  <c:v>2032.26</c:v>
                </c:pt>
                <c:pt idx="31835">
                  <c:v>1940.83</c:v>
                </c:pt>
                <c:pt idx="31836">
                  <c:v>2193.13</c:v>
                </c:pt>
                <c:pt idx="31837">
                  <c:v>1552.9</c:v>
                </c:pt>
                <c:pt idx="31838">
                  <c:v>1895.87</c:v>
                </c:pt>
                <c:pt idx="31839">
                  <c:v>1627.21</c:v>
                </c:pt>
                <c:pt idx="31840">
                  <c:v>1421.47</c:v>
                </c:pt>
                <c:pt idx="31841">
                  <c:v>1426.89</c:v>
                </c:pt>
                <c:pt idx="31842">
                  <c:v>1854.21</c:v>
                </c:pt>
                <c:pt idx="31843">
                  <c:v>2120.7399999999998</c:v>
                </c:pt>
                <c:pt idx="31844">
                  <c:v>1603.11</c:v>
                </c:pt>
                <c:pt idx="31845">
                  <c:v>2996.62</c:v>
                </c:pt>
                <c:pt idx="31846">
                  <c:v>2127.44</c:v>
                </c:pt>
                <c:pt idx="31847">
                  <c:v>1782.45</c:v>
                </c:pt>
                <c:pt idx="31848">
                  <c:v>1083.78</c:v>
                </c:pt>
                <c:pt idx="31849">
                  <c:v>2420.3200000000002</c:v>
                </c:pt>
                <c:pt idx="31850">
                  <c:v>1368.65</c:v>
                </c:pt>
                <c:pt idx="31851">
                  <c:v>1472.41</c:v>
                </c:pt>
                <c:pt idx="31852">
                  <c:v>4524.4799999999996</c:v>
                </c:pt>
                <c:pt idx="31853">
                  <c:v>2620.5</c:v>
                </c:pt>
                <c:pt idx="31854">
                  <c:v>1739.62</c:v>
                </c:pt>
                <c:pt idx="31855">
                  <c:v>1778.02</c:v>
                </c:pt>
                <c:pt idx="31856">
                  <c:v>2104.08</c:v>
                </c:pt>
                <c:pt idx="31857">
                  <c:v>2906.17</c:v>
                </c:pt>
                <c:pt idx="31858">
                  <c:v>2479.7600000000002</c:v>
                </c:pt>
                <c:pt idx="31859">
                  <c:v>1850.43</c:v>
                </c:pt>
                <c:pt idx="31860">
                  <c:v>1449.38</c:v>
                </c:pt>
                <c:pt idx="31861">
                  <c:v>1384.35</c:v>
                </c:pt>
                <c:pt idx="31862">
                  <c:v>2122.59</c:v>
                </c:pt>
                <c:pt idx="31863">
                  <c:v>2360.85</c:v>
                </c:pt>
                <c:pt idx="31864">
                  <c:v>1049.82</c:v>
                </c:pt>
                <c:pt idx="31865">
                  <c:v>1947.75</c:v>
                </c:pt>
                <c:pt idx="31866">
                  <c:v>1961.71</c:v>
                </c:pt>
                <c:pt idx="31867">
                  <c:v>2176.6799999999998</c:v>
                </c:pt>
                <c:pt idx="31868">
                  <c:v>2561.17</c:v>
                </c:pt>
                <c:pt idx="31869">
                  <c:v>1814.8</c:v>
                </c:pt>
                <c:pt idx="31870">
                  <c:v>1766.16</c:v>
                </c:pt>
                <c:pt idx="31871">
                  <c:v>2248.64</c:v>
                </c:pt>
                <c:pt idx="31872">
                  <c:v>1377.21</c:v>
                </c:pt>
                <c:pt idx="31873">
                  <c:v>2256.1799999999998</c:v>
                </c:pt>
                <c:pt idx="31874">
                  <c:v>1183.3800000000001</c:v>
                </c:pt>
                <c:pt idx="31875">
                  <c:v>2053.85</c:v>
                </c:pt>
                <c:pt idx="31876">
                  <c:v>2305.41</c:v>
                </c:pt>
                <c:pt idx="31877">
                  <c:v>2392.4499999999998</c:v>
                </c:pt>
                <c:pt idx="31878">
                  <c:v>1946.72</c:v>
                </c:pt>
                <c:pt idx="31879">
                  <c:v>1950.75</c:v>
                </c:pt>
                <c:pt idx="31880">
                  <c:v>1497.63</c:v>
                </c:pt>
                <c:pt idx="31881">
                  <c:v>1924.37</c:v>
                </c:pt>
                <c:pt idx="31882">
                  <c:v>3133.8</c:v>
                </c:pt>
                <c:pt idx="31883">
                  <c:v>2698.21</c:v>
                </c:pt>
                <c:pt idx="31884">
                  <c:v>1937.82</c:v>
                </c:pt>
                <c:pt idx="31885">
                  <c:v>2160.15</c:v>
                </c:pt>
                <c:pt idx="31886">
                  <c:v>1434.1</c:v>
                </c:pt>
                <c:pt idx="31887">
                  <c:v>1952.91</c:v>
                </c:pt>
                <c:pt idx="31888">
                  <c:v>2090.4299999999998</c:v>
                </c:pt>
                <c:pt idx="31889">
                  <c:v>1678.99</c:v>
                </c:pt>
                <c:pt idx="31890">
                  <c:v>1781.81</c:v>
                </c:pt>
                <c:pt idx="31891">
                  <c:v>1748.8</c:v>
                </c:pt>
                <c:pt idx="31892">
                  <c:v>2490.5300000000002</c:v>
                </c:pt>
                <c:pt idx="31893">
                  <c:v>1602.03</c:v>
                </c:pt>
                <c:pt idx="31894">
                  <c:v>1514.45</c:v>
                </c:pt>
                <c:pt idx="31895">
                  <c:v>1877</c:v>
                </c:pt>
                <c:pt idx="31896">
                  <c:v>1589.23</c:v>
                </c:pt>
                <c:pt idx="31897">
                  <c:v>1816.32</c:v>
                </c:pt>
                <c:pt idx="31898">
                  <c:v>1581.82</c:v>
                </c:pt>
                <c:pt idx="31899">
                  <c:v>2458.89</c:v>
                </c:pt>
                <c:pt idx="31900">
                  <c:v>1555.2</c:v>
                </c:pt>
                <c:pt idx="31901">
                  <c:v>1634.71</c:v>
                </c:pt>
                <c:pt idx="31902">
                  <c:v>1728.66</c:v>
                </c:pt>
                <c:pt idx="31903">
                  <c:v>2021.05</c:v>
                </c:pt>
                <c:pt idx="31904">
                  <c:v>2237.16</c:v>
                </c:pt>
                <c:pt idx="31905">
                  <c:v>1777.84</c:v>
                </c:pt>
                <c:pt idx="31906">
                  <c:v>4980.83</c:v>
                </c:pt>
                <c:pt idx="31907">
                  <c:v>422.21</c:v>
                </c:pt>
                <c:pt idx="31908">
                  <c:v>1870.91</c:v>
                </c:pt>
                <c:pt idx="31909">
                  <c:v>1560.89</c:v>
                </c:pt>
                <c:pt idx="31910">
                  <c:v>1926.29</c:v>
                </c:pt>
                <c:pt idx="31911">
                  <c:v>2341.56</c:v>
                </c:pt>
                <c:pt idx="31912">
                  <c:v>1933.44</c:v>
                </c:pt>
                <c:pt idx="31913">
                  <c:v>1554.41</c:v>
                </c:pt>
                <c:pt idx="31914">
                  <c:v>2361.25</c:v>
                </c:pt>
                <c:pt idx="31915">
                  <c:v>1918.69</c:v>
                </c:pt>
                <c:pt idx="31916">
                  <c:v>2042.72</c:v>
                </c:pt>
                <c:pt idx="31917">
                  <c:v>2123</c:v>
                </c:pt>
                <c:pt idx="31918">
                  <c:v>1509.58</c:v>
                </c:pt>
                <c:pt idx="31919">
                  <c:v>1387.06</c:v>
                </c:pt>
                <c:pt idx="31920">
                  <c:v>2027.22</c:v>
                </c:pt>
                <c:pt idx="31921">
                  <c:v>2125.83</c:v>
                </c:pt>
                <c:pt idx="31922">
                  <c:v>2417.02</c:v>
                </c:pt>
                <c:pt idx="31923">
                  <c:v>1696.07</c:v>
                </c:pt>
                <c:pt idx="31924">
                  <c:v>2342.69</c:v>
                </c:pt>
                <c:pt idx="31925">
                  <c:v>1695.4</c:v>
                </c:pt>
                <c:pt idx="31926">
                  <c:v>1882.5</c:v>
                </c:pt>
                <c:pt idx="31927">
                  <c:v>4171.79</c:v>
                </c:pt>
                <c:pt idx="31928">
                  <c:v>2228.73</c:v>
                </c:pt>
                <c:pt idx="31929">
                  <c:v>1726.13</c:v>
                </c:pt>
                <c:pt idx="31930">
                  <c:v>2095.29</c:v>
                </c:pt>
                <c:pt idx="31931">
                  <c:v>1564.81</c:v>
                </c:pt>
                <c:pt idx="31932">
                  <c:v>2129.02</c:v>
                </c:pt>
                <c:pt idx="31933">
                  <c:v>1292.97</c:v>
                </c:pt>
                <c:pt idx="31934">
                  <c:v>1372.36</c:v>
                </c:pt>
                <c:pt idx="31935">
                  <c:v>1932.11</c:v>
                </c:pt>
                <c:pt idx="31936">
                  <c:v>2383.98</c:v>
                </c:pt>
                <c:pt idx="31937">
                  <c:v>1605.3</c:v>
                </c:pt>
                <c:pt idx="31938">
                  <c:v>1209.68</c:v>
                </c:pt>
                <c:pt idx="31939">
                  <c:v>1588.7</c:v>
                </c:pt>
                <c:pt idx="31940">
                  <c:v>1908.84</c:v>
                </c:pt>
                <c:pt idx="31941">
                  <c:v>1907.71</c:v>
                </c:pt>
                <c:pt idx="31942">
                  <c:v>1718.62</c:v>
                </c:pt>
                <c:pt idx="31943">
                  <c:v>2022.8</c:v>
                </c:pt>
                <c:pt idx="31944">
                  <c:v>1565.29</c:v>
                </c:pt>
                <c:pt idx="31945">
                  <c:v>2645.62</c:v>
                </c:pt>
                <c:pt idx="31946">
                  <c:v>1077.06</c:v>
                </c:pt>
                <c:pt idx="31947">
                  <c:v>1458.39</c:v>
                </c:pt>
                <c:pt idx="31948">
                  <c:v>2031.78</c:v>
                </c:pt>
                <c:pt idx="31949">
                  <c:v>2490.31</c:v>
                </c:pt>
                <c:pt idx="31950">
                  <c:v>1768.75</c:v>
                </c:pt>
                <c:pt idx="31951">
                  <c:v>1772.3</c:v>
                </c:pt>
                <c:pt idx="31952">
                  <c:v>1263.44</c:v>
                </c:pt>
                <c:pt idx="31953">
                  <c:v>564.4</c:v>
                </c:pt>
                <c:pt idx="31954">
                  <c:v>2003.86</c:v>
                </c:pt>
                <c:pt idx="31955">
                  <c:v>2026.83</c:v>
                </c:pt>
                <c:pt idx="31956">
                  <c:v>1547.29</c:v>
                </c:pt>
                <c:pt idx="31957">
                  <c:v>2402.86</c:v>
                </c:pt>
                <c:pt idx="31958">
                  <c:v>1475.12</c:v>
                </c:pt>
                <c:pt idx="31959">
                  <c:v>2032.98</c:v>
                </c:pt>
                <c:pt idx="31960">
                  <c:v>1830.03</c:v>
                </c:pt>
                <c:pt idx="31961">
                  <c:v>1856.68</c:v>
                </c:pt>
                <c:pt idx="31962">
                  <c:v>1633.01</c:v>
                </c:pt>
                <c:pt idx="31963">
                  <c:v>1615.87</c:v>
                </c:pt>
                <c:pt idx="31964">
                  <c:v>2054.19</c:v>
                </c:pt>
                <c:pt idx="31965">
                  <c:v>1418.49</c:v>
                </c:pt>
                <c:pt idx="31966">
                  <c:v>2372.19</c:v>
                </c:pt>
                <c:pt idx="31967">
                  <c:v>3676.78</c:v>
                </c:pt>
                <c:pt idx="31968">
                  <c:v>3337.68</c:v>
                </c:pt>
                <c:pt idx="31969">
                  <c:v>2261.94</c:v>
                </c:pt>
                <c:pt idx="31970">
                  <c:v>1902.2</c:v>
                </c:pt>
                <c:pt idx="31971">
                  <c:v>1555.67</c:v>
                </c:pt>
                <c:pt idx="31972">
                  <c:v>1587.55</c:v>
                </c:pt>
                <c:pt idx="31973">
                  <c:v>1860.05</c:v>
                </c:pt>
                <c:pt idx="31974">
                  <c:v>1983.62</c:v>
                </c:pt>
                <c:pt idx="31975">
                  <c:v>1807.89</c:v>
                </c:pt>
                <c:pt idx="31976">
                  <c:v>1863.43</c:v>
                </c:pt>
                <c:pt idx="31977">
                  <c:v>1265.3699999999999</c:v>
                </c:pt>
                <c:pt idx="31978">
                  <c:v>1505.49</c:v>
                </c:pt>
                <c:pt idx="31979">
                  <c:v>1234.96</c:v>
                </c:pt>
                <c:pt idx="31980">
                  <c:v>1696.19</c:v>
                </c:pt>
                <c:pt idx="31981">
                  <c:v>1412.06</c:v>
                </c:pt>
                <c:pt idx="31982">
                  <c:v>1860.78</c:v>
                </c:pt>
                <c:pt idx="31983">
                  <c:v>1805.37</c:v>
                </c:pt>
                <c:pt idx="31984">
                  <c:v>2701.09</c:v>
                </c:pt>
                <c:pt idx="31985">
                  <c:v>1406.85</c:v>
                </c:pt>
                <c:pt idx="31986">
                  <c:v>2145.66</c:v>
                </c:pt>
                <c:pt idx="31987">
                  <c:v>1577.52</c:v>
                </c:pt>
                <c:pt idx="31988">
                  <c:v>1280.1300000000001</c:v>
                </c:pt>
                <c:pt idx="31989">
                  <c:v>2352.1</c:v>
                </c:pt>
                <c:pt idx="31990">
                  <c:v>1085.3699999999999</c:v>
                </c:pt>
                <c:pt idx="31991">
                  <c:v>2007.59</c:v>
                </c:pt>
                <c:pt idx="31992">
                  <c:v>1516.78</c:v>
                </c:pt>
                <c:pt idx="31993">
                  <c:v>1780.55</c:v>
                </c:pt>
                <c:pt idx="31994">
                  <c:v>1961.99</c:v>
                </c:pt>
                <c:pt idx="31995">
                  <c:v>1605.19</c:v>
                </c:pt>
                <c:pt idx="31996">
                  <c:v>1871.34</c:v>
                </c:pt>
                <c:pt idx="31997">
                  <c:v>1086.06</c:v>
                </c:pt>
                <c:pt idx="31998">
                  <c:v>1462.42</c:v>
                </c:pt>
                <c:pt idx="31999">
                  <c:v>1721.86</c:v>
                </c:pt>
                <c:pt idx="32000">
                  <c:v>1765.29</c:v>
                </c:pt>
                <c:pt idx="32001">
                  <c:v>1052.97</c:v>
                </c:pt>
                <c:pt idx="32002">
                  <c:v>1834.93</c:v>
                </c:pt>
                <c:pt idx="32003">
                  <c:v>1905.01</c:v>
                </c:pt>
                <c:pt idx="32004">
                  <c:v>2366.27</c:v>
                </c:pt>
                <c:pt idx="32005">
                  <c:v>1433.17</c:v>
                </c:pt>
                <c:pt idx="32006">
                  <c:v>1762.33</c:v>
                </c:pt>
                <c:pt idx="32007">
                  <c:v>2520.56</c:v>
                </c:pt>
                <c:pt idx="32008">
                  <c:v>1572.47</c:v>
                </c:pt>
                <c:pt idx="32009">
                  <c:v>1350.39</c:v>
                </c:pt>
                <c:pt idx="32010">
                  <c:v>1672.79</c:v>
                </c:pt>
                <c:pt idx="32011">
                  <c:v>1994.1</c:v>
                </c:pt>
                <c:pt idx="32012">
                  <c:v>1555.43</c:v>
                </c:pt>
                <c:pt idx="32013">
                  <c:v>1340.6</c:v>
                </c:pt>
                <c:pt idx="32014">
                  <c:v>1346.7</c:v>
                </c:pt>
                <c:pt idx="32015">
                  <c:v>1846.38</c:v>
                </c:pt>
                <c:pt idx="32016">
                  <c:v>1840.39</c:v>
                </c:pt>
                <c:pt idx="32017">
                  <c:v>1074.6400000000001</c:v>
                </c:pt>
                <c:pt idx="32018">
                  <c:v>2705.87</c:v>
                </c:pt>
                <c:pt idx="32019">
                  <c:v>3097.29</c:v>
                </c:pt>
                <c:pt idx="32020">
                  <c:v>1533.17</c:v>
                </c:pt>
                <c:pt idx="32021">
                  <c:v>1504.38</c:v>
                </c:pt>
                <c:pt idx="32022">
                  <c:v>1438.01</c:v>
                </c:pt>
                <c:pt idx="32023">
                  <c:v>2231.7199999999998</c:v>
                </c:pt>
                <c:pt idx="32024">
                  <c:v>2027.7</c:v>
                </c:pt>
                <c:pt idx="32025">
                  <c:v>1392.96</c:v>
                </c:pt>
                <c:pt idx="32026">
                  <c:v>1590.74</c:v>
                </c:pt>
                <c:pt idx="32027">
                  <c:v>2039.02</c:v>
                </c:pt>
                <c:pt idx="32028">
                  <c:v>2664.23</c:v>
                </c:pt>
                <c:pt idx="32029">
                  <c:v>2400.71</c:v>
                </c:pt>
                <c:pt idx="32030">
                  <c:v>2296.64</c:v>
                </c:pt>
                <c:pt idx="32031">
                  <c:v>1764.2</c:v>
                </c:pt>
                <c:pt idx="32032">
                  <c:v>1220.5999999999999</c:v>
                </c:pt>
                <c:pt idx="32033">
                  <c:v>1448.98</c:v>
                </c:pt>
                <c:pt idx="32034">
                  <c:v>1249.1500000000001</c:v>
                </c:pt>
                <c:pt idx="32035">
                  <c:v>1339.4</c:v>
                </c:pt>
                <c:pt idx="32036">
                  <c:v>1131.25</c:v>
                </c:pt>
                <c:pt idx="32037">
                  <c:v>2091.44</c:v>
                </c:pt>
                <c:pt idx="32038">
                  <c:v>1216.02</c:v>
                </c:pt>
                <c:pt idx="32039">
                  <c:v>1267</c:v>
                </c:pt>
                <c:pt idx="32040">
                  <c:v>1718.5</c:v>
                </c:pt>
                <c:pt idx="32041">
                  <c:v>1576.69</c:v>
                </c:pt>
                <c:pt idx="32042">
                  <c:v>1607.15</c:v>
                </c:pt>
                <c:pt idx="32043">
                  <c:v>2218.64</c:v>
                </c:pt>
                <c:pt idx="32044">
                  <c:v>1941.51</c:v>
                </c:pt>
                <c:pt idx="32045">
                  <c:v>1205.1400000000001</c:v>
                </c:pt>
                <c:pt idx="32046">
                  <c:v>2367.3200000000002</c:v>
                </c:pt>
                <c:pt idx="32047">
                  <c:v>1977.92</c:v>
                </c:pt>
                <c:pt idx="32048">
                  <c:v>2030.81</c:v>
                </c:pt>
                <c:pt idx="32049">
                  <c:v>2457.58</c:v>
                </c:pt>
                <c:pt idx="32050">
                  <c:v>1754.48</c:v>
                </c:pt>
                <c:pt idx="32051">
                  <c:v>2699.26</c:v>
                </c:pt>
                <c:pt idx="32052">
                  <c:v>1511.41</c:v>
                </c:pt>
                <c:pt idx="32053">
                  <c:v>1908.86</c:v>
                </c:pt>
                <c:pt idx="32054">
                  <c:v>1532.37</c:v>
                </c:pt>
                <c:pt idx="32055">
                  <c:v>1766.24</c:v>
                </c:pt>
                <c:pt idx="32056">
                  <c:v>1978.26</c:v>
                </c:pt>
                <c:pt idx="32057">
                  <c:v>2157.38</c:v>
                </c:pt>
                <c:pt idx="32058">
                  <c:v>2473.58</c:v>
                </c:pt>
                <c:pt idx="32059">
                  <c:v>435.39</c:v>
                </c:pt>
                <c:pt idx="32060">
                  <c:v>1124.1500000000001</c:v>
                </c:pt>
                <c:pt idx="32061">
                  <c:v>2017.67</c:v>
                </c:pt>
                <c:pt idx="32062">
                  <c:v>1557.99</c:v>
                </c:pt>
                <c:pt idx="32063">
                  <c:v>2135.4499999999998</c:v>
                </c:pt>
                <c:pt idx="32064">
                  <c:v>1424.1</c:v>
                </c:pt>
                <c:pt idx="32065">
                  <c:v>977.45</c:v>
                </c:pt>
                <c:pt idx="32066">
                  <c:v>1754.34</c:v>
                </c:pt>
                <c:pt idx="32067">
                  <c:v>2051.64</c:v>
                </c:pt>
                <c:pt idx="32068">
                  <c:v>1947.57</c:v>
                </c:pt>
                <c:pt idx="32069">
                  <c:v>2066.6999999999998</c:v>
                </c:pt>
                <c:pt idx="32070">
                  <c:v>1957.11</c:v>
                </c:pt>
                <c:pt idx="32071">
                  <c:v>1790.41</c:v>
                </c:pt>
                <c:pt idx="32072">
                  <c:v>2111.06</c:v>
                </c:pt>
                <c:pt idx="32073">
                  <c:v>2635.41</c:v>
                </c:pt>
                <c:pt idx="32074">
                  <c:v>4272.95</c:v>
                </c:pt>
                <c:pt idx="32075">
                  <c:v>2452.04</c:v>
                </c:pt>
                <c:pt idx="32076">
                  <c:v>2058.7600000000002</c:v>
                </c:pt>
                <c:pt idx="32077">
                  <c:v>1798.03</c:v>
                </c:pt>
                <c:pt idx="32078">
                  <c:v>1795.13</c:v>
                </c:pt>
                <c:pt idx="32079">
                  <c:v>2027.34</c:v>
                </c:pt>
                <c:pt idx="32080">
                  <c:v>1627.2</c:v>
                </c:pt>
                <c:pt idx="32081">
                  <c:v>1172.6300000000001</c:v>
                </c:pt>
                <c:pt idx="32082">
                  <c:v>1789.85</c:v>
                </c:pt>
                <c:pt idx="32083">
                  <c:v>2724.65</c:v>
                </c:pt>
                <c:pt idx="32084">
                  <c:v>1751.33</c:v>
                </c:pt>
                <c:pt idx="32085">
                  <c:v>1723.26</c:v>
                </c:pt>
                <c:pt idx="32086">
                  <c:v>2381.7600000000002</c:v>
                </c:pt>
                <c:pt idx="32087">
                  <c:v>1937.35</c:v>
                </c:pt>
                <c:pt idx="32088">
                  <c:v>1004.24</c:v>
                </c:pt>
                <c:pt idx="32089">
                  <c:v>2771.39</c:v>
                </c:pt>
                <c:pt idx="32090">
                  <c:v>3055.28</c:v>
                </c:pt>
                <c:pt idx="32091">
                  <c:v>1779.56</c:v>
                </c:pt>
                <c:pt idx="32092">
                  <c:v>1827.15</c:v>
                </c:pt>
                <c:pt idx="32093">
                  <c:v>1826.4</c:v>
                </c:pt>
                <c:pt idx="32094">
                  <c:v>2063.21</c:v>
                </c:pt>
                <c:pt idx="32095">
                  <c:v>1825.72</c:v>
                </c:pt>
                <c:pt idx="32096">
                  <c:v>2249.88</c:v>
                </c:pt>
                <c:pt idx="32097">
                  <c:v>1301.4100000000001</c:v>
                </c:pt>
                <c:pt idx="32098">
                  <c:v>1831.18</c:v>
                </c:pt>
                <c:pt idx="32099">
                  <c:v>1723.87</c:v>
                </c:pt>
                <c:pt idx="32100">
                  <c:v>1785.54</c:v>
                </c:pt>
                <c:pt idx="32101">
                  <c:v>2848.31</c:v>
                </c:pt>
                <c:pt idx="32102">
                  <c:v>2859.59</c:v>
                </c:pt>
                <c:pt idx="32103">
                  <c:v>1662.64</c:v>
                </c:pt>
                <c:pt idx="32104">
                  <c:v>1735.69</c:v>
                </c:pt>
                <c:pt idx="32105">
                  <c:v>2250.1</c:v>
                </c:pt>
                <c:pt idx="32106">
                  <c:v>1887.83</c:v>
                </c:pt>
                <c:pt idx="32107">
                  <c:v>2410.2199999999998</c:v>
                </c:pt>
                <c:pt idx="32108">
                  <c:v>4266.3599999999997</c:v>
                </c:pt>
                <c:pt idx="32109">
                  <c:v>1753.19</c:v>
                </c:pt>
                <c:pt idx="32110">
                  <c:v>2514.69</c:v>
                </c:pt>
                <c:pt idx="32111">
                  <c:v>2219.37</c:v>
                </c:pt>
                <c:pt idx="32112">
                  <c:v>2122.6799999999998</c:v>
                </c:pt>
                <c:pt idx="32113">
                  <c:v>1762.6</c:v>
                </c:pt>
                <c:pt idx="32114">
                  <c:v>1384.89</c:v>
                </c:pt>
                <c:pt idx="32115">
                  <c:v>2426.34</c:v>
                </c:pt>
                <c:pt idx="32116">
                  <c:v>2322.91</c:v>
                </c:pt>
                <c:pt idx="32117">
                  <c:v>1751.62</c:v>
                </c:pt>
                <c:pt idx="32118">
                  <c:v>1926.2</c:v>
                </c:pt>
                <c:pt idx="32119">
                  <c:v>1688</c:v>
                </c:pt>
                <c:pt idx="32120">
                  <c:v>2299.29</c:v>
                </c:pt>
                <c:pt idx="32121">
                  <c:v>1493.21</c:v>
                </c:pt>
                <c:pt idx="32122">
                  <c:v>1599.98</c:v>
                </c:pt>
                <c:pt idx="32123">
                  <c:v>1874.23</c:v>
                </c:pt>
                <c:pt idx="32124">
                  <c:v>2024.83</c:v>
                </c:pt>
                <c:pt idx="32125">
                  <c:v>2247.08</c:v>
                </c:pt>
                <c:pt idx="32126">
                  <c:v>1239.99</c:v>
                </c:pt>
                <c:pt idx="32127">
                  <c:v>2026.05</c:v>
                </c:pt>
                <c:pt idx="32128">
                  <c:v>1308.07</c:v>
                </c:pt>
                <c:pt idx="32129">
                  <c:v>2374.66</c:v>
                </c:pt>
                <c:pt idx="32130">
                  <c:v>2479.35</c:v>
                </c:pt>
                <c:pt idx="32131">
                  <c:v>1742.9</c:v>
                </c:pt>
                <c:pt idx="32132">
                  <c:v>1992.27</c:v>
                </c:pt>
                <c:pt idx="32133">
                  <c:v>1728.92</c:v>
                </c:pt>
                <c:pt idx="32134">
                  <c:v>2157.4499999999998</c:v>
                </c:pt>
                <c:pt idx="32135">
                  <c:v>1950.09</c:v>
                </c:pt>
                <c:pt idx="32136">
                  <c:v>1519.97</c:v>
                </c:pt>
                <c:pt idx="32137">
                  <c:v>2640.88</c:v>
                </c:pt>
                <c:pt idx="32138">
                  <c:v>2393.21</c:v>
                </c:pt>
                <c:pt idx="32139">
                  <c:v>2024.81</c:v>
                </c:pt>
                <c:pt idx="32140">
                  <c:v>1767.59</c:v>
                </c:pt>
                <c:pt idx="32141">
                  <c:v>2159.5</c:v>
                </c:pt>
                <c:pt idx="32142">
                  <c:v>2770.13</c:v>
                </c:pt>
                <c:pt idx="32143">
                  <c:v>1639.59</c:v>
                </c:pt>
                <c:pt idx="32144">
                  <c:v>2088.37</c:v>
                </c:pt>
                <c:pt idx="32145">
                  <c:v>1741.68</c:v>
                </c:pt>
                <c:pt idx="32146">
                  <c:v>1402.75</c:v>
                </c:pt>
                <c:pt idx="32147">
                  <c:v>4934.07</c:v>
                </c:pt>
                <c:pt idx="32148">
                  <c:v>2197</c:v>
                </c:pt>
                <c:pt idx="32149">
                  <c:v>1940.04</c:v>
                </c:pt>
                <c:pt idx="32150">
                  <c:v>2060.1999999999998</c:v>
                </c:pt>
                <c:pt idx="32151">
                  <c:v>1734.98</c:v>
                </c:pt>
                <c:pt idx="32152">
                  <c:v>1735.9</c:v>
                </c:pt>
                <c:pt idx="32153">
                  <c:v>3472.36</c:v>
                </c:pt>
                <c:pt idx="32154">
                  <c:v>2593.73</c:v>
                </c:pt>
                <c:pt idx="32155">
                  <c:v>1987.62</c:v>
                </c:pt>
                <c:pt idx="32156">
                  <c:v>2152.9</c:v>
                </c:pt>
                <c:pt idx="32157">
                  <c:v>2190.46</c:v>
                </c:pt>
                <c:pt idx="32158">
                  <c:v>2414.86</c:v>
                </c:pt>
                <c:pt idx="32159">
                  <c:v>2380.77</c:v>
                </c:pt>
                <c:pt idx="32160">
                  <c:v>2583.8000000000002</c:v>
                </c:pt>
                <c:pt idx="32161">
                  <c:v>2254.75</c:v>
                </c:pt>
                <c:pt idx="32162">
                  <c:v>2631.21</c:v>
                </c:pt>
                <c:pt idx="32163">
                  <c:v>1474.65</c:v>
                </c:pt>
                <c:pt idx="32164">
                  <c:v>2754.2</c:v>
                </c:pt>
                <c:pt idx="32165">
                  <c:v>2000.12</c:v>
                </c:pt>
                <c:pt idx="32166">
                  <c:v>2329.5700000000002</c:v>
                </c:pt>
                <c:pt idx="32167">
                  <c:v>1942.93</c:v>
                </c:pt>
                <c:pt idx="32168">
                  <c:v>2443.66</c:v>
                </c:pt>
                <c:pt idx="32169">
                  <c:v>2069.38</c:v>
                </c:pt>
                <c:pt idx="32170">
                  <c:v>2568.16</c:v>
                </c:pt>
                <c:pt idx="32171">
                  <c:v>2204.7600000000002</c:v>
                </c:pt>
                <c:pt idx="32172">
                  <c:v>2200.4299999999998</c:v>
                </c:pt>
                <c:pt idx="32173">
                  <c:v>2456.79</c:v>
                </c:pt>
                <c:pt idx="32174">
                  <c:v>2465.4</c:v>
                </c:pt>
                <c:pt idx="32175">
                  <c:v>1965.31</c:v>
                </c:pt>
                <c:pt idx="32176">
                  <c:v>1990.92</c:v>
                </c:pt>
                <c:pt idx="32177">
                  <c:v>3559.05</c:v>
                </c:pt>
                <c:pt idx="32178">
                  <c:v>3916.35</c:v>
                </c:pt>
                <c:pt idx="32179">
                  <c:v>2525.94</c:v>
                </c:pt>
                <c:pt idx="32180">
                  <c:v>2926.26</c:v>
                </c:pt>
                <c:pt idx="32181">
                  <c:v>2454.5100000000002</c:v>
                </c:pt>
                <c:pt idx="32182">
                  <c:v>1667.97</c:v>
                </c:pt>
                <c:pt idx="32183">
                  <c:v>1706.87</c:v>
                </c:pt>
                <c:pt idx="32184">
                  <c:v>2210.81</c:v>
                </c:pt>
                <c:pt idx="32185">
                  <c:v>1871.1</c:v>
                </c:pt>
                <c:pt idx="32186">
                  <c:v>1562.6</c:v>
                </c:pt>
                <c:pt idx="32187">
                  <c:v>2029.1</c:v>
                </c:pt>
                <c:pt idx="32188">
                  <c:v>2061.29</c:v>
                </c:pt>
                <c:pt idx="32189">
                  <c:v>1632.62</c:v>
                </c:pt>
                <c:pt idx="32190">
                  <c:v>1770.03</c:v>
                </c:pt>
                <c:pt idx="32191">
                  <c:v>2432.84</c:v>
                </c:pt>
                <c:pt idx="32192">
                  <c:v>2781.79</c:v>
                </c:pt>
                <c:pt idx="32193">
                  <c:v>2377.87</c:v>
                </c:pt>
                <c:pt idx="32194">
                  <c:v>2881.18</c:v>
                </c:pt>
                <c:pt idx="32195">
                  <c:v>2446.48</c:v>
                </c:pt>
                <c:pt idx="32196">
                  <c:v>2753.83</c:v>
                </c:pt>
                <c:pt idx="32197">
                  <c:v>2744.43</c:v>
                </c:pt>
                <c:pt idx="32198">
                  <c:v>2005.72</c:v>
                </c:pt>
                <c:pt idx="32199">
                  <c:v>1935.41</c:v>
                </c:pt>
                <c:pt idx="32200">
                  <c:v>1748.61</c:v>
                </c:pt>
                <c:pt idx="32201">
                  <c:v>2214.2600000000002</c:v>
                </c:pt>
                <c:pt idx="32202">
                  <c:v>2093.5100000000002</c:v>
                </c:pt>
                <c:pt idx="32203">
                  <c:v>2575.12</c:v>
                </c:pt>
                <c:pt idx="32204">
                  <c:v>2452.8000000000002</c:v>
                </c:pt>
                <c:pt idx="32205">
                  <c:v>1506.89</c:v>
                </c:pt>
                <c:pt idx="32206">
                  <c:v>2256.2199999999998</c:v>
                </c:pt>
                <c:pt idx="32207">
                  <c:v>2127.4899999999998</c:v>
                </c:pt>
                <c:pt idx="32208">
                  <c:v>1824.57</c:v>
                </c:pt>
                <c:pt idx="32209">
                  <c:v>2360.86</c:v>
                </c:pt>
                <c:pt idx="32210">
                  <c:v>1756.47</c:v>
                </c:pt>
                <c:pt idx="32211">
                  <c:v>1767.14</c:v>
                </c:pt>
                <c:pt idx="32212">
                  <c:v>1976.17</c:v>
                </c:pt>
                <c:pt idx="32213">
                  <c:v>2287.44</c:v>
                </c:pt>
                <c:pt idx="32214">
                  <c:v>1941.7</c:v>
                </c:pt>
                <c:pt idx="32215">
                  <c:v>2301.7800000000002</c:v>
                </c:pt>
                <c:pt idx="32216">
                  <c:v>2223.11</c:v>
                </c:pt>
                <c:pt idx="32217">
                  <c:v>2059.6</c:v>
                </c:pt>
                <c:pt idx="32218">
                  <c:v>1731.6</c:v>
                </c:pt>
                <c:pt idx="32219">
                  <c:v>1967.31</c:v>
                </c:pt>
                <c:pt idx="32220">
                  <c:v>3007.86</c:v>
                </c:pt>
                <c:pt idx="32221">
                  <c:v>1963.15</c:v>
                </c:pt>
                <c:pt idx="32222">
                  <c:v>2524.4</c:v>
                </c:pt>
                <c:pt idx="32223">
                  <c:v>2720.68</c:v>
                </c:pt>
                <c:pt idx="32224">
                  <c:v>2728.29</c:v>
                </c:pt>
                <c:pt idx="32225">
                  <c:v>2219.9899999999998</c:v>
                </c:pt>
                <c:pt idx="32226">
                  <c:v>1960.18</c:v>
                </c:pt>
                <c:pt idx="32227">
                  <c:v>1940.81</c:v>
                </c:pt>
                <c:pt idx="32228">
                  <c:v>2167.88</c:v>
                </c:pt>
                <c:pt idx="32229">
                  <c:v>2274.9699999999998</c:v>
                </c:pt>
                <c:pt idx="32230">
                  <c:v>2697.78</c:v>
                </c:pt>
                <c:pt idx="32231">
                  <c:v>1612.28</c:v>
                </c:pt>
                <c:pt idx="32232">
                  <c:v>2165.85</c:v>
                </c:pt>
                <c:pt idx="32233">
                  <c:v>1777.12</c:v>
                </c:pt>
                <c:pt idx="32234">
                  <c:v>2433.1999999999998</c:v>
                </c:pt>
                <c:pt idx="32235">
                  <c:v>3017.46</c:v>
                </c:pt>
                <c:pt idx="32236">
                  <c:v>2772.96</c:v>
                </c:pt>
                <c:pt idx="32237">
                  <c:v>2441.61</c:v>
                </c:pt>
                <c:pt idx="32238">
                  <c:v>1858.26</c:v>
                </c:pt>
                <c:pt idx="32239">
                  <c:v>2171.88</c:v>
                </c:pt>
                <c:pt idx="32240">
                  <c:v>1752.11</c:v>
                </c:pt>
                <c:pt idx="32241">
                  <c:v>2332.39</c:v>
                </c:pt>
                <c:pt idx="32242">
                  <c:v>1890.87</c:v>
                </c:pt>
                <c:pt idx="32243">
                  <c:v>1819.79</c:v>
                </c:pt>
                <c:pt idx="32244">
                  <c:v>1292.45</c:v>
                </c:pt>
                <c:pt idx="32245">
                  <c:v>1769.95</c:v>
                </c:pt>
                <c:pt idx="32246">
                  <c:v>1534.07</c:v>
                </c:pt>
                <c:pt idx="32247">
                  <c:v>1277.83</c:v>
                </c:pt>
                <c:pt idx="32248">
                  <c:v>1900.93</c:v>
                </c:pt>
                <c:pt idx="32249">
                  <c:v>2066.64</c:v>
                </c:pt>
                <c:pt idx="32250">
                  <c:v>2439.69</c:v>
                </c:pt>
                <c:pt idx="32251">
                  <c:v>1904.72</c:v>
                </c:pt>
                <c:pt idx="32252">
                  <c:v>1925.92</c:v>
                </c:pt>
                <c:pt idx="32253">
                  <c:v>1738.97</c:v>
                </c:pt>
                <c:pt idx="32254">
                  <c:v>1720.35</c:v>
                </c:pt>
                <c:pt idx="32255">
                  <c:v>2098.13</c:v>
                </c:pt>
                <c:pt idx="32256">
                  <c:v>2488.23</c:v>
                </c:pt>
                <c:pt idx="32257">
                  <c:v>1701.08</c:v>
                </c:pt>
                <c:pt idx="32258">
                  <c:v>1838.06</c:v>
                </c:pt>
                <c:pt idx="32259">
                  <c:v>3362.68</c:v>
                </c:pt>
                <c:pt idx="32260">
                  <c:v>2352.0100000000002</c:v>
                </c:pt>
                <c:pt idx="32261">
                  <c:v>548.38</c:v>
                </c:pt>
                <c:pt idx="32262">
                  <c:v>1968.61</c:v>
                </c:pt>
                <c:pt idx="32263">
                  <c:v>2077.75</c:v>
                </c:pt>
                <c:pt idx="32264">
                  <c:v>3654.03</c:v>
                </c:pt>
                <c:pt idx="32265">
                  <c:v>2805.02</c:v>
                </c:pt>
                <c:pt idx="32266">
                  <c:v>2431.56</c:v>
                </c:pt>
                <c:pt idx="32267">
                  <c:v>2188.6</c:v>
                </c:pt>
                <c:pt idx="32268">
                  <c:v>1995.46</c:v>
                </c:pt>
                <c:pt idx="32269">
                  <c:v>2620.9899999999998</c:v>
                </c:pt>
                <c:pt idx="32270">
                  <c:v>1623.16</c:v>
                </c:pt>
                <c:pt idx="32271">
                  <c:v>1946.38</c:v>
                </c:pt>
                <c:pt idx="32272">
                  <c:v>2080.11</c:v>
                </c:pt>
                <c:pt idx="32273">
                  <c:v>3491.88</c:v>
                </c:pt>
                <c:pt idx="32274">
                  <c:v>1434.28</c:v>
                </c:pt>
                <c:pt idx="32275">
                  <c:v>2060.42</c:v>
                </c:pt>
                <c:pt idx="32276">
                  <c:v>2056.5300000000002</c:v>
                </c:pt>
                <c:pt idx="32277">
                  <c:v>3266.98</c:v>
                </c:pt>
                <c:pt idx="32278">
                  <c:v>1470.42</c:v>
                </c:pt>
                <c:pt idx="32279">
                  <c:v>1539.17</c:v>
                </c:pt>
                <c:pt idx="32280">
                  <c:v>2470.7199999999998</c:v>
                </c:pt>
                <c:pt idx="32281">
                  <c:v>2253.5</c:v>
                </c:pt>
                <c:pt idx="32282">
                  <c:v>2150.34</c:v>
                </c:pt>
                <c:pt idx="32283">
                  <c:v>2083.98</c:v>
                </c:pt>
                <c:pt idx="32284">
                  <c:v>1687.11</c:v>
                </c:pt>
                <c:pt idx="32285">
                  <c:v>1582.55</c:v>
                </c:pt>
                <c:pt idx="32286">
                  <c:v>1797.19</c:v>
                </c:pt>
                <c:pt idx="32287">
                  <c:v>2548.42</c:v>
                </c:pt>
                <c:pt idx="32288">
                  <c:v>2279.19</c:v>
                </c:pt>
                <c:pt idx="32289">
                  <c:v>4525.6899999999996</c:v>
                </c:pt>
                <c:pt idx="32290">
                  <c:v>4910.53</c:v>
                </c:pt>
                <c:pt idx="32291">
                  <c:v>3134.91</c:v>
                </c:pt>
                <c:pt idx="32292">
                  <c:v>2080.8000000000002</c:v>
                </c:pt>
                <c:pt idx="32293">
                  <c:v>1829.46</c:v>
                </c:pt>
                <c:pt idx="32294">
                  <c:v>1759.85</c:v>
                </c:pt>
                <c:pt idx="32295">
                  <c:v>2200.4</c:v>
                </c:pt>
                <c:pt idx="32296">
                  <c:v>1625.23</c:v>
                </c:pt>
                <c:pt idx="32297">
                  <c:v>1438.95</c:v>
                </c:pt>
                <c:pt idx="32298">
                  <c:v>1836.82</c:v>
                </c:pt>
                <c:pt idx="32299">
                  <c:v>2325.29</c:v>
                </c:pt>
                <c:pt idx="32300">
                  <c:v>1859.62</c:v>
                </c:pt>
                <c:pt idx="32301">
                  <c:v>2331.02</c:v>
                </c:pt>
                <c:pt idx="32302">
                  <c:v>1778.21</c:v>
                </c:pt>
                <c:pt idx="32303">
                  <c:v>1913.07</c:v>
                </c:pt>
                <c:pt idx="32304">
                  <c:v>2818.09</c:v>
                </c:pt>
                <c:pt idx="32305">
                  <c:v>2508.6</c:v>
                </c:pt>
                <c:pt idx="32306">
                  <c:v>2472.58</c:v>
                </c:pt>
                <c:pt idx="32307">
                  <c:v>1742.17</c:v>
                </c:pt>
                <c:pt idx="32308">
                  <c:v>1485.05</c:v>
                </c:pt>
                <c:pt idx="32309">
                  <c:v>1971.01</c:v>
                </c:pt>
                <c:pt idx="32310">
                  <c:v>1858.98</c:v>
                </c:pt>
                <c:pt idx="32311">
                  <c:v>1781.9</c:v>
                </c:pt>
                <c:pt idx="32312">
                  <c:v>1977.56</c:v>
                </c:pt>
                <c:pt idx="32313">
                  <c:v>2169.88</c:v>
                </c:pt>
                <c:pt idx="32314">
                  <c:v>3173.06</c:v>
                </c:pt>
                <c:pt idx="32315">
                  <c:v>1981.7</c:v>
                </c:pt>
                <c:pt idx="32316">
                  <c:v>2332.2800000000002</c:v>
                </c:pt>
                <c:pt idx="32317">
                  <c:v>1437.43</c:v>
                </c:pt>
                <c:pt idx="32318">
                  <c:v>1858.67</c:v>
                </c:pt>
                <c:pt idx="32319">
                  <c:v>2376.1999999999998</c:v>
                </c:pt>
                <c:pt idx="32320">
                  <c:v>2788.08</c:v>
                </c:pt>
                <c:pt idx="32321">
                  <c:v>2763.89</c:v>
                </c:pt>
                <c:pt idx="32322">
                  <c:v>5592.95</c:v>
                </c:pt>
                <c:pt idx="32323">
                  <c:v>2838.08</c:v>
                </c:pt>
                <c:pt idx="32324">
                  <c:v>2325.8000000000002</c:v>
                </c:pt>
                <c:pt idx="32325">
                  <c:v>2253.1</c:v>
                </c:pt>
                <c:pt idx="32326">
                  <c:v>2237.3000000000002</c:v>
                </c:pt>
                <c:pt idx="32327">
                  <c:v>2283.1999999999998</c:v>
                </c:pt>
                <c:pt idx="32328">
                  <c:v>2107.94</c:v>
                </c:pt>
                <c:pt idx="32329">
                  <c:v>2524.33</c:v>
                </c:pt>
                <c:pt idx="32330">
                  <c:v>1361.57</c:v>
                </c:pt>
                <c:pt idx="32331">
                  <c:v>1764.23</c:v>
                </c:pt>
                <c:pt idx="32332">
                  <c:v>1562.74</c:v>
                </c:pt>
                <c:pt idx="32333">
                  <c:v>2268.17</c:v>
                </c:pt>
                <c:pt idx="32334">
                  <c:v>2117.7800000000002</c:v>
                </c:pt>
                <c:pt idx="32335">
                  <c:v>1848.46</c:v>
                </c:pt>
                <c:pt idx="32336">
                  <c:v>2036.29</c:v>
                </c:pt>
                <c:pt idx="32337">
                  <c:v>1530.47</c:v>
                </c:pt>
                <c:pt idx="32338">
                  <c:v>1760.72</c:v>
                </c:pt>
                <c:pt idx="32339">
                  <c:v>1857.1</c:v>
                </c:pt>
                <c:pt idx="32340">
                  <c:v>2041.34</c:v>
                </c:pt>
                <c:pt idx="32341">
                  <c:v>1687</c:v>
                </c:pt>
                <c:pt idx="32342">
                  <c:v>1743.38</c:v>
                </c:pt>
                <c:pt idx="32343">
                  <c:v>2330.7800000000002</c:v>
                </c:pt>
                <c:pt idx="32344">
                  <c:v>2166.37</c:v>
                </c:pt>
                <c:pt idx="32345">
                  <c:v>2059.56</c:v>
                </c:pt>
                <c:pt idx="32346">
                  <c:v>2120.1</c:v>
                </c:pt>
                <c:pt idx="32347">
                  <c:v>1824.49</c:v>
                </c:pt>
                <c:pt idx="32348">
                  <c:v>1508.11</c:v>
                </c:pt>
                <c:pt idx="32349">
                  <c:v>1446.03</c:v>
                </c:pt>
                <c:pt idx="32350">
                  <c:v>3089.82</c:v>
                </c:pt>
                <c:pt idx="32351">
                  <c:v>2340.58</c:v>
                </c:pt>
                <c:pt idx="32352">
                  <c:v>2100.17</c:v>
                </c:pt>
                <c:pt idx="32353">
                  <c:v>2021.95</c:v>
                </c:pt>
                <c:pt idx="32354">
                  <c:v>1460.71</c:v>
                </c:pt>
                <c:pt idx="32355">
                  <c:v>2331.85</c:v>
                </c:pt>
                <c:pt idx="32356">
                  <c:v>1864.77</c:v>
                </c:pt>
                <c:pt idx="32357">
                  <c:v>1683.46</c:v>
                </c:pt>
                <c:pt idx="32358">
                  <c:v>1418.94</c:v>
                </c:pt>
                <c:pt idx="32359">
                  <c:v>2896.79</c:v>
                </c:pt>
                <c:pt idx="32360">
                  <c:v>1285.3499999999999</c:v>
                </c:pt>
                <c:pt idx="32361">
                  <c:v>1333.98</c:v>
                </c:pt>
                <c:pt idx="32362">
                  <c:v>2710.26</c:v>
                </c:pt>
                <c:pt idx="32363">
                  <c:v>1828.05</c:v>
                </c:pt>
                <c:pt idx="32364">
                  <c:v>1920.16</c:v>
                </c:pt>
                <c:pt idx="32365">
                  <c:v>1744.3</c:v>
                </c:pt>
                <c:pt idx="32366">
                  <c:v>2127.86</c:v>
                </c:pt>
                <c:pt idx="32367">
                  <c:v>1948.56</c:v>
                </c:pt>
                <c:pt idx="32368">
                  <c:v>1668.28</c:v>
                </c:pt>
                <c:pt idx="32369">
                  <c:v>2066.17</c:v>
                </c:pt>
                <c:pt idx="32370">
                  <c:v>1510.16</c:v>
                </c:pt>
                <c:pt idx="32371">
                  <c:v>2070.12</c:v>
                </c:pt>
                <c:pt idx="32372">
                  <c:v>2284.83</c:v>
                </c:pt>
                <c:pt idx="32373">
                  <c:v>2398.88</c:v>
                </c:pt>
                <c:pt idx="32374">
                  <c:v>1680.2</c:v>
                </c:pt>
                <c:pt idx="32375">
                  <c:v>1746.98</c:v>
                </c:pt>
                <c:pt idx="32376">
                  <c:v>2217.71</c:v>
                </c:pt>
                <c:pt idx="32377">
                  <c:v>1463.45</c:v>
                </c:pt>
                <c:pt idx="32378">
                  <c:v>1217.8699999999999</c:v>
                </c:pt>
                <c:pt idx="32379">
                  <c:v>2483.36</c:v>
                </c:pt>
                <c:pt idx="32380">
                  <c:v>1945.78</c:v>
                </c:pt>
                <c:pt idx="32381">
                  <c:v>2131.46</c:v>
                </c:pt>
                <c:pt idx="32382">
                  <c:v>1689.68</c:v>
                </c:pt>
                <c:pt idx="32383">
                  <c:v>1793.63</c:v>
                </c:pt>
                <c:pt idx="32384">
                  <c:v>1884.47</c:v>
                </c:pt>
                <c:pt idx="32385">
                  <c:v>2060.31</c:v>
                </c:pt>
                <c:pt idx="32386">
                  <c:v>1978.16</c:v>
                </c:pt>
                <c:pt idx="32387">
                  <c:v>2241.35</c:v>
                </c:pt>
                <c:pt idx="32388">
                  <c:v>1420.94</c:v>
                </c:pt>
                <c:pt idx="32389">
                  <c:v>2479.19</c:v>
                </c:pt>
                <c:pt idx="32390">
                  <c:v>1833.79</c:v>
                </c:pt>
                <c:pt idx="32391">
                  <c:v>2028.17</c:v>
                </c:pt>
                <c:pt idx="32392">
                  <c:v>1656.11</c:v>
                </c:pt>
                <c:pt idx="32393">
                  <c:v>3368.48</c:v>
                </c:pt>
                <c:pt idx="32394">
                  <c:v>2630.5</c:v>
                </c:pt>
                <c:pt idx="32395">
                  <c:v>1402.18</c:v>
                </c:pt>
                <c:pt idx="32396">
                  <c:v>2928.08</c:v>
                </c:pt>
                <c:pt idx="32397">
                  <c:v>1001.81</c:v>
                </c:pt>
                <c:pt idx="32398">
                  <c:v>2776.45</c:v>
                </c:pt>
                <c:pt idx="32399">
                  <c:v>1775.7</c:v>
                </c:pt>
                <c:pt idx="32400">
                  <c:v>1821.1</c:v>
                </c:pt>
                <c:pt idx="32401">
                  <c:v>1907.07</c:v>
                </c:pt>
                <c:pt idx="32402">
                  <c:v>2222.29</c:v>
                </c:pt>
                <c:pt idx="32403">
                  <c:v>1258.7</c:v>
                </c:pt>
                <c:pt idx="32404">
                  <c:v>2316.98</c:v>
                </c:pt>
                <c:pt idx="32405">
                  <c:v>2252.2199999999998</c:v>
                </c:pt>
                <c:pt idx="32406">
                  <c:v>569.02</c:v>
                </c:pt>
                <c:pt idx="32407">
                  <c:v>2229.91</c:v>
                </c:pt>
                <c:pt idx="32408">
                  <c:v>276.79000000000002</c:v>
                </c:pt>
                <c:pt idx="32409">
                  <c:v>1890.25</c:v>
                </c:pt>
                <c:pt idx="32410">
                  <c:v>1784.23</c:v>
                </c:pt>
                <c:pt idx="32411">
                  <c:v>1966.34</c:v>
                </c:pt>
                <c:pt idx="32412">
                  <c:v>2411.7199999999998</c:v>
                </c:pt>
                <c:pt idx="32413">
                  <c:v>1195.02</c:v>
                </c:pt>
                <c:pt idx="32414">
                  <c:v>1607.02</c:v>
                </c:pt>
                <c:pt idx="32415">
                  <c:v>1497.21</c:v>
                </c:pt>
                <c:pt idx="32416">
                  <c:v>1334.06</c:v>
                </c:pt>
                <c:pt idx="32417">
                  <c:v>2004.71</c:v>
                </c:pt>
                <c:pt idx="32418">
                  <c:v>2069.23</c:v>
                </c:pt>
                <c:pt idx="32419">
                  <c:v>1825.37</c:v>
                </c:pt>
                <c:pt idx="32420">
                  <c:v>2688.25</c:v>
                </c:pt>
                <c:pt idx="32421">
                  <c:v>1453.53</c:v>
                </c:pt>
                <c:pt idx="32422">
                  <c:v>2072.13</c:v>
                </c:pt>
                <c:pt idx="32423">
                  <c:v>1085.68</c:v>
                </c:pt>
                <c:pt idx="32424">
                  <c:v>1600.79</c:v>
                </c:pt>
                <c:pt idx="32425">
                  <c:v>1826.24</c:v>
                </c:pt>
                <c:pt idx="32426">
                  <c:v>2741.88</c:v>
                </c:pt>
                <c:pt idx="32427">
                  <c:v>2916.23</c:v>
                </c:pt>
                <c:pt idx="32428">
                  <c:v>1510.65</c:v>
                </c:pt>
                <c:pt idx="32429">
                  <c:v>913.34</c:v>
                </c:pt>
                <c:pt idx="32430">
                  <c:v>1950.92</c:v>
                </c:pt>
                <c:pt idx="32431">
                  <c:v>3092.48</c:v>
                </c:pt>
                <c:pt idx="32432">
                  <c:v>3642.66</c:v>
                </c:pt>
                <c:pt idx="32433">
                  <c:v>2553.5700000000002</c:v>
                </c:pt>
                <c:pt idx="32434">
                  <c:v>2166.3000000000002</c:v>
                </c:pt>
                <c:pt idx="32435">
                  <c:v>2538.33</c:v>
                </c:pt>
                <c:pt idx="32436">
                  <c:v>3341.48</c:v>
                </c:pt>
                <c:pt idx="32437">
                  <c:v>1928.85</c:v>
                </c:pt>
                <c:pt idx="32438">
                  <c:v>2547.4499999999998</c:v>
                </c:pt>
                <c:pt idx="32439">
                  <c:v>2638.04</c:v>
                </c:pt>
                <c:pt idx="32440">
                  <c:v>429.92</c:v>
                </c:pt>
                <c:pt idx="32441">
                  <c:v>877.04</c:v>
                </c:pt>
                <c:pt idx="32442">
                  <c:v>1783.83</c:v>
                </c:pt>
                <c:pt idx="32443">
                  <c:v>1401.31</c:v>
                </c:pt>
                <c:pt idx="32444">
                  <c:v>2046.42</c:v>
                </c:pt>
                <c:pt idx="32445">
                  <c:v>2753.04</c:v>
                </c:pt>
                <c:pt idx="32446">
                  <c:v>3207.8</c:v>
                </c:pt>
                <c:pt idx="32447">
                  <c:v>3150.75</c:v>
                </c:pt>
                <c:pt idx="32448">
                  <c:v>2315.02</c:v>
                </c:pt>
                <c:pt idx="32449">
                  <c:v>1730.55</c:v>
                </c:pt>
                <c:pt idx="32450">
                  <c:v>2045.3</c:v>
                </c:pt>
                <c:pt idx="32451">
                  <c:v>1425.33</c:v>
                </c:pt>
                <c:pt idx="32452">
                  <c:v>2118.17</c:v>
                </c:pt>
                <c:pt idx="32453">
                  <c:v>950.18</c:v>
                </c:pt>
                <c:pt idx="32454">
                  <c:v>1336.71</c:v>
                </c:pt>
                <c:pt idx="32455">
                  <c:v>1186.6500000000001</c:v>
                </c:pt>
                <c:pt idx="32456">
                  <c:v>1711.02</c:v>
                </c:pt>
                <c:pt idx="32457">
                  <c:v>1809.07</c:v>
                </c:pt>
                <c:pt idx="32458">
                  <c:v>1365.84</c:v>
                </c:pt>
                <c:pt idx="32459">
                  <c:v>2182.34</c:v>
                </c:pt>
                <c:pt idx="32460">
                  <c:v>1382.34</c:v>
                </c:pt>
                <c:pt idx="32461">
                  <c:v>1672.65</c:v>
                </c:pt>
                <c:pt idx="32462">
                  <c:v>1572.45</c:v>
                </c:pt>
                <c:pt idx="32463">
                  <c:v>1362.9</c:v>
                </c:pt>
                <c:pt idx="32464">
                  <c:v>1057.79</c:v>
                </c:pt>
                <c:pt idx="32465">
                  <c:v>1221.81</c:v>
                </c:pt>
                <c:pt idx="32466">
                  <c:v>1176.03</c:v>
                </c:pt>
                <c:pt idx="32467">
                  <c:v>950.17</c:v>
                </c:pt>
                <c:pt idx="32468">
                  <c:v>1152.9100000000001</c:v>
                </c:pt>
                <c:pt idx="32469">
                  <c:v>1058.5</c:v>
                </c:pt>
                <c:pt idx="32470">
                  <c:v>865.17</c:v>
                </c:pt>
                <c:pt idx="32471">
                  <c:v>926.5</c:v>
                </c:pt>
                <c:pt idx="32472">
                  <c:v>817.41</c:v>
                </c:pt>
                <c:pt idx="32473">
                  <c:v>1440.99</c:v>
                </c:pt>
                <c:pt idx="32474">
                  <c:v>714.39</c:v>
                </c:pt>
                <c:pt idx="32475">
                  <c:v>888.58</c:v>
                </c:pt>
                <c:pt idx="32476">
                  <c:v>813.36</c:v>
                </c:pt>
                <c:pt idx="32477">
                  <c:v>795.32</c:v>
                </c:pt>
                <c:pt idx="32478">
                  <c:v>518.54999999999995</c:v>
                </c:pt>
                <c:pt idx="32479">
                  <c:v>333.88</c:v>
                </c:pt>
                <c:pt idx="32480">
                  <c:v>740.49</c:v>
                </c:pt>
                <c:pt idx="32481">
                  <c:v>1193.22</c:v>
                </c:pt>
                <c:pt idx="32482">
                  <c:v>685.07</c:v>
                </c:pt>
                <c:pt idx="32483">
                  <c:v>972.51</c:v>
                </c:pt>
                <c:pt idx="32484">
                  <c:v>516.21</c:v>
                </c:pt>
                <c:pt idx="32485">
                  <c:v>237.21</c:v>
                </c:pt>
                <c:pt idx="32486">
                  <c:v>405.74</c:v>
                </c:pt>
                <c:pt idx="32487">
                  <c:v>901.19</c:v>
                </c:pt>
                <c:pt idx="32488">
                  <c:v>299.27999999999997</c:v>
                </c:pt>
                <c:pt idx="32489">
                  <c:v>570.82000000000005</c:v>
                </c:pt>
                <c:pt idx="32490">
                  <c:v>965.29</c:v>
                </c:pt>
                <c:pt idx="32491">
                  <c:v>338.53</c:v>
                </c:pt>
                <c:pt idx="32492">
                  <c:v>328.83</c:v>
                </c:pt>
                <c:pt idx="32493">
                  <c:v>224.08</c:v>
                </c:pt>
                <c:pt idx="32494">
                  <c:v>935.02</c:v>
                </c:pt>
                <c:pt idx="32495">
                  <c:v>701.27</c:v>
                </c:pt>
                <c:pt idx="32496">
                  <c:v>616.69000000000005</c:v>
                </c:pt>
                <c:pt idx="32497">
                  <c:v>695.81</c:v>
                </c:pt>
                <c:pt idx="32498">
                  <c:v>399.59</c:v>
                </c:pt>
                <c:pt idx="32499">
                  <c:v>645.57000000000005</c:v>
                </c:pt>
                <c:pt idx="32500">
                  <c:v>134.61000000000001</c:v>
                </c:pt>
                <c:pt idx="32501">
                  <c:v>181.43</c:v>
                </c:pt>
                <c:pt idx="32502">
                  <c:v>356.94</c:v>
                </c:pt>
                <c:pt idx="32503">
                  <c:v>356.05</c:v>
                </c:pt>
                <c:pt idx="32504">
                  <c:v>296.91000000000003</c:v>
                </c:pt>
                <c:pt idx="32505">
                  <c:v>673.24</c:v>
                </c:pt>
                <c:pt idx="32506">
                  <c:v>279.44</c:v>
                </c:pt>
                <c:pt idx="32507">
                  <c:v>554.29999999999995</c:v>
                </c:pt>
                <c:pt idx="32508">
                  <c:v>219.67</c:v>
                </c:pt>
                <c:pt idx="32509">
                  <c:v>825.68</c:v>
                </c:pt>
                <c:pt idx="32510">
                  <c:v>361.9</c:v>
                </c:pt>
                <c:pt idx="32511">
                  <c:v>604.08000000000004</c:v>
                </c:pt>
                <c:pt idx="32512">
                  <c:v>882.52</c:v>
                </c:pt>
                <c:pt idx="32513">
                  <c:v>705.23</c:v>
                </c:pt>
                <c:pt idx="32514">
                  <c:v>178.6</c:v>
                </c:pt>
                <c:pt idx="32515">
                  <c:v>434.35</c:v>
                </c:pt>
                <c:pt idx="32516">
                  <c:v>37.630000000000003</c:v>
                </c:pt>
                <c:pt idx="32517">
                  <c:v>235.25</c:v>
                </c:pt>
                <c:pt idx="32518">
                  <c:v>483.47</c:v>
                </c:pt>
                <c:pt idx="32519">
                  <c:v>193.04</c:v>
                </c:pt>
                <c:pt idx="32520">
                  <c:v>155.54</c:v>
                </c:pt>
                <c:pt idx="32521">
                  <c:v>208.3</c:v>
                </c:pt>
                <c:pt idx="32522">
                  <c:v>225.93</c:v>
                </c:pt>
                <c:pt idx="32523">
                  <c:v>259.25</c:v>
                </c:pt>
                <c:pt idx="32524">
                  <c:v>387.7</c:v>
                </c:pt>
                <c:pt idx="32525">
                  <c:v>435.15</c:v>
                </c:pt>
                <c:pt idx="32526">
                  <c:v>13.33</c:v>
                </c:pt>
                <c:pt idx="32527">
                  <c:v>160.83000000000001</c:v>
                </c:pt>
                <c:pt idx="32528">
                  <c:v>459.58</c:v>
                </c:pt>
                <c:pt idx="32529">
                  <c:v>153.5</c:v>
                </c:pt>
                <c:pt idx="32530">
                  <c:v>80.06</c:v>
                </c:pt>
                <c:pt idx="32531">
                  <c:v>16.079999999999998</c:v>
                </c:pt>
                <c:pt idx="32532">
                  <c:v>38.19</c:v>
                </c:pt>
                <c:pt idx="32533">
                  <c:v>133.09</c:v>
                </c:pt>
                <c:pt idx="32534">
                  <c:v>282.56</c:v>
                </c:pt>
                <c:pt idx="32535">
                  <c:v>35.229999999999997</c:v>
                </c:pt>
                <c:pt idx="32536">
                  <c:v>245.21</c:v>
                </c:pt>
                <c:pt idx="32537">
                  <c:v>441.15</c:v>
                </c:pt>
                <c:pt idx="32538">
                  <c:v>39.28</c:v>
                </c:pt>
                <c:pt idx="32539">
                  <c:v>128.5</c:v>
                </c:pt>
                <c:pt idx="32540">
                  <c:v>25.64</c:v>
                </c:pt>
                <c:pt idx="32541">
                  <c:v>349.25</c:v>
                </c:pt>
                <c:pt idx="32542">
                  <c:v>0.62</c:v>
                </c:pt>
                <c:pt idx="32543">
                  <c:v>12.48</c:v>
                </c:pt>
                <c:pt idx="32544">
                  <c:v>104.75</c:v>
                </c:pt>
                <c:pt idx="32545">
                  <c:v>435.28</c:v>
                </c:pt>
                <c:pt idx="32546">
                  <c:v>0.62</c:v>
                </c:pt>
                <c:pt idx="32547">
                  <c:v>123.36</c:v>
                </c:pt>
                <c:pt idx="32548">
                  <c:v>32.46</c:v>
                </c:pt>
                <c:pt idx="32549">
                  <c:v>89.17</c:v>
                </c:pt>
                <c:pt idx="32550">
                  <c:v>0.62</c:v>
                </c:pt>
                <c:pt idx="32551">
                  <c:v>149.88</c:v>
                </c:pt>
                <c:pt idx="32552">
                  <c:v>108.24</c:v>
                </c:pt>
                <c:pt idx="32553">
                  <c:v>127.41</c:v>
                </c:pt>
                <c:pt idx="32554">
                  <c:v>374.22</c:v>
                </c:pt>
                <c:pt idx="32555">
                  <c:v>274.95</c:v>
                </c:pt>
                <c:pt idx="32556">
                  <c:v>807.59</c:v>
                </c:pt>
                <c:pt idx="32557">
                  <c:v>405.66</c:v>
                </c:pt>
                <c:pt idx="32558">
                  <c:v>47.74</c:v>
                </c:pt>
                <c:pt idx="32559">
                  <c:v>228.47</c:v>
                </c:pt>
                <c:pt idx="32560">
                  <c:v>139.11000000000001</c:v>
                </c:pt>
                <c:pt idx="32561">
                  <c:v>302.83</c:v>
                </c:pt>
                <c:pt idx="32562">
                  <c:v>471.97</c:v>
                </c:pt>
                <c:pt idx="32563">
                  <c:v>138.78</c:v>
                </c:pt>
                <c:pt idx="32564">
                  <c:v>4.74</c:v>
                </c:pt>
                <c:pt idx="32565">
                  <c:v>626.17999999999995</c:v>
                </c:pt>
                <c:pt idx="32566">
                  <c:v>1122.93</c:v>
                </c:pt>
                <c:pt idx="32567">
                  <c:v>1295.47</c:v>
                </c:pt>
                <c:pt idx="32568">
                  <c:v>97.2</c:v>
                </c:pt>
                <c:pt idx="32569">
                  <c:v>544.1</c:v>
                </c:pt>
                <c:pt idx="32570">
                  <c:v>618.64</c:v>
                </c:pt>
                <c:pt idx="32571">
                  <c:v>788.22</c:v>
                </c:pt>
                <c:pt idx="32572">
                  <c:v>801.32</c:v>
                </c:pt>
                <c:pt idx="32573">
                  <c:v>509.56</c:v>
                </c:pt>
                <c:pt idx="32574">
                  <c:v>852.89</c:v>
                </c:pt>
                <c:pt idx="32575">
                  <c:v>131.63</c:v>
                </c:pt>
                <c:pt idx="32576">
                  <c:v>188.6</c:v>
                </c:pt>
                <c:pt idx="32577">
                  <c:v>536.04999999999995</c:v>
                </c:pt>
                <c:pt idx="32578">
                  <c:v>907.31</c:v>
                </c:pt>
                <c:pt idx="32579">
                  <c:v>942.96</c:v>
                </c:pt>
                <c:pt idx="32580">
                  <c:v>91.42</c:v>
                </c:pt>
                <c:pt idx="32581">
                  <c:v>1020.19</c:v>
                </c:pt>
                <c:pt idx="32582">
                  <c:v>261.98</c:v>
                </c:pt>
                <c:pt idx="32583">
                  <c:v>733.48</c:v>
                </c:pt>
                <c:pt idx="32584">
                  <c:v>625.37</c:v>
                </c:pt>
                <c:pt idx="32585">
                  <c:v>688.36</c:v>
                </c:pt>
                <c:pt idx="32586">
                  <c:v>311.75</c:v>
                </c:pt>
                <c:pt idx="32587">
                  <c:v>547.57000000000005</c:v>
                </c:pt>
                <c:pt idx="32588">
                  <c:v>544.75</c:v>
                </c:pt>
                <c:pt idx="32589">
                  <c:v>661.63</c:v>
                </c:pt>
                <c:pt idx="32590">
                  <c:v>211.35</c:v>
                </c:pt>
                <c:pt idx="32591">
                  <c:v>427.46</c:v>
                </c:pt>
                <c:pt idx="32592">
                  <c:v>714.47</c:v>
                </c:pt>
                <c:pt idx="32593">
                  <c:v>677.66</c:v>
                </c:pt>
                <c:pt idx="32594">
                  <c:v>296.02999999999997</c:v>
                </c:pt>
                <c:pt idx="32595">
                  <c:v>577.66</c:v>
                </c:pt>
                <c:pt idx="32596">
                  <c:v>563.07000000000005</c:v>
                </c:pt>
                <c:pt idx="32597">
                  <c:v>807.18</c:v>
                </c:pt>
                <c:pt idx="32598">
                  <c:v>703.77</c:v>
                </c:pt>
                <c:pt idx="32599">
                  <c:v>535.9</c:v>
                </c:pt>
                <c:pt idx="32600">
                  <c:v>514.29</c:v>
                </c:pt>
                <c:pt idx="32601">
                  <c:v>1088.01</c:v>
                </c:pt>
                <c:pt idx="32602">
                  <c:v>129.66999999999999</c:v>
                </c:pt>
                <c:pt idx="32603">
                  <c:v>446.14</c:v>
                </c:pt>
                <c:pt idx="32604">
                  <c:v>853.96</c:v>
                </c:pt>
                <c:pt idx="32605">
                  <c:v>557.28</c:v>
                </c:pt>
                <c:pt idx="32606">
                  <c:v>483.71</c:v>
                </c:pt>
                <c:pt idx="32607">
                  <c:v>160.63999999999999</c:v>
                </c:pt>
                <c:pt idx="32608">
                  <c:v>308.8</c:v>
                </c:pt>
                <c:pt idx="32609">
                  <c:v>168.07</c:v>
                </c:pt>
                <c:pt idx="32610">
                  <c:v>181.56</c:v>
                </c:pt>
                <c:pt idx="32611">
                  <c:v>0.62</c:v>
                </c:pt>
                <c:pt idx="32612">
                  <c:v>272.95999999999998</c:v>
                </c:pt>
                <c:pt idx="32613">
                  <c:v>561.04999999999995</c:v>
                </c:pt>
                <c:pt idx="32614">
                  <c:v>102.15</c:v>
                </c:pt>
                <c:pt idx="32615">
                  <c:v>211.45</c:v>
                </c:pt>
                <c:pt idx="32616">
                  <c:v>284.27</c:v>
                </c:pt>
                <c:pt idx="32617">
                  <c:v>29.57</c:v>
                </c:pt>
                <c:pt idx="32618">
                  <c:v>82.02</c:v>
                </c:pt>
                <c:pt idx="32619">
                  <c:v>0.62</c:v>
                </c:pt>
                <c:pt idx="32620">
                  <c:v>181.74</c:v>
                </c:pt>
                <c:pt idx="32621">
                  <c:v>403.72</c:v>
                </c:pt>
                <c:pt idx="32622">
                  <c:v>42.59</c:v>
                </c:pt>
                <c:pt idx="32623">
                  <c:v>126.87</c:v>
                </c:pt>
                <c:pt idx="32624">
                  <c:v>444.95</c:v>
                </c:pt>
                <c:pt idx="32625">
                  <c:v>442.3</c:v>
                </c:pt>
                <c:pt idx="32626">
                  <c:v>705.43</c:v>
                </c:pt>
                <c:pt idx="32627">
                  <c:v>218.41</c:v>
                </c:pt>
                <c:pt idx="32628">
                  <c:v>115.97</c:v>
                </c:pt>
                <c:pt idx="32629">
                  <c:v>128.09</c:v>
                </c:pt>
                <c:pt idx="32630">
                  <c:v>58.67</c:v>
                </c:pt>
                <c:pt idx="32631">
                  <c:v>42.94</c:v>
                </c:pt>
                <c:pt idx="32632">
                  <c:v>283.3</c:v>
                </c:pt>
                <c:pt idx="32633">
                  <c:v>179.87</c:v>
                </c:pt>
                <c:pt idx="32634">
                  <c:v>157.57</c:v>
                </c:pt>
                <c:pt idx="32635">
                  <c:v>22.68</c:v>
                </c:pt>
                <c:pt idx="32636">
                  <c:v>0.62</c:v>
                </c:pt>
                <c:pt idx="32637">
                  <c:v>232.34</c:v>
                </c:pt>
                <c:pt idx="32638">
                  <c:v>264.43</c:v>
                </c:pt>
                <c:pt idx="32639">
                  <c:v>48.32</c:v>
                </c:pt>
                <c:pt idx="32640">
                  <c:v>213.46</c:v>
                </c:pt>
                <c:pt idx="32641">
                  <c:v>147.36000000000001</c:v>
                </c:pt>
                <c:pt idx="32642">
                  <c:v>146.58000000000001</c:v>
                </c:pt>
                <c:pt idx="32643">
                  <c:v>260.31</c:v>
                </c:pt>
                <c:pt idx="32644">
                  <c:v>121.31</c:v>
                </c:pt>
                <c:pt idx="32645">
                  <c:v>69.66</c:v>
                </c:pt>
                <c:pt idx="32646">
                  <c:v>242.6</c:v>
                </c:pt>
                <c:pt idx="32647">
                  <c:v>0.62</c:v>
                </c:pt>
                <c:pt idx="32648">
                  <c:v>1189.6099999999999</c:v>
                </c:pt>
                <c:pt idx="32649">
                  <c:v>477.74</c:v>
                </c:pt>
                <c:pt idx="32650">
                  <c:v>119.64</c:v>
                </c:pt>
                <c:pt idx="32651">
                  <c:v>96.65</c:v>
                </c:pt>
                <c:pt idx="32652">
                  <c:v>92.54</c:v>
                </c:pt>
                <c:pt idx="32653">
                  <c:v>143.08000000000001</c:v>
                </c:pt>
                <c:pt idx="32654">
                  <c:v>233.05</c:v>
                </c:pt>
                <c:pt idx="32655">
                  <c:v>368.71</c:v>
                </c:pt>
                <c:pt idx="32656">
                  <c:v>164.84</c:v>
                </c:pt>
                <c:pt idx="32657">
                  <c:v>206.51</c:v>
                </c:pt>
                <c:pt idx="32658">
                  <c:v>0.62</c:v>
                </c:pt>
                <c:pt idx="32659">
                  <c:v>117.2</c:v>
                </c:pt>
                <c:pt idx="32660">
                  <c:v>433.64</c:v>
                </c:pt>
                <c:pt idx="32661">
                  <c:v>244.82</c:v>
                </c:pt>
                <c:pt idx="32662">
                  <c:v>114.22</c:v>
                </c:pt>
                <c:pt idx="32663">
                  <c:v>72.53</c:v>
                </c:pt>
                <c:pt idx="32664">
                  <c:v>321.07</c:v>
                </c:pt>
                <c:pt idx="32665">
                  <c:v>0.62</c:v>
                </c:pt>
                <c:pt idx="32666">
                  <c:v>952.36</c:v>
                </c:pt>
                <c:pt idx="32667">
                  <c:v>4.74</c:v>
                </c:pt>
                <c:pt idx="32668">
                  <c:v>0.62</c:v>
                </c:pt>
                <c:pt idx="32669">
                  <c:v>42.48</c:v>
                </c:pt>
                <c:pt idx="32670">
                  <c:v>212.2</c:v>
                </c:pt>
                <c:pt idx="32671">
                  <c:v>168.09</c:v>
                </c:pt>
                <c:pt idx="32672">
                  <c:v>0.62</c:v>
                </c:pt>
                <c:pt idx="32673">
                  <c:v>0.62</c:v>
                </c:pt>
                <c:pt idx="32674">
                  <c:v>439.84</c:v>
                </c:pt>
                <c:pt idx="32675">
                  <c:v>0.62</c:v>
                </c:pt>
                <c:pt idx="32676">
                  <c:v>79.02</c:v>
                </c:pt>
                <c:pt idx="32677">
                  <c:v>0.62</c:v>
                </c:pt>
                <c:pt idx="32678">
                  <c:v>140.78</c:v>
                </c:pt>
                <c:pt idx="32679">
                  <c:v>179.32</c:v>
                </c:pt>
                <c:pt idx="32680">
                  <c:v>31.62</c:v>
                </c:pt>
                <c:pt idx="32681">
                  <c:v>248.88</c:v>
                </c:pt>
                <c:pt idx="32682">
                  <c:v>386.34</c:v>
                </c:pt>
                <c:pt idx="32683">
                  <c:v>84.13</c:v>
                </c:pt>
                <c:pt idx="32684">
                  <c:v>6.19</c:v>
                </c:pt>
                <c:pt idx="32685">
                  <c:v>123.55</c:v>
                </c:pt>
                <c:pt idx="32686">
                  <c:v>95.07</c:v>
                </c:pt>
                <c:pt idx="32687">
                  <c:v>259.37</c:v>
                </c:pt>
                <c:pt idx="32688">
                  <c:v>142.04</c:v>
                </c:pt>
                <c:pt idx="32689">
                  <c:v>357.2</c:v>
                </c:pt>
                <c:pt idx="32690">
                  <c:v>195.78</c:v>
                </c:pt>
                <c:pt idx="32691">
                  <c:v>221.88</c:v>
                </c:pt>
                <c:pt idx="32692">
                  <c:v>170.89</c:v>
                </c:pt>
                <c:pt idx="32693">
                  <c:v>324.69</c:v>
                </c:pt>
                <c:pt idx="32694">
                  <c:v>91.6</c:v>
                </c:pt>
                <c:pt idx="32695">
                  <c:v>143.41999999999999</c:v>
                </c:pt>
                <c:pt idx="32696">
                  <c:v>37.22</c:v>
                </c:pt>
                <c:pt idx="32697">
                  <c:v>379.17</c:v>
                </c:pt>
                <c:pt idx="32698">
                  <c:v>0.62</c:v>
                </c:pt>
                <c:pt idx="32699">
                  <c:v>253.3</c:v>
                </c:pt>
                <c:pt idx="32700">
                  <c:v>441.75</c:v>
                </c:pt>
                <c:pt idx="32701">
                  <c:v>30.34</c:v>
                </c:pt>
                <c:pt idx="32702">
                  <c:v>0.62</c:v>
                </c:pt>
                <c:pt idx="32703">
                  <c:v>73.75</c:v>
                </c:pt>
                <c:pt idx="32704">
                  <c:v>274.29000000000002</c:v>
                </c:pt>
                <c:pt idx="32705">
                  <c:v>75.099999999999994</c:v>
                </c:pt>
                <c:pt idx="32706">
                  <c:v>228.57</c:v>
                </c:pt>
                <c:pt idx="32707">
                  <c:v>0.62</c:v>
                </c:pt>
                <c:pt idx="32708">
                  <c:v>287.33999999999997</c:v>
                </c:pt>
                <c:pt idx="32709">
                  <c:v>180.56</c:v>
                </c:pt>
                <c:pt idx="32710">
                  <c:v>113.74</c:v>
                </c:pt>
                <c:pt idx="32711">
                  <c:v>0.62</c:v>
                </c:pt>
                <c:pt idx="32712">
                  <c:v>110.73</c:v>
                </c:pt>
                <c:pt idx="32713">
                  <c:v>704.4</c:v>
                </c:pt>
                <c:pt idx="32714">
                  <c:v>152.19999999999999</c:v>
                </c:pt>
                <c:pt idx="32715">
                  <c:v>429.86</c:v>
                </c:pt>
                <c:pt idx="32716">
                  <c:v>369.41</c:v>
                </c:pt>
                <c:pt idx="32717">
                  <c:v>372.71</c:v>
                </c:pt>
                <c:pt idx="32718">
                  <c:v>74</c:v>
                </c:pt>
                <c:pt idx="32719">
                  <c:v>303.75</c:v>
                </c:pt>
                <c:pt idx="32720">
                  <c:v>0.62</c:v>
                </c:pt>
                <c:pt idx="32721">
                  <c:v>160.27000000000001</c:v>
                </c:pt>
                <c:pt idx="32722">
                  <c:v>293.3</c:v>
                </c:pt>
                <c:pt idx="32723">
                  <c:v>163.84</c:v>
                </c:pt>
                <c:pt idx="32724">
                  <c:v>0.62</c:v>
                </c:pt>
                <c:pt idx="32725">
                  <c:v>130.71</c:v>
                </c:pt>
                <c:pt idx="32726">
                  <c:v>196.83</c:v>
                </c:pt>
                <c:pt idx="32727">
                  <c:v>62.28</c:v>
                </c:pt>
                <c:pt idx="32728">
                  <c:v>82.88</c:v>
                </c:pt>
                <c:pt idx="32729">
                  <c:v>95.55</c:v>
                </c:pt>
                <c:pt idx="32730">
                  <c:v>123.78</c:v>
                </c:pt>
                <c:pt idx="32731">
                  <c:v>0.62</c:v>
                </c:pt>
                <c:pt idx="32732">
                  <c:v>48.84</c:v>
                </c:pt>
                <c:pt idx="32733">
                  <c:v>475.94</c:v>
                </c:pt>
                <c:pt idx="32734">
                  <c:v>51.01</c:v>
                </c:pt>
                <c:pt idx="32735">
                  <c:v>0.62</c:v>
                </c:pt>
                <c:pt idx="32736">
                  <c:v>0.62</c:v>
                </c:pt>
                <c:pt idx="32737">
                  <c:v>0.62</c:v>
                </c:pt>
                <c:pt idx="32738">
                  <c:v>564.04999999999995</c:v>
                </c:pt>
                <c:pt idx="32739">
                  <c:v>772.7</c:v>
                </c:pt>
                <c:pt idx="32740">
                  <c:v>210.03</c:v>
                </c:pt>
                <c:pt idx="32741">
                  <c:v>250.05</c:v>
                </c:pt>
                <c:pt idx="32742">
                  <c:v>458.57</c:v>
                </c:pt>
                <c:pt idx="32743">
                  <c:v>312.22000000000003</c:v>
                </c:pt>
                <c:pt idx="32744">
                  <c:v>185.83</c:v>
                </c:pt>
                <c:pt idx="32745">
                  <c:v>151.01</c:v>
                </c:pt>
                <c:pt idx="32746">
                  <c:v>0.62</c:v>
                </c:pt>
                <c:pt idx="32747">
                  <c:v>203.15</c:v>
                </c:pt>
                <c:pt idx="32748">
                  <c:v>0.62</c:v>
                </c:pt>
                <c:pt idx="32749">
                  <c:v>177.45</c:v>
                </c:pt>
                <c:pt idx="32750">
                  <c:v>638.16999999999996</c:v>
                </c:pt>
                <c:pt idx="32751">
                  <c:v>228.15</c:v>
                </c:pt>
                <c:pt idx="32752">
                  <c:v>604.96</c:v>
                </c:pt>
                <c:pt idx="32753">
                  <c:v>189.14</c:v>
                </c:pt>
                <c:pt idx="32754">
                  <c:v>79.05</c:v>
                </c:pt>
                <c:pt idx="32755">
                  <c:v>305.02</c:v>
                </c:pt>
                <c:pt idx="32756">
                  <c:v>193.69</c:v>
                </c:pt>
                <c:pt idx="32757">
                  <c:v>130.49</c:v>
                </c:pt>
                <c:pt idx="32758">
                  <c:v>135.59</c:v>
                </c:pt>
                <c:pt idx="32759">
                  <c:v>380.19</c:v>
                </c:pt>
                <c:pt idx="32760">
                  <c:v>111.56</c:v>
                </c:pt>
                <c:pt idx="32761">
                  <c:v>97.76</c:v>
                </c:pt>
                <c:pt idx="32762">
                  <c:v>189.82</c:v>
                </c:pt>
                <c:pt idx="32763">
                  <c:v>156.94999999999999</c:v>
                </c:pt>
                <c:pt idx="32764">
                  <c:v>124.32</c:v>
                </c:pt>
                <c:pt idx="32765">
                  <c:v>403.4</c:v>
                </c:pt>
                <c:pt idx="32766">
                  <c:v>479.48</c:v>
                </c:pt>
                <c:pt idx="32767">
                  <c:v>0.62</c:v>
                </c:pt>
                <c:pt idx="32768">
                  <c:v>184</c:v>
                </c:pt>
                <c:pt idx="32769">
                  <c:v>186.12</c:v>
                </c:pt>
                <c:pt idx="32770">
                  <c:v>100.16</c:v>
                </c:pt>
                <c:pt idx="32771">
                  <c:v>96.62</c:v>
                </c:pt>
                <c:pt idx="32772">
                  <c:v>94.76</c:v>
                </c:pt>
                <c:pt idx="32773">
                  <c:v>82</c:v>
                </c:pt>
                <c:pt idx="32774">
                  <c:v>225.86</c:v>
                </c:pt>
                <c:pt idx="32775">
                  <c:v>76.22</c:v>
                </c:pt>
                <c:pt idx="32776">
                  <c:v>272.37</c:v>
                </c:pt>
                <c:pt idx="32777">
                  <c:v>153.36000000000001</c:v>
                </c:pt>
                <c:pt idx="32778">
                  <c:v>0.62</c:v>
                </c:pt>
                <c:pt idx="32779">
                  <c:v>185.4</c:v>
                </c:pt>
                <c:pt idx="32780">
                  <c:v>239.88</c:v>
                </c:pt>
                <c:pt idx="32781">
                  <c:v>703.92</c:v>
                </c:pt>
                <c:pt idx="32782">
                  <c:v>226.21</c:v>
                </c:pt>
                <c:pt idx="32783">
                  <c:v>137.46</c:v>
                </c:pt>
                <c:pt idx="32784">
                  <c:v>309.75</c:v>
                </c:pt>
                <c:pt idx="32785">
                  <c:v>129.97999999999999</c:v>
                </c:pt>
                <c:pt idx="32786">
                  <c:v>325.70999999999998</c:v>
                </c:pt>
                <c:pt idx="32787">
                  <c:v>54.79</c:v>
                </c:pt>
                <c:pt idx="32788">
                  <c:v>83.25</c:v>
                </c:pt>
                <c:pt idx="32789">
                  <c:v>22.19</c:v>
                </c:pt>
                <c:pt idx="32790">
                  <c:v>552.37</c:v>
                </c:pt>
                <c:pt idx="32791">
                  <c:v>0.62</c:v>
                </c:pt>
                <c:pt idx="32792">
                  <c:v>476.64</c:v>
                </c:pt>
                <c:pt idx="32793">
                  <c:v>186.98</c:v>
                </c:pt>
                <c:pt idx="32794">
                  <c:v>29.57</c:v>
                </c:pt>
                <c:pt idx="32795">
                  <c:v>233.47</c:v>
                </c:pt>
                <c:pt idx="32796">
                  <c:v>14.48</c:v>
                </c:pt>
                <c:pt idx="32797">
                  <c:v>211.22</c:v>
                </c:pt>
                <c:pt idx="32798">
                  <c:v>0.62</c:v>
                </c:pt>
                <c:pt idx="32799">
                  <c:v>57.81</c:v>
                </c:pt>
                <c:pt idx="32800">
                  <c:v>404.27</c:v>
                </c:pt>
                <c:pt idx="32801">
                  <c:v>44.32</c:v>
                </c:pt>
                <c:pt idx="32802">
                  <c:v>350.42</c:v>
                </c:pt>
                <c:pt idx="32803">
                  <c:v>111.24</c:v>
                </c:pt>
                <c:pt idx="32804">
                  <c:v>0.62</c:v>
                </c:pt>
                <c:pt idx="32805">
                  <c:v>0.62</c:v>
                </c:pt>
                <c:pt idx="32806">
                  <c:v>59.74</c:v>
                </c:pt>
                <c:pt idx="32807">
                  <c:v>112.53</c:v>
                </c:pt>
                <c:pt idx="32808">
                  <c:v>155.63999999999999</c:v>
                </c:pt>
                <c:pt idx="32809">
                  <c:v>89.29</c:v>
                </c:pt>
                <c:pt idx="32810">
                  <c:v>139.88999999999999</c:v>
                </c:pt>
                <c:pt idx="32811">
                  <c:v>0.62</c:v>
                </c:pt>
                <c:pt idx="32812">
                  <c:v>240.83</c:v>
                </c:pt>
                <c:pt idx="32813">
                  <c:v>172.61</c:v>
                </c:pt>
                <c:pt idx="32814">
                  <c:v>103.32</c:v>
                </c:pt>
                <c:pt idx="32815">
                  <c:v>172.33</c:v>
                </c:pt>
                <c:pt idx="32816">
                  <c:v>277.27</c:v>
                </c:pt>
                <c:pt idx="32817">
                  <c:v>150.37</c:v>
                </c:pt>
                <c:pt idx="32818">
                  <c:v>316.55</c:v>
                </c:pt>
                <c:pt idx="32819">
                  <c:v>306.27</c:v>
                </c:pt>
                <c:pt idx="32820">
                  <c:v>144.16999999999999</c:v>
                </c:pt>
                <c:pt idx="32821">
                  <c:v>81.489999999999995</c:v>
                </c:pt>
                <c:pt idx="32822">
                  <c:v>255.73</c:v>
                </c:pt>
                <c:pt idx="32823">
                  <c:v>49.6</c:v>
                </c:pt>
                <c:pt idx="32824">
                  <c:v>620.75</c:v>
                </c:pt>
                <c:pt idx="32825">
                  <c:v>928.97</c:v>
                </c:pt>
                <c:pt idx="32826">
                  <c:v>47.42</c:v>
                </c:pt>
                <c:pt idx="32827">
                  <c:v>0.62</c:v>
                </c:pt>
                <c:pt idx="32828">
                  <c:v>384.17</c:v>
                </c:pt>
                <c:pt idx="32829">
                  <c:v>100.98</c:v>
                </c:pt>
                <c:pt idx="32830">
                  <c:v>77.760000000000005</c:v>
                </c:pt>
                <c:pt idx="32831">
                  <c:v>119.96</c:v>
                </c:pt>
                <c:pt idx="32832">
                  <c:v>63.58</c:v>
                </c:pt>
                <c:pt idx="32833">
                  <c:v>87.37</c:v>
                </c:pt>
                <c:pt idx="32834">
                  <c:v>180.07</c:v>
                </c:pt>
                <c:pt idx="32835">
                  <c:v>139.65</c:v>
                </c:pt>
                <c:pt idx="32836">
                  <c:v>350.49</c:v>
                </c:pt>
                <c:pt idx="32837">
                  <c:v>102.24</c:v>
                </c:pt>
                <c:pt idx="32838">
                  <c:v>96.11</c:v>
                </c:pt>
                <c:pt idx="32839">
                  <c:v>119.45</c:v>
                </c:pt>
                <c:pt idx="32840">
                  <c:v>682.16</c:v>
                </c:pt>
                <c:pt idx="32841">
                  <c:v>0.62</c:v>
                </c:pt>
                <c:pt idx="32842">
                  <c:v>139.04</c:v>
                </c:pt>
                <c:pt idx="32843">
                  <c:v>287.2</c:v>
                </c:pt>
                <c:pt idx="32844">
                  <c:v>20.420000000000002</c:v>
                </c:pt>
                <c:pt idx="32845">
                  <c:v>182.56</c:v>
                </c:pt>
                <c:pt idx="32846">
                  <c:v>275.70999999999998</c:v>
                </c:pt>
                <c:pt idx="32847">
                  <c:v>445.57</c:v>
                </c:pt>
                <c:pt idx="32848">
                  <c:v>159.22999999999999</c:v>
                </c:pt>
                <c:pt idx="32849">
                  <c:v>170.13</c:v>
                </c:pt>
                <c:pt idx="32850">
                  <c:v>56.54</c:v>
                </c:pt>
                <c:pt idx="32851">
                  <c:v>0.62</c:v>
                </c:pt>
                <c:pt idx="32852">
                  <c:v>135.69</c:v>
                </c:pt>
                <c:pt idx="32853">
                  <c:v>591.41</c:v>
                </c:pt>
                <c:pt idx="32854">
                  <c:v>46.35</c:v>
                </c:pt>
                <c:pt idx="32855">
                  <c:v>28.16</c:v>
                </c:pt>
                <c:pt idx="32856">
                  <c:v>207.98</c:v>
                </c:pt>
                <c:pt idx="32857">
                  <c:v>92.62</c:v>
                </c:pt>
                <c:pt idx="32858">
                  <c:v>84.46</c:v>
                </c:pt>
                <c:pt idx="32859">
                  <c:v>0.62</c:v>
                </c:pt>
                <c:pt idx="32860">
                  <c:v>63.83</c:v>
                </c:pt>
                <c:pt idx="32861">
                  <c:v>35.79</c:v>
                </c:pt>
                <c:pt idx="32862">
                  <c:v>0.62</c:v>
                </c:pt>
                <c:pt idx="32863">
                  <c:v>535.38</c:v>
                </c:pt>
                <c:pt idx="32864">
                  <c:v>88.14</c:v>
                </c:pt>
                <c:pt idx="32865">
                  <c:v>85.75</c:v>
                </c:pt>
                <c:pt idx="32866">
                  <c:v>0.62</c:v>
                </c:pt>
                <c:pt idx="32867">
                  <c:v>362.08</c:v>
                </c:pt>
                <c:pt idx="32868">
                  <c:v>0.62</c:v>
                </c:pt>
                <c:pt idx="32869">
                  <c:v>20.57</c:v>
                </c:pt>
                <c:pt idx="32870">
                  <c:v>0.62</c:v>
                </c:pt>
                <c:pt idx="32871">
                  <c:v>0.62</c:v>
                </c:pt>
                <c:pt idx="32872">
                  <c:v>59.97</c:v>
                </c:pt>
                <c:pt idx="32873">
                  <c:v>319.91000000000003</c:v>
                </c:pt>
                <c:pt idx="32874">
                  <c:v>31.5</c:v>
                </c:pt>
                <c:pt idx="32875">
                  <c:v>458.62</c:v>
                </c:pt>
                <c:pt idx="32876">
                  <c:v>120.5</c:v>
                </c:pt>
                <c:pt idx="32877">
                  <c:v>233.45</c:v>
                </c:pt>
                <c:pt idx="32878">
                  <c:v>0.62</c:v>
                </c:pt>
                <c:pt idx="32879">
                  <c:v>274.45999999999998</c:v>
                </c:pt>
                <c:pt idx="32880">
                  <c:v>84.59</c:v>
                </c:pt>
                <c:pt idx="32881">
                  <c:v>0.62</c:v>
                </c:pt>
                <c:pt idx="32882">
                  <c:v>65.45</c:v>
                </c:pt>
                <c:pt idx="32883">
                  <c:v>355.04</c:v>
                </c:pt>
                <c:pt idx="32884">
                  <c:v>622.26</c:v>
                </c:pt>
                <c:pt idx="32885">
                  <c:v>390.32</c:v>
                </c:pt>
                <c:pt idx="32886">
                  <c:v>222.15</c:v>
                </c:pt>
                <c:pt idx="32887">
                  <c:v>365.11</c:v>
                </c:pt>
                <c:pt idx="32888">
                  <c:v>288.33</c:v>
                </c:pt>
                <c:pt idx="32889">
                  <c:v>52.95</c:v>
                </c:pt>
                <c:pt idx="32890">
                  <c:v>379.66</c:v>
                </c:pt>
                <c:pt idx="32891">
                  <c:v>195.24</c:v>
                </c:pt>
                <c:pt idx="32892">
                  <c:v>85.02</c:v>
                </c:pt>
                <c:pt idx="32893">
                  <c:v>1129.31</c:v>
                </c:pt>
                <c:pt idx="32894">
                  <c:v>244.46</c:v>
                </c:pt>
                <c:pt idx="32895">
                  <c:v>585.09</c:v>
                </c:pt>
                <c:pt idx="32896">
                  <c:v>331.64</c:v>
                </c:pt>
                <c:pt idx="32897">
                  <c:v>0.62</c:v>
                </c:pt>
                <c:pt idx="32898">
                  <c:v>422.58</c:v>
                </c:pt>
                <c:pt idx="32899">
                  <c:v>456.52</c:v>
                </c:pt>
                <c:pt idx="32900">
                  <c:v>0.62</c:v>
                </c:pt>
                <c:pt idx="32901">
                  <c:v>424.8</c:v>
                </c:pt>
                <c:pt idx="32902">
                  <c:v>123</c:v>
                </c:pt>
                <c:pt idx="32903">
                  <c:v>140.87</c:v>
                </c:pt>
                <c:pt idx="32904">
                  <c:v>0.62</c:v>
                </c:pt>
                <c:pt idx="32905">
                  <c:v>18.190000000000001</c:v>
                </c:pt>
                <c:pt idx="32906">
                  <c:v>225.63</c:v>
                </c:pt>
                <c:pt idx="32907">
                  <c:v>0.62</c:v>
                </c:pt>
                <c:pt idx="32908">
                  <c:v>66.55</c:v>
                </c:pt>
                <c:pt idx="32909">
                  <c:v>177.38</c:v>
                </c:pt>
                <c:pt idx="32910">
                  <c:v>656.32</c:v>
                </c:pt>
                <c:pt idx="32911">
                  <c:v>227.16</c:v>
                </c:pt>
                <c:pt idx="32912">
                  <c:v>349.95</c:v>
                </c:pt>
                <c:pt idx="32913">
                  <c:v>323.54000000000002</c:v>
                </c:pt>
                <c:pt idx="32914">
                  <c:v>159.38999999999999</c:v>
                </c:pt>
                <c:pt idx="32915">
                  <c:v>668.12</c:v>
                </c:pt>
                <c:pt idx="32916">
                  <c:v>0.62</c:v>
                </c:pt>
                <c:pt idx="32917">
                  <c:v>284.23</c:v>
                </c:pt>
                <c:pt idx="32918">
                  <c:v>36.39</c:v>
                </c:pt>
                <c:pt idx="32919">
                  <c:v>401.26</c:v>
                </c:pt>
                <c:pt idx="32920">
                  <c:v>492.91</c:v>
                </c:pt>
                <c:pt idx="32921">
                  <c:v>460.12</c:v>
                </c:pt>
                <c:pt idx="32922">
                  <c:v>0.62</c:v>
                </c:pt>
                <c:pt idx="32923">
                  <c:v>343.17</c:v>
                </c:pt>
                <c:pt idx="32924">
                  <c:v>66.05</c:v>
                </c:pt>
                <c:pt idx="32925">
                  <c:v>296.36</c:v>
                </c:pt>
                <c:pt idx="32926">
                  <c:v>197.15</c:v>
                </c:pt>
                <c:pt idx="32927">
                  <c:v>216.76</c:v>
                </c:pt>
                <c:pt idx="32928">
                  <c:v>0.62</c:v>
                </c:pt>
                <c:pt idx="32929">
                  <c:v>917.12</c:v>
                </c:pt>
                <c:pt idx="32930">
                  <c:v>212.24</c:v>
                </c:pt>
                <c:pt idx="32931">
                  <c:v>41.58</c:v>
                </c:pt>
                <c:pt idx="32932">
                  <c:v>31.26</c:v>
                </c:pt>
                <c:pt idx="32933">
                  <c:v>806.95</c:v>
                </c:pt>
                <c:pt idx="32934">
                  <c:v>69.12</c:v>
                </c:pt>
                <c:pt idx="32935">
                  <c:v>268.26</c:v>
                </c:pt>
                <c:pt idx="32936">
                  <c:v>436.17</c:v>
                </c:pt>
                <c:pt idx="32937">
                  <c:v>267.63</c:v>
                </c:pt>
                <c:pt idx="32938">
                  <c:v>430.37</c:v>
                </c:pt>
                <c:pt idx="32939">
                  <c:v>218.07</c:v>
                </c:pt>
                <c:pt idx="32940">
                  <c:v>0.62</c:v>
                </c:pt>
                <c:pt idx="32941">
                  <c:v>99.21</c:v>
                </c:pt>
                <c:pt idx="32942">
                  <c:v>357.8</c:v>
                </c:pt>
                <c:pt idx="32943">
                  <c:v>141.71</c:v>
                </c:pt>
                <c:pt idx="32944">
                  <c:v>271.58</c:v>
                </c:pt>
                <c:pt idx="32945">
                  <c:v>180.65</c:v>
                </c:pt>
                <c:pt idx="32946">
                  <c:v>0.62</c:v>
                </c:pt>
                <c:pt idx="32947">
                  <c:v>89.97</c:v>
                </c:pt>
                <c:pt idx="32948">
                  <c:v>0.62</c:v>
                </c:pt>
                <c:pt idx="32949">
                  <c:v>78.959999999999994</c:v>
                </c:pt>
                <c:pt idx="32950">
                  <c:v>275.39</c:v>
                </c:pt>
                <c:pt idx="32951">
                  <c:v>452.87</c:v>
                </c:pt>
                <c:pt idx="32952">
                  <c:v>87.03</c:v>
                </c:pt>
                <c:pt idx="32953">
                  <c:v>497.39</c:v>
                </c:pt>
                <c:pt idx="32954">
                  <c:v>141.34</c:v>
                </c:pt>
                <c:pt idx="32955">
                  <c:v>294.85000000000002</c:v>
                </c:pt>
                <c:pt idx="32956">
                  <c:v>0.62</c:v>
                </c:pt>
                <c:pt idx="32957">
                  <c:v>40.47</c:v>
                </c:pt>
                <c:pt idx="32958">
                  <c:v>367.4</c:v>
                </c:pt>
                <c:pt idx="32959">
                  <c:v>0.62</c:v>
                </c:pt>
                <c:pt idx="32960">
                  <c:v>397.81</c:v>
                </c:pt>
                <c:pt idx="32961">
                  <c:v>332.93</c:v>
                </c:pt>
                <c:pt idx="32962">
                  <c:v>555.04999999999995</c:v>
                </c:pt>
                <c:pt idx="32963">
                  <c:v>332.83</c:v>
                </c:pt>
                <c:pt idx="32964">
                  <c:v>176.65</c:v>
                </c:pt>
                <c:pt idx="32965">
                  <c:v>427.38</c:v>
                </c:pt>
                <c:pt idx="32966">
                  <c:v>0.62</c:v>
                </c:pt>
                <c:pt idx="32967">
                  <c:v>307.99</c:v>
                </c:pt>
                <c:pt idx="32968">
                  <c:v>283.27</c:v>
                </c:pt>
                <c:pt idx="32969">
                  <c:v>529.74</c:v>
                </c:pt>
                <c:pt idx="32970">
                  <c:v>130.53</c:v>
                </c:pt>
                <c:pt idx="32971">
                  <c:v>265.48</c:v>
                </c:pt>
                <c:pt idx="32972">
                  <c:v>157.55000000000001</c:v>
                </c:pt>
                <c:pt idx="32973">
                  <c:v>672.9</c:v>
                </c:pt>
                <c:pt idx="32974">
                  <c:v>0.62</c:v>
                </c:pt>
                <c:pt idx="32975">
                  <c:v>0.62</c:v>
                </c:pt>
                <c:pt idx="32976">
                  <c:v>247.58</c:v>
                </c:pt>
                <c:pt idx="32977">
                  <c:v>0.62</c:v>
                </c:pt>
                <c:pt idx="32978">
                  <c:v>169.35</c:v>
                </c:pt>
                <c:pt idx="32979">
                  <c:v>380.07</c:v>
                </c:pt>
                <c:pt idx="32980">
                  <c:v>203.99</c:v>
                </c:pt>
                <c:pt idx="32981">
                  <c:v>66.03</c:v>
                </c:pt>
                <c:pt idx="32982">
                  <c:v>146</c:v>
                </c:pt>
                <c:pt idx="32983">
                  <c:v>243.67</c:v>
                </c:pt>
                <c:pt idx="32984">
                  <c:v>320.42</c:v>
                </c:pt>
                <c:pt idx="32985">
                  <c:v>85.35</c:v>
                </c:pt>
                <c:pt idx="32986">
                  <c:v>297.33</c:v>
                </c:pt>
                <c:pt idx="32987">
                  <c:v>276.05</c:v>
                </c:pt>
                <c:pt idx="32988">
                  <c:v>216.19</c:v>
                </c:pt>
                <c:pt idx="32989">
                  <c:v>251.63</c:v>
                </c:pt>
                <c:pt idx="32990">
                  <c:v>77.72</c:v>
                </c:pt>
                <c:pt idx="32991">
                  <c:v>559.62</c:v>
                </c:pt>
                <c:pt idx="32992">
                  <c:v>124.19</c:v>
                </c:pt>
                <c:pt idx="32993">
                  <c:v>0.62</c:v>
                </c:pt>
                <c:pt idx="32994">
                  <c:v>211.15</c:v>
                </c:pt>
                <c:pt idx="32995">
                  <c:v>201.15</c:v>
                </c:pt>
                <c:pt idx="32996">
                  <c:v>278.83</c:v>
                </c:pt>
                <c:pt idx="32997">
                  <c:v>496.82</c:v>
                </c:pt>
                <c:pt idx="32998">
                  <c:v>520.1</c:v>
                </c:pt>
                <c:pt idx="32999">
                  <c:v>242.79</c:v>
                </c:pt>
                <c:pt idx="33000">
                  <c:v>8.33</c:v>
                </c:pt>
                <c:pt idx="33001">
                  <c:v>224.24</c:v>
                </c:pt>
                <c:pt idx="33002">
                  <c:v>147.97999999999999</c:v>
                </c:pt>
                <c:pt idx="33003">
                  <c:v>270.7</c:v>
                </c:pt>
                <c:pt idx="33004">
                  <c:v>148.12</c:v>
                </c:pt>
                <c:pt idx="33005">
                  <c:v>128.28</c:v>
                </c:pt>
                <c:pt idx="33006">
                  <c:v>196.76</c:v>
                </c:pt>
                <c:pt idx="33007">
                  <c:v>217.65</c:v>
                </c:pt>
                <c:pt idx="33008">
                  <c:v>69.39</c:v>
                </c:pt>
                <c:pt idx="33009">
                  <c:v>352.71</c:v>
                </c:pt>
                <c:pt idx="33010">
                  <c:v>236.71</c:v>
                </c:pt>
                <c:pt idx="33011">
                  <c:v>207.19</c:v>
                </c:pt>
                <c:pt idx="33012">
                  <c:v>225.03</c:v>
                </c:pt>
                <c:pt idx="33013">
                  <c:v>104.28</c:v>
                </c:pt>
                <c:pt idx="33014">
                  <c:v>241.81</c:v>
                </c:pt>
                <c:pt idx="33015">
                  <c:v>8.2200000000000006</c:v>
                </c:pt>
                <c:pt idx="33016">
                  <c:v>36.76</c:v>
                </c:pt>
                <c:pt idx="33017">
                  <c:v>211.48</c:v>
                </c:pt>
                <c:pt idx="33018">
                  <c:v>0.62</c:v>
                </c:pt>
                <c:pt idx="33019">
                  <c:v>248.57</c:v>
                </c:pt>
                <c:pt idx="33020">
                  <c:v>171.17</c:v>
                </c:pt>
                <c:pt idx="33021">
                  <c:v>150.18</c:v>
                </c:pt>
                <c:pt idx="33022">
                  <c:v>425.3</c:v>
                </c:pt>
                <c:pt idx="33023">
                  <c:v>198.75</c:v>
                </c:pt>
                <c:pt idx="33024">
                  <c:v>0.62</c:v>
                </c:pt>
                <c:pt idx="33025">
                  <c:v>226.07</c:v>
                </c:pt>
                <c:pt idx="33026">
                  <c:v>188.37</c:v>
                </c:pt>
                <c:pt idx="33027">
                  <c:v>247.48</c:v>
                </c:pt>
                <c:pt idx="33028">
                  <c:v>374.67</c:v>
                </c:pt>
                <c:pt idx="33029">
                  <c:v>245.74</c:v>
                </c:pt>
                <c:pt idx="33030">
                  <c:v>363.33</c:v>
                </c:pt>
                <c:pt idx="33031">
                  <c:v>0.62</c:v>
                </c:pt>
                <c:pt idx="33032">
                  <c:v>93.32</c:v>
                </c:pt>
                <c:pt idx="33033">
                  <c:v>97.67</c:v>
                </c:pt>
                <c:pt idx="33034">
                  <c:v>407.61</c:v>
                </c:pt>
                <c:pt idx="33035">
                  <c:v>198.83</c:v>
                </c:pt>
                <c:pt idx="33036">
                  <c:v>0.62</c:v>
                </c:pt>
                <c:pt idx="33037">
                  <c:v>147.47</c:v>
                </c:pt>
                <c:pt idx="33038">
                  <c:v>216.27</c:v>
                </c:pt>
                <c:pt idx="33039">
                  <c:v>0.62</c:v>
                </c:pt>
                <c:pt idx="33040">
                  <c:v>390.11</c:v>
                </c:pt>
                <c:pt idx="33041">
                  <c:v>340.75</c:v>
                </c:pt>
                <c:pt idx="33042">
                  <c:v>239.91</c:v>
                </c:pt>
                <c:pt idx="33043">
                  <c:v>88.82</c:v>
                </c:pt>
                <c:pt idx="33044">
                  <c:v>86.45</c:v>
                </c:pt>
                <c:pt idx="33045">
                  <c:v>108.06</c:v>
                </c:pt>
                <c:pt idx="33046">
                  <c:v>711.02</c:v>
                </c:pt>
                <c:pt idx="33047">
                  <c:v>388.93</c:v>
                </c:pt>
                <c:pt idx="33048">
                  <c:v>1177.46</c:v>
                </c:pt>
                <c:pt idx="33049">
                  <c:v>65</c:v>
                </c:pt>
                <c:pt idx="33050">
                  <c:v>361.77</c:v>
                </c:pt>
                <c:pt idx="33051">
                  <c:v>139.79</c:v>
                </c:pt>
                <c:pt idx="33052">
                  <c:v>89.18</c:v>
                </c:pt>
                <c:pt idx="33053">
                  <c:v>546.27</c:v>
                </c:pt>
                <c:pt idx="33054">
                  <c:v>467.6</c:v>
                </c:pt>
                <c:pt idx="33055">
                  <c:v>445.53</c:v>
                </c:pt>
                <c:pt idx="33056">
                  <c:v>69.59</c:v>
                </c:pt>
                <c:pt idx="33057">
                  <c:v>222.61</c:v>
                </c:pt>
                <c:pt idx="33058">
                  <c:v>317.70999999999998</c:v>
                </c:pt>
                <c:pt idx="33059">
                  <c:v>226.88</c:v>
                </c:pt>
                <c:pt idx="33060">
                  <c:v>376.57</c:v>
                </c:pt>
                <c:pt idx="33061">
                  <c:v>0.62</c:v>
                </c:pt>
                <c:pt idx="33062">
                  <c:v>38.22</c:v>
                </c:pt>
                <c:pt idx="33063">
                  <c:v>142.91</c:v>
                </c:pt>
                <c:pt idx="33064">
                  <c:v>0.62</c:v>
                </c:pt>
                <c:pt idx="33065">
                  <c:v>320.62</c:v>
                </c:pt>
                <c:pt idx="33066">
                  <c:v>81.38</c:v>
                </c:pt>
                <c:pt idx="33067">
                  <c:v>228.77</c:v>
                </c:pt>
                <c:pt idx="33068">
                  <c:v>27.41</c:v>
                </c:pt>
                <c:pt idx="33069">
                  <c:v>570.87</c:v>
                </c:pt>
                <c:pt idx="33070">
                  <c:v>36.479999999999997</c:v>
                </c:pt>
                <c:pt idx="33071">
                  <c:v>381.59</c:v>
                </c:pt>
                <c:pt idx="33072">
                  <c:v>353.83</c:v>
                </c:pt>
                <c:pt idx="33073">
                  <c:v>0.62</c:v>
                </c:pt>
                <c:pt idx="33074">
                  <c:v>166.36</c:v>
                </c:pt>
                <c:pt idx="33075">
                  <c:v>164.81</c:v>
                </c:pt>
                <c:pt idx="33076">
                  <c:v>297.77999999999997</c:v>
                </c:pt>
                <c:pt idx="33077">
                  <c:v>125.1</c:v>
                </c:pt>
                <c:pt idx="33078">
                  <c:v>224.74</c:v>
                </c:pt>
                <c:pt idx="33079">
                  <c:v>60.36</c:v>
                </c:pt>
                <c:pt idx="33080">
                  <c:v>397.38</c:v>
                </c:pt>
                <c:pt idx="33081">
                  <c:v>243.75</c:v>
                </c:pt>
                <c:pt idx="33082">
                  <c:v>231.81</c:v>
                </c:pt>
                <c:pt idx="33083">
                  <c:v>298.88</c:v>
                </c:pt>
                <c:pt idx="33084">
                  <c:v>527.87</c:v>
                </c:pt>
                <c:pt idx="33085">
                  <c:v>0.62</c:v>
                </c:pt>
                <c:pt idx="33086">
                  <c:v>0.62</c:v>
                </c:pt>
                <c:pt idx="33087">
                  <c:v>325.89</c:v>
                </c:pt>
                <c:pt idx="33088">
                  <c:v>208.37</c:v>
                </c:pt>
                <c:pt idx="33089">
                  <c:v>68.47</c:v>
                </c:pt>
                <c:pt idx="33090">
                  <c:v>117.07</c:v>
                </c:pt>
                <c:pt idx="33091">
                  <c:v>197.75</c:v>
                </c:pt>
                <c:pt idx="33092">
                  <c:v>210.58</c:v>
                </c:pt>
                <c:pt idx="33093">
                  <c:v>154.54</c:v>
                </c:pt>
                <c:pt idx="33094">
                  <c:v>157.13</c:v>
                </c:pt>
                <c:pt idx="33095">
                  <c:v>0.62</c:v>
                </c:pt>
                <c:pt idx="33096">
                  <c:v>106.3</c:v>
                </c:pt>
                <c:pt idx="33097">
                  <c:v>196.8</c:v>
                </c:pt>
                <c:pt idx="33098">
                  <c:v>151.04</c:v>
                </c:pt>
                <c:pt idx="33099">
                  <c:v>146.75</c:v>
                </c:pt>
                <c:pt idx="33100">
                  <c:v>191.94</c:v>
                </c:pt>
                <c:pt idx="33101">
                  <c:v>0.62</c:v>
                </c:pt>
                <c:pt idx="33102">
                  <c:v>51.59</c:v>
                </c:pt>
                <c:pt idx="33103">
                  <c:v>208.47</c:v>
                </c:pt>
                <c:pt idx="33104">
                  <c:v>107.27</c:v>
                </c:pt>
                <c:pt idx="33105">
                  <c:v>0.62</c:v>
                </c:pt>
                <c:pt idx="33106">
                  <c:v>359.29</c:v>
                </c:pt>
                <c:pt idx="33107">
                  <c:v>797.32</c:v>
                </c:pt>
                <c:pt idx="33108">
                  <c:v>338.06</c:v>
                </c:pt>
                <c:pt idx="33109">
                  <c:v>604.26</c:v>
                </c:pt>
                <c:pt idx="33110">
                  <c:v>49.3</c:v>
                </c:pt>
                <c:pt idx="33111">
                  <c:v>0.62</c:v>
                </c:pt>
                <c:pt idx="33112">
                  <c:v>124.16</c:v>
                </c:pt>
                <c:pt idx="33113">
                  <c:v>229.32</c:v>
                </c:pt>
                <c:pt idx="33114">
                  <c:v>125.55</c:v>
                </c:pt>
                <c:pt idx="33115">
                  <c:v>169.56</c:v>
                </c:pt>
                <c:pt idx="33116">
                  <c:v>105</c:v>
                </c:pt>
                <c:pt idx="33117">
                  <c:v>380.54</c:v>
                </c:pt>
                <c:pt idx="33118">
                  <c:v>209.67</c:v>
                </c:pt>
                <c:pt idx="33119">
                  <c:v>90.63</c:v>
                </c:pt>
                <c:pt idx="33120">
                  <c:v>296.93</c:v>
                </c:pt>
                <c:pt idx="33121">
                  <c:v>157.97999999999999</c:v>
                </c:pt>
                <c:pt idx="33122">
                  <c:v>0.62</c:v>
                </c:pt>
                <c:pt idx="33123">
                  <c:v>95.34</c:v>
                </c:pt>
                <c:pt idx="33124">
                  <c:v>0.62</c:v>
                </c:pt>
                <c:pt idx="33125">
                  <c:v>285.54000000000002</c:v>
                </c:pt>
                <c:pt idx="33126">
                  <c:v>413.92</c:v>
                </c:pt>
                <c:pt idx="33127">
                  <c:v>224.66</c:v>
                </c:pt>
                <c:pt idx="33128">
                  <c:v>234.94</c:v>
                </c:pt>
                <c:pt idx="33129">
                  <c:v>219.98</c:v>
                </c:pt>
                <c:pt idx="33130">
                  <c:v>294.42</c:v>
                </c:pt>
                <c:pt idx="33131">
                  <c:v>70.209999999999994</c:v>
                </c:pt>
                <c:pt idx="33132">
                  <c:v>88.47</c:v>
                </c:pt>
                <c:pt idx="33133">
                  <c:v>465.71</c:v>
                </c:pt>
                <c:pt idx="33134">
                  <c:v>482.87</c:v>
                </c:pt>
                <c:pt idx="33135">
                  <c:v>168.25</c:v>
                </c:pt>
                <c:pt idx="33136">
                  <c:v>0.62</c:v>
                </c:pt>
                <c:pt idx="33137">
                  <c:v>332.71</c:v>
                </c:pt>
                <c:pt idx="33138">
                  <c:v>314.75</c:v>
                </c:pt>
                <c:pt idx="33139">
                  <c:v>502.56</c:v>
                </c:pt>
                <c:pt idx="33140">
                  <c:v>111.26</c:v>
                </c:pt>
                <c:pt idx="33141">
                  <c:v>397.72</c:v>
                </c:pt>
                <c:pt idx="33142">
                  <c:v>160.27000000000001</c:v>
                </c:pt>
                <c:pt idx="33143">
                  <c:v>0.62</c:v>
                </c:pt>
                <c:pt idx="33144">
                  <c:v>108.95</c:v>
                </c:pt>
                <c:pt idx="33145">
                  <c:v>261.42</c:v>
                </c:pt>
                <c:pt idx="33146">
                  <c:v>560.79</c:v>
                </c:pt>
                <c:pt idx="33147">
                  <c:v>644.14</c:v>
                </c:pt>
                <c:pt idx="33148">
                  <c:v>82.08</c:v>
                </c:pt>
                <c:pt idx="33149">
                  <c:v>0.62</c:v>
                </c:pt>
                <c:pt idx="33150">
                  <c:v>244.87</c:v>
                </c:pt>
                <c:pt idx="33151">
                  <c:v>376.18</c:v>
                </c:pt>
                <c:pt idx="33152">
                  <c:v>227.55</c:v>
                </c:pt>
                <c:pt idx="33153">
                  <c:v>0.62</c:v>
                </c:pt>
                <c:pt idx="33154">
                  <c:v>98.26</c:v>
                </c:pt>
                <c:pt idx="33155">
                  <c:v>275.95999999999998</c:v>
                </c:pt>
                <c:pt idx="33156">
                  <c:v>407.4</c:v>
                </c:pt>
                <c:pt idx="33157">
                  <c:v>73.81</c:v>
                </c:pt>
                <c:pt idx="33158">
                  <c:v>140.07</c:v>
                </c:pt>
                <c:pt idx="33159">
                  <c:v>0.62</c:v>
                </c:pt>
                <c:pt idx="33160">
                  <c:v>85.2</c:v>
                </c:pt>
                <c:pt idx="33161">
                  <c:v>368.06</c:v>
                </c:pt>
                <c:pt idx="33162">
                  <c:v>131.47</c:v>
                </c:pt>
                <c:pt idx="33163">
                  <c:v>342.9</c:v>
                </c:pt>
                <c:pt idx="33164">
                  <c:v>272.87</c:v>
                </c:pt>
                <c:pt idx="33165">
                  <c:v>106.38</c:v>
                </c:pt>
                <c:pt idx="33166">
                  <c:v>71.73</c:v>
                </c:pt>
                <c:pt idx="33167">
                  <c:v>68.099999999999994</c:v>
                </c:pt>
                <c:pt idx="33168">
                  <c:v>198.51</c:v>
                </c:pt>
                <c:pt idx="33169">
                  <c:v>310.32</c:v>
                </c:pt>
                <c:pt idx="33170">
                  <c:v>0.62</c:v>
                </c:pt>
                <c:pt idx="33171">
                  <c:v>123</c:v>
                </c:pt>
                <c:pt idx="33172">
                  <c:v>228.66</c:v>
                </c:pt>
                <c:pt idx="33173">
                  <c:v>424.29</c:v>
                </c:pt>
                <c:pt idx="33174">
                  <c:v>0.62</c:v>
                </c:pt>
                <c:pt idx="33175">
                  <c:v>215.51</c:v>
                </c:pt>
                <c:pt idx="33176">
                  <c:v>277.02999999999997</c:v>
                </c:pt>
                <c:pt idx="33177">
                  <c:v>0.62</c:v>
                </c:pt>
                <c:pt idx="33178">
                  <c:v>0.62</c:v>
                </c:pt>
                <c:pt idx="33179">
                  <c:v>86.31</c:v>
                </c:pt>
                <c:pt idx="33180">
                  <c:v>193.24</c:v>
                </c:pt>
                <c:pt idx="33181">
                  <c:v>98.61</c:v>
                </c:pt>
                <c:pt idx="33182">
                  <c:v>0.62</c:v>
                </c:pt>
                <c:pt idx="33183">
                  <c:v>190.74</c:v>
                </c:pt>
                <c:pt idx="33184">
                  <c:v>76.42</c:v>
                </c:pt>
                <c:pt idx="33185">
                  <c:v>0.62</c:v>
                </c:pt>
                <c:pt idx="33186">
                  <c:v>81.569999999999993</c:v>
                </c:pt>
                <c:pt idx="33187">
                  <c:v>89.86</c:v>
                </c:pt>
                <c:pt idx="33188">
                  <c:v>139.62</c:v>
                </c:pt>
                <c:pt idx="33189">
                  <c:v>139.25</c:v>
                </c:pt>
                <c:pt idx="33190">
                  <c:v>0.62</c:v>
                </c:pt>
                <c:pt idx="33191">
                  <c:v>286.02</c:v>
                </c:pt>
                <c:pt idx="33192">
                  <c:v>163.69999999999999</c:v>
                </c:pt>
                <c:pt idx="33193">
                  <c:v>488.47</c:v>
                </c:pt>
                <c:pt idx="33194">
                  <c:v>0.62</c:v>
                </c:pt>
                <c:pt idx="33195">
                  <c:v>386.72</c:v>
                </c:pt>
                <c:pt idx="33196">
                  <c:v>356.61</c:v>
                </c:pt>
                <c:pt idx="33197">
                  <c:v>192.31</c:v>
                </c:pt>
                <c:pt idx="33198">
                  <c:v>491.52</c:v>
                </c:pt>
                <c:pt idx="33199">
                  <c:v>513.4</c:v>
                </c:pt>
                <c:pt idx="33200">
                  <c:v>220.54</c:v>
                </c:pt>
                <c:pt idx="33201">
                  <c:v>80.37</c:v>
                </c:pt>
                <c:pt idx="33202">
                  <c:v>344.67</c:v>
                </c:pt>
                <c:pt idx="33203">
                  <c:v>297.02999999999997</c:v>
                </c:pt>
                <c:pt idx="33204">
                  <c:v>93.8</c:v>
                </c:pt>
                <c:pt idx="33205">
                  <c:v>0.62</c:v>
                </c:pt>
                <c:pt idx="33206">
                  <c:v>220.99</c:v>
                </c:pt>
                <c:pt idx="33207">
                  <c:v>203.37</c:v>
                </c:pt>
                <c:pt idx="33208">
                  <c:v>0.62</c:v>
                </c:pt>
                <c:pt idx="33209">
                  <c:v>613.44000000000005</c:v>
                </c:pt>
                <c:pt idx="33210">
                  <c:v>87.11</c:v>
                </c:pt>
                <c:pt idx="33211">
                  <c:v>129.77000000000001</c:v>
                </c:pt>
                <c:pt idx="33212">
                  <c:v>713.76</c:v>
                </c:pt>
                <c:pt idx="33213">
                  <c:v>137.51</c:v>
                </c:pt>
                <c:pt idx="33214">
                  <c:v>0.62</c:v>
                </c:pt>
                <c:pt idx="33215">
                  <c:v>457.86</c:v>
                </c:pt>
                <c:pt idx="33216">
                  <c:v>0.62</c:v>
                </c:pt>
                <c:pt idx="33217">
                  <c:v>220.54</c:v>
                </c:pt>
                <c:pt idx="33218">
                  <c:v>0.62</c:v>
                </c:pt>
                <c:pt idx="33219">
                  <c:v>148.86000000000001</c:v>
                </c:pt>
                <c:pt idx="33220">
                  <c:v>75.55</c:v>
                </c:pt>
                <c:pt idx="33221">
                  <c:v>40.57</c:v>
                </c:pt>
                <c:pt idx="33222">
                  <c:v>137.28</c:v>
                </c:pt>
                <c:pt idx="33223">
                  <c:v>9.19</c:v>
                </c:pt>
                <c:pt idx="33224">
                  <c:v>0.62</c:v>
                </c:pt>
                <c:pt idx="33225">
                  <c:v>0.62</c:v>
                </c:pt>
                <c:pt idx="33226">
                  <c:v>333.97</c:v>
                </c:pt>
                <c:pt idx="33227">
                  <c:v>0.62</c:v>
                </c:pt>
                <c:pt idx="33228">
                  <c:v>172.57</c:v>
                </c:pt>
                <c:pt idx="33229">
                  <c:v>104.24</c:v>
                </c:pt>
                <c:pt idx="33230">
                  <c:v>106.05</c:v>
                </c:pt>
                <c:pt idx="33231">
                  <c:v>37.74</c:v>
                </c:pt>
                <c:pt idx="33232">
                  <c:v>64.760000000000005</c:v>
                </c:pt>
                <c:pt idx="33233">
                  <c:v>166.87</c:v>
                </c:pt>
                <c:pt idx="33234">
                  <c:v>145.44999999999999</c:v>
                </c:pt>
                <c:pt idx="33235">
                  <c:v>369.04</c:v>
                </c:pt>
                <c:pt idx="33236">
                  <c:v>157.19999999999999</c:v>
                </c:pt>
                <c:pt idx="33237">
                  <c:v>370.72</c:v>
                </c:pt>
                <c:pt idx="33238">
                  <c:v>0.62</c:v>
                </c:pt>
                <c:pt idx="33239">
                  <c:v>0.62</c:v>
                </c:pt>
                <c:pt idx="33240">
                  <c:v>115.94</c:v>
                </c:pt>
                <c:pt idx="33241">
                  <c:v>791.1</c:v>
                </c:pt>
                <c:pt idx="33242">
                  <c:v>144.75</c:v>
                </c:pt>
                <c:pt idx="33243">
                  <c:v>0.62</c:v>
                </c:pt>
                <c:pt idx="33244">
                  <c:v>46.83</c:v>
                </c:pt>
                <c:pt idx="33245">
                  <c:v>107.58</c:v>
                </c:pt>
                <c:pt idx="33246">
                  <c:v>117.92</c:v>
                </c:pt>
                <c:pt idx="33247">
                  <c:v>211.23</c:v>
                </c:pt>
                <c:pt idx="33248">
                  <c:v>748.66</c:v>
                </c:pt>
                <c:pt idx="33249">
                  <c:v>437.73</c:v>
                </c:pt>
                <c:pt idx="33250">
                  <c:v>469.55</c:v>
                </c:pt>
                <c:pt idx="33251">
                  <c:v>0.62</c:v>
                </c:pt>
                <c:pt idx="33252">
                  <c:v>182.77</c:v>
                </c:pt>
                <c:pt idx="33253">
                  <c:v>284.83999999999997</c:v>
                </c:pt>
                <c:pt idx="33254">
                  <c:v>231.16</c:v>
                </c:pt>
                <c:pt idx="33255">
                  <c:v>328.93</c:v>
                </c:pt>
                <c:pt idx="33256">
                  <c:v>128.28</c:v>
                </c:pt>
                <c:pt idx="33257">
                  <c:v>8.73</c:v>
                </c:pt>
                <c:pt idx="33258">
                  <c:v>118.32</c:v>
                </c:pt>
                <c:pt idx="33259">
                  <c:v>272.33999999999997</c:v>
                </c:pt>
                <c:pt idx="33260">
                  <c:v>104.66</c:v>
                </c:pt>
                <c:pt idx="33261">
                  <c:v>427.03</c:v>
                </c:pt>
                <c:pt idx="33262">
                  <c:v>220.16</c:v>
                </c:pt>
                <c:pt idx="33263">
                  <c:v>157.03</c:v>
                </c:pt>
                <c:pt idx="33264">
                  <c:v>272.61</c:v>
                </c:pt>
                <c:pt idx="33265">
                  <c:v>179.73</c:v>
                </c:pt>
                <c:pt idx="33266">
                  <c:v>252.09</c:v>
                </c:pt>
                <c:pt idx="33267">
                  <c:v>81.93</c:v>
                </c:pt>
                <c:pt idx="33268">
                  <c:v>0.62</c:v>
                </c:pt>
                <c:pt idx="33269">
                  <c:v>101.45</c:v>
                </c:pt>
                <c:pt idx="33270">
                  <c:v>116.74</c:v>
                </c:pt>
                <c:pt idx="33271">
                  <c:v>135.1</c:v>
                </c:pt>
                <c:pt idx="33272">
                  <c:v>511.61</c:v>
                </c:pt>
                <c:pt idx="33273">
                  <c:v>114.77</c:v>
                </c:pt>
                <c:pt idx="33274">
                  <c:v>414.98</c:v>
                </c:pt>
                <c:pt idx="33275">
                  <c:v>4.08</c:v>
                </c:pt>
                <c:pt idx="33276">
                  <c:v>99.85</c:v>
                </c:pt>
                <c:pt idx="33277">
                  <c:v>153.82</c:v>
                </c:pt>
                <c:pt idx="33278">
                  <c:v>199.77</c:v>
                </c:pt>
                <c:pt idx="33279">
                  <c:v>982.23</c:v>
                </c:pt>
                <c:pt idx="33280">
                  <c:v>386.13</c:v>
                </c:pt>
                <c:pt idx="33281">
                  <c:v>0.62</c:v>
                </c:pt>
                <c:pt idx="33282">
                  <c:v>166.37</c:v>
                </c:pt>
                <c:pt idx="33283">
                  <c:v>412.5</c:v>
                </c:pt>
                <c:pt idx="33284">
                  <c:v>333.65</c:v>
                </c:pt>
                <c:pt idx="33285">
                  <c:v>491.22</c:v>
                </c:pt>
                <c:pt idx="33286">
                  <c:v>0.62</c:v>
                </c:pt>
                <c:pt idx="33287">
                  <c:v>249.52</c:v>
                </c:pt>
                <c:pt idx="33288">
                  <c:v>433.66</c:v>
                </c:pt>
                <c:pt idx="33289">
                  <c:v>388.11</c:v>
                </c:pt>
                <c:pt idx="33290">
                  <c:v>180.15</c:v>
                </c:pt>
                <c:pt idx="33291">
                  <c:v>154.38999999999999</c:v>
                </c:pt>
                <c:pt idx="33292">
                  <c:v>152.36000000000001</c:v>
                </c:pt>
                <c:pt idx="33293">
                  <c:v>302.11</c:v>
                </c:pt>
                <c:pt idx="33294">
                  <c:v>0.62</c:v>
                </c:pt>
                <c:pt idx="33295">
                  <c:v>176.41</c:v>
                </c:pt>
                <c:pt idx="33296">
                  <c:v>125.52</c:v>
                </c:pt>
                <c:pt idx="33297">
                  <c:v>0.62</c:v>
                </c:pt>
                <c:pt idx="33298">
                  <c:v>208.65</c:v>
                </c:pt>
                <c:pt idx="33299">
                  <c:v>460.89</c:v>
                </c:pt>
                <c:pt idx="33300">
                  <c:v>224.08</c:v>
                </c:pt>
                <c:pt idx="33301">
                  <c:v>0.62</c:v>
                </c:pt>
                <c:pt idx="33302">
                  <c:v>308.74</c:v>
                </c:pt>
                <c:pt idx="33303">
                  <c:v>203.03</c:v>
                </c:pt>
                <c:pt idx="33304">
                  <c:v>355.74</c:v>
                </c:pt>
                <c:pt idx="33305">
                  <c:v>148.49</c:v>
                </c:pt>
                <c:pt idx="33306">
                  <c:v>404.31</c:v>
                </c:pt>
                <c:pt idx="33307">
                  <c:v>241.07</c:v>
                </c:pt>
                <c:pt idx="33308">
                  <c:v>13.88</c:v>
                </c:pt>
                <c:pt idx="33309">
                  <c:v>133.84</c:v>
                </c:pt>
                <c:pt idx="33310">
                  <c:v>442.5</c:v>
                </c:pt>
                <c:pt idx="33311">
                  <c:v>528.51</c:v>
                </c:pt>
                <c:pt idx="33312">
                  <c:v>103.69</c:v>
                </c:pt>
                <c:pt idx="33313">
                  <c:v>122.58</c:v>
                </c:pt>
                <c:pt idx="33314">
                  <c:v>445.8</c:v>
                </c:pt>
                <c:pt idx="33315">
                  <c:v>279.45</c:v>
                </c:pt>
                <c:pt idx="33316">
                  <c:v>0.62</c:v>
                </c:pt>
                <c:pt idx="33317">
                  <c:v>125.25</c:v>
                </c:pt>
                <c:pt idx="33318">
                  <c:v>60.89</c:v>
                </c:pt>
                <c:pt idx="33319">
                  <c:v>202.81</c:v>
                </c:pt>
                <c:pt idx="33320">
                  <c:v>0.62</c:v>
                </c:pt>
                <c:pt idx="33321">
                  <c:v>555.19000000000005</c:v>
                </c:pt>
                <c:pt idx="33322">
                  <c:v>253.61</c:v>
                </c:pt>
                <c:pt idx="33323">
                  <c:v>426.23</c:v>
                </c:pt>
                <c:pt idx="33324">
                  <c:v>150.65</c:v>
                </c:pt>
                <c:pt idx="33325">
                  <c:v>167.8</c:v>
                </c:pt>
                <c:pt idx="33326">
                  <c:v>265.32</c:v>
                </c:pt>
                <c:pt idx="33327">
                  <c:v>111.28</c:v>
                </c:pt>
                <c:pt idx="33328">
                  <c:v>362.26</c:v>
                </c:pt>
                <c:pt idx="33329">
                  <c:v>366.44</c:v>
                </c:pt>
                <c:pt idx="33330">
                  <c:v>47.02</c:v>
                </c:pt>
                <c:pt idx="33331">
                  <c:v>506.03</c:v>
                </c:pt>
                <c:pt idx="33332">
                  <c:v>75.06</c:v>
                </c:pt>
                <c:pt idx="33333">
                  <c:v>144.37</c:v>
                </c:pt>
                <c:pt idx="33334">
                  <c:v>272.68</c:v>
                </c:pt>
                <c:pt idx="33335">
                  <c:v>138.94999999999999</c:v>
                </c:pt>
                <c:pt idx="33336">
                  <c:v>220.44</c:v>
                </c:pt>
                <c:pt idx="33337">
                  <c:v>79.06</c:v>
                </c:pt>
                <c:pt idx="33338">
                  <c:v>169.85</c:v>
                </c:pt>
                <c:pt idx="33339">
                  <c:v>270.41000000000003</c:v>
                </c:pt>
                <c:pt idx="33340">
                  <c:v>131.38</c:v>
                </c:pt>
                <c:pt idx="33341">
                  <c:v>116.42</c:v>
                </c:pt>
                <c:pt idx="33342">
                  <c:v>396.15</c:v>
                </c:pt>
                <c:pt idx="33343">
                  <c:v>0.62</c:v>
                </c:pt>
                <c:pt idx="33344">
                  <c:v>0.62</c:v>
                </c:pt>
                <c:pt idx="33345">
                  <c:v>236.55</c:v>
                </c:pt>
                <c:pt idx="33346">
                  <c:v>0.62</c:v>
                </c:pt>
                <c:pt idx="33347">
                  <c:v>153.19999999999999</c:v>
                </c:pt>
                <c:pt idx="33348">
                  <c:v>203.1</c:v>
                </c:pt>
                <c:pt idx="33349">
                  <c:v>189.54</c:v>
                </c:pt>
                <c:pt idx="33350">
                  <c:v>256.64999999999998</c:v>
                </c:pt>
                <c:pt idx="33351">
                  <c:v>470.49</c:v>
                </c:pt>
                <c:pt idx="33352">
                  <c:v>0.62</c:v>
                </c:pt>
                <c:pt idx="33353">
                  <c:v>167.87</c:v>
                </c:pt>
                <c:pt idx="33354">
                  <c:v>0.62</c:v>
                </c:pt>
                <c:pt idx="33355">
                  <c:v>262.02</c:v>
                </c:pt>
                <c:pt idx="33356">
                  <c:v>51.33</c:v>
                </c:pt>
                <c:pt idx="33357">
                  <c:v>129.96</c:v>
                </c:pt>
                <c:pt idx="33358">
                  <c:v>561.21</c:v>
                </c:pt>
                <c:pt idx="33359">
                  <c:v>184.21</c:v>
                </c:pt>
                <c:pt idx="33360">
                  <c:v>58.32</c:v>
                </c:pt>
                <c:pt idx="33361">
                  <c:v>162.19</c:v>
                </c:pt>
                <c:pt idx="33362">
                  <c:v>337.41</c:v>
                </c:pt>
                <c:pt idx="33363">
                  <c:v>186.49</c:v>
                </c:pt>
                <c:pt idx="33364">
                  <c:v>357.47</c:v>
                </c:pt>
                <c:pt idx="33365">
                  <c:v>0.62</c:v>
                </c:pt>
                <c:pt idx="33366">
                  <c:v>216.22</c:v>
                </c:pt>
                <c:pt idx="33367">
                  <c:v>166.44</c:v>
                </c:pt>
                <c:pt idx="33368">
                  <c:v>87.4</c:v>
                </c:pt>
                <c:pt idx="33369">
                  <c:v>0.62</c:v>
                </c:pt>
                <c:pt idx="33370">
                  <c:v>59.62</c:v>
                </c:pt>
                <c:pt idx="33371">
                  <c:v>174.25</c:v>
                </c:pt>
                <c:pt idx="33372">
                  <c:v>379.71</c:v>
                </c:pt>
                <c:pt idx="33373">
                  <c:v>0.62</c:v>
                </c:pt>
                <c:pt idx="33374">
                  <c:v>103.69</c:v>
                </c:pt>
                <c:pt idx="33375">
                  <c:v>531.58000000000004</c:v>
                </c:pt>
                <c:pt idx="33376">
                  <c:v>85.57</c:v>
                </c:pt>
                <c:pt idx="33377">
                  <c:v>307.48</c:v>
                </c:pt>
                <c:pt idx="33378">
                  <c:v>65.95</c:v>
                </c:pt>
                <c:pt idx="33379">
                  <c:v>130.09</c:v>
                </c:pt>
                <c:pt idx="33380">
                  <c:v>138.57</c:v>
                </c:pt>
                <c:pt idx="33381">
                  <c:v>165.83</c:v>
                </c:pt>
                <c:pt idx="33382">
                  <c:v>70.12</c:v>
                </c:pt>
                <c:pt idx="33383">
                  <c:v>90.85</c:v>
                </c:pt>
                <c:pt idx="33384">
                  <c:v>272.31</c:v>
                </c:pt>
                <c:pt idx="33385">
                  <c:v>61.73</c:v>
                </c:pt>
                <c:pt idx="33386">
                  <c:v>286.69</c:v>
                </c:pt>
                <c:pt idx="33387">
                  <c:v>58.71</c:v>
                </c:pt>
                <c:pt idx="33388">
                  <c:v>195.39</c:v>
                </c:pt>
                <c:pt idx="33389">
                  <c:v>67.290000000000006</c:v>
                </c:pt>
                <c:pt idx="33390">
                  <c:v>206.12</c:v>
                </c:pt>
                <c:pt idx="33391">
                  <c:v>0.62</c:v>
                </c:pt>
                <c:pt idx="33392">
                  <c:v>384.33</c:v>
                </c:pt>
                <c:pt idx="33393">
                  <c:v>265.35000000000002</c:v>
                </c:pt>
                <c:pt idx="33394">
                  <c:v>140.04</c:v>
                </c:pt>
                <c:pt idx="33395">
                  <c:v>0.62</c:v>
                </c:pt>
                <c:pt idx="33396">
                  <c:v>17.399999999999999</c:v>
                </c:pt>
                <c:pt idx="33397">
                  <c:v>245.63</c:v>
                </c:pt>
                <c:pt idx="33398">
                  <c:v>94.52</c:v>
                </c:pt>
                <c:pt idx="33399">
                  <c:v>42.58</c:v>
                </c:pt>
                <c:pt idx="33400">
                  <c:v>296.56</c:v>
                </c:pt>
                <c:pt idx="33401">
                  <c:v>110.8</c:v>
                </c:pt>
                <c:pt idx="33402">
                  <c:v>0.62</c:v>
                </c:pt>
                <c:pt idx="33403">
                  <c:v>273.8</c:v>
                </c:pt>
                <c:pt idx="33404">
                  <c:v>114.96</c:v>
                </c:pt>
                <c:pt idx="33405">
                  <c:v>193.5</c:v>
                </c:pt>
                <c:pt idx="33406">
                  <c:v>282.36</c:v>
                </c:pt>
                <c:pt idx="33407">
                  <c:v>50.08</c:v>
                </c:pt>
                <c:pt idx="33408">
                  <c:v>201.4</c:v>
                </c:pt>
                <c:pt idx="33409">
                  <c:v>647.15</c:v>
                </c:pt>
                <c:pt idx="33410">
                  <c:v>796.02</c:v>
                </c:pt>
                <c:pt idx="33411">
                  <c:v>287.18</c:v>
                </c:pt>
                <c:pt idx="33412">
                  <c:v>393.02</c:v>
                </c:pt>
                <c:pt idx="33413">
                  <c:v>202.95</c:v>
                </c:pt>
                <c:pt idx="33414">
                  <c:v>168.75</c:v>
                </c:pt>
                <c:pt idx="33415">
                  <c:v>242.9</c:v>
                </c:pt>
                <c:pt idx="33416">
                  <c:v>74.569999999999993</c:v>
                </c:pt>
                <c:pt idx="33417">
                  <c:v>354.04</c:v>
                </c:pt>
                <c:pt idx="33418">
                  <c:v>488.64</c:v>
                </c:pt>
                <c:pt idx="33419">
                  <c:v>95.67</c:v>
                </c:pt>
                <c:pt idx="33420">
                  <c:v>203.55</c:v>
                </c:pt>
                <c:pt idx="33421">
                  <c:v>223.2</c:v>
                </c:pt>
                <c:pt idx="33422">
                  <c:v>0.62</c:v>
                </c:pt>
                <c:pt idx="33423">
                  <c:v>68.12</c:v>
                </c:pt>
                <c:pt idx="33424">
                  <c:v>450.5</c:v>
                </c:pt>
                <c:pt idx="33425">
                  <c:v>294.26</c:v>
                </c:pt>
                <c:pt idx="33426">
                  <c:v>129.01</c:v>
                </c:pt>
                <c:pt idx="33427">
                  <c:v>106.77</c:v>
                </c:pt>
                <c:pt idx="33428">
                  <c:v>198.09</c:v>
                </c:pt>
                <c:pt idx="33429">
                  <c:v>295.91000000000003</c:v>
                </c:pt>
                <c:pt idx="33430">
                  <c:v>163.27000000000001</c:v>
                </c:pt>
                <c:pt idx="33431">
                  <c:v>0.62</c:v>
                </c:pt>
                <c:pt idx="33432">
                  <c:v>296.06</c:v>
                </c:pt>
                <c:pt idx="33433">
                  <c:v>337.36</c:v>
                </c:pt>
                <c:pt idx="33434">
                  <c:v>44.68</c:v>
                </c:pt>
                <c:pt idx="33435">
                  <c:v>0.62</c:v>
                </c:pt>
                <c:pt idx="33436">
                  <c:v>621.92999999999995</c:v>
                </c:pt>
                <c:pt idx="33437">
                  <c:v>0.62</c:v>
                </c:pt>
                <c:pt idx="33438">
                  <c:v>150.25</c:v>
                </c:pt>
                <c:pt idx="33439">
                  <c:v>0.62</c:v>
                </c:pt>
                <c:pt idx="33440">
                  <c:v>166.41</c:v>
                </c:pt>
                <c:pt idx="33441">
                  <c:v>135.93</c:v>
                </c:pt>
                <c:pt idx="33442">
                  <c:v>165.21</c:v>
                </c:pt>
                <c:pt idx="33443">
                  <c:v>187.94</c:v>
                </c:pt>
                <c:pt idx="33444">
                  <c:v>318.63</c:v>
                </c:pt>
                <c:pt idx="33445">
                  <c:v>320.2</c:v>
                </c:pt>
                <c:pt idx="33446">
                  <c:v>40.26</c:v>
                </c:pt>
                <c:pt idx="33447">
                  <c:v>849.31</c:v>
                </c:pt>
                <c:pt idx="33448">
                  <c:v>89.56</c:v>
                </c:pt>
                <c:pt idx="33449">
                  <c:v>106.42</c:v>
                </c:pt>
                <c:pt idx="33450">
                  <c:v>174.45</c:v>
                </c:pt>
                <c:pt idx="33451">
                  <c:v>0.62</c:v>
                </c:pt>
                <c:pt idx="33452">
                  <c:v>0.62</c:v>
                </c:pt>
                <c:pt idx="33453">
                  <c:v>102.66</c:v>
                </c:pt>
                <c:pt idx="33454">
                  <c:v>267.37</c:v>
                </c:pt>
                <c:pt idx="33455">
                  <c:v>75.91</c:v>
                </c:pt>
                <c:pt idx="33456">
                  <c:v>130.83000000000001</c:v>
                </c:pt>
                <c:pt idx="33457">
                  <c:v>231.31</c:v>
                </c:pt>
                <c:pt idx="33458">
                  <c:v>102.94</c:v>
                </c:pt>
                <c:pt idx="33459">
                  <c:v>354.71</c:v>
                </c:pt>
                <c:pt idx="33460">
                  <c:v>107.67</c:v>
                </c:pt>
                <c:pt idx="33461">
                  <c:v>128.22</c:v>
                </c:pt>
                <c:pt idx="33462">
                  <c:v>143.26</c:v>
                </c:pt>
                <c:pt idx="33463">
                  <c:v>119.4</c:v>
                </c:pt>
                <c:pt idx="33464">
                  <c:v>0.62</c:v>
                </c:pt>
                <c:pt idx="33465">
                  <c:v>96.33</c:v>
                </c:pt>
                <c:pt idx="33466">
                  <c:v>157.91</c:v>
                </c:pt>
                <c:pt idx="33467">
                  <c:v>0.62</c:v>
                </c:pt>
                <c:pt idx="33468">
                  <c:v>83.1</c:v>
                </c:pt>
                <c:pt idx="33469">
                  <c:v>455.78</c:v>
                </c:pt>
                <c:pt idx="33470">
                  <c:v>220.35</c:v>
                </c:pt>
                <c:pt idx="33471">
                  <c:v>16.149999999999999</c:v>
                </c:pt>
                <c:pt idx="33472">
                  <c:v>217.77</c:v>
                </c:pt>
                <c:pt idx="33473">
                  <c:v>0.62</c:v>
                </c:pt>
                <c:pt idx="33474">
                  <c:v>74.58</c:v>
                </c:pt>
                <c:pt idx="33475">
                  <c:v>100.36</c:v>
                </c:pt>
                <c:pt idx="33476">
                  <c:v>433.74</c:v>
                </c:pt>
                <c:pt idx="33477">
                  <c:v>386.3</c:v>
                </c:pt>
                <c:pt idx="33478">
                  <c:v>289.37</c:v>
                </c:pt>
                <c:pt idx="33479">
                  <c:v>438.19</c:v>
                </c:pt>
                <c:pt idx="33480">
                  <c:v>331.26</c:v>
                </c:pt>
                <c:pt idx="33481">
                  <c:v>305.27999999999997</c:v>
                </c:pt>
                <c:pt idx="33482">
                  <c:v>0.62</c:v>
                </c:pt>
                <c:pt idx="33483">
                  <c:v>107.93</c:v>
                </c:pt>
                <c:pt idx="33484">
                  <c:v>0.62</c:v>
                </c:pt>
                <c:pt idx="33485">
                  <c:v>155.72</c:v>
                </c:pt>
                <c:pt idx="33486">
                  <c:v>144.94</c:v>
                </c:pt>
                <c:pt idx="33487">
                  <c:v>84.74</c:v>
                </c:pt>
                <c:pt idx="33488">
                  <c:v>170.64</c:v>
                </c:pt>
                <c:pt idx="33489">
                  <c:v>0.62</c:v>
                </c:pt>
                <c:pt idx="33490">
                  <c:v>0.62</c:v>
                </c:pt>
                <c:pt idx="33491">
                  <c:v>133.49</c:v>
                </c:pt>
                <c:pt idx="33492">
                  <c:v>0.62</c:v>
                </c:pt>
                <c:pt idx="33493">
                  <c:v>37.159999999999997</c:v>
                </c:pt>
                <c:pt idx="33494">
                  <c:v>109.56</c:v>
                </c:pt>
                <c:pt idx="33495">
                  <c:v>446.11</c:v>
                </c:pt>
                <c:pt idx="33496">
                  <c:v>160.97999999999999</c:v>
                </c:pt>
                <c:pt idx="33497">
                  <c:v>60.94</c:v>
                </c:pt>
                <c:pt idx="33498">
                  <c:v>555.66999999999996</c:v>
                </c:pt>
                <c:pt idx="33499">
                  <c:v>320.55</c:v>
                </c:pt>
                <c:pt idx="33500">
                  <c:v>34.78</c:v>
                </c:pt>
                <c:pt idx="33501">
                  <c:v>0.62</c:v>
                </c:pt>
                <c:pt idx="33502">
                  <c:v>158.34</c:v>
                </c:pt>
                <c:pt idx="33503">
                  <c:v>235.73</c:v>
                </c:pt>
                <c:pt idx="33504">
                  <c:v>277.18</c:v>
                </c:pt>
                <c:pt idx="33505">
                  <c:v>321.88</c:v>
                </c:pt>
                <c:pt idx="33506">
                  <c:v>203.97</c:v>
                </c:pt>
                <c:pt idx="33507">
                  <c:v>98.61</c:v>
                </c:pt>
                <c:pt idx="33508">
                  <c:v>239.66</c:v>
                </c:pt>
                <c:pt idx="33509">
                  <c:v>50.09</c:v>
                </c:pt>
                <c:pt idx="33510">
                  <c:v>70.3</c:v>
                </c:pt>
                <c:pt idx="33511">
                  <c:v>18.25</c:v>
                </c:pt>
                <c:pt idx="33512">
                  <c:v>0.62</c:v>
                </c:pt>
                <c:pt idx="33513">
                  <c:v>256.45</c:v>
                </c:pt>
                <c:pt idx="33514">
                  <c:v>0.62</c:v>
                </c:pt>
                <c:pt idx="33515">
                  <c:v>0.62</c:v>
                </c:pt>
                <c:pt idx="33516">
                  <c:v>205.84</c:v>
                </c:pt>
                <c:pt idx="33517">
                  <c:v>0.62</c:v>
                </c:pt>
                <c:pt idx="33518">
                  <c:v>316.02</c:v>
                </c:pt>
                <c:pt idx="33519">
                  <c:v>256.51</c:v>
                </c:pt>
                <c:pt idx="33520">
                  <c:v>292.63</c:v>
                </c:pt>
                <c:pt idx="33521">
                  <c:v>163.25</c:v>
                </c:pt>
                <c:pt idx="33522">
                  <c:v>4.9800000000000004</c:v>
                </c:pt>
                <c:pt idx="33523">
                  <c:v>183.85</c:v>
                </c:pt>
                <c:pt idx="33524">
                  <c:v>55.89</c:v>
                </c:pt>
                <c:pt idx="33525">
                  <c:v>0.62</c:v>
                </c:pt>
                <c:pt idx="33526">
                  <c:v>112.71</c:v>
                </c:pt>
                <c:pt idx="33527">
                  <c:v>0.62</c:v>
                </c:pt>
                <c:pt idx="33528">
                  <c:v>183.44</c:v>
                </c:pt>
                <c:pt idx="33529">
                  <c:v>435.69</c:v>
                </c:pt>
                <c:pt idx="33530">
                  <c:v>187.93</c:v>
                </c:pt>
                <c:pt idx="33531">
                  <c:v>89.29</c:v>
                </c:pt>
                <c:pt idx="33532">
                  <c:v>287.91000000000003</c:v>
                </c:pt>
                <c:pt idx="33533">
                  <c:v>276.10000000000002</c:v>
                </c:pt>
                <c:pt idx="33534">
                  <c:v>176.29</c:v>
                </c:pt>
                <c:pt idx="33535">
                  <c:v>292.36</c:v>
                </c:pt>
                <c:pt idx="33536">
                  <c:v>53.04</c:v>
                </c:pt>
                <c:pt idx="33537">
                  <c:v>123.88</c:v>
                </c:pt>
                <c:pt idx="33538">
                  <c:v>266.49</c:v>
                </c:pt>
                <c:pt idx="33539">
                  <c:v>357.2</c:v>
                </c:pt>
                <c:pt idx="33540">
                  <c:v>443.54</c:v>
                </c:pt>
                <c:pt idx="33541">
                  <c:v>202.09</c:v>
                </c:pt>
                <c:pt idx="33542">
                  <c:v>75.84</c:v>
                </c:pt>
                <c:pt idx="33543">
                  <c:v>431.23</c:v>
                </c:pt>
                <c:pt idx="33544">
                  <c:v>0.62</c:v>
                </c:pt>
                <c:pt idx="33545">
                  <c:v>252.87</c:v>
                </c:pt>
                <c:pt idx="33546">
                  <c:v>0.62</c:v>
                </c:pt>
                <c:pt idx="33547">
                  <c:v>162.22999999999999</c:v>
                </c:pt>
                <c:pt idx="33548">
                  <c:v>185.04</c:v>
                </c:pt>
                <c:pt idx="33549">
                  <c:v>514.41999999999996</c:v>
                </c:pt>
                <c:pt idx="33550">
                  <c:v>355.24</c:v>
                </c:pt>
                <c:pt idx="33551">
                  <c:v>524.95000000000005</c:v>
                </c:pt>
                <c:pt idx="33552">
                  <c:v>39.21</c:v>
                </c:pt>
                <c:pt idx="33553">
                  <c:v>237.75</c:v>
                </c:pt>
                <c:pt idx="33554">
                  <c:v>737.97</c:v>
                </c:pt>
                <c:pt idx="33555">
                  <c:v>179.33</c:v>
                </c:pt>
                <c:pt idx="33556">
                  <c:v>245.54</c:v>
                </c:pt>
                <c:pt idx="33557">
                  <c:v>193.01</c:v>
                </c:pt>
                <c:pt idx="33558">
                  <c:v>131.46</c:v>
                </c:pt>
                <c:pt idx="33559">
                  <c:v>168</c:v>
                </c:pt>
                <c:pt idx="33560">
                  <c:v>368.51</c:v>
                </c:pt>
                <c:pt idx="33561">
                  <c:v>138.55000000000001</c:v>
                </c:pt>
                <c:pt idx="33562">
                  <c:v>77.23</c:v>
                </c:pt>
                <c:pt idx="33563">
                  <c:v>553.13</c:v>
                </c:pt>
                <c:pt idx="33564">
                  <c:v>430.41</c:v>
                </c:pt>
                <c:pt idx="33565">
                  <c:v>0.62</c:v>
                </c:pt>
                <c:pt idx="33566">
                  <c:v>358.47</c:v>
                </c:pt>
                <c:pt idx="33567">
                  <c:v>261.52999999999997</c:v>
                </c:pt>
                <c:pt idx="33568">
                  <c:v>62.44</c:v>
                </c:pt>
                <c:pt idx="33569">
                  <c:v>254.4</c:v>
                </c:pt>
                <c:pt idx="33570">
                  <c:v>0.62</c:v>
                </c:pt>
                <c:pt idx="33571">
                  <c:v>125.2</c:v>
                </c:pt>
                <c:pt idx="33572">
                  <c:v>151.37</c:v>
                </c:pt>
                <c:pt idx="33573">
                  <c:v>173</c:v>
                </c:pt>
                <c:pt idx="33574">
                  <c:v>187.06</c:v>
                </c:pt>
                <c:pt idx="33575">
                  <c:v>198.66</c:v>
                </c:pt>
                <c:pt idx="33576">
                  <c:v>146.80000000000001</c:v>
                </c:pt>
                <c:pt idx="33577">
                  <c:v>425.14</c:v>
                </c:pt>
                <c:pt idx="33578">
                  <c:v>125.51</c:v>
                </c:pt>
                <c:pt idx="33579">
                  <c:v>0.62</c:v>
                </c:pt>
                <c:pt idx="33580">
                  <c:v>292.35000000000002</c:v>
                </c:pt>
                <c:pt idx="33581">
                  <c:v>65.41</c:v>
                </c:pt>
                <c:pt idx="33582">
                  <c:v>194.08</c:v>
                </c:pt>
                <c:pt idx="33583">
                  <c:v>112.78</c:v>
                </c:pt>
                <c:pt idx="33584">
                  <c:v>166.69</c:v>
                </c:pt>
                <c:pt idx="33585">
                  <c:v>337.57</c:v>
                </c:pt>
                <c:pt idx="33586">
                  <c:v>322.83999999999997</c:v>
                </c:pt>
                <c:pt idx="33587">
                  <c:v>69.97</c:v>
                </c:pt>
                <c:pt idx="33588">
                  <c:v>376.86</c:v>
                </c:pt>
                <c:pt idx="33589">
                  <c:v>226.32</c:v>
                </c:pt>
                <c:pt idx="33590">
                  <c:v>202.23</c:v>
                </c:pt>
                <c:pt idx="33591">
                  <c:v>306.14999999999998</c:v>
                </c:pt>
                <c:pt idx="33592">
                  <c:v>469.14</c:v>
                </c:pt>
                <c:pt idx="33593">
                  <c:v>154.49</c:v>
                </c:pt>
                <c:pt idx="33594">
                  <c:v>270.66000000000003</c:v>
                </c:pt>
                <c:pt idx="33595">
                  <c:v>34.6</c:v>
                </c:pt>
                <c:pt idx="33596">
                  <c:v>356</c:v>
                </c:pt>
                <c:pt idx="33597">
                  <c:v>363.34</c:v>
                </c:pt>
                <c:pt idx="33598">
                  <c:v>397.52</c:v>
                </c:pt>
                <c:pt idx="33599">
                  <c:v>188.19</c:v>
                </c:pt>
                <c:pt idx="33600">
                  <c:v>240.05</c:v>
                </c:pt>
                <c:pt idx="33601">
                  <c:v>337.65</c:v>
                </c:pt>
                <c:pt idx="33602">
                  <c:v>309.83999999999997</c:v>
                </c:pt>
                <c:pt idx="33603">
                  <c:v>146.94999999999999</c:v>
                </c:pt>
                <c:pt idx="33604">
                  <c:v>260.02999999999997</c:v>
                </c:pt>
                <c:pt idx="33605">
                  <c:v>207.63</c:v>
                </c:pt>
                <c:pt idx="33606">
                  <c:v>188.43</c:v>
                </c:pt>
                <c:pt idx="33607">
                  <c:v>68.72</c:v>
                </c:pt>
                <c:pt idx="33608">
                  <c:v>208.35</c:v>
                </c:pt>
                <c:pt idx="33609">
                  <c:v>388.52</c:v>
                </c:pt>
                <c:pt idx="33610">
                  <c:v>778.08</c:v>
                </c:pt>
                <c:pt idx="33611">
                  <c:v>59.23</c:v>
                </c:pt>
                <c:pt idx="33612">
                  <c:v>417.34</c:v>
                </c:pt>
                <c:pt idx="33613">
                  <c:v>124.55</c:v>
                </c:pt>
                <c:pt idx="33614">
                  <c:v>46.66</c:v>
                </c:pt>
                <c:pt idx="33615">
                  <c:v>170.68</c:v>
                </c:pt>
                <c:pt idx="33616">
                  <c:v>223.31</c:v>
                </c:pt>
                <c:pt idx="33617">
                  <c:v>215.62</c:v>
                </c:pt>
                <c:pt idx="33618">
                  <c:v>139.13999999999999</c:v>
                </c:pt>
                <c:pt idx="33619">
                  <c:v>0.62</c:v>
                </c:pt>
                <c:pt idx="33620">
                  <c:v>195.49</c:v>
                </c:pt>
                <c:pt idx="33621">
                  <c:v>32.67</c:v>
                </c:pt>
                <c:pt idx="33622">
                  <c:v>63.43</c:v>
                </c:pt>
                <c:pt idx="33623">
                  <c:v>199.48</c:v>
                </c:pt>
                <c:pt idx="33624">
                  <c:v>96.42</c:v>
                </c:pt>
                <c:pt idx="33625">
                  <c:v>144.16999999999999</c:v>
                </c:pt>
                <c:pt idx="33626">
                  <c:v>143.86000000000001</c:v>
                </c:pt>
                <c:pt idx="33627">
                  <c:v>507.53</c:v>
                </c:pt>
                <c:pt idx="33628">
                  <c:v>77.930000000000007</c:v>
                </c:pt>
                <c:pt idx="33629">
                  <c:v>48.62</c:v>
                </c:pt>
                <c:pt idx="33630">
                  <c:v>226.9</c:v>
                </c:pt>
                <c:pt idx="33631">
                  <c:v>33.840000000000003</c:v>
                </c:pt>
                <c:pt idx="33632">
                  <c:v>180.74</c:v>
                </c:pt>
                <c:pt idx="33633">
                  <c:v>463.24</c:v>
                </c:pt>
                <c:pt idx="33634">
                  <c:v>121.18</c:v>
                </c:pt>
                <c:pt idx="33635">
                  <c:v>50.07</c:v>
                </c:pt>
                <c:pt idx="33636">
                  <c:v>267.76</c:v>
                </c:pt>
                <c:pt idx="33637">
                  <c:v>120.97</c:v>
                </c:pt>
                <c:pt idx="33638">
                  <c:v>120.65</c:v>
                </c:pt>
                <c:pt idx="33639">
                  <c:v>139.71</c:v>
                </c:pt>
                <c:pt idx="33640">
                  <c:v>1663.23</c:v>
                </c:pt>
                <c:pt idx="33641">
                  <c:v>1184.3699999999999</c:v>
                </c:pt>
                <c:pt idx="33642">
                  <c:v>500.38</c:v>
                </c:pt>
                <c:pt idx="33643">
                  <c:v>917.98</c:v>
                </c:pt>
                <c:pt idx="33644">
                  <c:v>164.02</c:v>
                </c:pt>
                <c:pt idx="33645">
                  <c:v>745.06</c:v>
                </c:pt>
                <c:pt idx="33646">
                  <c:v>568.70000000000005</c:v>
                </c:pt>
                <c:pt idx="33647">
                  <c:v>1300.6099999999999</c:v>
                </c:pt>
                <c:pt idx="33648">
                  <c:v>453.78</c:v>
                </c:pt>
                <c:pt idx="33649">
                  <c:v>632.86</c:v>
                </c:pt>
                <c:pt idx="33650">
                  <c:v>906.87</c:v>
                </c:pt>
                <c:pt idx="33651">
                  <c:v>719.93</c:v>
                </c:pt>
                <c:pt idx="33652">
                  <c:v>686.13</c:v>
                </c:pt>
                <c:pt idx="33653">
                  <c:v>629.46</c:v>
                </c:pt>
                <c:pt idx="33654">
                  <c:v>390.75</c:v>
                </c:pt>
                <c:pt idx="33655">
                  <c:v>0.62</c:v>
                </c:pt>
                <c:pt idx="33656">
                  <c:v>358.53</c:v>
                </c:pt>
                <c:pt idx="33657">
                  <c:v>161.08000000000001</c:v>
                </c:pt>
                <c:pt idx="33658">
                  <c:v>272.64</c:v>
                </c:pt>
                <c:pt idx="33659">
                  <c:v>820.01</c:v>
                </c:pt>
                <c:pt idx="33660">
                  <c:v>525.1</c:v>
                </c:pt>
                <c:pt idx="33661">
                  <c:v>220.93</c:v>
                </c:pt>
                <c:pt idx="33662">
                  <c:v>334.42</c:v>
                </c:pt>
                <c:pt idx="33663">
                  <c:v>615.35</c:v>
                </c:pt>
                <c:pt idx="33664">
                  <c:v>620.07000000000005</c:v>
                </c:pt>
                <c:pt idx="33665">
                  <c:v>828.06</c:v>
                </c:pt>
                <c:pt idx="33666">
                  <c:v>550.47</c:v>
                </c:pt>
                <c:pt idx="33667">
                  <c:v>300</c:v>
                </c:pt>
                <c:pt idx="33668">
                  <c:v>407.92</c:v>
                </c:pt>
                <c:pt idx="33669">
                  <c:v>475.67</c:v>
                </c:pt>
                <c:pt idx="33670">
                  <c:v>277.66000000000003</c:v>
                </c:pt>
                <c:pt idx="33671">
                  <c:v>366.96</c:v>
                </c:pt>
                <c:pt idx="33672">
                  <c:v>874.04</c:v>
                </c:pt>
                <c:pt idx="33673">
                  <c:v>891.28</c:v>
                </c:pt>
                <c:pt idx="33674">
                  <c:v>269.23</c:v>
                </c:pt>
                <c:pt idx="33675">
                  <c:v>483.65</c:v>
                </c:pt>
                <c:pt idx="33676">
                  <c:v>738.91</c:v>
                </c:pt>
                <c:pt idx="33677">
                  <c:v>982.27</c:v>
                </c:pt>
                <c:pt idx="33678">
                  <c:v>421.99</c:v>
                </c:pt>
                <c:pt idx="33679">
                  <c:v>402.46</c:v>
                </c:pt>
                <c:pt idx="33680">
                  <c:v>9.9</c:v>
                </c:pt>
                <c:pt idx="33681">
                  <c:v>133.58000000000001</c:v>
                </c:pt>
                <c:pt idx="33682">
                  <c:v>217.26</c:v>
                </c:pt>
                <c:pt idx="33683">
                  <c:v>528.98</c:v>
                </c:pt>
                <c:pt idx="33684">
                  <c:v>293.02999999999997</c:v>
                </c:pt>
                <c:pt idx="33685">
                  <c:v>290.95</c:v>
                </c:pt>
                <c:pt idx="33686">
                  <c:v>159.03</c:v>
                </c:pt>
                <c:pt idx="33687">
                  <c:v>779.53</c:v>
                </c:pt>
                <c:pt idx="33688">
                  <c:v>368.34</c:v>
                </c:pt>
                <c:pt idx="33689">
                  <c:v>263.63</c:v>
                </c:pt>
                <c:pt idx="33690">
                  <c:v>401.58</c:v>
                </c:pt>
                <c:pt idx="33691">
                  <c:v>335.97</c:v>
                </c:pt>
                <c:pt idx="33692">
                  <c:v>191.17</c:v>
                </c:pt>
                <c:pt idx="33693">
                  <c:v>138.1</c:v>
                </c:pt>
                <c:pt idx="33694">
                  <c:v>784.15</c:v>
                </c:pt>
                <c:pt idx="33695">
                  <c:v>645.53</c:v>
                </c:pt>
                <c:pt idx="33696">
                  <c:v>1203</c:v>
                </c:pt>
                <c:pt idx="33697">
                  <c:v>934.91</c:v>
                </c:pt>
                <c:pt idx="33698">
                  <c:v>1042.96</c:v>
                </c:pt>
                <c:pt idx="33699">
                  <c:v>989.46</c:v>
                </c:pt>
                <c:pt idx="33700">
                  <c:v>926.08</c:v>
                </c:pt>
                <c:pt idx="33701">
                  <c:v>556.88</c:v>
                </c:pt>
                <c:pt idx="33702">
                  <c:v>824.44</c:v>
                </c:pt>
                <c:pt idx="33703">
                  <c:v>681.57</c:v>
                </c:pt>
                <c:pt idx="33704">
                  <c:v>451.17</c:v>
                </c:pt>
                <c:pt idx="33705">
                  <c:v>418.55</c:v>
                </c:pt>
                <c:pt idx="33706">
                  <c:v>538.08000000000004</c:v>
                </c:pt>
                <c:pt idx="33707">
                  <c:v>123.41</c:v>
                </c:pt>
                <c:pt idx="33708">
                  <c:v>224.94</c:v>
                </c:pt>
                <c:pt idx="33709">
                  <c:v>306.20999999999998</c:v>
                </c:pt>
                <c:pt idx="33710">
                  <c:v>113.03</c:v>
                </c:pt>
                <c:pt idx="33711">
                  <c:v>182.31</c:v>
                </c:pt>
                <c:pt idx="33712">
                  <c:v>385.14</c:v>
                </c:pt>
                <c:pt idx="33713">
                  <c:v>248.93</c:v>
                </c:pt>
                <c:pt idx="33714">
                  <c:v>534.42999999999995</c:v>
                </c:pt>
                <c:pt idx="33715">
                  <c:v>912.99</c:v>
                </c:pt>
                <c:pt idx="33716">
                  <c:v>1173.44</c:v>
                </c:pt>
                <c:pt idx="33717">
                  <c:v>375.26</c:v>
                </c:pt>
                <c:pt idx="33718">
                  <c:v>1364.1</c:v>
                </c:pt>
                <c:pt idx="33719">
                  <c:v>1118.04</c:v>
                </c:pt>
                <c:pt idx="33720">
                  <c:v>786.72</c:v>
                </c:pt>
                <c:pt idx="33721">
                  <c:v>930.76</c:v>
                </c:pt>
                <c:pt idx="33722">
                  <c:v>401.08</c:v>
                </c:pt>
                <c:pt idx="33723">
                  <c:v>151.16999999999999</c:v>
                </c:pt>
                <c:pt idx="33724">
                  <c:v>151.80000000000001</c:v>
                </c:pt>
                <c:pt idx="33725">
                  <c:v>217.15</c:v>
                </c:pt>
                <c:pt idx="33726">
                  <c:v>0.62</c:v>
                </c:pt>
                <c:pt idx="33727">
                  <c:v>91.94</c:v>
                </c:pt>
                <c:pt idx="33728">
                  <c:v>18.21</c:v>
                </c:pt>
                <c:pt idx="33729">
                  <c:v>145.74</c:v>
                </c:pt>
                <c:pt idx="33730">
                  <c:v>90.72</c:v>
                </c:pt>
                <c:pt idx="33731">
                  <c:v>259.39</c:v>
                </c:pt>
                <c:pt idx="33732">
                  <c:v>192.69</c:v>
                </c:pt>
                <c:pt idx="33733">
                  <c:v>0.62</c:v>
                </c:pt>
                <c:pt idx="33734">
                  <c:v>177.23</c:v>
                </c:pt>
                <c:pt idx="33735">
                  <c:v>120.1</c:v>
                </c:pt>
                <c:pt idx="33736">
                  <c:v>218.55</c:v>
                </c:pt>
                <c:pt idx="33737">
                  <c:v>981.16</c:v>
                </c:pt>
                <c:pt idx="33738">
                  <c:v>97.64</c:v>
                </c:pt>
                <c:pt idx="33739">
                  <c:v>1048.3800000000001</c:v>
                </c:pt>
                <c:pt idx="33740">
                  <c:v>187.24</c:v>
                </c:pt>
                <c:pt idx="33741">
                  <c:v>224.92</c:v>
                </c:pt>
                <c:pt idx="33742">
                  <c:v>198.58</c:v>
                </c:pt>
                <c:pt idx="33743">
                  <c:v>221.45</c:v>
                </c:pt>
                <c:pt idx="33744">
                  <c:v>310.47000000000003</c:v>
                </c:pt>
                <c:pt idx="33745">
                  <c:v>371.4</c:v>
                </c:pt>
                <c:pt idx="33746">
                  <c:v>326.19</c:v>
                </c:pt>
                <c:pt idx="33747">
                  <c:v>121.37</c:v>
                </c:pt>
                <c:pt idx="33748">
                  <c:v>186.94</c:v>
                </c:pt>
                <c:pt idx="33749">
                  <c:v>88.04</c:v>
                </c:pt>
                <c:pt idx="33750">
                  <c:v>299.02999999999997</c:v>
                </c:pt>
                <c:pt idx="33751">
                  <c:v>502.72</c:v>
                </c:pt>
                <c:pt idx="33752">
                  <c:v>0.62</c:v>
                </c:pt>
                <c:pt idx="33753">
                  <c:v>34.42</c:v>
                </c:pt>
                <c:pt idx="33754">
                  <c:v>537.04</c:v>
                </c:pt>
                <c:pt idx="33755">
                  <c:v>330.41</c:v>
                </c:pt>
                <c:pt idx="33756">
                  <c:v>120.97</c:v>
                </c:pt>
                <c:pt idx="33757">
                  <c:v>204.74</c:v>
                </c:pt>
                <c:pt idx="33758">
                  <c:v>438.08</c:v>
                </c:pt>
                <c:pt idx="33759">
                  <c:v>158.55000000000001</c:v>
                </c:pt>
                <c:pt idx="33760">
                  <c:v>216.51</c:v>
                </c:pt>
                <c:pt idx="33761">
                  <c:v>359.21</c:v>
                </c:pt>
                <c:pt idx="33762">
                  <c:v>0.62</c:v>
                </c:pt>
                <c:pt idx="33763">
                  <c:v>268.99</c:v>
                </c:pt>
                <c:pt idx="33764">
                  <c:v>173.45</c:v>
                </c:pt>
                <c:pt idx="33765">
                  <c:v>755.67</c:v>
                </c:pt>
                <c:pt idx="33766">
                  <c:v>408.88</c:v>
                </c:pt>
                <c:pt idx="33767">
                  <c:v>0.62</c:v>
                </c:pt>
                <c:pt idx="33768">
                  <c:v>112.27</c:v>
                </c:pt>
                <c:pt idx="33769">
                  <c:v>150.26</c:v>
                </c:pt>
                <c:pt idx="33770">
                  <c:v>400.12</c:v>
                </c:pt>
                <c:pt idx="33771">
                  <c:v>382.82</c:v>
                </c:pt>
                <c:pt idx="33772">
                  <c:v>254.67</c:v>
                </c:pt>
                <c:pt idx="33773">
                  <c:v>175.68</c:v>
                </c:pt>
                <c:pt idx="33774">
                  <c:v>64.41</c:v>
                </c:pt>
                <c:pt idx="33775">
                  <c:v>235.9</c:v>
                </c:pt>
                <c:pt idx="33776">
                  <c:v>0.62</c:v>
                </c:pt>
                <c:pt idx="33777">
                  <c:v>526.08000000000004</c:v>
                </c:pt>
                <c:pt idx="33778">
                  <c:v>125.23</c:v>
                </c:pt>
                <c:pt idx="33779">
                  <c:v>0.62</c:v>
                </c:pt>
                <c:pt idx="33780">
                  <c:v>236.19</c:v>
                </c:pt>
                <c:pt idx="33781">
                  <c:v>432.98</c:v>
                </c:pt>
                <c:pt idx="33782">
                  <c:v>54.21</c:v>
                </c:pt>
                <c:pt idx="33783">
                  <c:v>247.15</c:v>
                </c:pt>
                <c:pt idx="33784">
                  <c:v>0.62</c:v>
                </c:pt>
                <c:pt idx="33785">
                  <c:v>287.27</c:v>
                </c:pt>
                <c:pt idx="33786">
                  <c:v>0.62</c:v>
                </c:pt>
                <c:pt idx="33787">
                  <c:v>243.72</c:v>
                </c:pt>
                <c:pt idx="33788">
                  <c:v>182.34</c:v>
                </c:pt>
                <c:pt idx="33789">
                  <c:v>0.62</c:v>
                </c:pt>
                <c:pt idx="33790">
                  <c:v>0.62</c:v>
                </c:pt>
                <c:pt idx="33791">
                  <c:v>61.59</c:v>
                </c:pt>
                <c:pt idx="33792">
                  <c:v>0.62</c:v>
                </c:pt>
                <c:pt idx="33793">
                  <c:v>485.41</c:v>
                </c:pt>
                <c:pt idx="33794">
                  <c:v>149.81</c:v>
                </c:pt>
                <c:pt idx="33795">
                  <c:v>444.45</c:v>
                </c:pt>
                <c:pt idx="33796">
                  <c:v>689.61</c:v>
                </c:pt>
                <c:pt idx="33797">
                  <c:v>71.53</c:v>
                </c:pt>
                <c:pt idx="33798">
                  <c:v>354.14</c:v>
                </c:pt>
                <c:pt idx="33799">
                  <c:v>46.91</c:v>
                </c:pt>
                <c:pt idx="33800">
                  <c:v>0.62</c:v>
                </c:pt>
                <c:pt idx="33801">
                  <c:v>710.84</c:v>
                </c:pt>
                <c:pt idx="33802">
                  <c:v>123.27</c:v>
                </c:pt>
                <c:pt idx="33803">
                  <c:v>0.62</c:v>
                </c:pt>
                <c:pt idx="33804">
                  <c:v>439.16</c:v>
                </c:pt>
                <c:pt idx="33805">
                  <c:v>239.73</c:v>
                </c:pt>
                <c:pt idx="33806">
                  <c:v>91.82</c:v>
                </c:pt>
                <c:pt idx="33807">
                  <c:v>456.07</c:v>
                </c:pt>
                <c:pt idx="33808">
                  <c:v>294.27</c:v>
                </c:pt>
                <c:pt idx="33809">
                  <c:v>104.96</c:v>
                </c:pt>
                <c:pt idx="33810">
                  <c:v>188.14</c:v>
                </c:pt>
                <c:pt idx="33811">
                  <c:v>0.62</c:v>
                </c:pt>
                <c:pt idx="33812">
                  <c:v>106.97</c:v>
                </c:pt>
                <c:pt idx="33813">
                  <c:v>216.16</c:v>
                </c:pt>
                <c:pt idx="33814">
                  <c:v>213.55</c:v>
                </c:pt>
                <c:pt idx="33815">
                  <c:v>426.82</c:v>
                </c:pt>
                <c:pt idx="33816">
                  <c:v>314.04000000000002</c:v>
                </c:pt>
                <c:pt idx="33817">
                  <c:v>253.39</c:v>
                </c:pt>
                <c:pt idx="33818">
                  <c:v>311.48</c:v>
                </c:pt>
                <c:pt idx="33819">
                  <c:v>463.35</c:v>
                </c:pt>
                <c:pt idx="33820">
                  <c:v>79.930000000000007</c:v>
                </c:pt>
                <c:pt idx="33821">
                  <c:v>0.62</c:v>
                </c:pt>
                <c:pt idx="33822">
                  <c:v>193.3</c:v>
                </c:pt>
                <c:pt idx="33823">
                  <c:v>94.54</c:v>
                </c:pt>
                <c:pt idx="33824">
                  <c:v>312.70999999999998</c:v>
                </c:pt>
                <c:pt idx="33825">
                  <c:v>54.72</c:v>
                </c:pt>
                <c:pt idx="33826">
                  <c:v>1028.42</c:v>
                </c:pt>
                <c:pt idx="33827">
                  <c:v>183.46</c:v>
                </c:pt>
                <c:pt idx="33828">
                  <c:v>219.81</c:v>
                </c:pt>
                <c:pt idx="33829">
                  <c:v>220.35</c:v>
                </c:pt>
                <c:pt idx="33830">
                  <c:v>105.35</c:v>
                </c:pt>
                <c:pt idx="33831">
                  <c:v>47.81</c:v>
                </c:pt>
                <c:pt idx="33832">
                  <c:v>123.39</c:v>
                </c:pt>
                <c:pt idx="33833">
                  <c:v>0.62</c:v>
                </c:pt>
                <c:pt idx="33834">
                  <c:v>779.84</c:v>
                </c:pt>
                <c:pt idx="33835">
                  <c:v>701.77</c:v>
                </c:pt>
                <c:pt idx="33836">
                  <c:v>0.62</c:v>
                </c:pt>
                <c:pt idx="33837">
                  <c:v>217.8</c:v>
                </c:pt>
                <c:pt idx="33838">
                  <c:v>75.709999999999994</c:v>
                </c:pt>
                <c:pt idx="33839">
                  <c:v>30.34</c:v>
                </c:pt>
                <c:pt idx="33840">
                  <c:v>107.73</c:v>
                </c:pt>
                <c:pt idx="33841">
                  <c:v>111.24</c:v>
                </c:pt>
                <c:pt idx="33842">
                  <c:v>22.48</c:v>
                </c:pt>
                <c:pt idx="33843">
                  <c:v>198.38</c:v>
                </c:pt>
                <c:pt idx="33844">
                  <c:v>34.270000000000003</c:v>
                </c:pt>
                <c:pt idx="33845">
                  <c:v>338.17</c:v>
                </c:pt>
                <c:pt idx="33846">
                  <c:v>352.04</c:v>
                </c:pt>
                <c:pt idx="33847">
                  <c:v>282.45</c:v>
                </c:pt>
                <c:pt idx="33848">
                  <c:v>277.35000000000002</c:v>
                </c:pt>
                <c:pt idx="33849">
                  <c:v>152.94</c:v>
                </c:pt>
                <c:pt idx="33850">
                  <c:v>228.8</c:v>
                </c:pt>
                <c:pt idx="33851">
                  <c:v>265.61</c:v>
                </c:pt>
                <c:pt idx="33852">
                  <c:v>0.62</c:v>
                </c:pt>
                <c:pt idx="33853">
                  <c:v>0.62</c:v>
                </c:pt>
                <c:pt idx="33854">
                  <c:v>54.46</c:v>
                </c:pt>
                <c:pt idx="33855">
                  <c:v>464.26</c:v>
                </c:pt>
                <c:pt idx="33856">
                  <c:v>228.71</c:v>
                </c:pt>
                <c:pt idx="33857">
                  <c:v>261.5</c:v>
                </c:pt>
                <c:pt idx="33858">
                  <c:v>63.24</c:v>
                </c:pt>
                <c:pt idx="33859">
                  <c:v>83</c:v>
                </c:pt>
                <c:pt idx="33860">
                  <c:v>156.5</c:v>
                </c:pt>
                <c:pt idx="33861">
                  <c:v>9.5</c:v>
                </c:pt>
                <c:pt idx="33862">
                  <c:v>0.62</c:v>
                </c:pt>
                <c:pt idx="33863">
                  <c:v>0.62</c:v>
                </c:pt>
                <c:pt idx="33864">
                  <c:v>143.03</c:v>
                </c:pt>
                <c:pt idx="33865">
                  <c:v>215.51</c:v>
                </c:pt>
                <c:pt idx="33866">
                  <c:v>217.48</c:v>
                </c:pt>
                <c:pt idx="33867">
                  <c:v>335.82</c:v>
                </c:pt>
                <c:pt idx="33868">
                  <c:v>233.07</c:v>
                </c:pt>
                <c:pt idx="33869">
                  <c:v>260.20999999999998</c:v>
                </c:pt>
                <c:pt idx="33870">
                  <c:v>388.12</c:v>
                </c:pt>
                <c:pt idx="33871">
                  <c:v>165.22</c:v>
                </c:pt>
                <c:pt idx="33872">
                  <c:v>117.9</c:v>
                </c:pt>
                <c:pt idx="33873">
                  <c:v>131.31</c:v>
                </c:pt>
                <c:pt idx="33874">
                  <c:v>36.299999999999997</c:v>
                </c:pt>
                <c:pt idx="33875">
                  <c:v>530.82000000000005</c:v>
                </c:pt>
                <c:pt idx="33876">
                  <c:v>42.31</c:v>
                </c:pt>
                <c:pt idx="33877">
                  <c:v>248.07</c:v>
                </c:pt>
                <c:pt idx="33878">
                  <c:v>132.61000000000001</c:v>
                </c:pt>
                <c:pt idx="33879">
                  <c:v>0.62</c:v>
                </c:pt>
                <c:pt idx="33880">
                  <c:v>574.46</c:v>
                </c:pt>
                <c:pt idx="33881">
                  <c:v>0.62</c:v>
                </c:pt>
                <c:pt idx="33882">
                  <c:v>225.64</c:v>
                </c:pt>
                <c:pt idx="33883">
                  <c:v>634.37</c:v>
                </c:pt>
                <c:pt idx="33884">
                  <c:v>126.38</c:v>
                </c:pt>
                <c:pt idx="33885">
                  <c:v>143.47</c:v>
                </c:pt>
                <c:pt idx="33886">
                  <c:v>46.4</c:v>
                </c:pt>
                <c:pt idx="33887">
                  <c:v>135.22</c:v>
                </c:pt>
                <c:pt idx="33888">
                  <c:v>373.84</c:v>
                </c:pt>
                <c:pt idx="33889">
                  <c:v>71.39</c:v>
                </c:pt>
                <c:pt idx="33890">
                  <c:v>130.38</c:v>
                </c:pt>
                <c:pt idx="33891">
                  <c:v>182.85</c:v>
                </c:pt>
                <c:pt idx="33892">
                  <c:v>72.81</c:v>
                </c:pt>
                <c:pt idx="33893">
                  <c:v>101.08</c:v>
                </c:pt>
                <c:pt idx="33894">
                  <c:v>403.54</c:v>
                </c:pt>
                <c:pt idx="33895">
                  <c:v>360.38</c:v>
                </c:pt>
                <c:pt idx="33896">
                  <c:v>456.03</c:v>
                </c:pt>
                <c:pt idx="33897">
                  <c:v>1282.8599999999999</c:v>
                </c:pt>
                <c:pt idx="33898">
                  <c:v>38.369999999999997</c:v>
                </c:pt>
                <c:pt idx="33899">
                  <c:v>0.62</c:v>
                </c:pt>
                <c:pt idx="33900">
                  <c:v>24.06</c:v>
                </c:pt>
                <c:pt idx="33901">
                  <c:v>56.66</c:v>
                </c:pt>
                <c:pt idx="33902">
                  <c:v>270.67</c:v>
                </c:pt>
                <c:pt idx="33903">
                  <c:v>43.75</c:v>
                </c:pt>
                <c:pt idx="33904">
                  <c:v>209.2</c:v>
                </c:pt>
                <c:pt idx="33905">
                  <c:v>41.97</c:v>
                </c:pt>
                <c:pt idx="33906">
                  <c:v>85.39</c:v>
                </c:pt>
                <c:pt idx="33907">
                  <c:v>735.56</c:v>
                </c:pt>
                <c:pt idx="33908">
                  <c:v>0.62</c:v>
                </c:pt>
                <c:pt idx="33909">
                  <c:v>0.62</c:v>
                </c:pt>
                <c:pt idx="33910">
                  <c:v>144.36000000000001</c:v>
                </c:pt>
                <c:pt idx="33911">
                  <c:v>0.62</c:v>
                </c:pt>
                <c:pt idx="33912">
                  <c:v>418.52</c:v>
                </c:pt>
                <c:pt idx="33913">
                  <c:v>163.56</c:v>
                </c:pt>
                <c:pt idx="33914">
                  <c:v>0.62</c:v>
                </c:pt>
                <c:pt idx="33915">
                  <c:v>355.5</c:v>
                </c:pt>
                <c:pt idx="33916">
                  <c:v>411.86</c:v>
                </c:pt>
                <c:pt idx="33917">
                  <c:v>0.62</c:v>
                </c:pt>
                <c:pt idx="33918">
                  <c:v>18.14</c:v>
                </c:pt>
                <c:pt idx="33919">
                  <c:v>56.56</c:v>
                </c:pt>
                <c:pt idx="33920">
                  <c:v>0.62</c:v>
                </c:pt>
                <c:pt idx="33921">
                  <c:v>226.78</c:v>
                </c:pt>
                <c:pt idx="33922">
                  <c:v>298.74</c:v>
                </c:pt>
                <c:pt idx="33923">
                  <c:v>134.01</c:v>
                </c:pt>
                <c:pt idx="33924">
                  <c:v>101.99</c:v>
                </c:pt>
                <c:pt idx="33925">
                  <c:v>398.27</c:v>
                </c:pt>
                <c:pt idx="33926">
                  <c:v>990.08</c:v>
                </c:pt>
                <c:pt idx="33927">
                  <c:v>307.98</c:v>
                </c:pt>
                <c:pt idx="33928">
                  <c:v>0.62</c:v>
                </c:pt>
                <c:pt idx="33929">
                  <c:v>66.680000000000007</c:v>
                </c:pt>
                <c:pt idx="33930">
                  <c:v>234.68</c:v>
                </c:pt>
                <c:pt idx="33931">
                  <c:v>263.63</c:v>
                </c:pt>
                <c:pt idx="33932">
                  <c:v>48.24</c:v>
                </c:pt>
                <c:pt idx="33933">
                  <c:v>0.62</c:v>
                </c:pt>
                <c:pt idx="33934">
                  <c:v>42.95</c:v>
                </c:pt>
                <c:pt idx="33935">
                  <c:v>0.62</c:v>
                </c:pt>
                <c:pt idx="33936">
                  <c:v>128.43</c:v>
                </c:pt>
                <c:pt idx="33937">
                  <c:v>418.2</c:v>
                </c:pt>
                <c:pt idx="33938">
                  <c:v>105.23</c:v>
                </c:pt>
                <c:pt idx="33939">
                  <c:v>287.66000000000003</c:v>
                </c:pt>
                <c:pt idx="33940">
                  <c:v>155.91999999999999</c:v>
                </c:pt>
                <c:pt idx="33941">
                  <c:v>346.83</c:v>
                </c:pt>
                <c:pt idx="33942">
                  <c:v>210.28</c:v>
                </c:pt>
                <c:pt idx="33943">
                  <c:v>46.93</c:v>
                </c:pt>
                <c:pt idx="33944">
                  <c:v>67.239999999999995</c:v>
                </c:pt>
                <c:pt idx="33945">
                  <c:v>339.22</c:v>
                </c:pt>
                <c:pt idx="33946">
                  <c:v>110.73</c:v>
                </c:pt>
                <c:pt idx="33947">
                  <c:v>0.62</c:v>
                </c:pt>
                <c:pt idx="33948">
                  <c:v>108.04</c:v>
                </c:pt>
                <c:pt idx="33949">
                  <c:v>200.21</c:v>
                </c:pt>
                <c:pt idx="33950">
                  <c:v>166.16</c:v>
                </c:pt>
                <c:pt idx="33951">
                  <c:v>399.49</c:v>
                </c:pt>
                <c:pt idx="33952">
                  <c:v>0.62</c:v>
                </c:pt>
                <c:pt idx="33953">
                  <c:v>0.62</c:v>
                </c:pt>
                <c:pt idx="33954">
                  <c:v>176.37</c:v>
                </c:pt>
                <c:pt idx="33955">
                  <c:v>0.62</c:v>
                </c:pt>
                <c:pt idx="33956">
                  <c:v>312.94</c:v>
                </c:pt>
                <c:pt idx="33957">
                  <c:v>787.24</c:v>
                </c:pt>
                <c:pt idx="33958">
                  <c:v>752.66</c:v>
                </c:pt>
                <c:pt idx="33959">
                  <c:v>168.2</c:v>
                </c:pt>
                <c:pt idx="33960">
                  <c:v>152.22</c:v>
                </c:pt>
                <c:pt idx="33961">
                  <c:v>197.01</c:v>
                </c:pt>
                <c:pt idx="33962">
                  <c:v>270.3</c:v>
                </c:pt>
                <c:pt idx="33963">
                  <c:v>188.91</c:v>
                </c:pt>
                <c:pt idx="33964">
                  <c:v>341.89</c:v>
                </c:pt>
                <c:pt idx="33965">
                  <c:v>435.11</c:v>
                </c:pt>
                <c:pt idx="33966">
                  <c:v>120.91</c:v>
                </c:pt>
                <c:pt idx="33967">
                  <c:v>366.67</c:v>
                </c:pt>
                <c:pt idx="33968">
                  <c:v>334.53</c:v>
                </c:pt>
                <c:pt idx="33969">
                  <c:v>0.62</c:v>
                </c:pt>
                <c:pt idx="33970">
                  <c:v>94.37</c:v>
                </c:pt>
                <c:pt idx="33971">
                  <c:v>0.62</c:v>
                </c:pt>
                <c:pt idx="33972">
                  <c:v>178.51</c:v>
                </c:pt>
                <c:pt idx="33973">
                  <c:v>325.83</c:v>
                </c:pt>
                <c:pt idx="33974">
                  <c:v>0.62</c:v>
                </c:pt>
                <c:pt idx="33975">
                  <c:v>178.24</c:v>
                </c:pt>
                <c:pt idx="33976">
                  <c:v>295.22000000000003</c:v>
                </c:pt>
                <c:pt idx="33977">
                  <c:v>46.2</c:v>
                </c:pt>
                <c:pt idx="33978">
                  <c:v>117.85</c:v>
                </c:pt>
                <c:pt idx="33979">
                  <c:v>211.92</c:v>
                </c:pt>
                <c:pt idx="33980">
                  <c:v>100.83</c:v>
                </c:pt>
                <c:pt idx="33981">
                  <c:v>173.38</c:v>
                </c:pt>
                <c:pt idx="33982">
                  <c:v>227.79</c:v>
                </c:pt>
                <c:pt idx="33983">
                  <c:v>331.04</c:v>
                </c:pt>
                <c:pt idx="33984">
                  <c:v>24.86</c:v>
                </c:pt>
                <c:pt idx="33985">
                  <c:v>545.9</c:v>
                </c:pt>
                <c:pt idx="33986">
                  <c:v>74.84</c:v>
                </c:pt>
                <c:pt idx="33987">
                  <c:v>225.26</c:v>
                </c:pt>
                <c:pt idx="33988">
                  <c:v>0.62</c:v>
                </c:pt>
                <c:pt idx="33989">
                  <c:v>192.36</c:v>
                </c:pt>
                <c:pt idx="33990">
                  <c:v>243.71</c:v>
                </c:pt>
                <c:pt idx="33991">
                  <c:v>261.77999999999997</c:v>
                </c:pt>
                <c:pt idx="33992">
                  <c:v>159.9</c:v>
                </c:pt>
                <c:pt idx="33993">
                  <c:v>0.62</c:v>
                </c:pt>
                <c:pt idx="33994">
                  <c:v>68.900000000000006</c:v>
                </c:pt>
                <c:pt idx="33995">
                  <c:v>244.48</c:v>
                </c:pt>
                <c:pt idx="33996">
                  <c:v>0.62</c:v>
                </c:pt>
                <c:pt idx="33997">
                  <c:v>70.510000000000005</c:v>
                </c:pt>
                <c:pt idx="33998">
                  <c:v>746.15</c:v>
                </c:pt>
                <c:pt idx="33999">
                  <c:v>200.06</c:v>
                </c:pt>
                <c:pt idx="34000">
                  <c:v>250.32</c:v>
                </c:pt>
                <c:pt idx="34001">
                  <c:v>293.74</c:v>
                </c:pt>
                <c:pt idx="34002">
                  <c:v>0.62</c:v>
                </c:pt>
                <c:pt idx="34003">
                  <c:v>211.93</c:v>
                </c:pt>
                <c:pt idx="34004">
                  <c:v>144.96</c:v>
                </c:pt>
                <c:pt idx="34005">
                  <c:v>160.06</c:v>
                </c:pt>
                <c:pt idx="34006">
                  <c:v>202.19</c:v>
                </c:pt>
                <c:pt idx="34007">
                  <c:v>36.06</c:v>
                </c:pt>
                <c:pt idx="34008">
                  <c:v>119.52</c:v>
                </c:pt>
                <c:pt idx="34009">
                  <c:v>170.1</c:v>
                </c:pt>
                <c:pt idx="34010">
                  <c:v>286.2</c:v>
                </c:pt>
                <c:pt idx="34011">
                  <c:v>257.83999999999997</c:v>
                </c:pt>
                <c:pt idx="34012">
                  <c:v>45.51</c:v>
                </c:pt>
                <c:pt idx="34013">
                  <c:v>167.21</c:v>
                </c:pt>
                <c:pt idx="34014">
                  <c:v>401.92</c:v>
                </c:pt>
                <c:pt idx="34015">
                  <c:v>175.1</c:v>
                </c:pt>
                <c:pt idx="34016">
                  <c:v>209.81</c:v>
                </c:pt>
                <c:pt idx="34017">
                  <c:v>16.89</c:v>
                </c:pt>
                <c:pt idx="34018">
                  <c:v>364.69</c:v>
                </c:pt>
                <c:pt idx="34019">
                  <c:v>374.76</c:v>
                </c:pt>
                <c:pt idx="34020">
                  <c:v>498.76</c:v>
                </c:pt>
                <c:pt idx="34021">
                  <c:v>741.41</c:v>
                </c:pt>
                <c:pt idx="34022">
                  <c:v>236.25</c:v>
                </c:pt>
                <c:pt idx="34023">
                  <c:v>560.73</c:v>
                </c:pt>
                <c:pt idx="34024">
                  <c:v>366.18</c:v>
                </c:pt>
                <c:pt idx="34025">
                  <c:v>13.96</c:v>
                </c:pt>
                <c:pt idx="34026">
                  <c:v>515.73</c:v>
                </c:pt>
                <c:pt idx="34027">
                  <c:v>238.27</c:v>
                </c:pt>
                <c:pt idx="34028">
                  <c:v>466.17</c:v>
                </c:pt>
                <c:pt idx="34029">
                  <c:v>471.82</c:v>
                </c:pt>
                <c:pt idx="34030">
                  <c:v>248.12</c:v>
                </c:pt>
                <c:pt idx="34031">
                  <c:v>141.13999999999999</c:v>
                </c:pt>
                <c:pt idx="34032">
                  <c:v>38.770000000000003</c:v>
                </c:pt>
                <c:pt idx="34033">
                  <c:v>281.44</c:v>
                </c:pt>
                <c:pt idx="34034">
                  <c:v>0.62</c:v>
                </c:pt>
                <c:pt idx="34035">
                  <c:v>89.16</c:v>
                </c:pt>
                <c:pt idx="34036">
                  <c:v>369.05</c:v>
                </c:pt>
                <c:pt idx="34037">
                  <c:v>376.65</c:v>
                </c:pt>
                <c:pt idx="34038">
                  <c:v>906.6</c:v>
                </c:pt>
                <c:pt idx="34039">
                  <c:v>577.91999999999996</c:v>
                </c:pt>
                <c:pt idx="34040">
                  <c:v>269.43</c:v>
                </c:pt>
                <c:pt idx="34041">
                  <c:v>255.59</c:v>
                </c:pt>
                <c:pt idx="34042">
                  <c:v>388.12</c:v>
                </c:pt>
                <c:pt idx="34043">
                  <c:v>464.32</c:v>
                </c:pt>
                <c:pt idx="34044">
                  <c:v>641.6</c:v>
                </c:pt>
                <c:pt idx="34045">
                  <c:v>436.18</c:v>
                </c:pt>
                <c:pt idx="34046">
                  <c:v>153.79</c:v>
                </c:pt>
                <c:pt idx="34047">
                  <c:v>496.57</c:v>
                </c:pt>
                <c:pt idx="34048">
                  <c:v>357</c:v>
                </c:pt>
                <c:pt idx="34049">
                  <c:v>291.5</c:v>
                </c:pt>
                <c:pt idx="34050">
                  <c:v>77.23</c:v>
                </c:pt>
                <c:pt idx="34051">
                  <c:v>427.42</c:v>
                </c:pt>
                <c:pt idx="34052">
                  <c:v>28.41</c:v>
                </c:pt>
                <c:pt idx="34053">
                  <c:v>371.28</c:v>
                </c:pt>
                <c:pt idx="34054">
                  <c:v>364.7</c:v>
                </c:pt>
                <c:pt idx="34055">
                  <c:v>702.8</c:v>
                </c:pt>
                <c:pt idx="34056">
                  <c:v>454.33</c:v>
                </c:pt>
                <c:pt idx="34057">
                  <c:v>418.45</c:v>
                </c:pt>
                <c:pt idx="34058">
                  <c:v>402.89</c:v>
                </c:pt>
                <c:pt idx="34059">
                  <c:v>744.71</c:v>
                </c:pt>
                <c:pt idx="34060">
                  <c:v>493.58</c:v>
                </c:pt>
                <c:pt idx="34061">
                  <c:v>836.17</c:v>
                </c:pt>
                <c:pt idx="34062">
                  <c:v>214.56</c:v>
                </c:pt>
                <c:pt idx="34063">
                  <c:v>792.33</c:v>
                </c:pt>
                <c:pt idx="34064">
                  <c:v>833.7</c:v>
                </c:pt>
                <c:pt idx="34065">
                  <c:v>717.78</c:v>
                </c:pt>
                <c:pt idx="34066">
                  <c:v>865.7</c:v>
                </c:pt>
                <c:pt idx="34067">
                  <c:v>560.24</c:v>
                </c:pt>
                <c:pt idx="34068">
                  <c:v>530.84</c:v>
                </c:pt>
                <c:pt idx="34069">
                  <c:v>580.66999999999996</c:v>
                </c:pt>
                <c:pt idx="34070">
                  <c:v>645.69000000000005</c:v>
                </c:pt>
                <c:pt idx="34071">
                  <c:v>573.44000000000005</c:v>
                </c:pt>
                <c:pt idx="34072">
                  <c:v>581.16999999999996</c:v>
                </c:pt>
                <c:pt idx="34073">
                  <c:v>474.88</c:v>
                </c:pt>
                <c:pt idx="34074">
                  <c:v>690.92</c:v>
                </c:pt>
                <c:pt idx="34075">
                  <c:v>698.66</c:v>
                </c:pt>
                <c:pt idx="34076">
                  <c:v>1354.52</c:v>
                </c:pt>
                <c:pt idx="34077">
                  <c:v>1863.02</c:v>
                </c:pt>
                <c:pt idx="34078">
                  <c:v>1265.24</c:v>
                </c:pt>
                <c:pt idx="34079">
                  <c:v>733.33</c:v>
                </c:pt>
                <c:pt idx="34080">
                  <c:v>933.71</c:v>
                </c:pt>
                <c:pt idx="34081">
                  <c:v>1684.87</c:v>
                </c:pt>
                <c:pt idx="34082">
                  <c:v>1110.05</c:v>
                </c:pt>
                <c:pt idx="34083">
                  <c:v>1308.1300000000001</c:v>
                </c:pt>
                <c:pt idx="34084">
                  <c:v>1037.1199999999999</c:v>
                </c:pt>
                <c:pt idx="34085">
                  <c:v>1607.98</c:v>
                </c:pt>
                <c:pt idx="34086">
                  <c:v>1907.97</c:v>
                </c:pt>
                <c:pt idx="34087">
                  <c:v>547.13</c:v>
                </c:pt>
                <c:pt idx="34088">
                  <c:v>1401.96</c:v>
                </c:pt>
                <c:pt idx="34089">
                  <c:v>741.72</c:v>
                </c:pt>
                <c:pt idx="34090">
                  <c:v>1242.19</c:v>
                </c:pt>
                <c:pt idx="34091">
                  <c:v>1095.3499999999999</c:v>
                </c:pt>
                <c:pt idx="34092">
                  <c:v>1322.91</c:v>
                </c:pt>
                <c:pt idx="34093">
                  <c:v>1519.08</c:v>
                </c:pt>
                <c:pt idx="34094">
                  <c:v>884.3</c:v>
                </c:pt>
                <c:pt idx="34095">
                  <c:v>640.95000000000005</c:v>
                </c:pt>
                <c:pt idx="34096">
                  <c:v>1233.75</c:v>
                </c:pt>
                <c:pt idx="34097">
                  <c:v>2899.85</c:v>
                </c:pt>
                <c:pt idx="34098">
                  <c:v>248.69</c:v>
                </c:pt>
                <c:pt idx="34099">
                  <c:v>1601.03</c:v>
                </c:pt>
                <c:pt idx="34100">
                  <c:v>1723.32</c:v>
                </c:pt>
                <c:pt idx="34101">
                  <c:v>1306.23</c:v>
                </c:pt>
                <c:pt idx="34102">
                  <c:v>2272.9899999999998</c:v>
                </c:pt>
                <c:pt idx="34103">
                  <c:v>2711.88</c:v>
                </c:pt>
                <c:pt idx="34104">
                  <c:v>1373.96</c:v>
                </c:pt>
                <c:pt idx="34105">
                  <c:v>2722.31</c:v>
                </c:pt>
                <c:pt idx="34106">
                  <c:v>1965.27</c:v>
                </c:pt>
                <c:pt idx="34107">
                  <c:v>1638.76</c:v>
                </c:pt>
                <c:pt idx="34108">
                  <c:v>1794.91</c:v>
                </c:pt>
                <c:pt idx="34109">
                  <c:v>2836.34</c:v>
                </c:pt>
                <c:pt idx="34110">
                  <c:v>2591.4699999999998</c:v>
                </c:pt>
                <c:pt idx="34111">
                  <c:v>2905.42</c:v>
                </c:pt>
                <c:pt idx="34112">
                  <c:v>1819.37</c:v>
                </c:pt>
                <c:pt idx="34113">
                  <c:v>2402.6999999999998</c:v>
                </c:pt>
                <c:pt idx="34114">
                  <c:v>2160.59</c:v>
                </c:pt>
                <c:pt idx="34115">
                  <c:v>2133.84</c:v>
                </c:pt>
                <c:pt idx="34116">
                  <c:v>2569.7800000000002</c:v>
                </c:pt>
                <c:pt idx="34117">
                  <c:v>2309.3200000000002</c:v>
                </c:pt>
                <c:pt idx="34118">
                  <c:v>2458.13</c:v>
                </c:pt>
                <c:pt idx="34119">
                  <c:v>2248.9</c:v>
                </c:pt>
                <c:pt idx="34120">
                  <c:v>979.75</c:v>
                </c:pt>
                <c:pt idx="34121">
                  <c:v>2673.46</c:v>
                </c:pt>
                <c:pt idx="34122">
                  <c:v>2206.08</c:v>
                </c:pt>
                <c:pt idx="34123">
                  <c:v>2581.34</c:v>
                </c:pt>
                <c:pt idx="34124">
                  <c:v>3478.76</c:v>
                </c:pt>
                <c:pt idx="34125">
                  <c:v>2998.96</c:v>
                </c:pt>
                <c:pt idx="34126">
                  <c:v>4297.0600000000004</c:v>
                </c:pt>
                <c:pt idx="34127">
                  <c:v>3181.35</c:v>
                </c:pt>
                <c:pt idx="34128">
                  <c:v>5109.93</c:v>
                </c:pt>
                <c:pt idx="34129">
                  <c:v>2571.34</c:v>
                </c:pt>
                <c:pt idx="34130">
                  <c:v>1964.69</c:v>
                </c:pt>
                <c:pt idx="34131">
                  <c:v>3349.4</c:v>
                </c:pt>
                <c:pt idx="34132">
                  <c:v>2296.86</c:v>
                </c:pt>
                <c:pt idx="34133">
                  <c:v>2756.32</c:v>
                </c:pt>
                <c:pt idx="34134">
                  <c:v>2409.29</c:v>
                </c:pt>
                <c:pt idx="34135">
                  <c:v>1768.19</c:v>
                </c:pt>
                <c:pt idx="34136">
                  <c:v>2774.01</c:v>
                </c:pt>
                <c:pt idx="34137">
                  <c:v>2469.85</c:v>
                </c:pt>
                <c:pt idx="34138">
                  <c:v>2317.37</c:v>
                </c:pt>
                <c:pt idx="34139">
                  <c:v>1703.13</c:v>
                </c:pt>
                <c:pt idx="34140">
                  <c:v>1518.25</c:v>
                </c:pt>
                <c:pt idx="34141">
                  <c:v>2252.42</c:v>
                </c:pt>
                <c:pt idx="34142">
                  <c:v>1170.0899999999999</c:v>
                </c:pt>
                <c:pt idx="34143">
                  <c:v>1831.27</c:v>
                </c:pt>
                <c:pt idx="34144">
                  <c:v>2236.81</c:v>
                </c:pt>
                <c:pt idx="34145">
                  <c:v>1523.06</c:v>
                </c:pt>
                <c:pt idx="34146">
                  <c:v>2253.5100000000002</c:v>
                </c:pt>
                <c:pt idx="34147">
                  <c:v>2452.5300000000002</c:v>
                </c:pt>
                <c:pt idx="34148">
                  <c:v>2342.9299999999998</c:v>
                </c:pt>
                <c:pt idx="34149">
                  <c:v>2162.13</c:v>
                </c:pt>
                <c:pt idx="34150">
                  <c:v>2334.4899999999998</c:v>
                </c:pt>
                <c:pt idx="34151">
                  <c:v>1786.83</c:v>
                </c:pt>
                <c:pt idx="34152">
                  <c:v>2175.79</c:v>
                </c:pt>
                <c:pt idx="34153">
                  <c:v>2195.8000000000002</c:v>
                </c:pt>
                <c:pt idx="34154">
                  <c:v>1865.25</c:v>
                </c:pt>
                <c:pt idx="34155">
                  <c:v>1868.07</c:v>
                </c:pt>
                <c:pt idx="34156">
                  <c:v>1969.75</c:v>
                </c:pt>
                <c:pt idx="34157">
                  <c:v>2640.68</c:v>
                </c:pt>
                <c:pt idx="34158">
                  <c:v>3570.81</c:v>
                </c:pt>
                <c:pt idx="34159">
                  <c:v>1189.9100000000001</c:v>
                </c:pt>
                <c:pt idx="34160">
                  <c:v>1915.95</c:v>
                </c:pt>
                <c:pt idx="34161">
                  <c:v>2484.91</c:v>
                </c:pt>
                <c:pt idx="34162">
                  <c:v>1662.76</c:v>
                </c:pt>
                <c:pt idx="34163">
                  <c:v>2647.87</c:v>
                </c:pt>
                <c:pt idx="34164">
                  <c:v>701.7</c:v>
                </c:pt>
                <c:pt idx="34165">
                  <c:v>1632.21</c:v>
                </c:pt>
                <c:pt idx="34166">
                  <c:v>1607.58</c:v>
                </c:pt>
                <c:pt idx="34167">
                  <c:v>1632.51</c:v>
                </c:pt>
                <c:pt idx="34168">
                  <c:v>1595.93</c:v>
                </c:pt>
                <c:pt idx="34169">
                  <c:v>2290.37</c:v>
                </c:pt>
                <c:pt idx="34170">
                  <c:v>1997.38</c:v>
                </c:pt>
                <c:pt idx="34171">
                  <c:v>1666.53</c:v>
                </c:pt>
                <c:pt idx="34172">
                  <c:v>1702.17</c:v>
                </c:pt>
                <c:pt idx="34173">
                  <c:v>2281.42</c:v>
                </c:pt>
                <c:pt idx="34174">
                  <c:v>1253.53</c:v>
                </c:pt>
                <c:pt idx="34175">
                  <c:v>1508.06</c:v>
                </c:pt>
                <c:pt idx="34176">
                  <c:v>1772.16</c:v>
                </c:pt>
                <c:pt idx="34177">
                  <c:v>2525.1</c:v>
                </c:pt>
                <c:pt idx="34178">
                  <c:v>2761.04</c:v>
                </c:pt>
                <c:pt idx="34179">
                  <c:v>2210.4499999999998</c:v>
                </c:pt>
                <c:pt idx="34180">
                  <c:v>1847.28</c:v>
                </c:pt>
                <c:pt idx="34181">
                  <c:v>1935.67</c:v>
                </c:pt>
                <c:pt idx="34182">
                  <c:v>1665.8</c:v>
                </c:pt>
                <c:pt idx="34183">
                  <c:v>1701.16</c:v>
                </c:pt>
                <c:pt idx="34184">
                  <c:v>2851.86</c:v>
                </c:pt>
                <c:pt idx="34185">
                  <c:v>1743.58</c:v>
                </c:pt>
                <c:pt idx="34186">
                  <c:v>1487.83</c:v>
                </c:pt>
                <c:pt idx="34187">
                  <c:v>1823.72</c:v>
                </c:pt>
                <c:pt idx="34188">
                  <c:v>1893.46</c:v>
                </c:pt>
                <c:pt idx="34189">
                  <c:v>1932.68</c:v>
                </c:pt>
                <c:pt idx="34190">
                  <c:v>2788.71</c:v>
                </c:pt>
                <c:pt idx="34191">
                  <c:v>1760.86</c:v>
                </c:pt>
                <c:pt idx="34192">
                  <c:v>1100.31</c:v>
                </c:pt>
                <c:pt idx="34193">
                  <c:v>1534.66</c:v>
                </c:pt>
                <c:pt idx="34194">
                  <c:v>1400.79</c:v>
                </c:pt>
                <c:pt idx="34195">
                  <c:v>2096.02</c:v>
                </c:pt>
                <c:pt idx="34196">
                  <c:v>1745.07</c:v>
                </c:pt>
                <c:pt idx="34197">
                  <c:v>2724.03</c:v>
                </c:pt>
                <c:pt idx="34198">
                  <c:v>2241.0300000000002</c:v>
                </c:pt>
                <c:pt idx="34199">
                  <c:v>2837.35</c:v>
                </c:pt>
                <c:pt idx="34200">
                  <c:v>2815.05</c:v>
                </c:pt>
                <c:pt idx="34201">
                  <c:v>1648.38</c:v>
                </c:pt>
                <c:pt idx="34202">
                  <c:v>2359.27</c:v>
                </c:pt>
                <c:pt idx="34203">
                  <c:v>1914.62</c:v>
                </c:pt>
                <c:pt idx="34204">
                  <c:v>797.08</c:v>
                </c:pt>
                <c:pt idx="34205">
                  <c:v>2374.9899999999998</c:v>
                </c:pt>
                <c:pt idx="34206">
                  <c:v>1548.52</c:v>
                </c:pt>
                <c:pt idx="34207">
                  <c:v>1810.35</c:v>
                </c:pt>
                <c:pt idx="34208">
                  <c:v>2587.64</c:v>
                </c:pt>
                <c:pt idx="34209">
                  <c:v>1923.07</c:v>
                </c:pt>
                <c:pt idx="34210">
                  <c:v>2051.89</c:v>
                </c:pt>
                <c:pt idx="34211">
                  <c:v>2076.14</c:v>
                </c:pt>
                <c:pt idx="34212">
                  <c:v>1898.96</c:v>
                </c:pt>
                <c:pt idx="34213">
                  <c:v>1831.17</c:v>
                </c:pt>
                <c:pt idx="34214">
                  <c:v>1929.6</c:v>
                </c:pt>
                <c:pt idx="34215">
                  <c:v>1673.95</c:v>
                </c:pt>
                <c:pt idx="34216">
                  <c:v>4413.96</c:v>
                </c:pt>
                <c:pt idx="34217">
                  <c:v>1374.13</c:v>
                </c:pt>
                <c:pt idx="34218">
                  <c:v>1970.77</c:v>
                </c:pt>
                <c:pt idx="34219">
                  <c:v>2143.31</c:v>
                </c:pt>
                <c:pt idx="34220">
                  <c:v>2016.06</c:v>
                </c:pt>
                <c:pt idx="34221">
                  <c:v>2461.3000000000002</c:v>
                </c:pt>
                <c:pt idx="34222">
                  <c:v>2144.14</c:v>
                </c:pt>
                <c:pt idx="34223">
                  <c:v>1942.87</c:v>
                </c:pt>
                <c:pt idx="34224">
                  <c:v>1747.56</c:v>
                </c:pt>
                <c:pt idx="34225">
                  <c:v>2043.44</c:v>
                </c:pt>
                <c:pt idx="34226">
                  <c:v>2275.3000000000002</c:v>
                </c:pt>
                <c:pt idx="34227">
                  <c:v>1837.62</c:v>
                </c:pt>
                <c:pt idx="34228">
                  <c:v>1847.25</c:v>
                </c:pt>
                <c:pt idx="34229">
                  <c:v>2398.0700000000002</c:v>
                </c:pt>
                <c:pt idx="34230">
                  <c:v>2672.05</c:v>
                </c:pt>
                <c:pt idx="34231">
                  <c:v>2328.41</c:v>
                </c:pt>
                <c:pt idx="34232">
                  <c:v>1737.61</c:v>
                </c:pt>
                <c:pt idx="34233">
                  <c:v>1158.95</c:v>
                </c:pt>
                <c:pt idx="34234">
                  <c:v>2248.34</c:v>
                </c:pt>
                <c:pt idx="34235">
                  <c:v>2498.7399999999998</c:v>
                </c:pt>
                <c:pt idx="34236">
                  <c:v>1689.19</c:v>
                </c:pt>
                <c:pt idx="34237">
                  <c:v>2032.29</c:v>
                </c:pt>
                <c:pt idx="34238">
                  <c:v>2452.63</c:v>
                </c:pt>
                <c:pt idx="34239">
                  <c:v>2295.77</c:v>
                </c:pt>
                <c:pt idx="34240">
                  <c:v>2308.4</c:v>
                </c:pt>
                <c:pt idx="34241">
                  <c:v>1925.8</c:v>
                </c:pt>
                <c:pt idx="34242">
                  <c:v>1654.1</c:v>
                </c:pt>
                <c:pt idx="34243">
                  <c:v>2270.91</c:v>
                </c:pt>
                <c:pt idx="34244">
                  <c:v>2765.78</c:v>
                </c:pt>
                <c:pt idx="34245">
                  <c:v>2303.52</c:v>
                </c:pt>
                <c:pt idx="34246">
                  <c:v>2191.5300000000002</c:v>
                </c:pt>
                <c:pt idx="34247">
                  <c:v>2265.9</c:v>
                </c:pt>
                <c:pt idx="34248">
                  <c:v>2213.81</c:v>
                </c:pt>
                <c:pt idx="34249">
                  <c:v>2090.64</c:v>
                </c:pt>
                <c:pt idx="34250">
                  <c:v>1882.68</c:v>
                </c:pt>
                <c:pt idx="34251">
                  <c:v>2199.6</c:v>
                </c:pt>
                <c:pt idx="34252">
                  <c:v>2361.46</c:v>
                </c:pt>
                <c:pt idx="34253">
                  <c:v>2034.78</c:v>
                </c:pt>
                <c:pt idx="34254">
                  <c:v>1991.05</c:v>
                </c:pt>
                <c:pt idx="34255">
                  <c:v>2653.65</c:v>
                </c:pt>
                <c:pt idx="34256">
                  <c:v>2129.23</c:v>
                </c:pt>
                <c:pt idx="34257">
                  <c:v>2619.44</c:v>
                </c:pt>
                <c:pt idx="34258">
                  <c:v>2647.73</c:v>
                </c:pt>
                <c:pt idx="34259">
                  <c:v>4251.6499999999996</c:v>
                </c:pt>
                <c:pt idx="34260">
                  <c:v>3359.27</c:v>
                </c:pt>
                <c:pt idx="34261">
                  <c:v>1758.85</c:v>
                </c:pt>
                <c:pt idx="34262">
                  <c:v>1845.37</c:v>
                </c:pt>
                <c:pt idx="34263">
                  <c:v>1752.3</c:v>
                </c:pt>
                <c:pt idx="34264">
                  <c:v>2440.81</c:v>
                </c:pt>
                <c:pt idx="34265">
                  <c:v>1987.4</c:v>
                </c:pt>
                <c:pt idx="34266">
                  <c:v>2641.59</c:v>
                </c:pt>
                <c:pt idx="34267">
                  <c:v>1678.89</c:v>
                </c:pt>
                <c:pt idx="34268">
                  <c:v>2206.88</c:v>
                </c:pt>
                <c:pt idx="34269">
                  <c:v>1904.27</c:v>
                </c:pt>
                <c:pt idx="34270">
                  <c:v>3346.87</c:v>
                </c:pt>
                <c:pt idx="34271">
                  <c:v>117.76</c:v>
                </c:pt>
                <c:pt idx="34272">
                  <c:v>1779.58</c:v>
                </c:pt>
                <c:pt idx="34273">
                  <c:v>2234.96</c:v>
                </c:pt>
                <c:pt idx="34274">
                  <c:v>1987.29</c:v>
                </c:pt>
                <c:pt idx="34275">
                  <c:v>1988.37</c:v>
                </c:pt>
                <c:pt idx="34276">
                  <c:v>2092.23</c:v>
                </c:pt>
                <c:pt idx="34277">
                  <c:v>1869.47</c:v>
                </c:pt>
                <c:pt idx="34278">
                  <c:v>2776.29</c:v>
                </c:pt>
                <c:pt idx="34279">
                  <c:v>2731.86</c:v>
                </c:pt>
                <c:pt idx="34280">
                  <c:v>1260.49</c:v>
                </c:pt>
                <c:pt idx="34281">
                  <c:v>1435.82</c:v>
                </c:pt>
                <c:pt idx="34282">
                  <c:v>1830.58</c:v>
                </c:pt>
                <c:pt idx="34283">
                  <c:v>2746.55</c:v>
                </c:pt>
                <c:pt idx="34284">
                  <c:v>2664.97</c:v>
                </c:pt>
                <c:pt idx="34285">
                  <c:v>2376.7800000000002</c:v>
                </c:pt>
                <c:pt idx="34286">
                  <c:v>2149.42</c:v>
                </c:pt>
                <c:pt idx="34287">
                  <c:v>1822.12</c:v>
                </c:pt>
                <c:pt idx="34288">
                  <c:v>2236.84</c:v>
                </c:pt>
                <c:pt idx="34289">
                  <c:v>2000.73</c:v>
                </c:pt>
                <c:pt idx="34290">
                  <c:v>2104.63</c:v>
                </c:pt>
                <c:pt idx="34291">
                  <c:v>2271.4699999999998</c:v>
                </c:pt>
                <c:pt idx="34292">
                  <c:v>1877.46</c:v>
                </c:pt>
                <c:pt idx="34293">
                  <c:v>2135.42</c:v>
                </c:pt>
                <c:pt idx="34294">
                  <c:v>2268.33</c:v>
                </c:pt>
                <c:pt idx="34295">
                  <c:v>2737.26</c:v>
                </c:pt>
                <c:pt idx="34296">
                  <c:v>1468.03</c:v>
                </c:pt>
                <c:pt idx="34297">
                  <c:v>2017.14</c:v>
                </c:pt>
                <c:pt idx="34298">
                  <c:v>1794.28</c:v>
                </c:pt>
                <c:pt idx="34299">
                  <c:v>1765.96</c:v>
                </c:pt>
                <c:pt idx="34300">
                  <c:v>2750.28</c:v>
                </c:pt>
                <c:pt idx="34301">
                  <c:v>2895.81</c:v>
                </c:pt>
                <c:pt idx="34302">
                  <c:v>1795.81</c:v>
                </c:pt>
                <c:pt idx="34303">
                  <c:v>1570.43</c:v>
                </c:pt>
                <c:pt idx="34304">
                  <c:v>2355.79</c:v>
                </c:pt>
                <c:pt idx="34305">
                  <c:v>1881.49</c:v>
                </c:pt>
                <c:pt idx="34306">
                  <c:v>1998.7</c:v>
                </c:pt>
                <c:pt idx="34307">
                  <c:v>2208.52</c:v>
                </c:pt>
                <c:pt idx="34308">
                  <c:v>2168.44</c:v>
                </c:pt>
                <c:pt idx="34309">
                  <c:v>2040.6</c:v>
                </c:pt>
                <c:pt idx="34310">
                  <c:v>2162.33</c:v>
                </c:pt>
                <c:pt idx="34311">
                  <c:v>2372.7800000000002</c:v>
                </c:pt>
                <c:pt idx="34312">
                  <c:v>1500.21</c:v>
                </c:pt>
                <c:pt idx="34313">
                  <c:v>1980.53</c:v>
                </c:pt>
                <c:pt idx="34314">
                  <c:v>2193.9299999999998</c:v>
                </c:pt>
                <c:pt idx="34315">
                  <c:v>1469.92</c:v>
                </c:pt>
                <c:pt idx="34316">
                  <c:v>1474.14</c:v>
                </c:pt>
                <c:pt idx="34317">
                  <c:v>2291.77</c:v>
                </c:pt>
                <c:pt idx="34318">
                  <c:v>2327.7600000000002</c:v>
                </c:pt>
                <c:pt idx="34319">
                  <c:v>1812.68</c:v>
                </c:pt>
                <c:pt idx="34320">
                  <c:v>3514.27</c:v>
                </c:pt>
                <c:pt idx="34321">
                  <c:v>2268.9899999999998</c:v>
                </c:pt>
                <c:pt idx="34322">
                  <c:v>1848.21</c:v>
                </c:pt>
                <c:pt idx="34323">
                  <c:v>1727.83</c:v>
                </c:pt>
                <c:pt idx="34324">
                  <c:v>1930.73</c:v>
                </c:pt>
                <c:pt idx="34325">
                  <c:v>2004.98</c:v>
                </c:pt>
                <c:pt idx="34326">
                  <c:v>1401.54</c:v>
                </c:pt>
                <c:pt idx="34327">
                  <c:v>2059.84</c:v>
                </c:pt>
                <c:pt idx="34328">
                  <c:v>2645.53</c:v>
                </c:pt>
                <c:pt idx="34329">
                  <c:v>1927.67</c:v>
                </c:pt>
                <c:pt idx="34330">
                  <c:v>2629.11</c:v>
                </c:pt>
                <c:pt idx="34331">
                  <c:v>2043.91</c:v>
                </c:pt>
                <c:pt idx="34332">
                  <c:v>1982.74</c:v>
                </c:pt>
                <c:pt idx="34333">
                  <c:v>2565.31</c:v>
                </c:pt>
                <c:pt idx="34334">
                  <c:v>1709.09</c:v>
                </c:pt>
                <c:pt idx="34335">
                  <c:v>2298.04</c:v>
                </c:pt>
                <c:pt idx="34336">
                  <c:v>1915.6</c:v>
                </c:pt>
                <c:pt idx="34337">
                  <c:v>1931.7</c:v>
                </c:pt>
                <c:pt idx="34338">
                  <c:v>2262.5300000000002</c:v>
                </c:pt>
                <c:pt idx="34339">
                  <c:v>1522.9</c:v>
                </c:pt>
                <c:pt idx="34340">
                  <c:v>1516.93</c:v>
                </c:pt>
                <c:pt idx="34341">
                  <c:v>2037.27</c:v>
                </c:pt>
                <c:pt idx="34342">
                  <c:v>2427.85</c:v>
                </c:pt>
                <c:pt idx="34343">
                  <c:v>2488.83</c:v>
                </c:pt>
                <c:pt idx="34344">
                  <c:v>2863.91</c:v>
                </c:pt>
                <c:pt idx="34345">
                  <c:v>3523.43</c:v>
                </c:pt>
                <c:pt idx="34346">
                  <c:v>3515.8</c:v>
                </c:pt>
                <c:pt idx="34347">
                  <c:v>2383.83</c:v>
                </c:pt>
                <c:pt idx="34348">
                  <c:v>1824.02</c:v>
                </c:pt>
                <c:pt idx="34349">
                  <c:v>2260.1</c:v>
                </c:pt>
                <c:pt idx="34350">
                  <c:v>2491.96</c:v>
                </c:pt>
                <c:pt idx="34351">
                  <c:v>2677.21</c:v>
                </c:pt>
                <c:pt idx="34352">
                  <c:v>2424.4299999999998</c:v>
                </c:pt>
                <c:pt idx="34353">
                  <c:v>2458</c:v>
                </c:pt>
                <c:pt idx="34354">
                  <c:v>2453.9699999999998</c:v>
                </c:pt>
                <c:pt idx="34355">
                  <c:v>3234.14</c:v>
                </c:pt>
                <c:pt idx="34356">
                  <c:v>2482.96</c:v>
                </c:pt>
                <c:pt idx="34357">
                  <c:v>1950.03</c:v>
                </c:pt>
                <c:pt idx="34358">
                  <c:v>2200.7399999999998</c:v>
                </c:pt>
                <c:pt idx="34359">
                  <c:v>2188.2199999999998</c:v>
                </c:pt>
                <c:pt idx="34360">
                  <c:v>1963.96</c:v>
                </c:pt>
                <c:pt idx="34361">
                  <c:v>1523.19</c:v>
                </c:pt>
                <c:pt idx="34362">
                  <c:v>2887.7</c:v>
                </c:pt>
                <c:pt idx="34363">
                  <c:v>2034.15</c:v>
                </c:pt>
                <c:pt idx="34364">
                  <c:v>1648.71</c:v>
                </c:pt>
                <c:pt idx="34365">
                  <c:v>1506.85</c:v>
                </c:pt>
                <c:pt idx="34366">
                  <c:v>2964.54</c:v>
                </c:pt>
                <c:pt idx="34367">
                  <c:v>1962.13</c:v>
                </c:pt>
                <c:pt idx="34368">
                  <c:v>1585.78</c:v>
                </c:pt>
                <c:pt idx="34369">
                  <c:v>1521.32</c:v>
                </c:pt>
                <c:pt idx="34370">
                  <c:v>2470.4</c:v>
                </c:pt>
                <c:pt idx="34371">
                  <c:v>2166.4299999999998</c:v>
                </c:pt>
                <c:pt idx="34372">
                  <c:v>2448.08</c:v>
                </c:pt>
                <c:pt idx="34373">
                  <c:v>2471.0500000000002</c:v>
                </c:pt>
                <c:pt idx="34374">
                  <c:v>2430.37</c:v>
                </c:pt>
                <c:pt idx="34375">
                  <c:v>2427.91</c:v>
                </c:pt>
                <c:pt idx="34376">
                  <c:v>2488.14</c:v>
                </c:pt>
                <c:pt idx="34377">
                  <c:v>2311.59</c:v>
                </c:pt>
                <c:pt idx="34378">
                  <c:v>1746.24</c:v>
                </c:pt>
                <c:pt idx="34379">
                  <c:v>2162.6</c:v>
                </c:pt>
                <c:pt idx="34380">
                  <c:v>1950.79</c:v>
                </c:pt>
                <c:pt idx="34381">
                  <c:v>2837.99</c:v>
                </c:pt>
                <c:pt idx="34382">
                  <c:v>2056.62</c:v>
                </c:pt>
                <c:pt idx="34383">
                  <c:v>2038.45</c:v>
                </c:pt>
                <c:pt idx="34384">
                  <c:v>1266.1300000000001</c:v>
                </c:pt>
                <c:pt idx="34385">
                  <c:v>1377.55</c:v>
                </c:pt>
                <c:pt idx="34386">
                  <c:v>1640.74</c:v>
                </c:pt>
                <c:pt idx="34387">
                  <c:v>2104.36</c:v>
                </c:pt>
                <c:pt idx="34388">
                  <c:v>1888.06</c:v>
                </c:pt>
                <c:pt idx="34389">
                  <c:v>3163.6</c:v>
                </c:pt>
                <c:pt idx="34390">
                  <c:v>2319.86</c:v>
                </c:pt>
                <c:pt idx="34391">
                  <c:v>1921.09</c:v>
                </c:pt>
                <c:pt idx="34392">
                  <c:v>2234.5500000000002</c:v>
                </c:pt>
                <c:pt idx="34393">
                  <c:v>2437.62</c:v>
                </c:pt>
                <c:pt idx="34394">
                  <c:v>1565.45</c:v>
                </c:pt>
                <c:pt idx="34395">
                  <c:v>1928.46</c:v>
                </c:pt>
                <c:pt idx="34396">
                  <c:v>1971.65</c:v>
                </c:pt>
                <c:pt idx="34397">
                  <c:v>1670.75</c:v>
                </c:pt>
                <c:pt idx="34398">
                  <c:v>2538.02</c:v>
                </c:pt>
                <c:pt idx="34399">
                  <c:v>1925.27</c:v>
                </c:pt>
                <c:pt idx="34400">
                  <c:v>3172.93</c:v>
                </c:pt>
                <c:pt idx="34401">
                  <c:v>1778.01</c:v>
                </c:pt>
                <c:pt idx="34402">
                  <c:v>2463.4299999999998</c:v>
                </c:pt>
                <c:pt idx="34403">
                  <c:v>2061.8000000000002</c:v>
                </c:pt>
                <c:pt idx="34404">
                  <c:v>2420.81</c:v>
                </c:pt>
                <c:pt idx="34405">
                  <c:v>2055.4</c:v>
                </c:pt>
                <c:pt idx="34406">
                  <c:v>2277.1799999999998</c:v>
                </c:pt>
                <c:pt idx="34407">
                  <c:v>1652.13</c:v>
                </c:pt>
                <c:pt idx="34408">
                  <c:v>2223.9299999999998</c:v>
                </c:pt>
                <c:pt idx="34409">
                  <c:v>1928.49</c:v>
                </c:pt>
                <c:pt idx="34410">
                  <c:v>1918.31</c:v>
                </c:pt>
                <c:pt idx="34411">
                  <c:v>1453.99</c:v>
                </c:pt>
                <c:pt idx="34412">
                  <c:v>1956.01</c:v>
                </c:pt>
                <c:pt idx="34413">
                  <c:v>1923.83</c:v>
                </c:pt>
                <c:pt idx="34414">
                  <c:v>1520.87</c:v>
                </c:pt>
                <c:pt idx="34415">
                  <c:v>1790.55</c:v>
                </c:pt>
                <c:pt idx="34416">
                  <c:v>3094.49</c:v>
                </c:pt>
                <c:pt idx="34417">
                  <c:v>2273.91</c:v>
                </c:pt>
                <c:pt idx="34418">
                  <c:v>1964.38</c:v>
                </c:pt>
                <c:pt idx="34419">
                  <c:v>1576.26</c:v>
                </c:pt>
                <c:pt idx="34420">
                  <c:v>2559.5500000000002</c:v>
                </c:pt>
                <c:pt idx="34421">
                  <c:v>2848.2</c:v>
                </c:pt>
                <c:pt idx="34422">
                  <c:v>2112.2399999999998</c:v>
                </c:pt>
                <c:pt idx="34423">
                  <c:v>2188.91</c:v>
                </c:pt>
                <c:pt idx="34424">
                  <c:v>2029.44</c:v>
                </c:pt>
                <c:pt idx="34425">
                  <c:v>2788.23</c:v>
                </c:pt>
                <c:pt idx="34426">
                  <c:v>2117.9</c:v>
                </c:pt>
                <c:pt idx="34427">
                  <c:v>1371.47</c:v>
                </c:pt>
                <c:pt idx="34428">
                  <c:v>2033.7</c:v>
                </c:pt>
                <c:pt idx="34429">
                  <c:v>2407.92</c:v>
                </c:pt>
                <c:pt idx="34430">
                  <c:v>2463.83</c:v>
                </c:pt>
                <c:pt idx="34431">
                  <c:v>3506.13</c:v>
                </c:pt>
                <c:pt idx="34432">
                  <c:v>2016.27</c:v>
                </c:pt>
                <c:pt idx="34433">
                  <c:v>1778.99</c:v>
                </c:pt>
                <c:pt idx="34434">
                  <c:v>2221.89</c:v>
                </c:pt>
                <c:pt idx="34435">
                  <c:v>2145.92</c:v>
                </c:pt>
                <c:pt idx="34436">
                  <c:v>2614.4899999999998</c:v>
                </c:pt>
                <c:pt idx="34437">
                  <c:v>1710.59</c:v>
                </c:pt>
                <c:pt idx="34438">
                  <c:v>1861.45</c:v>
                </c:pt>
                <c:pt idx="34439">
                  <c:v>2635.72</c:v>
                </c:pt>
                <c:pt idx="34440">
                  <c:v>1983.4</c:v>
                </c:pt>
                <c:pt idx="34441">
                  <c:v>2117.9299999999998</c:v>
                </c:pt>
                <c:pt idx="34442">
                  <c:v>2139.89</c:v>
                </c:pt>
                <c:pt idx="34443">
                  <c:v>3383.7</c:v>
                </c:pt>
                <c:pt idx="34444">
                  <c:v>669.61</c:v>
                </c:pt>
                <c:pt idx="34445">
                  <c:v>2294.42</c:v>
                </c:pt>
                <c:pt idx="34446">
                  <c:v>2556.9699999999998</c:v>
                </c:pt>
                <c:pt idx="34447">
                  <c:v>1915.68</c:v>
                </c:pt>
                <c:pt idx="34448">
                  <c:v>2400.44</c:v>
                </c:pt>
                <c:pt idx="34449">
                  <c:v>1564.5</c:v>
                </c:pt>
                <c:pt idx="34450">
                  <c:v>1844.59</c:v>
                </c:pt>
                <c:pt idx="34451">
                  <c:v>2881.96</c:v>
                </c:pt>
                <c:pt idx="34452">
                  <c:v>1928.63</c:v>
                </c:pt>
                <c:pt idx="34453">
                  <c:v>2338.8200000000002</c:v>
                </c:pt>
                <c:pt idx="34454">
                  <c:v>2358.29</c:v>
                </c:pt>
                <c:pt idx="34455">
                  <c:v>1750.56</c:v>
                </c:pt>
                <c:pt idx="34456">
                  <c:v>1703.54</c:v>
                </c:pt>
                <c:pt idx="34457">
                  <c:v>2041.18</c:v>
                </c:pt>
                <c:pt idx="34458">
                  <c:v>1551.64</c:v>
                </c:pt>
                <c:pt idx="34459">
                  <c:v>2027.1</c:v>
                </c:pt>
                <c:pt idx="34460">
                  <c:v>2102.4299999999998</c:v>
                </c:pt>
                <c:pt idx="34461">
                  <c:v>2249.6799999999998</c:v>
                </c:pt>
                <c:pt idx="34462">
                  <c:v>1887.05</c:v>
                </c:pt>
                <c:pt idx="34463">
                  <c:v>1981.56</c:v>
                </c:pt>
                <c:pt idx="34464">
                  <c:v>2046.33</c:v>
                </c:pt>
                <c:pt idx="34465">
                  <c:v>1766.45</c:v>
                </c:pt>
                <c:pt idx="34466">
                  <c:v>1903.37</c:v>
                </c:pt>
                <c:pt idx="34467">
                  <c:v>1748.45</c:v>
                </c:pt>
                <c:pt idx="34468">
                  <c:v>1877.11</c:v>
                </c:pt>
                <c:pt idx="34469">
                  <c:v>1976.83</c:v>
                </c:pt>
                <c:pt idx="34470">
                  <c:v>1937.75</c:v>
                </c:pt>
                <c:pt idx="34471">
                  <c:v>1964.31</c:v>
                </c:pt>
                <c:pt idx="34472">
                  <c:v>1896.36</c:v>
                </c:pt>
                <c:pt idx="34473">
                  <c:v>1938.35</c:v>
                </c:pt>
                <c:pt idx="34474">
                  <c:v>3895.97</c:v>
                </c:pt>
                <c:pt idx="34475">
                  <c:v>2060.8200000000002</c:v>
                </c:pt>
                <c:pt idx="34476">
                  <c:v>1633.16</c:v>
                </c:pt>
                <c:pt idx="34477">
                  <c:v>2504.44</c:v>
                </c:pt>
                <c:pt idx="34478">
                  <c:v>2679.99</c:v>
                </c:pt>
                <c:pt idx="34479">
                  <c:v>1451.54</c:v>
                </c:pt>
                <c:pt idx="34480">
                  <c:v>1645.81</c:v>
                </c:pt>
                <c:pt idx="34481">
                  <c:v>1546.47</c:v>
                </c:pt>
                <c:pt idx="34482">
                  <c:v>2254.88</c:v>
                </c:pt>
                <c:pt idx="34483">
                  <c:v>2361.92</c:v>
                </c:pt>
                <c:pt idx="34484">
                  <c:v>1935.48</c:v>
                </c:pt>
                <c:pt idx="34485">
                  <c:v>2176.89</c:v>
                </c:pt>
                <c:pt idx="34486">
                  <c:v>2654.45</c:v>
                </c:pt>
                <c:pt idx="34487">
                  <c:v>2005.75</c:v>
                </c:pt>
                <c:pt idx="34488">
                  <c:v>2739.24</c:v>
                </c:pt>
                <c:pt idx="34489">
                  <c:v>2011.4</c:v>
                </c:pt>
                <c:pt idx="34490">
                  <c:v>1998.89</c:v>
                </c:pt>
                <c:pt idx="34491">
                  <c:v>2809.64</c:v>
                </c:pt>
                <c:pt idx="34492">
                  <c:v>2253.69</c:v>
                </c:pt>
                <c:pt idx="34493">
                  <c:v>2927.26</c:v>
                </c:pt>
                <c:pt idx="34494">
                  <c:v>2653.41</c:v>
                </c:pt>
                <c:pt idx="34495">
                  <c:v>2232.71</c:v>
                </c:pt>
                <c:pt idx="34496">
                  <c:v>2158.84</c:v>
                </c:pt>
                <c:pt idx="34497">
                  <c:v>2116.71</c:v>
                </c:pt>
                <c:pt idx="34498">
                  <c:v>1972.38</c:v>
                </c:pt>
                <c:pt idx="34499">
                  <c:v>2242.39</c:v>
                </c:pt>
                <c:pt idx="34500">
                  <c:v>2244.65</c:v>
                </c:pt>
                <c:pt idx="34501">
                  <c:v>3079.89</c:v>
                </c:pt>
                <c:pt idx="34502">
                  <c:v>2121.98</c:v>
                </c:pt>
                <c:pt idx="34503">
                  <c:v>1082</c:v>
                </c:pt>
                <c:pt idx="34504">
                  <c:v>2565.7600000000002</c:v>
                </c:pt>
                <c:pt idx="34505">
                  <c:v>2340.25</c:v>
                </c:pt>
                <c:pt idx="34506">
                  <c:v>2001.39</c:v>
                </c:pt>
                <c:pt idx="34507">
                  <c:v>2544.21</c:v>
                </c:pt>
                <c:pt idx="34508">
                  <c:v>1952.08</c:v>
                </c:pt>
                <c:pt idx="34509">
                  <c:v>1423.76</c:v>
                </c:pt>
                <c:pt idx="34510">
                  <c:v>1835.73</c:v>
                </c:pt>
                <c:pt idx="34511">
                  <c:v>1794.06</c:v>
                </c:pt>
                <c:pt idx="34512">
                  <c:v>2113.7800000000002</c:v>
                </c:pt>
                <c:pt idx="34513">
                  <c:v>1769.46</c:v>
                </c:pt>
                <c:pt idx="34514">
                  <c:v>1410.12</c:v>
                </c:pt>
                <c:pt idx="34515">
                  <c:v>2684.81</c:v>
                </c:pt>
                <c:pt idx="34516">
                  <c:v>2271.0100000000002</c:v>
                </c:pt>
                <c:pt idx="34517">
                  <c:v>2053.69</c:v>
                </c:pt>
                <c:pt idx="34518">
                  <c:v>3237.58</c:v>
                </c:pt>
                <c:pt idx="34519">
                  <c:v>1875.18</c:v>
                </c:pt>
                <c:pt idx="34520">
                  <c:v>1693.05</c:v>
                </c:pt>
                <c:pt idx="34521">
                  <c:v>1989.6</c:v>
                </c:pt>
                <c:pt idx="34522">
                  <c:v>1989.37</c:v>
                </c:pt>
                <c:pt idx="34523">
                  <c:v>1587.34</c:v>
                </c:pt>
                <c:pt idx="34524">
                  <c:v>2378.58</c:v>
                </c:pt>
                <c:pt idx="34525">
                  <c:v>2518.11</c:v>
                </c:pt>
                <c:pt idx="34526">
                  <c:v>2359.81</c:v>
                </c:pt>
                <c:pt idx="34527">
                  <c:v>2034.08</c:v>
                </c:pt>
                <c:pt idx="34528">
                  <c:v>2245.73</c:v>
                </c:pt>
                <c:pt idx="34529">
                  <c:v>1521.79</c:v>
                </c:pt>
                <c:pt idx="34530">
                  <c:v>2232.16</c:v>
                </c:pt>
                <c:pt idx="34531">
                  <c:v>1813.03</c:v>
                </c:pt>
                <c:pt idx="34532">
                  <c:v>2485.25</c:v>
                </c:pt>
                <c:pt idx="34533">
                  <c:v>2641.92</c:v>
                </c:pt>
                <c:pt idx="34534">
                  <c:v>1261.24</c:v>
                </c:pt>
                <c:pt idx="34535">
                  <c:v>2713.42</c:v>
                </c:pt>
                <c:pt idx="34536">
                  <c:v>2469.44</c:v>
                </c:pt>
                <c:pt idx="34537">
                  <c:v>1490.67</c:v>
                </c:pt>
                <c:pt idx="34538">
                  <c:v>1696.38</c:v>
                </c:pt>
                <c:pt idx="34539">
                  <c:v>1492.53</c:v>
                </c:pt>
                <c:pt idx="34540">
                  <c:v>1528.72</c:v>
                </c:pt>
                <c:pt idx="34541">
                  <c:v>2616.9499999999998</c:v>
                </c:pt>
                <c:pt idx="34542">
                  <c:v>2508.96</c:v>
                </c:pt>
                <c:pt idx="34543">
                  <c:v>2947.92</c:v>
                </c:pt>
                <c:pt idx="34544">
                  <c:v>1388.26</c:v>
                </c:pt>
                <c:pt idx="34545">
                  <c:v>1747.99</c:v>
                </c:pt>
                <c:pt idx="34546">
                  <c:v>1154.05</c:v>
                </c:pt>
                <c:pt idx="34547">
                  <c:v>2283.04</c:v>
                </c:pt>
                <c:pt idx="34548">
                  <c:v>1740.86</c:v>
                </c:pt>
                <c:pt idx="34549">
                  <c:v>2364.48</c:v>
                </c:pt>
                <c:pt idx="34550">
                  <c:v>2064.98</c:v>
                </c:pt>
                <c:pt idx="34551">
                  <c:v>1868.86</c:v>
                </c:pt>
                <c:pt idx="34552">
                  <c:v>3165.75</c:v>
                </c:pt>
                <c:pt idx="34553">
                  <c:v>2661.06</c:v>
                </c:pt>
                <c:pt idx="34554">
                  <c:v>2091.1</c:v>
                </c:pt>
                <c:pt idx="34555">
                  <c:v>2633.58</c:v>
                </c:pt>
                <c:pt idx="34556">
                  <c:v>2023</c:v>
                </c:pt>
                <c:pt idx="34557">
                  <c:v>2076.48</c:v>
                </c:pt>
                <c:pt idx="34558">
                  <c:v>1894.17</c:v>
                </c:pt>
                <c:pt idx="34559">
                  <c:v>2495.8200000000002</c:v>
                </c:pt>
                <c:pt idx="34560">
                  <c:v>2073.36</c:v>
                </c:pt>
                <c:pt idx="34561">
                  <c:v>3495.87</c:v>
                </c:pt>
                <c:pt idx="34562">
                  <c:v>2428.02</c:v>
                </c:pt>
                <c:pt idx="34563">
                  <c:v>2042.7</c:v>
                </c:pt>
                <c:pt idx="34564">
                  <c:v>2628.74</c:v>
                </c:pt>
                <c:pt idx="34565">
                  <c:v>1731.73</c:v>
                </c:pt>
                <c:pt idx="34566">
                  <c:v>2442.4</c:v>
                </c:pt>
                <c:pt idx="34567">
                  <c:v>2753.42</c:v>
                </c:pt>
                <c:pt idx="34568">
                  <c:v>1985.04</c:v>
                </c:pt>
                <c:pt idx="34569">
                  <c:v>3208.91</c:v>
                </c:pt>
                <c:pt idx="34570">
                  <c:v>2515.9</c:v>
                </c:pt>
                <c:pt idx="34571">
                  <c:v>2025.25</c:v>
                </c:pt>
                <c:pt idx="34572">
                  <c:v>2081.13</c:v>
                </c:pt>
                <c:pt idx="34573">
                  <c:v>1749.87</c:v>
                </c:pt>
                <c:pt idx="34574">
                  <c:v>2567.7600000000002</c:v>
                </c:pt>
                <c:pt idx="34575">
                  <c:v>1442.71</c:v>
                </c:pt>
                <c:pt idx="34576">
                  <c:v>2750.44</c:v>
                </c:pt>
                <c:pt idx="34577">
                  <c:v>3108.5</c:v>
                </c:pt>
                <c:pt idx="34578">
                  <c:v>2557.5300000000002</c:v>
                </c:pt>
                <c:pt idx="34579">
                  <c:v>2169.36</c:v>
                </c:pt>
                <c:pt idx="34580">
                  <c:v>2864.23</c:v>
                </c:pt>
                <c:pt idx="34581">
                  <c:v>2348.5100000000002</c:v>
                </c:pt>
                <c:pt idx="34582">
                  <c:v>1969.36</c:v>
                </c:pt>
                <c:pt idx="34583">
                  <c:v>2184.92</c:v>
                </c:pt>
                <c:pt idx="34584">
                  <c:v>2364.5100000000002</c:v>
                </c:pt>
                <c:pt idx="34585">
                  <c:v>1918.97</c:v>
                </c:pt>
                <c:pt idx="34586">
                  <c:v>991.87</c:v>
                </c:pt>
                <c:pt idx="34587">
                  <c:v>1642.86</c:v>
                </c:pt>
                <c:pt idx="34588">
                  <c:v>1716.59</c:v>
                </c:pt>
                <c:pt idx="34589">
                  <c:v>2475.71</c:v>
                </c:pt>
                <c:pt idx="34590">
                  <c:v>2236.9</c:v>
                </c:pt>
                <c:pt idx="34591">
                  <c:v>1973.5</c:v>
                </c:pt>
                <c:pt idx="34592">
                  <c:v>2291.41</c:v>
                </c:pt>
                <c:pt idx="34593">
                  <c:v>2168.44</c:v>
                </c:pt>
                <c:pt idx="34594">
                  <c:v>2050.67</c:v>
                </c:pt>
                <c:pt idx="34595">
                  <c:v>2786.74</c:v>
                </c:pt>
                <c:pt idx="34596">
                  <c:v>2679.14</c:v>
                </c:pt>
                <c:pt idx="34597">
                  <c:v>2211.59</c:v>
                </c:pt>
                <c:pt idx="34598">
                  <c:v>2785.58</c:v>
                </c:pt>
                <c:pt idx="34599">
                  <c:v>1221.8599999999999</c:v>
                </c:pt>
                <c:pt idx="34600">
                  <c:v>2035.17</c:v>
                </c:pt>
                <c:pt idx="34601">
                  <c:v>2098.5500000000002</c:v>
                </c:pt>
                <c:pt idx="34602">
                  <c:v>1965.12</c:v>
                </c:pt>
                <c:pt idx="34603">
                  <c:v>2464.7199999999998</c:v>
                </c:pt>
                <c:pt idx="34604">
                  <c:v>2087.79</c:v>
                </c:pt>
                <c:pt idx="34605">
                  <c:v>3293.91</c:v>
                </c:pt>
                <c:pt idx="34606">
                  <c:v>3673.6</c:v>
                </c:pt>
                <c:pt idx="34607">
                  <c:v>2035.43</c:v>
                </c:pt>
                <c:pt idx="34608">
                  <c:v>1980.15</c:v>
                </c:pt>
                <c:pt idx="34609">
                  <c:v>3595.89</c:v>
                </c:pt>
                <c:pt idx="34610">
                  <c:v>2715.16</c:v>
                </c:pt>
                <c:pt idx="34611">
                  <c:v>1843.54</c:v>
                </c:pt>
                <c:pt idx="34612">
                  <c:v>2184.0500000000002</c:v>
                </c:pt>
                <c:pt idx="34613">
                  <c:v>2193.84</c:v>
                </c:pt>
                <c:pt idx="34614">
                  <c:v>1672.28</c:v>
                </c:pt>
                <c:pt idx="34615">
                  <c:v>2410.0500000000002</c:v>
                </c:pt>
                <c:pt idx="34616">
                  <c:v>3432.56</c:v>
                </c:pt>
                <c:pt idx="34617">
                  <c:v>673.31</c:v>
                </c:pt>
                <c:pt idx="34618">
                  <c:v>1754.57</c:v>
                </c:pt>
                <c:pt idx="34619">
                  <c:v>2526.5300000000002</c:v>
                </c:pt>
                <c:pt idx="34620">
                  <c:v>2048.16</c:v>
                </c:pt>
                <c:pt idx="34621">
                  <c:v>2147.2399999999998</c:v>
                </c:pt>
                <c:pt idx="34622">
                  <c:v>2349.91</c:v>
                </c:pt>
                <c:pt idx="34623">
                  <c:v>1845.09</c:v>
                </c:pt>
                <c:pt idx="34624">
                  <c:v>2242.39</c:v>
                </c:pt>
                <c:pt idx="34625">
                  <c:v>2261.34</c:v>
                </c:pt>
                <c:pt idx="34626">
                  <c:v>3077.27</c:v>
                </c:pt>
                <c:pt idx="34627">
                  <c:v>4867.6499999999996</c:v>
                </c:pt>
                <c:pt idx="34628">
                  <c:v>1985.95</c:v>
                </c:pt>
                <c:pt idx="34629">
                  <c:v>190.12</c:v>
                </c:pt>
                <c:pt idx="34630">
                  <c:v>1340.46</c:v>
                </c:pt>
                <c:pt idx="34631">
                  <c:v>2003.84</c:v>
                </c:pt>
                <c:pt idx="34632">
                  <c:v>3219.12</c:v>
                </c:pt>
                <c:pt idx="34633">
                  <c:v>2054.1999999999998</c:v>
                </c:pt>
                <c:pt idx="34634">
                  <c:v>1876.21</c:v>
                </c:pt>
                <c:pt idx="34635">
                  <c:v>3048.48</c:v>
                </c:pt>
                <c:pt idx="34636">
                  <c:v>1525.34</c:v>
                </c:pt>
                <c:pt idx="34637">
                  <c:v>1496.14</c:v>
                </c:pt>
                <c:pt idx="34638">
                  <c:v>2080.8200000000002</c:v>
                </c:pt>
                <c:pt idx="34639">
                  <c:v>2060.21</c:v>
                </c:pt>
                <c:pt idx="34640">
                  <c:v>1634.75</c:v>
                </c:pt>
                <c:pt idx="34641">
                  <c:v>2284.4499999999998</c:v>
                </c:pt>
                <c:pt idx="34642">
                  <c:v>4243.41</c:v>
                </c:pt>
                <c:pt idx="34643">
                  <c:v>2689.63</c:v>
                </c:pt>
                <c:pt idx="34644">
                  <c:v>2048.0300000000002</c:v>
                </c:pt>
                <c:pt idx="34645">
                  <c:v>2664.37</c:v>
                </c:pt>
                <c:pt idx="34646">
                  <c:v>2709.4</c:v>
                </c:pt>
                <c:pt idx="34647">
                  <c:v>2321.91</c:v>
                </c:pt>
                <c:pt idx="34648">
                  <c:v>2369.4299999999998</c:v>
                </c:pt>
                <c:pt idx="34649">
                  <c:v>2245.48</c:v>
                </c:pt>
                <c:pt idx="34650">
                  <c:v>2524.1799999999998</c:v>
                </c:pt>
                <c:pt idx="34651">
                  <c:v>2287.0700000000002</c:v>
                </c:pt>
                <c:pt idx="34652">
                  <c:v>1815.8</c:v>
                </c:pt>
                <c:pt idx="34653">
                  <c:v>1862.83</c:v>
                </c:pt>
                <c:pt idx="34654">
                  <c:v>3211.7</c:v>
                </c:pt>
                <c:pt idx="34655">
                  <c:v>1704.09</c:v>
                </c:pt>
                <c:pt idx="34656">
                  <c:v>2120.39</c:v>
                </c:pt>
                <c:pt idx="34657">
                  <c:v>2576.4499999999998</c:v>
                </c:pt>
                <c:pt idx="34658">
                  <c:v>2209.5700000000002</c:v>
                </c:pt>
                <c:pt idx="34659">
                  <c:v>2051.11</c:v>
                </c:pt>
                <c:pt idx="34660">
                  <c:v>2245.13</c:v>
                </c:pt>
                <c:pt idx="34661">
                  <c:v>2270.11</c:v>
                </c:pt>
                <c:pt idx="34662">
                  <c:v>1969.78</c:v>
                </c:pt>
                <c:pt idx="34663">
                  <c:v>1600.41</c:v>
                </c:pt>
                <c:pt idx="34664">
                  <c:v>2118.59</c:v>
                </c:pt>
                <c:pt idx="34665">
                  <c:v>1768.73</c:v>
                </c:pt>
                <c:pt idx="34666">
                  <c:v>1785.46</c:v>
                </c:pt>
                <c:pt idx="34667">
                  <c:v>3493.11</c:v>
                </c:pt>
                <c:pt idx="34668">
                  <c:v>2373.5</c:v>
                </c:pt>
                <c:pt idx="34669">
                  <c:v>2358.23</c:v>
                </c:pt>
                <c:pt idx="34670">
                  <c:v>1511.89</c:v>
                </c:pt>
                <c:pt idx="34671">
                  <c:v>1877.66</c:v>
                </c:pt>
                <c:pt idx="34672">
                  <c:v>2261.14</c:v>
                </c:pt>
                <c:pt idx="34673">
                  <c:v>1734.72</c:v>
                </c:pt>
                <c:pt idx="34674">
                  <c:v>2135.0700000000002</c:v>
                </c:pt>
                <c:pt idx="34675">
                  <c:v>1881.58</c:v>
                </c:pt>
                <c:pt idx="34676">
                  <c:v>2527.39</c:v>
                </c:pt>
                <c:pt idx="34677">
                  <c:v>2929.6</c:v>
                </c:pt>
                <c:pt idx="34678">
                  <c:v>2089.92</c:v>
                </c:pt>
                <c:pt idx="34679">
                  <c:v>2467.81</c:v>
                </c:pt>
                <c:pt idx="34680">
                  <c:v>2676.29</c:v>
                </c:pt>
                <c:pt idx="34681">
                  <c:v>2266.81</c:v>
                </c:pt>
                <c:pt idx="34682">
                  <c:v>1793.25</c:v>
                </c:pt>
                <c:pt idx="34683">
                  <c:v>2102.35</c:v>
                </c:pt>
                <c:pt idx="34684">
                  <c:v>2044.78</c:v>
                </c:pt>
                <c:pt idx="34685">
                  <c:v>2158.56</c:v>
                </c:pt>
                <c:pt idx="34686">
                  <c:v>1765.05</c:v>
                </c:pt>
                <c:pt idx="34687">
                  <c:v>2337.8000000000002</c:v>
                </c:pt>
                <c:pt idx="34688">
                  <c:v>3007.57</c:v>
                </c:pt>
                <c:pt idx="34689">
                  <c:v>2035.61</c:v>
                </c:pt>
                <c:pt idx="34690">
                  <c:v>2073.48</c:v>
                </c:pt>
                <c:pt idx="34691">
                  <c:v>3754.13</c:v>
                </c:pt>
                <c:pt idx="34692">
                  <c:v>1620.33</c:v>
                </c:pt>
                <c:pt idx="34693">
                  <c:v>1613.98</c:v>
                </c:pt>
                <c:pt idx="34694">
                  <c:v>1852.6</c:v>
                </c:pt>
                <c:pt idx="34695">
                  <c:v>1676.94</c:v>
                </c:pt>
                <c:pt idx="34696">
                  <c:v>1711.01</c:v>
                </c:pt>
                <c:pt idx="34697">
                  <c:v>1784.87</c:v>
                </c:pt>
                <c:pt idx="34698">
                  <c:v>1617.15</c:v>
                </c:pt>
                <c:pt idx="34699">
                  <c:v>1857.38</c:v>
                </c:pt>
                <c:pt idx="34700">
                  <c:v>2080.86</c:v>
                </c:pt>
                <c:pt idx="34701">
                  <c:v>2049.2600000000002</c:v>
                </c:pt>
                <c:pt idx="34702">
                  <c:v>1930.43</c:v>
                </c:pt>
                <c:pt idx="34703">
                  <c:v>2213.0500000000002</c:v>
                </c:pt>
                <c:pt idx="34704">
                  <c:v>3822.03</c:v>
                </c:pt>
                <c:pt idx="34705">
                  <c:v>2679.27</c:v>
                </c:pt>
                <c:pt idx="34706">
                  <c:v>2271.79</c:v>
                </c:pt>
                <c:pt idx="34707">
                  <c:v>2199.41</c:v>
                </c:pt>
                <c:pt idx="34708">
                  <c:v>2179.9899999999998</c:v>
                </c:pt>
                <c:pt idx="34709">
                  <c:v>2271.06</c:v>
                </c:pt>
                <c:pt idx="34710">
                  <c:v>2531.02</c:v>
                </c:pt>
                <c:pt idx="34711">
                  <c:v>1523.24</c:v>
                </c:pt>
                <c:pt idx="34712">
                  <c:v>2045.21</c:v>
                </c:pt>
                <c:pt idx="34713">
                  <c:v>1592.82</c:v>
                </c:pt>
                <c:pt idx="34714">
                  <c:v>2152.66</c:v>
                </c:pt>
                <c:pt idx="34715">
                  <c:v>2161.81</c:v>
                </c:pt>
                <c:pt idx="34716">
                  <c:v>2282.79</c:v>
                </c:pt>
                <c:pt idx="34717">
                  <c:v>1364.7</c:v>
                </c:pt>
                <c:pt idx="34718">
                  <c:v>2430.5300000000002</c:v>
                </c:pt>
                <c:pt idx="34719">
                  <c:v>1937.09</c:v>
                </c:pt>
                <c:pt idx="34720">
                  <c:v>2193.4299999999998</c:v>
                </c:pt>
                <c:pt idx="34721">
                  <c:v>2272.4699999999998</c:v>
                </c:pt>
                <c:pt idx="34722">
                  <c:v>2835.05</c:v>
                </c:pt>
                <c:pt idx="34723">
                  <c:v>3587.32</c:v>
                </c:pt>
                <c:pt idx="34724">
                  <c:v>2625.22</c:v>
                </c:pt>
                <c:pt idx="34725">
                  <c:v>2522.8000000000002</c:v>
                </c:pt>
                <c:pt idx="34726">
                  <c:v>2084.04</c:v>
                </c:pt>
                <c:pt idx="34727">
                  <c:v>2075.5700000000002</c:v>
                </c:pt>
                <c:pt idx="34728">
                  <c:v>2339.56</c:v>
                </c:pt>
                <c:pt idx="34729">
                  <c:v>1672.79</c:v>
                </c:pt>
                <c:pt idx="34730">
                  <c:v>1882.49</c:v>
                </c:pt>
                <c:pt idx="34731">
                  <c:v>1771.73</c:v>
                </c:pt>
                <c:pt idx="34732">
                  <c:v>2420.11</c:v>
                </c:pt>
                <c:pt idx="34733">
                  <c:v>2840.65</c:v>
                </c:pt>
                <c:pt idx="34734">
                  <c:v>1942.39</c:v>
                </c:pt>
                <c:pt idx="34735">
                  <c:v>2086.1999999999998</c:v>
                </c:pt>
                <c:pt idx="34736">
                  <c:v>2427.85</c:v>
                </c:pt>
                <c:pt idx="34737">
                  <c:v>1846.87</c:v>
                </c:pt>
                <c:pt idx="34738">
                  <c:v>1562.46</c:v>
                </c:pt>
                <c:pt idx="34739">
                  <c:v>1802.26</c:v>
                </c:pt>
                <c:pt idx="34740">
                  <c:v>1720.39</c:v>
                </c:pt>
                <c:pt idx="34741">
                  <c:v>2177.9699999999998</c:v>
                </c:pt>
                <c:pt idx="34742">
                  <c:v>2054.7600000000002</c:v>
                </c:pt>
                <c:pt idx="34743">
                  <c:v>2213.1799999999998</c:v>
                </c:pt>
                <c:pt idx="34744">
                  <c:v>1994.35</c:v>
                </c:pt>
                <c:pt idx="34745">
                  <c:v>2400.85</c:v>
                </c:pt>
                <c:pt idx="34746">
                  <c:v>2157.09</c:v>
                </c:pt>
                <c:pt idx="34747">
                  <c:v>2325.23</c:v>
                </c:pt>
                <c:pt idx="34748">
                  <c:v>1791.91</c:v>
                </c:pt>
                <c:pt idx="34749">
                  <c:v>1902.5</c:v>
                </c:pt>
                <c:pt idx="34750">
                  <c:v>2084.19</c:v>
                </c:pt>
                <c:pt idx="34751">
                  <c:v>1065.72</c:v>
                </c:pt>
                <c:pt idx="34752">
                  <c:v>2329.2199999999998</c:v>
                </c:pt>
                <c:pt idx="34753">
                  <c:v>1831.57</c:v>
                </c:pt>
                <c:pt idx="34754">
                  <c:v>1573.61</c:v>
                </c:pt>
                <c:pt idx="34755">
                  <c:v>2337.1</c:v>
                </c:pt>
                <c:pt idx="34756">
                  <c:v>2023.57</c:v>
                </c:pt>
                <c:pt idx="34757">
                  <c:v>1861.66</c:v>
                </c:pt>
                <c:pt idx="34758">
                  <c:v>1849.77</c:v>
                </c:pt>
                <c:pt idx="34759">
                  <c:v>1809.55</c:v>
                </c:pt>
                <c:pt idx="34760">
                  <c:v>1795.06</c:v>
                </c:pt>
                <c:pt idx="34761">
                  <c:v>2270.79</c:v>
                </c:pt>
                <c:pt idx="34762">
                  <c:v>2513.4299999999998</c:v>
                </c:pt>
                <c:pt idx="34763">
                  <c:v>1628.04</c:v>
                </c:pt>
                <c:pt idx="34764">
                  <c:v>2514.63</c:v>
                </c:pt>
                <c:pt idx="34765">
                  <c:v>2705.22</c:v>
                </c:pt>
                <c:pt idx="34766">
                  <c:v>1664.54</c:v>
                </c:pt>
                <c:pt idx="34767">
                  <c:v>2051.15</c:v>
                </c:pt>
                <c:pt idx="34768">
                  <c:v>2072.3000000000002</c:v>
                </c:pt>
                <c:pt idx="34769">
                  <c:v>2002.54</c:v>
                </c:pt>
                <c:pt idx="34770">
                  <c:v>1337.94</c:v>
                </c:pt>
                <c:pt idx="34771">
                  <c:v>2867.32</c:v>
                </c:pt>
                <c:pt idx="34772">
                  <c:v>2971.7</c:v>
                </c:pt>
                <c:pt idx="34773">
                  <c:v>1514.57</c:v>
                </c:pt>
                <c:pt idx="34774">
                  <c:v>1693.82</c:v>
                </c:pt>
                <c:pt idx="34775">
                  <c:v>2032.06</c:v>
                </c:pt>
                <c:pt idx="34776">
                  <c:v>2174.46</c:v>
                </c:pt>
                <c:pt idx="34777">
                  <c:v>1675.32</c:v>
                </c:pt>
                <c:pt idx="34778">
                  <c:v>3131.21</c:v>
                </c:pt>
                <c:pt idx="34779">
                  <c:v>1425.85</c:v>
                </c:pt>
                <c:pt idx="34780">
                  <c:v>2128.48</c:v>
                </c:pt>
                <c:pt idx="34781">
                  <c:v>2222.98</c:v>
                </c:pt>
                <c:pt idx="34782">
                  <c:v>2319.83</c:v>
                </c:pt>
                <c:pt idx="34783">
                  <c:v>2492.6</c:v>
                </c:pt>
                <c:pt idx="34784">
                  <c:v>2338.6999999999998</c:v>
                </c:pt>
                <c:pt idx="34785">
                  <c:v>1020.24</c:v>
                </c:pt>
                <c:pt idx="34786">
                  <c:v>1524.7</c:v>
                </c:pt>
                <c:pt idx="34787">
                  <c:v>1540.43</c:v>
                </c:pt>
                <c:pt idx="34788">
                  <c:v>1336.9</c:v>
                </c:pt>
                <c:pt idx="34789">
                  <c:v>2444.25</c:v>
                </c:pt>
                <c:pt idx="34790">
                  <c:v>1458.77</c:v>
                </c:pt>
                <c:pt idx="34791">
                  <c:v>1649.98</c:v>
                </c:pt>
                <c:pt idx="34792">
                  <c:v>2026.13</c:v>
                </c:pt>
                <c:pt idx="34793">
                  <c:v>2570.4299999999998</c:v>
                </c:pt>
                <c:pt idx="34794">
                  <c:v>2209.6</c:v>
                </c:pt>
                <c:pt idx="34795">
                  <c:v>1392.6</c:v>
                </c:pt>
                <c:pt idx="34796">
                  <c:v>2755.5</c:v>
                </c:pt>
                <c:pt idx="34797">
                  <c:v>2213.1799999999998</c:v>
                </c:pt>
                <c:pt idx="34798">
                  <c:v>3397.14</c:v>
                </c:pt>
                <c:pt idx="34799">
                  <c:v>2363.37</c:v>
                </c:pt>
                <c:pt idx="34800">
                  <c:v>2434.67</c:v>
                </c:pt>
                <c:pt idx="34801">
                  <c:v>2132.75</c:v>
                </c:pt>
                <c:pt idx="34802">
                  <c:v>2232.83</c:v>
                </c:pt>
                <c:pt idx="34803">
                  <c:v>3195.1</c:v>
                </c:pt>
                <c:pt idx="34804">
                  <c:v>2965.7</c:v>
                </c:pt>
                <c:pt idx="34805">
                  <c:v>1971.31</c:v>
                </c:pt>
                <c:pt idx="34806">
                  <c:v>2589.14</c:v>
                </c:pt>
                <c:pt idx="34807">
                  <c:v>1972.71</c:v>
                </c:pt>
                <c:pt idx="34808">
                  <c:v>1820.57</c:v>
                </c:pt>
                <c:pt idx="34809">
                  <c:v>1843.72</c:v>
                </c:pt>
                <c:pt idx="34810">
                  <c:v>1807.39</c:v>
                </c:pt>
                <c:pt idx="34811">
                  <c:v>1725.27</c:v>
                </c:pt>
                <c:pt idx="34812">
                  <c:v>2460.9</c:v>
                </c:pt>
                <c:pt idx="34813">
                  <c:v>1804.71</c:v>
                </c:pt>
                <c:pt idx="34814">
                  <c:v>2206.65</c:v>
                </c:pt>
                <c:pt idx="34815">
                  <c:v>1720.04</c:v>
                </c:pt>
                <c:pt idx="34816">
                  <c:v>1484.74</c:v>
                </c:pt>
                <c:pt idx="34817">
                  <c:v>1547.74</c:v>
                </c:pt>
                <c:pt idx="34818">
                  <c:v>1950.8</c:v>
                </c:pt>
                <c:pt idx="34819">
                  <c:v>2283.42</c:v>
                </c:pt>
                <c:pt idx="34820">
                  <c:v>2302.1999999999998</c:v>
                </c:pt>
                <c:pt idx="34821">
                  <c:v>1496.77</c:v>
                </c:pt>
                <c:pt idx="34822">
                  <c:v>1448.76</c:v>
                </c:pt>
                <c:pt idx="34823">
                  <c:v>1805.79</c:v>
                </c:pt>
                <c:pt idx="34824">
                  <c:v>1653.32</c:v>
                </c:pt>
                <c:pt idx="34825">
                  <c:v>2130.52</c:v>
                </c:pt>
                <c:pt idx="34826">
                  <c:v>3124.35</c:v>
                </c:pt>
                <c:pt idx="34827">
                  <c:v>1875.4</c:v>
                </c:pt>
                <c:pt idx="34828">
                  <c:v>2289.92</c:v>
                </c:pt>
                <c:pt idx="34829">
                  <c:v>1853.4</c:v>
                </c:pt>
                <c:pt idx="34830">
                  <c:v>1896.88</c:v>
                </c:pt>
                <c:pt idx="34831">
                  <c:v>1802.02</c:v>
                </c:pt>
                <c:pt idx="34832">
                  <c:v>1154.27</c:v>
                </c:pt>
                <c:pt idx="34833">
                  <c:v>1658.25</c:v>
                </c:pt>
                <c:pt idx="34834">
                  <c:v>2715.82</c:v>
                </c:pt>
                <c:pt idx="34835">
                  <c:v>2116.84</c:v>
                </c:pt>
                <c:pt idx="34836">
                  <c:v>2257.19</c:v>
                </c:pt>
                <c:pt idx="34837">
                  <c:v>2415.84</c:v>
                </c:pt>
                <c:pt idx="34838">
                  <c:v>2331.29</c:v>
                </c:pt>
                <c:pt idx="34839">
                  <c:v>4149.05</c:v>
                </c:pt>
                <c:pt idx="34840">
                  <c:v>4056.63</c:v>
                </c:pt>
                <c:pt idx="34841">
                  <c:v>3284.67</c:v>
                </c:pt>
                <c:pt idx="34842">
                  <c:v>2630.32</c:v>
                </c:pt>
                <c:pt idx="34843">
                  <c:v>4640.16</c:v>
                </c:pt>
                <c:pt idx="34844">
                  <c:v>6822.09</c:v>
                </c:pt>
                <c:pt idx="34845">
                  <c:v>5745.5</c:v>
                </c:pt>
                <c:pt idx="34846">
                  <c:v>3162.76</c:v>
                </c:pt>
                <c:pt idx="34847">
                  <c:v>2030.83</c:v>
                </c:pt>
                <c:pt idx="34848">
                  <c:v>2276.41</c:v>
                </c:pt>
                <c:pt idx="34849">
                  <c:v>1674.67</c:v>
                </c:pt>
                <c:pt idx="34850">
                  <c:v>2170.67</c:v>
                </c:pt>
                <c:pt idx="34851">
                  <c:v>1707.83</c:v>
                </c:pt>
                <c:pt idx="34852">
                  <c:v>1509.58</c:v>
                </c:pt>
                <c:pt idx="34853">
                  <c:v>3347.64</c:v>
                </c:pt>
                <c:pt idx="34854">
                  <c:v>1787.72</c:v>
                </c:pt>
                <c:pt idx="34855">
                  <c:v>1977.08</c:v>
                </c:pt>
                <c:pt idx="34856">
                  <c:v>1804.62</c:v>
                </c:pt>
                <c:pt idx="34857">
                  <c:v>3200.36</c:v>
                </c:pt>
                <c:pt idx="34858">
                  <c:v>2166.5300000000002</c:v>
                </c:pt>
                <c:pt idx="34859">
                  <c:v>2005.73</c:v>
                </c:pt>
                <c:pt idx="34860">
                  <c:v>1997.85</c:v>
                </c:pt>
                <c:pt idx="34861">
                  <c:v>1970.86</c:v>
                </c:pt>
                <c:pt idx="34862">
                  <c:v>1638.96</c:v>
                </c:pt>
                <c:pt idx="34863">
                  <c:v>2220.11</c:v>
                </c:pt>
                <c:pt idx="34864">
                  <c:v>4427.87</c:v>
                </c:pt>
                <c:pt idx="34865">
                  <c:v>3321.12</c:v>
                </c:pt>
                <c:pt idx="34866">
                  <c:v>3768.99</c:v>
                </c:pt>
                <c:pt idx="34867">
                  <c:v>2584.9</c:v>
                </c:pt>
                <c:pt idx="34868">
                  <c:v>2446.98</c:v>
                </c:pt>
                <c:pt idx="34869">
                  <c:v>1933.48</c:v>
                </c:pt>
                <c:pt idx="34870">
                  <c:v>3239.9</c:v>
                </c:pt>
                <c:pt idx="34871">
                  <c:v>5683.38</c:v>
                </c:pt>
                <c:pt idx="34872">
                  <c:v>4088.59</c:v>
                </c:pt>
                <c:pt idx="34873">
                  <c:v>2602.92</c:v>
                </c:pt>
                <c:pt idx="34874">
                  <c:v>2419.0700000000002</c:v>
                </c:pt>
                <c:pt idx="34875">
                  <c:v>3009.14</c:v>
                </c:pt>
                <c:pt idx="34876">
                  <c:v>6322.42</c:v>
                </c:pt>
                <c:pt idx="34877">
                  <c:v>7348.29</c:v>
                </c:pt>
                <c:pt idx="34878">
                  <c:v>4935.6000000000004</c:v>
                </c:pt>
                <c:pt idx="34879">
                  <c:v>8447.0300000000007</c:v>
                </c:pt>
                <c:pt idx="34880">
                  <c:v>2629.95</c:v>
                </c:pt>
                <c:pt idx="34881">
                  <c:v>3762.46</c:v>
                </c:pt>
                <c:pt idx="34882">
                  <c:v>4832.09</c:v>
                </c:pt>
                <c:pt idx="34883">
                  <c:v>2777.41</c:v>
                </c:pt>
                <c:pt idx="34884">
                  <c:v>4125.3599999999997</c:v>
                </c:pt>
                <c:pt idx="34885">
                  <c:v>4585.97</c:v>
                </c:pt>
                <c:pt idx="34886">
                  <c:v>3386.62</c:v>
                </c:pt>
                <c:pt idx="34887">
                  <c:v>5734.98</c:v>
                </c:pt>
                <c:pt idx="34888">
                  <c:v>3771.43</c:v>
                </c:pt>
                <c:pt idx="34889">
                  <c:v>2061.71</c:v>
                </c:pt>
                <c:pt idx="34890">
                  <c:v>2422.89</c:v>
                </c:pt>
                <c:pt idx="34891">
                  <c:v>1006.67</c:v>
                </c:pt>
                <c:pt idx="34892">
                  <c:v>3847.22</c:v>
                </c:pt>
                <c:pt idx="34893">
                  <c:v>3609.04</c:v>
                </c:pt>
                <c:pt idx="34894">
                  <c:v>4025.43</c:v>
                </c:pt>
                <c:pt idx="34895">
                  <c:v>3223.46</c:v>
                </c:pt>
                <c:pt idx="34896">
                  <c:v>3294.47</c:v>
                </c:pt>
                <c:pt idx="34897">
                  <c:v>3096.67</c:v>
                </c:pt>
                <c:pt idx="34898">
                  <c:v>4478.3100000000004</c:v>
                </c:pt>
                <c:pt idx="34899">
                  <c:v>4508.1899999999996</c:v>
                </c:pt>
                <c:pt idx="34900">
                  <c:v>4455.24</c:v>
                </c:pt>
                <c:pt idx="34901">
                  <c:v>3627.39</c:v>
                </c:pt>
                <c:pt idx="34902">
                  <c:v>5099.97</c:v>
                </c:pt>
                <c:pt idx="34903">
                  <c:v>3117.56</c:v>
                </c:pt>
                <c:pt idx="34904">
                  <c:v>7648.02</c:v>
                </c:pt>
                <c:pt idx="34905">
                  <c:v>4622.57</c:v>
                </c:pt>
                <c:pt idx="34906">
                  <c:v>4721.55</c:v>
                </c:pt>
                <c:pt idx="34907">
                  <c:v>6629.37</c:v>
                </c:pt>
                <c:pt idx="34908">
                  <c:v>4369.63</c:v>
                </c:pt>
                <c:pt idx="34909">
                  <c:v>7244.37</c:v>
                </c:pt>
                <c:pt idx="34910">
                  <c:v>5262.95</c:v>
                </c:pt>
                <c:pt idx="34911">
                  <c:v>6076.61</c:v>
                </c:pt>
                <c:pt idx="34912">
                  <c:v>5058.8599999999997</c:v>
                </c:pt>
                <c:pt idx="34913">
                  <c:v>6195.91</c:v>
                </c:pt>
                <c:pt idx="34914">
                  <c:v>6556.65</c:v>
                </c:pt>
                <c:pt idx="34915">
                  <c:v>6008.9</c:v>
                </c:pt>
                <c:pt idx="34916">
                  <c:v>8390.39</c:v>
                </c:pt>
                <c:pt idx="34917">
                  <c:v>6673.26</c:v>
                </c:pt>
                <c:pt idx="34918">
                  <c:v>4103.83</c:v>
                </c:pt>
                <c:pt idx="34919">
                  <c:v>7341.42</c:v>
                </c:pt>
                <c:pt idx="34920">
                  <c:v>3081.78</c:v>
                </c:pt>
                <c:pt idx="34921">
                  <c:v>6434.2</c:v>
                </c:pt>
                <c:pt idx="34922">
                  <c:v>3520.8</c:v>
                </c:pt>
                <c:pt idx="34923">
                  <c:v>5348.74</c:v>
                </c:pt>
                <c:pt idx="34924">
                  <c:v>4743.6000000000004</c:v>
                </c:pt>
                <c:pt idx="34925">
                  <c:v>8286.5300000000007</c:v>
                </c:pt>
                <c:pt idx="34926">
                  <c:v>4387.46</c:v>
                </c:pt>
                <c:pt idx="34927">
                  <c:v>6693.19</c:v>
                </c:pt>
                <c:pt idx="34928">
                  <c:v>4167.6499999999996</c:v>
                </c:pt>
                <c:pt idx="34929">
                  <c:v>3606.36</c:v>
                </c:pt>
                <c:pt idx="34930">
                  <c:v>7193.31</c:v>
                </c:pt>
                <c:pt idx="34931">
                  <c:v>8145.85</c:v>
                </c:pt>
                <c:pt idx="34932">
                  <c:v>3831.2</c:v>
                </c:pt>
                <c:pt idx="34933">
                  <c:v>5185.95</c:v>
                </c:pt>
                <c:pt idx="34934">
                  <c:v>4399.76</c:v>
                </c:pt>
                <c:pt idx="34935">
                  <c:v>5238.8599999999997</c:v>
                </c:pt>
                <c:pt idx="34936">
                  <c:v>3995.61</c:v>
                </c:pt>
                <c:pt idx="34937">
                  <c:v>9912.2800000000007</c:v>
                </c:pt>
                <c:pt idx="34938">
                  <c:v>6306.64</c:v>
                </c:pt>
                <c:pt idx="34939">
                  <c:v>5310.97</c:v>
                </c:pt>
                <c:pt idx="34940">
                  <c:v>7772.89</c:v>
                </c:pt>
                <c:pt idx="34941">
                  <c:v>6531.84</c:v>
                </c:pt>
                <c:pt idx="34942">
                  <c:v>7099.71</c:v>
                </c:pt>
                <c:pt idx="34943">
                  <c:v>5785.65</c:v>
                </c:pt>
                <c:pt idx="34944">
                  <c:v>8797.6299999999992</c:v>
                </c:pt>
                <c:pt idx="34945">
                  <c:v>6896.11</c:v>
                </c:pt>
                <c:pt idx="34946">
                  <c:v>5866.79</c:v>
                </c:pt>
                <c:pt idx="34947">
                  <c:v>7885.15</c:v>
                </c:pt>
                <c:pt idx="34948">
                  <c:v>8114.92</c:v>
                </c:pt>
                <c:pt idx="34949">
                  <c:v>8275.56</c:v>
                </c:pt>
                <c:pt idx="34950">
                  <c:v>8004.78</c:v>
                </c:pt>
                <c:pt idx="34951">
                  <c:v>8233.6200000000008</c:v>
                </c:pt>
                <c:pt idx="34952">
                  <c:v>6602.95</c:v>
                </c:pt>
                <c:pt idx="34953">
                  <c:v>8153.33</c:v>
                </c:pt>
                <c:pt idx="34954">
                  <c:v>8118.91</c:v>
                </c:pt>
                <c:pt idx="34955">
                  <c:v>6894.96</c:v>
                </c:pt>
                <c:pt idx="34956">
                  <c:v>9716.39</c:v>
                </c:pt>
                <c:pt idx="34957">
                  <c:v>6039.57</c:v>
                </c:pt>
                <c:pt idx="34958">
                  <c:v>9185.89</c:v>
                </c:pt>
                <c:pt idx="34959">
                  <c:v>6375.93</c:v>
                </c:pt>
                <c:pt idx="34960">
                  <c:v>7698.04</c:v>
                </c:pt>
                <c:pt idx="34961">
                  <c:v>6964.5</c:v>
                </c:pt>
                <c:pt idx="34962">
                  <c:v>9562.9599999999991</c:v>
                </c:pt>
                <c:pt idx="34963">
                  <c:v>4424.18</c:v>
                </c:pt>
                <c:pt idx="34964">
                  <c:v>5198.3100000000004</c:v>
                </c:pt>
                <c:pt idx="34965">
                  <c:v>1331.89</c:v>
                </c:pt>
                <c:pt idx="34966">
                  <c:v>1272.95</c:v>
                </c:pt>
                <c:pt idx="34967">
                  <c:v>4558.6099999999997</c:v>
                </c:pt>
                <c:pt idx="34968">
                  <c:v>9629.41</c:v>
                </c:pt>
                <c:pt idx="34969">
                  <c:v>5982.38</c:v>
                </c:pt>
                <c:pt idx="34970">
                  <c:v>8244.0300000000007</c:v>
                </c:pt>
                <c:pt idx="34971">
                  <c:v>7179.62</c:v>
                </c:pt>
                <c:pt idx="34972">
                  <c:v>6434.55</c:v>
                </c:pt>
                <c:pt idx="34973">
                  <c:v>5003.55</c:v>
                </c:pt>
                <c:pt idx="34974">
                  <c:v>6643.31</c:v>
                </c:pt>
                <c:pt idx="34975">
                  <c:v>5790.37</c:v>
                </c:pt>
                <c:pt idx="34976">
                  <c:v>7644.18</c:v>
                </c:pt>
                <c:pt idx="34977">
                  <c:v>8464.65</c:v>
                </c:pt>
                <c:pt idx="34978">
                  <c:v>5270.37</c:v>
                </c:pt>
                <c:pt idx="34979">
                  <c:v>6923.11</c:v>
                </c:pt>
                <c:pt idx="34980">
                  <c:v>8346.84</c:v>
                </c:pt>
                <c:pt idx="34981">
                  <c:v>2604.7800000000002</c:v>
                </c:pt>
                <c:pt idx="34982">
                  <c:v>3645.17</c:v>
                </c:pt>
                <c:pt idx="34983">
                  <c:v>4096.34</c:v>
                </c:pt>
                <c:pt idx="34984">
                  <c:v>3025.01</c:v>
                </c:pt>
                <c:pt idx="34985">
                  <c:v>6180.19</c:v>
                </c:pt>
                <c:pt idx="34986">
                  <c:v>1665.42</c:v>
                </c:pt>
                <c:pt idx="34987">
                  <c:v>5890.28</c:v>
                </c:pt>
                <c:pt idx="34988">
                  <c:v>2649.91</c:v>
                </c:pt>
                <c:pt idx="34989">
                  <c:v>3540.3</c:v>
                </c:pt>
                <c:pt idx="34990">
                  <c:v>4695.8500000000004</c:v>
                </c:pt>
                <c:pt idx="34991">
                  <c:v>5063.53</c:v>
                </c:pt>
                <c:pt idx="34992">
                  <c:v>6526.13</c:v>
                </c:pt>
                <c:pt idx="34993">
                  <c:v>5481.13</c:v>
                </c:pt>
                <c:pt idx="34994">
                  <c:v>5188.04</c:v>
                </c:pt>
                <c:pt idx="34995">
                  <c:v>3549.97</c:v>
                </c:pt>
                <c:pt idx="34996">
                  <c:v>4254.07</c:v>
                </c:pt>
                <c:pt idx="34997">
                  <c:v>1260.93</c:v>
                </c:pt>
                <c:pt idx="34998">
                  <c:v>2688.88</c:v>
                </c:pt>
                <c:pt idx="34999">
                  <c:v>2701.01</c:v>
                </c:pt>
                <c:pt idx="35000">
                  <c:v>3292.24</c:v>
                </c:pt>
                <c:pt idx="35001">
                  <c:v>2969.2</c:v>
                </c:pt>
                <c:pt idx="35002">
                  <c:v>815.52</c:v>
                </c:pt>
                <c:pt idx="35003">
                  <c:v>2169.14</c:v>
                </c:pt>
                <c:pt idx="35004">
                  <c:v>3336.85</c:v>
                </c:pt>
                <c:pt idx="35005">
                  <c:v>2926.78</c:v>
                </c:pt>
                <c:pt idx="35006">
                  <c:v>2533.5100000000002</c:v>
                </c:pt>
                <c:pt idx="35007">
                  <c:v>3040.54</c:v>
                </c:pt>
                <c:pt idx="35008">
                  <c:v>1769.76</c:v>
                </c:pt>
                <c:pt idx="35009">
                  <c:v>1663.72</c:v>
                </c:pt>
                <c:pt idx="35010">
                  <c:v>3095.45</c:v>
                </c:pt>
                <c:pt idx="35011">
                  <c:v>3531.26</c:v>
                </c:pt>
                <c:pt idx="35012">
                  <c:v>5233.2299999999996</c:v>
                </c:pt>
                <c:pt idx="35013">
                  <c:v>2435.2800000000002</c:v>
                </c:pt>
                <c:pt idx="35014">
                  <c:v>4635.2</c:v>
                </c:pt>
                <c:pt idx="35015">
                  <c:v>5414.71</c:v>
                </c:pt>
                <c:pt idx="35016">
                  <c:v>5238.4799999999996</c:v>
                </c:pt>
                <c:pt idx="35017">
                  <c:v>6151.44</c:v>
                </c:pt>
                <c:pt idx="35018">
                  <c:v>3929.99</c:v>
                </c:pt>
                <c:pt idx="35019">
                  <c:v>3719.48</c:v>
                </c:pt>
                <c:pt idx="35020">
                  <c:v>4773.96</c:v>
                </c:pt>
                <c:pt idx="35021">
                  <c:v>4928.22</c:v>
                </c:pt>
                <c:pt idx="35022">
                  <c:v>3343.58</c:v>
                </c:pt>
                <c:pt idx="35023">
                  <c:v>5119.6099999999997</c:v>
                </c:pt>
                <c:pt idx="35024">
                  <c:v>2870.2</c:v>
                </c:pt>
                <c:pt idx="35025">
                  <c:v>4521.05</c:v>
                </c:pt>
                <c:pt idx="35026">
                  <c:v>3635.46</c:v>
                </c:pt>
                <c:pt idx="35027">
                  <c:v>4989.22</c:v>
                </c:pt>
                <c:pt idx="35028">
                  <c:v>4139.62</c:v>
                </c:pt>
                <c:pt idx="35029">
                  <c:v>2877.29</c:v>
                </c:pt>
                <c:pt idx="35030">
                  <c:v>1640.1</c:v>
                </c:pt>
                <c:pt idx="35031">
                  <c:v>1955.14</c:v>
                </c:pt>
                <c:pt idx="35032">
                  <c:v>981.01</c:v>
                </c:pt>
                <c:pt idx="35033">
                  <c:v>2714.8</c:v>
                </c:pt>
                <c:pt idx="35034">
                  <c:v>2695.5</c:v>
                </c:pt>
                <c:pt idx="35035">
                  <c:v>2837.65</c:v>
                </c:pt>
                <c:pt idx="35036">
                  <c:v>2204.98</c:v>
                </c:pt>
                <c:pt idx="35037">
                  <c:v>2139.54</c:v>
                </c:pt>
                <c:pt idx="35038">
                  <c:v>3984.48</c:v>
                </c:pt>
                <c:pt idx="35039">
                  <c:v>5260.25</c:v>
                </c:pt>
                <c:pt idx="35040">
                  <c:v>6573.39</c:v>
                </c:pt>
                <c:pt idx="35041">
                  <c:v>4894.7</c:v>
                </c:pt>
                <c:pt idx="35042">
                  <c:v>2705.1</c:v>
                </c:pt>
                <c:pt idx="35043">
                  <c:v>3821.62</c:v>
                </c:pt>
                <c:pt idx="35044">
                  <c:v>2326.9699999999998</c:v>
                </c:pt>
                <c:pt idx="35045">
                  <c:v>3140.53</c:v>
                </c:pt>
                <c:pt idx="35046">
                  <c:v>3904.28</c:v>
                </c:pt>
                <c:pt idx="35047">
                  <c:v>1004.29</c:v>
                </c:pt>
                <c:pt idx="35048">
                  <c:v>2907.7</c:v>
                </c:pt>
                <c:pt idx="35049">
                  <c:v>4333.17</c:v>
                </c:pt>
                <c:pt idx="35050">
                  <c:v>5204.7299999999996</c:v>
                </c:pt>
                <c:pt idx="35051">
                  <c:v>7086.09</c:v>
                </c:pt>
                <c:pt idx="35052">
                  <c:v>7291.87</c:v>
                </c:pt>
                <c:pt idx="35053">
                  <c:v>2267.9899999999998</c:v>
                </c:pt>
                <c:pt idx="35054">
                  <c:v>6839.13</c:v>
                </c:pt>
                <c:pt idx="35055">
                  <c:v>3438.63</c:v>
                </c:pt>
                <c:pt idx="35056">
                  <c:v>2423.84</c:v>
                </c:pt>
                <c:pt idx="35057">
                  <c:v>3847.49</c:v>
                </c:pt>
                <c:pt idx="35058">
                  <c:v>1266.0999999999999</c:v>
                </c:pt>
                <c:pt idx="35059">
                  <c:v>4013.43</c:v>
                </c:pt>
                <c:pt idx="35060">
                  <c:v>2507.44</c:v>
                </c:pt>
                <c:pt idx="35061">
                  <c:v>6037.24</c:v>
                </c:pt>
                <c:pt idx="35062">
                  <c:v>6560.62</c:v>
                </c:pt>
                <c:pt idx="35063">
                  <c:v>6718.09</c:v>
                </c:pt>
                <c:pt idx="35064">
                  <c:v>10007.549999999999</c:v>
                </c:pt>
                <c:pt idx="35065">
                  <c:v>3680.31</c:v>
                </c:pt>
                <c:pt idx="35066">
                  <c:v>2172.4699999999998</c:v>
                </c:pt>
                <c:pt idx="35067">
                  <c:v>2532.39</c:v>
                </c:pt>
                <c:pt idx="35068">
                  <c:v>7477.31</c:v>
                </c:pt>
                <c:pt idx="35069">
                  <c:v>7174.61</c:v>
                </c:pt>
                <c:pt idx="35070">
                  <c:v>3192.48</c:v>
                </c:pt>
                <c:pt idx="35071">
                  <c:v>1997.07</c:v>
                </c:pt>
                <c:pt idx="35072">
                  <c:v>3820.78</c:v>
                </c:pt>
                <c:pt idx="35073">
                  <c:v>2448.85</c:v>
                </c:pt>
                <c:pt idx="35074">
                  <c:v>6968.2</c:v>
                </c:pt>
                <c:pt idx="35075">
                  <c:v>2254.44</c:v>
                </c:pt>
                <c:pt idx="35076">
                  <c:v>4480.18</c:v>
                </c:pt>
                <c:pt idx="35077">
                  <c:v>3598.6</c:v>
                </c:pt>
                <c:pt idx="35078">
                  <c:v>3585.95</c:v>
                </c:pt>
                <c:pt idx="35079">
                  <c:v>2614.88</c:v>
                </c:pt>
                <c:pt idx="35080">
                  <c:v>4989.22</c:v>
                </c:pt>
                <c:pt idx="35081">
                  <c:v>3004.56</c:v>
                </c:pt>
                <c:pt idx="35082">
                  <c:v>3341.52</c:v>
                </c:pt>
                <c:pt idx="35083">
                  <c:v>3614.93</c:v>
                </c:pt>
                <c:pt idx="35084">
                  <c:v>4363.1899999999996</c:v>
                </c:pt>
                <c:pt idx="35085">
                  <c:v>3857.59</c:v>
                </c:pt>
                <c:pt idx="35086">
                  <c:v>4997.38</c:v>
                </c:pt>
                <c:pt idx="35087">
                  <c:v>3636.81</c:v>
                </c:pt>
                <c:pt idx="35088">
                  <c:v>4488.7</c:v>
                </c:pt>
                <c:pt idx="35089">
                  <c:v>3895.42</c:v>
                </c:pt>
                <c:pt idx="35090">
                  <c:v>8302.15</c:v>
                </c:pt>
                <c:pt idx="35091">
                  <c:v>6610.98</c:v>
                </c:pt>
                <c:pt idx="35092">
                  <c:v>3196.95</c:v>
                </c:pt>
                <c:pt idx="35093">
                  <c:v>6305.22</c:v>
                </c:pt>
                <c:pt idx="35094">
                  <c:v>2032.22</c:v>
                </c:pt>
                <c:pt idx="35095">
                  <c:v>4790.29</c:v>
                </c:pt>
                <c:pt idx="35096">
                  <c:v>7894.82</c:v>
                </c:pt>
                <c:pt idx="35097">
                  <c:v>13054.83</c:v>
                </c:pt>
                <c:pt idx="35098">
                  <c:v>9331.19</c:v>
                </c:pt>
                <c:pt idx="35099">
                  <c:v>7317.94</c:v>
                </c:pt>
                <c:pt idx="35100">
                  <c:v>9638.5</c:v>
                </c:pt>
                <c:pt idx="35101">
                  <c:v>9045.6</c:v>
                </c:pt>
                <c:pt idx="35102">
                  <c:v>5615.85</c:v>
                </c:pt>
                <c:pt idx="35103">
                  <c:v>3753.45</c:v>
                </c:pt>
                <c:pt idx="35104">
                  <c:v>7574</c:v>
                </c:pt>
                <c:pt idx="35105">
                  <c:v>4783</c:v>
                </c:pt>
                <c:pt idx="35106">
                  <c:v>10318.06</c:v>
                </c:pt>
                <c:pt idx="35107">
                  <c:v>7879.29</c:v>
                </c:pt>
                <c:pt idx="35108">
                  <c:v>9149.9500000000007</c:v>
                </c:pt>
                <c:pt idx="35109">
                  <c:v>4326.43</c:v>
                </c:pt>
                <c:pt idx="35110">
                  <c:v>5013.12</c:v>
                </c:pt>
                <c:pt idx="35111">
                  <c:v>5668.15</c:v>
                </c:pt>
                <c:pt idx="35112">
                  <c:v>4573.07</c:v>
                </c:pt>
                <c:pt idx="35113">
                  <c:v>7698.15</c:v>
                </c:pt>
                <c:pt idx="35114">
                  <c:v>2040.25</c:v>
                </c:pt>
                <c:pt idx="35115">
                  <c:v>3556.24</c:v>
                </c:pt>
                <c:pt idx="35116">
                  <c:v>3482.3</c:v>
                </c:pt>
                <c:pt idx="35117">
                  <c:v>1589.88</c:v>
                </c:pt>
                <c:pt idx="35118">
                  <c:v>6283.07</c:v>
                </c:pt>
                <c:pt idx="35119">
                  <c:v>6875.55</c:v>
                </c:pt>
                <c:pt idx="35120">
                  <c:v>3172.07</c:v>
                </c:pt>
                <c:pt idx="35121">
                  <c:v>680.74</c:v>
                </c:pt>
                <c:pt idx="35122">
                  <c:v>5467.81</c:v>
                </c:pt>
                <c:pt idx="35123">
                  <c:v>6479.05</c:v>
                </c:pt>
                <c:pt idx="35124">
                  <c:v>5793.55</c:v>
                </c:pt>
                <c:pt idx="35125">
                  <c:v>5400.85</c:v>
                </c:pt>
                <c:pt idx="35126">
                  <c:v>2471.96</c:v>
                </c:pt>
                <c:pt idx="35127">
                  <c:v>3088.49</c:v>
                </c:pt>
                <c:pt idx="35128">
                  <c:v>10419.34</c:v>
                </c:pt>
                <c:pt idx="35129">
                  <c:v>2214</c:v>
                </c:pt>
                <c:pt idx="35130">
                  <c:v>827.51</c:v>
                </c:pt>
                <c:pt idx="35131">
                  <c:v>6223.5</c:v>
                </c:pt>
                <c:pt idx="35132">
                  <c:v>1291.33</c:v>
                </c:pt>
                <c:pt idx="35133">
                  <c:v>486.86</c:v>
                </c:pt>
                <c:pt idx="35134">
                  <c:v>7665.75</c:v>
                </c:pt>
                <c:pt idx="35135">
                  <c:v>7951.66</c:v>
                </c:pt>
                <c:pt idx="35136">
                  <c:v>7333.37</c:v>
                </c:pt>
                <c:pt idx="35137">
                  <c:v>5361.58</c:v>
                </c:pt>
                <c:pt idx="35138">
                  <c:v>4320.8</c:v>
                </c:pt>
                <c:pt idx="35139">
                  <c:v>4407.45</c:v>
                </c:pt>
                <c:pt idx="35140">
                  <c:v>3272.85</c:v>
                </c:pt>
                <c:pt idx="35141">
                  <c:v>4006.81</c:v>
                </c:pt>
                <c:pt idx="35142">
                  <c:v>2789.6</c:v>
                </c:pt>
                <c:pt idx="35143">
                  <c:v>4743.42</c:v>
                </c:pt>
                <c:pt idx="35144">
                  <c:v>4445.28</c:v>
                </c:pt>
                <c:pt idx="35145">
                  <c:v>4382.46</c:v>
                </c:pt>
                <c:pt idx="35146">
                  <c:v>1367.58</c:v>
                </c:pt>
                <c:pt idx="35147">
                  <c:v>5984.28</c:v>
                </c:pt>
                <c:pt idx="35148">
                  <c:v>1952.05</c:v>
                </c:pt>
                <c:pt idx="35149">
                  <c:v>8123.76</c:v>
                </c:pt>
                <c:pt idx="35150">
                  <c:v>3757.5</c:v>
                </c:pt>
                <c:pt idx="35151">
                  <c:v>2967.94</c:v>
                </c:pt>
                <c:pt idx="35152">
                  <c:v>7660.06</c:v>
                </c:pt>
                <c:pt idx="35153">
                  <c:v>6585.13</c:v>
                </c:pt>
                <c:pt idx="35154">
                  <c:v>4330.3500000000004</c:v>
                </c:pt>
                <c:pt idx="35155">
                  <c:v>3227.95</c:v>
                </c:pt>
                <c:pt idx="35156">
                  <c:v>2519.87</c:v>
                </c:pt>
                <c:pt idx="35157">
                  <c:v>3345.67</c:v>
                </c:pt>
                <c:pt idx="35158">
                  <c:v>7767.84</c:v>
                </c:pt>
                <c:pt idx="35159">
                  <c:v>4337.91</c:v>
                </c:pt>
                <c:pt idx="35160">
                  <c:v>6631.42</c:v>
                </c:pt>
                <c:pt idx="35161">
                  <c:v>3012.17</c:v>
                </c:pt>
                <c:pt idx="35162">
                  <c:v>4970.29</c:v>
                </c:pt>
                <c:pt idx="35163">
                  <c:v>5239.9399999999996</c:v>
                </c:pt>
                <c:pt idx="35164">
                  <c:v>6424.5</c:v>
                </c:pt>
                <c:pt idx="35165">
                  <c:v>3184.81</c:v>
                </c:pt>
                <c:pt idx="35166">
                  <c:v>1830.22</c:v>
                </c:pt>
                <c:pt idx="35167">
                  <c:v>2407.1999999999998</c:v>
                </c:pt>
                <c:pt idx="35168">
                  <c:v>2277.4899999999998</c:v>
                </c:pt>
                <c:pt idx="35169">
                  <c:v>1811.78</c:v>
                </c:pt>
                <c:pt idx="35170">
                  <c:v>3244.26</c:v>
                </c:pt>
                <c:pt idx="35171">
                  <c:v>5707.95</c:v>
                </c:pt>
                <c:pt idx="35172">
                  <c:v>2384.88</c:v>
                </c:pt>
                <c:pt idx="35173">
                  <c:v>5061.95</c:v>
                </c:pt>
                <c:pt idx="35174">
                  <c:v>6798.64</c:v>
                </c:pt>
                <c:pt idx="35175">
                  <c:v>6404.7</c:v>
                </c:pt>
                <c:pt idx="35176">
                  <c:v>1291.95</c:v>
                </c:pt>
                <c:pt idx="35177">
                  <c:v>1460.5</c:v>
                </c:pt>
                <c:pt idx="35178">
                  <c:v>5684.14</c:v>
                </c:pt>
                <c:pt idx="35179">
                  <c:v>2345.39</c:v>
                </c:pt>
                <c:pt idx="35180">
                  <c:v>1245.5</c:v>
                </c:pt>
                <c:pt idx="35181">
                  <c:v>1911.26</c:v>
                </c:pt>
                <c:pt idx="35182">
                  <c:v>5126.58</c:v>
                </c:pt>
                <c:pt idx="35183">
                  <c:v>1714.61</c:v>
                </c:pt>
                <c:pt idx="35184">
                  <c:v>4365.22</c:v>
                </c:pt>
                <c:pt idx="35185">
                  <c:v>1248.48</c:v>
                </c:pt>
                <c:pt idx="35186">
                  <c:v>3021.02</c:v>
                </c:pt>
                <c:pt idx="35187">
                  <c:v>5931.93</c:v>
                </c:pt>
                <c:pt idx="35188">
                  <c:v>5658.75</c:v>
                </c:pt>
                <c:pt idx="35189">
                  <c:v>6733.26</c:v>
                </c:pt>
                <c:pt idx="35190">
                  <c:v>4182.55</c:v>
                </c:pt>
                <c:pt idx="35191">
                  <c:v>6580.59</c:v>
                </c:pt>
                <c:pt idx="35192">
                  <c:v>6212.64</c:v>
                </c:pt>
                <c:pt idx="35193">
                  <c:v>12088.54</c:v>
                </c:pt>
                <c:pt idx="35194">
                  <c:v>6557.26</c:v>
                </c:pt>
                <c:pt idx="35195">
                  <c:v>5866.04</c:v>
                </c:pt>
                <c:pt idx="35196">
                  <c:v>6146.89</c:v>
                </c:pt>
                <c:pt idx="35197">
                  <c:v>8751.2999999999993</c:v>
                </c:pt>
                <c:pt idx="35198">
                  <c:v>7776.59</c:v>
                </c:pt>
                <c:pt idx="35199">
                  <c:v>9012.15</c:v>
                </c:pt>
                <c:pt idx="35200">
                  <c:v>12687.82</c:v>
                </c:pt>
                <c:pt idx="35201">
                  <c:v>4446.5200000000004</c:v>
                </c:pt>
                <c:pt idx="35202">
                  <c:v>16074.24</c:v>
                </c:pt>
                <c:pt idx="35203">
                  <c:v>13127.1</c:v>
                </c:pt>
                <c:pt idx="35204">
                  <c:v>9363.0300000000007</c:v>
                </c:pt>
                <c:pt idx="35205">
                  <c:v>12101.01</c:v>
                </c:pt>
                <c:pt idx="35206">
                  <c:v>7696.11</c:v>
                </c:pt>
                <c:pt idx="35207">
                  <c:v>17256.91</c:v>
                </c:pt>
                <c:pt idx="35208">
                  <c:v>15089.34</c:v>
                </c:pt>
                <c:pt idx="35209">
                  <c:v>13332.41</c:v>
                </c:pt>
                <c:pt idx="35210">
                  <c:v>11249.6</c:v>
                </c:pt>
                <c:pt idx="35211">
                  <c:v>17267.03</c:v>
                </c:pt>
                <c:pt idx="35212">
                  <c:v>17026.78</c:v>
                </c:pt>
                <c:pt idx="35213">
                  <c:v>16340.13</c:v>
                </c:pt>
                <c:pt idx="35214">
                  <c:v>13350.5</c:v>
                </c:pt>
                <c:pt idx="35215">
                  <c:v>8701.82</c:v>
                </c:pt>
                <c:pt idx="35216">
                  <c:v>9686.59</c:v>
                </c:pt>
                <c:pt idx="35217">
                  <c:v>9144.2199999999993</c:v>
                </c:pt>
                <c:pt idx="35218">
                  <c:v>10611.85</c:v>
                </c:pt>
                <c:pt idx="35219">
                  <c:v>7985.69</c:v>
                </c:pt>
                <c:pt idx="35220">
                  <c:v>8685.5499999999993</c:v>
                </c:pt>
                <c:pt idx="35221">
                  <c:v>5652.05</c:v>
                </c:pt>
                <c:pt idx="35222">
                  <c:v>6004.12</c:v>
                </c:pt>
                <c:pt idx="35223">
                  <c:v>9197.4500000000007</c:v>
                </c:pt>
                <c:pt idx="35224">
                  <c:v>9549.64</c:v>
                </c:pt>
                <c:pt idx="35225">
                  <c:v>7103.22</c:v>
                </c:pt>
                <c:pt idx="35226">
                  <c:v>10744.9</c:v>
                </c:pt>
                <c:pt idx="35227">
                  <c:v>13422.09</c:v>
                </c:pt>
                <c:pt idx="35228">
                  <c:v>10538</c:v>
                </c:pt>
                <c:pt idx="35229">
                  <c:v>4566.8599999999997</c:v>
                </c:pt>
                <c:pt idx="35230">
                  <c:v>4891.0200000000004</c:v>
                </c:pt>
                <c:pt idx="35231">
                  <c:v>10789</c:v>
                </c:pt>
                <c:pt idx="35232">
                  <c:v>9891.16</c:v>
                </c:pt>
                <c:pt idx="35233">
                  <c:v>9903.94</c:v>
                </c:pt>
                <c:pt idx="35234">
                  <c:v>10005.59</c:v>
                </c:pt>
                <c:pt idx="35235">
                  <c:v>15752.59</c:v>
                </c:pt>
                <c:pt idx="35236">
                  <c:v>15227.8</c:v>
                </c:pt>
                <c:pt idx="35237">
                  <c:v>17342.04</c:v>
                </c:pt>
                <c:pt idx="35238">
                  <c:v>16263.74</c:v>
                </c:pt>
                <c:pt idx="35239">
                  <c:v>22329.27</c:v>
                </c:pt>
                <c:pt idx="35240">
                  <c:v>13387.19</c:v>
                </c:pt>
                <c:pt idx="35241">
                  <c:v>21676.01</c:v>
                </c:pt>
                <c:pt idx="35242">
                  <c:v>16776.099999999999</c:v>
                </c:pt>
                <c:pt idx="35243">
                  <c:v>23710.32</c:v>
                </c:pt>
                <c:pt idx="35244">
                  <c:v>14810.15</c:v>
                </c:pt>
                <c:pt idx="35245">
                  <c:v>4678.92</c:v>
                </c:pt>
                <c:pt idx="35246">
                  <c:v>4279.58</c:v>
                </c:pt>
                <c:pt idx="35247">
                  <c:v>8339.81</c:v>
                </c:pt>
                <c:pt idx="35248">
                  <c:v>15413.4</c:v>
                </c:pt>
                <c:pt idx="35249">
                  <c:v>22579.53</c:v>
                </c:pt>
                <c:pt idx="35250">
                  <c:v>16475.5</c:v>
                </c:pt>
                <c:pt idx="35251">
                  <c:v>17020.28</c:v>
                </c:pt>
                <c:pt idx="35252">
                  <c:v>17183.509999999998</c:v>
                </c:pt>
                <c:pt idx="35253">
                  <c:v>15040.6</c:v>
                </c:pt>
                <c:pt idx="35254">
                  <c:v>16994.7</c:v>
                </c:pt>
                <c:pt idx="35255">
                  <c:v>16020.42</c:v>
                </c:pt>
                <c:pt idx="35256">
                  <c:v>20205.939999999999</c:v>
                </c:pt>
                <c:pt idx="35257">
                  <c:v>30942.51</c:v>
                </c:pt>
                <c:pt idx="35258">
                  <c:v>24971.06</c:v>
                </c:pt>
                <c:pt idx="35259">
                  <c:v>28826.79</c:v>
                </c:pt>
                <c:pt idx="35260">
                  <c:v>24562.07</c:v>
                </c:pt>
                <c:pt idx="35261">
                  <c:v>19348.75</c:v>
                </c:pt>
                <c:pt idx="35262">
                  <c:v>16467.599999999999</c:v>
                </c:pt>
                <c:pt idx="35263">
                  <c:v>23269.75</c:v>
                </c:pt>
                <c:pt idx="35264">
                  <c:v>16311.68</c:v>
                </c:pt>
                <c:pt idx="35265">
                  <c:v>7932.18</c:v>
                </c:pt>
                <c:pt idx="35266">
                  <c:v>15879.14</c:v>
                </c:pt>
                <c:pt idx="35267">
                  <c:v>23596.87</c:v>
                </c:pt>
                <c:pt idx="35268">
                  <c:v>23769.18</c:v>
                </c:pt>
                <c:pt idx="35269">
                  <c:v>20151.3</c:v>
                </c:pt>
                <c:pt idx="35270">
                  <c:v>19005.77</c:v>
                </c:pt>
                <c:pt idx="35271">
                  <c:v>12426.1</c:v>
                </c:pt>
                <c:pt idx="35272">
                  <c:v>15340.42</c:v>
                </c:pt>
                <c:pt idx="35273">
                  <c:v>17704.97</c:v>
                </c:pt>
                <c:pt idx="35274">
                  <c:v>23254.61</c:v>
                </c:pt>
                <c:pt idx="35275">
                  <c:v>24042.06</c:v>
                </c:pt>
                <c:pt idx="35276">
                  <c:v>21864.639999999999</c:v>
                </c:pt>
                <c:pt idx="35277">
                  <c:v>21357.05</c:v>
                </c:pt>
                <c:pt idx="35278">
                  <c:v>20239.009999999998</c:v>
                </c:pt>
                <c:pt idx="35279">
                  <c:v>18920.7</c:v>
                </c:pt>
                <c:pt idx="35280">
                  <c:v>22036.400000000001</c:v>
                </c:pt>
                <c:pt idx="35281">
                  <c:v>8468.35</c:v>
                </c:pt>
                <c:pt idx="35282">
                  <c:v>9931.1200000000008</c:v>
                </c:pt>
                <c:pt idx="35283">
                  <c:v>1253.21</c:v>
                </c:pt>
                <c:pt idx="35284">
                  <c:v>989.4</c:v>
                </c:pt>
                <c:pt idx="35285">
                  <c:v>4686.24</c:v>
                </c:pt>
                <c:pt idx="35286">
                  <c:v>6792.96</c:v>
                </c:pt>
                <c:pt idx="35287">
                  <c:v>11038.72</c:v>
                </c:pt>
                <c:pt idx="35288">
                  <c:v>3652.63</c:v>
                </c:pt>
                <c:pt idx="35289">
                  <c:v>6321.31</c:v>
                </c:pt>
                <c:pt idx="35290">
                  <c:v>18186.46</c:v>
                </c:pt>
                <c:pt idx="35291">
                  <c:v>18885.13</c:v>
                </c:pt>
                <c:pt idx="35292">
                  <c:v>14482.43</c:v>
                </c:pt>
                <c:pt idx="35293">
                  <c:v>13444.91</c:v>
                </c:pt>
                <c:pt idx="35294">
                  <c:v>11686.65</c:v>
                </c:pt>
                <c:pt idx="35295">
                  <c:v>2811.78</c:v>
                </c:pt>
                <c:pt idx="35296">
                  <c:v>7440.7</c:v>
                </c:pt>
                <c:pt idx="35297">
                  <c:v>19518.23</c:v>
                </c:pt>
                <c:pt idx="35298">
                  <c:v>16750.39</c:v>
                </c:pt>
                <c:pt idx="35299">
                  <c:v>24287.1</c:v>
                </c:pt>
                <c:pt idx="35300">
                  <c:v>18416.25</c:v>
                </c:pt>
                <c:pt idx="35301">
                  <c:v>19997.87</c:v>
                </c:pt>
                <c:pt idx="35302">
                  <c:v>17381.900000000001</c:v>
                </c:pt>
                <c:pt idx="35303">
                  <c:v>17635.54</c:v>
                </c:pt>
                <c:pt idx="35304">
                  <c:v>13180.5</c:v>
                </c:pt>
                <c:pt idx="35305">
                  <c:v>18604.59</c:v>
                </c:pt>
                <c:pt idx="35306">
                  <c:v>20805.400000000001</c:v>
                </c:pt>
                <c:pt idx="35307">
                  <c:v>18193.93</c:v>
                </c:pt>
                <c:pt idx="35308">
                  <c:v>13975.79</c:v>
                </c:pt>
                <c:pt idx="35309">
                  <c:v>20439.3</c:v>
                </c:pt>
                <c:pt idx="35310">
                  <c:v>16369.62</c:v>
                </c:pt>
                <c:pt idx="35311">
                  <c:v>12022.16</c:v>
                </c:pt>
                <c:pt idx="35312">
                  <c:v>11204.35</c:v>
                </c:pt>
                <c:pt idx="35313">
                  <c:v>16514.86</c:v>
                </c:pt>
                <c:pt idx="35314">
                  <c:v>16523.89</c:v>
                </c:pt>
                <c:pt idx="35315">
                  <c:v>8698.58</c:v>
                </c:pt>
                <c:pt idx="35316">
                  <c:v>15699.05</c:v>
                </c:pt>
                <c:pt idx="35317">
                  <c:v>19923.66</c:v>
                </c:pt>
                <c:pt idx="35318">
                  <c:v>22314.639999999999</c:v>
                </c:pt>
                <c:pt idx="35319">
                  <c:v>12177.36</c:v>
                </c:pt>
                <c:pt idx="35320">
                  <c:v>14666.9</c:v>
                </c:pt>
                <c:pt idx="35321">
                  <c:v>7662.68</c:v>
                </c:pt>
                <c:pt idx="35322">
                  <c:v>15953.87</c:v>
                </c:pt>
                <c:pt idx="35323">
                  <c:v>10186.1</c:v>
                </c:pt>
                <c:pt idx="35324">
                  <c:v>12440.46</c:v>
                </c:pt>
                <c:pt idx="35325">
                  <c:v>14724.65</c:v>
                </c:pt>
                <c:pt idx="35326">
                  <c:v>12099.59</c:v>
                </c:pt>
                <c:pt idx="35327">
                  <c:v>8107.89</c:v>
                </c:pt>
                <c:pt idx="35328">
                  <c:v>15663.37</c:v>
                </c:pt>
                <c:pt idx="35329">
                  <c:v>14291.16</c:v>
                </c:pt>
                <c:pt idx="35330">
                  <c:v>22479.05</c:v>
                </c:pt>
                <c:pt idx="35331">
                  <c:v>29033.07</c:v>
                </c:pt>
                <c:pt idx="35332">
                  <c:v>17617.89</c:v>
                </c:pt>
                <c:pt idx="35333">
                  <c:v>13128.65</c:v>
                </c:pt>
                <c:pt idx="35334">
                  <c:v>24189.95</c:v>
                </c:pt>
                <c:pt idx="35335">
                  <c:v>20354.82</c:v>
                </c:pt>
                <c:pt idx="35336">
                  <c:v>18204.2</c:v>
                </c:pt>
                <c:pt idx="35337">
                  <c:v>13140.94</c:v>
                </c:pt>
                <c:pt idx="35338">
                  <c:v>14300.56</c:v>
                </c:pt>
                <c:pt idx="35339">
                  <c:v>15086.12</c:v>
                </c:pt>
                <c:pt idx="35340">
                  <c:v>15991.39</c:v>
                </c:pt>
                <c:pt idx="35341">
                  <c:v>14223.15</c:v>
                </c:pt>
                <c:pt idx="35342">
                  <c:v>15731.86</c:v>
                </c:pt>
                <c:pt idx="35343">
                  <c:v>15858.62</c:v>
                </c:pt>
                <c:pt idx="35344">
                  <c:v>18475.669999999998</c:v>
                </c:pt>
                <c:pt idx="35345">
                  <c:v>20103.810000000001</c:v>
                </c:pt>
                <c:pt idx="35346">
                  <c:v>21195.72</c:v>
                </c:pt>
                <c:pt idx="35347">
                  <c:v>21070.29</c:v>
                </c:pt>
                <c:pt idx="35348">
                  <c:v>17613.439999999999</c:v>
                </c:pt>
                <c:pt idx="35349">
                  <c:v>26791.040000000001</c:v>
                </c:pt>
                <c:pt idx="35350">
                  <c:v>26632.14</c:v>
                </c:pt>
                <c:pt idx="35351">
                  <c:v>24564.9</c:v>
                </c:pt>
                <c:pt idx="35352">
                  <c:v>23951.86</c:v>
                </c:pt>
                <c:pt idx="35353">
                  <c:v>24866.31</c:v>
                </c:pt>
                <c:pt idx="35354">
                  <c:v>22212.05</c:v>
                </c:pt>
                <c:pt idx="35355">
                  <c:v>20804.09</c:v>
                </c:pt>
                <c:pt idx="35356">
                  <c:v>20024.560000000001</c:v>
                </c:pt>
                <c:pt idx="35357">
                  <c:v>16278.57</c:v>
                </c:pt>
                <c:pt idx="35358">
                  <c:v>16024.4</c:v>
                </c:pt>
                <c:pt idx="35359">
                  <c:v>13910.75</c:v>
                </c:pt>
                <c:pt idx="35360">
                  <c:v>16334.75</c:v>
                </c:pt>
                <c:pt idx="35361">
                  <c:v>16702.12</c:v>
                </c:pt>
                <c:pt idx="35362">
                  <c:v>15739.96</c:v>
                </c:pt>
                <c:pt idx="35363">
                  <c:v>15056.16</c:v>
                </c:pt>
                <c:pt idx="35364">
                  <c:v>15970.7</c:v>
                </c:pt>
                <c:pt idx="35365">
                  <c:v>19874.82</c:v>
                </c:pt>
                <c:pt idx="35366">
                  <c:v>14827.8</c:v>
                </c:pt>
                <c:pt idx="35367">
                  <c:v>17831.75</c:v>
                </c:pt>
                <c:pt idx="35368">
                  <c:v>17611.82</c:v>
                </c:pt>
                <c:pt idx="35369">
                  <c:v>19810.57</c:v>
                </c:pt>
                <c:pt idx="35370">
                  <c:v>15077.99</c:v>
                </c:pt>
                <c:pt idx="35371">
                  <c:v>16548.12</c:v>
                </c:pt>
                <c:pt idx="35372">
                  <c:v>12739.38</c:v>
                </c:pt>
                <c:pt idx="35373">
                  <c:v>16106.24</c:v>
                </c:pt>
                <c:pt idx="35374">
                  <c:v>18966.12</c:v>
                </c:pt>
                <c:pt idx="35375">
                  <c:v>18809.12</c:v>
                </c:pt>
                <c:pt idx="35376">
                  <c:v>17432.22</c:v>
                </c:pt>
                <c:pt idx="35377">
                  <c:v>19285.830000000002</c:v>
                </c:pt>
                <c:pt idx="35378">
                  <c:v>19126.34</c:v>
                </c:pt>
                <c:pt idx="35379">
                  <c:v>14770.66</c:v>
                </c:pt>
                <c:pt idx="35380">
                  <c:v>15816.37</c:v>
                </c:pt>
                <c:pt idx="35381">
                  <c:v>17010.939999999999</c:v>
                </c:pt>
                <c:pt idx="35382">
                  <c:v>13135.64</c:v>
                </c:pt>
                <c:pt idx="35383">
                  <c:v>18208.939999999999</c:v>
                </c:pt>
                <c:pt idx="35384">
                  <c:v>13447.87</c:v>
                </c:pt>
                <c:pt idx="35385">
                  <c:v>16170.98</c:v>
                </c:pt>
                <c:pt idx="35386">
                  <c:v>15025.54</c:v>
                </c:pt>
                <c:pt idx="35387">
                  <c:v>11862.03</c:v>
                </c:pt>
                <c:pt idx="35388">
                  <c:v>17085.75</c:v>
                </c:pt>
                <c:pt idx="35389">
                  <c:v>21874.53</c:v>
                </c:pt>
                <c:pt idx="35390">
                  <c:v>13092.08</c:v>
                </c:pt>
                <c:pt idx="35391">
                  <c:v>19403.07</c:v>
                </c:pt>
                <c:pt idx="35392">
                  <c:v>20056.95</c:v>
                </c:pt>
                <c:pt idx="35393">
                  <c:v>23513.759999999998</c:v>
                </c:pt>
                <c:pt idx="35394">
                  <c:v>22293.360000000001</c:v>
                </c:pt>
                <c:pt idx="35395">
                  <c:v>24617.73</c:v>
                </c:pt>
                <c:pt idx="35396">
                  <c:v>3521.87</c:v>
                </c:pt>
                <c:pt idx="35397">
                  <c:v>3514.65</c:v>
                </c:pt>
                <c:pt idx="35398">
                  <c:v>7030.33</c:v>
                </c:pt>
                <c:pt idx="35399">
                  <c:v>6734.76</c:v>
                </c:pt>
                <c:pt idx="35400">
                  <c:v>7046.05</c:v>
                </c:pt>
                <c:pt idx="35401">
                  <c:v>7707.2</c:v>
                </c:pt>
                <c:pt idx="35402">
                  <c:v>6896.97</c:v>
                </c:pt>
                <c:pt idx="35403">
                  <c:v>4143.2</c:v>
                </c:pt>
                <c:pt idx="35404">
                  <c:v>4699.55</c:v>
                </c:pt>
                <c:pt idx="35405">
                  <c:v>6340.43</c:v>
                </c:pt>
                <c:pt idx="35406">
                  <c:v>6286.05</c:v>
                </c:pt>
                <c:pt idx="35407">
                  <c:v>4586.0200000000004</c:v>
                </c:pt>
                <c:pt idx="35408">
                  <c:v>4391.4399999999996</c:v>
                </c:pt>
                <c:pt idx="35409">
                  <c:v>5365.41</c:v>
                </c:pt>
                <c:pt idx="35410">
                  <c:v>6132.75</c:v>
                </c:pt>
                <c:pt idx="35411">
                  <c:v>5926.31</c:v>
                </c:pt>
                <c:pt idx="35412">
                  <c:v>5598.23</c:v>
                </c:pt>
                <c:pt idx="35413">
                  <c:v>6245.43</c:v>
                </c:pt>
                <c:pt idx="35414">
                  <c:v>2229.3000000000002</c:v>
                </c:pt>
                <c:pt idx="35415">
                  <c:v>4325.66</c:v>
                </c:pt>
                <c:pt idx="35416">
                  <c:v>4550.97</c:v>
                </c:pt>
                <c:pt idx="35417">
                  <c:v>3287.43</c:v>
                </c:pt>
                <c:pt idx="35418">
                  <c:v>2817.24</c:v>
                </c:pt>
                <c:pt idx="35419">
                  <c:v>3943.05</c:v>
                </c:pt>
                <c:pt idx="35420">
                  <c:v>3839.45</c:v>
                </c:pt>
                <c:pt idx="35421">
                  <c:v>17710.3</c:v>
                </c:pt>
                <c:pt idx="35422">
                  <c:v>18050.88</c:v>
                </c:pt>
                <c:pt idx="35423">
                  <c:v>15909.2</c:v>
                </c:pt>
                <c:pt idx="35424">
                  <c:v>5630.42</c:v>
                </c:pt>
                <c:pt idx="35425">
                  <c:v>14756.05</c:v>
                </c:pt>
                <c:pt idx="35426">
                  <c:v>5941.01</c:v>
                </c:pt>
                <c:pt idx="35427">
                  <c:v>13843.85</c:v>
                </c:pt>
                <c:pt idx="35428">
                  <c:v>8121.47</c:v>
                </c:pt>
                <c:pt idx="35429">
                  <c:v>9407.2800000000007</c:v>
                </c:pt>
                <c:pt idx="35430">
                  <c:v>8757.66</c:v>
                </c:pt>
                <c:pt idx="35431">
                  <c:v>10187.98</c:v>
                </c:pt>
                <c:pt idx="35432">
                  <c:v>6969.55</c:v>
                </c:pt>
                <c:pt idx="35433">
                  <c:v>7068.52</c:v>
                </c:pt>
                <c:pt idx="35434">
                  <c:v>13629.72</c:v>
                </c:pt>
                <c:pt idx="35435">
                  <c:v>5308.81</c:v>
                </c:pt>
                <c:pt idx="35436">
                  <c:v>8718.64</c:v>
                </c:pt>
                <c:pt idx="35437">
                  <c:v>5184.16</c:v>
                </c:pt>
                <c:pt idx="35438">
                  <c:v>6783.41</c:v>
                </c:pt>
                <c:pt idx="35439">
                  <c:v>11073.22</c:v>
                </c:pt>
                <c:pt idx="35440">
                  <c:v>13000.64</c:v>
                </c:pt>
                <c:pt idx="35441">
                  <c:v>6738.33</c:v>
                </c:pt>
                <c:pt idx="35442">
                  <c:v>8852.4</c:v>
                </c:pt>
                <c:pt idx="35443">
                  <c:v>7314.98</c:v>
                </c:pt>
                <c:pt idx="35444">
                  <c:v>3366.7</c:v>
                </c:pt>
                <c:pt idx="35445">
                  <c:v>7054.83</c:v>
                </c:pt>
                <c:pt idx="35446">
                  <c:v>2996.83</c:v>
                </c:pt>
                <c:pt idx="35447">
                  <c:v>4248.7700000000004</c:v>
                </c:pt>
                <c:pt idx="35448">
                  <c:v>4644.8900000000003</c:v>
                </c:pt>
                <c:pt idx="35449">
                  <c:v>3972.66</c:v>
                </c:pt>
                <c:pt idx="35450">
                  <c:v>3663.35</c:v>
                </c:pt>
                <c:pt idx="35451">
                  <c:v>3469.63</c:v>
                </c:pt>
                <c:pt idx="35452">
                  <c:v>6947.13</c:v>
                </c:pt>
                <c:pt idx="35453">
                  <c:v>8937.7199999999993</c:v>
                </c:pt>
                <c:pt idx="35454">
                  <c:v>10551.38</c:v>
                </c:pt>
                <c:pt idx="35455">
                  <c:v>6978.02</c:v>
                </c:pt>
                <c:pt idx="35456">
                  <c:v>6116.51</c:v>
                </c:pt>
                <c:pt idx="35457">
                  <c:v>6587.38</c:v>
                </c:pt>
                <c:pt idx="35458">
                  <c:v>5808.66</c:v>
                </c:pt>
                <c:pt idx="35459">
                  <c:v>4923.79</c:v>
                </c:pt>
                <c:pt idx="35460">
                  <c:v>3010.24</c:v>
                </c:pt>
                <c:pt idx="35461">
                  <c:v>4999.8100000000004</c:v>
                </c:pt>
                <c:pt idx="35462">
                  <c:v>3257.1</c:v>
                </c:pt>
                <c:pt idx="35463">
                  <c:v>3063.78</c:v>
                </c:pt>
                <c:pt idx="35464">
                  <c:v>2691.28</c:v>
                </c:pt>
                <c:pt idx="35465">
                  <c:v>4454.3500000000004</c:v>
                </c:pt>
                <c:pt idx="35466">
                  <c:v>4715.5</c:v>
                </c:pt>
                <c:pt idx="35467">
                  <c:v>5194.79</c:v>
                </c:pt>
                <c:pt idx="35468">
                  <c:v>3872.73</c:v>
                </c:pt>
                <c:pt idx="35469">
                  <c:v>4656.6000000000004</c:v>
                </c:pt>
                <c:pt idx="35470">
                  <c:v>4320.3900000000003</c:v>
                </c:pt>
                <c:pt idx="35471">
                  <c:v>4967.1899999999996</c:v>
                </c:pt>
                <c:pt idx="35472">
                  <c:v>821.12</c:v>
                </c:pt>
                <c:pt idx="35473">
                  <c:v>5050.4399999999996</c:v>
                </c:pt>
                <c:pt idx="35474">
                  <c:v>4266.79</c:v>
                </c:pt>
                <c:pt idx="35475">
                  <c:v>4746.8599999999997</c:v>
                </c:pt>
                <c:pt idx="35476">
                  <c:v>4274.8599999999997</c:v>
                </c:pt>
                <c:pt idx="35477">
                  <c:v>3611.49</c:v>
                </c:pt>
                <c:pt idx="35478">
                  <c:v>3170.58</c:v>
                </c:pt>
                <c:pt idx="35479">
                  <c:v>3021.82</c:v>
                </c:pt>
                <c:pt idx="35480">
                  <c:v>2320.13</c:v>
                </c:pt>
                <c:pt idx="35481">
                  <c:v>2341.37</c:v>
                </c:pt>
                <c:pt idx="35482">
                  <c:v>2524.5700000000002</c:v>
                </c:pt>
                <c:pt idx="35483">
                  <c:v>2142.8000000000002</c:v>
                </c:pt>
                <c:pt idx="35484">
                  <c:v>2004.65</c:v>
                </c:pt>
                <c:pt idx="35485">
                  <c:v>1997.85</c:v>
                </c:pt>
                <c:pt idx="35486">
                  <c:v>2790.7</c:v>
                </c:pt>
                <c:pt idx="35487">
                  <c:v>2802.89</c:v>
                </c:pt>
                <c:pt idx="35488">
                  <c:v>2408.56</c:v>
                </c:pt>
                <c:pt idx="35489">
                  <c:v>2428.5</c:v>
                </c:pt>
                <c:pt idx="35490">
                  <c:v>2383.2199999999998</c:v>
                </c:pt>
                <c:pt idx="35491">
                  <c:v>2157.7600000000002</c:v>
                </c:pt>
                <c:pt idx="35492">
                  <c:v>2388.3000000000002</c:v>
                </c:pt>
                <c:pt idx="35493">
                  <c:v>2162.0500000000002</c:v>
                </c:pt>
                <c:pt idx="35494">
                  <c:v>2091.14</c:v>
                </c:pt>
                <c:pt idx="35495">
                  <c:v>2361.09</c:v>
                </c:pt>
                <c:pt idx="35496">
                  <c:v>2235.13</c:v>
                </c:pt>
                <c:pt idx="35497">
                  <c:v>3509.4</c:v>
                </c:pt>
                <c:pt idx="35498">
                  <c:v>5138.3100000000004</c:v>
                </c:pt>
                <c:pt idx="35499">
                  <c:v>2795.65</c:v>
                </c:pt>
                <c:pt idx="35500">
                  <c:v>2360.94</c:v>
                </c:pt>
                <c:pt idx="35501">
                  <c:v>2356.4899999999998</c:v>
                </c:pt>
                <c:pt idx="35502">
                  <c:v>2732.53</c:v>
                </c:pt>
                <c:pt idx="35503">
                  <c:v>2780.55</c:v>
                </c:pt>
                <c:pt idx="35504">
                  <c:v>2170.48</c:v>
                </c:pt>
                <c:pt idx="35505">
                  <c:v>2803.24</c:v>
                </c:pt>
                <c:pt idx="35506">
                  <c:v>2584.11</c:v>
                </c:pt>
                <c:pt idx="35507">
                  <c:v>2608.71</c:v>
                </c:pt>
                <c:pt idx="35508">
                  <c:v>3030.55</c:v>
                </c:pt>
                <c:pt idx="35509">
                  <c:v>1861.6</c:v>
                </c:pt>
                <c:pt idx="35510">
                  <c:v>2202.81</c:v>
                </c:pt>
                <c:pt idx="35511">
                  <c:v>1854.57</c:v>
                </c:pt>
                <c:pt idx="35512">
                  <c:v>2742.26</c:v>
                </c:pt>
                <c:pt idx="35513">
                  <c:v>2105.4899999999998</c:v>
                </c:pt>
                <c:pt idx="35514">
                  <c:v>2026.69</c:v>
                </c:pt>
                <c:pt idx="35515">
                  <c:v>2780.43</c:v>
                </c:pt>
                <c:pt idx="35516">
                  <c:v>2744.05</c:v>
                </c:pt>
                <c:pt idx="35517">
                  <c:v>2275.94</c:v>
                </c:pt>
                <c:pt idx="35518">
                  <c:v>2092.84</c:v>
                </c:pt>
                <c:pt idx="35519">
                  <c:v>2629.47</c:v>
                </c:pt>
                <c:pt idx="35520">
                  <c:v>1911.7</c:v>
                </c:pt>
                <c:pt idx="35521">
                  <c:v>2850.39</c:v>
                </c:pt>
                <c:pt idx="35522">
                  <c:v>3041.97</c:v>
                </c:pt>
                <c:pt idx="35523">
                  <c:v>2217.39</c:v>
                </c:pt>
                <c:pt idx="35524">
                  <c:v>2733.97</c:v>
                </c:pt>
                <c:pt idx="35525">
                  <c:v>2818.18</c:v>
                </c:pt>
                <c:pt idx="35526">
                  <c:v>2243.9699999999998</c:v>
                </c:pt>
                <c:pt idx="35527">
                  <c:v>3054.64</c:v>
                </c:pt>
                <c:pt idx="35528">
                  <c:v>1983.02</c:v>
                </c:pt>
                <c:pt idx="35529">
                  <c:v>2003.73</c:v>
                </c:pt>
                <c:pt idx="35530">
                  <c:v>2218.27</c:v>
                </c:pt>
                <c:pt idx="35531">
                  <c:v>2307.0500000000002</c:v>
                </c:pt>
                <c:pt idx="35532">
                  <c:v>1820.42</c:v>
                </c:pt>
                <c:pt idx="35533">
                  <c:v>2364.39</c:v>
                </c:pt>
                <c:pt idx="35534">
                  <c:v>2297.02</c:v>
                </c:pt>
                <c:pt idx="35535">
                  <c:v>2087.64</c:v>
                </c:pt>
                <c:pt idx="35536">
                  <c:v>2552.02</c:v>
                </c:pt>
                <c:pt idx="35537">
                  <c:v>2636.24</c:v>
                </c:pt>
                <c:pt idx="35538">
                  <c:v>1827.82</c:v>
                </c:pt>
                <c:pt idx="35539">
                  <c:v>2478.67</c:v>
                </c:pt>
                <c:pt idx="35540">
                  <c:v>1488.29</c:v>
                </c:pt>
                <c:pt idx="35541">
                  <c:v>2401.35</c:v>
                </c:pt>
                <c:pt idx="35542">
                  <c:v>2515.33</c:v>
                </c:pt>
                <c:pt idx="35543">
                  <c:v>2008.28</c:v>
                </c:pt>
                <c:pt idx="35544">
                  <c:v>2438.19</c:v>
                </c:pt>
                <c:pt idx="35545">
                  <c:v>1982.96</c:v>
                </c:pt>
                <c:pt idx="35546">
                  <c:v>3079.22</c:v>
                </c:pt>
                <c:pt idx="35547">
                  <c:v>3245.75</c:v>
                </c:pt>
                <c:pt idx="35548">
                  <c:v>2724.98</c:v>
                </c:pt>
                <c:pt idx="35549">
                  <c:v>2423.17</c:v>
                </c:pt>
                <c:pt idx="35550">
                  <c:v>2935.21</c:v>
                </c:pt>
                <c:pt idx="35551">
                  <c:v>2799.58</c:v>
                </c:pt>
                <c:pt idx="35552">
                  <c:v>2933.56</c:v>
                </c:pt>
                <c:pt idx="35553">
                  <c:v>2881.87</c:v>
                </c:pt>
                <c:pt idx="35554">
                  <c:v>2564.31</c:v>
                </c:pt>
                <c:pt idx="35555">
                  <c:v>2177.0100000000002</c:v>
                </c:pt>
                <c:pt idx="35556">
                  <c:v>2160.9299999999998</c:v>
                </c:pt>
                <c:pt idx="35557">
                  <c:v>2058.36</c:v>
                </c:pt>
                <c:pt idx="35558">
                  <c:v>2350.89</c:v>
                </c:pt>
                <c:pt idx="35559">
                  <c:v>2692.84</c:v>
                </c:pt>
                <c:pt idx="35560">
                  <c:v>1985.11</c:v>
                </c:pt>
                <c:pt idx="35561">
                  <c:v>2018.49</c:v>
                </c:pt>
                <c:pt idx="35562">
                  <c:v>1762.62</c:v>
                </c:pt>
                <c:pt idx="35563">
                  <c:v>2446.2600000000002</c:v>
                </c:pt>
                <c:pt idx="35564">
                  <c:v>2467.15</c:v>
                </c:pt>
                <c:pt idx="35565">
                  <c:v>1858.46</c:v>
                </c:pt>
                <c:pt idx="35566">
                  <c:v>2892.48</c:v>
                </c:pt>
                <c:pt idx="35567">
                  <c:v>2997.85</c:v>
                </c:pt>
                <c:pt idx="35568">
                  <c:v>3037.21</c:v>
                </c:pt>
                <c:pt idx="35569">
                  <c:v>2205.9</c:v>
                </c:pt>
                <c:pt idx="35570">
                  <c:v>3286.77</c:v>
                </c:pt>
                <c:pt idx="35571">
                  <c:v>2191</c:v>
                </c:pt>
                <c:pt idx="35572">
                  <c:v>2001.03</c:v>
                </c:pt>
                <c:pt idx="35573">
                  <c:v>2232.8000000000002</c:v>
                </c:pt>
                <c:pt idx="35574">
                  <c:v>2255.5700000000002</c:v>
                </c:pt>
                <c:pt idx="35575">
                  <c:v>2024.35</c:v>
                </c:pt>
                <c:pt idx="35576">
                  <c:v>3158.94</c:v>
                </c:pt>
                <c:pt idx="35577">
                  <c:v>2720.1</c:v>
                </c:pt>
                <c:pt idx="35578">
                  <c:v>3323.68</c:v>
                </c:pt>
                <c:pt idx="35579">
                  <c:v>2380.17</c:v>
                </c:pt>
                <c:pt idx="35580">
                  <c:v>357.04</c:v>
                </c:pt>
                <c:pt idx="35581">
                  <c:v>3056.07</c:v>
                </c:pt>
                <c:pt idx="35582">
                  <c:v>2793.36</c:v>
                </c:pt>
                <c:pt idx="35583">
                  <c:v>3089.22</c:v>
                </c:pt>
                <c:pt idx="35584">
                  <c:v>2804.24</c:v>
                </c:pt>
                <c:pt idx="35585">
                  <c:v>3040.28</c:v>
                </c:pt>
                <c:pt idx="35586">
                  <c:v>2819.72</c:v>
                </c:pt>
                <c:pt idx="35587">
                  <c:v>4042.01</c:v>
                </c:pt>
                <c:pt idx="35588">
                  <c:v>3333.54</c:v>
                </c:pt>
                <c:pt idx="35589">
                  <c:v>3372.04</c:v>
                </c:pt>
                <c:pt idx="35590">
                  <c:v>3133.61</c:v>
                </c:pt>
                <c:pt idx="35591">
                  <c:v>2876.28</c:v>
                </c:pt>
                <c:pt idx="35592">
                  <c:v>3448.4</c:v>
                </c:pt>
                <c:pt idx="35593">
                  <c:v>3094.03</c:v>
                </c:pt>
                <c:pt idx="35594">
                  <c:v>3602.62</c:v>
                </c:pt>
                <c:pt idx="35595">
                  <c:v>3149.34</c:v>
                </c:pt>
                <c:pt idx="35596">
                  <c:v>3687.74</c:v>
                </c:pt>
                <c:pt idx="35597">
                  <c:v>2941.27</c:v>
                </c:pt>
                <c:pt idx="35598">
                  <c:v>2550.3000000000002</c:v>
                </c:pt>
                <c:pt idx="35599">
                  <c:v>2915.18</c:v>
                </c:pt>
                <c:pt idx="35600">
                  <c:v>3348.25</c:v>
                </c:pt>
                <c:pt idx="35601">
                  <c:v>1975.3</c:v>
                </c:pt>
                <c:pt idx="35602">
                  <c:v>2534.2800000000002</c:v>
                </c:pt>
                <c:pt idx="35603">
                  <c:v>2346.6799999999998</c:v>
                </c:pt>
                <c:pt idx="35604">
                  <c:v>2380.66</c:v>
                </c:pt>
                <c:pt idx="35605">
                  <c:v>2062.19</c:v>
                </c:pt>
                <c:pt idx="35606">
                  <c:v>1966.66</c:v>
                </c:pt>
                <c:pt idx="35607">
                  <c:v>1681.52</c:v>
                </c:pt>
                <c:pt idx="35608">
                  <c:v>2585.46</c:v>
                </c:pt>
                <c:pt idx="35609">
                  <c:v>3317.34</c:v>
                </c:pt>
                <c:pt idx="35610">
                  <c:v>4624.26</c:v>
                </c:pt>
                <c:pt idx="35611">
                  <c:v>2965.52</c:v>
                </c:pt>
                <c:pt idx="35612">
                  <c:v>3490.64</c:v>
                </c:pt>
                <c:pt idx="35613">
                  <c:v>3918.46</c:v>
                </c:pt>
                <c:pt idx="35614">
                  <c:v>4838.53</c:v>
                </c:pt>
                <c:pt idx="35615">
                  <c:v>5345.01</c:v>
                </c:pt>
                <c:pt idx="35616">
                  <c:v>5008.82</c:v>
                </c:pt>
                <c:pt idx="35617">
                  <c:v>4593.05</c:v>
                </c:pt>
                <c:pt idx="35618">
                  <c:v>4545.66</c:v>
                </c:pt>
                <c:pt idx="35619">
                  <c:v>4182.87</c:v>
                </c:pt>
                <c:pt idx="35620">
                  <c:v>4248.87</c:v>
                </c:pt>
                <c:pt idx="35621">
                  <c:v>4113.7</c:v>
                </c:pt>
                <c:pt idx="35622">
                  <c:v>4149.97</c:v>
                </c:pt>
                <c:pt idx="35623">
                  <c:v>2310.42</c:v>
                </c:pt>
                <c:pt idx="35624">
                  <c:v>3288.8</c:v>
                </c:pt>
                <c:pt idx="35625">
                  <c:v>3039.68</c:v>
                </c:pt>
                <c:pt idx="35626">
                  <c:v>3275.8</c:v>
                </c:pt>
                <c:pt idx="35627">
                  <c:v>3043.31</c:v>
                </c:pt>
                <c:pt idx="35628">
                  <c:v>3505.39</c:v>
                </c:pt>
                <c:pt idx="35629">
                  <c:v>3940.46</c:v>
                </c:pt>
                <c:pt idx="35630">
                  <c:v>2977.86</c:v>
                </c:pt>
                <c:pt idx="35631">
                  <c:v>2648.27</c:v>
                </c:pt>
                <c:pt idx="35632">
                  <c:v>3070.39</c:v>
                </c:pt>
                <c:pt idx="35633">
                  <c:v>2939.22</c:v>
                </c:pt>
                <c:pt idx="35634">
                  <c:v>2825.06</c:v>
                </c:pt>
                <c:pt idx="35635">
                  <c:v>3399.19</c:v>
                </c:pt>
                <c:pt idx="35636">
                  <c:v>3432.6</c:v>
                </c:pt>
                <c:pt idx="35637">
                  <c:v>3145.72</c:v>
                </c:pt>
                <c:pt idx="35638">
                  <c:v>3666.42</c:v>
                </c:pt>
                <c:pt idx="35639">
                  <c:v>4531.9799999999996</c:v>
                </c:pt>
                <c:pt idx="35640">
                  <c:v>2666.82</c:v>
                </c:pt>
                <c:pt idx="35641">
                  <c:v>3888.83</c:v>
                </c:pt>
                <c:pt idx="35642">
                  <c:v>3189.08</c:v>
                </c:pt>
                <c:pt idx="35643">
                  <c:v>3314.62</c:v>
                </c:pt>
                <c:pt idx="35644">
                  <c:v>4533.49</c:v>
                </c:pt>
                <c:pt idx="35645">
                  <c:v>4139.3</c:v>
                </c:pt>
                <c:pt idx="35646">
                  <c:v>1066.06</c:v>
                </c:pt>
                <c:pt idx="35647">
                  <c:v>3911.48</c:v>
                </c:pt>
                <c:pt idx="35648">
                  <c:v>2917.62</c:v>
                </c:pt>
                <c:pt idx="35649">
                  <c:v>2810.96</c:v>
                </c:pt>
                <c:pt idx="35650">
                  <c:v>3389.38</c:v>
                </c:pt>
                <c:pt idx="35651">
                  <c:v>3838.47</c:v>
                </c:pt>
                <c:pt idx="35652">
                  <c:v>2509.1799999999998</c:v>
                </c:pt>
                <c:pt idx="35653">
                  <c:v>2161.41</c:v>
                </c:pt>
                <c:pt idx="35654">
                  <c:v>2779.16</c:v>
                </c:pt>
                <c:pt idx="35655">
                  <c:v>5327.31</c:v>
                </c:pt>
                <c:pt idx="35656">
                  <c:v>3159.88</c:v>
                </c:pt>
                <c:pt idx="35657">
                  <c:v>3050.47</c:v>
                </c:pt>
                <c:pt idx="35658">
                  <c:v>3537.86</c:v>
                </c:pt>
                <c:pt idx="35659">
                  <c:v>2067.0700000000002</c:v>
                </c:pt>
                <c:pt idx="35660">
                  <c:v>2002.73</c:v>
                </c:pt>
                <c:pt idx="35661">
                  <c:v>2488.7800000000002</c:v>
                </c:pt>
                <c:pt idx="35662">
                  <c:v>2117.48</c:v>
                </c:pt>
                <c:pt idx="35663">
                  <c:v>1860.38</c:v>
                </c:pt>
                <c:pt idx="35664">
                  <c:v>1957.06</c:v>
                </c:pt>
                <c:pt idx="35665">
                  <c:v>2453.4899999999998</c:v>
                </c:pt>
                <c:pt idx="35666">
                  <c:v>2930.32</c:v>
                </c:pt>
                <c:pt idx="35667">
                  <c:v>1950.78</c:v>
                </c:pt>
                <c:pt idx="35668">
                  <c:v>2652.48</c:v>
                </c:pt>
                <c:pt idx="35669">
                  <c:v>2264.11</c:v>
                </c:pt>
                <c:pt idx="35670">
                  <c:v>2494.7800000000002</c:v>
                </c:pt>
                <c:pt idx="35671">
                  <c:v>3913.82</c:v>
                </c:pt>
                <c:pt idx="35672">
                  <c:v>2204.13</c:v>
                </c:pt>
                <c:pt idx="35673">
                  <c:v>2900.13</c:v>
                </c:pt>
                <c:pt idx="35674">
                  <c:v>2561.23</c:v>
                </c:pt>
                <c:pt idx="35675">
                  <c:v>3139.66</c:v>
                </c:pt>
                <c:pt idx="35676">
                  <c:v>2138.19</c:v>
                </c:pt>
                <c:pt idx="35677">
                  <c:v>2368.41</c:v>
                </c:pt>
                <c:pt idx="35678">
                  <c:v>2583.36</c:v>
                </c:pt>
                <c:pt idx="35679">
                  <c:v>2065.23</c:v>
                </c:pt>
                <c:pt idx="35680">
                  <c:v>2278.4299999999998</c:v>
                </c:pt>
                <c:pt idx="35681">
                  <c:v>2294.2600000000002</c:v>
                </c:pt>
                <c:pt idx="35682">
                  <c:v>2383.79</c:v>
                </c:pt>
                <c:pt idx="35683">
                  <c:v>2371.08</c:v>
                </c:pt>
                <c:pt idx="35684">
                  <c:v>2520.14</c:v>
                </c:pt>
                <c:pt idx="35685">
                  <c:v>2819</c:v>
                </c:pt>
                <c:pt idx="35686">
                  <c:v>2211.29</c:v>
                </c:pt>
                <c:pt idx="35687">
                  <c:v>2282.94</c:v>
                </c:pt>
                <c:pt idx="35688">
                  <c:v>2075.66</c:v>
                </c:pt>
                <c:pt idx="35689">
                  <c:v>2290.87</c:v>
                </c:pt>
                <c:pt idx="35690">
                  <c:v>2798.39</c:v>
                </c:pt>
                <c:pt idx="35691">
                  <c:v>2156.9499999999998</c:v>
                </c:pt>
                <c:pt idx="35692">
                  <c:v>2277.84</c:v>
                </c:pt>
                <c:pt idx="35693">
                  <c:v>2327.34</c:v>
                </c:pt>
                <c:pt idx="35694">
                  <c:v>2106.0300000000002</c:v>
                </c:pt>
                <c:pt idx="35695">
                  <c:v>2034.29</c:v>
                </c:pt>
                <c:pt idx="35696">
                  <c:v>2442.0100000000002</c:v>
                </c:pt>
                <c:pt idx="35697">
                  <c:v>2265.09</c:v>
                </c:pt>
                <c:pt idx="35698">
                  <c:v>1576.46</c:v>
                </c:pt>
                <c:pt idx="35699">
                  <c:v>2150.08</c:v>
                </c:pt>
                <c:pt idx="35700">
                  <c:v>2816.13</c:v>
                </c:pt>
                <c:pt idx="35701">
                  <c:v>3436.75</c:v>
                </c:pt>
                <c:pt idx="35702">
                  <c:v>2077.39</c:v>
                </c:pt>
                <c:pt idx="35703">
                  <c:v>2371.16</c:v>
                </c:pt>
                <c:pt idx="35704">
                  <c:v>2468.3000000000002</c:v>
                </c:pt>
                <c:pt idx="35705">
                  <c:v>2172.1799999999998</c:v>
                </c:pt>
                <c:pt idx="35706">
                  <c:v>5894.51</c:v>
                </c:pt>
                <c:pt idx="35707">
                  <c:v>2366.63</c:v>
                </c:pt>
                <c:pt idx="35708">
                  <c:v>1624.23</c:v>
                </c:pt>
                <c:pt idx="35709">
                  <c:v>2544.61</c:v>
                </c:pt>
                <c:pt idx="35710">
                  <c:v>2294.67</c:v>
                </c:pt>
                <c:pt idx="35711">
                  <c:v>2800.32</c:v>
                </c:pt>
                <c:pt idx="35712">
                  <c:v>2328.2600000000002</c:v>
                </c:pt>
                <c:pt idx="35713">
                  <c:v>2657.33</c:v>
                </c:pt>
                <c:pt idx="35714">
                  <c:v>2791.07</c:v>
                </c:pt>
                <c:pt idx="35715">
                  <c:v>2237.85</c:v>
                </c:pt>
                <c:pt idx="35716">
                  <c:v>2502.4699999999998</c:v>
                </c:pt>
                <c:pt idx="35717">
                  <c:v>2117.6999999999998</c:v>
                </c:pt>
                <c:pt idx="35718">
                  <c:v>1954.73</c:v>
                </c:pt>
                <c:pt idx="35719">
                  <c:v>2098.2800000000002</c:v>
                </c:pt>
                <c:pt idx="35720">
                  <c:v>2222.31</c:v>
                </c:pt>
                <c:pt idx="35721">
                  <c:v>2658.71</c:v>
                </c:pt>
                <c:pt idx="35722">
                  <c:v>2658.76</c:v>
                </c:pt>
                <c:pt idx="35723">
                  <c:v>2587.34</c:v>
                </c:pt>
                <c:pt idx="35724">
                  <c:v>2637.87</c:v>
                </c:pt>
                <c:pt idx="35725">
                  <c:v>2054.17</c:v>
                </c:pt>
                <c:pt idx="35726">
                  <c:v>2188.9499999999998</c:v>
                </c:pt>
                <c:pt idx="35727">
                  <c:v>2074.84</c:v>
                </c:pt>
                <c:pt idx="35728">
                  <c:v>2375.06</c:v>
                </c:pt>
                <c:pt idx="35729">
                  <c:v>1973.64</c:v>
                </c:pt>
                <c:pt idx="35730">
                  <c:v>3249.53</c:v>
                </c:pt>
                <c:pt idx="35731">
                  <c:v>3406.39</c:v>
                </c:pt>
                <c:pt idx="35732">
                  <c:v>2910.4</c:v>
                </c:pt>
                <c:pt idx="35733">
                  <c:v>2942.49</c:v>
                </c:pt>
                <c:pt idx="35734">
                  <c:v>2653.62</c:v>
                </c:pt>
                <c:pt idx="35735">
                  <c:v>2172.1799999999998</c:v>
                </c:pt>
                <c:pt idx="35736">
                  <c:v>1964.05</c:v>
                </c:pt>
                <c:pt idx="35737">
                  <c:v>2248.38</c:v>
                </c:pt>
                <c:pt idx="35738">
                  <c:v>1996.95</c:v>
                </c:pt>
                <c:pt idx="35739">
                  <c:v>2900.89</c:v>
                </c:pt>
                <c:pt idx="35740">
                  <c:v>2812.28</c:v>
                </c:pt>
                <c:pt idx="35741">
                  <c:v>1926.59</c:v>
                </c:pt>
                <c:pt idx="35742">
                  <c:v>2247.02</c:v>
                </c:pt>
                <c:pt idx="35743">
                  <c:v>2191.21</c:v>
                </c:pt>
                <c:pt idx="35744">
                  <c:v>2296.54</c:v>
                </c:pt>
                <c:pt idx="35745">
                  <c:v>3128.08</c:v>
                </c:pt>
                <c:pt idx="35746">
                  <c:v>1947.1</c:v>
                </c:pt>
                <c:pt idx="35747">
                  <c:v>2198.1799999999998</c:v>
                </c:pt>
                <c:pt idx="35748">
                  <c:v>2589.2600000000002</c:v>
                </c:pt>
                <c:pt idx="35749">
                  <c:v>2302.44</c:v>
                </c:pt>
                <c:pt idx="35750">
                  <c:v>1809.23</c:v>
                </c:pt>
                <c:pt idx="35751">
                  <c:v>2201.4</c:v>
                </c:pt>
                <c:pt idx="35752">
                  <c:v>3750.62</c:v>
                </c:pt>
                <c:pt idx="35753">
                  <c:v>1862.8</c:v>
                </c:pt>
                <c:pt idx="35754">
                  <c:v>2146.96</c:v>
                </c:pt>
                <c:pt idx="35755">
                  <c:v>3482.19</c:v>
                </c:pt>
                <c:pt idx="35756">
                  <c:v>3668.09</c:v>
                </c:pt>
                <c:pt idx="35757">
                  <c:v>2569.35</c:v>
                </c:pt>
                <c:pt idx="35758">
                  <c:v>3473.58</c:v>
                </c:pt>
                <c:pt idx="35759">
                  <c:v>2634.52</c:v>
                </c:pt>
                <c:pt idx="35760">
                  <c:v>771.17</c:v>
                </c:pt>
                <c:pt idx="35761">
                  <c:v>1816.91</c:v>
                </c:pt>
                <c:pt idx="35762">
                  <c:v>1980.83</c:v>
                </c:pt>
                <c:pt idx="35763">
                  <c:v>2859.08</c:v>
                </c:pt>
                <c:pt idx="35764">
                  <c:v>2393.1999999999998</c:v>
                </c:pt>
                <c:pt idx="35765">
                  <c:v>2308.23</c:v>
                </c:pt>
                <c:pt idx="35766">
                  <c:v>2445.64</c:v>
                </c:pt>
                <c:pt idx="35767">
                  <c:v>1963.96</c:v>
                </c:pt>
                <c:pt idx="35768">
                  <c:v>2367.9</c:v>
                </c:pt>
                <c:pt idx="35769">
                  <c:v>1742.55</c:v>
                </c:pt>
                <c:pt idx="35770">
                  <c:v>1650.63</c:v>
                </c:pt>
                <c:pt idx="35771">
                  <c:v>1919.5</c:v>
                </c:pt>
                <c:pt idx="35772">
                  <c:v>2098.12</c:v>
                </c:pt>
                <c:pt idx="35773">
                  <c:v>1662.99</c:v>
                </c:pt>
                <c:pt idx="35774">
                  <c:v>2255.92</c:v>
                </c:pt>
                <c:pt idx="35775">
                  <c:v>1985.57</c:v>
                </c:pt>
                <c:pt idx="35776">
                  <c:v>2140.54</c:v>
                </c:pt>
                <c:pt idx="35777">
                  <c:v>1477.1</c:v>
                </c:pt>
                <c:pt idx="35778">
                  <c:v>2304.14</c:v>
                </c:pt>
                <c:pt idx="35779">
                  <c:v>1996.14</c:v>
                </c:pt>
                <c:pt idx="35780">
                  <c:v>1712.55</c:v>
                </c:pt>
                <c:pt idx="35781">
                  <c:v>2373.19</c:v>
                </c:pt>
                <c:pt idx="35782">
                  <c:v>2697.57</c:v>
                </c:pt>
                <c:pt idx="35783">
                  <c:v>1900.96</c:v>
                </c:pt>
                <c:pt idx="35784">
                  <c:v>1728.56</c:v>
                </c:pt>
                <c:pt idx="35785">
                  <c:v>2357.02</c:v>
                </c:pt>
                <c:pt idx="35786">
                  <c:v>2320.94</c:v>
                </c:pt>
                <c:pt idx="35787">
                  <c:v>1585.29</c:v>
                </c:pt>
                <c:pt idx="35788">
                  <c:v>1694.81</c:v>
                </c:pt>
                <c:pt idx="35789">
                  <c:v>2141.75</c:v>
                </c:pt>
                <c:pt idx="35790">
                  <c:v>1887.02</c:v>
                </c:pt>
                <c:pt idx="35791">
                  <c:v>2994.59</c:v>
                </c:pt>
                <c:pt idx="35792">
                  <c:v>2208.46</c:v>
                </c:pt>
                <c:pt idx="35793">
                  <c:v>1618.46</c:v>
                </c:pt>
                <c:pt idx="35794">
                  <c:v>2079.61</c:v>
                </c:pt>
                <c:pt idx="35795">
                  <c:v>2429.91</c:v>
                </c:pt>
                <c:pt idx="35796">
                  <c:v>2006.03</c:v>
                </c:pt>
                <c:pt idx="35797">
                  <c:v>2204.79</c:v>
                </c:pt>
                <c:pt idx="35798">
                  <c:v>1700.36</c:v>
                </c:pt>
                <c:pt idx="35799">
                  <c:v>1821.43</c:v>
                </c:pt>
                <c:pt idx="35800">
                  <c:v>1696.92</c:v>
                </c:pt>
                <c:pt idx="35801">
                  <c:v>1720.85</c:v>
                </c:pt>
                <c:pt idx="35802">
                  <c:v>2785.59</c:v>
                </c:pt>
                <c:pt idx="35803">
                  <c:v>1771.61</c:v>
                </c:pt>
                <c:pt idx="35804">
                  <c:v>1881.53</c:v>
                </c:pt>
                <c:pt idx="35805">
                  <c:v>1823.11</c:v>
                </c:pt>
                <c:pt idx="35806">
                  <c:v>1924.58</c:v>
                </c:pt>
                <c:pt idx="35807">
                  <c:v>1828.67</c:v>
                </c:pt>
                <c:pt idx="35808">
                  <c:v>2207.34</c:v>
                </c:pt>
                <c:pt idx="35809">
                  <c:v>2268.2199999999998</c:v>
                </c:pt>
                <c:pt idx="35810">
                  <c:v>3608.43</c:v>
                </c:pt>
                <c:pt idx="35811">
                  <c:v>2718.28</c:v>
                </c:pt>
                <c:pt idx="35812">
                  <c:v>1649.7</c:v>
                </c:pt>
                <c:pt idx="35813">
                  <c:v>1634.12</c:v>
                </c:pt>
                <c:pt idx="35814">
                  <c:v>1914.67</c:v>
                </c:pt>
                <c:pt idx="35815">
                  <c:v>1937.24</c:v>
                </c:pt>
                <c:pt idx="35816">
                  <c:v>1799.94</c:v>
                </c:pt>
                <c:pt idx="35817">
                  <c:v>2481.4299999999998</c:v>
                </c:pt>
                <c:pt idx="35818">
                  <c:v>1848.42</c:v>
                </c:pt>
                <c:pt idx="35819">
                  <c:v>2197.27</c:v>
                </c:pt>
                <c:pt idx="35820">
                  <c:v>1905.94</c:v>
                </c:pt>
                <c:pt idx="35821">
                  <c:v>2074.69</c:v>
                </c:pt>
                <c:pt idx="35822">
                  <c:v>2211.52</c:v>
                </c:pt>
                <c:pt idx="35823">
                  <c:v>2270.17</c:v>
                </c:pt>
                <c:pt idx="35824">
                  <c:v>1836.65</c:v>
                </c:pt>
                <c:pt idx="35825">
                  <c:v>2060.3200000000002</c:v>
                </c:pt>
                <c:pt idx="35826">
                  <c:v>2117.11</c:v>
                </c:pt>
                <c:pt idx="35827">
                  <c:v>1668.29</c:v>
                </c:pt>
                <c:pt idx="35828">
                  <c:v>2185.48</c:v>
                </c:pt>
                <c:pt idx="35829">
                  <c:v>2365.12</c:v>
                </c:pt>
                <c:pt idx="35830">
                  <c:v>1524.69</c:v>
                </c:pt>
                <c:pt idx="35831">
                  <c:v>1617.31</c:v>
                </c:pt>
                <c:pt idx="35832">
                  <c:v>4213.9399999999996</c:v>
                </c:pt>
                <c:pt idx="35833">
                  <c:v>2934.04</c:v>
                </c:pt>
                <c:pt idx="35834">
                  <c:v>2801.56</c:v>
                </c:pt>
                <c:pt idx="35835">
                  <c:v>2246.8000000000002</c:v>
                </c:pt>
                <c:pt idx="35836">
                  <c:v>1604.81</c:v>
                </c:pt>
                <c:pt idx="35837">
                  <c:v>2042.8</c:v>
                </c:pt>
                <c:pt idx="35838">
                  <c:v>2399.5</c:v>
                </c:pt>
                <c:pt idx="35839">
                  <c:v>1913.15</c:v>
                </c:pt>
                <c:pt idx="35840">
                  <c:v>2087.54</c:v>
                </c:pt>
                <c:pt idx="35841">
                  <c:v>1745.94</c:v>
                </c:pt>
                <c:pt idx="35842">
                  <c:v>2286.65</c:v>
                </c:pt>
                <c:pt idx="35843">
                  <c:v>2136.8000000000002</c:v>
                </c:pt>
                <c:pt idx="35844">
                  <c:v>2193.9899999999998</c:v>
                </c:pt>
                <c:pt idx="35845">
                  <c:v>2418.1799999999998</c:v>
                </c:pt>
                <c:pt idx="35846">
                  <c:v>2154.1799999999998</c:v>
                </c:pt>
                <c:pt idx="35847">
                  <c:v>2067.77</c:v>
                </c:pt>
                <c:pt idx="35848">
                  <c:v>2124.89</c:v>
                </c:pt>
                <c:pt idx="35849">
                  <c:v>1644.08</c:v>
                </c:pt>
                <c:pt idx="35850">
                  <c:v>1619.72</c:v>
                </c:pt>
                <c:pt idx="35851">
                  <c:v>1768.1</c:v>
                </c:pt>
                <c:pt idx="35852">
                  <c:v>1696.32</c:v>
                </c:pt>
                <c:pt idx="35853">
                  <c:v>2216.12</c:v>
                </c:pt>
                <c:pt idx="35854">
                  <c:v>2194.35</c:v>
                </c:pt>
                <c:pt idx="35855">
                  <c:v>1940.48</c:v>
                </c:pt>
                <c:pt idx="35856">
                  <c:v>1694.25</c:v>
                </c:pt>
                <c:pt idx="35857">
                  <c:v>2075.6</c:v>
                </c:pt>
                <c:pt idx="35858">
                  <c:v>1937.59</c:v>
                </c:pt>
                <c:pt idx="35859">
                  <c:v>1691.77</c:v>
                </c:pt>
                <c:pt idx="35860">
                  <c:v>1739.07</c:v>
                </c:pt>
                <c:pt idx="35861">
                  <c:v>1880.73</c:v>
                </c:pt>
                <c:pt idx="35862">
                  <c:v>1918.63</c:v>
                </c:pt>
                <c:pt idx="35863">
                  <c:v>2412.91</c:v>
                </c:pt>
                <c:pt idx="35864">
                  <c:v>1966.48</c:v>
                </c:pt>
                <c:pt idx="35865">
                  <c:v>2143.41</c:v>
                </c:pt>
                <c:pt idx="35866">
                  <c:v>1999.62</c:v>
                </c:pt>
                <c:pt idx="35867">
                  <c:v>2139.61</c:v>
                </c:pt>
                <c:pt idx="35868">
                  <c:v>2640.59</c:v>
                </c:pt>
                <c:pt idx="35869">
                  <c:v>2086.3000000000002</c:v>
                </c:pt>
                <c:pt idx="35870">
                  <c:v>1706.04</c:v>
                </c:pt>
                <c:pt idx="35871">
                  <c:v>1718.22</c:v>
                </c:pt>
                <c:pt idx="35872">
                  <c:v>2080.67</c:v>
                </c:pt>
                <c:pt idx="35873">
                  <c:v>2212.58</c:v>
                </c:pt>
                <c:pt idx="35874">
                  <c:v>1588.88</c:v>
                </c:pt>
                <c:pt idx="35875">
                  <c:v>1777.33</c:v>
                </c:pt>
                <c:pt idx="35876">
                  <c:v>1945.01</c:v>
                </c:pt>
                <c:pt idx="35877">
                  <c:v>1733.9</c:v>
                </c:pt>
                <c:pt idx="35878">
                  <c:v>2337.86</c:v>
                </c:pt>
                <c:pt idx="35879">
                  <c:v>3165.08</c:v>
                </c:pt>
                <c:pt idx="35880">
                  <c:v>1681.49</c:v>
                </c:pt>
                <c:pt idx="35881">
                  <c:v>1795.54</c:v>
                </c:pt>
                <c:pt idx="35882">
                  <c:v>1806.96</c:v>
                </c:pt>
                <c:pt idx="35883">
                  <c:v>2130.9299999999998</c:v>
                </c:pt>
                <c:pt idx="35884">
                  <c:v>2412.33</c:v>
                </c:pt>
                <c:pt idx="35885">
                  <c:v>1630.94</c:v>
                </c:pt>
                <c:pt idx="35886">
                  <c:v>1743.59</c:v>
                </c:pt>
                <c:pt idx="35887">
                  <c:v>1953.15</c:v>
                </c:pt>
                <c:pt idx="35888">
                  <c:v>3002.41</c:v>
                </c:pt>
                <c:pt idx="35889">
                  <c:v>1733.85</c:v>
                </c:pt>
                <c:pt idx="35890">
                  <c:v>2190.79</c:v>
                </c:pt>
                <c:pt idx="35891">
                  <c:v>1346.02</c:v>
                </c:pt>
                <c:pt idx="35892">
                  <c:v>2288.16</c:v>
                </c:pt>
                <c:pt idx="35893">
                  <c:v>1990.89</c:v>
                </c:pt>
                <c:pt idx="35894">
                  <c:v>1987.91</c:v>
                </c:pt>
                <c:pt idx="35895">
                  <c:v>2260.91</c:v>
                </c:pt>
                <c:pt idx="35896">
                  <c:v>1680.38</c:v>
                </c:pt>
                <c:pt idx="35897">
                  <c:v>2104.6999999999998</c:v>
                </c:pt>
                <c:pt idx="35898">
                  <c:v>2014.57</c:v>
                </c:pt>
                <c:pt idx="35899">
                  <c:v>1787.55</c:v>
                </c:pt>
                <c:pt idx="35900">
                  <c:v>1674.69</c:v>
                </c:pt>
                <c:pt idx="35901">
                  <c:v>1518.12</c:v>
                </c:pt>
                <c:pt idx="35902">
                  <c:v>1480.55</c:v>
                </c:pt>
                <c:pt idx="35903">
                  <c:v>1576.92</c:v>
                </c:pt>
                <c:pt idx="35904">
                  <c:v>1735.98</c:v>
                </c:pt>
                <c:pt idx="35905">
                  <c:v>1871.86</c:v>
                </c:pt>
                <c:pt idx="35906">
                  <c:v>2331.5100000000002</c:v>
                </c:pt>
                <c:pt idx="35907">
                  <c:v>1972.83</c:v>
                </c:pt>
                <c:pt idx="35908">
                  <c:v>1971.69</c:v>
                </c:pt>
                <c:pt idx="35909">
                  <c:v>2261.1799999999998</c:v>
                </c:pt>
                <c:pt idx="35910">
                  <c:v>1949.49</c:v>
                </c:pt>
                <c:pt idx="35911">
                  <c:v>1461.74</c:v>
                </c:pt>
                <c:pt idx="35912">
                  <c:v>2088.27</c:v>
                </c:pt>
                <c:pt idx="35913">
                  <c:v>1955.82</c:v>
                </c:pt>
                <c:pt idx="35914">
                  <c:v>1851.17</c:v>
                </c:pt>
                <c:pt idx="35915">
                  <c:v>1274.4000000000001</c:v>
                </c:pt>
                <c:pt idx="35916">
                  <c:v>2142.59</c:v>
                </c:pt>
                <c:pt idx="35917">
                  <c:v>1773.61</c:v>
                </c:pt>
                <c:pt idx="35918">
                  <c:v>1341.54</c:v>
                </c:pt>
                <c:pt idx="35919">
                  <c:v>1771.21</c:v>
                </c:pt>
                <c:pt idx="35920">
                  <c:v>1637.15</c:v>
                </c:pt>
                <c:pt idx="35921">
                  <c:v>1839.5</c:v>
                </c:pt>
                <c:pt idx="35922">
                  <c:v>1682.71</c:v>
                </c:pt>
                <c:pt idx="35923">
                  <c:v>1808.13</c:v>
                </c:pt>
                <c:pt idx="35924">
                  <c:v>1753.72</c:v>
                </c:pt>
                <c:pt idx="35925">
                  <c:v>1681.76</c:v>
                </c:pt>
                <c:pt idx="35926">
                  <c:v>1841</c:v>
                </c:pt>
                <c:pt idx="35927">
                  <c:v>2098.94</c:v>
                </c:pt>
                <c:pt idx="35928">
                  <c:v>1986.03</c:v>
                </c:pt>
                <c:pt idx="35929">
                  <c:v>2047.71</c:v>
                </c:pt>
                <c:pt idx="35930">
                  <c:v>1883.73</c:v>
                </c:pt>
                <c:pt idx="35931">
                  <c:v>1687.88</c:v>
                </c:pt>
                <c:pt idx="35932">
                  <c:v>1749.05</c:v>
                </c:pt>
                <c:pt idx="35933">
                  <c:v>2530.13</c:v>
                </c:pt>
                <c:pt idx="35934">
                  <c:v>1905.76</c:v>
                </c:pt>
                <c:pt idx="35935">
                  <c:v>2401.5500000000002</c:v>
                </c:pt>
                <c:pt idx="35936">
                  <c:v>3066.49</c:v>
                </c:pt>
                <c:pt idx="35937">
                  <c:v>1996.78</c:v>
                </c:pt>
                <c:pt idx="35938">
                  <c:v>2039.96</c:v>
                </c:pt>
                <c:pt idx="35939">
                  <c:v>1724.07</c:v>
                </c:pt>
                <c:pt idx="35940">
                  <c:v>2353.84</c:v>
                </c:pt>
                <c:pt idx="35941">
                  <c:v>1561.36</c:v>
                </c:pt>
                <c:pt idx="35942">
                  <c:v>1542.37</c:v>
                </c:pt>
                <c:pt idx="35943">
                  <c:v>2108.1</c:v>
                </c:pt>
                <c:pt idx="35944">
                  <c:v>1704.04</c:v>
                </c:pt>
                <c:pt idx="35945">
                  <c:v>2836.57</c:v>
                </c:pt>
                <c:pt idx="35946">
                  <c:v>1535.75</c:v>
                </c:pt>
                <c:pt idx="35947">
                  <c:v>1738.05</c:v>
                </c:pt>
                <c:pt idx="35948">
                  <c:v>2011.57</c:v>
                </c:pt>
                <c:pt idx="35949">
                  <c:v>1873.15</c:v>
                </c:pt>
                <c:pt idx="35950">
                  <c:v>1841.09</c:v>
                </c:pt>
                <c:pt idx="35951">
                  <c:v>1935.21</c:v>
                </c:pt>
                <c:pt idx="35952">
                  <c:v>2078.62</c:v>
                </c:pt>
                <c:pt idx="35953">
                  <c:v>2353.9899999999998</c:v>
                </c:pt>
                <c:pt idx="35954">
                  <c:v>1406.14</c:v>
                </c:pt>
                <c:pt idx="35955">
                  <c:v>1938.35</c:v>
                </c:pt>
                <c:pt idx="35956">
                  <c:v>2172.0500000000002</c:v>
                </c:pt>
                <c:pt idx="35957">
                  <c:v>2124.91</c:v>
                </c:pt>
                <c:pt idx="35958">
                  <c:v>2233.4299999999998</c:v>
                </c:pt>
                <c:pt idx="35959">
                  <c:v>2128.42</c:v>
                </c:pt>
                <c:pt idx="35960">
                  <c:v>1717.58</c:v>
                </c:pt>
                <c:pt idx="35961">
                  <c:v>1997.73</c:v>
                </c:pt>
                <c:pt idx="35962">
                  <c:v>1888.76</c:v>
                </c:pt>
                <c:pt idx="35963">
                  <c:v>1876.14</c:v>
                </c:pt>
                <c:pt idx="35964">
                  <c:v>1811.22</c:v>
                </c:pt>
                <c:pt idx="35965">
                  <c:v>1622.06</c:v>
                </c:pt>
                <c:pt idx="35966">
                  <c:v>2084.42</c:v>
                </c:pt>
                <c:pt idx="35967">
                  <c:v>2413.25</c:v>
                </c:pt>
                <c:pt idx="35968">
                  <c:v>1768.8</c:v>
                </c:pt>
                <c:pt idx="35969">
                  <c:v>2450.4499999999998</c:v>
                </c:pt>
                <c:pt idx="35970">
                  <c:v>1720.49</c:v>
                </c:pt>
                <c:pt idx="35971">
                  <c:v>1748.38</c:v>
                </c:pt>
                <c:pt idx="35972">
                  <c:v>1746.62</c:v>
                </c:pt>
                <c:pt idx="35973">
                  <c:v>1602.64</c:v>
                </c:pt>
                <c:pt idx="35974">
                  <c:v>1676.97</c:v>
                </c:pt>
                <c:pt idx="35975">
                  <c:v>1657.85</c:v>
                </c:pt>
                <c:pt idx="35976">
                  <c:v>2153.38</c:v>
                </c:pt>
                <c:pt idx="35977">
                  <c:v>1484.96</c:v>
                </c:pt>
                <c:pt idx="35978">
                  <c:v>1643.72</c:v>
                </c:pt>
                <c:pt idx="35979">
                  <c:v>1620.05</c:v>
                </c:pt>
                <c:pt idx="35980">
                  <c:v>1909.29</c:v>
                </c:pt>
                <c:pt idx="35981">
                  <c:v>1608.1</c:v>
                </c:pt>
                <c:pt idx="35982">
                  <c:v>2051.1799999999998</c:v>
                </c:pt>
                <c:pt idx="35983">
                  <c:v>2229.75</c:v>
                </c:pt>
                <c:pt idx="35984">
                  <c:v>1951.31</c:v>
                </c:pt>
                <c:pt idx="35985">
                  <c:v>1699.01</c:v>
                </c:pt>
                <c:pt idx="35986">
                  <c:v>2043.87</c:v>
                </c:pt>
                <c:pt idx="35987">
                  <c:v>1602.72</c:v>
                </c:pt>
                <c:pt idx="35988">
                  <c:v>1699.2</c:v>
                </c:pt>
                <c:pt idx="35989">
                  <c:v>2185.8200000000002</c:v>
                </c:pt>
                <c:pt idx="35990">
                  <c:v>2409.77</c:v>
                </c:pt>
                <c:pt idx="35991">
                  <c:v>977.16</c:v>
                </c:pt>
                <c:pt idx="35992">
                  <c:v>1828.02</c:v>
                </c:pt>
                <c:pt idx="35993">
                  <c:v>1412.48</c:v>
                </c:pt>
                <c:pt idx="35994">
                  <c:v>1818.7</c:v>
                </c:pt>
                <c:pt idx="35995">
                  <c:v>1585.75</c:v>
                </c:pt>
                <c:pt idx="35996">
                  <c:v>1942.59</c:v>
                </c:pt>
                <c:pt idx="35997">
                  <c:v>1665.37</c:v>
                </c:pt>
                <c:pt idx="35998">
                  <c:v>1551.36</c:v>
                </c:pt>
                <c:pt idx="35999">
                  <c:v>1799.71</c:v>
                </c:pt>
                <c:pt idx="36000">
                  <c:v>2361.73</c:v>
                </c:pt>
                <c:pt idx="36001">
                  <c:v>1994.6</c:v>
                </c:pt>
                <c:pt idx="36002">
                  <c:v>1749.37</c:v>
                </c:pt>
                <c:pt idx="36003">
                  <c:v>1724.62</c:v>
                </c:pt>
                <c:pt idx="36004">
                  <c:v>1987.65</c:v>
                </c:pt>
                <c:pt idx="36005">
                  <c:v>2110.2199999999998</c:v>
                </c:pt>
                <c:pt idx="36006">
                  <c:v>1990.58</c:v>
                </c:pt>
                <c:pt idx="36007">
                  <c:v>1653.08</c:v>
                </c:pt>
                <c:pt idx="36008">
                  <c:v>1832.09</c:v>
                </c:pt>
                <c:pt idx="36009">
                  <c:v>2219.17</c:v>
                </c:pt>
                <c:pt idx="36010">
                  <c:v>1568.14</c:v>
                </c:pt>
                <c:pt idx="36011">
                  <c:v>2065</c:v>
                </c:pt>
                <c:pt idx="36012">
                  <c:v>1646.4</c:v>
                </c:pt>
                <c:pt idx="36013">
                  <c:v>1844.71</c:v>
                </c:pt>
                <c:pt idx="36014">
                  <c:v>2421.81</c:v>
                </c:pt>
                <c:pt idx="36015">
                  <c:v>2048.9499999999998</c:v>
                </c:pt>
                <c:pt idx="36016">
                  <c:v>2374.46</c:v>
                </c:pt>
                <c:pt idx="36017">
                  <c:v>1531.14</c:v>
                </c:pt>
                <c:pt idx="36018">
                  <c:v>1979.41</c:v>
                </c:pt>
                <c:pt idx="36019">
                  <c:v>2118.2800000000002</c:v>
                </c:pt>
                <c:pt idx="36020">
                  <c:v>2124.4699999999998</c:v>
                </c:pt>
                <c:pt idx="36021">
                  <c:v>2935.63</c:v>
                </c:pt>
                <c:pt idx="36022">
                  <c:v>3794.03</c:v>
                </c:pt>
                <c:pt idx="36023">
                  <c:v>2811.99</c:v>
                </c:pt>
                <c:pt idx="36024">
                  <c:v>1425.19</c:v>
                </c:pt>
                <c:pt idx="36025">
                  <c:v>1464.43</c:v>
                </c:pt>
                <c:pt idx="36026">
                  <c:v>1769.27</c:v>
                </c:pt>
                <c:pt idx="36027">
                  <c:v>2050.6999999999998</c:v>
                </c:pt>
                <c:pt idx="36028">
                  <c:v>1777.71</c:v>
                </c:pt>
                <c:pt idx="36029">
                  <c:v>1644.87</c:v>
                </c:pt>
                <c:pt idx="36030">
                  <c:v>1747.5</c:v>
                </c:pt>
                <c:pt idx="36031">
                  <c:v>1829.33</c:v>
                </c:pt>
                <c:pt idx="36032">
                  <c:v>1428.21</c:v>
                </c:pt>
                <c:pt idx="36033">
                  <c:v>2004.8</c:v>
                </c:pt>
                <c:pt idx="36034">
                  <c:v>1749.09</c:v>
                </c:pt>
                <c:pt idx="36035">
                  <c:v>1610.18</c:v>
                </c:pt>
                <c:pt idx="36036">
                  <c:v>1851.46</c:v>
                </c:pt>
                <c:pt idx="36037">
                  <c:v>1626.56</c:v>
                </c:pt>
                <c:pt idx="36038">
                  <c:v>2543.75</c:v>
                </c:pt>
                <c:pt idx="36039">
                  <c:v>3096.49</c:v>
                </c:pt>
                <c:pt idx="36040">
                  <c:v>2318.89</c:v>
                </c:pt>
                <c:pt idx="36041">
                  <c:v>1619.98</c:v>
                </c:pt>
                <c:pt idx="36042">
                  <c:v>2732.47</c:v>
                </c:pt>
                <c:pt idx="36043">
                  <c:v>2016.75</c:v>
                </c:pt>
                <c:pt idx="36044">
                  <c:v>1357.09</c:v>
                </c:pt>
                <c:pt idx="36045">
                  <c:v>2036.23</c:v>
                </c:pt>
                <c:pt idx="36046">
                  <c:v>1581.84</c:v>
                </c:pt>
                <c:pt idx="36047">
                  <c:v>1932.05</c:v>
                </c:pt>
                <c:pt idx="36048">
                  <c:v>1566.23</c:v>
                </c:pt>
                <c:pt idx="36049">
                  <c:v>1615.24</c:v>
                </c:pt>
                <c:pt idx="36050">
                  <c:v>1397.12</c:v>
                </c:pt>
                <c:pt idx="36051">
                  <c:v>1835.21</c:v>
                </c:pt>
                <c:pt idx="36052">
                  <c:v>1727.7</c:v>
                </c:pt>
                <c:pt idx="36053">
                  <c:v>1823.38</c:v>
                </c:pt>
                <c:pt idx="36054">
                  <c:v>1607.65</c:v>
                </c:pt>
                <c:pt idx="36055">
                  <c:v>1471.51</c:v>
                </c:pt>
                <c:pt idx="36056">
                  <c:v>1543.37</c:v>
                </c:pt>
                <c:pt idx="36057">
                  <c:v>1832.38</c:v>
                </c:pt>
                <c:pt idx="36058">
                  <c:v>2240.52</c:v>
                </c:pt>
                <c:pt idx="36059">
                  <c:v>1542.82</c:v>
                </c:pt>
                <c:pt idx="36060">
                  <c:v>1862.47</c:v>
                </c:pt>
                <c:pt idx="36061">
                  <c:v>1887.27</c:v>
                </c:pt>
                <c:pt idx="36062">
                  <c:v>1789.05</c:v>
                </c:pt>
                <c:pt idx="36063">
                  <c:v>2057.9299999999998</c:v>
                </c:pt>
                <c:pt idx="36064">
                  <c:v>1832.32</c:v>
                </c:pt>
                <c:pt idx="36065">
                  <c:v>1805.98</c:v>
                </c:pt>
                <c:pt idx="36066">
                  <c:v>1944.52</c:v>
                </c:pt>
                <c:pt idx="36067">
                  <c:v>1946.62</c:v>
                </c:pt>
                <c:pt idx="36068">
                  <c:v>1541.5</c:v>
                </c:pt>
                <c:pt idx="36069">
                  <c:v>2302.5500000000002</c:v>
                </c:pt>
                <c:pt idx="36070">
                  <c:v>2187.88</c:v>
                </c:pt>
                <c:pt idx="36071">
                  <c:v>1909.36</c:v>
                </c:pt>
                <c:pt idx="36072">
                  <c:v>1739.25</c:v>
                </c:pt>
                <c:pt idx="36073">
                  <c:v>1826.15</c:v>
                </c:pt>
                <c:pt idx="36074">
                  <c:v>1590.65</c:v>
                </c:pt>
                <c:pt idx="36075">
                  <c:v>2017.19</c:v>
                </c:pt>
                <c:pt idx="36076">
                  <c:v>1772.28</c:v>
                </c:pt>
                <c:pt idx="36077">
                  <c:v>1679.44</c:v>
                </c:pt>
                <c:pt idx="36078">
                  <c:v>1410.25</c:v>
                </c:pt>
                <c:pt idx="36079">
                  <c:v>2394.23</c:v>
                </c:pt>
                <c:pt idx="36080">
                  <c:v>1720.54</c:v>
                </c:pt>
                <c:pt idx="36081">
                  <c:v>2622.2</c:v>
                </c:pt>
                <c:pt idx="36082">
                  <c:v>2947.48</c:v>
                </c:pt>
                <c:pt idx="36083">
                  <c:v>2499.61</c:v>
                </c:pt>
                <c:pt idx="36084">
                  <c:v>1736.81</c:v>
                </c:pt>
                <c:pt idx="36085">
                  <c:v>1724.78</c:v>
                </c:pt>
                <c:pt idx="36086">
                  <c:v>2089.88</c:v>
                </c:pt>
                <c:pt idx="36087">
                  <c:v>1915.5</c:v>
                </c:pt>
                <c:pt idx="36088">
                  <c:v>1875.69</c:v>
                </c:pt>
                <c:pt idx="36089">
                  <c:v>2048.21</c:v>
                </c:pt>
                <c:pt idx="36090">
                  <c:v>2602.7800000000002</c:v>
                </c:pt>
                <c:pt idx="36091">
                  <c:v>1769.51</c:v>
                </c:pt>
                <c:pt idx="36092">
                  <c:v>1965.71</c:v>
                </c:pt>
                <c:pt idx="36093">
                  <c:v>2321.2600000000002</c:v>
                </c:pt>
                <c:pt idx="36094">
                  <c:v>1534.26</c:v>
                </c:pt>
                <c:pt idx="36095">
                  <c:v>1683.58</c:v>
                </c:pt>
                <c:pt idx="36096">
                  <c:v>1754.77</c:v>
                </c:pt>
                <c:pt idx="36097">
                  <c:v>1866.68</c:v>
                </c:pt>
                <c:pt idx="36098">
                  <c:v>1792.52</c:v>
                </c:pt>
                <c:pt idx="36099">
                  <c:v>2063.89</c:v>
                </c:pt>
                <c:pt idx="36100">
                  <c:v>1651.31</c:v>
                </c:pt>
                <c:pt idx="36101">
                  <c:v>1953.92</c:v>
                </c:pt>
                <c:pt idx="36102">
                  <c:v>2176.7399999999998</c:v>
                </c:pt>
                <c:pt idx="36103">
                  <c:v>1961.84</c:v>
                </c:pt>
                <c:pt idx="36104">
                  <c:v>1955.3</c:v>
                </c:pt>
                <c:pt idx="36105">
                  <c:v>1886.92</c:v>
                </c:pt>
                <c:pt idx="36106">
                  <c:v>2055.25</c:v>
                </c:pt>
                <c:pt idx="36107">
                  <c:v>1816.81</c:v>
                </c:pt>
                <c:pt idx="36108">
                  <c:v>2482.14</c:v>
                </c:pt>
                <c:pt idx="36109">
                  <c:v>2159.7600000000002</c:v>
                </c:pt>
                <c:pt idx="36110">
                  <c:v>1960.23</c:v>
                </c:pt>
                <c:pt idx="36111">
                  <c:v>2647.24</c:v>
                </c:pt>
                <c:pt idx="36112">
                  <c:v>2115.86</c:v>
                </c:pt>
                <c:pt idx="36113">
                  <c:v>1553.16</c:v>
                </c:pt>
                <c:pt idx="36114">
                  <c:v>1628</c:v>
                </c:pt>
                <c:pt idx="36115">
                  <c:v>2479.0700000000002</c:v>
                </c:pt>
                <c:pt idx="36116">
                  <c:v>2210.7800000000002</c:v>
                </c:pt>
                <c:pt idx="36117">
                  <c:v>1950.76</c:v>
                </c:pt>
                <c:pt idx="36118">
                  <c:v>1748.3</c:v>
                </c:pt>
                <c:pt idx="36119">
                  <c:v>1646.23</c:v>
                </c:pt>
                <c:pt idx="36120">
                  <c:v>1813.44</c:v>
                </c:pt>
                <c:pt idx="36121">
                  <c:v>2117.37</c:v>
                </c:pt>
                <c:pt idx="36122">
                  <c:v>1629.03</c:v>
                </c:pt>
                <c:pt idx="36123">
                  <c:v>2141.5300000000002</c:v>
                </c:pt>
                <c:pt idx="36124">
                  <c:v>2381.42</c:v>
                </c:pt>
                <c:pt idx="36125">
                  <c:v>3091.6</c:v>
                </c:pt>
                <c:pt idx="36126">
                  <c:v>2221.23</c:v>
                </c:pt>
                <c:pt idx="36127">
                  <c:v>1900.6</c:v>
                </c:pt>
                <c:pt idx="36128">
                  <c:v>2082.0500000000002</c:v>
                </c:pt>
                <c:pt idx="36129">
                  <c:v>2763.1</c:v>
                </c:pt>
                <c:pt idx="36130">
                  <c:v>1791.74</c:v>
                </c:pt>
                <c:pt idx="36131">
                  <c:v>1338.02</c:v>
                </c:pt>
                <c:pt idx="36132">
                  <c:v>1794.34</c:v>
                </c:pt>
                <c:pt idx="36133">
                  <c:v>1866.8</c:v>
                </c:pt>
                <c:pt idx="36134">
                  <c:v>2022.89</c:v>
                </c:pt>
                <c:pt idx="36135">
                  <c:v>1743.55</c:v>
                </c:pt>
                <c:pt idx="36136">
                  <c:v>4095.36</c:v>
                </c:pt>
                <c:pt idx="36137">
                  <c:v>688.66</c:v>
                </c:pt>
                <c:pt idx="36138">
                  <c:v>1916.7</c:v>
                </c:pt>
                <c:pt idx="36139">
                  <c:v>2800.61</c:v>
                </c:pt>
                <c:pt idx="36140">
                  <c:v>1658.91</c:v>
                </c:pt>
                <c:pt idx="36141">
                  <c:v>1606.53</c:v>
                </c:pt>
                <c:pt idx="36142">
                  <c:v>1833.63</c:v>
                </c:pt>
                <c:pt idx="36143">
                  <c:v>1808.51</c:v>
                </c:pt>
                <c:pt idx="36144">
                  <c:v>2178.11</c:v>
                </c:pt>
                <c:pt idx="36145">
                  <c:v>2412.4</c:v>
                </c:pt>
                <c:pt idx="36146">
                  <c:v>1814.47</c:v>
                </c:pt>
                <c:pt idx="36147">
                  <c:v>1839.52</c:v>
                </c:pt>
                <c:pt idx="36148">
                  <c:v>2085.13</c:v>
                </c:pt>
                <c:pt idx="36149">
                  <c:v>2113.2800000000002</c:v>
                </c:pt>
                <c:pt idx="36150">
                  <c:v>1710.71</c:v>
                </c:pt>
                <c:pt idx="36151">
                  <c:v>3765.36</c:v>
                </c:pt>
                <c:pt idx="36152">
                  <c:v>2201.36</c:v>
                </c:pt>
                <c:pt idx="36153">
                  <c:v>1491.86</c:v>
                </c:pt>
                <c:pt idx="36154">
                  <c:v>1573.85</c:v>
                </c:pt>
                <c:pt idx="36155">
                  <c:v>2057.71</c:v>
                </c:pt>
                <c:pt idx="36156">
                  <c:v>1619.66</c:v>
                </c:pt>
                <c:pt idx="36157">
                  <c:v>2021.14</c:v>
                </c:pt>
                <c:pt idx="36158">
                  <c:v>2407.62</c:v>
                </c:pt>
                <c:pt idx="36159">
                  <c:v>1802.58</c:v>
                </c:pt>
                <c:pt idx="36160">
                  <c:v>1896.27</c:v>
                </c:pt>
                <c:pt idx="36161">
                  <c:v>1930.69</c:v>
                </c:pt>
                <c:pt idx="36162">
                  <c:v>2034.39</c:v>
                </c:pt>
                <c:pt idx="36163">
                  <c:v>1659.85</c:v>
                </c:pt>
                <c:pt idx="36164">
                  <c:v>2167.67</c:v>
                </c:pt>
                <c:pt idx="36165">
                  <c:v>1970.58</c:v>
                </c:pt>
                <c:pt idx="36166">
                  <c:v>1972.82</c:v>
                </c:pt>
                <c:pt idx="36167">
                  <c:v>1838.33</c:v>
                </c:pt>
                <c:pt idx="36168">
                  <c:v>1689.5</c:v>
                </c:pt>
                <c:pt idx="36169">
                  <c:v>2613.7199999999998</c:v>
                </c:pt>
                <c:pt idx="36170">
                  <c:v>2233.14</c:v>
                </c:pt>
                <c:pt idx="36171">
                  <c:v>1464.67</c:v>
                </c:pt>
                <c:pt idx="36172">
                  <c:v>1531.46</c:v>
                </c:pt>
                <c:pt idx="36173">
                  <c:v>2060.08</c:v>
                </c:pt>
                <c:pt idx="36174">
                  <c:v>1664.71</c:v>
                </c:pt>
                <c:pt idx="36175">
                  <c:v>2054.5100000000002</c:v>
                </c:pt>
                <c:pt idx="36176">
                  <c:v>1921.97</c:v>
                </c:pt>
                <c:pt idx="36177">
                  <c:v>1672.8</c:v>
                </c:pt>
                <c:pt idx="36178">
                  <c:v>1639.1</c:v>
                </c:pt>
                <c:pt idx="36179">
                  <c:v>1974.28</c:v>
                </c:pt>
                <c:pt idx="36180">
                  <c:v>1483.98</c:v>
                </c:pt>
                <c:pt idx="36181">
                  <c:v>1846.11</c:v>
                </c:pt>
                <c:pt idx="36182">
                  <c:v>1510.69</c:v>
                </c:pt>
                <c:pt idx="36183">
                  <c:v>1410.2</c:v>
                </c:pt>
                <c:pt idx="36184">
                  <c:v>2501.1</c:v>
                </c:pt>
                <c:pt idx="36185">
                  <c:v>1727.81</c:v>
                </c:pt>
                <c:pt idx="36186">
                  <c:v>1922.21</c:v>
                </c:pt>
                <c:pt idx="36187">
                  <c:v>1962.04</c:v>
                </c:pt>
                <c:pt idx="36188">
                  <c:v>1260.1099999999999</c:v>
                </c:pt>
                <c:pt idx="36189">
                  <c:v>5404.55</c:v>
                </c:pt>
                <c:pt idx="36190">
                  <c:v>1963.06</c:v>
                </c:pt>
                <c:pt idx="36191">
                  <c:v>1710.57</c:v>
                </c:pt>
                <c:pt idx="36192">
                  <c:v>2296.8000000000002</c:v>
                </c:pt>
                <c:pt idx="36193">
                  <c:v>2777.33</c:v>
                </c:pt>
                <c:pt idx="36194">
                  <c:v>1983.81</c:v>
                </c:pt>
                <c:pt idx="36195">
                  <c:v>2290.4699999999998</c:v>
                </c:pt>
                <c:pt idx="36196">
                  <c:v>1612.58</c:v>
                </c:pt>
                <c:pt idx="36197">
                  <c:v>2050.06</c:v>
                </c:pt>
                <c:pt idx="36198">
                  <c:v>1639.83</c:v>
                </c:pt>
                <c:pt idx="36199">
                  <c:v>1696.1</c:v>
                </c:pt>
                <c:pt idx="36200">
                  <c:v>1782.04</c:v>
                </c:pt>
                <c:pt idx="36201">
                  <c:v>1649.49</c:v>
                </c:pt>
                <c:pt idx="36202">
                  <c:v>1515.79</c:v>
                </c:pt>
                <c:pt idx="36203">
                  <c:v>2146.4299999999998</c:v>
                </c:pt>
                <c:pt idx="36204">
                  <c:v>2118.4</c:v>
                </c:pt>
                <c:pt idx="36205">
                  <c:v>2352.94</c:v>
                </c:pt>
                <c:pt idx="36206">
                  <c:v>1612.62</c:v>
                </c:pt>
                <c:pt idx="36207">
                  <c:v>1635.17</c:v>
                </c:pt>
                <c:pt idx="36208">
                  <c:v>2270.6</c:v>
                </c:pt>
                <c:pt idx="36209">
                  <c:v>1749.86</c:v>
                </c:pt>
                <c:pt idx="36210">
                  <c:v>1946.13</c:v>
                </c:pt>
                <c:pt idx="36211">
                  <c:v>1756.71</c:v>
                </c:pt>
                <c:pt idx="36212">
                  <c:v>1720.32</c:v>
                </c:pt>
                <c:pt idx="36213">
                  <c:v>1940.79</c:v>
                </c:pt>
                <c:pt idx="36214">
                  <c:v>1777.76</c:v>
                </c:pt>
                <c:pt idx="36215">
                  <c:v>1487.56</c:v>
                </c:pt>
                <c:pt idx="36216">
                  <c:v>1682.24</c:v>
                </c:pt>
                <c:pt idx="36217">
                  <c:v>2129.96</c:v>
                </c:pt>
                <c:pt idx="36218">
                  <c:v>1869.37</c:v>
                </c:pt>
                <c:pt idx="36219">
                  <c:v>1795.78</c:v>
                </c:pt>
                <c:pt idx="36220">
                  <c:v>1957.26</c:v>
                </c:pt>
                <c:pt idx="36221">
                  <c:v>1984.09</c:v>
                </c:pt>
                <c:pt idx="36222">
                  <c:v>1563.61</c:v>
                </c:pt>
                <c:pt idx="36223">
                  <c:v>2152.69</c:v>
                </c:pt>
                <c:pt idx="36224">
                  <c:v>2001.29</c:v>
                </c:pt>
                <c:pt idx="36225">
                  <c:v>1837.35</c:v>
                </c:pt>
                <c:pt idx="36226">
                  <c:v>1546.24</c:v>
                </c:pt>
                <c:pt idx="36227">
                  <c:v>1861.07</c:v>
                </c:pt>
                <c:pt idx="36228">
                  <c:v>1773.55</c:v>
                </c:pt>
                <c:pt idx="36229">
                  <c:v>1526.44</c:v>
                </c:pt>
                <c:pt idx="36230">
                  <c:v>2105.59</c:v>
                </c:pt>
                <c:pt idx="36231">
                  <c:v>1780.68</c:v>
                </c:pt>
                <c:pt idx="36232">
                  <c:v>1865</c:v>
                </c:pt>
                <c:pt idx="36233">
                  <c:v>2040.88</c:v>
                </c:pt>
                <c:pt idx="36234">
                  <c:v>2137.86</c:v>
                </c:pt>
                <c:pt idx="36235">
                  <c:v>1664.87</c:v>
                </c:pt>
                <c:pt idx="36236">
                  <c:v>1792.41</c:v>
                </c:pt>
                <c:pt idx="36237">
                  <c:v>1740.21</c:v>
                </c:pt>
                <c:pt idx="36238">
                  <c:v>1817.7</c:v>
                </c:pt>
                <c:pt idx="36239">
                  <c:v>1852.93</c:v>
                </c:pt>
                <c:pt idx="36240">
                  <c:v>1793.1</c:v>
                </c:pt>
                <c:pt idx="36241">
                  <c:v>1917.72</c:v>
                </c:pt>
                <c:pt idx="36242">
                  <c:v>1763.45</c:v>
                </c:pt>
                <c:pt idx="36243">
                  <c:v>2067.33</c:v>
                </c:pt>
                <c:pt idx="36244">
                  <c:v>2157.61</c:v>
                </c:pt>
                <c:pt idx="36245">
                  <c:v>1431.42</c:v>
                </c:pt>
                <c:pt idx="36246">
                  <c:v>2208.81</c:v>
                </c:pt>
                <c:pt idx="36247">
                  <c:v>1779.32</c:v>
                </c:pt>
                <c:pt idx="36248">
                  <c:v>1711.18</c:v>
                </c:pt>
                <c:pt idx="36249">
                  <c:v>1956.76</c:v>
                </c:pt>
                <c:pt idx="36250">
                  <c:v>1792.26</c:v>
                </c:pt>
                <c:pt idx="36251">
                  <c:v>1883.82</c:v>
                </c:pt>
                <c:pt idx="36252">
                  <c:v>4055.32</c:v>
                </c:pt>
                <c:pt idx="36253">
                  <c:v>2809.02</c:v>
                </c:pt>
                <c:pt idx="36254">
                  <c:v>5870.83</c:v>
                </c:pt>
                <c:pt idx="36255">
                  <c:v>3242.29</c:v>
                </c:pt>
                <c:pt idx="36256">
                  <c:v>3755.76</c:v>
                </c:pt>
                <c:pt idx="36257">
                  <c:v>3452.01</c:v>
                </c:pt>
                <c:pt idx="36258">
                  <c:v>2404.94</c:v>
                </c:pt>
                <c:pt idx="36259">
                  <c:v>2592.15</c:v>
                </c:pt>
                <c:pt idx="36260">
                  <c:v>2175.81</c:v>
                </c:pt>
                <c:pt idx="36261">
                  <c:v>1931.24</c:v>
                </c:pt>
                <c:pt idx="36262">
                  <c:v>2637.36</c:v>
                </c:pt>
                <c:pt idx="36263">
                  <c:v>2038.27</c:v>
                </c:pt>
                <c:pt idx="36264">
                  <c:v>1498.38</c:v>
                </c:pt>
                <c:pt idx="36265">
                  <c:v>1938.57</c:v>
                </c:pt>
                <c:pt idx="36266">
                  <c:v>2175.2399999999998</c:v>
                </c:pt>
                <c:pt idx="36267">
                  <c:v>2404.88</c:v>
                </c:pt>
                <c:pt idx="36268">
                  <c:v>2407.8000000000002</c:v>
                </c:pt>
                <c:pt idx="36269">
                  <c:v>1825.96</c:v>
                </c:pt>
                <c:pt idx="36270">
                  <c:v>2901.64</c:v>
                </c:pt>
                <c:pt idx="36271">
                  <c:v>2347.19</c:v>
                </c:pt>
                <c:pt idx="36272">
                  <c:v>2344.96</c:v>
                </c:pt>
                <c:pt idx="36273">
                  <c:v>2491.5100000000002</c:v>
                </c:pt>
                <c:pt idx="36274">
                  <c:v>2906.72</c:v>
                </c:pt>
                <c:pt idx="36275">
                  <c:v>2040.18</c:v>
                </c:pt>
                <c:pt idx="36276">
                  <c:v>2478.09</c:v>
                </c:pt>
                <c:pt idx="36277">
                  <c:v>1993.16</c:v>
                </c:pt>
                <c:pt idx="36278">
                  <c:v>2119.13</c:v>
                </c:pt>
                <c:pt idx="36279">
                  <c:v>2396.4699999999998</c:v>
                </c:pt>
                <c:pt idx="36280">
                  <c:v>2514.1999999999998</c:v>
                </c:pt>
                <c:pt idx="36281">
                  <c:v>2364.5300000000002</c:v>
                </c:pt>
                <c:pt idx="36282">
                  <c:v>2267.3200000000002</c:v>
                </c:pt>
                <c:pt idx="36283">
                  <c:v>2006.72</c:v>
                </c:pt>
                <c:pt idx="36284">
                  <c:v>1994.58</c:v>
                </c:pt>
                <c:pt idx="36285">
                  <c:v>2514.9299999999998</c:v>
                </c:pt>
                <c:pt idx="36286">
                  <c:v>3249.21</c:v>
                </c:pt>
                <c:pt idx="36287">
                  <c:v>2741.47</c:v>
                </c:pt>
                <c:pt idx="36288">
                  <c:v>2032.05</c:v>
                </c:pt>
                <c:pt idx="36289">
                  <c:v>3064.64</c:v>
                </c:pt>
                <c:pt idx="36290">
                  <c:v>2431.13</c:v>
                </c:pt>
                <c:pt idx="36291">
                  <c:v>2233.94</c:v>
                </c:pt>
                <c:pt idx="36292">
                  <c:v>2023.35</c:v>
                </c:pt>
                <c:pt idx="36293">
                  <c:v>2482.73</c:v>
                </c:pt>
                <c:pt idx="36294">
                  <c:v>2359.21</c:v>
                </c:pt>
                <c:pt idx="36295">
                  <c:v>2335.37</c:v>
                </c:pt>
                <c:pt idx="36296">
                  <c:v>1927.33</c:v>
                </c:pt>
                <c:pt idx="36297">
                  <c:v>1680.06</c:v>
                </c:pt>
                <c:pt idx="36298">
                  <c:v>2122.54</c:v>
                </c:pt>
                <c:pt idx="36299">
                  <c:v>2335.8000000000002</c:v>
                </c:pt>
                <c:pt idx="36300">
                  <c:v>2119.62</c:v>
                </c:pt>
                <c:pt idx="36301">
                  <c:v>3113.03</c:v>
                </c:pt>
                <c:pt idx="36302">
                  <c:v>3123.73</c:v>
                </c:pt>
                <c:pt idx="36303">
                  <c:v>1924.57</c:v>
                </c:pt>
                <c:pt idx="36304">
                  <c:v>2401.4499999999998</c:v>
                </c:pt>
                <c:pt idx="36305">
                  <c:v>1812.97</c:v>
                </c:pt>
                <c:pt idx="36306">
                  <c:v>2392.46</c:v>
                </c:pt>
                <c:pt idx="36307">
                  <c:v>1891.99</c:v>
                </c:pt>
                <c:pt idx="36308">
                  <c:v>2581.19</c:v>
                </c:pt>
                <c:pt idx="36309">
                  <c:v>1563.62</c:v>
                </c:pt>
                <c:pt idx="36310">
                  <c:v>1677.77</c:v>
                </c:pt>
                <c:pt idx="36311">
                  <c:v>2325.86</c:v>
                </c:pt>
                <c:pt idx="36312">
                  <c:v>2623.81</c:v>
                </c:pt>
                <c:pt idx="36313">
                  <c:v>1860.75</c:v>
                </c:pt>
                <c:pt idx="36314">
                  <c:v>2861</c:v>
                </c:pt>
                <c:pt idx="36315">
                  <c:v>1747.82</c:v>
                </c:pt>
                <c:pt idx="36316">
                  <c:v>1880.95</c:v>
                </c:pt>
                <c:pt idx="36317">
                  <c:v>1912.29</c:v>
                </c:pt>
                <c:pt idx="36318">
                  <c:v>2265.44</c:v>
                </c:pt>
                <c:pt idx="36319">
                  <c:v>2068.25</c:v>
                </c:pt>
                <c:pt idx="36320">
                  <c:v>2135.8200000000002</c:v>
                </c:pt>
                <c:pt idx="36321">
                  <c:v>1900.26</c:v>
                </c:pt>
                <c:pt idx="36322">
                  <c:v>1858.15</c:v>
                </c:pt>
                <c:pt idx="36323">
                  <c:v>1870.46</c:v>
                </c:pt>
                <c:pt idx="36324">
                  <c:v>1863.38</c:v>
                </c:pt>
                <c:pt idx="36325">
                  <c:v>1611.14</c:v>
                </c:pt>
                <c:pt idx="36326">
                  <c:v>1850.59</c:v>
                </c:pt>
                <c:pt idx="36327">
                  <c:v>1938.17</c:v>
                </c:pt>
                <c:pt idx="36328">
                  <c:v>1596.01</c:v>
                </c:pt>
                <c:pt idx="36329">
                  <c:v>2430.0100000000002</c:v>
                </c:pt>
                <c:pt idx="36330">
                  <c:v>3695.09</c:v>
                </c:pt>
                <c:pt idx="36331">
                  <c:v>2773.51</c:v>
                </c:pt>
                <c:pt idx="36332">
                  <c:v>2185.88</c:v>
                </c:pt>
                <c:pt idx="36333">
                  <c:v>2971.29</c:v>
                </c:pt>
                <c:pt idx="36334">
                  <c:v>2465.92</c:v>
                </c:pt>
                <c:pt idx="36335">
                  <c:v>1789.72</c:v>
                </c:pt>
                <c:pt idx="36336">
                  <c:v>1881.87</c:v>
                </c:pt>
                <c:pt idx="36337">
                  <c:v>2176.92</c:v>
                </c:pt>
                <c:pt idx="36338">
                  <c:v>2194.2800000000002</c:v>
                </c:pt>
                <c:pt idx="36339">
                  <c:v>2116.42</c:v>
                </c:pt>
                <c:pt idx="36340">
                  <c:v>3429.44</c:v>
                </c:pt>
                <c:pt idx="36341">
                  <c:v>2136.16</c:v>
                </c:pt>
                <c:pt idx="36342">
                  <c:v>1683.36</c:v>
                </c:pt>
                <c:pt idx="36343">
                  <c:v>2040.39</c:v>
                </c:pt>
                <c:pt idx="36344">
                  <c:v>2099.79</c:v>
                </c:pt>
                <c:pt idx="36345">
                  <c:v>2561.14</c:v>
                </c:pt>
                <c:pt idx="36346">
                  <c:v>2309.4699999999998</c:v>
                </c:pt>
                <c:pt idx="36347">
                  <c:v>2672.97</c:v>
                </c:pt>
                <c:pt idx="36348">
                  <c:v>1957.78</c:v>
                </c:pt>
                <c:pt idx="36349">
                  <c:v>2085.27</c:v>
                </c:pt>
                <c:pt idx="36350">
                  <c:v>2117.15</c:v>
                </c:pt>
                <c:pt idx="36351">
                  <c:v>2034.15</c:v>
                </c:pt>
                <c:pt idx="36352">
                  <c:v>2232.36</c:v>
                </c:pt>
                <c:pt idx="36353">
                  <c:v>1976.52</c:v>
                </c:pt>
                <c:pt idx="36354">
                  <c:v>1895.21</c:v>
                </c:pt>
                <c:pt idx="36355">
                  <c:v>2057.4699999999998</c:v>
                </c:pt>
                <c:pt idx="36356">
                  <c:v>1999.7</c:v>
                </c:pt>
                <c:pt idx="36357">
                  <c:v>1815.14</c:v>
                </c:pt>
                <c:pt idx="36358">
                  <c:v>3409.5</c:v>
                </c:pt>
                <c:pt idx="36359">
                  <c:v>1397.12</c:v>
                </c:pt>
                <c:pt idx="36360">
                  <c:v>1012.9</c:v>
                </c:pt>
                <c:pt idx="36361">
                  <c:v>1927.41</c:v>
                </c:pt>
                <c:pt idx="36362">
                  <c:v>1925.09</c:v>
                </c:pt>
                <c:pt idx="36363">
                  <c:v>2371.7399999999998</c:v>
                </c:pt>
                <c:pt idx="36364">
                  <c:v>2334.65</c:v>
                </c:pt>
                <c:pt idx="36365">
                  <c:v>2054.0100000000002</c:v>
                </c:pt>
                <c:pt idx="36366">
                  <c:v>5142.28</c:v>
                </c:pt>
                <c:pt idx="36367">
                  <c:v>2749</c:v>
                </c:pt>
                <c:pt idx="36368">
                  <c:v>4382.78</c:v>
                </c:pt>
                <c:pt idx="36369">
                  <c:v>2381.4</c:v>
                </c:pt>
                <c:pt idx="36370">
                  <c:v>2344.88</c:v>
                </c:pt>
                <c:pt idx="36371">
                  <c:v>2351.77</c:v>
                </c:pt>
                <c:pt idx="36372">
                  <c:v>1831.52</c:v>
                </c:pt>
                <c:pt idx="36373">
                  <c:v>1419.02</c:v>
                </c:pt>
                <c:pt idx="36374">
                  <c:v>1972.81</c:v>
                </c:pt>
                <c:pt idx="36375">
                  <c:v>2224.02</c:v>
                </c:pt>
                <c:pt idx="36376">
                  <c:v>1957.22</c:v>
                </c:pt>
                <c:pt idx="36377">
                  <c:v>1862.86</c:v>
                </c:pt>
                <c:pt idx="36378">
                  <c:v>2884.03</c:v>
                </c:pt>
                <c:pt idx="36379">
                  <c:v>1828.92</c:v>
                </c:pt>
                <c:pt idx="36380">
                  <c:v>1982.18</c:v>
                </c:pt>
                <c:pt idx="36381">
                  <c:v>4227.3100000000004</c:v>
                </c:pt>
                <c:pt idx="36382">
                  <c:v>2309.7399999999998</c:v>
                </c:pt>
                <c:pt idx="36383">
                  <c:v>1934.24</c:v>
                </c:pt>
                <c:pt idx="36384">
                  <c:v>1303.28</c:v>
                </c:pt>
                <c:pt idx="36385">
                  <c:v>1943.31</c:v>
                </c:pt>
                <c:pt idx="36386">
                  <c:v>1873.36</c:v>
                </c:pt>
                <c:pt idx="36387">
                  <c:v>1989.86</c:v>
                </c:pt>
                <c:pt idx="36388">
                  <c:v>2393.1799999999998</c:v>
                </c:pt>
                <c:pt idx="36389">
                  <c:v>2144.91</c:v>
                </c:pt>
                <c:pt idx="36390">
                  <c:v>2722.24</c:v>
                </c:pt>
                <c:pt idx="36391">
                  <c:v>2701.45</c:v>
                </c:pt>
                <c:pt idx="36392">
                  <c:v>1879.8</c:v>
                </c:pt>
                <c:pt idx="36393">
                  <c:v>1825.98</c:v>
                </c:pt>
                <c:pt idx="36394">
                  <c:v>1697.56</c:v>
                </c:pt>
                <c:pt idx="36395">
                  <c:v>1998.44</c:v>
                </c:pt>
                <c:pt idx="36396">
                  <c:v>1623.8</c:v>
                </c:pt>
                <c:pt idx="36397">
                  <c:v>2144.54</c:v>
                </c:pt>
                <c:pt idx="36398">
                  <c:v>2240.86</c:v>
                </c:pt>
                <c:pt idx="36399">
                  <c:v>2046.55</c:v>
                </c:pt>
                <c:pt idx="36400">
                  <c:v>1697.37</c:v>
                </c:pt>
                <c:pt idx="36401">
                  <c:v>2278.13</c:v>
                </c:pt>
                <c:pt idx="36402">
                  <c:v>1782.61</c:v>
                </c:pt>
                <c:pt idx="36403">
                  <c:v>2050.34</c:v>
                </c:pt>
                <c:pt idx="36404">
                  <c:v>2045.98</c:v>
                </c:pt>
                <c:pt idx="36405">
                  <c:v>2177.64</c:v>
                </c:pt>
                <c:pt idx="36406">
                  <c:v>1825.53</c:v>
                </c:pt>
                <c:pt idx="36407">
                  <c:v>1608.37</c:v>
                </c:pt>
                <c:pt idx="36408">
                  <c:v>2074.29</c:v>
                </c:pt>
                <c:pt idx="36409">
                  <c:v>1632.33</c:v>
                </c:pt>
                <c:pt idx="36410">
                  <c:v>1927.71</c:v>
                </c:pt>
                <c:pt idx="36411">
                  <c:v>2225.89</c:v>
                </c:pt>
                <c:pt idx="36412">
                  <c:v>2187.73</c:v>
                </c:pt>
                <c:pt idx="36413">
                  <c:v>2303.58</c:v>
                </c:pt>
                <c:pt idx="36414">
                  <c:v>3147.18</c:v>
                </c:pt>
                <c:pt idx="36415">
                  <c:v>1912.69</c:v>
                </c:pt>
                <c:pt idx="36416">
                  <c:v>2262.9899999999998</c:v>
                </c:pt>
                <c:pt idx="36417">
                  <c:v>2778.57</c:v>
                </c:pt>
                <c:pt idx="36418">
                  <c:v>2507.15</c:v>
                </c:pt>
                <c:pt idx="36419">
                  <c:v>7897.49</c:v>
                </c:pt>
                <c:pt idx="36420">
                  <c:v>3169.08</c:v>
                </c:pt>
                <c:pt idx="36421">
                  <c:v>2856.94</c:v>
                </c:pt>
                <c:pt idx="36422">
                  <c:v>2672.17</c:v>
                </c:pt>
                <c:pt idx="36423">
                  <c:v>2248.65</c:v>
                </c:pt>
                <c:pt idx="36424">
                  <c:v>2412.27</c:v>
                </c:pt>
                <c:pt idx="36425">
                  <c:v>2706.03</c:v>
                </c:pt>
                <c:pt idx="36426">
                  <c:v>1749.01</c:v>
                </c:pt>
                <c:pt idx="36427">
                  <c:v>4115.6099999999997</c:v>
                </c:pt>
                <c:pt idx="36428">
                  <c:v>1562.7</c:v>
                </c:pt>
                <c:pt idx="36429">
                  <c:v>2110.19</c:v>
                </c:pt>
                <c:pt idx="36430">
                  <c:v>1876.14</c:v>
                </c:pt>
                <c:pt idx="36431">
                  <c:v>2040.77</c:v>
                </c:pt>
                <c:pt idx="36432">
                  <c:v>2159.0300000000002</c:v>
                </c:pt>
                <c:pt idx="36433">
                  <c:v>1807.61</c:v>
                </c:pt>
                <c:pt idx="36434">
                  <c:v>2206.14</c:v>
                </c:pt>
                <c:pt idx="36435">
                  <c:v>1643.31</c:v>
                </c:pt>
                <c:pt idx="36436">
                  <c:v>2735</c:v>
                </c:pt>
                <c:pt idx="36437">
                  <c:v>2016.64</c:v>
                </c:pt>
                <c:pt idx="36438">
                  <c:v>2042.27</c:v>
                </c:pt>
                <c:pt idx="36439">
                  <c:v>1985.17</c:v>
                </c:pt>
                <c:pt idx="36440">
                  <c:v>1954.74</c:v>
                </c:pt>
                <c:pt idx="36441">
                  <c:v>1447.59</c:v>
                </c:pt>
                <c:pt idx="36442">
                  <c:v>1939.14</c:v>
                </c:pt>
                <c:pt idx="36443">
                  <c:v>2329.61</c:v>
                </c:pt>
                <c:pt idx="36444">
                  <c:v>1812.75</c:v>
                </c:pt>
                <c:pt idx="36445">
                  <c:v>2273.1799999999998</c:v>
                </c:pt>
                <c:pt idx="36446">
                  <c:v>2076.12</c:v>
                </c:pt>
                <c:pt idx="36447">
                  <c:v>2095.8200000000002</c:v>
                </c:pt>
                <c:pt idx="36448">
                  <c:v>2060.7199999999998</c:v>
                </c:pt>
                <c:pt idx="36449">
                  <c:v>2312.3200000000002</c:v>
                </c:pt>
                <c:pt idx="36450">
                  <c:v>2294.98</c:v>
                </c:pt>
                <c:pt idx="36451">
                  <c:v>1906.41</c:v>
                </c:pt>
                <c:pt idx="36452">
                  <c:v>1857.64</c:v>
                </c:pt>
                <c:pt idx="36453">
                  <c:v>2022.21</c:v>
                </c:pt>
                <c:pt idx="36454">
                  <c:v>1957.59</c:v>
                </c:pt>
                <c:pt idx="36455">
                  <c:v>1598.12</c:v>
                </c:pt>
                <c:pt idx="36456">
                  <c:v>2023.88</c:v>
                </c:pt>
                <c:pt idx="36457">
                  <c:v>2013.2</c:v>
                </c:pt>
                <c:pt idx="36458">
                  <c:v>1752.72</c:v>
                </c:pt>
                <c:pt idx="36459">
                  <c:v>1410.3</c:v>
                </c:pt>
                <c:pt idx="36460">
                  <c:v>1870.52</c:v>
                </c:pt>
                <c:pt idx="36461">
                  <c:v>1660.45</c:v>
                </c:pt>
                <c:pt idx="36462">
                  <c:v>1083.69</c:v>
                </c:pt>
                <c:pt idx="36463">
                  <c:v>2214.37</c:v>
                </c:pt>
                <c:pt idx="36464">
                  <c:v>2006.53</c:v>
                </c:pt>
                <c:pt idx="36465">
                  <c:v>2057.9499999999998</c:v>
                </c:pt>
                <c:pt idx="36466">
                  <c:v>1864.63</c:v>
                </c:pt>
                <c:pt idx="36467">
                  <c:v>2372.25</c:v>
                </c:pt>
                <c:pt idx="36468">
                  <c:v>1631.52</c:v>
                </c:pt>
                <c:pt idx="36469">
                  <c:v>2279.6999999999998</c:v>
                </c:pt>
                <c:pt idx="36470">
                  <c:v>1980.74</c:v>
                </c:pt>
                <c:pt idx="36471">
                  <c:v>1532.17</c:v>
                </c:pt>
                <c:pt idx="36472">
                  <c:v>1570.87</c:v>
                </c:pt>
                <c:pt idx="36473">
                  <c:v>1359.68</c:v>
                </c:pt>
                <c:pt idx="36474">
                  <c:v>1793.65</c:v>
                </c:pt>
                <c:pt idx="36475">
                  <c:v>1535.21</c:v>
                </c:pt>
                <c:pt idx="36476">
                  <c:v>1726.49</c:v>
                </c:pt>
                <c:pt idx="36477">
                  <c:v>1584.14</c:v>
                </c:pt>
                <c:pt idx="36478">
                  <c:v>1756.38</c:v>
                </c:pt>
                <c:pt idx="36479">
                  <c:v>1570.49</c:v>
                </c:pt>
                <c:pt idx="36480">
                  <c:v>1690.86</c:v>
                </c:pt>
                <c:pt idx="36481">
                  <c:v>2449.31</c:v>
                </c:pt>
                <c:pt idx="36482">
                  <c:v>443.94</c:v>
                </c:pt>
                <c:pt idx="36483">
                  <c:v>1161.71</c:v>
                </c:pt>
                <c:pt idx="36484">
                  <c:v>1783.3</c:v>
                </c:pt>
                <c:pt idx="36485">
                  <c:v>1275.1300000000001</c:v>
                </c:pt>
                <c:pt idx="36486">
                  <c:v>1154.08</c:v>
                </c:pt>
                <c:pt idx="36487">
                  <c:v>1367.08</c:v>
                </c:pt>
                <c:pt idx="36488">
                  <c:v>1342.71</c:v>
                </c:pt>
                <c:pt idx="36489">
                  <c:v>1308.5999999999999</c:v>
                </c:pt>
                <c:pt idx="36490">
                  <c:v>1383.82</c:v>
                </c:pt>
                <c:pt idx="36491">
                  <c:v>913.95</c:v>
                </c:pt>
                <c:pt idx="36492">
                  <c:v>1081.6300000000001</c:v>
                </c:pt>
                <c:pt idx="36493">
                  <c:v>1124.6500000000001</c:v>
                </c:pt>
                <c:pt idx="36494">
                  <c:v>1089.5999999999999</c:v>
                </c:pt>
                <c:pt idx="36495">
                  <c:v>717.29</c:v>
                </c:pt>
                <c:pt idx="36496">
                  <c:v>957.53</c:v>
                </c:pt>
                <c:pt idx="36497">
                  <c:v>736.43</c:v>
                </c:pt>
                <c:pt idx="36498">
                  <c:v>1290.49</c:v>
                </c:pt>
                <c:pt idx="36499">
                  <c:v>528.39</c:v>
                </c:pt>
                <c:pt idx="36500">
                  <c:v>792.46</c:v>
                </c:pt>
                <c:pt idx="36501">
                  <c:v>804.49</c:v>
                </c:pt>
                <c:pt idx="36502">
                  <c:v>945.12</c:v>
                </c:pt>
                <c:pt idx="36503">
                  <c:v>267.93</c:v>
                </c:pt>
                <c:pt idx="36504">
                  <c:v>598.42999999999995</c:v>
                </c:pt>
                <c:pt idx="36505">
                  <c:v>380.93</c:v>
                </c:pt>
                <c:pt idx="36506">
                  <c:v>737.11</c:v>
                </c:pt>
                <c:pt idx="36507">
                  <c:v>616.91</c:v>
                </c:pt>
                <c:pt idx="36508">
                  <c:v>920.55</c:v>
                </c:pt>
                <c:pt idx="36509">
                  <c:v>1294.81</c:v>
                </c:pt>
                <c:pt idx="36510">
                  <c:v>1436.73</c:v>
                </c:pt>
                <c:pt idx="36511">
                  <c:v>1847.24</c:v>
                </c:pt>
                <c:pt idx="36512">
                  <c:v>1179.01</c:v>
                </c:pt>
                <c:pt idx="36513">
                  <c:v>1134.0899999999999</c:v>
                </c:pt>
                <c:pt idx="36514">
                  <c:v>773.23</c:v>
                </c:pt>
                <c:pt idx="36515">
                  <c:v>1002.91</c:v>
                </c:pt>
                <c:pt idx="36516">
                  <c:v>805.65</c:v>
                </c:pt>
                <c:pt idx="36517">
                  <c:v>1360.79</c:v>
                </c:pt>
                <c:pt idx="36518">
                  <c:v>1168.69</c:v>
                </c:pt>
                <c:pt idx="36519">
                  <c:v>370.06</c:v>
                </c:pt>
                <c:pt idx="36520">
                  <c:v>388.74</c:v>
                </c:pt>
                <c:pt idx="36521">
                  <c:v>269.37</c:v>
                </c:pt>
                <c:pt idx="36522">
                  <c:v>566.55999999999995</c:v>
                </c:pt>
                <c:pt idx="36523">
                  <c:v>653.13</c:v>
                </c:pt>
                <c:pt idx="36524">
                  <c:v>396.83</c:v>
                </c:pt>
                <c:pt idx="36525">
                  <c:v>668.61</c:v>
                </c:pt>
                <c:pt idx="36526">
                  <c:v>450.41</c:v>
                </c:pt>
                <c:pt idx="36527">
                  <c:v>760.95</c:v>
                </c:pt>
                <c:pt idx="36528">
                  <c:v>767.25</c:v>
                </c:pt>
                <c:pt idx="36529">
                  <c:v>666.94</c:v>
                </c:pt>
                <c:pt idx="36530">
                  <c:v>588.23</c:v>
                </c:pt>
                <c:pt idx="36531">
                  <c:v>893.8</c:v>
                </c:pt>
                <c:pt idx="36532">
                  <c:v>1108.6099999999999</c:v>
                </c:pt>
                <c:pt idx="36533">
                  <c:v>1098.94</c:v>
                </c:pt>
                <c:pt idx="36534">
                  <c:v>1377.3</c:v>
                </c:pt>
                <c:pt idx="36535">
                  <c:v>465.56</c:v>
                </c:pt>
                <c:pt idx="36536">
                  <c:v>569.86</c:v>
                </c:pt>
                <c:pt idx="36537">
                  <c:v>953.87</c:v>
                </c:pt>
                <c:pt idx="36538">
                  <c:v>1328.27</c:v>
                </c:pt>
                <c:pt idx="36539">
                  <c:v>565.27</c:v>
                </c:pt>
                <c:pt idx="36540">
                  <c:v>460.71</c:v>
                </c:pt>
                <c:pt idx="36541">
                  <c:v>353.27</c:v>
                </c:pt>
                <c:pt idx="36542">
                  <c:v>1080.45</c:v>
                </c:pt>
                <c:pt idx="36543">
                  <c:v>491.84</c:v>
                </c:pt>
                <c:pt idx="36544">
                  <c:v>761.16</c:v>
                </c:pt>
                <c:pt idx="36545">
                  <c:v>1982.93</c:v>
                </c:pt>
                <c:pt idx="36546">
                  <c:v>781.75</c:v>
                </c:pt>
                <c:pt idx="36547">
                  <c:v>868.48</c:v>
                </c:pt>
                <c:pt idx="36548">
                  <c:v>436.77</c:v>
                </c:pt>
                <c:pt idx="36549">
                  <c:v>634.5</c:v>
                </c:pt>
                <c:pt idx="36550">
                  <c:v>459.02</c:v>
                </c:pt>
                <c:pt idx="36551">
                  <c:v>1150.72</c:v>
                </c:pt>
                <c:pt idx="36552">
                  <c:v>615.73</c:v>
                </c:pt>
                <c:pt idx="36553">
                  <c:v>974.5</c:v>
                </c:pt>
                <c:pt idx="36554">
                  <c:v>1239.8900000000001</c:v>
                </c:pt>
                <c:pt idx="36555">
                  <c:v>619.33000000000004</c:v>
                </c:pt>
                <c:pt idx="36556">
                  <c:v>437.71</c:v>
                </c:pt>
                <c:pt idx="36557">
                  <c:v>585.71</c:v>
                </c:pt>
                <c:pt idx="36558">
                  <c:v>1448.67</c:v>
                </c:pt>
                <c:pt idx="36559">
                  <c:v>797.95</c:v>
                </c:pt>
                <c:pt idx="36560">
                  <c:v>884.9</c:v>
                </c:pt>
                <c:pt idx="36561">
                  <c:v>704.68</c:v>
                </c:pt>
                <c:pt idx="36562">
                  <c:v>726.11</c:v>
                </c:pt>
                <c:pt idx="36563">
                  <c:v>665.84</c:v>
                </c:pt>
                <c:pt idx="36564">
                  <c:v>569.49</c:v>
                </c:pt>
                <c:pt idx="36565">
                  <c:v>636.9</c:v>
                </c:pt>
                <c:pt idx="36566">
                  <c:v>1205.22</c:v>
                </c:pt>
                <c:pt idx="36567">
                  <c:v>1708.68</c:v>
                </c:pt>
                <c:pt idx="36568">
                  <c:v>785.01</c:v>
                </c:pt>
                <c:pt idx="36569">
                  <c:v>1052.06</c:v>
                </c:pt>
                <c:pt idx="36570">
                  <c:v>367.87</c:v>
                </c:pt>
                <c:pt idx="36571">
                  <c:v>803.07</c:v>
                </c:pt>
                <c:pt idx="36572">
                  <c:v>888.72</c:v>
                </c:pt>
                <c:pt idx="36573">
                  <c:v>338.82</c:v>
                </c:pt>
                <c:pt idx="36574">
                  <c:v>1572.95</c:v>
                </c:pt>
                <c:pt idx="36575">
                  <c:v>1189.02</c:v>
                </c:pt>
                <c:pt idx="36576">
                  <c:v>773.99</c:v>
                </c:pt>
                <c:pt idx="36577">
                  <c:v>593.73</c:v>
                </c:pt>
                <c:pt idx="36578">
                  <c:v>970.33</c:v>
                </c:pt>
                <c:pt idx="36579">
                  <c:v>515.49</c:v>
                </c:pt>
                <c:pt idx="36580">
                  <c:v>991</c:v>
                </c:pt>
                <c:pt idx="36581">
                  <c:v>1003.72</c:v>
                </c:pt>
                <c:pt idx="36582">
                  <c:v>1286.94</c:v>
                </c:pt>
                <c:pt idx="36583">
                  <c:v>559.61</c:v>
                </c:pt>
                <c:pt idx="36584">
                  <c:v>515.24</c:v>
                </c:pt>
                <c:pt idx="36585">
                  <c:v>466.16</c:v>
                </c:pt>
                <c:pt idx="36586">
                  <c:v>605.62</c:v>
                </c:pt>
                <c:pt idx="36587">
                  <c:v>541.57000000000005</c:v>
                </c:pt>
                <c:pt idx="36588">
                  <c:v>713.21</c:v>
                </c:pt>
                <c:pt idx="36589">
                  <c:v>734.61</c:v>
                </c:pt>
                <c:pt idx="36590">
                  <c:v>812.12</c:v>
                </c:pt>
                <c:pt idx="36591">
                  <c:v>795.3</c:v>
                </c:pt>
                <c:pt idx="36592">
                  <c:v>678.15</c:v>
                </c:pt>
                <c:pt idx="36593">
                  <c:v>234.91</c:v>
                </c:pt>
                <c:pt idx="36594">
                  <c:v>623.85</c:v>
                </c:pt>
                <c:pt idx="36595">
                  <c:v>527.69000000000005</c:v>
                </c:pt>
                <c:pt idx="36596">
                  <c:v>775.22</c:v>
                </c:pt>
                <c:pt idx="36597">
                  <c:v>969.58</c:v>
                </c:pt>
                <c:pt idx="36598">
                  <c:v>519.11</c:v>
                </c:pt>
                <c:pt idx="36599">
                  <c:v>1050.6300000000001</c:v>
                </c:pt>
                <c:pt idx="36600">
                  <c:v>539.41</c:v>
                </c:pt>
                <c:pt idx="36601">
                  <c:v>841.19</c:v>
                </c:pt>
                <c:pt idx="36602">
                  <c:v>596.44000000000005</c:v>
                </c:pt>
                <c:pt idx="36603">
                  <c:v>471.3</c:v>
                </c:pt>
                <c:pt idx="36604">
                  <c:v>663.8</c:v>
                </c:pt>
                <c:pt idx="36605">
                  <c:v>623.71</c:v>
                </c:pt>
                <c:pt idx="36606">
                  <c:v>1041.3599999999999</c:v>
                </c:pt>
                <c:pt idx="36607">
                  <c:v>130.76</c:v>
                </c:pt>
                <c:pt idx="36608">
                  <c:v>285.62</c:v>
                </c:pt>
                <c:pt idx="36609">
                  <c:v>545.42999999999995</c:v>
                </c:pt>
                <c:pt idx="36610">
                  <c:v>883.19</c:v>
                </c:pt>
                <c:pt idx="36611">
                  <c:v>236.83</c:v>
                </c:pt>
                <c:pt idx="36612">
                  <c:v>777.77</c:v>
                </c:pt>
                <c:pt idx="36613">
                  <c:v>301.3</c:v>
                </c:pt>
                <c:pt idx="36614">
                  <c:v>379.88</c:v>
                </c:pt>
                <c:pt idx="36615">
                  <c:v>1115.99</c:v>
                </c:pt>
                <c:pt idx="36616">
                  <c:v>166.48</c:v>
                </c:pt>
                <c:pt idx="36617">
                  <c:v>424.48</c:v>
                </c:pt>
                <c:pt idx="36618">
                  <c:v>706.32</c:v>
                </c:pt>
                <c:pt idx="36619">
                  <c:v>269.19</c:v>
                </c:pt>
                <c:pt idx="36620">
                  <c:v>239.22</c:v>
                </c:pt>
                <c:pt idx="36621">
                  <c:v>661.93</c:v>
                </c:pt>
                <c:pt idx="36622">
                  <c:v>947.09</c:v>
                </c:pt>
                <c:pt idx="36623">
                  <c:v>549.66999999999996</c:v>
                </c:pt>
                <c:pt idx="36624">
                  <c:v>342.04</c:v>
                </c:pt>
                <c:pt idx="36625">
                  <c:v>961.21</c:v>
                </c:pt>
                <c:pt idx="36626">
                  <c:v>338.2</c:v>
                </c:pt>
                <c:pt idx="36627">
                  <c:v>547.72</c:v>
                </c:pt>
                <c:pt idx="36628">
                  <c:v>22.08</c:v>
                </c:pt>
                <c:pt idx="36629">
                  <c:v>637.92999999999995</c:v>
                </c:pt>
                <c:pt idx="36630">
                  <c:v>611.44000000000005</c:v>
                </c:pt>
                <c:pt idx="36631">
                  <c:v>841.31</c:v>
                </c:pt>
                <c:pt idx="36632">
                  <c:v>380.15</c:v>
                </c:pt>
                <c:pt idx="36633">
                  <c:v>359.93</c:v>
                </c:pt>
                <c:pt idx="36634">
                  <c:v>464.64</c:v>
                </c:pt>
                <c:pt idx="36635">
                  <c:v>254.25</c:v>
                </c:pt>
                <c:pt idx="36636">
                  <c:v>250.74</c:v>
                </c:pt>
                <c:pt idx="36637">
                  <c:v>683.28</c:v>
                </c:pt>
                <c:pt idx="36638">
                  <c:v>492.95</c:v>
                </c:pt>
                <c:pt idx="36639">
                  <c:v>230.49</c:v>
                </c:pt>
                <c:pt idx="36640">
                  <c:v>1054.49</c:v>
                </c:pt>
                <c:pt idx="36641">
                  <c:v>817.62</c:v>
                </c:pt>
                <c:pt idx="36642">
                  <c:v>263.87</c:v>
                </c:pt>
                <c:pt idx="36643">
                  <c:v>424.85</c:v>
                </c:pt>
                <c:pt idx="36644">
                  <c:v>599.79999999999995</c:v>
                </c:pt>
                <c:pt idx="36645">
                  <c:v>58.23</c:v>
                </c:pt>
                <c:pt idx="36646">
                  <c:v>315.36</c:v>
                </c:pt>
                <c:pt idx="36647">
                  <c:v>708.15</c:v>
                </c:pt>
                <c:pt idx="36648">
                  <c:v>543.4</c:v>
                </c:pt>
                <c:pt idx="36649">
                  <c:v>629.05999999999995</c:v>
                </c:pt>
                <c:pt idx="36650">
                  <c:v>555.5</c:v>
                </c:pt>
                <c:pt idx="36651">
                  <c:v>239.22</c:v>
                </c:pt>
                <c:pt idx="36652">
                  <c:v>364.27</c:v>
                </c:pt>
                <c:pt idx="36653">
                  <c:v>522.17999999999995</c:v>
                </c:pt>
                <c:pt idx="36654">
                  <c:v>1238.76</c:v>
                </c:pt>
                <c:pt idx="36655">
                  <c:v>252.52</c:v>
                </c:pt>
                <c:pt idx="36656">
                  <c:v>462.35</c:v>
                </c:pt>
                <c:pt idx="36657">
                  <c:v>142.44999999999999</c:v>
                </c:pt>
                <c:pt idx="36658">
                  <c:v>252.89</c:v>
                </c:pt>
                <c:pt idx="36659">
                  <c:v>30.01</c:v>
                </c:pt>
                <c:pt idx="36660">
                  <c:v>366.32</c:v>
                </c:pt>
                <c:pt idx="36661">
                  <c:v>260.22000000000003</c:v>
                </c:pt>
                <c:pt idx="36662">
                  <c:v>352.22</c:v>
                </c:pt>
                <c:pt idx="36663">
                  <c:v>418.57</c:v>
                </c:pt>
                <c:pt idx="36664">
                  <c:v>172.9</c:v>
                </c:pt>
                <c:pt idx="36665">
                  <c:v>263.35000000000002</c:v>
                </c:pt>
                <c:pt idx="36666">
                  <c:v>1169.03</c:v>
                </c:pt>
                <c:pt idx="36667">
                  <c:v>453.69</c:v>
                </c:pt>
                <c:pt idx="36668">
                  <c:v>334.34</c:v>
                </c:pt>
                <c:pt idx="36669">
                  <c:v>592.23</c:v>
                </c:pt>
                <c:pt idx="36670">
                  <c:v>594.88</c:v>
                </c:pt>
                <c:pt idx="36671">
                  <c:v>678.18</c:v>
                </c:pt>
                <c:pt idx="36672">
                  <c:v>453.2</c:v>
                </c:pt>
                <c:pt idx="36673">
                  <c:v>223.76</c:v>
                </c:pt>
                <c:pt idx="36674">
                  <c:v>247.97</c:v>
                </c:pt>
                <c:pt idx="36675">
                  <c:v>77.25</c:v>
                </c:pt>
                <c:pt idx="36676">
                  <c:v>732.71</c:v>
                </c:pt>
                <c:pt idx="36677">
                  <c:v>123.62</c:v>
                </c:pt>
                <c:pt idx="36678">
                  <c:v>504.66</c:v>
                </c:pt>
                <c:pt idx="36679">
                  <c:v>623.25</c:v>
                </c:pt>
                <c:pt idx="36680">
                  <c:v>515.17999999999995</c:v>
                </c:pt>
                <c:pt idx="36681">
                  <c:v>276.48</c:v>
                </c:pt>
                <c:pt idx="36682">
                  <c:v>368.84</c:v>
                </c:pt>
                <c:pt idx="36683">
                  <c:v>333.86</c:v>
                </c:pt>
                <c:pt idx="36684">
                  <c:v>986.76</c:v>
                </c:pt>
                <c:pt idx="36685">
                  <c:v>1255.6099999999999</c:v>
                </c:pt>
                <c:pt idx="36686">
                  <c:v>402.75</c:v>
                </c:pt>
                <c:pt idx="36687">
                  <c:v>866.01</c:v>
                </c:pt>
                <c:pt idx="36688">
                  <c:v>366.32</c:v>
                </c:pt>
                <c:pt idx="36689">
                  <c:v>528.38</c:v>
                </c:pt>
                <c:pt idx="36690">
                  <c:v>470.06</c:v>
                </c:pt>
                <c:pt idx="36691">
                  <c:v>628.41</c:v>
                </c:pt>
                <c:pt idx="36692">
                  <c:v>73.53</c:v>
                </c:pt>
                <c:pt idx="36693">
                  <c:v>43.15</c:v>
                </c:pt>
                <c:pt idx="36694">
                  <c:v>481.66</c:v>
                </c:pt>
                <c:pt idx="36695">
                  <c:v>463.25</c:v>
                </c:pt>
                <c:pt idx="36696">
                  <c:v>393.74</c:v>
                </c:pt>
                <c:pt idx="36697">
                  <c:v>881.16</c:v>
                </c:pt>
                <c:pt idx="36698">
                  <c:v>821.42</c:v>
                </c:pt>
                <c:pt idx="36699">
                  <c:v>347.13</c:v>
                </c:pt>
                <c:pt idx="36700">
                  <c:v>1281.8499999999999</c:v>
                </c:pt>
                <c:pt idx="36701">
                  <c:v>726.17</c:v>
                </c:pt>
                <c:pt idx="36702">
                  <c:v>808.27</c:v>
                </c:pt>
                <c:pt idx="36703">
                  <c:v>596.34</c:v>
                </c:pt>
                <c:pt idx="36704">
                  <c:v>596.95000000000005</c:v>
                </c:pt>
                <c:pt idx="36705">
                  <c:v>348.84</c:v>
                </c:pt>
                <c:pt idx="36706">
                  <c:v>659.56</c:v>
                </c:pt>
                <c:pt idx="36707">
                  <c:v>688.82</c:v>
                </c:pt>
                <c:pt idx="36708">
                  <c:v>248.44</c:v>
                </c:pt>
                <c:pt idx="36709">
                  <c:v>654.29</c:v>
                </c:pt>
                <c:pt idx="36710">
                  <c:v>714.76</c:v>
                </c:pt>
                <c:pt idx="36711">
                  <c:v>381.64</c:v>
                </c:pt>
                <c:pt idx="36712">
                  <c:v>145.38</c:v>
                </c:pt>
                <c:pt idx="36713">
                  <c:v>581.32000000000005</c:v>
                </c:pt>
                <c:pt idx="36714">
                  <c:v>716.37</c:v>
                </c:pt>
                <c:pt idx="36715">
                  <c:v>810.05</c:v>
                </c:pt>
                <c:pt idx="36716">
                  <c:v>312.27</c:v>
                </c:pt>
                <c:pt idx="36717">
                  <c:v>374.8</c:v>
                </c:pt>
                <c:pt idx="36718">
                  <c:v>622.29</c:v>
                </c:pt>
                <c:pt idx="36719">
                  <c:v>499.48</c:v>
                </c:pt>
                <c:pt idx="36720">
                  <c:v>531</c:v>
                </c:pt>
                <c:pt idx="36721">
                  <c:v>118.05</c:v>
                </c:pt>
                <c:pt idx="36722">
                  <c:v>773.56</c:v>
                </c:pt>
                <c:pt idx="36723">
                  <c:v>385.27</c:v>
                </c:pt>
                <c:pt idx="36724">
                  <c:v>939.88</c:v>
                </c:pt>
                <c:pt idx="36725">
                  <c:v>1011.35</c:v>
                </c:pt>
                <c:pt idx="36726">
                  <c:v>280.33999999999997</c:v>
                </c:pt>
                <c:pt idx="36727">
                  <c:v>631.25</c:v>
                </c:pt>
                <c:pt idx="36728">
                  <c:v>544.41</c:v>
                </c:pt>
                <c:pt idx="36729">
                  <c:v>633.54999999999995</c:v>
                </c:pt>
                <c:pt idx="36730">
                  <c:v>434.83</c:v>
                </c:pt>
                <c:pt idx="36731">
                  <c:v>748.64</c:v>
                </c:pt>
                <c:pt idx="36732">
                  <c:v>393.11</c:v>
                </c:pt>
                <c:pt idx="36733">
                  <c:v>674.3</c:v>
                </c:pt>
                <c:pt idx="36734">
                  <c:v>370.73</c:v>
                </c:pt>
                <c:pt idx="36735">
                  <c:v>231.53</c:v>
                </c:pt>
                <c:pt idx="36736">
                  <c:v>564.66999999999996</c:v>
                </c:pt>
                <c:pt idx="36737">
                  <c:v>631.16</c:v>
                </c:pt>
                <c:pt idx="36738">
                  <c:v>565.75</c:v>
                </c:pt>
                <c:pt idx="36739">
                  <c:v>692.96</c:v>
                </c:pt>
                <c:pt idx="36740">
                  <c:v>351.83</c:v>
                </c:pt>
                <c:pt idx="36741">
                  <c:v>868.91</c:v>
                </c:pt>
                <c:pt idx="36742">
                  <c:v>611.23</c:v>
                </c:pt>
                <c:pt idx="36743">
                  <c:v>284.11</c:v>
                </c:pt>
                <c:pt idx="36744">
                  <c:v>557.07000000000005</c:v>
                </c:pt>
                <c:pt idx="36745">
                  <c:v>483.4</c:v>
                </c:pt>
                <c:pt idx="36746">
                  <c:v>660.19</c:v>
                </c:pt>
                <c:pt idx="36747">
                  <c:v>707.46</c:v>
                </c:pt>
                <c:pt idx="36748">
                  <c:v>440.06</c:v>
                </c:pt>
                <c:pt idx="36749">
                  <c:v>770.41</c:v>
                </c:pt>
                <c:pt idx="36750">
                  <c:v>638.27</c:v>
                </c:pt>
                <c:pt idx="36751">
                  <c:v>463.95</c:v>
                </c:pt>
                <c:pt idx="36752">
                  <c:v>630.57000000000005</c:v>
                </c:pt>
                <c:pt idx="36753">
                  <c:v>286.33</c:v>
                </c:pt>
                <c:pt idx="36754">
                  <c:v>339.77</c:v>
                </c:pt>
                <c:pt idx="36755">
                  <c:v>756.68</c:v>
                </c:pt>
                <c:pt idx="36756">
                  <c:v>721.22</c:v>
                </c:pt>
                <c:pt idx="36757">
                  <c:v>472.48</c:v>
                </c:pt>
                <c:pt idx="36758">
                  <c:v>501.71</c:v>
                </c:pt>
                <c:pt idx="36759">
                  <c:v>370.69</c:v>
                </c:pt>
                <c:pt idx="36760">
                  <c:v>1043.92</c:v>
                </c:pt>
                <c:pt idx="36761">
                  <c:v>327.99</c:v>
                </c:pt>
                <c:pt idx="36762">
                  <c:v>642.09</c:v>
                </c:pt>
                <c:pt idx="36763">
                  <c:v>1282.43</c:v>
                </c:pt>
                <c:pt idx="36764">
                  <c:v>926.09</c:v>
                </c:pt>
                <c:pt idx="36765">
                  <c:v>1454.78</c:v>
                </c:pt>
                <c:pt idx="36766">
                  <c:v>455.37</c:v>
                </c:pt>
                <c:pt idx="36767">
                  <c:v>554.97</c:v>
                </c:pt>
                <c:pt idx="36768">
                  <c:v>288.83999999999997</c:v>
                </c:pt>
                <c:pt idx="36769">
                  <c:v>791.09</c:v>
                </c:pt>
                <c:pt idx="36770">
                  <c:v>970.88</c:v>
                </c:pt>
                <c:pt idx="36771">
                  <c:v>270.38</c:v>
                </c:pt>
                <c:pt idx="36772">
                  <c:v>740.2</c:v>
                </c:pt>
                <c:pt idx="36773">
                  <c:v>692.77</c:v>
                </c:pt>
                <c:pt idx="36774">
                  <c:v>648.21</c:v>
                </c:pt>
                <c:pt idx="36775">
                  <c:v>521.57000000000005</c:v>
                </c:pt>
                <c:pt idx="36776">
                  <c:v>589.49</c:v>
                </c:pt>
                <c:pt idx="36777">
                  <c:v>782.1</c:v>
                </c:pt>
                <c:pt idx="36778">
                  <c:v>1246.94</c:v>
                </c:pt>
                <c:pt idx="36779">
                  <c:v>444.55</c:v>
                </c:pt>
                <c:pt idx="36780">
                  <c:v>0.62</c:v>
                </c:pt>
                <c:pt idx="36781">
                  <c:v>463.55</c:v>
                </c:pt>
                <c:pt idx="36782">
                  <c:v>677.58</c:v>
                </c:pt>
                <c:pt idx="36783">
                  <c:v>419.54</c:v>
                </c:pt>
                <c:pt idx="36784">
                  <c:v>260.33999999999997</c:v>
                </c:pt>
                <c:pt idx="36785">
                  <c:v>957.04</c:v>
                </c:pt>
                <c:pt idx="36786">
                  <c:v>57.82</c:v>
                </c:pt>
                <c:pt idx="36787">
                  <c:v>559.55999999999995</c:v>
                </c:pt>
                <c:pt idx="36788">
                  <c:v>363.71</c:v>
                </c:pt>
                <c:pt idx="36789">
                  <c:v>305.74</c:v>
                </c:pt>
                <c:pt idx="36790">
                  <c:v>565.54999999999995</c:v>
                </c:pt>
                <c:pt idx="36791">
                  <c:v>602.05999999999995</c:v>
                </c:pt>
                <c:pt idx="36792">
                  <c:v>373.01</c:v>
                </c:pt>
                <c:pt idx="36793">
                  <c:v>682.21</c:v>
                </c:pt>
                <c:pt idx="36794">
                  <c:v>1470.63</c:v>
                </c:pt>
                <c:pt idx="36795">
                  <c:v>405.92</c:v>
                </c:pt>
                <c:pt idx="36796">
                  <c:v>747.87</c:v>
                </c:pt>
                <c:pt idx="36797">
                  <c:v>348.21</c:v>
                </c:pt>
                <c:pt idx="36798">
                  <c:v>361.38</c:v>
                </c:pt>
                <c:pt idx="36799">
                  <c:v>397.9</c:v>
                </c:pt>
                <c:pt idx="36800">
                  <c:v>864.34</c:v>
                </c:pt>
                <c:pt idx="36801">
                  <c:v>611.47</c:v>
                </c:pt>
                <c:pt idx="36802">
                  <c:v>630.08000000000004</c:v>
                </c:pt>
                <c:pt idx="36803">
                  <c:v>859.16</c:v>
                </c:pt>
                <c:pt idx="36804">
                  <c:v>536.20000000000005</c:v>
                </c:pt>
                <c:pt idx="36805">
                  <c:v>119.86</c:v>
                </c:pt>
                <c:pt idx="36806">
                  <c:v>437.38</c:v>
                </c:pt>
                <c:pt idx="36807">
                  <c:v>960.53</c:v>
                </c:pt>
                <c:pt idx="36808">
                  <c:v>600</c:v>
                </c:pt>
                <c:pt idx="36809">
                  <c:v>484.65</c:v>
                </c:pt>
                <c:pt idx="36810">
                  <c:v>822.3</c:v>
                </c:pt>
                <c:pt idx="36811">
                  <c:v>213.15</c:v>
                </c:pt>
                <c:pt idx="36812">
                  <c:v>689.78</c:v>
                </c:pt>
                <c:pt idx="36813">
                  <c:v>816.91</c:v>
                </c:pt>
                <c:pt idx="36814">
                  <c:v>321.36</c:v>
                </c:pt>
                <c:pt idx="36815">
                  <c:v>744.66</c:v>
                </c:pt>
                <c:pt idx="36816">
                  <c:v>496.6</c:v>
                </c:pt>
                <c:pt idx="36817">
                  <c:v>716.34</c:v>
                </c:pt>
                <c:pt idx="36818">
                  <c:v>671.79</c:v>
                </c:pt>
                <c:pt idx="36819">
                  <c:v>940.54</c:v>
                </c:pt>
                <c:pt idx="36820">
                  <c:v>793.01</c:v>
                </c:pt>
                <c:pt idx="36821">
                  <c:v>563.78</c:v>
                </c:pt>
                <c:pt idx="36822">
                  <c:v>1020.85</c:v>
                </c:pt>
                <c:pt idx="36823">
                  <c:v>885.16</c:v>
                </c:pt>
                <c:pt idx="36824">
                  <c:v>844.31</c:v>
                </c:pt>
                <c:pt idx="36825">
                  <c:v>485.86</c:v>
                </c:pt>
                <c:pt idx="36826">
                  <c:v>827.34</c:v>
                </c:pt>
                <c:pt idx="36827">
                  <c:v>987.68</c:v>
                </c:pt>
                <c:pt idx="36828">
                  <c:v>435</c:v>
                </c:pt>
                <c:pt idx="36829">
                  <c:v>533.48</c:v>
                </c:pt>
                <c:pt idx="36830">
                  <c:v>1394.44</c:v>
                </c:pt>
                <c:pt idx="36831">
                  <c:v>717.95</c:v>
                </c:pt>
                <c:pt idx="36832">
                  <c:v>982.82</c:v>
                </c:pt>
                <c:pt idx="36833">
                  <c:v>424.6</c:v>
                </c:pt>
                <c:pt idx="36834">
                  <c:v>332.69</c:v>
                </c:pt>
                <c:pt idx="36835">
                  <c:v>1179.32</c:v>
                </c:pt>
                <c:pt idx="36836">
                  <c:v>1136.3599999999999</c:v>
                </c:pt>
                <c:pt idx="36837">
                  <c:v>857.41</c:v>
                </c:pt>
                <c:pt idx="36838">
                  <c:v>222.58</c:v>
                </c:pt>
                <c:pt idx="36839">
                  <c:v>1506.69</c:v>
                </c:pt>
                <c:pt idx="36840">
                  <c:v>666.01</c:v>
                </c:pt>
                <c:pt idx="36841">
                  <c:v>358.11</c:v>
                </c:pt>
                <c:pt idx="36842">
                  <c:v>491.47</c:v>
                </c:pt>
                <c:pt idx="36843">
                  <c:v>715.55</c:v>
                </c:pt>
                <c:pt idx="36844">
                  <c:v>282.51</c:v>
                </c:pt>
                <c:pt idx="36845">
                  <c:v>1263.3599999999999</c:v>
                </c:pt>
                <c:pt idx="36846">
                  <c:v>641.64</c:v>
                </c:pt>
                <c:pt idx="36847">
                  <c:v>191.04</c:v>
                </c:pt>
                <c:pt idx="36848">
                  <c:v>1170.6300000000001</c:v>
                </c:pt>
                <c:pt idx="36849">
                  <c:v>1363.65</c:v>
                </c:pt>
                <c:pt idx="36850">
                  <c:v>439.65</c:v>
                </c:pt>
                <c:pt idx="36851">
                  <c:v>689.43</c:v>
                </c:pt>
                <c:pt idx="36852">
                  <c:v>953.19</c:v>
                </c:pt>
                <c:pt idx="36853">
                  <c:v>536.73</c:v>
                </c:pt>
                <c:pt idx="36854">
                  <c:v>112.52</c:v>
                </c:pt>
                <c:pt idx="36855">
                  <c:v>1023.28</c:v>
                </c:pt>
                <c:pt idx="36856">
                  <c:v>369.45</c:v>
                </c:pt>
                <c:pt idx="36857">
                  <c:v>748</c:v>
                </c:pt>
                <c:pt idx="36858">
                  <c:v>304.35000000000002</c:v>
                </c:pt>
                <c:pt idx="36859">
                  <c:v>794.85</c:v>
                </c:pt>
                <c:pt idx="36860">
                  <c:v>1345.56</c:v>
                </c:pt>
                <c:pt idx="36861">
                  <c:v>692.48</c:v>
                </c:pt>
                <c:pt idx="36862">
                  <c:v>712.65</c:v>
                </c:pt>
                <c:pt idx="36863">
                  <c:v>665.06</c:v>
                </c:pt>
                <c:pt idx="36864">
                  <c:v>745.7</c:v>
                </c:pt>
                <c:pt idx="36865">
                  <c:v>896.46</c:v>
                </c:pt>
                <c:pt idx="36866">
                  <c:v>681.92</c:v>
                </c:pt>
                <c:pt idx="36867">
                  <c:v>756.23</c:v>
                </c:pt>
                <c:pt idx="36868">
                  <c:v>1000.11</c:v>
                </c:pt>
                <c:pt idx="36869">
                  <c:v>527.29</c:v>
                </c:pt>
                <c:pt idx="36870">
                  <c:v>1221.77</c:v>
                </c:pt>
                <c:pt idx="36871">
                  <c:v>880.11</c:v>
                </c:pt>
                <c:pt idx="36872">
                  <c:v>775.16</c:v>
                </c:pt>
                <c:pt idx="36873">
                  <c:v>336.88</c:v>
                </c:pt>
                <c:pt idx="36874">
                  <c:v>704.36</c:v>
                </c:pt>
                <c:pt idx="36875">
                  <c:v>29.16</c:v>
                </c:pt>
                <c:pt idx="36876">
                  <c:v>725.35</c:v>
                </c:pt>
                <c:pt idx="36877">
                  <c:v>1302.46</c:v>
                </c:pt>
                <c:pt idx="36878">
                  <c:v>848.19</c:v>
                </c:pt>
                <c:pt idx="36879">
                  <c:v>1084.8800000000001</c:v>
                </c:pt>
                <c:pt idx="36880">
                  <c:v>531.23</c:v>
                </c:pt>
                <c:pt idx="36881">
                  <c:v>740.18</c:v>
                </c:pt>
                <c:pt idx="36882">
                  <c:v>1163.5</c:v>
                </c:pt>
                <c:pt idx="36883">
                  <c:v>546.83000000000004</c:v>
                </c:pt>
                <c:pt idx="36884">
                  <c:v>781.35</c:v>
                </c:pt>
                <c:pt idx="36885">
                  <c:v>495.51</c:v>
                </c:pt>
                <c:pt idx="36886">
                  <c:v>715.42</c:v>
                </c:pt>
                <c:pt idx="36887">
                  <c:v>464.85</c:v>
                </c:pt>
                <c:pt idx="36888">
                  <c:v>317.82</c:v>
                </c:pt>
                <c:pt idx="36889">
                  <c:v>365.55</c:v>
                </c:pt>
                <c:pt idx="36890">
                  <c:v>750.03</c:v>
                </c:pt>
                <c:pt idx="36891">
                  <c:v>186.51</c:v>
                </c:pt>
                <c:pt idx="36892">
                  <c:v>519.71</c:v>
                </c:pt>
                <c:pt idx="36893">
                  <c:v>891.85</c:v>
                </c:pt>
                <c:pt idx="36894">
                  <c:v>706.69</c:v>
                </c:pt>
                <c:pt idx="36895">
                  <c:v>360.81</c:v>
                </c:pt>
                <c:pt idx="36896">
                  <c:v>667.29</c:v>
                </c:pt>
                <c:pt idx="36897">
                  <c:v>256.05</c:v>
                </c:pt>
                <c:pt idx="36898">
                  <c:v>498.98</c:v>
                </c:pt>
                <c:pt idx="36899">
                  <c:v>639.70000000000005</c:v>
                </c:pt>
                <c:pt idx="36900">
                  <c:v>366.28</c:v>
                </c:pt>
                <c:pt idx="36901">
                  <c:v>355.53</c:v>
                </c:pt>
                <c:pt idx="36902">
                  <c:v>943.49</c:v>
                </c:pt>
                <c:pt idx="36903">
                  <c:v>1199.1400000000001</c:v>
                </c:pt>
                <c:pt idx="36904">
                  <c:v>328.06</c:v>
                </c:pt>
                <c:pt idx="36905">
                  <c:v>995.78</c:v>
                </c:pt>
                <c:pt idx="36906">
                  <c:v>313.76</c:v>
                </c:pt>
                <c:pt idx="36907">
                  <c:v>655.12</c:v>
                </c:pt>
                <c:pt idx="36908">
                  <c:v>525.28</c:v>
                </c:pt>
                <c:pt idx="36909">
                  <c:v>599.75</c:v>
                </c:pt>
                <c:pt idx="36910">
                  <c:v>1079.49</c:v>
                </c:pt>
                <c:pt idx="36911">
                  <c:v>129.79</c:v>
                </c:pt>
                <c:pt idx="36912">
                  <c:v>715.03</c:v>
                </c:pt>
                <c:pt idx="36913">
                  <c:v>156.38</c:v>
                </c:pt>
                <c:pt idx="36914">
                  <c:v>812.5</c:v>
                </c:pt>
                <c:pt idx="36915">
                  <c:v>1167.42</c:v>
                </c:pt>
                <c:pt idx="36916">
                  <c:v>1178.3</c:v>
                </c:pt>
                <c:pt idx="36917">
                  <c:v>181.21</c:v>
                </c:pt>
                <c:pt idx="36918">
                  <c:v>496.46</c:v>
                </c:pt>
                <c:pt idx="36919">
                  <c:v>299.7</c:v>
                </c:pt>
                <c:pt idx="36920">
                  <c:v>352.34</c:v>
                </c:pt>
                <c:pt idx="36921">
                  <c:v>280.31</c:v>
                </c:pt>
                <c:pt idx="36922">
                  <c:v>850.4</c:v>
                </c:pt>
                <c:pt idx="36923">
                  <c:v>883.45</c:v>
                </c:pt>
                <c:pt idx="36924">
                  <c:v>420.9</c:v>
                </c:pt>
                <c:pt idx="36925">
                  <c:v>568.65</c:v>
                </c:pt>
                <c:pt idx="36926">
                  <c:v>1368.86</c:v>
                </c:pt>
                <c:pt idx="36927">
                  <c:v>538.11</c:v>
                </c:pt>
                <c:pt idx="36928">
                  <c:v>594.98</c:v>
                </c:pt>
                <c:pt idx="36929">
                  <c:v>550.65</c:v>
                </c:pt>
                <c:pt idx="36930">
                  <c:v>519.05999999999995</c:v>
                </c:pt>
                <c:pt idx="36931">
                  <c:v>648.16999999999996</c:v>
                </c:pt>
                <c:pt idx="36932">
                  <c:v>503.94</c:v>
                </c:pt>
                <c:pt idx="36933">
                  <c:v>699.02</c:v>
                </c:pt>
                <c:pt idx="36934">
                  <c:v>409.7</c:v>
                </c:pt>
                <c:pt idx="36935">
                  <c:v>453.81</c:v>
                </c:pt>
                <c:pt idx="36936">
                  <c:v>261.83999999999997</c:v>
                </c:pt>
                <c:pt idx="36937">
                  <c:v>918.02</c:v>
                </c:pt>
                <c:pt idx="36938">
                  <c:v>766.97</c:v>
                </c:pt>
                <c:pt idx="36939">
                  <c:v>372.35</c:v>
                </c:pt>
                <c:pt idx="36940">
                  <c:v>402.1</c:v>
                </c:pt>
                <c:pt idx="36941">
                  <c:v>458.42</c:v>
                </c:pt>
                <c:pt idx="36942">
                  <c:v>102.6</c:v>
                </c:pt>
                <c:pt idx="36943">
                  <c:v>286.89</c:v>
                </c:pt>
                <c:pt idx="36944">
                  <c:v>153.85</c:v>
                </c:pt>
                <c:pt idx="36945">
                  <c:v>501.27</c:v>
                </c:pt>
                <c:pt idx="36946">
                  <c:v>858.43</c:v>
                </c:pt>
                <c:pt idx="36947">
                  <c:v>482.01</c:v>
                </c:pt>
                <c:pt idx="36948">
                  <c:v>788.34</c:v>
                </c:pt>
                <c:pt idx="36949">
                  <c:v>252.81</c:v>
                </c:pt>
                <c:pt idx="36950">
                  <c:v>204.65</c:v>
                </c:pt>
                <c:pt idx="36951">
                  <c:v>638.46</c:v>
                </c:pt>
                <c:pt idx="36952">
                  <c:v>332.57</c:v>
                </c:pt>
                <c:pt idx="36953">
                  <c:v>224.87</c:v>
                </c:pt>
                <c:pt idx="36954">
                  <c:v>176.59</c:v>
                </c:pt>
                <c:pt idx="36955">
                  <c:v>496.21</c:v>
                </c:pt>
                <c:pt idx="36956">
                  <c:v>399.39</c:v>
                </c:pt>
                <c:pt idx="36957">
                  <c:v>517.13</c:v>
                </c:pt>
                <c:pt idx="36958">
                  <c:v>449.09</c:v>
                </c:pt>
                <c:pt idx="36959">
                  <c:v>180.55</c:v>
                </c:pt>
                <c:pt idx="36960">
                  <c:v>163.71</c:v>
                </c:pt>
                <c:pt idx="36961">
                  <c:v>270.49</c:v>
                </c:pt>
                <c:pt idx="36962">
                  <c:v>403.59</c:v>
                </c:pt>
                <c:pt idx="36963">
                  <c:v>535.12</c:v>
                </c:pt>
                <c:pt idx="36964">
                  <c:v>457</c:v>
                </c:pt>
                <c:pt idx="36965">
                  <c:v>1175.52</c:v>
                </c:pt>
                <c:pt idx="36966">
                  <c:v>266.14999999999998</c:v>
                </c:pt>
                <c:pt idx="36967">
                  <c:v>676.58</c:v>
                </c:pt>
                <c:pt idx="36968">
                  <c:v>434.13</c:v>
                </c:pt>
                <c:pt idx="36969">
                  <c:v>769.88</c:v>
                </c:pt>
                <c:pt idx="36970">
                  <c:v>267.5</c:v>
                </c:pt>
                <c:pt idx="36971">
                  <c:v>91.3</c:v>
                </c:pt>
                <c:pt idx="36972">
                  <c:v>260.17</c:v>
                </c:pt>
                <c:pt idx="36973">
                  <c:v>296.79000000000002</c:v>
                </c:pt>
                <c:pt idx="36974">
                  <c:v>114.43</c:v>
                </c:pt>
                <c:pt idx="36975">
                  <c:v>737.93</c:v>
                </c:pt>
                <c:pt idx="36976">
                  <c:v>252.21</c:v>
                </c:pt>
                <c:pt idx="36977">
                  <c:v>282.82</c:v>
                </c:pt>
                <c:pt idx="36978">
                  <c:v>147.38999999999999</c:v>
                </c:pt>
                <c:pt idx="36979">
                  <c:v>605.79</c:v>
                </c:pt>
                <c:pt idx="36980">
                  <c:v>255.75</c:v>
                </c:pt>
                <c:pt idx="36981">
                  <c:v>461.32</c:v>
                </c:pt>
                <c:pt idx="36982">
                  <c:v>394.2</c:v>
                </c:pt>
                <c:pt idx="36983">
                  <c:v>352.31</c:v>
                </c:pt>
                <c:pt idx="36984">
                  <c:v>904.76</c:v>
                </c:pt>
                <c:pt idx="36985">
                  <c:v>122.14</c:v>
                </c:pt>
                <c:pt idx="36986">
                  <c:v>511.34</c:v>
                </c:pt>
                <c:pt idx="36987">
                  <c:v>75.48</c:v>
                </c:pt>
                <c:pt idx="36988">
                  <c:v>656.54</c:v>
                </c:pt>
                <c:pt idx="36989">
                  <c:v>698.25</c:v>
                </c:pt>
                <c:pt idx="36990">
                  <c:v>612.04999999999995</c:v>
                </c:pt>
                <c:pt idx="36991">
                  <c:v>223.88</c:v>
                </c:pt>
                <c:pt idx="36992">
                  <c:v>661.38</c:v>
                </c:pt>
                <c:pt idx="36993">
                  <c:v>776.9</c:v>
                </c:pt>
                <c:pt idx="36994">
                  <c:v>800.25</c:v>
                </c:pt>
                <c:pt idx="36995">
                  <c:v>1185.4100000000001</c:v>
                </c:pt>
                <c:pt idx="36996">
                  <c:v>167.75</c:v>
                </c:pt>
                <c:pt idx="36997">
                  <c:v>142.44</c:v>
                </c:pt>
                <c:pt idx="36998">
                  <c:v>303.04000000000002</c:v>
                </c:pt>
                <c:pt idx="36999">
                  <c:v>135.01</c:v>
                </c:pt>
                <c:pt idx="37000">
                  <c:v>17.39</c:v>
                </c:pt>
                <c:pt idx="37001">
                  <c:v>289.58999999999997</c:v>
                </c:pt>
                <c:pt idx="37002">
                  <c:v>262.79000000000002</c:v>
                </c:pt>
                <c:pt idx="37003">
                  <c:v>489.6</c:v>
                </c:pt>
                <c:pt idx="37004">
                  <c:v>762.51</c:v>
                </c:pt>
                <c:pt idx="37005">
                  <c:v>691.83</c:v>
                </c:pt>
                <c:pt idx="37006">
                  <c:v>559.71</c:v>
                </c:pt>
                <c:pt idx="37007">
                  <c:v>663.21</c:v>
                </c:pt>
                <c:pt idx="37008">
                  <c:v>839.38</c:v>
                </c:pt>
                <c:pt idx="37009">
                  <c:v>0.62</c:v>
                </c:pt>
                <c:pt idx="37010">
                  <c:v>324.99</c:v>
                </c:pt>
                <c:pt idx="37011">
                  <c:v>294.66000000000003</c:v>
                </c:pt>
                <c:pt idx="37012">
                  <c:v>622.29999999999995</c:v>
                </c:pt>
                <c:pt idx="37013">
                  <c:v>667.93</c:v>
                </c:pt>
                <c:pt idx="37014">
                  <c:v>1088.71</c:v>
                </c:pt>
                <c:pt idx="37015">
                  <c:v>569.08000000000004</c:v>
                </c:pt>
                <c:pt idx="37016">
                  <c:v>1056.33</c:v>
                </c:pt>
                <c:pt idx="37017">
                  <c:v>622.30999999999995</c:v>
                </c:pt>
                <c:pt idx="37018">
                  <c:v>1150.29</c:v>
                </c:pt>
                <c:pt idx="37019">
                  <c:v>1441.13</c:v>
                </c:pt>
                <c:pt idx="37020">
                  <c:v>541.05999999999995</c:v>
                </c:pt>
                <c:pt idx="37021">
                  <c:v>880.96</c:v>
                </c:pt>
                <c:pt idx="37022">
                  <c:v>918.71</c:v>
                </c:pt>
                <c:pt idx="37023">
                  <c:v>249.57</c:v>
                </c:pt>
                <c:pt idx="37024">
                  <c:v>711.19</c:v>
                </c:pt>
                <c:pt idx="37025">
                  <c:v>988.72</c:v>
                </c:pt>
                <c:pt idx="37026">
                  <c:v>685.54</c:v>
                </c:pt>
                <c:pt idx="37027">
                  <c:v>715.2</c:v>
                </c:pt>
                <c:pt idx="37028">
                  <c:v>1095.9000000000001</c:v>
                </c:pt>
                <c:pt idx="37029">
                  <c:v>388.05</c:v>
                </c:pt>
                <c:pt idx="37030">
                  <c:v>1173.8599999999999</c:v>
                </c:pt>
                <c:pt idx="37031">
                  <c:v>1211.8699999999999</c:v>
                </c:pt>
                <c:pt idx="37032">
                  <c:v>633.95000000000005</c:v>
                </c:pt>
                <c:pt idx="37033">
                  <c:v>1144.25</c:v>
                </c:pt>
                <c:pt idx="37034">
                  <c:v>972.29</c:v>
                </c:pt>
                <c:pt idx="37035">
                  <c:v>1044.2</c:v>
                </c:pt>
                <c:pt idx="37036">
                  <c:v>531.59</c:v>
                </c:pt>
                <c:pt idx="37037">
                  <c:v>1138.1199999999999</c:v>
                </c:pt>
                <c:pt idx="37038">
                  <c:v>1170.55</c:v>
                </c:pt>
                <c:pt idx="37039">
                  <c:v>384.8</c:v>
                </c:pt>
                <c:pt idx="37040">
                  <c:v>1087.3499999999999</c:v>
                </c:pt>
                <c:pt idx="37041">
                  <c:v>280.64999999999998</c:v>
                </c:pt>
                <c:pt idx="37042">
                  <c:v>662.52</c:v>
                </c:pt>
                <c:pt idx="37043">
                  <c:v>490.75</c:v>
                </c:pt>
                <c:pt idx="37044">
                  <c:v>255.99</c:v>
                </c:pt>
                <c:pt idx="37045">
                  <c:v>213.52</c:v>
                </c:pt>
                <c:pt idx="37046">
                  <c:v>110.92</c:v>
                </c:pt>
                <c:pt idx="37047">
                  <c:v>844.71</c:v>
                </c:pt>
                <c:pt idx="37048">
                  <c:v>377.53</c:v>
                </c:pt>
                <c:pt idx="37049">
                  <c:v>745.93</c:v>
                </c:pt>
                <c:pt idx="37050">
                  <c:v>596.4</c:v>
                </c:pt>
                <c:pt idx="37051">
                  <c:v>325.52999999999997</c:v>
                </c:pt>
                <c:pt idx="37052">
                  <c:v>447.52</c:v>
                </c:pt>
                <c:pt idx="37053">
                  <c:v>402.24</c:v>
                </c:pt>
                <c:pt idx="37054">
                  <c:v>145.72999999999999</c:v>
                </c:pt>
                <c:pt idx="37055">
                  <c:v>173.09</c:v>
                </c:pt>
                <c:pt idx="37056">
                  <c:v>117.03</c:v>
                </c:pt>
                <c:pt idx="37057">
                  <c:v>415.73</c:v>
                </c:pt>
                <c:pt idx="37058">
                  <c:v>437.26</c:v>
                </c:pt>
                <c:pt idx="37059">
                  <c:v>956.65</c:v>
                </c:pt>
                <c:pt idx="37060">
                  <c:v>228.64</c:v>
                </c:pt>
                <c:pt idx="37061">
                  <c:v>228.33</c:v>
                </c:pt>
                <c:pt idx="37062">
                  <c:v>179.87</c:v>
                </c:pt>
                <c:pt idx="37063">
                  <c:v>89.77</c:v>
                </c:pt>
                <c:pt idx="37064">
                  <c:v>712.68</c:v>
                </c:pt>
                <c:pt idx="37065">
                  <c:v>45.8</c:v>
                </c:pt>
                <c:pt idx="37066">
                  <c:v>614.21</c:v>
                </c:pt>
                <c:pt idx="37067">
                  <c:v>260.24</c:v>
                </c:pt>
                <c:pt idx="37068">
                  <c:v>531.29</c:v>
                </c:pt>
                <c:pt idx="37069">
                  <c:v>764.65</c:v>
                </c:pt>
                <c:pt idx="37070">
                  <c:v>784.91</c:v>
                </c:pt>
                <c:pt idx="37071">
                  <c:v>570.37</c:v>
                </c:pt>
                <c:pt idx="37072">
                  <c:v>266.10000000000002</c:v>
                </c:pt>
                <c:pt idx="37073">
                  <c:v>351.14</c:v>
                </c:pt>
                <c:pt idx="37074">
                  <c:v>421.73</c:v>
                </c:pt>
                <c:pt idx="37075">
                  <c:v>466.9</c:v>
                </c:pt>
                <c:pt idx="37076">
                  <c:v>481.43</c:v>
                </c:pt>
                <c:pt idx="37077">
                  <c:v>506.93</c:v>
                </c:pt>
                <c:pt idx="37078">
                  <c:v>105.7</c:v>
                </c:pt>
                <c:pt idx="37079">
                  <c:v>359.26</c:v>
                </c:pt>
                <c:pt idx="37080">
                  <c:v>652.9</c:v>
                </c:pt>
                <c:pt idx="37081">
                  <c:v>244.1</c:v>
                </c:pt>
                <c:pt idx="37082">
                  <c:v>675.98</c:v>
                </c:pt>
                <c:pt idx="37083">
                  <c:v>733.34</c:v>
                </c:pt>
                <c:pt idx="37084">
                  <c:v>190.3</c:v>
                </c:pt>
                <c:pt idx="37085">
                  <c:v>651.16999999999996</c:v>
                </c:pt>
                <c:pt idx="37086">
                  <c:v>627.99</c:v>
                </c:pt>
                <c:pt idx="37087">
                  <c:v>245.44</c:v>
                </c:pt>
                <c:pt idx="37088">
                  <c:v>311.07</c:v>
                </c:pt>
                <c:pt idx="37089">
                  <c:v>353.3</c:v>
                </c:pt>
                <c:pt idx="37090">
                  <c:v>374.65</c:v>
                </c:pt>
                <c:pt idx="37091">
                  <c:v>402.21</c:v>
                </c:pt>
                <c:pt idx="37092">
                  <c:v>432.83</c:v>
                </c:pt>
                <c:pt idx="37093">
                  <c:v>784.83</c:v>
                </c:pt>
                <c:pt idx="37094">
                  <c:v>335.56</c:v>
                </c:pt>
                <c:pt idx="37095">
                  <c:v>319.27</c:v>
                </c:pt>
                <c:pt idx="37096">
                  <c:v>93.99</c:v>
                </c:pt>
                <c:pt idx="37097">
                  <c:v>321.82</c:v>
                </c:pt>
                <c:pt idx="37098">
                  <c:v>452.93</c:v>
                </c:pt>
                <c:pt idx="37099">
                  <c:v>724.06</c:v>
                </c:pt>
                <c:pt idx="37100">
                  <c:v>362.22</c:v>
                </c:pt>
                <c:pt idx="37101">
                  <c:v>324.13</c:v>
                </c:pt>
                <c:pt idx="37102">
                  <c:v>666.59</c:v>
                </c:pt>
                <c:pt idx="37103">
                  <c:v>291.37</c:v>
                </c:pt>
                <c:pt idx="37104">
                  <c:v>807.44</c:v>
                </c:pt>
                <c:pt idx="37105">
                  <c:v>212.15</c:v>
                </c:pt>
                <c:pt idx="37106">
                  <c:v>260.89999999999998</c:v>
                </c:pt>
                <c:pt idx="37107">
                  <c:v>168.49</c:v>
                </c:pt>
                <c:pt idx="37108">
                  <c:v>257.95</c:v>
                </c:pt>
                <c:pt idx="37109">
                  <c:v>675.2</c:v>
                </c:pt>
                <c:pt idx="37110">
                  <c:v>110.14</c:v>
                </c:pt>
                <c:pt idx="37111">
                  <c:v>413.3</c:v>
                </c:pt>
                <c:pt idx="37112">
                  <c:v>158.63999999999999</c:v>
                </c:pt>
                <c:pt idx="37113">
                  <c:v>403.29</c:v>
                </c:pt>
                <c:pt idx="37114">
                  <c:v>640.25</c:v>
                </c:pt>
                <c:pt idx="37115">
                  <c:v>456.62</c:v>
                </c:pt>
                <c:pt idx="37116">
                  <c:v>430.66</c:v>
                </c:pt>
                <c:pt idx="37117">
                  <c:v>634.75</c:v>
                </c:pt>
                <c:pt idx="37118">
                  <c:v>658.02</c:v>
                </c:pt>
                <c:pt idx="37119">
                  <c:v>604.66999999999996</c:v>
                </c:pt>
                <c:pt idx="37120">
                  <c:v>340.46</c:v>
                </c:pt>
                <c:pt idx="37121">
                  <c:v>429.13</c:v>
                </c:pt>
                <c:pt idx="37122">
                  <c:v>559.49</c:v>
                </c:pt>
                <c:pt idx="37123">
                  <c:v>566.96</c:v>
                </c:pt>
                <c:pt idx="37124">
                  <c:v>490.25</c:v>
                </c:pt>
                <c:pt idx="37125">
                  <c:v>456.64</c:v>
                </c:pt>
                <c:pt idx="37126">
                  <c:v>109.32</c:v>
                </c:pt>
                <c:pt idx="37127">
                  <c:v>549.54</c:v>
                </c:pt>
                <c:pt idx="37128">
                  <c:v>407.45</c:v>
                </c:pt>
                <c:pt idx="37129">
                  <c:v>388.77</c:v>
                </c:pt>
                <c:pt idx="37130">
                  <c:v>364.55</c:v>
                </c:pt>
                <c:pt idx="37131">
                  <c:v>613.16</c:v>
                </c:pt>
                <c:pt idx="37132">
                  <c:v>232.41</c:v>
                </c:pt>
                <c:pt idx="37133">
                  <c:v>562.22</c:v>
                </c:pt>
                <c:pt idx="37134">
                  <c:v>461.21</c:v>
                </c:pt>
                <c:pt idx="37135">
                  <c:v>175.87</c:v>
                </c:pt>
                <c:pt idx="37136">
                  <c:v>298.16000000000003</c:v>
                </c:pt>
                <c:pt idx="37137">
                  <c:v>187.39</c:v>
                </c:pt>
                <c:pt idx="37138">
                  <c:v>386.57</c:v>
                </c:pt>
                <c:pt idx="37139">
                  <c:v>588.91</c:v>
                </c:pt>
                <c:pt idx="37140">
                  <c:v>493.67</c:v>
                </c:pt>
                <c:pt idx="37141">
                  <c:v>305.91000000000003</c:v>
                </c:pt>
                <c:pt idx="37142">
                  <c:v>699.83</c:v>
                </c:pt>
                <c:pt idx="37143">
                  <c:v>720.65</c:v>
                </c:pt>
                <c:pt idx="37144">
                  <c:v>319.62</c:v>
                </c:pt>
                <c:pt idx="37145">
                  <c:v>630.63</c:v>
                </c:pt>
                <c:pt idx="37146">
                  <c:v>274.37</c:v>
                </c:pt>
                <c:pt idx="37147">
                  <c:v>228.71</c:v>
                </c:pt>
                <c:pt idx="37148">
                  <c:v>756.33</c:v>
                </c:pt>
                <c:pt idx="37149">
                  <c:v>646.66999999999996</c:v>
                </c:pt>
                <c:pt idx="37150">
                  <c:v>11.84</c:v>
                </c:pt>
                <c:pt idx="37151">
                  <c:v>873.23</c:v>
                </c:pt>
                <c:pt idx="37152">
                  <c:v>964.99</c:v>
                </c:pt>
                <c:pt idx="37153">
                  <c:v>706.48</c:v>
                </c:pt>
                <c:pt idx="37154">
                  <c:v>505.83</c:v>
                </c:pt>
                <c:pt idx="37155">
                  <c:v>270.20999999999998</c:v>
                </c:pt>
                <c:pt idx="37156">
                  <c:v>15.36</c:v>
                </c:pt>
                <c:pt idx="37157">
                  <c:v>881.06</c:v>
                </c:pt>
                <c:pt idx="37158">
                  <c:v>53.73</c:v>
                </c:pt>
                <c:pt idx="37159">
                  <c:v>131.01</c:v>
                </c:pt>
                <c:pt idx="37160">
                  <c:v>994.7</c:v>
                </c:pt>
                <c:pt idx="37161">
                  <c:v>408.67</c:v>
                </c:pt>
                <c:pt idx="37162">
                  <c:v>513.84</c:v>
                </c:pt>
                <c:pt idx="37163">
                  <c:v>646.07000000000005</c:v>
                </c:pt>
                <c:pt idx="37164">
                  <c:v>341.9</c:v>
                </c:pt>
                <c:pt idx="37165">
                  <c:v>924.65</c:v>
                </c:pt>
                <c:pt idx="37166">
                  <c:v>652.27</c:v>
                </c:pt>
                <c:pt idx="37167">
                  <c:v>477.53</c:v>
                </c:pt>
                <c:pt idx="37168">
                  <c:v>860.73</c:v>
                </c:pt>
                <c:pt idx="37169">
                  <c:v>568.84</c:v>
                </c:pt>
                <c:pt idx="37170">
                  <c:v>272.7</c:v>
                </c:pt>
                <c:pt idx="37171">
                  <c:v>440.42</c:v>
                </c:pt>
                <c:pt idx="37172">
                  <c:v>377.51</c:v>
                </c:pt>
                <c:pt idx="37173">
                  <c:v>619.97</c:v>
                </c:pt>
                <c:pt idx="37174">
                  <c:v>168.66</c:v>
                </c:pt>
                <c:pt idx="37175">
                  <c:v>275.45</c:v>
                </c:pt>
                <c:pt idx="37176">
                  <c:v>556.54</c:v>
                </c:pt>
                <c:pt idx="37177">
                  <c:v>121.29</c:v>
                </c:pt>
                <c:pt idx="37178">
                  <c:v>442.94</c:v>
                </c:pt>
                <c:pt idx="37179">
                  <c:v>147.94</c:v>
                </c:pt>
                <c:pt idx="37180">
                  <c:v>256.77999999999997</c:v>
                </c:pt>
                <c:pt idx="37181">
                  <c:v>0.62</c:v>
                </c:pt>
                <c:pt idx="37182">
                  <c:v>499.36</c:v>
                </c:pt>
                <c:pt idx="37183">
                  <c:v>154.34</c:v>
                </c:pt>
                <c:pt idx="37184">
                  <c:v>402.13</c:v>
                </c:pt>
                <c:pt idx="37185">
                  <c:v>294.70999999999998</c:v>
                </c:pt>
                <c:pt idx="37186">
                  <c:v>325.14999999999998</c:v>
                </c:pt>
                <c:pt idx="37187">
                  <c:v>938.79</c:v>
                </c:pt>
                <c:pt idx="37188">
                  <c:v>320.95999999999998</c:v>
                </c:pt>
                <c:pt idx="37189">
                  <c:v>695.58</c:v>
                </c:pt>
                <c:pt idx="37190">
                  <c:v>275.56</c:v>
                </c:pt>
                <c:pt idx="37191">
                  <c:v>565.95000000000005</c:v>
                </c:pt>
                <c:pt idx="37192">
                  <c:v>800.6</c:v>
                </c:pt>
                <c:pt idx="37193">
                  <c:v>112.35</c:v>
                </c:pt>
                <c:pt idx="37194">
                  <c:v>155.69</c:v>
                </c:pt>
                <c:pt idx="37195">
                  <c:v>825.17</c:v>
                </c:pt>
                <c:pt idx="37196">
                  <c:v>214.91</c:v>
                </c:pt>
                <c:pt idx="37197">
                  <c:v>538.49</c:v>
                </c:pt>
                <c:pt idx="37198">
                  <c:v>816.66</c:v>
                </c:pt>
                <c:pt idx="37199">
                  <c:v>218.89</c:v>
                </c:pt>
                <c:pt idx="37200">
                  <c:v>497.94</c:v>
                </c:pt>
                <c:pt idx="37201">
                  <c:v>154.38999999999999</c:v>
                </c:pt>
                <c:pt idx="37202">
                  <c:v>348.58</c:v>
                </c:pt>
                <c:pt idx="37203">
                  <c:v>837.6</c:v>
                </c:pt>
                <c:pt idx="37204">
                  <c:v>417.07</c:v>
                </c:pt>
                <c:pt idx="37205">
                  <c:v>92.38</c:v>
                </c:pt>
                <c:pt idx="37206">
                  <c:v>302.13</c:v>
                </c:pt>
                <c:pt idx="37207">
                  <c:v>391.49</c:v>
                </c:pt>
                <c:pt idx="37208">
                  <c:v>725.38</c:v>
                </c:pt>
                <c:pt idx="37209">
                  <c:v>378.32</c:v>
                </c:pt>
                <c:pt idx="37210">
                  <c:v>72.69</c:v>
                </c:pt>
                <c:pt idx="37211">
                  <c:v>684.68</c:v>
                </c:pt>
                <c:pt idx="37212">
                  <c:v>139.63</c:v>
                </c:pt>
                <c:pt idx="37213">
                  <c:v>455.51</c:v>
                </c:pt>
                <c:pt idx="37214">
                  <c:v>636.47</c:v>
                </c:pt>
                <c:pt idx="37215">
                  <c:v>222.99</c:v>
                </c:pt>
                <c:pt idx="37216">
                  <c:v>245.12</c:v>
                </c:pt>
                <c:pt idx="37217">
                  <c:v>778.82</c:v>
                </c:pt>
                <c:pt idx="37218">
                  <c:v>53.07</c:v>
                </c:pt>
                <c:pt idx="37219">
                  <c:v>873.83</c:v>
                </c:pt>
                <c:pt idx="37220">
                  <c:v>485.5</c:v>
                </c:pt>
                <c:pt idx="37221">
                  <c:v>512.24</c:v>
                </c:pt>
                <c:pt idx="37222">
                  <c:v>1105.5999999999999</c:v>
                </c:pt>
                <c:pt idx="37223">
                  <c:v>473.25</c:v>
                </c:pt>
                <c:pt idx="37224">
                  <c:v>465.31</c:v>
                </c:pt>
                <c:pt idx="37225">
                  <c:v>716.97</c:v>
                </c:pt>
                <c:pt idx="37226">
                  <c:v>47.71</c:v>
                </c:pt>
                <c:pt idx="37227">
                  <c:v>977.54</c:v>
                </c:pt>
                <c:pt idx="37228">
                  <c:v>477.49</c:v>
                </c:pt>
                <c:pt idx="37229">
                  <c:v>871.06</c:v>
                </c:pt>
                <c:pt idx="37230">
                  <c:v>421.15</c:v>
                </c:pt>
                <c:pt idx="37231">
                  <c:v>551.79</c:v>
                </c:pt>
                <c:pt idx="37232">
                  <c:v>254.89</c:v>
                </c:pt>
                <c:pt idx="37233">
                  <c:v>651.07000000000005</c:v>
                </c:pt>
                <c:pt idx="37234">
                  <c:v>318.61</c:v>
                </c:pt>
                <c:pt idx="37235">
                  <c:v>0.62</c:v>
                </c:pt>
                <c:pt idx="37236">
                  <c:v>176.11</c:v>
                </c:pt>
                <c:pt idx="37237">
                  <c:v>174.73</c:v>
                </c:pt>
                <c:pt idx="37238">
                  <c:v>366.97</c:v>
                </c:pt>
                <c:pt idx="37239">
                  <c:v>428.85</c:v>
                </c:pt>
                <c:pt idx="37240">
                  <c:v>385.55</c:v>
                </c:pt>
                <c:pt idx="37241">
                  <c:v>693.85</c:v>
                </c:pt>
                <c:pt idx="37242">
                  <c:v>614.23</c:v>
                </c:pt>
                <c:pt idx="37243">
                  <c:v>292.79000000000002</c:v>
                </c:pt>
                <c:pt idx="37244">
                  <c:v>228.62</c:v>
                </c:pt>
                <c:pt idx="37245">
                  <c:v>408</c:v>
                </c:pt>
                <c:pt idx="37246">
                  <c:v>405.22</c:v>
                </c:pt>
                <c:pt idx="37247">
                  <c:v>328.48</c:v>
                </c:pt>
                <c:pt idx="37248">
                  <c:v>625.79999999999995</c:v>
                </c:pt>
                <c:pt idx="37249">
                  <c:v>877.41</c:v>
                </c:pt>
                <c:pt idx="37250">
                  <c:v>941.15</c:v>
                </c:pt>
                <c:pt idx="37251">
                  <c:v>429.71</c:v>
                </c:pt>
                <c:pt idx="37252">
                  <c:v>558.58000000000004</c:v>
                </c:pt>
                <c:pt idx="37253">
                  <c:v>0.62</c:v>
                </c:pt>
                <c:pt idx="37254">
                  <c:v>375.45</c:v>
                </c:pt>
                <c:pt idx="37255">
                  <c:v>279</c:v>
                </c:pt>
                <c:pt idx="37256">
                  <c:v>552.92999999999995</c:v>
                </c:pt>
                <c:pt idx="37257">
                  <c:v>377.71</c:v>
                </c:pt>
                <c:pt idx="37258">
                  <c:v>805.9</c:v>
                </c:pt>
                <c:pt idx="37259">
                  <c:v>233.47</c:v>
                </c:pt>
                <c:pt idx="37260">
                  <c:v>623.94000000000005</c:v>
                </c:pt>
                <c:pt idx="37261">
                  <c:v>649.16999999999996</c:v>
                </c:pt>
                <c:pt idx="37262">
                  <c:v>585.97</c:v>
                </c:pt>
                <c:pt idx="37263">
                  <c:v>483.04</c:v>
                </c:pt>
                <c:pt idx="37264">
                  <c:v>269.48</c:v>
                </c:pt>
                <c:pt idx="37265">
                  <c:v>87.83</c:v>
                </c:pt>
                <c:pt idx="37266">
                  <c:v>121.54</c:v>
                </c:pt>
                <c:pt idx="37267">
                  <c:v>603.1</c:v>
                </c:pt>
                <c:pt idx="37268">
                  <c:v>462.78</c:v>
                </c:pt>
                <c:pt idx="37269">
                  <c:v>205.75</c:v>
                </c:pt>
                <c:pt idx="37270">
                  <c:v>487.91</c:v>
                </c:pt>
                <c:pt idx="37271">
                  <c:v>349.39</c:v>
                </c:pt>
                <c:pt idx="37272">
                  <c:v>458.58</c:v>
                </c:pt>
                <c:pt idx="37273">
                  <c:v>1213.8399999999999</c:v>
                </c:pt>
                <c:pt idx="37274">
                  <c:v>427.58</c:v>
                </c:pt>
                <c:pt idx="37275">
                  <c:v>310.54000000000002</c:v>
                </c:pt>
                <c:pt idx="37276">
                  <c:v>395.1</c:v>
                </c:pt>
                <c:pt idx="37277">
                  <c:v>339.48</c:v>
                </c:pt>
                <c:pt idx="37278">
                  <c:v>927.11</c:v>
                </c:pt>
                <c:pt idx="37279">
                  <c:v>287.35000000000002</c:v>
                </c:pt>
                <c:pt idx="37280">
                  <c:v>429.4</c:v>
                </c:pt>
                <c:pt idx="37281">
                  <c:v>207.11</c:v>
                </c:pt>
                <c:pt idx="37282">
                  <c:v>203.83</c:v>
                </c:pt>
                <c:pt idx="37283">
                  <c:v>532.04</c:v>
                </c:pt>
                <c:pt idx="37284">
                  <c:v>559.17999999999995</c:v>
                </c:pt>
                <c:pt idx="37285">
                  <c:v>1047.68</c:v>
                </c:pt>
                <c:pt idx="37286">
                  <c:v>1052.07</c:v>
                </c:pt>
                <c:pt idx="37287">
                  <c:v>815</c:v>
                </c:pt>
                <c:pt idx="37288">
                  <c:v>368.25</c:v>
                </c:pt>
                <c:pt idx="37289">
                  <c:v>1776.55</c:v>
                </c:pt>
                <c:pt idx="37290">
                  <c:v>817.9</c:v>
                </c:pt>
                <c:pt idx="37291">
                  <c:v>313.13</c:v>
                </c:pt>
                <c:pt idx="37292">
                  <c:v>1034.3499999999999</c:v>
                </c:pt>
                <c:pt idx="37293">
                  <c:v>516.46</c:v>
                </c:pt>
                <c:pt idx="37294">
                  <c:v>529.04999999999995</c:v>
                </c:pt>
                <c:pt idx="37295">
                  <c:v>133.16</c:v>
                </c:pt>
                <c:pt idx="37296">
                  <c:v>650.11</c:v>
                </c:pt>
                <c:pt idx="37297">
                  <c:v>457.98</c:v>
                </c:pt>
                <c:pt idx="37298">
                  <c:v>331.11</c:v>
                </c:pt>
                <c:pt idx="37299">
                  <c:v>860.66</c:v>
                </c:pt>
                <c:pt idx="37300">
                  <c:v>119.32</c:v>
                </c:pt>
                <c:pt idx="37301">
                  <c:v>480.67</c:v>
                </c:pt>
                <c:pt idx="37302">
                  <c:v>381.23</c:v>
                </c:pt>
                <c:pt idx="37303">
                  <c:v>236.21</c:v>
                </c:pt>
                <c:pt idx="37304">
                  <c:v>334.06</c:v>
                </c:pt>
                <c:pt idx="37305">
                  <c:v>792.67</c:v>
                </c:pt>
                <c:pt idx="37306">
                  <c:v>615.6</c:v>
                </c:pt>
                <c:pt idx="37307">
                  <c:v>59.63</c:v>
                </c:pt>
                <c:pt idx="37308">
                  <c:v>607.28</c:v>
                </c:pt>
                <c:pt idx="37309">
                  <c:v>644.79</c:v>
                </c:pt>
                <c:pt idx="37310">
                  <c:v>848.67</c:v>
                </c:pt>
                <c:pt idx="37311">
                  <c:v>356.93</c:v>
                </c:pt>
                <c:pt idx="37312">
                  <c:v>346.52</c:v>
                </c:pt>
                <c:pt idx="37313">
                  <c:v>72.02</c:v>
                </c:pt>
                <c:pt idx="37314">
                  <c:v>577.08000000000004</c:v>
                </c:pt>
                <c:pt idx="37315">
                  <c:v>95.14</c:v>
                </c:pt>
                <c:pt idx="37316">
                  <c:v>364.59</c:v>
                </c:pt>
                <c:pt idx="37317">
                  <c:v>71.72</c:v>
                </c:pt>
                <c:pt idx="37318">
                  <c:v>215.3</c:v>
                </c:pt>
                <c:pt idx="37319">
                  <c:v>466.04</c:v>
                </c:pt>
                <c:pt idx="37320">
                  <c:v>362.94</c:v>
                </c:pt>
                <c:pt idx="37321">
                  <c:v>393.08</c:v>
                </c:pt>
                <c:pt idx="37322">
                  <c:v>342.77</c:v>
                </c:pt>
                <c:pt idx="37323">
                  <c:v>407.49</c:v>
                </c:pt>
                <c:pt idx="37324">
                  <c:v>499.9</c:v>
                </c:pt>
                <c:pt idx="37325">
                  <c:v>124.72</c:v>
                </c:pt>
                <c:pt idx="37326">
                  <c:v>49.72</c:v>
                </c:pt>
                <c:pt idx="37327">
                  <c:v>150.06</c:v>
                </c:pt>
                <c:pt idx="37328">
                  <c:v>422.06</c:v>
                </c:pt>
                <c:pt idx="37329">
                  <c:v>578.49</c:v>
                </c:pt>
                <c:pt idx="37330">
                  <c:v>209.8</c:v>
                </c:pt>
                <c:pt idx="37331">
                  <c:v>238.98</c:v>
                </c:pt>
                <c:pt idx="37332">
                  <c:v>173.77</c:v>
                </c:pt>
                <c:pt idx="37333">
                  <c:v>318.85000000000002</c:v>
                </c:pt>
                <c:pt idx="37334">
                  <c:v>213.75</c:v>
                </c:pt>
                <c:pt idx="37335">
                  <c:v>315.08</c:v>
                </c:pt>
                <c:pt idx="37336">
                  <c:v>556.41</c:v>
                </c:pt>
                <c:pt idx="37337">
                  <c:v>1000.37</c:v>
                </c:pt>
                <c:pt idx="37338">
                  <c:v>927.72</c:v>
                </c:pt>
                <c:pt idx="37339">
                  <c:v>331.85</c:v>
                </c:pt>
                <c:pt idx="37340">
                  <c:v>251.75</c:v>
                </c:pt>
                <c:pt idx="37341">
                  <c:v>355.32</c:v>
                </c:pt>
                <c:pt idx="37342">
                  <c:v>456.62</c:v>
                </c:pt>
                <c:pt idx="37343">
                  <c:v>420.95</c:v>
                </c:pt>
                <c:pt idx="37344">
                  <c:v>222.12</c:v>
                </c:pt>
                <c:pt idx="37345">
                  <c:v>451.62</c:v>
                </c:pt>
                <c:pt idx="37346">
                  <c:v>664.95</c:v>
                </c:pt>
                <c:pt idx="37347">
                  <c:v>470.92</c:v>
                </c:pt>
                <c:pt idx="37348">
                  <c:v>556.04</c:v>
                </c:pt>
                <c:pt idx="37349">
                  <c:v>436.85</c:v>
                </c:pt>
                <c:pt idx="37350">
                  <c:v>285.08</c:v>
                </c:pt>
                <c:pt idx="37351">
                  <c:v>945.52</c:v>
                </c:pt>
                <c:pt idx="37352">
                  <c:v>473.64</c:v>
                </c:pt>
                <c:pt idx="37353">
                  <c:v>61.64</c:v>
                </c:pt>
                <c:pt idx="37354">
                  <c:v>250.04</c:v>
                </c:pt>
                <c:pt idx="37355">
                  <c:v>199.13</c:v>
                </c:pt>
                <c:pt idx="37356">
                  <c:v>0.62</c:v>
                </c:pt>
                <c:pt idx="37357">
                  <c:v>593.6</c:v>
                </c:pt>
                <c:pt idx="37358">
                  <c:v>246.8</c:v>
                </c:pt>
                <c:pt idx="37359">
                  <c:v>570.29</c:v>
                </c:pt>
                <c:pt idx="37360">
                  <c:v>587.54999999999995</c:v>
                </c:pt>
                <c:pt idx="37361">
                  <c:v>990.07</c:v>
                </c:pt>
                <c:pt idx="37362">
                  <c:v>488.76</c:v>
                </c:pt>
                <c:pt idx="37363">
                  <c:v>223.77</c:v>
                </c:pt>
                <c:pt idx="37364">
                  <c:v>444.83</c:v>
                </c:pt>
                <c:pt idx="37365">
                  <c:v>224.59</c:v>
                </c:pt>
                <c:pt idx="37366">
                  <c:v>585.96</c:v>
                </c:pt>
                <c:pt idx="37367">
                  <c:v>614.39</c:v>
                </c:pt>
                <c:pt idx="37368">
                  <c:v>489.97</c:v>
                </c:pt>
                <c:pt idx="37369">
                  <c:v>800.38</c:v>
                </c:pt>
                <c:pt idx="37370">
                  <c:v>852.37</c:v>
                </c:pt>
                <c:pt idx="37371">
                  <c:v>360.61</c:v>
                </c:pt>
                <c:pt idx="37372">
                  <c:v>600.41999999999996</c:v>
                </c:pt>
                <c:pt idx="37373">
                  <c:v>501.15</c:v>
                </c:pt>
                <c:pt idx="37374">
                  <c:v>360.76</c:v>
                </c:pt>
                <c:pt idx="37375">
                  <c:v>688.45</c:v>
                </c:pt>
                <c:pt idx="37376">
                  <c:v>0.62</c:v>
                </c:pt>
                <c:pt idx="37377">
                  <c:v>543.48</c:v>
                </c:pt>
                <c:pt idx="37378">
                  <c:v>102.57</c:v>
                </c:pt>
                <c:pt idx="37379">
                  <c:v>622.80999999999995</c:v>
                </c:pt>
                <c:pt idx="37380">
                  <c:v>129.01</c:v>
                </c:pt>
                <c:pt idx="37381">
                  <c:v>352.04</c:v>
                </c:pt>
                <c:pt idx="37382">
                  <c:v>183.28</c:v>
                </c:pt>
                <c:pt idx="37383">
                  <c:v>378.55</c:v>
                </c:pt>
                <c:pt idx="37384">
                  <c:v>297.27</c:v>
                </c:pt>
                <c:pt idx="37385">
                  <c:v>536.41999999999996</c:v>
                </c:pt>
                <c:pt idx="37386">
                  <c:v>139.47</c:v>
                </c:pt>
                <c:pt idx="37387">
                  <c:v>464.36</c:v>
                </c:pt>
                <c:pt idx="37388">
                  <c:v>282.76</c:v>
                </c:pt>
                <c:pt idx="37389">
                  <c:v>431.56</c:v>
                </c:pt>
                <c:pt idx="37390">
                  <c:v>816.84</c:v>
                </c:pt>
                <c:pt idx="37391">
                  <c:v>419.22</c:v>
                </c:pt>
                <c:pt idx="37392">
                  <c:v>458.78</c:v>
                </c:pt>
                <c:pt idx="37393">
                  <c:v>413.19</c:v>
                </c:pt>
                <c:pt idx="37394">
                  <c:v>402.06</c:v>
                </c:pt>
                <c:pt idx="37395">
                  <c:v>574.07000000000005</c:v>
                </c:pt>
                <c:pt idx="37396">
                  <c:v>209.4</c:v>
                </c:pt>
                <c:pt idx="37397">
                  <c:v>477.13</c:v>
                </c:pt>
                <c:pt idx="37398">
                  <c:v>316.39</c:v>
                </c:pt>
                <c:pt idx="37399">
                  <c:v>222.19</c:v>
                </c:pt>
                <c:pt idx="37400">
                  <c:v>410.7</c:v>
                </c:pt>
                <c:pt idx="37401">
                  <c:v>184.86</c:v>
                </c:pt>
                <c:pt idx="37402">
                  <c:v>32.79</c:v>
                </c:pt>
                <c:pt idx="37403">
                  <c:v>534.13</c:v>
                </c:pt>
                <c:pt idx="37404">
                  <c:v>50.82</c:v>
                </c:pt>
                <c:pt idx="37405">
                  <c:v>372.94</c:v>
                </c:pt>
                <c:pt idx="37406">
                  <c:v>256.54000000000002</c:v>
                </c:pt>
                <c:pt idx="37407">
                  <c:v>277.93</c:v>
                </c:pt>
                <c:pt idx="37408">
                  <c:v>345.43</c:v>
                </c:pt>
                <c:pt idx="37409">
                  <c:v>540.76</c:v>
                </c:pt>
                <c:pt idx="37410">
                  <c:v>0.62</c:v>
                </c:pt>
                <c:pt idx="37411">
                  <c:v>250.67</c:v>
                </c:pt>
                <c:pt idx="37412">
                  <c:v>245.9</c:v>
                </c:pt>
                <c:pt idx="37413">
                  <c:v>172.44</c:v>
                </c:pt>
                <c:pt idx="37414">
                  <c:v>202.94</c:v>
                </c:pt>
                <c:pt idx="37415">
                  <c:v>743.76</c:v>
                </c:pt>
                <c:pt idx="37416">
                  <c:v>662.74</c:v>
                </c:pt>
                <c:pt idx="37417">
                  <c:v>265.44</c:v>
                </c:pt>
                <c:pt idx="37418">
                  <c:v>259.93</c:v>
                </c:pt>
                <c:pt idx="37419">
                  <c:v>370.23</c:v>
                </c:pt>
                <c:pt idx="37420">
                  <c:v>289.88</c:v>
                </c:pt>
                <c:pt idx="37421">
                  <c:v>633.64</c:v>
                </c:pt>
                <c:pt idx="37422">
                  <c:v>516.03</c:v>
                </c:pt>
                <c:pt idx="37423">
                  <c:v>311.8</c:v>
                </c:pt>
                <c:pt idx="37424">
                  <c:v>852.74</c:v>
                </c:pt>
                <c:pt idx="37425">
                  <c:v>531.58000000000004</c:v>
                </c:pt>
                <c:pt idx="37426">
                  <c:v>499.5</c:v>
                </c:pt>
                <c:pt idx="37427">
                  <c:v>252.58</c:v>
                </c:pt>
                <c:pt idx="37428">
                  <c:v>606.41999999999996</c:v>
                </c:pt>
                <c:pt idx="37429">
                  <c:v>501.99</c:v>
                </c:pt>
                <c:pt idx="37430">
                  <c:v>642.86</c:v>
                </c:pt>
                <c:pt idx="37431">
                  <c:v>39.909999999999997</c:v>
                </c:pt>
                <c:pt idx="37432">
                  <c:v>778.09</c:v>
                </c:pt>
                <c:pt idx="37433">
                  <c:v>368.46</c:v>
                </c:pt>
                <c:pt idx="37434">
                  <c:v>61.41</c:v>
                </c:pt>
                <c:pt idx="37435">
                  <c:v>826.52</c:v>
                </c:pt>
                <c:pt idx="37436">
                  <c:v>248.21</c:v>
                </c:pt>
                <c:pt idx="37437">
                  <c:v>297.20999999999998</c:v>
                </c:pt>
                <c:pt idx="37438">
                  <c:v>771.75</c:v>
                </c:pt>
                <c:pt idx="37439">
                  <c:v>408.01</c:v>
                </c:pt>
                <c:pt idx="37440">
                  <c:v>713.61</c:v>
                </c:pt>
                <c:pt idx="37441">
                  <c:v>326.17</c:v>
                </c:pt>
                <c:pt idx="37442">
                  <c:v>106.96</c:v>
                </c:pt>
                <c:pt idx="37443">
                  <c:v>254.39</c:v>
                </c:pt>
                <c:pt idx="37444">
                  <c:v>242.95</c:v>
                </c:pt>
                <c:pt idx="37445">
                  <c:v>795.53</c:v>
                </c:pt>
                <c:pt idx="37446">
                  <c:v>461.58</c:v>
                </c:pt>
                <c:pt idx="37447">
                  <c:v>561</c:v>
                </c:pt>
                <c:pt idx="37448">
                  <c:v>121.3</c:v>
                </c:pt>
                <c:pt idx="37449">
                  <c:v>500.63</c:v>
                </c:pt>
                <c:pt idx="37450">
                  <c:v>232.65</c:v>
                </c:pt>
                <c:pt idx="37451">
                  <c:v>580.33000000000004</c:v>
                </c:pt>
                <c:pt idx="37452">
                  <c:v>1017.77</c:v>
                </c:pt>
                <c:pt idx="37453">
                  <c:v>1216.58</c:v>
                </c:pt>
                <c:pt idx="37454">
                  <c:v>196.17</c:v>
                </c:pt>
                <c:pt idx="37455">
                  <c:v>251.87</c:v>
                </c:pt>
                <c:pt idx="37456">
                  <c:v>228.71</c:v>
                </c:pt>
                <c:pt idx="37457">
                  <c:v>487.01</c:v>
                </c:pt>
                <c:pt idx="37458">
                  <c:v>260.94</c:v>
                </c:pt>
                <c:pt idx="37459">
                  <c:v>309.54000000000002</c:v>
                </c:pt>
                <c:pt idx="37460">
                  <c:v>0.62</c:v>
                </c:pt>
                <c:pt idx="37461">
                  <c:v>222.91</c:v>
                </c:pt>
                <c:pt idx="37462">
                  <c:v>355.8</c:v>
                </c:pt>
                <c:pt idx="37463">
                  <c:v>96.19</c:v>
                </c:pt>
                <c:pt idx="37464">
                  <c:v>311.5</c:v>
                </c:pt>
                <c:pt idx="37465">
                  <c:v>395.45</c:v>
                </c:pt>
                <c:pt idx="37466">
                  <c:v>698.45</c:v>
                </c:pt>
                <c:pt idx="37467">
                  <c:v>910.84</c:v>
                </c:pt>
                <c:pt idx="37468">
                  <c:v>492.95</c:v>
                </c:pt>
                <c:pt idx="37469">
                  <c:v>663.12</c:v>
                </c:pt>
                <c:pt idx="37470">
                  <c:v>628.66999999999996</c:v>
                </c:pt>
                <c:pt idx="37471">
                  <c:v>574.17999999999995</c:v>
                </c:pt>
                <c:pt idx="37472">
                  <c:v>828.94</c:v>
                </c:pt>
                <c:pt idx="37473">
                  <c:v>768.99</c:v>
                </c:pt>
                <c:pt idx="37474">
                  <c:v>0.62</c:v>
                </c:pt>
                <c:pt idx="37475">
                  <c:v>436.17</c:v>
                </c:pt>
                <c:pt idx="37476">
                  <c:v>40.61</c:v>
                </c:pt>
                <c:pt idx="37477">
                  <c:v>0.62</c:v>
                </c:pt>
                <c:pt idx="37478">
                  <c:v>846.9</c:v>
                </c:pt>
                <c:pt idx="37479">
                  <c:v>667.92</c:v>
                </c:pt>
                <c:pt idx="37480">
                  <c:v>451.94</c:v>
                </c:pt>
                <c:pt idx="37481">
                  <c:v>549.69000000000005</c:v>
                </c:pt>
                <c:pt idx="37482">
                  <c:v>327.94</c:v>
                </c:pt>
                <c:pt idx="37483">
                  <c:v>628.30999999999995</c:v>
                </c:pt>
                <c:pt idx="37484">
                  <c:v>35.58</c:v>
                </c:pt>
                <c:pt idx="37485">
                  <c:v>194.87</c:v>
                </c:pt>
                <c:pt idx="37486">
                  <c:v>549.75</c:v>
                </c:pt>
                <c:pt idx="37487">
                  <c:v>18.84</c:v>
                </c:pt>
                <c:pt idx="37488">
                  <c:v>167.72</c:v>
                </c:pt>
                <c:pt idx="37489">
                  <c:v>258.26</c:v>
                </c:pt>
                <c:pt idx="37490">
                  <c:v>660.56</c:v>
                </c:pt>
                <c:pt idx="37491">
                  <c:v>417.35</c:v>
                </c:pt>
                <c:pt idx="37492">
                  <c:v>218.42</c:v>
                </c:pt>
                <c:pt idx="37493">
                  <c:v>156.72</c:v>
                </c:pt>
                <c:pt idx="37494">
                  <c:v>604.34</c:v>
                </c:pt>
                <c:pt idx="37495">
                  <c:v>752.04</c:v>
                </c:pt>
                <c:pt idx="37496">
                  <c:v>363.46</c:v>
                </c:pt>
                <c:pt idx="37497">
                  <c:v>175.62</c:v>
                </c:pt>
                <c:pt idx="37498">
                  <c:v>574.34</c:v>
                </c:pt>
                <c:pt idx="37499">
                  <c:v>305.18</c:v>
                </c:pt>
                <c:pt idx="37500">
                  <c:v>622.04</c:v>
                </c:pt>
                <c:pt idx="37501">
                  <c:v>69.53</c:v>
                </c:pt>
                <c:pt idx="37502">
                  <c:v>349.98</c:v>
                </c:pt>
                <c:pt idx="37503">
                  <c:v>625.16</c:v>
                </c:pt>
                <c:pt idx="37504">
                  <c:v>147.59</c:v>
                </c:pt>
                <c:pt idx="37505">
                  <c:v>775.04</c:v>
                </c:pt>
                <c:pt idx="37506">
                  <c:v>331.9</c:v>
                </c:pt>
                <c:pt idx="37507">
                  <c:v>580.96</c:v>
                </c:pt>
                <c:pt idx="37508">
                  <c:v>625.73</c:v>
                </c:pt>
                <c:pt idx="37509">
                  <c:v>331.39</c:v>
                </c:pt>
                <c:pt idx="37510">
                  <c:v>646.91</c:v>
                </c:pt>
                <c:pt idx="37511">
                  <c:v>323.02999999999997</c:v>
                </c:pt>
                <c:pt idx="37512">
                  <c:v>89.06</c:v>
                </c:pt>
                <c:pt idx="37513">
                  <c:v>827.48</c:v>
                </c:pt>
                <c:pt idx="37514">
                  <c:v>364.79</c:v>
                </c:pt>
                <c:pt idx="37515">
                  <c:v>892.67</c:v>
                </c:pt>
                <c:pt idx="37516">
                  <c:v>667.36</c:v>
                </c:pt>
                <c:pt idx="37517">
                  <c:v>237.89</c:v>
                </c:pt>
                <c:pt idx="37518">
                  <c:v>307.89999999999998</c:v>
                </c:pt>
                <c:pt idx="37519">
                  <c:v>393.84</c:v>
                </c:pt>
                <c:pt idx="37520">
                  <c:v>345.88</c:v>
                </c:pt>
                <c:pt idx="37521">
                  <c:v>100.36</c:v>
                </c:pt>
                <c:pt idx="37522">
                  <c:v>1082.3599999999999</c:v>
                </c:pt>
                <c:pt idx="37523">
                  <c:v>970.14</c:v>
                </c:pt>
                <c:pt idx="37524">
                  <c:v>218.23</c:v>
                </c:pt>
                <c:pt idx="37525">
                  <c:v>519.57000000000005</c:v>
                </c:pt>
                <c:pt idx="37526">
                  <c:v>608.17999999999995</c:v>
                </c:pt>
                <c:pt idx="37527">
                  <c:v>723.37</c:v>
                </c:pt>
                <c:pt idx="37528">
                  <c:v>455.34</c:v>
                </c:pt>
                <c:pt idx="37529">
                  <c:v>1230.6400000000001</c:v>
                </c:pt>
                <c:pt idx="37530">
                  <c:v>600.42999999999995</c:v>
                </c:pt>
                <c:pt idx="37531">
                  <c:v>859.71</c:v>
                </c:pt>
                <c:pt idx="37532">
                  <c:v>614.03</c:v>
                </c:pt>
                <c:pt idx="37533">
                  <c:v>218.4</c:v>
                </c:pt>
                <c:pt idx="37534">
                  <c:v>386.33</c:v>
                </c:pt>
                <c:pt idx="37535">
                  <c:v>245.91</c:v>
                </c:pt>
                <c:pt idx="37536">
                  <c:v>324.58999999999997</c:v>
                </c:pt>
                <c:pt idx="37537">
                  <c:v>705.51</c:v>
                </c:pt>
                <c:pt idx="37538">
                  <c:v>0.62</c:v>
                </c:pt>
                <c:pt idx="37539">
                  <c:v>145.53</c:v>
                </c:pt>
                <c:pt idx="37540">
                  <c:v>293.26</c:v>
                </c:pt>
                <c:pt idx="37541">
                  <c:v>779.46</c:v>
                </c:pt>
                <c:pt idx="37542">
                  <c:v>241.75</c:v>
                </c:pt>
                <c:pt idx="37543">
                  <c:v>87.3</c:v>
                </c:pt>
                <c:pt idx="37544">
                  <c:v>720.09</c:v>
                </c:pt>
                <c:pt idx="37545">
                  <c:v>98.08</c:v>
                </c:pt>
                <c:pt idx="37546">
                  <c:v>233.22</c:v>
                </c:pt>
                <c:pt idx="37547">
                  <c:v>776.07</c:v>
                </c:pt>
                <c:pt idx="37548">
                  <c:v>93.02</c:v>
                </c:pt>
                <c:pt idx="37549">
                  <c:v>271.69</c:v>
                </c:pt>
                <c:pt idx="37550">
                  <c:v>180.24</c:v>
                </c:pt>
                <c:pt idx="37551">
                  <c:v>445.66</c:v>
                </c:pt>
                <c:pt idx="37552">
                  <c:v>396.21</c:v>
                </c:pt>
                <c:pt idx="37553">
                  <c:v>391.57</c:v>
                </c:pt>
                <c:pt idx="37554">
                  <c:v>309.70999999999998</c:v>
                </c:pt>
                <c:pt idx="37555">
                  <c:v>676.57</c:v>
                </c:pt>
                <c:pt idx="37556">
                  <c:v>298.33</c:v>
                </c:pt>
                <c:pt idx="37557">
                  <c:v>648.5</c:v>
                </c:pt>
                <c:pt idx="37558">
                  <c:v>403.31</c:v>
                </c:pt>
                <c:pt idx="37559">
                  <c:v>172.15</c:v>
                </c:pt>
                <c:pt idx="37560">
                  <c:v>268.20999999999998</c:v>
                </c:pt>
                <c:pt idx="37561">
                  <c:v>474.35</c:v>
                </c:pt>
                <c:pt idx="37562">
                  <c:v>148.69999999999999</c:v>
                </c:pt>
                <c:pt idx="37563">
                  <c:v>309.57</c:v>
                </c:pt>
                <c:pt idx="37564">
                  <c:v>675.53</c:v>
                </c:pt>
                <c:pt idx="37565">
                  <c:v>354.79</c:v>
                </c:pt>
                <c:pt idx="37566">
                  <c:v>530.51</c:v>
                </c:pt>
                <c:pt idx="37567">
                  <c:v>937.37</c:v>
                </c:pt>
                <c:pt idx="37568">
                  <c:v>297.38</c:v>
                </c:pt>
                <c:pt idx="37569">
                  <c:v>493.04</c:v>
                </c:pt>
                <c:pt idx="37570">
                  <c:v>1348.26</c:v>
                </c:pt>
                <c:pt idx="37571">
                  <c:v>296.08</c:v>
                </c:pt>
                <c:pt idx="37572">
                  <c:v>344.3</c:v>
                </c:pt>
                <c:pt idx="37573">
                  <c:v>684.56</c:v>
                </c:pt>
                <c:pt idx="37574">
                  <c:v>535.25</c:v>
                </c:pt>
                <c:pt idx="37575">
                  <c:v>183.28</c:v>
                </c:pt>
                <c:pt idx="37576">
                  <c:v>770.46</c:v>
                </c:pt>
                <c:pt idx="37577">
                  <c:v>537.76</c:v>
                </c:pt>
                <c:pt idx="37578">
                  <c:v>746.84</c:v>
                </c:pt>
                <c:pt idx="37579">
                  <c:v>604.07000000000005</c:v>
                </c:pt>
                <c:pt idx="37580">
                  <c:v>89.51</c:v>
                </c:pt>
                <c:pt idx="37581">
                  <c:v>119.89</c:v>
                </c:pt>
                <c:pt idx="37582">
                  <c:v>408.98</c:v>
                </c:pt>
                <c:pt idx="37583">
                  <c:v>503.1</c:v>
                </c:pt>
                <c:pt idx="37584">
                  <c:v>519.03</c:v>
                </c:pt>
                <c:pt idx="37585">
                  <c:v>704.89</c:v>
                </c:pt>
                <c:pt idx="37586">
                  <c:v>1353.47</c:v>
                </c:pt>
                <c:pt idx="37587">
                  <c:v>1306.45</c:v>
                </c:pt>
                <c:pt idx="37588">
                  <c:v>576.98</c:v>
                </c:pt>
                <c:pt idx="37589">
                  <c:v>631.51</c:v>
                </c:pt>
                <c:pt idx="37590">
                  <c:v>68.040000000000006</c:v>
                </c:pt>
                <c:pt idx="37591">
                  <c:v>265.89999999999998</c:v>
                </c:pt>
                <c:pt idx="37592">
                  <c:v>483.75</c:v>
                </c:pt>
                <c:pt idx="37593">
                  <c:v>336.69</c:v>
                </c:pt>
                <c:pt idx="37594">
                  <c:v>1117.03</c:v>
                </c:pt>
                <c:pt idx="37595">
                  <c:v>447.56</c:v>
                </c:pt>
                <c:pt idx="37596">
                  <c:v>161.01</c:v>
                </c:pt>
                <c:pt idx="37597">
                  <c:v>491.85</c:v>
                </c:pt>
                <c:pt idx="37598">
                  <c:v>209.43</c:v>
                </c:pt>
                <c:pt idx="37599">
                  <c:v>268.77999999999997</c:v>
                </c:pt>
                <c:pt idx="37600">
                  <c:v>156.33000000000001</c:v>
                </c:pt>
                <c:pt idx="37601">
                  <c:v>514.58000000000004</c:v>
                </c:pt>
                <c:pt idx="37602">
                  <c:v>466.65</c:v>
                </c:pt>
                <c:pt idx="37603">
                  <c:v>16.84</c:v>
                </c:pt>
                <c:pt idx="37604">
                  <c:v>308.52999999999997</c:v>
                </c:pt>
                <c:pt idx="37605">
                  <c:v>366.89</c:v>
                </c:pt>
                <c:pt idx="37606">
                  <c:v>162.18</c:v>
                </c:pt>
                <c:pt idx="37607">
                  <c:v>159.09</c:v>
                </c:pt>
                <c:pt idx="37608">
                  <c:v>460.5</c:v>
                </c:pt>
                <c:pt idx="37609">
                  <c:v>854.61</c:v>
                </c:pt>
                <c:pt idx="37610">
                  <c:v>380.12</c:v>
                </c:pt>
                <c:pt idx="37611">
                  <c:v>466.65</c:v>
                </c:pt>
                <c:pt idx="37612">
                  <c:v>371.63</c:v>
                </c:pt>
                <c:pt idx="37613">
                  <c:v>599.16</c:v>
                </c:pt>
                <c:pt idx="37614">
                  <c:v>160.91</c:v>
                </c:pt>
                <c:pt idx="37615">
                  <c:v>395.34</c:v>
                </c:pt>
                <c:pt idx="37616">
                  <c:v>245.46</c:v>
                </c:pt>
                <c:pt idx="37617">
                  <c:v>137.26</c:v>
                </c:pt>
                <c:pt idx="37618">
                  <c:v>473.6</c:v>
                </c:pt>
                <c:pt idx="37619">
                  <c:v>429.07</c:v>
                </c:pt>
                <c:pt idx="37620">
                  <c:v>624.33000000000004</c:v>
                </c:pt>
                <c:pt idx="37621">
                  <c:v>463.15</c:v>
                </c:pt>
                <c:pt idx="37622">
                  <c:v>220.66</c:v>
                </c:pt>
                <c:pt idx="37623">
                  <c:v>757.88</c:v>
                </c:pt>
                <c:pt idx="37624">
                  <c:v>477.1</c:v>
                </c:pt>
                <c:pt idx="37625">
                  <c:v>682.73</c:v>
                </c:pt>
                <c:pt idx="37626">
                  <c:v>270.82</c:v>
                </c:pt>
                <c:pt idx="37627">
                  <c:v>542.42999999999995</c:v>
                </c:pt>
                <c:pt idx="37628">
                  <c:v>132.85</c:v>
                </c:pt>
                <c:pt idx="37629">
                  <c:v>506.97</c:v>
                </c:pt>
                <c:pt idx="37630">
                  <c:v>325.60000000000002</c:v>
                </c:pt>
                <c:pt idx="37631">
                  <c:v>256.51</c:v>
                </c:pt>
                <c:pt idx="37632">
                  <c:v>85.83</c:v>
                </c:pt>
                <c:pt idx="37633">
                  <c:v>391.82</c:v>
                </c:pt>
                <c:pt idx="37634">
                  <c:v>421.06</c:v>
                </c:pt>
                <c:pt idx="37635">
                  <c:v>0.62</c:v>
                </c:pt>
                <c:pt idx="37636">
                  <c:v>483.91</c:v>
                </c:pt>
                <c:pt idx="37637">
                  <c:v>209.28</c:v>
                </c:pt>
                <c:pt idx="37638">
                  <c:v>373.04</c:v>
                </c:pt>
                <c:pt idx="37639">
                  <c:v>772.09</c:v>
                </c:pt>
                <c:pt idx="37640">
                  <c:v>730.47</c:v>
                </c:pt>
                <c:pt idx="37641">
                  <c:v>473.78</c:v>
                </c:pt>
                <c:pt idx="37642">
                  <c:v>683.84</c:v>
                </c:pt>
                <c:pt idx="37643">
                  <c:v>551.9</c:v>
                </c:pt>
                <c:pt idx="37644">
                  <c:v>501.01</c:v>
                </c:pt>
                <c:pt idx="37645">
                  <c:v>220.96</c:v>
                </c:pt>
                <c:pt idx="37646">
                  <c:v>287.97000000000003</c:v>
                </c:pt>
                <c:pt idx="37647">
                  <c:v>762.7</c:v>
                </c:pt>
                <c:pt idx="37648">
                  <c:v>397.93</c:v>
                </c:pt>
                <c:pt idx="37649">
                  <c:v>424.62</c:v>
                </c:pt>
                <c:pt idx="37650">
                  <c:v>382.54</c:v>
                </c:pt>
                <c:pt idx="37651">
                  <c:v>524.79</c:v>
                </c:pt>
                <c:pt idx="37652">
                  <c:v>164.32</c:v>
                </c:pt>
                <c:pt idx="37653">
                  <c:v>482.98</c:v>
                </c:pt>
                <c:pt idx="37654">
                  <c:v>0.62</c:v>
                </c:pt>
                <c:pt idx="37655">
                  <c:v>408.3</c:v>
                </c:pt>
                <c:pt idx="37656">
                  <c:v>353.58</c:v>
                </c:pt>
                <c:pt idx="37657">
                  <c:v>1092.19</c:v>
                </c:pt>
                <c:pt idx="37658">
                  <c:v>283.8</c:v>
                </c:pt>
                <c:pt idx="37659">
                  <c:v>649.78</c:v>
                </c:pt>
                <c:pt idx="37660">
                  <c:v>599.32000000000005</c:v>
                </c:pt>
                <c:pt idx="37661">
                  <c:v>473.73</c:v>
                </c:pt>
                <c:pt idx="37662">
                  <c:v>26.25</c:v>
                </c:pt>
                <c:pt idx="37663">
                  <c:v>151.83000000000001</c:v>
                </c:pt>
                <c:pt idx="37664">
                  <c:v>334.77</c:v>
                </c:pt>
                <c:pt idx="37665">
                  <c:v>498.47</c:v>
                </c:pt>
                <c:pt idx="37666">
                  <c:v>423.83</c:v>
                </c:pt>
                <c:pt idx="37667">
                  <c:v>773.89</c:v>
                </c:pt>
                <c:pt idx="37668">
                  <c:v>395.15</c:v>
                </c:pt>
                <c:pt idx="37669">
                  <c:v>589.48</c:v>
                </c:pt>
                <c:pt idx="37670">
                  <c:v>735.25</c:v>
                </c:pt>
                <c:pt idx="37671">
                  <c:v>213.13</c:v>
                </c:pt>
                <c:pt idx="37672">
                  <c:v>139.31</c:v>
                </c:pt>
                <c:pt idx="37673">
                  <c:v>140.53</c:v>
                </c:pt>
                <c:pt idx="37674">
                  <c:v>1066.17</c:v>
                </c:pt>
                <c:pt idx="37675">
                  <c:v>725.27</c:v>
                </c:pt>
                <c:pt idx="37676">
                  <c:v>432.22</c:v>
                </c:pt>
                <c:pt idx="37677">
                  <c:v>759</c:v>
                </c:pt>
                <c:pt idx="37678">
                  <c:v>503.01</c:v>
                </c:pt>
                <c:pt idx="37679">
                  <c:v>295.05</c:v>
                </c:pt>
                <c:pt idx="37680">
                  <c:v>475.49</c:v>
                </c:pt>
                <c:pt idx="37681">
                  <c:v>281.57</c:v>
                </c:pt>
                <c:pt idx="37682">
                  <c:v>422.88</c:v>
                </c:pt>
                <c:pt idx="37683">
                  <c:v>434.51</c:v>
                </c:pt>
                <c:pt idx="37684">
                  <c:v>279.07</c:v>
                </c:pt>
                <c:pt idx="37685">
                  <c:v>343.09</c:v>
                </c:pt>
                <c:pt idx="37686">
                  <c:v>141.58000000000001</c:v>
                </c:pt>
                <c:pt idx="37687">
                  <c:v>263.75</c:v>
                </c:pt>
                <c:pt idx="37688">
                  <c:v>386.5</c:v>
                </c:pt>
                <c:pt idx="37689">
                  <c:v>766.09</c:v>
                </c:pt>
                <c:pt idx="37690">
                  <c:v>465.19</c:v>
                </c:pt>
                <c:pt idx="37691">
                  <c:v>271.44</c:v>
                </c:pt>
                <c:pt idx="37692">
                  <c:v>299.22000000000003</c:v>
                </c:pt>
                <c:pt idx="37693">
                  <c:v>211.15</c:v>
                </c:pt>
                <c:pt idx="37694">
                  <c:v>210.05</c:v>
                </c:pt>
                <c:pt idx="37695">
                  <c:v>403.92</c:v>
                </c:pt>
                <c:pt idx="37696">
                  <c:v>314.58</c:v>
                </c:pt>
                <c:pt idx="37697">
                  <c:v>130.71</c:v>
                </c:pt>
                <c:pt idx="37698">
                  <c:v>78.17</c:v>
                </c:pt>
                <c:pt idx="37699">
                  <c:v>331.08</c:v>
                </c:pt>
                <c:pt idx="37700">
                  <c:v>40.450000000000003</c:v>
                </c:pt>
                <c:pt idx="37701">
                  <c:v>323.58</c:v>
                </c:pt>
                <c:pt idx="37702">
                  <c:v>717.26</c:v>
                </c:pt>
                <c:pt idx="37703">
                  <c:v>163.98</c:v>
                </c:pt>
                <c:pt idx="37704">
                  <c:v>643.27</c:v>
                </c:pt>
                <c:pt idx="37705">
                  <c:v>610.19000000000005</c:v>
                </c:pt>
                <c:pt idx="37706">
                  <c:v>130.15</c:v>
                </c:pt>
                <c:pt idx="37707">
                  <c:v>179.1</c:v>
                </c:pt>
                <c:pt idx="37708">
                  <c:v>306.39999999999998</c:v>
                </c:pt>
                <c:pt idx="37709">
                  <c:v>616.80999999999995</c:v>
                </c:pt>
                <c:pt idx="37710">
                  <c:v>592.15</c:v>
                </c:pt>
                <c:pt idx="37711">
                  <c:v>583.85</c:v>
                </c:pt>
                <c:pt idx="37712">
                  <c:v>125.47</c:v>
                </c:pt>
                <c:pt idx="37713">
                  <c:v>269.39999999999998</c:v>
                </c:pt>
                <c:pt idx="37714">
                  <c:v>691.29</c:v>
                </c:pt>
                <c:pt idx="37715">
                  <c:v>140.07</c:v>
                </c:pt>
                <c:pt idx="37716">
                  <c:v>627.52</c:v>
                </c:pt>
                <c:pt idx="37717">
                  <c:v>294.39999999999998</c:v>
                </c:pt>
                <c:pt idx="37718">
                  <c:v>519.49</c:v>
                </c:pt>
                <c:pt idx="37719">
                  <c:v>206.27</c:v>
                </c:pt>
                <c:pt idx="37720">
                  <c:v>612.85</c:v>
                </c:pt>
                <c:pt idx="37721">
                  <c:v>650.39</c:v>
                </c:pt>
                <c:pt idx="37722">
                  <c:v>211.45</c:v>
                </c:pt>
                <c:pt idx="37723">
                  <c:v>83.83</c:v>
                </c:pt>
                <c:pt idx="37724">
                  <c:v>353.66</c:v>
                </c:pt>
                <c:pt idx="37725">
                  <c:v>746.74</c:v>
                </c:pt>
                <c:pt idx="37726">
                  <c:v>461.84</c:v>
                </c:pt>
                <c:pt idx="37727">
                  <c:v>495.44</c:v>
                </c:pt>
                <c:pt idx="37728">
                  <c:v>147.82</c:v>
                </c:pt>
                <c:pt idx="37729">
                  <c:v>219.61</c:v>
                </c:pt>
                <c:pt idx="37730">
                  <c:v>0.62</c:v>
                </c:pt>
                <c:pt idx="37731">
                  <c:v>147.27000000000001</c:v>
                </c:pt>
                <c:pt idx="37732">
                  <c:v>482.26</c:v>
                </c:pt>
                <c:pt idx="37733">
                  <c:v>304.52</c:v>
                </c:pt>
                <c:pt idx="37734">
                  <c:v>346.87</c:v>
                </c:pt>
                <c:pt idx="37735">
                  <c:v>1439.67</c:v>
                </c:pt>
                <c:pt idx="37736">
                  <c:v>429.91</c:v>
                </c:pt>
                <c:pt idx="37737">
                  <c:v>448.54</c:v>
                </c:pt>
                <c:pt idx="37738">
                  <c:v>522.98</c:v>
                </c:pt>
                <c:pt idx="37739">
                  <c:v>459.62</c:v>
                </c:pt>
                <c:pt idx="37740">
                  <c:v>300.39999999999998</c:v>
                </c:pt>
                <c:pt idx="37741">
                  <c:v>189.4</c:v>
                </c:pt>
                <c:pt idx="37742">
                  <c:v>359.43</c:v>
                </c:pt>
                <c:pt idx="37743">
                  <c:v>226.92</c:v>
                </c:pt>
                <c:pt idx="37744">
                  <c:v>634.54999999999995</c:v>
                </c:pt>
                <c:pt idx="37745">
                  <c:v>0.62</c:v>
                </c:pt>
                <c:pt idx="37746">
                  <c:v>261.69</c:v>
                </c:pt>
                <c:pt idx="37747">
                  <c:v>129.16</c:v>
                </c:pt>
                <c:pt idx="37748">
                  <c:v>704.21</c:v>
                </c:pt>
                <c:pt idx="37749">
                  <c:v>443.39</c:v>
                </c:pt>
                <c:pt idx="37750">
                  <c:v>414.34</c:v>
                </c:pt>
                <c:pt idx="37751">
                  <c:v>424.84</c:v>
                </c:pt>
                <c:pt idx="37752">
                  <c:v>468.88</c:v>
                </c:pt>
                <c:pt idx="37753">
                  <c:v>772.18</c:v>
                </c:pt>
                <c:pt idx="37754">
                  <c:v>25.21</c:v>
                </c:pt>
                <c:pt idx="37755">
                  <c:v>556.99</c:v>
                </c:pt>
                <c:pt idx="37756">
                  <c:v>253.08</c:v>
                </c:pt>
                <c:pt idx="37757">
                  <c:v>0.62</c:v>
                </c:pt>
                <c:pt idx="37758">
                  <c:v>145.47</c:v>
                </c:pt>
                <c:pt idx="37759">
                  <c:v>454.65</c:v>
                </c:pt>
                <c:pt idx="37760">
                  <c:v>297.72000000000003</c:v>
                </c:pt>
                <c:pt idx="37761">
                  <c:v>263.01</c:v>
                </c:pt>
                <c:pt idx="37762">
                  <c:v>412.93</c:v>
                </c:pt>
                <c:pt idx="37763">
                  <c:v>67.349999999999994</c:v>
                </c:pt>
                <c:pt idx="37764">
                  <c:v>434.79</c:v>
                </c:pt>
                <c:pt idx="37765">
                  <c:v>0.62</c:v>
                </c:pt>
                <c:pt idx="37766">
                  <c:v>625.75</c:v>
                </c:pt>
                <c:pt idx="37767">
                  <c:v>380.82</c:v>
                </c:pt>
                <c:pt idx="37768">
                  <c:v>608.9</c:v>
                </c:pt>
                <c:pt idx="37769">
                  <c:v>144.76</c:v>
                </c:pt>
                <c:pt idx="37770">
                  <c:v>215.47</c:v>
                </c:pt>
                <c:pt idx="37771">
                  <c:v>141.22999999999999</c:v>
                </c:pt>
                <c:pt idx="37772">
                  <c:v>363.74</c:v>
                </c:pt>
                <c:pt idx="37773">
                  <c:v>254.04</c:v>
                </c:pt>
                <c:pt idx="37774">
                  <c:v>219.16</c:v>
                </c:pt>
                <c:pt idx="37775">
                  <c:v>411.8</c:v>
                </c:pt>
                <c:pt idx="37776">
                  <c:v>510.96</c:v>
                </c:pt>
                <c:pt idx="37777">
                  <c:v>260.13</c:v>
                </c:pt>
                <c:pt idx="37778">
                  <c:v>94.38</c:v>
                </c:pt>
                <c:pt idx="37779">
                  <c:v>128.22999999999999</c:v>
                </c:pt>
                <c:pt idx="37780">
                  <c:v>233.25</c:v>
                </c:pt>
                <c:pt idx="37781">
                  <c:v>233.53</c:v>
                </c:pt>
                <c:pt idx="37782">
                  <c:v>160.46</c:v>
                </c:pt>
                <c:pt idx="37783">
                  <c:v>413.58</c:v>
                </c:pt>
                <c:pt idx="37784">
                  <c:v>0.62</c:v>
                </c:pt>
                <c:pt idx="37785">
                  <c:v>381.49</c:v>
                </c:pt>
                <c:pt idx="37786">
                  <c:v>202.73</c:v>
                </c:pt>
                <c:pt idx="37787">
                  <c:v>368.33</c:v>
                </c:pt>
                <c:pt idx="37788">
                  <c:v>0.62</c:v>
                </c:pt>
                <c:pt idx="37789">
                  <c:v>307.3</c:v>
                </c:pt>
                <c:pt idx="37790">
                  <c:v>524.94000000000005</c:v>
                </c:pt>
                <c:pt idx="37791">
                  <c:v>290.11</c:v>
                </c:pt>
                <c:pt idx="37792">
                  <c:v>697.95</c:v>
                </c:pt>
                <c:pt idx="37793">
                  <c:v>484.4</c:v>
                </c:pt>
                <c:pt idx="37794">
                  <c:v>197.26</c:v>
                </c:pt>
                <c:pt idx="37795">
                  <c:v>444.72</c:v>
                </c:pt>
                <c:pt idx="37796">
                  <c:v>86.58</c:v>
                </c:pt>
                <c:pt idx="37797">
                  <c:v>6927.18</c:v>
                </c:pt>
                <c:pt idx="37798">
                  <c:v>3044.8</c:v>
                </c:pt>
                <c:pt idx="37799">
                  <c:v>2104.8200000000002</c:v>
                </c:pt>
                <c:pt idx="37800">
                  <c:v>1825.56</c:v>
                </c:pt>
                <c:pt idx="37801">
                  <c:v>1814.98</c:v>
                </c:pt>
                <c:pt idx="37802">
                  <c:v>3273.69</c:v>
                </c:pt>
                <c:pt idx="37803">
                  <c:v>1902.74</c:v>
                </c:pt>
                <c:pt idx="37804">
                  <c:v>1313.31</c:v>
                </c:pt>
                <c:pt idx="37805">
                  <c:v>1699.26</c:v>
                </c:pt>
                <c:pt idx="37806">
                  <c:v>2131.81</c:v>
                </c:pt>
                <c:pt idx="37807">
                  <c:v>2605.4299999999998</c:v>
                </c:pt>
                <c:pt idx="37808">
                  <c:v>1759.53</c:v>
                </c:pt>
                <c:pt idx="37809">
                  <c:v>1835.02</c:v>
                </c:pt>
                <c:pt idx="37810">
                  <c:v>2253.7600000000002</c:v>
                </c:pt>
                <c:pt idx="37811">
                  <c:v>2101.9299999999998</c:v>
                </c:pt>
                <c:pt idx="37812">
                  <c:v>1857.76</c:v>
                </c:pt>
                <c:pt idx="37813">
                  <c:v>1565.11</c:v>
                </c:pt>
                <c:pt idx="37814">
                  <c:v>2229.2399999999998</c:v>
                </c:pt>
                <c:pt idx="37815">
                  <c:v>2237.02</c:v>
                </c:pt>
                <c:pt idx="37816">
                  <c:v>1605.05</c:v>
                </c:pt>
                <c:pt idx="37817">
                  <c:v>1593.64</c:v>
                </c:pt>
                <c:pt idx="37818">
                  <c:v>2230.1999999999998</c:v>
                </c:pt>
                <c:pt idx="37819">
                  <c:v>2049.31</c:v>
                </c:pt>
                <c:pt idx="37820">
                  <c:v>2596.2199999999998</c:v>
                </c:pt>
                <c:pt idx="37821">
                  <c:v>3423.66</c:v>
                </c:pt>
                <c:pt idx="37822">
                  <c:v>1999.24</c:v>
                </c:pt>
                <c:pt idx="37823">
                  <c:v>1577.82</c:v>
                </c:pt>
                <c:pt idx="37824">
                  <c:v>1642.09</c:v>
                </c:pt>
                <c:pt idx="37825">
                  <c:v>2338.89</c:v>
                </c:pt>
                <c:pt idx="37826">
                  <c:v>1731.15</c:v>
                </c:pt>
                <c:pt idx="37827">
                  <c:v>2755.05</c:v>
                </c:pt>
                <c:pt idx="37828">
                  <c:v>2109.88</c:v>
                </c:pt>
                <c:pt idx="37829">
                  <c:v>2411.5700000000002</c:v>
                </c:pt>
                <c:pt idx="37830">
                  <c:v>1854.79</c:v>
                </c:pt>
                <c:pt idx="37831">
                  <c:v>2221.89</c:v>
                </c:pt>
                <c:pt idx="37832">
                  <c:v>1857.33</c:v>
                </c:pt>
                <c:pt idx="37833">
                  <c:v>1722.69</c:v>
                </c:pt>
                <c:pt idx="37834">
                  <c:v>1582.54</c:v>
                </c:pt>
                <c:pt idx="37835">
                  <c:v>1834.67</c:v>
                </c:pt>
                <c:pt idx="37836">
                  <c:v>1595.8</c:v>
                </c:pt>
                <c:pt idx="37837">
                  <c:v>1870.26</c:v>
                </c:pt>
                <c:pt idx="37838">
                  <c:v>1762.62</c:v>
                </c:pt>
                <c:pt idx="37839">
                  <c:v>2375.7600000000002</c:v>
                </c:pt>
                <c:pt idx="37840">
                  <c:v>2361.64</c:v>
                </c:pt>
                <c:pt idx="37841">
                  <c:v>1974.06</c:v>
                </c:pt>
                <c:pt idx="37842">
                  <c:v>1835.84</c:v>
                </c:pt>
                <c:pt idx="37843">
                  <c:v>1844.08</c:v>
                </c:pt>
                <c:pt idx="37844">
                  <c:v>2015.87</c:v>
                </c:pt>
                <c:pt idx="37845">
                  <c:v>2570.35</c:v>
                </c:pt>
                <c:pt idx="37846">
                  <c:v>3846.41</c:v>
                </c:pt>
                <c:pt idx="37847">
                  <c:v>1933.91</c:v>
                </c:pt>
                <c:pt idx="37848">
                  <c:v>2884.05</c:v>
                </c:pt>
                <c:pt idx="37849">
                  <c:v>2557.63</c:v>
                </c:pt>
                <c:pt idx="37850">
                  <c:v>2100.35</c:v>
                </c:pt>
                <c:pt idx="37851">
                  <c:v>1839.38</c:v>
                </c:pt>
                <c:pt idx="37852">
                  <c:v>5953.78</c:v>
                </c:pt>
                <c:pt idx="37853">
                  <c:v>6510.39</c:v>
                </c:pt>
                <c:pt idx="37854">
                  <c:v>4198.3599999999997</c:v>
                </c:pt>
                <c:pt idx="37855">
                  <c:v>3652.05</c:v>
                </c:pt>
                <c:pt idx="37856">
                  <c:v>1992.51</c:v>
                </c:pt>
                <c:pt idx="37857">
                  <c:v>3384.2</c:v>
                </c:pt>
                <c:pt idx="37858">
                  <c:v>2299.9299999999998</c:v>
                </c:pt>
                <c:pt idx="37859">
                  <c:v>2672.12</c:v>
                </c:pt>
                <c:pt idx="37860">
                  <c:v>1458.02</c:v>
                </c:pt>
                <c:pt idx="37861">
                  <c:v>2176.39</c:v>
                </c:pt>
                <c:pt idx="37862">
                  <c:v>2850.07</c:v>
                </c:pt>
                <c:pt idx="37863">
                  <c:v>2063.5300000000002</c:v>
                </c:pt>
                <c:pt idx="37864">
                  <c:v>2786.18</c:v>
                </c:pt>
                <c:pt idx="37865">
                  <c:v>2099.77</c:v>
                </c:pt>
                <c:pt idx="37866">
                  <c:v>1827.43</c:v>
                </c:pt>
                <c:pt idx="37867">
                  <c:v>2405.52</c:v>
                </c:pt>
                <c:pt idx="37868">
                  <c:v>2225.09</c:v>
                </c:pt>
                <c:pt idx="37869">
                  <c:v>2318.59</c:v>
                </c:pt>
                <c:pt idx="37870">
                  <c:v>2517.35</c:v>
                </c:pt>
                <c:pt idx="37871">
                  <c:v>2127.62</c:v>
                </c:pt>
                <c:pt idx="37872">
                  <c:v>3735.68</c:v>
                </c:pt>
                <c:pt idx="37873">
                  <c:v>3287.37</c:v>
                </c:pt>
                <c:pt idx="37874">
                  <c:v>2071.91</c:v>
                </c:pt>
                <c:pt idx="37875">
                  <c:v>2526.04</c:v>
                </c:pt>
                <c:pt idx="37876">
                  <c:v>1954.97</c:v>
                </c:pt>
                <c:pt idx="37877">
                  <c:v>2344.39</c:v>
                </c:pt>
                <c:pt idx="37878">
                  <c:v>2179.66</c:v>
                </c:pt>
                <c:pt idx="37879">
                  <c:v>2658.46</c:v>
                </c:pt>
                <c:pt idx="37880">
                  <c:v>1683.97</c:v>
                </c:pt>
                <c:pt idx="37881">
                  <c:v>2302.25</c:v>
                </c:pt>
                <c:pt idx="37882">
                  <c:v>2038.05</c:v>
                </c:pt>
                <c:pt idx="37883">
                  <c:v>3206.35</c:v>
                </c:pt>
                <c:pt idx="37884">
                  <c:v>2454.85</c:v>
                </c:pt>
                <c:pt idx="37885">
                  <c:v>1873.19</c:v>
                </c:pt>
                <c:pt idx="37886">
                  <c:v>2058.6</c:v>
                </c:pt>
                <c:pt idx="37887">
                  <c:v>2408.4499999999998</c:v>
                </c:pt>
                <c:pt idx="37888">
                  <c:v>1844.89</c:v>
                </c:pt>
                <c:pt idx="37889">
                  <c:v>2205.25</c:v>
                </c:pt>
                <c:pt idx="37890">
                  <c:v>1656.78</c:v>
                </c:pt>
                <c:pt idx="37891">
                  <c:v>1990.06</c:v>
                </c:pt>
                <c:pt idx="37892">
                  <c:v>1811.35</c:v>
                </c:pt>
                <c:pt idx="37893">
                  <c:v>5349.2</c:v>
                </c:pt>
                <c:pt idx="37894">
                  <c:v>2191.56</c:v>
                </c:pt>
                <c:pt idx="37895">
                  <c:v>1769.84</c:v>
                </c:pt>
                <c:pt idx="37896">
                  <c:v>2536.0500000000002</c:v>
                </c:pt>
                <c:pt idx="37897">
                  <c:v>2769.77</c:v>
                </c:pt>
                <c:pt idx="37898">
                  <c:v>3179.04</c:v>
                </c:pt>
                <c:pt idx="37899">
                  <c:v>2048.65</c:v>
                </c:pt>
                <c:pt idx="37900">
                  <c:v>2211.1799999999998</c:v>
                </c:pt>
                <c:pt idx="37901">
                  <c:v>2298.12</c:v>
                </c:pt>
                <c:pt idx="37902">
                  <c:v>2896.44</c:v>
                </c:pt>
                <c:pt idx="37903">
                  <c:v>2997.48</c:v>
                </c:pt>
                <c:pt idx="37904">
                  <c:v>1916.56</c:v>
                </c:pt>
                <c:pt idx="37905">
                  <c:v>2017.42</c:v>
                </c:pt>
                <c:pt idx="37906">
                  <c:v>2180.33</c:v>
                </c:pt>
                <c:pt idx="37907">
                  <c:v>2860.85</c:v>
                </c:pt>
                <c:pt idx="37908">
                  <c:v>3517.9</c:v>
                </c:pt>
                <c:pt idx="37909">
                  <c:v>1832.16</c:v>
                </c:pt>
                <c:pt idx="37910">
                  <c:v>2764.27</c:v>
                </c:pt>
                <c:pt idx="37911">
                  <c:v>2695.39</c:v>
                </c:pt>
                <c:pt idx="37912">
                  <c:v>2615.06</c:v>
                </c:pt>
                <c:pt idx="37913">
                  <c:v>1953.96</c:v>
                </c:pt>
                <c:pt idx="37914">
                  <c:v>2737.5</c:v>
                </c:pt>
                <c:pt idx="37915">
                  <c:v>1974.85</c:v>
                </c:pt>
                <c:pt idx="37916">
                  <c:v>2691.15</c:v>
                </c:pt>
                <c:pt idx="37917">
                  <c:v>3286.09</c:v>
                </c:pt>
                <c:pt idx="37918">
                  <c:v>2772.64</c:v>
                </c:pt>
                <c:pt idx="37919">
                  <c:v>2500.75</c:v>
                </c:pt>
                <c:pt idx="37920">
                  <c:v>2352.6</c:v>
                </c:pt>
                <c:pt idx="37921">
                  <c:v>2385.4</c:v>
                </c:pt>
                <c:pt idx="37922">
                  <c:v>2300.14</c:v>
                </c:pt>
                <c:pt idx="37923">
                  <c:v>1867.31</c:v>
                </c:pt>
                <c:pt idx="37924">
                  <c:v>3306.14</c:v>
                </c:pt>
                <c:pt idx="37925">
                  <c:v>3037.06</c:v>
                </c:pt>
                <c:pt idx="37926">
                  <c:v>3116.68</c:v>
                </c:pt>
                <c:pt idx="37927">
                  <c:v>2056.94</c:v>
                </c:pt>
                <c:pt idx="37928">
                  <c:v>2216.71</c:v>
                </c:pt>
                <c:pt idx="37929">
                  <c:v>2141.5500000000002</c:v>
                </c:pt>
                <c:pt idx="37930">
                  <c:v>2447.48</c:v>
                </c:pt>
                <c:pt idx="37931">
                  <c:v>2758.33</c:v>
                </c:pt>
                <c:pt idx="37932">
                  <c:v>2316.8000000000002</c:v>
                </c:pt>
                <c:pt idx="37933">
                  <c:v>2305.44</c:v>
                </c:pt>
                <c:pt idx="37934">
                  <c:v>1825.53</c:v>
                </c:pt>
                <c:pt idx="37935">
                  <c:v>2290.52</c:v>
                </c:pt>
                <c:pt idx="37936">
                  <c:v>2260.35</c:v>
                </c:pt>
                <c:pt idx="37937">
                  <c:v>2268.09</c:v>
                </c:pt>
                <c:pt idx="37938">
                  <c:v>2461.25</c:v>
                </c:pt>
                <c:pt idx="37939">
                  <c:v>2269.02</c:v>
                </c:pt>
                <c:pt idx="37940">
                  <c:v>2797.17</c:v>
                </c:pt>
                <c:pt idx="37941">
                  <c:v>2608.7199999999998</c:v>
                </c:pt>
                <c:pt idx="37942">
                  <c:v>2552.92</c:v>
                </c:pt>
                <c:pt idx="37943">
                  <c:v>2758.97</c:v>
                </c:pt>
                <c:pt idx="37944">
                  <c:v>1785.42</c:v>
                </c:pt>
                <c:pt idx="37945">
                  <c:v>2356.69</c:v>
                </c:pt>
                <c:pt idx="37946">
                  <c:v>1678.1</c:v>
                </c:pt>
                <c:pt idx="37947">
                  <c:v>3160.28</c:v>
                </c:pt>
                <c:pt idx="37948">
                  <c:v>1982.26</c:v>
                </c:pt>
                <c:pt idx="37949">
                  <c:v>1987.76</c:v>
                </c:pt>
                <c:pt idx="37950">
                  <c:v>3128.56</c:v>
                </c:pt>
                <c:pt idx="37951">
                  <c:v>2747.1</c:v>
                </c:pt>
                <c:pt idx="37952">
                  <c:v>2138.33</c:v>
                </c:pt>
                <c:pt idx="37953">
                  <c:v>3847.24</c:v>
                </c:pt>
                <c:pt idx="37954">
                  <c:v>1761.3</c:v>
                </c:pt>
                <c:pt idx="37955">
                  <c:v>2246.16</c:v>
                </c:pt>
                <c:pt idx="37956">
                  <c:v>2385.69</c:v>
                </c:pt>
                <c:pt idx="37957">
                  <c:v>2511.6799999999998</c:v>
                </c:pt>
                <c:pt idx="37958">
                  <c:v>6143.91</c:v>
                </c:pt>
                <c:pt idx="37959">
                  <c:v>22834.82</c:v>
                </c:pt>
                <c:pt idx="37960">
                  <c:v>25646.400000000001</c:v>
                </c:pt>
                <c:pt idx="37961">
                  <c:v>18018.39</c:v>
                </c:pt>
                <c:pt idx="37962">
                  <c:v>10765.16</c:v>
                </c:pt>
                <c:pt idx="37963">
                  <c:v>5760.71</c:v>
                </c:pt>
                <c:pt idx="37964">
                  <c:v>6367.79</c:v>
                </c:pt>
                <c:pt idx="37965">
                  <c:v>5156.49</c:v>
                </c:pt>
                <c:pt idx="37966">
                  <c:v>4821.95</c:v>
                </c:pt>
                <c:pt idx="37967">
                  <c:v>5103.66</c:v>
                </c:pt>
                <c:pt idx="37968">
                  <c:v>7040.45</c:v>
                </c:pt>
                <c:pt idx="37969">
                  <c:v>6227.56</c:v>
                </c:pt>
                <c:pt idx="37970">
                  <c:v>6118.1</c:v>
                </c:pt>
                <c:pt idx="37971">
                  <c:v>6007.25</c:v>
                </c:pt>
                <c:pt idx="37972">
                  <c:v>6345.87</c:v>
                </c:pt>
                <c:pt idx="37973">
                  <c:v>6753.75</c:v>
                </c:pt>
                <c:pt idx="37974">
                  <c:v>5407.68</c:v>
                </c:pt>
                <c:pt idx="37975">
                  <c:v>5035.54</c:v>
                </c:pt>
                <c:pt idx="37976">
                  <c:v>3860.96</c:v>
                </c:pt>
                <c:pt idx="37977">
                  <c:v>3914.19</c:v>
                </c:pt>
                <c:pt idx="37978">
                  <c:v>5580.45</c:v>
                </c:pt>
                <c:pt idx="37979">
                  <c:v>4324.95</c:v>
                </c:pt>
                <c:pt idx="37980">
                  <c:v>7692</c:v>
                </c:pt>
                <c:pt idx="37981">
                  <c:v>2455.5500000000002</c:v>
                </c:pt>
                <c:pt idx="37982">
                  <c:v>3802.78</c:v>
                </c:pt>
                <c:pt idx="37983">
                  <c:v>4727.99</c:v>
                </c:pt>
                <c:pt idx="37984">
                  <c:v>3018.03</c:v>
                </c:pt>
                <c:pt idx="37985">
                  <c:v>2841.47</c:v>
                </c:pt>
                <c:pt idx="37986">
                  <c:v>4766.9799999999996</c:v>
                </c:pt>
                <c:pt idx="37987">
                  <c:v>1625.49</c:v>
                </c:pt>
                <c:pt idx="37988">
                  <c:v>2479.08</c:v>
                </c:pt>
                <c:pt idx="37989">
                  <c:v>2177.3000000000002</c:v>
                </c:pt>
                <c:pt idx="37990">
                  <c:v>1953.39</c:v>
                </c:pt>
                <c:pt idx="37991">
                  <c:v>2570.56</c:v>
                </c:pt>
                <c:pt idx="37992">
                  <c:v>2571.37</c:v>
                </c:pt>
                <c:pt idx="37993">
                  <c:v>2248.79</c:v>
                </c:pt>
                <c:pt idx="37994">
                  <c:v>2420.06</c:v>
                </c:pt>
                <c:pt idx="37995">
                  <c:v>2983.77</c:v>
                </c:pt>
                <c:pt idx="37996">
                  <c:v>2642.01</c:v>
                </c:pt>
                <c:pt idx="37997">
                  <c:v>2173.29</c:v>
                </c:pt>
                <c:pt idx="37998">
                  <c:v>2455.4299999999998</c:v>
                </c:pt>
                <c:pt idx="37999">
                  <c:v>7485.18</c:v>
                </c:pt>
                <c:pt idx="38000">
                  <c:v>1920.5</c:v>
                </c:pt>
                <c:pt idx="38001">
                  <c:v>1801.16</c:v>
                </c:pt>
                <c:pt idx="38002">
                  <c:v>2094.2199999999998</c:v>
                </c:pt>
                <c:pt idx="38003">
                  <c:v>3584.71</c:v>
                </c:pt>
                <c:pt idx="38004">
                  <c:v>458.36</c:v>
                </c:pt>
                <c:pt idx="38005">
                  <c:v>4508.8599999999997</c:v>
                </c:pt>
                <c:pt idx="38006">
                  <c:v>2076.85</c:v>
                </c:pt>
                <c:pt idx="38007">
                  <c:v>2145.59</c:v>
                </c:pt>
                <c:pt idx="38008">
                  <c:v>3200.54</c:v>
                </c:pt>
                <c:pt idx="38009">
                  <c:v>2382.41</c:v>
                </c:pt>
                <c:pt idx="38010">
                  <c:v>2098.96</c:v>
                </c:pt>
                <c:pt idx="38011">
                  <c:v>2177.44</c:v>
                </c:pt>
                <c:pt idx="38012">
                  <c:v>2369.5700000000002</c:v>
                </c:pt>
                <c:pt idx="38013">
                  <c:v>2208.4899999999998</c:v>
                </c:pt>
                <c:pt idx="38014">
                  <c:v>3864.35</c:v>
                </c:pt>
                <c:pt idx="38015">
                  <c:v>4359.8999999999996</c:v>
                </c:pt>
                <c:pt idx="38016">
                  <c:v>10403.85</c:v>
                </c:pt>
                <c:pt idx="38017">
                  <c:v>8327.2000000000007</c:v>
                </c:pt>
                <c:pt idx="38018">
                  <c:v>11200.79</c:v>
                </c:pt>
                <c:pt idx="38019">
                  <c:v>6634.95</c:v>
                </c:pt>
                <c:pt idx="38020">
                  <c:v>5059</c:v>
                </c:pt>
                <c:pt idx="38021">
                  <c:v>3922.97</c:v>
                </c:pt>
                <c:pt idx="38022">
                  <c:v>5500.57</c:v>
                </c:pt>
                <c:pt idx="38023">
                  <c:v>3662.84</c:v>
                </c:pt>
                <c:pt idx="38024">
                  <c:v>4959.49</c:v>
                </c:pt>
                <c:pt idx="38025">
                  <c:v>3721.84</c:v>
                </c:pt>
                <c:pt idx="38026">
                  <c:v>5113.1099999999997</c:v>
                </c:pt>
                <c:pt idx="38027">
                  <c:v>3304.84</c:v>
                </c:pt>
                <c:pt idx="38028">
                  <c:v>3968.36</c:v>
                </c:pt>
                <c:pt idx="38029">
                  <c:v>3162.9</c:v>
                </c:pt>
                <c:pt idx="38030">
                  <c:v>1695.24</c:v>
                </c:pt>
                <c:pt idx="38031">
                  <c:v>3695.81</c:v>
                </c:pt>
                <c:pt idx="38032">
                  <c:v>2382.9699999999998</c:v>
                </c:pt>
                <c:pt idx="38033">
                  <c:v>2710.99</c:v>
                </c:pt>
                <c:pt idx="38034">
                  <c:v>3115.01</c:v>
                </c:pt>
                <c:pt idx="38035">
                  <c:v>2434.81</c:v>
                </c:pt>
                <c:pt idx="38036">
                  <c:v>2216.8200000000002</c:v>
                </c:pt>
                <c:pt idx="38037">
                  <c:v>2332.2399999999998</c:v>
                </c:pt>
                <c:pt idx="38038">
                  <c:v>2229.94</c:v>
                </c:pt>
                <c:pt idx="38039">
                  <c:v>1801.71</c:v>
                </c:pt>
                <c:pt idx="38040">
                  <c:v>2266.65</c:v>
                </c:pt>
                <c:pt idx="38041">
                  <c:v>2198.92</c:v>
                </c:pt>
                <c:pt idx="38042">
                  <c:v>2204.02</c:v>
                </c:pt>
                <c:pt idx="38043">
                  <c:v>2198.0300000000002</c:v>
                </c:pt>
                <c:pt idx="38044">
                  <c:v>1847.81</c:v>
                </c:pt>
                <c:pt idx="38045">
                  <c:v>2021.02</c:v>
                </c:pt>
                <c:pt idx="38046">
                  <c:v>1848.15</c:v>
                </c:pt>
                <c:pt idx="38047">
                  <c:v>2150.61</c:v>
                </c:pt>
                <c:pt idx="38048">
                  <c:v>1982.5</c:v>
                </c:pt>
                <c:pt idx="38049">
                  <c:v>4164.95</c:v>
                </c:pt>
                <c:pt idx="38050">
                  <c:v>3102.8</c:v>
                </c:pt>
                <c:pt idx="38051">
                  <c:v>2230.94</c:v>
                </c:pt>
                <c:pt idx="38052">
                  <c:v>1771.25</c:v>
                </c:pt>
                <c:pt idx="38053">
                  <c:v>2142.9499999999998</c:v>
                </c:pt>
                <c:pt idx="38054">
                  <c:v>2983.53</c:v>
                </c:pt>
                <c:pt idx="38055">
                  <c:v>5398.58</c:v>
                </c:pt>
                <c:pt idx="38056">
                  <c:v>2862.84</c:v>
                </c:pt>
                <c:pt idx="38057">
                  <c:v>3122.86</c:v>
                </c:pt>
                <c:pt idx="38058">
                  <c:v>2236.98</c:v>
                </c:pt>
                <c:pt idx="38059">
                  <c:v>2421.1799999999998</c:v>
                </c:pt>
                <c:pt idx="38060">
                  <c:v>2339.6999999999998</c:v>
                </c:pt>
                <c:pt idx="38061">
                  <c:v>2270.4899999999998</c:v>
                </c:pt>
                <c:pt idx="38062">
                  <c:v>1735.7</c:v>
                </c:pt>
                <c:pt idx="38063">
                  <c:v>3127.12</c:v>
                </c:pt>
                <c:pt idx="38064">
                  <c:v>1977.12</c:v>
                </c:pt>
                <c:pt idx="38065">
                  <c:v>2407.04</c:v>
                </c:pt>
                <c:pt idx="38066">
                  <c:v>2998.55</c:v>
                </c:pt>
                <c:pt idx="38067">
                  <c:v>2768.33</c:v>
                </c:pt>
                <c:pt idx="38068">
                  <c:v>1716.03</c:v>
                </c:pt>
                <c:pt idx="38069">
                  <c:v>2359.94</c:v>
                </c:pt>
                <c:pt idx="38070">
                  <c:v>2416.42</c:v>
                </c:pt>
                <c:pt idx="38071">
                  <c:v>2133.0100000000002</c:v>
                </c:pt>
                <c:pt idx="38072">
                  <c:v>2223.31</c:v>
                </c:pt>
                <c:pt idx="38073">
                  <c:v>2545.54</c:v>
                </c:pt>
                <c:pt idx="38074">
                  <c:v>2454.08</c:v>
                </c:pt>
                <c:pt idx="38075">
                  <c:v>1640.83</c:v>
                </c:pt>
                <c:pt idx="38076">
                  <c:v>2702.83</c:v>
                </c:pt>
                <c:pt idx="38077">
                  <c:v>2644.45</c:v>
                </c:pt>
                <c:pt idx="38078">
                  <c:v>2327.5500000000002</c:v>
                </c:pt>
                <c:pt idx="38079">
                  <c:v>4072.43</c:v>
                </c:pt>
                <c:pt idx="38080">
                  <c:v>2147.06</c:v>
                </c:pt>
                <c:pt idx="38081">
                  <c:v>2286.94</c:v>
                </c:pt>
                <c:pt idx="38082">
                  <c:v>2098</c:v>
                </c:pt>
                <c:pt idx="38083">
                  <c:v>2238.7800000000002</c:v>
                </c:pt>
                <c:pt idx="38084">
                  <c:v>2881.69</c:v>
                </c:pt>
                <c:pt idx="38085">
                  <c:v>1743.87</c:v>
                </c:pt>
                <c:pt idx="38086">
                  <c:v>5650.32</c:v>
                </c:pt>
                <c:pt idx="38087">
                  <c:v>23750.66</c:v>
                </c:pt>
                <c:pt idx="38088">
                  <c:v>16053.11</c:v>
                </c:pt>
                <c:pt idx="38089">
                  <c:v>7472.65</c:v>
                </c:pt>
                <c:pt idx="38090">
                  <c:v>8121.12</c:v>
                </c:pt>
                <c:pt idx="38091">
                  <c:v>2153.7600000000002</c:v>
                </c:pt>
                <c:pt idx="38092">
                  <c:v>10530.8</c:v>
                </c:pt>
                <c:pt idx="38093">
                  <c:v>4350.47</c:v>
                </c:pt>
                <c:pt idx="38094">
                  <c:v>3100.62</c:v>
                </c:pt>
                <c:pt idx="38095">
                  <c:v>5256.31</c:v>
                </c:pt>
                <c:pt idx="38096">
                  <c:v>4285.28</c:v>
                </c:pt>
                <c:pt idx="38097">
                  <c:v>5341.49</c:v>
                </c:pt>
                <c:pt idx="38098">
                  <c:v>5177.68</c:v>
                </c:pt>
                <c:pt idx="38099">
                  <c:v>9622.48</c:v>
                </c:pt>
                <c:pt idx="38100">
                  <c:v>6003.12</c:v>
                </c:pt>
                <c:pt idx="38101">
                  <c:v>4255.4799999999996</c:v>
                </c:pt>
                <c:pt idx="38102">
                  <c:v>6979.14</c:v>
                </c:pt>
                <c:pt idx="38103">
                  <c:v>6984.62</c:v>
                </c:pt>
                <c:pt idx="38104">
                  <c:v>6359.1</c:v>
                </c:pt>
                <c:pt idx="38105">
                  <c:v>6872.71</c:v>
                </c:pt>
                <c:pt idx="38106">
                  <c:v>4410.54</c:v>
                </c:pt>
                <c:pt idx="38107">
                  <c:v>7405.44</c:v>
                </c:pt>
                <c:pt idx="38108">
                  <c:v>12251.06</c:v>
                </c:pt>
                <c:pt idx="38109">
                  <c:v>5585.07</c:v>
                </c:pt>
                <c:pt idx="38110">
                  <c:v>5365.92</c:v>
                </c:pt>
                <c:pt idx="38111">
                  <c:v>6119.44</c:v>
                </c:pt>
                <c:pt idx="38112">
                  <c:v>6032.19</c:v>
                </c:pt>
                <c:pt idx="38113">
                  <c:v>10051.09</c:v>
                </c:pt>
                <c:pt idx="38114">
                  <c:v>6829.08</c:v>
                </c:pt>
                <c:pt idx="38115">
                  <c:v>5641.8</c:v>
                </c:pt>
                <c:pt idx="38116">
                  <c:v>5128</c:v>
                </c:pt>
                <c:pt idx="38117">
                  <c:v>4347.01</c:v>
                </c:pt>
                <c:pt idx="38118">
                  <c:v>7692.94</c:v>
                </c:pt>
                <c:pt idx="38119">
                  <c:v>4595.05</c:v>
                </c:pt>
                <c:pt idx="38120">
                  <c:v>7702.37</c:v>
                </c:pt>
                <c:pt idx="38121">
                  <c:v>7009.69</c:v>
                </c:pt>
                <c:pt idx="38122">
                  <c:v>11325.11</c:v>
                </c:pt>
                <c:pt idx="38123">
                  <c:v>5091.01</c:v>
                </c:pt>
                <c:pt idx="38124">
                  <c:v>5758.65</c:v>
                </c:pt>
                <c:pt idx="38125">
                  <c:v>5283.93</c:v>
                </c:pt>
                <c:pt idx="38126">
                  <c:v>5024.21</c:v>
                </c:pt>
                <c:pt idx="38127">
                  <c:v>6527.2</c:v>
                </c:pt>
                <c:pt idx="38128">
                  <c:v>4595.3</c:v>
                </c:pt>
                <c:pt idx="38129">
                  <c:v>3782.82</c:v>
                </c:pt>
                <c:pt idx="38130">
                  <c:v>5539.17</c:v>
                </c:pt>
                <c:pt idx="38131">
                  <c:v>7602.61</c:v>
                </c:pt>
                <c:pt idx="38132">
                  <c:v>28527.58</c:v>
                </c:pt>
                <c:pt idx="38133">
                  <c:v>28380.85</c:v>
                </c:pt>
                <c:pt idx="38134">
                  <c:v>5617.02</c:v>
                </c:pt>
                <c:pt idx="38135">
                  <c:v>2360.5500000000002</c:v>
                </c:pt>
                <c:pt idx="38136">
                  <c:v>2201.3000000000002</c:v>
                </c:pt>
                <c:pt idx="38137">
                  <c:v>2144.42</c:v>
                </c:pt>
                <c:pt idx="38138">
                  <c:v>2111.87</c:v>
                </c:pt>
                <c:pt idx="38139">
                  <c:v>2653.92</c:v>
                </c:pt>
                <c:pt idx="38140">
                  <c:v>3120.68</c:v>
                </c:pt>
                <c:pt idx="38141">
                  <c:v>9675.39</c:v>
                </c:pt>
                <c:pt idx="38142">
                  <c:v>1411.15</c:v>
                </c:pt>
                <c:pt idx="38143">
                  <c:v>1886.88</c:v>
                </c:pt>
                <c:pt idx="38144">
                  <c:v>2044.54</c:v>
                </c:pt>
                <c:pt idx="38145">
                  <c:v>1732.65</c:v>
                </c:pt>
                <c:pt idx="38146">
                  <c:v>2101.23</c:v>
                </c:pt>
                <c:pt idx="38147">
                  <c:v>1825.48</c:v>
                </c:pt>
                <c:pt idx="38148">
                  <c:v>3932.86</c:v>
                </c:pt>
                <c:pt idx="38149">
                  <c:v>7853.44</c:v>
                </c:pt>
                <c:pt idx="38150">
                  <c:v>2506.62</c:v>
                </c:pt>
                <c:pt idx="38151">
                  <c:v>586.20000000000005</c:v>
                </c:pt>
                <c:pt idx="38152">
                  <c:v>443.99</c:v>
                </c:pt>
                <c:pt idx="38153">
                  <c:v>1654.15</c:v>
                </c:pt>
                <c:pt idx="38154">
                  <c:v>870.69</c:v>
                </c:pt>
                <c:pt idx="38155">
                  <c:v>3864.03</c:v>
                </c:pt>
                <c:pt idx="38156">
                  <c:v>877.54</c:v>
                </c:pt>
                <c:pt idx="38157">
                  <c:v>658.22</c:v>
                </c:pt>
                <c:pt idx="38158">
                  <c:v>3519.17</c:v>
                </c:pt>
                <c:pt idx="38159">
                  <c:v>305.89</c:v>
                </c:pt>
                <c:pt idx="38160">
                  <c:v>464.56</c:v>
                </c:pt>
                <c:pt idx="38161">
                  <c:v>237.17</c:v>
                </c:pt>
                <c:pt idx="38162">
                  <c:v>343.88</c:v>
                </c:pt>
                <c:pt idx="38163">
                  <c:v>887.22</c:v>
                </c:pt>
                <c:pt idx="38164">
                  <c:v>795.46</c:v>
                </c:pt>
                <c:pt idx="38165">
                  <c:v>844.95</c:v>
                </c:pt>
                <c:pt idx="38166">
                  <c:v>462.39</c:v>
                </c:pt>
                <c:pt idx="38167">
                  <c:v>622.6</c:v>
                </c:pt>
                <c:pt idx="38168">
                  <c:v>163.77000000000001</c:v>
                </c:pt>
                <c:pt idx="38169">
                  <c:v>498.85</c:v>
                </c:pt>
                <c:pt idx="38170">
                  <c:v>562.79</c:v>
                </c:pt>
                <c:pt idx="38171">
                  <c:v>392.46</c:v>
                </c:pt>
                <c:pt idx="38172">
                  <c:v>291.77</c:v>
                </c:pt>
                <c:pt idx="38173">
                  <c:v>57.51</c:v>
                </c:pt>
                <c:pt idx="38174">
                  <c:v>280.38</c:v>
                </c:pt>
                <c:pt idx="38175">
                  <c:v>205.06</c:v>
                </c:pt>
                <c:pt idx="38176">
                  <c:v>818.22</c:v>
                </c:pt>
                <c:pt idx="38177">
                  <c:v>806.19</c:v>
                </c:pt>
                <c:pt idx="38178">
                  <c:v>719.96</c:v>
                </c:pt>
                <c:pt idx="38179">
                  <c:v>789.47</c:v>
                </c:pt>
                <c:pt idx="38180">
                  <c:v>357.42</c:v>
                </c:pt>
                <c:pt idx="38181">
                  <c:v>555.28</c:v>
                </c:pt>
                <c:pt idx="38182">
                  <c:v>633.97</c:v>
                </c:pt>
                <c:pt idx="38183">
                  <c:v>741.94</c:v>
                </c:pt>
                <c:pt idx="38184">
                  <c:v>737.77</c:v>
                </c:pt>
                <c:pt idx="38185">
                  <c:v>600.29</c:v>
                </c:pt>
                <c:pt idx="38186">
                  <c:v>426.31</c:v>
                </c:pt>
                <c:pt idx="38187">
                  <c:v>1091.8699999999999</c:v>
                </c:pt>
                <c:pt idx="38188">
                  <c:v>907.94</c:v>
                </c:pt>
                <c:pt idx="38189">
                  <c:v>730.34</c:v>
                </c:pt>
                <c:pt idx="38190">
                  <c:v>1322.75</c:v>
                </c:pt>
                <c:pt idx="38191">
                  <c:v>479.61</c:v>
                </c:pt>
                <c:pt idx="38192">
                  <c:v>190.36</c:v>
                </c:pt>
                <c:pt idx="38193">
                  <c:v>379.21</c:v>
                </c:pt>
                <c:pt idx="38194">
                  <c:v>463.46</c:v>
                </c:pt>
                <c:pt idx="38195">
                  <c:v>479.04</c:v>
                </c:pt>
                <c:pt idx="38196">
                  <c:v>827.52</c:v>
                </c:pt>
                <c:pt idx="38197">
                  <c:v>762.47</c:v>
                </c:pt>
                <c:pt idx="38198">
                  <c:v>664.6</c:v>
                </c:pt>
                <c:pt idx="38199">
                  <c:v>998.51</c:v>
                </c:pt>
                <c:pt idx="38200">
                  <c:v>471.85</c:v>
                </c:pt>
                <c:pt idx="38201">
                  <c:v>516.02</c:v>
                </c:pt>
                <c:pt idx="38202">
                  <c:v>718.2</c:v>
                </c:pt>
                <c:pt idx="38203">
                  <c:v>1205.95</c:v>
                </c:pt>
                <c:pt idx="38204">
                  <c:v>432.19</c:v>
                </c:pt>
                <c:pt idx="38205">
                  <c:v>892.13</c:v>
                </c:pt>
                <c:pt idx="38206">
                  <c:v>1037.99</c:v>
                </c:pt>
                <c:pt idx="38207">
                  <c:v>1739.15</c:v>
                </c:pt>
                <c:pt idx="38208">
                  <c:v>1444.56</c:v>
                </c:pt>
                <c:pt idx="38209">
                  <c:v>948.27</c:v>
                </c:pt>
                <c:pt idx="38210">
                  <c:v>764.3</c:v>
                </c:pt>
                <c:pt idx="38211">
                  <c:v>1028.6600000000001</c:v>
                </c:pt>
                <c:pt idx="38212">
                  <c:v>1137.81</c:v>
                </c:pt>
                <c:pt idx="38213">
                  <c:v>1306.94</c:v>
                </c:pt>
                <c:pt idx="38214">
                  <c:v>270.99</c:v>
                </c:pt>
                <c:pt idx="38215">
                  <c:v>609.41</c:v>
                </c:pt>
                <c:pt idx="38216">
                  <c:v>920.91</c:v>
                </c:pt>
                <c:pt idx="38217">
                  <c:v>352.66</c:v>
                </c:pt>
                <c:pt idx="38218">
                  <c:v>1194.72</c:v>
                </c:pt>
                <c:pt idx="38219">
                  <c:v>1679.36</c:v>
                </c:pt>
                <c:pt idx="38220">
                  <c:v>668.72</c:v>
                </c:pt>
                <c:pt idx="38221">
                  <c:v>1022.46</c:v>
                </c:pt>
                <c:pt idx="38222">
                  <c:v>1191.51</c:v>
                </c:pt>
                <c:pt idx="38223">
                  <c:v>1382.48</c:v>
                </c:pt>
                <c:pt idx="38224">
                  <c:v>1371.71</c:v>
                </c:pt>
                <c:pt idx="38225">
                  <c:v>501.27</c:v>
                </c:pt>
                <c:pt idx="38226">
                  <c:v>522.4</c:v>
                </c:pt>
                <c:pt idx="38227">
                  <c:v>1708.22</c:v>
                </c:pt>
                <c:pt idx="38228">
                  <c:v>948.91</c:v>
                </c:pt>
                <c:pt idx="38229">
                  <c:v>1005.69</c:v>
                </c:pt>
                <c:pt idx="38230">
                  <c:v>654.85</c:v>
                </c:pt>
                <c:pt idx="38231">
                  <c:v>1033.06</c:v>
                </c:pt>
                <c:pt idx="38232">
                  <c:v>1318.65</c:v>
                </c:pt>
                <c:pt idx="38233">
                  <c:v>701.17</c:v>
                </c:pt>
                <c:pt idx="38234">
                  <c:v>1156.0899999999999</c:v>
                </c:pt>
                <c:pt idx="38235">
                  <c:v>968.96</c:v>
                </c:pt>
                <c:pt idx="38236">
                  <c:v>1468.67</c:v>
                </c:pt>
                <c:pt idx="38237">
                  <c:v>1303.5</c:v>
                </c:pt>
                <c:pt idx="38238">
                  <c:v>1174.3699999999999</c:v>
                </c:pt>
                <c:pt idx="38239">
                  <c:v>1120.8599999999999</c:v>
                </c:pt>
                <c:pt idx="38240">
                  <c:v>1198.03</c:v>
                </c:pt>
                <c:pt idx="38241">
                  <c:v>1400.42</c:v>
                </c:pt>
                <c:pt idx="38242">
                  <c:v>1128.58</c:v>
                </c:pt>
                <c:pt idx="38243">
                  <c:v>970.83</c:v>
                </c:pt>
                <c:pt idx="38244">
                  <c:v>1792.84</c:v>
                </c:pt>
                <c:pt idx="38245">
                  <c:v>1495.18</c:v>
                </c:pt>
                <c:pt idx="38246">
                  <c:v>1736.37</c:v>
                </c:pt>
                <c:pt idx="38247">
                  <c:v>2165.86</c:v>
                </c:pt>
                <c:pt idx="38248">
                  <c:v>1243.79</c:v>
                </c:pt>
                <c:pt idx="38249">
                  <c:v>1397.71</c:v>
                </c:pt>
                <c:pt idx="38250">
                  <c:v>1183.48</c:v>
                </c:pt>
                <c:pt idx="38251">
                  <c:v>3023.04</c:v>
                </c:pt>
                <c:pt idx="38252">
                  <c:v>1986.67</c:v>
                </c:pt>
                <c:pt idx="38253">
                  <c:v>1761.84</c:v>
                </c:pt>
                <c:pt idx="38254">
                  <c:v>1410.77</c:v>
                </c:pt>
                <c:pt idx="38255">
                  <c:v>1328.2</c:v>
                </c:pt>
                <c:pt idx="38256">
                  <c:v>2376.73</c:v>
                </c:pt>
                <c:pt idx="38257">
                  <c:v>1300.33</c:v>
                </c:pt>
                <c:pt idx="38258">
                  <c:v>2043.92</c:v>
                </c:pt>
                <c:pt idx="38259">
                  <c:v>1896.2</c:v>
                </c:pt>
                <c:pt idx="38260">
                  <c:v>1262.0999999999999</c:v>
                </c:pt>
                <c:pt idx="38261">
                  <c:v>1358.78</c:v>
                </c:pt>
                <c:pt idx="38262">
                  <c:v>1366.86</c:v>
                </c:pt>
                <c:pt idx="38263">
                  <c:v>1691.92</c:v>
                </c:pt>
                <c:pt idx="38264">
                  <c:v>1388.72</c:v>
                </c:pt>
                <c:pt idx="38265">
                  <c:v>1741.11</c:v>
                </c:pt>
                <c:pt idx="38266">
                  <c:v>1977.28</c:v>
                </c:pt>
                <c:pt idx="38267">
                  <c:v>1787.28</c:v>
                </c:pt>
                <c:pt idx="38268">
                  <c:v>1727.47</c:v>
                </c:pt>
                <c:pt idx="38269">
                  <c:v>1294.9100000000001</c:v>
                </c:pt>
                <c:pt idx="38270">
                  <c:v>1883.26</c:v>
                </c:pt>
                <c:pt idx="38271">
                  <c:v>2240.38</c:v>
                </c:pt>
                <c:pt idx="38272">
                  <c:v>1565.55</c:v>
                </c:pt>
                <c:pt idx="38273">
                  <c:v>1348.6</c:v>
                </c:pt>
                <c:pt idx="38274">
                  <c:v>2236.59</c:v>
                </c:pt>
                <c:pt idx="38275">
                  <c:v>2084.52</c:v>
                </c:pt>
                <c:pt idx="38276">
                  <c:v>1911.07</c:v>
                </c:pt>
                <c:pt idx="38277">
                  <c:v>2237.87</c:v>
                </c:pt>
                <c:pt idx="38278">
                  <c:v>2544.89</c:v>
                </c:pt>
                <c:pt idx="38279">
                  <c:v>1928.08</c:v>
                </c:pt>
                <c:pt idx="38280">
                  <c:v>2101.5100000000002</c:v>
                </c:pt>
                <c:pt idx="38281">
                  <c:v>2347.86</c:v>
                </c:pt>
                <c:pt idx="38282">
                  <c:v>1944.8</c:v>
                </c:pt>
                <c:pt idx="38283">
                  <c:v>1941.2</c:v>
                </c:pt>
                <c:pt idx="38284">
                  <c:v>2591.02</c:v>
                </c:pt>
                <c:pt idx="38285">
                  <c:v>2609.87</c:v>
                </c:pt>
                <c:pt idx="38286">
                  <c:v>2074</c:v>
                </c:pt>
                <c:pt idx="38287">
                  <c:v>1617.16</c:v>
                </c:pt>
                <c:pt idx="38288">
                  <c:v>1813.89</c:v>
                </c:pt>
                <c:pt idx="38289">
                  <c:v>1905.92</c:v>
                </c:pt>
                <c:pt idx="38290">
                  <c:v>2262.81</c:v>
                </c:pt>
                <c:pt idx="38291">
                  <c:v>2406.2199999999998</c:v>
                </c:pt>
                <c:pt idx="38292">
                  <c:v>1410.41</c:v>
                </c:pt>
                <c:pt idx="38293">
                  <c:v>1962.76</c:v>
                </c:pt>
                <c:pt idx="38294">
                  <c:v>3913.4</c:v>
                </c:pt>
                <c:pt idx="38295">
                  <c:v>2087.9699999999998</c:v>
                </c:pt>
                <c:pt idx="38296">
                  <c:v>2651.11</c:v>
                </c:pt>
                <c:pt idx="38297">
                  <c:v>2362.0100000000002</c:v>
                </c:pt>
                <c:pt idx="38298">
                  <c:v>2529.64</c:v>
                </c:pt>
                <c:pt idx="38299">
                  <c:v>2712.57</c:v>
                </c:pt>
                <c:pt idx="38300">
                  <c:v>2534.0500000000002</c:v>
                </c:pt>
                <c:pt idx="38301">
                  <c:v>2278.33</c:v>
                </c:pt>
                <c:pt idx="38302">
                  <c:v>2541.58</c:v>
                </c:pt>
                <c:pt idx="38303">
                  <c:v>2493.5300000000002</c:v>
                </c:pt>
                <c:pt idx="38304">
                  <c:v>1791.98</c:v>
                </c:pt>
                <c:pt idx="38305">
                  <c:v>2914.07</c:v>
                </c:pt>
                <c:pt idx="38306">
                  <c:v>1813.18</c:v>
                </c:pt>
                <c:pt idx="38307">
                  <c:v>2139.16</c:v>
                </c:pt>
                <c:pt idx="38308">
                  <c:v>1891.82</c:v>
                </c:pt>
                <c:pt idx="38309">
                  <c:v>2204.89</c:v>
                </c:pt>
                <c:pt idx="38310">
                  <c:v>1614.17</c:v>
                </c:pt>
                <c:pt idx="38311">
                  <c:v>1644.55</c:v>
                </c:pt>
                <c:pt idx="38312">
                  <c:v>1807.84</c:v>
                </c:pt>
                <c:pt idx="38313">
                  <c:v>2318.46</c:v>
                </c:pt>
                <c:pt idx="38314">
                  <c:v>2046.75</c:v>
                </c:pt>
                <c:pt idx="38315">
                  <c:v>1772.83</c:v>
                </c:pt>
                <c:pt idx="38316">
                  <c:v>1949.73</c:v>
                </c:pt>
                <c:pt idx="38317">
                  <c:v>1648.77</c:v>
                </c:pt>
                <c:pt idx="38318">
                  <c:v>2016.47</c:v>
                </c:pt>
                <c:pt idx="38319">
                  <c:v>2228.4</c:v>
                </c:pt>
                <c:pt idx="38320">
                  <c:v>2598.59</c:v>
                </c:pt>
                <c:pt idx="38321">
                  <c:v>1724.71</c:v>
                </c:pt>
                <c:pt idx="38322">
                  <c:v>1688.02</c:v>
                </c:pt>
                <c:pt idx="38323">
                  <c:v>2051.8000000000002</c:v>
                </c:pt>
                <c:pt idx="38324">
                  <c:v>2048.86</c:v>
                </c:pt>
                <c:pt idx="38325">
                  <c:v>1972.91</c:v>
                </c:pt>
                <c:pt idx="38326">
                  <c:v>2470.3200000000002</c:v>
                </c:pt>
                <c:pt idx="38327">
                  <c:v>1675.39</c:v>
                </c:pt>
                <c:pt idx="38328">
                  <c:v>2067.9899999999998</c:v>
                </c:pt>
                <c:pt idx="38329">
                  <c:v>2178.86</c:v>
                </c:pt>
                <c:pt idx="38330">
                  <c:v>1676.34</c:v>
                </c:pt>
                <c:pt idx="38331">
                  <c:v>2506.34</c:v>
                </c:pt>
                <c:pt idx="38332">
                  <c:v>2090.85</c:v>
                </c:pt>
                <c:pt idx="38333">
                  <c:v>2260.15</c:v>
                </c:pt>
                <c:pt idx="38334">
                  <c:v>2356.2600000000002</c:v>
                </c:pt>
                <c:pt idx="38335">
                  <c:v>2079.2199999999998</c:v>
                </c:pt>
                <c:pt idx="38336">
                  <c:v>2140.25</c:v>
                </c:pt>
                <c:pt idx="38337">
                  <c:v>1827.99</c:v>
                </c:pt>
                <c:pt idx="38338">
                  <c:v>3876.13</c:v>
                </c:pt>
                <c:pt idx="38339">
                  <c:v>1797.2</c:v>
                </c:pt>
                <c:pt idx="38340">
                  <c:v>1751.49</c:v>
                </c:pt>
                <c:pt idx="38341">
                  <c:v>2214</c:v>
                </c:pt>
                <c:pt idx="38342">
                  <c:v>3229.36</c:v>
                </c:pt>
                <c:pt idx="38343">
                  <c:v>2084.4299999999998</c:v>
                </c:pt>
                <c:pt idx="38344">
                  <c:v>2161.4699999999998</c:v>
                </c:pt>
                <c:pt idx="38345">
                  <c:v>2125.37</c:v>
                </c:pt>
                <c:pt idx="38346">
                  <c:v>1475.96</c:v>
                </c:pt>
                <c:pt idx="38347">
                  <c:v>2151.83</c:v>
                </c:pt>
                <c:pt idx="38348">
                  <c:v>3166.23</c:v>
                </c:pt>
                <c:pt idx="38349">
                  <c:v>2690.45</c:v>
                </c:pt>
                <c:pt idx="38350">
                  <c:v>0.62</c:v>
                </c:pt>
                <c:pt idx="38351">
                  <c:v>2502.69</c:v>
                </c:pt>
                <c:pt idx="38352">
                  <c:v>1748.11</c:v>
                </c:pt>
                <c:pt idx="38353">
                  <c:v>1850.35</c:v>
                </c:pt>
                <c:pt idx="38354">
                  <c:v>1965.56</c:v>
                </c:pt>
                <c:pt idx="38355">
                  <c:v>2122.38</c:v>
                </c:pt>
                <c:pt idx="38356">
                  <c:v>1985.63</c:v>
                </c:pt>
                <c:pt idx="38357">
                  <c:v>1928.48</c:v>
                </c:pt>
                <c:pt idx="38358">
                  <c:v>2017.23</c:v>
                </c:pt>
                <c:pt idx="38359">
                  <c:v>2177.61</c:v>
                </c:pt>
                <c:pt idx="38360">
                  <c:v>1613.27</c:v>
                </c:pt>
                <c:pt idx="38361">
                  <c:v>2440.71</c:v>
                </c:pt>
                <c:pt idx="38362">
                  <c:v>1957.76</c:v>
                </c:pt>
                <c:pt idx="38363">
                  <c:v>1915.89</c:v>
                </c:pt>
                <c:pt idx="38364">
                  <c:v>2116.04</c:v>
                </c:pt>
                <c:pt idx="38365">
                  <c:v>2825.42</c:v>
                </c:pt>
                <c:pt idx="38366">
                  <c:v>2157.5300000000002</c:v>
                </c:pt>
                <c:pt idx="38367">
                  <c:v>2217.5100000000002</c:v>
                </c:pt>
                <c:pt idx="38368">
                  <c:v>2113.4299999999998</c:v>
                </c:pt>
                <c:pt idx="38369">
                  <c:v>2153.89</c:v>
                </c:pt>
                <c:pt idx="38370">
                  <c:v>2057.3000000000002</c:v>
                </c:pt>
                <c:pt idx="38371">
                  <c:v>1856.03</c:v>
                </c:pt>
                <c:pt idx="38372">
                  <c:v>2301.4499999999998</c:v>
                </c:pt>
                <c:pt idx="38373">
                  <c:v>1937.02</c:v>
                </c:pt>
                <c:pt idx="38374">
                  <c:v>2251.5500000000002</c:v>
                </c:pt>
                <c:pt idx="38375">
                  <c:v>2365.42</c:v>
                </c:pt>
                <c:pt idx="38376">
                  <c:v>2096.87</c:v>
                </c:pt>
                <c:pt idx="38377">
                  <c:v>2207.5500000000002</c:v>
                </c:pt>
                <c:pt idx="38378">
                  <c:v>2032.61</c:v>
                </c:pt>
                <c:pt idx="38379">
                  <c:v>1766.47</c:v>
                </c:pt>
                <c:pt idx="38380">
                  <c:v>4583.57</c:v>
                </c:pt>
                <c:pt idx="38381">
                  <c:v>2103.48</c:v>
                </c:pt>
                <c:pt idx="38382">
                  <c:v>1678.8</c:v>
                </c:pt>
                <c:pt idx="38383">
                  <c:v>2147.66</c:v>
                </c:pt>
                <c:pt idx="38384">
                  <c:v>1973.53</c:v>
                </c:pt>
                <c:pt idx="38385">
                  <c:v>1655.84</c:v>
                </c:pt>
                <c:pt idx="38386">
                  <c:v>2381.0700000000002</c:v>
                </c:pt>
                <c:pt idx="38387">
                  <c:v>1986.35</c:v>
                </c:pt>
                <c:pt idx="38388">
                  <c:v>2314.1999999999998</c:v>
                </c:pt>
                <c:pt idx="38389">
                  <c:v>1629.14</c:v>
                </c:pt>
                <c:pt idx="38390">
                  <c:v>2216.0100000000002</c:v>
                </c:pt>
                <c:pt idx="38391">
                  <c:v>2283.6999999999998</c:v>
                </c:pt>
                <c:pt idx="38392">
                  <c:v>1613.18</c:v>
                </c:pt>
                <c:pt idx="38393">
                  <c:v>2157.75</c:v>
                </c:pt>
                <c:pt idx="38394">
                  <c:v>2122.52</c:v>
                </c:pt>
                <c:pt idx="38395">
                  <c:v>2151.8200000000002</c:v>
                </c:pt>
                <c:pt idx="38396">
                  <c:v>1633.96</c:v>
                </c:pt>
                <c:pt idx="38397">
                  <c:v>2103.36</c:v>
                </c:pt>
                <c:pt idx="38398">
                  <c:v>2330.96</c:v>
                </c:pt>
                <c:pt idx="38399">
                  <c:v>3002.58</c:v>
                </c:pt>
                <c:pt idx="38400">
                  <c:v>2276.35</c:v>
                </c:pt>
                <c:pt idx="38401">
                  <c:v>2565.6999999999998</c:v>
                </c:pt>
                <c:pt idx="38402">
                  <c:v>2066.2399999999998</c:v>
                </c:pt>
                <c:pt idx="38403">
                  <c:v>2381.9899999999998</c:v>
                </c:pt>
                <c:pt idx="38404">
                  <c:v>2477.79</c:v>
                </c:pt>
                <c:pt idx="38405">
                  <c:v>2342.27</c:v>
                </c:pt>
                <c:pt idx="38406">
                  <c:v>1792.82</c:v>
                </c:pt>
                <c:pt idx="38407">
                  <c:v>2015.01</c:v>
                </c:pt>
                <c:pt idx="38408">
                  <c:v>2279.35</c:v>
                </c:pt>
                <c:pt idx="38409">
                  <c:v>2162.85</c:v>
                </c:pt>
                <c:pt idx="38410">
                  <c:v>2092.9899999999998</c:v>
                </c:pt>
                <c:pt idx="38411">
                  <c:v>1990.52</c:v>
                </c:pt>
                <c:pt idx="38412">
                  <c:v>1724.63</c:v>
                </c:pt>
                <c:pt idx="38413">
                  <c:v>2560.91</c:v>
                </c:pt>
                <c:pt idx="38414">
                  <c:v>2151.88</c:v>
                </c:pt>
                <c:pt idx="38415">
                  <c:v>1921.36</c:v>
                </c:pt>
                <c:pt idx="38416">
                  <c:v>2010.72</c:v>
                </c:pt>
                <c:pt idx="38417">
                  <c:v>2283.37</c:v>
                </c:pt>
                <c:pt idx="38418">
                  <c:v>2786.88</c:v>
                </c:pt>
                <c:pt idx="38419">
                  <c:v>2779.26</c:v>
                </c:pt>
                <c:pt idx="38420">
                  <c:v>2059.2199999999998</c:v>
                </c:pt>
                <c:pt idx="38421">
                  <c:v>2052.38</c:v>
                </c:pt>
                <c:pt idx="38422">
                  <c:v>1458.77</c:v>
                </c:pt>
                <c:pt idx="38423">
                  <c:v>1932.09</c:v>
                </c:pt>
                <c:pt idx="38424">
                  <c:v>2042.28</c:v>
                </c:pt>
                <c:pt idx="38425">
                  <c:v>2190.3200000000002</c:v>
                </c:pt>
                <c:pt idx="38426">
                  <c:v>2516.27</c:v>
                </c:pt>
                <c:pt idx="38427">
                  <c:v>1764.78</c:v>
                </c:pt>
                <c:pt idx="38428">
                  <c:v>1934.59</c:v>
                </c:pt>
                <c:pt idx="38429">
                  <c:v>1777.76</c:v>
                </c:pt>
                <c:pt idx="38430">
                  <c:v>2843.56</c:v>
                </c:pt>
                <c:pt idx="38431">
                  <c:v>1959.42</c:v>
                </c:pt>
                <c:pt idx="38432">
                  <c:v>1799.16</c:v>
                </c:pt>
                <c:pt idx="38433">
                  <c:v>1854.58</c:v>
                </c:pt>
                <c:pt idx="38434">
                  <c:v>2015.08</c:v>
                </c:pt>
                <c:pt idx="38435">
                  <c:v>2109.98</c:v>
                </c:pt>
                <c:pt idx="38436">
                  <c:v>1810.82</c:v>
                </c:pt>
                <c:pt idx="38437">
                  <c:v>1989.72</c:v>
                </c:pt>
                <c:pt idx="38438">
                  <c:v>2652.98</c:v>
                </c:pt>
                <c:pt idx="38439">
                  <c:v>1835.45</c:v>
                </c:pt>
                <c:pt idx="38440">
                  <c:v>2028.76</c:v>
                </c:pt>
                <c:pt idx="38441">
                  <c:v>1972.09</c:v>
                </c:pt>
                <c:pt idx="38442">
                  <c:v>1755.24</c:v>
                </c:pt>
                <c:pt idx="38443">
                  <c:v>2508.42</c:v>
                </c:pt>
                <c:pt idx="38444">
                  <c:v>2278.85</c:v>
                </c:pt>
                <c:pt idx="38445">
                  <c:v>2242.9</c:v>
                </c:pt>
                <c:pt idx="38446">
                  <c:v>1734.53</c:v>
                </c:pt>
                <c:pt idx="38447">
                  <c:v>1717.42</c:v>
                </c:pt>
                <c:pt idx="38448">
                  <c:v>2226.02</c:v>
                </c:pt>
                <c:pt idx="38449">
                  <c:v>2090.12</c:v>
                </c:pt>
                <c:pt idx="38450">
                  <c:v>2242.12</c:v>
                </c:pt>
                <c:pt idx="38451">
                  <c:v>2331.94</c:v>
                </c:pt>
                <c:pt idx="38452">
                  <c:v>2140.41</c:v>
                </c:pt>
                <c:pt idx="38453">
                  <c:v>1905.77</c:v>
                </c:pt>
                <c:pt idx="38454">
                  <c:v>2179.04</c:v>
                </c:pt>
                <c:pt idx="38455">
                  <c:v>1487.48</c:v>
                </c:pt>
                <c:pt idx="38456">
                  <c:v>2054.52</c:v>
                </c:pt>
                <c:pt idx="38457">
                  <c:v>1929.6</c:v>
                </c:pt>
                <c:pt idx="38458">
                  <c:v>2784.53</c:v>
                </c:pt>
                <c:pt idx="38459">
                  <c:v>1591.77</c:v>
                </c:pt>
                <c:pt idx="38460">
                  <c:v>2202.13</c:v>
                </c:pt>
                <c:pt idx="38461">
                  <c:v>1981.23</c:v>
                </c:pt>
                <c:pt idx="38462">
                  <c:v>1353.75</c:v>
                </c:pt>
                <c:pt idx="38463">
                  <c:v>1485.34</c:v>
                </c:pt>
                <c:pt idx="38464">
                  <c:v>2091.7399999999998</c:v>
                </c:pt>
                <c:pt idx="38465">
                  <c:v>1781.6</c:v>
                </c:pt>
                <c:pt idx="38466">
                  <c:v>1914.64</c:v>
                </c:pt>
                <c:pt idx="38467">
                  <c:v>3763.85</c:v>
                </c:pt>
                <c:pt idx="38468">
                  <c:v>2225.1799999999998</c:v>
                </c:pt>
                <c:pt idx="38469">
                  <c:v>2772.92</c:v>
                </c:pt>
                <c:pt idx="38470">
                  <c:v>1792.06</c:v>
                </c:pt>
                <c:pt idx="38471">
                  <c:v>1621.83</c:v>
                </c:pt>
                <c:pt idx="38472">
                  <c:v>2142.69</c:v>
                </c:pt>
                <c:pt idx="38473">
                  <c:v>2505.39</c:v>
                </c:pt>
                <c:pt idx="38474">
                  <c:v>2077.36</c:v>
                </c:pt>
                <c:pt idx="38475">
                  <c:v>1839.38</c:v>
                </c:pt>
                <c:pt idx="38476">
                  <c:v>2353.3000000000002</c:v>
                </c:pt>
                <c:pt idx="38477">
                  <c:v>2309.58</c:v>
                </c:pt>
                <c:pt idx="38478">
                  <c:v>1826.94</c:v>
                </c:pt>
                <c:pt idx="38479">
                  <c:v>2442.98</c:v>
                </c:pt>
                <c:pt idx="38480">
                  <c:v>2067.8000000000002</c:v>
                </c:pt>
                <c:pt idx="38481">
                  <c:v>1670.37</c:v>
                </c:pt>
                <c:pt idx="38482">
                  <c:v>1863.3</c:v>
                </c:pt>
                <c:pt idx="38483">
                  <c:v>2089.6</c:v>
                </c:pt>
                <c:pt idx="38484">
                  <c:v>1883.01</c:v>
                </c:pt>
                <c:pt idx="38485">
                  <c:v>1966.42</c:v>
                </c:pt>
                <c:pt idx="38486">
                  <c:v>2145.4899999999998</c:v>
                </c:pt>
                <c:pt idx="38487">
                  <c:v>1736.67</c:v>
                </c:pt>
                <c:pt idx="38488">
                  <c:v>1674.25</c:v>
                </c:pt>
                <c:pt idx="38489">
                  <c:v>2355.15</c:v>
                </c:pt>
                <c:pt idx="38490">
                  <c:v>2061.1</c:v>
                </c:pt>
                <c:pt idx="38491">
                  <c:v>1827.79</c:v>
                </c:pt>
                <c:pt idx="38492">
                  <c:v>1921.68</c:v>
                </c:pt>
                <c:pt idx="38493">
                  <c:v>2218.6</c:v>
                </c:pt>
                <c:pt idx="38494">
                  <c:v>2154.34</c:v>
                </c:pt>
                <c:pt idx="38495">
                  <c:v>2016.37</c:v>
                </c:pt>
                <c:pt idx="38496">
                  <c:v>2249.5500000000002</c:v>
                </c:pt>
                <c:pt idx="38497">
                  <c:v>1528.62</c:v>
                </c:pt>
                <c:pt idx="38498">
                  <c:v>2531.42</c:v>
                </c:pt>
                <c:pt idx="38499">
                  <c:v>2857</c:v>
                </c:pt>
                <c:pt idx="38500">
                  <c:v>2239.08</c:v>
                </c:pt>
                <c:pt idx="38501">
                  <c:v>2251.36</c:v>
                </c:pt>
                <c:pt idx="38502">
                  <c:v>1625.84</c:v>
                </c:pt>
                <c:pt idx="38503">
                  <c:v>2637.83</c:v>
                </c:pt>
                <c:pt idx="38504">
                  <c:v>2061.9499999999998</c:v>
                </c:pt>
                <c:pt idx="38505">
                  <c:v>1778.18</c:v>
                </c:pt>
                <c:pt idx="38506">
                  <c:v>1751.92</c:v>
                </c:pt>
                <c:pt idx="38507">
                  <c:v>1849.57</c:v>
                </c:pt>
                <c:pt idx="38508">
                  <c:v>2026.39</c:v>
                </c:pt>
                <c:pt idx="38509">
                  <c:v>1641.7</c:v>
                </c:pt>
                <c:pt idx="38510">
                  <c:v>2323.2600000000002</c:v>
                </c:pt>
                <c:pt idx="38511">
                  <c:v>1505.65</c:v>
                </c:pt>
                <c:pt idx="38512">
                  <c:v>1831.56</c:v>
                </c:pt>
                <c:pt idx="38513">
                  <c:v>2478.64</c:v>
                </c:pt>
                <c:pt idx="38514">
                  <c:v>2158.0500000000002</c:v>
                </c:pt>
                <c:pt idx="38515">
                  <c:v>2051.96</c:v>
                </c:pt>
                <c:pt idx="38516">
                  <c:v>1925.89</c:v>
                </c:pt>
                <c:pt idx="38517">
                  <c:v>2021.7</c:v>
                </c:pt>
                <c:pt idx="38518">
                  <c:v>2032.01</c:v>
                </c:pt>
                <c:pt idx="38519">
                  <c:v>1958.19</c:v>
                </c:pt>
                <c:pt idx="38520">
                  <c:v>2284.5700000000002</c:v>
                </c:pt>
                <c:pt idx="38521">
                  <c:v>4025.3</c:v>
                </c:pt>
                <c:pt idx="38522">
                  <c:v>0.62</c:v>
                </c:pt>
                <c:pt idx="38523">
                  <c:v>1447.42</c:v>
                </c:pt>
                <c:pt idx="38524">
                  <c:v>2149.7800000000002</c:v>
                </c:pt>
                <c:pt idx="38525">
                  <c:v>1788.41</c:v>
                </c:pt>
                <c:pt idx="38526">
                  <c:v>2457.09</c:v>
                </c:pt>
                <c:pt idx="38527">
                  <c:v>1382.55</c:v>
                </c:pt>
                <c:pt idx="38528">
                  <c:v>1893.79</c:v>
                </c:pt>
                <c:pt idx="38529">
                  <c:v>2046.13</c:v>
                </c:pt>
                <c:pt idx="38530">
                  <c:v>2110.52</c:v>
                </c:pt>
                <c:pt idx="38531">
                  <c:v>1960.86</c:v>
                </c:pt>
                <c:pt idx="38532">
                  <c:v>2110.9499999999998</c:v>
                </c:pt>
                <c:pt idx="38533">
                  <c:v>1954.85</c:v>
                </c:pt>
                <c:pt idx="38534">
                  <c:v>2232.4299999999998</c:v>
                </c:pt>
                <c:pt idx="38535">
                  <c:v>2247.7600000000002</c:v>
                </c:pt>
                <c:pt idx="38536">
                  <c:v>1833.68</c:v>
                </c:pt>
                <c:pt idx="38537">
                  <c:v>1285.56</c:v>
                </c:pt>
                <c:pt idx="38538">
                  <c:v>2746.45</c:v>
                </c:pt>
                <c:pt idx="38539">
                  <c:v>2091.06</c:v>
                </c:pt>
                <c:pt idx="38540">
                  <c:v>2050.25</c:v>
                </c:pt>
                <c:pt idx="38541">
                  <c:v>1855.38</c:v>
                </c:pt>
                <c:pt idx="38542">
                  <c:v>2047.18</c:v>
                </c:pt>
                <c:pt idx="38543">
                  <c:v>1445.96</c:v>
                </c:pt>
                <c:pt idx="38544">
                  <c:v>2016.24</c:v>
                </c:pt>
                <c:pt idx="38545">
                  <c:v>1294.56</c:v>
                </c:pt>
                <c:pt idx="38546">
                  <c:v>2131.81</c:v>
                </c:pt>
                <c:pt idx="38547">
                  <c:v>1789.16</c:v>
                </c:pt>
                <c:pt idx="38548">
                  <c:v>1765.16</c:v>
                </c:pt>
                <c:pt idx="38549">
                  <c:v>1809.72</c:v>
                </c:pt>
                <c:pt idx="38550">
                  <c:v>1916.55</c:v>
                </c:pt>
                <c:pt idx="38551">
                  <c:v>2147.34</c:v>
                </c:pt>
                <c:pt idx="38552">
                  <c:v>4000.16</c:v>
                </c:pt>
                <c:pt idx="38553">
                  <c:v>2873.18</c:v>
                </c:pt>
                <c:pt idx="38554">
                  <c:v>1644.18</c:v>
                </c:pt>
                <c:pt idx="38555">
                  <c:v>2163.48</c:v>
                </c:pt>
                <c:pt idx="38556">
                  <c:v>1670.16</c:v>
                </c:pt>
                <c:pt idx="38557">
                  <c:v>1613.2</c:v>
                </c:pt>
                <c:pt idx="38558">
                  <c:v>2350.48</c:v>
                </c:pt>
                <c:pt idx="38559">
                  <c:v>1968.29</c:v>
                </c:pt>
                <c:pt idx="38560">
                  <c:v>1781.3</c:v>
                </c:pt>
                <c:pt idx="38561">
                  <c:v>1613.05</c:v>
                </c:pt>
                <c:pt idx="38562">
                  <c:v>1814.72</c:v>
                </c:pt>
                <c:pt idx="38563">
                  <c:v>2162.3200000000002</c:v>
                </c:pt>
                <c:pt idx="38564">
                  <c:v>1835.51</c:v>
                </c:pt>
                <c:pt idx="38565">
                  <c:v>1746.47</c:v>
                </c:pt>
                <c:pt idx="38566">
                  <c:v>1906.24</c:v>
                </c:pt>
                <c:pt idx="38567">
                  <c:v>1841.41</c:v>
                </c:pt>
                <c:pt idx="38568">
                  <c:v>1620.23</c:v>
                </c:pt>
                <c:pt idx="38569">
                  <c:v>1870.64</c:v>
                </c:pt>
                <c:pt idx="38570">
                  <c:v>2195.62</c:v>
                </c:pt>
                <c:pt idx="38571">
                  <c:v>2415.09</c:v>
                </c:pt>
                <c:pt idx="38572">
                  <c:v>2219.4</c:v>
                </c:pt>
                <c:pt idx="38573">
                  <c:v>1844.83</c:v>
                </c:pt>
                <c:pt idx="38574">
                  <c:v>1247.72</c:v>
                </c:pt>
                <c:pt idx="38575">
                  <c:v>1807.6</c:v>
                </c:pt>
                <c:pt idx="38576">
                  <c:v>1705.79</c:v>
                </c:pt>
                <c:pt idx="38577">
                  <c:v>1948.3</c:v>
                </c:pt>
                <c:pt idx="38578">
                  <c:v>1264.3399999999999</c:v>
                </c:pt>
                <c:pt idx="38579">
                  <c:v>2046.16</c:v>
                </c:pt>
                <c:pt idx="38580">
                  <c:v>1905.18</c:v>
                </c:pt>
                <c:pt idx="38581">
                  <c:v>1852.54</c:v>
                </c:pt>
                <c:pt idx="38582">
                  <c:v>2118.48</c:v>
                </c:pt>
                <c:pt idx="38583">
                  <c:v>1682.78</c:v>
                </c:pt>
                <c:pt idx="38584">
                  <c:v>1880.34</c:v>
                </c:pt>
                <c:pt idx="38585">
                  <c:v>1868.03</c:v>
                </c:pt>
                <c:pt idx="38586">
                  <c:v>2203.65</c:v>
                </c:pt>
                <c:pt idx="38587">
                  <c:v>1676.51</c:v>
                </c:pt>
                <c:pt idx="38588">
                  <c:v>2182.5700000000002</c:v>
                </c:pt>
                <c:pt idx="38589">
                  <c:v>2016.11</c:v>
                </c:pt>
                <c:pt idx="38590">
                  <c:v>1562.83</c:v>
                </c:pt>
                <c:pt idx="38591">
                  <c:v>1924.53</c:v>
                </c:pt>
                <c:pt idx="38592">
                  <c:v>2448.46</c:v>
                </c:pt>
                <c:pt idx="38593">
                  <c:v>1766.59</c:v>
                </c:pt>
                <c:pt idx="38594">
                  <c:v>1988.1</c:v>
                </c:pt>
                <c:pt idx="38595">
                  <c:v>2054.89</c:v>
                </c:pt>
                <c:pt idx="38596">
                  <c:v>4587.55</c:v>
                </c:pt>
                <c:pt idx="38597">
                  <c:v>2832.11</c:v>
                </c:pt>
                <c:pt idx="38598">
                  <c:v>2497.75</c:v>
                </c:pt>
                <c:pt idx="38599">
                  <c:v>2533.83</c:v>
                </c:pt>
                <c:pt idx="38600">
                  <c:v>1941.03</c:v>
                </c:pt>
                <c:pt idx="38601">
                  <c:v>2670.35</c:v>
                </c:pt>
                <c:pt idx="38602">
                  <c:v>2825.88</c:v>
                </c:pt>
                <c:pt idx="38603">
                  <c:v>1887.19</c:v>
                </c:pt>
                <c:pt idx="38604">
                  <c:v>2267.21</c:v>
                </c:pt>
                <c:pt idx="38605">
                  <c:v>1926.64</c:v>
                </c:pt>
                <c:pt idx="38606">
                  <c:v>2602.02</c:v>
                </c:pt>
                <c:pt idx="38607">
                  <c:v>1794.46</c:v>
                </c:pt>
                <c:pt idx="38608">
                  <c:v>1881.7</c:v>
                </c:pt>
                <c:pt idx="38609">
                  <c:v>1796.88</c:v>
                </c:pt>
                <c:pt idx="38610">
                  <c:v>1436.34</c:v>
                </c:pt>
                <c:pt idx="38611">
                  <c:v>1740.17</c:v>
                </c:pt>
                <c:pt idx="38612">
                  <c:v>2026.99</c:v>
                </c:pt>
                <c:pt idx="38613">
                  <c:v>1450.04</c:v>
                </c:pt>
                <c:pt idx="38614">
                  <c:v>2053.79</c:v>
                </c:pt>
                <c:pt idx="38615">
                  <c:v>2214.1799999999998</c:v>
                </c:pt>
                <c:pt idx="38616">
                  <c:v>2043.39</c:v>
                </c:pt>
                <c:pt idx="38617">
                  <c:v>2058.19</c:v>
                </c:pt>
                <c:pt idx="38618">
                  <c:v>1901.18</c:v>
                </c:pt>
                <c:pt idx="38619">
                  <c:v>2386.13</c:v>
                </c:pt>
                <c:pt idx="38620">
                  <c:v>1709.3</c:v>
                </c:pt>
                <c:pt idx="38621">
                  <c:v>1887.92</c:v>
                </c:pt>
                <c:pt idx="38622">
                  <c:v>2075.37</c:v>
                </c:pt>
                <c:pt idx="38623">
                  <c:v>1754.85</c:v>
                </c:pt>
                <c:pt idx="38624">
                  <c:v>2067.34</c:v>
                </c:pt>
                <c:pt idx="38625">
                  <c:v>1976.98</c:v>
                </c:pt>
                <c:pt idx="38626">
                  <c:v>1867.61</c:v>
                </c:pt>
                <c:pt idx="38627">
                  <c:v>1561.38</c:v>
                </c:pt>
                <c:pt idx="38628">
                  <c:v>2189.25</c:v>
                </c:pt>
                <c:pt idx="38629">
                  <c:v>1549.38</c:v>
                </c:pt>
                <c:pt idx="38630">
                  <c:v>2543.96</c:v>
                </c:pt>
                <c:pt idx="38631">
                  <c:v>2053</c:v>
                </c:pt>
                <c:pt idx="38632">
                  <c:v>1661.68</c:v>
                </c:pt>
                <c:pt idx="38633">
                  <c:v>1936.3</c:v>
                </c:pt>
                <c:pt idx="38634">
                  <c:v>1703.79</c:v>
                </c:pt>
                <c:pt idx="38635">
                  <c:v>2151.7800000000002</c:v>
                </c:pt>
                <c:pt idx="38636">
                  <c:v>2092.88</c:v>
                </c:pt>
                <c:pt idx="38637">
                  <c:v>1737.7</c:v>
                </c:pt>
                <c:pt idx="38638">
                  <c:v>1814.62</c:v>
                </c:pt>
                <c:pt idx="38639">
                  <c:v>3314.56</c:v>
                </c:pt>
                <c:pt idx="38640">
                  <c:v>2738.48</c:v>
                </c:pt>
                <c:pt idx="38641">
                  <c:v>1762.24</c:v>
                </c:pt>
                <c:pt idx="38642">
                  <c:v>1671.53</c:v>
                </c:pt>
                <c:pt idx="38643">
                  <c:v>1617.33</c:v>
                </c:pt>
                <c:pt idx="38644">
                  <c:v>2191.02</c:v>
                </c:pt>
                <c:pt idx="38645">
                  <c:v>1921.02</c:v>
                </c:pt>
                <c:pt idx="38646">
                  <c:v>1617.33</c:v>
                </c:pt>
                <c:pt idx="38647">
                  <c:v>2294.61</c:v>
                </c:pt>
                <c:pt idx="38648">
                  <c:v>1952.61</c:v>
                </c:pt>
                <c:pt idx="38649">
                  <c:v>2596.0500000000002</c:v>
                </c:pt>
                <c:pt idx="38650">
                  <c:v>2208.64</c:v>
                </c:pt>
                <c:pt idx="38651">
                  <c:v>4521.88</c:v>
                </c:pt>
                <c:pt idx="38652">
                  <c:v>3280.07</c:v>
                </c:pt>
                <c:pt idx="38653">
                  <c:v>2264.2600000000002</c:v>
                </c:pt>
                <c:pt idx="38654">
                  <c:v>2591.04</c:v>
                </c:pt>
                <c:pt idx="38655">
                  <c:v>2239</c:v>
                </c:pt>
                <c:pt idx="38656">
                  <c:v>2458.62</c:v>
                </c:pt>
                <c:pt idx="38657">
                  <c:v>2940.43</c:v>
                </c:pt>
                <c:pt idx="38658">
                  <c:v>2875.23</c:v>
                </c:pt>
                <c:pt idx="38659">
                  <c:v>2888.85</c:v>
                </c:pt>
                <c:pt idx="38660">
                  <c:v>1541.14</c:v>
                </c:pt>
                <c:pt idx="38661">
                  <c:v>2717.23</c:v>
                </c:pt>
                <c:pt idx="38662">
                  <c:v>2104.2399999999998</c:v>
                </c:pt>
                <c:pt idx="38663">
                  <c:v>1887.48</c:v>
                </c:pt>
                <c:pt idx="38664">
                  <c:v>2682.91</c:v>
                </c:pt>
                <c:pt idx="38665">
                  <c:v>2258.8000000000002</c:v>
                </c:pt>
                <c:pt idx="38666">
                  <c:v>1734.95</c:v>
                </c:pt>
                <c:pt idx="38667">
                  <c:v>2022.03</c:v>
                </c:pt>
                <c:pt idx="38668">
                  <c:v>1785.08</c:v>
                </c:pt>
                <c:pt idx="38669">
                  <c:v>2329.42</c:v>
                </c:pt>
                <c:pt idx="38670">
                  <c:v>2619.59</c:v>
                </c:pt>
                <c:pt idx="38671">
                  <c:v>2002.78</c:v>
                </c:pt>
                <c:pt idx="38672">
                  <c:v>2057.94</c:v>
                </c:pt>
                <c:pt idx="38673">
                  <c:v>1947.96</c:v>
                </c:pt>
                <c:pt idx="38674">
                  <c:v>1582.66</c:v>
                </c:pt>
                <c:pt idx="38675">
                  <c:v>2020.87</c:v>
                </c:pt>
                <c:pt idx="38676">
                  <c:v>1657.21</c:v>
                </c:pt>
                <c:pt idx="38677">
                  <c:v>2444.38</c:v>
                </c:pt>
                <c:pt idx="38678">
                  <c:v>1710.11</c:v>
                </c:pt>
                <c:pt idx="38679">
                  <c:v>1996.98</c:v>
                </c:pt>
                <c:pt idx="38680">
                  <c:v>2380.7600000000002</c:v>
                </c:pt>
                <c:pt idx="38681">
                  <c:v>2020.05</c:v>
                </c:pt>
                <c:pt idx="38682">
                  <c:v>2061.67</c:v>
                </c:pt>
                <c:pt idx="38683">
                  <c:v>4735.3599999999997</c:v>
                </c:pt>
                <c:pt idx="38684">
                  <c:v>3404.12</c:v>
                </c:pt>
                <c:pt idx="38685">
                  <c:v>2477.7399999999998</c:v>
                </c:pt>
                <c:pt idx="38686">
                  <c:v>2008.19</c:v>
                </c:pt>
                <c:pt idx="38687">
                  <c:v>2582.73</c:v>
                </c:pt>
                <c:pt idx="38688">
                  <c:v>1959.8</c:v>
                </c:pt>
                <c:pt idx="38689">
                  <c:v>1855.19</c:v>
                </c:pt>
                <c:pt idx="38690">
                  <c:v>2127.17</c:v>
                </c:pt>
                <c:pt idx="38691">
                  <c:v>2028.73</c:v>
                </c:pt>
                <c:pt idx="38692">
                  <c:v>1740.59</c:v>
                </c:pt>
                <c:pt idx="38693">
                  <c:v>2726.08</c:v>
                </c:pt>
                <c:pt idx="38694">
                  <c:v>4101.1899999999996</c:v>
                </c:pt>
                <c:pt idx="38695">
                  <c:v>129.75</c:v>
                </c:pt>
                <c:pt idx="38696">
                  <c:v>1974.6</c:v>
                </c:pt>
                <c:pt idx="38697">
                  <c:v>1922.73</c:v>
                </c:pt>
                <c:pt idx="38698">
                  <c:v>1674.65</c:v>
                </c:pt>
                <c:pt idx="38699">
                  <c:v>1772.29</c:v>
                </c:pt>
                <c:pt idx="38700">
                  <c:v>2092.96</c:v>
                </c:pt>
                <c:pt idx="38701">
                  <c:v>2533.7600000000002</c:v>
                </c:pt>
                <c:pt idx="38702">
                  <c:v>2173.4299999999998</c:v>
                </c:pt>
                <c:pt idx="38703">
                  <c:v>2008.8</c:v>
                </c:pt>
                <c:pt idx="38704">
                  <c:v>1784.89</c:v>
                </c:pt>
                <c:pt idx="38705">
                  <c:v>2212.2600000000002</c:v>
                </c:pt>
                <c:pt idx="38706">
                  <c:v>2281.2800000000002</c:v>
                </c:pt>
                <c:pt idx="38707">
                  <c:v>2449.13</c:v>
                </c:pt>
                <c:pt idx="38708">
                  <c:v>1809.19</c:v>
                </c:pt>
                <c:pt idx="38709">
                  <c:v>2453.54</c:v>
                </c:pt>
                <c:pt idx="38710">
                  <c:v>1964.17</c:v>
                </c:pt>
                <c:pt idx="38711">
                  <c:v>2329.79</c:v>
                </c:pt>
                <c:pt idx="38712">
                  <c:v>2240.3000000000002</c:v>
                </c:pt>
                <c:pt idx="38713">
                  <c:v>2080.52</c:v>
                </c:pt>
                <c:pt idx="38714">
                  <c:v>2174.94</c:v>
                </c:pt>
                <c:pt idx="38715">
                  <c:v>2075.36</c:v>
                </c:pt>
                <c:pt idx="38716">
                  <c:v>2246.5</c:v>
                </c:pt>
                <c:pt idx="38717">
                  <c:v>2076.9299999999998</c:v>
                </c:pt>
                <c:pt idx="38718">
                  <c:v>1898.16</c:v>
                </c:pt>
                <c:pt idx="38719">
                  <c:v>3555.74</c:v>
                </c:pt>
                <c:pt idx="38720">
                  <c:v>4273.75</c:v>
                </c:pt>
                <c:pt idx="38721">
                  <c:v>2946</c:v>
                </c:pt>
                <c:pt idx="38722">
                  <c:v>2338.16</c:v>
                </c:pt>
                <c:pt idx="38723">
                  <c:v>810.67</c:v>
                </c:pt>
                <c:pt idx="38724">
                  <c:v>2440.91</c:v>
                </c:pt>
                <c:pt idx="38725">
                  <c:v>1690.72</c:v>
                </c:pt>
                <c:pt idx="38726">
                  <c:v>1536.78</c:v>
                </c:pt>
                <c:pt idx="38727">
                  <c:v>1911.47</c:v>
                </c:pt>
                <c:pt idx="38728">
                  <c:v>1661.57</c:v>
                </c:pt>
                <c:pt idx="38729">
                  <c:v>2025.88</c:v>
                </c:pt>
                <c:pt idx="38730">
                  <c:v>1841.93</c:v>
                </c:pt>
                <c:pt idx="38731">
                  <c:v>3097.44</c:v>
                </c:pt>
                <c:pt idx="38732">
                  <c:v>2623.63</c:v>
                </c:pt>
                <c:pt idx="38733">
                  <c:v>1961.64</c:v>
                </c:pt>
                <c:pt idx="38734">
                  <c:v>1600.83</c:v>
                </c:pt>
                <c:pt idx="38735">
                  <c:v>2002.58</c:v>
                </c:pt>
                <c:pt idx="38736">
                  <c:v>1689.9</c:v>
                </c:pt>
                <c:pt idx="38737">
                  <c:v>2168.9899999999998</c:v>
                </c:pt>
                <c:pt idx="38738">
                  <c:v>2058.19</c:v>
                </c:pt>
                <c:pt idx="38739">
                  <c:v>1647.68</c:v>
                </c:pt>
                <c:pt idx="38740">
                  <c:v>1969.75</c:v>
                </c:pt>
                <c:pt idx="38741">
                  <c:v>1880.52</c:v>
                </c:pt>
                <c:pt idx="38742">
                  <c:v>1901.51</c:v>
                </c:pt>
                <c:pt idx="38743">
                  <c:v>1952.7</c:v>
                </c:pt>
                <c:pt idx="38744">
                  <c:v>1650.88</c:v>
                </c:pt>
                <c:pt idx="38745">
                  <c:v>2868.25</c:v>
                </c:pt>
                <c:pt idx="38746">
                  <c:v>2171.89</c:v>
                </c:pt>
                <c:pt idx="38747">
                  <c:v>1588.1</c:v>
                </c:pt>
                <c:pt idx="38748">
                  <c:v>1731.39</c:v>
                </c:pt>
                <c:pt idx="38749">
                  <c:v>1662.35</c:v>
                </c:pt>
                <c:pt idx="38750">
                  <c:v>1663.61</c:v>
                </c:pt>
                <c:pt idx="38751">
                  <c:v>1551.31</c:v>
                </c:pt>
                <c:pt idx="38752">
                  <c:v>1644.66</c:v>
                </c:pt>
                <c:pt idx="38753">
                  <c:v>1714.43</c:v>
                </c:pt>
                <c:pt idx="38754">
                  <c:v>1945.13</c:v>
                </c:pt>
                <c:pt idx="38755">
                  <c:v>2048.56</c:v>
                </c:pt>
                <c:pt idx="38756">
                  <c:v>1903.34</c:v>
                </c:pt>
                <c:pt idx="38757">
                  <c:v>2081.64</c:v>
                </c:pt>
                <c:pt idx="38758">
                  <c:v>1436.8</c:v>
                </c:pt>
                <c:pt idx="38759">
                  <c:v>2179.91</c:v>
                </c:pt>
                <c:pt idx="38760">
                  <c:v>2662.71</c:v>
                </c:pt>
                <c:pt idx="38761">
                  <c:v>2151.12</c:v>
                </c:pt>
                <c:pt idx="38762">
                  <c:v>2263.35</c:v>
                </c:pt>
                <c:pt idx="38763">
                  <c:v>1650.49</c:v>
                </c:pt>
                <c:pt idx="38764">
                  <c:v>1985.08</c:v>
                </c:pt>
                <c:pt idx="38765">
                  <c:v>2063.5500000000002</c:v>
                </c:pt>
                <c:pt idx="38766">
                  <c:v>2072.91</c:v>
                </c:pt>
                <c:pt idx="38767">
                  <c:v>1719.16</c:v>
                </c:pt>
                <c:pt idx="38768">
                  <c:v>2257.6799999999998</c:v>
                </c:pt>
                <c:pt idx="38769">
                  <c:v>2874.56</c:v>
                </c:pt>
                <c:pt idx="38770">
                  <c:v>2239.62</c:v>
                </c:pt>
                <c:pt idx="38771">
                  <c:v>2210.34</c:v>
                </c:pt>
                <c:pt idx="38772">
                  <c:v>2101.2800000000002</c:v>
                </c:pt>
                <c:pt idx="38773">
                  <c:v>1302.92</c:v>
                </c:pt>
                <c:pt idx="38774">
                  <c:v>1772.04</c:v>
                </c:pt>
                <c:pt idx="38775">
                  <c:v>1690.71</c:v>
                </c:pt>
                <c:pt idx="38776">
                  <c:v>2022.74</c:v>
                </c:pt>
                <c:pt idx="38777">
                  <c:v>1956.41</c:v>
                </c:pt>
                <c:pt idx="38778">
                  <c:v>1693.05</c:v>
                </c:pt>
                <c:pt idx="38779">
                  <c:v>1729.56</c:v>
                </c:pt>
                <c:pt idx="38780">
                  <c:v>2043.58</c:v>
                </c:pt>
                <c:pt idx="38781">
                  <c:v>2141.09</c:v>
                </c:pt>
                <c:pt idx="38782">
                  <c:v>2138.63</c:v>
                </c:pt>
                <c:pt idx="38783">
                  <c:v>2565.3200000000002</c:v>
                </c:pt>
                <c:pt idx="38784">
                  <c:v>2261.08</c:v>
                </c:pt>
                <c:pt idx="38785">
                  <c:v>2128.91</c:v>
                </c:pt>
                <c:pt idx="38786">
                  <c:v>1749.47</c:v>
                </c:pt>
                <c:pt idx="38787">
                  <c:v>2636.73</c:v>
                </c:pt>
                <c:pt idx="38788">
                  <c:v>2455.21</c:v>
                </c:pt>
                <c:pt idx="38789">
                  <c:v>2109.5300000000002</c:v>
                </c:pt>
                <c:pt idx="38790">
                  <c:v>1594.23</c:v>
                </c:pt>
                <c:pt idx="38791">
                  <c:v>2704.62</c:v>
                </c:pt>
                <c:pt idx="38792">
                  <c:v>1850.69</c:v>
                </c:pt>
                <c:pt idx="38793">
                  <c:v>1765.36</c:v>
                </c:pt>
                <c:pt idx="38794">
                  <c:v>1497.75</c:v>
                </c:pt>
                <c:pt idx="38795">
                  <c:v>2367.48</c:v>
                </c:pt>
                <c:pt idx="38796">
                  <c:v>1690.4</c:v>
                </c:pt>
                <c:pt idx="38797">
                  <c:v>2171.34</c:v>
                </c:pt>
                <c:pt idx="38798">
                  <c:v>2222.4899999999998</c:v>
                </c:pt>
                <c:pt idx="38799">
                  <c:v>1615.82</c:v>
                </c:pt>
                <c:pt idx="38800">
                  <c:v>2099.27</c:v>
                </c:pt>
                <c:pt idx="38801">
                  <c:v>1795.12</c:v>
                </c:pt>
                <c:pt idx="38802">
                  <c:v>1927.78</c:v>
                </c:pt>
                <c:pt idx="38803">
                  <c:v>2309.0500000000002</c:v>
                </c:pt>
                <c:pt idx="38804">
                  <c:v>2448.35</c:v>
                </c:pt>
                <c:pt idx="38805">
                  <c:v>1796.34</c:v>
                </c:pt>
                <c:pt idx="38806">
                  <c:v>1742.2</c:v>
                </c:pt>
                <c:pt idx="38807">
                  <c:v>1958.35</c:v>
                </c:pt>
                <c:pt idx="38808">
                  <c:v>2320.13</c:v>
                </c:pt>
                <c:pt idx="38809">
                  <c:v>1884.34</c:v>
                </c:pt>
                <c:pt idx="38810">
                  <c:v>1944.93</c:v>
                </c:pt>
                <c:pt idx="38811">
                  <c:v>2248.0100000000002</c:v>
                </c:pt>
                <c:pt idx="38812">
                  <c:v>3669.53</c:v>
                </c:pt>
                <c:pt idx="38813">
                  <c:v>2097.12</c:v>
                </c:pt>
                <c:pt idx="38814">
                  <c:v>1787.37</c:v>
                </c:pt>
                <c:pt idx="38815">
                  <c:v>1824.55</c:v>
                </c:pt>
                <c:pt idx="38816">
                  <c:v>1870.37</c:v>
                </c:pt>
                <c:pt idx="38817">
                  <c:v>2539.8200000000002</c:v>
                </c:pt>
                <c:pt idx="38818">
                  <c:v>2016.19</c:v>
                </c:pt>
                <c:pt idx="38819">
                  <c:v>1694.69</c:v>
                </c:pt>
                <c:pt idx="38820">
                  <c:v>1729.74</c:v>
                </c:pt>
                <c:pt idx="38821">
                  <c:v>2074.75</c:v>
                </c:pt>
                <c:pt idx="38822">
                  <c:v>2037.31</c:v>
                </c:pt>
                <c:pt idx="38823">
                  <c:v>1699.64</c:v>
                </c:pt>
                <c:pt idx="38824">
                  <c:v>2512.54</c:v>
                </c:pt>
                <c:pt idx="38825">
                  <c:v>2040.68</c:v>
                </c:pt>
                <c:pt idx="38826">
                  <c:v>1563.58</c:v>
                </c:pt>
                <c:pt idx="38827">
                  <c:v>2679.75</c:v>
                </c:pt>
                <c:pt idx="38828">
                  <c:v>2109.4699999999998</c:v>
                </c:pt>
                <c:pt idx="38829">
                  <c:v>1596.3</c:v>
                </c:pt>
                <c:pt idx="38830">
                  <c:v>1902.8</c:v>
                </c:pt>
                <c:pt idx="38831">
                  <c:v>1717.43</c:v>
                </c:pt>
                <c:pt idx="38832">
                  <c:v>1958.87</c:v>
                </c:pt>
                <c:pt idx="38833">
                  <c:v>1778.64</c:v>
                </c:pt>
                <c:pt idx="38834">
                  <c:v>2012.95</c:v>
                </c:pt>
                <c:pt idx="38835">
                  <c:v>1739.63</c:v>
                </c:pt>
                <c:pt idx="38836">
                  <c:v>2011.64</c:v>
                </c:pt>
                <c:pt idx="38837">
                  <c:v>1767.65</c:v>
                </c:pt>
                <c:pt idx="38838">
                  <c:v>2283.38</c:v>
                </c:pt>
                <c:pt idx="38839">
                  <c:v>1347.17</c:v>
                </c:pt>
                <c:pt idx="38840">
                  <c:v>1953.38</c:v>
                </c:pt>
                <c:pt idx="38841">
                  <c:v>2391.65</c:v>
                </c:pt>
                <c:pt idx="38842">
                  <c:v>1813.86</c:v>
                </c:pt>
                <c:pt idx="38843">
                  <c:v>1811.69</c:v>
                </c:pt>
                <c:pt idx="38844">
                  <c:v>1859.25</c:v>
                </c:pt>
                <c:pt idx="38845">
                  <c:v>2121.46</c:v>
                </c:pt>
                <c:pt idx="38846">
                  <c:v>1904.91</c:v>
                </c:pt>
                <c:pt idx="38847">
                  <c:v>1628.82</c:v>
                </c:pt>
                <c:pt idx="38848">
                  <c:v>2211.12</c:v>
                </c:pt>
                <c:pt idx="38849">
                  <c:v>1805.58</c:v>
                </c:pt>
                <c:pt idx="38850">
                  <c:v>1936.2</c:v>
                </c:pt>
                <c:pt idx="38851">
                  <c:v>2108.08</c:v>
                </c:pt>
                <c:pt idx="38852">
                  <c:v>1736.34</c:v>
                </c:pt>
                <c:pt idx="38853">
                  <c:v>1899.97</c:v>
                </c:pt>
                <c:pt idx="38854">
                  <c:v>2209.2199999999998</c:v>
                </c:pt>
                <c:pt idx="38855">
                  <c:v>2631.62</c:v>
                </c:pt>
                <c:pt idx="38856">
                  <c:v>1569.24</c:v>
                </c:pt>
                <c:pt idx="38857">
                  <c:v>1944.1</c:v>
                </c:pt>
                <c:pt idx="38858">
                  <c:v>2395.31</c:v>
                </c:pt>
                <c:pt idx="38859">
                  <c:v>1858.27</c:v>
                </c:pt>
                <c:pt idx="38860">
                  <c:v>2283.6</c:v>
                </c:pt>
                <c:pt idx="38861">
                  <c:v>2139.06</c:v>
                </c:pt>
                <c:pt idx="38862">
                  <c:v>1917.47</c:v>
                </c:pt>
                <c:pt idx="38863">
                  <c:v>1981.19</c:v>
                </c:pt>
                <c:pt idx="38864">
                  <c:v>2181.38</c:v>
                </c:pt>
                <c:pt idx="38865">
                  <c:v>1708.29</c:v>
                </c:pt>
                <c:pt idx="38866">
                  <c:v>1702.27</c:v>
                </c:pt>
                <c:pt idx="38867">
                  <c:v>247.43</c:v>
                </c:pt>
                <c:pt idx="38868">
                  <c:v>1475.88</c:v>
                </c:pt>
                <c:pt idx="38869">
                  <c:v>1894.04</c:v>
                </c:pt>
                <c:pt idx="38870">
                  <c:v>1420.47</c:v>
                </c:pt>
                <c:pt idx="38871">
                  <c:v>1545.56</c:v>
                </c:pt>
                <c:pt idx="38872">
                  <c:v>1562.58</c:v>
                </c:pt>
                <c:pt idx="38873">
                  <c:v>2098.2800000000002</c:v>
                </c:pt>
                <c:pt idx="38874">
                  <c:v>2582.46</c:v>
                </c:pt>
                <c:pt idx="38875">
                  <c:v>2395.89</c:v>
                </c:pt>
                <c:pt idx="38876">
                  <c:v>2671.93</c:v>
                </c:pt>
                <c:pt idx="38877">
                  <c:v>1755.23</c:v>
                </c:pt>
                <c:pt idx="38878">
                  <c:v>1443.97</c:v>
                </c:pt>
                <c:pt idx="38879">
                  <c:v>1521.97</c:v>
                </c:pt>
                <c:pt idx="38880">
                  <c:v>1854.33</c:v>
                </c:pt>
                <c:pt idx="38881">
                  <c:v>2252.5700000000002</c:v>
                </c:pt>
                <c:pt idx="38882">
                  <c:v>1793.16</c:v>
                </c:pt>
                <c:pt idx="38883">
                  <c:v>1646.9</c:v>
                </c:pt>
                <c:pt idx="38884">
                  <c:v>2097.7199999999998</c:v>
                </c:pt>
                <c:pt idx="38885">
                  <c:v>1826.64</c:v>
                </c:pt>
                <c:pt idx="38886">
                  <c:v>2380.81</c:v>
                </c:pt>
                <c:pt idx="38887">
                  <c:v>2036.39</c:v>
                </c:pt>
                <c:pt idx="38888">
                  <c:v>1919.06</c:v>
                </c:pt>
                <c:pt idx="38889">
                  <c:v>2082.87</c:v>
                </c:pt>
                <c:pt idx="38890">
                  <c:v>2170.37</c:v>
                </c:pt>
                <c:pt idx="38891">
                  <c:v>2565.0500000000002</c:v>
                </c:pt>
                <c:pt idx="38892">
                  <c:v>1778.22</c:v>
                </c:pt>
                <c:pt idx="38893">
                  <c:v>2132.0300000000002</c:v>
                </c:pt>
                <c:pt idx="38894">
                  <c:v>1833.86</c:v>
                </c:pt>
                <c:pt idx="38895">
                  <c:v>1785.48</c:v>
                </c:pt>
                <c:pt idx="38896">
                  <c:v>1698.47</c:v>
                </c:pt>
                <c:pt idx="38897">
                  <c:v>4563.74</c:v>
                </c:pt>
                <c:pt idx="38898">
                  <c:v>1786.38</c:v>
                </c:pt>
                <c:pt idx="38899">
                  <c:v>2016.54</c:v>
                </c:pt>
                <c:pt idx="38900">
                  <c:v>1889.51</c:v>
                </c:pt>
                <c:pt idx="38901">
                  <c:v>2055.6999999999998</c:v>
                </c:pt>
                <c:pt idx="38902">
                  <c:v>2149.0100000000002</c:v>
                </c:pt>
                <c:pt idx="38903">
                  <c:v>1881.65</c:v>
                </c:pt>
                <c:pt idx="38904">
                  <c:v>2191.6999999999998</c:v>
                </c:pt>
                <c:pt idx="38905">
                  <c:v>1545.97</c:v>
                </c:pt>
                <c:pt idx="38906">
                  <c:v>1879.05</c:v>
                </c:pt>
                <c:pt idx="38907">
                  <c:v>1820.41</c:v>
                </c:pt>
                <c:pt idx="38908">
                  <c:v>1952.21</c:v>
                </c:pt>
                <c:pt idx="38909">
                  <c:v>2318.04</c:v>
                </c:pt>
                <c:pt idx="38910">
                  <c:v>1906.99</c:v>
                </c:pt>
                <c:pt idx="38911">
                  <c:v>2307.66</c:v>
                </c:pt>
                <c:pt idx="38912">
                  <c:v>1788.25</c:v>
                </c:pt>
                <c:pt idx="38913">
                  <c:v>1969.88</c:v>
                </c:pt>
                <c:pt idx="38914">
                  <c:v>1917.53</c:v>
                </c:pt>
                <c:pt idx="38915">
                  <c:v>2147.46</c:v>
                </c:pt>
                <c:pt idx="38916">
                  <c:v>3429.17</c:v>
                </c:pt>
                <c:pt idx="38917">
                  <c:v>7969.04</c:v>
                </c:pt>
                <c:pt idx="38918">
                  <c:v>2773.99</c:v>
                </c:pt>
                <c:pt idx="38919">
                  <c:v>4554.8100000000004</c:v>
                </c:pt>
                <c:pt idx="38920">
                  <c:v>3121.93</c:v>
                </c:pt>
                <c:pt idx="38921">
                  <c:v>7751.39</c:v>
                </c:pt>
                <c:pt idx="38922">
                  <c:v>3518.84</c:v>
                </c:pt>
                <c:pt idx="38923">
                  <c:v>3746.36</c:v>
                </c:pt>
                <c:pt idx="38924">
                  <c:v>3062.74</c:v>
                </c:pt>
                <c:pt idx="38925">
                  <c:v>2590.4499999999998</c:v>
                </c:pt>
                <c:pt idx="38926">
                  <c:v>3931.23</c:v>
                </c:pt>
                <c:pt idx="38927">
                  <c:v>2206.6799999999998</c:v>
                </c:pt>
                <c:pt idx="38928">
                  <c:v>4073.1</c:v>
                </c:pt>
                <c:pt idx="38929">
                  <c:v>3765.18</c:v>
                </c:pt>
                <c:pt idx="38930">
                  <c:v>2728.76</c:v>
                </c:pt>
                <c:pt idx="38931">
                  <c:v>2477.96</c:v>
                </c:pt>
                <c:pt idx="38932">
                  <c:v>2318.08</c:v>
                </c:pt>
                <c:pt idx="38933">
                  <c:v>2803.26</c:v>
                </c:pt>
                <c:pt idx="38934">
                  <c:v>2575.4</c:v>
                </c:pt>
                <c:pt idx="38935">
                  <c:v>3099.45</c:v>
                </c:pt>
                <c:pt idx="38936">
                  <c:v>3222.38</c:v>
                </c:pt>
                <c:pt idx="38937">
                  <c:v>1881.03</c:v>
                </c:pt>
                <c:pt idx="38938">
                  <c:v>3705.26</c:v>
                </c:pt>
                <c:pt idx="38939">
                  <c:v>5795.79</c:v>
                </c:pt>
                <c:pt idx="38940">
                  <c:v>3965.09</c:v>
                </c:pt>
                <c:pt idx="38941">
                  <c:v>2377.0500000000002</c:v>
                </c:pt>
                <c:pt idx="38942">
                  <c:v>3941.01</c:v>
                </c:pt>
                <c:pt idx="38943">
                  <c:v>4151.9399999999996</c:v>
                </c:pt>
                <c:pt idx="38944">
                  <c:v>3832.25</c:v>
                </c:pt>
                <c:pt idx="38945">
                  <c:v>5694.45</c:v>
                </c:pt>
                <c:pt idx="38946">
                  <c:v>3945.01</c:v>
                </c:pt>
                <c:pt idx="38947">
                  <c:v>4725.1000000000004</c:v>
                </c:pt>
                <c:pt idx="38948">
                  <c:v>1473.03</c:v>
                </c:pt>
                <c:pt idx="38949">
                  <c:v>3274.51</c:v>
                </c:pt>
                <c:pt idx="38950">
                  <c:v>5852.12</c:v>
                </c:pt>
                <c:pt idx="38951">
                  <c:v>13246.61</c:v>
                </c:pt>
                <c:pt idx="38952">
                  <c:v>4197.3500000000004</c:v>
                </c:pt>
                <c:pt idx="38953">
                  <c:v>8448.35</c:v>
                </c:pt>
                <c:pt idx="38954">
                  <c:v>7040.2</c:v>
                </c:pt>
                <c:pt idx="38955">
                  <c:v>5601.87</c:v>
                </c:pt>
                <c:pt idx="38956">
                  <c:v>6012.15</c:v>
                </c:pt>
                <c:pt idx="38957">
                  <c:v>5291.72</c:v>
                </c:pt>
                <c:pt idx="38958">
                  <c:v>5736.23</c:v>
                </c:pt>
                <c:pt idx="38959">
                  <c:v>3892.1</c:v>
                </c:pt>
                <c:pt idx="38960">
                  <c:v>2761.77</c:v>
                </c:pt>
                <c:pt idx="38961">
                  <c:v>3433.5</c:v>
                </c:pt>
                <c:pt idx="38962">
                  <c:v>3058.17</c:v>
                </c:pt>
                <c:pt idx="38963">
                  <c:v>7506.09</c:v>
                </c:pt>
                <c:pt idx="38964">
                  <c:v>20536.13</c:v>
                </c:pt>
                <c:pt idx="38965">
                  <c:v>8121.43</c:v>
                </c:pt>
                <c:pt idx="38966">
                  <c:v>4261.87</c:v>
                </c:pt>
                <c:pt idx="38967">
                  <c:v>11574.84</c:v>
                </c:pt>
                <c:pt idx="38968">
                  <c:v>4450.08</c:v>
                </c:pt>
                <c:pt idx="38969">
                  <c:v>6675.29</c:v>
                </c:pt>
                <c:pt idx="38970">
                  <c:v>3616.54</c:v>
                </c:pt>
                <c:pt idx="38971">
                  <c:v>2468.12</c:v>
                </c:pt>
                <c:pt idx="38972">
                  <c:v>4074.04</c:v>
                </c:pt>
                <c:pt idx="38973">
                  <c:v>4551.96</c:v>
                </c:pt>
                <c:pt idx="38974">
                  <c:v>5537.31</c:v>
                </c:pt>
                <c:pt idx="38975">
                  <c:v>5897.22</c:v>
                </c:pt>
                <c:pt idx="38976">
                  <c:v>6986.81</c:v>
                </c:pt>
                <c:pt idx="38977">
                  <c:v>3847.56</c:v>
                </c:pt>
                <c:pt idx="38978">
                  <c:v>4288.66</c:v>
                </c:pt>
                <c:pt idx="38979">
                  <c:v>9430.69</c:v>
                </c:pt>
                <c:pt idx="38980">
                  <c:v>3171.54</c:v>
                </c:pt>
                <c:pt idx="38981">
                  <c:v>4946.4399999999996</c:v>
                </c:pt>
                <c:pt idx="38982">
                  <c:v>5328.41</c:v>
                </c:pt>
                <c:pt idx="38983">
                  <c:v>2098.8000000000002</c:v>
                </c:pt>
                <c:pt idx="38984">
                  <c:v>4150.79</c:v>
                </c:pt>
                <c:pt idx="38985">
                  <c:v>3280.09</c:v>
                </c:pt>
                <c:pt idx="38986">
                  <c:v>960.02</c:v>
                </c:pt>
                <c:pt idx="38987">
                  <c:v>1836.97</c:v>
                </c:pt>
                <c:pt idx="38988">
                  <c:v>1416.45</c:v>
                </c:pt>
                <c:pt idx="38989">
                  <c:v>1835.87</c:v>
                </c:pt>
                <c:pt idx="38990">
                  <c:v>1118.95</c:v>
                </c:pt>
                <c:pt idx="38991">
                  <c:v>1130.81</c:v>
                </c:pt>
                <c:pt idx="38992">
                  <c:v>1474.56</c:v>
                </c:pt>
                <c:pt idx="38993">
                  <c:v>1792.17</c:v>
                </c:pt>
                <c:pt idx="38994">
                  <c:v>988.72</c:v>
                </c:pt>
                <c:pt idx="38995">
                  <c:v>2386.09</c:v>
                </c:pt>
                <c:pt idx="38996">
                  <c:v>2105.7800000000002</c:v>
                </c:pt>
                <c:pt idx="38997">
                  <c:v>1977.03</c:v>
                </c:pt>
                <c:pt idx="38998">
                  <c:v>1474.17</c:v>
                </c:pt>
                <c:pt idx="38999">
                  <c:v>2265.73</c:v>
                </c:pt>
                <c:pt idx="39000">
                  <c:v>5424.97</c:v>
                </c:pt>
                <c:pt idx="39001">
                  <c:v>7003.99</c:v>
                </c:pt>
                <c:pt idx="39002">
                  <c:v>7932.41</c:v>
                </c:pt>
                <c:pt idx="39003">
                  <c:v>4327.1499999999996</c:v>
                </c:pt>
                <c:pt idx="39004">
                  <c:v>4074.33</c:v>
                </c:pt>
                <c:pt idx="39005">
                  <c:v>2986.64</c:v>
                </c:pt>
                <c:pt idx="39006">
                  <c:v>2489.66</c:v>
                </c:pt>
                <c:pt idx="39007">
                  <c:v>2304.39</c:v>
                </c:pt>
                <c:pt idx="39008">
                  <c:v>4408.3500000000004</c:v>
                </c:pt>
                <c:pt idx="39009">
                  <c:v>2988.33</c:v>
                </c:pt>
                <c:pt idx="39010">
                  <c:v>5132.88</c:v>
                </c:pt>
                <c:pt idx="39011">
                  <c:v>5500.37</c:v>
                </c:pt>
                <c:pt idx="39012">
                  <c:v>4303.03</c:v>
                </c:pt>
                <c:pt idx="39013">
                  <c:v>5270.63</c:v>
                </c:pt>
                <c:pt idx="39014">
                  <c:v>4810.5200000000004</c:v>
                </c:pt>
                <c:pt idx="39015">
                  <c:v>4079.86</c:v>
                </c:pt>
                <c:pt idx="39016">
                  <c:v>1168.5999999999999</c:v>
                </c:pt>
                <c:pt idx="39017">
                  <c:v>5105.6899999999996</c:v>
                </c:pt>
                <c:pt idx="39018">
                  <c:v>4078.93</c:v>
                </c:pt>
                <c:pt idx="39019">
                  <c:v>3814.71</c:v>
                </c:pt>
                <c:pt idx="39020">
                  <c:v>2375.4</c:v>
                </c:pt>
                <c:pt idx="39021">
                  <c:v>3134.34</c:v>
                </c:pt>
                <c:pt idx="39022">
                  <c:v>7633.99</c:v>
                </c:pt>
                <c:pt idx="39023">
                  <c:v>4864.8</c:v>
                </c:pt>
                <c:pt idx="39024">
                  <c:v>4798.8</c:v>
                </c:pt>
                <c:pt idx="39025">
                  <c:v>713.06</c:v>
                </c:pt>
                <c:pt idx="39026">
                  <c:v>3282.59</c:v>
                </c:pt>
                <c:pt idx="39027">
                  <c:v>2817.99</c:v>
                </c:pt>
                <c:pt idx="39028">
                  <c:v>5343.47</c:v>
                </c:pt>
                <c:pt idx="39029">
                  <c:v>7796.67</c:v>
                </c:pt>
                <c:pt idx="39030">
                  <c:v>3509.6</c:v>
                </c:pt>
                <c:pt idx="39031">
                  <c:v>3876.52</c:v>
                </c:pt>
                <c:pt idx="39032">
                  <c:v>3449.97</c:v>
                </c:pt>
                <c:pt idx="39033">
                  <c:v>2889.77</c:v>
                </c:pt>
                <c:pt idx="39034">
                  <c:v>322.62</c:v>
                </c:pt>
                <c:pt idx="39035">
                  <c:v>422.44</c:v>
                </c:pt>
                <c:pt idx="39036">
                  <c:v>1085.48</c:v>
                </c:pt>
                <c:pt idx="39037">
                  <c:v>201.25</c:v>
                </c:pt>
                <c:pt idx="39038">
                  <c:v>1635.32</c:v>
                </c:pt>
                <c:pt idx="39039">
                  <c:v>1064.21</c:v>
                </c:pt>
                <c:pt idx="39040">
                  <c:v>1622.92</c:v>
                </c:pt>
                <c:pt idx="39041">
                  <c:v>1817.78</c:v>
                </c:pt>
                <c:pt idx="39042">
                  <c:v>2676.74</c:v>
                </c:pt>
                <c:pt idx="39043">
                  <c:v>3776.67</c:v>
                </c:pt>
                <c:pt idx="39044">
                  <c:v>4105.2299999999996</c:v>
                </c:pt>
                <c:pt idx="39045">
                  <c:v>3867.75</c:v>
                </c:pt>
                <c:pt idx="39046">
                  <c:v>5334.18</c:v>
                </c:pt>
                <c:pt idx="39047">
                  <c:v>2911.5</c:v>
                </c:pt>
                <c:pt idx="39048">
                  <c:v>3038.15</c:v>
                </c:pt>
                <c:pt idx="39049">
                  <c:v>4841.38</c:v>
                </c:pt>
                <c:pt idx="39050">
                  <c:v>4664.34</c:v>
                </c:pt>
                <c:pt idx="39051">
                  <c:v>5116.33</c:v>
                </c:pt>
                <c:pt idx="39052">
                  <c:v>3021.18</c:v>
                </c:pt>
                <c:pt idx="39053">
                  <c:v>3491.38</c:v>
                </c:pt>
                <c:pt idx="39054">
                  <c:v>4585.13</c:v>
                </c:pt>
                <c:pt idx="39055">
                  <c:v>4014.02</c:v>
                </c:pt>
                <c:pt idx="39056">
                  <c:v>4931.3999999999996</c:v>
                </c:pt>
                <c:pt idx="39057">
                  <c:v>4712.34</c:v>
                </c:pt>
                <c:pt idx="39058">
                  <c:v>2777.24</c:v>
                </c:pt>
                <c:pt idx="39059">
                  <c:v>3656.4</c:v>
                </c:pt>
                <c:pt idx="39060">
                  <c:v>8061.79</c:v>
                </c:pt>
                <c:pt idx="39061">
                  <c:v>1436.91</c:v>
                </c:pt>
                <c:pt idx="39062">
                  <c:v>1824.08</c:v>
                </c:pt>
                <c:pt idx="39063">
                  <c:v>2888.58</c:v>
                </c:pt>
                <c:pt idx="39064">
                  <c:v>2082.09</c:v>
                </c:pt>
                <c:pt idx="39065">
                  <c:v>2452.71</c:v>
                </c:pt>
                <c:pt idx="39066">
                  <c:v>4004.75</c:v>
                </c:pt>
                <c:pt idx="39067">
                  <c:v>4397.38</c:v>
                </c:pt>
                <c:pt idx="39068">
                  <c:v>5148.1099999999997</c:v>
                </c:pt>
                <c:pt idx="39069">
                  <c:v>4557.09</c:v>
                </c:pt>
                <c:pt idx="39070">
                  <c:v>8527.93</c:v>
                </c:pt>
                <c:pt idx="39071">
                  <c:v>5133.24</c:v>
                </c:pt>
                <c:pt idx="39072">
                  <c:v>3319.18</c:v>
                </c:pt>
                <c:pt idx="39073">
                  <c:v>4973.05</c:v>
                </c:pt>
                <c:pt idx="39074">
                  <c:v>6715.51</c:v>
                </c:pt>
                <c:pt idx="39075">
                  <c:v>9636.02</c:v>
                </c:pt>
                <c:pt idx="39076">
                  <c:v>9698.25</c:v>
                </c:pt>
                <c:pt idx="39077">
                  <c:v>7133.74</c:v>
                </c:pt>
                <c:pt idx="39078">
                  <c:v>5856.95</c:v>
                </c:pt>
                <c:pt idx="39079">
                  <c:v>5674.05</c:v>
                </c:pt>
                <c:pt idx="39080">
                  <c:v>7490.83</c:v>
                </c:pt>
                <c:pt idx="39081">
                  <c:v>9173.14</c:v>
                </c:pt>
                <c:pt idx="39082">
                  <c:v>9819.76</c:v>
                </c:pt>
                <c:pt idx="39083">
                  <c:v>5804.35</c:v>
                </c:pt>
                <c:pt idx="39084">
                  <c:v>6306.55</c:v>
                </c:pt>
                <c:pt idx="39085">
                  <c:v>3517.43</c:v>
                </c:pt>
                <c:pt idx="39086">
                  <c:v>5461.62</c:v>
                </c:pt>
                <c:pt idx="39087">
                  <c:v>2255.7600000000002</c:v>
                </c:pt>
                <c:pt idx="39088">
                  <c:v>5631.66</c:v>
                </c:pt>
                <c:pt idx="39089">
                  <c:v>2247.02</c:v>
                </c:pt>
                <c:pt idx="39090">
                  <c:v>2397.19</c:v>
                </c:pt>
                <c:pt idx="39091">
                  <c:v>5961.61</c:v>
                </c:pt>
                <c:pt idx="39092">
                  <c:v>6512.54</c:v>
                </c:pt>
                <c:pt idx="39093">
                  <c:v>1969.53</c:v>
                </c:pt>
                <c:pt idx="39094">
                  <c:v>3772.81</c:v>
                </c:pt>
                <c:pt idx="39095">
                  <c:v>4478</c:v>
                </c:pt>
                <c:pt idx="39096">
                  <c:v>3977.88</c:v>
                </c:pt>
                <c:pt idx="39097">
                  <c:v>8161.84</c:v>
                </c:pt>
                <c:pt idx="39098">
                  <c:v>4506.74</c:v>
                </c:pt>
                <c:pt idx="39099">
                  <c:v>6917.91</c:v>
                </c:pt>
                <c:pt idx="39100">
                  <c:v>5097.68</c:v>
                </c:pt>
                <c:pt idx="39101">
                  <c:v>7671.31</c:v>
                </c:pt>
                <c:pt idx="39102">
                  <c:v>6008.62</c:v>
                </c:pt>
                <c:pt idx="39103">
                  <c:v>5502.57</c:v>
                </c:pt>
                <c:pt idx="39104">
                  <c:v>5530.84</c:v>
                </c:pt>
                <c:pt idx="39105">
                  <c:v>1285.46</c:v>
                </c:pt>
                <c:pt idx="39106">
                  <c:v>4844.8500000000004</c:v>
                </c:pt>
                <c:pt idx="39107">
                  <c:v>5987.99</c:v>
                </c:pt>
                <c:pt idx="39108">
                  <c:v>6130.84</c:v>
                </c:pt>
                <c:pt idx="39109">
                  <c:v>5446.87</c:v>
                </c:pt>
                <c:pt idx="39110">
                  <c:v>7791.13</c:v>
                </c:pt>
                <c:pt idx="39111">
                  <c:v>6286.25</c:v>
                </c:pt>
                <c:pt idx="39112">
                  <c:v>4120.37</c:v>
                </c:pt>
                <c:pt idx="39113">
                  <c:v>2531.66</c:v>
                </c:pt>
                <c:pt idx="39114">
                  <c:v>4015.82</c:v>
                </c:pt>
                <c:pt idx="39115">
                  <c:v>5139.37</c:v>
                </c:pt>
                <c:pt idx="39116">
                  <c:v>6326.49</c:v>
                </c:pt>
                <c:pt idx="39117">
                  <c:v>2224.87</c:v>
                </c:pt>
                <c:pt idx="39118">
                  <c:v>6655.82</c:v>
                </c:pt>
                <c:pt idx="39119">
                  <c:v>7644.56</c:v>
                </c:pt>
                <c:pt idx="39120">
                  <c:v>3497.61</c:v>
                </c:pt>
                <c:pt idx="39121">
                  <c:v>2064.0300000000002</c:v>
                </c:pt>
                <c:pt idx="39122">
                  <c:v>3604.03</c:v>
                </c:pt>
                <c:pt idx="39123">
                  <c:v>5541.65</c:v>
                </c:pt>
                <c:pt idx="39124">
                  <c:v>4487.63</c:v>
                </c:pt>
                <c:pt idx="39125">
                  <c:v>4903.92</c:v>
                </c:pt>
                <c:pt idx="39126">
                  <c:v>4099.72</c:v>
                </c:pt>
                <c:pt idx="39127">
                  <c:v>6257.96</c:v>
                </c:pt>
                <c:pt idx="39128">
                  <c:v>4413.92</c:v>
                </c:pt>
                <c:pt idx="39129">
                  <c:v>6516.44</c:v>
                </c:pt>
                <c:pt idx="39130">
                  <c:v>5898.49</c:v>
                </c:pt>
                <c:pt idx="39131">
                  <c:v>3283.82</c:v>
                </c:pt>
                <c:pt idx="39132">
                  <c:v>3700.06</c:v>
                </c:pt>
                <c:pt idx="39133">
                  <c:v>4855.8100000000004</c:v>
                </c:pt>
                <c:pt idx="39134">
                  <c:v>4370.76</c:v>
                </c:pt>
                <c:pt idx="39135">
                  <c:v>7753.89</c:v>
                </c:pt>
                <c:pt idx="39136">
                  <c:v>1492.61</c:v>
                </c:pt>
                <c:pt idx="39137">
                  <c:v>6548.37</c:v>
                </c:pt>
                <c:pt idx="39138">
                  <c:v>7128.68</c:v>
                </c:pt>
                <c:pt idx="39139">
                  <c:v>6933.73</c:v>
                </c:pt>
                <c:pt idx="39140">
                  <c:v>7759.32</c:v>
                </c:pt>
                <c:pt idx="39141">
                  <c:v>3491.07</c:v>
                </c:pt>
                <c:pt idx="39142">
                  <c:v>4810.92</c:v>
                </c:pt>
                <c:pt idx="39143">
                  <c:v>4679.87</c:v>
                </c:pt>
                <c:pt idx="39144">
                  <c:v>4013.32</c:v>
                </c:pt>
                <c:pt idx="39145">
                  <c:v>4590.33</c:v>
                </c:pt>
                <c:pt idx="39146">
                  <c:v>3889.19</c:v>
                </c:pt>
                <c:pt idx="39147">
                  <c:v>4588.97</c:v>
                </c:pt>
                <c:pt idx="39148">
                  <c:v>6821.53</c:v>
                </c:pt>
                <c:pt idx="39149">
                  <c:v>5037.8900000000003</c:v>
                </c:pt>
                <c:pt idx="39150">
                  <c:v>5676.9</c:v>
                </c:pt>
                <c:pt idx="39151">
                  <c:v>5948</c:v>
                </c:pt>
                <c:pt idx="39152">
                  <c:v>5315.63</c:v>
                </c:pt>
                <c:pt idx="39153">
                  <c:v>5748.68</c:v>
                </c:pt>
                <c:pt idx="39154">
                  <c:v>4257.33</c:v>
                </c:pt>
                <c:pt idx="39155">
                  <c:v>3337.21</c:v>
                </c:pt>
                <c:pt idx="39156">
                  <c:v>4586.95</c:v>
                </c:pt>
                <c:pt idx="39157">
                  <c:v>2480.8200000000002</c:v>
                </c:pt>
                <c:pt idx="39158">
                  <c:v>2600.36</c:v>
                </c:pt>
                <c:pt idx="39159">
                  <c:v>2266.4499999999998</c:v>
                </c:pt>
                <c:pt idx="39160">
                  <c:v>1773.5</c:v>
                </c:pt>
                <c:pt idx="39161">
                  <c:v>2862.92</c:v>
                </c:pt>
                <c:pt idx="39162">
                  <c:v>4415.12</c:v>
                </c:pt>
                <c:pt idx="39163">
                  <c:v>5045.68</c:v>
                </c:pt>
                <c:pt idx="39164">
                  <c:v>3318.31</c:v>
                </c:pt>
                <c:pt idx="39165">
                  <c:v>4972.99</c:v>
                </c:pt>
                <c:pt idx="39166">
                  <c:v>5280.25</c:v>
                </c:pt>
                <c:pt idx="39167">
                  <c:v>3972.03</c:v>
                </c:pt>
                <c:pt idx="39168">
                  <c:v>5313.06</c:v>
                </c:pt>
                <c:pt idx="39169">
                  <c:v>5592.79</c:v>
                </c:pt>
                <c:pt idx="39170">
                  <c:v>5167.41</c:v>
                </c:pt>
                <c:pt idx="39171">
                  <c:v>4023.65</c:v>
                </c:pt>
                <c:pt idx="39172">
                  <c:v>5665.47</c:v>
                </c:pt>
                <c:pt idx="39173">
                  <c:v>5606.24</c:v>
                </c:pt>
                <c:pt idx="39174">
                  <c:v>5552.29</c:v>
                </c:pt>
                <c:pt idx="39175">
                  <c:v>4197.1099999999997</c:v>
                </c:pt>
                <c:pt idx="39176">
                  <c:v>3487.42</c:v>
                </c:pt>
                <c:pt idx="39177">
                  <c:v>4138.41</c:v>
                </c:pt>
                <c:pt idx="39178">
                  <c:v>3831.97</c:v>
                </c:pt>
                <c:pt idx="39179">
                  <c:v>3598.87</c:v>
                </c:pt>
                <c:pt idx="39180">
                  <c:v>4622.75</c:v>
                </c:pt>
                <c:pt idx="39181">
                  <c:v>3602.76</c:v>
                </c:pt>
                <c:pt idx="39182">
                  <c:v>5660.72</c:v>
                </c:pt>
                <c:pt idx="39183">
                  <c:v>3354.66</c:v>
                </c:pt>
                <c:pt idx="39184">
                  <c:v>922.85</c:v>
                </c:pt>
                <c:pt idx="39185">
                  <c:v>1408.54</c:v>
                </c:pt>
                <c:pt idx="39186">
                  <c:v>760.81</c:v>
                </c:pt>
                <c:pt idx="39187">
                  <c:v>1847.69</c:v>
                </c:pt>
                <c:pt idx="39188">
                  <c:v>3685.31</c:v>
                </c:pt>
                <c:pt idx="39189">
                  <c:v>1513.79</c:v>
                </c:pt>
                <c:pt idx="39190">
                  <c:v>5341.19</c:v>
                </c:pt>
                <c:pt idx="39191">
                  <c:v>5978.09</c:v>
                </c:pt>
                <c:pt idx="39192">
                  <c:v>9518.66</c:v>
                </c:pt>
                <c:pt idx="39193">
                  <c:v>8400.9500000000007</c:v>
                </c:pt>
                <c:pt idx="39194">
                  <c:v>5185.76</c:v>
                </c:pt>
                <c:pt idx="39195">
                  <c:v>6844.04</c:v>
                </c:pt>
                <c:pt idx="39196">
                  <c:v>4741.87</c:v>
                </c:pt>
                <c:pt idx="39197">
                  <c:v>6959.41</c:v>
                </c:pt>
                <c:pt idx="39198">
                  <c:v>2246.64</c:v>
                </c:pt>
                <c:pt idx="39199">
                  <c:v>4512.32</c:v>
                </c:pt>
                <c:pt idx="39200">
                  <c:v>177.49</c:v>
                </c:pt>
                <c:pt idx="39201">
                  <c:v>2163.41</c:v>
                </c:pt>
                <c:pt idx="39202">
                  <c:v>2741.77</c:v>
                </c:pt>
                <c:pt idx="39203">
                  <c:v>3334.63</c:v>
                </c:pt>
                <c:pt idx="39204">
                  <c:v>1138.78</c:v>
                </c:pt>
                <c:pt idx="39205">
                  <c:v>570.66</c:v>
                </c:pt>
                <c:pt idx="39206">
                  <c:v>4427.26</c:v>
                </c:pt>
                <c:pt idx="39207">
                  <c:v>1908.79</c:v>
                </c:pt>
                <c:pt idx="39208">
                  <c:v>4022.96</c:v>
                </c:pt>
                <c:pt idx="39209">
                  <c:v>6155.81</c:v>
                </c:pt>
                <c:pt idx="39210">
                  <c:v>5448</c:v>
                </c:pt>
                <c:pt idx="39211">
                  <c:v>2957.83</c:v>
                </c:pt>
                <c:pt idx="39212">
                  <c:v>3465.11</c:v>
                </c:pt>
                <c:pt idx="39213">
                  <c:v>4834.84</c:v>
                </c:pt>
                <c:pt idx="39214">
                  <c:v>4334.95</c:v>
                </c:pt>
                <c:pt idx="39215">
                  <c:v>2834.96</c:v>
                </c:pt>
                <c:pt idx="39216">
                  <c:v>3884.49</c:v>
                </c:pt>
                <c:pt idx="39217">
                  <c:v>5343.06</c:v>
                </c:pt>
                <c:pt idx="39218">
                  <c:v>2182.46</c:v>
                </c:pt>
                <c:pt idx="39219">
                  <c:v>7695.23</c:v>
                </c:pt>
                <c:pt idx="39220">
                  <c:v>4347.57</c:v>
                </c:pt>
                <c:pt idx="39221">
                  <c:v>4269.16</c:v>
                </c:pt>
                <c:pt idx="39222">
                  <c:v>2343.0500000000002</c:v>
                </c:pt>
                <c:pt idx="39223">
                  <c:v>3258.8</c:v>
                </c:pt>
                <c:pt idx="39224">
                  <c:v>5676.11</c:v>
                </c:pt>
                <c:pt idx="39225">
                  <c:v>4406.47</c:v>
                </c:pt>
                <c:pt idx="39226">
                  <c:v>3807.08</c:v>
                </c:pt>
                <c:pt idx="39227">
                  <c:v>7203.4</c:v>
                </c:pt>
                <c:pt idx="39228">
                  <c:v>5629.93</c:v>
                </c:pt>
                <c:pt idx="39229">
                  <c:v>5653.16</c:v>
                </c:pt>
                <c:pt idx="39230">
                  <c:v>1628.11</c:v>
                </c:pt>
                <c:pt idx="39231">
                  <c:v>1023.57</c:v>
                </c:pt>
                <c:pt idx="39232">
                  <c:v>4059.42</c:v>
                </c:pt>
                <c:pt idx="39233">
                  <c:v>4026.6</c:v>
                </c:pt>
                <c:pt idx="39234">
                  <c:v>3164.49</c:v>
                </c:pt>
                <c:pt idx="39235">
                  <c:v>14511.5</c:v>
                </c:pt>
                <c:pt idx="39236">
                  <c:v>10714.07</c:v>
                </c:pt>
                <c:pt idx="39237">
                  <c:v>13001.69</c:v>
                </c:pt>
                <c:pt idx="39238">
                  <c:v>7646.28</c:v>
                </c:pt>
                <c:pt idx="39239">
                  <c:v>8691.6</c:v>
                </c:pt>
                <c:pt idx="39240">
                  <c:v>7514.34</c:v>
                </c:pt>
                <c:pt idx="39241">
                  <c:v>3149.84</c:v>
                </c:pt>
                <c:pt idx="39242">
                  <c:v>2675.81</c:v>
                </c:pt>
                <c:pt idx="39243">
                  <c:v>4432.83</c:v>
                </c:pt>
                <c:pt idx="39244">
                  <c:v>6149.76</c:v>
                </c:pt>
                <c:pt idx="39245">
                  <c:v>3627.32</c:v>
                </c:pt>
                <c:pt idx="39246">
                  <c:v>4934.49</c:v>
                </c:pt>
                <c:pt idx="39247">
                  <c:v>7054.08</c:v>
                </c:pt>
                <c:pt idx="39248">
                  <c:v>5178.13</c:v>
                </c:pt>
                <c:pt idx="39249">
                  <c:v>3772.29</c:v>
                </c:pt>
                <c:pt idx="39250">
                  <c:v>3805.13</c:v>
                </c:pt>
                <c:pt idx="39251">
                  <c:v>2008.41</c:v>
                </c:pt>
                <c:pt idx="39252">
                  <c:v>4124.45</c:v>
                </c:pt>
                <c:pt idx="39253">
                  <c:v>2141.2199999999998</c:v>
                </c:pt>
                <c:pt idx="39254">
                  <c:v>1687.01</c:v>
                </c:pt>
                <c:pt idx="39255">
                  <c:v>2302.0100000000002</c:v>
                </c:pt>
                <c:pt idx="39256">
                  <c:v>1072.25</c:v>
                </c:pt>
                <c:pt idx="39257">
                  <c:v>2558.3200000000002</c:v>
                </c:pt>
                <c:pt idx="39258">
                  <c:v>4717.43</c:v>
                </c:pt>
                <c:pt idx="39259">
                  <c:v>2652.5</c:v>
                </c:pt>
                <c:pt idx="39260">
                  <c:v>3967.38</c:v>
                </c:pt>
                <c:pt idx="39261">
                  <c:v>2869.94</c:v>
                </c:pt>
                <c:pt idx="39262">
                  <c:v>2258.81</c:v>
                </c:pt>
                <c:pt idx="39263">
                  <c:v>1784.89</c:v>
                </c:pt>
                <c:pt idx="39264">
                  <c:v>1916.5</c:v>
                </c:pt>
                <c:pt idx="39265">
                  <c:v>4669.47</c:v>
                </c:pt>
                <c:pt idx="39266">
                  <c:v>1952.55</c:v>
                </c:pt>
                <c:pt idx="39267">
                  <c:v>764.99</c:v>
                </c:pt>
                <c:pt idx="39268">
                  <c:v>551.4</c:v>
                </c:pt>
                <c:pt idx="39269">
                  <c:v>2567.35</c:v>
                </c:pt>
                <c:pt idx="39270">
                  <c:v>1423</c:v>
                </c:pt>
                <c:pt idx="39271">
                  <c:v>1224.22</c:v>
                </c:pt>
                <c:pt idx="39272">
                  <c:v>4414.34</c:v>
                </c:pt>
                <c:pt idx="39273">
                  <c:v>2366.54</c:v>
                </c:pt>
                <c:pt idx="39274">
                  <c:v>6112.07</c:v>
                </c:pt>
                <c:pt idx="39275">
                  <c:v>2350.5300000000002</c:v>
                </c:pt>
                <c:pt idx="39276">
                  <c:v>2268.0500000000002</c:v>
                </c:pt>
                <c:pt idx="39277">
                  <c:v>3075.43</c:v>
                </c:pt>
                <c:pt idx="39278">
                  <c:v>4390.01</c:v>
                </c:pt>
                <c:pt idx="39279">
                  <c:v>4239.92</c:v>
                </c:pt>
                <c:pt idx="39280">
                  <c:v>5727.21</c:v>
                </c:pt>
                <c:pt idx="39281">
                  <c:v>6776.32</c:v>
                </c:pt>
                <c:pt idx="39282">
                  <c:v>1707.8</c:v>
                </c:pt>
                <c:pt idx="39283">
                  <c:v>1474.19</c:v>
                </c:pt>
                <c:pt idx="39284">
                  <c:v>2058.5500000000002</c:v>
                </c:pt>
                <c:pt idx="39285">
                  <c:v>1506.66</c:v>
                </c:pt>
                <c:pt idx="39286">
                  <c:v>1427.97</c:v>
                </c:pt>
                <c:pt idx="39287">
                  <c:v>781.28</c:v>
                </c:pt>
                <c:pt idx="39288">
                  <c:v>765.51</c:v>
                </c:pt>
                <c:pt idx="39289">
                  <c:v>1111.05</c:v>
                </c:pt>
                <c:pt idx="39290">
                  <c:v>1825.39</c:v>
                </c:pt>
                <c:pt idx="39291">
                  <c:v>1763.55</c:v>
                </c:pt>
                <c:pt idx="39292">
                  <c:v>3470.23</c:v>
                </c:pt>
                <c:pt idx="39293">
                  <c:v>3856.76</c:v>
                </c:pt>
                <c:pt idx="39294">
                  <c:v>2979.67</c:v>
                </c:pt>
                <c:pt idx="39295">
                  <c:v>5766.44</c:v>
                </c:pt>
                <c:pt idx="39296">
                  <c:v>5345.64</c:v>
                </c:pt>
                <c:pt idx="39297">
                  <c:v>4660.05</c:v>
                </c:pt>
                <c:pt idx="39298">
                  <c:v>2739.9</c:v>
                </c:pt>
                <c:pt idx="39299">
                  <c:v>5195.74</c:v>
                </c:pt>
                <c:pt idx="39300">
                  <c:v>4551.8900000000003</c:v>
                </c:pt>
                <c:pt idx="39301">
                  <c:v>2829.45</c:v>
                </c:pt>
                <c:pt idx="39302">
                  <c:v>5219.99</c:v>
                </c:pt>
                <c:pt idx="39303">
                  <c:v>4619.92</c:v>
                </c:pt>
                <c:pt idx="39304">
                  <c:v>5340.57</c:v>
                </c:pt>
                <c:pt idx="39305">
                  <c:v>9635.7900000000009</c:v>
                </c:pt>
                <c:pt idx="39306">
                  <c:v>3581.4</c:v>
                </c:pt>
                <c:pt idx="39307">
                  <c:v>3373.65</c:v>
                </c:pt>
                <c:pt idx="39308">
                  <c:v>1148.6500000000001</c:v>
                </c:pt>
                <c:pt idx="39309">
                  <c:v>2449.6</c:v>
                </c:pt>
                <c:pt idx="39310">
                  <c:v>3325.66</c:v>
                </c:pt>
                <c:pt idx="39311">
                  <c:v>6113.44</c:v>
                </c:pt>
                <c:pt idx="39312">
                  <c:v>5159.38</c:v>
                </c:pt>
                <c:pt idx="39313">
                  <c:v>13575.63</c:v>
                </c:pt>
                <c:pt idx="39314">
                  <c:v>13677.29</c:v>
                </c:pt>
                <c:pt idx="39315">
                  <c:v>12170.9</c:v>
                </c:pt>
                <c:pt idx="39316">
                  <c:v>12713.04</c:v>
                </c:pt>
                <c:pt idx="39317">
                  <c:v>21183.13</c:v>
                </c:pt>
                <c:pt idx="39318">
                  <c:v>13969.14</c:v>
                </c:pt>
                <c:pt idx="39319">
                  <c:v>4003.51</c:v>
                </c:pt>
                <c:pt idx="39320">
                  <c:v>3624.44</c:v>
                </c:pt>
                <c:pt idx="39321">
                  <c:v>19032.8</c:v>
                </c:pt>
                <c:pt idx="39322">
                  <c:v>23379.61</c:v>
                </c:pt>
                <c:pt idx="39323">
                  <c:v>28755.09</c:v>
                </c:pt>
                <c:pt idx="39324">
                  <c:v>8965.34</c:v>
                </c:pt>
                <c:pt idx="39325">
                  <c:v>18424.43</c:v>
                </c:pt>
                <c:pt idx="39326">
                  <c:v>15644.21</c:v>
                </c:pt>
                <c:pt idx="39327">
                  <c:v>19635.63</c:v>
                </c:pt>
                <c:pt idx="39328">
                  <c:v>6283.43</c:v>
                </c:pt>
                <c:pt idx="39329">
                  <c:v>11208.13</c:v>
                </c:pt>
                <c:pt idx="39330">
                  <c:v>9579.2999999999993</c:v>
                </c:pt>
                <c:pt idx="39331">
                  <c:v>8722.69</c:v>
                </c:pt>
                <c:pt idx="39332">
                  <c:v>12409.01</c:v>
                </c:pt>
                <c:pt idx="39333">
                  <c:v>12886.98</c:v>
                </c:pt>
                <c:pt idx="39334">
                  <c:v>9344.7199999999993</c:v>
                </c:pt>
                <c:pt idx="39335">
                  <c:v>9982.66</c:v>
                </c:pt>
                <c:pt idx="39336">
                  <c:v>9258.81</c:v>
                </c:pt>
                <c:pt idx="39337">
                  <c:v>6817.08</c:v>
                </c:pt>
                <c:pt idx="39338">
                  <c:v>10871.28</c:v>
                </c:pt>
                <c:pt idx="39339">
                  <c:v>8182.69</c:v>
                </c:pt>
                <c:pt idx="39340">
                  <c:v>13375.92</c:v>
                </c:pt>
                <c:pt idx="39341">
                  <c:v>19512.97</c:v>
                </c:pt>
                <c:pt idx="39342">
                  <c:v>16659.349999999999</c:v>
                </c:pt>
                <c:pt idx="39343">
                  <c:v>20729.55</c:v>
                </c:pt>
                <c:pt idx="39344">
                  <c:v>22544.19</c:v>
                </c:pt>
                <c:pt idx="39345">
                  <c:v>18751.34</c:v>
                </c:pt>
                <c:pt idx="39346">
                  <c:v>19594.61</c:v>
                </c:pt>
                <c:pt idx="39347">
                  <c:v>10235.08</c:v>
                </c:pt>
                <c:pt idx="39348">
                  <c:v>13161.76</c:v>
                </c:pt>
                <c:pt idx="39349">
                  <c:v>9752.84</c:v>
                </c:pt>
                <c:pt idx="39350">
                  <c:v>4702.09</c:v>
                </c:pt>
                <c:pt idx="39351">
                  <c:v>5516.08</c:v>
                </c:pt>
                <c:pt idx="39352">
                  <c:v>2416.5300000000002</c:v>
                </c:pt>
                <c:pt idx="39353">
                  <c:v>10273.33</c:v>
                </c:pt>
                <c:pt idx="39354">
                  <c:v>21034.19</c:v>
                </c:pt>
                <c:pt idx="39355">
                  <c:v>15589.35</c:v>
                </c:pt>
                <c:pt idx="39356">
                  <c:v>14941.45</c:v>
                </c:pt>
                <c:pt idx="39357">
                  <c:v>18966.97</c:v>
                </c:pt>
                <c:pt idx="39358">
                  <c:v>16514.88</c:v>
                </c:pt>
                <c:pt idx="39359">
                  <c:v>9707.8700000000008</c:v>
                </c:pt>
                <c:pt idx="39360">
                  <c:v>19754.18</c:v>
                </c:pt>
                <c:pt idx="39361">
                  <c:v>14180.94</c:v>
                </c:pt>
                <c:pt idx="39362">
                  <c:v>10870.56</c:v>
                </c:pt>
                <c:pt idx="39363">
                  <c:v>16947.84</c:v>
                </c:pt>
                <c:pt idx="39364">
                  <c:v>11718</c:v>
                </c:pt>
                <c:pt idx="39365">
                  <c:v>22804.44</c:v>
                </c:pt>
                <c:pt idx="39366">
                  <c:v>22034.17</c:v>
                </c:pt>
                <c:pt idx="39367">
                  <c:v>16352.15</c:v>
                </c:pt>
                <c:pt idx="39368">
                  <c:v>12846.57</c:v>
                </c:pt>
                <c:pt idx="39369">
                  <c:v>14335.61</c:v>
                </c:pt>
                <c:pt idx="39370">
                  <c:v>13113.79</c:v>
                </c:pt>
                <c:pt idx="39371">
                  <c:v>19904</c:v>
                </c:pt>
                <c:pt idx="39372">
                  <c:v>18467.46</c:v>
                </c:pt>
                <c:pt idx="39373">
                  <c:v>14196.18</c:v>
                </c:pt>
                <c:pt idx="39374">
                  <c:v>20213.47</c:v>
                </c:pt>
                <c:pt idx="39375">
                  <c:v>11021.93</c:v>
                </c:pt>
                <c:pt idx="39376">
                  <c:v>470.9</c:v>
                </c:pt>
                <c:pt idx="39377">
                  <c:v>14304.75</c:v>
                </c:pt>
                <c:pt idx="39378">
                  <c:v>21018.39</c:v>
                </c:pt>
                <c:pt idx="39379">
                  <c:v>14586.45</c:v>
                </c:pt>
                <c:pt idx="39380">
                  <c:v>22598.6</c:v>
                </c:pt>
                <c:pt idx="39381">
                  <c:v>18027.27</c:v>
                </c:pt>
                <c:pt idx="39382">
                  <c:v>16167.22</c:v>
                </c:pt>
                <c:pt idx="39383">
                  <c:v>9288.6299999999992</c:v>
                </c:pt>
                <c:pt idx="39384">
                  <c:v>18706.71</c:v>
                </c:pt>
                <c:pt idx="39385">
                  <c:v>19837.59</c:v>
                </c:pt>
                <c:pt idx="39386">
                  <c:v>9610.7000000000007</c:v>
                </c:pt>
                <c:pt idx="39387">
                  <c:v>17485.45</c:v>
                </c:pt>
                <c:pt idx="39388">
                  <c:v>12839.59</c:v>
                </c:pt>
                <c:pt idx="39389">
                  <c:v>16891.990000000002</c:v>
                </c:pt>
                <c:pt idx="39390">
                  <c:v>14160.03</c:v>
                </c:pt>
                <c:pt idx="39391">
                  <c:v>22196</c:v>
                </c:pt>
                <c:pt idx="39392">
                  <c:v>26417.42</c:v>
                </c:pt>
                <c:pt idx="39393">
                  <c:v>17382.78</c:v>
                </c:pt>
                <c:pt idx="39394">
                  <c:v>14858.9</c:v>
                </c:pt>
                <c:pt idx="39395">
                  <c:v>7884.41</c:v>
                </c:pt>
                <c:pt idx="39396">
                  <c:v>8371.7900000000009</c:v>
                </c:pt>
                <c:pt idx="39397">
                  <c:v>10540.37</c:v>
                </c:pt>
                <c:pt idx="39398">
                  <c:v>14865.24</c:v>
                </c:pt>
                <c:pt idx="39399">
                  <c:v>12632.82</c:v>
                </c:pt>
                <c:pt idx="39400">
                  <c:v>14770.7</c:v>
                </c:pt>
                <c:pt idx="39401">
                  <c:v>12805.22</c:v>
                </c:pt>
                <c:pt idx="39402">
                  <c:v>10339.34</c:v>
                </c:pt>
                <c:pt idx="39403">
                  <c:v>15469.39</c:v>
                </c:pt>
                <c:pt idx="39404">
                  <c:v>22348.69</c:v>
                </c:pt>
                <c:pt idx="39405">
                  <c:v>22704.87</c:v>
                </c:pt>
                <c:pt idx="39406">
                  <c:v>15303.02</c:v>
                </c:pt>
                <c:pt idx="39407">
                  <c:v>9672.57</c:v>
                </c:pt>
                <c:pt idx="39408">
                  <c:v>16801.47</c:v>
                </c:pt>
                <c:pt idx="39409">
                  <c:v>18103.82</c:v>
                </c:pt>
                <c:pt idx="39410">
                  <c:v>15741.39</c:v>
                </c:pt>
                <c:pt idx="39411">
                  <c:v>14259.99</c:v>
                </c:pt>
                <c:pt idx="39412">
                  <c:v>13319.83</c:v>
                </c:pt>
                <c:pt idx="39413">
                  <c:v>15885.53</c:v>
                </c:pt>
                <c:pt idx="39414">
                  <c:v>13894.56</c:v>
                </c:pt>
                <c:pt idx="39415">
                  <c:v>12908.34</c:v>
                </c:pt>
                <c:pt idx="39416">
                  <c:v>12916.71</c:v>
                </c:pt>
                <c:pt idx="39417">
                  <c:v>12335.55</c:v>
                </c:pt>
                <c:pt idx="39418">
                  <c:v>16970.34</c:v>
                </c:pt>
                <c:pt idx="39419">
                  <c:v>20385.41</c:v>
                </c:pt>
                <c:pt idx="39420">
                  <c:v>18673.59</c:v>
                </c:pt>
                <c:pt idx="39421">
                  <c:v>18369.330000000002</c:v>
                </c:pt>
                <c:pt idx="39422">
                  <c:v>14773.89</c:v>
                </c:pt>
                <c:pt idx="39423">
                  <c:v>24130.77</c:v>
                </c:pt>
                <c:pt idx="39424">
                  <c:v>23822.51</c:v>
                </c:pt>
                <c:pt idx="39425">
                  <c:v>25729.73</c:v>
                </c:pt>
                <c:pt idx="39426">
                  <c:v>21189.32</c:v>
                </c:pt>
                <c:pt idx="39427">
                  <c:v>12214.49</c:v>
                </c:pt>
                <c:pt idx="39428">
                  <c:v>26445.35</c:v>
                </c:pt>
                <c:pt idx="39429">
                  <c:v>20028.27</c:v>
                </c:pt>
                <c:pt idx="39430">
                  <c:v>14591.99</c:v>
                </c:pt>
                <c:pt idx="39431">
                  <c:v>22574.16</c:v>
                </c:pt>
                <c:pt idx="39432">
                  <c:v>20234.7</c:v>
                </c:pt>
                <c:pt idx="39433">
                  <c:v>13196.66</c:v>
                </c:pt>
                <c:pt idx="39434">
                  <c:v>16996.8</c:v>
                </c:pt>
                <c:pt idx="39435">
                  <c:v>16177.36</c:v>
                </c:pt>
                <c:pt idx="39436">
                  <c:v>18839.47</c:v>
                </c:pt>
                <c:pt idx="39437">
                  <c:v>17293.439999999999</c:v>
                </c:pt>
                <c:pt idx="39438">
                  <c:v>10274.33</c:v>
                </c:pt>
                <c:pt idx="39439">
                  <c:v>10612.09</c:v>
                </c:pt>
                <c:pt idx="39440">
                  <c:v>14380.07</c:v>
                </c:pt>
                <c:pt idx="39441">
                  <c:v>19622.939999999999</c:v>
                </c:pt>
                <c:pt idx="39442">
                  <c:v>16567.990000000002</c:v>
                </c:pt>
                <c:pt idx="39443">
                  <c:v>15719.35</c:v>
                </c:pt>
                <c:pt idx="39444">
                  <c:v>17030.46</c:v>
                </c:pt>
                <c:pt idx="39445">
                  <c:v>16564.099999999999</c:v>
                </c:pt>
                <c:pt idx="39446">
                  <c:v>14390.14</c:v>
                </c:pt>
                <c:pt idx="39447">
                  <c:v>18155.349999999999</c:v>
                </c:pt>
                <c:pt idx="39448">
                  <c:v>22182.53</c:v>
                </c:pt>
                <c:pt idx="39449">
                  <c:v>18562.240000000002</c:v>
                </c:pt>
                <c:pt idx="39450">
                  <c:v>19309.41</c:v>
                </c:pt>
                <c:pt idx="39451">
                  <c:v>20467.439999999999</c:v>
                </c:pt>
                <c:pt idx="39452">
                  <c:v>17584.91</c:v>
                </c:pt>
                <c:pt idx="39453">
                  <c:v>17000.39</c:v>
                </c:pt>
                <c:pt idx="39454">
                  <c:v>15078.63</c:v>
                </c:pt>
                <c:pt idx="39455">
                  <c:v>12830.36</c:v>
                </c:pt>
                <c:pt idx="39456">
                  <c:v>11560.14</c:v>
                </c:pt>
                <c:pt idx="39457">
                  <c:v>13855.36</c:v>
                </c:pt>
                <c:pt idx="39458">
                  <c:v>16522.189999999999</c:v>
                </c:pt>
                <c:pt idx="39459">
                  <c:v>15163.49</c:v>
                </c:pt>
                <c:pt idx="39460">
                  <c:v>13402.13</c:v>
                </c:pt>
                <c:pt idx="39461">
                  <c:v>13186.66</c:v>
                </c:pt>
                <c:pt idx="39462">
                  <c:v>15940.2</c:v>
                </c:pt>
                <c:pt idx="39463">
                  <c:v>14345.27</c:v>
                </c:pt>
                <c:pt idx="39464">
                  <c:v>15132.85</c:v>
                </c:pt>
                <c:pt idx="39465">
                  <c:v>22619.91</c:v>
                </c:pt>
                <c:pt idx="39466">
                  <c:v>22187.73</c:v>
                </c:pt>
                <c:pt idx="39467">
                  <c:v>23574.32</c:v>
                </c:pt>
                <c:pt idx="39468">
                  <c:v>22385.86</c:v>
                </c:pt>
                <c:pt idx="39469">
                  <c:v>18069.82</c:v>
                </c:pt>
                <c:pt idx="39470">
                  <c:v>3782.09</c:v>
                </c:pt>
                <c:pt idx="39471">
                  <c:v>4517.26</c:v>
                </c:pt>
                <c:pt idx="39472">
                  <c:v>6507.39</c:v>
                </c:pt>
                <c:pt idx="39473">
                  <c:v>3759.25</c:v>
                </c:pt>
                <c:pt idx="39474">
                  <c:v>6504.51</c:v>
                </c:pt>
                <c:pt idx="39475">
                  <c:v>3682.47</c:v>
                </c:pt>
                <c:pt idx="39476">
                  <c:v>2793.03</c:v>
                </c:pt>
                <c:pt idx="39477">
                  <c:v>3299.74</c:v>
                </c:pt>
                <c:pt idx="39478">
                  <c:v>3909.5</c:v>
                </c:pt>
                <c:pt idx="39479">
                  <c:v>3249.9</c:v>
                </c:pt>
                <c:pt idx="39480">
                  <c:v>4986.45</c:v>
                </c:pt>
                <c:pt idx="39481">
                  <c:v>5455.19</c:v>
                </c:pt>
                <c:pt idx="39482">
                  <c:v>5739.46</c:v>
                </c:pt>
                <c:pt idx="39483">
                  <c:v>6456.08</c:v>
                </c:pt>
                <c:pt idx="39484">
                  <c:v>6587.91</c:v>
                </c:pt>
                <c:pt idx="39485">
                  <c:v>6363.25</c:v>
                </c:pt>
                <c:pt idx="39486">
                  <c:v>3437.87</c:v>
                </c:pt>
                <c:pt idx="39487">
                  <c:v>2733.33</c:v>
                </c:pt>
                <c:pt idx="39488">
                  <c:v>2626.4</c:v>
                </c:pt>
                <c:pt idx="39489">
                  <c:v>2976.64</c:v>
                </c:pt>
                <c:pt idx="39490">
                  <c:v>4601.88</c:v>
                </c:pt>
                <c:pt idx="39491">
                  <c:v>4844.07</c:v>
                </c:pt>
                <c:pt idx="39492">
                  <c:v>7604.95</c:v>
                </c:pt>
                <c:pt idx="39493">
                  <c:v>5921.27</c:v>
                </c:pt>
                <c:pt idx="39494">
                  <c:v>11659.81</c:v>
                </c:pt>
                <c:pt idx="39495">
                  <c:v>6810.75</c:v>
                </c:pt>
                <c:pt idx="39496">
                  <c:v>13978.71</c:v>
                </c:pt>
                <c:pt idx="39497">
                  <c:v>8160.24</c:v>
                </c:pt>
                <c:pt idx="39498">
                  <c:v>4057.07</c:v>
                </c:pt>
                <c:pt idx="39499">
                  <c:v>4518.08</c:v>
                </c:pt>
                <c:pt idx="39500">
                  <c:v>2711.46</c:v>
                </c:pt>
                <c:pt idx="39501">
                  <c:v>3093.94</c:v>
                </c:pt>
                <c:pt idx="39502">
                  <c:v>3299.14</c:v>
                </c:pt>
                <c:pt idx="39503">
                  <c:v>6310.64</c:v>
                </c:pt>
                <c:pt idx="39504">
                  <c:v>9209.4500000000007</c:v>
                </c:pt>
                <c:pt idx="39505">
                  <c:v>7210.61</c:v>
                </c:pt>
                <c:pt idx="39506">
                  <c:v>5539.79</c:v>
                </c:pt>
                <c:pt idx="39507">
                  <c:v>10065.5</c:v>
                </c:pt>
                <c:pt idx="39508">
                  <c:v>10133.27</c:v>
                </c:pt>
                <c:pt idx="39509">
                  <c:v>9089.06</c:v>
                </c:pt>
                <c:pt idx="39510">
                  <c:v>5876.54</c:v>
                </c:pt>
                <c:pt idx="39511">
                  <c:v>8302.9599999999991</c:v>
                </c:pt>
                <c:pt idx="39512">
                  <c:v>7680.63</c:v>
                </c:pt>
                <c:pt idx="39513">
                  <c:v>3343.27</c:v>
                </c:pt>
                <c:pt idx="39514">
                  <c:v>3766.19</c:v>
                </c:pt>
                <c:pt idx="39515">
                  <c:v>2436.33</c:v>
                </c:pt>
                <c:pt idx="39516">
                  <c:v>4341.32</c:v>
                </c:pt>
                <c:pt idx="39517">
                  <c:v>5853.35</c:v>
                </c:pt>
                <c:pt idx="39518">
                  <c:v>4170.12</c:v>
                </c:pt>
                <c:pt idx="39519">
                  <c:v>5170.2</c:v>
                </c:pt>
                <c:pt idx="39520">
                  <c:v>3868.5</c:v>
                </c:pt>
                <c:pt idx="39521">
                  <c:v>3006.3</c:v>
                </c:pt>
                <c:pt idx="39522">
                  <c:v>5858.71</c:v>
                </c:pt>
                <c:pt idx="39523">
                  <c:v>4370.1400000000003</c:v>
                </c:pt>
                <c:pt idx="39524">
                  <c:v>5878.97</c:v>
                </c:pt>
                <c:pt idx="39525">
                  <c:v>6463.21</c:v>
                </c:pt>
                <c:pt idx="39526">
                  <c:v>7499.15</c:v>
                </c:pt>
                <c:pt idx="39527">
                  <c:v>7955.72</c:v>
                </c:pt>
                <c:pt idx="39528">
                  <c:v>10327.42</c:v>
                </c:pt>
                <c:pt idx="39529">
                  <c:v>11846.81</c:v>
                </c:pt>
                <c:pt idx="39530">
                  <c:v>11295.64</c:v>
                </c:pt>
                <c:pt idx="39531">
                  <c:v>7740.85</c:v>
                </c:pt>
                <c:pt idx="39532">
                  <c:v>6621.88</c:v>
                </c:pt>
                <c:pt idx="39533">
                  <c:v>7965.29</c:v>
                </c:pt>
                <c:pt idx="39534">
                  <c:v>6572</c:v>
                </c:pt>
                <c:pt idx="39535">
                  <c:v>6244.47</c:v>
                </c:pt>
                <c:pt idx="39536">
                  <c:v>4439.2299999999996</c:v>
                </c:pt>
                <c:pt idx="39537">
                  <c:v>3774.57</c:v>
                </c:pt>
                <c:pt idx="39538">
                  <c:v>3966.06</c:v>
                </c:pt>
                <c:pt idx="39539">
                  <c:v>3163.97</c:v>
                </c:pt>
                <c:pt idx="39540">
                  <c:v>3688.66</c:v>
                </c:pt>
                <c:pt idx="39541">
                  <c:v>3465.77</c:v>
                </c:pt>
                <c:pt idx="39542">
                  <c:v>2607.4499999999998</c:v>
                </c:pt>
                <c:pt idx="39543">
                  <c:v>2770.61</c:v>
                </c:pt>
                <c:pt idx="39544">
                  <c:v>3790.39</c:v>
                </c:pt>
                <c:pt idx="39545">
                  <c:v>3489.77</c:v>
                </c:pt>
                <c:pt idx="39546">
                  <c:v>1805.64</c:v>
                </c:pt>
                <c:pt idx="39547">
                  <c:v>2820.14</c:v>
                </c:pt>
                <c:pt idx="39548">
                  <c:v>3166.94</c:v>
                </c:pt>
                <c:pt idx="39549">
                  <c:v>2482.86</c:v>
                </c:pt>
                <c:pt idx="39550">
                  <c:v>3834.28</c:v>
                </c:pt>
                <c:pt idx="39551">
                  <c:v>2099.54</c:v>
                </c:pt>
                <c:pt idx="39552">
                  <c:v>3578.12</c:v>
                </c:pt>
                <c:pt idx="39553">
                  <c:v>257.64999999999998</c:v>
                </c:pt>
                <c:pt idx="39554">
                  <c:v>1845.77</c:v>
                </c:pt>
                <c:pt idx="39555">
                  <c:v>1441.57</c:v>
                </c:pt>
                <c:pt idx="39556">
                  <c:v>1798.46</c:v>
                </c:pt>
                <c:pt idx="39557">
                  <c:v>2345.2800000000002</c:v>
                </c:pt>
                <c:pt idx="39558">
                  <c:v>2318.96</c:v>
                </c:pt>
                <c:pt idx="39559">
                  <c:v>2307.77</c:v>
                </c:pt>
                <c:pt idx="39560">
                  <c:v>2110.41</c:v>
                </c:pt>
                <c:pt idx="39561">
                  <c:v>2052.3000000000002</c:v>
                </c:pt>
                <c:pt idx="39562">
                  <c:v>2181.83</c:v>
                </c:pt>
                <c:pt idx="39563">
                  <c:v>2288.91</c:v>
                </c:pt>
                <c:pt idx="39564">
                  <c:v>2019.67</c:v>
                </c:pt>
                <c:pt idx="39565">
                  <c:v>1954.83</c:v>
                </c:pt>
                <c:pt idx="39566">
                  <c:v>2361.34</c:v>
                </c:pt>
                <c:pt idx="39567">
                  <c:v>2043.7</c:v>
                </c:pt>
                <c:pt idx="39568">
                  <c:v>2111.59</c:v>
                </c:pt>
                <c:pt idx="39569">
                  <c:v>1685.04</c:v>
                </c:pt>
                <c:pt idx="39570">
                  <c:v>1999.51</c:v>
                </c:pt>
                <c:pt idx="39571">
                  <c:v>1791.98</c:v>
                </c:pt>
                <c:pt idx="39572">
                  <c:v>1825.98</c:v>
                </c:pt>
                <c:pt idx="39573">
                  <c:v>2197.54</c:v>
                </c:pt>
                <c:pt idx="39574">
                  <c:v>2298.63</c:v>
                </c:pt>
                <c:pt idx="39575">
                  <c:v>1654.92</c:v>
                </c:pt>
                <c:pt idx="39576">
                  <c:v>2769.08</c:v>
                </c:pt>
                <c:pt idx="39577">
                  <c:v>1889.84</c:v>
                </c:pt>
                <c:pt idx="39578">
                  <c:v>2688.96</c:v>
                </c:pt>
                <c:pt idx="39579">
                  <c:v>3681.62</c:v>
                </c:pt>
                <c:pt idx="39580">
                  <c:v>1854.54</c:v>
                </c:pt>
                <c:pt idx="39581">
                  <c:v>2160.2600000000002</c:v>
                </c:pt>
                <c:pt idx="39582">
                  <c:v>2594.87</c:v>
                </c:pt>
                <c:pt idx="39583">
                  <c:v>2519.14</c:v>
                </c:pt>
                <c:pt idx="39584">
                  <c:v>1908.87</c:v>
                </c:pt>
                <c:pt idx="39585">
                  <c:v>1995.23</c:v>
                </c:pt>
                <c:pt idx="39586">
                  <c:v>2256.0300000000002</c:v>
                </c:pt>
                <c:pt idx="39587">
                  <c:v>4086.91</c:v>
                </c:pt>
                <c:pt idx="39588">
                  <c:v>2498.67</c:v>
                </c:pt>
                <c:pt idx="39589">
                  <c:v>2609.81</c:v>
                </c:pt>
                <c:pt idx="39590">
                  <c:v>3011.47</c:v>
                </c:pt>
                <c:pt idx="39591">
                  <c:v>2346.2399999999998</c:v>
                </c:pt>
                <c:pt idx="39592">
                  <c:v>2183.75</c:v>
                </c:pt>
                <c:pt idx="39593">
                  <c:v>3142.8</c:v>
                </c:pt>
                <c:pt idx="39594">
                  <c:v>2083.85</c:v>
                </c:pt>
                <c:pt idx="39595">
                  <c:v>2738.5</c:v>
                </c:pt>
                <c:pt idx="39596">
                  <c:v>2780.12</c:v>
                </c:pt>
                <c:pt idx="39597">
                  <c:v>2077.71</c:v>
                </c:pt>
                <c:pt idx="39598">
                  <c:v>2523.52</c:v>
                </c:pt>
                <c:pt idx="39599">
                  <c:v>1682.31</c:v>
                </c:pt>
                <c:pt idx="39600">
                  <c:v>1737.68</c:v>
                </c:pt>
                <c:pt idx="39601">
                  <c:v>1826.6</c:v>
                </c:pt>
                <c:pt idx="39602">
                  <c:v>2510.86</c:v>
                </c:pt>
                <c:pt idx="39603">
                  <c:v>2580.63</c:v>
                </c:pt>
                <c:pt idx="39604">
                  <c:v>2548.34</c:v>
                </c:pt>
                <c:pt idx="39605">
                  <c:v>2553.4299999999998</c:v>
                </c:pt>
                <c:pt idx="39606">
                  <c:v>2853.14</c:v>
                </c:pt>
                <c:pt idx="39607">
                  <c:v>1897.63</c:v>
                </c:pt>
                <c:pt idx="39608">
                  <c:v>2304.44</c:v>
                </c:pt>
                <c:pt idx="39609">
                  <c:v>2038.22</c:v>
                </c:pt>
                <c:pt idx="39610">
                  <c:v>1519.83</c:v>
                </c:pt>
                <c:pt idx="39611">
                  <c:v>1891.41</c:v>
                </c:pt>
                <c:pt idx="39612">
                  <c:v>2581.81</c:v>
                </c:pt>
                <c:pt idx="39613">
                  <c:v>2616.9699999999998</c:v>
                </c:pt>
                <c:pt idx="39614">
                  <c:v>5739.42</c:v>
                </c:pt>
                <c:pt idx="39615">
                  <c:v>2396.5700000000002</c:v>
                </c:pt>
                <c:pt idx="39616">
                  <c:v>2817.94</c:v>
                </c:pt>
                <c:pt idx="39617">
                  <c:v>2336.98</c:v>
                </c:pt>
                <c:pt idx="39618">
                  <c:v>2426.86</c:v>
                </c:pt>
                <c:pt idx="39619">
                  <c:v>2883.2</c:v>
                </c:pt>
                <c:pt idx="39620">
                  <c:v>2159.0300000000002</c:v>
                </c:pt>
                <c:pt idx="39621">
                  <c:v>2286.39</c:v>
                </c:pt>
                <c:pt idx="39622">
                  <c:v>3430.79</c:v>
                </c:pt>
                <c:pt idx="39623">
                  <c:v>4959.7299999999996</c:v>
                </c:pt>
                <c:pt idx="39624">
                  <c:v>2907.46</c:v>
                </c:pt>
                <c:pt idx="39625">
                  <c:v>2977.77</c:v>
                </c:pt>
                <c:pt idx="39626">
                  <c:v>2083.4499999999998</c:v>
                </c:pt>
                <c:pt idx="39627">
                  <c:v>2602.7199999999998</c:v>
                </c:pt>
                <c:pt idx="39628">
                  <c:v>2400.02</c:v>
                </c:pt>
                <c:pt idx="39629">
                  <c:v>2958.87</c:v>
                </c:pt>
                <c:pt idx="39630">
                  <c:v>2722.35</c:v>
                </c:pt>
                <c:pt idx="39631">
                  <c:v>1847.55</c:v>
                </c:pt>
                <c:pt idx="39632">
                  <c:v>2863.85</c:v>
                </c:pt>
                <c:pt idx="39633">
                  <c:v>2335.1799999999998</c:v>
                </c:pt>
                <c:pt idx="39634">
                  <c:v>3379.27</c:v>
                </c:pt>
                <c:pt idx="39635">
                  <c:v>4712.8999999999996</c:v>
                </c:pt>
                <c:pt idx="39636">
                  <c:v>2632.09</c:v>
                </c:pt>
                <c:pt idx="39637">
                  <c:v>2721.35</c:v>
                </c:pt>
                <c:pt idx="39638">
                  <c:v>3273.85</c:v>
                </c:pt>
                <c:pt idx="39639">
                  <c:v>2124.84</c:v>
                </c:pt>
                <c:pt idx="39640">
                  <c:v>2342.6</c:v>
                </c:pt>
                <c:pt idx="39641">
                  <c:v>2624.25</c:v>
                </c:pt>
                <c:pt idx="39642">
                  <c:v>2324.0100000000002</c:v>
                </c:pt>
                <c:pt idx="39643">
                  <c:v>2885.53</c:v>
                </c:pt>
                <c:pt idx="39644">
                  <c:v>2333.9</c:v>
                </c:pt>
                <c:pt idx="39645">
                  <c:v>1505.4</c:v>
                </c:pt>
                <c:pt idx="39646">
                  <c:v>393.51</c:v>
                </c:pt>
                <c:pt idx="39647">
                  <c:v>460.17</c:v>
                </c:pt>
                <c:pt idx="39648">
                  <c:v>3369.57</c:v>
                </c:pt>
                <c:pt idx="39649">
                  <c:v>3810</c:v>
                </c:pt>
                <c:pt idx="39650">
                  <c:v>3313.52</c:v>
                </c:pt>
                <c:pt idx="39651">
                  <c:v>2489.88</c:v>
                </c:pt>
                <c:pt idx="39652">
                  <c:v>2581.81</c:v>
                </c:pt>
                <c:pt idx="39653">
                  <c:v>1891.27</c:v>
                </c:pt>
                <c:pt idx="39654">
                  <c:v>2872.73</c:v>
                </c:pt>
                <c:pt idx="39655">
                  <c:v>1862.55</c:v>
                </c:pt>
                <c:pt idx="39656">
                  <c:v>2582.87</c:v>
                </c:pt>
                <c:pt idx="39657">
                  <c:v>2982.69</c:v>
                </c:pt>
                <c:pt idx="39658">
                  <c:v>2390.4</c:v>
                </c:pt>
                <c:pt idx="39659">
                  <c:v>2966.95</c:v>
                </c:pt>
                <c:pt idx="39660">
                  <c:v>2777.93</c:v>
                </c:pt>
                <c:pt idx="39661">
                  <c:v>2458.87</c:v>
                </c:pt>
                <c:pt idx="39662">
                  <c:v>3539.65</c:v>
                </c:pt>
                <c:pt idx="39663">
                  <c:v>2920.48</c:v>
                </c:pt>
                <c:pt idx="39664">
                  <c:v>4210.6400000000003</c:v>
                </c:pt>
                <c:pt idx="39665">
                  <c:v>2530.0700000000002</c:v>
                </c:pt>
                <c:pt idx="39666">
                  <c:v>2700.06</c:v>
                </c:pt>
                <c:pt idx="39667">
                  <c:v>2812.8</c:v>
                </c:pt>
                <c:pt idx="39668">
                  <c:v>3218.72</c:v>
                </c:pt>
                <c:pt idx="39669">
                  <c:v>2761.42</c:v>
                </c:pt>
                <c:pt idx="39670">
                  <c:v>2488.92</c:v>
                </c:pt>
                <c:pt idx="39671">
                  <c:v>3008.11</c:v>
                </c:pt>
                <c:pt idx="39672">
                  <c:v>2208.58</c:v>
                </c:pt>
                <c:pt idx="39673">
                  <c:v>3349.8</c:v>
                </c:pt>
                <c:pt idx="39674">
                  <c:v>3274</c:v>
                </c:pt>
                <c:pt idx="39675">
                  <c:v>2850.55</c:v>
                </c:pt>
                <c:pt idx="39676">
                  <c:v>1755.38</c:v>
                </c:pt>
                <c:pt idx="39677">
                  <c:v>2484.2800000000002</c:v>
                </c:pt>
                <c:pt idx="39678">
                  <c:v>2286.2600000000002</c:v>
                </c:pt>
                <c:pt idx="39679">
                  <c:v>2078.4699999999998</c:v>
                </c:pt>
                <c:pt idx="39680">
                  <c:v>2148.12</c:v>
                </c:pt>
                <c:pt idx="39681">
                  <c:v>3980.74</c:v>
                </c:pt>
                <c:pt idx="39682">
                  <c:v>2589.2600000000002</c:v>
                </c:pt>
                <c:pt idx="39683">
                  <c:v>2861.81</c:v>
                </c:pt>
                <c:pt idx="39684">
                  <c:v>2628.29</c:v>
                </c:pt>
                <c:pt idx="39685">
                  <c:v>2344.81</c:v>
                </c:pt>
                <c:pt idx="39686">
                  <c:v>2332.7199999999998</c:v>
                </c:pt>
                <c:pt idx="39687">
                  <c:v>1570.21</c:v>
                </c:pt>
                <c:pt idx="39688">
                  <c:v>2960.34</c:v>
                </c:pt>
                <c:pt idx="39689">
                  <c:v>2833.21</c:v>
                </c:pt>
                <c:pt idx="39690">
                  <c:v>3388.1</c:v>
                </c:pt>
                <c:pt idx="39691">
                  <c:v>2940.91</c:v>
                </c:pt>
                <c:pt idx="39692">
                  <c:v>3227.69</c:v>
                </c:pt>
                <c:pt idx="39693">
                  <c:v>1924.44</c:v>
                </c:pt>
                <c:pt idx="39694">
                  <c:v>1811.64</c:v>
                </c:pt>
                <c:pt idx="39695">
                  <c:v>1155.04</c:v>
                </c:pt>
                <c:pt idx="39696">
                  <c:v>2556.44</c:v>
                </c:pt>
                <c:pt idx="39697">
                  <c:v>1576.52</c:v>
                </c:pt>
                <c:pt idx="39698">
                  <c:v>2580.7199999999998</c:v>
                </c:pt>
                <c:pt idx="39699">
                  <c:v>2345.06</c:v>
                </c:pt>
                <c:pt idx="39700">
                  <c:v>1769.66</c:v>
                </c:pt>
                <c:pt idx="39701">
                  <c:v>1565.27</c:v>
                </c:pt>
                <c:pt idx="39702">
                  <c:v>2001.97</c:v>
                </c:pt>
                <c:pt idx="39703">
                  <c:v>2239.27</c:v>
                </c:pt>
                <c:pt idx="39704">
                  <c:v>1841.76</c:v>
                </c:pt>
                <c:pt idx="39705">
                  <c:v>2230.7800000000002</c:v>
                </c:pt>
                <c:pt idx="39706">
                  <c:v>2230.9</c:v>
                </c:pt>
                <c:pt idx="39707">
                  <c:v>2085.84</c:v>
                </c:pt>
                <c:pt idx="39708">
                  <c:v>3110.73</c:v>
                </c:pt>
                <c:pt idx="39709">
                  <c:v>3069.29</c:v>
                </c:pt>
                <c:pt idx="39710">
                  <c:v>2332.19</c:v>
                </c:pt>
                <c:pt idx="39711">
                  <c:v>3756.93</c:v>
                </c:pt>
                <c:pt idx="39712">
                  <c:v>2365.1799999999998</c:v>
                </c:pt>
                <c:pt idx="39713">
                  <c:v>1979.35</c:v>
                </c:pt>
                <c:pt idx="39714">
                  <c:v>1541.77</c:v>
                </c:pt>
                <c:pt idx="39715">
                  <c:v>1769.78</c:v>
                </c:pt>
                <c:pt idx="39716">
                  <c:v>1953.89</c:v>
                </c:pt>
                <c:pt idx="39717">
                  <c:v>3540.8</c:v>
                </c:pt>
                <c:pt idx="39718">
                  <c:v>2656.1</c:v>
                </c:pt>
                <c:pt idx="39719">
                  <c:v>3706.45</c:v>
                </c:pt>
                <c:pt idx="39720">
                  <c:v>3189.8</c:v>
                </c:pt>
                <c:pt idx="39721">
                  <c:v>3447.34</c:v>
                </c:pt>
                <c:pt idx="39722">
                  <c:v>2683.74</c:v>
                </c:pt>
                <c:pt idx="39723">
                  <c:v>2998.07</c:v>
                </c:pt>
                <c:pt idx="39724">
                  <c:v>3002.35</c:v>
                </c:pt>
                <c:pt idx="39725">
                  <c:v>3390.7</c:v>
                </c:pt>
                <c:pt idx="39726">
                  <c:v>592.70000000000005</c:v>
                </c:pt>
                <c:pt idx="39727">
                  <c:v>2481.91</c:v>
                </c:pt>
                <c:pt idx="39728">
                  <c:v>3350.62</c:v>
                </c:pt>
                <c:pt idx="39729">
                  <c:v>3194.14</c:v>
                </c:pt>
                <c:pt idx="39730">
                  <c:v>3373.79</c:v>
                </c:pt>
                <c:pt idx="39731">
                  <c:v>3091.19</c:v>
                </c:pt>
                <c:pt idx="39732">
                  <c:v>5429.37</c:v>
                </c:pt>
                <c:pt idx="39733">
                  <c:v>5777.24</c:v>
                </c:pt>
                <c:pt idx="39734">
                  <c:v>3453.43</c:v>
                </c:pt>
                <c:pt idx="39735">
                  <c:v>5717.4</c:v>
                </c:pt>
                <c:pt idx="39736">
                  <c:v>4088.03</c:v>
                </c:pt>
                <c:pt idx="39737">
                  <c:v>5148.16</c:v>
                </c:pt>
                <c:pt idx="39738">
                  <c:v>4689.8599999999997</c:v>
                </c:pt>
                <c:pt idx="39739">
                  <c:v>4708.99</c:v>
                </c:pt>
                <c:pt idx="39740">
                  <c:v>1964.49</c:v>
                </c:pt>
                <c:pt idx="39741">
                  <c:v>2139.35</c:v>
                </c:pt>
                <c:pt idx="39742">
                  <c:v>3313.35</c:v>
                </c:pt>
                <c:pt idx="39743">
                  <c:v>2155.92</c:v>
                </c:pt>
                <c:pt idx="39744">
                  <c:v>2840.46</c:v>
                </c:pt>
                <c:pt idx="39745">
                  <c:v>2882.98</c:v>
                </c:pt>
                <c:pt idx="39746">
                  <c:v>2694.54</c:v>
                </c:pt>
                <c:pt idx="39747">
                  <c:v>3658.86</c:v>
                </c:pt>
                <c:pt idx="39748">
                  <c:v>3099.27</c:v>
                </c:pt>
                <c:pt idx="39749">
                  <c:v>2945.12</c:v>
                </c:pt>
                <c:pt idx="39750">
                  <c:v>3030.87</c:v>
                </c:pt>
                <c:pt idx="39751">
                  <c:v>2363.08</c:v>
                </c:pt>
                <c:pt idx="39752">
                  <c:v>2785.05</c:v>
                </c:pt>
                <c:pt idx="39753">
                  <c:v>3524.06</c:v>
                </c:pt>
                <c:pt idx="39754">
                  <c:v>3149.52</c:v>
                </c:pt>
                <c:pt idx="39755">
                  <c:v>3190.83</c:v>
                </c:pt>
                <c:pt idx="39756">
                  <c:v>2777.48</c:v>
                </c:pt>
                <c:pt idx="39757">
                  <c:v>3392.16</c:v>
                </c:pt>
                <c:pt idx="39758">
                  <c:v>2449.17</c:v>
                </c:pt>
                <c:pt idx="39759">
                  <c:v>2542.9</c:v>
                </c:pt>
                <c:pt idx="39760">
                  <c:v>4699.28</c:v>
                </c:pt>
                <c:pt idx="39761">
                  <c:v>5018.03</c:v>
                </c:pt>
                <c:pt idx="39762">
                  <c:v>4794.92</c:v>
                </c:pt>
                <c:pt idx="39763">
                  <c:v>6012.44</c:v>
                </c:pt>
                <c:pt idx="39764">
                  <c:v>5804.89</c:v>
                </c:pt>
                <c:pt idx="39765">
                  <c:v>2824.24</c:v>
                </c:pt>
                <c:pt idx="39766">
                  <c:v>3794.72</c:v>
                </c:pt>
                <c:pt idx="39767">
                  <c:v>3431.59</c:v>
                </c:pt>
                <c:pt idx="39768">
                  <c:v>2218.62</c:v>
                </c:pt>
                <c:pt idx="39769">
                  <c:v>1979.77</c:v>
                </c:pt>
                <c:pt idx="39770">
                  <c:v>1961.44</c:v>
                </c:pt>
                <c:pt idx="39771">
                  <c:v>1669.17</c:v>
                </c:pt>
                <c:pt idx="39772">
                  <c:v>1781.68</c:v>
                </c:pt>
                <c:pt idx="39773">
                  <c:v>2188.1999999999998</c:v>
                </c:pt>
                <c:pt idx="39774">
                  <c:v>2219.8200000000002</c:v>
                </c:pt>
                <c:pt idx="39775">
                  <c:v>2326.7199999999998</c:v>
                </c:pt>
                <c:pt idx="39776">
                  <c:v>3117.25</c:v>
                </c:pt>
                <c:pt idx="39777">
                  <c:v>2290.0100000000002</c:v>
                </c:pt>
                <c:pt idx="39778">
                  <c:v>1900.45</c:v>
                </c:pt>
                <c:pt idx="39779">
                  <c:v>1750.21</c:v>
                </c:pt>
                <c:pt idx="39780">
                  <c:v>1726.08</c:v>
                </c:pt>
                <c:pt idx="39781">
                  <c:v>1917.06</c:v>
                </c:pt>
                <c:pt idx="39782">
                  <c:v>2266.0700000000002</c:v>
                </c:pt>
                <c:pt idx="39783">
                  <c:v>2527.11</c:v>
                </c:pt>
                <c:pt idx="39784">
                  <c:v>1716.93</c:v>
                </c:pt>
                <c:pt idx="39785">
                  <c:v>1988.53</c:v>
                </c:pt>
                <c:pt idx="39786">
                  <c:v>1997.17</c:v>
                </c:pt>
                <c:pt idx="39787">
                  <c:v>2307.17</c:v>
                </c:pt>
                <c:pt idx="39788">
                  <c:v>1978.24</c:v>
                </c:pt>
                <c:pt idx="39789">
                  <c:v>2287.3000000000002</c:v>
                </c:pt>
                <c:pt idx="39790">
                  <c:v>2043.05</c:v>
                </c:pt>
                <c:pt idx="39791">
                  <c:v>1518.55</c:v>
                </c:pt>
                <c:pt idx="39792">
                  <c:v>1999.12</c:v>
                </c:pt>
                <c:pt idx="39793">
                  <c:v>2163.27</c:v>
                </c:pt>
                <c:pt idx="39794">
                  <c:v>1830.22</c:v>
                </c:pt>
                <c:pt idx="39795">
                  <c:v>2189.4899999999998</c:v>
                </c:pt>
                <c:pt idx="39796">
                  <c:v>2420.9</c:v>
                </c:pt>
                <c:pt idx="39797">
                  <c:v>1749.81</c:v>
                </c:pt>
                <c:pt idx="39798">
                  <c:v>2077.42</c:v>
                </c:pt>
                <c:pt idx="39799">
                  <c:v>1853.37</c:v>
                </c:pt>
                <c:pt idx="39800">
                  <c:v>1901.15</c:v>
                </c:pt>
                <c:pt idx="39801">
                  <c:v>2305.7399999999998</c:v>
                </c:pt>
                <c:pt idx="39802">
                  <c:v>1793.06</c:v>
                </c:pt>
                <c:pt idx="39803">
                  <c:v>2367.64</c:v>
                </c:pt>
                <c:pt idx="39804">
                  <c:v>1679.77</c:v>
                </c:pt>
                <c:pt idx="39805">
                  <c:v>2207.87</c:v>
                </c:pt>
                <c:pt idx="39806">
                  <c:v>1904.48</c:v>
                </c:pt>
                <c:pt idx="39807">
                  <c:v>1748.66</c:v>
                </c:pt>
                <c:pt idx="39808">
                  <c:v>2541.56</c:v>
                </c:pt>
                <c:pt idx="39809">
                  <c:v>1923.62</c:v>
                </c:pt>
                <c:pt idx="39810">
                  <c:v>1811.91</c:v>
                </c:pt>
                <c:pt idx="39811">
                  <c:v>2083.83</c:v>
                </c:pt>
                <c:pt idx="39812">
                  <c:v>1699.14</c:v>
                </c:pt>
                <c:pt idx="39813">
                  <c:v>2304.06</c:v>
                </c:pt>
                <c:pt idx="39814">
                  <c:v>1612.53</c:v>
                </c:pt>
                <c:pt idx="39815">
                  <c:v>1823.66</c:v>
                </c:pt>
                <c:pt idx="39816">
                  <c:v>1984.73</c:v>
                </c:pt>
                <c:pt idx="39817">
                  <c:v>1862.85</c:v>
                </c:pt>
                <c:pt idx="39818">
                  <c:v>1661.36</c:v>
                </c:pt>
                <c:pt idx="39819">
                  <c:v>1978.57</c:v>
                </c:pt>
                <c:pt idx="39820">
                  <c:v>1810.91</c:v>
                </c:pt>
                <c:pt idx="39821">
                  <c:v>2123.94</c:v>
                </c:pt>
                <c:pt idx="39822">
                  <c:v>2025.65</c:v>
                </c:pt>
                <c:pt idx="39823">
                  <c:v>1759.78</c:v>
                </c:pt>
                <c:pt idx="39824">
                  <c:v>2020.55</c:v>
                </c:pt>
                <c:pt idx="39825">
                  <c:v>1940.91</c:v>
                </c:pt>
                <c:pt idx="39826">
                  <c:v>1810.4</c:v>
                </c:pt>
                <c:pt idx="39827">
                  <c:v>1406.77</c:v>
                </c:pt>
                <c:pt idx="39828">
                  <c:v>1922.03</c:v>
                </c:pt>
                <c:pt idx="39829">
                  <c:v>1824.33</c:v>
                </c:pt>
                <c:pt idx="39830">
                  <c:v>2261.6</c:v>
                </c:pt>
                <c:pt idx="39831">
                  <c:v>2038.48</c:v>
                </c:pt>
                <c:pt idx="39832">
                  <c:v>2795.33</c:v>
                </c:pt>
                <c:pt idx="39833">
                  <c:v>1920.26</c:v>
                </c:pt>
                <c:pt idx="39834">
                  <c:v>1883.14</c:v>
                </c:pt>
                <c:pt idx="39835">
                  <c:v>1773.59</c:v>
                </c:pt>
                <c:pt idx="39836">
                  <c:v>1739.59</c:v>
                </c:pt>
                <c:pt idx="39837">
                  <c:v>1885.27</c:v>
                </c:pt>
                <c:pt idx="39838">
                  <c:v>1981.46</c:v>
                </c:pt>
                <c:pt idx="39839">
                  <c:v>1784.52</c:v>
                </c:pt>
                <c:pt idx="39840">
                  <c:v>2048.5500000000002</c:v>
                </c:pt>
                <c:pt idx="39841">
                  <c:v>1748.5</c:v>
                </c:pt>
                <c:pt idx="39842">
                  <c:v>1433.18</c:v>
                </c:pt>
                <c:pt idx="39843">
                  <c:v>1756.2</c:v>
                </c:pt>
                <c:pt idx="39844">
                  <c:v>1668.06</c:v>
                </c:pt>
                <c:pt idx="39845">
                  <c:v>2358.44</c:v>
                </c:pt>
                <c:pt idx="39846">
                  <c:v>2526.85</c:v>
                </c:pt>
                <c:pt idx="39847">
                  <c:v>2132.62</c:v>
                </c:pt>
                <c:pt idx="39848">
                  <c:v>2667.97</c:v>
                </c:pt>
                <c:pt idx="39849">
                  <c:v>2704.59</c:v>
                </c:pt>
                <c:pt idx="39850">
                  <c:v>1722.99</c:v>
                </c:pt>
                <c:pt idx="39851">
                  <c:v>1503.68</c:v>
                </c:pt>
                <c:pt idx="39852">
                  <c:v>2457.59</c:v>
                </c:pt>
                <c:pt idx="39853">
                  <c:v>1953.27</c:v>
                </c:pt>
                <c:pt idx="39854">
                  <c:v>2117.9699999999998</c:v>
                </c:pt>
                <c:pt idx="39855">
                  <c:v>2428.06</c:v>
                </c:pt>
                <c:pt idx="39856">
                  <c:v>1779.36</c:v>
                </c:pt>
                <c:pt idx="39857">
                  <c:v>2084.12</c:v>
                </c:pt>
                <c:pt idx="39858">
                  <c:v>1549.19</c:v>
                </c:pt>
                <c:pt idx="39859">
                  <c:v>1853.93</c:v>
                </c:pt>
                <c:pt idx="39860">
                  <c:v>1856.31</c:v>
                </c:pt>
                <c:pt idx="39861">
                  <c:v>1546.53</c:v>
                </c:pt>
                <c:pt idx="39862">
                  <c:v>2019.59</c:v>
                </c:pt>
                <c:pt idx="39863">
                  <c:v>1924.66</c:v>
                </c:pt>
                <c:pt idx="39864">
                  <c:v>2572.41</c:v>
                </c:pt>
                <c:pt idx="39865">
                  <c:v>1923.16</c:v>
                </c:pt>
                <c:pt idx="39866">
                  <c:v>2823.07</c:v>
                </c:pt>
                <c:pt idx="39867">
                  <c:v>2832.74</c:v>
                </c:pt>
                <c:pt idx="39868">
                  <c:v>3239.93</c:v>
                </c:pt>
                <c:pt idx="39869">
                  <c:v>2698.72</c:v>
                </c:pt>
                <c:pt idx="39870">
                  <c:v>2282.1</c:v>
                </c:pt>
                <c:pt idx="39871">
                  <c:v>2688.65</c:v>
                </c:pt>
                <c:pt idx="39872">
                  <c:v>2439.81</c:v>
                </c:pt>
                <c:pt idx="39873">
                  <c:v>3098.3</c:v>
                </c:pt>
                <c:pt idx="39874">
                  <c:v>2320.92</c:v>
                </c:pt>
                <c:pt idx="39875">
                  <c:v>2195.98</c:v>
                </c:pt>
                <c:pt idx="39876">
                  <c:v>3016.04</c:v>
                </c:pt>
                <c:pt idx="39877">
                  <c:v>2925.4</c:v>
                </c:pt>
                <c:pt idx="39878">
                  <c:v>2483.75</c:v>
                </c:pt>
                <c:pt idx="39879">
                  <c:v>2133.17</c:v>
                </c:pt>
                <c:pt idx="39880">
                  <c:v>2556.7399999999998</c:v>
                </c:pt>
                <c:pt idx="39881">
                  <c:v>2068.6999999999998</c:v>
                </c:pt>
                <c:pt idx="39882">
                  <c:v>2434.3200000000002</c:v>
                </c:pt>
                <c:pt idx="39883">
                  <c:v>2585.63</c:v>
                </c:pt>
                <c:pt idx="39884">
                  <c:v>2733.45</c:v>
                </c:pt>
                <c:pt idx="39885">
                  <c:v>2047.89</c:v>
                </c:pt>
                <c:pt idx="39886">
                  <c:v>2814.25</c:v>
                </c:pt>
                <c:pt idx="39887">
                  <c:v>2179.6799999999998</c:v>
                </c:pt>
                <c:pt idx="39888">
                  <c:v>2481.4499999999998</c:v>
                </c:pt>
                <c:pt idx="39889">
                  <c:v>2086.9699999999998</c:v>
                </c:pt>
                <c:pt idx="39890">
                  <c:v>2275.44</c:v>
                </c:pt>
                <c:pt idx="39891">
                  <c:v>2569.37</c:v>
                </c:pt>
                <c:pt idx="39892">
                  <c:v>1927.85</c:v>
                </c:pt>
                <c:pt idx="39893">
                  <c:v>2438.5300000000002</c:v>
                </c:pt>
                <c:pt idx="39894">
                  <c:v>2459.36</c:v>
                </c:pt>
                <c:pt idx="39895">
                  <c:v>2178.7199999999998</c:v>
                </c:pt>
                <c:pt idx="39896">
                  <c:v>2344.0700000000002</c:v>
                </c:pt>
                <c:pt idx="39897">
                  <c:v>2476.8000000000002</c:v>
                </c:pt>
                <c:pt idx="39898">
                  <c:v>133.21</c:v>
                </c:pt>
                <c:pt idx="39899">
                  <c:v>2086.7800000000002</c:v>
                </c:pt>
                <c:pt idx="39900">
                  <c:v>2038.61</c:v>
                </c:pt>
                <c:pt idx="39901">
                  <c:v>2057.1799999999998</c:v>
                </c:pt>
                <c:pt idx="39902">
                  <c:v>2837.19</c:v>
                </c:pt>
                <c:pt idx="39903">
                  <c:v>1871.2</c:v>
                </c:pt>
                <c:pt idx="39904">
                  <c:v>2833</c:v>
                </c:pt>
                <c:pt idx="39905">
                  <c:v>2176.4699999999998</c:v>
                </c:pt>
                <c:pt idx="39906">
                  <c:v>2710.28</c:v>
                </c:pt>
                <c:pt idx="39907">
                  <c:v>1720.26</c:v>
                </c:pt>
                <c:pt idx="39908">
                  <c:v>2712.42</c:v>
                </c:pt>
                <c:pt idx="39909">
                  <c:v>2825.34</c:v>
                </c:pt>
                <c:pt idx="39910">
                  <c:v>1678.19</c:v>
                </c:pt>
                <c:pt idx="39911">
                  <c:v>1945.12</c:v>
                </c:pt>
                <c:pt idx="39912">
                  <c:v>2291.36</c:v>
                </c:pt>
                <c:pt idx="39913">
                  <c:v>1922.58</c:v>
                </c:pt>
                <c:pt idx="39914">
                  <c:v>2476.9899999999998</c:v>
                </c:pt>
                <c:pt idx="39915">
                  <c:v>2461.0300000000002</c:v>
                </c:pt>
                <c:pt idx="39916">
                  <c:v>3065.53</c:v>
                </c:pt>
                <c:pt idx="39917">
                  <c:v>2109.35</c:v>
                </c:pt>
                <c:pt idx="39918">
                  <c:v>2672.85</c:v>
                </c:pt>
                <c:pt idx="39919">
                  <c:v>2004.93</c:v>
                </c:pt>
                <c:pt idx="39920">
                  <c:v>1948.88</c:v>
                </c:pt>
                <c:pt idx="39921">
                  <c:v>2250.94</c:v>
                </c:pt>
                <c:pt idx="39922">
                  <c:v>2256.0300000000002</c:v>
                </c:pt>
                <c:pt idx="39923">
                  <c:v>2251.04</c:v>
                </c:pt>
                <c:pt idx="39924">
                  <c:v>2479.65</c:v>
                </c:pt>
                <c:pt idx="39925">
                  <c:v>2970.53</c:v>
                </c:pt>
                <c:pt idx="39926">
                  <c:v>1797.25</c:v>
                </c:pt>
                <c:pt idx="39927">
                  <c:v>2671.99</c:v>
                </c:pt>
                <c:pt idx="39928">
                  <c:v>3046.49</c:v>
                </c:pt>
                <c:pt idx="39929">
                  <c:v>2739.31</c:v>
                </c:pt>
                <c:pt idx="39930">
                  <c:v>2384.38</c:v>
                </c:pt>
                <c:pt idx="39931">
                  <c:v>2307.02</c:v>
                </c:pt>
                <c:pt idx="39932">
                  <c:v>2699.19</c:v>
                </c:pt>
                <c:pt idx="39933">
                  <c:v>2068.0500000000002</c:v>
                </c:pt>
                <c:pt idx="39934">
                  <c:v>2119.61</c:v>
                </c:pt>
                <c:pt idx="39935">
                  <c:v>2758.97</c:v>
                </c:pt>
                <c:pt idx="39936">
                  <c:v>1851.57</c:v>
                </c:pt>
                <c:pt idx="39937">
                  <c:v>2073.08</c:v>
                </c:pt>
                <c:pt idx="39938">
                  <c:v>2248.59</c:v>
                </c:pt>
                <c:pt idx="39939">
                  <c:v>4983.3599999999997</c:v>
                </c:pt>
                <c:pt idx="39940">
                  <c:v>1605.64</c:v>
                </c:pt>
                <c:pt idx="39941">
                  <c:v>2740.86</c:v>
                </c:pt>
                <c:pt idx="39942">
                  <c:v>2590.84</c:v>
                </c:pt>
                <c:pt idx="39943">
                  <c:v>2182.91</c:v>
                </c:pt>
                <c:pt idx="39944">
                  <c:v>2035.65</c:v>
                </c:pt>
                <c:pt idx="39945">
                  <c:v>2037</c:v>
                </c:pt>
                <c:pt idx="39946">
                  <c:v>2134.27</c:v>
                </c:pt>
                <c:pt idx="39947">
                  <c:v>2702.14</c:v>
                </c:pt>
                <c:pt idx="39948">
                  <c:v>2375.33</c:v>
                </c:pt>
                <c:pt idx="39949">
                  <c:v>2331.27</c:v>
                </c:pt>
                <c:pt idx="39950">
                  <c:v>2901.38</c:v>
                </c:pt>
                <c:pt idx="39951">
                  <c:v>2381.02</c:v>
                </c:pt>
                <c:pt idx="39952">
                  <c:v>1798.06</c:v>
                </c:pt>
                <c:pt idx="39953">
                  <c:v>2186.0700000000002</c:v>
                </c:pt>
                <c:pt idx="39954">
                  <c:v>2561.7199999999998</c:v>
                </c:pt>
                <c:pt idx="39955">
                  <c:v>2057.19</c:v>
                </c:pt>
                <c:pt idx="39956">
                  <c:v>2532.46</c:v>
                </c:pt>
                <c:pt idx="39957">
                  <c:v>2507.3000000000002</c:v>
                </c:pt>
                <c:pt idx="39958">
                  <c:v>2478.39</c:v>
                </c:pt>
                <c:pt idx="39959">
                  <c:v>2911.79</c:v>
                </c:pt>
                <c:pt idx="39960">
                  <c:v>2742.38</c:v>
                </c:pt>
                <c:pt idx="39961">
                  <c:v>1251.78</c:v>
                </c:pt>
                <c:pt idx="39962">
                  <c:v>1473.09</c:v>
                </c:pt>
                <c:pt idx="39963">
                  <c:v>2403</c:v>
                </c:pt>
                <c:pt idx="39964">
                  <c:v>2091.66</c:v>
                </c:pt>
                <c:pt idx="39965">
                  <c:v>1550.62</c:v>
                </c:pt>
                <c:pt idx="39966">
                  <c:v>2259.91</c:v>
                </c:pt>
                <c:pt idx="39967">
                  <c:v>3447.2</c:v>
                </c:pt>
                <c:pt idx="39968">
                  <c:v>1524.4</c:v>
                </c:pt>
                <c:pt idx="39969">
                  <c:v>2460.6799999999998</c:v>
                </c:pt>
                <c:pt idx="39970">
                  <c:v>1604.94</c:v>
                </c:pt>
                <c:pt idx="39971">
                  <c:v>1895.64</c:v>
                </c:pt>
                <c:pt idx="39972">
                  <c:v>1689.32</c:v>
                </c:pt>
                <c:pt idx="39973">
                  <c:v>2051.3000000000002</c:v>
                </c:pt>
                <c:pt idx="39974">
                  <c:v>2105.5500000000002</c:v>
                </c:pt>
                <c:pt idx="39975">
                  <c:v>1635.44</c:v>
                </c:pt>
                <c:pt idx="39976">
                  <c:v>1686.13</c:v>
                </c:pt>
                <c:pt idx="39977">
                  <c:v>2268.15</c:v>
                </c:pt>
                <c:pt idx="39978">
                  <c:v>1946.34</c:v>
                </c:pt>
                <c:pt idx="39979">
                  <c:v>2212.87</c:v>
                </c:pt>
                <c:pt idx="39980">
                  <c:v>1700.74</c:v>
                </c:pt>
                <c:pt idx="39981">
                  <c:v>2052.96</c:v>
                </c:pt>
                <c:pt idx="39982">
                  <c:v>1247.32</c:v>
                </c:pt>
                <c:pt idx="39983">
                  <c:v>2456.3200000000002</c:v>
                </c:pt>
                <c:pt idx="39984">
                  <c:v>2230.9499999999998</c:v>
                </c:pt>
                <c:pt idx="39985">
                  <c:v>1460.89</c:v>
                </c:pt>
                <c:pt idx="39986">
                  <c:v>2583.21</c:v>
                </c:pt>
                <c:pt idx="39987">
                  <c:v>3248.68</c:v>
                </c:pt>
                <c:pt idx="39988">
                  <c:v>1843.53</c:v>
                </c:pt>
                <c:pt idx="39989">
                  <c:v>2341.19</c:v>
                </c:pt>
                <c:pt idx="39990">
                  <c:v>1800.23</c:v>
                </c:pt>
                <c:pt idx="39991">
                  <c:v>1689.52</c:v>
                </c:pt>
                <c:pt idx="39992">
                  <c:v>2280.13</c:v>
                </c:pt>
                <c:pt idx="39993">
                  <c:v>1842</c:v>
                </c:pt>
                <c:pt idx="39994">
                  <c:v>2137.1</c:v>
                </c:pt>
                <c:pt idx="39995">
                  <c:v>1924.19</c:v>
                </c:pt>
                <c:pt idx="39996">
                  <c:v>2012.79</c:v>
                </c:pt>
                <c:pt idx="39997">
                  <c:v>1808.27</c:v>
                </c:pt>
                <c:pt idx="39998">
                  <c:v>1694.79</c:v>
                </c:pt>
                <c:pt idx="39999">
                  <c:v>1969.67</c:v>
                </c:pt>
                <c:pt idx="40000">
                  <c:v>1863.09</c:v>
                </c:pt>
                <c:pt idx="40001">
                  <c:v>1711.14</c:v>
                </c:pt>
                <c:pt idx="40002">
                  <c:v>1804.89</c:v>
                </c:pt>
                <c:pt idx="40003">
                  <c:v>2698.54</c:v>
                </c:pt>
                <c:pt idx="40004">
                  <c:v>1719.14</c:v>
                </c:pt>
                <c:pt idx="40005">
                  <c:v>1969.83</c:v>
                </c:pt>
                <c:pt idx="40006">
                  <c:v>1991.72</c:v>
                </c:pt>
                <c:pt idx="40007">
                  <c:v>1747.47</c:v>
                </c:pt>
                <c:pt idx="40008">
                  <c:v>1995.03</c:v>
                </c:pt>
                <c:pt idx="40009">
                  <c:v>2092.87</c:v>
                </c:pt>
                <c:pt idx="40010">
                  <c:v>2191.94</c:v>
                </c:pt>
                <c:pt idx="40011">
                  <c:v>1919.96</c:v>
                </c:pt>
                <c:pt idx="40012">
                  <c:v>2352.48</c:v>
                </c:pt>
                <c:pt idx="40013">
                  <c:v>2114.23</c:v>
                </c:pt>
                <c:pt idx="40014">
                  <c:v>1676.15</c:v>
                </c:pt>
                <c:pt idx="40015">
                  <c:v>2029.31</c:v>
                </c:pt>
                <c:pt idx="40016">
                  <c:v>1757.03</c:v>
                </c:pt>
                <c:pt idx="40017">
                  <c:v>2003.44</c:v>
                </c:pt>
                <c:pt idx="40018">
                  <c:v>2270.8200000000002</c:v>
                </c:pt>
                <c:pt idx="40019">
                  <c:v>1713.42</c:v>
                </c:pt>
                <c:pt idx="40020">
                  <c:v>1667.93</c:v>
                </c:pt>
                <c:pt idx="40021">
                  <c:v>2488.3200000000002</c:v>
                </c:pt>
                <c:pt idx="40022">
                  <c:v>2910.55</c:v>
                </c:pt>
                <c:pt idx="40023">
                  <c:v>1985.28</c:v>
                </c:pt>
                <c:pt idx="40024">
                  <c:v>2011.97</c:v>
                </c:pt>
                <c:pt idx="40025">
                  <c:v>2113.41</c:v>
                </c:pt>
                <c:pt idx="40026">
                  <c:v>1775.97</c:v>
                </c:pt>
                <c:pt idx="40027">
                  <c:v>1940.24</c:v>
                </c:pt>
                <c:pt idx="40028">
                  <c:v>1758.46</c:v>
                </c:pt>
                <c:pt idx="40029">
                  <c:v>2004.06</c:v>
                </c:pt>
                <c:pt idx="40030">
                  <c:v>1979.9</c:v>
                </c:pt>
                <c:pt idx="40031">
                  <c:v>1550.04</c:v>
                </c:pt>
                <c:pt idx="40032">
                  <c:v>1965.72</c:v>
                </c:pt>
                <c:pt idx="40033">
                  <c:v>1624.45</c:v>
                </c:pt>
                <c:pt idx="40034">
                  <c:v>1956.74</c:v>
                </c:pt>
                <c:pt idx="40035">
                  <c:v>2958.77</c:v>
                </c:pt>
                <c:pt idx="40036">
                  <c:v>2463.2199999999998</c:v>
                </c:pt>
                <c:pt idx="40037">
                  <c:v>1990.33</c:v>
                </c:pt>
                <c:pt idx="40038">
                  <c:v>1685.77</c:v>
                </c:pt>
                <c:pt idx="40039">
                  <c:v>1676.01</c:v>
                </c:pt>
                <c:pt idx="40040">
                  <c:v>1945.95</c:v>
                </c:pt>
                <c:pt idx="40041">
                  <c:v>2149.16</c:v>
                </c:pt>
                <c:pt idx="40042">
                  <c:v>1168.43</c:v>
                </c:pt>
                <c:pt idx="40043">
                  <c:v>587.61</c:v>
                </c:pt>
                <c:pt idx="40044">
                  <c:v>1380.56</c:v>
                </c:pt>
                <c:pt idx="40045">
                  <c:v>1969.42</c:v>
                </c:pt>
                <c:pt idx="40046">
                  <c:v>1455.45</c:v>
                </c:pt>
                <c:pt idx="40047">
                  <c:v>2116.6799999999998</c:v>
                </c:pt>
                <c:pt idx="40048">
                  <c:v>2066.14</c:v>
                </c:pt>
                <c:pt idx="40049">
                  <c:v>1884.64</c:v>
                </c:pt>
                <c:pt idx="40050">
                  <c:v>1783.31</c:v>
                </c:pt>
                <c:pt idx="40051">
                  <c:v>1792.68</c:v>
                </c:pt>
                <c:pt idx="40052">
                  <c:v>1972.46</c:v>
                </c:pt>
                <c:pt idx="40053">
                  <c:v>1765.48</c:v>
                </c:pt>
                <c:pt idx="40054">
                  <c:v>2268.02</c:v>
                </c:pt>
                <c:pt idx="40055">
                  <c:v>2242.17</c:v>
                </c:pt>
                <c:pt idx="40056">
                  <c:v>1771.14</c:v>
                </c:pt>
                <c:pt idx="40057">
                  <c:v>2199.1</c:v>
                </c:pt>
                <c:pt idx="40058">
                  <c:v>2079.5500000000002</c:v>
                </c:pt>
                <c:pt idx="40059">
                  <c:v>1570.85</c:v>
                </c:pt>
                <c:pt idx="40060">
                  <c:v>1953.92</c:v>
                </c:pt>
                <c:pt idx="40061">
                  <c:v>1634.31</c:v>
                </c:pt>
                <c:pt idx="40062">
                  <c:v>2436.17</c:v>
                </c:pt>
                <c:pt idx="40063">
                  <c:v>2185.94</c:v>
                </c:pt>
                <c:pt idx="40064">
                  <c:v>2477.0500000000002</c:v>
                </c:pt>
                <c:pt idx="40065">
                  <c:v>1935.53</c:v>
                </c:pt>
                <c:pt idx="40066">
                  <c:v>1845.56</c:v>
                </c:pt>
                <c:pt idx="40067">
                  <c:v>2440.2199999999998</c:v>
                </c:pt>
                <c:pt idx="40068">
                  <c:v>1903.81</c:v>
                </c:pt>
                <c:pt idx="40069">
                  <c:v>1441.58</c:v>
                </c:pt>
                <c:pt idx="40070">
                  <c:v>2032.47</c:v>
                </c:pt>
                <c:pt idx="40071">
                  <c:v>1924.64</c:v>
                </c:pt>
                <c:pt idx="40072">
                  <c:v>1641.15</c:v>
                </c:pt>
                <c:pt idx="40073">
                  <c:v>1760.7</c:v>
                </c:pt>
                <c:pt idx="40074">
                  <c:v>1686.42</c:v>
                </c:pt>
                <c:pt idx="40075">
                  <c:v>1888.8</c:v>
                </c:pt>
                <c:pt idx="40076">
                  <c:v>1913.34</c:v>
                </c:pt>
                <c:pt idx="40077">
                  <c:v>1904.35</c:v>
                </c:pt>
                <c:pt idx="40078">
                  <c:v>2161.9299999999998</c:v>
                </c:pt>
                <c:pt idx="40079">
                  <c:v>1627</c:v>
                </c:pt>
                <c:pt idx="40080">
                  <c:v>1724.63</c:v>
                </c:pt>
                <c:pt idx="40081">
                  <c:v>1841.09</c:v>
                </c:pt>
                <c:pt idx="40082">
                  <c:v>1493.47</c:v>
                </c:pt>
                <c:pt idx="40083">
                  <c:v>2049.5100000000002</c:v>
                </c:pt>
                <c:pt idx="40084">
                  <c:v>1876.68</c:v>
                </c:pt>
                <c:pt idx="40085">
                  <c:v>2398.08</c:v>
                </c:pt>
                <c:pt idx="40086">
                  <c:v>1771.51</c:v>
                </c:pt>
                <c:pt idx="40087">
                  <c:v>2055.9299999999998</c:v>
                </c:pt>
                <c:pt idx="40088">
                  <c:v>2215.8000000000002</c:v>
                </c:pt>
                <c:pt idx="40089">
                  <c:v>1463</c:v>
                </c:pt>
                <c:pt idx="40090">
                  <c:v>2216.44</c:v>
                </c:pt>
                <c:pt idx="40091">
                  <c:v>2015.34</c:v>
                </c:pt>
                <c:pt idx="40092">
                  <c:v>1665.42</c:v>
                </c:pt>
                <c:pt idx="40093">
                  <c:v>2833.5</c:v>
                </c:pt>
                <c:pt idx="40094">
                  <c:v>2029.91</c:v>
                </c:pt>
                <c:pt idx="40095">
                  <c:v>2233.42</c:v>
                </c:pt>
                <c:pt idx="40096">
                  <c:v>1621.24</c:v>
                </c:pt>
                <c:pt idx="40097">
                  <c:v>1670.38</c:v>
                </c:pt>
                <c:pt idx="40098">
                  <c:v>1926.19</c:v>
                </c:pt>
                <c:pt idx="40099">
                  <c:v>1931.83</c:v>
                </c:pt>
                <c:pt idx="40100">
                  <c:v>1710.34</c:v>
                </c:pt>
                <c:pt idx="40101">
                  <c:v>3542.17</c:v>
                </c:pt>
                <c:pt idx="40102">
                  <c:v>1826.2</c:v>
                </c:pt>
                <c:pt idx="40103">
                  <c:v>2530.6999999999998</c:v>
                </c:pt>
                <c:pt idx="40104">
                  <c:v>2323.84</c:v>
                </c:pt>
                <c:pt idx="40105">
                  <c:v>2008.03</c:v>
                </c:pt>
                <c:pt idx="40106">
                  <c:v>2379.6799999999998</c:v>
                </c:pt>
                <c:pt idx="40107">
                  <c:v>2682.17</c:v>
                </c:pt>
                <c:pt idx="40108">
                  <c:v>2370.13</c:v>
                </c:pt>
                <c:pt idx="40109">
                  <c:v>2339.4299999999998</c:v>
                </c:pt>
                <c:pt idx="40110">
                  <c:v>2195.11</c:v>
                </c:pt>
                <c:pt idx="40111">
                  <c:v>2015.33</c:v>
                </c:pt>
                <c:pt idx="40112">
                  <c:v>1761.38</c:v>
                </c:pt>
                <c:pt idx="40113">
                  <c:v>1549.46</c:v>
                </c:pt>
                <c:pt idx="40114">
                  <c:v>2081</c:v>
                </c:pt>
                <c:pt idx="40115">
                  <c:v>1916.75</c:v>
                </c:pt>
                <c:pt idx="40116">
                  <c:v>1816.5</c:v>
                </c:pt>
                <c:pt idx="40117">
                  <c:v>2494.9299999999998</c:v>
                </c:pt>
                <c:pt idx="40118">
                  <c:v>2170.4299999999998</c:v>
                </c:pt>
                <c:pt idx="40119">
                  <c:v>2007.57</c:v>
                </c:pt>
                <c:pt idx="40120">
                  <c:v>2259.71</c:v>
                </c:pt>
                <c:pt idx="40121">
                  <c:v>1959.66</c:v>
                </c:pt>
                <c:pt idx="40122">
                  <c:v>1990.78</c:v>
                </c:pt>
                <c:pt idx="40123">
                  <c:v>1775.53</c:v>
                </c:pt>
                <c:pt idx="40124">
                  <c:v>2209.6999999999998</c:v>
                </c:pt>
                <c:pt idx="40125">
                  <c:v>1489</c:v>
                </c:pt>
                <c:pt idx="40126">
                  <c:v>2206.1999999999998</c:v>
                </c:pt>
                <c:pt idx="40127">
                  <c:v>2440.21</c:v>
                </c:pt>
                <c:pt idx="40128">
                  <c:v>2171.4699999999998</c:v>
                </c:pt>
                <c:pt idx="40129">
                  <c:v>2206.81</c:v>
                </c:pt>
                <c:pt idx="40130">
                  <c:v>2468.1799999999998</c:v>
                </c:pt>
                <c:pt idx="40131">
                  <c:v>2048.79</c:v>
                </c:pt>
                <c:pt idx="40132">
                  <c:v>1620.39</c:v>
                </c:pt>
                <c:pt idx="40133">
                  <c:v>2326.9899999999998</c:v>
                </c:pt>
                <c:pt idx="40134">
                  <c:v>2153.6999999999998</c:v>
                </c:pt>
                <c:pt idx="40135">
                  <c:v>2084.59</c:v>
                </c:pt>
                <c:pt idx="40136">
                  <c:v>2271.64</c:v>
                </c:pt>
                <c:pt idx="40137">
                  <c:v>2096.71</c:v>
                </c:pt>
                <c:pt idx="40138">
                  <c:v>2095.34</c:v>
                </c:pt>
                <c:pt idx="40139">
                  <c:v>1542.93</c:v>
                </c:pt>
                <c:pt idx="40140">
                  <c:v>1455.47</c:v>
                </c:pt>
                <c:pt idx="40141">
                  <c:v>1784.83</c:v>
                </c:pt>
                <c:pt idx="40142">
                  <c:v>2051.7199999999998</c:v>
                </c:pt>
                <c:pt idx="40143">
                  <c:v>1403.52</c:v>
                </c:pt>
                <c:pt idx="40144">
                  <c:v>1979.91</c:v>
                </c:pt>
                <c:pt idx="40145">
                  <c:v>1739.99</c:v>
                </c:pt>
                <c:pt idx="40146">
                  <c:v>2346.69</c:v>
                </c:pt>
                <c:pt idx="40147">
                  <c:v>1723.57</c:v>
                </c:pt>
                <c:pt idx="40148">
                  <c:v>1541.33</c:v>
                </c:pt>
                <c:pt idx="40149">
                  <c:v>3235.81</c:v>
                </c:pt>
                <c:pt idx="40150">
                  <c:v>2031.62</c:v>
                </c:pt>
                <c:pt idx="40151">
                  <c:v>1925.98</c:v>
                </c:pt>
                <c:pt idx="40152">
                  <c:v>2120.62</c:v>
                </c:pt>
                <c:pt idx="40153">
                  <c:v>2443.5700000000002</c:v>
                </c:pt>
                <c:pt idx="40154">
                  <c:v>1793.37</c:v>
                </c:pt>
                <c:pt idx="40155">
                  <c:v>2132.88</c:v>
                </c:pt>
                <c:pt idx="40156">
                  <c:v>1941.33</c:v>
                </c:pt>
                <c:pt idx="40157">
                  <c:v>1355.64</c:v>
                </c:pt>
                <c:pt idx="40158">
                  <c:v>1735.65</c:v>
                </c:pt>
                <c:pt idx="40159">
                  <c:v>2010.65</c:v>
                </c:pt>
                <c:pt idx="40160">
                  <c:v>1954.94</c:v>
                </c:pt>
                <c:pt idx="40161">
                  <c:v>1598.61</c:v>
                </c:pt>
                <c:pt idx="40162">
                  <c:v>2027.73</c:v>
                </c:pt>
                <c:pt idx="40163">
                  <c:v>2097.94</c:v>
                </c:pt>
                <c:pt idx="40164">
                  <c:v>2417.14</c:v>
                </c:pt>
                <c:pt idx="40165">
                  <c:v>2668.96</c:v>
                </c:pt>
                <c:pt idx="40166">
                  <c:v>2216.5300000000002</c:v>
                </c:pt>
                <c:pt idx="40167">
                  <c:v>1387.08</c:v>
                </c:pt>
                <c:pt idx="40168">
                  <c:v>1818.71</c:v>
                </c:pt>
                <c:pt idx="40169">
                  <c:v>2236.79</c:v>
                </c:pt>
                <c:pt idx="40170">
                  <c:v>1433.68</c:v>
                </c:pt>
                <c:pt idx="40171">
                  <c:v>1652.63</c:v>
                </c:pt>
                <c:pt idx="40172">
                  <c:v>2259.5100000000002</c:v>
                </c:pt>
                <c:pt idx="40173">
                  <c:v>2041.13</c:v>
                </c:pt>
                <c:pt idx="40174">
                  <c:v>1592.94</c:v>
                </c:pt>
                <c:pt idx="40175">
                  <c:v>1666.24</c:v>
                </c:pt>
                <c:pt idx="40176">
                  <c:v>2344.15</c:v>
                </c:pt>
                <c:pt idx="40177">
                  <c:v>1617.97</c:v>
                </c:pt>
                <c:pt idx="40178">
                  <c:v>2180.3000000000002</c:v>
                </c:pt>
                <c:pt idx="40179">
                  <c:v>1766.31</c:v>
                </c:pt>
                <c:pt idx="40180">
                  <c:v>2027.94</c:v>
                </c:pt>
                <c:pt idx="40181">
                  <c:v>2186.73</c:v>
                </c:pt>
                <c:pt idx="40182">
                  <c:v>1926.59</c:v>
                </c:pt>
                <c:pt idx="40183">
                  <c:v>1404.28</c:v>
                </c:pt>
                <c:pt idx="40184">
                  <c:v>1818.31</c:v>
                </c:pt>
                <c:pt idx="40185">
                  <c:v>1963.98</c:v>
                </c:pt>
                <c:pt idx="40186">
                  <c:v>2128.1999999999998</c:v>
                </c:pt>
                <c:pt idx="40187">
                  <c:v>2040.2</c:v>
                </c:pt>
                <c:pt idx="40188">
                  <c:v>1974.43</c:v>
                </c:pt>
                <c:pt idx="40189">
                  <c:v>1675.86</c:v>
                </c:pt>
                <c:pt idx="40190">
                  <c:v>1764.93</c:v>
                </c:pt>
                <c:pt idx="40191">
                  <c:v>1877.54</c:v>
                </c:pt>
                <c:pt idx="40192">
                  <c:v>2174.29</c:v>
                </c:pt>
                <c:pt idx="40193">
                  <c:v>2209.94</c:v>
                </c:pt>
                <c:pt idx="40194">
                  <c:v>1595.73</c:v>
                </c:pt>
                <c:pt idx="40195">
                  <c:v>1800.93</c:v>
                </c:pt>
                <c:pt idx="40196">
                  <c:v>2324.3000000000002</c:v>
                </c:pt>
                <c:pt idx="40197">
                  <c:v>1876.09</c:v>
                </c:pt>
                <c:pt idx="40198">
                  <c:v>1691.95</c:v>
                </c:pt>
                <c:pt idx="40199">
                  <c:v>1670.57</c:v>
                </c:pt>
                <c:pt idx="40200">
                  <c:v>1760.93</c:v>
                </c:pt>
                <c:pt idx="40201">
                  <c:v>1831.31</c:v>
                </c:pt>
                <c:pt idx="40202">
                  <c:v>2147.15</c:v>
                </c:pt>
                <c:pt idx="40203">
                  <c:v>2121.71</c:v>
                </c:pt>
                <c:pt idx="40204">
                  <c:v>2637.44</c:v>
                </c:pt>
                <c:pt idx="40205">
                  <c:v>1984.47</c:v>
                </c:pt>
                <c:pt idx="40206">
                  <c:v>2053.5700000000002</c:v>
                </c:pt>
                <c:pt idx="40207">
                  <c:v>2489.54</c:v>
                </c:pt>
                <c:pt idx="40208">
                  <c:v>1645.52</c:v>
                </c:pt>
                <c:pt idx="40209">
                  <c:v>2037.64</c:v>
                </c:pt>
                <c:pt idx="40210">
                  <c:v>1805.72</c:v>
                </c:pt>
                <c:pt idx="40211">
                  <c:v>1998.92</c:v>
                </c:pt>
                <c:pt idx="40212">
                  <c:v>2017.37</c:v>
                </c:pt>
                <c:pt idx="40213">
                  <c:v>2155.91</c:v>
                </c:pt>
                <c:pt idx="40214">
                  <c:v>1926.25</c:v>
                </c:pt>
                <c:pt idx="40215">
                  <c:v>113.5</c:v>
                </c:pt>
                <c:pt idx="40216">
                  <c:v>1470.78</c:v>
                </c:pt>
                <c:pt idx="40217">
                  <c:v>1719.02</c:v>
                </c:pt>
                <c:pt idx="40218">
                  <c:v>1725.44</c:v>
                </c:pt>
                <c:pt idx="40219">
                  <c:v>2173.7600000000002</c:v>
                </c:pt>
                <c:pt idx="40220">
                  <c:v>1873.21</c:v>
                </c:pt>
                <c:pt idx="40221">
                  <c:v>1582.8</c:v>
                </c:pt>
                <c:pt idx="40222">
                  <c:v>1672.27</c:v>
                </c:pt>
                <c:pt idx="40223">
                  <c:v>1623.03</c:v>
                </c:pt>
                <c:pt idx="40224">
                  <c:v>1621.39</c:v>
                </c:pt>
                <c:pt idx="40225">
                  <c:v>1784.69</c:v>
                </c:pt>
                <c:pt idx="40226">
                  <c:v>1901.99</c:v>
                </c:pt>
                <c:pt idx="40227">
                  <c:v>1464.46</c:v>
                </c:pt>
                <c:pt idx="40228">
                  <c:v>1851.08</c:v>
                </c:pt>
                <c:pt idx="40229">
                  <c:v>2799.4</c:v>
                </c:pt>
                <c:pt idx="40230">
                  <c:v>1645.19</c:v>
                </c:pt>
                <c:pt idx="40231">
                  <c:v>2257.2800000000002</c:v>
                </c:pt>
                <c:pt idx="40232">
                  <c:v>2098.1</c:v>
                </c:pt>
                <c:pt idx="40233">
                  <c:v>2683.4</c:v>
                </c:pt>
                <c:pt idx="40234">
                  <c:v>1999.08</c:v>
                </c:pt>
                <c:pt idx="40235">
                  <c:v>1991.72</c:v>
                </c:pt>
                <c:pt idx="40236">
                  <c:v>2088.4299999999998</c:v>
                </c:pt>
                <c:pt idx="40237">
                  <c:v>2095.19</c:v>
                </c:pt>
                <c:pt idx="40238">
                  <c:v>2118.2600000000002</c:v>
                </c:pt>
                <c:pt idx="40239">
                  <c:v>2114.25</c:v>
                </c:pt>
                <c:pt idx="40240">
                  <c:v>1982.17</c:v>
                </c:pt>
                <c:pt idx="40241">
                  <c:v>2064.9699999999998</c:v>
                </c:pt>
                <c:pt idx="40242">
                  <c:v>2544.33</c:v>
                </c:pt>
                <c:pt idx="40243">
                  <c:v>1661.2</c:v>
                </c:pt>
                <c:pt idx="40244">
                  <c:v>1770.82</c:v>
                </c:pt>
                <c:pt idx="40245">
                  <c:v>1646.33</c:v>
                </c:pt>
                <c:pt idx="40246">
                  <c:v>1694.19</c:v>
                </c:pt>
                <c:pt idx="40247">
                  <c:v>2455.06</c:v>
                </c:pt>
                <c:pt idx="40248">
                  <c:v>1311.44</c:v>
                </c:pt>
                <c:pt idx="40249">
                  <c:v>1242.45</c:v>
                </c:pt>
                <c:pt idx="40250">
                  <c:v>1620.46</c:v>
                </c:pt>
                <c:pt idx="40251">
                  <c:v>2019.12</c:v>
                </c:pt>
                <c:pt idx="40252">
                  <c:v>2161.44</c:v>
                </c:pt>
                <c:pt idx="40253">
                  <c:v>3536.25</c:v>
                </c:pt>
                <c:pt idx="40254">
                  <c:v>3502.28</c:v>
                </c:pt>
                <c:pt idx="40255">
                  <c:v>2370.54</c:v>
                </c:pt>
                <c:pt idx="40256">
                  <c:v>1829.16</c:v>
                </c:pt>
                <c:pt idx="40257">
                  <c:v>2220.67</c:v>
                </c:pt>
                <c:pt idx="40258">
                  <c:v>2150.73</c:v>
                </c:pt>
                <c:pt idx="40259">
                  <c:v>1990.6</c:v>
                </c:pt>
                <c:pt idx="40260">
                  <c:v>2392.27</c:v>
                </c:pt>
                <c:pt idx="40261">
                  <c:v>1984.34</c:v>
                </c:pt>
                <c:pt idx="40262">
                  <c:v>1722.94</c:v>
                </c:pt>
                <c:pt idx="40263">
                  <c:v>2810.82</c:v>
                </c:pt>
                <c:pt idx="40264">
                  <c:v>2259.06</c:v>
                </c:pt>
                <c:pt idx="40265">
                  <c:v>1436.3</c:v>
                </c:pt>
                <c:pt idx="40266">
                  <c:v>1667.83</c:v>
                </c:pt>
                <c:pt idx="40267">
                  <c:v>1600.49</c:v>
                </c:pt>
                <c:pt idx="40268">
                  <c:v>4103.92</c:v>
                </c:pt>
                <c:pt idx="40269">
                  <c:v>1484.18</c:v>
                </c:pt>
                <c:pt idx="40270">
                  <c:v>2003.79</c:v>
                </c:pt>
                <c:pt idx="40271">
                  <c:v>2601.88</c:v>
                </c:pt>
                <c:pt idx="40272">
                  <c:v>1801.04</c:v>
                </c:pt>
                <c:pt idx="40273">
                  <c:v>1843.41</c:v>
                </c:pt>
                <c:pt idx="40274">
                  <c:v>1601.42</c:v>
                </c:pt>
                <c:pt idx="40275">
                  <c:v>1727.05</c:v>
                </c:pt>
                <c:pt idx="40276">
                  <c:v>1721.75</c:v>
                </c:pt>
                <c:pt idx="40277">
                  <c:v>1971.42</c:v>
                </c:pt>
                <c:pt idx="40278">
                  <c:v>2430.19</c:v>
                </c:pt>
                <c:pt idx="40279">
                  <c:v>1965.37</c:v>
                </c:pt>
                <c:pt idx="40280">
                  <c:v>2091.59</c:v>
                </c:pt>
                <c:pt idx="40281">
                  <c:v>1906.49</c:v>
                </c:pt>
                <c:pt idx="40282">
                  <c:v>1619.41</c:v>
                </c:pt>
                <c:pt idx="40283">
                  <c:v>1229.04</c:v>
                </c:pt>
                <c:pt idx="40284">
                  <c:v>2119.63</c:v>
                </c:pt>
                <c:pt idx="40285">
                  <c:v>1856.35</c:v>
                </c:pt>
                <c:pt idx="40286">
                  <c:v>2198.9899999999998</c:v>
                </c:pt>
                <c:pt idx="40287">
                  <c:v>2037.14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8EF8-4393-ACA5-50D479144B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375084800"/>
        <c:axId val="1905519728"/>
      </c:lineChart>
      <c:catAx>
        <c:axId val="375084800"/>
        <c:scaling>
          <c:orientation val="minMax"/>
        </c:scaling>
        <c:delete val="1"/>
        <c:axPos val="b"/>
        <c:numFmt formatCode="h:mm:ss" sourceLinked="1"/>
        <c:majorTickMark val="none"/>
        <c:minorTickMark val="none"/>
        <c:tickLblPos val="nextTo"/>
        <c:crossAx val="1905519728"/>
        <c:crosses val="autoZero"/>
        <c:auto val="1"/>
        <c:lblAlgn val="ctr"/>
        <c:lblOffset val="100"/>
        <c:noMultiLvlLbl val="0"/>
      </c:catAx>
      <c:valAx>
        <c:axId val="190551972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750848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dirty="0">
                <a:solidFill>
                  <a:srgbClr val="FF0000"/>
                </a:solidFill>
              </a:rPr>
              <a:t>Street Sounds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Sound!$C$1</c:f>
              <c:strCache>
                <c:ptCount val="1"/>
                <c:pt idx="0">
                  <c:v>Sound: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Sound!$B$2:$B$40289</c:f>
              <c:numCache>
                <c:formatCode>h:mm:ss</c:formatCode>
                <c:ptCount val="40288"/>
                <c:pt idx="0">
                  <c:v>0.89528935185185177</c:v>
                </c:pt>
                <c:pt idx="1">
                  <c:v>0.89553240740740747</c:v>
                </c:pt>
                <c:pt idx="2">
                  <c:v>0.89577546296296295</c:v>
                </c:pt>
                <c:pt idx="3">
                  <c:v>0.89601851851851855</c:v>
                </c:pt>
                <c:pt idx="4">
                  <c:v>0.89626157407407403</c:v>
                </c:pt>
                <c:pt idx="5">
                  <c:v>0.89651620370370377</c:v>
                </c:pt>
                <c:pt idx="6">
                  <c:v>0.89675925925925926</c:v>
                </c:pt>
                <c:pt idx="7">
                  <c:v>0.89700231481481485</c:v>
                </c:pt>
                <c:pt idx="8">
                  <c:v>0.89724537037037033</c:v>
                </c:pt>
                <c:pt idx="9">
                  <c:v>0.89748842592592604</c:v>
                </c:pt>
                <c:pt idx="10">
                  <c:v>0.89768518518518514</c:v>
                </c:pt>
                <c:pt idx="11">
                  <c:v>0.89792824074074085</c:v>
                </c:pt>
                <c:pt idx="12">
                  <c:v>0.89817129629629633</c:v>
                </c:pt>
                <c:pt idx="13">
                  <c:v>0.89841435185185192</c:v>
                </c:pt>
                <c:pt idx="14">
                  <c:v>0.8986574074074074</c:v>
                </c:pt>
                <c:pt idx="15">
                  <c:v>0.89891203703703704</c:v>
                </c:pt>
                <c:pt idx="16">
                  <c:v>0.89915509259259263</c:v>
                </c:pt>
                <c:pt idx="17">
                  <c:v>0.89939814814814811</c:v>
                </c:pt>
                <c:pt idx="18">
                  <c:v>0.89964120370370371</c:v>
                </c:pt>
                <c:pt idx="19">
                  <c:v>0.89988425925925919</c:v>
                </c:pt>
                <c:pt idx="20">
                  <c:v>0.90013888888888882</c:v>
                </c:pt>
                <c:pt idx="21">
                  <c:v>0.90038194444444442</c:v>
                </c:pt>
                <c:pt idx="22">
                  <c:v>0.90063657407407405</c:v>
                </c:pt>
                <c:pt idx="23">
                  <c:v>0.90087962962962964</c:v>
                </c:pt>
                <c:pt idx="24">
                  <c:v>0.90112268518518512</c:v>
                </c:pt>
                <c:pt idx="25">
                  <c:v>0.90137731481481476</c:v>
                </c:pt>
                <c:pt idx="26">
                  <c:v>0.90160879629629631</c:v>
                </c:pt>
                <c:pt idx="27">
                  <c:v>0.9018518518518519</c:v>
                </c:pt>
                <c:pt idx="28">
                  <c:v>0.90210648148148154</c:v>
                </c:pt>
                <c:pt idx="29">
                  <c:v>0.90234953703703702</c:v>
                </c:pt>
                <c:pt idx="30">
                  <c:v>0.90259259259259261</c:v>
                </c:pt>
                <c:pt idx="31">
                  <c:v>0.9028356481481481</c:v>
                </c:pt>
                <c:pt idx="32">
                  <c:v>0.90307870370370369</c:v>
                </c:pt>
                <c:pt idx="33">
                  <c:v>0.90332175925925917</c:v>
                </c:pt>
                <c:pt idx="34">
                  <c:v>0.90356481481481488</c:v>
                </c:pt>
                <c:pt idx="35">
                  <c:v>0.90380787037037036</c:v>
                </c:pt>
                <c:pt idx="36">
                  <c:v>0.9040625000000001</c:v>
                </c:pt>
                <c:pt idx="37">
                  <c:v>0.90430555555555558</c:v>
                </c:pt>
                <c:pt idx="38">
                  <c:v>0.90454861111111118</c:v>
                </c:pt>
                <c:pt idx="39">
                  <c:v>0.90479166666666666</c:v>
                </c:pt>
                <c:pt idx="40">
                  <c:v>0.90503472222222225</c:v>
                </c:pt>
                <c:pt idx="41">
                  <c:v>0.90528935185185189</c:v>
                </c:pt>
                <c:pt idx="42">
                  <c:v>0.90553240740740737</c:v>
                </c:pt>
                <c:pt idx="43">
                  <c:v>0.90577546296296296</c:v>
                </c:pt>
                <c:pt idx="44">
                  <c:v>0.90601851851851845</c:v>
                </c:pt>
                <c:pt idx="45">
                  <c:v>0.90626157407407415</c:v>
                </c:pt>
                <c:pt idx="46">
                  <c:v>0.90651620370370367</c:v>
                </c:pt>
                <c:pt idx="47">
                  <c:v>0.90675925925925915</c:v>
                </c:pt>
                <c:pt idx="48">
                  <c:v>0.90700231481481486</c:v>
                </c:pt>
                <c:pt idx="49">
                  <c:v>0.90724537037037034</c:v>
                </c:pt>
                <c:pt idx="50">
                  <c:v>0.90748842592592593</c:v>
                </c:pt>
                <c:pt idx="51">
                  <c:v>0.90773148148148142</c:v>
                </c:pt>
                <c:pt idx="52">
                  <c:v>0.90798611111111116</c:v>
                </c:pt>
                <c:pt idx="53">
                  <c:v>0.90822916666666664</c:v>
                </c:pt>
                <c:pt idx="54">
                  <c:v>0.90847222222222224</c:v>
                </c:pt>
                <c:pt idx="55">
                  <c:v>0.90871527777777772</c:v>
                </c:pt>
                <c:pt idx="56">
                  <c:v>0.90895833333333342</c:v>
                </c:pt>
                <c:pt idx="57">
                  <c:v>0.90921296296296295</c:v>
                </c:pt>
                <c:pt idx="58">
                  <c:v>0.90945601851851843</c:v>
                </c:pt>
                <c:pt idx="59">
                  <c:v>0.90969907407407413</c:v>
                </c:pt>
                <c:pt idx="60">
                  <c:v>0.90994212962962961</c:v>
                </c:pt>
                <c:pt idx="61">
                  <c:v>0.91018518518518521</c:v>
                </c:pt>
                <c:pt idx="62">
                  <c:v>0.91043981481481484</c:v>
                </c:pt>
                <c:pt idx="63">
                  <c:v>0.91068287037037043</c:v>
                </c:pt>
                <c:pt idx="64">
                  <c:v>0.91092592592592592</c:v>
                </c:pt>
                <c:pt idx="65">
                  <c:v>0.91116898148148151</c:v>
                </c:pt>
                <c:pt idx="66">
                  <c:v>0.91141203703703699</c:v>
                </c:pt>
                <c:pt idx="67">
                  <c:v>0.91166666666666663</c:v>
                </c:pt>
                <c:pt idx="68">
                  <c:v>0.91190972222222222</c:v>
                </c:pt>
                <c:pt idx="69">
                  <c:v>0.9121527777777777</c:v>
                </c:pt>
                <c:pt idx="70">
                  <c:v>0.91239583333333341</c:v>
                </c:pt>
                <c:pt idx="71">
                  <c:v>0.91263888888888889</c:v>
                </c:pt>
                <c:pt idx="72">
                  <c:v>0.91288194444444448</c:v>
                </c:pt>
                <c:pt idx="73">
                  <c:v>0.91313657407407411</c:v>
                </c:pt>
                <c:pt idx="74">
                  <c:v>0.9133796296296296</c:v>
                </c:pt>
                <c:pt idx="75">
                  <c:v>0.91362268518518519</c:v>
                </c:pt>
                <c:pt idx="76">
                  <c:v>0.91386574074074067</c:v>
                </c:pt>
                <c:pt idx="77">
                  <c:v>0.91410879629629627</c:v>
                </c:pt>
                <c:pt idx="78">
                  <c:v>0.9143634259259259</c:v>
                </c:pt>
                <c:pt idx="79">
                  <c:v>0.91460648148148149</c:v>
                </c:pt>
                <c:pt idx="80">
                  <c:v>0.91484953703703698</c:v>
                </c:pt>
                <c:pt idx="81">
                  <c:v>0.91509259259259268</c:v>
                </c:pt>
                <c:pt idx="82">
                  <c:v>0.91533564814814816</c:v>
                </c:pt>
                <c:pt idx="83">
                  <c:v>0.91559027777777768</c:v>
                </c:pt>
                <c:pt idx="84">
                  <c:v>0.91583333333333339</c:v>
                </c:pt>
                <c:pt idx="85">
                  <c:v>0.91607638888888887</c:v>
                </c:pt>
                <c:pt idx="86">
                  <c:v>0.91631944444444446</c:v>
                </c:pt>
                <c:pt idx="87">
                  <c:v>0.91656249999999995</c:v>
                </c:pt>
                <c:pt idx="88">
                  <c:v>0.91680555555555554</c:v>
                </c:pt>
                <c:pt idx="89">
                  <c:v>0.91706018518518517</c:v>
                </c:pt>
                <c:pt idx="90">
                  <c:v>0.91730324074074077</c:v>
                </c:pt>
                <c:pt idx="91">
                  <c:v>0.91754629629629625</c:v>
                </c:pt>
                <c:pt idx="92">
                  <c:v>0.91778935185185195</c:v>
                </c:pt>
                <c:pt idx="93">
                  <c:v>0.91803240740740744</c:v>
                </c:pt>
                <c:pt idx="94">
                  <c:v>0.91828703703703696</c:v>
                </c:pt>
                <c:pt idx="95">
                  <c:v>0.91853009259259266</c:v>
                </c:pt>
                <c:pt idx="96">
                  <c:v>0.91877314814814814</c:v>
                </c:pt>
                <c:pt idx="97">
                  <c:v>0.91901620370370374</c:v>
                </c:pt>
                <c:pt idx="98">
                  <c:v>0.91925925925925922</c:v>
                </c:pt>
                <c:pt idx="99">
                  <c:v>0.91951388888888885</c:v>
                </c:pt>
                <c:pt idx="100">
                  <c:v>0.91975694444444445</c:v>
                </c:pt>
                <c:pt idx="101">
                  <c:v>0.91999999999999993</c:v>
                </c:pt>
                <c:pt idx="102">
                  <c:v>0.92024305555555552</c:v>
                </c:pt>
                <c:pt idx="103">
                  <c:v>0.92048611111111101</c:v>
                </c:pt>
                <c:pt idx="104">
                  <c:v>0.92072916666666671</c:v>
                </c:pt>
                <c:pt idx="105">
                  <c:v>0.92098379629629623</c:v>
                </c:pt>
                <c:pt idx="106">
                  <c:v>0.92122685185185194</c:v>
                </c:pt>
                <c:pt idx="107">
                  <c:v>0.92146990740740742</c:v>
                </c:pt>
                <c:pt idx="108">
                  <c:v>0.92171296296296301</c:v>
                </c:pt>
                <c:pt idx="109">
                  <c:v>0.92195601851851849</c:v>
                </c:pt>
                <c:pt idx="110">
                  <c:v>0.92221064814814813</c:v>
                </c:pt>
                <c:pt idx="111">
                  <c:v>0.92245370370370372</c:v>
                </c:pt>
                <c:pt idx="112">
                  <c:v>0.9226967592592592</c:v>
                </c:pt>
                <c:pt idx="113">
                  <c:v>0.9229398148148148</c:v>
                </c:pt>
                <c:pt idx="114">
                  <c:v>0.92318287037037028</c:v>
                </c:pt>
                <c:pt idx="115">
                  <c:v>0.92343750000000002</c:v>
                </c:pt>
                <c:pt idx="116">
                  <c:v>0.9236805555555555</c:v>
                </c:pt>
                <c:pt idx="117">
                  <c:v>0.92392361111111121</c:v>
                </c:pt>
                <c:pt idx="118">
                  <c:v>0.92416666666666669</c:v>
                </c:pt>
                <c:pt idx="119">
                  <c:v>0.92440972222222229</c:v>
                </c:pt>
                <c:pt idx="120">
                  <c:v>0.92466435185185192</c:v>
                </c:pt>
                <c:pt idx="121">
                  <c:v>0.9249074074074074</c:v>
                </c:pt>
                <c:pt idx="122">
                  <c:v>0.92515046296296299</c:v>
                </c:pt>
                <c:pt idx="123">
                  <c:v>0.92539351851851848</c:v>
                </c:pt>
                <c:pt idx="124">
                  <c:v>0.92563657407407407</c:v>
                </c:pt>
                <c:pt idx="125">
                  <c:v>0.92587962962962955</c:v>
                </c:pt>
                <c:pt idx="126">
                  <c:v>0.9261342592592593</c:v>
                </c:pt>
                <c:pt idx="127">
                  <c:v>0.92637731481481478</c:v>
                </c:pt>
                <c:pt idx="128">
                  <c:v>0.92662037037037026</c:v>
                </c:pt>
                <c:pt idx="129">
                  <c:v>0.92686342592592597</c:v>
                </c:pt>
                <c:pt idx="130">
                  <c:v>0.92710648148148145</c:v>
                </c:pt>
                <c:pt idx="131">
                  <c:v>0.92736111111111119</c:v>
                </c:pt>
                <c:pt idx="132">
                  <c:v>0.92760416666666667</c:v>
                </c:pt>
                <c:pt idx="133">
                  <c:v>0.92784722222222227</c:v>
                </c:pt>
                <c:pt idx="134">
                  <c:v>0.92809027777777775</c:v>
                </c:pt>
                <c:pt idx="135">
                  <c:v>0.92833333333333334</c:v>
                </c:pt>
                <c:pt idx="136">
                  <c:v>0.92858796296296298</c:v>
                </c:pt>
                <c:pt idx="137">
                  <c:v>0.92883101851851846</c:v>
                </c:pt>
                <c:pt idx="138">
                  <c:v>0.92907407407407405</c:v>
                </c:pt>
                <c:pt idx="139">
                  <c:v>0.92931712962962953</c:v>
                </c:pt>
                <c:pt idx="140">
                  <c:v>0.92956018518518524</c:v>
                </c:pt>
                <c:pt idx="141">
                  <c:v>0.92980324074074072</c:v>
                </c:pt>
                <c:pt idx="142">
                  <c:v>0.93005787037037047</c:v>
                </c:pt>
                <c:pt idx="143">
                  <c:v>0.93030092592592595</c:v>
                </c:pt>
                <c:pt idx="144">
                  <c:v>0.93054398148148154</c:v>
                </c:pt>
                <c:pt idx="145">
                  <c:v>0.93079861111111117</c:v>
                </c:pt>
                <c:pt idx="146">
                  <c:v>0.93103009259259262</c:v>
                </c:pt>
                <c:pt idx="147">
                  <c:v>0.93128472222222225</c:v>
                </c:pt>
                <c:pt idx="148">
                  <c:v>0.93152777777777773</c:v>
                </c:pt>
                <c:pt idx="149">
                  <c:v>0.93177083333333333</c:v>
                </c:pt>
                <c:pt idx="150">
                  <c:v>0.93201388888888881</c:v>
                </c:pt>
                <c:pt idx="151">
                  <c:v>0.93225694444444451</c:v>
                </c:pt>
                <c:pt idx="152">
                  <c:v>0.93251157407407403</c:v>
                </c:pt>
                <c:pt idx="153">
                  <c:v>0.93275462962962974</c:v>
                </c:pt>
                <c:pt idx="154">
                  <c:v>0.93299768518518522</c:v>
                </c:pt>
                <c:pt idx="155">
                  <c:v>0.9332407407407407</c:v>
                </c:pt>
                <c:pt idx="156">
                  <c:v>0.9334837962962963</c:v>
                </c:pt>
                <c:pt idx="157">
                  <c:v>0.93373842592592593</c:v>
                </c:pt>
                <c:pt idx="158">
                  <c:v>0.93398148148148152</c:v>
                </c:pt>
                <c:pt idx="159">
                  <c:v>0.93422453703703701</c:v>
                </c:pt>
                <c:pt idx="160">
                  <c:v>0.9344675925925926</c:v>
                </c:pt>
                <c:pt idx="161">
                  <c:v>0.93471064814814808</c:v>
                </c:pt>
                <c:pt idx="162">
                  <c:v>0.93495370370370379</c:v>
                </c:pt>
                <c:pt idx="163">
                  <c:v>0.93520833333333331</c:v>
                </c:pt>
                <c:pt idx="164">
                  <c:v>0.93545138888888879</c:v>
                </c:pt>
                <c:pt idx="165">
                  <c:v>0.9356944444444445</c:v>
                </c:pt>
                <c:pt idx="166">
                  <c:v>0.93593749999999998</c:v>
                </c:pt>
                <c:pt idx="167">
                  <c:v>0.93618055555555557</c:v>
                </c:pt>
                <c:pt idx="168">
                  <c:v>0.9364351851851852</c:v>
                </c:pt>
                <c:pt idx="169">
                  <c:v>0.9366782407407408</c:v>
                </c:pt>
                <c:pt idx="170">
                  <c:v>0.93692129629629628</c:v>
                </c:pt>
                <c:pt idx="171">
                  <c:v>0.93716435185185187</c:v>
                </c:pt>
                <c:pt idx="172">
                  <c:v>0.93740740740740736</c:v>
                </c:pt>
                <c:pt idx="173">
                  <c:v>0.93766203703703699</c:v>
                </c:pt>
                <c:pt idx="174">
                  <c:v>0.93790509259259258</c:v>
                </c:pt>
                <c:pt idx="175">
                  <c:v>0.93814814814814806</c:v>
                </c:pt>
                <c:pt idx="176">
                  <c:v>0.93839120370370377</c:v>
                </c:pt>
                <c:pt idx="177">
                  <c:v>0.93863425925925925</c:v>
                </c:pt>
                <c:pt idx="178">
                  <c:v>0.93887731481481485</c:v>
                </c:pt>
                <c:pt idx="179">
                  <c:v>0.93913194444444448</c:v>
                </c:pt>
                <c:pt idx="180">
                  <c:v>0.93937500000000007</c:v>
                </c:pt>
                <c:pt idx="181">
                  <c:v>0.93961805555555555</c:v>
                </c:pt>
                <c:pt idx="182">
                  <c:v>0.93986111111111104</c:v>
                </c:pt>
                <c:pt idx="183">
                  <c:v>0.94010416666666663</c:v>
                </c:pt>
                <c:pt idx="184">
                  <c:v>0.94035879629629626</c:v>
                </c:pt>
                <c:pt idx="185">
                  <c:v>0.94060185185185186</c:v>
                </c:pt>
                <c:pt idx="186">
                  <c:v>0.94084490740740734</c:v>
                </c:pt>
                <c:pt idx="187">
                  <c:v>0.94108796296296304</c:v>
                </c:pt>
                <c:pt idx="188">
                  <c:v>0.94133101851851853</c:v>
                </c:pt>
                <c:pt idx="189">
                  <c:v>0.94158564814814805</c:v>
                </c:pt>
                <c:pt idx="190">
                  <c:v>0.94182870370370375</c:v>
                </c:pt>
                <c:pt idx="191">
                  <c:v>0.94207175925925923</c:v>
                </c:pt>
                <c:pt idx="192">
                  <c:v>0.94231481481481483</c:v>
                </c:pt>
                <c:pt idx="193">
                  <c:v>0.94255787037037031</c:v>
                </c:pt>
                <c:pt idx="194">
                  <c:v>0.94281250000000005</c:v>
                </c:pt>
                <c:pt idx="195">
                  <c:v>0.94305555555555554</c:v>
                </c:pt>
                <c:pt idx="196">
                  <c:v>0.94329861111111113</c:v>
                </c:pt>
                <c:pt idx="197">
                  <c:v>0.94354166666666661</c:v>
                </c:pt>
                <c:pt idx="198">
                  <c:v>0.94378472222222232</c:v>
                </c:pt>
                <c:pt idx="199">
                  <c:v>0.9440277777777778</c:v>
                </c:pt>
                <c:pt idx="200">
                  <c:v>0.94428240740740732</c:v>
                </c:pt>
                <c:pt idx="201">
                  <c:v>0.94452546296296302</c:v>
                </c:pt>
                <c:pt idx="202">
                  <c:v>0.94476851851851851</c:v>
                </c:pt>
                <c:pt idx="203">
                  <c:v>0.9450115740740741</c:v>
                </c:pt>
                <c:pt idx="204">
                  <c:v>0.94525462962962958</c:v>
                </c:pt>
                <c:pt idx="205">
                  <c:v>0.94550925925925933</c:v>
                </c:pt>
                <c:pt idx="206">
                  <c:v>0.94575231481481481</c:v>
                </c:pt>
                <c:pt idx="207">
                  <c:v>0.9459953703703704</c:v>
                </c:pt>
                <c:pt idx="208">
                  <c:v>0.94623842592592589</c:v>
                </c:pt>
                <c:pt idx="209">
                  <c:v>0.94648148148148137</c:v>
                </c:pt>
                <c:pt idx="210">
                  <c:v>0.94673611111111111</c:v>
                </c:pt>
                <c:pt idx="211">
                  <c:v>0.94697916666666659</c:v>
                </c:pt>
                <c:pt idx="212">
                  <c:v>0.9472222222222223</c:v>
                </c:pt>
                <c:pt idx="213">
                  <c:v>0.94746527777777778</c:v>
                </c:pt>
                <c:pt idx="214">
                  <c:v>0.94770833333333337</c:v>
                </c:pt>
                <c:pt idx="215">
                  <c:v>0.94795138888888886</c:v>
                </c:pt>
                <c:pt idx="216">
                  <c:v>0.94820601851851849</c:v>
                </c:pt>
                <c:pt idx="217">
                  <c:v>0.94844907407407408</c:v>
                </c:pt>
                <c:pt idx="218">
                  <c:v>0.94869212962962957</c:v>
                </c:pt>
                <c:pt idx="219">
                  <c:v>0.94893518518518516</c:v>
                </c:pt>
                <c:pt idx="220">
                  <c:v>0.94917824074074064</c:v>
                </c:pt>
                <c:pt idx="221">
                  <c:v>0.94943287037037039</c:v>
                </c:pt>
                <c:pt idx="222">
                  <c:v>0.94967592592592587</c:v>
                </c:pt>
                <c:pt idx="223">
                  <c:v>0.94991898148148157</c:v>
                </c:pt>
                <c:pt idx="224">
                  <c:v>0.95016203703703705</c:v>
                </c:pt>
                <c:pt idx="225">
                  <c:v>0.95040509259259265</c:v>
                </c:pt>
                <c:pt idx="226">
                  <c:v>0.95065972222222228</c:v>
                </c:pt>
                <c:pt idx="227">
                  <c:v>0.95090277777777776</c:v>
                </c:pt>
                <c:pt idx="228">
                  <c:v>0.95114583333333336</c:v>
                </c:pt>
                <c:pt idx="229">
                  <c:v>0.95138888888888884</c:v>
                </c:pt>
                <c:pt idx="230">
                  <c:v>0.95163194444444443</c:v>
                </c:pt>
                <c:pt idx="231">
                  <c:v>0.95188657407407407</c:v>
                </c:pt>
                <c:pt idx="232">
                  <c:v>0.95212962962962966</c:v>
                </c:pt>
                <c:pt idx="233">
                  <c:v>0.95237268518518514</c:v>
                </c:pt>
                <c:pt idx="234">
                  <c:v>0.95261574074074085</c:v>
                </c:pt>
                <c:pt idx="235">
                  <c:v>0.95285879629629633</c:v>
                </c:pt>
                <c:pt idx="236">
                  <c:v>0.95310185185185192</c:v>
                </c:pt>
                <c:pt idx="237">
                  <c:v>0.95335648148148155</c:v>
                </c:pt>
                <c:pt idx="238">
                  <c:v>0.95359953703703704</c:v>
                </c:pt>
                <c:pt idx="239">
                  <c:v>0.95384259259259263</c:v>
                </c:pt>
                <c:pt idx="240">
                  <c:v>0.95409722222222226</c:v>
                </c:pt>
                <c:pt idx="241">
                  <c:v>0.95434027777777775</c:v>
                </c:pt>
                <c:pt idx="242">
                  <c:v>0.95458333333333334</c:v>
                </c:pt>
                <c:pt idx="243">
                  <c:v>0.95482638888888882</c:v>
                </c:pt>
                <c:pt idx="244">
                  <c:v>0.95508101851851857</c:v>
                </c:pt>
                <c:pt idx="245">
                  <c:v>0.9553124999999999</c:v>
                </c:pt>
                <c:pt idx="246">
                  <c:v>0.95556712962962964</c:v>
                </c:pt>
                <c:pt idx="247">
                  <c:v>0.95581018518518512</c:v>
                </c:pt>
                <c:pt idx="248">
                  <c:v>0.95605324074074083</c:v>
                </c:pt>
                <c:pt idx="249">
                  <c:v>0.95629629629629631</c:v>
                </c:pt>
                <c:pt idx="250">
                  <c:v>0.9565393518518519</c:v>
                </c:pt>
                <c:pt idx="251">
                  <c:v>0.95678240740740739</c:v>
                </c:pt>
                <c:pt idx="252">
                  <c:v>0.95703703703703702</c:v>
                </c:pt>
                <c:pt idx="253">
                  <c:v>0.95728009259259261</c:v>
                </c:pt>
                <c:pt idx="254">
                  <c:v>0.9575231481481481</c:v>
                </c:pt>
                <c:pt idx="255">
                  <c:v>0.95776620370370369</c:v>
                </c:pt>
                <c:pt idx="256">
                  <c:v>0.95800925925925917</c:v>
                </c:pt>
                <c:pt idx="257">
                  <c:v>0.95825231481481488</c:v>
                </c:pt>
                <c:pt idx="258">
                  <c:v>0.9585069444444444</c:v>
                </c:pt>
                <c:pt idx="259">
                  <c:v>0.9587500000000001</c:v>
                </c:pt>
                <c:pt idx="260">
                  <c:v>0.95899305555555558</c:v>
                </c:pt>
                <c:pt idx="261">
                  <c:v>0.95923611111111118</c:v>
                </c:pt>
                <c:pt idx="262">
                  <c:v>0.95947916666666666</c:v>
                </c:pt>
                <c:pt idx="263">
                  <c:v>0.95973379629629629</c:v>
                </c:pt>
                <c:pt idx="264">
                  <c:v>0.95997685185185189</c:v>
                </c:pt>
                <c:pt idx="265">
                  <c:v>0.96021990740740737</c:v>
                </c:pt>
                <c:pt idx="266">
                  <c:v>0.96046296296296296</c:v>
                </c:pt>
                <c:pt idx="267">
                  <c:v>0.96070601851851845</c:v>
                </c:pt>
                <c:pt idx="268">
                  <c:v>0.96096064814814808</c:v>
                </c:pt>
                <c:pt idx="269">
                  <c:v>0.96120370370370367</c:v>
                </c:pt>
                <c:pt idx="270">
                  <c:v>0.96144675925925915</c:v>
                </c:pt>
                <c:pt idx="271">
                  <c:v>0.96168981481481486</c:v>
                </c:pt>
                <c:pt idx="272">
                  <c:v>0.96193287037037034</c:v>
                </c:pt>
                <c:pt idx="273">
                  <c:v>0.96217592592592593</c:v>
                </c:pt>
                <c:pt idx="274">
                  <c:v>0.96243055555555557</c:v>
                </c:pt>
                <c:pt idx="275">
                  <c:v>0.96267361111111116</c:v>
                </c:pt>
                <c:pt idx="276">
                  <c:v>0.96291666666666664</c:v>
                </c:pt>
                <c:pt idx="277">
                  <c:v>0.96315972222222224</c:v>
                </c:pt>
                <c:pt idx="278">
                  <c:v>0.96340277777777772</c:v>
                </c:pt>
                <c:pt idx="279">
                  <c:v>0.96365740740740735</c:v>
                </c:pt>
                <c:pt idx="280">
                  <c:v>0.96390046296296295</c:v>
                </c:pt>
                <c:pt idx="281">
                  <c:v>0.96414351851851843</c:v>
                </c:pt>
                <c:pt idx="282">
                  <c:v>0.96438657407407413</c:v>
                </c:pt>
                <c:pt idx="283">
                  <c:v>0.96462962962962961</c:v>
                </c:pt>
                <c:pt idx="284">
                  <c:v>0.96488425925925936</c:v>
                </c:pt>
                <c:pt idx="285">
                  <c:v>0.96512731481481484</c:v>
                </c:pt>
                <c:pt idx="286">
                  <c:v>0.96537037037037043</c:v>
                </c:pt>
                <c:pt idx="287">
                  <c:v>0.96561342592592592</c:v>
                </c:pt>
                <c:pt idx="288">
                  <c:v>0.96585648148148151</c:v>
                </c:pt>
                <c:pt idx="289">
                  <c:v>0.96611111111111114</c:v>
                </c:pt>
                <c:pt idx="290">
                  <c:v>0.96635416666666663</c:v>
                </c:pt>
                <c:pt idx="291">
                  <c:v>0.96659722222222222</c:v>
                </c:pt>
                <c:pt idx="292">
                  <c:v>0.9668402777777777</c:v>
                </c:pt>
                <c:pt idx="293">
                  <c:v>0.96708333333333341</c:v>
                </c:pt>
                <c:pt idx="294">
                  <c:v>0.96732638888888889</c:v>
                </c:pt>
                <c:pt idx="295">
                  <c:v>0.96758101851851841</c:v>
                </c:pt>
                <c:pt idx="296">
                  <c:v>0.96782407407407411</c:v>
                </c:pt>
                <c:pt idx="297">
                  <c:v>0.9680671296296296</c:v>
                </c:pt>
                <c:pt idx="298">
                  <c:v>0.96831018518518519</c:v>
                </c:pt>
                <c:pt idx="299">
                  <c:v>0.96855324074074067</c:v>
                </c:pt>
                <c:pt idx="300">
                  <c:v>0.96880787037037042</c:v>
                </c:pt>
                <c:pt idx="301">
                  <c:v>0.9690509259259259</c:v>
                </c:pt>
                <c:pt idx="302">
                  <c:v>0.96929398148148149</c:v>
                </c:pt>
                <c:pt idx="303">
                  <c:v>0.96953703703703698</c:v>
                </c:pt>
                <c:pt idx="304">
                  <c:v>0.96978009259259268</c:v>
                </c:pt>
                <c:pt idx="305">
                  <c:v>0.9700347222222222</c:v>
                </c:pt>
                <c:pt idx="306">
                  <c:v>0.97027777777777768</c:v>
                </c:pt>
                <c:pt idx="307">
                  <c:v>0.97052083333333339</c:v>
                </c:pt>
                <c:pt idx="308">
                  <c:v>0.97076388888888887</c:v>
                </c:pt>
                <c:pt idx="309">
                  <c:v>0.97100694444444446</c:v>
                </c:pt>
                <c:pt idx="310">
                  <c:v>0.9712615740740741</c:v>
                </c:pt>
                <c:pt idx="311">
                  <c:v>0.97150462962962969</c:v>
                </c:pt>
                <c:pt idx="312">
                  <c:v>0.97174768518518517</c:v>
                </c:pt>
                <c:pt idx="313">
                  <c:v>0.97199074074074077</c:v>
                </c:pt>
                <c:pt idx="314">
                  <c:v>0.97223379629629625</c:v>
                </c:pt>
                <c:pt idx="315">
                  <c:v>0.97247685185185195</c:v>
                </c:pt>
                <c:pt idx="316">
                  <c:v>0.97273148148148147</c:v>
                </c:pt>
                <c:pt idx="317">
                  <c:v>0.97297453703703696</c:v>
                </c:pt>
                <c:pt idx="318">
                  <c:v>0.97321759259259266</c:v>
                </c:pt>
                <c:pt idx="319">
                  <c:v>0.97346064814814814</c:v>
                </c:pt>
                <c:pt idx="320">
                  <c:v>0.97370370370370374</c:v>
                </c:pt>
                <c:pt idx="321">
                  <c:v>0.97395833333333337</c:v>
                </c:pt>
                <c:pt idx="322">
                  <c:v>0.97420138888888896</c:v>
                </c:pt>
                <c:pt idx="323">
                  <c:v>0.97444444444444445</c:v>
                </c:pt>
                <c:pt idx="324">
                  <c:v>0.97468749999999993</c:v>
                </c:pt>
                <c:pt idx="325">
                  <c:v>0.97493055555555552</c:v>
                </c:pt>
                <c:pt idx="326">
                  <c:v>0.97518518518518515</c:v>
                </c:pt>
                <c:pt idx="327">
                  <c:v>0.97542824074074075</c:v>
                </c:pt>
                <c:pt idx="328">
                  <c:v>0.97567129629629623</c:v>
                </c:pt>
                <c:pt idx="329">
                  <c:v>0.97591435185185194</c:v>
                </c:pt>
                <c:pt idx="330">
                  <c:v>0.97615740740740742</c:v>
                </c:pt>
                <c:pt idx="331">
                  <c:v>0.97640046296296301</c:v>
                </c:pt>
                <c:pt idx="332">
                  <c:v>0.97665509259259264</c:v>
                </c:pt>
                <c:pt idx="333">
                  <c:v>0.97689814814814813</c:v>
                </c:pt>
                <c:pt idx="334">
                  <c:v>0.97714120370370372</c:v>
                </c:pt>
                <c:pt idx="335">
                  <c:v>0.9773842592592592</c:v>
                </c:pt>
                <c:pt idx="336">
                  <c:v>0.9776273148148148</c:v>
                </c:pt>
                <c:pt idx="337">
                  <c:v>0.97788194444444443</c:v>
                </c:pt>
                <c:pt idx="338">
                  <c:v>0.97812500000000002</c:v>
                </c:pt>
                <c:pt idx="339">
                  <c:v>0.9783680555555555</c:v>
                </c:pt>
                <c:pt idx="340">
                  <c:v>0.97861111111111121</c:v>
                </c:pt>
                <c:pt idx="341">
                  <c:v>0.97885416666666669</c:v>
                </c:pt>
                <c:pt idx="342">
                  <c:v>0.97910879629629621</c:v>
                </c:pt>
                <c:pt idx="343">
                  <c:v>0.97935185185185192</c:v>
                </c:pt>
                <c:pt idx="344">
                  <c:v>0.9795949074074074</c:v>
                </c:pt>
                <c:pt idx="345">
                  <c:v>0.97983796296296299</c:v>
                </c:pt>
                <c:pt idx="346">
                  <c:v>0.98008101851851848</c:v>
                </c:pt>
                <c:pt idx="347">
                  <c:v>0.98033564814814822</c:v>
                </c:pt>
                <c:pt idx="348">
                  <c:v>0.9805787037037037</c:v>
                </c:pt>
                <c:pt idx="349">
                  <c:v>0.9808217592592593</c:v>
                </c:pt>
                <c:pt idx="350">
                  <c:v>0.98106481481481478</c:v>
                </c:pt>
                <c:pt idx="351">
                  <c:v>0.98130787037037026</c:v>
                </c:pt>
                <c:pt idx="352">
                  <c:v>0.98155092592592597</c:v>
                </c:pt>
                <c:pt idx="353">
                  <c:v>0.98180555555555549</c:v>
                </c:pt>
                <c:pt idx="354">
                  <c:v>0.98204861111111119</c:v>
                </c:pt>
                <c:pt idx="355">
                  <c:v>0.98229166666666667</c:v>
                </c:pt>
                <c:pt idx="356">
                  <c:v>0.98253472222222227</c:v>
                </c:pt>
                <c:pt idx="357">
                  <c:v>0.98277777777777775</c:v>
                </c:pt>
                <c:pt idx="358">
                  <c:v>0.98303240740740738</c:v>
                </c:pt>
                <c:pt idx="359">
                  <c:v>0.98327546296296298</c:v>
                </c:pt>
                <c:pt idx="360">
                  <c:v>0.98351851851851846</c:v>
                </c:pt>
                <c:pt idx="361">
                  <c:v>0.98376157407407405</c:v>
                </c:pt>
                <c:pt idx="362">
                  <c:v>0.98400462962962953</c:v>
                </c:pt>
                <c:pt idx="363">
                  <c:v>0.98425925925925928</c:v>
                </c:pt>
                <c:pt idx="364">
                  <c:v>0.98450231481481476</c:v>
                </c:pt>
                <c:pt idx="365">
                  <c:v>0.98474537037037047</c:v>
                </c:pt>
                <c:pt idx="366">
                  <c:v>0.98498842592592595</c:v>
                </c:pt>
                <c:pt idx="367">
                  <c:v>0.98523148148148154</c:v>
                </c:pt>
                <c:pt idx="368">
                  <c:v>0.98547453703703702</c:v>
                </c:pt>
                <c:pt idx="369">
                  <c:v>0.98572916666666666</c:v>
                </c:pt>
                <c:pt idx="370">
                  <c:v>0.98597222222222225</c:v>
                </c:pt>
                <c:pt idx="371">
                  <c:v>0.98621527777777773</c:v>
                </c:pt>
                <c:pt idx="372">
                  <c:v>0.98645833333333333</c:v>
                </c:pt>
                <c:pt idx="373">
                  <c:v>0.98670138888888881</c:v>
                </c:pt>
                <c:pt idx="374">
                  <c:v>0.98695601851851855</c:v>
                </c:pt>
                <c:pt idx="375">
                  <c:v>0.98719907407407403</c:v>
                </c:pt>
                <c:pt idx="376">
                  <c:v>0.98744212962962974</c:v>
                </c:pt>
                <c:pt idx="377">
                  <c:v>0.98768518518518522</c:v>
                </c:pt>
                <c:pt idx="378">
                  <c:v>0.9879282407407407</c:v>
                </c:pt>
                <c:pt idx="379">
                  <c:v>0.98818287037037045</c:v>
                </c:pt>
                <c:pt idx="380">
                  <c:v>0.98842592592592593</c:v>
                </c:pt>
                <c:pt idx="381">
                  <c:v>0.98866898148148152</c:v>
                </c:pt>
                <c:pt idx="382">
                  <c:v>0.98891203703703701</c:v>
                </c:pt>
                <c:pt idx="383">
                  <c:v>0.9891550925925926</c:v>
                </c:pt>
                <c:pt idx="384">
                  <c:v>0.98940972222222223</c:v>
                </c:pt>
                <c:pt idx="385">
                  <c:v>0.98965277777777771</c:v>
                </c:pt>
                <c:pt idx="386">
                  <c:v>0.98989583333333331</c:v>
                </c:pt>
                <c:pt idx="387">
                  <c:v>0.99013888888888879</c:v>
                </c:pt>
                <c:pt idx="388">
                  <c:v>0.9903819444444445</c:v>
                </c:pt>
                <c:pt idx="389">
                  <c:v>0.99062499999999998</c:v>
                </c:pt>
                <c:pt idx="390">
                  <c:v>0.99087962962962972</c:v>
                </c:pt>
                <c:pt idx="391">
                  <c:v>0.9911226851851852</c:v>
                </c:pt>
                <c:pt idx="392">
                  <c:v>0.9913657407407408</c:v>
                </c:pt>
                <c:pt idx="393">
                  <c:v>0.99160879629629628</c:v>
                </c:pt>
                <c:pt idx="394">
                  <c:v>0.99185185185185187</c:v>
                </c:pt>
                <c:pt idx="395">
                  <c:v>0.99210648148148151</c:v>
                </c:pt>
                <c:pt idx="396">
                  <c:v>0.99234953703703699</c:v>
                </c:pt>
                <c:pt idx="397">
                  <c:v>0.99259259259259258</c:v>
                </c:pt>
                <c:pt idx="398">
                  <c:v>0.99283564814814806</c:v>
                </c:pt>
                <c:pt idx="399">
                  <c:v>0.99307870370370377</c:v>
                </c:pt>
                <c:pt idx="400">
                  <c:v>0.99333333333333329</c:v>
                </c:pt>
                <c:pt idx="401">
                  <c:v>0.99357638888888899</c:v>
                </c:pt>
                <c:pt idx="402">
                  <c:v>0.99381944444444448</c:v>
                </c:pt>
                <c:pt idx="403">
                  <c:v>0.99406250000000007</c:v>
                </c:pt>
                <c:pt idx="404">
                  <c:v>0.99430555555555555</c:v>
                </c:pt>
                <c:pt idx="405">
                  <c:v>0.99454861111111104</c:v>
                </c:pt>
                <c:pt idx="406">
                  <c:v>0.99480324074074078</c:v>
                </c:pt>
                <c:pt idx="407">
                  <c:v>0.99504629629629626</c:v>
                </c:pt>
                <c:pt idx="408">
                  <c:v>0.99528935185185186</c:v>
                </c:pt>
                <c:pt idx="409">
                  <c:v>0.99553240740740734</c:v>
                </c:pt>
                <c:pt idx="410">
                  <c:v>0.99577546296296304</c:v>
                </c:pt>
                <c:pt idx="411">
                  <c:v>0.99603009259259256</c:v>
                </c:pt>
                <c:pt idx="412">
                  <c:v>0.99627314814814805</c:v>
                </c:pt>
                <c:pt idx="413">
                  <c:v>0.99651620370370375</c:v>
                </c:pt>
                <c:pt idx="414">
                  <c:v>0.99675925925925923</c:v>
                </c:pt>
                <c:pt idx="415">
                  <c:v>0.99701388888888898</c:v>
                </c:pt>
                <c:pt idx="416">
                  <c:v>0.99725694444444446</c:v>
                </c:pt>
                <c:pt idx="417">
                  <c:v>0.99750000000000005</c:v>
                </c:pt>
                <c:pt idx="418">
                  <c:v>0.99774305555555554</c:v>
                </c:pt>
                <c:pt idx="419">
                  <c:v>0.99798611111111113</c:v>
                </c:pt>
                <c:pt idx="420">
                  <c:v>0.99822916666666661</c:v>
                </c:pt>
                <c:pt idx="421">
                  <c:v>0.99848379629629624</c:v>
                </c:pt>
                <c:pt idx="422">
                  <c:v>0.99872685185185184</c:v>
                </c:pt>
                <c:pt idx="423">
                  <c:v>0.99896990740740732</c:v>
                </c:pt>
                <c:pt idx="424">
                  <c:v>0.99921296296296302</c:v>
                </c:pt>
                <c:pt idx="425">
                  <c:v>0.99945601851851851</c:v>
                </c:pt>
                <c:pt idx="426">
                  <c:v>0.9996990740740741</c:v>
                </c:pt>
                <c:pt idx="427">
                  <c:v>0.99995370370370373</c:v>
                </c:pt>
                <c:pt idx="428">
                  <c:v>1.9675925925925926E-4</c:v>
                </c:pt>
                <c:pt idx="429">
                  <c:v>4.3981481481481481E-4</c:v>
                </c:pt>
                <c:pt idx="430">
                  <c:v>6.8287037037037025E-4</c:v>
                </c:pt>
                <c:pt idx="431">
                  <c:v>9.2592592592592585E-4</c:v>
                </c:pt>
                <c:pt idx="432">
                  <c:v>1.1805555555555556E-3</c:v>
                </c:pt>
                <c:pt idx="433">
                  <c:v>1.423611111111111E-3</c:v>
                </c:pt>
                <c:pt idx="434">
                  <c:v>1.6666666666666668E-3</c:v>
                </c:pt>
                <c:pt idx="435">
                  <c:v>1.9097222222222222E-3</c:v>
                </c:pt>
                <c:pt idx="436">
                  <c:v>2.1527777777777778E-3</c:v>
                </c:pt>
                <c:pt idx="437">
                  <c:v>2.4074074074074076E-3</c:v>
                </c:pt>
                <c:pt idx="438">
                  <c:v>2.6504629629629625E-3</c:v>
                </c:pt>
                <c:pt idx="439">
                  <c:v>2.8935185185185188E-3</c:v>
                </c:pt>
                <c:pt idx="440">
                  <c:v>3.1365740740740742E-3</c:v>
                </c:pt>
                <c:pt idx="441">
                  <c:v>3.37962962962963E-3</c:v>
                </c:pt>
                <c:pt idx="442">
                  <c:v>3.6226851851851854E-3</c:v>
                </c:pt>
                <c:pt idx="443">
                  <c:v>3.8773148148148143E-3</c:v>
                </c:pt>
                <c:pt idx="444">
                  <c:v>4.1203703703703706E-3</c:v>
                </c:pt>
                <c:pt idx="445">
                  <c:v>4.363425925925926E-3</c:v>
                </c:pt>
                <c:pt idx="446">
                  <c:v>4.6064814814814814E-3</c:v>
                </c:pt>
                <c:pt idx="447">
                  <c:v>4.8495370370370368E-3</c:v>
                </c:pt>
                <c:pt idx="448">
                  <c:v>5.1041666666666666E-3</c:v>
                </c:pt>
                <c:pt idx="449">
                  <c:v>5.347222222222222E-3</c:v>
                </c:pt>
                <c:pt idx="450">
                  <c:v>5.5902777777777782E-3</c:v>
                </c:pt>
                <c:pt idx="451">
                  <c:v>5.8333333333333336E-3</c:v>
                </c:pt>
                <c:pt idx="452">
                  <c:v>6.076388888888889E-3</c:v>
                </c:pt>
                <c:pt idx="453">
                  <c:v>6.3310185185185197E-3</c:v>
                </c:pt>
                <c:pt idx="454">
                  <c:v>6.5740740740740733E-3</c:v>
                </c:pt>
                <c:pt idx="455">
                  <c:v>6.8171296296296287E-3</c:v>
                </c:pt>
                <c:pt idx="456">
                  <c:v>7.0601851851851841E-3</c:v>
                </c:pt>
                <c:pt idx="457">
                  <c:v>7.3148148148148148E-3</c:v>
                </c:pt>
                <c:pt idx="458">
                  <c:v>7.5578703703703702E-3</c:v>
                </c:pt>
                <c:pt idx="459">
                  <c:v>7.8009259259259256E-3</c:v>
                </c:pt>
                <c:pt idx="460">
                  <c:v>8.0439814814814818E-3</c:v>
                </c:pt>
                <c:pt idx="461">
                  <c:v>8.2870370370370372E-3</c:v>
                </c:pt>
                <c:pt idx="462">
                  <c:v>8.5300925925925926E-3</c:v>
                </c:pt>
                <c:pt idx="463">
                  <c:v>8.773148148148148E-3</c:v>
                </c:pt>
                <c:pt idx="464">
                  <c:v>9.0277777777777787E-3</c:v>
                </c:pt>
                <c:pt idx="465">
                  <c:v>9.2708333333333341E-3</c:v>
                </c:pt>
                <c:pt idx="466">
                  <c:v>9.5138888888888894E-3</c:v>
                </c:pt>
                <c:pt idx="467">
                  <c:v>9.7569444444444448E-3</c:v>
                </c:pt>
                <c:pt idx="468">
                  <c:v>0.01</c:v>
                </c:pt>
                <c:pt idx="469">
                  <c:v>1.0254629629629629E-2</c:v>
                </c:pt>
                <c:pt idx="470">
                  <c:v>1.0497685185185186E-2</c:v>
                </c:pt>
                <c:pt idx="471">
                  <c:v>1.074074074074074E-2</c:v>
                </c:pt>
                <c:pt idx="472">
                  <c:v>1.0983796296296297E-2</c:v>
                </c:pt>
                <c:pt idx="473">
                  <c:v>1.1226851851851854E-2</c:v>
                </c:pt>
                <c:pt idx="474">
                  <c:v>1.1481481481481483E-2</c:v>
                </c:pt>
                <c:pt idx="475">
                  <c:v>1.1724537037037035E-2</c:v>
                </c:pt>
                <c:pt idx="476">
                  <c:v>1.1967592592592592E-2</c:v>
                </c:pt>
                <c:pt idx="477">
                  <c:v>1.2210648148148146E-2</c:v>
                </c:pt>
                <c:pt idx="478">
                  <c:v>1.2465277777777777E-2</c:v>
                </c:pt>
                <c:pt idx="479">
                  <c:v>1.2708333333333334E-2</c:v>
                </c:pt>
                <c:pt idx="480">
                  <c:v>1.2951388888888887E-2</c:v>
                </c:pt>
                <c:pt idx="481">
                  <c:v>1.3194444444444444E-2</c:v>
                </c:pt>
                <c:pt idx="482">
                  <c:v>1.3449074074074073E-2</c:v>
                </c:pt>
                <c:pt idx="483">
                  <c:v>1.3680555555555555E-2</c:v>
                </c:pt>
                <c:pt idx="484">
                  <c:v>1.3935185185185184E-2</c:v>
                </c:pt>
                <c:pt idx="485">
                  <c:v>1.4178240740740741E-2</c:v>
                </c:pt>
                <c:pt idx="486">
                  <c:v>1.4421296296296295E-2</c:v>
                </c:pt>
                <c:pt idx="487">
                  <c:v>1.4664351851851852E-2</c:v>
                </c:pt>
                <c:pt idx="488">
                  <c:v>1.4907407407407406E-2</c:v>
                </c:pt>
                <c:pt idx="489">
                  <c:v>1.5150462962962963E-2</c:v>
                </c:pt>
                <c:pt idx="490">
                  <c:v>1.5405092592592593E-2</c:v>
                </c:pt>
                <c:pt idx="491">
                  <c:v>1.5648148148148151E-2</c:v>
                </c:pt>
                <c:pt idx="492">
                  <c:v>1.5891203703703703E-2</c:v>
                </c:pt>
                <c:pt idx="493">
                  <c:v>1.6134259259259261E-2</c:v>
                </c:pt>
                <c:pt idx="494">
                  <c:v>1.6377314814814813E-2</c:v>
                </c:pt>
                <c:pt idx="495">
                  <c:v>1.6631944444444446E-2</c:v>
                </c:pt>
                <c:pt idx="496">
                  <c:v>1.6875000000000001E-2</c:v>
                </c:pt>
                <c:pt idx="497">
                  <c:v>1.7118055555555556E-2</c:v>
                </c:pt>
                <c:pt idx="498">
                  <c:v>1.7361111111111112E-2</c:v>
                </c:pt>
                <c:pt idx="499">
                  <c:v>1.7604166666666667E-2</c:v>
                </c:pt>
                <c:pt idx="500">
                  <c:v>1.7858796296296296E-2</c:v>
                </c:pt>
                <c:pt idx="501">
                  <c:v>1.8101851851851852E-2</c:v>
                </c:pt>
                <c:pt idx="502">
                  <c:v>1.834490740740741E-2</c:v>
                </c:pt>
                <c:pt idx="503">
                  <c:v>1.8587962962962962E-2</c:v>
                </c:pt>
                <c:pt idx="504">
                  <c:v>1.8831018518518518E-2</c:v>
                </c:pt>
                <c:pt idx="505">
                  <c:v>1.9074074074074073E-2</c:v>
                </c:pt>
                <c:pt idx="506">
                  <c:v>1.9328703703703702E-2</c:v>
                </c:pt>
                <c:pt idx="507">
                  <c:v>1.9571759259259257E-2</c:v>
                </c:pt>
                <c:pt idx="508">
                  <c:v>1.9814814814814816E-2</c:v>
                </c:pt>
                <c:pt idx="509">
                  <c:v>2.0057870370370368E-2</c:v>
                </c:pt>
                <c:pt idx="510">
                  <c:v>2.0300925925925927E-2</c:v>
                </c:pt>
                <c:pt idx="511">
                  <c:v>2.0555555555555556E-2</c:v>
                </c:pt>
                <c:pt idx="512">
                  <c:v>2.0798611111111111E-2</c:v>
                </c:pt>
                <c:pt idx="513">
                  <c:v>2.1041666666666667E-2</c:v>
                </c:pt>
                <c:pt idx="514">
                  <c:v>2.1284722222222222E-2</c:v>
                </c:pt>
                <c:pt idx="515">
                  <c:v>2.1527777777777781E-2</c:v>
                </c:pt>
                <c:pt idx="516">
                  <c:v>2.1782407407407407E-2</c:v>
                </c:pt>
                <c:pt idx="517">
                  <c:v>2.2025462962962958E-2</c:v>
                </c:pt>
                <c:pt idx="518">
                  <c:v>2.2268518518518521E-2</c:v>
                </c:pt>
                <c:pt idx="519">
                  <c:v>2.2511574074074073E-2</c:v>
                </c:pt>
                <c:pt idx="520">
                  <c:v>2.2754629629629628E-2</c:v>
                </c:pt>
                <c:pt idx="521">
                  <c:v>2.2997685185185187E-2</c:v>
                </c:pt>
                <c:pt idx="522">
                  <c:v>2.3252314814814812E-2</c:v>
                </c:pt>
                <c:pt idx="523">
                  <c:v>2.3495370370370371E-2</c:v>
                </c:pt>
                <c:pt idx="524">
                  <c:v>2.3738425925925923E-2</c:v>
                </c:pt>
                <c:pt idx="525">
                  <c:v>2.3981481481481479E-2</c:v>
                </c:pt>
                <c:pt idx="526">
                  <c:v>2.4224537037037034E-2</c:v>
                </c:pt>
                <c:pt idx="527">
                  <c:v>2.4479166666666666E-2</c:v>
                </c:pt>
                <c:pt idx="528">
                  <c:v>2.4722222222222225E-2</c:v>
                </c:pt>
                <c:pt idx="529">
                  <c:v>2.4965277777777781E-2</c:v>
                </c:pt>
                <c:pt idx="530">
                  <c:v>2.5208333333333333E-2</c:v>
                </c:pt>
                <c:pt idx="531">
                  <c:v>2.5451388888888888E-2</c:v>
                </c:pt>
                <c:pt idx="532">
                  <c:v>2.5706018518518517E-2</c:v>
                </c:pt>
                <c:pt idx="533">
                  <c:v>2.5949074074074072E-2</c:v>
                </c:pt>
                <c:pt idx="534">
                  <c:v>2.6192129629629631E-2</c:v>
                </c:pt>
                <c:pt idx="535">
                  <c:v>2.6435185185185187E-2</c:v>
                </c:pt>
                <c:pt idx="536">
                  <c:v>2.6678240740740738E-2</c:v>
                </c:pt>
                <c:pt idx="537">
                  <c:v>2.6932870370370371E-2</c:v>
                </c:pt>
                <c:pt idx="538">
                  <c:v>2.7175925925925926E-2</c:v>
                </c:pt>
                <c:pt idx="539">
                  <c:v>2.7418981481481485E-2</c:v>
                </c:pt>
                <c:pt idx="540">
                  <c:v>2.7662037037037041E-2</c:v>
                </c:pt>
                <c:pt idx="541">
                  <c:v>2.7916666666666669E-2</c:v>
                </c:pt>
                <c:pt idx="542">
                  <c:v>2.8159722222222221E-2</c:v>
                </c:pt>
                <c:pt idx="543">
                  <c:v>2.8402777777777777E-2</c:v>
                </c:pt>
                <c:pt idx="544">
                  <c:v>2.8657407407407406E-2</c:v>
                </c:pt>
                <c:pt idx="545">
                  <c:v>2.8900462962962961E-2</c:v>
                </c:pt>
                <c:pt idx="546">
                  <c:v>2.9143518518518517E-2</c:v>
                </c:pt>
                <c:pt idx="547">
                  <c:v>2.9386574074074075E-2</c:v>
                </c:pt>
                <c:pt idx="548">
                  <c:v>2.9629629629629627E-2</c:v>
                </c:pt>
                <c:pt idx="549">
                  <c:v>2.9872685185185183E-2</c:v>
                </c:pt>
                <c:pt idx="550">
                  <c:v>3.0115740740740738E-2</c:v>
                </c:pt>
                <c:pt idx="551">
                  <c:v>3.0358796296296297E-2</c:v>
                </c:pt>
                <c:pt idx="552">
                  <c:v>3.0601851851851852E-2</c:v>
                </c:pt>
                <c:pt idx="553">
                  <c:v>3.0856481481481481E-2</c:v>
                </c:pt>
                <c:pt idx="554">
                  <c:v>3.1099537037037037E-2</c:v>
                </c:pt>
                <c:pt idx="555">
                  <c:v>3.1342592592592596E-2</c:v>
                </c:pt>
                <c:pt idx="556">
                  <c:v>3.1585648148148147E-2</c:v>
                </c:pt>
                <c:pt idx="557">
                  <c:v>3.1828703703703706E-2</c:v>
                </c:pt>
                <c:pt idx="558">
                  <c:v>3.2083333333333332E-2</c:v>
                </c:pt>
                <c:pt idx="559">
                  <c:v>3.2326388888888884E-2</c:v>
                </c:pt>
                <c:pt idx="560">
                  <c:v>3.2569444444444443E-2</c:v>
                </c:pt>
                <c:pt idx="561">
                  <c:v>3.2812500000000001E-2</c:v>
                </c:pt>
                <c:pt idx="562">
                  <c:v>3.3055555555555553E-2</c:v>
                </c:pt>
                <c:pt idx="563">
                  <c:v>3.3310185185185186E-2</c:v>
                </c:pt>
                <c:pt idx="564">
                  <c:v>3.3553240740740745E-2</c:v>
                </c:pt>
                <c:pt idx="565">
                  <c:v>3.3796296296296297E-2</c:v>
                </c:pt>
                <c:pt idx="566">
                  <c:v>3.4050925925925922E-2</c:v>
                </c:pt>
                <c:pt idx="567">
                  <c:v>3.4293981481481481E-2</c:v>
                </c:pt>
                <c:pt idx="568">
                  <c:v>3.453703703703704E-2</c:v>
                </c:pt>
                <c:pt idx="569">
                  <c:v>3.4780092592592592E-2</c:v>
                </c:pt>
                <c:pt idx="570">
                  <c:v>3.5023148148148144E-2</c:v>
                </c:pt>
                <c:pt idx="571">
                  <c:v>3.5266203703703702E-2</c:v>
                </c:pt>
                <c:pt idx="572">
                  <c:v>3.5509259259259261E-2</c:v>
                </c:pt>
                <c:pt idx="573">
                  <c:v>3.5752314814814813E-2</c:v>
                </c:pt>
                <c:pt idx="574">
                  <c:v>3.6006944444444446E-2</c:v>
                </c:pt>
                <c:pt idx="575">
                  <c:v>3.6249999999999998E-2</c:v>
                </c:pt>
                <c:pt idx="576">
                  <c:v>3.6493055555555549E-2</c:v>
                </c:pt>
                <c:pt idx="577">
                  <c:v>3.6736111111111108E-2</c:v>
                </c:pt>
                <c:pt idx="578">
                  <c:v>3.6979166666666667E-2</c:v>
                </c:pt>
                <c:pt idx="579">
                  <c:v>3.72337962962963E-2</c:v>
                </c:pt>
                <c:pt idx="580">
                  <c:v>3.7476851851851851E-2</c:v>
                </c:pt>
                <c:pt idx="581">
                  <c:v>3.771990740740741E-2</c:v>
                </c:pt>
                <c:pt idx="582">
                  <c:v>3.7974537037037036E-2</c:v>
                </c:pt>
                <c:pt idx="583">
                  <c:v>3.8217592592592588E-2</c:v>
                </c:pt>
                <c:pt idx="584">
                  <c:v>3.8460648148148147E-2</c:v>
                </c:pt>
                <c:pt idx="585">
                  <c:v>3.8703703703703705E-2</c:v>
                </c:pt>
                <c:pt idx="586">
                  <c:v>3.8946759259259257E-2</c:v>
                </c:pt>
                <c:pt idx="587">
                  <c:v>3.9189814814814809E-2</c:v>
                </c:pt>
                <c:pt idx="588">
                  <c:v>3.9444444444444442E-2</c:v>
                </c:pt>
                <c:pt idx="589">
                  <c:v>3.9687500000000001E-2</c:v>
                </c:pt>
                <c:pt idx="590">
                  <c:v>3.9930555555555559E-2</c:v>
                </c:pt>
                <c:pt idx="591">
                  <c:v>4.0173611111111111E-2</c:v>
                </c:pt>
                <c:pt idx="592">
                  <c:v>4.041666666666667E-2</c:v>
                </c:pt>
                <c:pt idx="593">
                  <c:v>4.0659722222222222E-2</c:v>
                </c:pt>
                <c:pt idx="594">
                  <c:v>4.0902777777777781E-2</c:v>
                </c:pt>
                <c:pt idx="595">
                  <c:v>4.1157407407407406E-2</c:v>
                </c:pt>
                <c:pt idx="596">
                  <c:v>4.1400462962962965E-2</c:v>
                </c:pt>
                <c:pt idx="597">
                  <c:v>4.1643518518518517E-2</c:v>
                </c:pt>
                <c:pt idx="598">
                  <c:v>4.1886574074074069E-2</c:v>
                </c:pt>
                <c:pt idx="599">
                  <c:v>4.2141203703703702E-2</c:v>
                </c:pt>
                <c:pt idx="600">
                  <c:v>4.238425925925926E-2</c:v>
                </c:pt>
                <c:pt idx="601">
                  <c:v>4.2627314814814819E-2</c:v>
                </c:pt>
                <c:pt idx="602">
                  <c:v>4.2870370370370371E-2</c:v>
                </c:pt>
                <c:pt idx="603">
                  <c:v>4.311342592592593E-2</c:v>
                </c:pt>
                <c:pt idx="604">
                  <c:v>4.3368055555555556E-2</c:v>
                </c:pt>
                <c:pt idx="605">
                  <c:v>4.3611111111111107E-2</c:v>
                </c:pt>
                <c:pt idx="606">
                  <c:v>4.3854166666666666E-2</c:v>
                </c:pt>
                <c:pt idx="607">
                  <c:v>4.4097222222222225E-2</c:v>
                </c:pt>
                <c:pt idx="608">
                  <c:v>4.4340277777777777E-2</c:v>
                </c:pt>
                <c:pt idx="609">
                  <c:v>4.4583333333333336E-2</c:v>
                </c:pt>
                <c:pt idx="610">
                  <c:v>4.4826388888888895E-2</c:v>
                </c:pt>
                <c:pt idx="611">
                  <c:v>4.5081018518518513E-2</c:v>
                </c:pt>
                <c:pt idx="612">
                  <c:v>4.5324074074074072E-2</c:v>
                </c:pt>
                <c:pt idx="613">
                  <c:v>4.5567129629629631E-2</c:v>
                </c:pt>
                <c:pt idx="614">
                  <c:v>4.5821759259259263E-2</c:v>
                </c:pt>
                <c:pt idx="615">
                  <c:v>4.6064814814814815E-2</c:v>
                </c:pt>
                <c:pt idx="616">
                  <c:v>4.6307870370370374E-2</c:v>
                </c:pt>
                <c:pt idx="617">
                  <c:v>4.6550925925925919E-2</c:v>
                </c:pt>
                <c:pt idx="618">
                  <c:v>4.6793981481481478E-2</c:v>
                </c:pt>
                <c:pt idx="619">
                  <c:v>4.704861111111111E-2</c:v>
                </c:pt>
                <c:pt idx="620">
                  <c:v>4.7291666666666669E-2</c:v>
                </c:pt>
                <c:pt idx="621">
                  <c:v>4.7534722222222221E-2</c:v>
                </c:pt>
                <c:pt idx="622">
                  <c:v>4.777777777777778E-2</c:v>
                </c:pt>
                <c:pt idx="623">
                  <c:v>4.8020833333333339E-2</c:v>
                </c:pt>
                <c:pt idx="624">
                  <c:v>4.8263888888888884E-2</c:v>
                </c:pt>
                <c:pt idx="625">
                  <c:v>4.8506944444444443E-2</c:v>
                </c:pt>
                <c:pt idx="626">
                  <c:v>4.8749999999999995E-2</c:v>
                </c:pt>
                <c:pt idx="627">
                  <c:v>4.9004629629629627E-2</c:v>
                </c:pt>
                <c:pt idx="628">
                  <c:v>4.9247685185185186E-2</c:v>
                </c:pt>
                <c:pt idx="629">
                  <c:v>4.9490740740740745E-2</c:v>
                </c:pt>
                <c:pt idx="630">
                  <c:v>4.9733796296296297E-2</c:v>
                </c:pt>
                <c:pt idx="631">
                  <c:v>4.9988425925925922E-2</c:v>
                </c:pt>
                <c:pt idx="632">
                  <c:v>5.0243055555555555E-2</c:v>
                </c:pt>
                <c:pt idx="633">
                  <c:v>5.0474537037037033E-2</c:v>
                </c:pt>
                <c:pt idx="634">
                  <c:v>5.0729166666666665E-2</c:v>
                </c:pt>
                <c:pt idx="635">
                  <c:v>5.0960648148148151E-2</c:v>
                </c:pt>
                <c:pt idx="636">
                  <c:v>5.1215277777777783E-2</c:v>
                </c:pt>
                <c:pt idx="637">
                  <c:v>5.1458333333333328E-2</c:v>
                </c:pt>
                <c:pt idx="638">
                  <c:v>5.1701388888888887E-2</c:v>
                </c:pt>
                <c:pt idx="639">
                  <c:v>5.1944444444444439E-2</c:v>
                </c:pt>
                <c:pt idx="640">
                  <c:v>5.2187499999999998E-2</c:v>
                </c:pt>
                <c:pt idx="641">
                  <c:v>5.2430555555555557E-2</c:v>
                </c:pt>
                <c:pt idx="642">
                  <c:v>5.2685185185185189E-2</c:v>
                </c:pt>
                <c:pt idx="643">
                  <c:v>5.2928240740740741E-2</c:v>
                </c:pt>
                <c:pt idx="644">
                  <c:v>5.31712962962963E-2</c:v>
                </c:pt>
                <c:pt idx="645">
                  <c:v>5.3414351851851859E-2</c:v>
                </c:pt>
                <c:pt idx="646">
                  <c:v>5.3657407407407404E-2</c:v>
                </c:pt>
                <c:pt idx="647">
                  <c:v>5.3912037037037036E-2</c:v>
                </c:pt>
                <c:pt idx="648">
                  <c:v>5.4155092592592595E-2</c:v>
                </c:pt>
                <c:pt idx="649">
                  <c:v>5.4398148148148147E-2</c:v>
                </c:pt>
                <c:pt idx="650">
                  <c:v>5.4641203703703706E-2</c:v>
                </c:pt>
                <c:pt idx="651">
                  <c:v>5.4884259259259265E-2</c:v>
                </c:pt>
                <c:pt idx="652">
                  <c:v>5.512731481481481E-2</c:v>
                </c:pt>
                <c:pt idx="653">
                  <c:v>5.5381944444444442E-2</c:v>
                </c:pt>
                <c:pt idx="654">
                  <c:v>5.5625000000000001E-2</c:v>
                </c:pt>
                <c:pt idx="655">
                  <c:v>5.5868055555555553E-2</c:v>
                </c:pt>
                <c:pt idx="656">
                  <c:v>5.6111111111111112E-2</c:v>
                </c:pt>
                <c:pt idx="657">
                  <c:v>5.635416666666667E-2</c:v>
                </c:pt>
                <c:pt idx="658">
                  <c:v>5.6608796296296303E-2</c:v>
                </c:pt>
                <c:pt idx="659">
                  <c:v>5.6851851851851855E-2</c:v>
                </c:pt>
                <c:pt idx="660">
                  <c:v>5.7094907407407407E-2</c:v>
                </c:pt>
                <c:pt idx="661">
                  <c:v>5.7337962962962959E-2</c:v>
                </c:pt>
                <c:pt idx="662">
                  <c:v>5.7581018518518517E-2</c:v>
                </c:pt>
                <c:pt idx="663">
                  <c:v>5.783564814814815E-2</c:v>
                </c:pt>
                <c:pt idx="664">
                  <c:v>5.8078703703703709E-2</c:v>
                </c:pt>
                <c:pt idx="665">
                  <c:v>5.8321759259259261E-2</c:v>
                </c:pt>
                <c:pt idx="666">
                  <c:v>5.8564814814814813E-2</c:v>
                </c:pt>
                <c:pt idx="667">
                  <c:v>5.8807870370370365E-2</c:v>
                </c:pt>
                <c:pt idx="668">
                  <c:v>5.9050925925925923E-2</c:v>
                </c:pt>
                <c:pt idx="669">
                  <c:v>5.9305555555555556E-2</c:v>
                </c:pt>
                <c:pt idx="670">
                  <c:v>5.9548611111111115E-2</c:v>
                </c:pt>
                <c:pt idx="671">
                  <c:v>5.9791666666666667E-2</c:v>
                </c:pt>
                <c:pt idx="672">
                  <c:v>6.0034722222222225E-2</c:v>
                </c:pt>
                <c:pt idx="673">
                  <c:v>6.0277777777777784E-2</c:v>
                </c:pt>
                <c:pt idx="674">
                  <c:v>6.0532407407407403E-2</c:v>
                </c:pt>
                <c:pt idx="675">
                  <c:v>6.0775462962962962E-2</c:v>
                </c:pt>
                <c:pt idx="676">
                  <c:v>6.1018518518518521E-2</c:v>
                </c:pt>
                <c:pt idx="677">
                  <c:v>6.1261574074074072E-2</c:v>
                </c:pt>
                <c:pt idx="678">
                  <c:v>6.1504629629629631E-2</c:v>
                </c:pt>
                <c:pt idx="679">
                  <c:v>6.1759259259259257E-2</c:v>
                </c:pt>
                <c:pt idx="680">
                  <c:v>6.2002314814814809E-2</c:v>
                </c:pt>
                <c:pt idx="681">
                  <c:v>6.2245370370370368E-2</c:v>
                </c:pt>
                <c:pt idx="682">
                  <c:v>6.2488425925925926E-2</c:v>
                </c:pt>
                <c:pt idx="683">
                  <c:v>6.2731481481481485E-2</c:v>
                </c:pt>
                <c:pt idx="684">
                  <c:v>6.2986111111111118E-2</c:v>
                </c:pt>
                <c:pt idx="685">
                  <c:v>6.322916666666667E-2</c:v>
                </c:pt>
                <c:pt idx="686">
                  <c:v>6.3472222222222222E-2</c:v>
                </c:pt>
                <c:pt idx="687">
                  <c:v>6.3715277777777787E-2</c:v>
                </c:pt>
                <c:pt idx="688">
                  <c:v>6.3958333333333339E-2</c:v>
                </c:pt>
                <c:pt idx="689">
                  <c:v>6.4201388888888891E-2</c:v>
                </c:pt>
                <c:pt idx="690">
                  <c:v>6.4456018518518524E-2</c:v>
                </c:pt>
                <c:pt idx="691">
                  <c:v>6.4699074074074062E-2</c:v>
                </c:pt>
                <c:pt idx="692">
                  <c:v>6.4942129629629627E-2</c:v>
                </c:pt>
                <c:pt idx="693">
                  <c:v>6.5185185185185179E-2</c:v>
                </c:pt>
                <c:pt idx="694">
                  <c:v>6.5428240740740731E-2</c:v>
                </c:pt>
                <c:pt idx="695">
                  <c:v>6.5682870370370364E-2</c:v>
                </c:pt>
                <c:pt idx="696">
                  <c:v>6.5925925925925929E-2</c:v>
                </c:pt>
                <c:pt idx="697">
                  <c:v>6.6168981481481481E-2</c:v>
                </c:pt>
                <c:pt idx="698">
                  <c:v>6.6412037037037033E-2</c:v>
                </c:pt>
                <c:pt idx="699">
                  <c:v>6.6655092592592599E-2</c:v>
                </c:pt>
                <c:pt idx="700">
                  <c:v>6.6909722222222232E-2</c:v>
                </c:pt>
                <c:pt idx="701">
                  <c:v>6.7152777777777783E-2</c:v>
                </c:pt>
                <c:pt idx="702">
                  <c:v>6.7395833333333335E-2</c:v>
                </c:pt>
                <c:pt idx="703">
                  <c:v>6.7638888888888887E-2</c:v>
                </c:pt>
                <c:pt idx="704">
                  <c:v>6.7881944444444439E-2</c:v>
                </c:pt>
                <c:pt idx="705">
                  <c:v>6.8136574074074072E-2</c:v>
                </c:pt>
                <c:pt idx="706">
                  <c:v>6.8379629629629637E-2</c:v>
                </c:pt>
                <c:pt idx="707">
                  <c:v>6.8622685185185189E-2</c:v>
                </c:pt>
                <c:pt idx="708">
                  <c:v>6.8865740740740741E-2</c:v>
                </c:pt>
                <c:pt idx="709">
                  <c:v>6.9108796296296293E-2</c:v>
                </c:pt>
                <c:pt idx="710">
                  <c:v>6.9351851851851845E-2</c:v>
                </c:pt>
                <c:pt idx="711">
                  <c:v>6.9606481481481478E-2</c:v>
                </c:pt>
                <c:pt idx="712">
                  <c:v>6.9849537037037043E-2</c:v>
                </c:pt>
                <c:pt idx="713">
                  <c:v>7.0092592592592595E-2</c:v>
                </c:pt>
                <c:pt idx="714">
                  <c:v>7.0335648148148147E-2</c:v>
                </c:pt>
                <c:pt idx="715">
                  <c:v>7.0578703703703713E-2</c:v>
                </c:pt>
                <c:pt idx="716">
                  <c:v>7.0833333333333331E-2</c:v>
                </c:pt>
                <c:pt idx="717">
                  <c:v>7.1076388888888883E-2</c:v>
                </c:pt>
                <c:pt idx="718">
                  <c:v>7.1319444444444449E-2</c:v>
                </c:pt>
                <c:pt idx="719">
                  <c:v>7.1562499999999987E-2</c:v>
                </c:pt>
                <c:pt idx="720">
                  <c:v>7.1805555555555553E-2</c:v>
                </c:pt>
                <c:pt idx="721">
                  <c:v>7.2060185185185185E-2</c:v>
                </c:pt>
                <c:pt idx="722">
                  <c:v>7.2303240740740737E-2</c:v>
                </c:pt>
                <c:pt idx="723">
                  <c:v>7.2546296296296289E-2</c:v>
                </c:pt>
                <c:pt idx="724">
                  <c:v>7.2789351851851855E-2</c:v>
                </c:pt>
                <c:pt idx="725">
                  <c:v>7.3032407407407407E-2</c:v>
                </c:pt>
                <c:pt idx="726">
                  <c:v>7.3287037037037039E-2</c:v>
                </c:pt>
                <c:pt idx="727">
                  <c:v>7.3530092592592591E-2</c:v>
                </c:pt>
                <c:pt idx="728">
                  <c:v>7.3773148148148157E-2</c:v>
                </c:pt>
                <c:pt idx="729">
                  <c:v>7.4016203703703709E-2</c:v>
                </c:pt>
                <c:pt idx="730">
                  <c:v>7.4259259259259261E-2</c:v>
                </c:pt>
                <c:pt idx="731">
                  <c:v>7.4502314814814813E-2</c:v>
                </c:pt>
                <c:pt idx="732">
                  <c:v>7.4756944444444445E-2</c:v>
                </c:pt>
                <c:pt idx="733">
                  <c:v>7.4999999999999997E-2</c:v>
                </c:pt>
                <c:pt idx="734">
                  <c:v>7.5243055555555563E-2</c:v>
                </c:pt>
                <c:pt idx="735">
                  <c:v>7.5486111111111115E-2</c:v>
                </c:pt>
                <c:pt idx="736">
                  <c:v>7.5729166666666667E-2</c:v>
                </c:pt>
                <c:pt idx="737">
                  <c:v>7.5983796296296299E-2</c:v>
                </c:pt>
                <c:pt idx="738">
                  <c:v>7.6226851851851851E-2</c:v>
                </c:pt>
                <c:pt idx="739">
                  <c:v>7.6469907407407403E-2</c:v>
                </c:pt>
                <c:pt idx="740">
                  <c:v>7.6712962962962969E-2</c:v>
                </c:pt>
                <c:pt idx="741">
                  <c:v>7.6956018518518521E-2</c:v>
                </c:pt>
                <c:pt idx="742">
                  <c:v>7.7210648148148139E-2</c:v>
                </c:pt>
                <c:pt idx="743">
                  <c:v>7.7453703703703705E-2</c:v>
                </c:pt>
                <c:pt idx="744">
                  <c:v>7.7696759259259257E-2</c:v>
                </c:pt>
                <c:pt idx="745">
                  <c:v>7.7939814814814809E-2</c:v>
                </c:pt>
                <c:pt idx="746">
                  <c:v>7.8182870370370375E-2</c:v>
                </c:pt>
                <c:pt idx="747">
                  <c:v>7.8437500000000007E-2</c:v>
                </c:pt>
                <c:pt idx="748">
                  <c:v>7.8680555555555545E-2</c:v>
                </c:pt>
                <c:pt idx="749">
                  <c:v>7.8923611111111111E-2</c:v>
                </c:pt>
                <c:pt idx="750">
                  <c:v>7.9166666666666663E-2</c:v>
                </c:pt>
                <c:pt idx="751">
                  <c:v>7.9409722222222215E-2</c:v>
                </c:pt>
                <c:pt idx="752">
                  <c:v>7.9664351851851847E-2</c:v>
                </c:pt>
                <c:pt idx="753">
                  <c:v>7.9907407407407413E-2</c:v>
                </c:pt>
                <c:pt idx="754">
                  <c:v>8.0150462962962965E-2</c:v>
                </c:pt>
                <c:pt idx="755">
                  <c:v>8.0393518518518517E-2</c:v>
                </c:pt>
                <c:pt idx="756">
                  <c:v>8.0636574074074083E-2</c:v>
                </c:pt>
                <c:pt idx="757">
                  <c:v>8.0879629629629635E-2</c:v>
                </c:pt>
                <c:pt idx="758">
                  <c:v>8.1134259259259267E-2</c:v>
                </c:pt>
                <c:pt idx="759">
                  <c:v>8.1377314814814819E-2</c:v>
                </c:pt>
                <c:pt idx="760">
                  <c:v>8.1620370370370371E-2</c:v>
                </c:pt>
                <c:pt idx="761">
                  <c:v>8.1863425925925923E-2</c:v>
                </c:pt>
                <c:pt idx="762">
                  <c:v>8.2106481481481489E-2</c:v>
                </c:pt>
                <c:pt idx="763">
                  <c:v>8.2361111111111107E-2</c:v>
                </c:pt>
                <c:pt idx="764">
                  <c:v>8.2604166666666659E-2</c:v>
                </c:pt>
                <c:pt idx="765">
                  <c:v>8.2847222222222225E-2</c:v>
                </c:pt>
                <c:pt idx="766">
                  <c:v>8.3090277777777777E-2</c:v>
                </c:pt>
                <c:pt idx="767">
                  <c:v>8.3333333333333329E-2</c:v>
                </c:pt>
                <c:pt idx="768">
                  <c:v>8.3587962962962961E-2</c:v>
                </c:pt>
                <c:pt idx="769">
                  <c:v>8.3831018518518527E-2</c:v>
                </c:pt>
                <c:pt idx="770">
                  <c:v>8.4074074074074079E-2</c:v>
                </c:pt>
                <c:pt idx="771">
                  <c:v>8.4317129629629631E-2</c:v>
                </c:pt>
                <c:pt idx="772">
                  <c:v>8.4560185185185197E-2</c:v>
                </c:pt>
                <c:pt idx="773">
                  <c:v>8.4803240740740748E-2</c:v>
                </c:pt>
                <c:pt idx="774">
                  <c:v>8.5057870370370367E-2</c:v>
                </c:pt>
                <c:pt idx="775">
                  <c:v>8.5300925925925919E-2</c:v>
                </c:pt>
                <c:pt idx="776">
                  <c:v>8.5543981481481471E-2</c:v>
                </c:pt>
                <c:pt idx="777">
                  <c:v>8.5787037037037037E-2</c:v>
                </c:pt>
                <c:pt idx="778">
                  <c:v>8.6030092592592589E-2</c:v>
                </c:pt>
                <c:pt idx="779">
                  <c:v>8.6284722222222221E-2</c:v>
                </c:pt>
                <c:pt idx="780">
                  <c:v>8.6527777777777773E-2</c:v>
                </c:pt>
                <c:pt idx="781">
                  <c:v>8.6770833333333339E-2</c:v>
                </c:pt>
                <c:pt idx="782">
                  <c:v>8.7013888888888891E-2</c:v>
                </c:pt>
                <c:pt idx="783">
                  <c:v>8.7256944444444443E-2</c:v>
                </c:pt>
                <c:pt idx="784">
                  <c:v>8.7511574074074075E-2</c:v>
                </c:pt>
                <c:pt idx="785">
                  <c:v>8.7754629629629641E-2</c:v>
                </c:pt>
                <c:pt idx="786">
                  <c:v>8.7997685185185193E-2</c:v>
                </c:pt>
                <c:pt idx="787">
                  <c:v>8.8240740740740745E-2</c:v>
                </c:pt>
                <c:pt idx="788">
                  <c:v>8.8483796296296283E-2</c:v>
                </c:pt>
                <c:pt idx="789">
                  <c:v>8.8738425925925915E-2</c:v>
                </c:pt>
                <c:pt idx="790">
                  <c:v>8.8981481481481481E-2</c:v>
                </c:pt>
                <c:pt idx="791">
                  <c:v>8.9224537037037033E-2</c:v>
                </c:pt>
                <c:pt idx="792">
                  <c:v>8.9467592592592585E-2</c:v>
                </c:pt>
                <c:pt idx="793">
                  <c:v>8.971064814814815E-2</c:v>
                </c:pt>
                <c:pt idx="794">
                  <c:v>8.9953703703703702E-2</c:v>
                </c:pt>
                <c:pt idx="795">
                  <c:v>9.0208333333333335E-2</c:v>
                </c:pt>
                <c:pt idx="796">
                  <c:v>9.0451388888888887E-2</c:v>
                </c:pt>
                <c:pt idx="797">
                  <c:v>9.0694444444444453E-2</c:v>
                </c:pt>
                <c:pt idx="798">
                  <c:v>9.0937500000000004E-2</c:v>
                </c:pt>
                <c:pt idx="799">
                  <c:v>9.1180555555555556E-2</c:v>
                </c:pt>
                <c:pt idx="800">
                  <c:v>9.1435185185185189E-2</c:v>
                </c:pt>
                <c:pt idx="801">
                  <c:v>9.1678240740740755E-2</c:v>
                </c:pt>
                <c:pt idx="802">
                  <c:v>9.1921296296296293E-2</c:v>
                </c:pt>
                <c:pt idx="803">
                  <c:v>9.2175925925925925E-2</c:v>
                </c:pt>
                <c:pt idx="804">
                  <c:v>9.2407407407407396E-2</c:v>
                </c:pt>
                <c:pt idx="805">
                  <c:v>9.2662037037037029E-2</c:v>
                </c:pt>
                <c:pt idx="806">
                  <c:v>9.2905092592592595E-2</c:v>
                </c:pt>
                <c:pt idx="807">
                  <c:v>9.3148148148148147E-2</c:v>
                </c:pt>
                <c:pt idx="808">
                  <c:v>9.3391203703703699E-2</c:v>
                </c:pt>
                <c:pt idx="809">
                  <c:v>9.3634259259259264E-2</c:v>
                </c:pt>
                <c:pt idx="810">
                  <c:v>9.3888888888888897E-2</c:v>
                </c:pt>
                <c:pt idx="811">
                  <c:v>9.4131944444444449E-2</c:v>
                </c:pt>
                <c:pt idx="812">
                  <c:v>9.4375000000000001E-2</c:v>
                </c:pt>
                <c:pt idx="813">
                  <c:v>9.4618055555555566E-2</c:v>
                </c:pt>
                <c:pt idx="814">
                  <c:v>9.4861111111111118E-2</c:v>
                </c:pt>
                <c:pt idx="815">
                  <c:v>9.5104166666666656E-2</c:v>
                </c:pt>
                <c:pt idx="816">
                  <c:v>9.5358796296296289E-2</c:v>
                </c:pt>
                <c:pt idx="817">
                  <c:v>9.5601851851851841E-2</c:v>
                </c:pt>
                <c:pt idx="818">
                  <c:v>9.5844907407407406E-2</c:v>
                </c:pt>
                <c:pt idx="819">
                  <c:v>9.6087962962962958E-2</c:v>
                </c:pt>
                <c:pt idx="820">
                  <c:v>9.633101851851851E-2</c:v>
                </c:pt>
                <c:pt idx="821">
                  <c:v>9.6585648148148143E-2</c:v>
                </c:pt>
                <c:pt idx="822">
                  <c:v>9.6828703703703708E-2</c:v>
                </c:pt>
                <c:pt idx="823">
                  <c:v>9.707175925925926E-2</c:v>
                </c:pt>
                <c:pt idx="824">
                  <c:v>9.7314814814814812E-2</c:v>
                </c:pt>
                <c:pt idx="825">
                  <c:v>9.7557870370370378E-2</c:v>
                </c:pt>
                <c:pt idx="826">
                  <c:v>9.7812500000000011E-2</c:v>
                </c:pt>
                <c:pt idx="827">
                  <c:v>9.8055555555555562E-2</c:v>
                </c:pt>
                <c:pt idx="828">
                  <c:v>9.8298611111111114E-2</c:v>
                </c:pt>
                <c:pt idx="829">
                  <c:v>9.854166666666668E-2</c:v>
                </c:pt>
                <c:pt idx="830">
                  <c:v>9.8784722222222232E-2</c:v>
                </c:pt>
                <c:pt idx="831">
                  <c:v>9.9039351851851851E-2</c:v>
                </c:pt>
                <c:pt idx="832">
                  <c:v>9.9282407407407403E-2</c:v>
                </c:pt>
                <c:pt idx="833">
                  <c:v>9.9525462962962954E-2</c:v>
                </c:pt>
                <c:pt idx="834">
                  <c:v>9.976851851851852E-2</c:v>
                </c:pt>
                <c:pt idx="835">
                  <c:v>0.10001157407407407</c:v>
                </c:pt>
                <c:pt idx="836">
                  <c:v>0.10025462962962962</c:v>
                </c:pt>
                <c:pt idx="837">
                  <c:v>0.10050925925925926</c:v>
                </c:pt>
                <c:pt idx="838">
                  <c:v>0.10075231481481482</c:v>
                </c:pt>
                <c:pt idx="839">
                  <c:v>0.10099537037037037</c:v>
                </c:pt>
                <c:pt idx="840">
                  <c:v>0.10123842592592593</c:v>
                </c:pt>
                <c:pt idx="841">
                  <c:v>0.10148148148148149</c:v>
                </c:pt>
                <c:pt idx="842">
                  <c:v>0.1017361111111111</c:v>
                </c:pt>
                <c:pt idx="843">
                  <c:v>0.10197916666666666</c:v>
                </c:pt>
                <c:pt idx="844">
                  <c:v>0.10222222222222221</c:v>
                </c:pt>
                <c:pt idx="845">
                  <c:v>0.10246527777777777</c:v>
                </c:pt>
                <c:pt idx="846">
                  <c:v>0.10270833333333333</c:v>
                </c:pt>
                <c:pt idx="847">
                  <c:v>0.10296296296296296</c:v>
                </c:pt>
                <c:pt idx="848">
                  <c:v>0.10320601851851852</c:v>
                </c:pt>
                <c:pt idx="849">
                  <c:v>0.10344907407407407</c:v>
                </c:pt>
                <c:pt idx="850">
                  <c:v>0.10369212962962963</c:v>
                </c:pt>
                <c:pt idx="851">
                  <c:v>0.10393518518518519</c:v>
                </c:pt>
                <c:pt idx="852">
                  <c:v>0.10418981481481482</c:v>
                </c:pt>
                <c:pt idx="853">
                  <c:v>0.10443287037037037</c:v>
                </c:pt>
                <c:pt idx="854">
                  <c:v>0.10467592592592594</c:v>
                </c:pt>
                <c:pt idx="855">
                  <c:v>0.10491898148148149</c:v>
                </c:pt>
                <c:pt idx="856">
                  <c:v>0.10516203703703704</c:v>
                </c:pt>
                <c:pt idx="857">
                  <c:v>0.10540509259259261</c:v>
                </c:pt>
                <c:pt idx="858">
                  <c:v>0.10565972222222221</c:v>
                </c:pt>
                <c:pt idx="859">
                  <c:v>0.10590277777777778</c:v>
                </c:pt>
                <c:pt idx="860">
                  <c:v>0.10614583333333333</c:v>
                </c:pt>
                <c:pt idx="861">
                  <c:v>0.10638888888888888</c:v>
                </c:pt>
                <c:pt idx="862">
                  <c:v>0.10663194444444445</c:v>
                </c:pt>
                <c:pt idx="863">
                  <c:v>0.10688657407407408</c:v>
                </c:pt>
                <c:pt idx="864">
                  <c:v>0.10712962962962963</c:v>
                </c:pt>
                <c:pt idx="865">
                  <c:v>0.10737268518518518</c:v>
                </c:pt>
                <c:pt idx="866">
                  <c:v>0.10761574074074075</c:v>
                </c:pt>
                <c:pt idx="867">
                  <c:v>0.1078587962962963</c:v>
                </c:pt>
                <c:pt idx="868">
                  <c:v>0.10811342592592592</c:v>
                </c:pt>
                <c:pt idx="869">
                  <c:v>0.10835648148148147</c:v>
                </c:pt>
                <c:pt idx="870">
                  <c:v>0.10859953703703702</c:v>
                </c:pt>
                <c:pt idx="871">
                  <c:v>0.10884259259259259</c:v>
                </c:pt>
                <c:pt idx="872">
                  <c:v>0.10908564814814814</c:v>
                </c:pt>
                <c:pt idx="873">
                  <c:v>0.10934027777777777</c:v>
                </c:pt>
                <c:pt idx="874">
                  <c:v>0.10958333333333332</c:v>
                </c:pt>
                <c:pt idx="875">
                  <c:v>0.10982638888888889</c:v>
                </c:pt>
                <c:pt idx="876">
                  <c:v>0.11006944444444444</c:v>
                </c:pt>
                <c:pt idx="877">
                  <c:v>0.11031249999999999</c:v>
                </c:pt>
                <c:pt idx="878">
                  <c:v>0.11055555555555556</c:v>
                </c:pt>
                <c:pt idx="879">
                  <c:v>0.11081018518518519</c:v>
                </c:pt>
                <c:pt idx="880">
                  <c:v>0.11105324074074074</c:v>
                </c:pt>
                <c:pt idx="881">
                  <c:v>0.1112962962962963</c:v>
                </c:pt>
                <c:pt idx="882">
                  <c:v>0.11153935185185186</c:v>
                </c:pt>
                <c:pt idx="883">
                  <c:v>0.11178240740740741</c:v>
                </c:pt>
                <c:pt idx="884">
                  <c:v>0.11203703703703705</c:v>
                </c:pt>
                <c:pt idx="885">
                  <c:v>0.11228009259259258</c:v>
                </c:pt>
                <c:pt idx="886">
                  <c:v>0.11252314814814814</c:v>
                </c:pt>
                <c:pt idx="887">
                  <c:v>0.1127662037037037</c:v>
                </c:pt>
                <c:pt idx="888">
                  <c:v>0.11300925925925925</c:v>
                </c:pt>
                <c:pt idx="889">
                  <c:v>0.11326388888888889</c:v>
                </c:pt>
                <c:pt idx="890">
                  <c:v>0.11350694444444444</c:v>
                </c:pt>
                <c:pt idx="891">
                  <c:v>0.11375</c:v>
                </c:pt>
                <c:pt idx="892">
                  <c:v>0.11399305555555556</c:v>
                </c:pt>
                <c:pt idx="893">
                  <c:v>0.11423611111111111</c:v>
                </c:pt>
                <c:pt idx="894">
                  <c:v>0.11449074074074074</c:v>
                </c:pt>
                <c:pt idx="895">
                  <c:v>0.11473379629629631</c:v>
                </c:pt>
                <c:pt idx="896">
                  <c:v>0.11497685185185186</c:v>
                </c:pt>
                <c:pt idx="897">
                  <c:v>0.1152199074074074</c:v>
                </c:pt>
                <c:pt idx="898">
                  <c:v>0.11546296296296295</c:v>
                </c:pt>
                <c:pt idx="899">
                  <c:v>0.11570601851851851</c:v>
                </c:pt>
                <c:pt idx="900">
                  <c:v>0.11596064814814815</c:v>
                </c:pt>
                <c:pt idx="901">
                  <c:v>0.1162037037037037</c:v>
                </c:pt>
                <c:pt idx="902">
                  <c:v>0.11644675925925925</c:v>
                </c:pt>
                <c:pt idx="903">
                  <c:v>0.11668981481481482</c:v>
                </c:pt>
                <c:pt idx="904">
                  <c:v>0.11693287037037037</c:v>
                </c:pt>
                <c:pt idx="905">
                  <c:v>0.1171875</c:v>
                </c:pt>
                <c:pt idx="906">
                  <c:v>0.11743055555555555</c:v>
                </c:pt>
                <c:pt idx="907">
                  <c:v>0.11767361111111112</c:v>
                </c:pt>
                <c:pt idx="908">
                  <c:v>0.11791666666666667</c:v>
                </c:pt>
                <c:pt idx="909">
                  <c:v>0.11815972222222222</c:v>
                </c:pt>
                <c:pt idx="910">
                  <c:v>0.11841435185185185</c:v>
                </c:pt>
                <c:pt idx="911">
                  <c:v>0.11865740740740742</c:v>
                </c:pt>
                <c:pt idx="912">
                  <c:v>0.11890046296296297</c:v>
                </c:pt>
                <c:pt idx="913">
                  <c:v>0.11914351851851852</c:v>
                </c:pt>
                <c:pt idx="914">
                  <c:v>0.11938657407407406</c:v>
                </c:pt>
                <c:pt idx="915">
                  <c:v>0.11964120370370369</c:v>
                </c:pt>
                <c:pt idx="916">
                  <c:v>0.11988425925925926</c:v>
                </c:pt>
                <c:pt idx="917">
                  <c:v>0.12012731481481481</c:v>
                </c:pt>
                <c:pt idx="918">
                  <c:v>0.12037037037037036</c:v>
                </c:pt>
                <c:pt idx="919">
                  <c:v>0.12061342592592593</c:v>
                </c:pt>
                <c:pt idx="920">
                  <c:v>0.12085648148148148</c:v>
                </c:pt>
                <c:pt idx="921">
                  <c:v>0.12111111111111111</c:v>
                </c:pt>
                <c:pt idx="922">
                  <c:v>0.12135416666666667</c:v>
                </c:pt>
                <c:pt idx="923">
                  <c:v>0.12159722222222223</c:v>
                </c:pt>
                <c:pt idx="924">
                  <c:v>0.12184027777777778</c:v>
                </c:pt>
                <c:pt idx="925">
                  <c:v>0.12208333333333332</c:v>
                </c:pt>
                <c:pt idx="926">
                  <c:v>0.12233796296296295</c:v>
                </c:pt>
                <c:pt idx="927">
                  <c:v>0.12258101851851851</c:v>
                </c:pt>
                <c:pt idx="928">
                  <c:v>0.12282407407407407</c:v>
                </c:pt>
                <c:pt idx="929">
                  <c:v>0.12306712962962962</c:v>
                </c:pt>
                <c:pt idx="930">
                  <c:v>0.12331018518518518</c:v>
                </c:pt>
                <c:pt idx="931">
                  <c:v>0.12356481481481481</c:v>
                </c:pt>
                <c:pt idx="932">
                  <c:v>0.12380787037037037</c:v>
                </c:pt>
                <c:pt idx="933">
                  <c:v>0.12405092592592593</c:v>
                </c:pt>
                <c:pt idx="934">
                  <c:v>0.12429398148148148</c:v>
                </c:pt>
                <c:pt idx="935">
                  <c:v>0.12453703703703704</c:v>
                </c:pt>
                <c:pt idx="936">
                  <c:v>0.12479166666666668</c:v>
                </c:pt>
                <c:pt idx="937">
                  <c:v>0.12503472222222223</c:v>
                </c:pt>
                <c:pt idx="938">
                  <c:v>0.12527777777777779</c:v>
                </c:pt>
                <c:pt idx="939">
                  <c:v>0.12552083333333333</c:v>
                </c:pt>
                <c:pt idx="940">
                  <c:v>0.1257638888888889</c:v>
                </c:pt>
                <c:pt idx="941">
                  <c:v>0.12600694444444444</c:v>
                </c:pt>
                <c:pt idx="942">
                  <c:v>0.12626157407407407</c:v>
                </c:pt>
                <c:pt idx="943">
                  <c:v>0.12650462962962963</c:v>
                </c:pt>
                <c:pt idx="944">
                  <c:v>0.12674768518518517</c:v>
                </c:pt>
                <c:pt idx="945">
                  <c:v>0.12699074074074074</c:v>
                </c:pt>
                <c:pt idx="946">
                  <c:v>0.1272337962962963</c:v>
                </c:pt>
                <c:pt idx="947">
                  <c:v>0.12748842592592594</c:v>
                </c:pt>
                <c:pt idx="948">
                  <c:v>0.12773148148148147</c:v>
                </c:pt>
                <c:pt idx="949">
                  <c:v>0.12797453703703704</c:v>
                </c:pt>
                <c:pt idx="950">
                  <c:v>0.12821759259259261</c:v>
                </c:pt>
                <c:pt idx="951">
                  <c:v>0.12846064814814814</c:v>
                </c:pt>
                <c:pt idx="952">
                  <c:v>0.12871527777777778</c:v>
                </c:pt>
                <c:pt idx="953">
                  <c:v>0.12895833333333334</c:v>
                </c:pt>
                <c:pt idx="954">
                  <c:v>0.12920138888888888</c:v>
                </c:pt>
                <c:pt idx="955">
                  <c:v>0.12944444444444445</c:v>
                </c:pt>
                <c:pt idx="956">
                  <c:v>0.12968749999999998</c:v>
                </c:pt>
                <c:pt idx="957">
                  <c:v>0.12993055555555555</c:v>
                </c:pt>
                <c:pt idx="958">
                  <c:v>0.13018518518518518</c:v>
                </c:pt>
                <c:pt idx="959">
                  <c:v>0.13042824074074075</c:v>
                </c:pt>
                <c:pt idx="960">
                  <c:v>0.13067129629629629</c:v>
                </c:pt>
                <c:pt idx="961">
                  <c:v>0.13091435185185185</c:v>
                </c:pt>
                <c:pt idx="962">
                  <c:v>0.13115740740740742</c:v>
                </c:pt>
                <c:pt idx="963">
                  <c:v>0.13141203703703705</c:v>
                </c:pt>
                <c:pt idx="964">
                  <c:v>0.13165509259259259</c:v>
                </c:pt>
                <c:pt idx="965">
                  <c:v>0.13189814814814815</c:v>
                </c:pt>
                <c:pt idx="966">
                  <c:v>0.13214120370370372</c:v>
                </c:pt>
                <c:pt idx="967">
                  <c:v>0.13238425925925926</c:v>
                </c:pt>
                <c:pt idx="968">
                  <c:v>0.13263888888888889</c:v>
                </c:pt>
                <c:pt idx="969">
                  <c:v>0.13288194444444443</c:v>
                </c:pt>
                <c:pt idx="970">
                  <c:v>0.13312499999999999</c:v>
                </c:pt>
                <c:pt idx="971">
                  <c:v>0.13336805555555556</c:v>
                </c:pt>
                <c:pt idx="972">
                  <c:v>0.1336111111111111</c:v>
                </c:pt>
                <c:pt idx="973">
                  <c:v>0.13386574074074073</c:v>
                </c:pt>
                <c:pt idx="974">
                  <c:v>0.1341087962962963</c:v>
                </c:pt>
                <c:pt idx="975">
                  <c:v>0.13435185185185186</c:v>
                </c:pt>
                <c:pt idx="976">
                  <c:v>0.1345949074074074</c:v>
                </c:pt>
                <c:pt idx="977">
                  <c:v>0.13483796296296297</c:v>
                </c:pt>
                <c:pt idx="978">
                  <c:v>0.13508101851851853</c:v>
                </c:pt>
                <c:pt idx="979">
                  <c:v>0.13533564814814816</c:v>
                </c:pt>
                <c:pt idx="980">
                  <c:v>0.1355787037037037</c:v>
                </c:pt>
                <c:pt idx="981">
                  <c:v>0.13582175925925927</c:v>
                </c:pt>
                <c:pt idx="982">
                  <c:v>0.13606481481481481</c:v>
                </c:pt>
                <c:pt idx="983">
                  <c:v>0.13630787037037037</c:v>
                </c:pt>
                <c:pt idx="984">
                  <c:v>0.1365625</c:v>
                </c:pt>
                <c:pt idx="985">
                  <c:v>0.13680555555555554</c:v>
                </c:pt>
                <c:pt idx="986">
                  <c:v>0.13704861111111111</c:v>
                </c:pt>
                <c:pt idx="987">
                  <c:v>0.13729166666666667</c:v>
                </c:pt>
                <c:pt idx="988">
                  <c:v>0.13753472222222221</c:v>
                </c:pt>
                <c:pt idx="989">
                  <c:v>0.13778935185185184</c:v>
                </c:pt>
                <c:pt idx="990">
                  <c:v>0.13803240740740741</c:v>
                </c:pt>
                <c:pt idx="991">
                  <c:v>0.13827546296296298</c:v>
                </c:pt>
                <c:pt idx="992">
                  <c:v>0.13851851851851851</c:v>
                </c:pt>
                <c:pt idx="993">
                  <c:v>0.13876157407407408</c:v>
                </c:pt>
                <c:pt idx="994">
                  <c:v>0.13900462962962964</c:v>
                </c:pt>
                <c:pt idx="995">
                  <c:v>0.13925925925925928</c:v>
                </c:pt>
                <c:pt idx="996">
                  <c:v>0.13950231481481482</c:v>
                </c:pt>
                <c:pt idx="997">
                  <c:v>0.13974537037037038</c:v>
                </c:pt>
                <c:pt idx="998">
                  <c:v>0.13998842592592592</c:v>
                </c:pt>
                <c:pt idx="999">
                  <c:v>0.14023148148148148</c:v>
                </c:pt>
                <c:pt idx="1000">
                  <c:v>0.14048611111111112</c:v>
                </c:pt>
                <c:pt idx="1001">
                  <c:v>0.14072916666666666</c:v>
                </c:pt>
                <c:pt idx="1002">
                  <c:v>0.14097222222222222</c:v>
                </c:pt>
                <c:pt idx="1003">
                  <c:v>0.14121527777777779</c:v>
                </c:pt>
                <c:pt idx="1004">
                  <c:v>0.14145833333333332</c:v>
                </c:pt>
                <c:pt idx="1005">
                  <c:v>0.14171296296296296</c:v>
                </c:pt>
                <c:pt idx="1006">
                  <c:v>0.14195601851851852</c:v>
                </c:pt>
                <c:pt idx="1007">
                  <c:v>0.14219907407407409</c:v>
                </c:pt>
                <c:pt idx="1008">
                  <c:v>0.14244212962962963</c:v>
                </c:pt>
                <c:pt idx="1009">
                  <c:v>0.14268518518518516</c:v>
                </c:pt>
                <c:pt idx="1010">
                  <c:v>0.1429398148148148</c:v>
                </c:pt>
                <c:pt idx="1011">
                  <c:v>0.14318287037037036</c:v>
                </c:pt>
                <c:pt idx="1012">
                  <c:v>0.14342592592592593</c:v>
                </c:pt>
                <c:pt idx="1013">
                  <c:v>0.14366898148148147</c:v>
                </c:pt>
                <c:pt idx="1014">
                  <c:v>0.14391203703703703</c:v>
                </c:pt>
                <c:pt idx="1015">
                  <c:v>0.1441550925925926</c:v>
                </c:pt>
                <c:pt idx="1016">
                  <c:v>0.14440972222222223</c:v>
                </c:pt>
                <c:pt idx="1017">
                  <c:v>0.14465277777777777</c:v>
                </c:pt>
                <c:pt idx="1018">
                  <c:v>0.14489583333333333</c:v>
                </c:pt>
                <c:pt idx="1019">
                  <c:v>0.1451388888888889</c:v>
                </c:pt>
                <c:pt idx="1020">
                  <c:v>0.14538194444444444</c:v>
                </c:pt>
                <c:pt idx="1021">
                  <c:v>0.14563657407407407</c:v>
                </c:pt>
                <c:pt idx="1022">
                  <c:v>0.14587962962962964</c:v>
                </c:pt>
                <c:pt idx="1023">
                  <c:v>0.1461226851851852</c:v>
                </c:pt>
                <c:pt idx="1024">
                  <c:v>0.14636574074074074</c:v>
                </c:pt>
                <c:pt idx="1025">
                  <c:v>0.14660879629629631</c:v>
                </c:pt>
                <c:pt idx="1026">
                  <c:v>0.14686342592592591</c:v>
                </c:pt>
                <c:pt idx="1027">
                  <c:v>0.14710648148148148</c:v>
                </c:pt>
                <c:pt idx="1028">
                  <c:v>0.14734953703703704</c:v>
                </c:pt>
                <c:pt idx="1029">
                  <c:v>0.14759259259259258</c:v>
                </c:pt>
                <c:pt idx="1030">
                  <c:v>0.14783564814814815</c:v>
                </c:pt>
                <c:pt idx="1031">
                  <c:v>0.14807870370370371</c:v>
                </c:pt>
                <c:pt idx="1032">
                  <c:v>0.14833333333333334</c:v>
                </c:pt>
                <c:pt idx="1033">
                  <c:v>0.14857638888888888</c:v>
                </c:pt>
                <c:pt idx="1034">
                  <c:v>0.14881944444444445</c:v>
                </c:pt>
                <c:pt idx="1035">
                  <c:v>0.14906250000000001</c:v>
                </c:pt>
                <c:pt idx="1036">
                  <c:v>0.14930555555555555</c:v>
                </c:pt>
                <c:pt idx="1037">
                  <c:v>0.14956018518518518</c:v>
                </c:pt>
                <c:pt idx="1038">
                  <c:v>0.14980324074074072</c:v>
                </c:pt>
                <c:pt idx="1039">
                  <c:v>0.15004629629629629</c:v>
                </c:pt>
                <c:pt idx="1040">
                  <c:v>0.15028935185185185</c:v>
                </c:pt>
                <c:pt idx="1041">
                  <c:v>0.15053240740740739</c:v>
                </c:pt>
                <c:pt idx="1042">
                  <c:v>0.15078703703703702</c:v>
                </c:pt>
                <c:pt idx="1043">
                  <c:v>0.15103009259259259</c:v>
                </c:pt>
                <c:pt idx="1044">
                  <c:v>0.15127314814814816</c:v>
                </c:pt>
                <c:pt idx="1045">
                  <c:v>0.15151620370370369</c:v>
                </c:pt>
                <c:pt idx="1046">
                  <c:v>0.15175925925925926</c:v>
                </c:pt>
                <c:pt idx="1047">
                  <c:v>0.15201388888888889</c:v>
                </c:pt>
                <c:pt idx="1048">
                  <c:v>0.15225694444444446</c:v>
                </c:pt>
                <c:pt idx="1049">
                  <c:v>0.1525</c:v>
                </c:pt>
                <c:pt idx="1050">
                  <c:v>0.15274305555555556</c:v>
                </c:pt>
                <c:pt idx="1051">
                  <c:v>0.15298611111111113</c:v>
                </c:pt>
                <c:pt idx="1052">
                  <c:v>0.15322916666666667</c:v>
                </c:pt>
                <c:pt idx="1053">
                  <c:v>0.1534837962962963</c:v>
                </c:pt>
                <c:pt idx="1054">
                  <c:v>0.15372685185185184</c:v>
                </c:pt>
                <c:pt idx="1055">
                  <c:v>0.1539699074074074</c:v>
                </c:pt>
                <c:pt idx="1056">
                  <c:v>0.15421296296296297</c:v>
                </c:pt>
                <c:pt idx="1057">
                  <c:v>0.15445601851851851</c:v>
                </c:pt>
                <c:pt idx="1058">
                  <c:v>0.15471064814814814</c:v>
                </c:pt>
                <c:pt idx="1059">
                  <c:v>0.1549537037037037</c:v>
                </c:pt>
                <c:pt idx="1060">
                  <c:v>0.15519675925925927</c:v>
                </c:pt>
                <c:pt idx="1061">
                  <c:v>0.15543981481481481</c:v>
                </c:pt>
                <c:pt idx="1062">
                  <c:v>0.15568287037037037</c:v>
                </c:pt>
                <c:pt idx="1063">
                  <c:v>0.15593749999999998</c:v>
                </c:pt>
                <c:pt idx="1064">
                  <c:v>0.15618055555555554</c:v>
                </c:pt>
                <c:pt idx="1065">
                  <c:v>0.15642361111111111</c:v>
                </c:pt>
                <c:pt idx="1066">
                  <c:v>0.15666666666666665</c:v>
                </c:pt>
                <c:pt idx="1067">
                  <c:v>0.15690972222222221</c:v>
                </c:pt>
                <c:pt idx="1068">
                  <c:v>0.15715277777777778</c:v>
                </c:pt>
                <c:pt idx="1069">
                  <c:v>0.15740740740740741</c:v>
                </c:pt>
                <c:pt idx="1070">
                  <c:v>0.15765046296296295</c:v>
                </c:pt>
                <c:pt idx="1071">
                  <c:v>0.15789351851851852</c:v>
                </c:pt>
                <c:pt idx="1072">
                  <c:v>0.15813657407407408</c:v>
                </c:pt>
                <c:pt idx="1073">
                  <c:v>0.15837962962962962</c:v>
                </c:pt>
                <c:pt idx="1074">
                  <c:v>0.15863425925925925</c:v>
                </c:pt>
                <c:pt idx="1075">
                  <c:v>0.15887731481481482</c:v>
                </c:pt>
                <c:pt idx="1076">
                  <c:v>0.15912037037037038</c:v>
                </c:pt>
                <c:pt idx="1077">
                  <c:v>0.15936342592592592</c:v>
                </c:pt>
                <c:pt idx="1078">
                  <c:v>0.15960648148148149</c:v>
                </c:pt>
                <c:pt idx="1079">
                  <c:v>0.15986111111111112</c:v>
                </c:pt>
                <c:pt idx="1080">
                  <c:v>0.16010416666666666</c:v>
                </c:pt>
                <c:pt idx="1081">
                  <c:v>0.16034722222222222</c:v>
                </c:pt>
                <c:pt idx="1082">
                  <c:v>0.16059027777777776</c:v>
                </c:pt>
                <c:pt idx="1083">
                  <c:v>0.16083333333333333</c:v>
                </c:pt>
                <c:pt idx="1084">
                  <c:v>0.16108796296296296</c:v>
                </c:pt>
                <c:pt idx="1085">
                  <c:v>0.16133101851851853</c:v>
                </c:pt>
                <c:pt idx="1086">
                  <c:v>0.16157407407407406</c:v>
                </c:pt>
                <c:pt idx="1087">
                  <c:v>0.16181712962962963</c:v>
                </c:pt>
                <c:pt idx="1088">
                  <c:v>0.1620601851851852</c:v>
                </c:pt>
                <c:pt idx="1089">
                  <c:v>0.16230324074074073</c:v>
                </c:pt>
                <c:pt idx="1090">
                  <c:v>0.16255787037037037</c:v>
                </c:pt>
                <c:pt idx="1091">
                  <c:v>0.1628009259259259</c:v>
                </c:pt>
                <c:pt idx="1092">
                  <c:v>0.16304398148148147</c:v>
                </c:pt>
                <c:pt idx="1093">
                  <c:v>0.16328703703703704</c:v>
                </c:pt>
                <c:pt idx="1094">
                  <c:v>0.16353009259259257</c:v>
                </c:pt>
                <c:pt idx="1095">
                  <c:v>0.16378472222222221</c:v>
                </c:pt>
                <c:pt idx="1096">
                  <c:v>0.16402777777777777</c:v>
                </c:pt>
                <c:pt idx="1097">
                  <c:v>0.16427083333333334</c:v>
                </c:pt>
                <c:pt idx="1098">
                  <c:v>0.16451388888888888</c:v>
                </c:pt>
                <c:pt idx="1099">
                  <c:v>0.16475694444444444</c:v>
                </c:pt>
                <c:pt idx="1100">
                  <c:v>0.16501157407407407</c:v>
                </c:pt>
                <c:pt idx="1101">
                  <c:v>0.16525462962962964</c:v>
                </c:pt>
                <c:pt idx="1102">
                  <c:v>0.16549768518518518</c:v>
                </c:pt>
                <c:pt idx="1103">
                  <c:v>0.16574074074074074</c:v>
                </c:pt>
                <c:pt idx="1104">
                  <c:v>0.16598379629629631</c:v>
                </c:pt>
                <c:pt idx="1105">
                  <c:v>0.16623842592592594</c:v>
                </c:pt>
                <c:pt idx="1106">
                  <c:v>0.16648148148148148</c:v>
                </c:pt>
                <c:pt idx="1107">
                  <c:v>0.16672453703703705</c:v>
                </c:pt>
                <c:pt idx="1108">
                  <c:v>0.16696759259259261</c:v>
                </c:pt>
                <c:pt idx="1109">
                  <c:v>0.16721064814814815</c:v>
                </c:pt>
                <c:pt idx="1110">
                  <c:v>0.16745370370370372</c:v>
                </c:pt>
                <c:pt idx="1111">
                  <c:v>0.16770833333333335</c:v>
                </c:pt>
                <c:pt idx="1112">
                  <c:v>0.16795138888888891</c:v>
                </c:pt>
                <c:pt idx="1113">
                  <c:v>0.16819444444444445</c:v>
                </c:pt>
                <c:pt idx="1114">
                  <c:v>0.16843750000000002</c:v>
                </c:pt>
                <c:pt idx="1115">
                  <c:v>0.16868055555555553</c:v>
                </c:pt>
                <c:pt idx="1116">
                  <c:v>0.16893518518518516</c:v>
                </c:pt>
                <c:pt idx="1117">
                  <c:v>0.16917824074074073</c:v>
                </c:pt>
                <c:pt idx="1118">
                  <c:v>0.16942129629629629</c:v>
                </c:pt>
                <c:pt idx="1119">
                  <c:v>0.16966435185185183</c:v>
                </c:pt>
                <c:pt idx="1120">
                  <c:v>0.1699074074074074</c:v>
                </c:pt>
                <c:pt idx="1121">
                  <c:v>0.17016203703703703</c:v>
                </c:pt>
                <c:pt idx="1122">
                  <c:v>0.17040509259259259</c:v>
                </c:pt>
                <c:pt idx="1123">
                  <c:v>0.17064814814814813</c:v>
                </c:pt>
                <c:pt idx="1124">
                  <c:v>0.1708912037037037</c:v>
                </c:pt>
                <c:pt idx="1125">
                  <c:v>0.17113425925925926</c:v>
                </c:pt>
                <c:pt idx="1126">
                  <c:v>0.1713888888888889</c:v>
                </c:pt>
                <c:pt idx="1127">
                  <c:v>0.17163194444444443</c:v>
                </c:pt>
                <c:pt idx="1128">
                  <c:v>0.171875</c:v>
                </c:pt>
                <c:pt idx="1129">
                  <c:v>0.17211805555555557</c:v>
                </c:pt>
                <c:pt idx="1130">
                  <c:v>0.1723611111111111</c:v>
                </c:pt>
                <c:pt idx="1131">
                  <c:v>0.17260416666666667</c:v>
                </c:pt>
                <c:pt idx="1132">
                  <c:v>0.1728587962962963</c:v>
                </c:pt>
                <c:pt idx="1133">
                  <c:v>0.17310185185185187</c:v>
                </c:pt>
                <c:pt idx="1134">
                  <c:v>0.17334490740740741</c:v>
                </c:pt>
                <c:pt idx="1135">
                  <c:v>0.17358796296296297</c:v>
                </c:pt>
                <c:pt idx="1136">
                  <c:v>0.17383101851851854</c:v>
                </c:pt>
                <c:pt idx="1137">
                  <c:v>0.17408564814814817</c:v>
                </c:pt>
                <c:pt idx="1138">
                  <c:v>0.17432870370370371</c:v>
                </c:pt>
                <c:pt idx="1139">
                  <c:v>0.17457175925925927</c:v>
                </c:pt>
                <c:pt idx="1140">
                  <c:v>0.17481481481481484</c:v>
                </c:pt>
                <c:pt idx="1141">
                  <c:v>0.17505787037037038</c:v>
                </c:pt>
                <c:pt idx="1142">
                  <c:v>0.17531249999999998</c:v>
                </c:pt>
                <c:pt idx="1143">
                  <c:v>0.17555555555555555</c:v>
                </c:pt>
                <c:pt idx="1144">
                  <c:v>0.17579861111111109</c:v>
                </c:pt>
                <c:pt idx="1145">
                  <c:v>0.17604166666666665</c:v>
                </c:pt>
                <c:pt idx="1146">
                  <c:v>0.17628472222222222</c:v>
                </c:pt>
                <c:pt idx="1147">
                  <c:v>0.17652777777777776</c:v>
                </c:pt>
                <c:pt idx="1148">
                  <c:v>0.17678240740740739</c:v>
                </c:pt>
                <c:pt idx="1149">
                  <c:v>0.17702546296296295</c:v>
                </c:pt>
                <c:pt idx="1150">
                  <c:v>0.17726851851851852</c:v>
                </c:pt>
                <c:pt idx="1151">
                  <c:v>0.17751157407407406</c:v>
                </c:pt>
                <c:pt idx="1152">
                  <c:v>0.17775462962962962</c:v>
                </c:pt>
                <c:pt idx="1153">
                  <c:v>0.17800925925925926</c:v>
                </c:pt>
                <c:pt idx="1154">
                  <c:v>0.17825231481481482</c:v>
                </c:pt>
                <c:pt idx="1155">
                  <c:v>0.17849537037037036</c:v>
                </c:pt>
                <c:pt idx="1156">
                  <c:v>0.17873842592592593</c:v>
                </c:pt>
                <c:pt idx="1157">
                  <c:v>0.17898148148148149</c:v>
                </c:pt>
                <c:pt idx="1158">
                  <c:v>0.17923611111111112</c:v>
                </c:pt>
                <c:pt idx="1159">
                  <c:v>0.17947916666666666</c:v>
                </c:pt>
                <c:pt idx="1160">
                  <c:v>0.17972222222222223</c:v>
                </c:pt>
                <c:pt idx="1161">
                  <c:v>0.17996527777777779</c:v>
                </c:pt>
                <c:pt idx="1162">
                  <c:v>0.18020833333333333</c:v>
                </c:pt>
                <c:pt idx="1163">
                  <c:v>0.1804513888888889</c:v>
                </c:pt>
                <c:pt idx="1164">
                  <c:v>0.18070601851851853</c:v>
                </c:pt>
                <c:pt idx="1165">
                  <c:v>0.1809490740740741</c:v>
                </c:pt>
                <c:pt idx="1166">
                  <c:v>0.18119212962962963</c:v>
                </c:pt>
                <c:pt idx="1167">
                  <c:v>0.1814351851851852</c:v>
                </c:pt>
                <c:pt idx="1168">
                  <c:v>0.18167824074074077</c:v>
                </c:pt>
                <c:pt idx="1169">
                  <c:v>0.1819328703703704</c:v>
                </c:pt>
                <c:pt idx="1170">
                  <c:v>0.18217592592592591</c:v>
                </c:pt>
                <c:pt idx="1171">
                  <c:v>0.18241898148148147</c:v>
                </c:pt>
                <c:pt idx="1172">
                  <c:v>0.18266203703703701</c:v>
                </c:pt>
                <c:pt idx="1173">
                  <c:v>0.18290509259259258</c:v>
                </c:pt>
                <c:pt idx="1174">
                  <c:v>0.18315972222222221</c:v>
                </c:pt>
                <c:pt idx="1175">
                  <c:v>0.18340277777777778</c:v>
                </c:pt>
                <c:pt idx="1176">
                  <c:v>0.18364583333333331</c:v>
                </c:pt>
                <c:pt idx="1177">
                  <c:v>0.18388888888888888</c:v>
                </c:pt>
                <c:pt idx="1178">
                  <c:v>0.18413194444444445</c:v>
                </c:pt>
                <c:pt idx="1179">
                  <c:v>0.18438657407407408</c:v>
                </c:pt>
                <c:pt idx="1180">
                  <c:v>0.18462962962962962</c:v>
                </c:pt>
                <c:pt idx="1181">
                  <c:v>0.18487268518518518</c:v>
                </c:pt>
                <c:pt idx="1182">
                  <c:v>0.18511574074074075</c:v>
                </c:pt>
                <c:pt idx="1183">
                  <c:v>0.18535879629629629</c:v>
                </c:pt>
                <c:pt idx="1184">
                  <c:v>0.18560185185185185</c:v>
                </c:pt>
                <c:pt idx="1185">
                  <c:v>0.18585648148148148</c:v>
                </c:pt>
                <c:pt idx="1186">
                  <c:v>0.18609953703703705</c:v>
                </c:pt>
                <c:pt idx="1187">
                  <c:v>0.18634259259259259</c:v>
                </c:pt>
                <c:pt idx="1188">
                  <c:v>0.18658564814814815</c:v>
                </c:pt>
                <c:pt idx="1189">
                  <c:v>0.18682870370370372</c:v>
                </c:pt>
                <c:pt idx="1190">
                  <c:v>0.18708333333333335</c:v>
                </c:pt>
                <c:pt idx="1191">
                  <c:v>0.18732638888888889</c:v>
                </c:pt>
                <c:pt idx="1192">
                  <c:v>0.18756944444444446</c:v>
                </c:pt>
                <c:pt idx="1193">
                  <c:v>0.18781250000000002</c:v>
                </c:pt>
                <c:pt idx="1194">
                  <c:v>0.18805555555555556</c:v>
                </c:pt>
                <c:pt idx="1195">
                  <c:v>0.18831018518518519</c:v>
                </c:pt>
                <c:pt idx="1196">
                  <c:v>0.18855324074074073</c:v>
                </c:pt>
                <c:pt idx="1197">
                  <c:v>0.18879629629629627</c:v>
                </c:pt>
                <c:pt idx="1198">
                  <c:v>0.18903935185185183</c:v>
                </c:pt>
                <c:pt idx="1199">
                  <c:v>0.1892824074074074</c:v>
                </c:pt>
                <c:pt idx="1200">
                  <c:v>0.18953703703703703</c:v>
                </c:pt>
                <c:pt idx="1201">
                  <c:v>0.18978009259259257</c:v>
                </c:pt>
                <c:pt idx="1202">
                  <c:v>0.19002314814814814</c:v>
                </c:pt>
                <c:pt idx="1203">
                  <c:v>0.1902662037037037</c:v>
                </c:pt>
                <c:pt idx="1204">
                  <c:v>0.19050925925925924</c:v>
                </c:pt>
                <c:pt idx="1205">
                  <c:v>0.19075231481481481</c:v>
                </c:pt>
                <c:pt idx="1206">
                  <c:v>0.19100694444444444</c:v>
                </c:pt>
                <c:pt idx="1207">
                  <c:v>0.19125</c:v>
                </c:pt>
                <c:pt idx="1208">
                  <c:v>0.19149305555555554</c:v>
                </c:pt>
                <c:pt idx="1209">
                  <c:v>0.19173611111111111</c:v>
                </c:pt>
                <c:pt idx="1210">
                  <c:v>0.19197916666666667</c:v>
                </c:pt>
                <c:pt idx="1211">
                  <c:v>0.19223379629629631</c:v>
                </c:pt>
                <c:pt idx="1212">
                  <c:v>0.19247685185185184</c:v>
                </c:pt>
                <c:pt idx="1213">
                  <c:v>0.19271990740740741</c:v>
                </c:pt>
                <c:pt idx="1214">
                  <c:v>0.19296296296296298</c:v>
                </c:pt>
                <c:pt idx="1215">
                  <c:v>0.19320601851851851</c:v>
                </c:pt>
                <c:pt idx="1216">
                  <c:v>0.19346064814814815</c:v>
                </c:pt>
                <c:pt idx="1217">
                  <c:v>0.19370370370370371</c:v>
                </c:pt>
                <c:pt idx="1218">
                  <c:v>0.19394675925925928</c:v>
                </c:pt>
                <c:pt idx="1219">
                  <c:v>0.19418981481481482</c:v>
                </c:pt>
                <c:pt idx="1220">
                  <c:v>0.19443287037037038</c:v>
                </c:pt>
                <c:pt idx="1221">
                  <c:v>0.19467592592592595</c:v>
                </c:pt>
                <c:pt idx="1222">
                  <c:v>0.19493055555555558</c:v>
                </c:pt>
                <c:pt idx="1223">
                  <c:v>0.19517361111111109</c:v>
                </c:pt>
                <c:pt idx="1224">
                  <c:v>0.19541666666666666</c:v>
                </c:pt>
                <c:pt idx="1225">
                  <c:v>0.19565972222222219</c:v>
                </c:pt>
                <c:pt idx="1226">
                  <c:v>0.19590277777777776</c:v>
                </c:pt>
                <c:pt idx="1227">
                  <c:v>0.19615740740740742</c:v>
                </c:pt>
                <c:pt idx="1228">
                  <c:v>0.19640046296296299</c:v>
                </c:pt>
                <c:pt idx="1229">
                  <c:v>0.1966435185185185</c:v>
                </c:pt>
                <c:pt idx="1230">
                  <c:v>0.19688657407407406</c:v>
                </c:pt>
                <c:pt idx="1231">
                  <c:v>0.19712962962962963</c:v>
                </c:pt>
                <c:pt idx="1232">
                  <c:v>0.19738425925925926</c:v>
                </c:pt>
                <c:pt idx="1233">
                  <c:v>0.1976273148148148</c:v>
                </c:pt>
                <c:pt idx="1234">
                  <c:v>0.19787037037037036</c:v>
                </c:pt>
                <c:pt idx="1235">
                  <c:v>0.19811342592592593</c:v>
                </c:pt>
                <c:pt idx="1236">
                  <c:v>0.19835648148148147</c:v>
                </c:pt>
                <c:pt idx="1237">
                  <c:v>0.1986111111111111</c:v>
                </c:pt>
                <c:pt idx="1238">
                  <c:v>0.19885416666666667</c:v>
                </c:pt>
                <c:pt idx="1239">
                  <c:v>0.19909722222222223</c:v>
                </c:pt>
                <c:pt idx="1240">
                  <c:v>0.19934027777777777</c:v>
                </c:pt>
                <c:pt idx="1241">
                  <c:v>0.19958333333333333</c:v>
                </c:pt>
                <c:pt idx="1242">
                  <c:v>0.1998263888888889</c:v>
                </c:pt>
                <c:pt idx="1243">
                  <c:v>0.20008101851851853</c:v>
                </c:pt>
                <c:pt idx="1244">
                  <c:v>0.20032407407407407</c:v>
                </c:pt>
                <c:pt idx="1245">
                  <c:v>0.20056712962962964</c:v>
                </c:pt>
                <c:pt idx="1246">
                  <c:v>0.2008101851851852</c:v>
                </c:pt>
                <c:pt idx="1247">
                  <c:v>0.20105324074074074</c:v>
                </c:pt>
                <c:pt idx="1248">
                  <c:v>0.20130787037037037</c:v>
                </c:pt>
                <c:pt idx="1249">
                  <c:v>0.20155092592592594</c:v>
                </c:pt>
                <c:pt idx="1250">
                  <c:v>0.2017939814814815</c:v>
                </c:pt>
                <c:pt idx="1251">
                  <c:v>0.20203703703703701</c:v>
                </c:pt>
                <c:pt idx="1252">
                  <c:v>0.20228009259259258</c:v>
                </c:pt>
                <c:pt idx="1253">
                  <c:v>0.20253472222222224</c:v>
                </c:pt>
                <c:pt idx="1254">
                  <c:v>0.20277777777777781</c:v>
                </c:pt>
                <c:pt idx="1255">
                  <c:v>0.20302083333333334</c:v>
                </c:pt>
                <c:pt idx="1256">
                  <c:v>0.20326388888888891</c:v>
                </c:pt>
                <c:pt idx="1257">
                  <c:v>0.20350694444444442</c:v>
                </c:pt>
                <c:pt idx="1258">
                  <c:v>0.20374999999999999</c:v>
                </c:pt>
                <c:pt idx="1259">
                  <c:v>0.20400462962962962</c:v>
                </c:pt>
                <c:pt idx="1260">
                  <c:v>0.20424768518518518</c:v>
                </c:pt>
                <c:pt idx="1261">
                  <c:v>0.20449074074074072</c:v>
                </c:pt>
                <c:pt idx="1262">
                  <c:v>0.20473379629629629</c:v>
                </c:pt>
                <c:pt idx="1263">
                  <c:v>0.20497685185185185</c:v>
                </c:pt>
                <c:pt idx="1264">
                  <c:v>0.20523148148148149</c:v>
                </c:pt>
                <c:pt idx="1265">
                  <c:v>0.20547453703703702</c:v>
                </c:pt>
                <c:pt idx="1266">
                  <c:v>0.20571759259259259</c:v>
                </c:pt>
                <c:pt idx="1267">
                  <c:v>0.20596064814814816</c:v>
                </c:pt>
                <c:pt idx="1268">
                  <c:v>0.20620370370370369</c:v>
                </c:pt>
                <c:pt idx="1269">
                  <c:v>0.20645833333333333</c:v>
                </c:pt>
                <c:pt idx="1270">
                  <c:v>0.20670138888888889</c:v>
                </c:pt>
                <c:pt idx="1271">
                  <c:v>0.20694444444444446</c:v>
                </c:pt>
                <c:pt idx="1272">
                  <c:v>0.2071875</c:v>
                </c:pt>
                <c:pt idx="1273">
                  <c:v>0.20743055555555556</c:v>
                </c:pt>
                <c:pt idx="1274">
                  <c:v>0.20768518518518519</c:v>
                </c:pt>
                <c:pt idx="1275">
                  <c:v>0.20792824074074076</c:v>
                </c:pt>
                <c:pt idx="1276">
                  <c:v>0.2081712962962963</c:v>
                </c:pt>
                <c:pt idx="1277">
                  <c:v>0.20841435185185186</c:v>
                </c:pt>
                <c:pt idx="1278">
                  <c:v>0.20865740740740743</c:v>
                </c:pt>
                <c:pt idx="1279">
                  <c:v>0.20890046296296297</c:v>
                </c:pt>
                <c:pt idx="1280">
                  <c:v>0.2091550925925926</c:v>
                </c:pt>
                <c:pt idx="1281">
                  <c:v>0.20939814814814817</c:v>
                </c:pt>
                <c:pt idx="1282">
                  <c:v>0.20964120370370368</c:v>
                </c:pt>
                <c:pt idx="1283">
                  <c:v>0.20988425925925924</c:v>
                </c:pt>
                <c:pt idx="1284">
                  <c:v>0.21012731481481481</c:v>
                </c:pt>
                <c:pt idx="1285">
                  <c:v>0.21038194444444444</c:v>
                </c:pt>
                <c:pt idx="1286">
                  <c:v>0.21062499999999998</c:v>
                </c:pt>
                <c:pt idx="1287">
                  <c:v>0.21086805555555554</c:v>
                </c:pt>
                <c:pt idx="1288">
                  <c:v>0.21111111111111111</c:v>
                </c:pt>
                <c:pt idx="1289">
                  <c:v>0.21135416666666665</c:v>
                </c:pt>
                <c:pt idx="1290">
                  <c:v>0.21160879629629628</c:v>
                </c:pt>
                <c:pt idx="1291">
                  <c:v>0.21185185185185185</c:v>
                </c:pt>
                <c:pt idx="1292">
                  <c:v>0.21209490740740741</c:v>
                </c:pt>
                <c:pt idx="1293">
                  <c:v>0.21233796296296295</c:v>
                </c:pt>
                <c:pt idx="1294">
                  <c:v>0.21258101851851852</c:v>
                </c:pt>
                <c:pt idx="1295">
                  <c:v>0.21282407407407408</c:v>
                </c:pt>
                <c:pt idx="1296">
                  <c:v>0.21307870370370371</c:v>
                </c:pt>
                <c:pt idx="1297">
                  <c:v>0.21332175925925925</c:v>
                </c:pt>
                <c:pt idx="1298">
                  <c:v>0.21356481481481482</c:v>
                </c:pt>
                <c:pt idx="1299">
                  <c:v>0.21380787037037038</c:v>
                </c:pt>
                <c:pt idx="1300">
                  <c:v>0.21405092592592592</c:v>
                </c:pt>
                <c:pt idx="1301">
                  <c:v>0.21430555555555555</c:v>
                </c:pt>
                <c:pt idx="1302">
                  <c:v>0.21454861111111112</c:v>
                </c:pt>
                <c:pt idx="1303">
                  <c:v>0.21479166666666669</c:v>
                </c:pt>
                <c:pt idx="1304">
                  <c:v>0.21503472222222222</c:v>
                </c:pt>
                <c:pt idx="1305">
                  <c:v>0.21527777777777779</c:v>
                </c:pt>
                <c:pt idx="1306">
                  <c:v>0.21553240740740742</c:v>
                </c:pt>
                <c:pt idx="1307">
                  <c:v>0.21577546296296299</c:v>
                </c:pt>
                <c:pt idx="1308">
                  <c:v>0.21601851851851853</c:v>
                </c:pt>
                <c:pt idx="1309">
                  <c:v>0.21626157407407409</c:v>
                </c:pt>
                <c:pt idx="1310">
                  <c:v>0.21650462962962966</c:v>
                </c:pt>
                <c:pt idx="1311">
                  <c:v>0.21675925925925923</c:v>
                </c:pt>
                <c:pt idx="1312">
                  <c:v>0.2170023148148148</c:v>
                </c:pt>
                <c:pt idx="1313">
                  <c:v>0.21724537037037037</c:v>
                </c:pt>
                <c:pt idx="1314">
                  <c:v>0.2174884259259259</c:v>
                </c:pt>
                <c:pt idx="1315">
                  <c:v>0.21773148148148147</c:v>
                </c:pt>
                <c:pt idx="1316">
                  <c:v>0.21797453703703704</c:v>
                </c:pt>
                <c:pt idx="1317">
                  <c:v>0.21822916666666667</c:v>
                </c:pt>
                <c:pt idx="1318">
                  <c:v>0.21847222222222221</c:v>
                </c:pt>
                <c:pt idx="1319">
                  <c:v>0.21871527777777777</c:v>
                </c:pt>
                <c:pt idx="1320">
                  <c:v>0.21895833333333334</c:v>
                </c:pt>
                <c:pt idx="1321">
                  <c:v>0.21920138888888888</c:v>
                </c:pt>
                <c:pt idx="1322">
                  <c:v>0.21945601851851851</c:v>
                </c:pt>
                <c:pt idx="1323">
                  <c:v>0.21969907407407407</c:v>
                </c:pt>
                <c:pt idx="1324">
                  <c:v>0.21994212962962964</c:v>
                </c:pt>
                <c:pt idx="1325">
                  <c:v>0.22018518518518518</c:v>
                </c:pt>
                <c:pt idx="1326">
                  <c:v>0.22042824074074074</c:v>
                </c:pt>
                <c:pt idx="1327">
                  <c:v>0.22068287037037038</c:v>
                </c:pt>
                <c:pt idx="1328">
                  <c:v>0.22092592592592594</c:v>
                </c:pt>
                <c:pt idx="1329">
                  <c:v>0.22116898148148148</c:v>
                </c:pt>
                <c:pt idx="1330">
                  <c:v>0.22141203703703705</c:v>
                </c:pt>
                <c:pt idx="1331">
                  <c:v>0.22165509259259261</c:v>
                </c:pt>
                <c:pt idx="1332">
                  <c:v>0.22190972222222224</c:v>
                </c:pt>
                <c:pt idx="1333">
                  <c:v>0.22215277777777778</c:v>
                </c:pt>
                <c:pt idx="1334">
                  <c:v>0.22239583333333335</c:v>
                </c:pt>
                <c:pt idx="1335">
                  <c:v>0.22263888888888891</c:v>
                </c:pt>
                <c:pt idx="1336">
                  <c:v>0.22288194444444445</c:v>
                </c:pt>
                <c:pt idx="1337">
                  <c:v>0.22312500000000002</c:v>
                </c:pt>
                <c:pt idx="1338">
                  <c:v>0.22337962962962962</c:v>
                </c:pt>
                <c:pt idx="1339">
                  <c:v>0.22362268518518516</c:v>
                </c:pt>
                <c:pt idx="1340">
                  <c:v>0.22386574074074073</c:v>
                </c:pt>
                <c:pt idx="1341">
                  <c:v>0.22410879629629629</c:v>
                </c:pt>
                <c:pt idx="1342">
                  <c:v>0.22435185185185183</c:v>
                </c:pt>
                <c:pt idx="1343">
                  <c:v>0.22460648148148146</c:v>
                </c:pt>
                <c:pt idx="1344">
                  <c:v>0.22484953703703703</c:v>
                </c:pt>
                <c:pt idx="1345">
                  <c:v>0.22509259259259259</c:v>
                </c:pt>
                <c:pt idx="1346">
                  <c:v>0.22533564814814813</c:v>
                </c:pt>
                <c:pt idx="1347">
                  <c:v>0.2255787037037037</c:v>
                </c:pt>
                <c:pt idx="1348">
                  <c:v>0.22583333333333333</c:v>
                </c:pt>
                <c:pt idx="1349">
                  <c:v>0.2260763888888889</c:v>
                </c:pt>
                <c:pt idx="1350">
                  <c:v>0.22631944444444443</c:v>
                </c:pt>
                <c:pt idx="1351">
                  <c:v>0.2265625</c:v>
                </c:pt>
                <c:pt idx="1352">
                  <c:v>0.22680555555555557</c:v>
                </c:pt>
                <c:pt idx="1353">
                  <c:v>0.2270486111111111</c:v>
                </c:pt>
                <c:pt idx="1354">
                  <c:v>0.22730324074074074</c:v>
                </c:pt>
                <c:pt idx="1355">
                  <c:v>0.2275462962962963</c:v>
                </c:pt>
                <c:pt idx="1356">
                  <c:v>0.22778935185185187</c:v>
                </c:pt>
                <c:pt idx="1357">
                  <c:v>0.22803240740740741</c:v>
                </c:pt>
                <c:pt idx="1358">
                  <c:v>0.22827546296296297</c:v>
                </c:pt>
                <c:pt idx="1359">
                  <c:v>0.2285300925925926</c:v>
                </c:pt>
                <c:pt idx="1360">
                  <c:v>0.22877314814814817</c:v>
                </c:pt>
                <c:pt idx="1361">
                  <c:v>0.22901620370370371</c:v>
                </c:pt>
                <c:pt idx="1362">
                  <c:v>0.22925925925925927</c:v>
                </c:pt>
                <c:pt idx="1363">
                  <c:v>0.22950231481481484</c:v>
                </c:pt>
                <c:pt idx="1364">
                  <c:v>0.22975694444444442</c:v>
                </c:pt>
                <c:pt idx="1365">
                  <c:v>0.22999999999999998</c:v>
                </c:pt>
                <c:pt idx="1366">
                  <c:v>0.23024305555555555</c:v>
                </c:pt>
                <c:pt idx="1367">
                  <c:v>0.23048611111111109</c:v>
                </c:pt>
                <c:pt idx="1368">
                  <c:v>0.23072916666666665</c:v>
                </c:pt>
                <c:pt idx="1369">
                  <c:v>0.23098379629629628</c:v>
                </c:pt>
                <c:pt idx="1370">
                  <c:v>0.23122685185185185</c:v>
                </c:pt>
                <c:pt idx="1371">
                  <c:v>0.23146990740740739</c:v>
                </c:pt>
                <c:pt idx="1372">
                  <c:v>0.23171296296296295</c:v>
                </c:pt>
                <c:pt idx="1373">
                  <c:v>0.23195601851851852</c:v>
                </c:pt>
                <c:pt idx="1374">
                  <c:v>0.23219907407407406</c:v>
                </c:pt>
                <c:pt idx="1375">
                  <c:v>0.23245370370370369</c:v>
                </c:pt>
                <c:pt idx="1376">
                  <c:v>0.23269675925925926</c:v>
                </c:pt>
                <c:pt idx="1377">
                  <c:v>0.23293981481481482</c:v>
                </c:pt>
                <c:pt idx="1378">
                  <c:v>0.23318287037037036</c:v>
                </c:pt>
                <c:pt idx="1379">
                  <c:v>0.23342592592592593</c:v>
                </c:pt>
                <c:pt idx="1380">
                  <c:v>0.23368055555555556</c:v>
                </c:pt>
                <c:pt idx="1381">
                  <c:v>0.23392361111111112</c:v>
                </c:pt>
                <c:pt idx="1382">
                  <c:v>0.23416666666666666</c:v>
                </c:pt>
                <c:pt idx="1383">
                  <c:v>0.23440972222222223</c:v>
                </c:pt>
                <c:pt idx="1384">
                  <c:v>0.23465277777777779</c:v>
                </c:pt>
                <c:pt idx="1385">
                  <c:v>0.23490740740740743</c:v>
                </c:pt>
                <c:pt idx="1386">
                  <c:v>0.23515046296296296</c:v>
                </c:pt>
                <c:pt idx="1387">
                  <c:v>0.23539351851851853</c:v>
                </c:pt>
                <c:pt idx="1388">
                  <c:v>0.2356365740740741</c:v>
                </c:pt>
                <c:pt idx="1389">
                  <c:v>0.23587962962962963</c:v>
                </c:pt>
                <c:pt idx="1390">
                  <c:v>0.2361226851851852</c:v>
                </c:pt>
                <c:pt idx="1391">
                  <c:v>0.2363773148148148</c:v>
                </c:pt>
                <c:pt idx="1392">
                  <c:v>0.23662037037037034</c:v>
                </c:pt>
                <c:pt idx="1393">
                  <c:v>0.23686342592592591</c:v>
                </c:pt>
                <c:pt idx="1394">
                  <c:v>0.23710648148148147</c:v>
                </c:pt>
                <c:pt idx="1395">
                  <c:v>0.23734953703703701</c:v>
                </c:pt>
                <c:pt idx="1396">
                  <c:v>0.23760416666666664</c:v>
                </c:pt>
                <c:pt idx="1397">
                  <c:v>0.23784722222222221</c:v>
                </c:pt>
                <c:pt idx="1398">
                  <c:v>0.23809027777777778</c:v>
                </c:pt>
                <c:pt idx="1399">
                  <c:v>0.23833333333333331</c:v>
                </c:pt>
                <c:pt idx="1400">
                  <c:v>0.23857638888888888</c:v>
                </c:pt>
                <c:pt idx="1401">
                  <c:v>0.23883101851851851</c:v>
                </c:pt>
                <c:pt idx="1402">
                  <c:v>0.23907407407407408</c:v>
                </c:pt>
                <c:pt idx="1403">
                  <c:v>0.23931712962962962</c:v>
                </c:pt>
                <c:pt idx="1404">
                  <c:v>0.23956018518518518</c:v>
                </c:pt>
                <c:pt idx="1405">
                  <c:v>0.23980324074074075</c:v>
                </c:pt>
                <c:pt idx="1406">
                  <c:v>0.24005787037037038</c:v>
                </c:pt>
                <c:pt idx="1407">
                  <c:v>0.24030092592592592</c:v>
                </c:pt>
                <c:pt idx="1408">
                  <c:v>0.24054398148148148</c:v>
                </c:pt>
                <c:pt idx="1409">
                  <c:v>0.24078703703703705</c:v>
                </c:pt>
                <c:pt idx="1410">
                  <c:v>0.24103009259259259</c:v>
                </c:pt>
                <c:pt idx="1411">
                  <c:v>0.24127314814814815</c:v>
                </c:pt>
                <c:pt idx="1412">
                  <c:v>0.24152777777777779</c:v>
                </c:pt>
                <c:pt idx="1413">
                  <c:v>0.24177083333333335</c:v>
                </c:pt>
                <c:pt idx="1414">
                  <c:v>0.24201388888888889</c:v>
                </c:pt>
                <c:pt idx="1415">
                  <c:v>0.24225694444444446</c:v>
                </c:pt>
                <c:pt idx="1416">
                  <c:v>0.24250000000000002</c:v>
                </c:pt>
                <c:pt idx="1417">
                  <c:v>0.24275462962962965</c:v>
                </c:pt>
                <c:pt idx="1418">
                  <c:v>0.24299768518518516</c:v>
                </c:pt>
                <c:pt idx="1419">
                  <c:v>0.24324074074074073</c:v>
                </c:pt>
                <c:pt idx="1420">
                  <c:v>0.24348379629629627</c:v>
                </c:pt>
                <c:pt idx="1421">
                  <c:v>0.24372685185185183</c:v>
                </c:pt>
                <c:pt idx="1422">
                  <c:v>0.24398148148148149</c:v>
                </c:pt>
                <c:pt idx="1423">
                  <c:v>0.24422453703703703</c:v>
                </c:pt>
                <c:pt idx="1424">
                  <c:v>0.24446759259259257</c:v>
                </c:pt>
                <c:pt idx="1425">
                  <c:v>0.24471064814814814</c:v>
                </c:pt>
                <c:pt idx="1426">
                  <c:v>0.2449537037037037</c:v>
                </c:pt>
                <c:pt idx="1427">
                  <c:v>0.24519675925925924</c:v>
                </c:pt>
                <c:pt idx="1428">
                  <c:v>0.24545138888888887</c:v>
                </c:pt>
                <c:pt idx="1429">
                  <c:v>0.24569444444444444</c:v>
                </c:pt>
                <c:pt idx="1430">
                  <c:v>0.2459375</c:v>
                </c:pt>
                <c:pt idx="1431">
                  <c:v>0.24618055555555554</c:v>
                </c:pt>
                <c:pt idx="1432">
                  <c:v>0.24642361111111111</c:v>
                </c:pt>
                <c:pt idx="1433">
                  <c:v>0.24667824074074074</c:v>
                </c:pt>
                <c:pt idx="1434">
                  <c:v>0.24692129629629631</c:v>
                </c:pt>
                <c:pt idx="1435">
                  <c:v>0.24716435185185184</c:v>
                </c:pt>
                <c:pt idx="1436">
                  <c:v>0.24740740740740741</c:v>
                </c:pt>
                <c:pt idx="1437">
                  <c:v>0.24765046296296298</c:v>
                </c:pt>
                <c:pt idx="1438">
                  <c:v>0.24790509259259261</c:v>
                </c:pt>
                <c:pt idx="1439">
                  <c:v>0.24814814814814815</c:v>
                </c:pt>
                <c:pt idx="1440">
                  <c:v>0.24839120370370371</c:v>
                </c:pt>
                <c:pt idx="1441">
                  <c:v>0.24863425925925928</c:v>
                </c:pt>
                <c:pt idx="1442">
                  <c:v>0.24887731481481482</c:v>
                </c:pt>
                <c:pt idx="1443">
                  <c:v>0.24913194444444445</c:v>
                </c:pt>
                <c:pt idx="1444">
                  <c:v>0.24937500000000001</c:v>
                </c:pt>
                <c:pt idx="1445">
                  <c:v>0.24961805555555558</c:v>
                </c:pt>
                <c:pt idx="1446">
                  <c:v>0.24986111111111109</c:v>
                </c:pt>
                <c:pt idx="1447">
                  <c:v>0.25010416666666668</c:v>
                </c:pt>
                <c:pt idx="1448">
                  <c:v>0.25034722222222222</c:v>
                </c:pt>
                <c:pt idx="1449">
                  <c:v>0.25060185185185185</c:v>
                </c:pt>
                <c:pt idx="1450">
                  <c:v>0.25084490740740739</c:v>
                </c:pt>
                <c:pt idx="1451">
                  <c:v>0.25108796296296293</c:v>
                </c:pt>
                <c:pt idx="1452">
                  <c:v>0.25133101851851852</c:v>
                </c:pt>
                <c:pt idx="1453">
                  <c:v>0.25157407407407406</c:v>
                </c:pt>
                <c:pt idx="1454">
                  <c:v>0.25182870370370369</c:v>
                </c:pt>
                <c:pt idx="1455">
                  <c:v>0.25207175925925923</c:v>
                </c:pt>
                <c:pt idx="1456">
                  <c:v>0.25231481481481483</c:v>
                </c:pt>
                <c:pt idx="1457">
                  <c:v>0.25255787037037036</c:v>
                </c:pt>
                <c:pt idx="1458">
                  <c:v>0.2528009259259259</c:v>
                </c:pt>
                <c:pt idx="1459">
                  <c:v>0.25305555555555553</c:v>
                </c:pt>
                <c:pt idx="1460">
                  <c:v>0.25329861111111113</c:v>
                </c:pt>
                <c:pt idx="1461">
                  <c:v>0.25354166666666667</c:v>
                </c:pt>
                <c:pt idx="1462">
                  <c:v>0.2537847222222222</c:v>
                </c:pt>
                <c:pt idx="1463">
                  <c:v>0.2540277777777778</c:v>
                </c:pt>
                <c:pt idx="1464">
                  <c:v>0.25428240740740743</c:v>
                </c:pt>
                <c:pt idx="1465">
                  <c:v>0.25452546296296297</c:v>
                </c:pt>
                <c:pt idx="1466">
                  <c:v>0.25476851851851851</c:v>
                </c:pt>
                <c:pt idx="1467">
                  <c:v>0.2550115740740741</c:v>
                </c:pt>
                <c:pt idx="1468">
                  <c:v>0.25525462962962964</c:v>
                </c:pt>
                <c:pt idx="1469">
                  <c:v>0.25549768518518517</c:v>
                </c:pt>
                <c:pt idx="1470">
                  <c:v>0.25575231481481481</c:v>
                </c:pt>
                <c:pt idx="1471">
                  <c:v>0.2559953703703704</c:v>
                </c:pt>
                <c:pt idx="1472">
                  <c:v>0.25623842592592594</c:v>
                </c:pt>
                <c:pt idx="1473">
                  <c:v>0.25648148148148148</c:v>
                </c:pt>
                <c:pt idx="1474">
                  <c:v>0.25672453703703707</c:v>
                </c:pt>
                <c:pt idx="1475">
                  <c:v>0.2569791666666667</c:v>
                </c:pt>
                <c:pt idx="1476">
                  <c:v>0.25722222222222224</c:v>
                </c:pt>
                <c:pt idx="1477">
                  <c:v>0.25746527777777778</c:v>
                </c:pt>
                <c:pt idx="1478">
                  <c:v>0.25770833333333332</c:v>
                </c:pt>
                <c:pt idx="1479">
                  <c:v>0.25795138888888886</c:v>
                </c:pt>
                <c:pt idx="1480">
                  <c:v>0.25820601851851849</c:v>
                </c:pt>
                <c:pt idx="1481">
                  <c:v>0.25844907407407408</c:v>
                </c:pt>
                <c:pt idx="1482">
                  <c:v>0.25869212962962962</c:v>
                </c:pt>
                <c:pt idx="1483">
                  <c:v>0.25893518518518516</c:v>
                </c:pt>
                <c:pt idx="1484">
                  <c:v>0.25917824074074075</c:v>
                </c:pt>
                <c:pt idx="1485">
                  <c:v>0.25942129629629629</c:v>
                </c:pt>
                <c:pt idx="1486">
                  <c:v>0.25967592592592592</c:v>
                </c:pt>
                <c:pt idx="1487">
                  <c:v>0.25991898148148146</c:v>
                </c:pt>
                <c:pt idx="1488">
                  <c:v>0.26016203703703705</c:v>
                </c:pt>
                <c:pt idx="1489">
                  <c:v>0.26040509259259259</c:v>
                </c:pt>
                <c:pt idx="1490">
                  <c:v>0.26064814814814813</c:v>
                </c:pt>
                <c:pt idx="1491">
                  <c:v>0.26090277777777776</c:v>
                </c:pt>
                <c:pt idx="1492">
                  <c:v>0.26114583333333335</c:v>
                </c:pt>
                <c:pt idx="1493">
                  <c:v>0.26138888888888889</c:v>
                </c:pt>
                <c:pt idx="1494">
                  <c:v>0.26163194444444443</c:v>
                </c:pt>
                <c:pt idx="1495">
                  <c:v>0.26187500000000002</c:v>
                </c:pt>
                <c:pt idx="1496">
                  <c:v>0.26212962962962966</c:v>
                </c:pt>
                <c:pt idx="1497">
                  <c:v>0.26237268518518519</c:v>
                </c:pt>
                <c:pt idx="1498">
                  <c:v>0.26261574074074073</c:v>
                </c:pt>
                <c:pt idx="1499">
                  <c:v>0.26285879629629633</c:v>
                </c:pt>
                <c:pt idx="1500">
                  <c:v>0.26310185185185186</c:v>
                </c:pt>
                <c:pt idx="1501">
                  <c:v>0.2633449074074074</c:v>
                </c:pt>
                <c:pt idx="1502">
                  <c:v>0.26359953703703703</c:v>
                </c:pt>
                <c:pt idx="1503">
                  <c:v>0.26384259259259263</c:v>
                </c:pt>
                <c:pt idx="1504">
                  <c:v>0.26408564814814817</c:v>
                </c:pt>
                <c:pt idx="1505">
                  <c:v>0.2643287037037037</c:v>
                </c:pt>
                <c:pt idx="1506">
                  <c:v>0.26457175925925924</c:v>
                </c:pt>
                <c:pt idx="1507">
                  <c:v>0.26482638888888888</c:v>
                </c:pt>
                <c:pt idx="1508">
                  <c:v>0.26506944444444441</c:v>
                </c:pt>
                <c:pt idx="1509">
                  <c:v>0.26531250000000001</c:v>
                </c:pt>
                <c:pt idx="1510">
                  <c:v>0.26555555555555554</c:v>
                </c:pt>
                <c:pt idx="1511">
                  <c:v>0.26579861111111108</c:v>
                </c:pt>
                <c:pt idx="1512">
                  <c:v>0.26605324074074072</c:v>
                </c:pt>
                <c:pt idx="1513">
                  <c:v>0.26629629629629631</c:v>
                </c:pt>
                <c:pt idx="1514">
                  <c:v>0.26653935185185185</c:v>
                </c:pt>
                <c:pt idx="1515">
                  <c:v>0.26678240740740738</c:v>
                </c:pt>
                <c:pt idx="1516">
                  <c:v>0.26702546296296298</c:v>
                </c:pt>
                <c:pt idx="1517">
                  <c:v>0.26726851851851852</c:v>
                </c:pt>
                <c:pt idx="1518">
                  <c:v>0.26752314814814815</c:v>
                </c:pt>
                <c:pt idx="1519">
                  <c:v>0.26776620370370369</c:v>
                </c:pt>
                <c:pt idx="1520">
                  <c:v>0.26800925925925928</c:v>
                </c:pt>
                <c:pt idx="1521">
                  <c:v>0.26825231481481482</c:v>
                </c:pt>
                <c:pt idx="1522">
                  <c:v>0.26849537037037036</c:v>
                </c:pt>
                <c:pt idx="1523">
                  <c:v>0.26874999999999999</c:v>
                </c:pt>
                <c:pt idx="1524">
                  <c:v>0.26899305555555558</c:v>
                </c:pt>
                <c:pt idx="1525">
                  <c:v>0.26923611111111112</c:v>
                </c:pt>
                <c:pt idx="1526">
                  <c:v>0.26947916666666666</c:v>
                </c:pt>
                <c:pt idx="1527">
                  <c:v>0.26972222222222225</c:v>
                </c:pt>
                <c:pt idx="1528">
                  <c:v>0.26997685185185188</c:v>
                </c:pt>
                <c:pt idx="1529">
                  <c:v>0.27021990740740742</c:v>
                </c:pt>
                <c:pt idx="1530">
                  <c:v>0.27046296296296296</c:v>
                </c:pt>
                <c:pt idx="1531">
                  <c:v>0.27070601851851855</c:v>
                </c:pt>
                <c:pt idx="1532">
                  <c:v>0.27094907407407409</c:v>
                </c:pt>
                <c:pt idx="1533">
                  <c:v>0.27120370370370367</c:v>
                </c:pt>
                <c:pt idx="1534">
                  <c:v>0.27144675925925926</c:v>
                </c:pt>
                <c:pt idx="1535">
                  <c:v>0.2716898148148148</c:v>
                </c:pt>
                <c:pt idx="1536">
                  <c:v>0.27193287037037034</c:v>
                </c:pt>
                <c:pt idx="1537">
                  <c:v>0.27217592592592593</c:v>
                </c:pt>
                <c:pt idx="1538">
                  <c:v>0.27241898148148147</c:v>
                </c:pt>
                <c:pt idx="1539">
                  <c:v>0.2726736111111111</c:v>
                </c:pt>
                <c:pt idx="1540">
                  <c:v>0.27291666666666664</c:v>
                </c:pt>
                <c:pt idx="1541">
                  <c:v>0.27315972222222223</c:v>
                </c:pt>
                <c:pt idx="1542">
                  <c:v>0.27340277777777777</c:v>
                </c:pt>
                <c:pt idx="1543">
                  <c:v>0.27364583333333331</c:v>
                </c:pt>
                <c:pt idx="1544">
                  <c:v>0.27390046296296294</c:v>
                </c:pt>
                <c:pt idx="1545">
                  <c:v>0.27414351851851854</c:v>
                </c:pt>
                <c:pt idx="1546">
                  <c:v>0.27438657407407407</c:v>
                </c:pt>
                <c:pt idx="1547">
                  <c:v>0.27462962962962961</c:v>
                </c:pt>
                <c:pt idx="1548">
                  <c:v>0.27487268518518521</c:v>
                </c:pt>
                <c:pt idx="1549">
                  <c:v>0.27512731481481484</c:v>
                </c:pt>
                <c:pt idx="1550">
                  <c:v>0.27537037037037038</c:v>
                </c:pt>
                <c:pt idx="1551">
                  <c:v>0.27561342592592591</c:v>
                </c:pt>
                <c:pt idx="1552">
                  <c:v>0.27585648148148151</c:v>
                </c:pt>
                <c:pt idx="1553">
                  <c:v>0.27609953703703705</c:v>
                </c:pt>
                <c:pt idx="1554">
                  <c:v>0.27634259259259258</c:v>
                </c:pt>
                <c:pt idx="1555">
                  <c:v>0.27659722222222222</c:v>
                </c:pt>
                <c:pt idx="1556">
                  <c:v>0.27684027777777781</c:v>
                </c:pt>
                <c:pt idx="1557">
                  <c:v>0.27708333333333335</c:v>
                </c:pt>
                <c:pt idx="1558">
                  <c:v>0.27732638888888889</c:v>
                </c:pt>
                <c:pt idx="1559">
                  <c:v>0.27756944444444448</c:v>
                </c:pt>
                <c:pt idx="1560">
                  <c:v>0.27782407407407406</c:v>
                </c:pt>
                <c:pt idx="1561">
                  <c:v>0.27806712962962959</c:v>
                </c:pt>
                <c:pt idx="1562">
                  <c:v>0.27831018518518519</c:v>
                </c:pt>
                <c:pt idx="1563">
                  <c:v>0.27855324074074073</c:v>
                </c:pt>
                <c:pt idx="1564">
                  <c:v>0.27879629629629626</c:v>
                </c:pt>
                <c:pt idx="1565">
                  <c:v>0.2790509259259259</c:v>
                </c:pt>
                <c:pt idx="1566">
                  <c:v>0.27929398148148149</c:v>
                </c:pt>
                <c:pt idx="1567">
                  <c:v>0.27953703703703703</c:v>
                </c:pt>
                <c:pt idx="1568">
                  <c:v>0.27978009259259257</c:v>
                </c:pt>
                <c:pt idx="1569">
                  <c:v>0.28002314814814816</c:v>
                </c:pt>
                <c:pt idx="1570">
                  <c:v>0.2802662037037037</c:v>
                </c:pt>
                <c:pt idx="1571">
                  <c:v>0.28052083333333333</c:v>
                </c:pt>
                <c:pt idx="1572">
                  <c:v>0.28076388888888887</c:v>
                </c:pt>
                <c:pt idx="1573">
                  <c:v>0.28100694444444446</c:v>
                </c:pt>
                <c:pt idx="1574">
                  <c:v>0.28125</c:v>
                </c:pt>
                <c:pt idx="1575">
                  <c:v>0.28149305555555554</c:v>
                </c:pt>
                <c:pt idx="1576">
                  <c:v>0.28174768518518517</c:v>
                </c:pt>
                <c:pt idx="1577">
                  <c:v>0.28199074074074076</c:v>
                </c:pt>
                <c:pt idx="1578">
                  <c:v>0.2822337962962963</c:v>
                </c:pt>
                <c:pt idx="1579">
                  <c:v>0.28247685185185184</c:v>
                </c:pt>
                <c:pt idx="1580">
                  <c:v>0.28271990740740743</c:v>
                </c:pt>
                <c:pt idx="1581">
                  <c:v>0.28297453703703707</c:v>
                </c:pt>
                <c:pt idx="1582">
                  <c:v>0.2832175925925926</c:v>
                </c:pt>
                <c:pt idx="1583">
                  <c:v>0.28346064814814814</c:v>
                </c:pt>
                <c:pt idx="1584">
                  <c:v>0.28370370370370374</c:v>
                </c:pt>
                <c:pt idx="1585">
                  <c:v>0.28394675925925927</c:v>
                </c:pt>
                <c:pt idx="1586">
                  <c:v>0.28420138888888885</c:v>
                </c:pt>
                <c:pt idx="1587">
                  <c:v>0.28444444444444444</c:v>
                </c:pt>
                <c:pt idx="1588">
                  <c:v>0.28468749999999998</c:v>
                </c:pt>
                <c:pt idx="1589">
                  <c:v>0.28493055555555552</c:v>
                </c:pt>
                <c:pt idx="1590">
                  <c:v>0.28517361111111111</c:v>
                </c:pt>
                <c:pt idx="1591">
                  <c:v>0.28541666666666665</c:v>
                </c:pt>
                <c:pt idx="1592">
                  <c:v>0.28567129629629628</c:v>
                </c:pt>
                <c:pt idx="1593">
                  <c:v>0.28591435185185182</c:v>
                </c:pt>
                <c:pt idx="1594">
                  <c:v>0.28615740740740742</c:v>
                </c:pt>
                <c:pt idx="1595">
                  <c:v>0.28640046296296295</c:v>
                </c:pt>
                <c:pt idx="1596">
                  <c:v>0.28664351851851849</c:v>
                </c:pt>
                <c:pt idx="1597">
                  <c:v>0.28689814814814812</c:v>
                </c:pt>
                <c:pt idx="1598">
                  <c:v>0.28714120370370372</c:v>
                </c:pt>
                <c:pt idx="1599">
                  <c:v>0.28738425925925926</c:v>
                </c:pt>
                <c:pt idx="1600">
                  <c:v>0.28762731481481479</c:v>
                </c:pt>
                <c:pt idx="1601">
                  <c:v>0.28787037037037039</c:v>
                </c:pt>
                <c:pt idx="1602">
                  <c:v>0.28811342592592593</c:v>
                </c:pt>
                <c:pt idx="1603">
                  <c:v>0.28836805555555556</c:v>
                </c:pt>
                <c:pt idx="1604">
                  <c:v>0.2886111111111111</c:v>
                </c:pt>
                <c:pt idx="1605">
                  <c:v>0.28885416666666669</c:v>
                </c:pt>
                <c:pt idx="1606">
                  <c:v>0.28909722222222223</c:v>
                </c:pt>
                <c:pt idx="1607">
                  <c:v>0.28934027777777777</c:v>
                </c:pt>
                <c:pt idx="1608">
                  <c:v>0.2895949074074074</c:v>
                </c:pt>
                <c:pt idx="1609">
                  <c:v>0.28983796296296299</c:v>
                </c:pt>
                <c:pt idx="1610">
                  <c:v>0.29008101851851853</c:v>
                </c:pt>
                <c:pt idx="1611">
                  <c:v>0.29032407407407407</c:v>
                </c:pt>
                <c:pt idx="1612">
                  <c:v>0.29056712962962966</c:v>
                </c:pt>
                <c:pt idx="1613">
                  <c:v>0.29082175925925924</c:v>
                </c:pt>
                <c:pt idx="1614">
                  <c:v>0.29106481481481478</c:v>
                </c:pt>
                <c:pt idx="1615">
                  <c:v>0.29130787037037037</c:v>
                </c:pt>
                <c:pt idx="1616">
                  <c:v>0.29155092592592591</c:v>
                </c:pt>
                <c:pt idx="1617">
                  <c:v>0.29179398148148145</c:v>
                </c:pt>
                <c:pt idx="1618">
                  <c:v>0.29204861111111108</c:v>
                </c:pt>
                <c:pt idx="1619">
                  <c:v>0.29229166666666667</c:v>
                </c:pt>
                <c:pt idx="1620">
                  <c:v>0.29253472222222221</c:v>
                </c:pt>
                <c:pt idx="1621">
                  <c:v>0.29277777777777775</c:v>
                </c:pt>
                <c:pt idx="1622">
                  <c:v>0.29302083333333334</c:v>
                </c:pt>
                <c:pt idx="1623">
                  <c:v>0.29326388888888888</c:v>
                </c:pt>
                <c:pt idx="1624">
                  <c:v>0.29351851851851851</c:v>
                </c:pt>
                <c:pt idx="1625">
                  <c:v>0.29376157407407405</c:v>
                </c:pt>
                <c:pt idx="1626">
                  <c:v>0.29400462962962964</c:v>
                </c:pt>
                <c:pt idx="1627">
                  <c:v>0.29424768518518518</c:v>
                </c:pt>
                <c:pt idx="1628">
                  <c:v>0.29449074074074072</c:v>
                </c:pt>
                <c:pt idx="1629">
                  <c:v>0.29474537037037035</c:v>
                </c:pt>
                <c:pt idx="1630">
                  <c:v>0.29498842592592595</c:v>
                </c:pt>
                <c:pt idx="1631">
                  <c:v>0.29523148148148148</c:v>
                </c:pt>
                <c:pt idx="1632">
                  <c:v>0.29547453703703702</c:v>
                </c:pt>
                <c:pt idx="1633">
                  <c:v>0.29571759259259262</c:v>
                </c:pt>
                <c:pt idx="1634">
                  <c:v>0.29597222222222225</c:v>
                </c:pt>
                <c:pt idx="1635">
                  <c:v>0.29621527777777779</c:v>
                </c:pt>
                <c:pt idx="1636">
                  <c:v>0.29645833333333332</c:v>
                </c:pt>
                <c:pt idx="1637">
                  <c:v>0.29670138888888892</c:v>
                </c:pt>
                <c:pt idx="1638">
                  <c:v>0.29694444444444446</c:v>
                </c:pt>
                <c:pt idx="1639">
                  <c:v>0.29718749999999999</c:v>
                </c:pt>
                <c:pt idx="1640">
                  <c:v>0.29744212962962963</c:v>
                </c:pt>
                <c:pt idx="1641">
                  <c:v>0.29768518518518522</c:v>
                </c:pt>
                <c:pt idx="1642">
                  <c:v>0.29792824074074076</c:v>
                </c:pt>
                <c:pt idx="1643">
                  <c:v>0.2981712962962963</c:v>
                </c:pt>
                <c:pt idx="1644">
                  <c:v>0.29841435185185183</c:v>
                </c:pt>
                <c:pt idx="1645">
                  <c:v>0.29866898148148147</c:v>
                </c:pt>
                <c:pt idx="1646">
                  <c:v>0.298912037037037</c:v>
                </c:pt>
                <c:pt idx="1647">
                  <c:v>0.2991550925925926</c:v>
                </c:pt>
                <c:pt idx="1648">
                  <c:v>0.29939814814814814</c:v>
                </c:pt>
                <c:pt idx="1649">
                  <c:v>0.29964120370370367</c:v>
                </c:pt>
                <c:pt idx="1650">
                  <c:v>0.29989583333333331</c:v>
                </c:pt>
                <c:pt idx="1651">
                  <c:v>0.3001388888888889</c:v>
                </c:pt>
                <c:pt idx="1652">
                  <c:v>0.30038194444444444</c:v>
                </c:pt>
                <c:pt idx="1653">
                  <c:v>0.30062499999999998</c:v>
                </c:pt>
                <c:pt idx="1654">
                  <c:v>0.30086805555555557</c:v>
                </c:pt>
                <c:pt idx="1655">
                  <c:v>0.30111111111111111</c:v>
                </c:pt>
                <c:pt idx="1656">
                  <c:v>0.30136574074074074</c:v>
                </c:pt>
                <c:pt idx="1657">
                  <c:v>0.30160879629629628</c:v>
                </c:pt>
                <c:pt idx="1658">
                  <c:v>0.30185185185185187</c:v>
                </c:pt>
                <c:pt idx="1659">
                  <c:v>0.30209490740740741</c:v>
                </c:pt>
                <c:pt idx="1660">
                  <c:v>0.30233796296296295</c:v>
                </c:pt>
                <c:pt idx="1661">
                  <c:v>0.30259259259259258</c:v>
                </c:pt>
                <c:pt idx="1662">
                  <c:v>0.30283564814814817</c:v>
                </c:pt>
                <c:pt idx="1663">
                  <c:v>0.30307870370370371</c:v>
                </c:pt>
                <c:pt idx="1664">
                  <c:v>0.30332175925925925</c:v>
                </c:pt>
                <c:pt idx="1665">
                  <c:v>0.30356481481481484</c:v>
                </c:pt>
                <c:pt idx="1666">
                  <c:v>0.30381944444444448</c:v>
                </c:pt>
                <c:pt idx="1667">
                  <c:v>0.30406250000000001</c:v>
                </c:pt>
                <c:pt idx="1668">
                  <c:v>0.30430555555555555</c:v>
                </c:pt>
                <c:pt idx="1669">
                  <c:v>0.30454861111111114</c:v>
                </c:pt>
                <c:pt idx="1670">
                  <c:v>0.30479166666666668</c:v>
                </c:pt>
                <c:pt idx="1671">
                  <c:v>0.30503472222222222</c:v>
                </c:pt>
                <c:pt idx="1672">
                  <c:v>0.30528935185185185</c:v>
                </c:pt>
                <c:pt idx="1673">
                  <c:v>0.30553240740740739</c:v>
                </c:pt>
                <c:pt idx="1674">
                  <c:v>0.30577546296296293</c:v>
                </c:pt>
                <c:pt idx="1675">
                  <c:v>0.30601851851851852</c:v>
                </c:pt>
                <c:pt idx="1676">
                  <c:v>0.30626157407407406</c:v>
                </c:pt>
                <c:pt idx="1677">
                  <c:v>0.30651620370370369</c:v>
                </c:pt>
                <c:pt idx="1678">
                  <c:v>0.30675925925925923</c:v>
                </c:pt>
                <c:pt idx="1679">
                  <c:v>0.30700231481481483</c:v>
                </c:pt>
                <c:pt idx="1680">
                  <c:v>0.30724537037037036</c:v>
                </c:pt>
                <c:pt idx="1681">
                  <c:v>0.3074884259259259</c:v>
                </c:pt>
                <c:pt idx="1682">
                  <c:v>0.30774305555555553</c:v>
                </c:pt>
                <c:pt idx="1683">
                  <c:v>0.30798611111111113</c:v>
                </c:pt>
                <c:pt idx="1684">
                  <c:v>0.30822916666666667</c:v>
                </c:pt>
                <c:pt idx="1685">
                  <c:v>0.3084722222222222</c:v>
                </c:pt>
                <c:pt idx="1686">
                  <c:v>0.3087152777777778</c:v>
                </c:pt>
                <c:pt idx="1687">
                  <c:v>0.30896990740740743</c:v>
                </c:pt>
                <c:pt idx="1688">
                  <c:v>0.30921296296296297</c:v>
                </c:pt>
                <c:pt idx="1689">
                  <c:v>0.30945601851851851</c:v>
                </c:pt>
                <c:pt idx="1690">
                  <c:v>0.3096990740740741</c:v>
                </c:pt>
                <c:pt idx="1691">
                  <c:v>0.30994212962962964</c:v>
                </c:pt>
                <c:pt idx="1692">
                  <c:v>0.31018518518518517</c:v>
                </c:pt>
                <c:pt idx="1693">
                  <c:v>0.31043981481481481</c:v>
                </c:pt>
                <c:pt idx="1694">
                  <c:v>0.3106828703703704</c:v>
                </c:pt>
                <c:pt idx="1695">
                  <c:v>0.31092592592592594</c:v>
                </c:pt>
                <c:pt idx="1696">
                  <c:v>0.31116898148148148</c:v>
                </c:pt>
                <c:pt idx="1697">
                  <c:v>0.31141203703703707</c:v>
                </c:pt>
                <c:pt idx="1698">
                  <c:v>0.3116666666666667</c:v>
                </c:pt>
                <c:pt idx="1699">
                  <c:v>0.31190972222222219</c:v>
                </c:pt>
                <c:pt idx="1700">
                  <c:v>0.31215277777777778</c:v>
                </c:pt>
                <c:pt idx="1701">
                  <c:v>0.31239583333333332</c:v>
                </c:pt>
                <c:pt idx="1702">
                  <c:v>0.31263888888888886</c:v>
                </c:pt>
                <c:pt idx="1703">
                  <c:v>0.31289351851851849</c:v>
                </c:pt>
                <c:pt idx="1704">
                  <c:v>0.31313657407407408</c:v>
                </c:pt>
                <c:pt idx="1705">
                  <c:v>0.31337962962962962</c:v>
                </c:pt>
                <c:pt idx="1706">
                  <c:v>0.31362268518518516</c:v>
                </c:pt>
                <c:pt idx="1707">
                  <c:v>0.31386574074074075</c:v>
                </c:pt>
                <c:pt idx="1708">
                  <c:v>0.31410879629629629</c:v>
                </c:pt>
                <c:pt idx="1709">
                  <c:v>0.31436342592592592</c:v>
                </c:pt>
                <c:pt idx="1710">
                  <c:v>0.31460648148148146</c:v>
                </c:pt>
                <c:pt idx="1711">
                  <c:v>0.31484953703703705</c:v>
                </c:pt>
                <c:pt idx="1712">
                  <c:v>0.31509259259259259</c:v>
                </c:pt>
                <c:pt idx="1713">
                  <c:v>0.31533564814814813</c:v>
                </c:pt>
                <c:pt idx="1714">
                  <c:v>0.31559027777777776</c:v>
                </c:pt>
                <c:pt idx="1715">
                  <c:v>0.31583333333333335</c:v>
                </c:pt>
                <c:pt idx="1716">
                  <c:v>0.31607638888888889</c:v>
                </c:pt>
                <c:pt idx="1717">
                  <c:v>0.31631944444444443</c:v>
                </c:pt>
                <c:pt idx="1718">
                  <c:v>0.31656250000000002</c:v>
                </c:pt>
                <c:pt idx="1719">
                  <c:v>0.31681712962962966</c:v>
                </c:pt>
                <c:pt idx="1720">
                  <c:v>0.31706018518518519</c:v>
                </c:pt>
                <c:pt idx="1721">
                  <c:v>0.31730324074074073</c:v>
                </c:pt>
                <c:pt idx="1722">
                  <c:v>0.31754629629629633</c:v>
                </c:pt>
                <c:pt idx="1723">
                  <c:v>0.31778935185185186</c:v>
                </c:pt>
                <c:pt idx="1724">
                  <c:v>0.3180324074074074</c:v>
                </c:pt>
                <c:pt idx="1725">
                  <c:v>0.31828703703703703</c:v>
                </c:pt>
                <c:pt idx="1726">
                  <c:v>0.31853009259259263</c:v>
                </c:pt>
                <c:pt idx="1727">
                  <c:v>0.31877314814814817</c:v>
                </c:pt>
                <c:pt idx="1728">
                  <c:v>0.3190162037037037</c:v>
                </c:pt>
                <c:pt idx="1729">
                  <c:v>0.3192592592592593</c:v>
                </c:pt>
                <c:pt idx="1730">
                  <c:v>0.31951388888888888</c:v>
                </c:pt>
                <c:pt idx="1731">
                  <c:v>0.31975694444444441</c:v>
                </c:pt>
                <c:pt idx="1732">
                  <c:v>0.32</c:v>
                </c:pt>
                <c:pt idx="1733">
                  <c:v>0.32024305555555554</c:v>
                </c:pt>
                <c:pt idx="1734">
                  <c:v>0.32048611111111108</c:v>
                </c:pt>
                <c:pt idx="1735">
                  <c:v>0.32074074074074072</c:v>
                </c:pt>
                <c:pt idx="1736">
                  <c:v>0.32098379629629631</c:v>
                </c:pt>
                <c:pt idx="1737">
                  <c:v>0.32122685185185185</c:v>
                </c:pt>
                <c:pt idx="1738">
                  <c:v>0.32146990740740738</c:v>
                </c:pt>
                <c:pt idx="1739">
                  <c:v>0.32171296296296298</c:v>
                </c:pt>
                <c:pt idx="1740">
                  <c:v>0.32196759259259261</c:v>
                </c:pt>
                <c:pt idx="1741">
                  <c:v>0.32221064814814815</c:v>
                </c:pt>
                <c:pt idx="1742">
                  <c:v>0.32245370370370369</c:v>
                </c:pt>
                <c:pt idx="1743">
                  <c:v>0.32269675925925928</c:v>
                </c:pt>
                <c:pt idx="1744">
                  <c:v>0.32293981481481482</c:v>
                </c:pt>
                <c:pt idx="1745">
                  <c:v>0.32318287037037036</c:v>
                </c:pt>
                <c:pt idx="1746">
                  <c:v>0.32343749999999999</c:v>
                </c:pt>
                <c:pt idx="1747">
                  <c:v>0.32368055555555558</c:v>
                </c:pt>
                <c:pt idx="1748">
                  <c:v>0.32392361111111112</c:v>
                </c:pt>
                <c:pt idx="1749">
                  <c:v>0.32416666666666666</c:v>
                </c:pt>
                <c:pt idx="1750">
                  <c:v>0.32440972222222225</c:v>
                </c:pt>
                <c:pt idx="1751">
                  <c:v>0.32466435185185188</c:v>
                </c:pt>
                <c:pt idx="1752">
                  <c:v>0.32490740740740742</c:v>
                </c:pt>
                <c:pt idx="1753">
                  <c:v>0.32515046296296296</c:v>
                </c:pt>
                <c:pt idx="1754">
                  <c:v>0.32539351851851855</c:v>
                </c:pt>
                <c:pt idx="1755">
                  <c:v>0.32563657407407409</c:v>
                </c:pt>
                <c:pt idx="1756">
                  <c:v>0.32589120370370367</c:v>
                </c:pt>
                <c:pt idx="1757">
                  <c:v>0.32613425925925926</c:v>
                </c:pt>
                <c:pt idx="1758">
                  <c:v>0.3263773148148148</c:v>
                </c:pt>
                <c:pt idx="1759">
                  <c:v>0.32662037037037034</c:v>
                </c:pt>
                <c:pt idx="1760">
                  <c:v>0.32686342592592593</c:v>
                </c:pt>
                <c:pt idx="1761">
                  <c:v>0.32710648148148147</c:v>
                </c:pt>
                <c:pt idx="1762">
                  <c:v>0.3273611111111111</c:v>
                </c:pt>
                <c:pt idx="1763">
                  <c:v>0.32760416666666664</c:v>
                </c:pt>
                <c:pt idx="1764">
                  <c:v>0.32784722222222223</c:v>
                </c:pt>
                <c:pt idx="1765">
                  <c:v>0.32809027777777777</c:v>
                </c:pt>
                <c:pt idx="1766">
                  <c:v>0.32833333333333331</c:v>
                </c:pt>
                <c:pt idx="1767">
                  <c:v>0.32858796296296294</c:v>
                </c:pt>
                <c:pt idx="1768">
                  <c:v>0.32883101851851854</c:v>
                </c:pt>
                <c:pt idx="1769">
                  <c:v>0.32907407407407407</c:v>
                </c:pt>
                <c:pt idx="1770">
                  <c:v>0.32931712962962961</c:v>
                </c:pt>
                <c:pt idx="1771">
                  <c:v>0.32956018518518521</c:v>
                </c:pt>
                <c:pt idx="1772">
                  <c:v>0.32981481481481484</c:v>
                </c:pt>
                <c:pt idx="1773">
                  <c:v>0.33005787037037038</c:v>
                </c:pt>
                <c:pt idx="1774">
                  <c:v>0.33030092592592591</c:v>
                </c:pt>
                <c:pt idx="1775">
                  <c:v>0.33054398148148151</c:v>
                </c:pt>
                <c:pt idx="1776">
                  <c:v>0.33078703703703705</c:v>
                </c:pt>
                <c:pt idx="1777">
                  <c:v>0.33103009259259258</c:v>
                </c:pt>
                <c:pt idx="1778">
                  <c:v>0.33128472222222222</c:v>
                </c:pt>
                <c:pt idx="1779">
                  <c:v>0.33152777777777781</c:v>
                </c:pt>
                <c:pt idx="1780">
                  <c:v>0.33177083333333335</c:v>
                </c:pt>
                <c:pt idx="1781">
                  <c:v>0.33201388888888889</c:v>
                </c:pt>
                <c:pt idx="1782">
                  <c:v>0.33225694444444448</c:v>
                </c:pt>
                <c:pt idx="1783">
                  <c:v>0.33251157407407406</c:v>
                </c:pt>
                <c:pt idx="1784">
                  <c:v>0.33275462962962959</c:v>
                </c:pt>
                <c:pt idx="1785">
                  <c:v>0.33299768518518519</c:v>
                </c:pt>
                <c:pt idx="1786">
                  <c:v>0.33324074074074073</c:v>
                </c:pt>
                <c:pt idx="1787">
                  <c:v>0.33348379629629626</c:v>
                </c:pt>
                <c:pt idx="1788">
                  <c:v>0.33373842592592595</c:v>
                </c:pt>
                <c:pt idx="1789">
                  <c:v>0.33398148148148149</c:v>
                </c:pt>
                <c:pt idx="1790">
                  <c:v>0.33422453703703708</c:v>
                </c:pt>
                <c:pt idx="1791">
                  <c:v>0.33446759259259262</c:v>
                </c:pt>
                <c:pt idx="1792">
                  <c:v>0.33471064814814816</c:v>
                </c:pt>
                <c:pt idx="1793">
                  <c:v>0.33495370370370375</c:v>
                </c:pt>
                <c:pt idx="1794">
                  <c:v>0.33520833333333333</c:v>
                </c:pt>
                <c:pt idx="1795">
                  <c:v>0.33545138888888887</c:v>
                </c:pt>
                <c:pt idx="1796">
                  <c:v>0.33569444444444446</c:v>
                </c:pt>
                <c:pt idx="1797">
                  <c:v>0.3359375</c:v>
                </c:pt>
                <c:pt idx="1798">
                  <c:v>0.33618055555555554</c:v>
                </c:pt>
                <c:pt idx="1799">
                  <c:v>0.33643518518518517</c:v>
                </c:pt>
                <c:pt idx="1800">
                  <c:v>0.33667824074074071</c:v>
                </c:pt>
                <c:pt idx="1801">
                  <c:v>0.33692129629629625</c:v>
                </c:pt>
                <c:pt idx="1802">
                  <c:v>0.33716435185185184</c:v>
                </c:pt>
                <c:pt idx="1803">
                  <c:v>0.33740740740740738</c:v>
                </c:pt>
                <c:pt idx="1804">
                  <c:v>0.33766203703703707</c:v>
                </c:pt>
                <c:pt idx="1805">
                  <c:v>0.3379050925925926</c:v>
                </c:pt>
                <c:pt idx="1806">
                  <c:v>0.33814814814814814</c:v>
                </c:pt>
                <c:pt idx="1807">
                  <c:v>0.33839120370370374</c:v>
                </c:pt>
                <c:pt idx="1808">
                  <c:v>0.33863425925925927</c:v>
                </c:pt>
                <c:pt idx="1809">
                  <c:v>0.33888888888888885</c:v>
                </c:pt>
                <c:pt idx="1810">
                  <c:v>0.33913194444444444</c:v>
                </c:pt>
                <c:pt idx="1811">
                  <c:v>0.33937499999999998</c:v>
                </c:pt>
                <c:pt idx="1812">
                  <c:v>0.33961805555555552</c:v>
                </c:pt>
                <c:pt idx="1813">
                  <c:v>0.33986111111111111</c:v>
                </c:pt>
                <c:pt idx="1814">
                  <c:v>0.34010416666666665</c:v>
                </c:pt>
                <c:pt idx="1815">
                  <c:v>0.34035879629629634</c:v>
                </c:pt>
                <c:pt idx="1816">
                  <c:v>0.34060185185185188</c:v>
                </c:pt>
                <c:pt idx="1817">
                  <c:v>0.34084490740740742</c:v>
                </c:pt>
                <c:pt idx="1818">
                  <c:v>0.34108796296296301</c:v>
                </c:pt>
                <c:pt idx="1819">
                  <c:v>0.34133101851851855</c:v>
                </c:pt>
                <c:pt idx="1820">
                  <c:v>0.34158564814814812</c:v>
                </c:pt>
                <c:pt idx="1821">
                  <c:v>0.34182870370370372</c:v>
                </c:pt>
                <c:pt idx="1822">
                  <c:v>0.34207175925925926</c:v>
                </c:pt>
                <c:pt idx="1823">
                  <c:v>0.34231481481481479</c:v>
                </c:pt>
                <c:pt idx="1824">
                  <c:v>0.34255787037037039</c:v>
                </c:pt>
                <c:pt idx="1825">
                  <c:v>0.34281249999999996</c:v>
                </c:pt>
                <c:pt idx="1826">
                  <c:v>0.3430555555555555</c:v>
                </c:pt>
                <c:pt idx="1827">
                  <c:v>0.3432986111111111</c:v>
                </c:pt>
                <c:pt idx="1828">
                  <c:v>0.34354166666666663</c:v>
                </c:pt>
                <c:pt idx="1829">
                  <c:v>0.34378472222222217</c:v>
                </c:pt>
                <c:pt idx="1830">
                  <c:v>0.34402777777777777</c:v>
                </c:pt>
                <c:pt idx="1831">
                  <c:v>0.3442824074074074</c:v>
                </c:pt>
                <c:pt idx="1832">
                  <c:v>0.34452546296296299</c:v>
                </c:pt>
                <c:pt idx="1833">
                  <c:v>0.34476851851851853</c:v>
                </c:pt>
                <c:pt idx="1834">
                  <c:v>0.34501157407407407</c:v>
                </c:pt>
                <c:pt idx="1835">
                  <c:v>0.34525462962962966</c:v>
                </c:pt>
                <c:pt idx="1836">
                  <c:v>0.34550925925925924</c:v>
                </c:pt>
                <c:pt idx="1837">
                  <c:v>0.34575231481481478</c:v>
                </c:pt>
                <c:pt idx="1838">
                  <c:v>0.34599537037037037</c:v>
                </c:pt>
                <c:pt idx="1839">
                  <c:v>0.34623842592592591</c:v>
                </c:pt>
                <c:pt idx="1840">
                  <c:v>0.34648148148148145</c:v>
                </c:pt>
                <c:pt idx="1841">
                  <c:v>0.34673611111111113</c:v>
                </c:pt>
                <c:pt idx="1842">
                  <c:v>0.34697916666666667</c:v>
                </c:pt>
                <c:pt idx="1843">
                  <c:v>0.34722222222222227</c:v>
                </c:pt>
                <c:pt idx="1844">
                  <c:v>0.3474652777777778</c:v>
                </c:pt>
                <c:pt idx="1845">
                  <c:v>0.34770833333333334</c:v>
                </c:pt>
                <c:pt idx="1846">
                  <c:v>0.34795138888888894</c:v>
                </c:pt>
                <c:pt idx="1847">
                  <c:v>0.34820601851851851</c:v>
                </c:pt>
                <c:pt idx="1848">
                  <c:v>0.34844907407407405</c:v>
                </c:pt>
                <c:pt idx="1849">
                  <c:v>0.34869212962962964</c:v>
                </c:pt>
                <c:pt idx="1850">
                  <c:v>0.34893518518518518</c:v>
                </c:pt>
                <c:pt idx="1851">
                  <c:v>0.34917824074074072</c:v>
                </c:pt>
                <c:pt idx="1852">
                  <c:v>0.34943287037037035</c:v>
                </c:pt>
                <c:pt idx="1853">
                  <c:v>0.34967592592592595</c:v>
                </c:pt>
                <c:pt idx="1854">
                  <c:v>0.34991898148148143</c:v>
                </c:pt>
                <c:pt idx="1855">
                  <c:v>0.35016203703703702</c:v>
                </c:pt>
                <c:pt idx="1856">
                  <c:v>0.35040509259259256</c:v>
                </c:pt>
                <c:pt idx="1857">
                  <c:v>0.35065972222222225</c:v>
                </c:pt>
                <c:pt idx="1858">
                  <c:v>0.35090277777777779</c:v>
                </c:pt>
                <c:pt idx="1859">
                  <c:v>0.35114583333333332</c:v>
                </c:pt>
                <c:pt idx="1860">
                  <c:v>0.35138888888888892</c:v>
                </c:pt>
                <c:pt idx="1861">
                  <c:v>0.35163194444444446</c:v>
                </c:pt>
                <c:pt idx="1862">
                  <c:v>0.35187499999999999</c:v>
                </c:pt>
                <c:pt idx="1863">
                  <c:v>0.35212962962962963</c:v>
                </c:pt>
                <c:pt idx="1864">
                  <c:v>0.35237268518518516</c:v>
                </c:pt>
                <c:pt idx="1865">
                  <c:v>0.3526157407407407</c:v>
                </c:pt>
                <c:pt idx="1866">
                  <c:v>0.3528587962962963</c:v>
                </c:pt>
                <c:pt idx="1867">
                  <c:v>0.35310185185185183</c:v>
                </c:pt>
                <c:pt idx="1868">
                  <c:v>0.35335648148148152</c:v>
                </c:pt>
                <c:pt idx="1869">
                  <c:v>0.35359953703703706</c:v>
                </c:pt>
                <c:pt idx="1870">
                  <c:v>0.3538425925925926</c:v>
                </c:pt>
                <c:pt idx="1871">
                  <c:v>0.35408564814814819</c:v>
                </c:pt>
                <c:pt idx="1872">
                  <c:v>0.35432870370370373</c:v>
                </c:pt>
                <c:pt idx="1873">
                  <c:v>0.35458333333333331</c:v>
                </c:pt>
                <c:pt idx="1874">
                  <c:v>0.3548263888888889</c:v>
                </c:pt>
                <c:pt idx="1875">
                  <c:v>0.35506944444444444</c:v>
                </c:pt>
                <c:pt idx="1876">
                  <c:v>0.35531249999999998</c:v>
                </c:pt>
                <c:pt idx="1877">
                  <c:v>0.35555555555555557</c:v>
                </c:pt>
                <c:pt idx="1878">
                  <c:v>0.3558101851851852</c:v>
                </c:pt>
                <c:pt idx="1879">
                  <c:v>0.3560532407407408</c:v>
                </c:pt>
                <c:pt idx="1880">
                  <c:v>0.35629629629629633</c:v>
                </c:pt>
                <c:pt idx="1881">
                  <c:v>0.35653935185185182</c:v>
                </c:pt>
                <c:pt idx="1882">
                  <c:v>0.35678240740740735</c:v>
                </c:pt>
                <c:pt idx="1883">
                  <c:v>0.35702546296296295</c:v>
                </c:pt>
                <c:pt idx="1884">
                  <c:v>0.35728009259259258</c:v>
                </c:pt>
                <c:pt idx="1885">
                  <c:v>0.35752314814814817</c:v>
                </c:pt>
                <c:pt idx="1886">
                  <c:v>0.35776620370370371</c:v>
                </c:pt>
                <c:pt idx="1887">
                  <c:v>0.35800925925925925</c:v>
                </c:pt>
                <c:pt idx="1888">
                  <c:v>0.35825231481481484</c:v>
                </c:pt>
                <c:pt idx="1889">
                  <c:v>0.35850694444444442</c:v>
                </c:pt>
                <c:pt idx="1890">
                  <c:v>0.35874999999999996</c:v>
                </c:pt>
                <c:pt idx="1891">
                  <c:v>0.35899305555555555</c:v>
                </c:pt>
                <c:pt idx="1892">
                  <c:v>0.35923611111111109</c:v>
                </c:pt>
                <c:pt idx="1893">
                  <c:v>0.35947916666666663</c:v>
                </c:pt>
                <c:pt idx="1894">
                  <c:v>0.35972222222222222</c:v>
                </c:pt>
                <c:pt idx="1895">
                  <c:v>0.35997685185185185</c:v>
                </c:pt>
                <c:pt idx="1896">
                  <c:v>0.36021990740740745</c:v>
                </c:pt>
                <c:pt idx="1897">
                  <c:v>0.36046296296296299</c:v>
                </c:pt>
                <c:pt idx="1898">
                  <c:v>0.36070601851851852</c:v>
                </c:pt>
                <c:pt idx="1899">
                  <c:v>0.36094907407407412</c:v>
                </c:pt>
                <c:pt idx="1900">
                  <c:v>0.36120370370370369</c:v>
                </c:pt>
                <c:pt idx="1901">
                  <c:v>0.36144675925925923</c:v>
                </c:pt>
                <c:pt idx="1902">
                  <c:v>0.36168981481481483</c:v>
                </c:pt>
                <c:pt idx="1903">
                  <c:v>0.36193287037037036</c:v>
                </c:pt>
                <c:pt idx="1904">
                  <c:v>0.3621759259259259</c:v>
                </c:pt>
                <c:pt idx="1905">
                  <c:v>0.36243055555555559</c:v>
                </c:pt>
                <c:pt idx="1906">
                  <c:v>0.36267361111111113</c:v>
                </c:pt>
                <c:pt idx="1907">
                  <c:v>0.36291666666666672</c:v>
                </c:pt>
                <c:pt idx="1908">
                  <c:v>0.36315972222222226</c:v>
                </c:pt>
                <c:pt idx="1909">
                  <c:v>0.36340277777777774</c:v>
                </c:pt>
                <c:pt idx="1910">
                  <c:v>0.36365740740740743</c:v>
                </c:pt>
                <c:pt idx="1911">
                  <c:v>0.36390046296296297</c:v>
                </c:pt>
                <c:pt idx="1912">
                  <c:v>0.36414351851851851</c:v>
                </c:pt>
                <c:pt idx="1913">
                  <c:v>0.3643865740740741</c:v>
                </c:pt>
                <c:pt idx="1914">
                  <c:v>0.36462962962962964</c:v>
                </c:pt>
                <c:pt idx="1915">
                  <c:v>0.36487268518518517</c:v>
                </c:pt>
                <c:pt idx="1916">
                  <c:v>0.36512731481481481</c:v>
                </c:pt>
                <c:pt idx="1917">
                  <c:v>0.36537037037037035</c:v>
                </c:pt>
                <c:pt idx="1918">
                  <c:v>0.36561342592592588</c:v>
                </c:pt>
                <c:pt idx="1919">
                  <c:v>0.36585648148148148</c:v>
                </c:pt>
                <c:pt idx="1920">
                  <c:v>0.36609953703703701</c:v>
                </c:pt>
                <c:pt idx="1921">
                  <c:v>0.3663541666666667</c:v>
                </c:pt>
                <c:pt idx="1922">
                  <c:v>0.36659722222222224</c:v>
                </c:pt>
                <c:pt idx="1923">
                  <c:v>0.36684027777777778</c:v>
                </c:pt>
                <c:pt idx="1924">
                  <c:v>0.36708333333333337</c:v>
                </c:pt>
                <c:pt idx="1925">
                  <c:v>0.36732638888888891</c:v>
                </c:pt>
                <c:pt idx="1926">
                  <c:v>0.36758101851851849</c:v>
                </c:pt>
                <c:pt idx="1927">
                  <c:v>0.36782407407407408</c:v>
                </c:pt>
                <c:pt idx="1928">
                  <c:v>0.36806712962962962</c:v>
                </c:pt>
                <c:pt idx="1929">
                  <c:v>0.36831018518518516</c:v>
                </c:pt>
                <c:pt idx="1930">
                  <c:v>0.36855324074074075</c:v>
                </c:pt>
                <c:pt idx="1931">
                  <c:v>0.36879629629629629</c:v>
                </c:pt>
                <c:pt idx="1932">
                  <c:v>0.36905092592592598</c:v>
                </c:pt>
                <c:pt idx="1933">
                  <c:v>0.36929398148148151</c:v>
                </c:pt>
                <c:pt idx="1934">
                  <c:v>0.36953703703703705</c:v>
                </c:pt>
                <c:pt idx="1935">
                  <c:v>0.36978009259259265</c:v>
                </c:pt>
                <c:pt idx="1936">
                  <c:v>0.37002314814814818</c:v>
                </c:pt>
                <c:pt idx="1937">
                  <c:v>0.37027777777777776</c:v>
                </c:pt>
                <c:pt idx="1938">
                  <c:v>0.37052083333333335</c:v>
                </c:pt>
                <c:pt idx="1939">
                  <c:v>0.37076388888888889</c:v>
                </c:pt>
                <c:pt idx="1940">
                  <c:v>0.37100694444444443</c:v>
                </c:pt>
                <c:pt idx="1941">
                  <c:v>0.37125000000000002</c:v>
                </c:pt>
                <c:pt idx="1942">
                  <c:v>0.3715046296296296</c:v>
                </c:pt>
                <c:pt idx="1943">
                  <c:v>0.37174768518518514</c:v>
                </c:pt>
                <c:pt idx="1944">
                  <c:v>0.37199074074074073</c:v>
                </c:pt>
                <c:pt idx="1945">
                  <c:v>0.37223379629629627</c:v>
                </c:pt>
                <c:pt idx="1946">
                  <c:v>0.37247685185185181</c:v>
                </c:pt>
                <c:pt idx="1947">
                  <c:v>0.3727199074074074</c:v>
                </c:pt>
                <c:pt idx="1948">
                  <c:v>0.37297453703703703</c:v>
                </c:pt>
                <c:pt idx="1949">
                  <c:v>0.37321759259259263</c:v>
                </c:pt>
                <c:pt idx="1950">
                  <c:v>0.37346064814814817</c:v>
                </c:pt>
                <c:pt idx="1951">
                  <c:v>0.3737037037037037</c:v>
                </c:pt>
                <c:pt idx="1952">
                  <c:v>0.3739467592592593</c:v>
                </c:pt>
                <c:pt idx="1953">
                  <c:v>0.37420138888888888</c:v>
                </c:pt>
                <c:pt idx="1954">
                  <c:v>0.37444444444444441</c:v>
                </c:pt>
                <c:pt idx="1955">
                  <c:v>0.37468750000000001</c:v>
                </c:pt>
                <c:pt idx="1956">
                  <c:v>0.37493055555555554</c:v>
                </c:pt>
                <c:pt idx="1957">
                  <c:v>0.37517361111111108</c:v>
                </c:pt>
                <c:pt idx="1958">
                  <c:v>0.37542824074074077</c:v>
                </c:pt>
                <c:pt idx="1959">
                  <c:v>0.37567129629629631</c:v>
                </c:pt>
                <c:pt idx="1960">
                  <c:v>0.3759143518518519</c:v>
                </c:pt>
                <c:pt idx="1961">
                  <c:v>0.37615740740740744</c:v>
                </c:pt>
                <c:pt idx="1962">
                  <c:v>0.37640046296296298</c:v>
                </c:pt>
                <c:pt idx="1963">
                  <c:v>0.37665509259259261</c:v>
                </c:pt>
                <c:pt idx="1964">
                  <c:v>0.37689814814814815</c:v>
                </c:pt>
                <c:pt idx="1965">
                  <c:v>0.37714120370370369</c:v>
                </c:pt>
                <c:pt idx="1966">
                  <c:v>0.37738425925925928</c:v>
                </c:pt>
                <c:pt idx="1967">
                  <c:v>0.37762731481481482</c:v>
                </c:pt>
                <c:pt idx="1968">
                  <c:v>0.37787037037037036</c:v>
                </c:pt>
                <c:pt idx="1969">
                  <c:v>0.37812499999999999</c:v>
                </c:pt>
                <c:pt idx="1970">
                  <c:v>0.37836805555555553</c:v>
                </c:pt>
                <c:pt idx="1971">
                  <c:v>0.37861111111111106</c:v>
                </c:pt>
                <c:pt idx="1972">
                  <c:v>0.37885416666666666</c:v>
                </c:pt>
                <c:pt idx="1973">
                  <c:v>0.3790972222222222</c:v>
                </c:pt>
                <c:pt idx="1974">
                  <c:v>0.37935185185185188</c:v>
                </c:pt>
                <c:pt idx="1975">
                  <c:v>0.37959490740740742</c:v>
                </c:pt>
                <c:pt idx="1976">
                  <c:v>0.37983796296296296</c:v>
                </c:pt>
                <c:pt idx="1977">
                  <c:v>0.38008101851851855</c:v>
                </c:pt>
                <c:pt idx="1978">
                  <c:v>0.38032407407407409</c:v>
                </c:pt>
                <c:pt idx="1979">
                  <c:v>0.38057870370370367</c:v>
                </c:pt>
                <c:pt idx="1980">
                  <c:v>0.38082175925925926</c:v>
                </c:pt>
                <c:pt idx="1981">
                  <c:v>0.3810648148148148</c:v>
                </c:pt>
                <c:pt idx="1982">
                  <c:v>0.38130787037037034</c:v>
                </c:pt>
                <c:pt idx="1983">
                  <c:v>0.38155092592592593</c:v>
                </c:pt>
                <c:pt idx="1984">
                  <c:v>0.38180555555555556</c:v>
                </c:pt>
                <c:pt idx="1985">
                  <c:v>0.38204861111111116</c:v>
                </c:pt>
                <c:pt idx="1986">
                  <c:v>0.3822916666666667</c:v>
                </c:pt>
                <c:pt idx="1987">
                  <c:v>0.38253472222222223</c:v>
                </c:pt>
                <c:pt idx="1988">
                  <c:v>0.38277777777777783</c:v>
                </c:pt>
                <c:pt idx="1989">
                  <c:v>0.38302083333333337</c:v>
                </c:pt>
                <c:pt idx="1990">
                  <c:v>0.38327546296296294</c:v>
                </c:pt>
                <c:pt idx="1991">
                  <c:v>0.38351851851851854</c:v>
                </c:pt>
                <c:pt idx="1992">
                  <c:v>0.38376157407407407</c:v>
                </c:pt>
                <c:pt idx="1993">
                  <c:v>0.38400462962962961</c:v>
                </c:pt>
                <c:pt idx="1994">
                  <c:v>0.38424768518518521</c:v>
                </c:pt>
                <c:pt idx="1995">
                  <c:v>0.38450231481481478</c:v>
                </c:pt>
                <c:pt idx="1996">
                  <c:v>0.38474537037037032</c:v>
                </c:pt>
                <c:pt idx="1997">
                  <c:v>0.38498842592592591</c:v>
                </c:pt>
                <c:pt idx="1998">
                  <c:v>0.38523148148148145</c:v>
                </c:pt>
                <c:pt idx="1999">
                  <c:v>0.38547453703703699</c:v>
                </c:pt>
                <c:pt idx="2000">
                  <c:v>0.38572916666666668</c:v>
                </c:pt>
                <c:pt idx="2001">
                  <c:v>0.38597222222222222</c:v>
                </c:pt>
                <c:pt idx="2002">
                  <c:v>0.38621527777777781</c:v>
                </c:pt>
                <c:pt idx="2003">
                  <c:v>0.38645833333333335</c:v>
                </c:pt>
                <c:pt idx="2004">
                  <c:v>0.38670138888888889</c:v>
                </c:pt>
                <c:pt idx="2005">
                  <c:v>0.38694444444444448</c:v>
                </c:pt>
                <c:pt idx="2006">
                  <c:v>0.38719907407407406</c:v>
                </c:pt>
                <c:pt idx="2007">
                  <c:v>0.38744212962962959</c:v>
                </c:pt>
                <c:pt idx="2008">
                  <c:v>0.38768518518518519</c:v>
                </c:pt>
                <c:pt idx="2009">
                  <c:v>0.38792824074074073</c:v>
                </c:pt>
                <c:pt idx="2010">
                  <c:v>0.38817129629629626</c:v>
                </c:pt>
                <c:pt idx="2011">
                  <c:v>0.38842592592592595</c:v>
                </c:pt>
                <c:pt idx="2012">
                  <c:v>0.38866898148148149</c:v>
                </c:pt>
                <c:pt idx="2013">
                  <c:v>0.38891203703703708</c:v>
                </c:pt>
                <c:pt idx="2014">
                  <c:v>0.38915509259259262</c:v>
                </c:pt>
                <c:pt idx="2015">
                  <c:v>0.38939814814814816</c:v>
                </c:pt>
                <c:pt idx="2016">
                  <c:v>0.38965277777777779</c:v>
                </c:pt>
                <c:pt idx="2017">
                  <c:v>0.38989583333333333</c:v>
                </c:pt>
                <c:pt idx="2018">
                  <c:v>0.39013888888888887</c:v>
                </c:pt>
                <c:pt idx="2019">
                  <c:v>0.39038194444444446</c:v>
                </c:pt>
                <c:pt idx="2020">
                  <c:v>0.390625</c:v>
                </c:pt>
                <c:pt idx="2021">
                  <c:v>0.39087962962962958</c:v>
                </c:pt>
                <c:pt idx="2022">
                  <c:v>0.39112268518518517</c:v>
                </c:pt>
                <c:pt idx="2023">
                  <c:v>0.39136574074074071</c:v>
                </c:pt>
                <c:pt idx="2024">
                  <c:v>0.39160879629629625</c:v>
                </c:pt>
                <c:pt idx="2025">
                  <c:v>0.39185185185185184</c:v>
                </c:pt>
                <c:pt idx="2026">
                  <c:v>0.39209490740740738</c:v>
                </c:pt>
                <c:pt idx="2027">
                  <c:v>0.39234953703703707</c:v>
                </c:pt>
                <c:pt idx="2028">
                  <c:v>0.3925925925925926</c:v>
                </c:pt>
                <c:pt idx="2029">
                  <c:v>0.39283564814814814</c:v>
                </c:pt>
                <c:pt idx="2030">
                  <c:v>0.39307870370370374</c:v>
                </c:pt>
                <c:pt idx="2031">
                  <c:v>0.39332175925925927</c:v>
                </c:pt>
                <c:pt idx="2032">
                  <c:v>0.39357638888888885</c:v>
                </c:pt>
                <c:pt idx="2033">
                  <c:v>0.39381944444444444</c:v>
                </c:pt>
                <c:pt idx="2034">
                  <c:v>0.39406249999999998</c:v>
                </c:pt>
                <c:pt idx="2035">
                  <c:v>0.39430555555555552</c:v>
                </c:pt>
                <c:pt idx="2036">
                  <c:v>0.39454861111111111</c:v>
                </c:pt>
                <c:pt idx="2037">
                  <c:v>0.39480324074074075</c:v>
                </c:pt>
                <c:pt idx="2038">
                  <c:v>0.39504629629629634</c:v>
                </c:pt>
                <c:pt idx="2039">
                  <c:v>0.39528935185185188</c:v>
                </c:pt>
                <c:pt idx="2040">
                  <c:v>0.39553240740740742</c:v>
                </c:pt>
                <c:pt idx="2041">
                  <c:v>0.39577546296296301</c:v>
                </c:pt>
                <c:pt idx="2042">
                  <c:v>0.39601851851851855</c:v>
                </c:pt>
                <c:pt idx="2043">
                  <c:v>0.39627314814814812</c:v>
                </c:pt>
                <c:pt idx="2044">
                  <c:v>0.39651620370370372</c:v>
                </c:pt>
                <c:pt idx="2045">
                  <c:v>0.39675925925925926</c:v>
                </c:pt>
                <c:pt idx="2046">
                  <c:v>0.39700231481481479</c:v>
                </c:pt>
                <c:pt idx="2047">
                  <c:v>0.39724537037037039</c:v>
                </c:pt>
                <c:pt idx="2048">
                  <c:v>0.39749999999999996</c:v>
                </c:pt>
                <c:pt idx="2049">
                  <c:v>0.3977430555555555</c:v>
                </c:pt>
                <c:pt idx="2050">
                  <c:v>0.3979861111111111</c:v>
                </c:pt>
                <c:pt idx="2051">
                  <c:v>0.39822916666666663</c:v>
                </c:pt>
                <c:pt idx="2052">
                  <c:v>0.39847222222222217</c:v>
                </c:pt>
                <c:pt idx="2053">
                  <c:v>0.39872685185185186</c:v>
                </c:pt>
                <c:pt idx="2054">
                  <c:v>0.3989699074074074</c:v>
                </c:pt>
                <c:pt idx="2055">
                  <c:v>0.39921296296296299</c:v>
                </c:pt>
                <c:pt idx="2056">
                  <c:v>0.39945601851851853</c:v>
                </c:pt>
                <c:pt idx="2057">
                  <c:v>0.39969907407407407</c:v>
                </c:pt>
                <c:pt idx="2058">
                  <c:v>0.3999537037037037</c:v>
                </c:pt>
                <c:pt idx="2059">
                  <c:v>0.40019675925925924</c:v>
                </c:pt>
                <c:pt idx="2060">
                  <c:v>0.40043981481481478</c:v>
                </c:pt>
                <c:pt idx="2061">
                  <c:v>0.40068287037037037</c:v>
                </c:pt>
                <c:pt idx="2062">
                  <c:v>0.40092592592592591</c:v>
                </c:pt>
                <c:pt idx="2063">
                  <c:v>0.40116898148148145</c:v>
                </c:pt>
                <c:pt idx="2064">
                  <c:v>0.40142361111111113</c:v>
                </c:pt>
                <c:pt idx="2065">
                  <c:v>0.40166666666666667</c:v>
                </c:pt>
                <c:pt idx="2066">
                  <c:v>0.40190972222222227</c:v>
                </c:pt>
                <c:pt idx="2067">
                  <c:v>0.4021527777777778</c:v>
                </c:pt>
                <c:pt idx="2068">
                  <c:v>0.40239583333333334</c:v>
                </c:pt>
                <c:pt idx="2069">
                  <c:v>0.40265046296296297</c:v>
                </c:pt>
                <c:pt idx="2070">
                  <c:v>0.40289351851851851</c:v>
                </c:pt>
                <c:pt idx="2071">
                  <c:v>0.40313657407407405</c:v>
                </c:pt>
                <c:pt idx="2072">
                  <c:v>0.40337962962962964</c:v>
                </c:pt>
                <c:pt idx="2073">
                  <c:v>0.40362268518518518</c:v>
                </c:pt>
                <c:pt idx="2074">
                  <c:v>0.40387731481481487</c:v>
                </c:pt>
                <c:pt idx="2075">
                  <c:v>0.40412037037037035</c:v>
                </c:pt>
                <c:pt idx="2076">
                  <c:v>0.40436342592592589</c:v>
                </c:pt>
                <c:pt idx="2077">
                  <c:v>0.40460648148148143</c:v>
                </c:pt>
                <c:pt idx="2078">
                  <c:v>0.40484953703703702</c:v>
                </c:pt>
                <c:pt idx="2079">
                  <c:v>0.40509259259259256</c:v>
                </c:pt>
                <c:pt idx="2080">
                  <c:v>0.40534722222222225</c:v>
                </c:pt>
                <c:pt idx="2081">
                  <c:v>0.40559027777777779</c:v>
                </c:pt>
                <c:pt idx="2082">
                  <c:v>0.40583333333333332</c:v>
                </c:pt>
                <c:pt idx="2083">
                  <c:v>0.40607638888888892</c:v>
                </c:pt>
                <c:pt idx="2084">
                  <c:v>0.40631944444444446</c:v>
                </c:pt>
                <c:pt idx="2085">
                  <c:v>0.40657407407407403</c:v>
                </c:pt>
                <c:pt idx="2086">
                  <c:v>0.40681712962962963</c:v>
                </c:pt>
                <c:pt idx="2087">
                  <c:v>0.40706018518518516</c:v>
                </c:pt>
                <c:pt idx="2088">
                  <c:v>0.4073032407407407</c:v>
                </c:pt>
                <c:pt idx="2089">
                  <c:v>0.4075462962962963</c:v>
                </c:pt>
                <c:pt idx="2090">
                  <c:v>0.40780092592592593</c:v>
                </c:pt>
                <c:pt idx="2091">
                  <c:v>0.40804398148148152</c:v>
                </c:pt>
                <c:pt idx="2092">
                  <c:v>0.40828703703703706</c:v>
                </c:pt>
                <c:pt idx="2093">
                  <c:v>0.4085300925925926</c:v>
                </c:pt>
                <c:pt idx="2094">
                  <c:v>0.40877314814814819</c:v>
                </c:pt>
                <c:pt idx="2095">
                  <c:v>0.40902777777777777</c:v>
                </c:pt>
                <c:pt idx="2096">
                  <c:v>0.40927083333333331</c:v>
                </c:pt>
                <c:pt idx="2097">
                  <c:v>0.4095138888888889</c:v>
                </c:pt>
                <c:pt idx="2098">
                  <c:v>0.40975694444444444</c:v>
                </c:pt>
                <c:pt idx="2099">
                  <c:v>0.41</c:v>
                </c:pt>
                <c:pt idx="2100">
                  <c:v>0.41024305555555557</c:v>
                </c:pt>
                <c:pt idx="2101">
                  <c:v>0.4104976851851852</c:v>
                </c:pt>
                <c:pt idx="2102">
                  <c:v>0.4107407407407408</c:v>
                </c:pt>
                <c:pt idx="2103">
                  <c:v>0.41098379629629633</c:v>
                </c:pt>
                <c:pt idx="2104">
                  <c:v>0.41122685185185182</c:v>
                </c:pt>
                <c:pt idx="2105">
                  <c:v>0.41146990740740735</c:v>
                </c:pt>
                <c:pt idx="2106">
                  <c:v>0.41172453703703704</c:v>
                </c:pt>
                <c:pt idx="2107">
                  <c:v>0.41196759259259258</c:v>
                </c:pt>
                <c:pt idx="2108">
                  <c:v>0.41221064814814817</c:v>
                </c:pt>
                <c:pt idx="2109">
                  <c:v>0.41245370370370371</c:v>
                </c:pt>
                <c:pt idx="2110">
                  <c:v>0.41269675925925925</c:v>
                </c:pt>
                <c:pt idx="2111">
                  <c:v>0.41295138888888888</c:v>
                </c:pt>
                <c:pt idx="2112">
                  <c:v>0.41319444444444442</c:v>
                </c:pt>
                <c:pt idx="2113">
                  <c:v>0.41343749999999996</c:v>
                </c:pt>
                <c:pt idx="2114">
                  <c:v>0.41368055555555555</c:v>
                </c:pt>
                <c:pt idx="2115">
                  <c:v>0.41392361111111109</c:v>
                </c:pt>
                <c:pt idx="2116">
                  <c:v>0.41417824074074078</c:v>
                </c:pt>
                <c:pt idx="2117">
                  <c:v>0.41442129629629632</c:v>
                </c:pt>
                <c:pt idx="2118">
                  <c:v>0.41466435185185185</c:v>
                </c:pt>
                <c:pt idx="2119">
                  <c:v>0.41490740740740745</c:v>
                </c:pt>
                <c:pt idx="2120">
                  <c:v>0.41515046296296299</c:v>
                </c:pt>
                <c:pt idx="2121">
                  <c:v>0.41539351851851852</c:v>
                </c:pt>
                <c:pt idx="2122">
                  <c:v>0.41564814814814816</c:v>
                </c:pt>
                <c:pt idx="2123">
                  <c:v>0.41589120370370369</c:v>
                </c:pt>
                <c:pt idx="2124">
                  <c:v>0.41613425925925923</c:v>
                </c:pt>
                <c:pt idx="2125">
                  <c:v>0.41637731481481483</c:v>
                </c:pt>
                <c:pt idx="2126">
                  <c:v>0.41662037037037036</c:v>
                </c:pt>
                <c:pt idx="2127">
                  <c:v>0.41687500000000005</c:v>
                </c:pt>
                <c:pt idx="2128">
                  <c:v>0.41711805555555559</c:v>
                </c:pt>
                <c:pt idx="2129">
                  <c:v>0.41736111111111113</c:v>
                </c:pt>
                <c:pt idx="2130">
                  <c:v>0.41760416666666672</c:v>
                </c:pt>
                <c:pt idx="2131">
                  <c:v>0.41784722222222226</c:v>
                </c:pt>
                <c:pt idx="2132">
                  <c:v>0.41810185185185184</c:v>
                </c:pt>
                <c:pt idx="2133">
                  <c:v>0.41834490740740743</c:v>
                </c:pt>
                <c:pt idx="2134">
                  <c:v>0.41858796296296297</c:v>
                </c:pt>
                <c:pt idx="2135">
                  <c:v>0.41883101851851851</c:v>
                </c:pt>
                <c:pt idx="2136">
                  <c:v>0.4190740740740741</c:v>
                </c:pt>
                <c:pt idx="2137">
                  <c:v>0.41931712962962964</c:v>
                </c:pt>
                <c:pt idx="2138">
                  <c:v>0.41957175925925921</c:v>
                </c:pt>
                <c:pt idx="2139">
                  <c:v>0.41981481481481481</c:v>
                </c:pt>
                <c:pt idx="2140">
                  <c:v>0.42005787037037035</c:v>
                </c:pt>
                <c:pt idx="2141">
                  <c:v>0.42030092592592588</c:v>
                </c:pt>
                <c:pt idx="2142">
                  <c:v>0.42054398148148148</c:v>
                </c:pt>
                <c:pt idx="2143">
                  <c:v>0.42079861111111111</c:v>
                </c:pt>
                <c:pt idx="2144">
                  <c:v>0.4210416666666667</c:v>
                </c:pt>
                <c:pt idx="2145">
                  <c:v>0.42128472222222224</c:v>
                </c:pt>
                <c:pt idx="2146">
                  <c:v>0.42152777777777778</c:v>
                </c:pt>
                <c:pt idx="2147">
                  <c:v>0.42177083333333337</c:v>
                </c:pt>
                <c:pt idx="2148">
                  <c:v>0.42202546296296295</c:v>
                </c:pt>
                <c:pt idx="2149">
                  <c:v>0.42226851851851849</c:v>
                </c:pt>
                <c:pt idx="2150">
                  <c:v>0.42251157407407408</c:v>
                </c:pt>
                <c:pt idx="2151">
                  <c:v>0.42275462962962962</c:v>
                </c:pt>
                <c:pt idx="2152">
                  <c:v>0.42299768518518516</c:v>
                </c:pt>
                <c:pt idx="2153">
                  <c:v>0.42324074074074075</c:v>
                </c:pt>
                <c:pt idx="2154">
                  <c:v>0.42349537037037038</c:v>
                </c:pt>
                <c:pt idx="2155">
                  <c:v>0.42373842592592598</c:v>
                </c:pt>
                <c:pt idx="2156">
                  <c:v>0.42398148148148151</c:v>
                </c:pt>
                <c:pt idx="2157">
                  <c:v>0.42422453703703705</c:v>
                </c:pt>
                <c:pt idx="2158">
                  <c:v>0.42446759259259265</c:v>
                </c:pt>
                <c:pt idx="2159">
                  <c:v>0.42472222222222222</c:v>
                </c:pt>
                <c:pt idx="2160">
                  <c:v>0.42496527777777776</c:v>
                </c:pt>
                <c:pt idx="2161">
                  <c:v>0.42520833333333335</c:v>
                </c:pt>
                <c:pt idx="2162">
                  <c:v>0.42545138888888889</c:v>
                </c:pt>
                <c:pt idx="2163">
                  <c:v>0.42569444444444443</c:v>
                </c:pt>
                <c:pt idx="2164">
                  <c:v>0.42594907407407406</c:v>
                </c:pt>
                <c:pt idx="2165">
                  <c:v>0.4261921296296296</c:v>
                </c:pt>
                <c:pt idx="2166">
                  <c:v>0.42643518518518514</c:v>
                </c:pt>
                <c:pt idx="2167">
                  <c:v>0.42667824074074073</c:v>
                </c:pt>
                <c:pt idx="2168">
                  <c:v>0.42692129629629627</c:v>
                </c:pt>
                <c:pt idx="2169">
                  <c:v>0.42717592592592596</c:v>
                </c:pt>
                <c:pt idx="2170">
                  <c:v>0.4274189814814815</c:v>
                </c:pt>
                <c:pt idx="2171">
                  <c:v>0.42766203703703703</c:v>
                </c:pt>
                <c:pt idx="2172">
                  <c:v>0.42790509259259263</c:v>
                </c:pt>
                <c:pt idx="2173">
                  <c:v>0.42814814814814817</c:v>
                </c:pt>
                <c:pt idx="2174">
                  <c:v>0.4283912037037037</c:v>
                </c:pt>
                <c:pt idx="2175">
                  <c:v>0.42864583333333334</c:v>
                </c:pt>
                <c:pt idx="2176">
                  <c:v>0.42888888888888888</c:v>
                </c:pt>
                <c:pt idx="2177">
                  <c:v>0.42913194444444441</c:v>
                </c:pt>
                <c:pt idx="2178">
                  <c:v>0.42937500000000001</c:v>
                </c:pt>
                <c:pt idx="2179">
                  <c:v>0.42961805555555554</c:v>
                </c:pt>
                <c:pt idx="2180">
                  <c:v>0.42987268518518523</c:v>
                </c:pt>
                <c:pt idx="2181">
                  <c:v>0.43011574074074077</c:v>
                </c:pt>
                <c:pt idx="2182">
                  <c:v>0.43035879629629631</c:v>
                </c:pt>
                <c:pt idx="2183">
                  <c:v>0.4306018518518519</c:v>
                </c:pt>
                <c:pt idx="2184">
                  <c:v>0.43084490740740744</c:v>
                </c:pt>
                <c:pt idx="2185">
                  <c:v>0.43109953703703702</c:v>
                </c:pt>
                <c:pt idx="2186">
                  <c:v>0.43134259259259261</c:v>
                </c:pt>
                <c:pt idx="2187">
                  <c:v>0.43158564814814815</c:v>
                </c:pt>
                <c:pt idx="2188">
                  <c:v>0.43182870370370369</c:v>
                </c:pt>
                <c:pt idx="2189">
                  <c:v>0.43207175925925928</c:v>
                </c:pt>
                <c:pt idx="2190">
                  <c:v>0.43232638888888886</c:v>
                </c:pt>
                <c:pt idx="2191">
                  <c:v>0.4325694444444444</c:v>
                </c:pt>
                <c:pt idx="2192">
                  <c:v>0.43281249999999999</c:v>
                </c:pt>
                <c:pt idx="2193">
                  <c:v>0.43305555555555553</c:v>
                </c:pt>
                <c:pt idx="2194">
                  <c:v>0.43329861111111106</c:v>
                </c:pt>
                <c:pt idx="2195">
                  <c:v>0.43354166666666666</c:v>
                </c:pt>
                <c:pt idx="2196">
                  <c:v>0.43379629629629629</c:v>
                </c:pt>
                <c:pt idx="2197">
                  <c:v>0.43403935185185188</c:v>
                </c:pt>
                <c:pt idx="2198">
                  <c:v>0.43428240740740742</c:v>
                </c:pt>
                <c:pt idx="2199">
                  <c:v>0.43452546296296296</c:v>
                </c:pt>
                <c:pt idx="2200">
                  <c:v>0.43476851851851855</c:v>
                </c:pt>
                <c:pt idx="2201">
                  <c:v>0.43502314814814813</c:v>
                </c:pt>
                <c:pt idx="2202">
                  <c:v>0.43526620370370367</c:v>
                </c:pt>
                <c:pt idx="2203">
                  <c:v>0.43550925925925926</c:v>
                </c:pt>
                <c:pt idx="2204">
                  <c:v>0.4357523148148148</c:v>
                </c:pt>
                <c:pt idx="2205">
                  <c:v>0.43599537037037034</c:v>
                </c:pt>
                <c:pt idx="2206">
                  <c:v>0.43625000000000003</c:v>
                </c:pt>
                <c:pt idx="2207">
                  <c:v>0.43649305555555556</c:v>
                </c:pt>
                <c:pt idx="2208">
                  <c:v>0.43673611111111116</c:v>
                </c:pt>
                <c:pt idx="2209">
                  <c:v>0.4369791666666667</c:v>
                </c:pt>
                <c:pt idx="2210">
                  <c:v>0.43722222222222223</c:v>
                </c:pt>
                <c:pt idx="2211">
                  <c:v>0.43747685185185187</c:v>
                </c:pt>
                <c:pt idx="2212">
                  <c:v>0.4377199074074074</c:v>
                </c:pt>
                <c:pt idx="2213">
                  <c:v>0.43796296296296294</c:v>
                </c:pt>
                <c:pt idx="2214">
                  <c:v>0.43820601851851854</c:v>
                </c:pt>
                <c:pt idx="2215">
                  <c:v>0.43844907407407407</c:v>
                </c:pt>
                <c:pt idx="2216">
                  <c:v>0.43869212962962961</c:v>
                </c:pt>
                <c:pt idx="2217">
                  <c:v>0.43894675925925924</c:v>
                </c:pt>
                <c:pt idx="2218">
                  <c:v>0.43918981481481478</c:v>
                </c:pt>
                <c:pt idx="2219">
                  <c:v>0.43943287037037032</c:v>
                </c:pt>
                <c:pt idx="2220">
                  <c:v>0.43967592592592591</c:v>
                </c:pt>
                <c:pt idx="2221">
                  <c:v>0.43991898148148145</c:v>
                </c:pt>
                <c:pt idx="2222">
                  <c:v>0.44017361111111114</c:v>
                </c:pt>
                <c:pt idx="2223">
                  <c:v>0.44041666666666668</c:v>
                </c:pt>
                <c:pt idx="2224">
                  <c:v>0.44065972222222222</c:v>
                </c:pt>
                <c:pt idx="2225">
                  <c:v>0.44090277777777781</c:v>
                </c:pt>
                <c:pt idx="2226">
                  <c:v>0.44114583333333335</c:v>
                </c:pt>
                <c:pt idx="2227">
                  <c:v>0.44140046296296293</c:v>
                </c:pt>
                <c:pt idx="2228">
                  <c:v>0.44164351851851852</c:v>
                </c:pt>
                <c:pt idx="2229">
                  <c:v>0.44188657407407406</c:v>
                </c:pt>
                <c:pt idx="2230">
                  <c:v>0.44212962962962959</c:v>
                </c:pt>
                <c:pt idx="2231">
                  <c:v>0.44237268518518519</c:v>
                </c:pt>
                <c:pt idx="2232">
                  <c:v>0.44261574074074073</c:v>
                </c:pt>
                <c:pt idx="2233">
                  <c:v>0.44287037037037041</c:v>
                </c:pt>
                <c:pt idx="2234">
                  <c:v>0.44311342592592595</c:v>
                </c:pt>
                <c:pt idx="2235">
                  <c:v>0.44335648148148149</c:v>
                </c:pt>
                <c:pt idx="2236">
                  <c:v>0.44359953703703708</c:v>
                </c:pt>
                <c:pt idx="2237">
                  <c:v>0.44384259259259262</c:v>
                </c:pt>
                <c:pt idx="2238">
                  <c:v>0.4440972222222222</c:v>
                </c:pt>
                <c:pt idx="2239">
                  <c:v>0.44434027777777779</c:v>
                </c:pt>
                <c:pt idx="2240">
                  <c:v>0.44458333333333333</c:v>
                </c:pt>
                <c:pt idx="2241">
                  <c:v>0.44482638888888887</c:v>
                </c:pt>
                <c:pt idx="2242">
                  <c:v>0.44506944444444446</c:v>
                </c:pt>
                <c:pt idx="2243">
                  <c:v>0.44532407407407404</c:v>
                </c:pt>
                <c:pt idx="2244">
                  <c:v>0.44556712962962958</c:v>
                </c:pt>
                <c:pt idx="2245">
                  <c:v>0.44581018518518517</c:v>
                </c:pt>
                <c:pt idx="2246">
                  <c:v>0.44605324074074071</c:v>
                </c:pt>
                <c:pt idx="2247">
                  <c:v>0.44629629629629625</c:v>
                </c:pt>
                <c:pt idx="2248">
                  <c:v>0.44653935185185184</c:v>
                </c:pt>
                <c:pt idx="2249">
                  <c:v>0.44679398148148147</c:v>
                </c:pt>
                <c:pt idx="2250">
                  <c:v>0.44703703703703707</c:v>
                </c:pt>
                <c:pt idx="2251">
                  <c:v>0.4472800925925926</c:v>
                </c:pt>
                <c:pt idx="2252">
                  <c:v>0.44752314814814814</c:v>
                </c:pt>
                <c:pt idx="2253">
                  <c:v>0.44776620370370374</c:v>
                </c:pt>
                <c:pt idx="2254">
                  <c:v>0.44802083333333331</c:v>
                </c:pt>
                <c:pt idx="2255">
                  <c:v>0.44826388888888885</c:v>
                </c:pt>
                <c:pt idx="2256">
                  <c:v>0.44850694444444444</c:v>
                </c:pt>
                <c:pt idx="2257">
                  <c:v>0.44874999999999998</c:v>
                </c:pt>
                <c:pt idx="2258">
                  <c:v>0.44899305555555552</c:v>
                </c:pt>
                <c:pt idx="2259">
                  <c:v>0.44924768518518521</c:v>
                </c:pt>
                <c:pt idx="2260">
                  <c:v>0.44949074074074075</c:v>
                </c:pt>
                <c:pt idx="2261">
                  <c:v>0.44973379629629634</c:v>
                </c:pt>
                <c:pt idx="2262">
                  <c:v>0.44997685185185188</c:v>
                </c:pt>
                <c:pt idx="2263">
                  <c:v>0.45021990740740742</c:v>
                </c:pt>
                <c:pt idx="2264">
                  <c:v>0.45047453703703705</c:v>
                </c:pt>
                <c:pt idx="2265">
                  <c:v>0.45071759259259259</c:v>
                </c:pt>
                <c:pt idx="2266">
                  <c:v>0.45096064814814812</c:v>
                </c:pt>
                <c:pt idx="2267">
                  <c:v>0.45120370370370372</c:v>
                </c:pt>
                <c:pt idx="2268">
                  <c:v>0.45144675925925926</c:v>
                </c:pt>
                <c:pt idx="2269">
                  <c:v>0.45168981481481479</c:v>
                </c:pt>
                <c:pt idx="2270">
                  <c:v>0.45194444444444443</c:v>
                </c:pt>
                <c:pt idx="2271">
                  <c:v>0.45218749999999996</c:v>
                </c:pt>
                <c:pt idx="2272">
                  <c:v>0.4524305555555555</c:v>
                </c:pt>
                <c:pt idx="2273">
                  <c:v>0.4526736111111111</c:v>
                </c:pt>
                <c:pt idx="2274">
                  <c:v>0.45291666666666663</c:v>
                </c:pt>
                <c:pt idx="2275">
                  <c:v>0.45317129629629632</c:v>
                </c:pt>
                <c:pt idx="2276">
                  <c:v>0.45341435185185186</c:v>
                </c:pt>
                <c:pt idx="2277">
                  <c:v>0.4536574074074074</c:v>
                </c:pt>
                <c:pt idx="2278">
                  <c:v>0.45390046296296299</c:v>
                </c:pt>
                <c:pt idx="2279">
                  <c:v>0.45414351851851853</c:v>
                </c:pt>
                <c:pt idx="2280">
                  <c:v>0.45439814814814811</c:v>
                </c:pt>
                <c:pt idx="2281">
                  <c:v>0.4546412037037037</c:v>
                </c:pt>
                <c:pt idx="2282">
                  <c:v>0.45488425925925924</c:v>
                </c:pt>
                <c:pt idx="2283">
                  <c:v>0.45512731481481478</c:v>
                </c:pt>
                <c:pt idx="2284">
                  <c:v>0.45537037037037037</c:v>
                </c:pt>
                <c:pt idx="2285">
                  <c:v>0.455625</c:v>
                </c:pt>
                <c:pt idx="2286">
                  <c:v>0.4558680555555556</c:v>
                </c:pt>
                <c:pt idx="2287">
                  <c:v>0.45611111111111113</c:v>
                </c:pt>
                <c:pt idx="2288">
                  <c:v>0.45635416666666667</c:v>
                </c:pt>
                <c:pt idx="2289">
                  <c:v>0.45659722222222227</c:v>
                </c:pt>
                <c:pt idx="2290">
                  <c:v>0.4568402777777778</c:v>
                </c:pt>
                <c:pt idx="2291">
                  <c:v>0.45709490740740738</c:v>
                </c:pt>
                <c:pt idx="2292">
                  <c:v>0.45733796296296297</c:v>
                </c:pt>
                <c:pt idx="2293">
                  <c:v>0.45758101851851851</c:v>
                </c:pt>
                <c:pt idx="2294">
                  <c:v>0.45782407407407405</c:v>
                </c:pt>
                <c:pt idx="2295">
                  <c:v>0.45806712962962964</c:v>
                </c:pt>
                <c:pt idx="2296">
                  <c:v>0.45832175925925928</c:v>
                </c:pt>
                <c:pt idx="2297">
                  <c:v>0.45856481481481487</c:v>
                </c:pt>
                <c:pt idx="2298">
                  <c:v>0.45880787037037035</c:v>
                </c:pt>
                <c:pt idx="2299">
                  <c:v>0.45905092592592589</c:v>
                </c:pt>
                <c:pt idx="2300">
                  <c:v>0.45929398148148143</c:v>
                </c:pt>
                <c:pt idx="2301">
                  <c:v>0.45954861111111112</c:v>
                </c:pt>
                <c:pt idx="2302">
                  <c:v>0.45979166666666665</c:v>
                </c:pt>
                <c:pt idx="2303">
                  <c:v>0.46003472222222225</c:v>
                </c:pt>
                <c:pt idx="2304">
                  <c:v>0.46027777777777779</c:v>
                </c:pt>
                <c:pt idx="2305">
                  <c:v>0.46052083333333332</c:v>
                </c:pt>
                <c:pt idx="2306">
                  <c:v>0.46076388888888892</c:v>
                </c:pt>
                <c:pt idx="2307">
                  <c:v>0.46101851851851849</c:v>
                </c:pt>
                <c:pt idx="2308">
                  <c:v>0.46126157407407403</c:v>
                </c:pt>
                <c:pt idx="2309">
                  <c:v>0.46150462962962963</c:v>
                </c:pt>
                <c:pt idx="2310">
                  <c:v>0.46174768518518516</c:v>
                </c:pt>
                <c:pt idx="2311">
                  <c:v>0.4619907407407407</c:v>
                </c:pt>
                <c:pt idx="2312">
                  <c:v>0.46224537037037039</c:v>
                </c:pt>
                <c:pt idx="2313">
                  <c:v>0.46248842592592593</c:v>
                </c:pt>
                <c:pt idx="2314">
                  <c:v>0.46273148148148152</c:v>
                </c:pt>
                <c:pt idx="2315">
                  <c:v>0.46297453703703706</c:v>
                </c:pt>
                <c:pt idx="2316">
                  <c:v>0.4632175925925926</c:v>
                </c:pt>
                <c:pt idx="2317">
                  <c:v>0.46347222222222223</c:v>
                </c:pt>
                <c:pt idx="2318">
                  <c:v>0.46371527777777777</c:v>
                </c:pt>
                <c:pt idx="2319">
                  <c:v>0.46395833333333331</c:v>
                </c:pt>
                <c:pt idx="2320">
                  <c:v>0.4642013888888889</c:v>
                </c:pt>
                <c:pt idx="2321">
                  <c:v>0.46444444444444444</c:v>
                </c:pt>
                <c:pt idx="2322">
                  <c:v>0.46469907407407413</c:v>
                </c:pt>
                <c:pt idx="2323">
                  <c:v>0.46494212962962966</c:v>
                </c:pt>
                <c:pt idx="2324">
                  <c:v>0.4651851851851852</c:v>
                </c:pt>
                <c:pt idx="2325">
                  <c:v>0.4654282407407408</c:v>
                </c:pt>
                <c:pt idx="2326">
                  <c:v>0.46567129629629633</c:v>
                </c:pt>
                <c:pt idx="2327">
                  <c:v>0.46591435185185182</c:v>
                </c:pt>
                <c:pt idx="2328">
                  <c:v>0.4661689814814815</c:v>
                </c:pt>
                <c:pt idx="2329">
                  <c:v>0.46641203703703704</c:v>
                </c:pt>
                <c:pt idx="2330">
                  <c:v>0.46665509259259258</c:v>
                </c:pt>
                <c:pt idx="2331">
                  <c:v>0.46689814814814817</c:v>
                </c:pt>
                <c:pt idx="2332">
                  <c:v>0.46714120370370371</c:v>
                </c:pt>
                <c:pt idx="2333">
                  <c:v>0.46739583333333329</c:v>
                </c:pt>
                <c:pt idx="2334">
                  <c:v>0.46763888888888888</c:v>
                </c:pt>
                <c:pt idx="2335">
                  <c:v>0.46788194444444442</c:v>
                </c:pt>
                <c:pt idx="2336">
                  <c:v>0.46812499999999996</c:v>
                </c:pt>
                <c:pt idx="2337">
                  <c:v>0.46836805555555555</c:v>
                </c:pt>
                <c:pt idx="2338">
                  <c:v>0.46862268518518518</c:v>
                </c:pt>
                <c:pt idx="2339">
                  <c:v>0.46886574074074078</c:v>
                </c:pt>
                <c:pt idx="2340">
                  <c:v>0.46910879629629632</c:v>
                </c:pt>
                <c:pt idx="2341">
                  <c:v>0.46935185185185185</c:v>
                </c:pt>
                <c:pt idx="2342">
                  <c:v>0.46959490740740745</c:v>
                </c:pt>
                <c:pt idx="2343">
                  <c:v>0.46983796296296299</c:v>
                </c:pt>
                <c:pt idx="2344">
                  <c:v>0.47009259259259256</c:v>
                </c:pt>
                <c:pt idx="2345">
                  <c:v>0.47033564814814816</c:v>
                </c:pt>
                <c:pt idx="2346">
                  <c:v>0.47057870370370369</c:v>
                </c:pt>
                <c:pt idx="2347">
                  <c:v>0.47082175925925923</c:v>
                </c:pt>
                <c:pt idx="2348">
                  <c:v>0.47106481481481483</c:v>
                </c:pt>
                <c:pt idx="2349">
                  <c:v>0.47131944444444446</c:v>
                </c:pt>
                <c:pt idx="2350">
                  <c:v>0.47156250000000005</c:v>
                </c:pt>
                <c:pt idx="2351">
                  <c:v>0.47180555555555559</c:v>
                </c:pt>
                <c:pt idx="2352">
                  <c:v>0.47204861111111113</c:v>
                </c:pt>
                <c:pt idx="2353">
                  <c:v>0.47229166666666672</c:v>
                </c:pt>
                <c:pt idx="2354">
                  <c:v>0.4725462962962963</c:v>
                </c:pt>
                <c:pt idx="2355">
                  <c:v>0.47278935185185184</c:v>
                </c:pt>
                <c:pt idx="2356">
                  <c:v>0.47303240740740743</c:v>
                </c:pt>
                <c:pt idx="2357">
                  <c:v>0.47327546296296297</c:v>
                </c:pt>
                <c:pt idx="2358">
                  <c:v>0.47351851851851851</c:v>
                </c:pt>
                <c:pt idx="2359">
                  <c:v>0.47377314814814814</c:v>
                </c:pt>
                <c:pt idx="2360">
                  <c:v>0.47401620370370368</c:v>
                </c:pt>
                <c:pt idx="2361">
                  <c:v>0.47425925925925921</c:v>
                </c:pt>
                <c:pt idx="2362">
                  <c:v>0.47450231481481481</c:v>
                </c:pt>
                <c:pt idx="2363">
                  <c:v>0.47474537037037035</c:v>
                </c:pt>
                <c:pt idx="2364">
                  <c:v>0.47498842592592588</c:v>
                </c:pt>
                <c:pt idx="2365">
                  <c:v>0.47524305555555557</c:v>
                </c:pt>
                <c:pt idx="2366">
                  <c:v>0.47548611111111111</c:v>
                </c:pt>
                <c:pt idx="2367">
                  <c:v>0.4757291666666667</c:v>
                </c:pt>
                <c:pt idx="2368">
                  <c:v>0.47597222222222224</c:v>
                </c:pt>
                <c:pt idx="2369">
                  <c:v>0.47621527777777778</c:v>
                </c:pt>
                <c:pt idx="2370">
                  <c:v>0.47646990740740741</c:v>
                </c:pt>
                <c:pt idx="2371">
                  <c:v>0.47671296296296295</c:v>
                </c:pt>
                <c:pt idx="2372">
                  <c:v>0.47695601851851849</c:v>
                </c:pt>
                <c:pt idx="2373">
                  <c:v>0.47719907407407408</c:v>
                </c:pt>
                <c:pt idx="2374">
                  <c:v>0.47744212962962962</c:v>
                </c:pt>
                <c:pt idx="2375">
                  <c:v>0.47769675925925931</c:v>
                </c:pt>
                <c:pt idx="2376">
                  <c:v>0.47793981481481485</c:v>
                </c:pt>
                <c:pt idx="2377">
                  <c:v>0.47818287037037038</c:v>
                </c:pt>
                <c:pt idx="2378">
                  <c:v>0.47842592592592598</c:v>
                </c:pt>
                <c:pt idx="2379">
                  <c:v>0.47866898148148151</c:v>
                </c:pt>
                <c:pt idx="2380">
                  <c:v>0.47892361111111109</c:v>
                </c:pt>
                <c:pt idx="2381">
                  <c:v>0.47916666666666669</c:v>
                </c:pt>
                <c:pt idx="2382">
                  <c:v>0.47940972222222222</c:v>
                </c:pt>
                <c:pt idx="2383">
                  <c:v>0.47965277777777776</c:v>
                </c:pt>
                <c:pt idx="2384">
                  <c:v>0.47989583333333335</c:v>
                </c:pt>
                <c:pt idx="2385">
                  <c:v>0.48013888888888889</c:v>
                </c:pt>
                <c:pt idx="2386">
                  <c:v>0.48039351851851847</c:v>
                </c:pt>
                <c:pt idx="2387">
                  <c:v>0.48063657407407406</c:v>
                </c:pt>
                <c:pt idx="2388">
                  <c:v>0.4808796296296296</c:v>
                </c:pt>
                <c:pt idx="2389">
                  <c:v>0.48112268518518514</c:v>
                </c:pt>
                <c:pt idx="2390">
                  <c:v>0.48136574074074073</c:v>
                </c:pt>
                <c:pt idx="2391">
                  <c:v>0.48162037037037037</c:v>
                </c:pt>
                <c:pt idx="2392">
                  <c:v>0.48186342592592596</c:v>
                </c:pt>
                <c:pt idx="2393">
                  <c:v>0.4821064814814815</c:v>
                </c:pt>
                <c:pt idx="2394">
                  <c:v>0.48234953703703703</c:v>
                </c:pt>
                <c:pt idx="2395">
                  <c:v>0.48259259259259263</c:v>
                </c:pt>
                <c:pt idx="2396">
                  <c:v>0.48284722222222221</c:v>
                </c:pt>
                <c:pt idx="2397">
                  <c:v>0.48309027777777774</c:v>
                </c:pt>
                <c:pt idx="2398">
                  <c:v>0.48333333333333334</c:v>
                </c:pt>
                <c:pt idx="2399">
                  <c:v>0.48357638888888888</c:v>
                </c:pt>
                <c:pt idx="2400">
                  <c:v>0.48381944444444441</c:v>
                </c:pt>
                <c:pt idx="2401">
                  <c:v>0.48406250000000001</c:v>
                </c:pt>
                <c:pt idx="2402">
                  <c:v>0.48431712962962964</c:v>
                </c:pt>
                <c:pt idx="2403">
                  <c:v>0.48456018518518523</c:v>
                </c:pt>
                <c:pt idx="2404">
                  <c:v>0.48480324074074077</c:v>
                </c:pt>
                <c:pt idx="2405">
                  <c:v>0.48504629629629631</c:v>
                </c:pt>
                <c:pt idx="2406">
                  <c:v>0.4852893518518519</c:v>
                </c:pt>
                <c:pt idx="2407">
                  <c:v>0.48554398148148148</c:v>
                </c:pt>
                <c:pt idx="2408">
                  <c:v>0.48578703703703702</c:v>
                </c:pt>
                <c:pt idx="2409">
                  <c:v>0.48603009259259261</c:v>
                </c:pt>
                <c:pt idx="2410">
                  <c:v>0.48627314814814815</c:v>
                </c:pt>
                <c:pt idx="2411">
                  <c:v>0.48651620370370369</c:v>
                </c:pt>
                <c:pt idx="2412">
                  <c:v>0.48677083333333332</c:v>
                </c:pt>
                <c:pt idx="2413">
                  <c:v>0.48701388888888886</c:v>
                </c:pt>
                <c:pt idx="2414">
                  <c:v>0.4872569444444444</c:v>
                </c:pt>
                <c:pt idx="2415">
                  <c:v>0.48749999999999999</c:v>
                </c:pt>
                <c:pt idx="2416">
                  <c:v>0.48774305555555553</c:v>
                </c:pt>
                <c:pt idx="2417">
                  <c:v>0.48799768518518521</c:v>
                </c:pt>
                <c:pt idx="2418">
                  <c:v>0.48824074074074075</c:v>
                </c:pt>
                <c:pt idx="2419">
                  <c:v>0.48848379629629629</c:v>
                </c:pt>
                <c:pt idx="2420">
                  <c:v>0.48872685185185188</c:v>
                </c:pt>
                <c:pt idx="2421">
                  <c:v>0.48896990740740742</c:v>
                </c:pt>
                <c:pt idx="2422">
                  <c:v>0.48921296296296296</c:v>
                </c:pt>
                <c:pt idx="2423">
                  <c:v>0.48946759259259259</c:v>
                </c:pt>
                <c:pt idx="2424">
                  <c:v>0.48971064814814813</c:v>
                </c:pt>
                <c:pt idx="2425">
                  <c:v>0.48995370370370367</c:v>
                </c:pt>
                <c:pt idx="2426">
                  <c:v>0.49019675925925926</c:v>
                </c:pt>
                <c:pt idx="2427">
                  <c:v>0.4904398148148148</c:v>
                </c:pt>
                <c:pt idx="2428">
                  <c:v>0.49069444444444449</c:v>
                </c:pt>
                <c:pt idx="2429">
                  <c:v>0.49093750000000003</c:v>
                </c:pt>
                <c:pt idx="2430">
                  <c:v>0.49118055555555556</c:v>
                </c:pt>
                <c:pt idx="2431">
                  <c:v>0.49142361111111116</c:v>
                </c:pt>
                <c:pt idx="2432">
                  <c:v>0.4916666666666667</c:v>
                </c:pt>
                <c:pt idx="2433">
                  <c:v>0.49192129629629627</c:v>
                </c:pt>
                <c:pt idx="2434">
                  <c:v>0.49216435185185187</c:v>
                </c:pt>
                <c:pt idx="2435">
                  <c:v>0.4924074074074074</c:v>
                </c:pt>
                <c:pt idx="2436">
                  <c:v>0.49265046296296294</c:v>
                </c:pt>
                <c:pt idx="2437">
                  <c:v>0.49289351851851854</c:v>
                </c:pt>
                <c:pt idx="2438">
                  <c:v>0.49314814814814811</c:v>
                </c:pt>
                <c:pt idx="2439">
                  <c:v>0.49339120370370365</c:v>
                </c:pt>
                <c:pt idx="2440">
                  <c:v>0.49363425925925924</c:v>
                </c:pt>
                <c:pt idx="2441">
                  <c:v>0.49387731481481478</c:v>
                </c:pt>
                <c:pt idx="2442">
                  <c:v>0.49412037037037032</c:v>
                </c:pt>
                <c:pt idx="2443">
                  <c:v>0.49436342592592591</c:v>
                </c:pt>
                <c:pt idx="2444">
                  <c:v>0.49461805555555555</c:v>
                </c:pt>
                <c:pt idx="2445">
                  <c:v>0.49486111111111114</c:v>
                </c:pt>
                <c:pt idx="2446">
                  <c:v>0.49510416666666668</c:v>
                </c:pt>
                <c:pt idx="2447">
                  <c:v>0.49534722222222222</c:v>
                </c:pt>
                <c:pt idx="2448">
                  <c:v>0.49559027777777781</c:v>
                </c:pt>
                <c:pt idx="2449">
                  <c:v>0.49584490740740739</c:v>
                </c:pt>
                <c:pt idx="2450">
                  <c:v>0.49608796296296293</c:v>
                </c:pt>
                <c:pt idx="2451">
                  <c:v>0.49633101851851852</c:v>
                </c:pt>
                <c:pt idx="2452">
                  <c:v>0.49657407407407406</c:v>
                </c:pt>
                <c:pt idx="2453">
                  <c:v>0.49681712962962959</c:v>
                </c:pt>
                <c:pt idx="2454">
                  <c:v>0.49707175925925928</c:v>
                </c:pt>
                <c:pt idx="2455">
                  <c:v>0.49731481481481482</c:v>
                </c:pt>
                <c:pt idx="2456">
                  <c:v>0.49755787037037041</c:v>
                </c:pt>
                <c:pt idx="2457">
                  <c:v>0.49780092592592595</c:v>
                </c:pt>
                <c:pt idx="2458">
                  <c:v>0.49804398148148149</c:v>
                </c:pt>
                <c:pt idx="2459">
                  <c:v>0.49828703703703708</c:v>
                </c:pt>
                <c:pt idx="2460">
                  <c:v>0.49854166666666666</c:v>
                </c:pt>
                <c:pt idx="2461">
                  <c:v>0.4987847222222222</c:v>
                </c:pt>
                <c:pt idx="2462">
                  <c:v>0.49902777777777779</c:v>
                </c:pt>
                <c:pt idx="2463">
                  <c:v>0.49927083333333333</c:v>
                </c:pt>
                <c:pt idx="2464">
                  <c:v>0.49951388888888887</c:v>
                </c:pt>
                <c:pt idx="2465">
                  <c:v>0.4997685185185185</c:v>
                </c:pt>
                <c:pt idx="2466">
                  <c:v>0.50001157407407404</c:v>
                </c:pt>
                <c:pt idx="2467">
                  <c:v>0.50025462962962963</c:v>
                </c:pt>
                <c:pt idx="2468">
                  <c:v>0.50049768518518511</c:v>
                </c:pt>
                <c:pt idx="2469">
                  <c:v>0.50074074074074071</c:v>
                </c:pt>
                <c:pt idx="2470">
                  <c:v>0.50099537037037034</c:v>
                </c:pt>
                <c:pt idx="2471">
                  <c:v>0.50123842592592593</c:v>
                </c:pt>
                <c:pt idx="2472">
                  <c:v>0.50148148148148153</c:v>
                </c:pt>
                <c:pt idx="2473">
                  <c:v>0.50172453703703701</c:v>
                </c:pt>
                <c:pt idx="2474">
                  <c:v>0.5019675925925926</c:v>
                </c:pt>
                <c:pt idx="2475">
                  <c:v>0.50222222222222224</c:v>
                </c:pt>
                <c:pt idx="2476">
                  <c:v>0.50246527777777772</c:v>
                </c:pt>
                <c:pt idx="2477">
                  <c:v>0.50270833333333331</c:v>
                </c:pt>
                <c:pt idx="2478">
                  <c:v>0.50295138888888891</c:v>
                </c:pt>
                <c:pt idx="2479">
                  <c:v>0.50319444444444439</c:v>
                </c:pt>
                <c:pt idx="2480">
                  <c:v>0.50343749999999998</c:v>
                </c:pt>
                <c:pt idx="2481">
                  <c:v>0.50369212962962961</c:v>
                </c:pt>
                <c:pt idx="2482">
                  <c:v>0.50393518518518521</c:v>
                </c:pt>
                <c:pt idx="2483">
                  <c:v>0.5041782407407408</c:v>
                </c:pt>
                <c:pt idx="2484">
                  <c:v>0.50442129629629628</c:v>
                </c:pt>
                <c:pt idx="2485">
                  <c:v>0.50466435185185188</c:v>
                </c:pt>
                <c:pt idx="2486">
                  <c:v>0.50491898148148151</c:v>
                </c:pt>
                <c:pt idx="2487">
                  <c:v>0.50516203703703699</c:v>
                </c:pt>
                <c:pt idx="2488">
                  <c:v>0.50540509259259259</c:v>
                </c:pt>
                <c:pt idx="2489">
                  <c:v>0.50564814814814818</c:v>
                </c:pt>
                <c:pt idx="2490">
                  <c:v>0.50589120370370366</c:v>
                </c:pt>
                <c:pt idx="2491">
                  <c:v>0.50614583333333341</c:v>
                </c:pt>
                <c:pt idx="2492">
                  <c:v>0.50638888888888889</c:v>
                </c:pt>
                <c:pt idx="2493">
                  <c:v>0.50663194444444448</c:v>
                </c:pt>
                <c:pt idx="2494">
                  <c:v>0.50687499999999996</c:v>
                </c:pt>
                <c:pt idx="2495">
                  <c:v>0.50711805555555556</c:v>
                </c:pt>
                <c:pt idx="2496">
                  <c:v>0.50737268518518519</c:v>
                </c:pt>
                <c:pt idx="2497">
                  <c:v>0.50761574074074078</c:v>
                </c:pt>
                <c:pt idx="2498">
                  <c:v>0.50785879629629627</c:v>
                </c:pt>
                <c:pt idx="2499">
                  <c:v>0.50810185185185186</c:v>
                </c:pt>
                <c:pt idx="2500">
                  <c:v>0.50834490740740745</c:v>
                </c:pt>
                <c:pt idx="2501">
                  <c:v>0.50858796296296294</c:v>
                </c:pt>
                <c:pt idx="2502">
                  <c:v>0.50884259259259257</c:v>
                </c:pt>
                <c:pt idx="2503">
                  <c:v>0.50908564814814816</c:v>
                </c:pt>
                <c:pt idx="2504">
                  <c:v>0.50932870370370364</c:v>
                </c:pt>
                <c:pt idx="2505">
                  <c:v>0.50957175925925924</c:v>
                </c:pt>
                <c:pt idx="2506">
                  <c:v>0.50981481481481483</c:v>
                </c:pt>
                <c:pt idx="2507">
                  <c:v>0.51006944444444446</c:v>
                </c:pt>
                <c:pt idx="2508">
                  <c:v>0.51031250000000006</c:v>
                </c:pt>
                <c:pt idx="2509">
                  <c:v>0.51055555555555554</c:v>
                </c:pt>
                <c:pt idx="2510">
                  <c:v>0.51079861111111113</c:v>
                </c:pt>
                <c:pt idx="2511">
                  <c:v>0.51104166666666673</c:v>
                </c:pt>
                <c:pt idx="2512">
                  <c:v>0.51129629629629625</c:v>
                </c:pt>
                <c:pt idx="2513">
                  <c:v>0.51153935185185184</c:v>
                </c:pt>
                <c:pt idx="2514">
                  <c:v>0.51178240740740744</c:v>
                </c:pt>
                <c:pt idx="2515">
                  <c:v>0.51202546296296292</c:v>
                </c:pt>
                <c:pt idx="2516">
                  <c:v>0.51226851851851851</c:v>
                </c:pt>
                <c:pt idx="2517">
                  <c:v>0.51251157407407411</c:v>
                </c:pt>
                <c:pt idx="2518">
                  <c:v>0.51276620370370374</c:v>
                </c:pt>
                <c:pt idx="2519">
                  <c:v>0.51300925925925933</c:v>
                </c:pt>
                <c:pt idx="2520">
                  <c:v>0.51325231481481481</c:v>
                </c:pt>
                <c:pt idx="2521">
                  <c:v>0.5134953703703703</c:v>
                </c:pt>
                <c:pt idx="2522">
                  <c:v>0.513738425925926</c:v>
                </c:pt>
                <c:pt idx="2523">
                  <c:v>0.51399305555555552</c:v>
                </c:pt>
                <c:pt idx="2524">
                  <c:v>0.51423611111111112</c:v>
                </c:pt>
                <c:pt idx="2525">
                  <c:v>0.51447916666666671</c:v>
                </c:pt>
                <c:pt idx="2526">
                  <c:v>0.51472222222222219</c:v>
                </c:pt>
                <c:pt idx="2527">
                  <c:v>0.51496527777777779</c:v>
                </c:pt>
                <c:pt idx="2528">
                  <c:v>0.51521990740740742</c:v>
                </c:pt>
                <c:pt idx="2529">
                  <c:v>0.5154629629629629</c:v>
                </c:pt>
                <c:pt idx="2530">
                  <c:v>0.51570601851851849</c:v>
                </c:pt>
                <c:pt idx="2531">
                  <c:v>0.51594907407407409</c:v>
                </c:pt>
                <c:pt idx="2532">
                  <c:v>0.51619212962962957</c:v>
                </c:pt>
                <c:pt idx="2533">
                  <c:v>0.51643518518518516</c:v>
                </c:pt>
                <c:pt idx="2534">
                  <c:v>0.5166898148148148</c:v>
                </c:pt>
                <c:pt idx="2535">
                  <c:v>0.51693287037037039</c:v>
                </c:pt>
                <c:pt idx="2536">
                  <c:v>0.51717592592592598</c:v>
                </c:pt>
                <c:pt idx="2537">
                  <c:v>0.51741898148148147</c:v>
                </c:pt>
                <c:pt idx="2538">
                  <c:v>0.51766203703703706</c:v>
                </c:pt>
                <c:pt idx="2539">
                  <c:v>0.51791666666666669</c:v>
                </c:pt>
                <c:pt idx="2540">
                  <c:v>0.51815972222222217</c:v>
                </c:pt>
                <c:pt idx="2541">
                  <c:v>0.51840277777777777</c:v>
                </c:pt>
                <c:pt idx="2542">
                  <c:v>0.51864583333333336</c:v>
                </c:pt>
                <c:pt idx="2543">
                  <c:v>0.51888888888888884</c:v>
                </c:pt>
                <c:pt idx="2544">
                  <c:v>0.51914351851851859</c:v>
                </c:pt>
                <c:pt idx="2545">
                  <c:v>0.51938657407407407</c:v>
                </c:pt>
                <c:pt idx="2546">
                  <c:v>0.51962962962962966</c:v>
                </c:pt>
                <c:pt idx="2547">
                  <c:v>0.51987268518518526</c:v>
                </c:pt>
                <c:pt idx="2548">
                  <c:v>0.52011574074074074</c:v>
                </c:pt>
                <c:pt idx="2549">
                  <c:v>0.52037037037037037</c:v>
                </c:pt>
                <c:pt idx="2550">
                  <c:v>0.52061342592592597</c:v>
                </c:pt>
                <c:pt idx="2551">
                  <c:v>0.52085648148148145</c:v>
                </c:pt>
                <c:pt idx="2552">
                  <c:v>0.52109953703703704</c:v>
                </c:pt>
                <c:pt idx="2553">
                  <c:v>0.52134259259259264</c:v>
                </c:pt>
                <c:pt idx="2554">
                  <c:v>0.52158564814814812</c:v>
                </c:pt>
                <c:pt idx="2555">
                  <c:v>0.52184027777777775</c:v>
                </c:pt>
                <c:pt idx="2556">
                  <c:v>0.52208333333333334</c:v>
                </c:pt>
                <c:pt idx="2557">
                  <c:v>0.52232638888888883</c:v>
                </c:pt>
                <c:pt idx="2558">
                  <c:v>0.52256944444444442</c:v>
                </c:pt>
                <c:pt idx="2559">
                  <c:v>0.52281250000000001</c:v>
                </c:pt>
                <c:pt idx="2560">
                  <c:v>0.52306712962962965</c:v>
                </c:pt>
                <c:pt idx="2561">
                  <c:v>0.52331018518518524</c:v>
                </c:pt>
                <c:pt idx="2562">
                  <c:v>0.52355324074074072</c:v>
                </c:pt>
                <c:pt idx="2563">
                  <c:v>0.52379629629629632</c:v>
                </c:pt>
                <c:pt idx="2564">
                  <c:v>0.52403935185185191</c:v>
                </c:pt>
                <c:pt idx="2565">
                  <c:v>0.52429398148148143</c:v>
                </c:pt>
                <c:pt idx="2566">
                  <c:v>0.52453703703703702</c:v>
                </c:pt>
                <c:pt idx="2567">
                  <c:v>0.52478009259259262</c:v>
                </c:pt>
                <c:pt idx="2568">
                  <c:v>0.5250231481481481</c:v>
                </c:pt>
                <c:pt idx="2569">
                  <c:v>0.52526620370370369</c:v>
                </c:pt>
                <c:pt idx="2570">
                  <c:v>0.52552083333333333</c:v>
                </c:pt>
                <c:pt idx="2571">
                  <c:v>0.52576388888888892</c:v>
                </c:pt>
                <c:pt idx="2572">
                  <c:v>0.52600694444444451</c:v>
                </c:pt>
                <c:pt idx="2573">
                  <c:v>0.52625</c:v>
                </c:pt>
                <c:pt idx="2574">
                  <c:v>0.52649305555555559</c:v>
                </c:pt>
                <c:pt idx="2575">
                  <c:v>0.52673611111111118</c:v>
                </c:pt>
                <c:pt idx="2576">
                  <c:v>0.5269907407407407</c:v>
                </c:pt>
                <c:pt idx="2577">
                  <c:v>0.5272337962962963</c:v>
                </c:pt>
                <c:pt idx="2578">
                  <c:v>0.52747685185185189</c:v>
                </c:pt>
                <c:pt idx="2579">
                  <c:v>0.52771990740740737</c:v>
                </c:pt>
                <c:pt idx="2580">
                  <c:v>0.52796296296296297</c:v>
                </c:pt>
                <c:pt idx="2581">
                  <c:v>0.5282175925925926</c:v>
                </c:pt>
                <c:pt idx="2582">
                  <c:v>0.52846064814814808</c:v>
                </c:pt>
                <c:pt idx="2583">
                  <c:v>0.52870370370370368</c:v>
                </c:pt>
                <c:pt idx="2584">
                  <c:v>0.52894675925925927</c:v>
                </c:pt>
                <c:pt idx="2585">
                  <c:v>0.52918981481481475</c:v>
                </c:pt>
                <c:pt idx="2586">
                  <c:v>0.5294444444444445</c:v>
                </c:pt>
                <c:pt idx="2587">
                  <c:v>0.52968749999999998</c:v>
                </c:pt>
                <c:pt idx="2588">
                  <c:v>0.52993055555555557</c:v>
                </c:pt>
                <c:pt idx="2589">
                  <c:v>0.53017361111111116</c:v>
                </c:pt>
                <c:pt idx="2590">
                  <c:v>0.53041666666666665</c:v>
                </c:pt>
                <c:pt idx="2591">
                  <c:v>0.53065972222222224</c:v>
                </c:pt>
                <c:pt idx="2592">
                  <c:v>0.53091435185185187</c:v>
                </c:pt>
                <c:pt idx="2593">
                  <c:v>0.53115740740740736</c:v>
                </c:pt>
                <c:pt idx="2594">
                  <c:v>0.53140046296296295</c:v>
                </c:pt>
                <c:pt idx="2595">
                  <c:v>0.53164351851851854</c:v>
                </c:pt>
                <c:pt idx="2596">
                  <c:v>0.53188657407407403</c:v>
                </c:pt>
                <c:pt idx="2597">
                  <c:v>0.53214120370370377</c:v>
                </c:pt>
                <c:pt idx="2598">
                  <c:v>0.53238425925925925</c:v>
                </c:pt>
                <c:pt idx="2599">
                  <c:v>0.53262731481481485</c:v>
                </c:pt>
                <c:pt idx="2600">
                  <c:v>0.53287037037037044</c:v>
                </c:pt>
                <c:pt idx="2601">
                  <c:v>0.53311342592592592</c:v>
                </c:pt>
                <c:pt idx="2602">
                  <c:v>0.53336805555555555</c:v>
                </c:pt>
                <c:pt idx="2603">
                  <c:v>0.53361111111111115</c:v>
                </c:pt>
                <c:pt idx="2604">
                  <c:v>0.53385416666666663</c:v>
                </c:pt>
                <c:pt idx="2605">
                  <c:v>0.53409722222222222</c:v>
                </c:pt>
                <c:pt idx="2606">
                  <c:v>0.53434027777777782</c:v>
                </c:pt>
                <c:pt idx="2607">
                  <c:v>0.53459490740740734</c:v>
                </c:pt>
                <c:pt idx="2608">
                  <c:v>0.53483796296296293</c:v>
                </c:pt>
                <c:pt idx="2609">
                  <c:v>0.53508101851851853</c:v>
                </c:pt>
                <c:pt idx="2610">
                  <c:v>0.53532407407407401</c:v>
                </c:pt>
                <c:pt idx="2611">
                  <c:v>0.5355671296296296</c:v>
                </c:pt>
                <c:pt idx="2612">
                  <c:v>0.53581018518518519</c:v>
                </c:pt>
                <c:pt idx="2613">
                  <c:v>0.53606481481481483</c:v>
                </c:pt>
                <c:pt idx="2614">
                  <c:v>0.53630787037037042</c:v>
                </c:pt>
                <c:pt idx="2615">
                  <c:v>0.5365509259259259</c:v>
                </c:pt>
                <c:pt idx="2616">
                  <c:v>0.5367939814814815</c:v>
                </c:pt>
                <c:pt idx="2617">
                  <c:v>0.53703703703703709</c:v>
                </c:pt>
                <c:pt idx="2618">
                  <c:v>0.53729166666666661</c:v>
                </c:pt>
                <c:pt idx="2619">
                  <c:v>0.53753472222222221</c:v>
                </c:pt>
                <c:pt idx="2620">
                  <c:v>0.5377777777777778</c:v>
                </c:pt>
                <c:pt idx="2621">
                  <c:v>0.53802083333333328</c:v>
                </c:pt>
                <c:pt idx="2622">
                  <c:v>0.53826388888888888</c:v>
                </c:pt>
                <c:pt idx="2623">
                  <c:v>0.53851851851851851</c:v>
                </c:pt>
                <c:pt idx="2624">
                  <c:v>0.5387615740740741</c:v>
                </c:pt>
                <c:pt idx="2625">
                  <c:v>0.53900462962962969</c:v>
                </c:pt>
                <c:pt idx="2626">
                  <c:v>0.53924768518518518</c:v>
                </c:pt>
                <c:pt idx="2627">
                  <c:v>0.53949074074074077</c:v>
                </c:pt>
                <c:pt idx="2628">
                  <c:v>0.53973379629629636</c:v>
                </c:pt>
                <c:pt idx="2629">
                  <c:v>0.53998842592592589</c:v>
                </c:pt>
                <c:pt idx="2630">
                  <c:v>0.54023148148148148</c:v>
                </c:pt>
                <c:pt idx="2631">
                  <c:v>0.54047453703703707</c:v>
                </c:pt>
                <c:pt idx="2632">
                  <c:v>0.54071759259259256</c:v>
                </c:pt>
                <c:pt idx="2633">
                  <c:v>0.54096064814814815</c:v>
                </c:pt>
                <c:pt idx="2634">
                  <c:v>0.54121527777777778</c:v>
                </c:pt>
                <c:pt idx="2635">
                  <c:v>0.54145833333333326</c:v>
                </c:pt>
                <c:pt idx="2636">
                  <c:v>0.54170138888888886</c:v>
                </c:pt>
                <c:pt idx="2637">
                  <c:v>0.54194444444444445</c:v>
                </c:pt>
                <c:pt idx="2638">
                  <c:v>0.54218749999999993</c:v>
                </c:pt>
                <c:pt idx="2639">
                  <c:v>0.54244212962962968</c:v>
                </c:pt>
                <c:pt idx="2640">
                  <c:v>0.54268518518518516</c:v>
                </c:pt>
                <c:pt idx="2641">
                  <c:v>0.54292824074074075</c:v>
                </c:pt>
                <c:pt idx="2642">
                  <c:v>0.54317129629629635</c:v>
                </c:pt>
                <c:pt idx="2643">
                  <c:v>0.54341435185185183</c:v>
                </c:pt>
                <c:pt idx="2644">
                  <c:v>0.54366898148148146</c:v>
                </c:pt>
                <c:pt idx="2645">
                  <c:v>0.54391203703703705</c:v>
                </c:pt>
                <c:pt idx="2646">
                  <c:v>0.54415509259259254</c:v>
                </c:pt>
                <c:pt idx="2647">
                  <c:v>0.54439814814814813</c:v>
                </c:pt>
                <c:pt idx="2648">
                  <c:v>0.54464120370370372</c:v>
                </c:pt>
                <c:pt idx="2649">
                  <c:v>0.54488425925925921</c:v>
                </c:pt>
                <c:pt idx="2650">
                  <c:v>0.54513888888888895</c:v>
                </c:pt>
                <c:pt idx="2651">
                  <c:v>0.54538194444444443</c:v>
                </c:pt>
                <c:pt idx="2652">
                  <c:v>0.54562500000000003</c:v>
                </c:pt>
                <c:pt idx="2653">
                  <c:v>0.54586805555555562</c:v>
                </c:pt>
                <c:pt idx="2654">
                  <c:v>0.5461111111111111</c:v>
                </c:pt>
                <c:pt idx="2655">
                  <c:v>0.54636574074074074</c:v>
                </c:pt>
                <c:pt idx="2656">
                  <c:v>0.54660879629629633</c:v>
                </c:pt>
                <c:pt idx="2657">
                  <c:v>0.54685185185185181</c:v>
                </c:pt>
                <c:pt idx="2658">
                  <c:v>0.5470949074074074</c:v>
                </c:pt>
                <c:pt idx="2659">
                  <c:v>0.547337962962963</c:v>
                </c:pt>
                <c:pt idx="2660">
                  <c:v>0.54759259259259252</c:v>
                </c:pt>
                <c:pt idx="2661">
                  <c:v>0.54783564814814811</c:v>
                </c:pt>
                <c:pt idx="2662">
                  <c:v>0.54807870370370371</c:v>
                </c:pt>
                <c:pt idx="2663">
                  <c:v>0.54832175925925919</c:v>
                </c:pt>
                <c:pt idx="2664">
                  <c:v>0.54856481481481478</c:v>
                </c:pt>
                <c:pt idx="2665">
                  <c:v>0.54880787037037038</c:v>
                </c:pt>
                <c:pt idx="2666">
                  <c:v>0.54906250000000001</c:v>
                </c:pt>
                <c:pt idx="2667">
                  <c:v>0.5493055555555556</c:v>
                </c:pt>
                <c:pt idx="2668">
                  <c:v>0.54954861111111108</c:v>
                </c:pt>
                <c:pt idx="2669">
                  <c:v>0.54979166666666668</c:v>
                </c:pt>
                <c:pt idx="2670">
                  <c:v>0.55003472222222227</c:v>
                </c:pt>
                <c:pt idx="2671">
                  <c:v>0.55028935185185179</c:v>
                </c:pt>
                <c:pt idx="2672">
                  <c:v>0.55053240740740739</c:v>
                </c:pt>
                <c:pt idx="2673">
                  <c:v>0.55077546296296298</c:v>
                </c:pt>
                <c:pt idx="2674">
                  <c:v>0.55101851851851846</c:v>
                </c:pt>
                <c:pt idx="2675">
                  <c:v>0.55126157407407406</c:v>
                </c:pt>
                <c:pt idx="2676">
                  <c:v>0.55151620370370369</c:v>
                </c:pt>
                <c:pt idx="2677">
                  <c:v>0.55175925925925928</c:v>
                </c:pt>
                <c:pt idx="2678">
                  <c:v>0.55200231481481488</c:v>
                </c:pt>
                <c:pt idx="2679">
                  <c:v>0.55224537037037036</c:v>
                </c:pt>
                <c:pt idx="2680">
                  <c:v>0.55248842592592595</c:v>
                </c:pt>
                <c:pt idx="2681">
                  <c:v>0.55274305555555558</c:v>
                </c:pt>
                <c:pt idx="2682">
                  <c:v>0.55298611111111107</c:v>
                </c:pt>
                <c:pt idx="2683">
                  <c:v>0.55322916666666666</c:v>
                </c:pt>
                <c:pt idx="2684">
                  <c:v>0.55347222222222225</c:v>
                </c:pt>
                <c:pt idx="2685">
                  <c:v>0.55371527777777774</c:v>
                </c:pt>
                <c:pt idx="2686">
                  <c:v>0.55395833333333333</c:v>
                </c:pt>
                <c:pt idx="2687">
                  <c:v>0.55421296296296296</c:v>
                </c:pt>
                <c:pt idx="2688">
                  <c:v>0.55445601851851845</c:v>
                </c:pt>
                <c:pt idx="2689">
                  <c:v>0.55469907407407404</c:v>
                </c:pt>
                <c:pt idx="2690">
                  <c:v>0.55494212962962963</c:v>
                </c:pt>
                <c:pt idx="2691">
                  <c:v>0.55518518518518511</c:v>
                </c:pt>
                <c:pt idx="2692">
                  <c:v>0.55543981481481486</c:v>
                </c:pt>
                <c:pt idx="2693">
                  <c:v>0.55568287037037034</c:v>
                </c:pt>
                <c:pt idx="2694">
                  <c:v>0.55592592592592593</c:v>
                </c:pt>
                <c:pt idx="2695">
                  <c:v>0.55616898148148153</c:v>
                </c:pt>
                <c:pt idx="2696">
                  <c:v>0.55641203703703701</c:v>
                </c:pt>
                <c:pt idx="2697">
                  <c:v>0.55666666666666664</c:v>
                </c:pt>
                <c:pt idx="2698">
                  <c:v>0.55690972222222224</c:v>
                </c:pt>
                <c:pt idx="2699">
                  <c:v>0.55715277777777772</c:v>
                </c:pt>
                <c:pt idx="2700">
                  <c:v>0.55739583333333331</c:v>
                </c:pt>
                <c:pt idx="2701">
                  <c:v>0.55763888888888891</c:v>
                </c:pt>
                <c:pt idx="2702">
                  <c:v>0.55789351851851854</c:v>
                </c:pt>
                <c:pt idx="2703">
                  <c:v>0.55813657407407413</c:v>
                </c:pt>
                <c:pt idx="2704">
                  <c:v>0.55837962962962961</c:v>
                </c:pt>
                <c:pt idx="2705">
                  <c:v>0.55862268518518521</c:v>
                </c:pt>
                <c:pt idx="2706">
                  <c:v>0.5588657407407408</c:v>
                </c:pt>
                <c:pt idx="2707">
                  <c:v>0.55910879629629628</c:v>
                </c:pt>
                <c:pt idx="2708">
                  <c:v>0.55936342592592592</c:v>
                </c:pt>
                <c:pt idx="2709">
                  <c:v>0.55960648148148151</c:v>
                </c:pt>
                <c:pt idx="2710">
                  <c:v>0.55984953703703699</c:v>
                </c:pt>
                <c:pt idx="2711">
                  <c:v>0.56009259259259259</c:v>
                </c:pt>
                <c:pt idx="2712">
                  <c:v>0.56033564814814818</c:v>
                </c:pt>
                <c:pt idx="2713">
                  <c:v>0.56059027777777781</c:v>
                </c:pt>
                <c:pt idx="2714">
                  <c:v>0.56083333333333341</c:v>
                </c:pt>
                <c:pt idx="2715">
                  <c:v>0.56107638888888889</c:v>
                </c:pt>
                <c:pt idx="2716">
                  <c:v>0.56131944444444448</c:v>
                </c:pt>
                <c:pt idx="2717">
                  <c:v>0.56156249999999996</c:v>
                </c:pt>
                <c:pt idx="2718">
                  <c:v>0.5618171296296296</c:v>
                </c:pt>
                <c:pt idx="2719">
                  <c:v>0.56206018518518519</c:v>
                </c:pt>
                <c:pt idx="2720">
                  <c:v>0.56230324074074078</c:v>
                </c:pt>
                <c:pt idx="2721">
                  <c:v>0.56254629629629627</c:v>
                </c:pt>
                <c:pt idx="2722">
                  <c:v>0.56278935185185186</c:v>
                </c:pt>
                <c:pt idx="2723">
                  <c:v>0.56303240740740745</c:v>
                </c:pt>
                <c:pt idx="2724">
                  <c:v>0.56328703703703698</c:v>
                </c:pt>
                <c:pt idx="2725">
                  <c:v>0.56353009259259257</c:v>
                </c:pt>
                <c:pt idx="2726">
                  <c:v>0.56377314814814816</c:v>
                </c:pt>
                <c:pt idx="2727">
                  <c:v>0.56401620370370364</c:v>
                </c:pt>
                <c:pt idx="2728">
                  <c:v>0.56425925925925924</c:v>
                </c:pt>
                <c:pt idx="2729">
                  <c:v>0.56451388888888887</c:v>
                </c:pt>
                <c:pt idx="2730">
                  <c:v>0.56475694444444446</c:v>
                </c:pt>
                <c:pt idx="2731">
                  <c:v>0.56500000000000006</c:v>
                </c:pt>
                <c:pt idx="2732">
                  <c:v>0.56524305555555554</c:v>
                </c:pt>
                <c:pt idx="2733">
                  <c:v>0.56548611111111113</c:v>
                </c:pt>
                <c:pt idx="2734">
                  <c:v>0.56574074074074077</c:v>
                </c:pt>
                <c:pt idx="2735">
                  <c:v>0.56598379629629625</c:v>
                </c:pt>
                <c:pt idx="2736">
                  <c:v>0.56622685185185184</c:v>
                </c:pt>
                <c:pt idx="2737">
                  <c:v>0.56646990740740744</c:v>
                </c:pt>
                <c:pt idx="2738">
                  <c:v>0.56671296296296292</c:v>
                </c:pt>
                <c:pt idx="2739">
                  <c:v>0.56696759259259266</c:v>
                </c:pt>
                <c:pt idx="2740">
                  <c:v>0.56721064814814814</c:v>
                </c:pt>
                <c:pt idx="2741">
                  <c:v>0.56745370370370374</c:v>
                </c:pt>
                <c:pt idx="2742">
                  <c:v>0.56769675925925933</c:v>
                </c:pt>
                <c:pt idx="2743">
                  <c:v>0.56793981481481481</c:v>
                </c:pt>
                <c:pt idx="2744">
                  <c:v>0.5681828703703703</c:v>
                </c:pt>
                <c:pt idx="2745">
                  <c:v>0.56843750000000004</c:v>
                </c:pt>
                <c:pt idx="2746">
                  <c:v>0.56868055555555552</c:v>
                </c:pt>
                <c:pt idx="2747">
                  <c:v>0.56892361111111112</c:v>
                </c:pt>
                <c:pt idx="2748">
                  <c:v>0.56916666666666671</c:v>
                </c:pt>
                <c:pt idx="2749">
                  <c:v>0.56940972222222219</c:v>
                </c:pt>
                <c:pt idx="2750">
                  <c:v>0.56966435185185182</c:v>
                </c:pt>
                <c:pt idx="2751">
                  <c:v>0.56990740740740742</c:v>
                </c:pt>
                <c:pt idx="2752">
                  <c:v>0.5701504629629629</c:v>
                </c:pt>
                <c:pt idx="2753">
                  <c:v>0.57039351851851849</c:v>
                </c:pt>
                <c:pt idx="2754">
                  <c:v>0.57063657407407409</c:v>
                </c:pt>
                <c:pt idx="2755">
                  <c:v>0.57089120370370372</c:v>
                </c:pt>
                <c:pt idx="2756">
                  <c:v>0.57113425925925931</c:v>
                </c:pt>
                <c:pt idx="2757">
                  <c:v>0.5713773148148148</c:v>
                </c:pt>
                <c:pt idx="2758">
                  <c:v>0.57162037037037039</c:v>
                </c:pt>
                <c:pt idx="2759">
                  <c:v>0.57186342592592598</c:v>
                </c:pt>
                <c:pt idx="2760">
                  <c:v>0.57210648148148147</c:v>
                </c:pt>
                <c:pt idx="2761">
                  <c:v>0.5723611111111111</c:v>
                </c:pt>
                <c:pt idx="2762">
                  <c:v>0.57260416666666669</c:v>
                </c:pt>
                <c:pt idx="2763">
                  <c:v>0.57284722222222217</c:v>
                </c:pt>
                <c:pt idx="2764">
                  <c:v>0.57309027777777777</c:v>
                </c:pt>
                <c:pt idx="2765">
                  <c:v>0.57333333333333336</c:v>
                </c:pt>
                <c:pt idx="2766">
                  <c:v>0.57358796296296299</c:v>
                </c:pt>
                <c:pt idx="2767">
                  <c:v>0.57383101851851859</c:v>
                </c:pt>
                <c:pt idx="2768">
                  <c:v>0.57407407407407407</c:v>
                </c:pt>
                <c:pt idx="2769">
                  <c:v>0.57431712962962966</c:v>
                </c:pt>
                <c:pt idx="2770">
                  <c:v>0.57456018518518526</c:v>
                </c:pt>
                <c:pt idx="2771">
                  <c:v>0.57481481481481478</c:v>
                </c:pt>
                <c:pt idx="2772">
                  <c:v>0.57505787037037037</c:v>
                </c:pt>
                <c:pt idx="2773">
                  <c:v>0.57530092592592597</c:v>
                </c:pt>
                <c:pt idx="2774">
                  <c:v>0.57554398148148145</c:v>
                </c:pt>
                <c:pt idx="2775">
                  <c:v>0.57578703703703704</c:v>
                </c:pt>
                <c:pt idx="2776">
                  <c:v>0.57604166666666667</c:v>
                </c:pt>
                <c:pt idx="2777">
                  <c:v>0.57628472222222216</c:v>
                </c:pt>
                <c:pt idx="2778">
                  <c:v>0.57652777777777775</c:v>
                </c:pt>
                <c:pt idx="2779">
                  <c:v>0.57677083333333334</c:v>
                </c:pt>
                <c:pt idx="2780">
                  <c:v>0.57701388888888883</c:v>
                </c:pt>
                <c:pt idx="2781">
                  <c:v>0.57725694444444442</c:v>
                </c:pt>
                <c:pt idx="2782">
                  <c:v>0.57751157407407405</c:v>
                </c:pt>
                <c:pt idx="2783">
                  <c:v>0.57775462962962965</c:v>
                </c:pt>
                <c:pt idx="2784">
                  <c:v>0.57799768518518524</c:v>
                </c:pt>
                <c:pt idx="2785">
                  <c:v>0.57824074074074072</c:v>
                </c:pt>
                <c:pt idx="2786">
                  <c:v>0.57848379629629632</c:v>
                </c:pt>
                <c:pt idx="2787">
                  <c:v>0.57873842592592595</c:v>
                </c:pt>
                <c:pt idx="2788">
                  <c:v>0.57898148148148143</c:v>
                </c:pt>
                <c:pt idx="2789">
                  <c:v>0.57922453703703702</c:v>
                </c:pt>
                <c:pt idx="2790">
                  <c:v>0.57946759259259262</c:v>
                </c:pt>
                <c:pt idx="2791">
                  <c:v>0.5797106481481481</c:v>
                </c:pt>
                <c:pt idx="2792">
                  <c:v>0.57996527777777784</c:v>
                </c:pt>
                <c:pt idx="2793">
                  <c:v>0.58020833333333333</c:v>
                </c:pt>
                <c:pt idx="2794">
                  <c:v>0.58045138888888892</c:v>
                </c:pt>
                <c:pt idx="2795">
                  <c:v>0.58069444444444451</c:v>
                </c:pt>
                <c:pt idx="2796">
                  <c:v>0.5809375</c:v>
                </c:pt>
                <c:pt idx="2797">
                  <c:v>0.58118055555555559</c:v>
                </c:pt>
                <c:pt idx="2798">
                  <c:v>0.58143518518518522</c:v>
                </c:pt>
                <c:pt idx="2799">
                  <c:v>0.5816782407407407</c:v>
                </c:pt>
                <c:pt idx="2800">
                  <c:v>0.5819212962962963</c:v>
                </c:pt>
                <c:pt idx="2801">
                  <c:v>0.58216435185185189</c:v>
                </c:pt>
                <c:pt idx="2802">
                  <c:v>0.58240740740740737</c:v>
                </c:pt>
                <c:pt idx="2803">
                  <c:v>0.58266203703703701</c:v>
                </c:pt>
                <c:pt idx="2804">
                  <c:v>0.5829050925925926</c:v>
                </c:pt>
                <c:pt idx="2805">
                  <c:v>0.58314814814814808</c:v>
                </c:pt>
                <c:pt idx="2806">
                  <c:v>0.58339120370370368</c:v>
                </c:pt>
                <c:pt idx="2807">
                  <c:v>0.58363425925925927</c:v>
                </c:pt>
                <c:pt idx="2808">
                  <c:v>0.5838888888888889</c:v>
                </c:pt>
                <c:pt idx="2809">
                  <c:v>0.5841319444444445</c:v>
                </c:pt>
                <c:pt idx="2810">
                  <c:v>0.58437499999999998</c:v>
                </c:pt>
                <c:pt idx="2811">
                  <c:v>0.58461805555555557</c:v>
                </c:pt>
                <c:pt idx="2812">
                  <c:v>0.58486111111111116</c:v>
                </c:pt>
                <c:pt idx="2813">
                  <c:v>0.58511574074074069</c:v>
                </c:pt>
                <c:pt idx="2814">
                  <c:v>0.58535879629629628</c:v>
                </c:pt>
                <c:pt idx="2815">
                  <c:v>0.58560185185185187</c:v>
                </c:pt>
                <c:pt idx="2816">
                  <c:v>0.58584490740740736</c:v>
                </c:pt>
                <c:pt idx="2817">
                  <c:v>0.58608796296296295</c:v>
                </c:pt>
                <c:pt idx="2818">
                  <c:v>0.58633101851851854</c:v>
                </c:pt>
                <c:pt idx="2819">
                  <c:v>0.58658564814814818</c:v>
                </c:pt>
                <c:pt idx="2820">
                  <c:v>0.58682870370370377</c:v>
                </c:pt>
                <c:pt idx="2821">
                  <c:v>0.58707175925925925</c:v>
                </c:pt>
                <c:pt idx="2822">
                  <c:v>0.58731481481481485</c:v>
                </c:pt>
                <c:pt idx="2823">
                  <c:v>0.58755787037037044</c:v>
                </c:pt>
                <c:pt idx="2824">
                  <c:v>0.58781249999999996</c:v>
                </c:pt>
                <c:pt idx="2825">
                  <c:v>0.58805555555555555</c:v>
                </c:pt>
                <c:pt idx="2826">
                  <c:v>0.58829861111111115</c:v>
                </c:pt>
                <c:pt idx="2827">
                  <c:v>0.58854166666666663</c:v>
                </c:pt>
                <c:pt idx="2828">
                  <c:v>0.58878472222222222</c:v>
                </c:pt>
                <c:pt idx="2829">
                  <c:v>0.58903935185185186</c:v>
                </c:pt>
                <c:pt idx="2830">
                  <c:v>0.58928240740740734</c:v>
                </c:pt>
                <c:pt idx="2831">
                  <c:v>0.58952546296296293</c:v>
                </c:pt>
                <c:pt idx="2832">
                  <c:v>0.58976851851851853</c:v>
                </c:pt>
                <c:pt idx="2833">
                  <c:v>0.59001157407407401</c:v>
                </c:pt>
                <c:pt idx="2834">
                  <c:v>0.59026620370370375</c:v>
                </c:pt>
                <c:pt idx="2835">
                  <c:v>0.59050925925925923</c:v>
                </c:pt>
                <c:pt idx="2836">
                  <c:v>0.59075231481481483</c:v>
                </c:pt>
                <c:pt idx="2837">
                  <c:v>0.59099537037037042</c:v>
                </c:pt>
                <c:pt idx="2838">
                  <c:v>0.5912384259259259</c:v>
                </c:pt>
                <c:pt idx="2839">
                  <c:v>0.5914814814814815</c:v>
                </c:pt>
                <c:pt idx="2840">
                  <c:v>0.59173611111111113</c:v>
                </c:pt>
                <c:pt idx="2841">
                  <c:v>0.59197916666666661</c:v>
                </c:pt>
                <c:pt idx="2842">
                  <c:v>0.59222222222222221</c:v>
                </c:pt>
                <c:pt idx="2843">
                  <c:v>0.5924652777777778</c:v>
                </c:pt>
                <c:pt idx="2844">
                  <c:v>0.59270833333333328</c:v>
                </c:pt>
                <c:pt idx="2845">
                  <c:v>0.59296296296296302</c:v>
                </c:pt>
                <c:pt idx="2846">
                  <c:v>0.59320601851851851</c:v>
                </c:pt>
                <c:pt idx="2847">
                  <c:v>0.5934490740740741</c:v>
                </c:pt>
                <c:pt idx="2848">
                  <c:v>0.59369212962962969</c:v>
                </c:pt>
                <c:pt idx="2849">
                  <c:v>0.59393518518518518</c:v>
                </c:pt>
                <c:pt idx="2850">
                  <c:v>0.59418981481481481</c:v>
                </c:pt>
                <c:pt idx="2851">
                  <c:v>0.5944328703703704</c:v>
                </c:pt>
                <c:pt idx="2852">
                  <c:v>0.59467592592592589</c:v>
                </c:pt>
                <c:pt idx="2853">
                  <c:v>0.59491898148148148</c:v>
                </c:pt>
                <c:pt idx="2854">
                  <c:v>0.59516203703703707</c:v>
                </c:pt>
                <c:pt idx="2855">
                  <c:v>0.59540509259259256</c:v>
                </c:pt>
                <c:pt idx="2856">
                  <c:v>0.59565972222222219</c:v>
                </c:pt>
                <c:pt idx="2857">
                  <c:v>0.59590277777777778</c:v>
                </c:pt>
                <c:pt idx="2858">
                  <c:v>0.59614583333333326</c:v>
                </c:pt>
                <c:pt idx="2859">
                  <c:v>0.59638888888888886</c:v>
                </c:pt>
                <c:pt idx="2860">
                  <c:v>0.59663194444444445</c:v>
                </c:pt>
                <c:pt idx="2861">
                  <c:v>0.59688657407407408</c:v>
                </c:pt>
                <c:pt idx="2862">
                  <c:v>0.59712962962962968</c:v>
                </c:pt>
                <c:pt idx="2863">
                  <c:v>0.59737268518518516</c:v>
                </c:pt>
                <c:pt idx="2864">
                  <c:v>0.59761574074074075</c:v>
                </c:pt>
                <c:pt idx="2865">
                  <c:v>0.59785879629629635</c:v>
                </c:pt>
                <c:pt idx="2866">
                  <c:v>0.59811342592592587</c:v>
                </c:pt>
                <c:pt idx="2867">
                  <c:v>0.59835648148148146</c:v>
                </c:pt>
                <c:pt idx="2868">
                  <c:v>0.59859953703703705</c:v>
                </c:pt>
                <c:pt idx="2869">
                  <c:v>0.59884259259259254</c:v>
                </c:pt>
                <c:pt idx="2870">
                  <c:v>0.59908564814814813</c:v>
                </c:pt>
                <c:pt idx="2871">
                  <c:v>0.59934027777777776</c:v>
                </c:pt>
                <c:pt idx="2872">
                  <c:v>0.59958333333333336</c:v>
                </c:pt>
                <c:pt idx="2873">
                  <c:v>0.59982638888888895</c:v>
                </c:pt>
                <c:pt idx="2874">
                  <c:v>0.60006944444444443</c:v>
                </c:pt>
                <c:pt idx="2875">
                  <c:v>0.60031250000000003</c:v>
                </c:pt>
                <c:pt idx="2876">
                  <c:v>0.60055555555555562</c:v>
                </c:pt>
                <c:pt idx="2877">
                  <c:v>0.60081018518518514</c:v>
                </c:pt>
                <c:pt idx="2878">
                  <c:v>0.60105324074074074</c:v>
                </c:pt>
                <c:pt idx="2879">
                  <c:v>0.60129629629629633</c:v>
                </c:pt>
                <c:pt idx="2880">
                  <c:v>0.60153935185185181</c:v>
                </c:pt>
                <c:pt idx="2881">
                  <c:v>0.6017824074074074</c:v>
                </c:pt>
                <c:pt idx="2882">
                  <c:v>0.60203703703703704</c:v>
                </c:pt>
                <c:pt idx="2883">
                  <c:v>0.60228009259259263</c:v>
                </c:pt>
                <c:pt idx="2884">
                  <c:v>0.60252314814814811</c:v>
                </c:pt>
                <c:pt idx="2885">
                  <c:v>0.60276620370370371</c:v>
                </c:pt>
                <c:pt idx="2886">
                  <c:v>0.60300925925925919</c:v>
                </c:pt>
                <c:pt idx="2887">
                  <c:v>0.60326388888888893</c:v>
                </c:pt>
                <c:pt idx="2888">
                  <c:v>0.60350694444444442</c:v>
                </c:pt>
                <c:pt idx="2889">
                  <c:v>0.60375000000000001</c:v>
                </c:pt>
                <c:pt idx="2890">
                  <c:v>0.6039930555555556</c:v>
                </c:pt>
                <c:pt idx="2891">
                  <c:v>0.60423611111111108</c:v>
                </c:pt>
                <c:pt idx="2892">
                  <c:v>0.60447916666666668</c:v>
                </c:pt>
                <c:pt idx="2893">
                  <c:v>0.60473379629629631</c:v>
                </c:pt>
                <c:pt idx="2894">
                  <c:v>0.60497685185185179</c:v>
                </c:pt>
                <c:pt idx="2895">
                  <c:v>0.60521990740740739</c:v>
                </c:pt>
                <c:pt idx="2896">
                  <c:v>0.60546296296296298</c:v>
                </c:pt>
                <c:pt idx="2897">
                  <c:v>0.60570601851851846</c:v>
                </c:pt>
                <c:pt idx="2898">
                  <c:v>0.60596064814814821</c:v>
                </c:pt>
                <c:pt idx="2899">
                  <c:v>0.60620370370370369</c:v>
                </c:pt>
                <c:pt idx="2900">
                  <c:v>0.60644675925925928</c:v>
                </c:pt>
                <c:pt idx="2901">
                  <c:v>0.60668981481481488</c:v>
                </c:pt>
                <c:pt idx="2902">
                  <c:v>0.60693287037037036</c:v>
                </c:pt>
                <c:pt idx="2903">
                  <c:v>0.60718749999999999</c:v>
                </c:pt>
                <c:pt idx="2904">
                  <c:v>0.60743055555555558</c:v>
                </c:pt>
                <c:pt idx="2905">
                  <c:v>0.60767361111111107</c:v>
                </c:pt>
                <c:pt idx="2906">
                  <c:v>0.60791666666666666</c:v>
                </c:pt>
                <c:pt idx="2907">
                  <c:v>0.60815972222222225</c:v>
                </c:pt>
                <c:pt idx="2908">
                  <c:v>0.60841435185185189</c:v>
                </c:pt>
                <c:pt idx="2909">
                  <c:v>0.60865740740740748</c:v>
                </c:pt>
                <c:pt idx="2910">
                  <c:v>0.60890046296296296</c:v>
                </c:pt>
                <c:pt idx="2911">
                  <c:v>0.60914351851851845</c:v>
                </c:pt>
                <c:pt idx="2912">
                  <c:v>0.60938657407407404</c:v>
                </c:pt>
                <c:pt idx="2913">
                  <c:v>0.60962962962962963</c:v>
                </c:pt>
                <c:pt idx="2914">
                  <c:v>0.60988425925925926</c:v>
                </c:pt>
                <c:pt idx="2915">
                  <c:v>0.61012731481481486</c:v>
                </c:pt>
                <c:pt idx="2916">
                  <c:v>0.61037037037037034</c:v>
                </c:pt>
                <c:pt idx="2917">
                  <c:v>0.61061342592592593</c:v>
                </c:pt>
                <c:pt idx="2918">
                  <c:v>0.61085648148148153</c:v>
                </c:pt>
                <c:pt idx="2919">
                  <c:v>0.61111111111111105</c:v>
                </c:pt>
                <c:pt idx="2920">
                  <c:v>0.61135416666666664</c:v>
                </c:pt>
                <c:pt idx="2921">
                  <c:v>0.61159722222222224</c:v>
                </c:pt>
                <c:pt idx="2922">
                  <c:v>0.61184027777777772</c:v>
                </c:pt>
                <c:pt idx="2923">
                  <c:v>0.61208333333333331</c:v>
                </c:pt>
                <c:pt idx="2924">
                  <c:v>0.61233796296296295</c:v>
                </c:pt>
                <c:pt idx="2925">
                  <c:v>0.61258101851851854</c:v>
                </c:pt>
                <c:pt idx="2926">
                  <c:v>0.61282407407407413</c:v>
                </c:pt>
                <c:pt idx="2927">
                  <c:v>0.61306712962962961</c:v>
                </c:pt>
                <c:pt idx="2928">
                  <c:v>0.61331018518518521</c:v>
                </c:pt>
                <c:pt idx="2929">
                  <c:v>0.6135532407407408</c:v>
                </c:pt>
                <c:pt idx="2930">
                  <c:v>0.61380787037037032</c:v>
                </c:pt>
                <c:pt idx="2931">
                  <c:v>0.61405092592592592</c:v>
                </c:pt>
                <c:pt idx="2932">
                  <c:v>0.61429398148148151</c:v>
                </c:pt>
                <c:pt idx="2933">
                  <c:v>0.61453703703703699</c:v>
                </c:pt>
                <c:pt idx="2934">
                  <c:v>0.61478009259259259</c:v>
                </c:pt>
                <c:pt idx="2935">
                  <c:v>0.61503472222222222</c:v>
                </c:pt>
                <c:pt idx="2936">
                  <c:v>0.61527777777777781</c:v>
                </c:pt>
                <c:pt idx="2937">
                  <c:v>0.61552083333333341</c:v>
                </c:pt>
                <c:pt idx="2938">
                  <c:v>0.61576388888888889</c:v>
                </c:pt>
                <c:pt idx="2939">
                  <c:v>0.61600694444444437</c:v>
                </c:pt>
                <c:pt idx="2940">
                  <c:v>0.61626157407407411</c:v>
                </c:pt>
                <c:pt idx="2941">
                  <c:v>0.6165046296296296</c:v>
                </c:pt>
                <c:pt idx="2942">
                  <c:v>0.61674768518518519</c:v>
                </c:pt>
                <c:pt idx="2943">
                  <c:v>0.61699074074074078</c:v>
                </c:pt>
                <c:pt idx="2944">
                  <c:v>0.61723379629629627</c:v>
                </c:pt>
                <c:pt idx="2945">
                  <c:v>0.6174884259259259</c:v>
                </c:pt>
                <c:pt idx="2946">
                  <c:v>0.61773148148148149</c:v>
                </c:pt>
                <c:pt idx="2947">
                  <c:v>0.61797453703703698</c:v>
                </c:pt>
                <c:pt idx="2948">
                  <c:v>0.61821759259259257</c:v>
                </c:pt>
                <c:pt idx="2949">
                  <c:v>0.61846064814814816</c:v>
                </c:pt>
                <c:pt idx="2950">
                  <c:v>0.61870370370370364</c:v>
                </c:pt>
                <c:pt idx="2951">
                  <c:v>0.61895833333333339</c:v>
                </c:pt>
                <c:pt idx="2952">
                  <c:v>0.61920138888888887</c:v>
                </c:pt>
                <c:pt idx="2953">
                  <c:v>0.61944444444444446</c:v>
                </c:pt>
                <c:pt idx="2954">
                  <c:v>0.61968750000000006</c:v>
                </c:pt>
                <c:pt idx="2955">
                  <c:v>0.61993055555555554</c:v>
                </c:pt>
                <c:pt idx="2956">
                  <c:v>0.62018518518518517</c:v>
                </c:pt>
                <c:pt idx="2957">
                  <c:v>0.62042824074074077</c:v>
                </c:pt>
                <c:pt idx="2958">
                  <c:v>0.62067129629629625</c:v>
                </c:pt>
                <c:pt idx="2959">
                  <c:v>0.62091435185185184</c:v>
                </c:pt>
                <c:pt idx="2960">
                  <c:v>0.62115740740740744</c:v>
                </c:pt>
                <c:pt idx="2961">
                  <c:v>0.62141203703703707</c:v>
                </c:pt>
                <c:pt idx="2962">
                  <c:v>0.62165509259259266</c:v>
                </c:pt>
                <c:pt idx="2963">
                  <c:v>0.62189814814814814</c:v>
                </c:pt>
                <c:pt idx="2964">
                  <c:v>0.62214120370370374</c:v>
                </c:pt>
                <c:pt idx="2965">
                  <c:v>0.62238425925925933</c:v>
                </c:pt>
                <c:pt idx="2966">
                  <c:v>0.62263888888888885</c:v>
                </c:pt>
                <c:pt idx="2967">
                  <c:v>0.62288194444444445</c:v>
                </c:pt>
                <c:pt idx="2968">
                  <c:v>0.62312500000000004</c:v>
                </c:pt>
                <c:pt idx="2969">
                  <c:v>0.62336805555555552</c:v>
                </c:pt>
                <c:pt idx="2970">
                  <c:v>0.62361111111111112</c:v>
                </c:pt>
                <c:pt idx="2971">
                  <c:v>0.62385416666666671</c:v>
                </c:pt>
                <c:pt idx="2972">
                  <c:v>0.62410879629629623</c:v>
                </c:pt>
                <c:pt idx="2973">
                  <c:v>0.62435185185185182</c:v>
                </c:pt>
                <c:pt idx="2974">
                  <c:v>0.62459490740740742</c:v>
                </c:pt>
                <c:pt idx="2975">
                  <c:v>0.6248379629629629</c:v>
                </c:pt>
                <c:pt idx="2976">
                  <c:v>0.62508101851851849</c:v>
                </c:pt>
                <c:pt idx="2977">
                  <c:v>0.62533564814814813</c:v>
                </c:pt>
                <c:pt idx="2978">
                  <c:v>0.62557870370370372</c:v>
                </c:pt>
                <c:pt idx="2979">
                  <c:v>0.62582175925925931</c:v>
                </c:pt>
                <c:pt idx="2980">
                  <c:v>0.6260648148148148</c:v>
                </c:pt>
                <c:pt idx="2981">
                  <c:v>0.62630787037037039</c:v>
                </c:pt>
                <c:pt idx="2982">
                  <c:v>0.62656250000000002</c:v>
                </c:pt>
                <c:pt idx="2983">
                  <c:v>0.6268055555555555</c:v>
                </c:pt>
                <c:pt idx="2984">
                  <c:v>0.6270486111111111</c:v>
                </c:pt>
                <c:pt idx="2985">
                  <c:v>0.62729166666666669</c:v>
                </c:pt>
                <c:pt idx="2986">
                  <c:v>0.62753472222222217</c:v>
                </c:pt>
                <c:pt idx="2987">
                  <c:v>0.62777777777777777</c:v>
                </c:pt>
                <c:pt idx="2988">
                  <c:v>0.6280324074074074</c:v>
                </c:pt>
                <c:pt idx="2989">
                  <c:v>0.62827546296296299</c:v>
                </c:pt>
                <c:pt idx="2990">
                  <c:v>0.62851851851851859</c:v>
                </c:pt>
                <c:pt idx="2991">
                  <c:v>0.62876157407407407</c:v>
                </c:pt>
                <c:pt idx="2992">
                  <c:v>0.62900462962962966</c:v>
                </c:pt>
                <c:pt idx="2993">
                  <c:v>0.6292592592592593</c:v>
                </c:pt>
                <c:pt idx="2994">
                  <c:v>0.62950231481481478</c:v>
                </c:pt>
                <c:pt idx="2995">
                  <c:v>0.62974537037037037</c:v>
                </c:pt>
                <c:pt idx="2996">
                  <c:v>0.62998842592592597</c:v>
                </c:pt>
                <c:pt idx="2997">
                  <c:v>0.63023148148148145</c:v>
                </c:pt>
                <c:pt idx="2998">
                  <c:v>0.63048611111111108</c:v>
                </c:pt>
                <c:pt idx="2999">
                  <c:v>0.63072916666666667</c:v>
                </c:pt>
                <c:pt idx="3000">
                  <c:v>0.63097222222222216</c:v>
                </c:pt>
                <c:pt idx="3001">
                  <c:v>0.63121527777777775</c:v>
                </c:pt>
                <c:pt idx="3002">
                  <c:v>0.63145833333333334</c:v>
                </c:pt>
                <c:pt idx="3003">
                  <c:v>0.63171296296296298</c:v>
                </c:pt>
                <c:pt idx="3004">
                  <c:v>0.63195601851851857</c:v>
                </c:pt>
                <c:pt idx="3005">
                  <c:v>0.63219907407407405</c:v>
                </c:pt>
                <c:pt idx="3006">
                  <c:v>0.63244212962962965</c:v>
                </c:pt>
                <c:pt idx="3007">
                  <c:v>0.63268518518518524</c:v>
                </c:pt>
                <c:pt idx="3008">
                  <c:v>0.63292824074074072</c:v>
                </c:pt>
                <c:pt idx="3009">
                  <c:v>0.63318287037037035</c:v>
                </c:pt>
                <c:pt idx="3010">
                  <c:v>0.63342592592592595</c:v>
                </c:pt>
                <c:pt idx="3011">
                  <c:v>0.63366898148148143</c:v>
                </c:pt>
                <c:pt idx="3012">
                  <c:v>0.63391203703703702</c:v>
                </c:pt>
                <c:pt idx="3013">
                  <c:v>0.63415509259259262</c:v>
                </c:pt>
                <c:pt idx="3014">
                  <c:v>0.63440972222222225</c:v>
                </c:pt>
                <c:pt idx="3015">
                  <c:v>0.63465277777777784</c:v>
                </c:pt>
                <c:pt idx="3016">
                  <c:v>0.63489583333333333</c:v>
                </c:pt>
                <c:pt idx="3017">
                  <c:v>0.63513888888888892</c:v>
                </c:pt>
                <c:pt idx="3018">
                  <c:v>0.63538194444444451</c:v>
                </c:pt>
                <c:pt idx="3019">
                  <c:v>0.63563657407407403</c:v>
                </c:pt>
                <c:pt idx="3020">
                  <c:v>0.63587962962962963</c:v>
                </c:pt>
                <c:pt idx="3021">
                  <c:v>0.63612268518518522</c:v>
                </c:pt>
                <c:pt idx="3022">
                  <c:v>0.6363657407407407</c:v>
                </c:pt>
                <c:pt idx="3023">
                  <c:v>0.6366087962962963</c:v>
                </c:pt>
                <c:pt idx="3024">
                  <c:v>0.63686342592592593</c:v>
                </c:pt>
                <c:pt idx="3025">
                  <c:v>0.63710648148148141</c:v>
                </c:pt>
                <c:pt idx="3026">
                  <c:v>0.63734953703703701</c:v>
                </c:pt>
                <c:pt idx="3027">
                  <c:v>0.6375925925925926</c:v>
                </c:pt>
                <c:pt idx="3028">
                  <c:v>0.63783564814814808</c:v>
                </c:pt>
                <c:pt idx="3029">
                  <c:v>0.63807870370370368</c:v>
                </c:pt>
                <c:pt idx="3030">
                  <c:v>0.63833333333333331</c:v>
                </c:pt>
                <c:pt idx="3031">
                  <c:v>0.6385763888888889</c:v>
                </c:pt>
                <c:pt idx="3032">
                  <c:v>0.6388194444444445</c:v>
                </c:pt>
                <c:pt idx="3033">
                  <c:v>0.63906249999999998</c:v>
                </c:pt>
                <c:pt idx="3034">
                  <c:v>0.63930555555555557</c:v>
                </c:pt>
                <c:pt idx="3035">
                  <c:v>0.6395601851851852</c:v>
                </c:pt>
                <c:pt idx="3036">
                  <c:v>0.63980324074074069</c:v>
                </c:pt>
                <c:pt idx="3037">
                  <c:v>0.64004629629629628</c:v>
                </c:pt>
                <c:pt idx="3038">
                  <c:v>0.64028935185185187</c:v>
                </c:pt>
                <c:pt idx="3039">
                  <c:v>0.64053240740740736</c:v>
                </c:pt>
                <c:pt idx="3040">
                  <c:v>0.6407870370370371</c:v>
                </c:pt>
                <c:pt idx="3041">
                  <c:v>0.64103009259259258</c:v>
                </c:pt>
                <c:pt idx="3042">
                  <c:v>0.64127314814814818</c:v>
                </c:pt>
                <c:pt idx="3043">
                  <c:v>0.64151620370370377</c:v>
                </c:pt>
                <c:pt idx="3044">
                  <c:v>0.64175925925925925</c:v>
                </c:pt>
                <c:pt idx="3045">
                  <c:v>0.64200231481481485</c:v>
                </c:pt>
                <c:pt idx="3046">
                  <c:v>0.64225694444444448</c:v>
                </c:pt>
                <c:pt idx="3047">
                  <c:v>0.64249999999999996</c:v>
                </c:pt>
                <c:pt idx="3048">
                  <c:v>0.64274305555555555</c:v>
                </c:pt>
                <c:pt idx="3049">
                  <c:v>0.64298611111111115</c:v>
                </c:pt>
                <c:pt idx="3050">
                  <c:v>0.64322916666666663</c:v>
                </c:pt>
                <c:pt idx="3051">
                  <c:v>0.64348379629629626</c:v>
                </c:pt>
                <c:pt idx="3052">
                  <c:v>0.64372685185185186</c:v>
                </c:pt>
                <c:pt idx="3053">
                  <c:v>0.64396990740740734</c:v>
                </c:pt>
                <c:pt idx="3054">
                  <c:v>0.64421296296296293</c:v>
                </c:pt>
                <c:pt idx="3055">
                  <c:v>0.64445601851851853</c:v>
                </c:pt>
                <c:pt idx="3056">
                  <c:v>0.64471064814814816</c:v>
                </c:pt>
                <c:pt idx="3057">
                  <c:v>0.64495370370370375</c:v>
                </c:pt>
                <c:pt idx="3058">
                  <c:v>0.64519675925925923</c:v>
                </c:pt>
                <c:pt idx="3059">
                  <c:v>0.64543981481481483</c:v>
                </c:pt>
                <c:pt idx="3060">
                  <c:v>0.64568287037037042</c:v>
                </c:pt>
                <c:pt idx="3061">
                  <c:v>0.64593749999999994</c:v>
                </c:pt>
                <c:pt idx="3062">
                  <c:v>0.64618055555555554</c:v>
                </c:pt>
                <c:pt idx="3063">
                  <c:v>0.64642361111111113</c:v>
                </c:pt>
                <c:pt idx="3064">
                  <c:v>0.64666666666666661</c:v>
                </c:pt>
                <c:pt idx="3065">
                  <c:v>0.64690972222222221</c:v>
                </c:pt>
                <c:pt idx="3066">
                  <c:v>0.6471527777777778</c:v>
                </c:pt>
                <c:pt idx="3067">
                  <c:v>0.64740740740740743</c:v>
                </c:pt>
                <c:pt idx="3068">
                  <c:v>0.64765046296296302</c:v>
                </c:pt>
                <c:pt idx="3069">
                  <c:v>0.64789351851851851</c:v>
                </c:pt>
                <c:pt idx="3070">
                  <c:v>0.6481365740740741</c:v>
                </c:pt>
                <c:pt idx="3071">
                  <c:v>0.64837962962962969</c:v>
                </c:pt>
                <c:pt idx="3072">
                  <c:v>0.64863425925925922</c:v>
                </c:pt>
                <c:pt idx="3073">
                  <c:v>0.64887731481481481</c:v>
                </c:pt>
                <c:pt idx="3074">
                  <c:v>0.6491203703703704</c:v>
                </c:pt>
                <c:pt idx="3075">
                  <c:v>0.64936342592592589</c:v>
                </c:pt>
                <c:pt idx="3076">
                  <c:v>0.64960648148148148</c:v>
                </c:pt>
                <c:pt idx="3077">
                  <c:v>0.64986111111111111</c:v>
                </c:pt>
                <c:pt idx="3078">
                  <c:v>0.65010416666666659</c:v>
                </c:pt>
                <c:pt idx="3079">
                  <c:v>0.65034722222222219</c:v>
                </c:pt>
                <c:pt idx="3080">
                  <c:v>0.65059027777777778</c:v>
                </c:pt>
                <c:pt idx="3081">
                  <c:v>0.65083333333333326</c:v>
                </c:pt>
                <c:pt idx="3082">
                  <c:v>0.65107638888888886</c:v>
                </c:pt>
                <c:pt idx="3083">
                  <c:v>0.65133101851851849</c:v>
                </c:pt>
                <c:pt idx="3084">
                  <c:v>0.65157407407407408</c:v>
                </c:pt>
                <c:pt idx="3085">
                  <c:v>0.65181712962962968</c:v>
                </c:pt>
                <c:pt idx="3086">
                  <c:v>0.65206018518518516</c:v>
                </c:pt>
                <c:pt idx="3087">
                  <c:v>0.65230324074074075</c:v>
                </c:pt>
                <c:pt idx="3088">
                  <c:v>0.65255787037037039</c:v>
                </c:pt>
                <c:pt idx="3089">
                  <c:v>0.65280092592592587</c:v>
                </c:pt>
                <c:pt idx="3090">
                  <c:v>0.65304398148148146</c:v>
                </c:pt>
                <c:pt idx="3091">
                  <c:v>0.65328703703703705</c:v>
                </c:pt>
                <c:pt idx="3092">
                  <c:v>0.65353009259259254</c:v>
                </c:pt>
                <c:pt idx="3093">
                  <c:v>0.65378472222222228</c:v>
                </c:pt>
                <c:pt idx="3094">
                  <c:v>0.65402777777777776</c:v>
                </c:pt>
                <c:pt idx="3095">
                  <c:v>0.65427083333333336</c:v>
                </c:pt>
                <c:pt idx="3096">
                  <c:v>0.65451388888888895</c:v>
                </c:pt>
                <c:pt idx="3097">
                  <c:v>0.65475694444444443</c:v>
                </c:pt>
                <c:pt idx="3098">
                  <c:v>0.65501157407407407</c:v>
                </c:pt>
                <c:pt idx="3099">
                  <c:v>0.65525462962962966</c:v>
                </c:pt>
                <c:pt idx="3100">
                  <c:v>0.65549768518518514</c:v>
                </c:pt>
                <c:pt idx="3101">
                  <c:v>0.65574074074074074</c:v>
                </c:pt>
                <c:pt idx="3102">
                  <c:v>0.65598379629629633</c:v>
                </c:pt>
                <c:pt idx="3103">
                  <c:v>0.65622685185185181</c:v>
                </c:pt>
                <c:pt idx="3104">
                  <c:v>0.65648148148148155</c:v>
                </c:pt>
                <c:pt idx="3105">
                  <c:v>0.65672453703703704</c:v>
                </c:pt>
                <c:pt idx="3106">
                  <c:v>0.65696759259259252</c:v>
                </c:pt>
                <c:pt idx="3107">
                  <c:v>0.65721064814814811</c:v>
                </c:pt>
                <c:pt idx="3108">
                  <c:v>0.65745370370370371</c:v>
                </c:pt>
                <c:pt idx="3109">
                  <c:v>0.65770833333333334</c:v>
                </c:pt>
                <c:pt idx="3110">
                  <c:v>0.65795138888888893</c:v>
                </c:pt>
                <c:pt idx="3111">
                  <c:v>0.65819444444444442</c:v>
                </c:pt>
                <c:pt idx="3112">
                  <c:v>0.65843750000000001</c:v>
                </c:pt>
                <c:pt idx="3113">
                  <c:v>0.6586805555555556</c:v>
                </c:pt>
                <c:pt idx="3114">
                  <c:v>0.65893518518518512</c:v>
                </c:pt>
                <c:pt idx="3115">
                  <c:v>0.65917824074074072</c:v>
                </c:pt>
                <c:pt idx="3116">
                  <c:v>0.65942129629629631</c:v>
                </c:pt>
                <c:pt idx="3117">
                  <c:v>0.65966435185185179</c:v>
                </c:pt>
                <c:pt idx="3118">
                  <c:v>0.65990740740740739</c:v>
                </c:pt>
                <c:pt idx="3119">
                  <c:v>0.66015046296296298</c:v>
                </c:pt>
                <c:pt idx="3120">
                  <c:v>0.66040509259259261</c:v>
                </c:pt>
                <c:pt idx="3121">
                  <c:v>0.66064814814814821</c:v>
                </c:pt>
                <c:pt idx="3122">
                  <c:v>0.66089120370370369</c:v>
                </c:pt>
                <c:pt idx="3123">
                  <c:v>0.66113425925925928</c:v>
                </c:pt>
                <c:pt idx="3124">
                  <c:v>0.66137731481481488</c:v>
                </c:pt>
                <c:pt idx="3125">
                  <c:v>0.6616319444444444</c:v>
                </c:pt>
                <c:pt idx="3126">
                  <c:v>0.66187499999999999</c:v>
                </c:pt>
                <c:pt idx="3127">
                  <c:v>0.66211805555555558</c:v>
                </c:pt>
                <c:pt idx="3128">
                  <c:v>0.66236111111111107</c:v>
                </c:pt>
                <c:pt idx="3129">
                  <c:v>0.66260416666666666</c:v>
                </c:pt>
                <c:pt idx="3130">
                  <c:v>0.66285879629629629</c:v>
                </c:pt>
                <c:pt idx="3131">
                  <c:v>0.66310185185185189</c:v>
                </c:pt>
                <c:pt idx="3132">
                  <c:v>0.66334490740740748</c:v>
                </c:pt>
                <c:pt idx="3133">
                  <c:v>0.66358796296296296</c:v>
                </c:pt>
                <c:pt idx="3134">
                  <c:v>0.66383101851851845</c:v>
                </c:pt>
                <c:pt idx="3135">
                  <c:v>0.66408564814814819</c:v>
                </c:pt>
                <c:pt idx="3136">
                  <c:v>0.66432870370370367</c:v>
                </c:pt>
                <c:pt idx="3137">
                  <c:v>0.66457175925925926</c:v>
                </c:pt>
                <c:pt idx="3138">
                  <c:v>0.66481481481481486</c:v>
                </c:pt>
                <c:pt idx="3139">
                  <c:v>0.66505787037037034</c:v>
                </c:pt>
                <c:pt idx="3140">
                  <c:v>0.66530092592592593</c:v>
                </c:pt>
                <c:pt idx="3141">
                  <c:v>0.66555555555555557</c:v>
                </c:pt>
                <c:pt idx="3142">
                  <c:v>0.66579861111111105</c:v>
                </c:pt>
                <c:pt idx="3143">
                  <c:v>0.66604166666666664</c:v>
                </c:pt>
                <c:pt idx="3144">
                  <c:v>0.66628472222222224</c:v>
                </c:pt>
                <c:pt idx="3145">
                  <c:v>0.66652777777777772</c:v>
                </c:pt>
                <c:pt idx="3146">
                  <c:v>0.66678240740740735</c:v>
                </c:pt>
                <c:pt idx="3147">
                  <c:v>0.66702546296296295</c:v>
                </c:pt>
                <c:pt idx="3148">
                  <c:v>0.66726851851851843</c:v>
                </c:pt>
                <c:pt idx="3149">
                  <c:v>0.66751157407407413</c:v>
                </c:pt>
                <c:pt idx="3150">
                  <c:v>0.66775462962962961</c:v>
                </c:pt>
                <c:pt idx="3151">
                  <c:v>0.66800925925925936</c:v>
                </c:pt>
                <c:pt idx="3152">
                  <c:v>0.66825231481481484</c:v>
                </c:pt>
                <c:pt idx="3153">
                  <c:v>0.66849537037037043</c:v>
                </c:pt>
                <c:pt idx="3154">
                  <c:v>0.66873842592592592</c:v>
                </c:pt>
                <c:pt idx="3155">
                  <c:v>0.66898148148148151</c:v>
                </c:pt>
                <c:pt idx="3156">
                  <c:v>0.66923611111111114</c:v>
                </c:pt>
                <c:pt idx="3157">
                  <c:v>0.66947916666666663</c:v>
                </c:pt>
                <c:pt idx="3158">
                  <c:v>0.66972222222222222</c:v>
                </c:pt>
                <c:pt idx="3159">
                  <c:v>0.6699652777777777</c:v>
                </c:pt>
                <c:pt idx="3160">
                  <c:v>0.67020833333333341</c:v>
                </c:pt>
                <c:pt idx="3161">
                  <c:v>0.67045138888888889</c:v>
                </c:pt>
                <c:pt idx="3162">
                  <c:v>0.67070601851851841</c:v>
                </c:pt>
                <c:pt idx="3163">
                  <c:v>0.67094907407407411</c:v>
                </c:pt>
                <c:pt idx="3164">
                  <c:v>0.6711921296296296</c:v>
                </c:pt>
                <c:pt idx="3165">
                  <c:v>0.67143518518518519</c:v>
                </c:pt>
                <c:pt idx="3166">
                  <c:v>0.67167824074074067</c:v>
                </c:pt>
                <c:pt idx="3167">
                  <c:v>0.67193287037037042</c:v>
                </c:pt>
                <c:pt idx="3168">
                  <c:v>0.6721759259259259</c:v>
                </c:pt>
                <c:pt idx="3169">
                  <c:v>0.67241898148148149</c:v>
                </c:pt>
                <c:pt idx="3170">
                  <c:v>0.67266203703703698</c:v>
                </c:pt>
                <c:pt idx="3171">
                  <c:v>0.67290509259259268</c:v>
                </c:pt>
                <c:pt idx="3172">
                  <c:v>0.6731597222222222</c:v>
                </c:pt>
                <c:pt idx="3173">
                  <c:v>0.67340277777777768</c:v>
                </c:pt>
                <c:pt idx="3174">
                  <c:v>0.67364583333333339</c:v>
                </c:pt>
                <c:pt idx="3175">
                  <c:v>0.67388888888888887</c:v>
                </c:pt>
                <c:pt idx="3176">
                  <c:v>0.67413194444444446</c:v>
                </c:pt>
                <c:pt idx="3177">
                  <c:v>0.67437499999999995</c:v>
                </c:pt>
                <c:pt idx="3178">
                  <c:v>0.67462962962962969</c:v>
                </c:pt>
                <c:pt idx="3179">
                  <c:v>0.67487268518518517</c:v>
                </c:pt>
                <c:pt idx="3180">
                  <c:v>0.67511574074074077</c:v>
                </c:pt>
                <c:pt idx="3181">
                  <c:v>0.67535879629629625</c:v>
                </c:pt>
                <c:pt idx="3182">
                  <c:v>0.67560185185185195</c:v>
                </c:pt>
                <c:pt idx="3183">
                  <c:v>0.67585648148148147</c:v>
                </c:pt>
                <c:pt idx="3184">
                  <c:v>0.67609953703703696</c:v>
                </c:pt>
                <c:pt idx="3185">
                  <c:v>0.67634259259259266</c:v>
                </c:pt>
                <c:pt idx="3186">
                  <c:v>0.67658564814814814</c:v>
                </c:pt>
                <c:pt idx="3187">
                  <c:v>0.67682870370370374</c:v>
                </c:pt>
                <c:pt idx="3188">
                  <c:v>0.67708333333333337</c:v>
                </c:pt>
                <c:pt idx="3189">
                  <c:v>0.67732638888888885</c:v>
                </c:pt>
                <c:pt idx="3190">
                  <c:v>0.67756944444444445</c:v>
                </c:pt>
                <c:pt idx="3191">
                  <c:v>0.67781249999999993</c:v>
                </c:pt>
                <c:pt idx="3192">
                  <c:v>0.67805555555555552</c:v>
                </c:pt>
                <c:pt idx="3193">
                  <c:v>0.67831018518518515</c:v>
                </c:pt>
                <c:pt idx="3194">
                  <c:v>0.67855324074074075</c:v>
                </c:pt>
                <c:pt idx="3195">
                  <c:v>0.67879629629629623</c:v>
                </c:pt>
                <c:pt idx="3196">
                  <c:v>0.67903935185185194</c:v>
                </c:pt>
                <c:pt idx="3197">
                  <c:v>0.67928240740740742</c:v>
                </c:pt>
                <c:pt idx="3198">
                  <c:v>0.67952546296296301</c:v>
                </c:pt>
                <c:pt idx="3199">
                  <c:v>0.67978009259259264</c:v>
                </c:pt>
                <c:pt idx="3200">
                  <c:v>0.68002314814814813</c:v>
                </c:pt>
                <c:pt idx="3201">
                  <c:v>0.68026620370370372</c:v>
                </c:pt>
                <c:pt idx="3202">
                  <c:v>0.6805092592592592</c:v>
                </c:pt>
                <c:pt idx="3203">
                  <c:v>0.6807523148148148</c:v>
                </c:pt>
                <c:pt idx="3204">
                  <c:v>0.68100694444444443</c:v>
                </c:pt>
                <c:pt idx="3205">
                  <c:v>0.68125000000000002</c:v>
                </c:pt>
                <c:pt idx="3206">
                  <c:v>0.6814930555555555</c:v>
                </c:pt>
                <c:pt idx="3207">
                  <c:v>0.68173611111111121</c:v>
                </c:pt>
                <c:pt idx="3208">
                  <c:v>0.68197916666666669</c:v>
                </c:pt>
                <c:pt idx="3209">
                  <c:v>0.68223379629629621</c:v>
                </c:pt>
                <c:pt idx="3210">
                  <c:v>0.68247685185185192</c:v>
                </c:pt>
                <c:pt idx="3211">
                  <c:v>0.6827199074074074</c:v>
                </c:pt>
                <c:pt idx="3212">
                  <c:v>0.68296296296296299</c:v>
                </c:pt>
                <c:pt idx="3213">
                  <c:v>0.68320601851851848</c:v>
                </c:pt>
                <c:pt idx="3214">
                  <c:v>0.68346064814814822</c:v>
                </c:pt>
                <c:pt idx="3215">
                  <c:v>0.6837037037037037</c:v>
                </c:pt>
                <c:pt idx="3216">
                  <c:v>0.6839467592592593</c:v>
                </c:pt>
                <c:pt idx="3217">
                  <c:v>0.68418981481481478</c:v>
                </c:pt>
                <c:pt idx="3218">
                  <c:v>0.68443287037037026</c:v>
                </c:pt>
                <c:pt idx="3219">
                  <c:v>0.68467592592592597</c:v>
                </c:pt>
                <c:pt idx="3220">
                  <c:v>0.68493055555555549</c:v>
                </c:pt>
                <c:pt idx="3221">
                  <c:v>0.68517361111111119</c:v>
                </c:pt>
                <c:pt idx="3222">
                  <c:v>0.68541666666666667</c:v>
                </c:pt>
                <c:pt idx="3223">
                  <c:v>0.68565972222222227</c:v>
                </c:pt>
                <c:pt idx="3224">
                  <c:v>0.68590277777777775</c:v>
                </c:pt>
                <c:pt idx="3225">
                  <c:v>0.68615740740740738</c:v>
                </c:pt>
                <c:pt idx="3226">
                  <c:v>0.68640046296296298</c:v>
                </c:pt>
                <c:pt idx="3227">
                  <c:v>0.68664351851851846</c:v>
                </c:pt>
                <c:pt idx="3228">
                  <c:v>0.68688657407407405</c:v>
                </c:pt>
                <c:pt idx="3229">
                  <c:v>0.68712962962962953</c:v>
                </c:pt>
                <c:pt idx="3230">
                  <c:v>0.68738425925925928</c:v>
                </c:pt>
                <c:pt idx="3231">
                  <c:v>0.68762731481481476</c:v>
                </c:pt>
                <c:pt idx="3232">
                  <c:v>0.68787037037037047</c:v>
                </c:pt>
                <c:pt idx="3233">
                  <c:v>0.68811342592592595</c:v>
                </c:pt>
                <c:pt idx="3234">
                  <c:v>0.68835648148148154</c:v>
                </c:pt>
                <c:pt idx="3235">
                  <c:v>0.68859953703703702</c:v>
                </c:pt>
                <c:pt idx="3236">
                  <c:v>0.68885416666666666</c:v>
                </c:pt>
                <c:pt idx="3237">
                  <c:v>0.68909722222222225</c:v>
                </c:pt>
                <c:pt idx="3238">
                  <c:v>0.68934027777777773</c:v>
                </c:pt>
                <c:pt idx="3239">
                  <c:v>0.68958333333333333</c:v>
                </c:pt>
                <c:pt idx="3240">
                  <c:v>0.68982638888888881</c:v>
                </c:pt>
                <c:pt idx="3241">
                  <c:v>0.69008101851851855</c:v>
                </c:pt>
                <c:pt idx="3242">
                  <c:v>0.69032407407407403</c:v>
                </c:pt>
                <c:pt idx="3243">
                  <c:v>0.69056712962962974</c:v>
                </c:pt>
                <c:pt idx="3244">
                  <c:v>0.69081018518518522</c:v>
                </c:pt>
                <c:pt idx="3245">
                  <c:v>0.6910532407407407</c:v>
                </c:pt>
                <c:pt idx="3246">
                  <c:v>0.69130787037037045</c:v>
                </c:pt>
                <c:pt idx="3247">
                  <c:v>0.69155092592592593</c:v>
                </c:pt>
                <c:pt idx="3248">
                  <c:v>0.69179398148148152</c:v>
                </c:pt>
                <c:pt idx="3249">
                  <c:v>0.69203703703703701</c:v>
                </c:pt>
                <c:pt idx="3250">
                  <c:v>0.6922800925925926</c:v>
                </c:pt>
                <c:pt idx="3251">
                  <c:v>0.69252314814814808</c:v>
                </c:pt>
                <c:pt idx="3252">
                  <c:v>0.69277777777777771</c:v>
                </c:pt>
                <c:pt idx="3253">
                  <c:v>0.69302083333333331</c:v>
                </c:pt>
                <c:pt idx="3254">
                  <c:v>0.69326388888888879</c:v>
                </c:pt>
                <c:pt idx="3255">
                  <c:v>0.6935069444444445</c:v>
                </c:pt>
                <c:pt idx="3256">
                  <c:v>0.69374999999999998</c:v>
                </c:pt>
                <c:pt idx="3257">
                  <c:v>0.69400462962962972</c:v>
                </c:pt>
                <c:pt idx="3258">
                  <c:v>0.6942476851851852</c:v>
                </c:pt>
                <c:pt idx="3259">
                  <c:v>0.6944907407407408</c:v>
                </c:pt>
                <c:pt idx="3260">
                  <c:v>0.69473379629629628</c:v>
                </c:pt>
                <c:pt idx="3261">
                  <c:v>0.69497685185185187</c:v>
                </c:pt>
                <c:pt idx="3262">
                  <c:v>0.69523148148148151</c:v>
                </c:pt>
                <c:pt idx="3263">
                  <c:v>0.69547453703703699</c:v>
                </c:pt>
                <c:pt idx="3264">
                  <c:v>0.69571759259259258</c:v>
                </c:pt>
                <c:pt idx="3265">
                  <c:v>0.69596064814814806</c:v>
                </c:pt>
                <c:pt idx="3266">
                  <c:v>0.69620370370370377</c:v>
                </c:pt>
                <c:pt idx="3267">
                  <c:v>0.69645833333333329</c:v>
                </c:pt>
                <c:pt idx="3268">
                  <c:v>0.69670138888888899</c:v>
                </c:pt>
                <c:pt idx="3269">
                  <c:v>0.69694444444444448</c:v>
                </c:pt>
                <c:pt idx="3270">
                  <c:v>0.69718750000000007</c:v>
                </c:pt>
                <c:pt idx="3271">
                  <c:v>0.69743055555555555</c:v>
                </c:pt>
                <c:pt idx="3272">
                  <c:v>0.69767361111111104</c:v>
                </c:pt>
                <c:pt idx="3273">
                  <c:v>0.69792824074074078</c:v>
                </c:pt>
                <c:pt idx="3274">
                  <c:v>0.69817129629629626</c:v>
                </c:pt>
                <c:pt idx="3275">
                  <c:v>0.69841435185185186</c:v>
                </c:pt>
                <c:pt idx="3276">
                  <c:v>0.69865740740740734</c:v>
                </c:pt>
                <c:pt idx="3277">
                  <c:v>0.69890046296296304</c:v>
                </c:pt>
                <c:pt idx="3278">
                  <c:v>0.69915509259259256</c:v>
                </c:pt>
                <c:pt idx="3279">
                  <c:v>0.69939814814814805</c:v>
                </c:pt>
                <c:pt idx="3280">
                  <c:v>0.69964120370370375</c:v>
                </c:pt>
                <c:pt idx="3281">
                  <c:v>0.69988425925925923</c:v>
                </c:pt>
                <c:pt idx="3282">
                  <c:v>0.70012731481481483</c:v>
                </c:pt>
                <c:pt idx="3283">
                  <c:v>0.70038194444444446</c:v>
                </c:pt>
                <c:pt idx="3284">
                  <c:v>0.70062500000000005</c:v>
                </c:pt>
                <c:pt idx="3285">
                  <c:v>0.70086805555555554</c:v>
                </c:pt>
                <c:pt idx="3286">
                  <c:v>0.70111111111111113</c:v>
                </c:pt>
                <c:pt idx="3287">
                  <c:v>0.70135416666666661</c:v>
                </c:pt>
                <c:pt idx="3288">
                  <c:v>0.70160879629629624</c:v>
                </c:pt>
                <c:pt idx="3289">
                  <c:v>0.70185185185185184</c:v>
                </c:pt>
                <c:pt idx="3290">
                  <c:v>0.70209490740740732</c:v>
                </c:pt>
                <c:pt idx="3291">
                  <c:v>0.70233796296296302</c:v>
                </c:pt>
                <c:pt idx="3292">
                  <c:v>0.70258101851851851</c:v>
                </c:pt>
                <c:pt idx="3293">
                  <c:v>0.7028240740740741</c:v>
                </c:pt>
                <c:pt idx="3294">
                  <c:v>0.70307870370370373</c:v>
                </c:pt>
                <c:pt idx="3295">
                  <c:v>0.70332175925925933</c:v>
                </c:pt>
                <c:pt idx="3296">
                  <c:v>0.70356481481481481</c:v>
                </c:pt>
                <c:pt idx="3297">
                  <c:v>0.7038078703703704</c:v>
                </c:pt>
                <c:pt idx="3298">
                  <c:v>0.70405092592592589</c:v>
                </c:pt>
                <c:pt idx="3299">
                  <c:v>0.70430555555555552</c:v>
                </c:pt>
                <c:pt idx="3300">
                  <c:v>0.70454861111111111</c:v>
                </c:pt>
                <c:pt idx="3301">
                  <c:v>0.70479166666666659</c:v>
                </c:pt>
                <c:pt idx="3302">
                  <c:v>0.7050347222222223</c:v>
                </c:pt>
                <c:pt idx="3303">
                  <c:v>0.70527777777777778</c:v>
                </c:pt>
                <c:pt idx="3304">
                  <c:v>0.7055324074074073</c:v>
                </c:pt>
                <c:pt idx="3305">
                  <c:v>0.70577546296296301</c:v>
                </c:pt>
                <c:pt idx="3306">
                  <c:v>0.70601851851851849</c:v>
                </c:pt>
                <c:pt idx="3307">
                  <c:v>0.70626157407407408</c:v>
                </c:pt>
                <c:pt idx="3308">
                  <c:v>0.70650462962962957</c:v>
                </c:pt>
                <c:pt idx="3309">
                  <c:v>0.70674768518518516</c:v>
                </c:pt>
                <c:pt idx="3310">
                  <c:v>0.70700231481481479</c:v>
                </c:pt>
                <c:pt idx="3311">
                  <c:v>0.70724537037037039</c:v>
                </c:pt>
                <c:pt idx="3312">
                  <c:v>0.70748842592592587</c:v>
                </c:pt>
                <c:pt idx="3313">
                  <c:v>0.70773148148148157</c:v>
                </c:pt>
                <c:pt idx="3314">
                  <c:v>0.70797453703703705</c:v>
                </c:pt>
                <c:pt idx="3315">
                  <c:v>0.70822916666666658</c:v>
                </c:pt>
                <c:pt idx="3316">
                  <c:v>0.70847222222222228</c:v>
                </c:pt>
                <c:pt idx="3317">
                  <c:v>0.70871527777777776</c:v>
                </c:pt>
                <c:pt idx="3318">
                  <c:v>0.70895833333333336</c:v>
                </c:pt>
                <c:pt idx="3319">
                  <c:v>0.70920138888888884</c:v>
                </c:pt>
                <c:pt idx="3320">
                  <c:v>0.70945601851851858</c:v>
                </c:pt>
                <c:pt idx="3321">
                  <c:v>0.70969907407407407</c:v>
                </c:pt>
                <c:pt idx="3322">
                  <c:v>0.70994212962962966</c:v>
                </c:pt>
                <c:pt idx="3323">
                  <c:v>0.71018518518518514</c:v>
                </c:pt>
                <c:pt idx="3324">
                  <c:v>0.71042824074074085</c:v>
                </c:pt>
                <c:pt idx="3325">
                  <c:v>0.71068287037037037</c:v>
                </c:pt>
                <c:pt idx="3326">
                  <c:v>0.71092592592592585</c:v>
                </c:pt>
                <c:pt idx="3327">
                  <c:v>0.71116898148148155</c:v>
                </c:pt>
                <c:pt idx="3328">
                  <c:v>0.71141203703703704</c:v>
                </c:pt>
                <c:pt idx="3329">
                  <c:v>0.71165509259259263</c:v>
                </c:pt>
                <c:pt idx="3330">
                  <c:v>0.71189814814814811</c:v>
                </c:pt>
                <c:pt idx="3331">
                  <c:v>0.71215277777777775</c:v>
                </c:pt>
                <c:pt idx="3332">
                  <c:v>0.71239583333333334</c:v>
                </c:pt>
                <c:pt idx="3333">
                  <c:v>0.71263888888888882</c:v>
                </c:pt>
                <c:pt idx="3334">
                  <c:v>0.71288194444444442</c:v>
                </c:pt>
                <c:pt idx="3335">
                  <c:v>0.7131249999999999</c:v>
                </c:pt>
                <c:pt idx="3336">
                  <c:v>0.71337962962962964</c:v>
                </c:pt>
                <c:pt idx="3337">
                  <c:v>0.71362268518518512</c:v>
                </c:pt>
                <c:pt idx="3338">
                  <c:v>0.71386574074074083</c:v>
                </c:pt>
                <c:pt idx="3339">
                  <c:v>0.71410879629629631</c:v>
                </c:pt>
                <c:pt idx="3340">
                  <c:v>0.7143518518518519</c:v>
                </c:pt>
                <c:pt idx="3341">
                  <c:v>0.71460648148148154</c:v>
                </c:pt>
                <c:pt idx="3342">
                  <c:v>0.71484953703703702</c:v>
                </c:pt>
                <c:pt idx="3343">
                  <c:v>0.71509259259259261</c:v>
                </c:pt>
                <c:pt idx="3344">
                  <c:v>0.7153356481481481</c:v>
                </c:pt>
                <c:pt idx="3345">
                  <c:v>0.71557870370370369</c:v>
                </c:pt>
                <c:pt idx="3346">
                  <c:v>0.71583333333333332</c:v>
                </c:pt>
                <c:pt idx="3347">
                  <c:v>0.71607638888888892</c:v>
                </c:pt>
                <c:pt idx="3348">
                  <c:v>0.7163194444444444</c:v>
                </c:pt>
                <c:pt idx="3349">
                  <c:v>0.7165625000000001</c:v>
                </c:pt>
                <c:pt idx="3350">
                  <c:v>0.71680555555555558</c:v>
                </c:pt>
                <c:pt idx="3351">
                  <c:v>0.71704861111111118</c:v>
                </c:pt>
                <c:pt idx="3352">
                  <c:v>0.71730324074074081</c:v>
                </c:pt>
                <c:pt idx="3353">
                  <c:v>0.71754629629629629</c:v>
                </c:pt>
                <c:pt idx="3354">
                  <c:v>0.71778935185185189</c:v>
                </c:pt>
                <c:pt idx="3355">
                  <c:v>0.71803240740740737</c:v>
                </c:pt>
                <c:pt idx="3356">
                  <c:v>0.71827546296296296</c:v>
                </c:pt>
                <c:pt idx="3357">
                  <c:v>0.7185300925925926</c:v>
                </c:pt>
                <c:pt idx="3358">
                  <c:v>0.71877314814814808</c:v>
                </c:pt>
                <c:pt idx="3359">
                  <c:v>0.71901620370370367</c:v>
                </c:pt>
                <c:pt idx="3360">
                  <c:v>0.71925925925925915</c:v>
                </c:pt>
                <c:pt idx="3361">
                  <c:v>0.71950231481481486</c:v>
                </c:pt>
                <c:pt idx="3362">
                  <c:v>0.71975694444444438</c:v>
                </c:pt>
                <c:pt idx="3363">
                  <c:v>0.72000000000000008</c:v>
                </c:pt>
                <c:pt idx="3364">
                  <c:v>0.72024305555555557</c:v>
                </c:pt>
                <c:pt idx="3365">
                  <c:v>0.72048611111111116</c:v>
                </c:pt>
                <c:pt idx="3366">
                  <c:v>0.72072916666666664</c:v>
                </c:pt>
                <c:pt idx="3367">
                  <c:v>0.72097222222222224</c:v>
                </c:pt>
                <c:pt idx="3368">
                  <c:v>0.72122685185185187</c:v>
                </c:pt>
                <c:pt idx="3369">
                  <c:v>0.72146990740740735</c:v>
                </c:pt>
                <c:pt idx="3370">
                  <c:v>0.72171296296296295</c:v>
                </c:pt>
                <c:pt idx="3371">
                  <c:v>0.72195601851851843</c:v>
                </c:pt>
                <c:pt idx="3372">
                  <c:v>0.72219907407407413</c:v>
                </c:pt>
                <c:pt idx="3373">
                  <c:v>0.72245370370370365</c:v>
                </c:pt>
                <c:pt idx="3374">
                  <c:v>0.72269675925925936</c:v>
                </c:pt>
                <c:pt idx="3375">
                  <c:v>0.72293981481481484</c:v>
                </c:pt>
                <c:pt idx="3376">
                  <c:v>0.72318287037037043</c:v>
                </c:pt>
                <c:pt idx="3377">
                  <c:v>0.72342592592592592</c:v>
                </c:pt>
                <c:pt idx="3378">
                  <c:v>0.72368055555555555</c:v>
                </c:pt>
                <c:pt idx="3379">
                  <c:v>0.72392361111111114</c:v>
                </c:pt>
                <c:pt idx="3380">
                  <c:v>0.72416666666666663</c:v>
                </c:pt>
                <c:pt idx="3381">
                  <c:v>0.72440972222222222</c:v>
                </c:pt>
                <c:pt idx="3382">
                  <c:v>0.7246527777777777</c:v>
                </c:pt>
                <c:pt idx="3383">
                  <c:v>0.72490740740740733</c:v>
                </c:pt>
                <c:pt idx="3384">
                  <c:v>0.72515046296296293</c:v>
                </c:pt>
                <c:pt idx="3385">
                  <c:v>0.72539351851851841</c:v>
                </c:pt>
                <c:pt idx="3386">
                  <c:v>0.72563657407407411</c:v>
                </c:pt>
                <c:pt idx="3387">
                  <c:v>0.7258796296296296</c:v>
                </c:pt>
                <c:pt idx="3388">
                  <c:v>0.72612268518518519</c:v>
                </c:pt>
                <c:pt idx="3389">
                  <c:v>0.72637731481481482</c:v>
                </c:pt>
                <c:pt idx="3390">
                  <c:v>0.72662037037037042</c:v>
                </c:pt>
                <c:pt idx="3391">
                  <c:v>0.7268634259259259</c:v>
                </c:pt>
                <c:pt idx="3392">
                  <c:v>0.72710648148148149</c:v>
                </c:pt>
                <c:pt idx="3393">
                  <c:v>0.72734953703703698</c:v>
                </c:pt>
                <c:pt idx="3394">
                  <c:v>0.72760416666666661</c:v>
                </c:pt>
                <c:pt idx="3395">
                  <c:v>0.7278472222222222</c:v>
                </c:pt>
                <c:pt idx="3396">
                  <c:v>0.72809027777777768</c:v>
                </c:pt>
                <c:pt idx="3397">
                  <c:v>0.72833333333333339</c:v>
                </c:pt>
                <c:pt idx="3398">
                  <c:v>0.72857638888888887</c:v>
                </c:pt>
                <c:pt idx="3399">
                  <c:v>0.72883101851851861</c:v>
                </c:pt>
                <c:pt idx="3400">
                  <c:v>0.7290740740740741</c:v>
                </c:pt>
                <c:pt idx="3401">
                  <c:v>0.72931712962962969</c:v>
                </c:pt>
                <c:pt idx="3402">
                  <c:v>0.72956018518518517</c:v>
                </c:pt>
                <c:pt idx="3403">
                  <c:v>0.72980324074074077</c:v>
                </c:pt>
                <c:pt idx="3404">
                  <c:v>0.73004629629629625</c:v>
                </c:pt>
                <c:pt idx="3405">
                  <c:v>0.73030092592592588</c:v>
                </c:pt>
                <c:pt idx="3406">
                  <c:v>0.73054398148148147</c:v>
                </c:pt>
                <c:pt idx="3407">
                  <c:v>0.73078703703703696</c:v>
                </c:pt>
                <c:pt idx="3408">
                  <c:v>0.73103009259259266</c:v>
                </c:pt>
                <c:pt idx="3409">
                  <c:v>0.73127314814814814</c:v>
                </c:pt>
                <c:pt idx="3410">
                  <c:v>0.73152777777777767</c:v>
                </c:pt>
                <c:pt idx="3411">
                  <c:v>0.73177083333333337</c:v>
                </c:pt>
                <c:pt idx="3412">
                  <c:v>0.73201388888888896</c:v>
                </c:pt>
                <c:pt idx="3413">
                  <c:v>0.73225694444444445</c:v>
                </c:pt>
                <c:pt idx="3414">
                  <c:v>0.73249999999999993</c:v>
                </c:pt>
                <c:pt idx="3415">
                  <c:v>0.73275462962962967</c:v>
                </c:pt>
                <c:pt idx="3416">
                  <c:v>0.73299768518518515</c:v>
                </c:pt>
                <c:pt idx="3417">
                  <c:v>0.73324074074074075</c:v>
                </c:pt>
                <c:pt idx="3418">
                  <c:v>0.73348379629629623</c:v>
                </c:pt>
                <c:pt idx="3419">
                  <c:v>0.73372685185185194</c:v>
                </c:pt>
                <c:pt idx="3420">
                  <c:v>0.73398148148148146</c:v>
                </c:pt>
                <c:pt idx="3421">
                  <c:v>0.73422453703703694</c:v>
                </c:pt>
                <c:pt idx="3422">
                  <c:v>0.73446759259259264</c:v>
                </c:pt>
                <c:pt idx="3423">
                  <c:v>0.73471064814814813</c:v>
                </c:pt>
                <c:pt idx="3424">
                  <c:v>0.73495370370370372</c:v>
                </c:pt>
                <c:pt idx="3425">
                  <c:v>0.7351967592592592</c:v>
                </c:pt>
                <c:pt idx="3426">
                  <c:v>0.73545138888888895</c:v>
                </c:pt>
                <c:pt idx="3427">
                  <c:v>0.73569444444444443</c:v>
                </c:pt>
                <c:pt idx="3428">
                  <c:v>0.73593750000000002</c:v>
                </c:pt>
                <c:pt idx="3429">
                  <c:v>0.7361805555555555</c:v>
                </c:pt>
                <c:pt idx="3430">
                  <c:v>0.73642361111111121</c:v>
                </c:pt>
                <c:pt idx="3431">
                  <c:v>0.73667824074074073</c:v>
                </c:pt>
                <c:pt idx="3432">
                  <c:v>0.73692129629629621</c:v>
                </c:pt>
                <c:pt idx="3433">
                  <c:v>0.73716435185185192</c:v>
                </c:pt>
                <c:pt idx="3434">
                  <c:v>0.7374074074074074</c:v>
                </c:pt>
                <c:pt idx="3435">
                  <c:v>0.73765046296296299</c:v>
                </c:pt>
                <c:pt idx="3436">
                  <c:v>0.73790509259259263</c:v>
                </c:pt>
                <c:pt idx="3437">
                  <c:v>0.73814814814814811</c:v>
                </c:pt>
                <c:pt idx="3438">
                  <c:v>0.7383912037037037</c:v>
                </c:pt>
                <c:pt idx="3439">
                  <c:v>0.7386342592592593</c:v>
                </c:pt>
                <c:pt idx="3440">
                  <c:v>0.73887731481481478</c:v>
                </c:pt>
                <c:pt idx="3441">
                  <c:v>0.73913194444444441</c:v>
                </c:pt>
                <c:pt idx="3442">
                  <c:v>0.739375</c:v>
                </c:pt>
                <c:pt idx="3443">
                  <c:v>0.73961805555555549</c:v>
                </c:pt>
                <c:pt idx="3444">
                  <c:v>0.73986111111111119</c:v>
                </c:pt>
                <c:pt idx="3445">
                  <c:v>0.74010416666666667</c:v>
                </c:pt>
                <c:pt idx="3446">
                  <c:v>0.74034722222222227</c:v>
                </c:pt>
                <c:pt idx="3447">
                  <c:v>0.7406018518518519</c:v>
                </c:pt>
                <c:pt idx="3448">
                  <c:v>0.74084490740740738</c:v>
                </c:pt>
                <c:pt idx="3449">
                  <c:v>0.74108796296296298</c:v>
                </c:pt>
                <c:pt idx="3450">
                  <c:v>0.74133101851851846</c:v>
                </c:pt>
                <c:pt idx="3451">
                  <c:v>0.74157407407407405</c:v>
                </c:pt>
                <c:pt idx="3452">
                  <c:v>0.74182870370370368</c:v>
                </c:pt>
                <c:pt idx="3453">
                  <c:v>0.74207175925925928</c:v>
                </c:pt>
                <c:pt idx="3454">
                  <c:v>0.74231481481481476</c:v>
                </c:pt>
                <c:pt idx="3455">
                  <c:v>0.74255787037037047</c:v>
                </c:pt>
                <c:pt idx="3456">
                  <c:v>0.74280092592592595</c:v>
                </c:pt>
                <c:pt idx="3457">
                  <c:v>0.74305555555555547</c:v>
                </c:pt>
                <c:pt idx="3458">
                  <c:v>0.74329861111111117</c:v>
                </c:pt>
                <c:pt idx="3459">
                  <c:v>0.74354166666666666</c:v>
                </c:pt>
                <c:pt idx="3460">
                  <c:v>0.74378472222222225</c:v>
                </c:pt>
                <c:pt idx="3461">
                  <c:v>0.74402777777777773</c:v>
                </c:pt>
                <c:pt idx="3462">
                  <c:v>0.74427083333333333</c:v>
                </c:pt>
                <c:pt idx="3463">
                  <c:v>0.74452546296296296</c:v>
                </c:pt>
                <c:pt idx="3464">
                  <c:v>0.74476851851851855</c:v>
                </c:pt>
                <c:pt idx="3465">
                  <c:v>0.74501157407407403</c:v>
                </c:pt>
                <c:pt idx="3466">
                  <c:v>0.74525462962962974</c:v>
                </c:pt>
                <c:pt idx="3467">
                  <c:v>0.74549768518518522</c:v>
                </c:pt>
                <c:pt idx="3468">
                  <c:v>0.74575231481481474</c:v>
                </c:pt>
                <c:pt idx="3469">
                  <c:v>0.74599537037037045</c:v>
                </c:pt>
                <c:pt idx="3470">
                  <c:v>0.74623842592592593</c:v>
                </c:pt>
                <c:pt idx="3471">
                  <c:v>0.74648148148148152</c:v>
                </c:pt>
                <c:pt idx="3472">
                  <c:v>0.74672453703703701</c:v>
                </c:pt>
                <c:pt idx="3473">
                  <c:v>0.74697916666666664</c:v>
                </c:pt>
                <c:pt idx="3474">
                  <c:v>0.74722222222222223</c:v>
                </c:pt>
                <c:pt idx="3475">
                  <c:v>0.74746527777777771</c:v>
                </c:pt>
                <c:pt idx="3476">
                  <c:v>0.74770833333333331</c:v>
                </c:pt>
                <c:pt idx="3477">
                  <c:v>0.74795138888888879</c:v>
                </c:pt>
                <c:pt idx="3478">
                  <c:v>0.7481944444444445</c:v>
                </c:pt>
                <c:pt idx="3479">
                  <c:v>0.74844907407407402</c:v>
                </c:pt>
                <c:pt idx="3480">
                  <c:v>0.74869212962962972</c:v>
                </c:pt>
                <c:pt idx="3481">
                  <c:v>0.7489351851851852</c:v>
                </c:pt>
                <c:pt idx="3482">
                  <c:v>0.7491782407407408</c:v>
                </c:pt>
                <c:pt idx="3483">
                  <c:v>0.74942129629629628</c:v>
                </c:pt>
                <c:pt idx="3484">
                  <c:v>0.74967592592592591</c:v>
                </c:pt>
                <c:pt idx="3485">
                  <c:v>0.74991898148148151</c:v>
                </c:pt>
                <c:pt idx="3486">
                  <c:v>0.75016203703703699</c:v>
                </c:pt>
                <c:pt idx="3487">
                  <c:v>0.75040509259259258</c:v>
                </c:pt>
                <c:pt idx="3488">
                  <c:v>0.75064814814814806</c:v>
                </c:pt>
                <c:pt idx="3489">
                  <c:v>0.75090277777777781</c:v>
                </c:pt>
                <c:pt idx="3490">
                  <c:v>0.75114583333333329</c:v>
                </c:pt>
                <c:pt idx="3491">
                  <c:v>0.75138888888888899</c:v>
                </c:pt>
                <c:pt idx="3492">
                  <c:v>0.75163194444444448</c:v>
                </c:pt>
                <c:pt idx="3493">
                  <c:v>0.75187500000000007</c:v>
                </c:pt>
                <c:pt idx="3494">
                  <c:v>0.7521296296296297</c:v>
                </c:pt>
                <c:pt idx="3495">
                  <c:v>0.75237268518518519</c:v>
                </c:pt>
                <c:pt idx="3496">
                  <c:v>0.75261574074074078</c:v>
                </c:pt>
                <c:pt idx="3497">
                  <c:v>0.75285879629629626</c:v>
                </c:pt>
                <c:pt idx="3498">
                  <c:v>0.75310185185185186</c:v>
                </c:pt>
                <c:pt idx="3499">
                  <c:v>0.75334490740740734</c:v>
                </c:pt>
                <c:pt idx="3500">
                  <c:v>0.75359953703703697</c:v>
                </c:pt>
                <c:pt idx="3501">
                  <c:v>0.75384259259259256</c:v>
                </c:pt>
                <c:pt idx="3502">
                  <c:v>0.75408564814814805</c:v>
                </c:pt>
                <c:pt idx="3503">
                  <c:v>0.75432870370370375</c:v>
                </c:pt>
                <c:pt idx="3504">
                  <c:v>0.75457175925925923</c:v>
                </c:pt>
                <c:pt idx="3505">
                  <c:v>0.75482638888888898</c:v>
                </c:pt>
                <c:pt idx="3506">
                  <c:v>0.75506944444444446</c:v>
                </c:pt>
                <c:pt idx="3507">
                  <c:v>0.75531250000000005</c:v>
                </c:pt>
                <c:pt idx="3508">
                  <c:v>0.75555555555555554</c:v>
                </c:pt>
                <c:pt idx="3509">
                  <c:v>0.75579861111111113</c:v>
                </c:pt>
                <c:pt idx="3510">
                  <c:v>0.75605324074074076</c:v>
                </c:pt>
                <c:pt idx="3511">
                  <c:v>0.75629629629629624</c:v>
                </c:pt>
                <c:pt idx="3512">
                  <c:v>0.75653935185185184</c:v>
                </c:pt>
                <c:pt idx="3513">
                  <c:v>0.75678240740740732</c:v>
                </c:pt>
                <c:pt idx="3514">
                  <c:v>0.75702546296296302</c:v>
                </c:pt>
                <c:pt idx="3515">
                  <c:v>0.75726851851851851</c:v>
                </c:pt>
                <c:pt idx="3516">
                  <c:v>0.75752314814814825</c:v>
                </c:pt>
                <c:pt idx="3517">
                  <c:v>0.75776620370370373</c:v>
                </c:pt>
                <c:pt idx="3518">
                  <c:v>0.75800925925925933</c:v>
                </c:pt>
                <c:pt idx="3519">
                  <c:v>0.75825231481481481</c:v>
                </c:pt>
                <c:pt idx="3520">
                  <c:v>0.7584953703703704</c:v>
                </c:pt>
                <c:pt idx="3521">
                  <c:v>0.75875000000000004</c:v>
                </c:pt>
                <c:pt idx="3522">
                  <c:v>0.75899305555555552</c:v>
                </c:pt>
                <c:pt idx="3523">
                  <c:v>0.75923611111111111</c:v>
                </c:pt>
                <c:pt idx="3524">
                  <c:v>0.75947916666666659</c:v>
                </c:pt>
                <c:pt idx="3525">
                  <c:v>0.7597222222222223</c:v>
                </c:pt>
                <c:pt idx="3526">
                  <c:v>0.75997685185185182</c:v>
                </c:pt>
                <c:pt idx="3527">
                  <c:v>0.7602199074074073</c:v>
                </c:pt>
                <c:pt idx="3528">
                  <c:v>0.76046296296296301</c:v>
                </c:pt>
                <c:pt idx="3529">
                  <c:v>0.76070601851851849</c:v>
                </c:pt>
                <c:pt idx="3530">
                  <c:v>0.76094907407407408</c:v>
                </c:pt>
                <c:pt idx="3531">
                  <c:v>0.76120370370370372</c:v>
                </c:pt>
                <c:pt idx="3532">
                  <c:v>0.76144675925925931</c:v>
                </c:pt>
                <c:pt idx="3533">
                  <c:v>0.76168981481481479</c:v>
                </c:pt>
                <c:pt idx="3534">
                  <c:v>0.76193287037037039</c:v>
                </c:pt>
                <c:pt idx="3535">
                  <c:v>0.76217592592592587</c:v>
                </c:pt>
                <c:pt idx="3536">
                  <c:v>0.76241898148148157</c:v>
                </c:pt>
                <c:pt idx="3537">
                  <c:v>0.76267361111111109</c:v>
                </c:pt>
                <c:pt idx="3538">
                  <c:v>0.76291666666666658</c:v>
                </c:pt>
                <c:pt idx="3539">
                  <c:v>0.76315972222222228</c:v>
                </c:pt>
                <c:pt idx="3540">
                  <c:v>0.76340277777777776</c:v>
                </c:pt>
                <c:pt idx="3541">
                  <c:v>0.76364583333333336</c:v>
                </c:pt>
                <c:pt idx="3542">
                  <c:v>0.76390046296296299</c:v>
                </c:pt>
                <c:pt idx="3543">
                  <c:v>0.76414351851851858</c:v>
                </c:pt>
                <c:pt idx="3544">
                  <c:v>0.76438657407407407</c:v>
                </c:pt>
                <c:pt idx="3545">
                  <c:v>0.76462962962962966</c:v>
                </c:pt>
                <c:pt idx="3546">
                  <c:v>0.76487268518518514</c:v>
                </c:pt>
                <c:pt idx="3547">
                  <c:v>0.76512731481481477</c:v>
                </c:pt>
                <c:pt idx="3548">
                  <c:v>0.76537037037037037</c:v>
                </c:pt>
                <c:pt idx="3549">
                  <c:v>0.76561342592592585</c:v>
                </c:pt>
                <c:pt idx="3550">
                  <c:v>0.76585648148148155</c:v>
                </c:pt>
                <c:pt idx="3551">
                  <c:v>0.76609953703703704</c:v>
                </c:pt>
                <c:pt idx="3552">
                  <c:v>0.76635416666666656</c:v>
                </c:pt>
                <c:pt idx="3553">
                  <c:v>0.76659722222222226</c:v>
                </c:pt>
                <c:pt idx="3554">
                  <c:v>0.76684027777777775</c:v>
                </c:pt>
                <c:pt idx="3555">
                  <c:v>0.76708333333333334</c:v>
                </c:pt>
                <c:pt idx="3556">
                  <c:v>0.76732638888888882</c:v>
                </c:pt>
                <c:pt idx="3557">
                  <c:v>0.76756944444444442</c:v>
                </c:pt>
                <c:pt idx="3558">
                  <c:v>0.76782407407407405</c:v>
                </c:pt>
                <c:pt idx="3559">
                  <c:v>0.76806712962962964</c:v>
                </c:pt>
                <c:pt idx="3560">
                  <c:v>0.76831018518518512</c:v>
                </c:pt>
                <c:pt idx="3561">
                  <c:v>0.76855324074074083</c:v>
                </c:pt>
                <c:pt idx="3562">
                  <c:v>0.76879629629629631</c:v>
                </c:pt>
                <c:pt idx="3563">
                  <c:v>0.76905092592592583</c:v>
                </c:pt>
                <c:pt idx="3564">
                  <c:v>0.76929398148148154</c:v>
                </c:pt>
                <c:pt idx="3565">
                  <c:v>0.76953703703703702</c:v>
                </c:pt>
                <c:pt idx="3566">
                  <c:v>0.76978009259259261</c:v>
                </c:pt>
                <c:pt idx="3567">
                  <c:v>0.7700231481481481</c:v>
                </c:pt>
                <c:pt idx="3568">
                  <c:v>0.77027777777777784</c:v>
                </c:pt>
                <c:pt idx="3569">
                  <c:v>0.77052083333333332</c:v>
                </c:pt>
                <c:pt idx="3570">
                  <c:v>0.77076388888888892</c:v>
                </c:pt>
                <c:pt idx="3571">
                  <c:v>0.7710069444444444</c:v>
                </c:pt>
                <c:pt idx="3572">
                  <c:v>0.7712500000000001</c:v>
                </c:pt>
                <c:pt idx="3573">
                  <c:v>0.77149305555555558</c:v>
                </c:pt>
                <c:pt idx="3574">
                  <c:v>0.77174768518518511</c:v>
                </c:pt>
                <c:pt idx="3575">
                  <c:v>0.77199074074074081</c:v>
                </c:pt>
                <c:pt idx="3576">
                  <c:v>0.77223379629629629</c:v>
                </c:pt>
                <c:pt idx="3577">
                  <c:v>0.77247685185185189</c:v>
                </c:pt>
                <c:pt idx="3578">
                  <c:v>0.77271990740740737</c:v>
                </c:pt>
                <c:pt idx="3579">
                  <c:v>0.772974537037037</c:v>
                </c:pt>
                <c:pt idx="3580">
                  <c:v>0.7732175925925926</c:v>
                </c:pt>
                <c:pt idx="3581">
                  <c:v>0.77346064814814808</c:v>
                </c:pt>
                <c:pt idx="3582">
                  <c:v>0.77370370370370367</c:v>
                </c:pt>
                <c:pt idx="3583">
                  <c:v>0.77394675925925915</c:v>
                </c:pt>
                <c:pt idx="3584">
                  <c:v>0.7742013888888889</c:v>
                </c:pt>
                <c:pt idx="3585">
                  <c:v>0.77444444444444438</c:v>
                </c:pt>
                <c:pt idx="3586">
                  <c:v>0.77468750000000008</c:v>
                </c:pt>
                <c:pt idx="3587">
                  <c:v>0.77493055555555557</c:v>
                </c:pt>
                <c:pt idx="3588">
                  <c:v>0.77517361111111116</c:v>
                </c:pt>
                <c:pt idx="3589">
                  <c:v>0.77542824074074079</c:v>
                </c:pt>
                <c:pt idx="3590">
                  <c:v>0.77567129629629628</c:v>
                </c:pt>
                <c:pt idx="3591">
                  <c:v>0.77591435185185187</c:v>
                </c:pt>
                <c:pt idx="3592">
                  <c:v>0.77615740740740735</c:v>
                </c:pt>
                <c:pt idx="3593">
                  <c:v>0.77640046296296295</c:v>
                </c:pt>
                <c:pt idx="3594">
                  <c:v>0.77664351851851843</c:v>
                </c:pt>
                <c:pt idx="3595">
                  <c:v>0.77689814814814817</c:v>
                </c:pt>
                <c:pt idx="3596">
                  <c:v>0.77714120370370365</c:v>
                </c:pt>
                <c:pt idx="3597">
                  <c:v>0.77738425925925936</c:v>
                </c:pt>
                <c:pt idx="3598">
                  <c:v>0.77762731481481484</c:v>
                </c:pt>
                <c:pt idx="3599">
                  <c:v>0.77787037037037043</c:v>
                </c:pt>
                <c:pt idx="3600">
                  <c:v>0.77812500000000007</c:v>
                </c:pt>
                <c:pt idx="3601">
                  <c:v>0.77836805555555555</c:v>
                </c:pt>
                <c:pt idx="3602">
                  <c:v>0.77861111111111114</c:v>
                </c:pt>
                <c:pt idx="3603">
                  <c:v>0.77885416666666663</c:v>
                </c:pt>
                <c:pt idx="3604">
                  <c:v>0.77909722222222222</c:v>
                </c:pt>
                <c:pt idx="3605">
                  <c:v>0.77935185185185185</c:v>
                </c:pt>
                <c:pt idx="3606">
                  <c:v>0.77959490740740733</c:v>
                </c:pt>
                <c:pt idx="3607">
                  <c:v>0.77983796296296293</c:v>
                </c:pt>
                <c:pt idx="3608">
                  <c:v>0.78008101851851863</c:v>
                </c:pt>
                <c:pt idx="3609">
                  <c:v>0.78032407407407411</c:v>
                </c:pt>
                <c:pt idx="3610">
                  <c:v>0.78057870370370364</c:v>
                </c:pt>
                <c:pt idx="3611">
                  <c:v>0.78082175925925934</c:v>
                </c:pt>
                <c:pt idx="3612">
                  <c:v>0.78106481481481482</c:v>
                </c:pt>
                <c:pt idx="3613">
                  <c:v>0.78130787037037042</c:v>
                </c:pt>
                <c:pt idx="3614">
                  <c:v>0.7815509259259259</c:v>
                </c:pt>
                <c:pt idx="3615">
                  <c:v>0.78179398148148149</c:v>
                </c:pt>
                <c:pt idx="3616">
                  <c:v>0.78204861111111112</c:v>
                </c:pt>
                <c:pt idx="3617">
                  <c:v>0.78229166666666661</c:v>
                </c:pt>
                <c:pt idx="3618">
                  <c:v>0.7825347222222222</c:v>
                </c:pt>
                <c:pt idx="3619">
                  <c:v>0.78277777777777768</c:v>
                </c:pt>
                <c:pt idx="3620">
                  <c:v>0.78302083333333339</c:v>
                </c:pt>
                <c:pt idx="3621">
                  <c:v>0.78327546296296291</c:v>
                </c:pt>
                <c:pt idx="3622">
                  <c:v>0.78351851851851861</c:v>
                </c:pt>
                <c:pt idx="3623">
                  <c:v>0.7837615740740741</c:v>
                </c:pt>
                <c:pt idx="3624">
                  <c:v>0.78400462962962969</c:v>
                </c:pt>
                <c:pt idx="3625">
                  <c:v>0.78424768518518517</c:v>
                </c:pt>
                <c:pt idx="3626">
                  <c:v>0.78450231481481481</c:v>
                </c:pt>
                <c:pt idx="3627">
                  <c:v>0.7847453703703704</c:v>
                </c:pt>
                <c:pt idx="3628">
                  <c:v>0.78498842592592588</c:v>
                </c:pt>
                <c:pt idx="3629">
                  <c:v>0.78523148148148147</c:v>
                </c:pt>
                <c:pt idx="3630">
                  <c:v>0.78547453703703696</c:v>
                </c:pt>
                <c:pt idx="3631">
                  <c:v>0.78571759259259266</c:v>
                </c:pt>
                <c:pt idx="3632">
                  <c:v>0.78597222222222218</c:v>
                </c:pt>
                <c:pt idx="3633">
                  <c:v>0.78621527777777767</c:v>
                </c:pt>
                <c:pt idx="3634">
                  <c:v>0.78645833333333337</c:v>
                </c:pt>
                <c:pt idx="3635">
                  <c:v>0.78670138888888896</c:v>
                </c:pt>
                <c:pt idx="3636">
                  <c:v>0.78694444444444445</c:v>
                </c:pt>
                <c:pt idx="3637">
                  <c:v>0.78719907407407408</c:v>
                </c:pt>
                <c:pt idx="3638">
                  <c:v>0.78744212962962967</c:v>
                </c:pt>
                <c:pt idx="3639">
                  <c:v>0.78768518518518515</c:v>
                </c:pt>
                <c:pt idx="3640">
                  <c:v>0.78792824074074075</c:v>
                </c:pt>
                <c:pt idx="3641">
                  <c:v>0.78817129629629623</c:v>
                </c:pt>
                <c:pt idx="3642">
                  <c:v>0.78842592592592586</c:v>
                </c:pt>
                <c:pt idx="3643">
                  <c:v>0.78866898148148146</c:v>
                </c:pt>
                <c:pt idx="3644">
                  <c:v>0.78891203703703694</c:v>
                </c:pt>
                <c:pt idx="3645">
                  <c:v>0.78915509259259264</c:v>
                </c:pt>
                <c:pt idx="3646">
                  <c:v>0.78939814814814813</c:v>
                </c:pt>
                <c:pt idx="3647">
                  <c:v>0.78965277777777787</c:v>
                </c:pt>
                <c:pt idx="3648">
                  <c:v>0.78989583333333335</c:v>
                </c:pt>
                <c:pt idx="3649">
                  <c:v>0.79013888888888895</c:v>
                </c:pt>
                <c:pt idx="3650">
                  <c:v>0.79038194444444443</c:v>
                </c:pt>
                <c:pt idx="3651">
                  <c:v>0.79062500000000002</c:v>
                </c:pt>
                <c:pt idx="3652">
                  <c:v>0.7908680555555555</c:v>
                </c:pt>
                <c:pt idx="3653">
                  <c:v>0.79112268518518514</c:v>
                </c:pt>
                <c:pt idx="3654">
                  <c:v>0.79136574074074073</c:v>
                </c:pt>
                <c:pt idx="3655">
                  <c:v>0.79160879629629621</c:v>
                </c:pt>
                <c:pt idx="3656">
                  <c:v>0.79185185185185192</c:v>
                </c:pt>
                <c:pt idx="3657">
                  <c:v>0.7920949074074074</c:v>
                </c:pt>
                <c:pt idx="3658">
                  <c:v>0.79234953703703714</c:v>
                </c:pt>
                <c:pt idx="3659">
                  <c:v>0.79259259259259263</c:v>
                </c:pt>
                <c:pt idx="3660">
                  <c:v>0.79283564814814822</c:v>
                </c:pt>
                <c:pt idx="3661">
                  <c:v>0.7930787037037037</c:v>
                </c:pt>
                <c:pt idx="3662">
                  <c:v>0.7933217592592593</c:v>
                </c:pt>
                <c:pt idx="3663">
                  <c:v>0.79357638888888893</c:v>
                </c:pt>
                <c:pt idx="3664">
                  <c:v>0.79381944444444441</c:v>
                </c:pt>
                <c:pt idx="3665">
                  <c:v>0.7940625</c:v>
                </c:pt>
                <c:pt idx="3666">
                  <c:v>0.79430555555555549</c:v>
                </c:pt>
                <c:pt idx="3667">
                  <c:v>0.79454861111111119</c:v>
                </c:pt>
                <c:pt idx="3668">
                  <c:v>0.79479166666666667</c:v>
                </c:pt>
                <c:pt idx="3669">
                  <c:v>0.7950462962962962</c:v>
                </c:pt>
                <c:pt idx="3670">
                  <c:v>0.7952893518518519</c:v>
                </c:pt>
                <c:pt idx="3671">
                  <c:v>0.79553240740740738</c:v>
                </c:pt>
                <c:pt idx="3672">
                  <c:v>0.79577546296296298</c:v>
                </c:pt>
                <c:pt idx="3673">
                  <c:v>0.79601851851851846</c:v>
                </c:pt>
                <c:pt idx="3674">
                  <c:v>0.7962731481481482</c:v>
                </c:pt>
                <c:pt idx="3675">
                  <c:v>0.79651620370370368</c:v>
                </c:pt>
                <c:pt idx="3676">
                  <c:v>0.79675925925925928</c:v>
                </c:pt>
                <c:pt idx="3677">
                  <c:v>0.79700231481481476</c:v>
                </c:pt>
                <c:pt idx="3678">
                  <c:v>0.79724537037037047</c:v>
                </c:pt>
                <c:pt idx="3679">
                  <c:v>0.79749999999999999</c:v>
                </c:pt>
                <c:pt idx="3680">
                  <c:v>0.79774305555555547</c:v>
                </c:pt>
                <c:pt idx="3681">
                  <c:v>0.79798611111111117</c:v>
                </c:pt>
                <c:pt idx="3682">
                  <c:v>0.79822916666666666</c:v>
                </c:pt>
                <c:pt idx="3683">
                  <c:v>0.79847222222222225</c:v>
                </c:pt>
                <c:pt idx="3684">
                  <c:v>0.79872685185185188</c:v>
                </c:pt>
                <c:pt idx="3685">
                  <c:v>0.79896990740740748</c:v>
                </c:pt>
                <c:pt idx="3686">
                  <c:v>0.79921296296296296</c:v>
                </c:pt>
                <c:pt idx="3687">
                  <c:v>0.79945601851851855</c:v>
                </c:pt>
                <c:pt idx="3688">
                  <c:v>0.79969907407407403</c:v>
                </c:pt>
                <c:pt idx="3689">
                  <c:v>0.79994212962962974</c:v>
                </c:pt>
                <c:pt idx="3690">
                  <c:v>0.80019675925925926</c:v>
                </c:pt>
                <c:pt idx="3691">
                  <c:v>0.80043981481481474</c:v>
                </c:pt>
                <c:pt idx="3692">
                  <c:v>0.80068287037037045</c:v>
                </c:pt>
                <c:pt idx="3693">
                  <c:v>0.80092592592592593</c:v>
                </c:pt>
                <c:pt idx="3694">
                  <c:v>0.80116898148148152</c:v>
                </c:pt>
                <c:pt idx="3695">
                  <c:v>0.80142361111111116</c:v>
                </c:pt>
                <c:pt idx="3696">
                  <c:v>0.80166666666666664</c:v>
                </c:pt>
                <c:pt idx="3697">
                  <c:v>0.80190972222222223</c:v>
                </c:pt>
                <c:pt idx="3698">
                  <c:v>0.80215277777777771</c:v>
                </c:pt>
                <c:pt idx="3699">
                  <c:v>0.80239583333333331</c:v>
                </c:pt>
                <c:pt idx="3700">
                  <c:v>0.80265046296296294</c:v>
                </c:pt>
                <c:pt idx="3701">
                  <c:v>0.80289351851851853</c:v>
                </c:pt>
                <c:pt idx="3702">
                  <c:v>0.80313657407407402</c:v>
                </c:pt>
                <c:pt idx="3703">
                  <c:v>0.80337962962962972</c:v>
                </c:pt>
                <c:pt idx="3704">
                  <c:v>0.8036226851851852</c:v>
                </c:pt>
                <c:pt idx="3705">
                  <c:v>0.8038657407407408</c:v>
                </c:pt>
                <c:pt idx="3706">
                  <c:v>0.80412037037037043</c:v>
                </c:pt>
                <c:pt idx="3707">
                  <c:v>0.80436342592592591</c:v>
                </c:pt>
                <c:pt idx="3708">
                  <c:v>0.80460648148148151</c:v>
                </c:pt>
                <c:pt idx="3709">
                  <c:v>0.80484953703703699</c:v>
                </c:pt>
                <c:pt idx="3710">
                  <c:v>0.80509259259259258</c:v>
                </c:pt>
                <c:pt idx="3711">
                  <c:v>0.80534722222222221</c:v>
                </c:pt>
                <c:pt idx="3712">
                  <c:v>0.80559027777777781</c:v>
                </c:pt>
                <c:pt idx="3713">
                  <c:v>0.80583333333333329</c:v>
                </c:pt>
                <c:pt idx="3714">
                  <c:v>0.80607638888888899</c:v>
                </c:pt>
                <c:pt idx="3715">
                  <c:v>0.80631944444444448</c:v>
                </c:pt>
                <c:pt idx="3716">
                  <c:v>0.806574074074074</c:v>
                </c:pt>
                <c:pt idx="3717">
                  <c:v>0.8068171296296297</c:v>
                </c:pt>
                <c:pt idx="3718">
                  <c:v>0.80706018518518519</c:v>
                </c:pt>
                <c:pt idx="3719">
                  <c:v>0.80730324074074078</c:v>
                </c:pt>
                <c:pt idx="3720">
                  <c:v>0.80754629629629626</c:v>
                </c:pt>
                <c:pt idx="3721">
                  <c:v>0.80780092592592589</c:v>
                </c:pt>
                <c:pt idx="3722">
                  <c:v>0.80804398148148149</c:v>
                </c:pt>
                <c:pt idx="3723">
                  <c:v>0.80828703703703697</c:v>
                </c:pt>
                <c:pt idx="3724">
                  <c:v>0.80853009259259256</c:v>
                </c:pt>
                <c:pt idx="3725">
                  <c:v>0.80877314814814805</c:v>
                </c:pt>
                <c:pt idx="3726">
                  <c:v>0.80901620370370375</c:v>
                </c:pt>
                <c:pt idx="3727">
                  <c:v>0.80927083333333327</c:v>
                </c:pt>
                <c:pt idx="3728">
                  <c:v>0.80951388888888898</c:v>
                </c:pt>
                <c:pt idx="3729">
                  <c:v>0.80975694444444446</c:v>
                </c:pt>
                <c:pt idx="3730">
                  <c:v>0.81</c:v>
                </c:pt>
                <c:pt idx="3731">
                  <c:v>0.81024305555555554</c:v>
                </c:pt>
                <c:pt idx="3732">
                  <c:v>0.81049768518518517</c:v>
                </c:pt>
                <c:pt idx="3733">
                  <c:v>0.81074074074074076</c:v>
                </c:pt>
                <c:pt idx="3734">
                  <c:v>0.81098379629629624</c:v>
                </c:pt>
                <c:pt idx="3735">
                  <c:v>0.81122685185185184</c:v>
                </c:pt>
                <c:pt idx="3736">
                  <c:v>0.81146990740740732</c:v>
                </c:pt>
                <c:pt idx="3737">
                  <c:v>0.81172453703703706</c:v>
                </c:pt>
                <c:pt idx="3738">
                  <c:v>0.81196759259259255</c:v>
                </c:pt>
                <c:pt idx="3739">
                  <c:v>0.81221064814814825</c:v>
                </c:pt>
                <c:pt idx="3740">
                  <c:v>0.81245370370370373</c:v>
                </c:pt>
                <c:pt idx="3741">
                  <c:v>0.81269675925925933</c:v>
                </c:pt>
                <c:pt idx="3742">
                  <c:v>0.81295138888888896</c:v>
                </c:pt>
                <c:pt idx="3743">
                  <c:v>0.81319444444444444</c:v>
                </c:pt>
                <c:pt idx="3744">
                  <c:v>0.81343750000000004</c:v>
                </c:pt>
                <c:pt idx="3745">
                  <c:v>0.81368055555555552</c:v>
                </c:pt>
                <c:pt idx="3746">
                  <c:v>0.81392361111111111</c:v>
                </c:pt>
                <c:pt idx="3747">
                  <c:v>0.81416666666666659</c:v>
                </c:pt>
                <c:pt idx="3748">
                  <c:v>0.81442129629629623</c:v>
                </c:pt>
                <c:pt idx="3749">
                  <c:v>0.81466435185185182</c:v>
                </c:pt>
                <c:pt idx="3750">
                  <c:v>0.8149074074074073</c:v>
                </c:pt>
                <c:pt idx="3751">
                  <c:v>0.81515046296296301</c:v>
                </c:pt>
                <c:pt idx="3752">
                  <c:v>0.81539351851851849</c:v>
                </c:pt>
                <c:pt idx="3753">
                  <c:v>0.81564814814814823</c:v>
                </c:pt>
                <c:pt idx="3754">
                  <c:v>0.81589120370370372</c:v>
                </c:pt>
                <c:pt idx="3755">
                  <c:v>0.81613425925925931</c:v>
                </c:pt>
                <c:pt idx="3756">
                  <c:v>0.81637731481481479</c:v>
                </c:pt>
                <c:pt idx="3757">
                  <c:v>0.81662037037037039</c:v>
                </c:pt>
                <c:pt idx="3758">
                  <c:v>0.81687500000000002</c:v>
                </c:pt>
                <c:pt idx="3759">
                  <c:v>0.8171180555555555</c:v>
                </c:pt>
                <c:pt idx="3760">
                  <c:v>0.81736111111111109</c:v>
                </c:pt>
                <c:pt idx="3761">
                  <c:v>0.81760416666666658</c:v>
                </c:pt>
                <c:pt idx="3762">
                  <c:v>0.81784722222222228</c:v>
                </c:pt>
                <c:pt idx="3763">
                  <c:v>0.81809027777777776</c:v>
                </c:pt>
                <c:pt idx="3764">
                  <c:v>0.81834490740740751</c:v>
                </c:pt>
                <c:pt idx="3765">
                  <c:v>0.81858796296296299</c:v>
                </c:pt>
                <c:pt idx="3766">
                  <c:v>0.81883101851851858</c:v>
                </c:pt>
                <c:pt idx="3767">
                  <c:v>0.81907407407407407</c:v>
                </c:pt>
                <c:pt idx="3768">
                  <c:v>0.81931712962962966</c:v>
                </c:pt>
                <c:pt idx="3769">
                  <c:v>0.81957175925925929</c:v>
                </c:pt>
                <c:pt idx="3770">
                  <c:v>0.81981481481481477</c:v>
                </c:pt>
                <c:pt idx="3771">
                  <c:v>0.82005787037037037</c:v>
                </c:pt>
                <c:pt idx="3772">
                  <c:v>0.82030092592592585</c:v>
                </c:pt>
                <c:pt idx="3773">
                  <c:v>0.82054398148148155</c:v>
                </c:pt>
                <c:pt idx="3774">
                  <c:v>0.82079861111111108</c:v>
                </c:pt>
                <c:pt idx="3775">
                  <c:v>0.82104166666666656</c:v>
                </c:pt>
                <c:pt idx="3776">
                  <c:v>0.82128472222222226</c:v>
                </c:pt>
                <c:pt idx="3777">
                  <c:v>0.82152777777777775</c:v>
                </c:pt>
                <c:pt idx="3778">
                  <c:v>0.82177083333333334</c:v>
                </c:pt>
                <c:pt idx="3779">
                  <c:v>0.82202546296296297</c:v>
                </c:pt>
                <c:pt idx="3780">
                  <c:v>0.82226851851851857</c:v>
                </c:pt>
                <c:pt idx="3781">
                  <c:v>0.82251157407407405</c:v>
                </c:pt>
                <c:pt idx="3782">
                  <c:v>0.82275462962962964</c:v>
                </c:pt>
                <c:pt idx="3783">
                  <c:v>0.82299768518518512</c:v>
                </c:pt>
                <c:pt idx="3784">
                  <c:v>0.82324074074074083</c:v>
                </c:pt>
                <c:pt idx="3785">
                  <c:v>0.82349537037037035</c:v>
                </c:pt>
                <c:pt idx="3786">
                  <c:v>0.82373842592592583</c:v>
                </c:pt>
                <c:pt idx="3787">
                  <c:v>0.82398148148148154</c:v>
                </c:pt>
                <c:pt idx="3788">
                  <c:v>0.82422453703703702</c:v>
                </c:pt>
                <c:pt idx="3789">
                  <c:v>0.82446759259259261</c:v>
                </c:pt>
                <c:pt idx="3790">
                  <c:v>0.82472222222222225</c:v>
                </c:pt>
                <c:pt idx="3791">
                  <c:v>0.82496527777777784</c:v>
                </c:pt>
                <c:pt idx="3792">
                  <c:v>0.82520833333333332</c:v>
                </c:pt>
                <c:pt idx="3793">
                  <c:v>0.82545138888888892</c:v>
                </c:pt>
                <c:pt idx="3794">
                  <c:v>0.8256944444444444</c:v>
                </c:pt>
                <c:pt idx="3795">
                  <c:v>0.82594907407407403</c:v>
                </c:pt>
                <c:pt idx="3796">
                  <c:v>0.82619212962962962</c:v>
                </c:pt>
                <c:pt idx="3797">
                  <c:v>0.82643518518518511</c:v>
                </c:pt>
                <c:pt idx="3798">
                  <c:v>0.82667824074074081</c:v>
                </c:pt>
                <c:pt idx="3799">
                  <c:v>0.82692129629629629</c:v>
                </c:pt>
                <c:pt idx="3800">
                  <c:v>0.82716435185185189</c:v>
                </c:pt>
                <c:pt idx="3801">
                  <c:v>0.82741898148148152</c:v>
                </c:pt>
                <c:pt idx="3802">
                  <c:v>0.827662037037037</c:v>
                </c:pt>
                <c:pt idx="3803">
                  <c:v>0.8279050925925926</c:v>
                </c:pt>
                <c:pt idx="3804">
                  <c:v>0.82814814814814808</c:v>
                </c:pt>
                <c:pt idx="3805">
                  <c:v>0.82839120370370367</c:v>
                </c:pt>
                <c:pt idx="3806">
                  <c:v>0.8286458333333333</c:v>
                </c:pt>
                <c:pt idx="3807">
                  <c:v>0.8288888888888889</c:v>
                </c:pt>
                <c:pt idx="3808">
                  <c:v>0.82913194444444438</c:v>
                </c:pt>
                <c:pt idx="3809">
                  <c:v>0.82937500000000008</c:v>
                </c:pt>
                <c:pt idx="3810">
                  <c:v>0.82961805555555557</c:v>
                </c:pt>
                <c:pt idx="3811">
                  <c:v>0.82987268518518509</c:v>
                </c:pt>
                <c:pt idx="3812">
                  <c:v>0.83011574074074079</c:v>
                </c:pt>
                <c:pt idx="3813">
                  <c:v>0.83035879629629628</c:v>
                </c:pt>
                <c:pt idx="3814">
                  <c:v>0.83060185185185187</c:v>
                </c:pt>
                <c:pt idx="3815">
                  <c:v>0.83084490740740735</c:v>
                </c:pt>
                <c:pt idx="3816">
                  <c:v>0.83109953703703709</c:v>
                </c:pt>
                <c:pt idx="3817">
                  <c:v>0.83134259259259258</c:v>
                </c:pt>
                <c:pt idx="3818">
                  <c:v>0.83158564814814817</c:v>
                </c:pt>
                <c:pt idx="3819">
                  <c:v>0.83182870370370365</c:v>
                </c:pt>
                <c:pt idx="3820">
                  <c:v>0.83207175925925936</c:v>
                </c:pt>
                <c:pt idx="3821">
                  <c:v>0.83231481481481484</c:v>
                </c:pt>
                <c:pt idx="3822">
                  <c:v>0.83256944444444436</c:v>
                </c:pt>
                <c:pt idx="3823">
                  <c:v>0.83281250000000007</c:v>
                </c:pt>
                <c:pt idx="3824">
                  <c:v>0.83305555555555555</c:v>
                </c:pt>
                <c:pt idx="3825">
                  <c:v>0.83329861111111114</c:v>
                </c:pt>
                <c:pt idx="3826">
                  <c:v>0.83354166666666663</c:v>
                </c:pt>
                <c:pt idx="3827">
                  <c:v>0.83379629629629637</c:v>
                </c:pt>
                <c:pt idx="3828">
                  <c:v>0.83403935185185185</c:v>
                </c:pt>
                <c:pt idx="3829">
                  <c:v>0.83428240740740733</c:v>
                </c:pt>
                <c:pt idx="3830">
                  <c:v>0.83452546296296293</c:v>
                </c:pt>
                <c:pt idx="3831">
                  <c:v>0.83476851851851841</c:v>
                </c:pt>
                <c:pt idx="3832">
                  <c:v>0.83502314814814815</c:v>
                </c:pt>
                <c:pt idx="3833">
                  <c:v>0.83526620370370364</c:v>
                </c:pt>
                <c:pt idx="3834">
                  <c:v>0.83550925925925934</c:v>
                </c:pt>
                <c:pt idx="3835">
                  <c:v>0.83575231481481482</c:v>
                </c:pt>
                <c:pt idx="3836">
                  <c:v>0.83599537037037042</c:v>
                </c:pt>
                <c:pt idx="3837">
                  <c:v>0.83625000000000005</c:v>
                </c:pt>
                <c:pt idx="3838">
                  <c:v>0.83649305555555553</c:v>
                </c:pt>
                <c:pt idx="3839">
                  <c:v>0.83673611111111112</c:v>
                </c:pt>
                <c:pt idx="3840">
                  <c:v>0.83697916666666661</c:v>
                </c:pt>
                <c:pt idx="3841">
                  <c:v>0.8372222222222222</c:v>
                </c:pt>
                <c:pt idx="3842">
                  <c:v>0.83746527777777768</c:v>
                </c:pt>
                <c:pt idx="3843">
                  <c:v>0.83771990740740743</c:v>
                </c:pt>
                <c:pt idx="3844">
                  <c:v>0.83796296296296291</c:v>
                </c:pt>
                <c:pt idx="3845">
                  <c:v>0.83820601851851861</c:v>
                </c:pt>
                <c:pt idx="3846">
                  <c:v>0.8384490740740741</c:v>
                </c:pt>
                <c:pt idx="3847">
                  <c:v>0.83869212962962969</c:v>
                </c:pt>
                <c:pt idx="3848">
                  <c:v>0.83894675925925932</c:v>
                </c:pt>
                <c:pt idx="3849">
                  <c:v>0.83918981481481481</c:v>
                </c:pt>
                <c:pt idx="3850">
                  <c:v>0.8394328703703704</c:v>
                </c:pt>
                <c:pt idx="3851">
                  <c:v>0.83967592592592588</c:v>
                </c:pt>
                <c:pt idx="3852">
                  <c:v>0.83991898148148147</c:v>
                </c:pt>
                <c:pt idx="3853">
                  <c:v>0.84017361111111111</c:v>
                </c:pt>
                <c:pt idx="3854">
                  <c:v>0.8404166666666667</c:v>
                </c:pt>
                <c:pt idx="3855">
                  <c:v>0.84065972222222218</c:v>
                </c:pt>
                <c:pt idx="3856">
                  <c:v>0.84090277777777789</c:v>
                </c:pt>
                <c:pt idx="3857">
                  <c:v>0.84114583333333337</c:v>
                </c:pt>
                <c:pt idx="3858">
                  <c:v>0.84138888888888885</c:v>
                </c:pt>
                <c:pt idx="3859">
                  <c:v>0.8416435185185186</c:v>
                </c:pt>
                <c:pt idx="3860">
                  <c:v>0.84188657407407408</c:v>
                </c:pt>
                <c:pt idx="3861">
                  <c:v>0.84212962962962967</c:v>
                </c:pt>
                <c:pt idx="3862">
                  <c:v>0.84237268518518515</c:v>
                </c:pt>
                <c:pt idx="3863">
                  <c:v>0.84261574074074075</c:v>
                </c:pt>
                <c:pt idx="3864">
                  <c:v>0.84287037037037038</c:v>
                </c:pt>
                <c:pt idx="3865">
                  <c:v>0.84311342592592586</c:v>
                </c:pt>
                <c:pt idx="3866">
                  <c:v>0.84335648148148146</c:v>
                </c:pt>
                <c:pt idx="3867">
                  <c:v>0.84359953703703694</c:v>
                </c:pt>
                <c:pt idx="3868">
                  <c:v>0.84384259259259264</c:v>
                </c:pt>
                <c:pt idx="3869">
                  <c:v>0.84409722222222217</c:v>
                </c:pt>
                <c:pt idx="3870">
                  <c:v>0.84434027777777787</c:v>
                </c:pt>
                <c:pt idx="3871">
                  <c:v>0.84458333333333335</c:v>
                </c:pt>
                <c:pt idx="3872">
                  <c:v>0.84482638888888895</c:v>
                </c:pt>
                <c:pt idx="3873">
                  <c:v>0.84506944444444443</c:v>
                </c:pt>
                <c:pt idx="3874">
                  <c:v>0.84532407407407406</c:v>
                </c:pt>
                <c:pt idx="3875">
                  <c:v>0.84556712962962965</c:v>
                </c:pt>
                <c:pt idx="3876">
                  <c:v>0.84581018518518514</c:v>
                </c:pt>
                <c:pt idx="3877">
                  <c:v>0.84605324074074073</c:v>
                </c:pt>
                <c:pt idx="3878">
                  <c:v>0.84629629629629621</c:v>
                </c:pt>
                <c:pt idx="3879">
                  <c:v>0.84653935185185192</c:v>
                </c:pt>
                <c:pt idx="3880">
                  <c:v>0.84679398148148144</c:v>
                </c:pt>
                <c:pt idx="3881">
                  <c:v>0.84703703703703714</c:v>
                </c:pt>
                <c:pt idx="3882">
                  <c:v>0.84728009259259263</c:v>
                </c:pt>
                <c:pt idx="3883">
                  <c:v>0.84752314814814822</c:v>
                </c:pt>
                <c:pt idx="3884">
                  <c:v>0.8477662037037037</c:v>
                </c:pt>
                <c:pt idx="3885">
                  <c:v>0.84802083333333333</c:v>
                </c:pt>
                <c:pt idx="3886">
                  <c:v>0.84826388888888893</c:v>
                </c:pt>
                <c:pt idx="3887">
                  <c:v>0.84850694444444441</c:v>
                </c:pt>
                <c:pt idx="3888">
                  <c:v>0.84875</c:v>
                </c:pt>
                <c:pt idx="3889">
                  <c:v>0.84899305555555549</c:v>
                </c:pt>
                <c:pt idx="3890">
                  <c:v>0.84924768518518512</c:v>
                </c:pt>
                <c:pt idx="3891">
                  <c:v>0.84949074074074071</c:v>
                </c:pt>
                <c:pt idx="3892">
                  <c:v>0.8497337962962962</c:v>
                </c:pt>
                <c:pt idx="3893">
                  <c:v>0.8499768518518519</c:v>
                </c:pt>
                <c:pt idx="3894">
                  <c:v>0.85021990740740738</c:v>
                </c:pt>
                <c:pt idx="3895">
                  <c:v>0.85046296296296298</c:v>
                </c:pt>
                <c:pt idx="3896">
                  <c:v>0.85071759259259261</c:v>
                </c:pt>
                <c:pt idx="3897">
                  <c:v>0.8509606481481482</c:v>
                </c:pt>
                <c:pt idx="3898">
                  <c:v>0.85120370370370368</c:v>
                </c:pt>
                <c:pt idx="3899">
                  <c:v>0.85144675925925928</c:v>
                </c:pt>
                <c:pt idx="3900">
                  <c:v>0.85168981481481476</c:v>
                </c:pt>
                <c:pt idx="3901">
                  <c:v>0.85194444444444439</c:v>
                </c:pt>
                <c:pt idx="3902">
                  <c:v>0.85218749999999999</c:v>
                </c:pt>
                <c:pt idx="3903">
                  <c:v>0.85243055555555547</c:v>
                </c:pt>
                <c:pt idx="3904">
                  <c:v>0.85267361111111117</c:v>
                </c:pt>
                <c:pt idx="3905">
                  <c:v>0.85291666666666666</c:v>
                </c:pt>
                <c:pt idx="3906">
                  <c:v>0.8531712962962964</c:v>
                </c:pt>
                <c:pt idx="3907">
                  <c:v>0.85341435185185188</c:v>
                </c:pt>
                <c:pt idx="3908">
                  <c:v>0.85365740740740748</c:v>
                </c:pt>
                <c:pt idx="3909">
                  <c:v>0.85390046296296296</c:v>
                </c:pt>
                <c:pt idx="3910">
                  <c:v>0.85414351851851855</c:v>
                </c:pt>
                <c:pt idx="3911">
                  <c:v>0.85439814814814818</c:v>
                </c:pt>
                <c:pt idx="3912">
                  <c:v>0.85464120370370367</c:v>
                </c:pt>
                <c:pt idx="3913">
                  <c:v>0.85488425925925926</c:v>
                </c:pt>
                <c:pt idx="3914">
                  <c:v>0.85512731481481474</c:v>
                </c:pt>
                <c:pt idx="3915">
                  <c:v>0.85537037037037045</c:v>
                </c:pt>
                <c:pt idx="3916">
                  <c:v>0.85562499999999997</c:v>
                </c:pt>
                <c:pt idx="3917">
                  <c:v>0.85586805555555545</c:v>
                </c:pt>
                <c:pt idx="3918">
                  <c:v>0.85611111111111116</c:v>
                </c:pt>
                <c:pt idx="3919">
                  <c:v>0.85635416666666664</c:v>
                </c:pt>
                <c:pt idx="3920">
                  <c:v>0.85659722222222223</c:v>
                </c:pt>
                <c:pt idx="3921">
                  <c:v>0.85684027777777771</c:v>
                </c:pt>
                <c:pt idx="3922">
                  <c:v>0.85709490740740746</c:v>
                </c:pt>
                <c:pt idx="3923">
                  <c:v>0.85733796296296294</c:v>
                </c:pt>
                <c:pt idx="3924">
                  <c:v>0.85758101851851853</c:v>
                </c:pt>
                <c:pt idx="3925">
                  <c:v>0.85782407407407402</c:v>
                </c:pt>
                <c:pt idx="3926">
                  <c:v>0.85806712962962972</c:v>
                </c:pt>
                <c:pt idx="3927">
                  <c:v>0.85832175925925924</c:v>
                </c:pt>
                <c:pt idx="3928">
                  <c:v>0.85856481481481473</c:v>
                </c:pt>
                <c:pt idx="3929">
                  <c:v>0.85880787037037043</c:v>
                </c:pt>
                <c:pt idx="3930">
                  <c:v>0.85905092592592591</c:v>
                </c:pt>
                <c:pt idx="3931">
                  <c:v>0.85929398148148151</c:v>
                </c:pt>
                <c:pt idx="3932">
                  <c:v>0.85954861111111114</c:v>
                </c:pt>
                <c:pt idx="3933">
                  <c:v>0.85979166666666673</c:v>
                </c:pt>
                <c:pt idx="3934">
                  <c:v>0.86003472222222221</c:v>
                </c:pt>
                <c:pt idx="3935">
                  <c:v>0.86027777777777781</c:v>
                </c:pt>
                <c:pt idx="3936">
                  <c:v>0.86052083333333329</c:v>
                </c:pt>
                <c:pt idx="3937">
                  <c:v>0.86076388888888899</c:v>
                </c:pt>
                <c:pt idx="3938">
                  <c:v>0.86101851851851852</c:v>
                </c:pt>
                <c:pt idx="3939">
                  <c:v>0.861261574074074</c:v>
                </c:pt>
                <c:pt idx="3940">
                  <c:v>0.8615046296296297</c:v>
                </c:pt>
                <c:pt idx="3941">
                  <c:v>0.86174768518518519</c:v>
                </c:pt>
                <c:pt idx="3942">
                  <c:v>0.86199074074074078</c:v>
                </c:pt>
                <c:pt idx="3943">
                  <c:v>0.86224537037037041</c:v>
                </c:pt>
                <c:pt idx="3944">
                  <c:v>0.86248842592592589</c:v>
                </c:pt>
                <c:pt idx="3945">
                  <c:v>0.86273148148148149</c:v>
                </c:pt>
                <c:pt idx="3946">
                  <c:v>0.86297453703703697</c:v>
                </c:pt>
                <c:pt idx="3947">
                  <c:v>0.86321759259259256</c:v>
                </c:pt>
                <c:pt idx="3948">
                  <c:v>0.8634722222222222</c:v>
                </c:pt>
                <c:pt idx="3949">
                  <c:v>0.86371527777777779</c:v>
                </c:pt>
                <c:pt idx="3950">
                  <c:v>0.86395833333333327</c:v>
                </c:pt>
                <c:pt idx="3951">
                  <c:v>0.86420138888888898</c:v>
                </c:pt>
                <c:pt idx="3952">
                  <c:v>0.86444444444444446</c:v>
                </c:pt>
                <c:pt idx="3953">
                  <c:v>0.86469907407407398</c:v>
                </c:pt>
                <c:pt idx="3954">
                  <c:v>0.86494212962962969</c:v>
                </c:pt>
                <c:pt idx="3955">
                  <c:v>0.86518518518518517</c:v>
                </c:pt>
                <c:pt idx="3956">
                  <c:v>0.86542824074074076</c:v>
                </c:pt>
                <c:pt idx="3957">
                  <c:v>0.86567129629629624</c:v>
                </c:pt>
                <c:pt idx="3958">
                  <c:v>0.86591435185185184</c:v>
                </c:pt>
                <c:pt idx="3959">
                  <c:v>0.86616898148148147</c:v>
                </c:pt>
                <c:pt idx="3960">
                  <c:v>0.86641203703703706</c:v>
                </c:pt>
                <c:pt idx="3961">
                  <c:v>0.86665509259259255</c:v>
                </c:pt>
                <c:pt idx="3962">
                  <c:v>0.86689814814814825</c:v>
                </c:pt>
                <c:pt idx="3963">
                  <c:v>0.86714120370370373</c:v>
                </c:pt>
                <c:pt idx="3964">
                  <c:v>0.86739583333333325</c:v>
                </c:pt>
                <c:pt idx="3965">
                  <c:v>0.86763888888888896</c:v>
                </c:pt>
                <c:pt idx="3966">
                  <c:v>0.86788194444444444</c:v>
                </c:pt>
                <c:pt idx="3967">
                  <c:v>0.86812500000000004</c:v>
                </c:pt>
                <c:pt idx="3968">
                  <c:v>0.86836805555555552</c:v>
                </c:pt>
                <c:pt idx="3969">
                  <c:v>0.86862268518518526</c:v>
                </c:pt>
                <c:pt idx="3970">
                  <c:v>0.86886574074074074</c:v>
                </c:pt>
                <c:pt idx="3971">
                  <c:v>0.86910879629629623</c:v>
                </c:pt>
                <c:pt idx="3972">
                  <c:v>0.86935185185185182</c:v>
                </c:pt>
                <c:pt idx="3973">
                  <c:v>0.8695949074074073</c:v>
                </c:pt>
                <c:pt idx="3974">
                  <c:v>0.86984953703703705</c:v>
                </c:pt>
                <c:pt idx="3975">
                  <c:v>0.87009259259259253</c:v>
                </c:pt>
                <c:pt idx="3976">
                  <c:v>0.87033564814814823</c:v>
                </c:pt>
                <c:pt idx="3977">
                  <c:v>0.87057870370370372</c:v>
                </c:pt>
                <c:pt idx="3978">
                  <c:v>0.87082175925925931</c:v>
                </c:pt>
                <c:pt idx="3979">
                  <c:v>0.87106481481481479</c:v>
                </c:pt>
                <c:pt idx="3980">
                  <c:v>0.87131944444444442</c:v>
                </c:pt>
                <c:pt idx="3981">
                  <c:v>0.87156250000000002</c:v>
                </c:pt>
                <c:pt idx="3982">
                  <c:v>0.8718055555555555</c:v>
                </c:pt>
                <c:pt idx="3983">
                  <c:v>0.87204861111111109</c:v>
                </c:pt>
                <c:pt idx="3984">
                  <c:v>0.87229166666666658</c:v>
                </c:pt>
                <c:pt idx="3985">
                  <c:v>0.87254629629629632</c:v>
                </c:pt>
                <c:pt idx="3986">
                  <c:v>0.8727893518518518</c:v>
                </c:pt>
                <c:pt idx="3987">
                  <c:v>0.87303240740740751</c:v>
                </c:pt>
                <c:pt idx="3988">
                  <c:v>0.87327546296296299</c:v>
                </c:pt>
                <c:pt idx="3989">
                  <c:v>0.87351851851851858</c:v>
                </c:pt>
                <c:pt idx="3990">
                  <c:v>0.87377314814814822</c:v>
                </c:pt>
                <c:pt idx="3991">
                  <c:v>0.8740162037037037</c:v>
                </c:pt>
                <c:pt idx="3992">
                  <c:v>0.87425925925925929</c:v>
                </c:pt>
                <c:pt idx="3993">
                  <c:v>0.87450231481481477</c:v>
                </c:pt>
                <c:pt idx="3994">
                  <c:v>0.87474537037037037</c:v>
                </c:pt>
                <c:pt idx="3995">
                  <c:v>0.875</c:v>
                </c:pt>
                <c:pt idx="3996">
                  <c:v>0.87524305555555548</c:v>
                </c:pt>
                <c:pt idx="3997">
                  <c:v>0.87548611111111108</c:v>
                </c:pt>
                <c:pt idx="3998">
                  <c:v>0.87572916666666656</c:v>
                </c:pt>
                <c:pt idx="3999">
                  <c:v>0.87597222222222226</c:v>
                </c:pt>
                <c:pt idx="4000">
                  <c:v>0.87621527777777775</c:v>
                </c:pt>
                <c:pt idx="4001">
                  <c:v>0.87646990740740749</c:v>
                </c:pt>
                <c:pt idx="4002">
                  <c:v>0.87671296296296297</c:v>
                </c:pt>
                <c:pt idx="4003">
                  <c:v>0.87695601851851857</c:v>
                </c:pt>
                <c:pt idx="4004">
                  <c:v>0.87719907407407405</c:v>
                </c:pt>
                <c:pt idx="4005">
                  <c:v>0.87744212962962964</c:v>
                </c:pt>
                <c:pt idx="4006">
                  <c:v>0.87769675925925927</c:v>
                </c:pt>
                <c:pt idx="4007">
                  <c:v>0.87793981481481476</c:v>
                </c:pt>
                <c:pt idx="4008">
                  <c:v>0.87818287037037035</c:v>
                </c:pt>
                <c:pt idx="4009">
                  <c:v>0.87842592592592583</c:v>
                </c:pt>
                <c:pt idx="4010">
                  <c:v>0.87866898148148154</c:v>
                </c:pt>
                <c:pt idx="4011">
                  <c:v>0.87892361111111106</c:v>
                </c:pt>
                <c:pt idx="4012">
                  <c:v>0.87916666666666676</c:v>
                </c:pt>
                <c:pt idx="4013">
                  <c:v>0.87940972222222225</c:v>
                </c:pt>
                <c:pt idx="4014">
                  <c:v>0.87965277777777784</c:v>
                </c:pt>
                <c:pt idx="4015">
                  <c:v>0.87989583333333332</c:v>
                </c:pt>
                <c:pt idx="4016">
                  <c:v>0.88015046296296295</c:v>
                </c:pt>
                <c:pt idx="4017">
                  <c:v>0.88039351851851855</c:v>
                </c:pt>
                <c:pt idx="4018">
                  <c:v>0.88063657407407403</c:v>
                </c:pt>
                <c:pt idx="4019">
                  <c:v>0.88087962962962962</c:v>
                </c:pt>
                <c:pt idx="4020">
                  <c:v>0.88112268518518511</c:v>
                </c:pt>
                <c:pt idx="4021">
                  <c:v>0.88136574074074081</c:v>
                </c:pt>
                <c:pt idx="4022">
                  <c:v>0.88162037037037033</c:v>
                </c:pt>
                <c:pt idx="4023">
                  <c:v>0.88186342592592604</c:v>
                </c:pt>
                <c:pt idx="4024">
                  <c:v>0.88210648148148152</c:v>
                </c:pt>
                <c:pt idx="4025">
                  <c:v>0.882349537037037</c:v>
                </c:pt>
                <c:pt idx="4026">
                  <c:v>0.8825925925925926</c:v>
                </c:pt>
                <c:pt idx="4027">
                  <c:v>0.88284722222222223</c:v>
                </c:pt>
                <c:pt idx="4028">
                  <c:v>0.88309027777777782</c:v>
                </c:pt>
                <c:pt idx="4029">
                  <c:v>0.8833333333333333</c:v>
                </c:pt>
                <c:pt idx="4030">
                  <c:v>0.8835763888888889</c:v>
                </c:pt>
                <c:pt idx="4031">
                  <c:v>0.88381944444444438</c:v>
                </c:pt>
                <c:pt idx="4032">
                  <c:v>0.88407407407407401</c:v>
                </c:pt>
                <c:pt idx="4033">
                  <c:v>0.88431712962962961</c:v>
                </c:pt>
                <c:pt idx="4034">
                  <c:v>0.88456018518518509</c:v>
                </c:pt>
                <c:pt idx="4035">
                  <c:v>0.88480324074074079</c:v>
                </c:pt>
                <c:pt idx="4036">
                  <c:v>0.88504629629629628</c:v>
                </c:pt>
                <c:pt idx="4037">
                  <c:v>0.88528935185185187</c:v>
                </c:pt>
                <c:pt idx="4038">
                  <c:v>0.8855439814814815</c:v>
                </c:pt>
                <c:pt idx="4039">
                  <c:v>0.88578703703703709</c:v>
                </c:pt>
                <c:pt idx="4040">
                  <c:v>0.88603009259259258</c:v>
                </c:pt>
                <c:pt idx="4041">
                  <c:v>0.88627314814814817</c:v>
                </c:pt>
                <c:pt idx="4042">
                  <c:v>0.88651620370370365</c:v>
                </c:pt>
                <c:pt idx="4043">
                  <c:v>0.88677083333333329</c:v>
                </c:pt>
                <c:pt idx="4044">
                  <c:v>0.88701388888888888</c:v>
                </c:pt>
                <c:pt idx="4045">
                  <c:v>0.88725694444444436</c:v>
                </c:pt>
                <c:pt idx="4046">
                  <c:v>0.88750000000000007</c:v>
                </c:pt>
                <c:pt idx="4047">
                  <c:v>0.88774305555555555</c:v>
                </c:pt>
                <c:pt idx="4048">
                  <c:v>0.88799768518518529</c:v>
                </c:pt>
                <c:pt idx="4049">
                  <c:v>0.88824074074074078</c:v>
                </c:pt>
                <c:pt idx="4050">
                  <c:v>0.88848379629629637</c:v>
                </c:pt>
                <c:pt idx="4051">
                  <c:v>0.88872685185185185</c:v>
                </c:pt>
                <c:pt idx="4052">
                  <c:v>0.88896990740740733</c:v>
                </c:pt>
                <c:pt idx="4053">
                  <c:v>0.88922453703703708</c:v>
                </c:pt>
                <c:pt idx="4054">
                  <c:v>0.88946759259259256</c:v>
                </c:pt>
                <c:pt idx="4055">
                  <c:v>0.88971064814814815</c:v>
                </c:pt>
                <c:pt idx="4056">
                  <c:v>0.88995370370370364</c:v>
                </c:pt>
                <c:pt idx="4057">
                  <c:v>0.89019675925925934</c:v>
                </c:pt>
                <c:pt idx="4058">
                  <c:v>0.89043981481481482</c:v>
                </c:pt>
                <c:pt idx="4059">
                  <c:v>0.89069444444444434</c:v>
                </c:pt>
                <c:pt idx="4060">
                  <c:v>0.89093750000000005</c:v>
                </c:pt>
                <c:pt idx="4061">
                  <c:v>0.89118055555555553</c:v>
                </c:pt>
                <c:pt idx="4062">
                  <c:v>0.89142361111111112</c:v>
                </c:pt>
                <c:pt idx="4063">
                  <c:v>0.89166666666666661</c:v>
                </c:pt>
                <c:pt idx="4064">
                  <c:v>0.89192129629629635</c:v>
                </c:pt>
                <c:pt idx="4065">
                  <c:v>0.89216435185185183</c:v>
                </c:pt>
                <c:pt idx="4066">
                  <c:v>0.89240740740740743</c:v>
                </c:pt>
                <c:pt idx="4067">
                  <c:v>0.89265046296296291</c:v>
                </c:pt>
                <c:pt idx="4068">
                  <c:v>0.89289351851851861</c:v>
                </c:pt>
                <c:pt idx="4069">
                  <c:v>0.89314814814814814</c:v>
                </c:pt>
                <c:pt idx="4070">
                  <c:v>0.89339120370370362</c:v>
                </c:pt>
                <c:pt idx="4071">
                  <c:v>0.89363425925925932</c:v>
                </c:pt>
                <c:pt idx="4072">
                  <c:v>0.89387731481481481</c:v>
                </c:pt>
                <c:pt idx="4073">
                  <c:v>0.8941203703703704</c:v>
                </c:pt>
                <c:pt idx="4074">
                  <c:v>0.89436342592592588</c:v>
                </c:pt>
                <c:pt idx="4075">
                  <c:v>0.89461805555555562</c:v>
                </c:pt>
                <c:pt idx="4076">
                  <c:v>0.89486111111111111</c:v>
                </c:pt>
                <c:pt idx="4077">
                  <c:v>0.8951041666666667</c:v>
                </c:pt>
                <c:pt idx="4078">
                  <c:v>0.89534722222222218</c:v>
                </c:pt>
                <c:pt idx="4079">
                  <c:v>0.89559027777777767</c:v>
                </c:pt>
                <c:pt idx="4080">
                  <c:v>0.89584490740740741</c:v>
                </c:pt>
                <c:pt idx="4081">
                  <c:v>0.89608796296296289</c:v>
                </c:pt>
                <c:pt idx="4082">
                  <c:v>0.8963310185185186</c:v>
                </c:pt>
                <c:pt idx="4083">
                  <c:v>0.89657407407407408</c:v>
                </c:pt>
                <c:pt idx="4084">
                  <c:v>0.89681712962962967</c:v>
                </c:pt>
                <c:pt idx="4085">
                  <c:v>0.8970717592592593</c:v>
                </c:pt>
                <c:pt idx="4086">
                  <c:v>0.89731481481481479</c:v>
                </c:pt>
                <c:pt idx="4087">
                  <c:v>0.89755787037037038</c:v>
                </c:pt>
                <c:pt idx="4088">
                  <c:v>0.89780092592592586</c:v>
                </c:pt>
                <c:pt idx="4089">
                  <c:v>0.89804398148148146</c:v>
                </c:pt>
                <c:pt idx="4090">
                  <c:v>0.89829861111111109</c:v>
                </c:pt>
                <c:pt idx="4091">
                  <c:v>0.89854166666666668</c:v>
                </c:pt>
                <c:pt idx="4092">
                  <c:v>0.89878472222222217</c:v>
                </c:pt>
                <c:pt idx="4093">
                  <c:v>0.89902777777777787</c:v>
                </c:pt>
                <c:pt idx="4094">
                  <c:v>0.89927083333333335</c:v>
                </c:pt>
                <c:pt idx="4095">
                  <c:v>0.89951388888888895</c:v>
                </c:pt>
                <c:pt idx="4096">
                  <c:v>0.89976851851851858</c:v>
                </c:pt>
                <c:pt idx="4097">
                  <c:v>0.90001157407407406</c:v>
                </c:pt>
                <c:pt idx="4098">
                  <c:v>0.90025462962962965</c:v>
                </c:pt>
                <c:pt idx="4099">
                  <c:v>0.90049768518518514</c:v>
                </c:pt>
                <c:pt idx="4100">
                  <c:v>0.90074074074074073</c:v>
                </c:pt>
                <c:pt idx="4101">
                  <c:v>0.90099537037037036</c:v>
                </c:pt>
                <c:pt idx="4102">
                  <c:v>0.90123842592592596</c:v>
                </c:pt>
                <c:pt idx="4103">
                  <c:v>0.90148148148148144</c:v>
                </c:pt>
                <c:pt idx="4104">
                  <c:v>0.90172453703703714</c:v>
                </c:pt>
                <c:pt idx="4105">
                  <c:v>0.90196759259259263</c:v>
                </c:pt>
                <c:pt idx="4106">
                  <c:v>0.90222222222222215</c:v>
                </c:pt>
                <c:pt idx="4107">
                  <c:v>0.90246527777777785</c:v>
                </c:pt>
                <c:pt idx="4108">
                  <c:v>0.90270833333333333</c:v>
                </c:pt>
                <c:pt idx="4109">
                  <c:v>0.90295138888888893</c:v>
                </c:pt>
                <c:pt idx="4110">
                  <c:v>0.90319444444444441</c:v>
                </c:pt>
                <c:pt idx="4111">
                  <c:v>0.9034375</c:v>
                </c:pt>
                <c:pt idx="4112">
                  <c:v>0.90369212962962964</c:v>
                </c:pt>
                <c:pt idx="4113">
                  <c:v>0.90393518518518512</c:v>
                </c:pt>
                <c:pt idx="4114">
                  <c:v>0.90417824074074071</c:v>
                </c:pt>
                <c:pt idx="4115">
                  <c:v>0.9044212962962962</c:v>
                </c:pt>
                <c:pt idx="4116">
                  <c:v>0.9046643518518519</c:v>
                </c:pt>
                <c:pt idx="4117">
                  <c:v>0.90491898148148142</c:v>
                </c:pt>
                <c:pt idx="4118">
                  <c:v>0.90516203703703713</c:v>
                </c:pt>
                <c:pt idx="4119">
                  <c:v>0.90540509259259261</c:v>
                </c:pt>
                <c:pt idx="4120">
                  <c:v>0.9056481481481482</c:v>
                </c:pt>
                <c:pt idx="4121">
                  <c:v>0.90589120370370368</c:v>
                </c:pt>
                <c:pt idx="4122">
                  <c:v>0.90614583333333332</c:v>
                </c:pt>
                <c:pt idx="4123">
                  <c:v>0.90638888888888891</c:v>
                </c:pt>
                <c:pt idx="4124">
                  <c:v>0.90663194444444439</c:v>
                </c:pt>
                <c:pt idx="4125">
                  <c:v>0.90687499999999999</c:v>
                </c:pt>
                <c:pt idx="4126">
                  <c:v>0.90711805555555547</c:v>
                </c:pt>
                <c:pt idx="4127">
                  <c:v>0.90737268518518521</c:v>
                </c:pt>
                <c:pt idx="4128">
                  <c:v>0.9076157407407407</c:v>
                </c:pt>
                <c:pt idx="4129">
                  <c:v>0.9078587962962964</c:v>
                </c:pt>
                <c:pt idx="4130">
                  <c:v>0.90810185185185188</c:v>
                </c:pt>
                <c:pt idx="4131">
                  <c:v>0.90834490740740748</c:v>
                </c:pt>
                <c:pt idx="4132">
                  <c:v>0.90858796296296296</c:v>
                </c:pt>
                <c:pt idx="4133">
                  <c:v>0.90884259259259259</c:v>
                </c:pt>
                <c:pt idx="4134">
                  <c:v>0.90908564814814818</c:v>
                </c:pt>
                <c:pt idx="4135">
                  <c:v>0.90932870370370367</c:v>
                </c:pt>
                <c:pt idx="4136">
                  <c:v>0.90957175925925926</c:v>
                </c:pt>
                <c:pt idx="4137">
                  <c:v>0.90981481481481474</c:v>
                </c:pt>
                <c:pt idx="4138">
                  <c:v>0.91006944444444438</c:v>
                </c:pt>
                <c:pt idx="4139">
                  <c:v>0.91031249999999997</c:v>
                </c:pt>
                <c:pt idx="4140">
                  <c:v>0.91055555555555545</c:v>
                </c:pt>
                <c:pt idx="4141">
                  <c:v>0.91079861111111116</c:v>
                </c:pt>
                <c:pt idx="4142">
                  <c:v>0.91104166666666664</c:v>
                </c:pt>
                <c:pt idx="4143">
                  <c:v>0.91129629629629638</c:v>
                </c:pt>
                <c:pt idx="4144">
                  <c:v>0.91153935185185186</c:v>
                </c:pt>
                <c:pt idx="4145">
                  <c:v>0.91178240740740746</c:v>
                </c:pt>
                <c:pt idx="4146">
                  <c:v>0.91202546296296294</c:v>
                </c:pt>
                <c:pt idx="4147">
                  <c:v>0.91226851851851853</c:v>
                </c:pt>
                <c:pt idx="4148">
                  <c:v>0.91251157407407402</c:v>
                </c:pt>
                <c:pt idx="4149">
                  <c:v>0.91276620370370365</c:v>
                </c:pt>
                <c:pt idx="4150">
                  <c:v>0.91300925925925924</c:v>
                </c:pt>
                <c:pt idx="4151">
                  <c:v>0.91325231481481473</c:v>
                </c:pt>
                <c:pt idx="4152">
                  <c:v>0.91349537037037043</c:v>
                </c:pt>
                <c:pt idx="4153">
                  <c:v>0.91373842592592591</c:v>
                </c:pt>
                <c:pt idx="4154">
                  <c:v>0.91399305555555566</c:v>
                </c:pt>
                <c:pt idx="4155">
                  <c:v>0.91423611111111114</c:v>
                </c:pt>
                <c:pt idx="4156">
                  <c:v>0.91447916666666673</c:v>
                </c:pt>
                <c:pt idx="4157">
                  <c:v>0.91472222222222221</c:v>
                </c:pt>
                <c:pt idx="4158">
                  <c:v>0.91496527777777781</c:v>
                </c:pt>
                <c:pt idx="4159">
                  <c:v>0.91521990740740744</c:v>
                </c:pt>
                <c:pt idx="4160">
                  <c:v>0.91546296296296292</c:v>
                </c:pt>
                <c:pt idx="4161">
                  <c:v>0.91570601851851852</c:v>
                </c:pt>
                <c:pt idx="4162">
                  <c:v>0.915949074074074</c:v>
                </c:pt>
                <c:pt idx="4163">
                  <c:v>0.9161921296296297</c:v>
                </c:pt>
                <c:pt idx="4164">
                  <c:v>0.91644675925925922</c:v>
                </c:pt>
                <c:pt idx="4165">
                  <c:v>0.91668981481481471</c:v>
                </c:pt>
                <c:pt idx="4166">
                  <c:v>0.91693287037037041</c:v>
                </c:pt>
                <c:pt idx="4167">
                  <c:v>0.91717592592592589</c:v>
                </c:pt>
                <c:pt idx="4168">
                  <c:v>0.91741898148148149</c:v>
                </c:pt>
                <c:pt idx="4169">
                  <c:v>0.91767361111111112</c:v>
                </c:pt>
                <c:pt idx="4170">
                  <c:v>0.91791666666666671</c:v>
                </c:pt>
                <c:pt idx="4171">
                  <c:v>0.9181597222222222</c:v>
                </c:pt>
                <c:pt idx="4172">
                  <c:v>0.91840277777777779</c:v>
                </c:pt>
                <c:pt idx="4173">
                  <c:v>0.91864583333333327</c:v>
                </c:pt>
                <c:pt idx="4174">
                  <c:v>0.91888888888888898</c:v>
                </c:pt>
                <c:pt idx="4175">
                  <c:v>0.9191435185185185</c:v>
                </c:pt>
                <c:pt idx="4176">
                  <c:v>0.91938657407407398</c:v>
                </c:pt>
                <c:pt idx="4177">
                  <c:v>0.91962962962962969</c:v>
                </c:pt>
                <c:pt idx="4178">
                  <c:v>0.91987268518518517</c:v>
                </c:pt>
                <c:pt idx="4179">
                  <c:v>0.92011574074074076</c:v>
                </c:pt>
                <c:pt idx="4180">
                  <c:v>0.92037037037037039</c:v>
                </c:pt>
                <c:pt idx="4181">
                  <c:v>0.92061342592592599</c:v>
                </c:pt>
                <c:pt idx="4182">
                  <c:v>0.92085648148148147</c:v>
                </c:pt>
                <c:pt idx="4183">
                  <c:v>0.92109953703703706</c:v>
                </c:pt>
                <c:pt idx="4184">
                  <c:v>0.92134259259259255</c:v>
                </c:pt>
                <c:pt idx="4185">
                  <c:v>0.92159722222222218</c:v>
                </c:pt>
                <c:pt idx="4186">
                  <c:v>0.92184027777777777</c:v>
                </c:pt>
                <c:pt idx="4187">
                  <c:v>0.92208333333333325</c:v>
                </c:pt>
                <c:pt idx="4188">
                  <c:v>0.92232638888888896</c:v>
                </c:pt>
                <c:pt idx="4189">
                  <c:v>0.92256944444444444</c:v>
                </c:pt>
                <c:pt idx="4190">
                  <c:v>0.92281250000000004</c:v>
                </c:pt>
                <c:pt idx="4191">
                  <c:v>0.92306712962962967</c:v>
                </c:pt>
                <c:pt idx="4192">
                  <c:v>0.92331018518518515</c:v>
                </c:pt>
                <c:pt idx="4193">
                  <c:v>0.92355324074074074</c:v>
                </c:pt>
                <c:pt idx="4194">
                  <c:v>0.92379629629629623</c:v>
                </c:pt>
                <c:pt idx="4195">
                  <c:v>0.92403935185185182</c:v>
                </c:pt>
                <c:pt idx="4196">
                  <c:v>0.92429398148148145</c:v>
                </c:pt>
                <c:pt idx="4197">
                  <c:v>0.92453703703703705</c:v>
                </c:pt>
                <c:pt idx="4198">
                  <c:v>0.92478009259259253</c:v>
                </c:pt>
                <c:pt idx="4199">
                  <c:v>0.92502314814814823</c:v>
                </c:pt>
                <c:pt idx="4200">
                  <c:v>0.92526620370370372</c:v>
                </c:pt>
                <c:pt idx="4201">
                  <c:v>0.92552083333333324</c:v>
                </c:pt>
                <c:pt idx="4202">
                  <c:v>0.92576388888888894</c:v>
                </c:pt>
                <c:pt idx="4203">
                  <c:v>0.92600694444444442</c:v>
                </c:pt>
                <c:pt idx="4204">
                  <c:v>0.92625000000000002</c:v>
                </c:pt>
                <c:pt idx="4205">
                  <c:v>0.9264930555555555</c:v>
                </c:pt>
                <c:pt idx="4206">
                  <c:v>0.92674768518518524</c:v>
                </c:pt>
                <c:pt idx="4207">
                  <c:v>0.92699074074074073</c:v>
                </c:pt>
                <c:pt idx="4208">
                  <c:v>0.92723379629629632</c:v>
                </c:pt>
                <c:pt idx="4209">
                  <c:v>0.9274768518518518</c:v>
                </c:pt>
                <c:pt idx="4210">
                  <c:v>0.92771990740740751</c:v>
                </c:pt>
                <c:pt idx="4211">
                  <c:v>0.92796296296296299</c:v>
                </c:pt>
                <c:pt idx="4212">
                  <c:v>0.92821759259259251</c:v>
                </c:pt>
                <c:pt idx="4213">
                  <c:v>0.92846064814814822</c:v>
                </c:pt>
                <c:pt idx="4214">
                  <c:v>0.9287037037037037</c:v>
                </c:pt>
                <c:pt idx="4215">
                  <c:v>0.92894675925925929</c:v>
                </c:pt>
                <c:pt idx="4216">
                  <c:v>0.92918981481481477</c:v>
                </c:pt>
                <c:pt idx="4217">
                  <c:v>0.92944444444444441</c:v>
                </c:pt>
                <c:pt idx="4218">
                  <c:v>0.9296875</c:v>
                </c:pt>
                <c:pt idx="4219">
                  <c:v>0.92993055555555559</c:v>
                </c:pt>
                <c:pt idx="4220">
                  <c:v>0.93017361111111108</c:v>
                </c:pt>
                <c:pt idx="4221">
                  <c:v>0.93041666666666656</c:v>
                </c:pt>
                <c:pt idx="4222">
                  <c:v>0.9306712962962963</c:v>
                </c:pt>
                <c:pt idx="4223">
                  <c:v>0.93091435185185178</c:v>
                </c:pt>
                <c:pt idx="4224">
                  <c:v>0.93115740740740749</c:v>
                </c:pt>
                <c:pt idx="4225">
                  <c:v>0.93140046296296297</c:v>
                </c:pt>
                <c:pt idx="4226">
                  <c:v>0.93164351851851857</c:v>
                </c:pt>
                <c:pt idx="4227">
                  <c:v>0.93188657407407405</c:v>
                </c:pt>
                <c:pt idx="4228">
                  <c:v>0.93214120370370368</c:v>
                </c:pt>
                <c:pt idx="4229">
                  <c:v>0.93238425925925927</c:v>
                </c:pt>
                <c:pt idx="4230">
                  <c:v>0.93262731481481476</c:v>
                </c:pt>
                <c:pt idx="4231">
                  <c:v>0.93287037037037035</c:v>
                </c:pt>
                <c:pt idx="4232">
                  <c:v>0.93311342592592583</c:v>
                </c:pt>
                <c:pt idx="4233">
                  <c:v>0.93336805555555558</c:v>
                </c:pt>
                <c:pt idx="4234">
                  <c:v>0.93361111111111106</c:v>
                </c:pt>
                <c:pt idx="4235">
                  <c:v>0.93385416666666676</c:v>
                </c:pt>
                <c:pt idx="4236">
                  <c:v>0.93409722222222225</c:v>
                </c:pt>
                <c:pt idx="4237">
                  <c:v>0.93434027777777784</c:v>
                </c:pt>
                <c:pt idx="4238">
                  <c:v>0.93459490740740747</c:v>
                </c:pt>
                <c:pt idx="4239">
                  <c:v>0.93483796296296295</c:v>
                </c:pt>
                <c:pt idx="4240">
                  <c:v>0.93508101851851855</c:v>
                </c:pt>
                <c:pt idx="4241">
                  <c:v>0.93532407407407403</c:v>
                </c:pt>
                <c:pt idx="4242">
                  <c:v>0.93556712962962962</c:v>
                </c:pt>
                <c:pt idx="4243">
                  <c:v>0.93582175925925926</c:v>
                </c:pt>
                <c:pt idx="4244">
                  <c:v>0.93606481481481485</c:v>
                </c:pt>
                <c:pt idx="4245">
                  <c:v>0.93630787037037033</c:v>
                </c:pt>
                <c:pt idx="4246">
                  <c:v>0.93655092592592604</c:v>
                </c:pt>
                <c:pt idx="4247">
                  <c:v>0.93679398148148152</c:v>
                </c:pt>
                <c:pt idx="4248">
                  <c:v>0.937037037037037</c:v>
                </c:pt>
                <c:pt idx="4249">
                  <c:v>0.93729166666666675</c:v>
                </c:pt>
                <c:pt idx="4250">
                  <c:v>0.93753472222222223</c:v>
                </c:pt>
                <c:pt idx="4251">
                  <c:v>0.93777777777777782</c:v>
                </c:pt>
                <c:pt idx="4252">
                  <c:v>0.9380208333333333</c:v>
                </c:pt>
                <c:pt idx="4253">
                  <c:v>0.9382638888888889</c:v>
                </c:pt>
                <c:pt idx="4254">
                  <c:v>0.93851851851851853</c:v>
                </c:pt>
                <c:pt idx="4255">
                  <c:v>0.93876157407407401</c:v>
                </c:pt>
                <c:pt idx="4256">
                  <c:v>0.93900462962962961</c:v>
                </c:pt>
                <c:pt idx="4257">
                  <c:v>0.93924768518518509</c:v>
                </c:pt>
                <c:pt idx="4258">
                  <c:v>0.93949074074074079</c:v>
                </c:pt>
                <c:pt idx="4259">
                  <c:v>0.93974537037037031</c:v>
                </c:pt>
                <c:pt idx="4260">
                  <c:v>0.93998842592592602</c:v>
                </c:pt>
                <c:pt idx="4261">
                  <c:v>0.9402314814814815</c:v>
                </c:pt>
                <c:pt idx="4262">
                  <c:v>0.94047453703703709</c:v>
                </c:pt>
                <c:pt idx="4263">
                  <c:v>0.94071759259259258</c:v>
                </c:pt>
                <c:pt idx="4264">
                  <c:v>0.94096064814814817</c:v>
                </c:pt>
                <c:pt idx="4265">
                  <c:v>0.9412152777777778</c:v>
                </c:pt>
                <c:pt idx="4266">
                  <c:v>0.94145833333333329</c:v>
                </c:pt>
                <c:pt idx="4267">
                  <c:v>0.94170138888888888</c:v>
                </c:pt>
                <c:pt idx="4268">
                  <c:v>0.94194444444444436</c:v>
                </c:pt>
                <c:pt idx="4269">
                  <c:v>0.94218750000000007</c:v>
                </c:pt>
                <c:pt idx="4270">
                  <c:v>0.94244212962962959</c:v>
                </c:pt>
                <c:pt idx="4271">
                  <c:v>0.94268518518518529</c:v>
                </c:pt>
                <c:pt idx="4272">
                  <c:v>0.94292824074074078</c:v>
                </c:pt>
                <c:pt idx="4273">
                  <c:v>0.94317129629629637</c:v>
                </c:pt>
                <c:pt idx="4274">
                  <c:v>0.94341435185185185</c:v>
                </c:pt>
                <c:pt idx="4275">
                  <c:v>0.94366898148148148</c:v>
                </c:pt>
                <c:pt idx="4276">
                  <c:v>0.94391203703703708</c:v>
                </c:pt>
                <c:pt idx="4277">
                  <c:v>0.94415509259259256</c:v>
                </c:pt>
                <c:pt idx="4278">
                  <c:v>0.94439814814814815</c:v>
                </c:pt>
                <c:pt idx="4279">
                  <c:v>0.94464120370370364</c:v>
                </c:pt>
                <c:pt idx="4280">
                  <c:v>0.94489583333333327</c:v>
                </c:pt>
                <c:pt idx="4281">
                  <c:v>0.94513888888888886</c:v>
                </c:pt>
                <c:pt idx="4282">
                  <c:v>0.94538194444444434</c:v>
                </c:pt>
                <c:pt idx="4283">
                  <c:v>0.94562500000000005</c:v>
                </c:pt>
                <c:pt idx="4284">
                  <c:v>0.94586805555555553</c:v>
                </c:pt>
                <c:pt idx="4285">
                  <c:v>0.94611111111111112</c:v>
                </c:pt>
                <c:pt idx="4286">
                  <c:v>0.94636574074074076</c:v>
                </c:pt>
                <c:pt idx="4287">
                  <c:v>0.94660879629629635</c:v>
                </c:pt>
                <c:pt idx="4288">
                  <c:v>0.94685185185185183</c:v>
                </c:pt>
                <c:pt idx="4289">
                  <c:v>0.94709490740740743</c:v>
                </c:pt>
                <c:pt idx="4290">
                  <c:v>0.94733796296296291</c:v>
                </c:pt>
                <c:pt idx="4291">
                  <c:v>0.94759259259259254</c:v>
                </c:pt>
                <c:pt idx="4292">
                  <c:v>0.94783564814814814</c:v>
                </c:pt>
                <c:pt idx="4293">
                  <c:v>0.94807870370370362</c:v>
                </c:pt>
                <c:pt idx="4294">
                  <c:v>0.94832175925925932</c:v>
                </c:pt>
                <c:pt idx="4295">
                  <c:v>0.94856481481481481</c:v>
                </c:pt>
                <c:pt idx="4296">
                  <c:v>0.94881944444444455</c:v>
                </c:pt>
                <c:pt idx="4297">
                  <c:v>0.94906250000000003</c:v>
                </c:pt>
                <c:pt idx="4298">
                  <c:v>0.94930555555555562</c:v>
                </c:pt>
                <c:pt idx="4299">
                  <c:v>0.94954861111111111</c:v>
                </c:pt>
                <c:pt idx="4300">
                  <c:v>0.9497916666666667</c:v>
                </c:pt>
                <c:pt idx="4301">
                  <c:v>0.95003472222222218</c:v>
                </c:pt>
                <c:pt idx="4302">
                  <c:v>0.95028935185185182</c:v>
                </c:pt>
                <c:pt idx="4303">
                  <c:v>0.95053240740740741</c:v>
                </c:pt>
                <c:pt idx="4304">
                  <c:v>0.95077546296296289</c:v>
                </c:pt>
                <c:pt idx="4305">
                  <c:v>0.9510185185185186</c:v>
                </c:pt>
                <c:pt idx="4306">
                  <c:v>0.95126157407407408</c:v>
                </c:pt>
                <c:pt idx="4307">
                  <c:v>0.9515162037037036</c:v>
                </c:pt>
                <c:pt idx="4308">
                  <c:v>0.9517592592592593</c:v>
                </c:pt>
                <c:pt idx="4309">
                  <c:v>0.95200231481481479</c:v>
                </c:pt>
                <c:pt idx="4310">
                  <c:v>0.95224537037037038</c:v>
                </c:pt>
                <c:pt idx="4311">
                  <c:v>0.95248842592592586</c:v>
                </c:pt>
                <c:pt idx="4312">
                  <c:v>0.95274305555555561</c:v>
                </c:pt>
                <c:pt idx="4313">
                  <c:v>0.95298611111111109</c:v>
                </c:pt>
                <c:pt idx="4314">
                  <c:v>0.95322916666666668</c:v>
                </c:pt>
                <c:pt idx="4315">
                  <c:v>0.95347222222222217</c:v>
                </c:pt>
                <c:pt idx="4316">
                  <c:v>0.95371527777777787</c:v>
                </c:pt>
                <c:pt idx="4317">
                  <c:v>0.95396990740740739</c:v>
                </c:pt>
                <c:pt idx="4318">
                  <c:v>0.95421296296296287</c:v>
                </c:pt>
                <c:pt idx="4319">
                  <c:v>0.95445601851851858</c:v>
                </c:pt>
                <c:pt idx="4320">
                  <c:v>0.95469907407407406</c:v>
                </c:pt>
                <c:pt idx="4321">
                  <c:v>0.95494212962962965</c:v>
                </c:pt>
                <c:pt idx="4322">
                  <c:v>0.95518518518518514</c:v>
                </c:pt>
                <c:pt idx="4323">
                  <c:v>0.95543981481481488</c:v>
                </c:pt>
                <c:pt idx="4324">
                  <c:v>0.95568287037037036</c:v>
                </c:pt>
                <c:pt idx="4325">
                  <c:v>0.95592592592592596</c:v>
                </c:pt>
                <c:pt idx="4326">
                  <c:v>0.95616898148148144</c:v>
                </c:pt>
                <c:pt idx="4327">
                  <c:v>0.95641203703703714</c:v>
                </c:pt>
                <c:pt idx="4328">
                  <c:v>0.95666666666666667</c:v>
                </c:pt>
                <c:pt idx="4329">
                  <c:v>0.95690972222222215</c:v>
                </c:pt>
                <c:pt idx="4330">
                  <c:v>0.95715277777777785</c:v>
                </c:pt>
                <c:pt idx="4331">
                  <c:v>0.95739583333333333</c:v>
                </c:pt>
                <c:pt idx="4332">
                  <c:v>0.95763888888888893</c:v>
                </c:pt>
                <c:pt idx="4333">
                  <c:v>0.95789351851851856</c:v>
                </c:pt>
                <c:pt idx="4334">
                  <c:v>0.95813657407407404</c:v>
                </c:pt>
                <c:pt idx="4335">
                  <c:v>0.95837962962962964</c:v>
                </c:pt>
                <c:pt idx="4336">
                  <c:v>0.95862268518518512</c:v>
                </c:pt>
                <c:pt idx="4337">
                  <c:v>0.95886574074074071</c:v>
                </c:pt>
                <c:pt idx="4338">
                  <c:v>0.95912037037037035</c:v>
                </c:pt>
                <c:pt idx="4339">
                  <c:v>0.95936342592592594</c:v>
                </c:pt>
                <c:pt idx="4340">
                  <c:v>0.95960648148148142</c:v>
                </c:pt>
                <c:pt idx="4341">
                  <c:v>0.95984953703703713</c:v>
                </c:pt>
                <c:pt idx="4342">
                  <c:v>0.96009259259259261</c:v>
                </c:pt>
                <c:pt idx="4343">
                  <c:v>0.9603356481481482</c:v>
                </c:pt>
                <c:pt idx="4344">
                  <c:v>0.96059027777777783</c:v>
                </c:pt>
                <c:pt idx="4345">
                  <c:v>0.96083333333333332</c:v>
                </c:pt>
                <c:pt idx="4346">
                  <c:v>0.96107638888888891</c:v>
                </c:pt>
                <c:pt idx="4347">
                  <c:v>0.96131944444444439</c:v>
                </c:pt>
                <c:pt idx="4348">
                  <c:v>0.96156249999999999</c:v>
                </c:pt>
                <c:pt idx="4349">
                  <c:v>0.96181712962962962</c:v>
                </c:pt>
                <c:pt idx="4350">
                  <c:v>0.96206018518518521</c:v>
                </c:pt>
                <c:pt idx="4351">
                  <c:v>0.9623032407407407</c:v>
                </c:pt>
                <c:pt idx="4352">
                  <c:v>0.9625462962962964</c:v>
                </c:pt>
                <c:pt idx="4353">
                  <c:v>0.96278935185185188</c:v>
                </c:pt>
                <c:pt idx="4354">
                  <c:v>0.9630439814814814</c:v>
                </c:pt>
                <c:pt idx="4355">
                  <c:v>0.96328703703703711</c:v>
                </c:pt>
                <c:pt idx="4356">
                  <c:v>0.96353009259259259</c:v>
                </c:pt>
                <c:pt idx="4357">
                  <c:v>0.96377314814814818</c:v>
                </c:pt>
                <c:pt idx="4358">
                  <c:v>0.96401620370370367</c:v>
                </c:pt>
                <c:pt idx="4359">
                  <c:v>0.96425925925925926</c:v>
                </c:pt>
                <c:pt idx="4360">
                  <c:v>0.96451388888888889</c:v>
                </c:pt>
                <c:pt idx="4361">
                  <c:v>0.96475694444444438</c:v>
                </c:pt>
                <c:pt idx="4362">
                  <c:v>0.96499999999999997</c:v>
                </c:pt>
                <c:pt idx="4363">
                  <c:v>0.96524305555555545</c:v>
                </c:pt>
                <c:pt idx="4364">
                  <c:v>0.96548611111111116</c:v>
                </c:pt>
                <c:pt idx="4365">
                  <c:v>0.96574074074074068</c:v>
                </c:pt>
                <c:pt idx="4366">
                  <c:v>0.96598379629629638</c:v>
                </c:pt>
                <c:pt idx="4367">
                  <c:v>0.96622685185185186</c:v>
                </c:pt>
                <c:pt idx="4368">
                  <c:v>0.96646990740740746</c:v>
                </c:pt>
                <c:pt idx="4369">
                  <c:v>0.96671296296296294</c:v>
                </c:pt>
                <c:pt idx="4370">
                  <c:v>0.96696759259259257</c:v>
                </c:pt>
                <c:pt idx="4371">
                  <c:v>0.96721064814814817</c:v>
                </c:pt>
                <c:pt idx="4372">
                  <c:v>0.96745370370370365</c:v>
                </c:pt>
                <c:pt idx="4373">
                  <c:v>0.96769675925925924</c:v>
                </c:pt>
                <c:pt idx="4374">
                  <c:v>0.96793981481481473</c:v>
                </c:pt>
                <c:pt idx="4375">
                  <c:v>0.96819444444444447</c:v>
                </c:pt>
                <c:pt idx="4376">
                  <c:v>0.96843749999999995</c:v>
                </c:pt>
                <c:pt idx="4377">
                  <c:v>0.96868055555555566</c:v>
                </c:pt>
                <c:pt idx="4378">
                  <c:v>0.96892361111111114</c:v>
                </c:pt>
                <c:pt idx="4379">
                  <c:v>0.96916666666666673</c:v>
                </c:pt>
                <c:pt idx="4380">
                  <c:v>0.96940972222222221</c:v>
                </c:pt>
                <c:pt idx="4381">
                  <c:v>0.96966435185185185</c:v>
                </c:pt>
                <c:pt idx="4382">
                  <c:v>0.96990740740740744</c:v>
                </c:pt>
                <c:pt idx="4383">
                  <c:v>0.97015046296296292</c:v>
                </c:pt>
                <c:pt idx="4384">
                  <c:v>0.97039351851851852</c:v>
                </c:pt>
                <c:pt idx="4385">
                  <c:v>0.970636574074074</c:v>
                </c:pt>
                <c:pt idx="4386">
                  <c:v>0.97089120370370363</c:v>
                </c:pt>
                <c:pt idx="4387">
                  <c:v>0.97113425925925922</c:v>
                </c:pt>
                <c:pt idx="4388">
                  <c:v>0.97137731481481471</c:v>
                </c:pt>
                <c:pt idx="4389">
                  <c:v>0.97162037037037041</c:v>
                </c:pt>
                <c:pt idx="4390">
                  <c:v>0.97186342592592589</c:v>
                </c:pt>
                <c:pt idx="4391">
                  <c:v>0.97211805555555564</c:v>
                </c:pt>
                <c:pt idx="4392">
                  <c:v>0.97236111111111112</c:v>
                </c:pt>
                <c:pt idx="4393">
                  <c:v>0.97260416666666671</c:v>
                </c:pt>
                <c:pt idx="4394">
                  <c:v>0.9728472222222222</c:v>
                </c:pt>
                <c:pt idx="4395">
                  <c:v>0.97309027777777779</c:v>
                </c:pt>
                <c:pt idx="4396">
                  <c:v>0.97333333333333327</c:v>
                </c:pt>
                <c:pt idx="4397">
                  <c:v>0.97358796296296291</c:v>
                </c:pt>
                <c:pt idx="4398">
                  <c:v>0.9738310185185185</c:v>
                </c:pt>
                <c:pt idx="4399">
                  <c:v>0.97407407407407398</c:v>
                </c:pt>
                <c:pt idx="4400">
                  <c:v>0.97431712962962969</c:v>
                </c:pt>
                <c:pt idx="4401">
                  <c:v>0.97456018518518517</c:v>
                </c:pt>
                <c:pt idx="4402">
                  <c:v>0.97481481481481491</c:v>
                </c:pt>
                <c:pt idx="4403">
                  <c:v>0.97505787037037039</c:v>
                </c:pt>
                <c:pt idx="4404">
                  <c:v>0.97530092592592599</c:v>
                </c:pt>
                <c:pt idx="4405">
                  <c:v>0.97554398148148147</c:v>
                </c:pt>
                <c:pt idx="4406">
                  <c:v>0.97578703703703706</c:v>
                </c:pt>
                <c:pt idx="4407">
                  <c:v>0.9760416666666667</c:v>
                </c:pt>
                <c:pt idx="4408">
                  <c:v>0.97628472222222218</c:v>
                </c:pt>
                <c:pt idx="4409">
                  <c:v>0.97652777777777777</c:v>
                </c:pt>
                <c:pt idx="4410">
                  <c:v>0.97677083333333325</c:v>
                </c:pt>
                <c:pt idx="4411">
                  <c:v>0.97701388888888896</c:v>
                </c:pt>
                <c:pt idx="4412">
                  <c:v>0.97726851851851848</c:v>
                </c:pt>
                <c:pt idx="4413">
                  <c:v>0.97751157407407396</c:v>
                </c:pt>
                <c:pt idx="4414">
                  <c:v>0.97775462962962967</c:v>
                </c:pt>
                <c:pt idx="4415">
                  <c:v>0.97799768518518515</c:v>
                </c:pt>
                <c:pt idx="4416">
                  <c:v>0.97824074074074074</c:v>
                </c:pt>
                <c:pt idx="4417">
                  <c:v>0.97848379629629623</c:v>
                </c:pt>
                <c:pt idx="4418">
                  <c:v>0.97873842592592597</c:v>
                </c:pt>
                <c:pt idx="4419">
                  <c:v>0.97898148148148145</c:v>
                </c:pt>
                <c:pt idx="4420">
                  <c:v>0.97922453703703705</c:v>
                </c:pt>
                <c:pt idx="4421">
                  <c:v>0.97946759259259253</c:v>
                </c:pt>
                <c:pt idx="4422">
                  <c:v>0.97971064814814823</c:v>
                </c:pt>
                <c:pt idx="4423">
                  <c:v>0.97996527777777775</c:v>
                </c:pt>
                <c:pt idx="4424">
                  <c:v>0.98020833333333324</c:v>
                </c:pt>
                <c:pt idx="4425">
                  <c:v>0.98045138888888894</c:v>
                </c:pt>
                <c:pt idx="4426">
                  <c:v>0.98069444444444442</c:v>
                </c:pt>
                <c:pt idx="4427">
                  <c:v>0.98093750000000002</c:v>
                </c:pt>
                <c:pt idx="4428">
                  <c:v>0.98119212962962965</c:v>
                </c:pt>
                <c:pt idx="4429">
                  <c:v>0.98143518518518524</c:v>
                </c:pt>
                <c:pt idx="4430">
                  <c:v>0.98167824074074073</c:v>
                </c:pt>
                <c:pt idx="4431">
                  <c:v>0.98192129629629632</c:v>
                </c:pt>
                <c:pt idx="4432">
                  <c:v>0.9821643518518518</c:v>
                </c:pt>
                <c:pt idx="4433">
                  <c:v>0.98240740740740751</c:v>
                </c:pt>
                <c:pt idx="4434">
                  <c:v>0.98266203703703703</c:v>
                </c:pt>
                <c:pt idx="4435">
                  <c:v>0.98290509259259251</c:v>
                </c:pt>
                <c:pt idx="4436">
                  <c:v>0.98314814814814822</c:v>
                </c:pt>
                <c:pt idx="4437">
                  <c:v>0.9833912037037037</c:v>
                </c:pt>
                <c:pt idx="4438">
                  <c:v>0.98363425925925929</c:v>
                </c:pt>
                <c:pt idx="4439">
                  <c:v>0.98388888888888892</c:v>
                </c:pt>
                <c:pt idx="4440">
                  <c:v>0.98413194444444441</c:v>
                </c:pt>
                <c:pt idx="4441">
                  <c:v>0.984375</c:v>
                </c:pt>
                <c:pt idx="4442">
                  <c:v>0.98461805555555559</c:v>
                </c:pt>
                <c:pt idx="4443">
                  <c:v>0.98486111111111108</c:v>
                </c:pt>
                <c:pt idx="4444">
                  <c:v>0.98511574074074071</c:v>
                </c:pt>
                <c:pt idx="4445">
                  <c:v>0.9853587962962963</c:v>
                </c:pt>
                <c:pt idx="4446">
                  <c:v>0.98560185185185178</c:v>
                </c:pt>
                <c:pt idx="4447">
                  <c:v>0.98584490740740749</c:v>
                </c:pt>
                <c:pt idx="4448">
                  <c:v>0.98608796296296297</c:v>
                </c:pt>
                <c:pt idx="4449">
                  <c:v>0.98634259259259249</c:v>
                </c:pt>
                <c:pt idx="4450">
                  <c:v>0.9865856481481482</c:v>
                </c:pt>
                <c:pt idx="4451">
                  <c:v>0.98682870370370368</c:v>
                </c:pt>
                <c:pt idx="4452">
                  <c:v>0.98707175925925927</c:v>
                </c:pt>
                <c:pt idx="4453">
                  <c:v>0.98731481481481476</c:v>
                </c:pt>
                <c:pt idx="4454">
                  <c:v>0.98755787037037035</c:v>
                </c:pt>
                <c:pt idx="4455">
                  <c:v>0.98781249999999998</c:v>
                </c:pt>
                <c:pt idx="4456">
                  <c:v>0.98805555555555558</c:v>
                </c:pt>
                <c:pt idx="4457">
                  <c:v>0.98829861111111106</c:v>
                </c:pt>
                <c:pt idx="4458">
                  <c:v>0.98854166666666676</c:v>
                </c:pt>
                <c:pt idx="4459">
                  <c:v>0.98878472222222225</c:v>
                </c:pt>
                <c:pt idx="4460">
                  <c:v>0.98903935185185177</c:v>
                </c:pt>
                <c:pt idx="4461">
                  <c:v>0.98928240740740747</c:v>
                </c:pt>
                <c:pt idx="4462">
                  <c:v>0.98952546296296295</c:v>
                </c:pt>
                <c:pt idx="4463">
                  <c:v>0.98976851851851855</c:v>
                </c:pt>
                <c:pt idx="4464">
                  <c:v>0.99001157407407403</c:v>
                </c:pt>
                <c:pt idx="4465">
                  <c:v>0.99026620370370377</c:v>
                </c:pt>
                <c:pt idx="4466">
                  <c:v>0.99050925925925926</c:v>
                </c:pt>
                <c:pt idx="4467">
                  <c:v>0.99075231481481474</c:v>
                </c:pt>
                <c:pt idx="4468">
                  <c:v>0.99099537037037033</c:v>
                </c:pt>
                <c:pt idx="4469">
                  <c:v>0.99123842592592604</c:v>
                </c:pt>
                <c:pt idx="4470">
                  <c:v>0.99149305555555556</c:v>
                </c:pt>
                <c:pt idx="4471">
                  <c:v>0.99173611111111104</c:v>
                </c:pt>
                <c:pt idx="4472">
                  <c:v>0.99197916666666675</c:v>
                </c:pt>
                <c:pt idx="4473">
                  <c:v>0.99222222222222223</c:v>
                </c:pt>
                <c:pt idx="4474">
                  <c:v>0.99246527777777782</c:v>
                </c:pt>
                <c:pt idx="4475">
                  <c:v>0.9927083333333333</c:v>
                </c:pt>
                <c:pt idx="4476">
                  <c:v>0.99296296296296294</c:v>
                </c:pt>
                <c:pt idx="4477">
                  <c:v>0.99320601851851853</c:v>
                </c:pt>
                <c:pt idx="4478">
                  <c:v>0.99344907407407401</c:v>
                </c:pt>
                <c:pt idx="4479">
                  <c:v>0.99369212962962961</c:v>
                </c:pt>
                <c:pt idx="4480">
                  <c:v>0.99393518518518509</c:v>
                </c:pt>
                <c:pt idx="4481">
                  <c:v>0.99418981481481483</c:v>
                </c:pt>
                <c:pt idx="4482">
                  <c:v>0.99443287037037031</c:v>
                </c:pt>
                <c:pt idx="4483">
                  <c:v>0.99467592592592602</c:v>
                </c:pt>
                <c:pt idx="4484">
                  <c:v>0.9949189814814815</c:v>
                </c:pt>
                <c:pt idx="4485">
                  <c:v>0.99516203703703709</c:v>
                </c:pt>
                <c:pt idx="4486">
                  <c:v>0.99541666666666673</c:v>
                </c:pt>
                <c:pt idx="4487">
                  <c:v>0.99565972222222221</c:v>
                </c:pt>
                <c:pt idx="4488">
                  <c:v>0.9959027777777778</c:v>
                </c:pt>
                <c:pt idx="4489">
                  <c:v>0.99614583333333329</c:v>
                </c:pt>
                <c:pt idx="4490">
                  <c:v>0.99638888888888888</c:v>
                </c:pt>
                <c:pt idx="4491">
                  <c:v>0.99663194444444436</c:v>
                </c:pt>
                <c:pt idx="4492">
                  <c:v>0.99688657407407411</c:v>
                </c:pt>
                <c:pt idx="4493">
                  <c:v>0.99712962962962959</c:v>
                </c:pt>
                <c:pt idx="4494">
                  <c:v>0.99737268518518529</c:v>
                </c:pt>
                <c:pt idx="4495">
                  <c:v>0.99761574074074078</c:v>
                </c:pt>
                <c:pt idx="4496">
                  <c:v>0.99785879629629637</c:v>
                </c:pt>
                <c:pt idx="4497">
                  <c:v>0.998113425925926</c:v>
                </c:pt>
                <c:pt idx="4498">
                  <c:v>0.99835648148148148</c:v>
                </c:pt>
                <c:pt idx="4499">
                  <c:v>0.99859953703703708</c:v>
                </c:pt>
                <c:pt idx="4500">
                  <c:v>0.99884259259259256</c:v>
                </c:pt>
                <c:pt idx="4501">
                  <c:v>0.99908564814814815</c:v>
                </c:pt>
                <c:pt idx="4502">
                  <c:v>0.99934027777777779</c:v>
                </c:pt>
                <c:pt idx="4503">
                  <c:v>0.99958333333333327</c:v>
                </c:pt>
                <c:pt idx="4504">
                  <c:v>0.99982638888888886</c:v>
                </c:pt>
                <c:pt idx="4505">
                  <c:v>6.9444444444444444E-5</c:v>
                </c:pt>
                <c:pt idx="4506">
                  <c:v>3.1250000000000001E-4</c:v>
                </c:pt>
                <c:pt idx="4507">
                  <c:v>5.6712962962962956E-4</c:v>
                </c:pt>
                <c:pt idx="4508">
                  <c:v>8.1018518518518516E-4</c:v>
                </c:pt>
                <c:pt idx="4509">
                  <c:v>1.0532407407407407E-3</c:v>
                </c:pt>
                <c:pt idx="4510">
                  <c:v>1.2962962962962963E-3</c:v>
                </c:pt>
                <c:pt idx="4511">
                  <c:v>1.5393518518518519E-3</c:v>
                </c:pt>
                <c:pt idx="4512">
                  <c:v>1.7939814814814815E-3</c:v>
                </c:pt>
                <c:pt idx="4513">
                  <c:v>2.0370370370370373E-3</c:v>
                </c:pt>
                <c:pt idx="4514">
                  <c:v>2.2800925925925927E-3</c:v>
                </c:pt>
                <c:pt idx="4515">
                  <c:v>2.5231481481481481E-3</c:v>
                </c:pt>
                <c:pt idx="4516">
                  <c:v>2.7662037037037034E-3</c:v>
                </c:pt>
                <c:pt idx="4517">
                  <c:v>3.0092592592592588E-3</c:v>
                </c:pt>
                <c:pt idx="4518">
                  <c:v>3.2638888888888891E-3</c:v>
                </c:pt>
                <c:pt idx="4519">
                  <c:v>3.5069444444444445E-3</c:v>
                </c:pt>
                <c:pt idx="4520">
                  <c:v>3.7500000000000003E-3</c:v>
                </c:pt>
                <c:pt idx="4521">
                  <c:v>3.9930555555555561E-3</c:v>
                </c:pt>
                <c:pt idx="4522">
                  <c:v>4.2361111111111106E-3</c:v>
                </c:pt>
                <c:pt idx="4523">
                  <c:v>4.4907407407407405E-3</c:v>
                </c:pt>
                <c:pt idx="4524">
                  <c:v>4.7337962962962958E-3</c:v>
                </c:pt>
                <c:pt idx="4525">
                  <c:v>4.9768518518518521E-3</c:v>
                </c:pt>
                <c:pt idx="4526">
                  <c:v>5.2199074074074066E-3</c:v>
                </c:pt>
                <c:pt idx="4527">
                  <c:v>5.4629629629629637E-3</c:v>
                </c:pt>
                <c:pt idx="4528">
                  <c:v>5.7175925925925927E-3</c:v>
                </c:pt>
                <c:pt idx="4529">
                  <c:v>5.9606481481481489E-3</c:v>
                </c:pt>
                <c:pt idx="4530">
                  <c:v>6.2037037037037043E-3</c:v>
                </c:pt>
                <c:pt idx="4531">
                  <c:v>6.4467592592592597E-3</c:v>
                </c:pt>
                <c:pt idx="4532">
                  <c:v>6.6898148148148142E-3</c:v>
                </c:pt>
                <c:pt idx="4533">
                  <c:v>6.9444444444444441E-3</c:v>
                </c:pt>
                <c:pt idx="4534">
                  <c:v>7.1874999999999994E-3</c:v>
                </c:pt>
                <c:pt idx="4535">
                  <c:v>7.4305555555555548E-3</c:v>
                </c:pt>
                <c:pt idx="4536">
                  <c:v>7.6736111111111111E-3</c:v>
                </c:pt>
                <c:pt idx="4537">
                  <c:v>7.9166666666666673E-3</c:v>
                </c:pt>
                <c:pt idx="4538">
                  <c:v>8.1597222222222227E-3</c:v>
                </c:pt>
                <c:pt idx="4539">
                  <c:v>8.4143518518518517E-3</c:v>
                </c:pt>
                <c:pt idx="4540">
                  <c:v>8.6574074074074071E-3</c:v>
                </c:pt>
                <c:pt idx="4541">
                  <c:v>8.9004629629629625E-3</c:v>
                </c:pt>
                <c:pt idx="4542">
                  <c:v>9.1435185185185178E-3</c:v>
                </c:pt>
                <c:pt idx="4543">
                  <c:v>9.386574074074075E-3</c:v>
                </c:pt>
                <c:pt idx="4544">
                  <c:v>9.6412037037037039E-3</c:v>
                </c:pt>
                <c:pt idx="4545">
                  <c:v>9.8842592592592576E-3</c:v>
                </c:pt>
                <c:pt idx="4546">
                  <c:v>1.0127314814814815E-2</c:v>
                </c:pt>
                <c:pt idx="4547">
                  <c:v>1.037037037037037E-2</c:v>
                </c:pt>
                <c:pt idx="4548">
                  <c:v>1.0613425925925927E-2</c:v>
                </c:pt>
                <c:pt idx="4549">
                  <c:v>1.0868055555555556E-2</c:v>
                </c:pt>
                <c:pt idx="4550">
                  <c:v>1.1111111111111112E-2</c:v>
                </c:pt>
                <c:pt idx="4551">
                  <c:v>1.1354166666666667E-2</c:v>
                </c:pt>
                <c:pt idx="4552">
                  <c:v>1.1597222222222222E-2</c:v>
                </c:pt>
                <c:pt idx="4553">
                  <c:v>1.1840277777777778E-2</c:v>
                </c:pt>
                <c:pt idx="4554">
                  <c:v>1.2083333333333333E-2</c:v>
                </c:pt>
                <c:pt idx="4555">
                  <c:v>1.2337962962962962E-2</c:v>
                </c:pt>
                <c:pt idx="4556">
                  <c:v>1.2581018518518519E-2</c:v>
                </c:pt>
                <c:pt idx="4557">
                  <c:v>1.2824074074074073E-2</c:v>
                </c:pt>
                <c:pt idx="4558">
                  <c:v>1.306712962962963E-2</c:v>
                </c:pt>
                <c:pt idx="4559">
                  <c:v>1.3310185185185187E-2</c:v>
                </c:pt>
                <c:pt idx="4560">
                  <c:v>1.3564814814814816E-2</c:v>
                </c:pt>
                <c:pt idx="4561">
                  <c:v>1.3807870370370371E-2</c:v>
                </c:pt>
                <c:pt idx="4562">
                  <c:v>1.4050925925925927E-2</c:v>
                </c:pt>
                <c:pt idx="4563">
                  <c:v>1.4293981481481482E-2</c:v>
                </c:pt>
                <c:pt idx="4564">
                  <c:v>1.4537037037037038E-2</c:v>
                </c:pt>
                <c:pt idx="4565">
                  <c:v>1.4791666666666668E-2</c:v>
                </c:pt>
                <c:pt idx="4566">
                  <c:v>1.503472222222222E-2</c:v>
                </c:pt>
                <c:pt idx="4567">
                  <c:v>1.5277777777777777E-2</c:v>
                </c:pt>
                <c:pt idx="4568">
                  <c:v>1.5520833333333333E-2</c:v>
                </c:pt>
                <c:pt idx="4569">
                  <c:v>1.5763888888888886E-2</c:v>
                </c:pt>
                <c:pt idx="4570">
                  <c:v>1.6018518518518519E-2</c:v>
                </c:pt>
                <c:pt idx="4571">
                  <c:v>1.6261574074074074E-2</c:v>
                </c:pt>
                <c:pt idx="4572">
                  <c:v>1.650462962962963E-2</c:v>
                </c:pt>
                <c:pt idx="4573">
                  <c:v>1.6747685185185185E-2</c:v>
                </c:pt>
                <c:pt idx="4574">
                  <c:v>1.699074074074074E-2</c:v>
                </c:pt>
                <c:pt idx="4575">
                  <c:v>1.7233796296296296E-2</c:v>
                </c:pt>
                <c:pt idx="4576">
                  <c:v>1.7488425925925925E-2</c:v>
                </c:pt>
                <c:pt idx="4577">
                  <c:v>1.7731481481481483E-2</c:v>
                </c:pt>
                <c:pt idx="4578">
                  <c:v>1.7974537037037035E-2</c:v>
                </c:pt>
                <c:pt idx="4579">
                  <c:v>1.8217592592592594E-2</c:v>
                </c:pt>
                <c:pt idx="4580">
                  <c:v>1.8460648148148146E-2</c:v>
                </c:pt>
                <c:pt idx="4581">
                  <c:v>1.8715277777777779E-2</c:v>
                </c:pt>
                <c:pt idx="4582">
                  <c:v>1.8958333333333334E-2</c:v>
                </c:pt>
                <c:pt idx="4583">
                  <c:v>1.9201388888888889E-2</c:v>
                </c:pt>
                <c:pt idx="4584">
                  <c:v>1.9444444444444445E-2</c:v>
                </c:pt>
                <c:pt idx="4585">
                  <c:v>1.96875E-2</c:v>
                </c:pt>
                <c:pt idx="4586">
                  <c:v>1.9942129629629629E-2</c:v>
                </c:pt>
                <c:pt idx="4587">
                  <c:v>2.0185185185185184E-2</c:v>
                </c:pt>
                <c:pt idx="4588">
                  <c:v>2.0428240740740743E-2</c:v>
                </c:pt>
                <c:pt idx="4589">
                  <c:v>2.0671296296296295E-2</c:v>
                </c:pt>
                <c:pt idx="4590">
                  <c:v>2.0914351851851851E-2</c:v>
                </c:pt>
                <c:pt idx="4591">
                  <c:v>2.1168981481481483E-2</c:v>
                </c:pt>
                <c:pt idx="4592">
                  <c:v>2.1412037037037035E-2</c:v>
                </c:pt>
                <c:pt idx="4593">
                  <c:v>2.165509259259259E-2</c:v>
                </c:pt>
                <c:pt idx="4594">
                  <c:v>2.1898148148148149E-2</c:v>
                </c:pt>
                <c:pt idx="4595">
                  <c:v>2.2141203703703705E-2</c:v>
                </c:pt>
                <c:pt idx="4596">
                  <c:v>2.238425925925926E-2</c:v>
                </c:pt>
                <c:pt idx="4597">
                  <c:v>2.2638888888888889E-2</c:v>
                </c:pt>
                <c:pt idx="4598">
                  <c:v>2.2881944444444444E-2</c:v>
                </c:pt>
                <c:pt idx="4599">
                  <c:v>2.3124999999999996E-2</c:v>
                </c:pt>
                <c:pt idx="4600">
                  <c:v>2.3368055555555555E-2</c:v>
                </c:pt>
                <c:pt idx="4601">
                  <c:v>2.361111111111111E-2</c:v>
                </c:pt>
                <c:pt idx="4602">
                  <c:v>2.3865740740740743E-2</c:v>
                </c:pt>
                <c:pt idx="4603">
                  <c:v>2.4108796296296298E-2</c:v>
                </c:pt>
                <c:pt idx="4604">
                  <c:v>2.4351851851851857E-2</c:v>
                </c:pt>
                <c:pt idx="4605">
                  <c:v>2.4594907407407409E-2</c:v>
                </c:pt>
                <c:pt idx="4606">
                  <c:v>2.4837962962962964E-2</c:v>
                </c:pt>
                <c:pt idx="4607">
                  <c:v>2.5092592592592593E-2</c:v>
                </c:pt>
                <c:pt idx="4608">
                  <c:v>2.5335648148148149E-2</c:v>
                </c:pt>
                <c:pt idx="4609">
                  <c:v>2.5578703703703704E-2</c:v>
                </c:pt>
                <c:pt idx="4610">
                  <c:v>2.5821759259259256E-2</c:v>
                </c:pt>
                <c:pt idx="4611">
                  <c:v>2.6064814814814815E-2</c:v>
                </c:pt>
                <c:pt idx="4612">
                  <c:v>2.631944444444444E-2</c:v>
                </c:pt>
                <c:pt idx="4613">
                  <c:v>2.6562499999999999E-2</c:v>
                </c:pt>
                <c:pt idx="4614">
                  <c:v>2.6805555555555555E-2</c:v>
                </c:pt>
                <c:pt idx="4615">
                  <c:v>2.704861111111111E-2</c:v>
                </c:pt>
                <c:pt idx="4616">
                  <c:v>2.7291666666666662E-2</c:v>
                </c:pt>
                <c:pt idx="4617">
                  <c:v>2.7534722222222221E-2</c:v>
                </c:pt>
                <c:pt idx="4618">
                  <c:v>2.7789351851851853E-2</c:v>
                </c:pt>
                <c:pt idx="4619">
                  <c:v>2.8032407407407409E-2</c:v>
                </c:pt>
                <c:pt idx="4620">
                  <c:v>2.8275462962962964E-2</c:v>
                </c:pt>
                <c:pt idx="4621">
                  <c:v>2.8518518518518523E-2</c:v>
                </c:pt>
                <c:pt idx="4622">
                  <c:v>2.8761574074074075E-2</c:v>
                </c:pt>
                <c:pt idx="4623">
                  <c:v>2.90162037037037E-2</c:v>
                </c:pt>
                <c:pt idx="4624">
                  <c:v>2.9259259259259259E-2</c:v>
                </c:pt>
                <c:pt idx="4625">
                  <c:v>2.9502314814814815E-2</c:v>
                </c:pt>
                <c:pt idx="4626">
                  <c:v>2.974537037037037E-2</c:v>
                </c:pt>
                <c:pt idx="4627">
                  <c:v>2.9988425925925922E-2</c:v>
                </c:pt>
                <c:pt idx="4628">
                  <c:v>3.0243055555555554E-2</c:v>
                </c:pt>
                <c:pt idx="4629">
                  <c:v>3.0486111111111113E-2</c:v>
                </c:pt>
                <c:pt idx="4630">
                  <c:v>3.0729166666666669E-2</c:v>
                </c:pt>
                <c:pt idx="4631">
                  <c:v>3.0972222222222224E-2</c:v>
                </c:pt>
                <c:pt idx="4632">
                  <c:v>3.1215277777777783E-2</c:v>
                </c:pt>
                <c:pt idx="4633">
                  <c:v>3.1469907407407412E-2</c:v>
                </c:pt>
                <c:pt idx="4634">
                  <c:v>3.1712962962962964E-2</c:v>
                </c:pt>
                <c:pt idx="4635">
                  <c:v>3.1956018518518516E-2</c:v>
                </c:pt>
                <c:pt idx="4636">
                  <c:v>3.2199074074074074E-2</c:v>
                </c:pt>
                <c:pt idx="4637">
                  <c:v>3.2442129629629633E-2</c:v>
                </c:pt>
                <c:pt idx="4638">
                  <c:v>3.2685185185185185E-2</c:v>
                </c:pt>
                <c:pt idx="4639">
                  <c:v>3.2939814814814811E-2</c:v>
                </c:pt>
                <c:pt idx="4640">
                  <c:v>3.318287037037037E-2</c:v>
                </c:pt>
                <c:pt idx="4641">
                  <c:v>3.3425925925925921E-2</c:v>
                </c:pt>
                <c:pt idx="4642">
                  <c:v>3.366898148148148E-2</c:v>
                </c:pt>
                <c:pt idx="4643">
                  <c:v>3.3912037037037039E-2</c:v>
                </c:pt>
                <c:pt idx="4644">
                  <c:v>3.4166666666666672E-2</c:v>
                </c:pt>
                <c:pt idx="4645">
                  <c:v>3.4409722222222223E-2</c:v>
                </c:pt>
                <c:pt idx="4646">
                  <c:v>3.4652777777777775E-2</c:v>
                </c:pt>
                <c:pt idx="4647">
                  <c:v>3.4895833333333334E-2</c:v>
                </c:pt>
                <c:pt idx="4648">
                  <c:v>3.5138888888888893E-2</c:v>
                </c:pt>
                <c:pt idx="4649">
                  <c:v>3.5393518518518519E-2</c:v>
                </c:pt>
                <c:pt idx="4650">
                  <c:v>3.5636574074074077E-2</c:v>
                </c:pt>
                <c:pt idx="4651">
                  <c:v>3.5879629629629629E-2</c:v>
                </c:pt>
                <c:pt idx="4652">
                  <c:v>3.6122685185185181E-2</c:v>
                </c:pt>
                <c:pt idx="4653">
                  <c:v>3.636574074074074E-2</c:v>
                </c:pt>
                <c:pt idx="4654">
                  <c:v>3.6620370370370373E-2</c:v>
                </c:pt>
                <c:pt idx="4655">
                  <c:v>3.6863425925925931E-2</c:v>
                </c:pt>
                <c:pt idx="4656">
                  <c:v>3.7106481481481483E-2</c:v>
                </c:pt>
                <c:pt idx="4657">
                  <c:v>3.7349537037037035E-2</c:v>
                </c:pt>
                <c:pt idx="4658">
                  <c:v>3.7592592592592594E-2</c:v>
                </c:pt>
                <c:pt idx="4659">
                  <c:v>3.784722222222222E-2</c:v>
                </c:pt>
                <c:pt idx="4660">
                  <c:v>3.8090277777777778E-2</c:v>
                </c:pt>
                <c:pt idx="4661">
                  <c:v>3.8333333333333337E-2</c:v>
                </c:pt>
                <c:pt idx="4662">
                  <c:v>3.8576388888888889E-2</c:v>
                </c:pt>
                <c:pt idx="4663">
                  <c:v>3.8819444444444441E-2</c:v>
                </c:pt>
                <c:pt idx="4664">
                  <c:v>3.90625E-2</c:v>
                </c:pt>
                <c:pt idx="4665">
                  <c:v>3.9317129629629625E-2</c:v>
                </c:pt>
                <c:pt idx="4666">
                  <c:v>3.9560185185185184E-2</c:v>
                </c:pt>
                <c:pt idx="4667">
                  <c:v>3.9803240740740743E-2</c:v>
                </c:pt>
                <c:pt idx="4668">
                  <c:v>4.0046296296296295E-2</c:v>
                </c:pt>
                <c:pt idx="4669">
                  <c:v>4.0289351851851847E-2</c:v>
                </c:pt>
                <c:pt idx="4670">
                  <c:v>4.0543981481481479E-2</c:v>
                </c:pt>
                <c:pt idx="4671">
                  <c:v>4.0787037037037038E-2</c:v>
                </c:pt>
                <c:pt idx="4672">
                  <c:v>4.1030092592592597E-2</c:v>
                </c:pt>
                <c:pt idx="4673">
                  <c:v>4.1273148148148149E-2</c:v>
                </c:pt>
                <c:pt idx="4674">
                  <c:v>4.1516203703703701E-2</c:v>
                </c:pt>
                <c:pt idx="4675">
                  <c:v>4.1770833333333333E-2</c:v>
                </c:pt>
                <c:pt idx="4676">
                  <c:v>4.2013888888888885E-2</c:v>
                </c:pt>
                <c:pt idx="4677">
                  <c:v>4.2256944444444444E-2</c:v>
                </c:pt>
                <c:pt idx="4678">
                  <c:v>4.2500000000000003E-2</c:v>
                </c:pt>
                <c:pt idx="4679">
                  <c:v>4.2743055555555555E-2</c:v>
                </c:pt>
                <c:pt idx="4680">
                  <c:v>4.2986111111111114E-2</c:v>
                </c:pt>
                <c:pt idx="4681">
                  <c:v>4.3240740740740739E-2</c:v>
                </c:pt>
                <c:pt idx="4682">
                  <c:v>4.3483796296296291E-2</c:v>
                </c:pt>
                <c:pt idx="4683">
                  <c:v>4.372685185185185E-2</c:v>
                </c:pt>
                <c:pt idx="4684">
                  <c:v>4.3969907407407409E-2</c:v>
                </c:pt>
                <c:pt idx="4685">
                  <c:v>4.4212962962962961E-2</c:v>
                </c:pt>
                <c:pt idx="4686">
                  <c:v>4.4467592592592593E-2</c:v>
                </c:pt>
                <c:pt idx="4687">
                  <c:v>4.4710648148148152E-2</c:v>
                </c:pt>
                <c:pt idx="4688">
                  <c:v>4.4953703703703697E-2</c:v>
                </c:pt>
                <c:pt idx="4689">
                  <c:v>4.5196759259259256E-2</c:v>
                </c:pt>
                <c:pt idx="4690">
                  <c:v>4.5439814814814815E-2</c:v>
                </c:pt>
                <c:pt idx="4691">
                  <c:v>4.5694444444444447E-2</c:v>
                </c:pt>
                <c:pt idx="4692">
                  <c:v>4.5937499999999999E-2</c:v>
                </c:pt>
                <c:pt idx="4693">
                  <c:v>4.6180555555555558E-2</c:v>
                </c:pt>
                <c:pt idx="4694">
                  <c:v>4.6423611111111117E-2</c:v>
                </c:pt>
                <c:pt idx="4695">
                  <c:v>4.6666666666666669E-2</c:v>
                </c:pt>
                <c:pt idx="4696">
                  <c:v>4.6921296296296294E-2</c:v>
                </c:pt>
                <c:pt idx="4697">
                  <c:v>4.7164351851851853E-2</c:v>
                </c:pt>
                <c:pt idx="4698">
                  <c:v>4.7407407407407405E-2</c:v>
                </c:pt>
                <c:pt idx="4699">
                  <c:v>4.7650462962962964E-2</c:v>
                </c:pt>
                <c:pt idx="4700">
                  <c:v>4.7893518518518523E-2</c:v>
                </c:pt>
                <c:pt idx="4701">
                  <c:v>4.8136574074074075E-2</c:v>
                </c:pt>
                <c:pt idx="4702">
                  <c:v>4.83912037037037E-2</c:v>
                </c:pt>
                <c:pt idx="4703">
                  <c:v>4.8634259259259259E-2</c:v>
                </c:pt>
                <c:pt idx="4704">
                  <c:v>4.8877314814814811E-2</c:v>
                </c:pt>
                <c:pt idx="4705">
                  <c:v>4.912037037037037E-2</c:v>
                </c:pt>
                <c:pt idx="4706">
                  <c:v>4.9363425925925929E-2</c:v>
                </c:pt>
                <c:pt idx="4707">
                  <c:v>4.9618055555555561E-2</c:v>
                </c:pt>
                <c:pt idx="4708">
                  <c:v>4.9861111111111113E-2</c:v>
                </c:pt>
                <c:pt idx="4709">
                  <c:v>5.0104166666666672E-2</c:v>
                </c:pt>
                <c:pt idx="4710">
                  <c:v>5.0347222222222217E-2</c:v>
                </c:pt>
                <c:pt idx="4711">
                  <c:v>5.0590277777777776E-2</c:v>
                </c:pt>
                <c:pt idx="4712">
                  <c:v>5.0844907407407408E-2</c:v>
                </c:pt>
                <c:pt idx="4713">
                  <c:v>5.1087962962962967E-2</c:v>
                </c:pt>
                <c:pt idx="4714">
                  <c:v>5.1331018518518519E-2</c:v>
                </c:pt>
                <c:pt idx="4715">
                  <c:v>5.1574074074074078E-2</c:v>
                </c:pt>
                <c:pt idx="4716">
                  <c:v>5.1817129629629623E-2</c:v>
                </c:pt>
                <c:pt idx="4717">
                  <c:v>5.2071759259259255E-2</c:v>
                </c:pt>
                <c:pt idx="4718">
                  <c:v>5.2314814814814814E-2</c:v>
                </c:pt>
                <c:pt idx="4719">
                  <c:v>5.2557870370370373E-2</c:v>
                </c:pt>
                <c:pt idx="4720">
                  <c:v>5.2800925925925925E-2</c:v>
                </c:pt>
                <c:pt idx="4721">
                  <c:v>5.3043981481481484E-2</c:v>
                </c:pt>
                <c:pt idx="4722">
                  <c:v>5.3287037037037042E-2</c:v>
                </c:pt>
                <c:pt idx="4723">
                  <c:v>5.3541666666666675E-2</c:v>
                </c:pt>
                <c:pt idx="4724">
                  <c:v>5.378472222222222E-2</c:v>
                </c:pt>
                <c:pt idx="4725">
                  <c:v>5.4027777777777779E-2</c:v>
                </c:pt>
                <c:pt idx="4726">
                  <c:v>5.4270833333333331E-2</c:v>
                </c:pt>
                <c:pt idx="4727">
                  <c:v>5.451388888888889E-2</c:v>
                </c:pt>
                <c:pt idx="4728">
                  <c:v>5.4768518518518522E-2</c:v>
                </c:pt>
                <c:pt idx="4729">
                  <c:v>5.5011574074074067E-2</c:v>
                </c:pt>
                <c:pt idx="4730">
                  <c:v>5.5254629629629626E-2</c:v>
                </c:pt>
                <c:pt idx="4731">
                  <c:v>5.5497685185185185E-2</c:v>
                </c:pt>
                <c:pt idx="4732">
                  <c:v>5.5740740740740737E-2</c:v>
                </c:pt>
                <c:pt idx="4733">
                  <c:v>5.5995370370370369E-2</c:v>
                </c:pt>
                <c:pt idx="4734">
                  <c:v>5.6238425925925928E-2</c:v>
                </c:pt>
                <c:pt idx="4735">
                  <c:v>5.6481481481481487E-2</c:v>
                </c:pt>
                <c:pt idx="4736">
                  <c:v>5.6724537037037039E-2</c:v>
                </c:pt>
                <c:pt idx="4737">
                  <c:v>5.6967592592592597E-2</c:v>
                </c:pt>
                <c:pt idx="4738">
                  <c:v>5.7222222222222223E-2</c:v>
                </c:pt>
                <c:pt idx="4739">
                  <c:v>5.7465277777777775E-2</c:v>
                </c:pt>
                <c:pt idx="4740">
                  <c:v>5.7708333333333334E-2</c:v>
                </c:pt>
                <c:pt idx="4741">
                  <c:v>5.7951388888888893E-2</c:v>
                </c:pt>
                <c:pt idx="4742">
                  <c:v>5.8194444444444444E-2</c:v>
                </c:pt>
                <c:pt idx="4743">
                  <c:v>5.8437499999999996E-2</c:v>
                </c:pt>
                <c:pt idx="4744">
                  <c:v>5.8692129629629629E-2</c:v>
                </c:pt>
                <c:pt idx="4745">
                  <c:v>5.8935185185185181E-2</c:v>
                </c:pt>
                <c:pt idx="4746">
                  <c:v>5.917824074074074E-2</c:v>
                </c:pt>
                <c:pt idx="4747">
                  <c:v>5.9421296296296298E-2</c:v>
                </c:pt>
                <c:pt idx="4748">
                  <c:v>5.966435185185185E-2</c:v>
                </c:pt>
                <c:pt idx="4749">
                  <c:v>5.9918981481481483E-2</c:v>
                </c:pt>
                <c:pt idx="4750">
                  <c:v>6.0162037037037042E-2</c:v>
                </c:pt>
                <c:pt idx="4751">
                  <c:v>6.04050925925926E-2</c:v>
                </c:pt>
                <c:pt idx="4752">
                  <c:v>6.0648148148148145E-2</c:v>
                </c:pt>
                <c:pt idx="4753">
                  <c:v>6.0891203703703704E-2</c:v>
                </c:pt>
                <c:pt idx="4754">
                  <c:v>6.1145833333333337E-2</c:v>
                </c:pt>
                <c:pt idx="4755">
                  <c:v>6.1388888888888889E-2</c:v>
                </c:pt>
                <c:pt idx="4756">
                  <c:v>6.1631944444444448E-2</c:v>
                </c:pt>
                <c:pt idx="4757">
                  <c:v>6.1875000000000006E-2</c:v>
                </c:pt>
                <c:pt idx="4758">
                  <c:v>6.2118055555555551E-2</c:v>
                </c:pt>
                <c:pt idx="4759">
                  <c:v>6.2372685185185184E-2</c:v>
                </c:pt>
                <c:pt idx="4760">
                  <c:v>6.2615740740740736E-2</c:v>
                </c:pt>
                <c:pt idx="4761">
                  <c:v>6.2858796296296301E-2</c:v>
                </c:pt>
                <c:pt idx="4762">
                  <c:v>6.3101851851851853E-2</c:v>
                </c:pt>
                <c:pt idx="4763">
                  <c:v>6.3344907407407405E-2</c:v>
                </c:pt>
                <c:pt idx="4764">
                  <c:v>6.3587962962962971E-2</c:v>
                </c:pt>
                <c:pt idx="4765">
                  <c:v>6.3842592592592604E-2</c:v>
                </c:pt>
                <c:pt idx="4766">
                  <c:v>6.4085648148148142E-2</c:v>
                </c:pt>
                <c:pt idx="4767">
                  <c:v>6.4328703703703707E-2</c:v>
                </c:pt>
                <c:pt idx="4768">
                  <c:v>6.4571759259259259E-2</c:v>
                </c:pt>
                <c:pt idx="4769">
                  <c:v>6.4814814814814811E-2</c:v>
                </c:pt>
                <c:pt idx="4770">
                  <c:v>6.5069444444444444E-2</c:v>
                </c:pt>
                <c:pt idx="4771">
                  <c:v>6.5312499999999996E-2</c:v>
                </c:pt>
                <c:pt idx="4772">
                  <c:v>6.5555555555555547E-2</c:v>
                </c:pt>
                <c:pt idx="4773">
                  <c:v>6.5798611111111113E-2</c:v>
                </c:pt>
                <c:pt idx="4774">
                  <c:v>6.6041666666666665E-2</c:v>
                </c:pt>
                <c:pt idx="4775">
                  <c:v>6.6296296296296298E-2</c:v>
                </c:pt>
                <c:pt idx="4776">
                  <c:v>6.653935185185185E-2</c:v>
                </c:pt>
                <c:pt idx="4777">
                  <c:v>6.6782407407407415E-2</c:v>
                </c:pt>
                <c:pt idx="4778">
                  <c:v>6.7025462962962967E-2</c:v>
                </c:pt>
                <c:pt idx="4779">
                  <c:v>6.7268518518518519E-2</c:v>
                </c:pt>
                <c:pt idx="4780">
                  <c:v>6.7523148148148152E-2</c:v>
                </c:pt>
                <c:pt idx="4781">
                  <c:v>6.7766203703703703E-2</c:v>
                </c:pt>
                <c:pt idx="4782">
                  <c:v>6.8009259259259255E-2</c:v>
                </c:pt>
                <c:pt idx="4783">
                  <c:v>6.8252314814814807E-2</c:v>
                </c:pt>
                <c:pt idx="4784">
                  <c:v>6.8495370370370359E-2</c:v>
                </c:pt>
                <c:pt idx="4785">
                  <c:v>6.8738425925925925E-2</c:v>
                </c:pt>
                <c:pt idx="4786">
                  <c:v>6.8993055555555557E-2</c:v>
                </c:pt>
                <c:pt idx="4787">
                  <c:v>6.9236111111111109E-2</c:v>
                </c:pt>
                <c:pt idx="4788">
                  <c:v>6.9479166666666661E-2</c:v>
                </c:pt>
                <c:pt idx="4789">
                  <c:v>6.9722222222222227E-2</c:v>
                </c:pt>
                <c:pt idx="4790">
                  <c:v>6.9965277777777779E-2</c:v>
                </c:pt>
                <c:pt idx="4791">
                  <c:v>7.0219907407407411E-2</c:v>
                </c:pt>
                <c:pt idx="4792">
                  <c:v>7.0462962962962963E-2</c:v>
                </c:pt>
                <c:pt idx="4793">
                  <c:v>7.0706018518518529E-2</c:v>
                </c:pt>
                <c:pt idx="4794">
                  <c:v>7.0949074074074067E-2</c:v>
                </c:pt>
                <c:pt idx="4795">
                  <c:v>7.1192129629629633E-2</c:v>
                </c:pt>
                <c:pt idx="4796">
                  <c:v>7.1446759259259265E-2</c:v>
                </c:pt>
                <c:pt idx="4797">
                  <c:v>7.1689814814814817E-2</c:v>
                </c:pt>
                <c:pt idx="4798">
                  <c:v>7.1932870370370369E-2</c:v>
                </c:pt>
                <c:pt idx="4799">
                  <c:v>7.2175925925925921E-2</c:v>
                </c:pt>
                <c:pt idx="4800">
                  <c:v>7.2418981481481473E-2</c:v>
                </c:pt>
                <c:pt idx="4801">
                  <c:v>7.2662037037037039E-2</c:v>
                </c:pt>
                <c:pt idx="4802">
                  <c:v>7.2916666666666671E-2</c:v>
                </c:pt>
                <c:pt idx="4803">
                  <c:v>7.3159722222222223E-2</c:v>
                </c:pt>
                <c:pt idx="4804">
                  <c:v>7.3402777777777775E-2</c:v>
                </c:pt>
                <c:pt idx="4805">
                  <c:v>7.3645833333333341E-2</c:v>
                </c:pt>
                <c:pt idx="4806">
                  <c:v>7.3888888888888893E-2</c:v>
                </c:pt>
                <c:pt idx="4807">
                  <c:v>7.4143518518518511E-2</c:v>
                </c:pt>
                <c:pt idx="4808">
                  <c:v>7.4386574074074077E-2</c:v>
                </c:pt>
                <c:pt idx="4809">
                  <c:v>7.4629629629629629E-2</c:v>
                </c:pt>
                <c:pt idx="4810">
                  <c:v>7.4872685185185181E-2</c:v>
                </c:pt>
                <c:pt idx="4811">
                  <c:v>7.5115740740740733E-2</c:v>
                </c:pt>
                <c:pt idx="4812">
                  <c:v>7.5370370370370365E-2</c:v>
                </c:pt>
                <c:pt idx="4813">
                  <c:v>7.5613425925925917E-2</c:v>
                </c:pt>
                <c:pt idx="4814">
                  <c:v>7.5856481481481483E-2</c:v>
                </c:pt>
                <c:pt idx="4815">
                  <c:v>7.6099537037037035E-2</c:v>
                </c:pt>
                <c:pt idx="4816">
                  <c:v>7.6342592592592587E-2</c:v>
                </c:pt>
                <c:pt idx="4817">
                  <c:v>7.6597222222222219E-2</c:v>
                </c:pt>
                <c:pt idx="4818">
                  <c:v>7.6840277777777785E-2</c:v>
                </c:pt>
                <c:pt idx="4819">
                  <c:v>7.7083333333333337E-2</c:v>
                </c:pt>
                <c:pt idx="4820">
                  <c:v>7.7326388888888889E-2</c:v>
                </c:pt>
                <c:pt idx="4821">
                  <c:v>7.7569444444444455E-2</c:v>
                </c:pt>
                <c:pt idx="4822">
                  <c:v>7.7812499999999993E-2</c:v>
                </c:pt>
                <c:pt idx="4823">
                  <c:v>7.8067129629629625E-2</c:v>
                </c:pt>
                <c:pt idx="4824">
                  <c:v>7.8310185185185191E-2</c:v>
                </c:pt>
                <c:pt idx="4825">
                  <c:v>7.8553240740740743E-2</c:v>
                </c:pt>
                <c:pt idx="4826">
                  <c:v>7.8796296296296295E-2</c:v>
                </c:pt>
                <c:pt idx="4827">
                  <c:v>7.9039351851851861E-2</c:v>
                </c:pt>
                <c:pt idx="4828">
                  <c:v>7.9293981481481479E-2</c:v>
                </c:pt>
                <c:pt idx="4829">
                  <c:v>7.9537037037037031E-2</c:v>
                </c:pt>
                <c:pt idx="4830">
                  <c:v>7.9780092592592597E-2</c:v>
                </c:pt>
                <c:pt idx="4831">
                  <c:v>8.0023148148148149E-2</c:v>
                </c:pt>
                <c:pt idx="4832">
                  <c:v>8.0266203703703701E-2</c:v>
                </c:pt>
                <c:pt idx="4833">
                  <c:v>8.0520833333333333E-2</c:v>
                </c:pt>
                <c:pt idx="4834">
                  <c:v>8.0763888888888885E-2</c:v>
                </c:pt>
                <c:pt idx="4835">
                  <c:v>8.1006944444444437E-2</c:v>
                </c:pt>
                <c:pt idx="4836">
                  <c:v>8.1250000000000003E-2</c:v>
                </c:pt>
                <c:pt idx="4837">
                  <c:v>8.1493055555555555E-2</c:v>
                </c:pt>
                <c:pt idx="4838">
                  <c:v>8.1736111111111107E-2</c:v>
                </c:pt>
                <c:pt idx="4839">
                  <c:v>8.1990740740740739E-2</c:v>
                </c:pt>
                <c:pt idx="4840">
                  <c:v>8.2233796296296291E-2</c:v>
                </c:pt>
                <c:pt idx="4841">
                  <c:v>8.2476851851851843E-2</c:v>
                </c:pt>
                <c:pt idx="4842">
                  <c:v>8.2719907407407409E-2</c:v>
                </c:pt>
                <c:pt idx="4843">
                  <c:v>8.2962962962962961E-2</c:v>
                </c:pt>
                <c:pt idx="4844">
                  <c:v>8.3217592592592593E-2</c:v>
                </c:pt>
                <c:pt idx="4845">
                  <c:v>8.3460648148148145E-2</c:v>
                </c:pt>
                <c:pt idx="4846">
                  <c:v>8.3703703703703711E-2</c:v>
                </c:pt>
                <c:pt idx="4847">
                  <c:v>8.3946759259259263E-2</c:v>
                </c:pt>
                <c:pt idx="4848">
                  <c:v>8.4189814814814815E-2</c:v>
                </c:pt>
                <c:pt idx="4849">
                  <c:v>8.4444444444444447E-2</c:v>
                </c:pt>
                <c:pt idx="4850">
                  <c:v>8.4687500000000013E-2</c:v>
                </c:pt>
                <c:pt idx="4851">
                  <c:v>8.4930555555555551E-2</c:v>
                </c:pt>
                <c:pt idx="4852">
                  <c:v>8.5173611111111103E-2</c:v>
                </c:pt>
                <c:pt idx="4853">
                  <c:v>8.5416666666666655E-2</c:v>
                </c:pt>
                <c:pt idx="4854">
                  <c:v>8.5671296296296287E-2</c:v>
                </c:pt>
                <c:pt idx="4855">
                  <c:v>8.5914351851851853E-2</c:v>
                </c:pt>
                <c:pt idx="4856">
                  <c:v>8.6157407407407405E-2</c:v>
                </c:pt>
                <c:pt idx="4857">
                  <c:v>8.6400462962962957E-2</c:v>
                </c:pt>
                <c:pt idx="4858">
                  <c:v>8.6643518518518522E-2</c:v>
                </c:pt>
                <c:pt idx="4859">
                  <c:v>8.6886574074074074E-2</c:v>
                </c:pt>
                <c:pt idx="4860">
                  <c:v>8.7141203703703707E-2</c:v>
                </c:pt>
                <c:pt idx="4861">
                  <c:v>8.7384259259259259E-2</c:v>
                </c:pt>
                <c:pt idx="4862">
                  <c:v>8.7627314814814825E-2</c:v>
                </c:pt>
                <c:pt idx="4863">
                  <c:v>8.7870370370370376E-2</c:v>
                </c:pt>
                <c:pt idx="4864">
                  <c:v>8.8113425925925928E-2</c:v>
                </c:pt>
                <c:pt idx="4865">
                  <c:v>8.8368055555555547E-2</c:v>
                </c:pt>
                <c:pt idx="4866">
                  <c:v>8.8611111111111099E-2</c:v>
                </c:pt>
                <c:pt idx="4867">
                  <c:v>8.8854166666666665E-2</c:v>
                </c:pt>
                <c:pt idx="4868">
                  <c:v>8.9097222222222217E-2</c:v>
                </c:pt>
                <c:pt idx="4869">
                  <c:v>8.9340277777777768E-2</c:v>
                </c:pt>
                <c:pt idx="4870">
                  <c:v>8.9594907407407401E-2</c:v>
                </c:pt>
                <c:pt idx="4871">
                  <c:v>8.9837962962962967E-2</c:v>
                </c:pt>
                <c:pt idx="4872">
                  <c:v>9.0081018518518519E-2</c:v>
                </c:pt>
                <c:pt idx="4873">
                  <c:v>9.0324074074074071E-2</c:v>
                </c:pt>
                <c:pt idx="4874">
                  <c:v>9.0567129629629636E-2</c:v>
                </c:pt>
                <c:pt idx="4875">
                  <c:v>9.0810185185185188E-2</c:v>
                </c:pt>
                <c:pt idx="4876">
                  <c:v>9.1064814814814821E-2</c:v>
                </c:pt>
                <c:pt idx="4877">
                  <c:v>9.1307870370370373E-2</c:v>
                </c:pt>
                <c:pt idx="4878">
                  <c:v>9.1550925925925938E-2</c:v>
                </c:pt>
                <c:pt idx="4879">
                  <c:v>9.179398148148149E-2</c:v>
                </c:pt>
                <c:pt idx="4880">
                  <c:v>9.2037037037037028E-2</c:v>
                </c:pt>
                <c:pt idx="4881">
                  <c:v>9.2291666666666661E-2</c:v>
                </c:pt>
                <c:pt idx="4882">
                  <c:v>9.2534722222222213E-2</c:v>
                </c:pt>
                <c:pt idx="4883">
                  <c:v>9.2777777777777778E-2</c:v>
                </c:pt>
                <c:pt idx="4884">
                  <c:v>9.302083333333333E-2</c:v>
                </c:pt>
                <c:pt idx="4885">
                  <c:v>9.3263888888888882E-2</c:v>
                </c:pt>
                <c:pt idx="4886">
                  <c:v>9.3518518518518515E-2</c:v>
                </c:pt>
                <c:pt idx="4887">
                  <c:v>9.3761574074074081E-2</c:v>
                </c:pt>
                <c:pt idx="4888">
                  <c:v>9.4004629629629632E-2</c:v>
                </c:pt>
                <c:pt idx="4889">
                  <c:v>9.4247685185185184E-2</c:v>
                </c:pt>
                <c:pt idx="4890">
                  <c:v>9.449074074074075E-2</c:v>
                </c:pt>
                <c:pt idx="4891">
                  <c:v>9.4745370370370383E-2</c:v>
                </c:pt>
                <c:pt idx="4892">
                  <c:v>9.4988425925925934E-2</c:v>
                </c:pt>
                <c:pt idx="4893">
                  <c:v>9.5231481481481486E-2</c:v>
                </c:pt>
                <c:pt idx="4894">
                  <c:v>9.5474537037037052E-2</c:v>
                </c:pt>
                <c:pt idx="4895">
                  <c:v>9.571759259259259E-2</c:v>
                </c:pt>
                <c:pt idx="4896">
                  <c:v>9.5960648148148142E-2</c:v>
                </c:pt>
                <c:pt idx="4897">
                  <c:v>9.6215277777777775E-2</c:v>
                </c:pt>
                <c:pt idx="4898">
                  <c:v>9.6458333333333326E-2</c:v>
                </c:pt>
                <c:pt idx="4899">
                  <c:v>9.6701388888888892E-2</c:v>
                </c:pt>
                <c:pt idx="4900">
                  <c:v>9.6944444444444444E-2</c:v>
                </c:pt>
                <c:pt idx="4901">
                  <c:v>9.7187499999999996E-2</c:v>
                </c:pt>
                <c:pt idx="4902">
                  <c:v>9.7442129629629629E-2</c:v>
                </c:pt>
                <c:pt idx="4903">
                  <c:v>9.7685185185185194E-2</c:v>
                </c:pt>
                <c:pt idx="4904">
                  <c:v>9.7928240740740746E-2</c:v>
                </c:pt>
                <c:pt idx="4905">
                  <c:v>9.8171296296296298E-2</c:v>
                </c:pt>
                <c:pt idx="4906">
                  <c:v>9.8414351851851836E-2</c:v>
                </c:pt>
                <c:pt idx="4907">
                  <c:v>9.8668981481481469E-2</c:v>
                </c:pt>
                <c:pt idx="4908">
                  <c:v>9.8912037037037034E-2</c:v>
                </c:pt>
                <c:pt idx="4909">
                  <c:v>9.9155092592592586E-2</c:v>
                </c:pt>
                <c:pt idx="4910">
                  <c:v>9.9398148148148138E-2</c:v>
                </c:pt>
                <c:pt idx="4911">
                  <c:v>9.9641203703703704E-2</c:v>
                </c:pt>
                <c:pt idx="4912">
                  <c:v>9.9895833333333336E-2</c:v>
                </c:pt>
                <c:pt idx="4913">
                  <c:v>0.10013888888888889</c:v>
                </c:pt>
                <c:pt idx="4914">
                  <c:v>0.10038194444444444</c:v>
                </c:pt>
                <c:pt idx="4915">
                  <c:v>0.10062500000000001</c:v>
                </c:pt>
                <c:pt idx="4916">
                  <c:v>0.10086805555555556</c:v>
                </c:pt>
                <c:pt idx="4917">
                  <c:v>0.10111111111111111</c:v>
                </c:pt>
                <c:pt idx="4918">
                  <c:v>0.10136574074074074</c:v>
                </c:pt>
                <c:pt idx="4919">
                  <c:v>0.10160879629629631</c:v>
                </c:pt>
                <c:pt idx="4920">
                  <c:v>0.10185185185185186</c:v>
                </c:pt>
                <c:pt idx="4921">
                  <c:v>0.10209490740740741</c:v>
                </c:pt>
                <c:pt idx="4922">
                  <c:v>0.10233796296296298</c:v>
                </c:pt>
                <c:pt idx="4923">
                  <c:v>0.10259259259259258</c:v>
                </c:pt>
                <c:pt idx="4924">
                  <c:v>0.10283564814814815</c:v>
                </c:pt>
                <c:pt idx="4925">
                  <c:v>0.1030787037037037</c:v>
                </c:pt>
                <c:pt idx="4926">
                  <c:v>0.10332175925925925</c:v>
                </c:pt>
                <c:pt idx="4927">
                  <c:v>0.10356481481481482</c:v>
                </c:pt>
                <c:pt idx="4928">
                  <c:v>0.10381944444444445</c:v>
                </c:pt>
                <c:pt idx="4929">
                  <c:v>0.1040625</c:v>
                </c:pt>
                <c:pt idx="4930">
                  <c:v>0.10430555555555555</c:v>
                </c:pt>
                <c:pt idx="4931">
                  <c:v>0.10454861111111112</c:v>
                </c:pt>
                <c:pt idx="4932">
                  <c:v>0.10479166666666667</c:v>
                </c:pt>
                <c:pt idx="4933">
                  <c:v>0.10503472222222222</c:v>
                </c:pt>
                <c:pt idx="4934">
                  <c:v>0.10528935185185184</c:v>
                </c:pt>
                <c:pt idx="4935">
                  <c:v>0.10553240740740739</c:v>
                </c:pt>
                <c:pt idx="4936">
                  <c:v>0.10577546296296296</c:v>
                </c:pt>
                <c:pt idx="4937">
                  <c:v>0.10601851851851851</c:v>
                </c:pt>
                <c:pt idx="4938">
                  <c:v>0.10626157407407406</c:v>
                </c:pt>
                <c:pt idx="4939">
                  <c:v>0.1065162037037037</c:v>
                </c:pt>
                <c:pt idx="4940">
                  <c:v>0.10675925925925926</c:v>
                </c:pt>
                <c:pt idx="4941">
                  <c:v>0.10700231481481481</c:v>
                </c:pt>
                <c:pt idx="4942">
                  <c:v>0.10724537037037037</c:v>
                </c:pt>
                <c:pt idx="4943">
                  <c:v>0.10748842592592593</c:v>
                </c:pt>
                <c:pt idx="4944">
                  <c:v>0.10774305555555556</c:v>
                </c:pt>
                <c:pt idx="4945">
                  <c:v>0.10798611111111112</c:v>
                </c:pt>
                <c:pt idx="4946">
                  <c:v>0.10822916666666667</c:v>
                </c:pt>
                <c:pt idx="4947">
                  <c:v>0.10847222222222223</c:v>
                </c:pt>
                <c:pt idx="4948">
                  <c:v>0.10871527777777779</c:v>
                </c:pt>
                <c:pt idx="4949">
                  <c:v>0.1089699074074074</c:v>
                </c:pt>
                <c:pt idx="4950">
                  <c:v>0.10921296296296296</c:v>
                </c:pt>
                <c:pt idx="4951">
                  <c:v>0.10945601851851851</c:v>
                </c:pt>
                <c:pt idx="4952">
                  <c:v>0.10969907407407407</c:v>
                </c:pt>
                <c:pt idx="4953">
                  <c:v>0.10994212962962963</c:v>
                </c:pt>
                <c:pt idx="4954">
                  <c:v>0.11018518518518518</c:v>
                </c:pt>
                <c:pt idx="4955">
                  <c:v>0.11043981481481481</c:v>
                </c:pt>
                <c:pt idx="4956">
                  <c:v>0.11068287037037038</c:v>
                </c:pt>
                <c:pt idx="4957">
                  <c:v>0.11092592592592593</c:v>
                </c:pt>
                <c:pt idx="4958">
                  <c:v>0.11116898148148148</c:v>
                </c:pt>
                <c:pt idx="4959">
                  <c:v>0.11141203703703705</c:v>
                </c:pt>
                <c:pt idx="4960">
                  <c:v>0.11166666666666665</c:v>
                </c:pt>
                <c:pt idx="4961">
                  <c:v>0.11190972222222222</c:v>
                </c:pt>
                <c:pt idx="4962">
                  <c:v>0.11215277777777777</c:v>
                </c:pt>
                <c:pt idx="4963">
                  <c:v>0.11239583333333332</c:v>
                </c:pt>
                <c:pt idx="4964">
                  <c:v>0.11263888888888889</c:v>
                </c:pt>
                <c:pt idx="4965">
                  <c:v>0.11289351851851852</c:v>
                </c:pt>
                <c:pt idx="4966">
                  <c:v>0.11313657407407407</c:v>
                </c:pt>
                <c:pt idx="4967">
                  <c:v>0.11337962962962962</c:v>
                </c:pt>
                <c:pt idx="4968">
                  <c:v>0.11362268518518519</c:v>
                </c:pt>
                <c:pt idx="4969">
                  <c:v>0.11386574074074074</c:v>
                </c:pt>
                <c:pt idx="4970">
                  <c:v>0.11412037037037037</c:v>
                </c:pt>
                <c:pt idx="4971">
                  <c:v>0.11436342592592592</c:v>
                </c:pt>
                <c:pt idx="4972">
                  <c:v>0.11460648148148149</c:v>
                </c:pt>
                <c:pt idx="4973">
                  <c:v>0.11484953703703704</c:v>
                </c:pt>
                <c:pt idx="4974">
                  <c:v>0.11509259259259259</c:v>
                </c:pt>
                <c:pt idx="4975">
                  <c:v>0.11533564814814816</c:v>
                </c:pt>
                <c:pt idx="4976">
                  <c:v>0.11559027777777779</c:v>
                </c:pt>
                <c:pt idx="4977">
                  <c:v>0.11583333333333333</c:v>
                </c:pt>
                <c:pt idx="4978">
                  <c:v>0.11607638888888888</c:v>
                </c:pt>
                <c:pt idx="4979">
                  <c:v>0.11631944444444443</c:v>
                </c:pt>
                <c:pt idx="4980">
                  <c:v>0.1165625</c:v>
                </c:pt>
                <c:pt idx="4981">
                  <c:v>0.11681712962962963</c:v>
                </c:pt>
                <c:pt idx="4982">
                  <c:v>0.11706018518518518</c:v>
                </c:pt>
                <c:pt idx="4983">
                  <c:v>0.11730324074074074</c:v>
                </c:pt>
                <c:pt idx="4984">
                  <c:v>0.1175462962962963</c:v>
                </c:pt>
                <c:pt idx="4985">
                  <c:v>0.11778935185185185</c:v>
                </c:pt>
                <c:pt idx="4986">
                  <c:v>0.11804398148148149</c:v>
                </c:pt>
                <c:pt idx="4987">
                  <c:v>0.11828703703703704</c:v>
                </c:pt>
                <c:pt idx="4988">
                  <c:v>0.11853009259259258</c:v>
                </c:pt>
                <c:pt idx="4989">
                  <c:v>0.11877314814814814</c:v>
                </c:pt>
                <c:pt idx="4990">
                  <c:v>0.11901620370370369</c:v>
                </c:pt>
                <c:pt idx="4991">
                  <c:v>0.11927083333333333</c:v>
                </c:pt>
                <c:pt idx="4992">
                  <c:v>0.11951388888888888</c:v>
                </c:pt>
                <c:pt idx="4993">
                  <c:v>0.11975694444444444</c:v>
                </c:pt>
                <c:pt idx="4994">
                  <c:v>0.12</c:v>
                </c:pt>
                <c:pt idx="4995">
                  <c:v>0.12024305555555555</c:v>
                </c:pt>
                <c:pt idx="4996">
                  <c:v>0.12048611111111111</c:v>
                </c:pt>
                <c:pt idx="4997">
                  <c:v>0.12074074074074075</c:v>
                </c:pt>
                <c:pt idx="4998">
                  <c:v>0.1209837962962963</c:v>
                </c:pt>
                <c:pt idx="4999">
                  <c:v>0.12122685185185185</c:v>
                </c:pt>
                <c:pt idx="5000">
                  <c:v>0.12146990740740742</c:v>
                </c:pt>
                <c:pt idx="5001">
                  <c:v>0.12171296296296297</c:v>
                </c:pt>
                <c:pt idx="5002">
                  <c:v>0.1219675925925926</c:v>
                </c:pt>
                <c:pt idx="5003">
                  <c:v>0.12221064814814815</c:v>
                </c:pt>
                <c:pt idx="5004">
                  <c:v>0.12245370370370372</c:v>
                </c:pt>
                <c:pt idx="5005">
                  <c:v>0.12269675925925926</c:v>
                </c:pt>
                <c:pt idx="5006">
                  <c:v>0.12293981481481481</c:v>
                </c:pt>
                <c:pt idx="5007">
                  <c:v>0.12319444444444444</c:v>
                </c:pt>
                <c:pt idx="5008">
                  <c:v>0.12343749999999999</c:v>
                </c:pt>
                <c:pt idx="5009">
                  <c:v>0.12368055555555556</c:v>
                </c:pt>
                <c:pt idx="5010">
                  <c:v>0.12392361111111111</c:v>
                </c:pt>
                <c:pt idx="5011">
                  <c:v>0.12416666666666666</c:v>
                </c:pt>
                <c:pt idx="5012">
                  <c:v>0.12440972222222223</c:v>
                </c:pt>
                <c:pt idx="5013">
                  <c:v>0.12466435185185186</c:v>
                </c:pt>
                <c:pt idx="5014">
                  <c:v>0.12490740740740741</c:v>
                </c:pt>
                <c:pt idx="5015">
                  <c:v>0.12515046296296298</c:v>
                </c:pt>
                <c:pt idx="5016">
                  <c:v>0.12539351851851852</c:v>
                </c:pt>
                <c:pt idx="5017">
                  <c:v>0.12563657407407408</c:v>
                </c:pt>
                <c:pt idx="5018">
                  <c:v>0.12589120370370369</c:v>
                </c:pt>
                <c:pt idx="5019">
                  <c:v>0.12613425925925925</c:v>
                </c:pt>
                <c:pt idx="5020">
                  <c:v>0.12637731481481482</c:v>
                </c:pt>
                <c:pt idx="5021">
                  <c:v>0.12662037037037036</c:v>
                </c:pt>
                <c:pt idx="5022">
                  <c:v>0.12686342592592592</c:v>
                </c:pt>
                <c:pt idx="5023">
                  <c:v>0.12711805555555555</c:v>
                </c:pt>
                <c:pt idx="5024">
                  <c:v>0.12736111111111112</c:v>
                </c:pt>
                <c:pt idx="5025">
                  <c:v>0.12760416666666666</c:v>
                </c:pt>
                <c:pt idx="5026">
                  <c:v>0.12784722222222222</c:v>
                </c:pt>
                <c:pt idx="5027">
                  <c:v>0.12809027777777779</c:v>
                </c:pt>
                <c:pt idx="5028">
                  <c:v>0.12833333333333333</c:v>
                </c:pt>
                <c:pt idx="5029">
                  <c:v>0.12858796296296296</c:v>
                </c:pt>
                <c:pt idx="5030">
                  <c:v>0.12883101851851853</c:v>
                </c:pt>
                <c:pt idx="5031">
                  <c:v>0.12907407407407409</c:v>
                </c:pt>
                <c:pt idx="5032">
                  <c:v>0.12931712962962963</c:v>
                </c:pt>
                <c:pt idx="5033">
                  <c:v>0.12956018518518517</c:v>
                </c:pt>
                <c:pt idx="5034">
                  <c:v>0.1298148148148148</c:v>
                </c:pt>
                <c:pt idx="5035">
                  <c:v>0.13005787037037037</c:v>
                </c:pt>
                <c:pt idx="5036">
                  <c:v>0.13030092592592593</c:v>
                </c:pt>
                <c:pt idx="5037">
                  <c:v>0.13054398148148147</c:v>
                </c:pt>
                <c:pt idx="5038">
                  <c:v>0.13078703703703703</c:v>
                </c:pt>
                <c:pt idx="5039">
                  <c:v>0.13104166666666667</c:v>
                </c:pt>
                <c:pt idx="5040">
                  <c:v>0.13128472222222223</c:v>
                </c:pt>
                <c:pt idx="5041">
                  <c:v>0.13152777777777777</c:v>
                </c:pt>
                <c:pt idx="5042">
                  <c:v>0.13177083333333334</c:v>
                </c:pt>
                <c:pt idx="5043">
                  <c:v>0.1320138888888889</c:v>
                </c:pt>
                <c:pt idx="5044">
                  <c:v>0.13226851851851854</c:v>
                </c:pt>
                <c:pt idx="5045">
                  <c:v>0.13251157407407407</c:v>
                </c:pt>
                <c:pt idx="5046">
                  <c:v>0.13275462962962961</c:v>
                </c:pt>
                <c:pt idx="5047">
                  <c:v>0.13299768518518518</c:v>
                </c:pt>
                <c:pt idx="5048">
                  <c:v>0.13324074074074074</c:v>
                </c:pt>
                <c:pt idx="5049">
                  <c:v>0.13348379629629628</c:v>
                </c:pt>
                <c:pt idx="5050">
                  <c:v>0.13373842592592591</c:v>
                </c:pt>
                <c:pt idx="5051">
                  <c:v>0.13398148148148148</c:v>
                </c:pt>
                <c:pt idx="5052">
                  <c:v>0.13422453703703704</c:v>
                </c:pt>
                <c:pt idx="5053">
                  <c:v>0.13446759259259258</c:v>
                </c:pt>
                <c:pt idx="5054">
                  <c:v>0.13471064814814815</c:v>
                </c:pt>
                <c:pt idx="5055">
                  <c:v>0.13496527777777778</c:v>
                </c:pt>
                <c:pt idx="5056">
                  <c:v>0.13520833333333335</c:v>
                </c:pt>
                <c:pt idx="5057">
                  <c:v>0.13545138888888889</c:v>
                </c:pt>
                <c:pt idx="5058">
                  <c:v>0.13569444444444445</c:v>
                </c:pt>
                <c:pt idx="5059">
                  <c:v>0.13593750000000002</c:v>
                </c:pt>
                <c:pt idx="5060">
                  <c:v>0.13619212962962965</c:v>
                </c:pt>
                <c:pt idx="5061">
                  <c:v>0.13643518518518519</c:v>
                </c:pt>
                <c:pt idx="5062">
                  <c:v>0.13667824074074073</c:v>
                </c:pt>
                <c:pt idx="5063">
                  <c:v>0.13692129629629629</c:v>
                </c:pt>
                <c:pt idx="5064">
                  <c:v>0.13716435185185186</c:v>
                </c:pt>
                <c:pt idx="5065">
                  <c:v>0.13741898148148149</c:v>
                </c:pt>
                <c:pt idx="5066">
                  <c:v>0.13766203703703703</c:v>
                </c:pt>
                <c:pt idx="5067">
                  <c:v>0.13790509259259259</c:v>
                </c:pt>
                <c:pt idx="5068">
                  <c:v>0.13814814814814816</c:v>
                </c:pt>
                <c:pt idx="5069">
                  <c:v>0.1383912037037037</c:v>
                </c:pt>
                <c:pt idx="5070">
                  <c:v>0.13863425925925926</c:v>
                </c:pt>
                <c:pt idx="5071">
                  <c:v>0.1388888888888889</c:v>
                </c:pt>
                <c:pt idx="5072">
                  <c:v>0.13913194444444446</c:v>
                </c:pt>
                <c:pt idx="5073">
                  <c:v>0.139375</c:v>
                </c:pt>
                <c:pt idx="5074">
                  <c:v>0.13961805555555554</c:v>
                </c:pt>
                <c:pt idx="5075">
                  <c:v>0.1398611111111111</c:v>
                </c:pt>
                <c:pt idx="5076">
                  <c:v>0.14011574074074074</c:v>
                </c:pt>
                <c:pt idx="5077">
                  <c:v>0.1403587962962963</c:v>
                </c:pt>
                <c:pt idx="5078">
                  <c:v>0.14060185185185184</c:v>
                </c:pt>
                <c:pt idx="5079">
                  <c:v>0.1408449074074074</c:v>
                </c:pt>
                <c:pt idx="5080">
                  <c:v>0.14108796296296297</c:v>
                </c:pt>
                <c:pt idx="5081">
                  <c:v>0.1413425925925926</c:v>
                </c:pt>
                <c:pt idx="5082">
                  <c:v>0.14158564814814814</c:v>
                </c:pt>
                <c:pt idx="5083">
                  <c:v>0.14182870370370371</c:v>
                </c:pt>
                <c:pt idx="5084">
                  <c:v>0.14207175925925927</c:v>
                </c:pt>
                <c:pt idx="5085">
                  <c:v>0.14231481481481481</c:v>
                </c:pt>
                <c:pt idx="5086">
                  <c:v>0.14256944444444444</c:v>
                </c:pt>
                <c:pt idx="5087">
                  <c:v>0.14281250000000001</c:v>
                </c:pt>
                <c:pt idx="5088">
                  <c:v>0.14305555555555557</c:v>
                </c:pt>
                <c:pt idx="5089">
                  <c:v>0.14329861111111111</c:v>
                </c:pt>
                <c:pt idx="5090">
                  <c:v>0.14354166666666665</c:v>
                </c:pt>
                <c:pt idx="5091">
                  <c:v>0.14378472222222222</c:v>
                </c:pt>
                <c:pt idx="5092">
                  <c:v>0.14403935185185185</c:v>
                </c:pt>
                <c:pt idx="5093">
                  <c:v>0.14428240740740741</c:v>
                </c:pt>
                <c:pt idx="5094">
                  <c:v>0.14452546296296295</c:v>
                </c:pt>
                <c:pt idx="5095">
                  <c:v>0.14476851851851852</c:v>
                </c:pt>
                <c:pt idx="5096">
                  <c:v>0.14501157407407408</c:v>
                </c:pt>
                <c:pt idx="5097">
                  <c:v>0.14526620370370372</c:v>
                </c:pt>
                <c:pt idx="5098">
                  <c:v>0.14550925925925925</c:v>
                </c:pt>
                <c:pt idx="5099">
                  <c:v>0.14575231481481482</c:v>
                </c:pt>
                <c:pt idx="5100">
                  <c:v>0.14599537037037039</c:v>
                </c:pt>
                <c:pt idx="5101">
                  <c:v>0.14623842592592592</c:v>
                </c:pt>
                <c:pt idx="5102">
                  <c:v>0.14649305555555556</c:v>
                </c:pt>
                <c:pt idx="5103">
                  <c:v>0.14673611111111109</c:v>
                </c:pt>
                <c:pt idx="5104">
                  <c:v>0.14697916666666666</c:v>
                </c:pt>
                <c:pt idx="5105">
                  <c:v>0.14722222222222223</c:v>
                </c:pt>
                <c:pt idx="5106">
                  <c:v>0.14746527777777776</c:v>
                </c:pt>
                <c:pt idx="5107">
                  <c:v>0.14770833333333333</c:v>
                </c:pt>
                <c:pt idx="5108">
                  <c:v>0.14796296296296296</c:v>
                </c:pt>
                <c:pt idx="5109">
                  <c:v>0.14820601851851853</c:v>
                </c:pt>
                <c:pt idx="5110">
                  <c:v>0.14844907407407407</c:v>
                </c:pt>
                <c:pt idx="5111">
                  <c:v>0.14869212962962963</c:v>
                </c:pt>
                <c:pt idx="5112">
                  <c:v>0.1489351851851852</c:v>
                </c:pt>
                <c:pt idx="5113">
                  <c:v>0.14918981481481483</c:v>
                </c:pt>
                <c:pt idx="5114">
                  <c:v>0.14943287037037037</c:v>
                </c:pt>
                <c:pt idx="5115">
                  <c:v>0.14967592592592593</c:v>
                </c:pt>
                <c:pt idx="5116">
                  <c:v>0.1499189814814815</c:v>
                </c:pt>
                <c:pt idx="5117">
                  <c:v>0.15016203703703704</c:v>
                </c:pt>
                <c:pt idx="5118">
                  <c:v>0.15041666666666667</c:v>
                </c:pt>
                <c:pt idx="5119">
                  <c:v>0.15065972222222221</c:v>
                </c:pt>
                <c:pt idx="5120">
                  <c:v>0.15090277777777777</c:v>
                </c:pt>
                <c:pt idx="5121">
                  <c:v>0.15114583333333334</c:v>
                </c:pt>
                <c:pt idx="5122">
                  <c:v>0.15138888888888888</c:v>
                </c:pt>
                <c:pt idx="5123">
                  <c:v>0.15163194444444444</c:v>
                </c:pt>
                <c:pt idx="5124">
                  <c:v>0.15188657407407408</c:v>
                </c:pt>
                <c:pt idx="5125">
                  <c:v>0.15212962962962964</c:v>
                </c:pt>
                <c:pt idx="5126">
                  <c:v>0.15237268518518518</c:v>
                </c:pt>
                <c:pt idx="5127">
                  <c:v>0.15261574074074075</c:v>
                </c:pt>
                <c:pt idx="5128">
                  <c:v>0.15285879629629631</c:v>
                </c:pt>
                <c:pt idx="5129">
                  <c:v>0.15311342592592592</c:v>
                </c:pt>
                <c:pt idx="5130">
                  <c:v>0.15335648148148148</c:v>
                </c:pt>
                <c:pt idx="5131">
                  <c:v>0.15359953703703702</c:v>
                </c:pt>
                <c:pt idx="5132">
                  <c:v>0.15384259259259259</c:v>
                </c:pt>
                <c:pt idx="5133">
                  <c:v>0.15408564814814815</c:v>
                </c:pt>
                <c:pt idx="5134">
                  <c:v>0.15434027777777778</c:v>
                </c:pt>
                <c:pt idx="5135">
                  <c:v>0.15458333333333332</c:v>
                </c:pt>
                <c:pt idx="5136">
                  <c:v>0.15482638888888889</c:v>
                </c:pt>
                <c:pt idx="5137">
                  <c:v>0.15506944444444445</c:v>
                </c:pt>
                <c:pt idx="5138">
                  <c:v>0.15531249999999999</c:v>
                </c:pt>
                <c:pt idx="5139">
                  <c:v>0.15555555555555556</c:v>
                </c:pt>
                <c:pt idx="5140">
                  <c:v>0.15581018518518519</c:v>
                </c:pt>
                <c:pt idx="5141">
                  <c:v>0.15605324074074076</c:v>
                </c:pt>
                <c:pt idx="5142">
                  <c:v>0.15629629629629629</c:v>
                </c:pt>
                <c:pt idx="5143">
                  <c:v>0.15653935185185186</c:v>
                </c:pt>
                <c:pt idx="5144">
                  <c:v>0.15678240740740743</c:v>
                </c:pt>
                <c:pt idx="5145">
                  <c:v>0.15703703703703703</c:v>
                </c:pt>
                <c:pt idx="5146">
                  <c:v>0.1572800925925926</c:v>
                </c:pt>
                <c:pt idx="5147">
                  <c:v>0.15752314814814813</c:v>
                </c:pt>
                <c:pt idx="5148">
                  <c:v>0.1577662037037037</c:v>
                </c:pt>
                <c:pt idx="5149">
                  <c:v>0.15800925925925927</c:v>
                </c:pt>
                <c:pt idx="5150">
                  <c:v>0.1582638888888889</c:v>
                </c:pt>
                <c:pt idx="5151">
                  <c:v>0.15850694444444444</c:v>
                </c:pt>
                <c:pt idx="5152">
                  <c:v>0.15875</c:v>
                </c:pt>
                <c:pt idx="5153">
                  <c:v>0.15899305555555557</c:v>
                </c:pt>
                <c:pt idx="5154">
                  <c:v>0.15923611111111111</c:v>
                </c:pt>
                <c:pt idx="5155">
                  <c:v>0.15949074074074074</c:v>
                </c:pt>
                <c:pt idx="5156">
                  <c:v>0.15973379629629628</c:v>
                </c:pt>
                <c:pt idx="5157">
                  <c:v>0.15997685185185184</c:v>
                </c:pt>
                <c:pt idx="5158">
                  <c:v>0.16021990740740741</c:v>
                </c:pt>
                <c:pt idx="5159">
                  <c:v>0.16046296296296295</c:v>
                </c:pt>
                <c:pt idx="5160">
                  <c:v>0.16071759259259258</c:v>
                </c:pt>
                <c:pt idx="5161">
                  <c:v>0.16096064814814814</c:v>
                </c:pt>
                <c:pt idx="5162">
                  <c:v>0.16120370370370371</c:v>
                </c:pt>
                <c:pt idx="5163">
                  <c:v>0.16144675925925925</c:v>
                </c:pt>
                <c:pt idx="5164">
                  <c:v>0.16168981481481481</c:v>
                </c:pt>
                <c:pt idx="5165">
                  <c:v>0.16193287037037038</c:v>
                </c:pt>
                <c:pt idx="5166">
                  <c:v>0.16218750000000001</c:v>
                </c:pt>
                <c:pt idx="5167">
                  <c:v>0.16243055555555555</c:v>
                </c:pt>
                <c:pt idx="5168">
                  <c:v>0.16267361111111112</c:v>
                </c:pt>
                <c:pt idx="5169">
                  <c:v>0.16291666666666668</c:v>
                </c:pt>
                <c:pt idx="5170">
                  <c:v>0.16315972222222222</c:v>
                </c:pt>
                <c:pt idx="5171">
                  <c:v>0.16341435185185185</c:v>
                </c:pt>
                <c:pt idx="5172">
                  <c:v>0.16365740740740739</c:v>
                </c:pt>
                <c:pt idx="5173">
                  <c:v>0.16390046296296296</c:v>
                </c:pt>
                <c:pt idx="5174">
                  <c:v>0.16414351851851852</c:v>
                </c:pt>
                <c:pt idx="5175">
                  <c:v>0.16438657407407406</c:v>
                </c:pt>
                <c:pt idx="5176">
                  <c:v>0.16464120370370369</c:v>
                </c:pt>
                <c:pt idx="5177">
                  <c:v>0.16488425925925926</c:v>
                </c:pt>
                <c:pt idx="5178">
                  <c:v>0.16512731481481482</c:v>
                </c:pt>
                <c:pt idx="5179">
                  <c:v>0.16537037037037036</c:v>
                </c:pt>
                <c:pt idx="5180">
                  <c:v>0.16561342592592593</c:v>
                </c:pt>
                <c:pt idx="5181">
                  <c:v>0.16586805555555556</c:v>
                </c:pt>
                <c:pt idx="5182">
                  <c:v>0.16611111111111113</c:v>
                </c:pt>
                <c:pt idx="5183">
                  <c:v>0.16635416666666666</c:v>
                </c:pt>
                <c:pt idx="5184">
                  <c:v>0.1665972222222222</c:v>
                </c:pt>
                <c:pt idx="5185">
                  <c:v>0.16684027777777777</c:v>
                </c:pt>
                <c:pt idx="5186">
                  <c:v>0.16708333333333333</c:v>
                </c:pt>
                <c:pt idx="5187">
                  <c:v>0.16733796296296297</c:v>
                </c:pt>
                <c:pt idx="5188">
                  <c:v>0.1675810185185185</c:v>
                </c:pt>
                <c:pt idx="5189">
                  <c:v>0.16782407407407407</c:v>
                </c:pt>
                <c:pt idx="5190">
                  <c:v>0.16806712962962964</c:v>
                </c:pt>
                <c:pt idx="5191">
                  <c:v>0.16831018518518517</c:v>
                </c:pt>
                <c:pt idx="5192">
                  <c:v>0.16856481481481481</c:v>
                </c:pt>
                <c:pt idx="5193">
                  <c:v>0.16880787037037037</c:v>
                </c:pt>
                <c:pt idx="5194">
                  <c:v>0.16905092592592594</c:v>
                </c:pt>
                <c:pt idx="5195">
                  <c:v>0.16929398148148148</c:v>
                </c:pt>
                <c:pt idx="5196">
                  <c:v>0.16953703703703704</c:v>
                </c:pt>
                <c:pt idx="5197">
                  <c:v>0.16978009259259261</c:v>
                </c:pt>
                <c:pt idx="5198">
                  <c:v>0.17003472222222224</c:v>
                </c:pt>
                <c:pt idx="5199">
                  <c:v>0.17027777777777778</c:v>
                </c:pt>
                <c:pt idx="5200">
                  <c:v>0.17052083333333334</c:v>
                </c:pt>
                <c:pt idx="5201">
                  <c:v>0.17076388888888891</c:v>
                </c:pt>
                <c:pt idx="5202">
                  <c:v>0.17100694444444445</c:v>
                </c:pt>
                <c:pt idx="5203">
                  <c:v>0.17126157407407408</c:v>
                </c:pt>
                <c:pt idx="5204">
                  <c:v>0.17150462962962965</c:v>
                </c:pt>
                <c:pt idx="5205">
                  <c:v>0.17174768518518521</c:v>
                </c:pt>
                <c:pt idx="5206">
                  <c:v>0.17199074074074075</c:v>
                </c:pt>
                <c:pt idx="5207">
                  <c:v>0.17223379629629632</c:v>
                </c:pt>
                <c:pt idx="5208">
                  <c:v>0.17248842592592592</c:v>
                </c:pt>
                <c:pt idx="5209">
                  <c:v>0.17273148148148146</c:v>
                </c:pt>
                <c:pt idx="5210">
                  <c:v>0.17297453703703702</c:v>
                </c:pt>
                <c:pt idx="5211">
                  <c:v>0.17321759259259259</c:v>
                </c:pt>
                <c:pt idx="5212">
                  <c:v>0.17346064814814813</c:v>
                </c:pt>
                <c:pt idx="5213">
                  <c:v>0.17371527777777776</c:v>
                </c:pt>
                <c:pt idx="5214">
                  <c:v>0.17395833333333333</c:v>
                </c:pt>
                <c:pt idx="5215">
                  <c:v>0.17420138888888889</c:v>
                </c:pt>
                <c:pt idx="5216">
                  <c:v>0.17444444444444443</c:v>
                </c:pt>
                <c:pt idx="5217">
                  <c:v>0.1746875</c:v>
                </c:pt>
                <c:pt idx="5218">
                  <c:v>0.17493055555555556</c:v>
                </c:pt>
                <c:pt idx="5219">
                  <c:v>0.17518518518518519</c:v>
                </c:pt>
                <c:pt idx="5220">
                  <c:v>0.17542824074074073</c:v>
                </c:pt>
                <c:pt idx="5221">
                  <c:v>0.1756712962962963</c:v>
                </c:pt>
                <c:pt idx="5222">
                  <c:v>0.17591435185185186</c:v>
                </c:pt>
                <c:pt idx="5223">
                  <c:v>0.1761574074074074</c:v>
                </c:pt>
                <c:pt idx="5224">
                  <c:v>0.17641203703703703</c:v>
                </c:pt>
                <c:pt idx="5225">
                  <c:v>0.1766550925925926</c:v>
                </c:pt>
                <c:pt idx="5226">
                  <c:v>0.17689814814814817</c:v>
                </c:pt>
                <c:pt idx="5227">
                  <c:v>0.1771412037037037</c:v>
                </c:pt>
                <c:pt idx="5228">
                  <c:v>0.17738425925925927</c:v>
                </c:pt>
                <c:pt idx="5229">
                  <c:v>0.1776388888888889</c:v>
                </c:pt>
                <c:pt idx="5230">
                  <c:v>0.17788194444444447</c:v>
                </c:pt>
                <c:pt idx="5231">
                  <c:v>0.17812500000000001</c:v>
                </c:pt>
                <c:pt idx="5232">
                  <c:v>0.17836805555555557</c:v>
                </c:pt>
                <c:pt idx="5233">
                  <c:v>0.17861111111111114</c:v>
                </c:pt>
                <c:pt idx="5234">
                  <c:v>0.17885416666666668</c:v>
                </c:pt>
                <c:pt idx="5235">
                  <c:v>0.17910879629629628</c:v>
                </c:pt>
                <c:pt idx="5236">
                  <c:v>0.17935185185185185</c:v>
                </c:pt>
                <c:pt idx="5237">
                  <c:v>0.17959490740740738</c:v>
                </c:pt>
                <c:pt idx="5238">
                  <c:v>0.17983796296296295</c:v>
                </c:pt>
                <c:pt idx="5239">
                  <c:v>0.18008101851851852</c:v>
                </c:pt>
                <c:pt idx="5240">
                  <c:v>0.18033564814814815</c:v>
                </c:pt>
                <c:pt idx="5241">
                  <c:v>0.18057870370370369</c:v>
                </c:pt>
                <c:pt idx="5242">
                  <c:v>0.18082175925925925</c:v>
                </c:pt>
                <c:pt idx="5243">
                  <c:v>0.18106481481481482</c:v>
                </c:pt>
                <c:pt idx="5244">
                  <c:v>0.18130787037037036</c:v>
                </c:pt>
                <c:pt idx="5245">
                  <c:v>0.18156249999999999</c:v>
                </c:pt>
                <c:pt idx="5246">
                  <c:v>0.18180555555555555</c:v>
                </c:pt>
                <c:pt idx="5247">
                  <c:v>0.18204861111111112</c:v>
                </c:pt>
                <c:pt idx="5248">
                  <c:v>0.18229166666666666</c:v>
                </c:pt>
                <c:pt idx="5249">
                  <c:v>0.18253472222222222</c:v>
                </c:pt>
                <c:pt idx="5250">
                  <c:v>0.18278935185185186</c:v>
                </c:pt>
                <c:pt idx="5251">
                  <c:v>0.18303240740740742</c:v>
                </c:pt>
                <c:pt idx="5252">
                  <c:v>0.18327546296296296</c:v>
                </c:pt>
                <c:pt idx="5253">
                  <c:v>0.18351851851851853</c:v>
                </c:pt>
                <c:pt idx="5254">
                  <c:v>0.18376157407407409</c:v>
                </c:pt>
                <c:pt idx="5255">
                  <c:v>0.18400462962962963</c:v>
                </c:pt>
                <c:pt idx="5256">
                  <c:v>0.18425925925925926</c:v>
                </c:pt>
                <c:pt idx="5257">
                  <c:v>0.18450231481481483</c:v>
                </c:pt>
                <c:pt idx="5258">
                  <c:v>0.18474537037037039</c:v>
                </c:pt>
                <c:pt idx="5259">
                  <c:v>0.18498842592592593</c:v>
                </c:pt>
                <c:pt idx="5260">
                  <c:v>0.1852314814814815</c:v>
                </c:pt>
                <c:pt idx="5261">
                  <c:v>0.18548611111111113</c:v>
                </c:pt>
                <c:pt idx="5262">
                  <c:v>0.18572916666666664</c:v>
                </c:pt>
                <c:pt idx="5263">
                  <c:v>0.18597222222222221</c:v>
                </c:pt>
                <c:pt idx="5264">
                  <c:v>0.18621527777777777</c:v>
                </c:pt>
                <c:pt idx="5265">
                  <c:v>0.18645833333333331</c:v>
                </c:pt>
                <c:pt idx="5266">
                  <c:v>0.18671296296296294</c:v>
                </c:pt>
                <c:pt idx="5267">
                  <c:v>0.18695601851851851</c:v>
                </c:pt>
                <c:pt idx="5268">
                  <c:v>0.18719907407407407</c:v>
                </c:pt>
                <c:pt idx="5269">
                  <c:v>0.18744212962962961</c:v>
                </c:pt>
                <c:pt idx="5270">
                  <c:v>0.18768518518518518</c:v>
                </c:pt>
                <c:pt idx="5271">
                  <c:v>0.18792824074074074</c:v>
                </c:pt>
                <c:pt idx="5272">
                  <c:v>0.18818287037037038</c:v>
                </c:pt>
                <c:pt idx="5273">
                  <c:v>0.18842592592592591</c:v>
                </c:pt>
                <c:pt idx="5274">
                  <c:v>0.18866898148148148</c:v>
                </c:pt>
                <c:pt idx="5275">
                  <c:v>0.18891203703703704</c:v>
                </c:pt>
                <c:pt idx="5276">
                  <c:v>0.18916666666666668</c:v>
                </c:pt>
                <c:pt idx="5277">
                  <c:v>0.18940972222222222</c:v>
                </c:pt>
                <c:pt idx="5278">
                  <c:v>0.18965277777777778</c:v>
                </c:pt>
                <c:pt idx="5279">
                  <c:v>0.18989583333333335</c:v>
                </c:pt>
                <c:pt idx="5280">
                  <c:v>0.19013888888888889</c:v>
                </c:pt>
                <c:pt idx="5281">
                  <c:v>0.19038194444444445</c:v>
                </c:pt>
                <c:pt idx="5282">
                  <c:v>0.19063657407407408</c:v>
                </c:pt>
                <c:pt idx="5283">
                  <c:v>0.19087962962962965</c:v>
                </c:pt>
                <c:pt idx="5284">
                  <c:v>0.19112268518518519</c:v>
                </c:pt>
                <c:pt idx="5285">
                  <c:v>0.19136574074074075</c:v>
                </c:pt>
                <c:pt idx="5286">
                  <c:v>0.19160879629629632</c:v>
                </c:pt>
                <c:pt idx="5287">
                  <c:v>0.1918634259259259</c:v>
                </c:pt>
                <c:pt idx="5288">
                  <c:v>0.19210648148148146</c:v>
                </c:pt>
                <c:pt idx="5289">
                  <c:v>0.19234953703703703</c:v>
                </c:pt>
                <c:pt idx="5290">
                  <c:v>0.19259259259259257</c:v>
                </c:pt>
                <c:pt idx="5291">
                  <c:v>0.19283564814814813</c:v>
                </c:pt>
                <c:pt idx="5292">
                  <c:v>0.1930787037037037</c:v>
                </c:pt>
                <c:pt idx="5293">
                  <c:v>0.19333333333333333</c:v>
                </c:pt>
                <c:pt idx="5294">
                  <c:v>0.19357638888888887</c:v>
                </c:pt>
                <c:pt idx="5295">
                  <c:v>0.19381944444444443</c:v>
                </c:pt>
                <c:pt idx="5296">
                  <c:v>0.1940625</c:v>
                </c:pt>
                <c:pt idx="5297">
                  <c:v>0.19430555555555554</c:v>
                </c:pt>
                <c:pt idx="5298">
                  <c:v>0.19456018518518517</c:v>
                </c:pt>
                <c:pt idx="5299">
                  <c:v>0.19480324074074074</c:v>
                </c:pt>
                <c:pt idx="5300">
                  <c:v>0.1950462962962963</c:v>
                </c:pt>
                <c:pt idx="5301">
                  <c:v>0.19528935185185184</c:v>
                </c:pt>
                <c:pt idx="5302">
                  <c:v>0.19556712962962963</c:v>
                </c:pt>
                <c:pt idx="5303">
                  <c:v>0.19578703703703704</c:v>
                </c:pt>
                <c:pt idx="5304">
                  <c:v>0.1960300925925926</c:v>
                </c:pt>
                <c:pt idx="5305">
                  <c:v>0.19627314814814814</c:v>
                </c:pt>
                <c:pt idx="5306">
                  <c:v>0.19651620370370371</c:v>
                </c:pt>
                <c:pt idx="5307">
                  <c:v>0.19675925925925927</c:v>
                </c:pt>
                <c:pt idx="5308">
                  <c:v>0.19700231481481481</c:v>
                </c:pt>
                <c:pt idx="5309">
                  <c:v>0.19725694444444444</c:v>
                </c:pt>
                <c:pt idx="5310">
                  <c:v>0.19750000000000001</c:v>
                </c:pt>
                <c:pt idx="5311">
                  <c:v>0.19774305555555557</c:v>
                </c:pt>
                <c:pt idx="5312">
                  <c:v>0.19798611111111111</c:v>
                </c:pt>
                <c:pt idx="5313">
                  <c:v>0.19822916666666668</c:v>
                </c:pt>
                <c:pt idx="5314">
                  <c:v>0.19848379629629631</c:v>
                </c:pt>
                <c:pt idx="5315">
                  <c:v>0.19872685185185182</c:v>
                </c:pt>
                <c:pt idx="5316">
                  <c:v>0.19896990740740739</c:v>
                </c:pt>
                <c:pt idx="5317">
                  <c:v>0.19921296296296295</c:v>
                </c:pt>
                <c:pt idx="5318">
                  <c:v>0.19945601851851849</c:v>
                </c:pt>
                <c:pt idx="5319">
                  <c:v>0.19971064814814818</c:v>
                </c:pt>
                <c:pt idx="5320">
                  <c:v>0.19995370370370369</c:v>
                </c:pt>
                <c:pt idx="5321">
                  <c:v>0.20019675925925925</c:v>
                </c:pt>
                <c:pt idx="5322">
                  <c:v>0.20043981481481479</c:v>
                </c:pt>
                <c:pt idx="5323">
                  <c:v>0.20068287037037036</c:v>
                </c:pt>
                <c:pt idx="5324">
                  <c:v>0.20093749999999999</c:v>
                </c:pt>
                <c:pt idx="5325">
                  <c:v>0.20118055555555556</c:v>
                </c:pt>
                <c:pt idx="5326">
                  <c:v>0.20142361111111109</c:v>
                </c:pt>
                <c:pt idx="5327">
                  <c:v>0.20166666666666666</c:v>
                </c:pt>
                <c:pt idx="5328">
                  <c:v>0.20190972222222223</c:v>
                </c:pt>
                <c:pt idx="5329">
                  <c:v>0.20216435185185186</c:v>
                </c:pt>
                <c:pt idx="5330">
                  <c:v>0.2024074074074074</c:v>
                </c:pt>
                <c:pt idx="5331">
                  <c:v>0.20265046296296296</c:v>
                </c:pt>
                <c:pt idx="5332">
                  <c:v>0.20289351851851853</c:v>
                </c:pt>
                <c:pt idx="5333">
                  <c:v>0.20313657407407407</c:v>
                </c:pt>
                <c:pt idx="5334">
                  <c:v>0.20337962962962963</c:v>
                </c:pt>
                <c:pt idx="5335">
                  <c:v>0.20363425925925926</c:v>
                </c:pt>
                <c:pt idx="5336">
                  <c:v>0.20387731481481483</c:v>
                </c:pt>
                <c:pt idx="5337">
                  <c:v>0.20412037037037037</c:v>
                </c:pt>
                <c:pt idx="5338">
                  <c:v>0.20436342592592593</c:v>
                </c:pt>
                <c:pt idx="5339">
                  <c:v>0.2046064814814815</c:v>
                </c:pt>
                <c:pt idx="5340">
                  <c:v>0.20486111111111113</c:v>
                </c:pt>
                <c:pt idx="5341">
                  <c:v>0.20510416666666667</c:v>
                </c:pt>
                <c:pt idx="5342">
                  <c:v>0.20534722222222224</c:v>
                </c:pt>
                <c:pt idx="5343">
                  <c:v>0.20559027777777775</c:v>
                </c:pt>
                <c:pt idx="5344">
                  <c:v>0.20583333333333331</c:v>
                </c:pt>
                <c:pt idx="5345">
                  <c:v>0.20608796296296297</c:v>
                </c:pt>
                <c:pt idx="5346">
                  <c:v>0.20633101851851854</c:v>
                </c:pt>
                <c:pt idx="5347">
                  <c:v>0.2065740740740741</c:v>
                </c:pt>
                <c:pt idx="5348">
                  <c:v>0.20681712962962964</c:v>
                </c:pt>
                <c:pt idx="5349">
                  <c:v>0.20706018518518518</c:v>
                </c:pt>
                <c:pt idx="5350">
                  <c:v>0.20730324074074072</c:v>
                </c:pt>
                <c:pt idx="5351">
                  <c:v>0.20755787037037035</c:v>
                </c:pt>
                <c:pt idx="5352">
                  <c:v>0.20780092592592592</c:v>
                </c:pt>
                <c:pt idx="5353">
                  <c:v>0.20804398148148148</c:v>
                </c:pt>
                <c:pt idx="5354">
                  <c:v>0.20828703703703702</c:v>
                </c:pt>
                <c:pt idx="5355">
                  <c:v>0.20853009259259259</c:v>
                </c:pt>
                <c:pt idx="5356">
                  <c:v>0.20878472222222222</c:v>
                </c:pt>
                <c:pt idx="5357">
                  <c:v>0.20902777777777778</c:v>
                </c:pt>
                <c:pt idx="5358">
                  <c:v>0.20927083333333332</c:v>
                </c:pt>
                <c:pt idx="5359">
                  <c:v>0.20951388888888889</c:v>
                </c:pt>
                <c:pt idx="5360">
                  <c:v>0.20975694444444445</c:v>
                </c:pt>
                <c:pt idx="5361">
                  <c:v>0.21001157407407409</c:v>
                </c:pt>
                <c:pt idx="5362">
                  <c:v>0.21025462962962962</c:v>
                </c:pt>
                <c:pt idx="5363">
                  <c:v>0.21049768518518519</c:v>
                </c:pt>
                <c:pt idx="5364">
                  <c:v>0.21074074074074076</c:v>
                </c:pt>
                <c:pt idx="5365">
                  <c:v>0.21098379629629629</c:v>
                </c:pt>
                <c:pt idx="5366">
                  <c:v>0.21123842592592593</c:v>
                </c:pt>
                <c:pt idx="5367">
                  <c:v>0.21148148148148149</c:v>
                </c:pt>
                <c:pt idx="5368">
                  <c:v>0.21172453703703706</c:v>
                </c:pt>
                <c:pt idx="5369">
                  <c:v>0.2119675925925926</c:v>
                </c:pt>
                <c:pt idx="5370">
                  <c:v>0.21221064814814816</c:v>
                </c:pt>
                <c:pt idx="5371">
                  <c:v>0.21246527777777779</c:v>
                </c:pt>
                <c:pt idx="5372">
                  <c:v>0.21270833333333336</c:v>
                </c:pt>
                <c:pt idx="5373">
                  <c:v>0.2129513888888889</c:v>
                </c:pt>
                <c:pt idx="5374">
                  <c:v>0.21319444444444444</c:v>
                </c:pt>
                <c:pt idx="5375">
                  <c:v>0.21343749999999997</c:v>
                </c:pt>
                <c:pt idx="5376">
                  <c:v>0.21368055555555554</c:v>
                </c:pt>
                <c:pt idx="5377">
                  <c:v>0.21393518518518517</c:v>
                </c:pt>
                <c:pt idx="5378">
                  <c:v>0.21417824074074074</c:v>
                </c:pt>
                <c:pt idx="5379">
                  <c:v>0.21442129629629628</c:v>
                </c:pt>
                <c:pt idx="5380">
                  <c:v>0.21466435185185184</c:v>
                </c:pt>
                <c:pt idx="5381">
                  <c:v>0.21490740740740741</c:v>
                </c:pt>
                <c:pt idx="5382">
                  <c:v>0.21516203703703704</c:v>
                </c:pt>
                <c:pt idx="5383">
                  <c:v>0.21540509259259258</c:v>
                </c:pt>
                <c:pt idx="5384">
                  <c:v>0.21564814814814814</c:v>
                </c:pt>
                <c:pt idx="5385">
                  <c:v>0.21589120370370371</c:v>
                </c:pt>
                <c:pt idx="5386">
                  <c:v>0.21613425925925925</c:v>
                </c:pt>
                <c:pt idx="5387">
                  <c:v>0.21637731481481481</c:v>
                </c:pt>
                <c:pt idx="5388">
                  <c:v>0.21663194444444445</c:v>
                </c:pt>
                <c:pt idx="5389">
                  <c:v>0.21687500000000001</c:v>
                </c:pt>
                <c:pt idx="5390">
                  <c:v>0.21711805555555555</c:v>
                </c:pt>
                <c:pt idx="5391">
                  <c:v>0.21736111111111112</c:v>
                </c:pt>
                <c:pt idx="5392">
                  <c:v>0.21760416666666668</c:v>
                </c:pt>
                <c:pt idx="5393">
                  <c:v>0.21785879629629631</c:v>
                </c:pt>
                <c:pt idx="5394">
                  <c:v>0.21810185185185185</c:v>
                </c:pt>
                <c:pt idx="5395">
                  <c:v>0.21834490740740742</c:v>
                </c:pt>
                <c:pt idx="5396">
                  <c:v>0.21858796296296298</c:v>
                </c:pt>
                <c:pt idx="5397">
                  <c:v>0.21883101851851852</c:v>
                </c:pt>
                <c:pt idx="5398">
                  <c:v>0.21908564814814815</c:v>
                </c:pt>
                <c:pt idx="5399">
                  <c:v>0.21932870370370372</c:v>
                </c:pt>
                <c:pt idx="5400">
                  <c:v>0.21957175925925929</c:v>
                </c:pt>
                <c:pt idx="5401">
                  <c:v>0.21981481481481482</c:v>
                </c:pt>
                <c:pt idx="5402">
                  <c:v>0.22005787037037036</c:v>
                </c:pt>
                <c:pt idx="5403">
                  <c:v>0.22031249999999999</c:v>
                </c:pt>
                <c:pt idx="5404">
                  <c:v>0.22055555555555553</c:v>
                </c:pt>
                <c:pt idx="5405">
                  <c:v>0.2207986111111111</c:v>
                </c:pt>
                <c:pt idx="5406">
                  <c:v>0.22104166666666666</c:v>
                </c:pt>
                <c:pt idx="5407">
                  <c:v>0.2212847222222222</c:v>
                </c:pt>
                <c:pt idx="5408">
                  <c:v>0.22152777777777777</c:v>
                </c:pt>
                <c:pt idx="5409">
                  <c:v>0.2217824074074074</c:v>
                </c:pt>
                <c:pt idx="5410">
                  <c:v>0.22202546296296297</c:v>
                </c:pt>
                <c:pt idx="5411">
                  <c:v>0.2222685185185185</c:v>
                </c:pt>
                <c:pt idx="5412">
                  <c:v>0.22251157407407407</c:v>
                </c:pt>
                <c:pt idx="5413">
                  <c:v>0.22275462962962964</c:v>
                </c:pt>
                <c:pt idx="5414">
                  <c:v>0.22300925925925927</c:v>
                </c:pt>
                <c:pt idx="5415">
                  <c:v>0.22325231481481481</c:v>
                </c:pt>
                <c:pt idx="5416">
                  <c:v>0.22349537037037037</c:v>
                </c:pt>
                <c:pt idx="5417">
                  <c:v>0.22373842592592594</c:v>
                </c:pt>
                <c:pt idx="5418">
                  <c:v>0.22398148148148148</c:v>
                </c:pt>
                <c:pt idx="5419">
                  <c:v>0.22423611111111111</c:v>
                </c:pt>
                <c:pt idx="5420">
                  <c:v>0.22447916666666667</c:v>
                </c:pt>
                <c:pt idx="5421">
                  <c:v>0.22472222222222224</c:v>
                </c:pt>
                <c:pt idx="5422">
                  <c:v>0.22496527777777778</c:v>
                </c:pt>
                <c:pt idx="5423">
                  <c:v>0.22520833333333334</c:v>
                </c:pt>
                <c:pt idx="5424">
                  <c:v>0.22545138888888891</c:v>
                </c:pt>
                <c:pt idx="5425">
                  <c:v>0.22570601851851854</c:v>
                </c:pt>
                <c:pt idx="5426">
                  <c:v>0.22594907407407408</c:v>
                </c:pt>
                <c:pt idx="5427">
                  <c:v>0.22619212962962965</c:v>
                </c:pt>
                <c:pt idx="5428">
                  <c:v>0.22643518518518521</c:v>
                </c:pt>
                <c:pt idx="5429">
                  <c:v>0.22667824074074075</c:v>
                </c:pt>
                <c:pt idx="5430">
                  <c:v>0.22693287037037035</c:v>
                </c:pt>
                <c:pt idx="5431">
                  <c:v>0.22717592592592592</c:v>
                </c:pt>
                <c:pt idx="5432">
                  <c:v>0.22741898148148146</c:v>
                </c:pt>
                <c:pt idx="5433">
                  <c:v>0.22766203703703702</c:v>
                </c:pt>
                <c:pt idx="5434">
                  <c:v>0.22790509259259259</c:v>
                </c:pt>
                <c:pt idx="5435">
                  <c:v>0.22815972222222222</c:v>
                </c:pt>
                <c:pt idx="5436">
                  <c:v>0.22840277777777776</c:v>
                </c:pt>
                <c:pt idx="5437">
                  <c:v>0.22864583333333333</c:v>
                </c:pt>
                <c:pt idx="5438">
                  <c:v>0.22888888888888889</c:v>
                </c:pt>
                <c:pt idx="5439">
                  <c:v>0.22913194444444443</c:v>
                </c:pt>
                <c:pt idx="5440">
                  <c:v>0.22938657407407406</c:v>
                </c:pt>
                <c:pt idx="5441">
                  <c:v>0.22962962962962963</c:v>
                </c:pt>
                <c:pt idx="5442">
                  <c:v>0.22987268518518519</c:v>
                </c:pt>
                <c:pt idx="5443">
                  <c:v>0.23011574074074073</c:v>
                </c:pt>
                <c:pt idx="5444">
                  <c:v>0.2303587962962963</c:v>
                </c:pt>
                <c:pt idx="5445">
                  <c:v>0.23060185185185186</c:v>
                </c:pt>
                <c:pt idx="5446">
                  <c:v>0.2308564814814815</c:v>
                </c:pt>
                <c:pt idx="5447">
                  <c:v>0.23109953703703703</c:v>
                </c:pt>
                <c:pt idx="5448">
                  <c:v>0.2313425925925926</c:v>
                </c:pt>
                <c:pt idx="5449">
                  <c:v>0.23158564814814817</c:v>
                </c:pt>
                <c:pt idx="5450">
                  <c:v>0.2318287037037037</c:v>
                </c:pt>
                <c:pt idx="5451">
                  <c:v>0.23208333333333334</c:v>
                </c:pt>
                <c:pt idx="5452">
                  <c:v>0.2323263888888889</c:v>
                </c:pt>
                <c:pt idx="5453">
                  <c:v>0.23256944444444447</c:v>
                </c:pt>
                <c:pt idx="5454">
                  <c:v>0.23281250000000001</c:v>
                </c:pt>
                <c:pt idx="5455">
                  <c:v>0.23305555555555557</c:v>
                </c:pt>
                <c:pt idx="5456">
                  <c:v>0.23331018518518518</c:v>
                </c:pt>
                <c:pt idx="5457">
                  <c:v>0.23355324074074071</c:v>
                </c:pt>
                <c:pt idx="5458">
                  <c:v>0.23379629629629628</c:v>
                </c:pt>
                <c:pt idx="5459">
                  <c:v>0.23403935185185185</c:v>
                </c:pt>
                <c:pt idx="5460">
                  <c:v>0.23428240740740738</c:v>
                </c:pt>
                <c:pt idx="5461">
                  <c:v>0.23452546296296295</c:v>
                </c:pt>
                <c:pt idx="5462">
                  <c:v>0.23478009259259258</c:v>
                </c:pt>
                <c:pt idx="5463">
                  <c:v>0.23502314814814815</c:v>
                </c:pt>
                <c:pt idx="5464">
                  <c:v>0.23526620370370369</c:v>
                </c:pt>
                <c:pt idx="5465">
                  <c:v>0.23550925925925925</c:v>
                </c:pt>
                <c:pt idx="5466">
                  <c:v>0.23576388888888888</c:v>
                </c:pt>
                <c:pt idx="5467">
                  <c:v>0.23600694444444445</c:v>
                </c:pt>
                <c:pt idx="5468">
                  <c:v>0.23624999999999999</c:v>
                </c:pt>
                <c:pt idx="5469">
                  <c:v>0.23649305555555555</c:v>
                </c:pt>
                <c:pt idx="5470">
                  <c:v>0.23673611111111112</c:v>
                </c:pt>
                <c:pt idx="5471">
                  <c:v>0.23697916666666666</c:v>
                </c:pt>
                <c:pt idx="5472">
                  <c:v>0.23723379629629629</c:v>
                </c:pt>
                <c:pt idx="5473">
                  <c:v>0.23747685185185186</c:v>
                </c:pt>
                <c:pt idx="5474">
                  <c:v>0.23771990740740742</c:v>
                </c:pt>
                <c:pt idx="5475">
                  <c:v>0.23796296296296296</c:v>
                </c:pt>
                <c:pt idx="5476">
                  <c:v>0.23820601851851853</c:v>
                </c:pt>
                <c:pt idx="5477">
                  <c:v>0.23846064814814816</c:v>
                </c:pt>
                <c:pt idx="5478">
                  <c:v>0.23870370370370372</c:v>
                </c:pt>
                <c:pt idx="5479">
                  <c:v>0.23894675925925926</c:v>
                </c:pt>
                <c:pt idx="5480">
                  <c:v>0.23918981481481483</c:v>
                </c:pt>
                <c:pt idx="5481">
                  <c:v>0.23943287037037039</c:v>
                </c:pt>
                <c:pt idx="5482">
                  <c:v>0.23968749999999997</c:v>
                </c:pt>
                <c:pt idx="5483">
                  <c:v>0.23993055555555554</c:v>
                </c:pt>
                <c:pt idx="5484">
                  <c:v>0.2401736111111111</c:v>
                </c:pt>
                <c:pt idx="5485">
                  <c:v>0.24041666666666664</c:v>
                </c:pt>
                <c:pt idx="5486">
                  <c:v>0.24065972222222221</c:v>
                </c:pt>
                <c:pt idx="5487">
                  <c:v>0.24090277777777777</c:v>
                </c:pt>
                <c:pt idx="5488">
                  <c:v>0.2411574074074074</c:v>
                </c:pt>
                <c:pt idx="5489">
                  <c:v>0.24140046296296294</c:v>
                </c:pt>
                <c:pt idx="5490">
                  <c:v>0.24164351851851851</c:v>
                </c:pt>
                <c:pt idx="5491">
                  <c:v>0.24188657407407407</c:v>
                </c:pt>
                <c:pt idx="5492">
                  <c:v>0.24212962962962961</c:v>
                </c:pt>
                <c:pt idx="5493">
                  <c:v>0.24238425925925924</c:v>
                </c:pt>
                <c:pt idx="5494">
                  <c:v>0.24262731481481481</c:v>
                </c:pt>
                <c:pt idx="5495">
                  <c:v>0.24287037037037038</c:v>
                </c:pt>
                <c:pt idx="5496">
                  <c:v>0.24311342592592591</c:v>
                </c:pt>
                <c:pt idx="5497">
                  <c:v>0.24335648148148148</c:v>
                </c:pt>
                <c:pt idx="5498">
                  <c:v>0.24361111111111111</c:v>
                </c:pt>
                <c:pt idx="5499">
                  <c:v>0.24385416666666668</c:v>
                </c:pt>
                <c:pt idx="5500">
                  <c:v>0.24409722222222222</c:v>
                </c:pt>
                <c:pt idx="5501">
                  <c:v>0.24434027777777778</c:v>
                </c:pt>
                <c:pt idx="5502">
                  <c:v>0.24458333333333335</c:v>
                </c:pt>
                <c:pt idx="5503">
                  <c:v>0.24483796296296298</c:v>
                </c:pt>
                <c:pt idx="5504">
                  <c:v>0.24508101851851852</c:v>
                </c:pt>
                <c:pt idx="5505">
                  <c:v>0.24532407407407408</c:v>
                </c:pt>
                <c:pt idx="5506">
                  <c:v>0.24556712962962965</c:v>
                </c:pt>
                <c:pt idx="5507">
                  <c:v>0.24581018518518519</c:v>
                </c:pt>
                <c:pt idx="5508">
                  <c:v>0.24605324074074075</c:v>
                </c:pt>
                <c:pt idx="5509">
                  <c:v>0.24630787037037036</c:v>
                </c:pt>
                <c:pt idx="5510">
                  <c:v>0.2465509259259259</c:v>
                </c:pt>
                <c:pt idx="5511">
                  <c:v>0.24679398148148146</c:v>
                </c:pt>
                <c:pt idx="5512">
                  <c:v>0.24703703703703703</c:v>
                </c:pt>
                <c:pt idx="5513">
                  <c:v>0.24728009259259257</c:v>
                </c:pt>
                <c:pt idx="5514">
                  <c:v>0.24753472222222225</c:v>
                </c:pt>
                <c:pt idx="5515">
                  <c:v>0.24777777777777776</c:v>
                </c:pt>
                <c:pt idx="5516">
                  <c:v>0.24802083333333333</c:v>
                </c:pt>
                <c:pt idx="5517">
                  <c:v>0.24826388888888887</c:v>
                </c:pt>
                <c:pt idx="5518">
                  <c:v>0.24850694444444443</c:v>
                </c:pt>
                <c:pt idx="5519">
                  <c:v>0.24876157407407407</c:v>
                </c:pt>
                <c:pt idx="5520">
                  <c:v>0.24900462962962963</c:v>
                </c:pt>
                <c:pt idx="5521">
                  <c:v>0.24924768518518517</c:v>
                </c:pt>
                <c:pt idx="5522">
                  <c:v>0.24949074074074074</c:v>
                </c:pt>
                <c:pt idx="5523">
                  <c:v>0.2497337962962963</c:v>
                </c:pt>
                <c:pt idx="5524">
                  <c:v>0.24997685185185184</c:v>
                </c:pt>
                <c:pt idx="5525">
                  <c:v>0.2502314814814815</c:v>
                </c:pt>
                <c:pt idx="5526">
                  <c:v>0.25047453703703704</c:v>
                </c:pt>
                <c:pt idx="5527">
                  <c:v>0.25071759259259258</c:v>
                </c:pt>
                <c:pt idx="5528">
                  <c:v>0.25096064814814817</c:v>
                </c:pt>
                <c:pt idx="5529">
                  <c:v>0.25120370370370371</c:v>
                </c:pt>
                <c:pt idx="5530">
                  <c:v>0.25145833333333334</c:v>
                </c:pt>
                <c:pt idx="5531">
                  <c:v>0.25170138888888888</c:v>
                </c:pt>
                <c:pt idx="5532">
                  <c:v>0.25194444444444447</c:v>
                </c:pt>
                <c:pt idx="5533">
                  <c:v>0.25218750000000001</c:v>
                </c:pt>
                <c:pt idx="5534">
                  <c:v>0.25243055555555555</c:v>
                </c:pt>
                <c:pt idx="5535">
                  <c:v>0.25268518518518518</c:v>
                </c:pt>
                <c:pt idx="5536">
                  <c:v>0.25292824074074077</c:v>
                </c:pt>
                <c:pt idx="5537">
                  <c:v>0.25317129629629631</c:v>
                </c:pt>
                <c:pt idx="5538">
                  <c:v>0.25341435185185185</c:v>
                </c:pt>
                <c:pt idx="5539">
                  <c:v>0.25365740740740744</c:v>
                </c:pt>
                <c:pt idx="5540">
                  <c:v>0.25391203703703702</c:v>
                </c:pt>
                <c:pt idx="5541">
                  <c:v>0.25415509259259256</c:v>
                </c:pt>
                <c:pt idx="5542">
                  <c:v>0.25439814814814815</c:v>
                </c:pt>
                <c:pt idx="5543">
                  <c:v>0.25464120370370369</c:v>
                </c:pt>
                <c:pt idx="5544">
                  <c:v>0.25488425925925923</c:v>
                </c:pt>
                <c:pt idx="5545">
                  <c:v>0.25513888888888886</c:v>
                </c:pt>
                <c:pt idx="5546">
                  <c:v>0.25538194444444445</c:v>
                </c:pt>
                <c:pt idx="5547">
                  <c:v>0.25562499999999999</c:v>
                </c:pt>
                <c:pt idx="5548">
                  <c:v>0.25586805555555553</c:v>
                </c:pt>
                <c:pt idx="5549">
                  <c:v>0.25611111111111112</c:v>
                </c:pt>
                <c:pt idx="5550">
                  <c:v>0.25635416666666666</c:v>
                </c:pt>
                <c:pt idx="5551">
                  <c:v>0.25660879629629629</c:v>
                </c:pt>
                <c:pt idx="5552">
                  <c:v>0.25685185185185183</c:v>
                </c:pt>
                <c:pt idx="5553">
                  <c:v>0.25709490740740742</c:v>
                </c:pt>
                <c:pt idx="5554">
                  <c:v>0.25733796296296296</c:v>
                </c:pt>
                <c:pt idx="5555">
                  <c:v>0.2575810185185185</c:v>
                </c:pt>
                <c:pt idx="5556">
                  <c:v>0.25783564814814813</c:v>
                </c:pt>
                <c:pt idx="5557">
                  <c:v>0.25807870370370373</c:v>
                </c:pt>
                <c:pt idx="5558">
                  <c:v>0.25832175925925926</c:v>
                </c:pt>
                <c:pt idx="5559">
                  <c:v>0.2585648148148148</c:v>
                </c:pt>
                <c:pt idx="5560">
                  <c:v>0.2588078703703704</c:v>
                </c:pt>
                <c:pt idx="5561">
                  <c:v>0.25906250000000003</c:v>
                </c:pt>
                <c:pt idx="5562">
                  <c:v>0.25930555555555557</c:v>
                </c:pt>
                <c:pt idx="5563">
                  <c:v>0.2595486111111111</c:v>
                </c:pt>
                <c:pt idx="5564">
                  <c:v>0.2597916666666667</c:v>
                </c:pt>
                <c:pt idx="5565">
                  <c:v>0.26003472222222224</c:v>
                </c:pt>
                <c:pt idx="5566">
                  <c:v>0.26027777777777777</c:v>
                </c:pt>
                <c:pt idx="5567">
                  <c:v>0.26053240740740741</c:v>
                </c:pt>
                <c:pt idx="5568">
                  <c:v>0.260775462962963</c:v>
                </c:pt>
                <c:pt idx="5569">
                  <c:v>0.26101851851851848</c:v>
                </c:pt>
                <c:pt idx="5570">
                  <c:v>0.26126157407407408</c:v>
                </c:pt>
                <c:pt idx="5571">
                  <c:v>0.26150462962962961</c:v>
                </c:pt>
                <c:pt idx="5572">
                  <c:v>0.26175925925925925</c:v>
                </c:pt>
                <c:pt idx="5573">
                  <c:v>0.26200231481481479</c:v>
                </c:pt>
                <c:pt idx="5574">
                  <c:v>0.26224537037037038</c:v>
                </c:pt>
                <c:pt idx="5575">
                  <c:v>0.26248842592592592</c:v>
                </c:pt>
                <c:pt idx="5576">
                  <c:v>0.26273148148148145</c:v>
                </c:pt>
                <c:pt idx="5577">
                  <c:v>0.26298611111111109</c:v>
                </c:pt>
                <c:pt idx="5578">
                  <c:v>0.26322916666666668</c:v>
                </c:pt>
                <c:pt idx="5579">
                  <c:v>0.26347222222222222</c:v>
                </c:pt>
                <c:pt idx="5580">
                  <c:v>0.26371527777777776</c:v>
                </c:pt>
                <c:pt idx="5581">
                  <c:v>0.26395833333333335</c:v>
                </c:pt>
                <c:pt idx="5582">
                  <c:v>0.26421296296296298</c:v>
                </c:pt>
                <c:pt idx="5583">
                  <c:v>0.26445601851851852</c:v>
                </c:pt>
                <c:pt idx="5584">
                  <c:v>0.26469907407407406</c:v>
                </c:pt>
                <c:pt idx="5585">
                  <c:v>0.26494212962962965</c:v>
                </c:pt>
                <c:pt idx="5586">
                  <c:v>0.26518518518518519</c:v>
                </c:pt>
                <c:pt idx="5587">
                  <c:v>0.26542824074074073</c:v>
                </c:pt>
                <c:pt idx="5588">
                  <c:v>0.26568287037037036</c:v>
                </c:pt>
                <c:pt idx="5589">
                  <c:v>0.26592592592592595</c:v>
                </c:pt>
                <c:pt idx="5590">
                  <c:v>0.26616898148148149</c:v>
                </c:pt>
                <c:pt idx="5591">
                  <c:v>0.26641203703703703</c:v>
                </c:pt>
                <c:pt idx="5592">
                  <c:v>0.26665509259259262</c:v>
                </c:pt>
                <c:pt idx="5593">
                  <c:v>0.26690972222222226</c:v>
                </c:pt>
                <c:pt idx="5594">
                  <c:v>0.26715277777777779</c:v>
                </c:pt>
                <c:pt idx="5595">
                  <c:v>0.26739583333333333</c:v>
                </c:pt>
                <c:pt idx="5596">
                  <c:v>0.26763888888888887</c:v>
                </c:pt>
                <c:pt idx="5597">
                  <c:v>0.26788194444444441</c:v>
                </c:pt>
                <c:pt idx="5598">
                  <c:v>0.26813657407407404</c:v>
                </c:pt>
                <c:pt idx="5599">
                  <c:v>0.26837962962962963</c:v>
                </c:pt>
                <c:pt idx="5600">
                  <c:v>0.26862268518518517</c:v>
                </c:pt>
                <c:pt idx="5601">
                  <c:v>0.26886574074074071</c:v>
                </c:pt>
                <c:pt idx="5602">
                  <c:v>0.2691087962962963</c:v>
                </c:pt>
                <c:pt idx="5603">
                  <c:v>0.26936342592592594</c:v>
                </c:pt>
                <c:pt idx="5604">
                  <c:v>0.26960648148148147</c:v>
                </c:pt>
                <c:pt idx="5605">
                  <c:v>0.26984953703703701</c:v>
                </c:pt>
                <c:pt idx="5606">
                  <c:v>0.27009259259259261</c:v>
                </c:pt>
                <c:pt idx="5607">
                  <c:v>0.27033564814814814</c:v>
                </c:pt>
                <c:pt idx="5608">
                  <c:v>0.27057870370370368</c:v>
                </c:pt>
                <c:pt idx="5609">
                  <c:v>0.27083333333333331</c:v>
                </c:pt>
                <c:pt idx="5610">
                  <c:v>0.27107638888888891</c:v>
                </c:pt>
                <c:pt idx="5611">
                  <c:v>0.27131944444444445</c:v>
                </c:pt>
                <c:pt idx="5612">
                  <c:v>0.27156249999999998</c:v>
                </c:pt>
                <c:pt idx="5613">
                  <c:v>0.27180555555555558</c:v>
                </c:pt>
                <c:pt idx="5614">
                  <c:v>0.27206018518518521</c:v>
                </c:pt>
                <c:pt idx="5615">
                  <c:v>0.27230324074074075</c:v>
                </c:pt>
                <c:pt idx="5616">
                  <c:v>0.27254629629629629</c:v>
                </c:pt>
                <c:pt idx="5617">
                  <c:v>0.27278935185185188</c:v>
                </c:pt>
                <c:pt idx="5618">
                  <c:v>0.27303240740740742</c:v>
                </c:pt>
                <c:pt idx="5619">
                  <c:v>0.27328703703703705</c:v>
                </c:pt>
                <c:pt idx="5620">
                  <c:v>0.27353009259259259</c:v>
                </c:pt>
                <c:pt idx="5621">
                  <c:v>0.27377314814814818</c:v>
                </c:pt>
                <c:pt idx="5622">
                  <c:v>0.27401620370370372</c:v>
                </c:pt>
                <c:pt idx="5623">
                  <c:v>0.27425925925925926</c:v>
                </c:pt>
                <c:pt idx="5624">
                  <c:v>0.27451388888888889</c:v>
                </c:pt>
                <c:pt idx="5625">
                  <c:v>0.27475694444444443</c:v>
                </c:pt>
                <c:pt idx="5626">
                  <c:v>0.27499999999999997</c:v>
                </c:pt>
                <c:pt idx="5627">
                  <c:v>0.27524305555555556</c:v>
                </c:pt>
                <c:pt idx="5628">
                  <c:v>0.2754861111111111</c:v>
                </c:pt>
                <c:pt idx="5629">
                  <c:v>0.27572916666666664</c:v>
                </c:pt>
                <c:pt idx="5630">
                  <c:v>0.27598379629629627</c:v>
                </c:pt>
                <c:pt idx="5631">
                  <c:v>0.27622685185185186</c:v>
                </c:pt>
                <c:pt idx="5632">
                  <c:v>0.2764699074074074</c:v>
                </c:pt>
                <c:pt idx="5633">
                  <c:v>0.27671296296296294</c:v>
                </c:pt>
                <c:pt idx="5634">
                  <c:v>0.27695601851851853</c:v>
                </c:pt>
                <c:pt idx="5635">
                  <c:v>0.27721064814814816</c:v>
                </c:pt>
                <c:pt idx="5636">
                  <c:v>0.2774537037037037</c:v>
                </c:pt>
                <c:pt idx="5637">
                  <c:v>0.27769675925925924</c:v>
                </c:pt>
                <c:pt idx="5638">
                  <c:v>0.27793981481481483</c:v>
                </c:pt>
                <c:pt idx="5639">
                  <c:v>0.27818287037037037</c:v>
                </c:pt>
                <c:pt idx="5640">
                  <c:v>0.2784375</c:v>
                </c:pt>
                <c:pt idx="5641">
                  <c:v>0.27868055555555554</c:v>
                </c:pt>
                <c:pt idx="5642">
                  <c:v>0.27892361111111114</c:v>
                </c:pt>
                <c:pt idx="5643">
                  <c:v>0.27916666666666667</c:v>
                </c:pt>
                <c:pt idx="5644">
                  <c:v>0.27940972222222221</c:v>
                </c:pt>
                <c:pt idx="5645">
                  <c:v>0.27966435185185184</c:v>
                </c:pt>
                <c:pt idx="5646">
                  <c:v>0.27990740740740744</c:v>
                </c:pt>
                <c:pt idx="5647">
                  <c:v>0.28015046296296298</c:v>
                </c:pt>
                <c:pt idx="5648">
                  <c:v>0.28039351851851851</c:v>
                </c:pt>
                <c:pt idx="5649">
                  <c:v>0.28063657407407411</c:v>
                </c:pt>
                <c:pt idx="5650">
                  <c:v>0.28087962962962965</c:v>
                </c:pt>
                <c:pt idx="5651">
                  <c:v>0.28113425925925922</c:v>
                </c:pt>
                <c:pt idx="5652">
                  <c:v>0.28137731481481482</c:v>
                </c:pt>
                <c:pt idx="5653">
                  <c:v>0.28162037037037035</c:v>
                </c:pt>
                <c:pt idx="5654">
                  <c:v>0.28186342592592589</c:v>
                </c:pt>
                <c:pt idx="5655">
                  <c:v>0.28210648148148149</c:v>
                </c:pt>
                <c:pt idx="5656">
                  <c:v>0.28236111111111112</c:v>
                </c:pt>
                <c:pt idx="5657">
                  <c:v>0.28260416666666666</c:v>
                </c:pt>
                <c:pt idx="5658">
                  <c:v>0.28284722222222219</c:v>
                </c:pt>
                <c:pt idx="5659">
                  <c:v>0.28309027777777779</c:v>
                </c:pt>
                <c:pt idx="5660">
                  <c:v>0.28333333333333333</c:v>
                </c:pt>
                <c:pt idx="5661">
                  <c:v>0.28358796296296296</c:v>
                </c:pt>
                <c:pt idx="5662">
                  <c:v>0.2838310185185185</c:v>
                </c:pt>
                <c:pt idx="5663">
                  <c:v>0.28407407407407409</c:v>
                </c:pt>
                <c:pt idx="5664">
                  <c:v>0.28431712962962963</c:v>
                </c:pt>
                <c:pt idx="5665">
                  <c:v>0.28456018518518517</c:v>
                </c:pt>
                <c:pt idx="5666">
                  <c:v>0.2848148148148148</c:v>
                </c:pt>
                <c:pt idx="5667">
                  <c:v>0.28505787037037039</c:v>
                </c:pt>
                <c:pt idx="5668">
                  <c:v>0.28530092592592593</c:v>
                </c:pt>
                <c:pt idx="5669">
                  <c:v>0.28554398148148147</c:v>
                </c:pt>
                <c:pt idx="5670">
                  <c:v>0.28578703703703706</c:v>
                </c:pt>
                <c:pt idx="5671">
                  <c:v>0.2860300925925926</c:v>
                </c:pt>
                <c:pt idx="5672">
                  <c:v>0.28628472222222223</c:v>
                </c:pt>
                <c:pt idx="5673">
                  <c:v>0.28652777777777777</c:v>
                </c:pt>
                <c:pt idx="5674">
                  <c:v>0.28677083333333336</c:v>
                </c:pt>
                <c:pt idx="5675">
                  <c:v>0.2870138888888889</c:v>
                </c:pt>
                <c:pt idx="5676">
                  <c:v>0.28725694444444444</c:v>
                </c:pt>
                <c:pt idx="5677">
                  <c:v>0.28751157407407407</c:v>
                </c:pt>
                <c:pt idx="5678">
                  <c:v>0.28775462962962961</c:v>
                </c:pt>
                <c:pt idx="5679">
                  <c:v>0.28799768518518515</c:v>
                </c:pt>
                <c:pt idx="5680">
                  <c:v>0.28824074074074074</c:v>
                </c:pt>
                <c:pt idx="5681">
                  <c:v>0.28848379629629628</c:v>
                </c:pt>
                <c:pt idx="5682">
                  <c:v>0.28873842592592591</c:v>
                </c:pt>
                <c:pt idx="5683">
                  <c:v>0.28898148148148145</c:v>
                </c:pt>
                <c:pt idx="5684">
                  <c:v>0.28922453703703704</c:v>
                </c:pt>
                <c:pt idx="5685">
                  <c:v>0.28946759259259258</c:v>
                </c:pt>
                <c:pt idx="5686">
                  <c:v>0.28971064814814812</c:v>
                </c:pt>
                <c:pt idx="5687">
                  <c:v>0.28996527777777775</c:v>
                </c:pt>
                <c:pt idx="5688">
                  <c:v>0.29020833333333335</c:v>
                </c:pt>
                <c:pt idx="5689">
                  <c:v>0.29045138888888888</c:v>
                </c:pt>
                <c:pt idx="5690">
                  <c:v>0.29069444444444442</c:v>
                </c:pt>
                <c:pt idx="5691">
                  <c:v>0.29093750000000002</c:v>
                </c:pt>
                <c:pt idx="5692">
                  <c:v>0.29118055555555555</c:v>
                </c:pt>
                <c:pt idx="5693">
                  <c:v>0.29143518518518519</c:v>
                </c:pt>
                <c:pt idx="5694">
                  <c:v>0.29167824074074072</c:v>
                </c:pt>
                <c:pt idx="5695">
                  <c:v>0.29192129629629632</c:v>
                </c:pt>
                <c:pt idx="5696">
                  <c:v>0.29216435185185186</c:v>
                </c:pt>
                <c:pt idx="5697">
                  <c:v>0.29240740740740739</c:v>
                </c:pt>
                <c:pt idx="5698">
                  <c:v>0.29266203703703703</c:v>
                </c:pt>
                <c:pt idx="5699">
                  <c:v>0.29290509259259262</c:v>
                </c:pt>
                <c:pt idx="5700">
                  <c:v>0.29314814814814816</c:v>
                </c:pt>
                <c:pt idx="5701">
                  <c:v>0.2933912037037037</c:v>
                </c:pt>
                <c:pt idx="5702">
                  <c:v>0.29363425925925929</c:v>
                </c:pt>
                <c:pt idx="5703">
                  <c:v>0.29388888888888892</c:v>
                </c:pt>
                <c:pt idx="5704">
                  <c:v>0.29413194444444446</c:v>
                </c:pt>
                <c:pt idx="5705">
                  <c:v>0.294375</c:v>
                </c:pt>
                <c:pt idx="5706">
                  <c:v>0.29461805555555559</c:v>
                </c:pt>
                <c:pt idx="5707">
                  <c:v>0.29486111111111107</c:v>
                </c:pt>
                <c:pt idx="5708">
                  <c:v>0.29510416666666667</c:v>
                </c:pt>
                <c:pt idx="5709">
                  <c:v>0.2953587962962963</c:v>
                </c:pt>
                <c:pt idx="5710">
                  <c:v>0.29560185185185184</c:v>
                </c:pt>
                <c:pt idx="5711">
                  <c:v>0.29584490740740738</c:v>
                </c:pt>
                <c:pt idx="5712">
                  <c:v>0.29608796296296297</c:v>
                </c:pt>
                <c:pt idx="5713">
                  <c:v>0.29633101851851851</c:v>
                </c:pt>
                <c:pt idx="5714">
                  <c:v>0.29658564814814814</c:v>
                </c:pt>
                <c:pt idx="5715">
                  <c:v>0.29682870370370368</c:v>
                </c:pt>
                <c:pt idx="5716">
                  <c:v>0.29707175925925927</c:v>
                </c:pt>
                <c:pt idx="5717">
                  <c:v>0.29731481481481481</c:v>
                </c:pt>
                <c:pt idx="5718">
                  <c:v>0.29755787037037035</c:v>
                </c:pt>
                <c:pt idx="5719">
                  <c:v>0.29781249999999998</c:v>
                </c:pt>
                <c:pt idx="5720">
                  <c:v>0.29805555555555557</c:v>
                </c:pt>
                <c:pt idx="5721">
                  <c:v>0.29829861111111111</c:v>
                </c:pt>
                <c:pt idx="5722">
                  <c:v>0.29854166666666665</c:v>
                </c:pt>
                <c:pt idx="5723">
                  <c:v>0.29878472222222224</c:v>
                </c:pt>
                <c:pt idx="5724">
                  <c:v>0.29902777777777778</c:v>
                </c:pt>
                <c:pt idx="5725">
                  <c:v>0.29928240740740741</c:v>
                </c:pt>
                <c:pt idx="5726">
                  <c:v>0.29952546296296295</c:v>
                </c:pt>
                <c:pt idx="5727">
                  <c:v>0.29976851851851855</c:v>
                </c:pt>
                <c:pt idx="5728">
                  <c:v>0.30001157407407408</c:v>
                </c:pt>
                <c:pt idx="5729">
                  <c:v>0.30025462962962962</c:v>
                </c:pt>
                <c:pt idx="5730">
                  <c:v>0.30050925925925925</c:v>
                </c:pt>
                <c:pt idx="5731">
                  <c:v>0.30075231481481485</c:v>
                </c:pt>
                <c:pt idx="5732">
                  <c:v>0.30099537037037039</c:v>
                </c:pt>
                <c:pt idx="5733">
                  <c:v>0.30123842592592592</c:v>
                </c:pt>
                <c:pt idx="5734">
                  <c:v>0.30148148148148152</c:v>
                </c:pt>
                <c:pt idx="5735">
                  <c:v>0.30173611111111109</c:v>
                </c:pt>
                <c:pt idx="5736">
                  <c:v>0.30197916666666663</c:v>
                </c:pt>
                <c:pt idx="5737">
                  <c:v>0.30222222222222223</c:v>
                </c:pt>
                <c:pt idx="5738">
                  <c:v>0.30246527777777776</c:v>
                </c:pt>
                <c:pt idx="5739">
                  <c:v>0.3027083333333333</c:v>
                </c:pt>
                <c:pt idx="5740">
                  <c:v>0.30296296296296293</c:v>
                </c:pt>
                <c:pt idx="5741">
                  <c:v>0.30320601851851853</c:v>
                </c:pt>
                <c:pt idx="5742">
                  <c:v>0.30344907407407407</c:v>
                </c:pt>
                <c:pt idx="5743">
                  <c:v>0.3036921296296296</c:v>
                </c:pt>
                <c:pt idx="5744">
                  <c:v>0.3039351851851852</c:v>
                </c:pt>
                <c:pt idx="5745">
                  <c:v>0.30417824074074074</c:v>
                </c:pt>
                <c:pt idx="5746">
                  <c:v>0.30443287037037037</c:v>
                </c:pt>
                <c:pt idx="5747">
                  <c:v>0.30467592592592591</c:v>
                </c:pt>
                <c:pt idx="5748">
                  <c:v>0.3049189814814815</c:v>
                </c:pt>
                <c:pt idx="5749">
                  <c:v>0.30516203703703704</c:v>
                </c:pt>
                <c:pt idx="5750">
                  <c:v>0.30540509259259258</c:v>
                </c:pt>
                <c:pt idx="5751">
                  <c:v>0.30565972222222221</c:v>
                </c:pt>
                <c:pt idx="5752">
                  <c:v>0.3059027777777778</c:v>
                </c:pt>
                <c:pt idx="5753">
                  <c:v>0.30614583333333334</c:v>
                </c:pt>
                <c:pt idx="5754">
                  <c:v>0.30638888888888888</c:v>
                </c:pt>
                <c:pt idx="5755">
                  <c:v>0.30663194444444447</c:v>
                </c:pt>
                <c:pt idx="5756">
                  <c:v>0.3068865740740741</c:v>
                </c:pt>
                <c:pt idx="5757">
                  <c:v>0.30712962962962964</c:v>
                </c:pt>
                <c:pt idx="5758">
                  <c:v>0.30737268518518518</c:v>
                </c:pt>
                <c:pt idx="5759">
                  <c:v>0.30761574074074077</c:v>
                </c:pt>
                <c:pt idx="5760">
                  <c:v>0.30785879629629631</c:v>
                </c:pt>
                <c:pt idx="5761">
                  <c:v>0.30811342592592594</c:v>
                </c:pt>
                <c:pt idx="5762">
                  <c:v>0.30835648148148148</c:v>
                </c:pt>
                <c:pt idx="5763">
                  <c:v>0.30859953703703702</c:v>
                </c:pt>
                <c:pt idx="5764">
                  <c:v>0.30884259259259256</c:v>
                </c:pt>
                <c:pt idx="5765">
                  <c:v>0.30908564814814815</c:v>
                </c:pt>
                <c:pt idx="5766">
                  <c:v>0.30932870370370369</c:v>
                </c:pt>
                <c:pt idx="5767">
                  <c:v>0.30958333333333332</c:v>
                </c:pt>
                <c:pt idx="5768">
                  <c:v>0.30982638888888886</c:v>
                </c:pt>
                <c:pt idx="5769">
                  <c:v>0.31006944444444445</c:v>
                </c:pt>
                <c:pt idx="5770">
                  <c:v>0.31031249999999999</c:v>
                </c:pt>
                <c:pt idx="5771">
                  <c:v>0.31055555555555553</c:v>
                </c:pt>
                <c:pt idx="5772">
                  <c:v>0.31081018518518516</c:v>
                </c:pt>
                <c:pt idx="5773">
                  <c:v>0.31105324074074076</c:v>
                </c:pt>
                <c:pt idx="5774">
                  <c:v>0.31129629629629629</c:v>
                </c:pt>
                <c:pt idx="5775">
                  <c:v>0.31153935185185183</c:v>
                </c:pt>
                <c:pt idx="5776">
                  <c:v>0.31178240740740742</c:v>
                </c:pt>
                <c:pt idx="5777">
                  <c:v>0.31203703703703706</c:v>
                </c:pt>
                <c:pt idx="5778">
                  <c:v>0.3122800925925926</c:v>
                </c:pt>
                <c:pt idx="5779">
                  <c:v>0.31252314814814813</c:v>
                </c:pt>
                <c:pt idx="5780">
                  <c:v>0.31276620370370373</c:v>
                </c:pt>
                <c:pt idx="5781">
                  <c:v>0.31300925925925926</c:v>
                </c:pt>
                <c:pt idx="5782">
                  <c:v>0.3132523148148148</c:v>
                </c:pt>
                <c:pt idx="5783">
                  <c:v>0.31350694444444444</c:v>
                </c:pt>
                <c:pt idx="5784">
                  <c:v>0.31375000000000003</c:v>
                </c:pt>
                <c:pt idx="5785">
                  <c:v>0.31399305555555557</c:v>
                </c:pt>
                <c:pt idx="5786">
                  <c:v>0.3142361111111111</c:v>
                </c:pt>
                <c:pt idx="5787">
                  <c:v>0.3144791666666667</c:v>
                </c:pt>
                <c:pt idx="5788">
                  <c:v>0.31473379629629633</c:v>
                </c:pt>
                <c:pt idx="5789">
                  <c:v>0.31497685185185187</c:v>
                </c:pt>
                <c:pt idx="5790">
                  <c:v>0.31521990740740741</c:v>
                </c:pt>
                <c:pt idx="5791">
                  <c:v>0.315462962962963</c:v>
                </c:pt>
                <c:pt idx="5792">
                  <c:v>0.31570601851851854</c:v>
                </c:pt>
                <c:pt idx="5793">
                  <c:v>0.31596064814814812</c:v>
                </c:pt>
                <c:pt idx="5794">
                  <c:v>0.31620370370370371</c:v>
                </c:pt>
                <c:pt idx="5795">
                  <c:v>0.31644675925925925</c:v>
                </c:pt>
                <c:pt idx="5796">
                  <c:v>0.31668981481481479</c:v>
                </c:pt>
                <c:pt idx="5797">
                  <c:v>0.31693287037037038</c:v>
                </c:pt>
                <c:pt idx="5798">
                  <c:v>0.31718750000000001</c:v>
                </c:pt>
                <c:pt idx="5799">
                  <c:v>0.31743055555555555</c:v>
                </c:pt>
                <c:pt idx="5800">
                  <c:v>0.31767361111111109</c:v>
                </c:pt>
                <c:pt idx="5801">
                  <c:v>0.31791666666666668</c:v>
                </c:pt>
                <c:pt idx="5802">
                  <c:v>0.31815972222222222</c:v>
                </c:pt>
                <c:pt idx="5803">
                  <c:v>0.31840277777777776</c:v>
                </c:pt>
                <c:pt idx="5804">
                  <c:v>0.31865740740740739</c:v>
                </c:pt>
                <c:pt idx="5805">
                  <c:v>0.31890046296296298</c:v>
                </c:pt>
                <c:pt idx="5806">
                  <c:v>0.31914351851851852</c:v>
                </c:pt>
                <c:pt idx="5807">
                  <c:v>0.31938657407407406</c:v>
                </c:pt>
                <c:pt idx="5808">
                  <c:v>0.31962962962962965</c:v>
                </c:pt>
                <c:pt idx="5809">
                  <c:v>0.31988425925925928</c:v>
                </c:pt>
                <c:pt idx="5810">
                  <c:v>0.32012731481481482</c:v>
                </c:pt>
                <c:pt idx="5811">
                  <c:v>0.32037037037037036</c:v>
                </c:pt>
                <c:pt idx="5812">
                  <c:v>0.32061342592592595</c:v>
                </c:pt>
                <c:pt idx="5813">
                  <c:v>0.32085648148148149</c:v>
                </c:pt>
                <c:pt idx="5814">
                  <c:v>0.32111111111111112</c:v>
                </c:pt>
                <c:pt idx="5815">
                  <c:v>0.32135416666666666</c:v>
                </c:pt>
                <c:pt idx="5816">
                  <c:v>0.32159722222222226</c:v>
                </c:pt>
                <c:pt idx="5817">
                  <c:v>0.32184027777777779</c:v>
                </c:pt>
                <c:pt idx="5818">
                  <c:v>0.32208333333333333</c:v>
                </c:pt>
                <c:pt idx="5819">
                  <c:v>0.32232638888888893</c:v>
                </c:pt>
                <c:pt idx="5820">
                  <c:v>0.3225810185185185</c:v>
                </c:pt>
                <c:pt idx="5821">
                  <c:v>0.32282407407407404</c:v>
                </c:pt>
                <c:pt idx="5822">
                  <c:v>0.32306712962962963</c:v>
                </c:pt>
                <c:pt idx="5823">
                  <c:v>0.32331018518518517</c:v>
                </c:pt>
                <c:pt idx="5824">
                  <c:v>0.32356481481481481</c:v>
                </c:pt>
                <c:pt idx="5825">
                  <c:v>0.32380787037037034</c:v>
                </c:pt>
                <c:pt idx="5826">
                  <c:v>0.32405092592592594</c:v>
                </c:pt>
                <c:pt idx="5827">
                  <c:v>0.32429398148148147</c:v>
                </c:pt>
                <c:pt idx="5828">
                  <c:v>0.32453703703703701</c:v>
                </c:pt>
                <c:pt idx="5829">
                  <c:v>0.32478009259259261</c:v>
                </c:pt>
                <c:pt idx="5830">
                  <c:v>0.32503472222222224</c:v>
                </c:pt>
                <c:pt idx="5831">
                  <c:v>0.32527777777777778</c:v>
                </c:pt>
                <c:pt idx="5832">
                  <c:v>0.32552083333333331</c:v>
                </c:pt>
                <c:pt idx="5833">
                  <c:v>0.32576388888888891</c:v>
                </c:pt>
                <c:pt idx="5834">
                  <c:v>0.32600694444444445</c:v>
                </c:pt>
                <c:pt idx="5835">
                  <c:v>0.32626157407407408</c:v>
                </c:pt>
                <c:pt idx="5836">
                  <c:v>0.32650462962962962</c:v>
                </c:pt>
                <c:pt idx="5837">
                  <c:v>0.32674768518518521</c:v>
                </c:pt>
                <c:pt idx="5838">
                  <c:v>0.32699074074074075</c:v>
                </c:pt>
                <c:pt idx="5839">
                  <c:v>0.32723379629629629</c:v>
                </c:pt>
                <c:pt idx="5840">
                  <c:v>0.32748842592592592</c:v>
                </c:pt>
                <c:pt idx="5841">
                  <c:v>0.32773148148148151</c:v>
                </c:pt>
                <c:pt idx="5842">
                  <c:v>0.32797453703703705</c:v>
                </c:pt>
                <c:pt idx="5843">
                  <c:v>0.32821759259259259</c:v>
                </c:pt>
                <c:pt idx="5844">
                  <c:v>0.32846064814814818</c:v>
                </c:pt>
                <c:pt idx="5845">
                  <c:v>0.32870370370370372</c:v>
                </c:pt>
                <c:pt idx="5846">
                  <c:v>0.3289583333333333</c:v>
                </c:pt>
                <c:pt idx="5847">
                  <c:v>0.32920138888888889</c:v>
                </c:pt>
                <c:pt idx="5848">
                  <c:v>0.32944444444444443</c:v>
                </c:pt>
                <c:pt idx="5849">
                  <c:v>0.32968749999999997</c:v>
                </c:pt>
                <c:pt idx="5850">
                  <c:v>0.32993055555555556</c:v>
                </c:pt>
                <c:pt idx="5851">
                  <c:v>0.33018518518518519</c:v>
                </c:pt>
                <c:pt idx="5852">
                  <c:v>0.33042824074074073</c:v>
                </c:pt>
                <c:pt idx="5853">
                  <c:v>0.33067129629629627</c:v>
                </c:pt>
                <c:pt idx="5854">
                  <c:v>0.33091435185185186</c:v>
                </c:pt>
                <c:pt idx="5855">
                  <c:v>0.3311574074074074</c:v>
                </c:pt>
                <c:pt idx="5856">
                  <c:v>0.33140046296296294</c:v>
                </c:pt>
                <c:pt idx="5857">
                  <c:v>0.33165509259259257</c:v>
                </c:pt>
                <c:pt idx="5858">
                  <c:v>0.33189814814814816</c:v>
                </c:pt>
                <c:pt idx="5859">
                  <c:v>0.3321412037037037</c:v>
                </c:pt>
                <c:pt idx="5860">
                  <c:v>0.33238425925925924</c:v>
                </c:pt>
                <c:pt idx="5861">
                  <c:v>0.33262731481481483</c:v>
                </c:pt>
                <c:pt idx="5862">
                  <c:v>0.33288194444444447</c:v>
                </c:pt>
                <c:pt idx="5863">
                  <c:v>0.333125</c:v>
                </c:pt>
                <c:pt idx="5864">
                  <c:v>0.33336805555555554</c:v>
                </c:pt>
                <c:pt idx="5865">
                  <c:v>0.33361111111111108</c:v>
                </c:pt>
                <c:pt idx="5866">
                  <c:v>0.33385416666666662</c:v>
                </c:pt>
                <c:pt idx="5867">
                  <c:v>0.33410879629629631</c:v>
                </c:pt>
                <c:pt idx="5868">
                  <c:v>0.33435185185185184</c:v>
                </c:pt>
                <c:pt idx="5869">
                  <c:v>0.33459490740740744</c:v>
                </c:pt>
                <c:pt idx="5870">
                  <c:v>0.33483796296296298</c:v>
                </c:pt>
                <c:pt idx="5871">
                  <c:v>0.33508101851851851</c:v>
                </c:pt>
                <c:pt idx="5872">
                  <c:v>0.33533564814814815</c:v>
                </c:pt>
                <c:pt idx="5873">
                  <c:v>0.33557870370370368</c:v>
                </c:pt>
                <c:pt idx="5874">
                  <c:v>0.33582175925925922</c:v>
                </c:pt>
                <c:pt idx="5875">
                  <c:v>0.33606481481481482</c:v>
                </c:pt>
                <c:pt idx="5876">
                  <c:v>0.33630787037037035</c:v>
                </c:pt>
                <c:pt idx="5877">
                  <c:v>0.33655092592592589</c:v>
                </c:pt>
                <c:pt idx="5878">
                  <c:v>0.33680555555555558</c:v>
                </c:pt>
                <c:pt idx="5879">
                  <c:v>0.33704861111111112</c:v>
                </c:pt>
                <c:pt idx="5880">
                  <c:v>0.33729166666666671</c:v>
                </c:pt>
                <c:pt idx="5881">
                  <c:v>0.33753472222222225</c:v>
                </c:pt>
                <c:pt idx="5882">
                  <c:v>0.33777777777777779</c:v>
                </c:pt>
                <c:pt idx="5883">
                  <c:v>0.33803240740740742</c:v>
                </c:pt>
                <c:pt idx="5884">
                  <c:v>0.33827546296296296</c:v>
                </c:pt>
                <c:pt idx="5885">
                  <c:v>0.3385185185185185</c:v>
                </c:pt>
                <c:pt idx="5886">
                  <c:v>0.33876157407407409</c:v>
                </c:pt>
                <c:pt idx="5887">
                  <c:v>0.33900462962962963</c:v>
                </c:pt>
                <c:pt idx="5888">
                  <c:v>0.3392592592592592</c:v>
                </c:pt>
                <c:pt idx="5889">
                  <c:v>0.3395023148148148</c:v>
                </c:pt>
                <c:pt idx="5890">
                  <c:v>0.33974537037037034</c:v>
                </c:pt>
                <c:pt idx="5891">
                  <c:v>0.33998842592592587</c:v>
                </c:pt>
                <c:pt idx="5892">
                  <c:v>0.34023148148148147</c:v>
                </c:pt>
                <c:pt idx="5893">
                  <c:v>0.3404861111111111</c:v>
                </c:pt>
                <c:pt idx="5894">
                  <c:v>0.34072916666666669</c:v>
                </c:pt>
                <c:pt idx="5895">
                  <c:v>0.34097222222222223</c:v>
                </c:pt>
                <c:pt idx="5896">
                  <c:v>0.34121527777777777</c:v>
                </c:pt>
                <c:pt idx="5897">
                  <c:v>0.34145833333333336</c:v>
                </c:pt>
                <c:pt idx="5898">
                  <c:v>0.3417013888888889</c:v>
                </c:pt>
                <c:pt idx="5899">
                  <c:v>0.34195601851851848</c:v>
                </c:pt>
                <c:pt idx="5900">
                  <c:v>0.34219907407407407</c:v>
                </c:pt>
                <c:pt idx="5901">
                  <c:v>0.34244212962962961</c:v>
                </c:pt>
                <c:pt idx="5902">
                  <c:v>0.34268518518518515</c:v>
                </c:pt>
                <c:pt idx="5903">
                  <c:v>0.34292824074074074</c:v>
                </c:pt>
                <c:pt idx="5904">
                  <c:v>0.34318287037037037</c:v>
                </c:pt>
                <c:pt idx="5905">
                  <c:v>0.34342592592592597</c:v>
                </c:pt>
                <c:pt idx="5906">
                  <c:v>0.34366898148148151</c:v>
                </c:pt>
                <c:pt idx="5907">
                  <c:v>0.34391203703703704</c:v>
                </c:pt>
                <c:pt idx="5908">
                  <c:v>0.34415509259259264</c:v>
                </c:pt>
                <c:pt idx="5909">
                  <c:v>0.34440972222222221</c:v>
                </c:pt>
                <c:pt idx="5910">
                  <c:v>0.34465277777777775</c:v>
                </c:pt>
                <c:pt idx="5911">
                  <c:v>0.34489583333333335</c:v>
                </c:pt>
                <c:pt idx="5912">
                  <c:v>0.34513888888888888</c:v>
                </c:pt>
                <c:pt idx="5913">
                  <c:v>0.34538194444444442</c:v>
                </c:pt>
                <c:pt idx="5914">
                  <c:v>0.34562500000000002</c:v>
                </c:pt>
                <c:pt idx="5915">
                  <c:v>0.34587962962962965</c:v>
                </c:pt>
                <c:pt idx="5916">
                  <c:v>0.34612268518518513</c:v>
                </c:pt>
                <c:pt idx="5917">
                  <c:v>0.34636574074074072</c:v>
                </c:pt>
                <c:pt idx="5918">
                  <c:v>0.34660879629629626</c:v>
                </c:pt>
                <c:pt idx="5919">
                  <c:v>0.3468518518518518</c:v>
                </c:pt>
                <c:pt idx="5920">
                  <c:v>0.34710648148148149</c:v>
                </c:pt>
                <c:pt idx="5921">
                  <c:v>0.34734953703703703</c:v>
                </c:pt>
                <c:pt idx="5922">
                  <c:v>0.34759259259259262</c:v>
                </c:pt>
                <c:pt idx="5923">
                  <c:v>0.34783564814814816</c:v>
                </c:pt>
                <c:pt idx="5924">
                  <c:v>0.3480787037037037</c:v>
                </c:pt>
                <c:pt idx="5925">
                  <c:v>0.34833333333333333</c:v>
                </c:pt>
                <c:pt idx="5926">
                  <c:v>0.34857638888888887</c:v>
                </c:pt>
                <c:pt idx="5927">
                  <c:v>0.3488194444444444</c:v>
                </c:pt>
                <c:pt idx="5928">
                  <c:v>0.3490625</c:v>
                </c:pt>
                <c:pt idx="5929">
                  <c:v>0.34930555555555554</c:v>
                </c:pt>
                <c:pt idx="5930">
                  <c:v>0.34956018518518522</c:v>
                </c:pt>
                <c:pt idx="5931">
                  <c:v>0.34980324074074076</c:v>
                </c:pt>
                <c:pt idx="5932">
                  <c:v>0.3500462962962963</c:v>
                </c:pt>
                <c:pt idx="5933">
                  <c:v>0.35028935185185189</c:v>
                </c:pt>
                <c:pt idx="5934">
                  <c:v>0.35053240740740743</c:v>
                </c:pt>
                <c:pt idx="5935">
                  <c:v>0.35077546296296297</c:v>
                </c:pt>
                <c:pt idx="5936">
                  <c:v>0.3510300925925926</c:v>
                </c:pt>
                <c:pt idx="5937">
                  <c:v>0.35127314814814814</c:v>
                </c:pt>
                <c:pt idx="5938">
                  <c:v>0.35151620370370368</c:v>
                </c:pt>
                <c:pt idx="5939">
                  <c:v>0.35175925925925927</c:v>
                </c:pt>
                <c:pt idx="5940">
                  <c:v>0.35200231481481481</c:v>
                </c:pt>
                <c:pt idx="5941">
                  <c:v>0.3522569444444445</c:v>
                </c:pt>
                <c:pt idx="5942">
                  <c:v>0.35250000000000004</c:v>
                </c:pt>
                <c:pt idx="5943">
                  <c:v>0.35274305555555552</c:v>
                </c:pt>
                <c:pt idx="5944">
                  <c:v>0.35298611111111117</c:v>
                </c:pt>
                <c:pt idx="5945">
                  <c:v>0.35322916666666665</c:v>
                </c:pt>
                <c:pt idx="5946">
                  <c:v>0.35348379629629628</c:v>
                </c:pt>
                <c:pt idx="5947">
                  <c:v>0.35372685185185188</c:v>
                </c:pt>
                <c:pt idx="5948">
                  <c:v>0.35396990740740741</c:v>
                </c:pt>
                <c:pt idx="5949">
                  <c:v>0.35421296296296295</c:v>
                </c:pt>
                <c:pt idx="5950">
                  <c:v>0.35445601851851855</c:v>
                </c:pt>
                <c:pt idx="5951">
                  <c:v>0.35469907407407408</c:v>
                </c:pt>
                <c:pt idx="5952">
                  <c:v>0.35495370370370366</c:v>
                </c:pt>
                <c:pt idx="5953">
                  <c:v>0.35519675925925925</c:v>
                </c:pt>
                <c:pt idx="5954">
                  <c:v>0.35543981481481479</c:v>
                </c:pt>
                <c:pt idx="5955">
                  <c:v>0.35568287037037033</c:v>
                </c:pt>
                <c:pt idx="5956">
                  <c:v>0.35592592592592592</c:v>
                </c:pt>
                <c:pt idx="5957">
                  <c:v>0.35618055555555556</c:v>
                </c:pt>
                <c:pt idx="5958">
                  <c:v>0.35642361111111115</c:v>
                </c:pt>
                <c:pt idx="5959">
                  <c:v>0.35666666666666669</c:v>
                </c:pt>
                <c:pt idx="5960">
                  <c:v>0.35690972222222223</c:v>
                </c:pt>
                <c:pt idx="5961">
                  <c:v>0.35715277777777782</c:v>
                </c:pt>
                <c:pt idx="5962">
                  <c:v>0.3574074074074074</c:v>
                </c:pt>
                <c:pt idx="5963">
                  <c:v>0.35765046296296293</c:v>
                </c:pt>
                <c:pt idx="5964">
                  <c:v>0.35789351851851853</c:v>
                </c:pt>
                <c:pt idx="5965">
                  <c:v>0.35813657407407407</c:v>
                </c:pt>
                <c:pt idx="5966">
                  <c:v>0.3583796296296296</c:v>
                </c:pt>
                <c:pt idx="5967">
                  <c:v>0.35863425925925929</c:v>
                </c:pt>
                <c:pt idx="5968">
                  <c:v>0.35887731481481483</c:v>
                </c:pt>
                <c:pt idx="5969">
                  <c:v>0.35912037037037042</c:v>
                </c:pt>
                <c:pt idx="5970">
                  <c:v>0.35936342592592596</c:v>
                </c:pt>
                <c:pt idx="5971">
                  <c:v>0.3596064814814815</c:v>
                </c:pt>
                <c:pt idx="5972">
                  <c:v>0.35984953703703698</c:v>
                </c:pt>
                <c:pt idx="5973">
                  <c:v>0.36010416666666667</c:v>
                </c:pt>
                <c:pt idx="5974">
                  <c:v>0.36034722222222221</c:v>
                </c:pt>
                <c:pt idx="5975">
                  <c:v>0.3605902777777778</c:v>
                </c:pt>
                <c:pt idx="5976">
                  <c:v>0.36083333333333334</c:v>
                </c:pt>
                <c:pt idx="5977">
                  <c:v>0.36107638888888888</c:v>
                </c:pt>
                <c:pt idx="5978">
                  <c:v>0.36133101851851851</c:v>
                </c:pt>
                <c:pt idx="5979">
                  <c:v>0.36157407407407405</c:v>
                </c:pt>
                <c:pt idx="5980">
                  <c:v>0.36181712962962959</c:v>
                </c:pt>
                <c:pt idx="5981">
                  <c:v>0.36206018518518518</c:v>
                </c:pt>
                <c:pt idx="5982">
                  <c:v>0.36230324074074072</c:v>
                </c:pt>
                <c:pt idx="5983">
                  <c:v>0.36255787037037041</c:v>
                </c:pt>
                <c:pt idx="5984">
                  <c:v>0.36280092592592594</c:v>
                </c:pt>
                <c:pt idx="5985">
                  <c:v>0.36304398148148148</c:v>
                </c:pt>
                <c:pt idx="5986">
                  <c:v>0.36328703703703707</c:v>
                </c:pt>
                <c:pt idx="5987">
                  <c:v>0.36353009259259261</c:v>
                </c:pt>
                <c:pt idx="5988">
                  <c:v>0.36378472222222219</c:v>
                </c:pt>
                <c:pt idx="5989">
                  <c:v>0.36402777777777778</c:v>
                </c:pt>
                <c:pt idx="5990">
                  <c:v>0.36427083333333332</c:v>
                </c:pt>
                <c:pt idx="5991">
                  <c:v>0.36451388888888886</c:v>
                </c:pt>
                <c:pt idx="5992">
                  <c:v>0.36475694444444445</c:v>
                </c:pt>
                <c:pt idx="5993">
                  <c:v>0.36501157407407409</c:v>
                </c:pt>
                <c:pt idx="5994">
                  <c:v>0.36525462962962968</c:v>
                </c:pt>
                <c:pt idx="5995">
                  <c:v>0.36549768518518522</c:v>
                </c:pt>
                <c:pt idx="5996">
                  <c:v>0.36574074074074076</c:v>
                </c:pt>
                <c:pt idx="5997">
                  <c:v>0.36598379629629635</c:v>
                </c:pt>
                <c:pt idx="5998">
                  <c:v>0.36622685185185189</c:v>
                </c:pt>
                <c:pt idx="5999">
                  <c:v>0.36648148148148146</c:v>
                </c:pt>
                <c:pt idx="6000">
                  <c:v>0.36672453703703706</c:v>
                </c:pt>
                <c:pt idx="6001">
                  <c:v>0.3669675925925926</c:v>
                </c:pt>
                <c:pt idx="6002">
                  <c:v>0.36721064814814813</c:v>
                </c:pt>
                <c:pt idx="6003">
                  <c:v>0.36745370370370373</c:v>
                </c:pt>
                <c:pt idx="6004">
                  <c:v>0.3677083333333333</c:v>
                </c:pt>
                <c:pt idx="6005">
                  <c:v>0.36795138888888884</c:v>
                </c:pt>
                <c:pt idx="6006">
                  <c:v>0.36819444444444444</c:v>
                </c:pt>
                <c:pt idx="6007">
                  <c:v>0.36843749999999997</c:v>
                </c:pt>
                <c:pt idx="6008">
                  <c:v>0.36868055555555551</c:v>
                </c:pt>
                <c:pt idx="6009">
                  <c:v>0.3689236111111111</c:v>
                </c:pt>
                <c:pt idx="6010">
                  <c:v>0.36917824074074074</c:v>
                </c:pt>
                <c:pt idx="6011">
                  <c:v>0.36942129629629633</c:v>
                </c:pt>
                <c:pt idx="6012">
                  <c:v>0.36966435185185187</c:v>
                </c:pt>
                <c:pt idx="6013">
                  <c:v>0.36990740740740741</c:v>
                </c:pt>
                <c:pt idx="6014">
                  <c:v>0.370150462962963</c:v>
                </c:pt>
                <c:pt idx="6015">
                  <c:v>0.37040509259259258</c:v>
                </c:pt>
                <c:pt idx="6016">
                  <c:v>0.37064814814814812</c:v>
                </c:pt>
                <c:pt idx="6017">
                  <c:v>0.37089120370370371</c:v>
                </c:pt>
                <c:pt idx="6018">
                  <c:v>0.37113425925925925</c:v>
                </c:pt>
                <c:pt idx="6019">
                  <c:v>0.37137731481481479</c:v>
                </c:pt>
                <c:pt idx="6020">
                  <c:v>0.37163194444444447</c:v>
                </c:pt>
                <c:pt idx="6021">
                  <c:v>0.37187500000000001</c:v>
                </c:pt>
                <c:pt idx="6022">
                  <c:v>0.3721180555555556</c:v>
                </c:pt>
                <c:pt idx="6023">
                  <c:v>0.37236111111111114</c:v>
                </c:pt>
                <c:pt idx="6024">
                  <c:v>0.37260416666666668</c:v>
                </c:pt>
                <c:pt idx="6025">
                  <c:v>0.37284722222222227</c:v>
                </c:pt>
                <c:pt idx="6026">
                  <c:v>0.37310185185185185</c:v>
                </c:pt>
                <c:pt idx="6027">
                  <c:v>0.37334490740740739</c:v>
                </c:pt>
                <c:pt idx="6028">
                  <c:v>0.37358796296296298</c:v>
                </c:pt>
                <c:pt idx="6029">
                  <c:v>0.37383101851851852</c:v>
                </c:pt>
                <c:pt idx="6030">
                  <c:v>0.37407407407407406</c:v>
                </c:pt>
                <c:pt idx="6031">
                  <c:v>0.37432870370370369</c:v>
                </c:pt>
                <c:pt idx="6032">
                  <c:v>0.37457175925925923</c:v>
                </c:pt>
                <c:pt idx="6033">
                  <c:v>0.37481481481481477</c:v>
                </c:pt>
                <c:pt idx="6034">
                  <c:v>0.37505787037037036</c:v>
                </c:pt>
                <c:pt idx="6035">
                  <c:v>0.3753009259259259</c:v>
                </c:pt>
                <c:pt idx="6036">
                  <c:v>0.37555555555555559</c:v>
                </c:pt>
                <c:pt idx="6037">
                  <c:v>0.37579861111111112</c:v>
                </c:pt>
                <c:pt idx="6038">
                  <c:v>0.37604166666666666</c:v>
                </c:pt>
                <c:pt idx="6039">
                  <c:v>0.37628472222222226</c:v>
                </c:pt>
                <c:pt idx="6040">
                  <c:v>0.37652777777777779</c:v>
                </c:pt>
                <c:pt idx="6041">
                  <c:v>0.37678240740740737</c:v>
                </c:pt>
                <c:pt idx="6042">
                  <c:v>0.37702546296296297</c:v>
                </c:pt>
                <c:pt idx="6043">
                  <c:v>0.3772685185185185</c:v>
                </c:pt>
                <c:pt idx="6044">
                  <c:v>0.37751157407407404</c:v>
                </c:pt>
                <c:pt idx="6045">
                  <c:v>0.37775462962962963</c:v>
                </c:pt>
                <c:pt idx="6046">
                  <c:v>0.37799768518518517</c:v>
                </c:pt>
                <c:pt idx="6047">
                  <c:v>0.37825231481481486</c:v>
                </c:pt>
                <c:pt idx="6048">
                  <c:v>0.3784953703703704</c:v>
                </c:pt>
                <c:pt idx="6049">
                  <c:v>0.37873842592592594</c:v>
                </c:pt>
                <c:pt idx="6050">
                  <c:v>0.37898148148148153</c:v>
                </c:pt>
                <c:pt idx="6051">
                  <c:v>0.37922453703703707</c:v>
                </c:pt>
                <c:pt idx="6052">
                  <c:v>0.37947916666666665</c:v>
                </c:pt>
                <c:pt idx="6053">
                  <c:v>0.37972222222222224</c:v>
                </c:pt>
                <c:pt idx="6054">
                  <c:v>0.37996527777777778</c:v>
                </c:pt>
                <c:pt idx="6055">
                  <c:v>0.38020833333333331</c:v>
                </c:pt>
                <c:pt idx="6056">
                  <c:v>0.38045138888888891</c:v>
                </c:pt>
                <c:pt idx="6057">
                  <c:v>0.38070601851851849</c:v>
                </c:pt>
                <c:pt idx="6058">
                  <c:v>0.38094907407407402</c:v>
                </c:pt>
                <c:pt idx="6059">
                  <c:v>0.38119212962962962</c:v>
                </c:pt>
                <c:pt idx="6060">
                  <c:v>0.38143518518518515</c:v>
                </c:pt>
                <c:pt idx="6061">
                  <c:v>0.38167824074074069</c:v>
                </c:pt>
                <c:pt idx="6062">
                  <c:v>0.38193287037037038</c:v>
                </c:pt>
                <c:pt idx="6063">
                  <c:v>0.38217592592592592</c:v>
                </c:pt>
                <c:pt idx="6064">
                  <c:v>0.38241898148148151</c:v>
                </c:pt>
                <c:pt idx="6065">
                  <c:v>0.38266203703703705</c:v>
                </c:pt>
                <c:pt idx="6066">
                  <c:v>0.38290509259259259</c:v>
                </c:pt>
                <c:pt idx="6067">
                  <c:v>0.38314814814814818</c:v>
                </c:pt>
                <c:pt idx="6068">
                  <c:v>0.38340277777777776</c:v>
                </c:pt>
                <c:pt idx="6069">
                  <c:v>0.3836458333333333</c:v>
                </c:pt>
                <c:pt idx="6070">
                  <c:v>0.38388888888888889</c:v>
                </c:pt>
                <c:pt idx="6071">
                  <c:v>0.38413194444444443</c:v>
                </c:pt>
                <c:pt idx="6072">
                  <c:v>0.38437499999999997</c:v>
                </c:pt>
                <c:pt idx="6073">
                  <c:v>0.38462962962962965</c:v>
                </c:pt>
                <c:pt idx="6074">
                  <c:v>0.38487268518518519</c:v>
                </c:pt>
                <c:pt idx="6075">
                  <c:v>0.38511574074074079</c:v>
                </c:pt>
                <c:pt idx="6076">
                  <c:v>0.38535879629629632</c:v>
                </c:pt>
                <c:pt idx="6077">
                  <c:v>0.38560185185185186</c:v>
                </c:pt>
                <c:pt idx="6078">
                  <c:v>0.38585648148148149</c:v>
                </c:pt>
                <c:pt idx="6079">
                  <c:v>0.38609953703703703</c:v>
                </c:pt>
                <c:pt idx="6080">
                  <c:v>0.38634259259259257</c:v>
                </c:pt>
                <c:pt idx="6081">
                  <c:v>0.38658564814814816</c:v>
                </c:pt>
                <c:pt idx="6082">
                  <c:v>0.3868287037037037</c:v>
                </c:pt>
                <c:pt idx="6083">
                  <c:v>0.38707175925925924</c:v>
                </c:pt>
                <c:pt idx="6084">
                  <c:v>0.38732638888888887</c:v>
                </c:pt>
                <c:pt idx="6085">
                  <c:v>0.38756944444444441</c:v>
                </c:pt>
                <c:pt idx="6086">
                  <c:v>0.38781249999999995</c:v>
                </c:pt>
                <c:pt idx="6087">
                  <c:v>0.38805555555555554</c:v>
                </c:pt>
                <c:pt idx="6088">
                  <c:v>0.38829861111111108</c:v>
                </c:pt>
                <c:pt idx="6089">
                  <c:v>0.38855324074074077</c:v>
                </c:pt>
                <c:pt idx="6090">
                  <c:v>0.38879629629629631</c:v>
                </c:pt>
                <c:pt idx="6091">
                  <c:v>0.38903935185185184</c:v>
                </c:pt>
                <c:pt idx="6092">
                  <c:v>0.38928240740740744</c:v>
                </c:pt>
                <c:pt idx="6093">
                  <c:v>0.38952546296296298</c:v>
                </c:pt>
                <c:pt idx="6094">
                  <c:v>0.38978009259259255</c:v>
                </c:pt>
                <c:pt idx="6095">
                  <c:v>0.39002314814814815</c:v>
                </c:pt>
                <c:pt idx="6096">
                  <c:v>0.39026620370370368</c:v>
                </c:pt>
                <c:pt idx="6097">
                  <c:v>0.39050925925925922</c:v>
                </c:pt>
                <c:pt idx="6098">
                  <c:v>0.39075231481481482</c:v>
                </c:pt>
                <c:pt idx="6099">
                  <c:v>0.39100694444444445</c:v>
                </c:pt>
                <c:pt idx="6100">
                  <c:v>0.39125000000000004</c:v>
                </c:pt>
                <c:pt idx="6101">
                  <c:v>0.39149305555555558</c:v>
                </c:pt>
                <c:pt idx="6102">
                  <c:v>0.39173611111111112</c:v>
                </c:pt>
                <c:pt idx="6103">
                  <c:v>0.39197916666666671</c:v>
                </c:pt>
                <c:pt idx="6104">
                  <c:v>0.39222222222222225</c:v>
                </c:pt>
                <c:pt idx="6105">
                  <c:v>0.39247685185185183</c:v>
                </c:pt>
                <c:pt idx="6106">
                  <c:v>0.39271990740740742</c:v>
                </c:pt>
                <c:pt idx="6107">
                  <c:v>0.39296296296296296</c:v>
                </c:pt>
                <c:pt idx="6108">
                  <c:v>0.3932060185185185</c:v>
                </c:pt>
                <c:pt idx="6109">
                  <c:v>0.39344907407407409</c:v>
                </c:pt>
                <c:pt idx="6110">
                  <c:v>0.39370370370370367</c:v>
                </c:pt>
                <c:pt idx="6111">
                  <c:v>0.39394675925925932</c:v>
                </c:pt>
                <c:pt idx="6112">
                  <c:v>0.3941898148148148</c:v>
                </c:pt>
                <c:pt idx="6113">
                  <c:v>0.39443287037037034</c:v>
                </c:pt>
                <c:pt idx="6114">
                  <c:v>0.39467592592592587</c:v>
                </c:pt>
                <c:pt idx="6115">
                  <c:v>0.39493055555555556</c:v>
                </c:pt>
                <c:pt idx="6116">
                  <c:v>0.3951736111111111</c:v>
                </c:pt>
                <c:pt idx="6117">
                  <c:v>0.39541666666666669</c:v>
                </c:pt>
                <c:pt idx="6118">
                  <c:v>0.39565972222222223</c:v>
                </c:pt>
                <c:pt idx="6119">
                  <c:v>0.39590277777777777</c:v>
                </c:pt>
                <c:pt idx="6120">
                  <c:v>0.3961574074074074</c:v>
                </c:pt>
                <c:pt idx="6121">
                  <c:v>0.39640046296296294</c:v>
                </c:pt>
                <c:pt idx="6122">
                  <c:v>0.39664351851851848</c:v>
                </c:pt>
                <c:pt idx="6123">
                  <c:v>0.39688657407407407</c:v>
                </c:pt>
                <c:pt idx="6124">
                  <c:v>0.39712962962962961</c:v>
                </c:pt>
                <c:pt idx="6125">
                  <c:v>0.39737268518518515</c:v>
                </c:pt>
                <c:pt idx="6126">
                  <c:v>0.39762731481481484</c:v>
                </c:pt>
                <c:pt idx="6127">
                  <c:v>0.39787037037037037</c:v>
                </c:pt>
                <c:pt idx="6128">
                  <c:v>0.39811342592592597</c:v>
                </c:pt>
                <c:pt idx="6129">
                  <c:v>0.39835648148148151</c:v>
                </c:pt>
                <c:pt idx="6130">
                  <c:v>0.39859953703703704</c:v>
                </c:pt>
                <c:pt idx="6131">
                  <c:v>0.39885416666666668</c:v>
                </c:pt>
                <c:pt idx="6132">
                  <c:v>0.39909722222222221</c:v>
                </c:pt>
                <c:pt idx="6133">
                  <c:v>0.39934027777777775</c:v>
                </c:pt>
                <c:pt idx="6134">
                  <c:v>0.39958333333333335</c:v>
                </c:pt>
                <c:pt idx="6135">
                  <c:v>0.39982638888888888</c:v>
                </c:pt>
                <c:pt idx="6136">
                  <c:v>0.40008101851851857</c:v>
                </c:pt>
                <c:pt idx="6137">
                  <c:v>0.40032407407407411</c:v>
                </c:pt>
                <c:pt idx="6138">
                  <c:v>0.40056712962962965</c:v>
                </c:pt>
                <c:pt idx="6139">
                  <c:v>0.40081018518518513</c:v>
                </c:pt>
                <c:pt idx="6140">
                  <c:v>0.40105324074074072</c:v>
                </c:pt>
                <c:pt idx="6141">
                  <c:v>0.40129629629629626</c:v>
                </c:pt>
                <c:pt idx="6142">
                  <c:v>0.40155092592592595</c:v>
                </c:pt>
                <c:pt idx="6143">
                  <c:v>0.40179398148148149</c:v>
                </c:pt>
                <c:pt idx="6144">
                  <c:v>0.40203703703703703</c:v>
                </c:pt>
                <c:pt idx="6145">
                  <c:v>0.40228009259259262</c:v>
                </c:pt>
                <c:pt idx="6146">
                  <c:v>0.40252314814814816</c:v>
                </c:pt>
                <c:pt idx="6147">
                  <c:v>0.40277777777777773</c:v>
                </c:pt>
                <c:pt idx="6148">
                  <c:v>0.40302083333333333</c:v>
                </c:pt>
                <c:pt idx="6149">
                  <c:v>0.40326388888888887</c:v>
                </c:pt>
                <c:pt idx="6150">
                  <c:v>0.4035069444444444</c:v>
                </c:pt>
                <c:pt idx="6151">
                  <c:v>0.40375</c:v>
                </c:pt>
                <c:pt idx="6152">
                  <c:v>0.40400462962962963</c:v>
                </c:pt>
                <c:pt idx="6153">
                  <c:v>0.40424768518518522</c:v>
                </c:pt>
                <c:pt idx="6154">
                  <c:v>0.40449074074074076</c:v>
                </c:pt>
                <c:pt idx="6155">
                  <c:v>0.4047337962962963</c:v>
                </c:pt>
                <c:pt idx="6156">
                  <c:v>0.40497685185185189</c:v>
                </c:pt>
                <c:pt idx="6157">
                  <c:v>0.40523148148148147</c:v>
                </c:pt>
                <c:pt idx="6158">
                  <c:v>0.40547453703703701</c:v>
                </c:pt>
                <c:pt idx="6159">
                  <c:v>0.4057175925925926</c:v>
                </c:pt>
                <c:pt idx="6160">
                  <c:v>0.40596064814814814</c:v>
                </c:pt>
                <c:pt idx="6161">
                  <c:v>0.40620370370370368</c:v>
                </c:pt>
                <c:pt idx="6162">
                  <c:v>0.40644675925925927</c:v>
                </c:pt>
                <c:pt idx="6163">
                  <c:v>0.4067013888888889</c:v>
                </c:pt>
                <c:pt idx="6164">
                  <c:v>0.4069444444444445</c:v>
                </c:pt>
                <c:pt idx="6165">
                  <c:v>0.40718750000000004</c:v>
                </c:pt>
                <c:pt idx="6166">
                  <c:v>0.40743055555555557</c:v>
                </c:pt>
                <c:pt idx="6167">
                  <c:v>0.40767361111111106</c:v>
                </c:pt>
                <c:pt idx="6168">
                  <c:v>0.40792824074074074</c:v>
                </c:pt>
                <c:pt idx="6169">
                  <c:v>0.40817129629629628</c:v>
                </c:pt>
                <c:pt idx="6170">
                  <c:v>0.40841435185185188</c:v>
                </c:pt>
                <c:pt idx="6171">
                  <c:v>0.40865740740740741</c:v>
                </c:pt>
                <c:pt idx="6172">
                  <c:v>0.40890046296296295</c:v>
                </c:pt>
                <c:pt idx="6173">
                  <c:v>0.40915509259259258</c:v>
                </c:pt>
                <c:pt idx="6174">
                  <c:v>0.40939814814814812</c:v>
                </c:pt>
                <c:pt idx="6175">
                  <c:v>0.40964120370370366</c:v>
                </c:pt>
                <c:pt idx="6176">
                  <c:v>0.40988425925925925</c:v>
                </c:pt>
                <c:pt idx="6177">
                  <c:v>0.41012731481481479</c:v>
                </c:pt>
                <c:pt idx="6178">
                  <c:v>0.41037037037037033</c:v>
                </c:pt>
                <c:pt idx="6179">
                  <c:v>0.41062500000000002</c:v>
                </c:pt>
                <c:pt idx="6180">
                  <c:v>0.41086805555555556</c:v>
                </c:pt>
                <c:pt idx="6181">
                  <c:v>0.41111111111111115</c:v>
                </c:pt>
                <c:pt idx="6182">
                  <c:v>0.41135416666666669</c:v>
                </c:pt>
                <c:pt idx="6183">
                  <c:v>0.41159722222222223</c:v>
                </c:pt>
                <c:pt idx="6184">
                  <c:v>0.41185185185185186</c:v>
                </c:pt>
                <c:pt idx="6185">
                  <c:v>0.4120949074074074</c:v>
                </c:pt>
                <c:pt idx="6186">
                  <c:v>0.41233796296296293</c:v>
                </c:pt>
                <c:pt idx="6187">
                  <c:v>0.41258101851851853</c:v>
                </c:pt>
                <c:pt idx="6188">
                  <c:v>0.41282407407407407</c:v>
                </c:pt>
                <c:pt idx="6189">
                  <c:v>0.41307870370370375</c:v>
                </c:pt>
                <c:pt idx="6190">
                  <c:v>0.41332175925925929</c:v>
                </c:pt>
                <c:pt idx="6191">
                  <c:v>0.41356481481481483</c:v>
                </c:pt>
                <c:pt idx="6192">
                  <c:v>0.41380787037037042</c:v>
                </c:pt>
                <c:pt idx="6193">
                  <c:v>0.41405092592592596</c:v>
                </c:pt>
                <c:pt idx="6194">
                  <c:v>0.41430555555555554</c:v>
                </c:pt>
                <c:pt idx="6195">
                  <c:v>0.41454861111111113</c:v>
                </c:pt>
                <c:pt idx="6196">
                  <c:v>0.41479166666666667</c:v>
                </c:pt>
                <c:pt idx="6197">
                  <c:v>0.41503472222222221</c:v>
                </c:pt>
                <c:pt idx="6198">
                  <c:v>0.4152777777777778</c:v>
                </c:pt>
                <c:pt idx="6199">
                  <c:v>0.41552083333333334</c:v>
                </c:pt>
                <c:pt idx="6200">
                  <c:v>0.41577546296296292</c:v>
                </c:pt>
                <c:pt idx="6201">
                  <c:v>0.41601851851851851</c:v>
                </c:pt>
                <c:pt idx="6202">
                  <c:v>0.41626157407407405</c:v>
                </c:pt>
                <c:pt idx="6203">
                  <c:v>0.41650462962962959</c:v>
                </c:pt>
                <c:pt idx="6204">
                  <c:v>0.41674768518518518</c:v>
                </c:pt>
                <c:pt idx="6205">
                  <c:v>0.41700231481481481</c:v>
                </c:pt>
                <c:pt idx="6206">
                  <c:v>0.41724537037037041</c:v>
                </c:pt>
                <c:pt idx="6207">
                  <c:v>0.41748842592592594</c:v>
                </c:pt>
                <c:pt idx="6208">
                  <c:v>0.41773148148148148</c:v>
                </c:pt>
                <c:pt idx="6209">
                  <c:v>0.41797453703703707</c:v>
                </c:pt>
                <c:pt idx="6210">
                  <c:v>0.41822916666666665</c:v>
                </c:pt>
                <c:pt idx="6211">
                  <c:v>0.41847222222222219</c:v>
                </c:pt>
                <c:pt idx="6212">
                  <c:v>0.41871527777777778</c:v>
                </c:pt>
                <c:pt idx="6213">
                  <c:v>0.41895833333333332</c:v>
                </c:pt>
                <c:pt idx="6214">
                  <c:v>0.41920138888888886</c:v>
                </c:pt>
                <c:pt idx="6215">
                  <c:v>0.41945601851851855</c:v>
                </c:pt>
                <c:pt idx="6216">
                  <c:v>0.41969907407407409</c:v>
                </c:pt>
                <c:pt idx="6217">
                  <c:v>0.41994212962962968</c:v>
                </c:pt>
                <c:pt idx="6218">
                  <c:v>0.42018518518518522</c:v>
                </c:pt>
                <c:pt idx="6219">
                  <c:v>0.42042824074074076</c:v>
                </c:pt>
                <c:pt idx="6220">
                  <c:v>0.42067129629629635</c:v>
                </c:pt>
                <c:pt idx="6221">
                  <c:v>0.42092592592592593</c:v>
                </c:pt>
                <c:pt idx="6222">
                  <c:v>0.42116898148148146</c:v>
                </c:pt>
                <c:pt idx="6223">
                  <c:v>0.42141203703703706</c:v>
                </c:pt>
                <c:pt idx="6224">
                  <c:v>0.4216550925925926</c:v>
                </c:pt>
                <c:pt idx="6225">
                  <c:v>0.42189814814814813</c:v>
                </c:pt>
                <c:pt idx="6226">
                  <c:v>0.42215277777777777</c:v>
                </c:pt>
                <c:pt idx="6227">
                  <c:v>0.4223958333333333</c:v>
                </c:pt>
                <c:pt idx="6228">
                  <c:v>0.42263888888888884</c:v>
                </c:pt>
                <c:pt idx="6229">
                  <c:v>0.42288194444444444</c:v>
                </c:pt>
                <c:pt idx="6230">
                  <c:v>0.42312499999999997</c:v>
                </c:pt>
                <c:pt idx="6231">
                  <c:v>0.42337962962962966</c:v>
                </c:pt>
                <c:pt idx="6232">
                  <c:v>0.4236226851851852</c:v>
                </c:pt>
                <c:pt idx="6233">
                  <c:v>0.42386574074074074</c:v>
                </c:pt>
                <c:pt idx="6234">
                  <c:v>0.42410879629629633</c:v>
                </c:pt>
                <c:pt idx="6235">
                  <c:v>0.42435185185185187</c:v>
                </c:pt>
                <c:pt idx="6236">
                  <c:v>0.42459490740740741</c:v>
                </c:pt>
                <c:pt idx="6237">
                  <c:v>0.42484953703703704</c:v>
                </c:pt>
                <c:pt idx="6238">
                  <c:v>0.42509259259259258</c:v>
                </c:pt>
                <c:pt idx="6239">
                  <c:v>0.42533564814814812</c:v>
                </c:pt>
                <c:pt idx="6240">
                  <c:v>0.42557870370370371</c:v>
                </c:pt>
                <c:pt idx="6241">
                  <c:v>0.42582175925925925</c:v>
                </c:pt>
                <c:pt idx="6242">
                  <c:v>0.42607638888888894</c:v>
                </c:pt>
                <c:pt idx="6243">
                  <c:v>0.42631944444444447</c:v>
                </c:pt>
                <c:pt idx="6244">
                  <c:v>0.42656250000000001</c:v>
                </c:pt>
                <c:pt idx="6245">
                  <c:v>0.4268055555555556</c:v>
                </c:pt>
                <c:pt idx="6246">
                  <c:v>0.42704861111111114</c:v>
                </c:pt>
                <c:pt idx="6247">
                  <c:v>0.42730324074074072</c:v>
                </c:pt>
                <c:pt idx="6248">
                  <c:v>0.42754629629629631</c:v>
                </c:pt>
                <c:pt idx="6249">
                  <c:v>0.42778935185185185</c:v>
                </c:pt>
                <c:pt idx="6250">
                  <c:v>0.42803240740740739</c:v>
                </c:pt>
                <c:pt idx="6251">
                  <c:v>0.42827546296296298</c:v>
                </c:pt>
                <c:pt idx="6252">
                  <c:v>0.42851851851851852</c:v>
                </c:pt>
                <c:pt idx="6253">
                  <c:v>0.4287731481481481</c:v>
                </c:pt>
                <c:pt idx="6254">
                  <c:v>0.42901620370370369</c:v>
                </c:pt>
                <c:pt idx="6255">
                  <c:v>0.42925925925925923</c:v>
                </c:pt>
                <c:pt idx="6256">
                  <c:v>0.42950231481481477</c:v>
                </c:pt>
                <c:pt idx="6257">
                  <c:v>0.42974537037037036</c:v>
                </c:pt>
                <c:pt idx="6258">
                  <c:v>0.43</c:v>
                </c:pt>
                <c:pt idx="6259">
                  <c:v>0.43024305555555559</c:v>
                </c:pt>
                <c:pt idx="6260">
                  <c:v>0.43048611111111112</c:v>
                </c:pt>
                <c:pt idx="6261">
                  <c:v>0.43072916666666666</c:v>
                </c:pt>
                <c:pt idx="6262">
                  <c:v>0.43097222222222226</c:v>
                </c:pt>
                <c:pt idx="6263">
                  <c:v>0.43122685185185183</c:v>
                </c:pt>
                <c:pt idx="6264">
                  <c:v>0.43146990740740737</c:v>
                </c:pt>
                <c:pt idx="6265">
                  <c:v>0.43171296296296297</c:v>
                </c:pt>
                <c:pt idx="6266">
                  <c:v>0.4319560185185185</c:v>
                </c:pt>
                <c:pt idx="6267">
                  <c:v>0.43219907407407404</c:v>
                </c:pt>
                <c:pt idx="6268">
                  <c:v>0.43245370370370373</c:v>
                </c:pt>
                <c:pt idx="6269">
                  <c:v>0.43269675925925927</c:v>
                </c:pt>
                <c:pt idx="6270">
                  <c:v>0.43293981481481486</c:v>
                </c:pt>
                <c:pt idx="6271">
                  <c:v>0.4331828703703704</c:v>
                </c:pt>
                <c:pt idx="6272">
                  <c:v>0.43342592592592594</c:v>
                </c:pt>
                <c:pt idx="6273">
                  <c:v>0.43368055555555557</c:v>
                </c:pt>
                <c:pt idx="6274">
                  <c:v>0.43392361111111111</c:v>
                </c:pt>
                <c:pt idx="6275">
                  <c:v>0.43416666666666665</c:v>
                </c:pt>
                <c:pt idx="6276">
                  <c:v>0.43440972222222224</c:v>
                </c:pt>
                <c:pt idx="6277">
                  <c:v>0.43465277777777778</c:v>
                </c:pt>
                <c:pt idx="6278">
                  <c:v>0.43489583333333331</c:v>
                </c:pt>
                <c:pt idx="6279">
                  <c:v>0.43515046296296295</c:v>
                </c:pt>
                <c:pt idx="6280">
                  <c:v>0.43539351851851849</c:v>
                </c:pt>
                <c:pt idx="6281">
                  <c:v>0.43563657407407402</c:v>
                </c:pt>
                <c:pt idx="6282">
                  <c:v>0.43587962962962962</c:v>
                </c:pt>
                <c:pt idx="6283">
                  <c:v>0.43612268518518515</c:v>
                </c:pt>
                <c:pt idx="6284">
                  <c:v>0.43637731481481484</c:v>
                </c:pt>
                <c:pt idx="6285">
                  <c:v>0.43662037037037038</c:v>
                </c:pt>
                <c:pt idx="6286">
                  <c:v>0.43686342592592592</c:v>
                </c:pt>
                <c:pt idx="6287">
                  <c:v>0.43710648148148151</c:v>
                </c:pt>
                <c:pt idx="6288">
                  <c:v>0.43734953703703705</c:v>
                </c:pt>
                <c:pt idx="6289">
                  <c:v>0.43760416666666663</c:v>
                </c:pt>
                <c:pt idx="6290">
                  <c:v>0.43784722222222222</c:v>
                </c:pt>
                <c:pt idx="6291">
                  <c:v>0.43809027777777776</c:v>
                </c:pt>
                <c:pt idx="6292">
                  <c:v>0.4383333333333333</c:v>
                </c:pt>
                <c:pt idx="6293">
                  <c:v>0.43857638888888889</c:v>
                </c:pt>
                <c:pt idx="6294">
                  <c:v>0.43881944444444443</c:v>
                </c:pt>
                <c:pt idx="6295">
                  <c:v>0.43907407407407412</c:v>
                </c:pt>
                <c:pt idx="6296">
                  <c:v>0.43931712962962965</c:v>
                </c:pt>
                <c:pt idx="6297">
                  <c:v>0.43956018518518519</c:v>
                </c:pt>
                <c:pt idx="6298">
                  <c:v>0.43980324074074079</c:v>
                </c:pt>
                <c:pt idx="6299">
                  <c:v>0.44004629629629632</c:v>
                </c:pt>
                <c:pt idx="6300">
                  <c:v>0.4403009259259259</c:v>
                </c:pt>
                <c:pt idx="6301">
                  <c:v>0.44054398148148149</c:v>
                </c:pt>
                <c:pt idx="6302">
                  <c:v>0.44078703703703703</c:v>
                </c:pt>
                <c:pt idx="6303">
                  <c:v>0.44103009259259257</c:v>
                </c:pt>
                <c:pt idx="6304">
                  <c:v>0.44127314814814816</c:v>
                </c:pt>
                <c:pt idx="6305">
                  <c:v>0.44152777777777774</c:v>
                </c:pt>
                <c:pt idx="6306">
                  <c:v>0.44177083333333328</c:v>
                </c:pt>
                <c:pt idx="6307">
                  <c:v>0.44201388888888887</c:v>
                </c:pt>
                <c:pt idx="6308">
                  <c:v>0.44225694444444441</c:v>
                </c:pt>
                <c:pt idx="6309">
                  <c:v>0.44249999999999995</c:v>
                </c:pt>
                <c:pt idx="6310">
                  <c:v>0.44275462962962964</c:v>
                </c:pt>
                <c:pt idx="6311">
                  <c:v>0.44299768518518517</c:v>
                </c:pt>
                <c:pt idx="6312">
                  <c:v>0.44324074074074077</c:v>
                </c:pt>
                <c:pt idx="6313">
                  <c:v>0.44348379629629631</c:v>
                </c:pt>
                <c:pt idx="6314">
                  <c:v>0.44372685185185184</c:v>
                </c:pt>
                <c:pt idx="6315">
                  <c:v>0.44396990740740744</c:v>
                </c:pt>
                <c:pt idx="6316">
                  <c:v>0.44422453703703701</c:v>
                </c:pt>
                <c:pt idx="6317">
                  <c:v>0.44446759259259255</c:v>
                </c:pt>
                <c:pt idx="6318">
                  <c:v>0.44471064814814815</c:v>
                </c:pt>
                <c:pt idx="6319">
                  <c:v>0.44495370370370368</c:v>
                </c:pt>
                <c:pt idx="6320">
                  <c:v>0.44519675925925922</c:v>
                </c:pt>
                <c:pt idx="6321">
                  <c:v>0.44545138888888891</c:v>
                </c:pt>
                <c:pt idx="6322">
                  <c:v>0.44569444444444445</c:v>
                </c:pt>
                <c:pt idx="6323">
                  <c:v>0.44593750000000004</c:v>
                </c:pt>
                <c:pt idx="6324">
                  <c:v>0.44618055555555558</c:v>
                </c:pt>
                <c:pt idx="6325">
                  <c:v>0.44642361111111112</c:v>
                </c:pt>
                <c:pt idx="6326">
                  <c:v>0.44667824074074075</c:v>
                </c:pt>
                <c:pt idx="6327">
                  <c:v>0.44692129629629629</c:v>
                </c:pt>
                <c:pt idx="6328">
                  <c:v>0.44716435185185183</c:v>
                </c:pt>
                <c:pt idx="6329">
                  <c:v>0.44740740740740742</c:v>
                </c:pt>
                <c:pt idx="6330">
                  <c:v>0.44765046296296296</c:v>
                </c:pt>
                <c:pt idx="6331">
                  <c:v>0.4478935185185185</c:v>
                </c:pt>
                <c:pt idx="6332">
                  <c:v>0.44814814814814818</c:v>
                </c:pt>
                <c:pt idx="6333">
                  <c:v>0.44839120370370367</c:v>
                </c:pt>
                <c:pt idx="6334">
                  <c:v>0.4486342592592592</c:v>
                </c:pt>
                <c:pt idx="6335">
                  <c:v>0.4488773148148148</c:v>
                </c:pt>
                <c:pt idx="6336">
                  <c:v>0.44912037037037034</c:v>
                </c:pt>
                <c:pt idx="6337">
                  <c:v>0.44937500000000002</c:v>
                </c:pt>
                <c:pt idx="6338">
                  <c:v>0.44961805555555556</c:v>
                </c:pt>
                <c:pt idx="6339">
                  <c:v>0.4498611111111111</c:v>
                </c:pt>
                <c:pt idx="6340">
                  <c:v>0.45010416666666669</c:v>
                </c:pt>
                <c:pt idx="6341">
                  <c:v>0.45034722222222223</c:v>
                </c:pt>
                <c:pt idx="6342">
                  <c:v>0.45060185185185181</c:v>
                </c:pt>
                <c:pt idx="6343">
                  <c:v>0.4508449074074074</c:v>
                </c:pt>
                <c:pt idx="6344">
                  <c:v>0.45108796296296294</c:v>
                </c:pt>
                <c:pt idx="6345">
                  <c:v>0.45133101851851848</c:v>
                </c:pt>
                <c:pt idx="6346">
                  <c:v>0.45157407407407407</c:v>
                </c:pt>
                <c:pt idx="6347">
                  <c:v>0.45181712962962961</c:v>
                </c:pt>
                <c:pt idx="6348">
                  <c:v>0.4520717592592593</c:v>
                </c:pt>
                <c:pt idx="6349">
                  <c:v>0.45231481481481484</c:v>
                </c:pt>
                <c:pt idx="6350">
                  <c:v>0.45255787037037037</c:v>
                </c:pt>
                <c:pt idx="6351">
                  <c:v>0.45280092592592597</c:v>
                </c:pt>
                <c:pt idx="6352">
                  <c:v>0.45304398148148151</c:v>
                </c:pt>
                <c:pt idx="6353">
                  <c:v>0.45329861111111108</c:v>
                </c:pt>
                <c:pt idx="6354">
                  <c:v>0.45354166666666668</c:v>
                </c:pt>
                <c:pt idx="6355">
                  <c:v>0.45378472222222221</c:v>
                </c:pt>
                <c:pt idx="6356">
                  <c:v>0.45402777777777775</c:v>
                </c:pt>
                <c:pt idx="6357">
                  <c:v>0.45427083333333335</c:v>
                </c:pt>
                <c:pt idx="6358">
                  <c:v>0.45452546296296298</c:v>
                </c:pt>
                <c:pt idx="6359">
                  <c:v>0.45476851851851857</c:v>
                </c:pt>
                <c:pt idx="6360">
                  <c:v>0.45501157407407411</c:v>
                </c:pt>
                <c:pt idx="6361">
                  <c:v>0.45525462962962965</c:v>
                </c:pt>
                <c:pt idx="6362">
                  <c:v>0.45549768518518513</c:v>
                </c:pt>
                <c:pt idx="6363">
                  <c:v>0.45575231481481482</c:v>
                </c:pt>
                <c:pt idx="6364">
                  <c:v>0.45599537037037036</c:v>
                </c:pt>
                <c:pt idx="6365">
                  <c:v>0.45623842592592595</c:v>
                </c:pt>
                <c:pt idx="6366">
                  <c:v>0.45648148148148149</c:v>
                </c:pt>
                <c:pt idx="6367">
                  <c:v>0.45672453703703703</c:v>
                </c:pt>
                <c:pt idx="6368">
                  <c:v>0.45696759259259262</c:v>
                </c:pt>
                <c:pt idx="6369">
                  <c:v>0.4572222222222222</c:v>
                </c:pt>
                <c:pt idx="6370">
                  <c:v>0.45746527777777773</c:v>
                </c:pt>
                <c:pt idx="6371">
                  <c:v>0.45770833333333333</c:v>
                </c:pt>
                <c:pt idx="6372">
                  <c:v>0.45795138888888887</c:v>
                </c:pt>
                <c:pt idx="6373">
                  <c:v>0.4581944444444444</c:v>
                </c:pt>
                <c:pt idx="6374">
                  <c:v>0.45844907407407409</c:v>
                </c:pt>
                <c:pt idx="6375">
                  <c:v>0.45869212962962963</c:v>
                </c:pt>
                <c:pt idx="6376">
                  <c:v>0.45893518518518522</c:v>
                </c:pt>
                <c:pt idx="6377">
                  <c:v>0.45917824074074076</c:v>
                </c:pt>
                <c:pt idx="6378">
                  <c:v>0.4594212962962963</c:v>
                </c:pt>
                <c:pt idx="6379">
                  <c:v>0.45967592592592593</c:v>
                </c:pt>
                <c:pt idx="6380">
                  <c:v>0.45991898148148147</c:v>
                </c:pt>
                <c:pt idx="6381">
                  <c:v>0.46016203703703701</c:v>
                </c:pt>
                <c:pt idx="6382">
                  <c:v>0.4604050925925926</c:v>
                </c:pt>
                <c:pt idx="6383">
                  <c:v>0.46064814814814814</c:v>
                </c:pt>
                <c:pt idx="6384">
                  <c:v>0.46090277777777783</c:v>
                </c:pt>
                <c:pt idx="6385">
                  <c:v>0.46114583333333337</c:v>
                </c:pt>
                <c:pt idx="6386">
                  <c:v>0.4613888888888889</c:v>
                </c:pt>
                <c:pt idx="6387">
                  <c:v>0.4616319444444445</c:v>
                </c:pt>
                <c:pt idx="6388">
                  <c:v>0.46187500000000004</c:v>
                </c:pt>
                <c:pt idx="6389">
                  <c:v>0.46211805555555557</c:v>
                </c:pt>
                <c:pt idx="6390">
                  <c:v>0.46237268518518521</c:v>
                </c:pt>
                <c:pt idx="6391">
                  <c:v>0.46261574074074074</c:v>
                </c:pt>
                <c:pt idx="6392">
                  <c:v>0.46285879629629628</c:v>
                </c:pt>
                <c:pt idx="6393">
                  <c:v>0.46310185185185188</c:v>
                </c:pt>
                <c:pt idx="6394">
                  <c:v>0.46334490740740741</c:v>
                </c:pt>
                <c:pt idx="6395">
                  <c:v>0.46359953703703699</c:v>
                </c:pt>
                <c:pt idx="6396">
                  <c:v>0.46384259259259258</c:v>
                </c:pt>
                <c:pt idx="6397">
                  <c:v>0.46408564814814812</c:v>
                </c:pt>
                <c:pt idx="6398">
                  <c:v>0.46432870370370366</c:v>
                </c:pt>
                <c:pt idx="6399">
                  <c:v>0.46457175925925925</c:v>
                </c:pt>
                <c:pt idx="6400">
                  <c:v>0.46482638888888889</c:v>
                </c:pt>
                <c:pt idx="6401">
                  <c:v>0.46506944444444448</c:v>
                </c:pt>
                <c:pt idx="6402">
                  <c:v>0.46531250000000002</c:v>
                </c:pt>
                <c:pt idx="6403">
                  <c:v>0.46555555555555556</c:v>
                </c:pt>
                <c:pt idx="6404">
                  <c:v>0.46579861111111115</c:v>
                </c:pt>
                <c:pt idx="6405">
                  <c:v>0.46604166666666669</c:v>
                </c:pt>
                <c:pt idx="6406">
                  <c:v>0.46629629629629626</c:v>
                </c:pt>
                <c:pt idx="6407">
                  <c:v>0.46653935185185186</c:v>
                </c:pt>
                <c:pt idx="6408">
                  <c:v>0.4667824074074074</c:v>
                </c:pt>
                <c:pt idx="6409">
                  <c:v>0.46702546296296293</c:v>
                </c:pt>
                <c:pt idx="6410">
                  <c:v>0.46726851851851853</c:v>
                </c:pt>
                <c:pt idx="6411">
                  <c:v>0.46752314814814816</c:v>
                </c:pt>
                <c:pt idx="6412">
                  <c:v>0.46776620370370375</c:v>
                </c:pt>
                <c:pt idx="6413">
                  <c:v>0.46800925925925929</c:v>
                </c:pt>
                <c:pt idx="6414">
                  <c:v>0.46825231481481483</c:v>
                </c:pt>
                <c:pt idx="6415">
                  <c:v>0.46849537037037042</c:v>
                </c:pt>
                <c:pt idx="6416">
                  <c:v>0.46875</c:v>
                </c:pt>
                <c:pt idx="6417">
                  <c:v>0.46899305555555554</c:v>
                </c:pt>
                <c:pt idx="6418">
                  <c:v>0.46923611111111113</c:v>
                </c:pt>
                <c:pt idx="6419">
                  <c:v>0.46947916666666667</c:v>
                </c:pt>
                <c:pt idx="6420">
                  <c:v>0.46972222222222221</c:v>
                </c:pt>
                <c:pt idx="6421">
                  <c:v>0.46997685185185184</c:v>
                </c:pt>
                <c:pt idx="6422">
                  <c:v>0.47021990740740738</c:v>
                </c:pt>
                <c:pt idx="6423">
                  <c:v>0.47046296296296292</c:v>
                </c:pt>
                <c:pt idx="6424">
                  <c:v>0.47070601851851851</c:v>
                </c:pt>
                <c:pt idx="6425">
                  <c:v>0.47094907407407405</c:v>
                </c:pt>
                <c:pt idx="6426">
                  <c:v>0.47119212962962959</c:v>
                </c:pt>
                <c:pt idx="6427">
                  <c:v>0.47144675925925927</c:v>
                </c:pt>
                <c:pt idx="6428">
                  <c:v>0.47168981481481481</c:v>
                </c:pt>
                <c:pt idx="6429">
                  <c:v>0.47193287037037041</c:v>
                </c:pt>
                <c:pt idx="6430">
                  <c:v>0.47217592592592594</c:v>
                </c:pt>
                <c:pt idx="6431">
                  <c:v>0.47241898148148148</c:v>
                </c:pt>
                <c:pt idx="6432">
                  <c:v>0.47267361111111111</c:v>
                </c:pt>
                <c:pt idx="6433">
                  <c:v>0.47291666666666665</c:v>
                </c:pt>
                <c:pt idx="6434">
                  <c:v>0.47315972222222219</c:v>
                </c:pt>
                <c:pt idx="6435">
                  <c:v>0.47340277777777778</c:v>
                </c:pt>
                <c:pt idx="6436">
                  <c:v>0.47364583333333332</c:v>
                </c:pt>
                <c:pt idx="6437">
                  <c:v>0.47390046296296301</c:v>
                </c:pt>
                <c:pt idx="6438">
                  <c:v>0.47414351851851855</c:v>
                </c:pt>
                <c:pt idx="6439">
                  <c:v>0.47438657407407409</c:v>
                </c:pt>
                <c:pt idx="6440">
                  <c:v>0.47462962962962968</c:v>
                </c:pt>
                <c:pt idx="6441">
                  <c:v>0.47487268518518522</c:v>
                </c:pt>
                <c:pt idx="6442">
                  <c:v>0.47512731481481479</c:v>
                </c:pt>
                <c:pt idx="6443">
                  <c:v>0.47537037037037039</c:v>
                </c:pt>
                <c:pt idx="6444">
                  <c:v>0.47561342592592593</c:v>
                </c:pt>
                <c:pt idx="6445">
                  <c:v>0.47585648148148146</c:v>
                </c:pt>
                <c:pt idx="6446">
                  <c:v>0.47609953703703706</c:v>
                </c:pt>
                <c:pt idx="6447">
                  <c:v>0.4763425925925926</c:v>
                </c:pt>
                <c:pt idx="6448">
                  <c:v>0.47659722222222217</c:v>
                </c:pt>
                <c:pt idx="6449">
                  <c:v>0.47684027777777777</c:v>
                </c:pt>
                <c:pt idx="6450">
                  <c:v>0.4770833333333333</c:v>
                </c:pt>
                <c:pt idx="6451">
                  <c:v>0.47732638888888884</c:v>
                </c:pt>
                <c:pt idx="6452">
                  <c:v>0.47756944444444444</c:v>
                </c:pt>
                <c:pt idx="6453">
                  <c:v>0.47782407407407407</c:v>
                </c:pt>
                <c:pt idx="6454">
                  <c:v>0.47806712962962966</c:v>
                </c:pt>
                <c:pt idx="6455">
                  <c:v>0.4783101851851852</c:v>
                </c:pt>
                <c:pt idx="6456">
                  <c:v>0.47855324074074074</c:v>
                </c:pt>
                <c:pt idx="6457">
                  <c:v>0.47879629629629633</c:v>
                </c:pt>
                <c:pt idx="6458">
                  <c:v>0.47905092592592591</c:v>
                </c:pt>
                <c:pt idx="6459">
                  <c:v>0.47929398148148145</c:v>
                </c:pt>
                <c:pt idx="6460">
                  <c:v>0.47953703703703704</c:v>
                </c:pt>
                <c:pt idx="6461">
                  <c:v>0.47978009259259258</c:v>
                </c:pt>
                <c:pt idx="6462">
                  <c:v>0.48002314814814812</c:v>
                </c:pt>
                <c:pt idx="6463">
                  <c:v>0.48026620370370371</c:v>
                </c:pt>
                <c:pt idx="6464">
                  <c:v>0.48052083333333334</c:v>
                </c:pt>
                <c:pt idx="6465">
                  <c:v>0.48076388888888894</c:v>
                </c:pt>
                <c:pt idx="6466">
                  <c:v>0.48100694444444447</c:v>
                </c:pt>
                <c:pt idx="6467">
                  <c:v>0.48125000000000001</c:v>
                </c:pt>
                <c:pt idx="6468">
                  <c:v>0.4814930555555556</c:v>
                </c:pt>
                <c:pt idx="6469">
                  <c:v>0.48174768518518518</c:v>
                </c:pt>
                <c:pt idx="6470">
                  <c:v>0.48199074074074072</c:v>
                </c:pt>
                <c:pt idx="6471">
                  <c:v>0.48223379629629631</c:v>
                </c:pt>
                <c:pt idx="6472">
                  <c:v>0.48247685185185185</c:v>
                </c:pt>
                <c:pt idx="6473">
                  <c:v>0.48271990740740739</c:v>
                </c:pt>
                <c:pt idx="6474">
                  <c:v>0.48297453703703702</c:v>
                </c:pt>
                <c:pt idx="6475">
                  <c:v>0.48321759259259256</c:v>
                </c:pt>
                <c:pt idx="6476">
                  <c:v>0.4834606481481481</c:v>
                </c:pt>
                <c:pt idx="6477">
                  <c:v>0.48370370370370369</c:v>
                </c:pt>
                <c:pt idx="6478">
                  <c:v>0.48394675925925923</c:v>
                </c:pt>
                <c:pt idx="6479">
                  <c:v>0.48420138888888892</c:v>
                </c:pt>
                <c:pt idx="6480">
                  <c:v>0.48444444444444446</c:v>
                </c:pt>
                <c:pt idx="6481">
                  <c:v>0.48468749999999999</c:v>
                </c:pt>
                <c:pt idx="6482">
                  <c:v>0.48493055555555559</c:v>
                </c:pt>
                <c:pt idx="6483">
                  <c:v>0.48517361111111112</c:v>
                </c:pt>
                <c:pt idx="6484">
                  <c:v>0.48541666666666666</c:v>
                </c:pt>
                <c:pt idx="6485">
                  <c:v>0.4856712962962963</c:v>
                </c:pt>
                <c:pt idx="6486">
                  <c:v>0.48591435185185183</c:v>
                </c:pt>
                <c:pt idx="6487">
                  <c:v>0.48615740740740737</c:v>
                </c:pt>
                <c:pt idx="6488">
                  <c:v>0.48640046296296297</c:v>
                </c:pt>
                <c:pt idx="6489">
                  <c:v>0.4866435185185185</c:v>
                </c:pt>
                <c:pt idx="6490">
                  <c:v>0.48689814814814819</c:v>
                </c:pt>
                <c:pt idx="6491">
                  <c:v>0.48714120370370373</c:v>
                </c:pt>
                <c:pt idx="6492">
                  <c:v>0.48738425925925927</c:v>
                </c:pt>
                <c:pt idx="6493">
                  <c:v>0.48762731481481486</c:v>
                </c:pt>
                <c:pt idx="6494">
                  <c:v>0.4878703703703704</c:v>
                </c:pt>
                <c:pt idx="6495">
                  <c:v>0.48812499999999998</c:v>
                </c:pt>
                <c:pt idx="6496">
                  <c:v>0.48836805555555557</c:v>
                </c:pt>
                <c:pt idx="6497">
                  <c:v>0.48861111111111111</c:v>
                </c:pt>
                <c:pt idx="6498">
                  <c:v>0.48885416666666665</c:v>
                </c:pt>
                <c:pt idx="6499">
                  <c:v>0.48909722222222224</c:v>
                </c:pt>
                <c:pt idx="6500">
                  <c:v>0.48934027777777778</c:v>
                </c:pt>
                <c:pt idx="6501">
                  <c:v>0.48959490740740735</c:v>
                </c:pt>
                <c:pt idx="6502">
                  <c:v>0.48983796296296295</c:v>
                </c:pt>
                <c:pt idx="6503">
                  <c:v>0.49008101851851849</c:v>
                </c:pt>
                <c:pt idx="6504">
                  <c:v>0.49032407407407402</c:v>
                </c:pt>
                <c:pt idx="6505">
                  <c:v>0.49056712962962962</c:v>
                </c:pt>
                <c:pt idx="6506">
                  <c:v>0.49082175925925925</c:v>
                </c:pt>
                <c:pt idx="6507">
                  <c:v>0.49106481481481484</c:v>
                </c:pt>
                <c:pt idx="6508">
                  <c:v>0.49130787037037038</c:v>
                </c:pt>
                <c:pt idx="6509">
                  <c:v>0.49155092592592592</c:v>
                </c:pt>
                <c:pt idx="6510">
                  <c:v>0.49179398148148151</c:v>
                </c:pt>
                <c:pt idx="6511">
                  <c:v>0.49204861111111109</c:v>
                </c:pt>
                <c:pt idx="6512">
                  <c:v>0.49229166666666663</c:v>
                </c:pt>
                <c:pt idx="6513">
                  <c:v>0.49253472222222222</c:v>
                </c:pt>
                <c:pt idx="6514">
                  <c:v>0.49277777777777776</c:v>
                </c:pt>
                <c:pt idx="6515">
                  <c:v>0.4930208333333333</c:v>
                </c:pt>
                <c:pt idx="6516">
                  <c:v>0.49327546296296299</c:v>
                </c:pt>
                <c:pt idx="6517">
                  <c:v>0.49351851851851852</c:v>
                </c:pt>
                <c:pt idx="6518">
                  <c:v>0.49376157407407412</c:v>
                </c:pt>
                <c:pt idx="6519">
                  <c:v>0.49400462962962965</c:v>
                </c:pt>
                <c:pt idx="6520">
                  <c:v>0.49424768518518519</c:v>
                </c:pt>
                <c:pt idx="6521">
                  <c:v>0.49449074074074079</c:v>
                </c:pt>
                <c:pt idx="6522">
                  <c:v>0.49474537037037036</c:v>
                </c:pt>
                <c:pt idx="6523">
                  <c:v>0.4949884259259259</c:v>
                </c:pt>
                <c:pt idx="6524">
                  <c:v>0.49523148148148149</c:v>
                </c:pt>
                <c:pt idx="6525">
                  <c:v>0.49547453703703703</c:v>
                </c:pt>
                <c:pt idx="6526">
                  <c:v>0.49571759259259257</c:v>
                </c:pt>
                <c:pt idx="6527">
                  <c:v>0.49597222222222226</c:v>
                </c:pt>
                <c:pt idx="6528">
                  <c:v>0.49621527777777774</c:v>
                </c:pt>
                <c:pt idx="6529">
                  <c:v>0.49645833333333328</c:v>
                </c:pt>
                <c:pt idx="6530">
                  <c:v>0.49670138888888887</c:v>
                </c:pt>
                <c:pt idx="6531">
                  <c:v>0.49694444444444441</c:v>
                </c:pt>
                <c:pt idx="6532">
                  <c:v>0.4971990740740741</c:v>
                </c:pt>
                <c:pt idx="6533">
                  <c:v>0.49744212962962964</c:v>
                </c:pt>
                <c:pt idx="6534">
                  <c:v>0.49768518518518517</c:v>
                </c:pt>
                <c:pt idx="6535">
                  <c:v>0.49792824074074077</c:v>
                </c:pt>
                <c:pt idx="6536">
                  <c:v>0.49817129629629631</c:v>
                </c:pt>
                <c:pt idx="6537">
                  <c:v>0.49841435185185184</c:v>
                </c:pt>
                <c:pt idx="6538">
                  <c:v>0.49866898148148148</c:v>
                </c:pt>
                <c:pt idx="6539">
                  <c:v>0.49891203703703701</c:v>
                </c:pt>
                <c:pt idx="6540">
                  <c:v>0.49915509259259255</c:v>
                </c:pt>
                <c:pt idx="6541">
                  <c:v>0.49939814814814815</c:v>
                </c:pt>
                <c:pt idx="6542">
                  <c:v>0.49965277777777778</c:v>
                </c:pt>
                <c:pt idx="6543">
                  <c:v>0.49989583333333337</c:v>
                </c:pt>
                <c:pt idx="6544">
                  <c:v>0.50013888888888891</c:v>
                </c:pt>
                <c:pt idx="6545">
                  <c:v>0.5003819444444445</c:v>
                </c:pt>
                <c:pt idx="6546">
                  <c:v>0.50062499999999999</c:v>
                </c:pt>
                <c:pt idx="6547">
                  <c:v>0.50086805555555558</c:v>
                </c:pt>
                <c:pt idx="6548">
                  <c:v>0.50112268518518521</c:v>
                </c:pt>
                <c:pt idx="6549">
                  <c:v>0.5013657407407407</c:v>
                </c:pt>
                <c:pt idx="6550">
                  <c:v>0.50160879629629629</c:v>
                </c:pt>
                <c:pt idx="6551">
                  <c:v>0.50185185185185188</c:v>
                </c:pt>
                <c:pt idx="6552">
                  <c:v>0.50209490740740736</c:v>
                </c:pt>
                <c:pt idx="6553">
                  <c:v>0.50234953703703711</c:v>
                </c:pt>
                <c:pt idx="6554">
                  <c:v>0.50259259259259259</c:v>
                </c:pt>
                <c:pt idx="6555">
                  <c:v>0.50283564814814818</c:v>
                </c:pt>
                <c:pt idx="6556">
                  <c:v>0.50307870370370367</c:v>
                </c:pt>
                <c:pt idx="6557">
                  <c:v>0.50332175925925926</c:v>
                </c:pt>
                <c:pt idx="6558">
                  <c:v>0.50356481481481474</c:v>
                </c:pt>
                <c:pt idx="6559">
                  <c:v>0.50381944444444449</c:v>
                </c:pt>
                <c:pt idx="6560">
                  <c:v>0.50406249999999997</c:v>
                </c:pt>
                <c:pt idx="6561">
                  <c:v>0.50430555555555556</c:v>
                </c:pt>
                <c:pt idx="6562">
                  <c:v>0.50454861111111116</c:v>
                </c:pt>
                <c:pt idx="6563">
                  <c:v>0.50479166666666664</c:v>
                </c:pt>
                <c:pt idx="6564">
                  <c:v>0.50504629629629627</c:v>
                </c:pt>
                <c:pt idx="6565">
                  <c:v>0.50528935185185186</c:v>
                </c:pt>
                <c:pt idx="6566">
                  <c:v>0.50553240740740735</c:v>
                </c:pt>
                <c:pt idx="6567">
                  <c:v>0.50577546296296294</c:v>
                </c:pt>
                <c:pt idx="6568">
                  <c:v>0.50601851851851853</c:v>
                </c:pt>
                <c:pt idx="6569">
                  <c:v>0.50627314814814817</c:v>
                </c:pt>
                <c:pt idx="6570">
                  <c:v>0.50651620370370376</c:v>
                </c:pt>
                <c:pt idx="6571">
                  <c:v>0.50675925925925924</c:v>
                </c:pt>
                <c:pt idx="6572">
                  <c:v>0.50700231481481484</c:v>
                </c:pt>
                <c:pt idx="6573">
                  <c:v>0.50724537037037043</c:v>
                </c:pt>
                <c:pt idx="6574">
                  <c:v>0.50748842592592591</c:v>
                </c:pt>
                <c:pt idx="6575">
                  <c:v>0.50774305555555554</c:v>
                </c:pt>
                <c:pt idx="6576">
                  <c:v>0.50798611111111114</c:v>
                </c:pt>
                <c:pt idx="6577">
                  <c:v>0.50822916666666662</c:v>
                </c:pt>
                <c:pt idx="6578">
                  <c:v>0.50847222222222221</c:v>
                </c:pt>
                <c:pt idx="6579">
                  <c:v>0.50871527777777781</c:v>
                </c:pt>
                <c:pt idx="6580">
                  <c:v>0.50896990740740744</c:v>
                </c:pt>
                <c:pt idx="6581">
                  <c:v>0.50921296296296303</c:v>
                </c:pt>
                <c:pt idx="6582">
                  <c:v>0.50945601851851852</c:v>
                </c:pt>
                <c:pt idx="6583">
                  <c:v>0.50969907407407411</c:v>
                </c:pt>
                <c:pt idx="6584">
                  <c:v>0.5099421296296297</c:v>
                </c:pt>
                <c:pt idx="6585">
                  <c:v>0.51019675925925922</c:v>
                </c:pt>
                <c:pt idx="6586">
                  <c:v>0.51043981481481482</c:v>
                </c:pt>
                <c:pt idx="6587">
                  <c:v>0.51068287037037041</c:v>
                </c:pt>
                <c:pt idx="6588">
                  <c:v>0.51092592592592589</c:v>
                </c:pt>
                <c:pt idx="6589">
                  <c:v>0.51116898148148149</c:v>
                </c:pt>
                <c:pt idx="6590">
                  <c:v>0.51142361111111112</c:v>
                </c:pt>
                <c:pt idx="6591">
                  <c:v>0.5116666666666666</c:v>
                </c:pt>
                <c:pt idx="6592">
                  <c:v>0.5119097222222222</c:v>
                </c:pt>
                <c:pt idx="6593">
                  <c:v>0.51215277777777779</c:v>
                </c:pt>
                <c:pt idx="6594">
                  <c:v>0.51239583333333327</c:v>
                </c:pt>
                <c:pt idx="6595">
                  <c:v>0.51263888888888887</c:v>
                </c:pt>
                <c:pt idx="6596">
                  <c:v>0.5128935185185185</c:v>
                </c:pt>
                <c:pt idx="6597">
                  <c:v>0.51313657407407409</c:v>
                </c:pt>
                <c:pt idx="6598">
                  <c:v>0.51337962962962969</c:v>
                </c:pt>
                <c:pt idx="6599">
                  <c:v>0.51362268518518517</c:v>
                </c:pt>
                <c:pt idx="6600">
                  <c:v>0.51386574074074076</c:v>
                </c:pt>
                <c:pt idx="6601">
                  <c:v>0.51412037037037039</c:v>
                </c:pt>
                <c:pt idx="6602">
                  <c:v>0.51436342592592588</c:v>
                </c:pt>
                <c:pt idx="6603">
                  <c:v>0.51460648148148147</c:v>
                </c:pt>
                <c:pt idx="6604">
                  <c:v>0.51484953703703706</c:v>
                </c:pt>
                <c:pt idx="6605">
                  <c:v>0.51509259259259255</c:v>
                </c:pt>
                <c:pt idx="6606">
                  <c:v>0.51534722222222229</c:v>
                </c:pt>
                <c:pt idx="6607">
                  <c:v>0.51559027777777777</c:v>
                </c:pt>
                <c:pt idx="6608">
                  <c:v>0.51583333333333337</c:v>
                </c:pt>
                <c:pt idx="6609">
                  <c:v>0.51607638888888896</c:v>
                </c:pt>
                <c:pt idx="6610">
                  <c:v>0.51631944444444444</c:v>
                </c:pt>
                <c:pt idx="6611">
                  <c:v>0.51657407407407407</c:v>
                </c:pt>
                <c:pt idx="6612">
                  <c:v>0.51681712962962967</c:v>
                </c:pt>
                <c:pt idx="6613">
                  <c:v>0.51706018518518515</c:v>
                </c:pt>
                <c:pt idx="6614">
                  <c:v>0.51730324074074074</c:v>
                </c:pt>
                <c:pt idx="6615">
                  <c:v>0.51754629629629634</c:v>
                </c:pt>
                <c:pt idx="6616">
                  <c:v>0.51780092592592586</c:v>
                </c:pt>
                <c:pt idx="6617">
                  <c:v>0.51804398148148145</c:v>
                </c:pt>
                <c:pt idx="6618">
                  <c:v>0.51828703703703705</c:v>
                </c:pt>
                <c:pt idx="6619">
                  <c:v>0.51853009259259253</c:v>
                </c:pt>
                <c:pt idx="6620">
                  <c:v>0.51877314814814812</c:v>
                </c:pt>
                <c:pt idx="6621">
                  <c:v>0.51901620370370372</c:v>
                </c:pt>
                <c:pt idx="6622">
                  <c:v>0.51927083333333335</c:v>
                </c:pt>
                <c:pt idx="6623">
                  <c:v>0.51951388888888894</c:v>
                </c:pt>
                <c:pt idx="6624">
                  <c:v>0.51975694444444442</c:v>
                </c:pt>
                <c:pt idx="6625">
                  <c:v>0.52</c:v>
                </c:pt>
                <c:pt idx="6626">
                  <c:v>0.52024305555555561</c:v>
                </c:pt>
                <c:pt idx="6627">
                  <c:v>0.52049768518518513</c:v>
                </c:pt>
                <c:pt idx="6628">
                  <c:v>0.52074074074074073</c:v>
                </c:pt>
                <c:pt idx="6629">
                  <c:v>0.52098379629629632</c:v>
                </c:pt>
                <c:pt idx="6630">
                  <c:v>0.5212268518518518</c:v>
                </c:pt>
                <c:pt idx="6631">
                  <c:v>0.5214699074074074</c:v>
                </c:pt>
                <c:pt idx="6632">
                  <c:v>0.52172453703703703</c:v>
                </c:pt>
                <c:pt idx="6633">
                  <c:v>0.52196759259259262</c:v>
                </c:pt>
                <c:pt idx="6634">
                  <c:v>0.52221064814814822</c:v>
                </c:pt>
                <c:pt idx="6635">
                  <c:v>0.5224537037037037</c:v>
                </c:pt>
                <c:pt idx="6636">
                  <c:v>0.52269675925925929</c:v>
                </c:pt>
                <c:pt idx="6637">
                  <c:v>0.52293981481481489</c:v>
                </c:pt>
                <c:pt idx="6638">
                  <c:v>0.52319444444444441</c:v>
                </c:pt>
                <c:pt idx="6639">
                  <c:v>0.5234375</c:v>
                </c:pt>
                <c:pt idx="6640">
                  <c:v>0.52368055555555559</c:v>
                </c:pt>
                <c:pt idx="6641">
                  <c:v>0.52392361111111108</c:v>
                </c:pt>
                <c:pt idx="6642">
                  <c:v>0.52416666666666667</c:v>
                </c:pt>
                <c:pt idx="6643">
                  <c:v>0.5244212962962963</c:v>
                </c:pt>
                <c:pt idx="6644">
                  <c:v>0.52466435185185178</c:v>
                </c:pt>
                <c:pt idx="6645">
                  <c:v>0.52490740740740738</c:v>
                </c:pt>
                <c:pt idx="6646">
                  <c:v>0.52515046296296297</c:v>
                </c:pt>
                <c:pt idx="6647">
                  <c:v>0.52539351851851845</c:v>
                </c:pt>
                <c:pt idx="6648">
                  <c:v>0.5256481481481482</c:v>
                </c:pt>
                <c:pt idx="6649">
                  <c:v>0.52589120370370368</c:v>
                </c:pt>
                <c:pt idx="6650">
                  <c:v>0.52613425925925927</c:v>
                </c:pt>
                <c:pt idx="6651">
                  <c:v>0.52637731481481487</c:v>
                </c:pt>
                <c:pt idx="6652">
                  <c:v>0.52662037037037035</c:v>
                </c:pt>
                <c:pt idx="6653">
                  <c:v>0.52686342592592594</c:v>
                </c:pt>
                <c:pt idx="6654">
                  <c:v>0.52711805555555558</c:v>
                </c:pt>
                <c:pt idx="6655">
                  <c:v>0.52736111111111106</c:v>
                </c:pt>
                <c:pt idx="6656">
                  <c:v>0.52760416666666665</c:v>
                </c:pt>
                <c:pt idx="6657">
                  <c:v>0.52784722222222225</c:v>
                </c:pt>
                <c:pt idx="6658">
                  <c:v>0.52809027777777773</c:v>
                </c:pt>
                <c:pt idx="6659">
                  <c:v>0.52834490740740747</c:v>
                </c:pt>
                <c:pt idx="6660">
                  <c:v>0.52858796296296295</c:v>
                </c:pt>
                <c:pt idx="6661">
                  <c:v>0.52883101851851855</c:v>
                </c:pt>
                <c:pt idx="6662">
                  <c:v>0.52907407407407414</c:v>
                </c:pt>
                <c:pt idx="6663">
                  <c:v>0.52931712962962962</c:v>
                </c:pt>
                <c:pt idx="6664">
                  <c:v>0.52957175925925926</c:v>
                </c:pt>
                <c:pt idx="6665">
                  <c:v>0.52981481481481485</c:v>
                </c:pt>
                <c:pt idx="6666">
                  <c:v>0.53005787037037033</c:v>
                </c:pt>
                <c:pt idx="6667">
                  <c:v>0.53030092592592593</c:v>
                </c:pt>
                <c:pt idx="6668">
                  <c:v>0.53054398148148152</c:v>
                </c:pt>
                <c:pt idx="6669">
                  <c:v>0.53079861111111104</c:v>
                </c:pt>
                <c:pt idx="6670">
                  <c:v>0.53104166666666663</c:v>
                </c:pt>
                <c:pt idx="6671">
                  <c:v>0.53128472222222223</c:v>
                </c:pt>
                <c:pt idx="6672">
                  <c:v>0.53152777777777771</c:v>
                </c:pt>
                <c:pt idx="6673">
                  <c:v>0.5317708333333333</c:v>
                </c:pt>
                <c:pt idx="6674">
                  <c:v>0.5320138888888889</c:v>
                </c:pt>
                <c:pt idx="6675">
                  <c:v>0.53226851851851853</c:v>
                </c:pt>
                <c:pt idx="6676">
                  <c:v>0.53251157407407412</c:v>
                </c:pt>
                <c:pt idx="6677">
                  <c:v>0.53275462962962961</c:v>
                </c:pt>
                <c:pt idx="6678">
                  <c:v>0.5329976851851852</c:v>
                </c:pt>
                <c:pt idx="6679">
                  <c:v>0.53324074074074079</c:v>
                </c:pt>
                <c:pt idx="6680">
                  <c:v>0.53349537037037031</c:v>
                </c:pt>
                <c:pt idx="6681">
                  <c:v>0.53373842592592591</c:v>
                </c:pt>
                <c:pt idx="6682">
                  <c:v>0.5339814814814815</c:v>
                </c:pt>
                <c:pt idx="6683">
                  <c:v>0.53422453703703698</c:v>
                </c:pt>
                <c:pt idx="6684">
                  <c:v>0.53446759259259258</c:v>
                </c:pt>
                <c:pt idx="6685">
                  <c:v>0.53472222222222221</c:v>
                </c:pt>
                <c:pt idx="6686">
                  <c:v>0.5349652777777778</c:v>
                </c:pt>
                <c:pt idx="6687">
                  <c:v>0.5352083333333334</c:v>
                </c:pt>
                <c:pt idx="6688">
                  <c:v>0.53545138888888888</c:v>
                </c:pt>
                <c:pt idx="6689">
                  <c:v>0.53569444444444447</c:v>
                </c:pt>
                <c:pt idx="6690">
                  <c:v>0.53594907407407411</c:v>
                </c:pt>
                <c:pt idx="6691">
                  <c:v>0.53619212962962959</c:v>
                </c:pt>
                <c:pt idx="6692">
                  <c:v>0.53643518518518518</c:v>
                </c:pt>
                <c:pt idx="6693">
                  <c:v>0.53667824074074078</c:v>
                </c:pt>
                <c:pt idx="6694">
                  <c:v>0.53692129629629626</c:v>
                </c:pt>
                <c:pt idx="6695">
                  <c:v>0.53716435185185185</c:v>
                </c:pt>
                <c:pt idx="6696">
                  <c:v>0.53741898148148148</c:v>
                </c:pt>
                <c:pt idx="6697">
                  <c:v>0.53766203703703697</c:v>
                </c:pt>
                <c:pt idx="6698">
                  <c:v>0.53790509259259256</c:v>
                </c:pt>
                <c:pt idx="6699">
                  <c:v>0.53814814814814815</c:v>
                </c:pt>
                <c:pt idx="6700">
                  <c:v>0.53839120370370364</c:v>
                </c:pt>
                <c:pt idx="6701">
                  <c:v>0.53864583333333338</c:v>
                </c:pt>
                <c:pt idx="6702">
                  <c:v>0.53888888888888886</c:v>
                </c:pt>
                <c:pt idx="6703">
                  <c:v>0.53913194444444446</c:v>
                </c:pt>
                <c:pt idx="6704">
                  <c:v>0.53937500000000005</c:v>
                </c:pt>
                <c:pt idx="6705">
                  <c:v>0.53961805555555553</c:v>
                </c:pt>
                <c:pt idx="6706">
                  <c:v>0.53987268518518516</c:v>
                </c:pt>
                <c:pt idx="6707">
                  <c:v>0.54011574074074076</c:v>
                </c:pt>
                <c:pt idx="6708">
                  <c:v>0.54035879629629624</c:v>
                </c:pt>
                <c:pt idx="6709">
                  <c:v>0.54060185185185183</c:v>
                </c:pt>
                <c:pt idx="6710">
                  <c:v>0.54084490740740743</c:v>
                </c:pt>
                <c:pt idx="6711">
                  <c:v>0.54108796296296291</c:v>
                </c:pt>
                <c:pt idx="6712">
                  <c:v>0.54134259259259265</c:v>
                </c:pt>
                <c:pt idx="6713">
                  <c:v>0.54158564814814814</c:v>
                </c:pt>
                <c:pt idx="6714">
                  <c:v>0.54182870370370373</c:v>
                </c:pt>
                <c:pt idx="6715">
                  <c:v>0.54207175925925932</c:v>
                </c:pt>
                <c:pt idx="6716">
                  <c:v>0.54231481481481481</c:v>
                </c:pt>
                <c:pt idx="6717">
                  <c:v>0.54256944444444444</c:v>
                </c:pt>
                <c:pt idx="6718">
                  <c:v>0.54281250000000003</c:v>
                </c:pt>
                <c:pt idx="6719">
                  <c:v>0.54305555555555551</c:v>
                </c:pt>
                <c:pt idx="6720">
                  <c:v>0.54329861111111111</c:v>
                </c:pt>
                <c:pt idx="6721">
                  <c:v>0.5435416666666667</c:v>
                </c:pt>
                <c:pt idx="6722">
                  <c:v>0.54379629629629633</c:v>
                </c:pt>
                <c:pt idx="6723">
                  <c:v>0.54403935185185182</c:v>
                </c:pt>
                <c:pt idx="6724">
                  <c:v>0.54428240740740741</c:v>
                </c:pt>
                <c:pt idx="6725">
                  <c:v>0.54452546296296289</c:v>
                </c:pt>
                <c:pt idx="6726">
                  <c:v>0.54476851851851849</c:v>
                </c:pt>
                <c:pt idx="6727">
                  <c:v>0.54501157407407408</c:v>
                </c:pt>
                <c:pt idx="6728">
                  <c:v>0.54526620370370371</c:v>
                </c:pt>
                <c:pt idx="6729">
                  <c:v>0.5455092592592593</c:v>
                </c:pt>
                <c:pt idx="6730">
                  <c:v>0.54575231481481479</c:v>
                </c:pt>
                <c:pt idx="6731">
                  <c:v>0.54599537037037038</c:v>
                </c:pt>
                <c:pt idx="6732">
                  <c:v>0.54623842592592597</c:v>
                </c:pt>
                <c:pt idx="6733">
                  <c:v>0.5464930555555555</c:v>
                </c:pt>
                <c:pt idx="6734">
                  <c:v>0.54673611111111109</c:v>
                </c:pt>
                <c:pt idx="6735">
                  <c:v>0.54697916666666668</c:v>
                </c:pt>
                <c:pt idx="6736">
                  <c:v>0.54722222222222217</c:v>
                </c:pt>
                <c:pt idx="6737">
                  <c:v>0.54746527777777776</c:v>
                </c:pt>
                <c:pt idx="6738">
                  <c:v>0.54771990740740739</c:v>
                </c:pt>
                <c:pt idx="6739">
                  <c:v>0.54796296296296299</c:v>
                </c:pt>
                <c:pt idx="6740">
                  <c:v>0.54820601851851858</c:v>
                </c:pt>
                <c:pt idx="6741">
                  <c:v>0.54844907407407406</c:v>
                </c:pt>
                <c:pt idx="6742">
                  <c:v>0.54869212962962965</c:v>
                </c:pt>
                <c:pt idx="6743">
                  <c:v>0.54894675925925929</c:v>
                </c:pt>
                <c:pt idx="6744">
                  <c:v>0.54918981481481477</c:v>
                </c:pt>
                <c:pt idx="6745">
                  <c:v>0.54943287037037036</c:v>
                </c:pt>
                <c:pt idx="6746">
                  <c:v>0.54967592592592596</c:v>
                </c:pt>
                <c:pt idx="6747">
                  <c:v>0.54991898148148144</c:v>
                </c:pt>
                <c:pt idx="6748">
                  <c:v>0.55016203703703703</c:v>
                </c:pt>
                <c:pt idx="6749">
                  <c:v>0.55041666666666667</c:v>
                </c:pt>
                <c:pt idx="6750">
                  <c:v>0.55065972222222215</c:v>
                </c:pt>
                <c:pt idx="6751">
                  <c:v>0.55090277777777785</c:v>
                </c:pt>
                <c:pt idx="6752">
                  <c:v>0.55114583333333333</c:v>
                </c:pt>
                <c:pt idx="6753">
                  <c:v>0.55138888888888882</c:v>
                </c:pt>
                <c:pt idx="6754">
                  <c:v>0.55164351851851856</c:v>
                </c:pt>
                <c:pt idx="6755">
                  <c:v>0.55188657407407404</c:v>
                </c:pt>
                <c:pt idx="6756">
                  <c:v>0.55212962962962964</c:v>
                </c:pt>
                <c:pt idx="6757">
                  <c:v>0.55237268518518523</c:v>
                </c:pt>
                <c:pt idx="6758">
                  <c:v>0.55261574074074071</c:v>
                </c:pt>
                <c:pt idx="6759">
                  <c:v>0.55287037037037035</c:v>
                </c:pt>
                <c:pt idx="6760">
                  <c:v>0.55311342592592594</c:v>
                </c:pt>
                <c:pt idx="6761">
                  <c:v>0.55335648148148142</c:v>
                </c:pt>
                <c:pt idx="6762">
                  <c:v>0.55359953703703701</c:v>
                </c:pt>
                <c:pt idx="6763">
                  <c:v>0.55384259259259261</c:v>
                </c:pt>
                <c:pt idx="6764">
                  <c:v>0.55409722222222224</c:v>
                </c:pt>
                <c:pt idx="6765">
                  <c:v>0.55434027777777783</c:v>
                </c:pt>
                <c:pt idx="6766">
                  <c:v>0.55458333333333332</c:v>
                </c:pt>
                <c:pt idx="6767">
                  <c:v>0.55482638888888891</c:v>
                </c:pt>
                <c:pt idx="6768">
                  <c:v>0.5550694444444445</c:v>
                </c:pt>
                <c:pt idx="6769">
                  <c:v>0.55531249999999999</c:v>
                </c:pt>
                <c:pt idx="6770">
                  <c:v>0.55556712962962962</c:v>
                </c:pt>
                <c:pt idx="6771">
                  <c:v>0.55581018518518521</c:v>
                </c:pt>
                <c:pt idx="6772">
                  <c:v>0.5560532407407407</c:v>
                </c:pt>
                <c:pt idx="6773">
                  <c:v>0.55629629629629629</c:v>
                </c:pt>
                <c:pt idx="6774">
                  <c:v>0.55653935185185188</c:v>
                </c:pt>
                <c:pt idx="6775">
                  <c:v>0.55679398148148151</c:v>
                </c:pt>
                <c:pt idx="6776">
                  <c:v>0.55703703703703711</c:v>
                </c:pt>
                <c:pt idx="6777">
                  <c:v>0.55728009259259259</c:v>
                </c:pt>
                <c:pt idx="6778">
                  <c:v>0.55752314814814818</c:v>
                </c:pt>
                <c:pt idx="6779">
                  <c:v>0.55776620370370367</c:v>
                </c:pt>
                <c:pt idx="6780">
                  <c:v>0.5580208333333333</c:v>
                </c:pt>
                <c:pt idx="6781">
                  <c:v>0.55826388888888889</c:v>
                </c:pt>
                <c:pt idx="6782">
                  <c:v>0.55850694444444449</c:v>
                </c:pt>
                <c:pt idx="6783">
                  <c:v>0.55874999999999997</c:v>
                </c:pt>
                <c:pt idx="6784">
                  <c:v>0.55899305555555556</c:v>
                </c:pt>
                <c:pt idx="6785">
                  <c:v>0.55923611111111116</c:v>
                </c:pt>
                <c:pt idx="6786">
                  <c:v>0.55949074074074068</c:v>
                </c:pt>
                <c:pt idx="6787">
                  <c:v>0.55973379629629627</c:v>
                </c:pt>
                <c:pt idx="6788">
                  <c:v>0.55997685185185186</c:v>
                </c:pt>
                <c:pt idx="6789">
                  <c:v>0.56021990740740735</c:v>
                </c:pt>
                <c:pt idx="6790">
                  <c:v>0.56046296296296294</c:v>
                </c:pt>
                <c:pt idx="6791">
                  <c:v>0.56071759259259257</c:v>
                </c:pt>
                <c:pt idx="6792">
                  <c:v>0.56096064814814817</c:v>
                </c:pt>
                <c:pt idx="6793">
                  <c:v>0.56120370370370376</c:v>
                </c:pt>
                <c:pt idx="6794">
                  <c:v>0.56144675925925924</c:v>
                </c:pt>
                <c:pt idx="6795">
                  <c:v>0.56168981481481484</c:v>
                </c:pt>
                <c:pt idx="6796">
                  <c:v>0.56194444444444447</c:v>
                </c:pt>
                <c:pt idx="6797">
                  <c:v>0.56218749999999995</c:v>
                </c:pt>
                <c:pt idx="6798">
                  <c:v>0.56243055555555554</c:v>
                </c:pt>
                <c:pt idx="6799">
                  <c:v>0.56267361111111114</c:v>
                </c:pt>
                <c:pt idx="6800">
                  <c:v>0.56291666666666662</c:v>
                </c:pt>
                <c:pt idx="6801">
                  <c:v>0.56315972222222221</c:v>
                </c:pt>
                <c:pt idx="6802">
                  <c:v>0.56341435185185185</c:v>
                </c:pt>
                <c:pt idx="6803">
                  <c:v>0.56365740740740744</c:v>
                </c:pt>
                <c:pt idx="6804">
                  <c:v>0.56390046296296303</c:v>
                </c:pt>
                <c:pt idx="6805">
                  <c:v>0.56414351851851852</c:v>
                </c:pt>
                <c:pt idx="6806">
                  <c:v>0.56438657407407411</c:v>
                </c:pt>
                <c:pt idx="6807">
                  <c:v>0.56464120370370374</c:v>
                </c:pt>
                <c:pt idx="6808">
                  <c:v>0.56488425925925922</c:v>
                </c:pt>
                <c:pt idx="6809">
                  <c:v>0.56512731481481482</c:v>
                </c:pt>
                <c:pt idx="6810">
                  <c:v>0.56537037037037041</c:v>
                </c:pt>
                <c:pt idx="6811">
                  <c:v>0.56561342592592589</c:v>
                </c:pt>
                <c:pt idx="6812">
                  <c:v>0.56586805555555553</c:v>
                </c:pt>
                <c:pt idx="6813">
                  <c:v>0.56611111111111112</c:v>
                </c:pt>
                <c:pt idx="6814">
                  <c:v>0.5663541666666666</c:v>
                </c:pt>
                <c:pt idx="6815">
                  <c:v>0.5665972222222222</c:v>
                </c:pt>
                <c:pt idx="6816">
                  <c:v>0.56684027777777779</c:v>
                </c:pt>
                <c:pt idx="6817">
                  <c:v>0.56709490740740742</c:v>
                </c:pt>
                <c:pt idx="6818">
                  <c:v>0.56733796296296302</c:v>
                </c:pt>
                <c:pt idx="6819">
                  <c:v>0.5675810185185185</c:v>
                </c:pt>
                <c:pt idx="6820">
                  <c:v>0.56782407407407409</c:v>
                </c:pt>
                <c:pt idx="6821">
                  <c:v>0.56806712962962969</c:v>
                </c:pt>
                <c:pt idx="6822">
                  <c:v>0.56831018518518517</c:v>
                </c:pt>
                <c:pt idx="6823">
                  <c:v>0.5685648148148148</c:v>
                </c:pt>
                <c:pt idx="6824">
                  <c:v>0.56880787037037039</c:v>
                </c:pt>
                <c:pt idx="6825">
                  <c:v>0.56905092592592588</c:v>
                </c:pt>
                <c:pt idx="6826">
                  <c:v>0.56929398148148147</c:v>
                </c:pt>
                <c:pt idx="6827">
                  <c:v>0.56953703703703706</c:v>
                </c:pt>
                <c:pt idx="6828">
                  <c:v>0.5697916666666667</c:v>
                </c:pt>
                <c:pt idx="6829">
                  <c:v>0.57003472222222229</c:v>
                </c:pt>
                <c:pt idx="6830">
                  <c:v>0.57027777777777777</c:v>
                </c:pt>
                <c:pt idx="6831">
                  <c:v>0.57052083333333337</c:v>
                </c:pt>
                <c:pt idx="6832">
                  <c:v>0.57076388888888896</c:v>
                </c:pt>
                <c:pt idx="6833">
                  <c:v>0.57101851851851848</c:v>
                </c:pt>
                <c:pt idx="6834">
                  <c:v>0.57126157407407407</c:v>
                </c:pt>
                <c:pt idx="6835">
                  <c:v>0.57150462962962967</c:v>
                </c:pt>
                <c:pt idx="6836">
                  <c:v>0.57174768518518515</c:v>
                </c:pt>
                <c:pt idx="6837">
                  <c:v>0.57199074074074074</c:v>
                </c:pt>
                <c:pt idx="6838">
                  <c:v>0.57224537037037038</c:v>
                </c:pt>
                <c:pt idx="6839">
                  <c:v>0.57248842592592586</c:v>
                </c:pt>
                <c:pt idx="6840">
                  <c:v>0.57273148148148145</c:v>
                </c:pt>
                <c:pt idx="6841">
                  <c:v>0.57297453703703705</c:v>
                </c:pt>
                <c:pt idx="6842">
                  <c:v>0.57321759259259253</c:v>
                </c:pt>
                <c:pt idx="6843">
                  <c:v>0.57346064814814812</c:v>
                </c:pt>
                <c:pt idx="6844">
                  <c:v>0.57371527777777775</c:v>
                </c:pt>
                <c:pt idx="6845">
                  <c:v>0.57395833333333335</c:v>
                </c:pt>
                <c:pt idx="6846">
                  <c:v>0.57420138888888894</c:v>
                </c:pt>
                <c:pt idx="6847">
                  <c:v>0.57444444444444442</c:v>
                </c:pt>
                <c:pt idx="6848">
                  <c:v>0.57468750000000002</c:v>
                </c:pt>
                <c:pt idx="6849">
                  <c:v>0.57494212962962965</c:v>
                </c:pt>
                <c:pt idx="6850">
                  <c:v>0.57518518518518513</c:v>
                </c:pt>
                <c:pt idx="6851">
                  <c:v>0.57542824074074073</c:v>
                </c:pt>
                <c:pt idx="6852">
                  <c:v>0.57567129629629632</c:v>
                </c:pt>
                <c:pt idx="6853">
                  <c:v>0.5759143518518518</c:v>
                </c:pt>
                <c:pt idx="6854">
                  <c:v>0.57616898148148155</c:v>
                </c:pt>
                <c:pt idx="6855">
                  <c:v>0.57641203703703703</c:v>
                </c:pt>
                <c:pt idx="6856">
                  <c:v>0.57665509259259262</c:v>
                </c:pt>
                <c:pt idx="6857">
                  <c:v>0.57689814814814822</c:v>
                </c:pt>
                <c:pt idx="6858">
                  <c:v>0.5771412037037037</c:v>
                </c:pt>
                <c:pt idx="6859">
                  <c:v>0.57738425925925929</c:v>
                </c:pt>
                <c:pt idx="6860">
                  <c:v>0.57763888888888892</c:v>
                </c:pt>
                <c:pt idx="6861">
                  <c:v>0.57788194444444441</c:v>
                </c:pt>
                <c:pt idx="6862">
                  <c:v>0.578125</c:v>
                </c:pt>
                <c:pt idx="6863">
                  <c:v>0.57836805555555559</c:v>
                </c:pt>
                <c:pt idx="6864">
                  <c:v>0.57861111111111108</c:v>
                </c:pt>
                <c:pt idx="6865">
                  <c:v>0.57886574074074071</c:v>
                </c:pt>
                <c:pt idx="6866">
                  <c:v>0.5791087962962963</c:v>
                </c:pt>
                <c:pt idx="6867">
                  <c:v>0.57935185185185178</c:v>
                </c:pt>
                <c:pt idx="6868">
                  <c:v>0.57959490740740738</c:v>
                </c:pt>
                <c:pt idx="6869">
                  <c:v>0.57983796296296297</c:v>
                </c:pt>
                <c:pt idx="6870">
                  <c:v>0.5800925925925926</c:v>
                </c:pt>
                <c:pt idx="6871">
                  <c:v>0.5803356481481482</c:v>
                </c:pt>
                <c:pt idx="6872">
                  <c:v>0.58057870370370368</c:v>
                </c:pt>
                <c:pt idx="6873">
                  <c:v>0.58082175925925927</c:v>
                </c:pt>
                <c:pt idx="6874">
                  <c:v>0.58106481481481487</c:v>
                </c:pt>
                <c:pt idx="6875">
                  <c:v>0.58131944444444439</c:v>
                </c:pt>
                <c:pt idx="6876">
                  <c:v>0.58156249999999998</c:v>
                </c:pt>
                <c:pt idx="6877">
                  <c:v>0.58180555555555558</c:v>
                </c:pt>
                <c:pt idx="6878">
                  <c:v>0.58204861111111106</c:v>
                </c:pt>
                <c:pt idx="6879">
                  <c:v>0.58229166666666665</c:v>
                </c:pt>
                <c:pt idx="6880">
                  <c:v>0.58253472222222225</c:v>
                </c:pt>
                <c:pt idx="6881">
                  <c:v>0.58278935185185188</c:v>
                </c:pt>
                <c:pt idx="6882">
                  <c:v>0.58303240740740747</c:v>
                </c:pt>
                <c:pt idx="6883">
                  <c:v>0.58327546296296295</c:v>
                </c:pt>
                <c:pt idx="6884">
                  <c:v>0.58351851851851855</c:v>
                </c:pt>
                <c:pt idx="6885">
                  <c:v>0.58376157407407414</c:v>
                </c:pt>
                <c:pt idx="6886">
                  <c:v>0.58401620370370366</c:v>
                </c:pt>
                <c:pt idx="6887">
                  <c:v>0.58425925925925926</c:v>
                </c:pt>
                <c:pt idx="6888">
                  <c:v>0.58450231481481485</c:v>
                </c:pt>
                <c:pt idx="6889">
                  <c:v>0.58474537037037033</c:v>
                </c:pt>
                <c:pt idx="6890">
                  <c:v>0.58498842592592593</c:v>
                </c:pt>
                <c:pt idx="6891">
                  <c:v>0.58524305555555556</c:v>
                </c:pt>
                <c:pt idx="6892">
                  <c:v>0.58548611111111104</c:v>
                </c:pt>
                <c:pt idx="6893">
                  <c:v>0.58572916666666663</c:v>
                </c:pt>
                <c:pt idx="6894">
                  <c:v>0.58597222222222223</c:v>
                </c:pt>
                <c:pt idx="6895">
                  <c:v>0.58621527777777771</c:v>
                </c:pt>
                <c:pt idx="6896">
                  <c:v>0.5864583333333333</c:v>
                </c:pt>
                <c:pt idx="6897">
                  <c:v>0.58671296296296294</c:v>
                </c:pt>
                <c:pt idx="6898">
                  <c:v>0.58695601851851853</c:v>
                </c:pt>
                <c:pt idx="6899">
                  <c:v>0.58719907407407412</c:v>
                </c:pt>
                <c:pt idx="6900">
                  <c:v>0.58744212962962961</c:v>
                </c:pt>
                <c:pt idx="6901">
                  <c:v>0.5876851851851852</c:v>
                </c:pt>
                <c:pt idx="6902">
                  <c:v>0.58793981481481483</c:v>
                </c:pt>
                <c:pt idx="6903">
                  <c:v>0.58818287037037031</c:v>
                </c:pt>
                <c:pt idx="6904">
                  <c:v>0.58842592592592591</c:v>
                </c:pt>
                <c:pt idx="6905">
                  <c:v>0.5886689814814815</c:v>
                </c:pt>
                <c:pt idx="6906">
                  <c:v>0.58891203703703698</c:v>
                </c:pt>
                <c:pt idx="6907">
                  <c:v>0.58916666666666673</c:v>
                </c:pt>
                <c:pt idx="6908">
                  <c:v>0.58940972222222221</c:v>
                </c:pt>
                <c:pt idx="6909">
                  <c:v>0.5896527777777778</c:v>
                </c:pt>
                <c:pt idx="6910">
                  <c:v>0.5898958333333334</c:v>
                </c:pt>
                <c:pt idx="6911">
                  <c:v>0.59013888888888888</c:v>
                </c:pt>
                <c:pt idx="6912">
                  <c:v>0.59039351851851851</c:v>
                </c:pt>
                <c:pt idx="6913">
                  <c:v>0.59063657407407411</c:v>
                </c:pt>
                <c:pt idx="6914">
                  <c:v>0.59087962962962959</c:v>
                </c:pt>
                <c:pt idx="6915">
                  <c:v>0.59112268518518518</c:v>
                </c:pt>
                <c:pt idx="6916">
                  <c:v>0.59136574074074078</c:v>
                </c:pt>
                <c:pt idx="6917">
                  <c:v>0.59160879629629626</c:v>
                </c:pt>
                <c:pt idx="6918">
                  <c:v>0.59186342592592589</c:v>
                </c:pt>
                <c:pt idx="6919">
                  <c:v>0.59210648148148148</c:v>
                </c:pt>
                <c:pt idx="6920">
                  <c:v>0.59234953703703697</c:v>
                </c:pt>
                <c:pt idx="6921">
                  <c:v>0.59259259259259256</c:v>
                </c:pt>
                <c:pt idx="6922">
                  <c:v>0.59283564814814815</c:v>
                </c:pt>
                <c:pt idx="6923">
                  <c:v>0.59309027777777779</c:v>
                </c:pt>
                <c:pt idx="6924">
                  <c:v>0.59333333333333338</c:v>
                </c:pt>
                <c:pt idx="6925">
                  <c:v>0.59357638888888886</c:v>
                </c:pt>
                <c:pt idx="6926">
                  <c:v>0.59381944444444446</c:v>
                </c:pt>
                <c:pt idx="6927">
                  <c:v>0.59406250000000005</c:v>
                </c:pt>
                <c:pt idx="6928">
                  <c:v>0.59431712962962957</c:v>
                </c:pt>
                <c:pt idx="6929">
                  <c:v>0.59456018518518516</c:v>
                </c:pt>
                <c:pt idx="6930">
                  <c:v>0.59480324074074076</c:v>
                </c:pt>
                <c:pt idx="6931">
                  <c:v>0.59504629629629624</c:v>
                </c:pt>
                <c:pt idx="6932">
                  <c:v>0.59528935185185183</c:v>
                </c:pt>
                <c:pt idx="6933">
                  <c:v>0.59554398148148147</c:v>
                </c:pt>
                <c:pt idx="6934">
                  <c:v>0.59578703703703706</c:v>
                </c:pt>
                <c:pt idx="6935">
                  <c:v>0.59603009259259265</c:v>
                </c:pt>
                <c:pt idx="6936">
                  <c:v>0.59627314814814814</c:v>
                </c:pt>
                <c:pt idx="6937">
                  <c:v>0.59651620370370373</c:v>
                </c:pt>
                <c:pt idx="6938">
                  <c:v>0.59675925925925932</c:v>
                </c:pt>
                <c:pt idx="6939">
                  <c:v>0.59701388888888884</c:v>
                </c:pt>
                <c:pt idx="6940">
                  <c:v>0.59725694444444444</c:v>
                </c:pt>
                <c:pt idx="6941">
                  <c:v>0.59750000000000003</c:v>
                </c:pt>
                <c:pt idx="6942">
                  <c:v>0.59774305555555551</c:v>
                </c:pt>
                <c:pt idx="6943">
                  <c:v>0.59798611111111111</c:v>
                </c:pt>
                <c:pt idx="6944">
                  <c:v>0.59824074074074074</c:v>
                </c:pt>
                <c:pt idx="6945">
                  <c:v>0.59848379629629633</c:v>
                </c:pt>
                <c:pt idx="6946">
                  <c:v>0.59872685185185182</c:v>
                </c:pt>
                <c:pt idx="6947">
                  <c:v>0.59896990740740741</c:v>
                </c:pt>
                <c:pt idx="6948">
                  <c:v>0.59921296296296289</c:v>
                </c:pt>
                <c:pt idx="6949">
                  <c:v>0.59946759259259264</c:v>
                </c:pt>
                <c:pt idx="6950">
                  <c:v>0.59971064814814812</c:v>
                </c:pt>
                <c:pt idx="6951">
                  <c:v>0.59995370370370371</c:v>
                </c:pt>
                <c:pt idx="6952">
                  <c:v>0.6001967592592593</c:v>
                </c:pt>
                <c:pt idx="6953">
                  <c:v>0.60043981481481479</c:v>
                </c:pt>
                <c:pt idx="6954">
                  <c:v>0.60068287037037038</c:v>
                </c:pt>
                <c:pt idx="6955">
                  <c:v>0.60093750000000001</c:v>
                </c:pt>
                <c:pt idx="6956">
                  <c:v>0.6011805555555555</c:v>
                </c:pt>
                <c:pt idx="6957">
                  <c:v>0.60142361111111109</c:v>
                </c:pt>
                <c:pt idx="6958">
                  <c:v>0.60166666666666668</c:v>
                </c:pt>
                <c:pt idx="6959">
                  <c:v>0.60190972222222217</c:v>
                </c:pt>
                <c:pt idx="6960">
                  <c:v>0.60216435185185191</c:v>
                </c:pt>
                <c:pt idx="6961">
                  <c:v>0.60240740740740739</c:v>
                </c:pt>
                <c:pt idx="6962">
                  <c:v>0.60265046296296299</c:v>
                </c:pt>
                <c:pt idx="6963">
                  <c:v>0.60289351851851858</c:v>
                </c:pt>
                <c:pt idx="6964">
                  <c:v>0.60313657407407406</c:v>
                </c:pt>
                <c:pt idx="6965">
                  <c:v>0.60339120370370369</c:v>
                </c:pt>
                <c:pt idx="6966">
                  <c:v>0.60363425925925929</c:v>
                </c:pt>
                <c:pt idx="6967">
                  <c:v>0.60387731481481477</c:v>
                </c:pt>
                <c:pt idx="6968">
                  <c:v>0.60412037037037036</c:v>
                </c:pt>
                <c:pt idx="6969">
                  <c:v>0.60436342592592596</c:v>
                </c:pt>
                <c:pt idx="6970">
                  <c:v>0.60461805555555559</c:v>
                </c:pt>
                <c:pt idx="6971">
                  <c:v>0.60486111111111118</c:v>
                </c:pt>
                <c:pt idx="6972">
                  <c:v>0.60510416666666667</c:v>
                </c:pt>
                <c:pt idx="6973">
                  <c:v>0.60534722222222215</c:v>
                </c:pt>
                <c:pt idx="6974">
                  <c:v>0.60559027777777774</c:v>
                </c:pt>
                <c:pt idx="6975">
                  <c:v>0.60583333333333333</c:v>
                </c:pt>
                <c:pt idx="6976">
                  <c:v>0.60608796296296297</c:v>
                </c:pt>
                <c:pt idx="6977">
                  <c:v>0.60633101851851856</c:v>
                </c:pt>
                <c:pt idx="6978">
                  <c:v>0.60657407407407404</c:v>
                </c:pt>
                <c:pt idx="6979">
                  <c:v>0.60681712962962964</c:v>
                </c:pt>
                <c:pt idx="6980">
                  <c:v>0.60706018518518523</c:v>
                </c:pt>
                <c:pt idx="6981">
                  <c:v>0.60731481481481475</c:v>
                </c:pt>
                <c:pt idx="6982">
                  <c:v>0.60755787037037035</c:v>
                </c:pt>
                <c:pt idx="6983">
                  <c:v>0.60780092592592594</c:v>
                </c:pt>
                <c:pt idx="6984">
                  <c:v>0.60804398148148142</c:v>
                </c:pt>
                <c:pt idx="6985">
                  <c:v>0.60828703703703701</c:v>
                </c:pt>
                <c:pt idx="6986">
                  <c:v>0.60854166666666665</c:v>
                </c:pt>
                <c:pt idx="6987">
                  <c:v>0.60878472222222224</c:v>
                </c:pt>
                <c:pt idx="6988">
                  <c:v>0.60902777777777783</c:v>
                </c:pt>
                <c:pt idx="6989">
                  <c:v>0.60927083333333332</c:v>
                </c:pt>
                <c:pt idx="6990">
                  <c:v>0.60951388888888891</c:v>
                </c:pt>
                <c:pt idx="6991">
                  <c:v>0.6097569444444445</c:v>
                </c:pt>
                <c:pt idx="6992">
                  <c:v>0.61001157407407403</c:v>
                </c:pt>
                <c:pt idx="6993">
                  <c:v>0.61025462962962962</c:v>
                </c:pt>
                <c:pt idx="6994">
                  <c:v>0.61049768518518521</c:v>
                </c:pt>
                <c:pt idx="6995">
                  <c:v>0.6107407407407407</c:v>
                </c:pt>
                <c:pt idx="6996">
                  <c:v>0.61098379629629629</c:v>
                </c:pt>
                <c:pt idx="6997">
                  <c:v>0.61123842592592592</c:v>
                </c:pt>
                <c:pt idx="6998">
                  <c:v>0.61148148148148151</c:v>
                </c:pt>
                <c:pt idx="6999">
                  <c:v>0.61172453703703711</c:v>
                </c:pt>
                <c:pt idx="7000">
                  <c:v>0.61196759259259259</c:v>
                </c:pt>
                <c:pt idx="7001">
                  <c:v>0.61221064814814818</c:v>
                </c:pt>
                <c:pt idx="7002">
                  <c:v>0.61246527777777782</c:v>
                </c:pt>
                <c:pt idx="7003">
                  <c:v>0.6127083333333333</c:v>
                </c:pt>
                <c:pt idx="7004">
                  <c:v>0.61295138888888889</c:v>
                </c:pt>
                <c:pt idx="7005">
                  <c:v>0.61319444444444449</c:v>
                </c:pt>
                <c:pt idx="7006">
                  <c:v>0.61343749999999997</c:v>
                </c:pt>
                <c:pt idx="7007">
                  <c:v>0.6136921296296296</c:v>
                </c:pt>
                <c:pt idx="7008">
                  <c:v>0.61393518518518519</c:v>
                </c:pt>
                <c:pt idx="7009">
                  <c:v>0.61417824074074068</c:v>
                </c:pt>
                <c:pt idx="7010">
                  <c:v>0.61442129629629627</c:v>
                </c:pt>
                <c:pt idx="7011">
                  <c:v>0.61466435185185186</c:v>
                </c:pt>
                <c:pt idx="7012">
                  <c:v>0.61490740740740735</c:v>
                </c:pt>
                <c:pt idx="7013">
                  <c:v>0.61516203703703709</c:v>
                </c:pt>
                <c:pt idx="7014">
                  <c:v>0.61540509259259257</c:v>
                </c:pt>
                <c:pt idx="7015">
                  <c:v>0.61564814814814817</c:v>
                </c:pt>
                <c:pt idx="7016">
                  <c:v>0.61589120370370376</c:v>
                </c:pt>
                <c:pt idx="7017">
                  <c:v>0.61613425925925924</c:v>
                </c:pt>
                <c:pt idx="7018">
                  <c:v>0.61638888888888888</c:v>
                </c:pt>
                <c:pt idx="7019">
                  <c:v>0.61663194444444447</c:v>
                </c:pt>
                <c:pt idx="7020">
                  <c:v>0.61687499999999995</c:v>
                </c:pt>
                <c:pt idx="7021">
                  <c:v>0.61711805555555554</c:v>
                </c:pt>
                <c:pt idx="7022">
                  <c:v>0.61736111111111114</c:v>
                </c:pt>
                <c:pt idx="7023">
                  <c:v>0.61761574074074077</c:v>
                </c:pt>
                <c:pt idx="7024">
                  <c:v>0.61785879629629636</c:v>
                </c:pt>
                <c:pt idx="7025">
                  <c:v>0.61810185185185185</c:v>
                </c:pt>
                <c:pt idx="7026">
                  <c:v>0.61834490740740744</c:v>
                </c:pt>
                <c:pt idx="7027">
                  <c:v>0.61858796296296303</c:v>
                </c:pt>
                <c:pt idx="7028">
                  <c:v>0.61883101851851852</c:v>
                </c:pt>
                <c:pt idx="7029">
                  <c:v>0.61908564814814815</c:v>
                </c:pt>
                <c:pt idx="7030">
                  <c:v>0.61932870370370374</c:v>
                </c:pt>
                <c:pt idx="7031">
                  <c:v>0.61957175925925922</c:v>
                </c:pt>
                <c:pt idx="7032">
                  <c:v>0.61981481481481482</c:v>
                </c:pt>
                <c:pt idx="7033">
                  <c:v>0.62005787037037041</c:v>
                </c:pt>
                <c:pt idx="7034">
                  <c:v>0.62031249999999993</c:v>
                </c:pt>
                <c:pt idx="7035">
                  <c:v>0.62055555555555553</c:v>
                </c:pt>
                <c:pt idx="7036">
                  <c:v>0.62079861111111112</c:v>
                </c:pt>
                <c:pt idx="7037">
                  <c:v>0.6210416666666666</c:v>
                </c:pt>
                <c:pt idx="7038">
                  <c:v>0.6212847222222222</c:v>
                </c:pt>
                <c:pt idx="7039">
                  <c:v>0.62153935185185183</c:v>
                </c:pt>
                <c:pt idx="7040">
                  <c:v>0.62178240740740742</c:v>
                </c:pt>
                <c:pt idx="7041">
                  <c:v>0.62202546296296302</c:v>
                </c:pt>
                <c:pt idx="7042">
                  <c:v>0.6222685185185185</c:v>
                </c:pt>
                <c:pt idx="7043">
                  <c:v>0.62251157407407409</c:v>
                </c:pt>
                <c:pt idx="7044">
                  <c:v>0.62276620370370372</c:v>
                </c:pt>
                <c:pt idx="7045">
                  <c:v>0.62300925925925921</c:v>
                </c:pt>
                <c:pt idx="7046">
                  <c:v>0.6232523148148148</c:v>
                </c:pt>
                <c:pt idx="7047">
                  <c:v>0.62349537037037039</c:v>
                </c:pt>
                <c:pt idx="7048">
                  <c:v>0.62373842592592588</c:v>
                </c:pt>
                <c:pt idx="7049">
                  <c:v>0.62398148148148147</c:v>
                </c:pt>
                <c:pt idx="7050">
                  <c:v>0.6242361111111111</c:v>
                </c:pt>
                <c:pt idx="7051">
                  <c:v>0.6244791666666667</c:v>
                </c:pt>
                <c:pt idx="7052">
                  <c:v>0.62472222222222229</c:v>
                </c:pt>
                <c:pt idx="7053">
                  <c:v>0.62496527777777777</c:v>
                </c:pt>
                <c:pt idx="7054">
                  <c:v>0.62520833333333337</c:v>
                </c:pt>
                <c:pt idx="7055">
                  <c:v>0.625462962962963</c:v>
                </c:pt>
                <c:pt idx="7056">
                  <c:v>0.62570601851851848</c:v>
                </c:pt>
                <c:pt idx="7057">
                  <c:v>0.62594907407407407</c:v>
                </c:pt>
                <c:pt idx="7058">
                  <c:v>0.62619212962962967</c:v>
                </c:pt>
                <c:pt idx="7059">
                  <c:v>0.62643518518518515</c:v>
                </c:pt>
                <c:pt idx="7060">
                  <c:v>0.62668981481481478</c:v>
                </c:pt>
                <c:pt idx="7061">
                  <c:v>0.62693287037037038</c:v>
                </c:pt>
                <c:pt idx="7062">
                  <c:v>0.62717592592592586</c:v>
                </c:pt>
                <c:pt idx="7063">
                  <c:v>0.62741898148148145</c:v>
                </c:pt>
                <c:pt idx="7064">
                  <c:v>0.62766203703703705</c:v>
                </c:pt>
                <c:pt idx="7065">
                  <c:v>0.62791666666666668</c:v>
                </c:pt>
                <c:pt idx="7066">
                  <c:v>0.62815972222222227</c:v>
                </c:pt>
                <c:pt idx="7067">
                  <c:v>0.62840277777777775</c:v>
                </c:pt>
                <c:pt idx="7068">
                  <c:v>0.62864583333333335</c:v>
                </c:pt>
                <c:pt idx="7069">
                  <c:v>0.62888888888888894</c:v>
                </c:pt>
                <c:pt idx="7070">
                  <c:v>0.62913194444444442</c:v>
                </c:pt>
                <c:pt idx="7071">
                  <c:v>0.62938657407407406</c:v>
                </c:pt>
                <c:pt idx="7072">
                  <c:v>0.62962962962962965</c:v>
                </c:pt>
                <c:pt idx="7073">
                  <c:v>0.62987268518518513</c:v>
                </c:pt>
                <c:pt idx="7074">
                  <c:v>0.63011574074074073</c:v>
                </c:pt>
                <c:pt idx="7075">
                  <c:v>0.63035879629629632</c:v>
                </c:pt>
                <c:pt idx="7076">
                  <c:v>0.63061342592592595</c:v>
                </c:pt>
                <c:pt idx="7077">
                  <c:v>0.63085648148148155</c:v>
                </c:pt>
                <c:pt idx="7078">
                  <c:v>0.63109953703703703</c:v>
                </c:pt>
                <c:pt idx="7079">
                  <c:v>0.63134259259259262</c:v>
                </c:pt>
                <c:pt idx="7080">
                  <c:v>0.63158564814814822</c:v>
                </c:pt>
                <c:pt idx="7081">
                  <c:v>0.63184027777777774</c:v>
                </c:pt>
                <c:pt idx="7082">
                  <c:v>0.63208333333333333</c:v>
                </c:pt>
                <c:pt idx="7083">
                  <c:v>0.63232638888888892</c:v>
                </c:pt>
                <c:pt idx="7084">
                  <c:v>0.63256944444444441</c:v>
                </c:pt>
                <c:pt idx="7085">
                  <c:v>0.6328125</c:v>
                </c:pt>
                <c:pt idx="7086">
                  <c:v>0.63306712962962963</c:v>
                </c:pt>
                <c:pt idx="7087">
                  <c:v>0.63331018518518511</c:v>
                </c:pt>
                <c:pt idx="7088">
                  <c:v>0.63355324074074071</c:v>
                </c:pt>
                <c:pt idx="7089">
                  <c:v>0.6337962962962963</c:v>
                </c:pt>
                <c:pt idx="7090">
                  <c:v>0.63403935185185178</c:v>
                </c:pt>
                <c:pt idx="7091">
                  <c:v>0.63428240740740738</c:v>
                </c:pt>
                <c:pt idx="7092">
                  <c:v>0.63453703703703701</c:v>
                </c:pt>
                <c:pt idx="7093">
                  <c:v>0.6347800925925926</c:v>
                </c:pt>
                <c:pt idx="7094">
                  <c:v>0.6350231481481482</c:v>
                </c:pt>
                <c:pt idx="7095">
                  <c:v>0.63526620370370368</c:v>
                </c:pt>
                <c:pt idx="7096">
                  <c:v>0.63550925925925927</c:v>
                </c:pt>
                <c:pt idx="7097">
                  <c:v>0.63576388888888891</c:v>
                </c:pt>
                <c:pt idx="7098">
                  <c:v>0.63600694444444439</c:v>
                </c:pt>
                <c:pt idx="7099">
                  <c:v>0.63624999999999998</c:v>
                </c:pt>
                <c:pt idx="7100">
                  <c:v>0.63649305555555558</c:v>
                </c:pt>
                <c:pt idx="7101">
                  <c:v>0.63673611111111106</c:v>
                </c:pt>
                <c:pt idx="7102">
                  <c:v>0.6369907407407408</c:v>
                </c:pt>
                <c:pt idx="7103">
                  <c:v>0.63723379629629628</c:v>
                </c:pt>
                <c:pt idx="7104">
                  <c:v>0.63747685185185188</c:v>
                </c:pt>
                <c:pt idx="7105">
                  <c:v>0.63771990740740747</c:v>
                </c:pt>
                <c:pt idx="7106">
                  <c:v>0.63796296296296295</c:v>
                </c:pt>
                <c:pt idx="7107">
                  <c:v>0.63820601851851855</c:v>
                </c:pt>
                <c:pt idx="7108">
                  <c:v>0.63846064814814818</c:v>
                </c:pt>
                <c:pt idx="7109">
                  <c:v>0.63870370370370366</c:v>
                </c:pt>
                <c:pt idx="7110">
                  <c:v>0.63894675925925926</c:v>
                </c:pt>
                <c:pt idx="7111">
                  <c:v>0.63918981481481485</c:v>
                </c:pt>
                <c:pt idx="7112">
                  <c:v>0.63943287037037033</c:v>
                </c:pt>
                <c:pt idx="7113">
                  <c:v>0.63968749999999996</c:v>
                </c:pt>
                <c:pt idx="7114">
                  <c:v>0.63993055555555556</c:v>
                </c:pt>
                <c:pt idx="7115">
                  <c:v>0.64017361111111104</c:v>
                </c:pt>
                <c:pt idx="7116">
                  <c:v>0.64041666666666663</c:v>
                </c:pt>
                <c:pt idx="7117">
                  <c:v>0.64065972222222223</c:v>
                </c:pt>
                <c:pt idx="7118">
                  <c:v>0.64091435185185186</c:v>
                </c:pt>
                <c:pt idx="7119">
                  <c:v>0.64115740740740745</c:v>
                </c:pt>
                <c:pt idx="7120">
                  <c:v>0.64140046296296294</c:v>
                </c:pt>
                <c:pt idx="7121">
                  <c:v>0.64164351851851853</c:v>
                </c:pt>
                <c:pt idx="7122">
                  <c:v>0.64188657407407412</c:v>
                </c:pt>
                <c:pt idx="7123">
                  <c:v>0.64212962962962961</c:v>
                </c:pt>
                <c:pt idx="7124">
                  <c:v>0.64238425925925924</c:v>
                </c:pt>
                <c:pt idx="7125">
                  <c:v>0.64262731481481483</c:v>
                </c:pt>
                <c:pt idx="7126">
                  <c:v>0.64287037037037031</c:v>
                </c:pt>
                <c:pt idx="7127">
                  <c:v>0.64311342592592591</c:v>
                </c:pt>
                <c:pt idx="7128">
                  <c:v>0.6433564814814815</c:v>
                </c:pt>
                <c:pt idx="7129">
                  <c:v>0.64361111111111113</c:v>
                </c:pt>
                <c:pt idx="7130">
                  <c:v>0.64385416666666673</c:v>
                </c:pt>
                <c:pt idx="7131">
                  <c:v>0.64409722222222221</c:v>
                </c:pt>
                <c:pt idx="7132">
                  <c:v>0.6443402777777778</c:v>
                </c:pt>
                <c:pt idx="7133">
                  <c:v>0.6445833333333334</c:v>
                </c:pt>
                <c:pt idx="7134">
                  <c:v>0.64483796296296292</c:v>
                </c:pt>
                <c:pt idx="7135">
                  <c:v>0.64508101851851851</c:v>
                </c:pt>
                <c:pt idx="7136">
                  <c:v>0.64532407407407411</c:v>
                </c:pt>
                <c:pt idx="7137">
                  <c:v>0.64556712962962959</c:v>
                </c:pt>
                <c:pt idx="7138">
                  <c:v>0.64581018518518518</c:v>
                </c:pt>
                <c:pt idx="7139">
                  <c:v>0.64606481481481481</c:v>
                </c:pt>
                <c:pt idx="7140">
                  <c:v>0.6463078703703703</c:v>
                </c:pt>
                <c:pt idx="7141">
                  <c:v>0.646550925925926</c:v>
                </c:pt>
                <c:pt idx="7142">
                  <c:v>0.64679398148148148</c:v>
                </c:pt>
                <c:pt idx="7143">
                  <c:v>0.64703703703703697</c:v>
                </c:pt>
                <c:pt idx="7144">
                  <c:v>0.64728009259259256</c:v>
                </c:pt>
                <c:pt idx="7145">
                  <c:v>0.64753472222222219</c:v>
                </c:pt>
                <c:pt idx="7146">
                  <c:v>0.64777777777777779</c:v>
                </c:pt>
                <c:pt idx="7147">
                  <c:v>0.64802083333333338</c:v>
                </c:pt>
                <c:pt idx="7148">
                  <c:v>0.64826388888888886</c:v>
                </c:pt>
                <c:pt idx="7149">
                  <c:v>0.64850694444444446</c:v>
                </c:pt>
                <c:pt idx="7150">
                  <c:v>0.64876157407407409</c:v>
                </c:pt>
                <c:pt idx="7151">
                  <c:v>0.64900462962962957</c:v>
                </c:pt>
                <c:pt idx="7152">
                  <c:v>0.64924768518518516</c:v>
                </c:pt>
                <c:pt idx="7153">
                  <c:v>0.64949074074074076</c:v>
                </c:pt>
                <c:pt idx="7154">
                  <c:v>0.64973379629629624</c:v>
                </c:pt>
                <c:pt idx="7155">
                  <c:v>0.64998842592592598</c:v>
                </c:pt>
                <c:pt idx="7156">
                  <c:v>0.65023148148148147</c:v>
                </c:pt>
                <c:pt idx="7157">
                  <c:v>0.65047453703703706</c:v>
                </c:pt>
                <c:pt idx="7158">
                  <c:v>0.65071759259259265</c:v>
                </c:pt>
                <c:pt idx="7159">
                  <c:v>0.65096064814814814</c:v>
                </c:pt>
                <c:pt idx="7160">
                  <c:v>0.65121527777777777</c:v>
                </c:pt>
                <c:pt idx="7161">
                  <c:v>0.65145833333333336</c:v>
                </c:pt>
                <c:pt idx="7162">
                  <c:v>0.65170138888888884</c:v>
                </c:pt>
                <c:pt idx="7163">
                  <c:v>0.65194444444444444</c:v>
                </c:pt>
                <c:pt idx="7164">
                  <c:v>0.65218750000000003</c:v>
                </c:pt>
                <c:pt idx="7165">
                  <c:v>0.65243055555555551</c:v>
                </c:pt>
                <c:pt idx="7166">
                  <c:v>0.65268518518518526</c:v>
                </c:pt>
                <c:pt idx="7167">
                  <c:v>0.65292824074074074</c:v>
                </c:pt>
                <c:pt idx="7168">
                  <c:v>0.65317129629629633</c:v>
                </c:pt>
                <c:pt idx="7169">
                  <c:v>0.65341435185185182</c:v>
                </c:pt>
                <c:pt idx="7170">
                  <c:v>0.65365740740740741</c:v>
                </c:pt>
                <c:pt idx="7171">
                  <c:v>0.65391203703703704</c:v>
                </c:pt>
                <c:pt idx="7172">
                  <c:v>0.65415509259259264</c:v>
                </c:pt>
                <c:pt idx="7173">
                  <c:v>0.65439814814814812</c:v>
                </c:pt>
                <c:pt idx="7174">
                  <c:v>0.65464120370370371</c:v>
                </c:pt>
                <c:pt idx="7175">
                  <c:v>0.6548842592592593</c:v>
                </c:pt>
                <c:pt idx="7176">
                  <c:v>0.65513888888888883</c:v>
                </c:pt>
                <c:pt idx="7177">
                  <c:v>0.65538194444444442</c:v>
                </c:pt>
                <c:pt idx="7178">
                  <c:v>0.65562500000000001</c:v>
                </c:pt>
                <c:pt idx="7179">
                  <c:v>0.6558680555555555</c:v>
                </c:pt>
                <c:pt idx="7180">
                  <c:v>0.65611111111111109</c:v>
                </c:pt>
                <c:pt idx="7181">
                  <c:v>0.65635416666666668</c:v>
                </c:pt>
                <c:pt idx="7182">
                  <c:v>0.65660879629629632</c:v>
                </c:pt>
                <c:pt idx="7183">
                  <c:v>0.65685185185185191</c:v>
                </c:pt>
                <c:pt idx="7184">
                  <c:v>0.65709490740740739</c:v>
                </c:pt>
                <c:pt idx="7185">
                  <c:v>0.65733796296296299</c:v>
                </c:pt>
                <c:pt idx="7186">
                  <c:v>0.65758101851851858</c:v>
                </c:pt>
                <c:pt idx="7187">
                  <c:v>0.6578356481481481</c:v>
                </c:pt>
                <c:pt idx="7188">
                  <c:v>0.65807870370370369</c:v>
                </c:pt>
                <c:pt idx="7189">
                  <c:v>0.65832175925925929</c:v>
                </c:pt>
                <c:pt idx="7190">
                  <c:v>0.65856481481481477</c:v>
                </c:pt>
                <c:pt idx="7191">
                  <c:v>0.65880787037037036</c:v>
                </c:pt>
                <c:pt idx="7192">
                  <c:v>0.6590625</c:v>
                </c:pt>
                <c:pt idx="7193">
                  <c:v>0.65930555555555559</c:v>
                </c:pt>
                <c:pt idx="7194">
                  <c:v>0.65954861111111118</c:v>
                </c:pt>
                <c:pt idx="7195">
                  <c:v>0.65979166666666667</c:v>
                </c:pt>
                <c:pt idx="7196">
                  <c:v>0.66003472222222226</c:v>
                </c:pt>
                <c:pt idx="7197">
                  <c:v>0.66028935185185189</c:v>
                </c:pt>
                <c:pt idx="7198">
                  <c:v>0.66053240740740737</c:v>
                </c:pt>
                <c:pt idx="7199">
                  <c:v>0.66077546296296297</c:v>
                </c:pt>
                <c:pt idx="7200">
                  <c:v>0.66101851851851856</c:v>
                </c:pt>
                <c:pt idx="7201">
                  <c:v>0.66126157407407404</c:v>
                </c:pt>
                <c:pt idx="7202">
                  <c:v>0.66150462962962964</c:v>
                </c:pt>
                <c:pt idx="7203">
                  <c:v>0.66175925925925927</c:v>
                </c:pt>
                <c:pt idx="7204">
                  <c:v>0.66200231481481475</c:v>
                </c:pt>
                <c:pt idx="7205">
                  <c:v>0.66224537037037035</c:v>
                </c:pt>
                <c:pt idx="7206">
                  <c:v>0.66248842592592594</c:v>
                </c:pt>
                <c:pt idx="7207">
                  <c:v>0.66273148148148142</c:v>
                </c:pt>
                <c:pt idx="7208">
                  <c:v>0.66298611111111116</c:v>
                </c:pt>
                <c:pt idx="7209">
                  <c:v>0.66322916666666665</c:v>
                </c:pt>
                <c:pt idx="7210">
                  <c:v>0.66347222222222224</c:v>
                </c:pt>
                <c:pt idx="7211">
                  <c:v>0.66371527777777783</c:v>
                </c:pt>
                <c:pt idx="7212">
                  <c:v>0.66395833333333332</c:v>
                </c:pt>
                <c:pt idx="7213">
                  <c:v>0.66421296296296295</c:v>
                </c:pt>
                <c:pt idx="7214">
                  <c:v>0.66445601851851854</c:v>
                </c:pt>
                <c:pt idx="7215">
                  <c:v>0.66469907407407403</c:v>
                </c:pt>
                <c:pt idx="7216">
                  <c:v>0.66494212962962962</c:v>
                </c:pt>
                <c:pt idx="7217">
                  <c:v>0.66518518518518521</c:v>
                </c:pt>
                <c:pt idx="7218">
                  <c:v>0.6654282407407407</c:v>
                </c:pt>
                <c:pt idx="7219">
                  <c:v>0.66568287037037044</c:v>
                </c:pt>
                <c:pt idx="7220">
                  <c:v>0.66592592592592592</c:v>
                </c:pt>
                <c:pt idx="7221">
                  <c:v>0.66616898148148151</c:v>
                </c:pt>
                <c:pt idx="7222">
                  <c:v>0.66641203703703711</c:v>
                </c:pt>
                <c:pt idx="7223">
                  <c:v>0.66665509259259259</c:v>
                </c:pt>
                <c:pt idx="7224">
                  <c:v>0.66690972222222211</c:v>
                </c:pt>
                <c:pt idx="7225">
                  <c:v>0.66715277777777782</c:v>
                </c:pt>
                <c:pt idx="7226">
                  <c:v>0.6673958333333333</c:v>
                </c:pt>
                <c:pt idx="7227">
                  <c:v>0.66763888888888889</c:v>
                </c:pt>
                <c:pt idx="7228">
                  <c:v>0.66788194444444438</c:v>
                </c:pt>
                <c:pt idx="7229">
                  <c:v>0.66813657407407412</c:v>
                </c:pt>
                <c:pt idx="7230">
                  <c:v>0.6683796296296296</c:v>
                </c:pt>
                <c:pt idx="7231">
                  <c:v>0.66862268518518519</c:v>
                </c:pt>
                <c:pt idx="7232">
                  <c:v>0.66886574074074068</c:v>
                </c:pt>
                <c:pt idx="7233">
                  <c:v>0.66910879629629638</c:v>
                </c:pt>
                <c:pt idx="7234">
                  <c:v>0.6693634259259259</c:v>
                </c:pt>
                <c:pt idx="7235">
                  <c:v>0.66960648148148139</c:v>
                </c:pt>
                <c:pt idx="7236">
                  <c:v>0.66984953703703709</c:v>
                </c:pt>
                <c:pt idx="7237">
                  <c:v>0.67009259259259257</c:v>
                </c:pt>
                <c:pt idx="7238">
                  <c:v>0.67033564814814817</c:v>
                </c:pt>
                <c:pt idx="7239">
                  <c:v>0.67057870370370365</c:v>
                </c:pt>
                <c:pt idx="7240">
                  <c:v>0.67083333333333339</c:v>
                </c:pt>
                <c:pt idx="7241">
                  <c:v>0.67107638888888888</c:v>
                </c:pt>
                <c:pt idx="7242">
                  <c:v>0.67131944444444447</c:v>
                </c:pt>
                <c:pt idx="7243">
                  <c:v>0.67156249999999995</c:v>
                </c:pt>
                <c:pt idx="7244">
                  <c:v>0.67180555555555566</c:v>
                </c:pt>
                <c:pt idx="7245">
                  <c:v>0.67206018518518518</c:v>
                </c:pt>
                <c:pt idx="7246">
                  <c:v>0.67230324074074066</c:v>
                </c:pt>
                <c:pt idx="7247">
                  <c:v>0.67254629629629636</c:v>
                </c:pt>
                <c:pt idx="7248">
                  <c:v>0.67278935185185185</c:v>
                </c:pt>
                <c:pt idx="7249">
                  <c:v>0.67303240740740744</c:v>
                </c:pt>
                <c:pt idx="7250">
                  <c:v>0.67328703703703707</c:v>
                </c:pt>
                <c:pt idx="7251">
                  <c:v>0.67353009259259267</c:v>
                </c:pt>
                <c:pt idx="7252">
                  <c:v>0.67377314814814815</c:v>
                </c:pt>
                <c:pt idx="7253">
                  <c:v>0.67401620370370363</c:v>
                </c:pt>
                <c:pt idx="7254">
                  <c:v>0.67425925925925922</c:v>
                </c:pt>
                <c:pt idx="7255">
                  <c:v>0.67450231481481471</c:v>
                </c:pt>
                <c:pt idx="7256">
                  <c:v>0.67475694444444445</c:v>
                </c:pt>
                <c:pt idx="7257">
                  <c:v>0.67499999999999993</c:v>
                </c:pt>
                <c:pt idx="7258">
                  <c:v>0.67524305555555564</c:v>
                </c:pt>
                <c:pt idx="7259">
                  <c:v>0.67548611111111112</c:v>
                </c:pt>
                <c:pt idx="7260">
                  <c:v>0.67572916666666671</c:v>
                </c:pt>
                <c:pt idx="7261">
                  <c:v>0.67598379629629635</c:v>
                </c:pt>
                <c:pt idx="7262">
                  <c:v>0.67622685185185183</c:v>
                </c:pt>
                <c:pt idx="7263">
                  <c:v>0.67646990740740742</c:v>
                </c:pt>
                <c:pt idx="7264">
                  <c:v>0.67671296296296291</c:v>
                </c:pt>
                <c:pt idx="7265">
                  <c:v>0.6769560185185185</c:v>
                </c:pt>
                <c:pt idx="7266">
                  <c:v>0.67721064814814813</c:v>
                </c:pt>
                <c:pt idx="7267">
                  <c:v>0.67745370370370372</c:v>
                </c:pt>
                <c:pt idx="7268">
                  <c:v>0.67769675925925921</c:v>
                </c:pt>
                <c:pt idx="7269">
                  <c:v>0.67793981481481491</c:v>
                </c:pt>
                <c:pt idx="7270">
                  <c:v>0.67818287037037039</c:v>
                </c:pt>
                <c:pt idx="7271">
                  <c:v>0.67843749999999992</c:v>
                </c:pt>
                <c:pt idx="7272">
                  <c:v>0.67868055555555562</c:v>
                </c:pt>
                <c:pt idx="7273">
                  <c:v>0.6789236111111111</c:v>
                </c:pt>
                <c:pt idx="7274">
                  <c:v>0.6791666666666667</c:v>
                </c:pt>
                <c:pt idx="7275">
                  <c:v>0.67940972222222218</c:v>
                </c:pt>
                <c:pt idx="7276">
                  <c:v>0.67965277777777777</c:v>
                </c:pt>
                <c:pt idx="7277">
                  <c:v>0.6799074074074074</c:v>
                </c:pt>
                <c:pt idx="7278">
                  <c:v>0.680150462962963</c:v>
                </c:pt>
                <c:pt idx="7279">
                  <c:v>0.68039351851851848</c:v>
                </c:pt>
                <c:pt idx="7280">
                  <c:v>0.68063657407407396</c:v>
                </c:pt>
                <c:pt idx="7281">
                  <c:v>0.68087962962962967</c:v>
                </c:pt>
                <c:pt idx="7282">
                  <c:v>0.68113425925925919</c:v>
                </c:pt>
                <c:pt idx="7283">
                  <c:v>0.68137731481481489</c:v>
                </c:pt>
                <c:pt idx="7284">
                  <c:v>0.68162037037037038</c:v>
                </c:pt>
                <c:pt idx="7285">
                  <c:v>0.68186342592592597</c:v>
                </c:pt>
                <c:pt idx="7286">
                  <c:v>0.68210648148148145</c:v>
                </c:pt>
                <c:pt idx="7287">
                  <c:v>0.68236111111111108</c:v>
                </c:pt>
                <c:pt idx="7288">
                  <c:v>0.68260416666666668</c:v>
                </c:pt>
                <c:pt idx="7289">
                  <c:v>0.68284722222222216</c:v>
                </c:pt>
                <c:pt idx="7290">
                  <c:v>0.68309027777777775</c:v>
                </c:pt>
                <c:pt idx="7291">
                  <c:v>0.68333333333333324</c:v>
                </c:pt>
                <c:pt idx="7292">
                  <c:v>0.68358796296296298</c:v>
                </c:pt>
                <c:pt idx="7293">
                  <c:v>0.68383101851851846</c:v>
                </c:pt>
                <c:pt idx="7294">
                  <c:v>0.68407407407407417</c:v>
                </c:pt>
                <c:pt idx="7295">
                  <c:v>0.68431712962962965</c:v>
                </c:pt>
                <c:pt idx="7296">
                  <c:v>0.68456018518518524</c:v>
                </c:pt>
                <c:pt idx="7297">
                  <c:v>0.68480324074074073</c:v>
                </c:pt>
                <c:pt idx="7298">
                  <c:v>0.68505787037037036</c:v>
                </c:pt>
                <c:pt idx="7299">
                  <c:v>0.68530092592592595</c:v>
                </c:pt>
                <c:pt idx="7300">
                  <c:v>0.68554398148148143</c:v>
                </c:pt>
                <c:pt idx="7301">
                  <c:v>0.68578703703703703</c:v>
                </c:pt>
                <c:pt idx="7302">
                  <c:v>0.68603009259259251</c:v>
                </c:pt>
                <c:pt idx="7303">
                  <c:v>0.68628472222222225</c:v>
                </c:pt>
                <c:pt idx="7304">
                  <c:v>0.68652777777777774</c:v>
                </c:pt>
                <c:pt idx="7305">
                  <c:v>0.68677083333333344</c:v>
                </c:pt>
                <c:pt idx="7306">
                  <c:v>0.68701388888888892</c:v>
                </c:pt>
                <c:pt idx="7307">
                  <c:v>0.68725694444444441</c:v>
                </c:pt>
                <c:pt idx="7308">
                  <c:v>0.68751157407407415</c:v>
                </c:pt>
                <c:pt idx="7309">
                  <c:v>0.68775462962962963</c:v>
                </c:pt>
                <c:pt idx="7310">
                  <c:v>0.68799768518518523</c:v>
                </c:pt>
                <c:pt idx="7311">
                  <c:v>0.68824074074074071</c:v>
                </c:pt>
                <c:pt idx="7312">
                  <c:v>0.6884837962962963</c:v>
                </c:pt>
                <c:pt idx="7313">
                  <c:v>0.68872685185185178</c:v>
                </c:pt>
                <c:pt idx="7314">
                  <c:v>0.68898148148148142</c:v>
                </c:pt>
                <c:pt idx="7315">
                  <c:v>0.68922453703703701</c:v>
                </c:pt>
                <c:pt idx="7316">
                  <c:v>0.68946759259259249</c:v>
                </c:pt>
                <c:pt idx="7317">
                  <c:v>0.6897106481481482</c:v>
                </c:pt>
                <c:pt idx="7318">
                  <c:v>0.68995370370370368</c:v>
                </c:pt>
                <c:pt idx="7319">
                  <c:v>0.69020833333333342</c:v>
                </c:pt>
                <c:pt idx="7320">
                  <c:v>0.69045138888888891</c:v>
                </c:pt>
                <c:pt idx="7321">
                  <c:v>0.6906944444444445</c:v>
                </c:pt>
                <c:pt idx="7322">
                  <c:v>0.69093749999999998</c:v>
                </c:pt>
                <c:pt idx="7323">
                  <c:v>0.69118055555555558</c:v>
                </c:pt>
                <c:pt idx="7324">
                  <c:v>0.69143518518518521</c:v>
                </c:pt>
                <c:pt idx="7325">
                  <c:v>0.69167824074074069</c:v>
                </c:pt>
                <c:pt idx="7326">
                  <c:v>0.69192129629629628</c:v>
                </c:pt>
                <c:pt idx="7327">
                  <c:v>0.69216435185185177</c:v>
                </c:pt>
                <c:pt idx="7328">
                  <c:v>0.69240740740740747</c:v>
                </c:pt>
                <c:pt idx="7329">
                  <c:v>0.69266203703703699</c:v>
                </c:pt>
                <c:pt idx="7330">
                  <c:v>0.6929050925925927</c:v>
                </c:pt>
                <c:pt idx="7331">
                  <c:v>0.69314814814814818</c:v>
                </c:pt>
                <c:pt idx="7332">
                  <c:v>0.69339120370370377</c:v>
                </c:pt>
                <c:pt idx="7333">
                  <c:v>0.69363425925925926</c:v>
                </c:pt>
                <c:pt idx="7334">
                  <c:v>0.69387731481481474</c:v>
                </c:pt>
                <c:pt idx="7335">
                  <c:v>0.69413194444444448</c:v>
                </c:pt>
                <c:pt idx="7336">
                  <c:v>0.69437499999999996</c:v>
                </c:pt>
                <c:pt idx="7337">
                  <c:v>0.69461805555555556</c:v>
                </c:pt>
                <c:pt idx="7338">
                  <c:v>0.69486111111111104</c:v>
                </c:pt>
                <c:pt idx="7339">
                  <c:v>0.69510416666666675</c:v>
                </c:pt>
                <c:pt idx="7340">
                  <c:v>0.69535879629629627</c:v>
                </c:pt>
                <c:pt idx="7341">
                  <c:v>0.69560185185185175</c:v>
                </c:pt>
                <c:pt idx="7342">
                  <c:v>0.69584490740740745</c:v>
                </c:pt>
                <c:pt idx="7343">
                  <c:v>0.69608796296296294</c:v>
                </c:pt>
                <c:pt idx="7344">
                  <c:v>0.69633101851851853</c:v>
                </c:pt>
                <c:pt idx="7345">
                  <c:v>0.69658564814814816</c:v>
                </c:pt>
                <c:pt idx="7346">
                  <c:v>0.69682870370370376</c:v>
                </c:pt>
                <c:pt idx="7347">
                  <c:v>0.69707175925925924</c:v>
                </c:pt>
                <c:pt idx="7348">
                  <c:v>0.69731481481481483</c:v>
                </c:pt>
                <c:pt idx="7349">
                  <c:v>0.69755787037037031</c:v>
                </c:pt>
                <c:pt idx="7350">
                  <c:v>0.69780092592592602</c:v>
                </c:pt>
                <c:pt idx="7351">
                  <c:v>0.69805555555555554</c:v>
                </c:pt>
                <c:pt idx="7352">
                  <c:v>0.69829861111111102</c:v>
                </c:pt>
                <c:pt idx="7353">
                  <c:v>0.69854166666666673</c:v>
                </c:pt>
                <c:pt idx="7354">
                  <c:v>0.69878472222222221</c:v>
                </c:pt>
                <c:pt idx="7355">
                  <c:v>0.6990277777777778</c:v>
                </c:pt>
                <c:pt idx="7356">
                  <c:v>0.69928240740740744</c:v>
                </c:pt>
                <c:pt idx="7357">
                  <c:v>0.69952546296296303</c:v>
                </c:pt>
                <c:pt idx="7358">
                  <c:v>0.69976851851851851</c:v>
                </c:pt>
                <c:pt idx="7359">
                  <c:v>0.70001157407407411</c:v>
                </c:pt>
                <c:pt idx="7360">
                  <c:v>0.70025462962962959</c:v>
                </c:pt>
                <c:pt idx="7361">
                  <c:v>0.70050925925925922</c:v>
                </c:pt>
                <c:pt idx="7362">
                  <c:v>0.70075231481481481</c:v>
                </c:pt>
                <c:pt idx="7363">
                  <c:v>0.7009953703703703</c:v>
                </c:pt>
                <c:pt idx="7364">
                  <c:v>0.701238425925926</c:v>
                </c:pt>
                <c:pt idx="7365">
                  <c:v>0.70148148148148148</c:v>
                </c:pt>
                <c:pt idx="7366">
                  <c:v>0.70173611111111101</c:v>
                </c:pt>
                <c:pt idx="7367">
                  <c:v>0.70197916666666671</c:v>
                </c:pt>
                <c:pt idx="7368">
                  <c:v>0.70222222222222219</c:v>
                </c:pt>
                <c:pt idx="7369">
                  <c:v>0.70246527777777779</c:v>
                </c:pt>
                <c:pt idx="7370">
                  <c:v>0.70270833333333327</c:v>
                </c:pt>
                <c:pt idx="7371">
                  <c:v>0.70295138888888886</c:v>
                </c:pt>
                <c:pt idx="7372">
                  <c:v>0.70320601851851849</c:v>
                </c:pt>
                <c:pt idx="7373">
                  <c:v>0.70344907407407409</c:v>
                </c:pt>
                <c:pt idx="7374">
                  <c:v>0.70369212962962957</c:v>
                </c:pt>
                <c:pt idx="7375">
                  <c:v>0.70393518518518527</c:v>
                </c:pt>
                <c:pt idx="7376">
                  <c:v>0.70417824074074076</c:v>
                </c:pt>
                <c:pt idx="7377">
                  <c:v>0.70443287037037028</c:v>
                </c:pt>
                <c:pt idx="7378">
                  <c:v>0.70467592592592598</c:v>
                </c:pt>
                <c:pt idx="7379">
                  <c:v>0.70491898148148147</c:v>
                </c:pt>
                <c:pt idx="7380">
                  <c:v>0.70516203703703706</c:v>
                </c:pt>
                <c:pt idx="7381">
                  <c:v>0.70540509259259254</c:v>
                </c:pt>
                <c:pt idx="7382">
                  <c:v>0.70565972222222229</c:v>
                </c:pt>
                <c:pt idx="7383">
                  <c:v>0.70590277777777777</c:v>
                </c:pt>
                <c:pt idx="7384">
                  <c:v>0.70614583333333336</c:v>
                </c:pt>
                <c:pt idx="7385">
                  <c:v>0.70638888888888884</c:v>
                </c:pt>
                <c:pt idx="7386">
                  <c:v>0.70663194444444455</c:v>
                </c:pt>
                <c:pt idx="7387">
                  <c:v>0.70687500000000003</c:v>
                </c:pt>
                <c:pt idx="7388">
                  <c:v>0.70712962962962955</c:v>
                </c:pt>
                <c:pt idx="7389">
                  <c:v>0.70737268518518526</c:v>
                </c:pt>
                <c:pt idx="7390">
                  <c:v>0.70761574074074074</c:v>
                </c:pt>
                <c:pt idx="7391">
                  <c:v>0.70785879629629633</c:v>
                </c:pt>
                <c:pt idx="7392">
                  <c:v>0.70811342592592597</c:v>
                </c:pt>
                <c:pt idx="7393">
                  <c:v>0.70835648148148145</c:v>
                </c:pt>
                <c:pt idx="7394">
                  <c:v>0.70859953703703704</c:v>
                </c:pt>
                <c:pt idx="7395">
                  <c:v>0.70884259259259252</c:v>
                </c:pt>
                <c:pt idx="7396">
                  <c:v>0.70908564814814812</c:v>
                </c:pt>
                <c:pt idx="7397">
                  <c:v>0.7093287037037036</c:v>
                </c:pt>
                <c:pt idx="7398">
                  <c:v>0.70958333333333334</c:v>
                </c:pt>
                <c:pt idx="7399">
                  <c:v>0.70982638888888883</c:v>
                </c:pt>
                <c:pt idx="7400">
                  <c:v>0.71006944444444453</c:v>
                </c:pt>
                <c:pt idx="7401">
                  <c:v>0.71031250000000001</c:v>
                </c:pt>
                <c:pt idx="7402">
                  <c:v>0.71055555555555561</c:v>
                </c:pt>
                <c:pt idx="7403">
                  <c:v>0.71081018518518524</c:v>
                </c:pt>
                <c:pt idx="7404">
                  <c:v>0.71105324074074072</c:v>
                </c:pt>
                <c:pt idx="7405">
                  <c:v>0.71129629629629632</c:v>
                </c:pt>
                <c:pt idx="7406">
                  <c:v>0.7115393518518518</c:v>
                </c:pt>
                <c:pt idx="7407">
                  <c:v>0.71178240740740739</c:v>
                </c:pt>
                <c:pt idx="7408">
                  <c:v>0.71202546296296287</c:v>
                </c:pt>
                <c:pt idx="7409">
                  <c:v>0.71228009259259262</c:v>
                </c:pt>
                <c:pt idx="7410">
                  <c:v>0.7125231481481481</c:v>
                </c:pt>
                <c:pt idx="7411">
                  <c:v>0.7127662037037038</c:v>
                </c:pt>
                <c:pt idx="7412">
                  <c:v>0.71300925925925929</c:v>
                </c:pt>
                <c:pt idx="7413">
                  <c:v>0.71325231481481488</c:v>
                </c:pt>
                <c:pt idx="7414">
                  <c:v>0.71350694444444451</c:v>
                </c:pt>
                <c:pt idx="7415">
                  <c:v>0.71375</c:v>
                </c:pt>
                <c:pt idx="7416">
                  <c:v>0.71399305555555559</c:v>
                </c:pt>
                <c:pt idx="7417">
                  <c:v>0.71423611111111107</c:v>
                </c:pt>
                <c:pt idx="7418">
                  <c:v>0.71447916666666667</c:v>
                </c:pt>
                <c:pt idx="7419">
                  <c:v>0.7147337962962963</c:v>
                </c:pt>
                <c:pt idx="7420">
                  <c:v>0.71497685185185178</c:v>
                </c:pt>
                <c:pt idx="7421">
                  <c:v>0.71521990740740737</c:v>
                </c:pt>
                <c:pt idx="7422">
                  <c:v>0.71546296296296286</c:v>
                </c:pt>
                <c:pt idx="7423">
                  <c:v>0.71570601851851856</c:v>
                </c:pt>
                <c:pt idx="7424">
                  <c:v>0.71594907407407404</c:v>
                </c:pt>
                <c:pt idx="7425">
                  <c:v>0.71620370370370379</c:v>
                </c:pt>
                <c:pt idx="7426">
                  <c:v>0.71644675925925927</c:v>
                </c:pt>
                <c:pt idx="7427">
                  <c:v>0.71668981481481486</c:v>
                </c:pt>
                <c:pt idx="7428">
                  <c:v>0.71693287037037035</c:v>
                </c:pt>
                <c:pt idx="7429">
                  <c:v>0.71717592592592594</c:v>
                </c:pt>
                <c:pt idx="7430">
                  <c:v>0.71743055555555557</c:v>
                </c:pt>
                <c:pt idx="7431">
                  <c:v>0.71767361111111105</c:v>
                </c:pt>
                <c:pt idx="7432">
                  <c:v>0.71791666666666665</c:v>
                </c:pt>
                <c:pt idx="7433">
                  <c:v>0.71815972222222213</c:v>
                </c:pt>
                <c:pt idx="7434">
                  <c:v>0.71840277777777783</c:v>
                </c:pt>
                <c:pt idx="7435">
                  <c:v>0.71865740740740736</c:v>
                </c:pt>
                <c:pt idx="7436">
                  <c:v>0.71890046296296306</c:v>
                </c:pt>
                <c:pt idx="7437">
                  <c:v>0.71914351851851854</c:v>
                </c:pt>
                <c:pt idx="7438">
                  <c:v>0.71938657407407414</c:v>
                </c:pt>
                <c:pt idx="7439">
                  <c:v>0.71962962962962962</c:v>
                </c:pt>
                <c:pt idx="7440">
                  <c:v>0.71988425925925925</c:v>
                </c:pt>
                <c:pt idx="7441">
                  <c:v>0.72012731481481485</c:v>
                </c:pt>
                <c:pt idx="7442">
                  <c:v>0.72037037037037033</c:v>
                </c:pt>
                <c:pt idx="7443">
                  <c:v>0.72061342592592592</c:v>
                </c:pt>
                <c:pt idx="7444">
                  <c:v>0.7208564814814814</c:v>
                </c:pt>
                <c:pt idx="7445">
                  <c:v>0.72111111111111104</c:v>
                </c:pt>
                <c:pt idx="7446">
                  <c:v>0.72135416666666663</c:v>
                </c:pt>
                <c:pt idx="7447">
                  <c:v>0.72159722222222233</c:v>
                </c:pt>
                <c:pt idx="7448">
                  <c:v>0.72184027777777782</c:v>
                </c:pt>
                <c:pt idx="7449">
                  <c:v>0.7220833333333333</c:v>
                </c:pt>
                <c:pt idx="7450">
                  <c:v>0.72232638888888889</c:v>
                </c:pt>
                <c:pt idx="7451">
                  <c:v>0.72258101851851853</c:v>
                </c:pt>
                <c:pt idx="7452">
                  <c:v>0.72282407407407412</c:v>
                </c:pt>
                <c:pt idx="7453">
                  <c:v>0.7230671296296296</c:v>
                </c:pt>
                <c:pt idx="7454">
                  <c:v>0.72331018518518519</c:v>
                </c:pt>
                <c:pt idx="7455">
                  <c:v>0.72355324074074068</c:v>
                </c:pt>
                <c:pt idx="7456">
                  <c:v>0.72380787037037031</c:v>
                </c:pt>
                <c:pt idx="7457">
                  <c:v>0.7240509259259259</c:v>
                </c:pt>
                <c:pt idx="7458">
                  <c:v>0.72429398148148139</c:v>
                </c:pt>
                <c:pt idx="7459">
                  <c:v>0.72453703703703709</c:v>
                </c:pt>
                <c:pt idx="7460">
                  <c:v>0.72478009259259257</c:v>
                </c:pt>
                <c:pt idx="7461">
                  <c:v>0.72503472222222232</c:v>
                </c:pt>
                <c:pt idx="7462">
                  <c:v>0.7252777777777778</c:v>
                </c:pt>
                <c:pt idx="7463">
                  <c:v>0.72552083333333339</c:v>
                </c:pt>
                <c:pt idx="7464">
                  <c:v>0.72576388888888888</c:v>
                </c:pt>
                <c:pt idx="7465">
                  <c:v>0.72600694444444447</c:v>
                </c:pt>
                <c:pt idx="7466">
                  <c:v>0.72624999999999995</c:v>
                </c:pt>
                <c:pt idx="7467">
                  <c:v>0.72650462962962958</c:v>
                </c:pt>
                <c:pt idx="7468">
                  <c:v>0.72674768518518518</c:v>
                </c:pt>
                <c:pt idx="7469">
                  <c:v>0.72699074074074066</c:v>
                </c:pt>
                <c:pt idx="7470">
                  <c:v>0.72723379629629636</c:v>
                </c:pt>
                <c:pt idx="7471">
                  <c:v>0.72747685185185185</c:v>
                </c:pt>
                <c:pt idx="7472">
                  <c:v>0.72773148148148159</c:v>
                </c:pt>
                <c:pt idx="7473">
                  <c:v>0.72797453703703707</c:v>
                </c:pt>
                <c:pt idx="7474">
                  <c:v>0.72821759259259267</c:v>
                </c:pt>
                <c:pt idx="7475">
                  <c:v>0.72846064814814815</c:v>
                </c:pt>
                <c:pt idx="7476">
                  <c:v>0.72870370370370363</c:v>
                </c:pt>
                <c:pt idx="7477">
                  <c:v>0.72895833333333337</c:v>
                </c:pt>
                <c:pt idx="7478">
                  <c:v>0.72920138888888886</c:v>
                </c:pt>
                <c:pt idx="7479">
                  <c:v>0.72944444444444445</c:v>
                </c:pt>
                <c:pt idx="7480">
                  <c:v>0.72968749999999993</c:v>
                </c:pt>
                <c:pt idx="7481">
                  <c:v>0.72993055555555564</c:v>
                </c:pt>
                <c:pt idx="7482">
                  <c:v>0.73017361111111112</c:v>
                </c:pt>
                <c:pt idx="7483">
                  <c:v>0.73042824074074064</c:v>
                </c:pt>
                <c:pt idx="7484">
                  <c:v>0.73067129629629635</c:v>
                </c:pt>
                <c:pt idx="7485">
                  <c:v>0.73091435185185183</c:v>
                </c:pt>
                <c:pt idx="7486">
                  <c:v>0.73115740740740742</c:v>
                </c:pt>
                <c:pt idx="7487">
                  <c:v>0.73140046296296291</c:v>
                </c:pt>
                <c:pt idx="7488">
                  <c:v>0.73165509259259265</c:v>
                </c:pt>
                <c:pt idx="7489">
                  <c:v>0.73189814814814813</c:v>
                </c:pt>
                <c:pt idx="7490">
                  <c:v>0.73214120370370372</c:v>
                </c:pt>
                <c:pt idx="7491">
                  <c:v>0.73238425925925921</c:v>
                </c:pt>
                <c:pt idx="7492">
                  <c:v>0.73262731481481491</c:v>
                </c:pt>
                <c:pt idx="7493">
                  <c:v>0.73288194444444443</c:v>
                </c:pt>
                <c:pt idx="7494">
                  <c:v>0.73312499999999992</c:v>
                </c:pt>
                <c:pt idx="7495">
                  <c:v>0.73336805555555562</c:v>
                </c:pt>
                <c:pt idx="7496">
                  <c:v>0.7336111111111111</c:v>
                </c:pt>
                <c:pt idx="7497">
                  <c:v>0.7338541666666667</c:v>
                </c:pt>
                <c:pt idx="7498">
                  <c:v>0.73410879629629633</c:v>
                </c:pt>
                <c:pt idx="7499">
                  <c:v>0.73435185185185192</c:v>
                </c:pt>
                <c:pt idx="7500">
                  <c:v>0.7345949074074074</c:v>
                </c:pt>
                <c:pt idx="7501">
                  <c:v>0.734837962962963</c:v>
                </c:pt>
                <c:pt idx="7502">
                  <c:v>0.73508101851851848</c:v>
                </c:pt>
                <c:pt idx="7503">
                  <c:v>0.73532407407407396</c:v>
                </c:pt>
                <c:pt idx="7504">
                  <c:v>0.73557870370370371</c:v>
                </c:pt>
                <c:pt idx="7505">
                  <c:v>0.73582175925925919</c:v>
                </c:pt>
                <c:pt idx="7506">
                  <c:v>0.73606481481481489</c:v>
                </c:pt>
                <c:pt idx="7507">
                  <c:v>0.73630787037037038</c:v>
                </c:pt>
                <c:pt idx="7508">
                  <c:v>0.73655092592592597</c:v>
                </c:pt>
                <c:pt idx="7509">
                  <c:v>0.7368055555555556</c:v>
                </c:pt>
                <c:pt idx="7510">
                  <c:v>0.73704861111111108</c:v>
                </c:pt>
                <c:pt idx="7511">
                  <c:v>0.73729166666666668</c:v>
                </c:pt>
                <c:pt idx="7512">
                  <c:v>0.73753472222222216</c:v>
                </c:pt>
                <c:pt idx="7513">
                  <c:v>0.73777777777777775</c:v>
                </c:pt>
                <c:pt idx="7514">
                  <c:v>0.73803240740740739</c:v>
                </c:pt>
                <c:pt idx="7515">
                  <c:v>0.73827546296296298</c:v>
                </c:pt>
                <c:pt idx="7516">
                  <c:v>0.73851851851851846</c:v>
                </c:pt>
                <c:pt idx="7517">
                  <c:v>0.73876157407407417</c:v>
                </c:pt>
                <c:pt idx="7518">
                  <c:v>0.73900462962962965</c:v>
                </c:pt>
                <c:pt idx="7519">
                  <c:v>0.73924768518518524</c:v>
                </c:pt>
                <c:pt idx="7520">
                  <c:v>0.73950231481481488</c:v>
                </c:pt>
                <c:pt idx="7521">
                  <c:v>0.73974537037037036</c:v>
                </c:pt>
                <c:pt idx="7522">
                  <c:v>0.73998842592592595</c:v>
                </c:pt>
                <c:pt idx="7523">
                  <c:v>0.74023148148148143</c:v>
                </c:pt>
                <c:pt idx="7524">
                  <c:v>0.74047453703703703</c:v>
                </c:pt>
                <c:pt idx="7525">
                  <c:v>0.74072916666666666</c:v>
                </c:pt>
                <c:pt idx="7526">
                  <c:v>0.74097222222222225</c:v>
                </c:pt>
                <c:pt idx="7527">
                  <c:v>0.74121527777777774</c:v>
                </c:pt>
                <c:pt idx="7528">
                  <c:v>0.74145833333333344</c:v>
                </c:pt>
                <c:pt idx="7529">
                  <c:v>0.74170138888888892</c:v>
                </c:pt>
                <c:pt idx="7530">
                  <c:v>0.74195601851851845</c:v>
                </c:pt>
                <c:pt idx="7531">
                  <c:v>0.74219907407407415</c:v>
                </c:pt>
                <c:pt idx="7532">
                  <c:v>0.74244212962962963</c:v>
                </c:pt>
                <c:pt idx="7533">
                  <c:v>0.74268518518518523</c:v>
                </c:pt>
                <c:pt idx="7534">
                  <c:v>0.74292824074074071</c:v>
                </c:pt>
                <c:pt idx="7535">
                  <c:v>0.74318287037037034</c:v>
                </c:pt>
                <c:pt idx="7536">
                  <c:v>0.74342592592592593</c:v>
                </c:pt>
                <c:pt idx="7537">
                  <c:v>0.74366898148148142</c:v>
                </c:pt>
                <c:pt idx="7538">
                  <c:v>0.74391203703703701</c:v>
                </c:pt>
                <c:pt idx="7539">
                  <c:v>0.74415509259259249</c:v>
                </c:pt>
                <c:pt idx="7540">
                  <c:v>0.7443981481481482</c:v>
                </c:pt>
                <c:pt idx="7541">
                  <c:v>0.74465277777777772</c:v>
                </c:pt>
                <c:pt idx="7542">
                  <c:v>0.74489583333333342</c:v>
                </c:pt>
                <c:pt idx="7543">
                  <c:v>0.74513888888888891</c:v>
                </c:pt>
                <c:pt idx="7544">
                  <c:v>0.7453819444444445</c:v>
                </c:pt>
                <c:pt idx="7545">
                  <c:v>0.74562499999999998</c:v>
                </c:pt>
                <c:pt idx="7546">
                  <c:v>0.74587962962962961</c:v>
                </c:pt>
                <c:pt idx="7547">
                  <c:v>0.74612268518518521</c:v>
                </c:pt>
                <c:pt idx="7548">
                  <c:v>0.74636574074074069</c:v>
                </c:pt>
                <c:pt idx="7549">
                  <c:v>0.74660879629629628</c:v>
                </c:pt>
                <c:pt idx="7550">
                  <c:v>0.74685185185185177</c:v>
                </c:pt>
                <c:pt idx="7551">
                  <c:v>0.74710648148148151</c:v>
                </c:pt>
                <c:pt idx="7552">
                  <c:v>0.74734953703703699</c:v>
                </c:pt>
                <c:pt idx="7553">
                  <c:v>0.7475925925925927</c:v>
                </c:pt>
                <c:pt idx="7554">
                  <c:v>0.74783564814814818</c:v>
                </c:pt>
                <c:pt idx="7555">
                  <c:v>0.74807870370370377</c:v>
                </c:pt>
                <c:pt idx="7556">
                  <c:v>0.74833333333333341</c:v>
                </c:pt>
                <c:pt idx="7557">
                  <c:v>0.74857638888888889</c:v>
                </c:pt>
                <c:pt idx="7558">
                  <c:v>0.74881944444444448</c:v>
                </c:pt>
                <c:pt idx="7559">
                  <c:v>0.74906249999999996</c:v>
                </c:pt>
                <c:pt idx="7560">
                  <c:v>0.74930555555555556</c:v>
                </c:pt>
                <c:pt idx="7561">
                  <c:v>0.74954861111111104</c:v>
                </c:pt>
                <c:pt idx="7562">
                  <c:v>0.74980324074074067</c:v>
                </c:pt>
                <c:pt idx="7563">
                  <c:v>0.75004629629629627</c:v>
                </c:pt>
                <c:pt idx="7564">
                  <c:v>0.75028935185185175</c:v>
                </c:pt>
                <c:pt idx="7565">
                  <c:v>0.75053240740740745</c:v>
                </c:pt>
                <c:pt idx="7566">
                  <c:v>0.75077546296296294</c:v>
                </c:pt>
                <c:pt idx="7567">
                  <c:v>0.75103009259259268</c:v>
                </c:pt>
                <c:pt idx="7568">
                  <c:v>0.75127314814814816</c:v>
                </c:pt>
                <c:pt idx="7569">
                  <c:v>0.75151620370370376</c:v>
                </c:pt>
                <c:pt idx="7570">
                  <c:v>0.75175925925925924</c:v>
                </c:pt>
                <c:pt idx="7571">
                  <c:v>0.75200231481481483</c:v>
                </c:pt>
                <c:pt idx="7572">
                  <c:v>0.75225694444444446</c:v>
                </c:pt>
                <c:pt idx="7573">
                  <c:v>0.75249999999999995</c:v>
                </c:pt>
                <c:pt idx="7574">
                  <c:v>0.75274305555555554</c:v>
                </c:pt>
                <c:pt idx="7575">
                  <c:v>0.75298611111111102</c:v>
                </c:pt>
                <c:pt idx="7576">
                  <c:v>0.75322916666666673</c:v>
                </c:pt>
                <c:pt idx="7577">
                  <c:v>0.75347222222222221</c:v>
                </c:pt>
                <c:pt idx="7578">
                  <c:v>0.75372685185185195</c:v>
                </c:pt>
                <c:pt idx="7579">
                  <c:v>0.75396990740740744</c:v>
                </c:pt>
                <c:pt idx="7580">
                  <c:v>0.75421296296296303</c:v>
                </c:pt>
                <c:pt idx="7581">
                  <c:v>0.75445601851851851</c:v>
                </c:pt>
                <c:pt idx="7582">
                  <c:v>0.75469907407407411</c:v>
                </c:pt>
                <c:pt idx="7583">
                  <c:v>0.75495370370370374</c:v>
                </c:pt>
                <c:pt idx="7584">
                  <c:v>0.75519675925925922</c:v>
                </c:pt>
                <c:pt idx="7585">
                  <c:v>0.75543981481481481</c:v>
                </c:pt>
                <c:pt idx="7586">
                  <c:v>0.7556828703703703</c:v>
                </c:pt>
                <c:pt idx="7587">
                  <c:v>0.755925925925926</c:v>
                </c:pt>
                <c:pt idx="7588">
                  <c:v>0.75618055555555552</c:v>
                </c:pt>
                <c:pt idx="7589">
                  <c:v>0.75642361111111101</c:v>
                </c:pt>
                <c:pt idx="7590">
                  <c:v>0.75666666666666671</c:v>
                </c:pt>
                <c:pt idx="7591">
                  <c:v>0.75690972222222219</c:v>
                </c:pt>
                <c:pt idx="7592">
                  <c:v>0.75715277777777779</c:v>
                </c:pt>
                <c:pt idx="7593">
                  <c:v>0.75740740740740742</c:v>
                </c:pt>
                <c:pt idx="7594">
                  <c:v>0.75765046296296301</c:v>
                </c:pt>
                <c:pt idx="7595">
                  <c:v>0.75789351851851849</c:v>
                </c:pt>
                <c:pt idx="7596">
                  <c:v>0.75813657407407409</c:v>
                </c:pt>
                <c:pt idx="7597">
                  <c:v>0.75837962962962957</c:v>
                </c:pt>
                <c:pt idx="7598">
                  <c:v>0.75862268518518527</c:v>
                </c:pt>
                <c:pt idx="7599">
                  <c:v>0.7588773148148148</c:v>
                </c:pt>
                <c:pt idx="7600">
                  <c:v>0.75912037037037028</c:v>
                </c:pt>
                <c:pt idx="7601">
                  <c:v>0.75936342592592598</c:v>
                </c:pt>
                <c:pt idx="7602">
                  <c:v>0.75960648148148147</c:v>
                </c:pt>
                <c:pt idx="7603">
                  <c:v>0.75984953703703706</c:v>
                </c:pt>
                <c:pt idx="7604">
                  <c:v>0.76010416666666669</c:v>
                </c:pt>
                <c:pt idx="7605">
                  <c:v>0.76034722222222229</c:v>
                </c:pt>
                <c:pt idx="7606">
                  <c:v>0.76059027777777777</c:v>
                </c:pt>
                <c:pt idx="7607">
                  <c:v>0.76083333333333336</c:v>
                </c:pt>
                <c:pt idx="7608">
                  <c:v>0.76107638888888884</c:v>
                </c:pt>
                <c:pt idx="7609">
                  <c:v>0.76133101851851848</c:v>
                </c:pt>
                <c:pt idx="7610">
                  <c:v>0.76157407407407407</c:v>
                </c:pt>
                <c:pt idx="7611">
                  <c:v>0.76181712962962955</c:v>
                </c:pt>
                <c:pt idx="7612">
                  <c:v>0.76206018518518526</c:v>
                </c:pt>
                <c:pt idx="7613">
                  <c:v>0.76230324074074074</c:v>
                </c:pt>
                <c:pt idx="7614">
                  <c:v>0.76254629629629633</c:v>
                </c:pt>
                <c:pt idx="7615">
                  <c:v>0.76280092592592597</c:v>
                </c:pt>
                <c:pt idx="7616">
                  <c:v>0.76304398148148145</c:v>
                </c:pt>
                <c:pt idx="7617">
                  <c:v>0.76328703703703704</c:v>
                </c:pt>
                <c:pt idx="7618">
                  <c:v>0.76353009259259252</c:v>
                </c:pt>
                <c:pt idx="7619">
                  <c:v>0.76377314814814812</c:v>
                </c:pt>
                <c:pt idx="7620">
                  <c:v>0.76402777777777775</c:v>
                </c:pt>
                <c:pt idx="7621">
                  <c:v>0.76427083333333334</c:v>
                </c:pt>
                <c:pt idx="7622">
                  <c:v>0.76451388888888883</c:v>
                </c:pt>
                <c:pt idx="7623">
                  <c:v>0.76475694444444453</c:v>
                </c:pt>
                <c:pt idx="7624">
                  <c:v>0.76500000000000001</c:v>
                </c:pt>
                <c:pt idx="7625">
                  <c:v>0.76525462962962953</c:v>
                </c:pt>
                <c:pt idx="7626">
                  <c:v>0.76549768518518524</c:v>
                </c:pt>
                <c:pt idx="7627">
                  <c:v>0.76574074074074072</c:v>
                </c:pt>
                <c:pt idx="7628">
                  <c:v>0.76598379629629632</c:v>
                </c:pt>
                <c:pt idx="7629">
                  <c:v>0.7662268518518518</c:v>
                </c:pt>
                <c:pt idx="7630">
                  <c:v>0.76648148148148154</c:v>
                </c:pt>
                <c:pt idx="7631">
                  <c:v>0.76672453703703702</c:v>
                </c:pt>
                <c:pt idx="7632">
                  <c:v>0.76696759259259262</c:v>
                </c:pt>
                <c:pt idx="7633">
                  <c:v>0.7672106481481481</c:v>
                </c:pt>
                <c:pt idx="7634">
                  <c:v>0.7674537037037038</c:v>
                </c:pt>
                <c:pt idx="7635">
                  <c:v>0.76769675925925929</c:v>
                </c:pt>
                <c:pt idx="7636">
                  <c:v>0.76795138888888881</c:v>
                </c:pt>
                <c:pt idx="7637">
                  <c:v>0.76819444444444451</c:v>
                </c:pt>
                <c:pt idx="7638">
                  <c:v>0.7684375</c:v>
                </c:pt>
                <c:pt idx="7639">
                  <c:v>0.76868055555555559</c:v>
                </c:pt>
                <c:pt idx="7640">
                  <c:v>0.76892361111111107</c:v>
                </c:pt>
                <c:pt idx="7641">
                  <c:v>0.7691782407407407</c:v>
                </c:pt>
                <c:pt idx="7642">
                  <c:v>0.7694212962962963</c:v>
                </c:pt>
                <c:pt idx="7643">
                  <c:v>0.76966435185185178</c:v>
                </c:pt>
                <c:pt idx="7644">
                  <c:v>0.76990740740740737</c:v>
                </c:pt>
                <c:pt idx="7645">
                  <c:v>0.77015046296296286</c:v>
                </c:pt>
                <c:pt idx="7646">
                  <c:v>0.7704050925925926</c:v>
                </c:pt>
                <c:pt idx="7647">
                  <c:v>0.77064814814814808</c:v>
                </c:pt>
                <c:pt idx="7648">
                  <c:v>0.77089120370370379</c:v>
                </c:pt>
                <c:pt idx="7649">
                  <c:v>0.77113425925925927</c:v>
                </c:pt>
                <c:pt idx="7650">
                  <c:v>0.77137731481481486</c:v>
                </c:pt>
                <c:pt idx="7651">
                  <c:v>0.77162037037037035</c:v>
                </c:pt>
                <c:pt idx="7652">
                  <c:v>0.77187499999999998</c:v>
                </c:pt>
                <c:pt idx="7653">
                  <c:v>0.77211805555555557</c:v>
                </c:pt>
                <c:pt idx="7654">
                  <c:v>0.77236111111111105</c:v>
                </c:pt>
                <c:pt idx="7655">
                  <c:v>0.77260416666666665</c:v>
                </c:pt>
                <c:pt idx="7656">
                  <c:v>0.77284722222222213</c:v>
                </c:pt>
                <c:pt idx="7657">
                  <c:v>0.77310185185185187</c:v>
                </c:pt>
                <c:pt idx="7658">
                  <c:v>0.77334490740740736</c:v>
                </c:pt>
                <c:pt idx="7659">
                  <c:v>0.77358796296296306</c:v>
                </c:pt>
                <c:pt idx="7660">
                  <c:v>0.77383101851851854</c:v>
                </c:pt>
                <c:pt idx="7661">
                  <c:v>0.77407407407407414</c:v>
                </c:pt>
                <c:pt idx="7662">
                  <c:v>0.77432870370370377</c:v>
                </c:pt>
                <c:pt idx="7663">
                  <c:v>0.77457175925925925</c:v>
                </c:pt>
                <c:pt idx="7664">
                  <c:v>0.77481481481481485</c:v>
                </c:pt>
                <c:pt idx="7665">
                  <c:v>0.77505787037037033</c:v>
                </c:pt>
                <c:pt idx="7666">
                  <c:v>0.77530092592592592</c:v>
                </c:pt>
                <c:pt idx="7667">
                  <c:v>0.77555555555555555</c:v>
                </c:pt>
                <c:pt idx="7668">
                  <c:v>0.77579861111111104</c:v>
                </c:pt>
                <c:pt idx="7669">
                  <c:v>0.77604166666666663</c:v>
                </c:pt>
                <c:pt idx="7670">
                  <c:v>0.77628472222222233</c:v>
                </c:pt>
                <c:pt idx="7671">
                  <c:v>0.77652777777777782</c:v>
                </c:pt>
                <c:pt idx="7672">
                  <c:v>0.7767708333333333</c:v>
                </c:pt>
                <c:pt idx="7673">
                  <c:v>0.77702546296296304</c:v>
                </c:pt>
                <c:pt idx="7674">
                  <c:v>0.77726851851851853</c:v>
                </c:pt>
                <c:pt idx="7675">
                  <c:v>0.77751157407407412</c:v>
                </c:pt>
                <c:pt idx="7676">
                  <c:v>0.7777546296296296</c:v>
                </c:pt>
                <c:pt idx="7677">
                  <c:v>0.77799768518518519</c:v>
                </c:pt>
                <c:pt idx="7678">
                  <c:v>0.77825231481481483</c:v>
                </c:pt>
                <c:pt idx="7679">
                  <c:v>0.77849537037037031</c:v>
                </c:pt>
                <c:pt idx="7680">
                  <c:v>0.7787384259259259</c:v>
                </c:pt>
                <c:pt idx="7681">
                  <c:v>0.77898148148148139</c:v>
                </c:pt>
                <c:pt idx="7682">
                  <c:v>0.77922453703703709</c:v>
                </c:pt>
                <c:pt idx="7683">
                  <c:v>0.77947916666666661</c:v>
                </c:pt>
                <c:pt idx="7684">
                  <c:v>0.77972222222222232</c:v>
                </c:pt>
                <c:pt idx="7685">
                  <c:v>0.7799652777777778</c:v>
                </c:pt>
                <c:pt idx="7686">
                  <c:v>0.78020833333333339</c:v>
                </c:pt>
                <c:pt idx="7687">
                  <c:v>0.78045138888888888</c:v>
                </c:pt>
                <c:pt idx="7688">
                  <c:v>0.78070601851851851</c:v>
                </c:pt>
                <c:pt idx="7689">
                  <c:v>0.7809490740740741</c:v>
                </c:pt>
                <c:pt idx="7690">
                  <c:v>0.78119212962962958</c:v>
                </c:pt>
                <c:pt idx="7691">
                  <c:v>0.78143518518518518</c:v>
                </c:pt>
                <c:pt idx="7692">
                  <c:v>0.78167824074074066</c:v>
                </c:pt>
                <c:pt idx="7693">
                  <c:v>0.78192129629629636</c:v>
                </c:pt>
                <c:pt idx="7694">
                  <c:v>0.78217592592592589</c:v>
                </c:pt>
                <c:pt idx="7695">
                  <c:v>0.78241898148148137</c:v>
                </c:pt>
                <c:pt idx="7696">
                  <c:v>0.78266203703703707</c:v>
                </c:pt>
                <c:pt idx="7697">
                  <c:v>0.78290509259259267</c:v>
                </c:pt>
                <c:pt idx="7698">
                  <c:v>0.78314814814814815</c:v>
                </c:pt>
                <c:pt idx="7699">
                  <c:v>0.78340277777777778</c:v>
                </c:pt>
                <c:pt idx="7700">
                  <c:v>0.78364583333333337</c:v>
                </c:pt>
                <c:pt idx="7701">
                  <c:v>0.78388888888888886</c:v>
                </c:pt>
                <c:pt idx="7702">
                  <c:v>0.78413194444444445</c:v>
                </c:pt>
                <c:pt idx="7703">
                  <c:v>0.78437499999999993</c:v>
                </c:pt>
                <c:pt idx="7704">
                  <c:v>0.78462962962962957</c:v>
                </c:pt>
                <c:pt idx="7705">
                  <c:v>0.78487268518518516</c:v>
                </c:pt>
                <c:pt idx="7706">
                  <c:v>0.78511574074074064</c:v>
                </c:pt>
                <c:pt idx="7707">
                  <c:v>0.78535879629629635</c:v>
                </c:pt>
                <c:pt idx="7708">
                  <c:v>0.78560185185185183</c:v>
                </c:pt>
                <c:pt idx="7709">
                  <c:v>0.78584490740740742</c:v>
                </c:pt>
                <c:pt idx="7710">
                  <c:v>0.78609953703703705</c:v>
                </c:pt>
                <c:pt idx="7711">
                  <c:v>0.78634259259259265</c:v>
                </c:pt>
                <c:pt idx="7712">
                  <c:v>0.78658564814814813</c:v>
                </c:pt>
                <c:pt idx="7713">
                  <c:v>0.78682870370370372</c:v>
                </c:pt>
                <c:pt idx="7714">
                  <c:v>0.78707175925925921</c:v>
                </c:pt>
                <c:pt idx="7715">
                  <c:v>0.78732638888888884</c:v>
                </c:pt>
                <c:pt idx="7716">
                  <c:v>0.78756944444444443</c:v>
                </c:pt>
                <c:pt idx="7717">
                  <c:v>0.78781249999999992</c:v>
                </c:pt>
                <c:pt idx="7718">
                  <c:v>0.78805555555555562</c:v>
                </c:pt>
                <c:pt idx="7719">
                  <c:v>0.7882986111111111</c:v>
                </c:pt>
                <c:pt idx="7720">
                  <c:v>0.78855324074074085</c:v>
                </c:pt>
                <c:pt idx="7721">
                  <c:v>0.78879629629629633</c:v>
                </c:pt>
                <c:pt idx="7722">
                  <c:v>0.78903935185185192</c:v>
                </c:pt>
                <c:pt idx="7723">
                  <c:v>0.7892824074074074</c:v>
                </c:pt>
                <c:pt idx="7724">
                  <c:v>0.789525462962963</c:v>
                </c:pt>
                <c:pt idx="7725">
                  <c:v>0.78978009259259263</c:v>
                </c:pt>
                <c:pt idx="7726">
                  <c:v>0.79002314814814811</c:v>
                </c:pt>
                <c:pt idx="7727">
                  <c:v>0.79026620370370371</c:v>
                </c:pt>
                <c:pt idx="7728">
                  <c:v>0.79050925925925919</c:v>
                </c:pt>
                <c:pt idx="7729">
                  <c:v>0.79075231481481489</c:v>
                </c:pt>
                <c:pt idx="7730">
                  <c:v>0.79099537037037038</c:v>
                </c:pt>
                <c:pt idx="7731">
                  <c:v>0.7912499999999999</c:v>
                </c:pt>
                <c:pt idx="7732">
                  <c:v>0.7914930555555556</c:v>
                </c:pt>
                <c:pt idx="7733">
                  <c:v>0.79173611111111108</c:v>
                </c:pt>
                <c:pt idx="7734">
                  <c:v>0.79197916666666668</c:v>
                </c:pt>
                <c:pt idx="7735">
                  <c:v>0.79222222222222216</c:v>
                </c:pt>
                <c:pt idx="7736">
                  <c:v>0.7924768518518519</c:v>
                </c:pt>
                <c:pt idx="7737">
                  <c:v>0.79271990740740739</c:v>
                </c:pt>
                <c:pt idx="7738">
                  <c:v>0.79296296296296298</c:v>
                </c:pt>
                <c:pt idx="7739">
                  <c:v>0.79320601851851846</c:v>
                </c:pt>
                <c:pt idx="7740">
                  <c:v>0.79344907407407417</c:v>
                </c:pt>
                <c:pt idx="7741">
                  <c:v>0.79370370370370369</c:v>
                </c:pt>
                <c:pt idx="7742">
                  <c:v>0.79394675925925917</c:v>
                </c:pt>
                <c:pt idx="7743">
                  <c:v>0.79418981481481488</c:v>
                </c:pt>
                <c:pt idx="7744">
                  <c:v>0.79443287037037036</c:v>
                </c:pt>
                <c:pt idx="7745">
                  <c:v>0.79467592592592595</c:v>
                </c:pt>
                <c:pt idx="7746">
                  <c:v>0.79493055555555558</c:v>
                </c:pt>
                <c:pt idx="7747">
                  <c:v>0.79517361111111118</c:v>
                </c:pt>
                <c:pt idx="7748">
                  <c:v>0.79541666666666666</c:v>
                </c:pt>
                <c:pt idx="7749">
                  <c:v>0.79565972222222225</c:v>
                </c:pt>
                <c:pt idx="7750">
                  <c:v>0.79590277777777774</c:v>
                </c:pt>
                <c:pt idx="7751">
                  <c:v>0.79615740740740737</c:v>
                </c:pt>
                <c:pt idx="7752">
                  <c:v>0.79640046296296296</c:v>
                </c:pt>
                <c:pt idx="7753">
                  <c:v>0.79664351851851845</c:v>
                </c:pt>
                <c:pt idx="7754">
                  <c:v>0.79688657407407415</c:v>
                </c:pt>
                <c:pt idx="7755">
                  <c:v>0.79712962962962963</c:v>
                </c:pt>
                <c:pt idx="7756">
                  <c:v>0.79737268518518523</c:v>
                </c:pt>
                <c:pt idx="7757">
                  <c:v>0.79762731481481486</c:v>
                </c:pt>
                <c:pt idx="7758">
                  <c:v>0.79787037037037034</c:v>
                </c:pt>
                <c:pt idx="7759">
                  <c:v>0.79811342592592593</c:v>
                </c:pt>
                <c:pt idx="7760">
                  <c:v>0.79835648148148142</c:v>
                </c:pt>
                <c:pt idx="7761">
                  <c:v>0.79859953703703701</c:v>
                </c:pt>
                <c:pt idx="7762">
                  <c:v>0.79885416666666664</c:v>
                </c:pt>
                <c:pt idx="7763">
                  <c:v>0.79909722222222224</c:v>
                </c:pt>
                <c:pt idx="7764">
                  <c:v>0.79934027777777772</c:v>
                </c:pt>
                <c:pt idx="7765">
                  <c:v>0.79958333333333342</c:v>
                </c:pt>
                <c:pt idx="7766">
                  <c:v>0.79982638888888891</c:v>
                </c:pt>
                <c:pt idx="7767">
                  <c:v>0.8000694444444445</c:v>
                </c:pt>
                <c:pt idx="7768">
                  <c:v>0.80032407407407413</c:v>
                </c:pt>
                <c:pt idx="7769">
                  <c:v>0.80056712962962961</c:v>
                </c:pt>
                <c:pt idx="7770">
                  <c:v>0.80081018518518521</c:v>
                </c:pt>
                <c:pt idx="7771">
                  <c:v>0.80105324074074069</c:v>
                </c:pt>
                <c:pt idx="7772">
                  <c:v>0.80129629629629628</c:v>
                </c:pt>
                <c:pt idx="7773">
                  <c:v>0.80155092592592592</c:v>
                </c:pt>
                <c:pt idx="7774">
                  <c:v>0.80179398148148151</c:v>
                </c:pt>
                <c:pt idx="7775">
                  <c:v>0.80203703703703699</c:v>
                </c:pt>
                <c:pt idx="7776">
                  <c:v>0.8022800925925927</c:v>
                </c:pt>
                <c:pt idx="7777">
                  <c:v>0.80252314814814818</c:v>
                </c:pt>
                <c:pt idx="7778">
                  <c:v>0.8027777777777777</c:v>
                </c:pt>
                <c:pt idx="7779">
                  <c:v>0.80302083333333341</c:v>
                </c:pt>
                <c:pt idx="7780">
                  <c:v>0.80326388888888889</c:v>
                </c:pt>
                <c:pt idx="7781">
                  <c:v>0.80350694444444448</c:v>
                </c:pt>
                <c:pt idx="7782">
                  <c:v>0.80374999999999996</c:v>
                </c:pt>
                <c:pt idx="7783">
                  <c:v>0.80399305555555556</c:v>
                </c:pt>
                <c:pt idx="7784">
                  <c:v>0.80424768518518519</c:v>
                </c:pt>
                <c:pt idx="7785">
                  <c:v>0.80449074074074067</c:v>
                </c:pt>
                <c:pt idx="7786">
                  <c:v>0.80473379629629627</c:v>
                </c:pt>
                <c:pt idx="7787">
                  <c:v>0.80497685185185175</c:v>
                </c:pt>
                <c:pt idx="7788">
                  <c:v>0.80523148148148149</c:v>
                </c:pt>
                <c:pt idx="7789">
                  <c:v>0.80547453703703698</c:v>
                </c:pt>
                <c:pt idx="7790">
                  <c:v>0.80571759259259268</c:v>
                </c:pt>
                <c:pt idx="7791">
                  <c:v>0.80596064814814816</c:v>
                </c:pt>
                <c:pt idx="7792">
                  <c:v>0.80620370370370376</c:v>
                </c:pt>
                <c:pt idx="7793">
                  <c:v>0.80644675925925924</c:v>
                </c:pt>
                <c:pt idx="7794">
                  <c:v>0.80670138888888887</c:v>
                </c:pt>
                <c:pt idx="7795">
                  <c:v>0.80694444444444446</c:v>
                </c:pt>
                <c:pt idx="7796">
                  <c:v>0.80718749999999995</c:v>
                </c:pt>
                <c:pt idx="7797">
                  <c:v>0.80743055555555554</c:v>
                </c:pt>
                <c:pt idx="7798">
                  <c:v>0.80767361111111102</c:v>
                </c:pt>
                <c:pt idx="7799">
                  <c:v>0.80792824074074077</c:v>
                </c:pt>
                <c:pt idx="7800">
                  <c:v>0.80817129629629625</c:v>
                </c:pt>
                <c:pt idx="7801">
                  <c:v>0.80841435185185195</c:v>
                </c:pt>
                <c:pt idx="7802">
                  <c:v>0.80865740740740744</c:v>
                </c:pt>
                <c:pt idx="7803">
                  <c:v>0.80890046296296303</c:v>
                </c:pt>
                <c:pt idx="7804">
                  <c:v>0.80914351851851851</c:v>
                </c:pt>
                <c:pt idx="7805">
                  <c:v>0.80939814814814814</c:v>
                </c:pt>
                <c:pt idx="7806">
                  <c:v>0.80964120370370374</c:v>
                </c:pt>
                <c:pt idx="7807">
                  <c:v>0.80988425925925922</c:v>
                </c:pt>
                <c:pt idx="7808">
                  <c:v>0.81012731481481481</c:v>
                </c:pt>
                <c:pt idx="7809">
                  <c:v>0.8103703703703703</c:v>
                </c:pt>
                <c:pt idx="7810">
                  <c:v>0.81062499999999993</c:v>
                </c:pt>
                <c:pt idx="7811">
                  <c:v>0.81086805555555552</c:v>
                </c:pt>
                <c:pt idx="7812">
                  <c:v>0.81111111111111101</c:v>
                </c:pt>
                <c:pt idx="7813">
                  <c:v>0.81135416666666671</c:v>
                </c:pt>
                <c:pt idx="7814">
                  <c:v>0.81159722222222219</c:v>
                </c:pt>
                <c:pt idx="7815">
                  <c:v>0.81185185185185194</c:v>
                </c:pt>
                <c:pt idx="7816">
                  <c:v>0.81209490740740742</c:v>
                </c:pt>
                <c:pt idx="7817">
                  <c:v>0.81233796296296301</c:v>
                </c:pt>
                <c:pt idx="7818">
                  <c:v>0.81258101851851849</c:v>
                </c:pt>
                <c:pt idx="7819">
                  <c:v>0.81282407407407409</c:v>
                </c:pt>
                <c:pt idx="7820">
                  <c:v>0.81307870370370372</c:v>
                </c:pt>
                <c:pt idx="7821">
                  <c:v>0.8133217592592592</c:v>
                </c:pt>
                <c:pt idx="7822">
                  <c:v>0.8135648148148148</c:v>
                </c:pt>
                <c:pt idx="7823">
                  <c:v>0.81380787037037028</c:v>
                </c:pt>
                <c:pt idx="7824">
                  <c:v>0.81405092592592598</c:v>
                </c:pt>
                <c:pt idx="7825">
                  <c:v>0.81429398148148147</c:v>
                </c:pt>
                <c:pt idx="7826">
                  <c:v>0.81454861111111121</c:v>
                </c:pt>
                <c:pt idx="7827">
                  <c:v>0.81479166666666669</c:v>
                </c:pt>
                <c:pt idx="7828">
                  <c:v>0.81503472222222229</c:v>
                </c:pt>
                <c:pt idx="7829">
                  <c:v>0.81527777777777777</c:v>
                </c:pt>
                <c:pt idx="7830">
                  <c:v>0.81552083333333336</c:v>
                </c:pt>
                <c:pt idx="7831">
                  <c:v>0.81577546296296299</c:v>
                </c:pt>
                <c:pt idx="7832">
                  <c:v>0.81601851851851848</c:v>
                </c:pt>
                <c:pt idx="7833">
                  <c:v>0.81626157407407407</c:v>
                </c:pt>
                <c:pt idx="7834">
                  <c:v>0.81650462962962955</c:v>
                </c:pt>
                <c:pt idx="7835">
                  <c:v>0.81674768518518526</c:v>
                </c:pt>
                <c:pt idx="7836">
                  <c:v>0.81700231481481478</c:v>
                </c:pt>
                <c:pt idx="7837">
                  <c:v>0.81724537037037026</c:v>
                </c:pt>
                <c:pt idx="7838">
                  <c:v>0.81748842592592597</c:v>
                </c:pt>
                <c:pt idx="7839">
                  <c:v>0.81773148148148145</c:v>
                </c:pt>
                <c:pt idx="7840">
                  <c:v>0.81797453703703704</c:v>
                </c:pt>
                <c:pt idx="7841">
                  <c:v>0.81821759259259252</c:v>
                </c:pt>
                <c:pt idx="7842">
                  <c:v>0.81847222222222227</c:v>
                </c:pt>
                <c:pt idx="7843">
                  <c:v>0.81871527777777775</c:v>
                </c:pt>
                <c:pt idx="7844">
                  <c:v>0.81895833333333334</c:v>
                </c:pt>
                <c:pt idx="7845">
                  <c:v>0.81920138888888883</c:v>
                </c:pt>
                <c:pt idx="7846">
                  <c:v>0.81944444444444453</c:v>
                </c:pt>
                <c:pt idx="7847">
                  <c:v>0.81969907407407405</c:v>
                </c:pt>
                <c:pt idx="7848">
                  <c:v>0.81994212962962953</c:v>
                </c:pt>
                <c:pt idx="7849">
                  <c:v>0.82018518518518524</c:v>
                </c:pt>
                <c:pt idx="7850">
                  <c:v>0.82042824074074072</c:v>
                </c:pt>
                <c:pt idx="7851">
                  <c:v>0.82067129629629632</c:v>
                </c:pt>
                <c:pt idx="7852">
                  <c:v>0.82092592592592595</c:v>
                </c:pt>
                <c:pt idx="7853">
                  <c:v>0.82116898148148154</c:v>
                </c:pt>
                <c:pt idx="7854">
                  <c:v>0.82141203703703702</c:v>
                </c:pt>
                <c:pt idx="7855">
                  <c:v>0.82165509259259262</c:v>
                </c:pt>
                <c:pt idx="7856">
                  <c:v>0.8218981481481481</c:v>
                </c:pt>
                <c:pt idx="7857">
                  <c:v>0.82215277777777773</c:v>
                </c:pt>
                <c:pt idx="7858">
                  <c:v>0.82239583333333333</c:v>
                </c:pt>
                <c:pt idx="7859">
                  <c:v>0.82263888888888881</c:v>
                </c:pt>
                <c:pt idx="7860">
                  <c:v>0.82288194444444451</c:v>
                </c:pt>
                <c:pt idx="7861">
                  <c:v>0.823125</c:v>
                </c:pt>
                <c:pt idx="7862">
                  <c:v>0.82336805555555559</c:v>
                </c:pt>
                <c:pt idx="7863">
                  <c:v>0.82362268518518522</c:v>
                </c:pt>
                <c:pt idx="7864">
                  <c:v>0.8238657407407407</c:v>
                </c:pt>
                <c:pt idx="7865">
                  <c:v>0.8241087962962963</c:v>
                </c:pt>
                <c:pt idx="7866">
                  <c:v>0.82435185185185189</c:v>
                </c:pt>
                <c:pt idx="7867">
                  <c:v>0.82459490740740737</c:v>
                </c:pt>
                <c:pt idx="7868">
                  <c:v>0.82484953703703701</c:v>
                </c:pt>
                <c:pt idx="7869">
                  <c:v>0.8250925925925926</c:v>
                </c:pt>
                <c:pt idx="7870">
                  <c:v>0.82533564814814808</c:v>
                </c:pt>
                <c:pt idx="7871">
                  <c:v>0.82557870370370379</c:v>
                </c:pt>
                <c:pt idx="7872">
                  <c:v>0.82582175925925927</c:v>
                </c:pt>
                <c:pt idx="7873">
                  <c:v>0.82607638888888879</c:v>
                </c:pt>
                <c:pt idx="7874">
                  <c:v>0.8263194444444445</c:v>
                </c:pt>
                <c:pt idx="7875">
                  <c:v>0.82656249999999998</c:v>
                </c:pt>
                <c:pt idx="7876">
                  <c:v>0.82680555555555557</c:v>
                </c:pt>
                <c:pt idx="7877">
                  <c:v>0.82704861111111105</c:v>
                </c:pt>
                <c:pt idx="7878">
                  <c:v>0.8273032407407408</c:v>
                </c:pt>
                <c:pt idx="7879">
                  <c:v>0.82754629629629628</c:v>
                </c:pt>
                <c:pt idx="7880">
                  <c:v>0.82778935185185187</c:v>
                </c:pt>
                <c:pt idx="7881">
                  <c:v>0.82803240740740736</c:v>
                </c:pt>
                <c:pt idx="7882">
                  <c:v>0.82827546296296306</c:v>
                </c:pt>
                <c:pt idx="7883">
                  <c:v>0.82851851851851854</c:v>
                </c:pt>
                <c:pt idx="7884">
                  <c:v>0.82877314814814806</c:v>
                </c:pt>
                <c:pt idx="7885">
                  <c:v>0.82901620370370377</c:v>
                </c:pt>
                <c:pt idx="7886">
                  <c:v>0.82925925925925925</c:v>
                </c:pt>
                <c:pt idx="7887">
                  <c:v>0.82950231481481485</c:v>
                </c:pt>
                <c:pt idx="7888">
                  <c:v>0.82974537037037033</c:v>
                </c:pt>
                <c:pt idx="7889">
                  <c:v>0.83000000000000007</c:v>
                </c:pt>
                <c:pt idx="7890">
                  <c:v>0.83024305555555555</c:v>
                </c:pt>
                <c:pt idx="7891">
                  <c:v>0.83048611111111104</c:v>
                </c:pt>
                <c:pt idx="7892">
                  <c:v>0.83072916666666663</c:v>
                </c:pt>
                <c:pt idx="7893">
                  <c:v>0.83097222222222233</c:v>
                </c:pt>
                <c:pt idx="7894">
                  <c:v>0.83122685185185186</c:v>
                </c:pt>
                <c:pt idx="7895">
                  <c:v>0.83146990740740734</c:v>
                </c:pt>
                <c:pt idx="7896">
                  <c:v>0.83171296296296304</c:v>
                </c:pt>
                <c:pt idx="7897">
                  <c:v>0.83195601851851853</c:v>
                </c:pt>
                <c:pt idx="7898">
                  <c:v>0.83219907407407412</c:v>
                </c:pt>
                <c:pt idx="7899">
                  <c:v>0.8324421296296296</c:v>
                </c:pt>
                <c:pt idx="7900">
                  <c:v>0.83269675925925923</c:v>
                </c:pt>
                <c:pt idx="7901">
                  <c:v>0.83293981481481483</c:v>
                </c:pt>
                <c:pt idx="7902">
                  <c:v>0.83318287037037031</c:v>
                </c:pt>
                <c:pt idx="7903">
                  <c:v>0.8334259259259259</c:v>
                </c:pt>
                <c:pt idx="7904">
                  <c:v>0.83366898148148139</c:v>
                </c:pt>
                <c:pt idx="7905">
                  <c:v>0.83392361111111113</c:v>
                </c:pt>
                <c:pt idx="7906">
                  <c:v>0.83416666666666661</c:v>
                </c:pt>
                <c:pt idx="7907">
                  <c:v>0.83440972222222232</c:v>
                </c:pt>
                <c:pt idx="7908">
                  <c:v>0.8346527777777778</c:v>
                </c:pt>
                <c:pt idx="7909">
                  <c:v>0.83489583333333339</c:v>
                </c:pt>
                <c:pt idx="7910">
                  <c:v>0.83515046296296302</c:v>
                </c:pt>
                <c:pt idx="7911">
                  <c:v>0.83539351851851851</c:v>
                </c:pt>
                <c:pt idx="7912">
                  <c:v>0.8356365740740741</c:v>
                </c:pt>
                <c:pt idx="7913">
                  <c:v>0.83587962962962958</c:v>
                </c:pt>
                <c:pt idx="7914">
                  <c:v>0.83612268518518518</c:v>
                </c:pt>
                <c:pt idx="7915">
                  <c:v>0.83637731481481481</c:v>
                </c:pt>
                <c:pt idx="7916">
                  <c:v>0.8366203703703704</c:v>
                </c:pt>
                <c:pt idx="7917">
                  <c:v>0.83686342592592589</c:v>
                </c:pt>
                <c:pt idx="7918">
                  <c:v>0.83710648148148159</c:v>
                </c:pt>
                <c:pt idx="7919">
                  <c:v>0.83734953703703707</c:v>
                </c:pt>
                <c:pt idx="7920">
                  <c:v>0.83759259259259267</c:v>
                </c:pt>
                <c:pt idx="7921">
                  <c:v>0.8378472222222223</c:v>
                </c:pt>
                <c:pt idx="7922">
                  <c:v>0.83809027777777778</c:v>
                </c:pt>
                <c:pt idx="7923">
                  <c:v>0.83833333333333337</c:v>
                </c:pt>
                <c:pt idx="7924">
                  <c:v>0.83857638888888886</c:v>
                </c:pt>
                <c:pt idx="7925">
                  <c:v>0.83881944444444445</c:v>
                </c:pt>
                <c:pt idx="7926">
                  <c:v>0.83907407407407408</c:v>
                </c:pt>
                <c:pt idx="7927">
                  <c:v>0.83931712962962957</c:v>
                </c:pt>
                <c:pt idx="7928">
                  <c:v>0.83956018518518516</c:v>
                </c:pt>
                <c:pt idx="7929">
                  <c:v>0.83980324074074064</c:v>
                </c:pt>
                <c:pt idx="7930">
                  <c:v>0.84004629629629635</c:v>
                </c:pt>
                <c:pt idx="7931">
                  <c:v>0.84030092592592587</c:v>
                </c:pt>
                <c:pt idx="7932">
                  <c:v>0.84054398148148157</c:v>
                </c:pt>
                <c:pt idx="7933">
                  <c:v>0.84078703703703705</c:v>
                </c:pt>
                <c:pt idx="7934">
                  <c:v>0.84103009259259265</c:v>
                </c:pt>
                <c:pt idx="7935">
                  <c:v>0.84127314814814813</c:v>
                </c:pt>
                <c:pt idx="7936">
                  <c:v>0.84151620370370372</c:v>
                </c:pt>
                <c:pt idx="7937">
                  <c:v>0.84177083333333336</c:v>
                </c:pt>
                <c:pt idx="7938">
                  <c:v>0.84201388888888884</c:v>
                </c:pt>
                <c:pt idx="7939">
                  <c:v>0.84225694444444443</c:v>
                </c:pt>
                <c:pt idx="7940">
                  <c:v>0.84249999999999992</c:v>
                </c:pt>
                <c:pt idx="7941">
                  <c:v>0.84274305555555562</c:v>
                </c:pt>
                <c:pt idx="7942">
                  <c:v>0.84299768518518514</c:v>
                </c:pt>
                <c:pt idx="7943">
                  <c:v>0.84324074074074085</c:v>
                </c:pt>
                <c:pt idx="7944">
                  <c:v>0.84348379629629633</c:v>
                </c:pt>
                <c:pt idx="7945">
                  <c:v>0.84372685185185192</c:v>
                </c:pt>
                <c:pt idx="7946">
                  <c:v>0.8439699074074074</c:v>
                </c:pt>
                <c:pt idx="7947">
                  <c:v>0.84422453703703704</c:v>
                </c:pt>
                <c:pt idx="7948">
                  <c:v>0.84446759259259263</c:v>
                </c:pt>
                <c:pt idx="7949">
                  <c:v>0.84471064814814811</c:v>
                </c:pt>
                <c:pt idx="7950">
                  <c:v>0.84495370370370371</c:v>
                </c:pt>
                <c:pt idx="7951">
                  <c:v>0.84519675925925919</c:v>
                </c:pt>
                <c:pt idx="7952">
                  <c:v>0.84545138888888882</c:v>
                </c:pt>
                <c:pt idx="7953">
                  <c:v>0.84569444444444442</c:v>
                </c:pt>
                <c:pt idx="7954">
                  <c:v>0.8459374999999999</c:v>
                </c:pt>
                <c:pt idx="7955">
                  <c:v>0.8461805555555556</c:v>
                </c:pt>
                <c:pt idx="7956">
                  <c:v>0.84642361111111108</c:v>
                </c:pt>
                <c:pt idx="7957">
                  <c:v>0.84667824074074083</c:v>
                </c:pt>
                <c:pt idx="7958">
                  <c:v>0.84692129629629631</c:v>
                </c:pt>
                <c:pt idx="7959">
                  <c:v>0.8471643518518519</c:v>
                </c:pt>
                <c:pt idx="7960">
                  <c:v>0.84740740740740739</c:v>
                </c:pt>
                <c:pt idx="7961">
                  <c:v>0.84765046296296298</c:v>
                </c:pt>
                <c:pt idx="7962">
                  <c:v>0.84789351851851846</c:v>
                </c:pt>
                <c:pt idx="7963">
                  <c:v>0.8481481481481481</c:v>
                </c:pt>
                <c:pt idx="7964">
                  <c:v>0.84839120370370369</c:v>
                </c:pt>
                <c:pt idx="7965">
                  <c:v>0.84863425925925917</c:v>
                </c:pt>
                <c:pt idx="7966">
                  <c:v>0.84887731481481488</c:v>
                </c:pt>
                <c:pt idx="7967">
                  <c:v>0.84912037037037036</c:v>
                </c:pt>
                <c:pt idx="7968">
                  <c:v>0.8493750000000001</c:v>
                </c:pt>
                <c:pt idx="7969">
                  <c:v>0.84961805555555558</c:v>
                </c:pt>
                <c:pt idx="7970">
                  <c:v>0.84986111111111118</c:v>
                </c:pt>
                <c:pt idx="7971">
                  <c:v>0.85010416666666666</c:v>
                </c:pt>
                <c:pt idx="7972">
                  <c:v>0.85034722222222225</c:v>
                </c:pt>
                <c:pt idx="7973">
                  <c:v>0.85059027777777774</c:v>
                </c:pt>
                <c:pt idx="7974">
                  <c:v>0.85084490740740737</c:v>
                </c:pt>
                <c:pt idx="7975">
                  <c:v>0.85108796296296296</c:v>
                </c:pt>
                <c:pt idx="7976">
                  <c:v>0.85133101851851845</c:v>
                </c:pt>
                <c:pt idx="7977">
                  <c:v>0.85157407407407415</c:v>
                </c:pt>
                <c:pt idx="7978">
                  <c:v>0.85181712962962963</c:v>
                </c:pt>
                <c:pt idx="7979">
                  <c:v>0.85207175925925915</c:v>
                </c:pt>
                <c:pt idx="7980">
                  <c:v>0.85231481481481486</c:v>
                </c:pt>
                <c:pt idx="7981">
                  <c:v>0.85255787037037034</c:v>
                </c:pt>
                <c:pt idx="7982">
                  <c:v>0.85280092592592593</c:v>
                </c:pt>
                <c:pt idx="7983">
                  <c:v>0.85304398148148142</c:v>
                </c:pt>
                <c:pt idx="7984">
                  <c:v>0.85329861111111116</c:v>
                </c:pt>
                <c:pt idx="7985">
                  <c:v>0.85354166666666664</c:v>
                </c:pt>
                <c:pt idx="7986">
                  <c:v>0.85378472222222224</c:v>
                </c:pt>
                <c:pt idx="7987">
                  <c:v>0.85402777777777772</c:v>
                </c:pt>
                <c:pt idx="7988">
                  <c:v>0.85427083333333342</c:v>
                </c:pt>
                <c:pt idx="7989">
                  <c:v>0.85452546296296295</c:v>
                </c:pt>
                <c:pt idx="7990">
                  <c:v>0.85476851851851843</c:v>
                </c:pt>
                <c:pt idx="7991">
                  <c:v>0.85501157407407413</c:v>
                </c:pt>
                <c:pt idx="7992">
                  <c:v>0.85525462962962961</c:v>
                </c:pt>
                <c:pt idx="7993">
                  <c:v>0.85549768518518521</c:v>
                </c:pt>
                <c:pt idx="7994">
                  <c:v>0.85575231481481484</c:v>
                </c:pt>
                <c:pt idx="7995">
                  <c:v>0.85599537037037043</c:v>
                </c:pt>
                <c:pt idx="7996">
                  <c:v>0.85623842592592592</c:v>
                </c:pt>
                <c:pt idx="7997">
                  <c:v>0.85648148148148151</c:v>
                </c:pt>
                <c:pt idx="7998">
                  <c:v>0.85672453703703699</c:v>
                </c:pt>
                <c:pt idx="7999">
                  <c:v>0.8569675925925927</c:v>
                </c:pt>
                <c:pt idx="8000">
                  <c:v>0.85722222222222222</c:v>
                </c:pt>
                <c:pt idx="8001">
                  <c:v>0.8574652777777777</c:v>
                </c:pt>
                <c:pt idx="8002">
                  <c:v>0.85770833333333341</c:v>
                </c:pt>
                <c:pt idx="8003">
                  <c:v>0.85795138888888889</c:v>
                </c:pt>
                <c:pt idx="8004">
                  <c:v>0.85819444444444448</c:v>
                </c:pt>
                <c:pt idx="8005">
                  <c:v>0.85844907407407411</c:v>
                </c:pt>
                <c:pt idx="8006">
                  <c:v>0.8586921296296296</c:v>
                </c:pt>
                <c:pt idx="8007">
                  <c:v>0.85893518518518519</c:v>
                </c:pt>
                <c:pt idx="8008">
                  <c:v>0.85917824074074067</c:v>
                </c:pt>
                <c:pt idx="8009">
                  <c:v>0.85942129629629627</c:v>
                </c:pt>
                <c:pt idx="8010">
                  <c:v>0.8596759259259259</c:v>
                </c:pt>
                <c:pt idx="8011">
                  <c:v>0.85991898148148149</c:v>
                </c:pt>
                <c:pt idx="8012">
                  <c:v>0.86016203703703698</c:v>
                </c:pt>
                <c:pt idx="8013">
                  <c:v>0.86040509259259268</c:v>
                </c:pt>
                <c:pt idx="8014">
                  <c:v>0.86064814814814816</c:v>
                </c:pt>
                <c:pt idx="8015">
                  <c:v>0.86089120370370376</c:v>
                </c:pt>
                <c:pt idx="8016">
                  <c:v>0.86114583333333339</c:v>
                </c:pt>
                <c:pt idx="8017">
                  <c:v>0.86138888888888887</c:v>
                </c:pt>
                <c:pt idx="8018">
                  <c:v>0.86163194444444446</c:v>
                </c:pt>
                <c:pt idx="8019">
                  <c:v>0.86187499999999995</c:v>
                </c:pt>
                <c:pt idx="8020">
                  <c:v>0.86211805555555554</c:v>
                </c:pt>
                <c:pt idx="8021">
                  <c:v>0.86237268518518517</c:v>
                </c:pt>
                <c:pt idx="8022">
                  <c:v>0.86261574074074077</c:v>
                </c:pt>
                <c:pt idx="8023">
                  <c:v>0.86285879629629625</c:v>
                </c:pt>
                <c:pt idx="8024">
                  <c:v>0.86310185185185195</c:v>
                </c:pt>
                <c:pt idx="8025">
                  <c:v>0.86334490740740744</c:v>
                </c:pt>
                <c:pt idx="8026">
                  <c:v>0.86359953703703696</c:v>
                </c:pt>
                <c:pt idx="8027">
                  <c:v>0.86384259259259266</c:v>
                </c:pt>
                <c:pt idx="8028">
                  <c:v>0.86408564814814814</c:v>
                </c:pt>
                <c:pt idx="8029">
                  <c:v>0.86432870370370374</c:v>
                </c:pt>
                <c:pt idx="8030">
                  <c:v>0.86457175925925922</c:v>
                </c:pt>
                <c:pt idx="8031">
                  <c:v>0.86482638888888896</c:v>
                </c:pt>
                <c:pt idx="8032">
                  <c:v>0.86506944444444445</c:v>
                </c:pt>
                <c:pt idx="8033">
                  <c:v>0.86531249999999993</c:v>
                </c:pt>
                <c:pt idx="8034">
                  <c:v>0.86555555555555552</c:v>
                </c:pt>
                <c:pt idx="8035">
                  <c:v>0.86579861111111101</c:v>
                </c:pt>
                <c:pt idx="8036">
                  <c:v>0.86605324074074075</c:v>
                </c:pt>
                <c:pt idx="8037">
                  <c:v>0.86629629629629623</c:v>
                </c:pt>
                <c:pt idx="8038">
                  <c:v>0.86653935185185194</c:v>
                </c:pt>
                <c:pt idx="8039">
                  <c:v>0.86678240740740742</c:v>
                </c:pt>
                <c:pt idx="8040">
                  <c:v>0.86702546296296301</c:v>
                </c:pt>
                <c:pt idx="8041">
                  <c:v>0.86726851851851849</c:v>
                </c:pt>
                <c:pt idx="8042">
                  <c:v>0.86752314814814813</c:v>
                </c:pt>
                <c:pt idx="8043">
                  <c:v>0.86776620370370372</c:v>
                </c:pt>
                <c:pt idx="8044">
                  <c:v>0.8680092592592592</c:v>
                </c:pt>
                <c:pt idx="8045">
                  <c:v>0.8682523148148148</c:v>
                </c:pt>
                <c:pt idx="8046">
                  <c:v>0.86849537037037028</c:v>
                </c:pt>
                <c:pt idx="8047">
                  <c:v>0.86875000000000002</c:v>
                </c:pt>
                <c:pt idx="8048">
                  <c:v>0.8689930555555555</c:v>
                </c:pt>
                <c:pt idx="8049">
                  <c:v>0.86923611111111121</c:v>
                </c:pt>
                <c:pt idx="8050">
                  <c:v>0.86947916666666669</c:v>
                </c:pt>
                <c:pt idx="8051">
                  <c:v>0.86972222222222229</c:v>
                </c:pt>
                <c:pt idx="8052">
                  <c:v>0.86997685185185192</c:v>
                </c:pt>
                <c:pt idx="8053">
                  <c:v>0.8702199074074074</c:v>
                </c:pt>
                <c:pt idx="8054">
                  <c:v>0.87046296296296299</c:v>
                </c:pt>
                <c:pt idx="8055">
                  <c:v>0.87070601851851848</c:v>
                </c:pt>
                <c:pt idx="8056">
                  <c:v>0.87094907407407407</c:v>
                </c:pt>
                <c:pt idx="8057">
                  <c:v>0.87119212962962955</c:v>
                </c:pt>
                <c:pt idx="8058">
                  <c:v>0.8714467592592593</c:v>
                </c:pt>
                <c:pt idx="8059">
                  <c:v>0.87168981481481478</c:v>
                </c:pt>
                <c:pt idx="8060">
                  <c:v>0.87193287037037026</c:v>
                </c:pt>
                <c:pt idx="8061">
                  <c:v>0.87217592592592597</c:v>
                </c:pt>
                <c:pt idx="8062">
                  <c:v>0.87241898148148145</c:v>
                </c:pt>
                <c:pt idx="8063">
                  <c:v>0.87267361111111119</c:v>
                </c:pt>
                <c:pt idx="8064">
                  <c:v>0.87291666666666667</c:v>
                </c:pt>
                <c:pt idx="8065">
                  <c:v>0.87315972222222227</c:v>
                </c:pt>
                <c:pt idx="8066">
                  <c:v>0.87340277777777775</c:v>
                </c:pt>
                <c:pt idx="8067">
                  <c:v>0.87364583333333334</c:v>
                </c:pt>
                <c:pt idx="8068">
                  <c:v>0.87390046296296298</c:v>
                </c:pt>
                <c:pt idx="8069">
                  <c:v>0.87414351851851846</c:v>
                </c:pt>
                <c:pt idx="8070">
                  <c:v>0.87438657407407405</c:v>
                </c:pt>
                <c:pt idx="8071">
                  <c:v>0.87462962962962953</c:v>
                </c:pt>
                <c:pt idx="8072">
                  <c:v>0.87487268518518524</c:v>
                </c:pt>
                <c:pt idx="8073">
                  <c:v>0.87512731481481476</c:v>
                </c:pt>
                <c:pt idx="8074">
                  <c:v>0.87537037037037047</c:v>
                </c:pt>
                <c:pt idx="8075">
                  <c:v>0.87561342592592595</c:v>
                </c:pt>
                <c:pt idx="8076">
                  <c:v>0.87585648148148154</c:v>
                </c:pt>
                <c:pt idx="8077">
                  <c:v>0.87609953703703702</c:v>
                </c:pt>
                <c:pt idx="8078">
                  <c:v>0.87635416666666666</c:v>
                </c:pt>
                <c:pt idx="8079">
                  <c:v>0.87659722222222225</c:v>
                </c:pt>
                <c:pt idx="8080">
                  <c:v>0.87684027777777773</c:v>
                </c:pt>
                <c:pt idx="8081">
                  <c:v>0.87708333333333333</c:v>
                </c:pt>
                <c:pt idx="8082">
                  <c:v>0.87732638888888881</c:v>
                </c:pt>
                <c:pt idx="8083">
                  <c:v>0.87756944444444451</c:v>
                </c:pt>
                <c:pt idx="8084">
                  <c:v>0.87782407407407403</c:v>
                </c:pt>
                <c:pt idx="8085">
                  <c:v>0.87806712962962974</c:v>
                </c:pt>
                <c:pt idx="8086">
                  <c:v>0.87831018518518522</c:v>
                </c:pt>
                <c:pt idx="8087">
                  <c:v>0.8785532407407407</c:v>
                </c:pt>
                <c:pt idx="8088">
                  <c:v>0.8787962962962963</c:v>
                </c:pt>
                <c:pt idx="8089">
                  <c:v>0.87905092592592593</c:v>
                </c:pt>
                <c:pt idx="8090">
                  <c:v>0.87929398148148152</c:v>
                </c:pt>
                <c:pt idx="8091">
                  <c:v>0.87953703703703701</c:v>
                </c:pt>
                <c:pt idx="8092">
                  <c:v>0.8797800925925926</c:v>
                </c:pt>
                <c:pt idx="8093">
                  <c:v>0.88002314814814808</c:v>
                </c:pt>
                <c:pt idx="8094">
                  <c:v>0.88027777777777771</c:v>
                </c:pt>
                <c:pt idx="8095">
                  <c:v>0.88052083333333331</c:v>
                </c:pt>
                <c:pt idx="8096">
                  <c:v>0.88076388888888879</c:v>
                </c:pt>
                <c:pt idx="8097">
                  <c:v>0.8810069444444445</c:v>
                </c:pt>
                <c:pt idx="8098">
                  <c:v>0.88124999999999998</c:v>
                </c:pt>
                <c:pt idx="8099">
                  <c:v>0.88149305555555557</c:v>
                </c:pt>
                <c:pt idx="8100">
                  <c:v>0.8817476851851852</c:v>
                </c:pt>
                <c:pt idx="8101">
                  <c:v>0.8819907407407408</c:v>
                </c:pt>
                <c:pt idx="8102">
                  <c:v>0.88223379629629628</c:v>
                </c:pt>
                <c:pt idx="8103">
                  <c:v>0.88247685185185187</c:v>
                </c:pt>
                <c:pt idx="8104">
                  <c:v>0.88271990740740736</c:v>
                </c:pt>
                <c:pt idx="8105">
                  <c:v>0.88297453703703699</c:v>
                </c:pt>
                <c:pt idx="8106">
                  <c:v>0.88321759259259258</c:v>
                </c:pt>
                <c:pt idx="8107">
                  <c:v>0.88346064814814806</c:v>
                </c:pt>
                <c:pt idx="8108">
                  <c:v>0.88370370370370377</c:v>
                </c:pt>
                <c:pt idx="8109">
                  <c:v>0.88394675925925925</c:v>
                </c:pt>
                <c:pt idx="8110">
                  <c:v>0.88420138888888899</c:v>
                </c:pt>
                <c:pt idx="8111">
                  <c:v>0.88444444444444448</c:v>
                </c:pt>
                <c:pt idx="8112">
                  <c:v>0.88468750000000007</c:v>
                </c:pt>
                <c:pt idx="8113">
                  <c:v>0.88493055555555555</c:v>
                </c:pt>
                <c:pt idx="8114">
                  <c:v>0.88517361111111115</c:v>
                </c:pt>
                <c:pt idx="8115">
                  <c:v>0.88542824074074078</c:v>
                </c:pt>
                <c:pt idx="8116">
                  <c:v>0.88567129629629626</c:v>
                </c:pt>
                <c:pt idx="8117">
                  <c:v>0.88591435185185186</c:v>
                </c:pt>
                <c:pt idx="8118">
                  <c:v>0.88615740740740734</c:v>
                </c:pt>
                <c:pt idx="8119">
                  <c:v>0.88640046296296304</c:v>
                </c:pt>
                <c:pt idx="8120">
                  <c:v>0.88665509259259256</c:v>
                </c:pt>
                <c:pt idx="8121">
                  <c:v>0.88689814814814805</c:v>
                </c:pt>
                <c:pt idx="8122">
                  <c:v>0.88714120370370375</c:v>
                </c:pt>
                <c:pt idx="8123">
                  <c:v>0.88738425925925923</c:v>
                </c:pt>
                <c:pt idx="8124">
                  <c:v>0.88762731481481483</c:v>
                </c:pt>
                <c:pt idx="8125">
                  <c:v>0.88787037037037031</c:v>
                </c:pt>
                <c:pt idx="8126">
                  <c:v>0.88812500000000005</c:v>
                </c:pt>
                <c:pt idx="8127">
                  <c:v>0.88836805555555554</c:v>
                </c:pt>
                <c:pt idx="8128">
                  <c:v>0.88861111111111113</c:v>
                </c:pt>
                <c:pt idx="8129">
                  <c:v>0.88885416666666661</c:v>
                </c:pt>
                <c:pt idx="8130">
                  <c:v>0.88909722222222232</c:v>
                </c:pt>
                <c:pt idx="8131">
                  <c:v>0.88935185185185184</c:v>
                </c:pt>
                <c:pt idx="8132">
                  <c:v>0.88959490740740732</c:v>
                </c:pt>
                <c:pt idx="8133">
                  <c:v>0.88983796296296302</c:v>
                </c:pt>
                <c:pt idx="8134">
                  <c:v>0.89008101851851851</c:v>
                </c:pt>
                <c:pt idx="8135">
                  <c:v>0.8903240740740741</c:v>
                </c:pt>
                <c:pt idx="8136">
                  <c:v>0.89057870370370373</c:v>
                </c:pt>
                <c:pt idx="8137">
                  <c:v>0.89082175925925933</c:v>
                </c:pt>
                <c:pt idx="8138">
                  <c:v>0.89106481481481481</c:v>
                </c:pt>
                <c:pt idx="8139">
                  <c:v>0.8913078703703704</c:v>
                </c:pt>
                <c:pt idx="8140">
                  <c:v>0.89155092592592589</c:v>
                </c:pt>
                <c:pt idx="8141">
                  <c:v>0.89179398148148159</c:v>
                </c:pt>
                <c:pt idx="8142">
                  <c:v>0.89204861111111111</c:v>
                </c:pt>
                <c:pt idx="8143">
                  <c:v>0.89229166666666659</c:v>
                </c:pt>
                <c:pt idx="8144">
                  <c:v>0.8925347222222223</c:v>
                </c:pt>
                <c:pt idx="8145">
                  <c:v>0.89277777777777778</c:v>
                </c:pt>
                <c:pt idx="8146">
                  <c:v>0.89302083333333337</c:v>
                </c:pt>
                <c:pt idx="8147">
                  <c:v>0.89327546296296301</c:v>
                </c:pt>
                <c:pt idx="8148">
                  <c:v>0.89351851851851849</c:v>
                </c:pt>
                <c:pt idx="8149">
                  <c:v>0.89376157407407408</c:v>
                </c:pt>
                <c:pt idx="8150">
                  <c:v>0.89400462962962957</c:v>
                </c:pt>
                <c:pt idx="8151">
                  <c:v>0.89424768518518516</c:v>
                </c:pt>
                <c:pt idx="8152">
                  <c:v>0.89450231481481479</c:v>
                </c:pt>
                <c:pt idx="8153">
                  <c:v>0.89474537037037039</c:v>
                </c:pt>
                <c:pt idx="8154">
                  <c:v>0.89498842592592587</c:v>
                </c:pt>
                <c:pt idx="8155">
                  <c:v>0.89523148148148157</c:v>
                </c:pt>
                <c:pt idx="8156">
                  <c:v>0.89547453703703705</c:v>
                </c:pt>
                <c:pt idx="8157">
                  <c:v>0.89572916666666658</c:v>
                </c:pt>
                <c:pt idx="8158">
                  <c:v>0.89597222222222228</c:v>
                </c:pt>
                <c:pt idx="8159">
                  <c:v>0.89621527777777776</c:v>
                </c:pt>
                <c:pt idx="8160">
                  <c:v>0.89645833333333336</c:v>
                </c:pt>
                <c:pt idx="8161">
                  <c:v>0.89670138888888884</c:v>
                </c:pt>
                <c:pt idx="8162">
                  <c:v>0.89694444444444443</c:v>
                </c:pt>
                <c:pt idx="8163">
                  <c:v>0.89719907407407407</c:v>
                </c:pt>
                <c:pt idx="8164">
                  <c:v>0.89744212962962966</c:v>
                </c:pt>
                <c:pt idx="8165">
                  <c:v>0.89768518518518514</c:v>
                </c:pt>
                <c:pt idx="8166">
                  <c:v>0.89792824074074085</c:v>
                </c:pt>
                <c:pt idx="8167">
                  <c:v>0.89817129629629633</c:v>
                </c:pt>
                <c:pt idx="8168">
                  <c:v>0.89842592592592585</c:v>
                </c:pt>
                <c:pt idx="8169">
                  <c:v>0.89866898148148155</c:v>
                </c:pt>
                <c:pt idx="8170">
                  <c:v>0.89891203703703704</c:v>
                </c:pt>
                <c:pt idx="8171">
                  <c:v>0.89915509259259263</c:v>
                </c:pt>
                <c:pt idx="8172">
                  <c:v>0.89939814814814811</c:v>
                </c:pt>
                <c:pt idx="8173">
                  <c:v>0.89965277777777775</c:v>
                </c:pt>
                <c:pt idx="8174">
                  <c:v>0.89989583333333334</c:v>
                </c:pt>
                <c:pt idx="8175">
                  <c:v>0.90013888888888882</c:v>
                </c:pt>
                <c:pt idx="8176">
                  <c:v>0.90038194444444442</c:v>
                </c:pt>
                <c:pt idx="8177">
                  <c:v>0.9006249999999999</c:v>
                </c:pt>
                <c:pt idx="8178">
                  <c:v>0.90087962962962964</c:v>
                </c:pt>
                <c:pt idx="8179">
                  <c:v>0.90112268518518512</c:v>
                </c:pt>
                <c:pt idx="8180">
                  <c:v>0.90136574074074083</c:v>
                </c:pt>
                <c:pt idx="8181">
                  <c:v>0.90160879629629631</c:v>
                </c:pt>
                <c:pt idx="8182">
                  <c:v>0.9018518518518519</c:v>
                </c:pt>
                <c:pt idx="8183">
                  <c:v>0.90209490740740739</c:v>
                </c:pt>
                <c:pt idx="8184">
                  <c:v>0.90234953703703702</c:v>
                </c:pt>
                <c:pt idx="8185">
                  <c:v>0.90259259259259261</c:v>
                </c:pt>
                <c:pt idx="8186">
                  <c:v>0.9028356481481481</c:v>
                </c:pt>
                <c:pt idx="8187">
                  <c:v>0.90307870370370369</c:v>
                </c:pt>
                <c:pt idx="8188">
                  <c:v>0.90332175925925917</c:v>
                </c:pt>
                <c:pt idx="8189">
                  <c:v>0.90357638888888892</c:v>
                </c:pt>
                <c:pt idx="8190">
                  <c:v>0.9038194444444444</c:v>
                </c:pt>
                <c:pt idx="8191">
                  <c:v>0.9040625000000001</c:v>
                </c:pt>
                <c:pt idx="8192">
                  <c:v>0.90430555555555558</c:v>
                </c:pt>
                <c:pt idx="8193">
                  <c:v>0.90454861111111118</c:v>
                </c:pt>
                <c:pt idx="8194">
                  <c:v>0.90480324074074081</c:v>
                </c:pt>
                <c:pt idx="8195">
                  <c:v>0.90504629629629629</c:v>
                </c:pt>
                <c:pt idx="8196">
                  <c:v>0.90528935185185189</c:v>
                </c:pt>
                <c:pt idx="8197">
                  <c:v>0.90553240740740737</c:v>
                </c:pt>
                <c:pt idx="8198">
                  <c:v>0.90577546296296296</c:v>
                </c:pt>
                <c:pt idx="8199">
                  <c:v>0.9060300925925926</c:v>
                </c:pt>
                <c:pt idx="8200">
                  <c:v>0.90627314814814808</c:v>
                </c:pt>
                <c:pt idx="8201">
                  <c:v>0.90651620370370367</c:v>
                </c:pt>
                <c:pt idx="8202">
                  <c:v>0.90675925925925915</c:v>
                </c:pt>
                <c:pt idx="8203">
                  <c:v>0.90700231481481486</c:v>
                </c:pt>
                <c:pt idx="8204">
                  <c:v>0.90724537037037034</c:v>
                </c:pt>
                <c:pt idx="8205">
                  <c:v>0.90750000000000008</c:v>
                </c:pt>
                <c:pt idx="8206">
                  <c:v>0.90774305555555557</c:v>
                </c:pt>
                <c:pt idx="8207">
                  <c:v>0.90798611111111116</c:v>
                </c:pt>
                <c:pt idx="8208">
                  <c:v>0.90822916666666664</c:v>
                </c:pt>
                <c:pt idx="8209">
                  <c:v>0.90847222222222224</c:v>
                </c:pt>
                <c:pt idx="8210">
                  <c:v>0.90872685185185187</c:v>
                </c:pt>
                <c:pt idx="8211">
                  <c:v>0.90896990740740735</c:v>
                </c:pt>
                <c:pt idx="8212">
                  <c:v>0.90921296296296295</c:v>
                </c:pt>
                <c:pt idx="8213">
                  <c:v>0.90945601851851843</c:v>
                </c:pt>
                <c:pt idx="8214">
                  <c:v>0.90969907407407413</c:v>
                </c:pt>
                <c:pt idx="8215">
                  <c:v>0.90995370370370365</c:v>
                </c:pt>
                <c:pt idx="8216">
                  <c:v>0.91019675925925936</c:v>
                </c:pt>
                <c:pt idx="8217">
                  <c:v>0.91043981481481484</c:v>
                </c:pt>
                <c:pt idx="8218">
                  <c:v>0.91068287037037043</c:v>
                </c:pt>
                <c:pt idx="8219">
                  <c:v>0.91092592592592592</c:v>
                </c:pt>
                <c:pt idx="8220">
                  <c:v>0.91118055555555555</c:v>
                </c:pt>
                <c:pt idx="8221">
                  <c:v>0.91142361111111114</c:v>
                </c:pt>
                <c:pt idx="8222">
                  <c:v>0.91166666666666663</c:v>
                </c:pt>
                <c:pt idx="8223">
                  <c:v>0.91190972222222222</c:v>
                </c:pt>
                <c:pt idx="8224">
                  <c:v>0.9121527777777777</c:v>
                </c:pt>
                <c:pt idx="8225">
                  <c:v>0.91240740740740733</c:v>
                </c:pt>
                <c:pt idx="8226">
                  <c:v>0.91265046296296293</c:v>
                </c:pt>
                <c:pt idx="8227">
                  <c:v>0.91289351851851863</c:v>
                </c:pt>
                <c:pt idx="8228">
                  <c:v>0.91313657407407411</c:v>
                </c:pt>
                <c:pt idx="8229">
                  <c:v>0.9133796296296296</c:v>
                </c:pt>
                <c:pt idx="8230">
                  <c:v>0.91362268518518519</c:v>
                </c:pt>
                <c:pt idx="8231">
                  <c:v>0.91387731481481482</c:v>
                </c:pt>
                <c:pt idx="8232">
                  <c:v>0.91412037037037042</c:v>
                </c:pt>
                <c:pt idx="8233">
                  <c:v>0.9143634259259259</c:v>
                </c:pt>
                <c:pt idx="8234">
                  <c:v>0.91460648148148149</c:v>
                </c:pt>
                <c:pt idx="8235">
                  <c:v>0.91484953703703698</c:v>
                </c:pt>
                <c:pt idx="8236">
                  <c:v>0.91510416666666661</c:v>
                </c:pt>
                <c:pt idx="8237">
                  <c:v>0.9153472222222222</c:v>
                </c:pt>
                <c:pt idx="8238">
                  <c:v>0.91559027777777768</c:v>
                </c:pt>
                <c:pt idx="8239">
                  <c:v>0.91583333333333339</c:v>
                </c:pt>
                <c:pt idx="8240">
                  <c:v>0.91607638888888887</c:v>
                </c:pt>
                <c:pt idx="8241">
                  <c:v>0.91633101851851861</c:v>
                </c:pt>
                <c:pt idx="8242">
                  <c:v>0.9165740740740741</c:v>
                </c:pt>
                <c:pt idx="8243">
                  <c:v>0.91681712962962969</c:v>
                </c:pt>
                <c:pt idx="8244">
                  <c:v>0.91706018518518517</c:v>
                </c:pt>
                <c:pt idx="8245">
                  <c:v>0.91730324074074077</c:v>
                </c:pt>
                <c:pt idx="8246">
                  <c:v>0.91754629629629625</c:v>
                </c:pt>
                <c:pt idx="8247">
                  <c:v>0.91780092592592588</c:v>
                </c:pt>
                <c:pt idx="8248">
                  <c:v>0.91804398148148147</c:v>
                </c:pt>
                <c:pt idx="8249">
                  <c:v>0.91828703703703696</c:v>
                </c:pt>
                <c:pt idx="8250">
                  <c:v>0.91853009259259266</c:v>
                </c:pt>
                <c:pt idx="8251">
                  <c:v>0.91877314814814814</c:v>
                </c:pt>
                <c:pt idx="8252">
                  <c:v>0.91902777777777789</c:v>
                </c:pt>
                <c:pt idx="8253">
                  <c:v>0.91927083333333337</c:v>
                </c:pt>
                <c:pt idx="8254">
                  <c:v>0.91951388888888885</c:v>
                </c:pt>
                <c:pt idx="8255">
                  <c:v>0.91975694444444445</c:v>
                </c:pt>
                <c:pt idx="8256">
                  <c:v>0.91999999999999993</c:v>
                </c:pt>
                <c:pt idx="8257">
                  <c:v>0.92025462962962967</c:v>
                </c:pt>
                <c:pt idx="8258">
                  <c:v>0.92049768518518515</c:v>
                </c:pt>
                <c:pt idx="8259">
                  <c:v>0.92074074074074075</c:v>
                </c:pt>
                <c:pt idx="8260">
                  <c:v>0.92098379629629623</c:v>
                </c:pt>
                <c:pt idx="8261">
                  <c:v>0.92122685185185194</c:v>
                </c:pt>
                <c:pt idx="8262">
                  <c:v>0.92148148148148146</c:v>
                </c:pt>
                <c:pt idx="8263">
                  <c:v>0.92172453703703694</c:v>
                </c:pt>
                <c:pt idx="8264">
                  <c:v>0.92196759259259264</c:v>
                </c:pt>
                <c:pt idx="8265">
                  <c:v>0.92221064814814813</c:v>
                </c:pt>
                <c:pt idx="8266">
                  <c:v>0.92245370370370372</c:v>
                </c:pt>
                <c:pt idx="8267">
                  <c:v>0.92270833333333335</c:v>
                </c:pt>
                <c:pt idx="8268">
                  <c:v>0.92295138888888895</c:v>
                </c:pt>
                <c:pt idx="8269">
                  <c:v>0.92319444444444443</c:v>
                </c:pt>
                <c:pt idx="8270">
                  <c:v>0.92343750000000002</c:v>
                </c:pt>
                <c:pt idx="8271">
                  <c:v>0.9236805555555555</c:v>
                </c:pt>
                <c:pt idx="8272">
                  <c:v>0.92393518518518514</c:v>
                </c:pt>
                <c:pt idx="8273">
                  <c:v>0.92417824074074073</c:v>
                </c:pt>
                <c:pt idx="8274">
                  <c:v>0.92442129629629621</c:v>
                </c:pt>
                <c:pt idx="8275">
                  <c:v>0.92466435185185192</c:v>
                </c:pt>
                <c:pt idx="8276">
                  <c:v>0.9249074074074074</c:v>
                </c:pt>
                <c:pt idx="8277">
                  <c:v>0.92515046296296299</c:v>
                </c:pt>
                <c:pt idx="8278">
                  <c:v>0.92540509259259263</c:v>
                </c:pt>
                <c:pt idx="8279">
                  <c:v>0.92564814814814822</c:v>
                </c:pt>
                <c:pt idx="8280">
                  <c:v>0.9258912037037037</c:v>
                </c:pt>
                <c:pt idx="8281">
                  <c:v>0.9261342592592593</c:v>
                </c:pt>
                <c:pt idx="8282">
                  <c:v>0.92637731481481478</c:v>
                </c:pt>
                <c:pt idx="8283">
                  <c:v>0.92663194444444441</c:v>
                </c:pt>
                <c:pt idx="8284">
                  <c:v>0.926875</c:v>
                </c:pt>
                <c:pt idx="8285">
                  <c:v>0.92711805555555549</c:v>
                </c:pt>
                <c:pt idx="8286">
                  <c:v>0.92736111111111119</c:v>
                </c:pt>
                <c:pt idx="8287">
                  <c:v>0.92760416666666667</c:v>
                </c:pt>
                <c:pt idx="8288">
                  <c:v>0.9278587962962962</c:v>
                </c:pt>
                <c:pt idx="8289">
                  <c:v>0.9281018518518519</c:v>
                </c:pt>
                <c:pt idx="8290">
                  <c:v>0.92834490740740738</c:v>
                </c:pt>
                <c:pt idx="8291">
                  <c:v>0.92858796296296298</c:v>
                </c:pt>
                <c:pt idx="8292">
                  <c:v>0.92883101851851846</c:v>
                </c:pt>
                <c:pt idx="8293">
                  <c:v>0.92907407407407405</c:v>
                </c:pt>
                <c:pt idx="8294">
                  <c:v>0.92932870370370368</c:v>
                </c:pt>
                <c:pt idx="8295">
                  <c:v>0.92957175925925928</c:v>
                </c:pt>
                <c:pt idx="8296">
                  <c:v>0.92981481481481476</c:v>
                </c:pt>
                <c:pt idx="8297">
                  <c:v>0.93005787037037047</c:v>
                </c:pt>
                <c:pt idx="8298">
                  <c:v>0.93030092592592595</c:v>
                </c:pt>
                <c:pt idx="8299">
                  <c:v>0.93055555555555547</c:v>
                </c:pt>
                <c:pt idx="8300">
                  <c:v>0.93079861111111117</c:v>
                </c:pt>
                <c:pt idx="8301">
                  <c:v>0.93104166666666666</c:v>
                </c:pt>
                <c:pt idx="8302">
                  <c:v>0.93128472222222225</c:v>
                </c:pt>
                <c:pt idx="8303">
                  <c:v>0.93152777777777773</c:v>
                </c:pt>
                <c:pt idx="8304">
                  <c:v>0.93178240740740748</c:v>
                </c:pt>
                <c:pt idx="8305">
                  <c:v>0.93202546296296296</c:v>
                </c:pt>
                <c:pt idx="8306">
                  <c:v>0.93226851851851855</c:v>
                </c:pt>
                <c:pt idx="8307">
                  <c:v>0.93251157407407403</c:v>
                </c:pt>
                <c:pt idx="8308">
                  <c:v>0.93275462962962974</c:v>
                </c:pt>
                <c:pt idx="8309">
                  <c:v>0.93299768518518522</c:v>
                </c:pt>
                <c:pt idx="8310">
                  <c:v>0.93325231481481474</c:v>
                </c:pt>
                <c:pt idx="8311">
                  <c:v>0.93349537037037045</c:v>
                </c:pt>
                <c:pt idx="8312">
                  <c:v>0.93373842592592593</c:v>
                </c:pt>
                <c:pt idx="8313">
                  <c:v>0.93398148148148152</c:v>
                </c:pt>
                <c:pt idx="8314">
                  <c:v>0.93422453703703701</c:v>
                </c:pt>
                <c:pt idx="8315">
                  <c:v>0.93447916666666664</c:v>
                </c:pt>
                <c:pt idx="8316">
                  <c:v>0.93472222222222223</c:v>
                </c:pt>
                <c:pt idx="8317">
                  <c:v>0.93496527777777771</c:v>
                </c:pt>
                <c:pt idx="8318">
                  <c:v>0.93520833333333331</c:v>
                </c:pt>
                <c:pt idx="8319">
                  <c:v>0.93545138888888879</c:v>
                </c:pt>
                <c:pt idx="8320">
                  <c:v>0.93570601851851853</c:v>
                </c:pt>
                <c:pt idx="8321">
                  <c:v>0.93594907407407402</c:v>
                </c:pt>
                <c:pt idx="8322">
                  <c:v>0.93619212962962972</c:v>
                </c:pt>
                <c:pt idx="8323">
                  <c:v>0.9364351851851852</c:v>
                </c:pt>
                <c:pt idx="8324">
                  <c:v>0.9366782407407408</c:v>
                </c:pt>
                <c:pt idx="8325">
                  <c:v>0.93693287037037043</c:v>
                </c:pt>
                <c:pt idx="8326">
                  <c:v>0.93717592592592591</c:v>
                </c:pt>
                <c:pt idx="8327">
                  <c:v>0.93741898148148151</c:v>
                </c:pt>
                <c:pt idx="8328">
                  <c:v>0.93766203703703699</c:v>
                </c:pt>
                <c:pt idx="8329">
                  <c:v>0.93790509259259258</c:v>
                </c:pt>
                <c:pt idx="8330">
                  <c:v>0.93814814814814806</c:v>
                </c:pt>
                <c:pt idx="8331">
                  <c:v>0.93840277777777781</c:v>
                </c:pt>
                <c:pt idx="8332">
                  <c:v>0.93864583333333329</c:v>
                </c:pt>
                <c:pt idx="8333">
                  <c:v>0.93888888888888899</c:v>
                </c:pt>
                <c:pt idx="8334">
                  <c:v>0.93913194444444448</c:v>
                </c:pt>
                <c:pt idx="8335">
                  <c:v>0.93937500000000007</c:v>
                </c:pt>
                <c:pt idx="8336">
                  <c:v>0.9396296296296297</c:v>
                </c:pt>
                <c:pt idx="8337">
                  <c:v>0.93987268518518519</c:v>
                </c:pt>
                <c:pt idx="8338">
                  <c:v>0.94011574074074078</c:v>
                </c:pt>
                <c:pt idx="8339">
                  <c:v>0.94035879629629626</c:v>
                </c:pt>
                <c:pt idx="8340">
                  <c:v>0.94060185185185186</c:v>
                </c:pt>
                <c:pt idx="8341">
                  <c:v>0.94085648148148149</c:v>
                </c:pt>
                <c:pt idx="8342">
                  <c:v>0.94109953703703697</c:v>
                </c:pt>
                <c:pt idx="8343">
                  <c:v>0.94134259259259256</c:v>
                </c:pt>
                <c:pt idx="8344">
                  <c:v>0.94158564814814805</c:v>
                </c:pt>
                <c:pt idx="8345">
                  <c:v>0.94182870370370375</c:v>
                </c:pt>
                <c:pt idx="8346">
                  <c:v>0.94208333333333327</c:v>
                </c:pt>
                <c:pt idx="8347">
                  <c:v>0.94232638888888898</c:v>
                </c:pt>
                <c:pt idx="8348">
                  <c:v>0.94256944444444446</c:v>
                </c:pt>
                <c:pt idx="8349">
                  <c:v>0.94281250000000005</c:v>
                </c:pt>
                <c:pt idx="8350">
                  <c:v>0.94305555555555554</c:v>
                </c:pt>
                <c:pt idx="8351">
                  <c:v>0.94329861111111113</c:v>
                </c:pt>
                <c:pt idx="8352">
                  <c:v>0.94355324074074076</c:v>
                </c:pt>
                <c:pt idx="8353">
                  <c:v>0.94379629629629624</c:v>
                </c:pt>
                <c:pt idx="8354">
                  <c:v>0.94403935185185184</c:v>
                </c:pt>
                <c:pt idx="8355">
                  <c:v>0.94428240740740732</c:v>
                </c:pt>
                <c:pt idx="8356">
                  <c:v>0.94452546296296302</c:v>
                </c:pt>
                <c:pt idx="8357">
                  <c:v>0.94478009259259255</c:v>
                </c:pt>
                <c:pt idx="8358">
                  <c:v>0.94502314814814825</c:v>
                </c:pt>
                <c:pt idx="8359">
                  <c:v>0.94526620370370373</c:v>
                </c:pt>
                <c:pt idx="8360">
                  <c:v>0.94550925925925933</c:v>
                </c:pt>
                <c:pt idx="8361">
                  <c:v>0.94575231481481481</c:v>
                </c:pt>
                <c:pt idx="8362">
                  <c:v>0.94600694444444444</c:v>
                </c:pt>
                <c:pt idx="8363">
                  <c:v>0.94625000000000004</c:v>
                </c:pt>
                <c:pt idx="8364">
                  <c:v>0.94649305555555552</c:v>
                </c:pt>
                <c:pt idx="8365">
                  <c:v>0.94673611111111111</c:v>
                </c:pt>
                <c:pt idx="8366">
                  <c:v>0.94697916666666659</c:v>
                </c:pt>
                <c:pt idx="8367">
                  <c:v>0.9472222222222223</c:v>
                </c:pt>
                <c:pt idx="8368">
                  <c:v>0.94747685185185182</c:v>
                </c:pt>
                <c:pt idx="8369">
                  <c:v>0.9477199074074073</c:v>
                </c:pt>
                <c:pt idx="8370">
                  <c:v>0.94796296296296301</c:v>
                </c:pt>
                <c:pt idx="8371">
                  <c:v>0.94820601851851849</c:v>
                </c:pt>
                <c:pt idx="8372">
                  <c:v>0.94844907407407408</c:v>
                </c:pt>
                <c:pt idx="8373">
                  <c:v>0.94870370370370372</c:v>
                </c:pt>
                <c:pt idx="8374">
                  <c:v>0.94894675925925931</c:v>
                </c:pt>
                <c:pt idx="8375">
                  <c:v>0.94918981481481479</c:v>
                </c:pt>
                <c:pt idx="8376">
                  <c:v>0.94943287037037039</c:v>
                </c:pt>
                <c:pt idx="8377">
                  <c:v>0.94967592592592587</c:v>
                </c:pt>
                <c:pt idx="8378">
                  <c:v>0.9499305555555555</c:v>
                </c:pt>
                <c:pt idx="8379">
                  <c:v>0.95017361111111109</c:v>
                </c:pt>
                <c:pt idx="8380">
                  <c:v>0.95041666666666658</c:v>
                </c:pt>
                <c:pt idx="8381">
                  <c:v>0.95065972222222228</c:v>
                </c:pt>
                <c:pt idx="8382">
                  <c:v>0.95090277777777776</c:v>
                </c:pt>
                <c:pt idx="8383">
                  <c:v>0.95115740740740751</c:v>
                </c:pt>
                <c:pt idx="8384">
                  <c:v>0.95140046296296299</c:v>
                </c:pt>
                <c:pt idx="8385">
                  <c:v>0.95164351851851858</c:v>
                </c:pt>
                <c:pt idx="8386">
                  <c:v>0.95188657407407407</c:v>
                </c:pt>
                <c:pt idx="8387">
                  <c:v>0.95212962962962966</c:v>
                </c:pt>
                <c:pt idx="8388">
                  <c:v>0.95237268518518514</c:v>
                </c:pt>
                <c:pt idx="8389">
                  <c:v>0.95262731481481477</c:v>
                </c:pt>
                <c:pt idx="8390">
                  <c:v>0.95287037037037037</c:v>
                </c:pt>
                <c:pt idx="8391">
                  <c:v>0.95311342592592585</c:v>
                </c:pt>
                <c:pt idx="8392">
                  <c:v>0.95335648148148155</c:v>
                </c:pt>
                <c:pt idx="8393">
                  <c:v>0.95359953703703704</c:v>
                </c:pt>
                <c:pt idx="8394">
                  <c:v>0.95385416666666656</c:v>
                </c:pt>
                <c:pt idx="8395">
                  <c:v>0.95409722222222226</c:v>
                </c:pt>
                <c:pt idx="8396">
                  <c:v>0.95434027777777775</c:v>
                </c:pt>
                <c:pt idx="8397">
                  <c:v>0.95458333333333334</c:v>
                </c:pt>
                <c:pt idx="8398">
                  <c:v>0.95482638888888882</c:v>
                </c:pt>
                <c:pt idx="8399">
                  <c:v>0.95508101851851857</c:v>
                </c:pt>
                <c:pt idx="8400">
                  <c:v>0.95532407407407405</c:v>
                </c:pt>
                <c:pt idx="8401">
                  <c:v>0.95556712962962964</c:v>
                </c:pt>
                <c:pt idx="8402">
                  <c:v>0.95581018518518512</c:v>
                </c:pt>
                <c:pt idx="8403">
                  <c:v>0.95605324074074083</c:v>
                </c:pt>
                <c:pt idx="8404">
                  <c:v>0.95630787037037035</c:v>
                </c:pt>
                <c:pt idx="8405">
                  <c:v>0.95655092592592583</c:v>
                </c:pt>
                <c:pt idx="8406">
                  <c:v>0.95679398148148154</c:v>
                </c:pt>
                <c:pt idx="8407">
                  <c:v>0.95703703703703702</c:v>
                </c:pt>
                <c:pt idx="8408">
                  <c:v>0.95728009259259261</c:v>
                </c:pt>
                <c:pt idx="8409">
                  <c:v>0.9575231481481481</c:v>
                </c:pt>
                <c:pt idx="8410">
                  <c:v>0.95777777777777784</c:v>
                </c:pt>
                <c:pt idx="8411">
                  <c:v>0.95802083333333332</c:v>
                </c:pt>
                <c:pt idx="8412">
                  <c:v>0.95826388888888892</c:v>
                </c:pt>
                <c:pt idx="8413">
                  <c:v>0.9585069444444444</c:v>
                </c:pt>
                <c:pt idx="8414">
                  <c:v>0.9587500000000001</c:v>
                </c:pt>
                <c:pt idx="8415">
                  <c:v>0.95900462962962962</c:v>
                </c:pt>
                <c:pt idx="8416">
                  <c:v>0.95924768518518511</c:v>
                </c:pt>
                <c:pt idx="8417">
                  <c:v>0.95949074074074081</c:v>
                </c:pt>
                <c:pt idx="8418">
                  <c:v>0.95973379629629629</c:v>
                </c:pt>
                <c:pt idx="8419">
                  <c:v>0.95997685185185189</c:v>
                </c:pt>
                <c:pt idx="8420">
                  <c:v>0.96023148148148152</c:v>
                </c:pt>
                <c:pt idx="8421">
                  <c:v>0.960474537037037</c:v>
                </c:pt>
                <c:pt idx="8422">
                  <c:v>0.9607175925925926</c:v>
                </c:pt>
                <c:pt idx="8423">
                  <c:v>0.96096064814814808</c:v>
                </c:pt>
                <c:pt idx="8424">
                  <c:v>0.96120370370370367</c:v>
                </c:pt>
                <c:pt idx="8425">
                  <c:v>0.96144675925925915</c:v>
                </c:pt>
                <c:pt idx="8426">
                  <c:v>0.9617013888888889</c:v>
                </c:pt>
                <c:pt idx="8427">
                  <c:v>0.96194444444444438</c:v>
                </c:pt>
                <c:pt idx="8428">
                  <c:v>0.96218750000000008</c:v>
                </c:pt>
                <c:pt idx="8429">
                  <c:v>0.96243055555555557</c:v>
                </c:pt>
                <c:pt idx="8430">
                  <c:v>0.96267361111111116</c:v>
                </c:pt>
                <c:pt idx="8431">
                  <c:v>0.96292824074074079</c:v>
                </c:pt>
                <c:pt idx="8432">
                  <c:v>0.96317129629629628</c:v>
                </c:pt>
                <c:pt idx="8433">
                  <c:v>0.96341435185185187</c:v>
                </c:pt>
                <c:pt idx="8434">
                  <c:v>0.96365740740740735</c:v>
                </c:pt>
                <c:pt idx="8435">
                  <c:v>0.96390046296296295</c:v>
                </c:pt>
                <c:pt idx="8436">
                  <c:v>0.96415509259259258</c:v>
                </c:pt>
                <c:pt idx="8437">
                  <c:v>0.96439814814814817</c:v>
                </c:pt>
                <c:pt idx="8438">
                  <c:v>0.96464120370370365</c:v>
                </c:pt>
                <c:pt idx="8439">
                  <c:v>0.96488425925925936</c:v>
                </c:pt>
                <c:pt idx="8440">
                  <c:v>0.96512731481481484</c:v>
                </c:pt>
                <c:pt idx="8441">
                  <c:v>0.96538194444444436</c:v>
                </c:pt>
                <c:pt idx="8442">
                  <c:v>0.96562500000000007</c:v>
                </c:pt>
                <c:pt idx="8443">
                  <c:v>0.96586805555555555</c:v>
                </c:pt>
                <c:pt idx="8444">
                  <c:v>0.96611111111111114</c:v>
                </c:pt>
                <c:pt idx="8445">
                  <c:v>0.96635416666666663</c:v>
                </c:pt>
                <c:pt idx="8446">
                  <c:v>0.96659722222222222</c:v>
                </c:pt>
                <c:pt idx="8447">
                  <c:v>0.96685185185185185</c:v>
                </c:pt>
                <c:pt idx="8448">
                  <c:v>0.96709490740740733</c:v>
                </c:pt>
                <c:pt idx="8449">
                  <c:v>0.96733796296296293</c:v>
                </c:pt>
                <c:pt idx="8450">
                  <c:v>0.96758101851851841</c:v>
                </c:pt>
                <c:pt idx="8451">
                  <c:v>0.96782407407407411</c:v>
                </c:pt>
                <c:pt idx="8452">
                  <c:v>0.96807870370370364</c:v>
                </c:pt>
                <c:pt idx="8453">
                  <c:v>0.96832175925925934</c:v>
                </c:pt>
                <c:pt idx="8454">
                  <c:v>0.96856481481481482</c:v>
                </c:pt>
                <c:pt idx="8455">
                  <c:v>0.96880787037037042</c:v>
                </c:pt>
                <c:pt idx="8456">
                  <c:v>0.9690509259259259</c:v>
                </c:pt>
                <c:pt idx="8457">
                  <c:v>0.96930555555555553</c:v>
                </c:pt>
                <c:pt idx="8458">
                  <c:v>0.96954861111111112</c:v>
                </c:pt>
                <c:pt idx="8459">
                  <c:v>0.96979166666666661</c:v>
                </c:pt>
                <c:pt idx="8460">
                  <c:v>0.9700347222222222</c:v>
                </c:pt>
                <c:pt idx="8461">
                  <c:v>0.97027777777777768</c:v>
                </c:pt>
                <c:pt idx="8462">
                  <c:v>0.97052083333333339</c:v>
                </c:pt>
                <c:pt idx="8463">
                  <c:v>0.97077546296296291</c:v>
                </c:pt>
                <c:pt idx="8464">
                  <c:v>0.97101851851851861</c:v>
                </c:pt>
                <c:pt idx="8465">
                  <c:v>0.9712615740740741</c:v>
                </c:pt>
                <c:pt idx="8466">
                  <c:v>0.97150462962962969</c:v>
                </c:pt>
                <c:pt idx="8467">
                  <c:v>0.97174768518518517</c:v>
                </c:pt>
                <c:pt idx="8468">
                  <c:v>0.97200231481481481</c:v>
                </c:pt>
                <c:pt idx="8469">
                  <c:v>0.9722453703703704</c:v>
                </c:pt>
                <c:pt idx="8470">
                  <c:v>0.97248842592592588</c:v>
                </c:pt>
                <c:pt idx="8471">
                  <c:v>0.97273148148148147</c:v>
                </c:pt>
                <c:pt idx="8472">
                  <c:v>0.97297453703703696</c:v>
                </c:pt>
                <c:pt idx="8473">
                  <c:v>0.9732291666666667</c:v>
                </c:pt>
                <c:pt idx="8474">
                  <c:v>0.97347222222222218</c:v>
                </c:pt>
                <c:pt idx="8475">
                  <c:v>0.97371527777777767</c:v>
                </c:pt>
                <c:pt idx="8476">
                  <c:v>0.97395833333333337</c:v>
                </c:pt>
                <c:pt idx="8477">
                  <c:v>0.97420138888888896</c:v>
                </c:pt>
                <c:pt idx="8478">
                  <c:v>0.9744560185185186</c:v>
                </c:pt>
                <c:pt idx="8479">
                  <c:v>0.97469907407407408</c:v>
                </c:pt>
                <c:pt idx="8480">
                  <c:v>0.97494212962962967</c:v>
                </c:pt>
                <c:pt idx="8481">
                  <c:v>0.97518518518518515</c:v>
                </c:pt>
                <c:pt idx="8482">
                  <c:v>0.97542824074074075</c:v>
                </c:pt>
                <c:pt idx="8483">
                  <c:v>0.97567129629629623</c:v>
                </c:pt>
                <c:pt idx="8484">
                  <c:v>0.97592592592592586</c:v>
                </c:pt>
                <c:pt idx="8485">
                  <c:v>0.97616898148148146</c:v>
                </c:pt>
                <c:pt idx="8486">
                  <c:v>0.97641203703703694</c:v>
                </c:pt>
                <c:pt idx="8487">
                  <c:v>0.97665509259259264</c:v>
                </c:pt>
                <c:pt idx="8488">
                  <c:v>0.97689814814814813</c:v>
                </c:pt>
                <c:pt idx="8489">
                  <c:v>0.97715277777777787</c:v>
                </c:pt>
                <c:pt idx="8490">
                  <c:v>0.97739583333333335</c:v>
                </c:pt>
                <c:pt idx="8491">
                  <c:v>0.97763888888888895</c:v>
                </c:pt>
                <c:pt idx="8492">
                  <c:v>0.97788194444444443</c:v>
                </c:pt>
                <c:pt idx="8493">
                  <c:v>0.97812500000000002</c:v>
                </c:pt>
                <c:pt idx="8494">
                  <c:v>0.97837962962962965</c:v>
                </c:pt>
                <c:pt idx="8495">
                  <c:v>0.97862268518518514</c:v>
                </c:pt>
                <c:pt idx="8496">
                  <c:v>0.97886574074074073</c:v>
                </c:pt>
                <c:pt idx="8497">
                  <c:v>0.97910879629629621</c:v>
                </c:pt>
                <c:pt idx="8498">
                  <c:v>0.97935185185185192</c:v>
                </c:pt>
                <c:pt idx="8499">
                  <c:v>0.9795949074074074</c:v>
                </c:pt>
                <c:pt idx="8500">
                  <c:v>0.97984953703703714</c:v>
                </c:pt>
                <c:pt idx="8501">
                  <c:v>0.98009259259259263</c:v>
                </c:pt>
                <c:pt idx="8502">
                  <c:v>0.98033564814814822</c:v>
                </c:pt>
                <c:pt idx="8503">
                  <c:v>0.9805787037037037</c:v>
                </c:pt>
                <c:pt idx="8504">
                  <c:v>0.9808217592592593</c:v>
                </c:pt>
                <c:pt idx="8505">
                  <c:v>0.98107638888888893</c:v>
                </c:pt>
                <c:pt idx="8506">
                  <c:v>0.98131944444444441</c:v>
                </c:pt>
                <c:pt idx="8507">
                  <c:v>0.9815625</c:v>
                </c:pt>
                <c:pt idx="8508">
                  <c:v>0.98180555555555549</c:v>
                </c:pt>
                <c:pt idx="8509">
                  <c:v>0.98204861111111119</c:v>
                </c:pt>
                <c:pt idx="8510">
                  <c:v>0.98230324074074071</c:v>
                </c:pt>
                <c:pt idx="8511">
                  <c:v>0.9825462962962962</c:v>
                </c:pt>
                <c:pt idx="8512">
                  <c:v>0.9827893518518519</c:v>
                </c:pt>
                <c:pt idx="8513">
                  <c:v>0.98303240740740738</c:v>
                </c:pt>
                <c:pt idx="8514">
                  <c:v>0.98327546296296298</c:v>
                </c:pt>
                <c:pt idx="8515">
                  <c:v>0.98353009259259261</c:v>
                </c:pt>
                <c:pt idx="8516">
                  <c:v>0.9837731481481482</c:v>
                </c:pt>
                <c:pt idx="8517">
                  <c:v>0.98401620370370368</c:v>
                </c:pt>
                <c:pt idx="8518">
                  <c:v>0.98425925925925928</c:v>
                </c:pt>
                <c:pt idx="8519">
                  <c:v>0.98450231481481476</c:v>
                </c:pt>
                <c:pt idx="8520">
                  <c:v>0.98474537037037047</c:v>
                </c:pt>
                <c:pt idx="8521">
                  <c:v>0.98499999999999999</c:v>
                </c:pt>
                <c:pt idx="8522">
                  <c:v>0.98524305555555547</c:v>
                </c:pt>
                <c:pt idx="8523">
                  <c:v>0.98548611111111117</c:v>
                </c:pt>
                <c:pt idx="8524">
                  <c:v>0.98572916666666666</c:v>
                </c:pt>
                <c:pt idx="8525">
                  <c:v>0.98597222222222225</c:v>
                </c:pt>
                <c:pt idx="8526">
                  <c:v>0.98622685185185188</c:v>
                </c:pt>
                <c:pt idx="8527">
                  <c:v>0.98646990740740748</c:v>
                </c:pt>
                <c:pt idx="8528">
                  <c:v>0.98671296296296296</c:v>
                </c:pt>
                <c:pt idx="8529">
                  <c:v>0.98695601851851855</c:v>
                </c:pt>
                <c:pt idx="8530">
                  <c:v>0.98719907407407403</c:v>
                </c:pt>
                <c:pt idx="8531">
                  <c:v>0.98745370370370367</c:v>
                </c:pt>
                <c:pt idx="8532">
                  <c:v>0.98769675925925926</c:v>
                </c:pt>
                <c:pt idx="8533">
                  <c:v>0.98793981481481474</c:v>
                </c:pt>
                <c:pt idx="8534">
                  <c:v>0.98818287037037045</c:v>
                </c:pt>
                <c:pt idx="8535">
                  <c:v>0.98842592592592593</c:v>
                </c:pt>
                <c:pt idx="8536">
                  <c:v>0.98866898148148152</c:v>
                </c:pt>
                <c:pt idx="8537">
                  <c:v>0.98892361111111116</c:v>
                </c:pt>
                <c:pt idx="8538">
                  <c:v>0.98916666666666664</c:v>
                </c:pt>
                <c:pt idx="8539">
                  <c:v>0.98940972222222223</c:v>
                </c:pt>
                <c:pt idx="8540">
                  <c:v>0.98965277777777771</c:v>
                </c:pt>
                <c:pt idx="8541">
                  <c:v>0.98989583333333331</c:v>
                </c:pt>
                <c:pt idx="8542">
                  <c:v>0.99015046296296294</c:v>
                </c:pt>
                <c:pt idx="8543">
                  <c:v>0.99039351851851853</c:v>
                </c:pt>
                <c:pt idx="8544">
                  <c:v>0.99063657407407402</c:v>
                </c:pt>
                <c:pt idx="8545">
                  <c:v>0.99087962962962972</c:v>
                </c:pt>
                <c:pt idx="8546">
                  <c:v>0.9911226851851852</c:v>
                </c:pt>
                <c:pt idx="8547">
                  <c:v>0.99137731481481473</c:v>
                </c:pt>
                <c:pt idx="8548">
                  <c:v>0.99162037037037043</c:v>
                </c:pt>
                <c:pt idx="8549">
                  <c:v>0.99186342592592591</c:v>
                </c:pt>
                <c:pt idx="8550">
                  <c:v>0.99210648148148151</c:v>
                </c:pt>
                <c:pt idx="8551">
                  <c:v>0.99234953703703699</c:v>
                </c:pt>
                <c:pt idx="8552">
                  <c:v>0.99260416666666673</c:v>
                </c:pt>
                <c:pt idx="8553">
                  <c:v>0.99284722222222221</c:v>
                </c:pt>
                <c:pt idx="8554">
                  <c:v>0.99309027777777781</c:v>
                </c:pt>
                <c:pt idx="8555">
                  <c:v>0.99333333333333329</c:v>
                </c:pt>
                <c:pt idx="8556">
                  <c:v>0.99357638888888899</c:v>
                </c:pt>
                <c:pt idx="8557">
                  <c:v>0.99381944444444448</c:v>
                </c:pt>
                <c:pt idx="8558">
                  <c:v>0.994074074074074</c:v>
                </c:pt>
                <c:pt idx="8559">
                  <c:v>0.9943171296296297</c:v>
                </c:pt>
                <c:pt idx="8560">
                  <c:v>0.99456018518518519</c:v>
                </c:pt>
                <c:pt idx="8561">
                  <c:v>0.99480324074074078</c:v>
                </c:pt>
                <c:pt idx="8562">
                  <c:v>0.99504629629629626</c:v>
                </c:pt>
                <c:pt idx="8563">
                  <c:v>0.99530092592592589</c:v>
                </c:pt>
                <c:pt idx="8564">
                  <c:v>0.99554398148148149</c:v>
                </c:pt>
                <c:pt idx="8565">
                  <c:v>0.99578703703703697</c:v>
                </c:pt>
                <c:pt idx="8566">
                  <c:v>0.99603009259259256</c:v>
                </c:pt>
                <c:pt idx="8567">
                  <c:v>0.99627314814814805</c:v>
                </c:pt>
                <c:pt idx="8568">
                  <c:v>0.99652777777777779</c:v>
                </c:pt>
                <c:pt idx="8569">
                  <c:v>0.99677083333333327</c:v>
                </c:pt>
                <c:pt idx="8570">
                  <c:v>0.99701388888888898</c:v>
                </c:pt>
                <c:pt idx="8571">
                  <c:v>0.99725694444444446</c:v>
                </c:pt>
                <c:pt idx="8572">
                  <c:v>0.99750000000000005</c:v>
                </c:pt>
                <c:pt idx="8573">
                  <c:v>0.99775462962962969</c:v>
                </c:pt>
                <c:pt idx="8574">
                  <c:v>0.99799768518518517</c:v>
                </c:pt>
                <c:pt idx="8575">
                  <c:v>0.99824074074074076</c:v>
                </c:pt>
                <c:pt idx="8576">
                  <c:v>0.99848379629629624</c:v>
                </c:pt>
                <c:pt idx="8577">
                  <c:v>0.99872685185185184</c:v>
                </c:pt>
                <c:pt idx="8578">
                  <c:v>0.99896990740740732</c:v>
                </c:pt>
                <c:pt idx="8579">
                  <c:v>0.99922453703703706</c:v>
                </c:pt>
                <c:pt idx="8580">
                  <c:v>0.99946759259259255</c:v>
                </c:pt>
                <c:pt idx="8581">
                  <c:v>0.99971064814814825</c:v>
                </c:pt>
                <c:pt idx="8582">
                  <c:v>0.99995370370370373</c:v>
                </c:pt>
                <c:pt idx="8583">
                  <c:v>1.9675925925925926E-4</c:v>
                </c:pt>
                <c:pt idx="8584">
                  <c:v>4.5138888888888892E-4</c:v>
                </c:pt>
                <c:pt idx="8585">
                  <c:v>6.9444444444444447E-4</c:v>
                </c:pt>
                <c:pt idx="8586">
                  <c:v>9.3750000000000007E-4</c:v>
                </c:pt>
                <c:pt idx="8587">
                  <c:v>1.1805555555555556E-3</c:v>
                </c:pt>
                <c:pt idx="8588">
                  <c:v>1.423611111111111E-3</c:v>
                </c:pt>
                <c:pt idx="8589">
                  <c:v>1.6782407407407406E-3</c:v>
                </c:pt>
                <c:pt idx="8590">
                  <c:v>1.9212962962962962E-3</c:v>
                </c:pt>
                <c:pt idx="8591">
                  <c:v>2.1643518518518518E-3</c:v>
                </c:pt>
                <c:pt idx="8592">
                  <c:v>2.4074074074074076E-3</c:v>
                </c:pt>
                <c:pt idx="8593">
                  <c:v>2.6504629629629625E-3</c:v>
                </c:pt>
                <c:pt idx="8594">
                  <c:v>2.8935185185185188E-3</c:v>
                </c:pt>
                <c:pt idx="8595">
                  <c:v>3.1481481481481482E-3</c:v>
                </c:pt>
                <c:pt idx="8596">
                  <c:v>3.3912037037037036E-3</c:v>
                </c:pt>
                <c:pt idx="8597">
                  <c:v>3.6342592592592594E-3</c:v>
                </c:pt>
                <c:pt idx="8598">
                  <c:v>3.8773148148148143E-3</c:v>
                </c:pt>
                <c:pt idx="8599">
                  <c:v>4.1203703703703706E-3</c:v>
                </c:pt>
                <c:pt idx="8600">
                  <c:v>4.3749999999999995E-3</c:v>
                </c:pt>
                <c:pt idx="8601">
                  <c:v>4.6180555555555558E-3</c:v>
                </c:pt>
                <c:pt idx="8602">
                  <c:v>4.8611111111111112E-3</c:v>
                </c:pt>
                <c:pt idx="8603">
                  <c:v>5.1041666666666666E-3</c:v>
                </c:pt>
                <c:pt idx="8604">
                  <c:v>5.347222222222222E-3</c:v>
                </c:pt>
                <c:pt idx="8605">
                  <c:v>5.6018518518518518E-3</c:v>
                </c:pt>
                <c:pt idx="8606">
                  <c:v>5.8449074074074072E-3</c:v>
                </c:pt>
                <c:pt idx="8607">
                  <c:v>6.0879629629629643E-3</c:v>
                </c:pt>
                <c:pt idx="8608">
                  <c:v>6.3310185185185197E-3</c:v>
                </c:pt>
                <c:pt idx="8609">
                  <c:v>6.5740740740740733E-3</c:v>
                </c:pt>
                <c:pt idx="8610">
                  <c:v>6.828703703703704E-3</c:v>
                </c:pt>
                <c:pt idx="8611">
                  <c:v>7.0717592592592594E-3</c:v>
                </c:pt>
                <c:pt idx="8612">
                  <c:v>7.3148148148148148E-3</c:v>
                </c:pt>
                <c:pt idx="8613">
                  <c:v>7.5578703703703702E-3</c:v>
                </c:pt>
                <c:pt idx="8614">
                  <c:v>7.8009259259259256E-3</c:v>
                </c:pt>
                <c:pt idx="8615">
                  <c:v>8.0439814814814818E-3</c:v>
                </c:pt>
                <c:pt idx="8616">
                  <c:v>8.2986111111111108E-3</c:v>
                </c:pt>
                <c:pt idx="8617">
                  <c:v>8.5416666666666679E-3</c:v>
                </c:pt>
                <c:pt idx="8618">
                  <c:v>8.7847222222222233E-3</c:v>
                </c:pt>
                <c:pt idx="8619">
                  <c:v>9.0277777777777787E-3</c:v>
                </c:pt>
                <c:pt idx="8620">
                  <c:v>9.2708333333333341E-3</c:v>
                </c:pt>
                <c:pt idx="8621">
                  <c:v>9.525462962962963E-3</c:v>
                </c:pt>
                <c:pt idx="8622">
                  <c:v>9.7685185185185184E-3</c:v>
                </c:pt>
                <c:pt idx="8623">
                  <c:v>1.0011574074074074E-2</c:v>
                </c:pt>
                <c:pt idx="8624">
                  <c:v>1.0254629629629629E-2</c:v>
                </c:pt>
                <c:pt idx="8625">
                  <c:v>1.0497685185185186E-2</c:v>
                </c:pt>
                <c:pt idx="8626">
                  <c:v>1.0752314814814814E-2</c:v>
                </c:pt>
                <c:pt idx="8627">
                  <c:v>1.0995370370370371E-2</c:v>
                </c:pt>
                <c:pt idx="8628">
                  <c:v>1.1238425925925928E-2</c:v>
                </c:pt>
                <c:pt idx="8629">
                  <c:v>1.1481481481481483E-2</c:v>
                </c:pt>
                <c:pt idx="8630">
                  <c:v>1.1724537037037035E-2</c:v>
                </c:pt>
                <c:pt idx="8631">
                  <c:v>1.1979166666666666E-2</c:v>
                </c:pt>
                <c:pt idx="8632">
                  <c:v>1.2222222222222223E-2</c:v>
                </c:pt>
                <c:pt idx="8633">
                  <c:v>1.2465277777777777E-2</c:v>
                </c:pt>
                <c:pt idx="8634">
                  <c:v>1.2708333333333334E-2</c:v>
                </c:pt>
                <c:pt idx="8635">
                  <c:v>1.2951388888888887E-2</c:v>
                </c:pt>
                <c:pt idx="8636">
                  <c:v>1.3194444444444444E-2</c:v>
                </c:pt>
                <c:pt idx="8637">
                  <c:v>1.3449074074074073E-2</c:v>
                </c:pt>
                <c:pt idx="8638">
                  <c:v>1.3692129629629629E-2</c:v>
                </c:pt>
                <c:pt idx="8639">
                  <c:v>1.3935185185185184E-2</c:v>
                </c:pt>
                <c:pt idx="8640">
                  <c:v>1.4178240740740741E-2</c:v>
                </c:pt>
                <c:pt idx="8641">
                  <c:v>1.4421296296296295E-2</c:v>
                </c:pt>
                <c:pt idx="8642">
                  <c:v>1.4675925925925926E-2</c:v>
                </c:pt>
                <c:pt idx="8643">
                  <c:v>1.4918981481481483E-2</c:v>
                </c:pt>
                <c:pt idx="8644">
                  <c:v>1.5162037037037036E-2</c:v>
                </c:pt>
                <c:pt idx="8645">
                  <c:v>1.5405092592592593E-2</c:v>
                </c:pt>
                <c:pt idx="8646">
                  <c:v>1.5648148148148151E-2</c:v>
                </c:pt>
                <c:pt idx="8647">
                  <c:v>1.5902777777777776E-2</c:v>
                </c:pt>
                <c:pt idx="8648">
                  <c:v>1.6145833333333335E-2</c:v>
                </c:pt>
                <c:pt idx="8649">
                  <c:v>1.638888888888889E-2</c:v>
                </c:pt>
                <c:pt idx="8650">
                  <c:v>1.6631944444444446E-2</c:v>
                </c:pt>
                <c:pt idx="8651">
                  <c:v>1.6875000000000001E-2</c:v>
                </c:pt>
                <c:pt idx="8652">
                  <c:v>1.7118055555555556E-2</c:v>
                </c:pt>
                <c:pt idx="8653">
                  <c:v>1.7372685185185185E-2</c:v>
                </c:pt>
                <c:pt idx="8654">
                  <c:v>1.7615740740740741E-2</c:v>
                </c:pt>
                <c:pt idx="8655">
                  <c:v>1.7858796296296296E-2</c:v>
                </c:pt>
                <c:pt idx="8656">
                  <c:v>1.8101851851851852E-2</c:v>
                </c:pt>
                <c:pt idx="8657">
                  <c:v>1.834490740740741E-2</c:v>
                </c:pt>
                <c:pt idx="8658">
                  <c:v>1.8599537037037036E-2</c:v>
                </c:pt>
                <c:pt idx="8659">
                  <c:v>1.8842592592592591E-2</c:v>
                </c:pt>
                <c:pt idx="8660">
                  <c:v>1.9085648148148147E-2</c:v>
                </c:pt>
                <c:pt idx="8661">
                  <c:v>1.9328703703703702E-2</c:v>
                </c:pt>
                <c:pt idx="8662">
                  <c:v>1.9571759259259257E-2</c:v>
                </c:pt>
                <c:pt idx="8663">
                  <c:v>1.982638888888889E-2</c:v>
                </c:pt>
                <c:pt idx="8664">
                  <c:v>2.0069444444444442E-2</c:v>
                </c:pt>
                <c:pt idx="8665">
                  <c:v>2.0312500000000001E-2</c:v>
                </c:pt>
                <c:pt idx="8666">
                  <c:v>2.0555555555555556E-2</c:v>
                </c:pt>
                <c:pt idx="8667">
                  <c:v>2.0798611111111111E-2</c:v>
                </c:pt>
                <c:pt idx="8668">
                  <c:v>2.1041666666666667E-2</c:v>
                </c:pt>
                <c:pt idx="8669">
                  <c:v>2.1296296296296299E-2</c:v>
                </c:pt>
                <c:pt idx="8670">
                  <c:v>2.1539351851851851E-2</c:v>
                </c:pt>
                <c:pt idx="8671">
                  <c:v>2.1782407407407407E-2</c:v>
                </c:pt>
                <c:pt idx="8672">
                  <c:v>2.2025462962962958E-2</c:v>
                </c:pt>
                <c:pt idx="8673">
                  <c:v>2.2268518518518521E-2</c:v>
                </c:pt>
                <c:pt idx="8674">
                  <c:v>2.2523148148148143E-2</c:v>
                </c:pt>
                <c:pt idx="8675">
                  <c:v>2.2766203703703702E-2</c:v>
                </c:pt>
                <c:pt idx="8676">
                  <c:v>2.3009259259259257E-2</c:v>
                </c:pt>
                <c:pt idx="8677">
                  <c:v>2.3252314814814812E-2</c:v>
                </c:pt>
                <c:pt idx="8678">
                  <c:v>2.3495370370370371E-2</c:v>
                </c:pt>
                <c:pt idx="8679">
                  <c:v>2.3750000000000004E-2</c:v>
                </c:pt>
                <c:pt idx="8680">
                  <c:v>2.3993055555555556E-2</c:v>
                </c:pt>
                <c:pt idx="8681">
                  <c:v>2.4236111111111111E-2</c:v>
                </c:pt>
                <c:pt idx="8682">
                  <c:v>2.4479166666666666E-2</c:v>
                </c:pt>
                <c:pt idx="8683">
                  <c:v>2.4722222222222225E-2</c:v>
                </c:pt>
                <c:pt idx="8684">
                  <c:v>2.4976851851851851E-2</c:v>
                </c:pt>
                <c:pt idx="8685">
                  <c:v>2.521990740740741E-2</c:v>
                </c:pt>
                <c:pt idx="8686">
                  <c:v>2.5462962962962962E-2</c:v>
                </c:pt>
                <c:pt idx="8687">
                  <c:v>2.5706018518518517E-2</c:v>
                </c:pt>
                <c:pt idx="8688">
                  <c:v>2.5949074074074072E-2</c:v>
                </c:pt>
                <c:pt idx="8689">
                  <c:v>2.6192129629629631E-2</c:v>
                </c:pt>
                <c:pt idx="8690">
                  <c:v>2.6446759259259264E-2</c:v>
                </c:pt>
                <c:pt idx="8691">
                  <c:v>2.6689814814814816E-2</c:v>
                </c:pt>
                <c:pt idx="8692">
                  <c:v>2.6932870370370371E-2</c:v>
                </c:pt>
                <c:pt idx="8693">
                  <c:v>2.7175925925925926E-2</c:v>
                </c:pt>
                <c:pt idx="8694">
                  <c:v>2.7418981481481485E-2</c:v>
                </c:pt>
                <c:pt idx="8695">
                  <c:v>2.7673611111111111E-2</c:v>
                </c:pt>
                <c:pt idx="8696">
                  <c:v>2.7916666666666669E-2</c:v>
                </c:pt>
                <c:pt idx="8697">
                  <c:v>2.8159722222222221E-2</c:v>
                </c:pt>
                <c:pt idx="8698">
                  <c:v>2.8402777777777777E-2</c:v>
                </c:pt>
                <c:pt idx="8699">
                  <c:v>2.8645833333333332E-2</c:v>
                </c:pt>
                <c:pt idx="8700">
                  <c:v>2.8900462962962961E-2</c:v>
                </c:pt>
                <c:pt idx="8701">
                  <c:v>2.9143518518518517E-2</c:v>
                </c:pt>
                <c:pt idx="8702">
                  <c:v>2.9386574074074075E-2</c:v>
                </c:pt>
                <c:pt idx="8703">
                  <c:v>2.9629629629629627E-2</c:v>
                </c:pt>
                <c:pt idx="8704">
                  <c:v>2.9872685185185183E-2</c:v>
                </c:pt>
                <c:pt idx="8705">
                  <c:v>3.0127314814814815E-2</c:v>
                </c:pt>
                <c:pt idx="8706">
                  <c:v>3.037037037037037E-2</c:v>
                </c:pt>
                <c:pt idx="8707">
                  <c:v>3.0613425925925929E-2</c:v>
                </c:pt>
                <c:pt idx="8708">
                  <c:v>3.0856481481481481E-2</c:v>
                </c:pt>
                <c:pt idx="8709">
                  <c:v>3.1099537037037037E-2</c:v>
                </c:pt>
                <c:pt idx="8710">
                  <c:v>3.1354166666666662E-2</c:v>
                </c:pt>
                <c:pt idx="8711">
                  <c:v>3.1597222222222221E-2</c:v>
                </c:pt>
                <c:pt idx="8712">
                  <c:v>3.184027777777778E-2</c:v>
                </c:pt>
                <c:pt idx="8713">
                  <c:v>3.2083333333333332E-2</c:v>
                </c:pt>
                <c:pt idx="8714">
                  <c:v>3.2326388888888884E-2</c:v>
                </c:pt>
                <c:pt idx="8715">
                  <c:v>3.2569444444444443E-2</c:v>
                </c:pt>
                <c:pt idx="8716">
                  <c:v>3.2824074074074075E-2</c:v>
                </c:pt>
                <c:pt idx="8717">
                  <c:v>3.3067129629629634E-2</c:v>
                </c:pt>
                <c:pt idx="8718">
                  <c:v>3.3310185185185186E-2</c:v>
                </c:pt>
                <c:pt idx="8719">
                  <c:v>3.3553240740740745E-2</c:v>
                </c:pt>
                <c:pt idx="8720">
                  <c:v>3.3796296296296297E-2</c:v>
                </c:pt>
                <c:pt idx="8721">
                  <c:v>3.4050925925925922E-2</c:v>
                </c:pt>
                <c:pt idx="8722">
                  <c:v>3.4293981481481481E-2</c:v>
                </c:pt>
                <c:pt idx="8723">
                  <c:v>3.453703703703704E-2</c:v>
                </c:pt>
                <c:pt idx="8724">
                  <c:v>3.4780092592592592E-2</c:v>
                </c:pt>
                <c:pt idx="8725">
                  <c:v>3.5023148148148144E-2</c:v>
                </c:pt>
                <c:pt idx="8726">
                  <c:v>3.5266203703703702E-2</c:v>
                </c:pt>
                <c:pt idx="8727">
                  <c:v>3.5520833333333328E-2</c:v>
                </c:pt>
                <c:pt idx="8728">
                  <c:v>3.5763888888888887E-2</c:v>
                </c:pt>
                <c:pt idx="8729">
                  <c:v>3.6006944444444446E-2</c:v>
                </c:pt>
                <c:pt idx="8730">
                  <c:v>3.6249999999999998E-2</c:v>
                </c:pt>
                <c:pt idx="8731">
                  <c:v>3.6493055555555549E-2</c:v>
                </c:pt>
                <c:pt idx="8732">
                  <c:v>3.6747685185185182E-2</c:v>
                </c:pt>
                <c:pt idx="8733">
                  <c:v>3.6990740740740741E-2</c:v>
                </c:pt>
                <c:pt idx="8734">
                  <c:v>3.72337962962963E-2</c:v>
                </c:pt>
                <c:pt idx="8735">
                  <c:v>3.7476851851851851E-2</c:v>
                </c:pt>
                <c:pt idx="8736">
                  <c:v>3.771990740740741E-2</c:v>
                </c:pt>
                <c:pt idx="8737">
                  <c:v>3.7974537037037036E-2</c:v>
                </c:pt>
                <c:pt idx="8738">
                  <c:v>3.8217592592592588E-2</c:v>
                </c:pt>
                <c:pt idx="8739">
                  <c:v>3.8460648148148147E-2</c:v>
                </c:pt>
                <c:pt idx="8740">
                  <c:v>3.8703703703703705E-2</c:v>
                </c:pt>
                <c:pt idx="8741">
                  <c:v>3.8946759259259257E-2</c:v>
                </c:pt>
                <c:pt idx="8742">
                  <c:v>3.920138888888889E-2</c:v>
                </c:pt>
                <c:pt idx="8743">
                  <c:v>3.9444444444444442E-2</c:v>
                </c:pt>
                <c:pt idx="8744">
                  <c:v>3.9687500000000001E-2</c:v>
                </c:pt>
                <c:pt idx="8745">
                  <c:v>3.9930555555555559E-2</c:v>
                </c:pt>
                <c:pt idx="8746">
                  <c:v>4.0173611111111111E-2</c:v>
                </c:pt>
                <c:pt idx="8747">
                  <c:v>4.041666666666667E-2</c:v>
                </c:pt>
                <c:pt idx="8748">
                  <c:v>4.0671296296296296E-2</c:v>
                </c:pt>
                <c:pt idx="8749">
                  <c:v>4.0914351851851848E-2</c:v>
                </c:pt>
                <c:pt idx="8750">
                  <c:v>4.1157407407407406E-2</c:v>
                </c:pt>
                <c:pt idx="8751">
                  <c:v>4.1400462962962965E-2</c:v>
                </c:pt>
                <c:pt idx="8752">
                  <c:v>4.1643518518518517E-2</c:v>
                </c:pt>
                <c:pt idx="8753">
                  <c:v>4.189814814814815E-2</c:v>
                </c:pt>
                <c:pt idx="8754">
                  <c:v>4.2141203703703702E-2</c:v>
                </c:pt>
                <c:pt idx="8755">
                  <c:v>4.238425925925926E-2</c:v>
                </c:pt>
                <c:pt idx="8756">
                  <c:v>4.2627314814814819E-2</c:v>
                </c:pt>
                <c:pt idx="8757">
                  <c:v>4.2870370370370371E-2</c:v>
                </c:pt>
                <c:pt idx="8758">
                  <c:v>4.3124999999999997E-2</c:v>
                </c:pt>
                <c:pt idx="8759">
                  <c:v>4.3368055555555556E-2</c:v>
                </c:pt>
                <c:pt idx="8760">
                  <c:v>4.3611111111111107E-2</c:v>
                </c:pt>
                <c:pt idx="8761">
                  <c:v>4.3854166666666666E-2</c:v>
                </c:pt>
                <c:pt idx="8762">
                  <c:v>4.4097222222222225E-2</c:v>
                </c:pt>
                <c:pt idx="8763">
                  <c:v>4.4351851851851858E-2</c:v>
                </c:pt>
                <c:pt idx="8764">
                  <c:v>4.4594907407407409E-2</c:v>
                </c:pt>
                <c:pt idx="8765">
                  <c:v>4.4837962962962961E-2</c:v>
                </c:pt>
                <c:pt idx="8766">
                  <c:v>4.5081018518518513E-2</c:v>
                </c:pt>
                <c:pt idx="8767">
                  <c:v>4.5324074074074072E-2</c:v>
                </c:pt>
                <c:pt idx="8768">
                  <c:v>4.5567129629629631E-2</c:v>
                </c:pt>
                <c:pt idx="8769">
                  <c:v>4.5821759259259263E-2</c:v>
                </c:pt>
                <c:pt idx="8770">
                  <c:v>4.6064814814814815E-2</c:v>
                </c:pt>
                <c:pt idx="8771">
                  <c:v>4.6307870370370374E-2</c:v>
                </c:pt>
                <c:pt idx="8772">
                  <c:v>4.6550925925925919E-2</c:v>
                </c:pt>
                <c:pt idx="8773">
                  <c:v>4.6793981481481478E-2</c:v>
                </c:pt>
                <c:pt idx="8774">
                  <c:v>4.704861111111111E-2</c:v>
                </c:pt>
                <c:pt idx="8775">
                  <c:v>4.7291666666666669E-2</c:v>
                </c:pt>
                <c:pt idx="8776">
                  <c:v>4.7534722222222221E-2</c:v>
                </c:pt>
                <c:pt idx="8777">
                  <c:v>4.777777777777778E-2</c:v>
                </c:pt>
                <c:pt idx="8778">
                  <c:v>4.8020833333333339E-2</c:v>
                </c:pt>
                <c:pt idx="8779">
                  <c:v>4.8275462962962958E-2</c:v>
                </c:pt>
                <c:pt idx="8780">
                  <c:v>4.8518518518518516E-2</c:v>
                </c:pt>
                <c:pt idx="8781">
                  <c:v>4.8761574074074075E-2</c:v>
                </c:pt>
                <c:pt idx="8782">
                  <c:v>4.9004629629629627E-2</c:v>
                </c:pt>
                <c:pt idx="8783">
                  <c:v>4.9247685185185186E-2</c:v>
                </c:pt>
                <c:pt idx="8784">
                  <c:v>4.9490740740740745E-2</c:v>
                </c:pt>
                <c:pt idx="8785">
                  <c:v>4.9745370370370377E-2</c:v>
                </c:pt>
                <c:pt idx="8786">
                  <c:v>4.9988425925925922E-2</c:v>
                </c:pt>
                <c:pt idx="8787">
                  <c:v>5.0231481481481481E-2</c:v>
                </c:pt>
                <c:pt idx="8788">
                  <c:v>5.0474537037037033E-2</c:v>
                </c:pt>
                <c:pt idx="8789">
                  <c:v>5.0717592592592592E-2</c:v>
                </c:pt>
                <c:pt idx="8790">
                  <c:v>5.0972222222222224E-2</c:v>
                </c:pt>
                <c:pt idx="8791">
                  <c:v>5.1215277777777783E-2</c:v>
                </c:pt>
                <c:pt idx="8792">
                  <c:v>5.1458333333333328E-2</c:v>
                </c:pt>
                <c:pt idx="8793">
                  <c:v>5.1701388888888887E-2</c:v>
                </c:pt>
                <c:pt idx="8794">
                  <c:v>5.1944444444444439E-2</c:v>
                </c:pt>
                <c:pt idx="8795">
                  <c:v>5.2199074074074071E-2</c:v>
                </c:pt>
                <c:pt idx="8796">
                  <c:v>5.244212962962963E-2</c:v>
                </c:pt>
                <c:pt idx="8797">
                  <c:v>5.2685185185185189E-2</c:v>
                </c:pt>
                <c:pt idx="8798">
                  <c:v>5.2928240740740741E-2</c:v>
                </c:pt>
                <c:pt idx="8799">
                  <c:v>5.31712962962963E-2</c:v>
                </c:pt>
                <c:pt idx="8800">
                  <c:v>5.3425925925925925E-2</c:v>
                </c:pt>
                <c:pt idx="8801">
                  <c:v>5.3668981481481477E-2</c:v>
                </c:pt>
                <c:pt idx="8802">
                  <c:v>5.3912037037037036E-2</c:v>
                </c:pt>
                <c:pt idx="8803">
                  <c:v>5.4155092592592595E-2</c:v>
                </c:pt>
                <c:pt idx="8804">
                  <c:v>5.4398148148148147E-2</c:v>
                </c:pt>
                <c:pt idx="8805">
                  <c:v>5.4641203703703706E-2</c:v>
                </c:pt>
                <c:pt idx="8806">
                  <c:v>5.4895833333333331E-2</c:v>
                </c:pt>
                <c:pt idx="8807">
                  <c:v>5.5138888888888883E-2</c:v>
                </c:pt>
                <c:pt idx="8808">
                  <c:v>5.5381944444444442E-2</c:v>
                </c:pt>
                <c:pt idx="8809">
                  <c:v>5.5625000000000001E-2</c:v>
                </c:pt>
                <c:pt idx="8810">
                  <c:v>5.5868055555555553E-2</c:v>
                </c:pt>
                <c:pt idx="8811">
                  <c:v>5.6122685185185185E-2</c:v>
                </c:pt>
                <c:pt idx="8812">
                  <c:v>5.6365740740740744E-2</c:v>
                </c:pt>
                <c:pt idx="8813">
                  <c:v>5.6608796296296303E-2</c:v>
                </c:pt>
                <c:pt idx="8814">
                  <c:v>5.6851851851851855E-2</c:v>
                </c:pt>
                <c:pt idx="8815">
                  <c:v>5.7094907407407407E-2</c:v>
                </c:pt>
                <c:pt idx="8816">
                  <c:v>5.7349537037037039E-2</c:v>
                </c:pt>
                <c:pt idx="8817">
                  <c:v>5.7592592592592591E-2</c:v>
                </c:pt>
                <c:pt idx="8818">
                  <c:v>5.783564814814815E-2</c:v>
                </c:pt>
                <c:pt idx="8819">
                  <c:v>5.8078703703703709E-2</c:v>
                </c:pt>
                <c:pt idx="8820">
                  <c:v>5.8321759259259261E-2</c:v>
                </c:pt>
                <c:pt idx="8821">
                  <c:v>5.8576388888888886E-2</c:v>
                </c:pt>
                <c:pt idx="8822">
                  <c:v>5.8819444444444445E-2</c:v>
                </c:pt>
                <c:pt idx="8823">
                  <c:v>5.9062499999999997E-2</c:v>
                </c:pt>
                <c:pt idx="8824">
                  <c:v>5.9305555555555556E-2</c:v>
                </c:pt>
                <c:pt idx="8825">
                  <c:v>5.9548611111111115E-2</c:v>
                </c:pt>
                <c:pt idx="8826">
                  <c:v>5.9791666666666667E-2</c:v>
                </c:pt>
                <c:pt idx="8827">
                  <c:v>6.0046296296296292E-2</c:v>
                </c:pt>
                <c:pt idx="8828">
                  <c:v>6.0289351851851851E-2</c:v>
                </c:pt>
                <c:pt idx="8829">
                  <c:v>6.0532407407407403E-2</c:v>
                </c:pt>
                <c:pt idx="8830">
                  <c:v>6.0775462962962962E-2</c:v>
                </c:pt>
                <c:pt idx="8831">
                  <c:v>6.1018518518518521E-2</c:v>
                </c:pt>
                <c:pt idx="8832">
                  <c:v>6.1273148148148153E-2</c:v>
                </c:pt>
                <c:pt idx="8833">
                  <c:v>6.1516203703703698E-2</c:v>
                </c:pt>
                <c:pt idx="8834">
                  <c:v>6.1759259259259257E-2</c:v>
                </c:pt>
                <c:pt idx="8835">
                  <c:v>6.2002314814814809E-2</c:v>
                </c:pt>
                <c:pt idx="8836">
                  <c:v>6.2245370370370368E-2</c:v>
                </c:pt>
                <c:pt idx="8837">
                  <c:v>6.25E-2</c:v>
                </c:pt>
                <c:pt idx="8838">
                  <c:v>6.2743055555555552E-2</c:v>
                </c:pt>
                <c:pt idx="8839">
                  <c:v>6.2986111111111118E-2</c:v>
                </c:pt>
                <c:pt idx="8840">
                  <c:v>6.322916666666667E-2</c:v>
                </c:pt>
                <c:pt idx="8841">
                  <c:v>6.3472222222222222E-2</c:v>
                </c:pt>
                <c:pt idx="8842">
                  <c:v>6.3715277777777787E-2</c:v>
                </c:pt>
                <c:pt idx="8843">
                  <c:v>6.3969907407407406E-2</c:v>
                </c:pt>
                <c:pt idx="8844">
                  <c:v>6.4212962962962958E-2</c:v>
                </c:pt>
                <c:pt idx="8845">
                  <c:v>6.4456018518518524E-2</c:v>
                </c:pt>
                <c:pt idx="8846">
                  <c:v>6.4699074074074062E-2</c:v>
                </c:pt>
                <c:pt idx="8847">
                  <c:v>6.4942129629629627E-2</c:v>
                </c:pt>
                <c:pt idx="8848">
                  <c:v>6.519675925925926E-2</c:v>
                </c:pt>
                <c:pt idx="8849">
                  <c:v>6.5439814814814812E-2</c:v>
                </c:pt>
                <c:pt idx="8850">
                  <c:v>6.5682870370370364E-2</c:v>
                </c:pt>
                <c:pt idx="8851">
                  <c:v>6.5925925925925929E-2</c:v>
                </c:pt>
                <c:pt idx="8852">
                  <c:v>6.6168981481481481E-2</c:v>
                </c:pt>
                <c:pt idx="8853">
                  <c:v>6.6423611111111114E-2</c:v>
                </c:pt>
                <c:pt idx="8854">
                  <c:v>6.6666666666666666E-2</c:v>
                </c:pt>
                <c:pt idx="8855">
                  <c:v>6.6909722222222232E-2</c:v>
                </c:pt>
                <c:pt idx="8856">
                  <c:v>6.7152777777777783E-2</c:v>
                </c:pt>
                <c:pt idx="8857">
                  <c:v>6.7395833333333335E-2</c:v>
                </c:pt>
                <c:pt idx="8858">
                  <c:v>6.7638888888888887E-2</c:v>
                </c:pt>
                <c:pt idx="8859">
                  <c:v>6.789351851851852E-2</c:v>
                </c:pt>
                <c:pt idx="8860">
                  <c:v>6.8136574074074072E-2</c:v>
                </c:pt>
                <c:pt idx="8861">
                  <c:v>6.8379629629629637E-2</c:v>
                </c:pt>
                <c:pt idx="8862">
                  <c:v>6.8622685185185189E-2</c:v>
                </c:pt>
                <c:pt idx="8863">
                  <c:v>6.8865740740740741E-2</c:v>
                </c:pt>
                <c:pt idx="8864">
                  <c:v>6.9120370370370374E-2</c:v>
                </c:pt>
                <c:pt idx="8865">
                  <c:v>6.9363425925925926E-2</c:v>
                </c:pt>
                <c:pt idx="8866">
                  <c:v>6.9606481481481478E-2</c:v>
                </c:pt>
                <c:pt idx="8867">
                  <c:v>6.9849537037037043E-2</c:v>
                </c:pt>
                <c:pt idx="8868">
                  <c:v>7.0092592592592595E-2</c:v>
                </c:pt>
                <c:pt idx="8869">
                  <c:v>7.0347222222222214E-2</c:v>
                </c:pt>
                <c:pt idx="8870">
                  <c:v>7.059027777777778E-2</c:v>
                </c:pt>
                <c:pt idx="8871">
                  <c:v>7.0833333333333331E-2</c:v>
                </c:pt>
                <c:pt idx="8872">
                  <c:v>7.1076388888888883E-2</c:v>
                </c:pt>
                <c:pt idx="8873">
                  <c:v>7.1319444444444449E-2</c:v>
                </c:pt>
                <c:pt idx="8874">
                  <c:v>7.1574074074074082E-2</c:v>
                </c:pt>
                <c:pt idx="8875">
                  <c:v>7.181712962962962E-2</c:v>
                </c:pt>
                <c:pt idx="8876">
                  <c:v>7.2060185185185185E-2</c:v>
                </c:pt>
                <c:pt idx="8877">
                  <c:v>7.2303240740740737E-2</c:v>
                </c:pt>
                <c:pt idx="8878">
                  <c:v>7.2546296296296289E-2</c:v>
                </c:pt>
                <c:pt idx="8879">
                  <c:v>7.2789351851851855E-2</c:v>
                </c:pt>
                <c:pt idx="8880">
                  <c:v>7.3043981481481488E-2</c:v>
                </c:pt>
                <c:pt idx="8881">
                  <c:v>7.3287037037037039E-2</c:v>
                </c:pt>
                <c:pt idx="8882">
                  <c:v>7.3530092592592591E-2</c:v>
                </c:pt>
                <c:pt idx="8883">
                  <c:v>7.3773148148148157E-2</c:v>
                </c:pt>
                <c:pt idx="8884">
                  <c:v>7.4016203703703709E-2</c:v>
                </c:pt>
                <c:pt idx="8885">
                  <c:v>7.4270833333333341E-2</c:v>
                </c:pt>
                <c:pt idx="8886">
                  <c:v>7.4513888888888893E-2</c:v>
                </c:pt>
                <c:pt idx="8887">
                  <c:v>7.4756944444444445E-2</c:v>
                </c:pt>
                <c:pt idx="8888">
                  <c:v>7.4999999999999997E-2</c:v>
                </c:pt>
                <c:pt idx="8889">
                  <c:v>7.5243055555555563E-2</c:v>
                </c:pt>
                <c:pt idx="8890">
                  <c:v>7.5497685185185182E-2</c:v>
                </c:pt>
                <c:pt idx="8891">
                  <c:v>7.5740740740740733E-2</c:v>
                </c:pt>
                <c:pt idx="8892">
                  <c:v>7.5983796296296299E-2</c:v>
                </c:pt>
                <c:pt idx="8893">
                  <c:v>7.6226851851851851E-2</c:v>
                </c:pt>
                <c:pt idx="8894">
                  <c:v>7.6469907407407403E-2</c:v>
                </c:pt>
                <c:pt idx="8895">
                  <c:v>7.6724537037037036E-2</c:v>
                </c:pt>
                <c:pt idx="8896">
                  <c:v>7.6967592592592601E-2</c:v>
                </c:pt>
                <c:pt idx="8897">
                  <c:v>7.7210648148148139E-2</c:v>
                </c:pt>
                <c:pt idx="8898">
                  <c:v>7.7453703703703705E-2</c:v>
                </c:pt>
                <c:pt idx="8899">
                  <c:v>7.7696759259259257E-2</c:v>
                </c:pt>
                <c:pt idx="8900">
                  <c:v>7.7939814814814809E-2</c:v>
                </c:pt>
                <c:pt idx="8901">
                  <c:v>7.8194444444444441E-2</c:v>
                </c:pt>
                <c:pt idx="8902">
                  <c:v>7.8437500000000007E-2</c:v>
                </c:pt>
                <c:pt idx="8903">
                  <c:v>7.8680555555555545E-2</c:v>
                </c:pt>
                <c:pt idx="8904">
                  <c:v>7.8923611111111111E-2</c:v>
                </c:pt>
                <c:pt idx="8905">
                  <c:v>7.9166666666666663E-2</c:v>
                </c:pt>
                <c:pt idx="8906">
                  <c:v>7.9421296296296295E-2</c:v>
                </c:pt>
                <c:pt idx="8907">
                  <c:v>7.9664351851851847E-2</c:v>
                </c:pt>
                <c:pt idx="8908">
                  <c:v>7.9907407407407413E-2</c:v>
                </c:pt>
                <c:pt idx="8909">
                  <c:v>8.0150462962962965E-2</c:v>
                </c:pt>
                <c:pt idx="8910">
                  <c:v>8.0393518518518517E-2</c:v>
                </c:pt>
                <c:pt idx="8911">
                  <c:v>8.0648148148148149E-2</c:v>
                </c:pt>
                <c:pt idx="8912">
                  <c:v>8.0891203703703715E-2</c:v>
                </c:pt>
                <c:pt idx="8913">
                  <c:v>8.1134259259259267E-2</c:v>
                </c:pt>
                <c:pt idx="8914">
                  <c:v>8.1377314814814819E-2</c:v>
                </c:pt>
                <c:pt idx="8915">
                  <c:v>8.1620370370370371E-2</c:v>
                </c:pt>
                <c:pt idx="8916">
                  <c:v>8.1863425925925923E-2</c:v>
                </c:pt>
                <c:pt idx="8917">
                  <c:v>8.2118055555555555E-2</c:v>
                </c:pt>
                <c:pt idx="8918">
                  <c:v>8.2361111111111107E-2</c:v>
                </c:pt>
                <c:pt idx="8919">
                  <c:v>8.2604166666666659E-2</c:v>
                </c:pt>
                <c:pt idx="8920">
                  <c:v>8.2847222222222225E-2</c:v>
                </c:pt>
                <c:pt idx="8921">
                  <c:v>8.3101851851851857E-2</c:v>
                </c:pt>
                <c:pt idx="8922">
                  <c:v>8.3344907407407409E-2</c:v>
                </c:pt>
                <c:pt idx="8923">
                  <c:v>8.3587962962962961E-2</c:v>
                </c:pt>
                <c:pt idx="8924">
                  <c:v>8.3831018518518527E-2</c:v>
                </c:pt>
                <c:pt idx="8925">
                  <c:v>8.4074074074074079E-2</c:v>
                </c:pt>
                <c:pt idx="8926">
                  <c:v>8.4317129629629631E-2</c:v>
                </c:pt>
                <c:pt idx="8927">
                  <c:v>8.4571759259259263E-2</c:v>
                </c:pt>
                <c:pt idx="8928">
                  <c:v>8.4814814814814801E-2</c:v>
                </c:pt>
                <c:pt idx="8929">
                  <c:v>8.5057870370370367E-2</c:v>
                </c:pt>
                <c:pt idx="8930">
                  <c:v>8.5300925925925919E-2</c:v>
                </c:pt>
                <c:pt idx="8931">
                  <c:v>8.5543981481481471E-2</c:v>
                </c:pt>
                <c:pt idx="8932">
                  <c:v>8.5798611111111103E-2</c:v>
                </c:pt>
                <c:pt idx="8933">
                  <c:v>8.6041666666666669E-2</c:v>
                </c:pt>
                <c:pt idx="8934">
                  <c:v>8.6284722222222221E-2</c:v>
                </c:pt>
                <c:pt idx="8935">
                  <c:v>8.6527777777777773E-2</c:v>
                </c:pt>
                <c:pt idx="8936">
                  <c:v>8.6770833333333339E-2</c:v>
                </c:pt>
                <c:pt idx="8937">
                  <c:v>8.7013888888888891E-2</c:v>
                </c:pt>
                <c:pt idx="8938">
                  <c:v>8.7268518518518523E-2</c:v>
                </c:pt>
                <c:pt idx="8939">
                  <c:v>8.7511574074074075E-2</c:v>
                </c:pt>
                <c:pt idx="8940">
                  <c:v>8.7754629629629641E-2</c:v>
                </c:pt>
                <c:pt idx="8941">
                  <c:v>8.7997685185185193E-2</c:v>
                </c:pt>
                <c:pt idx="8942">
                  <c:v>8.8240740740740745E-2</c:v>
                </c:pt>
                <c:pt idx="8943">
                  <c:v>8.8495370370370363E-2</c:v>
                </c:pt>
                <c:pt idx="8944">
                  <c:v>8.8738425925925915E-2</c:v>
                </c:pt>
                <c:pt idx="8945">
                  <c:v>8.8981481481481481E-2</c:v>
                </c:pt>
                <c:pt idx="8946">
                  <c:v>8.9224537037037033E-2</c:v>
                </c:pt>
                <c:pt idx="8947">
                  <c:v>8.9467592592592585E-2</c:v>
                </c:pt>
                <c:pt idx="8948">
                  <c:v>8.9722222222222217E-2</c:v>
                </c:pt>
                <c:pt idx="8949">
                  <c:v>8.9965277777777783E-2</c:v>
                </c:pt>
                <c:pt idx="8950">
                  <c:v>9.0208333333333335E-2</c:v>
                </c:pt>
                <c:pt idx="8951">
                  <c:v>9.0451388888888887E-2</c:v>
                </c:pt>
                <c:pt idx="8952">
                  <c:v>9.0694444444444453E-2</c:v>
                </c:pt>
                <c:pt idx="8953">
                  <c:v>9.0949074074074085E-2</c:v>
                </c:pt>
                <c:pt idx="8954">
                  <c:v>9.1192129629629637E-2</c:v>
                </c:pt>
                <c:pt idx="8955">
                  <c:v>9.1435185185185189E-2</c:v>
                </c:pt>
                <c:pt idx="8956">
                  <c:v>9.1678240740740755E-2</c:v>
                </c:pt>
                <c:pt idx="8957">
                  <c:v>9.1921296296296293E-2</c:v>
                </c:pt>
                <c:pt idx="8958">
                  <c:v>9.2164351851851845E-2</c:v>
                </c:pt>
                <c:pt idx="8959">
                  <c:v>9.2418981481481477E-2</c:v>
                </c:pt>
                <c:pt idx="8960">
                  <c:v>9.2662037037037029E-2</c:v>
                </c:pt>
                <c:pt idx="8961">
                  <c:v>9.2905092592592595E-2</c:v>
                </c:pt>
                <c:pt idx="8962">
                  <c:v>9.3148148148148147E-2</c:v>
                </c:pt>
                <c:pt idx="8963">
                  <c:v>9.3391203703703699E-2</c:v>
                </c:pt>
                <c:pt idx="8964">
                  <c:v>9.3645833333333331E-2</c:v>
                </c:pt>
                <c:pt idx="8965">
                  <c:v>9.3888888888888897E-2</c:v>
                </c:pt>
                <c:pt idx="8966">
                  <c:v>9.4131944444444449E-2</c:v>
                </c:pt>
                <c:pt idx="8967">
                  <c:v>9.4375000000000001E-2</c:v>
                </c:pt>
                <c:pt idx="8968">
                  <c:v>9.4618055555555566E-2</c:v>
                </c:pt>
                <c:pt idx="8969">
                  <c:v>9.4872685185185171E-2</c:v>
                </c:pt>
                <c:pt idx="8970">
                  <c:v>9.5115740740740737E-2</c:v>
                </c:pt>
                <c:pt idx="8971">
                  <c:v>9.5358796296296289E-2</c:v>
                </c:pt>
                <c:pt idx="8972">
                  <c:v>9.5601851851851841E-2</c:v>
                </c:pt>
                <c:pt idx="8973">
                  <c:v>9.5844907407407406E-2</c:v>
                </c:pt>
                <c:pt idx="8974">
                  <c:v>9.6087962962962958E-2</c:v>
                </c:pt>
                <c:pt idx="8975">
                  <c:v>9.6342592592592591E-2</c:v>
                </c:pt>
                <c:pt idx="8976">
                  <c:v>9.6585648148148143E-2</c:v>
                </c:pt>
                <c:pt idx="8977">
                  <c:v>9.6828703703703708E-2</c:v>
                </c:pt>
                <c:pt idx="8978">
                  <c:v>9.707175925925926E-2</c:v>
                </c:pt>
                <c:pt idx="8979">
                  <c:v>9.7314814814814812E-2</c:v>
                </c:pt>
                <c:pt idx="8980">
                  <c:v>9.7569444444444445E-2</c:v>
                </c:pt>
                <c:pt idx="8981">
                  <c:v>9.7812500000000011E-2</c:v>
                </c:pt>
                <c:pt idx="8982">
                  <c:v>9.8055555555555562E-2</c:v>
                </c:pt>
                <c:pt idx="8983">
                  <c:v>9.8298611111111114E-2</c:v>
                </c:pt>
                <c:pt idx="8984">
                  <c:v>9.854166666666668E-2</c:v>
                </c:pt>
                <c:pt idx="8985">
                  <c:v>9.8796296296296285E-2</c:v>
                </c:pt>
                <c:pt idx="8986">
                  <c:v>9.9039351851851851E-2</c:v>
                </c:pt>
                <c:pt idx="8987">
                  <c:v>9.9282407407407403E-2</c:v>
                </c:pt>
                <c:pt idx="8988">
                  <c:v>9.9525462962962954E-2</c:v>
                </c:pt>
                <c:pt idx="8989">
                  <c:v>9.976851851851852E-2</c:v>
                </c:pt>
                <c:pt idx="8990">
                  <c:v>0.10001157407407407</c:v>
                </c:pt>
                <c:pt idx="8991">
                  <c:v>0.1002662037037037</c:v>
                </c:pt>
                <c:pt idx="8992">
                  <c:v>0.10050925925925926</c:v>
                </c:pt>
                <c:pt idx="8993">
                  <c:v>0.10075231481481482</c:v>
                </c:pt>
                <c:pt idx="8994">
                  <c:v>0.10099537037037037</c:v>
                </c:pt>
                <c:pt idx="8995">
                  <c:v>0.10123842592592593</c:v>
                </c:pt>
                <c:pt idx="8996">
                  <c:v>0.10149305555555554</c:v>
                </c:pt>
                <c:pt idx="8997">
                  <c:v>0.1017361111111111</c:v>
                </c:pt>
                <c:pt idx="8998">
                  <c:v>0.10197916666666666</c:v>
                </c:pt>
                <c:pt idx="8999">
                  <c:v>0.10222222222222221</c:v>
                </c:pt>
                <c:pt idx="9000">
                  <c:v>0.10246527777777777</c:v>
                </c:pt>
                <c:pt idx="9001">
                  <c:v>0.1027199074074074</c:v>
                </c:pt>
                <c:pt idx="9002">
                  <c:v>0.10296296296296296</c:v>
                </c:pt>
                <c:pt idx="9003">
                  <c:v>0.10320601851851852</c:v>
                </c:pt>
                <c:pt idx="9004">
                  <c:v>0.10344907407407407</c:v>
                </c:pt>
                <c:pt idx="9005">
                  <c:v>0.10369212962962963</c:v>
                </c:pt>
                <c:pt idx="9006">
                  <c:v>0.10394675925925927</c:v>
                </c:pt>
                <c:pt idx="9007">
                  <c:v>0.10418981481481482</c:v>
                </c:pt>
                <c:pt idx="9008">
                  <c:v>0.10443287037037037</c:v>
                </c:pt>
                <c:pt idx="9009">
                  <c:v>0.10467592592592594</c:v>
                </c:pt>
                <c:pt idx="9010">
                  <c:v>0.10491898148148149</c:v>
                </c:pt>
                <c:pt idx="9011">
                  <c:v>0.10516203703703704</c:v>
                </c:pt>
                <c:pt idx="9012">
                  <c:v>0.10541666666666667</c:v>
                </c:pt>
                <c:pt idx="9013">
                  <c:v>0.10565972222222221</c:v>
                </c:pt>
                <c:pt idx="9014">
                  <c:v>0.10590277777777778</c:v>
                </c:pt>
                <c:pt idx="9015">
                  <c:v>0.10614583333333333</c:v>
                </c:pt>
                <c:pt idx="9016">
                  <c:v>0.10638888888888888</c:v>
                </c:pt>
                <c:pt idx="9017">
                  <c:v>0.10664351851851851</c:v>
                </c:pt>
                <c:pt idx="9018">
                  <c:v>0.10688657407407408</c:v>
                </c:pt>
                <c:pt idx="9019">
                  <c:v>0.10712962962962963</c:v>
                </c:pt>
                <c:pt idx="9020">
                  <c:v>0.10737268518518518</c:v>
                </c:pt>
                <c:pt idx="9021">
                  <c:v>0.10761574074074075</c:v>
                </c:pt>
                <c:pt idx="9022">
                  <c:v>0.10787037037037038</c:v>
                </c:pt>
                <c:pt idx="9023">
                  <c:v>0.10811342592592592</c:v>
                </c:pt>
                <c:pt idx="9024">
                  <c:v>0.10835648148148147</c:v>
                </c:pt>
                <c:pt idx="9025">
                  <c:v>0.10859953703703702</c:v>
                </c:pt>
                <c:pt idx="9026">
                  <c:v>0.10884259259259259</c:v>
                </c:pt>
                <c:pt idx="9027">
                  <c:v>0.10909722222222222</c:v>
                </c:pt>
                <c:pt idx="9028">
                  <c:v>0.10934027777777777</c:v>
                </c:pt>
                <c:pt idx="9029">
                  <c:v>0.10958333333333332</c:v>
                </c:pt>
                <c:pt idx="9030">
                  <c:v>0.10982638888888889</c:v>
                </c:pt>
                <c:pt idx="9031">
                  <c:v>0.11006944444444444</c:v>
                </c:pt>
                <c:pt idx="9032">
                  <c:v>0.11031249999999999</c:v>
                </c:pt>
                <c:pt idx="9033">
                  <c:v>0.11056712962962963</c:v>
                </c:pt>
                <c:pt idx="9034">
                  <c:v>0.11081018518518519</c:v>
                </c:pt>
                <c:pt idx="9035">
                  <c:v>0.11105324074074074</c:v>
                </c:pt>
                <c:pt idx="9036">
                  <c:v>0.1112962962962963</c:v>
                </c:pt>
                <c:pt idx="9037">
                  <c:v>0.11153935185185186</c:v>
                </c:pt>
                <c:pt idx="9038">
                  <c:v>0.11179398148148149</c:v>
                </c:pt>
                <c:pt idx="9039">
                  <c:v>0.11203703703703705</c:v>
                </c:pt>
                <c:pt idx="9040">
                  <c:v>0.11228009259259258</c:v>
                </c:pt>
                <c:pt idx="9041">
                  <c:v>0.11252314814814814</c:v>
                </c:pt>
                <c:pt idx="9042">
                  <c:v>0.1127662037037037</c:v>
                </c:pt>
                <c:pt idx="9043">
                  <c:v>0.11302083333333333</c:v>
                </c:pt>
                <c:pt idx="9044">
                  <c:v>0.11326388888888889</c:v>
                </c:pt>
                <c:pt idx="9045">
                  <c:v>0.11350694444444444</c:v>
                </c:pt>
                <c:pt idx="9046">
                  <c:v>0.11375</c:v>
                </c:pt>
                <c:pt idx="9047">
                  <c:v>0.11399305555555556</c:v>
                </c:pt>
                <c:pt idx="9048">
                  <c:v>0.11424768518518519</c:v>
                </c:pt>
                <c:pt idx="9049">
                  <c:v>0.11449074074074074</c:v>
                </c:pt>
                <c:pt idx="9050">
                  <c:v>0.11473379629629631</c:v>
                </c:pt>
                <c:pt idx="9051">
                  <c:v>0.11497685185185186</c:v>
                </c:pt>
                <c:pt idx="9052">
                  <c:v>0.1152199074074074</c:v>
                </c:pt>
                <c:pt idx="9053">
                  <c:v>0.11546296296296295</c:v>
                </c:pt>
                <c:pt idx="9054">
                  <c:v>0.11571759259259258</c:v>
                </c:pt>
                <c:pt idx="9055">
                  <c:v>0.11596064814814815</c:v>
                </c:pt>
                <c:pt idx="9056">
                  <c:v>0.1162037037037037</c:v>
                </c:pt>
                <c:pt idx="9057">
                  <c:v>0.11644675925925925</c:v>
                </c:pt>
                <c:pt idx="9058">
                  <c:v>0.11668981481481482</c:v>
                </c:pt>
                <c:pt idx="9059">
                  <c:v>0.11694444444444445</c:v>
                </c:pt>
                <c:pt idx="9060">
                  <c:v>0.1171875</c:v>
                </c:pt>
                <c:pt idx="9061">
                  <c:v>0.11743055555555555</c:v>
                </c:pt>
                <c:pt idx="9062">
                  <c:v>0.11767361111111112</c:v>
                </c:pt>
                <c:pt idx="9063">
                  <c:v>0.11791666666666667</c:v>
                </c:pt>
                <c:pt idx="9064">
                  <c:v>0.1181712962962963</c:v>
                </c:pt>
                <c:pt idx="9065">
                  <c:v>0.11841435185185185</c:v>
                </c:pt>
                <c:pt idx="9066">
                  <c:v>0.11865740740740742</c:v>
                </c:pt>
                <c:pt idx="9067">
                  <c:v>0.11890046296296297</c:v>
                </c:pt>
                <c:pt idx="9068">
                  <c:v>0.11914351851851852</c:v>
                </c:pt>
                <c:pt idx="9069">
                  <c:v>0.11939814814814814</c:v>
                </c:pt>
                <c:pt idx="9070">
                  <c:v>0.11964120370370369</c:v>
                </c:pt>
                <c:pt idx="9071">
                  <c:v>0.11988425925925926</c:v>
                </c:pt>
                <c:pt idx="9072">
                  <c:v>0.12012731481481481</c:v>
                </c:pt>
                <c:pt idx="9073">
                  <c:v>0.12037037037037036</c:v>
                </c:pt>
                <c:pt idx="9074">
                  <c:v>0.12061342592592593</c:v>
                </c:pt>
                <c:pt idx="9075">
                  <c:v>0.12086805555555556</c:v>
                </c:pt>
                <c:pt idx="9076">
                  <c:v>0.12111111111111111</c:v>
                </c:pt>
                <c:pt idx="9077">
                  <c:v>0.12135416666666667</c:v>
                </c:pt>
                <c:pt idx="9078">
                  <c:v>0.12159722222222223</c:v>
                </c:pt>
                <c:pt idx="9079">
                  <c:v>0.12184027777777778</c:v>
                </c:pt>
                <c:pt idx="9080">
                  <c:v>0.12209490740740742</c:v>
                </c:pt>
                <c:pt idx="9081">
                  <c:v>0.12233796296296295</c:v>
                </c:pt>
                <c:pt idx="9082">
                  <c:v>0.12258101851851851</c:v>
                </c:pt>
                <c:pt idx="9083">
                  <c:v>0.12282407407407407</c:v>
                </c:pt>
                <c:pt idx="9084">
                  <c:v>0.12306712962962962</c:v>
                </c:pt>
                <c:pt idx="9085">
                  <c:v>0.12332175925925926</c:v>
                </c:pt>
                <c:pt idx="9086">
                  <c:v>0.12356481481481481</c:v>
                </c:pt>
                <c:pt idx="9087">
                  <c:v>0.12380787037037037</c:v>
                </c:pt>
                <c:pt idx="9088">
                  <c:v>0.12405092592592593</c:v>
                </c:pt>
                <c:pt idx="9089">
                  <c:v>0.12429398148148148</c:v>
                </c:pt>
                <c:pt idx="9090">
                  <c:v>0.12454861111111111</c:v>
                </c:pt>
                <c:pt idx="9091">
                  <c:v>0.12479166666666668</c:v>
                </c:pt>
                <c:pt idx="9092">
                  <c:v>0.12503472222222223</c:v>
                </c:pt>
                <c:pt idx="9093">
                  <c:v>0.12527777777777779</c:v>
                </c:pt>
                <c:pt idx="9094">
                  <c:v>0.12552083333333333</c:v>
                </c:pt>
                <c:pt idx="9095">
                  <c:v>0.1257638888888889</c:v>
                </c:pt>
                <c:pt idx="9096">
                  <c:v>0.1260185185185185</c:v>
                </c:pt>
                <c:pt idx="9097">
                  <c:v>0.12626157407407407</c:v>
                </c:pt>
                <c:pt idx="9098">
                  <c:v>0.12650462962962963</c:v>
                </c:pt>
                <c:pt idx="9099">
                  <c:v>0.12674768518518517</c:v>
                </c:pt>
                <c:pt idx="9100">
                  <c:v>0.12699074074074074</c:v>
                </c:pt>
                <c:pt idx="9101">
                  <c:v>0.12724537037037037</c:v>
                </c:pt>
                <c:pt idx="9102">
                  <c:v>0.12748842592592594</c:v>
                </c:pt>
                <c:pt idx="9103">
                  <c:v>0.12773148148148147</c:v>
                </c:pt>
                <c:pt idx="9104">
                  <c:v>0.12797453703703704</c:v>
                </c:pt>
                <c:pt idx="9105">
                  <c:v>0.12821759259259261</c:v>
                </c:pt>
                <c:pt idx="9106">
                  <c:v>0.12847222222222224</c:v>
                </c:pt>
                <c:pt idx="9107">
                  <c:v>0.12871527777777778</c:v>
                </c:pt>
                <c:pt idx="9108">
                  <c:v>0.12895833333333334</c:v>
                </c:pt>
                <c:pt idx="9109">
                  <c:v>0.12920138888888888</c:v>
                </c:pt>
                <c:pt idx="9110">
                  <c:v>0.12944444444444445</c:v>
                </c:pt>
                <c:pt idx="9111">
                  <c:v>0.12969907407407408</c:v>
                </c:pt>
                <c:pt idx="9112">
                  <c:v>0.12994212962962962</c:v>
                </c:pt>
                <c:pt idx="9113">
                  <c:v>0.13018518518518518</c:v>
                </c:pt>
                <c:pt idx="9114">
                  <c:v>0.13042824074074075</c:v>
                </c:pt>
                <c:pt idx="9115">
                  <c:v>0.13067129629629629</c:v>
                </c:pt>
                <c:pt idx="9116">
                  <c:v>0.13091435185185185</c:v>
                </c:pt>
                <c:pt idx="9117">
                  <c:v>0.13116898148148148</c:v>
                </c:pt>
                <c:pt idx="9118">
                  <c:v>0.13141203703703705</c:v>
                </c:pt>
                <c:pt idx="9119">
                  <c:v>0.13165509259259259</c:v>
                </c:pt>
                <c:pt idx="9120">
                  <c:v>0.13189814814814815</c:v>
                </c:pt>
                <c:pt idx="9121">
                  <c:v>0.13214120370370372</c:v>
                </c:pt>
                <c:pt idx="9122">
                  <c:v>0.13239583333333335</c:v>
                </c:pt>
                <c:pt idx="9123">
                  <c:v>0.13263888888888889</c:v>
                </c:pt>
                <c:pt idx="9124">
                  <c:v>0.13288194444444443</c:v>
                </c:pt>
                <c:pt idx="9125">
                  <c:v>0.13312499999999999</c:v>
                </c:pt>
                <c:pt idx="9126">
                  <c:v>0.13336805555555556</c:v>
                </c:pt>
                <c:pt idx="9127">
                  <c:v>0.13362268518518519</c:v>
                </c:pt>
                <c:pt idx="9128">
                  <c:v>0.13386574074074073</c:v>
                </c:pt>
                <c:pt idx="9129">
                  <c:v>0.1341087962962963</c:v>
                </c:pt>
                <c:pt idx="9130">
                  <c:v>0.13435185185185186</c:v>
                </c:pt>
                <c:pt idx="9131">
                  <c:v>0.1345949074074074</c:v>
                </c:pt>
                <c:pt idx="9132">
                  <c:v>0.13484953703703703</c:v>
                </c:pt>
                <c:pt idx="9133">
                  <c:v>0.1350925925925926</c:v>
                </c:pt>
                <c:pt idx="9134">
                  <c:v>0.13533564814814816</c:v>
                </c:pt>
                <c:pt idx="9135">
                  <c:v>0.1355787037037037</c:v>
                </c:pt>
                <c:pt idx="9136">
                  <c:v>0.13582175925925927</c:v>
                </c:pt>
                <c:pt idx="9137">
                  <c:v>0.13606481481481481</c:v>
                </c:pt>
                <c:pt idx="9138">
                  <c:v>0.13631944444444444</c:v>
                </c:pt>
                <c:pt idx="9139">
                  <c:v>0.1365625</c:v>
                </c:pt>
                <c:pt idx="9140">
                  <c:v>0.13680555555555554</c:v>
                </c:pt>
                <c:pt idx="9141">
                  <c:v>0.13704861111111111</c:v>
                </c:pt>
                <c:pt idx="9142">
                  <c:v>0.13729166666666667</c:v>
                </c:pt>
                <c:pt idx="9143">
                  <c:v>0.13754629629629631</c:v>
                </c:pt>
                <c:pt idx="9144">
                  <c:v>0.13778935185185184</c:v>
                </c:pt>
                <c:pt idx="9145">
                  <c:v>0.13803240740740741</c:v>
                </c:pt>
                <c:pt idx="9146">
                  <c:v>0.13827546296296298</c:v>
                </c:pt>
                <c:pt idx="9147">
                  <c:v>0.13851851851851851</c:v>
                </c:pt>
                <c:pt idx="9148">
                  <c:v>0.13877314814814815</c:v>
                </c:pt>
                <c:pt idx="9149">
                  <c:v>0.13901620370370371</c:v>
                </c:pt>
                <c:pt idx="9150">
                  <c:v>0.13925925925925928</c:v>
                </c:pt>
                <c:pt idx="9151">
                  <c:v>0.13950231481481482</c:v>
                </c:pt>
                <c:pt idx="9152">
                  <c:v>0.13974537037037038</c:v>
                </c:pt>
                <c:pt idx="9153">
                  <c:v>0.13999999999999999</c:v>
                </c:pt>
                <c:pt idx="9154">
                  <c:v>0.14024305555555555</c:v>
                </c:pt>
                <c:pt idx="9155">
                  <c:v>0.14048611111111112</c:v>
                </c:pt>
                <c:pt idx="9156">
                  <c:v>0.14072916666666666</c:v>
                </c:pt>
                <c:pt idx="9157">
                  <c:v>0.14097222222222222</c:v>
                </c:pt>
                <c:pt idx="9158">
                  <c:v>0.14121527777777779</c:v>
                </c:pt>
                <c:pt idx="9159">
                  <c:v>0.14146990740740742</c:v>
                </c:pt>
                <c:pt idx="9160">
                  <c:v>0.14171296296296296</c:v>
                </c:pt>
                <c:pt idx="9161">
                  <c:v>0.14195601851851852</c:v>
                </c:pt>
                <c:pt idx="9162">
                  <c:v>0.14219907407407409</c:v>
                </c:pt>
                <c:pt idx="9163">
                  <c:v>0.14244212962962963</c:v>
                </c:pt>
                <c:pt idx="9164">
                  <c:v>0.14269675925925926</c:v>
                </c:pt>
                <c:pt idx="9165">
                  <c:v>0.1429398148148148</c:v>
                </c:pt>
                <c:pt idx="9166">
                  <c:v>0.14318287037037036</c:v>
                </c:pt>
                <c:pt idx="9167">
                  <c:v>0.14342592592592593</c:v>
                </c:pt>
                <c:pt idx="9168">
                  <c:v>0.14366898148148147</c:v>
                </c:pt>
                <c:pt idx="9169">
                  <c:v>0.1439236111111111</c:v>
                </c:pt>
                <c:pt idx="9170">
                  <c:v>0.14416666666666667</c:v>
                </c:pt>
                <c:pt idx="9171">
                  <c:v>0.14440972222222223</c:v>
                </c:pt>
                <c:pt idx="9172">
                  <c:v>0.14465277777777777</c:v>
                </c:pt>
                <c:pt idx="9173">
                  <c:v>0.14489583333333333</c:v>
                </c:pt>
                <c:pt idx="9174">
                  <c:v>0.14515046296296297</c:v>
                </c:pt>
                <c:pt idx="9175">
                  <c:v>0.14539351851851853</c:v>
                </c:pt>
                <c:pt idx="9176">
                  <c:v>0.14563657407407407</c:v>
                </c:pt>
                <c:pt idx="9177">
                  <c:v>0.14587962962962964</c:v>
                </c:pt>
                <c:pt idx="9178">
                  <c:v>0.1461226851851852</c:v>
                </c:pt>
                <c:pt idx="9179">
                  <c:v>0.14636574074074074</c:v>
                </c:pt>
                <c:pt idx="9180">
                  <c:v>0.14662037037037037</c:v>
                </c:pt>
                <c:pt idx="9181">
                  <c:v>0.14686342592592591</c:v>
                </c:pt>
                <c:pt idx="9182">
                  <c:v>0.14710648148148148</c:v>
                </c:pt>
                <c:pt idx="9183">
                  <c:v>0.14734953703703704</c:v>
                </c:pt>
                <c:pt idx="9184">
                  <c:v>0.14759259259259258</c:v>
                </c:pt>
                <c:pt idx="9185">
                  <c:v>0.14784722222222221</c:v>
                </c:pt>
                <c:pt idx="9186">
                  <c:v>0.14809027777777778</c:v>
                </c:pt>
                <c:pt idx="9187">
                  <c:v>0.14833333333333334</c:v>
                </c:pt>
                <c:pt idx="9188">
                  <c:v>0.14857638888888888</c:v>
                </c:pt>
                <c:pt idx="9189">
                  <c:v>0.14881944444444445</c:v>
                </c:pt>
                <c:pt idx="9190">
                  <c:v>0.14907407407407405</c:v>
                </c:pt>
                <c:pt idx="9191">
                  <c:v>0.14931712962962962</c:v>
                </c:pt>
                <c:pt idx="9192">
                  <c:v>0.14956018518518518</c:v>
                </c:pt>
                <c:pt idx="9193">
                  <c:v>0.14980324074074072</c:v>
                </c:pt>
                <c:pt idx="9194">
                  <c:v>0.15004629629629629</c:v>
                </c:pt>
                <c:pt idx="9195">
                  <c:v>0.15028935185185185</c:v>
                </c:pt>
                <c:pt idx="9196">
                  <c:v>0.15054398148148149</c:v>
                </c:pt>
                <c:pt idx="9197">
                  <c:v>0.15078703703703702</c:v>
                </c:pt>
                <c:pt idx="9198">
                  <c:v>0.15103009259259259</c:v>
                </c:pt>
                <c:pt idx="9199">
                  <c:v>0.15127314814814816</c:v>
                </c:pt>
                <c:pt idx="9200">
                  <c:v>0.15151620370370369</c:v>
                </c:pt>
                <c:pt idx="9201">
                  <c:v>0.15177083333333333</c:v>
                </c:pt>
                <c:pt idx="9202">
                  <c:v>0.15201388888888889</c:v>
                </c:pt>
                <c:pt idx="9203">
                  <c:v>0.15225694444444446</c:v>
                </c:pt>
                <c:pt idx="9204">
                  <c:v>0.1525</c:v>
                </c:pt>
                <c:pt idx="9205">
                  <c:v>0.15274305555555556</c:v>
                </c:pt>
                <c:pt idx="9206">
                  <c:v>0.15299768518518519</c:v>
                </c:pt>
                <c:pt idx="9207">
                  <c:v>0.15324074074074073</c:v>
                </c:pt>
                <c:pt idx="9208">
                  <c:v>0.1534837962962963</c:v>
                </c:pt>
                <c:pt idx="9209">
                  <c:v>0.15372685185185184</c:v>
                </c:pt>
                <c:pt idx="9210">
                  <c:v>0.1539699074074074</c:v>
                </c:pt>
                <c:pt idx="9211">
                  <c:v>0.15422453703703703</c:v>
                </c:pt>
                <c:pt idx="9212">
                  <c:v>0.1544675925925926</c:v>
                </c:pt>
                <c:pt idx="9213">
                  <c:v>0.15471064814814814</c:v>
                </c:pt>
                <c:pt idx="9214">
                  <c:v>0.1549537037037037</c:v>
                </c:pt>
                <c:pt idx="9215">
                  <c:v>0.15519675925925927</c:v>
                </c:pt>
                <c:pt idx="9216">
                  <c:v>0.1554513888888889</c:v>
                </c:pt>
                <c:pt idx="9217">
                  <c:v>0.15569444444444444</c:v>
                </c:pt>
                <c:pt idx="9218">
                  <c:v>0.15593749999999998</c:v>
                </c:pt>
                <c:pt idx="9219">
                  <c:v>0.15618055555555554</c:v>
                </c:pt>
                <c:pt idx="9220">
                  <c:v>0.15642361111111111</c:v>
                </c:pt>
                <c:pt idx="9221">
                  <c:v>0.15666666666666665</c:v>
                </c:pt>
                <c:pt idx="9222">
                  <c:v>0.15692129629629628</c:v>
                </c:pt>
                <c:pt idx="9223">
                  <c:v>0.15716435185185185</c:v>
                </c:pt>
                <c:pt idx="9224">
                  <c:v>0.15740740740740741</c:v>
                </c:pt>
                <c:pt idx="9225">
                  <c:v>0.15765046296296295</c:v>
                </c:pt>
                <c:pt idx="9226">
                  <c:v>0.15789351851851852</c:v>
                </c:pt>
                <c:pt idx="9227">
                  <c:v>0.15814814814814815</c:v>
                </c:pt>
                <c:pt idx="9228">
                  <c:v>0.15839120370370371</c:v>
                </c:pt>
                <c:pt idx="9229">
                  <c:v>0.15863425925925925</c:v>
                </c:pt>
                <c:pt idx="9230">
                  <c:v>0.15887731481481482</c:v>
                </c:pt>
                <c:pt idx="9231">
                  <c:v>0.15912037037037038</c:v>
                </c:pt>
                <c:pt idx="9232">
                  <c:v>0.15936342592592592</c:v>
                </c:pt>
                <c:pt idx="9233">
                  <c:v>0.15961805555555555</c:v>
                </c:pt>
                <c:pt idx="9234">
                  <c:v>0.15986111111111112</c:v>
                </c:pt>
                <c:pt idx="9235">
                  <c:v>0.16010416666666666</c:v>
                </c:pt>
                <c:pt idx="9236">
                  <c:v>0.16034722222222222</c:v>
                </c:pt>
                <c:pt idx="9237">
                  <c:v>0.16060185185185186</c:v>
                </c:pt>
                <c:pt idx="9238">
                  <c:v>0.16084490740740739</c:v>
                </c:pt>
                <c:pt idx="9239">
                  <c:v>0.16108796296296296</c:v>
                </c:pt>
                <c:pt idx="9240">
                  <c:v>0.16133101851851853</c:v>
                </c:pt>
                <c:pt idx="9241">
                  <c:v>0.16157407407407406</c:v>
                </c:pt>
                <c:pt idx="9242">
                  <c:v>0.16181712962962963</c:v>
                </c:pt>
                <c:pt idx="9243">
                  <c:v>0.16207175925925926</c:v>
                </c:pt>
                <c:pt idx="9244">
                  <c:v>0.16231481481481483</c:v>
                </c:pt>
                <c:pt idx="9245">
                  <c:v>0.16255787037037037</c:v>
                </c:pt>
                <c:pt idx="9246">
                  <c:v>0.1628009259259259</c:v>
                </c:pt>
                <c:pt idx="9247">
                  <c:v>0.16304398148148147</c:v>
                </c:pt>
                <c:pt idx="9248">
                  <c:v>0.1632986111111111</c:v>
                </c:pt>
                <c:pt idx="9249">
                  <c:v>0.16354166666666667</c:v>
                </c:pt>
                <c:pt idx="9250">
                  <c:v>0.16378472222222221</c:v>
                </c:pt>
                <c:pt idx="9251">
                  <c:v>0.16402777777777777</c:v>
                </c:pt>
                <c:pt idx="9252">
                  <c:v>0.16427083333333334</c:v>
                </c:pt>
                <c:pt idx="9253">
                  <c:v>0.16451388888888888</c:v>
                </c:pt>
                <c:pt idx="9254">
                  <c:v>0.16476851851851851</c:v>
                </c:pt>
                <c:pt idx="9255">
                  <c:v>0.16501157407407407</c:v>
                </c:pt>
                <c:pt idx="9256">
                  <c:v>0.16525462962962964</c:v>
                </c:pt>
                <c:pt idx="9257">
                  <c:v>0.16549768518518518</c:v>
                </c:pt>
                <c:pt idx="9258">
                  <c:v>0.16574074074074074</c:v>
                </c:pt>
                <c:pt idx="9259">
                  <c:v>0.16599537037037038</c:v>
                </c:pt>
                <c:pt idx="9260">
                  <c:v>0.16623842592592594</c:v>
                </c:pt>
                <c:pt idx="9261">
                  <c:v>0.16648148148148148</c:v>
                </c:pt>
                <c:pt idx="9262">
                  <c:v>0.16672453703703705</c:v>
                </c:pt>
                <c:pt idx="9263">
                  <c:v>0.16696759259259261</c:v>
                </c:pt>
                <c:pt idx="9264">
                  <c:v>0.16722222222222224</c:v>
                </c:pt>
                <c:pt idx="9265">
                  <c:v>0.16746527777777778</c:v>
                </c:pt>
                <c:pt idx="9266">
                  <c:v>0.16770833333333335</c:v>
                </c:pt>
                <c:pt idx="9267">
                  <c:v>0.16795138888888891</c:v>
                </c:pt>
                <c:pt idx="9268">
                  <c:v>0.16819444444444445</c:v>
                </c:pt>
                <c:pt idx="9269">
                  <c:v>0.16844907407407406</c:v>
                </c:pt>
                <c:pt idx="9270">
                  <c:v>0.16869212962962962</c:v>
                </c:pt>
                <c:pt idx="9271">
                  <c:v>0.16893518518518516</c:v>
                </c:pt>
                <c:pt idx="9272">
                  <c:v>0.16917824074074073</c:v>
                </c:pt>
                <c:pt idx="9273">
                  <c:v>0.16942129629629629</c:v>
                </c:pt>
                <c:pt idx="9274">
                  <c:v>0.16966435185185183</c:v>
                </c:pt>
                <c:pt idx="9275">
                  <c:v>0.16991898148148146</c:v>
                </c:pt>
                <c:pt idx="9276">
                  <c:v>0.17016203703703703</c:v>
                </c:pt>
                <c:pt idx="9277">
                  <c:v>0.17040509259259259</c:v>
                </c:pt>
                <c:pt idx="9278">
                  <c:v>0.17064814814814813</c:v>
                </c:pt>
                <c:pt idx="9279">
                  <c:v>0.1708912037037037</c:v>
                </c:pt>
                <c:pt idx="9280">
                  <c:v>0.17114583333333333</c:v>
                </c:pt>
                <c:pt idx="9281">
                  <c:v>0.1713888888888889</c:v>
                </c:pt>
                <c:pt idx="9282">
                  <c:v>0.17163194444444443</c:v>
                </c:pt>
                <c:pt idx="9283">
                  <c:v>0.171875</c:v>
                </c:pt>
                <c:pt idx="9284">
                  <c:v>0.17211805555555557</c:v>
                </c:pt>
                <c:pt idx="9285">
                  <c:v>0.1723726851851852</c:v>
                </c:pt>
                <c:pt idx="9286">
                  <c:v>0.17261574074074074</c:v>
                </c:pt>
                <c:pt idx="9287">
                  <c:v>0.1728587962962963</c:v>
                </c:pt>
                <c:pt idx="9288">
                  <c:v>0.17310185185185187</c:v>
                </c:pt>
                <c:pt idx="9289">
                  <c:v>0.17334490740740741</c:v>
                </c:pt>
                <c:pt idx="9290">
                  <c:v>0.17359953703703704</c:v>
                </c:pt>
                <c:pt idx="9291">
                  <c:v>0.1738425925925926</c:v>
                </c:pt>
                <c:pt idx="9292">
                  <c:v>0.17408564814814817</c:v>
                </c:pt>
                <c:pt idx="9293">
                  <c:v>0.17432870370370371</c:v>
                </c:pt>
                <c:pt idx="9294">
                  <c:v>0.17457175925925927</c:v>
                </c:pt>
                <c:pt idx="9295">
                  <c:v>0.17481481481481484</c:v>
                </c:pt>
                <c:pt idx="9296">
                  <c:v>0.17506944444444442</c:v>
                </c:pt>
                <c:pt idx="9297">
                  <c:v>0.17531249999999998</c:v>
                </c:pt>
                <c:pt idx="9298">
                  <c:v>0.17555555555555555</c:v>
                </c:pt>
                <c:pt idx="9299">
                  <c:v>0.17579861111111109</c:v>
                </c:pt>
                <c:pt idx="9300">
                  <c:v>0.17604166666666665</c:v>
                </c:pt>
                <c:pt idx="9301">
                  <c:v>0.17629629629629628</c:v>
                </c:pt>
                <c:pt idx="9302">
                  <c:v>0.17653935185185185</c:v>
                </c:pt>
                <c:pt idx="9303">
                  <c:v>0.17678240740740739</c:v>
                </c:pt>
                <c:pt idx="9304">
                  <c:v>0.17702546296296295</c:v>
                </c:pt>
                <c:pt idx="9305">
                  <c:v>0.17726851851851852</c:v>
                </c:pt>
                <c:pt idx="9306">
                  <c:v>0.17752314814814815</c:v>
                </c:pt>
                <c:pt idx="9307">
                  <c:v>0.17776620370370369</c:v>
                </c:pt>
                <c:pt idx="9308">
                  <c:v>0.17800925925925926</c:v>
                </c:pt>
                <c:pt idx="9309">
                  <c:v>0.17825231481481482</c:v>
                </c:pt>
                <c:pt idx="9310">
                  <c:v>0.17849537037037036</c:v>
                </c:pt>
                <c:pt idx="9311">
                  <c:v>0.17873842592592593</c:v>
                </c:pt>
                <c:pt idx="9312">
                  <c:v>0.17899305555555556</c:v>
                </c:pt>
                <c:pt idx="9313">
                  <c:v>0.17923611111111112</c:v>
                </c:pt>
                <c:pt idx="9314">
                  <c:v>0.17947916666666666</c:v>
                </c:pt>
                <c:pt idx="9315">
                  <c:v>0.17972222222222223</c:v>
                </c:pt>
                <c:pt idx="9316">
                  <c:v>0.17996527777777779</c:v>
                </c:pt>
                <c:pt idx="9317">
                  <c:v>0.18021990740740743</c:v>
                </c:pt>
                <c:pt idx="9318">
                  <c:v>0.18046296296296296</c:v>
                </c:pt>
                <c:pt idx="9319">
                  <c:v>0.18070601851851853</c:v>
                </c:pt>
                <c:pt idx="9320">
                  <c:v>0.1809490740740741</c:v>
                </c:pt>
                <c:pt idx="9321">
                  <c:v>0.18119212962962963</c:v>
                </c:pt>
                <c:pt idx="9322">
                  <c:v>0.18144675925925927</c:v>
                </c:pt>
                <c:pt idx="9323">
                  <c:v>0.18168981481481483</c:v>
                </c:pt>
                <c:pt idx="9324">
                  <c:v>0.1819328703703704</c:v>
                </c:pt>
                <c:pt idx="9325">
                  <c:v>0.18217592592592591</c:v>
                </c:pt>
                <c:pt idx="9326">
                  <c:v>0.18241898148148147</c:v>
                </c:pt>
                <c:pt idx="9327">
                  <c:v>0.18266203703703701</c:v>
                </c:pt>
                <c:pt idx="9328">
                  <c:v>0.18291666666666664</c:v>
                </c:pt>
                <c:pt idx="9329">
                  <c:v>0.18315972222222221</c:v>
                </c:pt>
                <c:pt idx="9330">
                  <c:v>0.18340277777777778</c:v>
                </c:pt>
                <c:pt idx="9331">
                  <c:v>0.18364583333333331</c:v>
                </c:pt>
                <c:pt idx="9332">
                  <c:v>0.18388888888888888</c:v>
                </c:pt>
                <c:pt idx="9333">
                  <c:v>0.18414351851851851</c:v>
                </c:pt>
                <c:pt idx="9334">
                  <c:v>0.18438657407407408</c:v>
                </c:pt>
                <c:pt idx="9335">
                  <c:v>0.18462962962962962</c:v>
                </c:pt>
                <c:pt idx="9336">
                  <c:v>0.18487268518518518</c:v>
                </c:pt>
                <c:pt idx="9337">
                  <c:v>0.18511574074074075</c:v>
                </c:pt>
                <c:pt idx="9338">
                  <c:v>0.18537037037037038</c:v>
                </c:pt>
                <c:pt idx="9339">
                  <c:v>0.18561342592592592</c:v>
                </c:pt>
                <c:pt idx="9340">
                  <c:v>0.18585648148148148</c:v>
                </c:pt>
                <c:pt idx="9341">
                  <c:v>0.18609953703703705</c:v>
                </c:pt>
                <c:pt idx="9342">
                  <c:v>0.18634259259259259</c:v>
                </c:pt>
                <c:pt idx="9343">
                  <c:v>0.18659722222222222</c:v>
                </c:pt>
                <c:pt idx="9344">
                  <c:v>0.18684027777777779</c:v>
                </c:pt>
                <c:pt idx="9345">
                  <c:v>0.18708333333333335</c:v>
                </c:pt>
                <c:pt idx="9346">
                  <c:v>0.18732638888888889</c:v>
                </c:pt>
                <c:pt idx="9347">
                  <c:v>0.18756944444444446</c:v>
                </c:pt>
                <c:pt idx="9348">
                  <c:v>0.18781250000000002</c:v>
                </c:pt>
                <c:pt idx="9349">
                  <c:v>0.18806712962962965</c:v>
                </c:pt>
                <c:pt idx="9350">
                  <c:v>0.18831018518518519</c:v>
                </c:pt>
                <c:pt idx="9351">
                  <c:v>0.18855324074074073</c:v>
                </c:pt>
                <c:pt idx="9352">
                  <c:v>0.18879629629629627</c:v>
                </c:pt>
                <c:pt idx="9353">
                  <c:v>0.18903935185185183</c:v>
                </c:pt>
                <c:pt idx="9354">
                  <c:v>0.18929398148148149</c:v>
                </c:pt>
                <c:pt idx="9355">
                  <c:v>0.18953703703703703</c:v>
                </c:pt>
                <c:pt idx="9356">
                  <c:v>0.18978009259259257</c:v>
                </c:pt>
                <c:pt idx="9357">
                  <c:v>0.19002314814814814</c:v>
                </c:pt>
                <c:pt idx="9358">
                  <c:v>0.1902662037037037</c:v>
                </c:pt>
                <c:pt idx="9359">
                  <c:v>0.19052083333333333</c:v>
                </c:pt>
                <c:pt idx="9360">
                  <c:v>0.19076388888888887</c:v>
                </c:pt>
                <c:pt idx="9361">
                  <c:v>0.19100694444444444</c:v>
                </c:pt>
                <c:pt idx="9362">
                  <c:v>0.19125</c:v>
                </c:pt>
                <c:pt idx="9363">
                  <c:v>0.19149305555555554</c:v>
                </c:pt>
                <c:pt idx="9364">
                  <c:v>0.19174768518518517</c:v>
                </c:pt>
                <c:pt idx="9365">
                  <c:v>0.19199074074074074</c:v>
                </c:pt>
                <c:pt idx="9366">
                  <c:v>0.19223379629629631</c:v>
                </c:pt>
                <c:pt idx="9367">
                  <c:v>0.19247685185185184</c:v>
                </c:pt>
                <c:pt idx="9368">
                  <c:v>0.19271990740740741</c:v>
                </c:pt>
                <c:pt idx="9369">
                  <c:v>0.19296296296296298</c:v>
                </c:pt>
                <c:pt idx="9370">
                  <c:v>0.19321759259259261</c:v>
                </c:pt>
                <c:pt idx="9371">
                  <c:v>0.19346064814814815</c:v>
                </c:pt>
                <c:pt idx="9372">
                  <c:v>0.19370370370370371</c:v>
                </c:pt>
                <c:pt idx="9373">
                  <c:v>0.19394675925925928</c:v>
                </c:pt>
                <c:pt idx="9374">
                  <c:v>0.19418981481481482</c:v>
                </c:pt>
                <c:pt idx="9375">
                  <c:v>0.19444444444444445</c:v>
                </c:pt>
                <c:pt idx="9376">
                  <c:v>0.19468750000000001</c:v>
                </c:pt>
                <c:pt idx="9377">
                  <c:v>0.19493055555555558</c:v>
                </c:pt>
                <c:pt idx="9378">
                  <c:v>0.19517361111111109</c:v>
                </c:pt>
                <c:pt idx="9379">
                  <c:v>0.19541666666666666</c:v>
                </c:pt>
                <c:pt idx="9380">
                  <c:v>0.19567129629629632</c:v>
                </c:pt>
                <c:pt idx="9381">
                  <c:v>0.19591435185185188</c:v>
                </c:pt>
                <c:pt idx="9382">
                  <c:v>0.19615740740740742</c:v>
                </c:pt>
                <c:pt idx="9383">
                  <c:v>0.19640046296296299</c:v>
                </c:pt>
                <c:pt idx="9384">
                  <c:v>0.1966435185185185</c:v>
                </c:pt>
                <c:pt idx="9385">
                  <c:v>0.19688657407407406</c:v>
                </c:pt>
                <c:pt idx="9386">
                  <c:v>0.19714120370370369</c:v>
                </c:pt>
                <c:pt idx="9387">
                  <c:v>0.19738425925925926</c:v>
                </c:pt>
                <c:pt idx="9388">
                  <c:v>0.1976273148148148</c:v>
                </c:pt>
                <c:pt idx="9389">
                  <c:v>0.19787037037037036</c:v>
                </c:pt>
                <c:pt idx="9390">
                  <c:v>0.198125</c:v>
                </c:pt>
                <c:pt idx="9391">
                  <c:v>0.19836805555555556</c:v>
                </c:pt>
                <c:pt idx="9392">
                  <c:v>0.1986111111111111</c:v>
                </c:pt>
                <c:pt idx="9393">
                  <c:v>0.19885416666666667</c:v>
                </c:pt>
                <c:pt idx="9394">
                  <c:v>0.19909722222222223</c:v>
                </c:pt>
                <c:pt idx="9395">
                  <c:v>0.19934027777777777</c:v>
                </c:pt>
                <c:pt idx="9396">
                  <c:v>0.1995949074074074</c:v>
                </c:pt>
                <c:pt idx="9397">
                  <c:v>0.19983796296296297</c:v>
                </c:pt>
                <c:pt idx="9398">
                  <c:v>0.20008101851851853</c:v>
                </c:pt>
                <c:pt idx="9399">
                  <c:v>0.20032407407407407</c:v>
                </c:pt>
                <c:pt idx="9400">
                  <c:v>0.20056712962962964</c:v>
                </c:pt>
                <c:pt idx="9401">
                  <c:v>0.20082175925925927</c:v>
                </c:pt>
                <c:pt idx="9402">
                  <c:v>0.20106481481481484</c:v>
                </c:pt>
                <c:pt idx="9403">
                  <c:v>0.20130787037037037</c:v>
                </c:pt>
                <c:pt idx="9404">
                  <c:v>0.20155092592592594</c:v>
                </c:pt>
                <c:pt idx="9405">
                  <c:v>0.2017939814814815</c:v>
                </c:pt>
                <c:pt idx="9406">
                  <c:v>0.20203703703703701</c:v>
                </c:pt>
                <c:pt idx="9407">
                  <c:v>0.20229166666666668</c:v>
                </c:pt>
                <c:pt idx="9408">
                  <c:v>0.20253472222222224</c:v>
                </c:pt>
                <c:pt idx="9409">
                  <c:v>0.20277777777777781</c:v>
                </c:pt>
                <c:pt idx="9410">
                  <c:v>0.20302083333333334</c:v>
                </c:pt>
                <c:pt idx="9411">
                  <c:v>0.20326388888888891</c:v>
                </c:pt>
                <c:pt idx="9412">
                  <c:v>0.20351851851851852</c:v>
                </c:pt>
                <c:pt idx="9413">
                  <c:v>0.20376157407407405</c:v>
                </c:pt>
                <c:pt idx="9414">
                  <c:v>0.20400462962962962</c:v>
                </c:pt>
                <c:pt idx="9415">
                  <c:v>0.20424768518518518</c:v>
                </c:pt>
                <c:pt idx="9416">
                  <c:v>0.20449074074074072</c:v>
                </c:pt>
                <c:pt idx="9417">
                  <c:v>0.20474537037037036</c:v>
                </c:pt>
                <c:pt idx="9418">
                  <c:v>0.20498842592592592</c:v>
                </c:pt>
                <c:pt idx="9419">
                  <c:v>0.20523148148148149</c:v>
                </c:pt>
                <c:pt idx="9420">
                  <c:v>0.20547453703703702</c:v>
                </c:pt>
                <c:pt idx="9421">
                  <c:v>0.20571759259259259</c:v>
                </c:pt>
                <c:pt idx="9422">
                  <c:v>0.20596064814814816</c:v>
                </c:pt>
                <c:pt idx="9423">
                  <c:v>0.20621527777777779</c:v>
                </c:pt>
                <c:pt idx="9424">
                  <c:v>0.20645833333333333</c:v>
                </c:pt>
                <c:pt idx="9425">
                  <c:v>0.20670138888888889</c:v>
                </c:pt>
                <c:pt idx="9426">
                  <c:v>0.20694444444444446</c:v>
                </c:pt>
                <c:pt idx="9427">
                  <c:v>0.2071875</c:v>
                </c:pt>
                <c:pt idx="9428">
                  <c:v>0.20744212962962963</c:v>
                </c:pt>
                <c:pt idx="9429">
                  <c:v>0.20768518518518519</c:v>
                </c:pt>
                <c:pt idx="9430">
                  <c:v>0.20792824074074076</c:v>
                </c:pt>
                <c:pt idx="9431">
                  <c:v>0.2081712962962963</c:v>
                </c:pt>
                <c:pt idx="9432">
                  <c:v>0.20841435185185186</c:v>
                </c:pt>
                <c:pt idx="9433">
                  <c:v>0.2086689814814815</c:v>
                </c:pt>
                <c:pt idx="9434">
                  <c:v>0.20891203703703706</c:v>
                </c:pt>
                <c:pt idx="9435">
                  <c:v>0.2091550925925926</c:v>
                </c:pt>
                <c:pt idx="9436">
                  <c:v>0.20939814814814817</c:v>
                </c:pt>
                <c:pt idx="9437">
                  <c:v>0.20964120370370368</c:v>
                </c:pt>
                <c:pt idx="9438">
                  <c:v>0.20989583333333331</c:v>
                </c:pt>
                <c:pt idx="9439">
                  <c:v>0.21013888888888888</c:v>
                </c:pt>
                <c:pt idx="9440">
                  <c:v>0.21038194444444444</c:v>
                </c:pt>
                <c:pt idx="9441">
                  <c:v>0.21062499999999998</c:v>
                </c:pt>
                <c:pt idx="9442">
                  <c:v>0.21086805555555554</c:v>
                </c:pt>
                <c:pt idx="9443">
                  <c:v>0.21111111111111111</c:v>
                </c:pt>
                <c:pt idx="9444">
                  <c:v>0.21136574074074074</c:v>
                </c:pt>
                <c:pt idx="9445">
                  <c:v>0.21160879629629628</c:v>
                </c:pt>
                <c:pt idx="9446">
                  <c:v>0.21185185185185185</c:v>
                </c:pt>
                <c:pt idx="9447">
                  <c:v>0.21209490740740741</c:v>
                </c:pt>
                <c:pt idx="9448">
                  <c:v>0.21233796296296295</c:v>
                </c:pt>
                <c:pt idx="9449">
                  <c:v>0.21259259259259258</c:v>
                </c:pt>
                <c:pt idx="9450">
                  <c:v>0.21283564814814815</c:v>
                </c:pt>
                <c:pt idx="9451">
                  <c:v>0.21307870370370371</c:v>
                </c:pt>
                <c:pt idx="9452">
                  <c:v>0.21332175925925925</c:v>
                </c:pt>
                <c:pt idx="9453">
                  <c:v>0.21356481481481482</c:v>
                </c:pt>
                <c:pt idx="9454">
                  <c:v>0.21381944444444445</c:v>
                </c:pt>
                <c:pt idx="9455">
                  <c:v>0.21406250000000002</c:v>
                </c:pt>
                <c:pt idx="9456">
                  <c:v>0.21430555555555555</c:v>
                </c:pt>
                <c:pt idx="9457">
                  <c:v>0.21454861111111112</c:v>
                </c:pt>
                <c:pt idx="9458">
                  <c:v>0.21479166666666669</c:v>
                </c:pt>
                <c:pt idx="9459">
                  <c:v>0.21503472222222222</c:v>
                </c:pt>
                <c:pt idx="9460">
                  <c:v>0.21528935185185186</c:v>
                </c:pt>
                <c:pt idx="9461">
                  <c:v>0.21553240740740742</c:v>
                </c:pt>
                <c:pt idx="9462">
                  <c:v>0.21577546296296299</c:v>
                </c:pt>
                <c:pt idx="9463">
                  <c:v>0.21601851851851853</c:v>
                </c:pt>
                <c:pt idx="9464">
                  <c:v>0.21626157407407409</c:v>
                </c:pt>
                <c:pt idx="9465">
                  <c:v>0.2165162037037037</c:v>
                </c:pt>
                <c:pt idx="9466">
                  <c:v>0.21675925925925923</c:v>
                </c:pt>
                <c:pt idx="9467">
                  <c:v>0.2170023148148148</c:v>
                </c:pt>
                <c:pt idx="9468">
                  <c:v>0.21724537037037037</c:v>
                </c:pt>
                <c:pt idx="9469">
                  <c:v>0.2174884259259259</c:v>
                </c:pt>
                <c:pt idx="9470">
                  <c:v>0.21774305555555554</c:v>
                </c:pt>
                <c:pt idx="9471">
                  <c:v>0.2179861111111111</c:v>
                </c:pt>
                <c:pt idx="9472">
                  <c:v>0.21822916666666667</c:v>
                </c:pt>
                <c:pt idx="9473">
                  <c:v>0.21847222222222221</c:v>
                </c:pt>
                <c:pt idx="9474">
                  <c:v>0.21871527777777777</c:v>
                </c:pt>
                <c:pt idx="9475">
                  <c:v>0.2189699074074074</c:v>
                </c:pt>
                <c:pt idx="9476">
                  <c:v>0.21921296296296297</c:v>
                </c:pt>
                <c:pt idx="9477">
                  <c:v>0.21945601851851851</c:v>
                </c:pt>
                <c:pt idx="9478">
                  <c:v>0.21969907407407407</c:v>
                </c:pt>
                <c:pt idx="9479">
                  <c:v>0.21994212962962964</c:v>
                </c:pt>
                <c:pt idx="9480">
                  <c:v>0.22018518518518518</c:v>
                </c:pt>
                <c:pt idx="9481">
                  <c:v>0.22043981481481481</c:v>
                </c:pt>
                <c:pt idx="9482">
                  <c:v>0.22068287037037038</c:v>
                </c:pt>
                <c:pt idx="9483">
                  <c:v>0.22092592592592594</c:v>
                </c:pt>
                <c:pt idx="9484">
                  <c:v>0.22116898148148148</c:v>
                </c:pt>
                <c:pt idx="9485">
                  <c:v>0.22141203703703705</c:v>
                </c:pt>
                <c:pt idx="9486">
                  <c:v>0.22166666666666668</c:v>
                </c:pt>
                <c:pt idx="9487">
                  <c:v>0.22190972222222224</c:v>
                </c:pt>
                <c:pt idx="9488">
                  <c:v>0.22215277777777778</c:v>
                </c:pt>
                <c:pt idx="9489">
                  <c:v>0.22239583333333335</c:v>
                </c:pt>
                <c:pt idx="9490">
                  <c:v>0.22263888888888891</c:v>
                </c:pt>
                <c:pt idx="9491">
                  <c:v>0.22289351851851849</c:v>
                </c:pt>
                <c:pt idx="9492">
                  <c:v>0.22313657407407406</c:v>
                </c:pt>
                <c:pt idx="9493">
                  <c:v>0.22337962962962962</c:v>
                </c:pt>
                <c:pt idx="9494">
                  <c:v>0.22362268518518516</c:v>
                </c:pt>
                <c:pt idx="9495">
                  <c:v>0.22386574074074073</c:v>
                </c:pt>
                <c:pt idx="9496">
                  <c:v>0.22412037037037036</c:v>
                </c:pt>
                <c:pt idx="9497">
                  <c:v>0.22436342592592592</c:v>
                </c:pt>
                <c:pt idx="9498">
                  <c:v>0.22460648148148146</c:v>
                </c:pt>
                <c:pt idx="9499">
                  <c:v>0.22484953703703703</c:v>
                </c:pt>
                <c:pt idx="9500">
                  <c:v>0.22509259259259259</c:v>
                </c:pt>
                <c:pt idx="9501">
                  <c:v>0.22533564814814813</c:v>
                </c:pt>
                <c:pt idx="9502">
                  <c:v>0.22559027777777776</c:v>
                </c:pt>
                <c:pt idx="9503">
                  <c:v>0.22583333333333333</c:v>
                </c:pt>
                <c:pt idx="9504">
                  <c:v>0.2260763888888889</c:v>
                </c:pt>
                <c:pt idx="9505">
                  <c:v>0.22631944444444443</c:v>
                </c:pt>
                <c:pt idx="9506">
                  <c:v>0.2265625</c:v>
                </c:pt>
                <c:pt idx="9507">
                  <c:v>0.22681712962962963</c:v>
                </c:pt>
                <c:pt idx="9508">
                  <c:v>0.2270601851851852</c:v>
                </c:pt>
                <c:pt idx="9509">
                  <c:v>0.22730324074074074</c:v>
                </c:pt>
                <c:pt idx="9510">
                  <c:v>0.2275462962962963</c:v>
                </c:pt>
                <c:pt idx="9511">
                  <c:v>0.22778935185185187</c:v>
                </c:pt>
                <c:pt idx="9512">
                  <c:v>0.2280439814814815</c:v>
                </c:pt>
                <c:pt idx="9513">
                  <c:v>0.22828703703703704</c:v>
                </c:pt>
                <c:pt idx="9514">
                  <c:v>0.2285300925925926</c:v>
                </c:pt>
                <c:pt idx="9515">
                  <c:v>0.22877314814814817</c:v>
                </c:pt>
                <c:pt idx="9516">
                  <c:v>0.22901620370370371</c:v>
                </c:pt>
                <c:pt idx="9517">
                  <c:v>0.22925925925925927</c:v>
                </c:pt>
                <c:pt idx="9518">
                  <c:v>0.22951388888888888</c:v>
                </c:pt>
                <c:pt idx="9519">
                  <c:v>0.22975694444444442</c:v>
                </c:pt>
                <c:pt idx="9520">
                  <c:v>0.22999999999999998</c:v>
                </c:pt>
                <c:pt idx="9521">
                  <c:v>0.23024305555555555</c:v>
                </c:pt>
                <c:pt idx="9522">
                  <c:v>0.23048611111111109</c:v>
                </c:pt>
                <c:pt idx="9523">
                  <c:v>0.23074074074074072</c:v>
                </c:pt>
                <c:pt idx="9524">
                  <c:v>0.23098379629629628</c:v>
                </c:pt>
                <c:pt idx="9525">
                  <c:v>0.23122685185185185</c:v>
                </c:pt>
                <c:pt idx="9526">
                  <c:v>0.23146990740740739</c:v>
                </c:pt>
                <c:pt idx="9527">
                  <c:v>0.23171296296296295</c:v>
                </c:pt>
                <c:pt idx="9528">
                  <c:v>0.23196759259259259</c:v>
                </c:pt>
                <c:pt idx="9529">
                  <c:v>0.23221064814814815</c:v>
                </c:pt>
                <c:pt idx="9530">
                  <c:v>0.23245370370370369</c:v>
                </c:pt>
                <c:pt idx="9531">
                  <c:v>0.23269675925925926</c:v>
                </c:pt>
                <c:pt idx="9532">
                  <c:v>0.23293981481481482</c:v>
                </c:pt>
                <c:pt idx="9533">
                  <c:v>0.23319444444444445</c:v>
                </c:pt>
                <c:pt idx="9534">
                  <c:v>0.23343749999999999</c:v>
                </c:pt>
                <c:pt idx="9535">
                  <c:v>0.23368055555555556</c:v>
                </c:pt>
                <c:pt idx="9536">
                  <c:v>0.23392361111111112</c:v>
                </c:pt>
                <c:pt idx="9537">
                  <c:v>0.23416666666666666</c:v>
                </c:pt>
                <c:pt idx="9538">
                  <c:v>0.23440972222222223</c:v>
                </c:pt>
                <c:pt idx="9539">
                  <c:v>0.23466435185185186</c:v>
                </c:pt>
                <c:pt idx="9540">
                  <c:v>0.23490740740740743</c:v>
                </c:pt>
                <c:pt idx="9541">
                  <c:v>0.23515046296296296</c:v>
                </c:pt>
                <c:pt idx="9542">
                  <c:v>0.23539351851851853</c:v>
                </c:pt>
                <c:pt idx="9543">
                  <c:v>0.2356365740740741</c:v>
                </c:pt>
                <c:pt idx="9544">
                  <c:v>0.23589120370370367</c:v>
                </c:pt>
                <c:pt idx="9545">
                  <c:v>0.23613425925925924</c:v>
                </c:pt>
                <c:pt idx="9546">
                  <c:v>0.2363773148148148</c:v>
                </c:pt>
                <c:pt idx="9547">
                  <c:v>0.23662037037037034</c:v>
                </c:pt>
                <c:pt idx="9548">
                  <c:v>0.23686342592592591</c:v>
                </c:pt>
                <c:pt idx="9549">
                  <c:v>0.23711805555555557</c:v>
                </c:pt>
                <c:pt idx="9550">
                  <c:v>0.23736111111111111</c:v>
                </c:pt>
                <c:pt idx="9551">
                  <c:v>0.23760416666666664</c:v>
                </c:pt>
                <c:pt idx="9552">
                  <c:v>0.23784722222222221</c:v>
                </c:pt>
                <c:pt idx="9553">
                  <c:v>0.23809027777777778</c:v>
                </c:pt>
                <c:pt idx="9554">
                  <c:v>0.23834490740740741</c:v>
                </c:pt>
                <c:pt idx="9555">
                  <c:v>0.23858796296296295</c:v>
                </c:pt>
                <c:pt idx="9556">
                  <c:v>0.23883101851851851</c:v>
                </c:pt>
                <c:pt idx="9557">
                  <c:v>0.23907407407407408</c:v>
                </c:pt>
                <c:pt idx="9558">
                  <c:v>0.23931712962962962</c:v>
                </c:pt>
                <c:pt idx="9559">
                  <c:v>0.23956018518518518</c:v>
                </c:pt>
                <c:pt idx="9560">
                  <c:v>0.23981481481481481</c:v>
                </c:pt>
                <c:pt idx="9561">
                  <c:v>0.24005787037037038</c:v>
                </c:pt>
                <c:pt idx="9562">
                  <c:v>0.24030092592592592</c:v>
                </c:pt>
                <c:pt idx="9563">
                  <c:v>0.24054398148148148</c:v>
                </c:pt>
                <c:pt idx="9564">
                  <c:v>0.24078703703703705</c:v>
                </c:pt>
                <c:pt idx="9565">
                  <c:v>0.24104166666666668</c:v>
                </c:pt>
                <c:pt idx="9566">
                  <c:v>0.24128472222222222</c:v>
                </c:pt>
                <c:pt idx="9567">
                  <c:v>0.24152777777777779</c:v>
                </c:pt>
                <c:pt idx="9568">
                  <c:v>0.24177083333333335</c:v>
                </c:pt>
                <c:pt idx="9569">
                  <c:v>0.24201388888888889</c:v>
                </c:pt>
                <c:pt idx="9570">
                  <c:v>0.24226851851851852</c:v>
                </c:pt>
                <c:pt idx="9571">
                  <c:v>0.24251157407407409</c:v>
                </c:pt>
                <c:pt idx="9572">
                  <c:v>0.24275462962962965</c:v>
                </c:pt>
                <c:pt idx="9573">
                  <c:v>0.24299768518518516</c:v>
                </c:pt>
                <c:pt idx="9574">
                  <c:v>0.24324074074074073</c:v>
                </c:pt>
                <c:pt idx="9575">
                  <c:v>0.24348379629629627</c:v>
                </c:pt>
                <c:pt idx="9576">
                  <c:v>0.24373842592592596</c:v>
                </c:pt>
                <c:pt idx="9577">
                  <c:v>0.24398148148148149</c:v>
                </c:pt>
                <c:pt idx="9578">
                  <c:v>0.24422453703703703</c:v>
                </c:pt>
                <c:pt idx="9579">
                  <c:v>0.24446759259259257</c:v>
                </c:pt>
                <c:pt idx="9580">
                  <c:v>0.24471064814814814</c:v>
                </c:pt>
                <c:pt idx="9581">
                  <c:v>0.24496527777777777</c:v>
                </c:pt>
                <c:pt idx="9582">
                  <c:v>0.24520833333333333</c:v>
                </c:pt>
                <c:pt idx="9583">
                  <c:v>0.24545138888888887</c:v>
                </c:pt>
                <c:pt idx="9584">
                  <c:v>0.24569444444444444</c:v>
                </c:pt>
                <c:pt idx="9585">
                  <c:v>0.2459375</c:v>
                </c:pt>
                <c:pt idx="9586">
                  <c:v>0.24619212962962964</c:v>
                </c:pt>
                <c:pt idx="9587">
                  <c:v>0.24643518518518517</c:v>
                </c:pt>
                <c:pt idx="9588">
                  <c:v>0.24667824074074074</c:v>
                </c:pt>
                <c:pt idx="9589">
                  <c:v>0.24692129629629631</c:v>
                </c:pt>
                <c:pt idx="9590">
                  <c:v>0.24716435185185184</c:v>
                </c:pt>
                <c:pt idx="9591">
                  <c:v>0.24740740740740741</c:v>
                </c:pt>
                <c:pt idx="9592">
                  <c:v>0.24766203703703704</c:v>
                </c:pt>
                <c:pt idx="9593">
                  <c:v>0.24790509259259261</c:v>
                </c:pt>
                <c:pt idx="9594">
                  <c:v>0.24814814814814815</c:v>
                </c:pt>
                <c:pt idx="9595">
                  <c:v>0.24839120370370371</c:v>
                </c:pt>
                <c:pt idx="9596">
                  <c:v>0.24863425925925928</c:v>
                </c:pt>
                <c:pt idx="9597">
                  <c:v>0.24888888888888891</c:v>
                </c:pt>
                <c:pt idx="9598">
                  <c:v>0.24913194444444445</c:v>
                </c:pt>
                <c:pt idx="9599">
                  <c:v>0.24937500000000001</c:v>
                </c:pt>
                <c:pt idx="9600">
                  <c:v>0.24961805555555558</c:v>
                </c:pt>
                <c:pt idx="9601">
                  <c:v>0.24986111111111109</c:v>
                </c:pt>
                <c:pt idx="9602">
                  <c:v>0.25011574074074078</c:v>
                </c:pt>
                <c:pt idx="9603">
                  <c:v>0.25035879629629626</c:v>
                </c:pt>
                <c:pt idx="9604">
                  <c:v>0.25060185185185185</c:v>
                </c:pt>
                <c:pt idx="9605">
                  <c:v>0.25084490740740739</c:v>
                </c:pt>
                <c:pt idx="9606">
                  <c:v>0.25108796296296293</c:v>
                </c:pt>
                <c:pt idx="9607">
                  <c:v>0.25134259259259256</c:v>
                </c:pt>
                <c:pt idx="9608">
                  <c:v>0.25158564814814816</c:v>
                </c:pt>
                <c:pt idx="9609">
                  <c:v>0.25182870370370369</c:v>
                </c:pt>
                <c:pt idx="9610">
                  <c:v>0.25207175925925923</c:v>
                </c:pt>
                <c:pt idx="9611">
                  <c:v>0.25231481481481483</c:v>
                </c:pt>
                <c:pt idx="9612">
                  <c:v>0.25255787037037036</c:v>
                </c:pt>
                <c:pt idx="9613">
                  <c:v>0.2528125</c:v>
                </c:pt>
                <c:pt idx="9614">
                  <c:v>0.25305555555555553</c:v>
                </c:pt>
                <c:pt idx="9615">
                  <c:v>0.25329861111111113</c:v>
                </c:pt>
                <c:pt idx="9616">
                  <c:v>0.25354166666666667</c:v>
                </c:pt>
                <c:pt idx="9617">
                  <c:v>0.2537847222222222</c:v>
                </c:pt>
                <c:pt idx="9618">
                  <c:v>0.25403935185185184</c:v>
                </c:pt>
                <c:pt idx="9619">
                  <c:v>0.25428240740740743</c:v>
                </c:pt>
                <c:pt idx="9620">
                  <c:v>0.25452546296296297</c:v>
                </c:pt>
                <c:pt idx="9621">
                  <c:v>0.25476851851851851</c:v>
                </c:pt>
                <c:pt idx="9622">
                  <c:v>0.2550115740740741</c:v>
                </c:pt>
                <c:pt idx="9623">
                  <c:v>0.25526620370370373</c:v>
                </c:pt>
                <c:pt idx="9624">
                  <c:v>0.25550925925925927</c:v>
                </c:pt>
                <c:pt idx="9625">
                  <c:v>0.25575231481481481</c:v>
                </c:pt>
                <c:pt idx="9626">
                  <c:v>0.2559953703703704</c:v>
                </c:pt>
                <c:pt idx="9627">
                  <c:v>0.25623842592592594</c:v>
                </c:pt>
                <c:pt idx="9628">
                  <c:v>0.25649305555555557</c:v>
                </c:pt>
                <c:pt idx="9629">
                  <c:v>0.25673611111111111</c:v>
                </c:pt>
                <c:pt idx="9630">
                  <c:v>0.2569791666666667</c:v>
                </c:pt>
                <c:pt idx="9631">
                  <c:v>0.25722222222222224</c:v>
                </c:pt>
                <c:pt idx="9632">
                  <c:v>0.25746527777777778</c:v>
                </c:pt>
                <c:pt idx="9633">
                  <c:v>0.25770833333333332</c:v>
                </c:pt>
                <c:pt idx="9634">
                  <c:v>0.25796296296296295</c:v>
                </c:pt>
                <c:pt idx="9635">
                  <c:v>0.25820601851851849</c:v>
                </c:pt>
                <c:pt idx="9636">
                  <c:v>0.25844907407407408</c:v>
                </c:pt>
                <c:pt idx="9637">
                  <c:v>0.25869212962962962</c:v>
                </c:pt>
                <c:pt idx="9638">
                  <c:v>0.25893518518518516</c:v>
                </c:pt>
                <c:pt idx="9639">
                  <c:v>0.25918981481481479</c:v>
                </c:pt>
                <c:pt idx="9640">
                  <c:v>0.25943287037037038</c:v>
                </c:pt>
                <c:pt idx="9641">
                  <c:v>0.25967592592592592</c:v>
                </c:pt>
                <c:pt idx="9642">
                  <c:v>0.25991898148148146</c:v>
                </c:pt>
                <c:pt idx="9643">
                  <c:v>0.26016203703703705</c:v>
                </c:pt>
                <c:pt idx="9644">
                  <c:v>0.26041666666666669</c:v>
                </c:pt>
                <c:pt idx="9645">
                  <c:v>0.26065972222222222</c:v>
                </c:pt>
                <c:pt idx="9646">
                  <c:v>0.26090277777777776</c:v>
                </c:pt>
                <c:pt idx="9647">
                  <c:v>0.26114583333333335</c:v>
                </c:pt>
                <c:pt idx="9648">
                  <c:v>0.26138888888888889</c:v>
                </c:pt>
                <c:pt idx="9649">
                  <c:v>0.26163194444444443</c:v>
                </c:pt>
                <c:pt idx="9650">
                  <c:v>0.26188657407407406</c:v>
                </c:pt>
                <c:pt idx="9651">
                  <c:v>0.26212962962962966</c:v>
                </c:pt>
                <c:pt idx="9652">
                  <c:v>0.26237268518518519</c:v>
                </c:pt>
                <c:pt idx="9653">
                  <c:v>0.26261574074074073</c:v>
                </c:pt>
                <c:pt idx="9654">
                  <c:v>0.26285879629629633</c:v>
                </c:pt>
                <c:pt idx="9655">
                  <c:v>0.26311342592592596</c:v>
                </c:pt>
                <c:pt idx="9656">
                  <c:v>0.2633564814814815</c:v>
                </c:pt>
                <c:pt idx="9657">
                  <c:v>0.26359953703703703</c:v>
                </c:pt>
                <c:pt idx="9658">
                  <c:v>0.26384259259259263</c:v>
                </c:pt>
                <c:pt idx="9659">
                  <c:v>0.26408564814814817</c:v>
                </c:pt>
                <c:pt idx="9660">
                  <c:v>0.26434027777777774</c:v>
                </c:pt>
                <c:pt idx="9661">
                  <c:v>0.26458333333333334</c:v>
                </c:pt>
                <c:pt idx="9662">
                  <c:v>0.26482638888888888</c:v>
                </c:pt>
                <c:pt idx="9663">
                  <c:v>0.26506944444444441</c:v>
                </c:pt>
                <c:pt idx="9664">
                  <c:v>0.26531250000000001</c:v>
                </c:pt>
                <c:pt idx="9665">
                  <c:v>0.26556712962962964</c:v>
                </c:pt>
                <c:pt idx="9666">
                  <c:v>0.26581018518518518</c:v>
                </c:pt>
                <c:pt idx="9667">
                  <c:v>0.26605324074074072</c:v>
                </c:pt>
                <c:pt idx="9668">
                  <c:v>0.26629629629629631</c:v>
                </c:pt>
                <c:pt idx="9669">
                  <c:v>0.26653935185185185</c:v>
                </c:pt>
                <c:pt idx="9670">
                  <c:v>0.26678240740740738</c:v>
                </c:pt>
                <c:pt idx="9671">
                  <c:v>0.26703703703703702</c:v>
                </c:pt>
                <c:pt idx="9672">
                  <c:v>0.26728009259259261</c:v>
                </c:pt>
                <c:pt idx="9673">
                  <c:v>0.26752314814814815</c:v>
                </c:pt>
                <c:pt idx="9674">
                  <c:v>0.26776620370370369</c:v>
                </c:pt>
                <c:pt idx="9675">
                  <c:v>0.26800925925925928</c:v>
                </c:pt>
                <c:pt idx="9676">
                  <c:v>0.26826388888888891</c:v>
                </c:pt>
                <c:pt idx="9677">
                  <c:v>0.26850694444444445</c:v>
                </c:pt>
                <c:pt idx="9678">
                  <c:v>0.26874999999999999</c:v>
                </c:pt>
                <c:pt idx="9679">
                  <c:v>0.26899305555555558</c:v>
                </c:pt>
                <c:pt idx="9680">
                  <c:v>0.26923611111111112</c:v>
                </c:pt>
                <c:pt idx="9681">
                  <c:v>0.26949074074074075</c:v>
                </c:pt>
                <c:pt idx="9682">
                  <c:v>0.26973379629629629</c:v>
                </c:pt>
                <c:pt idx="9683">
                  <c:v>0.26997685185185188</c:v>
                </c:pt>
                <c:pt idx="9684">
                  <c:v>0.27021990740740742</c:v>
                </c:pt>
                <c:pt idx="9685">
                  <c:v>0.27046296296296296</c:v>
                </c:pt>
                <c:pt idx="9686">
                  <c:v>0.27071759259259259</c:v>
                </c:pt>
                <c:pt idx="9687">
                  <c:v>0.27096064814814813</c:v>
                </c:pt>
                <c:pt idx="9688">
                  <c:v>0.27120370370370367</c:v>
                </c:pt>
                <c:pt idx="9689">
                  <c:v>0.27144675925925926</c:v>
                </c:pt>
                <c:pt idx="9690">
                  <c:v>0.2716898148148148</c:v>
                </c:pt>
                <c:pt idx="9691">
                  <c:v>0.27193287037037034</c:v>
                </c:pt>
                <c:pt idx="9692">
                  <c:v>0.27218749999999997</c:v>
                </c:pt>
                <c:pt idx="9693">
                  <c:v>0.27243055555555556</c:v>
                </c:pt>
                <c:pt idx="9694">
                  <c:v>0.2726736111111111</c:v>
                </c:pt>
                <c:pt idx="9695">
                  <c:v>0.27291666666666664</c:v>
                </c:pt>
                <c:pt idx="9696">
                  <c:v>0.27315972222222223</c:v>
                </c:pt>
                <c:pt idx="9697">
                  <c:v>0.27341435185185187</c:v>
                </c:pt>
                <c:pt idx="9698">
                  <c:v>0.2736574074074074</c:v>
                </c:pt>
                <c:pt idx="9699">
                  <c:v>0.27390046296296294</c:v>
                </c:pt>
                <c:pt idx="9700">
                  <c:v>0.27414351851851854</c:v>
                </c:pt>
                <c:pt idx="9701">
                  <c:v>0.27438657407407407</c:v>
                </c:pt>
                <c:pt idx="9702">
                  <c:v>0.27462962962962961</c:v>
                </c:pt>
                <c:pt idx="9703">
                  <c:v>0.27488425925925924</c:v>
                </c:pt>
                <c:pt idx="9704">
                  <c:v>0.27512731481481484</c:v>
                </c:pt>
                <c:pt idx="9705">
                  <c:v>0.27537037037037038</c:v>
                </c:pt>
                <c:pt idx="9706">
                  <c:v>0.27561342592592591</c:v>
                </c:pt>
                <c:pt idx="9707">
                  <c:v>0.27586805555555555</c:v>
                </c:pt>
                <c:pt idx="9708">
                  <c:v>0.27611111111111114</c:v>
                </c:pt>
                <c:pt idx="9709">
                  <c:v>0.27635416666666668</c:v>
                </c:pt>
                <c:pt idx="9710">
                  <c:v>0.27659722222222222</c:v>
                </c:pt>
                <c:pt idx="9711">
                  <c:v>0.27684027777777781</c:v>
                </c:pt>
                <c:pt idx="9712">
                  <c:v>0.27708333333333335</c:v>
                </c:pt>
                <c:pt idx="9713">
                  <c:v>0.27733796296296293</c:v>
                </c:pt>
                <c:pt idx="9714">
                  <c:v>0.27758101851851852</c:v>
                </c:pt>
                <c:pt idx="9715">
                  <c:v>0.27782407407407406</c:v>
                </c:pt>
                <c:pt idx="9716">
                  <c:v>0.27806712962962959</c:v>
                </c:pt>
                <c:pt idx="9717">
                  <c:v>0.27831018518518519</c:v>
                </c:pt>
                <c:pt idx="9718">
                  <c:v>0.27856481481481482</c:v>
                </c:pt>
                <c:pt idx="9719">
                  <c:v>0.27880787037037036</c:v>
                </c:pt>
                <c:pt idx="9720">
                  <c:v>0.2790509259259259</c:v>
                </c:pt>
                <c:pt idx="9721">
                  <c:v>0.27929398148148149</c:v>
                </c:pt>
                <c:pt idx="9722">
                  <c:v>0.27953703703703703</c:v>
                </c:pt>
                <c:pt idx="9723">
                  <c:v>0.27978009259259257</c:v>
                </c:pt>
                <c:pt idx="9724">
                  <c:v>0.2800347222222222</c:v>
                </c:pt>
                <c:pt idx="9725">
                  <c:v>0.28027777777777779</c:v>
                </c:pt>
                <c:pt idx="9726">
                  <c:v>0.28052083333333333</c:v>
                </c:pt>
                <c:pt idx="9727">
                  <c:v>0.28076388888888887</c:v>
                </c:pt>
                <c:pt idx="9728">
                  <c:v>0.28100694444444446</c:v>
                </c:pt>
                <c:pt idx="9729">
                  <c:v>0.28126157407407409</c:v>
                </c:pt>
                <c:pt idx="9730">
                  <c:v>0.28150462962962963</c:v>
                </c:pt>
                <c:pt idx="9731">
                  <c:v>0.28174768518518517</c:v>
                </c:pt>
                <c:pt idx="9732">
                  <c:v>0.28199074074074076</c:v>
                </c:pt>
                <c:pt idx="9733">
                  <c:v>0.2822337962962963</c:v>
                </c:pt>
                <c:pt idx="9734">
                  <c:v>0.28248842592592593</c:v>
                </c:pt>
                <c:pt idx="9735">
                  <c:v>0.28273148148148147</c:v>
                </c:pt>
                <c:pt idx="9736">
                  <c:v>0.28297453703703707</c:v>
                </c:pt>
                <c:pt idx="9737">
                  <c:v>0.2832175925925926</c:v>
                </c:pt>
                <c:pt idx="9738">
                  <c:v>0.28346064814814814</c:v>
                </c:pt>
                <c:pt idx="9739">
                  <c:v>0.28370370370370374</c:v>
                </c:pt>
                <c:pt idx="9740">
                  <c:v>0.28395833333333331</c:v>
                </c:pt>
                <c:pt idx="9741">
                  <c:v>0.28420138888888885</c:v>
                </c:pt>
                <c:pt idx="9742">
                  <c:v>0.28444444444444444</c:v>
                </c:pt>
                <c:pt idx="9743">
                  <c:v>0.28468749999999998</c:v>
                </c:pt>
                <c:pt idx="9744">
                  <c:v>0.28493055555555552</c:v>
                </c:pt>
                <c:pt idx="9745">
                  <c:v>0.28518518518518515</c:v>
                </c:pt>
                <c:pt idx="9746">
                  <c:v>0.28542824074074075</c:v>
                </c:pt>
                <c:pt idx="9747">
                  <c:v>0.28567129629629628</c:v>
                </c:pt>
                <c:pt idx="9748">
                  <c:v>0.28591435185185182</c:v>
                </c:pt>
                <c:pt idx="9749">
                  <c:v>0.28615740740740742</c:v>
                </c:pt>
                <c:pt idx="9750">
                  <c:v>0.28641203703703705</c:v>
                </c:pt>
                <c:pt idx="9751">
                  <c:v>0.28665509259259259</c:v>
                </c:pt>
                <c:pt idx="9752">
                  <c:v>0.28689814814814812</c:v>
                </c:pt>
                <c:pt idx="9753">
                  <c:v>0.28714120370370372</c:v>
                </c:pt>
                <c:pt idx="9754">
                  <c:v>0.28738425925925926</c:v>
                </c:pt>
                <c:pt idx="9755">
                  <c:v>0.28762731481481479</c:v>
                </c:pt>
                <c:pt idx="9756">
                  <c:v>0.28788194444444443</c:v>
                </c:pt>
                <c:pt idx="9757">
                  <c:v>0.28812500000000002</c:v>
                </c:pt>
                <c:pt idx="9758">
                  <c:v>0.28836805555555556</c:v>
                </c:pt>
                <c:pt idx="9759">
                  <c:v>0.2886111111111111</c:v>
                </c:pt>
                <c:pt idx="9760">
                  <c:v>0.28885416666666669</c:v>
                </c:pt>
                <c:pt idx="9761">
                  <c:v>0.28910879629629632</c:v>
                </c:pt>
                <c:pt idx="9762">
                  <c:v>0.28935185185185186</c:v>
                </c:pt>
                <c:pt idx="9763">
                  <c:v>0.2895949074074074</c:v>
                </c:pt>
                <c:pt idx="9764">
                  <c:v>0.28983796296296299</c:v>
                </c:pt>
                <c:pt idx="9765">
                  <c:v>0.29008101851851853</c:v>
                </c:pt>
                <c:pt idx="9766">
                  <c:v>0.29033564814814816</c:v>
                </c:pt>
                <c:pt idx="9767">
                  <c:v>0.2905787037037037</c:v>
                </c:pt>
                <c:pt idx="9768">
                  <c:v>0.29082175925925924</c:v>
                </c:pt>
                <c:pt idx="9769">
                  <c:v>0.29106481481481478</c:v>
                </c:pt>
                <c:pt idx="9770">
                  <c:v>0.29130787037037037</c:v>
                </c:pt>
                <c:pt idx="9771">
                  <c:v>0.29155092592592591</c:v>
                </c:pt>
                <c:pt idx="9772">
                  <c:v>0.29180555555555554</c:v>
                </c:pt>
                <c:pt idx="9773">
                  <c:v>0.29204861111111108</c:v>
                </c:pt>
                <c:pt idx="9774">
                  <c:v>0.29229166666666667</c:v>
                </c:pt>
                <c:pt idx="9775">
                  <c:v>0.29253472222222221</c:v>
                </c:pt>
                <c:pt idx="9776">
                  <c:v>0.29277777777777775</c:v>
                </c:pt>
                <c:pt idx="9777">
                  <c:v>0.29303240740740738</c:v>
                </c:pt>
                <c:pt idx="9778">
                  <c:v>0.29327546296296297</c:v>
                </c:pt>
                <c:pt idx="9779">
                  <c:v>0.29351851851851851</c:v>
                </c:pt>
                <c:pt idx="9780">
                  <c:v>0.29376157407407405</c:v>
                </c:pt>
                <c:pt idx="9781">
                  <c:v>0.29400462962962964</c:v>
                </c:pt>
                <c:pt idx="9782">
                  <c:v>0.29425925925925928</c:v>
                </c:pt>
                <c:pt idx="9783">
                  <c:v>0.29450231481481481</c:v>
                </c:pt>
                <c:pt idx="9784">
                  <c:v>0.29474537037037035</c:v>
                </c:pt>
                <c:pt idx="9785">
                  <c:v>0.29498842592592595</c:v>
                </c:pt>
                <c:pt idx="9786">
                  <c:v>0.29523148148148148</c:v>
                </c:pt>
                <c:pt idx="9787">
                  <c:v>0.29548611111111112</c:v>
                </c:pt>
                <c:pt idx="9788">
                  <c:v>0.29572916666666665</c:v>
                </c:pt>
                <c:pt idx="9789">
                  <c:v>0.29597222222222225</c:v>
                </c:pt>
                <c:pt idx="9790">
                  <c:v>0.29621527777777779</c:v>
                </c:pt>
                <c:pt idx="9791">
                  <c:v>0.29645833333333332</c:v>
                </c:pt>
                <c:pt idx="9792">
                  <c:v>0.29670138888888892</c:v>
                </c:pt>
                <c:pt idx="9793">
                  <c:v>0.29695601851851855</c:v>
                </c:pt>
                <c:pt idx="9794">
                  <c:v>0.29719907407407409</c:v>
                </c:pt>
                <c:pt idx="9795">
                  <c:v>0.29744212962962963</c:v>
                </c:pt>
                <c:pt idx="9796">
                  <c:v>0.29768518518518522</c:v>
                </c:pt>
                <c:pt idx="9797">
                  <c:v>0.29792824074074076</c:v>
                </c:pt>
                <c:pt idx="9798">
                  <c:v>0.29818287037037033</c:v>
                </c:pt>
                <c:pt idx="9799">
                  <c:v>0.29842592592592593</c:v>
                </c:pt>
                <c:pt idx="9800">
                  <c:v>0.29866898148148147</c:v>
                </c:pt>
                <c:pt idx="9801">
                  <c:v>0.298912037037037</c:v>
                </c:pt>
                <c:pt idx="9802">
                  <c:v>0.2991550925925926</c:v>
                </c:pt>
                <c:pt idx="9803">
                  <c:v>0.29940972222222223</c:v>
                </c:pt>
                <c:pt idx="9804">
                  <c:v>0.29965277777777777</c:v>
                </c:pt>
                <c:pt idx="9805">
                  <c:v>0.29989583333333331</c:v>
                </c:pt>
                <c:pt idx="9806">
                  <c:v>0.3001388888888889</c:v>
                </c:pt>
                <c:pt idx="9807">
                  <c:v>0.30038194444444444</c:v>
                </c:pt>
                <c:pt idx="9808">
                  <c:v>0.30062499999999998</c:v>
                </c:pt>
                <c:pt idx="9809">
                  <c:v>0.30087962962962961</c:v>
                </c:pt>
                <c:pt idx="9810">
                  <c:v>0.3011226851851852</c:v>
                </c:pt>
                <c:pt idx="9811">
                  <c:v>0.30136574074074074</c:v>
                </c:pt>
                <c:pt idx="9812">
                  <c:v>0.30160879629629628</c:v>
                </c:pt>
                <c:pt idx="9813">
                  <c:v>0.30185185185185187</c:v>
                </c:pt>
                <c:pt idx="9814">
                  <c:v>0.3021064814814815</c:v>
                </c:pt>
                <c:pt idx="9815">
                  <c:v>0.30234953703703704</c:v>
                </c:pt>
                <c:pt idx="9816">
                  <c:v>0.30259259259259258</c:v>
                </c:pt>
                <c:pt idx="9817">
                  <c:v>0.30283564814814817</c:v>
                </c:pt>
                <c:pt idx="9818">
                  <c:v>0.30307870370370371</c:v>
                </c:pt>
                <c:pt idx="9819">
                  <c:v>0.30333333333333334</c:v>
                </c:pt>
                <c:pt idx="9820">
                  <c:v>0.30357638888888888</c:v>
                </c:pt>
                <c:pt idx="9821">
                  <c:v>0.30381944444444448</c:v>
                </c:pt>
                <c:pt idx="9822">
                  <c:v>0.30406250000000001</c:v>
                </c:pt>
                <c:pt idx="9823">
                  <c:v>0.30430555555555555</c:v>
                </c:pt>
                <c:pt idx="9824">
                  <c:v>0.30454861111111114</c:v>
                </c:pt>
                <c:pt idx="9825">
                  <c:v>0.30480324074074078</c:v>
                </c:pt>
                <c:pt idx="9826">
                  <c:v>0.30504629629629626</c:v>
                </c:pt>
                <c:pt idx="9827">
                  <c:v>0.30528935185185185</c:v>
                </c:pt>
                <c:pt idx="9828">
                  <c:v>0.30553240740740739</c:v>
                </c:pt>
                <c:pt idx="9829">
                  <c:v>0.30577546296296293</c:v>
                </c:pt>
                <c:pt idx="9830">
                  <c:v>0.30603009259259256</c:v>
                </c:pt>
                <c:pt idx="9831">
                  <c:v>0.30627314814814816</c:v>
                </c:pt>
                <c:pt idx="9832">
                  <c:v>0.30651620370370369</c:v>
                </c:pt>
                <c:pt idx="9833">
                  <c:v>0.30675925925925923</c:v>
                </c:pt>
                <c:pt idx="9834">
                  <c:v>0.30700231481481483</c:v>
                </c:pt>
                <c:pt idx="9835">
                  <c:v>0.30725694444444446</c:v>
                </c:pt>
                <c:pt idx="9836">
                  <c:v>0.3075</c:v>
                </c:pt>
                <c:pt idx="9837">
                  <c:v>0.30774305555555553</c:v>
                </c:pt>
                <c:pt idx="9838">
                  <c:v>0.30798611111111113</c:v>
                </c:pt>
                <c:pt idx="9839">
                  <c:v>0.30822916666666667</c:v>
                </c:pt>
                <c:pt idx="9840">
                  <c:v>0.3084837962962963</c:v>
                </c:pt>
                <c:pt idx="9841">
                  <c:v>0.30872685185185184</c:v>
                </c:pt>
                <c:pt idx="9842">
                  <c:v>0.30896990740740743</c:v>
                </c:pt>
                <c:pt idx="9843">
                  <c:v>0.30921296296296297</c:v>
                </c:pt>
                <c:pt idx="9844">
                  <c:v>0.30945601851851851</c:v>
                </c:pt>
                <c:pt idx="9845">
                  <c:v>0.3096990740740741</c:v>
                </c:pt>
                <c:pt idx="9846">
                  <c:v>0.30995370370370373</c:v>
                </c:pt>
                <c:pt idx="9847">
                  <c:v>0.31019675925925927</c:v>
                </c:pt>
                <c:pt idx="9848">
                  <c:v>0.31043981481481481</c:v>
                </c:pt>
                <c:pt idx="9849">
                  <c:v>0.3106828703703704</c:v>
                </c:pt>
                <c:pt idx="9850">
                  <c:v>0.31092592592592594</c:v>
                </c:pt>
                <c:pt idx="9851">
                  <c:v>0.31118055555555557</c:v>
                </c:pt>
                <c:pt idx="9852">
                  <c:v>0.31142361111111111</c:v>
                </c:pt>
                <c:pt idx="9853">
                  <c:v>0.3116666666666667</c:v>
                </c:pt>
                <c:pt idx="9854">
                  <c:v>0.31190972222222219</c:v>
                </c:pt>
                <c:pt idx="9855">
                  <c:v>0.31215277777777778</c:v>
                </c:pt>
                <c:pt idx="9856">
                  <c:v>0.31240740740740741</c:v>
                </c:pt>
                <c:pt idx="9857">
                  <c:v>0.31265046296296295</c:v>
                </c:pt>
                <c:pt idx="9858">
                  <c:v>0.31289351851851849</c:v>
                </c:pt>
                <c:pt idx="9859">
                  <c:v>0.31313657407407408</c:v>
                </c:pt>
                <c:pt idx="9860">
                  <c:v>0.31337962962962962</c:v>
                </c:pt>
                <c:pt idx="9861">
                  <c:v>0.31362268518518516</c:v>
                </c:pt>
                <c:pt idx="9862">
                  <c:v>0.31387731481481479</c:v>
                </c:pt>
                <c:pt idx="9863">
                  <c:v>0.31412037037037038</c:v>
                </c:pt>
                <c:pt idx="9864">
                  <c:v>0.31436342592592592</c:v>
                </c:pt>
                <c:pt idx="9865">
                  <c:v>0.31460648148148146</c:v>
                </c:pt>
                <c:pt idx="9866">
                  <c:v>0.31484953703703705</c:v>
                </c:pt>
                <c:pt idx="9867">
                  <c:v>0.31510416666666669</c:v>
                </c:pt>
                <c:pt idx="9868">
                  <c:v>0.31534722222222222</c:v>
                </c:pt>
                <c:pt idx="9869">
                  <c:v>0.31559027777777776</c:v>
                </c:pt>
                <c:pt idx="9870">
                  <c:v>0.31583333333333335</c:v>
                </c:pt>
                <c:pt idx="9871">
                  <c:v>0.31607638888888889</c:v>
                </c:pt>
                <c:pt idx="9872">
                  <c:v>0.31633101851851853</c:v>
                </c:pt>
                <c:pt idx="9873">
                  <c:v>0.31657407407407406</c:v>
                </c:pt>
                <c:pt idx="9874">
                  <c:v>0.31681712962962966</c:v>
                </c:pt>
                <c:pt idx="9875">
                  <c:v>0.31706018518518519</c:v>
                </c:pt>
                <c:pt idx="9876">
                  <c:v>0.31730324074074073</c:v>
                </c:pt>
                <c:pt idx="9877">
                  <c:v>0.31754629629629633</c:v>
                </c:pt>
                <c:pt idx="9878">
                  <c:v>0.31780092592592596</c:v>
                </c:pt>
                <c:pt idx="9879">
                  <c:v>0.3180439814814815</c:v>
                </c:pt>
                <c:pt idx="9880">
                  <c:v>0.31828703703703703</c:v>
                </c:pt>
                <c:pt idx="9881">
                  <c:v>0.31853009259259263</c:v>
                </c:pt>
                <c:pt idx="9882">
                  <c:v>0.31877314814814817</c:v>
                </c:pt>
                <c:pt idx="9883">
                  <c:v>0.31902777777777774</c:v>
                </c:pt>
                <c:pt idx="9884">
                  <c:v>0.31927083333333334</c:v>
                </c:pt>
                <c:pt idx="9885">
                  <c:v>0.31951388888888888</c:v>
                </c:pt>
                <c:pt idx="9886">
                  <c:v>0.31975694444444441</c:v>
                </c:pt>
                <c:pt idx="9887">
                  <c:v>0.32</c:v>
                </c:pt>
                <c:pt idx="9888">
                  <c:v>0.32025462962962964</c:v>
                </c:pt>
                <c:pt idx="9889">
                  <c:v>0.32049768518518518</c:v>
                </c:pt>
                <c:pt idx="9890">
                  <c:v>0.32074074074074072</c:v>
                </c:pt>
                <c:pt idx="9891">
                  <c:v>0.32098379629629631</c:v>
                </c:pt>
                <c:pt idx="9892">
                  <c:v>0.32122685185185185</c:v>
                </c:pt>
                <c:pt idx="9893">
                  <c:v>0.32146990740740738</c:v>
                </c:pt>
                <c:pt idx="9894">
                  <c:v>0.32172453703703702</c:v>
                </c:pt>
                <c:pt idx="9895">
                  <c:v>0.32196759259259261</c:v>
                </c:pt>
                <c:pt idx="9896">
                  <c:v>0.32221064814814815</c:v>
                </c:pt>
                <c:pt idx="9897">
                  <c:v>0.32245370370370369</c:v>
                </c:pt>
                <c:pt idx="9898">
                  <c:v>0.32269675925925928</c:v>
                </c:pt>
                <c:pt idx="9899">
                  <c:v>0.32295138888888891</c:v>
                </c:pt>
                <c:pt idx="9900">
                  <c:v>0.32319444444444445</c:v>
                </c:pt>
                <c:pt idx="9901">
                  <c:v>0.32343749999999999</c:v>
                </c:pt>
                <c:pt idx="9902">
                  <c:v>0.32368055555555558</c:v>
                </c:pt>
                <c:pt idx="9903">
                  <c:v>0.32392361111111112</c:v>
                </c:pt>
                <c:pt idx="9904">
                  <c:v>0.32417824074074075</c:v>
                </c:pt>
                <c:pt idx="9905">
                  <c:v>0.32442129629629629</c:v>
                </c:pt>
                <c:pt idx="9906">
                  <c:v>0.32466435185185188</c:v>
                </c:pt>
                <c:pt idx="9907">
                  <c:v>0.32490740740740742</c:v>
                </c:pt>
                <c:pt idx="9908">
                  <c:v>0.32515046296296296</c:v>
                </c:pt>
                <c:pt idx="9909">
                  <c:v>0.32539351851851855</c:v>
                </c:pt>
                <c:pt idx="9910">
                  <c:v>0.32564814814814813</c:v>
                </c:pt>
                <c:pt idx="9911">
                  <c:v>0.32589120370370367</c:v>
                </c:pt>
                <c:pt idx="9912">
                  <c:v>0.32613425925925926</c:v>
                </c:pt>
                <c:pt idx="9913">
                  <c:v>0.3263773148148148</c:v>
                </c:pt>
                <c:pt idx="9914">
                  <c:v>0.32662037037037034</c:v>
                </c:pt>
                <c:pt idx="9915">
                  <c:v>0.32687499999999997</c:v>
                </c:pt>
                <c:pt idx="9916">
                  <c:v>0.32711805555555556</c:v>
                </c:pt>
                <c:pt idx="9917">
                  <c:v>0.3273611111111111</c:v>
                </c:pt>
                <c:pt idx="9918">
                  <c:v>0.32760416666666664</c:v>
                </c:pt>
                <c:pt idx="9919">
                  <c:v>0.32784722222222223</c:v>
                </c:pt>
                <c:pt idx="9920">
                  <c:v>0.32810185185185187</c:v>
                </c:pt>
                <c:pt idx="9921">
                  <c:v>0.3283449074074074</c:v>
                </c:pt>
                <c:pt idx="9922">
                  <c:v>0.32858796296296294</c:v>
                </c:pt>
                <c:pt idx="9923">
                  <c:v>0.32883101851851854</c:v>
                </c:pt>
                <c:pt idx="9924">
                  <c:v>0.32907407407407407</c:v>
                </c:pt>
                <c:pt idx="9925">
                  <c:v>0.32932870370370371</c:v>
                </c:pt>
                <c:pt idx="9926">
                  <c:v>0.32957175925925924</c:v>
                </c:pt>
                <c:pt idx="9927">
                  <c:v>0.32981481481481484</c:v>
                </c:pt>
                <c:pt idx="9928">
                  <c:v>0.33005787037037038</c:v>
                </c:pt>
                <c:pt idx="9929">
                  <c:v>0.33030092592592591</c:v>
                </c:pt>
                <c:pt idx="9930">
                  <c:v>0.33054398148148151</c:v>
                </c:pt>
                <c:pt idx="9931">
                  <c:v>0.33079861111111114</c:v>
                </c:pt>
                <c:pt idx="9932">
                  <c:v>0.33104166666666668</c:v>
                </c:pt>
                <c:pt idx="9933">
                  <c:v>0.33128472222222222</c:v>
                </c:pt>
                <c:pt idx="9934">
                  <c:v>0.33152777777777781</c:v>
                </c:pt>
                <c:pt idx="9935">
                  <c:v>0.33177083333333335</c:v>
                </c:pt>
                <c:pt idx="9936">
                  <c:v>0.33202546296296293</c:v>
                </c:pt>
                <c:pt idx="9937">
                  <c:v>0.33226851851851852</c:v>
                </c:pt>
                <c:pt idx="9938">
                  <c:v>0.33251157407407406</c:v>
                </c:pt>
                <c:pt idx="9939">
                  <c:v>0.33275462962962959</c:v>
                </c:pt>
                <c:pt idx="9940">
                  <c:v>0.33299768518518519</c:v>
                </c:pt>
                <c:pt idx="9941">
                  <c:v>0.33325231481481482</c:v>
                </c:pt>
                <c:pt idx="9942">
                  <c:v>0.33349537037037041</c:v>
                </c:pt>
                <c:pt idx="9943">
                  <c:v>0.33373842592592595</c:v>
                </c:pt>
                <c:pt idx="9944">
                  <c:v>0.33398148148148149</c:v>
                </c:pt>
                <c:pt idx="9945">
                  <c:v>0.33422453703703708</c:v>
                </c:pt>
                <c:pt idx="9946">
                  <c:v>0.33447916666666666</c:v>
                </c:pt>
                <c:pt idx="9947">
                  <c:v>0.3347222222222222</c:v>
                </c:pt>
                <c:pt idx="9948">
                  <c:v>0.33496527777777779</c:v>
                </c:pt>
                <c:pt idx="9949">
                  <c:v>0.33520833333333333</c:v>
                </c:pt>
                <c:pt idx="9950">
                  <c:v>0.33545138888888887</c:v>
                </c:pt>
                <c:pt idx="9951">
                  <c:v>0.33569444444444446</c:v>
                </c:pt>
                <c:pt idx="9952">
                  <c:v>0.33594907407407404</c:v>
                </c:pt>
                <c:pt idx="9953">
                  <c:v>0.33619212962962958</c:v>
                </c:pt>
                <c:pt idx="9954">
                  <c:v>0.33643518518518517</c:v>
                </c:pt>
                <c:pt idx="9955">
                  <c:v>0.33667824074074071</c:v>
                </c:pt>
                <c:pt idx="9956">
                  <c:v>0.33692129629629625</c:v>
                </c:pt>
                <c:pt idx="9957">
                  <c:v>0.33717592592592593</c:v>
                </c:pt>
                <c:pt idx="9958">
                  <c:v>0.33741898148148147</c:v>
                </c:pt>
                <c:pt idx="9959">
                  <c:v>0.33766203703703707</c:v>
                </c:pt>
                <c:pt idx="9960">
                  <c:v>0.3379050925925926</c:v>
                </c:pt>
                <c:pt idx="9961">
                  <c:v>0.33814814814814814</c:v>
                </c:pt>
                <c:pt idx="9962">
                  <c:v>0.33839120370370374</c:v>
                </c:pt>
                <c:pt idx="9963">
                  <c:v>0.33864583333333331</c:v>
                </c:pt>
                <c:pt idx="9964">
                  <c:v>0.33888888888888885</c:v>
                </c:pt>
                <c:pt idx="9965">
                  <c:v>0.33913194444444444</c:v>
                </c:pt>
                <c:pt idx="9966">
                  <c:v>0.33937499999999998</c:v>
                </c:pt>
                <c:pt idx="9967">
                  <c:v>0.33961805555555552</c:v>
                </c:pt>
                <c:pt idx="9968">
                  <c:v>0.33987268518518521</c:v>
                </c:pt>
                <c:pt idx="9969">
                  <c:v>0.34011574074074075</c:v>
                </c:pt>
                <c:pt idx="9970">
                  <c:v>0.34035879629629634</c:v>
                </c:pt>
                <c:pt idx="9971">
                  <c:v>0.34060185185185188</c:v>
                </c:pt>
                <c:pt idx="9972">
                  <c:v>0.34084490740740742</c:v>
                </c:pt>
                <c:pt idx="9973">
                  <c:v>0.34109953703703705</c:v>
                </c:pt>
                <c:pt idx="9974">
                  <c:v>0.34134259259259259</c:v>
                </c:pt>
                <c:pt idx="9975">
                  <c:v>0.34158564814814812</c:v>
                </c:pt>
                <c:pt idx="9976">
                  <c:v>0.34182870370370372</c:v>
                </c:pt>
                <c:pt idx="9977">
                  <c:v>0.34207175925925926</c:v>
                </c:pt>
                <c:pt idx="9978">
                  <c:v>0.34231481481481479</c:v>
                </c:pt>
                <c:pt idx="9979">
                  <c:v>0.34256944444444448</c:v>
                </c:pt>
                <c:pt idx="9980">
                  <c:v>0.34281249999999996</c:v>
                </c:pt>
                <c:pt idx="9981">
                  <c:v>0.3430555555555555</c:v>
                </c:pt>
                <c:pt idx="9982">
                  <c:v>0.3432986111111111</c:v>
                </c:pt>
                <c:pt idx="9983">
                  <c:v>0.34354166666666663</c:v>
                </c:pt>
                <c:pt idx="9984">
                  <c:v>0.34379629629629632</c:v>
                </c:pt>
                <c:pt idx="9985">
                  <c:v>0.34403935185185186</c:v>
                </c:pt>
                <c:pt idx="9986">
                  <c:v>0.3442824074074074</c:v>
                </c:pt>
                <c:pt idx="9987">
                  <c:v>0.34452546296296299</c:v>
                </c:pt>
                <c:pt idx="9988">
                  <c:v>0.34476851851851853</c:v>
                </c:pt>
                <c:pt idx="9989">
                  <c:v>0.34502314814814811</c:v>
                </c:pt>
                <c:pt idx="9990">
                  <c:v>0.3452662037037037</c:v>
                </c:pt>
                <c:pt idx="9991">
                  <c:v>0.34550925925925924</c:v>
                </c:pt>
                <c:pt idx="9992">
                  <c:v>0.34575231481481478</c:v>
                </c:pt>
                <c:pt idx="9993">
                  <c:v>0.34599537037037037</c:v>
                </c:pt>
                <c:pt idx="9994">
                  <c:v>0.34625</c:v>
                </c:pt>
                <c:pt idx="9995">
                  <c:v>0.3464930555555556</c:v>
                </c:pt>
                <c:pt idx="9996">
                  <c:v>0.34673611111111113</c:v>
                </c:pt>
                <c:pt idx="9997">
                  <c:v>0.34697916666666667</c:v>
                </c:pt>
                <c:pt idx="9998">
                  <c:v>0.34722222222222227</c:v>
                </c:pt>
                <c:pt idx="9999">
                  <c:v>0.3474652777777778</c:v>
                </c:pt>
                <c:pt idx="10000">
                  <c:v>0.34771990740740738</c:v>
                </c:pt>
                <c:pt idx="10001">
                  <c:v>0.34796296296296297</c:v>
                </c:pt>
                <c:pt idx="10002">
                  <c:v>0.34820601851851851</c:v>
                </c:pt>
                <c:pt idx="10003">
                  <c:v>0.34844907407407405</c:v>
                </c:pt>
                <c:pt idx="10004">
                  <c:v>0.34869212962962964</c:v>
                </c:pt>
                <c:pt idx="10005">
                  <c:v>0.34894675925925928</c:v>
                </c:pt>
                <c:pt idx="10006">
                  <c:v>0.34918981481481487</c:v>
                </c:pt>
                <c:pt idx="10007">
                  <c:v>0.34943287037037035</c:v>
                </c:pt>
                <c:pt idx="10008">
                  <c:v>0.34967592592592595</c:v>
                </c:pt>
                <c:pt idx="10009">
                  <c:v>0.34991898148148143</c:v>
                </c:pt>
                <c:pt idx="10010">
                  <c:v>0.35017361111111112</c:v>
                </c:pt>
                <c:pt idx="10011">
                  <c:v>0.35041666666666665</c:v>
                </c:pt>
                <c:pt idx="10012">
                  <c:v>0.35065972222222225</c:v>
                </c:pt>
                <c:pt idx="10013">
                  <c:v>0.35090277777777779</c:v>
                </c:pt>
                <c:pt idx="10014">
                  <c:v>0.35114583333333332</c:v>
                </c:pt>
                <c:pt idx="10015">
                  <c:v>0.35138888888888892</c:v>
                </c:pt>
                <c:pt idx="10016">
                  <c:v>0.35164351851851849</c:v>
                </c:pt>
                <c:pt idx="10017">
                  <c:v>0.35188657407407403</c:v>
                </c:pt>
                <c:pt idx="10018">
                  <c:v>0.35212962962962963</c:v>
                </c:pt>
                <c:pt idx="10019">
                  <c:v>0.35237268518518516</c:v>
                </c:pt>
                <c:pt idx="10020">
                  <c:v>0.3526157407407407</c:v>
                </c:pt>
                <c:pt idx="10021">
                  <c:v>0.35287037037037039</c:v>
                </c:pt>
                <c:pt idx="10022">
                  <c:v>0.35311342592592593</c:v>
                </c:pt>
                <c:pt idx="10023">
                  <c:v>0.35335648148148152</c:v>
                </c:pt>
                <c:pt idx="10024">
                  <c:v>0.35359953703703706</c:v>
                </c:pt>
                <c:pt idx="10025">
                  <c:v>0.3538425925925926</c:v>
                </c:pt>
                <c:pt idx="10026">
                  <c:v>0.35409722222222223</c:v>
                </c:pt>
                <c:pt idx="10027">
                  <c:v>0.35434027777777777</c:v>
                </c:pt>
                <c:pt idx="10028">
                  <c:v>0.35458333333333331</c:v>
                </c:pt>
                <c:pt idx="10029">
                  <c:v>0.3548263888888889</c:v>
                </c:pt>
                <c:pt idx="10030">
                  <c:v>0.35506944444444444</c:v>
                </c:pt>
                <c:pt idx="10031">
                  <c:v>0.35532407407407413</c:v>
                </c:pt>
                <c:pt idx="10032">
                  <c:v>0.35556712962962966</c:v>
                </c:pt>
                <c:pt idx="10033">
                  <c:v>0.3558101851851852</c:v>
                </c:pt>
                <c:pt idx="10034">
                  <c:v>0.3560532407407408</c:v>
                </c:pt>
                <c:pt idx="10035">
                  <c:v>0.35629629629629633</c:v>
                </c:pt>
                <c:pt idx="10036">
                  <c:v>0.35653935185185182</c:v>
                </c:pt>
                <c:pt idx="10037">
                  <c:v>0.3567939814814815</c:v>
                </c:pt>
                <c:pt idx="10038">
                  <c:v>0.35703703703703704</c:v>
                </c:pt>
                <c:pt idx="10039">
                  <c:v>0.35728009259259258</c:v>
                </c:pt>
                <c:pt idx="10040">
                  <c:v>0.35752314814814817</c:v>
                </c:pt>
                <c:pt idx="10041">
                  <c:v>0.35776620370370371</c:v>
                </c:pt>
                <c:pt idx="10042">
                  <c:v>0.35802083333333329</c:v>
                </c:pt>
                <c:pt idx="10043">
                  <c:v>0.35826388888888888</c:v>
                </c:pt>
                <c:pt idx="10044">
                  <c:v>0.35850694444444442</c:v>
                </c:pt>
                <c:pt idx="10045">
                  <c:v>0.35874999999999996</c:v>
                </c:pt>
                <c:pt idx="10046">
                  <c:v>0.35899305555555555</c:v>
                </c:pt>
                <c:pt idx="10047">
                  <c:v>0.35923611111111109</c:v>
                </c:pt>
                <c:pt idx="10048">
                  <c:v>0.35949074074074078</c:v>
                </c:pt>
                <c:pt idx="10049">
                  <c:v>0.35973379629629632</c:v>
                </c:pt>
                <c:pt idx="10050">
                  <c:v>0.35997685185185185</c:v>
                </c:pt>
                <c:pt idx="10051">
                  <c:v>0.36021990740740745</c:v>
                </c:pt>
                <c:pt idx="10052">
                  <c:v>0.36046296296296299</c:v>
                </c:pt>
                <c:pt idx="10053">
                  <c:v>0.36071759259259256</c:v>
                </c:pt>
                <c:pt idx="10054">
                  <c:v>0.36096064814814816</c:v>
                </c:pt>
                <c:pt idx="10055">
                  <c:v>0.36120370370370369</c:v>
                </c:pt>
                <c:pt idx="10056">
                  <c:v>0.36144675925925923</c:v>
                </c:pt>
                <c:pt idx="10057">
                  <c:v>0.36168981481481483</c:v>
                </c:pt>
                <c:pt idx="10058">
                  <c:v>0.36194444444444446</c:v>
                </c:pt>
                <c:pt idx="10059">
                  <c:v>0.36218750000000005</c:v>
                </c:pt>
                <c:pt idx="10060">
                  <c:v>0.36243055555555559</c:v>
                </c:pt>
                <c:pt idx="10061">
                  <c:v>0.36267361111111113</c:v>
                </c:pt>
                <c:pt idx="10062">
                  <c:v>0.36291666666666672</c:v>
                </c:pt>
                <c:pt idx="10063">
                  <c:v>0.3631712962962963</c:v>
                </c:pt>
                <c:pt idx="10064">
                  <c:v>0.36341435185185184</c:v>
                </c:pt>
                <c:pt idx="10065">
                  <c:v>0.36365740740740743</c:v>
                </c:pt>
                <c:pt idx="10066">
                  <c:v>0.36390046296296297</c:v>
                </c:pt>
                <c:pt idx="10067">
                  <c:v>0.36414351851851851</c:v>
                </c:pt>
                <c:pt idx="10068">
                  <c:v>0.3643865740740741</c:v>
                </c:pt>
                <c:pt idx="10069">
                  <c:v>0.36464120370370368</c:v>
                </c:pt>
                <c:pt idx="10070">
                  <c:v>0.36488425925925921</c:v>
                </c:pt>
                <c:pt idx="10071">
                  <c:v>0.36512731481481481</c:v>
                </c:pt>
                <c:pt idx="10072">
                  <c:v>0.36537037037037035</c:v>
                </c:pt>
                <c:pt idx="10073">
                  <c:v>0.36561342592592588</c:v>
                </c:pt>
                <c:pt idx="10074">
                  <c:v>0.36586805555555557</c:v>
                </c:pt>
                <c:pt idx="10075">
                  <c:v>0.36611111111111111</c:v>
                </c:pt>
                <c:pt idx="10076">
                  <c:v>0.3663541666666667</c:v>
                </c:pt>
                <c:pt idx="10077">
                  <c:v>0.36659722222222224</c:v>
                </c:pt>
                <c:pt idx="10078">
                  <c:v>0.36684027777777778</c:v>
                </c:pt>
                <c:pt idx="10079">
                  <c:v>0.36709490740740741</c:v>
                </c:pt>
                <c:pt idx="10080">
                  <c:v>0.36733796296296295</c:v>
                </c:pt>
                <c:pt idx="10081">
                  <c:v>0.36758101851851849</c:v>
                </c:pt>
                <c:pt idx="10082">
                  <c:v>0.36782407407407408</c:v>
                </c:pt>
                <c:pt idx="10083">
                  <c:v>0.36806712962962962</c:v>
                </c:pt>
                <c:pt idx="10084">
                  <c:v>0.36831018518518516</c:v>
                </c:pt>
                <c:pt idx="10085">
                  <c:v>0.36856481481481485</c:v>
                </c:pt>
                <c:pt idx="10086">
                  <c:v>0.36880787037037038</c:v>
                </c:pt>
                <c:pt idx="10087">
                  <c:v>0.36905092592592598</c:v>
                </c:pt>
                <c:pt idx="10088">
                  <c:v>0.36929398148148151</c:v>
                </c:pt>
                <c:pt idx="10089">
                  <c:v>0.36953703703703705</c:v>
                </c:pt>
                <c:pt idx="10090">
                  <c:v>0.36979166666666669</c:v>
                </c:pt>
                <c:pt idx="10091">
                  <c:v>0.37003472222222222</c:v>
                </c:pt>
                <c:pt idx="10092">
                  <c:v>0.37027777777777776</c:v>
                </c:pt>
                <c:pt idx="10093">
                  <c:v>0.37052083333333335</c:v>
                </c:pt>
                <c:pt idx="10094">
                  <c:v>0.37076388888888889</c:v>
                </c:pt>
                <c:pt idx="10095">
                  <c:v>0.37101851851851847</c:v>
                </c:pt>
                <c:pt idx="10096">
                  <c:v>0.37126157407407406</c:v>
                </c:pt>
                <c:pt idx="10097">
                  <c:v>0.3715046296296296</c:v>
                </c:pt>
                <c:pt idx="10098">
                  <c:v>0.37174768518518514</c:v>
                </c:pt>
                <c:pt idx="10099">
                  <c:v>0.37199074074074073</c:v>
                </c:pt>
                <c:pt idx="10100">
                  <c:v>0.37223379629629627</c:v>
                </c:pt>
                <c:pt idx="10101">
                  <c:v>0.37248842592592596</c:v>
                </c:pt>
                <c:pt idx="10102">
                  <c:v>0.3727314814814815</c:v>
                </c:pt>
                <c:pt idx="10103">
                  <c:v>0.37297453703703703</c:v>
                </c:pt>
                <c:pt idx="10104">
                  <c:v>0.37321759259259263</c:v>
                </c:pt>
                <c:pt idx="10105">
                  <c:v>0.37346064814814817</c:v>
                </c:pt>
                <c:pt idx="10106">
                  <c:v>0.37371527777777774</c:v>
                </c:pt>
                <c:pt idx="10107">
                  <c:v>0.37395833333333334</c:v>
                </c:pt>
                <c:pt idx="10108">
                  <c:v>0.37420138888888888</c:v>
                </c:pt>
                <c:pt idx="10109">
                  <c:v>0.37444444444444441</c:v>
                </c:pt>
                <c:pt idx="10110">
                  <c:v>0.37468750000000001</c:v>
                </c:pt>
                <c:pt idx="10111">
                  <c:v>0.37494212962962964</c:v>
                </c:pt>
                <c:pt idx="10112">
                  <c:v>0.37518518518518523</c:v>
                </c:pt>
                <c:pt idx="10113">
                  <c:v>0.37542824074074077</c:v>
                </c:pt>
                <c:pt idx="10114">
                  <c:v>0.37567129629629631</c:v>
                </c:pt>
                <c:pt idx="10115">
                  <c:v>0.3759143518518519</c:v>
                </c:pt>
                <c:pt idx="10116">
                  <c:v>0.37615740740740744</c:v>
                </c:pt>
                <c:pt idx="10117">
                  <c:v>0.37641203703703702</c:v>
                </c:pt>
                <c:pt idx="10118">
                  <c:v>0.37665509259259261</c:v>
                </c:pt>
                <c:pt idx="10119">
                  <c:v>0.37689814814814815</c:v>
                </c:pt>
                <c:pt idx="10120">
                  <c:v>0.37714120370370369</c:v>
                </c:pt>
                <c:pt idx="10121">
                  <c:v>0.37738425925925928</c:v>
                </c:pt>
                <c:pt idx="10122">
                  <c:v>0.37763888888888886</c:v>
                </c:pt>
                <c:pt idx="10123">
                  <c:v>0.3778819444444444</c:v>
                </c:pt>
                <c:pt idx="10124">
                  <c:v>0.37812499999999999</c:v>
                </c:pt>
                <c:pt idx="10125">
                  <c:v>0.37836805555555553</c:v>
                </c:pt>
                <c:pt idx="10126">
                  <c:v>0.37861111111111106</c:v>
                </c:pt>
                <c:pt idx="10127">
                  <c:v>0.37886574074074075</c:v>
                </c:pt>
                <c:pt idx="10128">
                  <c:v>0.37910879629629629</c:v>
                </c:pt>
                <c:pt idx="10129">
                  <c:v>0.37935185185185188</c:v>
                </c:pt>
                <c:pt idx="10130">
                  <c:v>0.37959490740740742</c:v>
                </c:pt>
                <c:pt idx="10131">
                  <c:v>0.37983796296296296</c:v>
                </c:pt>
                <c:pt idx="10132">
                  <c:v>0.38008101851851855</c:v>
                </c:pt>
                <c:pt idx="10133">
                  <c:v>0.38033564814814813</c:v>
                </c:pt>
                <c:pt idx="10134">
                  <c:v>0.38057870370370367</c:v>
                </c:pt>
                <c:pt idx="10135">
                  <c:v>0.38082175925925926</c:v>
                </c:pt>
                <c:pt idx="10136">
                  <c:v>0.3810648148148148</c:v>
                </c:pt>
                <c:pt idx="10137">
                  <c:v>0.38130787037037034</c:v>
                </c:pt>
                <c:pt idx="10138">
                  <c:v>0.38156250000000003</c:v>
                </c:pt>
                <c:pt idx="10139">
                  <c:v>0.38180555555555556</c:v>
                </c:pt>
                <c:pt idx="10140">
                  <c:v>0.38204861111111116</c:v>
                </c:pt>
                <c:pt idx="10141">
                  <c:v>0.3822916666666667</c:v>
                </c:pt>
                <c:pt idx="10142">
                  <c:v>0.38253472222222223</c:v>
                </c:pt>
                <c:pt idx="10143">
                  <c:v>0.38278935185185187</c:v>
                </c:pt>
                <c:pt idx="10144">
                  <c:v>0.3830324074074074</c:v>
                </c:pt>
                <c:pt idx="10145">
                  <c:v>0.38327546296296294</c:v>
                </c:pt>
                <c:pt idx="10146">
                  <c:v>0.38351851851851854</c:v>
                </c:pt>
                <c:pt idx="10147">
                  <c:v>0.38376157407407407</c:v>
                </c:pt>
                <c:pt idx="10148">
                  <c:v>0.38401620370370365</c:v>
                </c:pt>
                <c:pt idx="10149">
                  <c:v>0.38425925925925924</c:v>
                </c:pt>
                <c:pt idx="10150">
                  <c:v>0.38450231481481478</c:v>
                </c:pt>
                <c:pt idx="10151">
                  <c:v>0.38474537037037032</c:v>
                </c:pt>
                <c:pt idx="10152">
                  <c:v>0.38498842592592591</c:v>
                </c:pt>
                <c:pt idx="10153">
                  <c:v>0.38523148148148145</c:v>
                </c:pt>
                <c:pt idx="10154">
                  <c:v>0.38548611111111114</c:v>
                </c:pt>
                <c:pt idx="10155">
                  <c:v>0.38572916666666668</c:v>
                </c:pt>
                <c:pt idx="10156">
                  <c:v>0.38597222222222222</c:v>
                </c:pt>
                <c:pt idx="10157">
                  <c:v>0.38621527777777781</c:v>
                </c:pt>
                <c:pt idx="10158">
                  <c:v>0.38645833333333335</c:v>
                </c:pt>
                <c:pt idx="10159">
                  <c:v>0.38671296296296293</c:v>
                </c:pt>
                <c:pt idx="10160">
                  <c:v>0.38695601851851852</c:v>
                </c:pt>
                <c:pt idx="10161">
                  <c:v>0.38719907407407406</c:v>
                </c:pt>
                <c:pt idx="10162">
                  <c:v>0.38744212962962959</c:v>
                </c:pt>
                <c:pt idx="10163">
                  <c:v>0.38768518518518519</c:v>
                </c:pt>
                <c:pt idx="10164">
                  <c:v>0.38793981481481482</c:v>
                </c:pt>
                <c:pt idx="10165">
                  <c:v>0.38818287037037041</c:v>
                </c:pt>
                <c:pt idx="10166">
                  <c:v>0.38842592592592595</c:v>
                </c:pt>
                <c:pt idx="10167">
                  <c:v>0.38866898148148149</c:v>
                </c:pt>
                <c:pt idx="10168">
                  <c:v>0.38891203703703708</c:v>
                </c:pt>
                <c:pt idx="10169">
                  <c:v>0.38916666666666666</c:v>
                </c:pt>
                <c:pt idx="10170">
                  <c:v>0.3894097222222222</c:v>
                </c:pt>
                <c:pt idx="10171">
                  <c:v>0.38965277777777779</c:v>
                </c:pt>
                <c:pt idx="10172">
                  <c:v>0.38989583333333333</c:v>
                </c:pt>
                <c:pt idx="10173">
                  <c:v>0.39013888888888887</c:v>
                </c:pt>
                <c:pt idx="10174">
                  <c:v>0.3903935185185185</c:v>
                </c:pt>
                <c:pt idx="10175">
                  <c:v>0.39063657407407404</c:v>
                </c:pt>
                <c:pt idx="10176">
                  <c:v>0.39087962962962958</c:v>
                </c:pt>
                <c:pt idx="10177">
                  <c:v>0.39112268518518517</c:v>
                </c:pt>
                <c:pt idx="10178">
                  <c:v>0.39136574074074071</c:v>
                </c:pt>
                <c:pt idx="10179">
                  <c:v>0.39160879629629625</c:v>
                </c:pt>
                <c:pt idx="10180">
                  <c:v>0.39186342592592593</c:v>
                </c:pt>
                <c:pt idx="10181">
                  <c:v>0.39210648148148147</c:v>
                </c:pt>
                <c:pt idx="10182">
                  <c:v>0.39234953703703707</c:v>
                </c:pt>
                <c:pt idx="10183">
                  <c:v>0.3925925925925926</c:v>
                </c:pt>
                <c:pt idx="10184">
                  <c:v>0.39283564814814814</c:v>
                </c:pt>
                <c:pt idx="10185">
                  <c:v>0.39309027777777777</c:v>
                </c:pt>
                <c:pt idx="10186">
                  <c:v>0.39333333333333331</c:v>
                </c:pt>
                <c:pt idx="10187">
                  <c:v>0.39357638888888885</c:v>
                </c:pt>
                <c:pt idx="10188">
                  <c:v>0.39381944444444444</c:v>
                </c:pt>
                <c:pt idx="10189">
                  <c:v>0.39406249999999998</c:v>
                </c:pt>
                <c:pt idx="10190">
                  <c:v>0.39430555555555552</c:v>
                </c:pt>
                <c:pt idx="10191">
                  <c:v>0.39456018518518521</c:v>
                </c:pt>
                <c:pt idx="10192">
                  <c:v>0.39480324074074075</c:v>
                </c:pt>
                <c:pt idx="10193">
                  <c:v>0.39504629629629634</c:v>
                </c:pt>
                <c:pt idx="10194">
                  <c:v>0.39528935185185188</c:v>
                </c:pt>
                <c:pt idx="10195">
                  <c:v>0.39553240740740742</c:v>
                </c:pt>
                <c:pt idx="10196">
                  <c:v>0.39578703703703705</c:v>
                </c:pt>
                <c:pt idx="10197">
                  <c:v>0.39603009259259259</c:v>
                </c:pt>
                <c:pt idx="10198">
                  <c:v>0.39627314814814812</c:v>
                </c:pt>
                <c:pt idx="10199">
                  <c:v>0.39651620370370372</c:v>
                </c:pt>
                <c:pt idx="10200">
                  <c:v>0.39675925925925926</c:v>
                </c:pt>
                <c:pt idx="10201">
                  <c:v>0.39701388888888883</c:v>
                </c:pt>
                <c:pt idx="10202">
                  <c:v>0.39725694444444443</c:v>
                </c:pt>
                <c:pt idx="10203">
                  <c:v>0.39749999999999996</c:v>
                </c:pt>
                <c:pt idx="10204">
                  <c:v>0.3977430555555555</c:v>
                </c:pt>
                <c:pt idx="10205">
                  <c:v>0.3979861111111111</c:v>
                </c:pt>
                <c:pt idx="10206">
                  <c:v>0.39824074074074073</c:v>
                </c:pt>
                <c:pt idx="10207">
                  <c:v>0.39848379629629632</c:v>
                </c:pt>
                <c:pt idx="10208">
                  <c:v>0.39872685185185186</c:v>
                </c:pt>
                <c:pt idx="10209">
                  <c:v>0.3989699074074074</c:v>
                </c:pt>
                <c:pt idx="10210">
                  <c:v>0.39921296296296299</c:v>
                </c:pt>
                <c:pt idx="10211">
                  <c:v>0.39945601851851853</c:v>
                </c:pt>
                <c:pt idx="10212">
                  <c:v>0.39971064814814811</c:v>
                </c:pt>
                <c:pt idx="10213">
                  <c:v>0.3999537037037037</c:v>
                </c:pt>
                <c:pt idx="10214">
                  <c:v>0.40019675925925924</c:v>
                </c:pt>
                <c:pt idx="10215">
                  <c:v>0.40043981481481478</c:v>
                </c:pt>
                <c:pt idx="10216">
                  <c:v>0.40068287037037037</c:v>
                </c:pt>
                <c:pt idx="10217">
                  <c:v>0.4009375</c:v>
                </c:pt>
                <c:pt idx="10218">
                  <c:v>0.4011805555555556</c:v>
                </c:pt>
                <c:pt idx="10219">
                  <c:v>0.40142361111111113</c:v>
                </c:pt>
                <c:pt idx="10220">
                  <c:v>0.40166666666666667</c:v>
                </c:pt>
                <c:pt idx="10221">
                  <c:v>0.40190972222222227</c:v>
                </c:pt>
                <c:pt idx="10222">
                  <c:v>0.40216435185185184</c:v>
                </c:pt>
                <c:pt idx="10223">
                  <c:v>0.40240740740740738</c:v>
                </c:pt>
                <c:pt idx="10224">
                  <c:v>0.40265046296296297</c:v>
                </c:pt>
                <c:pt idx="10225">
                  <c:v>0.40289351851851851</c:v>
                </c:pt>
                <c:pt idx="10226">
                  <c:v>0.40313657407407405</c:v>
                </c:pt>
                <c:pt idx="10227">
                  <c:v>0.40337962962962964</c:v>
                </c:pt>
                <c:pt idx="10228">
                  <c:v>0.40363425925925928</c:v>
                </c:pt>
                <c:pt idx="10229">
                  <c:v>0.40387731481481487</c:v>
                </c:pt>
                <c:pt idx="10230">
                  <c:v>0.40412037037037035</c:v>
                </c:pt>
                <c:pt idx="10231">
                  <c:v>0.40436342592592589</c:v>
                </c:pt>
                <c:pt idx="10232">
                  <c:v>0.40460648148148143</c:v>
                </c:pt>
                <c:pt idx="10233">
                  <c:v>0.40486111111111112</c:v>
                </c:pt>
                <c:pt idx="10234">
                  <c:v>0.40510416666666665</c:v>
                </c:pt>
                <c:pt idx="10235">
                  <c:v>0.40534722222222225</c:v>
                </c:pt>
                <c:pt idx="10236">
                  <c:v>0.40559027777777779</c:v>
                </c:pt>
                <c:pt idx="10237">
                  <c:v>0.40583333333333332</c:v>
                </c:pt>
                <c:pt idx="10238">
                  <c:v>0.40608796296296296</c:v>
                </c:pt>
                <c:pt idx="10239">
                  <c:v>0.40633101851851849</c:v>
                </c:pt>
                <c:pt idx="10240">
                  <c:v>0.40657407407407403</c:v>
                </c:pt>
                <c:pt idx="10241">
                  <c:v>0.40681712962962963</c:v>
                </c:pt>
                <c:pt idx="10242">
                  <c:v>0.40706018518518516</c:v>
                </c:pt>
                <c:pt idx="10243">
                  <c:v>0.40731481481481485</c:v>
                </c:pt>
                <c:pt idx="10244">
                  <c:v>0.40755787037037039</c:v>
                </c:pt>
                <c:pt idx="10245">
                  <c:v>0.40780092592592593</c:v>
                </c:pt>
                <c:pt idx="10246">
                  <c:v>0.40804398148148152</c:v>
                </c:pt>
                <c:pt idx="10247">
                  <c:v>0.40828703703703706</c:v>
                </c:pt>
                <c:pt idx="10248">
                  <c:v>0.4085300925925926</c:v>
                </c:pt>
                <c:pt idx="10249">
                  <c:v>0.40878472222222223</c:v>
                </c:pt>
                <c:pt idx="10250">
                  <c:v>0.40902777777777777</c:v>
                </c:pt>
                <c:pt idx="10251">
                  <c:v>0.40927083333333331</c:v>
                </c:pt>
                <c:pt idx="10252">
                  <c:v>0.4095138888888889</c:v>
                </c:pt>
                <c:pt idx="10253">
                  <c:v>0.40975694444444444</c:v>
                </c:pt>
                <c:pt idx="10254">
                  <c:v>0.41001157407407413</c:v>
                </c:pt>
                <c:pt idx="10255">
                  <c:v>0.41025462962962966</c:v>
                </c:pt>
                <c:pt idx="10256">
                  <c:v>0.4104976851851852</c:v>
                </c:pt>
                <c:pt idx="10257">
                  <c:v>0.4107407407407408</c:v>
                </c:pt>
                <c:pt idx="10258">
                  <c:v>0.41098379629629633</c:v>
                </c:pt>
                <c:pt idx="10259">
                  <c:v>0.41123842592592591</c:v>
                </c:pt>
                <c:pt idx="10260">
                  <c:v>0.4114814814814815</c:v>
                </c:pt>
                <c:pt idx="10261">
                  <c:v>0.41172453703703704</c:v>
                </c:pt>
                <c:pt idx="10262">
                  <c:v>0.41196759259259258</c:v>
                </c:pt>
                <c:pt idx="10263">
                  <c:v>0.41221064814814817</c:v>
                </c:pt>
                <c:pt idx="10264">
                  <c:v>0.41245370370370371</c:v>
                </c:pt>
                <c:pt idx="10265">
                  <c:v>0.41270833333333329</c:v>
                </c:pt>
                <c:pt idx="10266">
                  <c:v>0.41295138888888888</c:v>
                </c:pt>
                <c:pt idx="10267">
                  <c:v>0.41319444444444442</c:v>
                </c:pt>
                <c:pt idx="10268">
                  <c:v>0.41343749999999996</c:v>
                </c:pt>
                <c:pt idx="10269">
                  <c:v>0.41369212962962965</c:v>
                </c:pt>
                <c:pt idx="10270">
                  <c:v>0.41393518518518518</c:v>
                </c:pt>
                <c:pt idx="10271">
                  <c:v>0.41417824074074078</c:v>
                </c:pt>
                <c:pt idx="10272">
                  <c:v>0.41442129629629632</c:v>
                </c:pt>
                <c:pt idx="10273">
                  <c:v>0.41466435185185185</c:v>
                </c:pt>
                <c:pt idx="10274">
                  <c:v>0.41490740740740745</c:v>
                </c:pt>
                <c:pt idx="10275">
                  <c:v>0.41516203703703702</c:v>
                </c:pt>
                <c:pt idx="10276">
                  <c:v>0.41540509259259256</c:v>
                </c:pt>
                <c:pt idx="10277">
                  <c:v>0.41564814814814816</c:v>
                </c:pt>
                <c:pt idx="10278">
                  <c:v>0.41589120370370369</c:v>
                </c:pt>
                <c:pt idx="10279">
                  <c:v>0.41613425925925923</c:v>
                </c:pt>
                <c:pt idx="10280">
                  <c:v>0.41638888888888892</c:v>
                </c:pt>
                <c:pt idx="10281">
                  <c:v>0.41663194444444446</c:v>
                </c:pt>
                <c:pt idx="10282">
                  <c:v>0.41687500000000005</c:v>
                </c:pt>
                <c:pt idx="10283">
                  <c:v>0.41711805555555559</c:v>
                </c:pt>
                <c:pt idx="10284">
                  <c:v>0.41736111111111113</c:v>
                </c:pt>
                <c:pt idx="10285">
                  <c:v>0.41760416666666672</c:v>
                </c:pt>
                <c:pt idx="10286">
                  <c:v>0.4178587962962963</c:v>
                </c:pt>
                <c:pt idx="10287">
                  <c:v>0.41810185185185184</c:v>
                </c:pt>
                <c:pt idx="10288">
                  <c:v>0.41834490740740743</c:v>
                </c:pt>
                <c:pt idx="10289">
                  <c:v>0.41858796296296297</c:v>
                </c:pt>
                <c:pt idx="10290">
                  <c:v>0.41883101851851851</c:v>
                </c:pt>
                <c:pt idx="10291">
                  <c:v>0.41908564814814814</c:v>
                </c:pt>
                <c:pt idx="10292">
                  <c:v>0.41932870370370368</c:v>
                </c:pt>
                <c:pt idx="10293">
                  <c:v>0.41957175925925921</c:v>
                </c:pt>
                <c:pt idx="10294">
                  <c:v>0.41981481481481481</c:v>
                </c:pt>
                <c:pt idx="10295">
                  <c:v>0.42005787037037035</c:v>
                </c:pt>
                <c:pt idx="10296">
                  <c:v>0.42031250000000003</c:v>
                </c:pt>
                <c:pt idx="10297">
                  <c:v>0.42055555555555557</c:v>
                </c:pt>
                <c:pt idx="10298">
                  <c:v>0.42079861111111111</c:v>
                </c:pt>
                <c:pt idx="10299">
                  <c:v>0.4210416666666667</c:v>
                </c:pt>
                <c:pt idx="10300">
                  <c:v>0.42128472222222224</c:v>
                </c:pt>
                <c:pt idx="10301">
                  <c:v>0.42152777777777778</c:v>
                </c:pt>
                <c:pt idx="10302">
                  <c:v>0.42178240740740741</c:v>
                </c:pt>
                <c:pt idx="10303">
                  <c:v>0.42202546296296295</c:v>
                </c:pt>
                <c:pt idx="10304">
                  <c:v>0.42226851851851849</c:v>
                </c:pt>
                <c:pt idx="10305">
                  <c:v>0.42251157407407408</c:v>
                </c:pt>
                <c:pt idx="10306">
                  <c:v>0.42275462962962962</c:v>
                </c:pt>
                <c:pt idx="10307">
                  <c:v>0.42300925925925931</c:v>
                </c:pt>
                <c:pt idx="10308">
                  <c:v>0.42325231481481485</c:v>
                </c:pt>
                <c:pt idx="10309">
                  <c:v>0.42349537037037038</c:v>
                </c:pt>
                <c:pt idx="10310">
                  <c:v>0.42373842592592598</c:v>
                </c:pt>
                <c:pt idx="10311">
                  <c:v>0.42398148148148151</c:v>
                </c:pt>
                <c:pt idx="10312">
                  <c:v>0.42423611111111109</c:v>
                </c:pt>
                <c:pt idx="10313">
                  <c:v>0.42447916666666669</c:v>
                </c:pt>
                <c:pt idx="10314">
                  <c:v>0.42472222222222222</c:v>
                </c:pt>
                <c:pt idx="10315">
                  <c:v>0.42496527777777776</c:v>
                </c:pt>
                <c:pt idx="10316">
                  <c:v>0.42520833333333335</c:v>
                </c:pt>
                <c:pt idx="10317">
                  <c:v>0.42545138888888889</c:v>
                </c:pt>
                <c:pt idx="10318">
                  <c:v>0.42570601851851847</c:v>
                </c:pt>
                <c:pt idx="10319">
                  <c:v>0.42594907407407406</c:v>
                </c:pt>
                <c:pt idx="10320">
                  <c:v>0.4261921296296296</c:v>
                </c:pt>
                <c:pt idx="10321">
                  <c:v>0.42643518518518514</c:v>
                </c:pt>
                <c:pt idx="10322">
                  <c:v>0.42667824074074073</c:v>
                </c:pt>
                <c:pt idx="10323">
                  <c:v>0.42693287037037037</c:v>
                </c:pt>
                <c:pt idx="10324">
                  <c:v>0.42717592592592596</c:v>
                </c:pt>
                <c:pt idx="10325">
                  <c:v>0.4274189814814815</c:v>
                </c:pt>
                <c:pt idx="10326">
                  <c:v>0.42766203703703703</c:v>
                </c:pt>
                <c:pt idx="10327">
                  <c:v>0.42790509259259263</c:v>
                </c:pt>
                <c:pt idx="10328">
                  <c:v>0.42815972222222221</c:v>
                </c:pt>
                <c:pt idx="10329">
                  <c:v>0.42840277777777774</c:v>
                </c:pt>
                <c:pt idx="10330">
                  <c:v>0.42864583333333334</c:v>
                </c:pt>
                <c:pt idx="10331">
                  <c:v>0.42888888888888888</c:v>
                </c:pt>
                <c:pt idx="10332">
                  <c:v>0.42913194444444441</c:v>
                </c:pt>
                <c:pt idx="10333">
                  <c:v>0.4293865740740741</c:v>
                </c:pt>
                <c:pt idx="10334">
                  <c:v>0.42962962962962964</c:v>
                </c:pt>
                <c:pt idx="10335">
                  <c:v>0.42987268518518523</c:v>
                </c:pt>
                <c:pt idx="10336">
                  <c:v>0.43011574074074077</c:v>
                </c:pt>
                <c:pt idx="10337">
                  <c:v>0.43035879629629631</c:v>
                </c:pt>
                <c:pt idx="10338">
                  <c:v>0.4306018518518519</c:v>
                </c:pt>
                <c:pt idx="10339">
                  <c:v>0.43085648148148148</c:v>
                </c:pt>
                <c:pt idx="10340">
                  <c:v>0.43109953703703702</c:v>
                </c:pt>
                <c:pt idx="10341">
                  <c:v>0.43134259259259261</c:v>
                </c:pt>
                <c:pt idx="10342">
                  <c:v>0.43158564814814815</c:v>
                </c:pt>
                <c:pt idx="10343">
                  <c:v>0.43182870370370369</c:v>
                </c:pt>
                <c:pt idx="10344">
                  <c:v>0.43208333333333332</c:v>
                </c:pt>
                <c:pt idx="10345">
                  <c:v>0.43232638888888886</c:v>
                </c:pt>
                <c:pt idx="10346">
                  <c:v>0.4325694444444444</c:v>
                </c:pt>
                <c:pt idx="10347">
                  <c:v>0.43281249999999999</c:v>
                </c:pt>
                <c:pt idx="10348">
                  <c:v>0.43305555555555553</c:v>
                </c:pt>
                <c:pt idx="10349">
                  <c:v>0.43331018518518521</c:v>
                </c:pt>
                <c:pt idx="10350">
                  <c:v>0.43355324074074075</c:v>
                </c:pt>
                <c:pt idx="10351">
                  <c:v>0.43379629629629629</c:v>
                </c:pt>
                <c:pt idx="10352">
                  <c:v>0.43403935185185188</c:v>
                </c:pt>
                <c:pt idx="10353">
                  <c:v>0.43428240740740742</c:v>
                </c:pt>
                <c:pt idx="10354">
                  <c:v>0.434537037037037</c:v>
                </c:pt>
                <c:pt idx="10355">
                  <c:v>0.43478009259259259</c:v>
                </c:pt>
                <c:pt idx="10356">
                  <c:v>0.43502314814814813</c:v>
                </c:pt>
                <c:pt idx="10357">
                  <c:v>0.43526620370370367</c:v>
                </c:pt>
                <c:pt idx="10358">
                  <c:v>0.43550925925925926</c:v>
                </c:pt>
                <c:pt idx="10359">
                  <c:v>0.4357523148148148</c:v>
                </c:pt>
                <c:pt idx="10360">
                  <c:v>0.43600694444444449</c:v>
                </c:pt>
                <c:pt idx="10361">
                  <c:v>0.43625000000000003</c:v>
                </c:pt>
                <c:pt idx="10362">
                  <c:v>0.43649305555555556</c:v>
                </c:pt>
                <c:pt idx="10363">
                  <c:v>0.43673611111111116</c:v>
                </c:pt>
                <c:pt idx="10364">
                  <c:v>0.4369791666666667</c:v>
                </c:pt>
                <c:pt idx="10365">
                  <c:v>0.43723379629629627</c:v>
                </c:pt>
                <c:pt idx="10366">
                  <c:v>0.43747685185185187</c:v>
                </c:pt>
                <c:pt idx="10367">
                  <c:v>0.4377199074074074</c:v>
                </c:pt>
                <c:pt idx="10368">
                  <c:v>0.43796296296296294</c:v>
                </c:pt>
                <c:pt idx="10369">
                  <c:v>0.43820601851851854</c:v>
                </c:pt>
                <c:pt idx="10370">
                  <c:v>0.43844907407407407</c:v>
                </c:pt>
                <c:pt idx="10371">
                  <c:v>0.43870370370370365</c:v>
                </c:pt>
                <c:pt idx="10372">
                  <c:v>0.43894675925925924</c:v>
                </c:pt>
                <c:pt idx="10373">
                  <c:v>0.43918981481481478</c:v>
                </c:pt>
                <c:pt idx="10374">
                  <c:v>0.43943287037037032</c:v>
                </c:pt>
                <c:pt idx="10375">
                  <c:v>0.43967592592592591</c:v>
                </c:pt>
                <c:pt idx="10376">
                  <c:v>0.43993055555555555</c:v>
                </c:pt>
                <c:pt idx="10377">
                  <c:v>0.44017361111111114</c:v>
                </c:pt>
                <c:pt idx="10378">
                  <c:v>0.44041666666666668</c:v>
                </c:pt>
                <c:pt idx="10379">
                  <c:v>0.44065972222222222</c:v>
                </c:pt>
                <c:pt idx="10380">
                  <c:v>0.44090277777777781</c:v>
                </c:pt>
                <c:pt idx="10381">
                  <c:v>0.44115740740740739</c:v>
                </c:pt>
                <c:pt idx="10382">
                  <c:v>0.44140046296296293</c:v>
                </c:pt>
                <c:pt idx="10383">
                  <c:v>0.44164351851851852</c:v>
                </c:pt>
                <c:pt idx="10384">
                  <c:v>0.44188657407407406</c:v>
                </c:pt>
                <c:pt idx="10385">
                  <c:v>0.44212962962962959</c:v>
                </c:pt>
                <c:pt idx="10386">
                  <c:v>0.44237268518518519</c:v>
                </c:pt>
                <c:pt idx="10387">
                  <c:v>0.44262731481481482</c:v>
                </c:pt>
                <c:pt idx="10388">
                  <c:v>0.44287037037037041</c:v>
                </c:pt>
                <c:pt idx="10389">
                  <c:v>0.44311342592592595</c:v>
                </c:pt>
                <c:pt idx="10390">
                  <c:v>0.44335648148148149</c:v>
                </c:pt>
                <c:pt idx="10391">
                  <c:v>0.44359953703703708</c:v>
                </c:pt>
                <c:pt idx="10392">
                  <c:v>0.44385416666666666</c:v>
                </c:pt>
                <c:pt idx="10393">
                  <c:v>0.4440972222222222</c:v>
                </c:pt>
                <c:pt idx="10394">
                  <c:v>0.44434027777777779</c:v>
                </c:pt>
                <c:pt idx="10395">
                  <c:v>0.44458333333333333</c:v>
                </c:pt>
                <c:pt idx="10396">
                  <c:v>0.44482638888888887</c:v>
                </c:pt>
                <c:pt idx="10397">
                  <c:v>0.4450810185185185</c:v>
                </c:pt>
                <c:pt idx="10398">
                  <c:v>0.44532407407407404</c:v>
                </c:pt>
                <c:pt idx="10399">
                  <c:v>0.44556712962962958</c:v>
                </c:pt>
                <c:pt idx="10400">
                  <c:v>0.44581018518518517</c:v>
                </c:pt>
                <c:pt idx="10401">
                  <c:v>0.44605324074074071</c:v>
                </c:pt>
                <c:pt idx="10402">
                  <c:v>0.4463078703703704</c:v>
                </c:pt>
                <c:pt idx="10403">
                  <c:v>0.44655092592592593</c:v>
                </c:pt>
                <c:pt idx="10404">
                  <c:v>0.44679398148148147</c:v>
                </c:pt>
                <c:pt idx="10405">
                  <c:v>0.44703703703703707</c:v>
                </c:pt>
                <c:pt idx="10406">
                  <c:v>0.4472800925925926</c:v>
                </c:pt>
                <c:pt idx="10407">
                  <c:v>0.44752314814814814</c:v>
                </c:pt>
                <c:pt idx="10408">
                  <c:v>0.44777777777777777</c:v>
                </c:pt>
                <c:pt idx="10409">
                  <c:v>0.44802083333333331</c:v>
                </c:pt>
                <c:pt idx="10410">
                  <c:v>0.44826388888888885</c:v>
                </c:pt>
                <c:pt idx="10411">
                  <c:v>0.44850694444444444</c:v>
                </c:pt>
                <c:pt idx="10412">
                  <c:v>0.44874999999999998</c:v>
                </c:pt>
                <c:pt idx="10413">
                  <c:v>0.44900462962962967</c:v>
                </c:pt>
                <c:pt idx="10414">
                  <c:v>0.44924768518518521</c:v>
                </c:pt>
                <c:pt idx="10415">
                  <c:v>0.44949074074074075</c:v>
                </c:pt>
                <c:pt idx="10416">
                  <c:v>0.44973379629629634</c:v>
                </c:pt>
                <c:pt idx="10417">
                  <c:v>0.44997685185185188</c:v>
                </c:pt>
                <c:pt idx="10418">
                  <c:v>0.45023148148148145</c:v>
                </c:pt>
                <c:pt idx="10419">
                  <c:v>0.45047453703703705</c:v>
                </c:pt>
                <c:pt idx="10420">
                  <c:v>0.45071759259259259</c:v>
                </c:pt>
                <c:pt idx="10421">
                  <c:v>0.45096064814814812</c:v>
                </c:pt>
                <c:pt idx="10422">
                  <c:v>0.45120370370370372</c:v>
                </c:pt>
                <c:pt idx="10423">
                  <c:v>0.45144675925925926</c:v>
                </c:pt>
                <c:pt idx="10424">
                  <c:v>0.45170138888888894</c:v>
                </c:pt>
                <c:pt idx="10425">
                  <c:v>0.45194444444444443</c:v>
                </c:pt>
                <c:pt idx="10426">
                  <c:v>0.45218749999999996</c:v>
                </c:pt>
                <c:pt idx="10427">
                  <c:v>0.4524305555555555</c:v>
                </c:pt>
                <c:pt idx="10428">
                  <c:v>0.4526736111111111</c:v>
                </c:pt>
                <c:pt idx="10429">
                  <c:v>0.45292824074074073</c:v>
                </c:pt>
                <c:pt idx="10430">
                  <c:v>0.45317129629629632</c:v>
                </c:pt>
                <c:pt idx="10431">
                  <c:v>0.45341435185185186</c:v>
                </c:pt>
                <c:pt idx="10432">
                  <c:v>0.4536574074074074</c:v>
                </c:pt>
                <c:pt idx="10433">
                  <c:v>0.45390046296296299</c:v>
                </c:pt>
                <c:pt idx="10434">
                  <c:v>0.45415509259259257</c:v>
                </c:pt>
                <c:pt idx="10435">
                  <c:v>0.45439814814814811</c:v>
                </c:pt>
                <c:pt idx="10436">
                  <c:v>0.4546412037037037</c:v>
                </c:pt>
                <c:pt idx="10437">
                  <c:v>0.45488425925925924</c:v>
                </c:pt>
                <c:pt idx="10438">
                  <c:v>0.45512731481481478</c:v>
                </c:pt>
                <c:pt idx="10439">
                  <c:v>0.45537037037037037</c:v>
                </c:pt>
                <c:pt idx="10440">
                  <c:v>0.455625</c:v>
                </c:pt>
                <c:pt idx="10441">
                  <c:v>0.4558680555555556</c:v>
                </c:pt>
                <c:pt idx="10442">
                  <c:v>0.45611111111111113</c:v>
                </c:pt>
                <c:pt idx="10443">
                  <c:v>0.45635416666666667</c:v>
                </c:pt>
                <c:pt idx="10444">
                  <c:v>0.45659722222222227</c:v>
                </c:pt>
                <c:pt idx="10445">
                  <c:v>0.45685185185185184</c:v>
                </c:pt>
                <c:pt idx="10446">
                  <c:v>0.45709490740740738</c:v>
                </c:pt>
                <c:pt idx="10447">
                  <c:v>0.45733796296296297</c:v>
                </c:pt>
                <c:pt idx="10448">
                  <c:v>0.45758101851851851</c:v>
                </c:pt>
                <c:pt idx="10449">
                  <c:v>0.45782407407407405</c:v>
                </c:pt>
                <c:pt idx="10450">
                  <c:v>0.45807870370370374</c:v>
                </c:pt>
                <c:pt idx="10451">
                  <c:v>0.45832175925925928</c:v>
                </c:pt>
                <c:pt idx="10452">
                  <c:v>0.45856481481481487</c:v>
                </c:pt>
                <c:pt idx="10453">
                  <c:v>0.45880787037037035</c:v>
                </c:pt>
                <c:pt idx="10454">
                  <c:v>0.45905092592592589</c:v>
                </c:pt>
                <c:pt idx="10455">
                  <c:v>0.45930555555555558</c:v>
                </c:pt>
                <c:pt idx="10456">
                  <c:v>0.45954861111111112</c:v>
                </c:pt>
                <c:pt idx="10457">
                  <c:v>0.45979166666666665</c:v>
                </c:pt>
                <c:pt idx="10458">
                  <c:v>0.46003472222222225</c:v>
                </c:pt>
                <c:pt idx="10459">
                  <c:v>0.46027777777777779</c:v>
                </c:pt>
                <c:pt idx="10460">
                  <c:v>0.46052083333333332</c:v>
                </c:pt>
                <c:pt idx="10461">
                  <c:v>0.46077546296296296</c:v>
                </c:pt>
                <c:pt idx="10462">
                  <c:v>0.46101851851851849</c:v>
                </c:pt>
                <c:pt idx="10463">
                  <c:v>0.46126157407407403</c:v>
                </c:pt>
                <c:pt idx="10464">
                  <c:v>0.46150462962962963</c:v>
                </c:pt>
                <c:pt idx="10465">
                  <c:v>0.46174768518518516</c:v>
                </c:pt>
                <c:pt idx="10466">
                  <c:v>0.46200231481481485</c:v>
                </c:pt>
                <c:pt idx="10467">
                  <c:v>0.46224537037037039</c:v>
                </c:pt>
                <c:pt idx="10468">
                  <c:v>0.46248842592592593</c:v>
                </c:pt>
                <c:pt idx="10469">
                  <c:v>0.46273148148148152</c:v>
                </c:pt>
                <c:pt idx="10470">
                  <c:v>0.46297453703703706</c:v>
                </c:pt>
                <c:pt idx="10471">
                  <c:v>0.46322916666666664</c:v>
                </c:pt>
                <c:pt idx="10472">
                  <c:v>0.46347222222222223</c:v>
                </c:pt>
                <c:pt idx="10473">
                  <c:v>0.46371527777777777</c:v>
                </c:pt>
                <c:pt idx="10474">
                  <c:v>0.46395833333333331</c:v>
                </c:pt>
                <c:pt idx="10475">
                  <c:v>0.4642013888888889</c:v>
                </c:pt>
                <c:pt idx="10476">
                  <c:v>0.46444444444444444</c:v>
                </c:pt>
                <c:pt idx="10477">
                  <c:v>0.46469907407407413</c:v>
                </c:pt>
                <c:pt idx="10478">
                  <c:v>0.46494212962962966</c:v>
                </c:pt>
                <c:pt idx="10479">
                  <c:v>0.4651851851851852</c:v>
                </c:pt>
                <c:pt idx="10480">
                  <c:v>0.4654282407407408</c:v>
                </c:pt>
                <c:pt idx="10481">
                  <c:v>0.46567129629629633</c:v>
                </c:pt>
                <c:pt idx="10482">
                  <c:v>0.46592592592592591</c:v>
                </c:pt>
                <c:pt idx="10483">
                  <c:v>0.4661689814814815</c:v>
                </c:pt>
                <c:pt idx="10484">
                  <c:v>0.46641203703703704</c:v>
                </c:pt>
                <c:pt idx="10485">
                  <c:v>0.46665509259259258</c:v>
                </c:pt>
                <c:pt idx="10486">
                  <c:v>0.46689814814814817</c:v>
                </c:pt>
                <c:pt idx="10487">
                  <c:v>0.46715277777777775</c:v>
                </c:pt>
                <c:pt idx="10488">
                  <c:v>0.46739583333333329</c:v>
                </c:pt>
                <c:pt idx="10489">
                  <c:v>0.46763888888888888</c:v>
                </c:pt>
                <c:pt idx="10490">
                  <c:v>0.46788194444444442</c:v>
                </c:pt>
                <c:pt idx="10491">
                  <c:v>0.46812499999999996</c:v>
                </c:pt>
                <c:pt idx="10492">
                  <c:v>0.46836805555555555</c:v>
                </c:pt>
                <c:pt idx="10493">
                  <c:v>0.46862268518518518</c:v>
                </c:pt>
                <c:pt idx="10494">
                  <c:v>0.46886574074074078</c:v>
                </c:pt>
                <c:pt idx="10495">
                  <c:v>0.46910879629629632</c:v>
                </c:pt>
                <c:pt idx="10496">
                  <c:v>0.46935185185185185</c:v>
                </c:pt>
                <c:pt idx="10497">
                  <c:v>0.46960648148148149</c:v>
                </c:pt>
                <c:pt idx="10498">
                  <c:v>0.46984953703703702</c:v>
                </c:pt>
                <c:pt idx="10499">
                  <c:v>0.47009259259259256</c:v>
                </c:pt>
                <c:pt idx="10500">
                  <c:v>0.47033564814814816</c:v>
                </c:pt>
                <c:pt idx="10501">
                  <c:v>0.47057870370370369</c:v>
                </c:pt>
                <c:pt idx="10502">
                  <c:v>0.47082175925925923</c:v>
                </c:pt>
                <c:pt idx="10503">
                  <c:v>0.47107638888888892</c:v>
                </c:pt>
                <c:pt idx="10504">
                  <c:v>0.47131944444444446</c:v>
                </c:pt>
                <c:pt idx="10505">
                  <c:v>0.47156250000000005</c:v>
                </c:pt>
                <c:pt idx="10506">
                  <c:v>0.47180555555555559</c:v>
                </c:pt>
                <c:pt idx="10507">
                  <c:v>0.47204861111111113</c:v>
                </c:pt>
                <c:pt idx="10508">
                  <c:v>0.47230324074074076</c:v>
                </c:pt>
                <c:pt idx="10509">
                  <c:v>0.4725462962962963</c:v>
                </c:pt>
                <c:pt idx="10510">
                  <c:v>0.47278935185185184</c:v>
                </c:pt>
                <c:pt idx="10511">
                  <c:v>0.47303240740740743</c:v>
                </c:pt>
                <c:pt idx="10512">
                  <c:v>0.47327546296296297</c:v>
                </c:pt>
                <c:pt idx="10513">
                  <c:v>0.47351851851851851</c:v>
                </c:pt>
                <c:pt idx="10514">
                  <c:v>0.47377314814814814</c:v>
                </c:pt>
                <c:pt idx="10515">
                  <c:v>0.47401620370370368</c:v>
                </c:pt>
                <c:pt idx="10516">
                  <c:v>0.47425925925925921</c:v>
                </c:pt>
                <c:pt idx="10517">
                  <c:v>0.47450231481481481</c:v>
                </c:pt>
                <c:pt idx="10518">
                  <c:v>0.47474537037037035</c:v>
                </c:pt>
                <c:pt idx="10519">
                  <c:v>0.47500000000000003</c:v>
                </c:pt>
                <c:pt idx="10520">
                  <c:v>0.47524305555555557</c:v>
                </c:pt>
                <c:pt idx="10521">
                  <c:v>0.47548611111111111</c:v>
                </c:pt>
                <c:pt idx="10522">
                  <c:v>0.4757291666666667</c:v>
                </c:pt>
                <c:pt idx="10523">
                  <c:v>0.47597222222222224</c:v>
                </c:pt>
                <c:pt idx="10524">
                  <c:v>0.47622685185185182</c:v>
                </c:pt>
                <c:pt idx="10525">
                  <c:v>0.47646990740740741</c:v>
                </c:pt>
                <c:pt idx="10526">
                  <c:v>0.47671296296296295</c:v>
                </c:pt>
                <c:pt idx="10527">
                  <c:v>0.47695601851851849</c:v>
                </c:pt>
                <c:pt idx="10528">
                  <c:v>0.47719907407407408</c:v>
                </c:pt>
                <c:pt idx="10529">
                  <c:v>0.47745370370370371</c:v>
                </c:pt>
                <c:pt idx="10530">
                  <c:v>0.47769675925925931</c:v>
                </c:pt>
                <c:pt idx="10531">
                  <c:v>0.47793981481481485</c:v>
                </c:pt>
                <c:pt idx="10532">
                  <c:v>0.47818287037037038</c:v>
                </c:pt>
                <c:pt idx="10533">
                  <c:v>0.47842592592592598</c:v>
                </c:pt>
                <c:pt idx="10534">
                  <c:v>0.47866898148148151</c:v>
                </c:pt>
                <c:pt idx="10535">
                  <c:v>0.47892361111111109</c:v>
                </c:pt>
                <c:pt idx="10536">
                  <c:v>0.47916666666666669</c:v>
                </c:pt>
                <c:pt idx="10537">
                  <c:v>0.47940972222222222</c:v>
                </c:pt>
                <c:pt idx="10538">
                  <c:v>0.47965277777777776</c:v>
                </c:pt>
                <c:pt idx="10539">
                  <c:v>0.47989583333333335</c:v>
                </c:pt>
                <c:pt idx="10540">
                  <c:v>0.48015046296296293</c:v>
                </c:pt>
                <c:pt idx="10541">
                  <c:v>0.48039351851851847</c:v>
                </c:pt>
                <c:pt idx="10542">
                  <c:v>0.48063657407407406</c:v>
                </c:pt>
                <c:pt idx="10543">
                  <c:v>0.4808796296296296</c:v>
                </c:pt>
                <c:pt idx="10544">
                  <c:v>0.48112268518518514</c:v>
                </c:pt>
                <c:pt idx="10545">
                  <c:v>0.48137731481481483</c:v>
                </c:pt>
                <c:pt idx="10546">
                  <c:v>0.48162037037037037</c:v>
                </c:pt>
                <c:pt idx="10547">
                  <c:v>0.48186342592592596</c:v>
                </c:pt>
                <c:pt idx="10548">
                  <c:v>0.4821064814814815</c:v>
                </c:pt>
                <c:pt idx="10549">
                  <c:v>0.48234953703703703</c:v>
                </c:pt>
                <c:pt idx="10550">
                  <c:v>0.48259259259259263</c:v>
                </c:pt>
                <c:pt idx="10551">
                  <c:v>0.48284722222222221</c:v>
                </c:pt>
                <c:pt idx="10552">
                  <c:v>0.48309027777777774</c:v>
                </c:pt>
                <c:pt idx="10553">
                  <c:v>0.48333333333333334</c:v>
                </c:pt>
                <c:pt idx="10554">
                  <c:v>0.48357638888888888</c:v>
                </c:pt>
                <c:pt idx="10555">
                  <c:v>0.48381944444444441</c:v>
                </c:pt>
                <c:pt idx="10556">
                  <c:v>0.4840740740740741</c:v>
                </c:pt>
                <c:pt idx="10557">
                  <c:v>0.48431712962962964</c:v>
                </c:pt>
                <c:pt idx="10558">
                  <c:v>0.48456018518518523</c:v>
                </c:pt>
                <c:pt idx="10559">
                  <c:v>0.48480324074074077</c:v>
                </c:pt>
                <c:pt idx="10560">
                  <c:v>0.48504629629629631</c:v>
                </c:pt>
                <c:pt idx="10561">
                  <c:v>0.48530092592592594</c:v>
                </c:pt>
                <c:pt idx="10562">
                  <c:v>0.48554398148148148</c:v>
                </c:pt>
                <c:pt idx="10563">
                  <c:v>0.48578703703703702</c:v>
                </c:pt>
                <c:pt idx="10564">
                  <c:v>0.48603009259259261</c:v>
                </c:pt>
                <c:pt idx="10565">
                  <c:v>0.48627314814814815</c:v>
                </c:pt>
                <c:pt idx="10566">
                  <c:v>0.48652777777777773</c:v>
                </c:pt>
                <c:pt idx="10567">
                  <c:v>0.48677083333333332</c:v>
                </c:pt>
                <c:pt idx="10568">
                  <c:v>0.48701388888888886</c:v>
                </c:pt>
                <c:pt idx="10569">
                  <c:v>0.4872569444444444</c:v>
                </c:pt>
                <c:pt idx="10570">
                  <c:v>0.48749999999999999</c:v>
                </c:pt>
                <c:pt idx="10571">
                  <c:v>0.48774305555555553</c:v>
                </c:pt>
                <c:pt idx="10572">
                  <c:v>0.48799768518518521</c:v>
                </c:pt>
                <c:pt idx="10573">
                  <c:v>0.48824074074074075</c:v>
                </c:pt>
                <c:pt idx="10574">
                  <c:v>0.48848379629629629</c:v>
                </c:pt>
                <c:pt idx="10575">
                  <c:v>0.48872685185185188</c:v>
                </c:pt>
                <c:pt idx="10576">
                  <c:v>0.48896990740740742</c:v>
                </c:pt>
                <c:pt idx="10577">
                  <c:v>0.489224537037037</c:v>
                </c:pt>
                <c:pt idx="10578">
                  <c:v>0.48946759259259259</c:v>
                </c:pt>
                <c:pt idx="10579">
                  <c:v>0.48971064814814813</c:v>
                </c:pt>
                <c:pt idx="10580">
                  <c:v>0.48995370370370367</c:v>
                </c:pt>
                <c:pt idx="10581">
                  <c:v>0.49019675925925926</c:v>
                </c:pt>
                <c:pt idx="10582">
                  <c:v>0.4904513888888889</c:v>
                </c:pt>
                <c:pt idx="10583">
                  <c:v>0.49069444444444449</c:v>
                </c:pt>
                <c:pt idx="10584">
                  <c:v>0.49093750000000003</c:v>
                </c:pt>
                <c:pt idx="10585">
                  <c:v>0.49118055555555556</c:v>
                </c:pt>
                <c:pt idx="10586">
                  <c:v>0.49142361111111116</c:v>
                </c:pt>
                <c:pt idx="10587">
                  <c:v>0.49167824074074074</c:v>
                </c:pt>
                <c:pt idx="10588">
                  <c:v>0.49192129629629627</c:v>
                </c:pt>
                <c:pt idx="10589">
                  <c:v>0.49216435185185187</c:v>
                </c:pt>
                <c:pt idx="10590">
                  <c:v>0.4924074074074074</c:v>
                </c:pt>
                <c:pt idx="10591">
                  <c:v>0.49265046296296294</c:v>
                </c:pt>
                <c:pt idx="10592">
                  <c:v>0.49289351851851854</c:v>
                </c:pt>
                <c:pt idx="10593">
                  <c:v>0.49314814814814811</c:v>
                </c:pt>
                <c:pt idx="10594">
                  <c:v>0.49339120370370365</c:v>
                </c:pt>
                <c:pt idx="10595">
                  <c:v>0.49363425925925924</c:v>
                </c:pt>
                <c:pt idx="10596">
                  <c:v>0.49387731481481478</c:v>
                </c:pt>
                <c:pt idx="10597">
                  <c:v>0.49412037037037032</c:v>
                </c:pt>
                <c:pt idx="10598">
                  <c:v>0.49437500000000001</c:v>
                </c:pt>
                <c:pt idx="10599">
                  <c:v>0.49461805555555555</c:v>
                </c:pt>
                <c:pt idx="10600">
                  <c:v>0.49486111111111114</c:v>
                </c:pt>
                <c:pt idx="10601">
                  <c:v>0.49510416666666668</c:v>
                </c:pt>
                <c:pt idx="10602">
                  <c:v>0.49534722222222222</c:v>
                </c:pt>
                <c:pt idx="10603">
                  <c:v>0.49560185185185185</c:v>
                </c:pt>
                <c:pt idx="10604">
                  <c:v>0.49584490740740739</c:v>
                </c:pt>
                <c:pt idx="10605">
                  <c:v>0.49608796296296293</c:v>
                </c:pt>
                <c:pt idx="10606">
                  <c:v>0.49633101851851852</c:v>
                </c:pt>
                <c:pt idx="10607">
                  <c:v>0.49657407407407406</c:v>
                </c:pt>
                <c:pt idx="10608">
                  <c:v>0.49681712962962959</c:v>
                </c:pt>
                <c:pt idx="10609">
                  <c:v>0.49707175925925928</c:v>
                </c:pt>
                <c:pt idx="10610">
                  <c:v>0.49731481481481482</c:v>
                </c:pt>
                <c:pt idx="10611">
                  <c:v>0.49755787037037041</c:v>
                </c:pt>
                <c:pt idx="10612">
                  <c:v>0.49780092592592595</c:v>
                </c:pt>
                <c:pt idx="10613">
                  <c:v>0.49804398148148149</c:v>
                </c:pt>
                <c:pt idx="10614">
                  <c:v>0.49829861111111112</c:v>
                </c:pt>
                <c:pt idx="10615">
                  <c:v>0.49854166666666666</c:v>
                </c:pt>
                <c:pt idx="10616">
                  <c:v>0.4987847222222222</c:v>
                </c:pt>
                <c:pt idx="10617">
                  <c:v>0.49902777777777779</c:v>
                </c:pt>
                <c:pt idx="10618">
                  <c:v>0.49927083333333333</c:v>
                </c:pt>
                <c:pt idx="10619">
                  <c:v>0.49952546296296302</c:v>
                </c:pt>
                <c:pt idx="10620">
                  <c:v>0.4997685185185185</c:v>
                </c:pt>
                <c:pt idx="10621">
                  <c:v>0.50001157407407404</c:v>
                </c:pt>
                <c:pt idx="10622">
                  <c:v>0.50025462962962963</c:v>
                </c:pt>
                <c:pt idx="10623">
                  <c:v>0.50049768518518511</c:v>
                </c:pt>
                <c:pt idx="10624">
                  <c:v>0.50074074074074071</c:v>
                </c:pt>
                <c:pt idx="10625">
                  <c:v>0.50099537037037034</c:v>
                </c:pt>
                <c:pt idx="10626">
                  <c:v>0.50123842592592593</c:v>
                </c:pt>
                <c:pt idx="10627">
                  <c:v>0.50148148148148153</c:v>
                </c:pt>
                <c:pt idx="10628">
                  <c:v>0.50172453703703701</c:v>
                </c:pt>
                <c:pt idx="10629">
                  <c:v>0.5019675925925926</c:v>
                </c:pt>
                <c:pt idx="10630">
                  <c:v>0.50222222222222224</c:v>
                </c:pt>
                <c:pt idx="10631">
                  <c:v>0.50246527777777772</c:v>
                </c:pt>
                <c:pt idx="10632">
                  <c:v>0.50270833333333331</c:v>
                </c:pt>
                <c:pt idx="10633">
                  <c:v>0.50295138888888891</c:v>
                </c:pt>
                <c:pt idx="10634">
                  <c:v>0.50319444444444439</c:v>
                </c:pt>
                <c:pt idx="10635">
                  <c:v>0.50344907407407413</c:v>
                </c:pt>
                <c:pt idx="10636">
                  <c:v>0.50369212962962961</c:v>
                </c:pt>
                <c:pt idx="10637">
                  <c:v>0.50393518518518521</c:v>
                </c:pt>
                <c:pt idx="10638">
                  <c:v>0.5041782407407408</c:v>
                </c:pt>
                <c:pt idx="10639">
                  <c:v>0.50442129629629628</c:v>
                </c:pt>
                <c:pt idx="10640">
                  <c:v>0.50467592592592592</c:v>
                </c:pt>
                <c:pt idx="10641">
                  <c:v>0.50491898148148151</c:v>
                </c:pt>
                <c:pt idx="10642">
                  <c:v>0.50516203703703699</c:v>
                </c:pt>
                <c:pt idx="10643">
                  <c:v>0.50540509259259259</c:v>
                </c:pt>
                <c:pt idx="10644">
                  <c:v>0.50564814814814818</c:v>
                </c:pt>
                <c:pt idx="10645">
                  <c:v>0.50589120370370366</c:v>
                </c:pt>
                <c:pt idx="10646">
                  <c:v>0.50614583333333341</c:v>
                </c:pt>
                <c:pt idx="10647">
                  <c:v>0.50638888888888889</c:v>
                </c:pt>
                <c:pt idx="10648">
                  <c:v>0.50663194444444448</c:v>
                </c:pt>
                <c:pt idx="10649">
                  <c:v>0.50687499999999996</c:v>
                </c:pt>
                <c:pt idx="10650">
                  <c:v>0.50711805555555556</c:v>
                </c:pt>
                <c:pt idx="10651">
                  <c:v>0.50737268518518519</c:v>
                </c:pt>
                <c:pt idx="10652">
                  <c:v>0.50761574074074078</c:v>
                </c:pt>
                <c:pt idx="10653">
                  <c:v>0.50785879629629627</c:v>
                </c:pt>
                <c:pt idx="10654">
                  <c:v>0.50810185185185186</c:v>
                </c:pt>
                <c:pt idx="10655">
                  <c:v>0.50834490740740745</c:v>
                </c:pt>
                <c:pt idx="10656">
                  <c:v>0.50859953703703698</c:v>
                </c:pt>
                <c:pt idx="10657">
                  <c:v>0.50884259259259257</c:v>
                </c:pt>
                <c:pt idx="10658">
                  <c:v>0.50908564814814816</c:v>
                </c:pt>
                <c:pt idx="10659">
                  <c:v>0.50932870370370364</c:v>
                </c:pt>
                <c:pt idx="10660">
                  <c:v>0.50957175925925924</c:v>
                </c:pt>
                <c:pt idx="10661">
                  <c:v>0.50982638888888887</c:v>
                </c:pt>
                <c:pt idx="10662">
                  <c:v>0.51006944444444446</c:v>
                </c:pt>
                <c:pt idx="10663">
                  <c:v>0.51031250000000006</c:v>
                </c:pt>
                <c:pt idx="10664">
                  <c:v>0.51055555555555554</c:v>
                </c:pt>
                <c:pt idx="10665">
                  <c:v>0.51079861111111113</c:v>
                </c:pt>
                <c:pt idx="10666">
                  <c:v>0.51104166666666673</c:v>
                </c:pt>
                <c:pt idx="10667">
                  <c:v>0.51129629629629625</c:v>
                </c:pt>
                <c:pt idx="10668">
                  <c:v>0.51153935185185184</c:v>
                </c:pt>
                <c:pt idx="10669">
                  <c:v>0.51178240740740744</c:v>
                </c:pt>
                <c:pt idx="10670">
                  <c:v>0.51202546296296292</c:v>
                </c:pt>
                <c:pt idx="10671">
                  <c:v>0.51226851851851851</c:v>
                </c:pt>
                <c:pt idx="10672">
                  <c:v>0.51252314814814814</c:v>
                </c:pt>
                <c:pt idx="10673">
                  <c:v>0.51276620370370374</c:v>
                </c:pt>
                <c:pt idx="10674">
                  <c:v>0.51300925925925933</c:v>
                </c:pt>
                <c:pt idx="10675">
                  <c:v>0.51325231481481481</c:v>
                </c:pt>
                <c:pt idx="10676">
                  <c:v>0.5134953703703703</c:v>
                </c:pt>
                <c:pt idx="10677">
                  <c:v>0.51375000000000004</c:v>
                </c:pt>
                <c:pt idx="10678">
                  <c:v>0.51399305555555552</c:v>
                </c:pt>
                <c:pt idx="10679">
                  <c:v>0.51423611111111112</c:v>
                </c:pt>
                <c:pt idx="10680">
                  <c:v>0.51447916666666671</c:v>
                </c:pt>
                <c:pt idx="10681">
                  <c:v>0.51472222222222219</c:v>
                </c:pt>
                <c:pt idx="10682">
                  <c:v>0.51496527777777779</c:v>
                </c:pt>
                <c:pt idx="10683">
                  <c:v>0.51521990740740742</c:v>
                </c:pt>
                <c:pt idx="10684">
                  <c:v>0.5154629629629629</c:v>
                </c:pt>
                <c:pt idx="10685">
                  <c:v>0.51570601851851849</c:v>
                </c:pt>
                <c:pt idx="10686">
                  <c:v>0.51594907407407409</c:v>
                </c:pt>
                <c:pt idx="10687">
                  <c:v>0.51620370370370372</c:v>
                </c:pt>
                <c:pt idx="10688">
                  <c:v>0.51644675925925931</c:v>
                </c:pt>
                <c:pt idx="10689">
                  <c:v>0.5166898148148148</c:v>
                </c:pt>
                <c:pt idx="10690">
                  <c:v>0.51693287037037039</c:v>
                </c:pt>
                <c:pt idx="10691">
                  <c:v>0.51717592592592598</c:v>
                </c:pt>
                <c:pt idx="10692">
                  <c:v>0.51741898148148147</c:v>
                </c:pt>
                <c:pt idx="10693">
                  <c:v>0.5176736111111111</c:v>
                </c:pt>
                <c:pt idx="10694">
                  <c:v>0.51791666666666669</c:v>
                </c:pt>
                <c:pt idx="10695">
                  <c:v>0.51815972222222217</c:v>
                </c:pt>
                <c:pt idx="10696">
                  <c:v>0.51840277777777777</c:v>
                </c:pt>
                <c:pt idx="10697">
                  <c:v>0.51864583333333336</c:v>
                </c:pt>
                <c:pt idx="10698">
                  <c:v>0.51890046296296299</c:v>
                </c:pt>
                <c:pt idx="10699">
                  <c:v>0.51914351851851859</c:v>
                </c:pt>
                <c:pt idx="10700">
                  <c:v>0.51938657407407407</c:v>
                </c:pt>
                <c:pt idx="10701">
                  <c:v>0.51962962962962966</c:v>
                </c:pt>
                <c:pt idx="10702">
                  <c:v>0.51987268518518526</c:v>
                </c:pt>
                <c:pt idx="10703">
                  <c:v>0.52011574074074074</c:v>
                </c:pt>
                <c:pt idx="10704">
                  <c:v>0.52037037037037037</c:v>
                </c:pt>
                <c:pt idx="10705">
                  <c:v>0.52061342592592597</c:v>
                </c:pt>
                <c:pt idx="10706">
                  <c:v>0.52085648148148145</c:v>
                </c:pt>
                <c:pt idx="10707">
                  <c:v>0.52109953703703704</c:v>
                </c:pt>
                <c:pt idx="10708">
                  <c:v>0.52134259259259264</c:v>
                </c:pt>
                <c:pt idx="10709">
                  <c:v>0.52159722222222216</c:v>
                </c:pt>
                <c:pt idx="10710">
                  <c:v>0.52184027777777775</c:v>
                </c:pt>
                <c:pt idx="10711">
                  <c:v>0.52208333333333334</c:v>
                </c:pt>
                <c:pt idx="10712">
                  <c:v>0.52232638888888883</c:v>
                </c:pt>
                <c:pt idx="10713">
                  <c:v>0.52256944444444442</c:v>
                </c:pt>
                <c:pt idx="10714">
                  <c:v>0.52282407407407405</c:v>
                </c:pt>
                <c:pt idx="10715">
                  <c:v>0.52306712962962965</c:v>
                </c:pt>
                <c:pt idx="10716">
                  <c:v>0.52331018518518524</c:v>
                </c:pt>
                <c:pt idx="10717">
                  <c:v>0.52355324074074072</c:v>
                </c:pt>
                <c:pt idx="10718">
                  <c:v>0.52379629629629632</c:v>
                </c:pt>
                <c:pt idx="10719">
                  <c:v>0.52405092592592595</c:v>
                </c:pt>
                <c:pt idx="10720">
                  <c:v>0.52429398148148143</c:v>
                </c:pt>
                <c:pt idx="10721">
                  <c:v>0.52453703703703702</c:v>
                </c:pt>
                <c:pt idx="10722">
                  <c:v>0.52478009259259262</c:v>
                </c:pt>
                <c:pt idx="10723">
                  <c:v>0.5250231481481481</c:v>
                </c:pt>
                <c:pt idx="10724">
                  <c:v>0.52526620370370369</c:v>
                </c:pt>
                <c:pt idx="10725">
                  <c:v>0.52552083333333333</c:v>
                </c:pt>
                <c:pt idx="10726">
                  <c:v>0.52576388888888892</c:v>
                </c:pt>
                <c:pt idx="10727">
                  <c:v>0.52600694444444451</c:v>
                </c:pt>
                <c:pt idx="10728">
                  <c:v>0.52625</c:v>
                </c:pt>
                <c:pt idx="10729">
                  <c:v>0.52649305555555559</c:v>
                </c:pt>
                <c:pt idx="10730">
                  <c:v>0.52674768518518522</c:v>
                </c:pt>
                <c:pt idx="10731">
                  <c:v>0.5269907407407407</c:v>
                </c:pt>
                <c:pt idx="10732">
                  <c:v>0.5272337962962963</c:v>
                </c:pt>
                <c:pt idx="10733">
                  <c:v>0.52747685185185189</c:v>
                </c:pt>
                <c:pt idx="10734">
                  <c:v>0.52771990740740737</c:v>
                </c:pt>
                <c:pt idx="10735">
                  <c:v>0.52797453703703701</c:v>
                </c:pt>
                <c:pt idx="10736">
                  <c:v>0.5282175925925926</c:v>
                </c:pt>
                <c:pt idx="10737">
                  <c:v>0.52846064814814808</c:v>
                </c:pt>
                <c:pt idx="10738">
                  <c:v>0.52870370370370368</c:v>
                </c:pt>
                <c:pt idx="10739">
                  <c:v>0.52894675925925927</c:v>
                </c:pt>
                <c:pt idx="10740">
                  <c:v>0.5292013888888889</c:v>
                </c:pt>
                <c:pt idx="10741">
                  <c:v>0.5294444444444445</c:v>
                </c:pt>
                <c:pt idx="10742">
                  <c:v>0.52968749999999998</c:v>
                </c:pt>
                <c:pt idx="10743">
                  <c:v>0.52993055555555557</c:v>
                </c:pt>
                <c:pt idx="10744">
                  <c:v>0.53017361111111116</c:v>
                </c:pt>
                <c:pt idx="10745">
                  <c:v>0.53041666666666665</c:v>
                </c:pt>
                <c:pt idx="10746">
                  <c:v>0.53067129629629628</c:v>
                </c:pt>
                <c:pt idx="10747">
                  <c:v>0.53091435185185187</c:v>
                </c:pt>
                <c:pt idx="10748">
                  <c:v>0.53115740740740736</c:v>
                </c:pt>
                <c:pt idx="10749">
                  <c:v>0.53140046296296295</c:v>
                </c:pt>
                <c:pt idx="10750">
                  <c:v>0.53164351851851854</c:v>
                </c:pt>
                <c:pt idx="10751">
                  <c:v>0.53189814814814818</c:v>
                </c:pt>
                <c:pt idx="10752">
                  <c:v>0.53214120370370377</c:v>
                </c:pt>
                <c:pt idx="10753">
                  <c:v>0.53238425925925925</c:v>
                </c:pt>
                <c:pt idx="10754">
                  <c:v>0.53262731481481485</c:v>
                </c:pt>
                <c:pt idx="10755">
                  <c:v>0.53287037037037044</c:v>
                </c:pt>
                <c:pt idx="10756">
                  <c:v>0.53311342592592592</c:v>
                </c:pt>
                <c:pt idx="10757">
                  <c:v>0.53336805555555555</c:v>
                </c:pt>
                <c:pt idx="10758">
                  <c:v>0.53361111111111115</c:v>
                </c:pt>
                <c:pt idx="10759">
                  <c:v>0.53385416666666663</c:v>
                </c:pt>
                <c:pt idx="10760">
                  <c:v>0.53409722222222222</c:v>
                </c:pt>
                <c:pt idx="10761">
                  <c:v>0.53434027777777782</c:v>
                </c:pt>
                <c:pt idx="10762">
                  <c:v>0.53459490740740734</c:v>
                </c:pt>
                <c:pt idx="10763">
                  <c:v>0.53483796296296293</c:v>
                </c:pt>
                <c:pt idx="10764">
                  <c:v>0.53508101851851853</c:v>
                </c:pt>
                <c:pt idx="10765">
                  <c:v>0.53532407407407401</c:v>
                </c:pt>
                <c:pt idx="10766">
                  <c:v>0.5355671296296296</c:v>
                </c:pt>
                <c:pt idx="10767">
                  <c:v>0.53582175925925923</c:v>
                </c:pt>
                <c:pt idx="10768">
                  <c:v>0.53606481481481483</c:v>
                </c:pt>
                <c:pt idx="10769">
                  <c:v>0.53630787037037042</c:v>
                </c:pt>
                <c:pt idx="10770">
                  <c:v>0.5365509259259259</c:v>
                </c:pt>
                <c:pt idx="10771">
                  <c:v>0.5367939814814815</c:v>
                </c:pt>
                <c:pt idx="10772">
                  <c:v>0.53704861111111113</c:v>
                </c:pt>
                <c:pt idx="10773">
                  <c:v>0.53729166666666661</c:v>
                </c:pt>
                <c:pt idx="10774">
                  <c:v>0.53753472222222221</c:v>
                </c:pt>
                <c:pt idx="10775">
                  <c:v>0.5377777777777778</c:v>
                </c:pt>
                <c:pt idx="10776">
                  <c:v>0.53802083333333328</c:v>
                </c:pt>
                <c:pt idx="10777">
                  <c:v>0.53826388888888888</c:v>
                </c:pt>
                <c:pt idx="10778">
                  <c:v>0.53851851851851851</c:v>
                </c:pt>
                <c:pt idx="10779">
                  <c:v>0.5387615740740741</c:v>
                </c:pt>
                <c:pt idx="10780">
                  <c:v>0.53900462962962969</c:v>
                </c:pt>
                <c:pt idx="10781">
                  <c:v>0.53924768518518518</c:v>
                </c:pt>
                <c:pt idx="10782">
                  <c:v>0.53949074074074077</c:v>
                </c:pt>
                <c:pt idx="10783">
                  <c:v>0.5397453703703704</c:v>
                </c:pt>
                <c:pt idx="10784">
                  <c:v>0.53998842592592589</c:v>
                </c:pt>
                <c:pt idx="10785">
                  <c:v>0.54023148148148148</c:v>
                </c:pt>
                <c:pt idx="10786">
                  <c:v>0.54047453703703707</c:v>
                </c:pt>
                <c:pt idx="10787">
                  <c:v>0.54071759259259256</c:v>
                </c:pt>
                <c:pt idx="10788">
                  <c:v>0.54097222222222219</c:v>
                </c:pt>
                <c:pt idx="10789">
                  <c:v>0.54121527777777778</c:v>
                </c:pt>
                <c:pt idx="10790">
                  <c:v>0.54145833333333326</c:v>
                </c:pt>
                <c:pt idx="10791">
                  <c:v>0.54170138888888886</c:v>
                </c:pt>
                <c:pt idx="10792">
                  <c:v>0.54194444444444445</c:v>
                </c:pt>
                <c:pt idx="10793">
                  <c:v>0.54219907407407408</c:v>
                </c:pt>
                <c:pt idx="10794">
                  <c:v>0.54244212962962968</c:v>
                </c:pt>
                <c:pt idx="10795">
                  <c:v>0.54268518518518516</c:v>
                </c:pt>
                <c:pt idx="10796">
                  <c:v>0.54292824074074075</c:v>
                </c:pt>
                <c:pt idx="10797">
                  <c:v>0.54317129629629635</c:v>
                </c:pt>
                <c:pt idx="10798">
                  <c:v>0.54341435185185183</c:v>
                </c:pt>
                <c:pt idx="10799">
                  <c:v>0.54366898148148146</c:v>
                </c:pt>
                <c:pt idx="10800">
                  <c:v>0.54391203703703705</c:v>
                </c:pt>
                <c:pt idx="10801">
                  <c:v>0.54415509259259254</c:v>
                </c:pt>
                <c:pt idx="10802">
                  <c:v>0.54439814814814813</c:v>
                </c:pt>
                <c:pt idx="10803">
                  <c:v>0.54464120370370372</c:v>
                </c:pt>
                <c:pt idx="10804">
                  <c:v>0.54489583333333336</c:v>
                </c:pt>
                <c:pt idx="10805">
                  <c:v>0.54513888888888895</c:v>
                </c:pt>
                <c:pt idx="10806">
                  <c:v>0.54538194444444443</c:v>
                </c:pt>
                <c:pt idx="10807">
                  <c:v>0.54562500000000003</c:v>
                </c:pt>
                <c:pt idx="10808">
                  <c:v>0.54586805555555562</c:v>
                </c:pt>
                <c:pt idx="10809">
                  <c:v>0.54612268518518514</c:v>
                </c:pt>
                <c:pt idx="10810">
                  <c:v>0.54636574074074074</c:v>
                </c:pt>
                <c:pt idx="10811">
                  <c:v>0.54660879629629633</c:v>
                </c:pt>
                <c:pt idx="10812">
                  <c:v>0.54685185185185181</c:v>
                </c:pt>
                <c:pt idx="10813">
                  <c:v>0.5470949074074074</c:v>
                </c:pt>
                <c:pt idx="10814">
                  <c:v>0.547337962962963</c:v>
                </c:pt>
                <c:pt idx="10815">
                  <c:v>0.54759259259259252</c:v>
                </c:pt>
                <c:pt idx="10816">
                  <c:v>0.54783564814814811</c:v>
                </c:pt>
                <c:pt idx="10817">
                  <c:v>0.54807870370370371</c:v>
                </c:pt>
                <c:pt idx="10818">
                  <c:v>0.54832175925925919</c:v>
                </c:pt>
                <c:pt idx="10819">
                  <c:v>0.54856481481481478</c:v>
                </c:pt>
                <c:pt idx="10820">
                  <c:v>0.54881944444444442</c:v>
                </c:pt>
                <c:pt idx="10821">
                  <c:v>0.54906250000000001</c:v>
                </c:pt>
                <c:pt idx="10822">
                  <c:v>0.5493055555555556</c:v>
                </c:pt>
                <c:pt idx="10823">
                  <c:v>0.54954861111111108</c:v>
                </c:pt>
                <c:pt idx="10824">
                  <c:v>0.54979166666666668</c:v>
                </c:pt>
                <c:pt idx="10825">
                  <c:v>0.55004629629629631</c:v>
                </c:pt>
                <c:pt idx="10826">
                  <c:v>0.55028935185185179</c:v>
                </c:pt>
                <c:pt idx="10827">
                  <c:v>0.55053240740740739</c:v>
                </c:pt>
                <c:pt idx="10828">
                  <c:v>0.55077546296296298</c:v>
                </c:pt>
                <c:pt idx="10829">
                  <c:v>0.55101851851851846</c:v>
                </c:pt>
                <c:pt idx="10830">
                  <c:v>0.55127314814814821</c:v>
                </c:pt>
                <c:pt idx="10831">
                  <c:v>0.55151620370370369</c:v>
                </c:pt>
                <c:pt idx="10832">
                  <c:v>0.55175925925925928</c:v>
                </c:pt>
                <c:pt idx="10833">
                  <c:v>0.55200231481481488</c:v>
                </c:pt>
                <c:pt idx="10834">
                  <c:v>0.55224537037037036</c:v>
                </c:pt>
                <c:pt idx="10835">
                  <c:v>0.55248842592592595</c:v>
                </c:pt>
                <c:pt idx="10836">
                  <c:v>0.55274305555555558</c:v>
                </c:pt>
                <c:pt idx="10837">
                  <c:v>0.55298611111111107</c:v>
                </c:pt>
                <c:pt idx="10838">
                  <c:v>0.55322916666666666</c:v>
                </c:pt>
                <c:pt idx="10839">
                  <c:v>0.55347222222222225</c:v>
                </c:pt>
                <c:pt idx="10840">
                  <c:v>0.55371527777777774</c:v>
                </c:pt>
                <c:pt idx="10841">
                  <c:v>0.55396990740740737</c:v>
                </c:pt>
                <c:pt idx="10842">
                  <c:v>0.55421296296296296</c:v>
                </c:pt>
                <c:pt idx="10843">
                  <c:v>0.55445601851851845</c:v>
                </c:pt>
                <c:pt idx="10844">
                  <c:v>0.55469907407407404</c:v>
                </c:pt>
                <c:pt idx="10845">
                  <c:v>0.55494212962962963</c:v>
                </c:pt>
                <c:pt idx="10846">
                  <c:v>0.55519675925925926</c:v>
                </c:pt>
                <c:pt idx="10847">
                  <c:v>0.55543981481481486</c:v>
                </c:pt>
                <c:pt idx="10848">
                  <c:v>0.55568287037037034</c:v>
                </c:pt>
                <c:pt idx="10849">
                  <c:v>0.55592592592592593</c:v>
                </c:pt>
                <c:pt idx="10850">
                  <c:v>0.55616898148148153</c:v>
                </c:pt>
                <c:pt idx="10851">
                  <c:v>0.55642361111111105</c:v>
                </c:pt>
                <c:pt idx="10852">
                  <c:v>0.55666666666666664</c:v>
                </c:pt>
                <c:pt idx="10853">
                  <c:v>0.55690972222222224</c:v>
                </c:pt>
                <c:pt idx="10854">
                  <c:v>0.55715277777777772</c:v>
                </c:pt>
                <c:pt idx="10855">
                  <c:v>0.55739583333333331</c:v>
                </c:pt>
                <c:pt idx="10856">
                  <c:v>0.55765046296296295</c:v>
                </c:pt>
                <c:pt idx="10857">
                  <c:v>0.55789351851851854</c:v>
                </c:pt>
                <c:pt idx="10858">
                  <c:v>0.55813657407407413</c:v>
                </c:pt>
                <c:pt idx="10859">
                  <c:v>0.55837962962962961</c:v>
                </c:pt>
                <c:pt idx="10860">
                  <c:v>0.55862268518518521</c:v>
                </c:pt>
                <c:pt idx="10861">
                  <c:v>0.5588657407407408</c:v>
                </c:pt>
                <c:pt idx="10862">
                  <c:v>0.55912037037037032</c:v>
                </c:pt>
                <c:pt idx="10863">
                  <c:v>0.55936342592592592</c:v>
                </c:pt>
                <c:pt idx="10864">
                  <c:v>0.55960648148148151</c:v>
                </c:pt>
                <c:pt idx="10865">
                  <c:v>0.55984953703703699</c:v>
                </c:pt>
                <c:pt idx="10866">
                  <c:v>0.56009259259259259</c:v>
                </c:pt>
                <c:pt idx="10867">
                  <c:v>0.56034722222222222</c:v>
                </c:pt>
                <c:pt idx="10868">
                  <c:v>0.56059027777777781</c:v>
                </c:pt>
                <c:pt idx="10869">
                  <c:v>0.56083333333333341</c:v>
                </c:pt>
                <c:pt idx="10870">
                  <c:v>0.56107638888888889</c:v>
                </c:pt>
                <c:pt idx="10871">
                  <c:v>0.56131944444444448</c:v>
                </c:pt>
                <c:pt idx="10872">
                  <c:v>0.56156249999999996</c:v>
                </c:pt>
                <c:pt idx="10873">
                  <c:v>0.5618171296296296</c:v>
                </c:pt>
                <c:pt idx="10874">
                  <c:v>0.56206018518518519</c:v>
                </c:pt>
                <c:pt idx="10875">
                  <c:v>0.56230324074074078</c:v>
                </c:pt>
                <c:pt idx="10876">
                  <c:v>0.56254629629629627</c:v>
                </c:pt>
                <c:pt idx="10877">
                  <c:v>0.56278935185185186</c:v>
                </c:pt>
                <c:pt idx="10878">
                  <c:v>0.56304398148148149</c:v>
                </c:pt>
                <c:pt idx="10879">
                  <c:v>0.56328703703703698</c:v>
                </c:pt>
                <c:pt idx="10880">
                  <c:v>0.56353009259259257</c:v>
                </c:pt>
                <c:pt idx="10881">
                  <c:v>0.56377314814814816</c:v>
                </c:pt>
                <c:pt idx="10882">
                  <c:v>0.56401620370370364</c:v>
                </c:pt>
                <c:pt idx="10883">
                  <c:v>0.56427083333333339</c:v>
                </c:pt>
                <c:pt idx="10884">
                  <c:v>0.56451388888888887</c:v>
                </c:pt>
                <c:pt idx="10885">
                  <c:v>0.56475694444444446</c:v>
                </c:pt>
                <c:pt idx="10886">
                  <c:v>0.56500000000000006</c:v>
                </c:pt>
                <c:pt idx="10887">
                  <c:v>0.56524305555555554</c:v>
                </c:pt>
                <c:pt idx="10888">
                  <c:v>0.56549768518518517</c:v>
                </c:pt>
                <c:pt idx="10889">
                  <c:v>0.56574074074074077</c:v>
                </c:pt>
                <c:pt idx="10890">
                  <c:v>0.56598379629629625</c:v>
                </c:pt>
                <c:pt idx="10891">
                  <c:v>0.56622685185185184</c:v>
                </c:pt>
                <c:pt idx="10892">
                  <c:v>0.56646990740740744</c:v>
                </c:pt>
                <c:pt idx="10893">
                  <c:v>0.56671296296296292</c:v>
                </c:pt>
                <c:pt idx="10894">
                  <c:v>0.56696759259259266</c:v>
                </c:pt>
                <c:pt idx="10895">
                  <c:v>0.56721064814814814</c:v>
                </c:pt>
                <c:pt idx="10896">
                  <c:v>0.56745370370370374</c:v>
                </c:pt>
                <c:pt idx="10897">
                  <c:v>0.56769675925925933</c:v>
                </c:pt>
                <c:pt idx="10898">
                  <c:v>0.56793981481481481</c:v>
                </c:pt>
                <c:pt idx="10899">
                  <c:v>0.56819444444444445</c:v>
                </c:pt>
                <c:pt idx="10900">
                  <c:v>0.56843750000000004</c:v>
                </c:pt>
                <c:pt idx="10901">
                  <c:v>0.56868055555555552</c:v>
                </c:pt>
                <c:pt idx="10902">
                  <c:v>0.56892361111111112</c:v>
                </c:pt>
                <c:pt idx="10903">
                  <c:v>0.56916666666666671</c:v>
                </c:pt>
                <c:pt idx="10904">
                  <c:v>0.56942129629629623</c:v>
                </c:pt>
                <c:pt idx="10905">
                  <c:v>0.56966435185185182</c:v>
                </c:pt>
                <c:pt idx="10906">
                  <c:v>0.56990740740740742</c:v>
                </c:pt>
                <c:pt idx="10907">
                  <c:v>0.5701504629629629</c:v>
                </c:pt>
                <c:pt idx="10908">
                  <c:v>0.57039351851851849</c:v>
                </c:pt>
                <c:pt idx="10909">
                  <c:v>0.57064814814814813</c:v>
                </c:pt>
                <c:pt idx="10910">
                  <c:v>0.57089120370370372</c:v>
                </c:pt>
                <c:pt idx="10911">
                  <c:v>0.57113425925925931</c:v>
                </c:pt>
                <c:pt idx="10912">
                  <c:v>0.5713773148148148</c:v>
                </c:pt>
                <c:pt idx="10913">
                  <c:v>0.57162037037037039</c:v>
                </c:pt>
                <c:pt idx="10914">
                  <c:v>0.57186342592592598</c:v>
                </c:pt>
                <c:pt idx="10915">
                  <c:v>0.5721180555555555</c:v>
                </c:pt>
                <c:pt idx="10916">
                  <c:v>0.5723611111111111</c:v>
                </c:pt>
                <c:pt idx="10917">
                  <c:v>0.57260416666666669</c:v>
                </c:pt>
                <c:pt idx="10918">
                  <c:v>0.57284722222222217</c:v>
                </c:pt>
                <c:pt idx="10919">
                  <c:v>0.57309027777777777</c:v>
                </c:pt>
                <c:pt idx="10920">
                  <c:v>0.5733449074074074</c:v>
                </c:pt>
                <c:pt idx="10921">
                  <c:v>0.57358796296296299</c:v>
                </c:pt>
                <c:pt idx="10922">
                  <c:v>0.57383101851851859</c:v>
                </c:pt>
                <c:pt idx="10923">
                  <c:v>0.57407407407407407</c:v>
                </c:pt>
                <c:pt idx="10924">
                  <c:v>0.57431712962962966</c:v>
                </c:pt>
                <c:pt idx="10925">
                  <c:v>0.5745717592592593</c:v>
                </c:pt>
                <c:pt idx="10926">
                  <c:v>0.57481481481481478</c:v>
                </c:pt>
                <c:pt idx="10927">
                  <c:v>0.57505787037037037</c:v>
                </c:pt>
                <c:pt idx="10928">
                  <c:v>0.57530092592592597</c:v>
                </c:pt>
                <c:pt idx="10929">
                  <c:v>0.57554398148148145</c:v>
                </c:pt>
                <c:pt idx="10930">
                  <c:v>0.57578703703703704</c:v>
                </c:pt>
                <c:pt idx="10931">
                  <c:v>0.57604166666666667</c:v>
                </c:pt>
                <c:pt idx="10932">
                  <c:v>0.57628472222222216</c:v>
                </c:pt>
                <c:pt idx="10933">
                  <c:v>0.57652777777777775</c:v>
                </c:pt>
                <c:pt idx="10934">
                  <c:v>0.57677083333333334</c:v>
                </c:pt>
                <c:pt idx="10935">
                  <c:v>0.57701388888888883</c:v>
                </c:pt>
                <c:pt idx="10936">
                  <c:v>0.57726851851851857</c:v>
                </c:pt>
                <c:pt idx="10937">
                  <c:v>0.57751157407407405</c:v>
                </c:pt>
                <c:pt idx="10938">
                  <c:v>0.57775462962962965</c:v>
                </c:pt>
                <c:pt idx="10939">
                  <c:v>0.57799768518518524</c:v>
                </c:pt>
                <c:pt idx="10940">
                  <c:v>0.57824074074074072</c:v>
                </c:pt>
                <c:pt idx="10941">
                  <c:v>0.57849537037037035</c:v>
                </c:pt>
                <c:pt idx="10942">
                  <c:v>0.57873842592592595</c:v>
                </c:pt>
                <c:pt idx="10943">
                  <c:v>0.57898148148148143</c:v>
                </c:pt>
                <c:pt idx="10944">
                  <c:v>0.57922453703703702</c:v>
                </c:pt>
                <c:pt idx="10945">
                  <c:v>0.57946759259259262</c:v>
                </c:pt>
                <c:pt idx="10946">
                  <c:v>0.5797106481481481</c:v>
                </c:pt>
                <c:pt idx="10947">
                  <c:v>0.57996527777777784</c:v>
                </c:pt>
                <c:pt idx="10948">
                  <c:v>0.58020833333333333</c:v>
                </c:pt>
                <c:pt idx="10949">
                  <c:v>0.58045138888888892</c:v>
                </c:pt>
                <c:pt idx="10950">
                  <c:v>0.58069444444444451</c:v>
                </c:pt>
                <c:pt idx="10951">
                  <c:v>0.5809375</c:v>
                </c:pt>
                <c:pt idx="10952">
                  <c:v>0.58119212962962963</c:v>
                </c:pt>
                <c:pt idx="10953">
                  <c:v>0.58143518518518522</c:v>
                </c:pt>
                <c:pt idx="10954">
                  <c:v>0.5816782407407407</c:v>
                </c:pt>
                <c:pt idx="10955">
                  <c:v>0.5819212962962963</c:v>
                </c:pt>
                <c:pt idx="10956">
                  <c:v>0.58216435185185189</c:v>
                </c:pt>
                <c:pt idx="10957">
                  <c:v>0.58241898148148141</c:v>
                </c:pt>
                <c:pt idx="10958">
                  <c:v>0.58266203703703701</c:v>
                </c:pt>
                <c:pt idx="10959">
                  <c:v>0.5829050925925926</c:v>
                </c:pt>
                <c:pt idx="10960">
                  <c:v>0.58314814814814808</c:v>
                </c:pt>
                <c:pt idx="10961">
                  <c:v>0.58339120370370368</c:v>
                </c:pt>
                <c:pt idx="10962">
                  <c:v>0.58364583333333331</c:v>
                </c:pt>
                <c:pt idx="10963">
                  <c:v>0.5838888888888889</c:v>
                </c:pt>
                <c:pt idx="10964">
                  <c:v>0.5841319444444445</c:v>
                </c:pt>
                <c:pt idx="10965">
                  <c:v>0.58437499999999998</c:v>
                </c:pt>
                <c:pt idx="10966">
                  <c:v>0.58461805555555557</c:v>
                </c:pt>
                <c:pt idx="10967">
                  <c:v>0.58486111111111116</c:v>
                </c:pt>
                <c:pt idx="10968">
                  <c:v>0.58511574074074069</c:v>
                </c:pt>
                <c:pt idx="10969">
                  <c:v>0.58535879629629628</c:v>
                </c:pt>
                <c:pt idx="10970">
                  <c:v>0.58560185185185187</c:v>
                </c:pt>
                <c:pt idx="10971">
                  <c:v>0.58584490740740736</c:v>
                </c:pt>
                <c:pt idx="10972">
                  <c:v>0.58608796296296295</c:v>
                </c:pt>
                <c:pt idx="10973">
                  <c:v>0.58634259259259258</c:v>
                </c:pt>
                <c:pt idx="10974">
                  <c:v>0.58658564814814818</c:v>
                </c:pt>
                <c:pt idx="10975">
                  <c:v>0.58682870370370377</c:v>
                </c:pt>
                <c:pt idx="10976">
                  <c:v>0.58707175925925925</c:v>
                </c:pt>
                <c:pt idx="10977">
                  <c:v>0.58731481481481485</c:v>
                </c:pt>
                <c:pt idx="10978">
                  <c:v>0.58756944444444448</c:v>
                </c:pt>
                <c:pt idx="10979">
                  <c:v>0.58781249999999996</c:v>
                </c:pt>
                <c:pt idx="10980">
                  <c:v>0.58805555555555555</c:v>
                </c:pt>
                <c:pt idx="10981">
                  <c:v>0.58829861111111115</c:v>
                </c:pt>
                <c:pt idx="10982">
                  <c:v>0.58854166666666663</c:v>
                </c:pt>
                <c:pt idx="10983">
                  <c:v>0.58878472222222222</c:v>
                </c:pt>
                <c:pt idx="10984">
                  <c:v>0.58903935185185186</c:v>
                </c:pt>
                <c:pt idx="10985">
                  <c:v>0.58928240740740734</c:v>
                </c:pt>
                <c:pt idx="10986">
                  <c:v>0.58952546296296293</c:v>
                </c:pt>
                <c:pt idx="10987">
                  <c:v>0.58976851851851853</c:v>
                </c:pt>
                <c:pt idx="10988">
                  <c:v>0.59001157407407401</c:v>
                </c:pt>
                <c:pt idx="10989">
                  <c:v>0.59026620370370375</c:v>
                </c:pt>
                <c:pt idx="10990">
                  <c:v>0.59050925925925923</c:v>
                </c:pt>
                <c:pt idx="10991">
                  <c:v>0.59075231481481483</c:v>
                </c:pt>
                <c:pt idx="10992">
                  <c:v>0.59099537037037042</c:v>
                </c:pt>
                <c:pt idx="10993">
                  <c:v>0.5912384259259259</c:v>
                </c:pt>
                <c:pt idx="10994">
                  <c:v>0.59149305555555554</c:v>
                </c:pt>
                <c:pt idx="10995">
                  <c:v>0.59173611111111113</c:v>
                </c:pt>
                <c:pt idx="10996">
                  <c:v>0.59197916666666661</c:v>
                </c:pt>
                <c:pt idx="10997">
                  <c:v>0.59222222222222221</c:v>
                </c:pt>
                <c:pt idx="10998">
                  <c:v>0.5924652777777778</c:v>
                </c:pt>
                <c:pt idx="10999">
                  <c:v>0.59271990740740743</c:v>
                </c:pt>
                <c:pt idx="11000">
                  <c:v>0.59296296296296302</c:v>
                </c:pt>
                <c:pt idx="11001">
                  <c:v>0.59320601851851851</c:v>
                </c:pt>
                <c:pt idx="11002">
                  <c:v>0.5934490740740741</c:v>
                </c:pt>
                <c:pt idx="11003">
                  <c:v>0.59369212962962969</c:v>
                </c:pt>
                <c:pt idx="11004">
                  <c:v>0.59393518518518518</c:v>
                </c:pt>
                <c:pt idx="11005">
                  <c:v>0.59418981481481481</c:v>
                </c:pt>
                <c:pt idx="11006">
                  <c:v>0.5944328703703704</c:v>
                </c:pt>
                <c:pt idx="11007">
                  <c:v>0.59467592592592589</c:v>
                </c:pt>
                <c:pt idx="11008">
                  <c:v>0.59491898148148148</c:v>
                </c:pt>
                <c:pt idx="11009">
                  <c:v>0.59516203703703707</c:v>
                </c:pt>
                <c:pt idx="11010">
                  <c:v>0.59541666666666659</c:v>
                </c:pt>
                <c:pt idx="11011">
                  <c:v>0.59565972222222219</c:v>
                </c:pt>
                <c:pt idx="11012">
                  <c:v>0.59590277777777778</c:v>
                </c:pt>
                <c:pt idx="11013">
                  <c:v>0.59614583333333326</c:v>
                </c:pt>
                <c:pt idx="11014">
                  <c:v>0.59638888888888886</c:v>
                </c:pt>
                <c:pt idx="11015">
                  <c:v>0.59664351851851849</c:v>
                </c:pt>
                <c:pt idx="11016">
                  <c:v>0.59688657407407408</c:v>
                </c:pt>
                <c:pt idx="11017">
                  <c:v>0.59712962962962968</c:v>
                </c:pt>
                <c:pt idx="11018">
                  <c:v>0.59737268518518516</c:v>
                </c:pt>
                <c:pt idx="11019">
                  <c:v>0.59761574074074075</c:v>
                </c:pt>
                <c:pt idx="11020">
                  <c:v>0.59787037037037039</c:v>
                </c:pt>
                <c:pt idx="11021">
                  <c:v>0.59811342592592587</c:v>
                </c:pt>
                <c:pt idx="11022">
                  <c:v>0.59835648148148146</c:v>
                </c:pt>
                <c:pt idx="11023">
                  <c:v>0.59859953703703705</c:v>
                </c:pt>
                <c:pt idx="11024">
                  <c:v>0.59884259259259254</c:v>
                </c:pt>
                <c:pt idx="11025">
                  <c:v>0.59908564814814813</c:v>
                </c:pt>
                <c:pt idx="11026">
                  <c:v>0.59934027777777776</c:v>
                </c:pt>
                <c:pt idx="11027">
                  <c:v>0.59958333333333336</c:v>
                </c:pt>
                <c:pt idx="11028">
                  <c:v>0.59982638888888895</c:v>
                </c:pt>
                <c:pt idx="11029">
                  <c:v>0.60006944444444443</c:v>
                </c:pt>
                <c:pt idx="11030">
                  <c:v>0.60031250000000003</c:v>
                </c:pt>
                <c:pt idx="11031">
                  <c:v>0.60056712962962966</c:v>
                </c:pt>
                <c:pt idx="11032">
                  <c:v>0.60081018518518514</c:v>
                </c:pt>
                <c:pt idx="11033">
                  <c:v>0.60105324074074074</c:v>
                </c:pt>
                <c:pt idx="11034">
                  <c:v>0.60129629629629633</c:v>
                </c:pt>
                <c:pt idx="11035">
                  <c:v>0.60153935185185181</c:v>
                </c:pt>
                <c:pt idx="11036">
                  <c:v>0.60179398148148155</c:v>
                </c:pt>
                <c:pt idx="11037">
                  <c:v>0.60203703703703704</c:v>
                </c:pt>
                <c:pt idx="11038">
                  <c:v>0.60228009259259263</c:v>
                </c:pt>
                <c:pt idx="11039">
                  <c:v>0.60252314814814811</c:v>
                </c:pt>
                <c:pt idx="11040">
                  <c:v>0.60276620370370371</c:v>
                </c:pt>
                <c:pt idx="11041">
                  <c:v>0.60300925925925919</c:v>
                </c:pt>
                <c:pt idx="11042">
                  <c:v>0.60326388888888893</c:v>
                </c:pt>
                <c:pt idx="11043">
                  <c:v>0.60350694444444442</c:v>
                </c:pt>
                <c:pt idx="11044">
                  <c:v>0.60375000000000001</c:v>
                </c:pt>
                <c:pt idx="11045">
                  <c:v>0.6039930555555556</c:v>
                </c:pt>
                <c:pt idx="11046">
                  <c:v>0.60423611111111108</c:v>
                </c:pt>
                <c:pt idx="11047">
                  <c:v>0.60449074074074072</c:v>
                </c:pt>
                <c:pt idx="11048">
                  <c:v>0.60473379629629631</c:v>
                </c:pt>
                <c:pt idx="11049">
                  <c:v>0.60497685185185179</c:v>
                </c:pt>
                <c:pt idx="11050">
                  <c:v>0.60521990740740739</c:v>
                </c:pt>
                <c:pt idx="11051">
                  <c:v>0.60546296296296298</c:v>
                </c:pt>
                <c:pt idx="11052">
                  <c:v>0.60571759259259261</c:v>
                </c:pt>
                <c:pt idx="11053">
                  <c:v>0.60596064814814821</c:v>
                </c:pt>
                <c:pt idx="11054">
                  <c:v>0.60620370370370369</c:v>
                </c:pt>
                <c:pt idx="11055">
                  <c:v>0.60644675925925928</c:v>
                </c:pt>
                <c:pt idx="11056">
                  <c:v>0.60668981481481488</c:v>
                </c:pt>
                <c:pt idx="11057">
                  <c:v>0.6069444444444444</c:v>
                </c:pt>
                <c:pt idx="11058">
                  <c:v>0.60718749999999999</c:v>
                </c:pt>
                <c:pt idx="11059">
                  <c:v>0.60743055555555558</c:v>
                </c:pt>
                <c:pt idx="11060">
                  <c:v>0.60767361111111107</c:v>
                </c:pt>
                <c:pt idx="11061">
                  <c:v>0.60791666666666666</c:v>
                </c:pt>
                <c:pt idx="11062">
                  <c:v>0.60817129629629629</c:v>
                </c:pt>
                <c:pt idx="11063">
                  <c:v>0.60841435185185189</c:v>
                </c:pt>
                <c:pt idx="11064">
                  <c:v>0.60865740740740748</c:v>
                </c:pt>
                <c:pt idx="11065">
                  <c:v>0.60890046296296296</c:v>
                </c:pt>
                <c:pt idx="11066">
                  <c:v>0.60914351851851845</c:v>
                </c:pt>
                <c:pt idx="11067">
                  <c:v>0.60938657407407404</c:v>
                </c:pt>
                <c:pt idx="11068">
                  <c:v>0.60964120370370367</c:v>
                </c:pt>
                <c:pt idx="11069">
                  <c:v>0.60988425925925926</c:v>
                </c:pt>
                <c:pt idx="11070">
                  <c:v>0.61012731481481486</c:v>
                </c:pt>
                <c:pt idx="11071">
                  <c:v>0.61037037037037034</c:v>
                </c:pt>
                <c:pt idx="11072">
                  <c:v>0.61061342592592593</c:v>
                </c:pt>
                <c:pt idx="11073">
                  <c:v>0.61086805555555557</c:v>
                </c:pt>
                <c:pt idx="11074">
                  <c:v>0.61111111111111105</c:v>
                </c:pt>
                <c:pt idx="11075">
                  <c:v>0.61135416666666664</c:v>
                </c:pt>
                <c:pt idx="11076">
                  <c:v>0.61159722222222224</c:v>
                </c:pt>
                <c:pt idx="11077">
                  <c:v>0.61184027777777772</c:v>
                </c:pt>
                <c:pt idx="11078">
                  <c:v>0.61208333333333331</c:v>
                </c:pt>
                <c:pt idx="11079">
                  <c:v>0.61233796296296295</c:v>
                </c:pt>
                <c:pt idx="11080">
                  <c:v>0.61258101851851854</c:v>
                </c:pt>
                <c:pt idx="11081">
                  <c:v>0.61282407407407413</c:v>
                </c:pt>
                <c:pt idx="11082">
                  <c:v>0.61306712962962961</c:v>
                </c:pt>
                <c:pt idx="11083">
                  <c:v>0.61331018518518521</c:v>
                </c:pt>
                <c:pt idx="11084">
                  <c:v>0.61356481481481484</c:v>
                </c:pt>
                <c:pt idx="11085">
                  <c:v>0.61380787037037032</c:v>
                </c:pt>
                <c:pt idx="11086">
                  <c:v>0.61405092592592592</c:v>
                </c:pt>
                <c:pt idx="11087">
                  <c:v>0.61429398148148151</c:v>
                </c:pt>
                <c:pt idx="11088">
                  <c:v>0.61453703703703699</c:v>
                </c:pt>
                <c:pt idx="11089">
                  <c:v>0.61479166666666674</c:v>
                </c:pt>
                <c:pt idx="11090">
                  <c:v>0.61503472222222222</c:v>
                </c:pt>
                <c:pt idx="11091">
                  <c:v>0.61527777777777781</c:v>
                </c:pt>
                <c:pt idx="11092">
                  <c:v>0.61552083333333341</c:v>
                </c:pt>
                <c:pt idx="11093">
                  <c:v>0.61576388888888889</c:v>
                </c:pt>
                <c:pt idx="11094">
                  <c:v>0.61601851851851852</c:v>
                </c:pt>
                <c:pt idx="11095">
                  <c:v>0.61626157407407411</c:v>
                </c:pt>
                <c:pt idx="11096">
                  <c:v>0.6165046296296296</c:v>
                </c:pt>
                <c:pt idx="11097">
                  <c:v>0.61674768518518519</c:v>
                </c:pt>
                <c:pt idx="11098">
                  <c:v>0.61699074074074078</c:v>
                </c:pt>
                <c:pt idx="11099">
                  <c:v>0.61723379629629627</c:v>
                </c:pt>
                <c:pt idx="11100">
                  <c:v>0.6174884259259259</c:v>
                </c:pt>
                <c:pt idx="11101">
                  <c:v>0.61773148148148149</c:v>
                </c:pt>
                <c:pt idx="11102">
                  <c:v>0.61797453703703698</c:v>
                </c:pt>
                <c:pt idx="11103">
                  <c:v>0.61821759259259257</c:v>
                </c:pt>
                <c:pt idx="11104">
                  <c:v>0.61846064814814816</c:v>
                </c:pt>
                <c:pt idx="11105">
                  <c:v>0.61871527777777779</c:v>
                </c:pt>
                <c:pt idx="11106">
                  <c:v>0.61895833333333339</c:v>
                </c:pt>
                <c:pt idx="11107">
                  <c:v>0.61920138888888887</c:v>
                </c:pt>
                <c:pt idx="11108">
                  <c:v>0.61944444444444446</c:v>
                </c:pt>
                <c:pt idx="11109">
                  <c:v>0.61968750000000006</c:v>
                </c:pt>
                <c:pt idx="11110">
                  <c:v>0.61994212962962958</c:v>
                </c:pt>
                <c:pt idx="11111">
                  <c:v>0.62018518518518517</c:v>
                </c:pt>
                <c:pt idx="11112">
                  <c:v>0.62042824074074077</c:v>
                </c:pt>
                <c:pt idx="11113">
                  <c:v>0.62067129629629625</c:v>
                </c:pt>
                <c:pt idx="11114">
                  <c:v>0.62091435185185184</c:v>
                </c:pt>
                <c:pt idx="11115">
                  <c:v>0.62116898148148147</c:v>
                </c:pt>
                <c:pt idx="11116">
                  <c:v>0.62141203703703707</c:v>
                </c:pt>
                <c:pt idx="11117">
                  <c:v>0.62165509259259266</c:v>
                </c:pt>
                <c:pt idx="11118">
                  <c:v>0.62189814814814814</c:v>
                </c:pt>
                <c:pt idx="11119">
                  <c:v>0.62214120370370374</c:v>
                </c:pt>
                <c:pt idx="11120">
                  <c:v>0.62238425925925933</c:v>
                </c:pt>
                <c:pt idx="11121">
                  <c:v>0.62263888888888885</c:v>
                </c:pt>
                <c:pt idx="11122">
                  <c:v>0.62288194444444445</c:v>
                </c:pt>
                <c:pt idx="11123">
                  <c:v>0.62312500000000004</c:v>
                </c:pt>
                <c:pt idx="11124">
                  <c:v>0.62336805555555552</c:v>
                </c:pt>
                <c:pt idx="11125">
                  <c:v>0.62361111111111112</c:v>
                </c:pt>
                <c:pt idx="11126">
                  <c:v>0.62386574074074075</c:v>
                </c:pt>
                <c:pt idx="11127">
                  <c:v>0.62410879629629623</c:v>
                </c:pt>
                <c:pt idx="11128">
                  <c:v>0.62435185185185182</c:v>
                </c:pt>
                <c:pt idx="11129">
                  <c:v>0.62459490740740742</c:v>
                </c:pt>
                <c:pt idx="11130">
                  <c:v>0.6248379629629629</c:v>
                </c:pt>
                <c:pt idx="11131">
                  <c:v>0.62509259259259264</c:v>
                </c:pt>
                <c:pt idx="11132">
                  <c:v>0.62533564814814813</c:v>
                </c:pt>
                <c:pt idx="11133">
                  <c:v>0.62557870370370372</c:v>
                </c:pt>
                <c:pt idx="11134">
                  <c:v>0.62582175925925931</c:v>
                </c:pt>
                <c:pt idx="11135">
                  <c:v>0.6260648148148148</c:v>
                </c:pt>
                <c:pt idx="11136">
                  <c:v>0.62630787037037039</c:v>
                </c:pt>
                <c:pt idx="11137">
                  <c:v>0.62656250000000002</c:v>
                </c:pt>
                <c:pt idx="11138">
                  <c:v>0.6268055555555555</c:v>
                </c:pt>
                <c:pt idx="11139">
                  <c:v>0.6270486111111111</c:v>
                </c:pt>
                <c:pt idx="11140">
                  <c:v>0.62729166666666669</c:v>
                </c:pt>
                <c:pt idx="11141">
                  <c:v>0.62753472222222217</c:v>
                </c:pt>
                <c:pt idx="11142">
                  <c:v>0.62778935185185192</c:v>
                </c:pt>
                <c:pt idx="11143">
                  <c:v>0.6280324074074074</c:v>
                </c:pt>
                <c:pt idx="11144">
                  <c:v>0.62827546296296299</c:v>
                </c:pt>
                <c:pt idx="11145">
                  <c:v>0.62851851851851859</c:v>
                </c:pt>
                <c:pt idx="11146">
                  <c:v>0.62876157407407407</c:v>
                </c:pt>
                <c:pt idx="11147">
                  <c:v>0.6290162037037037</c:v>
                </c:pt>
                <c:pt idx="11148">
                  <c:v>0.6292592592592593</c:v>
                </c:pt>
                <c:pt idx="11149">
                  <c:v>0.62950231481481478</c:v>
                </c:pt>
                <c:pt idx="11150">
                  <c:v>0.62974537037037037</c:v>
                </c:pt>
                <c:pt idx="11151">
                  <c:v>0.62998842592592597</c:v>
                </c:pt>
                <c:pt idx="11152">
                  <c:v>0.63023148148148145</c:v>
                </c:pt>
                <c:pt idx="11153">
                  <c:v>0.63048611111111108</c:v>
                </c:pt>
                <c:pt idx="11154">
                  <c:v>0.63072916666666667</c:v>
                </c:pt>
                <c:pt idx="11155">
                  <c:v>0.63097222222222216</c:v>
                </c:pt>
                <c:pt idx="11156">
                  <c:v>0.63121527777777775</c:v>
                </c:pt>
                <c:pt idx="11157">
                  <c:v>0.63146990740740738</c:v>
                </c:pt>
                <c:pt idx="11158">
                  <c:v>0.63171296296296298</c:v>
                </c:pt>
                <c:pt idx="11159">
                  <c:v>0.63195601851851857</c:v>
                </c:pt>
                <c:pt idx="11160">
                  <c:v>0.63219907407407405</c:v>
                </c:pt>
                <c:pt idx="11161">
                  <c:v>0.63244212962962965</c:v>
                </c:pt>
                <c:pt idx="11162">
                  <c:v>0.63268518518518524</c:v>
                </c:pt>
                <c:pt idx="11163">
                  <c:v>0.63293981481481476</c:v>
                </c:pt>
                <c:pt idx="11164">
                  <c:v>0.63318287037037035</c:v>
                </c:pt>
                <c:pt idx="11165">
                  <c:v>0.63342592592592595</c:v>
                </c:pt>
                <c:pt idx="11166">
                  <c:v>0.63366898148148143</c:v>
                </c:pt>
                <c:pt idx="11167">
                  <c:v>0.63391203703703702</c:v>
                </c:pt>
                <c:pt idx="11168">
                  <c:v>0.63416666666666666</c:v>
                </c:pt>
                <c:pt idx="11169">
                  <c:v>0.63440972222222225</c:v>
                </c:pt>
                <c:pt idx="11170">
                  <c:v>0.63465277777777784</c:v>
                </c:pt>
                <c:pt idx="11171">
                  <c:v>0.63489583333333333</c:v>
                </c:pt>
                <c:pt idx="11172">
                  <c:v>0.63513888888888892</c:v>
                </c:pt>
                <c:pt idx="11173">
                  <c:v>0.63538194444444451</c:v>
                </c:pt>
                <c:pt idx="11174">
                  <c:v>0.63563657407407403</c:v>
                </c:pt>
                <c:pt idx="11175">
                  <c:v>0.63587962962962963</c:v>
                </c:pt>
                <c:pt idx="11176">
                  <c:v>0.63612268518518522</c:v>
                </c:pt>
                <c:pt idx="11177">
                  <c:v>0.6363657407407407</c:v>
                </c:pt>
                <c:pt idx="11178">
                  <c:v>0.6366087962962963</c:v>
                </c:pt>
                <c:pt idx="11179">
                  <c:v>0.63686342592592593</c:v>
                </c:pt>
                <c:pt idx="11180">
                  <c:v>0.63710648148148141</c:v>
                </c:pt>
                <c:pt idx="11181">
                  <c:v>0.63734953703703701</c:v>
                </c:pt>
                <c:pt idx="11182">
                  <c:v>0.6375925925925926</c:v>
                </c:pt>
                <c:pt idx="11183">
                  <c:v>0.63783564814814808</c:v>
                </c:pt>
                <c:pt idx="11184">
                  <c:v>0.63809027777777783</c:v>
                </c:pt>
                <c:pt idx="11185">
                  <c:v>0.63833333333333331</c:v>
                </c:pt>
                <c:pt idx="11186">
                  <c:v>0.6385763888888889</c:v>
                </c:pt>
                <c:pt idx="11187">
                  <c:v>0.6388194444444445</c:v>
                </c:pt>
                <c:pt idx="11188">
                  <c:v>0.63906249999999998</c:v>
                </c:pt>
                <c:pt idx="11189">
                  <c:v>0.63931712962962961</c:v>
                </c:pt>
                <c:pt idx="11190">
                  <c:v>0.6395601851851852</c:v>
                </c:pt>
                <c:pt idx="11191">
                  <c:v>0.63980324074074069</c:v>
                </c:pt>
                <c:pt idx="11192">
                  <c:v>0.64004629629629628</c:v>
                </c:pt>
                <c:pt idx="11193">
                  <c:v>0.64028935185185187</c:v>
                </c:pt>
                <c:pt idx="11194">
                  <c:v>0.64053240740740736</c:v>
                </c:pt>
                <c:pt idx="11195">
                  <c:v>0.6407870370370371</c:v>
                </c:pt>
                <c:pt idx="11196">
                  <c:v>0.64103009259259258</c:v>
                </c:pt>
                <c:pt idx="11197">
                  <c:v>0.64127314814814818</c:v>
                </c:pt>
                <c:pt idx="11198">
                  <c:v>0.64151620370370377</c:v>
                </c:pt>
                <c:pt idx="11199">
                  <c:v>0.64175925925925925</c:v>
                </c:pt>
                <c:pt idx="11200">
                  <c:v>0.64201388888888888</c:v>
                </c:pt>
                <c:pt idx="11201">
                  <c:v>0.64225694444444448</c:v>
                </c:pt>
                <c:pt idx="11202">
                  <c:v>0.64249999999999996</c:v>
                </c:pt>
                <c:pt idx="11203">
                  <c:v>0.64274305555555555</c:v>
                </c:pt>
                <c:pt idx="11204">
                  <c:v>0.64298611111111115</c:v>
                </c:pt>
                <c:pt idx="11205">
                  <c:v>0.64324074074074067</c:v>
                </c:pt>
                <c:pt idx="11206">
                  <c:v>0.64348379629629626</c:v>
                </c:pt>
                <c:pt idx="11207">
                  <c:v>0.64372685185185186</c:v>
                </c:pt>
                <c:pt idx="11208">
                  <c:v>0.64396990740740734</c:v>
                </c:pt>
                <c:pt idx="11209">
                  <c:v>0.64421296296296293</c:v>
                </c:pt>
                <c:pt idx="11210">
                  <c:v>0.64446759259259256</c:v>
                </c:pt>
                <c:pt idx="11211">
                  <c:v>0.64471064814814816</c:v>
                </c:pt>
                <c:pt idx="11212">
                  <c:v>0.64495370370370375</c:v>
                </c:pt>
                <c:pt idx="11213">
                  <c:v>0.64519675925925923</c:v>
                </c:pt>
                <c:pt idx="11214">
                  <c:v>0.64543981481481483</c:v>
                </c:pt>
                <c:pt idx="11215">
                  <c:v>0.64568287037037042</c:v>
                </c:pt>
                <c:pt idx="11216">
                  <c:v>0.64593749999999994</c:v>
                </c:pt>
                <c:pt idx="11217">
                  <c:v>0.64618055555555554</c:v>
                </c:pt>
                <c:pt idx="11218">
                  <c:v>0.64642361111111113</c:v>
                </c:pt>
                <c:pt idx="11219">
                  <c:v>0.64666666666666661</c:v>
                </c:pt>
                <c:pt idx="11220">
                  <c:v>0.64690972222222221</c:v>
                </c:pt>
                <c:pt idx="11221">
                  <c:v>0.64716435185185184</c:v>
                </c:pt>
                <c:pt idx="11222">
                  <c:v>0.64740740740740743</c:v>
                </c:pt>
                <c:pt idx="11223">
                  <c:v>0.64765046296296302</c:v>
                </c:pt>
                <c:pt idx="11224">
                  <c:v>0.64789351851851851</c:v>
                </c:pt>
                <c:pt idx="11225">
                  <c:v>0.6481365740740741</c:v>
                </c:pt>
                <c:pt idx="11226">
                  <c:v>0.64839120370370373</c:v>
                </c:pt>
                <c:pt idx="11227">
                  <c:v>0.64863425925925922</c:v>
                </c:pt>
                <c:pt idx="11228">
                  <c:v>0.64887731481481481</c:v>
                </c:pt>
                <c:pt idx="11229">
                  <c:v>0.6491203703703704</c:v>
                </c:pt>
                <c:pt idx="11230">
                  <c:v>0.64936342592592589</c:v>
                </c:pt>
                <c:pt idx="11231">
                  <c:v>0.64960648148148148</c:v>
                </c:pt>
                <c:pt idx="11232">
                  <c:v>0.64986111111111111</c:v>
                </c:pt>
                <c:pt idx="11233">
                  <c:v>0.65010416666666659</c:v>
                </c:pt>
                <c:pt idx="11234">
                  <c:v>0.65034722222222219</c:v>
                </c:pt>
                <c:pt idx="11235">
                  <c:v>0.65059027777777778</c:v>
                </c:pt>
                <c:pt idx="11236">
                  <c:v>0.65083333333333326</c:v>
                </c:pt>
                <c:pt idx="11237">
                  <c:v>0.65108796296296301</c:v>
                </c:pt>
                <c:pt idx="11238">
                  <c:v>0.65133101851851849</c:v>
                </c:pt>
                <c:pt idx="11239">
                  <c:v>0.65157407407407408</c:v>
                </c:pt>
                <c:pt idx="11240">
                  <c:v>0.65181712962962968</c:v>
                </c:pt>
                <c:pt idx="11241">
                  <c:v>0.65206018518518516</c:v>
                </c:pt>
                <c:pt idx="11242">
                  <c:v>0.65231481481481479</c:v>
                </c:pt>
                <c:pt idx="11243">
                  <c:v>0.65255787037037039</c:v>
                </c:pt>
                <c:pt idx="11244">
                  <c:v>0.65280092592592587</c:v>
                </c:pt>
                <c:pt idx="11245">
                  <c:v>0.65304398148148146</c:v>
                </c:pt>
                <c:pt idx="11246">
                  <c:v>0.65328703703703705</c:v>
                </c:pt>
                <c:pt idx="11247">
                  <c:v>0.65354166666666669</c:v>
                </c:pt>
                <c:pt idx="11248">
                  <c:v>0.65378472222222228</c:v>
                </c:pt>
                <c:pt idx="11249">
                  <c:v>0.65402777777777776</c:v>
                </c:pt>
                <c:pt idx="11250">
                  <c:v>0.65427083333333336</c:v>
                </c:pt>
                <c:pt idx="11251">
                  <c:v>0.65451388888888895</c:v>
                </c:pt>
                <c:pt idx="11252">
                  <c:v>0.65475694444444443</c:v>
                </c:pt>
                <c:pt idx="11253">
                  <c:v>0.65501157407407407</c:v>
                </c:pt>
                <c:pt idx="11254">
                  <c:v>0.65525462962962966</c:v>
                </c:pt>
                <c:pt idx="11255">
                  <c:v>0.65549768518518514</c:v>
                </c:pt>
                <c:pt idx="11256">
                  <c:v>0.65574074074074074</c:v>
                </c:pt>
                <c:pt idx="11257">
                  <c:v>0.65598379629629633</c:v>
                </c:pt>
                <c:pt idx="11258">
                  <c:v>0.65623842592592596</c:v>
                </c:pt>
                <c:pt idx="11259">
                  <c:v>0.65648148148148155</c:v>
                </c:pt>
                <c:pt idx="11260">
                  <c:v>0.65672453703703704</c:v>
                </c:pt>
                <c:pt idx="11261">
                  <c:v>0.65696759259259252</c:v>
                </c:pt>
                <c:pt idx="11262">
                  <c:v>0.65721064814814811</c:v>
                </c:pt>
                <c:pt idx="11263">
                  <c:v>0.65746527777777775</c:v>
                </c:pt>
                <c:pt idx="11264">
                  <c:v>0.65770833333333334</c:v>
                </c:pt>
                <c:pt idx="11265">
                  <c:v>0.65795138888888893</c:v>
                </c:pt>
                <c:pt idx="11266">
                  <c:v>0.65819444444444442</c:v>
                </c:pt>
                <c:pt idx="11267">
                  <c:v>0.65843750000000001</c:v>
                </c:pt>
                <c:pt idx="11268">
                  <c:v>0.6586805555555556</c:v>
                </c:pt>
                <c:pt idx="11269">
                  <c:v>0.65893518518518512</c:v>
                </c:pt>
                <c:pt idx="11270">
                  <c:v>0.65917824074074072</c:v>
                </c:pt>
                <c:pt idx="11271">
                  <c:v>0.65942129629629631</c:v>
                </c:pt>
                <c:pt idx="11272">
                  <c:v>0.65966435185185179</c:v>
                </c:pt>
                <c:pt idx="11273">
                  <c:v>0.65990740740740739</c:v>
                </c:pt>
                <c:pt idx="11274">
                  <c:v>0.66016203703703702</c:v>
                </c:pt>
                <c:pt idx="11275">
                  <c:v>0.66040509259259261</c:v>
                </c:pt>
                <c:pt idx="11276">
                  <c:v>0.66064814814814821</c:v>
                </c:pt>
                <c:pt idx="11277">
                  <c:v>0.66089120370370369</c:v>
                </c:pt>
                <c:pt idx="11278">
                  <c:v>0.66113425925925928</c:v>
                </c:pt>
                <c:pt idx="11279">
                  <c:v>0.66138888888888892</c:v>
                </c:pt>
                <c:pt idx="11280">
                  <c:v>0.6616319444444444</c:v>
                </c:pt>
                <c:pt idx="11281">
                  <c:v>0.66187499999999999</c:v>
                </c:pt>
                <c:pt idx="11282">
                  <c:v>0.66211805555555558</c:v>
                </c:pt>
                <c:pt idx="11283">
                  <c:v>0.66236111111111107</c:v>
                </c:pt>
                <c:pt idx="11284">
                  <c:v>0.66261574074074081</c:v>
                </c:pt>
                <c:pt idx="11285">
                  <c:v>0.66285879629629629</c:v>
                </c:pt>
                <c:pt idx="11286">
                  <c:v>0.66310185185185189</c:v>
                </c:pt>
                <c:pt idx="11287">
                  <c:v>0.66334490740740748</c:v>
                </c:pt>
                <c:pt idx="11288">
                  <c:v>0.66358796296296296</c:v>
                </c:pt>
                <c:pt idx="11289">
                  <c:v>0.66383101851851845</c:v>
                </c:pt>
                <c:pt idx="11290">
                  <c:v>0.66408564814814819</c:v>
                </c:pt>
                <c:pt idx="11291">
                  <c:v>0.66432870370370367</c:v>
                </c:pt>
                <c:pt idx="11292">
                  <c:v>0.66457175925925926</c:v>
                </c:pt>
                <c:pt idx="11293">
                  <c:v>0.66481481481481486</c:v>
                </c:pt>
                <c:pt idx="11294">
                  <c:v>0.66505787037037034</c:v>
                </c:pt>
                <c:pt idx="11295">
                  <c:v>0.66531249999999997</c:v>
                </c:pt>
                <c:pt idx="11296">
                  <c:v>0.66555555555555557</c:v>
                </c:pt>
                <c:pt idx="11297">
                  <c:v>0.66579861111111105</c:v>
                </c:pt>
                <c:pt idx="11298">
                  <c:v>0.66604166666666664</c:v>
                </c:pt>
                <c:pt idx="11299">
                  <c:v>0.66628472222222224</c:v>
                </c:pt>
                <c:pt idx="11300">
                  <c:v>0.66653935185185187</c:v>
                </c:pt>
                <c:pt idx="11301">
                  <c:v>0.66678240740740735</c:v>
                </c:pt>
                <c:pt idx="11302">
                  <c:v>0.66702546296296295</c:v>
                </c:pt>
                <c:pt idx="11303">
                  <c:v>0.66726851851851843</c:v>
                </c:pt>
                <c:pt idx="11304">
                  <c:v>0.66751157407407413</c:v>
                </c:pt>
                <c:pt idx="11305">
                  <c:v>0.66775462962962961</c:v>
                </c:pt>
                <c:pt idx="11306">
                  <c:v>0.66800925925925936</c:v>
                </c:pt>
                <c:pt idx="11307">
                  <c:v>0.66825231481481484</c:v>
                </c:pt>
                <c:pt idx="11308">
                  <c:v>0.66849537037037043</c:v>
                </c:pt>
                <c:pt idx="11309">
                  <c:v>0.66873842592592592</c:v>
                </c:pt>
                <c:pt idx="11310">
                  <c:v>0.66898148148148151</c:v>
                </c:pt>
                <c:pt idx="11311">
                  <c:v>0.66923611111111114</c:v>
                </c:pt>
                <c:pt idx="11312">
                  <c:v>0.66947916666666663</c:v>
                </c:pt>
                <c:pt idx="11313">
                  <c:v>0.66972222222222222</c:v>
                </c:pt>
                <c:pt idx="11314">
                  <c:v>0.6699652777777777</c:v>
                </c:pt>
                <c:pt idx="11315">
                  <c:v>0.67020833333333341</c:v>
                </c:pt>
                <c:pt idx="11316">
                  <c:v>0.67046296296296293</c:v>
                </c:pt>
                <c:pt idx="11317">
                  <c:v>0.67070601851851841</c:v>
                </c:pt>
                <c:pt idx="11318">
                  <c:v>0.67094907407407411</c:v>
                </c:pt>
                <c:pt idx="11319">
                  <c:v>0.6711921296296296</c:v>
                </c:pt>
                <c:pt idx="11320">
                  <c:v>0.67143518518518519</c:v>
                </c:pt>
                <c:pt idx="11321">
                  <c:v>0.67168981481481482</c:v>
                </c:pt>
                <c:pt idx="11322">
                  <c:v>0.67193287037037042</c:v>
                </c:pt>
                <c:pt idx="11323">
                  <c:v>0.6721759259259259</c:v>
                </c:pt>
                <c:pt idx="11324">
                  <c:v>0.67241898148148149</c:v>
                </c:pt>
                <c:pt idx="11325">
                  <c:v>0.67266203703703698</c:v>
                </c:pt>
                <c:pt idx="11326">
                  <c:v>0.67290509259259268</c:v>
                </c:pt>
                <c:pt idx="11327">
                  <c:v>0.6731597222222222</c:v>
                </c:pt>
                <c:pt idx="11328">
                  <c:v>0.67340277777777768</c:v>
                </c:pt>
                <c:pt idx="11329">
                  <c:v>0.67364583333333339</c:v>
                </c:pt>
                <c:pt idx="11330">
                  <c:v>0.67388888888888887</c:v>
                </c:pt>
                <c:pt idx="11331">
                  <c:v>0.67413194444444446</c:v>
                </c:pt>
                <c:pt idx="11332">
                  <c:v>0.6743865740740741</c:v>
                </c:pt>
                <c:pt idx="11333">
                  <c:v>0.67462962962962969</c:v>
                </c:pt>
                <c:pt idx="11334">
                  <c:v>0.67487268518518517</c:v>
                </c:pt>
                <c:pt idx="11335">
                  <c:v>0.67511574074074077</c:v>
                </c:pt>
                <c:pt idx="11336">
                  <c:v>0.67535879629629625</c:v>
                </c:pt>
                <c:pt idx="11337">
                  <c:v>0.67561342592592588</c:v>
                </c:pt>
                <c:pt idx="11338">
                  <c:v>0.67585648148148147</c:v>
                </c:pt>
                <c:pt idx="11339">
                  <c:v>0.67609953703703696</c:v>
                </c:pt>
                <c:pt idx="11340">
                  <c:v>0.67634259259259266</c:v>
                </c:pt>
                <c:pt idx="11341">
                  <c:v>0.67658564814814814</c:v>
                </c:pt>
                <c:pt idx="11342">
                  <c:v>0.67684027777777789</c:v>
                </c:pt>
                <c:pt idx="11343">
                  <c:v>0.67708333333333337</c:v>
                </c:pt>
                <c:pt idx="11344">
                  <c:v>0.67732638888888885</c:v>
                </c:pt>
                <c:pt idx="11345">
                  <c:v>0.67756944444444445</c:v>
                </c:pt>
                <c:pt idx="11346">
                  <c:v>0.67781249999999993</c:v>
                </c:pt>
                <c:pt idx="11347">
                  <c:v>0.67805555555555552</c:v>
                </c:pt>
                <c:pt idx="11348">
                  <c:v>0.67831018518518515</c:v>
                </c:pt>
                <c:pt idx="11349">
                  <c:v>0.67855324074074075</c:v>
                </c:pt>
                <c:pt idx="11350">
                  <c:v>0.67879629629629623</c:v>
                </c:pt>
                <c:pt idx="11351">
                  <c:v>0.67903935185185194</c:v>
                </c:pt>
                <c:pt idx="11352">
                  <c:v>0.67928240740740742</c:v>
                </c:pt>
                <c:pt idx="11353">
                  <c:v>0.67953703703703694</c:v>
                </c:pt>
                <c:pt idx="11354">
                  <c:v>0.67978009259259264</c:v>
                </c:pt>
                <c:pt idx="11355">
                  <c:v>0.68002314814814813</c:v>
                </c:pt>
                <c:pt idx="11356">
                  <c:v>0.68026620370370372</c:v>
                </c:pt>
                <c:pt idx="11357">
                  <c:v>0.6805092592592592</c:v>
                </c:pt>
                <c:pt idx="11358">
                  <c:v>0.68076388888888895</c:v>
                </c:pt>
                <c:pt idx="11359">
                  <c:v>0.68100694444444443</c:v>
                </c:pt>
                <c:pt idx="11360">
                  <c:v>0.68125000000000002</c:v>
                </c:pt>
                <c:pt idx="11361">
                  <c:v>0.6814930555555555</c:v>
                </c:pt>
                <c:pt idx="11362">
                  <c:v>0.68173611111111121</c:v>
                </c:pt>
                <c:pt idx="11363">
                  <c:v>0.68199074074074073</c:v>
                </c:pt>
                <c:pt idx="11364">
                  <c:v>0.68223379629629621</c:v>
                </c:pt>
                <c:pt idx="11365">
                  <c:v>0.68247685185185192</c:v>
                </c:pt>
                <c:pt idx="11366">
                  <c:v>0.6827199074074074</c:v>
                </c:pt>
                <c:pt idx="11367">
                  <c:v>0.68296296296296299</c:v>
                </c:pt>
                <c:pt idx="11368">
                  <c:v>0.68320601851851848</c:v>
                </c:pt>
                <c:pt idx="11369">
                  <c:v>0.68346064814814822</c:v>
                </c:pt>
                <c:pt idx="11370">
                  <c:v>0.6837037037037037</c:v>
                </c:pt>
                <c:pt idx="11371">
                  <c:v>0.6839467592592593</c:v>
                </c:pt>
                <c:pt idx="11372">
                  <c:v>0.68418981481481478</c:v>
                </c:pt>
                <c:pt idx="11373">
                  <c:v>0.68443287037037026</c:v>
                </c:pt>
                <c:pt idx="11374">
                  <c:v>0.6846875</c:v>
                </c:pt>
                <c:pt idx="11375">
                  <c:v>0.68493055555555549</c:v>
                </c:pt>
                <c:pt idx="11376">
                  <c:v>0.68517361111111119</c:v>
                </c:pt>
                <c:pt idx="11377">
                  <c:v>0.68541666666666667</c:v>
                </c:pt>
                <c:pt idx="11378">
                  <c:v>0.68565972222222227</c:v>
                </c:pt>
                <c:pt idx="11379">
                  <c:v>0.6859143518518519</c:v>
                </c:pt>
                <c:pt idx="11380">
                  <c:v>0.68615740740740738</c:v>
                </c:pt>
                <c:pt idx="11381">
                  <c:v>0.68640046296296298</c:v>
                </c:pt>
                <c:pt idx="11382">
                  <c:v>0.68664351851851846</c:v>
                </c:pt>
                <c:pt idx="11383">
                  <c:v>0.68688657407407405</c:v>
                </c:pt>
                <c:pt idx="11384">
                  <c:v>0.68712962962962953</c:v>
                </c:pt>
                <c:pt idx="11385">
                  <c:v>0.68738425925925928</c:v>
                </c:pt>
                <c:pt idx="11386">
                  <c:v>0.68762731481481476</c:v>
                </c:pt>
                <c:pt idx="11387">
                  <c:v>0.68787037037037047</c:v>
                </c:pt>
                <c:pt idx="11388">
                  <c:v>0.68811342592592595</c:v>
                </c:pt>
                <c:pt idx="11389">
                  <c:v>0.68835648148148154</c:v>
                </c:pt>
                <c:pt idx="11390">
                  <c:v>0.68861111111111117</c:v>
                </c:pt>
                <c:pt idx="11391">
                  <c:v>0.68885416666666666</c:v>
                </c:pt>
                <c:pt idx="11392">
                  <c:v>0.68909722222222225</c:v>
                </c:pt>
                <c:pt idx="11393">
                  <c:v>0.68934027777777773</c:v>
                </c:pt>
                <c:pt idx="11394">
                  <c:v>0.68958333333333333</c:v>
                </c:pt>
                <c:pt idx="11395">
                  <c:v>0.68983796296296296</c:v>
                </c:pt>
                <c:pt idx="11396">
                  <c:v>0.69008101851851855</c:v>
                </c:pt>
                <c:pt idx="11397">
                  <c:v>0.69032407407407403</c:v>
                </c:pt>
                <c:pt idx="11398">
                  <c:v>0.69056712962962974</c:v>
                </c:pt>
                <c:pt idx="11399">
                  <c:v>0.69081018518518522</c:v>
                </c:pt>
                <c:pt idx="11400">
                  <c:v>0.6910532407407407</c:v>
                </c:pt>
                <c:pt idx="11401">
                  <c:v>0.69130787037037045</c:v>
                </c:pt>
                <c:pt idx="11402">
                  <c:v>0.69155092592592593</c:v>
                </c:pt>
                <c:pt idx="11403">
                  <c:v>0.69179398148148152</c:v>
                </c:pt>
                <c:pt idx="11404">
                  <c:v>0.69203703703703701</c:v>
                </c:pt>
                <c:pt idx="11405">
                  <c:v>0.6922800925925926</c:v>
                </c:pt>
                <c:pt idx="11406">
                  <c:v>0.69253472222222223</c:v>
                </c:pt>
                <c:pt idx="11407">
                  <c:v>0.69277777777777771</c:v>
                </c:pt>
                <c:pt idx="11408">
                  <c:v>0.69302083333333331</c:v>
                </c:pt>
                <c:pt idx="11409">
                  <c:v>0.69326388888888879</c:v>
                </c:pt>
                <c:pt idx="11410">
                  <c:v>0.6935069444444445</c:v>
                </c:pt>
                <c:pt idx="11411">
                  <c:v>0.69376157407407402</c:v>
                </c:pt>
                <c:pt idx="11412">
                  <c:v>0.69400462962962972</c:v>
                </c:pt>
                <c:pt idx="11413">
                  <c:v>0.6942476851851852</c:v>
                </c:pt>
                <c:pt idx="11414">
                  <c:v>0.6944907407407408</c:v>
                </c:pt>
                <c:pt idx="11415">
                  <c:v>0.69473379629629628</c:v>
                </c:pt>
                <c:pt idx="11416">
                  <c:v>0.69498842592592591</c:v>
                </c:pt>
                <c:pt idx="11417">
                  <c:v>0.69523148148148151</c:v>
                </c:pt>
                <c:pt idx="11418">
                  <c:v>0.69547453703703699</c:v>
                </c:pt>
                <c:pt idx="11419">
                  <c:v>0.69571759259259258</c:v>
                </c:pt>
                <c:pt idx="11420">
                  <c:v>0.69596064814814806</c:v>
                </c:pt>
                <c:pt idx="11421">
                  <c:v>0.69621527777777781</c:v>
                </c:pt>
                <c:pt idx="11422">
                  <c:v>0.69645833333333329</c:v>
                </c:pt>
                <c:pt idx="11423">
                  <c:v>0.69670138888888899</c:v>
                </c:pt>
                <c:pt idx="11424">
                  <c:v>0.69694444444444448</c:v>
                </c:pt>
                <c:pt idx="11425">
                  <c:v>0.69718750000000007</c:v>
                </c:pt>
                <c:pt idx="11426">
                  <c:v>0.69743055555555555</c:v>
                </c:pt>
                <c:pt idx="11427">
                  <c:v>0.69768518518518519</c:v>
                </c:pt>
                <c:pt idx="11428">
                  <c:v>0.69792824074074078</c:v>
                </c:pt>
                <c:pt idx="11429">
                  <c:v>0.69817129629629626</c:v>
                </c:pt>
                <c:pt idx="11430">
                  <c:v>0.69841435185185186</c:v>
                </c:pt>
                <c:pt idx="11431">
                  <c:v>0.69865740740740734</c:v>
                </c:pt>
                <c:pt idx="11432">
                  <c:v>0.69891203703703697</c:v>
                </c:pt>
                <c:pt idx="11433">
                  <c:v>0.69915509259259256</c:v>
                </c:pt>
                <c:pt idx="11434">
                  <c:v>0.69939814814814805</c:v>
                </c:pt>
                <c:pt idx="11435">
                  <c:v>0.69964120370370375</c:v>
                </c:pt>
                <c:pt idx="11436">
                  <c:v>0.69988425925925923</c:v>
                </c:pt>
                <c:pt idx="11437">
                  <c:v>0.70013888888888898</c:v>
                </c:pt>
                <c:pt idx="11438">
                  <c:v>0.70038194444444446</c:v>
                </c:pt>
                <c:pt idx="11439">
                  <c:v>0.70062500000000005</c:v>
                </c:pt>
                <c:pt idx="11440">
                  <c:v>0.70086805555555554</c:v>
                </c:pt>
                <c:pt idx="11441">
                  <c:v>0.70111111111111113</c:v>
                </c:pt>
                <c:pt idx="11442">
                  <c:v>0.70135416666666661</c:v>
                </c:pt>
                <c:pt idx="11443">
                  <c:v>0.70160879629629624</c:v>
                </c:pt>
                <c:pt idx="11444">
                  <c:v>0.70185185185185184</c:v>
                </c:pt>
                <c:pt idx="11445">
                  <c:v>0.70209490740740732</c:v>
                </c:pt>
                <c:pt idx="11446">
                  <c:v>0.70233796296296302</c:v>
                </c:pt>
                <c:pt idx="11447">
                  <c:v>0.70258101851851851</c:v>
                </c:pt>
                <c:pt idx="11448">
                  <c:v>0.70283564814814825</c:v>
                </c:pt>
                <c:pt idx="11449">
                  <c:v>0.70307870370370373</c:v>
                </c:pt>
                <c:pt idx="11450">
                  <c:v>0.70332175925925933</c:v>
                </c:pt>
                <c:pt idx="11451">
                  <c:v>0.70356481481481481</c:v>
                </c:pt>
                <c:pt idx="11452">
                  <c:v>0.7038078703703704</c:v>
                </c:pt>
                <c:pt idx="11453">
                  <c:v>0.70406250000000004</c:v>
                </c:pt>
                <c:pt idx="11454">
                  <c:v>0.70430555555555552</c:v>
                </c:pt>
                <c:pt idx="11455">
                  <c:v>0.70454861111111111</c:v>
                </c:pt>
                <c:pt idx="11456">
                  <c:v>0.70479166666666659</c:v>
                </c:pt>
                <c:pt idx="11457">
                  <c:v>0.7050347222222223</c:v>
                </c:pt>
                <c:pt idx="11458">
                  <c:v>0.70527777777777778</c:v>
                </c:pt>
                <c:pt idx="11459">
                  <c:v>0.7055324074074073</c:v>
                </c:pt>
                <c:pt idx="11460">
                  <c:v>0.70577546296296301</c:v>
                </c:pt>
                <c:pt idx="11461">
                  <c:v>0.70601851851851849</c:v>
                </c:pt>
                <c:pt idx="11462">
                  <c:v>0.70626157407407408</c:v>
                </c:pt>
                <c:pt idx="11463">
                  <c:v>0.70650462962962957</c:v>
                </c:pt>
                <c:pt idx="11464">
                  <c:v>0.70675925925925931</c:v>
                </c:pt>
                <c:pt idx="11465">
                  <c:v>0.70700231481481479</c:v>
                </c:pt>
                <c:pt idx="11466">
                  <c:v>0.70724537037037039</c:v>
                </c:pt>
                <c:pt idx="11467">
                  <c:v>0.70748842592592587</c:v>
                </c:pt>
                <c:pt idx="11468">
                  <c:v>0.70773148148148157</c:v>
                </c:pt>
                <c:pt idx="11469">
                  <c:v>0.70798611111111109</c:v>
                </c:pt>
                <c:pt idx="11470">
                  <c:v>0.70822916666666658</c:v>
                </c:pt>
                <c:pt idx="11471">
                  <c:v>0.70847222222222228</c:v>
                </c:pt>
                <c:pt idx="11472">
                  <c:v>0.70871527777777776</c:v>
                </c:pt>
                <c:pt idx="11473">
                  <c:v>0.70895833333333336</c:v>
                </c:pt>
                <c:pt idx="11474">
                  <c:v>0.70921296296296299</c:v>
                </c:pt>
                <c:pt idx="11475">
                  <c:v>0.70945601851851858</c:v>
                </c:pt>
                <c:pt idx="11476">
                  <c:v>0.70969907407407407</c:v>
                </c:pt>
                <c:pt idx="11477">
                  <c:v>0.70994212962962966</c:v>
                </c:pt>
                <c:pt idx="11478">
                  <c:v>0.71018518518518514</c:v>
                </c:pt>
                <c:pt idx="11479">
                  <c:v>0.71043981481481477</c:v>
                </c:pt>
                <c:pt idx="11480">
                  <c:v>0.71068287037037037</c:v>
                </c:pt>
                <c:pt idx="11481">
                  <c:v>0.71092592592592585</c:v>
                </c:pt>
                <c:pt idx="11482">
                  <c:v>0.71116898148148155</c:v>
                </c:pt>
                <c:pt idx="11483">
                  <c:v>0.71141203703703704</c:v>
                </c:pt>
                <c:pt idx="11484">
                  <c:v>0.71165509259259263</c:v>
                </c:pt>
                <c:pt idx="11485">
                  <c:v>0.71190972222222226</c:v>
                </c:pt>
                <c:pt idx="11486">
                  <c:v>0.71215277777777775</c:v>
                </c:pt>
                <c:pt idx="11487">
                  <c:v>0.71239583333333334</c:v>
                </c:pt>
                <c:pt idx="11488">
                  <c:v>0.71263888888888882</c:v>
                </c:pt>
                <c:pt idx="11489">
                  <c:v>0.71288194444444442</c:v>
                </c:pt>
                <c:pt idx="11490">
                  <c:v>0.71313657407407405</c:v>
                </c:pt>
                <c:pt idx="11491">
                  <c:v>0.71337962962962964</c:v>
                </c:pt>
                <c:pt idx="11492">
                  <c:v>0.71362268518518512</c:v>
                </c:pt>
                <c:pt idx="11493">
                  <c:v>0.71386574074074083</c:v>
                </c:pt>
                <c:pt idx="11494">
                  <c:v>0.71410879629629631</c:v>
                </c:pt>
                <c:pt idx="11495">
                  <c:v>0.7143518518518519</c:v>
                </c:pt>
                <c:pt idx="11496">
                  <c:v>0.71460648148148154</c:v>
                </c:pt>
                <c:pt idx="11497">
                  <c:v>0.71484953703703702</c:v>
                </c:pt>
                <c:pt idx="11498">
                  <c:v>0.71509259259259261</c:v>
                </c:pt>
                <c:pt idx="11499">
                  <c:v>0.7153356481481481</c:v>
                </c:pt>
                <c:pt idx="11500">
                  <c:v>0.71557870370370369</c:v>
                </c:pt>
                <c:pt idx="11501">
                  <c:v>0.71583333333333332</c:v>
                </c:pt>
                <c:pt idx="11502">
                  <c:v>0.71607638888888892</c:v>
                </c:pt>
                <c:pt idx="11503">
                  <c:v>0.7163194444444444</c:v>
                </c:pt>
                <c:pt idx="11504">
                  <c:v>0.7165625000000001</c:v>
                </c:pt>
                <c:pt idx="11505">
                  <c:v>0.71680555555555558</c:v>
                </c:pt>
                <c:pt idx="11506">
                  <c:v>0.71706018518518511</c:v>
                </c:pt>
                <c:pt idx="11507">
                  <c:v>0.71730324074074081</c:v>
                </c:pt>
                <c:pt idx="11508">
                  <c:v>0.71754629629629629</c:v>
                </c:pt>
                <c:pt idx="11509">
                  <c:v>0.71778935185185189</c:v>
                </c:pt>
                <c:pt idx="11510">
                  <c:v>0.71803240740740737</c:v>
                </c:pt>
                <c:pt idx="11511">
                  <c:v>0.718287037037037</c:v>
                </c:pt>
                <c:pt idx="11512">
                  <c:v>0.7185300925925926</c:v>
                </c:pt>
                <c:pt idx="11513">
                  <c:v>0.71877314814814808</c:v>
                </c:pt>
                <c:pt idx="11514">
                  <c:v>0.71901620370370367</c:v>
                </c:pt>
                <c:pt idx="11515">
                  <c:v>0.71925925925925915</c:v>
                </c:pt>
                <c:pt idx="11516">
                  <c:v>0.71950231481481486</c:v>
                </c:pt>
                <c:pt idx="11517">
                  <c:v>0.71975694444444438</c:v>
                </c:pt>
                <c:pt idx="11518">
                  <c:v>0.72000000000000008</c:v>
                </c:pt>
                <c:pt idx="11519">
                  <c:v>0.72024305555555557</c:v>
                </c:pt>
                <c:pt idx="11520">
                  <c:v>0.72048611111111116</c:v>
                </c:pt>
                <c:pt idx="11521">
                  <c:v>0.72072916666666664</c:v>
                </c:pt>
                <c:pt idx="11522">
                  <c:v>0.72098379629629628</c:v>
                </c:pt>
                <c:pt idx="11523">
                  <c:v>0.72122685185185187</c:v>
                </c:pt>
                <c:pt idx="11524">
                  <c:v>0.72146990740740735</c:v>
                </c:pt>
                <c:pt idx="11525">
                  <c:v>0.72171296296296295</c:v>
                </c:pt>
                <c:pt idx="11526">
                  <c:v>0.72195601851851843</c:v>
                </c:pt>
                <c:pt idx="11527">
                  <c:v>0.72221064814814817</c:v>
                </c:pt>
                <c:pt idx="11528">
                  <c:v>0.72245370370370365</c:v>
                </c:pt>
                <c:pt idx="11529">
                  <c:v>0.72269675925925936</c:v>
                </c:pt>
                <c:pt idx="11530">
                  <c:v>0.72293981481481484</c:v>
                </c:pt>
                <c:pt idx="11531">
                  <c:v>0.72318287037037043</c:v>
                </c:pt>
                <c:pt idx="11532">
                  <c:v>0.72342592592592592</c:v>
                </c:pt>
                <c:pt idx="11533">
                  <c:v>0.72368055555555555</c:v>
                </c:pt>
                <c:pt idx="11534">
                  <c:v>0.72392361111111114</c:v>
                </c:pt>
                <c:pt idx="11535">
                  <c:v>0.72416666666666663</c:v>
                </c:pt>
                <c:pt idx="11536">
                  <c:v>0.72440972222222222</c:v>
                </c:pt>
                <c:pt idx="11537">
                  <c:v>0.72466435185185185</c:v>
                </c:pt>
                <c:pt idx="11538">
                  <c:v>0.72490740740740733</c:v>
                </c:pt>
                <c:pt idx="11539">
                  <c:v>0.72515046296296293</c:v>
                </c:pt>
                <c:pt idx="11540">
                  <c:v>0.72539351851851841</c:v>
                </c:pt>
                <c:pt idx="11541">
                  <c:v>0.72563657407407411</c:v>
                </c:pt>
                <c:pt idx="11542">
                  <c:v>0.7258796296296296</c:v>
                </c:pt>
                <c:pt idx="11543">
                  <c:v>0.72613425925925934</c:v>
                </c:pt>
                <c:pt idx="11544">
                  <c:v>0.72637731481481482</c:v>
                </c:pt>
                <c:pt idx="11545">
                  <c:v>0.72662037037037042</c:v>
                </c:pt>
                <c:pt idx="11546">
                  <c:v>0.7268634259259259</c:v>
                </c:pt>
                <c:pt idx="11547">
                  <c:v>0.72710648148148149</c:v>
                </c:pt>
                <c:pt idx="11548">
                  <c:v>0.72736111111111112</c:v>
                </c:pt>
                <c:pt idx="11549">
                  <c:v>0.72760416666666661</c:v>
                </c:pt>
                <c:pt idx="11550">
                  <c:v>0.7278472222222222</c:v>
                </c:pt>
                <c:pt idx="11551">
                  <c:v>0.72809027777777768</c:v>
                </c:pt>
                <c:pt idx="11552">
                  <c:v>0.72833333333333339</c:v>
                </c:pt>
                <c:pt idx="11553">
                  <c:v>0.72857638888888887</c:v>
                </c:pt>
                <c:pt idx="11554">
                  <c:v>0.72883101851851861</c:v>
                </c:pt>
                <c:pt idx="11555">
                  <c:v>0.7290740740740741</c:v>
                </c:pt>
                <c:pt idx="11556">
                  <c:v>0.72931712962962969</c:v>
                </c:pt>
                <c:pt idx="11557">
                  <c:v>0.72956018518518517</c:v>
                </c:pt>
                <c:pt idx="11558">
                  <c:v>0.72980324074074077</c:v>
                </c:pt>
                <c:pt idx="11559">
                  <c:v>0.7300578703703704</c:v>
                </c:pt>
                <c:pt idx="11560">
                  <c:v>0.73030092592592588</c:v>
                </c:pt>
                <c:pt idx="11561">
                  <c:v>0.73054398148148147</c:v>
                </c:pt>
                <c:pt idx="11562">
                  <c:v>0.73078703703703696</c:v>
                </c:pt>
                <c:pt idx="11563">
                  <c:v>0.73103009259259266</c:v>
                </c:pt>
                <c:pt idx="11564">
                  <c:v>0.73128472222222218</c:v>
                </c:pt>
                <c:pt idx="11565">
                  <c:v>0.73152777777777767</c:v>
                </c:pt>
                <c:pt idx="11566">
                  <c:v>0.73177083333333337</c:v>
                </c:pt>
                <c:pt idx="11567">
                  <c:v>0.73201388888888896</c:v>
                </c:pt>
                <c:pt idx="11568">
                  <c:v>0.73225694444444445</c:v>
                </c:pt>
                <c:pt idx="11569">
                  <c:v>0.73251157407407408</c:v>
                </c:pt>
                <c:pt idx="11570">
                  <c:v>0.73275462962962967</c:v>
                </c:pt>
                <c:pt idx="11571">
                  <c:v>0.73299768518518515</c:v>
                </c:pt>
                <c:pt idx="11572">
                  <c:v>0.73324074074074075</c:v>
                </c:pt>
                <c:pt idx="11573">
                  <c:v>0.73348379629629623</c:v>
                </c:pt>
                <c:pt idx="11574">
                  <c:v>0.73372685185185194</c:v>
                </c:pt>
                <c:pt idx="11575">
                  <c:v>0.73398148148148146</c:v>
                </c:pt>
                <c:pt idx="11576">
                  <c:v>0.73422453703703694</c:v>
                </c:pt>
                <c:pt idx="11577">
                  <c:v>0.73446759259259264</c:v>
                </c:pt>
                <c:pt idx="11578">
                  <c:v>0.73471064814814813</c:v>
                </c:pt>
                <c:pt idx="11579">
                  <c:v>0.73495370370370372</c:v>
                </c:pt>
                <c:pt idx="11580">
                  <c:v>0.73520833333333335</c:v>
                </c:pt>
                <c:pt idx="11581">
                  <c:v>0.73545138888888895</c:v>
                </c:pt>
                <c:pt idx="11582">
                  <c:v>0.73569444444444443</c:v>
                </c:pt>
                <c:pt idx="11583">
                  <c:v>0.73593750000000002</c:v>
                </c:pt>
                <c:pt idx="11584">
                  <c:v>0.7361805555555555</c:v>
                </c:pt>
                <c:pt idx="11585">
                  <c:v>0.73643518518518514</c:v>
                </c:pt>
                <c:pt idx="11586">
                  <c:v>0.73667824074074073</c:v>
                </c:pt>
                <c:pt idx="11587">
                  <c:v>0.73692129629629621</c:v>
                </c:pt>
                <c:pt idx="11588">
                  <c:v>0.73716435185185192</c:v>
                </c:pt>
                <c:pt idx="11589">
                  <c:v>0.7374074074074074</c:v>
                </c:pt>
                <c:pt idx="11590">
                  <c:v>0.73765046296296299</c:v>
                </c:pt>
                <c:pt idx="11591">
                  <c:v>0.73790509259259263</c:v>
                </c:pt>
                <c:pt idx="11592">
                  <c:v>0.73814814814814811</c:v>
                </c:pt>
                <c:pt idx="11593">
                  <c:v>0.7383912037037037</c:v>
                </c:pt>
                <c:pt idx="11594">
                  <c:v>0.7386342592592593</c:v>
                </c:pt>
                <c:pt idx="11595">
                  <c:v>0.73887731481481478</c:v>
                </c:pt>
                <c:pt idx="11596">
                  <c:v>0.73913194444444441</c:v>
                </c:pt>
                <c:pt idx="11597">
                  <c:v>0.739375</c:v>
                </c:pt>
                <c:pt idx="11598">
                  <c:v>0.73961805555555549</c:v>
                </c:pt>
                <c:pt idx="11599">
                  <c:v>0.73986111111111119</c:v>
                </c:pt>
                <c:pt idx="11600">
                  <c:v>0.74010416666666667</c:v>
                </c:pt>
                <c:pt idx="11601">
                  <c:v>0.7403587962962962</c:v>
                </c:pt>
                <c:pt idx="11602">
                  <c:v>0.7406018518518519</c:v>
                </c:pt>
                <c:pt idx="11603">
                  <c:v>0.74084490740740738</c:v>
                </c:pt>
                <c:pt idx="11604">
                  <c:v>0.74108796296296298</c:v>
                </c:pt>
                <c:pt idx="11605">
                  <c:v>0.74133101851851846</c:v>
                </c:pt>
                <c:pt idx="11606">
                  <c:v>0.7415856481481482</c:v>
                </c:pt>
                <c:pt idx="11607">
                  <c:v>0.74182870370370368</c:v>
                </c:pt>
                <c:pt idx="11608">
                  <c:v>0.74207175925925928</c:v>
                </c:pt>
                <c:pt idx="11609">
                  <c:v>0.74231481481481476</c:v>
                </c:pt>
                <c:pt idx="11610">
                  <c:v>0.74255787037037047</c:v>
                </c:pt>
                <c:pt idx="11611">
                  <c:v>0.74280092592592595</c:v>
                </c:pt>
                <c:pt idx="11612">
                  <c:v>0.74305555555555547</c:v>
                </c:pt>
                <c:pt idx="11613">
                  <c:v>0.74329861111111117</c:v>
                </c:pt>
                <c:pt idx="11614">
                  <c:v>0.74354166666666666</c:v>
                </c:pt>
                <c:pt idx="11615">
                  <c:v>0.74378472222222225</c:v>
                </c:pt>
                <c:pt idx="11616">
                  <c:v>0.74402777777777773</c:v>
                </c:pt>
                <c:pt idx="11617">
                  <c:v>0.74428240740740748</c:v>
                </c:pt>
                <c:pt idx="11618">
                  <c:v>0.74452546296296296</c:v>
                </c:pt>
                <c:pt idx="11619">
                  <c:v>0.74476851851851855</c:v>
                </c:pt>
                <c:pt idx="11620">
                  <c:v>0.74501157407407403</c:v>
                </c:pt>
                <c:pt idx="11621">
                  <c:v>0.74525462962962974</c:v>
                </c:pt>
                <c:pt idx="11622">
                  <c:v>0.74550925925925926</c:v>
                </c:pt>
                <c:pt idx="11623">
                  <c:v>0.74575231481481474</c:v>
                </c:pt>
                <c:pt idx="11624">
                  <c:v>0.74599537037037045</c:v>
                </c:pt>
                <c:pt idx="11625">
                  <c:v>0.74623842592592593</c:v>
                </c:pt>
                <c:pt idx="11626">
                  <c:v>0.74648148148148152</c:v>
                </c:pt>
                <c:pt idx="11627">
                  <c:v>0.74672453703703701</c:v>
                </c:pt>
                <c:pt idx="11628">
                  <c:v>0.74697916666666664</c:v>
                </c:pt>
                <c:pt idx="11629">
                  <c:v>0.74722222222222223</c:v>
                </c:pt>
                <c:pt idx="11630">
                  <c:v>0.74746527777777771</c:v>
                </c:pt>
                <c:pt idx="11631">
                  <c:v>0.74770833333333331</c:v>
                </c:pt>
                <c:pt idx="11632">
                  <c:v>0.74795138888888879</c:v>
                </c:pt>
                <c:pt idx="11633">
                  <c:v>0.74820601851851853</c:v>
                </c:pt>
                <c:pt idx="11634">
                  <c:v>0.74844907407407402</c:v>
                </c:pt>
                <c:pt idx="11635">
                  <c:v>0.74869212962962972</c:v>
                </c:pt>
                <c:pt idx="11636">
                  <c:v>0.7489351851851852</c:v>
                </c:pt>
                <c:pt idx="11637">
                  <c:v>0.7491782407407408</c:v>
                </c:pt>
                <c:pt idx="11638">
                  <c:v>0.74943287037037043</c:v>
                </c:pt>
                <c:pt idx="11639">
                  <c:v>0.74967592592592591</c:v>
                </c:pt>
                <c:pt idx="11640">
                  <c:v>0.74991898148148151</c:v>
                </c:pt>
                <c:pt idx="11641">
                  <c:v>0.75016203703703699</c:v>
                </c:pt>
                <c:pt idx="11642">
                  <c:v>0.75040509259259258</c:v>
                </c:pt>
                <c:pt idx="11643">
                  <c:v>0.75065972222222221</c:v>
                </c:pt>
                <c:pt idx="11644">
                  <c:v>0.75090277777777781</c:v>
                </c:pt>
                <c:pt idx="11645">
                  <c:v>0.75114583333333329</c:v>
                </c:pt>
                <c:pt idx="11646">
                  <c:v>0.75138888888888899</c:v>
                </c:pt>
                <c:pt idx="11647">
                  <c:v>0.75163194444444448</c:v>
                </c:pt>
                <c:pt idx="11648">
                  <c:v>0.75187500000000007</c:v>
                </c:pt>
                <c:pt idx="11649">
                  <c:v>0.7521296296296297</c:v>
                </c:pt>
                <c:pt idx="11650">
                  <c:v>0.75237268518518519</c:v>
                </c:pt>
                <c:pt idx="11651">
                  <c:v>0.75261574074074078</c:v>
                </c:pt>
                <c:pt idx="11652">
                  <c:v>0.75285879629629626</c:v>
                </c:pt>
                <c:pt idx="11653">
                  <c:v>0.75310185185185186</c:v>
                </c:pt>
                <c:pt idx="11654">
                  <c:v>0.75335648148148149</c:v>
                </c:pt>
                <c:pt idx="11655">
                  <c:v>0.75359953703703697</c:v>
                </c:pt>
                <c:pt idx="11656">
                  <c:v>0.75384259259259256</c:v>
                </c:pt>
                <c:pt idx="11657">
                  <c:v>0.75408564814814805</c:v>
                </c:pt>
                <c:pt idx="11658">
                  <c:v>0.75432870370370375</c:v>
                </c:pt>
                <c:pt idx="11659">
                  <c:v>0.75458333333333327</c:v>
                </c:pt>
                <c:pt idx="11660">
                  <c:v>0.75482638888888898</c:v>
                </c:pt>
                <c:pt idx="11661">
                  <c:v>0.75506944444444446</c:v>
                </c:pt>
                <c:pt idx="11662">
                  <c:v>0.75531250000000005</c:v>
                </c:pt>
                <c:pt idx="11663">
                  <c:v>0.75555555555555554</c:v>
                </c:pt>
                <c:pt idx="11664">
                  <c:v>0.75579861111111113</c:v>
                </c:pt>
                <c:pt idx="11665">
                  <c:v>0.75605324074074076</c:v>
                </c:pt>
                <c:pt idx="11666">
                  <c:v>0.75629629629629624</c:v>
                </c:pt>
                <c:pt idx="11667">
                  <c:v>0.75653935185185184</c:v>
                </c:pt>
                <c:pt idx="11668">
                  <c:v>0.75678240740740732</c:v>
                </c:pt>
                <c:pt idx="11669">
                  <c:v>0.75702546296296302</c:v>
                </c:pt>
                <c:pt idx="11670">
                  <c:v>0.75728009259259255</c:v>
                </c:pt>
                <c:pt idx="11671">
                  <c:v>0.75752314814814825</c:v>
                </c:pt>
                <c:pt idx="11672">
                  <c:v>0.75776620370370373</c:v>
                </c:pt>
                <c:pt idx="11673">
                  <c:v>0.75800925925925933</c:v>
                </c:pt>
                <c:pt idx="11674">
                  <c:v>0.75825231481481481</c:v>
                </c:pt>
                <c:pt idx="11675">
                  <c:v>0.75850694444444444</c:v>
                </c:pt>
                <c:pt idx="11676">
                  <c:v>0.75875000000000004</c:v>
                </c:pt>
                <c:pt idx="11677">
                  <c:v>0.75899305555555552</c:v>
                </c:pt>
                <c:pt idx="11678">
                  <c:v>0.75923611111111111</c:v>
                </c:pt>
                <c:pt idx="11679">
                  <c:v>0.75947916666666659</c:v>
                </c:pt>
                <c:pt idx="11680">
                  <c:v>0.75973379629629623</c:v>
                </c:pt>
                <c:pt idx="11681">
                  <c:v>0.75997685185185182</c:v>
                </c:pt>
                <c:pt idx="11682">
                  <c:v>0.7602199074074073</c:v>
                </c:pt>
                <c:pt idx="11683">
                  <c:v>0.76046296296296301</c:v>
                </c:pt>
                <c:pt idx="11684">
                  <c:v>0.76070601851851849</c:v>
                </c:pt>
                <c:pt idx="11685">
                  <c:v>0.76094907407407408</c:v>
                </c:pt>
                <c:pt idx="11686">
                  <c:v>0.76120370370370372</c:v>
                </c:pt>
                <c:pt idx="11687">
                  <c:v>0.76144675925925931</c:v>
                </c:pt>
                <c:pt idx="11688">
                  <c:v>0.76168981481481479</c:v>
                </c:pt>
                <c:pt idx="11689">
                  <c:v>0.76193287037037039</c:v>
                </c:pt>
                <c:pt idx="11690">
                  <c:v>0.76217592592592587</c:v>
                </c:pt>
                <c:pt idx="11691">
                  <c:v>0.7624305555555555</c:v>
                </c:pt>
                <c:pt idx="11692">
                  <c:v>0.76267361111111109</c:v>
                </c:pt>
                <c:pt idx="11693">
                  <c:v>0.76291666666666658</c:v>
                </c:pt>
                <c:pt idx="11694">
                  <c:v>0.76315972222222228</c:v>
                </c:pt>
                <c:pt idx="11695">
                  <c:v>0.76340277777777776</c:v>
                </c:pt>
                <c:pt idx="11696">
                  <c:v>0.76365740740740751</c:v>
                </c:pt>
                <c:pt idx="11697">
                  <c:v>0.76390046296296299</c:v>
                </c:pt>
                <c:pt idx="11698">
                  <c:v>0.76414351851851858</c:v>
                </c:pt>
                <c:pt idx="11699">
                  <c:v>0.76438657407407407</c:v>
                </c:pt>
                <c:pt idx="11700">
                  <c:v>0.76462962962962966</c:v>
                </c:pt>
                <c:pt idx="11701">
                  <c:v>0.76487268518518514</c:v>
                </c:pt>
                <c:pt idx="11702">
                  <c:v>0.76512731481481477</c:v>
                </c:pt>
                <c:pt idx="11703">
                  <c:v>0.76537037037037037</c:v>
                </c:pt>
                <c:pt idx="11704">
                  <c:v>0.76561342592592585</c:v>
                </c:pt>
                <c:pt idx="11705">
                  <c:v>0.76585648148148155</c:v>
                </c:pt>
                <c:pt idx="11706">
                  <c:v>0.76609953703703704</c:v>
                </c:pt>
                <c:pt idx="11707">
                  <c:v>0.76635416666666656</c:v>
                </c:pt>
                <c:pt idx="11708">
                  <c:v>0.76659722222222226</c:v>
                </c:pt>
                <c:pt idx="11709">
                  <c:v>0.76684027777777775</c:v>
                </c:pt>
                <c:pt idx="11710">
                  <c:v>0.76708333333333334</c:v>
                </c:pt>
                <c:pt idx="11711">
                  <c:v>0.76732638888888882</c:v>
                </c:pt>
                <c:pt idx="11712">
                  <c:v>0.76758101851851857</c:v>
                </c:pt>
                <c:pt idx="11713">
                  <c:v>0.76782407407407405</c:v>
                </c:pt>
                <c:pt idx="11714">
                  <c:v>0.76806712962962964</c:v>
                </c:pt>
                <c:pt idx="11715">
                  <c:v>0.76831018518518512</c:v>
                </c:pt>
                <c:pt idx="11716">
                  <c:v>0.76855324074074083</c:v>
                </c:pt>
                <c:pt idx="11717">
                  <c:v>0.76880787037037035</c:v>
                </c:pt>
                <c:pt idx="11718">
                  <c:v>0.76905092592592583</c:v>
                </c:pt>
                <c:pt idx="11719">
                  <c:v>0.76929398148148154</c:v>
                </c:pt>
                <c:pt idx="11720">
                  <c:v>0.76953703703703702</c:v>
                </c:pt>
                <c:pt idx="11721">
                  <c:v>0.76978009259259261</c:v>
                </c:pt>
                <c:pt idx="11722">
                  <c:v>0.7700231481481481</c:v>
                </c:pt>
                <c:pt idx="11723">
                  <c:v>0.77027777777777784</c:v>
                </c:pt>
                <c:pt idx="11724">
                  <c:v>0.77052083333333332</c:v>
                </c:pt>
                <c:pt idx="11725">
                  <c:v>0.77076388888888892</c:v>
                </c:pt>
                <c:pt idx="11726">
                  <c:v>0.7710069444444444</c:v>
                </c:pt>
                <c:pt idx="11727">
                  <c:v>0.7712500000000001</c:v>
                </c:pt>
                <c:pt idx="11728">
                  <c:v>0.77150462962962962</c:v>
                </c:pt>
                <c:pt idx="11729">
                  <c:v>0.77174768518518511</c:v>
                </c:pt>
                <c:pt idx="11730">
                  <c:v>0.77199074074074081</c:v>
                </c:pt>
                <c:pt idx="11731">
                  <c:v>0.77223379629629629</c:v>
                </c:pt>
                <c:pt idx="11732">
                  <c:v>0.77247685185185189</c:v>
                </c:pt>
                <c:pt idx="11733">
                  <c:v>0.77273148148148152</c:v>
                </c:pt>
                <c:pt idx="11734">
                  <c:v>0.772974537037037</c:v>
                </c:pt>
                <c:pt idx="11735">
                  <c:v>0.7732175925925926</c:v>
                </c:pt>
                <c:pt idx="11736">
                  <c:v>0.77346064814814808</c:v>
                </c:pt>
                <c:pt idx="11737">
                  <c:v>0.77370370370370367</c:v>
                </c:pt>
                <c:pt idx="11738">
                  <c:v>0.7739583333333333</c:v>
                </c:pt>
                <c:pt idx="11739">
                  <c:v>0.7742013888888889</c:v>
                </c:pt>
                <c:pt idx="11740">
                  <c:v>0.77444444444444438</c:v>
                </c:pt>
                <c:pt idx="11741">
                  <c:v>0.77468750000000008</c:v>
                </c:pt>
                <c:pt idx="11742">
                  <c:v>0.77493055555555557</c:v>
                </c:pt>
                <c:pt idx="11743">
                  <c:v>0.77517361111111116</c:v>
                </c:pt>
                <c:pt idx="11744">
                  <c:v>0.77542824074074079</c:v>
                </c:pt>
                <c:pt idx="11745">
                  <c:v>0.77567129629629628</c:v>
                </c:pt>
                <c:pt idx="11746">
                  <c:v>0.77591435185185187</c:v>
                </c:pt>
                <c:pt idx="11747">
                  <c:v>0.77615740740740735</c:v>
                </c:pt>
                <c:pt idx="11748">
                  <c:v>0.77640046296296295</c:v>
                </c:pt>
                <c:pt idx="11749">
                  <c:v>0.77665509259259258</c:v>
                </c:pt>
                <c:pt idx="11750">
                  <c:v>0.77689814814814817</c:v>
                </c:pt>
                <c:pt idx="11751">
                  <c:v>0.77714120370370365</c:v>
                </c:pt>
                <c:pt idx="11752">
                  <c:v>0.77738425925925936</c:v>
                </c:pt>
                <c:pt idx="11753">
                  <c:v>0.77762731481481484</c:v>
                </c:pt>
                <c:pt idx="11754">
                  <c:v>0.77788194444444436</c:v>
                </c:pt>
                <c:pt idx="11755">
                  <c:v>0.77812500000000007</c:v>
                </c:pt>
                <c:pt idx="11756">
                  <c:v>0.77836805555555555</c:v>
                </c:pt>
                <c:pt idx="11757">
                  <c:v>0.77861111111111114</c:v>
                </c:pt>
                <c:pt idx="11758">
                  <c:v>0.77885416666666663</c:v>
                </c:pt>
                <c:pt idx="11759">
                  <c:v>0.77910879629629637</c:v>
                </c:pt>
                <c:pt idx="11760">
                  <c:v>0.77935185185185185</c:v>
                </c:pt>
                <c:pt idx="11761">
                  <c:v>0.77959490740740733</c:v>
                </c:pt>
                <c:pt idx="11762">
                  <c:v>0.77983796296296293</c:v>
                </c:pt>
                <c:pt idx="11763">
                  <c:v>0.78008101851851863</c:v>
                </c:pt>
                <c:pt idx="11764">
                  <c:v>0.78032407407407411</c:v>
                </c:pt>
                <c:pt idx="11765">
                  <c:v>0.78057870370370364</c:v>
                </c:pt>
                <c:pt idx="11766">
                  <c:v>0.78082175925925934</c:v>
                </c:pt>
                <c:pt idx="11767">
                  <c:v>0.78106481481481482</c:v>
                </c:pt>
                <c:pt idx="11768">
                  <c:v>0.78130787037037042</c:v>
                </c:pt>
                <c:pt idx="11769">
                  <c:v>0.7815509259259259</c:v>
                </c:pt>
                <c:pt idx="11770">
                  <c:v>0.78180555555555553</c:v>
                </c:pt>
                <c:pt idx="11771">
                  <c:v>0.78204861111111112</c:v>
                </c:pt>
                <c:pt idx="11772">
                  <c:v>0.78229166666666661</c:v>
                </c:pt>
                <c:pt idx="11773">
                  <c:v>0.7825347222222222</c:v>
                </c:pt>
                <c:pt idx="11774">
                  <c:v>0.78277777777777768</c:v>
                </c:pt>
                <c:pt idx="11775">
                  <c:v>0.78303240740740743</c:v>
                </c:pt>
                <c:pt idx="11776">
                  <c:v>0.78327546296296291</c:v>
                </c:pt>
                <c:pt idx="11777">
                  <c:v>0.78351851851851861</c:v>
                </c:pt>
                <c:pt idx="11778">
                  <c:v>0.7837615740740741</c:v>
                </c:pt>
                <c:pt idx="11779">
                  <c:v>0.78400462962962969</c:v>
                </c:pt>
                <c:pt idx="11780">
                  <c:v>0.78424768518518517</c:v>
                </c:pt>
                <c:pt idx="11781">
                  <c:v>0.78450231481481481</c:v>
                </c:pt>
                <c:pt idx="11782">
                  <c:v>0.7847453703703704</c:v>
                </c:pt>
                <c:pt idx="11783">
                  <c:v>0.78498842592592588</c:v>
                </c:pt>
                <c:pt idx="11784">
                  <c:v>0.78523148148148147</c:v>
                </c:pt>
                <c:pt idx="11785">
                  <c:v>0.78547453703703696</c:v>
                </c:pt>
                <c:pt idx="11786">
                  <c:v>0.7857291666666667</c:v>
                </c:pt>
                <c:pt idx="11787">
                  <c:v>0.78597222222222218</c:v>
                </c:pt>
                <c:pt idx="11788">
                  <c:v>0.78621527777777767</c:v>
                </c:pt>
                <c:pt idx="11789">
                  <c:v>0.78645833333333337</c:v>
                </c:pt>
                <c:pt idx="11790">
                  <c:v>0.78670138888888896</c:v>
                </c:pt>
                <c:pt idx="11791">
                  <c:v>0.7869560185185186</c:v>
                </c:pt>
                <c:pt idx="11792">
                  <c:v>0.78719907407407408</c:v>
                </c:pt>
                <c:pt idx="11793">
                  <c:v>0.78744212962962967</c:v>
                </c:pt>
                <c:pt idx="11794">
                  <c:v>0.78768518518518515</c:v>
                </c:pt>
                <c:pt idx="11795">
                  <c:v>0.78792824074074075</c:v>
                </c:pt>
                <c:pt idx="11796">
                  <c:v>0.78818287037037038</c:v>
                </c:pt>
                <c:pt idx="11797">
                  <c:v>0.78842592592592586</c:v>
                </c:pt>
                <c:pt idx="11798">
                  <c:v>0.78866898148148146</c:v>
                </c:pt>
                <c:pt idx="11799">
                  <c:v>0.78891203703703694</c:v>
                </c:pt>
                <c:pt idx="11800">
                  <c:v>0.78915509259259264</c:v>
                </c:pt>
                <c:pt idx="11801">
                  <c:v>0.78939814814814813</c:v>
                </c:pt>
                <c:pt idx="11802">
                  <c:v>0.78965277777777787</c:v>
                </c:pt>
                <c:pt idx="11803">
                  <c:v>0.78989583333333335</c:v>
                </c:pt>
                <c:pt idx="11804">
                  <c:v>0.79013888888888895</c:v>
                </c:pt>
                <c:pt idx="11805">
                  <c:v>0.79038194444444443</c:v>
                </c:pt>
                <c:pt idx="11806">
                  <c:v>0.79062500000000002</c:v>
                </c:pt>
                <c:pt idx="11807">
                  <c:v>0.79087962962962965</c:v>
                </c:pt>
                <c:pt idx="11808">
                  <c:v>0.79112268518518514</c:v>
                </c:pt>
                <c:pt idx="11809">
                  <c:v>0.79136574074074073</c:v>
                </c:pt>
                <c:pt idx="11810">
                  <c:v>0.79160879629629621</c:v>
                </c:pt>
                <c:pt idx="11811">
                  <c:v>0.79185185185185192</c:v>
                </c:pt>
                <c:pt idx="11812">
                  <c:v>0.79210648148148144</c:v>
                </c:pt>
                <c:pt idx="11813">
                  <c:v>0.79234953703703714</c:v>
                </c:pt>
                <c:pt idx="11814">
                  <c:v>0.79259259259259263</c:v>
                </c:pt>
                <c:pt idx="11815">
                  <c:v>0.79283564814814822</c:v>
                </c:pt>
                <c:pt idx="11816">
                  <c:v>0.7930787037037037</c:v>
                </c:pt>
                <c:pt idx="11817">
                  <c:v>0.7933217592592593</c:v>
                </c:pt>
                <c:pt idx="11818">
                  <c:v>0.79357638888888893</c:v>
                </c:pt>
                <c:pt idx="11819">
                  <c:v>0.79381944444444441</c:v>
                </c:pt>
                <c:pt idx="11820">
                  <c:v>0.7940625</c:v>
                </c:pt>
                <c:pt idx="11821">
                  <c:v>0.79430555555555549</c:v>
                </c:pt>
                <c:pt idx="11822">
                  <c:v>0.79454861111111119</c:v>
                </c:pt>
                <c:pt idx="11823">
                  <c:v>0.79480324074074071</c:v>
                </c:pt>
                <c:pt idx="11824">
                  <c:v>0.7950462962962962</c:v>
                </c:pt>
                <c:pt idx="11825">
                  <c:v>0.7952893518518519</c:v>
                </c:pt>
                <c:pt idx="11826">
                  <c:v>0.79553240740740738</c:v>
                </c:pt>
                <c:pt idx="11827">
                  <c:v>0.79577546296296298</c:v>
                </c:pt>
                <c:pt idx="11828">
                  <c:v>0.79603009259259261</c:v>
                </c:pt>
                <c:pt idx="11829">
                  <c:v>0.7962731481481482</c:v>
                </c:pt>
                <c:pt idx="11830">
                  <c:v>0.79651620370370368</c:v>
                </c:pt>
                <c:pt idx="11831">
                  <c:v>0.79675925925925928</c:v>
                </c:pt>
                <c:pt idx="11832">
                  <c:v>0.79700231481481476</c:v>
                </c:pt>
                <c:pt idx="11833">
                  <c:v>0.79725694444444439</c:v>
                </c:pt>
                <c:pt idx="11834">
                  <c:v>0.79749999999999999</c:v>
                </c:pt>
                <c:pt idx="11835">
                  <c:v>0.79774305555555547</c:v>
                </c:pt>
                <c:pt idx="11836">
                  <c:v>0.79798611111111117</c:v>
                </c:pt>
                <c:pt idx="11837">
                  <c:v>0.79822916666666666</c:v>
                </c:pt>
                <c:pt idx="11838">
                  <c:v>0.79847222222222225</c:v>
                </c:pt>
                <c:pt idx="11839">
                  <c:v>0.79872685185185188</c:v>
                </c:pt>
                <c:pt idx="11840">
                  <c:v>0.79896990740740748</c:v>
                </c:pt>
                <c:pt idx="11841">
                  <c:v>0.79921296296296296</c:v>
                </c:pt>
                <c:pt idx="11842">
                  <c:v>0.79945601851851855</c:v>
                </c:pt>
                <c:pt idx="11843">
                  <c:v>0.79969907407407403</c:v>
                </c:pt>
                <c:pt idx="11844">
                  <c:v>0.79995370370370367</c:v>
                </c:pt>
                <c:pt idx="11845">
                  <c:v>0.80019675925925926</c:v>
                </c:pt>
                <c:pt idx="11846">
                  <c:v>0.80043981481481474</c:v>
                </c:pt>
                <c:pt idx="11847">
                  <c:v>0.80068287037037045</c:v>
                </c:pt>
                <c:pt idx="11848">
                  <c:v>0.80092592592592593</c:v>
                </c:pt>
                <c:pt idx="11849">
                  <c:v>0.80118055555555545</c:v>
                </c:pt>
                <c:pt idx="11850">
                  <c:v>0.80142361111111116</c:v>
                </c:pt>
                <c:pt idx="11851">
                  <c:v>0.80166666666666664</c:v>
                </c:pt>
                <c:pt idx="11852">
                  <c:v>0.80190972222222223</c:v>
                </c:pt>
                <c:pt idx="11853">
                  <c:v>0.80215277777777771</c:v>
                </c:pt>
                <c:pt idx="11854">
                  <c:v>0.80239583333333331</c:v>
                </c:pt>
                <c:pt idx="11855">
                  <c:v>0.80265046296296294</c:v>
                </c:pt>
                <c:pt idx="11856">
                  <c:v>0.80289351851851853</c:v>
                </c:pt>
                <c:pt idx="11857">
                  <c:v>0.80313657407407402</c:v>
                </c:pt>
                <c:pt idx="11858">
                  <c:v>0.80337962962962972</c:v>
                </c:pt>
                <c:pt idx="11859">
                  <c:v>0.8036226851851852</c:v>
                </c:pt>
                <c:pt idx="11860">
                  <c:v>0.80387731481481473</c:v>
                </c:pt>
                <c:pt idx="11861">
                  <c:v>0.80412037037037043</c:v>
                </c:pt>
                <c:pt idx="11862">
                  <c:v>0.80436342592592591</c:v>
                </c:pt>
                <c:pt idx="11863">
                  <c:v>0.80460648148148151</c:v>
                </c:pt>
                <c:pt idx="11864">
                  <c:v>0.80484953703703699</c:v>
                </c:pt>
                <c:pt idx="11865">
                  <c:v>0.80510416666666673</c:v>
                </c:pt>
                <c:pt idx="11866">
                  <c:v>0.80534722222222221</c:v>
                </c:pt>
                <c:pt idx="11867">
                  <c:v>0.80559027777777781</c:v>
                </c:pt>
                <c:pt idx="11868">
                  <c:v>0.80583333333333329</c:v>
                </c:pt>
                <c:pt idx="11869">
                  <c:v>0.80607638888888899</c:v>
                </c:pt>
                <c:pt idx="11870">
                  <c:v>0.80633101851851852</c:v>
                </c:pt>
                <c:pt idx="11871">
                  <c:v>0.806574074074074</c:v>
                </c:pt>
                <c:pt idx="11872">
                  <c:v>0.8068171296296297</c:v>
                </c:pt>
                <c:pt idx="11873">
                  <c:v>0.80706018518518519</c:v>
                </c:pt>
                <c:pt idx="11874">
                  <c:v>0.80730324074074078</c:v>
                </c:pt>
                <c:pt idx="11875">
                  <c:v>0.80754629629629626</c:v>
                </c:pt>
                <c:pt idx="11876">
                  <c:v>0.80780092592592589</c:v>
                </c:pt>
                <c:pt idx="11877">
                  <c:v>0.80804398148148149</c:v>
                </c:pt>
                <c:pt idx="11878">
                  <c:v>0.80828703703703697</c:v>
                </c:pt>
                <c:pt idx="11879">
                  <c:v>0.80853009259259256</c:v>
                </c:pt>
                <c:pt idx="11880">
                  <c:v>0.80877314814814805</c:v>
                </c:pt>
                <c:pt idx="11881">
                  <c:v>0.80902777777777779</c:v>
                </c:pt>
                <c:pt idx="11882">
                  <c:v>0.80927083333333327</c:v>
                </c:pt>
                <c:pt idx="11883">
                  <c:v>0.80951388888888898</c:v>
                </c:pt>
                <c:pt idx="11884">
                  <c:v>0.80975694444444446</c:v>
                </c:pt>
                <c:pt idx="11885">
                  <c:v>0.81</c:v>
                </c:pt>
                <c:pt idx="11886">
                  <c:v>0.81025462962962969</c:v>
                </c:pt>
                <c:pt idx="11887">
                  <c:v>0.81049768518518517</c:v>
                </c:pt>
                <c:pt idx="11888">
                  <c:v>0.81074074074074076</c:v>
                </c:pt>
                <c:pt idx="11889">
                  <c:v>0.81098379629629624</c:v>
                </c:pt>
                <c:pt idx="11890">
                  <c:v>0.81122685185185184</c:v>
                </c:pt>
                <c:pt idx="11891">
                  <c:v>0.81146990740740732</c:v>
                </c:pt>
                <c:pt idx="11892">
                  <c:v>0.81172453703703706</c:v>
                </c:pt>
                <c:pt idx="11893">
                  <c:v>0.81196759259259255</c:v>
                </c:pt>
                <c:pt idx="11894">
                  <c:v>0.81221064814814825</c:v>
                </c:pt>
                <c:pt idx="11895">
                  <c:v>0.81245370370370373</c:v>
                </c:pt>
                <c:pt idx="11896">
                  <c:v>0.81269675925925933</c:v>
                </c:pt>
                <c:pt idx="11897">
                  <c:v>0.81295138888888896</c:v>
                </c:pt>
                <c:pt idx="11898">
                  <c:v>0.81319444444444444</c:v>
                </c:pt>
                <c:pt idx="11899">
                  <c:v>0.81343750000000004</c:v>
                </c:pt>
                <c:pt idx="11900">
                  <c:v>0.81368055555555552</c:v>
                </c:pt>
                <c:pt idx="11901">
                  <c:v>0.81392361111111111</c:v>
                </c:pt>
                <c:pt idx="11902">
                  <c:v>0.81417824074074074</c:v>
                </c:pt>
                <c:pt idx="11903">
                  <c:v>0.81442129629629623</c:v>
                </c:pt>
                <c:pt idx="11904">
                  <c:v>0.81466435185185182</c:v>
                </c:pt>
                <c:pt idx="11905">
                  <c:v>0.8149074074074073</c:v>
                </c:pt>
                <c:pt idx="11906">
                  <c:v>0.81515046296296301</c:v>
                </c:pt>
                <c:pt idx="11907">
                  <c:v>0.81540509259259253</c:v>
                </c:pt>
                <c:pt idx="11908">
                  <c:v>0.81564814814814823</c:v>
                </c:pt>
                <c:pt idx="11909">
                  <c:v>0.81589120370370372</c:v>
                </c:pt>
                <c:pt idx="11910">
                  <c:v>0.81613425925925931</c:v>
                </c:pt>
                <c:pt idx="11911">
                  <c:v>0.81637731481481479</c:v>
                </c:pt>
                <c:pt idx="11912">
                  <c:v>0.81662037037037039</c:v>
                </c:pt>
                <c:pt idx="11913">
                  <c:v>0.81687500000000002</c:v>
                </c:pt>
                <c:pt idx="11914">
                  <c:v>0.8171180555555555</c:v>
                </c:pt>
                <c:pt idx="11915">
                  <c:v>0.81736111111111109</c:v>
                </c:pt>
                <c:pt idx="11916">
                  <c:v>0.81760416666666658</c:v>
                </c:pt>
                <c:pt idx="11917">
                  <c:v>0.81784722222222228</c:v>
                </c:pt>
                <c:pt idx="11918">
                  <c:v>0.8181018518518518</c:v>
                </c:pt>
                <c:pt idx="11919">
                  <c:v>0.81834490740740751</c:v>
                </c:pt>
                <c:pt idx="11920">
                  <c:v>0.81858796296296299</c:v>
                </c:pt>
                <c:pt idx="11921">
                  <c:v>0.81883101851851858</c:v>
                </c:pt>
                <c:pt idx="11922">
                  <c:v>0.81907407407407407</c:v>
                </c:pt>
                <c:pt idx="11923">
                  <c:v>0.8193287037037037</c:v>
                </c:pt>
                <c:pt idx="11924">
                  <c:v>0.81957175925925929</c:v>
                </c:pt>
                <c:pt idx="11925">
                  <c:v>0.81981481481481477</c:v>
                </c:pt>
                <c:pt idx="11926">
                  <c:v>0.82005787037037037</c:v>
                </c:pt>
                <c:pt idx="11927">
                  <c:v>0.82030092592592585</c:v>
                </c:pt>
                <c:pt idx="11928">
                  <c:v>0.82055555555555559</c:v>
                </c:pt>
                <c:pt idx="11929">
                  <c:v>0.82079861111111108</c:v>
                </c:pt>
                <c:pt idx="11930">
                  <c:v>0.82104166666666656</c:v>
                </c:pt>
                <c:pt idx="11931">
                  <c:v>0.82128472222222226</c:v>
                </c:pt>
                <c:pt idx="11932">
                  <c:v>0.82152777777777775</c:v>
                </c:pt>
                <c:pt idx="11933">
                  <c:v>0.82177083333333334</c:v>
                </c:pt>
                <c:pt idx="11934">
                  <c:v>0.82202546296296297</c:v>
                </c:pt>
                <c:pt idx="11935">
                  <c:v>0.82226851851851857</c:v>
                </c:pt>
                <c:pt idx="11936">
                  <c:v>0.82251157407407405</c:v>
                </c:pt>
                <c:pt idx="11937">
                  <c:v>0.82275462962962964</c:v>
                </c:pt>
                <c:pt idx="11938">
                  <c:v>0.82299768518518512</c:v>
                </c:pt>
                <c:pt idx="11939">
                  <c:v>0.82325231481481476</c:v>
                </c:pt>
                <c:pt idx="11940">
                  <c:v>0.82349537037037035</c:v>
                </c:pt>
                <c:pt idx="11941">
                  <c:v>0.82373842592592583</c:v>
                </c:pt>
                <c:pt idx="11942">
                  <c:v>0.82398148148148154</c:v>
                </c:pt>
                <c:pt idx="11943">
                  <c:v>0.82422453703703702</c:v>
                </c:pt>
                <c:pt idx="11944">
                  <c:v>0.82447916666666676</c:v>
                </c:pt>
                <c:pt idx="11945">
                  <c:v>0.82472222222222225</c:v>
                </c:pt>
                <c:pt idx="11946">
                  <c:v>0.82496527777777784</c:v>
                </c:pt>
                <c:pt idx="11947">
                  <c:v>0.82520833333333332</c:v>
                </c:pt>
                <c:pt idx="11948">
                  <c:v>0.82545138888888892</c:v>
                </c:pt>
                <c:pt idx="11949">
                  <c:v>0.8256944444444444</c:v>
                </c:pt>
                <c:pt idx="11950">
                  <c:v>0.82594907407407403</c:v>
                </c:pt>
                <c:pt idx="11951">
                  <c:v>0.82619212962962962</c:v>
                </c:pt>
                <c:pt idx="11952">
                  <c:v>0.82643518518518511</c:v>
                </c:pt>
                <c:pt idx="11953">
                  <c:v>0.82667824074074081</c:v>
                </c:pt>
                <c:pt idx="11954">
                  <c:v>0.82692129629629629</c:v>
                </c:pt>
                <c:pt idx="11955">
                  <c:v>0.82717592592592604</c:v>
                </c:pt>
                <c:pt idx="11956">
                  <c:v>0.82741898148148152</c:v>
                </c:pt>
                <c:pt idx="11957">
                  <c:v>0.827662037037037</c:v>
                </c:pt>
                <c:pt idx="11958">
                  <c:v>0.8279050925925926</c:v>
                </c:pt>
                <c:pt idx="11959">
                  <c:v>0.82814814814814808</c:v>
                </c:pt>
                <c:pt idx="11960">
                  <c:v>0.82840277777777782</c:v>
                </c:pt>
                <c:pt idx="11961">
                  <c:v>0.8286458333333333</c:v>
                </c:pt>
                <c:pt idx="11962">
                  <c:v>0.8288888888888889</c:v>
                </c:pt>
                <c:pt idx="11963">
                  <c:v>0.82913194444444438</c:v>
                </c:pt>
                <c:pt idx="11964">
                  <c:v>0.82937500000000008</c:v>
                </c:pt>
                <c:pt idx="11965">
                  <c:v>0.82962962962962961</c:v>
                </c:pt>
                <c:pt idx="11966">
                  <c:v>0.82987268518518509</c:v>
                </c:pt>
                <c:pt idx="11967">
                  <c:v>0.83011574074074079</c:v>
                </c:pt>
                <c:pt idx="11968">
                  <c:v>0.83035879629629628</c:v>
                </c:pt>
                <c:pt idx="11969">
                  <c:v>0.83060185185185187</c:v>
                </c:pt>
                <c:pt idx="11970">
                  <c:v>0.83084490740740735</c:v>
                </c:pt>
                <c:pt idx="11971">
                  <c:v>0.83109953703703709</c:v>
                </c:pt>
                <c:pt idx="11972">
                  <c:v>0.83134259259259258</c:v>
                </c:pt>
                <c:pt idx="11973">
                  <c:v>0.83158564814814817</c:v>
                </c:pt>
                <c:pt idx="11974">
                  <c:v>0.83182870370370365</c:v>
                </c:pt>
                <c:pt idx="11975">
                  <c:v>0.83207175925925936</c:v>
                </c:pt>
                <c:pt idx="11976">
                  <c:v>0.83232638888888888</c:v>
                </c:pt>
                <c:pt idx="11977">
                  <c:v>0.83256944444444436</c:v>
                </c:pt>
                <c:pt idx="11978">
                  <c:v>0.83281250000000007</c:v>
                </c:pt>
                <c:pt idx="11979">
                  <c:v>0.83305555555555555</c:v>
                </c:pt>
                <c:pt idx="11980">
                  <c:v>0.83329861111111114</c:v>
                </c:pt>
                <c:pt idx="11981">
                  <c:v>0.83355324074074078</c:v>
                </c:pt>
                <c:pt idx="11982">
                  <c:v>0.83379629629629637</c:v>
                </c:pt>
                <c:pt idx="11983">
                  <c:v>0.83403935185185185</c:v>
                </c:pt>
                <c:pt idx="11984">
                  <c:v>0.83428240740740733</c:v>
                </c:pt>
                <c:pt idx="11985">
                  <c:v>0.83452546296296293</c:v>
                </c:pt>
                <c:pt idx="11986">
                  <c:v>0.83476851851851841</c:v>
                </c:pt>
                <c:pt idx="11987">
                  <c:v>0.83502314814814815</c:v>
                </c:pt>
                <c:pt idx="11988">
                  <c:v>0.83526620370370364</c:v>
                </c:pt>
                <c:pt idx="11989">
                  <c:v>0.83550925925925934</c:v>
                </c:pt>
                <c:pt idx="11990">
                  <c:v>0.83575231481481482</c:v>
                </c:pt>
                <c:pt idx="11991">
                  <c:v>0.83599537037037042</c:v>
                </c:pt>
                <c:pt idx="11992">
                  <c:v>0.83625000000000005</c:v>
                </c:pt>
                <c:pt idx="11993">
                  <c:v>0.83649305555555553</c:v>
                </c:pt>
                <c:pt idx="11994">
                  <c:v>0.83673611111111112</c:v>
                </c:pt>
                <c:pt idx="11995">
                  <c:v>0.83697916666666661</c:v>
                </c:pt>
                <c:pt idx="11996">
                  <c:v>0.8372222222222222</c:v>
                </c:pt>
                <c:pt idx="11997">
                  <c:v>0.83747685185185183</c:v>
                </c:pt>
                <c:pt idx="11998">
                  <c:v>0.83771990740740743</c:v>
                </c:pt>
                <c:pt idx="11999">
                  <c:v>0.83796296296296291</c:v>
                </c:pt>
                <c:pt idx="12000">
                  <c:v>0.83820601851851861</c:v>
                </c:pt>
                <c:pt idx="12001">
                  <c:v>0.8384490740740741</c:v>
                </c:pt>
                <c:pt idx="12002">
                  <c:v>0.83870370370370362</c:v>
                </c:pt>
                <c:pt idx="12003">
                  <c:v>0.83894675925925932</c:v>
                </c:pt>
                <c:pt idx="12004">
                  <c:v>0.83918981481481481</c:v>
                </c:pt>
                <c:pt idx="12005">
                  <c:v>0.8394328703703704</c:v>
                </c:pt>
                <c:pt idx="12006">
                  <c:v>0.83967592592592588</c:v>
                </c:pt>
                <c:pt idx="12007">
                  <c:v>0.83991898148148147</c:v>
                </c:pt>
                <c:pt idx="12008">
                  <c:v>0.84017361111111111</c:v>
                </c:pt>
                <c:pt idx="12009">
                  <c:v>0.8404166666666667</c:v>
                </c:pt>
                <c:pt idx="12010">
                  <c:v>0.84065972222222218</c:v>
                </c:pt>
                <c:pt idx="12011">
                  <c:v>0.84090277777777789</c:v>
                </c:pt>
                <c:pt idx="12012">
                  <c:v>0.84114583333333337</c:v>
                </c:pt>
                <c:pt idx="12013">
                  <c:v>0.84140046296296289</c:v>
                </c:pt>
                <c:pt idx="12014">
                  <c:v>0.8416435185185186</c:v>
                </c:pt>
                <c:pt idx="12015">
                  <c:v>0.84188657407407408</c:v>
                </c:pt>
                <c:pt idx="12016">
                  <c:v>0.84212962962962967</c:v>
                </c:pt>
                <c:pt idx="12017">
                  <c:v>0.84237268518518515</c:v>
                </c:pt>
                <c:pt idx="12018">
                  <c:v>0.84262731481481479</c:v>
                </c:pt>
                <c:pt idx="12019">
                  <c:v>0.84287037037037038</c:v>
                </c:pt>
                <c:pt idx="12020">
                  <c:v>0.84311342592592586</c:v>
                </c:pt>
                <c:pt idx="12021">
                  <c:v>0.84335648148148146</c:v>
                </c:pt>
                <c:pt idx="12022">
                  <c:v>0.84359953703703694</c:v>
                </c:pt>
                <c:pt idx="12023">
                  <c:v>0.84385416666666668</c:v>
                </c:pt>
                <c:pt idx="12024">
                  <c:v>0.84409722222222217</c:v>
                </c:pt>
                <c:pt idx="12025">
                  <c:v>0.84434027777777787</c:v>
                </c:pt>
                <c:pt idx="12026">
                  <c:v>0.84458333333333335</c:v>
                </c:pt>
                <c:pt idx="12027">
                  <c:v>0.84482638888888895</c:v>
                </c:pt>
                <c:pt idx="12028">
                  <c:v>0.84506944444444443</c:v>
                </c:pt>
                <c:pt idx="12029">
                  <c:v>0.84532407407407406</c:v>
                </c:pt>
                <c:pt idx="12030">
                  <c:v>0.84556712962962965</c:v>
                </c:pt>
                <c:pt idx="12031">
                  <c:v>0.84581018518518514</c:v>
                </c:pt>
                <c:pt idx="12032">
                  <c:v>0.84605324074074073</c:v>
                </c:pt>
                <c:pt idx="12033">
                  <c:v>0.84629629629629621</c:v>
                </c:pt>
                <c:pt idx="12034">
                  <c:v>0.84655092592592596</c:v>
                </c:pt>
                <c:pt idx="12035">
                  <c:v>0.84679398148148144</c:v>
                </c:pt>
                <c:pt idx="12036">
                  <c:v>0.84703703703703714</c:v>
                </c:pt>
                <c:pt idx="12037">
                  <c:v>0.84728009259259263</c:v>
                </c:pt>
                <c:pt idx="12038">
                  <c:v>0.84752314814814822</c:v>
                </c:pt>
                <c:pt idx="12039">
                  <c:v>0.84777777777777785</c:v>
                </c:pt>
                <c:pt idx="12040">
                  <c:v>0.84802083333333333</c:v>
                </c:pt>
                <c:pt idx="12041">
                  <c:v>0.84826388888888893</c:v>
                </c:pt>
                <c:pt idx="12042">
                  <c:v>0.84850694444444441</c:v>
                </c:pt>
                <c:pt idx="12043">
                  <c:v>0.84875</c:v>
                </c:pt>
                <c:pt idx="12044">
                  <c:v>0.84900462962962964</c:v>
                </c:pt>
                <c:pt idx="12045">
                  <c:v>0.84924768518518512</c:v>
                </c:pt>
                <c:pt idx="12046">
                  <c:v>0.84949074074074071</c:v>
                </c:pt>
                <c:pt idx="12047">
                  <c:v>0.8497337962962962</c:v>
                </c:pt>
                <c:pt idx="12048">
                  <c:v>0.8499768518518519</c:v>
                </c:pt>
                <c:pt idx="12049">
                  <c:v>0.85021990740740738</c:v>
                </c:pt>
                <c:pt idx="12050">
                  <c:v>0.85047453703703713</c:v>
                </c:pt>
                <c:pt idx="12051">
                  <c:v>0.85071759259259261</c:v>
                </c:pt>
                <c:pt idx="12052">
                  <c:v>0.8509606481481482</c:v>
                </c:pt>
                <c:pt idx="12053">
                  <c:v>0.85120370370370368</c:v>
                </c:pt>
                <c:pt idx="12054">
                  <c:v>0.85144675925925928</c:v>
                </c:pt>
                <c:pt idx="12055">
                  <c:v>0.85170138888888891</c:v>
                </c:pt>
                <c:pt idx="12056">
                  <c:v>0.85194444444444439</c:v>
                </c:pt>
                <c:pt idx="12057">
                  <c:v>0.85218749999999999</c:v>
                </c:pt>
                <c:pt idx="12058">
                  <c:v>0.85243055555555547</c:v>
                </c:pt>
                <c:pt idx="12059">
                  <c:v>0.85267361111111117</c:v>
                </c:pt>
                <c:pt idx="12060">
                  <c:v>0.8529282407407407</c:v>
                </c:pt>
                <c:pt idx="12061">
                  <c:v>0.8531712962962964</c:v>
                </c:pt>
                <c:pt idx="12062">
                  <c:v>0.85341435185185188</c:v>
                </c:pt>
                <c:pt idx="12063">
                  <c:v>0.85365740740740748</c:v>
                </c:pt>
                <c:pt idx="12064">
                  <c:v>0.85390046296296296</c:v>
                </c:pt>
                <c:pt idx="12065">
                  <c:v>0.85415509259259259</c:v>
                </c:pt>
                <c:pt idx="12066">
                  <c:v>0.85439814814814818</c:v>
                </c:pt>
                <c:pt idx="12067">
                  <c:v>0.85464120370370367</c:v>
                </c:pt>
                <c:pt idx="12068">
                  <c:v>0.85488425925925926</c:v>
                </c:pt>
                <c:pt idx="12069">
                  <c:v>0.85512731481481474</c:v>
                </c:pt>
                <c:pt idx="12070">
                  <c:v>0.85538194444444438</c:v>
                </c:pt>
                <c:pt idx="12071">
                  <c:v>0.85562499999999997</c:v>
                </c:pt>
                <c:pt idx="12072">
                  <c:v>0.85586805555555545</c:v>
                </c:pt>
                <c:pt idx="12073">
                  <c:v>0.85611111111111116</c:v>
                </c:pt>
                <c:pt idx="12074">
                  <c:v>0.85635416666666664</c:v>
                </c:pt>
                <c:pt idx="12075">
                  <c:v>0.85659722222222223</c:v>
                </c:pt>
                <c:pt idx="12076">
                  <c:v>0.85685185185185186</c:v>
                </c:pt>
                <c:pt idx="12077">
                  <c:v>0.85709490740740746</c:v>
                </c:pt>
                <c:pt idx="12078">
                  <c:v>0.85733796296296294</c:v>
                </c:pt>
                <c:pt idx="12079">
                  <c:v>0.85758101851851853</c:v>
                </c:pt>
                <c:pt idx="12080">
                  <c:v>0.85782407407407402</c:v>
                </c:pt>
                <c:pt idx="12081">
                  <c:v>0.85807870370370365</c:v>
                </c:pt>
                <c:pt idx="12082">
                  <c:v>0.85832175925925924</c:v>
                </c:pt>
                <c:pt idx="12083">
                  <c:v>0.85856481481481473</c:v>
                </c:pt>
                <c:pt idx="12084">
                  <c:v>0.85880787037037043</c:v>
                </c:pt>
                <c:pt idx="12085">
                  <c:v>0.85905092592592591</c:v>
                </c:pt>
                <c:pt idx="12086">
                  <c:v>0.85930555555555566</c:v>
                </c:pt>
                <c:pt idx="12087">
                  <c:v>0.85954861111111114</c:v>
                </c:pt>
                <c:pt idx="12088">
                  <c:v>0.85979166666666673</c:v>
                </c:pt>
                <c:pt idx="12089">
                  <c:v>0.86003472222222221</c:v>
                </c:pt>
                <c:pt idx="12090">
                  <c:v>0.86027777777777781</c:v>
                </c:pt>
                <c:pt idx="12091">
                  <c:v>0.86052083333333329</c:v>
                </c:pt>
                <c:pt idx="12092">
                  <c:v>0.86077546296296292</c:v>
                </c:pt>
                <c:pt idx="12093">
                  <c:v>0.86101851851851852</c:v>
                </c:pt>
                <c:pt idx="12094">
                  <c:v>0.861261574074074</c:v>
                </c:pt>
                <c:pt idx="12095">
                  <c:v>0.8615046296296297</c:v>
                </c:pt>
                <c:pt idx="12096">
                  <c:v>0.86174768518518519</c:v>
                </c:pt>
                <c:pt idx="12097">
                  <c:v>0.86200231481481471</c:v>
                </c:pt>
                <c:pt idx="12098">
                  <c:v>0.86224537037037041</c:v>
                </c:pt>
                <c:pt idx="12099">
                  <c:v>0.86248842592592589</c:v>
                </c:pt>
                <c:pt idx="12100">
                  <c:v>0.86273148148148149</c:v>
                </c:pt>
                <c:pt idx="12101">
                  <c:v>0.86297453703703697</c:v>
                </c:pt>
                <c:pt idx="12102">
                  <c:v>0.86322916666666671</c:v>
                </c:pt>
                <c:pt idx="12103">
                  <c:v>0.8634722222222222</c:v>
                </c:pt>
                <c:pt idx="12104">
                  <c:v>0.86371527777777779</c:v>
                </c:pt>
                <c:pt idx="12105">
                  <c:v>0.86395833333333327</c:v>
                </c:pt>
                <c:pt idx="12106">
                  <c:v>0.86420138888888898</c:v>
                </c:pt>
                <c:pt idx="12107">
                  <c:v>0.8644560185185185</c:v>
                </c:pt>
                <c:pt idx="12108">
                  <c:v>0.86469907407407398</c:v>
                </c:pt>
                <c:pt idx="12109">
                  <c:v>0.86494212962962969</c:v>
                </c:pt>
                <c:pt idx="12110">
                  <c:v>0.86518518518518517</c:v>
                </c:pt>
                <c:pt idx="12111">
                  <c:v>0.86542824074074076</c:v>
                </c:pt>
                <c:pt idx="12112">
                  <c:v>0.86567129629629624</c:v>
                </c:pt>
                <c:pt idx="12113">
                  <c:v>0.86592592592592599</c:v>
                </c:pt>
                <c:pt idx="12114">
                  <c:v>0.86616898148148147</c:v>
                </c:pt>
                <c:pt idx="12115">
                  <c:v>0.86641203703703706</c:v>
                </c:pt>
                <c:pt idx="12116">
                  <c:v>0.86665509259259255</c:v>
                </c:pt>
                <c:pt idx="12117">
                  <c:v>0.86690972222222218</c:v>
                </c:pt>
                <c:pt idx="12118">
                  <c:v>0.86715277777777777</c:v>
                </c:pt>
                <c:pt idx="12119">
                  <c:v>0.86739583333333325</c:v>
                </c:pt>
                <c:pt idx="12120">
                  <c:v>0.86763888888888896</c:v>
                </c:pt>
                <c:pt idx="12121">
                  <c:v>0.86788194444444444</c:v>
                </c:pt>
                <c:pt idx="12122">
                  <c:v>0.86812500000000004</c:v>
                </c:pt>
                <c:pt idx="12123">
                  <c:v>0.86837962962962967</c:v>
                </c:pt>
                <c:pt idx="12124">
                  <c:v>0.86862268518518526</c:v>
                </c:pt>
                <c:pt idx="12125">
                  <c:v>0.86886574074074074</c:v>
                </c:pt>
                <c:pt idx="12126">
                  <c:v>0.86910879629629623</c:v>
                </c:pt>
                <c:pt idx="12127">
                  <c:v>0.86935185185185182</c:v>
                </c:pt>
                <c:pt idx="12128">
                  <c:v>0.86960648148148145</c:v>
                </c:pt>
                <c:pt idx="12129">
                  <c:v>0.86984953703703705</c:v>
                </c:pt>
                <c:pt idx="12130">
                  <c:v>0.87009259259259253</c:v>
                </c:pt>
                <c:pt idx="12131">
                  <c:v>0.87033564814814823</c:v>
                </c:pt>
                <c:pt idx="12132">
                  <c:v>0.87057870370370372</c:v>
                </c:pt>
                <c:pt idx="12133">
                  <c:v>0.87083333333333324</c:v>
                </c:pt>
                <c:pt idx="12134">
                  <c:v>0.87107638888888894</c:v>
                </c:pt>
                <c:pt idx="12135">
                  <c:v>0.87131944444444442</c:v>
                </c:pt>
                <c:pt idx="12136">
                  <c:v>0.87156250000000002</c:v>
                </c:pt>
                <c:pt idx="12137">
                  <c:v>0.8718055555555555</c:v>
                </c:pt>
                <c:pt idx="12138">
                  <c:v>0.87204861111111109</c:v>
                </c:pt>
                <c:pt idx="12139">
                  <c:v>0.87230324074074073</c:v>
                </c:pt>
                <c:pt idx="12140">
                  <c:v>0.87254629629629632</c:v>
                </c:pt>
                <c:pt idx="12141">
                  <c:v>0.8727893518518518</c:v>
                </c:pt>
                <c:pt idx="12142">
                  <c:v>0.87303240740740751</c:v>
                </c:pt>
                <c:pt idx="12143">
                  <c:v>0.87327546296296299</c:v>
                </c:pt>
                <c:pt idx="12144">
                  <c:v>0.87353009259259251</c:v>
                </c:pt>
                <c:pt idx="12145">
                  <c:v>0.87377314814814822</c:v>
                </c:pt>
                <c:pt idx="12146">
                  <c:v>0.8740162037037037</c:v>
                </c:pt>
                <c:pt idx="12147">
                  <c:v>0.87425925925925929</c:v>
                </c:pt>
                <c:pt idx="12148">
                  <c:v>0.87450231481481477</c:v>
                </c:pt>
                <c:pt idx="12149">
                  <c:v>0.87475694444444441</c:v>
                </c:pt>
                <c:pt idx="12150">
                  <c:v>0.875</c:v>
                </c:pt>
                <c:pt idx="12151">
                  <c:v>0.87524305555555548</c:v>
                </c:pt>
                <c:pt idx="12152">
                  <c:v>0.87548611111111108</c:v>
                </c:pt>
                <c:pt idx="12153">
                  <c:v>0.87572916666666656</c:v>
                </c:pt>
                <c:pt idx="12154">
                  <c:v>0.87597222222222226</c:v>
                </c:pt>
                <c:pt idx="12155">
                  <c:v>0.87622685185185178</c:v>
                </c:pt>
                <c:pt idx="12156">
                  <c:v>0.87646990740740749</c:v>
                </c:pt>
                <c:pt idx="12157">
                  <c:v>0.87671296296296297</c:v>
                </c:pt>
                <c:pt idx="12158">
                  <c:v>0.87695601851851857</c:v>
                </c:pt>
                <c:pt idx="12159">
                  <c:v>0.87719907407407405</c:v>
                </c:pt>
                <c:pt idx="12160">
                  <c:v>0.87745370370370368</c:v>
                </c:pt>
                <c:pt idx="12161">
                  <c:v>0.87769675925925927</c:v>
                </c:pt>
                <c:pt idx="12162">
                  <c:v>0.87793981481481476</c:v>
                </c:pt>
                <c:pt idx="12163">
                  <c:v>0.87818287037037035</c:v>
                </c:pt>
                <c:pt idx="12164">
                  <c:v>0.87842592592592583</c:v>
                </c:pt>
                <c:pt idx="12165">
                  <c:v>0.87868055555555558</c:v>
                </c:pt>
                <c:pt idx="12166">
                  <c:v>0.87892361111111106</c:v>
                </c:pt>
                <c:pt idx="12167">
                  <c:v>0.87916666666666676</c:v>
                </c:pt>
                <c:pt idx="12168">
                  <c:v>0.87940972222222225</c:v>
                </c:pt>
                <c:pt idx="12169">
                  <c:v>0.87965277777777784</c:v>
                </c:pt>
                <c:pt idx="12170">
                  <c:v>0.87990740740740747</c:v>
                </c:pt>
                <c:pt idx="12171">
                  <c:v>0.88015046296296295</c:v>
                </c:pt>
                <c:pt idx="12172">
                  <c:v>0.88039351851851855</c:v>
                </c:pt>
                <c:pt idx="12173">
                  <c:v>0.88063657407407403</c:v>
                </c:pt>
                <c:pt idx="12174">
                  <c:v>0.88087962962962962</c:v>
                </c:pt>
                <c:pt idx="12175">
                  <c:v>0.88112268518518511</c:v>
                </c:pt>
                <c:pt idx="12176">
                  <c:v>0.88137731481481485</c:v>
                </c:pt>
                <c:pt idx="12177">
                  <c:v>0.88162037037037033</c:v>
                </c:pt>
                <c:pt idx="12178">
                  <c:v>0.88186342592592604</c:v>
                </c:pt>
                <c:pt idx="12179">
                  <c:v>0.88210648148148152</c:v>
                </c:pt>
                <c:pt idx="12180">
                  <c:v>0.88236111111111104</c:v>
                </c:pt>
                <c:pt idx="12181">
                  <c:v>0.88260416666666675</c:v>
                </c:pt>
                <c:pt idx="12182">
                  <c:v>0.88284722222222223</c:v>
                </c:pt>
                <c:pt idx="12183">
                  <c:v>0.88309027777777782</c:v>
                </c:pt>
                <c:pt idx="12184">
                  <c:v>0.8833333333333333</c:v>
                </c:pt>
                <c:pt idx="12185">
                  <c:v>0.8835763888888889</c:v>
                </c:pt>
                <c:pt idx="12186">
                  <c:v>0.88383101851851853</c:v>
                </c:pt>
                <c:pt idx="12187">
                  <c:v>0.88407407407407401</c:v>
                </c:pt>
                <c:pt idx="12188">
                  <c:v>0.88431712962962961</c:v>
                </c:pt>
                <c:pt idx="12189">
                  <c:v>0.88456018518518509</c:v>
                </c:pt>
                <c:pt idx="12190">
                  <c:v>0.88480324074074079</c:v>
                </c:pt>
                <c:pt idx="12191">
                  <c:v>0.88505787037037031</c:v>
                </c:pt>
                <c:pt idx="12192">
                  <c:v>0.88530092592592602</c:v>
                </c:pt>
                <c:pt idx="12193">
                  <c:v>0.8855439814814815</c:v>
                </c:pt>
                <c:pt idx="12194">
                  <c:v>0.88578703703703709</c:v>
                </c:pt>
                <c:pt idx="12195">
                  <c:v>0.88603009259259258</c:v>
                </c:pt>
                <c:pt idx="12196">
                  <c:v>0.88627314814814817</c:v>
                </c:pt>
                <c:pt idx="12197">
                  <c:v>0.8865277777777778</c:v>
                </c:pt>
                <c:pt idx="12198">
                  <c:v>0.88677083333333329</c:v>
                </c:pt>
                <c:pt idx="12199">
                  <c:v>0.88701388888888888</c:v>
                </c:pt>
                <c:pt idx="12200">
                  <c:v>0.88725694444444436</c:v>
                </c:pt>
                <c:pt idx="12201">
                  <c:v>0.88750000000000007</c:v>
                </c:pt>
                <c:pt idx="12202">
                  <c:v>0.88775462962962959</c:v>
                </c:pt>
                <c:pt idx="12203">
                  <c:v>0.88799768518518529</c:v>
                </c:pt>
                <c:pt idx="12204">
                  <c:v>0.88824074074074078</c:v>
                </c:pt>
                <c:pt idx="12205">
                  <c:v>0.88848379629629637</c:v>
                </c:pt>
                <c:pt idx="12206">
                  <c:v>0.88872685185185185</c:v>
                </c:pt>
                <c:pt idx="12207">
                  <c:v>0.88898148148148148</c:v>
                </c:pt>
                <c:pt idx="12208">
                  <c:v>0.88922453703703708</c:v>
                </c:pt>
                <c:pt idx="12209">
                  <c:v>0.88946759259259256</c:v>
                </c:pt>
                <c:pt idx="12210">
                  <c:v>0.88971064814814815</c:v>
                </c:pt>
                <c:pt idx="12211">
                  <c:v>0.88995370370370364</c:v>
                </c:pt>
                <c:pt idx="12212">
                  <c:v>0.89020833333333327</c:v>
                </c:pt>
                <c:pt idx="12213">
                  <c:v>0.89045138888888886</c:v>
                </c:pt>
                <c:pt idx="12214">
                  <c:v>0.89069444444444434</c:v>
                </c:pt>
                <c:pt idx="12215">
                  <c:v>0.89093750000000005</c:v>
                </c:pt>
                <c:pt idx="12216">
                  <c:v>0.89118055555555553</c:v>
                </c:pt>
                <c:pt idx="12217">
                  <c:v>0.89142361111111112</c:v>
                </c:pt>
                <c:pt idx="12218">
                  <c:v>0.89167824074074076</c:v>
                </c:pt>
                <c:pt idx="12219">
                  <c:v>0.89192129629629635</c:v>
                </c:pt>
                <c:pt idx="12220">
                  <c:v>0.89216435185185183</c:v>
                </c:pt>
                <c:pt idx="12221">
                  <c:v>0.89240740740740743</c:v>
                </c:pt>
                <c:pt idx="12222">
                  <c:v>0.89265046296296291</c:v>
                </c:pt>
                <c:pt idx="12223">
                  <c:v>0.89290509259259254</c:v>
                </c:pt>
                <c:pt idx="12224">
                  <c:v>0.89314814814814814</c:v>
                </c:pt>
                <c:pt idx="12225">
                  <c:v>0.89339120370370362</c:v>
                </c:pt>
                <c:pt idx="12226">
                  <c:v>0.89363425925925932</c:v>
                </c:pt>
                <c:pt idx="12227">
                  <c:v>0.89387731481481481</c:v>
                </c:pt>
                <c:pt idx="12228">
                  <c:v>0.89413194444444455</c:v>
                </c:pt>
                <c:pt idx="12229">
                  <c:v>0.89437500000000003</c:v>
                </c:pt>
                <c:pt idx="12230">
                  <c:v>0.89461805555555562</c:v>
                </c:pt>
                <c:pt idx="12231">
                  <c:v>0.89486111111111111</c:v>
                </c:pt>
                <c:pt idx="12232">
                  <c:v>0.8951041666666667</c:v>
                </c:pt>
                <c:pt idx="12233">
                  <c:v>0.89535879629629633</c:v>
                </c:pt>
                <c:pt idx="12234">
                  <c:v>0.89560185185185182</c:v>
                </c:pt>
                <c:pt idx="12235">
                  <c:v>0.89584490740740741</c:v>
                </c:pt>
                <c:pt idx="12236">
                  <c:v>0.89608796296296289</c:v>
                </c:pt>
                <c:pt idx="12237">
                  <c:v>0.8963310185185186</c:v>
                </c:pt>
                <c:pt idx="12238">
                  <c:v>0.89657407407407408</c:v>
                </c:pt>
                <c:pt idx="12239">
                  <c:v>0.8968287037037036</c:v>
                </c:pt>
                <c:pt idx="12240">
                  <c:v>0.8970717592592593</c:v>
                </c:pt>
                <c:pt idx="12241">
                  <c:v>0.89731481481481479</c:v>
                </c:pt>
                <c:pt idx="12242">
                  <c:v>0.89755787037037038</c:v>
                </c:pt>
                <c:pt idx="12243">
                  <c:v>0.89780092592592586</c:v>
                </c:pt>
                <c:pt idx="12244">
                  <c:v>0.89805555555555561</c:v>
                </c:pt>
                <c:pt idx="12245">
                  <c:v>0.89829861111111109</c:v>
                </c:pt>
                <c:pt idx="12246">
                  <c:v>0.89854166666666668</c:v>
                </c:pt>
                <c:pt idx="12247">
                  <c:v>0.89878472222222217</c:v>
                </c:pt>
                <c:pt idx="12248">
                  <c:v>0.89902777777777787</c:v>
                </c:pt>
                <c:pt idx="12249">
                  <c:v>0.89928240740740739</c:v>
                </c:pt>
                <c:pt idx="12250">
                  <c:v>0.89952546296296287</c:v>
                </c:pt>
                <c:pt idx="12251">
                  <c:v>0.89976851851851858</c:v>
                </c:pt>
                <c:pt idx="12252">
                  <c:v>0.90001157407407406</c:v>
                </c:pt>
                <c:pt idx="12253">
                  <c:v>0.90025462962962965</c:v>
                </c:pt>
                <c:pt idx="12254">
                  <c:v>0.90050925925925929</c:v>
                </c:pt>
                <c:pt idx="12255">
                  <c:v>0.90075231481481488</c:v>
                </c:pt>
                <c:pt idx="12256">
                  <c:v>0.90099537037037036</c:v>
                </c:pt>
                <c:pt idx="12257">
                  <c:v>0.90123842592592596</c:v>
                </c:pt>
                <c:pt idx="12258">
                  <c:v>0.90148148148148144</c:v>
                </c:pt>
                <c:pt idx="12259">
                  <c:v>0.90172453703703714</c:v>
                </c:pt>
                <c:pt idx="12260">
                  <c:v>0.90197916666666667</c:v>
                </c:pt>
                <c:pt idx="12261">
                  <c:v>0.90222222222222215</c:v>
                </c:pt>
                <c:pt idx="12262">
                  <c:v>0.90246527777777785</c:v>
                </c:pt>
                <c:pt idx="12263">
                  <c:v>0.90270833333333333</c:v>
                </c:pt>
                <c:pt idx="12264">
                  <c:v>0.90295138888888893</c:v>
                </c:pt>
                <c:pt idx="12265">
                  <c:v>0.90320601851851856</c:v>
                </c:pt>
                <c:pt idx="12266">
                  <c:v>0.90344907407407404</c:v>
                </c:pt>
                <c:pt idx="12267">
                  <c:v>0.90369212962962964</c:v>
                </c:pt>
                <c:pt idx="12268">
                  <c:v>0.90393518518518512</c:v>
                </c:pt>
                <c:pt idx="12269">
                  <c:v>0.90417824074074071</c:v>
                </c:pt>
                <c:pt idx="12270">
                  <c:v>0.90443287037037035</c:v>
                </c:pt>
                <c:pt idx="12271">
                  <c:v>0.90467592592592594</c:v>
                </c:pt>
                <c:pt idx="12272">
                  <c:v>0.90491898148148142</c:v>
                </c:pt>
                <c:pt idx="12273">
                  <c:v>0.90516203703703713</c:v>
                </c:pt>
                <c:pt idx="12274">
                  <c:v>0.90540509259259261</c:v>
                </c:pt>
                <c:pt idx="12275">
                  <c:v>0.90565972222222213</c:v>
                </c:pt>
                <c:pt idx="12276">
                  <c:v>0.90590277777777783</c:v>
                </c:pt>
                <c:pt idx="12277">
                  <c:v>0.90614583333333332</c:v>
                </c:pt>
                <c:pt idx="12278">
                  <c:v>0.90638888888888891</c:v>
                </c:pt>
                <c:pt idx="12279">
                  <c:v>0.90663194444444439</c:v>
                </c:pt>
                <c:pt idx="12280">
                  <c:v>0.90687499999999999</c:v>
                </c:pt>
                <c:pt idx="12281">
                  <c:v>0.90712962962962962</c:v>
                </c:pt>
                <c:pt idx="12282">
                  <c:v>0.90737268518518521</c:v>
                </c:pt>
                <c:pt idx="12283">
                  <c:v>0.9076157407407407</c:v>
                </c:pt>
                <c:pt idx="12284">
                  <c:v>0.9078587962962964</c:v>
                </c:pt>
                <c:pt idx="12285">
                  <c:v>0.90810185185185188</c:v>
                </c:pt>
                <c:pt idx="12286">
                  <c:v>0.9083564814814814</c:v>
                </c:pt>
                <c:pt idx="12287">
                  <c:v>0.90859953703703711</c:v>
                </c:pt>
                <c:pt idx="12288">
                  <c:v>0.90884259259259259</c:v>
                </c:pt>
                <c:pt idx="12289">
                  <c:v>0.90908564814814818</c:v>
                </c:pt>
                <c:pt idx="12290">
                  <c:v>0.90932870370370367</c:v>
                </c:pt>
                <c:pt idx="12291">
                  <c:v>0.9095833333333333</c:v>
                </c:pt>
                <c:pt idx="12292">
                  <c:v>0.90982638888888889</c:v>
                </c:pt>
                <c:pt idx="12293">
                  <c:v>0.91006944444444438</c:v>
                </c:pt>
                <c:pt idx="12294">
                  <c:v>0.91031249999999997</c:v>
                </c:pt>
                <c:pt idx="12295">
                  <c:v>0.91055555555555545</c:v>
                </c:pt>
                <c:pt idx="12296">
                  <c:v>0.91081018518518519</c:v>
                </c:pt>
                <c:pt idx="12297">
                  <c:v>0.91105324074074068</c:v>
                </c:pt>
                <c:pt idx="12298">
                  <c:v>0.91129629629629638</c:v>
                </c:pt>
                <c:pt idx="12299">
                  <c:v>0.91153935185185186</c:v>
                </c:pt>
                <c:pt idx="12300">
                  <c:v>0.91178240740740746</c:v>
                </c:pt>
                <c:pt idx="12301">
                  <c:v>0.91202546296296294</c:v>
                </c:pt>
                <c:pt idx="12302">
                  <c:v>0.91228009259259257</c:v>
                </c:pt>
                <c:pt idx="12303">
                  <c:v>0.91252314814814817</c:v>
                </c:pt>
                <c:pt idx="12304">
                  <c:v>0.91276620370370365</c:v>
                </c:pt>
                <c:pt idx="12305">
                  <c:v>0.91300925925925924</c:v>
                </c:pt>
                <c:pt idx="12306">
                  <c:v>0.91325231481481473</c:v>
                </c:pt>
                <c:pt idx="12307">
                  <c:v>0.91350694444444447</c:v>
                </c:pt>
                <c:pt idx="12308">
                  <c:v>0.91374999999999995</c:v>
                </c:pt>
                <c:pt idx="12309">
                  <c:v>0.91399305555555566</c:v>
                </c:pt>
                <c:pt idx="12310">
                  <c:v>0.91423611111111114</c:v>
                </c:pt>
                <c:pt idx="12311">
                  <c:v>0.91447916666666673</c:v>
                </c:pt>
                <c:pt idx="12312">
                  <c:v>0.91473379629629636</c:v>
                </c:pt>
                <c:pt idx="12313">
                  <c:v>0.91497685185185185</c:v>
                </c:pt>
                <c:pt idx="12314">
                  <c:v>0.91521990740740744</c:v>
                </c:pt>
                <c:pt idx="12315">
                  <c:v>0.91546296296296292</c:v>
                </c:pt>
                <c:pt idx="12316">
                  <c:v>0.91570601851851852</c:v>
                </c:pt>
                <c:pt idx="12317">
                  <c:v>0.91596064814814815</c:v>
                </c:pt>
                <c:pt idx="12318">
                  <c:v>0.91620370370370363</c:v>
                </c:pt>
                <c:pt idx="12319">
                  <c:v>0.91644675925925922</c:v>
                </c:pt>
                <c:pt idx="12320">
                  <c:v>0.91668981481481471</c:v>
                </c:pt>
                <c:pt idx="12321">
                  <c:v>0.91693287037037041</c:v>
                </c:pt>
                <c:pt idx="12322">
                  <c:v>0.91717592592592589</c:v>
                </c:pt>
                <c:pt idx="12323">
                  <c:v>0.91743055555555564</c:v>
                </c:pt>
                <c:pt idx="12324">
                  <c:v>0.91767361111111112</c:v>
                </c:pt>
                <c:pt idx="12325">
                  <c:v>0.91791666666666671</c:v>
                </c:pt>
                <c:pt idx="12326">
                  <c:v>0.9181597222222222</c:v>
                </c:pt>
                <c:pt idx="12327">
                  <c:v>0.91840277777777779</c:v>
                </c:pt>
                <c:pt idx="12328">
                  <c:v>0.91865740740740742</c:v>
                </c:pt>
                <c:pt idx="12329">
                  <c:v>0.91890046296296291</c:v>
                </c:pt>
                <c:pt idx="12330">
                  <c:v>0.9191435185185185</c:v>
                </c:pt>
                <c:pt idx="12331">
                  <c:v>0.91938657407407398</c:v>
                </c:pt>
                <c:pt idx="12332">
                  <c:v>0.91962962962962969</c:v>
                </c:pt>
                <c:pt idx="12333">
                  <c:v>0.91988425925925921</c:v>
                </c:pt>
                <c:pt idx="12334">
                  <c:v>0.92012731481481491</c:v>
                </c:pt>
                <c:pt idx="12335">
                  <c:v>0.92037037037037039</c:v>
                </c:pt>
                <c:pt idx="12336">
                  <c:v>0.92061342592592599</c:v>
                </c:pt>
                <c:pt idx="12337">
                  <c:v>0.92085648148148147</c:v>
                </c:pt>
                <c:pt idx="12338">
                  <c:v>0.9211111111111111</c:v>
                </c:pt>
                <c:pt idx="12339">
                  <c:v>0.9213541666666667</c:v>
                </c:pt>
                <c:pt idx="12340">
                  <c:v>0.92159722222222218</c:v>
                </c:pt>
                <c:pt idx="12341">
                  <c:v>0.92184027777777777</c:v>
                </c:pt>
                <c:pt idx="12342">
                  <c:v>0.92208333333333325</c:v>
                </c:pt>
                <c:pt idx="12343">
                  <c:v>0.92232638888888896</c:v>
                </c:pt>
                <c:pt idx="12344">
                  <c:v>0.92258101851851848</c:v>
                </c:pt>
                <c:pt idx="12345">
                  <c:v>0.92282407407407396</c:v>
                </c:pt>
                <c:pt idx="12346">
                  <c:v>0.92306712962962967</c:v>
                </c:pt>
                <c:pt idx="12347">
                  <c:v>0.92331018518518515</c:v>
                </c:pt>
                <c:pt idx="12348">
                  <c:v>0.92355324074074074</c:v>
                </c:pt>
                <c:pt idx="12349">
                  <c:v>0.92380787037037038</c:v>
                </c:pt>
                <c:pt idx="12350">
                  <c:v>0.92405092592592597</c:v>
                </c:pt>
                <c:pt idx="12351">
                  <c:v>0.92429398148148145</c:v>
                </c:pt>
                <c:pt idx="12352">
                  <c:v>0.92453703703703705</c:v>
                </c:pt>
                <c:pt idx="12353">
                  <c:v>0.92478009259259253</c:v>
                </c:pt>
                <c:pt idx="12354">
                  <c:v>0.92503472222222216</c:v>
                </c:pt>
                <c:pt idx="12355">
                  <c:v>0.92527777777777775</c:v>
                </c:pt>
                <c:pt idx="12356">
                  <c:v>0.92552083333333324</c:v>
                </c:pt>
                <c:pt idx="12357">
                  <c:v>0.92576388888888894</c:v>
                </c:pt>
                <c:pt idx="12358">
                  <c:v>0.92600694444444442</c:v>
                </c:pt>
                <c:pt idx="12359">
                  <c:v>0.92626157407407417</c:v>
                </c:pt>
                <c:pt idx="12360">
                  <c:v>0.92650462962962965</c:v>
                </c:pt>
                <c:pt idx="12361">
                  <c:v>0.92674768518518524</c:v>
                </c:pt>
                <c:pt idx="12362">
                  <c:v>0.92699074074074073</c:v>
                </c:pt>
                <c:pt idx="12363">
                  <c:v>0.92723379629629632</c:v>
                </c:pt>
                <c:pt idx="12364">
                  <c:v>0.9274768518518518</c:v>
                </c:pt>
                <c:pt idx="12365">
                  <c:v>0.92773148148148143</c:v>
                </c:pt>
                <c:pt idx="12366">
                  <c:v>0.92797453703703703</c:v>
                </c:pt>
                <c:pt idx="12367">
                  <c:v>0.92821759259259251</c:v>
                </c:pt>
                <c:pt idx="12368">
                  <c:v>0.92846064814814822</c:v>
                </c:pt>
                <c:pt idx="12369">
                  <c:v>0.9287037037037037</c:v>
                </c:pt>
                <c:pt idx="12370">
                  <c:v>0.92895833333333344</c:v>
                </c:pt>
                <c:pt idx="12371">
                  <c:v>0.92920138888888892</c:v>
                </c:pt>
                <c:pt idx="12372">
                  <c:v>0.92944444444444441</c:v>
                </c:pt>
                <c:pt idx="12373">
                  <c:v>0.9296875</c:v>
                </c:pt>
                <c:pt idx="12374">
                  <c:v>0.92993055555555559</c:v>
                </c:pt>
                <c:pt idx="12375">
                  <c:v>0.93018518518518523</c:v>
                </c:pt>
                <c:pt idx="12376">
                  <c:v>0.93042824074074071</c:v>
                </c:pt>
                <c:pt idx="12377">
                  <c:v>0.9306712962962963</c:v>
                </c:pt>
                <c:pt idx="12378">
                  <c:v>0.93091435185185178</c:v>
                </c:pt>
                <c:pt idx="12379">
                  <c:v>0.93115740740740749</c:v>
                </c:pt>
                <c:pt idx="12380">
                  <c:v>0.93141203703703701</c:v>
                </c:pt>
                <c:pt idx="12381">
                  <c:v>0.93165509259259249</c:v>
                </c:pt>
                <c:pt idx="12382">
                  <c:v>0.9318981481481482</c:v>
                </c:pt>
                <c:pt idx="12383">
                  <c:v>0.93214120370370368</c:v>
                </c:pt>
                <c:pt idx="12384">
                  <c:v>0.93238425925925927</c:v>
                </c:pt>
                <c:pt idx="12385">
                  <c:v>0.93262731481481476</c:v>
                </c:pt>
                <c:pt idx="12386">
                  <c:v>0.9328819444444445</c:v>
                </c:pt>
                <c:pt idx="12387">
                  <c:v>0.93312499999999998</c:v>
                </c:pt>
                <c:pt idx="12388">
                  <c:v>0.93336805555555558</c:v>
                </c:pt>
                <c:pt idx="12389">
                  <c:v>0.93361111111111106</c:v>
                </c:pt>
                <c:pt idx="12390">
                  <c:v>0.93385416666666676</c:v>
                </c:pt>
                <c:pt idx="12391">
                  <c:v>0.93410879629629628</c:v>
                </c:pt>
                <c:pt idx="12392">
                  <c:v>0.93435185185185177</c:v>
                </c:pt>
                <c:pt idx="12393">
                  <c:v>0.93459490740740747</c:v>
                </c:pt>
                <c:pt idx="12394">
                  <c:v>0.93483796296296295</c:v>
                </c:pt>
                <c:pt idx="12395">
                  <c:v>0.93508101851851855</c:v>
                </c:pt>
                <c:pt idx="12396">
                  <c:v>0.93533564814814818</c:v>
                </c:pt>
                <c:pt idx="12397">
                  <c:v>0.93557870370370377</c:v>
                </c:pt>
                <c:pt idx="12398">
                  <c:v>0.93582175925925926</c:v>
                </c:pt>
                <c:pt idx="12399">
                  <c:v>0.93606481481481485</c:v>
                </c:pt>
                <c:pt idx="12400">
                  <c:v>0.93630787037037033</c:v>
                </c:pt>
                <c:pt idx="12401">
                  <c:v>0.93656249999999996</c:v>
                </c:pt>
                <c:pt idx="12402">
                  <c:v>0.93680555555555556</c:v>
                </c:pt>
                <c:pt idx="12403">
                  <c:v>0.93704861111111104</c:v>
                </c:pt>
                <c:pt idx="12404">
                  <c:v>0.93729166666666675</c:v>
                </c:pt>
                <c:pt idx="12405">
                  <c:v>0.93753472222222223</c:v>
                </c:pt>
                <c:pt idx="12406">
                  <c:v>0.93777777777777782</c:v>
                </c:pt>
                <c:pt idx="12407">
                  <c:v>0.93803240740740745</c:v>
                </c:pt>
                <c:pt idx="12408">
                  <c:v>0.93827546296296294</c:v>
                </c:pt>
                <c:pt idx="12409">
                  <c:v>0.93851851851851853</c:v>
                </c:pt>
                <c:pt idx="12410">
                  <c:v>0.93876157407407401</c:v>
                </c:pt>
                <c:pt idx="12411">
                  <c:v>0.93900462962962961</c:v>
                </c:pt>
                <c:pt idx="12412">
                  <c:v>0.93925925925925924</c:v>
                </c:pt>
                <c:pt idx="12413">
                  <c:v>0.93950231481481483</c:v>
                </c:pt>
                <c:pt idx="12414">
                  <c:v>0.93974537037037031</c:v>
                </c:pt>
                <c:pt idx="12415">
                  <c:v>0.93998842592592602</c:v>
                </c:pt>
                <c:pt idx="12416">
                  <c:v>0.9402314814814815</c:v>
                </c:pt>
                <c:pt idx="12417">
                  <c:v>0.94048611111111102</c:v>
                </c:pt>
                <c:pt idx="12418">
                  <c:v>0.94072916666666673</c:v>
                </c:pt>
                <c:pt idx="12419">
                  <c:v>0.94097222222222221</c:v>
                </c:pt>
                <c:pt idx="12420">
                  <c:v>0.9412152777777778</c:v>
                </c:pt>
                <c:pt idx="12421">
                  <c:v>0.94145833333333329</c:v>
                </c:pt>
                <c:pt idx="12422">
                  <c:v>0.94171296296296303</c:v>
                </c:pt>
                <c:pt idx="12423">
                  <c:v>0.94195601851851851</c:v>
                </c:pt>
                <c:pt idx="12424">
                  <c:v>0.94219907407407411</c:v>
                </c:pt>
                <c:pt idx="12425">
                  <c:v>0.94244212962962959</c:v>
                </c:pt>
                <c:pt idx="12426">
                  <c:v>0.94268518518518529</c:v>
                </c:pt>
                <c:pt idx="12427">
                  <c:v>0.94292824074074078</c:v>
                </c:pt>
                <c:pt idx="12428">
                  <c:v>0.9431828703703703</c:v>
                </c:pt>
                <c:pt idx="12429">
                  <c:v>0.943425925925926</c:v>
                </c:pt>
                <c:pt idx="12430">
                  <c:v>0.94366898148148148</c:v>
                </c:pt>
                <c:pt idx="12431">
                  <c:v>0.94391203703703708</c:v>
                </c:pt>
                <c:pt idx="12432">
                  <c:v>0.94415509259259256</c:v>
                </c:pt>
                <c:pt idx="12433">
                  <c:v>0.94440972222222219</c:v>
                </c:pt>
                <c:pt idx="12434">
                  <c:v>0.94465277777777779</c:v>
                </c:pt>
                <c:pt idx="12435">
                  <c:v>0.94489583333333327</c:v>
                </c:pt>
                <c:pt idx="12436">
                  <c:v>0.94513888888888886</c:v>
                </c:pt>
                <c:pt idx="12437">
                  <c:v>0.94538194444444434</c:v>
                </c:pt>
                <c:pt idx="12438">
                  <c:v>0.94563657407407409</c:v>
                </c:pt>
                <c:pt idx="12439">
                  <c:v>0.94587962962962957</c:v>
                </c:pt>
                <c:pt idx="12440">
                  <c:v>0.94612268518518527</c:v>
                </c:pt>
                <c:pt idx="12441">
                  <c:v>0.94636574074074076</c:v>
                </c:pt>
                <c:pt idx="12442">
                  <c:v>0.94660879629629635</c:v>
                </c:pt>
                <c:pt idx="12443">
                  <c:v>0.94686342592592598</c:v>
                </c:pt>
                <c:pt idx="12444">
                  <c:v>0.94710648148148147</c:v>
                </c:pt>
                <c:pt idx="12445">
                  <c:v>0.94734953703703706</c:v>
                </c:pt>
                <c:pt idx="12446">
                  <c:v>0.94759259259259254</c:v>
                </c:pt>
                <c:pt idx="12447">
                  <c:v>0.94783564814814814</c:v>
                </c:pt>
                <c:pt idx="12448">
                  <c:v>0.94807870370370362</c:v>
                </c:pt>
                <c:pt idx="12449">
                  <c:v>0.94833333333333336</c:v>
                </c:pt>
                <c:pt idx="12450">
                  <c:v>0.94857638888888884</c:v>
                </c:pt>
                <c:pt idx="12451">
                  <c:v>0.94881944444444455</c:v>
                </c:pt>
                <c:pt idx="12452">
                  <c:v>0.94906250000000003</c:v>
                </c:pt>
                <c:pt idx="12453">
                  <c:v>0.94930555555555562</c:v>
                </c:pt>
                <c:pt idx="12454">
                  <c:v>0.94956018518518526</c:v>
                </c:pt>
                <c:pt idx="12455">
                  <c:v>0.94980324074074074</c:v>
                </c:pt>
                <c:pt idx="12456">
                  <c:v>0.95004629629629633</c:v>
                </c:pt>
                <c:pt idx="12457">
                  <c:v>0.95028935185185182</c:v>
                </c:pt>
                <c:pt idx="12458">
                  <c:v>0.95053240740740741</c:v>
                </c:pt>
                <c:pt idx="12459">
                  <c:v>0.95078703703703704</c:v>
                </c:pt>
                <c:pt idx="12460">
                  <c:v>0.95103009259259252</c:v>
                </c:pt>
                <c:pt idx="12461">
                  <c:v>0.95127314814814812</c:v>
                </c:pt>
                <c:pt idx="12462">
                  <c:v>0.9515162037037036</c:v>
                </c:pt>
                <c:pt idx="12463">
                  <c:v>0.9517592592592593</c:v>
                </c:pt>
                <c:pt idx="12464">
                  <c:v>0.95201388888888883</c:v>
                </c:pt>
                <c:pt idx="12465">
                  <c:v>0.95225694444444453</c:v>
                </c:pt>
                <c:pt idx="12466">
                  <c:v>0.95250000000000001</c:v>
                </c:pt>
                <c:pt idx="12467">
                  <c:v>0.95274305555555561</c:v>
                </c:pt>
                <c:pt idx="12468">
                  <c:v>0.95298611111111109</c:v>
                </c:pt>
                <c:pt idx="12469">
                  <c:v>0.95324074074074072</c:v>
                </c:pt>
                <c:pt idx="12470">
                  <c:v>0.95348379629629632</c:v>
                </c:pt>
                <c:pt idx="12471">
                  <c:v>0.9537268518518518</c:v>
                </c:pt>
                <c:pt idx="12472">
                  <c:v>0.95396990740740739</c:v>
                </c:pt>
                <c:pt idx="12473">
                  <c:v>0.95421296296296287</c:v>
                </c:pt>
                <c:pt idx="12474">
                  <c:v>0.95445601851851858</c:v>
                </c:pt>
                <c:pt idx="12475">
                  <c:v>0.9547106481481481</c:v>
                </c:pt>
                <c:pt idx="12476">
                  <c:v>0.9549537037037038</c:v>
                </c:pt>
                <c:pt idx="12477">
                  <c:v>0.95519675925925929</c:v>
                </c:pt>
                <c:pt idx="12478">
                  <c:v>0.95543981481481488</c:v>
                </c:pt>
                <c:pt idx="12479">
                  <c:v>0.95568287037037036</c:v>
                </c:pt>
                <c:pt idx="12480">
                  <c:v>0.9559375</c:v>
                </c:pt>
                <c:pt idx="12481">
                  <c:v>0.95618055555555559</c:v>
                </c:pt>
                <c:pt idx="12482">
                  <c:v>0.95642361111111107</c:v>
                </c:pt>
                <c:pt idx="12483">
                  <c:v>0.95666666666666667</c:v>
                </c:pt>
                <c:pt idx="12484">
                  <c:v>0.95690972222222215</c:v>
                </c:pt>
                <c:pt idx="12485">
                  <c:v>0.95716435185185189</c:v>
                </c:pt>
                <c:pt idx="12486">
                  <c:v>0.95740740740740737</c:v>
                </c:pt>
                <c:pt idx="12487">
                  <c:v>0.95765046296296286</c:v>
                </c:pt>
                <c:pt idx="12488">
                  <c:v>0.95789351851851856</c:v>
                </c:pt>
                <c:pt idx="12489">
                  <c:v>0.95813657407407404</c:v>
                </c:pt>
                <c:pt idx="12490">
                  <c:v>0.95837962962962964</c:v>
                </c:pt>
                <c:pt idx="12491">
                  <c:v>0.95863425925925927</c:v>
                </c:pt>
                <c:pt idx="12492">
                  <c:v>0.95887731481481486</c:v>
                </c:pt>
                <c:pt idx="12493">
                  <c:v>0.95912037037037035</c:v>
                </c:pt>
                <c:pt idx="12494">
                  <c:v>0.95936342592592594</c:v>
                </c:pt>
                <c:pt idx="12495">
                  <c:v>0.95960648148148142</c:v>
                </c:pt>
                <c:pt idx="12496">
                  <c:v>0.95986111111111105</c:v>
                </c:pt>
                <c:pt idx="12497">
                  <c:v>0.96010416666666665</c:v>
                </c:pt>
                <c:pt idx="12498">
                  <c:v>0.96034722222222213</c:v>
                </c:pt>
                <c:pt idx="12499">
                  <c:v>0.96059027777777783</c:v>
                </c:pt>
                <c:pt idx="12500">
                  <c:v>0.96083333333333332</c:v>
                </c:pt>
                <c:pt idx="12501">
                  <c:v>0.96108796296296306</c:v>
                </c:pt>
                <c:pt idx="12502">
                  <c:v>0.96133101851851854</c:v>
                </c:pt>
                <c:pt idx="12503">
                  <c:v>0.96157407407407414</c:v>
                </c:pt>
                <c:pt idx="12504">
                  <c:v>0.96181712962962962</c:v>
                </c:pt>
                <c:pt idx="12505">
                  <c:v>0.96206018518518521</c:v>
                </c:pt>
                <c:pt idx="12506">
                  <c:v>0.96231481481481485</c:v>
                </c:pt>
                <c:pt idx="12507">
                  <c:v>0.96255787037037033</c:v>
                </c:pt>
                <c:pt idx="12508">
                  <c:v>0.96280092592592592</c:v>
                </c:pt>
                <c:pt idx="12509">
                  <c:v>0.9630439814814814</c:v>
                </c:pt>
                <c:pt idx="12510">
                  <c:v>0.96328703703703711</c:v>
                </c:pt>
                <c:pt idx="12511">
                  <c:v>0.96353009259259259</c:v>
                </c:pt>
                <c:pt idx="12512">
                  <c:v>0.96378472222222211</c:v>
                </c:pt>
                <c:pt idx="12513">
                  <c:v>0.96402777777777782</c:v>
                </c:pt>
                <c:pt idx="12514">
                  <c:v>0.9642708333333333</c:v>
                </c:pt>
                <c:pt idx="12515">
                  <c:v>0.96451388888888889</c:v>
                </c:pt>
                <c:pt idx="12516">
                  <c:v>0.96476851851851853</c:v>
                </c:pt>
                <c:pt idx="12517">
                  <c:v>0.96501157407407412</c:v>
                </c:pt>
                <c:pt idx="12518">
                  <c:v>0.9652546296296296</c:v>
                </c:pt>
                <c:pt idx="12519">
                  <c:v>0.96549768518518519</c:v>
                </c:pt>
                <c:pt idx="12520">
                  <c:v>0.96574074074074068</c:v>
                </c:pt>
                <c:pt idx="12521">
                  <c:v>0.96598379629629638</c:v>
                </c:pt>
                <c:pt idx="12522">
                  <c:v>0.9662384259259259</c:v>
                </c:pt>
                <c:pt idx="12523">
                  <c:v>0.96648148148148139</c:v>
                </c:pt>
                <c:pt idx="12524">
                  <c:v>0.96672453703703709</c:v>
                </c:pt>
                <c:pt idx="12525">
                  <c:v>0.96696759259259257</c:v>
                </c:pt>
                <c:pt idx="12526">
                  <c:v>0.96721064814814817</c:v>
                </c:pt>
                <c:pt idx="12527">
                  <c:v>0.9674652777777778</c:v>
                </c:pt>
                <c:pt idx="12528">
                  <c:v>0.96770833333333339</c:v>
                </c:pt>
                <c:pt idx="12529">
                  <c:v>0.96795138888888888</c:v>
                </c:pt>
                <c:pt idx="12530">
                  <c:v>0.96819444444444447</c:v>
                </c:pt>
                <c:pt idx="12531">
                  <c:v>0.96843749999999995</c:v>
                </c:pt>
                <c:pt idx="12532">
                  <c:v>0.96869212962962958</c:v>
                </c:pt>
                <c:pt idx="12533">
                  <c:v>0.96893518518518518</c:v>
                </c:pt>
                <c:pt idx="12534">
                  <c:v>0.96917824074074066</c:v>
                </c:pt>
                <c:pt idx="12535">
                  <c:v>0.96942129629629636</c:v>
                </c:pt>
                <c:pt idx="12536">
                  <c:v>0.96966435185185185</c:v>
                </c:pt>
                <c:pt idx="12537">
                  <c:v>0.96990740740740744</c:v>
                </c:pt>
                <c:pt idx="12538">
                  <c:v>0.97016203703703707</c:v>
                </c:pt>
                <c:pt idx="12539">
                  <c:v>0.97040509259259267</c:v>
                </c:pt>
                <c:pt idx="12540">
                  <c:v>0.97064814814814815</c:v>
                </c:pt>
                <c:pt idx="12541">
                  <c:v>0.97089120370370363</c:v>
                </c:pt>
                <c:pt idx="12542">
                  <c:v>0.97113425925925922</c:v>
                </c:pt>
                <c:pt idx="12543">
                  <c:v>0.97138888888888886</c:v>
                </c:pt>
                <c:pt idx="12544">
                  <c:v>0.97163194444444445</c:v>
                </c:pt>
                <c:pt idx="12545">
                  <c:v>0.97187499999999993</c:v>
                </c:pt>
                <c:pt idx="12546">
                  <c:v>0.97211805555555564</c:v>
                </c:pt>
                <c:pt idx="12547">
                  <c:v>0.97236111111111112</c:v>
                </c:pt>
                <c:pt idx="12548">
                  <c:v>0.97261574074074064</c:v>
                </c:pt>
                <c:pt idx="12549">
                  <c:v>0.97285879629629635</c:v>
                </c:pt>
                <c:pt idx="12550">
                  <c:v>0.97310185185185183</c:v>
                </c:pt>
                <c:pt idx="12551">
                  <c:v>0.97334490740740742</c:v>
                </c:pt>
                <c:pt idx="12552">
                  <c:v>0.97358796296296291</c:v>
                </c:pt>
                <c:pt idx="12553">
                  <c:v>0.9738310185185185</c:v>
                </c:pt>
                <c:pt idx="12554">
                  <c:v>0.97408564814814813</c:v>
                </c:pt>
                <c:pt idx="12555">
                  <c:v>0.97432870370370372</c:v>
                </c:pt>
                <c:pt idx="12556">
                  <c:v>0.97457175925925921</c:v>
                </c:pt>
                <c:pt idx="12557">
                  <c:v>0.97481481481481491</c:v>
                </c:pt>
                <c:pt idx="12558">
                  <c:v>0.97505787037037039</c:v>
                </c:pt>
                <c:pt idx="12559">
                  <c:v>0.97531249999999992</c:v>
                </c:pt>
                <c:pt idx="12560">
                  <c:v>0.97555555555555562</c:v>
                </c:pt>
                <c:pt idx="12561">
                  <c:v>0.9757986111111111</c:v>
                </c:pt>
                <c:pt idx="12562">
                  <c:v>0.9760416666666667</c:v>
                </c:pt>
                <c:pt idx="12563">
                  <c:v>0.97628472222222218</c:v>
                </c:pt>
                <c:pt idx="12564">
                  <c:v>0.97653935185185192</c:v>
                </c:pt>
                <c:pt idx="12565">
                  <c:v>0.9767824074074074</c:v>
                </c:pt>
                <c:pt idx="12566">
                  <c:v>0.977025462962963</c:v>
                </c:pt>
                <c:pt idx="12567">
                  <c:v>0.97726851851851848</c:v>
                </c:pt>
                <c:pt idx="12568">
                  <c:v>0.97751157407407396</c:v>
                </c:pt>
                <c:pt idx="12569">
                  <c:v>0.97776620370370371</c:v>
                </c:pt>
                <c:pt idx="12570">
                  <c:v>0.97800925925925919</c:v>
                </c:pt>
                <c:pt idx="12571">
                  <c:v>0.97825231481481489</c:v>
                </c:pt>
                <c:pt idx="12572">
                  <c:v>0.97849537037037038</c:v>
                </c:pt>
                <c:pt idx="12573">
                  <c:v>0.97873842592592597</c:v>
                </c:pt>
                <c:pt idx="12574">
                  <c:v>0.97898148148148145</c:v>
                </c:pt>
                <c:pt idx="12575">
                  <c:v>0.97923611111111108</c:v>
                </c:pt>
                <c:pt idx="12576">
                  <c:v>0.97947916666666668</c:v>
                </c:pt>
                <c:pt idx="12577">
                  <c:v>0.97972222222222216</c:v>
                </c:pt>
                <c:pt idx="12578">
                  <c:v>0.97996527777777775</c:v>
                </c:pt>
                <c:pt idx="12579">
                  <c:v>0.98021990740740739</c:v>
                </c:pt>
                <c:pt idx="12580">
                  <c:v>0.98046296296296298</c:v>
                </c:pt>
                <c:pt idx="12581">
                  <c:v>0.98070601851851846</c:v>
                </c:pt>
                <c:pt idx="12582">
                  <c:v>0.98094907407407417</c:v>
                </c:pt>
                <c:pt idx="12583">
                  <c:v>0.98119212962962965</c:v>
                </c:pt>
                <c:pt idx="12584">
                  <c:v>0.98143518518518524</c:v>
                </c:pt>
                <c:pt idx="12585">
                  <c:v>0.98168981481481488</c:v>
                </c:pt>
                <c:pt idx="12586">
                  <c:v>0.98193287037037036</c:v>
                </c:pt>
                <c:pt idx="12587">
                  <c:v>0.98217592592592595</c:v>
                </c:pt>
                <c:pt idx="12588">
                  <c:v>0.98241898148148143</c:v>
                </c:pt>
                <c:pt idx="12589">
                  <c:v>0.98266203703703703</c:v>
                </c:pt>
                <c:pt idx="12590">
                  <c:v>0.98291666666666666</c:v>
                </c:pt>
                <c:pt idx="12591">
                  <c:v>0.98315972222222225</c:v>
                </c:pt>
                <c:pt idx="12592">
                  <c:v>0.98340277777777774</c:v>
                </c:pt>
                <c:pt idx="12593">
                  <c:v>0.98364583333333344</c:v>
                </c:pt>
                <c:pt idx="12594">
                  <c:v>0.98388888888888892</c:v>
                </c:pt>
                <c:pt idx="12595">
                  <c:v>0.98413194444444441</c:v>
                </c:pt>
                <c:pt idx="12596">
                  <c:v>0.98438657407407415</c:v>
                </c:pt>
                <c:pt idx="12597">
                  <c:v>0.98462962962962963</c:v>
                </c:pt>
                <c:pt idx="12598">
                  <c:v>0.98487268518518523</c:v>
                </c:pt>
                <c:pt idx="12599">
                  <c:v>0.98511574074074071</c:v>
                </c:pt>
                <c:pt idx="12600">
                  <c:v>0.9853587962962963</c:v>
                </c:pt>
                <c:pt idx="12601">
                  <c:v>0.98561342592592593</c:v>
                </c:pt>
                <c:pt idx="12602">
                  <c:v>0.98585648148148142</c:v>
                </c:pt>
                <c:pt idx="12603">
                  <c:v>0.98609953703703701</c:v>
                </c:pt>
                <c:pt idx="12604">
                  <c:v>0.98634259259259249</c:v>
                </c:pt>
                <c:pt idx="12605">
                  <c:v>0.9865856481481482</c:v>
                </c:pt>
                <c:pt idx="12606">
                  <c:v>0.98684027777777772</c:v>
                </c:pt>
                <c:pt idx="12607">
                  <c:v>0.98708333333333342</c:v>
                </c:pt>
                <c:pt idx="12608">
                  <c:v>0.98732638888888891</c:v>
                </c:pt>
                <c:pt idx="12609">
                  <c:v>0.9875694444444445</c:v>
                </c:pt>
                <c:pt idx="12610">
                  <c:v>0.98781249999999998</c:v>
                </c:pt>
                <c:pt idx="12611">
                  <c:v>0.98806712962962961</c:v>
                </c:pt>
                <c:pt idx="12612">
                  <c:v>0.98831018518518521</c:v>
                </c:pt>
                <c:pt idx="12613">
                  <c:v>0.98855324074074069</c:v>
                </c:pt>
                <c:pt idx="12614">
                  <c:v>0.98879629629629628</c:v>
                </c:pt>
                <c:pt idx="12615">
                  <c:v>0.98905092592592592</c:v>
                </c:pt>
                <c:pt idx="12616">
                  <c:v>0.98928240740740747</c:v>
                </c:pt>
                <c:pt idx="12617">
                  <c:v>0.98953703703703699</c:v>
                </c:pt>
                <c:pt idx="12618">
                  <c:v>0.9897800925925927</c:v>
                </c:pt>
                <c:pt idx="12619">
                  <c:v>0.99002314814814818</c:v>
                </c:pt>
                <c:pt idx="12620">
                  <c:v>0.99026620370370377</c:v>
                </c:pt>
                <c:pt idx="12621">
                  <c:v>0.99050925925925926</c:v>
                </c:pt>
                <c:pt idx="12622">
                  <c:v>0.99076388888888889</c:v>
                </c:pt>
                <c:pt idx="12623">
                  <c:v>0.99100694444444448</c:v>
                </c:pt>
                <c:pt idx="12624">
                  <c:v>0.99124999999999996</c:v>
                </c:pt>
                <c:pt idx="12625">
                  <c:v>0.99149305555555556</c:v>
                </c:pt>
                <c:pt idx="12626">
                  <c:v>0.99173611111111104</c:v>
                </c:pt>
                <c:pt idx="12627">
                  <c:v>0.99199074074074067</c:v>
                </c:pt>
                <c:pt idx="12628">
                  <c:v>0.99223379629629627</c:v>
                </c:pt>
                <c:pt idx="12629">
                  <c:v>0.99247685185185175</c:v>
                </c:pt>
                <c:pt idx="12630">
                  <c:v>0.99271990740740745</c:v>
                </c:pt>
                <c:pt idx="12631">
                  <c:v>0.99296296296296294</c:v>
                </c:pt>
                <c:pt idx="12632">
                  <c:v>0.99321759259259268</c:v>
                </c:pt>
                <c:pt idx="12633">
                  <c:v>0.99346064814814816</c:v>
                </c:pt>
                <c:pt idx="12634">
                  <c:v>0.99370370370370376</c:v>
                </c:pt>
                <c:pt idx="12635">
                  <c:v>0.99394675925925924</c:v>
                </c:pt>
                <c:pt idx="12636">
                  <c:v>0.99418981481481483</c:v>
                </c:pt>
                <c:pt idx="12637">
                  <c:v>0.99443287037037031</c:v>
                </c:pt>
                <c:pt idx="12638">
                  <c:v>0.99468749999999995</c:v>
                </c:pt>
                <c:pt idx="12639">
                  <c:v>0.99493055555555554</c:v>
                </c:pt>
                <c:pt idx="12640">
                  <c:v>0.99517361111111102</c:v>
                </c:pt>
                <c:pt idx="12641">
                  <c:v>0.99541666666666673</c:v>
                </c:pt>
                <c:pt idx="12642">
                  <c:v>0.99565972222222221</c:v>
                </c:pt>
                <c:pt idx="12643">
                  <c:v>0.99591435185185195</c:v>
                </c:pt>
                <c:pt idx="12644">
                  <c:v>0.99615740740740744</c:v>
                </c:pt>
                <c:pt idx="12645">
                  <c:v>0.99640046296296303</c:v>
                </c:pt>
                <c:pt idx="12646">
                  <c:v>0.99664351851851851</c:v>
                </c:pt>
                <c:pt idx="12647">
                  <c:v>0.99688657407407411</c:v>
                </c:pt>
                <c:pt idx="12648">
                  <c:v>0.99714120370370374</c:v>
                </c:pt>
                <c:pt idx="12649">
                  <c:v>0.99738425925925922</c:v>
                </c:pt>
                <c:pt idx="12650">
                  <c:v>0.99762731481481481</c:v>
                </c:pt>
                <c:pt idx="12651">
                  <c:v>0.9978703703703703</c:v>
                </c:pt>
                <c:pt idx="12652">
                  <c:v>0.998113425925926</c:v>
                </c:pt>
                <c:pt idx="12653">
                  <c:v>0.99836805555555552</c:v>
                </c:pt>
                <c:pt idx="12654">
                  <c:v>0.99861111111111101</c:v>
                </c:pt>
                <c:pt idx="12655">
                  <c:v>0.99885416666666671</c:v>
                </c:pt>
                <c:pt idx="12656">
                  <c:v>0.99909722222222219</c:v>
                </c:pt>
                <c:pt idx="12657">
                  <c:v>0.99934027777777779</c:v>
                </c:pt>
                <c:pt idx="12658">
                  <c:v>0.99958333333333327</c:v>
                </c:pt>
                <c:pt idx="12659">
                  <c:v>0.99983796296296301</c:v>
                </c:pt>
                <c:pt idx="12660">
                  <c:v>8.1018518518518516E-5</c:v>
                </c:pt>
                <c:pt idx="12661">
                  <c:v>3.2407407407407406E-4</c:v>
                </c:pt>
                <c:pt idx="12662">
                  <c:v>5.6712962962962956E-4</c:v>
                </c:pt>
                <c:pt idx="12663">
                  <c:v>8.1018518518518516E-4</c:v>
                </c:pt>
                <c:pt idx="12664">
                  <c:v>1.0648148148148147E-3</c:v>
                </c:pt>
                <c:pt idx="12665">
                  <c:v>1.3078703703703705E-3</c:v>
                </c:pt>
                <c:pt idx="12666">
                  <c:v>1.5509259259259261E-3</c:v>
                </c:pt>
                <c:pt idx="12667">
                  <c:v>1.7939814814814815E-3</c:v>
                </c:pt>
                <c:pt idx="12668">
                  <c:v>2.0370370370370373E-3</c:v>
                </c:pt>
                <c:pt idx="12669">
                  <c:v>2.2916666666666667E-3</c:v>
                </c:pt>
                <c:pt idx="12670">
                  <c:v>2.5347222222222221E-3</c:v>
                </c:pt>
                <c:pt idx="12671">
                  <c:v>2.7777777777777779E-3</c:v>
                </c:pt>
                <c:pt idx="12672">
                  <c:v>3.0208333333333333E-3</c:v>
                </c:pt>
                <c:pt idx="12673">
                  <c:v>3.2638888888888891E-3</c:v>
                </c:pt>
                <c:pt idx="12674">
                  <c:v>3.5185185185185185E-3</c:v>
                </c:pt>
                <c:pt idx="12675">
                  <c:v>3.7615740740740739E-3</c:v>
                </c:pt>
                <c:pt idx="12676">
                  <c:v>4.0046296296296297E-3</c:v>
                </c:pt>
                <c:pt idx="12677">
                  <c:v>4.2476851851851851E-3</c:v>
                </c:pt>
                <c:pt idx="12678">
                  <c:v>4.4907407407407405E-3</c:v>
                </c:pt>
                <c:pt idx="12679">
                  <c:v>4.7453703703703703E-3</c:v>
                </c:pt>
                <c:pt idx="12680">
                  <c:v>4.9884259259259265E-3</c:v>
                </c:pt>
                <c:pt idx="12681">
                  <c:v>5.2314814814814819E-3</c:v>
                </c:pt>
                <c:pt idx="12682">
                  <c:v>5.4745370370370373E-3</c:v>
                </c:pt>
                <c:pt idx="12683">
                  <c:v>5.7175925925925927E-3</c:v>
                </c:pt>
                <c:pt idx="12684">
                  <c:v>5.9606481481481489E-3</c:v>
                </c:pt>
                <c:pt idx="12685">
                  <c:v>6.215277777777777E-3</c:v>
                </c:pt>
                <c:pt idx="12686">
                  <c:v>6.4583333333333333E-3</c:v>
                </c:pt>
                <c:pt idx="12687">
                  <c:v>6.7013888888888887E-3</c:v>
                </c:pt>
                <c:pt idx="12688">
                  <c:v>6.9444444444444441E-3</c:v>
                </c:pt>
                <c:pt idx="12689">
                  <c:v>7.1874999999999994E-3</c:v>
                </c:pt>
                <c:pt idx="12690">
                  <c:v>7.4421296296296293E-3</c:v>
                </c:pt>
                <c:pt idx="12691">
                  <c:v>7.6851851851851847E-3</c:v>
                </c:pt>
                <c:pt idx="12692">
                  <c:v>7.9282407407407409E-3</c:v>
                </c:pt>
                <c:pt idx="12693">
                  <c:v>8.1712962962962963E-3</c:v>
                </c:pt>
                <c:pt idx="12694">
                  <c:v>8.4143518518518517E-3</c:v>
                </c:pt>
                <c:pt idx="12695">
                  <c:v>8.6689814814814806E-3</c:v>
                </c:pt>
                <c:pt idx="12696">
                  <c:v>8.9120370370370378E-3</c:v>
                </c:pt>
                <c:pt idx="12697">
                  <c:v>9.1550925925925931E-3</c:v>
                </c:pt>
                <c:pt idx="12698">
                  <c:v>9.3981481481481485E-3</c:v>
                </c:pt>
                <c:pt idx="12699">
                  <c:v>9.6412037037037039E-3</c:v>
                </c:pt>
                <c:pt idx="12700">
                  <c:v>9.8842592592592576E-3</c:v>
                </c:pt>
                <c:pt idx="12701">
                  <c:v>1.0138888888888888E-2</c:v>
                </c:pt>
                <c:pt idx="12702">
                  <c:v>1.0381944444444444E-2</c:v>
                </c:pt>
                <c:pt idx="12703">
                  <c:v>1.0625000000000001E-2</c:v>
                </c:pt>
                <c:pt idx="12704">
                  <c:v>1.0868055555555556E-2</c:v>
                </c:pt>
                <c:pt idx="12705">
                  <c:v>1.1111111111111112E-2</c:v>
                </c:pt>
                <c:pt idx="12706">
                  <c:v>1.136574074074074E-2</c:v>
                </c:pt>
                <c:pt idx="12707">
                  <c:v>1.1608796296296296E-2</c:v>
                </c:pt>
                <c:pt idx="12708">
                  <c:v>1.1851851851851851E-2</c:v>
                </c:pt>
                <c:pt idx="12709">
                  <c:v>1.2094907407407408E-2</c:v>
                </c:pt>
                <c:pt idx="12710">
                  <c:v>1.2337962962962962E-2</c:v>
                </c:pt>
                <c:pt idx="12711">
                  <c:v>1.2592592592592593E-2</c:v>
                </c:pt>
                <c:pt idx="12712">
                  <c:v>1.283564814814815E-2</c:v>
                </c:pt>
                <c:pt idx="12713">
                  <c:v>1.3078703703703703E-2</c:v>
                </c:pt>
                <c:pt idx="12714">
                  <c:v>1.3321759259259261E-2</c:v>
                </c:pt>
                <c:pt idx="12715">
                  <c:v>1.3564814814814816E-2</c:v>
                </c:pt>
                <c:pt idx="12716">
                  <c:v>1.3819444444444445E-2</c:v>
                </c:pt>
                <c:pt idx="12717">
                  <c:v>1.40625E-2</c:v>
                </c:pt>
                <c:pt idx="12718">
                  <c:v>1.4305555555555557E-2</c:v>
                </c:pt>
                <c:pt idx="12719">
                  <c:v>1.4548611111111111E-2</c:v>
                </c:pt>
                <c:pt idx="12720">
                  <c:v>1.4791666666666668E-2</c:v>
                </c:pt>
                <c:pt idx="12721">
                  <c:v>1.503472222222222E-2</c:v>
                </c:pt>
                <c:pt idx="12722">
                  <c:v>1.5289351851851851E-2</c:v>
                </c:pt>
                <c:pt idx="12723">
                  <c:v>1.5532407407407406E-2</c:v>
                </c:pt>
                <c:pt idx="12724">
                  <c:v>1.577546296296296E-2</c:v>
                </c:pt>
                <c:pt idx="12725">
                  <c:v>1.6018518518518519E-2</c:v>
                </c:pt>
                <c:pt idx="12726">
                  <c:v>1.6261574074074074E-2</c:v>
                </c:pt>
                <c:pt idx="12727">
                  <c:v>1.6516203703703703E-2</c:v>
                </c:pt>
                <c:pt idx="12728">
                  <c:v>1.6759259259259258E-2</c:v>
                </c:pt>
                <c:pt idx="12729">
                  <c:v>1.7002314814814814E-2</c:v>
                </c:pt>
                <c:pt idx="12730">
                  <c:v>1.7245370370370369E-2</c:v>
                </c:pt>
                <c:pt idx="12731">
                  <c:v>1.7488425925925925E-2</c:v>
                </c:pt>
                <c:pt idx="12732">
                  <c:v>1.7743055555555557E-2</c:v>
                </c:pt>
                <c:pt idx="12733">
                  <c:v>1.7986111111111109E-2</c:v>
                </c:pt>
                <c:pt idx="12734">
                  <c:v>1.8229166666666668E-2</c:v>
                </c:pt>
                <c:pt idx="12735">
                  <c:v>1.8472222222222223E-2</c:v>
                </c:pt>
                <c:pt idx="12736">
                  <c:v>1.8715277777777779E-2</c:v>
                </c:pt>
                <c:pt idx="12737">
                  <c:v>1.8969907407407408E-2</c:v>
                </c:pt>
                <c:pt idx="12738">
                  <c:v>1.9212962962962963E-2</c:v>
                </c:pt>
                <c:pt idx="12739">
                  <c:v>1.9456018518518518E-2</c:v>
                </c:pt>
                <c:pt idx="12740">
                  <c:v>1.9699074074074074E-2</c:v>
                </c:pt>
                <c:pt idx="12741">
                  <c:v>1.9942129629629629E-2</c:v>
                </c:pt>
                <c:pt idx="12742">
                  <c:v>2.0185185185185184E-2</c:v>
                </c:pt>
                <c:pt idx="12743">
                  <c:v>2.0439814814814817E-2</c:v>
                </c:pt>
                <c:pt idx="12744">
                  <c:v>2.0682870370370372E-2</c:v>
                </c:pt>
                <c:pt idx="12745">
                  <c:v>2.0925925925925928E-2</c:v>
                </c:pt>
                <c:pt idx="12746">
                  <c:v>2.1168981481481483E-2</c:v>
                </c:pt>
                <c:pt idx="12747">
                  <c:v>2.1412037037037035E-2</c:v>
                </c:pt>
                <c:pt idx="12748">
                  <c:v>2.1666666666666667E-2</c:v>
                </c:pt>
                <c:pt idx="12749">
                  <c:v>2.1909722222222223E-2</c:v>
                </c:pt>
                <c:pt idx="12750">
                  <c:v>2.2152777777777775E-2</c:v>
                </c:pt>
                <c:pt idx="12751">
                  <c:v>2.2395833333333334E-2</c:v>
                </c:pt>
                <c:pt idx="12752">
                  <c:v>2.2638888888888889E-2</c:v>
                </c:pt>
                <c:pt idx="12753">
                  <c:v>2.2893518518518521E-2</c:v>
                </c:pt>
                <c:pt idx="12754">
                  <c:v>2.3136574074074077E-2</c:v>
                </c:pt>
                <c:pt idx="12755">
                  <c:v>2.3379629629629629E-2</c:v>
                </c:pt>
                <c:pt idx="12756">
                  <c:v>2.3622685185185188E-2</c:v>
                </c:pt>
                <c:pt idx="12757">
                  <c:v>2.3865740740740743E-2</c:v>
                </c:pt>
                <c:pt idx="12758">
                  <c:v>2.4120370370370372E-2</c:v>
                </c:pt>
                <c:pt idx="12759">
                  <c:v>2.4363425925925927E-2</c:v>
                </c:pt>
                <c:pt idx="12760">
                  <c:v>2.4606481481481479E-2</c:v>
                </c:pt>
                <c:pt idx="12761">
                  <c:v>2.4849537037037035E-2</c:v>
                </c:pt>
                <c:pt idx="12762">
                  <c:v>2.5092592592592593E-2</c:v>
                </c:pt>
                <c:pt idx="12763">
                  <c:v>2.5335648148148149E-2</c:v>
                </c:pt>
                <c:pt idx="12764">
                  <c:v>2.5590277777777778E-2</c:v>
                </c:pt>
                <c:pt idx="12765">
                  <c:v>2.5833333333333333E-2</c:v>
                </c:pt>
                <c:pt idx="12766">
                  <c:v>2.6076388888888885E-2</c:v>
                </c:pt>
                <c:pt idx="12767">
                  <c:v>2.631944444444444E-2</c:v>
                </c:pt>
                <c:pt idx="12768">
                  <c:v>2.6562499999999999E-2</c:v>
                </c:pt>
                <c:pt idx="12769">
                  <c:v>2.6817129629629632E-2</c:v>
                </c:pt>
                <c:pt idx="12770">
                  <c:v>2.7060185185185187E-2</c:v>
                </c:pt>
                <c:pt idx="12771">
                  <c:v>2.7303240740740743E-2</c:v>
                </c:pt>
                <c:pt idx="12772">
                  <c:v>2.7546296296296294E-2</c:v>
                </c:pt>
                <c:pt idx="12773">
                  <c:v>2.7789351851851853E-2</c:v>
                </c:pt>
                <c:pt idx="12774">
                  <c:v>2.8043981481481479E-2</c:v>
                </c:pt>
                <c:pt idx="12775">
                  <c:v>2.8287037037037038E-2</c:v>
                </c:pt>
                <c:pt idx="12776">
                  <c:v>2.8530092592592593E-2</c:v>
                </c:pt>
                <c:pt idx="12777">
                  <c:v>2.8773148148148145E-2</c:v>
                </c:pt>
                <c:pt idx="12778">
                  <c:v>2.90162037037037E-2</c:v>
                </c:pt>
                <c:pt idx="12779">
                  <c:v>2.9270833333333333E-2</c:v>
                </c:pt>
                <c:pt idx="12780">
                  <c:v>2.9513888888888892E-2</c:v>
                </c:pt>
                <c:pt idx="12781">
                  <c:v>2.9756944444444447E-2</c:v>
                </c:pt>
                <c:pt idx="12782">
                  <c:v>3.0000000000000002E-2</c:v>
                </c:pt>
                <c:pt idx="12783">
                  <c:v>3.0243055555555554E-2</c:v>
                </c:pt>
                <c:pt idx="12784">
                  <c:v>3.0486111111111113E-2</c:v>
                </c:pt>
                <c:pt idx="12785">
                  <c:v>3.0740740740740739E-2</c:v>
                </c:pt>
                <c:pt idx="12786">
                  <c:v>3.0983796296296297E-2</c:v>
                </c:pt>
                <c:pt idx="12787">
                  <c:v>3.1226851851851853E-2</c:v>
                </c:pt>
                <c:pt idx="12788">
                  <c:v>3.1469907407407412E-2</c:v>
                </c:pt>
                <c:pt idx="12789">
                  <c:v>3.1712962962962964E-2</c:v>
                </c:pt>
                <c:pt idx="12790">
                  <c:v>3.1967592592592589E-2</c:v>
                </c:pt>
                <c:pt idx="12791">
                  <c:v>3.2210648148148148E-2</c:v>
                </c:pt>
                <c:pt idx="12792">
                  <c:v>3.24537037037037E-2</c:v>
                </c:pt>
                <c:pt idx="12793">
                  <c:v>3.2696759259259259E-2</c:v>
                </c:pt>
                <c:pt idx="12794">
                  <c:v>3.2939814814814811E-2</c:v>
                </c:pt>
                <c:pt idx="12795">
                  <c:v>3.3194444444444443E-2</c:v>
                </c:pt>
                <c:pt idx="12796">
                  <c:v>3.3437500000000002E-2</c:v>
                </c:pt>
                <c:pt idx="12797">
                  <c:v>3.3680555555555554E-2</c:v>
                </c:pt>
                <c:pt idx="12798">
                  <c:v>3.3923611111111113E-2</c:v>
                </c:pt>
                <c:pt idx="12799">
                  <c:v>3.4166666666666672E-2</c:v>
                </c:pt>
                <c:pt idx="12800">
                  <c:v>3.4421296296296297E-2</c:v>
                </c:pt>
                <c:pt idx="12801">
                  <c:v>3.4664351851851849E-2</c:v>
                </c:pt>
                <c:pt idx="12802">
                  <c:v>3.4907407407407408E-2</c:v>
                </c:pt>
                <c:pt idx="12803">
                  <c:v>3.515046296296296E-2</c:v>
                </c:pt>
                <c:pt idx="12804">
                  <c:v>3.5393518518518519E-2</c:v>
                </c:pt>
                <c:pt idx="12805">
                  <c:v>3.5648148148148151E-2</c:v>
                </c:pt>
                <c:pt idx="12806">
                  <c:v>3.5891203703703703E-2</c:v>
                </c:pt>
                <c:pt idx="12807">
                  <c:v>3.6134259259259262E-2</c:v>
                </c:pt>
                <c:pt idx="12808">
                  <c:v>3.6377314814814814E-2</c:v>
                </c:pt>
                <c:pt idx="12809">
                  <c:v>3.6620370370370373E-2</c:v>
                </c:pt>
                <c:pt idx="12810">
                  <c:v>3.6863425925925931E-2</c:v>
                </c:pt>
                <c:pt idx="12811">
                  <c:v>3.7118055555555557E-2</c:v>
                </c:pt>
                <c:pt idx="12812">
                  <c:v>3.7361111111111109E-2</c:v>
                </c:pt>
                <c:pt idx="12813">
                  <c:v>3.7604166666666668E-2</c:v>
                </c:pt>
                <c:pt idx="12814">
                  <c:v>3.784722222222222E-2</c:v>
                </c:pt>
                <c:pt idx="12815">
                  <c:v>3.8090277777777778E-2</c:v>
                </c:pt>
                <c:pt idx="12816">
                  <c:v>3.8344907407407411E-2</c:v>
                </c:pt>
                <c:pt idx="12817">
                  <c:v>3.858796296296297E-2</c:v>
                </c:pt>
                <c:pt idx="12818">
                  <c:v>3.8831018518518515E-2</c:v>
                </c:pt>
                <c:pt idx="12819">
                  <c:v>3.9074074074074074E-2</c:v>
                </c:pt>
                <c:pt idx="12820">
                  <c:v>3.9317129629629625E-2</c:v>
                </c:pt>
                <c:pt idx="12821">
                  <c:v>3.9571759259259258E-2</c:v>
                </c:pt>
                <c:pt idx="12822">
                  <c:v>3.9814814814814817E-2</c:v>
                </c:pt>
                <c:pt idx="12823">
                  <c:v>4.0057870370370369E-2</c:v>
                </c:pt>
                <c:pt idx="12824">
                  <c:v>4.0300925925925928E-2</c:v>
                </c:pt>
                <c:pt idx="12825">
                  <c:v>4.0543981481481479E-2</c:v>
                </c:pt>
                <c:pt idx="12826">
                  <c:v>4.0787037037037038E-2</c:v>
                </c:pt>
                <c:pt idx="12827">
                  <c:v>4.1041666666666664E-2</c:v>
                </c:pt>
                <c:pt idx="12828">
                  <c:v>4.1284722222222223E-2</c:v>
                </c:pt>
                <c:pt idx="12829">
                  <c:v>4.1527777777777775E-2</c:v>
                </c:pt>
                <c:pt idx="12830">
                  <c:v>4.1770833333333333E-2</c:v>
                </c:pt>
                <c:pt idx="12831">
                  <c:v>4.2013888888888885E-2</c:v>
                </c:pt>
                <c:pt idx="12832">
                  <c:v>4.2268518518518518E-2</c:v>
                </c:pt>
                <c:pt idx="12833">
                  <c:v>4.2511574074074077E-2</c:v>
                </c:pt>
                <c:pt idx="12834">
                  <c:v>4.2754629629629635E-2</c:v>
                </c:pt>
                <c:pt idx="12835">
                  <c:v>4.2997685185185187E-2</c:v>
                </c:pt>
                <c:pt idx="12836">
                  <c:v>4.3240740740740739E-2</c:v>
                </c:pt>
                <c:pt idx="12837">
                  <c:v>4.3495370370370372E-2</c:v>
                </c:pt>
                <c:pt idx="12838">
                  <c:v>4.3738425925925924E-2</c:v>
                </c:pt>
                <c:pt idx="12839">
                  <c:v>4.3981481481481483E-2</c:v>
                </c:pt>
                <c:pt idx="12840">
                  <c:v>4.4224537037037041E-2</c:v>
                </c:pt>
                <c:pt idx="12841">
                  <c:v>4.4467592592592593E-2</c:v>
                </c:pt>
                <c:pt idx="12842">
                  <c:v>4.4722222222222219E-2</c:v>
                </c:pt>
                <c:pt idx="12843">
                  <c:v>4.4965277777777778E-2</c:v>
                </c:pt>
                <c:pt idx="12844">
                  <c:v>4.520833333333333E-2</c:v>
                </c:pt>
                <c:pt idx="12845">
                  <c:v>4.5451388888888888E-2</c:v>
                </c:pt>
                <c:pt idx="12846">
                  <c:v>4.5694444444444447E-2</c:v>
                </c:pt>
                <c:pt idx="12847">
                  <c:v>4.5937499999999999E-2</c:v>
                </c:pt>
                <c:pt idx="12848">
                  <c:v>4.6192129629629632E-2</c:v>
                </c:pt>
                <c:pt idx="12849">
                  <c:v>4.6435185185185184E-2</c:v>
                </c:pt>
                <c:pt idx="12850">
                  <c:v>4.6678240740740735E-2</c:v>
                </c:pt>
                <c:pt idx="12851">
                  <c:v>4.6921296296296294E-2</c:v>
                </c:pt>
                <c:pt idx="12852">
                  <c:v>4.7164351851851853E-2</c:v>
                </c:pt>
                <c:pt idx="12853">
                  <c:v>4.7418981481481486E-2</c:v>
                </c:pt>
                <c:pt idx="12854">
                  <c:v>4.7662037037037037E-2</c:v>
                </c:pt>
                <c:pt idx="12855">
                  <c:v>4.7905092592592589E-2</c:v>
                </c:pt>
                <c:pt idx="12856">
                  <c:v>4.8148148148148141E-2</c:v>
                </c:pt>
                <c:pt idx="12857">
                  <c:v>4.83912037037037E-2</c:v>
                </c:pt>
                <c:pt idx="12858">
                  <c:v>4.8645833333333333E-2</c:v>
                </c:pt>
                <c:pt idx="12859">
                  <c:v>4.8888888888888891E-2</c:v>
                </c:pt>
                <c:pt idx="12860">
                  <c:v>4.9131944444444443E-2</c:v>
                </c:pt>
                <c:pt idx="12861">
                  <c:v>4.9375000000000002E-2</c:v>
                </c:pt>
                <c:pt idx="12862">
                  <c:v>4.9618055555555561E-2</c:v>
                </c:pt>
                <c:pt idx="12863">
                  <c:v>4.987268518518518E-2</c:v>
                </c:pt>
                <c:pt idx="12864">
                  <c:v>5.0115740740740738E-2</c:v>
                </c:pt>
                <c:pt idx="12865">
                  <c:v>5.0358796296296297E-2</c:v>
                </c:pt>
                <c:pt idx="12866">
                  <c:v>5.0601851851851849E-2</c:v>
                </c:pt>
                <c:pt idx="12867">
                  <c:v>5.0844907407407408E-2</c:v>
                </c:pt>
                <c:pt idx="12868">
                  <c:v>5.1087962962962967E-2</c:v>
                </c:pt>
                <c:pt idx="12869">
                  <c:v>5.1342592592592586E-2</c:v>
                </c:pt>
                <c:pt idx="12870">
                  <c:v>5.1585648148148144E-2</c:v>
                </c:pt>
                <c:pt idx="12871">
                  <c:v>5.1828703703703703E-2</c:v>
                </c:pt>
                <c:pt idx="12872">
                  <c:v>5.2071759259259255E-2</c:v>
                </c:pt>
                <c:pt idx="12873">
                  <c:v>5.2314814814814814E-2</c:v>
                </c:pt>
                <c:pt idx="12874">
                  <c:v>5.2569444444444446E-2</c:v>
                </c:pt>
                <c:pt idx="12875">
                  <c:v>5.2812500000000005E-2</c:v>
                </c:pt>
                <c:pt idx="12876">
                  <c:v>5.3055555555555557E-2</c:v>
                </c:pt>
                <c:pt idx="12877">
                  <c:v>5.3298611111111116E-2</c:v>
                </c:pt>
                <c:pt idx="12878">
                  <c:v>5.3541666666666675E-2</c:v>
                </c:pt>
                <c:pt idx="12879">
                  <c:v>5.3796296296296293E-2</c:v>
                </c:pt>
                <c:pt idx="12880">
                  <c:v>5.4039351851851852E-2</c:v>
                </c:pt>
                <c:pt idx="12881">
                  <c:v>5.4282407407407411E-2</c:v>
                </c:pt>
                <c:pt idx="12882">
                  <c:v>5.4525462962962963E-2</c:v>
                </c:pt>
                <c:pt idx="12883">
                  <c:v>5.4768518518518522E-2</c:v>
                </c:pt>
                <c:pt idx="12884">
                  <c:v>5.5023148148148147E-2</c:v>
                </c:pt>
                <c:pt idx="12885">
                  <c:v>5.5266203703703699E-2</c:v>
                </c:pt>
                <c:pt idx="12886">
                  <c:v>5.5509259259259258E-2</c:v>
                </c:pt>
                <c:pt idx="12887">
                  <c:v>5.5752314814814817E-2</c:v>
                </c:pt>
                <c:pt idx="12888">
                  <c:v>5.5995370370370369E-2</c:v>
                </c:pt>
                <c:pt idx="12889">
                  <c:v>5.6238425925925928E-2</c:v>
                </c:pt>
                <c:pt idx="12890">
                  <c:v>5.649305555555556E-2</c:v>
                </c:pt>
                <c:pt idx="12891">
                  <c:v>5.6736111111111105E-2</c:v>
                </c:pt>
                <c:pt idx="12892">
                  <c:v>5.6979166666666664E-2</c:v>
                </c:pt>
                <c:pt idx="12893">
                  <c:v>5.7222222222222223E-2</c:v>
                </c:pt>
                <c:pt idx="12894">
                  <c:v>5.7465277777777775E-2</c:v>
                </c:pt>
                <c:pt idx="12895">
                  <c:v>5.7719907407407407E-2</c:v>
                </c:pt>
                <c:pt idx="12896">
                  <c:v>5.7962962962962959E-2</c:v>
                </c:pt>
                <c:pt idx="12897">
                  <c:v>5.8206018518518511E-2</c:v>
                </c:pt>
                <c:pt idx="12898">
                  <c:v>5.844907407407407E-2</c:v>
                </c:pt>
                <c:pt idx="12899">
                  <c:v>5.8692129629629629E-2</c:v>
                </c:pt>
                <c:pt idx="12900">
                  <c:v>5.8946759259259261E-2</c:v>
                </c:pt>
                <c:pt idx="12901">
                  <c:v>5.9189814814814813E-2</c:v>
                </c:pt>
                <c:pt idx="12902">
                  <c:v>5.9432870370370372E-2</c:v>
                </c:pt>
                <c:pt idx="12903">
                  <c:v>5.9675925925925931E-2</c:v>
                </c:pt>
                <c:pt idx="12904">
                  <c:v>5.9918981481481483E-2</c:v>
                </c:pt>
                <c:pt idx="12905">
                  <c:v>6.0173611111111108E-2</c:v>
                </c:pt>
                <c:pt idx="12906">
                  <c:v>6.0416666666666667E-2</c:v>
                </c:pt>
                <c:pt idx="12907">
                  <c:v>6.0659722222222219E-2</c:v>
                </c:pt>
                <c:pt idx="12908">
                  <c:v>6.0902777777777778E-2</c:v>
                </c:pt>
                <c:pt idx="12909">
                  <c:v>6.1145833333333337E-2</c:v>
                </c:pt>
                <c:pt idx="12910">
                  <c:v>6.1388888888888889E-2</c:v>
                </c:pt>
                <c:pt idx="12911">
                  <c:v>6.1643518518518514E-2</c:v>
                </c:pt>
                <c:pt idx="12912">
                  <c:v>6.1886574074074073E-2</c:v>
                </c:pt>
                <c:pt idx="12913">
                  <c:v>6.2129629629629625E-2</c:v>
                </c:pt>
                <c:pt idx="12914">
                  <c:v>6.2372685185185184E-2</c:v>
                </c:pt>
                <c:pt idx="12915">
                  <c:v>6.2615740740740736E-2</c:v>
                </c:pt>
                <c:pt idx="12916">
                  <c:v>6.2870370370370368E-2</c:v>
                </c:pt>
                <c:pt idx="12917">
                  <c:v>6.3113425925925934E-2</c:v>
                </c:pt>
                <c:pt idx="12918">
                  <c:v>6.3356481481481486E-2</c:v>
                </c:pt>
                <c:pt idx="12919">
                  <c:v>6.3599537037037038E-2</c:v>
                </c:pt>
                <c:pt idx="12920">
                  <c:v>6.3842592592592604E-2</c:v>
                </c:pt>
                <c:pt idx="12921">
                  <c:v>6.4097222222222222E-2</c:v>
                </c:pt>
                <c:pt idx="12922">
                  <c:v>6.4340277777777774E-2</c:v>
                </c:pt>
                <c:pt idx="12923">
                  <c:v>6.458333333333334E-2</c:v>
                </c:pt>
                <c:pt idx="12924">
                  <c:v>6.4826388888888892E-2</c:v>
                </c:pt>
                <c:pt idx="12925">
                  <c:v>6.5069444444444444E-2</c:v>
                </c:pt>
                <c:pt idx="12926">
                  <c:v>6.5324074074074076E-2</c:v>
                </c:pt>
                <c:pt idx="12927">
                  <c:v>6.5567129629629628E-2</c:v>
                </c:pt>
                <c:pt idx="12928">
                  <c:v>6.581018518518518E-2</c:v>
                </c:pt>
                <c:pt idx="12929">
                  <c:v>6.6053240740740746E-2</c:v>
                </c:pt>
                <c:pt idx="12930">
                  <c:v>6.6296296296296298E-2</c:v>
                </c:pt>
                <c:pt idx="12931">
                  <c:v>6.655092592592593E-2</c:v>
                </c:pt>
                <c:pt idx="12932">
                  <c:v>6.6793981481481482E-2</c:v>
                </c:pt>
                <c:pt idx="12933">
                  <c:v>6.7037037037037034E-2</c:v>
                </c:pt>
                <c:pt idx="12934">
                  <c:v>6.7280092592592586E-2</c:v>
                </c:pt>
                <c:pt idx="12935">
                  <c:v>6.7523148148148152E-2</c:v>
                </c:pt>
                <c:pt idx="12936">
                  <c:v>6.7766203703703703E-2</c:v>
                </c:pt>
                <c:pt idx="12937">
                  <c:v>6.8020833333333336E-2</c:v>
                </c:pt>
                <c:pt idx="12938">
                  <c:v>6.8263888888888888E-2</c:v>
                </c:pt>
                <c:pt idx="12939">
                  <c:v>6.850694444444444E-2</c:v>
                </c:pt>
                <c:pt idx="12940">
                  <c:v>6.8749999999999992E-2</c:v>
                </c:pt>
                <c:pt idx="12941">
                  <c:v>6.8993055555555557E-2</c:v>
                </c:pt>
                <c:pt idx="12942">
                  <c:v>6.924768518518519E-2</c:v>
                </c:pt>
                <c:pt idx="12943">
                  <c:v>6.9490740740740742E-2</c:v>
                </c:pt>
                <c:pt idx="12944">
                  <c:v>6.9733796296296294E-2</c:v>
                </c:pt>
                <c:pt idx="12945">
                  <c:v>6.997685185185186E-2</c:v>
                </c:pt>
                <c:pt idx="12946">
                  <c:v>7.0219907407407411E-2</c:v>
                </c:pt>
                <c:pt idx="12947">
                  <c:v>7.0474537037037044E-2</c:v>
                </c:pt>
                <c:pt idx="12948">
                  <c:v>7.0717592592592596E-2</c:v>
                </c:pt>
                <c:pt idx="12949">
                  <c:v>7.0960648148148148E-2</c:v>
                </c:pt>
                <c:pt idx="12950">
                  <c:v>7.12037037037037E-2</c:v>
                </c:pt>
                <c:pt idx="12951">
                  <c:v>7.1446759259259265E-2</c:v>
                </c:pt>
                <c:pt idx="12952">
                  <c:v>7.1689814814814817E-2</c:v>
                </c:pt>
                <c:pt idx="12953">
                  <c:v>7.1944444444444436E-2</c:v>
                </c:pt>
                <c:pt idx="12954">
                  <c:v>7.2187500000000002E-2</c:v>
                </c:pt>
                <c:pt idx="12955">
                  <c:v>7.2430555555555554E-2</c:v>
                </c:pt>
                <c:pt idx="12956">
                  <c:v>7.2673611111111105E-2</c:v>
                </c:pt>
                <c:pt idx="12957">
                  <c:v>7.2916666666666671E-2</c:v>
                </c:pt>
                <c:pt idx="12958">
                  <c:v>7.3171296296296304E-2</c:v>
                </c:pt>
                <c:pt idx="12959">
                  <c:v>7.3414351851851856E-2</c:v>
                </c:pt>
                <c:pt idx="12960">
                  <c:v>7.3657407407407408E-2</c:v>
                </c:pt>
                <c:pt idx="12961">
                  <c:v>7.3900462962962959E-2</c:v>
                </c:pt>
                <c:pt idx="12962">
                  <c:v>7.4143518518518511E-2</c:v>
                </c:pt>
                <c:pt idx="12963">
                  <c:v>7.4398148148148144E-2</c:v>
                </c:pt>
                <c:pt idx="12964">
                  <c:v>7.464120370370371E-2</c:v>
                </c:pt>
                <c:pt idx="12965">
                  <c:v>7.4884259259259262E-2</c:v>
                </c:pt>
                <c:pt idx="12966">
                  <c:v>7.5127314814814813E-2</c:v>
                </c:pt>
                <c:pt idx="12967">
                  <c:v>7.5370370370370365E-2</c:v>
                </c:pt>
                <c:pt idx="12968">
                  <c:v>7.5624999999999998E-2</c:v>
                </c:pt>
                <c:pt idx="12969">
                  <c:v>7.586805555555555E-2</c:v>
                </c:pt>
                <c:pt idx="12970">
                  <c:v>7.6111111111111115E-2</c:v>
                </c:pt>
                <c:pt idx="12971">
                  <c:v>7.6354166666666667E-2</c:v>
                </c:pt>
                <c:pt idx="12972">
                  <c:v>7.6597222222222219E-2</c:v>
                </c:pt>
                <c:pt idx="12973">
                  <c:v>7.6840277777777785E-2</c:v>
                </c:pt>
                <c:pt idx="12974">
                  <c:v>7.7094907407407418E-2</c:v>
                </c:pt>
                <c:pt idx="12975">
                  <c:v>7.7337962962962969E-2</c:v>
                </c:pt>
                <c:pt idx="12976">
                  <c:v>7.7581018518518521E-2</c:v>
                </c:pt>
                <c:pt idx="12977">
                  <c:v>7.7824074074074087E-2</c:v>
                </c:pt>
                <c:pt idx="12978">
                  <c:v>7.8067129629629625E-2</c:v>
                </c:pt>
                <c:pt idx="12979">
                  <c:v>7.8321759259259258E-2</c:v>
                </c:pt>
                <c:pt idx="12980">
                  <c:v>7.856481481481481E-2</c:v>
                </c:pt>
                <c:pt idx="12981">
                  <c:v>7.8807870370370361E-2</c:v>
                </c:pt>
                <c:pt idx="12982">
                  <c:v>7.9050925925925927E-2</c:v>
                </c:pt>
                <c:pt idx="12983">
                  <c:v>7.9293981481481479E-2</c:v>
                </c:pt>
                <c:pt idx="12984">
                  <c:v>7.9548611111111112E-2</c:v>
                </c:pt>
                <c:pt idx="12985">
                  <c:v>7.9791666666666664E-2</c:v>
                </c:pt>
                <c:pt idx="12986">
                  <c:v>8.0034722222222229E-2</c:v>
                </c:pt>
                <c:pt idx="12987">
                  <c:v>8.0277777777777781E-2</c:v>
                </c:pt>
                <c:pt idx="12988">
                  <c:v>8.0520833333333333E-2</c:v>
                </c:pt>
                <c:pt idx="12989">
                  <c:v>8.0775462962962966E-2</c:v>
                </c:pt>
                <c:pt idx="12990">
                  <c:v>8.1018518518518517E-2</c:v>
                </c:pt>
                <c:pt idx="12991">
                  <c:v>8.1261574074074069E-2</c:v>
                </c:pt>
                <c:pt idx="12992">
                  <c:v>8.1504629629629635E-2</c:v>
                </c:pt>
                <c:pt idx="12993">
                  <c:v>8.1747685185185187E-2</c:v>
                </c:pt>
                <c:pt idx="12994">
                  <c:v>8.1990740740740739E-2</c:v>
                </c:pt>
                <c:pt idx="12995">
                  <c:v>8.2245370370370371E-2</c:v>
                </c:pt>
                <c:pt idx="12996">
                  <c:v>8.2488425925925923E-2</c:v>
                </c:pt>
                <c:pt idx="12997">
                  <c:v>8.2731481481481475E-2</c:v>
                </c:pt>
                <c:pt idx="12998">
                  <c:v>8.2974537037037041E-2</c:v>
                </c:pt>
                <c:pt idx="12999">
                  <c:v>8.3229166666666674E-2</c:v>
                </c:pt>
                <c:pt idx="13000">
                  <c:v>8.3472222222222225E-2</c:v>
                </c:pt>
                <c:pt idx="13001">
                  <c:v>8.3715277777777777E-2</c:v>
                </c:pt>
                <c:pt idx="13002">
                  <c:v>8.396990740740741E-2</c:v>
                </c:pt>
                <c:pt idx="13003">
                  <c:v>8.4212962962962976E-2</c:v>
                </c:pt>
                <c:pt idx="13004">
                  <c:v>8.4456018518518527E-2</c:v>
                </c:pt>
                <c:pt idx="13005">
                  <c:v>8.4699074074074066E-2</c:v>
                </c:pt>
                <c:pt idx="13006">
                  <c:v>8.4942129629629617E-2</c:v>
                </c:pt>
                <c:pt idx="13007">
                  <c:v>8.5185185185185183E-2</c:v>
                </c:pt>
                <c:pt idx="13008">
                  <c:v>8.5428240740740735E-2</c:v>
                </c:pt>
                <c:pt idx="13009">
                  <c:v>8.5671296296296287E-2</c:v>
                </c:pt>
                <c:pt idx="13010">
                  <c:v>8.5925925925925919E-2</c:v>
                </c:pt>
                <c:pt idx="13011">
                  <c:v>8.6168981481481485E-2</c:v>
                </c:pt>
                <c:pt idx="13012">
                  <c:v>8.6412037037037037E-2</c:v>
                </c:pt>
                <c:pt idx="13013">
                  <c:v>8.6655092592592589E-2</c:v>
                </c:pt>
                <c:pt idx="13014">
                  <c:v>8.6898148148148155E-2</c:v>
                </c:pt>
                <c:pt idx="13015">
                  <c:v>8.7141203703703707E-2</c:v>
                </c:pt>
                <c:pt idx="13016">
                  <c:v>8.7395833333333339E-2</c:v>
                </c:pt>
                <c:pt idx="13017">
                  <c:v>8.7638888888888891E-2</c:v>
                </c:pt>
                <c:pt idx="13018">
                  <c:v>8.7881944444444457E-2</c:v>
                </c:pt>
                <c:pt idx="13019">
                  <c:v>8.8125000000000009E-2</c:v>
                </c:pt>
                <c:pt idx="13020">
                  <c:v>8.8368055555555547E-2</c:v>
                </c:pt>
                <c:pt idx="13021">
                  <c:v>8.8622685185185179E-2</c:v>
                </c:pt>
                <c:pt idx="13022">
                  <c:v>8.8865740740740731E-2</c:v>
                </c:pt>
                <c:pt idx="13023">
                  <c:v>8.9108796296296297E-2</c:v>
                </c:pt>
                <c:pt idx="13024">
                  <c:v>8.9351851851851849E-2</c:v>
                </c:pt>
                <c:pt idx="13025">
                  <c:v>8.9594907407407401E-2</c:v>
                </c:pt>
                <c:pt idx="13026">
                  <c:v>8.9849537037037033E-2</c:v>
                </c:pt>
                <c:pt idx="13027">
                  <c:v>9.0092592592592599E-2</c:v>
                </c:pt>
                <c:pt idx="13028">
                  <c:v>9.0335648148148151E-2</c:v>
                </c:pt>
                <c:pt idx="13029">
                  <c:v>9.0578703703703703E-2</c:v>
                </c:pt>
                <c:pt idx="13030">
                  <c:v>9.0821759259259269E-2</c:v>
                </c:pt>
                <c:pt idx="13031">
                  <c:v>9.1076388888888901E-2</c:v>
                </c:pt>
                <c:pt idx="13032">
                  <c:v>9.1319444444444453E-2</c:v>
                </c:pt>
                <c:pt idx="13033">
                  <c:v>9.1562499999999991E-2</c:v>
                </c:pt>
                <c:pt idx="13034">
                  <c:v>9.1805555555555543E-2</c:v>
                </c:pt>
                <c:pt idx="13035">
                  <c:v>9.2048611111111109E-2</c:v>
                </c:pt>
                <c:pt idx="13036">
                  <c:v>9.2291666666666661E-2</c:v>
                </c:pt>
                <c:pt idx="13037">
                  <c:v>9.2546296296296293E-2</c:v>
                </c:pt>
                <c:pt idx="13038">
                  <c:v>9.2789351851851845E-2</c:v>
                </c:pt>
                <c:pt idx="13039">
                  <c:v>9.3032407407407411E-2</c:v>
                </c:pt>
                <c:pt idx="13040">
                  <c:v>9.3275462962962963E-2</c:v>
                </c:pt>
                <c:pt idx="13041">
                  <c:v>9.3518518518518515E-2</c:v>
                </c:pt>
                <c:pt idx="13042">
                  <c:v>9.3773148148148147E-2</c:v>
                </c:pt>
                <c:pt idx="13043">
                  <c:v>9.4016203703703713E-2</c:v>
                </c:pt>
                <c:pt idx="13044">
                  <c:v>9.4259259259259265E-2</c:v>
                </c:pt>
                <c:pt idx="13045">
                  <c:v>9.4502314814814817E-2</c:v>
                </c:pt>
                <c:pt idx="13046">
                  <c:v>9.4745370370370383E-2</c:v>
                </c:pt>
                <c:pt idx="13047">
                  <c:v>9.5000000000000015E-2</c:v>
                </c:pt>
                <c:pt idx="13048">
                  <c:v>9.5243055555555553E-2</c:v>
                </c:pt>
                <c:pt idx="13049">
                  <c:v>9.5486111111111105E-2</c:v>
                </c:pt>
                <c:pt idx="13050">
                  <c:v>9.5740740740740737E-2</c:v>
                </c:pt>
                <c:pt idx="13051">
                  <c:v>9.5972222222222223E-2</c:v>
                </c:pt>
                <c:pt idx="13052">
                  <c:v>9.6226851851851855E-2</c:v>
                </c:pt>
                <c:pt idx="13053">
                  <c:v>9.6469907407407407E-2</c:v>
                </c:pt>
                <c:pt idx="13054">
                  <c:v>9.6724537037037039E-2</c:v>
                </c:pt>
                <c:pt idx="13055">
                  <c:v>9.6967592592592591E-2</c:v>
                </c:pt>
                <c:pt idx="13056">
                  <c:v>9.7210648148148157E-2</c:v>
                </c:pt>
                <c:pt idx="13057">
                  <c:v>9.7453703703703709E-2</c:v>
                </c:pt>
                <c:pt idx="13058">
                  <c:v>9.7696759259259261E-2</c:v>
                </c:pt>
                <c:pt idx="13059">
                  <c:v>9.7939814814814827E-2</c:v>
                </c:pt>
                <c:pt idx="13060">
                  <c:v>9.8182870370370365E-2</c:v>
                </c:pt>
                <c:pt idx="13061">
                  <c:v>9.8437499999999997E-2</c:v>
                </c:pt>
                <c:pt idx="13062">
                  <c:v>9.8680555555555549E-2</c:v>
                </c:pt>
                <c:pt idx="13063">
                  <c:v>9.8923611111111101E-2</c:v>
                </c:pt>
                <c:pt idx="13064">
                  <c:v>9.9166666666666667E-2</c:v>
                </c:pt>
                <c:pt idx="13065">
                  <c:v>9.9409722222222219E-2</c:v>
                </c:pt>
                <c:pt idx="13066">
                  <c:v>9.9652777777777771E-2</c:v>
                </c:pt>
                <c:pt idx="13067">
                  <c:v>9.9895833333333336E-2</c:v>
                </c:pt>
                <c:pt idx="13068">
                  <c:v>0.10015046296296297</c:v>
                </c:pt>
                <c:pt idx="13069">
                  <c:v>0.10039351851851852</c:v>
                </c:pt>
                <c:pt idx="13070">
                  <c:v>0.10063657407407407</c:v>
                </c:pt>
                <c:pt idx="13071">
                  <c:v>0.10087962962962964</c:v>
                </c:pt>
                <c:pt idx="13072">
                  <c:v>0.10112268518518519</c:v>
                </c:pt>
                <c:pt idx="13073">
                  <c:v>0.10137731481481482</c:v>
                </c:pt>
                <c:pt idx="13074">
                  <c:v>0.10162037037037037</c:v>
                </c:pt>
                <c:pt idx="13075">
                  <c:v>0.10186342592592594</c:v>
                </c:pt>
                <c:pt idx="13076">
                  <c:v>0.10210648148148149</c:v>
                </c:pt>
                <c:pt idx="13077">
                  <c:v>0.10234953703703703</c:v>
                </c:pt>
                <c:pt idx="13078">
                  <c:v>0.10260416666666666</c:v>
                </c:pt>
                <c:pt idx="13079">
                  <c:v>0.10284722222222221</c:v>
                </c:pt>
                <c:pt idx="13080">
                  <c:v>0.10309027777777778</c:v>
                </c:pt>
                <c:pt idx="13081">
                  <c:v>0.10333333333333333</c:v>
                </c:pt>
                <c:pt idx="13082">
                  <c:v>0.10357638888888888</c:v>
                </c:pt>
                <c:pt idx="13083">
                  <c:v>0.10383101851851852</c:v>
                </c:pt>
                <c:pt idx="13084">
                  <c:v>0.10407407407407408</c:v>
                </c:pt>
                <c:pt idx="13085">
                  <c:v>0.10431712962962963</c:v>
                </c:pt>
                <c:pt idx="13086">
                  <c:v>0.10456018518518519</c:v>
                </c:pt>
                <c:pt idx="13087">
                  <c:v>0.10480324074074075</c:v>
                </c:pt>
                <c:pt idx="13088">
                  <c:v>0.10504629629629629</c:v>
                </c:pt>
                <c:pt idx="13089">
                  <c:v>0.10530092592592592</c:v>
                </c:pt>
                <c:pt idx="13090">
                  <c:v>0.10554398148148147</c:v>
                </c:pt>
                <c:pt idx="13091">
                  <c:v>0.10578703703703703</c:v>
                </c:pt>
                <c:pt idx="13092">
                  <c:v>0.10603009259259259</c:v>
                </c:pt>
                <c:pt idx="13093">
                  <c:v>0.10627314814814814</c:v>
                </c:pt>
                <c:pt idx="13094">
                  <c:v>0.10652777777777778</c:v>
                </c:pt>
                <c:pt idx="13095">
                  <c:v>0.10677083333333333</c:v>
                </c:pt>
                <c:pt idx="13096">
                  <c:v>0.10701388888888889</c:v>
                </c:pt>
                <c:pt idx="13097">
                  <c:v>0.10725694444444445</c:v>
                </c:pt>
                <c:pt idx="13098">
                  <c:v>0.1075</c:v>
                </c:pt>
                <c:pt idx="13099">
                  <c:v>0.10774305555555556</c:v>
                </c:pt>
                <c:pt idx="13100">
                  <c:v>0.1079976851851852</c:v>
                </c:pt>
                <c:pt idx="13101">
                  <c:v>0.10824074074074075</c:v>
                </c:pt>
                <c:pt idx="13102">
                  <c:v>0.1084837962962963</c:v>
                </c:pt>
                <c:pt idx="13103">
                  <c:v>0.10873842592592593</c:v>
                </c:pt>
                <c:pt idx="13104">
                  <c:v>0.10898148148148147</c:v>
                </c:pt>
                <c:pt idx="13105">
                  <c:v>0.10922453703703704</c:v>
                </c:pt>
                <c:pt idx="13106">
                  <c:v>0.10946759259259259</c:v>
                </c:pt>
                <c:pt idx="13107">
                  <c:v>0.10971064814814814</c:v>
                </c:pt>
                <c:pt idx="13108">
                  <c:v>0.10995370370370371</c:v>
                </c:pt>
                <c:pt idx="13109">
                  <c:v>0.11019675925925926</c:v>
                </c:pt>
                <c:pt idx="13110">
                  <c:v>0.11045138888888889</c:v>
                </c:pt>
                <c:pt idx="13111">
                  <c:v>0.11069444444444444</c:v>
                </c:pt>
                <c:pt idx="13112">
                  <c:v>0.11093750000000001</c:v>
                </c:pt>
                <c:pt idx="13113">
                  <c:v>0.11118055555555556</c:v>
                </c:pt>
                <c:pt idx="13114">
                  <c:v>0.11142361111111111</c:v>
                </c:pt>
                <c:pt idx="13115">
                  <c:v>0.11167824074074074</c:v>
                </c:pt>
                <c:pt idx="13116">
                  <c:v>0.11192129629629628</c:v>
                </c:pt>
                <c:pt idx="13117">
                  <c:v>0.11216435185185185</c:v>
                </c:pt>
                <c:pt idx="13118">
                  <c:v>0.1124074074074074</c:v>
                </c:pt>
                <c:pt idx="13119">
                  <c:v>0.11265046296296295</c:v>
                </c:pt>
                <c:pt idx="13120">
                  <c:v>0.11289351851851852</c:v>
                </c:pt>
                <c:pt idx="13121">
                  <c:v>0.11314814814814815</c:v>
                </c:pt>
                <c:pt idx="13122">
                  <c:v>0.1133912037037037</c:v>
                </c:pt>
                <c:pt idx="13123">
                  <c:v>0.11363425925925925</c:v>
                </c:pt>
                <c:pt idx="13124">
                  <c:v>0.11387731481481482</c:v>
                </c:pt>
                <c:pt idx="13125">
                  <c:v>0.11412037037037037</c:v>
                </c:pt>
                <c:pt idx="13126">
                  <c:v>0.114375</c:v>
                </c:pt>
                <c:pt idx="13127">
                  <c:v>0.11461805555555556</c:v>
                </c:pt>
                <c:pt idx="13128">
                  <c:v>0.11486111111111112</c:v>
                </c:pt>
                <c:pt idx="13129">
                  <c:v>0.11510416666666667</c:v>
                </c:pt>
                <c:pt idx="13130">
                  <c:v>0.11534722222222223</c:v>
                </c:pt>
                <c:pt idx="13131">
                  <c:v>0.11560185185185186</c:v>
                </c:pt>
                <c:pt idx="13132">
                  <c:v>0.11584490740740742</c:v>
                </c:pt>
                <c:pt idx="13133">
                  <c:v>0.11608796296296296</c:v>
                </c:pt>
                <c:pt idx="13134">
                  <c:v>0.11633101851851851</c:v>
                </c:pt>
                <c:pt idx="13135">
                  <c:v>0.11657407407407407</c:v>
                </c:pt>
                <c:pt idx="13136">
                  <c:v>0.11681712962962963</c:v>
                </c:pt>
                <c:pt idx="13137">
                  <c:v>0.11707175925925926</c:v>
                </c:pt>
                <c:pt idx="13138">
                  <c:v>0.11731481481481482</c:v>
                </c:pt>
                <c:pt idx="13139">
                  <c:v>0.11755787037037037</c:v>
                </c:pt>
                <c:pt idx="13140">
                  <c:v>0.11780092592592593</c:v>
                </c:pt>
                <c:pt idx="13141">
                  <c:v>0.11804398148148149</c:v>
                </c:pt>
                <c:pt idx="13142">
                  <c:v>0.11829861111111112</c:v>
                </c:pt>
                <c:pt idx="13143">
                  <c:v>0.11854166666666667</c:v>
                </c:pt>
                <c:pt idx="13144">
                  <c:v>0.11878472222222221</c:v>
                </c:pt>
                <c:pt idx="13145">
                  <c:v>0.11902777777777777</c:v>
                </c:pt>
                <c:pt idx="13146">
                  <c:v>0.11927083333333333</c:v>
                </c:pt>
                <c:pt idx="13147">
                  <c:v>0.11952546296296296</c:v>
                </c:pt>
                <c:pt idx="13148">
                  <c:v>0.11976851851851851</c:v>
                </c:pt>
                <c:pt idx="13149">
                  <c:v>0.12001157407407408</c:v>
                </c:pt>
                <c:pt idx="13150">
                  <c:v>0.12025462962962963</c:v>
                </c:pt>
                <c:pt idx="13151">
                  <c:v>0.12049768518518518</c:v>
                </c:pt>
                <c:pt idx="13152">
                  <c:v>0.12075231481481481</c:v>
                </c:pt>
                <c:pt idx="13153">
                  <c:v>0.12099537037037038</c:v>
                </c:pt>
                <c:pt idx="13154">
                  <c:v>0.12123842592592593</c:v>
                </c:pt>
                <c:pt idx="13155">
                  <c:v>0.12148148148148148</c:v>
                </c:pt>
                <c:pt idx="13156">
                  <c:v>0.12172453703703705</c:v>
                </c:pt>
                <c:pt idx="13157">
                  <c:v>0.1219675925925926</c:v>
                </c:pt>
                <c:pt idx="13158">
                  <c:v>0.12222222222222223</c:v>
                </c:pt>
                <c:pt idx="13159">
                  <c:v>0.12246527777777778</c:v>
                </c:pt>
                <c:pt idx="13160">
                  <c:v>0.12270833333333335</c:v>
                </c:pt>
                <c:pt idx="13161">
                  <c:v>0.12295138888888889</c:v>
                </c:pt>
                <c:pt idx="13162">
                  <c:v>0.12319444444444444</c:v>
                </c:pt>
                <c:pt idx="13163">
                  <c:v>0.12344907407407407</c:v>
                </c:pt>
                <c:pt idx="13164">
                  <c:v>0.12369212962962962</c:v>
                </c:pt>
                <c:pt idx="13165">
                  <c:v>0.12393518518518519</c:v>
                </c:pt>
                <c:pt idx="13166">
                  <c:v>0.12417824074074074</c:v>
                </c:pt>
                <c:pt idx="13167">
                  <c:v>0.12442129629629629</c:v>
                </c:pt>
                <c:pt idx="13168">
                  <c:v>0.12467592592592593</c:v>
                </c:pt>
                <c:pt idx="13169">
                  <c:v>0.12491898148148149</c:v>
                </c:pt>
                <c:pt idx="13170">
                  <c:v>0.12516203703703704</c:v>
                </c:pt>
                <c:pt idx="13171">
                  <c:v>0.12540509259259261</c:v>
                </c:pt>
                <c:pt idx="13172">
                  <c:v>0.12564814814814815</c:v>
                </c:pt>
                <c:pt idx="13173">
                  <c:v>0.12590277777777778</c:v>
                </c:pt>
                <c:pt idx="13174">
                  <c:v>0.12614583333333332</c:v>
                </c:pt>
                <c:pt idx="13175">
                  <c:v>0.12638888888888888</c:v>
                </c:pt>
                <c:pt idx="13176">
                  <c:v>0.12663194444444445</c:v>
                </c:pt>
                <c:pt idx="13177">
                  <c:v>0.12687499999999999</c:v>
                </c:pt>
                <c:pt idx="13178">
                  <c:v>0.12712962962962962</c:v>
                </c:pt>
                <c:pt idx="13179">
                  <c:v>0.12737268518518519</c:v>
                </c:pt>
                <c:pt idx="13180">
                  <c:v>0.12761574074074075</c:v>
                </c:pt>
                <c:pt idx="13181">
                  <c:v>0.12785879629629629</c:v>
                </c:pt>
                <c:pt idx="13182">
                  <c:v>0.12810185185185186</c:v>
                </c:pt>
                <c:pt idx="13183">
                  <c:v>0.12834490740740742</c:v>
                </c:pt>
                <c:pt idx="13184">
                  <c:v>0.12859953703703705</c:v>
                </c:pt>
                <c:pt idx="13185">
                  <c:v>0.12884259259259259</c:v>
                </c:pt>
                <c:pt idx="13186">
                  <c:v>0.12908564814814813</c:v>
                </c:pt>
                <c:pt idx="13187">
                  <c:v>0.1293287037037037</c:v>
                </c:pt>
                <c:pt idx="13188">
                  <c:v>0.12957175925925926</c:v>
                </c:pt>
                <c:pt idx="13189">
                  <c:v>0.12982638888888889</c:v>
                </c:pt>
                <c:pt idx="13190">
                  <c:v>0.13006944444444443</c:v>
                </c:pt>
                <c:pt idx="13191">
                  <c:v>0.1303125</c:v>
                </c:pt>
                <c:pt idx="13192">
                  <c:v>0.13055555555555556</c:v>
                </c:pt>
                <c:pt idx="13193">
                  <c:v>0.1307986111111111</c:v>
                </c:pt>
                <c:pt idx="13194">
                  <c:v>0.13105324074074073</c:v>
                </c:pt>
                <c:pt idx="13195">
                  <c:v>0.1312962962962963</c:v>
                </c:pt>
                <c:pt idx="13196">
                  <c:v>0.13153935185185187</c:v>
                </c:pt>
                <c:pt idx="13197">
                  <c:v>0.1317824074074074</c:v>
                </c:pt>
                <c:pt idx="13198">
                  <c:v>0.13202546296296297</c:v>
                </c:pt>
                <c:pt idx="13199">
                  <c:v>0.13228009259259257</c:v>
                </c:pt>
                <c:pt idx="13200">
                  <c:v>0.13252314814814814</c:v>
                </c:pt>
                <c:pt idx="13201">
                  <c:v>0.13276620370370371</c:v>
                </c:pt>
                <c:pt idx="13202">
                  <c:v>0.13300925925925924</c:v>
                </c:pt>
                <c:pt idx="13203">
                  <c:v>0.13325231481481481</c:v>
                </c:pt>
                <c:pt idx="13204">
                  <c:v>0.13350694444444444</c:v>
                </c:pt>
                <c:pt idx="13205">
                  <c:v>0.13375000000000001</c:v>
                </c:pt>
                <c:pt idx="13206">
                  <c:v>0.13399305555555555</c:v>
                </c:pt>
                <c:pt idx="13207">
                  <c:v>0.13423611111111111</c:v>
                </c:pt>
                <c:pt idx="13208">
                  <c:v>0.13447916666666668</c:v>
                </c:pt>
                <c:pt idx="13209">
                  <c:v>0.13472222222222222</c:v>
                </c:pt>
                <c:pt idx="13210">
                  <c:v>0.13497685185185185</c:v>
                </c:pt>
                <c:pt idx="13211">
                  <c:v>0.13521990740740741</c:v>
                </c:pt>
                <c:pt idx="13212">
                  <c:v>0.13546296296296298</c:v>
                </c:pt>
                <c:pt idx="13213">
                  <c:v>0.13570601851851852</c:v>
                </c:pt>
                <c:pt idx="13214">
                  <c:v>0.13594907407407408</c:v>
                </c:pt>
                <c:pt idx="13215">
                  <c:v>0.13620370370370369</c:v>
                </c:pt>
                <c:pt idx="13216">
                  <c:v>0.13644675925925925</c:v>
                </c:pt>
                <c:pt idx="13217">
                  <c:v>0.13668981481481482</c:v>
                </c:pt>
                <c:pt idx="13218">
                  <c:v>0.13693287037037036</c:v>
                </c:pt>
                <c:pt idx="13219">
                  <c:v>0.13717592592592592</c:v>
                </c:pt>
                <c:pt idx="13220">
                  <c:v>0.13743055555555556</c:v>
                </c:pt>
                <c:pt idx="13221">
                  <c:v>0.13767361111111112</c:v>
                </c:pt>
                <c:pt idx="13222">
                  <c:v>0.13791666666666666</c:v>
                </c:pt>
                <c:pt idx="13223">
                  <c:v>0.13815972222222223</c:v>
                </c:pt>
                <c:pt idx="13224">
                  <c:v>0.13840277777777779</c:v>
                </c:pt>
                <c:pt idx="13225">
                  <c:v>0.13864583333333333</c:v>
                </c:pt>
                <c:pt idx="13226">
                  <c:v>0.13890046296296296</c:v>
                </c:pt>
                <c:pt idx="13227">
                  <c:v>0.1391435185185185</c:v>
                </c:pt>
                <c:pt idx="13228">
                  <c:v>0.13938657407407407</c:v>
                </c:pt>
                <c:pt idx="13229">
                  <c:v>0.13962962962962963</c:v>
                </c:pt>
                <c:pt idx="13230">
                  <c:v>0.13987268518518517</c:v>
                </c:pt>
                <c:pt idx="13231">
                  <c:v>0.1401273148148148</c:v>
                </c:pt>
                <c:pt idx="13232">
                  <c:v>0.14037037037037037</c:v>
                </c:pt>
                <c:pt idx="13233">
                  <c:v>0.14061342592592593</c:v>
                </c:pt>
                <c:pt idx="13234">
                  <c:v>0.14085648148148147</c:v>
                </c:pt>
                <c:pt idx="13235">
                  <c:v>0.14109953703703704</c:v>
                </c:pt>
                <c:pt idx="13236">
                  <c:v>0.14135416666666667</c:v>
                </c:pt>
                <c:pt idx="13237">
                  <c:v>0.14159722222222224</c:v>
                </c:pt>
                <c:pt idx="13238">
                  <c:v>0.14184027777777777</c:v>
                </c:pt>
                <c:pt idx="13239">
                  <c:v>0.14208333333333334</c:v>
                </c:pt>
                <c:pt idx="13240">
                  <c:v>0.14232638888888891</c:v>
                </c:pt>
                <c:pt idx="13241">
                  <c:v>0.14258101851851854</c:v>
                </c:pt>
                <c:pt idx="13242">
                  <c:v>0.14282407407407408</c:v>
                </c:pt>
                <c:pt idx="13243">
                  <c:v>0.14306712962962961</c:v>
                </c:pt>
                <c:pt idx="13244">
                  <c:v>0.14331018518518518</c:v>
                </c:pt>
                <c:pt idx="13245">
                  <c:v>0.14355324074074075</c:v>
                </c:pt>
                <c:pt idx="13246">
                  <c:v>0.14379629629629628</c:v>
                </c:pt>
                <c:pt idx="13247">
                  <c:v>0.14405092592592592</c:v>
                </c:pt>
                <c:pt idx="13248">
                  <c:v>0.14429398148148148</c:v>
                </c:pt>
                <c:pt idx="13249">
                  <c:v>0.14453703703703705</c:v>
                </c:pt>
                <c:pt idx="13250">
                  <c:v>0.14478009259259259</c:v>
                </c:pt>
                <c:pt idx="13251">
                  <c:v>0.14502314814814815</c:v>
                </c:pt>
                <c:pt idx="13252">
                  <c:v>0.14527777777777778</c:v>
                </c:pt>
                <c:pt idx="13253">
                  <c:v>0.14552083333333335</c:v>
                </c:pt>
                <c:pt idx="13254">
                  <c:v>0.14576388888888889</c:v>
                </c:pt>
                <c:pt idx="13255">
                  <c:v>0.14600694444444443</c:v>
                </c:pt>
                <c:pt idx="13256">
                  <c:v>0.14624999999999999</c:v>
                </c:pt>
                <c:pt idx="13257">
                  <c:v>0.14650462962962962</c:v>
                </c:pt>
                <c:pt idx="13258">
                  <c:v>0.14674768518518519</c:v>
                </c:pt>
                <c:pt idx="13259">
                  <c:v>0.14699074074074073</c:v>
                </c:pt>
                <c:pt idx="13260">
                  <c:v>0.14723379629629629</c:v>
                </c:pt>
                <c:pt idx="13261">
                  <c:v>0.14747685185185186</c:v>
                </c:pt>
                <c:pt idx="13262">
                  <c:v>0.14773148148148149</c:v>
                </c:pt>
                <c:pt idx="13263">
                  <c:v>0.14797453703703703</c:v>
                </c:pt>
                <c:pt idx="13264">
                  <c:v>0.1482175925925926</c:v>
                </c:pt>
                <c:pt idx="13265">
                  <c:v>0.14846064814814816</c:v>
                </c:pt>
                <c:pt idx="13266">
                  <c:v>0.1487037037037037</c:v>
                </c:pt>
                <c:pt idx="13267">
                  <c:v>0.14894675925925926</c:v>
                </c:pt>
                <c:pt idx="13268">
                  <c:v>0.1492013888888889</c:v>
                </c:pt>
                <c:pt idx="13269">
                  <c:v>0.14944444444444446</c:v>
                </c:pt>
                <c:pt idx="13270">
                  <c:v>0.1496875</c:v>
                </c:pt>
                <c:pt idx="13271">
                  <c:v>0.14993055555555554</c:v>
                </c:pt>
                <c:pt idx="13272">
                  <c:v>0.1501736111111111</c:v>
                </c:pt>
                <c:pt idx="13273">
                  <c:v>0.15042824074074074</c:v>
                </c:pt>
                <c:pt idx="13274">
                  <c:v>0.1506712962962963</c:v>
                </c:pt>
                <c:pt idx="13275">
                  <c:v>0.15091435185185184</c:v>
                </c:pt>
                <c:pt idx="13276">
                  <c:v>0.15115740740740741</c:v>
                </c:pt>
                <c:pt idx="13277">
                  <c:v>0.15140046296296297</c:v>
                </c:pt>
                <c:pt idx="13278">
                  <c:v>0.15165509259259261</c:v>
                </c:pt>
                <c:pt idx="13279">
                  <c:v>0.15189814814814814</c:v>
                </c:pt>
                <c:pt idx="13280">
                  <c:v>0.15214120370370371</c:v>
                </c:pt>
                <c:pt idx="13281">
                  <c:v>0.15238425925925925</c:v>
                </c:pt>
                <c:pt idx="13282">
                  <c:v>0.15262731481481481</c:v>
                </c:pt>
                <c:pt idx="13283">
                  <c:v>0.15288194444444445</c:v>
                </c:pt>
                <c:pt idx="13284">
                  <c:v>0.15312499999999998</c:v>
                </c:pt>
                <c:pt idx="13285">
                  <c:v>0.15336805555555555</c:v>
                </c:pt>
                <c:pt idx="13286">
                  <c:v>0.15361111111111111</c:v>
                </c:pt>
                <c:pt idx="13287">
                  <c:v>0.15385416666666665</c:v>
                </c:pt>
                <c:pt idx="13288">
                  <c:v>0.15409722222222222</c:v>
                </c:pt>
                <c:pt idx="13289">
                  <c:v>0.15435185185185185</c:v>
                </c:pt>
                <c:pt idx="13290">
                  <c:v>0.15459490740740742</c:v>
                </c:pt>
                <c:pt idx="13291">
                  <c:v>0.15483796296296296</c:v>
                </c:pt>
                <c:pt idx="13292">
                  <c:v>0.15508101851851852</c:v>
                </c:pt>
                <c:pt idx="13293">
                  <c:v>0.15532407407407409</c:v>
                </c:pt>
                <c:pt idx="13294">
                  <c:v>0.15557870370370372</c:v>
                </c:pt>
                <c:pt idx="13295">
                  <c:v>0.15582175925925926</c:v>
                </c:pt>
                <c:pt idx="13296">
                  <c:v>0.15606481481481482</c:v>
                </c:pt>
                <c:pt idx="13297">
                  <c:v>0.15630787037037039</c:v>
                </c:pt>
                <c:pt idx="13298">
                  <c:v>0.15655092592592593</c:v>
                </c:pt>
                <c:pt idx="13299">
                  <c:v>0.15680555555555556</c:v>
                </c:pt>
                <c:pt idx="13300">
                  <c:v>0.1570486111111111</c:v>
                </c:pt>
                <c:pt idx="13301">
                  <c:v>0.15729166666666666</c:v>
                </c:pt>
                <c:pt idx="13302">
                  <c:v>0.15753472222222223</c:v>
                </c:pt>
                <c:pt idx="13303">
                  <c:v>0.15777777777777777</c:v>
                </c:pt>
                <c:pt idx="13304">
                  <c:v>0.1580324074074074</c:v>
                </c:pt>
                <c:pt idx="13305">
                  <c:v>0.15827546296296297</c:v>
                </c:pt>
                <c:pt idx="13306">
                  <c:v>0.15851851851851853</c:v>
                </c:pt>
                <c:pt idx="13307">
                  <c:v>0.15876157407407407</c:v>
                </c:pt>
                <c:pt idx="13308">
                  <c:v>0.15900462962962963</c:v>
                </c:pt>
                <c:pt idx="13309">
                  <c:v>0.1592476851851852</c:v>
                </c:pt>
                <c:pt idx="13310">
                  <c:v>0.15950231481481481</c:v>
                </c:pt>
                <c:pt idx="13311">
                  <c:v>0.15974537037037037</c:v>
                </c:pt>
                <c:pt idx="13312">
                  <c:v>0.15998842592592591</c:v>
                </c:pt>
                <c:pt idx="13313">
                  <c:v>0.16023148148148147</c:v>
                </c:pt>
                <c:pt idx="13314">
                  <c:v>0.16047453703703704</c:v>
                </c:pt>
                <c:pt idx="13315">
                  <c:v>0.16072916666666667</c:v>
                </c:pt>
                <c:pt idx="13316">
                  <c:v>0.16097222222222221</c:v>
                </c:pt>
                <c:pt idx="13317">
                  <c:v>0.16121527777777778</c:v>
                </c:pt>
                <c:pt idx="13318">
                  <c:v>0.16145833333333334</c:v>
                </c:pt>
                <c:pt idx="13319">
                  <c:v>0.16170138888888888</c:v>
                </c:pt>
                <c:pt idx="13320">
                  <c:v>0.16195601851851851</c:v>
                </c:pt>
                <c:pt idx="13321">
                  <c:v>0.16219907407407408</c:v>
                </c:pt>
                <c:pt idx="13322">
                  <c:v>0.16244212962962964</c:v>
                </c:pt>
                <c:pt idx="13323">
                  <c:v>0.16268518518518518</c:v>
                </c:pt>
                <c:pt idx="13324">
                  <c:v>0.16292824074074075</c:v>
                </c:pt>
                <c:pt idx="13325">
                  <c:v>0.16318287037037038</c:v>
                </c:pt>
                <c:pt idx="13326">
                  <c:v>0.16342592592592595</c:v>
                </c:pt>
                <c:pt idx="13327">
                  <c:v>0.16366898148148148</c:v>
                </c:pt>
                <c:pt idx="13328">
                  <c:v>0.16391203703703702</c:v>
                </c:pt>
                <c:pt idx="13329">
                  <c:v>0.16415509259259259</c:v>
                </c:pt>
                <c:pt idx="13330">
                  <c:v>0.16439814814814815</c:v>
                </c:pt>
                <c:pt idx="13331">
                  <c:v>0.16465277777777779</c:v>
                </c:pt>
                <c:pt idx="13332">
                  <c:v>0.16489583333333332</c:v>
                </c:pt>
                <c:pt idx="13333">
                  <c:v>0.16513888888888889</c:v>
                </c:pt>
                <c:pt idx="13334">
                  <c:v>0.16538194444444446</c:v>
                </c:pt>
                <c:pt idx="13335">
                  <c:v>0.16562499999999999</c:v>
                </c:pt>
                <c:pt idx="13336">
                  <c:v>0.16587962962962963</c:v>
                </c:pt>
                <c:pt idx="13337">
                  <c:v>0.16612268518518519</c:v>
                </c:pt>
                <c:pt idx="13338">
                  <c:v>0.16636574074074076</c:v>
                </c:pt>
                <c:pt idx="13339">
                  <c:v>0.1666087962962963</c:v>
                </c:pt>
                <c:pt idx="13340">
                  <c:v>0.16685185185185183</c:v>
                </c:pt>
                <c:pt idx="13341">
                  <c:v>0.16710648148148147</c:v>
                </c:pt>
                <c:pt idx="13342">
                  <c:v>0.16734953703703703</c:v>
                </c:pt>
                <c:pt idx="13343">
                  <c:v>0.1675925925925926</c:v>
                </c:pt>
                <c:pt idx="13344">
                  <c:v>0.16783564814814814</c:v>
                </c:pt>
                <c:pt idx="13345">
                  <c:v>0.1680787037037037</c:v>
                </c:pt>
                <c:pt idx="13346">
                  <c:v>0.16833333333333333</c:v>
                </c:pt>
                <c:pt idx="13347">
                  <c:v>0.1685763888888889</c:v>
                </c:pt>
                <c:pt idx="13348">
                  <c:v>0.16881944444444444</c:v>
                </c:pt>
                <c:pt idx="13349">
                  <c:v>0.1690625</c:v>
                </c:pt>
                <c:pt idx="13350">
                  <c:v>0.16930555555555557</c:v>
                </c:pt>
                <c:pt idx="13351">
                  <c:v>0.1695601851851852</c:v>
                </c:pt>
                <c:pt idx="13352">
                  <c:v>0.16980324074074074</c:v>
                </c:pt>
                <c:pt idx="13353">
                  <c:v>0.17004629629629631</c:v>
                </c:pt>
                <c:pt idx="13354">
                  <c:v>0.17028935185185187</c:v>
                </c:pt>
                <c:pt idx="13355">
                  <c:v>0.17053240740740741</c:v>
                </c:pt>
                <c:pt idx="13356">
                  <c:v>0.17077546296296298</c:v>
                </c:pt>
                <c:pt idx="13357">
                  <c:v>0.17103009259259261</c:v>
                </c:pt>
                <c:pt idx="13358">
                  <c:v>0.17127314814814817</c:v>
                </c:pt>
                <c:pt idx="13359">
                  <c:v>0.17151620370370371</c:v>
                </c:pt>
                <c:pt idx="13360">
                  <c:v>0.17175925925925925</c:v>
                </c:pt>
                <c:pt idx="13361">
                  <c:v>0.17200231481481479</c:v>
                </c:pt>
                <c:pt idx="13362">
                  <c:v>0.17225694444444442</c:v>
                </c:pt>
                <c:pt idx="13363">
                  <c:v>0.17249999999999999</c:v>
                </c:pt>
                <c:pt idx="13364">
                  <c:v>0.17274305555555555</c:v>
                </c:pt>
                <c:pt idx="13365">
                  <c:v>0.17298611111111109</c:v>
                </c:pt>
                <c:pt idx="13366">
                  <c:v>0.17322916666666666</c:v>
                </c:pt>
                <c:pt idx="13367">
                  <c:v>0.17348379629629629</c:v>
                </c:pt>
                <c:pt idx="13368">
                  <c:v>0.17372685185185185</c:v>
                </c:pt>
                <c:pt idx="13369">
                  <c:v>0.17396990740740739</c:v>
                </c:pt>
                <c:pt idx="13370">
                  <c:v>0.17421296296296296</c:v>
                </c:pt>
                <c:pt idx="13371">
                  <c:v>0.17445601851851852</c:v>
                </c:pt>
                <c:pt idx="13372">
                  <c:v>0.17469907407407406</c:v>
                </c:pt>
                <c:pt idx="13373">
                  <c:v>0.17495370370370369</c:v>
                </c:pt>
                <c:pt idx="13374">
                  <c:v>0.17519675925925926</c:v>
                </c:pt>
                <c:pt idx="13375">
                  <c:v>0.17543981481481483</c:v>
                </c:pt>
                <c:pt idx="13376">
                  <c:v>0.17568287037037036</c:v>
                </c:pt>
                <c:pt idx="13377">
                  <c:v>0.17592592592592593</c:v>
                </c:pt>
                <c:pt idx="13378">
                  <c:v>0.17618055555555556</c:v>
                </c:pt>
                <c:pt idx="13379">
                  <c:v>0.17642361111111113</c:v>
                </c:pt>
                <c:pt idx="13380">
                  <c:v>0.17666666666666667</c:v>
                </c:pt>
                <c:pt idx="13381">
                  <c:v>0.17690972222222223</c:v>
                </c:pt>
                <c:pt idx="13382">
                  <c:v>0.1771527777777778</c:v>
                </c:pt>
                <c:pt idx="13383">
                  <c:v>0.17740740740740743</c:v>
                </c:pt>
                <c:pt idx="13384">
                  <c:v>0.17765046296296297</c:v>
                </c:pt>
                <c:pt idx="13385">
                  <c:v>0.17789351851851853</c:v>
                </c:pt>
                <c:pt idx="13386">
                  <c:v>0.1781365740740741</c:v>
                </c:pt>
                <c:pt idx="13387">
                  <c:v>0.17837962962962964</c:v>
                </c:pt>
                <c:pt idx="13388">
                  <c:v>0.17863425925925924</c:v>
                </c:pt>
                <c:pt idx="13389">
                  <c:v>0.17887731481481481</c:v>
                </c:pt>
                <c:pt idx="13390">
                  <c:v>0.17912037037037035</c:v>
                </c:pt>
                <c:pt idx="13391">
                  <c:v>0.17936342592592591</c:v>
                </c:pt>
                <c:pt idx="13392">
                  <c:v>0.17960648148148148</c:v>
                </c:pt>
                <c:pt idx="13393">
                  <c:v>0.17984953703703702</c:v>
                </c:pt>
                <c:pt idx="13394">
                  <c:v>0.18010416666666665</c:v>
                </c:pt>
                <c:pt idx="13395">
                  <c:v>0.18034722222222221</c:v>
                </c:pt>
                <c:pt idx="13396">
                  <c:v>0.18059027777777778</c:v>
                </c:pt>
                <c:pt idx="13397">
                  <c:v>0.18083333333333332</c:v>
                </c:pt>
                <c:pt idx="13398">
                  <c:v>0.18107638888888888</c:v>
                </c:pt>
                <c:pt idx="13399">
                  <c:v>0.18133101851851852</c:v>
                </c:pt>
                <c:pt idx="13400">
                  <c:v>0.18157407407407408</c:v>
                </c:pt>
                <c:pt idx="13401">
                  <c:v>0.18181712962962962</c:v>
                </c:pt>
                <c:pt idx="13402">
                  <c:v>0.18206018518518519</c:v>
                </c:pt>
                <c:pt idx="13403">
                  <c:v>0.18230324074074075</c:v>
                </c:pt>
                <c:pt idx="13404">
                  <c:v>0.18255787037037038</c:v>
                </c:pt>
                <c:pt idx="13405">
                  <c:v>0.18280092592592592</c:v>
                </c:pt>
                <c:pt idx="13406">
                  <c:v>0.18304398148148149</c:v>
                </c:pt>
                <c:pt idx="13407">
                  <c:v>0.18328703703703705</c:v>
                </c:pt>
                <c:pt idx="13408">
                  <c:v>0.18353009259259259</c:v>
                </c:pt>
                <c:pt idx="13409">
                  <c:v>0.18378472222222222</c:v>
                </c:pt>
                <c:pt idx="13410">
                  <c:v>0.18402777777777779</c:v>
                </c:pt>
                <c:pt idx="13411">
                  <c:v>0.18427083333333336</c:v>
                </c:pt>
                <c:pt idx="13412">
                  <c:v>0.18451388888888889</c:v>
                </c:pt>
                <c:pt idx="13413">
                  <c:v>0.18475694444444446</c:v>
                </c:pt>
                <c:pt idx="13414">
                  <c:v>0.18500000000000003</c:v>
                </c:pt>
                <c:pt idx="13415">
                  <c:v>0.1852546296296296</c:v>
                </c:pt>
                <c:pt idx="13416">
                  <c:v>0.18549768518518517</c:v>
                </c:pt>
                <c:pt idx="13417">
                  <c:v>0.18574074074074073</c:v>
                </c:pt>
                <c:pt idx="13418">
                  <c:v>0.18598379629629627</c:v>
                </c:pt>
                <c:pt idx="13419">
                  <c:v>0.18622685185185184</c:v>
                </c:pt>
                <c:pt idx="13420">
                  <c:v>0.18648148148148147</c:v>
                </c:pt>
                <c:pt idx="13421">
                  <c:v>0.18672453703703704</c:v>
                </c:pt>
                <c:pt idx="13422">
                  <c:v>0.18696759259259257</c:v>
                </c:pt>
                <c:pt idx="13423">
                  <c:v>0.18721064814814814</c:v>
                </c:pt>
                <c:pt idx="13424">
                  <c:v>0.18745370370370371</c:v>
                </c:pt>
                <c:pt idx="13425">
                  <c:v>0.18770833333333334</c:v>
                </c:pt>
                <c:pt idx="13426">
                  <c:v>0.18795138888888888</c:v>
                </c:pt>
                <c:pt idx="13427">
                  <c:v>0.18819444444444444</c:v>
                </c:pt>
                <c:pt idx="13428">
                  <c:v>0.18843750000000001</c:v>
                </c:pt>
                <c:pt idx="13429">
                  <c:v>0.18868055555555555</c:v>
                </c:pt>
                <c:pt idx="13430">
                  <c:v>0.18893518518518518</c:v>
                </c:pt>
                <c:pt idx="13431">
                  <c:v>0.18917824074074074</c:v>
                </c:pt>
                <c:pt idx="13432">
                  <c:v>0.18942129629629631</c:v>
                </c:pt>
                <c:pt idx="13433">
                  <c:v>0.18966435185185185</c:v>
                </c:pt>
                <c:pt idx="13434">
                  <c:v>0.18990740740740741</c:v>
                </c:pt>
                <c:pt idx="13435">
                  <c:v>0.19015046296296298</c:v>
                </c:pt>
                <c:pt idx="13436">
                  <c:v>0.19040509259259261</c:v>
                </c:pt>
                <c:pt idx="13437">
                  <c:v>0.19064814814814815</c:v>
                </c:pt>
                <c:pt idx="13438">
                  <c:v>0.19089120370370372</c:v>
                </c:pt>
                <c:pt idx="13439">
                  <c:v>0.19113425925925928</c:v>
                </c:pt>
                <c:pt idx="13440">
                  <c:v>0.19137731481481482</c:v>
                </c:pt>
                <c:pt idx="13441">
                  <c:v>0.19163194444444445</c:v>
                </c:pt>
                <c:pt idx="13442">
                  <c:v>0.19187500000000002</c:v>
                </c:pt>
                <c:pt idx="13443">
                  <c:v>0.19211805555555558</c:v>
                </c:pt>
                <c:pt idx="13444">
                  <c:v>0.19236111111111112</c:v>
                </c:pt>
                <c:pt idx="13445">
                  <c:v>0.19260416666666669</c:v>
                </c:pt>
                <c:pt idx="13446">
                  <c:v>0.19285879629629629</c:v>
                </c:pt>
                <c:pt idx="13447">
                  <c:v>0.19310185185185183</c:v>
                </c:pt>
                <c:pt idx="13448">
                  <c:v>0.1933449074074074</c:v>
                </c:pt>
                <c:pt idx="13449">
                  <c:v>0.19358796296296296</c:v>
                </c:pt>
                <c:pt idx="13450">
                  <c:v>0.1938310185185185</c:v>
                </c:pt>
                <c:pt idx="13451">
                  <c:v>0.19407407407407407</c:v>
                </c:pt>
                <c:pt idx="13452">
                  <c:v>0.1943287037037037</c:v>
                </c:pt>
                <c:pt idx="13453">
                  <c:v>0.19457175925925926</c:v>
                </c:pt>
                <c:pt idx="13454">
                  <c:v>0.1948148148148148</c:v>
                </c:pt>
                <c:pt idx="13455">
                  <c:v>0.19505787037037037</c:v>
                </c:pt>
                <c:pt idx="13456">
                  <c:v>0.19530092592592593</c:v>
                </c:pt>
                <c:pt idx="13457">
                  <c:v>0.19555555555555557</c:v>
                </c:pt>
                <c:pt idx="13458">
                  <c:v>0.1957986111111111</c:v>
                </c:pt>
                <c:pt idx="13459">
                  <c:v>0.19604166666666667</c:v>
                </c:pt>
                <c:pt idx="13460">
                  <c:v>0.19628472222222224</c:v>
                </c:pt>
                <c:pt idx="13461">
                  <c:v>0.19652777777777777</c:v>
                </c:pt>
                <c:pt idx="13462">
                  <c:v>0.19678240740740741</c:v>
                </c:pt>
                <c:pt idx="13463">
                  <c:v>0.19702546296296297</c:v>
                </c:pt>
                <c:pt idx="13464">
                  <c:v>0.19726851851851854</c:v>
                </c:pt>
                <c:pt idx="13465">
                  <c:v>0.19751157407407408</c:v>
                </c:pt>
                <c:pt idx="13466">
                  <c:v>0.19775462962962964</c:v>
                </c:pt>
                <c:pt idx="13467">
                  <c:v>0.19800925925925927</c:v>
                </c:pt>
                <c:pt idx="13468">
                  <c:v>0.19825231481481484</c:v>
                </c:pt>
                <c:pt idx="13469">
                  <c:v>0.19849537037037038</c:v>
                </c:pt>
                <c:pt idx="13470">
                  <c:v>0.19873842592592594</c:v>
                </c:pt>
                <c:pt idx="13471">
                  <c:v>0.19898148148148151</c:v>
                </c:pt>
                <c:pt idx="13472">
                  <c:v>0.19922453703703705</c:v>
                </c:pt>
                <c:pt idx="13473">
                  <c:v>0.19947916666666665</c:v>
                </c:pt>
                <c:pt idx="13474">
                  <c:v>0.19972222222222222</c:v>
                </c:pt>
                <c:pt idx="13475">
                  <c:v>0.19996527777777776</c:v>
                </c:pt>
                <c:pt idx="13476">
                  <c:v>0.20020833333333332</c:v>
                </c:pt>
                <c:pt idx="13477">
                  <c:v>0.20045138888888889</c:v>
                </c:pt>
                <c:pt idx="13478">
                  <c:v>0.20070601851851852</c:v>
                </c:pt>
                <c:pt idx="13479">
                  <c:v>0.20094907407407406</c:v>
                </c:pt>
                <c:pt idx="13480">
                  <c:v>0.20119212962962962</c:v>
                </c:pt>
                <c:pt idx="13481">
                  <c:v>0.20143518518518519</c:v>
                </c:pt>
                <c:pt idx="13482">
                  <c:v>0.20167824074074073</c:v>
                </c:pt>
                <c:pt idx="13483">
                  <c:v>0.20193287037037036</c:v>
                </c:pt>
                <c:pt idx="13484">
                  <c:v>0.20217592592592593</c:v>
                </c:pt>
                <c:pt idx="13485">
                  <c:v>0.20241898148148149</c:v>
                </c:pt>
                <c:pt idx="13486">
                  <c:v>0.20266203703703703</c:v>
                </c:pt>
                <c:pt idx="13487">
                  <c:v>0.2029050925925926</c:v>
                </c:pt>
                <c:pt idx="13488">
                  <c:v>0.20315972222222223</c:v>
                </c:pt>
                <c:pt idx="13489">
                  <c:v>0.20340277777777779</c:v>
                </c:pt>
                <c:pt idx="13490">
                  <c:v>0.20364583333333333</c:v>
                </c:pt>
                <c:pt idx="13491">
                  <c:v>0.2038888888888889</c:v>
                </c:pt>
                <c:pt idx="13492">
                  <c:v>0.20413194444444446</c:v>
                </c:pt>
                <c:pt idx="13493">
                  <c:v>0.2043865740740741</c:v>
                </c:pt>
                <c:pt idx="13494">
                  <c:v>0.20462962962962963</c:v>
                </c:pt>
                <c:pt idx="13495">
                  <c:v>0.2048726851851852</c:v>
                </c:pt>
                <c:pt idx="13496">
                  <c:v>0.20511574074074077</c:v>
                </c:pt>
                <c:pt idx="13497">
                  <c:v>0.2053587962962963</c:v>
                </c:pt>
                <c:pt idx="13498">
                  <c:v>0.20560185185185187</c:v>
                </c:pt>
                <c:pt idx="13499">
                  <c:v>0.20585648148148147</c:v>
                </c:pt>
                <c:pt idx="13500">
                  <c:v>0.20609953703703701</c:v>
                </c:pt>
                <c:pt idx="13501">
                  <c:v>0.20634259259259258</c:v>
                </c:pt>
                <c:pt idx="13502">
                  <c:v>0.20658564814814814</c:v>
                </c:pt>
                <c:pt idx="13503">
                  <c:v>0.20682870370370368</c:v>
                </c:pt>
                <c:pt idx="13504">
                  <c:v>0.20708333333333331</c:v>
                </c:pt>
                <c:pt idx="13505">
                  <c:v>0.20732638888888888</c:v>
                </c:pt>
                <c:pt idx="13506">
                  <c:v>0.20756944444444445</c:v>
                </c:pt>
                <c:pt idx="13507">
                  <c:v>0.20781249999999998</c:v>
                </c:pt>
                <c:pt idx="13508">
                  <c:v>0.20805555555555555</c:v>
                </c:pt>
                <c:pt idx="13509">
                  <c:v>0.20831018518518518</c:v>
                </c:pt>
                <c:pt idx="13510">
                  <c:v>0.20855324074074075</c:v>
                </c:pt>
                <c:pt idx="13511">
                  <c:v>0.20879629629629629</c:v>
                </c:pt>
                <c:pt idx="13512">
                  <c:v>0.20903935185185185</c:v>
                </c:pt>
                <c:pt idx="13513">
                  <c:v>0.20928240740740742</c:v>
                </c:pt>
                <c:pt idx="13514">
                  <c:v>0.20953703703703705</c:v>
                </c:pt>
                <c:pt idx="13515">
                  <c:v>0.20978009259259259</c:v>
                </c:pt>
                <c:pt idx="13516">
                  <c:v>0.21002314814814815</c:v>
                </c:pt>
                <c:pt idx="13517">
                  <c:v>0.21026620370370372</c:v>
                </c:pt>
                <c:pt idx="13518">
                  <c:v>0.21050925925925926</c:v>
                </c:pt>
                <c:pt idx="13519">
                  <c:v>0.21075231481481482</c:v>
                </c:pt>
                <c:pt idx="13520">
                  <c:v>0.21100694444444446</c:v>
                </c:pt>
                <c:pt idx="13521">
                  <c:v>0.21125000000000002</c:v>
                </c:pt>
                <c:pt idx="13522">
                  <c:v>0.21149305555555556</c:v>
                </c:pt>
                <c:pt idx="13523">
                  <c:v>0.21173611111111112</c:v>
                </c:pt>
                <c:pt idx="13524">
                  <c:v>0.21197916666666669</c:v>
                </c:pt>
                <c:pt idx="13525">
                  <c:v>0.21223379629629632</c:v>
                </c:pt>
                <c:pt idx="13526">
                  <c:v>0.21247685185185183</c:v>
                </c:pt>
                <c:pt idx="13527">
                  <c:v>0.2127199074074074</c:v>
                </c:pt>
                <c:pt idx="13528">
                  <c:v>0.21296296296296294</c:v>
                </c:pt>
                <c:pt idx="13529">
                  <c:v>0.2132060185185185</c:v>
                </c:pt>
                <c:pt idx="13530">
                  <c:v>0.21346064814814814</c:v>
                </c:pt>
                <c:pt idx="13531">
                  <c:v>0.2137037037037037</c:v>
                </c:pt>
                <c:pt idx="13532">
                  <c:v>0.21394675925925924</c:v>
                </c:pt>
                <c:pt idx="13533">
                  <c:v>0.21418981481481481</c:v>
                </c:pt>
                <c:pt idx="13534">
                  <c:v>0.21443287037037037</c:v>
                </c:pt>
                <c:pt idx="13535">
                  <c:v>0.21467592592592591</c:v>
                </c:pt>
                <c:pt idx="13536">
                  <c:v>0.21493055555555554</c:v>
                </c:pt>
                <c:pt idx="13537">
                  <c:v>0.21517361111111111</c:v>
                </c:pt>
                <c:pt idx="13538">
                  <c:v>0.21541666666666667</c:v>
                </c:pt>
                <c:pt idx="13539">
                  <c:v>0.21565972222222221</c:v>
                </c:pt>
                <c:pt idx="13540">
                  <c:v>0.21590277777777778</c:v>
                </c:pt>
                <c:pt idx="13541">
                  <c:v>0.21615740740740741</c:v>
                </c:pt>
                <c:pt idx="13542">
                  <c:v>0.21640046296296298</c:v>
                </c:pt>
                <c:pt idx="13543">
                  <c:v>0.21664351851851851</c:v>
                </c:pt>
                <c:pt idx="13544">
                  <c:v>0.21688657407407408</c:v>
                </c:pt>
                <c:pt idx="13545">
                  <c:v>0.21712962962962964</c:v>
                </c:pt>
                <c:pt idx="13546">
                  <c:v>0.21738425925925928</c:v>
                </c:pt>
                <c:pt idx="13547">
                  <c:v>0.21762731481481482</c:v>
                </c:pt>
                <c:pt idx="13548">
                  <c:v>0.21787037037037038</c:v>
                </c:pt>
                <c:pt idx="13549">
                  <c:v>0.21811342592592595</c:v>
                </c:pt>
                <c:pt idx="13550">
                  <c:v>0.21835648148148148</c:v>
                </c:pt>
                <c:pt idx="13551">
                  <c:v>0.21861111111111112</c:v>
                </c:pt>
                <c:pt idx="13552">
                  <c:v>0.21885416666666668</c:v>
                </c:pt>
                <c:pt idx="13553">
                  <c:v>0.21909722222222225</c:v>
                </c:pt>
                <c:pt idx="13554">
                  <c:v>0.21934027777777776</c:v>
                </c:pt>
                <c:pt idx="13555">
                  <c:v>0.21958333333333332</c:v>
                </c:pt>
                <c:pt idx="13556">
                  <c:v>0.21983796296296296</c:v>
                </c:pt>
                <c:pt idx="13557">
                  <c:v>0.2200810185185185</c:v>
                </c:pt>
                <c:pt idx="13558">
                  <c:v>0.22032407407407406</c:v>
                </c:pt>
                <c:pt idx="13559">
                  <c:v>0.22056712962962963</c:v>
                </c:pt>
                <c:pt idx="13560">
                  <c:v>0.22081018518518516</c:v>
                </c:pt>
                <c:pt idx="13561">
                  <c:v>0.22105324074074073</c:v>
                </c:pt>
                <c:pt idx="13562">
                  <c:v>0.22130787037037036</c:v>
                </c:pt>
                <c:pt idx="13563">
                  <c:v>0.22155092592592593</c:v>
                </c:pt>
                <c:pt idx="13564">
                  <c:v>0.22179398148148147</c:v>
                </c:pt>
                <c:pt idx="13565">
                  <c:v>0.22203703703703703</c:v>
                </c:pt>
                <c:pt idx="13566">
                  <c:v>0.2222800925925926</c:v>
                </c:pt>
                <c:pt idx="13567">
                  <c:v>0.22253472222222223</c:v>
                </c:pt>
                <c:pt idx="13568">
                  <c:v>0.22277777777777777</c:v>
                </c:pt>
                <c:pt idx="13569">
                  <c:v>0.22302083333333333</c:v>
                </c:pt>
                <c:pt idx="13570">
                  <c:v>0.2232638888888889</c:v>
                </c:pt>
                <c:pt idx="13571">
                  <c:v>0.22350694444444444</c:v>
                </c:pt>
                <c:pt idx="13572">
                  <c:v>0.22376157407407407</c:v>
                </c:pt>
                <c:pt idx="13573">
                  <c:v>0.22400462962962964</c:v>
                </c:pt>
                <c:pt idx="13574">
                  <c:v>0.2242476851851852</c:v>
                </c:pt>
                <c:pt idx="13575">
                  <c:v>0.22449074074074074</c:v>
                </c:pt>
                <c:pt idx="13576">
                  <c:v>0.22473379629629631</c:v>
                </c:pt>
                <c:pt idx="13577">
                  <c:v>0.22497685185185187</c:v>
                </c:pt>
                <c:pt idx="13578">
                  <c:v>0.2252314814814815</c:v>
                </c:pt>
                <c:pt idx="13579">
                  <c:v>0.22547453703703704</c:v>
                </c:pt>
                <c:pt idx="13580">
                  <c:v>0.22571759259259261</c:v>
                </c:pt>
                <c:pt idx="13581">
                  <c:v>0.22596064814814817</c:v>
                </c:pt>
                <c:pt idx="13582">
                  <c:v>0.22620370370370371</c:v>
                </c:pt>
                <c:pt idx="13583">
                  <c:v>0.22645833333333332</c:v>
                </c:pt>
                <c:pt idx="13584">
                  <c:v>0.22670138888888888</c:v>
                </c:pt>
                <c:pt idx="13585">
                  <c:v>0.22694444444444442</c:v>
                </c:pt>
                <c:pt idx="13586">
                  <c:v>0.22718749999999999</c:v>
                </c:pt>
                <c:pt idx="13587">
                  <c:v>0.22743055555555555</c:v>
                </c:pt>
                <c:pt idx="13588">
                  <c:v>0.22768518518518518</c:v>
                </c:pt>
                <c:pt idx="13589">
                  <c:v>0.22792824074074072</c:v>
                </c:pt>
                <c:pt idx="13590">
                  <c:v>0.22817129629629629</c:v>
                </c:pt>
                <c:pt idx="13591">
                  <c:v>0.22841435185185185</c:v>
                </c:pt>
                <c:pt idx="13592">
                  <c:v>0.22865740740740739</c:v>
                </c:pt>
                <c:pt idx="13593">
                  <c:v>0.22891203703703702</c:v>
                </c:pt>
                <c:pt idx="13594">
                  <c:v>0.22915509259259259</c:v>
                </c:pt>
                <c:pt idx="13595">
                  <c:v>0.22939814814814816</c:v>
                </c:pt>
                <c:pt idx="13596">
                  <c:v>0.22964120370370369</c:v>
                </c:pt>
                <c:pt idx="13597">
                  <c:v>0.22988425925925926</c:v>
                </c:pt>
                <c:pt idx="13598">
                  <c:v>0.23013888888888889</c:v>
                </c:pt>
                <c:pt idx="13599">
                  <c:v>0.23038194444444446</c:v>
                </c:pt>
                <c:pt idx="13600">
                  <c:v>0.230625</c:v>
                </c:pt>
                <c:pt idx="13601">
                  <c:v>0.23086805555555556</c:v>
                </c:pt>
                <c:pt idx="13602">
                  <c:v>0.23111111111111113</c:v>
                </c:pt>
                <c:pt idx="13603">
                  <c:v>0.23135416666666667</c:v>
                </c:pt>
                <c:pt idx="13604">
                  <c:v>0.2316087962962963</c:v>
                </c:pt>
                <c:pt idx="13605">
                  <c:v>0.23185185185185186</c:v>
                </c:pt>
                <c:pt idx="13606">
                  <c:v>0.23209490740740743</c:v>
                </c:pt>
                <c:pt idx="13607">
                  <c:v>0.23233796296296297</c:v>
                </c:pt>
                <c:pt idx="13608">
                  <c:v>0.23258101851851851</c:v>
                </c:pt>
                <c:pt idx="13609">
                  <c:v>0.23283564814814817</c:v>
                </c:pt>
                <c:pt idx="13610">
                  <c:v>0.23307870370370373</c:v>
                </c:pt>
                <c:pt idx="13611">
                  <c:v>0.23332175925925927</c:v>
                </c:pt>
                <c:pt idx="13612">
                  <c:v>0.23356481481481484</c:v>
                </c:pt>
                <c:pt idx="13613">
                  <c:v>0.23380787037037035</c:v>
                </c:pt>
                <c:pt idx="13614">
                  <c:v>0.23406249999999998</c:v>
                </c:pt>
                <c:pt idx="13615">
                  <c:v>0.23430555555555554</c:v>
                </c:pt>
                <c:pt idx="13616">
                  <c:v>0.23454861111111111</c:v>
                </c:pt>
                <c:pt idx="13617">
                  <c:v>0.23479166666666665</c:v>
                </c:pt>
                <c:pt idx="13618">
                  <c:v>0.23503472222222221</c:v>
                </c:pt>
                <c:pt idx="13619">
                  <c:v>0.23527777777777778</c:v>
                </c:pt>
                <c:pt idx="13620">
                  <c:v>0.23553240740740741</c:v>
                </c:pt>
                <c:pt idx="13621">
                  <c:v>0.23577546296296295</c:v>
                </c:pt>
                <c:pt idx="13622">
                  <c:v>0.23601851851851852</c:v>
                </c:pt>
                <c:pt idx="13623">
                  <c:v>0.23626157407407408</c:v>
                </c:pt>
                <c:pt idx="13624">
                  <c:v>0.23650462962962962</c:v>
                </c:pt>
                <c:pt idx="13625">
                  <c:v>0.23675925925925925</c:v>
                </c:pt>
                <c:pt idx="13626">
                  <c:v>0.23700231481481482</c:v>
                </c:pt>
                <c:pt idx="13627">
                  <c:v>0.23724537037037038</c:v>
                </c:pt>
                <c:pt idx="13628">
                  <c:v>0.23748842592592592</c:v>
                </c:pt>
                <c:pt idx="13629">
                  <c:v>0.23773148148148149</c:v>
                </c:pt>
                <c:pt idx="13630">
                  <c:v>0.23798611111111112</c:v>
                </c:pt>
                <c:pt idx="13631">
                  <c:v>0.23822916666666669</c:v>
                </c:pt>
                <c:pt idx="13632">
                  <c:v>0.23847222222222222</c:v>
                </c:pt>
                <c:pt idx="13633">
                  <c:v>0.23871527777777779</c:v>
                </c:pt>
                <c:pt idx="13634">
                  <c:v>0.23895833333333336</c:v>
                </c:pt>
                <c:pt idx="13635">
                  <c:v>0.23921296296296299</c:v>
                </c:pt>
                <c:pt idx="13636">
                  <c:v>0.23945601851851853</c:v>
                </c:pt>
                <c:pt idx="13637">
                  <c:v>0.23969907407407409</c:v>
                </c:pt>
                <c:pt idx="13638">
                  <c:v>0.23994212962962966</c:v>
                </c:pt>
                <c:pt idx="13639">
                  <c:v>0.2401851851851852</c:v>
                </c:pt>
                <c:pt idx="13640">
                  <c:v>0.2404398148148148</c:v>
                </c:pt>
                <c:pt idx="13641">
                  <c:v>0.24068287037037037</c:v>
                </c:pt>
                <c:pt idx="13642">
                  <c:v>0.2409259259259259</c:v>
                </c:pt>
                <c:pt idx="13643">
                  <c:v>0.24116898148148147</c:v>
                </c:pt>
                <c:pt idx="13644">
                  <c:v>0.24141203703703704</c:v>
                </c:pt>
                <c:pt idx="13645">
                  <c:v>0.24165509259259257</c:v>
                </c:pt>
                <c:pt idx="13646">
                  <c:v>0.24190972222222221</c:v>
                </c:pt>
                <c:pt idx="13647">
                  <c:v>0.24215277777777777</c:v>
                </c:pt>
                <c:pt idx="13648">
                  <c:v>0.24239583333333334</c:v>
                </c:pt>
                <c:pt idx="13649">
                  <c:v>0.24263888888888888</c:v>
                </c:pt>
                <c:pt idx="13650">
                  <c:v>0.24288194444444444</c:v>
                </c:pt>
                <c:pt idx="13651">
                  <c:v>0.24313657407407407</c:v>
                </c:pt>
                <c:pt idx="13652">
                  <c:v>0.24337962962962964</c:v>
                </c:pt>
                <c:pt idx="13653">
                  <c:v>0.24362268518518518</c:v>
                </c:pt>
                <c:pt idx="13654">
                  <c:v>0.24386574074074074</c:v>
                </c:pt>
                <c:pt idx="13655">
                  <c:v>0.24410879629629631</c:v>
                </c:pt>
                <c:pt idx="13656">
                  <c:v>0.24436342592592594</c:v>
                </c:pt>
                <c:pt idx="13657">
                  <c:v>0.24460648148148148</c:v>
                </c:pt>
                <c:pt idx="13658">
                  <c:v>0.24484953703703705</c:v>
                </c:pt>
                <c:pt idx="13659">
                  <c:v>0.24509259259259261</c:v>
                </c:pt>
                <c:pt idx="13660">
                  <c:v>0.24533564814814815</c:v>
                </c:pt>
                <c:pt idx="13661">
                  <c:v>0.24557870370370372</c:v>
                </c:pt>
                <c:pt idx="13662">
                  <c:v>0.24583333333333335</c:v>
                </c:pt>
                <c:pt idx="13663">
                  <c:v>0.24607638888888891</c:v>
                </c:pt>
                <c:pt idx="13664">
                  <c:v>0.24631944444444445</c:v>
                </c:pt>
                <c:pt idx="13665">
                  <c:v>0.24656250000000002</c:v>
                </c:pt>
                <c:pt idx="13666">
                  <c:v>0.24680555555555558</c:v>
                </c:pt>
                <c:pt idx="13667">
                  <c:v>0.24706018518518516</c:v>
                </c:pt>
                <c:pt idx="13668">
                  <c:v>0.24730324074074073</c:v>
                </c:pt>
                <c:pt idx="13669">
                  <c:v>0.24754629629629629</c:v>
                </c:pt>
                <c:pt idx="13670">
                  <c:v>0.24778935185185183</c:v>
                </c:pt>
                <c:pt idx="13671">
                  <c:v>0.2480324074074074</c:v>
                </c:pt>
                <c:pt idx="13672">
                  <c:v>0.24828703703703703</c:v>
                </c:pt>
                <c:pt idx="13673">
                  <c:v>0.24853009259259259</c:v>
                </c:pt>
                <c:pt idx="13674">
                  <c:v>0.24877314814814813</c:v>
                </c:pt>
                <c:pt idx="13675">
                  <c:v>0.2490162037037037</c:v>
                </c:pt>
                <c:pt idx="13676">
                  <c:v>0.24925925925925926</c:v>
                </c:pt>
                <c:pt idx="13677">
                  <c:v>0.2495138888888889</c:v>
                </c:pt>
                <c:pt idx="13678">
                  <c:v>0.24975694444444443</c:v>
                </c:pt>
                <c:pt idx="13679">
                  <c:v>0.25</c:v>
                </c:pt>
                <c:pt idx="13680">
                  <c:v>0.25024305555555554</c:v>
                </c:pt>
                <c:pt idx="13681">
                  <c:v>0.25048611111111113</c:v>
                </c:pt>
                <c:pt idx="13682">
                  <c:v>0.25074074074074076</c:v>
                </c:pt>
                <c:pt idx="13683">
                  <c:v>0.2509837962962963</c:v>
                </c:pt>
                <c:pt idx="13684">
                  <c:v>0.25122685185185184</c:v>
                </c:pt>
                <c:pt idx="13685">
                  <c:v>0.25146990740740743</c:v>
                </c:pt>
                <c:pt idx="13686">
                  <c:v>0.25171296296296297</c:v>
                </c:pt>
                <c:pt idx="13687">
                  <c:v>0.25195601851851851</c:v>
                </c:pt>
                <c:pt idx="13688">
                  <c:v>0.25221064814814814</c:v>
                </c:pt>
                <c:pt idx="13689">
                  <c:v>0.25245370370370374</c:v>
                </c:pt>
                <c:pt idx="13690">
                  <c:v>0.25269675925925927</c:v>
                </c:pt>
                <c:pt idx="13691">
                  <c:v>0.25293981481481481</c:v>
                </c:pt>
                <c:pt idx="13692">
                  <c:v>0.25318287037037041</c:v>
                </c:pt>
                <c:pt idx="13693">
                  <c:v>0.25343749999999998</c:v>
                </c:pt>
                <c:pt idx="13694">
                  <c:v>0.25368055555555552</c:v>
                </c:pt>
                <c:pt idx="13695">
                  <c:v>0.25392361111111111</c:v>
                </c:pt>
                <c:pt idx="13696">
                  <c:v>0.25416666666666665</c:v>
                </c:pt>
                <c:pt idx="13697">
                  <c:v>0.25440972222222219</c:v>
                </c:pt>
                <c:pt idx="13698">
                  <c:v>0.25466435185185182</c:v>
                </c:pt>
                <c:pt idx="13699">
                  <c:v>0.25490740740740742</c:v>
                </c:pt>
                <c:pt idx="13700">
                  <c:v>0.25515046296296295</c:v>
                </c:pt>
                <c:pt idx="13701">
                  <c:v>0.25539351851851849</c:v>
                </c:pt>
                <c:pt idx="13702">
                  <c:v>0.25563657407407409</c:v>
                </c:pt>
                <c:pt idx="13703">
                  <c:v>0.25587962962962962</c:v>
                </c:pt>
                <c:pt idx="13704">
                  <c:v>0.25613425925925926</c:v>
                </c:pt>
                <c:pt idx="13705">
                  <c:v>0.25637731481481479</c:v>
                </c:pt>
                <c:pt idx="13706">
                  <c:v>0.25662037037037039</c:v>
                </c:pt>
                <c:pt idx="13707">
                  <c:v>0.25686342592592593</c:v>
                </c:pt>
                <c:pt idx="13708">
                  <c:v>0.25710648148148146</c:v>
                </c:pt>
                <c:pt idx="13709">
                  <c:v>0.2573611111111111</c:v>
                </c:pt>
                <c:pt idx="13710">
                  <c:v>0.25760416666666669</c:v>
                </c:pt>
                <c:pt idx="13711">
                  <c:v>0.25784722222222223</c:v>
                </c:pt>
                <c:pt idx="13712">
                  <c:v>0.25809027777777777</c:v>
                </c:pt>
                <c:pt idx="13713">
                  <c:v>0.25833333333333336</c:v>
                </c:pt>
                <c:pt idx="13714">
                  <c:v>0.25858796296296299</c:v>
                </c:pt>
                <c:pt idx="13715">
                  <c:v>0.25883101851851853</c:v>
                </c:pt>
                <c:pt idx="13716">
                  <c:v>0.25907407407407407</c:v>
                </c:pt>
                <c:pt idx="13717">
                  <c:v>0.25931712962962966</c:v>
                </c:pt>
                <c:pt idx="13718">
                  <c:v>0.2595601851851852</c:v>
                </c:pt>
                <c:pt idx="13719">
                  <c:v>0.25981481481481483</c:v>
                </c:pt>
                <c:pt idx="13720">
                  <c:v>0.26005787037037037</c:v>
                </c:pt>
                <c:pt idx="13721">
                  <c:v>0.26030092592592591</c:v>
                </c:pt>
                <c:pt idx="13722">
                  <c:v>0.26054398148148145</c:v>
                </c:pt>
                <c:pt idx="13723">
                  <c:v>0.26078703703703704</c:v>
                </c:pt>
                <c:pt idx="13724">
                  <c:v>0.26104166666666667</c:v>
                </c:pt>
                <c:pt idx="13725">
                  <c:v>0.26128472222222221</c:v>
                </c:pt>
                <c:pt idx="13726">
                  <c:v>0.26152777777777775</c:v>
                </c:pt>
                <c:pt idx="13727">
                  <c:v>0.26177083333333334</c:v>
                </c:pt>
                <c:pt idx="13728">
                  <c:v>0.26201388888888888</c:v>
                </c:pt>
                <c:pt idx="13729">
                  <c:v>0.26225694444444442</c:v>
                </c:pt>
                <c:pt idx="13730">
                  <c:v>0.26251157407407405</c:v>
                </c:pt>
                <c:pt idx="13731">
                  <c:v>0.26275462962962964</c:v>
                </c:pt>
                <c:pt idx="13732">
                  <c:v>0.26299768518518518</c:v>
                </c:pt>
                <c:pt idx="13733">
                  <c:v>0.26324074074074072</c:v>
                </c:pt>
                <c:pt idx="13734">
                  <c:v>0.26348379629629631</c:v>
                </c:pt>
                <c:pt idx="13735">
                  <c:v>0.26373842592592595</c:v>
                </c:pt>
                <c:pt idx="13736">
                  <c:v>0.26398148148148148</c:v>
                </c:pt>
                <c:pt idx="13737">
                  <c:v>0.26422453703703702</c:v>
                </c:pt>
                <c:pt idx="13738">
                  <c:v>0.26446759259259262</c:v>
                </c:pt>
                <c:pt idx="13739">
                  <c:v>0.26471064814814815</c:v>
                </c:pt>
                <c:pt idx="13740">
                  <c:v>0.26496527777777779</c:v>
                </c:pt>
                <c:pt idx="13741">
                  <c:v>0.26520833333333332</c:v>
                </c:pt>
                <c:pt idx="13742">
                  <c:v>0.26545138888888892</c:v>
                </c:pt>
                <c:pt idx="13743">
                  <c:v>0.26569444444444446</c:v>
                </c:pt>
                <c:pt idx="13744">
                  <c:v>0.26593749999999999</c:v>
                </c:pt>
                <c:pt idx="13745">
                  <c:v>0.26618055555555559</c:v>
                </c:pt>
                <c:pt idx="13746">
                  <c:v>0.26643518518518522</c:v>
                </c:pt>
                <c:pt idx="13747">
                  <c:v>0.26667824074074076</c:v>
                </c:pt>
                <c:pt idx="13748">
                  <c:v>0.2669212962962963</c:v>
                </c:pt>
                <c:pt idx="13749">
                  <c:v>0.26716435185185183</c:v>
                </c:pt>
                <c:pt idx="13750">
                  <c:v>0.26740740740740737</c:v>
                </c:pt>
                <c:pt idx="13751">
                  <c:v>0.267662037037037</c:v>
                </c:pt>
                <c:pt idx="13752">
                  <c:v>0.2679050925925926</c:v>
                </c:pt>
                <c:pt idx="13753">
                  <c:v>0.26814814814814814</c:v>
                </c:pt>
                <c:pt idx="13754">
                  <c:v>0.26839120370370367</c:v>
                </c:pt>
                <c:pt idx="13755">
                  <c:v>0.26863425925925927</c:v>
                </c:pt>
                <c:pt idx="13756">
                  <c:v>0.2688888888888889</c:v>
                </c:pt>
                <c:pt idx="13757">
                  <c:v>0.26913194444444444</c:v>
                </c:pt>
                <c:pt idx="13758">
                  <c:v>0.26937499999999998</c:v>
                </c:pt>
                <c:pt idx="13759">
                  <c:v>0.26961805555555557</c:v>
                </c:pt>
                <c:pt idx="13760">
                  <c:v>0.26986111111111111</c:v>
                </c:pt>
                <c:pt idx="13761">
                  <c:v>0.27011574074074074</c:v>
                </c:pt>
                <c:pt idx="13762">
                  <c:v>0.27035879629629628</c:v>
                </c:pt>
                <c:pt idx="13763">
                  <c:v>0.27060185185185187</c:v>
                </c:pt>
                <c:pt idx="13764">
                  <c:v>0.27084490740740741</c:v>
                </c:pt>
                <c:pt idx="13765">
                  <c:v>0.27108796296296295</c:v>
                </c:pt>
                <c:pt idx="13766">
                  <c:v>0.27133101851851854</c:v>
                </c:pt>
                <c:pt idx="13767">
                  <c:v>0.27158564814814817</c:v>
                </c:pt>
                <c:pt idx="13768">
                  <c:v>0.27182870370370371</c:v>
                </c:pt>
                <c:pt idx="13769">
                  <c:v>0.27207175925925925</c:v>
                </c:pt>
                <c:pt idx="13770">
                  <c:v>0.27231481481481484</c:v>
                </c:pt>
                <c:pt idx="13771">
                  <c:v>0.27255787037037038</c:v>
                </c:pt>
                <c:pt idx="13772">
                  <c:v>0.27281250000000001</c:v>
                </c:pt>
                <c:pt idx="13773">
                  <c:v>0.27305555555555555</c:v>
                </c:pt>
                <c:pt idx="13774">
                  <c:v>0.27329861111111109</c:v>
                </c:pt>
                <c:pt idx="13775">
                  <c:v>0.27354166666666663</c:v>
                </c:pt>
                <c:pt idx="13776">
                  <c:v>0.27378472222222222</c:v>
                </c:pt>
                <c:pt idx="13777">
                  <c:v>0.27403935185185185</c:v>
                </c:pt>
                <c:pt idx="13778">
                  <c:v>0.27428240740740745</c:v>
                </c:pt>
                <c:pt idx="13779">
                  <c:v>0.27452546296296299</c:v>
                </c:pt>
                <c:pt idx="13780">
                  <c:v>0.27476851851851852</c:v>
                </c:pt>
                <c:pt idx="13781">
                  <c:v>0.27501157407407406</c:v>
                </c:pt>
                <c:pt idx="13782">
                  <c:v>0.27526620370370369</c:v>
                </c:pt>
                <c:pt idx="13783">
                  <c:v>0.27550925925925923</c:v>
                </c:pt>
                <c:pt idx="13784">
                  <c:v>0.27575231481481483</c:v>
                </c:pt>
                <c:pt idx="13785">
                  <c:v>0.27599537037037036</c:v>
                </c:pt>
                <c:pt idx="13786">
                  <c:v>0.2762384259259259</c:v>
                </c:pt>
                <c:pt idx="13787">
                  <c:v>0.27648148148148149</c:v>
                </c:pt>
                <c:pt idx="13788">
                  <c:v>0.27673611111111113</c:v>
                </c:pt>
                <c:pt idx="13789">
                  <c:v>0.27697916666666667</c:v>
                </c:pt>
                <c:pt idx="13790">
                  <c:v>0.2772222222222222</c:v>
                </c:pt>
                <c:pt idx="13791">
                  <c:v>0.2774652777777778</c:v>
                </c:pt>
                <c:pt idx="13792">
                  <c:v>0.27770833333333333</c:v>
                </c:pt>
                <c:pt idx="13793">
                  <c:v>0.27796296296296297</c:v>
                </c:pt>
                <c:pt idx="13794">
                  <c:v>0.27820601851851851</c:v>
                </c:pt>
                <c:pt idx="13795">
                  <c:v>0.2784490740740741</c:v>
                </c:pt>
                <c:pt idx="13796">
                  <c:v>0.27869212962962964</c:v>
                </c:pt>
                <c:pt idx="13797">
                  <c:v>0.27893518518518517</c:v>
                </c:pt>
                <c:pt idx="13798">
                  <c:v>0.27918981481481481</c:v>
                </c:pt>
                <c:pt idx="13799">
                  <c:v>0.2794328703703704</c:v>
                </c:pt>
                <c:pt idx="13800">
                  <c:v>0.27967592592592594</c:v>
                </c:pt>
                <c:pt idx="13801">
                  <c:v>0.27991898148148148</c:v>
                </c:pt>
                <c:pt idx="13802">
                  <c:v>0.28016203703703701</c:v>
                </c:pt>
                <c:pt idx="13803">
                  <c:v>0.2804166666666667</c:v>
                </c:pt>
                <c:pt idx="13804">
                  <c:v>0.28065972222222224</c:v>
                </c:pt>
                <c:pt idx="13805">
                  <c:v>0.28090277777777778</c:v>
                </c:pt>
                <c:pt idx="13806">
                  <c:v>0.28114583333333337</c:v>
                </c:pt>
                <c:pt idx="13807">
                  <c:v>0.28138888888888891</c:v>
                </c:pt>
                <c:pt idx="13808">
                  <c:v>0.28163194444444445</c:v>
                </c:pt>
                <c:pt idx="13809">
                  <c:v>0.28188657407407408</c:v>
                </c:pt>
                <c:pt idx="13810">
                  <c:v>0.28212962962962962</c:v>
                </c:pt>
                <c:pt idx="13811">
                  <c:v>0.28237268518518516</c:v>
                </c:pt>
                <c:pt idx="13812">
                  <c:v>0.28261574074074075</c:v>
                </c:pt>
                <c:pt idx="13813">
                  <c:v>0.28285879629629629</c:v>
                </c:pt>
                <c:pt idx="13814">
                  <c:v>0.28311342592592592</c:v>
                </c:pt>
                <c:pt idx="13815">
                  <c:v>0.28335648148148146</c:v>
                </c:pt>
                <c:pt idx="13816">
                  <c:v>0.28359953703703705</c:v>
                </c:pt>
                <c:pt idx="13817">
                  <c:v>0.28384259259259259</c:v>
                </c:pt>
                <c:pt idx="13818">
                  <c:v>0.28408564814814813</c:v>
                </c:pt>
                <c:pt idx="13819">
                  <c:v>0.28434027777777776</c:v>
                </c:pt>
                <c:pt idx="13820">
                  <c:v>0.28458333333333335</c:v>
                </c:pt>
                <c:pt idx="13821">
                  <c:v>0.28482638888888889</c:v>
                </c:pt>
                <c:pt idx="13822">
                  <c:v>0.28506944444444443</c:v>
                </c:pt>
                <c:pt idx="13823">
                  <c:v>0.28531250000000002</c:v>
                </c:pt>
                <c:pt idx="13824">
                  <c:v>0.28555555555555556</c:v>
                </c:pt>
                <c:pt idx="13825">
                  <c:v>0.28581018518518519</c:v>
                </c:pt>
                <c:pt idx="13826">
                  <c:v>0.28605324074074073</c:v>
                </c:pt>
                <c:pt idx="13827">
                  <c:v>0.28629629629629633</c:v>
                </c:pt>
                <c:pt idx="13828">
                  <c:v>0.28653935185185186</c:v>
                </c:pt>
                <c:pt idx="13829">
                  <c:v>0.2867824074074074</c:v>
                </c:pt>
                <c:pt idx="13830">
                  <c:v>0.28703703703703703</c:v>
                </c:pt>
                <c:pt idx="13831">
                  <c:v>0.28728009259259263</c:v>
                </c:pt>
                <c:pt idx="13832">
                  <c:v>0.28752314814814817</c:v>
                </c:pt>
                <c:pt idx="13833">
                  <c:v>0.2877662037037037</c:v>
                </c:pt>
                <c:pt idx="13834">
                  <c:v>0.2880092592592593</c:v>
                </c:pt>
                <c:pt idx="13835">
                  <c:v>0.28826388888888888</c:v>
                </c:pt>
                <c:pt idx="13836">
                  <c:v>0.28850694444444441</c:v>
                </c:pt>
                <c:pt idx="13837">
                  <c:v>0.28875000000000001</c:v>
                </c:pt>
                <c:pt idx="13838">
                  <c:v>0.28899305555555554</c:v>
                </c:pt>
                <c:pt idx="13839">
                  <c:v>0.28923611111111108</c:v>
                </c:pt>
                <c:pt idx="13840">
                  <c:v>0.28949074074074072</c:v>
                </c:pt>
                <c:pt idx="13841">
                  <c:v>0.28973379629629631</c:v>
                </c:pt>
                <c:pt idx="13842">
                  <c:v>0.28997685185185185</c:v>
                </c:pt>
                <c:pt idx="13843">
                  <c:v>0.29021990740740738</c:v>
                </c:pt>
                <c:pt idx="13844">
                  <c:v>0.29046296296296298</c:v>
                </c:pt>
                <c:pt idx="13845">
                  <c:v>0.29070601851851852</c:v>
                </c:pt>
                <c:pt idx="13846">
                  <c:v>0.29096064814814815</c:v>
                </c:pt>
                <c:pt idx="13847">
                  <c:v>0.29120370370370369</c:v>
                </c:pt>
                <c:pt idx="13848">
                  <c:v>0.29144675925925928</c:v>
                </c:pt>
                <c:pt idx="13849">
                  <c:v>0.29168981481481482</c:v>
                </c:pt>
                <c:pt idx="13850">
                  <c:v>0.29193287037037036</c:v>
                </c:pt>
                <c:pt idx="13851">
                  <c:v>0.29218749999999999</c:v>
                </c:pt>
                <c:pt idx="13852">
                  <c:v>0.29243055555555558</c:v>
                </c:pt>
                <c:pt idx="13853">
                  <c:v>0.29267361111111112</c:v>
                </c:pt>
                <c:pt idx="13854">
                  <c:v>0.29291666666666666</c:v>
                </c:pt>
                <c:pt idx="13855">
                  <c:v>0.29315972222222225</c:v>
                </c:pt>
                <c:pt idx="13856">
                  <c:v>0.29341435185185188</c:v>
                </c:pt>
                <c:pt idx="13857">
                  <c:v>0.29365740740740742</c:v>
                </c:pt>
                <c:pt idx="13858">
                  <c:v>0.29390046296296296</c:v>
                </c:pt>
                <c:pt idx="13859">
                  <c:v>0.29414351851851855</c:v>
                </c:pt>
                <c:pt idx="13860">
                  <c:v>0.29438657407407409</c:v>
                </c:pt>
                <c:pt idx="13861">
                  <c:v>0.29462962962962963</c:v>
                </c:pt>
                <c:pt idx="13862">
                  <c:v>0.29488425925925926</c:v>
                </c:pt>
                <c:pt idx="13863">
                  <c:v>0.2951273148148148</c:v>
                </c:pt>
                <c:pt idx="13864">
                  <c:v>0.29537037037037034</c:v>
                </c:pt>
                <c:pt idx="13865">
                  <c:v>0.29561342592592593</c:v>
                </c:pt>
                <c:pt idx="13866">
                  <c:v>0.29585648148148147</c:v>
                </c:pt>
                <c:pt idx="13867">
                  <c:v>0.2961111111111111</c:v>
                </c:pt>
                <c:pt idx="13868">
                  <c:v>0.29635416666666664</c:v>
                </c:pt>
                <c:pt idx="13869">
                  <c:v>0.29659722222222223</c:v>
                </c:pt>
                <c:pt idx="13870">
                  <c:v>0.29684027777777777</c:v>
                </c:pt>
                <c:pt idx="13871">
                  <c:v>0.29708333333333331</c:v>
                </c:pt>
                <c:pt idx="13872">
                  <c:v>0.29733796296296294</c:v>
                </c:pt>
                <c:pt idx="13873">
                  <c:v>0.29758101851851854</c:v>
                </c:pt>
                <c:pt idx="13874">
                  <c:v>0.29782407407407407</c:v>
                </c:pt>
                <c:pt idx="13875">
                  <c:v>0.29806712962962961</c:v>
                </c:pt>
                <c:pt idx="13876">
                  <c:v>0.29831018518518521</c:v>
                </c:pt>
                <c:pt idx="13877">
                  <c:v>0.29856481481481484</c:v>
                </c:pt>
                <c:pt idx="13878">
                  <c:v>0.29880787037037038</c:v>
                </c:pt>
                <c:pt idx="13879">
                  <c:v>0.29905092592592591</c:v>
                </c:pt>
                <c:pt idx="13880">
                  <c:v>0.29929398148148151</c:v>
                </c:pt>
                <c:pt idx="13881">
                  <c:v>0.29953703703703705</c:v>
                </c:pt>
                <c:pt idx="13882">
                  <c:v>0.29978009259259258</c:v>
                </c:pt>
                <c:pt idx="13883">
                  <c:v>0.30003472222222222</c:v>
                </c:pt>
                <c:pt idx="13884">
                  <c:v>0.30027777777777781</c:v>
                </c:pt>
                <c:pt idx="13885">
                  <c:v>0.30052083333333335</c:v>
                </c:pt>
                <c:pt idx="13886">
                  <c:v>0.30076388888888889</c:v>
                </c:pt>
                <c:pt idx="13887">
                  <c:v>0.30100694444444448</c:v>
                </c:pt>
                <c:pt idx="13888">
                  <c:v>0.30126157407407406</c:v>
                </c:pt>
                <c:pt idx="13889">
                  <c:v>0.30150462962962959</c:v>
                </c:pt>
                <c:pt idx="13890">
                  <c:v>0.30174768518518519</c:v>
                </c:pt>
                <c:pt idx="13891">
                  <c:v>0.30199074074074073</c:v>
                </c:pt>
                <c:pt idx="13892">
                  <c:v>0.30223379629629626</c:v>
                </c:pt>
                <c:pt idx="13893">
                  <c:v>0.3024884259259259</c:v>
                </c:pt>
                <c:pt idx="13894">
                  <c:v>0.30273148148148149</c:v>
                </c:pt>
                <c:pt idx="13895">
                  <c:v>0.30297453703703703</c:v>
                </c:pt>
                <c:pt idx="13896">
                  <c:v>0.30321759259259257</c:v>
                </c:pt>
                <c:pt idx="13897">
                  <c:v>0.30346064814814816</c:v>
                </c:pt>
                <c:pt idx="13898">
                  <c:v>0.30371527777777779</c:v>
                </c:pt>
                <c:pt idx="13899">
                  <c:v>0.30395833333333333</c:v>
                </c:pt>
                <c:pt idx="13900">
                  <c:v>0.30420138888888887</c:v>
                </c:pt>
                <c:pt idx="13901">
                  <c:v>0.30444444444444446</c:v>
                </c:pt>
                <c:pt idx="13902">
                  <c:v>0.3046875</c:v>
                </c:pt>
                <c:pt idx="13903">
                  <c:v>0.30493055555555554</c:v>
                </c:pt>
                <c:pt idx="13904">
                  <c:v>0.30518518518518517</c:v>
                </c:pt>
                <c:pt idx="13905">
                  <c:v>0.30542824074074076</c:v>
                </c:pt>
                <c:pt idx="13906">
                  <c:v>0.3056712962962963</c:v>
                </c:pt>
                <c:pt idx="13907">
                  <c:v>0.30591435185185184</c:v>
                </c:pt>
                <c:pt idx="13908">
                  <c:v>0.30615740740740743</c:v>
                </c:pt>
                <c:pt idx="13909">
                  <c:v>0.30641203703703707</c:v>
                </c:pt>
                <c:pt idx="13910">
                  <c:v>0.3066550925925926</c:v>
                </c:pt>
                <c:pt idx="13911">
                  <c:v>0.30689814814814814</c:v>
                </c:pt>
                <c:pt idx="13912">
                  <c:v>0.30714120370370374</c:v>
                </c:pt>
                <c:pt idx="13913">
                  <c:v>0.30738425925925927</c:v>
                </c:pt>
                <c:pt idx="13914">
                  <c:v>0.30763888888888891</c:v>
                </c:pt>
                <c:pt idx="13915">
                  <c:v>0.30788194444444444</c:v>
                </c:pt>
                <c:pt idx="13916">
                  <c:v>0.30812499999999998</c:v>
                </c:pt>
                <c:pt idx="13917">
                  <c:v>0.30836805555555552</c:v>
                </c:pt>
                <c:pt idx="13918">
                  <c:v>0.30861111111111111</c:v>
                </c:pt>
                <c:pt idx="13919">
                  <c:v>0.30886574074074075</c:v>
                </c:pt>
                <c:pt idx="13920">
                  <c:v>0.30910879629629628</c:v>
                </c:pt>
                <c:pt idx="13921">
                  <c:v>0.30935185185185182</c:v>
                </c:pt>
                <c:pt idx="13922">
                  <c:v>0.30959490740740742</c:v>
                </c:pt>
                <c:pt idx="13923">
                  <c:v>0.30983796296296295</c:v>
                </c:pt>
                <c:pt idx="13924">
                  <c:v>0.31008101851851849</c:v>
                </c:pt>
                <c:pt idx="13925">
                  <c:v>0.31033564814814812</c:v>
                </c:pt>
                <c:pt idx="13926">
                  <c:v>0.31057870370370372</c:v>
                </c:pt>
                <c:pt idx="13927">
                  <c:v>0.31082175925925926</c:v>
                </c:pt>
                <c:pt idx="13928">
                  <c:v>0.31106481481481479</c:v>
                </c:pt>
                <c:pt idx="13929">
                  <c:v>0.31130787037037039</c:v>
                </c:pt>
                <c:pt idx="13930">
                  <c:v>0.31156250000000002</c:v>
                </c:pt>
                <c:pt idx="13931">
                  <c:v>0.31180555555555556</c:v>
                </c:pt>
                <c:pt idx="13932">
                  <c:v>0.3120486111111111</c:v>
                </c:pt>
                <c:pt idx="13933">
                  <c:v>0.31229166666666669</c:v>
                </c:pt>
                <c:pt idx="13934">
                  <c:v>0.31253472222222223</c:v>
                </c:pt>
                <c:pt idx="13935">
                  <c:v>0.31278935185185186</c:v>
                </c:pt>
                <c:pt idx="13936">
                  <c:v>0.3130324074074074</c:v>
                </c:pt>
                <c:pt idx="13937">
                  <c:v>0.31327546296296299</c:v>
                </c:pt>
                <c:pt idx="13938">
                  <c:v>0.31351851851851853</c:v>
                </c:pt>
                <c:pt idx="13939">
                  <c:v>0.31376157407407407</c:v>
                </c:pt>
                <c:pt idx="13940">
                  <c:v>0.3140162037037037</c:v>
                </c:pt>
                <c:pt idx="13941">
                  <c:v>0.31425925925925924</c:v>
                </c:pt>
                <c:pt idx="13942">
                  <c:v>0.31450231481481478</c:v>
                </c:pt>
                <c:pt idx="13943">
                  <c:v>0.31474537037037037</c:v>
                </c:pt>
                <c:pt idx="13944">
                  <c:v>0.31498842592592591</c:v>
                </c:pt>
                <c:pt idx="13945">
                  <c:v>0.31523148148148145</c:v>
                </c:pt>
                <c:pt idx="13946">
                  <c:v>0.31548611111111108</c:v>
                </c:pt>
                <c:pt idx="13947">
                  <c:v>0.31572916666666667</c:v>
                </c:pt>
                <c:pt idx="13948">
                  <c:v>0.31597222222222221</c:v>
                </c:pt>
                <c:pt idx="13949">
                  <c:v>0.31621527777777775</c:v>
                </c:pt>
                <c:pt idx="13950">
                  <c:v>0.31645833333333334</c:v>
                </c:pt>
                <c:pt idx="13951">
                  <c:v>0.31671296296296297</c:v>
                </c:pt>
                <c:pt idx="13952">
                  <c:v>0.31695601851851851</c:v>
                </c:pt>
                <c:pt idx="13953">
                  <c:v>0.31719907407407405</c:v>
                </c:pt>
                <c:pt idx="13954">
                  <c:v>0.31744212962962964</c:v>
                </c:pt>
                <c:pt idx="13955">
                  <c:v>0.31768518518518518</c:v>
                </c:pt>
                <c:pt idx="13956">
                  <c:v>0.31792824074074072</c:v>
                </c:pt>
                <c:pt idx="13957">
                  <c:v>0.31818287037037035</c:v>
                </c:pt>
                <c:pt idx="13958">
                  <c:v>0.31842592592592595</c:v>
                </c:pt>
                <c:pt idx="13959">
                  <c:v>0.31866898148148148</c:v>
                </c:pt>
                <c:pt idx="13960">
                  <c:v>0.31891203703703702</c:v>
                </c:pt>
                <c:pt idx="13961">
                  <c:v>0.31916666666666665</c:v>
                </c:pt>
                <c:pt idx="13962">
                  <c:v>0.31940972222222225</c:v>
                </c:pt>
                <c:pt idx="13963">
                  <c:v>0.31965277777777779</c:v>
                </c:pt>
                <c:pt idx="13964">
                  <c:v>0.31989583333333332</c:v>
                </c:pt>
                <c:pt idx="13965">
                  <c:v>0.32013888888888892</c:v>
                </c:pt>
                <c:pt idx="13966">
                  <c:v>0.32038194444444446</c:v>
                </c:pt>
                <c:pt idx="13967">
                  <c:v>0.32063657407407409</c:v>
                </c:pt>
                <c:pt idx="13968">
                  <c:v>0.32087962962962963</c:v>
                </c:pt>
                <c:pt idx="13969">
                  <c:v>0.32112268518518516</c:v>
                </c:pt>
                <c:pt idx="13970">
                  <c:v>0.3213657407407407</c:v>
                </c:pt>
                <c:pt idx="13971">
                  <c:v>0.3216087962962963</c:v>
                </c:pt>
                <c:pt idx="13972">
                  <c:v>0.32186342592592593</c:v>
                </c:pt>
                <c:pt idx="13973">
                  <c:v>0.32210648148148152</c:v>
                </c:pt>
                <c:pt idx="13974">
                  <c:v>0.322349537037037</c:v>
                </c:pt>
                <c:pt idx="13975">
                  <c:v>0.3225925925925926</c:v>
                </c:pt>
                <c:pt idx="13976">
                  <c:v>0.32283564814814814</c:v>
                </c:pt>
                <c:pt idx="13977">
                  <c:v>0.32307870370370367</c:v>
                </c:pt>
                <c:pt idx="13978">
                  <c:v>0.32333333333333331</c:v>
                </c:pt>
                <c:pt idx="13979">
                  <c:v>0.3235763888888889</c:v>
                </c:pt>
                <c:pt idx="13980">
                  <c:v>0.32381944444444444</c:v>
                </c:pt>
                <c:pt idx="13981">
                  <c:v>0.32406249999999998</c:v>
                </c:pt>
                <c:pt idx="13982">
                  <c:v>0.32430555555555557</c:v>
                </c:pt>
                <c:pt idx="13983">
                  <c:v>0.3245601851851852</c:v>
                </c:pt>
                <c:pt idx="13984">
                  <c:v>0.32480324074074074</c:v>
                </c:pt>
                <c:pt idx="13985">
                  <c:v>0.32504629629629628</c:v>
                </c:pt>
                <c:pt idx="13986">
                  <c:v>0.32528935185185187</c:v>
                </c:pt>
                <c:pt idx="13987">
                  <c:v>0.32553240740740741</c:v>
                </c:pt>
                <c:pt idx="13988">
                  <c:v>0.32578703703703704</c:v>
                </c:pt>
                <c:pt idx="13989">
                  <c:v>0.32603009259259258</c:v>
                </c:pt>
                <c:pt idx="13990">
                  <c:v>0.32627314814814817</c:v>
                </c:pt>
                <c:pt idx="13991">
                  <c:v>0.32651620370370371</c:v>
                </c:pt>
                <c:pt idx="13992">
                  <c:v>0.32675925925925925</c:v>
                </c:pt>
                <c:pt idx="13993">
                  <c:v>0.32701388888888888</c:v>
                </c:pt>
                <c:pt idx="13994">
                  <c:v>0.32725694444444448</c:v>
                </c:pt>
                <c:pt idx="13995">
                  <c:v>0.32750000000000001</c:v>
                </c:pt>
                <c:pt idx="13996">
                  <c:v>0.32774305555555555</c:v>
                </c:pt>
                <c:pt idx="13997">
                  <c:v>0.32798611111111109</c:v>
                </c:pt>
                <c:pt idx="13998">
                  <c:v>0.32822916666666663</c:v>
                </c:pt>
                <c:pt idx="13999">
                  <c:v>0.32848379629629632</c:v>
                </c:pt>
                <c:pt idx="14000">
                  <c:v>0.32872685185185185</c:v>
                </c:pt>
                <c:pt idx="14001">
                  <c:v>0.32896990740740745</c:v>
                </c:pt>
                <c:pt idx="14002">
                  <c:v>0.32921296296296299</c:v>
                </c:pt>
                <c:pt idx="14003">
                  <c:v>0.32945601851851852</c:v>
                </c:pt>
                <c:pt idx="14004">
                  <c:v>0.32971064814814816</c:v>
                </c:pt>
                <c:pt idx="14005">
                  <c:v>0.32995370370370369</c:v>
                </c:pt>
                <c:pt idx="14006">
                  <c:v>0.33019675925925923</c:v>
                </c:pt>
                <c:pt idx="14007">
                  <c:v>0.33043981481481483</c:v>
                </c:pt>
                <c:pt idx="14008">
                  <c:v>0.33068287037037036</c:v>
                </c:pt>
                <c:pt idx="14009">
                  <c:v>0.3309375</c:v>
                </c:pt>
                <c:pt idx="14010">
                  <c:v>0.33118055555555553</c:v>
                </c:pt>
                <c:pt idx="14011">
                  <c:v>0.33142361111111113</c:v>
                </c:pt>
                <c:pt idx="14012">
                  <c:v>0.33166666666666667</c:v>
                </c:pt>
                <c:pt idx="14013">
                  <c:v>0.3319097222222222</c:v>
                </c:pt>
                <c:pt idx="14014">
                  <c:v>0.3321527777777778</c:v>
                </c:pt>
                <c:pt idx="14015">
                  <c:v>0.33240740740740743</c:v>
                </c:pt>
                <c:pt idx="14016">
                  <c:v>0.33265046296296297</c:v>
                </c:pt>
                <c:pt idx="14017">
                  <c:v>0.33289351851851851</c:v>
                </c:pt>
                <c:pt idx="14018">
                  <c:v>0.3331365740740741</c:v>
                </c:pt>
                <c:pt idx="14019">
                  <c:v>0.33337962962962964</c:v>
                </c:pt>
                <c:pt idx="14020">
                  <c:v>0.33363425925925921</c:v>
                </c:pt>
                <c:pt idx="14021">
                  <c:v>0.33387731481481481</c:v>
                </c:pt>
                <c:pt idx="14022">
                  <c:v>0.33412037037037035</c:v>
                </c:pt>
                <c:pt idx="14023">
                  <c:v>0.33436342592592588</c:v>
                </c:pt>
                <c:pt idx="14024">
                  <c:v>0.33460648148148148</c:v>
                </c:pt>
                <c:pt idx="14025">
                  <c:v>0.33486111111111111</c:v>
                </c:pt>
                <c:pt idx="14026">
                  <c:v>0.3351041666666667</c:v>
                </c:pt>
                <c:pt idx="14027">
                  <c:v>0.33534722222222224</c:v>
                </c:pt>
                <c:pt idx="14028">
                  <c:v>0.33559027777777778</c:v>
                </c:pt>
                <c:pt idx="14029">
                  <c:v>0.33583333333333337</c:v>
                </c:pt>
                <c:pt idx="14030">
                  <c:v>0.33607638888888891</c:v>
                </c:pt>
                <c:pt idx="14031">
                  <c:v>0.33633101851851849</c:v>
                </c:pt>
                <c:pt idx="14032">
                  <c:v>0.33657407407407408</c:v>
                </c:pt>
                <c:pt idx="14033">
                  <c:v>0.33681712962962962</c:v>
                </c:pt>
                <c:pt idx="14034">
                  <c:v>0.33706018518518516</c:v>
                </c:pt>
                <c:pt idx="14035">
                  <c:v>0.33730324074074075</c:v>
                </c:pt>
                <c:pt idx="14036">
                  <c:v>0.33755787037037038</c:v>
                </c:pt>
                <c:pt idx="14037">
                  <c:v>0.33780092592592598</c:v>
                </c:pt>
                <c:pt idx="14038">
                  <c:v>0.33804398148148151</c:v>
                </c:pt>
                <c:pt idx="14039">
                  <c:v>0.33828703703703705</c:v>
                </c:pt>
                <c:pt idx="14040">
                  <c:v>0.33853009259259265</c:v>
                </c:pt>
                <c:pt idx="14041">
                  <c:v>0.33878472222222222</c:v>
                </c:pt>
                <c:pt idx="14042">
                  <c:v>0.33902777777777776</c:v>
                </c:pt>
                <c:pt idx="14043">
                  <c:v>0.33927083333333335</c:v>
                </c:pt>
                <c:pt idx="14044">
                  <c:v>0.33951388888888889</c:v>
                </c:pt>
                <c:pt idx="14045">
                  <c:v>0.33975694444444443</c:v>
                </c:pt>
                <c:pt idx="14046">
                  <c:v>0.34001157407407406</c:v>
                </c:pt>
                <c:pt idx="14047">
                  <c:v>0.3402546296296296</c:v>
                </c:pt>
                <c:pt idx="14048">
                  <c:v>0.34049768518518514</c:v>
                </c:pt>
                <c:pt idx="14049">
                  <c:v>0.34074074074074073</c:v>
                </c:pt>
                <c:pt idx="14050">
                  <c:v>0.34098379629629627</c:v>
                </c:pt>
                <c:pt idx="14051">
                  <c:v>0.34122685185185181</c:v>
                </c:pt>
                <c:pt idx="14052">
                  <c:v>0.3414814814814815</c:v>
                </c:pt>
                <c:pt idx="14053">
                  <c:v>0.34172453703703703</c:v>
                </c:pt>
                <c:pt idx="14054">
                  <c:v>0.34196759259259263</c:v>
                </c:pt>
                <c:pt idx="14055">
                  <c:v>0.34221064814814817</c:v>
                </c:pt>
                <c:pt idx="14056">
                  <c:v>0.3424537037037037</c:v>
                </c:pt>
                <c:pt idx="14057">
                  <c:v>0.34270833333333334</c:v>
                </c:pt>
                <c:pt idx="14058">
                  <c:v>0.34295138888888888</c:v>
                </c:pt>
                <c:pt idx="14059">
                  <c:v>0.34319444444444441</c:v>
                </c:pt>
                <c:pt idx="14060">
                  <c:v>0.34343750000000001</c:v>
                </c:pt>
                <c:pt idx="14061">
                  <c:v>0.34368055555555554</c:v>
                </c:pt>
                <c:pt idx="14062">
                  <c:v>0.34393518518518523</c:v>
                </c:pt>
                <c:pt idx="14063">
                  <c:v>0.34417824074074077</c:v>
                </c:pt>
                <c:pt idx="14064">
                  <c:v>0.34442129629629631</c:v>
                </c:pt>
                <c:pt idx="14065">
                  <c:v>0.3446643518518519</c:v>
                </c:pt>
                <c:pt idx="14066">
                  <c:v>0.34490740740740744</c:v>
                </c:pt>
                <c:pt idx="14067">
                  <c:v>0.34516203703703702</c:v>
                </c:pt>
                <c:pt idx="14068">
                  <c:v>0.34540509259259261</c:v>
                </c:pt>
                <c:pt idx="14069">
                  <c:v>0.34564814814814815</c:v>
                </c:pt>
                <c:pt idx="14070">
                  <c:v>0.34589120370370369</c:v>
                </c:pt>
                <c:pt idx="14071">
                  <c:v>0.34613425925925928</c:v>
                </c:pt>
                <c:pt idx="14072">
                  <c:v>0.34638888888888886</c:v>
                </c:pt>
                <c:pt idx="14073">
                  <c:v>0.3466319444444444</c:v>
                </c:pt>
                <c:pt idx="14074">
                  <c:v>0.34687499999999999</c:v>
                </c:pt>
                <c:pt idx="14075">
                  <c:v>0.34711805555555553</c:v>
                </c:pt>
                <c:pt idx="14076">
                  <c:v>0.34736111111111106</c:v>
                </c:pt>
                <c:pt idx="14077">
                  <c:v>0.34760416666666666</c:v>
                </c:pt>
                <c:pt idx="14078">
                  <c:v>0.34785879629629629</c:v>
                </c:pt>
                <c:pt idx="14079">
                  <c:v>0.34810185185185188</c:v>
                </c:pt>
                <c:pt idx="14080">
                  <c:v>0.34834490740740742</c:v>
                </c:pt>
                <c:pt idx="14081">
                  <c:v>0.34858796296296296</c:v>
                </c:pt>
                <c:pt idx="14082">
                  <c:v>0.34883101851851855</c:v>
                </c:pt>
                <c:pt idx="14083">
                  <c:v>0.34908564814814813</c:v>
                </c:pt>
                <c:pt idx="14084">
                  <c:v>0.34932870370370367</c:v>
                </c:pt>
                <c:pt idx="14085">
                  <c:v>0.34957175925925926</c:v>
                </c:pt>
                <c:pt idx="14086">
                  <c:v>0.3498148148148148</c:v>
                </c:pt>
                <c:pt idx="14087">
                  <c:v>0.35005787037037034</c:v>
                </c:pt>
                <c:pt idx="14088">
                  <c:v>0.35030092592592593</c:v>
                </c:pt>
                <c:pt idx="14089">
                  <c:v>0.35055555555555556</c:v>
                </c:pt>
                <c:pt idx="14090">
                  <c:v>0.35079861111111116</c:v>
                </c:pt>
                <c:pt idx="14091">
                  <c:v>0.3510416666666667</c:v>
                </c:pt>
                <c:pt idx="14092">
                  <c:v>0.35128472222222223</c:v>
                </c:pt>
                <c:pt idx="14093">
                  <c:v>0.35152777777777783</c:v>
                </c:pt>
                <c:pt idx="14094">
                  <c:v>0.3517824074074074</c:v>
                </c:pt>
                <c:pt idx="14095">
                  <c:v>0.35202546296296294</c:v>
                </c:pt>
                <c:pt idx="14096">
                  <c:v>0.35226851851851854</c:v>
                </c:pt>
                <c:pt idx="14097">
                  <c:v>0.35251157407407407</c:v>
                </c:pt>
                <c:pt idx="14098">
                  <c:v>0.35275462962962961</c:v>
                </c:pt>
                <c:pt idx="14099">
                  <c:v>0.35300925925925924</c:v>
                </c:pt>
                <c:pt idx="14100">
                  <c:v>0.35325231481481478</c:v>
                </c:pt>
                <c:pt idx="14101">
                  <c:v>0.35349537037037032</c:v>
                </c:pt>
                <c:pt idx="14102">
                  <c:v>0.35373842592592591</c:v>
                </c:pt>
                <c:pt idx="14103">
                  <c:v>0.35398148148148145</c:v>
                </c:pt>
                <c:pt idx="14104">
                  <c:v>0.35423611111111114</c:v>
                </c:pt>
                <c:pt idx="14105">
                  <c:v>0.35447916666666668</c:v>
                </c:pt>
                <c:pt idx="14106">
                  <c:v>0.35472222222222222</c:v>
                </c:pt>
                <c:pt idx="14107">
                  <c:v>0.35496527777777781</c:v>
                </c:pt>
                <c:pt idx="14108">
                  <c:v>0.35520833333333335</c:v>
                </c:pt>
                <c:pt idx="14109">
                  <c:v>0.35545138888888889</c:v>
                </c:pt>
                <c:pt idx="14110">
                  <c:v>0.35570601851851852</c:v>
                </c:pt>
                <c:pt idx="14111">
                  <c:v>0.35594907407407406</c:v>
                </c:pt>
                <c:pt idx="14112">
                  <c:v>0.35619212962962959</c:v>
                </c:pt>
                <c:pt idx="14113">
                  <c:v>0.35643518518518519</c:v>
                </c:pt>
                <c:pt idx="14114">
                  <c:v>0.35667824074074073</c:v>
                </c:pt>
                <c:pt idx="14115">
                  <c:v>0.35693287037037041</c:v>
                </c:pt>
                <c:pt idx="14116">
                  <c:v>0.35717592592592595</c:v>
                </c:pt>
                <c:pt idx="14117">
                  <c:v>0.35741898148148149</c:v>
                </c:pt>
                <c:pt idx="14118">
                  <c:v>0.35766203703703708</c:v>
                </c:pt>
                <c:pt idx="14119">
                  <c:v>0.35790509259259262</c:v>
                </c:pt>
                <c:pt idx="14120">
                  <c:v>0.3581597222222222</c:v>
                </c:pt>
                <c:pt idx="14121">
                  <c:v>0.35840277777777779</c:v>
                </c:pt>
                <c:pt idx="14122">
                  <c:v>0.35864583333333333</c:v>
                </c:pt>
                <c:pt idx="14123">
                  <c:v>0.35888888888888887</c:v>
                </c:pt>
                <c:pt idx="14124">
                  <c:v>0.35913194444444446</c:v>
                </c:pt>
                <c:pt idx="14125">
                  <c:v>0.35938657407407404</c:v>
                </c:pt>
                <c:pt idx="14126">
                  <c:v>0.35962962962962958</c:v>
                </c:pt>
                <c:pt idx="14127">
                  <c:v>0.35987268518518517</c:v>
                </c:pt>
                <c:pt idx="14128">
                  <c:v>0.36011574074074071</c:v>
                </c:pt>
                <c:pt idx="14129">
                  <c:v>0.36035879629629625</c:v>
                </c:pt>
                <c:pt idx="14130">
                  <c:v>0.36060185185185184</c:v>
                </c:pt>
                <c:pt idx="14131">
                  <c:v>0.36085648148148147</c:v>
                </c:pt>
                <c:pt idx="14132">
                  <c:v>0.36109953703703707</c:v>
                </c:pt>
                <c:pt idx="14133">
                  <c:v>0.3613425925925926</c:v>
                </c:pt>
                <c:pt idx="14134">
                  <c:v>0.36158564814814814</c:v>
                </c:pt>
                <c:pt idx="14135">
                  <c:v>0.36182870370370374</c:v>
                </c:pt>
                <c:pt idx="14136">
                  <c:v>0.36208333333333331</c:v>
                </c:pt>
                <c:pt idx="14137">
                  <c:v>0.36232638888888885</c:v>
                </c:pt>
                <c:pt idx="14138">
                  <c:v>0.36256944444444444</c:v>
                </c:pt>
                <c:pt idx="14139">
                  <c:v>0.36281249999999998</c:v>
                </c:pt>
                <c:pt idx="14140">
                  <c:v>0.36305555555555552</c:v>
                </c:pt>
                <c:pt idx="14141">
                  <c:v>0.36331018518518521</c:v>
                </c:pt>
                <c:pt idx="14142">
                  <c:v>0.36355324074074075</c:v>
                </c:pt>
                <c:pt idx="14143">
                  <c:v>0.36379629629629634</c:v>
                </c:pt>
                <c:pt idx="14144">
                  <c:v>0.36403935185185188</c:v>
                </c:pt>
                <c:pt idx="14145">
                  <c:v>0.36428240740740742</c:v>
                </c:pt>
                <c:pt idx="14146">
                  <c:v>0.36452546296296301</c:v>
                </c:pt>
                <c:pt idx="14147">
                  <c:v>0.36478009259259259</c:v>
                </c:pt>
                <c:pt idx="14148">
                  <c:v>0.36502314814814812</c:v>
                </c:pt>
                <c:pt idx="14149">
                  <c:v>0.36526620370370372</c:v>
                </c:pt>
                <c:pt idx="14150">
                  <c:v>0.36550925925925926</c:v>
                </c:pt>
                <c:pt idx="14151">
                  <c:v>0.36575231481481479</c:v>
                </c:pt>
                <c:pt idx="14152">
                  <c:v>0.36600694444444443</c:v>
                </c:pt>
                <c:pt idx="14153">
                  <c:v>0.36624999999999996</c:v>
                </c:pt>
                <c:pt idx="14154">
                  <c:v>0.3664930555555555</c:v>
                </c:pt>
                <c:pt idx="14155">
                  <c:v>0.3667361111111111</c:v>
                </c:pt>
                <c:pt idx="14156">
                  <c:v>0.36697916666666663</c:v>
                </c:pt>
                <c:pt idx="14157">
                  <c:v>0.36723379629629632</c:v>
                </c:pt>
                <c:pt idx="14158">
                  <c:v>0.36747685185185186</c:v>
                </c:pt>
                <c:pt idx="14159">
                  <c:v>0.3677199074074074</c:v>
                </c:pt>
                <c:pt idx="14160">
                  <c:v>0.36796296296296299</c:v>
                </c:pt>
                <c:pt idx="14161">
                  <c:v>0.36820601851851853</c:v>
                </c:pt>
                <c:pt idx="14162">
                  <c:v>0.36846064814814811</c:v>
                </c:pt>
                <c:pt idx="14163">
                  <c:v>0.3687037037037037</c:v>
                </c:pt>
                <c:pt idx="14164">
                  <c:v>0.36894675925925924</c:v>
                </c:pt>
                <c:pt idx="14165">
                  <c:v>0.36918981481481478</c:v>
                </c:pt>
                <c:pt idx="14166">
                  <c:v>0.36943287037037037</c:v>
                </c:pt>
                <c:pt idx="14167">
                  <c:v>0.36967592592592591</c:v>
                </c:pt>
                <c:pt idx="14168">
                  <c:v>0.3699305555555556</c:v>
                </c:pt>
                <c:pt idx="14169">
                  <c:v>0.37017361111111113</c:v>
                </c:pt>
                <c:pt idx="14170">
                  <c:v>0.37041666666666667</c:v>
                </c:pt>
                <c:pt idx="14171">
                  <c:v>0.37065972222222227</c:v>
                </c:pt>
                <c:pt idx="14172">
                  <c:v>0.3709027777777778</c:v>
                </c:pt>
                <c:pt idx="14173">
                  <c:v>0.37115740740740738</c:v>
                </c:pt>
                <c:pt idx="14174">
                  <c:v>0.37140046296296297</c:v>
                </c:pt>
                <c:pt idx="14175">
                  <c:v>0.37164351851851851</c:v>
                </c:pt>
                <c:pt idx="14176">
                  <c:v>0.37188657407407405</c:v>
                </c:pt>
                <c:pt idx="14177">
                  <c:v>0.37212962962962964</c:v>
                </c:pt>
                <c:pt idx="14178">
                  <c:v>0.37238425925925928</c:v>
                </c:pt>
                <c:pt idx="14179">
                  <c:v>0.37262731481481487</c:v>
                </c:pt>
                <c:pt idx="14180">
                  <c:v>0.37287037037037035</c:v>
                </c:pt>
                <c:pt idx="14181">
                  <c:v>0.37311342592592589</c:v>
                </c:pt>
                <c:pt idx="14182">
                  <c:v>0.37335648148148143</c:v>
                </c:pt>
                <c:pt idx="14183">
                  <c:v>0.37359953703703702</c:v>
                </c:pt>
                <c:pt idx="14184">
                  <c:v>0.37385416666666665</c:v>
                </c:pt>
                <c:pt idx="14185">
                  <c:v>0.37409722222222225</c:v>
                </c:pt>
                <c:pt idx="14186">
                  <c:v>0.37434027777777779</c:v>
                </c:pt>
                <c:pt idx="14187">
                  <c:v>0.37458333333333332</c:v>
                </c:pt>
                <c:pt idx="14188">
                  <c:v>0.37482638888888892</c:v>
                </c:pt>
                <c:pt idx="14189">
                  <c:v>0.37508101851851849</c:v>
                </c:pt>
                <c:pt idx="14190">
                  <c:v>0.37532407407407403</c:v>
                </c:pt>
                <c:pt idx="14191">
                  <c:v>0.37556712962962963</c:v>
                </c:pt>
                <c:pt idx="14192">
                  <c:v>0.37581018518518516</c:v>
                </c:pt>
                <c:pt idx="14193">
                  <c:v>0.3760532407407407</c:v>
                </c:pt>
                <c:pt idx="14194">
                  <c:v>0.37630787037037039</c:v>
                </c:pt>
                <c:pt idx="14195">
                  <c:v>0.37655092592592593</c:v>
                </c:pt>
                <c:pt idx="14196">
                  <c:v>0.37679398148148152</c:v>
                </c:pt>
                <c:pt idx="14197">
                  <c:v>0.37703703703703706</c:v>
                </c:pt>
                <c:pt idx="14198">
                  <c:v>0.3772800925925926</c:v>
                </c:pt>
                <c:pt idx="14199">
                  <c:v>0.37753472222222223</c:v>
                </c:pt>
                <c:pt idx="14200">
                  <c:v>0.37777777777777777</c:v>
                </c:pt>
                <c:pt idx="14201">
                  <c:v>0.37802083333333331</c:v>
                </c:pt>
                <c:pt idx="14202">
                  <c:v>0.3782638888888889</c:v>
                </c:pt>
                <c:pt idx="14203">
                  <c:v>0.37850694444444444</c:v>
                </c:pt>
                <c:pt idx="14204">
                  <c:v>0.37874999999999998</c:v>
                </c:pt>
                <c:pt idx="14205">
                  <c:v>0.37900462962962966</c:v>
                </c:pt>
                <c:pt idx="14206">
                  <c:v>0.3792476851851852</c:v>
                </c:pt>
                <c:pt idx="14207">
                  <c:v>0.3794907407407408</c:v>
                </c:pt>
                <c:pt idx="14208">
                  <c:v>0.37973379629629633</c:v>
                </c:pt>
                <c:pt idx="14209">
                  <c:v>0.37997685185185182</c:v>
                </c:pt>
                <c:pt idx="14210">
                  <c:v>0.3802314814814815</c:v>
                </c:pt>
                <c:pt idx="14211">
                  <c:v>0.38047453703703704</c:v>
                </c:pt>
                <c:pt idx="14212">
                  <c:v>0.38071759259259258</c:v>
                </c:pt>
                <c:pt idx="14213">
                  <c:v>0.38096064814814817</c:v>
                </c:pt>
                <c:pt idx="14214">
                  <c:v>0.38120370370370371</c:v>
                </c:pt>
                <c:pt idx="14215">
                  <c:v>0.38145833333333329</c:v>
                </c:pt>
                <c:pt idx="14216">
                  <c:v>0.38170138888888888</c:v>
                </c:pt>
                <c:pt idx="14217">
                  <c:v>0.38194444444444442</c:v>
                </c:pt>
                <c:pt idx="14218">
                  <c:v>0.38218749999999996</c:v>
                </c:pt>
                <c:pt idx="14219">
                  <c:v>0.38243055555555555</c:v>
                </c:pt>
                <c:pt idx="14220">
                  <c:v>0.38267361111111109</c:v>
                </c:pt>
                <c:pt idx="14221">
                  <c:v>0.38292824074074078</c:v>
                </c:pt>
                <c:pt idx="14222">
                  <c:v>0.38317129629629632</c:v>
                </c:pt>
                <c:pt idx="14223">
                  <c:v>0.38341435185185185</c:v>
                </c:pt>
                <c:pt idx="14224">
                  <c:v>0.38365740740740745</c:v>
                </c:pt>
                <c:pt idx="14225">
                  <c:v>0.38391203703703702</c:v>
                </c:pt>
                <c:pt idx="14226">
                  <c:v>0.38415509259259256</c:v>
                </c:pt>
                <c:pt idx="14227">
                  <c:v>0.38439814814814816</c:v>
                </c:pt>
                <c:pt idx="14228">
                  <c:v>0.38464120370370369</c:v>
                </c:pt>
                <c:pt idx="14229">
                  <c:v>0.38488425925925923</c:v>
                </c:pt>
                <c:pt idx="14230">
                  <c:v>0.38512731481481483</c:v>
                </c:pt>
                <c:pt idx="14231">
                  <c:v>0.38538194444444446</c:v>
                </c:pt>
                <c:pt idx="14232">
                  <c:v>0.38562500000000005</c:v>
                </c:pt>
                <c:pt idx="14233">
                  <c:v>0.38586805555555559</c:v>
                </c:pt>
                <c:pt idx="14234">
                  <c:v>0.38611111111111113</c:v>
                </c:pt>
                <c:pt idx="14235">
                  <c:v>0.38635416666666672</c:v>
                </c:pt>
                <c:pt idx="14236">
                  <c:v>0.3866087962962963</c:v>
                </c:pt>
                <c:pt idx="14237">
                  <c:v>0.38685185185185184</c:v>
                </c:pt>
                <c:pt idx="14238">
                  <c:v>0.38709490740740743</c:v>
                </c:pt>
                <c:pt idx="14239">
                  <c:v>0.38733796296296297</c:v>
                </c:pt>
                <c:pt idx="14240">
                  <c:v>0.38758101851851851</c:v>
                </c:pt>
                <c:pt idx="14241">
                  <c:v>0.3878240740740741</c:v>
                </c:pt>
                <c:pt idx="14242">
                  <c:v>0.38807870370370368</c:v>
                </c:pt>
                <c:pt idx="14243">
                  <c:v>0.38832175925925921</c:v>
                </c:pt>
                <c:pt idx="14244">
                  <c:v>0.38856481481481481</c:v>
                </c:pt>
                <c:pt idx="14245">
                  <c:v>0.38880787037037035</c:v>
                </c:pt>
                <c:pt idx="14246">
                  <c:v>0.38905092592592588</c:v>
                </c:pt>
                <c:pt idx="14247">
                  <c:v>0.38930555555555557</c:v>
                </c:pt>
                <c:pt idx="14248">
                  <c:v>0.38954861111111111</c:v>
                </c:pt>
                <c:pt idx="14249">
                  <c:v>0.3897916666666667</c:v>
                </c:pt>
                <c:pt idx="14250">
                  <c:v>0.39003472222222224</c:v>
                </c:pt>
                <c:pt idx="14251">
                  <c:v>0.39027777777777778</c:v>
                </c:pt>
                <c:pt idx="14252">
                  <c:v>0.39053240740740741</c:v>
                </c:pt>
                <c:pt idx="14253">
                  <c:v>0.39077546296296295</c:v>
                </c:pt>
                <c:pt idx="14254">
                  <c:v>0.39101851851851849</c:v>
                </c:pt>
                <c:pt idx="14255">
                  <c:v>0.39126157407407408</c:v>
                </c:pt>
                <c:pt idx="14256">
                  <c:v>0.39150462962962962</c:v>
                </c:pt>
                <c:pt idx="14257">
                  <c:v>0.39175925925925931</c:v>
                </c:pt>
                <c:pt idx="14258">
                  <c:v>0.39200231481481485</c:v>
                </c:pt>
                <c:pt idx="14259">
                  <c:v>0.39224537037037038</c:v>
                </c:pt>
                <c:pt idx="14260">
                  <c:v>0.39248842592592598</c:v>
                </c:pt>
                <c:pt idx="14261">
                  <c:v>0.39273148148148151</c:v>
                </c:pt>
                <c:pt idx="14262">
                  <c:v>0.39297453703703705</c:v>
                </c:pt>
                <c:pt idx="14263">
                  <c:v>0.39322916666666669</c:v>
                </c:pt>
                <c:pt idx="14264">
                  <c:v>0.39347222222222222</c:v>
                </c:pt>
                <c:pt idx="14265">
                  <c:v>0.39371527777777776</c:v>
                </c:pt>
                <c:pt idx="14266">
                  <c:v>0.39395833333333335</c:v>
                </c:pt>
                <c:pt idx="14267">
                  <c:v>0.39420138888888889</c:v>
                </c:pt>
                <c:pt idx="14268">
                  <c:v>0.39445601851851847</c:v>
                </c:pt>
                <c:pt idx="14269">
                  <c:v>0.39469907407407406</c:v>
                </c:pt>
                <c:pt idx="14270">
                  <c:v>0.3949421296296296</c:v>
                </c:pt>
                <c:pt idx="14271">
                  <c:v>0.39518518518518514</c:v>
                </c:pt>
                <c:pt idx="14272">
                  <c:v>0.39542824074074073</c:v>
                </c:pt>
                <c:pt idx="14273">
                  <c:v>0.39568287037037037</c:v>
                </c:pt>
                <c:pt idx="14274">
                  <c:v>0.39592592592592596</c:v>
                </c:pt>
                <c:pt idx="14275">
                  <c:v>0.3961689814814815</c:v>
                </c:pt>
                <c:pt idx="14276">
                  <c:v>0.39641203703703703</c:v>
                </c:pt>
                <c:pt idx="14277">
                  <c:v>0.39665509259259263</c:v>
                </c:pt>
                <c:pt idx="14278">
                  <c:v>0.39690972222222221</c:v>
                </c:pt>
                <c:pt idx="14279">
                  <c:v>0.39715277777777774</c:v>
                </c:pt>
                <c:pt idx="14280">
                  <c:v>0.39739583333333334</c:v>
                </c:pt>
                <c:pt idx="14281">
                  <c:v>0.39763888888888888</c:v>
                </c:pt>
                <c:pt idx="14282">
                  <c:v>0.39788194444444441</c:v>
                </c:pt>
                <c:pt idx="14283">
                  <c:v>0.39812500000000001</c:v>
                </c:pt>
                <c:pt idx="14284">
                  <c:v>0.39837962962962964</c:v>
                </c:pt>
                <c:pt idx="14285">
                  <c:v>0.39862268518518523</c:v>
                </c:pt>
                <c:pt idx="14286">
                  <c:v>0.39886574074074077</c:v>
                </c:pt>
                <c:pt idx="14287">
                  <c:v>0.39910879629629631</c:v>
                </c:pt>
                <c:pt idx="14288">
                  <c:v>0.3993518518518519</c:v>
                </c:pt>
                <c:pt idx="14289">
                  <c:v>0.39960648148148148</c:v>
                </c:pt>
                <c:pt idx="14290">
                  <c:v>0.39984953703703702</c:v>
                </c:pt>
                <c:pt idx="14291">
                  <c:v>0.40009259259259261</c:v>
                </c:pt>
                <c:pt idx="14292">
                  <c:v>0.40033564814814815</c:v>
                </c:pt>
                <c:pt idx="14293">
                  <c:v>0.40057870370370369</c:v>
                </c:pt>
                <c:pt idx="14294">
                  <c:v>0.40083333333333332</c:v>
                </c:pt>
                <c:pt idx="14295">
                  <c:v>0.40107638888888886</c:v>
                </c:pt>
                <c:pt idx="14296">
                  <c:v>0.4013194444444444</c:v>
                </c:pt>
                <c:pt idx="14297">
                  <c:v>0.40156249999999999</c:v>
                </c:pt>
                <c:pt idx="14298">
                  <c:v>0.40180555555555553</c:v>
                </c:pt>
                <c:pt idx="14299">
                  <c:v>0.40204861111111106</c:v>
                </c:pt>
                <c:pt idx="14300">
                  <c:v>0.40230324074074075</c:v>
                </c:pt>
                <c:pt idx="14301">
                  <c:v>0.40254629629629629</c:v>
                </c:pt>
                <c:pt idx="14302">
                  <c:v>0.40278935185185188</c:v>
                </c:pt>
                <c:pt idx="14303">
                  <c:v>0.40303240740740742</c:v>
                </c:pt>
                <c:pt idx="14304">
                  <c:v>0.40327546296296296</c:v>
                </c:pt>
                <c:pt idx="14305">
                  <c:v>0.40353009259259259</c:v>
                </c:pt>
                <c:pt idx="14306">
                  <c:v>0.40377314814814813</c:v>
                </c:pt>
                <c:pt idx="14307">
                  <c:v>0.40401620370370367</c:v>
                </c:pt>
                <c:pt idx="14308">
                  <c:v>0.40425925925925926</c:v>
                </c:pt>
                <c:pt idx="14309">
                  <c:v>0.4045023148148148</c:v>
                </c:pt>
                <c:pt idx="14310">
                  <c:v>0.40475694444444449</c:v>
                </c:pt>
                <c:pt idx="14311">
                  <c:v>0.40500000000000003</c:v>
                </c:pt>
                <c:pt idx="14312">
                  <c:v>0.40524305555555556</c:v>
                </c:pt>
                <c:pt idx="14313">
                  <c:v>0.40548611111111116</c:v>
                </c:pt>
                <c:pt idx="14314">
                  <c:v>0.4057291666666667</c:v>
                </c:pt>
                <c:pt idx="14315">
                  <c:v>0.40597222222222223</c:v>
                </c:pt>
                <c:pt idx="14316">
                  <c:v>0.40622685185185187</c:v>
                </c:pt>
                <c:pt idx="14317">
                  <c:v>0.4064699074074074</c:v>
                </c:pt>
                <c:pt idx="14318">
                  <c:v>0.40671296296296294</c:v>
                </c:pt>
                <c:pt idx="14319">
                  <c:v>0.40695601851851854</c:v>
                </c:pt>
                <c:pt idx="14320">
                  <c:v>0.40719907407407407</c:v>
                </c:pt>
                <c:pt idx="14321">
                  <c:v>0.40745370370370365</c:v>
                </c:pt>
                <c:pt idx="14322">
                  <c:v>0.40769675925925924</c:v>
                </c:pt>
                <c:pt idx="14323">
                  <c:v>0.40793981481481478</c:v>
                </c:pt>
                <c:pt idx="14324">
                  <c:v>0.40818287037037032</c:v>
                </c:pt>
                <c:pt idx="14325">
                  <c:v>0.40842592592592591</c:v>
                </c:pt>
                <c:pt idx="14326">
                  <c:v>0.40868055555555555</c:v>
                </c:pt>
                <c:pt idx="14327">
                  <c:v>0.40892361111111114</c:v>
                </c:pt>
                <c:pt idx="14328">
                  <c:v>0.40916666666666668</c:v>
                </c:pt>
                <c:pt idx="14329">
                  <c:v>0.40940972222222222</c:v>
                </c:pt>
                <c:pt idx="14330">
                  <c:v>0.40965277777777781</c:v>
                </c:pt>
                <c:pt idx="14331">
                  <c:v>0.40990740740740739</c:v>
                </c:pt>
                <c:pt idx="14332">
                  <c:v>0.41015046296296293</c:v>
                </c:pt>
                <c:pt idx="14333">
                  <c:v>0.41039351851851852</c:v>
                </c:pt>
                <c:pt idx="14334">
                  <c:v>0.41063657407407406</c:v>
                </c:pt>
                <c:pt idx="14335">
                  <c:v>0.41087962962962959</c:v>
                </c:pt>
                <c:pt idx="14336">
                  <c:v>0.41112268518518519</c:v>
                </c:pt>
                <c:pt idx="14337">
                  <c:v>0.41137731481481482</c:v>
                </c:pt>
                <c:pt idx="14338">
                  <c:v>0.41162037037037041</c:v>
                </c:pt>
                <c:pt idx="14339">
                  <c:v>0.41186342592592595</c:v>
                </c:pt>
                <c:pt idx="14340">
                  <c:v>0.41210648148148149</c:v>
                </c:pt>
                <c:pt idx="14341">
                  <c:v>0.41234953703703708</c:v>
                </c:pt>
                <c:pt idx="14342">
                  <c:v>0.41260416666666666</c:v>
                </c:pt>
                <c:pt idx="14343">
                  <c:v>0.4128472222222222</c:v>
                </c:pt>
                <c:pt idx="14344">
                  <c:v>0.41309027777777779</c:v>
                </c:pt>
                <c:pt idx="14345">
                  <c:v>0.41333333333333333</c:v>
                </c:pt>
                <c:pt idx="14346">
                  <c:v>0.41357638888888887</c:v>
                </c:pt>
                <c:pt idx="14347">
                  <c:v>0.4138310185185185</c:v>
                </c:pt>
                <c:pt idx="14348">
                  <c:v>0.41407407407407404</c:v>
                </c:pt>
                <c:pt idx="14349">
                  <c:v>0.41431712962962958</c:v>
                </c:pt>
                <c:pt idx="14350">
                  <c:v>0.41456018518518517</c:v>
                </c:pt>
                <c:pt idx="14351">
                  <c:v>0.41480324074074071</c:v>
                </c:pt>
                <c:pt idx="14352">
                  <c:v>0.4150578703703704</c:v>
                </c:pt>
                <c:pt idx="14353">
                  <c:v>0.41530092592592593</c:v>
                </c:pt>
                <c:pt idx="14354">
                  <c:v>0.41554398148148147</c:v>
                </c:pt>
                <c:pt idx="14355">
                  <c:v>0.41578703703703707</c:v>
                </c:pt>
                <c:pt idx="14356">
                  <c:v>0.4160300925925926</c:v>
                </c:pt>
                <c:pt idx="14357">
                  <c:v>0.41627314814814814</c:v>
                </c:pt>
                <c:pt idx="14358">
                  <c:v>0.41652777777777777</c:v>
                </c:pt>
                <c:pt idx="14359">
                  <c:v>0.41677083333333331</c:v>
                </c:pt>
                <c:pt idx="14360">
                  <c:v>0.41701388888888885</c:v>
                </c:pt>
                <c:pt idx="14361">
                  <c:v>0.41725694444444444</c:v>
                </c:pt>
                <c:pt idx="14362">
                  <c:v>0.41749999999999998</c:v>
                </c:pt>
                <c:pt idx="14363">
                  <c:v>0.41775462962962967</c:v>
                </c:pt>
                <c:pt idx="14364">
                  <c:v>0.41799768518518521</c:v>
                </c:pt>
                <c:pt idx="14365">
                  <c:v>0.41824074074074075</c:v>
                </c:pt>
                <c:pt idx="14366">
                  <c:v>0.41848379629629634</c:v>
                </c:pt>
                <c:pt idx="14367">
                  <c:v>0.41872685185185188</c:v>
                </c:pt>
                <c:pt idx="14368">
                  <c:v>0.41898148148148145</c:v>
                </c:pt>
                <c:pt idx="14369">
                  <c:v>0.41922453703703705</c:v>
                </c:pt>
                <c:pt idx="14370">
                  <c:v>0.41946759259259259</c:v>
                </c:pt>
                <c:pt idx="14371">
                  <c:v>0.41971064814814812</c:v>
                </c:pt>
                <c:pt idx="14372">
                  <c:v>0.41995370370370372</c:v>
                </c:pt>
                <c:pt idx="14373">
                  <c:v>0.42019675925925926</c:v>
                </c:pt>
                <c:pt idx="14374">
                  <c:v>0.42045138888888894</c:v>
                </c:pt>
                <c:pt idx="14375">
                  <c:v>0.42069444444444443</c:v>
                </c:pt>
                <c:pt idx="14376">
                  <c:v>0.42093749999999996</c:v>
                </c:pt>
                <c:pt idx="14377">
                  <c:v>0.4211805555555555</c:v>
                </c:pt>
                <c:pt idx="14378">
                  <c:v>0.42143518518518519</c:v>
                </c:pt>
                <c:pt idx="14379">
                  <c:v>0.42167824074074073</c:v>
                </c:pt>
                <c:pt idx="14380">
                  <c:v>0.42192129629629632</c:v>
                </c:pt>
                <c:pt idx="14381">
                  <c:v>0.42216435185185186</c:v>
                </c:pt>
                <c:pt idx="14382">
                  <c:v>0.4224074074074074</c:v>
                </c:pt>
                <c:pt idx="14383">
                  <c:v>0.42265046296296299</c:v>
                </c:pt>
                <c:pt idx="14384">
                  <c:v>0.42290509259259257</c:v>
                </c:pt>
                <c:pt idx="14385">
                  <c:v>0.42314814814814811</c:v>
                </c:pt>
                <c:pt idx="14386">
                  <c:v>0.4233912037037037</c:v>
                </c:pt>
                <c:pt idx="14387">
                  <c:v>0.42363425925925924</c:v>
                </c:pt>
                <c:pt idx="14388">
                  <c:v>0.42387731481481478</c:v>
                </c:pt>
                <c:pt idx="14389">
                  <c:v>0.42413194444444446</c:v>
                </c:pt>
                <c:pt idx="14390">
                  <c:v>0.424375</c:v>
                </c:pt>
                <c:pt idx="14391">
                  <c:v>0.4246180555555556</c:v>
                </c:pt>
                <c:pt idx="14392">
                  <c:v>0.42486111111111113</c:v>
                </c:pt>
                <c:pt idx="14393">
                  <c:v>0.42510416666666667</c:v>
                </c:pt>
                <c:pt idx="14394">
                  <c:v>0.42534722222222227</c:v>
                </c:pt>
                <c:pt idx="14395">
                  <c:v>0.42560185185185184</c:v>
                </c:pt>
                <c:pt idx="14396">
                  <c:v>0.42584490740740738</c:v>
                </c:pt>
                <c:pt idx="14397">
                  <c:v>0.42608796296296297</c:v>
                </c:pt>
                <c:pt idx="14398">
                  <c:v>0.42633101851851851</c:v>
                </c:pt>
                <c:pt idx="14399">
                  <c:v>0.42657407407407405</c:v>
                </c:pt>
                <c:pt idx="14400">
                  <c:v>0.42682870370370374</c:v>
                </c:pt>
                <c:pt idx="14401">
                  <c:v>0.42707175925925928</c:v>
                </c:pt>
                <c:pt idx="14402">
                  <c:v>0.42731481481481487</c:v>
                </c:pt>
                <c:pt idx="14403">
                  <c:v>0.42755787037037035</c:v>
                </c:pt>
                <c:pt idx="14404">
                  <c:v>0.42780092592592595</c:v>
                </c:pt>
                <c:pt idx="14405">
                  <c:v>0.42805555555555558</c:v>
                </c:pt>
                <c:pt idx="14406">
                  <c:v>0.42829861111111112</c:v>
                </c:pt>
                <c:pt idx="14407">
                  <c:v>0.42854166666666665</c:v>
                </c:pt>
                <c:pt idx="14408">
                  <c:v>0.42878472222222225</c:v>
                </c:pt>
                <c:pt idx="14409">
                  <c:v>0.42902777777777779</c:v>
                </c:pt>
                <c:pt idx="14410">
                  <c:v>0.42927083333333332</c:v>
                </c:pt>
                <c:pt idx="14411">
                  <c:v>0.42952546296296296</c:v>
                </c:pt>
                <c:pt idx="14412">
                  <c:v>0.42976851851851849</c:v>
                </c:pt>
                <c:pt idx="14413">
                  <c:v>0.43001157407407403</c:v>
                </c:pt>
                <c:pt idx="14414">
                  <c:v>0.43025462962962963</c:v>
                </c:pt>
                <c:pt idx="14415">
                  <c:v>0.43049768518518516</c:v>
                </c:pt>
                <c:pt idx="14416">
                  <c:v>0.43075231481481485</c:v>
                </c:pt>
                <c:pt idx="14417">
                  <c:v>0.43099537037037039</c:v>
                </c:pt>
                <c:pt idx="14418">
                  <c:v>0.43123842592592593</c:v>
                </c:pt>
                <c:pt idx="14419">
                  <c:v>0.43148148148148152</c:v>
                </c:pt>
                <c:pt idx="14420">
                  <c:v>0.43172453703703706</c:v>
                </c:pt>
                <c:pt idx="14421">
                  <c:v>0.43197916666666664</c:v>
                </c:pt>
                <c:pt idx="14422">
                  <c:v>0.43222222222222223</c:v>
                </c:pt>
                <c:pt idx="14423">
                  <c:v>0.43246527777777777</c:v>
                </c:pt>
                <c:pt idx="14424">
                  <c:v>0.43270833333333331</c:v>
                </c:pt>
                <c:pt idx="14425">
                  <c:v>0.4329513888888889</c:v>
                </c:pt>
                <c:pt idx="14426">
                  <c:v>0.43320601851851853</c:v>
                </c:pt>
                <c:pt idx="14427">
                  <c:v>0.43344907407407413</c:v>
                </c:pt>
                <c:pt idx="14428">
                  <c:v>0.43369212962962966</c:v>
                </c:pt>
                <c:pt idx="14429">
                  <c:v>0.4339351851851852</c:v>
                </c:pt>
                <c:pt idx="14430">
                  <c:v>0.43417824074074068</c:v>
                </c:pt>
                <c:pt idx="14431">
                  <c:v>0.43443287037037037</c:v>
                </c:pt>
                <c:pt idx="14432">
                  <c:v>0.43467592592592591</c:v>
                </c:pt>
                <c:pt idx="14433">
                  <c:v>0.4349189814814815</c:v>
                </c:pt>
                <c:pt idx="14434">
                  <c:v>0.43516203703703704</c:v>
                </c:pt>
                <c:pt idx="14435">
                  <c:v>0.43540509259259258</c:v>
                </c:pt>
                <c:pt idx="14436">
                  <c:v>0.43564814814814817</c:v>
                </c:pt>
                <c:pt idx="14437">
                  <c:v>0.43590277777777775</c:v>
                </c:pt>
                <c:pt idx="14438">
                  <c:v>0.43614583333333329</c:v>
                </c:pt>
                <c:pt idx="14439">
                  <c:v>0.43638888888888888</c:v>
                </c:pt>
                <c:pt idx="14440">
                  <c:v>0.43663194444444442</c:v>
                </c:pt>
                <c:pt idx="14441">
                  <c:v>0.43687499999999996</c:v>
                </c:pt>
                <c:pt idx="14442">
                  <c:v>0.43712962962962965</c:v>
                </c:pt>
                <c:pt idx="14443">
                  <c:v>0.43737268518518518</c:v>
                </c:pt>
                <c:pt idx="14444">
                  <c:v>0.43761574074074078</c:v>
                </c:pt>
                <c:pt idx="14445">
                  <c:v>0.43785879629629632</c:v>
                </c:pt>
                <c:pt idx="14446">
                  <c:v>0.43810185185185185</c:v>
                </c:pt>
                <c:pt idx="14447">
                  <c:v>0.43835648148148149</c:v>
                </c:pt>
                <c:pt idx="14448">
                  <c:v>0.43859953703703702</c:v>
                </c:pt>
                <c:pt idx="14449">
                  <c:v>0.43884259259259256</c:v>
                </c:pt>
                <c:pt idx="14450">
                  <c:v>0.43908564814814816</c:v>
                </c:pt>
                <c:pt idx="14451">
                  <c:v>0.43932870370370369</c:v>
                </c:pt>
                <c:pt idx="14452">
                  <c:v>0.43957175925925923</c:v>
                </c:pt>
                <c:pt idx="14453">
                  <c:v>0.43982638888888892</c:v>
                </c:pt>
                <c:pt idx="14454">
                  <c:v>0.44006944444444446</c:v>
                </c:pt>
                <c:pt idx="14455">
                  <c:v>0.44031250000000005</c:v>
                </c:pt>
                <c:pt idx="14456">
                  <c:v>0.44055555555555559</c:v>
                </c:pt>
                <c:pt idx="14457">
                  <c:v>0.44079861111111113</c:v>
                </c:pt>
                <c:pt idx="14458">
                  <c:v>0.44105324074074076</c:v>
                </c:pt>
                <c:pt idx="14459">
                  <c:v>0.4412962962962963</c:v>
                </c:pt>
                <c:pt idx="14460">
                  <c:v>0.44153935185185184</c:v>
                </c:pt>
                <c:pt idx="14461">
                  <c:v>0.44178240740740743</c:v>
                </c:pt>
                <c:pt idx="14462">
                  <c:v>0.44202546296296297</c:v>
                </c:pt>
                <c:pt idx="14463">
                  <c:v>0.44228009259259254</c:v>
                </c:pt>
                <c:pt idx="14464">
                  <c:v>0.44252314814814814</c:v>
                </c:pt>
                <c:pt idx="14465">
                  <c:v>0.44276620370370368</c:v>
                </c:pt>
                <c:pt idx="14466">
                  <c:v>0.44300925925925921</c:v>
                </c:pt>
                <c:pt idx="14467">
                  <c:v>0.44325231481481481</c:v>
                </c:pt>
                <c:pt idx="14468">
                  <c:v>0.44349537037037035</c:v>
                </c:pt>
                <c:pt idx="14469">
                  <c:v>0.44375000000000003</c:v>
                </c:pt>
                <c:pt idx="14470">
                  <c:v>0.44399305555555557</c:v>
                </c:pt>
                <c:pt idx="14471">
                  <c:v>0.44423611111111111</c:v>
                </c:pt>
                <c:pt idx="14472">
                  <c:v>0.4444791666666667</c:v>
                </c:pt>
                <c:pt idx="14473">
                  <c:v>0.44472222222222224</c:v>
                </c:pt>
                <c:pt idx="14474">
                  <c:v>0.44497685185185182</c:v>
                </c:pt>
                <c:pt idx="14475">
                  <c:v>0.44521990740740741</c:v>
                </c:pt>
                <c:pt idx="14476">
                  <c:v>0.44546296296296295</c:v>
                </c:pt>
                <c:pt idx="14477">
                  <c:v>0.44570601851851849</c:v>
                </c:pt>
                <c:pt idx="14478">
                  <c:v>0.44594907407407408</c:v>
                </c:pt>
                <c:pt idx="14479">
                  <c:v>0.44620370370370371</c:v>
                </c:pt>
                <c:pt idx="14480">
                  <c:v>0.44644675925925931</c:v>
                </c:pt>
                <c:pt idx="14481">
                  <c:v>0.44668981481481485</c:v>
                </c:pt>
                <c:pt idx="14482">
                  <c:v>0.44693287037037038</c:v>
                </c:pt>
                <c:pt idx="14483">
                  <c:v>0.44717592592592598</c:v>
                </c:pt>
                <c:pt idx="14484">
                  <c:v>0.44743055555555555</c:v>
                </c:pt>
                <c:pt idx="14485">
                  <c:v>0.44767361111111109</c:v>
                </c:pt>
                <c:pt idx="14486">
                  <c:v>0.44791666666666669</c:v>
                </c:pt>
                <c:pt idx="14487">
                  <c:v>0.44815972222222222</c:v>
                </c:pt>
                <c:pt idx="14488">
                  <c:v>0.44840277777777776</c:v>
                </c:pt>
                <c:pt idx="14489">
                  <c:v>0.44864583333333335</c:v>
                </c:pt>
                <c:pt idx="14490">
                  <c:v>0.44890046296296293</c:v>
                </c:pt>
                <c:pt idx="14491">
                  <c:v>0.44914351851851847</c:v>
                </c:pt>
                <c:pt idx="14492">
                  <c:v>0.44938657407407406</c:v>
                </c:pt>
                <c:pt idx="14493">
                  <c:v>0.4496296296296296</c:v>
                </c:pt>
                <c:pt idx="14494">
                  <c:v>0.44987268518518514</c:v>
                </c:pt>
                <c:pt idx="14495">
                  <c:v>0.45012731481481483</c:v>
                </c:pt>
                <c:pt idx="14496">
                  <c:v>0.45037037037037037</c:v>
                </c:pt>
                <c:pt idx="14497">
                  <c:v>0.45061342592592596</c:v>
                </c:pt>
                <c:pt idx="14498">
                  <c:v>0.4508564814814815</c:v>
                </c:pt>
                <c:pt idx="14499">
                  <c:v>0.45109953703703703</c:v>
                </c:pt>
                <c:pt idx="14500">
                  <c:v>0.45135416666666667</c:v>
                </c:pt>
                <c:pt idx="14501">
                  <c:v>0.45159722222222221</c:v>
                </c:pt>
                <c:pt idx="14502">
                  <c:v>0.45184027777777774</c:v>
                </c:pt>
                <c:pt idx="14503">
                  <c:v>0.45208333333333334</c:v>
                </c:pt>
                <c:pt idx="14504">
                  <c:v>0.45232638888888888</c:v>
                </c:pt>
                <c:pt idx="14505">
                  <c:v>0.45256944444444441</c:v>
                </c:pt>
                <c:pt idx="14506">
                  <c:v>0.4528240740740741</c:v>
                </c:pt>
                <c:pt idx="14507">
                  <c:v>0.45306712962962964</c:v>
                </c:pt>
                <c:pt idx="14508">
                  <c:v>0.45331018518518523</c:v>
                </c:pt>
                <c:pt idx="14509">
                  <c:v>0.45355324074074077</c:v>
                </c:pt>
                <c:pt idx="14510">
                  <c:v>0.45379629629629631</c:v>
                </c:pt>
                <c:pt idx="14511">
                  <c:v>0.45405092592592594</c:v>
                </c:pt>
                <c:pt idx="14512">
                  <c:v>0.45429398148148148</c:v>
                </c:pt>
                <c:pt idx="14513">
                  <c:v>0.45453703703703702</c:v>
                </c:pt>
                <c:pt idx="14514">
                  <c:v>0.45478009259259261</c:v>
                </c:pt>
                <c:pt idx="14515">
                  <c:v>0.45502314814814815</c:v>
                </c:pt>
                <c:pt idx="14516">
                  <c:v>0.45527777777777773</c:v>
                </c:pt>
                <c:pt idx="14517">
                  <c:v>0.45552083333333332</c:v>
                </c:pt>
                <c:pt idx="14518">
                  <c:v>0.45576388888888886</c:v>
                </c:pt>
                <c:pt idx="14519">
                  <c:v>0.4560069444444444</c:v>
                </c:pt>
                <c:pt idx="14520">
                  <c:v>0.45624999999999999</c:v>
                </c:pt>
                <c:pt idx="14521">
                  <c:v>0.45650462962962962</c:v>
                </c:pt>
                <c:pt idx="14522">
                  <c:v>0.45674768518518521</c:v>
                </c:pt>
                <c:pt idx="14523">
                  <c:v>0.45699074074074075</c:v>
                </c:pt>
                <c:pt idx="14524">
                  <c:v>0.45723379629629629</c:v>
                </c:pt>
                <c:pt idx="14525">
                  <c:v>0.45747685185185188</c:v>
                </c:pt>
                <c:pt idx="14526">
                  <c:v>0.45771990740740742</c:v>
                </c:pt>
                <c:pt idx="14527">
                  <c:v>0.457974537037037</c:v>
                </c:pt>
                <c:pt idx="14528">
                  <c:v>0.45821759259259259</c:v>
                </c:pt>
                <c:pt idx="14529">
                  <c:v>0.45846064814814813</c:v>
                </c:pt>
                <c:pt idx="14530">
                  <c:v>0.45870370370370367</c:v>
                </c:pt>
                <c:pt idx="14531">
                  <c:v>0.45894675925925926</c:v>
                </c:pt>
                <c:pt idx="14532">
                  <c:v>0.4592013888888889</c:v>
                </c:pt>
                <c:pt idx="14533">
                  <c:v>0.45944444444444449</c:v>
                </c:pt>
                <c:pt idx="14534">
                  <c:v>0.45968750000000003</c:v>
                </c:pt>
                <c:pt idx="14535">
                  <c:v>0.45993055555555556</c:v>
                </c:pt>
                <c:pt idx="14536">
                  <c:v>0.46017361111111116</c:v>
                </c:pt>
                <c:pt idx="14537">
                  <c:v>0.46042824074074074</c:v>
                </c:pt>
                <c:pt idx="14538">
                  <c:v>0.46067129629629627</c:v>
                </c:pt>
                <c:pt idx="14539">
                  <c:v>0.46091435185185187</c:v>
                </c:pt>
                <c:pt idx="14540">
                  <c:v>0.4611574074074074</c:v>
                </c:pt>
                <c:pt idx="14541">
                  <c:v>0.46140046296296294</c:v>
                </c:pt>
                <c:pt idx="14542">
                  <c:v>0.46165509259259258</c:v>
                </c:pt>
                <c:pt idx="14543">
                  <c:v>0.46189814814814811</c:v>
                </c:pt>
                <c:pt idx="14544">
                  <c:v>0.46214120370370365</c:v>
                </c:pt>
                <c:pt idx="14545">
                  <c:v>0.46238425925925924</c:v>
                </c:pt>
                <c:pt idx="14546">
                  <c:v>0.46262731481481478</c:v>
                </c:pt>
                <c:pt idx="14547">
                  <c:v>0.46287037037037032</c:v>
                </c:pt>
                <c:pt idx="14548">
                  <c:v>0.46312500000000001</c:v>
                </c:pt>
                <c:pt idx="14549">
                  <c:v>0.46336805555555555</c:v>
                </c:pt>
                <c:pt idx="14550">
                  <c:v>0.46361111111111114</c:v>
                </c:pt>
                <c:pt idx="14551">
                  <c:v>0.46385416666666668</c:v>
                </c:pt>
                <c:pt idx="14552">
                  <c:v>0.46409722222222222</c:v>
                </c:pt>
                <c:pt idx="14553">
                  <c:v>0.46435185185185185</c:v>
                </c:pt>
                <c:pt idx="14554">
                  <c:v>0.46459490740740739</c:v>
                </c:pt>
                <c:pt idx="14555">
                  <c:v>0.46483796296296293</c:v>
                </c:pt>
                <c:pt idx="14556">
                  <c:v>0.46508101851851852</c:v>
                </c:pt>
                <c:pt idx="14557">
                  <c:v>0.46532407407407406</c:v>
                </c:pt>
                <c:pt idx="14558">
                  <c:v>0.46557870370370374</c:v>
                </c:pt>
                <c:pt idx="14559">
                  <c:v>0.46582175925925928</c:v>
                </c:pt>
                <c:pt idx="14560">
                  <c:v>0.46606481481481482</c:v>
                </c:pt>
                <c:pt idx="14561">
                  <c:v>0.46630787037037041</c:v>
                </c:pt>
                <c:pt idx="14562">
                  <c:v>0.46655092592592595</c:v>
                </c:pt>
                <c:pt idx="14563">
                  <c:v>0.46679398148148149</c:v>
                </c:pt>
                <c:pt idx="14564">
                  <c:v>0.46704861111111112</c:v>
                </c:pt>
                <c:pt idx="14565">
                  <c:v>0.46729166666666666</c:v>
                </c:pt>
                <c:pt idx="14566">
                  <c:v>0.4675347222222222</c:v>
                </c:pt>
                <c:pt idx="14567">
                  <c:v>0.46777777777777779</c:v>
                </c:pt>
                <c:pt idx="14568">
                  <c:v>0.46802083333333333</c:v>
                </c:pt>
                <c:pt idx="14569">
                  <c:v>0.46827546296296302</c:v>
                </c:pt>
                <c:pt idx="14570">
                  <c:v>0.4685185185185185</c:v>
                </c:pt>
                <c:pt idx="14571">
                  <c:v>0.46876157407407404</c:v>
                </c:pt>
                <c:pt idx="14572">
                  <c:v>0.46900462962962958</c:v>
                </c:pt>
                <c:pt idx="14573">
                  <c:v>0.46924768518518517</c:v>
                </c:pt>
                <c:pt idx="14574">
                  <c:v>0.4695023148148148</c:v>
                </c:pt>
                <c:pt idx="14575">
                  <c:v>0.4697453703703704</c:v>
                </c:pt>
                <c:pt idx="14576">
                  <c:v>0.46998842592592593</c:v>
                </c:pt>
                <c:pt idx="14577">
                  <c:v>0.47023148148148147</c:v>
                </c:pt>
                <c:pt idx="14578">
                  <c:v>0.47047453703703707</c:v>
                </c:pt>
                <c:pt idx="14579">
                  <c:v>0.4707175925925926</c:v>
                </c:pt>
                <c:pt idx="14580">
                  <c:v>0.47097222222222218</c:v>
                </c:pt>
                <c:pt idx="14581">
                  <c:v>0.47121527777777777</c:v>
                </c:pt>
                <c:pt idx="14582">
                  <c:v>0.47145833333333331</c:v>
                </c:pt>
                <c:pt idx="14583">
                  <c:v>0.47170138888888885</c:v>
                </c:pt>
                <c:pt idx="14584">
                  <c:v>0.47195601851851854</c:v>
                </c:pt>
                <c:pt idx="14585">
                  <c:v>0.47219907407407408</c:v>
                </c:pt>
                <c:pt idx="14586">
                  <c:v>0.47244212962962967</c:v>
                </c:pt>
                <c:pt idx="14587">
                  <c:v>0.47268518518518521</c:v>
                </c:pt>
                <c:pt idx="14588">
                  <c:v>0.47292824074074075</c:v>
                </c:pt>
                <c:pt idx="14589">
                  <c:v>0.47317129629629634</c:v>
                </c:pt>
                <c:pt idx="14590">
                  <c:v>0.47342592592592592</c:v>
                </c:pt>
                <c:pt idx="14591">
                  <c:v>0.47366898148148145</c:v>
                </c:pt>
                <c:pt idx="14592">
                  <c:v>0.47391203703703705</c:v>
                </c:pt>
                <c:pt idx="14593">
                  <c:v>0.47415509259259259</c:v>
                </c:pt>
                <c:pt idx="14594">
                  <c:v>0.47439814814814812</c:v>
                </c:pt>
                <c:pt idx="14595">
                  <c:v>0.47465277777777781</c:v>
                </c:pt>
                <c:pt idx="14596">
                  <c:v>0.47489583333333335</c:v>
                </c:pt>
                <c:pt idx="14597">
                  <c:v>0.47513888888888883</c:v>
                </c:pt>
                <c:pt idx="14598">
                  <c:v>0.47538194444444448</c:v>
                </c:pt>
                <c:pt idx="14599">
                  <c:v>0.47562499999999996</c:v>
                </c:pt>
                <c:pt idx="14600">
                  <c:v>0.4758680555555555</c:v>
                </c:pt>
                <c:pt idx="14601">
                  <c:v>0.47612268518518519</c:v>
                </c:pt>
                <c:pt idx="14602">
                  <c:v>0.47636574074074073</c:v>
                </c:pt>
                <c:pt idx="14603">
                  <c:v>0.47660879629629632</c:v>
                </c:pt>
                <c:pt idx="14604">
                  <c:v>0.47685185185185186</c:v>
                </c:pt>
                <c:pt idx="14605">
                  <c:v>0.4770949074074074</c:v>
                </c:pt>
                <c:pt idx="14606">
                  <c:v>0.47734953703703703</c:v>
                </c:pt>
                <c:pt idx="14607">
                  <c:v>0.47759259259259257</c:v>
                </c:pt>
                <c:pt idx="14608">
                  <c:v>0.47783564814814811</c:v>
                </c:pt>
                <c:pt idx="14609">
                  <c:v>0.4780787037037037</c:v>
                </c:pt>
                <c:pt idx="14610">
                  <c:v>0.47832175925925924</c:v>
                </c:pt>
                <c:pt idx="14611">
                  <c:v>0.47857638888888893</c:v>
                </c:pt>
                <c:pt idx="14612">
                  <c:v>0.47881944444444446</c:v>
                </c:pt>
                <c:pt idx="14613">
                  <c:v>0.4790625</c:v>
                </c:pt>
                <c:pt idx="14614">
                  <c:v>0.4793055555555556</c:v>
                </c:pt>
                <c:pt idx="14615">
                  <c:v>0.47954861111111113</c:v>
                </c:pt>
                <c:pt idx="14616">
                  <c:v>0.47980324074074071</c:v>
                </c:pt>
                <c:pt idx="14617">
                  <c:v>0.4800462962962963</c:v>
                </c:pt>
                <c:pt idx="14618">
                  <c:v>0.48028935185185184</c:v>
                </c:pt>
                <c:pt idx="14619">
                  <c:v>0.48053240740740738</c:v>
                </c:pt>
                <c:pt idx="14620">
                  <c:v>0.48077546296296297</c:v>
                </c:pt>
                <c:pt idx="14621">
                  <c:v>0.48101851851851851</c:v>
                </c:pt>
                <c:pt idx="14622">
                  <c:v>0.4812731481481482</c:v>
                </c:pt>
                <c:pt idx="14623">
                  <c:v>0.48151620370370374</c:v>
                </c:pt>
                <c:pt idx="14624">
                  <c:v>0.48175925925925928</c:v>
                </c:pt>
                <c:pt idx="14625">
                  <c:v>0.48200231481481487</c:v>
                </c:pt>
                <c:pt idx="14626">
                  <c:v>0.48224537037037035</c:v>
                </c:pt>
                <c:pt idx="14627">
                  <c:v>0.48249999999999998</c:v>
                </c:pt>
                <c:pt idx="14628">
                  <c:v>0.48274305555555558</c:v>
                </c:pt>
                <c:pt idx="14629">
                  <c:v>0.48298611111111112</c:v>
                </c:pt>
                <c:pt idx="14630">
                  <c:v>0.48322916666666665</c:v>
                </c:pt>
                <c:pt idx="14631">
                  <c:v>0.48347222222222225</c:v>
                </c:pt>
                <c:pt idx="14632">
                  <c:v>0.48372685185185182</c:v>
                </c:pt>
                <c:pt idx="14633">
                  <c:v>0.48396990740740736</c:v>
                </c:pt>
                <c:pt idx="14634">
                  <c:v>0.48421296296296296</c:v>
                </c:pt>
                <c:pt idx="14635">
                  <c:v>0.48445601851851849</c:v>
                </c:pt>
                <c:pt idx="14636">
                  <c:v>0.48469907407407403</c:v>
                </c:pt>
                <c:pt idx="14637">
                  <c:v>0.48495370370370372</c:v>
                </c:pt>
                <c:pt idx="14638">
                  <c:v>0.48519675925925926</c:v>
                </c:pt>
                <c:pt idx="14639">
                  <c:v>0.48543981481481485</c:v>
                </c:pt>
                <c:pt idx="14640">
                  <c:v>0.48568287037037039</c:v>
                </c:pt>
                <c:pt idx="14641">
                  <c:v>0.48592592592592593</c:v>
                </c:pt>
                <c:pt idx="14642">
                  <c:v>0.48616898148148152</c:v>
                </c:pt>
                <c:pt idx="14643">
                  <c:v>0.4864236111111111</c:v>
                </c:pt>
                <c:pt idx="14644">
                  <c:v>0.48666666666666664</c:v>
                </c:pt>
                <c:pt idx="14645">
                  <c:v>0.48690972222222223</c:v>
                </c:pt>
                <c:pt idx="14646">
                  <c:v>0.48715277777777777</c:v>
                </c:pt>
                <c:pt idx="14647">
                  <c:v>0.48739583333333331</c:v>
                </c:pt>
                <c:pt idx="14648">
                  <c:v>0.48765046296296299</c:v>
                </c:pt>
                <c:pt idx="14649">
                  <c:v>0.48789351851851853</c:v>
                </c:pt>
                <c:pt idx="14650">
                  <c:v>0.48813657407407413</c:v>
                </c:pt>
                <c:pt idx="14651">
                  <c:v>0.48837962962962966</c:v>
                </c:pt>
                <c:pt idx="14652">
                  <c:v>0.4886226851851852</c:v>
                </c:pt>
                <c:pt idx="14653">
                  <c:v>0.48887731481481483</c:v>
                </c:pt>
                <c:pt idx="14654">
                  <c:v>0.48912037037037037</c:v>
                </c:pt>
                <c:pt idx="14655">
                  <c:v>0.48936342592592591</c:v>
                </c:pt>
                <c:pt idx="14656">
                  <c:v>0.4896064814814815</c:v>
                </c:pt>
                <c:pt idx="14657">
                  <c:v>0.48984953703703704</c:v>
                </c:pt>
                <c:pt idx="14658">
                  <c:v>0.49009259259259258</c:v>
                </c:pt>
                <c:pt idx="14659">
                  <c:v>0.49034722222222221</c:v>
                </c:pt>
                <c:pt idx="14660">
                  <c:v>0.49059027777777775</c:v>
                </c:pt>
                <c:pt idx="14661">
                  <c:v>0.49083333333333329</c:v>
                </c:pt>
                <c:pt idx="14662">
                  <c:v>0.49107638888888888</c:v>
                </c:pt>
                <c:pt idx="14663">
                  <c:v>0.49131944444444442</c:v>
                </c:pt>
                <c:pt idx="14664">
                  <c:v>0.49157407407407411</c:v>
                </c:pt>
                <c:pt idx="14665">
                  <c:v>0.49181712962962965</c:v>
                </c:pt>
                <c:pt idx="14666">
                  <c:v>0.49206018518518518</c:v>
                </c:pt>
                <c:pt idx="14667">
                  <c:v>0.49230324074074078</c:v>
                </c:pt>
                <c:pt idx="14668">
                  <c:v>0.49254629629629632</c:v>
                </c:pt>
                <c:pt idx="14669">
                  <c:v>0.49280092592592589</c:v>
                </c:pt>
                <c:pt idx="14670">
                  <c:v>0.49304398148148149</c:v>
                </c:pt>
                <c:pt idx="14671">
                  <c:v>0.49328703703703702</c:v>
                </c:pt>
                <c:pt idx="14672">
                  <c:v>0.49353009259259256</c:v>
                </c:pt>
                <c:pt idx="14673">
                  <c:v>0.49377314814814816</c:v>
                </c:pt>
                <c:pt idx="14674">
                  <c:v>0.49401620370370369</c:v>
                </c:pt>
                <c:pt idx="14675">
                  <c:v>0.49427083333333338</c:v>
                </c:pt>
                <c:pt idx="14676">
                  <c:v>0.49451388888888892</c:v>
                </c:pt>
                <c:pt idx="14677">
                  <c:v>0.49475694444444446</c:v>
                </c:pt>
                <c:pt idx="14678">
                  <c:v>0.49500000000000005</c:v>
                </c:pt>
                <c:pt idx="14679">
                  <c:v>0.49524305555555559</c:v>
                </c:pt>
                <c:pt idx="14680">
                  <c:v>0.49549768518518517</c:v>
                </c:pt>
                <c:pt idx="14681">
                  <c:v>0.49574074074074076</c:v>
                </c:pt>
                <c:pt idx="14682">
                  <c:v>0.4959837962962963</c:v>
                </c:pt>
                <c:pt idx="14683">
                  <c:v>0.49622685185185184</c:v>
                </c:pt>
                <c:pt idx="14684">
                  <c:v>0.49646990740740743</c:v>
                </c:pt>
                <c:pt idx="14685">
                  <c:v>0.49672453703703701</c:v>
                </c:pt>
                <c:pt idx="14686">
                  <c:v>0.49696759259259254</c:v>
                </c:pt>
                <c:pt idx="14687">
                  <c:v>0.49721064814814814</c:v>
                </c:pt>
                <c:pt idx="14688">
                  <c:v>0.49745370370370368</c:v>
                </c:pt>
                <c:pt idx="14689">
                  <c:v>0.49769675925925921</c:v>
                </c:pt>
                <c:pt idx="14690">
                  <c:v>0.4979513888888889</c:v>
                </c:pt>
                <c:pt idx="14691">
                  <c:v>0.49819444444444444</c:v>
                </c:pt>
                <c:pt idx="14692">
                  <c:v>0.49843750000000003</c:v>
                </c:pt>
                <c:pt idx="14693">
                  <c:v>0.49868055555555557</c:v>
                </c:pt>
                <c:pt idx="14694">
                  <c:v>0.49892361111111111</c:v>
                </c:pt>
                <c:pt idx="14695">
                  <c:v>0.4991666666666667</c:v>
                </c:pt>
                <c:pt idx="14696">
                  <c:v>0.49942129629629628</c:v>
                </c:pt>
                <c:pt idx="14697">
                  <c:v>0.49966435185185182</c:v>
                </c:pt>
                <c:pt idx="14698">
                  <c:v>0.49990740740740741</c:v>
                </c:pt>
                <c:pt idx="14699">
                  <c:v>0.50015046296296295</c:v>
                </c:pt>
                <c:pt idx="14700">
                  <c:v>0.50039351851851854</c:v>
                </c:pt>
                <c:pt idx="14701">
                  <c:v>0.50064814814814818</c:v>
                </c:pt>
                <c:pt idx="14702">
                  <c:v>0.50089120370370377</c:v>
                </c:pt>
                <c:pt idx="14703">
                  <c:v>0.50113425925925925</c:v>
                </c:pt>
                <c:pt idx="14704">
                  <c:v>0.50137731481481485</c:v>
                </c:pt>
                <c:pt idx="14705">
                  <c:v>0.50162037037037044</c:v>
                </c:pt>
                <c:pt idx="14706">
                  <c:v>0.50187499999999996</c:v>
                </c:pt>
                <c:pt idx="14707">
                  <c:v>0.50211805555555555</c:v>
                </c:pt>
                <c:pt idx="14708">
                  <c:v>0.50236111111111115</c:v>
                </c:pt>
                <c:pt idx="14709">
                  <c:v>0.50260416666666663</c:v>
                </c:pt>
                <c:pt idx="14710">
                  <c:v>0.50284722222222222</c:v>
                </c:pt>
                <c:pt idx="14711">
                  <c:v>0.50310185185185186</c:v>
                </c:pt>
                <c:pt idx="14712">
                  <c:v>0.50334490740740734</c:v>
                </c:pt>
                <c:pt idx="14713">
                  <c:v>0.50358796296296293</c:v>
                </c:pt>
                <c:pt idx="14714">
                  <c:v>0.50383101851851853</c:v>
                </c:pt>
                <c:pt idx="14715">
                  <c:v>0.50407407407407401</c:v>
                </c:pt>
                <c:pt idx="14716">
                  <c:v>0.5043171296296296</c:v>
                </c:pt>
                <c:pt idx="14717">
                  <c:v>0.50457175925925923</c:v>
                </c:pt>
                <c:pt idx="14718">
                  <c:v>0.50481481481481483</c:v>
                </c:pt>
                <c:pt idx="14719">
                  <c:v>0.50505787037037042</c:v>
                </c:pt>
                <c:pt idx="14720">
                  <c:v>0.5053009259259259</c:v>
                </c:pt>
                <c:pt idx="14721">
                  <c:v>0.5055439814814815</c:v>
                </c:pt>
                <c:pt idx="14722">
                  <c:v>0.50579861111111113</c:v>
                </c:pt>
                <c:pt idx="14723">
                  <c:v>0.50604166666666661</c:v>
                </c:pt>
                <c:pt idx="14724">
                  <c:v>0.50628472222222221</c:v>
                </c:pt>
                <c:pt idx="14725">
                  <c:v>0.5065277777777778</c:v>
                </c:pt>
                <c:pt idx="14726">
                  <c:v>0.50677083333333328</c:v>
                </c:pt>
                <c:pt idx="14727">
                  <c:v>0.50702546296296302</c:v>
                </c:pt>
                <c:pt idx="14728">
                  <c:v>0.50726851851851851</c:v>
                </c:pt>
                <c:pt idx="14729">
                  <c:v>0.5075115740740741</c:v>
                </c:pt>
                <c:pt idx="14730">
                  <c:v>0.50775462962962969</c:v>
                </c:pt>
                <c:pt idx="14731">
                  <c:v>0.50799768518518518</c:v>
                </c:pt>
                <c:pt idx="14732">
                  <c:v>0.50824074074074077</c:v>
                </c:pt>
                <c:pt idx="14733">
                  <c:v>0.5084953703703704</c:v>
                </c:pt>
                <c:pt idx="14734">
                  <c:v>0.50873842592592589</c:v>
                </c:pt>
                <c:pt idx="14735">
                  <c:v>0.50898148148148148</c:v>
                </c:pt>
                <c:pt idx="14736">
                  <c:v>0.50922453703703707</c:v>
                </c:pt>
                <c:pt idx="14737">
                  <c:v>0.50946759259259256</c:v>
                </c:pt>
                <c:pt idx="14738">
                  <c:v>0.50972222222222219</c:v>
                </c:pt>
                <c:pt idx="14739">
                  <c:v>0.50996527777777778</c:v>
                </c:pt>
                <c:pt idx="14740">
                  <c:v>0.51020833333333326</c:v>
                </c:pt>
                <c:pt idx="14741">
                  <c:v>0.51045138888888886</c:v>
                </c:pt>
                <c:pt idx="14742">
                  <c:v>0.51069444444444445</c:v>
                </c:pt>
                <c:pt idx="14743">
                  <c:v>0.51094907407407408</c:v>
                </c:pt>
                <c:pt idx="14744">
                  <c:v>0.51119212962962968</c:v>
                </c:pt>
                <c:pt idx="14745">
                  <c:v>0.51143518518518516</c:v>
                </c:pt>
                <c:pt idx="14746">
                  <c:v>0.51167824074074075</c:v>
                </c:pt>
                <c:pt idx="14747">
                  <c:v>0.51192129629629635</c:v>
                </c:pt>
                <c:pt idx="14748">
                  <c:v>0.51217592592592587</c:v>
                </c:pt>
                <c:pt idx="14749">
                  <c:v>0.51241898148148146</c:v>
                </c:pt>
                <c:pt idx="14750">
                  <c:v>0.51266203703703705</c:v>
                </c:pt>
                <c:pt idx="14751">
                  <c:v>0.51290509259259254</c:v>
                </c:pt>
                <c:pt idx="14752">
                  <c:v>0.51314814814814813</c:v>
                </c:pt>
                <c:pt idx="14753">
                  <c:v>0.51339120370370372</c:v>
                </c:pt>
                <c:pt idx="14754">
                  <c:v>0.51364583333333336</c:v>
                </c:pt>
                <c:pt idx="14755">
                  <c:v>0.51388888888888895</c:v>
                </c:pt>
                <c:pt idx="14756">
                  <c:v>0.51413194444444443</c:v>
                </c:pt>
                <c:pt idx="14757">
                  <c:v>0.51437500000000003</c:v>
                </c:pt>
                <c:pt idx="14758">
                  <c:v>0.51461805555555562</c:v>
                </c:pt>
                <c:pt idx="14759">
                  <c:v>0.51487268518518514</c:v>
                </c:pt>
                <c:pt idx="14760">
                  <c:v>0.51511574074074074</c:v>
                </c:pt>
                <c:pt idx="14761">
                  <c:v>0.51535879629629633</c:v>
                </c:pt>
                <c:pt idx="14762">
                  <c:v>0.51560185185185181</c:v>
                </c:pt>
                <c:pt idx="14763">
                  <c:v>0.5158449074074074</c:v>
                </c:pt>
                <c:pt idx="14764">
                  <c:v>0.51609953703703704</c:v>
                </c:pt>
                <c:pt idx="14765">
                  <c:v>0.51634259259259263</c:v>
                </c:pt>
                <c:pt idx="14766">
                  <c:v>0.51658564814814811</c:v>
                </c:pt>
                <c:pt idx="14767">
                  <c:v>0.51682870370370371</c:v>
                </c:pt>
                <c:pt idx="14768">
                  <c:v>0.51707175925925919</c:v>
                </c:pt>
                <c:pt idx="14769">
                  <c:v>0.51731481481481478</c:v>
                </c:pt>
                <c:pt idx="14770">
                  <c:v>0.51756944444444442</c:v>
                </c:pt>
                <c:pt idx="14771">
                  <c:v>0.51781250000000001</c:v>
                </c:pt>
                <c:pt idx="14772">
                  <c:v>0.5180555555555556</c:v>
                </c:pt>
                <c:pt idx="14773">
                  <c:v>0.51829861111111108</c:v>
                </c:pt>
                <c:pt idx="14774">
                  <c:v>0.51854166666666668</c:v>
                </c:pt>
                <c:pt idx="14775">
                  <c:v>0.51879629629629631</c:v>
                </c:pt>
                <c:pt idx="14776">
                  <c:v>0.51903935185185179</c:v>
                </c:pt>
                <c:pt idx="14777">
                  <c:v>0.51928240740740739</c:v>
                </c:pt>
                <c:pt idx="14778">
                  <c:v>0.51952546296296298</c:v>
                </c:pt>
                <c:pt idx="14779">
                  <c:v>0.51976851851851846</c:v>
                </c:pt>
                <c:pt idx="14780">
                  <c:v>0.52002314814814821</c:v>
                </c:pt>
                <c:pt idx="14781">
                  <c:v>0.52026620370370369</c:v>
                </c:pt>
                <c:pt idx="14782">
                  <c:v>0.52050925925925928</c:v>
                </c:pt>
                <c:pt idx="14783">
                  <c:v>0.52075231481481488</c:v>
                </c:pt>
                <c:pt idx="14784">
                  <c:v>0.52099537037037036</c:v>
                </c:pt>
                <c:pt idx="14785">
                  <c:v>0.52124999999999999</c:v>
                </c:pt>
                <c:pt idx="14786">
                  <c:v>0.52149305555555558</c:v>
                </c:pt>
                <c:pt idx="14787">
                  <c:v>0.52173611111111107</c:v>
                </c:pt>
                <c:pt idx="14788">
                  <c:v>0.52197916666666666</c:v>
                </c:pt>
                <c:pt idx="14789">
                  <c:v>0.52222222222222225</c:v>
                </c:pt>
                <c:pt idx="14790">
                  <c:v>0.52246527777777774</c:v>
                </c:pt>
                <c:pt idx="14791">
                  <c:v>0.52271990740740748</c:v>
                </c:pt>
                <c:pt idx="14792">
                  <c:v>0.52296296296296296</c:v>
                </c:pt>
                <c:pt idx="14793">
                  <c:v>0.52320601851851845</c:v>
                </c:pt>
                <c:pt idx="14794">
                  <c:v>0.52344907407407404</c:v>
                </c:pt>
                <c:pt idx="14795">
                  <c:v>0.52369212962962963</c:v>
                </c:pt>
                <c:pt idx="14796">
                  <c:v>0.52394675925925926</c:v>
                </c:pt>
                <c:pt idx="14797">
                  <c:v>0.52418981481481486</c:v>
                </c:pt>
                <c:pt idx="14798">
                  <c:v>0.52443287037037034</c:v>
                </c:pt>
                <c:pt idx="14799">
                  <c:v>0.52467592592592593</c:v>
                </c:pt>
                <c:pt idx="14800">
                  <c:v>0.52491898148148153</c:v>
                </c:pt>
                <c:pt idx="14801">
                  <c:v>0.52517361111111105</c:v>
                </c:pt>
                <c:pt idx="14802">
                  <c:v>0.52541666666666664</c:v>
                </c:pt>
                <c:pt idx="14803">
                  <c:v>0.52565972222222224</c:v>
                </c:pt>
                <c:pt idx="14804">
                  <c:v>0.52590277777777772</c:v>
                </c:pt>
                <c:pt idx="14805">
                  <c:v>0.52614583333333331</c:v>
                </c:pt>
                <c:pt idx="14806">
                  <c:v>0.52638888888888891</c:v>
                </c:pt>
                <c:pt idx="14807">
                  <c:v>0.52664351851851854</c:v>
                </c:pt>
                <c:pt idx="14808">
                  <c:v>0.52688657407407413</c:v>
                </c:pt>
                <c:pt idx="14809">
                  <c:v>0.52712962962962961</c:v>
                </c:pt>
                <c:pt idx="14810">
                  <c:v>0.52737268518518521</c:v>
                </c:pt>
                <c:pt idx="14811">
                  <c:v>0.5276157407407408</c:v>
                </c:pt>
                <c:pt idx="14812">
                  <c:v>0.52787037037037032</c:v>
                </c:pt>
                <c:pt idx="14813">
                  <c:v>0.52811342592592592</c:v>
                </c:pt>
                <c:pt idx="14814">
                  <c:v>0.52835648148148151</c:v>
                </c:pt>
                <c:pt idx="14815">
                  <c:v>0.52859953703703699</c:v>
                </c:pt>
                <c:pt idx="14816">
                  <c:v>0.52884259259259259</c:v>
                </c:pt>
                <c:pt idx="14817">
                  <c:v>0.52909722222222222</c:v>
                </c:pt>
                <c:pt idx="14818">
                  <c:v>0.52934027777777781</c:v>
                </c:pt>
                <c:pt idx="14819">
                  <c:v>0.52958333333333341</c:v>
                </c:pt>
                <c:pt idx="14820">
                  <c:v>0.52982638888888889</c:v>
                </c:pt>
                <c:pt idx="14821">
                  <c:v>0.53006944444444437</c:v>
                </c:pt>
                <c:pt idx="14822">
                  <c:v>0.53032407407407411</c:v>
                </c:pt>
                <c:pt idx="14823">
                  <c:v>0.5305671296296296</c:v>
                </c:pt>
                <c:pt idx="14824">
                  <c:v>0.53081018518518519</c:v>
                </c:pt>
                <c:pt idx="14825">
                  <c:v>0.53105324074074078</c:v>
                </c:pt>
                <c:pt idx="14826">
                  <c:v>0.53129629629629627</c:v>
                </c:pt>
                <c:pt idx="14827">
                  <c:v>0.5315509259259259</c:v>
                </c:pt>
                <c:pt idx="14828">
                  <c:v>0.53179398148148149</c:v>
                </c:pt>
                <c:pt idx="14829">
                  <c:v>0.53203703703703698</c:v>
                </c:pt>
                <c:pt idx="14830">
                  <c:v>0.53228009259259257</c:v>
                </c:pt>
                <c:pt idx="14831">
                  <c:v>0.53252314814814816</c:v>
                </c:pt>
                <c:pt idx="14832">
                  <c:v>0.53276620370370364</c:v>
                </c:pt>
                <c:pt idx="14833">
                  <c:v>0.53302083333333339</c:v>
                </c:pt>
                <c:pt idx="14834">
                  <c:v>0.53326388888888887</c:v>
                </c:pt>
                <c:pt idx="14835">
                  <c:v>0.53350694444444446</c:v>
                </c:pt>
                <c:pt idx="14836">
                  <c:v>0.53375000000000006</c:v>
                </c:pt>
                <c:pt idx="14837">
                  <c:v>0.53399305555555554</c:v>
                </c:pt>
                <c:pt idx="14838">
                  <c:v>0.53424768518518517</c:v>
                </c:pt>
                <c:pt idx="14839">
                  <c:v>0.53449074074074077</c:v>
                </c:pt>
                <c:pt idx="14840">
                  <c:v>0.53473379629629625</c:v>
                </c:pt>
                <c:pt idx="14841">
                  <c:v>0.53497685185185184</c:v>
                </c:pt>
                <c:pt idx="14842">
                  <c:v>0.53521990740740744</c:v>
                </c:pt>
                <c:pt idx="14843">
                  <c:v>0.53547453703703707</c:v>
                </c:pt>
                <c:pt idx="14844">
                  <c:v>0.53571759259259266</c:v>
                </c:pt>
                <c:pt idx="14845">
                  <c:v>0.53596064814814814</c:v>
                </c:pt>
                <c:pt idx="14846">
                  <c:v>0.53620370370370374</c:v>
                </c:pt>
                <c:pt idx="14847">
                  <c:v>0.53644675925925933</c:v>
                </c:pt>
                <c:pt idx="14848">
                  <c:v>0.53668981481481481</c:v>
                </c:pt>
                <c:pt idx="14849">
                  <c:v>0.53694444444444445</c:v>
                </c:pt>
                <c:pt idx="14850">
                  <c:v>0.53718750000000004</c:v>
                </c:pt>
                <c:pt idx="14851">
                  <c:v>0.53743055555555552</c:v>
                </c:pt>
                <c:pt idx="14852">
                  <c:v>0.53767361111111112</c:v>
                </c:pt>
                <c:pt idx="14853">
                  <c:v>0.53791666666666671</c:v>
                </c:pt>
                <c:pt idx="14854">
                  <c:v>0.53817129629629623</c:v>
                </c:pt>
                <c:pt idx="14855">
                  <c:v>0.53841435185185182</c:v>
                </c:pt>
                <c:pt idx="14856">
                  <c:v>0.53865740740740742</c:v>
                </c:pt>
                <c:pt idx="14857">
                  <c:v>0.5389004629629629</c:v>
                </c:pt>
                <c:pt idx="14858">
                  <c:v>0.53914351851851849</c:v>
                </c:pt>
                <c:pt idx="14859">
                  <c:v>0.53939814814814813</c:v>
                </c:pt>
                <c:pt idx="14860">
                  <c:v>0.53964120370370372</c:v>
                </c:pt>
                <c:pt idx="14861">
                  <c:v>0.53988425925925931</c:v>
                </c:pt>
                <c:pt idx="14862">
                  <c:v>0.5401273148148148</c:v>
                </c:pt>
                <c:pt idx="14863">
                  <c:v>0.54037037037037039</c:v>
                </c:pt>
                <c:pt idx="14864">
                  <c:v>0.54061342592592598</c:v>
                </c:pt>
                <c:pt idx="14865">
                  <c:v>0.5408680555555555</c:v>
                </c:pt>
                <c:pt idx="14866">
                  <c:v>0.5411111111111111</c:v>
                </c:pt>
                <c:pt idx="14867">
                  <c:v>0.54135416666666669</c:v>
                </c:pt>
                <c:pt idx="14868">
                  <c:v>0.54159722222222217</c:v>
                </c:pt>
                <c:pt idx="14869">
                  <c:v>0.54184027777777777</c:v>
                </c:pt>
                <c:pt idx="14870">
                  <c:v>0.5420949074074074</c:v>
                </c:pt>
                <c:pt idx="14871">
                  <c:v>0.54233796296296299</c:v>
                </c:pt>
                <c:pt idx="14872">
                  <c:v>0.54258101851851859</c:v>
                </c:pt>
                <c:pt idx="14873">
                  <c:v>0.54282407407407407</c:v>
                </c:pt>
                <c:pt idx="14874">
                  <c:v>0.54306712962962966</c:v>
                </c:pt>
                <c:pt idx="14875">
                  <c:v>0.5433217592592593</c:v>
                </c:pt>
                <c:pt idx="14876">
                  <c:v>0.54356481481481478</c:v>
                </c:pt>
                <c:pt idx="14877">
                  <c:v>0.54380787037037037</c:v>
                </c:pt>
                <c:pt idx="14878">
                  <c:v>0.54405092592592597</c:v>
                </c:pt>
                <c:pt idx="14879">
                  <c:v>0.54429398148148145</c:v>
                </c:pt>
                <c:pt idx="14880">
                  <c:v>0.54454861111111108</c:v>
                </c:pt>
                <c:pt idx="14881">
                  <c:v>0.54479166666666667</c:v>
                </c:pt>
                <c:pt idx="14882">
                  <c:v>0.54503472222222216</c:v>
                </c:pt>
                <c:pt idx="14883">
                  <c:v>0.54527777777777775</c:v>
                </c:pt>
                <c:pt idx="14884">
                  <c:v>0.54552083333333334</c:v>
                </c:pt>
                <c:pt idx="14885">
                  <c:v>0.54576388888888883</c:v>
                </c:pt>
                <c:pt idx="14886">
                  <c:v>0.54601851851851857</c:v>
                </c:pt>
                <c:pt idx="14887">
                  <c:v>0.54626157407407405</c:v>
                </c:pt>
                <c:pt idx="14888">
                  <c:v>0.54650462962962965</c:v>
                </c:pt>
                <c:pt idx="14889">
                  <c:v>0.54674768518518524</c:v>
                </c:pt>
                <c:pt idx="14890">
                  <c:v>0.54699074074074072</c:v>
                </c:pt>
                <c:pt idx="14891">
                  <c:v>0.54724537037037035</c:v>
                </c:pt>
                <c:pt idx="14892">
                  <c:v>0.54748842592592595</c:v>
                </c:pt>
                <c:pt idx="14893">
                  <c:v>0.54773148148148143</c:v>
                </c:pt>
                <c:pt idx="14894">
                  <c:v>0.54797453703703702</c:v>
                </c:pt>
                <c:pt idx="14895">
                  <c:v>0.54821759259259262</c:v>
                </c:pt>
                <c:pt idx="14896">
                  <c:v>0.54847222222222225</c:v>
                </c:pt>
                <c:pt idx="14897">
                  <c:v>0.54871527777777784</c:v>
                </c:pt>
                <c:pt idx="14898">
                  <c:v>0.54895833333333333</c:v>
                </c:pt>
                <c:pt idx="14899">
                  <c:v>0.54920138888888892</c:v>
                </c:pt>
                <c:pt idx="14900">
                  <c:v>0.54944444444444451</c:v>
                </c:pt>
                <c:pt idx="14901">
                  <c:v>0.5496875</c:v>
                </c:pt>
                <c:pt idx="14902">
                  <c:v>0.54994212962962963</c:v>
                </c:pt>
                <c:pt idx="14903">
                  <c:v>0.55018518518518522</c:v>
                </c:pt>
                <c:pt idx="14904">
                  <c:v>0.5504282407407407</c:v>
                </c:pt>
                <c:pt idx="14905">
                  <c:v>0.5506712962962963</c:v>
                </c:pt>
                <c:pt idx="14906">
                  <c:v>0.55091435185185189</c:v>
                </c:pt>
                <c:pt idx="14907">
                  <c:v>0.55116898148148141</c:v>
                </c:pt>
                <c:pt idx="14908">
                  <c:v>0.55141203703703701</c:v>
                </c:pt>
                <c:pt idx="14909">
                  <c:v>0.5516550925925926</c:v>
                </c:pt>
                <c:pt idx="14910">
                  <c:v>0.55189814814814808</c:v>
                </c:pt>
                <c:pt idx="14911">
                  <c:v>0.55214120370370368</c:v>
                </c:pt>
                <c:pt idx="14912">
                  <c:v>0.55239583333333331</c:v>
                </c:pt>
                <c:pt idx="14913">
                  <c:v>0.5526388888888889</c:v>
                </c:pt>
                <c:pt idx="14914">
                  <c:v>0.5528819444444445</c:v>
                </c:pt>
                <c:pt idx="14915">
                  <c:v>0.55312499999999998</c:v>
                </c:pt>
                <c:pt idx="14916">
                  <c:v>0.55336805555555557</c:v>
                </c:pt>
                <c:pt idx="14917">
                  <c:v>0.5536226851851852</c:v>
                </c:pt>
                <c:pt idx="14918">
                  <c:v>0.55386574074074069</c:v>
                </c:pt>
                <c:pt idx="14919">
                  <c:v>0.55410879629629628</c:v>
                </c:pt>
                <c:pt idx="14920">
                  <c:v>0.55435185185185187</c:v>
                </c:pt>
                <c:pt idx="14921">
                  <c:v>0.55459490740740736</c:v>
                </c:pt>
                <c:pt idx="14922">
                  <c:v>0.5548495370370371</c:v>
                </c:pt>
                <c:pt idx="14923">
                  <c:v>0.55509259259259258</c:v>
                </c:pt>
                <c:pt idx="14924">
                  <c:v>0.55533564814814818</c:v>
                </c:pt>
                <c:pt idx="14925">
                  <c:v>0.55557870370370377</c:v>
                </c:pt>
                <c:pt idx="14926">
                  <c:v>0.55582175925925925</c:v>
                </c:pt>
                <c:pt idx="14927">
                  <c:v>0.55606481481481485</c:v>
                </c:pt>
                <c:pt idx="14928">
                  <c:v>0.55631944444444448</c:v>
                </c:pt>
                <c:pt idx="14929">
                  <c:v>0.55656249999999996</c:v>
                </c:pt>
                <c:pt idx="14930">
                  <c:v>0.55680555555555555</c:v>
                </c:pt>
                <c:pt idx="14931">
                  <c:v>0.55704861111111115</c:v>
                </c:pt>
                <c:pt idx="14932">
                  <c:v>0.55729166666666663</c:v>
                </c:pt>
                <c:pt idx="14933">
                  <c:v>0.55754629629629626</c:v>
                </c:pt>
                <c:pt idx="14934">
                  <c:v>0.55778935185185186</c:v>
                </c:pt>
                <c:pt idx="14935">
                  <c:v>0.55803240740740734</c:v>
                </c:pt>
                <c:pt idx="14936">
                  <c:v>0.55827546296296293</c:v>
                </c:pt>
                <c:pt idx="14937">
                  <c:v>0.55851851851851853</c:v>
                </c:pt>
                <c:pt idx="14938">
                  <c:v>0.55877314814814816</c:v>
                </c:pt>
                <c:pt idx="14939">
                  <c:v>0.55901620370370375</c:v>
                </c:pt>
                <c:pt idx="14940">
                  <c:v>0.55925925925925923</c:v>
                </c:pt>
                <c:pt idx="14941">
                  <c:v>0.55950231481481483</c:v>
                </c:pt>
                <c:pt idx="14942">
                  <c:v>0.55974537037037042</c:v>
                </c:pt>
                <c:pt idx="14943">
                  <c:v>0.5599884259259259</c:v>
                </c:pt>
                <c:pt idx="14944">
                  <c:v>0.56024305555555554</c:v>
                </c:pt>
                <c:pt idx="14945">
                  <c:v>0.56048611111111113</c:v>
                </c:pt>
                <c:pt idx="14946">
                  <c:v>0.56072916666666661</c:v>
                </c:pt>
                <c:pt idx="14947">
                  <c:v>0.56097222222222221</c:v>
                </c:pt>
                <c:pt idx="14948">
                  <c:v>0.5612152777777778</c:v>
                </c:pt>
                <c:pt idx="14949">
                  <c:v>0.56146990740740743</c:v>
                </c:pt>
                <c:pt idx="14950">
                  <c:v>0.56171296296296302</c:v>
                </c:pt>
                <c:pt idx="14951">
                  <c:v>0.56195601851851851</c:v>
                </c:pt>
                <c:pt idx="14952">
                  <c:v>0.5621990740740741</c:v>
                </c:pt>
                <c:pt idx="14953">
                  <c:v>0.56244212962962969</c:v>
                </c:pt>
                <c:pt idx="14954">
                  <c:v>0.56269675925925922</c:v>
                </c:pt>
                <c:pt idx="14955">
                  <c:v>0.56293981481481481</c:v>
                </c:pt>
                <c:pt idx="14956">
                  <c:v>0.5631828703703704</c:v>
                </c:pt>
                <c:pt idx="14957">
                  <c:v>0.56342592592592589</c:v>
                </c:pt>
                <c:pt idx="14958">
                  <c:v>0.56366898148148148</c:v>
                </c:pt>
                <c:pt idx="14959">
                  <c:v>0.56391203703703707</c:v>
                </c:pt>
                <c:pt idx="14960">
                  <c:v>0.56416666666666659</c:v>
                </c:pt>
                <c:pt idx="14961">
                  <c:v>0.56440972222222219</c:v>
                </c:pt>
                <c:pt idx="14962">
                  <c:v>0.56465277777777778</c:v>
                </c:pt>
                <c:pt idx="14963">
                  <c:v>0.56489583333333326</c:v>
                </c:pt>
                <c:pt idx="14964">
                  <c:v>0.56513888888888886</c:v>
                </c:pt>
                <c:pt idx="14965">
                  <c:v>0.56539351851851849</c:v>
                </c:pt>
                <c:pt idx="14966">
                  <c:v>0.56563657407407408</c:v>
                </c:pt>
                <c:pt idx="14967">
                  <c:v>0.56587962962962968</c:v>
                </c:pt>
                <c:pt idx="14968">
                  <c:v>0.56612268518518516</c:v>
                </c:pt>
                <c:pt idx="14969">
                  <c:v>0.56636574074074075</c:v>
                </c:pt>
                <c:pt idx="14970">
                  <c:v>0.56662037037037039</c:v>
                </c:pt>
                <c:pt idx="14971">
                  <c:v>0.56686342592592587</c:v>
                </c:pt>
                <c:pt idx="14972">
                  <c:v>0.56710648148148146</c:v>
                </c:pt>
                <c:pt idx="14973">
                  <c:v>0.56734953703703705</c:v>
                </c:pt>
                <c:pt idx="14974">
                  <c:v>0.56759259259259254</c:v>
                </c:pt>
                <c:pt idx="14975">
                  <c:v>0.56784722222222228</c:v>
                </c:pt>
                <c:pt idx="14976">
                  <c:v>0.56809027777777776</c:v>
                </c:pt>
                <c:pt idx="14977">
                  <c:v>0.56833333333333336</c:v>
                </c:pt>
                <c:pt idx="14978">
                  <c:v>0.56857638888888895</c:v>
                </c:pt>
                <c:pt idx="14979">
                  <c:v>0.56881944444444443</c:v>
                </c:pt>
                <c:pt idx="14980">
                  <c:v>0.56906250000000003</c:v>
                </c:pt>
                <c:pt idx="14981">
                  <c:v>0.56931712962962966</c:v>
                </c:pt>
                <c:pt idx="14982">
                  <c:v>0.56956018518518514</c:v>
                </c:pt>
                <c:pt idx="14983">
                  <c:v>0.56980324074074074</c:v>
                </c:pt>
                <c:pt idx="14984">
                  <c:v>0.57004629629629633</c:v>
                </c:pt>
                <c:pt idx="14985">
                  <c:v>0.57028935185185181</c:v>
                </c:pt>
                <c:pt idx="14986">
                  <c:v>0.57054398148148155</c:v>
                </c:pt>
                <c:pt idx="14987">
                  <c:v>0.57078703703703704</c:v>
                </c:pt>
                <c:pt idx="14988">
                  <c:v>0.57103009259259252</c:v>
                </c:pt>
                <c:pt idx="14989">
                  <c:v>0.57127314814814811</c:v>
                </c:pt>
                <c:pt idx="14990">
                  <c:v>0.57151620370370371</c:v>
                </c:pt>
                <c:pt idx="14991">
                  <c:v>0.57177083333333334</c:v>
                </c:pt>
                <c:pt idx="14992">
                  <c:v>0.57201388888888893</c:v>
                </c:pt>
                <c:pt idx="14993">
                  <c:v>0.57225694444444442</c:v>
                </c:pt>
                <c:pt idx="14994">
                  <c:v>0.57250000000000001</c:v>
                </c:pt>
                <c:pt idx="14995">
                  <c:v>0.5727430555555556</c:v>
                </c:pt>
                <c:pt idx="14996">
                  <c:v>0.57298611111111108</c:v>
                </c:pt>
                <c:pt idx="14997">
                  <c:v>0.57324074074074072</c:v>
                </c:pt>
                <c:pt idx="14998">
                  <c:v>0.57348379629629631</c:v>
                </c:pt>
                <c:pt idx="14999">
                  <c:v>0.57372685185185179</c:v>
                </c:pt>
                <c:pt idx="15000">
                  <c:v>0.57396990740740739</c:v>
                </c:pt>
                <c:pt idx="15001">
                  <c:v>0.57421296296296298</c:v>
                </c:pt>
                <c:pt idx="15002">
                  <c:v>0.57446759259259261</c:v>
                </c:pt>
                <c:pt idx="15003">
                  <c:v>0.57471064814814821</c:v>
                </c:pt>
                <c:pt idx="15004">
                  <c:v>0.57495370370370369</c:v>
                </c:pt>
                <c:pt idx="15005">
                  <c:v>0.57519675925925928</c:v>
                </c:pt>
                <c:pt idx="15006">
                  <c:v>0.57543981481481488</c:v>
                </c:pt>
                <c:pt idx="15007">
                  <c:v>0.5756944444444444</c:v>
                </c:pt>
                <c:pt idx="15008">
                  <c:v>0.57593749999999999</c:v>
                </c:pt>
                <c:pt idx="15009">
                  <c:v>0.57618055555555558</c:v>
                </c:pt>
                <c:pt idx="15010">
                  <c:v>0.57642361111111107</c:v>
                </c:pt>
                <c:pt idx="15011">
                  <c:v>0.57666666666666666</c:v>
                </c:pt>
                <c:pt idx="15012">
                  <c:v>0.57692129629629629</c:v>
                </c:pt>
                <c:pt idx="15013">
                  <c:v>0.57716435185185189</c:v>
                </c:pt>
                <c:pt idx="15014">
                  <c:v>0.57740740740740748</c:v>
                </c:pt>
                <c:pt idx="15015">
                  <c:v>0.57765046296296296</c:v>
                </c:pt>
                <c:pt idx="15016">
                  <c:v>0.57789351851851845</c:v>
                </c:pt>
                <c:pt idx="15017">
                  <c:v>0.57814814814814819</c:v>
                </c:pt>
                <c:pt idx="15018">
                  <c:v>0.57839120370370367</c:v>
                </c:pt>
                <c:pt idx="15019">
                  <c:v>0.57863425925925926</c:v>
                </c:pt>
                <c:pt idx="15020">
                  <c:v>0.57887731481481486</c:v>
                </c:pt>
                <c:pt idx="15021">
                  <c:v>0.57912037037037034</c:v>
                </c:pt>
                <c:pt idx="15022">
                  <c:v>0.57936342592592593</c:v>
                </c:pt>
                <c:pt idx="15023">
                  <c:v>0.57961805555555557</c:v>
                </c:pt>
                <c:pt idx="15024">
                  <c:v>0.57986111111111105</c:v>
                </c:pt>
                <c:pt idx="15025">
                  <c:v>0.58010416666666664</c:v>
                </c:pt>
                <c:pt idx="15026">
                  <c:v>0.58034722222222224</c:v>
                </c:pt>
                <c:pt idx="15027">
                  <c:v>0.58059027777777772</c:v>
                </c:pt>
                <c:pt idx="15028">
                  <c:v>0.58084490740740746</c:v>
                </c:pt>
                <c:pt idx="15029">
                  <c:v>0.58108796296296295</c:v>
                </c:pt>
                <c:pt idx="15030">
                  <c:v>0.58133101851851854</c:v>
                </c:pt>
                <c:pt idx="15031">
                  <c:v>0.58157407407407413</c:v>
                </c:pt>
                <c:pt idx="15032">
                  <c:v>0.58181712962962961</c:v>
                </c:pt>
                <c:pt idx="15033">
                  <c:v>0.58206018518518521</c:v>
                </c:pt>
                <c:pt idx="15034">
                  <c:v>0.58231481481481484</c:v>
                </c:pt>
                <c:pt idx="15035">
                  <c:v>0.58255787037037032</c:v>
                </c:pt>
                <c:pt idx="15036">
                  <c:v>0.58280092592592592</c:v>
                </c:pt>
                <c:pt idx="15037">
                  <c:v>0.58304398148148151</c:v>
                </c:pt>
                <c:pt idx="15038">
                  <c:v>0.58328703703703699</c:v>
                </c:pt>
                <c:pt idx="15039">
                  <c:v>0.58354166666666674</c:v>
                </c:pt>
                <c:pt idx="15040">
                  <c:v>0.58378472222222222</c:v>
                </c:pt>
                <c:pt idx="15041">
                  <c:v>0.58402777777777781</c:v>
                </c:pt>
                <c:pt idx="15042">
                  <c:v>0.58427083333333341</c:v>
                </c:pt>
                <c:pt idx="15043">
                  <c:v>0.58451388888888889</c:v>
                </c:pt>
                <c:pt idx="15044">
                  <c:v>0.58476851851851852</c:v>
                </c:pt>
                <c:pt idx="15045">
                  <c:v>0.58501157407407411</c:v>
                </c:pt>
                <c:pt idx="15046">
                  <c:v>0.5852546296296296</c:v>
                </c:pt>
                <c:pt idx="15047">
                  <c:v>0.58549768518518519</c:v>
                </c:pt>
                <c:pt idx="15048">
                  <c:v>0.58574074074074078</c:v>
                </c:pt>
                <c:pt idx="15049">
                  <c:v>0.58599537037037031</c:v>
                </c:pt>
                <c:pt idx="15050">
                  <c:v>0.5862384259259259</c:v>
                </c:pt>
                <c:pt idx="15051">
                  <c:v>0.58648148148148149</c:v>
                </c:pt>
                <c:pt idx="15052">
                  <c:v>0.58672453703703698</c:v>
                </c:pt>
                <c:pt idx="15053">
                  <c:v>0.58696759259259257</c:v>
                </c:pt>
                <c:pt idx="15054">
                  <c:v>0.58721064814814816</c:v>
                </c:pt>
                <c:pt idx="15055">
                  <c:v>0.58746527777777779</c:v>
                </c:pt>
                <c:pt idx="15056">
                  <c:v>0.58770833333333339</c:v>
                </c:pt>
                <c:pt idx="15057">
                  <c:v>0.58795138888888887</c:v>
                </c:pt>
                <c:pt idx="15058">
                  <c:v>0.58819444444444446</c:v>
                </c:pt>
                <c:pt idx="15059">
                  <c:v>0.58843750000000006</c:v>
                </c:pt>
                <c:pt idx="15060">
                  <c:v>0.58869212962962958</c:v>
                </c:pt>
                <c:pt idx="15061">
                  <c:v>0.58893518518518517</c:v>
                </c:pt>
                <c:pt idx="15062">
                  <c:v>0.58917824074074077</c:v>
                </c:pt>
                <c:pt idx="15063">
                  <c:v>0.58942129629629625</c:v>
                </c:pt>
                <c:pt idx="15064">
                  <c:v>0.58966435185185184</c:v>
                </c:pt>
                <c:pt idx="15065">
                  <c:v>0.58991898148148147</c:v>
                </c:pt>
                <c:pt idx="15066">
                  <c:v>0.59016203703703707</c:v>
                </c:pt>
                <c:pt idx="15067">
                  <c:v>0.59040509259259266</c:v>
                </c:pt>
                <c:pt idx="15068">
                  <c:v>0.59064814814814814</c:v>
                </c:pt>
                <c:pt idx="15069">
                  <c:v>0.59089120370370374</c:v>
                </c:pt>
                <c:pt idx="15070">
                  <c:v>0.59114583333333337</c:v>
                </c:pt>
                <c:pt idx="15071">
                  <c:v>0.59138888888888885</c:v>
                </c:pt>
                <c:pt idx="15072">
                  <c:v>0.59163194444444445</c:v>
                </c:pt>
                <c:pt idx="15073">
                  <c:v>0.59187500000000004</c:v>
                </c:pt>
                <c:pt idx="15074">
                  <c:v>0.59211805555555552</c:v>
                </c:pt>
                <c:pt idx="15075">
                  <c:v>0.59236111111111112</c:v>
                </c:pt>
                <c:pt idx="15076">
                  <c:v>0.59261574074074075</c:v>
                </c:pt>
                <c:pt idx="15077">
                  <c:v>0.59285879629629623</c:v>
                </c:pt>
                <c:pt idx="15078">
                  <c:v>0.59310185185185182</c:v>
                </c:pt>
                <c:pt idx="15079">
                  <c:v>0.59334490740740742</c:v>
                </c:pt>
                <c:pt idx="15080">
                  <c:v>0.5935879629629629</c:v>
                </c:pt>
                <c:pt idx="15081">
                  <c:v>0.59384259259259264</c:v>
                </c:pt>
                <c:pt idx="15082">
                  <c:v>0.59408564814814813</c:v>
                </c:pt>
                <c:pt idx="15083">
                  <c:v>0.59432870370370372</c:v>
                </c:pt>
                <c:pt idx="15084">
                  <c:v>0.59457175925925931</c:v>
                </c:pt>
                <c:pt idx="15085">
                  <c:v>0.5948148148148148</c:v>
                </c:pt>
                <c:pt idx="15086">
                  <c:v>0.59506944444444443</c:v>
                </c:pt>
                <c:pt idx="15087">
                  <c:v>0.59531250000000002</c:v>
                </c:pt>
                <c:pt idx="15088">
                  <c:v>0.5955555555555555</c:v>
                </c:pt>
                <c:pt idx="15089">
                  <c:v>0.5957986111111111</c:v>
                </c:pt>
                <c:pt idx="15090">
                  <c:v>0.59604166666666669</c:v>
                </c:pt>
                <c:pt idx="15091">
                  <c:v>0.59628472222222217</c:v>
                </c:pt>
                <c:pt idx="15092">
                  <c:v>0.59653935185185192</c:v>
                </c:pt>
                <c:pt idx="15093">
                  <c:v>0.5967824074074074</c:v>
                </c:pt>
                <c:pt idx="15094">
                  <c:v>0.59702546296296299</c:v>
                </c:pt>
                <c:pt idx="15095">
                  <c:v>0.59726851851851859</c:v>
                </c:pt>
                <c:pt idx="15096">
                  <c:v>0.59751157407407407</c:v>
                </c:pt>
                <c:pt idx="15097">
                  <c:v>0.5977662037037037</c:v>
                </c:pt>
                <c:pt idx="15098">
                  <c:v>0.5980092592592593</c:v>
                </c:pt>
                <c:pt idx="15099">
                  <c:v>0.59825231481481478</c:v>
                </c:pt>
                <c:pt idx="15100">
                  <c:v>0.59849537037037037</c:v>
                </c:pt>
                <c:pt idx="15101">
                  <c:v>0.59873842592592597</c:v>
                </c:pt>
                <c:pt idx="15102">
                  <c:v>0.59899305555555549</c:v>
                </c:pt>
                <c:pt idx="15103">
                  <c:v>0.59923611111111108</c:v>
                </c:pt>
                <c:pt idx="15104">
                  <c:v>0.59947916666666667</c:v>
                </c:pt>
                <c:pt idx="15105">
                  <c:v>0.59972222222222216</c:v>
                </c:pt>
                <c:pt idx="15106">
                  <c:v>0.59996527777777775</c:v>
                </c:pt>
                <c:pt idx="15107">
                  <c:v>0.60021990740740738</c:v>
                </c:pt>
                <c:pt idx="15108">
                  <c:v>0.60046296296296298</c:v>
                </c:pt>
                <c:pt idx="15109">
                  <c:v>0.60070601851851857</c:v>
                </c:pt>
                <c:pt idx="15110">
                  <c:v>0.60094907407407405</c:v>
                </c:pt>
                <c:pt idx="15111">
                  <c:v>0.60119212962962965</c:v>
                </c:pt>
                <c:pt idx="15112">
                  <c:v>0.60144675925925928</c:v>
                </c:pt>
                <c:pt idx="15113">
                  <c:v>0.60168981481481476</c:v>
                </c:pt>
                <c:pt idx="15114">
                  <c:v>0.60193287037037035</c:v>
                </c:pt>
                <c:pt idx="15115">
                  <c:v>0.60217592592592595</c:v>
                </c:pt>
                <c:pt idx="15116">
                  <c:v>0.60241898148148143</c:v>
                </c:pt>
                <c:pt idx="15117">
                  <c:v>0.60266203703703702</c:v>
                </c:pt>
                <c:pt idx="15118">
                  <c:v>0.60291666666666666</c:v>
                </c:pt>
                <c:pt idx="15119">
                  <c:v>0.60315972222222225</c:v>
                </c:pt>
                <c:pt idx="15120">
                  <c:v>0.60340277777777784</c:v>
                </c:pt>
                <c:pt idx="15121">
                  <c:v>0.60364583333333333</c:v>
                </c:pt>
                <c:pt idx="15122">
                  <c:v>0.60388888888888892</c:v>
                </c:pt>
                <c:pt idx="15123">
                  <c:v>0.60414351851851855</c:v>
                </c:pt>
                <c:pt idx="15124">
                  <c:v>0.60438657407407403</c:v>
                </c:pt>
                <c:pt idx="15125">
                  <c:v>0.60462962962962963</c:v>
                </c:pt>
                <c:pt idx="15126">
                  <c:v>0.60487268518518522</c:v>
                </c:pt>
                <c:pt idx="15127">
                  <c:v>0.6051157407407407</c:v>
                </c:pt>
                <c:pt idx="15128">
                  <c:v>0.6053587962962963</c:v>
                </c:pt>
                <c:pt idx="15129">
                  <c:v>0.60561342592592593</c:v>
                </c:pt>
                <c:pt idx="15130">
                  <c:v>0.60585648148148141</c:v>
                </c:pt>
                <c:pt idx="15131">
                  <c:v>0.60609953703703701</c:v>
                </c:pt>
                <c:pt idx="15132">
                  <c:v>0.6063425925925926</c:v>
                </c:pt>
                <c:pt idx="15133">
                  <c:v>0.60658564814814808</c:v>
                </c:pt>
                <c:pt idx="15134">
                  <c:v>0.60684027777777783</c:v>
                </c:pt>
                <c:pt idx="15135">
                  <c:v>0.60708333333333331</c:v>
                </c:pt>
                <c:pt idx="15136">
                  <c:v>0.6073263888888889</c:v>
                </c:pt>
                <c:pt idx="15137">
                  <c:v>0.6075694444444445</c:v>
                </c:pt>
                <c:pt idx="15138">
                  <c:v>0.60781249999999998</c:v>
                </c:pt>
                <c:pt idx="15139">
                  <c:v>0.60806712962962961</c:v>
                </c:pt>
                <c:pt idx="15140">
                  <c:v>0.6083101851851852</c:v>
                </c:pt>
                <c:pt idx="15141">
                  <c:v>0.60855324074074069</c:v>
                </c:pt>
                <c:pt idx="15142">
                  <c:v>0.60879629629629628</c:v>
                </c:pt>
                <c:pt idx="15143">
                  <c:v>0.60903935185185187</c:v>
                </c:pt>
                <c:pt idx="15144">
                  <c:v>0.60929398148148151</c:v>
                </c:pt>
                <c:pt idx="15145">
                  <c:v>0.6095370370370371</c:v>
                </c:pt>
                <c:pt idx="15146">
                  <c:v>0.60978009259259258</c:v>
                </c:pt>
                <c:pt idx="15147">
                  <c:v>0.61002314814814818</c:v>
                </c:pt>
                <c:pt idx="15148">
                  <c:v>0.61026620370370377</c:v>
                </c:pt>
                <c:pt idx="15149">
                  <c:v>0.61050925925925925</c:v>
                </c:pt>
                <c:pt idx="15150">
                  <c:v>0.61076388888888888</c:v>
                </c:pt>
                <c:pt idx="15151">
                  <c:v>0.61100694444444448</c:v>
                </c:pt>
                <c:pt idx="15152">
                  <c:v>0.61124999999999996</c:v>
                </c:pt>
                <c:pt idx="15153">
                  <c:v>0.61149305555555555</c:v>
                </c:pt>
                <c:pt idx="15154">
                  <c:v>0.61173611111111115</c:v>
                </c:pt>
                <c:pt idx="15155">
                  <c:v>0.61199074074074067</c:v>
                </c:pt>
                <c:pt idx="15156">
                  <c:v>0.61223379629629626</c:v>
                </c:pt>
                <c:pt idx="15157">
                  <c:v>0.61247685185185186</c:v>
                </c:pt>
                <c:pt idx="15158">
                  <c:v>0.61271990740740734</c:v>
                </c:pt>
                <c:pt idx="15159">
                  <c:v>0.61296296296296293</c:v>
                </c:pt>
                <c:pt idx="15160">
                  <c:v>0.61321759259259256</c:v>
                </c:pt>
                <c:pt idx="15161">
                  <c:v>0.61346064814814816</c:v>
                </c:pt>
                <c:pt idx="15162">
                  <c:v>0.61370370370370375</c:v>
                </c:pt>
                <c:pt idx="15163">
                  <c:v>0.61394675925925923</c:v>
                </c:pt>
                <c:pt idx="15164">
                  <c:v>0.61418981481481483</c:v>
                </c:pt>
                <c:pt idx="15165">
                  <c:v>0.61444444444444446</c:v>
                </c:pt>
                <c:pt idx="15166">
                  <c:v>0.61468749999999994</c:v>
                </c:pt>
                <c:pt idx="15167">
                  <c:v>0.61493055555555554</c:v>
                </c:pt>
                <c:pt idx="15168">
                  <c:v>0.61517361111111113</c:v>
                </c:pt>
                <c:pt idx="15169">
                  <c:v>0.61541666666666661</c:v>
                </c:pt>
                <c:pt idx="15170">
                  <c:v>0.61565972222222221</c:v>
                </c:pt>
                <c:pt idx="15171">
                  <c:v>0.61591435185185184</c:v>
                </c:pt>
                <c:pt idx="15172">
                  <c:v>0.61615740740740743</c:v>
                </c:pt>
                <c:pt idx="15173">
                  <c:v>0.61640046296296302</c:v>
                </c:pt>
                <c:pt idx="15174">
                  <c:v>0.61664351851851851</c:v>
                </c:pt>
                <c:pt idx="15175">
                  <c:v>0.6168865740740741</c:v>
                </c:pt>
                <c:pt idx="15176">
                  <c:v>0.61714120370370373</c:v>
                </c:pt>
                <c:pt idx="15177">
                  <c:v>0.61738425925925922</c:v>
                </c:pt>
                <c:pt idx="15178">
                  <c:v>0.61762731481481481</c:v>
                </c:pt>
                <c:pt idx="15179">
                  <c:v>0.6178703703703704</c:v>
                </c:pt>
                <c:pt idx="15180">
                  <c:v>0.61811342592592589</c:v>
                </c:pt>
                <c:pt idx="15181">
                  <c:v>0.61836805555555563</c:v>
                </c:pt>
                <c:pt idx="15182">
                  <c:v>0.61861111111111111</c:v>
                </c:pt>
                <c:pt idx="15183">
                  <c:v>0.61885416666666659</c:v>
                </c:pt>
                <c:pt idx="15184">
                  <c:v>0.61909722222222219</c:v>
                </c:pt>
                <c:pt idx="15185">
                  <c:v>0.61934027777777778</c:v>
                </c:pt>
                <c:pt idx="15186">
                  <c:v>0.61958333333333326</c:v>
                </c:pt>
                <c:pt idx="15187">
                  <c:v>0.61983796296296301</c:v>
                </c:pt>
                <c:pt idx="15188">
                  <c:v>0.62008101851851849</c:v>
                </c:pt>
                <c:pt idx="15189">
                  <c:v>0.62032407407407408</c:v>
                </c:pt>
                <c:pt idx="15190">
                  <c:v>0.62056712962962968</c:v>
                </c:pt>
                <c:pt idx="15191">
                  <c:v>0.62081018518518516</c:v>
                </c:pt>
                <c:pt idx="15192">
                  <c:v>0.62106481481481479</c:v>
                </c:pt>
                <c:pt idx="15193">
                  <c:v>0.62130787037037039</c:v>
                </c:pt>
                <c:pt idx="15194">
                  <c:v>0.62155092592592587</c:v>
                </c:pt>
                <c:pt idx="15195">
                  <c:v>0.62179398148148146</c:v>
                </c:pt>
                <c:pt idx="15196">
                  <c:v>0.62203703703703705</c:v>
                </c:pt>
                <c:pt idx="15197">
                  <c:v>0.62229166666666669</c:v>
                </c:pt>
                <c:pt idx="15198">
                  <c:v>0.62253472222222228</c:v>
                </c:pt>
                <c:pt idx="15199">
                  <c:v>0.62277777777777776</c:v>
                </c:pt>
                <c:pt idx="15200">
                  <c:v>0.62302083333333336</c:v>
                </c:pt>
                <c:pt idx="15201">
                  <c:v>0.62326388888888895</c:v>
                </c:pt>
                <c:pt idx="15202">
                  <c:v>0.62351851851851847</c:v>
                </c:pt>
                <c:pt idx="15203">
                  <c:v>0.62376157407407407</c:v>
                </c:pt>
                <c:pt idx="15204">
                  <c:v>0.62400462962962966</c:v>
                </c:pt>
                <c:pt idx="15205">
                  <c:v>0.62424768518518514</c:v>
                </c:pt>
                <c:pt idx="15206">
                  <c:v>0.62449074074074074</c:v>
                </c:pt>
                <c:pt idx="15207">
                  <c:v>0.62474537037037037</c:v>
                </c:pt>
                <c:pt idx="15208">
                  <c:v>0.62498842592592596</c:v>
                </c:pt>
                <c:pt idx="15209">
                  <c:v>0.62523148148148155</c:v>
                </c:pt>
                <c:pt idx="15210">
                  <c:v>0.62547453703703704</c:v>
                </c:pt>
                <c:pt idx="15211">
                  <c:v>0.62571759259259252</c:v>
                </c:pt>
                <c:pt idx="15212">
                  <c:v>0.62596064814814811</c:v>
                </c:pt>
                <c:pt idx="15213">
                  <c:v>0.62621527777777775</c:v>
                </c:pt>
                <c:pt idx="15214">
                  <c:v>0.62645833333333334</c:v>
                </c:pt>
                <c:pt idx="15215">
                  <c:v>0.62670138888888893</c:v>
                </c:pt>
                <c:pt idx="15216">
                  <c:v>0.62694444444444442</c:v>
                </c:pt>
                <c:pt idx="15217">
                  <c:v>0.62718750000000001</c:v>
                </c:pt>
                <c:pt idx="15218">
                  <c:v>0.62744212962962964</c:v>
                </c:pt>
                <c:pt idx="15219">
                  <c:v>0.62768518518518512</c:v>
                </c:pt>
                <c:pt idx="15220">
                  <c:v>0.62792824074074072</c:v>
                </c:pt>
                <c:pt idx="15221">
                  <c:v>0.62817129629629631</c:v>
                </c:pt>
                <c:pt idx="15222">
                  <c:v>0.62841435185185179</c:v>
                </c:pt>
                <c:pt idx="15223">
                  <c:v>0.62866898148148154</c:v>
                </c:pt>
                <c:pt idx="15224">
                  <c:v>0.62891203703703702</c:v>
                </c:pt>
                <c:pt idx="15225">
                  <c:v>0.62915509259259261</c:v>
                </c:pt>
                <c:pt idx="15226">
                  <c:v>0.62939814814814821</c:v>
                </c:pt>
                <c:pt idx="15227">
                  <c:v>0.62964120370370369</c:v>
                </c:pt>
                <c:pt idx="15228">
                  <c:v>0.62988425925925928</c:v>
                </c:pt>
                <c:pt idx="15229">
                  <c:v>0.63013888888888892</c:v>
                </c:pt>
                <c:pt idx="15230">
                  <c:v>0.6303819444444444</c:v>
                </c:pt>
                <c:pt idx="15231">
                  <c:v>0.63062499999999999</c:v>
                </c:pt>
                <c:pt idx="15232">
                  <c:v>0.63086805555555558</c:v>
                </c:pt>
                <c:pt idx="15233">
                  <c:v>0.63111111111111107</c:v>
                </c:pt>
                <c:pt idx="15234">
                  <c:v>0.63136574074074081</c:v>
                </c:pt>
                <c:pt idx="15235">
                  <c:v>0.63160879629629629</c:v>
                </c:pt>
                <c:pt idx="15236">
                  <c:v>0.63185185185185189</c:v>
                </c:pt>
                <c:pt idx="15237">
                  <c:v>0.63209490740740748</c:v>
                </c:pt>
                <c:pt idx="15238">
                  <c:v>0.63233796296296296</c:v>
                </c:pt>
                <c:pt idx="15239">
                  <c:v>0.6325925925925926</c:v>
                </c:pt>
                <c:pt idx="15240">
                  <c:v>0.63283564814814819</c:v>
                </c:pt>
                <c:pt idx="15241">
                  <c:v>0.63307870370370367</c:v>
                </c:pt>
                <c:pt idx="15242">
                  <c:v>0.63332175925925926</c:v>
                </c:pt>
                <c:pt idx="15243">
                  <c:v>0.63356481481481486</c:v>
                </c:pt>
                <c:pt idx="15244">
                  <c:v>0.63380787037037034</c:v>
                </c:pt>
                <c:pt idx="15245">
                  <c:v>0.63406249999999997</c:v>
                </c:pt>
                <c:pt idx="15246">
                  <c:v>0.63430555555555557</c:v>
                </c:pt>
                <c:pt idx="15247">
                  <c:v>0.63454861111111105</c:v>
                </c:pt>
                <c:pt idx="15248">
                  <c:v>0.63479166666666664</c:v>
                </c:pt>
                <c:pt idx="15249">
                  <c:v>0.63503472222222224</c:v>
                </c:pt>
                <c:pt idx="15250">
                  <c:v>0.63528935185185187</c:v>
                </c:pt>
                <c:pt idx="15251">
                  <c:v>0.63553240740740746</c:v>
                </c:pt>
                <c:pt idx="15252">
                  <c:v>0.63577546296296295</c:v>
                </c:pt>
                <c:pt idx="15253">
                  <c:v>0.63601851851851854</c:v>
                </c:pt>
                <c:pt idx="15254">
                  <c:v>0.63626157407407413</c:v>
                </c:pt>
                <c:pt idx="15255">
                  <c:v>0.63651620370370365</c:v>
                </c:pt>
                <c:pt idx="15256">
                  <c:v>0.63675925925925925</c:v>
                </c:pt>
                <c:pt idx="15257">
                  <c:v>0.63700231481481484</c:v>
                </c:pt>
                <c:pt idx="15258">
                  <c:v>0.63724537037037032</c:v>
                </c:pt>
                <c:pt idx="15259">
                  <c:v>0.63748842592592592</c:v>
                </c:pt>
                <c:pt idx="15260">
                  <c:v>0.63773148148148151</c:v>
                </c:pt>
                <c:pt idx="15261">
                  <c:v>0.63798611111111114</c:v>
                </c:pt>
                <c:pt idx="15262">
                  <c:v>0.63822916666666674</c:v>
                </c:pt>
                <c:pt idx="15263">
                  <c:v>0.63847222222222222</c:v>
                </c:pt>
                <c:pt idx="15264">
                  <c:v>0.63871527777777781</c:v>
                </c:pt>
                <c:pt idx="15265">
                  <c:v>0.63895833333333341</c:v>
                </c:pt>
                <c:pt idx="15266">
                  <c:v>0.63921296296296293</c:v>
                </c:pt>
                <c:pt idx="15267">
                  <c:v>0.63945601851851852</c:v>
                </c:pt>
                <c:pt idx="15268">
                  <c:v>0.63969907407407411</c:v>
                </c:pt>
                <c:pt idx="15269">
                  <c:v>0.6399421296296296</c:v>
                </c:pt>
                <c:pt idx="15270">
                  <c:v>0.64018518518518519</c:v>
                </c:pt>
                <c:pt idx="15271">
                  <c:v>0.64043981481481482</c:v>
                </c:pt>
                <c:pt idx="15272">
                  <c:v>0.64068287037037031</c:v>
                </c:pt>
                <c:pt idx="15273">
                  <c:v>0.6409259259259259</c:v>
                </c:pt>
                <c:pt idx="15274">
                  <c:v>0.64116898148148149</c:v>
                </c:pt>
                <c:pt idx="15275">
                  <c:v>0.64141203703703698</c:v>
                </c:pt>
                <c:pt idx="15276">
                  <c:v>0.64166666666666672</c:v>
                </c:pt>
                <c:pt idx="15277">
                  <c:v>0.6419097222222222</c:v>
                </c:pt>
                <c:pt idx="15278">
                  <c:v>0.64215277777777779</c:v>
                </c:pt>
                <c:pt idx="15279">
                  <c:v>0.64239583333333339</c:v>
                </c:pt>
                <c:pt idx="15280">
                  <c:v>0.64263888888888887</c:v>
                </c:pt>
                <c:pt idx="15281">
                  <c:v>0.64288194444444446</c:v>
                </c:pt>
                <c:pt idx="15282">
                  <c:v>0.6431365740740741</c:v>
                </c:pt>
                <c:pt idx="15283">
                  <c:v>0.64337962962962958</c:v>
                </c:pt>
                <c:pt idx="15284">
                  <c:v>0.64362268518518517</c:v>
                </c:pt>
                <c:pt idx="15285">
                  <c:v>0.64386574074074077</c:v>
                </c:pt>
                <c:pt idx="15286">
                  <c:v>0.64410879629629625</c:v>
                </c:pt>
                <c:pt idx="15287">
                  <c:v>0.64436342592592599</c:v>
                </c:pt>
                <c:pt idx="15288">
                  <c:v>0.64460648148148147</c:v>
                </c:pt>
                <c:pt idx="15289">
                  <c:v>0.64484953703703707</c:v>
                </c:pt>
                <c:pt idx="15290">
                  <c:v>0.64509259259259266</c:v>
                </c:pt>
                <c:pt idx="15291">
                  <c:v>0.64533564814814814</c:v>
                </c:pt>
                <c:pt idx="15292">
                  <c:v>0.64559027777777778</c:v>
                </c:pt>
                <c:pt idx="15293">
                  <c:v>0.64583333333333337</c:v>
                </c:pt>
                <c:pt idx="15294">
                  <c:v>0.64607638888888885</c:v>
                </c:pt>
                <c:pt idx="15295">
                  <c:v>0.64631944444444445</c:v>
                </c:pt>
                <c:pt idx="15296">
                  <c:v>0.64656250000000004</c:v>
                </c:pt>
                <c:pt idx="15297">
                  <c:v>0.64681712962962956</c:v>
                </c:pt>
                <c:pt idx="15298">
                  <c:v>0.64706018518518515</c:v>
                </c:pt>
                <c:pt idx="15299">
                  <c:v>0.64730324074074075</c:v>
                </c:pt>
                <c:pt idx="15300">
                  <c:v>0.64754629629629623</c:v>
                </c:pt>
                <c:pt idx="15301">
                  <c:v>0.64778935185185182</c:v>
                </c:pt>
                <c:pt idx="15302">
                  <c:v>0.64804398148148146</c:v>
                </c:pt>
                <c:pt idx="15303">
                  <c:v>0.64828703703703705</c:v>
                </c:pt>
                <c:pt idx="15304">
                  <c:v>0.64853009259259264</c:v>
                </c:pt>
                <c:pt idx="15305">
                  <c:v>0.64877314814814813</c:v>
                </c:pt>
                <c:pt idx="15306">
                  <c:v>0.64901620370370372</c:v>
                </c:pt>
                <c:pt idx="15307">
                  <c:v>0.64925925925925931</c:v>
                </c:pt>
                <c:pt idx="15308">
                  <c:v>0.64951388888888884</c:v>
                </c:pt>
                <c:pt idx="15309">
                  <c:v>0.64975694444444443</c:v>
                </c:pt>
                <c:pt idx="15310">
                  <c:v>0.65</c:v>
                </c:pt>
                <c:pt idx="15311">
                  <c:v>0.6502430555555555</c:v>
                </c:pt>
                <c:pt idx="15312">
                  <c:v>0.6504861111111111</c:v>
                </c:pt>
                <c:pt idx="15313">
                  <c:v>0.65074074074074073</c:v>
                </c:pt>
                <c:pt idx="15314">
                  <c:v>0.65098379629629632</c:v>
                </c:pt>
                <c:pt idx="15315">
                  <c:v>0.65122685185185192</c:v>
                </c:pt>
                <c:pt idx="15316">
                  <c:v>0.6514699074074074</c:v>
                </c:pt>
                <c:pt idx="15317">
                  <c:v>0.65171296296296299</c:v>
                </c:pt>
                <c:pt idx="15318">
                  <c:v>0.65195601851851859</c:v>
                </c:pt>
                <c:pt idx="15319">
                  <c:v>0.65221064814814811</c:v>
                </c:pt>
                <c:pt idx="15320">
                  <c:v>0.6524537037037037</c:v>
                </c:pt>
                <c:pt idx="15321">
                  <c:v>0.6526967592592593</c:v>
                </c:pt>
                <c:pt idx="15322">
                  <c:v>0.65293981481481478</c:v>
                </c:pt>
                <c:pt idx="15323">
                  <c:v>0.65318287037037037</c:v>
                </c:pt>
                <c:pt idx="15324">
                  <c:v>0.6534375</c:v>
                </c:pt>
                <c:pt idx="15325">
                  <c:v>0.65368055555555549</c:v>
                </c:pt>
                <c:pt idx="15326">
                  <c:v>0.65392361111111108</c:v>
                </c:pt>
                <c:pt idx="15327">
                  <c:v>0.65416666666666667</c:v>
                </c:pt>
                <c:pt idx="15328">
                  <c:v>0.65440972222222216</c:v>
                </c:pt>
                <c:pt idx="15329">
                  <c:v>0.6546643518518519</c:v>
                </c:pt>
                <c:pt idx="15330">
                  <c:v>0.65490740740740738</c:v>
                </c:pt>
                <c:pt idx="15331">
                  <c:v>0.65515046296296298</c:v>
                </c:pt>
                <c:pt idx="15332">
                  <c:v>0.65539351851851857</c:v>
                </c:pt>
                <c:pt idx="15333">
                  <c:v>0.65563657407407405</c:v>
                </c:pt>
                <c:pt idx="15334">
                  <c:v>0.65589120370370368</c:v>
                </c:pt>
                <c:pt idx="15335">
                  <c:v>0.65613425925925928</c:v>
                </c:pt>
                <c:pt idx="15336">
                  <c:v>0.65637731481481476</c:v>
                </c:pt>
                <c:pt idx="15337">
                  <c:v>0.65662037037037035</c:v>
                </c:pt>
                <c:pt idx="15338">
                  <c:v>0.65686342592592595</c:v>
                </c:pt>
                <c:pt idx="15339">
                  <c:v>0.65710648148148143</c:v>
                </c:pt>
                <c:pt idx="15340">
                  <c:v>0.65736111111111117</c:v>
                </c:pt>
                <c:pt idx="15341">
                  <c:v>0.65760416666666666</c:v>
                </c:pt>
                <c:pt idx="15342">
                  <c:v>0.65784722222222225</c:v>
                </c:pt>
                <c:pt idx="15343">
                  <c:v>0.65809027777777784</c:v>
                </c:pt>
                <c:pt idx="15344">
                  <c:v>0.65833333333333333</c:v>
                </c:pt>
                <c:pt idx="15345">
                  <c:v>0.65858796296296296</c:v>
                </c:pt>
                <c:pt idx="15346">
                  <c:v>0.65883101851851855</c:v>
                </c:pt>
                <c:pt idx="15347">
                  <c:v>0.65907407407407403</c:v>
                </c:pt>
                <c:pt idx="15348">
                  <c:v>0.65931712962962963</c:v>
                </c:pt>
                <c:pt idx="15349">
                  <c:v>0.65956018518518522</c:v>
                </c:pt>
                <c:pt idx="15350">
                  <c:v>0.65981481481481474</c:v>
                </c:pt>
                <c:pt idx="15351">
                  <c:v>0.66005787037037034</c:v>
                </c:pt>
                <c:pt idx="15352">
                  <c:v>0.66030092592592593</c:v>
                </c:pt>
                <c:pt idx="15353">
                  <c:v>0.66054398148148141</c:v>
                </c:pt>
                <c:pt idx="15354">
                  <c:v>0.66078703703703701</c:v>
                </c:pt>
                <c:pt idx="15355">
                  <c:v>0.6610300925925926</c:v>
                </c:pt>
                <c:pt idx="15356">
                  <c:v>0.66128472222222223</c:v>
                </c:pt>
                <c:pt idx="15357">
                  <c:v>0.66152777777777783</c:v>
                </c:pt>
                <c:pt idx="15358">
                  <c:v>0.66177083333333331</c:v>
                </c:pt>
                <c:pt idx="15359">
                  <c:v>0.6620138888888889</c:v>
                </c:pt>
                <c:pt idx="15360">
                  <c:v>0.6622569444444445</c:v>
                </c:pt>
                <c:pt idx="15361">
                  <c:v>0.66251157407407402</c:v>
                </c:pt>
                <c:pt idx="15362">
                  <c:v>0.66275462962962961</c:v>
                </c:pt>
                <c:pt idx="15363">
                  <c:v>0.6629976851851852</c:v>
                </c:pt>
                <c:pt idx="15364">
                  <c:v>0.66324074074074069</c:v>
                </c:pt>
                <c:pt idx="15365">
                  <c:v>0.66348379629629628</c:v>
                </c:pt>
                <c:pt idx="15366">
                  <c:v>0.66373842592592591</c:v>
                </c:pt>
                <c:pt idx="15367">
                  <c:v>0.66398148148148151</c:v>
                </c:pt>
                <c:pt idx="15368">
                  <c:v>0.6642245370370371</c:v>
                </c:pt>
                <c:pt idx="15369">
                  <c:v>0.66446759259259258</c:v>
                </c:pt>
                <c:pt idx="15370">
                  <c:v>0.66471064814814818</c:v>
                </c:pt>
                <c:pt idx="15371">
                  <c:v>0.66496527777777781</c:v>
                </c:pt>
                <c:pt idx="15372">
                  <c:v>0.66520833333333329</c:v>
                </c:pt>
                <c:pt idx="15373">
                  <c:v>0.66545138888888888</c:v>
                </c:pt>
                <c:pt idx="15374">
                  <c:v>0.66569444444444448</c:v>
                </c:pt>
                <c:pt idx="15375">
                  <c:v>0.66593749999999996</c:v>
                </c:pt>
                <c:pt idx="15376">
                  <c:v>0.66618055555555555</c:v>
                </c:pt>
                <c:pt idx="15377">
                  <c:v>0.66643518518518519</c:v>
                </c:pt>
                <c:pt idx="15378">
                  <c:v>0.66667824074074078</c:v>
                </c:pt>
                <c:pt idx="15379">
                  <c:v>0.66692129629629626</c:v>
                </c:pt>
                <c:pt idx="15380">
                  <c:v>0.66716435185185186</c:v>
                </c:pt>
                <c:pt idx="15381">
                  <c:v>0.66740740740740734</c:v>
                </c:pt>
                <c:pt idx="15382">
                  <c:v>0.66766203703703697</c:v>
                </c:pt>
                <c:pt idx="15383">
                  <c:v>0.66790509259259256</c:v>
                </c:pt>
                <c:pt idx="15384">
                  <c:v>0.66814814814814805</c:v>
                </c:pt>
                <c:pt idx="15385">
                  <c:v>0.66839120370370375</c:v>
                </c:pt>
                <c:pt idx="15386">
                  <c:v>0.66863425925925923</c:v>
                </c:pt>
                <c:pt idx="15387">
                  <c:v>0.66888888888888898</c:v>
                </c:pt>
                <c:pt idx="15388">
                  <c:v>0.66913194444444446</c:v>
                </c:pt>
                <c:pt idx="15389">
                  <c:v>0.66937500000000005</c:v>
                </c:pt>
                <c:pt idx="15390">
                  <c:v>0.66961805555555554</c:v>
                </c:pt>
                <c:pt idx="15391">
                  <c:v>0.66986111111111113</c:v>
                </c:pt>
                <c:pt idx="15392">
                  <c:v>0.67010416666666661</c:v>
                </c:pt>
                <c:pt idx="15393">
                  <c:v>0.67035879629629624</c:v>
                </c:pt>
                <c:pt idx="15394">
                  <c:v>0.67060185185185184</c:v>
                </c:pt>
                <c:pt idx="15395">
                  <c:v>0.67084490740740732</c:v>
                </c:pt>
                <c:pt idx="15396">
                  <c:v>0.67108796296296302</c:v>
                </c:pt>
                <c:pt idx="15397">
                  <c:v>0.67134259259259255</c:v>
                </c:pt>
                <c:pt idx="15398">
                  <c:v>0.67158564814814825</c:v>
                </c:pt>
                <c:pt idx="15399">
                  <c:v>0.67182870370370373</c:v>
                </c:pt>
                <c:pt idx="15400">
                  <c:v>0.67207175925925933</c:v>
                </c:pt>
                <c:pt idx="15401">
                  <c:v>0.67231481481481481</c:v>
                </c:pt>
                <c:pt idx="15402">
                  <c:v>0.6725578703703704</c:v>
                </c:pt>
                <c:pt idx="15403">
                  <c:v>0.67281250000000004</c:v>
                </c:pt>
                <c:pt idx="15404">
                  <c:v>0.67305555555555552</c:v>
                </c:pt>
                <c:pt idx="15405">
                  <c:v>0.67329861111111111</c:v>
                </c:pt>
                <c:pt idx="15406">
                  <c:v>0.67354166666666659</c:v>
                </c:pt>
                <c:pt idx="15407">
                  <c:v>0.6737847222222223</c:v>
                </c:pt>
                <c:pt idx="15408">
                  <c:v>0.67403935185185182</c:v>
                </c:pt>
                <c:pt idx="15409">
                  <c:v>0.6742824074074073</c:v>
                </c:pt>
                <c:pt idx="15410">
                  <c:v>0.67452546296296301</c:v>
                </c:pt>
                <c:pt idx="15411">
                  <c:v>0.67476851851851849</c:v>
                </c:pt>
                <c:pt idx="15412">
                  <c:v>0.67501157407407408</c:v>
                </c:pt>
                <c:pt idx="15413">
                  <c:v>0.67525462962962957</c:v>
                </c:pt>
                <c:pt idx="15414">
                  <c:v>0.67550925925925931</c:v>
                </c:pt>
                <c:pt idx="15415">
                  <c:v>0.67575231481481479</c:v>
                </c:pt>
                <c:pt idx="15416">
                  <c:v>0.67599537037037039</c:v>
                </c:pt>
                <c:pt idx="15417">
                  <c:v>0.67623842592592587</c:v>
                </c:pt>
                <c:pt idx="15418">
                  <c:v>0.67648148148148157</c:v>
                </c:pt>
                <c:pt idx="15419">
                  <c:v>0.67673611111111109</c:v>
                </c:pt>
                <c:pt idx="15420">
                  <c:v>0.67697916666666658</c:v>
                </c:pt>
                <c:pt idx="15421">
                  <c:v>0.67722222222222228</c:v>
                </c:pt>
                <c:pt idx="15422">
                  <c:v>0.67746527777777776</c:v>
                </c:pt>
                <c:pt idx="15423">
                  <c:v>0.67770833333333336</c:v>
                </c:pt>
                <c:pt idx="15424">
                  <c:v>0.67796296296296299</c:v>
                </c:pt>
                <c:pt idx="15425">
                  <c:v>0.67820601851851858</c:v>
                </c:pt>
                <c:pt idx="15426">
                  <c:v>0.67844907407407407</c:v>
                </c:pt>
                <c:pt idx="15427">
                  <c:v>0.67869212962962966</c:v>
                </c:pt>
                <c:pt idx="15428">
                  <c:v>0.67893518518518514</c:v>
                </c:pt>
                <c:pt idx="15429">
                  <c:v>0.67918981481481477</c:v>
                </c:pt>
                <c:pt idx="15430">
                  <c:v>0.67943287037037037</c:v>
                </c:pt>
                <c:pt idx="15431">
                  <c:v>0.67967592592592585</c:v>
                </c:pt>
                <c:pt idx="15432">
                  <c:v>0.67991898148148155</c:v>
                </c:pt>
                <c:pt idx="15433">
                  <c:v>0.68016203703703704</c:v>
                </c:pt>
                <c:pt idx="15434">
                  <c:v>0.68040509259259263</c:v>
                </c:pt>
                <c:pt idx="15435">
                  <c:v>0.68065972222222226</c:v>
                </c:pt>
                <c:pt idx="15436">
                  <c:v>0.68090277777777775</c:v>
                </c:pt>
                <c:pt idx="15437">
                  <c:v>0.68114583333333334</c:v>
                </c:pt>
                <c:pt idx="15438">
                  <c:v>0.68138888888888882</c:v>
                </c:pt>
                <c:pt idx="15439">
                  <c:v>0.68163194444444442</c:v>
                </c:pt>
                <c:pt idx="15440">
                  <c:v>0.68188657407407405</c:v>
                </c:pt>
                <c:pt idx="15441">
                  <c:v>0.68212962962962964</c:v>
                </c:pt>
                <c:pt idx="15442">
                  <c:v>0.68237268518518512</c:v>
                </c:pt>
                <c:pt idx="15443">
                  <c:v>0.68261574074074083</c:v>
                </c:pt>
                <c:pt idx="15444">
                  <c:v>0.68285879629629631</c:v>
                </c:pt>
                <c:pt idx="15445">
                  <c:v>0.68311342592592583</c:v>
                </c:pt>
                <c:pt idx="15446">
                  <c:v>0.68335648148148154</c:v>
                </c:pt>
                <c:pt idx="15447">
                  <c:v>0.68359953703703702</c:v>
                </c:pt>
                <c:pt idx="15448">
                  <c:v>0.68384259259259261</c:v>
                </c:pt>
                <c:pt idx="15449">
                  <c:v>0.6840856481481481</c:v>
                </c:pt>
                <c:pt idx="15450">
                  <c:v>0.68432870370370369</c:v>
                </c:pt>
                <c:pt idx="15451">
                  <c:v>0.68458333333333332</c:v>
                </c:pt>
                <c:pt idx="15452">
                  <c:v>0.68482638888888892</c:v>
                </c:pt>
                <c:pt idx="15453">
                  <c:v>0.6850694444444444</c:v>
                </c:pt>
                <c:pt idx="15454">
                  <c:v>0.6853125000000001</c:v>
                </c:pt>
                <c:pt idx="15455">
                  <c:v>0.68555555555555558</c:v>
                </c:pt>
                <c:pt idx="15456">
                  <c:v>0.68581018518518511</c:v>
                </c:pt>
                <c:pt idx="15457">
                  <c:v>0.68605324074074081</c:v>
                </c:pt>
                <c:pt idx="15458">
                  <c:v>0.68629629629629629</c:v>
                </c:pt>
                <c:pt idx="15459">
                  <c:v>0.68653935185185189</c:v>
                </c:pt>
                <c:pt idx="15460">
                  <c:v>0.68678240740740737</c:v>
                </c:pt>
                <c:pt idx="15461">
                  <c:v>0.687037037037037</c:v>
                </c:pt>
                <c:pt idx="15462">
                  <c:v>0.6872800925925926</c:v>
                </c:pt>
                <c:pt idx="15463">
                  <c:v>0.68752314814814808</c:v>
                </c:pt>
                <c:pt idx="15464">
                  <c:v>0.68776620370370367</c:v>
                </c:pt>
                <c:pt idx="15465">
                  <c:v>0.68800925925925915</c:v>
                </c:pt>
                <c:pt idx="15466">
                  <c:v>0.6882638888888889</c:v>
                </c:pt>
                <c:pt idx="15467">
                  <c:v>0.68850694444444438</c:v>
                </c:pt>
                <c:pt idx="15468">
                  <c:v>0.68875000000000008</c:v>
                </c:pt>
                <c:pt idx="15469">
                  <c:v>0.68899305555555557</c:v>
                </c:pt>
                <c:pt idx="15470">
                  <c:v>0.68923611111111116</c:v>
                </c:pt>
                <c:pt idx="15471">
                  <c:v>0.68947916666666664</c:v>
                </c:pt>
                <c:pt idx="15472">
                  <c:v>0.68973379629629628</c:v>
                </c:pt>
                <c:pt idx="15473">
                  <c:v>0.68997685185185187</c:v>
                </c:pt>
                <c:pt idx="15474">
                  <c:v>0.69021990740740735</c:v>
                </c:pt>
                <c:pt idx="15475">
                  <c:v>0.69046296296296295</c:v>
                </c:pt>
                <c:pt idx="15476">
                  <c:v>0.69070601851851843</c:v>
                </c:pt>
                <c:pt idx="15477">
                  <c:v>0.69096064814814817</c:v>
                </c:pt>
                <c:pt idx="15478">
                  <c:v>0.69120370370370365</c:v>
                </c:pt>
                <c:pt idx="15479">
                  <c:v>0.69144675925925936</c:v>
                </c:pt>
                <c:pt idx="15480">
                  <c:v>0.69168981481481484</c:v>
                </c:pt>
                <c:pt idx="15481">
                  <c:v>0.69193287037037043</c:v>
                </c:pt>
                <c:pt idx="15482">
                  <c:v>0.69218750000000007</c:v>
                </c:pt>
                <c:pt idx="15483">
                  <c:v>0.69243055555555555</c:v>
                </c:pt>
                <c:pt idx="15484">
                  <c:v>0.69267361111111114</c:v>
                </c:pt>
                <c:pt idx="15485">
                  <c:v>0.69291666666666663</c:v>
                </c:pt>
                <c:pt idx="15486">
                  <c:v>0.69315972222222222</c:v>
                </c:pt>
                <c:pt idx="15487">
                  <c:v>0.6934027777777777</c:v>
                </c:pt>
                <c:pt idx="15488">
                  <c:v>0.69365740740740733</c:v>
                </c:pt>
                <c:pt idx="15489">
                  <c:v>0.69390046296296293</c:v>
                </c:pt>
                <c:pt idx="15490">
                  <c:v>0.69414351851851863</c:v>
                </c:pt>
                <c:pt idx="15491">
                  <c:v>0.69438657407407411</c:v>
                </c:pt>
                <c:pt idx="15492">
                  <c:v>0.6946296296296296</c:v>
                </c:pt>
                <c:pt idx="15493">
                  <c:v>0.69488425925925934</c:v>
                </c:pt>
                <c:pt idx="15494">
                  <c:v>0.69512731481481482</c:v>
                </c:pt>
                <c:pt idx="15495">
                  <c:v>0.69537037037037042</c:v>
                </c:pt>
                <c:pt idx="15496">
                  <c:v>0.6956134259259259</c:v>
                </c:pt>
                <c:pt idx="15497">
                  <c:v>0.69585648148148149</c:v>
                </c:pt>
                <c:pt idx="15498">
                  <c:v>0.69611111111111112</c:v>
                </c:pt>
                <c:pt idx="15499">
                  <c:v>0.69635416666666661</c:v>
                </c:pt>
                <c:pt idx="15500">
                  <c:v>0.6965972222222222</c:v>
                </c:pt>
                <c:pt idx="15501">
                  <c:v>0.69684027777777768</c:v>
                </c:pt>
                <c:pt idx="15502">
                  <c:v>0.69708333333333339</c:v>
                </c:pt>
                <c:pt idx="15503">
                  <c:v>0.69733796296296291</c:v>
                </c:pt>
                <c:pt idx="15504">
                  <c:v>0.69758101851851861</c:v>
                </c:pt>
                <c:pt idx="15505">
                  <c:v>0.6978240740740741</c:v>
                </c:pt>
                <c:pt idx="15506">
                  <c:v>0.69806712962962969</c:v>
                </c:pt>
                <c:pt idx="15507">
                  <c:v>0.69831018518518517</c:v>
                </c:pt>
                <c:pt idx="15508">
                  <c:v>0.69856481481481481</c:v>
                </c:pt>
                <c:pt idx="15509">
                  <c:v>0.6988078703703704</c:v>
                </c:pt>
                <c:pt idx="15510">
                  <c:v>0.69905092592592588</c:v>
                </c:pt>
                <c:pt idx="15511">
                  <c:v>0.69929398148148147</c:v>
                </c:pt>
                <c:pt idx="15512">
                  <c:v>0.69953703703703696</c:v>
                </c:pt>
                <c:pt idx="15513">
                  <c:v>0.69978009259259266</c:v>
                </c:pt>
                <c:pt idx="15514">
                  <c:v>0.70003472222222218</c:v>
                </c:pt>
                <c:pt idx="15515">
                  <c:v>0.70027777777777767</c:v>
                </c:pt>
                <c:pt idx="15516">
                  <c:v>0.70052083333333337</c:v>
                </c:pt>
                <c:pt idx="15517">
                  <c:v>0.70076388888888896</c:v>
                </c:pt>
                <c:pt idx="15518">
                  <c:v>0.70100694444444445</c:v>
                </c:pt>
                <c:pt idx="15519">
                  <c:v>0.70126157407407408</c:v>
                </c:pt>
                <c:pt idx="15520">
                  <c:v>0.70150462962962967</c:v>
                </c:pt>
                <c:pt idx="15521">
                  <c:v>0.70174768518518515</c:v>
                </c:pt>
                <c:pt idx="15522">
                  <c:v>0.70199074074074075</c:v>
                </c:pt>
                <c:pt idx="15523">
                  <c:v>0.70223379629629623</c:v>
                </c:pt>
                <c:pt idx="15524">
                  <c:v>0.70248842592592586</c:v>
                </c:pt>
                <c:pt idx="15525">
                  <c:v>0.70273148148148146</c:v>
                </c:pt>
                <c:pt idx="15526">
                  <c:v>0.70297453703703694</c:v>
                </c:pt>
                <c:pt idx="15527">
                  <c:v>0.70321759259259264</c:v>
                </c:pt>
                <c:pt idx="15528">
                  <c:v>0.70346064814814813</c:v>
                </c:pt>
                <c:pt idx="15529">
                  <c:v>0.70370370370370372</c:v>
                </c:pt>
                <c:pt idx="15530">
                  <c:v>0.70395833333333335</c:v>
                </c:pt>
                <c:pt idx="15531">
                  <c:v>0.70420138888888895</c:v>
                </c:pt>
                <c:pt idx="15532">
                  <c:v>0.70444444444444443</c:v>
                </c:pt>
                <c:pt idx="15533">
                  <c:v>0.70468750000000002</c:v>
                </c:pt>
                <c:pt idx="15534">
                  <c:v>0.7049305555555555</c:v>
                </c:pt>
                <c:pt idx="15535">
                  <c:v>0.70518518518518514</c:v>
                </c:pt>
                <c:pt idx="15536">
                  <c:v>0.70542824074074073</c:v>
                </c:pt>
                <c:pt idx="15537">
                  <c:v>0.70567129629629621</c:v>
                </c:pt>
                <c:pt idx="15538">
                  <c:v>0.70591435185185192</c:v>
                </c:pt>
                <c:pt idx="15539">
                  <c:v>0.7061574074074074</c:v>
                </c:pt>
                <c:pt idx="15540">
                  <c:v>0.70641203703703714</c:v>
                </c:pt>
                <c:pt idx="15541">
                  <c:v>0.70665509259259263</c:v>
                </c:pt>
                <c:pt idx="15542">
                  <c:v>0.70689814814814811</c:v>
                </c:pt>
                <c:pt idx="15543">
                  <c:v>0.7071412037037037</c:v>
                </c:pt>
                <c:pt idx="15544">
                  <c:v>0.7073842592592593</c:v>
                </c:pt>
                <c:pt idx="15545">
                  <c:v>0.70763888888888893</c:v>
                </c:pt>
                <c:pt idx="15546">
                  <c:v>0.70788194444444441</c:v>
                </c:pt>
                <c:pt idx="15547">
                  <c:v>0.708125</c:v>
                </c:pt>
                <c:pt idx="15548">
                  <c:v>0.70836805555555549</c:v>
                </c:pt>
                <c:pt idx="15549">
                  <c:v>0.70861111111111119</c:v>
                </c:pt>
                <c:pt idx="15550">
                  <c:v>0.70885416666666667</c:v>
                </c:pt>
                <c:pt idx="15551">
                  <c:v>0.7091087962962962</c:v>
                </c:pt>
                <c:pt idx="15552">
                  <c:v>0.7093518518518519</c:v>
                </c:pt>
                <c:pt idx="15553">
                  <c:v>0.70959490740740738</c:v>
                </c:pt>
                <c:pt idx="15554">
                  <c:v>0.70983796296296298</c:v>
                </c:pt>
                <c:pt idx="15555">
                  <c:v>0.71008101851851846</c:v>
                </c:pt>
                <c:pt idx="15556">
                  <c:v>0.7103356481481482</c:v>
                </c:pt>
                <c:pt idx="15557">
                  <c:v>0.71057870370370368</c:v>
                </c:pt>
                <c:pt idx="15558">
                  <c:v>0.71082175925925928</c:v>
                </c:pt>
                <c:pt idx="15559">
                  <c:v>0.71106481481481476</c:v>
                </c:pt>
                <c:pt idx="15560">
                  <c:v>0.71130787037037047</c:v>
                </c:pt>
                <c:pt idx="15561">
                  <c:v>0.71156249999999999</c:v>
                </c:pt>
                <c:pt idx="15562">
                  <c:v>0.71180555555555547</c:v>
                </c:pt>
                <c:pt idx="15563">
                  <c:v>0.71204861111111117</c:v>
                </c:pt>
                <c:pt idx="15564">
                  <c:v>0.71229166666666666</c:v>
                </c:pt>
                <c:pt idx="15565">
                  <c:v>0.71253472222222225</c:v>
                </c:pt>
                <c:pt idx="15566">
                  <c:v>0.71277777777777773</c:v>
                </c:pt>
                <c:pt idx="15567">
                  <c:v>0.71303240740740748</c:v>
                </c:pt>
                <c:pt idx="15568">
                  <c:v>0.71327546296296296</c:v>
                </c:pt>
                <c:pt idx="15569">
                  <c:v>0.71351851851851855</c:v>
                </c:pt>
                <c:pt idx="15570">
                  <c:v>0.71376157407407403</c:v>
                </c:pt>
                <c:pt idx="15571">
                  <c:v>0.71400462962962974</c:v>
                </c:pt>
                <c:pt idx="15572">
                  <c:v>0.71425925925925926</c:v>
                </c:pt>
                <c:pt idx="15573">
                  <c:v>0.71450231481481474</c:v>
                </c:pt>
                <c:pt idx="15574">
                  <c:v>0.71474537037037045</c:v>
                </c:pt>
                <c:pt idx="15575">
                  <c:v>0.71498842592592593</c:v>
                </c:pt>
                <c:pt idx="15576">
                  <c:v>0.71523148148148152</c:v>
                </c:pt>
                <c:pt idx="15577">
                  <c:v>0.71548611111111116</c:v>
                </c:pt>
                <c:pt idx="15578">
                  <c:v>0.71572916666666664</c:v>
                </c:pt>
                <c:pt idx="15579">
                  <c:v>0.71597222222222223</c:v>
                </c:pt>
                <c:pt idx="15580">
                  <c:v>0.71621527777777771</c:v>
                </c:pt>
                <c:pt idx="15581">
                  <c:v>0.71645833333333331</c:v>
                </c:pt>
                <c:pt idx="15582">
                  <c:v>0.71670138888888879</c:v>
                </c:pt>
                <c:pt idx="15583">
                  <c:v>0.71695601851851853</c:v>
                </c:pt>
                <c:pt idx="15584">
                  <c:v>0.71719907407407402</c:v>
                </c:pt>
                <c:pt idx="15585">
                  <c:v>0.71744212962962972</c:v>
                </c:pt>
                <c:pt idx="15586">
                  <c:v>0.7176851851851852</c:v>
                </c:pt>
                <c:pt idx="15587">
                  <c:v>0.71793981481481473</c:v>
                </c:pt>
                <c:pt idx="15588">
                  <c:v>0.71818287037037043</c:v>
                </c:pt>
                <c:pt idx="15589">
                  <c:v>0.71842592592592591</c:v>
                </c:pt>
                <c:pt idx="15590">
                  <c:v>0.71866898148148151</c:v>
                </c:pt>
                <c:pt idx="15591">
                  <c:v>0.71891203703703699</c:v>
                </c:pt>
                <c:pt idx="15592">
                  <c:v>0.71915509259259258</c:v>
                </c:pt>
                <c:pt idx="15593">
                  <c:v>0.71940972222222221</c:v>
                </c:pt>
                <c:pt idx="15594">
                  <c:v>0.71965277777777781</c:v>
                </c:pt>
                <c:pt idx="15595">
                  <c:v>0.71989583333333329</c:v>
                </c:pt>
                <c:pt idx="15596">
                  <c:v>0.72013888888888899</c:v>
                </c:pt>
                <c:pt idx="15597">
                  <c:v>0.72038194444444448</c:v>
                </c:pt>
                <c:pt idx="15598">
                  <c:v>0.720636574074074</c:v>
                </c:pt>
                <c:pt idx="15599">
                  <c:v>0.7208796296296297</c:v>
                </c:pt>
                <c:pt idx="15600">
                  <c:v>0.72112268518518519</c:v>
                </c:pt>
                <c:pt idx="15601">
                  <c:v>0.72136574074074078</c:v>
                </c:pt>
                <c:pt idx="15602">
                  <c:v>0.72160879629629626</c:v>
                </c:pt>
                <c:pt idx="15603">
                  <c:v>0.72185185185185186</c:v>
                </c:pt>
                <c:pt idx="15604">
                  <c:v>0.72210648148148149</c:v>
                </c:pt>
                <c:pt idx="15605">
                  <c:v>0.72234953703703697</c:v>
                </c:pt>
                <c:pt idx="15606">
                  <c:v>0.72259259259259256</c:v>
                </c:pt>
                <c:pt idx="15607">
                  <c:v>0.72283564814814805</c:v>
                </c:pt>
                <c:pt idx="15608">
                  <c:v>0.72307870370370375</c:v>
                </c:pt>
                <c:pt idx="15609">
                  <c:v>0.72333333333333327</c:v>
                </c:pt>
                <c:pt idx="15610">
                  <c:v>0.72357638888888898</c:v>
                </c:pt>
                <c:pt idx="15611">
                  <c:v>0.72381944444444446</c:v>
                </c:pt>
                <c:pt idx="15612">
                  <c:v>0.72406250000000005</c:v>
                </c:pt>
                <c:pt idx="15613">
                  <c:v>0.72430555555555554</c:v>
                </c:pt>
                <c:pt idx="15614">
                  <c:v>0.72456018518518517</c:v>
                </c:pt>
                <c:pt idx="15615">
                  <c:v>0.72480324074074076</c:v>
                </c:pt>
                <c:pt idx="15616">
                  <c:v>0.72504629629629624</c:v>
                </c:pt>
                <c:pt idx="15617">
                  <c:v>0.72528935185185184</c:v>
                </c:pt>
                <c:pt idx="15618">
                  <c:v>0.72553240740740732</c:v>
                </c:pt>
                <c:pt idx="15619">
                  <c:v>0.72578703703703706</c:v>
                </c:pt>
                <c:pt idx="15620">
                  <c:v>0.72603009259259255</c:v>
                </c:pt>
                <c:pt idx="15621">
                  <c:v>0.72627314814814825</c:v>
                </c:pt>
                <c:pt idx="15622">
                  <c:v>0.72651620370370373</c:v>
                </c:pt>
                <c:pt idx="15623">
                  <c:v>0.72675925925925933</c:v>
                </c:pt>
                <c:pt idx="15624">
                  <c:v>0.72700231481481481</c:v>
                </c:pt>
                <c:pt idx="15625">
                  <c:v>0.72725694444444444</c:v>
                </c:pt>
                <c:pt idx="15626">
                  <c:v>0.72750000000000004</c:v>
                </c:pt>
                <c:pt idx="15627">
                  <c:v>0.72774305555555552</c:v>
                </c:pt>
                <c:pt idx="15628">
                  <c:v>0.72798611111111111</c:v>
                </c:pt>
                <c:pt idx="15629">
                  <c:v>0.72822916666666659</c:v>
                </c:pt>
                <c:pt idx="15630">
                  <c:v>0.72848379629629623</c:v>
                </c:pt>
                <c:pt idx="15631">
                  <c:v>0.72872685185185182</c:v>
                </c:pt>
                <c:pt idx="15632">
                  <c:v>0.7289699074074073</c:v>
                </c:pt>
                <c:pt idx="15633">
                  <c:v>0.72921296296296301</c:v>
                </c:pt>
                <c:pt idx="15634">
                  <c:v>0.72945601851851849</c:v>
                </c:pt>
                <c:pt idx="15635">
                  <c:v>0.72971064814814823</c:v>
                </c:pt>
                <c:pt idx="15636">
                  <c:v>0.72995370370370372</c:v>
                </c:pt>
                <c:pt idx="15637">
                  <c:v>0.73019675925925931</c:v>
                </c:pt>
                <c:pt idx="15638">
                  <c:v>0.73043981481481479</c:v>
                </c:pt>
                <c:pt idx="15639">
                  <c:v>0.73068287037037039</c:v>
                </c:pt>
                <c:pt idx="15640">
                  <c:v>0.73092592592592587</c:v>
                </c:pt>
                <c:pt idx="15641">
                  <c:v>0.7311805555555555</c:v>
                </c:pt>
                <c:pt idx="15642">
                  <c:v>0.73142361111111109</c:v>
                </c:pt>
                <c:pt idx="15643">
                  <c:v>0.73166666666666658</c:v>
                </c:pt>
                <c:pt idx="15644">
                  <c:v>0.73190972222222228</c:v>
                </c:pt>
                <c:pt idx="15645">
                  <c:v>0.73215277777777776</c:v>
                </c:pt>
                <c:pt idx="15646">
                  <c:v>0.73240740740740751</c:v>
                </c:pt>
                <c:pt idx="15647">
                  <c:v>0.73265046296296299</c:v>
                </c:pt>
                <c:pt idx="15648">
                  <c:v>0.73289351851851858</c:v>
                </c:pt>
                <c:pt idx="15649">
                  <c:v>0.73313657407407407</c:v>
                </c:pt>
                <c:pt idx="15650">
                  <c:v>0.73337962962962966</c:v>
                </c:pt>
                <c:pt idx="15651">
                  <c:v>0.73363425925925929</c:v>
                </c:pt>
                <c:pt idx="15652">
                  <c:v>0.73387731481481477</c:v>
                </c:pt>
                <c:pt idx="15653">
                  <c:v>0.73412037037037037</c:v>
                </c:pt>
                <c:pt idx="15654">
                  <c:v>0.73436342592592585</c:v>
                </c:pt>
                <c:pt idx="15655">
                  <c:v>0.73460648148148155</c:v>
                </c:pt>
                <c:pt idx="15656">
                  <c:v>0.73486111111111108</c:v>
                </c:pt>
                <c:pt idx="15657">
                  <c:v>0.73510416666666656</c:v>
                </c:pt>
                <c:pt idx="15658">
                  <c:v>0.73534722222222226</c:v>
                </c:pt>
                <c:pt idx="15659">
                  <c:v>0.73559027777777775</c:v>
                </c:pt>
                <c:pt idx="15660">
                  <c:v>0.73583333333333334</c:v>
                </c:pt>
                <c:pt idx="15661">
                  <c:v>0.73607638888888882</c:v>
                </c:pt>
                <c:pt idx="15662">
                  <c:v>0.73633101851851857</c:v>
                </c:pt>
                <c:pt idx="15663">
                  <c:v>0.73657407407407405</c:v>
                </c:pt>
                <c:pt idx="15664">
                  <c:v>0.73681712962962964</c:v>
                </c:pt>
                <c:pt idx="15665">
                  <c:v>0.73706018518518512</c:v>
                </c:pt>
                <c:pt idx="15666">
                  <c:v>0.73730324074074083</c:v>
                </c:pt>
                <c:pt idx="15667">
                  <c:v>0.73755787037037035</c:v>
                </c:pt>
                <c:pt idx="15668">
                  <c:v>0.73780092592592583</c:v>
                </c:pt>
                <c:pt idx="15669">
                  <c:v>0.73804398148148154</c:v>
                </c:pt>
                <c:pt idx="15670">
                  <c:v>0.73828703703703702</c:v>
                </c:pt>
                <c:pt idx="15671">
                  <c:v>0.73853009259259261</c:v>
                </c:pt>
                <c:pt idx="15672">
                  <c:v>0.73878472222222225</c:v>
                </c:pt>
                <c:pt idx="15673">
                  <c:v>0.73902777777777784</c:v>
                </c:pt>
                <c:pt idx="15674">
                  <c:v>0.73927083333333332</c:v>
                </c:pt>
                <c:pt idx="15675">
                  <c:v>0.73951388888888892</c:v>
                </c:pt>
                <c:pt idx="15676">
                  <c:v>0.7397569444444444</c:v>
                </c:pt>
                <c:pt idx="15677">
                  <c:v>0.7400000000000001</c:v>
                </c:pt>
                <c:pt idx="15678">
                  <c:v>0.74025462962962962</c:v>
                </c:pt>
                <c:pt idx="15679">
                  <c:v>0.74049768518518511</c:v>
                </c:pt>
                <c:pt idx="15680">
                  <c:v>0.74074074074074081</c:v>
                </c:pt>
                <c:pt idx="15681">
                  <c:v>0.74098379629629629</c:v>
                </c:pt>
                <c:pt idx="15682">
                  <c:v>0.74122685185185189</c:v>
                </c:pt>
                <c:pt idx="15683">
                  <c:v>0.74148148148148152</c:v>
                </c:pt>
                <c:pt idx="15684">
                  <c:v>0.741724537037037</c:v>
                </c:pt>
                <c:pt idx="15685">
                  <c:v>0.7419675925925926</c:v>
                </c:pt>
                <c:pt idx="15686">
                  <c:v>0.74221064814814808</c:v>
                </c:pt>
                <c:pt idx="15687">
                  <c:v>0.74245370370370367</c:v>
                </c:pt>
                <c:pt idx="15688">
                  <c:v>0.7427083333333333</c:v>
                </c:pt>
                <c:pt idx="15689">
                  <c:v>0.7429513888888889</c:v>
                </c:pt>
                <c:pt idx="15690">
                  <c:v>0.74319444444444438</c:v>
                </c:pt>
                <c:pt idx="15691">
                  <c:v>0.74343750000000008</c:v>
                </c:pt>
                <c:pt idx="15692">
                  <c:v>0.74368055555555557</c:v>
                </c:pt>
                <c:pt idx="15693">
                  <c:v>0.74393518518518509</c:v>
                </c:pt>
                <c:pt idx="15694">
                  <c:v>0.74417824074074079</c:v>
                </c:pt>
                <c:pt idx="15695">
                  <c:v>0.74442129629629628</c:v>
                </c:pt>
                <c:pt idx="15696">
                  <c:v>0.74466435185185187</c:v>
                </c:pt>
                <c:pt idx="15697">
                  <c:v>0.74490740740740735</c:v>
                </c:pt>
                <c:pt idx="15698">
                  <c:v>0.74515046296296295</c:v>
                </c:pt>
                <c:pt idx="15699">
                  <c:v>0.74540509259259258</c:v>
                </c:pt>
                <c:pt idx="15700">
                  <c:v>0.74564814814814817</c:v>
                </c:pt>
                <c:pt idx="15701">
                  <c:v>0.74589120370370365</c:v>
                </c:pt>
                <c:pt idx="15702">
                  <c:v>0.74613425925925936</c:v>
                </c:pt>
                <c:pt idx="15703">
                  <c:v>0.74637731481481484</c:v>
                </c:pt>
                <c:pt idx="15704">
                  <c:v>0.74663194444444436</c:v>
                </c:pt>
                <c:pt idx="15705">
                  <c:v>0.74687500000000007</c:v>
                </c:pt>
                <c:pt idx="15706">
                  <c:v>0.74711805555555555</c:v>
                </c:pt>
                <c:pt idx="15707">
                  <c:v>0.74736111111111114</c:v>
                </c:pt>
                <c:pt idx="15708">
                  <c:v>0.74760416666666663</c:v>
                </c:pt>
                <c:pt idx="15709">
                  <c:v>0.74785879629629637</c:v>
                </c:pt>
                <c:pt idx="15710">
                  <c:v>0.74810185185185185</c:v>
                </c:pt>
                <c:pt idx="15711">
                  <c:v>0.74834490740740733</c:v>
                </c:pt>
                <c:pt idx="15712">
                  <c:v>0.74858796296296293</c:v>
                </c:pt>
                <c:pt idx="15713">
                  <c:v>0.74883101851851863</c:v>
                </c:pt>
                <c:pt idx="15714">
                  <c:v>0.74908564814814815</c:v>
                </c:pt>
                <c:pt idx="15715">
                  <c:v>0.74932870370370364</c:v>
                </c:pt>
                <c:pt idx="15716">
                  <c:v>0.74957175925925934</c:v>
                </c:pt>
                <c:pt idx="15717">
                  <c:v>0.74981481481481482</c:v>
                </c:pt>
                <c:pt idx="15718">
                  <c:v>0.75005787037037042</c:v>
                </c:pt>
                <c:pt idx="15719">
                  <c:v>0.7503009259259259</c:v>
                </c:pt>
                <c:pt idx="15720">
                  <c:v>0.75055555555555553</c:v>
                </c:pt>
                <c:pt idx="15721">
                  <c:v>0.75079861111111112</c:v>
                </c:pt>
                <c:pt idx="15722">
                  <c:v>0.75104166666666661</c:v>
                </c:pt>
                <c:pt idx="15723">
                  <c:v>0.7512847222222222</c:v>
                </c:pt>
                <c:pt idx="15724">
                  <c:v>0.75152777777777768</c:v>
                </c:pt>
                <c:pt idx="15725">
                  <c:v>0.75178240740740743</c:v>
                </c:pt>
                <c:pt idx="15726">
                  <c:v>0.75202546296296291</c:v>
                </c:pt>
                <c:pt idx="15727">
                  <c:v>0.75226851851851861</c:v>
                </c:pt>
                <c:pt idx="15728">
                  <c:v>0.7525115740740741</c:v>
                </c:pt>
                <c:pt idx="15729">
                  <c:v>0.75275462962962969</c:v>
                </c:pt>
                <c:pt idx="15730">
                  <c:v>0.75300925925925932</c:v>
                </c:pt>
                <c:pt idx="15731">
                  <c:v>0.75325231481481481</c:v>
                </c:pt>
                <c:pt idx="15732">
                  <c:v>0.7534953703703704</c:v>
                </c:pt>
                <c:pt idx="15733">
                  <c:v>0.75373842592592588</c:v>
                </c:pt>
                <c:pt idx="15734">
                  <c:v>0.75398148148148147</c:v>
                </c:pt>
                <c:pt idx="15735">
                  <c:v>0.75422453703703696</c:v>
                </c:pt>
                <c:pt idx="15736">
                  <c:v>0.7544791666666667</c:v>
                </c:pt>
                <c:pt idx="15737">
                  <c:v>0.75472222222222218</c:v>
                </c:pt>
                <c:pt idx="15738">
                  <c:v>0.75496527777777789</c:v>
                </c:pt>
                <c:pt idx="15739">
                  <c:v>0.75520833333333337</c:v>
                </c:pt>
                <c:pt idx="15740">
                  <c:v>0.75545138888888885</c:v>
                </c:pt>
                <c:pt idx="15741">
                  <c:v>0.7557060185185186</c:v>
                </c:pt>
                <c:pt idx="15742">
                  <c:v>0.75594907407407408</c:v>
                </c:pt>
                <c:pt idx="15743">
                  <c:v>0.75619212962962967</c:v>
                </c:pt>
                <c:pt idx="15744">
                  <c:v>0.75643518518518515</c:v>
                </c:pt>
                <c:pt idx="15745">
                  <c:v>0.75667824074074075</c:v>
                </c:pt>
                <c:pt idx="15746">
                  <c:v>0.75693287037037038</c:v>
                </c:pt>
                <c:pt idx="15747">
                  <c:v>0.75717592592592586</c:v>
                </c:pt>
                <c:pt idx="15748">
                  <c:v>0.75741898148148146</c:v>
                </c:pt>
                <c:pt idx="15749">
                  <c:v>0.75766203703703694</c:v>
                </c:pt>
                <c:pt idx="15750">
                  <c:v>0.75790509259259264</c:v>
                </c:pt>
                <c:pt idx="15751">
                  <c:v>0.75815972222222217</c:v>
                </c:pt>
                <c:pt idx="15752">
                  <c:v>0.75840277777777787</c:v>
                </c:pt>
                <c:pt idx="15753">
                  <c:v>0.75864583333333335</c:v>
                </c:pt>
                <c:pt idx="15754">
                  <c:v>0.75888888888888895</c:v>
                </c:pt>
                <c:pt idx="15755">
                  <c:v>0.75913194444444443</c:v>
                </c:pt>
                <c:pt idx="15756">
                  <c:v>0.75938657407407406</c:v>
                </c:pt>
                <c:pt idx="15757">
                  <c:v>0.75962962962962965</c:v>
                </c:pt>
                <c:pt idx="15758">
                  <c:v>0.75987268518518514</c:v>
                </c:pt>
                <c:pt idx="15759">
                  <c:v>0.76011574074074073</c:v>
                </c:pt>
                <c:pt idx="15760">
                  <c:v>0.76035879629629621</c:v>
                </c:pt>
                <c:pt idx="15761">
                  <c:v>0.76060185185185192</c:v>
                </c:pt>
                <c:pt idx="15762">
                  <c:v>0.76085648148148144</c:v>
                </c:pt>
                <c:pt idx="15763">
                  <c:v>0.76109953703703714</c:v>
                </c:pt>
                <c:pt idx="15764">
                  <c:v>0.76134259259259263</c:v>
                </c:pt>
                <c:pt idx="15765">
                  <c:v>0.76158564814814822</c:v>
                </c:pt>
                <c:pt idx="15766">
                  <c:v>0.7618287037037037</c:v>
                </c:pt>
                <c:pt idx="15767">
                  <c:v>0.76208333333333333</c:v>
                </c:pt>
                <c:pt idx="15768">
                  <c:v>0.76232638888888893</c:v>
                </c:pt>
                <c:pt idx="15769">
                  <c:v>0.76256944444444441</c:v>
                </c:pt>
                <c:pt idx="15770">
                  <c:v>0.7628125</c:v>
                </c:pt>
                <c:pt idx="15771">
                  <c:v>0.76305555555555549</c:v>
                </c:pt>
                <c:pt idx="15772">
                  <c:v>0.76329861111111119</c:v>
                </c:pt>
                <c:pt idx="15773">
                  <c:v>0.76355324074074071</c:v>
                </c:pt>
                <c:pt idx="15774">
                  <c:v>0.7637962962962962</c:v>
                </c:pt>
                <c:pt idx="15775">
                  <c:v>0.7640393518518519</c:v>
                </c:pt>
                <c:pt idx="15776">
                  <c:v>0.76428240740740738</c:v>
                </c:pt>
                <c:pt idx="15777">
                  <c:v>0.76452546296296298</c:v>
                </c:pt>
                <c:pt idx="15778">
                  <c:v>0.76478009259259261</c:v>
                </c:pt>
                <c:pt idx="15779">
                  <c:v>0.7650231481481482</c:v>
                </c:pt>
                <c:pt idx="15780">
                  <c:v>0.76526620370370368</c:v>
                </c:pt>
                <c:pt idx="15781">
                  <c:v>0.76550925925925928</c:v>
                </c:pt>
                <c:pt idx="15782">
                  <c:v>0.76575231481481476</c:v>
                </c:pt>
                <c:pt idx="15783">
                  <c:v>0.76600694444444439</c:v>
                </c:pt>
                <c:pt idx="15784">
                  <c:v>0.76624999999999999</c:v>
                </c:pt>
                <c:pt idx="15785">
                  <c:v>0.76649305555555547</c:v>
                </c:pt>
                <c:pt idx="15786">
                  <c:v>0.76673611111111117</c:v>
                </c:pt>
                <c:pt idx="15787">
                  <c:v>0.76697916666666666</c:v>
                </c:pt>
                <c:pt idx="15788">
                  <c:v>0.7672337962962964</c:v>
                </c:pt>
                <c:pt idx="15789">
                  <c:v>0.76747685185185188</c:v>
                </c:pt>
                <c:pt idx="15790">
                  <c:v>0.76771990740740748</c:v>
                </c:pt>
                <c:pt idx="15791">
                  <c:v>0.76796296296296296</c:v>
                </c:pt>
                <c:pt idx="15792">
                  <c:v>0.76820601851851855</c:v>
                </c:pt>
                <c:pt idx="15793">
                  <c:v>0.76846064814814818</c:v>
                </c:pt>
                <c:pt idx="15794">
                  <c:v>0.76870370370370367</c:v>
                </c:pt>
                <c:pt idx="15795">
                  <c:v>0.76894675925925926</c:v>
                </c:pt>
                <c:pt idx="15796">
                  <c:v>0.76918981481481474</c:v>
                </c:pt>
                <c:pt idx="15797">
                  <c:v>0.76943287037037045</c:v>
                </c:pt>
                <c:pt idx="15798">
                  <c:v>0.76967592592592593</c:v>
                </c:pt>
                <c:pt idx="15799">
                  <c:v>0.76993055555555545</c:v>
                </c:pt>
                <c:pt idx="15800">
                  <c:v>0.77017361111111116</c:v>
                </c:pt>
                <c:pt idx="15801">
                  <c:v>0.77041666666666664</c:v>
                </c:pt>
                <c:pt idx="15802">
                  <c:v>0.77065972222222223</c:v>
                </c:pt>
                <c:pt idx="15803">
                  <c:v>0.77090277777777771</c:v>
                </c:pt>
                <c:pt idx="15804">
                  <c:v>0.77115740740740746</c:v>
                </c:pt>
                <c:pt idx="15805">
                  <c:v>0.77140046296296294</c:v>
                </c:pt>
                <c:pt idx="15806">
                  <c:v>0.77164351851851853</c:v>
                </c:pt>
                <c:pt idx="15807">
                  <c:v>0.77188657407407402</c:v>
                </c:pt>
                <c:pt idx="15808">
                  <c:v>0.77212962962962972</c:v>
                </c:pt>
                <c:pt idx="15809">
                  <c:v>0.77238425925925924</c:v>
                </c:pt>
                <c:pt idx="15810">
                  <c:v>0.77262731481481473</c:v>
                </c:pt>
                <c:pt idx="15811">
                  <c:v>0.77287037037037043</c:v>
                </c:pt>
                <c:pt idx="15812">
                  <c:v>0.77311342592592591</c:v>
                </c:pt>
                <c:pt idx="15813">
                  <c:v>0.77335648148148151</c:v>
                </c:pt>
                <c:pt idx="15814">
                  <c:v>0.77359953703703699</c:v>
                </c:pt>
                <c:pt idx="15815">
                  <c:v>0.77385416666666673</c:v>
                </c:pt>
                <c:pt idx="15816">
                  <c:v>0.77409722222222221</c:v>
                </c:pt>
                <c:pt idx="15817">
                  <c:v>0.77434027777777781</c:v>
                </c:pt>
                <c:pt idx="15818">
                  <c:v>0.77458333333333329</c:v>
                </c:pt>
                <c:pt idx="15819">
                  <c:v>0.77482638888888899</c:v>
                </c:pt>
                <c:pt idx="15820">
                  <c:v>0.77508101851851852</c:v>
                </c:pt>
                <c:pt idx="15821">
                  <c:v>0.775324074074074</c:v>
                </c:pt>
                <c:pt idx="15822">
                  <c:v>0.7755671296296297</c:v>
                </c:pt>
                <c:pt idx="15823">
                  <c:v>0.77581018518518519</c:v>
                </c:pt>
                <c:pt idx="15824">
                  <c:v>0.77605324074074078</c:v>
                </c:pt>
                <c:pt idx="15825">
                  <c:v>0.77630787037037041</c:v>
                </c:pt>
                <c:pt idx="15826">
                  <c:v>0.77655092592592589</c:v>
                </c:pt>
                <c:pt idx="15827">
                  <c:v>0.77679398148148149</c:v>
                </c:pt>
                <c:pt idx="15828">
                  <c:v>0.77703703703703697</c:v>
                </c:pt>
                <c:pt idx="15829">
                  <c:v>0.77728009259259256</c:v>
                </c:pt>
                <c:pt idx="15830">
                  <c:v>0.77752314814814805</c:v>
                </c:pt>
                <c:pt idx="15831">
                  <c:v>0.77777777777777779</c:v>
                </c:pt>
                <c:pt idx="15832">
                  <c:v>0.77802083333333327</c:v>
                </c:pt>
                <c:pt idx="15833">
                  <c:v>0.77826388888888898</c:v>
                </c:pt>
                <c:pt idx="15834">
                  <c:v>0.77850694444444446</c:v>
                </c:pt>
                <c:pt idx="15835">
                  <c:v>0.77875000000000005</c:v>
                </c:pt>
                <c:pt idx="15836">
                  <c:v>0.77900462962962969</c:v>
                </c:pt>
                <c:pt idx="15837">
                  <c:v>0.77924768518518517</c:v>
                </c:pt>
                <c:pt idx="15838">
                  <c:v>0.77949074074074076</c:v>
                </c:pt>
                <c:pt idx="15839">
                  <c:v>0.77973379629629624</c:v>
                </c:pt>
                <c:pt idx="15840">
                  <c:v>0.77997685185185184</c:v>
                </c:pt>
                <c:pt idx="15841">
                  <c:v>0.78023148148148147</c:v>
                </c:pt>
                <c:pt idx="15842">
                  <c:v>0.78047453703703706</c:v>
                </c:pt>
                <c:pt idx="15843">
                  <c:v>0.78071759259259255</c:v>
                </c:pt>
                <c:pt idx="15844">
                  <c:v>0.78096064814814825</c:v>
                </c:pt>
                <c:pt idx="15845">
                  <c:v>0.78120370370370373</c:v>
                </c:pt>
                <c:pt idx="15846">
                  <c:v>0.78145833333333325</c:v>
                </c:pt>
                <c:pt idx="15847">
                  <c:v>0.78170138888888896</c:v>
                </c:pt>
                <c:pt idx="15848">
                  <c:v>0.78194444444444444</c:v>
                </c:pt>
                <c:pt idx="15849">
                  <c:v>0.78218750000000004</c:v>
                </c:pt>
                <c:pt idx="15850">
                  <c:v>0.78243055555555552</c:v>
                </c:pt>
                <c:pt idx="15851">
                  <c:v>0.78267361111111111</c:v>
                </c:pt>
                <c:pt idx="15852">
                  <c:v>0.78292824074074074</c:v>
                </c:pt>
                <c:pt idx="15853">
                  <c:v>0.78317129629629623</c:v>
                </c:pt>
                <c:pt idx="15854">
                  <c:v>0.78341435185185182</c:v>
                </c:pt>
                <c:pt idx="15855">
                  <c:v>0.7836574074074073</c:v>
                </c:pt>
                <c:pt idx="15856">
                  <c:v>0.78390046296296301</c:v>
                </c:pt>
                <c:pt idx="15857">
                  <c:v>0.78415509259259253</c:v>
                </c:pt>
                <c:pt idx="15858">
                  <c:v>0.78439814814814823</c:v>
                </c:pt>
                <c:pt idx="15859">
                  <c:v>0.78464120370370372</c:v>
                </c:pt>
                <c:pt idx="15860">
                  <c:v>0.78488425925925931</c:v>
                </c:pt>
                <c:pt idx="15861">
                  <c:v>0.78512731481481479</c:v>
                </c:pt>
                <c:pt idx="15862">
                  <c:v>0.78538194444444442</c:v>
                </c:pt>
                <c:pt idx="15863">
                  <c:v>0.78562500000000002</c:v>
                </c:pt>
                <c:pt idx="15864">
                  <c:v>0.7858680555555555</c:v>
                </c:pt>
                <c:pt idx="15865">
                  <c:v>0.78611111111111109</c:v>
                </c:pt>
                <c:pt idx="15866">
                  <c:v>0.78635416666666658</c:v>
                </c:pt>
                <c:pt idx="15867">
                  <c:v>0.78659722222222228</c:v>
                </c:pt>
                <c:pt idx="15868">
                  <c:v>0.7868518518518518</c:v>
                </c:pt>
                <c:pt idx="15869">
                  <c:v>0.78709490740740751</c:v>
                </c:pt>
                <c:pt idx="15870">
                  <c:v>0.78733796296296299</c:v>
                </c:pt>
                <c:pt idx="15871">
                  <c:v>0.78758101851851858</c:v>
                </c:pt>
                <c:pt idx="15872">
                  <c:v>0.78782407407407407</c:v>
                </c:pt>
                <c:pt idx="15873">
                  <c:v>0.7880787037037037</c:v>
                </c:pt>
                <c:pt idx="15874">
                  <c:v>0.78832175925925929</c:v>
                </c:pt>
                <c:pt idx="15875">
                  <c:v>0.78856481481481477</c:v>
                </c:pt>
                <c:pt idx="15876">
                  <c:v>0.78880787037037037</c:v>
                </c:pt>
                <c:pt idx="15877">
                  <c:v>0.78905092592592585</c:v>
                </c:pt>
                <c:pt idx="15878">
                  <c:v>0.78930555555555559</c:v>
                </c:pt>
                <c:pt idx="15879">
                  <c:v>0.78954861111111108</c:v>
                </c:pt>
                <c:pt idx="15880">
                  <c:v>0.78979166666666656</c:v>
                </c:pt>
                <c:pt idx="15881">
                  <c:v>0.79003472222222226</c:v>
                </c:pt>
                <c:pt idx="15882">
                  <c:v>0.79027777777777775</c:v>
                </c:pt>
                <c:pt idx="15883">
                  <c:v>0.79053240740740749</c:v>
                </c:pt>
                <c:pt idx="15884">
                  <c:v>0.79077546296296297</c:v>
                </c:pt>
                <c:pt idx="15885">
                  <c:v>0.79101851851851857</c:v>
                </c:pt>
                <c:pt idx="15886">
                  <c:v>0.79126157407407405</c:v>
                </c:pt>
                <c:pt idx="15887">
                  <c:v>0.79150462962962964</c:v>
                </c:pt>
                <c:pt idx="15888">
                  <c:v>0.79174768518518512</c:v>
                </c:pt>
                <c:pt idx="15889">
                  <c:v>0.79200231481481476</c:v>
                </c:pt>
                <c:pt idx="15890">
                  <c:v>0.79224537037037035</c:v>
                </c:pt>
                <c:pt idx="15891">
                  <c:v>0.79248842592592583</c:v>
                </c:pt>
                <c:pt idx="15892">
                  <c:v>0.79273148148148154</c:v>
                </c:pt>
                <c:pt idx="15893">
                  <c:v>0.79297453703703702</c:v>
                </c:pt>
                <c:pt idx="15894">
                  <c:v>0.79322916666666676</c:v>
                </c:pt>
                <c:pt idx="15895">
                  <c:v>0.79347222222222225</c:v>
                </c:pt>
                <c:pt idx="15896">
                  <c:v>0.79371527777777784</c:v>
                </c:pt>
                <c:pt idx="15897">
                  <c:v>0.79395833333333332</c:v>
                </c:pt>
                <c:pt idx="15898">
                  <c:v>0.79420138888888892</c:v>
                </c:pt>
                <c:pt idx="15899">
                  <c:v>0.79445601851851855</c:v>
                </c:pt>
                <c:pt idx="15900">
                  <c:v>0.79469907407407403</c:v>
                </c:pt>
                <c:pt idx="15901">
                  <c:v>0.79494212962962962</c:v>
                </c:pt>
                <c:pt idx="15902">
                  <c:v>0.79518518518518511</c:v>
                </c:pt>
                <c:pt idx="15903">
                  <c:v>0.79542824074074081</c:v>
                </c:pt>
                <c:pt idx="15904">
                  <c:v>0.79567129629629629</c:v>
                </c:pt>
                <c:pt idx="15905">
                  <c:v>0.79592592592592604</c:v>
                </c:pt>
                <c:pt idx="15906">
                  <c:v>0.79616898148148152</c:v>
                </c:pt>
                <c:pt idx="15907">
                  <c:v>0.796412037037037</c:v>
                </c:pt>
                <c:pt idx="15908">
                  <c:v>0.7966550925925926</c:v>
                </c:pt>
                <c:pt idx="15909">
                  <c:v>0.79689814814814808</c:v>
                </c:pt>
                <c:pt idx="15910">
                  <c:v>0.79715277777777782</c:v>
                </c:pt>
                <c:pt idx="15911">
                  <c:v>0.7973958333333333</c:v>
                </c:pt>
                <c:pt idx="15912">
                  <c:v>0.7976388888888889</c:v>
                </c:pt>
                <c:pt idx="15913">
                  <c:v>0.79788194444444438</c:v>
                </c:pt>
                <c:pt idx="15914">
                  <c:v>0.79812500000000008</c:v>
                </c:pt>
                <c:pt idx="15915">
                  <c:v>0.79837962962962961</c:v>
                </c:pt>
                <c:pt idx="15916">
                  <c:v>0.79862268518518509</c:v>
                </c:pt>
                <c:pt idx="15917">
                  <c:v>0.79886574074074079</c:v>
                </c:pt>
                <c:pt idx="15918">
                  <c:v>0.79910879629629628</c:v>
                </c:pt>
                <c:pt idx="15919">
                  <c:v>0.79935185185185187</c:v>
                </c:pt>
                <c:pt idx="15920">
                  <c:v>0.7996064814814815</c:v>
                </c:pt>
                <c:pt idx="15921">
                  <c:v>0.79984953703703709</c:v>
                </c:pt>
                <c:pt idx="15922">
                  <c:v>0.80009259259259258</c:v>
                </c:pt>
                <c:pt idx="15923">
                  <c:v>0.80033564814814817</c:v>
                </c:pt>
                <c:pt idx="15924">
                  <c:v>0.80057870370370365</c:v>
                </c:pt>
                <c:pt idx="15925">
                  <c:v>0.80082175925925936</c:v>
                </c:pt>
                <c:pt idx="15926">
                  <c:v>0.80107638888888888</c:v>
                </c:pt>
                <c:pt idx="15927">
                  <c:v>0.80131944444444436</c:v>
                </c:pt>
                <c:pt idx="15928">
                  <c:v>0.80156250000000007</c:v>
                </c:pt>
                <c:pt idx="15929">
                  <c:v>0.80180555555555555</c:v>
                </c:pt>
                <c:pt idx="15930">
                  <c:v>0.80204861111111114</c:v>
                </c:pt>
                <c:pt idx="15931">
                  <c:v>0.80230324074074078</c:v>
                </c:pt>
                <c:pt idx="15932">
                  <c:v>0.80254629629629637</c:v>
                </c:pt>
                <c:pt idx="15933">
                  <c:v>0.80278935185185185</c:v>
                </c:pt>
                <c:pt idx="15934">
                  <c:v>0.80303240740740733</c:v>
                </c:pt>
                <c:pt idx="15935">
                  <c:v>0.80327546296296293</c:v>
                </c:pt>
                <c:pt idx="15936">
                  <c:v>0.80353009259259256</c:v>
                </c:pt>
                <c:pt idx="15937">
                  <c:v>0.80377314814814815</c:v>
                </c:pt>
                <c:pt idx="15938">
                  <c:v>0.80401620370370364</c:v>
                </c:pt>
                <c:pt idx="15939">
                  <c:v>0.80425925925925934</c:v>
                </c:pt>
                <c:pt idx="15940">
                  <c:v>0.80450231481481482</c:v>
                </c:pt>
                <c:pt idx="15941">
                  <c:v>0.80474537037037042</c:v>
                </c:pt>
                <c:pt idx="15942">
                  <c:v>0.80500000000000005</c:v>
                </c:pt>
                <c:pt idx="15943">
                  <c:v>0.80524305555555553</c:v>
                </c:pt>
                <c:pt idx="15944">
                  <c:v>0.80548611111111112</c:v>
                </c:pt>
                <c:pt idx="15945">
                  <c:v>0.80572916666666661</c:v>
                </c:pt>
                <c:pt idx="15946">
                  <c:v>0.8059722222222222</c:v>
                </c:pt>
                <c:pt idx="15947">
                  <c:v>0.80622685185185183</c:v>
                </c:pt>
                <c:pt idx="15948">
                  <c:v>0.80646990740740743</c:v>
                </c:pt>
                <c:pt idx="15949">
                  <c:v>0.80671296296296291</c:v>
                </c:pt>
                <c:pt idx="15950">
                  <c:v>0.80695601851851861</c:v>
                </c:pt>
                <c:pt idx="15951">
                  <c:v>0.8071990740740741</c:v>
                </c:pt>
                <c:pt idx="15952">
                  <c:v>0.80745370370370362</c:v>
                </c:pt>
                <c:pt idx="15953">
                  <c:v>0.80769675925925932</c:v>
                </c:pt>
                <c:pt idx="15954">
                  <c:v>0.80793981481481481</c:v>
                </c:pt>
                <c:pt idx="15955">
                  <c:v>0.8081828703703704</c:v>
                </c:pt>
                <c:pt idx="15956">
                  <c:v>0.80842592592592588</c:v>
                </c:pt>
                <c:pt idx="15957">
                  <c:v>0.80868055555555562</c:v>
                </c:pt>
                <c:pt idx="15958">
                  <c:v>0.80892361111111111</c:v>
                </c:pt>
                <c:pt idx="15959">
                  <c:v>0.8091666666666667</c:v>
                </c:pt>
                <c:pt idx="15960">
                  <c:v>0.80940972222222218</c:v>
                </c:pt>
                <c:pt idx="15961">
                  <c:v>0.80965277777777767</c:v>
                </c:pt>
                <c:pt idx="15962">
                  <c:v>0.80990740740740741</c:v>
                </c:pt>
                <c:pt idx="15963">
                  <c:v>0.81015046296296289</c:v>
                </c:pt>
                <c:pt idx="15964">
                  <c:v>0.8103935185185186</c:v>
                </c:pt>
                <c:pt idx="15965">
                  <c:v>0.81063657407407408</c:v>
                </c:pt>
                <c:pt idx="15966">
                  <c:v>0.81087962962962967</c:v>
                </c:pt>
                <c:pt idx="15967">
                  <c:v>0.81112268518518515</c:v>
                </c:pt>
                <c:pt idx="15968">
                  <c:v>0.81137731481481479</c:v>
                </c:pt>
                <c:pt idx="15969">
                  <c:v>0.81162037037037038</c:v>
                </c:pt>
                <c:pt idx="15970">
                  <c:v>0.81186342592592586</c:v>
                </c:pt>
                <c:pt idx="15971">
                  <c:v>0.81210648148148146</c:v>
                </c:pt>
                <c:pt idx="15972">
                  <c:v>0.81234953703703694</c:v>
                </c:pt>
                <c:pt idx="15973">
                  <c:v>0.81260416666666668</c:v>
                </c:pt>
                <c:pt idx="15974">
                  <c:v>0.81284722222222217</c:v>
                </c:pt>
                <c:pt idx="15975">
                  <c:v>0.81309027777777787</c:v>
                </c:pt>
                <c:pt idx="15976">
                  <c:v>0.81333333333333335</c:v>
                </c:pt>
                <c:pt idx="15977">
                  <c:v>0.81357638888888895</c:v>
                </c:pt>
                <c:pt idx="15978">
                  <c:v>0.81383101851851858</c:v>
                </c:pt>
                <c:pt idx="15979">
                  <c:v>0.81407407407407406</c:v>
                </c:pt>
                <c:pt idx="15980">
                  <c:v>0.81431712962962965</c:v>
                </c:pt>
                <c:pt idx="15981">
                  <c:v>0.81456018518518514</c:v>
                </c:pt>
                <c:pt idx="15982">
                  <c:v>0.81480324074074073</c:v>
                </c:pt>
                <c:pt idx="15983">
                  <c:v>0.81504629629629621</c:v>
                </c:pt>
                <c:pt idx="15984">
                  <c:v>0.81530092592592596</c:v>
                </c:pt>
                <c:pt idx="15985">
                  <c:v>0.81554398148148144</c:v>
                </c:pt>
                <c:pt idx="15986">
                  <c:v>0.81578703703703714</c:v>
                </c:pt>
                <c:pt idx="15987">
                  <c:v>0.81603009259259263</c:v>
                </c:pt>
                <c:pt idx="15988">
                  <c:v>0.81627314814814811</c:v>
                </c:pt>
                <c:pt idx="15989">
                  <c:v>0.81652777777777785</c:v>
                </c:pt>
                <c:pt idx="15990">
                  <c:v>0.81677083333333333</c:v>
                </c:pt>
                <c:pt idx="15991">
                  <c:v>0.81701388888888893</c:v>
                </c:pt>
                <c:pt idx="15992">
                  <c:v>0.81725694444444441</c:v>
                </c:pt>
                <c:pt idx="15993">
                  <c:v>0.8175</c:v>
                </c:pt>
                <c:pt idx="15994">
                  <c:v>0.81775462962962964</c:v>
                </c:pt>
                <c:pt idx="15995">
                  <c:v>0.81799768518518512</c:v>
                </c:pt>
                <c:pt idx="15996">
                  <c:v>0.81824074074074071</c:v>
                </c:pt>
                <c:pt idx="15997">
                  <c:v>0.8184837962962962</c:v>
                </c:pt>
                <c:pt idx="15998">
                  <c:v>0.8187268518518519</c:v>
                </c:pt>
                <c:pt idx="15999">
                  <c:v>0.81896990740740738</c:v>
                </c:pt>
                <c:pt idx="16000">
                  <c:v>0.81922453703703713</c:v>
                </c:pt>
                <c:pt idx="16001">
                  <c:v>0.81946759259259261</c:v>
                </c:pt>
                <c:pt idx="16002">
                  <c:v>0.8197106481481482</c:v>
                </c:pt>
                <c:pt idx="16003">
                  <c:v>0.81995370370370368</c:v>
                </c:pt>
                <c:pt idx="16004">
                  <c:v>0.82020833333333332</c:v>
                </c:pt>
                <c:pt idx="16005">
                  <c:v>0.82045138888888891</c:v>
                </c:pt>
                <c:pt idx="16006">
                  <c:v>0.82069444444444439</c:v>
                </c:pt>
                <c:pt idx="16007">
                  <c:v>0.82093749999999999</c:v>
                </c:pt>
                <c:pt idx="16008">
                  <c:v>0.82118055555555547</c:v>
                </c:pt>
                <c:pt idx="16009">
                  <c:v>0.82142361111111117</c:v>
                </c:pt>
                <c:pt idx="16010">
                  <c:v>0.8216782407407407</c:v>
                </c:pt>
                <c:pt idx="16011">
                  <c:v>0.8219212962962964</c:v>
                </c:pt>
                <c:pt idx="16012">
                  <c:v>0.82216435185185188</c:v>
                </c:pt>
                <c:pt idx="16013">
                  <c:v>0.82240740740740748</c:v>
                </c:pt>
                <c:pt idx="16014">
                  <c:v>0.82265046296296296</c:v>
                </c:pt>
                <c:pt idx="16015">
                  <c:v>0.82290509259259259</c:v>
                </c:pt>
                <c:pt idx="16016">
                  <c:v>0.82314814814814818</c:v>
                </c:pt>
                <c:pt idx="16017">
                  <c:v>0.82339120370370367</c:v>
                </c:pt>
                <c:pt idx="16018">
                  <c:v>0.82363425925925926</c:v>
                </c:pt>
                <c:pt idx="16019">
                  <c:v>0.82387731481481474</c:v>
                </c:pt>
                <c:pt idx="16020">
                  <c:v>0.82412037037037045</c:v>
                </c:pt>
                <c:pt idx="16021">
                  <c:v>0.82437499999999997</c:v>
                </c:pt>
                <c:pt idx="16022">
                  <c:v>0.82461805555555545</c:v>
                </c:pt>
                <c:pt idx="16023">
                  <c:v>0.82486111111111116</c:v>
                </c:pt>
                <c:pt idx="16024">
                  <c:v>0.82510416666666664</c:v>
                </c:pt>
                <c:pt idx="16025">
                  <c:v>0.82534722222222223</c:v>
                </c:pt>
                <c:pt idx="16026">
                  <c:v>0.82560185185185186</c:v>
                </c:pt>
                <c:pt idx="16027">
                  <c:v>0.82584490740740746</c:v>
                </c:pt>
                <c:pt idx="16028">
                  <c:v>0.82608796296296294</c:v>
                </c:pt>
                <c:pt idx="16029">
                  <c:v>0.82633101851851853</c:v>
                </c:pt>
                <c:pt idx="16030">
                  <c:v>0.82657407407407402</c:v>
                </c:pt>
                <c:pt idx="16031">
                  <c:v>0.82682870370370365</c:v>
                </c:pt>
                <c:pt idx="16032">
                  <c:v>0.82707175925925924</c:v>
                </c:pt>
                <c:pt idx="16033">
                  <c:v>0.82731481481481473</c:v>
                </c:pt>
                <c:pt idx="16034">
                  <c:v>0.82755787037037043</c:v>
                </c:pt>
                <c:pt idx="16035">
                  <c:v>0.82780092592592591</c:v>
                </c:pt>
                <c:pt idx="16036">
                  <c:v>0.82805555555555566</c:v>
                </c:pt>
                <c:pt idx="16037">
                  <c:v>0.82829861111111114</c:v>
                </c:pt>
                <c:pt idx="16038">
                  <c:v>0.82854166666666673</c:v>
                </c:pt>
                <c:pt idx="16039">
                  <c:v>0.82878472222222221</c:v>
                </c:pt>
                <c:pt idx="16040">
                  <c:v>0.82902777777777781</c:v>
                </c:pt>
                <c:pt idx="16041">
                  <c:v>0.82927083333333329</c:v>
                </c:pt>
                <c:pt idx="16042">
                  <c:v>0.82952546296296292</c:v>
                </c:pt>
                <c:pt idx="16043">
                  <c:v>0.82976851851851852</c:v>
                </c:pt>
                <c:pt idx="16044">
                  <c:v>0.830011574074074</c:v>
                </c:pt>
                <c:pt idx="16045">
                  <c:v>0.8302546296296297</c:v>
                </c:pt>
                <c:pt idx="16046">
                  <c:v>0.83049768518518519</c:v>
                </c:pt>
                <c:pt idx="16047">
                  <c:v>0.83075231481481471</c:v>
                </c:pt>
                <c:pt idx="16048">
                  <c:v>0.83099537037037041</c:v>
                </c:pt>
                <c:pt idx="16049">
                  <c:v>0.83123842592592589</c:v>
                </c:pt>
                <c:pt idx="16050">
                  <c:v>0.83148148148148149</c:v>
                </c:pt>
                <c:pt idx="16051">
                  <c:v>0.83172453703703697</c:v>
                </c:pt>
                <c:pt idx="16052">
                  <c:v>0.83197916666666671</c:v>
                </c:pt>
                <c:pt idx="16053">
                  <c:v>0.8322222222222222</c:v>
                </c:pt>
                <c:pt idx="16054">
                  <c:v>0.83246527777777779</c:v>
                </c:pt>
                <c:pt idx="16055">
                  <c:v>0.83270833333333327</c:v>
                </c:pt>
                <c:pt idx="16056">
                  <c:v>0.83295138888888898</c:v>
                </c:pt>
                <c:pt idx="16057">
                  <c:v>0.83319444444444446</c:v>
                </c:pt>
                <c:pt idx="16058">
                  <c:v>0.83344907407407398</c:v>
                </c:pt>
                <c:pt idx="16059">
                  <c:v>0.83369212962962969</c:v>
                </c:pt>
                <c:pt idx="16060">
                  <c:v>0.83393518518518517</c:v>
                </c:pt>
                <c:pt idx="16061">
                  <c:v>0.83417824074074076</c:v>
                </c:pt>
                <c:pt idx="16062">
                  <c:v>0.83442129629629624</c:v>
                </c:pt>
                <c:pt idx="16063">
                  <c:v>0.83467592592592599</c:v>
                </c:pt>
                <c:pt idx="16064">
                  <c:v>0.83491898148148147</c:v>
                </c:pt>
                <c:pt idx="16065">
                  <c:v>0.83516203703703706</c:v>
                </c:pt>
                <c:pt idx="16066">
                  <c:v>0.83540509259259255</c:v>
                </c:pt>
                <c:pt idx="16067">
                  <c:v>0.83564814814814825</c:v>
                </c:pt>
                <c:pt idx="16068">
                  <c:v>0.83590277777777777</c:v>
                </c:pt>
                <c:pt idx="16069">
                  <c:v>0.83614583333333325</c:v>
                </c:pt>
                <c:pt idx="16070">
                  <c:v>0.83638888888888896</c:v>
                </c:pt>
                <c:pt idx="16071">
                  <c:v>0.83663194444444444</c:v>
                </c:pt>
                <c:pt idx="16072">
                  <c:v>0.83687500000000004</c:v>
                </c:pt>
                <c:pt idx="16073">
                  <c:v>0.83712962962962967</c:v>
                </c:pt>
                <c:pt idx="16074">
                  <c:v>0.83737268518518515</c:v>
                </c:pt>
                <c:pt idx="16075">
                  <c:v>0.83761574074074074</c:v>
                </c:pt>
                <c:pt idx="16076">
                  <c:v>0.83785879629629623</c:v>
                </c:pt>
                <c:pt idx="16077">
                  <c:v>0.83810185185185182</c:v>
                </c:pt>
                <c:pt idx="16078">
                  <c:v>0.8383449074074073</c:v>
                </c:pt>
                <c:pt idx="16079">
                  <c:v>0.83859953703703705</c:v>
                </c:pt>
                <c:pt idx="16080">
                  <c:v>0.83884259259259253</c:v>
                </c:pt>
                <c:pt idx="16081">
                  <c:v>0.83908564814814823</c:v>
                </c:pt>
                <c:pt idx="16082">
                  <c:v>0.83932870370370372</c:v>
                </c:pt>
                <c:pt idx="16083">
                  <c:v>0.83957175925925931</c:v>
                </c:pt>
                <c:pt idx="16084">
                  <c:v>0.83982638888888894</c:v>
                </c:pt>
                <c:pt idx="16085">
                  <c:v>0.84006944444444442</c:v>
                </c:pt>
                <c:pt idx="16086">
                  <c:v>0.84031250000000002</c:v>
                </c:pt>
                <c:pt idx="16087">
                  <c:v>0.8405555555555555</c:v>
                </c:pt>
                <c:pt idx="16088">
                  <c:v>0.84079861111111109</c:v>
                </c:pt>
                <c:pt idx="16089">
                  <c:v>0.84105324074074073</c:v>
                </c:pt>
                <c:pt idx="16090">
                  <c:v>0.84129629629629632</c:v>
                </c:pt>
                <c:pt idx="16091">
                  <c:v>0.8415393518518518</c:v>
                </c:pt>
                <c:pt idx="16092">
                  <c:v>0.84178240740740751</c:v>
                </c:pt>
                <c:pt idx="16093">
                  <c:v>0.84202546296296299</c:v>
                </c:pt>
                <c:pt idx="16094">
                  <c:v>0.84226851851851858</c:v>
                </c:pt>
                <c:pt idx="16095">
                  <c:v>0.84252314814814822</c:v>
                </c:pt>
                <c:pt idx="16096">
                  <c:v>0.8427662037037037</c:v>
                </c:pt>
                <c:pt idx="16097">
                  <c:v>0.84300925925925929</c:v>
                </c:pt>
                <c:pt idx="16098">
                  <c:v>0.84325231481481477</c:v>
                </c:pt>
                <c:pt idx="16099">
                  <c:v>0.84349537037037037</c:v>
                </c:pt>
                <c:pt idx="16100">
                  <c:v>0.84375</c:v>
                </c:pt>
                <c:pt idx="16101">
                  <c:v>0.84399305555555548</c:v>
                </c:pt>
                <c:pt idx="16102">
                  <c:v>0.84423611111111108</c:v>
                </c:pt>
                <c:pt idx="16103">
                  <c:v>0.84447916666666656</c:v>
                </c:pt>
                <c:pt idx="16104">
                  <c:v>0.84472222222222226</c:v>
                </c:pt>
                <c:pt idx="16105">
                  <c:v>0.84497685185185178</c:v>
                </c:pt>
                <c:pt idx="16106">
                  <c:v>0.84521990740740749</c:v>
                </c:pt>
                <c:pt idx="16107">
                  <c:v>0.84546296296296297</c:v>
                </c:pt>
                <c:pt idx="16108">
                  <c:v>0.84570601851851857</c:v>
                </c:pt>
                <c:pt idx="16109">
                  <c:v>0.84594907407407405</c:v>
                </c:pt>
                <c:pt idx="16110">
                  <c:v>0.84620370370370368</c:v>
                </c:pt>
                <c:pt idx="16111">
                  <c:v>0.84644675925925927</c:v>
                </c:pt>
                <c:pt idx="16112">
                  <c:v>0.84668981481481476</c:v>
                </c:pt>
                <c:pt idx="16113">
                  <c:v>0.84693287037037035</c:v>
                </c:pt>
                <c:pt idx="16114">
                  <c:v>0.84717592592592583</c:v>
                </c:pt>
                <c:pt idx="16115">
                  <c:v>0.84741898148148154</c:v>
                </c:pt>
                <c:pt idx="16116">
                  <c:v>0.84767361111111106</c:v>
                </c:pt>
                <c:pt idx="16117">
                  <c:v>0.84791666666666676</c:v>
                </c:pt>
                <c:pt idx="16118">
                  <c:v>0.84815972222222225</c:v>
                </c:pt>
                <c:pt idx="16119">
                  <c:v>0.84840277777777784</c:v>
                </c:pt>
                <c:pt idx="16120">
                  <c:v>0.84864583333333332</c:v>
                </c:pt>
                <c:pt idx="16121">
                  <c:v>0.84890046296296295</c:v>
                </c:pt>
                <c:pt idx="16122">
                  <c:v>0.84914351851851855</c:v>
                </c:pt>
                <c:pt idx="16123">
                  <c:v>0.84938657407407403</c:v>
                </c:pt>
                <c:pt idx="16124">
                  <c:v>0.84962962962962962</c:v>
                </c:pt>
                <c:pt idx="16125">
                  <c:v>0.84987268518518511</c:v>
                </c:pt>
                <c:pt idx="16126">
                  <c:v>0.85012731481481485</c:v>
                </c:pt>
                <c:pt idx="16127">
                  <c:v>0.85037037037037033</c:v>
                </c:pt>
                <c:pt idx="16128">
                  <c:v>0.85061342592592604</c:v>
                </c:pt>
                <c:pt idx="16129">
                  <c:v>0.85085648148148152</c:v>
                </c:pt>
                <c:pt idx="16130">
                  <c:v>0.851099537037037</c:v>
                </c:pt>
                <c:pt idx="16131">
                  <c:v>0.85135416666666675</c:v>
                </c:pt>
                <c:pt idx="16132">
                  <c:v>0.85159722222222223</c:v>
                </c:pt>
                <c:pt idx="16133">
                  <c:v>0.85184027777777782</c:v>
                </c:pt>
                <c:pt idx="16134">
                  <c:v>0.8520833333333333</c:v>
                </c:pt>
                <c:pt idx="16135">
                  <c:v>0.8523263888888889</c:v>
                </c:pt>
                <c:pt idx="16136">
                  <c:v>0.85256944444444438</c:v>
                </c:pt>
                <c:pt idx="16137">
                  <c:v>0.85282407407407401</c:v>
                </c:pt>
                <c:pt idx="16138">
                  <c:v>0.85306712962962961</c:v>
                </c:pt>
                <c:pt idx="16139">
                  <c:v>0.85331018518518509</c:v>
                </c:pt>
                <c:pt idx="16140">
                  <c:v>0.85355324074074079</c:v>
                </c:pt>
                <c:pt idx="16141">
                  <c:v>0.85379629629629628</c:v>
                </c:pt>
                <c:pt idx="16142">
                  <c:v>0.85405092592592602</c:v>
                </c:pt>
                <c:pt idx="16143">
                  <c:v>0.8542939814814815</c:v>
                </c:pt>
                <c:pt idx="16144">
                  <c:v>0.85453703703703709</c:v>
                </c:pt>
                <c:pt idx="16145">
                  <c:v>0.85478009259259258</c:v>
                </c:pt>
                <c:pt idx="16146">
                  <c:v>0.85502314814814817</c:v>
                </c:pt>
                <c:pt idx="16147">
                  <c:v>0.8552777777777778</c:v>
                </c:pt>
                <c:pt idx="16148">
                  <c:v>0.85552083333333329</c:v>
                </c:pt>
                <c:pt idx="16149">
                  <c:v>0.85576388888888888</c:v>
                </c:pt>
                <c:pt idx="16150">
                  <c:v>0.85600694444444436</c:v>
                </c:pt>
                <c:pt idx="16151">
                  <c:v>0.85625000000000007</c:v>
                </c:pt>
                <c:pt idx="16152">
                  <c:v>0.85650462962962959</c:v>
                </c:pt>
                <c:pt idx="16153">
                  <c:v>0.85674768518518529</c:v>
                </c:pt>
                <c:pt idx="16154">
                  <c:v>0.85699074074074078</c:v>
                </c:pt>
                <c:pt idx="16155">
                  <c:v>0.85723379629629637</c:v>
                </c:pt>
                <c:pt idx="16156">
                  <c:v>0.85747685185185185</c:v>
                </c:pt>
                <c:pt idx="16157">
                  <c:v>0.85771990740740733</c:v>
                </c:pt>
                <c:pt idx="16158">
                  <c:v>0.85797453703703708</c:v>
                </c:pt>
                <c:pt idx="16159">
                  <c:v>0.85821759259259256</c:v>
                </c:pt>
                <c:pt idx="16160">
                  <c:v>0.85846064814814815</c:v>
                </c:pt>
                <c:pt idx="16161">
                  <c:v>0.85870370370370364</c:v>
                </c:pt>
                <c:pt idx="16162">
                  <c:v>0.85894675925925934</c:v>
                </c:pt>
                <c:pt idx="16163">
                  <c:v>0.85920138888888886</c:v>
                </c:pt>
                <c:pt idx="16164">
                  <c:v>0.85944444444444434</c:v>
                </c:pt>
                <c:pt idx="16165">
                  <c:v>0.85968750000000005</c:v>
                </c:pt>
                <c:pt idx="16166">
                  <c:v>0.85993055555555553</c:v>
                </c:pt>
                <c:pt idx="16167">
                  <c:v>0.86017361111111112</c:v>
                </c:pt>
                <c:pt idx="16168">
                  <c:v>0.86042824074074076</c:v>
                </c:pt>
                <c:pt idx="16169">
                  <c:v>0.86067129629629635</c:v>
                </c:pt>
                <c:pt idx="16170">
                  <c:v>0.86091435185185183</c:v>
                </c:pt>
                <c:pt idx="16171">
                  <c:v>0.86115740740740743</c:v>
                </c:pt>
                <c:pt idx="16172">
                  <c:v>0.86140046296296291</c:v>
                </c:pt>
                <c:pt idx="16173">
                  <c:v>0.86165509259259254</c:v>
                </c:pt>
                <c:pt idx="16174">
                  <c:v>0.86189814814814814</c:v>
                </c:pt>
                <c:pt idx="16175">
                  <c:v>0.86214120370370362</c:v>
                </c:pt>
                <c:pt idx="16176">
                  <c:v>0.86238425925925932</c:v>
                </c:pt>
                <c:pt idx="16177">
                  <c:v>0.86262731481481481</c:v>
                </c:pt>
                <c:pt idx="16178">
                  <c:v>0.8628703703703704</c:v>
                </c:pt>
                <c:pt idx="16179">
                  <c:v>0.86312500000000003</c:v>
                </c:pt>
                <c:pt idx="16180">
                  <c:v>0.86336805555555562</c:v>
                </c:pt>
                <c:pt idx="16181">
                  <c:v>0.86361111111111111</c:v>
                </c:pt>
                <c:pt idx="16182">
                  <c:v>0.8638541666666667</c:v>
                </c:pt>
                <c:pt idx="16183">
                  <c:v>0.86409722222222218</c:v>
                </c:pt>
                <c:pt idx="16184">
                  <c:v>0.86435185185185182</c:v>
                </c:pt>
                <c:pt idx="16185">
                  <c:v>0.86459490740740741</c:v>
                </c:pt>
                <c:pt idx="16186">
                  <c:v>0.86483796296296289</c:v>
                </c:pt>
                <c:pt idx="16187">
                  <c:v>0.8650810185185186</c:v>
                </c:pt>
                <c:pt idx="16188">
                  <c:v>0.86532407407407408</c:v>
                </c:pt>
                <c:pt idx="16189">
                  <c:v>0.8655787037037036</c:v>
                </c:pt>
                <c:pt idx="16190">
                  <c:v>0.8658217592592593</c:v>
                </c:pt>
                <c:pt idx="16191">
                  <c:v>0.86606481481481479</c:v>
                </c:pt>
                <c:pt idx="16192">
                  <c:v>0.86630787037037038</c:v>
                </c:pt>
                <c:pt idx="16193">
                  <c:v>0.86655092592592586</c:v>
                </c:pt>
                <c:pt idx="16194">
                  <c:v>0.86680555555555561</c:v>
                </c:pt>
                <c:pt idx="16195">
                  <c:v>0.86704861111111109</c:v>
                </c:pt>
                <c:pt idx="16196">
                  <c:v>0.86729166666666668</c:v>
                </c:pt>
                <c:pt idx="16197">
                  <c:v>0.86753472222222217</c:v>
                </c:pt>
                <c:pt idx="16198">
                  <c:v>0.86777777777777787</c:v>
                </c:pt>
                <c:pt idx="16199">
                  <c:v>0.86802083333333335</c:v>
                </c:pt>
                <c:pt idx="16200">
                  <c:v>0.86827546296296287</c:v>
                </c:pt>
                <c:pt idx="16201">
                  <c:v>0.86851851851851858</c:v>
                </c:pt>
                <c:pt idx="16202">
                  <c:v>0.86876157407407406</c:v>
                </c:pt>
                <c:pt idx="16203">
                  <c:v>0.86900462962962965</c:v>
                </c:pt>
                <c:pt idx="16204">
                  <c:v>0.86924768518518514</c:v>
                </c:pt>
                <c:pt idx="16205">
                  <c:v>0.86950231481481488</c:v>
                </c:pt>
                <c:pt idx="16206">
                  <c:v>0.86974537037037036</c:v>
                </c:pt>
                <c:pt idx="16207">
                  <c:v>0.86998842592592596</c:v>
                </c:pt>
                <c:pt idx="16208">
                  <c:v>0.87023148148148144</c:v>
                </c:pt>
                <c:pt idx="16209">
                  <c:v>0.87047453703703714</c:v>
                </c:pt>
                <c:pt idx="16210">
                  <c:v>0.87072916666666667</c:v>
                </c:pt>
                <c:pt idx="16211">
                  <c:v>0.87097222222222215</c:v>
                </c:pt>
                <c:pt idx="16212">
                  <c:v>0.87121527777777785</c:v>
                </c:pt>
                <c:pt idx="16213">
                  <c:v>0.87145833333333333</c:v>
                </c:pt>
                <c:pt idx="16214">
                  <c:v>0.87170138888888893</c:v>
                </c:pt>
                <c:pt idx="16215">
                  <c:v>0.87195601851851856</c:v>
                </c:pt>
                <c:pt idx="16216">
                  <c:v>0.87219907407407404</c:v>
                </c:pt>
                <c:pt idx="16217">
                  <c:v>0.87244212962962964</c:v>
                </c:pt>
                <c:pt idx="16218">
                  <c:v>0.87268518518518512</c:v>
                </c:pt>
                <c:pt idx="16219">
                  <c:v>0.87292824074074071</c:v>
                </c:pt>
                <c:pt idx="16220">
                  <c:v>0.8731712962962962</c:v>
                </c:pt>
                <c:pt idx="16221">
                  <c:v>0.87342592592592594</c:v>
                </c:pt>
                <c:pt idx="16222">
                  <c:v>0.87366898148148142</c:v>
                </c:pt>
                <c:pt idx="16223">
                  <c:v>0.87391203703703713</c:v>
                </c:pt>
                <c:pt idx="16224">
                  <c:v>0.87415509259259261</c:v>
                </c:pt>
                <c:pt idx="16225">
                  <c:v>0.8743981481481482</c:v>
                </c:pt>
                <c:pt idx="16226">
                  <c:v>0.87465277777777783</c:v>
                </c:pt>
                <c:pt idx="16227">
                  <c:v>0.87489583333333332</c:v>
                </c:pt>
                <c:pt idx="16228">
                  <c:v>0.87513888888888891</c:v>
                </c:pt>
                <c:pt idx="16229">
                  <c:v>0.87538194444444439</c:v>
                </c:pt>
                <c:pt idx="16230">
                  <c:v>0.87562499999999999</c:v>
                </c:pt>
                <c:pt idx="16231">
                  <c:v>0.87587962962962962</c:v>
                </c:pt>
                <c:pt idx="16232">
                  <c:v>0.87612268518518521</c:v>
                </c:pt>
                <c:pt idx="16233">
                  <c:v>0.8763657407407407</c:v>
                </c:pt>
                <c:pt idx="16234">
                  <c:v>0.8766087962962964</c:v>
                </c:pt>
                <c:pt idx="16235">
                  <c:v>0.87685185185185188</c:v>
                </c:pt>
                <c:pt idx="16236">
                  <c:v>0.8771064814814814</c:v>
                </c:pt>
                <c:pt idx="16237">
                  <c:v>0.87734953703703711</c:v>
                </c:pt>
                <c:pt idx="16238">
                  <c:v>0.87759259259259259</c:v>
                </c:pt>
                <c:pt idx="16239">
                  <c:v>0.87783564814814818</c:v>
                </c:pt>
                <c:pt idx="16240">
                  <c:v>0.87807870370370367</c:v>
                </c:pt>
                <c:pt idx="16241">
                  <c:v>0.87832175925925926</c:v>
                </c:pt>
                <c:pt idx="16242">
                  <c:v>0.87857638888888889</c:v>
                </c:pt>
                <c:pt idx="16243">
                  <c:v>0.87881944444444438</c:v>
                </c:pt>
                <c:pt idx="16244">
                  <c:v>0.87906249999999997</c:v>
                </c:pt>
                <c:pt idx="16245">
                  <c:v>0.87930555555555545</c:v>
                </c:pt>
                <c:pt idx="16246">
                  <c:v>0.87954861111111116</c:v>
                </c:pt>
                <c:pt idx="16247">
                  <c:v>0.87980324074074068</c:v>
                </c:pt>
                <c:pt idx="16248">
                  <c:v>0.88004629629629638</c:v>
                </c:pt>
                <c:pt idx="16249">
                  <c:v>0.88028935185185186</c:v>
                </c:pt>
                <c:pt idx="16250">
                  <c:v>0.88053240740740746</c:v>
                </c:pt>
                <c:pt idx="16251">
                  <c:v>0.88077546296296294</c:v>
                </c:pt>
                <c:pt idx="16252">
                  <c:v>0.88103009259259257</c:v>
                </c:pt>
                <c:pt idx="16253">
                  <c:v>0.88127314814814817</c:v>
                </c:pt>
                <c:pt idx="16254">
                  <c:v>0.88151620370370365</c:v>
                </c:pt>
                <c:pt idx="16255">
                  <c:v>0.88175925925925924</c:v>
                </c:pt>
                <c:pt idx="16256">
                  <c:v>0.88200231481481473</c:v>
                </c:pt>
                <c:pt idx="16257">
                  <c:v>0.88225694444444447</c:v>
                </c:pt>
                <c:pt idx="16258">
                  <c:v>0.88249999999999995</c:v>
                </c:pt>
                <c:pt idx="16259">
                  <c:v>0.88274305555555566</c:v>
                </c:pt>
                <c:pt idx="16260">
                  <c:v>0.88298611111111114</c:v>
                </c:pt>
                <c:pt idx="16261">
                  <c:v>0.88322916666666673</c:v>
                </c:pt>
                <c:pt idx="16262">
                  <c:v>0.88347222222222221</c:v>
                </c:pt>
                <c:pt idx="16263">
                  <c:v>0.88372685185185185</c:v>
                </c:pt>
                <c:pt idx="16264">
                  <c:v>0.88396990740740744</c:v>
                </c:pt>
                <c:pt idx="16265">
                  <c:v>0.88421296296296292</c:v>
                </c:pt>
                <c:pt idx="16266">
                  <c:v>0.88445601851851852</c:v>
                </c:pt>
                <c:pt idx="16267">
                  <c:v>0.884699074074074</c:v>
                </c:pt>
                <c:pt idx="16268">
                  <c:v>0.88495370370370363</c:v>
                </c:pt>
                <c:pt idx="16269">
                  <c:v>0.88519675925925922</c:v>
                </c:pt>
                <c:pt idx="16270">
                  <c:v>0.88543981481481471</c:v>
                </c:pt>
                <c:pt idx="16271">
                  <c:v>0.88568287037037041</c:v>
                </c:pt>
                <c:pt idx="16272">
                  <c:v>0.88592592592592589</c:v>
                </c:pt>
                <c:pt idx="16273">
                  <c:v>0.88618055555555564</c:v>
                </c:pt>
                <c:pt idx="16274">
                  <c:v>0.88642361111111112</c:v>
                </c:pt>
                <c:pt idx="16275">
                  <c:v>0.88666666666666671</c:v>
                </c:pt>
                <c:pt idx="16276">
                  <c:v>0.8869097222222222</c:v>
                </c:pt>
                <c:pt idx="16277">
                  <c:v>0.88715277777777779</c:v>
                </c:pt>
                <c:pt idx="16278">
                  <c:v>0.88740740740740742</c:v>
                </c:pt>
                <c:pt idx="16279">
                  <c:v>0.88765046296296291</c:v>
                </c:pt>
                <c:pt idx="16280">
                  <c:v>0.8878935185185185</c:v>
                </c:pt>
                <c:pt idx="16281">
                  <c:v>0.88813657407407398</c:v>
                </c:pt>
                <c:pt idx="16282">
                  <c:v>0.88837962962962969</c:v>
                </c:pt>
                <c:pt idx="16283">
                  <c:v>0.88863425925925921</c:v>
                </c:pt>
                <c:pt idx="16284">
                  <c:v>0.88887731481481491</c:v>
                </c:pt>
                <c:pt idx="16285">
                  <c:v>0.88912037037037039</c:v>
                </c:pt>
                <c:pt idx="16286">
                  <c:v>0.88936342592592599</c:v>
                </c:pt>
                <c:pt idx="16287">
                  <c:v>0.88960648148148147</c:v>
                </c:pt>
                <c:pt idx="16288">
                  <c:v>0.88984953703703706</c:v>
                </c:pt>
                <c:pt idx="16289">
                  <c:v>0.8901041666666667</c:v>
                </c:pt>
                <c:pt idx="16290">
                  <c:v>0.89034722222222218</c:v>
                </c:pt>
                <c:pt idx="16291">
                  <c:v>0.89059027777777777</c:v>
                </c:pt>
                <c:pt idx="16292">
                  <c:v>0.89083333333333325</c:v>
                </c:pt>
                <c:pt idx="16293">
                  <c:v>0.89107638888888896</c:v>
                </c:pt>
                <c:pt idx="16294">
                  <c:v>0.89133101851851848</c:v>
                </c:pt>
                <c:pt idx="16295">
                  <c:v>0.89157407407407396</c:v>
                </c:pt>
                <c:pt idx="16296">
                  <c:v>0.89181712962962967</c:v>
                </c:pt>
                <c:pt idx="16297">
                  <c:v>0.89206018518518515</c:v>
                </c:pt>
                <c:pt idx="16298">
                  <c:v>0.89230324074074074</c:v>
                </c:pt>
                <c:pt idx="16299">
                  <c:v>0.89255787037037038</c:v>
                </c:pt>
                <c:pt idx="16300">
                  <c:v>0.89280092592592597</c:v>
                </c:pt>
                <c:pt idx="16301">
                  <c:v>0.89304398148148145</c:v>
                </c:pt>
                <c:pt idx="16302">
                  <c:v>0.89328703703703705</c:v>
                </c:pt>
                <c:pt idx="16303">
                  <c:v>0.89353009259259253</c:v>
                </c:pt>
                <c:pt idx="16304">
                  <c:v>0.89377314814814823</c:v>
                </c:pt>
                <c:pt idx="16305">
                  <c:v>0.89402777777777775</c:v>
                </c:pt>
                <c:pt idx="16306">
                  <c:v>0.89427083333333324</c:v>
                </c:pt>
                <c:pt idx="16307">
                  <c:v>0.89451388888888894</c:v>
                </c:pt>
                <c:pt idx="16308">
                  <c:v>0.89475694444444442</c:v>
                </c:pt>
                <c:pt idx="16309">
                  <c:v>0.89500000000000002</c:v>
                </c:pt>
                <c:pt idx="16310">
                  <c:v>0.89525462962962965</c:v>
                </c:pt>
                <c:pt idx="16311">
                  <c:v>0.89549768518518524</c:v>
                </c:pt>
                <c:pt idx="16312">
                  <c:v>0.89574074074074073</c:v>
                </c:pt>
                <c:pt idx="16313">
                  <c:v>0.89598379629629632</c:v>
                </c:pt>
                <c:pt idx="16314">
                  <c:v>0.8962268518518518</c:v>
                </c:pt>
                <c:pt idx="16315">
                  <c:v>0.89648148148148143</c:v>
                </c:pt>
                <c:pt idx="16316">
                  <c:v>0.89672453703703703</c:v>
                </c:pt>
                <c:pt idx="16317">
                  <c:v>0.89696759259259251</c:v>
                </c:pt>
                <c:pt idx="16318">
                  <c:v>0.89721064814814822</c:v>
                </c:pt>
                <c:pt idx="16319">
                  <c:v>0.8974537037037037</c:v>
                </c:pt>
                <c:pt idx="16320">
                  <c:v>0.89769675925925929</c:v>
                </c:pt>
                <c:pt idx="16321">
                  <c:v>0.89795138888888892</c:v>
                </c:pt>
                <c:pt idx="16322">
                  <c:v>0.89819444444444441</c:v>
                </c:pt>
                <c:pt idx="16323">
                  <c:v>0.8984375</c:v>
                </c:pt>
                <c:pt idx="16324">
                  <c:v>0.89868055555555559</c:v>
                </c:pt>
                <c:pt idx="16325">
                  <c:v>0.89892361111111108</c:v>
                </c:pt>
                <c:pt idx="16326">
                  <c:v>0.89917824074074071</c:v>
                </c:pt>
                <c:pt idx="16327">
                  <c:v>0.8994212962962963</c:v>
                </c:pt>
                <c:pt idx="16328">
                  <c:v>0.89966435185185178</c:v>
                </c:pt>
                <c:pt idx="16329">
                  <c:v>0.89990740740740749</c:v>
                </c:pt>
                <c:pt idx="16330">
                  <c:v>0.90015046296296297</c:v>
                </c:pt>
                <c:pt idx="16331">
                  <c:v>0.90040509259259249</c:v>
                </c:pt>
                <c:pt idx="16332">
                  <c:v>0.9006481481481482</c:v>
                </c:pt>
                <c:pt idx="16333">
                  <c:v>0.90089120370370368</c:v>
                </c:pt>
                <c:pt idx="16334">
                  <c:v>0.90113425925925927</c:v>
                </c:pt>
                <c:pt idx="16335">
                  <c:v>0.90137731481481476</c:v>
                </c:pt>
                <c:pt idx="16336">
                  <c:v>0.9016319444444445</c:v>
                </c:pt>
                <c:pt idx="16337">
                  <c:v>0.90187499999999998</c:v>
                </c:pt>
                <c:pt idx="16338">
                  <c:v>0.90211805555555558</c:v>
                </c:pt>
                <c:pt idx="16339">
                  <c:v>0.90236111111111106</c:v>
                </c:pt>
                <c:pt idx="16340">
                  <c:v>0.90260416666666676</c:v>
                </c:pt>
                <c:pt idx="16341">
                  <c:v>0.90285879629629628</c:v>
                </c:pt>
                <c:pt idx="16342">
                  <c:v>0.90310185185185177</c:v>
                </c:pt>
                <c:pt idx="16343">
                  <c:v>0.90334490740740747</c:v>
                </c:pt>
                <c:pt idx="16344">
                  <c:v>0.90358796296296295</c:v>
                </c:pt>
                <c:pt idx="16345">
                  <c:v>0.90383101851851855</c:v>
                </c:pt>
                <c:pt idx="16346">
                  <c:v>0.90408564814814818</c:v>
                </c:pt>
                <c:pt idx="16347">
                  <c:v>0.90432870370370377</c:v>
                </c:pt>
                <c:pt idx="16348">
                  <c:v>0.90457175925925926</c:v>
                </c:pt>
                <c:pt idx="16349">
                  <c:v>0.90481481481481474</c:v>
                </c:pt>
                <c:pt idx="16350">
                  <c:v>0.90505787037037033</c:v>
                </c:pt>
                <c:pt idx="16351">
                  <c:v>0.90530092592592604</c:v>
                </c:pt>
                <c:pt idx="16352">
                  <c:v>0.90555555555555556</c:v>
                </c:pt>
                <c:pt idx="16353">
                  <c:v>0.90579861111111104</c:v>
                </c:pt>
                <c:pt idx="16354">
                  <c:v>0.90604166666666675</c:v>
                </c:pt>
                <c:pt idx="16355">
                  <c:v>0.90628472222222223</c:v>
                </c:pt>
                <c:pt idx="16356">
                  <c:v>0.90652777777777782</c:v>
                </c:pt>
                <c:pt idx="16357">
                  <c:v>0.90678240740740745</c:v>
                </c:pt>
                <c:pt idx="16358">
                  <c:v>0.90702546296296294</c:v>
                </c:pt>
                <c:pt idx="16359">
                  <c:v>0.90726851851851853</c:v>
                </c:pt>
                <c:pt idx="16360">
                  <c:v>0.90751157407407401</c:v>
                </c:pt>
                <c:pt idx="16361">
                  <c:v>0.90775462962962961</c:v>
                </c:pt>
                <c:pt idx="16362">
                  <c:v>0.90799768518518509</c:v>
                </c:pt>
                <c:pt idx="16363">
                  <c:v>0.90825231481481483</c:v>
                </c:pt>
                <c:pt idx="16364">
                  <c:v>0.90849537037037031</c:v>
                </c:pt>
                <c:pt idx="16365">
                  <c:v>0.90873842592592602</c:v>
                </c:pt>
                <c:pt idx="16366">
                  <c:v>0.9089814814814815</c:v>
                </c:pt>
                <c:pt idx="16367">
                  <c:v>0.90922453703703709</c:v>
                </c:pt>
                <c:pt idx="16368">
                  <c:v>0.90947916666666673</c:v>
                </c:pt>
                <c:pt idx="16369">
                  <c:v>0.90972222222222221</c:v>
                </c:pt>
                <c:pt idx="16370">
                  <c:v>0.9099652777777778</c:v>
                </c:pt>
                <c:pt idx="16371">
                  <c:v>0.91020833333333329</c:v>
                </c:pt>
                <c:pt idx="16372">
                  <c:v>0.91045138888888888</c:v>
                </c:pt>
                <c:pt idx="16373">
                  <c:v>0.91070601851851851</c:v>
                </c:pt>
                <c:pt idx="16374">
                  <c:v>0.91094907407407411</c:v>
                </c:pt>
                <c:pt idx="16375">
                  <c:v>0.91119212962962959</c:v>
                </c:pt>
                <c:pt idx="16376">
                  <c:v>0.91143518518518529</c:v>
                </c:pt>
                <c:pt idx="16377">
                  <c:v>0.91167824074074078</c:v>
                </c:pt>
                <c:pt idx="16378">
                  <c:v>0.9119328703703703</c:v>
                </c:pt>
                <c:pt idx="16379">
                  <c:v>0.912175925925926</c:v>
                </c:pt>
                <c:pt idx="16380">
                  <c:v>0.91241898148148148</c:v>
                </c:pt>
                <c:pt idx="16381">
                  <c:v>0.91266203703703708</c:v>
                </c:pt>
                <c:pt idx="16382">
                  <c:v>0.91290509259259256</c:v>
                </c:pt>
                <c:pt idx="16383">
                  <c:v>0.91315972222222219</c:v>
                </c:pt>
                <c:pt idx="16384">
                  <c:v>0.91340277777777779</c:v>
                </c:pt>
                <c:pt idx="16385">
                  <c:v>0.91364583333333327</c:v>
                </c:pt>
                <c:pt idx="16386">
                  <c:v>0.91388888888888886</c:v>
                </c:pt>
                <c:pt idx="16387">
                  <c:v>0.91413194444444434</c:v>
                </c:pt>
                <c:pt idx="16388">
                  <c:v>0.91437500000000005</c:v>
                </c:pt>
                <c:pt idx="16389">
                  <c:v>0.91462962962962957</c:v>
                </c:pt>
                <c:pt idx="16390">
                  <c:v>0.91487268518518527</c:v>
                </c:pt>
                <c:pt idx="16391">
                  <c:v>0.91511574074074076</c:v>
                </c:pt>
                <c:pt idx="16392">
                  <c:v>0.91535879629629635</c:v>
                </c:pt>
                <c:pt idx="16393">
                  <c:v>0.91560185185185183</c:v>
                </c:pt>
                <c:pt idx="16394">
                  <c:v>0.91585648148148147</c:v>
                </c:pt>
                <c:pt idx="16395">
                  <c:v>0.91609953703703706</c:v>
                </c:pt>
                <c:pt idx="16396">
                  <c:v>0.91634259259259254</c:v>
                </c:pt>
                <c:pt idx="16397">
                  <c:v>0.91658564814814814</c:v>
                </c:pt>
                <c:pt idx="16398">
                  <c:v>0.91682870370370362</c:v>
                </c:pt>
                <c:pt idx="16399">
                  <c:v>0.91708333333333336</c:v>
                </c:pt>
                <c:pt idx="16400">
                  <c:v>0.91732638888888884</c:v>
                </c:pt>
                <c:pt idx="16401">
                  <c:v>0.91756944444444455</c:v>
                </c:pt>
                <c:pt idx="16402">
                  <c:v>0.91781250000000003</c:v>
                </c:pt>
                <c:pt idx="16403">
                  <c:v>0.91805555555555562</c:v>
                </c:pt>
                <c:pt idx="16404">
                  <c:v>0.91831018518518526</c:v>
                </c:pt>
                <c:pt idx="16405">
                  <c:v>0.91855324074074074</c:v>
                </c:pt>
                <c:pt idx="16406">
                  <c:v>0.91879629629629633</c:v>
                </c:pt>
                <c:pt idx="16407">
                  <c:v>0.91903935185185182</c:v>
                </c:pt>
                <c:pt idx="16408">
                  <c:v>0.91928240740740741</c:v>
                </c:pt>
                <c:pt idx="16409">
                  <c:v>0.91952546296296289</c:v>
                </c:pt>
                <c:pt idx="16410">
                  <c:v>0.91978009259259252</c:v>
                </c:pt>
                <c:pt idx="16411">
                  <c:v>0.92002314814814812</c:v>
                </c:pt>
                <c:pt idx="16412">
                  <c:v>0.9202662037037036</c:v>
                </c:pt>
                <c:pt idx="16413">
                  <c:v>0.9205092592592593</c:v>
                </c:pt>
                <c:pt idx="16414">
                  <c:v>0.92075231481481479</c:v>
                </c:pt>
                <c:pt idx="16415">
                  <c:v>0.92100694444444453</c:v>
                </c:pt>
                <c:pt idx="16416">
                  <c:v>0.92125000000000001</c:v>
                </c:pt>
                <c:pt idx="16417">
                  <c:v>0.92149305555555561</c:v>
                </c:pt>
                <c:pt idx="16418">
                  <c:v>0.92173611111111109</c:v>
                </c:pt>
                <c:pt idx="16419">
                  <c:v>0.92197916666666668</c:v>
                </c:pt>
                <c:pt idx="16420">
                  <c:v>0.92223379629629632</c:v>
                </c:pt>
                <c:pt idx="16421">
                  <c:v>0.9224768518518518</c:v>
                </c:pt>
                <c:pt idx="16422">
                  <c:v>0.92271990740740739</c:v>
                </c:pt>
                <c:pt idx="16423">
                  <c:v>0.92296296296296287</c:v>
                </c:pt>
                <c:pt idx="16424">
                  <c:v>0.92320601851851858</c:v>
                </c:pt>
                <c:pt idx="16425">
                  <c:v>0.9234606481481481</c:v>
                </c:pt>
                <c:pt idx="16426">
                  <c:v>0.9237037037037038</c:v>
                </c:pt>
                <c:pt idx="16427">
                  <c:v>0.92394675925925929</c:v>
                </c:pt>
                <c:pt idx="16428">
                  <c:v>0.92418981481481488</c:v>
                </c:pt>
                <c:pt idx="16429">
                  <c:v>0.92443287037037036</c:v>
                </c:pt>
                <c:pt idx="16430">
                  <c:v>0.92467592592592596</c:v>
                </c:pt>
                <c:pt idx="16431">
                  <c:v>0.92493055555555559</c:v>
                </c:pt>
                <c:pt idx="16432">
                  <c:v>0.92517361111111107</c:v>
                </c:pt>
                <c:pt idx="16433">
                  <c:v>0.92541666666666667</c:v>
                </c:pt>
                <c:pt idx="16434">
                  <c:v>0.92565972222222215</c:v>
                </c:pt>
                <c:pt idx="16435">
                  <c:v>0.92590277777777785</c:v>
                </c:pt>
                <c:pt idx="16436">
                  <c:v>0.92615740740740737</c:v>
                </c:pt>
                <c:pt idx="16437">
                  <c:v>0.92640046296296286</c:v>
                </c:pt>
                <c:pt idx="16438">
                  <c:v>0.92664351851851856</c:v>
                </c:pt>
                <c:pt idx="16439">
                  <c:v>0.92688657407407404</c:v>
                </c:pt>
                <c:pt idx="16440">
                  <c:v>0.92712962962962964</c:v>
                </c:pt>
                <c:pt idx="16441">
                  <c:v>0.92738425925925927</c:v>
                </c:pt>
                <c:pt idx="16442">
                  <c:v>0.92762731481481486</c:v>
                </c:pt>
                <c:pt idx="16443">
                  <c:v>0.92787037037037035</c:v>
                </c:pt>
                <c:pt idx="16444">
                  <c:v>0.92811342592592594</c:v>
                </c:pt>
                <c:pt idx="16445">
                  <c:v>0.92835648148148142</c:v>
                </c:pt>
                <c:pt idx="16446">
                  <c:v>0.92859953703703713</c:v>
                </c:pt>
                <c:pt idx="16447">
                  <c:v>0.92885416666666665</c:v>
                </c:pt>
                <c:pt idx="16448">
                  <c:v>0.92909722222222213</c:v>
                </c:pt>
                <c:pt idx="16449">
                  <c:v>0.92934027777777783</c:v>
                </c:pt>
                <c:pt idx="16450">
                  <c:v>0.92958333333333332</c:v>
                </c:pt>
                <c:pt idx="16451">
                  <c:v>0.92982638888888891</c:v>
                </c:pt>
                <c:pt idx="16452">
                  <c:v>0.93008101851851854</c:v>
                </c:pt>
                <c:pt idx="16453">
                  <c:v>0.93032407407407414</c:v>
                </c:pt>
                <c:pt idx="16454">
                  <c:v>0.93056712962962962</c:v>
                </c:pt>
                <c:pt idx="16455">
                  <c:v>0.93081018518518521</c:v>
                </c:pt>
                <c:pt idx="16456">
                  <c:v>0.9310532407407407</c:v>
                </c:pt>
                <c:pt idx="16457">
                  <c:v>0.93130787037037033</c:v>
                </c:pt>
                <c:pt idx="16458">
                  <c:v>0.93155092592592592</c:v>
                </c:pt>
                <c:pt idx="16459">
                  <c:v>0.9317939814814814</c:v>
                </c:pt>
                <c:pt idx="16460">
                  <c:v>0.93203703703703711</c:v>
                </c:pt>
                <c:pt idx="16461">
                  <c:v>0.93228009259259259</c:v>
                </c:pt>
                <c:pt idx="16462">
                  <c:v>0.93253472222222233</c:v>
                </c:pt>
                <c:pt idx="16463">
                  <c:v>0.93277777777777782</c:v>
                </c:pt>
                <c:pt idx="16464">
                  <c:v>0.9330208333333333</c:v>
                </c:pt>
                <c:pt idx="16465">
                  <c:v>0.93326388888888889</c:v>
                </c:pt>
                <c:pt idx="16466">
                  <c:v>0.93350694444444438</c:v>
                </c:pt>
                <c:pt idx="16467">
                  <c:v>0.93376157407407412</c:v>
                </c:pt>
                <c:pt idx="16468">
                  <c:v>0.9340046296296296</c:v>
                </c:pt>
                <c:pt idx="16469">
                  <c:v>0.93424768518518519</c:v>
                </c:pt>
                <c:pt idx="16470">
                  <c:v>0.93449074074074068</c:v>
                </c:pt>
                <c:pt idx="16471">
                  <c:v>0.93473379629629638</c:v>
                </c:pt>
                <c:pt idx="16472">
                  <c:v>0.93497685185185186</c:v>
                </c:pt>
                <c:pt idx="16473">
                  <c:v>0.93523148148148139</c:v>
                </c:pt>
                <c:pt idx="16474">
                  <c:v>0.93547453703703709</c:v>
                </c:pt>
                <c:pt idx="16475">
                  <c:v>0.93571759259259257</c:v>
                </c:pt>
                <c:pt idx="16476">
                  <c:v>0.93596064814814817</c:v>
                </c:pt>
                <c:pt idx="16477">
                  <c:v>0.93620370370370365</c:v>
                </c:pt>
                <c:pt idx="16478">
                  <c:v>0.93645833333333339</c:v>
                </c:pt>
                <c:pt idx="16479">
                  <c:v>0.93670138888888888</c:v>
                </c:pt>
                <c:pt idx="16480">
                  <c:v>0.93694444444444447</c:v>
                </c:pt>
                <c:pt idx="16481">
                  <c:v>0.93718749999999995</c:v>
                </c:pt>
                <c:pt idx="16482">
                  <c:v>0.93743055555555566</c:v>
                </c:pt>
                <c:pt idx="16483">
                  <c:v>0.93768518518518518</c:v>
                </c:pt>
                <c:pt idx="16484">
                  <c:v>0.93792824074074066</c:v>
                </c:pt>
                <c:pt idx="16485">
                  <c:v>0.93817129629629636</c:v>
                </c:pt>
                <c:pt idx="16486">
                  <c:v>0.93841435185185185</c:v>
                </c:pt>
                <c:pt idx="16487">
                  <c:v>0.93865740740740744</c:v>
                </c:pt>
                <c:pt idx="16488">
                  <c:v>0.93890046296296292</c:v>
                </c:pt>
                <c:pt idx="16489">
                  <c:v>0.93915509259259267</c:v>
                </c:pt>
                <c:pt idx="16490">
                  <c:v>0.93939814814814815</c:v>
                </c:pt>
                <c:pt idx="16491">
                  <c:v>0.93964120370370363</c:v>
                </c:pt>
                <c:pt idx="16492">
                  <c:v>0.93988425925925922</c:v>
                </c:pt>
                <c:pt idx="16493">
                  <c:v>0.94012731481481471</c:v>
                </c:pt>
                <c:pt idx="16494">
                  <c:v>0.94038194444444445</c:v>
                </c:pt>
                <c:pt idx="16495">
                  <c:v>0.94062499999999993</c:v>
                </c:pt>
                <c:pt idx="16496">
                  <c:v>0.94086805555555564</c:v>
                </c:pt>
                <c:pt idx="16497">
                  <c:v>0.94111111111111112</c:v>
                </c:pt>
                <c:pt idx="16498">
                  <c:v>0.94135416666666671</c:v>
                </c:pt>
                <c:pt idx="16499">
                  <c:v>0.94160879629629635</c:v>
                </c:pt>
                <c:pt idx="16500">
                  <c:v>0.94185185185185183</c:v>
                </c:pt>
                <c:pt idx="16501">
                  <c:v>0.94209490740740742</c:v>
                </c:pt>
                <c:pt idx="16502">
                  <c:v>0.94233796296296291</c:v>
                </c:pt>
                <c:pt idx="16503">
                  <c:v>0.9425810185185185</c:v>
                </c:pt>
                <c:pt idx="16504">
                  <c:v>0.94283564814814813</c:v>
                </c:pt>
                <c:pt idx="16505">
                  <c:v>0.94307870370370372</c:v>
                </c:pt>
                <c:pt idx="16506">
                  <c:v>0.94332175925925921</c:v>
                </c:pt>
                <c:pt idx="16507">
                  <c:v>0.94356481481481491</c:v>
                </c:pt>
                <c:pt idx="16508">
                  <c:v>0.94380787037037039</c:v>
                </c:pt>
                <c:pt idx="16509">
                  <c:v>0.94405092592592599</c:v>
                </c:pt>
                <c:pt idx="16510">
                  <c:v>0.94430555555555562</c:v>
                </c:pt>
                <c:pt idx="16511">
                  <c:v>0.9445486111111111</c:v>
                </c:pt>
                <c:pt idx="16512">
                  <c:v>0.9447916666666667</c:v>
                </c:pt>
                <c:pt idx="16513">
                  <c:v>0.94503472222222218</c:v>
                </c:pt>
                <c:pt idx="16514">
                  <c:v>0.94528935185185192</c:v>
                </c:pt>
                <c:pt idx="16515">
                  <c:v>0.9455324074074074</c:v>
                </c:pt>
                <c:pt idx="16516">
                  <c:v>0.945775462962963</c:v>
                </c:pt>
                <c:pt idx="16517">
                  <c:v>0.94601851851851848</c:v>
                </c:pt>
                <c:pt idx="16518">
                  <c:v>0.94626157407407396</c:v>
                </c:pt>
                <c:pt idx="16519">
                  <c:v>0.94650462962962967</c:v>
                </c:pt>
                <c:pt idx="16520">
                  <c:v>0.94675925925925919</c:v>
                </c:pt>
                <c:pt idx="16521">
                  <c:v>0.94700231481481489</c:v>
                </c:pt>
                <c:pt idx="16522">
                  <c:v>0.94724537037037038</c:v>
                </c:pt>
                <c:pt idx="16523">
                  <c:v>0.94748842592592597</c:v>
                </c:pt>
                <c:pt idx="16524">
                  <c:v>0.94773148148148145</c:v>
                </c:pt>
                <c:pt idx="16525">
                  <c:v>0.94798611111111108</c:v>
                </c:pt>
                <c:pt idx="16526">
                  <c:v>0.94822916666666668</c:v>
                </c:pt>
                <c:pt idx="16527">
                  <c:v>0.94847222222222216</c:v>
                </c:pt>
                <c:pt idx="16528">
                  <c:v>0.94871527777777775</c:v>
                </c:pt>
                <c:pt idx="16529">
                  <c:v>0.94895833333333324</c:v>
                </c:pt>
                <c:pt idx="16530">
                  <c:v>0.94921296296296298</c:v>
                </c:pt>
                <c:pt idx="16531">
                  <c:v>0.94945601851851846</c:v>
                </c:pt>
                <c:pt idx="16532">
                  <c:v>0.94969907407407417</c:v>
                </c:pt>
                <c:pt idx="16533">
                  <c:v>0.94994212962962965</c:v>
                </c:pt>
                <c:pt idx="16534">
                  <c:v>0.95018518518518524</c:v>
                </c:pt>
                <c:pt idx="16535">
                  <c:v>0.95042824074074073</c:v>
                </c:pt>
                <c:pt idx="16536">
                  <c:v>0.95068287037037036</c:v>
                </c:pt>
                <c:pt idx="16537">
                  <c:v>0.95092592592592595</c:v>
                </c:pt>
                <c:pt idx="16538">
                  <c:v>0.95116898148148143</c:v>
                </c:pt>
                <c:pt idx="16539">
                  <c:v>0.95141203703703703</c:v>
                </c:pt>
                <c:pt idx="16540">
                  <c:v>0.95165509259259251</c:v>
                </c:pt>
                <c:pt idx="16541">
                  <c:v>0.95190972222222225</c:v>
                </c:pt>
                <c:pt idx="16542">
                  <c:v>0.95215277777777774</c:v>
                </c:pt>
                <c:pt idx="16543">
                  <c:v>0.95239583333333344</c:v>
                </c:pt>
                <c:pt idx="16544">
                  <c:v>0.95263888888888892</c:v>
                </c:pt>
                <c:pt idx="16545">
                  <c:v>0.95288194444444441</c:v>
                </c:pt>
                <c:pt idx="16546">
                  <c:v>0.95313657407407415</c:v>
                </c:pt>
                <c:pt idx="16547">
                  <c:v>0.95337962962962963</c:v>
                </c:pt>
                <c:pt idx="16548">
                  <c:v>0.95362268518518523</c:v>
                </c:pt>
                <c:pt idx="16549">
                  <c:v>0.95386574074074071</c:v>
                </c:pt>
                <c:pt idx="16550">
                  <c:v>0.9541087962962963</c:v>
                </c:pt>
                <c:pt idx="16551">
                  <c:v>0.95435185185185178</c:v>
                </c:pt>
                <c:pt idx="16552">
                  <c:v>0.95460648148148142</c:v>
                </c:pt>
                <c:pt idx="16553">
                  <c:v>0.95484953703703701</c:v>
                </c:pt>
                <c:pt idx="16554">
                  <c:v>0.95509259259259249</c:v>
                </c:pt>
                <c:pt idx="16555">
                  <c:v>0.9553356481481482</c:v>
                </c:pt>
                <c:pt idx="16556">
                  <c:v>0.95557870370370368</c:v>
                </c:pt>
                <c:pt idx="16557">
                  <c:v>0.95583333333333342</c:v>
                </c:pt>
                <c:pt idx="16558">
                  <c:v>0.95607638888888891</c:v>
                </c:pt>
                <c:pt idx="16559">
                  <c:v>0.9563194444444445</c:v>
                </c:pt>
                <c:pt idx="16560">
                  <c:v>0.95656249999999998</c:v>
                </c:pt>
                <c:pt idx="16561">
                  <c:v>0.95680555555555558</c:v>
                </c:pt>
                <c:pt idx="16562">
                  <c:v>0.95706018518518521</c:v>
                </c:pt>
                <c:pt idx="16563">
                  <c:v>0.95730324074074069</c:v>
                </c:pt>
                <c:pt idx="16564">
                  <c:v>0.95754629629629628</c:v>
                </c:pt>
                <c:pt idx="16565">
                  <c:v>0.95778935185185177</c:v>
                </c:pt>
                <c:pt idx="16566">
                  <c:v>0.95803240740740747</c:v>
                </c:pt>
                <c:pt idx="16567">
                  <c:v>0.95828703703703699</c:v>
                </c:pt>
                <c:pt idx="16568">
                  <c:v>0.9585300925925927</c:v>
                </c:pt>
                <c:pt idx="16569">
                  <c:v>0.95877314814814818</c:v>
                </c:pt>
                <c:pt idx="16570">
                  <c:v>0.95901620370370377</c:v>
                </c:pt>
                <c:pt idx="16571">
                  <c:v>0.95925925925925926</c:v>
                </c:pt>
                <c:pt idx="16572">
                  <c:v>0.95951388888888889</c:v>
                </c:pt>
                <c:pt idx="16573">
                  <c:v>0.95975694444444448</c:v>
                </c:pt>
                <c:pt idx="16574">
                  <c:v>0.96</c:v>
                </c:pt>
                <c:pt idx="16575">
                  <c:v>0.96024305555555556</c:v>
                </c:pt>
                <c:pt idx="16576">
                  <c:v>0.96048611111111104</c:v>
                </c:pt>
                <c:pt idx="16577">
                  <c:v>0.96072916666666675</c:v>
                </c:pt>
                <c:pt idx="16578">
                  <c:v>0.96098379629629627</c:v>
                </c:pt>
                <c:pt idx="16579">
                  <c:v>0.96122685185185175</c:v>
                </c:pt>
                <c:pt idx="16580">
                  <c:v>0.96146990740740745</c:v>
                </c:pt>
                <c:pt idx="16581">
                  <c:v>0.96171296296296294</c:v>
                </c:pt>
                <c:pt idx="16582">
                  <c:v>0.96195601851851853</c:v>
                </c:pt>
                <c:pt idx="16583">
                  <c:v>0.96221064814814816</c:v>
                </c:pt>
                <c:pt idx="16584">
                  <c:v>0.96245370370370376</c:v>
                </c:pt>
                <c:pt idx="16585">
                  <c:v>0.96269675925925924</c:v>
                </c:pt>
                <c:pt idx="16586">
                  <c:v>0.96293981481481483</c:v>
                </c:pt>
                <c:pt idx="16587">
                  <c:v>0.96318287037037031</c:v>
                </c:pt>
                <c:pt idx="16588">
                  <c:v>0.96343749999999995</c:v>
                </c:pt>
                <c:pt idx="16589">
                  <c:v>0.96368055555555554</c:v>
                </c:pt>
                <c:pt idx="16590">
                  <c:v>0.96392361111111102</c:v>
                </c:pt>
                <c:pt idx="16591">
                  <c:v>0.96416666666666673</c:v>
                </c:pt>
                <c:pt idx="16592">
                  <c:v>0.96440972222222221</c:v>
                </c:pt>
                <c:pt idx="16593">
                  <c:v>0.96466435185185195</c:v>
                </c:pt>
                <c:pt idx="16594">
                  <c:v>0.96490740740740744</c:v>
                </c:pt>
                <c:pt idx="16595">
                  <c:v>0.96515046296296303</c:v>
                </c:pt>
                <c:pt idx="16596">
                  <c:v>0.96539351851851851</c:v>
                </c:pt>
                <c:pt idx="16597">
                  <c:v>0.96563657407407411</c:v>
                </c:pt>
                <c:pt idx="16598">
                  <c:v>0.96587962962962959</c:v>
                </c:pt>
                <c:pt idx="16599">
                  <c:v>0.96613425925925922</c:v>
                </c:pt>
                <c:pt idx="16600">
                  <c:v>0.96637731481481481</c:v>
                </c:pt>
                <c:pt idx="16601">
                  <c:v>0.9666203703703703</c:v>
                </c:pt>
                <c:pt idx="16602">
                  <c:v>0.966863425925926</c:v>
                </c:pt>
                <c:pt idx="16603">
                  <c:v>0.96710648148148148</c:v>
                </c:pt>
                <c:pt idx="16604">
                  <c:v>0.96736111111111101</c:v>
                </c:pt>
                <c:pt idx="16605">
                  <c:v>0.96760416666666671</c:v>
                </c:pt>
                <c:pt idx="16606">
                  <c:v>0.96784722222222219</c:v>
                </c:pt>
                <c:pt idx="16607">
                  <c:v>0.96809027777777779</c:v>
                </c:pt>
                <c:pt idx="16608">
                  <c:v>0.96833333333333327</c:v>
                </c:pt>
                <c:pt idx="16609">
                  <c:v>0.96858796296296301</c:v>
                </c:pt>
                <c:pt idx="16610">
                  <c:v>0.96883101851851849</c:v>
                </c:pt>
                <c:pt idx="16611">
                  <c:v>0.96907407407407409</c:v>
                </c:pt>
                <c:pt idx="16612">
                  <c:v>0.96931712962962957</c:v>
                </c:pt>
                <c:pt idx="16613">
                  <c:v>0.96956018518518527</c:v>
                </c:pt>
                <c:pt idx="16614">
                  <c:v>0.96980324074074076</c:v>
                </c:pt>
                <c:pt idx="16615">
                  <c:v>0.97005787037037028</c:v>
                </c:pt>
                <c:pt idx="16616">
                  <c:v>0.97030092592592598</c:v>
                </c:pt>
                <c:pt idx="16617">
                  <c:v>0.97054398148148147</c:v>
                </c:pt>
                <c:pt idx="16618">
                  <c:v>0.97078703703703706</c:v>
                </c:pt>
                <c:pt idx="16619">
                  <c:v>0.97103009259259254</c:v>
                </c:pt>
                <c:pt idx="16620">
                  <c:v>0.97128472222222229</c:v>
                </c:pt>
                <c:pt idx="16621">
                  <c:v>0.97152777777777777</c:v>
                </c:pt>
                <c:pt idx="16622">
                  <c:v>0.97177083333333336</c:v>
                </c:pt>
                <c:pt idx="16623">
                  <c:v>0.97201388888888884</c:v>
                </c:pt>
                <c:pt idx="16624">
                  <c:v>0.97225694444444455</c:v>
                </c:pt>
                <c:pt idx="16625">
                  <c:v>0.97251157407407407</c:v>
                </c:pt>
                <c:pt idx="16626">
                  <c:v>0.97275462962962955</c:v>
                </c:pt>
                <c:pt idx="16627">
                  <c:v>0.97299768518518526</c:v>
                </c:pt>
                <c:pt idx="16628">
                  <c:v>0.97324074074074074</c:v>
                </c:pt>
                <c:pt idx="16629">
                  <c:v>0.97348379629629633</c:v>
                </c:pt>
                <c:pt idx="16630">
                  <c:v>0.97373842592592597</c:v>
                </c:pt>
                <c:pt idx="16631">
                  <c:v>0.97398148148148145</c:v>
                </c:pt>
                <c:pt idx="16632">
                  <c:v>0.97422453703703704</c:v>
                </c:pt>
                <c:pt idx="16633">
                  <c:v>0.97446759259259252</c:v>
                </c:pt>
                <c:pt idx="16634">
                  <c:v>0.97471064814814812</c:v>
                </c:pt>
                <c:pt idx="16635">
                  <c:v>0.97496527777777775</c:v>
                </c:pt>
                <c:pt idx="16636">
                  <c:v>0.97520833333333334</c:v>
                </c:pt>
                <c:pt idx="16637">
                  <c:v>0.97545138888888883</c:v>
                </c:pt>
                <c:pt idx="16638">
                  <c:v>0.97569444444444453</c:v>
                </c:pt>
                <c:pt idx="16639">
                  <c:v>0.97593750000000001</c:v>
                </c:pt>
                <c:pt idx="16640">
                  <c:v>0.97618055555555561</c:v>
                </c:pt>
                <c:pt idx="16641">
                  <c:v>0.97643518518518524</c:v>
                </c:pt>
                <c:pt idx="16642">
                  <c:v>0.97667824074074072</c:v>
                </c:pt>
                <c:pt idx="16643">
                  <c:v>0.97692129629629632</c:v>
                </c:pt>
                <c:pt idx="16644">
                  <c:v>0.9771643518518518</c:v>
                </c:pt>
                <c:pt idx="16645">
                  <c:v>0.97740740740740739</c:v>
                </c:pt>
                <c:pt idx="16646">
                  <c:v>0.97766203703703702</c:v>
                </c:pt>
                <c:pt idx="16647">
                  <c:v>0.97790509259259262</c:v>
                </c:pt>
                <c:pt idx="16648">
                  <c:v>0.9781481481481481</c:v>
                </c:pt>
                <c:pt idx="16649">
                  <c:v>0.9783912037037038</c:v>
                </c:pt>
                <c:pt idx="16650">
                  <c:v>0.97863425925925929</c:v>
                </c:pt>
                <c:pt idx="16651">
                  <c:v>0.97888888888888881</c:v>
                </c:pt>
                <c:pt idx="16652">
                  <c:v>0.97913194444444451</c:v>
                </c:pt>
                <c:pt idx="16653">
                  <c:v>0.979375</c:v>
                </c:pt>
                <c:pt idx="16654">
                  <c:v>0.97961805555555559</c:v>
                </c:pt>
                <c:pt idx="16655">
                  <c:v>0.97986111111111107</c:v>
                </c:pt>
                <c:pt idx="16656">
                  <c:v>0.98010416666666667</c:v>
                </c:pt>
                <c:pt idx="16657">
                  <c:v>0.9803587962962963</c:v>
                </c:pt>
                <c:pt idx="16658">
                  <c:v>0.98060185185185189</c:v>
                </c:pt>
                <c:pt idx="16659">
                  <c:v>0.98084490740740737</c:v>
                </c:pt>
                <c:pt idx="16660">
                  <c:v>0.98108796296296286</c:v>
                </c:pt>
                <c:pt idx="16661">
                  <c:v>0.98133101851851856</c:v>
                </c:pt>
                <c:pt idx="16662">
                  <c:v>0.98158564814814808</c:v>
                </c:pt>
                <c:pt idx="16663">
                  <c:v>0.98182870370370379</c:v>
                </c:pt>
                <c:pt idx="16664">
                  <c:v>0.98207175925925927</c:v>
                </c:pt>
                <c:pt idx="16665">
                  <c:v>0.98231481481481486</c:v>
                </c:pt>
                <c:pt idx="16666">
                  <c:v>0.98255787037037035</c:v>
                </c:pt>
                <c:pt idx="16667">
                  <c:v>0.98281249999999998</c:v>
                </c:pt>
                <c:pt idx="16668">
                  <c:v>0.98305555555555557</c:v>
                </c:pt>
                <c:pt idx="16669">
                  <c:v>0.98329861111111105</c:v>
                </c:pt>
                <c:pt idx="16670">
                  <c:v>0.98354166666666665</c:v>
                </c:pt>
                <c:pt idx="16671">
                  <c:v>0.98378472222222213</c:v>
                </c:pt>
                <c:pt idx="16672">
                  <c:v>0.98403935185185187</c:v>
                </c:pt>
                <c:pt idx="16673">
                  <c:v>0.98428240740740736</c:v>
                </c:pt>
                <c:pt idx="16674">
                  <c:v>0.98452546296296306</c:v>
                </c:pt>
                <c:pt idx="16675">
                  <c:v>0.98476851851851854</c:v>
                </c:pt>
                <c:pt idx="16676">
                  <c:v>0.98501157407407414</c:v>
                </c:pt>
                <c:pt idx="16677">
                  <c:v>0.98525462962962962</c:v>
                </c:pt>
                <c:pt idx="16678">
                  <c:v>0.98550925925925925</c:v>
                </c:pt>
                <c:pt idx="16679">
                  <c:v>0.98575231481481485</c:v>
                </c:pt>
                <c:pt idx="16680">
                  <c:v>0.98599537037037033</c:v>
                </c:pt>
                <c:pt idx="16681">
                  <c:v>0.98623842592592592</c:v>
                </c:pt>
                <c:pt idx="16682">
                  <c:v>0.98649305555555555</c:v>
                </c:pt>
                <c:pt idx="16683">
                  <c:v>0.98673611111111104</c:v>
                </c:pt>
                <c:pt idx="16684">
                  <c:v>0.98697916666666663</c:v>
                </c:pt>
                <c:pt idx="16685">
                  <c:v>0.98722222222222233</c:v>
                </c:pt>
                <c:pt idx="16686">
                  <c:v>0.98746527777777782</c:v>
                </c:pt>
                <c:pt idx="16687">
                  <c:v>0.9877083333333333</c:v>
                </c:pt>
                <c:pt idx="16688">
                  <c:v>0.98796296296296304</c:v>
                </c:pt>
                <c:pt idx="16689">
                  <c:v>0.98820601851851853</c:v>
                </c:pt>
                <c:pt idx="16690">
                  <c:v>0.98844907407407412</c:v>
                </c:pt>
                <c:pt idx="16691">
                  <c:v>0.9886921296296296</c:v>
                </c:pt>
                <c:pt idx="16692">
                  <c:v>0.98893518518518519</c:v>
                </c:pt>
                <c:pt idx="16693">
                  <c:v>0.98918981481481483</c:v>
                </c:pt>
                <c:pt idx="16694">
                  <c:v>0.98943287037037031</c:v>
                </c:pt>
                <c:pt idx="16695">
                  <c:v>0.9896759259259259</c:v>
                </c:pt>
                <c:pt idx="16696">
                  <c:v>0.98991898148148139</c:v>
                </c:pt>
                <c:pt idx="16697">
                  <c:v>0.99016203703703709</c:v>
                </c:pt>
                <c:pt idx="16698">
                  <c:v>0.99040509259259257</c:v>
                </c:pt>
                <c:pt idx="16699">
                  <c:v>0.99065972222222232</c:v>
                </c:pt>
                <c:pt idx="16700">
                  <c:v>0.9909027777777778</c:v>
                </c:pt>
                <c:pt idx="16701">
                  <c:v>0.99114583333333339</c:v>
                </c:pt>
                <c:pt idx="16702">
                  <c:v>0.99138888888888888</c:v>
                </c:pt>
                <c:pt idx="16703">
                  <c:v>0.99163194444444447</c:v>
                </c:pt>
                <c:pt idx="16704">
                  <c:v>0.9918865740740741</c:v>
                </c:pt>
                <c:pt idx="16705">
                  <c:v>0.99212962962962958</c:v>
                </c:pt>
                <c:pt idx="16706">
                  <c:v>0.99237268518518518</c:v>
                </c:pt>
                <c:pt idx="16707">
                  <c:v>0.99261574074074066</c:v>
                </c:pt>
                <c:pt idx="16708">
                  <c:v>0.99285879629629636</c:v>
                </c:pt>
                <c:pt idx="16709">
                  <c:v>0.99311342592592589</c:v>
                </c:pt>
                <c:pt idx="16710">
                  <c:v>0.99335648148148137</c:v>
                </c:pt>
                <c:pt idx="16711">
                  <c:v>0.99359953703703707</c:v>
                </c:pt>
                <c:pt idx="16712">
                  <c:v>0.99384259259259267</c:v>
                </c:pt>
                <c:pt idx="16713">
                  <c:v>0.99408564814814815</c:v>
                </c:pt>
                <c:pt idx="16714">
                  <c:v>0.99434027777777778</c:v>
                </c:pt>
                <c:pt idx="16715">
                  <c:v>0.99458333333333337</c:v>
                </c:pt>
                <c:pt idx="16716">
                  <c:v>0.99482638888888886</c:v>
                </c:pt>
                <c:pt idx="16717">
                  <c:v>0.99506944444444445</c:v>
                </c:pt>
                <c:pt idx="16718">
                  <c:v>0.99531249999999993</c:v>
                </c:pt>
                <c:pt idx="16719">
                  <c:v>0.99555555555555564</c:v>
                </c:pt>
                <c:pt idx="16720">
                  <c:v>0.99581018518518516</c:v>
                </c:pt>
                <c:pt idx="16721">
                  <c:v>0.99605324074074064</c:v>
                </c:pt>
                <c:pt idx="16722">
                  <c:v>0.99629629629629635</c:v>
                </c:pt>
                <c:pt idx="16723">
                  <c:v>0.99653935185185183</c:v>
                </c:pt>
                <c:pt idx="16724">
                  <c:v>0.99678240740740742</c:v>
                </c:pt>
                <c:pt idx="16725">
                  <c:v>0.99703703703703705</c:v>
                </c:pt>
                <c:pt idx="16726">
                  <c:v>0.99728009259259265</c:v>
                </c:pt>
                <c:pt idx="16727">
                  <c:v>0.99752314814814813</c:v>
                </c:pt>
                <c:pt idx="16728">
                  <c:v>0.99776620370370372</c:v>
                </c:pt>
                <c:pt idx="16729">
                  <c:v>0.99800925925925921</c:v>
                </c:pt>
                <c:pt idx="16730">
                  <c:v>0.99826388888888884</c:v>
                </c:pt>
                <c:pt idx="16731">
                  <c:v>0.99850694444444443</c:v>
                </c:pt>
                <c:pt idx="16732">
                  <c:v>0.99874999999999992</c:v>
                </c:pt>
                <c:pt idx="16733">
                  <c:v>0.99899305555555562</c:v>
                </c:pt>
                <c:pt idx="16734">
                  <c:v>0.9992361111111111</c:v>
                </c:pt>
                <c:pt idx="16735">
                  <c:v>0.99949074074074085</c:v>
                </c:pt>
                <c:pt idx="16736">
                  <c:v>0.99973379629629633</c:v>
                </c:pt>
                <c:pt idx="16737">
                  <c:v>0.99997685185185192</c:v>
                </c:pt>
                <c:pt idx="16738">
                  <c:v>2.199074074074074E-4</c:v>
                </c:pt>
                <c:pt idx="16739">
                  <c:v>4.6296296296296293E-4</c:v>
                </c:pt>
                <c:pt idx="16740">
                  <c:v>7.175925925925927E-4</c:v>
                </c:pt>
                <c:pt idx="16741">
                  <c:v>9.6064814814814808E-4</c:v>
                </c:pt>
                <c:pt idx="16742">
                  <c:v>1.2037037037037038E-3</c:v>
                </c:pt>
                <c:pt idx="16743">
                  <c:v>1.4467592592592594E-3</c:v>
                </c:pt>
                <c:pt idx="16744">
                  <c:v>1.689814814814815E-3</c:v>
                </c:pt>
                <c:pt idx="16745">
                  <c:v>1.9444444444444442E-3</c:v>
                </c:pt>
                <c:pt idx="16746">
                  <c:v>2.1874999999999998E-3</c:v>
                </c:pt>
                <c:pt idx="16747">
                  <c:v>2.4305555555555556E-3</c:v>
                </c:pt>
                <c:pt idx="16748">
                  <c:v>2.673611111111111E-3</c:v>
                </c:pt>
                <c:pt idx="16749">
                  <c:v>2.9166666666666668E-3</c:v>
                </c:pt>
                <c:pt idx="16750">
                  <c:v>3.1597222222222222E-3</c:v>
                </c:pt>
                <c:pt idx="16751">
                  <c:v>3.414351851851852E-3</c:v>
                </c:pt>
                <c:pt idx="16752">
                  <c:v>3.6574074074074074E-3</c:v>
                </c:pt>
                <c:pt idx="16753">
                  <c:v>3.9004629629629632E-3</c:v>
                </c:pt>
                <c:pt idx="16754">
                  <c:v>4.1435185185185186E-3</c:v>
                </c:pt>
                <c:pt idx="16755">
                  <c:v>4.386574074074074E-3</c:v>
                </c:pt>
                <c:pt idx="16756">
                  <c:v>4.6412037037037038E-3</c:v>
                </c:pt>
                <c:pt idx="16757">
                  <c:v>4.8842592592592592E-3</c:v>
                </c:pt>
                <c:pt idx="16758">
                  <c:v>5.1273148148148146E-3</c:v>
                </c:pt>
                <c:pt idx="16759">
                  <c:v>5.37037037037037E-3</c:v>
                </c:pt>
                <c:pt idx="16760">
                  <c:v>5.6134259259259271E-3</c:v>
                </c:pt>
                <c:pt idx="16761">
                  <c:v>5.8564814814814825E-3</c:v>
                </c:pt>
                <c:pt idx="16762">
                  <c:v>6.1111111111111114E-3</c:v>
                </c:pt>
                <c:pt idx="16763">
                  <c:v>6.3541666666666668E-3</c:v>
                </c:pt>
                <c:pt idx="16764">
                  <c:v>6.5972222222222222E-3</c:v>
                </c:pt>
                <c:pt idx="16765">
                  <c:v>6.8402777777777776E-3</c:v>
                </c:pt>
                <c:pt idx="16766">
                  <c:v>7.083333333333333E-3</c:v>
                </c:pt>
                <c:pt idx="16767">
                  <c:v>7.3379629629629628E-3</c:v>
                </c:pt>
                <c:pt idx="16768">
                  <c:v>7.5810185185185182E-3</c:v>
                </c:pt>
                <c:pt idx="16769">
                  <c:v>7.8240740740740753E-3</c:v>
                </c:pt>
                <c:pt idx="16770">
                  <c:v>8.0671296296296307E-3</c:v>
                </c:pt>
                <c:pt idx="16771">
                  <c:v>8.3101851851851861E-3</c:v>
                </c:pt>
                <c:pt idx="16772">
                  <c:v>8.564814814814815E-3</c:v>
                </c:pt>
                <c:pt idx="16773">
                  <c:v>8.8078703703703704E-3</c:v>
                </c:pt>
                <c:pt idx="16774">
                  <c:v>9.0509259259259258E-3</c:v>
                </c:pt>
                <c:pt idx="16775">
                  <c:v>9.2939814814814812E-3</c:v>
                </c:pt>
                <c:pt idx="16776">
                  <c:v>9.5370370370370366E-3</c:v>
                </c:pt>
                <c:pt idx="16777">
                  <c:v>9.7916666666666655E-3</c:v>
                </c:pt>
                <c:pt idx="16778">
                  <c:v>1.0034722222222221E-2</c:v>
                </c:pt>
                <c:pt idx="16779">
                  <c:v>1.0277777777777778E-2</c:v>
                </c:pt>
                <c:pt idx="16780">
                  <c:v>1.0520833333333333E-2</c:v>
                </c:pt>
                <c:pt idx="16781">
                  <c:v>1.0763888888888891E-2</c:v>
                </c:pt>
                <c:pt idx="16782">
                  <c:v>1.1018518518518518E-2</c:v>
                </c:pt>
                <c:pt idx="16783">
                  <c:v>1.1261574074074071E-2</c:v>
                </c:pt>
                <c:pt idx="16784">
                  <c:v>1.1504629629629629E-2</c:v>
                </c:pt>
                <c:pt idx="16785">
                  <c:v>1.1747685185185186E-2</c:v>
                </c:pt>
                <c:pt idx="16786">
                  <c:v>1.1990740740740739E-2</c:v>
                </c:pt>
                <c:pt idx="16787">
                  <c:v>1.2233796296296296E-2</c:v>
                </c:pt>
                <c:pt idx="16788">
                  <c:v>1.2488425925925925E-2</c:v>
                </c:pt>
                <c:pt idx="16789">
                  <c:v>1.2731481481481481E-2</c:v>
                </c:pt>
                <c:pt idx="16790">
                  <c:v>1.2974537037037036E-2</c:v>
                </c:pt>
                <c:pt idx="16791">
                  <c:v>1.3217592592592593E-2</c:v>
                </c:pt>
                <c:pt idx="16792">
                  <c:v>1.3460648148148147E-2</c:v>
                </c:pt>
                <c:pt idx="16793">
                  <c:v>1.3715277777777778E-2</c:v>
                </c:pt>
                <c:pt idx="16794">
                  <c:v>1.3958333333333335E-2</c:v>
                </c:pt>
                <c:pt idx="16795">
                  <c:v>1.4201388888888888E-2</c:v>
                </c:pt>
                <c:pt idx="16796">
                  <c:v>1.4444444444444446E-2</c:v>
                </c:pt>
                <c:pt idx="16797">
                  <c:v>1.4687499999999999E-2</c:v>
                </c:pt>
                <c:pt idx="16798">
                  <c:v>1.494212962962963E-2</c:v>
                </c:pt>
                <c:pt idx="16799">
                  <c:v>1.5185185185185185E-2</c:v>
                </c:pt>
                <c:pt idx="16800">
                  <c:v>1.5428240740740741E-2</c:v>
                </c:pt>
                <c:pt idx="16801">
                  <c:v>1.5671296296296298E-2</c:v>
                </c:pt>
                <c:pt idx="16802">
                  <c:v>1.5914351851851853E-2</c:v>
                </c:pt>
                <c:pt idx="16803">
                  <c:v>1.6168981481481482E-2</c:v>
                </c:pt>
                <c:pt idx="16804">
                  <c:v>1.6412037037037037E-2</c:v>
                </c:pt>
                <c:pt idx="16805">
                  <c:v>1.6655092592592593E-2</c:v>
                </c:pt>
                <c:pt idx="16806">
                  <c:v>1.6898148148148148E-2</c:v>
                </c:pt>
                <c:pt idx="16807">
                  <c:v>1.7141203703703704E-2</c:v>
                </c:pt>
                <c:pt idx="16808">
                  <c:v>1.7384259259259262E-2</c:v>
                </c:pt>
                <c:pt idx="16809">
                  <c:v>1.7638888888888888E-2</c:v>
                </c:pt>
                <c:pt idx="16810">
                  <c:v>1.7881944444444443E-2</c:v>
                </c:pt>
                <c:pt idx="16811">
                  <c:v>1.8124999999999999E-2</c:v>
                </c:pt>
                <c:pt idx="16812">
                  <c:v>1.8368055555555554E-2</c:v>
                </c:pt>
                <c:pt idx="16813">
                  <c:v>1.861111111111111E-2</c:v>
                </c:pt>
                <c:pt idx="16814">
                  <c:v>1.8865740740740742E-2</c:v>
                </c:pt>
                <c:pt idx="16815">
                  <c:v>1.9108796296296294E-2</c:v>
                </c:pt>
                <c:pt idx="16816">
                  <c:v>1.9351851851851853E-2</c:v>
                </c:pt>
                <c:pt idx="16817">
                  <c:v>1.9594907407407405E-2</c:v>
                </c:pt>
                <c:pt idx="16818">
                  <c:v>1.9837962962962963E-2</c:v>
                </c:pt>
                <c:pt idx="16819">
                  <c:v>2.0092592592592592E-2</c:v>
                </c:pt>
                <c:pt idx="16820">
                  <c:v>2.0335648148148148E-2</c:v>
                </c:pt>
                <c:pt idx="16821">
                  <c:v>2.0578703703703703E-2</c:v>
                </c:pt>
                <c:pt idx="16822">
                  <c:v>2.0821759259259259E-2</c:v>
                </c:pt>
                <c:pt idx="16823">
                  <c:v>2.1064814814814814E-2</c:v>
                </c:pt>
                <c:pt idx="16824">
                  <c:v>2.1307870370370369E-2</c:v>
                </c:pt>
                <c:pt idx="16825">
                  <c:v>2.1562499999999998E-2</c:v>
                </c:pt>
                <c:pt idx="16826">
                  <c:v>2.1805555555555554E-2</c:v>
                </c:pt>
                <c:pt idx="16827">
                  <c:v>2.2048611111111113E-2</c:v>
                </c:pt>
                <c:pt idx="16828">
                  <c:v>2.2291666666666668E-2</c:v>
                </c:pt>
                <c:pt idx="16829">
                  <c:v>2.2534722222222223E-2</c:v>
                </c:pt>
                <c:pt idx="16830">
                  <c:v>2.2789351851851852E-2</c:v>
                </c:pt>
                <c:pt idx="16831">
                  <c:v>2.3032407407407404E-2</c:v>
                </c:pt>
                <c:pt idx="16832">
                  <c:v>2.327546296296296E-2</c:v>
                </c:pt>
                <c:pt idx="16833">
                  <c:v>2.3518518518518518E-2</c:v>
                </c:pt>
                <c:pt idx="16834">
                  <c:v>2.3761574074074074E-2</c:v>
                </c:pt>
                <c:pt idx="16835">
                  <c:v>2.4016203703703706E-2</c:v>
                </c:pt>
                <c:pt idx="16836">
                  <c:v>2.4259259259259258E-2</c:v>
                </c:pt>
                <c:pt idx="16837">
                  <c:v>2.4502314814814814E-2</c:v>
                </c:pt>
                <c:pt idx="16838">
                  <c:v>2.4745370370370372E-2</c:v>
                </c:pt>
                <c:pt idx="16839">
                  <c:v>2.4988425925925928E-2</c:v>
                </c:pt>
                <c:pt idx="16840">
                  <c:v>2.5243055555555557E-2</c:v>
                </c:pt>
                <c:pt idx="16841">
                  <c:v>2.5486111111111112E-2</c:v>
                </c:pt>
                <c:pt idx="16842">
                  <c:v>2.5729166666666664E-2</c:v>
                </c:pt>
                <c:pt idx="16843">
                  <c:v>2.5972222222222219E-2</c:v>
                </c:pt>
                <c:pt idx="16844">
                  <c:v>2.6215277777777778E-2</c:v>
                </c:pt>
                <c:pt idx="16845">
                  <c:v>2.6458333333333334E-2</c:v>
                </c:pt>
                <c:pt idx="16846">
                  <c:v>2.6712962962962966E-2</c:v>
                </c:pt>
                <c:pt idx="16847">
                  <c:v>2.6956018518518522E-2</c:v>
                </c:pt>
                <c:pt idx="16848">
                  <c:v>2.7199074074074073E-2</c:v>
                </c:pt>
                <c:pt idx="16849">
                  <c:v>2.7442129629629632E-2</c:v>
                </c:pt>
                <c:pt idx="16850">
                  <c:v>2.7685185185185188E-2</c:v>
                </c:pt>
                <c:pt idx="16851">
                  <c:v>2.7939814814814817E-2</c:v>
                </c:pt>
                <c:pt idx="16852">
                  <c:v>2.8182870370370372E-2</c:v>
                </c:pt>
                <c:pt idx="16853">
                  <c:v>2.8425925925925924E-2</c:v>
                </c:pt>
                <c:pt idx="16854">
                  <c:v>2.8668981481481479E-2</c:v>
                </c:pt>
                <c:pt idx="16855">
                  <c:v>2.8912037037037038E-2</c:v>
                </c:pt>
                <c:pt idx="16856">
                  <c:v>2.9166666666666664E-2</c:v>
                </c:pt>
                <c:pt idx="16857">
                  <c:v>2.9409722222222223E-2</c:v>
                </c:pt>
                <c:pt idx="16858">
                  <c:v>2.9652777777777778E-2</c:v>
                </c:pt>
                <c:pt idx="16859">
                  <c:v>2.989583333333333E-2</c:v>
                </c:pt>
                <c:pt idx="16860">
                  <c:v>3.0138888888888885E-2</c:v>
                </c:pt>
                <c:pt idx="16861">
                  <c:v>3.0393518518518518E-2</c:v>
                </c:pt>
                <c:pt idx="16862">
                  <c:v>3.0636574074074076E-2</c:v>
                </c:pt>
                <c:pt idx="16863">
                  <c:v>3.0879629629629632E-2</c:v>
                </c:pt>
                <c:pt idx="16864">
                  <c:v>3.1122685185185187E-2</c:v>
                </c:pt>
                <c:pt idx="16865">
                  <c:v>3.1365740740740743E-2</c:v>
                </c:pt>
                <c:pt idx="16866">
                  <c:v>3.1620370370370368E-2</c:v>
                </c:pt>
                <c:pt idx="16867">
                  <c:v>3.1863425925925927E-2</c:v>
                </c:pt>
                <c:pt idx="16868">
                  <c:v>3.2106481481481479E-2</c:v>
                </c:pt>
                <c:pt idx="16869">
                  <c:v>3.2349537037037038E-2</c:v>
                </c:pt>
                <c:pt idx="16870">
                  <c:v>3.259259259259259E-2</c:v>
                </c:pt>
                <c:pt idx="16871">
                  <c:v>3.2835648148148149E-2</c:v>
                </c:pt>
                <c:pt idx="16872">
                  <c:v>3.3090277777777781E-2</c:v>
                </c:pt>
                <c:pt idx="16873">
                  <c:v>3.3333333333333333E-2</c:v>
                </c:pt>
                <c:pt idx="16874">
                  <c:v>3.3576388888888892E-2</c:v>
                </c:pt>
                <c:pt idx="16875">
                  <c:v>3.3819444444444451E-2</c:v>
                </c:pt>
                <c:pt idx="16876">
                  <c:v>3.4062500000000002E-2</c:v>
                </c:pt>
                <c:pt idx="16877">
                  <c:v>3.4317129629629628E-2</c:v>
                </c:pt>
                <c:pt idx="16878">
                  <c:v>3.4560185185185187E-2</c:v>
                </c:pt>
                <c:pt idx="16879">
                  <c:v>3.4803240740740739E-2</c:v>
                </c:pt>
                <c:pt idx="16880">
                  <c:v>3.5046296296296298E-2</c:v>
                </c:pt>
                <c:pt idx="16881">
                  <c:v>3.5289351851851856E-2</c:v>
                </c:pt>
                <c:pt idx="16882">
                  <c:v>3.5543981481481475E-2</c:v>
                </c:pt>
                <c:pt idx="16883">
                  <c:v>3.5787037037037034E-2</c:v>
                </c:pt>
                <c:pt idx="16884">
                  <c:v>3.6030092592592593E-2</c:v>
                </c:pt>
                <c:pt idx="16885">
                  <c:v>3.6273148148148145E-2</c:v>
                </c:pt>
                <c:pt idx="16886">
                  <c:v>3.6516203703703703E-2</c:v>
                </c:pt>
                <c:pt idx="16887">
                  <c:v>3.6759259259259255E-2</c:v>
                </c:pt>
                <c:pt idx="16888">
                  <c:v>3.7013888888888888E-2</c:v>
                </c:pt>
                <c:pt idx="16889">
                  <c:v>3.7256944444444447E-2</c:v>
                </c:pt>
                <c:pt idx="16890">
                  <c:v>3.7499999999999999E-2</c:v>
                </c:pt>
                <c:pt idx="16891">
                  <c:v>3.7743055555555557E-2</c:v>
                </c:pt>
                <c:pt idx="16892">
                  <c:v>3.7986111111111116E-2</c:v>
                </c:pt>
                <c:pt idx="16893">
                  <c:v>3.8240740740740742E-2</c:v>
                </c:pt>
                <c:pt idx="16894">
                  <c:v>3.8483796296296294E-2</c:v>
                </c:pt>
                <c:pt idx="16895">
                  <c:v>3.8726851851851853E-2</c:v>
                </c:pt>
                <c:pt idx="16896">
                  <c:v>3.8969907407407404E-2</c:v>
                </c:pt>
                <c:pt idx="16897">
                  <c:v>3.9212962962962963E-2</c:v>
                </c:pt>
                <c:pt idx="16898">
                  <c:v>3.9467592592592596E-2</c:v>
                </c:pt>
                <c:pt idx="16899">
                  <c:v>3.9710648148148148E-2</c:v>
                </c:pt>
                <c:pt idx="16900">
                  <c:v>3.9953703703703707E-2</c:v>
                </c:pt>
                <c:pt idx="16901">
                  <c:v>4.0196759259259258E-2</c:v>
                </c:pt>
                <c:pt idx="16902">
                  <c:v>4.0439814814814817E-2</c:v>
                </c:pt>
                <c:pt idx="16903">
                  <c:v>4.0694444444444443E-2</c:v>
                </c:pt>
                <c:pt idx="16904">
                  <c:v>4.0937500000000002E-2</c:v>
                </c:pt>
                <c:pt idx="16905">
                  <c:v>4.1180555555555554E-2</c:v>
                </c:pt>
                <c:pt idx="16906">
                  <c:v>4.1423611111111112E-2</c:v>
                </c:pt>
                <c:pt idx="16907">
                  <c:v>4.1666666666666664E-2</c:v>
                </c:pt>
                <c:pt idx="16908">
                  <c:v>4.1921296296296297E-2</c:v>
                </c:pt>
                <c:pt idx="16909">
                  <c:v>4.2164351851851856E-2</c:v>
                </c:pt>
                <c:pt idx="16910">
                  <c:v>4.2407407407407401E-2</c:v>
                </c:pt>
                <c:pt idx="16911">
                  <c:v>4.2650462962962959E-2</c:v>
                </c:pt>
                <c:pt idx="16912">
                  <c:v>4.2893518518518518E-2</c:v>
                </c:pt>
                <c:pt idx="16913">
                  <c:v>4.313657407407407E-2</c:v>
                </c:pt>
                <c:pt idx="16914">
                  <c:v>4.3391203703703703E-2</c:v>
                </c:pt>
                <c:pt idx="16915">
                  <c:v>4.3634259259259262E-2</c:v>
                </c:pt>
                <c:pt idx="16916">
                  <c:v>4.387731481481482E-2</c:v>
                </c:pt>
                <c:pt idx="16917">
                  <c:v>4.4120370370370372E-2</c:v>
                </c:pt>
                <c:pt idx="16918">
                  <c:v>4.4363425925925924E-2</c:v>
                </c:pt>
                <c:pt idx="16919">
                  <c:v>4.4618055555555557E-2</c:v>
                </c:pt>
                <c:pt idx="16920">
                  <c:v>4.4861111111111109E-2</c:v>
                </c:pt>
                <c:pt idx="16921">
                  <c:v>4.5104166666666667E-2</c:v>
                </c:pt>
                <c:pt idx="16922">
                  <c:v>4.5347222222222226E-2</c:v>
                </c:pt>
                <c:pt idx="16923">
                  <c:v>4.5590277777777778E-2</c:v>
                </c:pt>
                <c:pt idx="16924">
                  <c:v>4.5844907407407404E-2</c:v>
                </c:pt>
                <c:pt idx="16925">
                  <c:v>4.6087962962962963E-2</c:v>
                </c:pt>
                <c:pt idx="16926">
                  <c:v>4.6331018518518514E-2</c:v>
                </c:pt>
                <c:pt idx="16927">
                  <c:v>4.6574074074074073E-2</c:v>
                </c:pt>
                <c:pt idx="16928">
                  <c:v>4.6817129629629632E-2</c:v>
                </c:pt>
                <c:pt idx="16929">
                  <c:v>4.7071759259259265E-2</c:v>
                </c:pt>
                <c:pt idx="16930">
                  <c:v>4.731481481481481E-2</c:v>
                </c:pt>
                <c:pt idx="16931">
                  <c:v>4.7557870370370368E-2</c:v>
                </c:pt>
                <c:pt idx="16932">
                  <c:v>4.780092592592592E-2</c:v>
                </c:pt>
                <c:pt idx="16933">
                  <c:v>4.8043981481481479E-2</c:v>
                </c:pt>
                <c:pt idx="16934">
                  <c:v>4.8287037037037038E-2</c:v>
                </c:pt>
                <c:pt idx="16935">
                  <c:v>4.854166666666667E-2</c:v>
                </c:pt>
                <c:pt idx="16936">
                  <c:v>4.8784722222222222E-2</c:v>
                </c:pt>
                <c:pt idx="16937">
                  <c:v>4.9027777777777781E-2</c:v>
                </c:pt>
                <c:pt idx="16938">
                  <c:v>4.927083333333334E-2</c:v>
                </c:pt>
                <c:pt idx="16939">
                  <c:v>4.9513888888888892E-2</c:v>
                </c:pt>
                <c:pt idx="16940">
                  <c:v>4.9768518518518517E-2</c:v>
                </c:pt>
                <c:pt idx="16941">
                  <c:v>5.0011574074074076E-2</c:v>
                </c:pt>
                <c:pt idx="16942">
                  <c:v>5.0254629629629628E-2</c:v>
                </c:pt>
                <c:pt idx="16943">
                  <c:v>5.0497685185185187E-2</c:v>
                </c:pt>
                <c:pt idx="16944">
                  <c:v>5.0740740740740746E-2</c:v>
                </c:pt>
                <c:pt idx="16945">
                  <c:v>5.0995370370370365E-2</c:v>
                </c:pt>
                <c:pt idx="16946">
                  <c:v>5.1238425925925923E-2</c:v>
                </c:pt>
                <c:pt idx="16947">
                  <c:v>5.1481481481481482E-2</c:v>
                </c:pt>
                <c:pt idx="16948">
                  <c:v>5.1724537037037034E-2</c:v>
                </c:pt>
                <c:pt idx="16949">
                  <c:v>5.1967592592592593E-2</c:v>
                </c:pt>
                <c:pt idx="16950">
                  <c:v>5.2222222222222225E-2</c:v>
                </c:pt>
                <c:pt idx="16951">
                  <c:v>5.2465277777777784E-2</c:v>
                </c:pt>
                <c:pt idx="16952">
                  <c:v>5.2708333333333336E-2</c:v>
                </c:pt>
                <c:pt idx="16953">
                  <c:v>5.2951388888888888E-2</c:v>
                </c:pt>
                <c:pt idx="16954">
                  <c:v>5.319444444444444E-2</c:v>
                </c:pt>
                <c:pt idx="16955">
                  <c:v>5.3449074074074072E-2</c:v>
                </c:pt>
                <c:pt idx="16956">
                  <c:v>5.3692129629629631E-2</c:v>
                </c:pt>
                <c:pt idx="16957">
                  <c:v>5.393518518518519E-2</c:v>
                </c:pt>
                <c:pt idx="16958">
                  <c:v>5.4178240740740735E-2</c:v>
                </c:pt>
                <c:pt idx="16959">
                  <c:v>5.4421296296296294E-2</c:v>
                </c:pt>
                <c:pt idx="16960">
                  <c:v>5.4664351851851846E-2</c:v>
                </c:pt>
                <c:pt idx="16961">
                  <c:v>5.4918981481481478E-2</c:v>
                </c:pt>
                <c:pt idx="16962">
                  <c:v>5.5162037037037037E-2</c:v>
                </c:pt>
                <c:pt idx="16963">
                  <c:v>5.5405092592592596E-2</c:v>
                </c:pt>
                <c:pt idx="16964">
                  <c:v>5.5648148148148148E-2</c:v>
                </c:pt>
                <c:pt idx="16965">
                  <c:v>5.5891203703703707E-2</c:v>
                </c:pt>
                <c:pt idx="16966">
                  <c:v>5.6145833333333339E-2</c:v>
                </c:pt>
                <c:pt idx="16967">
                  <c:v>5.6388888888888884E-2</c:v>
                </c:pt>
                <c:pt idx="16968">
                  <c:v>5.6631944444444443E-2</c:v>
                </c:pt>
                <c:pt idx="16969">
                  <c:v>5.6875000000000002E-2</c:v>
                </c:pt>
                <c:pt idx="16970">
                  <c:v>5.7118055555555554E-2</c:v>
                </c:pt>
                <c:pt idx="16971">
                  <c:v>5.7372685185185186E-2</c:v>
                </c:pt>
                <c:pt idx="16972">
                  <c:v>5.7615740740740738E-2</c:v>
                </c:pt>
                <c:pt idx="16973">
                  <c:v>5.785879629629629E-2</c:v>
                </c:pt>
                <c:pt idx="16974">
                  <c:v>5.8101851851851849E-2</c:v>
                </c:pt>
                <c:pt idx="16975">
                  <c:v>5.8344907407407408E-2</c:v>
                </c:pt>
                <c:pt idx="16976">
                  <c:v>5.858796296296296E-2</c:v>
                </c:pt>
                <c:pt idx="16977">
                  <c:v>5.8842592592592592E-2</c:v>
                </c:pt>
                <c:pt idx="16978">
                  <c:v>5.9085648148148151E-2</c:v>
                </c:pt>
                <c:pt idx="16979">
                  <c:v>5.932870370370371E-2</c:v>
                </c:pt>
                <c:pt idx="16980">
                  <c:v>5.9571759259259262E-2</c:v>
                </c:pt>
                <c:pt idx="16981">
                  <c:v>5.9814814814814814E-2</c:v>
                </c:pt>
                <c:pt idx="16982">
                  <c:v>6.0069444444444446E-2</c:v>
                </c:pt>
                <c:pt idx="16983">
                  <c:v>6.0312499999999998E-2</c:v>
                </c:pt>
                <c:pt idx="16984">
                  <c:v>6.0555555555555557E-2</c:v>
                </c:pt>
                <c:pt idx="16985">
                  <c:v>6.0798611111111116E-2</c:v>
                </c:pt>
                <c:pt idx="16986">
                  <c:v>6.1041666666666661E-2</c:v>
                </c:pt>
                <c:pt idx="16987">
                  <c:v>6.1296296296296293E-2</c:v>
                </c:pt>
                <c:pt idx="16988">
                  <c:v>6.1539351851851852E-2</c:v>
                </c:pt>
                <c:pt idx="16989">
                  <c:v>6.1782407407407404E-2</c:v>
                </c:pt>
                <c:pt idx="16990">
                  <c:v>6.2025462962962963E-2</c:v>
                </c:pt>
                <c:pt idx="16991">
                  <c:v>6.2268518518518522E-2</c:v>
                </c:pt>
                <c:pt idx="16992">
                  <c:v>6.2523148148148147E-2</c:v>
                </c:pt>
                <c:pt idx="16993">
                  <c:v>6.2766203703703713E-2</c:v>
                </c:pt>
                <c:pt idx="16994">
                  <c:v>6.3009259259259265E-2</c:v>
                </c:pt>
                <c:pt idx="16995">
                  <c:v>6.3252314814814817E-2</c:v>
                </c:pt>
                <c:pt idx="16996">
                  <c:v>6.3495370370370369E-2</c:v>
                </c:pt>
                <c:pt idx="16997">
                  <c:v>6.3738425925925921E-2</c:v>
                </c:pt>
                <c:pt idx="16998">
                  <c:v>6.3993055555555553E-2</c:v>
                </c:pt>
                <c:pt idx="16999">
                  <c:v>6.4236111111111105E-2</c:v>
                </c:pt>
                <c:pt idx="17000">
                  <c:v>6.4479166666666657E-2</c:v>
                </c:pt>
                <c:pt idx="17001">
                  <c:v>6.4722222222222223E-2</c:v>
                </c:pt>
                <c:pt idx="17002">
                  <c:v>6.4965277777777775E-2</c:v>
                </c:pt>
                <c:pt idx="17003">
                  <c:v>6.5219907407407407E-2</c:v>
                </c:pt>
                <c:pt idx="17004">
                  <c:v>6.5462962962962959E-2</c:v>
                </c:pt>
                <c:pt idx="17005">
                  <c:v>6.5706018518518525E-2</c:v>
                </c:pt>
                <c:pt idx="17006">
                  <c:v>6.5949074074074077E-2</c:v>
                </c:pt>
                <c:pt idx="17007">
                  <c:v>6.6192129629629629E-2</c:v>
                </c:pt>
                <c:pt idx="17008">
                  <c:v>6.6446759259259261E-2</c:v>
                </c:pt>
                <c:pt idx="17009">
                  <c:v>6.6689814814814813E-2</c:v>
                </c:pt>
                <c:pt idx="17010">
                  <c:v>6.6932870370370365E-2</c:v>
                </c:pt>
                <c:pt idx="17011">
                  <c:v>6.7175925925925931E-2</c:v>
                </c:pt>
                <c:pt idx="17012">
                  <c:v>6.7418981481481483E-2</c:v>
                </c:pt>
                <c:pt idx="17013">
                  <c:v>6.7662037037037034E-2</c:v>
                </c:pt>
                <c:pt idx="17014">
                  <c:v>6.7916666666666667E-2</c:v>
                </c:pt>
                <c:pt idx="17015">
                  <c:v>6.8159722222222219E-2</c:v>
                </c:pt>
                <c:pt idx="17016">
                  <c:v>6.8402777777777771E-2</c:v>
                </c:pt>
                <c:pt idx="17017">
                  <c:v>6.8645833333333336E-2</c:v>
                </c:pt>
                <c:pt idx="17018">
                  <c:v>6.8888888888888888E-2</c:v>
                </c:pt>
                <c:pt idx="17019">
                  <c:v>6.9143518518518521E-2</c:v>
                </c:pt>
                <c:pt idx="17020">
                  <c:v>6.9386574074074073E-2</c:v>
                </c:pt>
                <c:pt idx="17021">
                  <c:v>6.9629629629629639E-2</c:v>
                </c:pt>
                <c:pt idx="17022">
                  <c:v>6.987268518518519E-2</c:v>
                </c:pt>
                <c:pt idx="17023">
                  <c:v>7.0115740740740742E-2</c:v>
                </c:pt>
                <c:pt idx="17024">
                  <c:v>7.0370370370370375E-2</c:v>
                </c:pt>
                <c:pt idx="17025">
                  <c:v>7.0613425925925913E-2</c:v>
                </c:pt>
                <c:pt idx="17026">
                  <c:v>7.0856481481481479E-2</c:v>
                </c:pt>
                <c:pt idx="17027">
                  <c:v>7.1099537037037031E-2</c:v>
                </c:pt>
                <c:pt idx="17028">
                  <c:v>7.1342592592592582E-2</c:v>
                </c:pt>
                <c:pt idx="17029">
                  <c:v>7.1597222222222215E-2</c:v>
                </c:pt>
                <c:pt idx="17030">
                  <c:v>7.1840277777777781E-2</c:v>
                </c:pt>
                <c:pt idx="17031">
                  <c:v>7.2083333333333333E-2</c:v>
                </c:pt>
                <c:pt idx="17032">
                  <c:v>7.2326388888888885E-2</c:v>
                </c:pt>
                <c:pt idx="17033">
                  <c:v>7.256944444444445E-2</c:v>
                </c:pt>
                <c:pt idx="17034">
                  <c:v>7.2812500000000002E-2</c:v>
                </c:pt>
                <c:pt idx="17035">
                  <c:v>7.3067129629629635E-2</c:v>
                </c:pt>
                <c:pt idx="17036">
                  <c:v>7.3310185185185187E-2</c:v>
                </c:pt>
                <c:pt idx="17037">
                  <c:v>7.3553240740740738E-2</c:v>
                </c:pt>
                <c:pt idx="17038">
                  <c:v>7.379629629629629E-2</c:v>
                </c:pt>
                <c:pt idx="17039">
                  <c:v>7.4039351851851856E-2</c:v>
                </c:pt>
                <c:pt idx="17040">
                  <c:v>7.4293981481481489E-2</c:v>
                </c:pt>
                <c:pt idx="17041">
                  <c:v>7.4537037037037041E-2</c:v>
                </c:pt>
                <c:pt idx="17042">
                  <c:v>7.4780092592592592E-2</c:v>
                </c:pt>
                <c:pt idx="17043">
                  <c:v>7.5023148148148144E-2</c:v>
                </c:pt>
                <c:pt idx="17044">
                  <c:v>7.5266203703703696E-2</c:v>
                </c:pt>
                <c:pt idx="17045">
                  <c:v>7.5520833333333329E-2</c:v>
                </c:pt>
                <c:pt idx="17046">
                  <c:v>7.5763888888888895E-2</c:v>
                </c:pt>
                <c:pt idx="17047">
                  <c:v>7.6006944444444446E-2</c:v>
                </c:pt>
                <c:pt idx="17048">
                  <c:v>7.6249999999999998E-2</c:v>
                </c:pt>
                <c:pt idx="17049">
                  <c:v>7.6493055555555564E-2</c:v>
                </c:pt>
                <c:pt idx="17050">
                  <c:v>7.6747685185185183E-2</c:v>
                </c:pt>
                <c:pt idx="17051">
                  <c:v>7.6990740740740735E-2</c:v>
                </c:pt>
                <c:pt idx="17052">
                  <c:v>7.72337962962963E-2</c:v>
                </c:pt>
                <c:pt idx="17053">
                  <c:v>7.7476851851851852E-2</c:v>
                </c:pt>
                <c:pt idx="17054">
                  <c:v>7.7719907407407404E-2</c:v>
                </c:pt>
                <c:pt idx="17055">
                  <c:v>7.7974537037037037E-2</c:v>
                </c:pt>
                <c:pt idx="17056">
                  <c:v>7.8217592592592589E-2</c:v>
                </c:pt>
                <c:pt idx="17057">
                  <c:v>7.846064814814814E-2</c:v>
                </c:pt>
                <c:pt idx="17058">
                  <c:v>7.8703703703703706E-2</c:v>
                </c:pt>
                <c:pt idx="17059">
                  <c:v>7.8946759259259258E-2</c:v>
                </c:pt>
                <c:pt idx="17060">
                  <c:v>7.9201388888888891E-2</c:v>
                </c:pt>
                <c:pt idx="17061">
                  <c:v>7.9444444444444443E-2</c:v>
                </c:pt>
                <c:pt idx="17062">
                  <c:v>7.9687500000000008E-2</c:v>
                </c:pt>
                <c:pt idx="17063">
                  <c:v>7.993055555555556E-2</c:v>
                </c:pt>
                <c:pt idx="17064">
                  <c:v>8.0173611111111112E-2</c:v>
                </c:pt>
                <c:pt idx="17065">
                  <c:v>8.0416666666666664E-2</c:v>
                </c:pt>
                <c:pt idx="17066">
                  <c:v>8.0671296296296297E-2</c:v>
                </c:pt>
                <c:pt idx="17067">
                  <c:v>8.0914351851851848E-2</c:v>
                </c:pt>
                <c:pt idx="17068">
                  <c:v>8.1157407407407414E-2</c:v>
                </c:pt>
                <c:pt idx="17069">
                  <c:v>8.1400462962962966E-2</c:v>
                </c:pt>
                <c:pt idx="17070">
                  <c:v>8.1643518518518518E-2</c:v>
                </c:pt>
                <c:pt idx="17071">
                  <c:v>8.189814814814815E-2</c:v>
                </c:pt>
                <c:pt idx="17072">
                  <c:v>8.2141203703703702E-2</c:v>
                </c:pt>
                <c:pt idx="17073">
                  <c:v>8.2384259259259254E-2</c:v>
                </c:pt>
                <c:pt idx="17074">
                  <c:v>8.262731481481482E-2</c:v>
                </c:pt>
                <c:pt idx="17075">
                  <c:v>8.2870370370370372E-2</c:v>
                </c:pt>
                <c:pt idx="17076">
                  <c:v>8.3113425925925924E-2</c:v>
                </c:pt>
                <c:pt idx="17077">
                  <c:v>8.3368055555555556E-2</c:v>
                </c:pt>
                <c:pt idx="17078">
                  <c:v>8.3611111111111122E-2</c:v>
                </c:pt>
                <c:pt idx="17079">
                  <c:v>8.3854166666666674E-2</c:v>
                </c:pt>
                <c:pt idx="17080">
                  <c:v>8.4097222222222226E-2</c:v>
                </c:pt>
                <c:pt idx="17081">
                  <c:v>8.4340277777777764E-2</c:v>
                </c:pt>
                <c:pt idx="17082">
                  <c:v>8.4594907407407396E-2</c:v>
                </c:pt>
                <c:pt idx="17083">
                  <c:v>8.4837962962962962E-2</c:v>
                </c:pt>
                <c:pt idx="17084">
                  <c:v>8.5081018518518514E-2</c:v>
                </c:pt>
                <c:pt idx="17085">
                  <c:v>8.5324074074074066E-2</c:v>
                </c:pt>
                <c:pt idx="17086">
                  <c:v>8.5567129629629632E-2</c:v>
                </c:pt>
                <c:pt idx="17087">
                  <c:v>8.5821759259259264E-2</c:v>
                </c:pt>
                <c:pt idx="17088">
                  <c:v>8.6064814814814816E-2</c:v>
                </c:pt>
                <c:pt idx="17089">
                  <c:v>8.6307870370370368E-2</c:v>
                </c:pt>
                <c:pt idx="17090">
                  <c:v>8.6550925925925934E-2</c:v>
                </c:pt>
                <c:pt idx="17091">
                  <c:v>8.6793981481481486E-2</c:v>
                </c:pt>
                <c:pt idx="17092">
                  <c:v>8.7048611111111118E-2</c:v>
                </c:pt>
                <c:pt idx="17093">
                  <c:v>8.729166666666667E-2</c:v>
                </c:pt>
                <c:pt idx="17094">
                  <c:v>8.7534722222222208E-2</c:v>
                </c:pt>
                <c:pt idx="17095">
                  <c:v>8.7777777777777774E-2</c:v>
                </c:pt>
                <c:pt idx="17096">
                  <c:v>8.8020833333333326E-2</c:v>
                </c:pt>
                <c:pt idx="17097">
                  <c:v>8.8263888888888878E-2</c:v>
                </c:pt>
                <c:pt idx="17098">
                  <c:v>8.851851851851851E-2</c:v>
                </c:pt>
                <c:pt idx="17099">
                  <c:v>8.8761574074074076E-2</c:v>
                </c:pt>
                <c:pt idx="17100">
                  <c:v>8.9004629629629628E-2</c:v>
                </c:pt>
                <c:pt idx="17101">
                  <c:v>8.924768518518518E-2</c:v>
                </c:pt>
                <c:pt idx="17102">
                  <c:v>8.9490740740740746E-2</c:v>
                </c:pt>
                <c:pt idx="17103">
                  <c:v>8.9745370370370378E-2</c:v>
                </c:pt>
                <c:pt idx="17104">
                  <c:v>8.998842592592593E-2</c:v>
                </c:pt>
                <c:pt idx="17105">
                  <c:v>9.0231481481481482E-2</c:v>
                </c:pt>
                <c:pt idx="17106">
                  <c:v>9.0474537037037048E-2</c:v>
                </c:pt>
                <c:pt idx="17107">
                  <c:v>9.07175925925926E-2</c:v>
                </c:pt>
                <c:pt idx="17108">
                  <c:v>9.0972222222222218E-2</c:v>
                </c:pt>
                <c:pt idx="17109">
                  <c:v>9.121527777777777E-2</c:v>
                </c:pt>
                <c:pt idx="17110">
                  <c:v>9.1458333333333322E-2</c:v>
                </c:pt>
                <c:pt idx="17111">
                  <c:v>9.1701388888888888E-2</c:v>
                </c:pt>
                <c:pt idx="17112">
                  <c:v>9.194444444444444E-2</c:v>
                </c:pt>
                <c:pt idx="17113">
                  <c:v>9.2199074074074072E-2</c:v>
                </c:pt>
                <c:pt idx="17114">
                  <c:v>9.2442129629629624E-2</c:v>
                </c:pt>
                <c:pt idx="17115">
                  <c:v>9.268518518518519E-2</c:v>
                </c:pt>
                <c:pt idx="17116">
                  <c:v>9.2928240740740742E-2</c:v>
                </c:pt>
                <c:pt idx="17117">
                  <c:v>9.3171296296296294E-2</c:v>
                </c:pt>
                <c:pt idx="17118">
                  <c:v>9.341435185185186E-2</c:v>
                </c:pt>
                <c:pt idx="17119">
                  <c:v>9.3668981481481492E-2</c:v>
                </c:pt>
                <c:pt idx="17120">
                  <c:v>9.3912037037037044E-2</c:v>
                </c:pt>
                <c:pt idx="17121">
                  <c:v>9.4155092592592596E-2</c:v>
                </c:pt>
                <c:pt idx="17122">
                  <c:v>9.4398148148148134E-2</c:v>
                </c:pt>
                <c:pt idx="17123">
                  <c:v>9.46412037037037E-2</c:v>
                </c:pt>
                <c:pt idx="17124">
                  <c:v>9.4895833333333332E-2</c:v>
                </c:pt>
                <c:pt idx="17125">
                  <c:v>9.5138888888888884E-2</c:v>
                </c:pt>
                <c:pt idx="17126">
                  <c:v>9.5381944444444436E-2</c:v>
                </c:pt>
                <c:pt idx="17127">
                  <c:v>9.5625000000000002E-2</c:v>
                </c:pt>
                <c:pt idx="17128">
                  <c:v>9.5868055555555554E-2</c:v>
                </c:pt>
                <c:pt idx="17129">
                  <c:v>9.6122685185185186E-2</c:v>
                </c:pt>
                <c:pt idx="17130">
                  <c:v>9.6365740740740738E-2</c:v>
                </c:pt>
                <c:pt idx="17131">
                  <c:v>9.6608796296296304E-2</c:v>
                </c:pt>
                <c:pt idx="17132">
                  <c:v>9.6851851851851856E-2</c:v>
                </c:pt>
                <c:pt idx="17133">
                  <c:v>9.7094907407407408E-2</c:v>
                </c:pt>
                <c:pt idx="17134">
                  <c:v>9.734953703703704E-2</c:v>
                </c:pt>
                <c:pt idx="17135">
                  <c:v>9.7592592592592606E-2</c:v>
                </c:pt>
                <c:pt idx="17136">
                  <c:v>9.7835648148148158E-2</c:v>
                </c:pt>
                <c:pt idx="17137">
                  <c:v>9.807870370370371E-2</c:v>
                </c:pt>
                <c:pt idx="17138">
                  <c:v>9.8321759259259248E-2</c:v>
                </c:pt>
                <c:pt idx="17139">
                  <c:v>9.8564814814814813E-2</c:v>
                </c:pt>
                <c:pt idx="17140">
                  <c:v>9.8819444444444446E-2</c:v>
                </c:pt>
                <c:pt idx="17141">
                  <c:v>9.9062499999999998E-2</c:v>
                </c:pt>
                <c:pt idx="17142">
                  <c:v>9.930555555555555E-2</c:v>
                </c:pt>
                <c:pt idx="17143">
                  <c:v>9.9548611111111115E-2</c:v>
                </c:pt>
                <c:pt idx="17144">
                  <c:v>9.9803240740740748E-2</c:v>
                </c:pt>
                <c:pt idx="17145">
                  <c:v>0.1000462962962963</c:v>
                </c:pt>
                <c:pt idx="17146">
                  <c:v>0.10028935185185185</c:v>
                </c:pt>
                <c:pt idx="17147">
                  <c:v>0.10053240740740742</c:v>
                </c:pt>
                <c:pt idx="17148">
                  <c:v>0.10077546296296297</c:v>
                </c:pt>
                <c:pt idx="17149">
                  <c:v>0.10101851851851851</c:v>
                </c:pt>
                <c:pt idx="17150">
                  <c:v>0.10127314814814814</c:v>
                </c:pt>
                <c:pt idx="17151">
                  <c:v>0.10151620370370369</c:v>
                </c:pt>
                <c:pt idx="17152">
                  <c:v>0.10175925925925926</c:v>
                </c:pt>
                <c:pt idx="17153">
                  <c:v>0.10200231481481481</c:v>
                </c:pt>
                <c:pt idx="17154">
                  <c:v>0.10224537037037036</c:v>
                </c:pt>
                <c:pt idx="17155">
                  <c:v>0.10249999999999999</c:v>
                </c:pt>
                <c:pt idx="17156">
                  <c:v>0.10274305555555556</c:v>
                </c:pt>
                <c:pt idx="17157">
                  <c:v>0.10298611111111111</c:v>
                </c:pt>
                <c:pt idx="17158">
                  <c:v>0.10322916666666666</c:v>
                </c:pt>
                <c:pt idx="17159">
                  <c:v>0.10347222222222223</c:v>
                </c:pt>
                <c:pt idx="17160">
                  <c:v>0.10372685185185186</c:v>
                </c:pt>
                <c:pt idx="17161">
                  <c:v>0.10396990740740741</c:v>
                </c:pt>
                <c:pt idx="17162">
                  <c:v>0.10421296296296297</c:v>
                </c:pt>
                <c:pt idx="17163">
                  <c:v>0.10445601851851853</c:v>
                </c:pt>
                <c:pt idx="17164">
                  <c:v>0.10469907407407408</c:v>
                </c:pt>
                <c:pt idx="17165">
                  <c:v>0.10494212962962964</c:v>
                </c:pt>
                <c:pt idx="17166">
                  <c:v>0.10519675925925925</c:v>
                </c:pt>
                <c:pt idx="17167">
                  <c:v>0.10543981481481481</c:v>
                </c:pt>
                <c:pt idx="17168">
                  <c:v>0.10568287037037037</c:v>
                </c:pt>
                <c:pt idx="17169">
                  <c:v>0.10592592592592592</c:v>
                </c:pt>
                <c:pt idx="17170">
                  <c:v>0.10616898148148148</c:v>
                </c:pt>
                <c:pt idx="17171">
                  <c:v>0.10642361111111111</c:v>
                </c:pt>
                <c:pt idx="17172">
                  <c:v>0.10666666666666667</c:v>
                </c:pt>
                <c:pt idx="17173">
                  <c:v>0.10690972222222223</c:v>
                </c:pt>
                <c:pt idx="17174">
                  <c:v>0.10715277777777778</c:v>
                </c:pt>
                <c:pt idx="17175">
                  <c:v>0.10739583333333334</c:v>
                </c:pt>
                <c:pt idx="17176">
                  <c:v>0.10765046296296295</c:v>
                </c:pt>
                <c:pt idx="17177">
                  <c:v>0.10789351851851851</c:v>
                </c:pt>
                <c:pt idx="17178">
                  <c:v>0.10813657407407407</c:v>
                </c:pt>
                <c:pt idx="17179">
                  <c:v>0.10837962962962962</c:v>
                </c:pt>
                <c:pt idx="17180">
                  <c:v>0.10862268518518518</c:v>
                </c:pt>
                <c:pt idx="17181">
                  <c:v>0.10886574074074074</c:v>
                </c:pt>
                <c:pt idx="17182">
                  <c:v>0.10912037037037037</c:v>
                </c:pt>
                <c:pt idx="17183">
                  <c:v>0.10936342592592592</c:v>
                </c:pt>
                <c:pt idx="17184">
                  <c:v>0.10960648148148149</c:v>
                </c:pt>
                <c:pt idx="17185">
                  <c:v>0.10984953703703704</c:v>
                </c:pt>
                <c:pt idx="17186">
                  <c:v>0.11009259259259259</c:v>
                </c:pt>
                <c:pt idx="17187">
                  <c:v>0.11034722222222222</c:v>
                </c:pt>
                <c:pt idx="17188">
                  <c:v>0.11059027777777779</c:v>
                </c:pt>
                <c:pt idx="17189">
                  <c:v>0.11083333333333334</c:v>
                </c:pt>
                <c:pt idx="17190">
                  <c:v>0.11107638888888889</c:v>
                </c:pt>
                <c:pt idx="17191">
                  <c:v>0.11131944444444446</c:v>
                </c:pt>
                <c:pt idx="17192">
                  <c:v>0.11157407407407406</c:v>
                </c:pt>
                <c:pt idx="17193">
                  <c:v>0.11181712962962963</c:v>
                </c:pt>
                <c:pt idx="17194">
                  <c:v>0.11206018518518518</c:v>
                </c:pt>
                <c:pt idx="17195">
                  <c:v>0.11230324074074073</c:v>
                </c:pt>
                <c:pt idx="17196">
                  <c:v>0.1125462962962963</c:v>
                </c:pt>
                <c:pt idx="17197">
                  <c:v>0.11280092592592593</c:v>
                </c:pt>
                <c:pt idx="17198">
                  <c:v>0.11304398148148148</c:v>
                </c:pt>
                <c:pt idx="17199">
                  <c:v>0.11328703703703703</c:v>
                </c:pt>
                <c:pt idx="17200">
                  <c:v>0.1135300925925926</c:v>
                </c:pt>
                <c:pt idx="17201">
                  <c:v>0.11377314814814815</c:v>
                </c:pt>
                <c:pt idx="17202">
                  <c:v>0.1140162037037037</c:v>
                </c:pt>
                <c:pt idx="17203">
                  <c:v>0.11427083333333332</c:v>
                </c:pt>
                <c:pt idx="17204">
                  <c:v>0.11451388888888887</c:v>
                </c:pt>
                <c:pt idx="17205">
                  <c:v>0.11475694444444444</c:v>
                </c:pt>
                <c:pt idx="17206">
                  <c:v>0.11499999999999999</c:v>
                </c:pt>
                <c:pt idx="17207">
                  <c:v>0.11524305555555554</c:v>
                </c:pt>
                <c:pt idx="17208">
                  <c:v>0.11549768518518518</c:v>
                </c:pt>
                <c:pt idx="17209">
                  <c:v>0.11574074074074074</c:v>
                </c:pt>
                <c:pt idx="17210">
                  <c:v>0.11598379629629629</c:v>
                </c:pt>
                <c:pt idx="17211">
                  <c:v>0.11622685185185185</c:v>
                </c:pt>
                <c:pt idx="17212">
                  <c:v>0.11646990740740741</c:v>
                </c:pt>
                <c:pt idx="17213">
                  <c:v>0.11672453703703704</c:v>
                </c:pt>
                <c:pt idx="17214">
                  <c:v>0.1169675925925926</c:v>
                </c:pt>
                <c:pt idx="17215">
                  <c:v>0.11721064814814815</c:v>
                </c:pt>
                <c:pt idx="17216">
                  <c:v>0.11745370370370371</c:v>
                </c:pt>
                <c:pt idx="17217">
                  <c:v>0.11769675925925926</c:v>
                </c:pt>
                <c:pt idx="17218">
                  <c:v>0.1179513888888889</c:v>
                </c:pt>
                <c:pt idx="17219">
                  <c:v>0.11819444444444445</c:v>
                </c:pt>
                <c:pt idx="17220">
                  <c:v>0.11843749999999999</c:v>
                </c:pt>
                <c:pt idx="17221">
                  <c:v>0.11868055555555555</c:v>
                </c:pt>
                <c:pt idx="17222">
                  <c:v>0.1189236111111111</c:v>
                </c:pt>
                <c:pt idx="17223">
                  <c:v>0.11916666666666666</c:v>
                </c:pt>
                <c:pt idx="17224">
                  <c:v>0.11942129629629629</c:v>
                </c:pt>
                <c:pt idx="17225">
                  <c:v>0.11966435185185186</c:v>
                </c:pt>
                <c:pt idx="17226">
                  <c:v>0.11990740740740741</c:v>
                </c:pt>
                <c:pt idx="17227">
                  <c:v>0.12015046296296296</c:v>
                </c:pt>
                <c:pt idx="17228">
                  <c:v>0.12039351851851852</c:v>
                </c:pt>
                <c:pt idx="17229">
                  <c:v>0.12064814814814816</c:v>
                </c:pt>
                <c:pt idx="17230">
                  <c:v>0.12089120370370371</c:v>
                </c:pt>
                <c:pt idx="17231">
                  <c:v>0.12113425925925925</c:v>
                </c:pt>
                <c:pt idx="17232">
                  <c:v>0.1213773148148148</c:v>
                </c:pt>
                <c:pt idx="17233">
                  <c:v>0.12162037037037036</c:v>
                </c:pt>
                <c:pt idx="17234">
                  <c:v>0.121875</c:v>
                </c:pt>
                <c:pt idx="17235">
                  <c:v>0.12211805555555555</c:v>
                </c:pt>
                <c:pt idx="17236">
                  <c:v>0.1223611111111111</c:v>
                </c:pt>
                <c:pt idx="17237">
                  <c:v>0.12260416666666667</c:v>
                </c:pt>
                <c:pt idx="17238">
                  <c:v>0.12284722222222222</c:v>
                </c:pt>
                <c:pt idx="17239">
                  <c:v>0.12310185185185185</c:v>
                </c:pt>
                <c:pt idx="17240">
                  <c:v>0.1233449074074074</c:v>
                </c:pt>
                <c:pt idx="17241">
                  <c:v>0.12358796296296297</c:v>
                </c:pt>
                <c:pt idx="17242">
                  <c:v>0.12383101851851852</c:v>
                </c:pt>
                <c:pt idx="17243">
                  <c:v>0.12407407407407407</c:v>
                </c:pt>
                <c:pt idx="17244">
                  <c:v>0.12431712962962964</c:v>
                </c:pt>
                <c:pt idx="17245">
                  <c:v>0.12457175925925927</c:v>
                </c:pt>
                <c:pt idx="17246">
                  <c:v>0.12481481481481482</c:v>
                </c:pt>
                <c:pt idx="17247">
                  <c:v>0.12505787037037039</c:v>
                </c:pt>
                <c:pt idx="17248">
                  <c:v>0.12530092592592593</c:v>
                </c:pt>
                <c:pt idx="17249">
                  <c:v>0.12555555555555556</c:v>
                </c:pt>
                <c:pt idx="17250">
                  <c:v>0.1257986111111111</c:v>
                </c:pt>
                <c:pt idx="17251">
                  <c:v>0.12604166666666666</c:v>
                </c:pt>
                <c:pt idx="17252">
                  <c:v>0.12628472222222223</c:v>
                </c:pt>
                <c:pt idx="17253">
                  <c:v>0.12652777777777777</c:v>
                </c:pt>
                <c:pt idx="17254">
                  <c:v>0.12677083333333333</c:v>
                </c:pt>
                <c:pt idx="17255">
                  <c:v>0.12702546296296297</c:v>
                </c:pt>
                <c:pt idx="17256">
                  <c:v>0.12726851851851853</c:v>
                </c:pt>
                <c:pt idx="17257">
                  <c:v>0.12751157407407407</c:v>
                </c:pt>
                <c:pt idx="17258">
                  <c:v>0.12775462962962963</c:v>
                </c:pt>
                <c:pt idx="17259">
                  <c:v>0.1279976851851852</c:v>
                </c:pt>
                <c:pt idx="17260">
                  <c:v>0.12825231481481483</c:v>
                </c:pt>
                <c:pt idx="17261">
                  <c:v>0.12849537037037037</c:v>
                </c:pt>
                <c:pt idx="17262">
                  <c:v>0.12873842592592591</c:v>
                </c:pt>
                <c:pt idx="17263">
                  <c:v>0.12898148148148147</c:v>
                </c:pt>
                <c:pt idx="17264">
                  <c:v>0.12922453703703704</c:v>
                </c:pt>
                <c:pt idx="17265">
                  <c:v>0.12946759259259258</c:v>
                </c:pt>
                <c:pt idx="17266">
                  <c:v>0.12972222222222221</c:v>
                </c:pt>
                <c:pt idx="17267">
                  <c:v>0.12996527777777778</c:v>
                </c:pt>
                <c:pt idx="17268">
                  <c:v>0.13020833333333334</c:v>
                </c:pt>
                <c:pt idx="17269">
                  <c:v>0.13045138888888888</c:v>
                </c:pt>
                <c:pt idx="17270">
                  <c:v>0.13069444444444445</c:v>
                </c:pt>
                <c:pt idx="17271">
                  <c:v>0.13094907407407408</c:v>
                </c:pt>
                <c:pt idx="17272">
                  <c:v>0.13119212962962964</c:v>
                </c:pt>
                <c:pt idx="17273">
                  <c:v>0.13143518518518518</c:v>
                </c:pt>
                <c:pt idx="17274">
                  <c:v>0.13167824074074075</c:v>
                </c:pt>
                <c:pt idx="17275">
                  <c:v>0.13192129629629631</c:v>
                </c:pt>
                <c:pt idx="17276">
                  <c:v>0.13217592592592592</c:v>
                </c:pt>
                <c:pt idx="17277">
                  <c:v>0.13241898148148148</c:v>
                </c:pt>
                <c:pt idx="17278">
                  <c:v>0.13266203703703702</c:v>
                </c:pt>
                <c:pt idx="17279">
                  <c:v>0.13290509259259259</c:v>
                </c:pt>
                <c:pt idx="17280">
                  <c:v>0.13314814814814815</c:v>
                </c:pt>
                <c:pt idx="17281">
                  <c:v>0.13340277777777779</c:v>
                </c:pt>
                <c:pt idx="17282">
                  <c:v>0.13364583333333332</c:v>
                </c:pt>
                <c:pt idx="17283">
                  <c:v>0.13388888888888889</c:v>
                </c:pt>
                <c:pt idx="17284">
                  <c:v>0.13413194444444446</c:v>
                </c:pt>
                <c:pt idx="17285">
                  <c:v>0.13437499999999999</c:v>
                </c:pt>
                <c:pt idx="17286">
                  <c:v>0.13461805555555556</c:v>
                </c:pt>
                <c:pt idx="17287">
                  <c:v>0.13487268518518519</c:v>
                </c:pt>
                <c:pt idx="17288">
                  <c:v>0.13511574074074076</c:v>
                </c:pt>
                <c:pt idx="17289">
                  <c:v>0.1353587962962963</c:v>
                </c:pt>
                <c:pt idx="17290">
                  <c:v>0.13560185185185183</c:v>
                </c:pt>
                <c:pt idx="17291">
                  <c:v>0.1358449074074074</c:v>
                </c:pt>
                <c:pt idx="17292">
                  <c:v>0.13609953703703703</c:v>
                </c:pt>
                <c:pt idx="17293">
                  <c:v>0.1363425925925926</c:v>
                </c:pt>
                <c:pt idx="17294">
                  <c:v>0.13658564814814814</c:v>
                </c:pt>
                <c:pt idx="17295">
                  <c:v>0.1368287037037037</c:v>
                </c:pt>
                <c:pt idx="17296">
                  <c:v>0.13707175925925927</c:v>
                </c:pt>
                <c:pt idx="17297">
                  <c:v>0.1373263888888889</c:v>
                </c:pt>
                <c:pt idx="17298">
                  <c:v>0.13756944444444444</c:v>
                </c:pt>
                <c:pt idx="17299">
                  <c:v>0.1378125</c:v>
                </c:pt>
                <c:pt idx="17300">
                  <c:v>0.13805555555555557</c:v>
                </c:pt>
                <c:pt idx="17301">
                  <c:v>0.13829861111111111</c:v>
                </c:pt>
                <c:pt idx="17302">
                  <c:v>0.13855324074074074</c:v>
                </c:pt>
                <c:pt idx="17303">
                  <c:v>0.13879629629629631</c:v>
                </c:pt>
                <c:pt idx="17304">
                  <c:v>0.13903935185185184</c:v>
                </c:pt>
                <c:pt idx="17305">
                  <c:v>0.13928240740740741</c:v>
                </c:pt>
                <c:pt idx="17306">
                  <c:v>0.13952546296296295</c:v>
                </c:pt>
                <c:pt idx="17307">
                  <c:v>0.13976851851851851</c:v>
                </c:pt>
                <c:pt idx="17308">
                  <c:v>0.14002314814814815</c:v>
                </c:pt>
                <c:pt idx="17309">
                  <c:v>0.14026620370370371</c:v>
                </c:pt>
                <c:pt idx="17310">
                  <c:v>0.14050925925925925</c:v>
                </c:pt>
                <c:pt idx="17311">
                  <c:v>0.14075231481481482</c:v>
                </c:pt>
                <c:pt idx="17312">
                  <c:v>0.14099537037037038</c:v>
                </c:pt>
                <c:pt idx="17313">
                  <c:v>0.14125000000000001</c:v>
                </c:pt>
                <c:pt idx="17314">
                  <c:v>0.14149305555555555</c:v>
                </c:pt>
                <c:pt idx="17315">
                  <c:v>0.14173611111111112</c:v>
                </c:pt>
                <c:pt idx="17316">
                  <c:v>0.14197916666666666</c:v>
                </c:pt>
                <c:pt idx="17317">
                  <c:v>0.14222222222222222</c:v>
                </c:pt>
                <c:pt idx="17318">
                  <c:v>0.14247685185185185</c:v>
                </c:pt>
                <c:pt idx="17319">
                  <c:v>0.14271990740740739</c:v>
                </c:pt>
                <c:pt idx="17320">
                  <c:v>0.14296296296296296</c:v>
                </c:pt>
                <c:pt idx="17321">
                  <c:v>0.14320601851851852</c:v>
                </c:pt>
                <c:pt idx="17322">
                  <c:v>0.14344907407407406</c:v>
                </c:pt>
                <c:pt idx="17323">
                  <c:v>0.14370370370370369</c:v>
                </c:pt>
                <c:pt idx="17324">
                  <c:v>0.14394675925925926</c:v>
                </c:pt>
                <c:pt idx="17325">
                  <c:v>0.14418981481481483</c:v>
                </c:pt>
                <c:pt idx="17326">
                  <c:v>0.14443287037037036</c:v>
                </c:pt>
                <c:pt idx="17327">
                  <c:v>0.14467592592592593</c:v>
                </c:pt>
                <c:pt idx="17328">
                  <c:v>0.1449189814814815</c:v>
                </c:pt>
                <c:pt idx="17329">
                  <c:v>0.14517361111111113</c:v>
                </c:pt>
                <c:pt idx="17330">
                  <c:v>0.14541666666666667</c:v>
                </c:pt>
                <c:pt idx="17331">
                  <c:v>0.14565972222222223</c:v>
                </c:pt>
                <c:pt idx="17332">
                  <c:v>0.1459027777777778</c:v>
                </c:pt>
                <c:pt idx="17333">
                  <c:v>0.14614583333333334</c:v>
                </c:pt>
                <c:pt idx="17334">
                  <c:v>0.14640046296296297</c:v>
                </c:pt>
                <c:pt idx="17335">
                  <c:v>0.14664351851851851</c:v>
                </c:pt>
                <c:pt idx="17336">
                  <c:v>0.14688657407407407</c:v>
                </c:pt>
                <c:pt idx="17337">
                  <c:v>0.14712962962962964</c:v>
                </c:pt>
                <c:pt idx="17338">
                  <c:v>0.14737268518518518</c:v>
                </c:pt>
                <c:pt idx="17339">
                  <c:v>0.14762731481481481</c:v>
                </c:pt>
                <c:pt idx="17340">
                  <c:v>0.14787037037037037</c:v>
                </c:pt>
                <c:pt idx="17341">
                  <c:v>0.14811342592592594</c:v>
                </c:pt>
                <c:pt idx="17342">
                  <c:v>0.14835648148148148</c:v>
                </c:pt>
                <c:pt idx="17343">
                  <c:v>0.14859953703703704</c:v>
                </c:pt>
                <c:pt idx="17344">
                  <c:v>0.14885416666666665</c:v>
                </c:pt>
                <c:pt idx="17345">
                  <c:v>0.14909722222222221</c:v>
                </c:pt>
                <c:pt idx="17346">
                  <c:v>0.14934027777777778</c:v>
                </c:pt>
                <c:pt idx="17347">
                  <c:v>0.14958333333333332</c:v>
                </c:pt>
                <c:pt idx="17348">
                  <c:v>0.14982638888888888</c:v>
                </c:pt>
                <c:pt idx="17349">
                  <c:v>0.15008101851851852</c:v>
                </c:pt>
                <c:pt idx="17350">
                  <c:v>0.15032407407407408</c:v>
                </c:pt>
                <c:pt idx="17351">
                  <c:v>0.15056712962962962</c:v>
                </c:pt>
                <c:pt idx="17352">
                  <c:v>0.15081018518518519</c:v>
                </c:pt>
                <c:pt idx="17353">
                  <c:v>0.15105324074074075</c:v>
                </c:pt>
                <c:pt idx="17354">
                  <c:v>0.15130787037037038</c:v>
                </c:pt>
                <c:pt idx="17355">
                  <c:v>0.15155092592592592</c:v>
                </c:pt>
                <c:pt idx="17356">
                  <c:v>0.15179398148148149</c:v>
                </c:pt>
                <c:pt idx="17357">
                  <c:v>0.15203703703703705</c:v>
                </c:pt>
                <c:pt idx="17358">
                  <c:v>0.15228009259259259</c:v>
                </c:pt>
                <c:pt idx="17359">
                  <c:v>0.15252314814814816</c:v>
                </c:pt>
                <c:pt idx="17360">
                  <c:v>0.15277777777777776</c:v>
                </c:pt>
                <c:pt idx="17361">
                  <c:v>0.15302083333333333</c:v>
                </c:pt>
                <c:pt idx="17362">
                  <c:v>0.15326388888888889</c:v>
                </c:pt>
                <c:pt idx="17363">
                  <c:v>0.15350694444444443</c:v>
                </c:pt>
                <c:pt idx="17364">
                  <c:v>0.15375</c:v>
                </c:pt>
                <c:pt idx="17365">
                  <c:v>0.15400462962962963</c:v>
                </c:pt>
                <c:pt idx="17366">
                  <c:v>0.1542476851851852</c:v>
                </c:pt>
                <c:pt idx="17367">
                  <c:v>0.15449074074074073</c:v>
                </c:pt>
                <c:pt idx="17368">
                  <c:v>0.1547337962962963</c:v>
                </c:pt>
                <c:pt idx="17369">
                  <c:v>0.15497685185185187</c:v>
                </c:pt>
                <c:pt idx="17370">
                  <c:v>0.1552199074074074</c:v>
                </c:pt>
                <c:pt idx="17371">
                  <c:v>0.15547453703703704</c:v>
                </c:pt>
                <c:pt idx="17372">
                  <c:v>0.15571759259259257</c:v>
                </c:pt>
                <c:pt idx="17373">
                  <c:v>0.15596064814814814</c:v>
                </c:pt>
                <c:pt idx="17374">
                  <c:v>0.15620370370370371</c:v>
                </c:pt>
                <c:pt idx="17375">
                  <c:v>0.15644675925925924</c:v>
                </c:pt>
                <c:pt idx="17376">
                  <c:v>0.15670138888888888</c:v>
                </c:pt>
                <c:pt idx="17377">
                  <c:v>0.15694444444444444</c:v>
                </c:pt>
                <c:pt idx="17378">
                  <c:v>0.15718750000000001</c:v>
                </c:pt>
                <c:pt idx="17379">
                  <c:v>0.15743055555555555</c:v>
                </c:pt>
                <c:pt idx="17380">
                  <c:v>0.15767361111111111</c:v>
                </c:pt>
                <c:pt idx="17381">
                  <c:v>0.15792824074074074</c:v>
                </c:pt>
                <c:pt idx="17382">
                  <c:v>0.15817129629629631</c:v>
                </c:pt>
                <c:pt idx="17383">
                  <c:v>0.15841435185185185</c:v>
                </c:pt>
                <c:pt idx="17384">
                  <c:v>0.15865740740740741</c:v>
                </c:pt>
                <c:pt idx="17385">
                  <c:v>0.15890046296296298</c:v>
                </c:pt>
                <c:pt idx="17386">
                  <c:v>0.15915509259259258</c:v>
                </c:pt>
                <c:pt idx="17387">
                  <c:v>0.15939814814814815</c:v>
                </c:pt>
                <c:pt idx="17388">
                  <c:v>0.15964120370370369</c:v>
                </c:pt>
                <c:pt idx="17389">
                  <c:v>0.15988425925925925</c:v>
                </c:pt>
                <c:pt idx="17390">
                  <c:v>0.16012731481481482</c:v>
                </c:pt>
                <c:pt idx="17391">
                  <c:v>0.16037037037037036</c:v>
                </c:pt>
                <c:pt idx="17392">
                  <c:v>0.16062499999999999</c:v>
                </c:pt>
                <c:pt idx="17393">
                  <c:v>0.16086805555555556</c:v>
                </c:pt>
                <c:pt idx="17394">
                  <c:v>0.16111111111111112</c:v>
                </c:pt>
                <c:pt idx="17395">
                  <c:v>0.16135416666666666</c:v>
                </c:pt>
                <c:pt idx="17396">
                  <c:v>0.16159722222222223</c:v>
                </c:pt>
                <c:pt idx="17397">
                  <c:v>0.16185185185185186</c:v>
                </c:pt>
                <c:pt idx="17398">
                  <c:v>0.1620949074074074</c:v>
                </c:pt>
                <c:pt idx="17399">
                  <c:v>0.16233796296296296</c:v>
                </c:pt>
                <c:pt idx="17400">
                  <c:v>0.1625810185185185</c:v>
                </c:pt>
                <c:pt idx="17401">
                  <c:v>0.16282407407407407</c:v>
                </c:pt>
                <c:pt idx="17402">
                  <c:v>0.1630787037037037</c:v>
                </c:pt>
                <c:pt idx="17403">
                  <c:v>0.16332175925925926</c:v>
                </c:pt>
                <c:pt idx="17404">
                  <c:v>0.1635648148148148</c:v>
                </c:pt>
                <c:pt idx="17405">
                  <c:v>0.16380787037037037</c:v>
                </c:pt>
                <c:pt idx="17406">
                  <c:v>0.16405092592592593</c:v>
                </c:pt>
                <c:pt idx="17407">
                  <c:v>0.16430555555555557</c:v>
                </c:pt>
                <c:pt idx="17408">
                  <c:v>0.1645486111111111</c:v>
                </c:pt>
                <c:pt idx="17409">
                  <c:v>0.16479166666666667</c:v>
                </c:pt>
                <c:pt idx="17410">
                  <c:v>0.16503472222222224</c:v>
                </c:pt>
                <c:pt idx="17411">
                  <c:v>0.16527777777777777</c:v>
                </c:pt>
                <c:pt idx="17412">
                  <c:v>0.16552083333333334</c:v>
                </c:pt>
                <c:pt idx="17413">
                  <c:v>0.16577546296296297</c:v>
                </c:pt>
                <c:pt idx="17414">
                  <c:v>0.16601851851851854</c:v>
                </c:pt>
                <c:pt idx="17415">
                  <c:v>0.16626157407407408</c:v>
                </c:pt>
                <c:pt idx="17416">
                  <c:v>0.16650462962962961</c:v>
                </c:pt>
                <c:pt idx="17417">
                  <c:v>0.16674768518518521</c:v>
                </c:pt>
                <c:pt idx="17418">
                  <c:v>0.16700231481481484</c:v>
                </c:pt>
                <c:pt idx="17419">
                  <c:v>0.16724537037037038</c:v>
                </c:pt>
                <c:pt idx="17420">
                  <c:v>0.16748842592592594</c:v>
                </c:pt>
                <c:pt idx="17421">
                  <c:v>0.16773148148148151</c:v>
                </c:pt>
                <c:pt idx="17422">
                  <c:v>0.16797453703703702</c:v>
                </c:pt>
                <c:pt idx="17423">
                  <c:v>0.16822916666666665</c:v>
                </c:pt>
                <c:pt idx="17424">
                  <c:v>0.16847222222222222</c:v>
                </c:pt>
                <c:pt idx="17425">
                  <c:v>0.16871527777777776</c:v>
                </c:pt>
                <c:pt idx="17426">
                  <c:v>0.16895833333333332</c:v>
                </c:pt>
                <c:pt idx="17427">
                  <c:v>0.16920138888888889</c:v>
                </c:pt>
                <c:pt idx="17428">
                  <c:v>0.16945601851851852</c:v>
                </c:pt>
                <c:pt idx="17429">
                  <c:v>0.16969907407407406</c:v>
                </c:pt>
                <c:pt idx="17430">
                  <c:v>0.16994212962962962</c:v>
                </c:pt>
                <c:pt idx="17431">
                  <c:v>0.17018518518518519</c:v>
                </c:pt>
                <c:pt idx="17432">
                  <c:v>0.17042824074074073</c:v>
                </c:pt>
                <c:pt idx="17433">
                  <c:v>0.17067129629629629</c:v>
                </c:pt>
                <c:pt idx="17434">
                  <c:v>0.17092592592592593</c:v>
                </c:pt>
                <c:pt idx="17435">
                  <c:v>0.17116898148148149</c:v>
                </c:pt>
                <c:pt idx="17436">
                  <c:v>0.17141203703703703</c:v>
                </c:pt>
                <c:pt idx="17437">
                  <c:v>0.1716550925925926</c:v>
                </c:pt>
                <c:pt idx="17438">
                  <c:v>0.17189814814814816</c:v>
                </c:pt>
                <c:pt idx="17439">
                  <c:v>0.17215277777777779</c:v>
                </c:pt>
                <c:pt idx="17440">
                  <c:v>0.17239583333333333</c:v>
                </c:pt>
                <c:pt idx="17441">
                  <c:v>0.1726388888888889</c:v>
                </c:pt>
                <c:pt idx="17442">
                  <c:v>0.17288194444444446</c:v>
                </c:pt>
                <c:pt idx="17443">
                  <c:v>0.173125</c:v>
                </c:pt>
                <c:pt idx="17444">
                  <c:v>0.17337962962962963</c:v>
                </c:pt>
                <c:pt idx="17445">
                  <c:v>0.1736226851851852</c:v>
                </c:pt>
                <c:pt idx="17446">
                  <c:v>0.17386574074074077</c:v>
                </c:pt>
                <c:pt idx="17447">
                  <c:v>0.1741087962962963</c:v>
                </c:pt>
                <c:pt idx="17448">
                  <c:v>0.17435185185185187</c:v>
                </c:pt>
                <c:pt idx="17449">
                  <c:v>0.17460648148148147</c:v>
                </c:pt>
                <c:pt idx="17450">
                  <c:v>0.17484953703703701</c:v>
                </c:pt>
                <c:pt idx="17451">
                  <c:v>0.17509259259259258</c:v>
                </c:pt>
                <c:pt idx="17452">
                  <c:v>0.17533564814814814</c:v>
                </c:pt>
                <c:pt idx="17453">
                  <c:v>0.17557870370370368</c:v>
                </c:pt>
                <c:pt idx="17454">
                  <c:v>0.17583333333333331</c:v>
                </c:pt>
                <c:pt idx="17455">
                  <c:v>0.17607638888888888</c:v>
                </c:pt>
                <c:pt idx="17456">
                  <c:v>0.17631944444444445</c:v>
                </c:pt>
                <c:pt idx="17457">
                  <c:v>0.17656249999999998</c:v>
                </c:pt>
                <c:pt idx="17458">
                  <c:v>0.17680555555555555</c:v>
                </c:pt>
                <c:pt idx="17459">
                  <c:v>0.17706018518518518</c:v>
                </c:pt>
                <c:pt idx="17460">
                  <c:v>0.17730324074074075</c:v>
                </c:pt>
                <c:pt idx="17461">
                  <c:v>0.17754629629629629</c:v>
                </c:pt>
                <c:pt idx="17462">
                  <c:v>0.17778935185185185</c:v>
                </c:pt>
                <c:pt idx="17463">
                  <c:v>0.17803240740740742</c:v>
                </c:pt>
                <c:pt idx="17464">
                  <c:v>0.17827546296296296</c:v>
                </c:pt>
                <c:pt idx="17465">
                  <c:v>0.17853009259259259</c:v>
                </c:pt>
                <c:pt idx="17466">
                  <c:v>0.17877314814814815</c:v>
                </c:pt>
                <c:pt idx="17467">
                  <c:v>0.17901620370370372</c:v>
                </c:pt>
                <c:pt idx="17468">
                  <c:v>0.17925925925925926</c:v>
                </c:pt>
                <c:pt idx="17469">
                  <c:v>0.17950231481481482</c:v>
                </c:pt>
                <c:pt idx="17470">
                  <c:v>0.17975694444444446</c:v>
                </c:pt>
                <c:pt idx="17471">
                  <c:v>0.18000000000000002</c:v>
                </c:pt>
                <c:pt idx="17472">
                  <c:v>0.18024305555555556</c:v>
                </c:pt>
                <c:pt idx="17473">
                  <c:v>0.18048611111111112</c:v>
                </c:pt>
                <c:pt idx="17474">
                  <c:v>0.18072916666666669</c:v>
                </c:pt>
                <c:pt idx="17475">
                  <c:v>0.18097222222222223</c:v>
                </c:pt>
                <c:pt idx="17476">
                  <c:v>0.18122685185185183</c:v>
                </c:pt>
                <c:pt idx="17477">
                  <c:v>0.1814699074074074</c:v>
                </c:pt>
                <c:pt idx="17478">
                  <c:v>0.18171296296296294</c:v>
                </c:pt>
                <c:pt idx="17479">
                  <c:v>0.1819560185185185</c:v>
                </c:pt>
                <c:pt idx="17480">
                  <c:v>0.18219907407407407</c:v>
                </c:pt>
                <c:pt idx="17481">
                  <c:v>0.1824537037037037</c:v>
                </c:pt>
                <c:pt idx="17482">
                  <c:v>0.18269675925925924</c:v>
                </c:pt>
                <c:pt idx="17483">
                  <c:v>0.18293981481481481</c:v>
                </c:pt>
                <c:pt idx="17484">
                  <c:v>0.18318287037037037</c:v>
                </c:pt>
                <c:pt idx="17485">
                  <c:v>0.18342592592592591</c:v>
                </c:pt>
                <c:pt idx="17486">
                  <c:v>0.18368055555555554</c:v>
                </c:pt>
                <c:pt idx="17487">
                  <c:v>0.18392361111111111</c:v>
                </c:pt>
                <c:pt idx="17488">
                  <c:v>0.18416666666666667</c:v>
                </c:pt>
                <c:pt idx="17489">
                  <c:v>0.18440972222222221</c:v>
                </c:pt>
                <c:pt idx="17490">
                  <c:v>0.18465277777777778</c:v>
                </c:pt>
                <c:pt idx="17491">
                  <c:v>0.18490740740740741</c:v>
                </c:pt>
                <c:pt idx="17492">
                  <c:v>0.18515046296296298</c:v>
                </c:pt>
                <c:pt idx="17493">
                  <c:v>0.18539351851851851</c:v>
                </c:pt>
                <c:pt idx="17494">
                  <c:v>0.18563657407407408</c:v>
                </c:pt>
                <c:pt idx="17495">
                  <c:v>0.18587962962962964</c:v>
                </c:pt>
                <c:pt idx="17496">
                  <c:v>0.18612268518518518</c:v>
                </c:pt>
                <c:pt idx="17497">
                  <c:v>0.18637731481481482</c:v>
                </c:pt>
                <c:pt idx="17498">
                  <c:v>0.18662037037037038</c:v>
                </c:pt>
                <c:pt idx="17499">
                  <c:v>0.18686342592592595</c:v>
                </c:pt>
                <c:pt idx="17500">
                  <c:v>0.18710648148148148</c:v>
                </c:pt>
                <c:pt idx="17501">
                  <c:v>0.18734953703703705</c:v>
                </c:pt>
                <c:pt idx="17502">
                  <c:v>0.18760416666666666</c:v>
                </c:pt>
                <c:pt idx="17503">
                  <c:v>0.18784722222222219</c:v>
                </c:pt>
                <c:pt idx="17504">
                  <c:v>0.18809027777777776</c:v>
                </c:pt>
                <c:pt idx="17505">
                  <c:v>0.18833333333333332</c:v>
                </c:pt>
                <c:pt idx="17506">
                  <c:v>0.18857638888888886</c:v>
                </c:pt>
                <c:pt idx="17507">
                  <c:v>0.1888310185185185</c:v>
                </c:pt>
                <c:pt idx="17508">
                  <c:v>0.18907407407407406</c:v>
                </c:pt>
                <c:pt idx="17509">
                  <c:v>0.18931712962962963</c:v>
                </c:pt>
                <c:pt idx="17510">
                  <c:v>0.18956018518518516</c:v>
                </c:pt>
                <c:pt idx="17511">
                  <c:v>0.18980324074074073</c:v>
                </c:pt>
                <c:pt idx="17512">
                  <c:v>0.19005787037037036</c:v>
                </c:pt>
                <c:pt idx="17513">
                  <c:v>0.19030092592592593</c:v>
                </c:pt>
                <c:pt idx="17514">
                  <c:v>0.19054398148148147</c:v>
                </c:pt>
                <c:pt idx="17515">
                  <c:v>0.19078703703703703</c:v>
                </c:pt>
                <c:pt idx="17516">
                  <c:v>0.1910300925925926</c:v>
                </c:pt>
                <c:pt idx="17517">
                  <c:v>0.19127314814814814</c:v>
                </c:pt>
                <c:pt idx="17518">
                  <c:v>0.19152777777777777</c:v>
                </c:pt>
                <c:pt idx="17519">
                  <c:v>0.19177083333333333</c:v>
                </c:pt>
                <c:pt idx="17520">
                  <c:v>0.1920138888888889</c:v>
                </c:pt>
                <c:pt idx="17521">
                  <c:v>0.19225694444444444</c:v>
                </c:pt>
                <c:pt idx="17522">
                  <c:v>0.1925</c:v>
                </c:pt>
                <c:pt idx="17523">
                  <c:v>0.19275462962962964</c:v>
                </c:pt>
                <c:pt idx="17524">
                  <c:v>0.1929976851851852</c:v>
                </c:pt>
                <c:pt idx="17525">
                  <c:v>0.19324074074074074</c:v>
                </c:pt>
                <c:pt idx="17526">
                  <c:v>0.19348379629629631</c:v>
                </c:pt>
                <c:pt idx="17527">
                  <c:v>0.19372685185185187</c:v>
                </c:pt>
                <c:pt idx="17528">
                  <c:v>0.1939814814814815</c:v>
                </c:pt>
                <c:pt idx="17529">
                  <c:v>0.19422453703703701</c:v>
                </c:pt>
                <c:pt idx="17530">
                  <c:v>0.19446759259259258</c:v>
                </c:pt>
                <c:pt idx="17531">
                  <c:v>0.19471064814814812</c:v>
                </c:pt>
                <c:pt idx="17532">
                  <c:v>0.19495370370370368</c:v>
                </c:pt>
                <c:pt idx="17533">
                  <c:v>0.19524305555555554</c:v>
                </c:pt>
                <c:pt idx="17534">
                  <c:v>0.19545138888888891</c:v>
                </c:pt>
                <c:pt idx="17535">
                  <c:v>0.19569444444444442</c:v>
                </c:pt>
                <c:pt idx="17536">
                  <c:v>0.19593749999999999</c:v>
                </c:pt>
                <c:pt idx="17537">
                  <c:v>0.19618055555555555</c:v>
                </c:pt>
                <c:pt idx="17538">
                  <c:v>0.19642361111111109</c:v>
                </c:pt>
                <c:pt idx="17539">
                  <c:v>0.19667824074074072</c:v>
                </c:pt>
                <c:pt idx="17540">
                  <c:v>0.19692129629629629</c:v>
                </c:pt>
                <c:pt idx="17541">
                  <c:v>0.19716435185185185</c:v>
                </c:pt>
                <c:pt idx="17542">
                  <c:v>0.19740740740740739</c:v>
                </c:pt>
                <c:pt idx="17543">
                  <c:v>0.19765046296296296</c:v>
                </c:pt>
                <c:pt idx="17544">
                  <c:v>0.19790509259259259</c:v>
                </c:pt>
                <c:pt idx="17545">
                  <c:v>0.19814814814814816</c:v>
                </c:pt>
                <c:pt idx="17546">
                  <c:v>0.19839120370370369</c:v>
                </c:pt>
                <c:pt idx="17547">
                  <c:v>0.19863425925925926</c:v>
                </c:pt>
                <c:pt idx="17548">
                  <c:v>0.19887731481481483</c:v>
                </c:pt>
                <c:pt idx="17549">
                  <c:v>0.19913194444444446</c:v>
                </c:pt>
                <c:pt idx="17550">
                  <c:v>0.199375</c:v>
                </c:pt>
                <c:pt idx="17551">
                  <c:v>0.19961805555555556</c:v>
                </c:pt>
                <c:pt idx="17552">
                  <c:v>0.19986111111111113</c:v>
                </c:pt>
                <c:pt idx="17553">
                  <c:v>0.20010416666666667</c:v>
                </c:pt>
                <c:pt idx="17554">
                  <c:v>0.2003587962962963</c:v>
                </c:pt>
                <c:pt idx="17555">
                  <c:v>0.20060185185185186</c:v>
                </c:pt>
                <c:pt idx="17556">
                  <c:v>0.20084490740740743</c:v>
                </c:pt>
                <c:pt idx="17557">
                  <c:v>0.20108796296296297</c:v>
                </c:pt>
                <c:pt idx="17558">
                  <c:v>0.20133101851851851</c:v>
                </c:pt>
                <c:pt idx="17559">
                  <c:v>0.20158564814814817</c:v>
                </c:pt>
                <c:pt idx="17560">
                  <c:v>0.20182870370370373</c:v>
                </c:pt>
                <c:pt idx="17561">
                  <c:v>0.20207175925925927</c:v>
                </c:pt>
                <c:pt idx="17562">
                  <c:v>0.20231481481481484</c:v>
                </c:pt>
                <c:pt idx="17563">
                  <c:v>0.20255787037037035</c:v>
                </c:pt>
                <c:pt idx="17564">
                  <c:v>0.20281249999999998</c:v>
                </c:pt>
                <c:pt idx="17565">
                  <c:v>0.20305555555555554</c:v>
                </c:pt>
                <c:pt idx="17566">
                  <c:v>0.20329861111111111</c:v>
                </c:pt>
                <c:pt idx="17567">
                  <c:v>0.20354166666666665</c:v>
                </c:pt>
                <c:pt idx="17568">
                  <c:v>0.20378472222222221</c:v>
                </c:pt>
                <c:pt idx="17569">
                  <c:v>0.20402777777777778</c:v>
                </c:pt>
                <c:pt idx="17570">
                  <c:v>0.20428240740740741</c:v>
                </c:pt>
                <c:pt idx="17571">
                  <c:v>0.20452546296296295</c:v>
                </c:pt>
                <c:pt idx="17572">
                  <c:v>0.20476851851851852</c:v>
                </c:pt>
                <c:pt idx="17573">
                  <c:v>0.20501157407407408</c:v>
                </c:pt>
                <c:pt idx="17574">
                  <c:v>0.20525462962962962</c:v>
                </c:pt>
                <c:pt idx="17575">
                  <c:v>0.20550925925925925</c:v>
                </c:pt>
                <c:pt idx="17576">
                  <c:v>0.20575231481481482</c:v>
                </c:pt>
                <c:pt idx="17577">
                  <c:v>0.20599537037037038</c:v>
                </c:pt>
                <c:pt idx="17578">
                  <c:v>0.20623842592592592</c:v>
                </c:pt>
                <c:pt idx="17579">
                  <c:v>0.20648148148148149</c:v>
                </c:pt>
                <c:pt idx="17580">
                  <c:v>0.20672453703703705</c:v>
                </c:pt>
                <c:pt idx="17581">
                  <c:v>0.20697916666666669</c:v>
                </c:pt>
                <c:pt idx="17582">
                  <c:v>0.20722222222222222</c:v>
                </c:pt>
                <c:pt idx="17583">
                  <c:v>0.20746527777777779</c:v>
                </c:pt>
                <c:pt idx="17584">
                  <c:v>0.20770833333333336</c:v>
                </c:pt>
                <c:pt idx="17585">
                  <c:v>0.20795138888888889</c:v>
                </c:pt>
                <c:pt idx="17586">
                  <c:v>0.20820601851851853</c:v>
                </c:pt>
                <c:pt idx="17587">
                  <c:v>0.20844907407407409</c:v>
                </c:pt>
                <c:pt idx="17588">
                  <c:v>0.2086921296296296</c:v>
                </c:pt>
                <c:pt idx="17589">
                  <c:v>0.20893518518518517</c:v>
                </c:pt>
                <c:pt idx="17590">
                  <c:v>0.20917824074074073</c:v>
                </c:pt>
                <c:pt idx="17591">
                  <c:v>0.20943287037037037</c:v>
                </c:pt>
                <c:pt idx="17592">
                  <c:v>0.2096759259259259</c:v>
                </c:pt>
                <c:pt idx="17593">
                  <c:v>0.20991898148148147</c:v>
                </c:pt>
                <c:pt idx="17594">
                  <c:v>0.21016203703703704</c:v>
                </c:pt>
                <c:pt idx="17595">
                  <c:v>0.21040509259259257</c:v>
                </c:pt>
                <c:pt idx="17596">
                  <c:v>0.21065972222222221</c:v>
                </c:pt>
                <c:pt idx="17597">
                  <c:v>0.21090277777777777</c:v>
                </c:pt>
                <c:pt idx="17598">
                  <c:v>0.21114583333333334</c:v>
                </c:pt>
                <c:pt idx="17599">
                  <c:v>0.21138888888888888</c:v>
                </c:pt>
                <c:pt idx="17600">
                  <c:v>0.21163194444444444</c:v>
                </c:pt>
                <c:pt idx="17601">
                  <c:v>0.21187500000000001</c:v>
                </c:pt>
                <c:pt idx="17602">
                  <c:v>0.21212962962962964</c:v>
                </c:pt>
                <c:pt idx="17603">
                  <c:v>0.21237268518518518</c:v>
                </c:pt>
                <c:pt idx="17604">
                  <c:v>0.21261574074074074</c:v>
                </c:pt>
                <c:pt idx="17605">
                  <c:v>0.21285879629629631</c:v>
                </c:pt>
                <c:pt idx="17606">
                  <c:v>0.21310185185185185</c:v>
                </c:pt>
                <c:pt idx="17607">
                  <c:v>0.21335648148148148</c:v>
                </c:pt>
                <c:pt idx="17608">
                  <c:v>0.21359953703703705</c:v>
                </c:pt>
                <c:pt idx="17609">
                  <c:v>0.21384259259259261</c:v>
                </c:pt>
                <c:pt idx="17610">
                  <c:v>0.21408564814814815</c:v>
                </c:pt>
                <c:pt idx="17611">
                  <c:v>0.21432870370370372</c:v>
                </c:pt>
                <c:pt idx="17612">
                  <c:v>0.21458333333333335</c:v>
                </c:pt>
                <c:pt idx="17613">
                  <c:v>0.21482638888888891</c:v>
                </c:pt>
                <c:pt idx="17614">
                  <c:v>0.21506944444444445</c:v>
                </c:pt>
                <c:pt idx="17615">
                  <c:v>0.21531250000000002</c:v>
                </c:pt>
                <c:pt idx="17616">
                  <c:v>0.21555555555555558</c:v>
                </c:pt>
                <c:pt idx="17617">
                  <c:v>0.21581018518518516</c:v>
                </c:pt>
                <c:pt idx="17618">
                  <c:v>0.21605324074074073</c:v>
                </c:pt>
                <c:pt idx="17619">
                  <c:v>0.21629629629629629</c:v>
                </c:pt>
                <c:pt idx="17620">
                  <c:v>0.21653935185185183</c:v>
                </c:pt>
                <c:pt idx="17621">
                  <c:v>0.2167824074074074</c:v>
                </c:pt>
                <c:pt idx="17622">
                  <c:v>0.21702546296296296</c:v>
                </c:pt>
                <c:pt idx="17623">
                  <c:v>0.21728009259259259</c:v>
                </c:pt>
                <c:pt idx="17624">
                  <c:v>0.21752314814814813</c:v>
                </c:pt>
                <c:pt idx="17625">
                  <c:v>0.2177662037037037</c:v>
                </c:pt>
                <c:pt idx="17626">
                  <c:v>0.21800925925925926</c:v>
                </c:pt>
                <c:pt idx="17627">
                  <c:v>0.2182523148148148</c:v>
                </c:pt>
                <c:pt idx="17628">
                  <c:v>0.21850694444444443</c:v>
                </c:pt>
                <c:pt idx="17629">
                  <c:v>0.21875</c:v>
                </c:pt>
                <c:pt idx="17630">
                  <c:v>0.21899305555555557</c:v>
                </c:pt>
                <c:pt idx="17631">
                  <c:v>0.2192361111111111</c:v>
                </c:pt>
                <c:pt idx="17632">
                  <c:v>0.21947916666666667</c:v>
                </c:pt>
                <c:pt idx="17633">
                  <c:v>0.2197337962962963</c:v>
                </c:pt>
                <c:pt idx="17634">
                  <c:v>0.21997685185185187</c:v>
                </c:pt>
                <c:pt idx="17635">
                  <c:v>0.22021990740740741</c:v>
                </c:pt>
                <c:pt idx="17636">
                  <c:v>0.22046296296296297</c:v>
                </c:pt>
                <c:pt idx="17637">
                  <c:v>0.22070601851851854</c:v>
                </c:pt>
                <c:pt idx="17638">
                  <c:v>0.22096064814814817</c:v>
                </c:pt>
                <c:pt idx="17639">
                  <c:v>0.22120370370370371</c:v>
                </c:pt>
                <c:pt idx="17640">
                  <c:v>0.22144675925925927</c:v>
                </c:pt>
                <c:pt idx="17641">
                  <c:v>0.22168981481481484</c:v>
                </c:pt>
                <c:pt idx="17642">
                  <c:v>0.22193287037037038</c:v>
                </c:pt>
                <c:pt idx="17643">
                  <c:v>0.22217592592592594</c:v>
                </c:pt>
                <c:pt idx="17644">
                  <c:v>0.22243055555555555</c:v>
                </c:pt>
                <c:pt idx="17645">
                  <c:v>0.22267361111111109</c:v>
                </c:pt>
                <c:pt idx="17646">
                  <c:v>0.22291666666666665</c:v>
                </c:pt>
                <c:pt idx="17647">
                  <c:v>0.22315972222222222</c:v>
                </c:pt>
                <c:pt idx="17648">
                  <c:v>0.22340277777777776</c:v>
                </c:pt>
                <c:pt idx="17649">
                  <c:v>0.22365740740740739</c:v>
                </c:pt>
                <c:pt idx="17650">
                  <c:v>0.22390046296296295</c:v>
                </c:pt>
                <c:pt idx="17651">
                  <c:v>0.22414351851851852</c:v>
                </c:pt>
                <c:pt idx="17652">
                  <c:v>0.22438657407407406</c:v>
                </c:pt>
                <c:pt idx="17653">
                  <c:v>0.22462962962962962</c:v>
                </c:pt>
                <c:pt idx="17654">
                  <c:v>0.22488425925925926</c:v>
                </c:pt>
                <c:pt idx="17655">
                  <c:v>0.22512731481481482</c:v>
                </c:pt>
                <c:pt idx="17656">
                  <c:v>0.22537037037037036</c:v>
                </c:pt>
                <c:pt idx="17657">
                  <c:v>0.22561342592592593</c:v>
                </c:pt>
                <c:pt idx="17658">
                  <c:v>0.22585648148148149</c:v>
                </c:pt>
                <c:pt idx="17659">
                  <c:v>0.22611111111111112</c:v>
                </c:pt>
                <c:pt idx="17660">
                  <c:v>0.22635416666666666</c:v>
                </c:pt>
                <c:pt idx="17661">
                  <c:v>0.22659722222222223</c:v>
                </c:pt>
                <c:pt idx="17662">
                  <c:v>0.22684027777777779</c:v>
                </c:pt>
                <c:pt idx="17663">
                  <c:v>0.22708333333333333</c:v>
                </c:pt>
                <c:pt idx="17664">
                  <c:v>0.2273263888888889</c:v>
                </c:pt>
                <c:pt idx="17665">
                  <c:v>0.22758101851851853</c:v>
                </c:pt>
                <c:pt idx="17666">
                  <c:v>0.2278240740740741</c:v>
                </c:pt>
                <c:pt idx="17667">
                  <c:v>0.22806712962962963</c:v>
                </c:pt>
                <c:pt idx="17668">
                  <c:v>0.2283101851851852</c:v>
                </c:pt>
                <c:pt idx="17669">
                  <c:v>0.22855324074074077</c:v>
                </c:pt>
                <c:pt idx="17670">
                  <c:v>0.2288078703703704</c:v>
                </c:pt>
                <c:pt idx="17671">
                  <c:v>0.22905092592592591</c:v>
                </c:pt>
                <c:pt idx="17672">
                  <c:v>0.22929398148148147</c:v>
                </c:pt>
                <c:pt idx="17673">
                  <c:v>0.22953703703703701</c:v>
                </c:pt>
                <c:pt idx="17674">
                  <c:v>0.22978009259259258</c:v>
                </c:pt>
                <c:pt idx="17675">
                  <c:v>0.23003472222222221</c:v>
                </c:pt>
                <c:pt idx="17676">
                  <c:v>0.23027777777777778</c:v>
                </c:pt>
                <c:pt idx="17677">
                  <c:v>0.23052083333333331</c:v>
                </c:pt>
                <c:pt idx="17678">
                  <c:v>0.23076388888888888</c:v>
                </c:pt>
                <c:pt idx="17679">
                  <c:v>0.23100694444444445</c:v>
                </c:pt>
                <c:pt idx="17680">
                  <c:v>0.23126157407407408</c:v>
                </c:pt>
                <c:pt idx="17681">
                  <c:v>0.23150462962962962</c:v>
                </c:pt>
                <c:pt idx="17682">
                  <c:v>0.23174768518518518</c:v>
                </c:pt>
                <c:pt idx="17683">
                  <c:v>0.23199074074074075</c:v>
                </c:pt>
                <c:pt idx="17684">
                  <c:v>0.23223379629629629</c:v>
                </c:pt>
                <c:pt idx="17685">
                  <c:v>0.23247685185185185</c:v>
                </c:pt>
                <c:pt idx="17686">
                  <c:v>0.23273148148148148</c:v>
                </c:pt>
                <c:pt idx="17687">
                  <c:v>0.23297453703703705</c:v>
                </c:pt>
                <c:pt idx="17688">
                  <c:v>0.23321759259259259</c:v>
                </c:pt>
                <c:pt idx="17689">
                  <c:v>0.23346064814814815</c:v>
                </c:pt>
                <c:pt idx="17690">
                  <c:v>0.23370370370370372</c:v>
                </c:pt>
                <c:pt idx="17691">
                  <c:v>0.23395833333333335</c:v>
                </c:pt>
                <c:pt idx="17692">
                  <c:v>0.23420138888888889</c:v>
                </c:pt>
                <c:pt idx="17693">
                  <c:v>0.23444444444444446</c:v>
                </c:pt>
                <c:pt idx="17694">
                  <c:v>0.23468750000000002</c:v>
                </c:pt>
                <c:pt idx="17695">
                  <c:v>0.23493055555555556</c:v>
                </c:pt>
                <c:pt idx="17696">
                  <c:v>0.23518518518518516</c:v>
                </c:pt>
                <c:pt idx="17697">
                  <c:v>0.23542824074074073</c:v>
                </c:pt>
                <c:pt idx="17698">
                  <c:v>0.23567129629629627</c:v>
                </c:pt>
                <c:pt idx="17699">
                  <c:v>0.23591435185185183</c:v>
                </c:pt>
                <c:pt idx="17700">
                  <c:v>0.2361574074074074</c:v>
                </c:pt>
                <c:pt idx="17701">
                  <c:v>0.23641203703703703</c:v>
                </c:pt>
                <c:pt idx="17702">
                  <c:v>0.23665509259259257</c:v>
                </c:pt>
                <c:pt idx="17703">
                  <c:v>0.23689814814814814</c:v>
                </c:pt>
                <c:pt idx="17704">
                  <c:v>0.2371412037037037</c:v>
                </c:pt>
                <c:pt idx="17705">
                  <c:v>0.23738425925925924</c:v>
                </c:pt>
                <c:pt idx="17706">
                  <c:v>0.23762731481481481</c:v>
                </c:pt>
                <c:pt idx="17707">
                  <c:v>0.23788194444444444</c:v>
                </c:pt>
                <c:pt idx="17708">
                  <c:v>0.238125</c:v>
                </c:pt>
                <c:pt idx="17709">
                  <c:v>0.23836805555555554</c:v>
                </c:pt>
                <c:pt idx="17710">
                  <c:v>0.23861111111111111</c:v>
                </c:pt>
                <c:pt idx="17711">
                  <c:v>0.23885416666666667</c:v>
                </c:pt>
                <c:pt idx="17712">
                  <c:v>0.23910879629629631</c:v>
                </c:pt>
                <c:pt idx="17713">
                  <c:v>0.23935185185185184</c:v>
                </c:pt>
                <c:pt idx="17714">
                  <c:v>0.23959490740740741</c:v>
                </c:pt>
                <c:pt idx="17715">
                  <c:v>0.23983796296296298</c:v>
                </c:pt>
                <c:pt idx="17716">
                  <c:v>0.24008101851851851</c:v>
                </c:pt>
                <c:pt idx="17717">
                  <c:v>0.24033564814814815</c:v>
                </c:pt>
                <c:pt idx="17718">
                  <c:v>0.24057870370370371</c:v>
                </c:pt>
                <c:pt idx="17719">
                  <c:v>0.24082175925925928</c:v>
                </c:pt>
                <c:pt idx="17720">
                  <c:v>0.24106481481481482</c:v>
                </c:pt>
                <c:pt idx="17721">
                  <c:v>0.24130787037037038</c:v>
                </c:pt>
                <c:pt idx="17722">
                  <c:v>0.24156250000000001</c:v>
                </c:pt>
                <c:pt idx="17723">
                  <c:v>0.24180555555555558</c:v>
                </c:pt>
                <c:pt idx="17724">
                  <c:v>0.24204861111111109</c:v>
                </c:pt>
                <c:pt idx="17725">
                  <c:v>0.24229166666666666</c:v>
                </c:pt>
                <c:pt idx="17726">
                  <c:v>0.24253472222222219</c:v>
                </c:pt>
                <c:pt idx="17727">
                  <c:v>0.24277777777777776</c:v>
                </c:pt>
                <c:pt idx="17728">
                  <c:v>0.24303240740740742</c:v>
                </c:pt>
                <c:pt idx="17729">
                  <c:v>0.24327546296296299</c:v>
                </c:pt>
                <c:pt idx="17730">
                  <c:v>0.2435185185185185</c:v>
                </c:pt>
                <c:pt idx="17731">
                  <c:v>0.24376157407407406</c:v>
                </c:pt>
                <c:pt idx="17732">
                  <c:v>0.24400462962962963</c:v>
                </c:pt>
                <c:pt idx="17733">
                  <c:v>0.24425925925925926</c:v>
                </c:pt>
                <c:pt idx="17734">
                  <c:v>0.2445023148148148</c:v>
                </c:pt>
                <c:pt idx="17735">
                  <c:v>0.24474537037037036</c:v>
                </c:pt>
                <c:pt idx="17736">
                  <c:v>0.24498842592592593</c:v>
                </c:pt>
                <c:pt idx="17737">
                  <c:v>0.24523148148148147</c:v>
                </c:pt>
                <c:pt idx="17738">
                  <c:v>0.2454861111111111</c:v>
                </c:pt>
                <c:pt idx="17739">
                  <c:v>0.24572916666666667</c:v>
                </c:pt>
                <c:pt idx="17740">
                  <c:v>0.24597222222222223</c:v>
                </c:pt>
                <c:pt idx="17741">
                  <c:v>0.24621527777777777</c:v>
                </c:pt>
                <c:pt idx="17742">
                  <c:v>0.24645833333333333</c:v>
                </c:pt>
                <c:pt idx="17743">
                  <c:v>0.24671296296296297</c:v>
                </c:pt>
                <c:pt idx="17744">
                  <c:v>0.24695601851851853</c:v>
                </c:pt>
                <c:pt idx="17745">
                  <c:v>0.24719907407407407</c:v>
                </c:pt>
                <c:pt idx="17746">
                  <c:v>0.24744212962962964</c:v>
                </c:pt>
                <c:pt idx="17747">
                  <c:v>0.2476851851851852</c:v>
                </c:pt>
                <c:pt idx="17748">
                  <c:v>0.24792824074074074</c:v>
                </c:pt>
                <c:pt idx="17749">
                  <c:v>0.24818287037037037</c:v>
                </c:pt>
                <c:pt idx="17750">
                  <c:v>0.24842592592592594</c:v>
                </c:pt>
                <c:pt idx="17751">
                  <c:v>0.2486689814814815</c:v>
                </c:pt>
                <c:pt idx="17752">
                  <c:v>0.24891203703703701</c:v>
                </c:pt>
                <c:pt idx="17753">
                  <c:v>0.24915509259259258</c:v>
                </c:pt>
                <c:pt idx="17754">
                  <c:v>0.24940972222222224</c:v>
                </c:pt>
                <c:pt idx="17755">
                  <c:v>0.24965277777777781</c:v>
                </c:pt>
                <c:pt idx="17756">
                  <c:v>0.24989583333333334</c:v>
                </c:pt>
                <c:pt idx="17757">
                  <c:v>0.25013888888888886</c:v>
                </c:pt>
                <c:pt idx="17758">
                  <c:v>0.25038194444444445</c:v>
                </c:pt>
                <c:pt idx="17759">
                  <c:v>0.25063657407407408</c:v>
                </c:pt>
                <c:pt idx="17760">
                  <c:v>0.25087962962962962</c:v>
                </c:pt>
                <c:pt idx="17761">
                  <c:v>0.25112268518518516</c:v>
                </c:pt>
                <c:pt idx="17762">
                  <c:v>0.25136574074074075</c:v>
                </c:pt>
                <c:pt idx="17763">
                  <c:v>0.25160879629629629</c:v>
                </c:pt>
                <c:pt idx="17764">
                  <c:v>0.25186342592592592</c:v>
                </c:pt>
                <c:pt idx="17765">
                  <c:v>0.25210648148148146</c:v>
                </c:pt>
                <c:pt idx="17766">
                  <c:v>0.25234953703703705</c:v>
                </c:pt>
                <c:pt idx="17767">
                  <c:v>0.25259259259259259</c:v>
                </c:pt>
                <c:pt idx="17768">
                  <c:v>0.25283564814814813</c:v>
                </c:pt>
                <c:pt idx="17769">
                  <c:v>0.25307870370370372</c:v>
                </c:pt>
                <c:pt idx="17770">
                  <c:v>0.25333333333333335</c:v>
                </c:pt>
                <c:pt idx="17771">
                  <c:v>0.25357638888888889</c:v>
                </c:pt>
                <c:pt idx="17772">
                  <c:v>0.25381944444444443</c:v>
                </c:pt>
                <c:pt idx="17773">
                  <c:v>0.25406250000000002</c:v>
                </c:pt>
                <c:pt idx="17774">
                  <c:v>0.25430555555555556</c:v>
                </c:pt>
                <c:pt idx="17775">
                  <c:v>0.25456018518518519</c:v>
                </c:pt>
                <c:pt idx="17776">
                  <c:v>0.25480324074074073</c:v>
                </c:pt>
                <c:pt idx="17777">
                  <c:v>0.25504629629629633</c:v>
                </c:pt>
                <c:pt idx="17778">
                  <c:v>0.25528935185185186</c:v>
                </c:pt>
                <c:pt idx="17779">
                  <c:v>0.2555324074074074</c:v>
                </c:pt>
                <c:pt idx="17780">
                  <c:v>0.25578703703703703</c:v>
                </c:pt>
                <c:pt idx="17781">
                  <c:v>0.25603009259259263</c:v>
                </c:pt>
                <c:pt idx="17782">
                  <c:v>0.25627314814814817</c:v>
                </c:pt>
                <c:pt idx="17783">
                  <c:v>0.2565162037037037</c:v>
                </c:pt>
                <c:pt idx="17784">
                  <c:v>0.25675925925925924</c:v>
                </c:pt>
                <c:pt idx="17785">
                  <c:v>0.25701388888888888</c:v>
                </c:pt>
                <c:pt idx="17786">
                  <c:v>0.25725694444444441</c:v>
                </c:pt>
                <c:pt idx="17787">
                  <c:v>0.25750000000000001</c:v>
                </c:pt>
                <c:pt idx="17788">
                  <c:v>0.25774305555555554</c:v>
                </c:pt>
                <c:pt idx="17789">
                  <c:v>0.25798611111111108</c:v>
                </c:pt>
                <c:pt idx="17790">
                  <c:v>0.25822916666666668</c:v>
                </c:pt>
                <c:pt idx="17791">
                  <c:v>0.25848379629629631</c:v>
                </c:pt>
                <c:pt idx="17792">
                  <c:v>0.25872685185185185</c:v>
                </c:pt>
                <c:pt idx="17793">
                  <c:v>0.25896990740740738</c:v>
                </c:pt>
                <c:pt idx="17794">
                  <c:v>0.25921296296296298</c:v>
                </c:pt>
                <c:pt idx="17795">
                  <c:v>0.25945601851851852</c:v>
                </c:pt>
                <c:pt idx="17796">
                  <c:v>0.25971064814814815</c:v>
                </c:pt>
                <c:pt idx="17797">
                  <c:v>0.25995370370370369</c:v>
                </c:pt>
                <c:pt idx="17798">
                  <c:v>0.26019675925925928</c:v>
                </c:pt>
                <c:pt idx="17799">
                  <c:v>0.26043981481481482</c:v>
                </c:pt>
                <c:pt idx="17800">
                  <c:v>0.26068287037037036</c:v>
                </c:pt>
                <c:pt idx="17801">
                  <c:v>0.26093749999999999</c:v>
                </c:pt>
                <c:pt idx="17802">
                  <c:v>0.26118055555555558</c:v>
                </c:pt>
                <c:pt idx="17803">
                  <c:v>0.26142361111111112</c:v>
                </c:pt>
                <c:pt idx="17804">
                  <c:v>0.26166666666666666</c:v>
                </c:pt>
                <c:pt idx="17805">
                  <c:v>0.26190972222222225</c:v>
                </c:pt>
                <c:pt idx="17806">
                  <c:v>0.26216435185185188</c:v>
                </c:pt>
                <c:pt idx="17807">
                  <c:v>0.26240740740740742</c:v>
                </c:pt>
                <c:pt idx="17808">
                  <c:v>0.26265046296296296</c:v>
                </c:pt>
                <c:pt idx="17809">
                  <c:v>0.26289351851851855</c:v>
                </c:pt>
                <c:pt idx="17810">
                  <c:v>0.26313657407407409</c:v>
                </c:pt>
                <c:pt idx="17811">
                  <c:v>0.26337962962962963</c:v>
                </c:pt>
                <c:pt idx="17812">
                  <c:v>0.26363425925925926</c:v>
                </c:pt>
                <c:pt idx="17813">
                  <c:v>0.2638773148148148</c:v>
                </c:pt>
                <c:pt idx="17814">
                  <c:v>0.26412037037037034</c:v>
                </c:pt>
                <c:pt idx="17815">
                  <c:v>0.26436342592592593</c:v>
                </c:pt>
                <c:pt idx="17816">
                  <c:v>0.26460648148148147</c:v>
                </c:pt>
                <c:pt idx="17817">
                  <c:v>0.2648611111111111</c:v>
                </c:pt>
                <c:pt idx="17818">
                  <c:v>0.26510416666666664</c:v>
                </c:pt>
                <c:pt idx="17819">
                  <c:v>0.26534722222222223</c:v>
                </c:pt>
                <c:pt idx="17820">
                  <c:v>0.26559027777777777</c:v>
                </c:pt>
                <c:pt idx="17821">
                  <c:v>0.26583333333333331</c:v>
                </c:pt>
                <c:pt idx="17822">
                  <c:v>0.26608796296296294</c:v>
                </c:pt>
                <c:pt idx="17823">
                  <c:v>0.26633101851851854</c:v>
                </c:pt>
                <c:pt idx="17824">
                  <c:v>0.26657407407407407</c:v>
                </c:pt>
                <c:pt idx="17825">
                  <c:v>0.26681712962962961</c:v>
                </c:pt>
                <c:pt idx="17826">
                  <c:v>0.26706018518518521</c:v>
                </c:pt>
                <c:pt idx="17827">
                  <c:v>0.26731481481481484</c:v>
                </c:pt>
                <c:pt idx="17828">
                  <c:v>0.26755787037037038</c:v>
                </c:pt>
                <c:pt idx="17829">
                  <c:v>0.26780092592592591</c:v>
                </c:pt>
                <c:pt idx="17830">
                  <c:v>0.26804398148148151</c:v>
                </c:pt>
                <c:pt idx="17831">
                  <c:v>0.26828703703703705</c:v>
                </c:pt>
                <c:pt idx="17832">
                  <c:v>0.26853009259259258</c:v>
                </c:pt>
                <c:pt idx="17833">
                  <c:v>0.26878472222222222</c:v>
                </c:pt>
                <c:pt idx="17834">
                  <c:v>0.26902777777777781</c:v>
                </c:pt>
                <c:pt idx="17835">
                  <c:v>0.26927083333333335</c:v>
                </c:pt>
                <c:pt idx="17836">
                  <c:v>0.26951388888888889</c:v>
                </c:pt>
                <c:pt idx="17837">
                  <c:v>0.26975694444444448</c:v>
                </c:pt>
                <c:pt idx="17838">
                  <c:v>0.27001157407407406</c:v>
                </c:pt>
                <c:pt idx="17839">
                  <c:v>0.27025462962962959</c:v>
                </c:pt>
                <c:pt idx="17840">
                  <c:v>0.27049768518518519</c:v>
                </c:pt>
                <c:pt idx="17841">
                  <c:v>0.27074074074074073</c:v>
                </c:pt>
                <c:pt idx="17842">
                  <c:v>0.27098379629629626</c:v>
                </c:pt>
                <c:pt idx="17843">
                  <c:v>0.2712384259259259</c:v>
                </c:pt>
                <c:pt idx="17844">
                  <c:v>0.27148148148148149</c:v>
                </c:pt>
                <c:pt idx="17845">
                  <c:v>0.27172453703703703</c:v>
                </c:pt>
                <c:pt idx="17846">
                  <c:v>0.27196759259259257</c:v>
                </c:pt>
                <c:pt idx="17847">
                  <c:v>0.27221064814814816</c:v>
                </c:pt>
                <c:pt idx="17848">
                  <c:v>0.2724537037037037</c:v>
                </c:pt>
                <c:pt idx="17849">
                  <c:v>0.27270833333333333</c:v>
                </c:pt>
                <c:pt idx="17850">
                  <c:v>0.27295138888888887</c:v>
                </c:pt>
                <c:pt idx="17851">
                  <c:v>0.27319444444444446</c:v>
                </c:pt>
                <c:pt idx="17852">
                  <c:v>0.2734375</c:v>
                </c:pt>
                <c:pt idx="17853">
                  <c:v>0.27368055555555554</c:v>
                </c:pt>
                <c:pt idx="17854">
                  <c:v>0.27393518518518517</c:v>
                </c:pt>
                <c:pt idx="17855">
                  <c:v>0.27417824074074076</c:v>
                </c:pt>
                <c:pt idx="17856">
                  <c:v>0.2744212962962963</c:v>
                </c:pt>
                <c:pt idx="17857">
                  <c:v>0.27466435185185184</c:v>
                </c:pt>
                <c:pt idx="17858">
                  <c:v>0.27490740740740743</c:v>
                </c:pt>
                <c:pt idx="17859">
                  <c:v>0.27516203703703707</c:v>
                </c:pt>
                <c:pt idx="17860">
                  <c:v>0.2754050925925926</c:v>
                </c:pt>
                <c:pt idx="17861">
                  <c:v>0.27564814814814814</c:v>
                </c:pt>
                <c:pt idx="17862">
                  <c:v>0.27589120370370374</c:v>
                </c:pt>
                <c:pt idx="17863">
                  <c:v>0.27613425925925927</c:v>
                </c:pt>
                <c:pt idx="17864">
                  <c:v>0.27637731481481481</c:v>
                </c:pt>
                <c:pt idx="17865">
                  <c:v>0.27663194444444444</c:v>
                </c:pt>
                <c:pt idx="17866">
                  <c:v>0.27687499999999998</c:v>
                </c:pt>
                <c:pt idx="17867">
                  <c:v>0.27711805555555552</c:v>
                </c:pt>
                <c:pt idx="17868">
                  <c:v>0.27736111111111111</c:v>
                </c:pt>
                <c:pt idx="17869">
                  <c:v>0.27760416666666665</c:v>
                </c:pt>
                <c:pt idx="17870">
                  <c:v>0.27785879629629628</c:v>
                </c:pt>
                <c:pt idx="17871">
                  <c:v>0.27810185185185182</c:v>
                </c:pt>
                <c:pt idx="17872">
                  <c:v>0.27834490740740742</c:v>
                </c:pt>
                <c:pt idx="17873">
                  <c:v>0.27858796296296295</c:v>
                </c:pt>
                <c:pt idx="17874">
                  <c:v>0.27883101851851849</c:v>
                </c:pt>
                <c:pt idx="17875">
                  <c:v>0.27908564814814812</c:v>
                </c:pt>
                <c:pt idx="17876">
                  <c:v>0.27932870370370372</c:v>
                </c:pt>
                <c:pt idx="17877">
                  <c:v>0.27957175925925926</c:v>
                </c:pt>
                <c:pt idx="17878">
                  <c:v>0.27981481481481479</c:v>
                </c:pt>
                <c:pt idx="17879">
                  <c:v>0.28005787037037039</c:v>
                </c:pt>
                <c:pt idx="17880">
                  <c:v>0.28031250000000002</c:v>
                </c:pt>
                <c:pt idx="17881">
                  <c:v>0.28055555555555556</c:v>
                </c:pt>
                <c:pt idx="17882">
                  <c:v>0.2807986111111111</c:v>
                </c:pt>
                <c:pt idx="17883">
                  <c:v>0.28104166666666669</c:v>
                </c:pt>
                <c:pt idx="17884">
                  <c:v>0.28128472222222223</c:v>
                </c:pt>
                <c:pt idx="17885">
                  <c:v>0.28152777777777777</c:v>
                </c:pt>
                <c:pt idx="17886">
                  <c:v>0.2817824074074074</c:v>
                </c:pt>
                <c:pt idx="17887">
                  <c:v>0.28202546296296299</c:v>
                </c:pt>
                <c:pt idx="17888">
                  <c:v>0.28226851851851853</c:v>
                </c:pt>
                <c:pt idx="17889">
                  <c:v>0.28251157407407407</c:v>
                </c:pt>
                <c:pt idx="17890">
                  <c:v>0.28275462962962966</c:v>
                </c:pt>
                <c:pt idx="17891">
                  <c:v>0.28300925925925924</c:v>
                </c:pt>
                <c:pt idx="17892">
                  <c:v>0.28325231481481478</c:v>
                </c:pt>
                <c:pt idx="17893">
                  <c:v>0.28349537037037037</c:v>
                </c:pt>
                <c:pt idx="17894">
                  <c:v>0.28373842592592591</c:v>
                </c:pt>
                <c:pt idx="17895">
                  <c:v>0.28398148148148145</c:v>
                </c:pt>
                <c:pt idx="17896">
                  <c:v>0.28423611111111108</c:v>
                </c:pt>
                <c:pt idx="17897">
                  <c:v>0.28447916666666667</c:v>
                </c:pt>
                <c:pt idx="17898">
                  <c:v>0.28472222222222221</c:v>
                </c:pt>
                <c:pt idx="17899">
                  <c:v>0.28496527777777775</c:v>
                </c:pt>
                <c:pt idx="17900">
                  <c:v>0.28520833333333334</c:v>
                </c:pt>
                <c:pt idx="17901">
                  <c:v>0.28546296296296297</c:v>
                </c:pt>
                <c:pt idx="17902">
                  <c:v>0.28570601851851851</c:v>
                </c:pt>
                <c:pt idx="17903">
                  <c:v>0.28594907407407405</c:v>
                </c:pt>
                <c:pt idx="17904">
                  <c:v>0.28619212962962964</c:v>
                </c:pt>
                <c:pt idx="17905">
                  <c:v>0.28643518518518518</c:v>
                </c:pt>
                <c:pt idx="17906">
                  <c:v>0.28667824074074072</c:v>
                </c:pt>
                <c:pt idx="17907">
                  <c:v>0.28693287037037035</c:v>
                </c:pt>
                <c:pt idx="17908">
                  <c:v>0.28717592592592595</c:v>
                </c:pt>
                <c:pt idx="17909">
                  <c:v>0.28741898148148148</c:v>
                </c:pt>
                <c:pt idx="17910">
                  <c:v>0.28766203703703702</c:v>
                </c:pt>
                <c:pt idx="17911">
                  <c:v>0.28790509259259262</c:v>
                </c:pt>
                <c:pt idx="17912">
                  <c:v>0.28815972222222225</c:v>
                </c:pt>
                <c:pt idx="17913">
                  <c:v>0.28840277777777779</c:v>
                </c:pt>
                <c:pt idx="17914">
                  <c:v>0.28864583333333332</c:v>
                </c:pt>
                <c:pt idx="17915">
                  <c:v>0.28888888888888892</c:v>
                </c:pt>
                <c:pt idx="17916">
                  <c:v>0.28913194444444446</c:v>
                </c:pt>
                <c:pt idx="17917">
                  <c:v>0.28938657407407409</c:v>
                </c:pt>
                <c:pt idx="17918">
                  <c:v>0.28962962962962963</c:v>
                </c:pt>
                <c:pt idx="17919">
                  <c:v>0.28987268518518516</c:v>
                </c:pt>
                <c:pt idx="17920">
                  <c:v>0.2901157407407407</c:v>
                </c:pt>
                <c:pt idx="17921">
                  <c:v>0.2903587962962963</c:v>
                </c:pt>
                <c:pt idx="17922">
                  <c:v>0.29060185185185183</c:v>
                </c:pt>
                <c:pt idx="17923">
                  <c:v>0.29085648148148152</c:v>
                </c:pt>
                <c:pt idx="17924">
                  <c:v>0.291099537037037</c:v>
                </c:pt>
                <c:pt idx="17925">
                  <c:v>0.2913425925925926</c:v>
                </c:pt>
                <c:pt idx="17926">
                  <c:v>0.29158564814814814</c:v>
                </c:pt>
                <c:pt idx="17927">
                  <c:v>0.29182870370370367</c:v>
                </c:pt>
                <c:pt idx="17928">
                  <c:v>0.29208333333333331</c:v>
                </c:pt>
                <c:pt idx="17929">
                  <c:v>0.2923263888888889</c:v>
                </c:pt>
                <c:pt idx="17930">
                  <c:v>0.29256944444444444</c:v>
                </c:pt>
                <c:pt idx="17931">
                  <c:v>0.29281249999999998</c:v>
                </c:pt>
                <c:pt idx="17932">
                  <c:v>0.29305555555555557</c:v>
                </c:pt>
                <c:pt idx="17933">
                  <c:v>0.2933101851851852</c:v>
                </c:pt>
                <c:pt idx="17934">
                  <c:v>0.29355324074074074</c:v>
                </c:pt>
                <c:pt idx="17935">
                  <c:v>0.29379629629629628</c:v>
                </c:pt>
                <c:pt idx="17936">
                  <c:v>0.29403935185185187</c:v>
                </c:pt>
                <c:pt idx="17937">
                  <c:v>0.29428240740740741</c:v>
                </c:pt>
                <c:pt idx="17938">
                  <c:v>0.29453703703703704</c:v>
                </c:pt>
                <c:pt idx="17939">
                  <c:v>0.29478009259259258</c:v>
                </c:pt>
                <c:pt idx="17940">
                  <c:v>0.29502314814814817</c:v>
                </c:pt>
                <c:pt idx="17941">
                  <c:v>0.29526620370370371</c:v>
                </c:pt>
                <c:pt idx="17942">
                  <c:v>0.29550925925925925</c:v>
                </c:pt>
                <c:pt idx="17943">
                  <c:v>0.29575231481481484</c:v>
                </c:pt>
                <c:pt idx="17944">
                  <c:v>0.29600694444444448</c:v>
                </c:pt>
                <c:pt idx="17945">
                  <c:v>0.29625000000000001</c:v>
                </c:pt>
                <c:pt idx="17946">
                  <c:v>0.29649305555555555</c:v>
                </c:pt>
                <c:pt idx="17947">
                  <c:v>0.29673611111111114</c:v>
                </c:pt>
                <c:pt idx="17948">
                  <c:v>0.29697916666666668</c:v>
                </c:pt>
                <c:pt idx="17949">
                  <c:v>0.29723379629629632</c:v>
                </c:pt>
                <c:pt idx="17950">
                  <c:v>0.29747685185185185</c:v>
                </c:pt>
                <c:pt idx="17951">
                  <c:v>0.29771990740740739</c:v>
                </c:pt>
                <c:pt idx="17952">
                  <c:v>0.29796296296296293</c:v>
                </c:pt>
                <c:pt idx="17953">
                  <c:v>0.29820601851851852</c:v>
                </c:pt>
                <c:pt idx="17954">
                  <c:v>0.29846064814814816</c:v>
                </c:pt>
                <c:pt idx="17955">
                  <c:v>0.29870370370370369</c:v>
                </c:pt>
                <c:pt idx="17956">
                  <c:v>0.29894675925925923</c:v>
                </c:pt>
                <c:pt idx="17957">
                  <c:v>0.29918981481481483</c:v>
                </c:pt>
                <c:pt idx="17958">
                  <c:v>0.29943287037037036</c:v>
                </c:pt>
                <c:pt idx="17959">
                  <c:v>0.2996759259259259</c:v>
                </c:pt>
                <c:pt idx="17960">
                  <c:v>0.29993055555555553</c:v>
                </c:pt>
                <c:pt idx="17961">
                  <c:v>0.30017361111111113</c:v>
                </c:pt>
                <c:pt idx="17962">
                  <c:v>0.30041666666666667</c:v>
                </c:pt>
                <c:pt idx="17963">
                  <c:v>0.3006597222222222</c:v>
                </c:pt>
                <c:pt idx="17964">
                  <c:v>0.30091435185185184</c:v>
                </c:pt>
                <c:pt idx="17965">
                  <c:v>0.30115740740740743</c:v>
                </c:pt>
                <c:pt idx="17966">
                  <c:v>0.30140046296296297</c:v>
                </c:pt>
                <c:pt idx="17967">
                  <c:v>0.30164351851851851</c:v>
                </c:pt>
                <c:pt idx="17968">
                  <c:v>0.3018865740740741</c:v>
                </c:pt>
                <c:pt idx="17969">
                  <c:v>0.30212962962962964</c:v>
                </c:pt>
                <c:pt idx="17970">
                  <c:v>0.30238425925925927</c:v>
                </c:pt>
                <c:pt idx="17971">
                  <c:v>0.30262731481481481</c:v>
                </c:pt>
                <c:pt idx="17972">
                  <c:v>0.3028703703703704</c:v>
                </c:pt>
                <c:pt idx="17973">
                  <c:v>0.30311342592592594</c:v>
                </c:pt>
                <c:pt idx="17974">
                  <c:v>0.30335648148148148</c:v>
                </c:pt>
                <c:pt idx="17975">
                  <c:v>0.30361111111111111</c:v>
                </c:pt>
                <c:pt idx="17976">
                  <c:v>0.3038541666666667</c:v>
                </c:pt>
                <c:pt idx="17977">
                  <c:v>0.30409722222222219</c:v>
                </c:pt>
                <c:pt idx="17978">
                  <c:v>0.30434027777777778</c:v>
                </c:pt>
                <c:pt idx="17979">
                  <c:v>0.30458333333333332</c:v>
                </c:pt>
                <c:pt idx="17980">
                  <c:v>0.30483796296296295</c:v>
                </c:pt>
                <c:pt idx="17981">
                  <c:v>0.30508101851851849</c:v>
                </c:pt>
                <c:pt idx="17982">
                  <c:v>0.30532407407407408</c:v>
                </c:pt>
                <c:pt idx="17983">
                  <c:v>0.30556712962962962</c:v>
                </c:pt>
                <c:pt idx="17984">
                  <c:v>0.30581018518518516</c:v>
                </c:pt>
                <c:pt idx="17985">
                  <c:v>0.30605324074074075</c:v>
                </c:pt>
                <c:pt idx="17986">
                  <c:v>0.30630787037037038</c:v>
                </c:pt>
                <c:pt idx="17987">
                  <c:v>0.30655092592592592</c:v>
                </c:pt>
                <c:pt idx="17988">
                  <c:v>0.30679398148148146</c:v>
                </c:pt>
                <c:pt idx="17989">
                  <c:v>0.30703703703703705</c:v>
                </c:pt>
                <c:pt idx="17990">
                  <c:v>0.30728009259259259</c:v>
                </c:pt>
                <c:pt idx="17991">
                  <c:v>0.30753472222222222</c:v>
                </c:pt>
                <c:pt idx="17992">
                  <c:v>0.30777777777777776</c:v>
                </c:pt>
                <c:pt idx="17993">
                  <c:v>0.30802083333333335</c:v>
                </c:pt>
                <c:pt idx="17994">
                  <c:v>0.30826388888888889</c:v>
                </c:pt>
                <c:pt idx="17995">
                  <c:v>0.30850694444444443</c:v>
                </c:pt>
                <c:pt idx="17996">
                  <c:v>0.30876157407407406</c:v>
                </c:pt>
                <c:pt idx="17997">
                  <c:v>0.30900462962962966</c:v>
                </c:pt>
                <c:pt idx="17998">
                  <c:v>0.30924768518518519</c:v>
                </c:pt>
                <c:pt idx="17999">
                  <c:v>0.30949074074074073</c:v>
                </c:pt>
                <c:pt idx="18000">
                  <c:v>0.30973379629629633</c:v>
                </c:pt>
                <c:pt idx="18001">
                  <c:v>0.30998842592592596</c:v>
                </c:pt>
                <c:pt idx="18002">
                  <c:v>0.3102314814814815</c:v>
                </c:pt>
                <c:pt idx="18003">
                  <c:v>0.31047453703703703</c:v>
                </c:pt>
                <c:pt idx="18004">
                  <c:v>0.31071759259259263</c:v>
                </c:pt>
                <c:pt idx="18005">
                  <c:v>0.31096064814814817</c:v>
                </c:pt>
                <c:pt idx="18006">
                  <c:v>0.3112037037037037</c:v>
                </c:pt>
                <c:pt idx="18007">
                  <c:v>0.31145833333333334</c:v>
                </c:pt>
                <c:pt idx="18008">
                  <c:v>0.31170138888888888</c:v>
                </c:pt>
                <c:pt idx="18009">
                  <c:v>0.31194444444444441</c:v>
                </c:pt>
                <c:pt idx="18010">
                  <c:v>0.31218750000000001</c:v>
                </c:pt>
                <c:pt idx="18011">
                  <c:v>0.31243055555555554</c:v>
                </c:pt>
                <c:pt idx="18012">
                  <c:v>0.31268518518518518</c:v>
                </c:pt>
                <c:pt idx="18013">
                  <c:v>0.31292824074074072</c:v>
                </c:pt>
                <c:pt idx="18014">
                  <c:v>0.31317129629629631</c:v>
                </c:pt>
                <c:pt idx="18015">
                  <c:v>0.31341435185185185</c:v>
                </c:pt>
                <c:pt idx="18016">
                  <c:v>0.31365740740740738</c:v>
                </c:pt>
                <c:pt idx="18017">
                  <c:v>0.31391203703703702</c:v>
                </c:pt>
                <c:pt idx="18018">
                  <c:v>0.31415509259259261</c:v>
                </c:pt>
                <c:pt idx="18019">
                  <c:v>0.31439814814814815</c:v>
                </c:pt>
                <c:pt idx="18020">
                  <c:v>0.31464120370370369</c:v>
                </c:pt>
                <c:pt idx="18021">
                  <c:v>0.31488425925925928</c:v>
                </c:pt>
                <c:pt idx="18022">
                  <c:v>0.31513888888888891</c:v>
                </c:pt>
                <c:pt idx="18023">
                  <c:v>0.31538194444444445</c:v>
                </c:pt>
                <c:pt idx="18024">
                  <c:v>0.31562499999999999</c:v>
                </c:pt>
                <c:pt idx="18025">
                  <c:v>0.31586805555555558</c:v>
                </c:pt>
                <c:pt idx="18026">
                  <c:v>0.31611111111111112</c:v>
                </c:pt>
                <c:pt idx="18027">
                  <c:v>0.31635416666666666</c:v>
                </c:pt>
                <c:pt idx="18028">
                  <c:v>0.31660879629629629</c:v>
                </c:pt>
                <c:pt idx="18029">
                  <c:v>0.31685185185185188</c:v>
                </c:pt>
                <c:pt idx="18030">
                  <c:v>0.31709490740740742</c:v>
                </c:pt>
                <c:pt idx="18031">
                  <c:v>0.31733796296296296</c:v>
                </c:pt>
                <c:pt idx="18032">
                  <c:v>0.31758101851851855</c:v>
                </c:pt>
                <c:pt idx="18033">
                  <c:v>0.31783564814814813</c:v>
                </c:pt>
                <c:pt idx="18034">
                  <c:v>0.31807870370370367</c:v>
                </c:pt>
                <c:pt idx="18035">
                  <c:v>0.31832175925925926</c:v>
                </c:pt>
                <c:pt idx="18036">
                  <c:v>0.3185648148148148</c:v>
                </c:pt>
                <c:pt idx="18037">
                  <c:v>0.31880787037037034</c:v>
                </c:pt>
                <c:pt idx="18038">
                  <c:v>0.31906249999999997</c:v>
                </c:pt>
                <c:pt idx="18039">
                  <c:v>0.31930555555555556</c:v>
                </c:pt>
                <c:pt idx="18040">
                  <c:v>0.3195486111111111</c:v>
                </c:pt>
                <c:pt idx="18041">
                  <c:v>0.31979166666666664</c:v>
                </c:pt>
                <c:pt idx="18042">
                  <c:v>0.32003472222222223</c:v>
                </c:pt>
                <c:pt idx="18043">
                  <c:v>0.32028935185185187</c:v>
                </c:pt>
                <c:pt idx="18044">
                  <c:v>0.3205324074074074</c:v>
                </c:pt>
                <c:pt idx="18045">
                  <c:v>0.32077546296296294</c:v>
                </c:pt>
                <c:pt idx="18046">
                  <c:v>0.32101851851851854</c:v>
                </c:pt>
                <c:pt idx="18047">
                  <c:v>0.32126157407407407</c:v>
                </c:pt>
                <c:pt idx="18048">
                  <c:v>0.32150462962962961</c:v>
                </c:pt>
                <c:pt idx="18049">
                  <c:v>0.32175925925925924</c:v>
                </c:pt>
                <c:pt idx="18050">
                  <c:v>0.32200231481481484</c:v>
                </c:pt>
                <c:pt idx="18051">
                  <c:v>0.32224537037037038</c:v>
                </c:pt>
                <c:pt idx="18052">
                  <c:v>0.32248842592592591</c:v>
                </c:pt>
                <c:pt idx="18053">
                  <c:v>0.32273148148148151</c:v>
                </c:pt>
                <c:pt idx="18054">
                  <c:v>0.32298611111111114</c:v>
                </c:pt>
                <c:pt idx="18055">
                  <c:v>0.32322916666666668</c:v>
                </c:pt>
                <c:pt idx="18056">
                  <c:v>0.32347222222222222</c:v>
                </c:pt>
                <c:pt idx="18057">
                  <c:v>0.32371527777777781</c:v>
                </c:pt>
                <c:pt idx="18058">
                  <c:v>0.32395833333333335</c:v>
                </c:pt>
                <c:pt idx="18059">
                  <c:v>0.32421296296296293</c:v>
                </c:pt>
                <c:pt idx="18060">
                  <c:v>0.32445601851851852</c:v>
                </c:pt>
                <c:pt idx="18061">
                  <c:v>0.32469907407407406</c:v>
                </c:pt>
                <c:pt idx="18062">
                  <c:v>0.32494212962962959</c:v>
                </c:pt>
                <c:pt idx="18063">
                  <c:v>0.32518518518518519</c:v>
                </c:pt>
                <c:pt idx="18064">
                  <c:v>0.32542824074074073</c:v>
                </c:pt>
                <c:pt idx="18065">
                  <c:v>0.32568287037037036</c:v>
                </c:pt>
                <c:pt idx="18066">
                  <c:v>0.3259259259259259</c:v>
                </c:pt>
                <c:pt idx="18067">
                  <c:v>0.32616898148148149</c:v>
                </c:pt>
                <c:pt idx="18068">
                  <c:v>0.32641203703703703</c:v>
                </c:pt>
                <c:pt idx="18069">
                  <c:v>0.32665509259259257</c:v>
                </c:pt>
                <c:pt idx="18070">
                  <c:v>0.3269097222222222</c:v>
                </c:pt>
                <c:pt idx="18071">
                  <c:v>0.32715277777777779</c:v>
                </c:pt>
                <c:pt idx="18072">
                  <c:v>0.32739583333333333</c:v>
                </c:pt>
                <c:pt idx="18073">
                  <c:v>0.32763888888888887</c:v>
                </c:pt>
                <c:pt idx="18074">
                  <c:v>0.32788194444444446</c:v>
                </c:pt>
                <c:pt idx="18075">
                  <c:v>0.32813657407407409</c:v>
                </c:pt>
                <c:pt idx="18076">
                  <c:v>0.32837962962962963</c:v>
                </c:pt>
                <c:pt idx="18077">
                  <c:v>0.32862268518518517</c:v>
                </c:pt>
                <c:pt idx="18078">
                  <c:v>0.32886574074074076</c:v>
                </c:pt>
                <c:pt idx="18079">
                  <c:v>0.3291087962962963</c:v>
                </c:pt>
                <c:pt idx="18080">
                  <c:v>0.32935185185185184</c:v>
                </c:pt>
                <c:pt idx="18081">
                  <c:v>0.32960648148148147</c:v>
                </c:pt>
                <c:pt idx="18082">
                  <c:v>0.32984953703703707</c:v>
                </c:pt>
                <c:pt idx="18083">
                  <c:v>0.3300925925925926</c:v>
                </c:pt>
                <c:pt idx="18084">
                  <c:v>0.33033564814814814</c:v>
                </c:pt>
                <c:pt idx="18085">
                  <c:v>0.33057870370370374</c:v>
                </c:pt>
                <c:pt idx="18086">
                  <c:v>0.33083333333333331</c:v>
                </c:pt>
                <c:pt idx="18087">
                  <c:v>0.33107638888888885</c:v>
                </c:pt>
                <c:pt idx="18088">
                  <c:v>0.33131944444444444</c:v>
                </c:pt>
                <c:pt idx="18089">
                  <c:v>0.33156249999999998</c:v>
                </c:pt>
                <c:pt idx="18090">
                  <c:v>0.33180555555555552</c:v>
                </c:pt>
                <c:pt idx="18091">
                  <c:v>0.33206018518518515</c:v>
                </c:pt>
                <c:pt idx="18092">
                  <c:v>0.33230324074074075</c:v>
                </c:pt>
                <c:pt idx="18093">
                  <c:v>0.33254629629629628</c:v>
                </c:pt>
                <c:pt idx="18094">
                  <c:v>0.33278935185185182</c:v>
                </c:pt>
                <c:pt idx="18095">
                  <c:v>0.33303240740740742</c:v>
                </c:pt>
                <c:pt idx="18096">
                  <c:v>0.33327546296296295</c:v>
                </c:pt>
                <c:pt idx="18097">
                  <c:v>0.33353009259259259</c:v>
                </c:pt>
                <c:pt idx="18098">
                  <c:v>0.33377314814814812</c:v>
                </c:pt>
                <c:pt idx="18099">
                  <c:v>0.33401620370370372</c:v>
                </c:pt>
                <c:pt idx="18100">
                  <c:v>0.33425925925925926</c:v>
                </c:pt>
                <c:pt idx="18101">
                  <c:v>0.33450231481481479</c:v>
                </c:pt>
                <c:pt idx="18102">
                  <c:v>0.33475694444444443</c:v>
                </c:pt>
                <c:pt idx="18103">
                  <c:v>0.33499999999999996</c:v>
                </c:pt>
                <c:pt idx="18104">
                  <c:v>0.3352430555555555</c:v>
                </c:pt>
                <c:pt idx="18105">
                  <c:v>0.3354861111111111</c:v>
                </c:pt>
                <c:pt idx="18106">
                  <c:v>0.33572916666666663</c:v>
                </c:pt>
                <c:pt idx="18107">
                  <c:v>0.33598379629629632</c:v>
                </c:pt>
                <c:pt idx="18108">
                  <c:v>0.33622685185185186</c:v>
                </c:pt>
                <c:pt idx="18109">
                  <c:v>0.3364699074074074</c:v>
                </c:pt>
                <c:pt idx="18110">
                  <c:v>0.33671296296296299</c:v>
                </c:pt>
                <c:pt idx="18111">
                  <c:v>0.33695601851851853</c:v>
                </c:pt>
                <c:pt idx="18112">
                  <c:v>0.33719907407407407</c:v>
                </c:pt>
                <c:pt idx="18113">
                  <c:v>0.3374537037037037</c:v>
                </c:pt>
                <c:pt idx="18114">
                  <c:v>0.33769675925925924</c:v>
                </c:pt>
                <c:pt idx="18115">
                  <c:v>0.33793981481481478</c:v>
                </c:pt>
                <c:pt idx="18116">
                  <c:v>0.33818287037037037</c:v>
                </c:pt>
                <c:pt idx="18117">
                  <c:v>0.33842592592592591</c:v>
                </c:pt>
                <c:pt idx="18118">
                  <c:v>0.3386805555555556</c:v>
                </c:pt>
                <c:pt idx="18119">
                  <c:v>0.33892361111111113</c:v>
                </c:pt>
                <c:pt idx="18120">
                  <c:v>0.33916666666666667</c:v>
                </c:pt>
                <c:pt idx="18121">
                  <c:v>0.33940972222222227</c:v>
                </c:pt>
                <c:pt idx="18122">
                  <c:v>0.3396527777777778</c:v>
                </c:pt>
                <c:pt idx="18123">
                  <c:v>0.33990740740740738</c:v>
                </c:pt>
                <c:pt idx="18124">
                  <c:v>0.34015046296296297</c:v>
                </c:pt>
                <c:pt idx="18125">
                  <c:v>0.34039351851851851</c:v>
                </c:pt>
                <c:pt idx="18126">
                  <c:v>0.34063657407407405</c:v>
                </c:pt>
                <c:pt idx="18127">
                  <c:v>0.34087962962962964</c:v>
                </c:pt>
                <c:pt idx="18128">
                  <c:v>0.34113425925925928</c:v>
                </c:pt>
                <c:pt idx="18129">
                  <c:v>0.34137731481481487</c:v>
                </c:pt>
                <c:pt idx="18130">
                  <c:v>0.34162037037037035</c:v>
                </c:pt>
                <c:pt idx="18131">
                  <c:v>0.34186342592592589</c:v>
                </c:pt>
                <c:pt idx="18132">
                  <c:v>0.34210648148148143</c:v>
                </c:pt>
                <c:pt idx="18133">
                  <c:v>0.34234953703703702</c:v>
                </c:pt>
                <c:pt idx="18134">
                  <c:v>0.34260416666666665</c:v>
                </c:pt>
                <c:pt idx="18135">
                  <c:v>0.34284722222222225</c:v>
                </c:pt>
                <c:pt idx="18136">
                  <c:v>0.34309027777777779</c:v>
                </c:pt>
                <c:pt idx="18137">
                  <c:v>0.34333333333333332</c:v>
                </c:pt>
                <c:pt idx="18138">
                  <c:v>0.34357638888888892</c:v>
                </c:pt>
                <c:pt idx="18139">
                  <c:v>0.34383101851851849</c:v>
                </c:pt>
                <c:pt idx="18140">
                  <c:v>0.34407407407407403</c:v>
                </c:pt>
                <c:pt idx="18141">
                  <c:v>0.34431712962962963</c:v>
                </c:pt>
                <c:pt idx="18142">
                  <c:v>0.34456018518518516</c:v>
                </c:pt>
                <c:pt idx="18143">
                  <c:v>0.3448032407407407</c:v>
                </c:pt>
                <c:pt idx="18144">
                  <c:v>0.34505787037037039</c:v>
                </c:pt>
                <c:pt idx="18145">
                  <c:v>0.34530092592592593</c:v>
                </c:pt>
                <c:pt idx="18146">
                  <c:v>0.34554398148148152</c:v>
                </c:pt>
                <c:pt idx="18147">
                  <c:v>0.34578703703703706</c:v>
                </c:pt>
                <c:pt idx="18148">
                  <c:v>0.3460300925925926</c:v>
                </c:pt>
                <c:pt idx="18149">
                  <c:v>0.34627314814814819</c:v>
                </c:pt>
                <c:pt idx="18150">
                  <c:v>0.34652777777777777</c:v>
                </c:pt>
                <c:pt idx="18151">
                  <c:v>0.34677083333333331</c:v>
                </c:pt>
                <c:pt idx="18152">
                  <c:v>0.3470138888888889</c:v>
                </c:pt>
                <c:pt idx="18153">
                  <c:v>0.34725694444444444</c:v>
                </c:pt>
                <c:pt idx="18154">
                  <c:v>0.34749999999999998</c:v>
                </c:pt>
                <c:pt idx="18155">
                  <c:v>0.34775462962962966</c:v>
                </c:pt>
                <c:pt idx="18156">
                  <c:v>0.3479976851851852</c:v>
                </c:pt>
                <c:pt idx="18157">
                  <c:v>0.34824074074074068</c:v>
                </c:pt>
                <c:pt idx="18158">
                  <c:v>0.34848379629629633</c:v>
                </c:pt>
                <c:pt idx="18159">
                  <c:v>0.34872685185185182</c:v>
                </c:pt>
                <c:pt idx="18160">
                  <c:v>0.3489814814814815</c:v>
                </c:pt>
                <c:pt idx="18161">
                  <c:v>0.34922453703703704</c:v>
                </c:pt>
                <c:pt idx="18162">
                  <c:v>0.34946759259259258</c:v>
                </c:pt>
                <c:pt idx="18163">
                  <c:v>0.34971064814814817</c:v>
                </c:pt>
                <c:pt idx="18164">
                  <c:v>0.34995370370370371</c:v>
                </c:pt>
                <c:pt idx="18165">
                  <c:v>0.35020833333333329</c:v>
                </c:pt>
                <c:pt idx="18166">
                  <c:v>0.35045138888888888</c:v>
                </c:pt>
                <c:pt idx="18167">
                  <c:v>0.35069444444444442</c:v>
                </c:pt>
                <c:pt idx="18168">
                  <c:v>0.35093749999999996</c:v>
                </c:pt>
                <c:pt idx="18169">
                  <c:v>0.35118055555555555</c:v>
                </c:pt>
                <c:pt idx="18170">
                  <c:v>0.35142361111111109</c:v>
                </c:pt>
                <c:pt idx="18171">
                  <c:v>0.35167824074074078</c:v>
                </c:pt>
                <c:pt idx="18172">
                  <c:v>0.35192129629629632</c:v>
                </c:pt>
                <c:pt idx="18173">
                  <c:v>0.35216435185185185</c:v>
                </c:pt>
                <c:pt idx="18174">
                  <c:v>0.35240740740740745</c:v>
                </c:pt>
                <c:pt idx="18175">
                  <c:v>0.35265046296296299</c:v>
                </c:pt>
                <c:pt idx="18176">
                  <c:v>0.35290509259259256</c:v>
                </c:pt>
                <c:pt idx="18177">
                  <c:v>0.35314814814814816</c:v>
                </c:pt>
                <c:pt idx="18178">
                  <c:v>0.35339120370370369</c:v>
                </c:pt>
                <c:pt idx="18179">
                  <c:v>0.35363425925925923</c:v>
                </c:pt>
                <c:pt idx="18180">
                  <c:v>0.35387731481481483</c:v>
                </c:pt>
                <c:pt idx="18181">
                  <c:v>0.35413194444444446</c:v>
                </c:pt>
                <c:pt idx="18182">
                  <c:v>0.35437500000000005</c:v>
                </c:pt>
                <c:pt idx="18183">
                  <c:v>0.35461805555555559</c:v>
                </c:pt>
                <c:pt idx="18184">
                  <c:v>0.35486111111111113</c:v>
                </c:pt>
                <c:pt idx="18185">
                  <c:v>0.35510416666666672</c:v>
                </c:pt>
                <c:pt idx="18186">
                  <c:v>0.3553587962962963</c:v>
                </c:pt>
                <c:pt idx="18187">
                  <c:v>0.35560185185185184</c:v>
                </c:pt>
                <c:pt idx="18188">
                  <c:v>0.35584490740740743</c:v>
                </c:pt>
                <c:pt idx="18189">
                  <c:v>0.35608796296296297</c:v>
                </c:pt>
                <c:pt idx="18190">
                  <c:v>0.35633101851851851</c:v>
                </c:pt>
                <c:pt idx="18191">
                  <c:v>0.3565740740740741</c:v>
                </c:pt>
                <c:pt idx="18192">
                  <c:v>0.35682870370370368</c:v>
                </c:pt>
                <c:pt idx="18193">
                  <c:v>0.35707175925925921</c:v>
                </c:pt>
                <c:pt idx="18194">
                  <c:v>0.35731481481481481</c:v>
                </c:pt>
                <c:pt idx="18195">
                  <c:v>0.35755787037037035</c:v>
                </c:pt>
                <c:pt idx="18196">
                  <c:v>0.35780092592592588</c:v>
                </c:pt>
                <c:pt idx="18197">
                  <c:v>0.35805555555555557</c:v>
                </c:pt>
                <c:pt idx="18198">
                  <c:v>0.35829861111111111</c:v>
                </c:pt>
                <c:pt idx="18199">
                  <c:v>0.3585416666666667</c:v>
                </c:pt>
                <c:pt idx="18200">
                  <c:v>0.35878472222222224</c:v>
                </c:pt>
                <c:pt idx="18201">
                  <c:v>0.35902777777777778</c:v>
                </c:pt>
                <c:pt idx="18202">
                  <c:v>0.35928240740740741</c:v>
                </c:pt>
                <c:pt idx="18203">
                  <c:v>0.35952546296296295</c:v>
                </c:pt>
                <c:pt idx="18204">
                  <c:v>0.35976851851851849</c:v>
                </c:pt>
                <c:pt idx="18205">
                  <c:v>0.36001157407407408</c:v>
                </c:pt>
                <c:pt idx="18206">
                  <c:v>0.36025462962962962</c:v>
                </c:pt>
                <c:pt idx="18207">
                  <c:v>0.36049768518518516</c:v>
                </c:pt>
                <c:pt idx="18208">
                  <c:v>0.36075231481481485</c:v>
                </c:pt>
                <c:pt idx="18209">
                  <c:v>0.36099537037037038</c:v>
                </c:pt>
                <c:pt idx="18210">
                  <c:v>0.36123842592592598</c:v>
                </c:pt>
                <c:pt idx="18211">
                  <c:v>0.36148148148148151</c:v>
                </c:pt>
                <c:pt idx="18212">
                  <c:v>0.36172453703703705</c:v>
                </c:pt>
                <c:pt idx="18213">
                  <c:v>0.36197916666666669</c:v>
                </c:pt>
                <c:pt idx="18214">
                  <c:v>0.36222222222222222</c:v>
                </c:pt>
                <c:pt idx="18215">
                  <c:v>0.36246527777777776</c:v>
                </c:pt>
                <c:pt idx="18216">
                  <c:v>0.36270833333333335</c:v>
                </c:pt>
                <c:pt idx="18217">
                  <c:v>0.36295138888888889</c:v>
                </c:pt>
                <c:pt idx="18218">
                  <c:v>0.36320601851851847</c:v>
                </c:pt>
                <c:pt idx="18219">
                  <c:v>0.36344907407407406</c:v>
                </c:pt>
                <c:pt idx="18220">
                  <c:v>0.3636921296296296</c:v>
                </c:pt>
                <c:pt idx="18221">
                  <c:v>0.36393518518518514</c:v>
                </c:pt>
                <c:pt idx="18222">
                  <c:v>0.36417824074074073</c:v>
                </c:pt>
                <c:pt idx="18223">
                  <c:v>0.36443287037037037</c:v>
                </c:pt>
                <c:pt idx="18224">
                  <c:v>0.36467592592592596</c:v>
                </c:pt>
                <c:pt idx="18225">
                  <c:v>0.3649189814814815</c:v>
                </c:pt>
                <c:pt idx="18226">
                  <c:v>0.36516203703703703</c:v>
                </c:pt>
                <c:pt idx="18227">
                  <c:v>0.36540509259259263</c:v>
                </c:pt>
                <c:pt idx="18228">
                  <c:v>0.36564814814814817</c:v>
                </c:pt>
                <c:pt idx="18229">
                  <c:v>0.36590277777777774</c:v>
                </c:pt>
                <c:pt idx="18230">
                  <c:v>0.36614583333333334</c:v>
                </c:pt>
                <c:pt idx="18231">
                  <c:v>0.36638888888888888</c:v>
                </c:pt>
                <c:pt idx="18232">
                  <c:v>0.36663194444444441</c:v>
                </c:pt>
                <c:pt idx="18233">
                  <c:v>0.36687500000000001</c:v>
                </c:pt>
                <c:pt idx="18234">
                  <c:v>0.36712962962962964</c:v>
                </c:pt>
                <c:pt idx="18235">
                  <c:v>0.36737268518518523</c:v>
                </c:pt>
                <c:pt idx="18236">
                  <c:v>0.36761574074074077</c:v>
                </c:pt>
                <c:pt idx="18237">
                  <c:v>0.36785879629629631</c:v>
                </c:pt>
                <c:pt idx="18238">
                  <c:v>0.3681018518518519</c:v>
                </c:pt>
                <c:pt idx="18239">
                  <c:v>0.36835648148148148</c:v>
                </c:pt>
                <c:pt idx="18240">
                  <c:v>0.36859953703703702</c:v>
                </c:pt>
                <c:pt idx="18241">
                  <c:v>0.36884259259259261</c:v>
                </c:pt>
                <c:pt idx="18242">
                  <c:v>0.36908564814814815</c:v>
                </c:pt>
                <c:pt idx="18243">
                  <c:v>0.36932870370370369</c:v>
                </c:pt>
                <c:pt idx="18244">
                  <c:v>0.36957175925925928</c:v>
                </c:pt>
                <c:pt idx="18245">
                  <c:v>0.36982638888888886</c:v>
                </c:pt>
                <c:pt idx="18246">
                  <c:v>0.3700694444444444</c:v>
                </c:pt>
                <c:pt idx="18247">
                  <c:v>0.37031249999999999</c:v>
                </c:pt>
                <c:pt idx="18248">
                  <c:v>0.37055555555555553</c:v>
                </c:pt>
                <c:pt idx="18249">
                  <c:v>0.37079861111111106</c:v>
                </c:pt>
                <c:pt idx="18250">
                  <c:v>0.37105324074074075</c:v>
                </c:pt>
                <c:pt idx="18251">
                  <c:v>0.37129629629629629</c:v>
                </c:pt>
                <c:pt idx="18252">
                  <c:v>0.37153935185185188</c:v>
                </c:pt>
                <c:pt idx="18253">
                  <c:v>0.37178240740740742</c:v>
                </c:pt>
                <c:pt idx="18254">
                  <c:v>0.37202546296296296</c:v>
                </c:pt>
                <c:pt idx="18255">
                  <c:v>0.37228009259259259</c:v>
                </c:pt>
                <c:pt idx="18256">
                  <c:v>0.37252314814814813</c:v>
                </c:pt>
                <c:pt idx="18257">
                  <c:v>0.37276620370370367</c:v>
                </c:pt>
                <c:pt idx="18258">
                  <c:v>0.37300925925925926</c:v>
                </c:pt>
                <c:pt idx="18259">
                  <c:v>0.3732523148148148</c:v>
                </c:pt>
                <c:pt idx="18260">
                  <c:v>0.37349537037037034</c:v>
                </c:pt>
                <c:pt idx="18261">
                  <c:v>0.37375000000000003</c:v>
                </c:pt>
                <c:pt idx="18262">
                  <c:v>0.37399305555555556</c:v>
                </c:pt>
                <c:pt idx="18263">
                  <c:v>0.37423611111111116</c:v>
                </c:pt>
                <c:pt idx="18264">
                  <c:v>0.3744791666666667</c:v>
                </c:pt>
                <c:pt idx="18265">
                  <c:v>0.37472222222222223</c:v>
                </c:pt>
                <c:pt idx="18266">
                  <c:v>0.37497685185185187</c:v>
                </c:pt>
                <c:pt idx="18267">
                  <c:v>0.3752199074074074</c:v>
                </c:pt>
                <c:pt idx="18268">
                  <c:v>0.37546296296296294</c:v>
                </c:pt>
                <c:pt idx="18269">
                  <c:v>0.37570601851851854</c:v>
                </c:pt>
                <c:pt idx="18270">
                  <c:v>0.37594907407407407</c:v>
                </c:pt>
                <c:pt idx="18271">
                  <c:v>0.37620370370370365</c:v>
                </c:pt>
                <c:pt idx="18272">
                  <c:v>0.37644675925925924</c:v>
                </c:pt>
                <c:pt idx="18273">
                  <c:v>0.37668981481481478</c:v>
                </c:pt>
                <c:pt idx="18274">
                  <c:v>0.37693287037037032</c:v>
                </c:pt>
                <c:pt idx="18275">
                  <c:v>0.37717592592592591</c:v>
                </c:pt>
                <c:pt idx="18276">
                  <c:v>0.37743055555555555</c:v>
                </c:pt>
                <c:pt idx="18277">
                  <c:v>0.37767361111111114</c:v>
                </c:pt>
                <c:pt idx="18278">
                  <c:v>0.37791666666666668</c:v>
                </c:pt>
                <c:pt idx="18279">
                  <c:v>0.37815972222222222</c:v>
                </c:pt>
                <c:pt idx="18280">
                  <c:v>0.37840277777777781</c:v>
                </c:pt>
                <c:pt idx="18281">
                  <c:v>0.37865740740740739</c:v>
                </c:pt>
                <c:pt idx="18282">
                  <c:v>0.37890046296296293</c:v>
                </c:pt>
                <c:pt idx="18283">
                  <c:v>0.37914351851851852</c:v>
                </c:pt>
                <c:pt idx="18284">
                  <c:v>0.37938657407407406</c:v>
                </c:pt>
                <c:pt idx="18285">
                  <c:v>0.37962962962962959</c:v>
                </c:pt>
                <c:pt idx="18286">
                  <c:v>0.37987268518518519</c:v>
                </c:pt>
                <c:pt idx="18287">
                  <c:v>0.38012731481481482</c:v>
                </c:pt>
                <c:pt idx="18288">
                  <c:v>0.38037037037037041</c:v>
                </c:pt>
                <c:pt idx="18289">
                  <c:v>0.38061342592592595</c:v>
                </c:pt>
                <c:pt idx="18290">
                  <c:v>0.38085648148148149</c:v>
                </c:pt>
                <c:pt idx="18291">
                  <c:v>0.38109953703703708</c:v>
                </c:pt>
                <c:pt idx="18292">
                  <c:v>0.38135416666666666</c:v>
                </c:pt>
                <c:pt idx="18293">
                  <c:v>0.3815972222222222</c:v>
                </c:pt>
                <c:pt idx="18294">
                  <c:v>0.38184027777777779</c:v>
                </c:pt>
                <c:pt idx="18295">
                  <c:v>0.38208333333333333</c:v>
                </c:pt>
                <c:pt idx="18296">
                  <c:v>0.38232638888888887</c:v>
                </c:pt>
                <c:pt idx="18297">
                  <c:v>0.3825810185185185</c:v>
                </c:pt>
                <c:pt idx="18298">
                  <c:v>0.38282407407407404</c:v>
                </c:pt>
                <c:pt idx="18299">
                  <c:v>0.38306712962962958</c:v>
                </c:pt>
                <c:pt idx="18300">
                  <c:v>0.38331018518518517</c:v>
                </c:pt>
                <c:pt idx="18301">
                  <c:v>0.38355324074074071</c:v>
                </c:pt>
                <c:pt idx="18302">
                  <c:v>0.3838078703703704</c:v>
                </c:pt>
                <c:pt idx="18303">
                  <c:v>0.38405092592592593</c:v>
                </c:pt>
                <c:pt idx="18304">
                  <c:v>0.38429398148148147</c:v>
                </c:pt>
                <c:pt idx="18305">
                  <c:v>0.38453703703703707</c:v>
                </c:pt>
                <c:pt idx="18306">
                  <c:v>0.3847800925925926</c:v>
                </c:pt>
                <c:pt idx="18307">
                  <c:v>0.38502314814814814</c:v>
                </c:pt>
                <c:pt idx="18308">
                  <c:v>0.38527777777777777</c:v>
                </c:pt>
                <c:pt idx="18309">
                  <c:v>0.38552083333333331</c:v>
                </c:pt>
                <c:pt idx="18310">
                  <c:v>0.38576388888888885</c:v>
                </c:pt>
                <c:pt idx="18311">
                  <c:v>0.38600694444444444</c:v>
                </c:pt>
                <c:pt idx="18312">
                  <c:v>0.38624999999999998</c:v>
                </c:pt>
                <c:pt idx="18313">
                  <c:v>0.38650462962962967</c:v>
                </c:pt>
                <c:pt idx="18314">
                  <c:v>0.38674768518518521</c:v>
                </c:pt>
                <c:pt idx="18315">
                  <c:v>0.38699074074074075</c:v>
                </c:pt>
                <c:pt idx="18316">
                  <c:v>0.38723379629629634</c:v>
                </c:pt>
                <c:pt idx="18317">
                  <c:v>0.38747685185185188</c:v>
                </c:pt>
                <c:pt idx="18318">
                  <c:v>0.38773148148148145</c:v>
                </c:pt>
                <c:pt idx="18319">
                  <c:v>0.38797453703703705</c:v>
                </c:pt>
                <c:pt idx="18320">
                  <c:v>0.38821759259259259</c:v>
                </c:pt>
                <c:pt idx="18321">
                  <c:v>0.38846064814814812</c:v>
                </c:pt>
                <c:pt idx="18322">
                  <c:v>0.38870370370370372</c:v>
                </c:pt>
                <c:pt idx="18323">
                  <c:v>0.38895833333333335</c:v>
                </c:pt>
                <c:pt idx="18324">
                  <c:v>0.38920138888888883</c:v>
                </c:pt>
                <c:pt idx="18325">
                  <c:v>0.38944444444444448</c:v>
                </c:pt>
                <c:pt idx="18326">
                  <c:v>0.38968749999999996</c:v>
                </c:pt>
                <c:pt idx="18327">
                  <c:v>0.3899305555555555</c:v>
                </c:pt>
                <c:pt idx="18328">
                  <c:v>0.3901736111111111</c:v>
                </c:pt>
                <c:pt idx="18329">
                  <c:v>0.39042824074074073</c:v>
                </c:pt>
                <c:pt idx="18330">
                  <c:v>0.39067129629629632</c:v>
                </c:pt>
                <c:pt idx="18331">
                  <c:v>0.39091435185185186</c:v>
                </c:pt>
                <c:pt idx="18332">
                  <c:v>0.3911574074074074</c:v>
                </c:pt>
                <c:pt idx="18333">
                  <c:v>0.39140046296296299</c:v>
                </c:pt>
                <c:pt idx="18334">
                  <c:v>0.39165509259259257</c:v>
                </c:pt>
                <c:pt idx="18335">
                  <c:v>0.39189814814814811</c:v>
                </c:pt>
                <c:pt idx="18336">
                  <c:v>0.3921412037037037</c:v>
                </c:pt>
                <c:pt idx="18337">
                  <c:v>0.39238425925925924</c:v>
                </c:pt>
                <c:pt idx="18338">
                  <c:v>0.39262731481481478</c:v>
                </c:pt>
                <c:pt idx="18339">
                  <c:v>0.39287037037037037</c:v>
                </c:pt>
                <c:pt idx="18340">
                  <c:v>0.393125</c:v>
                </c:pt>
                <c:pt idx="18341">
                  <c:v>0.3933680555555556</c:v>
                </c:pt>
                <c:pt idx="18342">
                  <c:v>0.39361111111111113</c:v>
                </c:pt>
                <c:pt idx="18343">
                  <c:v>0.39385416666666667</c:v>
                </c:pt>
                <c:pt idx="18344">
                  <c:v>0.39409722222222227</c:v>
                </c:pt>
                <c:pt idx="18345">
                  <c:v>0.39435185185185184</c:v>
                </c:pt>
                <c:pt idx="18346">
                  <c:v>0.39459490740740738</c:v>
                </c:pt>
                <c:pt idx="18347">
                  <c:v>0.39483796296296297</c:v>
                </c:pt>
                <c:pt idx="18348">
                  <c:v>0.39508101851851851</c:v>
                </c:pt>
                <c:pt idx="18349">
                  <c:v>0.39532407407407405</c:v>
                </c:pt>
                <c:pt idx="18350">
                  <c:v>0.39557870370370374</c:v>
                </c:pt>
                <c:pt idx="18351">
                  <c:v>0.39582175925925928</c:v>
                </c:pt>
                <c:pt idx="18352">
                  <c:v>0.39606481481481487</c:v>
                </c:pt>
                <c:pt idx="18353">
                  <c:v>0.39630787037037035</c:v>
                </c:pt>
                <c:pt idx="18354">
                  <c:v>0.39655092592592595</c:v>
                </c:pt>
                <c:pt idx="18355">
                  <c:v>0.39680555555555558</c:v>
                </c:pt>
                <c:pt idx="18356">
                  <c:v>0.39704861111111112</c:v>
                </c:pt>
                <c:pt idx="18357">
                  <c:v>0.39729166666666665</c:v>
                </c:pt>
                <c:pt idx="18358">
                  <c:v>0.39753472222222225</c:v>
                </c:pt>
                <c:pt idx="18359">
                  <c:v>0.39777777777777779</c:v>
                </c:pt>
                <c:pt idx="18360">
                  <c:v>0.39802083333333332</c:v>
                </c:pt>
                <c:pt idx="18361">
                  <c:v>0.39827546296296296</c:v>
                </c:pt>
                <c:pt idx="18362">
                  <c:v>0.39851851851851849</c:v>
                </c:pt>
                <c:pt idx="18363">
                  <c:v>0.39876157407407403</c:v>
                </c:pt>
                <c:pt idx="18364">
                  <c:v>0.39900462962962963</c:v>
                </c:pt>
                <c:pt idx="18365">
                  <c:v>0.39924768518518516</c:v>
                </c:pt>
                <c:pt idx="18366">
                  <c:v>0.39950231481481485</c:v>
                </c:pt>
                <c:pt idx="18367">
                  <c:v>0.39974537037037039</c:v>
                </c:pt>
                <c:pt idx="18368">
                  <c:v>0.39998842592592593</c:v>
                </c:pt>
                <c:pt idx="18369">
                  <c:v>0.40023148148148152</c:v>
                </c:pt>
                <c:pt idx="18370">
                  <c:v>0.40047453703703706</c:v>
                </c:pt>
                <c:pt idx="18371">
                  <c:v>0.40072916666666664</c:v>
                </c:pt>
                <c:pt idx="18372">
                  <c:v>0.40097222222222223</c:v>
                </c:pt>
                <c:pt idx="18373">
                  <c:v>0.40121527777777777</c:v>
                </c:pt>
                <c:pt idx="18374">
                  <c:v>0.40145833333333331</c:v>
                </c:pt>
                <c:pt idx="18375">
                  <c:v>0.4017013888888889</c:v>
                </c:pt>
                <c:pt idx="18376">
                  <c:v>0.40194444444444444</c:v>
                </c:pt>
                <c:pt idx="18377">
                  <c:v>0.40219907407407413</c:v>
                </c:pt>
                <c:pt idx="18378">
                  <c:v>0.40244212962962966</c:v>
                </c:pt>
                <c:pt idx="18379">
                  <c:v>0.4026851851851852</c:v>
                </c:pt>
                <c:pt idx="18380">
                  <c:v>0.4029282407407408</c:v>
                </c:pt>
                <c:pt idx="18381">
                  <c:v>0.40317129629629633</c:v>
                </c:pt>
                <c:pt idx="18382">
                  <c:v>0.40342592592592591</c:v>
                </c:pt>
                <c:pt idx="18383">
                  <c:v>0.4036689814814815</c:v>
                </c:pt>
                <c:pt idx="18384">
                  <c:v>0.40391203703703704</c:v>
                </c:pt>
                <c:pt idx="18385">
                  <c:v>0.40415509259259258</c:v>
                </c:pt>
                <c:pt idx="18386">
                  <c:v>0.40439814814814817</c:v>
                </c:pt>
                <c:pt idx="18387">
                  <c:v>0.40465277777777775</c:v>
                </c:pt>
                <c:pt idx="18388">
                  <c:v>0.40489583333333329</c:v>
                </c:pt>
                <c:pt idx="18389">
                  <c:v>0.40513888888888888</c:v>
                </c:pt>
                <c:pt idx="18390">
                  <c:v>0.40538194444444442</c:v>
                </c:pt>
                <c:pt idx="18391">
                  <c:v>0.40562499999999996</c:v>
                </c:pt>
                <c:pt idx="18392">
                  <c:v>0.40587962962962965</c:v>
                </c:pt>
                <c:pt idx="18393">
                  <c:v>0.40612268518518518</c:v>
                </c:pt>
                <c:pt idx="18394">
                  <c:v>0.40636574074074078</c:v>
                </c:pt>
                <c:pt idx="18395">
                  <c:v>0.40660879629629632</c:v>
                </c:pt>
                <c:pt idx="18396">
                  <c:v>0.40685185185185185</c:v>
                </c:pt>
                <c:pt idx="18397">
                  <c:v>0.40709490740740745</c:v>
                </c:pt>
                <c:pt idx="18398">
                  <c:v>0.40734953703703702</c:v>
                </c:pt>
                <c:pt idx="18399">
                  <c:v>0.40759259259259256</c:v>
                </c:pt>
                <c:pt idx="18400">
                  <c:v>0.40783564814814816</c:v>
                </c:pt>
                <c:pt idx="18401">
                  <c:v>0.40807870370370369</c:v>
                </c:pt>
                <c:pt idx="18402">
                  <c:v>0.40832175925925923</c:v>
                </c:pt>
                <c:pt idx="18403">
                  <c:v>0.40857638888888892</c:v>
                </c:pt>
                <c:pt idx="18404">
                  <c:v>0.40881944444444446</c:v>
                </c:pt>
                <c:pt idx="18405">
                  <c:v>0.40906250000000005</c:v>
                </c:pt>
                <c:pt idx="18406">
                  <c:v>0.40930555555555559</c:v>
                </c:pt>
                <c:pt idx="18407">
                  <c:v>0.40954861111111113</c:v>
                </c:pt>
                <c:pt idx="18408">
                  <c:v>0.40980324074074076</c:v>
                </c:pt>
                <c:pt idx="18409">
                  <c:v>0.4100462962962963</c:v>
                </c:pt>
                <c:pt idx="18410">
                  <c:v>0.41028935185185184</c:v>
                </c:pt>
                <c:pt idx="18411">
                  <c:v>0.41053240740740743</c:v>
                </c:pt>
                <c:pt idx="18412">
                  <c:v>0.41077546296296297</c:v>
                </c:pt>
                <c:pt idx="18413">
                  <c:v>0.41101851851851851</c:v>
                </c:pt>
                <c:pt idx="18414">
                  <c:v>0.41127314814814814</c:v>
                </c:pt>
                <c:pt idx="18415">
                  <c:v>0.41151620370370368</c:v>
                </c:pt>
                <c:pt idx="18416">
                  <c:v>0.41175925925925921</c:v>
                </c:pt>
                <c:pt idx="18417">
                  <c:v>0.41200231481481481</c:v>
                </c:pt>
                <c:pt idx="18418">
                  <c:v>0.41224537037037035</c:v>
                </c:pt>
                <c:pt idx="18419">
                  <c:v>0.41250000000000003</c:v>
                </c:pt>
                <c:pt idx="18420">
                  <c:v>0.41274305555555557</c:v>
                </c:pt>
                <c:pt idx="18421">
                  <c:v>0.41298611111111111</c:v>
                </c:pt>
                <c:pt idx="18422">
                  <c:v>0.4132291666666667</c:v>
                </c:pt>
                <c:pt idx="18423">
                  <c:v>0.41347222222222224</c:v>
                </c:pt>
                <c:pt idx="18424">
                  <c:v>0.41372685185185182</c:v>
                </c:pt>
                <c:pt idx="18425">
                  <c:v>0.41396990740740741</c:v>
                </c:pt>
                <c:pt idx="18426">
                  <c:v>0.41421296296296295</c:v>
                </c:pt>
                <c:pt idx="18427">
                  <c:v>0.41445601851851849</c:v>
                </c:pt>
                <c:pt idx="18428">
                  <c:v>0.41469907407407408</c:v>
                </c:pt>
                <c:pt idx="18429">
                  <c:v>0.41495370370370371</c:v>
                </c:pt>
                <c:pt idx="18430">
                  <c:v>0.41519675925925931</c:v>
                </c:pt>
                <c:pt idx="18431">
                  <c:v>0.41543981481481485</c:v>
                </c:pt>
                <c:pt idx="18432">
                  <c:v>0.41568287037037038</c:v>
                </c:pt>
                <c:pt idx="18433">
                  <c:v>0.41592592592592598</c:v>
                </c:pt>
                <c:pt idx="18434">
                  <c:v>0.41616898148148151</c:v>
                </c:pt>
                <c:pt idx="18435">
                  <c:v>0.41642361111111109</c:v>
                </c:pt>
                <c:pt idx="18436">
                  <c:v>0.41666666666666669</c:v>
                </c:pt>
                <c:pt idx="18437">
                  <c:v>0.41690972222222222</c:v>
                </c:pt>
                <c:pt idx="18438">
                  <c:v>0.41715277777777776</c:v>
                </c:pt>
                <c:pt idx="18439">
                  <c:v>0.41739583333333335</c:v>
                </c:pt>
                <c:pt idx="18440">
                  <c:v>0.41765046296296293</c:v>
                </c:pt>
                <c:pt idx="18441">
                  <c:v>0.41789351851851847</c:v>
                </c:pt>
                <c:pt idx="18442">
                  <c:v>0.41813657407407406</c:v>
                </c:pt>
                <c:pt idx="18443">
                  <c:v>0.4183796296296296</c:v>
                </c:pt>
                <c:pt idx="18444">
                  <c:v>0.41862268518518514</c:v>
                </c:pt>
                <c:pt idx="18445">
                  <c:v>0.41887731481481483</c:v>
                </c:pt>
                <c:pt idx="18446">
                  <c:v>0.41912037037037037</c:v>
                </c:pt>
                <c:pt idx="18447">
                  <c:v>0.41936342592592596</c:v>
                </c:pt>
                <c:pt idx="18448">
                  <c:v>0.4196064814814815</c:v>
                </c:pt>
                <c:pt idx="18449">
                  <c:v>0.41984953703703703</c:v>
                </c:pt>
                <c:pt idx="18450">
                  <c:v>0.42009259259259263</c:v>
                </c:pt>
                <c:pt idx="18451">
                  <c:v>0.42034722222222221</c:v>
                </c:pt>
                <c:pt idx="18452">
                  <c:v>0.42059027777777774</c:v>
                </c:pt>
                <c:pt idx="18453">
                  <c:v>0.42083333333333334</c:v>
                </c:pt>
                <c:pt idx="18454">
                  <c:v>0.42107638888888888</c:v>
                </c:pt>
                <c:pt idx="18455">
                  <c:v>0.42131944444444441</c:v>
                </c:pt>
                <c:pt idx="18456">
                  <c:v>0.4215740740740741</c:v>
                </c:pt>
                <c:pt idx="18457">
                  <c:v>0.42181712962962964</c:v>
                </c:pt>
                <c:pt idx="18458">
                  <c:v>0.42206018518518523</c:v>
                </c:pt>
                <c:pt idx="18459">
                  <c:v>0.42230324074074077</c:v>
                </c:pt>
                <c:pt idx="18460">
                  <c:v>0.42254629629629631</c:v>
                </c:pt>
                <c:pt idx="18461">
                  <c:v>0.42280092592592594</c:v>
                </c:pt>
                <c:pt idx="18462">
                  <c:v>0.42304398148148148</c:v>
                </c:pt>
                <c:pt idx="18463">
                  <c:v>0.42328703703703702</c:v>
                </c:pt>
                <c:pt idx="18464">
                  <c:v>0.42353009259259261</c:v>
                </c:pt>
                <c:pt idx="18465">
                  <c:v>0.42377314814814815</c:v>
                </c:pt>
                <c:pt idx="18466">
                  <c:v>0.42402777777777773</c:v>
                </c:pt>
                <c:pt idx="18467">
                  <c:v>0.42427083333333332</c:v>
                </c:pt>
                <c:pt idx="18468">
                  <c:v>0.42451388888888886</c:v>
                </c:pt>
                <c:pt idx="18469">
                  <c:v>0.4247569444444444</c:v>
                </c:pt>
                <c:pt idx="18470">
                  <c:v>0.42499999999999999</c:v>
                </c:pt>
                <c:pt idx="18471">
                  <c:v>0.42525462962962962</c:v>
                </c:pt>
                <c:pt idx="18472">
                  <c:v>0.42549768518518521</c:v>
                </c:pt>
                <c:pt idx="18473">
                  <c:v>0.42574074074074075</c:v>
                </c:pt>
                <c:pt idx="18474">
                  <c:v>0.42598379629629629</c:v>
                </c:pt>
                <c:pt idx="18475">
                  <c:v>0.42622685185185188</c:v>
                </c:pt>
                <c:pt idx="18476">
                  <c:v>0.42648148148148146</c:v>
                </c:pt>
                <c:pt idx="18477">
                  <c:v>0.426724537037037</c:v>
                </c:pt>
                <c:pt idx="18478">
                  <c:v>0.42696759259259259</c:v>
                </c:pt>
                <c:pt idx="18479">
                  <c:v>0.42721064814814813</c:v>
                </c:pt>
                <c:pt idx="18480">
                  <c:v>0.42745370370370367</c:v>
                </c:pt>
                <c:pt idx="18481">
                  <c:v>0.42769675925925926</c:v>
                </c:pt>
                <c:pt idx="18482">
                  <c:v>0.4279513888888889</c:v>
                </c:pt>
                <c:pt idx="18483">
                  <c:v>0.42819444444444449</c:v>
                </c:pt>
                <c:pt idx="18484">
                  <c:v>0.42843750000000003</c:v>
                </c:pt>
                <c:pt idx="18485">
                  <c:v>0.42868055555555556</c:v>
                </c:pt>
                <c:pt idx="18486">
                  <c:v>0.42892361111111116</c:v>
                </c:pt>
                <c:pt idx="18487">
                  <c:v>0.4291666666666667</c:v>
                </c:pt>
                <c:pt idx="18488">
                  <c:v>0.42942129629629627</c:v>
                </c:pt>
                <c:pt idx="18489">
                  <c:v>0.42966435185185187</c:v>
                </c:pt>
                <c:pt idx="18490">
                  <c:v>0.4299074074074074</c:v>
                </c:pt>
                <c:pt idx="18491">
                  <c:v>0.43015046296296294</c:v>
                </c:pt>
                <c:pt idx="18492">
                  <c:v>0.43040509259259263</c:v>
                </c:pt>
                <c:pt idx="18493">
                  <c:v>0.43064814814814811</c:v>
                </c:pt>
                <c:pt idx="18494">
                  <c:v>0.43089120370370365</c:v>
                </c:pt>
                <c:pt idx="18495">
                  <c:v>0.43113425925925924</c:v>
                </c:pt>
                <c:pt idx="18496">
                  <c:v>0.43137731481481478</c:v>
                </c:pt>
                <c:pt idx="18497">
                  <c:v>0.43162037037037032</c:v>
                </c:pt>
                <c:pt idx="18498">
                  <c:v>0.43187500000000001</c:v>
                </c:pt>
                <c:pt idx="18499">
                  <c:v>0.43211805555555555</c:v>
                </c:pt>
                <c:pt idx="18500">
                  <c:v>0.43236111111111114</c:v>
                </c:pt>
                <c:pt idx="18501">
                  <c:v>0.43260416666666668</c:v>
                </c:pt>
                <c:pt idx="18502">
                  <c:v>0.43284722222222222</c:v>
                </c:pt>
                <c:pt idx="18503">
                  <c:v>0.43310185185185185</c:v>
                </c:pt>
                <c:pt idx="18504">
                  <c:v>0.43334490740740739</c:v>
                </c:pt>
                <c:pt idx="18505">
                  <c:v>0.43358796296296293</c:v>
                </c:pt>
                <c:pt idx="18506">
                  <c:v>0.43383101851851852</c:v>
                </c:pt>
                <c:pt idx="18507">
                  <c:v>0.43407407407407406</c:v>
                </c:pt>
                <c:pt idx="18508">
                  <c:v>0.43431712962962959</c:v>
                </c:pt>
                <c:pt idx="18509">
                  <c:v>0.43457175925925928</c:v>
                </c:pt>
                <c:pt idx="18510">
                  <c:v>0.43481481481481482</c:v>
                </c:pt>
                <c:pt idx="18511">
                  <c:v>0.43505787037037041</c:v>
                </c:pt>
                <c:pt idx="18512">
                  <c:v>0.43530092592592595</c:v>
                </c:pt>
                <c:pt idx="18513">
                  <c:v>0.43554398148148149</c:v>
                </c:pt>
                <c:pt idx="18514">
                  <c:v>0.43579861111111112</c:v>
                </c:pt>
                <c:pt idx="18515">
                  <c:v>0.43604166666666666</c:v>
                </c:pt>
                <c:pt idx="18516">
                  <c:v>0.4362847222222222</c:v>
                </c:pt>
                <c:pt idx="18517">
                  <c:v>0.43652777777777779</c:v>
                </c:pt>
                <c:pt idx="18518">
                  <c:v>0.43677083333333333</c:v>
                </c:pt>
                <c:pt idx="18519">
                  <c:v>0.43702546296296302</c:v>
                </c:pt>
                <c:pt idx="18520">
                  <c:v>0.4372685185185185</c:v>
                </c:pt>
                <c:pt idx="18521">
                  <c:v>0.43751157407407404</c:v>
                </c:pt>
                <c:pt idx="18522">
                  <c:v>0.43775462962962958</c:v>
                </c:pt>
                <c:pt idx="18523">
                  <c:v>0.43799768518518517</c:v>
                </c:pt>
                <c:pt idx="18524">
                  <c:v>0.4382523148148148</c:v>
                </c:pt>
                <c:pt idx="18525">
                  <c:v>0.4384953703703704</c:v>
                </c:pt>
                <c:pt idx="18526">
                  <c:v>0.43873842592592593</c:v>
                </c:pt>
                <c:pt idx="18527">
                  <c:v>0.43898148148148147</c:v>
                </c:pt>
                <c:pt idx="18528">
                  <c:v>0.43922453703703707</c:v>
                </c:pt>
                <c:pt idx="18529">
                  <c:v>0.4394675925925926</c:v>
                </c:pt>
                <c:pt idx="18530">
                  <c:v>0.43972222222222218</c:v>
                </c:pt>
                <c:pt idx="18531">
                  <c:v>0.43996527777777777</c:v>
                </c:pt>
                <c:pt idx="18532">
                  <c:v>0.44020833333333331</c:v>
                </c:pt>
                <c:pt idx="18533">
                  <c:v>0.44045138888888885</c:v>
                </c:pt>
                <c:pt idx="18534">
                  <c:v>0.44069444444444444</c:v>
                </c:pt>
                <c:pt idx="18535">
                  <c:v>0.44094907407407408</c:v>
                </c:pt>
                <c:pt idx="18536">
                  <c:v>0.44119212962962967</c:v>
                </c:pt>
                <c:pt idx="18537">
                  <c:v>0.44143518518518521</c:v>
                </c:pt>
                <c:pt idx="18538">
                  <c:v>0.44167824074074075</c:v>
                </c:pt>
                <c:pt idx="18539">
                  <c:v>0.44192129629629634</c:v>
                </c:pt>
                <c:pt idx="18540">
                  <c:v>0.44217592592592592</c:v>
                </c:pt>
                <c:pt idx="18541">
                  <c:v>0.44241898148148145</c:v>
                </c:pt>
                <c:pt idx="18542">
                  <c:v>0.44266203703703705</c:v>
                </c:pt>
                <c:pt idx="18543">
                  <c:v>0.44290509259259259</c:v>
                </c:pt>
                <c:pt idx="18544">
                  <c:v>0.44314814814814812</c:v>
                </c:pt>
                <c:pt idx="18545">
                  <c:v>0.44339120370370372</c:v>
                </c:pt>
                <c:pt idx="18546">
                  <c:v>0.44364583333333335</c:v>
                </c:pt>
                <c:pt idx="18547">
                  <c:v>0.44388888888888894</c:v>
                </c:pt>
                <c:pt idx="18548">
                  <c:v>0.44413194444444443</c:v>
                </c:pt>
                <c:pt idx="18549">
                  <c:v>0.44437499999999996</c:v>
                </c:pt>
                <c:pt idx="18550">
                  <c:v>0.4446180555555555</c:v>
                </c:pt>
                <c:pt idx="18551">
                  <c:v>0.44487268518518519</c:v>
                </c:pt>
                <c:pt idx="18552">
                  <c:v>0.44511574074074073</c:v>
                </c:pt>
                <c:pt idx="18553">
                  <c:v>0.44535879629629632</c:v>
                </c:pt>
                <c:pt idx="18554">
                  <c:v>0.44560185185185186</c:v>
                </c:pt>
                <c:pt idx="18555">
                  <c:v>0.4458449074074074</c:v>
                </c:pt>
                <c:pt idx="18556">
                  <c:v>0.44609953703703703</c:v>
                </c:pt>
                <c:pt idx="18557">
                  <c:v>0.44634259259259257</c:v>
                </c:pt>
                <c:pt idx="18558">
                  <c:v>0.44658564814814811</c:v>
                </c:pt>
                <c:pt idx="18559">
                  <c:v>0.4468287037037037</c:v>
                </c:pt>
                <c:pt idx="18560">
                  <c:v>0.44707175925925924</c:v>
                </c:pt>
                <c:pt idx="18561">
                  <c:v>0.44732638888888893</c:v>
                </c:pt>
                <c:pt idx="18562">
                  <c:v>0.44756944444444446</c:v>
                </c:pt>
                <c:pt idx="18563">
                  <c:v>0.4478125</c:v>
                </c:pt>
                <c:pt idx="18564">
                  <c:v>0.4480555555555556</c:v>
                </c:pt>
                <c:pt idx="18565">
                  <c:v>0.44829861111111113</c:v>
                </c:pt>
                <c:pt idx="18566">
                  <c:v>0.44854166666666667</c:v>
                </c:pt>
                <c:pt idx="18567">
                  <c:v>0.4487962962962963</c:v>
                </c:pt>
                <c:pt idx="18568">
                  <c:v>0.44903935185185184</c:v>
                </c:pt>
                <c:pt idx="18569">
                  <c:v>0.44928240740740738</c:v>
                </c:pt>
                <c:pt idx="18570">
                  <c:v>0.44952546296296297</c:v>
                </c:pt>
                <c:pt idx="18571">
                  <c:v>0.44976851851851851</c:v>
                </c:pt>
                <c:pt idx="18572">
                  <c:v>0.4500231481481482</c:v>
                </c:pt>
                <c:pt idx="18573">
                  <c:v>0.45026620370370374</c:v>
                </c:pt>
                <c:pt idx="18574">
                  <c:v>0.45050925925925928</c:v>
                </c:pt>
                <c:pt idx="18575">
                  <c:v>0.45075231481481487</c:v>
                </c:pt>
                <c:pt idx="18576">
                  <c:v>0.45099537037037035</c:v>
                </c:pt>
                <c:pt idx="18577">
                  <c:v>0.45124999999999998</c:v>
                </c:pt>
                <c:pt idx="18578">
                  <c:v>0.45149305555555558</c:v>
                </c:pt>
                <c:pt idx="18579">
                  <c:v>0.45173611111111112</c:v>
                </c:pt>
                <c:pt idx="18580">
                  <c:v>0.45197916666666665</c:v>
                </c:pt>
                <c:pt idx="18581">
                  <c:v>0.45222222222222225</c:v>
                </c:pt>
                <c:pt idx="18582">
                  <c:v>0.45246527777777779</c:v>
                </c:pt>
                <c:pt idx="18583">
                  <c:v>0.45271990740740736</c:v>
                </c:pt>
                <c:pt idx="18584">
                  <c:v>0.45296296296296296</c:v>
                </c:pt>
                <c:pt idx="18585">
                  <c:v>0.45320601851851849</c:v>
                </c:pt>
                <c:pt idx="18586">
                  <c:v>0.45344907407407403</c:v>
                </c:pt>
                <c:pt idx="18587">
                  <c:v>0.45369212962962963</c:v>
                </c:pt>
                <c:pt idx="18588">
                  <c:v>0.45394675925925926</c:v>
                </c:pt>
                <c:pt idx="18589">
                  <c:v>0.45418981481481485</c:v>
                </c:pt>
                <c:pt idx="18590">
                  <c:v>0.45443287037037039</c:v>
                </c:pt>
                <c:pt idx="18591">
                  <c:v>0.45467592592592593</c:v>
                </c:pt>
                <c:pt idx="18592">
                  <c:v>0.45491898148148152</c:v>
                </c:pt>
                <c:pt idx="18593">
                  <c:v>0.4551736111111111</c:v>
                </c:pt>
                <c:pt idx="18594">
                  <c:v>0.45541666666666664</c:v>
                </c:pt>
                <c:pt idx="18595">
                  <c:v>0.45565972222222223</c:v>
                </c:pt>
                <c:pt idx="18596">
                  <c:v>0.45590277777777777</c:v>
                </c:pt>
                <c:pt idx="18597">
                  <c:v>0.45614583333333331</c:v>
                </c:pt>
                <c:pt idx="18598">
                  <c:v>0.45640046296296299</c:v>
                </c:pt>
                <c:pt idx="18599">
                  <c:v>0.45664351851851853</c:v>
                </c:pt>
                <c:pt idx="18600">
                  <c:v>0.45688657407407413</c:v>
                </c:pt>
                <c:pt idx="18601">
                  <c:v>0.45712962962962966</c:v>
                </c:pt>
                <c:pt idx="18602">
                  <c:v>0.4573726851851852</c:v>
                </c:pt>
                <c:pt idx="18603">
                  <c:v>0.4576157407407408</c:v>
                </c:pt>
                <c:pt idx="18604">
                  <c:v>0.45787037037037037</c:v>
                </c:pt>
                <c:pt idx="18605">
                  <c:v>0.45811342592592591</c:v>
                </c:pt>
                <c:pt idx="18606">
                  <c:v>0.4583564814814815</c:v>
                </c:pt>
                <c:pt idx="18607">
                  <c:v>0.45859953703703704</c:v>
                </c:pt>
                <c:pt idx="18608">
                  <c:v>0.45884259259259258</c:v>
                </c:pt>
                <c:pt idx="18609">
                  <c:v>0.45909722222222221</c:v>
                </c:pt>
                <c:pt idx="18610">
                  <c:v>0.45934027777777775</c:v>
                </c:pt>
                <c:pt idx="18611">
                  <c:v>0.45958333333333329</c:v>
                </c:pt>
                <c:pt idx="18612">
                  <c:v>0.45982638888888888</c:v>
                </c:pt>
                <c:pt idx="18613">
                  <c:v>0.46006944444444442</c:v>
                </c:pt>
                <c:pt idx="18614">
                  <c:v>0.46032407407407411</c:v>
                </c:pt>
                <c:pt idx="18615">
                  <c:v>0.46056712962962965</c:v>
                </c:pt>
                <c:pt idx="18616">
                  <c:v>0.46081018518518518</c:v>
                </c:pt>
                <c:pt idx="18617">
                  <c:v>0.46105324074074078</c:v>
                </c:pt>
                <c:pt idx="18618">
                  <c:v>0.46129629629629632</c:v>
                </c:pt>
                <c:pt idx="18619">
                  <c:v>0.46155092592592589</c:v>
                </c:pt>
                <c:pt idx="18620">
                  <c:v>0.46179398148148149</c:v>
                </c:pt>
                <c:pt idx="18621">
                  <c:v>0.46203703703703702</c:v>
                </c:pt>
                <c:pt idx="18622">
                  <c:v>0.46228009259259256</c:v>
                </c:pt>
                <c:pt idx="18623">
                  <c:v>0.46252314814814816</c:v>
                </c:pt>
                <c:pt idx="18624">
                  <c:v>0.46276620370370369</c:v>
                </c:pt>
                <c:pt idx="18625">
                  <c:v>0.46302083333333338</c:v>
                </c:pt>
                <c:pt idx="18626">
                  <c:v>0.46326388888888892</c:v>
                </c:pt>
                <c:pt idx="18627">
                  <c:v>0.46350694444444446</c:v>
                </c:pt>
                <c:pt idx="18628">
                  <c:v>0.46375000000000005</c:v>
                </c:pt>
                <c:pt idx="18629">
                  <c:v>0.46399305555555559</c:v>
                </c:pt>
                <c:pt idx="18630">
                  <c:v>0.46424768518518517</c:v>
                </c:pt>
                <c:pt idx="18631">
                  <c:v>0.46449074074074076</c:v>
                </c:pt>
                <c:pt idx="18632">
                  <c:v>0.4647337962962963</c:v>
                </c:pt>
                <c:pt idx="18633">
                  <c:v>0.46497685185185184</c:v>
                </c:pt>
                <c:pt idx="18634">
                  <c:v>0.46521990740740743</c:v>
                </c:pt>
                <c:pt idx="18635">
                  <c:v>0.46547453703703701</c:v>
                </c:pt>
                <c:pt idx="18636">
                  <c:v>0.46571759259259254</c:v>
                </c:pt>
                <c:pt idx="18637">
                  <c:v>0.46596064814814814</c:v>
                </c:pt>
                <c:pt idx="18638">
                  <c:v>0.46620370370370368</c:v>
                </c:pt>
                <c:pt idx="18639">
                  <c:v>0.46644675925925921</c:v>
                </c:pt>
                <c:pt idx="18640">
                  <c:v>0.4667013888888889</c:v>
                </c:pt>
                <c:pt idx="18641">
                  <c:v>0.46694444444444444</c:v>
                </c:pt>
                <c:pt idx="18642">
                  <c:v>0.46718750000000003</c:v>
                </c:pt>
                <c:pt idx="18643">
                  <c:v>0.46743055555555557</c:v>
                </c:pt>
                <c:pt idx="18644">
                  <c:v>0.46767361111111111</c:v>
                </c:pt>
                <c:pt idx="18645">
                  <c:v>0.46792824074074074</c:v>
                </c:pt>
                <c:pt idx="18646">
                  <c:v>0.46817129629629628</c:v>
                </c:pt>
                <c:pt idx="18647">
                  <c:v>0.46841435185185182</c:v>
                </c:pt>
                <c:pt idx="18648">
                  <c:v>0.46865740740740741</c:v>
                </c:pt>
                <c:pt idx="18649">
                  <c:v>0.46890046296296295</c:v>
                </c:pt>
                <c:pt idx="18650">
                  <c:v>0.46914351851851849</c:v>
                </c:pt>
                <c:pt idx="18651">
                  <c:v>0.46939814814814818</c:v>
                </c:pt>
                <c:pt idx="18652">
                  <c:v>0.46964120370370371</c:v>
                </c:pt>
                <c:pt idx="18653">
                  <c:v>0.46988425925925931</c:v>
                </c:pt>
                <c:pt idx="18654">
                  <c:v>0.47012731481481485</c:v>
                </c:pt>
                <c:pt idx="18655">
                  <c:v>0.47037037037037038</c:v>
                </c:pt>
                <c:pt idx="18656">
                  <c:v>0.47062500000000002</c:v>
                </c:pt>
                <c:pt idx="18657">
                  <c:v>0.47086805555555555</c:v>
                </c:pt>
                <c:pt idx="18658">
                  <c:v>0.47111111111111109</c:v>
                </c:pt>
                <c:pt idx="18659">
                  <c:v>0.47135416666666669</c:v>
                </c:pt>
                <c:pt idx="18660">
                  <c:v>0.47159722222222222</c:v>
                </c:pt>
                <c:pt idx="18661">
                  <c:v>0.47184027777777776</c:v>
                </c:pt>
                <c:pt idx="18662">
                  <c:v>0.47209490740740739</c:v>
                </c:pt>
                <c:pt idx="18663">
                  <c:v>0.47233796296296293</c:v>
                </c:pt>
                <c:pt idx="18664">
                  <c:v>0.47258101851851847</c:v>
                </c:pt>
                <c:pt idx="18665">
                  <c:v>0.47282407407407406</c:v>
                </c:pt>
                <c:pt idx="18666">
                  <c:v>0.4730671296296296</c:v>
                </c:pt>
                <c:pt idx="18667">
                  <c:v>0.47332175925925929</c:v>
                </c:pt>
                <c:pt idx="18668">
                  <c:v>0.47356481481481483</c:v>
                </c:pt>
                <c:pt idx="18669">
                  <c:v>0.47380787037037037</c:v>
                </c:pt>
                <c:pt idx="18670">
                  <c:v>0.47405092592592596</c:v>
                </c:pt>
                <c:pt idx="18671">
                  <c:v>0.4742939814814815</c:v>
                </c:pt>
                <c:pt idx="18672">
                  <c:v>0.47454861111111107</c:v>
                </c:pt>
                <c:pt idx="18673">
                  <c:v>0.47479166666666667</c:v>
                </c:pt>
                <c:pt idx="18674">
                  <c:v>0.47503472222222221</c:v>
                </c:pt>
                <c:pt idx="18675">
                  <c:v>0.47527777777777774</c:v>
                </c:pt>
                <c:pt idx="18676">
                  <c:v>0.47552083333333334</c:v>
                </c:pt>
                <c:pt idx="18677">
                  <c:v>0.47576388888888888</c:v>
                </c:pt>
                <c:pt idx="18678">
                  <c:v>0.47601851851851856</c:v>
                </c:pt>
                <c:pt idx="18679">
                  <c:v>0.4762615740740741</c:v>
                </c:pt>
                <c:pt idx="18680">
                  <c:v>0.47650462962962964</c:v>
                </c:pt>
                <c:pt idx="18681">
                  <c:v>0.47674768518518523</c:v>
                </c:pt>
                <c:pt idx="18682">
                  <c:v>0.47699074074074077</c:v>
                </c:pt>
                <c:pt idx="18683">
                  <c:v>0.47724537037037035</c:v>
                </c:pt>
                <c:pt idx="18684">
                  <c:v>0.47748842592592594</c:v>
                </c:pt>
                <c:pt idx="18685">
                  <c:v>0.47773148148148148</c:v>
                </c:pt>
                <c:pt idx="18686">
                  <c:v>0.47797453703703702</c:v>
                </c:pt>
                <c:pt idx="18687">
                  <c:v>0.47821759259259261</c:v>
                </c:pt>
                <c:pt idx="18688">
                  <c:v>0.47847222222222219</c:v>
                </c:pt>
                <c:pt idx="18689">
                  <c:v>0.47871527777777773</c:v>
                </c:pt>
                <c:pt idx="18690">
                  <c:v>0.47895833333333332</c:v>
                </c:pt>
                <c:pt idx="18691">
                  <c:v>0.47920138888888886</c:v>
                </c:pt>
                <c:pt idx="18692">
                  <c:v>0.4794444444444444</c:v>
                </c:pt>
                <c:pt idx="18693">
                  <c:v>0.47969907407407408</c:v>
                </c:pt>
                <c:pt idx="18694">
                  <c:v>0.47994212962962962</c:v>
                </c:pt>
                <c:pt idx="18695">
                  <c:v>0.48018518518518521</c:v>
                </c:pt>
                <c:pt idx="18696">
                  <c:v>0.48042824074074075</c:v>
                </c:pt>
                <c:pt idx="18697">
                  <c:v>0.48067129629629629</c:v>
                </c:pt>
                <c:pt idx="18698">
                  <c:v>0.48091435185185188</c:v>
                </c:pt>
                <c:pt idx="18699">
                  <c:v>0.48116898148148146</c:v>
                </c:pt>
                <c:pt idx="18700">
                  <c:v>0.481412037037037</c:v>
                </c:pt>
                <c:pt idx="18701">
                  <c:v>0.48165509259259259</c:v>
                </c:pt>
                <c:pt idx="18702">
                  <c:v>0.48189814814814813</c:v>
                </c:pt>
                <c:pt idx="18703">
                  <c:v>0.48214120370370367</c:v>
                </c:pt>
                <c:pt idx="18704">
                  <c:v>0.48239583333333336</c:v>
                </c:pt>
                <c:pt idx="18705">
                  <c:v>0.4826388888888889</c:v>
                </c:pt>
                <c:pt idx="18706">
                  <c:v>0.48288194444444449</c:v>
                </c:pt>
                <c:pt idx="18707">
                  <c:v>0.48312500000000003</c:v>
                </c:pt>
                <c:pt idx="18708">
                  <c:v>0.48336805555555556</c:v>
                </c:pt>
                <c:pt idx="18709">
                  <c:v>0.4836226851851852</c:v>
                </c:pt>
                <c:pt idx="18710">
                  <c:v>0.48386574074074074</c:v>
                </c:pt>
                <c:pt idx="18711">
                  <c:v>0.48410879629629627</c:v>
                </c:pt>
                <c:pt idx="18712">
                  <c:v>0.48435185185185187</c:v>
                </c:pt>
                <c:pt idx="18713">
                  <c:v>0.4845949074074074</c:v>
                </c:pt>
                <c:pt idx="18714">
                  <c:v>0.48484953703703698</c:v>
                </c:pt>
                <c:pt idx="18715">
                  <c:v>0.48509259259259258</c:v>
                </c:pt>
                <c:pt idx="18716">
                  <c:v>0.48533564814814811</c:v>
                </c:pt>
                <c:pt idx="18717">
                  <c:v>0.48557870370370365</c:v>
                </c:pt>
                <c:pt idx="18718">
                  <c:v>0.48582175925925924</c:v>
                </c:pt>
                <c:pt idx="18719">
                  <c:v>0.48606481481481478</c:v>
                </c:pt>
                <c:pt idx="18720">
                  <c:v>0.48631944444444447</c:v>
                </c:pt>
                <c:pt idx="18721">
                  <c:v>0.48656250000000001</c:v>
                </c:pt>
                <c:pt idx="18722">
                  <c:v>0.48680555555555555</c:v>
                </c:pt>
                <c:pt idx="18723">
                  <c:v>0.48704861111111114</c:v>
                </c:pt>
                <c:pt idx="18724">
                  <c:v>0.48729166666666668</c:v>
                </c:pt>
                <c:pt idx="18725">
                  <c:v>0.48754629629629626</c:v>
                </c:pt>
                <c:pt idx="18726">
                  <c:v>0.48778935185185185</c:v>
                </c:pt>
                <c:pt idx="18727">
                  <c:v>0.48803240740740739</c:v>
                </c:pt>
                <c:pt idx="18728">
                  <c:v>0.48827546296296293</c:v>
                </c:pt>
                <c:pt idx="18729">
                  <c:v>0.48851851851851852</c:v>
                </c:pt>
                <c:pt idx="18730">
                  <c:v>0.48877314814814815</c:v>
                </c:pt>
                <c:pt idx="18731">
                  <c:v>0.48901620370370374</c:v>
                </c:pt>
                <c:pt idx="18732">
                  <c:v>0.48925925925925928</c:v>
                </c:pt>
                <c:pt idx="18733">
                  <c:v>0.48950231481481482</c:v>
                </c:pt>
                <c:pt idx="18734">
                  <c:v>0.48974537037037041</c:v>
                </c:pt>
                <c:pt idx="18735">
                  <c:v>0.48998842592592595</c:v>
                </c:pt>
                <c:pt idx="18736">
                  <c:v>0.49024305555555553</c:v>
                </c:pt>
                <c:pt idx="18737">
                  <c:v>0.49048611111111112</c:v>
                </c:pt>
                <c:pt idx="18738">
                  <c:v>0.49072916666666666</c:v>
                </c:pt>
                <c:pt idx="18739">
                  <c:v>0.4909722222222222</c:v>
                </c:pt>
                <c:pt idx="18740">
                  <c:v>0.49121527777777779</c:v>
                </c:pt>
                <c:pt idx="18741">
                  <c:v>0.49146990740740742</c:v>
                </c:pt>
                <c:pt idx="18742">
                  <c:v>0.49171296296296302</c:v>
                </c:pt>
                <c:pt idx="18743">
                  <c:v>0.4919560185185185</c:v>
                </c:pt>
                <c:pt idx="18744">
                  <c:v>0.49219907407407404</c:v>
                </c:pt>
                <c:pt idx="18745">
                  <c:v>0.49244212962962958</c:v>
                </c:pt>
                <c:pt idx="18746">
                  <c:v>0.49269675925925926</c:v>
                </c:pt>
                <c:pt idx="18747">
                  <c:v>0.4929398148148148</c:v>
                </c:pt>
                <c:pt idx="18748">
                  <c:v>0.4931828703703704</c:v>
                </c:pt>
                <c:pt idx="18749">
                  <c:v>0.49342592592592593</c:v>
                </c:pt>
                <c:pt idx="18750">
                  <c:v>0.49366898148148147</c:v>
                </c:pt>
                <c:pt idx="18751">
                  <c:v>0.4939236111111111</c:v>
                </c:pt>
                <c:pt idx="18752">
                  <c:v>0.49416666666666664</c:v>
                </c:pt>
                <c:pt idx="18753">
                  <c:v>0.49440972222222218</c:v>
                </c:pt>
                <c:pt idx="18754">
                  <c:v>0.49465277777777777</c:v>
                </c:pt>
                <c:pt idx="18755">
                  <c:v>0.49489583333333331</c:v>
                </c:pt>
                <c:pt idx="18756">
                  <c:v>0.49513888888888885</c:v>
                </c:pt>
                <c:pt idx="18757">
                  <c:v>0.49539351851851854</c:v>
                </c:pt>
                <c:pt idx="18758">
                  <c:v>0.49563657407407408</c:v>
                </c:pt>
                <c:pt idx="18759">
                  <c:v>0.49587962962962967</c:v>
                </c:pt>
                <c:pt idx="18760">
                  <c:v>0.49612268518518521</c:v>
                </c:pt>
                <c:pt idx="18761">
                  <c:v>0.49636574074074075</c:v>
                </c:pt>
                <c:pt idx="18762">
                  <c:v>0.49662037037037038</c:v>
                </c:pt>
                <c:pt idx="18763">
                  <c:v>0.49686342592592592</c:v>
                </c:pt>
                <c:pt idx="18764">
                  <c:v>0.49710648148148145</c:v>
                </c:pt>
                <c:pt idx="18765">
                  <c:v>0.49734953703703705</c:v>
                </c:pt>
                <c:pt idx="18766">
                  <c:v>0.49759259259259259</c:v>
                </c:pt>
                <c:pt idx="18767">
                  <c:v>0.49784722222222227</c:v>
                </c:pt>
                <c:pt idx="18768">
                  <c:v>0.49809027777777781</c:v>
                </c:pt>
                <c:pt idx="18769">
                  <c:v>0.49833333333333335</c:v>
                </c:pt>
                <c:pt idx="18770">
                  <c:v>0.49857638888888894</c:v>
                </c:pt>
                <c:pt idx="18771">
                  <c:v>0.49881944444444443</c:v>
                </c:pt>
                <c:pt idx="18772">
                  <c:v>0.49906249999999996</c:v>
                </c:pt>
                <c:pt idx="18773">
                  <c:v>0.49931712962962965</c:v>
                </c:pt>
                <c:pt idx="18774">
                  <c:v>0.49956018518518519</c:v>
                </c:pt>
                <c:pt idx="18775">
                  <c:v>0.49980324074074073</c:v>
                </c:pt>
                <c:pt idx="18776">
                  <c:v>0.50004629629629627</c:v>
                </c:pt>
                <c:pt idx="18777">
                  <c:v>0.50028935185185186</c:v>
                </c:pt>
                <c:pt idx="18778">
                  <c:v>0.50054398148148149</c:v>
                </c:pt>
                <c:pt idx="18779">
                  <c:v>0.50078703703703698</c:v>
                </c:pt>
                <c:pt idx="18780">
                  <c:v>0.50103009259259257</c:v>
                </c:pt>
                <c:pt idx="18781">
                  <c:v>0.50127314814814816</c:v>
                </c:pt>
                <c:pt idx="18782">
                  <c:v>0.50151620370370364</c:v>
                </c:pt>
                <c:pt idx="18783">
                  <c:v>0.50177083333333339</c:v>
                </c:pt>
                <c:pt idx="18784">
                  <c:v>0.50201388888888887</c:v>
                </c:pt>
                <c:pt idx="18785">
                  <c:v>0.50225694444444446</c:v>
                </c:pt>
                <c:pt idx="18786">
                  <c:v>0.50250000000000006</c:v>
                </c:pt>
                <c:pt idx="18787">
                  <c:v>0.50274305555555554</c:v>
                </c:pt>
                <c:pt idx="18788">
                  <c:v>0.50299768518518517</c:v>
                </c:pt>
                <c:pt idx="18789">
                  <c:v>0.50324074074074077</c:v>
                </c:pt>
                <c:pt idx="18790">
                  <c:v>0.50348379629629625</c:v>
                </c:pt>
                <c:pt idx="18791">
                  <c:v>0.50372685185185184</c:v>
                </c:pt>
                <c:pt idx="18792">
                  <c:v>0.50396990740740744</c:v>
                </c:pt>
                <c:pt idx="18793">
                  <c:v>0.50422453703703707</c:v>
                </c:pt>
                <c:pt idx="18794">
                  <c:v>0.50446759259259266</c:v>
                </c:pt>
                <c:pt idx="18795">
                  <c:v>0.50471064814814814</c:v>
                </c:pt>
                <c:pt idx="18796">
                  <c:v>0.50495370370370374</c:v>
                </c:pt>
                <c:pt idx="18797">
                  <c:v>0.50519675925925933</c:v>
                </c:pt>
                <c:pt idx="18798">
                  <c:v>0.50543981481481481</c:v>
                </c:pt>
                <c:pt idx="18799">
                  <c:v>0.50569444444444445</c:v>
                </c:pt>
                <c:pt idx="18800">
                  <c:v>0.50593750000000004</c:v>
                </c:pt>
                <c:pt idx="18801">
                  <c:v>0.50618055555555552</c:v>
                </c:pt>
                <c:pt idx="18802">
                  <c:v>0.50642361111111112</c:v>
                </c:pt>
                <c:pt idx="18803">
                  <c:v>0.50666666666666671</c:v>
                </c:pt>
                <c:pt idx="18804">
                  <c:v>0.50692129629629623</c:v>
                </c:pt>
                <c:pt idx="18805">
                  <c:v>0.50716435185185182</c:v>
                </c:pt>
                <c:pt idx="18806">
                  <c:v>0.50740740740740742</c:v>
                </c:pt>
                <c:pt idx="18807">
                  <c:v>0.5076504629629629</c:v>
                </c:pt>
                <c:pt idx="18808">
                  <c:v>0.50789351851851849</c:v>
                </c:pt>
                <c:pt idx="18809">
                  <c:v>0.50814814814814813</c:v>
                </c:pt>
                <c:pt idx="18810">
                  <c:v>0.50839120370370372</c:v>
                </c:pt>
                <c:pt idx="18811">
                  <c:v>0.50863425925925931</c:v>
                </c:pt>
                <c:pt idx="18812">
                  <c:v>0.5088773148148148</c:v>
                </c:pt>
                <c:pt idx="18813">
                  <c:v>0.50912037037037039</c:v>
                </c:pt>
                <c:pt idx="18814">
                  <c:v>0.50937500000000002</c:v>
                </c:pt>
                <c:pt idx="18815">
                  <c:v>0.5096180555555555</c:v>
                </c:pt>
                <c:pt idx="18816">
                  <c:v>0.5098611111111111</c:v>
                </c:pt>
                <c:pt idx="18817">
                  <c:v>0.51010416666666669</c:v>
                </c:pt>
                <c:pt idx="18818">
                  <c:v>0.51034722222222217</c:v>
                </c:pt>
                <c:pt idx="18819">
                  <c:v>0.51059027777777777</c:v>
                </c:pt>
                <c:pt idx="18820">
                  <c:v>0.5108449074074074</c:v>
                </c:pt>
                <c:pt idx="18821">
                  <c:v>0.51108796296296299</c:v>
                </c:pt>
                <c:pt idx="18822">
                  <c:v>0.51133101851851859</c:v>
                </c:pt>
                <c:pt idx="18823">
                  <c:v>0.51157407407407407</c:v>
                </c:pt>
                <c:pt idx="18824">
                  <c:v>0.51181712962962966</c:v>
                </c:pt>
                <c:pt idx="18825">
                  <c:v>0.5120717592592593</c:v>
                </c:pt>
                <c:pt idx="18826">
                  <c:v>0.51231481481481478</c:v>
                </c:pt>
                <c:pt idx="18827">
                  <c:v>0.51255787037037037</c:v>
                </c:pt>
                <c:pt idx="18828">
                  <c:v>0.51280092592592597</c:v>
                </c:pt>
                <c:pt idx="18829">
                  <c:v>0.51304398148148145</c:v>
                </c:pt>
                <c:pt idx="18830">
                  <c:v>0.51328703703703704</c:v>
                </c:pt>
                <c:pt idx="18831">
                  <c:v>0.51354166666666667</c:v>
                </c:pt>
                <c:pt idx="18832">
                  <c:v>0.51378472222222216</c:v>
                </c:pt>
                <c:pt idx="18833">
                  <c:v>0.51402777777777775</c:v>
                </c:pt>
                <c:pt idx="18834">
                  <c:v>0.51427083333333334</c:v>
                </c:pt>
                <c:pt idx="18835">
                  <c:v>0.51451388888888883</c:v>
                </c:pt>
                <c:pt idx="18836">
                  <c:v>0.51476851851851857</c:v>
                </c:pt>
                <c:pt idx="18837">
                  <c:v>0.51501157407407405</c:v>
                </c:pt>
                <c:pt idx="18838">
                  <c:v>0.51525462962962965</c:v>
                </c:pt>
                <c:pt idx="18839">
                  <c:v>0.51549768518518524</c:v>
                </c:pt>
                <c:pt idx="18840">
                  <c:v>0.51574074074074072</c:v>
                </c:pt>
                <c:pt idx="18841">
                  <c:v>0.51599537037037035</c:v>
                </c:pt>
                <c:pt idx="18842">
                  <c:v>0.51623842592592595</c:v>
                </c:pt>
                <c:pt idx="18843">
                  <c:v>0.51648148148148143</c:v>
                </c:pt>
                <c:pt idx="18844">
                  <c:v>0.51672453703703702</c:v>
                </c:pt>
                <c:pt idx="18845">
                  <c:v>0.51696759259259262</c:v>
                </c:pt>
                <c:pt idx="18846">
                  <c:v>0.51722222222222225</c:v>
                </c:pt>
                <c:pt idx="18847">
                  <c:v>0.51746527777777784</c:v>
                </c:pt>
                <c:pt idx="18848">
                  <c:v>0.51770833333333333</c:v>
                </c:pt>
                <c:pt idx="18849">
                  <c:v>0.51795138888888892</c:v>
                </c:pt>
                <c:pt idx="18850">
                  <c:v>0.51819444444444451</c:v>
                </c:pt>
                <c:pt idx="18851">
                  <c:v>0.5184375</c:v>
                </c:pt>
                <c:pt idx="18852">
                  <c:v>0.51869212962962963</c:v>
                </c:pt>
                <c:pt idx="18853">
                  <c:v>0.51893518518518522</c:v>
                </c:pt>
                <c:pt idx="18854">
                  <c:v>0.5191782407407407</c:v>
                </c:pt>
                <c:pt idx="18855">
                  <c:v>0.5194212962962963</c:v>
                </c:pt>
                <c:pt idx="18856">
                  <c:v>0.51966435185185189</c:v>
                </c:pt>
                <c:pt idx="18857">
                  <c:v>0.51991898148148141</c:v>
                </c:pt>
                <c:pt idx="18858">
                  <c:v>0.52016203703703701</c:v>
                </c:pt>
                <c:pt idx="18859">
                  <c:v>0.5204050925925926</c:v>
                </c:pt>
                <c:pt idx="18860">
                  <c:v>0.52064814814814808</c:v>
                </c:pt>
                <c:pt idx="18861">
                  <c:v>0.52089120370370368</c:v>
                </c:pt>
                <c:pt idx="18862">
                  <c:v>0.52114583333333331</c:v>
                </c:pt>
                <c:pt idx="18863">
                  <c:v>0.5213888888888889</c:v>
                </c:pt>
                <c:pt idx="18864">
                  <c:v>0.5216319444444445</c:v>
                </c:pt>
                <c:pt idx="18865">
                  <c:v>0.52187499999999998</c:v>
                </c:pt>
                <c:pt idx="18866">
                  <c:v>0.52211805555555557</c:v>
                </c:pt>
                <c:pt idx="18867">
                  <c:v>0.52236111111111116</c:v>
                </c:pt>
                <c:pt idx="18868">
                  <c:v>0.52261574074074069</c:v>
                </c:pt>
                <c:pt idx="18869">
                  <c:v>0.52285879629629628</c:v>
                </c:pt>
                <c:pt idx="18870">
                  <c:v>0.52310185185185187</c:v>
                </c:pt>
                <c:pt idx="18871">
                  <c:v>0.52334490740740736</c:v>
                </c:pt>
                <c:pt idx="18872">
                  <c:v>0.52358796296296295</c:v>
                </c:pt>
                <c:pt idx="18873">
                  <c:v>0.52384259259259258</c:v>
                </c:pt>
                <c:pt idx="18874">
                  <c:v>0.52408564814814818</c:v>
                </c:pt>
                <c:pt idx="18875">
                  <c:v>0.52432870370370377</c:v>
                </c:pt>
                <c:pt idx="18876">
                  <c:v>0.52457175925925925</c:v>
                </c:pt>
                <c:pt idx="18877">
                  <c:v>0.52481481481481485</c:v>
                </c:pt>
                <c:pt idx="18878">
                  <c:v>0.52506944444444448</c:v>
                </c:pt>
                <c:pt idx="18879">
                  <c:v>0.52531249999999996</c:v>
                </c:pt>
                <c:pt idx="18880">
                  <c:v>0.52555555555555555</c:v>
                </c:pt>
                <c:pt idx="18881">
                  <c:v>0.52579861111111115</c:v>
                </c:pt>
                <c:pt idx="18882">
                  <c:v>0.52604166666666663</c:v>
                </c:pt>
                <c:pt idx="18883">
                  <c:v>0.52629629629629626</c:v>
                </c:pt>
                <c:pt idx="18884">
                  <c:v>0.52653935185185186</c:v>
                </c:pt>
                <c:pt idx="18885">
                  <c:v>0.52678240740740734</c:v>
                </c:pt>
                <c:pt idx="18886">
                  <c:v>0.52702546296296293</c:v>
                </c:pt>
                <c:pt idx="18887">
                  <c:v>0.52726851851851853</c:v>
                </c:pt>
                <c:pt idx="18888">
                  <c:v>0.52751157407407401</c:v>
                </c:pt>
                <c:pt idx="18889">
                  <c:v>0.52776620370370375</c:v>
                </c:pt>
                <c:pt idx="18890">
                  <c:v>0.52800925925925923</c:v>
                </c:pt>
                <c:pt idx="18891">
                  <c:v>0.52825231481481483</c:v>
                </c:pt>
                <c:pt idx="18892">
                  <c:v>0.52849537037037042</c:v>
                </c:pt>
                <c:pt idx="18893">
                  <c:v>0.5287384259259259</c:v>
                </c:pt>
                <c:pt idx="18894">
                  <c:v>0.52899305555555554</c:v>
                </c:pt>
                <c:pt idx="18895">
                  <c:v>0.52923611111111113</c:v>
                </c:pt>
                <c:pt idx="18896">
                  <c:v>0.52947916666666661</c:v>
                </c:pt>
                <c:pt idx="18897">
                  <c:v>0.52972222222222221</c:v>
                </c:pt>
                <c:pt idx="18898">
                  <c:v>0.5299652777777778</c:v>
                </c:pt>
                <c:pt idx="18899">
                  <c:v>0.53021990740740743</c:v>
                </c:pt>
                <c:pt idx="18900">
                  <c:v>0.53046296296296302</c:v>
                </c:pt>
                <c:pt idx="18901">
                  <c:v>0.53070601851851851</c:v>
                </c:pt>
                <c:pt idx="18902">
                  <c:v>0.5309490740740741</c:v>
                </c:pt>
                <c:pt idx="18903">
                  <c:v>0.53119212962962969</c:v>
                </c:pt>
                <c:pt idx="18904">
                  <c:v>0.53143518518518518</c:v>
                </c:pt>
                <c:pt idx="18905">
                  <c:v>0.53168981481481481</c:v>
                </c:pt>
                <c:pt idx="18906">
                  <c:v>0.5319328703703704</c:v>
                </c:pt>
                <c:pt idx="18907">
                  <c:v>0.53217592592592589</c:v>
                </c:pt>
                <c:pt idx="18908">
                  <c:v>0.53241898148148148</c:v>
                </c:pt>
                <c:pt idx="18909">
                  <c:v>0.53266203703703707</c:v>
                </c:pt>
                <c:pt idx="18910">
                  <c:v>0.53291666666666659</c:v>
                </c:pt>
                <c:pt idx="18911">
                  <c:v>0.53315972222222219</c:v>
                </c:pt>
                <c:pt idx="18912">
                  <c:v>0.53340277777777778</c:v>
                </c:pt>
                <c:pt idx="18913">
                  <c:v>0.53364583333333326</c:v>
                </c:pt>
                <c:pt idx="18914">
                  <c:v>0.53388888888888886</c:v>
                </c:pt>
                <c:pt idx="18915">
                  <c:v>0.53414351851851849</c:v>
                </c:pt>
                <c:pt idx="18916">
                  <c:v>0.53438657407407408</c:v>
                </c:pt>
                <c:pt idx="18917">
                  <c:v>0.53462962962962968</c:v>
                </c:pt>
                <c:pt idx="18918">
                  <c:v>0.53487268518518516</c:v>
                </c:pt>
                <c:pt idx="18919">
                  <c:v>0.53511574074074075</c:v>
                </c:pt>
                <c:pt idx="18920">
                  <c:v>0.53537037037037039</c:v>
                </c:pt>
                <c:pt idx="18921">
                  <c:v>0.53561342592592587</c:v>
                </c:pt>
                <c:pt idx="18922">
                  <c:v>0.53585648148148146</c:v>
                </c:pt>
                <c:pt idx="18923">
                  <c:v>0.53609953703703705</c:v>
                </c:pt>
                <c:pt idx="18924">
                  <c:v>0.53634259259259254</c:v>
                </c:pt>
                <c:pt idx="18925">
                  <c:v>0.53658564814814813</c:v>
                </c:pt>
                <c:pt idx="18926">
                  <c:v>0.53684027777777776</c:v>
                </c:pt>
                <c:pt idx="18927">
                  <c:v>0.53708333333333336</c:v>
                </c:pt>
                <c:pt idx="18928">
                  <c:v>0.53732638888888895</c:v>
                </c:pt>
                <c:pt idx="18929">
                  <c:v>0.53756944444444443</c:v>
                </c:pt>
                <c:pt idx="18930">
                  <c:v>0.53781250000000003</c:v>
                </c:pt>
                <c:pt idx="18931">
                  <c:v>0.53806712962962966</c:v>
                </c:pt>
                <c:pt idx="18932">
                  <c:v>0.53831018518518514</c:v>
                </c:pt>
                <c:pt idx="18933">
                  <c:v>0.53855324074074074</c:v>
                </c:pt>
                <c:pt idx="18934">
                  <c:v>0.53879629629629633</c:v>
                </c:pt>
                <c:pt idx="18935">
                  <c:v>0.53903935185185181</c:v>
                </c:pt>
                <c:pt idx="18936">
                  <c:v>0.53929398148148155</c:v>
                </c:pt>
                <c:pt idx="18937">
                  <c:v>0.53953703703703704</c:v>
                </c:pt>
                <c:pt idx="18938">
                  <c:v>0.53978009259259252</c:v>
                </c:pt>
                <c:pt idx="18939">
                  <c:v>0.54002314814814811</c:v>
                </c:pt>
                <c:pt idx="18940">
                  <c:v>0.54026620370370371</c:v>
                </c:pt>
                <c:pt idx="18941">
                  <c:v>0.54050925925925919</c:v>
                </c:pt>
                <c:pt idx="18942">
                  <c:v>0.54076388888888893</c:v>
                </c:pt>
                <c:pt idx="18943">
                  <c:v>0.54100694444444442</c:v>
                </c:pt>
                <c:pt idx="18944">
                  <c:v>0.54125000000000001</c:v>
                </c:pt>
                <c:pt idx="18945">
                  <c:v>0.5414930555555556</c:v>
                </c:pt>
                <c:pt idx="18946">
                  <c:v>0.54173611111111108</c:v>
                </c:pt>
                <c:pt idx="18947">
                  <c:v>0.54199074074074072</c:v>
                </c:pt>
                <c:pt idx="18948">
                  <c:v>0.54223379629629631</c:v>
                </c:pt>
                <c:pt idx="18949">
                  <c:v>0.54247685185185179</c:v>
                </c:pt>
                <c:pt idx="18950">
                  <c:v>0.54271990740740739</c:v>
                </c:pt>
                <c:pt idx="18951">
                  <c:v>0.54296296296296298</c:v>
                </c:pt>
                <c:pt idx="18952">
                  <c:v>0.54321759259259261</c:v>
                </c:pt>
                <c:pt idx="18953">
                  <c:v>0.54346064814814821</c:v>
                </c:pt>
                <c:pt idx="18954">
                  <c:v>0.54370370370370369</c:v>
                </c:pt>
                <c:pt idx="18955">
                  <c:v>0.54394675925925928</c:v>
                </c:pt>
                <c:pt idx="18956">
                  <c:v>0.54418981481481488</c:v>
                </c:pt>
                <c:pt idx="18957">
                  <c:v>0.5444444444444444</c:v>
                </c:pt>
                <c:pt idx="18958">
                  <c:v>0.54468749999999999</c:v>
                </c:pt>
                <c:pt idx="18959">
                  <c:v>0.54493055555555558</c:v>
                </c:pt>
                <c:pt idx="18960">
                  <c:v>0.54517361111111107</c:v>
                </c:pt>
                <c:pt idx="18961">
                  <c:v>0.54541666666666666</c:v>
                </c:pt>
                <c:pt idx="18962">
                  <c:v>0.54567129629629629</c:v>
                </c:pt>
                <c:pt idx="18963">
                  <c:v>0.54591435185185189</c:v>
                </c:pt>
                <c:pt idx="18964">
                  <c:v>0.54615740740740748</c:v>
                </c:pt>
                <c:pt idx="18965">
                  <c:v>0.54640046296296296</c:v>
                </c:pt>
                <c:pt idx="18966">
                  <c:v>0.54664351851851845</c:v>
                </c:pt>
                <c:pt idx="18967">
                  <c:v>0.54689814814814819</c:v>
                </c:pt>
                <c:pt idx="18968">
                  <c:v>0.54714120370370367</c:v>
                </c:pt>
                <c:pt idx="18969">
                  <c:v>0.54738425925925926</c:v>
                </c:pt>
                <c:pt idx="18970">
                  <c:v>0.54762731481481486</c:v>
                </c:pt>
                <c:pt idx="18971">
                  <c:v>0.54787037037037034</c:v>
                </c:pt>
                <c:pt idx="18972">
                  <c:v>0.54811342592592593</c:v>
                </c:pt>
                <c:pt idx="18973">
                  <c:v>0.54836805555555557</c:v>
                </c:pt>
                <c:pt idx="18974">
                  <c:v>0.54861111111111105</c:v>
                </c:pt>
                <c:pt idx="18975">
                  <c:v>0.54885416666666664</c:v>
                </c:pt>
                <c:pt idx="18976">
                  <c:v>0.54909722222222224</c:v>
                </c:pt>
                <c:pt idx="18977">
                  <c:v>0.54934027777777772</c:v>
                </c:pt>
                <c:pt idx="18978">
                  <c:v>0.54958333333333331</c:v>
                </c:pt>
                <c:pt idx="18979">
                  <c:v>0.54983796296296295</c:v>
                </c:pt>
                <c:pt idx="18980">
                  <c:v>0.55008101851851854</c:v>
                </c:pt>
                <c:pt idx="18981">
                  <c:v>0.55032407407407413</c:v>
                </c:pt>
                <c:pt idx="18982">
                  <c:v>0.55056712962962961</c:v>
                </c:pt>
                <c:pt idx="18983">
                  <c:v>0.55081018518518521</c:v>
                </c:pt>
                <c:pt idx="18984">
                  <c:v>0.55106481481481484</c:v>
                </c:pt>
                <c:pt idx="18985">
                  <c:v>0.55130787037037032</c:v>
                </c:pt>
                <c:pt idx="18986">
                  <c:v>0.55155092592592592</c:v>
                </c:pt>
                <c:pt idx="18987">
                  <c:v>0.55179398148148151</c:v>
                </c:pt>
                <c:pt idx="18988">
                  <c:v>0.55203703703703699</c:v>
                </c:pt>
                <c:pt idx="18989">
                  <c:v>0.55229166666666674</c:v>
                </c:pt>
                <c:pt idx="18990">
                  <c:v>0.55253472222222222</c:v>
                </c:pt>
                <c:pt idx="18991">
                  <c:v>0.55277777777777781</c:v>
                </c:pt>
                <c:pt idx="18992">
                  <c:v>0.55302083333333341</c:v>
                </c:pt>
                <c:pt idx="18993">
                  <c:v>0.55326388888888889</c:v>
                </c:pt>
                <c:pt idx="18994">
                  <c:v>0.55351851851851852</c:v>
                </c:pt>
                <c:pt idx="18995">
                  <c:v>0.55376157407407411</c:v>
                </c:pt>
                <c:pt idx="18996">
                  <c:v>0.5540046296296296</c:v>
                </c:pt>
                <c:pt idx="18997">
                  <c:v>0.55424768518518519</c:v>
                </c:pt>
                <c:pt idx="18998">
                  <c:v>0.55449074074074078</c:v>
                </c:pt>
                <c:pt idx="18999">
                  <c:v>0.55473379629629627</c:v>
                </c:pt>
                <c:pt idx="19000">
                  <c:v>0.5549884259259259</c:v>
                </c:pt>
                <c:pt idx="19001">
                  <c:v>0.55523148148148149</c:v>
                </c:pt>
                <c:pt idx="19002">
                  <c:v>0.55547453703703698</c:v>
                </c:pt>
                <c:pt idx="19003">
                  <c:v>0.55571759259259257</c:v>
                </c:pt>
                <c:pt idx="19004">
                  <c:v>0.55596064814814816</c:v>
                </c:pt>
                <c:pt idx="19005">
                  <c:v>0.55621527777777779</c:v>
                </c:pt>
                <c:pt idx="19006">
                  <c:v>0.55645833333333339</c:v>
                </c:pt>
                <c:pt idx="19007">
                  <c:v>0.55670138888888887</c:v>
                </c:pt>
                <c:pt idx="19008">
                  <c:v>0.55694444444444446</c:v>
                </c:pt>
                <c:pt idx="19009">
                  <c:v>0.55718750000000006</c:v>
                </c:pt>
                <c:pt idx="19010">
                  <c:v>0.55744212962962958</c:v>
                </c:pt>
                <c:pt idx="19011">
                  <c:v>0.55768518518518517</c:v>
                </c:pt>
                <c:pt idx="19012">
                  <c:v>0.55792824074074077</c:v>
                </c:pt>
                <c:pt idx="19013">
                  <c:v>0.55817129629629625</c:v>
                </c:pt>
                <c:pt idx="19014">
                  <c:v>0.55841435185185184</c:v>
                </c:pt>
                <c:pt idx="19015">
                  <c:v>0.55866898148148147</c:v>
                </c:pt>
                <c:pt idx="19016">
                  <c:v>0.55891203703703707</c:v>
                </c:pt>
                <c:pt idx="19017">
                  <c:v>0.55915509259259266</c:v>
                </c:pt>
                <c:pt idx="19018">
                  <c:v>0.55939814814814814</c:v>
                </c:pt>
                <c:pt idx="19019">
                  <c:v>0.55964120370370374</c:v>
                </c:pt>
                <c:pt idx="19020">
                  <c:v>0.55988425925925933</c:v>
                </c:pt>
                <c:pt idx="19021">
                  <c:v>0.56013888888888885</c:v>
                </c:pt>
                <c:pt idx="19022">
                  <c:v>0.56038194444444445</c:v>
                </c:pt>
                <c:pt idx="19023">
                  <c:v>0.56062500000000004</c:v>
                </c:pt>
                <c:pt idx="19024">
                  <c:v>0.56086805555555552</c:v>
                </c:pt>
                <c:pt idx="19025">
                  <c:v>0.56111111111111112</c:v>
                </c:pt>
                <c:pt idx="19026">
                  <c:v>0.56136574074074075</c:v>
                </c:pt>
                <c:pt idx="19027">
                  <c:v>0.56160879629629623</c:v>
                </c:pt>
                <c:pt idx="19028">
                  <c:v>0.56185185185185182</c:v>
                </c:pt>
                <c:pt idx="19029">
                  <c:v>0.56209490740740742</c:v>
                </c:pt>
                <c:pt idx="19030">
                  <c:v>0.5623379629629629</c:v>
                </c:pt>
                <c:pt idx="19031">
                  <c:v>0.56259259259259264</c:v>
                </c:pt>
                <c:pt idx="19032">
                  <c:v>0.56283564814814813</c:v>
                </c:pt>
                <c:pt idx="19033">
                  <c:v>0.56307870370370372</c:v>
                </c:pt>
                <c:pt idx="19034">
                  <c:v>0.56332175925925931</c:v>
                </c:pt>
                <c:pt idx="19035">
                  <c:v>0.5635648148148148</c:v>
                </c:pt>
                <c:pt idx="19036">
                  <c:v>0.56381944444444443</c:v>
                </c:pt>
                <c:pt idx="19037">
                  <c:v>0.56406250000000002</c:v>
                </c:pt>
                <c:pt idx="19038">
                  <c:v>0.5643055555555555</c:v>
                </c:pt>
                <c:pt idx="19039">
                  <c:v>0.5645486111111111</c:v>
                </c:pt>
                <c:pt idx="19040">
                  <c:v>0.56479166666666669</c:v>
                </c:pt>
                <c:pt idx="19041">
                  <c:v>0.56503472222222217</c:v>
                </c:pt>
                <c:pt idx="19042">
                  <c:v>0.56528935185185192</c:v>
                </c:pt>
                <c:pt idx="19043">
                  <c:v>0.5655324074074074</c:v>
                </c:pt>
                <c:pt idx="19044">
                  <c:v>0.56577546296296299</c:v>
                </c:pt>
                <c:pt idx="19045">
                  <c:v>0.56601851851851859</c:v>
                </c:pt>
                <c:pt idx="19046">
                  <c:v>0.56626157407407407</c:v>
                </c:pt>
                <c:pt idx="19047">
                  <c:v>0.5665162037037037</c:v>
                </c:pt>
                <c:pt idx="19048">
                  <c:v>0.5667592592592593</c:v>
                </c:pt>
                <c:pt idx="19049">
                  <c:v>0.56700231481481478</c:v>
                </c:pt>
                <c:pt idx="19050">
                  <c:v>0.56724537037037037</c:v>
                </c:pt>
                <c:pt idx="19051">
                  <c:v>0.56748842592592597</c:v>
                </c:pt>
                <c:pt idx="19052">
                  <c:v>0.56774305555555549</c:v>
                </c:pt>
                <c:pt idx="19053">
                  <c:v>0.56798611111111108</c:v>
                </c:pt>
                <c:pt idx="19054">
                  <c:v>0.56822916666666667</c:v>
                </c:pt>
                <c:pt idx="19055">
                  <c:v>0.56847222222222216</c:v>
                </c:pt>
                <c:pt idx="19056">
                  <c:v>0.56871527777777775</c:v>
                </c:pt>
                <c:pt idx="19057">
                  <c:v>0.56895833333333334</c:v>
                </c:pt>
                <c:pt idx="19058">
                  <c:v>0.56921296296296298</c:v>
                </c:pt>
                <c:pt idx="19059">
                  <c:v>0.56945601851851857</c:v>
                </c:pt>
                <c:pt idx="19060">
                  <c:v>0.56969907407407405</c:v>
                </c:pt>
                <c:pt idx="19061">
                  <c:v>0.56994212962962965</c:v>
                </c:pt>
                <c:pt idx="19062">
                  <c:v>0.57018518518518524</c:v>
                </c:pt>
                <c:pt idx="19063">
                  <c:v>0.57043981481481476</c:v>
                </c:pt>
                <c:pt idx="19064">
                  <c:v>0.57068287037037035</c:v>
                </c:pt>
                <c:pt idx="19065">
                  <c:v>0.57092592592592595</c:v>
                </c:pt>
                <c:pt idx="19066">
                  <c:v>0.57116898148148143</c:v>
                </c:pt>
                <c:pt idx="19067">
                  <c:v>0.57141203703703702</c:v>
                </c:pt>
                <c:pt idx="19068">
                  <c:v>0.57166666666666666</c:v>
                </c:pt>
                <c:pt idx="19069">
                  <c:v>0.57190972222222225</c:v>
                </c:pt>
                <c:pt idx="19070">
                  <c:v>0.57215277777777784</c:v>
                </c:pt>
                <c:pt idx="19071">
                  <c:v>0.57239583333333333</c:v>
                </c:pt>
                <c:pt idx="19072">
                  <c:v>0.57263888888888892</c:v>
                </c:pt>
                <c:pt idx="19073">
                  <c:v>0.57289351851851855</c:v>
                </c:pt>
                <c:pt idx="19074">
                  <c:v>0.57313657407407403</c:v>
                </c:pt>
                <c:pt idx="19075">
                  <c:v>0.57337962962962963</c:v>
                </c:pt>
                <c:pt idx="19076">
                  <c:v>0.57362268518518522</c:v>
                </c:pt>
                <c:pt idx="19077">
                  <c:v>0.5738657407407407</c:v>
                </c:pt>
                <c:pt idx="19078">
                  <c:v>0.5741087962962963</c:v>
                </c:pt>
                <c:pt idx="19079">
                  <c:v>0.57436342592592593</c:v>
                </c:pt>
                <c:pt idx="19080">
                  <c:v>0.57460648148148141</c:v>
                </c:pt>
                <c:pt idx="19081">
                  <c:v>0.57484953703703701</c:v>
                </c:pt>
                <c:pt idx="19082">
                  <c:v>0.5750925925925926</c:v>
                </c:pt>
                <c:pt idx="19083">
                  <c:v>0.57533564814814808</c:v>
                </c:pt>
                <c:pt idx="19084">
                  <c:v>0.57559027777777783</c:v>
                </c:pt>
                <c:pt idx="19085">
                  <c:v>0.57583333333333331</c:v>
                </c:pt>
                <c:pt idx="19086">
                  <c:v>0.5760763888888889</c:v>
                </c:pt>
                <c:pt idx="19087">
                  <c:v>0.5763194444444445</c:v>
                </c:pt>
                <c:pt idx="19088">
                  <c:v>0.57656249999999998</c:v>
                </c:pt>
                <c:pt idx="19089">
                  <c:v>0.57681712962962961</c:v>
                </c:pt>
                <c:pt idx="19090">
                  <c:v>0.5770601851851852</c:v>
                </c:pt>
                <c:pt idx="19091">
                  <c:v>0.57730324074074069</c:v>
                </c:pt>
                <c:pt idx="19092">
                  <c:v>0.57754629629629628</c:v>
                </c:pt>
                <c:pt idx="19093">
                  <c:v>0.57778935185185187</c:v>
                </c:pt>
                <c:pt idx="19094">
                  <c:v>0.57803240740740736</c:v>
                </c:pt>
                <c:pt idx="19095">
                  <c:v>0.5782870370370371</c:v>
                </c:pt>
                <c:pt idx="19096">
                  <c:v>0.57853009259259258</c:v>
                </c:pt>
                <c:pt idx="19097">
                  <c:v>0.57877314814814818</c:v>
                </c:pt>
                <c:pt idx="19098">
                  <c:v>0.57901620370370377</c:v>
                </c:pt>
                <c:pt idx="19099">
                  <c:v>0.57925925925925925</c:v>
                </c:pt>
                <c:pt idx="19100">
                  <c:v>0.57951388888888888</c:v>
                </c:pt>
                <c:pt idx="19101">
                  <c:v>0.57975694444444448</c:v>
                </c:pt>
                <c:pt idx="19102">
                  <c:v>0.57999999999999996</c:v>
                </c:pt>
                <c:pt idx="19103">
                  <c:v>0.58024305555555555</c:v>
                </c:pt>
                <c:pt idx="19104">
                  <c:v>0.58048611111111115</c:v>
                </c:pt>
                <c:pt idx="19105">
                  <c:v>0.58074074074074067</c:v>
                </c:pt>
                <c:pt idx="19106">
                  <c:v>0.58098379629629626</c:v>
                </c:pt>
                <c:pt idx="19107">
                  <c:v>0.58122685185185186</c:v>
                </c:pt>
                <c:pt idx="19108">
                  <c:v>0.58146990740740734</c:v>
                </c:pt>
                <c:pt idx="19109">
                  <c:v>0.58171296296296293</c:v>
                </c:pt>
                <c:pt idx="19110">
                  <c:v>0.58196759259259256</c:v>
                </c:pt>
                <c:pt idx="19111">
                  <c:v>0.58221064814814816</c:v>
                </c:pt>
                <c:pt idx="19112">
                  <c:v>0.58245370370370375</c:v>
                </c:pt>
                <c:pt idx="19113">
                  <c:v>0.58269675925925923</c:v>
                </c:pt>
                <c:pt idx="19114">
                  <c:v>0.58293981481481483</c:v>
                </c:pt>
                <c:pt idx="19115">
                  <c:v>0.58319444444444446</c:v>
                </c:pt>
                <c:pt idx="19116">
                  <c:v>0.58343749999999994</c:v>
                </c:pt>
                <c:pt idx="19117">
                  <c:v>0.58368055555555554</c:v>
                </c:pt>
                <c:pt idx="19118">
                  <c:v>0.58392361111111113</c:v>
                </c:pt>
                <c:pt idx="19119">
                  <c:v>0.58416666666666661</c:v>
                </c:pt>
                <c:pt idx="19120">
                  <c:v>0.58440972222222221</c:v>
                </c:pt>
                <c:pt idx="19121">
                  <c:v>0.58466435185185184</c:v>
                </c:pt>
                <c:pt idx="19122">
                  <c:v>0.58490740740740743</c:v>
                </c:pt>
                <c:pt idx="19123">
                  <c:v>0.58515046296296302</c:v>
                </c:pt>
                <c:pt idx="19124">
                  <c:v>0.58539351851851851</c:v>
                </c:pt>
                <c:pt idx="19125">
                  <c:v>0.5856365740740741</c:v>
                </c:pt>
                <c:pt idx="19126">
                  <c:v>0.58589120370370373</c:v>
                </c:pt>
                <c:pt idx="19127">
                  <c:v>0.58613425925925922</c:v>
                </c:pt>
                <c:pt idx="19128">
                  <c:v>0.58637731481481481</c:v>
                </c:pt>
                <c:pt idx="19129">
                  <c:v>0.5866203703703704</c:v>
                </c:pt>
                <c:pt idx="19130">
                  <c:v>0.58686342592592589</c:v>
                </c:pt>
                <c:pt idx="19131">
                  <c:v>0.58710648148148148</c:v>
                </c:pt>
                <c:pt idx="19132">
                  <c:v>0.58736111111111111</c:v>
                </c:pt>
                <c:pt idx="19133">
                  <c:v>0.58760416666666659</c:v>
                </c:pt>
                <c:pt idx="19134">
                  <c:v>0.58784722222222219</c:v>
                </c:pt>
                <c:pt idx="19135">
                  <c:v>0.58809027777777778</c:v>
                </c:pt>
                <c:pt idx="19136">
                  <c:v>0.58833333333333326</c:v>
                </c:pt>
                <c:pt idx="19137">
                  <c:v>0.58858796296296301</c:v>
                </c:pt>
                <c:pt idx="19138">
                  <c:v>0.58883101851851849</c:v>
                </c:pt>
                <c:pt idx="19139">
                  <c:v>0.58907407407407408</c:v>
                </c:pt>
                <c:pt idx="19140">
                  <c:v>0.58931712962962968</c:v>
                </c:pt>
                <c:pt idx="19141">
                  <c:v>0.58956018518518516</c:v>
                </c:pt>
                <c:pt idx="19142">
                  <c:v>0.58981481481481479</c:v>
                </c:pt>
                <c:pt idx="19143">
                  <c:v>0.59005787037037039</c:v>
                </c:pt>
                <c:pt idx="19144">
                  <c:v>0.59030092592592587</c:v>
                </c:pt>
                <c:pt idx="19145">
                  <c:v>0.59054398148148146</c:v>
                </c:pt>
                <c:pt idx="19146">
                  <c:v>0.59078703703703705</c:v>
                </c:pt>
                <c:pt idx="19147">
                  <c:v>0.59104166666666669</c:v>
                </c:pt>
                <c:pt idx="19148">
                  <c:v>0.59128472222222228</c:v>
                </c:pt>
                <c:pt idx="19149">
                  <c:v>0.59152777777777776</c:v>
                </c:pt>
                <c:pt idx="19150">
                  <c:v>0.59177083333333336</c:v>
                </c:pt>
                <c:pt idx="19151">
                  <c:v>0.59201388888888895</c:v>
                </c:pt>
                <c:pt idx="19152">
                  <c:v>0.59225694444444443</c:v>
                </c:pt>
                <c:pt idx="19153">
                  <c:v>0.59251157407407407</c:v>
                </c:pt>
                <c:pt idx="19154">
                  <c:v>0.59275462962962966</c:v>
                </c:pt>
                <c:pt idx="19155">
                  <c:v>0.59299768518518514</c:v>
                </c:pt>
                <c:pt idx="19156">
                  <c:v>0.59324074074074074</c:v>
                </c:pt>
                <c:pt idx="19157">
                  <c:v>0.59348379629629633</c:v>
                </c:pt>
                <c:pt idx="19158">
                  <c:v>0.59373842592592596</c:v>
                </c:pt>
                <c:pt idx="19159">
                  <c:v>0.59398148148148155</c:v>
                </c:pt>
                <c:pt idx="19160">
                  <c:v>0.59422453703703704</c:v>
                </c:pt>
                <c:pt idx="19161">
                  <c:v>0.59446759259259263</c:v>
                </c:pt>
                <c:pt idx="19162">
                  <c:v>0.59471064814814811</c:v>
                </c:pt>
                <c:pt idx="19163">
                  <c:v>0.59496527777777775</c:v>
                </c:pt>
                <c:pt idx="19164">
                  <c:v>0.59520833333333334</c:v>
                </c:pt>
                <c:pt idx="19165">
                  <c:v>0.59545138888888893</c:v>
                </c:pt>
                <c:pt idx="19166">
                  <c:v>0.59569444444444442</c:v>
                </c:pt>
                <c:pt idx="19167">
                  <c:v>0.59593750000000001</c:v>
                </c:pt>
                <c:pt idx="19168">
                  <c:v>0.59619212962962964</c:v>
                </c:pt>
                <c:pt idx="19169">
                  <c:v>0.59643518518518512</c:v>
                </c:pt>
                <c:pt idx="19170">
                  <c:v>0.59667824074074072</c:v>
                </c:pt>
                <c:pt idx="19171">
                  <c:v>0.59692129629629631</c:v>
                </c:pt>
                <c:pt idx="19172">
                  <c:v>0.59716435185185179</c:v>
                </c:pt>
                <c:pt idx="19173">
                  <c:v>0.59740740740740739</c:v>
                </c:pt>
                <c:pt idx="19174">
                  <c:v>0.59766203703703702</c:v>
                </c:pt>
                <c:pt idx="19175">
                  <c:v>0.59790509259259261</c:v>
                </c:pt>
                <c:pt idx="19176">
                  <c:v>0.59814814814814821</c:v>
                </c:pt>
                <c:pt idx="19177">
                  <c:v>0.59839120370370369</c:v>
                </c:pt>
                <c:pt idx="19178">
                  <c:v>0.59863425925925928</c:v>
                </c:pt>
                <c:pt idx="19179">
                  <c:v>0.59888888888888892</c:v>
                </c:pt>
                <c:pt idx="19180">
                  <c:v>0.5991319444444444</c:v>
                </c:pt>
                <c:pt idx="19181">
                  <c:v>0.59937499999999999</c:v>
                </c:pt>
                <c:pt idx="19182">
                  <c:v>0.59961805555555558</c:v>
                </c:pt>
                <c:pt idx="19183">
                  <c:v>0.59986111111111107</c:v>
                </c:pt>
                <c:pt idx="19184">
                  <c:v>0.60011574074074081</c:v>
                </c:pt>
                <c:pt idx="19185">
                  <c:v>0.60035879629629629</c:v>
                </c:pt>
                <c:pt idx="19186">
                  <c:v>0.60060185185185189</c:v>
                </c:pt>
                <c:pt idx="19187">
                  <c:v>0.60084490740740737</c:v>
                </c:pt>
                <c:pt idx="19188">
                  <c:v>0.60108796296296296</c:v>
                </c:pt>
                <c:pt idx="19189">
                  <c:v>0.6013425925925926</c:v>
                </c:pt>
                <c:pt idx="19190">
                  <c:v>0.60158564814814819</c:v>
                </c:pt>
                <c:pt idx="19191">
                  <c:v>0.60182870370370367</c:v>
                </c:pt>
                <c:pt idx="19192">
                  <c:v>0.60207175925925926</c:v>
                </c:pt>
                <c:pt idx="19193">
                  <c:v>0.60231481481481486</c:v>
                </c:pt>
                <c:pt idx="19194">
                  <c:v>0.60256944444444438</c:v>
                </c:pt>
                <c:pt idx="19195">
                  <c:v>0.60281249999999997</c:v>
                </c:pt>
                <c:pt idx="19196">
                  <c:v>0.60305555555555557</c:v>
                </c:pt>
                <c:pt idx="19197">
                  <c:v>0.60329861111111105</c:v>
                </c:pt>
                <c:pt idx="19198">
                  <c:v>0.60354166666666664</c:v>
                </c:pt>
                <c:pt idx="19199">
                  <c:v>0.60378472222222224</c:v>
                </c:pt>
                <c:pt idx="19200">
                  <c:v>0.60403935185185187</c:v>
                </c:pt>
                <c:pt idx="19201">
                  <c:v>0.60428240740740746</c:v>
                </c:pt>
                <c:pt idx="19202">
                  <c:v>0.60452546296296295</c:v>
                </c:pt>
                <c:pt idx="19203">
                  <c:v>0.60476851851851854</c:v>
                </c:pt>
                <c:pt idx="19204">
                  <c:v>0.60501157407407413</c:v>
                </c:pt>
                <c:pt idx="19205">
                  <c:v>0.60526620370370365</c:v>
                </c:pt>
                <c:pt idx="19206">
                  <c:v>0.60550925925925925</c:v>
                </c:pt>
                <c:pt idx="19207">
                  <c:v>0.60575231481481484</c:v>
                </c:pt>
                <c:pt idx="19208">
                  <c:v>0.60599537037037032</c:v>
                </c:pt>
                <c:pt idx="19209">
                  <c:v>0.60623842592592592</c:v>
                </c:pt>
                <c:pt idx="19210">
                  <c:v>0.60648148148148151</c:v>
                </c:pt>
                <c:pt idx="19211">
                  <c:v>0.60673611111111114</c:v>
                </c:pt>
                <c:pt idx="19212">
                  <c:v>0.60697916666666674</c:v>
                </c:pt>
                <c:pt idx="19213">
                  <c:v>0.60722222222222222</c:v>
                </c:pt>
                <c:pt idx="19214">
                  <c:v>0.60746527777777781</c:v>
                </c:pt>
                <c:pt idx="19215">
                  <c:v>0.60770833333333341</c:v>
                </c:pt>
                <c:pt idx="19216">
                  <c:v>0.60796296296296293</c:v>
                </c:pt>
                <c:pt idx="19217">
                  <c:v>0.60820601851851852</c:v>
                </c:pt>
                <c:pt idx="19218">
                  <c:v>0.60844907407407411</c:v>
                </c:pt>
                <c:pt idx="19219">
                  <c:v>0.6086921296296296</c:v>
                </c:pt>
                <c:pt idx="19220">
                  <c:v>0.60893518518518519</c:v>
                </c:pt>
                <c:pt idx="19221">
                  <c:v>0.60918981481481482</c:v>
                </c:pt>
                <c:pt idx="19222">
                  <c:v>0.60943287037037031</c:v>
                </c:pt>
                <c:pt idx="19223">
                  <c:v>0.6096759259259259</c:v>
                </c:pt>
                <c:pt idx="19224">
                  <c:v>0.60991898148148149</c:v>
                </c:pt>
                <c:pt idx="19225">
                  <c:v>0.61016203703703698</c:v>
                </c:pt>
                <c:pt idx="19226">
                  <c:v>0.61040509259259257</c:v>
                </c:pt>
                <c:pt idx="19227">
                  <c:v>0.6106597222222222</c:v>
                </c:pt>
                <c:pt idx="19228">
                  <c:v>0.61090277777777779</c:v>
                </c:pt>
                <c:pt idx="19229">
                  <c:v>0.61114583333333339</c:v>
                </c:pt>
                <c:pt idx="19230">
                  <c:v>0.61138888888888887</c:v>
                </c:pt>
                <c:pt idx="19231">
                  <c:v>0.61163194444444446</c:v>
                </c:pt>
                <c:pt idx="19232">
                  <c:v>0.6118865740740741</c:v>
                </c:pt>
                <c:pt idx="19233">
                  <c:v>0.61212962962962958</c:v>
                </c:pt>
                <c:pt idx="19234">
                  <c:v>0.61237268518518517</c:v>
                </c:pt>
                <c:pt idx="19235">
                  <c:v>0.61261574074074077</c:v>
                </c:pt>
                <c:pt idx="19236">
                  <c:v>0.61285879629629625</c:v>
                </c:pt>
                <c:pt idx="19237">
                  <c:v>0.61311342592592599</c:v>
                </c:pt>
                <c:pt idx="19238">
                  <c:v>0.61335648148148147</c:v>
                </c:pt>
                <c:pt idx="19239">
                  <c:v>0.61359953703703707</c:v>
                </c:pt>
                <c:pt idx="19240">
                  <c:v>0.61384259259259266</c:v>
                </c:pt>
                <c:pt idx="19241">
                  <c:v>0.61408564814814814</c:v>
                </c:pt>
                <c:pt idx="19242">
                  <c:v>0.61432870370370374</c:v>
                </c:pt>
                <c:pt idx="19243">
                  <c:v>0.61458333333333337</c:v>
                </c:pt>
                <c:pt idx="19244">
                  <c:v>0.61482638888888885</c:v>
                </c:pt>
                <c:pt idx="19245">
                  <c:v>0.61506944444444445</c:v>
                </c:pt>
                <c:pt idx="19246">
                  <c:v>0.61531250000000004</c:v>
                </c:pt>
                <c:pt idx="19247">
                  <c:v>0.61555555555555552</c:v>
                </c:pt>
                <c:pt idx="19248">
                  <c:v>0.61581018518518515</c:v>
                </c:pt>
                <c:pt idx="19249">
                  <c:v>0.61605324074074075</c:v>
                </c:pt>
                <c:pt idx="19250">
                  <c:v>0.61629629629629623</c:v>
                </c:pt>
                <c:pt idx="19251">
                  <c:v>0.61653935185185182</c:v>
                </c:pt>
                <c:pt idx="19252">
                  <c:v>0.61678240740740742</c:v>
                </c:pt>
                <c:pt idx="19253">
                  <c:v>0.61703703703703705</c:v>
                </c:pt>
                <c:pt idx="19254">
                  <c:v>0.61728009259259264</c:v>
                </c:pt>
                <c:pt idx="19255">
                  <c:v>0.61752314814814813</c:v>
                </c:pt>
                <c:pt idx="19256">
                  <c:v>0.61776620370370372</c:v>
                </c:pt>
                <c:pt idx="19257">
                  <c:v>0.61800925925925931</c:v>
                </c:pt>
                <c:pt idx="19258">
                  <c:v>0.61826388888888884</c:v>
                </c:pt>
                <c:pt idx="19259">
                  <c:v>0.61850694444444443</c:v>
                </c:pt>
                <c:pt idx="19260">
                  <c:v>0.61875000000000002</c:v>
                </c:pt>
                <c:pt idx="19261">
                  <c:v>0.6189930555555555</c:v>
                </c:pt>
                <c:pt idx="19262">
                  <c:v>0.6192361111111111</c:v>
                </c:pt>
                <c:pt idx="19263">
                  <c:v>0.61949074074074073</c:v>
                </c:pt>
                <c:pt idx="19264">
                  <c:v>0.61973379629629632</c:v>
                </c:pt>
                <c:pt idx="19265">
                  <c:v>0.61997685185185192</c:v>
                </c:pt>
                <c:pt idx="19266">
                  <c:v>0.6202199074074074</c:v>
                </c:pt>
                <c:pt idx="19267">
                  <c:v>0.62046296296296299</c:v>
                </c:pt>
                <c:pt idx="19268">
                  <c:v>0.62071759259259263</c:v>
                </c:pt>
                <c:pt idx="19269">
                  <c:v>0.62096064814814811</c:v>
                </c:pt>
                <c:pt idx="19270">
                  <c:v>0.6212037037037037</c:v>
                </c:pt>
                <c:pt idx="19271">
                  <c:v>0.6214467592592593</c:v>
                </c:pt>
                <c:pt idx="19272">
                  <c:v>0.62168981481481478</c:v>
                </c:pt>
                <c:pt idx="19273">
                  <c:v>0.62193287037037037</c:v>
                </c:pt>
                <c:pt idx="19274">
                  <c:v>0.6221875</c:v>
                </c:pt>
                <c:pt idx="19275">
                  <c:v>0.62243055555555549</c:v>
                </c:pt>
                <c:pt idx="19276">
                  <c:v>0.62267361111111108</c:v>
                </c:pt>
                <c:pt idx="19277">
                  <c:v>0.62291666666666667</c:v>
                </c:pt>
                <c:pt idx="19278">
                  <c:v>0.62315972222222216</c:v>
                </c:pt>
                <c:pt idx="19279">
                  <c:v>0.6234143518518519</c:v>
                </c:pt>
                <c:pt idx="19280">
                  <c:v>0.62365740740740738</c:v>
                </c:pt>
                <c:pt idx="19281">
                  <c:v>0.62390046296296298</c:v>
                </c:pt>
                <c:pt idx="19282">
                  <c:v>0.62414351851851857</c:v>
                </c:pt>
                <c:pt idx="19283">
                  <c:v>0.62438657407407405</c:v>
                </c:pt>
                <c:pt idx="19284">
                  <c:v>0.62462962962962965</c:v>
                </c:pt>
                <c:pt idx="19285">
                  <c:v>0.62488425925925928</c:v>
                </c:pt>
                <c:pt idx="19286">
                  <c:v>0.62512731481481476</c:v>
                </c:pt>
                <c:pt idx="19287">
                  <c:v>0.62537037037037035</c:v>
                </c:pt>
                <c:pt idx="19288">
                  <c:v>0.62561342592592595</c:v>
                </c:pt>
                <c:pt idx="19289">
                  <c:v>0.62585648148148143</c:v>
                </c:pt>
                <c:pt idx="19290">
                  <c:v>0.62611111111111117</c:v>
                </c:pt>
                <c:pt idx="19291">
                  <c:v>0.62635416666666666</c:v>
                </c:pt>
                <c:pt idx="19292">
                  <c:v>0.62659722222222225</c:v>
                </c:pt>
                <c:pt idx="19293">
                  <c:v>0.62684027777777784</c:v>
                </c:pt>
                <c:pt idx="19294">
                  <c:v>0.62708333333333333</c:v>
                </c:pt>
                <c:pt idx="19295">
                  <c:v>0.62733796296296296</c:v>
                </c:pt>
                <c:pt idx="19296">
                  <c:v>0.62758101851851855</c:v>
                </c:pt>
                <c:pt idx="19297">
                  <c:v>0.62782407407407403</c:v>
                </c:pt>
                <c:pt idx="19298">
                  <c:v>0.62806712962962963</c:v>
                </c:pt>
                <c:pt idx="19299">
                  <c:v>0.62831018518518522</c:v>
                </c:pt>
                <c:pt idx="19300">
                  <c:v>0.6285532407407407</c:v>
                </c:pt>
                <c:pt idx="19301">
                  <c:v>0.62880787037037034</c:v>
                </c:pt>
                <c:pt idx="19302">
                  <c:v>0.62905092592592593</c:v>
                </c:pt>
                <c:pt idx="19303">
                  <c:v>0.62929398148148141</c:v>
                </c:pt>
                <c:pt idx="19304">
                  <c:v>0.62953703703703701</c:v>
                </c:pt>
                <c:pt idx="19305">
                  <c:v>0.6297800925925926</c:v>
                </c:pt>
                <c:pt idx="19306">
                  <c:v>0.63003472222222223</c:v>
                </c:pt>
                <c:pt idx="19307">
                  <c:v>0.63027777777777783</c:v>
                </c:pt>
                <c:pt idx="19308">
                  <c:v>0.63052083333333331</c:v>
                </c:pt>
                <c:pt idx="19309">
                  <c:v>0.6307638888888889</c:v>
                </c:pt>
                <c:pt idx="19310">
                  <c:v>0.6310069444444445</c:v>
                </c:pt>
                <c:pt idx="19311">
                  <c:v>0.63126157407407402</c:v>
                </c:pt>
                <c:pt idx="19312">
                  <c:v>0.63150462962962961</c:v>
                </c:pt>
                <c:pt idx="19313">
                  <c:v>0.6317476851851852</c:v>
                </c:pt>
                <c:pt idx="19314">
                  <c:v>0.63199074074074069</c:v>
                </c:pt>
                <c:pt idx="19315">
                  <c:v>0.63223379629629628</c:v>
                </c:pt>
                <c:pt idx="19316">
                  <c:v>0.63248842592592591</c:v>
                </c:pt>
                <c:pt idx="19317">
                  <c:v>0.63273148148148151</c:v>
                </c:pt>
                <c:pt idx="19318">
                  <c:v>0.6329745370370371</c:v>
                </c:pt>
                <c:pt idx="19319">
                  <c:v>0.63321759259259258</c:v>
                </c:pt>
                <c:pt idx="19320">
                  <c:v>0.63346064814814818</c:v>
                </c:pt>
                <c:pt idx="19321">
                  <c:v>0.63370370370370377</c:v>
                </c:pt>
                <c:pt idx="19322">
                  <c:v>0.63395833333333329</c:v>
                </c:pt>
                <c:pt idx="19323">
                  <c:v>0.63420138888888888</c:v>
                </c:pt>
                <c:pt idx="19324">
                  <c:v>0.63444444444444448</c:v>
                </c:pt>
                <c:pt idx="19325">
                  <c:v>0.63468749999999996</c:v>
                </c:pt>
                <c:pt idx="19326">
                  <c:v>0.63493055555555555</c:v>
                </c:pt>
                <c:pt idx="19327">
                  <c:v>0.63518518518518519</c:v>
                </c:pt>
                <c:pt idx="19328">
                  <c:v>0.63542824074074067</c:v>
                </c:pt>
                <c:pt idx="19329">
                  <c:v>0.63567129629629626</c:v>
                </c:pt>
                <c:pt idx="19330">
                  <c:v>0.63591435185185186</c:v>
                </c:pt>
                <c:pt idx="19331">
                  <c:v>0.63615740740740734</c:v>
                </c:pt>
                <c:pt idx="19332">
                  <c:v>0.63641203703703708</c:v>
                </c:pt>
                <c:pt idx="19333">
                  <c:v>0.63665509259259256</c:v>
                </c:pt>
                <c:pt idx="19334">
                  <c:v>0.63689814814814816</c:v>
                </c:pt>
                <c:pt idx="19335">
                  <c:v>0.63714120370370375</c:v>
                </c:pt>
                <c:pt idx="19336">
                  <c:v>0.63738425925925923</c:v>
                </c:pt>
                <c:pt idx="19337">
                  <c:v>0.63763888888888887</c:v>
                </c:pt>
                <c:pt idx="19338">
                  <c:v>0.63788194444444446</c:v>
                </c:pt>
                <c:pt idx="19339">
                  <c:v>0.63812499999999994</c:v>
                </c:pt>
                <c:pt idx="19340">
                  <c:v>0.63836805555555554</c:v>
                </c:pt>
                <c:pt idx="19341">
                  <c:v>0.63861111111111113</c:v>
                </c:pt>
                <c:pt idx="19342">
                  <c:v>0.63886574074074076</c:v>
                </c:pt>
                <c:pt idx="19343">
                  <c:v>0.63910879629629636</c:v>
                </c:pt>
                <c:pt idx="19344">
                  <c:v>0.63935185185185184</c:v>
                </c:pt>
                <c:pt idx="19345">
                  <c:v>0.63959490740740743</c:v>
                </c:pt>
                <c:pt idx="19346">
                  <c:v>0.63983796296296302</c:v>
                </c:pt>
                <c:pt idx="19347">
                  <c:v>0.64008101851851851</c:v>
                </c:pt>
                <c:pt idx="19348">
                  <c:v>0.64033564814814814</c:v>
                </c:pt>
                <c:pt idx="19349">
                  <c:v>0.64057870370370373</c:v>
                </c:pt>
                <c:pt idx="19350">
                  <c:v>0.64082175925925922</c:v>
                </c:pt>
                <c:pt idx="19351">
                  <c:v>0.64106481481481481</c:v>
                </c:pt>
                <c:pt idx="19352">
                  <c:v>0.6413078703703704</c:v>
                </c:pt>
                <c:pt idx="19353">
                  <c:v>0.64156250000000004</c:v>
                </c:pt>
                <c:pt idx="19354">
                  <c:v>0.64180555555555552</c:v>
                </c:pt>
                <c:pt idx="19355">
                  <c:v>0.64204861111111111</c:v>
                </c:pt>
                <c:pt idx="19356">
                  <c:v>0.64229166666666659</c:v>
                </c:pt>
                <c:pt idx="19357">
                  <c:v>0.64253472222222219</c:v>
                </c:pt>
                <c:pt idx="19358">
                  <c:v>0.64277777777777778</c:v>
                </c:pt>
                <c:pt idx="19359">
                  <c:v>0.64303240740740741</c:v>
                </c:pt>
                <c:pt idx="19360">
                  <c:v>0.64327546296296301</c:v>
                </c:pt>
                <c:pt idx="19361">
                  <c:v>0.64351851851851849</c:v>
                </c:pt>
                <c:pt idx="19362">
                  <c:v>0.64376157407407408</c:v>
                </c:pt>
                <c:pt idx="19363">
                  <c:v>0.64400462962962968</c:v>
                </c:pt>
                <c:pt idx="19364">
                  <c:v>0.6442592592592592</c:v>
                </c:pt>
                <c:pt idx="19365">
                  <c:v>0.64450231481481479</c:v>
                </c:pt>
                <c:pt idx="19366">
                  <c:v>0.64474537037037039</c:v>
                </c:pt>
                <c:pt idx="19367">
                  <c:v>0.64498842592592587</c:v>
                </c:pt>
                <c:pt idx="19368">
                  <c:v>0.64523148148148146</c:v>
                </c:pt>
                <c:pt idx="19369">
                  <c:v>0.64548611111111109</c:v>
                </c:pt>
                <c:pt idx="19370">
                  <c:v>0.64572916666666669</c:v>
                </c:pt>
                <c:pt idx="19371">
                  <c:v>0.64597222222222228</c:v>
                </c:pt>
                <c:pt idx="19372">
                  <c:v>0.64621527777777776</c:v>
                </c:pt>
                <c:pt idx="19373">
                  <c:v>0.64645833333333336</c:v>
                </c:pt>
                <c:pt idx="19374">
                  <c:v>0.64671296296296299</c:v>
                </c:pt>
                <c:pt idx="19375">
                  <c:v>0.64695601851851847</c:v>
                </c:pt>
                <c:pt idx="19376">
                  <c:v>0.64719907407407407</c:v>
                </c:pt>
                <c:pt idx="19377">
                  <c:v>0.64744212962962966</c:v>
                </c:pt>
                <c:pt idx="19378">
                  <c:v>0.64768518518518514</c:v>
                </c:pt>
                <c:pt idx="19379">
                  <c:v>0.64792824074074074</c:v>
                </c:pt>
                <c:pt idx="19380">
                  <c:v>0.64818287037037037</c:v>
                </c:pt>
                <c:pt idx="19381">
                  <c:v>0.64842592592592596</c:v>
                </c:pt>
                <c:pt idx="19382">
                  <c:v>0.64866898148148155</c:v>
                </c:pt>
                <c:pt idx="19383">
                  <c:v>0.64891203703703704</c:v>
                </c:pt>
                <c:pt idx="19384">
                  <c:v>0.64915509259259252</c:v>
                </c:pt>
                <c:pt idx="19385">
                  <c:v>0.64940972222222226</c:v>
                </c:pt>
                <c:pt idx="19386">
                  <c:v>0.64965277777777775</c:v>
                </c:pt>
                <c:pt idx="19387">
                  <c:v>0.64989583333333334</c:v>
                </c:pt>
                <c:pt idx="19388">
                  <c:v>0.65013888888888893</c:v>
                </c:pt>
                <c:pt idx="19389">
                  <c:v>0.65038194444444442</c:v>
                </c:pt>
                <c:pt idx="19390">
                  <c:v>0.65063657407407405</c:v>
                </c:pt>
                <c:pt idx="19391">
                  <c:v>0.65087962962962964</c:v>
                </c:pt>
                <c:pt idx="19392">
                  <c:v>0.65112268518518512</c:v>
                </c:pt>
                <c:pt idx="19393">
                  <c:v>0.65136574074074072</c:v>
                </c:pt>
                <c:pt idx="19394">
                  <c:v>0.65160879629629631</c:v>
                </c:pt>
                <c:pt idx="19395">
                  <c:v>0.65185185185185179</c:v>
                </c:pt>
                <c:pt idx="19396">
                  <c:v>0.65210648148148154</c:v>
                </c:pt>
                <c:pt idx="19397">
                  <c:v>0.65234953703703702</c:v>
                </c:pt>
                <c:pt idx="19398">
                  <c:v>0.65259259259259261</c:v>
                </c:pt>
                <c:pt idx="19399">
                  <c:v>0.65283564814814821</c:v>
                </c:pt>
                <c:pt idx="19400">
                  <c:v>0.65307870370370369</c:v>
                </c:pt>
                <c:pt idx="19401">
                  <c:v>0.65333333333333332</c:v>
                </c:pt>
                <c:pt idx="19402">
                  <c:v>0.65357638888888892</c:v>
                </c:pt>
                <c:pt idx="19403">
                  <c:v>0.6538194444444444</c:v>
                </c:pt>
                <c:pt idx="19404">
                  <c:v>0.65406249999999999</c:v>
                </c:pt>
                <c:pt idx="19405">
                  <c:v>0.65430555555555558</c:v>
                </c:pt>
                <c:pt idx="19406">
                  <c:v>0.65456018518518522</c:v>
                </c:pt>
                <c:pt idx="19407">
                  <c:v>0.65480324074074081</c:v>
                </c:pt>
                <c:pt idx="19408">
                  <c:v>0.65504629629629629</c:v>
                </c:pt>
                <c:pt idx="19409">
                  <c:v>0.65528935185185189</c:v>
                </c:pt>
                <c:pt idx="19410">
                  <c:v>0.65553240740740748</c:v>
                </c:pt>
                <c:pt idx="19411">
                  <c:v>0.655787037037037</c:v>
                </c:pt>
                <c:pt idx="19412">
                  <c:v>0.6560300925925926</c:v>
                </c:pt>
                <c:pt idx="19413">
                  <c:v>0.65627314814814819</c:v>
                </c:pt>
                <c:pt idx="19414">
                  <c:v>0.65651620370370367</c:v>
                </c:pt>
                <c:pt idx="19415">
                  <c:v>0.65675925925925926</c:v>
                </c:pt>
                <c:pt idx="19416">
                  <c:v>0.65700231481481486</c:v>
                </c:pt>
                <c:pt idx="19417">
                  <c:v>0.65725694444444438</c:v>
                </c:pt>
                <c:pt idx="19418">
                  <c:v>0.65749999999999997</c:v>
                </c:pt>
                <c:pt idx="19419">
                  <c:v>0.65774305555555557</c:v>
                </c:pt>
                <c:pt idx="19420">
                  <c:v>0.65798611111111105</c:v>
                </c:pt>
                <c:pt idx="19421">
                  <c:v>0.65822916666666664</c:v>
                </c:pt>
                <c:pt idx="19422">
                  <c:v>0.65848379629629628</c:v>
                </c:pt>
                <c:pt idx="19423">
                  <c:v>0.65872685185185187</c:v>
                </c:pt>
                <c:pt idx="19424">
                  <c:v>0.65896990740740746</c:v>
                </c:pt>
                <c:pt idx="19425">
                  <c:v>0.65921296296296295</c:v>
                </c:pt>
                <c:pt idx="19426">
                  <c:v>0.65945601851851854</c:v>
                </c:pt>
                <c:pt idx="19427">
                  <c:v>0.65971064814814817</c:v>
                </c:pt>
                <c:pt idx="19428">
                  <c:v>0.65995370370370365</c:v>
                </c:pt>
                <c:pt idx="19429">
                  <c:v>0.66019675925925925</c:v>
                </c:pt>
                <c:pt idx="19430">
                  <c:v>0.66043981481481484</c:v>
                </c:pt>
                <c:pt idx="19431">
                  <c:v>0.66068287037037032</c:v>
                </c:pt>
                <c:pt idx="19432">
                  <c:v>0.66092592592592592</c:v>
                </c:pt>
                <c:pt idx="19433">
                  <c:v>0.66118055555555555</c:v>
                </c:pt>
                <c:pt idx="19434">
                  <c:v>0.66142361111111114</c:v>
                </c:pt>
                <c:pt idx="19435">
                  <c:v>0.66166666666666674</c:v>
                </c:pt>
                <c:pt idx="19436">
                  <c:v>0.66190972222222222</c:v>
                </c:pt>
                <c:pt idx="19437">
                  <c:v>0.66215277777777781</c:v>
                </c:pt>
                <c:pt idx="19438">
                  <c:v>0.66240740740740744</c:v>
                </c:pt>
                <c:pt idx="19439">
                  <c:v>0.66265046296296293</c:v>
                </c:pt>
                <c:pt idx="19440">
                  <c:v>0.66289351851851852</c:v>
                </c:pt>
                <c:pt idx="19441">
                  <c:v>0.66313657407407411</c:v>
                </c:pt>
                <c:pt idx="19442">
                  <c:v>0.6633796296296296</c:v>
                </c:pt>
                <c:pt idx="19443">
                  <c:v>0.66363425925925923</c:v>
                </c:pt>
                <c:pt idx="19444">
                  <c:v>0.66387731481481482</c:v>
                </c:pt>
                <c:pt idx="19445">
                  <c:v>0.66412037037037031</c:v>
                </c:pt>
                <c:pt idx="19446">
                  <c:v>0.6643634259259259</c:v>
                </c:pt>
                <c:pt idx="19447">
                  <c:v>0.66460648148148149</c:v>
                </c:pt>
                <c:pt idx="19448">
                  <c:v>0.66486111111111112</c:v>
                </c:pt>
                <c:pt idx="19449">
                  <c:v>0.66510416666666672</c:v>
                </c:pt>
                <c:pt idx="19450">
                  <c:v>0.6653472222222222</c:v>
                </c:pt>
                <c:pt idx="19451">
                  <c:v>0.66559027777777779</c:v>
                </c:pt>
                <c:pt idx="19452">
                  <c:v>0.66583333333333339</c:v>
                </c:pt>
                <c:pt idx="19453">
                  <c:v>0.66607638888888887</c:v>
                </c:pt>
                <c:pt idx="19454">
                  <c:v>0.6663310185185185</c:v>
                </c:pt>
                <c:pt idx="19455">
                  <c:v>0.6665740740740741</c:v>
                </c:pt>
                <c:pt idx="19456">
                  <c:v>0.66681712962962969</c:v>
                </c:pt>
                <c:pt idx="19457">
                  <c:v>0.66706018518518517</c:v>
                </c:pt>
                <c:pt idx="19458">
                  <c:v>0.66730324074074077</c:v>
                </c:pt>
                <c:pt idx="19459">
                  <c:v>0.6675578703703704</c:v>
                </c:pt>
                <c:pt idx="19460">
                  <c:v>0.66780092592592588</c:v>
                </c:pt>
                <c:pt idx="19461">
                  <c:v>0.66804398148148147</c:v>
                </c:pt>
                <c:pt idx="19462">
                  <c:v>0.66828703703703696</c:v>
                </c:pt>
                <c:pt idx="19463">
                  <c:v>0.66853009259259266</c:v>
                </c:pt>
                <c:pt idx="19464">
                  <c:v>0.66878472222222218</c:v>
                </c:pt>
                <c:pt idx="19465">
                  <c:v>0.66902777777777789</c:v>
                </c:pt>
                <c:pt idx="19466">
                  <c:v>0.66927083333333337</c:v>
                </c:pt>
                <c:pt idx="19467">
                  <c:v>0.66951388888888885</c:v>
                </c:pt>
                <c:pt idx="19468">
                  <c:v>0.66975694444444445</c:v>
                </c:pt>
                <c:pt idx="19469">
                  <c:v>0.67001157407407408</c:v>
                </c:pt>
                <c:pt idx="19470">
                  <c:v>0.67025462962962967</c:v>
                </c:pt>
                <c:pt idx="19471">
                  <c:v>0.67049768518518515</c:v>
                </c:pt>
                <c:pt idx="19472">
                  <c:v>0.67074074074074075</c:v>
                </c:pt>
                <c:pt idx="19473">
                  <c:v>0.67098379629629623</c:v>
                </c:pt>
                <c:pt idx="19474">
                  <c:v>0.67122685185185194</c:v>
                </c:pt>
                <c:pt idx="19475">
                  <c:v>0.67148148148148146</c:v>
                </c:pt>
                <c:pt idx="19476">
                  <c:v>0.67172453703703694</c:v>
                </c:pt>
                <c:pt idx="19477">
                  <c:v>0.67196759259259264</c:v>
                </c:pt>
                <c:pt idx="19478">
                  <c:v>0.67221064814814813</c:v>
                </c:pt>
                <c:pt idx="19479">
                  <c:v>0.67245370370370372</c:v>
                </c:pt>
                <c:pt idx="19480">
                  <c:v>0.67270833333333335</c:v>
                </c:pt>
                <c:pt idx="19481">
                  <c:v>0.67295138888888895</c:v>
                </c:pt>
                <c:pt idx="19482">
                  <c:v>0.67319444444444443</c:v>
                </c:pt>
                <c:pt idx="19483">
                  <c:v>0.67343750000000002</c:v>
                </c:pt>
                <c:pt idx="19484">
                  <c:v>0.6736805555555555</c:v>
                </c:pt>
                <c:pt idx="19485">
                  <c:v>0.67393518518518514</c:v>
                </c:pt>
                <c:pt idx="19486">
                  <c:v>0.67417824074074073</c:v>
                </c:pt>
                <c:pt idx="19487">
                  <c:v>0.67442129629629621</c:v>
                </c:pt>
                <c:pt idx="19488">
                  <c:v>0.67466435185185192</c:v>
                </c:pt>
                <c:pt idx="19489">
                  <c:v>0.6749074074074074</c:v>
                </c:pt>
                <c:pt idx="19490">
                  <c:v>0.67515046296296299</c:v>
                </c:pt>
                <c:pt idx="19491">
                  <c:v>0.67540509259259263</c:v>
                </c:pt>
                <c:pt idx="19492">
                  <c:v>0.67564814814814822</c:v>
                </c:pt>
                <c:pt idx="19493">
                  <c:v>0.6758912037037037</c:v>
                </c:pt>
                <c:pt idx="19494">
                  <c:v>0.6761342592592593</c:v>
                </c:pt>
                <c:pt idx="19495">
                  <c:v>0.67637731481481478</c:v>
                </c:pt>
                <c:pt idx="19496">
                  <c:v>0.67663194444444441</c:v>
                </c:pt>
                <c:pt idx="19497">
                  <c:v>0.676875</c:v>
                </c:pt>
                <c:pt idx="19498">
                  <c:v>0.67711805555555549</c:v>
                </c:pt>
                <c:pt idx="19499">
                  <c:v>0.67736111111111119</c:v>
                </c:pt>
                <c:pt idx="19500">
                  <c:v>0.67760416666666667</c:v>
                </c:pt>
                <c:pt idx="19501">
                  <c:v>0.6778587962962962</c:v>
                </c:pt>
                <c:pt idx="19502">
                  <c:v>0.6781018518518519</c:v>
                </c:pt>
                <c:pt idx="19503">
                  <c:v>0.67834490740740738</c:v>
                </c:pt>
                <c:pt idx="19504">
                  <c:v>0.67858796296296298</c:v>
                </c:pt>
                <c:pt idx="19505">
                  <c:v>0.67883101851851846</c:v>
                </c:pt>
                <c:pt idx="19506">
                  <c:v>0.6790856481481482</c:v>
                </c:pt>
                <c:pt idx="19507">
                  <c:v>0.67932870370370368</c:v>
                </c:pt>
                <c:pt idx="19508">
                  <c:v>0.67957175925925928</c:v>
                </c:pt>
                <c:pt idx="19509">
                  <c:v>0.67981481481481476</c:v>
                </c:pt>
                <c:pt idx="19510">
                  <c:v>0.68005787037037047</c:v>
                </c:pt>
                <c:pt idx="19511">
                  <c:v>0.68030092592592595</c:v>
                </c:pt>
                <c:pt idx="19512">
                  <c:v>0.68055555555555547</c:v>
                </c:pt>
                <c:pt idx="19513">
                  <c:v>0.68079861111111117</c:v>
                </c:pt>
                <c:pt idx="19514">
                  <c:v>0.68104166666666666</c:v>
                </c:pt>
                <c:pt idx="19515">
                  <c:v>0.68128472222222225</c:v>
                </c:pt>
                <c:pt idx="19516">
                  <c:v>0.68152777777777773</c:v>
                </c:pt>
                <c:pt idx="19517">
                  <c:v>0.68178240740740748</c:v>
                </c:pt>
                <c:pt idx="19518">
                  <c:v>0.68202546296296296</c:v>
                </c:pt>
                <c:pt idx="19519">
                  <c:v>0.68226851851851855</c:v>
                </c:pt>
                <c:pt idx="19520">
                  <c:v>0.68251157407407403</c:v>
                </c:pt>
                <c:pt idx="19521">
                  <c:v>0.68275462962962974</c:v>
                </c:pt>
                <c:pt idx="19522">
                  <c:v>0.68300925925925926</c:v>
                </c:pt>
                <c:pt idx="19523">
                  <c:v>0.68325231481481474</c:v>
                </c:pt>
                <c:pt idx="19524">
                  <c:v>0.68349537037037045</c:v>
                </c:pt>
                <c:pt idx="19525">
                  <c:v>0.68373842592592593</c:v>
                </c:pt>
                <c:pt idx="19526">
                  <c:v>0.68398148148148152</c:v>
                </c:pt>
                <c:pt idx="19527">
                  <c:v>0.68423611111111116</c:v>
                </c:pt>
                <c:pt idx="19528">
                  <c:v>0.68447916666666664</c:v>
                </c:pt>
                <c:pt idx="19529">
                  <c:v>0.68472222222222223</c:v>
                </c:pt>
                <c:pt idx="19530">
                  <c:v>0.68496527777777771</c:v>
                </c:pt>
                <c:pt idx="19531">
                  <c:v>0.68520833333333331</c:v>
                </c:pt>
                <c:pt idx="19532">
                  <c:v>0.68545138888888879</c:v>
                </c:pt>
                <c:pt idx="19533">
                  <c:v>0.68570601851851853</c:v>
                </c:pt>
                <c:pt idx="19534">
                  <c:v>0.68594907407407402</c:v>
                </c:pt>
                <c:pt idx="19535">
                  <c:v>0.68619212962962972</c:v>
                </c:pt>
                <c:pt idx="19536">
                  <c:v>0.6864351851851852</c:v>
                </c:pt>
                <c:pt idx="19537">
                  <c:v>0.6866782407407408</c:v>
                </c:pt>
                <c:pt idx="19538">
                  <c:v>0.68693287037037043</c:v>
                </c:pt>
                <c:pt idx="19539">
                  <c:v>0.68717592592592591</c:v>
                </c:pt>
                <c:pt idx="19540">
                  <c:v>0.68741898148148151</c:v>
                </c:pt>
                <c:pt idx="19541">
                  <c:v>0.68766203703703699</c:v>
                </c:pt>
                <c:pt idx="19542">
                  <c:v>0.68790509259259258</c:v>
                </c:pt>
                <c:pt idx="19543">
                  <c:v>0.68815972222222221</c:v>
                </c:pt>
                <c:pt idx="19544">
                  <c:v>0.68840277777777781</c:v>
                </c:pt>
                <c:pt idx="19545">
                  <c:v>0.68864583333333329</c:v>
                </c:pt>
                <c:pt idx="19546">
                  <c:v>0.68888888888888899</c:v>
                </c:pt>
                <c:pt idx="19547">
                  <c:v>0.68913194444444448</c:v>
                </c:pt>
                <c:pt idx="19548">
                  <c:v>0.689386574074074</c:v>
                </c:pt>
                <c:pt idx="19549">
                  <c:v>0.6896296296296297</c:v>
                </c:pt>
                <c:pt idx="19550">
                  <c:v>0.68987268518518519</c:v>
                </c:pt>
                <c:pt idx="19551">
                  <c:v>0.69011574074074078</c:v>
                </c:pt>
                <c:pt idx="19552">
                  <c:v>0.69035879629629626</c:v>
                </c:pt>
                <c:pt idx="19553">
                  <c:v>0.69061342592592589</c:v>
                </c:pt>
                <c:pt idx="19554">
                  <c:v>0.69085648148148149</c:v>
                </c:pt>
                <c:pt idx="19555">
                  <c:v>0.69109953703703697</c:v>
                </c:pt>
                <c:pt idx="19556">
                  <c:v>0.69134259259259256</c:v>
                </c:pt>
                <c:pt idx="19557">
                  <c:v>0.69158564814814805</c:v>
                </c:pt>
                <c:pt idx="19558">
                  <c:v>0.69182870370370375</c:v>
                </c:pt>
                <c:pt idx="19559">
                  <c:v>0.69208333333333327</c:v>
                </c:pt>
                <c:pt idx="19560">
                  <c:v>0.69232638888888898</c:v>
                </c:pt>
                <c:pt idx="19561">
                  <c:v>0.69256944444444446</c:v>
                </c:pt>
                <c:pt idx="19562">
                  <c:v>0.69281250000000005</c:v>
                </c:pt>
                <c:pt idx="19563">
                  <c:v>0.69305555555555554</c:v>
                </c:pt>
                <c:pt idx="19564">
                  <c:v>0.69329861111111113</c:v>
                </c:pt>
                <c:pt idx="19565">
                  <c:v>0.69355324074074076</c:v>
                </c:pt>
                <c:pt idx="19566">
                  <c:v>0.69379629629629624</c:v>
                </c:pt>
                <c:pt idx="19567">
                  <c:v>0.69403935185185184</c:v>
                </c:pt>
                <c:pt idx="19568">
                  <c:v>0.69428240740740732</c:v>
                </c:pt>
                <c:pt idx="19569">
                  <c:v>0.69452546296296302</c:v>
                </c:pt>
                <c:pt idx="19570">
                  <c:v>0.69478009259259255</c:v>
                </c:pt>
                <c:pt idx="19571">
                  <c:v>0.69502314814814825</c:v>
                </c:pt>
                <c:pt idx="19572">
                  <c:v>0.69526620370370373</c:v>
                </c:pt>
                <c:pt idx="19573">
                  <c:v>0.69550925925925933</c:v>
                </c:pt>
                <c:pt idx="19574">
                  <c:v>0.69575231481481481</c:v>
                </c:pt>
                <c:pt idx="19575">
                  <c:v>0.69600694444444444</c:v>
                </c:pt>
                <c:pt idx="19576">
                  <c:v>0.69625000000000004</c:v>
                </c:pt>
                <c:pt idx="19577">
                  <c:v>0.69649305555555552</c:v>
                </c:pt>
                <c:pt idx="19578">
                  <c:v>0.69673611111111111</c:v>
                </c:pt>
                <c:pt idx="19579">
                  <c:v>0.69697916666666659</c:v>
                </c:pt>
                <c:pt idx="19580">
                  <c:v>0.69723379629629623</c:v>
                </c:pt>
                <c:pt idx="19581">
                  <c:v>0.69747685185185182</c:v>
                </c:pt>
                <c:pt idx="19582">
                  <c:v>0.6977199074074073</c:v>
                </c:pt>
                <c:pt idx="19583">
                  <c:v>0.69796296296296301</c:v>
                </c:pt>
                <c:pt idx="19584">
                  <c:v>0.69820601851851849</c:v>
                </c:pt>
                <c:pt idx="19585">
                  <c:v>0.69844907407407408</c:v>
                </c:pt>
                <c:pt idx="19586">
                  <c:v>0.69870370370370372</c:v>
                </c:pt>
                <c:pt idx="19587">
                  <c:v>0.69894675925925931</c:v>
                </c:pt>
                <c:pt idx="19588">
                  <c:v>0.69918981481481479</c:v>
                </c:pt>
                <c:pt idx="19589">
                  <c:v>0.69943287037037039</c:v>
                </c:pt>
                <c:pt idx="19590">
                  <c:v>0.69967592592592587</c:v>
                </c:pt>
                <c:pt idx="19591">
                  <c:v>0.6999305555555555</c:v>
                </c:pt>
                <c:pt idx="19592">
                  <c:v>0.70017361111111109</c:v>
                </c:pt>
                <c:pt idx="19593">
                  <c:v>0.70041666666666658</c:v>
                </c:pt>
                <c:pt idx="19594">
                  <c:v>0.70065972222222228</c:v>
                </c:pt>
                <c:pt idx="19595">
                  <c:v>0.70090277777777776</c:v>
                </c:pt>
                <c:pt idx="19596">
                  <c:v>0.70115740740740751</c:v>
                </c:pt>
                <c:pt idx="19597">
                  <c:v>0.70140046296296299</c:v>
                </c:pt>
                <c:pt idx="19598">
                  <c:v>0.70164351851851858</c:v>
                </c:pt>
                <c:pt idx="19599">
                  <c:v>0.70188657407407407</c:v>
                </c:pt>
                <c:pt idx="19600">
                  <c:v>0.70212962962962966</c:v>
                </c:pt>
                <c:pt idx="19601">
                  <c:v>0.70238425925925929</c:v>
                </c:pt>
                <c:pt idx="19602">
                  <c:v>0.70262731481481477</c:v>
                </c:pt>
                <c:pt idx="19603">
                  <c:v>0.70287037037037037</c:v>
                </c:pt>
                <c:pt idx="19604">
                  <c:v>0.70311342592592585</c:v>
                </c:pt>
                <c:pt idx="19605">
                  <c:v>0.70335648148148155</c:v>
                </c:pt>
                <c:pt idx="19606">
                  <c:v>0.70359953703703704</c:v>
                </c:pt>
                <c:pt idx="19607">
                  <c:v>0.70385416666666656</c:v>
                </c:pt>
                <c:pt idx="19608">
                  <c:v>0.70409722222222226</c:v>
                </c:pt>
                <c:pt idx="19609">
                  <c:v>0.70434027777777775</c:v>
                </c:pt>
                <c:pt idx="19610">
                  <c:v>0.70458333333333334</c:v>
                </c:pt>
                <c:pt idx="19611">
                  <c:v>0.70482638888888882</c:v>
                </c:pt>
                <c:pt idx="19612">
                  <c:v>0.70508101851851857</c:v>
                </c:pt>
                <c:pt idx="19613">
                  <c:v>0.70532407407407405</c:v>
                </c:pt>
                <c:pt idx="19614">
                  <c:v>0.70556712962962964</c:v>
                </c:pt>
                <c:pt idx="19615">
                  <c:v>0.70581018518518512</c:v>
                </c:pt>
                <c:pt idx="19616">
                  <c:v>0.70605324074074083</c:v>
                </c:pt>
                <c:pt idx="19617">
                  <c:v>0.70630787037037035</c:v>
                </c:pt>
                <c:pt idx="19618">
                  <c:v>0.70655092592592583</c:v>
                </c:pt>
                <c:pt idx="19619">
                  <c:v>0.70679398148148154</c:v>
                </c:pt>
                <c:pt idx="19620">
                  <c:v>0.70703703703703702</c:v>
                </c:pt>
                <c:pt idx="19621">
                  <c:v>0.70728009259259261</c:v>
                </c:pt>
                <c:pt idx="19622">
                  <c:v>0.70753472222222225</c:v>
                </c:pt>
                <c:pt idx="19623">
                  <c:v>0.70777777777777784</c:v>
                </c:pt>
                <c:pt idx="19624">
                  <c:v>0.70802083333333332</c:v>
                </c:pt>
                <c:pt idx="19625">
                  <c:v>0.70826388888888892</c:v>
                </c:pt>
                <c:pt idx="19626">
                  <c:v>0.7085069444444444</c:v>
                </c:pt>
                <c:pt idx="19627">
                  <c:v>0.70876157407407403</c:v>
                </c:pt>
                <c:pt idx="19628">
                  <c:v>0.70900462962962962</c:v>
                </c:pt>
                <c:pt idx="19629">
                  <c:v>0.70924768518518511</c:v>
                </c:pt>
                <c:pt idx="19630">
                  <c:v>0.70949074074074081</c:v>
                </c:pt>
                <c:pt idx="19631">
                  <c:v>0.70973379629629629</c:v>
                </c:pt>
                <c:pt idx="19632">
                  <c:v>0.70997685185185189</c:v>
                </c:pt>
                <c:pt idx="19633">
                  <c:v>0.71023148148148152</c:v>
                </c:pt>
                <c:pt idx="19634">
                  <c:v>0.710474537037037</c:v>
                </c:pt>
                <c:pt idx="19635">
                  <c:v>0.7107175925925926</c:v>
                </c:pt>
                <c:pt idx="19636">
                  <c:v>0.71096064814814808</c:v>
                </c:pt>
                <c:pt idx="19637">
                  <c:v>0.71120370370370367</c:v>
                </c:pt>
                <c:pt idx="19638">
                  <c:v>0.7114583333333333</c:v>
                </c:pt>
                <c:pt idx="19639">
                  <c:v>0.7117013888888889</c:v>
                </c:pt>
                <c:pt idx="19640">
                  <c:v>0.71194444444444438</c:v>
                </c:pt>
                <c:pt idx="19641">
                  <c:v>0.71218750000000008</c:v>
                </c:pt>
                <c:pt idx="19642">
                  <c:v>0.71243055555555557</c:v>
                </c:pt>
                <c:pt idx="19643">
                  <c:v>0.71267361111111116</c:v>
                </c:pt>
                <c:pt idx="19644">
                  <c:v>0.71292824074074079</c:v>
                </c:pt>
                <c:pt idx="19645">
                  <c:v>0.71317129629629628</c:v>
                </c:pt>
                <c:pt idx="19646">
                  <c:v>0.71341435185185187</c:v>
                </c:pt>
                <c:pt idx="19647">
                  <c:v>0.71365740740740735</c:v>
                </c:pt>
                <c:pt idx="19648">
                  <c:v>0.71390046296296295</c:v>
                </c:pt>
                <c:pt idx="19649">
                  <c:v>0.71415509259259258</c:v>
                </c:pt>
                <c:pt idx="19650">
                  <c:v>0.71439814814814817</c:v>
                </c:pt>
                <c:pt idx="19651">
                  <c:v>0.71464120370370365</c:v>
                </c:pt>
                <c:pt idx="19652">
                  <c:v>0.71488425925925936</c:v>
                </c:pt>
                <c:pt idx="19653">
                  <c:v>0.71512731481481484</c:v>
                </c:pt>
                <c:pt idx="19654">
                  <c:v>0.71538194444444436</c:v>
                </c:pt>
                <c:pt idx="19655">
                  <c:v>0.71562500000000007</c:v>
                </c:pt>
                <c:pt idx="19656">
                  <c:v>0.71586805555555555</c:v>
                </c:pt>
                <c:pt idx="19657">
                  <c:v>0.71611111111111114</c:v>
                </c:pt>
                <c:pt idx="19658">
                  <c:v>0.71635416666666663</c:v>
                </c:pt>
                <c:pt idx="19659">
                  <c:v>0.71660879629629637</c:v>
                </c:pt>
                <c:pt idx="19660">
                  <c:v>0.71685185185185185</c:v>
                </c:pt>
                <c:pt idx="19661">
                  <c:v>0.71709490740740733</c:v>
                </c:pt>
                <c:pt idx="19662">
                  <c:v>0.71733796296296293</c:v>
                </c:pt>
                <c:pt idx="19663">
                  <c:v>0.71758101851851841</c:v>
                </c:pt>
                <c:pt idx="19664">
                  <c:v>0.71782407407407411</c:v>
                </c:pt>
                <c:pt idx="19665">
                  <c:v>0.71807870370370364</c:v>
                </c:pt>
                <c:pt idx="19666">
                  <c:v>0.71832175925925934</c:v>
                </c:pt>
                <c:pt idx="19667">
                  <c:v>0.71856481481481482</c:v>
                </c:pt>
                <c:pt idx="19668">
                  <c:v>0.71880787037037042</c:v>
                </c:pt>
                <c:pt idx="19669">
                  <c:v>0.7190509259259259</c:v>
                </c:pt>
                <c:pt idx="19670">
                  <c:v>0.71930555555555553</c:v>
                </c:pt>
                <c:pt idx="19671">
                  <c:v>0.71954861111111112</c:v>
                </c:pt>
                <c:pt idx="19672">
                  <c:v>0.71979166666666661</c:v>
                </c:pt>
                <c:pt idx="19673">
                  <c:v>0.7200347222222222</c:v>
                </c:pt>
                <c:pt idx="19674">
                  <c:v>0.72027777777777768</c:v>
                </c:pt>
                <c:pt idx="19675">
                  <c:v>0.72053240740740743</c:v>
                </c:pt>
                <c:pt idx="19676">
                  <c:v>0.72077546296296291</c:v>
                </c:pt>
                <c:pt idx="19677">
                  <c:v>0.72101851851851861</c:v>
                </c:pt>
                <c:pt idx="19678">
                  <c:v>0.7212615740740741</c:v>
                </c:pt>
                <c:pt idx="19679">
                  <c:v>0.72150462962962969</c:v>
                </c:pt>
                <c:pt idx="19680">
                  <c:v>0.72174768518518517</c:v>
                </c:pt>
                <c:pt idx="19681">
                  <c:v>0.72200231481481481</c:v>
                </c:pt>
                <c:pt idx="19682">
                  <c:v>0.7222453703703704</c:v>
                </c:pt>
                <c:pt idx="19683">
                  <c:v>0.72248842592592588</c:v>
                </c:pt>
                <c:pt idx="19684">
                  <c:v>0.72273148148148147</c:v>
                </c:pt>
                <c:pt idx="19685">
                  <c:v>0.72297453703703696</c:v>
                </c:pt>
                <c:pt idx="19686">
                  <c:v>0.7232291666666667</c:v>
                </c:pt>
                <c:pt idx="19687">
                  <c:v>0.72347222222222218</c:v>
                </c:pt>
                <c:pt idx="19688">
                  <c:v>0.72371527777777767</c:v>
                </c:pt>
                <c:pt idx="19689">
                  <c:v>0.72395833333333337</c:v>
                </c:pt>
                <c:pt idx="19690">
                  <c:v>0.72420138888888896</c:v>
                </c:pt>
                <c:pt idx="19691">
                  <c:v>0.7244560185185186</c:v>
                </c:pt>
                <c:pt idx="19692">
                  <c:v>0.72469907407407408</c:v>
                </c:pt>
                <c:pt idx="19693">
                  <c:v>0.72494212962962967</c:v>
                </c:pt>
                <c:pt idx="19694">
                  <c:v>0.72518518518518515</c:v>
                </c:pt>
                <c:pt idx="19695">
                  <c:v>0.72542824074074075</c:v>
                </c:pt>
                <c:pt idx="19696">
                  <c:v>0.72567129629629623</c:v>
                </c:pt>
                <c:pt idx="19697">
                  <c:v>0.72592592592592586</c:v>
                </c:pt>
                <c:pt idx="19698">
                  <c:v>0.72616898148148146</c:v>
                </c:pt>
                <c:pt idx="19699">
                  <c:v>0.72641203703703694</c:v>
                </c:pt>
                <c:pt idx="19700">
                  <c:v>0.72665509259259264</c:v>
                </c:pt>
                <c:pt idx="19701">
                  <c:v>0.72689814814814813</c:v>
                </c:pt>
                <c:pt idx="19702">
                  <c:v>0.72715277777777787</c:v>
                </c:pt>
                <c:pt idx="19703">
                  <c:v>0.72739583333333335</c:v>
                </c:pt>
                <c:pt idx="19704">
                  <c:v>0.72763888888888895</c:v>
                </c:pt>
                <c:pt idx="19705">
                  <c:v>0.72788194444444443</c:v>
                </c:pt>
                <c:pt idx="19706">
                  <c:v>0.72812500000000002</c:v>
                </c:pt>
                <c:pt idx="19707">
                  <c:v>0.72837962962962965</c:v>
                </c:pt>
                <c:pt idx="19708">
                  <c:v>0.72862268518518514</c:v>
                </c:pt>
                <c:pt idx="19709">
                  <c:v>0.72886574074074073</c:v>
                </c:pt>
                <c:pt idx="19710">
                  <c:v>0.72910879629629621</c:v>
                </c:pt>
                <c:pt idx="19711">
                  <c:v>0.72935185185185192</c:v>
                </c:pt>
                <c:pt idx="19712">
                  <c:v>0.72960648148148144</c:v>
                </c:pt>
                <c:pt idx="19713">
                  <c:v>0.72984953703703714</c:v>
                </c:pt>
                <c:pt idx="19714">
                  <c:v>0.73009259259259263</c:v>
                </c:pt>
                <c:pt idx="19715">
                  <c:v>0.73033564814814822</c:v>
                </c:pt>
                <c:pt idx="19716">
                  <c:v>0.7305787037037037</c:v>
                </c:pt>
                <c:pt idx="19717">
                  <c:v>0.7308217592592593</c:v>
                </c:pt>
                <c:pt idx="19718">
                  <c:v>0.73107638888888893</c:v>
                </c:pt>
                <c:pt idx="19719">
                  <c:v>0.73131944444444441</c:v>
                </c:pt>
                <c:pt idx="19720">
                  <c:v>0.7315625</c:v>
                </c:pt>
                <c:pt idx="19721">
                  <c:v>0.73180555555555549</c:v>
                </c:pt>
                <c:pt idx="19722">
                  <c:v>0.73204861111111119</c:v>
                </c:pt>
                <c:pt idx="19723">
                  <c:v>0.73230324074074071</c:v>
                </c:pt>
                <c:pt idx="19724">
                  <c:v>0.7325462962962962</c:v>
                </c:pt>
                <c:pt idx="19725">
                  <c:v>0.7327893518518519</c:v>
                </c:pt>
                <c:pt idx="19726">
                  <c:v>0.73303240740740738</c:v>
                </c:pt>
                <c:pt idx="19727">
                  <c:v>0.73327546296296298</c:v>
                </c:pt>
                <c:pt idx="19728">
                  <c:v>0.73353009259259261</c:v>
                </c:pt>
                <c:pt idx="19729">
                  <c:v>0.7337731481481482</c:v>
                </c:pt>
                <c:pt idx="19730">
                  <c:v>0.73401620370370368</c:v>
                </c:pt>
                <c:pt idx="19731">
                  <c:v>0.73425925925925928</c:v>
                </c:pt>
                <c:pt idx="19732">
                  <c:v>0.73450231481481476</c:v>
                </c:pt>
                <c:pt idx="19733">
                  <c:v>0.73475694444444439</c:v>
                </c:pt>
                <c:pt idx="19734">
                  <c:v>0.73499999999999999</c:v>
                </c:pt>
                <c:pt idx="19735">
                  <c:v>0.73524305555555547</c:v>
                </c:pt>
                <c:pt idx="19736">
                  <c:v>0.73548611111111117</c:v>
                </c:pt>
                <c:pt idx="19737">
                  <c:v>0.73572916666666666</c:v>
                </c:pt>
                <c:pt idx="19738">
                  <c:v>0.7359837962962964</c:v>
                </c:pt>
                <c:pt idx="19739">
                  <c:v>0.73622685185185188</c:v>
                </c:pt>
                <c:pt idx="19740">
                  <c:v>0.73646990740740748</c:v>
                </c:pt>
                <c:pt idx="19741">
                  <c:v>0.73671296296296296</c:v>
                </c:pt>
                <c:pt idx="19742">
                  <c:v>0.73695601851851855</c:v>
                </c:pt>
                <c:pt idx="19743">
                  <c:v>0.73719907407407403</c:v>
                </c:pt>
                <c:pt idx="19744">
                  <c:v>0.73745370370370367</c:v>
                </c:pt>
                <c:pt idx="19745">
                  <c:v>0.73769675925925926</c:v>
                </c:pt>
                <c:pt idx="19746">
                  <c:v>0.73793981481481474</c:v>
                </c:pt>
                <c:pt idx="19747">
                  <c:v>0.73818287037037045</c:v>
                </c:pt>
                <c:pt idx="19748">
                  <c:v>0.73842592592592593</c:v>
                </c:pt>
                <c:pt idx="19749">
                  <c:v>0.73868055555555545</c:v>
                </c:pt>
                <c:pt idx="19750">
                  <c:v>0.73892361111111116</c:v>
                </c:pt>
                <c:pt idx="19751">
                  <c:v>0.73916666666666664</c:v>
                </c:pt>
                <c:pt idx="19752">
                  <c:v>0.73940972222222223</c:v>
                </c:pt>
                <c:pt idx="19753">
                  <c:v>0.73965277777777771</c:v>
                </c:pt>
                <c:pt idx="19754">
                  <c:v>0.73990740740740746</c:v>
                </c:pt>
                <c:pt idx="19755">
                  <c:v>0.74015046296296294</c:v>
                </c:pt>
                <c:pt idx="19756">
                  <c:v>0.74039351851851853</c:v>
                </c:pt>
                <c:pt idx="19757">
                  <c:v>0.74063657407407402</c:v>
                </c:pt>
                <c:pt idx="19758">
                  <c:v>0.74087962962962972</c:v>
                </c:pt>
                <c:pt idx="19759">
                  <c:v>0.7411226851851852</c:v>
                </c:pt>
                <c:pt idx="19760">
                  <c:v>0.74137731481481473</c:v>
                </c:pt>
                <c:pt idx="19761">
                  <c:v>0.74162037037037043</c:v>
                </c:pt>
                <c:pt idx="19762">
                  <c:v>0.74186342592592591</c:v>
                </c:pt>
                <c:pt idx="19763">
                  <c:v>0.74210648148148151</c:v>
                </c:pt>
                <c:pt idx="19764">
                  <c:v>0.74234953703703699</c:v>
                </c:pt>
                <c:pt idx="19765">
                  <c:v>0.74260416666666673</c:v>
                </c:pt>
                <c:pt idx="19766">
                  <c:v>0.74284722222222221</c:v>
                </c:pt>
                <c:pt idx="19767">
                  <c:v>0.74309027777777781</c:v>
                </c:pt>
                <c:pt idx="19768">
                  <c:v>0.74333333333333329</c:v>
                </c:pt>
                <c:pt idx="19769">
                  <c:v>0.74357638888888899</c:v>
                </c:pt>
                <c:pt idx="19770">
                  <c:v>0.74383101851851852</c:v>
                </c:pt>
                <c:pt idx="19771">
                  <c:v>0.744074074074074</c:v>
                </c:pt>
                <c:pt idx="19772">
                  <c:v>0.7443171296296297</c:v>
                </c:pt>
                <c:pt idx="19773">
                  <c:v>0.74456018518518519</c:v>
                </c:pt>
                <c:pt idx="19774">
                  <c:v>0.74480324074074078</c:v>
                </c:pt>
                <c:pt idx="19775">
                  <c:v>0.74504629629629626</c:v>
                </c:pt>
                <c:pt idx="19776">
                  <c:v>0.74530092592592589</c:v>
                </c:pt>
                <c:pt idx="19777">
                  <c:v>0.74554398148148149</c:v>
                </c:pt>
                <c:pt idx="19778">
                  <c:v>0.74578703703703697</c:v>
                </c:pt>
                <c:pt idx="19779">
                  <c:v>0.74603009259259256</c:v>
                </c:pt>
                <c:pt idx="19780">
                  <c:v>0.7462847222222222</c:v>
                </c:pt>
                <c:pt idx="19781">
                  <c:v>0.74652777777777779</c:v>
                </c:pt>
                <c:pt idx="19782">
                  <c:v>0.74677083333333327</c:v>
                </c:pt>
                <c:pt idx="19783">
                  <c:v>0.74701388888888898</c:v>
                </c:pt>
                <c:pt idx="19784">
                  <c:v>0.74725694444444446</c:v>
                </c:pt>
                <c:pt idx="19785">
                  <c:v>0.74750000000000005</c:v>
                </c:pt>
                <c:pt idx="19786">
                  <c:v>0.74775462962962969</c:v>
                </c:pt>
                <c:pt idx="19787">
                  <c:v>0.74799768518518517</c:v>
                </c:pt>
                <c:pt idx="19788">
                  <c:v>0.74824074074074076</c:v>
                </c:pt>
                <c:pt idx="19789">
                  <c:v>0.74848379629629624</c:v>
                </c:pt>
                <c:pt idx="19790">
                  <c:v>0.74872685185185184</c:v>
                </c:pt>
                <c:pt idx="19791">
                  <c:v>0.74898148148148147</c:v>
                </c:pt>
                <c:pt idx="19792">
                  <c:v>0.74922453703703706</c:v>
                </c:pt>
                <c:pt idx="19793">
                  <c:v>0.74946759259259255</c:v>
                </c:pt>
                <c:pt idx="19794">
                  <c:v>0.74971064814814825</c:v>
                </c:pt>
                <c:pt idx="19795">
                  <c:v>0.74995370370370373</c:v>
                </c:pt>
                <c:pt idx="19796">
                  <c:v>0.75019675925925933</c:v>
                </c:pt>
                <c:pt idx="19797">
                  <c:v>0.75045138888888896</c:v>
                </c:pt>
                <c:pt idx="19798">
                  <c:v>0.75069444444444444</c:v>
                </c:pt>
                <c:pt idx="19799">
                  <c:v>0.75093750000000004</c:v>
                </c:pt>
                <c:pt idx="19800">
                  <c:v>0.75118055555555552</c:v>
                </c:pt>
                <c:pt idx="19801">
                  <c:v>0.75142361111111111</c:v>
                </c:pt>
                <c:pt idx="19802">
                  <c:v>0.75167824074074074</c:v>
                </c:pt>
                <c:pt idx="19803">
                  <c:v>0.75192129629629623</c:v>
                </c:pt>
                <c:pt idx="19804">
                  <c:v>0.75216435185185182</c:v>
                </c:pt>
                <c:pt idx="19805">
                  <c:v>0.7524074074074073</c:v>
                </c:pt>
                <c:pt idx="19806">
                  <c:v>0.75265046296296301</c:v>
                </c:pt>
                <c:pt idx="19807">
                  <c:v>0.75290509259259253</c:v>
                </c:pt>
                <c:pt idx="19808">
                  <c:v>0.75314814814814823</c:v>
                </c:pt>
                <c:pt idx="19809">
                  <c:v>0.75339120370370372</c:v>
                </c:pt>
                <c:pt idx="19810">
                  <c:v>0.75363425925925931</c:v>
                </c:pt>
                <c:pt idx="19811">
                  <c:v>0.75387731481481479</c:v>
                </c:pt>
                <c:pt idx="19812">
                  <c:v>0.75412037037037039</c:v>
                </c:pt>
                <c:pt idx="19813">
                  <c:v>0.75437500000000002</c:v>
                </c:pt>
                <c:pt idx="19814">
                  <c:v>0.7546180555555555</c:v>
                </c:pt>
                <c:pt idx="19815">
                  <c:v>0.75486111111111109</c:v>
                </c:pt>
                <c:pt idx="19816">
                  <c:v>0.75510416666666658</c:v>
                </c:pt>
                <c:pt idx="19817">
                  <c:v>0.75534722222222228</c:v>
                </c:pt>
                <c:pt idx="19818">
                  <c:v>0.7556018518518518</c:v>
                </c:pt>
                <c:pt idx="19819">
                  <c:v>0.75584490740740751</c:v>
                </c:pt>
                <c:pt idx="19820">
                  <c:v>0.75608796296296299</c:v>
                </c:pt>
                <c:pt idx="19821">
                  <c:v>0.75633101851851858</c:v>
                </c:pt>
                <c:pt idx="19822">
                  <c:v>0.75657407407407407</c:v>
                </c:pt>
                <c:pt idx="19823">
                  <c:v>0.7568287037037037</c:v>
                </c:pt>
                <c:pt idx="19824">
                  <c:v>0.75707175925925929</c:v>
                </c:pt>
                <c:pt idx="19825">
                  <c:v>0.75731481481481477</c:v>
                </c:pt>
                <c:pt idx="19826">
                  <c:v>0.75755787037037037</c:v>
                </c:pt>
                <c:pt idx="19827">
                  <c:v>0.75780092592592585</c:v>
                </c:pt>
                <c:pt idx="19828">
                  <c:v>0.75805555555555548</c:v>
                </c:pt>
                <c:pt idx="19829">
                  <c:v>0.75829861111111108</c:v>
                </c:pt>
                <c:pt idx="19830">
                  <c:v>0.75854166666666656</c:v>
                </c:pt>
                <c:pt idx="19831">
                  <c:v>0.75878472222222226</c:v>
                </c:pt>
                <c:pt idx="19832">
                  <c:v>0.75902777777777775</c:v>
                </c:pt>
                <c:pt idx="19833">
                  <c:v>0.75928240740740749</c:v>
                </c:pt>
                <c:pt idx="19834">
                  <c:v>0.75952546296296297</c:v>
                </c:pt>
                <c:pt idx="19835">
                  <c:v>0.75976851851851857</c:v>
                </c:pt>
                <c:pt idx="19836">
                  <c:v>0.76001157407407405</c:v>
                </c:pt>
                <c:pt idx="19837">
                  <c:v>0.76025462962962964</c:v>
                </c:pt>
                <c:pt idx="19838">
                  <c:v>0.76049768518518512</c:v>
                </c:pt>
                <c:pt idx="19839">
                  <c:v>0.76075231481481476</c:v>
                </c:pt>
                <c:pt idx="19840">
                  <c:v>0.76099537037037035</c:v>
                </c:pt>
                <c:pt idx="19841">
                  <c:v>0.76123842592592583</c:v>
                </c:pt>
                <c:pt idx="19842">
                  <c:v>0.76148148148148154</c:v>
                </c:pt>
                <c:pt idx="19843">
                  <c:v>0.76172453703703702</c:v>
                </c:pt>
                <c:pt idx="19844">
                  <c:v>0.76197916666666676</c:v>
                </c:pt>
                <c:pt idx="19845">
                  <c:v>0.76222222222222225</c:v>
                </c:pt>
                <c:pt idx="19846">
                  <c:v>0.76246527777777784</c:v>
                </c:pt>
                <c:pt idx="19847">
                  <c:v>0.76270833333333332</c:v>
                </c:pt>
                <c:pt idx="19848">
                  <c:v>0.76295138888888892</c:v>
                </c:pt>
                <c:pt idx="19849">
                  <c:v>0.7631944444444444</c:v>
                </c:pt>
                <c:pt idx="19850">
                  <c:v>0.76344907407407403</c:v>
                </c:pt>
                <c:pt idx="19851">
                  <c:v>0.76369212962962962</c:v>
                </c:pt>
                <c:pt idx="19852">
                  <c:v>0.76393518518518511</c:v>
                </c:pt>
                <c:pt idx="19853">
                  <c:v>0.76417824074074081</c:v>
                </c:pt>
                <c:pt idx="19854">
                  <c:v>0.76442129629629629</c:v>
                </c:pt>
                <c:pt idx="19855">
                  <c:v>0.76467592592592604</c:v>
                </c:pt>
                <c:pt idx="19856">
                  <c:v>0.76491898148148152</c:v>
                </c:pt>
                <c:pt idx="19857">
                  <c:v>0.765162037037037</c:v>
                </c:pt>
                <c:pt idx="19858">
                  <c:v>0.7654050925925926</c:v>
                </c:pt>
                <c:pt idx="19859">
                  <c:v>0.76564814814814808</c:v>
                </c:pt>
                <c:pt idx="19860">
                  <c:v>0.76590277777777782</c:v>
                </c:pt>
                <c:pt idx="19861">
                  <c:v>0.7661458333333333</c:v>
                </c:pt>
                <c:pt idx="19862">
                  <c:v>0.7663888888888889</c:v>
                </c:pt>
                <c:pt idx="19863">
                  <c:v>0.76663194444444438</c:v>
                </c:pt>
                <c:pt idx="19864">
                  <c:v>0.76687500000000008</c:v>
                </c:pt>
                <c:pt idx="19865">
                  <c:v>0.76712962962962961</c:v>
                </c:pt>
                <c:pt idx="19866">
                  <c:v>0.76737268518518509</c:v>
                </c:pt>
                <c:pt idx="19867">
                  <c:v>0.76761574074074079</c:v>
                </c:pt>
                <c:pt idx="19868">
                  <c:v>0.76785879629629628</c:v>
                </c:pt>
                <c:pt idx="19869">
                  <c:v>0.76810185185185187</c:v>
                </c:pt>
                <c:pt idx="19870">
                  <c:v>0.76834490740740735</c:v>
                </c:pt>
                <c:pt idx="19871">
                  <c:v>0.76859953703703709</c:v>
                </c:pt>
                <c:pt idx="19872">
                  <c:v>0.76884259259259258</c:v>
                </c:pt>
                <c:pt idx="19873">
                  <c:v>0.76908564814814817</c:v>
                </c:pt>
                <c:pt idx="19874">
                  <c:v>0.76932870370370365</c:v>
                </c:pt>
                <c:pt idx="19875">
                  <c:v>0.76957175925925936</c:v>
                </c:pt>
                <c:pt idx="19876">
                  <c:v>0.76982638888888888</c:v>
                </c:pt>
                <c:pt idx="19877">
                  <c:v>0.77006944444444436</c:v>
                </c:pt>
                <c:pt idx="19878">
                  <c:v>0.77031250000000007</c:v>
                </c:pt>
                <c:pt idx="19879">
                  <c:v>0.77055555555555555</c:v>
                </c:pt>
                <c:pt idx="19880">
                  <c:v>0.77079861111111114</c:v>
                </c:pt>
                <c:pt idx="19881">
                  <c:v>0.77105324074074078</c:v>
                </c:pt>
                <c:pt idx="19882">
                  <c:v>0.77129629629629637</c:v>
                </c:pt>
                <c:pt idx="19883">
                  <c:v>0.77153935185185185</c:v>
                </c:pt>
                <c:pt idx="19884">
                  <c:v>0.77178240740740733</c:v>
                </c:pt>
                <c:pt idx="19885">
                  <c:v>0.77202546296296293</c:v>
                </c:pt>
                <c:pt idx="19886">
                  <c:v>0.77228009259259256</c:v>
                </c:pt>
                <c:pt idx="19887">
                  <c:v>0.77252314814814815</c:v>
                </c:pt>
                <c:pt idx="19888">
                  <c:v>0.77276620370370364</c:v>
                </c:pt>
                <c:pt idx="19889">
                  <c:v>0.77300925925925934</c:v>
                </c:pt>
                <c:pt idx="19890">
                  <c:v>0.77325231481481482</c:v>
                </c:pt>
                <c:pt idx="19891">
                  <c:v>0.77349537037037042</c:v>
                </c:pt>
                <c:pt idx="19892">
                  <c:v>0.77375000000000005</c:v>
                </c:pt>
                <c:pt idx="19893">
                  <c:v>0.77399305555555553</c:v>
                </c:pt>
                <c:pt idx="19894">
                  <c:v>0.77423611111111112</c:v>
                </c:pt>
                <c:pt idx="19895">
                  <c:v>0.77447916666666661</c:v>
                </c:pt>
                <c:pt idx="19896">
                  <c:v>0.7747222222222222</c:v>
                </c:pt>
                <c:pt idx="19897">
                  <c:v>0.77497685185185183</c:v>
                </c:pt>
                <c:pt idx="19898">
                  <c:v>0.77521990740740743</c:v>
                </c:pt>
                <c:pt idx="19899">
                  <c:v>0.77546296296296291</c:v>
                </c:pt>
                <c:pt idx="19900">
                  <c:v>0.77570601851851861</c:v>
                </c:pt>
                <c:pt idx="19901">
                  <c:v>0.7759490740740741</c:v>
                </c:pt>
                <c:pt idx="19902">
                  <c:v>0.77620370370370362</c:v>
                </c:pt>
                <c:pt idx="19903">
                  <c:v>0.77644675925925932</c:v>
                </c:pt>
                <c:pt idx="19904">
                  <c:v>0.77668981481481481</c:v>
                </c:pt>
                <c:pt idx="19905">
                  <c:v>0.7769328703703704</c:v>
                </c:pt>
                <c:pt idx="19906">
                  <c:v>0.77717592592592588</c:v>
                </c:pt>
                <c:pt idx="19907">
                  <c:v>0.77741898148148147</c:v>
                </c:pt>
                <c:pt idx="19908">
                  <c:v>0.77767361111111111</c:v>
                </c:pt>
                <c:pt idx="19909">
                  <c:v>0.7779166666666667</c:v>
                </c:pt>
                <c:pt idx="19910">
                  <c:v>0.77815972222222218</c:v>
                </c:pt>
                <c:pt idx="19911">
                  <c:v>0.77840277777777767</c:v>
                </c:pt>
                <c:pt idx="19912">
                  <c:v>0.77864583333333337</c:v>
                </c:pt>
                <c:pt idx="19913">
                  <c:v>0.77890046296296289</c:v>
                </c:pt>
                <c:pt idx="19914">
                  <c:v>0.7791435185185186</c:v>
                </c:pt>
                <c:pt idx="19915">
                  <c:v>0.77938657407407408</c:v>
                </c:pt>
                <c:pt idx="19916">
                  <c:v>0.77962962962962967</c:v>
                </c:pt>
                <c:pt idx="19917">
                  <c:v>0.77987268518518515</c:v>
                </c:pt>
                <c:pt idx="19918">
                  <c:v>0.78012731481481479</c:v>
                </c:pt>
                <c:pt idx="19919">
                  <c:v>0.78037037037037038</c:v>
                </c:pt>
                <c:pt idx="19920">
                  <c:v>0.78061342592592586</c:v>
                </c:pt>
                <c:pt idx="19921">
                  <c:v>0.78085648148148146</c:v>
                </c:pt>
                <c:pt idx="19922">
                  <c:v>0.78109953703703694</c:v>
                </c:pt>
                <c:pt idx="19923">
                  <c:v>0.78135416666666668</c:v>
                </c:pt>
                <c:pt idx="19924">
                  <c:v>0.78159722222222217</c:v>
                </c:pt>
                <c:pt idx="19925">
                  <c:v>0.78184027777777787</c:v>
                </c:pt>
                <c:pt idx="19926">
                  <c:v>0.78208333333333335</c:v>
                </c:pt>
                <c:pt idx="19927">
                  <c:v>0.78232638888888895</c:v>
                </c:pt>
                <c:pt idx="19928">
                  <c:v>0.78258101851851858</c:v>
                </c:pt>
                <c:pt idx="19929">
                  <c:v>0.78282407407407406</c:v>
                </c:pt>
                <c:pt idx="19930">
                  <c:v>0.78306712962962965</c:v>
                </c:pt>
                <c:pt idx="19931">
                  <c:v>0.78331018518518514</c:v>
                </c:pt>
                <c:pt idx="19932">
                  <c:v>0.78355324074074073</c:v>
                </c:pt>
                <c:pt idx="19933">
                  <c:v>0.78379629629629621</c:v>
                </c:pt>
                <c:pt idx="19934">
                  <c:v>0.78405092592592596</c:v>
                </c:pt>
                <c:pt idx="19935">
                  <c:v>0.78429398148148144</c:v>
                </c:pt>
                <c:pt idx="19936">
                  <c:v>0.78453703703703714</c:v>
                </c:pt>
                <c:pt idx="19937">
                  <c:v>0.78478009259259263</c:v>
                </c:pt>
                <c:pt idx="19938">
                  <c:v>0.78502314814814811</c:v>
                </c:pt>
                <c:pt idx="19939">
                  <c:v>0.78527777777777785</c:v>
                </c:pt>
                <c:pt idx="19940">
                  <c:v>0.78552083333333333</c:v>
                </c:pt>
                <c:pt idx="19941">
                  <c:v>0.78576388888888893</c:v>
                </c:pt>
                <c:pt idx="19942">
                  <c:v>0.78600694444444441</c:v>
                </c:pt>
                <c:pt idx="19943">
                  <c:v>0.78625</c:v>
                </c:pt>
                <c:pt idx="19944">
                  <c:v>0.78649305555555549</c:v>
                </c:pt>
                <c:pt idx="19945">
                  <c:v>0.78674768518518512</c:v>
                </c:pt>
                <c:pt idx="19946">
                  <c:v>0.78699074074074071</c:v>
                </c:pt>
                <c:pt idx="19947">
                  <c:v>0.7872337962962962</c:v>
                </c:pt>
                <c:pt idx="19948">
                  <c:v>0.7874768518518519</c:v>
                </c:pt>
                <c:pt idx="19949">
                  <c:v>0.78771990740740738</c:v>
                </c:pt>
                <c:pt idx="19950">
                  <c:v>0.78797453703703713</c:v>
                </c:pt>
                <c:pt idx="19951">
                  <c:v>0.78821759259259261</c:v>
                </c:pt>
                <c:pt idx="19952">
                  <c:v>0.7884606481481482</c:v>
                </c:pt>
                <c:pt idx="19953">
                  <c:v>0.78870370370370368</c:v>
                </c:pt>
                <c:pt idx="19954">
                  <c:v>0.78894675925925928</c:v>
                </c:pt>
                <c:pt idx="19955">
                  <c:v>0.78920138888888891</c:v>
                </c:pt>
                <c:pt idx="19956">
                  <c:v>0.78944444444444439</c:v>
                </c:pt>
                <c:pt idx="19957">
                  <c:v>0.78968749999999999</c:v>
                </c:pt>
                <c:pt idx="19958">
                  <c:v>0.78993055555555547</c:v>
                </c:pt>
                <c:pt idx="19959">
                  <c:v>0.79017361111111117</c:v>
                </c:pt>
                <c:pt idx="19960">
                  <c:v>0.7904282407407407</c:v>
                </c:pt>
                <c:pt idx="19961">
                  <c:v>0.7906712962962964</c:v>
                </c:pt>
                <c:pt idx="19962">
                  <c:v>0.79091435185185188</c:v>
                </c:pt>
                <c:pt idx="19963">
                  <c:v>0.79115740740740748</c:v>
                </c:pt>
                <c:pt idx="19964">
                  <c:v>0.79140046296296296</c:v>
                </c:pt>
                <c:pt idx="19965">
                  <c:v>0.79164351851851855</c:v>
                </c:pt>
                <c:pt idx="19966">
                  <c:v>0.79189814814814818</c:v>
                </c:pt>
                <c:pt idx="19967">
                  <c:v>0.79214120370370367</c:v>
                </c:pt>
                <c:pt idx="19968">
                  <c:v>0.79238425925925926</c:v>
                </c:pt>
                <c:pt idx="19969">
                  <c:v>0.79262731481481474</c:v>
                </c:pt>
                <c:pt idx="19970">
                  <c:v>0.79287037037037045</c:v>
                </c:pt>
                <c:pt idx="19971">
                  <c:v>0.79312499999999997</c:v>
                </c:pt>
                <c:pt idx="19972">
                  <c:v>0.79336805555555545</c:v>
                </c:pt>
                <c:pt idx="19973">
                  <c:v>0.79361111111111116</c:v>
                </c:pt>
                <c:pt idx="19974">
                  <c:v>0.79385416666666664</c:v>
                </c:pt>
                <c:pt idx="19975">
                  <c:v>0.79409722222222223</c:v>
                </c:pt>
                <c:pt idx="19976">
                  <c:v>0.79435185185185186</c:v>
                </c:pt>
                <c:pt idx="19977">
                  <c:v>0.79459490740740746</c:v>
                </c:pt>
                <c:pt idx="19978">
                  <c:v>0.79483796296296294</c:v>
                </c:pt>
                <c:pt idx="19979">
                  <c:v>0.79508101851851853</c:v>
                </c:pt>
                <c:pt idx="19980">
                  <c:v>0.79532407407407402</c:v>
                </c:pt>
                <c:pt idx="19981">
                  <c:v>0.79557870370370365</c:v>
                </c:pt>
                <c:pt idx="19982">
                  <c:v>0.79582175925925924</c:v>
                </c:pt>
                <c:pt idx="19983">
                  <c:v>0.79606481481481473</c:v>
                </c:pt>
                <c:pt idx="19984">
                  <c:v>0.79630787037037043</c:v>
                </c:pt>
                <c:pt idx="19985">
                  <c:v>0.79655092592592591</c:v>
                </c:pt>
                <c:pt idx="19986">
                  <c:v>0.79679398148148151</c:v>
                </c:pt>
                <c:pt idx="19987">
                  <c:v>0.79704861111111114</c:v>
                </c:pt>
                <c:pt idx="19988">
                  <c:v>0.79729166666666673</c:v>
                </c:pt>
                <c:pt idx="19989">
                  <c:v>0.79753472222222221</c:v>
                </c:pt>
                <c:pt idx="19990">
                  <c:v>0.79777777777777781</c:v>
                </c:pt>
                <c:pt idx="19991">
                  <c:v>0.79802083333333329</c:v>
                </c:pt>
                <c:pt idx="19992">
                  <c:v>0.79827546296296292</c:v>
                </c:pt>
                <c:pt idx="19993">
                  <c:v>0.79851851851851852</c:v>
                </c:pt>
                <c:pt idx="19994">
                  <c:v>0.798761574074074</c:v>
                </c:pt>
                <c:pt idx="19995">
                  <c:v>0.7990046296296297</c:v>
                </c:pt>
                <c:pt idx="19996">
                  <c:v>0.79924768518518519</c:v>
                </c:pt>
                <c:pt idx="19997">
                  <c:v>0.79950231481481471</c:v>
                </c:pt>
                <c:pt idx="19998">
                  <c:v>0.79974537037037041</c:v>
                </c:pt>
                <c:pt idx="19999">
                  <c:v>0.79998842592592589</c:v>
                </c:pt>
                <c:pt idx="20000">
                  <c:v>0.80023148148148149</c:v>
                </c:pt>
                <c:pt idx="20001">
                  <c:v>0.80047453703703697</c:v>
                </c:pt>
                <c:pt idx="20002">
                  <c:v>0.80071759259259256</c:v>
                </c:pt>
                <c:pt idx="20003">
                  <c:v>0.8009722222222222</c:v>
                </c:pt>
                <c:pt idx="20004">
                  <c:v>0.80121527777777779</c:v>
                </c:pt>
                <c:pt idx="20005">
                  <c:v>0.80145833333333327</c:v>
                </c:pt>
                <c:pt idx="20006">
                  <c:v>0.80170138888888898</c:v>
                </c:pt>
                <c:pt idx="20007">
                  <c:v>0.80194444444444446</c:v>
                </c:pt>
                <c:pt idx="20008">
                  <c:v>0.80219907407407398</c:v>
                </c:pt>
                <c:pt idx="20009">
                  <c:v>0.80244212962962969</c:v>
                </c:pt>
                <c:pt idx="20010">
                  <c:v>0.80268518518518517</c:v>
                </c:pt>
                <c:pt idx="20011">
                  <c:v>0.80292824074074076</c:v>
                </c:pt>
                <c:pt idx="20012">
                  <c:v>0.80317129629629624</c:v>
                </c:pt>
                <c:pt idx="20013">
                  <c:v>0.80342592592592599</c:v>
                </c:pt>
                <c:pt idx="20014">
                  <c:v>0.80366898148148147</c:v>
                </c:pt>
                <c:pt idx="20015">
                  <c:v>0.80391203703703706</c:v>
                </c:pt>
                <c:pt idx="20016">
                  <c:v>0.80415509259259255</c:v>
                </c:pt>
                <c:pt idx="20017">
                  <c:v>0.80439814814814825</c:v>
                </c:pt>
                <c:pt idx="20018">
                  <c:v>0.80465277777777777</c:v>
                </c:pt>
                <c:pt idx="20019">
                  <c:v>0.80489583333333325</c:v>
                </c:pt>
                <c:pt idx="20020">
                  <c:v>0.80513888888888896</c:v>
                </c:pt>
                <c:pt idx="20021">
                  <c:v>0.80538194444444444</c:v>
                </c:pt>
                <c:pt idx="20022">
                  <c:v>0.80562500000000004</c:v>
                </c:pt>
                <c:pt idx="20023">
                  <c:v>0.80587962962962967</c:v>
                </c:pt>
                <c:pt idx="20024">
                  <c:v>0.80612268518518515</c:v>
                </c:pt>
                <c:pt idx="20025">
                  <c:v>0.80636574074074074</c:v>
                </c:pt>
                <c:pt idx="20026">
                  <c:v>0.80660879629629623</c:v>
                </c:pt>
                <c:pt idx="20027">
                  <c:v>0.80685185185185182</c:v>
                </c:pt>
                <c:pt idx="20028">
                  <c:v>0.8070949074074073</c:v>
                </c:pt>
                <c:pt idx="20029">
                  <c:v>0.80734953703703705</c:v>
                </c:pt>
                <c:pt idx="20030">
                  <c:v>0.80759259259259253</c:v>
                </c:pt>
                <c:pt idx="20031">
                  <c:v>0.80783564814814823</c:v>
                </c:pt>
                <c:pt idx="20032">
                  <c:v>0.80807870370370372</c:v>
                </c:pt>
                <c:pt idx="20033">
                  <c:v>0.80832175925925931</c:v>
                </c:pt>
                <c:pt idx="20034">
                  <c:v>0.80857638888888894</c:v>
                </c:pt>
                <c:pt idx="20035">
                  <c:v>0.80881944444444442</c:v>
                </c:pt>
                <c:pt idx="20036">
                  <c:v>0.80906250000000002</c:v>
                </c:pt>
                <c:pt idx="20037">
                  <c:v>0.8093055555555555</c:v>
                </c:pt>
                <c:pt idx="20038">
                  <c:v>0.80954861111111109</c:v>
                </c:pt>
                <c:pt idx="20039">
                  <c:v>0.80979166666666658</c:v>
                </c:pt>
                <c:pt idx="20040">
                  <c:v>0.81004629629629632</c:v>
                </c:pt>
                <c:pt idx="20041">
                  <c:v>0.8102893518518518</c:v>
                </c:pt>
                <c:pt idx="20042">
                  <c:v>0.81053240740740751</c:v>
                </c:pt>
                <c:pt idx="20043">
                  <c:v>0.81077546296296299</c:v>
                </c:pt>
                <c:pt idx="20044">
                  <c:v>0.81101851851851858</c:v>
                </c:pt>
                <c:pt idx="20045">
                  <c:v>0.81127314814814822</c:v>
                </c:pt>
                <c:pt idx="20046">
                  <c:v>0.8115162037037037</c:v>
                </c:pt>
                <c:pt idx="20047">
                  <c:v>0.81175925925925929</c:v>
                </c:pt>
                <c:pt idx="20048">
                  <c:v>0.81200231481481477</c:v>
                </c:pt>
                <c:pt idx="20049">
                  <c:v>0.81224537037037037</c:v>
                </c:pt>
                <c:pt idx="20050">
                  <c:v>0.8125</c:v>
                </c:pt>
                <c:pt idx="20051">
                  <c:v>0.81274305555555559</c:v>
                </c:pt>
                <c:pt idx="20052">
                  <c:v>0.81298611111111108</c:v>
                </c:pt>
                <c:pt idx="20053">
                  <c:v>0.81322916666666656</c:v>
                </c:pt>
                <c:pt idx="20054">
                  <c:v>0.81347222222222226</c:v>
                </c:pt>
                <c:pt idx="20055">
                  <c:v>0.81372685185185178</c:v>
                </c:pt>
                <c:pt idx="20056">
                  <c:v>0.81396990740740749</c:v>
                </c:pt>
                <c:pt idx="20057">
                  <c:v>0.81421296296296297</c:v>
                </c:pt>
                <c:pt idx="20058">
                  <c:v>0.81445601851851857</c:v>
                </c:pt>
                <c:pt idx="20059">
                  <c:v>0.81469907407407405</c:v>
                </c:pt>
                <c:pt idx="20060">
                  <c:v>0.81494212962962964</c:v>
                </c:pt>
                <c:pt idx="20061">
                  <c:v>0.81519675925925927</c:v>
                </c:pt>
                <c:pt idx="20062">
                  <c:v>0.81543981481481476</c:v>
                </c:pt>
                <c:pt idx="20063">
                  <c:v>0.81568287037037035</c:v>
                </c:pt>
                <c:pt idx="20064">
                  <c:v>0.81592592592592583</c:v>
                </c:pt>
                <c:pt idx="20065">
                  <c:v>0.81618055555555558</c:v>
                </c:pt>
                <c:pt idx="20066">
                  <c:v>0.81642361111111106</c:v>
                </c:pt>
                <c:pt idx="20067">
                  <c:v>0.81666666666666676</c:v>
                </c:pt>
                <c:pt idx="20068">
                  <c:v>0.81690972222222225</c:v>
                </c:pt>
                <c:pt idx="20069">
                  <c:v>0.81715277777777784</c:v>
                </c:pt>
                <c:pt idx="20070">
                  <c:v>0.81739583333333332</c:v>
                </c:pt>
                <c:pt idx="20071">
                  <c:v>0.81765046296296295</c:v>
                </c:pt>
                <c:pt idx="20072">
                  <c:v>0.81789351851851855</c:v>
                </c:pt>
                <c:pt idx="20073">
                  <c:v>0.81813657407407403</c:v>
                </c:pt>
                <c:pt idx="20074">
                  <c:v>0.81837962962962962</c:v>
                </c:pt>
                <c:pt idx="20075">
                  <c:v>0.81862268518518511</c:v>
                </c:pt>
                <c:pt idx="20076">
                  <c:v>0.81886574074074081</c:v>
                </c:pt>
                <c:pt idx="20077">
                  <c:v>0.81912037037037033</c:v>
                </c:pt>
                <c:pt idx="20078">
                  <c:v>0.81936342592592604</c:v>
                </c:pt>
                <c:pt idx="20079">
                  <c:v>0.81960648148148152</c:v>
                </c:pt>
                <c:pt idx="20080">
                  <c:v>0.819849537037037</c:v>
                </c:pt>
                <c:pt idx="20081">
                  <c:v>0.8200925925925926</c:v>
                </c:pt>
                <c:pt idx="20082">
                  <c:v>0.82034722222222223</c:v>
                </c:pt>
                <c:pt idx="20083">
                  <c:v>0.82059027777777782</c:v>
                </c:pt>
                <c:pt idx="20084">
                  <c:v>0.8208333333333333</c:v>
                </c:pt>
                <c:pt idx="20085">
                  <c:v>0.8210763888888889</c:v>
                </c:pt>
                <c:pt idx="20086">
                  <c:v>0.82131944444444438</c:v>
                </c:pt>
                <c:pt idx="20087">
                  <c:v>0.82157407407407401</c:v>
                </c:pt>
                <c:pt idx="20088">
                  <c:v>0.82181712962962961</c:v>
                </c:pt>
                <c:pt idx="20089">
                  <c:v>0.82206018518518509</c:v>
                </c:pt>
                <c:pt idx="20090">
                  <c:v>0.82230324074074079</c:v>
                </c:pt>
                <c:pt idx="20091">
                  <c:v>0.82254629629629628</c:v>
                </c:pt>
                <c:pt idx="20092">
                  <c:v>0.82280092592592602</c:v>
                </c:pt>
                <c:pt idx="20093">
                  <c:v>0.8230439814814815</c:v>
                </c:pt>
                <c:pt idx="20094">
                  <c:v>0.82328703703703709</c:v>
                </c:pt>
                <c:pt idx="20095">
                  <c:v>0.82353009259259258</c:v>
                </c:pt>
                <c:pt idx="20096">
                  <c:v>0.82377314814814817</c:v>
                </c:pt>
                <c:pt idx="20097">
                  <c:v>0.82401620370370365</c:v>
                </c:pt>
                <c:pt idx="20098">
                  <c:v>0.82427083333333329</c:v>
                </c:pt>
                <c:pt idx="20099">
                  <c:v>0.82451388888888888</c:v>
                </c:pt>
                <c:pt idx="20100">
                  <c:v>0.82475694444444436</c:v>
                </c:pt>
                <c:pt idx="20101">
                  <c:v>0.82500000000000007</c:v>
                </c:pt>
                <c:pt idx="20102">
                  <c:v>0.82524305555555555</c:v>
                </c:pt>
                <c:pt idx="20103">
                  <c:v>0.82549768518518529</c:v>
                </c:pt>
                <c:pt idx="20104">
                  <c:v>0.82574074074074078</c:v>
                </c:pt>
                <c:pt idx="20105">
                  <c:v>0.82598379629629637</c:v>
                </c:pt>
                <c:pt idx="20106">
                  <c:v>0.82622685185185185</c:v>
                </c:pt>
                <c:pt idx="20107">
                  <c:v>0.82646990740740733</c:v>
                </c:pt>
                <c:pt idx="20108">
                  <c:v>0.82672453703703708</c:v>
                </c:pt>
                <c:pt idx="20109">
                  <c:v>0.82696759259259256</c:v>
                </c:pt>
                <c:pt idx="20110">
                  <c:v>0.82721064814814815</c:v>
                </c:pt>
                <c:pt idx="20111">
                  <c:v>0.82745370370370364</c:v>
                </c:pt>
                <c:pt idx="20112">
                  <c:v>0.82769675925925934</c:v>
                </c:pt>
                <c:pt idx="20113">
                  <c:v>0.82795138888888886</c:v>
                </c:pt>
                <c:pt idx="20114">
                  <c:v>0.82819444444444434</c:v>
                </c:pt>
                <c:pt idx="20115">
                  <c:v>0.82843750000000005</c:v>
                </c:pt>
                <c:pt idx="20116">
                  <c:v>0.82868055555555553</c:v>
                </c:pt>
                <c:pt idx="20117">
                  <c:v>0.82892361111111112</c:v>
                </c:pt>
                <c:pt idx="20118">
                  <c:v>0.82917824074074076</c:v>
                </c:pt>
                <c:pt idx="20119">
                  <c:v>0.82942129629629635</c:v>
                </c:pt>
                <c:pt idx="20120">
                  <c:v>0.82966435185185183</c:v>
                </c:pt>
                <c:pt idx="20121">
                  <c:v>0.82990740740740743</c:v>
                </c:pt>
                <c:pt idx="20122">
                  <c:v>0.83015046296296291</c:v>
                </c:pt>
                <c:pt idx="20123">
                  <c:v>0.83039351851851861</c:v>
                </c:pt>
                <c:pt idx="20124">
                  <c:v>0.83064814814814814</c:v>
                </c:pt>
                <c:pt idx="20125">
                  <c:v>0.83089120370370362</c:v>
                </c:pt>
                <c:pt idx="20126">
                  <c:v>0.83113425925925932</c:v>
                </c:pt>
                <c:pt idx="20127">
                  <c:v>0.83137731481481481</c:v>
                </c:pt>
                <c:pt idx="20128">
                  <c:v>0.8316203703703704</c:v>
                </c:pt>
                <c:pt idx="20129">
                  <c:v>0.83187500000000003</c:v>
                </c:pt>
                <c:pt idx="20130">
                  <c:v>0.83211805555555562</c:v>
                </c:pt>
                <c:pt idx="20131">
                  <c:v>0.83236111111111111</c:v>
                </c:pt>
                <c:pt idx="20132">
                  <c:v>0.8326041666666667</c:v>
                </c:pt>
                <c:pt idx="20133">
                  <c:v>0.83284722222222218</c:v>
                </c:pt>
                <c:pt idx="20134">
                  <c:v>0.83309027777777767</c:v>
                </c:pt>
                <c:pt idx="20135">
                  <c:v>0.83334490740740741</c:v>
                </c:pt>
                <c:pt idx="20136">
                  <c:v>0.83358796296296289</c:v>
                </c:pt>
                <c:pt idx="20137">
                  <c:v>0.8338310185185186</c:v>
                </c:pt>
                <c:pt idx="20138">
                  <c:v>0.83407407407407408</c:v>
                </c:pt>
                <c:pt idx="20139">
                  <c:v>0.83431712962962967</c:v>
                </c:pt>
                <c:pt idx="20140">
                  <c:v>0.8345717592592593</c:v>
                </c:pt>
                <c:pt idx="20141">
                  <c:v>0.83481481481481479</c:v>
                </c:pt>
                <c:pt idx="20142">
                  <c:v>0.83505787037037038</c:v>
                </c:pt>
                <c:pt idx="20143">
                  <c:v>0.83530092592592586</c:v>
                </c:pt>
                <c:pt idx="20144">
                  <c:v>0.83554398148148146</c:v>
                </c:pt>
                <c:pt idx="20145">
                  <c:v>0.83579861111111109</c:v>
                </c:pt>
                <c:pt idx="20146">
                  <c:v>0.83604166666666668</c:v>
                </c:pt>
                <c:pt idx="20147">
                  <c:v>0.83628472222222217</c:v>
                </c:pt>
                <c:pt idx="20148">
                  <c:v>0.83652777777777787</c:v>
                </c:pt>
                <c:pt idx="20149">
                  <c:v>0.83677083333333335</c:v>
                </c:pt>
                <c:pt idx="20150">
                  <c:v>0.83702546296296287</c:v>
                </c:pt>
                <c:pt idx="20151">
                  <c:v>0.83726851851851858</c:v>
                </c:pt>
                <c:pt idx="20152">
                  <c:v>0.83751157407407406</c:v>
                </c:pt>
                <c:pt idx="20153">
                  <c:v>0.83775462962962965</c:v>
                </c:pt>
                <c:pt idx="20154">
                  <c:v>0.83799768518518514</c:v>
                </c:pt>
                <c:pt idx="20155">
                  <c:v>0.83824074074074073</c:v>
                </c:pt>
                <c:pt idx="20156">
                  <c:v>0.83849537037037036</c:v>
                </c:pt>
                <c:pt idx="20157">
                  <c:v>0.83873842592592596</c:v>
                </c:pt>
                <c:pt idx="20158">
                  <c:v>0.83898148148148144</c:v>
                </c:pt>
                <c:pt idx="20159">
                  <c:v>0.83922453703703714</c:v>
                </c:pt>
                <c:pt idx="20160">
                  <c:v>0.83946759259259263</c:v>
                </c:pt>
                <c:pt idx="20161">
                  <c:v>0.83972222222222215</c:v>
                </c:pt>
                <c:pt idx="20162">
                  <c:v>0.83996527777777785</c:v>
                </c:pt>
                <c:pt idx="20163">
                  <c:v>0.84020833333333333</c:v>
                </c:pt>
                <c:pt idx="20164">
                  <c:v>0.84045138888888893</c:v>
                </c:pt>
                <c:pt idx="20165">
                  <c:v>0.84069444444444441</c:v>
                </c:pt>
                <c:pt idx="20166">
                  <c:v>0.84094907407407404</c:v>
                </c:pt>
                <c:pt idx="20167">
                  <c:v>0.84119212962962964</c:v>
                </c:pt>
                <c:pt idx="20168">
                  <c:v>0.84143518518518512</c:v>
                </c:pt>
                <c:pt idx="20169">
                  <c:v>0.84167824074074071</c:v>
                </c:pt>
                <c:pt idx="20170">
                  <c:v>0.8419212962962962</c:v>
                </c:pt>
                <c:pt idx="20171">
                  <c:v>0.8421643518518519</c:v>
                </c:pt>
                <c:pt idx="20172">
                  <c:v>0.84241898148148142</c:v>
                </c:pt>
                <c:pt idx="20173">
                  <c:v>0.84266203703703713</c:v>
                </c:pt>
                <c:pt idx="20174">
                  <c:v>0.84290509259259261</c:v>
                </c:pt>
                <c:pt idx="20175">
                  <c:v>0.8431481481481482</c:v>
                </c:pt>
                <c:pt idx="20176">
                  <c:v>0.84339120370370368</c:v>
                </c:pt>
                <c:pt idx="20177">
                  <c:v>0.84364583333333332</c:v>
                </c:pt>
                <c:pt idx="20178">
                  <c:v>0.84388888888888891</c:v>
                </c:pt>
                <c:pt idx="20179">
                  <c:v>0.84413194444444439</c:v>
                </c:pt>
                <c:pt idx="20180">
                  <c:v>0.84445601851851848</c:v>
                </c:pt>
                <c:pt idx="20181">
                  <c:v>0.84461805555555547</c:v>
                </c:pt>
                <c:pt idx="20182">
                  <c:v>0.84487268518518521</c:v>
                </c:pt>
                <c:pt idx="20183">
                  <c:v>0.8451157407407407</c:v>
                </c:pt>
                <c:pt idx="20184">
                  <c:v>0.8453587962962964</c:v>
                </c:pt>
                <c:pt idx="20185">
                  <c:v>0.84560185185185188</c:v>
                </c:pt>
                <c:pt idx="20186">
                  <c:v>0.84584490740740748</c:v>
                </c:pt>
                <c:pt idx="20187">
                  <c:v>0.84609953703703711</c:v>
                </c:pt>
                <c:pt idx="20188">
                  <c:v>0.84634259259259259</c:v>
                </c:pt>
                <c:pt idx="20189">
                  <c:v>0.84658564814814818</c:v>
                </c:pt>
                <c:pt idx="20190">
                  <c:v>0.84682870370370367</c:v>
                </c:pt>
                <c:pt idx="20191">
                  <c:v>0.84707175925925926</c:v>
                </c:pt>
                <c:pt idx="20192">
                  <c:v>0.84731481481481474</c:v>
                </c:pt>
                <c:pt idx="20193">
                  <c:v>0.84756944444444438</c:v>
                </c:pt>
                <c:pt idx="20194">
                  <c:v>0.84781249999999997</c:v>
                </c:pt>
                <c:pt idx="20195">
                  <c:v>0.84805555555555545</c:v>
                </c:pt>
                <c:pt idx="20196">
                  <c:v>0.84829861111111116</c:v>
                </c:pt>
                <c:pt idx="20197">
                  <c:v>0.84854166666666664</c:v>
                </c:pt>
                <c:pt idx="20198">
                  <c:v>0.84879629629629638</c:v>
                </c:pt>
                <c:pt idx="20199">
                  <c:v>0.84903935185185186</c:v>
                </c:pt>
                <c:pt idx="20200">
                  <c:v>0.84928240740740746</c:v>
                </c:pt>
                <c:pt idx="20201">
                  <c:v>0.84952546296296294</c:v>
                </c:pt>
                <c:pt idx="20202">
                  <c:v>0.84976851851851853</c:v>
                </c:pt>
                <c:pt idx="20203">
                  <c:v>0.85002314814814817</c:v>
                </c:pt>
                <c:pt idx="20204">
                  <c:v>0.85026620370370365</c:v>
                </c:pt>
                <c:pt idx="20205">
                  <c:v>0.85050925925925924</c:v>
                </c:pt>
                <c:pt idx="20206">
                  <c:v>0.85075231481481473</c:v>
                </c:pt>
                <c:pt idx="20207">
                  <c:v>0.85099537037037043</c:v>
                </c:pt>
                <c:pt idx="20208">
                  <c:v>0.85124999999999995</c:v>
                </c:pt>
                <c:pt idx="20209">
                  <c:v>0.85149305555555566</c:v>
                </c:pt>
                <c:pt idx="20210">
                  <c:v>0.85173611111111114</c:v>
                </c:pt>
                <c:pt idx="20211">
                  <c:v>0.85197916666666673</c:v>
                </c:pt>
                <c:pt idx="20212">
                  <c:v>0.85222222222222221</c:v>
                </c:pt>
                <c:pt idx="20213">
                  <c:v>0.85247685185185185</c:v>
                </c:pt>
                <c:pt idx="20214">
                  <c:v>0.85271990740740744</c:v>
                </c:pt>
                <c:pt idx="20215">
                  <c:v>0.85296296296296292</c:v>
                </c:pt>
                <c:pt idx="20216">
                  <c:v>0.85320601851851852</c:v>
                </c:pt>
                <c:pt idx="20217">
                  <c:v>0.853449074074074</c:v>
                </c:pt>
                <c:pt idx="20218">
                  <c:v>0.8536921296296297</c:v>
                </c:pt>
                <c:pt idx="20219">
                  <c:v>0.85394675925925922</c:v>
                </c:pt>
                <c:pt idx="20220">
                  <c:v>0.85418981481481471</c:v>
                </c:pt>
                <c:pt idx="20221">
                  <c:v>0.85443287037037041</c:v>
                </c:pt>
                <c:pt idx="20222">
                  <c:v>0.85467592592592589</c:v>
                </c:pt>
                <c:pt idx="20223">
                  <c:v>0.85491898148148149</c:v>
                </c:pt>
                <c:pt idx="20224">
                  <c:v>0.85517361111111112</c:v>
                </c:pt>
                <c:pt idx="20225">
                  <c:v>0.85541666666666671</c:v>
                </c:pt>
                <c:pt idx="20226">
                  <c:v>0.8556597222222222</c:v>
                </c:pt>
                <c:pt idx="20227">
                  <c:v>0.85590277777777779</c:v>
                </c:pt>
                <c:pt idx="20228">
                  <c:v>0.85614583333333327</c:v>
                </c:pt>
                <c:pt idx="20229">
                  <c:v>0.85638888888888898</c:v>
                </c:pt>
                <c:pt idx="20230">
                  <c:v>0.8566435185185185</c:v>
                </c:pt>
                <c:pt idx="20231">
                  <c:v>0.85688657407407398</c:v>
                </c:pt>
                <c:pt idx="20232">
                  <c:v>0.85712962962962969</c:v>
                </c:pt>
                <c:pt idx="20233">
                  <c:v>0.85737268518518517</c:v>
                </c:pt>
                <c:pt idx="20234">
                  <c:v>0.85761574074074076</c:v>
                </c:pt>
                <c:pt idx="20235">
                  <c:v>0.85787037037037039</c:v>
                </c:pt>
                <c:pt idx="20236">
                  <c:v>0.85811342592592599</c:v>
                </c:pt>
                <c:pt idx="20237">
                  <c:v>0.85835648148148147</c:v>
                </c:pt>
                <c:pt idx="20238">
                  <c:v>0.85859953703703706</c:v>
                </c:pt>
                <c:pt idx="20239">
                  <c:v>0.85884259259259255</c:v>
                </c:pt>
                <c:pt idx="20240">
                  <c:v>0.85909722222222218</c:v>
                </c:pt>
                <c:pt idx="20241">
                  <c:v>0.85934027777777777</c:v>
                </c:pt>
                <c:pt idx="20242">
                  <c:v>0.85958333333333325</c:v>
                </c:pt>
                <c:pt idx="20243">
                  <c:v>0.85982638888888896</c:v>
                </c:pt>
                <c:pt idx="20244">
                  <c:v>0.86006944444444444</c:v>
                </c:pt>
                <c:pt idx="20245">
                  <c:v>0.86032407407407396</c:v>
                </c:pt>
                <c:pt idx="20246">
                  <c:v>0.86056712962962967</c:v>
                </c:pt>
                <c:pt idx="20247">
                  <c:v>0.86081018518518526</c:v>
                </c:pt>
                <c:pt idx="20248">
                  <c:v>0.86105324074074074</c:v>
                </c:pt>
                <c:pt idx="20249">
                  <c:v>0.86129629629629623</c:v>
                </c:pt>
                <c:pt idx="20250">
                  <c:v>0.86153935185185182</c:v>
                </c:pt>
                <c:pt idx="20251">
                  <c:v>0.86179398148148145</c:v>
                </c:pt>
                <c:pt idx="20252">
                  <c:v>0.86203703703703705</c:v>
                </c:pt>
                <c:pt idx="20253">
                  <c:v>0.86228009259259253</c:v>
                </c:pt>
                <c:pt idx="20254">
                  <c:v>0.86252314814814823</c:v>
                </c:pt>
                <c:pt idx="20255">
                  <c:v>0.86277777777777775</c:v>
                </c:pt>
                <c:pt idx="20256">
                  <c:v>0.86302083333333324</c:v>
                </c:pt>
                <c:pt idx="20257">
                  <c:v>0.86326388888888894</c:v>
                </c:pt>
                <c:pt idx="20258">
                  <c:v>0.86350694444444442</c:v>
                </c:pt>
                <c:pt idx="20259">
                  <c:v>0.86375000000000002</c:v>
                </c:pt>
                <c:pt idx="20260">
                  <c:v>0.8639930555555555</c:v>
                </c:pt>
                <c:pt idx="20261">
                  <c:v>0.86424768518518524</c:v>
                </c:pt>
                <c:pt idx="20262">
                  <c:v>0.86449074074074073</c:v>
                </c:pt>
                <c:pt idx="20263">
                  <c:v>0.86473379629629632</c:v>
                </c:pt>
                <c:pt idx="20264">
                  <c:v>0.8649768518518518</c:v>
                </c:pt>
                <c:pt idx="20265">
                  <c:v>0.86521990740740751</c:v>
                </c:pt>
                <c:pt idx="20266">
                  <c:v>0.86547453703703703</c:v>
                </c:pt>
                <c:pt idx="20267">
                  <c:v>0.86571759259259251</c:v>
                </c:pt>
                <c:pt idx="20268">
                  <c:v>0.86596064814814822</c:v>
                </c:pt>
                <c:pt idx="20269">
                  <c:v>0.8662037037037037</c:v>
                </c:pt>
                <c:pt idx="20270">
                  <c:v>0.86644675925925929</c:v>
                </c:pt>
                <c:pt idx="20271">
                  <c:v>0.86668981481481477</c:v>
                </c:pt>
                <c:pt idx="20272">
                  <c:v>0.86694444444444441</c:v>
                </c:pt>
                <c:pt idx="20273">
                  <c:v>0.8671875</c:v>
                </c:pt>
                <c:pt idx="20274">
                  <c:v>0.86743055555555559</c:v>
                </c:pt>
                <c:pt idx="20275">
                  <c:v>0.86767361111111108</c:v>
                </c:pt>
                <c:pt idx="20276">
                  <c:v>0.86791666666666656</c:v>
                </c:pt>
                <c:pt idx="20277">
                  <c:v>0.8681712962962963</c:v>
                </c:pt>
                <c:pt idx="20278">
                  <c:v>0.86841435185185178</c:v>
                </c:pt>
                <c:pt idx="20279">
                  <c:v>0.86865740740740749</c:v>
                </c:pt>
                <c:pt idx="20280">
                  <c:v>0.86890046296296297</c:v>
                </c:pt>
                <c:pt idx="20281">
                  <c:v>0.86914351851851857</c:v>
                </c:pt>
                <c:pt idx="20282">
                  <c:v>0.8693981481481482</c:v>
                </c:pt>
                <c:pt idx="20283">
                  <c:v>0.86964120370370368</c:v>
                </c:pt>
                <c:pt idx="20284">
                  <c:v>0.86988425925925927</c:v>
                </c:pt>
                <c:pt idx="20285">
                  <c:v>0.87012731481481476</c:v>
                </c:pt>
                <c:pt idx="20286">
                  <c:v>0.87037037037037035</c:v>
                </c:pt>
                <c:pt idx="20287">
                  <c:v>0.87062499999999998</c:v>
                </c:pt>
                <c:pt idx="20288">
                  <c:v>0.87086805555555558</c:v>
                </c:pt>
                <c:pt idx="20289">
                  <c:v>0.87111111111111106</c:v>
                </c:pt>
                <c:pt idx="20290">
                  <c:v>0.87135416666666676</c:v>
                </c:pt>
                <c:pt idx="20291">
                  <c:v>0.87159722222222225</c:v>
                </c:pt>
                <c:pt idx="20292">
                  <c:v>0.87184027777777784</c:v>
                </c:pt>
                <c:pt idx="20293">
                  <c:v>0.87209490740740747</c:v>
                </c:pt>
                <c:pt idx="20294">
                  <c:v>0.87233796296296295</c:v>
                </c:pt>
                <c:pt idx="20295">
                  <c:v>0.87258101851851855</c:v>
                </c:pt>
                <c:pt idx="20296">
                  <c:v>0.87282407407407403</c:v>
                </c:pt>
                <c:pt idx="20297">
                  <c:v>0.87306712962962962</c:v>
                </c:pt>
                <c:pt idx="20298">
                  <c:v>0.87332175925925926</c:v>
                </c:pt>
                <c:pt idx="20299">
                  <c:v>0.87356481481481474</c:v>
                </c:pt>
                <c:pt idx="20300">
                  <c:v>0.87380787037037033</c:v>
                </c:pt>
                <c:pt idx="20301">
                  <c:v>0.87405092592592604</c:v>
                </c:pt>
                <c:pt idx="20302">
                  <c:v>0.87429398148148152</c:v>
                </c:pt>
                <c:pt idx="20303">
                  <c:v>0.87454861111111104</c:v>
                </c:pt>
                <c:pt idx="20304">
                  <c:v>0.87479166666666675</c:v>
                </c:pt>
                <c:pt idx="20305">
                  <c:v>0.87503472222222223</c:v>
                </c:pt>
                <c:pt idx="20306">
                  <c:v>0.87527777777777782</c:v>
                </c:pt>
                <c:pt idx="20307">
                  <c:v>0.8755208333333333</c:v>
                </c:pt>
                <c:pt idx="20308">
                  <c:v>0.87577546296296294</c:v>
                </c:pt>
                <c:pt idx="20309">
                  <c:v>0.87601851851851853</c:v>
                </c:pt>
                <c:pt idx="20310">
                  <c:v>0.87626157407407401</c:v>
                </c:pt>
                <c:pt idx="20311">
                  <c:v>0.87650462962962961</c:v>
                </c:pt>
                <c:pt idx="20312">
                  <c:v>0.87674768518518509</c:v>
                </c:pt>
                <c:pt idx="20313">
                  <c:v>0.87699074074074079</c:v>
                </c:pt>
                <c:pt idx="20314">
                  <c:v>0.87724537037037031</c:v>
                </c:pt>
                <c:pt idx="20315">
                  <c:v>0.87748842592592602</c:v>
                </c:pt>
                <c:pt idx="20316">
                  <c:v>0.8777314814814815</c:v>
                </c:pt>
                <c:pt idx="20317">
                  <c:v>0.87797453703703709</c:v>
                </c:pt>
                <c:pt idx="20318">
                  <c:v>0.87821759259259258</c:v>
                </c:pt>
                <c:pt idx="20319">
                  <c:v>0.87847222222222221</c:v>
                </c:pt>
                <c:pt idx="20320">
                  <c:v>0.8787152777777778</c:v>
                </c:pt>
                <c:pt idx="20321">
                  <c:v>0.87895833333333329</c:v>
                </c:pt>
                <c:pt idx="20322">
                  <c:v>0.87920138888888888</c:v>
                </c:pt>
                <c:pt idx="20323">
                  <c:v>0.87944444444444436</c:v>
                </c:pt>
                <c:pt idx="20324">
                  <c:v>0.87969907407407411</c:v>
                </c:pt>
                <c:pt idx="20325">
                  <c:v>0.87994212962962959</c:v>
                </c:pt>
                <c:pt idx="20326">
                  <c:v>0.88018518518518529</c:v>
                </c:pt>
                <c:pt idx="20327">
                  <c:v>0.88042824074074078</c:v>
                </c:pt>
                <c:pt idx="20328">
                  <c:v>0.88067129629629637</c:v>
                </c:pt>
                <c:pt idx="20329">
                  <c:v>0.880925925925926</c:v>
                </c:pt>
                <c:pt idx="20330">
                  <c:v>0.88116898148148148</c:v>
                </c:pt>
                <c:pt idx="20331">
                  <c:v>0.88141203703703708</c:v>
                </c:pt>
                <c:pt idx="20332">
                  <c:v>0.88165509259259256</c:v>
                </c:pt>
                <c:pt idx="20333">
                  <c:v>0.88189814814814815</c:v>
                </c:pt>
                <c:pt idx="20334">
                  <c:v>0.88214120370370364</c:v>
                </c:pt>
                <c:pt idx="20335">
                  <c:v>0.88239583333333327</c:v>
                </c:pt>
                <c:pt idx="20336">
                  <c:v>0.88263888888888886</c:v>
                </c:pt>
                <c:pt idx="20337">
                  <c:v>0.88288194444444434</c:v>
                </c:pt>
                <c:pt idx="20338">
                  <c:v>0.88312500000000005</c:v>
                </c:pt>
                <c:pt idx="20339">
                  <c:v>0.88336805555555553</c:v>
                </c:pt>
                <c:pt idx="20340">
                  <c:v>0.88362268518518527</c:v>
                </c:pt>
                <c:pt idx="20341">
                  <c:v>0.88386574074074076</c:v>
                </c:pt>
                <c:pt idx="20342">
                  <c:v>0.88410879629629635</c:v>
                </c:pt>
                <c:pt idx="20343">
                  <c:v>0.88435185185185183</c:v>
                </c:pt>
                <c:pt idx="20344">
                  <c:v>0.88459490740740743</c:v>
                </c:pt>
                <c:pt idx="20345">
                  <c:v>0.88484953703703706</c:v>
                </c:pt>
                <c:pt idx="20346">
                  <c:v>0.88509259259259254</c:v>
                </c:pt>
                <c:pt idx="20347">
                  <c:v>0.88533564814814814</c:v>
                </c:pt>
                <c:pt idx="20348">
                  <c:v>0.88557870370370362</c:v>
                </c:pt>
                <c:pt idx="20349">
                  <c:v>0.88582175925925932</c:v>
                </c:pt>
                <c:pt idx="20350">
                  <c:v>0.88607638888888884</c:v>
                </c:pt>
                <c:pt idx="20351">
                  <c:v>0.88631944444444455</c:v>
                </c:pt>
                <c:pt idx="20352">
                  <c:v>0.88656250000000003</c:v>
                </c:pt>
                <c:pt idx="20353">
                  <c:v>0.88680555555555562</c:v>
                </c:pt>
                <c:pt idx="20354">
                  <c:v>0.88704861111111111</c:v>
                </c:pt>
                <c:pt idx="20355">
                  <c:v>0.88730324074074074</c:v>
                </c:pt>
                <c:pt idx="20356">
                  <c:v>0.88754629629629633</c:v>
                </c:pt>
                <c:pt idx="20357">
                  <c:v>0.88778935185185182</c:v>
                </c:pt>
                <c:pt idx="20358">
                  <c:v>0.88803240740740741</c:v>
                </c:pt>
                <c:pt idx="20359">
                  <c:v>0.88827546296296289</c:v>
                </c:pt>
                <c:pt idx="20360">
                  <c:v>0.8885185185185186</c:v>
                </c:pt>
                <c:pt idx="20361">
                  <c:v>0.88877314814814812</c:v>
                </c:pt>
                <c:pt idx="20362">
                  <c:v>0.8890162037037036</c:v>
                </c:pt>
                <c:pt idx="20363">
                  <c:v>0.8892592592592593</c:v>
                </c:pt>
                <c:pt idx="20364">
                  <c:v>0.88950231481481479</c:v>
                </c:pt>
                <c:pt idx="20365">
                  <c:v>0.88974537037037038</c:v>
                </c:pt>
                <c:pt idx="20366">
                  <c:v>0.89</c:v>
                </c:pt>
                <c:pt idx="20367">
                  <c:v>0.89024305555555561</c:v>
                </c:pt>
                <c:pt idx="20368">
                  <c:v>0.89048611111111109</c:v>
                </c:pt>
                <c:pt idx="20369">
                  <c:v>0.89072916666666668</c:v>
                </c:pt>
                <c:pt idx="20370">
                  <c:v>0.89097222222222217</c:v>
                </c:pt>
                <c:pt idx="20371">
                  <c:v>0.8912268518518518</c:v>
                </c:pt>
                <c:pt idx="20372">
                  <c:v>0.89146990740740739</c:v>
                </c:pt>
                <c:pt idx="20373">
                  <c:v>0.89171296296296287</c:v>
                </c:pt>
                <c:pt idx="20374">
                  <c:v>0.89195601851851858</c:v>
                </c:pt>
                <c:pt idx="20375">
                  <c:v>0.89219907407407406</c:v>
                </c:pt>
                <c:pt idx="20376">
                  <c:v>0.89244212962962965</c:v>
                </c:pt>
                <c:pt idx="20377">
                  <c:v>0.89269675925925929</c:v>
                </c:pt>
                <c:pt idx="20378">
                  <c:v>0.89293981481481488</c:v>
                </c:pt>
                <c:pt idx="20379">
                  <c:v>0.89318287037037036</c:v>
                </c:pt>
                <c:pt idx="20380">
                  <c:v>0.89342592592592596</c:v>
                </c:pt>
                <c:pt idx="20381">
                  <c:v>0.89366898148148144</c:v>
                </c:pt>
                <c:pt idx="20382">
                  <c:v>0.89392361111111107</c:v>
                </c:pt>
                <c:pt idx="20383">
                  <c:v>0.89416666666666667</c:v>
                </c:pt>
                <c:pt idx="20384">
                  <c:v>0.89440972222222215</c:v>
                </c:pt>
                <c:pt idx="20385">
                  <c:v>0.89465277777777785</c:v>
                </c:pt>
                <c:pt idx="20386">
                  <c:v>0.89489583333333333</c:v>
                </c:pt>
                <c:pt idx="20387">
                  <c:v>0.89515046296296286</c:v>
                </c:pt>
                <c:pt idx="20388">
                  <c:v>0.89539351851851856</c:v>
                </c:pt>
                <c:pt idx="20389">
                  <c:v>0.89563657407407404</c:v>
                </c:pt>
                <c:pt idx="20390">
                  <c:v>0.89587962962962964</c:v>
                </c:pt>
                <c:pt idx="20391">
                  <c:v>0.89612268518518512</c:v>
                </c:pt>
                <c:pt idx="20392">
                  <c:v>0.89637731481481486</c:v>
                </c:pt>
                <c:pt idx="20393">
                  <c:v>0.89662037037037035</c:v>
                </c:pt>
                <c:pt idx="20394">
                  <c:v>0.89686342592592594</c:v>
                </c:pt>
                <c:pt idx="20395">
                  <c:v>0.89710648148148142</c:v>
                </c:pt>
                <c:pt idx="20396">
                  <c:v>0.89734953703703713</c:v>
                </c:pt>
                <c:pt idx="20397">
                  <c:v>0.89760416666666665</c:v>
                </c:pt>
                <c:pt idx="20398">
                  <c:v>0.89784722222222213</c:v>
                </c:pt>
                <c:pt idx="20399">
                  <c:v>0.89809027777777783</c:v>
                </c:pt>
                <c:pt idx="20400">
                  <c:v>0.89833333333333332</c:v>
                </c:pt>
                <c:pt idx="20401">
                  <c:v>0.89857638888888891</c:v>
                </c:pt>
                <c:pt idx="20402">
                  <c:v>0.89881944444444439</c:v>
                </c:pt>
                <c:pt idx="20403">
                  <c:v>0.89907407407407414</c:v>
                </c:pt>
                <c:pt idx="20404">
                  <c:v>0.89931712962962962</c:v>
                </c:pt>
                <c:pt idx="20405">
                  <c:v>0.89956018518518521</c:v>
                </c:pt>
                <c:pt idx="20406">
                  <c:v>0.8998032407407407</c:v>
                </c:pt>
                <c:pt idx="20407">
                  <c:v>0.9000462962962964</c:v>
                </c:pt>
                <c:pt idx="20408">
                  <c:v>0.90030092592592592</c:v>
                </c:pt>
                <c:pt idx="20409">
                  <c:v>0.9005439814814814</c:v>
                </c:pt>
                <c:pt idx="20410">
                  <c:v>0.90078703703703711</c:v>
                </c:pt>
                <c:pt idx="20411">
                  <c:v>0.90103009259259259</c:v>
                </c:pt>
                <c:pt idx="20412">
                  <c:v>0.90127314814814818</c:v>
                </c:pt>
                <c:pt idx="20413">
                  <c:v>0.90152777777777782</c:v>
                </c:pt>
                <c:pt idx="20414">
                  <c:v>0.9017708333333333</c:v>
                </c:pt>
                <c:pt idx="20415">
                  <c:v>0.90201388888888889</c:v>
                </c:pt>
                <c:pt idx="20416">
                  <c:v>0.90225694444444438</c:v>
                </c:pt>
                <c:pt idx="20417">
                  <c:v>0.90249999999999997</c:v>
                </c:pt>
                <c:pt idx="20418">
                  <c:v>0.90274305555555545</c:v>
                </c:pt>
                <c:pt idx="20419">
                  <c:v>0.90299768518518519</c:v>
                </c:pt>
                <c:pt idx="20420">
                  <c:v>0.90324074074074068</c:v>
                </c:pt>
                <c:pt idx="20421">
                  <c:v>0.90348379629629638</c:v>
                </c:pt>
                <c:pt idx="20422">
                  <c:v>0.90372685185185186</c:v>
                </c:pt>
                <c:pt idx="20423">
                  <c:v>0.90396990740740746</c:v>
                </c:pt>
                <c:pt idx="20424">
                  <c:v>0.90422453703703709</c:v>
                </c:pt>
                <c:pt idx="20425">
                  <c:v>0.90446759259259257</c:v>
                </c:pt>
                <c:pt idx="20426">
                  <c:v>0.90471064814814817</c:v>
                </c:pt>
                <c:pt idx="20427">
                  <c:v>0.90495370370370365</c:v>
                </c:pt>
                <c:pt idx="20428">
                  <c:v>0.90519675925925924</c:v>
                </c:pt>
                <c:pt idx="20429">
                  <c:v>0.90545138888888888</c:v>
                </c:pt>
                <c:pt idx="20430">
                  <c:v>0.90569444444444447</c:v>
                </c:pt>
                <c:pt idx="20431">
                  <c:v>0.90593749999999995</c:v>
                </c:pt>
                <c:pt idx="20432">
                  <c:v>0.90618055555555566</c:v>
                </c:pt>
                <c:pt idx="20433">
                  <c:v>0.90642361111111114</c:v>
                </c:pt>
                <c:pt idx="20434">
                  <c:v>0.90667824074074066</c:v>
                </c:pt>
                <c:pt idx="20435">
                  <c:v>0.90692129629629636</c:v>
                </c:pt>
                <c:pt idx="20436">
                  <c:v>0.90716435185185185</c:v>
                </c:pt>
                <c:pt idx="20437">
                  <c:v>0.90740740740740744</c:v>
                </c:pt>
                <c:pt idx="20438">
                  <c:v>0.90765046296296292</c:v>
                </c:pt>
                <c:pt idx="20439">
                  <c:v>0.90789351851851852</c:v>
                </c:pt>
                <c:pt idx="20440">
                  <c:v>0.90814814814814815</c:v>
                </c:pt>
                <c:pt idx="20441">
                  <c:v>0.90839120370370363</c:v>
                </c:pt>
                <c:pt idx="20442">
                  <c:v>0.90863425925925922</c:v>
                </c:pt>
                <c:pt idx="20443">
                  <c:v>0.90887731481481471</c:v>
                </c:pt>
                <c:pt idx="20444">
                  <c:v>0.90912037037037041</c:v>
                </c:pt>
                <c:pt idx="20445">
                  <c:v>0.90937499999999993</c:v>
                </c:pt>
                <c:pt idx="20446">
                  <c:v>0.90961805555555564</c:v>
                </c:pt>
                <c:pt idx="20447">
                  <c:v>0.90986111111111112</c:v>
                </c:pt>
                <c:pt idx="20448">
                  <c:v>0.91010416666666671</c:v>
                </c:pt>
                <c:pt idx="20449">
                  <c:v>0.9103472222222222</c:v>
                </c:pt>
                <c:pt idx="20450">
                  <c:v>0.91060185185185183</c:v>
                </c:pt>
                <c:pt idx="20451">
                  <c:v>0.91084490740740742</c:v>
                </c:pt>
                <c:pt idx="20452">
                  <c:v>0.91108796296296291</c:v>
                </c:pt>
                <c:pt idx="20453">
                  <c:v>0.9113310185185185</c:v>
                </c:pt>
                <c:pt idx="20454">
                  <c:v>0.91157407407407398</c:v>
                </c:pt>
                <c:pt idx="20455">
                  <c:v>0.91182870370370372</c:v>
                </c:pt>
                <c:pt idx="20456">
                  <c:v>0.91207175925925921</c:v>
                </c:pt>
                <c:pt idx="20457">
                  <c:v>0.91231481481481491</c:v>
                </c:pt>
                <c:pt idx="20458">
                  <c:v>0.91255787037037039</c:v>
                </c:pt>
                <c:pt idx="20459">
                  <c:v>0.91280092592592599</c:v>
                </c:pt>
                <c:pt idx="20460">
                  <c:v>0.91304398148148147</c:v>
                </c:pt>
                <c:pt idx="20461">
                  <c:v>0.9132986111111111</c:v>
                </c:pt>
                <c:pt idx="20462">
                  <c:v>0.9135416666666667</c:v>
                </c:pt>
                <c:pt idx="20463">
                  <c:v>0.91378472222222218</c:v>
                </c:pt>
                <c:pt idx="20464">
                  <c:v>0.91402777777777777</c:v>
                </c:pt>
                <c:pt idx="20465">
                  <c:v>0.9142824074074074</c:v>
                </c:pt>
                <c:pt idx="20466">
                  <c:v>0.914525462962963</c:v>
                </c:pt>
                <c:pt idx="20467">
                  <c:v>0.91476851851851848</c:v>
                </c:pt>
                <c:pt idx="20468">
                  <c:v>0.91501157407407396</c:v>
                </c:pt>
                <c:pt idx="20469">
                  <c:v>0.91525462962962967</c:v>
                </c:pt>
                <c:pt idx="20470">
                  <c:v>0.91549768518518526</c:v>
                </c:pt>
                <c:pt idx="20471">
                  <c:v>0.91575231481481489</c:v>
                </c:pt>
                <c:pt idx="20472">
                  <c:v>0.91599537037037038</c:v>
                </c:pt>
                <c:pt idx="20473">
                  <c:v>0.91623842592592597</c:v>
                </c:pt>
                <c:pt idx="20474">
                  <c:v>0.91648148148148145</c:v>
                </c:pt>
                <c:pt idx="20475">
                  <c:v>0.91672453703703705</c:v>
                </c:pt>
                <c:pt idx="20476">
                  <c:v>0.91697916666666668</c:v>
                </c:pt>
                <c:pt idx="20477">
                  <c:v>0.91722222222222216</c:v>
                </c:pt>
                <c:pt idx="20478">
                  <c:v>0.91746527777777775</c:v>
                </c:pt>
                <c:pt idx="20479">
                  <c:v>0.91770833333333324</c:v>
                </c:pt>
                <c:pt idx="20480">
                  <c:v>0.91795138888888894</c:v>
                </c:pt>
                <c:pt idx="20481">
                  <c:v>0.91819444444444442</c:v>
                </c:pt>
                <c:pt idx="20482">
                  <c:v>0.91844907407407417</c:v>
                </c:pt>
                <c:pt idx="20483">
                  <c:v>0.91869212962962965</c:v>
                </c:pt>
                <c:pt idx="20484">
                  <c:v>0.91893518518518524</c:v>
                </c:pt>
                <c:pt idx="20485">
                  <c:v>0.91917824074074073</c:v>
                </c:pt>
                <c:pt idx="20486">
                  <c:v>0.91942129629629632</c:v>
                </c:pt>
                <c:pt idx="20487">
                  <c:v>0.91967592592592595</c:v>
                </c:pt>
                <c:pt idx="20488">
                  <c:v>0.91991898148148143</c:v>
                </c:pt>
                <c:pt idx="20489">
                  <c:v>0.92016203703703703</c:v>
                </c:pt>
                <c:pt idx="20490">
                  <c:v>0.92040509259259251</c:v>
                </c:pt>
                <c:pt idx="20491">
                  <c:v>0.92064814814814822</c:v>
                </c:pt>
                <c:pt idx="20492">
                  <c:v>0.92090277777777774</c:v>
                </c:pt>
                <c:pt idx="20493">
                  <c:v>0.92114583333333344</c:v>
                </c:pt>
                <c:pt idx="20494">
                  <c:v>0.92138888888888892</c:v>
                </c:pt>
                <c:pt idx="20495">
                  <c:v>0.92163194444444452</c:v>
                </c:pt>
                <c:pt idx="20496">
                  <c:v>0.921875</c:v>
                </c:pt>
                <c:pt idx="20497">
                  <c:v>0.92212962962962963</c:v>
                </c:pt>
                <c:pt idx="20498">
                  <c:v>0.92237268518518523</c:v>
                </c:pt>
                <c:pt idx="20499">
                  <c:v>0.92261574074074071</c:v>
                </c:pt>
                <c:pt idx="20500">
                  <c:v>0.9228587962962963</c:v>
                </c:pt>
                <c:pt idx="20501">
                  <c:v>0.92310185185185178</c:v>
                </c:pt>
                <c:pt idx="20502">
                  <c:v>0.92335648148148142</c:v>
                </c:pt>
                <c:pt idx="20503">
                  <c:v>0.92359953703703701</c:v>
                </c:pt>
                <c:pt idx="20504">
                  <c:v>0.92384259259259249</c:v>
                </c:pt>
                <c:pt idx="20505">
                  <c:v>0.9240856481481482</c:v>
                </c:pt>
                <c:pt idx="20506">
                  <c:v>0.92432870370370368</c:v>
                </c:pt>
                <c:pt idx="20507">
                  <c:v>0.92458333333333342</c:v>
                </c:pt>
                <c:pt idx="20508">
                  <c:v>0.92482638888888891</c:v>
                </c:pt>
                <c:pt idx="20509">
                  <c:v>0.9250694444444445</c:v>
                </c:pt>
                <c:pt idx="20510">
                  <c:v>0.92531249999999998</c:v>
                </c:pt>
                <c:pt idx="20511">
                  <c:v>0.92555555555555558</c:v>
                </c:pt>
                <c:pt idx="20512">
                  <c:v>0.92579861111111106</c:v>
                </c:pt>
                <c:pt idx="20513">
                  <c:v>0.92605324074074069</c:v>
                </c:pt>
                <c:pt idx="20514">
                  <c:v>0.92629629629629628</c:v>
                </c:pt>
                <c:pt idx="20515">
                  <c:v>0.92653935185185177</c:v>
                </c:pt>
                <c:pt idx="20516">
                  <c:v>0.92678240740740747</c:v>
                </c:pt>
                <c:pt idx="20517">
                  <c:v>0.92702546296296295</c:v>
                </c:pt>
                <c:pt idx="20518">
                  <c:v>0.9272800925925927</c:v>
                </c:pt>
                <c:pt idx="20519">
                  <c:v>0.92752314814814818</c:v>
                </c:pt>
                <c:pt idx="20520">
                  <c:v>0.92776620370370377</c:v>
                </c:pt>
                <c:pt idx="20521">
                  <c:v>0.92800925925925926</c:v>
                </c:pt>
                <c:pt idx="20522">
                  <c:v>0.92825231481481485</c:v>
                </c:pt>
                <c:pt idx="20523">
                  <c:v>0.92849537037037033</c:v>
                </c:pt>
                <c:pt idx="20524">
                  <c:v>0.92874999999999996</c:v>
                </c:pt>
                <c:pt idx="20525">
                  <c:v>0.92899305555555556</c:v>
                </c:pt>
                <c:pt idx="20526">
                  <c:v>0.92923611111111104</c:v>
                </c:pt>
                <c:pt idx="20527">
                  <c:v>0.92947916666666675</c:v>
                </c:pt>
                <c:pt idx="20528">
                  <c:v>0.92972222222222223</c:v>
                </c:pt>
                <c:pt idx="20529">
                  <c:v>0.92997685185185175</c:v>
                </c:pt>
                <c:pt idx="20530">
                  <c:v>0.93021990740740745</c:v>
                </c:pt>
                <c:pt idx="20531">
                  <c:v>0.93046296296296294</c:v>
                </c:pt>
                <c:pt idx="20532">
                  <c:v>0.93070601851851853</c:v>
                </c:pt>
                <c:pt idx="20533">
                  <c:v>0.93094907407407401</c:v>
                </c:pt>
                <c:pt idx="20534">
                  <c:v>0.93120370370370376</c:v>
                </c:pt>
                <c:pt idx="20535">
                  <c:v>0.93144675925925924</c:v>
                </c:pt>
                <c:pt idx="20536">
                  <c:v>0.93168981481481483</c:v>
                </c:pt>
                <c:pt idx="20537">
                  <c:v>0.93193287037037031</c:v>
                </c:pt>
                <c:pt idx="20538">
                  <c:v>0.93217592592592602</c:v>
                </c:pt>
                <c:pt idx="20539">
                  <c:v>0.93243055555555554</c:v>
                </c:pt>
                <c:pt idx="20540">
                  <c:v>0.93267361111111102</c:v>
                </c:pt>
                <c:pt idx="20541">
                  <c:v>0.93291666666666673</c:v>
                </c:pt>
                <c:pt idx="20542">
                  <c:v>0.93315972222222221</c:v>
                </c:pt>
                <c:pt idx="20543">
                  <c:v>0.9334027777777778</c:v>
                </c:pt>
                <c:pt idx="20544">
                  <c:v>0.93365740740740744</c:v>
                </c:pt>
                <c:pt idx="20545">
                  <c:v>0.93390046296296303</c:v>
                </c:pt>
                <c:pt idx="20546">
                  <c:v>0.93414351851851851</c:v>
                </c:pt>
                <c:pt idx="20547">
                  <c:v>0.93438657407407411</c:v>
                </c:pt>
                <c:pt idx="20548">
                  <c:v>0.93462962962962959</c:v>
                </c:pt>
                <c:pt idx="20549">
                  <c:v>0.93487268518518529</c:v>
                </c:pt>
                <c:pt idx="20550">
                  <c:v>0.93512731481481481</c:v>
                </c:pt>
                <c:pt idx="20551">
                  <c:v>0.9353703703703703</c:v>
                </c:pt>
                <c:pt idx="20552">
                  <c:v>0.935613425925926</c:v>
                </c:pt>
                <c:pt idx="20553">
                  <c:v>0.93585648148148148</c:v>
                </c:pt>
                <c:pt idx="20554">
                  <c:v>0.93609953703703708</c:v>
                </c:pt>
                <c:pt idx="20555">
                  <c:v>0.93635416666666671</c:v>
                </c:pt>
                <c:pt idx="20556">
                  <c:v>0.93659722222222219</c:v>
                </c:pt>
                <c:pt idx="20557">
                  <c:v>0.93684027777777779</c:v>
                </c:pt>
                <c:pt idx="20558">
                  <c:v>0.93708333333333327</c:v>
                </c:pt>
                <c:pt idx="20559">
                  <c:v>0.93732638888888886</c:v>
                </c:pt>
                <c:pt idx="20560">
                  <c:v>0.93758101851851849</c:v>
                </c:pt>
                <c:pt idx="20561">
                  <c:v>0.93782407407407409</c:v>
                </c:pt>
                <c:pt idx="20562">
                  <c:v>0.93806712962962957</c:v>
                </c:pt>
                <c:pt idx="20563">
                  <c:v>0.93831018518518527</c:v>
                </c:pt>
                <c:pt idx="20564">
                  <c:v>0.93855324074074076</c:v>
                </c:pt>
                <c:pt idx="20565">
                  <c:v>0.93880787037037028</c:v>
                </c:pt>
                <c:pt idx="20566">
                  <c:v>0.93905092592592598</c:v>
                </c:pt>
                <c:pt idx="20567">
                  <c:v>0.93929398148148147</c:v>
                </c:pt>
                <c:pt idx="20568">
                  <c:v>0.93953703703703706</c:v>
                </c:pt>
                <c:pt idx="20569">
                  <c:v>0.93978009259259254</c:v>
                </c:pt>
                <c:pt idx="20570">
                  <c:v>0.94002314814814814</c:v>
                </c:pt>
                <c:pt idx="20571">
                  <c:v>0.94027777777777777</c:v>
                </c:pt>
                <c:pt idx="20572">
                  <c:v>0.94052083333333336</c:v>
                </c:pt>
                <c:pt idx="20573">
                  <c:v>0.94076388888888884</c:v>
                </c:pt>
                <c:pt idx="20574">
                  <c:v>0.94100694444444455</c:v>
                </c:pt>
                <c:pt idx="20575">
                  <c:v>0.94125000000000003</c:v>
                </c:pt>
                <c:pt idx="20576">
                  <c:v>0.94150462962962955</c:v>
                </c:pt>
                <c:pt idx="20577">
                  <c:v>0.94174768518518526</c:v>
                </c:pt>
                <c:pt idx="20578">
                  <c:v>0.94199074074074074</c:v>
                </c:pt>
                <c:pt idx="20579">
                  <c:v>0.94223379629629633</c:v>
                </c:pt>
                <c:pt idx="20580">
                  <c:v>0.94247685185185182</c:v>
                </c:pt>
                <c:pt idx="20581">
                  <c:v>0.94273148148148145</c:v>
                </c:pt>
                <c:pt idx="20582">
                  <c:v>0.94297453703703704</c:v>
                </c:pt>
                <c:pt idx="20583">
                  <c:v>0.94321759259259252</c:v>
                </c:pt>
                <c:pt idx="20584">
                  <c:v>0.94346064814814812</c:v>
                </c:pt>
                <c:pt idx="20585">
                  <c:v>0.9437037037037036</c:v>
                </c:pt>
                <c:pt idx="20586">
                  <c:v>0.94395833333333334</c:v>
                </c:pt>
                <c:pt idx="20587">
                  <c:v>0.94420138888888883</c:v>
                </c:pt>
                <c:pt idx="20588">
                  <c:v>0.94444444444444453</c:v>
                </c:pt>
                <c:pt idx="20589">
                  <c:v>0.94468750000000001</c:v>
                </c:pt>
                <c:pt idx="20590">
                  <c:v>0.94493055555555561</c:v>
                </c:pt>
                <c:pt idx="20591">
                  <c:v>0.94517361111111109</c:v>
                </c:pt>
                <c:pt idx="20592">
                  <c:v>0.94542824074074072</c:v>
                </c:pt>
                <c:pt idx="20593">
                  <c:v>0.94567129629629632</c:v>
                </c:pt>
                <c:pt idx="20594">
                  <c:v>0.9459143518518518</c:v>
                </c:pt>
                <c:pt idx="20595">
                  <c:v>0.94615740740740739</c:v>
                </c:pt>
                <c:pt idx="20596">
                  <c:v>0.94640046296296287</c:v>
                </c:pt>
                <c:pt idx="20597">
                  <c:v>0.94665509259259262</c:v>
                </c:pt>
                <c:pt idx="20598">
                  <c:v>0.9468981481481481</c:v>
                </c:pt>
                <c:pt idx="20599">
                  <c:v>0.9471412037037038</c:v>
                </c:pt>
                <c:pt idx="20600">
                  <c:v>0.94738425925925929</c:v>
                </c:pt>
                <c:pt idx="20601">
                  <c:v>0.94762731481481488</c:v>
                </c:pt>
                <c:pt idx="20602">
                  <c:v>0.94788194444444451</c:v>
                </c:pt>
                <c:pt idx="20603">
                  <c:v>0.948125</c:v>
                </c:pt>
                <c:pt idx="20604">
                  <c:v>0.94836805555555559</c:v>
                </c:pt>
                <c:pt idx="20605">
                  <c:v>0.94861111111111107</c:v>
                </c:pt>
                <c:pt idx="20606">
                  <c:v>0.94885416666666667</c:v>
                </c:pt>
                <c:pt idx="20607">
                  <c:v>0.9491087962962963</c:v>
                </c:pt>
                <c:pt idx="20608">
                  <c:v>0.94935185185185189</c:v>
                </c:pt>
                <c:pt idx="20609">
                  <c:v>0.94959490740740737</c:v>
                </c:pt>
                <c:pt idx="20610">
                  <c:v>0.94983796296296286</c:v>
                </c:pt>
                <c:pt idx="20611">
                  <c:v>0.95008101851851856</c:v>
                </c:pt>
                <c:pt idx="20612">
                  <c:v>0.95033564814814808</c:v>
                </c:pt>
                <c:pt idx="20613">
                  <c:v>0.95057870370370379</c:v>
                </c:pt>
                <c:pt idx="20614">
                  <c:v>0.95082175925925927</c:v>
                </c:pt>
                <c:pt idx="20615">
                  <c:v>0.95106481481481486</c:v>
                </c:pt>
                <c:pt idx="20616">
                  <c:v>0.95130787037037035</c:v>
                </c:pt>
                <c:pt idx="20617">
                  <c:v>0.95156249999999998</c:v>
                </c:pt>
                <c:pt idx="20618">
                  <c:v>0.95180555555555557</c:v>
                </c:pt>
                <c:pt idx="20619">
                  <c:v>0.95204861111111105</c:v>
                </c:pt>
                <c:pt idx="20620">
                  <c:v>0.95229166666666665</c:v>
                </c:pt>
                <c:pt idx="20621">
                  <c:v>0.95253472222222213</c:v>
                </c:pt>
                <c:pt idx="20622">
                  <c:v>0.95277777777777783</c:v>
                </c:pt>
                <c:pt idx="20623">
                  <c:v>0.95303240740740736</c:v>
                </c:pt>
                <c:pt idx="20624">
                  <c:v>0.95327546296296306</c:v>
                </c:pt>
                <c:pt idx="20625">
                  <c:v>0.95351851851851854</c:v>
                </c:pt>
                <c:pt idx="20626">
                  <c:v>0.95376157407407414</c:v>
                </c:pt>
                <c:pt idx="20627">
                  <c:v>0.95400462962962962</c:v>
                </c:pt>
                <c:pt idx="20628">
                  <c:v>0.95425925925925925</c:v>
                </c:pt>
                <c:pt idx="20629">
                  <c:v>0.95450231481481485</c:v>
                </c:pt>
                <c:pt idx="20630">
                  <c:v>0.95474537037037033</c:v>
                </c:pt>
                <c:pt idx="20631">
                  <c:v>0.95498842592592592</c:v>
                </c:pt>
                <c:pt idx="20632">
                  <c:v>0.9552314814814814</c:v>
                </c:pt>
                <c:pt idx="20633">
                  <c:v>0.95547453703703711</c:v>
                </c:pt>
                <c:pt idx="20634">
                  <c:v>0.95572916666666663</c:v>
                </c:pt>
                <c:pt idx="20635">
                  <c:v>0.95597222222222233</c:v>
                </c:pt>
                <c:pt idx="20636">
                  <c:v>0.95621527777777782</c:v>
                </c:pt>
                <c:pt idx="20637">
                  <c:v>0.9564583333333333</c:v>
                </c:pt>
                <c:pt idx="20638">
                  <c:v>0.95670138888888889</c:v>
                </c:pt>
                <c:pt idx="20639">
                  <c:v>0.95695601851851853</c:v>
                </c:pt>
                <c:pt idx="20640">
                  <c:v>0.95719907407407412</c:v>
                </c:pt>
                <c:pt idx="20641">
                  <c:v>0.9574421296296296</c:v>
                </c:pt>
                <c:pt idx="20642">
                  <c:v>0.95768518518518519</c:v>
                </c:pt>
                <c:pt idx="20643">
                  <c:v>0.95792824074074068</c:v>
                </c:pt>
                <c:pt idx="20644">
                  <c:v>0.95818287037037031</c:v>
                </c:pt>
                <c:pt idx="20645">
                  <c:v>0.9584259259259259</c:v>
                </c:pt>
                <c:pt idx="20646">
                  <c:v>0.95866898148148139</c:v>
                </c:pt>
                <c:pt idx="20647">
                  <c:v>0.95891203703703709</c:v>
                </c:pt>
                <c:pt idx="20648">
                  <c:v>0.95915509259259257</c:v>
                </c:pt>
                <c:pt idx="20649">
                  <c:v>0.95940972222222232</c:v>
                </c:pt>
                <c:pt idx="20650">
                  <c:v>0.9596527777777778</c:v>
                </c:pt>
                <c:pt idx="20651">
                  <c:v>0.95989583333333339</c:v>
                </c:pt>
                <c:pt idx="20652">
                  <c:v>0.96013888888888888</c:v>
                </c:pt>
                <c:pt idx="20653">
                  <c:v>0.96038194444444447</c:v>
                </c:pt>
                <c:pt idx="20654">
                  <c:v>0.9606365740740741</c:v>
                </c:pt>
                <c:pt idx="20655">
                  <c:v>0.96087962962962958</c:v>
                </c:pt>
                <c:pt idx="20656">
                  <c:v>0.96112268518518518</c:v>
                </c:pt>
                <c:pt idx="20657">
                  <c:v>0.96136574074074066</c:v>
                </c:pt>
                <c:pt idx="20658">
                  <c:v>0.96160879629629636</c:v>
                </c:pt>
                <c:pt idx="20659">
                  <c:v>0.96185185185185185</c:v>
                </c:pt>
                <c:pt idx="20660">
                  <c:v>0.96210648148148159</c:v>
                </c:pt>
                <c:pt idx="20661">
                  <c:v>0.96234953703703707</c:v>
                </c:pt>
                <c:pt idx="20662">
                  <c:v>0.96259259259259267</c:v>
                </c:pt>
                <c:pt idx="20663">
                  <c:v>0.96283564814814815</c:v>
                </c:pt>
                <c:pt idx="20664">
                  <c:v>0.96307870370370363</c:v>
                </c:pt>
                <c:pt idx="20665">
                  <c:v>0.96333333333333337</c:v>
                </c:pt>
                <c:pt idx="20666">
                  <c:v>0.96357638888888886</c:v>
                </c:pt>
                <c:pt idx="20667">
                  <c:v>0.96381944444444445</c:v>
                </c:pt>
                <c:pt idx="20668">
                  <c:v>0.96406249999999993</c:v>
                </c:pt>
                <c:pt idx="20669">
                  <c:v>0.96430555555555564</c:v>
                </c:pt>
                <c:pt idx="20670">
                  <c:v>0.96456018518518516</c:v>
                </c:pt>
                <c:pt idx="20671">
                  <c:v>0.96480324074074064</c:v>
                </c:pt>
                <c:pt idx="20672">
                  <c:v>0.96504629629629635</c:v>
                </c:pt>
                <c:pt idx="20673">
                  <c:v>0.96528935185185183</c:v>
                </c:pt>
                <c:pt idx="20674">
                  <c:v>0.96553240740740742</c:v>
                </c:pt>
                <c:pt idx="20675">
                  <c:v>0.96578703703703705</c:v>
                </c:pt>
                <c:pt idx="20676">
                  <c:v>0.96603009259259265</c:v>
                </c:pt>
                <c:pt idx="20677">
                  <c:v>0.96627314814814813</c:v>
                </c:pt>
                <c:pt idx="20678">
                  <c:v>0.96651620370370372</c:v>
                </c:pt>
                <c:pt idx="20679">
                  <c:v>0.96675925925925921</c:v>
                </c:pt>
                <c:pt idx="20680">
                  <c:v>0.96700231481481491</c:v>
                </c:pt>
                <c:pt idx="20681">
                  <c:v>0.96725694444444443</c:v>
                </c:pt>
                <c:pt idx="20682">
                  <c:v>0.96749999999999992</c:v>
                </c:pt>
                <c:pt idx="20683">
                  <c:v>0.96774305555555562</c:v>
                </c:pt>
                <c:pt idx="20684">
                  <c:v>0.9679861111111111</c:v>
                </c:pt>
                <c:pt idx="20685">
                  <c:v>0.9682291666666667</c:v>
                </c:pt>
                <c:pt idx="20686">
                  <c:v>0.96848379629629633</c:v>
                </c:pt>
                <c:pt idx="20687">
                  <c:v>0.96872685185185192</c:v>
                </c:pt>
                <c:pt idx="20688">
                  <c:v>0.9689699074074074</c:v>
                </c:pt>
                <c:pt idx="20689">
                  <c:v>0.969212962962963</c:v>
                </c:pt>
                <c:pt idx="20690">
                  <c:v>0.96945601851851848</c:v>
                </c:pt>
                <c:pt idx="20691">
                  <c:v>0.96971064814814811</c:v>
                </c:pt>
                <c:pt idx="20692">
                  <c:v>0.96995370370370371</c:v>
                </c:pt>
                <c:pt idx="20693">
                  <c:v>0.97019675925925919</c:v>
                </c:pt>
                <c:pt idx="20694">
                  <c:v>0.97043981481481489</c:v>
                </c:pt>
                <c:pt idx="20695">
                  <c:v>0.97068287037037038</c:v>
                </c:pt>
                <c:pt idx="20696">
                  <c:v>0.9709374999999999</c:v>
                </c:pt>
                <c:pt idx="20697">
                  <c:v>0.9711805555555556</c:v>
                </c:pt>
                <c:pt idx="20698">
                  <c:v>0.97142361111111108</c:v>
                </c:pt>
                <c:pt idx="20699">
                  <c:v>0.97166666666666668</c:v>
                </c:pt>
                <c:pt idx="20700">
                  <c:v>0.97190972222222216</c:v>
                </c:pt>
                <c:pt idx="20701">
                  <c:v>0.97215277777777775</c:v>
                </c:pt>
                <c:pt idx="20702">
                  <c:v>0.97240740740740739</c:v>
                </c:pt>
                <c:pt idx="20703">
                  <c:v>0.97265046296296298</c:v>
                </c:pt>
                <c:pt idx="20704">
                  <c:v>0.97289351851851846</c:v>
                </c:pt>
                <c:pt idx="20705">
                  <c:v>0.97313657407407417</c:v>
                </c:pt>
                <c:pt idx="20706">
                  <c:v>0.97337962962962965</c:v>
                </c:pt>
                <c:pt idx="20707">
                  <c:v>0.97363425925925917</c:v>
                </c:pt>
                <c:pt idx="20708">
                  <c:v>0.97387731481481488</c:v>
                </c:pt>
                <c:pt idx="20709">
                  <c:v>0.97412037037037036</c:v>
                </c:pt>
                <c:pt idx="20710">
                  <c:v>0.97436342592592595</c:v>
                </c:pt>
                <c:pt idx="20711">
                  <c:v>0.97460648148148143</c:v>
                </c:pt>
                <c:pt idx="20712">
                  <c:v>0.97486111111111118</c:v>
                </c:pt>
                <c:pt idx="20713">
                  <c:v>0.97510416666666666</c:v>
                </c:pt>
                <c:pt idx="20714">
                  <c:v>0.97534722222222225</c:v>
                </c:pt>
                <c:pt idx="20715">
                  <c:v>0.97559027777777774</c:v>
                </c:pt>
                <c:pt idx="20716">
                  <c:v>0.97583333333333344</c:v>
                </c:pt>
                <c:pt idx="20717">
                  <c:v>0.97608796296296296</c:v>
                </c:pt>
                <c:pt idx="20718">
                  <c:v>0.97633101851851845</c:v>
                </c:pt>
                <c:pt idx="20719">
                  <c:v>0.97657407407407415</c:v>
                </c:pt>
                <c:pt idx="20720">
                  <c:v>0.97681712962962963</c:v>
                </c:pt>
                <c:pt idx="20721">
                  <c:v>0.97706018518518523</c:v>
                </c:pt>
                <c:pt idx="20722">
                  <c:v>0.97731481481481486</c:v>
                </c:pt>
                <c:pt idx="20723">
                  <c:v>0.97755787037037034</c:v>
                </c:pt>
                <c:pt idx="20724">
                  <c:v>0.97780092592592593</c:v>
                </c:pt>
                <c:pt idx="20725">
                  <c:v>0.97804398148148142</c:v>
                </c:pt>
                <c:pt idx="20726">
                  <c:v>0.97828703703703701</c:v>
                </c:pt>
                <c:pt idx="20727">
                  <c:v>0.97854166666666664</c:v>
                </c:pt>
                <c:pt idx="20728">
                  <c:v>0.97878472222222224</c:v>
                </c:pt>
                <c:pt idx="20729">
                  <c:v>0.97902777777777772</c:v>
                </c:pt>
                <c:pt idx="20730">
                  <c:v>0.97927083333333342</c:v>
                </c:pt>
                <c:pt idx="20731">
                  <c:v>0.97951388888888891</c:v>
                </c:pt>
                <c:pt idx="20732">
                  <c:v>0.9797569444444445</c:v>
                </c:pt>
                <c:pt idx="20733">
                  <c:v>0.98001157407407413</c:v>
                </c:pt>
                <c:pt idx="20734">
                  <c:v>0.98025462962962961</c:v>
                </c:pt>
                <c:pt idx="20735">
                  <c:v>0.98049768518518521</c:v>
                </c:pt>
                <c:pt idx="20736">
                  <c:v>0.98074074074074069</c:v>
                </c:pt>
                <c:pt idx="20737">
                  <c:v>0.98098379629629628</c:v>
                </c:pt>
                <c:pt idx="20738">
                  <c:v>0.98123842592592592</c:v>
                </c:pt>
                <c:pt idx="20739">
                  <c:v>0.98148148148148151</c:v>
                </c:pt>
                <c:pt idx="20740">
                  <c:v>0.98172453703703699</c:v>
                </c:pt>
                <c:pt idx="20741">
                  <c:v>0.9819675925925927</c:v>
                </c:pt>
                <c:pt idx="20742">
                  <c:v>0.98221064814814818</c:v>
                </c:pt>
                <c:pt idx="20743">
                  <c:v>0.9824652777777777</c:v>
                </c:pt>
                <c:pt idx="20744">
                  <c:v>0.98270833333333341</c:v>
                </c:pt>
                <c:pt idx="20745">
                  <c:v>0.98295138888888889</c:v>
                </c:pt>
                <c:pt idx="20746">
                  <c:v>0.98319444444444448</c:v>
                </c:pt>
                <c:pt idx="20747">
                  <c:v>0.98343749999999996</c:v>
                </c:pt>
                <c:pt idx="20748">
                  <c:v>0.98368055555555556</c:v>
                </c:pt>
                <c:pt idx="20749">
                  <c:v>0.98393518518518519</c:v>
                </c:pt>
                <c:pt idx="20750">
                  <c:v>0.98417824074074067</c:v>
                </c:pt>
                <c:pt idx="20751">
                  <c:v>0.98442129629629627</c:v>
                </c:pt>
                <c:pt idx="20752">
                  <c:v>0.98466435185185175</c:v>
                </c:pt>
                <c:pt idx="20753">
                  <c:v>0.98490740740740745</c:v>
                </c:pt>
                <c:pt idx="20754">
                  <c:v>0.98516203703703698</c:v>
                </c:pt>
                <c:pt idx="20755">
                  <c:v>0.98540509259259268</c:v>
                </c:pt>
                <c:pt idx="20756">
                  <c:v>0.98564814814814816</c:v>
                </c:pt>
                <c:pt idx="20757">
                  <c:v>0.98589120370370376</c:v>
                </c:pt>
                <c:pt idx="20758">
                  <c:v>0.98613425925925924</c:v>
                </c:pt>
                <c:pt idx="20759">
                  <c:v>0.98638888888888887</c:v>
                </c:pt>
                <c:pt idx="20760">
                  <c:v>0.98663194444444446</c:v>
                </c:pt>
                <c:pt idx="20761">
                  <c:v>0.98687499999999995</c:v>
                </c:pt>
                <c:pt idx="20762">
                  <c:v>0.98711805555555554</c:v>
                </c:pt>
                <c:pt idx="20763">
                  <c:v>0.98736111111111102</c:v>
                </c:pt>
                <c:pt idx="20764">
                  <c:v>0.98761574074074077</c:v>
                </c:pt>
                <c:pt idx="20765">
                  <c:v>0.98785879629629625</c:v>
                </c:pt>
                <c:pt idx="20766">
                  <c:v>0.98810185185185195</c:v>
                </c:pt>
                <c:pt idx="20767">
                  <c:v>0.98834490740740744</c:v>
                </c:pt>
                <c:pt idx="20768">
                  <c:v>0.98858796296296303</c:v>
                </c:pt>
                <c:pt idx="20769">
                  <c:v>0.98884259259259266</c:v>
                </c:pt>
                <c:pt idx="20770">
                  <c:v>0.98908564814814814</c:v>
                </c:pt>
                <c:pt idx="20771">
                  <c:v>0.98932870370370374</c:v>
                </c:pt>
                <c:pt idx="20772">
                  <c:v>0.98957175925925922</c:v>
                </c:pt>
                <c:pt idx="20773">
                  <c:v>0.98981481481481481</c:v>
                </c:pt>
                <c:pt idx="20774">
                  <c:v>0.9900578703703703</c:v>
                </c:pt>
                <c:pt idx="20775">
                  <c:v>0.99031249999999993</c:v>
                </c:pt>
                <c:pt idx="20776">
                  <c:v>0.99055555555555552</c:v>
                </c:pt>
                <c:pt idx="20777">
                  <c:v>0.99079861111111101</c:v>
                </c:pt>
                <c:pt idx="20778">
                  <c:v>0.99104166666666671</c:v>
                </c:pt>
                <c:pt idx="20779">
                  <c:v>0.99128472222222219</c:v>
                </c:pt>
                <c:pt idx="20780">
                  <c:v>0.99153935185185194</c:v>
                </c:pt>
                <c:pt idx="20781">
                  <c:v>0.99178240740740742</c:v>
                </c:pt>
                <c:pt idx="20782">
                  <c:v>0.99202546296296301</c:v>
                </c:pt>
                <c:pt idx="20783">
                  <c:v>0.99226851851851849</c:v>
                </c:pt>
                <c:pt idx="20784">
                  <c:v>0.99251157407407409</c:v>
                </c:pt>
                <c:pt idx="20785">
                  <c:v>0.99276620370370372</c:v>
                </c:pt>
                <c:pt idx="20786">
                  <c:v>0.9930092592592592</c:v>
                </c:pt>
                <c:pt idx="20787">
                  <c:v>0.9932523148148148</c:v>
                </c:pt>
                <c:pt idx="20788">
                  <c:v>0.99349537037037028</c:v>
                </c:pt>
                <c:pt idx="20789">
                  <c:v>0.99373842592592598</c:v>
                </c:pt>
                <c:pt idx="20790">
                  <c:v>0.9939930555555555</c:v>
                </c:pt>
                <c:pt idx="20791">
                  <c:v>0.99423611111111121</c:v>
                </c:pt>
                <c:pt idx="20792">
                  <c:v>0.99447916666666669</c:v>
                </c:pt>
                <c:pt idx="20793">
                  <c:v>0.99472222222222229</c:v>
                </c:pt>
                <c:pt idx="20794">
                  <c:v>0.99496527777777777</c:v>
                </c:pt>
                <c:pt idx="20795">
                  <c:v>0.99520833333333336</c:v>
                </c:pt>
                <c:pt idx="20796">
                  <c:v>0.99546296296296299</c:v>
                </c:pt>
                <c:pt idx="20797">
                  <c:v>0.99570601851851848</c:v>
                </c:pt>
                <c:pt idx="20798">
                  <c:v>0.99594907407407407</c:v>
                </c:pt>
                <c:pt idx="20799">
                  <c:v>0.99619212962962955</c:v>
                </c:pt>
                <c:pt idx="20800">
                  <c:v>0.9964467592592593</c:v>
                </c:pt>
                <c:pt idx="20801">
                  <c:v>0.99668981481481478</c:v>
                </c:pt>
                <c:pt idx="20802">
                  <c:v>0.99693287037037026</c:v>
                </c:pt>
                <c:pt idx="20803">
                  <c:v>0.99717592592592597</c:v>
                </c:pt>
                <c:pt idx="20804">
                  <c:v>0.99741898148148145</c:v>
                </c:pt>
                <c:pt idx="20805">
                  <c:v>0.99766203703703704</c:v>
                </c:pt>
                <c:pt idx="20806">
                  <c:v>0.99791666666666667</c:v>
                </c:pt>
                <c:pt idx="20807">
                  <c:v>0.99815972222222227</c:v>
                </c:pt>
                <c:pt idx="20808">
                  <c:v>0.99840277777777775</c:v>
                </c:pt>
                <c:pt idx="20809">
                  <c:v>0.99864583333333334</c:v>
                </c:pt>
                <c:pt idx="20810">
                  <c:v>0.99888888888888883</c:v>
                </c:pt>
                <c:pt idx="20811">
                  <c:v>0.99914351851851846</c:v>
                </c:pt>
                <c:pt idx="20812">
                  <c:v>0.99938657407407405</c:v>
                </c:pt>
                <c:pt idx="20813">
                  <c:v>0.99962962962962953</c:v>
                </c:pt>
                <c:pt idx="20814">
                  <c:v>0.99987268518518524</c:v>
                </c:pt>
                <c:pt idx="20815">
                  <c:v>1.1574074074074073E-4</c:v>
                </c:pt>
                <c:pt idx="20816">
                  <c:v>3.5879629629629635E-4</c:v>
                </c:pt>
                <c:pt idx="20817">
                  <c:v>6.134259259259259E-4</c:v>
                </c:pt>
                <c:pt idx="20818">
                  <c:v>8.564814814814815E-4</c:v>
                </c:pt>
                <c:pt idx="20819">
                  <c:v>1.0995370370370371E-3</c:v>
                </c:pt>
                <c:pt idx="20820">
                  <c:v>1.3425925925925925E-3</c:v>
                </c:pt>
                <c:pt idx="20821">
                  <c:v>1.5856481481481479E-3</c:v>
                </c:pt>
                <c:pt idx="20822">
                  <c:v>1.8402777777777777E-3</c:v>
                </c:pt>
                <c:pt idx="20823">
                  <c:v>2.0833333333333333E-3</c:v>
                </c:pt>
                <c:pt idx="20824">
                  <c:v>2.3263888888888887E-3</c:v>
                </c:pt>
                <c:pt idx="20825">
                  <c:v>2.5694444444444445E-3</c:v>
                </c:pt>
                <c:pt idx="20826">
                  <c:v>2.8124999999999995E-3</c:v>
                </c:pt>
                <c:pt idx="20827">
                  <c:v>3.0671296296296297E-3</c:v>
                </c:pt>
                <c:pt idx="20828">
                  <c:v>3.3101851851851851E-3</c:v>
                </c:pt>
                <c:pt idx="20829">
                  <c:v>3.5532407407407405E-3</c:v>
                </c:pt>
                <c:pt idx="20830">
                  <c:v>3.7962962962962963E-3</c:v>
                </c:pt>
                <c:pt idx="20831">
                  <c:v>4.0393518518518521E-3</c:v>
                </c:pt>
                <c:pt idx="20832">
                  <c:v>4.2939814814814811E-3</c:v>
                </c:pt>
                <c:pt idx="20833">
                  <c:v>4.5370370370370365E-3</c:v>
                </c:pt>
                <c:pt idx="20834">
                  <c:v>4.7800925925925919E-3</c:v>
                </c:pt>
                <c:pt idx="20835">
                  <c:v>5.0231481481481481E-3</c:v>
                </c:pt>
                <c:pt idx="20836">
                  <c:v>5.2662037037037035E-3</c:v>
                </c:pt>
                <c:pt idx="20837">
                  <c:v>5.5208333333333333E-3</c:v>
                </c:pt>
                <c:pt idx="20838">
                  <c:v>5.7638888888888887E-3</c:v>
                </c:pt>
                <c:pt idx="20839">
                  <c:v>6.0069444444444441E-3</c:v>
                </c:pt>
                <c:pt idx="20840">
                  <c:v>6.2499999999999995E-3</c:v>
                </c:pt>
                <c:pt idx="20841">
                  <c:v>6.4930555555555549E-3</c:v>
                </c:pt>
                <c:pt idx="20842">
                  <c:v>6.7476851851851856E-3</c:v>
                </c:pt>
                <c:pt idx="20843">
                  <c:v>6.9907407407407409E-3</c:v>
                </c:pt>
                <c:pt idx="20844">
                  <c:v>7.2337962962962963E-3</c:v>
                </c:pt>
                <c:pt idx="20845">
                  <c:v>7.4768518518518526E-3</c:v>
                </c:pt>
                <c:pt idx="20846">
                  <c:v>7.719907407407408E-3</c:v>
                </c:pt>
                <c:pt idx="20847">
                  <c:v>7.9629629629629634E-3</c:v>
                </c:pt>
                <c:pt idx="20848">
                  <c:v>8.217592592592594E-3</c:v>
                </c:pt>
                <c:pt idx="20849">
                  <c:v>8.4606481481481494E-3</c:v>
                </c:pt>
                <c:pt idx="20850">
                  <c:v>8.7037037037037031E-3</c:v>
                </c:pt>
                <c:pt idx="20851">
                  <c:v>8.9467592592592585E-3</c:v>
                </c:pt>
                <c:pt idx="20852">
                  <c:v>9.1898148148148139E-3</c:v>
                </c:pt>
                <c:pt idx="20853">
                  <c:v>9.4444444444444445E-3</c:v>
                </c:pt>
                <c:pt idx="20854">
                  <c:v>9.6874999999999999E-3</c:v>
                </c:pt>
                <c:pt idx="20855">
                  <c:v>9.9305555555555553E-3</c:v>
                </c:pt>
                <c:pt idx="20856">
                  <c:v>1.0173611111111111E-2</c:v>
                </c:pt>
                <c:pt idx="20857">
                  <c:v>1.0416666666666666E-2</c:v>
                </c:pt>
                <c:pt idx="20858">
                  <c:v>1.0671296296296297E-2</c:v>
                </c:pt>
                <c:pt idx="20859">
                  <c:v>1.091435185185185E-2</c:v>
                </c:pt>
                <c:pt idx="20860">
                  <c:v>1.1157407407407408E-2</c:v>
                </c:pt>
                <c:pt idx="20861">
                  <c:v>1.1400462962962965E-2</c:v>
                </c:pt>
                <c:pt idx="20862">
                  <c:v>1.1643518518518518E-2</c:v>
                </c:pt>
                <c:pt idx="20863">
                  <c:v>1.1886574074074075E-2</c:v>
                </c:pt>
                <c:pt idx="20864">
                  <c:v>1.2141203703703704E-2</c:v>
                </c:pt>
                <c:pt idx="20865">
                  <c:v>1.238425925925926E-2</c:v>
                </c:pt>
                <c:pt idx="20866">
                  <c:v>1.2627314814814815E-2</c:v>
                </c:pt>
                <c:pt idx="20867">
                  <c:v>1.2870370370370372E-2</c:v>
                </c:pt>
                <c:pt idx="20868">
                  <c:v>1.3113425925925926E-2</c:v>
                </c:pt>
                <c:pt idx="20869">
                  <c:v>1.3368055555555557E-2</c:v>
                </c:pt>
                <c:pt idx="20870">
                  <c:v>1.3611111111111114E-2</c:v>
                </c:pt>
                <c:pt idx="20871">
                  <c:v>1.3854166666666666E-2</c:v>
                </c:pt>
                <c:pt idx="20872">
                  <c:v>1.4097222222222221E-2</c:v>
                </c:pt>
                <c:pt idx="20873">
                  <c:v>1.4340277777777776E-2</c:v>
                </c:pt>
                <c:pt idx="20874">
                  <c:v>1.4594907407407405E-2</c:v>
                </c:pt>
                <c:pt idx="20875">
                  <c:v>1.4837962962962963E-2</c:v>
                </c:pt>
                <c:pt idx="20876">
                  <c:v>1.5081018518518516E-2</c:v>
                </c:pt>
                <c:pt idx="20877">
                  <c:v>1.5324074074074073E-2</c:v>
                </c:pt>
                <c:pt idx="20878">
                  <c:v>1.556712962962963E-2</c:v>
                </c:pt>
                <c:pt idx="20879">
                  <c:v>1.5821759259259261E-2</c:v>
                </c:pt>
                <c:pt idx="20880">
                  <c:v>1.6064814814814813E-2</c:v>
                </c:pt>
                <c:pt idx="20881">
                  <c:v>1.6307870370370372E-2</c:v>
                </c:pt>
                <c:pt idx="20882">
                  <c:v>1.6550925925925924E-2</c:v>
                </c:pt>
                <c:pt idx="20883">
                  <c:v>1.6793981481481483E-2</c:v>
                </c:pt>
                <c:pt idx="20884">
                  <c:v>1.7037037037037038E-2</c:v>
                </c:pt>
                <c:pt idx="20885">
                  <c:v>1.7291666666666667E-2</c:v>
                </c:pt>
                <c:pt idx="20886">
                  <c:v>1.7534722222222222E-2</c:v>
                </c:pt>
                <c:pt idx="20887">
                  <c:v>1.7777777777777778E-2</c:v>
                </c:pt>
                <c:pt idx="20888">
                  <c:v>1.8020833333333333E-2</c:v>
                </c:pt>
                <c:pt idx="20889">
                  <c:v>1.8263888888888889E-2</c:v>
                </c:pt>
                <c:pt idx="20890">
                  <c:v>1.8518518518518521E-2</c:v>
                </c:pt>
                <c:pt idx="20891">
                  <c:v>1.8761574074074073E-2</c:v>
                </c:pt>
                <c:pt idx="20892">
                  <c:v>1.9004629629629632E-2</c:v>
                </c:pt>
                <c:pt idx="20893">
                  <c:v>1.9247685185185184E-2</c:v>
                </c:pt>
                <c:pt idx="20894">
                  <c:v>1.9490740740740743E-2</c:v>
                </c:pt>
                <c:pt idx="20895">
                  <c:v>1.9745370370370371E-2</c:v>
                </c:pt>
                <c:pt idx="20896">
                  <c:v>1.9988425925925927E-2</c:v>
                </c:pt>
                <c:pt idx="20897">
                  <c:v>2.0231481481481482E-2</c:v>
                </c:pt>
                <c:pt idx="20898">
                  <c:v>2.0474537037037038E-2</c:v>
                </c:pt>
                <c:pt idx="20899">
                  <c:v>2.071759259259259E-2</c:v>
                </c:pt>
                <c:pt idx="20900">
                  <c:v>2.0972222222222222E-2</c:v>
                </c:pt>
                <c:pt idx="20901">
                  <c:v>2.1215277777777777E-2</c:v>
                </c:pt>
                <c:pt idx="20902">
                  <c:v>2.1458333333333333E-2</c:v>
                </c:pt>
                <c:pt idx="20903">
                  <c:v>2.1701388888888892E-2</c:v>
                </c:pt>
                <c:pt idx="20904">
                  <c:v>2.1944444444444447E-2</c:v>
                </c:pt>
                <c:pt idx="20905">
                  <c:v>2.2187499999999999E-2</c:v>
                </c:pt>
                <c:pt idx="20906">
                  <c:v>2.2442129629629631E-2</c:v>
                </c:pt>
                <c:pt idx="20907">
                  <c:v>2.2685185185185183E-2</c:v>
                </c:pt>
                <c:pt idx="20908">
                  <c:v>2.2928240740740739E-2</c:v>
                </c:pt>
                <c:pt idx="20909">
                  <c:v>2.3171296296296297E-2</c:v>
                </c:pt>
                <c:pt idx="20910">
                  <c:v>2.342592592592593E-2</c:v>
                </c:pt>
                <c:pt idx="20911">
                  <c:v>2.3668981481481485E-2</c:v>
                </c:pt>
                <c:pt idx="20912">
                  <c:v>2.3912037037037034E-2</c:v>
                </c:pt>
                <c:pt idx="20913">
                  <c:v>2.4155092592592589E-2</c:v>
                </c:pt>
                <c:pt idx="20914">
                  <c:v>2.4398148148148145E-2</c:v>
                </c:pt>
                <c:pt idx="20915">
                  <c:v>2.4641203703703703E-2</c:v>
                </c:pt>
                <c:pt idx="20916">
                  <c:v>2.4895833333333336E-2</c:v>
                </c:pt>
                <c:pt idx="20917">
                  <c:v>2.5138888888888891E-2</c:v>
                </c:pt>
                <c:pt idx="20918">
                  <c:v>2.5381944444444443E-2</c:v>
                </c:pt>
                <c:pt idx="20919">
                  <c:v>2.5624999999999998E-2</c:v>
                </c:pt>
                <c:pt idx="20920">
                  <c:v>2.5868055555555557E-2</c:v>
                </c:pt>
                <c:pt idx="20921">
                  <c:v>2.6122685185185183E-2</c:v>
                </c:pt>
                <c:pt idx="20922">
                  <c:v>2.6365740740740742E-2</c:v>
                </c:pt>
                <c:pt idx="20923">
                  <c:v>2.6608796296296297E-2</c:v>
                </c:pt>
                <c:pt idx="20924">
                  <c:v>2.6851851851851849E-2</c:v>
                </c:pt>
                <c:pt idx="20925">
                  <c:v>2.7094907407407404E-2</c:v>
                </c:pt>
                <c:pt idx="20926">
                  <c:v>2.7337962962962963E-2</c:v>
                </c:pt>
                <c:pt idx="20927">
                  <c:v>2.7592592592592596E-2</c:v>
                </c:pt>
                <c:pt idx="20928">
                  <c:v>2.7835648148148151E-2</c:v>
                </c:pt>
                <c:pt idx="20929">
                  <c:v>2.8078703703703703E-2</c:v>
                </c:pt>
                <c:pt idx="20930">
                  <c:v>2.8321759259259258E-2</c:v>
                </c:pt>
                <c:pt idx="20931">
                  <c:v>2.8564814814814817E-2</c:v>
                </c:pt>
                <c:pt idx="20932">
                  <c:v>2.8819444444444443E-2</c:v>
                </c:pt>
                <c:pt idx="20933">
                  <c:v>2.9062500000000002E-2</c:v>
                </c:pt>
                <c:pt idx="20934">
                  <c:v>2.9305555555555557E-2</c:v>
                </c:pt>
                <c:pt idx="20935">
                  <c:v>2.9548611111111109E-2</c:v>
                </c:pt>
                <c:pt idx="20936">
                  <c:v>2.9791666666666664E-2</c:v>
                </c:pt>
                <c:pt idx="20937">
                  <c:v>3.0046296296296297E-2</c:v>
                </c:pt>
                <c:pt idx="20938">
                  <c:v>3.0289351851851855E-2</c:v>
                </c:pt>
                <c:pt idx="20939">
                  <c:v>3.0532407407407411E-2</c:v>
                </c:pt>
                <c:pt idx="20940">
                  <c:v>3.0775462962962966E-2</c:v>
                </c:pt>
                <c:pt idx="20941">
                  <c:v>3.1018518518518515E-2</c:v>
                </c:pt>
                <c:pt idx="20942">
                  <c:v>3.1273148148148147E-2</c:v>
                </c:pt>
                <c:pt idx="20943">
                  <c:v>3.1516203703703706E-2</c:v>
                </c:pt>
                <c:pt idx="20944">
                  <c:v>3.1759259259259258E-2</c:v>
                </c:pt>
                <c:pt idx="20945">
                  <c:v>3.2002314814814817E-2</c:v>
                </c:pt>
                <c:pt idx="20946">
                  <c:v>3.2245370370370369E-2</c:v>
                </c:pt>
                <c:pt idx="20947">
                  <c:v>3.2499999999999994E-2</c:v>
                </c:pt>
                <c:pt idx="20948">
                  <c:v>3.2743055555555553E-2</c:v>
                </c:pt>
                <c:pt idx="20949">
                  <c:v>3.2986111111111112E-2</c:v>
                </c:pt>
                <c:pt idx="20950">
                  <c:v>3.3229166666666664E-2</c:v>
                </c:pt>
                <c:pt idx="20951">
                  <c:v>3.3472222222222223E-2</c:v>
                </c:pt>
                <c:pt idx="20952">
                  <c:v>3.3726851851851855E-2</c:v>
                </c:pt>
                <c:pt idx="20953">
                  <c:v>3.3969907407407407E-2</c:v>
                </c:pt>
                <c:pt idx="20954">
                  <c:v>3.4212962962962966E-2</c:v>
                </c:pt>
                <c:pt idx="20955">
                  <c:v>3.4456018518518518E-2</c:v>
                </c:pt>
                <c:pt idx="20956">
                  <c:v>3.4699074074074077E-2</c:v>
                </c:pt>
                <c:pt idx="20957">
                  <c:v>3.4942129629629635E-2</c:v>
                </c:pt>
                <c:pt idx="20958">
                  <c:v>3.5196759259259254E-2</c:v>
                </c:pt>
                <c:pt idx="20959">
                  <c:v>3.5439814814814813E-2</c:v>
                </c:pt>
                <c:pt idx="20960">
                  <c:v>3.5682870370370372E-2</c:v>
                </c:pt>
                <c:pt idx="20961">
                  <c:v>3.5925925925925924E-2</c:v>
                </c:pt>
                <c:pt idx="20962">
                  <c:v>3.6168981481481483E-2</c:v>
                </c:pt>
                <c:pt idx="20963">
                  <c:v>3.6423611111111115E-2</c:v>
                </c:pt>
                <c:pt idx="20964">
                  <c:v>3.6666666666666667E-2</c:v>
                </c:pt>
                <c:pt idx="20965">
                  <c:v>3.6909722222222226E-2</c:v>
                </c:pt>
                <c:pt idx="20966">
                  <c:v>3.7152777777777778E-2</c:v>
                </c:pt>
                <c:pt idx="20967">
                  <c:v>3.7395833333333336E-2</c:v>
                </c:pt>
                <c:pt idx="20968">
                  <c:v>3.7638888888888895E-2</c:v>
                </c:pt>
                <c:pt idx="20969">
                  <c:v>3.7893518518518521E-2</c:v>
                </c:pt>
                <c:pt idx="20970">
                  <c:v>3.8136574074074073E-2</c:v>
                </c:pt>
                <c:pt idx="20971">
                  <c:v>3.8379629629629632E-2</c:v>
                </c:pt>
                <c:pt idx="20972">
                  <c:v>3.8622685185185184E-2</c:v>
                </c:pt>
                <c:pt idx="20973">
                  <c:v>3.8865740740740742E-2</c:v>
                </c:pt>
                <c:pt idx="20974">
                  <c:v>3.9120370370370368E-2</c:v>
                </c:pt>
                <c:pt idx="20975">
                  <c:v>3.936342592592592E-2</c:v>
                </c:pt>
                <c:pt idx="20976">
                  <c:v>3.9606481481481479E-2</c:v>
                </c:pt>
                <c:pt idx="20977">
                  <c:v>3.9849537037037037E-2</c:v>
                </c:pt>
                <c:pt idx="20978">
                  <c:v>4.0092592592592589E-2</c:v>
                </c:pt>
                <c:pt idx="20979">
                  <c:v>4.0347222222222222E-2</c:v>
                </c:pt>
                <c:pt idx="20980">
                  <c:v>4.0590277777777781E-2</c:v>
                </c:pt>
                <c:pt idx="20981">
                  <c:v>4.0833333333333333E-2</c:v>
                </c:pt>
                <c:pt idx="20982">
                  <c:v>4.1076388888888891E-2</c:v>
                </c:pt>
                <c:pt idx="20983">
                  <c:v>4.1319444444444443E-2</c:v>
                </c:pt>
                <c:pt idx="20984">
                  <c:v>4.1574074074074076E-2</c:v>
                </c:pt>
                <c:pt idx="20985">
                  <c:v>4.1817129629629628E-2</c:v>
                </c:pt>
                <c:pt idx="20986">
                  <c:v>4.206018518518518E-2</c:v>
                </c:pt>
                <c:pt idx="20987">
                  <c:v>4.2303240740740738E-2</c:v>
                </c:pt>
                <c:pt idx="20988">
                  <c:v>4.2546296296296297E-2</c:v>
                </c:pt>
                <c:pt idx="20989">
                  <c:v>4.2789351851851849E-2</c:v>
                </c:pt>
                <c:pt idx="20990">
                  <c:v>4.3043981481481482E-2</c:v>
                </c:pt>
                <c:pt idx="20991">
                  <c:v>4.3287037037037041E-2</c:v>
                </c:pt>
                <c:pt idx="20992">
                  <c:v>4.3530092592592599E-2</c:v>
                </c:pt>
                <c:pt idx="20993">
                  <c:v>4.3773148148148144E-2</c:v>
                </c:pt>
                <c:pt idx="20994">
                  <c:v>4.4016203703703703E-2</c:v>
                </c:pt>
                <c:pt idx="20995">
                  <c:v>4.4270833333333336E-2</c:v>
                </c:pt>
                <c:pt idx="20996">
                  <c:v>4.4513888888888888E-2</c:v>
                </c:pt>
                <c:pt idx="20997">
                  <c:v>4.4756944444444446E-2</c:v>
                </c:pt>
                <c:pt idx="20998">
                  <c:v>4.5000000000000005E-2</c:v>
                </c:pt>
                <c:pt idx="20999">
                  <c:v>4.5243055555555557E-2</c:v>
                </c:pt>
                <c:pt idx="21000">
                  <c:v>4.5497685185185183E-2</c:v>
                </c:pt>
                <c:pt idx="21001">
                  <c:v>4.5740740740740742E-2</c:v>
                </c:pt>
                <c:pt idx="21002">
                  <c:v>4.5983796296296293E-2</c:v>
                </c:pt>
                <c:pt idx="21003">
                  <c:v>4.6226851851851852E-2</c:v>
                </c:pt>
                <c:pt idx="21004">
                  <c:v>4.6469907407407411E-2</c:v>
                </c:pt>
                <c:pt idx="21005">
                  <c:v>4.6724537037037044E-2</c:v>
                </c:pt>
                <c:pt idx="21006">
                  <c:v>4.6967592592592589E-2</c:v>
                </c:pt>
                <c:pt idx="21007">
                  <c:v>4.7210648148148147E-2</c:v>
                </c:pt>
                <c:pt idx="21008">
                  <c:v>4.7453703703703699E-2</c:v>
                </c:pt>
                <c:pt idx="21009">
                  <c:v>4.7696759259259258E-2</c:v>
                </c:pt>
                <c:pt idx="21010">
                  <c:v>4.7939814814814817E-2</c:v>
                </c:pt>
                <c:pt idx="21011">
                  <c:v>4.8194444444444449E-2</c:v>
                </c:pt>
                <c:pt idx="21012">
                  <c:v>4.8437500000000001E-2</c:v>
                </c:pt>
                <c:pt idx="21013">
                  <c:v>4.868055555555556E-2</c:v>
                </c:pt>
                <c:pt idx="21014">
                  <c:v>4.8923611111111105E-2</c:v>
                </c:pt>
                <c:pt idx="21015">
                  <c:v>4.9166666666666664E-2</c:v>
                </c:pt>
                <c:pt idx="21016">
                  <c:v>4.9421296296296297E-2</c:v>
                </c:pt>
                <c:pt idx="21017">
                  <c:v>4.9664351851851855E-2</c:v>
                </c:pt>
                <c:pt idx="21018">
                  <c:v>4.9907407407407407E-2</c:v>
                </c:pt>
                <c:pt idx="21019">
                  <c:v>5.0150462962962966E-2</c:v>
                </c:pt>
                <c:pt idx="21020">
                  <c:v>5.0393518518518511E-2</c:v>
                </c:pt>
                <c:pt idx="21021">
                  <c:v>5.0648148148148144E-2</c:v>
                </c:pt>
                <c:pt idx="21022">
                  <c:v>5.0891203703703702E-2</c:v>
                </c:pt>
                <c:pt idx="21023">
                  <c:v>5.1134259259259261E-2</c:v>
                </c:pt>
                <c:pt idx="21024">
                  <c:v>5.1377314814814813E-2</c:v>
                </c:pt>
                <c:pt idx="21025">
                  <c:v>5.1620370370370372E-2</c:v>
                </c:pt>
                <c:pt idx="21026">
                  <c:v>5.1875000000000004E-2</c:v>
                </c:pt>
                <c:pt idx="21027">
                  <c:v>5.2118055555555563E-2</c:v>
                </c:pt>
                <c:pt idx="21028">
                  <c:v>5.2361111111111108E-2</c:v>
                </c:pt>
                <c:pt idx="21029">
                  <c:v>5.2604166666666667E-2</c:v>
                </c:pt>
                <c:pt idx="21030">
                  <c:v>5.2847222222222219E-2</c:v>
                </c:pt>
                <c:pt idx="21031">
                  <c:v>5.3090277777777778E-2</c:v>
                </c:pt>
                <c:pt idx="21032">
                  <c:v>5.334490740740741E-2</c:v>
                </c:pt>
                <c:pt idx="21033">
                  <c:v>5.3587962962962969E-2</c:v>
                </c:pt>
                <c:pt idx="21034">
                  <c:v>5.3831018518518514E-2</c:v>
                </c:pt>
                <c:pt idx="21035">
                  <c:v>5.4074074074074073E-2</c:v>
                </c:pt>
                <c:pt idx="21036">
                  <c:v>5.4317129629629625E-2</c:v>
                </c:pt>
                <c:pt idx="21037">
                  <c:v>5.4571759259259257E-2</c:v>
                </c:pt>
                <c:pt idx="21038">
                  <c:v>5.4814814814814816E-2</c:v>
                </c:pt>
                <c:pt idx="21039">
                  <c:v>5.5057870370370375E-2</c:v>
                </c:pt>
                <c:pt idx="21040">
                  <c:v>5.5300925925925927E-2</c:v>
                </c:pt>
                <c:pt idx="21041">
                  <c:v>5.5543981481481486E-2</c:v>
                </c:pt>
                <c:pt idx="21042">
                  <c:v>5.5798611111111111E-2</c:v>
                </c:pt>
                <c:pt idx="21043">
                  <c:v>5.6041666666666663E-2</c:v>
                </c:pt>
                <c:pt idx="21044">
                  <c:v>5.6284722222222222E-2</c:v>
                </c:pt>
                <c:pt idx="21045">
                  <c:v>5.6527777777777781E-2</c:v>
                </c:pt>
                <c:pt idx="21046">
                  <c:v>5.6770833333333333E-2</c:v>
                </c:pt>
                <c:pt idx="21047">
                  <c:v>5.7025462962962958E-2</c:v>
                </c:pt>
                <c:pt idx="21048">
                  <c:v>5.7268518518518517E-2</c:v>
                </c:pt>
                <c:pt idx="21049">
                  <c:v>5.7511574074074069E-2</c:v>
                </c:pt>
                <c:pt idx="21050">
                  <c:v>5.7754629629629628E-2</c:v>
                </c:pt>
                <c:pt idx="21051">
                  <c:v>5.7997685185185187E-2</c:v>
                </c:pt>
                <c:pt idx="21052">
                  <c:v>5.8252314814814819E-2</c:v>
                </c:pt>
                <c:pt idx="21053">
                  <c:v>5.8495370370370371E-2</c:v>
                </c:pt>
                <c:pt idx="21054">
                  <c:v>5.873842592592593E-2</c:v>
                </c:pt>
                <c:pt idx="21055">
                  <c:v>5.8981481481481489E-2</c:v>
                </c:pt>
                <c:pt idx="21056">
                  <c:v>5.9224537037037041E-2</c:v>
                </c:pt>
                <c:pt idx="21057">
                  <c:v>5.9479166666666666E-2</c:v>
                </c:pt>
                <c:pt idx="21058">
                  <c:v>5.9722222222222225E-2</c:v>
                </c:pt>
                <c:pt idx="21059">
                  <c:v>5.9965277777777777E-2</c:v>
                </c:pt>
                <c:pt idx="21060">
                  <c:v>6.0208333333333336E-2</c:v>
                </c:pt>
                <c:pt idx="21061">
                  <c:v>6.0451388888888895E-2</c:v>
                </c:pt>
                <c:pt idx="21062">
                  <c:v>6.069444444444444E-2</c:v>
                </c:pt>
                <c:pt idx="21063">
                  <c:v>6.0949074074074072E-2</c:v>
                </c:pt>
                <c:pt idx="21064">
                  <c:v>6.1192129629629631E-2</c:v>
                </c:pt>
                <c:pt idx="21065">
                  <c:v>6.1435185185185183E-2</c:v>
                </c:pt>
                <c:pt idx="21066">
                  <c:v>6.1678240740740742E-2</c:v>
                </c:pt>
                <c:pt idx="21067">
                  <c:v>6.1921296296296301E-2</c:v>
                </c:pt>
                <c:pt idx="21068">
                  <c:v>6.2175925925925933E-2</c:v>
                </c:pt>
                <c:pt idx="21069">
                  <c:v>6.2418981481481478E-2</c:v>
                </c:pt>
                <c:pt idx="21070">
                  <c:v>6.2662037037037044E-2</c:v>
                </c:pt>
                <c:pt idx="21071">
                  <c:v>6.2905092592592596E-2</c:v>
                </c:pt>
                <c:pt idx="21072">
                  <c:v>6.3148148148148148E-2</c:v>
                </c:pt>
                <c:pt idx="21073">
                  <c:v>6.33912037037037E-2</c:v>
                </c:pt>
                <c:pt idx="21074">
                  <c:v>6.3645833333333332E-2</c:v>
                </c:pt>
                <c:pt idx="21075">
                  <c:v>6.3888888888888884E-2</c:v>
                </c:pt>
                <c:pt idx="21076">
                  <c:v>6.4131944444444436E-2</c:v>
                </c:pt>
                <c:pt idx="21077">
                  <c:v>6.4375000000000002E-2</c:v>
                </c:pt>
                <c:pt idx="21078">
                  <c:v>6.4618055555555554E-2</c:v>
                </c:pt>
                <c:pt idx="21079">
                  <c:v>6.4872685185185186E-2</c:v>
                </c:pt>
                <c:pt idx="21080">
                  <c:v>6.5115740740740738E-2</c:v>
                </c:pt>
                <c:pt idx="21081">
                  <c:v>6.5358796296296304E-2</c:v>
                </c:pt>
                <c:pt idx="21082">
                  <c:v>6.5601851851851856E-2</c:v>
                </c:pt>
                <c:pt idx="21083">
                  <c:v>6.5844907407407408E-2</c:v>
                </c:pt>
                <c:pt idx="21084">
                  <c:v>6.609953703703704E-2</c:v>
                </c:pt>
                <c:pt idx="21085">
                  <c:v>6.6342592592592592E-2</c:v>
                </c:pt>
                <c:pt idx="21086">
                  <c:v>6.6585648148148144E-2</c:v>
                </c:pt>
                <c:pt idx="21087">
                  <c:v>6.682870370370371E-2</c:v>
                </c:pt>
                <c:pt idx="21088">
                  <c:v>6.7071759259259262E-2</c:v>
                </c:pt>
                <c:pt idx="21089">
                  <c:v>6.732638888888888E-2</c:v>
                </c:pt>
                <c:pt idx="21090">
                  <c:v>6.7569444444444446E-2</c:v>
                </c:pt>
                <c:pt idx="21091">
                  <c:v>6.7812499999999998E-2</c:v>
                </c:pt>
                <c:pt idx="21092">
                  <c:v>6.805555555555555E-2</c:v>
                </c:pt>
                <c:pt idx="21093">
                  <c:v>6.8298611111111115E-2</c:v>
                </c:pt>
                <c:pt idx="21094">
                  <c:v>6.8553240740740748E-2</c:v>
                </c:pt>
                <c:pt idx="21095">
                  <c:v>6.87962962962963E-2</c:v>
                </c:pt>
                <c:pt idx="21096">
                  <c:v>6.9039351851851852E-2</c:v>
                </c:pt>
                <c:pt idx="21097">
                  <c:v>6.9282407407407418E-2</c:v>
                </c:pt>
                <c:pt idx="21098">
                  <c:v>6.9525462962962969E-2</c:v>
                </c:pt>
                <c:pt idx="21099">
                  <c:v>6.9768518518518521E-2</c:v>
                </c:pt>
                <c:pt idx="21100">
                  <c:v>7.0023148148148154E-2</c:v>
                </c:pt>
                <c:pt idx="21101">
                  <c:v>7.0266203703703692E-2</c:v>
                </c:pt>
                <c:pt idx="21102">
                  <c:v>7.0509259259259258E-2</c:v>
                </c:pt>
                <c:pt idx="21103">
                  <c:v>7.075231481481481E-2</c:v>
                </c:pt>
                <c:pt idx="21104">
                  <c:v>7.0995370370370361E-2</c:v>
                </c:pt>
                <c:pt idx="21105">
                  <c:v>7.1249999999999994E-2</c:v>
                </c:pt>
                <c:pt idx="21106">
                  <c:v>7.149305555555556E-2</c:v>
                </c:pt>
                <c:pt idx="21107">
                  <c:v>7.1736111111111112E-2</c:v>
                </c:pt>
                <c:pt idx="21108">
                  <c:v>7.1979166666666664E-2</c:v>
                </c:pt>
                <c:pt idx="21109">
                  <c:v>7.2222222222222229E-2</c:v>
                </c:pt>
                <c:pt idx="21110">
                  <c:v>7.2476851851851862E-2</c:v>
                </c:pt>
                <c:pt idx="21111">
                  <c:v>7.2719907407407414E-2</c:v>
                </c:pt>
                <c:pt idx="21112">
                  <c:v>7.2962962962962966E-2</c:v>
                </c:pt>
                <c:pt idx="21113">
                  <c:v>7.3206018518518517E-2</c:v>
                </c:pt>
                <c:pt idx="21114">
                  <c:v>7.3449074074074069E-2</c:v>
                </c:pt>
                <c:pt idx="21115">
                  <c:v>7.3703703703703702E-2</c:v>
                </c:pt>
                <c:pt idx="21116">
                  <c:v>7.3946759259259254E-2</c:v>
                </c:pt>
                <c:pt idx="21117">
                  <c:v>7.4189814814814806E-2</c:v>
                </c:pt>
                <c:pt idx="21118">
                  <c:v>7.4432870370370371E-2</c:v>
                </c:pt>
                <c:pt idx="21119">
                  <c:v>7.4675925925925923E-2</c:v>
                </c:pt>
                <c:pt idx="21120">
                  <c:v>7.4918981481481475E-2</c:v>
                </c:pt>
                <c:pt idx="21121">
                  <c:v>7.5173611111111108E-2</c:v>
                </c:pt>
                <c:pt idx="21122">
                  <c:v>7.5416666666666674E-2</c:v>
                </c:pt>
                <c:pt idx="21123">
                  <c:v>7.5659722222222225E-2</c:v>
                </c:pt>
                <c:pt idx="21124">
                  <c:v>7.5902777777777777E-2</c:v>
                </c:pt>
                <c:pt idx="21125">
                  <c:v>7.6145833333333343E-2</c:v>
                </c:pt>
                <c:pt idx="21126">
                  <c:v>7.6400462962962962E-2</c:v>
                </c:pt>
                <c:pt idx="21127">
                  <c:v>7.6643518518518514E-2</c:v>
                </c:pt>
                <c:pt idx="21128">
                  <c:v>7.6886574074074079E-2</c:v>
                </c:pt>
                <c:pt idx="21129">
                  <c:v>7.7129629629629631E-2</c:v>
                </c:pt>
                <c:pt idx="21130">
                  <c:v>7.7372685185185183E-2</c:v>
                </c:pt>
                <c:pt idx="21131">
                  <c:v>7.7627314814814816E-2</c:v>
                </c:pt>
                <c:pt idx="21132">
                  <c:v>7.7870370370370368E-2</c:v>
                </c:pt>
                <c:pt idx="21133">
                  <c:v>7.8113425925925919E-2</c:v>
                </c:pt>
                <c:pt idx="21134">
                  <c:v>7.8356481481481485E-2</c:v>
                </c:pt>
                <c:pt idx="21135">
                  <c:v>7.8599537037037037E-2</c:v>
                </c:pt>
                <c:pt idx="21136">
                  <c:v>7.885416666666667E-2</c:v>
                </c:pt>
                <c:pt idx="21137">
                  <c:v>7.9097222222222222E-2</c:v>
                </c:pt>
                <c:pt idx="21138">
                  <c:v>7.9340277777777787E-2</c:v>
                </c:pt>
                <c:pt idx="21139">
                  <c:v>7.9583333333333339E-2</c:v>
                </c:pt>
                <c:pt idx="21140">
                  <c:v>7.9826388888888891E-2</c:v>
                </c:pt>
                <c:pt idx="21141">
                  <c:v>8.0081018518518524E-2</c:v>
                </c:pt>
                <c:pt idx="21142">
                  <c:v>8.0324074074074062E-2</c:v>
                </c:pt>
                <c:pt idx="21143">
                  <c:v>8.0567129629629627E-2</c:v>
                </c:pt>
                <c:pt idx="21144">
                  <c:v>8.0810185185185179E-2</c:v>
                </c:pt>
                <c:pt idx="21145">
                  <c:v>8.1053240740740731E-2</c:v>
                </c:pt>
                <c:pt idx="21146">
                  <c:v>8.1296296296296297E-2</c:v>
                </c:pt>
                <c:pt idx="21147">
                  <c:v>8.1550925925925929E-2</c:v>
                </c:pt>
                <c:pt idx="21148">
                  <c:v>8.1793981481481481E-2</c:v>
                </c:pt>
                <c:pt idx="21149">
                  <c:v>8.2037037037037033E-2</c:v>
                </c:pt>
                <c:pt idx="21150">
                  <c:v>8.2280092592592599E-2</c:v>
                </c:pt>
                <c:pt idx="21151">
                  <c:v>8.2523148148148151E-2</c:v>
                </c:pt>
                <c:pt idx="21152">
                  <c:v>8.2777777777777783E-2</c:v>
                </c:pt>
                <c:pt idx="21153">
                  <c:v>8.3020833333333335E-2</c:v>
                </c:pt>
                <c:pt idx="21154">
                  <c:v>8.3263888888888887E-2</c:v>
                </c:pt>
                <c:pt idx="21155">
                  <c:v>8.3506944444444453E-2</c:v>
                </c:pt>
                <c:pt idx="21156">
                  <c:v>8.3749999999999991E-2</c:v>
                </c:pt>
                <c:pt idx="21157">
                  <c:v>8.4004629629629624E-2</c:v>
                </c:pt>
                <c:pt idx="21158">
                  <c:v>8.4247685185185175E-2</c:v>
                </c:pt>
                <c:pt idx="21159">
                  <c:v>8.4490740740740741E-2</c:v>
                </c:pt>
                <c:pt idx="21160">
                  <c:v>8.4733796296296293E-2</c:v>
                </c:pt>
                <c:pt idx="21161">
                  <c:v>8.4976851851851845E-2</c:v>
                </c:pt>
                <c:pt idx="21162">
                  <c:v>8.5219907407407411E-2</c:v>
                </c:pt>
                <c:pt idx="21163">
                  <c:v>8.5474537037037043E-2</c:v>
                </c:pt>
                <c:pt idx="21164">
                  <c:v>8.5717592592592595E-2</c:v>
                </c:pt>
                <c:pt idx="21165">
                  <c:v>8.5960648148148147E-2</c:v>
                </c:pt>
                <c:pt idx="21166">
                  <c:v>8.6203703703703713E-2</c:v>
                </c:pt>
                <c:pt idx="21167">
                  <c:v>8.6446759259259265E-2</c:v>
                </c:pt>
                <c:pt idx="21168">
                  <c:v>8.6701388888888897E-2</c:v>
                </c:pt>
                <c:pt idx="21169">
                  <c:v>8.6944444444444449E-2</c:v>
                </c:pt>
                <c:pt idx="21170">
                  <c:v>8.7187499999999987E-2</c:v>
                </c:pt>
                <c:pt idx="21171">
                  <c:v>8.7430555555555553E-2</c:v>
                </c:pt>
                <c:pt idx="21172">
                  <c:v>8.7673611111111105E-2</c:v>
                </c:pt>
                <c:pt idx="21173">
                  <c:v>8.7928240740740737E-2</c:v>
                </c:pt>
                <c:pt idx="21174">
                  <c:v>8.8171296296296289E-2</c:v>
                </c:pt>
                <c:pt idx="21175">
                  <c:v>8.8414351851851855E-2</c:v>
                </c:pt>
                <c:pt idx="21176">
                  <c:v>8.8657407407407407E-2</c:v>
                </c:pt>
                <c:pt idx="21177">
                  <c:v>8.8900462962962959E-2</c:v>
                </c:pt>
                <c:pt idx="21178">
                  <c:v>8.9155092592592591E-2</c:v>
                </c:pt>
                <c:pt idx="21179">
                  <c:v>8.9398148148148157E-2</c:v>
                </c:pt>
                <c:pt idx="21180">
                  <c:v>8.9641203703703709E-2</c:v>
                </c:pt>
                <c:pt idx="21181">
                  <c:v>8.9884259259259261E-2</c:v>
                </c:pt>
                <c:pt idx="21182">
                  <c:v>9.0127314814814827E-2</c:v>
                </c:pt>
                <c:pt idx="21183">
                  <c:v>9.0370370370370379E-2</c:v>
                </c:pt>
                <c:pt idx="21184">
                  <c:v>9.0624999999999997E-2</c:v>
                </c:pt>
                <c:pt idx="21185">
                  <c:v>9.0868055555555549E-2</c:v>
                </c:pt>
                <c:pt idx="21186">
                  <c:v>9.1111111111111101E-2</c:v>
                </c:pt>
                <c:pt idx="21187">
                  <c:v>9.1354166666666667E-2</c:v>
                </c:pt>
                <c:pt idx="21188">
                  <c:v>9.1597222222222219E-2</c:v>
                </c:pt>
                <c:pt idx="21189">
                  <c:v>9.1851851851851851E-2</c:v>
                </c:pt>
                <c:pt idx="21190">
                  <c:v>9.2094907407407403E-2</c:v>
                </c:pt>
                <c:pt idx="21191">
                  <c:v>9.2337962962962969E-2</c:v>
                </c:pt>
                <c:pt idx="21192">
                  <c:v>9.2581018518518521E-2</c:v>
                </c:pt>
                <c:pt idx="21193">
                  <c:v>9.2824074074074073E-2</c:v>
                </c:pt>
                <c:pt idx="21194">
                  <c:v>9.3078703703703705E-2</c:v>
                </c:pt>
                <c:pt idx="21195">
                  <c:v>9.3321759259259271E-2</c:v>
                </c:pt>
                <c:pt idx="21196">
                  <c:v>9.3564814814814823E-2</c:v>
                </c:pt>
                <c:pt idx="21197">
                  <c:v>9.3807870370370375E-2</c:v>
                </c:pt>
                <c:pt idx="21198">
                  <c:v>9.4050925925925941E-2</c:v>
                </c:pt>
                <c:pt idx="21199">
                  <c:v>9.4305555555555545E-2</c:v>
                </c:pt>
                <c:pt idx="21200">
                  <c:v>9.4548611111111111E-2</c:v>
                </c:pt>
                <c:pt idx="21201">
                  <c:v>9.4791666666666663E-2</c:v>
                </c:pt>
                <c:pt idx="21202">
                  <c:v>9.5034722222222215E-2</c:v>
                </c:pt>
                <c:pt idx="21203">
                  <c:v>9.5277777777777781E-2</c:v>
                </c:pt>
                <c:pt idx="21204">
                  <c:v>9.5532407407407413E-2</c:v>
                </c:pt>
                <c:pt idx="21205">
                  <c:v>9.5775462962962965E-2</c:v>
                </c:pt>
                <c:pt idx="21206">
                  <c:v>9.6018518518518517E-2</c:v>
                </c:pt>
                <c:pt idx="21207">
                  <c:v>9.6261574074074083E-2</c:v>
                </c:pt>
                <c:pt idx="21208">
                  <c:v>9.6504629629629635E-2</c:v>
                </c:pt>
                <c:pt idx="21209">
                  <c:v>9.6747685185185187E-2</c:v>
                </c:pt>
                <c:pt idx="21210">
                  <c:v>9.7002314814814805E-2</c:v>
                </c:pt>
                <c:pt idx="21211">
                  <c:v>9.7245370370370357E-2</c:v>
                </c:pt>
                <c:pt idx="21212">
                  <c:v>9.7488425925925923E-2</c:v>
                </c:pt>
                <c:pt idx="21213">
                  <c:v>9.7731481481481475E-2</c:v>
                </c:pt>
                <c:pt idx="21214">
                  <c:v>9.7974537037037027E-2</c:v>
                </c:pt>
                <c:pt idx="21215">
                  <c:v>9.8229166666666659E-2</c:v>
                </c:pt>
                <c:pt idx="21216">
                  <c:v>9.8472222222222225E-2</c:v>
                </c:pt>
                <c:pt idx="21217">
                  <c:v>9.8715277777777777E-2</c:v>
                </c:pt>
                <c:pt idx="21218">
                  <c:v>9.8958333333333329E-2</c:v>
                </c:pt>
                <c:pt idx="21219">
                  <c:v>9.9201388888888895E-2</c:v>
                </c:pt>
                <c:pt idx="21220">
                  <c:v>9.9456018518518527E-2</c:v>
                </c:pt>
                <c:pt idx="21221">
                  <c:v>9.9699074074074079E-2</c:v>
                </c:pt>
                <c:pt idx="21222">
                  <c:v>9.9942129629629631E-2</c:v>
                </c:pt>
                <c:pt idx="21223">
                  <c:v>0.1001851851851852</c:v>
                </c:pt>
                <c:pt idx="21224">
                  <c:v>0.10042824074074075</c:v>
                </c:pt>
                <c:pt idx="21225">
                  <c:v>0.1006712962962963</c:v>
                </c:pt>
                <c:pt idx="21226">
                  <c:v>0.10092592592592592</c:v>
                </c:pt>
                <c:pt idx="21227">
                  <c:v>0.10116898148148147</c:v>
                </c:pt>
                <c:pt idx="21228">
                  <c:v>0.10141203703703704</c:v>
                </c:pt>
                <c:pt idx="21229">
                  <c:v>0.10165509259259259</c:v>
                </c:pt>
                <c:pt idx="21230">
                  <c:v>0.10189814814814814</c:v>
                </c:pt>
                <c:pt idx="21231">
                  <c:v>0.10215277777777777</c:v>
                </c:pt>
                <c:pt idx="21232">
                  <c:v>0.10239583333333334</c:v>
                </c:pt>
                <c:pt idx="21233">
                  <c:v>0.10263888888888889</c:v>
                </c:pt>
                <c:pt idx="21234">
                  <c:v>0.10288194444444444</c:v>
                </c:pt>
                <c:pt idx="21235">
                  <c:v>0.10312500000000001</c:v>
                </c:pt>
                <c:pt idx="21236">
                  <c:v>0.10337962962962964</c:v>
                </c:pt>
                <c:pt idx="21237">
                  <c:v>0.10362268518518518</c:v>
                </c:pt>
                <c:pt idx="21238">
                  <c:v>0.10386574074074073</c:v>
                </c:pt>
                <c:pt idx="21239">
                  <c:v>0.10410879629629628</c:v>
                </c:pt>
                <c:pt idx="21240">
                  <c:v>0.10435185185185185</c:v>
                </c:pt>
                <c:pt idx="21241">
                  <c:v>0.10460648148148148</c:v>
                </c:pt>
                <c:pt idx="21242">
                  <c:v>0.10484953703703703</c:v>
                </c:pt>
                <c:pt idx="21243">
                  <c:v>0.10509259259259258</c:v>
                </c:pt>
                <c:pt idx="21244">
                  <c:v>0.10533564814814815</c:v>
                </c:pt>
                <c:pt idx="21245">
                  <c:v>0.1055787037037037</c:v>
                </c:pt>
                <c:pt idx="21246">
                  <c:v>0.10582175925925925</c:v>
                </c:pt>
                <c:pt idx="21247">
                  <c:v>0.10607638888888889</c:v>
                </c:pt>
                <c:pt idx="21248">
                  <c:v>0.10631944444444445</c:v>
                </c:pt>
                <c:pt idx="21249">
                  <c:v>0.1065625</c:v>
                </c:pt>
                <c:pt idx="21250">
                  <c:v>0.10680555555555556</c:v>
                </c:pt>
                <c:pt idx="21251">
                  <c:v>0.10704861111111112</c:v>
                </c:pt>
                <c:pt idx="21252">
                  <c:v>0.10730324074074075</c:v>
                </c:pt>
                <c:pt idx="21253">
                  <c:v>0.10754629629629631</c:v>
                </c:pt>
                <c:pt idx="21254">
                  <c:v>0.10778935185185186</c:v>
                </c:pt>
                <c:pt idx="21255">
                  <c:v>0.10803240740740742</c:v>
                </c:pt>
                <c:pt idx="21256">
                  <c:v>0.10827546296296296</c:v>
                </c:pt>
                <c:pt idx="21257">
                  <c:v>0.10853009259259259</c:v>
                </c:pt>
                <c:pt idx="21258">
                  <c:v>0.10877314814814815</c:v>
                </c:pt>
                <c:pt idx="21259">
                  <c:v>0.1090162037037037</c:v>
                </c:pt>
                <c:pt idx="21260">
                  <c:v>0.10925925925925926</c:v>
                </c:pt>
                <c:pt idx="21261">
                  <c:v>0.10950231481481482</c:v>
                </c:pt>
                <c:pt idx="21262">
                  <c:v>0.10975694444444445</c:v>
                </c:pt>
                <c:pt idx="21263">
                  <c:v>0.11</c:v>
                </c:pt>
                <c:pt idx="21264">
                  <c:v>0.11024305555555557</c:v>
                </c:pt>
                <c:pt idx="21265">
                  <c:v>0.11048611111111112</c:v>
                </c:pt>
                <c:pt idx="21266">
                  <c:v>0.11072916666666667</c:v>
                </c:pt>
                <c:pt idx="21267">
                  <c:v>0.11097222222222221</c:v>
                </c:pt>
                <c:pt idx="21268">
                  <c:v>0.11122685185185184</c:v>
                </c:pt>
                <c:pt idx="21269">
                  <c:v>0.11146990740740741</c:v>
                </c:pt>
                <c:pt idx="21270">
                  <c:v>0.11171296296296296</c:v>
                </c:pt>
                <c:pt idx="21271">
                  <c:v>0.11195601851851851</c:v>
                </c:pt>
                <c:pt idx="21272">
                  <c:v>0.11219907407407408</c:v>
                </c:pt>
                <c:pt idx="21273">
                  <c:v>0.11245370370370371</c:v>
                </c:pt>
                <c:pt idx="21274">
                  <c:v>0.11269675925925926</c:v>
                </c:pt>
                <c:pt idx="21275">
                  <c:v>0.11293981481481481</c:v>
                </c:pt>
                <c:pt idx="21276">
                  <c:v>0.11318287037037038</c:v>
                </c:pt>
                <c:pt idx="21277">
                  <c:v>0.11342592592592593</c:v>
                </c:pt>
                <c:pt idx="21278">
                  <c:v>0.11368055555555556</c:v>
                </c:pt>
                <c:pt idx="21279">
                  <c:v>0.11392361111111111</c:v>
                </c:pt>
                <c:pt idx="21280">
                  <c:v>0.11416666666666668</c:v>
                </c:pt>
                <c:pt idx="21281">
                  <c:v>0.11440972222222223</c:v>
                </c:pt>
                <c:pt idx="21282">
                  <c:v>0.11465277777777778</c:v>
                </c:pt>
                <c:pt idx="21283">
                  <c:v>0.1149074074074074</c:v>
                </c:pt>
                <c:pt idx="21284">
                  <c:v>0.11515046296296295</c:v>
                </c:pt>
                <c:pt idx="21285">
                  <c:v>0.11539351851851852</c:v>
                </c:pt>
                <c:pt idx="21286">
                  <c:v>0.11563657407407407</c:v>
                </c:pt>
                <c:pt idx="21287">
                  <c:v>0.11587962962962962</c:v>
                </c:pt>
                <c:pt idx="21288">
                  <c:v>0.11613425925925926</c:v>
                </c:pt>
                <c:pt idx="21289">
                  <c:v>0.11637731481481482</c:v>
                </c:pt>
                <c:pt idx="21290">
                  <c:v>0.11662037037037037</c:v>
                </c:pt>
                <c:pt idx="21291">
                  <c:v>0.11686342592592593</c:v>
                </c:pt>
                <c:pt idx="21292">
                  <c:v>0.11710648148148149</c:v>
                </c:pt>
                <c:pt idx="21293">
                  <c:v>0.11734953703703704</c:v>
                </c:pt>
                <c:pt idx="21294">
                  <c:v>0.11760416666666666</c:v>
                </c:pt>
                <c:pt idx="21295">
                  <c:v>0.11784722222222221</c:v>
                </c:pt>
                <c:pt idx="21296">
                  <c:v>0.11809027777777777</c:v>
                </c:pt>
                <c:pt idx="21297">
                  <c:v>0.11833333333333333</c:v>
                </c:pt>
                <c:pt idx="21298">
                  <c:v>0.11857638888888888</c:v>
                </c:pt>
                <c:pt idx="21299">
                  <c:v>0.11883101851851852</c:v>
                </c:pt>
                <c:pt idx="21300">
                  <c:v>0.11907407407407407</c:v>
                </c:pt>
                <c:pt idx="21301">
                  <c:v>0.11931712962962963</c:v>
                </c:pt>
                <c:pt idx="21302">
                  <c:v>0.11956018518518519</c:v>
                </c:pt>
                <c:pt idx="21303">
                  <c:v>0.11980324074074074</c:v>
                </c:pt>
                <c:pt idx="21304">
                  <c:v>0.12005787037037037</c:v>
                </c:pt>
                <c:pt idx="21305">
                  <c:v>0.12030092592592594</c:v>
                </c:pt>
                <c:pt idx="21306">
                  <c:v>0.12054398148148149</c:v>
                </c:pt>
                <c:pt idx="21307">
                  <c:v>0.12078703703703704</c:v>
                </c:pt>
                <c:pt idx="21308">
                  <c:v>0.12103009259259261</c:v>
                </c:pt>
                <c:pt idx="21309">
                  <c:v>0.12127314814814816</c:v>
                </c:pt>
                <c:pt idx="21310">
                  <c:v>0.12152777777777778</c:v>
                </c:pt>
                <c:pt idx="21311">
                  <c:v>0.12177083333333333</c:v>
                </c:pt>
                <c:pt idx="21312">
                  <c:v>0.12201388888888888</c:v>
                </c:pt>
                <c:pt idx="21313">
                  <c:v>0.12225694444444445</c:v>
                </c:pt>
                <c:pt idx="21314">
                  <c:v>0.12251157407407408</c:v>
                </c:pt>
                <c:pt idx="21315">
                  <c:v>0.12275462962962963</c:v>
                </c:pt>
                <c:pt idx="21316">
                  <c:v>0.12299768518518518</c:v>
                </c:pt>
                <c:pt idx="21317">
                  <c:v>0.12324074074074075</c:v>
                </c:pt>
                <c:pt idx="21318">
                  <c:v>0.1234837962962963</c:v>
                </c:pt>
                <c:pt idx="21319">
                  <c:v>0.12372685185185185</c:v>
                </c:pt>
                <c:pt idx="21320">
                  <c:v>0.12398148148148147</c:v>
                </c:pt>
                <c:pt idx="21321">
                  <c:v>0.12422453703703702</c:v>
                </c:pt>
                <c:pt idx="21322">
                  <c:v>0.12446759259259259</c:v>
                </c:pt>
                <c:pt idx="21323">
                  <c:v>0.12471064814814814</c:v>
                </c:pt>
                <c:pt idx="21324">
                  <c:v>0.12495370370370369</c:v>
                </c:pt>
                <c:pt idx="21325">
                  <c:v>0.12520833333333334</c:v>
                </c:pt>
                <c:pt idx="21326">
                  <c:v>0.12545138888888888</c:v>
                </c:pt>
                <c:pt idx="21327">
                  <c:v>0.12569444444444444</c:v>
                </c:pt>
                <c:pt idx="21328">
                  <c:v>0.12593750000000001</c:v>
                </c:pt>
                <c:pt idx="21329">
                  <c:v>0.12618055555555555</c:v>
                </c:pt>
                <c:pt idx="21330">
                  <c:v>0.12642361111111111</c:v>
                </c:pt>
                <c:pt idx="21331">
                  <c:v>0.12667824074074074</c:v>
                </c:pt>
                <c:pt idx="21332">
                  <c:v>0.12692129629629631</c:v>
                </c:pt>
                <c:pt idx="21333">
                  <c:v>0.12716435185185185</c:v>
                </c:pt>
                <c:pt idx="21334">
                  <c:v>0.12740740740740741</c:v>
                </c:pt>
                <c:pt idx="21335">
                  <c:v>0.12765046296296298</c:v>
                </c:pt>
                <c:pt idx="21336">
                  <c:v>0.12790509259259258</c:v>
                </c:pt>
                <c:pt idx="21337">
                  <c:v>0.12814814814814815</c:v>
                </c:pt>
                <c:pt idx="21338">
                  <c:v>0.12839120370370369</c:v>
                </c:pt>
                <c:pt idx="21339">
                  <c:v>0.12863425925925925</c:v>
                </c:pt>
                <c:pt idx="21340">
                  <c:v>0.12887731481481482</c:v>
                </c:pt>
                <c:pt idx="21341">
                  <c:v>0.12913194444444445</c:v>
                </c:pt>
                <c:pt idx="21342">
                  <c:v>0.12937499999999999</c:v>
                </c:pt>
                <c:pt idx="21343">
                  <c:v>0.12961805555555556</c:v>
                </c:pt>
                <c:pt idx="21344">
                  <c:v>0.12986111111111112</c:v>
                </c:pt>
                <c:pt idx="21345">
                  <c:v>0.13010416666666666</c:v>
                </c:pt>
                <c:pt idx="21346">
                  <c:v>0.13035879629629629</c:v>
                </c:pt>
                <c:pt idx="21347">
                  <c:v>0.13060185185185186</c:v>
                </c:pt>
                <c:pt idx="21348">
                  <c:v>0.13084490740740742</c:v>
                </c:pt>
                <c:pt idx="21349">
                  <c:v>0.13108796296296296</c:v>
                </c:pt>
                <c:pt idx="21350">
                  <c:v>0.13133101851851853</c:v>
                </c:pt>
                <c:pt idx="21351">
                  <c:v>0.13157407407407407</c:v>
                </c:pt>
                <c:pt idx="21352">
                  <c:v>0.1318287037037037</c:v>
                </c:pt>
                <c:pt idx="21353">
                  <c:v>0.13207175925925926</c:v>
                </c:pt>
                <c:pt idx="21354">
                  <c:v>0.1323148148148148</c:v>
                </c:pt>
                <c:pt idx="21355">
                  <c:v>0.13255787037037037</c:v>
                </c:pt>
                <c:pt idx="21356">
                  <c:v>0.13280092592592593</c:v>
                </c:pt>
                <c:pt idx="21357">
                  <c:v>0.13305555555555557</c:v>
                </c:pt>
                <c:pt idx="21358">
                  <c:v>0.1332986111111111</c:v>
                </c:pt>
                <c:pt idx="21359">
                  <c:v>0.13354166666666667</c:v>
                </c:pt>
                <c:pt idx="21360">
                  <c:v>0.13378472222222224</c:v>
                </c:pt>
                <c:pt idx="21361">
                  <c:v>0.13402777777777777</c:v>
                </c:pt>
                <c:pt idx="21362">
                  <c:v>0.13428240740740741</c:v>
                </c:pt>
                <c:pt idx="21363">
                  <c:v>0.13452546296296297</c:v>
                </c:pt>
                <c:pt idx="21364">
                  <c:v>0.13476851851851851</c:v>
                </c:pt>
                <c:pt idx="21365">
                  <c:v>0.13501157407407408</c:v>
                </c:pt>
                <c:pt idx="21366">
                  <c:v>0.13525462962962961</c:v>
                </c:pt>
                <c:pt idx="21367">
                  <c:v>0.13550925925925925</c:v>
                </c:pt>
                <c:pt idx="21368">
                  <c:v>0.13575231481481481</c:v>
                </c:pt>
                <c:pt idx="21369">
                  <c:v>0.13599537037037038</c:v>
                </c:pt>
                <c:pt idx="21370">
                  <c:v>0.13623842592592592</c:v>
                </c:pt>
                <c:pt idx="21371">
                  <c:v>0.13648148148148148</c:v>
                </c:pt>
                <c:pt idx="21372">
                  <c:v>0.13673611111111111</c:v>
                </c:pt>
                <c:pt idx="21373">
                  <c:v>0.13697916666666668</c:v>
                </c:pt>
                <c:pt idx="21374">
                  <c:v>0.13722222222222222</c:v>
                </c:pt>
                <c:pt idx="21375">
                  <c:v>0.13746527777777778</c:v>
                </c:pt>
                <c:pt idx="21376">
                  <c:v>0.13770833333333335</c:v>
                </c:pt>
                <c:pt idx="21377">
                  <c:v>0.13795138888888889</c:v>
                </c:pt>
                <c:pt idx="21378">
                  <c:v>0.13820601851851852</c:v>
                </c:pt>
                <c:pt idx="21379">
                  <c:v>0.13844907407407406</c:v>
                </c:pt>
                <c:pt idx="21380">
                  <c:v>0.13869212962962962</c:v>
                </c:pt>
                <c:pt idx="21381">
                  <c:v>0.13893518518518519</c:v>
                </c:pt>
                <c:pt idx="21382">
                  <c:v>0.13917824074074073</c:v>
                </c:pt>
                <c:pt idx="21383">
                  <c:v>0.13943287037037036</c:v>
                </c:pt>
                <c:pt idx="21384">
                  <c:v>0.13967592592592593</c:v>
                </c:pt>
                <c:pt idx="21385">
                  <c:v>0.13991898148148149</c:v>
                </c:pt>
                <c:pt idx="21386">
                  <c:v>0.14016203703703703</c:v>
                </c:pt>
                <c:pt idx="21387">
                  <c:v>0.1404050925925926</c:v>
                </c:pt>
                <c:pt idx="21388">
                  <c:v>0.14065972222222223</c:v>
                </c:pt>
                <c:pt idx="21389">
                  <c:v>0.14090277777777779</c:v>
                </c:pt>
                <c:pt idx="21390">
                  <c:v>0.14114583333333333</c:v>
                </c:pt>
                <c:pt idx="21391">
                  <c:v>0.1413888888888889</c:v>
                </c:pt>
                <c:pt idx="21392">
                  <c:v>0.14163194444444446</c:v>
                </c:pt>
                <c:pt idx="21393">
                  <c:v>0.141875</c:v>
                </c:pt>
                <c:pt idx="21394">
                  <c:v>0.14212962962962963</c:v>
                </c:pt>
                <c:pt idx="21395">
                  <c:v>0.14237268518518517</c:v>
                </c:pt>
                <c:pt idx="21396">
                  <c:v>0.14261574074074074</c:v>
                </c:pt>
                <c:pt idx="21397">
                  <c:v>0.1428587962962963</c:v>
                </c:pt>
                <c:pt idx="21398">
                  <c:v>0.14310185185185184</c:v>
                </c:pt>
                <c:pt idx="21399">
                  <c:v>0.14335648148148147</c:v>
                </c:pt>
                <c:pt idx="21400">
                  <c:v>0.14359953703703704</c:v>
                </c:pt>
                <c:pt idx="21401">
                  <c:v>0.14384259259259261</c:v>
                </c:pt>
                <c:pt idx="21402">
                  <c:v>0.14408564814814814</c:v>
                </c:pt>
                <c:pt idx="21403">
                  <c:v>0.14432870370370371</c:v>
                </c:pt>
                <c:pt idx="21404">
                  <c:v>0.14458333333333331</c:v>
                </c:pt>
                <c:pt idx="21405">
                  <c:v>0.14482638888888888</c:v>
                </c:pt>
                <c:pt idx="21406">
                  <c:v>0.14506944444444445</c:v>
                </c:pt>
                <c:pt idx="21407">
                  <c:v>0.14531249999999998</c:v>
                </c:pt>
                <c:pt idx="21408">
                  <c:v>0.14555555555555555</c:v>
                </c:pt>
                <c:pt idx="21409">
                  <c:v>0.14581018518518518</c:v>
                </c:pt>
                <c:pt idx="21410">
                  <c:v>0.14605324074074075</c:v>
                </c:pt>
                <c:pt idx="21411">
                  <c:v>0.14629629629629629</c:v>
                </c:pt>
                <c:pt idx="21412">
                  <c:v>0.14653935185185185</c:v>
                </c:pt>
                <c:pt idx="21413">
                  <c:v>0.14678240740740742</c:v>
                </c:pt>
                <c:pt idx="21414">
                  <c:v>0.14702546296296296</c:v>
                </c:pt>
                <c:pt idx="21415">
                  <c:v>0.14728009259259259</c:v>
                </c:pt>
                <c:pt idx="21416">
                  <c:v>0.14752314814814815</c:v>
                </c:pt>
                <c:pt idx="21417">
                  <c:v>0.14776620370370372</c:v>
                </c:pt>
                <c:pt idx="21418">
                  <c:v>0.14800925925925926</c:v>
                </c:pt>
                <c:pt idx="21419">
                  <c:v>0.14825231481481482</c:v>
                </c:pt>
                <c:pt idx="21420">
                  <c:v>0.14850694444444446</c:v>
                </c:pt>
                <c:pt idx="21421">
                  <c:v>0.14875000000000002</c:v>
                </c:pt>
                <c:pt idx="21422">
                  <c:v>0.14899305555555556</c:v>
                </c:pt>
                <c:pt idx="21423">
                  <c:v>0.1492361111111111</c:v>
                </c:pt>
                <c:pt idx="21424">
                  <c:v>0.14947916666666666</c:v>
                </c:pt>
                <c:pt idx="21425">
                  <c:v>0.1497337962962963</c:v>
                </c:pt>
                <c:pt idx="21426">
                  <c:v>0.14997685185185186</c:v>
                </c:pt>
                <c:pt idx="21427">
                  <c:v>0.1502199074074074</c:v>
                </c:pt>
                <c:pt idx="21428">
                  <c:v>0.15046296296296297</c:v>
                </c:pt>
                <c:pt idx="21429">
                  <c:v>0.15070601851851853</c:v>
                </c:pt>
                <c:pt idx="21430">
                  <c:v>0.15096064814814816</c:v>
                </c:pt>
                <c:pt idx="21431">
                  <c:v>0.1512037037037037</c:v>
                </c:pt>
                <c:pt idx="21432">
                  <c:v>0.15144675925925927</c:v>
                </c:pt>
                <c:pt idx="21433">
                  <c:v>0.15168981481481481</c:v>
                </c:pt>
                <c:pt idx="21434">
                  <c:v>0.15193287037037037</c:v>
                </c:pt>
                <c:pt idx="21435">
                  <c:v>0.15217592592592591</c:v>
                </c:pt>
                <c:pt idx="21436">
                  <c:v>0.15243055555555554</c:v>
                </c:pt>
                <c:pt idx="21437">
                  <c:v>0.15267361111111111</c:v>
                </c:pt>
                <c:pt idx="21438">
                  <c:v>0.15291666666666667</c:v>
                </c:pt>
                <c:pt idx="21439">
                  <c:v>0.15315972222222221</c:v>
                </c:pt>
                <c:pt idx="21440">
                  <c:v>0.15340277777777778</c:v>
                </c:pt>
                <c:pt idx="21441">
                  <c:v>0.15365740740740741</c:v>
                </c:pt>
                <c:pt idx="21442">
                  <c:v>0.15390046296296298</c:v>
                </c:pt>
                <c:pt idx="21443">
                  <c:v>0.15414351851851851</c:v>
                </c:pt>
                <c:pt idx="21444">
                  <c:v>0.15438657407407408</c:v>
                </c:pt>
                <c:pt idx="21445">
                  <c:v>0.15462962962962964</c:v>
                </c:pt>
                <c:pt idx="21446">
                  <c:v>0.15488425925925928</c:v>
                </c:pt>
                <c:pt idx="21447">
                  <c:v>0.15512731481481482</c:v>
                </c:pt>
                <c:pt idx="21448">
                  <c:v>0.15537037037037038</c:v>
                </c:pt>
                <c:pt idx="21449">
                  <c:v>0.15561342592592595</c:v>
                </c:pt>
                <c:pt idx="21450">
                  <c:v>0.15585648148148148</c:v>
                </c:pt>
                <c:pt idx="21451">
                  <c:v>0.15611111111111112</c:v>
                </c:pt>
                <c:pt idx="21452">
                  <c:v>0.15635416666666666</c:v>
                </c:pt>
                <c:pt idx="21453">
                  <c:v>0.15659722222222222</c:v>
                </c:pt>
                <c:pt idx="21454">
                  <c:v>0.15684027777777779</c:v>
                </c:pt>
                <c:pt idx="21455">
                  <c:v>0.15708333333333332</c:v>
                </c:pt>
                <c:pt idx="21456">
                  <c:v>0.15733796296296296</c:v>
                </c:pt>
                <c:pt idx="21457">
                  <c:v>0.15758101851851852</c:v>
                </c:pt>
                <c:pt idx="21458">
                  <c:v>0.15782407407407409</c:v>
                </c:pt>
                <c:pt idx="21459">
                  <c:v>0.15806712962962963</c:v>
                </c:pt>
                <c:pt idx="21460">
                  <c:v>0.15831018518518519</c:v>
                </c:pt>
                <c:pt idx="21461">
                  <c:v>0.15855324074074076</c:v>
                </c:pt>
                <c:pt idx="21462">
                  <c:v>0.15880787037037036</c:v>
                </c:pt>
                <c:pt idx="21463">
                  <c:v>0.15905092592592593</c:v>
                </c:pt>
                <c:pt idx="21464">
                  <c:v>0.15929398148148147</c:v>
                </c:pt>
                <c:pt idx="21465">
                  <c:v>0.15953703703703703</c:v>
                </c:pt>
                <c:pt idx="21466">
                  <c:v>0.1597800925925926</c:v>
                </c:pt>
                <c:pt idx="21467">
                  <c:v>0.16003472222222223</c:v>
                </c:pt>
                <c:pt idx="21468">
                  <c:v>0.16027777777777777</c:v>
                </c:pt>
                <c:pt idx="21469">
                  <c:v>0.16052083333333333</c:v>
                </c:pt>
                <c:pt idx="21470">
                  <c:v>0.1607638888888889</c:v>
                </c:pt>
                <c:pt idx="21471">
                  <c:v>0.16100694444444444</c:v>
                </c:pt>
                <c:pt idx="21472">
                  <c:v>0.16126157407407407</c:v>
                </c:pt>
                <c:pt idx="21473">
                  <c:v>0.16150462962962964</c:v>
                </c:pt>
                <c:pt idx="21474">
                  <c:v>0.1617476851851852</c:v>
                </c:pt>
                <c:pt idx="21475">
                  <c:v>0.16199074074074074</c:v>
                </c:pt>
                <c:pt idx="21476">
                  <c:v>0.16223379629629631</c:v>
                </c:pt>
                <c:pt idx="21477">
                  <c:v>0.16247685185185187</c:v>
                </c:pt>
                <c:pt idx="21478">
                  <c:v>0.16273148148148148</c:v>
                </c:pt>
                <c:pt idx="21479">
                  <c:v>0.16297453703703704</c:v>
                </c:pt>
                <c:pt idx="21480">
                  <c:v>0.16321759259259258</c:v>
                </c:pt>
                <c:pt idx="21481">
                  <c:v>0.16346064814814815</c:v>
                </c:pt>
                <c:pt idx="21482">
                  <c:v>0.16370370370370371</c:v>
                </c:pt>
                <c:pt idx="21483">
                  <c:v>0.16395833333333334</c:v>
                </c:pt>
                <c:pt idx="21484">
                  <c:v>0.16420138888888888</c:v>
                </c:pt>
                <c:pt idx="21485">
                  <c:v>0.16444444444444445</c:v>
                </c:pt>
                <c:pt idx="21486">
                  <c:v>0.16468750000000001</c:v>
                </c:pt>
                <c:pt idx="21487">
                  <c:v>0.16493055555555555</c:v>
                </c:pt>
                <c:pt idx="21488">
                  <c:v>0.16518518518518518</c:v>
                </c:pt>
                <c:pt idx="21489">
                  <c:v>0.16542824074074072</c:v>
                </c:pt>
                <c:pt idx="21490">
                  <c:v>0.16567129629629629</c:v>
                </c:pt>
                <c:pt idx="21491">
                  <c:v>0.16591435185185185</c:v>
                </c:pt>
                <c:pt idx="21492">
                  <c:v>0.16615740740740739</c:v>
                </c:pt>
                <c:pt idx="21493">
                  <c:v>0.16641203703703702</c:v>
                </c:pt>
                <c:pt idx="21494">
                  <c:v>0.16665509259259259</c:v>
                </c:pt>
                <c:pt idx="21495">
                  <c:v>0.16689814814814816</c:v>
                </c:pt>
                <c:pt idx="21496">
                  <c:v>0.16714120370370369</c:v>
                </c:pt>
                <c:pt idx="21497">
                  <c:v>0.16738425925925926</c:v>
                </c:pt>
                <c:pt idx="21498">
                  <c:v>0.16762731481481483</c:v>
                </c:pt>
                <c:pt idx="21499">
                  <c:v>0.16788194444444446</c:v>
                </c:pt>
                <c:pt idx="21500">
                  <c:v>0.168125</c:v>
                </c:pt>
                <c:pt idx="21501">
                  <c:v>0.16836805555555556</c:v>
                </c:pt>
                <c:pt idx="21502">
                  <c:v>0.16861111111111113</c:v>
                </c:pt>
                <c:pt idx="21503">
                  <c:v>0.16885416666666667</c:v>
                </c:pt>
                <c:pt idx="21504">
                  <c:v>0.1691087962962963</c:v>
                </c:pt>
                <c:pt idx="21505">
                  <c:v>0.16935185185185186</c:v>
                </c:pt>
                <c:pt idx="21506">
                  <c:v>0.16959490740740743</c:v>
                </c:pt>
                <c:pt idx="21507">
                  <c:v>0.16983796296296297</c:v>
                </c:pt>
                <c:pt idx="21508">
                  <c:v>0.17008101851851853</c:v>
                </c:pt>
                <c:pt idx="21509">
                  <c:v>0.17033564814814817</c:v>
                </c:pt>
                <c:pt idx="21510">
                  <c:v>0.17057870370370368</c:v>
                </c:pt>
                <c:pt idx="21511">
                  <c:v>0.17082175925925924</c:v>
                </c:pt>
                <c:pt idx="21512">
                  <c:v>0.17106481481481481</c:v>
                </c:pt>
                <c:pt idx="21513">
                  <c:v>0.17130787037037035</c:v>
                </c:pt>
                <c:pt idx="21514">
                  <c:v>0.17156249999999998</c:v>
                </c:pt>
                <c:pt idx="21515">
                  <c:v>0.17180555555555554</c:v>
                </c:pt>
                <c:pt idx="21516">
                  <c:v>0.17204861111111111</c:v>
                </c:pt>
                <c:pt idx="21517">
                  <c:v>0.17229166666666665</c:v>
                </c:pt>
                <c:pt idx="21518">
                  <c:v>0.17253472222222221</c:v>
                </c:pt>
                <c:pt idx="21519">
                  <c:v>0.17277777777777778</c:v>
                </c:pt>
                <c:pt idx="21520">
                  <c:v>0.17303240740740741</c:v>
                </c:pt>
                <c:pt idx="21521">
                  <c:v>0.17327546296296295</c:v>
                </c:pt>
                <c:pt idx="21522">
                  <c:v>0.17351851851851852</c:v>
                </c:pt>
                <c:pt idx="21523">
                  <c:v>0.17376157407407408</c:v>
                </c:pt>
                <c:pt idx="21524">
                  <c:v>0.17400462962962962</c:v>
                </c:pt>
                <c:pt idx="21525">
                  <c:v>0.17425925925925925</c:v>
                </c:pt>
                <c:pt idx="21526">
                  <c:v>0.17450231481481482</c:v>
                </c:pt>
                <c:pt idx="21527">
                  <c:v>0.17474537037037038</c:v>
                </c:pt>
                <c:pt idx="21528">
                  <c:v>0.17498842592592592</c:v>
                </c:pt>
                <c:pt idx="21529">
                  <c:v>0.17523148148148149</c:v>
                </c:pt>
                <c:pt idx="21530">
                  <c:v>0.17548611111111112</c:v>
                </c:pt>
                <c:pt idx="21531">
                  <c:v>0.17572916666666669</c:v>
                </c:pt>
                <c:pt idx="21532">
                  <c:v>0.17597222222222222</c:v>
                </c:pt>
                <c:pt idx="21533">
                  <c:v>0.17621527777777779</c:v>
                </c:pt>
                <c:pt idx="21534">
                  <c:v>0.17645833333333336</c:v>
                </c:pt>
                <c:pt idx="21535">
                  <c:v>0.17671296296296299</c:v>
                </c:pt>
                <c:pt idx="21536">
                  <c:v>0.17695601851851853</c:v>
                </c:pt>
                <c:pt idx="21537">
                  <c:v>0.17719907407407409</c:v>
                </c:pt>
                <c:pt idx="21538">
                  <c:v>0.17744212962962966</c:v>
                </c:pt>
                <c:pt idx="21539">
                  <c:v>0.17768518518518517</c:v>
                </c:pt>
                <c:pt idx="21540">
                  <c:v>0.1779398148148148</c:v>
                </c:pt>
                <c:pt idx="21541">
                  <c:v>0.17818287037037037</c:v>
                </c:pt>
                <c:pt idx="21542">
                  <c:v>0.1784259259259259</c:v>
                </c:pt>
                <c:pt idx="21543">
                  <c:v>0.17866898148148147</c:v>
                </c:pt>
                <c:pt idx="21544">
                  <c:v>0.17891203703703704</c:v>
                </c:pt>
                <c:pt idx="21545">
                  <c:v>0.17915509259259257</c:v>
                </c:pt>
                <c:pt idx="21546">
                  <c:v>0.17940972222222221</c:v>
                </c:pt>
                <c:pt idx="21547">
                  <c:v>0.17965277777777777</c:v>
                </c:pt>
                <c:pt idx="21548">
                  <c:v>0.17989583333333334</c:v>
                </c:pt>
                <c:pt idx="21549">
                  <c:v>0.18013888888888888</c:v>
                </c:pt>
                <c:pt idx="21550">
                  <c:v>0.18038194444444444</c:v>
                </c:pt>
                <c:pt idx="21551">
                  <c:v>0.18063657407407407</c:v>
                </c:pt>
                <c:pt idx="21552">
                  <c:v>0.18087962962962964</c:v>
                </c:pt>
                <c:pt idx="21553">
                  <c:v>0.18112268518518518</c:v>
                </c:pt>
                <c:pt idx="21554">
                  <c:v>0.18136574074074074</c:v>
                </c:pt>
                <c:pt idx="21555">
                  <c:v>0.18160879629629631</c:v>
                </c:pt>
                <c:pt idx="21556">
                  <c:v>0.18186342592592594</c:v>
                </c:pt>
                <c:pt idx="21557">
                  <c:v>0.18210648148148148</c:v>
                </c:pt>
                <c:pt idx="21558">
                  <c:v>0.18234953703703705</c:v>
                </c:pt>
                <c:pt idx="21559">
                  <c:v>0.18259259259259261</c:v>
                </c:pt>
                <c:pt idx="21560">
                  <c:v>0.18283564814814815</c:v>
                </c:pt>
                <c:pt idx="21561">
                  <c:v>0.18307870370370372</c:v>
                </c:pt>
                <c:pt idx="21562">
                  <c:v>0.18333333333333335</c:v>
                </c:pt>
                <c:pt idx="21563">
                  <c:v>0.18357638888888891</c:v>
                </c:pt>
                <c:pt idx="21564">
                  <c:v>0.18381944444444445</c:v>
                </c:pt>
                <c:pt idx="21565">
                  <c:v>0.18406250000000002</c:v>
                </c:pt>
                <c:pt idx="21566">
                  <c:v>0.18430555555555553</c:v>
                </c:pt>
                <c:pt idx="21567">
                  <c:v>0.18456018518518516</c:v>
                </c:pt>
                <c:pt idx="21568">
                  <c:v>0.18480324074074073</c:v>
                </c:pt>
                <c:pt idx="21569">
                  <c:v>0.18504629629629629</c:v>
                </c:pt>
                <c:pt idx="21570">
                  <c:v>0.18528935185185183</c:v>
                </c:pt>
                <c:pt idx="21571">
                  <c:v>0.1855324074074074</c:v>
                </c:pt>
                <c:pt idx="21572">
                  <c:v>0.18578703703703703</c:v>
                </c:pt>
                <c:pt idx="21573">
                  <c:v>0.18603009259259259</c:v>
                </c:pt>
                <c:pt idx="21574">
                  <c:v>0.18627314814814813</c:v>
                </c:pt>
                <c:pt idx="21575">
                  <c:v>0.1865162037037037</c:v>
                </c:pt>
                <c:pt idx="21576">
                  <c:v>0.18675925925925926</c:v>
                </c:pt>
                <c:pt idx="21577">
                  <c:v>0.1870138888888889</c:v>
                </c:pt>
                <c:pt idx="21578">
                  <c:v>0.18725694444444443</c:v>
                </c:pt>
                <c:pt idx="21579">
                  <c:v>0.1875</c:v>
                </c:pt>
                <c:pt idx="21580">
                  <c:v>0.18774305555555557</c:v>
                </c:pt>
                <c:pt idx="21581">
                  <c:v>0.1879861111111111</c:v>
                </c:pt>
                <c:pt idx="21582">
                  <c:v>0.18822916666666667</c:v>
                </c:pt>
                <c:pt idx="21583">
                  <c:v>0.1884837962962963</c:v>
                </c:pt>
                <c:pt idx="21584">
                  <c:v>0.18872685185185187</c:v>
                </c:pt>
                <c:pt idx="21585">
                  <c:v>0.18896990740740741</c:v>
                </c:pt>
                <c:pt idx="21586">
                  <c:v>0.18921296296296297</c:v>
                </c:pt>
                <c:pt idx="21587">
                  <c:v>0.18945601851851854</c:v>
                </c:pt>
                <c:pt idx="21588">
                  <c:v>0.18971064814814817</c:v>
                </c:pt>
                <c:pt idx="21589">
                  <c:v>0.18995370370370371</c:v>
                </c:pt>
                <c:pt idx="21590">
                  <c:v>0.19019675925925927</c:v>
                </c:pt>
                <c:pt idx="21591">
                  <c:v>0.19043981481481484</c:v>
                </c:pt>
                <c:pt idx="21592">
                  <c:v>0.19068287037037038</c:v>
                </c:pt>
                <c:pt idx="21593">
                  <c:v>0.19093749999999998</c:v>
                </c:pt>
                <c:pt idx="21594">
                  <c:v>0.19118055555555555</c:v>
                </c:pt>
                <c:pt idx="21595">
                  <c:v>0.19142361111111109</c:v>
                </c:pt>
                <c:pt idx="21596">
                  <c:v>0.19166666666666665</c:v>
                </c:pt>
                <c:pt idx="21597">
                  <c:v>0.19190972222222222</c:v>
                </c:pt>
                <c:pt idx="21598">
                  <c:v>0.19216435185185185</c:v>
                </c:pt>
                <c:pt idx="21599">
                  <c:v>0.19240740740740739</c:v>
                </c:pt>
                <c:pt idx="21600">
                  <c:v>0.19265046296296295</c:v>
                </c:pt>
                <c:pt idx="21601">
                  <c:v>0.19289351851851852</c:v>
                </c:pt>
                <c:pt idx="21602">
                  <c:v>0.19313657407407406</c:v>
                </c:pt>
                <c:pt idx="21603">
                  <c:v>0.19337962962962962</c:v>
                </c:pt>
                <c:pt idx="21604">
                  <c:v>0.19363425925925926</c:v>
                </c:pt>
                <c:pt idx="21605">
                  <c:v>0.19387731481481482</c:v>
                </c:pt>
                <c:pt idx="21606">
                  <c:v>0.19412037037037036</c:v>
                </c:pt>
                <c:pt idx="21607">
                  <c:v>0.19436342592592593</c:v>
                </c:pt>
                <c:pt idx="21608">
                  <c:v>0.19460648148148149</c:v>
                </c:pt>
                <c:pt idx="21609">
                  <c:v>0.19486111111111112</c:v>
                </c:pt>
                <c:pt idx="21610">
                  <c:v>0.19510416666666666</c:v>
                </c:pt>
                <c:pt idx="21611">
                  <c:v>0.19534722222222223</c:v>
                </c:pt>
                <c:pt idx="21612">
                  <c:v>0.19559027777777779</c:v>
                </c:pt>
                <c:pt idx="21613">
                  <c:v>0.19583333333333333</c:v>
                </c:pt>
                <c:pt idx="21614">
                  <c:v>0.1960763888888889</c:v>
                </c:pt>
                <c:pt idx="21615">
                  <c:v>0.19633101851851853</c:v>
                </c:pt>
                <c:pt idx="21616">
                  <c:v>0.1965740740740741</c:v>
                </c:pt>
                <c:pt idx="21617">
                  <c:v>0.19681712962962963</c:v>
                </c:pt>
                <c:pt idx="21618">
                  <c:v>0.1970601851851852</c:v>
                </c:pt>
                <c:pt idx="21619">
                  <c:v>0.19730324074074077</c:v>
                </c:pt>
                <c:pt idx="21620">
                  <c:v>0.19755787037037034</c:v>
                </c:pt>
                <c:pt idx="21621">
                  <c:v>0.19780092592592591</c:v>
                </c:pt>
                <c:pt idx="21622">
                  <c:v>0.19804398148148147</c:v>
                </c:pt>
                <c:pt idx="21623">
                  <c:v>0.19828703703703701</c:v>
                </c:pt>
                <c:pt idx="21624">
                  <c:v>0.19853009259259258</c:v>
                </c:pt>
                <c:pt idx="21625">
                  <c:v>0.19878472222222221</c:v>
                </c:pt>
                <c:pt idx="21626">
                  <c:v>0.19902777777777778</c:v>
                </c:pt>
                <c:pt idx="21627">
                  <c:v>0.19927083333333331</c:v>
                </c:pt>
                <c:pt idx="21628">
                  <c:v>0.19951388888888888</c:v>
                </c:pt>
                <c:pt idx="21629">
                  <c:v>0.19975694444444445</c:v>
                </c:pt>
                <c:pt idx="21630">
                  <c:v>0.20001157407407408</c:v>
                </c:pt>
                <c:pt idx="21631">
                  <c:v>0.20025462962962962</c:v>
                </c:pt>
                <c:pt idx="21632">
                  <c:v>0.20049768518518518</c:v>
                </c:pt>
                <c:pt idx="21633">
                  <c:v>0.20074074074074075</c:v>
                </c:pt>
                <c:pt idx="21634">
                  <c:v>0.20098379629629629</c:v>
                </c:pt>
                <c:pt idx="21635">
                  <c:v>0.20122685185185185</c:v>
                </c:pt>
                <c:pt idx="21636">
                  <c:v>0.20148148148148148</c:v>
                </c:pt>
                <c:pt idx="21637">
                  <c:v>0.20172453703703705</c:v>
                </c:pt>
                <c:pt idx="21638">
                  <c:v>0.20196759259259259</c:v>
                </c:pt>
                <c:pt idx="21639">
                  <c:v>0.20221064814814815</c:v>
                </c:pt>
                <c:pt idx="21640">
                  <c:v>0.20245370370370372</c:v>
                </c:pt>
                <c:pt idx="21641">
                  <c:v>0.20270833333333335</c:v>
                </c:pt>
                <c:pt idx="21642">
                  <c:v>0.20295138888888889</c:v>
                </c:pt>
                <c:pt idx="21643">
                  <c:v>0.20319444444444446</c:v>
                </c:pt>
                <c:pt idx="21644">
                  <c:v>0.20343750000000002</c:v>
                </c:pt>
                <c:pt idx="21645">
                  <c:v>0.20368055555555556</c:v>
                </c:pt>
                <c:pt idx="21646">
                  <c:v>0.20393518518518516</c:v>
                </c:pt>
                <c:pt idx="21647">
                  <c:v>0.20417824074074073</c:v>
                </c:pt>
                <c:pt idx="21648">
                  <c:v>0.20442129629629627</c:v>
                </c:pt>
                <c:pt idx="21649">
                  <c:v>0.20466435185185183</c:v>
                </c:pt>
                <c:pt idx="21650">
                  <c:v>0.2049074074074074</c:v>
                </c:pt>
                <c:pt idx="21651">
                  <c:v>0.20516203703703703</c:v>
                </c:pt>
                <c:pt idx="21652">
                  <c:v>0.20540509259259257</c:v>
                </c:pt>
                <c:pt idx="21653">
                  <c:v>0.20564814814814814</c:v>
                </c:pt>
                <c:pt idx="21654">
                  <c:v>0.2058912037037037</c:v>
                </c:pt>
                <c:pt idx="21655">
                  <c:v>0.20613425925925924</c:v>
                </c:pt>
                <c:pt idx="21656">
                  <c:v>0.20638888888888887</c:v>
                </c:pt>
                <c:pt idx="21657">
                  <c:v>0.20663194444444444</c:v>
                </c:pt>
                <c:pt idx="21658">
                  <c:v>0.206875</c:v>
                </c:pt>
                <c:pt idx="21659">
                  <c:v>0.20711805555555554</c:v>
                </c:pt>
                <c:pt idx="21660">
                  <c:v>0.20736111111111111</c:v>
                </c:pt>
                <c:pt idx="21661">
                  <c:v>0.20760416666666667</c:v>
                </c:pt>
                <c:pt idx="21662">
                  <c:v>0.20785879629629631</c:v>
                </c:pt>
                <c:pt idx="21663">
                  <c:v>0.20810185185185184</c:v>
                </c:pt>
                <c:pt idx="21664">
                  <c:v>0.20834490740740741</c:v>
                </c:pt>
                <c:pt idx="21665">
                  <c:v>0.20858796296296298</c:v>
                </c:pt>
                <c:pt idx="21666">
                  <c:v>0.20883101851851851</c:v>
                </c:pt>
                <c:pt idx="21667">
                  <c:v>0.20908564814814815</c:v>
                </c:pt>
                <c:pt idx="21668">
                  <c:v>0.20932870370370371</c:v>
                </c:pt>
                <c:pt idx="21669">
                  <c:v>0.20957175925925928</c:v>
                </c:pt>
                <c:pt idx="21670">
                  <c:v>0.20981481481481482</c:v>
                </c:pt>
                <c:pt idx="21671">
                  <c:v>0.21005787037037038</c:v>
                </c:pt>
                <c:pt idx="21672">
                  <c:v>0.21030092592592595</c:v>
                </c:pt>
                <c:pt idx="21673">
                  <c:v>0.21055555555555558</c:v>
                </c:pt>
                <c:pt idx="21674">
                  <c:v>0.21079861111111112</c:v>
                </c:pt>
                <c:pt idx="21675">
                  <c:v>0.21104166666666668</c:v>
                </c:pt>
                <c:pt idx="21676">
                  <c:v>0.21128472222222225</c:v>
                </c:pt>
                <c:pt idx="21677">
                  <c:v>0.21152777777777776</c:v>
                </c:pt>
                <c:pt idx="21678">
                  <c:v>0.21178240740740739</c:v>
                </c:pt>
                <c:pt idx="21679">
                  <c:v>0.21202546296296296</c:v>
                </c:pt>
                <c:pt idx="21680">
                  <c:v>0.2122685185185185</c:v>
                </c:pt>
                <c:pt idx="21681">
                  <c:v>0.21251157407407406</c:v>
                </c:pt>
                <c:pt idx="21682">
                  <c:v>0.21275462962962963</c:v>
                </c:pt>
                <c:pt idx="21683">
                  <c:v>0.21300925925925926</c:v>
                </c:pt>
                <c:pt idx="21684">
                  <c:v>0.2132523148148148</c:v>
                </c:pt>
                <c:pt idx="21685">
                  <c:v>0.21349537037037036</c:v>
                </c:pt>
                <c:pt idx="21686">
                  <c:v>0.21373842592592593</c:v>
                </c:pt>
                <c:pt idx="21687">
                  <c:v>0.21398148148148147</c:v>
                </c:pt>
                <c:pt idx="21688">
                  <c:v>0.2142361111111111</c:v>
                </c:pt>
                <c:pt idx="21689">
                  <c:v>0.21447916666666667</c:v>
                </c:pt>
                <c:pt idx="21690">
                  <c:v>0.21472222222222223</c:v>
                </c:pt>
                <c:pt idx="21691">
                  <c:v>0.21496527777777777</c:v>
                </c:pt>
                <c:pt idx="21692">
                  <c:v>0.21520833333333333</c:v>
                </c:pt>
                <c:pt idx="21693">
                  <c:v>0.2154513888888889</c:v>
                </c:pt>
                <c:pt idx="21694">
                  <c:v>0.21570601851851853</c:v>
                </c:pt>
                <c:pt idx="21695">
                  <c:v>0.21594907407407407</c:v>
                </c:pt>
                <c:pt idx="21696">
                  <c:v>0.21619212962962964</c:v>
                </c:pt>
                <c:pt idx="21697">
                  <c:v>0.2164351851851852</c:v>
                </c:pt>
                <c:pt idx="21698">
                  <c:v>0.21667824074074074</c:v>
                </c:pt>
                <c:pt idx="21699">
                  <c:v>0.21693287037037037</c:v>
                </c:pt>
                <c:pt idx="21700">
                  <c:v>0.21717592592592594</c:v>
                </c:pt>
                <c:pt idx="21701">
                  <c:v>0.2174189814814815</c:v>
                </c:pt>
                <c:pt idx="21702">
                  <c:v>0.21766203703703704</c:v>
                </c:pt>
                <c:pt idx="21703">
                  <c:v>0.21790509259259261</c:v>
                </c:pt>
                <c:pt idx="21704">
                  <c:v>0.21815972222222224</c:v>
                </c:pt>
                <c:pt idx="21705">
                  <c:v>0.21840277777777775</c:v>
                </c:pt>
                <c:pt idx="21706">
                  <c:v>0.21864583333333332</c:v>
                </c:pt>
                <c:pt idx="21707">
                  <c:v>0.21888888888888888</c:v>
                </c:pt>
                <c:pt idx="21708">
                  <c:v>0.21913194444444442</c:v>
                </c:pt>
                <c:pt idx="21709">
                  <c:v>0.21938657407407405</c:v>
                </c:pt>
                <c:pt idx="21710">
                  <c:v>0.21962962962962962</c:v>
                </c:pt>
                <c:pt idx="21711">
                  <c:v>0.21987268518518518</c:v>
                </c:pt>
                <c:pt idx="21712">
                  <c:v>0.22011574074074072</c:v>
                </c:pt>
                <c:pt idx="21713">
                  <c:v>0.22035879629629629</c:v>
                </c:pt>
                <c:pt idx="21714">
                  <c:v>0.22060185185185185</c:v>
                </c:pt>
                <c:pt idx="21715">
                  <c:v>0.22085648148148149</c:v>
                </c:pt>
                <c:pt idx="21716">
                  <c:v>0.22109953703703702</c:v>
                </c:pt>
                <c:pt idx="21717">
                  <c:v>0.22134259259259259</c:v>
                </c:pt>
                <c:pt idx="21718">
                  <c:v>0.22158564814814816</c:v>
                </c:pt>
                <c:pt idx="21719">
                  <c:v>0.22182870370370369</c:v>
                </c:pt>
                <c:pt idx="21720">
                  <c:v>0.22208333333333333</c:v>
                </c:pt>
                <c:pt idx="21721">
                  <c:v>0.22232638888888889</c:v>
                </c:pt>
                <c:pt idx="21722">
                  <c:v>0.22256944444444446</c:v>
                </c:pt>
                <c:pt idx="21723">
                  <c:v>0.2228125</c:v>
                </c:pt>
                <c:pt idx="21724">
                  <c:v>0.22305555555555556</c:v>
                </c:pt>
                <c:pt idx="21725">
                  <c:v>0.22331018518518519</c:v>
                </c:pt>
                <c:pt idx="21726">
                  <c:v>0.22355324074074076</c:v>
                </c:pt>
                <c:pt idx="21727">
                  <c:v>0.2237962962962963</c:v>
                </c:pt>
                <c:pt idx="21728">
                  <c:v>0.22403935185185186</c:v>
                </c:pt>
                <c:pt idx="21729">
                  <c:v>0.22428240740740743</c:v>
                </c:pt>
                <c:pt idx="21730">
                  <c:v>0.22452546296296297</c:v>
                </c:pt>
                <c:pt idx="21731">
                  <c:v>0.2247800925925926</c:v>
                </c:pt>
                <c:pt idx="21732">
                  <c:v>0.22502314814814817</c:v>
                </c:pt>
                <c:pt idx="21733">
                  <c:v>0.22526620370370368</c:v>
                </c:pt>
                <c:pt idx="21734">
                  <c:v>0.22550925925925924</c:v>
                </c:pt>
                <c:pt idx="21735">
                  <c:v>0.22576388888888888</c:v>
                </c:pt>
                <c:pt idx="21736">
                  <c:v>0.22600694444444444</c:v>
                </c:pt>
                <c:pt idx="21737">
                  <c:v>0.22624999999999998</c:v>
                </c:pt>
                <c:pt idx="21738">
                  <c:v>0.22649305555555554</c:v>
                </c:pt>
                <c:pt idx="21739">
                  <c:v>0.22673611111111111</c:v>
                </c:pt>
                <c:pt idx="21740">
                  <c:v>0.22697916666666665</c:v>
                </c:pt>
                <c:pt idx="21741">
                  <c:v>0.22723379629629628</c:v>
                </c:pt>
                <c:pt idx="21742">
                  <c:v>0.22747685185185185</c:v>
                </c:pt>
                <c:pt idx="21743">
                  <c:v>0.22771990740740741</c:v>
                </c:pt>
                <c:pt idx="21744">
                  <c:v>0.22796296296296295</c:v>
                </c:pt>
                <c:pt idx="21745">
                  <c:v>0.22820601851851852</c:v>
                </c:pt>
                <c:pt idx="21746">
                  <c:v>0.22846064814814815</c:v>
                </c:pt>
                <c:pt idx="21747">
                  <c:v>0.22870370370370371</c:v>
                </c:pt>
                <c:pt idx="21748">
                  <c:v>0.22894675925925925</c:v>
                </c:pt>
                <c:pt idx="21749">
                  <c:v>0.22918981481481482</c:v>
                </c:pt>
                <c:pt idx="21750">
                  <c:v>0.22943287037037038</c:v>
                </c:pt>
                <c:pt idx="21751">
                  <c:v>0.22967592592592592</c:v>
                </c:pt>
                <c:pt idx="21752">
                  <c:v>0.22993055555555555</c:v>
                </c:pt>
                <c:pt idx="21753">
                  <c:v>0.23017361111111112</c:v>
                </c:pt>
                <c:pt idx="21754">
                  <c:v>0.23041666666666669</c:v>
                </c:pt>
                <c:pt idx="21755">
                  <c:v>0.23065972222222222</c:v>
                </c:pt>
                <c:pt idx="21756">
                  <c:v>0.23090277777777779</c:v>
                </c:pt>
                <c:pt idx="21757">
                  <c:v>0.23115740740740742</c:v>
                </c:pt>
                <c:pt idx="21758">
                  <c:v>0.23140046296296299</c:v>
                </c:pt>
                <c:pt idx="21759">
                  <c:v>0.23164351851851853</c:v>
                </c:pt>
                <c:pt idx="21760">
                  <c:v>0.23188657407407409</c:v>
                </c:pt>
                <c:pt idx="21761">
                  <c:v>0.23212962962962966</c:v>
                </c:pt>
                <c:pt idx="21762">
                  <c:v>0.23238425925925923</c:v>
                </c:pt>
                <c:pt idx="21763">
                  <c:v>0.2326273148148148</c:v>
                </c:pt>
                <c:pt idx="21764">
                  <c:v>0.23287037037037037</c:v>
                </c:pt>
                <c:pt idx="21765">
                  <c:v>0.2331134259259259</c:v>
                </c:pt>
                <c:pt idx="21766">
                  <c:v>0.23335648148148147</c:v>
                </c:pt>
                <c:pt idx="21767">
                  <c:v>0.23359953703703704</c:v>
                </c:pt>
                <c:pt idx="21768">
                  <c:v>0.23385416666666667</c:v>
                </c:pt>
                <c:pt idx="21769">
                  <c:v>0.23409722222222221</c:v>
                </c:pt>
                <c:pt idx="21770">
                  <c:v>0.23434027777777777</c:v>
                </c:pt>
                <c:pt idx="21771">
                  <c:v>0.23458333333333334</c:v>
                </c:pt>
                <c:pt idx="21772">
                  <c:v>0.23482638888888888</c:v>
                </c:pt>
                <c:pt idx="21773">
                  <c:v>0.23508101851851851</c:v>
                </c:pt>
                <c:pt idx="21774">
                  <c:v>0.23532407407407407</c:v>
                </c:pt>
                <c:pt idx="21775">
                  <c:v>0.23556712962962964</c:v>
                </c:pt>
                <c:pt idx="21776">
                  <c:v>0.23581018518518518</c:v>
                </c:pt>
                <c:pt idx="21777">
                  <c:v>0.23605324074074074</c:v>
                </c:pt>
                <c:pt idx="21778">
                  <c:v>0.23630787037037038</c:v>
                </c:pt>
                <c:pt idx="21779">
                  <c:v>0.23655092592592594</c:v>
                </c:pt>
                <c:pt idx="21780">
                  <c:v>0.23679398148148148</c:v>
                </c:pt>
                <c:pt idx="21781">
                  <c:v>0.23703703703703705</c:v>
                </c:pt>
                <c:pt idx="21782">
                  <c:v>0.23728009259259261</c:v>
                </c:pt>
                <c:pt idx="21783">
                  <c:v>0.23753472222222224</c:v>
                </c:pt>
                <c:pt idx="21784">
                  <c:v>0.23777777777777778</c:v>
                </c:pt>
                <c:pt idx="21785">
                  <c:v>0.23802083333333335</c:v>
                </c:pt>
                <c:pt idx="21786">
                  <c:v>0.23826388888888891</c:v>
                </c:pt>
                <c:pt idx="21787">
                  <c:v>0.23850694444444445</c:v>
                </c:pt>
                <c:pt idx="21788">
                  <c:v>0.23876157407407406</c:v>
                </c:pt>
                <c:pt idx="21789">
                  <c:v>0.23900462962962962</c:v>
                </c:pt>
                <c:pt idx="21790">
                  <c:v>0.23924768518518516</c:v>
                </c:pt>
                <c:pt idx="21791">
                  <c:v>0.23949074074074073</c:v>
                </c:pt>
                <c:pt idx="21792">
                  <c:v>0.23973379629629629</c:v>
                </c:pt>
                <c:pt idx="21793">
                  <c:v>0.23997685185185183</c:v>
                </c:pt>
                <c:pt idx="21794">
                  <c:v>0.24023148148148146</c:v>
                </c:pt>
                <c:pt idx="21795">
                  <c:v>0.24047453703703703</c:v>
                </c:pt>
                <c:pt idx="21796">
                  <c:v>0.24071759259259259</c:v>
                </c:pt>
                <c:pt idx="21797">
                  <c:v>0.24096064814814813</c:v>
                </c:pt>
                <c:pt idx="21798">
                  <c:v>0.2412037037037037</c:v>
                </c:pt>
                <c:pt idx="21799">
                  <c:v>0.24145833333333333</c:v>
                </c:pt>
                <c:pt idx="21800">
                  <c:v>0.2417013888888889</c:v>
                </c:pt>
                <c:pt idx="21801">
                  <c:v>0.24194444444444443</c:v>
                </c:pt>
                <c:pt idx="21802">
                  <c:v>0.2421875</c:v>
                </c:pt>
                <c:pt idx="21803">
                  <c:v>0.24243055555555557</c:v>
                </c:pt>
                <c:pt idx="21804">
                  <c:v>0.2426736111111111</c:v>
                </c:pt>
                <c:pt idx="21805">
                  <c:v>0.24292824074074074</c:v>
                </c:pt>
                <c:pt idx="21806">
                  <c:v>0.2431712962962963</c:v>
                </c:pt>
                <c:pt idx="21807">
                  <c:v>0.24341435185185187</c:v>
                </c:pt>
                <c:pt idx="21808">
                  <c:v>0.24365740740740741</c:v>
                </c:pt>
                <c:pt idx="21809">
                  <c:v>0.24391203703703704</c:v>
                </c:pt>
                <c:pt idx="21810">
                  <c:v>0.2441550925925926</c:v>
                </c:pt>
                <c:pt idx="21811">
                  <c:v>0.24439814814814817</c:v>
                </c:pt>
                <c:pt idx="21812">
                  <c:v>0.24464120370370371</c:v>
                </c:pt>
                <c:pt idx="21813">
                  <c:v>0.24488425925925927</c:v>
                </c:pt>
                <c:pt idx="21814">
                  <c:v>0.24512731481481484</c:v>
                </c:pt>
                <c:pt idx="21815">
                  <c:v>0.24538194444444442</c:v>
                </c:pt>
                <c:pt idx="21816">
                  <c:v>0.24562499999999998</c:v>
                </c:pt>
                <c:pt idx="21817">
                  <c:v>0.24586805555555555</c:v>
                </c:pt>
                <c:pt idx="21818">
                  <c:v>0.24611111111111109</c:v>
                </c:pt>
                <c:pt idx="21819">
                  <c:v>0.24635416666666665</c:v>
                </c:pt>
                <c:pt idx="21820">
                  <c:v>0.24660879629629628</c:v>
                </c:pt>
                <c:pt idx="21821">
                  <c:v>0.24685185185185185</c:v>
                </c:pt>
                <c:pt idx="21822">
                  <c:v>0.24709490740740739</c:v>
                </c:pt>
                <c:pt idx="21823">
                  <c:v>0.24733796296296295</c:v>
                </c:pt>
                <c:pt idx="21824">
                  <c:v>0.24758101851851852</c:v>
                </c:pt>
                <c:pt idx="21825">
                  <c:v>0.24782407407407406</c:v>
                </c:pt>
                <c:pt idx="21826">
                  <c:v>0.24807870370370369</c:v>
                </c:pt>
                <c:pt idx="21827">
                  <c:v>0.24832175925925926</c:v>
                </c:pt>
                <c:pt idx="21828">
                  <c:v>0.24856481481481482</c:v>
                </c:pt>
                <c:pt idx="21829">
                  <c:v>0.24880787037037036</c:v>
                </c:pt>
                <c:pt idx="21830">
                  <c:v>0.24905092592592593</c:v>
                </c:pt>
                <c:pt idx="21831">
                  <c:v>0.24930555555555556</c:v>
                </c:pt>
                <c:pt idx="21832">
                  <c:v>0.24954861111111112</c:v>
                </c:pt>
                <c:pt idx="21833">
                  <c:v>0.24979166666666666</c:v>
                </c:pt>
                <c:pt idx="21834">
                  <c:v>0.25003472222222223</c:v>
                </c:pt>
                <c:pt idx="21835">
                  <c:v>0.25027777777777777</c:v>
                </c:pt>
                <c:pt idx="21836">
                  <c:v>0.2505324074074074</c:v>
                </c:pt>
                <c:pt idx="21837">
                  <c:v>0.25077546296296299</c:v>
                </c:pt>
                <c:pt idx="21838">
                  <c:v>0.25101851851851853</c:v>
                </c:pt>
                <c:pt idx="21839">
                  <c:v>0.25126157407407407</c:v>
                </c:pt>
                <c:pt idx="21840">
                  <c:v>0.25150462962962966</c:v>
                </c:pt>
                <c:pt idx="21841">
                  <c:v>0.2517476851851852</c:v>
                </c:pt>
                <c:pt idx="21842">
                  <c:v>0.25200231481481483</c:v>
                </c:pt>
                <c:pt idx="21843">
                  <c:v>0.25224537037037037</c:v>
                </c:pt>
                <c:pt idx="21844">
                  <c:v>0.25248842592592591</c:v>
                </c:pt>
                <c:pt idx="21845">
                  <c:v>0.25273148148148145</c:v>
                </c:pt>
                <c:pt idx="21846">
                  <c:v>0.25297453703703704</c:v>
                </c:pt>
                <c:pt idx="21847">
                  <c:v>0.25322916666666667</c:v>
                </c:pt>
                <c:pt idx="21848">
                  <c:v>0.25347222222222221</c:v>
                </c:pt>
                <c:pt idx="21849">
                  <c:v>0.25371527777777775</c:v>
                </c:pt>
                <c:pt idx="21850">
                  <c:v>0.25395833333333334</c:v>
                </c:pt>
                <c:pt idx="21851">
                  <c:v>0.25420138888888888</c:v>
                </c:pt>
                <c:pt idx="21852">
                  <c:v>0.25445601851851851</c:v>
                </c:pt>
                <c:pt idx="21853">
                  <c:v>0.25469907407407405</c:v>
                </c:pt>
                <c:pt idx="21854">
                  <c:v>0.25494212962962964</c:v>
                </c:pt>
                <c:pt idx="21855">
                  <c:v>0.25518518518518518</c:v>
                </c:pt>
                <c:pt idx="21856">
                  <c:v>0.25542824074074072</c:v>
                </c:pt>
                <c:pt idx="21857">
                  <c:v>0.25568287037037035</c:v>
                </c:pt>
                <c:pt idx="21858">
                  <c:v>0.25592592592592595</c:v>
                </c:pt>
                <c:pt idx="21859">
                  <c:v>0.25616898148148148</c:v>
                </c:pt>
                <c:pt idx="21860">
                  <c:v>0.25641203703703702</c:v>
                </c:pt>
                <c:pt idx="21861">
                  <c:v>0.25665509259259262</c:v>
                </c:pt>
                <c:pt idx="21862">
                  <c:v>0.25689814814814815</c:v>
                </c:pt>
                <c:pt idx="21863">
                  <c:v>0.25715277777777779</c:v>
                </c:pt>
                <c:pt idx="21864">
                  <c:v>0.25739583333333332</c:v>
                </c:pt>
                <c:pt idx="21865">
                  <c:v>0.25763888888888892</c:v>
                </c:pt>
                <c:pt idx="21866">
                  <c:v>0.25788194444444446</c:v>
                </c:pt>
                <c:pt idx="21867">
                  <c:v>0.25812499999999999</c:v>
                </c:pt>
                <c:pt idx="21868">
                  <c:v>0.25837962962962963</c:v>
                </c:pt>
                <c:pt idx="21869">
                  <c:v>0.25862268518518522</c:v>
                </c:pt>
                <c:pt idx="21870">
                  <c:v>0.25886574074074076</c:v>
                </c:pt>
                <c:pt idx="21871">
                  <c:v>0.2591087962962963</c:v>
                </c:pt>
                <c:pt idx="21872">
                  <c:v>0.25935185185185183</c:v>
                </c:pt>
                <c:pt idx="21873">
                  <c:v>0.25960648148148147</c:v>
                </c:pt>
                <c:pt idx="21874">
                  <c:v>0.259849537037037</c:v>
                </c:pt>
                <c:pt idx="21875">
                  <c:v>0.2600925925925926</c:v>
                </c:pt>
                <c:pt idx="21876">
                  <c:v>0.26033564814814814</c:v>
                </c:pt>
                <c:pt idx="21877">
                  <c:v>0.26057870370370367</c:v>
                </c:pt>
                <c:pt idx="21878">
                  <c:v>0.26083333333333331</c:v>
                </c:pt>
                <c:pt idx="21879">
                  <c:v>0.2610763888888889</c:v>
                </c:pt>
                <c:pt idx="21880">
                  <c:v>0.26131944444444444</c:v>
                </c:pt>
                <c:pt idx="21881">
                  <c:v>0.26156249999999998</c:v>
                </c:pt>
                <c:pt idx="21882">
                  <c:v>0.26180555555555557</c:v>
                </c:pt>
                <c:pt idx="21883">
                  <c:v>0.26204861111111111</c:v>
                </c:pt>
                <c:pt idx="21884">
                  <c:v>0.26230324074074074</c:v>
                </c:pt>
                <c:pt idx="21885">
                  <c:v>0.26254629629629628</c:v>
                </c:pt>
                <c:pt idx="21886">
                  <c:v>0.26278935185185187</c:v>
                </c:pt>
                <c:pt idx="21887">
                  <c:v>0.26303240740740741</c:v>
                </c:pt>
                <c:pt idx="21888">
                  <c:v>0.26327546296296295</c:v>
                </c:pt>
                <c:pt idx="21889">
                  <c:v>0.26353009259259258</c:v>
                </c:pt>
                <c:pt idx="21890">
                  <c:v>0.26377314814814817</c:v>
                </c:pt>
                <c:pt idx="21891">
                  <c:v>0.26401620370370371</c:v>
                </c:pt>
                <c:pt idx="21892">
                  <c:v>0.26425925925925925</c:v>
                </c:pt>
                <c:pt idx="21893">
                  <c:v>0.26450231481481484</c:v>
                </c:pt>
                <c:pt idx="21894">
                  <c:v>0.26475694444444448</c:v>
                </c:pt>
                <c:pt idx="21895">
                  <c:v>0.26500000000000001</c:v>
                </c:pt>
                <c:pt idx="21896">
                  <c:v>0.26524305555555555</c:v>
                </c:pt>
                <c:pt idx="21897">
                  <c:v>0.26548611111111114</c:v>
                </c:pt>
                <c:pt idx="21898">
                  <c:v>0.26572916666666668</c:v>
                </c:pt>
                <c:pt idx="21899">
                  <c:v>0.26598379629629626</c:v>
                </c:pt>
                <c:pt idx="21900">
                  <c:v>0.26622685185185185</c:v>
                </c:pt>
                <c:pt idx="21901">
                  <c:v>0.26646990740740739</c:v>
                </c:pt>
                <c:pt idx="21902">
                  <c:v>0.26671296296296293</c:v>
                </c:pt>
                <c:pt idx="21903">
                  <c:v>0.26695601851851852</c:v>
                </c:pt>
                <c:pt idx="21904">
                  <c:v>0.26719907407407406</c:v>
                </c:pt>
                <c:pt idx="21905">
                  <c:v>0.26745370370370369</c:v>
                </c:pt>
                <c:pt idx="21906">
                  <c:v>0.26769675925925923</c:v>
                </c:pt>
                <c:pt idx="21907">
                  <c:v>0.26793981481481483</c:v>
                </c:pt>
                <c:pt idx="21908">
                  <c:v>0.26818287037037036</c:v>
                </c:pt>
                <c:pt idx="21909">
                  <c:v>0.2684259259259259</c:v>
                </c:pt>
                <c:pt idx="21910">
                  <c:v>0.26868055555555553</c:v>
                </c:pt>
                <c:pt idx="21911">
                  <c:v>0.26892361111111113</c:v>
                </c:pt>
                <c:pt idx="21912">
                  <c:v>0.26916666666666667</c:v>
                </c:pt>
                <c:pt idx="21913">
                  <c:v>0.2694097222222222</c:v>
                </c:pt>
                <c:pt idx="21914">
                  <c:v>0.2696527777777778</c:v>
                </c:pt>
                <c:pt idx="21915">
                  <c:v>0.26989583333333333</c:v>
                </c:pt>
                <c:pt idx="21916">
                  <c:v>0.27015046296296297</c:v>
                </c:pt>
                <c:pt idx="21917">
                  <c:v>0.27039351851851851</c:v>
                </c:pt>
                <c:pt idx="21918">
                  <c:v>0.2706365740740741</c:v>
                </c:pt>
                <c:pt idx="21919">
                  <c:v>0.27087962962962964</c:v>
                </c:pt>
                <c:pt idx="21920">
                  <c:v>0.27112268518518517</c:v>
                </c:pt>
                <c:pt idx="21921">
                  <c:v>0.27137731481481481</c:v>
                </c:pt>
                <c:pt idx="21922">
                  <c:v>0.2716203703703704</c:v>
                </c:pt>
                <c:pt idx="21923">
                  <c:v>0.27186342592592594</c:v>
                </c:pt>
                <c:pt idx="21924">
                  <c:v>0.27210648148148148</c:v>
                </c:pt>
                <c:pt idx="21925">
                  <c:v>0.27234953703703701</c:v>
                </c:pt>
                <c:pt idx="21926">
                  <c:v>0.2726041666666667</c:v>
                </c:pt>
                <c:pt idx="21927">
                  <c:v>0.27284722222222224</c:v>
                </c:pt>
                <c:pt idx="21928">
                  <c:v>0.27309027777777778</c:v>
                </c:pt>
                <c:pt idx="21929">
                  <c:v>0.27333333333333337</c:v>
                </c:pt>
                <c:pt idx="21930">
                  <c:v>0.27357638888888891</c:v>
                </c:pt>
                <c:pt idx="21931">
                  <c:v>0.27383101851851849</c:v>
                </c:pt>
                <c:pt idx="21932">
                  <c:v>0.27407407407407408</c:v>
                </c:pt>
                <c:pt idx="21933">
                  <c:v>0.27431712962962962</c:v>
                </c:pt>
                <c:pt idx="21934">
                  <c:v>0.27456018518518516</c:v>
                </c:pt>
                <c:pt idx="21935">
                  <c:v>0.27480324074074075</c:v>
                </c:pt>
                <c:pt idx="21936">
                  <c:v>0.27504629629629629</c:v>
                </c:pt>
                <c:pt idx="21937">
                  <c:v>0.27530092592592592</c:v>
                </c:pt>
                <c:pt idx="21938">
                  <c:v>0.27554398148148146</c:v>
                </c:pt>
                <c:pt idx="21939">
                  <c:v>0.27578703703703705</c:v>
                </c:pt>
                <c:pt idx="21940">
                  <c:v>0.27603009259259259</c:v>
                </c:pt>
                <c:pt idx="21941">
                  <c:v>0.27627314814814813</c:v>
                </c:pt>
                <c:pt idx="21942">
                  <c:v>0.27652777777777776</c:v>
                </c:pt>
                <c:pt idx="21943">
                  <c:v>0.27677083333333335</c:v>
                </c:pt>
                <c:pt idx="21944">
                  <c:v>0.27701388888888889</c:v>
                </c:pt>
                <c:pt idx="21945">
                  <c:v>0.27725694444444443</c:v>
                </c:pt>
                <c:pt idx="21946">
                  <c:v>0.27750000000000002</c:v>
                </c:pt>
                <c:pt idx="21947">
                  <c:v>0.27775462962962966</c:v>
                </c:pt>
                <c:pt idx="21948">
                  <c:v>0.27799768518518519</c:v>
                </c:pt>
                <c:pt idx="21949">
                  <c:v>0.27824074074074073</c:v>
                </c:pt>
                <c:pt idx="21950">
                  <c:v>0.27848379629629633</c:v>
                </c:pt>
                <c:pt idx="21951">
                  <c:v>0.27872685185185186</c:v>
                </c:pt>
                <c:pt idx="21952">
                  <c:v>0.2789814814814815</c:v>
                </c:pt>
                <c:pt idx="21953">
                  <c:v>0.27922453703703703</c:v>
                </c:pt>
                <c:pt idx="21954">
                  <c:v>0.27946759259259263</c:v>
                </c:pt>
                <c:pt idx="21955">
                  <c:v>0.27971064814814817</c:v>
                </c:pt>
                <c:pt idx="21956">
                  <c:v>0.2799537037037037</c:v>
                </c:pt>
                <c:pt idx="21957">
                  <c:v>0.2801967592592593</c:v>
                </c:pt>
                <c:pt idx="21958">
                  <c:v>0.28045138888888888</c:v>
                </c:pt>
                <c:pt idx="21959">
                  <c:v>0.28069444444444441</c:v>
                </c:pt>
                <c:pt idx="21960">
                  <c:v>0.28093750000000001</c:v>
                </c:pt>
                <c:pt idx="21961">
                  <c:v>0.28118055555555554</c:v>
                </c:pt>
                <c:pt idx="21962">
                  <c:v>0.28142361111111108</c:v>
                </c:pt>
                <c:pt idx="21963">
                  <c:v>0.28167824074074072</c:v>
                </c:pt>
                <c:pt idx="21964">
                  <c:v>0.28192129629629631</c:v>
                </c:pt>
                <c:pt idx="21965">
                  <c:v>0.28216435185185185</c:v>
                </c:pt>
                <c:pt idx="21966">
                  <c:v>0.28240740740740738</c:v>
                </c:pt>
                <c:pt idx="21967">
                  <c:v>0.28265046296296298</c:v>
                </c:pt>
                <c:pt idx="21968">
                  <c:v>0.28290509259259261</c:v>
                </c:pt>
                <c:pt idx="21969">
                  <c:v>0.28314814814814815</c:v>
                </c:pt>
                <c:pt idx="21970">
                  <c:v>0.28339120370370369</c:v>
                </c:pt>
                <c:pt idx="21971">
                  <c:v>0.28363425925925928</c:v>
                </c:pt>
                <c:pt idx="21972">
                  <c:v>0.28387731481481482</c:v>
                </c:pt>
                <c:pt idx="21973">
                  <c:v>0.28412037037037036</c:v>
                </c:pt>
                <c:pt idx="21974">
                  <c:v>0.28437499999999999</c:v>
                </c:pt>
                <c:pt idx="21975">
                  <c:v>0.28461805555555558</c:v>
                </c:pt>
                <c:pt idx="21976">
                  <c:v>0.28486111111111112</c:v>
                </c:pt>
                <c:pt idx="21977">
                  <c:v>0.28510416666666666</c:v>
                </c:pt>
                <c:pt idx="21978">
                  <c:v>0.28534722222222225</c:v>
                </c:pt>
                <c:pt idx="21979">
                  <c:v>0.28560185185185188</c:v>
                </c:pt>
                <c:pt idx="21980">
                  <c:v>0.28584490740740742</c:v>
                </c:pt>
                <c:pt idx="21981">
                  <c:v>0.28608796296296296</c:v>
                </c:pt>
                <c:pt idx="21982">
                  <c:v>0.28633101851851855</c:v>
                </c:pt>
                <c:pt idx="21983">
                  <c:v>0.28657407407407409</c:v>
                </c:pt>
                <c:pt idx="21984">
                  <c:v>0.28682870370370367</c:v>
                </c:pt>
                <c:pt idx="21985">
                  <c:v>0.28707175925925926</c:v>
                </c:pt>
                <c:pt idx="21986">
                  <c:v>0.2873148148148148</c:v>
                </c:pt>
                <c:pt idx="21987">
                  <c:v>0.28755787037037034</c:v>
                </c:pt>
                <c:pt idx="21988">
                  <c:v>0.28780092592592593</c:v>
                </c:pt>
                <c:pt idx="21989">
                  <c:v>0.28805555555555556</c:v>
                </c:pt>
                <c:pt idx="21990">
                  <c:v>0.2882986111111111</c:v>
                </c:pt>
                <c:pt idx="21991">
                  <c:v>0.28854166666666664</c:v>
                </c:pt>
                <c:pt idx="21992">
                  <c:v>0.28878472222222223</c:v>
                </c:pt>
                <c:pt idx="21993">
                  <c:v>0.28902777777777777</c:v>
                </c:pt>
                <c:pt idx="21994">
                  <c:v>0.2892824074074074</c:v>
                </c:pt>
                <c:pt idx="21995">
                  <c:v>0.28952546296296294</c:v>
                </c:pt>
                <c:pt idx="21996">
                  <c:v>0.28976851851851854</c:v>
                </c:pt>
                <c:pt idx="21997">
                  <c:v>0.29001157407407407</c:v>
                </c:pt>
                <c:pt idx="21998">
                  <c:v>0.29025462962962961</c:v>
                </c:pt>
                <c:pt idx="21999">
                  <c:v>0.29049768518518521</c:v>
                </c:pt>
                <c:pt idx="22000">
                  <c:v>0.29075231481481484</c:v>
                </c:pt>
                <c:pt idx="22001">
                  <c:v>0.29099537037037038</c:v>
                </c:pt>
                <c:pt idx="22002">
                  <c:v>0.29123842592592591</c:v>
                </c:pt>
                <c:pt idx="22003">
                  <c:v>0.29148148148148151</c:v>
                </c:pt>
                <c:pt idx="22004">
                  <c:v>0.29172453703703705</c:v>
                </c:pt>
                <c:pt idx="22005">
                  <c:v>0.29197916666666668</c:v>
                </c:pt>
                <c:pt idx="22006">
                  <c:v>0.29222222222222222</c:v>
                </c:pt>
                <c:pt idx="22007">
                  <c:v>0.29246527777777781</c:v>
                </c:pt>
                <c:pt idx="22008">
                  <c:v>0.29270833333333335</c:v>
                </c:pt>
                <c:pt idx="22009">
                  <c:v>0.29295138888888889</c:v>
                </c:pt>
                <c:pt idx="22010">
                  <c:v>0.29319444444444448</c:v>
                </c:pt>
                <c:pt idx="22011">
                  <c:v>0.29344907407407406</c:v>
                </c:pt>
                <c:pt idx="22012">
                  <c:v>0.29369212962962959</c:v>
                </c:pt>
                <c:pt idx="22013">
                  <c:v>0.29393518518518519</c:v>
                </c:pt>
                <c:pt idx="22014">
                  <c:v>0.29417824074074073</c:v>
                </c:pt>
                <c:pt idx="22015">
                  <c:v>0.29443287037037036</c:v>
                </c:pt>
                <c:pt idx="22016">
                  <c:v>0.2946759259259259</c:v>
                </c:pt>
                <c:pt idx="22017">
                  <c:v>0.29491898148148149</c:v>
                </c:pt>
                <c:pt idx="22018">
                  <c:v>0.29516203703703703</c:v>
                </c:pt>
                <c:pt idx="22019">
                  <c:v>0.29540509259259257</c:v>
                </c:pt>
                <c:pt idx="22020">
                  <c:v>0.29564814814814816</c:v>
                </c:pt>
                <c:pt idx="22021">
                  <c:v>0.29590277777777779</c:v>
                </c:pt>
                <c:pt idx="22022">
                  <c:v>0.29614583333333333</c:v>
                </c:pt>
                <c:pt idx="22023">
                  <c:v>0.29638888888888887</c:v>
                </c:pt>
                <c:pt idx="22024">
                  <c:v>0.29663194444444446</c:v>
                </c:pt>
                <c:pt idx="22025">
                  <c:v>0.296875</c:v>
                </c:pt>
                <c:pt idx="22026">
                  <c:v>0.29712962962962963</c:v>
                </c:pt>
                <c:pt idx="22027">
                  <c:v>0.29737268518518517</c:v>
                </c:pt>
                <c:pt idx="22028">
                  <c:v>0.29761574074074076</c:v>
                </c:pt>
                <c:pt idx="22029">
                  <c:v>0.2978587962962963</c:v>
                </c:pt>
                <c:pt idx="22030">
                  <c:v>0.29810185185185184</c:v>
                </c:pt>
                <c:pt idx="22031">
                  <c:v>0.29834490740740743</c:v>
                </c:pt>
                <c:pt idx="22032">
                  <c:v>0.29859953703703707</c:v>
                </c:pt>
                <c:pt idx="22033">
                  <c:v>0.2988425925925926</c:v>
                </c:pt>
                <c:pt idx="22034">
                  <c:v>0.29908564814814814</c:v>
                </c:pt>
                <c:pt idx="22035">
                  <c:v>0.29932870370370374</c:v>
                </c:pt>
                <c:pt idx="22036">
                  <c:v>0.29957175925925927</c:v>
                </c:pt>
                <c:pt idx="22037">
                  <c:v>0.29982638888888891</c:v>
                </c:pt>
                <c:pt idx="22038">
                  <c:v>0.30006944444444444</c:v>
                </c:pt>
                <c:pt idx="22039">
                  <c:v>0.30031249999999998</c:v>
                </c:pt>
                <c:pt idx="22040">
                  <c:v>0.30055555555555552</c:v>
                </c:pt>
                <c:pt idx="22041">
                  <c:v>0.30079861111111111</c:v>
                </c:pt>
                <c:pt idx="22042">
                  <c:v>0.30105324074074075</c:v>
                </c:pt>
                <c:pt idx="22043">
                  <c:v>0.30129629629629628</c:v>
                </c:pt>
                <c:pt idx="22044">
                  <c:v>0.30153935185185182</c:v>
                </c:pt>
                <c:pt idx="22045">
                  <c:v>0.30178240740740742</c:v>
                </c:pt>
                <c:pt idx="22046">
                  <c:v>0.30202546296296295</c:v>
                </c:pt>
                <c:pt idx="22047">
                  <c:v>0.30226851851851849</c:v>
                </c:pt>
                <c:pt idx="22048">
                  <c:v>0.30252314814814812</c:v>
                </c:pt>
                <c:pt idx="22049">
                  <c:v>0.30276620370370372</c:v>
                </c:pt>
                <c:pt idx="22050">
                  <c:v>0.30300925925925926</c:v>
                </c:pt>
                <c:pt idx="22051">
                  <c:v>0.30325231481481479</c:v>
                </c:pt>
                <c:pt idx="22052">
                  <c:v>0.30349537037037039</c:v>
                </c:pt>
                <c:pt idx="22053">
                  <c:v>0.30375000000000002</c:v>
                </c:pt>
                <c:pt idx="22054">
                  <c:v>0.30399305555555556</c:v>
                </c:pt>
                <c:pt idx="22055">
                  <c:v>0.3042361111111111</c:v>
                </c:pt>
                <c:pt idx="22056">
                  <c:v>0.30447916666666669</c:v>
                </c:pt>
                <c:pt idx="22057">
                  <c:v>0.30472222222222223</c:v>
                </c:pt>
                <c:pt idx="22058">
                  <c:v>0.30497685185185186</c:v>
                </c:pt>
                <c:pt idx="22059">
                  <c:v>0.3052199074074074</c:v>
                </c:pt>
                <c:pt idx="22060">
                  <c:v>0.30546296296296299</c:v>
                </c:pt>
                <c:pt idx="22061">
                  <c:v>0.30570601851851853</c:v>
                </c:pt>
                <c:pt idx="22062">
                  <c:v>0.30594907407407407</c:v>
                </c:pt>
                <c:pt idx="22063">
                  <c:v>0.3062037037037037</c:v>
                </c:pt>
                <c:pt idx="22064">
                  <c:v>0.30644675925925929</c:v>
                </c:pt>
                <c:pt idx="22065">
                  <c:v>0.30668981481481483</c:v>
                </c:pt>
                <c:pt idx="22066">
                  <c:v>0.30693287037037037</c:v>
                </c:pt>
                <c:pt idx="22067">
                  <c:v>0.30717592592592591</c:v>
                </c:pt>
                <c:pt idx="22068">
                  <c:v>0.30741898148148145</c:v>
                </c:pt>
                <c:pt idx="22069">
                  <c:v>0.30767361111111108</c:v>
                </c:pt>
                <c:pt idx="22070">
                  <c:v>0.30791666666666667</c:v>
                </c:pt>
                <c:pt idx="22071">
                  <c:v>0.30815972222222221</c:v>
                </c:pt>
                <c:pt idx="22072">
                  <c:v>0.30840277777777775</c:v>
                </c:pt>
                <c:pt idx="22073">
                  <c:v>0.30864583333333334</c:v>
                </c:pt>
                <c:pt idx="22074">
                  <c:v>0.30890046296296297</c:v>
                </c:pt>
                <c:pt idx="22075">
                  <c:v>0.30914351851851851</c:v>
                </c:pt>
                <c:pt idx="22076">
                  <c:v>0.30938657407407405</c:v>
                </c:pt>
                <c:pt idx="22077">
                  <c:v>0.30962962962962964</c:v>
                </c:pt>
                <c:pt idx="22078">
                  <c:v>0.30987268518518518</c:v>
                </c:pt>
                <c:pt idx="22079">
                  <c:v>0.31012731481481481</c:v>
                </c:pt>
                <c:pt idx="22080">
                  <c:v>0.31037037037037035</c:v>
                </c:pt>
                <c:pt idx="22081">
                  <c:v>0.31061342592592595</c:v>
                </c:pt>
                <c:pt idx="22082">
                  <c:v>0.31085648148148148</c:v>
                </c:pt>
                <c:pt idx="22083">
                  <c:v>0.31109953703703702</c:v>
                </c:pt>
                <c:pt idx="22084">
                  <c:v>0.31135416666666665</c:v>
                </c:pt>
                <c:pt idx="22085">
                  <c:v>0.31159722222222225</c:v>
                </c:pt>
                <c:pt idx="22086">
                  <c:v>0.31184027777777779</c:v>
                </c:pt>
                <c:pt idx="22087">
                  <c:v>0.31208333333333332</c:v>
                </c:pt>
                <c:pt idx="22088">
                  <c:v>0.31232638888888892</c:v>
                </c:pt>
                <c:pt idx="22089">
                  <c:v>0.31256944444444446</c:v>
                </c:pt>
                <c:pt idx="22090">
                  <c:v>0.31282407407407409</c:v>
                </c:pt>
                <c:pt idx="22091">
                  <c:v>0.31306712962962963</c:v>
                </c:pt>
                <c:pt idx="22092">
                  <c:v>0.31331018518518522</c:v>
                </c:pt>
                <c:pt idx="22093">
                  <c:v>0.3135532407407407</c:v>
                </c:pt>
                <c:pt idx="22094">
                  <c:v>0.3137962962962963</c:v>
                </c:pt>
                <c:pt idx="22095">
                  <c:v>0.31405092592592593</c:v>
                </c:pt>
                <c:pt idx="22096">
                  <c:v>0.31429398148148152</c:v>
                </c:pt>
                <c:pt idx="22097">
                  <c:v>0.314537037037037</c:v>
                </c:pt>
                <c:pt idx="22098">
                  <c:v>0.3147800925925926</c:v>
                </c:pt>
                <c:pt idx="22099">
                  <c:v>0.31502314814814814</c:v>
                </c:pt>
                <c:pt idx="22100">
                  <c:v>0.31527777777777777</c:v>
                </c:pt>
                <c:pt idx="22101">
                  <c:v>0.31552083333333331</c:v>
                </c:pt>
                <c:pt idx="22102">
                  <c:v>0.3157638888888889</c:v>
                </c:pt>
                <c:pt idx="22103">
                  <c:v>0.31600694444444444</c:v>
                </c:pt>
                <c:pt idx="22104">
                  <c:v>0.31624999999999998</c:v>
                </c:pt>
                <c:pt idx="22105">
                  <c:v>0.31650462962962961</c:v>
                </c:pt>
                <c:pt idx="22106">
                  <c:v>0.3167476851851852</c:v>
                </c:pt>
                <c:pt idx="22107">
                  <c:v>0.31699074074074074</c:v>
                </c:pt>
                <c:pt idx="22108">
                  <c:v>0.31723379629629628</c:v>
                </c:pt>
                <c:pt idx="22109">
                  <c:v>0.31747685185185187</c:v>
                </c:pt>
                <c:pt idx="22110">
                  <c:v>0.3177314814814815</c:v>
                </c:pt>
                <c:pt idx="22111">
                  <c:v>0.31797453703703704</c:v>
                </c:pt>
                <c:pt idx="22112">
                  <c:v>0.31821759259259258</c:v>
                </c:pt>
                <c:pt idx="22113">
                  <c:v>0.31846064814814817</c:v>
                </c:pt>
                <c:pt idx="22114">
                  <c:v>0.31870370370370371</c:v>
                </c:pt>
                <c:pt idx="22115">
                  <c:v>0.31894675925925925</c:v>
                </c:pt>
                <c:pt idx="22116">
                  <c:v>0.31920138888888888</c:v>
                </c:pt>
                <c:pt idx="22117">
                  <c:v>0.31944444444444448</c:v>
                </c:pt>
                <c:pt idx="22118">
                  <c:v>0.31968750000000001</c:v>
                </c:pt>
                <c:pt idx="22119">
                  <c:v>0.31993055555555555</c:v>
                </c:pt>
                <c:pt idx="22120">
                  <c:v>0.32017361111111109</c:v>
                </c:pt>
                <c:pt idx="22121">
                  <c:v>0.32042824074074078</c:v>
                </c:pt>
                <c:pt idx="22122">
                  <c:v>0.32067129629629632</c:v>
                </c:pt>
                <c:pt idx="22123">
                  <c:v>0.32091435185185185</c:v>
                </c:pt>
                <c:pt idx="22124">
                  <c:v>0.32115740740740745</c:v>
                </c:pt>
                <c:pt idx="22125">
                  <c:v>0.32140046296296299</c:v>
                </c:pt>
                <c:pt idx="22126">
                  <c:v>0.32164351851851852</c:v>
                </c:pt>
                <c:pt idx="22127">
                  <c:v>0.32189814814814816</c:v>
                </c:pt>
                <c:pt idx="22128">
                  <c:v>0.32214120370370369</c:v>
                </c:pt>
                <c:pt idx="22129">
                  <c:v>0.32238425925925923</c:v>
                </c:pt>
                <c:pt idx="22130">
                  <c:v>0.32262731481481483</c:v>
                </c:pt>
                <c:pt idx="22131">
                  <c:v>0.32287037037037036</c:v>
                </c:pt>
                <c:pt idx="22132">
                  <c:v>0.323125</c:v>
                </c:pt>
                <c:pt idx="22133">
                  <c:v>0.32336805555555553</c:v>
                </c:pt>
                <c:pt idx="22134">
                  <c:v>0.32361111111111113</c:v>
                </c:pt>
                <c:pt idx="22135">
                  <c:v>0.32385416666666667</c:v>
                </c:pt>
                <c:pt idx="22136">
                  <c:v>0.3240972222222222</c:v>
                </c:pt>
                <c:pt idx="22137">
                  <c:v>0.32435185185185184</c:v>
                </c:pt>
                <c:pt idx="22138">
                  <c:v>0.32459490740740743</c:v>
                </c:pt>
                <c:pt idx="22139">
                  <c:v>0.32483796296296297</c:v>
                </c:pt>
                <c:pt idx="22140">
                  <c:v>0.32508101851851851</c:v>
                </c:pt>
                <c:pt idx="22141">
                  <c:v>0.3253240740740741</c:v>
                </c:pt>
                <c:pt idx="22142">
                  <c:v>0.32556712962962964</c:v>
                </c:pt>
                <c:pt idx="22143">
                  <c:v>0.32582175925925927</c:v>
                </c:pt>
                <c:pt idx="22144">
                  <c:v>0.32606481481481481</c:v>
                </c:pt>
                <c:pt idx="22145">
                  <c:v>0.3263078703703704</c:v>
                </c:pt>
                <c:pt idx="22146">
                  <c:v>0.32655092592592594</c:v>
                </c:pt>
                <c:pt idx="22147">
                  <c:v>0.32679398148148148</c:v>
                </c:pt>
                <c:pt idx="22148">
                  <c:v>0.32704861111111111</c:v>
                </c:pt>
                <c:pt idx="22149">
                  <c:v>0.3272916666666667</c:v>
                </c:pt>
                <c:pt idx="22150">
                  <c:v>0.32753472222222224</c:v>
                </c:pt>
                <c:pt idx="22151">
                  <c:v>0.32777777777777778</c:v>
                </c:pt>
                <c:pt idx="22152">
                  <c:v>0.32802083333333337</c:v>
                </c:pt>
                <c:pt idx="22153">
                  <c:v>0.32827546296296295</c:v>
                </c:pt>
                <c:pt idx="22154">
                  <c:v>0.32851851851851849</c:v>
                </c:pt>
                <c:pt idx="22155">
                  <c:v>0.32876157407407408</c:v>
                </c:pt>
                <c:pt idx="22156">
                  <c:v>0.32900462962962962</c:v>
                </c:pt>
                <c:pt idx="22157">
                  <c:v>0.32924768518518516</c:v>
                </c:pt>
                <c:pt idx="22158">
                  <c:v>0.32950231481481479</c:v>
                </c:pt>
                <c:pt idx="22159">
                  <c:v>0.32974537037037038</c:v>
                </c:pt>
                <c:pt idx="22160">
                  <c:v>0.32998842592592592</c:v>
                </c:pt>
                <c:pt idx="22161">
                  <c:v>0.33023148148148146</c:v>
                </c:pt>
                <c:pt idx="22162">
                  <c:v>0.33047453703703705</c:v>
                </c:pt>
                <c:pt idx="22163">
                  <c:v>0.33071759259259259</c:v>
                </c:pt>
                <c:pt idx="22164">
                  <c:v>0.33097222222222222</c:v>
                </c:pt>
                <c:pt idx="22165">
                  <c:v>0.33121527777777776</c:v>
                </c:pt>
                <c:pt idx="22166">
                  <c:v>0.33145833333333335</c:v>
                </c:pt>
                <c:pt idx="22167">
                  <c:v>0.33170138888888889</c:v>
                </c:pt>
                <c:pt idx="22168">
                  <c:v>0.33194444444444443</c:v>
                </c:pt>
                <c:pt idx="22169">
                  <c:v>0.33219907407407406</c:v>
                </c:pt>
                <c:pt idx="22170">
                  <c:v>0.33244212962962966</c:v>
                </c:pt>
                <c:pt idx="22171">
                  <c:v>0.33268518518518519</c:v>
                </c:pt>
                <c:pt idx="22172">
                  <c:v>0.33292824074074073</c:v>
                </c:pt>
                <c:pt idx="22173">
                  <c:v>0.33317129629629633</c:v>
                </c:pt>
                <c:pt idx="22174">
                  <c:v>0.33342592592592596</c:v>
                </c:pt>
                <c:pt idx="22175">
                  <c:v>0.3336689814814815</c:v>
                </c:pt>
                <c:pt idx="22176">
                  <c:v>0.33391203703703703</c:v>
                </c:pt>
                <c:pt idx="22177">
                  <c:v>0.33415509259259263</c:v>
                </c:pt>
                <c:pt idx="22178">
                  <c:v>0.33439814814814817</c:v>
                </c:pt>
                <c:pt idx="22179">
                  <c:v>0.33465277777777774</c:v>
                </c:pt>
                <c:pt idx="22180">
                  <c:v>0.33489583333333334</c:v>
                </c:pt>
                <c:pt idx="22181">
                  <c:v>0.33513888888888888</c:v>
                </c:pt>
                <c:pt idx="22182">
                  <c:v>0.33538194444444441</c:v>
                </c:pt>
                <c:pt idx="22183">
                  <c:v>0.33562500000000001</c:v>
                </c:pt>
                <c:pt idx="22184">
                  <c:v>0.33586805555555554</c:v>
                </c:pt>
                <c:pt idx="22185">
                  <c:v>0.33612268518518523</c:v>
                </c:pt>
                <c:pt idx="22186">
                  <c:v>0.33636574074074077</c:v>
                </c:pt>
                <c:pt idx="22187">
                  <c:v>0.33660879629629631</c:v>
                </c:pt>
                <c:pt idx="22188">
                  <c:v>0.3368518518518519</c:v>
                </c:pt>
                <c:pt idx="22189">
                  <c:v>0.33709490740740744</c:v>
                </c:pt>
                <c:pt idx="22190">
                  <c:v>0.33734953703703702</c:v>
                </c:pt>
                <c:pt idx="22191">
                  <c:v>0.33759259259259261</c:v>
                </c:pt>
                <c:pt idx="22192">
                  <c:v>0.33783564814814815</c:v>
                </c:pt>
                <c:pt idx="22193">
                  <c:v>0.33807870370370369</c:v>
                </c:pt>
                <c:pt idx="22194">
                  <c:v>0.33832175925925928</c:v>
                </c:pt>
                <c:pt idx="22195">
                  <c:v>0.33857638888888886</c:v>
                </c:pt>
                <c:pt idx="22196">
                  <c:v>0.3388194444444444</c:v>
                </c:pt>
                <c:pt idx="22197">
                  <c:v>0.33906249999999999</c:v>
                </c:pt>
                <c:pt idx="22198">
                  <c:v>0.33930555555555553</c:v>
                </c:pt>
                <c:pt idx="22199">
                  <c:v>0.33954861111111106</c:v>
                </c:pt>
                <c:pt idx="22200">
                  <c:v>0.33980324074074075</c:v>
                </c:pt>
                <c:pt idx="22201">
                  <c:v>0.34004629629629629</c:v>
                </c:pt>
                <c:pt idx="22202">
                  <c:v>0.34028935185185188</c:v>
                </c:pt>
                <c:pt idx="22203">
                  <c:v>0.34053240740740742</c:v>
                </c:pt>
                <c:pt idx="22204">
                  <c:v>0.34077546296296296</c:v>
                </c:pt>
                <c:pt idx="22205">
                  <c:v>0.34101851851851855</c:v>
                </c:pt>
                <c:pt idx="22206">
                  <c:v>0.34127314814814813</c:v>
                </c:pt>
                <c:pt idx="22207">
                  <c:v>0.34151620370370367</c:v>
                </c:pt>
                <c:pt idx="22208">
                  <c:v>0.34175925925925926</c:v>
                </c:pt>
                <c:pt idx="22209">
                  <c:v>0.3420023148148148</c:v>
                </c:pt>
                <c:pt idx="22210">
                  <c:v>0.34224537037037034</c:v>
                </c:pt>
                <c:pt idx="22211">
                  <c:v>0.34250000000000003</c:v>
                </c:pt>
                <c:pt idx="22212">
                  <c:v>0.34274305555555556</c:v>
                </c:pt>
                <c:pt idx="22213">
                  <c:v>0.34298611111111116</c:v>
                </c:pt>
                <c:pt idx="22214">
                  <c:v>0.3432291666666667</c:v>
                </c:pt>
                <c:pt idx="22215">
                  <c:v>0.34347222222222223</c:v>
                </c:pt>
                <c:pt idx="22216">
                  <c:v>0.34372685185185187</c:v>
                </c:pt>
                <c:pt idx="22217">
                  <c:v>0.3439699074074074</c:v>
                </c:pt>
                <c:pt idx="22218">
                  <c:v>0.34421296296296294</c:v>
                </c:pt>
                <c:pt idx="22219">
                  <c:v>0.34445601851851854</c:v>
                </c:pt>
                <c:pt idx="22220">
                  <c:v>0.34469907407407407</c:v>
                </c:pt>
                <c:pt idx="22221">
                  <c:v>0.34495370370370365</c:v>
                </c:pt>
                <c:pt idx="22222">
                  <c:v>0.34519675925925924</c:v>
                </c:pt>
                <c:pt idx="22223">
                  <c:v>0.34543981481481478</c:v>
                </c:pt>
                <c:pt idx="22224">
                  <c:v>0.34568287037037032</c:v>
                </c:pt>
                <c:pt idx="22225">
                  <c:v>0.34592592592592591</c:v>
                </c:pt>
                <c:pt idx="22226">
                  <c:v>0.34616898148148145</c:v>
                </c:pt>
                <c:pt idx="22227">
                  <c:v>0.34642361111111114</c:v>
                </c:pt>
                <c:pt idx="22228">
                  <c:v>0.34666666666666668</c:v>
                </c:pt>
                <c:pt idx="22229">
                  <c:v>0.34690972222222222</c:v>
                </c:pt>
                <c:pt idx="22230">
                  <c:v>0.34715277777777781</c:v>
                </c:pt>
                <c:pt idx="22231">
                  <c:v>0.34739583333333335</c:v>
                </c:pt>
                <c:pt idx="22232">
                  <c:v>0.34765046296296293</c:v>
                </c:pt>
                <c:pt idx="22233">
                  <c:v>0.34789351851851852</c:v>
                </c:pt>
                <c:pt idx="22234">
                  <c:v>0.34813657407407406</c:v>
                </c:pt>
                <c:pt idx="22235">
                  <c:v>0.34837962962962959</c:v>
                </c:pt>
                <c:pt idx="22236">
                  <c:v>0.34862268518518519</c:v>
                </c:pt>
                <c:pt idx="22237">
                  <c:v>0.34886574074074073</c:v>
                </c:pt>
                <c:pt idx="22238">
                  <c:v>0.34912037037037041</c:v>
                </c:pt>
                <c:pt idx="22239">
                  <c:v>0.34936342592592595</c:v>
                </c:pt>
                <c:pt idx="22240">
                  <c:v>0.34960648148148149</c:v>
                </c:pt>
                <c:pt idx="22241">
                  <c:v>0.34984953703703708</c:v>
                </c:pt>
                <c:pt idx="22242">
                  <c:v>0.35009259259259262</c:v>
                </c:pt>
                <c:pt idx="22243">
                  <c:v>0.3503472222222222</c:v>
                </c:pt>
                <c:pt idx="22244">
                  <c:v>0.35059027777777779</c:v>
                </c:pt>
                <c:pt idx="22245">
                  <c:v>0.35083333333333333</c:v>
                </c:pt>
                <c:pt idx="22246">
                  <c:v>0.35107638888888887</c:v>
                </c:pt>
                <c:pt idx="22247">
                  <c:v>0.35131944444444446</c:v>
                </c:pt>
                <c:pt idx="22248">
                  <c:v>0.35157407407407404</c:v>
                </c:pt>
                <c:pt idx="22249">
                  <c:v>0.35181712962962958</c:v>
                </c:pt>
                <c:pt idx="22250">
                  <c:v>0.35206018518518517</c:v>
                </c:pt>
                <c:pt idx="22251">
                  <c:v>0.35230324074074071</c:v>
                </c:pt>
                <c:pt idx="22252">
                  <c:v>0.35254629629629625</c:v>
                </c:pt>
                <c:pt idx="22253">
                  <c:v>0.35280092592592593</c:v>
                </c:pt>
                <c:pt idx="22254">
                  <c:v>0.35304398148148147</c:v>
                </c:pt>
                <c:pt idx="22255">
                  <c:v>0.35328703703703707</c:v>
                </c:pt>
                <c:pt idx="22256">
                  <c:v>0.3535300925925926</c:v>
                </c:pt>
                <c:pt idx="22257">
                  <c:v>0.35377314814814814</c:v>
                </c:pt>
                <c:pt idx="22258">
                  <c:v>0.35401620370370374</c:v>
                </c:pt>
                <c:pt idx="22259">
                  <c:v>0.35427083333333331</c:v>
                </c:pt>
                <c:pt idx="22260">
                  <c:v>0.35451388888888885</c:v>
                </c:pt>
                <c:pt idx="22261">
                  <c:v>0.35475694444444444</c:v>
                </c:pt>
                <c:pt idx="22262">
                  <c:v>0.35499999999999998</c:v>
                </c:pt>
                <c:pt idx="22263">
                  <c:v>0.35524305555555552</c:v>
                </c:pt>
                <c:pt idx="22264">
                  <c:v>0.35549768518518521</c:v>
                </c:pt>
                <c:pt idx="22265">
                  <c:v>0.35574074074074075</c:v>
                </c:pt>
                <c:pt idx="22266">
                  <c:v>0.35598379629629634</c:v>
                </c:pt>
                <c:pt idx="22267">
                  <c:v>0.35622685185185188</c:v>
                </c:pt>
                <c:pt idx="22268">
                  <c:v>0.35646990740740742</c:v>
                </c:pt>
                <c:pt idx="22269">
                  <c:v>0.35672453703703705</c:v>
                </c:pt>
                <c:pt idx="22270">
                  <c:v>0.35696759259259259</c:v>
                </c:pt>
                <c:pt idx="22271">
                  <c:v>0.35721064814814812</c:v>
                </c:pt>
                <c:pt idx="22272">
                  <c:v>0.35745370370370372</c:v>
                </c:pt>
                <c:pt idx="22273">
                  <c:v>0.35769675925925926</c:v>
                </c:pt>
                <c:pt idx="22274">
                  <c:v>0.35795138888888894</c:v>
                </c:pt>
                <c:pt idx="22275">
                  <c:v>0.35819444444444443</c:v>
                </c:pt>
                <c:pt idx="22276">
                  <c:v>0.35843749999999996</c:v>
                </c:pt>
                <c:pt idx="22277">
                  <c:v>0.3586805555555555</c:v>
                </c:pt>
                <c:pt idx="22278">
                  <c:v>0.3589236111111111</c:v>
                </c:pt>
                <c:pt idx="22279">
                  <c:v>0.35916666666666663</c:v>
                </c:pt>
                <c:pt idx="22280">
                  <c:v>0.35942129629629632</c:v>
                </c:pt>
                <c:pt idx="22281">
                  <c:v>0.35966435185185186</c:v>
                </c:pt>
                <c:pt idx="22282">
                  <c:v>0.3599074074074074</c:v>
                </c:pt>
                <c:pt idx="22283">
                  <c:v>0.36015046296296299</c:v>
                </c:pt>
                <c:pt idx="22284">
                  <c:v>0.36039351851851853</c:v>
                </c:pt>
                <c:pt idx="22285">
                  <c:v>0.36064814814814811</c:v>
                </c:pt>
                <c:pt idx="22286">
                  <c:v>0.3608912037037037</c:v>
                </c:pt>
                <c:pt idx="22287">
                  <c:v>0.36113425925925924</c:v>
                </c:pt>
                <c:pt idx="22288">
                  <c:v>0.36137731481481478</c:v>
                </c:pt>
                <c:pt idx="22289">
                  <c:v>0.36162037037037037</c:v>
                </c:pt>
                <c:pt idx="22290">
                  <c:v>0.361875</c:v>
                </c:pt>
                <c:pt idx="22291">
                  <c:v>0.3621180555555556</c:v>
                </c:pt>
                <c:pt idx="22292">
                  <c:v>0.36236111111111113</c:v>
                </c:pt>
                <c:pt idx="22293">
                  <c:v>0.36260416666666667</c:v>
                </c:pt>
                <c:pt idx="22294">
                  <c:v>0.36284722222222227</c:v>
                </c:pt>
                <c:pt idx="22295">
                  <c:v>0.3630902777777778</c:v>
                </c:pt>
                <c:pt idx="22296">
                  <c:v>0.36334490740740738</c:v>
                </c:pt>
                <c:pt idx="22297">
                  <c:v>0.36358796296296297</c:v>
                </c:pt>
                <c:pt idx="22298">
                  <c:v>0.36383101851851851</c:v>
                </c:pt>
                <c:pt idx="22299">
                  <c:v>0.36407407407407405</c:v>
                </c:pt>
                <c:pt idx="22300">
                  <c:v>0.36431712962962964</c:v>
                </c:pt>
                <c:pt idx="22301">
                  <c:v>0.36457175925925928</c:v>
                </c:pt>
                <c:pt idx="22302">
                  <c:v>0.36481481481481487</c:v>
                </c:pt>
                <c:pt idx="22303">
                  <c:v>0.36505787037037035</c:v>
                </c:pt>
                <c:pt idx="22304">
                  <c:v>0.36530092592592589</c:v>
                </c:pt>
                <c:pt idx="22305">
                  <c:v>0.36554398148148143</c:v>
                </c:pt>
                <c:pt idx="22306">
                  <c:v>0.36579861111111112</c:v>
                </c:pt>
                <c:pt idx="22307">
                  <c:v>0.36604166666666665</c:v>
                </c:pt>
                <c:pt idx="22308">
                  <c:v>0.36628472222222225</c:v>
                </c:pt>
                <c:pt idx="22309">
                  <c:v>0.36652777777777779</c:v>
                </c:pt>
                <c:pt idx="22310">
                  <c:v>0.36677083333333332</c:v>
                </c:pt>
                <c:pt idx="22311">
                  <c:v>0.36702546296296296</c:v>
                </c:pt>
                <c:pt idx="22312">
                  <c:v>0.36726851851851849</c:v>
                </c:pt>
                <c:pt idx="22313">
                  <c:v>0.36751157407407403</c:v>
                </c:pt>
                <c:pt idx="22314">
                  <c:v>0.36775462962962963</c:v>
                </c:pt>
                <c:pt idx="22315">
                  <c:v>0.36799768518518516</c:v>
                </c:pt>
                <c:pt idx="22316">
                  <c:v>0.36825231481481485</c:v>
                </c:pt>
                <c:pt idx="22317">
                  <c:v>0.36849537037037039</c:v>
                </c:pt>
                <c:pt idx="22318">
                  <c:v>0.36873842592592593</c:v>
                </c:pt>
                <c:pt idx="22319">
                  <c:v>0.36898148148148152</c:v>
                </c:pt>
                <c:pt idx="22320">
                  <c:v>0.36922453703703706</c:v>
                </c:pt>
                <c:pt idx="22321">
                  <c:v>0.3694675925925926</c:v>
                </c:pt>
                <c:pt idx="22322">
                  <c:v>0.36972222222222223</c:v>
                </c:pt>
                <c:pt idx="22323">
                  <c:v>0.36996527777777777</c:v>
                </c:pt>
                <c:pt idx="22324">
                  <c:v>0.37020833333333331</c:v>
                </c:pt>
                <c:pt idx="22325">
                  <c:v>0.3704513888888889</c:v>
                </c:pt>
                <c:pt idx="22326">
                  <c:v>0.37069444444444444</c:v>
                </c:pt>
                <c:pt idx="22327">
                  <c:v>0.37094907407407413</c:v>
                </c:pt>
                <c:pt idx="22328">
                  <c:v>0.37119212962962966</c:v>
                </c:pt>
                <c:pt idx="22329">
                  <c:v>0.3714351851851852</c:v>
                </c:pt>
                <c:pt idx="22330">
                  <c:v>0.3716782407407408</c:v>
                </c:pt>
                <c:pt idx="22331">
                  <c:v>0.37192129629629633</c:v>
                </c:pt>
                <c:pt idx="22332">
                  <c:v>0.37216435185185182</c:v>
                </c:pt>
                <c:pt idx="22333">
                  <c:v>0.3724189814814815</c:v>
                </c:pt>
                <c:pt idx="22334">
                  <c:v>0.37266203703703704</c:v>
                </c:pt>
                <c:pt idx="22335">
                  <c:v>0.37290509259259258</c:v>
                </c:pt>
                <c:pt idx="22336">
                  <c:v>0.37314814814814817</c:v>
                </c:pt>
                <c:pt idx="22337">
                  <c:v>0.37340277777777775</c:v>
                </c:pt>
                <c:pt idx="22338">
                  <c:v>0.37364583333333329</c:v>
                </c:pt>
                <c:pt idx="22339">
                  <c:v>0.37388888888888888</c:v>
                </c:pt>
                <c:pt idx="22340">
                  <c:v>0.37413194444444442</c:v>
                </c:pt>
                <c:pt idx="22341">
                  <c:v>0.37437499999999996</c:v>
                </c:pt>
                <c:pt idx="22342">
                  <c:v>0.37461805555555555</c:v>
                </c:pt>
                <c:pt idx="22343">
                  <c:v>0.37487268518518518</c:v>
                </c:pt>
                <c:pt idx="22344">
                  <c:v>0.37511574074074078</c:v>
                </c:pt>
                <c:pt idx="22345">
                  <c:v>0.37535879629629632</c:v>
                </c:pt>
                <c:pt idx="22346">
                  <c:v>0.37560185185185185</c:v>
                </c:pt>
                <c:pt idx="22347">
                  <c:v>0.37584490740740745</c:v>
                </c:pt>
                <c:pt idx="22348">
                  <c:v>0.37609953703703702</c:v>
                </c:pt>
                <c:pt idx="22349">
                  <c:v>0.37634259259259256</c:v>
                </c:pt>
                <c:pt idx="22350">
                  <c:v>0.37658564814814816</c:v>
                </c:pt>
                <c:pt idx="22351">
                  <c:v>0.37682870370370369</c:v>
                </c:pt>
                <c:pt idx="22352">
                  <c:v>0.37707175925925923</c:v>
                </c:pt>
                <c:pt idx="22353">
                  <c:v>0.37731481481481483</c:v>
                </c:pt>
                <c:pt idx="22354">
                  <c:v>0.37756944444444446</c:v>
                </c:pt>
                <c:pt idx="22355">
                  <c:v>0.37781250000000005</c:v>
                </c:pt>
                <c:pt idx="22356">
                  <c:v>0.37805555555555559</c:v>
                </c:pt>
                <c:pt idx="22357">
                  <c:v>0.37829861111111113</c:v>
                </c:pt>
                <c:pt idx="22358">
                  <c:v>0.37855324074074076</c:v>
                </c:pt>
                <c:pt idx="22359">
                  <c:v>0.3787962962962963</c:v>
                </c:pt>
                <c:pt idx="22360">
                  <c:v>0.37903935185185184</c:v>
                </c:pt>
                <c:pt idx="22361">
                  <c:v>0.37928240740740743</c:v>
                </c:pt>
                <c:pt idx="22362">
                  <c:v>0.37952546296296297</c:v>
                </c:pt>
                <c:pt idx="22363">
                  <c:v>0.37976851851851851</c:v>
                </c:pt>
                <c:pt idx="22364">
                  <c:v>0.38002314814814814</c:v>
                </c:pt>
                <c:pt idx="22365">
                  <c:v>0.38026620370370368</c:v>
                </c:pt>
                <c:pt idx="22366">
                  <c:v>0.38050925925925921</c:v>
                </c:pt>
                <c:pt idx="22367">
                  <c:v>0.38075231481481481</c:v>
                </c:pt>
                <c:pt idx="22368">
                  <c:v>0.38099537037037035</c:v>
                </c:pt>
                <c:pt idx="22369">
                  <c:v>0.38125000000000003</c:v>
                </c:pt>
                <c:pt idx="22370">
                  <c:v>0.38149305555555557</c:v>
                </c:pt>
                <c:pt idx="22371">
                  <c:v>0.38173611111111111</c:v>
                </c:pt>
                <c:pt idx="22372">
                  <c:v>0.3819791666666667</c:v>
                </c:pt>
                <c:pt idx="22373">
                  <c:v>0.38222222222222224</c:v>
                </c:pt>
                <c:pt idx="22374">
                  <c:v>0.38246527777777778</c:v>
                </c:pt>
                <c:pt idx="22375">
                  <c:v>0.38271990740740741</c:v>
                </c:pt>
                <c:pt idx="22376">
                  <c:v>0.38296296296296295</c:v>
                </c:pt>
                <c:pt idx="22377">
                  <c:v>0.38320601851851849</c:v>
                </c:pt>
                <c:pt idx="22378">
                  <c:v>0.38344907407407408</c:v>
                </c:pt>
                <c:pt idx="22379">
                  <c:v>0.38369212962962962</c:v>
                </c:pt>
                <c:pt idx="22380">
                  <c:v>0.38394675925925931</c:v>
                </c:pt>
                <c:pt idx="22381">
                  <c:v>0.38418981481481485</c:v>
                </c:pt>
                <c:pt idx="22382">
                  <c:v>0.38443287037037038</c:v>
                </c:pt>
                <c:pt idx="22383">
                  <c:v>0.38467592592592598</c:v>
                </c:pt>
                <c:pt idx="22384">
                  <c:v>0.38491898148148151</c:v>
                </c:pt>
                <c:pt idx="22385">
                  <c:v>0.38517361111111109</c:v>
                </c:pt>
                <c:pt idx="22386">
                  <c:v>0.38541666666666669</c:v>
                </c:pt>
                <c:pt idx="22387">
                  <c:v>0.38565972222222222</c:v>
                </c:pt>
                <c:pt idx="22388">
                  <c:v>0.38590277777777776</c:v>
                </c:pt>
                <c:pt idx="22389">
                  <c:v>0.38614583333333335</c:v>
                </c:pt>
                <c:pt idx="22390">
                  <c:v>0.38638888888888889</c:v>
                </c:pt>
                <c:pt idx="22391">
                  <c:v>0.38664351851851847</c:v>
                </c:pt>
                <c:pt idx="22392">
                  <c:v>0.38688657407407406</c:v>
                </c:pt>
                <c:pt idx="22393">
                  <c:v>0.3871296296296296</c:v>
                </c:pt>
                <c:pt idx="22394">
                  <c:v>0.38737268518518514</c:v>
                </c:pt>
                <c:pt idx="22395">
                  <c:v>0.38761574074074073</c:v>
                </c:pt>
                <c:pt idx="22396">
                  <c:v>0.38787037037037037</c:v>
                </c:pt>
                <c:pt idx="22397">
                  <c:v>0.38811342592592596</c:v>
                </c:pt>
                <c:pt idx="22398">
                  <c:v>0.3883564814814815</c:v>
                </c:pt>
                <c:pt idx="22399">
                  <c:v>0.38859953703703703</c:v>
                </c:pt>
                <c:pt idx="22400">
                  <c:v>0.38884259259259263</c:v>
                </c:pt>
                <c:pt idx="22401">
                  <c:v>0.38909722222222221</c:v>
                </c:pt>
                <c:pt idx="22402">
                  <c:v>0.38934027777777774</c:v>
                </c:pt>
                <c:pt idx="22403">
                  <c:v>0.38958333333333334</c:v>
                </c:pt>
                <c:pt idx="22404">
                  <c:v>0.38982638888888888</c:v>
                </c:pt>
                <c:pt idx="22405">
                  <c:v>0.39006944444444441</c:v>
                </c:pt>
                <c:pt idx="22406">
                  <c:v>0.3903240740740741</c:v>
                </c:pt>
                <c:pt idx="22407">
                  <c:v>0.39056712962962964</c:v>
                </c:pt>
                <c:pt idx="22408">
                  <c:v>0.39081018518518523</c:v>
                </c:pt>
                <c:pt idx="22409">
                  <c:v>0.39105324074074077</c:v>
                </c:pt>
                <c:pt idx="22410">
                  <c:v>0.39129629629629631</c:v>
                </c:pt>
                <c:pt idx="22411">
                  <c:v>0.3915393518518519</c:v>
                </c:pt>
                <c:pt idx="22412">
                  <c:v>0.39179398148148148</c:v>
                </c:pt>
                <c:pt idx="22413">
                  <c:v>0.39203703703703702</c:v>
                </c:pt>
                <c:pt idx="22414">
                  <c:v>0.39228009259259261</c:v>
                </c:pt>
                <c:pt idx="22415">
                  <c:v>0.39252314814814815</c:v>
                </c:pt>
                <c:pt idx="22416">
                  <c:v>0.39276620370370369</c:v>
                </c:pt>
                <c:pt idx="22417">
                  <c:v>0.39302083333333332</c:v>
                </c:pt>
                <c:pt idx="22418">
                  <c:v>0.39326388888888886</c:v>
                </c:pt>
                <c:pt idx="22419">
                  <c:v>0.3935069444444444</c:v>
                </c:pt>
                <c:pt idx="22420">
                  <c:v>0.39374999999999999</c:v>
                </c:pt>
                <c:pt idx="22421">
                  <c:v>0.39399305555555553</c:v>
                </c:pt>
                <c:pt idx="22422">
                  <c:v>0.39424768518518521</c:v>
                </c:pt>
                <c:pt idx="22423">
                  <c:v>0.39449074074074075</c:v>
                </c:pt>
                <c:pt idx="22424">
                  <c:v>0.39473379629629629</c:v>
                </c:pt>
                <c:pt idx="22425">
                  <c:v>0.39497685185185188</c:v>
                </c:pt>
                <c:pt idx="22426">
                  <c:v>0.39521990740740742</c:v>
                </c:pt>
                <c:pt idx="22427">
                  <c:v>0.395474537037037</c:v>
                </c:pt>
                <c:pt idx="22428">
                  <c:v>0.39571759259259259</c:v>
                </c:pt>
                <c:pt idx="22429">
                  <c:v>0.39596064814814813</c:v>
                </c:pt>
                <c:pt idx="22430">
                  <c:v>0.39620370370370367</c:v>
                </c:pt>
                <c:pt idx="22431">
                  <c:v>0.39644675925925926</c:v>
                </c:pt>
                <c:pt idx="22432">
                  <c:v>0.3966898148148148</c:v>
                </c:pt>
                <c:pt idx="22433">
                  <c:v>0.39694444444444449</c:v>
                </c:pt>
                <c:pt idx="22434">
                  <c:v>0.39718750000000003</c:v>
                </c:pt>
                <c:pt idx="22435">
                  <c:v>0.39743055555555556</c:v>
                </c:pt>
                <c:pt idx="22436">
                  <c:v>0.39767361111111116</c:v>
                </c:pt>
                <c:pt idx="22437">
                  <c:v>0.3979166666666667</c:v>
                </c:pt>
                <c:pt idx="22438">
                  <c:v>0.39817129629629627</c:v>
                </c:pt>
                <c:pt idx="22439">
                  <c:v>0.39841435185185187</c:v>
                </c:pt>
                <c:pt idx="22440">
                  <c:v>0.3986574074074074</c:v>
                </c:pt>
                <c:pt idx="22441">
                  <c:v>0.39890046296296294</c:v>
                </c:pt>
                <c:pt idx="22442">
                  <c:v>0.39914351851851854</c:v>
                </c:pt>
                <c:pt idx="22443">
                  <c:v>0.39939814814814811</c:v>
                </c:pt>
                <c:pt idx="22444">
                  <c:v>0.39964120370370365</c:v>
                </c:pt>
                <c:pt idx="22445">
                  <c:v>0.39988425925925924</c:v>
                </c:pt>
                <c:pt idx="22446">
                  <c:v>0.40012731481481478</c:v>
                </c:pt>
                <c:pt idx="22447">
                  <c:v>0.40037037037037032</c:v>
                </c:pt>
                <c:pt idx="22448">
                  <c:v>0.40062500000000001</c:v>
                </c:pt>
                <c:pt idx="22449">
                  <c:v>0.40086805555555555</c:v>
                </c:pt>
                <c:pt idx="22450">
                  <c:v>0.40111111111111114</c:v>
                </c:pt>
                <c:pt idx="22451">
                  <c:v>0.40135416666666668</c:v>
                </c:pt>
                <c:pt idx="22452">
                  <c:v>0.40159722222222222</c:v>
                </c:pt>
                <c:pt idx="22453">
                  <c:v>0.40184027777777781</c:v>
                </c:pt>
                <c:pt idx="22454">
                  <c:v>0.40209490740740739</c:v>
                </c:pt>
                <c:pt idx="22455">
                  <c:v>0.40233796296296293</c:v>
                </c:pt>
                <c:pt idx="22456">
                  <c:v>0.40258101851851852</c:v>
                </c:pt>
                <c:pt idx="22457">
                  <c:v>0.40282407407407406</c:v>
                </c:pt>
                <c:pt idx="22458">
                  <c:v>0.40306712962962959</c:v>
                </c:pt>
                <c:pt idx="22459">
                  <c:v>0.40332175925925928</c:v>
                </c:pt>
                <c:pt idx="22460">
                  <c:v>0.40356481481481482</c:v>
                </c:pt>
                <c:pt idx="22461">
                  <c:v>0.40380787037037041</c:v>
                </c:pt>
                <c:pt idx="22462">
                  <c:v>0.40405092592592595</c:v>
                </c:pt>
                <c:pt idx="22463">
                  <c:v>0.40429398148148149</c:v>
                </c:pt>
                <c:pt idx="22464">
                  <c:v>0.40453703703703708</c:v>
                </c:pt>
                <c:pt idx="22465">
                  <c:v>0.40479166666666666</c:v>
                </c:pt>
                <c:pt idx="22466">
                  <c:v>0.4050347222222222</c:v>
                </c:pt>
                <c:pt idx="22467">
                  <c:v>0.40527777777777779</c:v>
                </c:pt>
                <c:pt idx="22468">
                  <c:v>0.40552083333333333</c:v>
                </c:pt>
                <c:pt idx="22469">
                  <c:v>0.40576388888888887</c:v>
                </c:pt>
                <c:pt idx="22470">
                  <c:v>0.4060185185185185</c:v>
                </c:pt>
                <c:pt idx="22471">
                  <c:v>0.40626157407407404</c:v>
                </c:pt>
                <c:pt idx="22472">
                  <c:v>0.40650462962962958</c:v>
                </c:pt>
                <c:pt idx="22473">
                  <c:v>0.40674768518518517</c:v>
                </c:pt>
                <c:pt idx="22474">
                  <c:v>0.40699074074074071</c:v>
                </c:pt>
                <c:pt idx="22475">
                  <c:v>0.4072453703703704</c:v>
                </c:pt>
                <c:pt idx="22476">
                  <c:v>0.40748842592592593</c:v>
                </c:pt>
                <c:pt idx="22477">
                  <c:v>0.40773148148148147</c:v>
                </c:pt>
                <c:pt idx="22478">
                  <c:v>0.40797453703703707</c:v>
                </c:pt>
                <c:pt idx="22479">
                  <c:v>0.4082175925925926</c:v>
                </c:pt>
                <c:pt idx="22480">
                  <c:v>0.40847222222222218</c:v>
                </c:pt>
                <c:pt idx="22481">
                  <c:v>0.40871527777777777</c:v>
                </c:pt>
                <c:pt idx="22482">
                  <c:v>0.40895833333333331</c:v>
                </c:pt>
                <c:pt idx="22483">
                  <c:v>0.40920138888888885</c:v>
                </c:pt>
                <c:pt idx="22484">
                  <c:v>0.40944444444444444</c:v>
                </c:pt>
                <c:pt idx="22485">
                  <c:v>0.40968749999999998</c:v>
                </c:pt>
                <c:pt idx="22486">
                  <c:v>0.40994212962962967</c:v>
                </c:pt>
                <c:pt idx="22487">
                  <c:v>0.41018518518518521</c:v>
                </c:pt>
                <c:pt idx="22488">
                  <c:v>0.41042824074074075</c:v>
                </c:pt>
                <c:pt idx="22489">
                  <c:v>0.41067129629629634</c:v>
                </c:pt>
                <c:pt idx="22490">
                  <c:v>0.41091435185185188</c:v>
                </c:pt>
                <c:pt idx="22491">
                  <c:v>0.41116898148148145</c:v>
                </c:pt>
                <c:pt idx="22492">
                  <c:v>0.41141203703703705</c:v>
                </c:pt>
                <c:pt idx="22493">
                  <c:v>0.41165509259259259</c:v>
                </c:pt>
                <c:pt idx="22494">
                  <c:v>0.41189814814814812</c:v>
                </c:pt>
                <c:pt idx="22495">
                  <c:v>0.41214120370370372</c:v>
                </c:pt>
                <c:pt idx="22496">
                  <c:v>0.41239583333333335</c:v>
                </c:pt>
                <c:pt idx="22497">
                  <c:v>0.41263888888888894</c:v>
                </c:pt>
                <c:pt idx="22498">
                  <c:v>0.41288194444444443</c:v>
                </c:pt>
                <c:pt idx="22499">
                  <c:v>0.41312499999999996</c:v>
                </c:pt>
                <c:pt idx="22500">
                  <c:v>0.4133680555555555</c:v>
                </c:pt>
                <c:pt idx="22501">
                  <c:v>0.4136111111111111</c:v>
                </c:pt>
                <c:pt idx="22502">
                  <c:v>0.41386574074074073</c:v>
                </c:pt>
                <c:pt idx="22503">
                  <c:v>0.41410879629629632</c:v>
                </c:pt>
                <c:pt idx="22504">
                  <c:v>0.41435185185185186</c:v>
                </c:pt>
                <c:pt idx="22505">
                  <c:v>0.4145949074074074</c:v>
                </c:pt>
                <c:pt idx="22506">
                  <c:v>0.41483796296296299</c:v>
                </c:pt>
                <c:pt idx="22507">
                  <c:v>0.41509259259259257</c:v>
                </c:pt>
                <c:pt idx="22508">
                  <c:v>0.41533564814814811</c:v>
                </c:pt>
                <c:pt idx="22509">
                  <c:v>0.4155787037037037</c:v>
                </c:pt>
                <c:pt idx="22510">
                  <c:v>0.41582175925925924</c:v>
                </c:pt>
                <c:pt idx="22511">
                  <c:v>0.41606481481481478</c:v>
                </c:pt>
                <c:pt idx="22512">
                  <c:v>0.41631944444444446</c:v>
                </c:pt>
                <c:pt idx="22513">
                  <c:v>0.4165625</c:v>
                </c:pt>
                <c:pt idx="22514">
                  <c:v>0.4168055555555556</c:v>
                </c:pt>
                <c:pt idx="22515">
                  <c:v>0.41704861111111113</c:v>
                </c:pt>
                <c:pt idx="22516">
                  <c:v>0.41729166666666667</c:v>
                </c:pt>
                <c:pt idx="22517">
                  <c:v>0.4175462962962963</c:v>
                </c:pt>
                <c:pt idx="22518">
                  <c:v>0.41778935185185184</c:v>
                </c:pt>
                <c:pt idx="22519">
                  <c:v>0.41803240740740738</c:v>
                </c:pt>
                <c:pt idx="22520">
                  <c:v>0.41827546296296297</c:v>
                </c:pt>
                <c:pt idx="22521">
                  <c:v>0.41851851851851851</c:v>
                </c:pt>
                <c:pt idx="22522">
                  <c:v>0.41876157407407405</c:v>
                </c:pt>
                <c:pt idx="22523">
                  <c:v>0.41901620370370374</c:v>
                </c:pt>
                <c:pt idx="22524">
                  <c:v>0.41925925925925928</c:v>
                </c:pt>
                <c:pt idx="22525">
                  <c:v>0.41950231481481487</c:v>
                </c:pt>
                <c:pt idx="22526">
                  <c:v>0.41974537037037035</c:v>
                </c:pt>
                <c:pt idx="22527">
                  <c:v>0.41998842592592589</c:v>
                </c:pt>
                <c:pt idx="22528">
                  <c:v>0.42024305555555558</c:v>
                </c:pt>
                <c:pt idx="22529">
                  <c:v>0.42048611111111112</c:v>
                </c:pt>
                <c:pt idx="22530">
                  <c:v>0.42072916666666665</c:v>
                </c:pt>
                <c:pt idx="22531">
                  <c:v>0.42097222222222225</c:v>
                </c:pt>
                <c:pt idx="22532">
                  <c:v>0.42121527777777779</c:v>
                </c:pt>
                <c:pt idx="22533">
                  <c:v>0.42146990740740736</c:v>
                </c:pt>
                <c:pt idx="22534">
                  <c:v>0.42171296296296296</c:v>
                </c:pt>
                <c:pt idx="22535">
                  <c:v>0.42195601851851849</c:v>
                </c:pt>
                <c:pt idx="22536">
                  <c:v>0.42219907407407403</c:v>
                </c:pt>
                <c:pt idx="22537">
                  <c:v>0.42244212962962963</c:v>
                </c:pt>
                <c:pt idx="22538">
                  <c:v>0.42269675925925926</c:v>
                </c:pt>
                <c:pt idx="22539">
                  <c:v>0.42293981481481485</c:v>
                </c:pt>
                <c:pt idx="22540">
                  <c:v>0.42318287037037039</c:v>
                </c:pt>
                <c:pt idx="22541">
                  <c:v>0.42342592592592593</c:v>
                </c:pt>
                <c:pt idx="22542">
                  <c:v>0.42366898148148152</c:v>
                </c:pt>
                <c:pt idx="22543">
                  <c:v>0.42391203703703706</c:v>
                </c:pt>
                <c:pt idx="22544">
                  <c:v>0.42416666666666664</c:v>
                </c:pt>
                <c:pt idx="22545">
                  <c:v>0.42440972222222223</c:v>
                </c:pt>
                <c:pt idx="22546">
                  <c:v>0.42465277777777777</c:v>
                </c:pt>
                <c:pt idx="22547">
                  <c:v>0.42489583333333331</c:v>
                </c:pt>
                <c:pt idx="22548">
                  <c:v>0.4251388888888889</c:v>
                </c:pt>
                <c:pt idx="22549">
                  <c:v>0.42539351851851853</c:v>
                </c:pt>
                <c:pt idx="22550">
                  <c:v>0.42563657407407413</c:v>
                </c:pt>
                <c:pt idx="22551">
                  <c:v>0.42587962962962966</c:v>
                </c:pt>
                <c:pt idx="22552">
                  <c:v>0.4261226851851852</c:v>
                </c:pt>
                <c:pt idx="22553">
                  <c:v>0.4263657407407408</c:v>
                </c:pt>
                <c:pt idx="22554">
                  <c:v>0.42662037037037037</c:v>
                </c:pt>
                <c:pt idx="22555">
                  <c:v>0.42686342592592591</c:v>
                </c:pt>
                <c:pt idx="22556">
                  <c:v>0.4271064814814815</c:v>
                </c:pt>
                <c:pt idx="22557">
                  <c:v>0.42734953703703704</c:v>
                </c:pt>
                <c:pt idx="22558">
                  <c:v>0.42759259259259258</c:v>
                </c:pt>
                <c:pt idx="22559">
                  <c:v>0.42783564814814817</c:v>
                </c:pt>
                <c:pt idx="22560">
                  <c:v>0.42809027777777775</c:v>
                </c:pt>
                <c:pt idx="22561">
                  <c:v>0.42833333333333329</c:v>
                </c:pt>
                <c:pt idx="22562">
                  <c:v>0.42857638888888888</c:v>
                </c:pt>
                <c:pt idx="22563">
                  <c:v>0.42881944444444442</c:v>
                </c:pt>
                <c:pt idx="22564">
                  <c:v>0.42906249999999996</c:v>
                </c:pt>
                <c:pt idx="22565">
                  <c:v>0.42931712962962965</c:v>
                </c:pt>
                <c:pt idx="22566">
                  <c:v>0.42956018518518518</c:v>
                </c:pt>
                <c:pt idx="22567">
                  <c:v>0.42980324074074078</c:v>
                </c:pt>
                <c:pt idx="22568">
                  <c:v>0.43004629629629632</c:v>
                </c:pt>
                <c:pt idx="22569">
                  <c:v>0.43028935185185185</c:v>
                </c:pt>
                <c:pt idx="22570">
                  <c:v>0.43054398148148149</c:v>
                </c:pt>
                <c:pt idx="22571">
                  <c:v>0.43078703703703702</c:v>
                </c:pt>
                <c:pt idx="22572">
                  <c:v>0.43103009259259256</c:v>
                </c:pt>
                <c:pt idx="22573">
                  <c:v>0.43127314814814816</c:v>
                </c:pt>
                <c:pt idx="22574">
                  <c:v>0.43151620370370369</c:v>
                </c:pt>
                <c:pt idx="22575">
                  <c:v>0.43177083333333338</c:v>
                </c:pt>
                <c:pt idx="22576">
                  <c:v>0.43201388888888892</c:v>
                </c:pt>
                <c:pt idx="22577">
                  <c:v>0.43225694444444446</c:v>
                </c:pt>
                <c:pt idx="22578">
                  <c:v>0.43250000000000005</c:v>
                </c:pt>
                <c:pt idx="22579">
                  <c:v>0.43274305555555559</c:v>
                </c:pt>
                <c:pt idx="22580">
                  <c:v>0.43298611111111113</c:v>
                </c:pt>
                <c:pt idx="22581">
                  <c:v>0.43324074074074076</c:v>
                </c:pt>
                <c:pt idx="22582">
                  <c:v>0.4334837962962963</c:v>
                </c:pt>
                <c:pt idx="22583">
                  <c:v>0.43372685185185184</c:v>
                </c:pt>
                <c:pt idx="22584">
                  <c:v>0.43396990740740743</c:v>
                </c:pt>
                <c:pt idx="22585">
                  <c:v>0.43421296296296297</c:v>
                </c:pt>
                <c:pt idx="22586">
                  <c:v>0.43446759259259254</c:v>
                </c:pt>
                <c:pt idx="22587">
                  <c:v>0.43471064814814814</c:v>
                </c:pt>
                <c:pt idx="22588">
                  <c:v>0.43495370370370368</c:v>
                </c:pt>
                <c:pt idx="22589">
                  <c:v>0.43519675925925921</c:v>
                </c:pt>
                <c:pt idx="22590">
                  <c:v>0.43543981481481481</c:v>
                </c:pt>
                <c:pt idx="22591">
                  <c:v>0.43569444444444444</c:v>
                </c:pt>
                <c:pt idx="22592">
                  <c:v>0.43593750000000003</c:v>
                </c:pt>
                <c:pt idx="22593">
                  <c:v>0.43618055555555557</c:v>
                </c:pt>
                <c:pt idx="22594">
                  <c:v>0.43642361111111111</c:v>
                </c:pt>
                <c:pt idx="22595">
                  <c:v>0.4366666666666667</c:v>
                </c:pt>
                <c:pt idx="22596">
                  <c:v>0.43690972222222224</c:v>
                </c:pt>
                <c:pt idx="22597">
                  <c:v>0.43716435185185182</c:v>
                </c:pt>
                <c:pt idx="22598">
                  <c:v>0.43740740740740741</c:v>
                </c:pt>
                <c:pt idx="22599">
                  <c:v>0.43765046296296295</c:v>
                </c:pt>
                <c:pt idx="22600">
                  <c:v>0.43789351851851849</c:v>
                </c:pt>
                <c:pt idx="22601">
                  <c:v>0.43813657407407408</c:v>
                </c:pt>
                <c:pt idx="22602">
                  <c:v>0.43839120370370371</c:v>
                </c:pt>
                <c:pt idx="22603">
                  <c:v>0.43863425925925931</c:v>
                </c:pt>
                <c:pt idx="22604">
                  <c:v>0.43887731481481485</c:v>
                </c:pt>
                <c:pt idx="22605">
                  <c:v>0.43912037037037038</c:v>
                </c:pt>
                <c:pt idx="22606">
                  <c:v>0.43936342592592598</c:v>
                </c:pt>
                <c:pt idx="22607">
                  <c:v>0.43961805555555555</c:v>
                </c:pt>
                <c:pt idx="22608">
                  <c:v>0.43986111111111109</c:v>
                </c:pt>
                <c:pt idx="22609">
                  <c:v>0.44010416666666669</c:v>
                </c:pt>
                <c:pt idx="22610">
                  <c:v>0.44034722222222222</c:v>
                </c:pt>
                <c:pt idx="22611">
                  <c:v>0.44059027777777776</c:v>
                </c:pt>
                <c:pt idx="22612">
                  <c:v>0.44084490740740739</c:v>
                </c:pt>
                <c:pt idx="22613">
                  <c:v>0.44108796296296293</c:v>
                </c:pt>
                <c:pt idx="22614">
                  <c:v>0.44133101851851847</c:v>
                </c:pt>
                <c:pt idx="22615">
                  <c:v>0.44157407407407406</c:v>
                </c:pt>
                <c:pt idx="22616">
                  <c:v>0.4418171296296296</c:v>
                </c:pt>
                <c:pt idx="22617">
                  <c:v>0.44206018518518514</c:v>
                </c:pt>
                <c:pt idx="22618">
                  <c:v>0.44231481481481483</c:v>
                </c:pt>
                <c:pt idx="22619">
                  <c:v>0.44255787037037037</c:v>
                </c:pt>
                <c:pt idx="22620">
                  <c:v>0.44280092592592596</c:v>
                </c:pt>
                <c:pt idx="22621">
                  <c:v>0.4430439814814815</c:v>
                </c:pt>
                <c:pt idx="22622">
                  <c:v>0.44328703703703703</c:v>
                </c:pt>
                <c:pt idx="22623">
                  <c:v>0.44354166666666667</c:v>
                </c:pt>
                <c:pt idx="22624">
                  <c:v>0.44378472222222221</c:v>
                </c:pt>
                <c:pt idx="22625">
                  <c:v>0.44402777777777774</c:v>
                </c:pt>
                <c:pt idx="22626">
                  <c:v>0.44427083333333334</c:v>
                </c:pt>
                <c:pt idx="22627">
                  <c:v>0.44451388888888888</c:v>
                </c:pt>
                <c:pt idx="22628">
                  <c:v>0.44476851851851856</c:v>
                </c:pt>
                <c:pt idx="22629">
                  <c:v>0.4450115740740741</c:v>
                </c:pt>
                <c:pt idx="22630">
                  <c:v>0.44525462962962964</c:v>
                </c:pt>
                <c:pt idx="22631">
                  <c:v>0.44549768518518523</c:v>
                </c:pt>
                <c:pt idx="22632">
                  <c:v>0.44574074074074077</c:v>
                </c:pt>
                <c:pt idx="22633">
                  <c:v>0.44599537037037035</c:v>
                </c:pt>
                <c:pt idx="22634">
                  <c:v>0.44623842592592594</c:v>
                </c:pt>
                <c:pt idx="22635">
                  <c:v>0.44648148148148148</c:v>
                </c:pt>
                <c:pt idx="22636">
                  <c:v>0.44672453703703702</c:v>
                </c:pt>
                <c:pt idx="22637">
                  <c:v>0.44696759259259261</c:v>
                </c:pt>
                <c:pt idx="22638">
                  <c:v>0.44721064814814815</c:v>
                </c:pt>
                <c:pt idx="22639">
                  <c:v>0.44746527777777773</c:v>
                </c:pt>
                <c:pt idx="22640">
                  <c:v>0.44770833333333332</c:v>
                </c:pt>
                <c:pt idx="22641">
                  <c:v>0.44795138888888886</c:v>
                </c:pt>
                <c:pt idx="22642">
                  <c:v>0.4481944444444444</c:v>
                </c:pt>
                <c:pt idx="22643">
                  <c:v>0.44843749999999999</c:v>
                </c:pt>
                <c:pt idx="22644">
                  <c:v>0.44869212962962962</c:v>
                </c:pt>
                <c:pt idx="22645">
                  <c:v>0.44893518518518521</c:v>
                </c:pt>
                <c:pt idx="22646">
                  <c:v>0.44917824074074075</c:v>
                </c:pt>
                <c:pt idx="22647">
                  <c:v>0.44942129629629629</c:v>
                </c:pt>
                <c:pt idx="22648">
                  <c:v>0.44966435185185188</c:v>
                </c:pt>
                <c:pt idx="22649">
                  <c:v>0.44991898148148146</c:v>
                </c:pt>
                <c:pt idx="22650">
                  <c:v>0.450162037037037</c:v>
                </c:pt>
                <c:pt idx="22651">
                  <c:v>0.45040509259259259</c:v>
                </c:pt>
                <c:pt idx="22652">
                  <c:v>0.45064814814814813</c:v>
                </c:pt>
                <c:pt idx="22653">
                  <c:v>0.45089120370370367</c:v>
                </c:pt>
                <c:pt idx="22654">
                  <c:v>0.45113425925925926</c:v>
                </c:pt>
                <c:pt idx="22655">
                  <c:v>0.4513888888888889</c:v>
                </c:pt>
                <c:pt idx="22656">
                  <c:v>0.45163194444444449</c:v>
                </c:pt>
                <c:pt idx="22657">
                  <c:v>0.45187500000000003</c:v>
                </c:pt>
                <c:pt idx="22658">
                  <c:v>0.45211805555555556</c:v>
                </c:pt>
                <c:pt idx="22659">
                  <c:v>0.45236111111111116</c:v>
                </c:pt>
                <c:pt idx="22660">
                  <c:v>0.45261574074074074</c:v>
                </c:pt>
                <c:pt idx="22661">
                  <c:v>0.45285879629629627</c:v>
                </c:pt>
                <c:pt idx="22662">
                  <c:v>0.45310185185185187</c:v>
                </c:pt>
                <c:pt idx="22663">
                  <c:v>0.4533449074074074</c:v>
                </c:pt>
                <c:pt idx="22664">
                  <c:v>0.45358796296296294</c:v>
                </c:pt>
                <c:pt idx="22665">
                  <c:v>0.45384259259259258</c:v>
                </c:pt>
                <c:pt idx="22666">
                  <c:v>0.45408564814814811</c:v>
                </c:pt>
                <c:pt idx="22667">
                  <c:v>0.45432870370370365</c:v>
                </c:pt>
                <c:pt idx="22668">
                  <c:v>0.45457175925925924</c:v>
                </c:pt>
                <c:pt idx="22669">
                  <c:v>0.45481481481481478</c:v>
                </c:pt>
                <c:pt idx="22670">
                  <c:v>0.45506944444444447</c:v>
                </c:pt>
                <c:pt idx="22671">
                  <c:v>0.45531250000000001</c:v>
                </c:pt>
                <c:pt idx="22672">
                  <c:v>0.45555555555555555</c:v>
                </c:pt>
                <c:pt idx="22673">
                  <c:v>0.45579861111111114</c:v>
                </c:pt>
                <c:pt idx="22674">
                  <c:v>0.45604166666666668</c:v>
                </c:pt>
                <c:pt idx="22675">
                  <c:v>0.45628472222222222</c:v>
                </c:pt>
                <c:pt idx="22676">
                  <c:v>0.45653935185185185</c:v>
                </c:pt>
                <c:pt idx="22677">
                  <c:v>0.45678240740740739</c:v>
                </c:pt>
                <c:pt idx="22678">
                  <c:v>0.45702546296296293</c:v>
                </c:pt>
                <c:pt idx="22679">
                  <c:v>0.45726851851851852</c:v>
                </c:pt>
                <c:pt idx="22680">
                  <c:v>0.45751157407407406</c:v>
                </c:pt>
                <c:pt idx="22681">
                  <c:v>0.45776620370370374</c:v>
                </c:pt>
                <c:pt idx="22682">
                  <c:v>0.45800925925925928</c:v>
                </c:pt>
                <c:pt idx="22683">
                  <c:v>0.45825231481481482</c:v>
                </c:pt>
                <c:pt idx="22684">
                  <c:v>0.45849537037037041</c:v>
                </c:pt>
                <c:pt idx="22685">
                  <c:v>0.45873842592592595</c:v>
                </c:pt>
                <c:pt idx="22686">
                  <c:v>0.45899305555555553</c:v>
                </c:pt>
                <c:pt idx="22687">
                  <c:v>0.45923611111111112</c:v>
                </c:pt>
                <c:pt idx="22688">
                  <c:v>0.45947916666666666</c:v>
                </c:pt>
                <c:pt idx="22689">
                  <c:v>0.4597222222222222</c:v>
                </c:pt>
                <c:pt idx="22690">
                  <c:v>0.45996527777777779</c:v>
                </c:pt>
                <c:pt idx="22691">
                  <c:v>0.46021990740740742</c:v>
                </c:pt>
                <c:pt idx="22692">
                  <c:v>0.46046296296296302</c:v>
                </c:pt>
                <c:pt idx="22693">
                  <c:v>0.4607060185185185</c:v>
                </c:pt>
                <c:pt idx="22694">
                  <c:v>0.46094907407407404</c:v>
                </c:pt>
                <c:pt idx="22695">
                  <c:v>0.46119212962962958</c:v>
                </c:pt>
                <c:pt idx="22696">
                  <c:v>0.46143518518518517</c:v>
                </c:pt>
                <c:pt idx="22697">
                  <c:v>0.4616898148148148</c:v>
                </c:pt>
                <c:pt idx="22698">
                  <c:v>0.4619328703703704</c:v>
                </c:pt>
                <c:pt idx="22699">
                  <c:v>0.46217592592592593</c:v>
                </c:pt>
                <c:pt idx="22700">
                  <c:v>0.46241898148148147</c:v>
                </c:pt>
                <c:pt idx="22701">
                  <c:v>0.46266203703703707</c:v>
                </c:pt>
                <c:pt idx="22702">
                  <c:v>0.46291666666666664</c:v>
                </c:pt>
                <c:pt idx="22703">
                  <c:v>0.46315972222222218</c:v>
                </c:pt>
                <c:pt idx="22704">
                  <c:v>0.46340277777777777</c:v>
                </c:pt>
                <c:pt idx="22705">
                  <c:v>0.46364583333333331</c:v>
                </c:pt>
                <c:pt idx="22706">
                  <c:v>0.46388888888888885</c:v>
                </c:pt>
                <c:pt idx="22707">
                  <c:v>0.46414351851851854</c:v>
                </c:pt>
                <c:pt idx="22708">
                  <c:v>0.46438657407407408</c:v>
                </c:pt>
                <c:pt idx="22709">
                  <c:v>0.46462962962962967</c:v>
                </c:pt>
                <c:pt idx="22710">
                  <c:v>0.46487268518518521</c:v>
                </c:pt>
                <c:pt idx="22711">
                  <c:v>0.46511574074074075</c:v>
                </c:pt>
                <c:pt idx="22712">
                  <c:v>0.46535879629629634</c:v>
                </c:pt>
                <c:pt idx="22713">
                  <c:v>0.46561342592592592</c:v>
                </c:pt>
                <c:pt idx="22714">
                  <c:v>0.46585648148148145</c:v>
                </c:pt>
                <c:pt idx="22715">
                  <c:v>0.46609953703703705</c:v>
                </c:pt>
                <c:pt idx="22716">
                  <c:v>0.46634259259259259</c:v>
                </c:pt>
                <c:pt idx="22717">
                  <c:v>0.46658564814814812</c:v>
                </c:pt>
                <c:pt idx="22718">
                  <c:v>0.46684027777777781</c:v>
                </c:pt>
                <c:pt idx="22719">
                  <c:v>0.46708333333333335</c:v>
                </c:pt>
                <c:pt idx="22720">
                  <c:v>0.46732638888888883</c:v>
                </c:pt>
                <c:pt idx="22721">
                  <c:v>0.46756944444444448</c:v>
                </c:pt>
                <c:pt idx="22722">
                  <c:v>0.46781249999999996</c:v>
                </c:pt>
                <c:pt idx="22723">
                  <c:v>0.46806712962962965</c:v>
                </c:pt>
                <c:pt idx="22724">
                  <c:v>0.46831018518518519</c:v>
                </c:pt>
                <c:pt idx="22725">
                  <c:v>0.46855324074074073</c:v>
                </c:pt>
                <c:pt idx="22726">
                  <c:v>0.46879629629629632</c:v>
                </c:pt>
                <c:pt idx="22727">
                  <c:v>0.46903935185185186</c:v>
                </c:pt>
                <c:pt idx="22728">
                  <c:v>0.4692824074074074</c:v>
                </c:pt>
                <c:pt idx="22729">
                  <c:v>0.46953703703703703</c:v>
                </c:pt>
                <c:pt idx="22730">
                  <c:v>0.46978009259259257</c:v>
                </c:pt>
                <c:pt idx="22731">
                  <c:v>0.47002314814814811</c:v>
                </c:pt>
                <c:pt idx="22732">
                  <c:v>0.4702662037037037</c:v>
                </c:pt>
                <c:pt idx="22733">
                  <c:v>0.47050925925925924</c:v>
                </c:pt>
                <c:pt idx="22734">
                  <c:v>0.47076388888888893</c:v>
                </c:pt>
                <c:pt idx="22735">
                  <c:v>0.47100694444444446</c:v>
                </c:pt>
                <c:pt idx="22736">
                  <c:v>0.47125</c:v>
                </c:pt>
                <c:pt idx="22737">
                  <c:v>0.4714930555555556</c:v>
                </c:pt>
                <c:pt idx="22738">
                  <c:v>0.47173611111111113</c:v>
                </c:pt>
                <c:pt idx="22739">
                  <c:v>0.47199074074074071</c:v>
                </c:pt>
                <c:pt idx="22740">
                  <c:v>0.4722337962962963</c:v>
                </c:pt>
                <c:pt idx="22741">
                  <c:v>0.47247685185185184</c:v>
                </c:pt>
                <c:pt idx="22742">
                  <c:v>0.47271990740740738</c:v>
                </c:pt>
                <c:pt idx="22743">
                  <c:v>0.47296296296296297</c:v>
                </c:pt>
                <c:pt idx="22744">
                  <c:v>0.47321759259259261</c:v>
                </c:pt>
                <c:pt idx="22745">
                  <c:v>0.4734606481481482</c:v>
                </c:pt>
                <c:pt idx="22746">
                  <c:v>0.47370370370370374</c:v>
                </c:pt>
                <c:pt idx="22747">
                  <c:v>0.47394675925925928</c:v>
                </c:pt>
                <c:pt idx="22748">
                  <c:v>0.47418981481481487</c:v>
                </c:pt>
                <c:pt idx="22749">
                  <c:v>0.47443287037037035</c:v>
                </c:pt>
                <c:pt idx="22750">
                  <c:v>0.47468749999999998</c:v>
                </c:pt>
                <c:pt idx="22751">
                  <c:v>0.47493055555555558</c:v>
                </c:pt>
                <c:pt idx="22752">
                  <c:v>0.47517361111111112</c:v>
                </c:pt>
                <c:pt idx="22753">
                  <c:v>0.47541666666666665</c:v>
                </c:pt>
                <c:pt idx="22754">
                  <c:v>0.47565972222222225</c:v>
                </c:pt>
                <c:pt idx="22755">
                  <c:v>0.47591435185185182</c:v>
                </c:pt>
                <c:pt idx="22756">
                  <c:v>0.47615740740740736</c:v>
                </c:pt>
                <c:pt idx="22757">
                  <c:v>0.47640046296296296</c:v>
                </c:pt>
                <c:pt idx="22758">
                  <c:v>0.47664351851851849</c:v>
                </c:pt>
                <c:pt idx="22759">
                  <c:v>0.47688657407407403</c:v>
                </c:pt>
                <c:pt idx="22760">
                  <c:v>0.47714120370370372</c:v>
                </c:pt>
                <c:pt idx="22761">
                  <c:v>0.47738425925925926</c:v>
                </c:pt>
                <c:pt idx="22762">
                  <c:v>0.47762731481481485</c:v>
                </c:pt>
                <c:pt idx="22763">
                  <c:v>0.47787037037037039</c:v>
                </c:pt>
                <c:pt idx="22764">
                  <c:v>0.47811342592592593</c:v>
                </c:pt>
                <c:pt idx="22765">
                  <c:v>0.47836805555555556</c:v>
                </c:pt>
                <c:pt idx="22766">
                  <c:v>0.4786111111111111</c:v>
                </c:pt>
                <c:pt idx="22767">
                  <c:v>0.47885416666666664</c:v>
                </c:pt>
                <c:pt idx="22768">
                  <c:v>0.47909722222222223</c:v>
                </c:pt>
                <c:pt idx="22769">
                  <c:v>0.47934027777777777</c:v>
                </c:pt>
                <c:pt idx="22770">
                  <c:v>0.47958333333333331</c:v>
                </c:pt>
                <c:pt idx="22771">
                  <c:v>0.47983796296296299</c:v>
                </c:pt>
                <c:pt idx="22772">
                  <c:v>0.48008101851851853</c:v>
                </c:pt>
                <c:pt idx="22773">
                  <c:v>0.48032407407407413</c:v>
                </c:pt>
                <c:pt idx="22774">
                  <c:v>0.48056712962962966</c:v>
                </c:pt>
                <c:pt idx="22775">
                  <c:v>0.4808101851851852</c:v>
                </c:pt>
                <c:pt idx="22776">
                  <c:v>0.48106481481481483</c:v>
                </c:pt>
                <c:pt idx="22777">
                  <c:v>0.48130787037037037</c:v>
                </c:pt>
                <c:pt idx="22778">
                  <c:v>0.48155092592592591</c:v>
                </c:pt>
                <c:pt idx="22779">
                  <c:v>0.4817939814814815</c:v>
                </c:pt>
                <c:pt idx="22780">
                  <c:v>0.48203703703703704</c:v>
                </c:pt>
                <c:pt idx="22781">
                  <c:v>0.48229166666666662</c:v>
                </c:pt>
                <c:pt idx="22782">
                  <c:v>0.48253472222222221</c:v>
                </c:pt>
                <c:pt idx="22783">
                  <c:v>0.48277777777777775</c:v>
                </c:pt>
                <c:pt idx="22784">
                  <c:v>0.48302083333333329</c:v>
                </c:pt>
                <c:pt idx="22785">
                  <c:v>0.48326388888888888</c:v>
                </c:pt>
                <c:pt idx="22786">
                  <c:v>0.48351851851851851</c:v>
                </c:pt>
                <c:pt idx="22787">
                  <c:v>0.48376157407407411</c:v>
                </c:pt>
                <c:pt idx="22788">
                  <c:v>0.48400462962962965</c:v>
                </c:pt>
                <c:pt idx="22789">
                  <c:v>0.48424768518518518</c:v>
                </c:pt>
                <c:pt idx="22790">
                  <c:v>0.48449074074074078</c:v>
                </c:pt>
                <c:pt idx="22791">
                  <c:v>0.48473379629629632</c:v>
                </c:pt>
                <c:pt idx="22792">
                  <c:v>0.48498842592592589</c:v>
                </c:pt>
                <c:pt idx="22793">
                  <c:v>0.48523148148148149</c:v>
                </c:pt>
                <c:pt idx="22794">
                  <c:v>0.48547453703703702</c:v>
                </c:pt>
                <c:pt idx="22795">
                  <c:v>0.48571759259259256</c:v>
                </c:pt>
                <c:pt idx="22796">
                  <c:v>0.48596064814814816</c:v>
                </c:pt>
                <c:pt idx="22797">
                  <c:v>0.48621527777777779</c:v>
                </c:pt>
                <c:pt idx="22798">
                  <c:v>0.48645833333333338</c:v>
                </c:pt>
                <c:pt idx="22799">
                  <c:v>0.48670138888888892</c:v>
                </c:pt>
                <c:pt idx="22800">
                  <c:v>0.48694444444444446</c:v>
                </c:pt>
                <c:pt idx="22801">
                  <c:v>0.48718750000000005</c:v>
                </c:pt>
                <c:pt idx="22802">
                  <c:v>0.48744212962962963</c:v>
                </c:pt>
                <c:pt idx="22803">
                  <c:v>0.48768518518518517</c:v>
                </c:pt>
                <c:pt idx="22804">
                  <c:v>0.48792824074074076</c:v>
                </c:pt>
                <c:pt idx="22805">
                  <c:v>0.4881712962962963</c:v>
                </c:pt>
                <c:pt idx="22806">
                  <c:v>0.48841435185185184</c:v>
                </c:pt>
                <c:pt idx="22807">
                  <c:v>0.48865740740740743</c:v>
                </c:pt>
                <c:pt idx="22808">
                  <c:v>0.48891203703703701</c:v>
                </c:pt>
                <c:pt idx="22809">
                  <c:v>0.48915509259259254</c:v>
                </c:pt>
                <c:pt idx="22810">
                  <c:v>0.48939814814814814</c:v>
                </c:pt>
                <c:pt idx="22811">
                  <c:v>0.48964120370370368</c:v>
                </c:pt>
                <c:pt idx="22812">
                  <c:v>0.48988425925925921</c:v>
                </c:pt>
                <c:pt idx="22813">
                  <c:v>0.4901388888888889</c:v>
                </c:pt>
                <c:pt idx="22814">
                  <c:v>0.49038194444444444</c:v>
                </c:pt>
                <c:pt idx="22815">
                  <c:v>0.49062500000000003</c:v>
                </c:pt>
                <c:pt idx="22816">
                  <c:v>0.49086805555555557</c:v>
                </c:pt>
                <c:pt idx="22817">
                  <c:v>0.49111111111111111</c:v>
                </c:pt>
                <c:pt idx="22818">
                  <c:v>0.49136574074074074</c:v>
                </c:pt>
                <c:pt idx="22819">
                  <c:v>0.49160879629629628</c:v>
                </c:pt>
                <c:pt idx="22820">
                  <c:v>0.49185185185185182</c:v>
                </c:pt>
                <c:pt idx="22821">
                  <c:v>0.49209490740740741</c:v>
                </c:pt>
                <c:pt idx="22822">
                  <c:v>0.49233796296296295</c:v>
                </c:pt>
                <c:pt idx="22823">
                  <c:v>0.49259259259259264</c:v>
                </c:pt>
                <c:pt idx="22824">
                  <c:v>0.49283564814814818</c:v>
                </c:pt>
                <c:pt idx="22825">
                  <c:v>0.49307870370370371</c:v>
                </c:pt>
                <c:pt idx="22826">
                  <c:v>0.49332175925925931</c:v>
                </c:pt>
                <c:pt idx="22827">
                  <c:v>0.49356481481481485</c:v>
                </c:pt>
                <c:pt idx="22828">
                  <c:v>0.49380787037037038</c:v>
                </c:pt>
                <c:pt idx="22829">
                  <c:v>0.49406250000000002</c:v>
                </c:pt>
                <c:pt idx="22830">
                  <c:v>0.49430555555555555</c:v>
                </c:pt>
                <c:pt idx="22831">
                  <c:v>0.49454861111111109</c:v>
                </c:pt>
                <c:pt idx="22832">
                  <c:v>0.49479166666666669</c:v>
                </c:pt>
                <c:pt idx="22833">
                  <c:v>0.49503472222222222</c:v>
                </c:pt>
                <c:pt idx="22834">
                  <c:v>0.4952893518518518</c:v>
                </c:pt>
                <c:pt idx="22835">
                  <c:v>0.49553240740740739</c:v>
                </c:pt>
                <c:pt idx="22836">
                  <c:v>0.49577546296296293</c:v>
                </c:pt>
                <c:pt idx="22837">
                  <c:v>0.49601851851851847</c:v>
                </c:pt>
                <c:pt idx="22838">
                  <c:v>0.49626157407407406</c:v>
                </c:pt>
                <c:pt idx="22839">
                  <c:v>0.4965162037037037</c:v>
                </c:pt>
                <c:pt idx="22840">
                  <c:v>0.49675925925925929</c:v>
                </c:pt>
                <c:pt idx="22841">
                  <c:v>0.49700231481481483</c:v>
                </c:pt>
                <c:pt idx="22842">
                  <c:v>0.49724537037037037</c:v>
                </c:pt>
                <c:pt idx="22843">
                  <c:v>0.49748842592592596</c:v>
                </c:pt>
                <c:pt idx="22844">
                  <c:v>0.49774305555555554</c:v>
                </c:pt>
                <c:pt idx="22845">
                  <c:v>0.49798611111111107</c:v>
                </c:pt>
                <c:pt idx="22846">
                  <c:v>0.49822916666666667</c:v>
                </c:pt>
                <c:pt idx="22847">
                  <c:v>0.49847222222222221</c:v>
                </c:pt>
                <c:pt idx="22848">
                  <c:v>0.49871527777777774</c:v>
                </c:pt>
                <c:pt idx="22849">
                  <c:v>0.49895833333333334</c:v>
                </c:pt>
                <c:pt idx="22850">
                  <c:v>0.49921296296296297</c:v>
                </c:pt>
                <c:pt idx="22851">
                  <c:v>0.49945601851851856</c:v>
                </c:pt>
                <c:pt idx="22852">
                  <c:v>0.4996990740740741</c:v>
                </c:pt>
                <c:pt idx="22853">
                  <c:v>0.49994212962962964</c:v>
                </c:pt>
                <c:pt idx="22854">
                  <c:v>0.50018518518518518</c:v>
                </c:pt>
                <c:pt idx="22855">
                  <c:v>0.50043981481481481</c:v>
                </c:pt>
                <c:pt idx="22856">
                  <c:v>0.5006828703703704</c:v>
                </c:pt>
                <c:pt idx="22857">
                  <c:v>0.50092592592592589</c:v>
                </c:pt>
                <c:pt idx="22858">
                  <c:v>0.50116898148148148</c:v>
                </c:pt>
                <c:pt idx="22859">
                  <c:v>0.50141203703703707</c:v>
                </c:pt>
                <c:pt idx="22860">
                  <c:v>0.50166666666666659</c:v>
                </c:pt>
                <c:pt idx="22861">
                  <c:v>0.50190972222222219</c:v>
                </c:pt>
                <c:pt idx="22862">
                  <c:v>0.50215277777777778</c:v>
                </c:pt>
                <c:pt idx="22863">
                  <c:v>0.50239583333333326</c:v>
                </c:pt>
                <c:pt idx="22864">
                  <c:v>0.50263888888888886</c:v>
                </c:pt>
                <c:pt idx="22865">
                  <c:v>0.50289351851851849</c:v>
                </c:pt>
                <c:pt idx="22866">
                  <c:v>0.50313657407407408</c:v>
                </c:pt>
                <c:pt idx="22867">
                  <c:v>0.50337962962962968</c:v>
                </c:pt>
                <c:pt idx="22868">
                  <c:v>0.50362268518518516</c:v>
                </c:pt>
                <c:pt idx="22869">
                  <c:v>0.50386574074074075</c:v>
                </c:pt>
                <c:pt idx="22870">
                  <c:v>0.50410879629629635</c:v>
                </c:pt>
                <c:pt idx="22871">
                  <c:v>0.50436342592592587</c:v>
                </c:pt>
                <c:pt idx="22872">
                  <c:v>0.50460648148148146</c:v>
                </c:pt>
                <c:pt idx="22873">
                  <c:v>0.50484953703703705</c:v>
                </c:pt>
                <c:pt idx="22874">
                  <c:v>0.50509259259259254</c:v>
                </c:pt>
                <c:pt idx="22875">
                  <c:v>0.50533564814814813</c:v>
                </c:pt>
                <c:pt idx="22876">
                  <c:v>0.50559027777777776</c:v>
                </c:pt>
                <c:pt idx="22877">
                  <c:v>0.50583333333333336</c:v>
                </c:pt>
                <c:pt idx="22878">
                  <c:v>0.50607638888888895</c:v>
                </c:pt>
                <c:pt idx="22879">
                  <c:v>0.50631944444444443</c:v>
                </c:pt>
                <c:pt idx="22880">
                  <c:v>0.50656250000000003</c:v>
                </c:pt>
                <c:pt idx="22881">
                  <c:v>0.50681712962962966</c:v>
                </c:pt>
                <c:pt idx="22882">
                  <c:v>0.50706018518518514</c:v>
                </c:pt>
                <c:pt idx="22883">
                  <c:v>0.50730324074074074</c:v>
                </c:pt>
                <c:pt idx="22884">
                  <c:v>0.50754629629629633</c:v>
                </c:pt>
                <c:pt idx="22885">
                  <c:v>0.50778935185185181</c:v>
                </c:pt>
                <c:pt idx="22886">
                  <c:v>0.5080324074074074</c:v>
                </c:pt>
                <c:pt idx="22887">
                  <c:v>0.50828703703703704</c:v>
                </c:pt>
                <c:pt idx="22888">
                  <c:v>0.50853009259259252</c:v>
                </c:pt>
                <c:pt idx="22889">
                  <c:v>0.50877314814814811</c:v>
                </c:pt>
                <c:pt idx="22890">
                  <c:v>0.50901620370370371</c:v>
                </c:pt>
                <c:pt idx="22891">
                  <c:v>0.50925925925925919</c:v>
                </c:pt>
                <c:pt idx="22892">
                  <c:v>0.50951388888888893</c:v>
                </c:pt>
                <c:pt idx="22893">
                  <c:v>0.50975694444444442</c:v>
                </c:pt>
                <c:pt idx="22894">
                  <c:v>0.51</c:v>
                </c:pt>
                <c:pt idx="22895">
                  <c:v>0.5102430555555556</c:v>
                </c:pt>
                <c:pt idx="22896">
                  <c:v>0.51048611111111108</c:v>
                </c:pt>
                <c:pt idx="22897">
                  <c:v>0.51074074074074072</c:v>
                </c:pt>
                <c:pt idx="22898">
                  <c:v>0.51098379629629631</c:v>
                </c:pt>
                <c:pt idx="22899">
                  <c:v>0.51122685185185179</c:v>
                </c:pt>
                <c:pt idx="22900">
                  <c:v>0.51146990740740739</c:v>
                </c:pt>
                <c:pt idx="22901">
                  <c:v>0.51171296296296298</c:v>
                </c:pt>
                <c:pt idx="22902">
                  <c:v>0.51196759259259261</c:v>
                </c:pt>
                <c:pt idx="22903">
                  <c:v>0.51221064814814821</c:v>
                </c:pt>
                <c:pt idx="22904">
                  <c:v>0.51245370370370369</c:v>
                </c:pt>
                <c:pt idx="22905">
                  <c:v>0.51269675925925928</c:v>
                </c:pt>
                <c:pt idx="22906">
                  <c:v>0.51293981481481488</c:v>
                </c:pt>
                <c:pt idx="22907">
                  <c:v>0.51318287037037036</c:v>
                </c:pt>
                <c:pt idx="22908">
                  <c:v>0.51343749999999999</c:v>
                </c:pt>
                <c:pt idx="22909">
                  <c:v>0.51368055555555558</c:v>
                </c:pt>
                <c:pt idx="22910">
                  <c:v>0.51392361111111107</c:v>
                </c:pt>
                <c:pt idx="22911">
                  <c:v>0.51416666666666666</c:v>
                </c:pt>
                <c:pt idx="22912">
                  <c:v>0.51440972222222225</c:v>
                </c:pt>
                <c:pt idx="22913">
                  <c:v>0.51466435185185189</c:v>
                </c:pt>
                <c:pt idx="22914">
                  <c:v>0.51490740740740737</c:v>
                </c:pt>
                <c:pt idx="22915">
                  <c:v>0.51515046296296296</c:v>
                </c:pt>
                <c:pt idx="22916">
                  <c:v>0.51539351851851845</c:v>
                </c:pt>
                <c:pt idx="22917">
                  <c:v>0.51563657407407404</c:v>
                </c:pt>
                <c:pt idx="22918">
                  <c:v>0.51587962962962963</c:v>
                </c:pt>
                <c:pt idx="22919">
                  <c:v>0.51613425925925926</c:v>
                </c:pt>
                <c:pt idx="22920">
                  <c:v>0.51637731481481486</c:v>
                </c:pt>
                <c:pt idx="22921">
                  <c:v>0.51662037037037034</c:v>
                </c:pt>
                <c:pt idx="22922">
                  <c:v>0.51686342592592593</c:v>
                </c:pt>
                <c:pt idx="22923">
                  <c:v>0.51711805555555557</c:v>
                </c:pt>
                <c:pt idx="22924">
                  <c:v>0.51736111111111105</c:v>
                </c:pt>
                <c:pt idx="22925">
                  <c:v>0.51760416666666664</c:v>
                </c:pt>
                <c:pt idx="22926">
                  <c:v>0.51784722222222224</c:v>
                </c:pt>
                <c:pt idx="22927">
                  <c:v>0.51809027777777772</c:v>
                </c:pt>
                <c:pt idx="22928">
                  <c:v>0.51833333333333331</c:v>
                </c:pt>
                <c:pt idx="22929">
                  <c:v>0.51858796296296295</c:v>
                </c:pt>
                <c:pt idx="22930">
                  <c:v>0.51883101851851854</c:v>
                </c:pt>
                <c:pt idx="22931">
                  <c:v>0.51907407407407413</c:v>
                </c:pt>
                <c:pt idx="22932">
                  <c:v>0.51931712962962961</c:v>
                </c:pt>
                <c:pt idx="22933">
                  <c:v>0.51956018518518521</c:v>
                </c:pt>
                <c:pt idx="22934">
                  <c:v>0.51981481481481484</c:v>
                </c:pt>
                <c:pt idx="22935">
                  <c:v>0.52005787037037032</c:v>
                </c:pt>
                <c:pt idx="22936">
                  <c:v>0.52030092592592592</c:v>
                </c:pt>
                <c:pt idx="22937">
                  <c:v>0.52054398148148151</c:v>
                </c:pt>
                <c:pt idx="22938">
                  <c:v>0.52078703703703699</c:v>
                </c:pt>
                <c:pt idx="22939">
                  <c:v>0.52104166666666674</c:v>
                </c:pt>
                <c:pt idx="22940">
                  <c:v>0.52128472222222222</c:v>
                </c:pt>
                <c:pt idx="22941">
                  <c:v>0.52152777777777781</c:v>
                </c:pt>
                <c:pt idx="22942">
                  <c:v>0.52177083333333341</c:v>
                </c:pt>
                <c:pt idx="22943">
                  <c:v>0.52201388888888889</c:v>
                </c:pt>
                <c:pt idx="22944">
                  <c:v>0.52225694444444437</c:v>
                </c:pt>
                <c:pt idx="22945">
                  <c:v>0.52251157407407411</c:v>
                </c:pt>
                <c:pt idx="22946">
                  <c:v>0.5227546296296296</c:v>
                </c:pt>
                <c:pt idx="22947">
                  <c:v>0.52299768518518519</c:v>
                </c:pt>
                <c:pt idx="22948">
                  <c:v>0.52324074074074078</c:v>
                </c:pt>
                <c:pt idx="22949">
                  <c:v>0.52348379629629627</c:v>
                </c:pt>
                <c:pt idx="22950">
                  <c:v>0.5237384259259259</c:v>
                </c:pt>
                <c:pt idx="22951">
                  <c:v>0.52398148148148149</c:v>
                </c:pt>
                <c:pt idx="22952">
                  <c:v>0.52422453703703698</c:v>
                </c:pt>
                <c:pt idx="22953">
                  <c:v>0.52446759259259257</c:v>
                </c:pt>
                <c:pt idx="22954">
                  <c:v>0.52471064814814816</c:v>
                </c:pt>
                <c:pt idx="22955">
                  <c:v>0.52495370370370364</c:v>
                </c:pt>
                <c:pt idx="22956">
                  <c:v>0.52520833333333339</c:v>
                </c:pt>
                <c:pt idx="22957">
                  <c:v>0.52545138888888887</c:v>
                </c:pt>
                <c:pt idx="22958">
                  <c:v>0.52569444444444446</c:v>
                </c:pt>
                <c:pt idx="22959">
                  <c:v>0.52593750000000006</c:v>
                </c:pt>
                <c:pt idx="22960">
                  <c:v>0.52619212962962958</c:v>
                </c:pt>
                <c:pt idx="22961">
                  <c:v>0.52643518518518517</c:v>
                </c:pt>
                <c:pt idx="22962">
                  <c:v>0.52667824074074077</c:v>
                </c:pt>
                <c:pt idx="22963">
                  <c:v>0.52692129629629625</c:v>
                </c:pt>
                <c:pt idx="22964">
                  <c:v>0.52716435185185184</c:v>
                </c:pt>
                <c:pt idx="22965">
                  <c:v>0.52740740740740744</c:v>
                </c:pt>
                <c:pt idx="22966">
                  <c:v>0.52766203703703707</c:v>
                </c:pt>
                <c:pt idx="22967">
                  <c:v>0.52790509259259266</c:v>
                </c:pt>
                <c:pt idx="22968">
                  <c:v>0.52814814814814814</c:v>
                </c:pt>
                <c:pt idx="22969">
                  <c:v>0.52839120370370374</c:v>
                </c:pt>
                <c:pt idx="22970">
                  <c:v>0.52863425925925933</c:v>
                </c:pt>
                <c:pt idx="22971">
                  <c:v>0.52888888888888885</c:v>
                </c:pt>
                <c:pt idx="22972">
                  <c:v>0.52913194444444445</c:v>
                </c:pt>
                <c:pt idx="22973">
                  <c:v>0.52937500000000004</c:v>
                </c:pt>
                <c:pt idx="22974">
                  <c:v>0.52961805555555552</c:v>
                </c:pt>
                <c:pt idx="22975">
                  <c:v>0.52986111111111112</c:v>
                </c:pt>
                <c:pt idx="22976">
                  <c:v>0.53010416666666671</c:v>
                </c:pt>
                <c:pt idx="22977">
                  <c:v>0.53035879629629623</c:v>
                </c:pt>
                <c:pt idx="22978">
                  <c:v>0.53060185185185182</c:v>
                </c:pt>
                <c:pt idx="22979">
                  <c:v>0.53084490740740742</c:v>
                </c:pt>
                <c:pt idx="22980">
                  <c:v>0.5310879629629629</c:v>
                </c:pt>
                <c:pt idx="22981">
                  <c:v>0.53133101851851849</c:v>
                </c:pt>
                <c:pt idx="22982">
                  <c:v>0.53158564814814813</c:v>
                </c:pt>
                <c:pt idx="22983">
                  <c:v>0.53182870370370372</c:v>
                </c:pt>
                <c:pt idx="22984">
                  <c:v>0.53207175925925931</c:v>
                </c:pt>
                <c:pt idx="22985">
                  <c:v>0.5323148148148148</c:v>
                </c:pt>
                <c:pt idx="22986">
                  <c:v>0.53255787037037039</c:v>
                </c:pt>
                <c:pt idx="22987">
                  <c:v>0.53281250000000002</c:v>
                </c:pt>
                <c:pt idx="22988">
                  <c:v>0.5330555555555555</c:v>
                </c:pt>
                <c:pt idx="22989">
                  <c:v>0.5332986111111111</c:v>
                </c:pt>
                <c:pt idx="22990">
                  <c:v>0.53354166666666669</c:v>
                </c:pt>
                <c:pt idx="22991">
                  <c:v>0.53378472222222217</c:v>
                </c:pt>
                <c:pt idx="22992">
                  <c:v>0.53403935185185192</c:v>
                </c:pt>
                <c:pt idx="22993">
                  <c:v>0.5342824074074074</c:v>
                </c:pt>
                <c:pt idx="22994">
                  <c:v>0.53452546296296299</c:v>
                </c:pt>
                <c:pt idx="22995">
                  <c:v>0.53476851851851859</c:v>
                </c:pt>
                <c:pt idx="22996">
                  <c:v>0.53501157407407407</c:v>
                </c:pt>
                <c:pt idx="22997">
                  <c:v>0.53525462962962966</c:v>
                </c:pt>
                <c:pt idx="22998">
                  <c:v>0.5355092592592593</c:v>
                </c:pt>
                <c:pt idx="22999">
                  <c:v>0.53575231481481478</c:v>
                </c:pt>
                <c:pt idx="23000">
                  <c:v>0.53599537037037037</c:v>
                </c:pt>
                <c:pt idx="23001">
                  <c:v>0.53623842592592597</c:v>
                </c:pt>
                <c:pt idx="23002">
                  <c:v>0.53648148148148145</c:v>
                </c:pt>
                <c:pt idx="23003">
                  <c:v>0.53673611111111108</c:v>
                </c:pt>
                <c:pt idx="23004">
                  <c:v>0.53697916666666667</c:v>
                </c:pt>
                <c:pt idx="23005">
                  <c:v>0.53722222222222216</c:v>
                </c:pt>
                <c:pt idx="23006">
                  <c:v>0.53746527777777775</c:v>
                </c:pt>
                <c:pt idx="23007">
                  <c:v>0.53770833333333334</c:v>
                </c:pt>
                <c:pt idx="23008">
                  <c:v>0.53796296296296298</c:v>
                </c:pt>
                <c:pt idx="23009">
                  <c:v>0.53820601851851857</c:v>
                </c:pt>
                <c:pt idx="23010">
                  <c:v>0.53844907407407405</c:v>
                </c:pt>
                <c:pt idx="23011">
                  <c:v>0.53869212962962965</c:v>
                </c:pt>
                <c:pt idx="23012">
                  <c:v>0.53893518518518524</c:v>
                </c:pt>
                <c:pt idx="23013">
                  <c:v>0.53917824074074072</c:v>
                </c:pt>
                <c:pt idx="23014">
                  <c:v>0.53943287037037035</c:v>
                </c:pt>
                <c:pt idx="23015">
                  <c:v>0.53967592592592595</c:v>
                </c:pt>
                <c:pt idx="23016">
                  <c:v>0.53991898148148143</c:v>
                </c:pt>
                <c:pt idx="23017">
                  <c:v>0.54016203703703702</c:v>
                </c:pt>
                <c:pt idx="23018">
                  <c:v>0.54041666666666666</c:v>
                </c:pt>
                <c:pt idx="23019">
                  <c:v>0.54065972222222225</c:v>
                </c:pt>
                <c:pt idx="23020">
                  <c:v>0.54090277777777784</c:v>
                </c:pt>
                <c:pt idx="23021">
                  <c:v>0.54114583333333333</c:v>
                </c:pt>
                <c:pt idx="23022">
                  <c:v>0.54138888888888892</c:v>
                </c:pt>
                <c:pt idx="23023">
                  <c:v>0.54163194444444451</c:v>
                </c:pt>
                <c:pt idx="23024">
                  <c:v>0.54188657407407403</c:v>
                </c:pt>
                <c:pt idx="23025">
                  <c:v>0.54212962962962963</c:v>
                </c:pt>
                <c:pt idx="23026">
                  <c:v>0.54237268518518522</c:v>
                </c:pt>
                <c:pt idx="23027">
                  <c:v>0.5426157407407407</c:v>
                </c:pt>
                <c:pt idx="23028">
                  <c:v>0.5428587962962963</c:v>
                </c:pt>
                <c:pt idx="23029">
                  <c:v>0.54311342592592593</c:v>
                </c:pt>
                <c:pt idx="23030">
                  <c:v>0.54335648148148141</c:v>
                </c:pt>
                <c:pt idx="23031">
                  <c:v>0.54359953703703701</c:v>
                </c:pt>
                <c:pt idx="23032">
                  <c:v>0.5438425925925926</c:v>
                </c:pt>
                <c:pt idx="23033">
                  <c:v>0.54408564814814808</c:v>
                </c:pt>
                <c:pt idx="23034">
                  <c:v>0.54432870370370368</c:v>
                </c:pt>
                <c:pt idx="23035">
                  <c:v>0.54458333333333331</c:v>
                </c:pt>
                <c:pt idx="23036">
                  <c:v>0.5448263888888889</c:v>
                </c:pt>
                <c:pt idx="23037">
                  <c:v>0.5450694444444445</c:v>
                </c:pt>
                <c:pt idx="23038">
                  <c:v>0.54531249999999998</c:v>
                </c:pt>
                <c:pt idx="23039">
                  <c:v>0.54556712962962961</c:v>
                </c:pt>
                <c:pt idx="23040">
                  <c:v>0.5458101851851852</c:v>
                </c:pt>
                <c:pt idx="23041">
                  <c:v>0.54605324074074069</c:v>
                </c:pt>
                <c:pt idx="23042">
                  <c:v>0.54629629629629628</c:v>
                </c:pt>
                <c:pt idx="23043">
                  <c:v>0.54653935185185187</c:v>
                </c:pt>
                <c:pt idx="23044">
                  <c:v>0.54678240740740736</c:v>
                </c:pt>
                <c:pt idx="23045">
                  <c:v>0.5470370370370371</c:v>
                </c:pt>
                <c:pt idx="23046">
                  <c:v>0.54728009259259258</c:v>
                </c:pt>
                <c:pt idx="23047">
                  <c:v>0.54752314814814818</c:v>
                </c:pt>
                <c:pt idx="23048">
                  <c:v>0.54776620370370377</c:v>
                </c:pt>
                <c:pt idx="23049">
                  <c:v>0.54800925925925925</c:v>
                </c:pt>
                <c:pt idx="23050">
                  <c:v>0.54826388888888888</c:v>
                </c:pt>
                <c:pt idx="23051">
                  <c:v>0.54850694444444448</c:v>
                </c:pt>
                <c:pt idx="23052">
                  <c:v>0.54874999999999996</c:v>
                </c:pt>
                <c:pt idx="23053">
                  <c:v>0.54899305555555555</c:v>
                </c:pt>
                <c:pt idx="23054">
                  <c:v>0.54923611111111115</c:v>
                </c:pt>
                <c:pt idx="23055">
                  <c:v>0.54947916666666663</c:v>
                </c:pt>
                <c:pt idx="23056">
                  <c:v>0.54973379629629626</c:v>
                </c:pt>
                <c:pt idx="23057">
                  <c:v>0.54997685185185186</c:v>
                </c:pt>
                <c:pt idx="23058">
                  <c:v>0.55021990740740734</c:v>
                </c:pt>
                <c:pt idx="23059">
                  <c:v>0.55046296296296293</c:v>
                </c:pt>
                <c:pt idx="23060">
                  <c:v>0.55070601851851853</c:v>
                </c:pt>
                <c:pt idx="23061">
                  <c:v>0.55096064814814816</c:v>
                </c:pt>
                <c:pt idx="23062">
                  <c:v>0.55120370370370375</c:v>
                </c:pt>
                <c:pt idx="23063">
                  <c:v>0.55144675925925923</c:v>
                </c:pt>
                <c:pt idx="23064">
                  <c:v>0.55168981481481483</c:v>
                </c:pt>
                <c:pt idx="23065">
                  <c:v>0.55193287037037042</c:v>
                </c:pt>
                <c:pt idx="23066">
                  <c:v>0.55218749999999994</c:v>
                </c:pt>
                <c:pt idx="23067">
                  <c:v>0.55243055555555554</c:v>
                </c:pt>
                <c:pt idx="23068">
                  <c:v>0.55267361111111113</c:v>
                </c:pt>
                <c:pt idx="23069">
                  <c:v>0.55291666666666661</c:v>
                </c:pt>
                <c:pt idx="23070">
                  <c:v>0.55315972222222221</c:v>
                </c:pt>
                <c:pt idx="23071">
                  <c:v>0.5534027777777778</c:v>
                </c:pt>
                <c:pt idx="23072">
                  <c:v>0.55365740740740743</c:v>
                </c:pt>
                <c:pt idx="23073">
                  <c:v>0.55390046296296302</c:v>
                </c:pt>
                <c:pt idx="23074">
                  <c:v>0.55414351851851851</c:v>
                </c:pt>
                <c:pt idx="23075">
                  <c:v>0.5543865740740741</c:v>
                </c:pt>
                <c:pt idx="23076">
                  <c:v>0.55462962962962969</c:v>
                </c:pt>
                <c:pt idx="23077">
                  <c:v>0.55488425925925922</c:v>
                </c:pt>
                <c:pt idx="23078">
                  <c:v>0.55512731481481481</c:v>
                </c:pt>
                <c:pt idx="23079">
                  <c:v>0.5553703703703704</c:v>
                </c:pt>
                <c:pt idx="23080">
                  <c:v>0.55561342592592589</c:v>
                </c:pt>
                <c:pt idx="23081">
                  <c:v>0.55585648148148148</c:v>
                </c:pt>
                <c:pt idx="23082">
                  <c:v>0.55611111111111111</c:v>
                </c:pt>
                <c:pt idx="23083">
                  <c:v>0.55635416666666659</c:v>
                </c:pt>
                <c:pt idx="23084">
                  <c:v>0.55659722222222219</c:v>
                </c:pt>
                <c:pt idx="23085">
                  <c:v>0.55684027777777778</c:v>
                </c:pt>
                <c:pt idx="23086">
                  <c:v>0.55708333333333326</c:v>
                </c:pt>
                <c:pt idx="23087">
                  <c:v>0.55733796296296301</c:v>
                </c:pt>
                <c:pt idx="23088">
                  <c:v>0.55758101851851849</c:v>
                </c:pt>
                <c:pt idx="23089">
                  <c:v>0.55782407407407408</c:v>
                </c:pt>
                <c:pt idx="23090">
                  <c:v>0.55806712962962968</c:v>
                </c:pt>
                <c:pt idx="23091">
                  <c:v>0.55831018518518516</c:v>
                </c:pt>
                <c:pt idx="23092">
                  <c:v>0.55855324074074075</c:v>
                </c:pt>
                <c:pt idx="23093">
                  <c:v>0.55880787037037039</c:v>
                </c:pt>
                <c:pt idx="23094">
                  <c:v>0.55905092592592587</c:v>
                </c:pt>
                <c:pt idx="23095">
                  <c:v>0.55929398148148146</c:v>
                </c:pt>
                <c:pt idx="23096">
                  <c:v>0.55953703703703705</c:v>
                </c:pt>
                <c:pt idx="23097">
                  <c:v>0.55978009259259254</c:v>
                </c:pt>
                <c:pt idx="23098">
                  <c:v>0.56003472222222228</c:v>
                </c:pt>
                <c:pt idx="23099">
                  <c:v>0.56027777777777776</c:v>
                </c:pt>
                <c:pt idx="23100">
                  <c:v>0.56052083333333336</c:v>
                </c:pt>
                <c:pt idx="23101">
                  <c:v>0.56076388888888895</c:v>
                </c:pt>
                <c:pt idx="23102">
                  <c:v>0.56100694444444443</c:v>
                </c:pt>
                <c:pt idx="23103">
                  <c:v>0.56126157407407407</c:v>
                </c:pt>
                <c:pt idx="23104">
                  <c:v>0.56150462962962966</c:v>
                </c:pt>
                <c:pt idx="23105">
                  <c:v>0.56174768518518514</c:v>
                </c:pt>
                <c:pt idx="23106">
                  <c:v>0.56199074074074074</c:v>
                </c:pt>
                <c:pt idx="23107">
                  <c:v>0.56223379629629633</c:v>
                </c:pt>
                <c:pt idx="23108">
                  <c:v>0.56247685185185181</c:v>
                </c:pt>
                <c:pt idx="23109">
                  <c:v>0.56273148148148155</c:v>
                </c:pt>
                <c:pt idx="23110">
                  <c:v>0.56297453703703704</c:v>
                </c:pt>
                <c:pt idx="23111">
                  <c:v>0.56321759259259263</c:v>
                </c:pt>
                <c:pt idx="23112">
                  <c:v>0.56346064814814811</c:v>
                </c:pt>
                <c:pt idx="23113">
                  <c:v>0.56370370370370371</c:v>
                </c:pt>
                <c:pt idx="23114">
                  <c:v>0.56395833333333334</c:v>
                </c:pt>
                <c:pt idx="23115">
                  <c:v>0.56420138888888893</c:v>
                </c:pt>
                <c:pt idx="23116">
                  <c:v>0.56444444444444442</c:v>
                </c:pt>
                <c:pt idx="23117">
                  <c:v>0.56468750000000001</c:v>
                </c:pt>
                <c:pt idx="23118">
                  <c:v>0.5649305555555556</c:v>
                </c:pt>
                <c:pt idx="23119">
                  <c:v>0.56518518518518512</c:v>
                </c:pt>
                <c:pt idx="23120">
                  <c:v>0.56542824074074072</c:v>
                </c:pt>
                <c:pt idx="23121">
                  <c:v>0.56567129629629631</c:v>
                </c:pt>
                <c:pt idx="23122">
                  <c:v>0.56591435185185179</c:v>
                </c:pt>
                <c:pt idx="23123">
                  <c:v>0.56615740740740739</c:v>
                </c:pt>
                <c:pt idx="23124">
                  <c:v>0.56641203703703702</c:v>
                </c:pt>
                <c:pt idx="23125">
                  <c:v>0.56665509259259261</c:v>
                </c:pt>
                <c:pt idx="23126">
                  <c:v>0.56689814814814821</c:v>
                </c:pt>
                <c:pt idx="23127">
                  <c:v>0.56714120370370369</c:v>
                </c:pt>
                <c:pt idx="23128">
                  <c:v>0.56738425925925928</c:v>
                </c:pt>
                <c:pt idx="23129">
                  <c:v>0.56762731481481488</c:v>
                </c:pt>
                <c:pt idx="23130">
                  <c:v>0.5678819444444444</c:v>
                </c:pt>
                <c:pt idx="23131">
                  <c:v>0.56812499999999999</c:v>
                </c:pt>
                <c:pt idx="23132">
                  <c:v>0.56836805555555558</c:v>
                </c:pt>
                <c:pt idx="23133">
                  <c:v>0.56861111111111107</c:v>
                </c:pt>
                <c:pt idx="23134">
                  <c:v>0.56885416666666666</c:v>
                </c:pt>
                <c:pt idx="23135">
                  <c:v>0.56910879629629629</c:v>
                </c:pt>
                <c:pt idx="23136">
                  <c:v>0.56935185185185189</c:v>
                </c:pt>
                <c:pt idx="23137">
                  <c:v>0.56959490740740748</c:v>
                </c:pt>
                <c:pt idx="23138">
                  <c:v>0.56983796296296296</c:v>
                </c:pt>
                <c:pt idx="23139">
                  <c:v>0.57008101851851845</c:v>
                </c:pt>
                <c:pt idx="23140">
                  <c:v>0.57033564814814819</c:v>
                </c:pt>
                <c:pt idx="23141">
                  <c:v>0.57057870370370367</c:v>
                </c:pt>
                <c:pt idx="23142">
                  <c:v>0.57082175925925926</c:v>
                </c:pt>
                <c:pt idx="23143">
                  <c:v>0.57106481481481486</c:v>
                </c:pt>
                <c:pt idx="23144">
                  <c:v>0.57130787037037034</c:v>
                </c:pt>
                <c:pt idx="23145">
                  <c:v>0.57155092592592593</c:v>
                </c:pt>
                <c:pt idx="23146">
                  <c:v>0.57180555555555557</c:v>
                </c:pt>
                <c:pt idx="23147">
                  <c:v>0.57204861111111105</c:v>
                </c:pt>
                <c:pt idx="23148">
                  <c:v>0.57229166666666664</c:v>
                </c:pt>
                <c:pt idx="23149">
                  <c:v>0.57253472222222224</c:v>
                </c:pt>
                <c:pt idx="23150">
                  <c:v>0.57277777777777772</c:v>
                </c:pt>
                <c:pt idx="23151">
                  <c:v>0.57303240740740746</c:v>
                </c:pt>
                <c:pt idx="23152">
                  <c:v>0.57327546296296295</c:v>
                </c:pt>
                <c:pt idx="23153">
                  <c:v>0.57351851851851854</c:v>
                </c:pt>
                <c:pt idx="23154">
                  <c:v>0.57376157407407413</c:v>
                </c:pt>
                <c:pt idx="23155">
                  <c:v>0.57400462962962961</c:v>
                </c:pt>
                <c:pt idx="23156">
                  <c:v>0.57425925925925925</c:v>
                </c:pt>
                <c:pt idx="23157">
                  <c:v>0.57450231481481484</c:v>
                </c:pt>
                <c:pt idx="23158">
                  <c:v>0.57474537037037032</c:v>
                </c:pt>
                <c:pt idx="23159">
                  <c:v>0.57498842592592592</c:v>
                </c:pt>
                <c:pt idx="23160">
                  <c:v>0.57523148148148151</c:v>
                </c:pt>
                <c:pt idx="23161">
                  <c:v>0.57548611111111114</c:v>
                </c:pt>
                <c:pt idx="23162">
                  <c:v>0.57572916666666674</c:v>
                </c:pt>
                <c:pt idx="23163">
                  <c:v>0.57597222222222222</c:v>
                </c:pt>
                <c:pt idx="23164">
                  <c:v>0.57621527777777781</c:v>
                </c:pt>
                <c:pt idx="23165">
                  <c:v>0.57645833333333341</c:v>
                </c:pt>
                <c:pt idx="23166">
                  <c:v>0.57670138888888889</c:v>
                </c:pt>
                <c:pt idx="23167">
                  <c:v>0.57695601851851852</c:v>
                </c:pt>
                <c:pt idx="23168">
                  <c:v>0.57719907407407411</c:v>
                </c:pt>
                <c:pt idx="23169">
                  <c:v>0.5774421296296296</c:v>
                </c:pt>
                <c:pt idx="23170">
                  <c:v>0.57768518518518519</c:v>
                </c:pt>
                <c:pt idx="23171">
                  <c:v>0.57792824074074078</c:v>
                </c:pt>
                <c:pt idx="23172">
                  <c:v>0.57818287037037031</c:v>
                </c:pt>
                <c:pt idx="23173">
                  <c:v>0.5784259259259259</c:v>
                </c:pt>
                <c:pt idx="23174">
                  <c:v>0.57866898148148149</c:v>
                </c:pt>
                <c:pt idx="23175">
                  <c:v>0.57891203703703698</c:v>
                </c:pt>
                <c:pt idx="23176">
                  <c:v>0.57915509259259257</c:v>
                </c:pt>
                <c:pt idx="23177">
                  <c:v>0.5794097222222222</c:v>
                </c:pt>
                <c:pt idx="23178">
                  <c:v>0.57965277777777779</c:v>
                </c:pt>
                <c:pt idx="23179">
                  <c:v>0.57989583333333339</c:v>
                </c:pt>
                <c:pt idx="23180">
                  <c:v>0.58013888888888887</c:v>
                </c:pt>
                <c:pt idx="23181">
                  <c:v>0.58038194444444446</c:v>
                </c:pt>
                <c:pt idx="23182">
                  <c:v>0.5806365740740741</c:v>
                </c:pt>
                <c:pt idx="23183">
                  <c:v>0.58087962962962958</c:v>
                </c:pt>
                <c:pt idx="23184">
                  <c:v>0.58112268518518517</c:v>
                </c:pt>
                <c:pt idx="23185">
                  <c:v>0.58136574074074077</c:v>
                </c:pt>
                <c:pt idx="23186">
                  <c:v>0.58160879629629625</c:v>
                </c:pt>
                <c:pt idx="23187">
                  <c:v>0.58185185185185184</c:v>
                </c:pt>
                <c:pt idx="23188">
                  <c:v>0.58210648148148147</c:v>
                </c:pt>
                <c:pt idx="23189">
                  <c:v>0.58234953703703707</c:v>
                </c:pt>
                <c:pt idx="23190">
                  <c:v>0.58259259259259266</c:v>
                </c:pt>
                <c:pt idx="23191">
                  <c:v>0.58283564814814814</c:v>
                </c:pt>
                <c:pt idx="23192">
                  <c:v>0.58307870370370374</c:v>
                </c:pt>
                <c:pt idx="23193">
                  <c:v>0.58333333333333337</c:v>
                </c:pt>
                <c:pt idx="23194">
                  <c:v>0.58357638888888885</c:v>
                </c:pt>
                <c:pt idx="23195">
                  <c:v>0.58381944444444445</c:v>
                </c:pt>
                <c:pt idx="23196">
                  <c:v>0.58406250000000004</c:v>
                </c:pt>
                <c:pt idx="23197">
                  <c:v>0.58430555555555552</c:v>
                </c:pt>
                <c:pt idx="23198">
                  <c:v>0.58456018518518515</c:v>
                </c:pt>
                <c:pt idx="23199">
                  <c:v>0.58480324074074075</c:v>
                </c:pt>
                <c:pt idx="23200">
                  <c:v>0.58504629629629623</c:v>
                </c:pt>
                <c:pt idx="23201">
                  <c:v>0.58528935185185182</c:v>
                </c:pt>
                <c:pt idx="23202">
                  <c:v>0.58553240740740742</c:v>
                </c:pt>
                <c:pt idx="23203">
                  <c:v>0.5857754629629629</c:v>
                </c:pt>
                <c:pt idx="23204">
                  <c:v>0.58603009259259264</c:v>
                </c:pt>
                <c:pt idx="23205">
                  <c:v>0.58627314814814813</c:v>
                </c:pt>
                <c:pt idx="23206">
                  <c:v>0.58651620370370372</c:v>
                </c:pt>
                <c:pt idx="23207">
                  <c:v>0.58675925925925931</c:v>
                </c:pt>
                <c:pt idx="23208">
                  <c:v>0.58701388888888884</c:v>
                </c:pt>
                <c:pt idx="23209">
                  <c:v>0.58725694444444443</c:v>
                </c:pt>
                <c:pt idx="23210">
                  <c:v>0.58750000000000002</c:v>
                </c:pt>
                <c:pt idx="23211">
                  <c:v>0.5877430555555555</c:v>
                </c:pt>
                <c:pt idx="23212">
                  <c:v>0.5879861111111111</c:v>
                </c:pt>
                <c:pt idx="23213">
                  <c:v>0.58822916666666669</c:v>
                </c:pt>
                <c:pt idx="23214">
                  <c:v>0.58848379629629632</c:v>
                </c:pt>
                <c:pt idx="23215">
                  <c:v>0.58872685185185192</c:v>
                </c:pt>
                <c:pt idx="23216">
                  <c:v>0.5889699074074074</c:v>
                </c:pt>
                <c:pt idx="23217">
                  <c:v>0.58921296296296299</c:v>
                </c:pt>
                <c:pt idx="23218">
                  <c:v>0.58945601851851859</c:v>
                </c:pt>
                <c:pt idx="23219">
                  <c:v>0.58971064814814811</c:v>
                </c:pt>
                <c:pt idx="23220">
                  <c:v>0.5899537037037037</c:v>
                </c:pt>
                <c:pt idx="23221">
                  <c:v>0.5901967592592593</c:v>
                </c:pt>
                <c:pt idx="23222">
                  <c:v>0.59043981481481478</c:v>
                </c:pt>
                <c:pt idx="23223">
                  <c:v>0.59068287037037037</c:v>
                </c:pt>
                <c:pt idx="23224">
                  <c:v>0.5909375</c:v>
                </c:pt>
                <c:pt idx="23225">
                  <c:v>0.59118055555555549</c:v>
                </c:pt>
                <c:pt idx="23226">
                  <c:v>0.59142361111111108</c:v>
                </c:pt>
                <c:pt idx="23227">
                  <c:v>0.59166666666666667</c:v>
                </c:pt>
                <c:pt idx="23228">
                  <c:v>0.59190972222222216</c:v>
                </c:pt>
                <c:pt idx="23229">
                  <c:v>0.59215277777777775</c:v>
                </c:pt>
                <c:pt idx="23230">
                  <c:v>0.59240740740740738</c:v>
                </c:pt>
                <c:pt idx="23231">
                  <c:v>0.59265046296296298</c:v>
                </c:pt>
                <c:pt idx="23232">
                  <c:v>0.59289351851851857</c:v>
                </c:pt>
                <c:pt idx="23233">
                  <c:v>0.59313657407407405</c:v>
                </c:pt>
                <c:pt idx="23234">
                  <c:v>0.59337962962962965</c:v>
                </c:pt>
                <c:pt idx="23235">
                  <c:v>0.59363425925925928</c:v>
                </c:pt>
                <c:pt idx="23236">
                  <c:v>0.59387731481481476</c:v>
                </c:pt>
                <c:pt idx="23237">
                  <c:v>0.59412037037037035</c:v>
                </c:pt>
                <c:pt idx="23238">
                  <c:v>0.59436342592592595</c:v>
                </c:pt>
                <c:pt idx="23239">
                  <c:v>0.59460648148148143</c:v>
                </c:pt>
                <c:pt idx="23240">
                  <c:v>0.59484953703703702</c:v>
                </c:pt>
                <c:pt idx="23241">
                  <c:v>0.59510416666666666</c:v>
                </c:pt>
                <c:pt idx="23242">
                  <c:v>0.59534722222222225</c:v>
                </c:pt>
                <c:pt idx="23243">
                  <c:v>0.59559027777777784</c:v>
                </c:pt>
                <c:pt idx="23244">
                  <c:v>0.59583333333333333</c:v>
                </c:pt>
                <c:pt idx="23245">
                  <c:v>0.59608796296296296</c:v>
                </c:pt>
                <c:pt idx="23246">
                  <c:v>0.59633101851851855</c:v>
                </c:pt>
                <c:pt idx="23247">
                  <c:v>0.59657407407407403</c:v>
                </c:pt>
                <c:pt idx="23248">
                  <c:v>0.59681712962962963</c:v>
                </c:pt>
                <c:pt idx="23249">
                  <c:v>0.59706018518518522</c:v>
                </c:pt>
                <c:pt idx="23250">
                  <c:v>0.5973032407407407</c:v>
                </c:pt>
                <c:pt idx="23251">
                  <c:v>0.59755787037037034</c:v>
                </c:pt>
                <c:pt idx="23252">
                  <c:v>0.59780092592592593</c:v>
                </c:pt>
                <c:pt idx="23253">
                  <c:v>0.59804398148148141</c:v>
                </c:pt>
                <c:pt idx="23254">
                  <c:v>0.59828703703703701</c:v>
                </c:pt>
                <c:pt idx="23255">
                  <c:v>0.5985300925925926</c:v>
                </c:pt>
                <c:pt idx="23256">
                  <c:v>0.59878472222222223</c:v>
                </c:pt>
                <c:pt idx="23257">
                  <c:v>0.59902777777777783</c:v>
                </c:pt>
                <c:pt idx="23258">
                  <c:v>0.59927083333333331</c:v>
                </c:pt>
                <c:pt idx="23259">
                  <c:v>0.5995138888888889</c:v>
                </c:pt>
                <c:pt idx="23260">
                  <c:v>0.5997569444444445</c:v>
                </c:pt>
                <c:pt idx="23261">
                  <c:v>0.60001157407407402</c:v>
                </c:pt>
                <c:pt idx="23262">
                  <c:v>0.60025462962962961</c:v>
                </c:pt>
                <c:pt idx="23263">
                  <c:v>0.6004976851851852</c:v>
                </c:pt>
                <c:pt idx="23264">
                  <c:v>0.60074074074074069</c:v>
                </c:pt>
                <c:pt idx="23265">
                  <c:v>0.60098379629629628</c:v>
                </c:pt>
                <c:pt idx="23266">
                  <c:v>0.60122685185185187</c:v>
                </c:pt>
                <c:pt idx="23267">
                  <c:v>0.60148148148148151</c:v>
                </c:pt>
                <c:pt idx="23268">
                  <c:v>0.6017245370370371</c:v>
                </c:pt>
                <c:pt idx="23269">
                  <c:v>0.60196759259259258</c:v>
                </c:pt>
                <c:pt idx="23270">
                  <c:v>0.60221064814814818</c:v>
                </c:pt>
                <c:pt idx="23271">
                  <c:v>0.60245370370370377</c:v>
                </c:pt>
                <c:pt idx="23272">
                  <c:v>0.60270833333333329</c:v>
                </c:pt>
                <c:pt idx="23273">
                  <c:v>0.60295138888888888</c:v>
                </c:pt>
                <c:pt idx="23274">
                  <c:v>0.60319444444444448</c:v>
                </c:pt>
                <c:pt idx="23275">
                  <c:v>0.60343749999999996</c:v>
                </c:pt>
                <c:pt idx="23276">
                  <c:v>0.60368055555555555</c:v>
                </c:pt>
                <c:pt idx="23277">
                  <c:v>0.60393518518518519</c:v>
                </c:pt>
                <c:pt idx="23278">
                  <c:v>0.60417824074074067</c:v>
                </c:pt>
                <c:pt idx="23279">
                  <c:v>0.60442129629629626</c:v>
                </c:pt>
                <c:pt idx="23280">
                  <c:v>0.60466435185185186</c:v>
                </c:pt>
                <c:pt idx="23281">
                  <c:v>0.60490740740740734</c:v>
                </c:pt>
                <c:pt idx="23282">
                  <c:v>0.60515046296296293</c:v>
                </c:pt>
                <c:pt idx="23283">
                  <c:v>0.60540509259259256</c:v>
                </c:pt>
                <c:pt idx="23284">
                  <c:v>0.60564814814814816</c:v>
                </c:pt>
                <c:pt idx="23285">
                  <c:v>0.60589120370370375</c:v>
                </c:pt>
                <c:pt idx="23286">
                  <c:v>0.60613425925925923</c:v>
                </c:pt>
                <c:pt idx="23287">
                  <c:v>0.60637731481481483</c:v>
                </c:pt>
                <c:pt idx="23288">
                  <c:v>0.60663194444444446</c:v>
                </c:pt>
                <c:pt idx="23289">
                  <c:v>0.60687499999999994</c:v>
                </c:pt>
                <c:pt idx="23290">
                  <c:v>0.60711805555555554</c:v>
                </c:pt>
                <c:pt idx="23291">
                  <c:v>0.60736111111111113</c:v>
                </c:pt>
                <c:pt idx="23292">
                  <c:v>0.60760416666666661</c:v>
                </c:pt>
                <c:pt idx="23293">
                  <c:v>0.60785879629629636</c:v>
                </c:pt>
                <c:pt idx="23294">
                  <c:v>0.60810185185185184</c:v>
                </c:pt>
                <c:pt idx="23295">
                  <c:v>0.60834490740740743</c:v>
                </c:pt>
                <c:pt idx="23296">
                  <c:v>0.60858796296296302</c:v>
                </c:pt>
                <c:pt idx="23297">
                  <c:v>0.60883101851851851</c:v>
                </c:pt>
                <c:pt idx="23298">
                  <c:v>0.6090740740740741</c:v>
                </c:pt>
                <c:pt idx="23299">
                  <c:v>0.60932870370370373</c:v>
                </c:pt>
                <c:pt idx="23300">
                  <c:v>0.60957175925925922</c:v>
                </c:pt>
                <c:pt idx="23301">
                  <c:v>0.60981481481481481</c:v>
                </c:pt>
                <c:pt idx="23302">
                  <c:v>0.6100578703703704</c:v>
                </c:pt>
                <c:pt idx="23303">
                  <c:v>0.61030092592592589</c:v>
                </c:pt>
                <c:pt idx="23304">
                  <c:v>0.61055555555555563</c:v>
                </c:pt>
                <c:pt idx="23305">
                  <c:v>0.61079861111111111</c:v>
                </c:pt>
                <c:pt idx="23306">
                  <c:v>0.61104166666666659</c:v>
                </c:pt>
                <c:pt idx="23307">
                  <c:v>0.61128472222222219</c:v>
                </c:pt>
                <c:pt idx="23308">
                  <c:v>0.61152777777777778</c:v>
                </c:pt>
                <c:pt idx="23309">
                  <c:v>0.61178240740740741</c:v>
                </c:pt>
                <c:pt idx="23310">
                  <c:v>0.61202546296296301</c:v>
                </c:pt>
                <c:pt idx="23311">
                  <c:v>0.61226851851851849</c:v>
                </c:pt>
                <c:pt idx="23312">
                  <c:v>0.61251157407407408</c:v>
                </c:pt>
                <c:pt idx="23313">
                  <c:v>0.61275462962962968</c:v>
                </c:pt>
                <c:pt idx="23314">
                  <c:v>0.6130092592592592</c:v>
                </c:pt>
                <c:pt idx="23315">
                  <c:v>0.61325231481481479</c:v>
                </c:pt>
                <c:pt idx="23316">
                  <c:v>0.61349537037037039</c:v>
                </c:pt>
                <c:pt idx="23317">
                  <c:v>0.61373842592592587</c:v>
                </c:pt>
                <c:pt idx="23318">
                  <c:v>0.61398148148148146</c:v>
                </c:pt>
                <c:pt idx="23319">
                  <c:v>0.61422453703703705</c:v>
                </c:pt>
                <c:pt idx="23320">
                  <c:v>0.61447916666666669</c:v>
                </c:pt>
                <c:pt idx="23321">
                  <c:v>0.61472222222222228</c:v>
                </c:pt>
                <c:pt idx="23322">
                  <c:v>0.61496527777777776</c:v>
                </c:pt>
                <c:pt idx="23323">
                  <c:v>0.61520833333333336</c:v>
                </c:pt>
                <c:pt idx="23324">
                  <c:v>0.61545138888888895</c:v>
                </c:pt>
                <c:pt idx="23325">
                  <c:v>0.61570601851851847</c:v>
                </c:pt>
                <c:pt idx="23326">
                  <c:v>0.61594907407407407</c:v>
                </c:pt>
                <c:pt idx="23327">
                  <c:v>0.61619212962962966</c:v>
                </c:pt>
                <c:pt idx="23328">
                  <c:v>0.61643518518518514</c:v>
                </c:pt>
                <c:pt idx="23329">
                  <c:v>0.61667824074074074</c:v>
                </c:pt>
                <c:pt idx="23330">
                  <c:v>0.61693287037037037</c:v>
                </c:pt>
                <c:pt idx="23331">
                  <c:v>0.61717592592592596</c:v>
                </c:pt>
                <c:pt idx="23332">
                  <c:v>0.61741898148148155</c:v>
                </c:pt>
                <c:pt idx="23333">
                  <c:v>0.61766203703703704</c:v>
                </c:pt>
                <c:pt idx="23334">
                  <c:v>0.61790509259259252</c:v>
                </c:pt>
                <c:pt idx="23335">
                  <c:v>0.61814814814814811</c:v>
                </c:pt>
                <c:pt idx="23336">
                  <c:v>0.61840277777777775</c:v>
                </c:pt>
                <c:pt idx="23337">
                  <c:v>0.61864583333333334</c:v>
                </c:pt>
                <c:pt idx="23338">
                  <c:v>0.61888888888888893</c:v>
                </c:pt>
                <c:pt idx="23339">
                  <c:v>0.61913194444444442</c:v>
                </c:pt>
                <c:pt idx="23340">
                  <c:v>0.61937500000000001</c:v>
                </c:pt>
                <c:pt idx="23341">
                  <c:v>0.61962962962962964</c:v>
                </c:pt>
                <c:pt idx="23342">
                  <c:v>0.61987268518518512</c:v>
                </c:pt>
                <c:pt idx="23343">
                  <c:v>0.62011574074074072</c:v>
                </c:pt>
                <c:pt idx="23344">
                  <c:v>0.62035879629629631</c:v>
                </c:pt>
                <c:pt idx="23345">
                  <c:v>0.62060185185185179</c:v>
                </c:pt>
                <c:pt idx="23346">
                  <c:v>0.62085648148148154</c:v>
                </c:pt>
                <c:pt idx="23347">
                  <c:v>0.62109953703703702</c:v>
                </c:pt>
                <c:pt idx="23348">
                  <c:v>0.62134259259259261</c:v>
                </c:pt>
                <c:pt idx="23349">
                  <c:v>0.62158564814814821</c:v>
                </c:pt>
                <c:pt idx="23350">
                  <c:v>0.62182870370370369</c:v>
                </c:pt>
                <c:pt idx="23351">
                  <c:v>0.62208333333333332</c:v>
                </c:pt>
                <c:pt idx="23352">
                  <c:v>0.62232638888888892</c:v>
                </c:pt>
                <c:pt idx="23353">
                  <c:v>0.6225694444444444</c:v>
                </c:pt>
                <c:pt idx="23354">
                  <c:v>0.62281249999999999</c:v>
                </c:pt>
                <c:pt idx="23355">
                  <c:v>0.62305555555555558</c:v>
                </c:pt>
                <c:pt idx="23356">
                  <c:v>0.62329861111111107</c:v>
                </c:pt>
                <c:pt idx="23357">
                  <c:v>0.62355324074074081</c:v>
                </c:pt>
                <c:pt idx="23358">
                  <c:v>0.62379629629629629</c:v>
                </c:pt>
                <c:pt idx="23359">
                  <c:v>0.62403935185185189</c:v>
                </c:pt>
                <c:pt idx="23360">
                  <c:v>0.62428240740740748</c:v>
                </c:pt>
                <c:pt idx="23361">
                  <c:v>0.624537037037037</c:v>
                </c:pt>
                <c:pt idx="23362">
                  <c:v>0.6247800925925926</c:v>
                </c:pt>
                <c:pt idx="23363">
                  <c:v>0.62502314814814819</c:v>
                </c:pt>
                <c:pt idx="23364">
                  <c:v>0.62526620370370367</c:v>
                </c:pt>
                <c:pt idx="23365">
                  <c:v>0.62550925925925926</c:v>
                </c:pt>
                <c:pt idx="23366">
                  <c:v>0.62575231481481486</c:v>
                </c:pt>
                <c:pt idx="23367">
                  <c:v>0.62600694444444438</c:v>
                </c:pt>
                <c:pt idx="23368">
                  <c:v>0.62624999999999997</c:v>
                </c:pt>
                <c:pt idx="23369">
                  <c:v>0.62649305555555557</c:v>
                </c:pt>
                <c:pt idx="23370">
                  <c:v>0.62673611111111105</c:v>
                </c:pt>
                <c:pt idx="23371">
                  <c:v>0.62697916666666664</c:v>
                </c:pt>
                <c:pt idx="23372">
                  <c:v>0.62722222222222224</c:v>
                </c:pt>
                <c:pt idx="23373">
                  <c:v>0.62747685185185187</c:v>
                </c:pt>
                <c:pt idx="23374">
                  <c:v>0.62771990740740746</c:v>
                </c:pt>
                <c:pt idx="23375">
                  <c:v>0.62796296296296295</c:v>
                </c:pt>
                <c:pt idx="23376">
                  <c:v>0.62820601851851854</c:v>
                </c:pt>
                <c:pt idx="23377">
                  <c:v>0.62844907407407413</c:v>
                </c:pt>
                <c:pt idx="23378">
                  <c:v>0.62870370370370365</c:v>
                </c:pt>
                <c:pt idx="23379">
                  <c:v>0.62894675925925925</c:v>
                </c:pt>
                <c:pt idx="23380">
                  <c:v>0.62918981481481484</c:v>
                </c:pt>
                <c:pt idx="23381">
                  <c:v>0.62943287037037032</c:v>
                </c:pt>
                <c:pt idx="23382">
                  <c:v>0.62967592592592592</c:v>
                </c:pt>
                <c:pt idx="23383">
                  <c:v>0.62993055555555555</c:v>
                </c:pt>
                <c:pt idx="23384">
                  <c:v>0.63017361111111114</c:v>
                </c:pt>
                <c:pt idx="23385">
                  <c:v>0.63041666666666674</c:v>
                </c:pt>
                <c:pt idx="23386">
                  <c:v>0.63065972222222222</c:v>
                </c:pt>
                <c:pt idx="23387">
                  <c:v>0.63090277777777781</c:v>
                </c:pt>
                <c:pt idx="23388">
                  <c:v>0.63115740740740744</c:v>
                </c:pt>
                <c:pt idx="23389">
                  <c:v>0.63140046296296293</c:v>
                </c:pt>
                <c:pt idx="23390">
                  <c:v>0.63164351851851852</c:v>
                </c:pt>
                <c:pt idx="23391">
                  <c:v>0.63188657407407411</c:v>
                </c:pt>
                <c:pt idx="23392">
                  <c:v>0.6321296296296296</c:v>
                </c:pt>
                <c:pt idx="23393">
                  <c:v>0.63237268518518519</c:v>
                </c:pt>
                <c:pt idx="23394">
                  <c:v>0.63262731481481482</c:v>
                </c:pt>
                <c:pt idx="23395">
                  <c:v>0.63287037037037031</c:v>
                </c:pt>
                <c:pt idx="23396">
                  <c:v>0.6331134259259259</c:v>
                </c:pt>
                <c:pt idx="23397">
                  <c:v>0.63335648148148149</c:v>
                </c:pt>
                <c:pt idx="23398">
                  <c:v>0.63361111111111112</c:v>
                </c:pt>
                <c:pt idx="23399">
                  <c:v>0.63385416666666672</c:v>
                </c:pt>
                <c:pt idx="23400">
                  <c:v>0.6340972222222222</c:v>
                </c:pt>
                <c:pt idx="23401">
                  <c:v>0.63434027777777779</c:v>
                </c:pt>
                <c:pt idx="23402">
                  <c:v>0.63458333333333339</c:v>
                </c:pt>
                <c:pt idx="23403">
                  <c:v>0.63482638888888887</c:v>
                </c:pt>
                <c:pt idx="23404">
                  <c:v>0.6350810185185185</c:v>
                </c:pt>
                <c:pt idx="23405">
                  <c:v>0.6353240740740741</c:v>
                </c:pt>
                <c:pt idx="23406">
                  <c:v>0.63556712962962958</c:v>
                </c:pt>
                <c:pt idx="23407">
                  <c:v>0.63581018518518517</c:v>
                </c:pt>
                <c:pt idx="23408">
                  <c:v>0.63605324074074077</c:v>
                </c:pt>
                <c:pt idx="23409">
                  <c:v>0.6363078703703704</c:v>
                </c:pt>
                <c:pt idx="23410">
                  <c:v>0.63655092592592599</c:v>
                </c:pt>
                <c:pt idx="23411">
                  <c:v>0.63679398148148147</c:v>
                </c:pt>
                <c:pt idx="23412">
                  <c:v>0.63703703703703707</c:v>
                </c:pt>
                <c:pt idx="23413">
                  <c:v>0.63728009259259266</c:v>
                </c:pt>
                <c:pt idx="23414">
                  <c:v>0.63753472222222218</c:v>
                </c:pt>
                <c:pt idx="23415">
                  <c:v>0.63777777777777778</c:v>
                </c:pt>
                <c:pt idx="23416">
                  <c:v>0.63802083333333337</c:v>
                </c:pt>
                <c:pt idx="23417">
                  <c:v>0.63826388888888885</c:v>
                </c:pt>
                <c:pt idx="23418">
                  <c:v>0.63850694444444445</c:v>
                </c:pt>
                <c:pt idx="23419">
                  <c:v>0.63875000000000004</c:v>
                </c:pt>
                <c:pt idx="23420">
                  <c:v>0.63900462962962956</c:v>
                </c:pt>
                <c:pt idx="23421">
                  <c:v>0.63924768518518515</c:v>
                </c:pt>
                <c:pt idx="23422">
                  <c:v>0.63949074074074075</c:v>
                </c:pt>
                <c:pt idx="23423">
                  <c:v>0.63973379629629623</c:v>
                </c:pt>
                <c:pt idx="23424">
                  <c:v>0.63997685185185182</c:v>
                </c:pt>
                <c:pt idx="23425">
                  <c:v>0.64023148148148146</c:v>
                </c:pt>
                <c:pt idx="23426">
                  <c:v>0.64047453703703705</c:v>
                </c:pt>
                <c:pt idx="23427">
                  <c:v>0.64071759259259264</c:v>
                </c:pt>
                <c:pt idx="23428">
                  <c:v>0.64096064814814813</c:v>
                </c:pt>
                <c:pt idx="23429">
                  <c:v>0.64120370370370372</c:v>
                </c:pt>
                <c:pt idx="23430">
                  <c:v>0.64145833333333335</c:v>
                </c:pt>
                <c:pt idx="23431">
                  <c:v>0.64170138888888884</c:v>
                </c:pt>
                <c:pt idx="23432">
                  <c:v>0.64194444444444443</c:v>
                </c:pt>
                <c:pt idx="23433">
                  <c:v>0.64218750000000002</c:v>
                </c:pt>
                <c:pt idx="23434">
                  <c:v>0.6424305555555555</c:v>
                </c:pt>
                <c:pt idx="23435">
                  <c:v>0.6426736111111111</c:v>
                </c:pt>
                <c:pt idx="23436">
                  <c:v>0.64292824074074073</c:v>
                </c:pt>
                <c:pt idx="23437">
                  <c:v>0.64317129629629632</c:v>
                </c:pt>
                <c:pt idx="23438">
                  <c:v>0.64341435185185192</c:v>
                </c:pt>
                <c:pt idx="23439">
                  <c:v>0.6436574074074074</c:v>
                </c:pt>
                <c:pt idx="23440">
                  <c:v>0.64390046296296299</c:v>
                </c:pt>
                <c:pt idx="23441">
                  <c:v>0.64415509259259263</c:v>
                </c:pt>
                <c:pt idx="23442">
                  <c:v>0.64439814814814811</c:v>
                </c:pt>
                <c:pt idx="23443">
                  <c:v>0.6446412037037037</c:v>
                </c:pt>
                <c:pt idx="23444">
                  <c:v>0.6448842592592593</c:v>
                </c:pt>
                <c:pt idx="23445">
                  <c:v>0.64512731481481478</c:v>
                </c:pt>
                <c:pt idx="23446">
                  <c:v>0.64538194444444441</c:v>
                </c:pt>
                <c:pt idx="23447">
                  <c:v>0.645625</c:v>
                </c:pt>
                <c:pt idx="23448">
                  <c:v>0.64586805555555549</c:v>
                </c:pt>
                <c:pt idx="23449">
                  <c:v>0.64611111111111108</c:v>
                </c:pt>
                <c:pt idx="23450">
                  <c:v>0.64635416666666667</c:v>
                </c:pt>
                <c:pt idx="23451">
                  <c:v>0.64659722222222216</c:v>
                </c:pt>
                <c:pt idx="23452">
                  <c:v>0.6468518518518519</c:v>
                </c:pt>
                <c:pt idx="23453">
                  <c:v>0.64709490740740738</c:v>
                </c:pt>
                <c:pt idx="23454">
                  <c:v>0.64733796296296298</c:v>
                </c:pt>
                <c:pt idx="23455">
                  <c:v>0.64758101851851857</c:v>
                </c:pt>
                <c:pt idx="23456">
                  <c:v>0.64782407407407405</c:v>
                </c:pt>
                <c:pt idx="23457">
                  <c:v>0.64807870370370368</c:v>
                </c:pt>
                <c:pt idx="23458">
                  <c:v>0.64832175925925928</c:v>
                </c:pt>
                <c:pt idx="23459">
                  <c:v>0.64856481481481476</c:v>
                </c:pt>
                <c:pt idx="23460">
                  <c:v>0.64880787037037035</c:v>
                </c:pt>
                <c:pt idx="23461">
                  <c:v>0.64905092592592595</c:v>
                </c:pt>
                <c:pt idx="23462">
                  <c:v>0.64930555555555558</c:v>
                </c:pt>
                <c:pt idx="23463">
                  <c:v>0.64954861111111117</c:v>
                </c:pt>
                <c:pt idx="23464">
                  <c:v>0.64979166666666666</c:v>
                </c:pt>
                <c:pt idx="23465">
                  <c:v>0.65003472222222225</c:v>
                </c:pt>
                <c:pt idx="23466">
                  <c:v>0.65027777777777784</c:v>
                </c:pt>
                <c:pt idx="23467">
                  <c:v>0.65052083333333333</c:v>
                </c:pt>
                <c:pt idx="23468">
                  <c:v>0.65077546296296296</c:v>
                </c:pt>
                <c:pt idx="23469">
                  <c:v>0.65101851851851855</c:v>
                </c:pt>
                <c:pt idx="23470">
                  <c:v>0.65126157407407403</c:v>
                </c:pt>
                <c:pt idx="23471">
                  <c:v>0.65150462962962963</c:v>
                </c:pt>
                <c:pt idx="23472">
                  <c:v>0.65174768518518522</c:v>
                </c:pt>
                <c:pt idx="23473">
                  <c:v>0.65200231481481474</c:v>
                </c:pt>
                <c:pt idx="23474">
                  <c:v>0.65224537037037034</c:v>
                </c:pt>
                <c:pt idx="23475">
                  <c:v>0.65248842592592593</c:v>
                </c:pt>
                <c:pt idx="23476">
                  <c:v>0.65273148148148141</c:v>
                </c:pt>
                <c:pt idx="23477">
                  <c:v>0.65297453703703701</c:v>
                </c:pt>
                <c:pt idx="23478">
                  <c:v>0.65322916666666664</c:v>
                </c:pt>
                <c:pt idx="23479">
                  <c:v>0.65347222222222223</c:v>
                </c:pt>
                <c:pt idx="23480">
                  <c:v>0.65371527777777783</c:v>
                </c:pt>
                <c:pt idx="23481">
                  <c:v>0.65395833333333331</c:v>
                </c:pt>
                <c:pt idx="23482">
                  <c:v>0.6542013888888889</c:v>
                </c:pt>
                <c:pt idx="23483">
                  <c:v>0.65445601851851853</c:v>
                </c:pt>
                <c:pt idx="23484">
                  <c:v>0.65469907407407402</c:v>
                </c:pt>
                <c:pt idx="23485">
                  <c:v>0.65494212962962961</c:v>
                </c:pt>
                <c:pt idx="23486">
                  <c:v>0.6551851851851852</c:v>
                </c:pt>
                <c:pt idx="23487">
                  <c:v>0.65542824074074069</c:v>
                </c:pt>
                <c:pt idx="23488">
                  <c:v>0.65567129629629628</c:v>
                </c:pt>
                <c:pt idx="23489">
                  <c:v>0.65592592592592591</c:v>
                </c:pt>
                <c:pt idx="23490">
                  <c:v>0.65616898148148151</c:v>
                </c:pt>
                <c:pt idx="23491">
                  <c:v>0.6564120370370371</c:v>
                </c:pt>
                <c:pt idx="23492">
                  <c:v>0.65665509259259258</c:v>
                </c:pt>
                <c:pt idx="23493">
                  <c:v>0.65689814814814818</c:v>
                </c:pt>
                <c:pt idx="23494">
                  <c:v>0.65715277777777781</c:v>
                </c:pt>
                <c:pt idx="23495">
                  <c:v>0.65739583333333329</c:v>
                </c:pt>
                <c:pt idx="23496">
                  <c:v>0.65763888888888888</c:v>
                </c:pt>
                <c:pt idx="23497">
                  <c:v>0.65788194444444448</c:v>
                </c:pt>
                <c:pt idx="23498">
                  <c:v>0.65812499999999996</c:v>
                </c:pt>
                <c:pt idx="23499">
                  <c:v>0.6583796296296297</c:v>
                </c:pt>
                <c:pt idx="23500">
                  <c:v>0.65862268518518519</c:v>
                </c:pt>
                <c:pt idx="23501">
                  <c:v>0.65886574074074067</c:v>
                </c:pt>
                <c:pt idx="23502">
                  <c:v>0.65910879629629626</c:v>
                </c:pt>
                <c:pt idx="23503">
                  <c:v>0.65935185185185186</c:v>
                </c:pt>
                <c:pt idx="23504">
                  <c:v>0.65959490740740734</c:v>
                </c:pt>
                <c:pt idx="23505">
                  <c:v>0.65984953703703708</c:v>
                </c:pt>
                <c:pt idx="23506">
                  <c:v>0.66009259259259256</c:v>
                </c:pt>
                <c:pt idx="23507">
                  <c:v>0.66033564814814816</c:v>
                </c:pt>
                <c:pt idx="23508">
                  <c:v>0.66057870370370375</c:v>
                </c:pt>
                <c:pt idx="23509">
                  <c:v>0.66082175925925923</c:v>
                </c:pt>
                <c:pt idx="23510">
                  <c:v>0.66107638888888887</c:v>
                </c:pt>
                <c:pt idx="23511">
                  <c:v>0.66131944444444446</c:v>
                </c:pt>
                <c:pt idx="23512">
                  <c:v>0.66156249999999994</c:v>
                </c:pt>
                <c:pt idx="23513">
                  <c:v>0.66180555555555554</c:v>
                </c:pt>
                <c:pt idx="23514">
                  <c:v>0.66204861111111113</c:v>
                </c:pt>
                <c:pt idx="23515">
                  <c:v>0.66230324074074076</c:v>
                </c:pt>
                <c:pt idx="23516">
                  <c:v>0.66254629629629636</c:v>
                </c:pt>
                <c:pt idx="23517">
                  <c:v>0.66278935185185184</c:v>
                </c:pt>
                <c:pt idx="23518">
                  <c:v>0.66303240740740743</c:v>
                </c:pt>
                <c:pt idx="23519">
                  <c:v>0.66327546296296302</c:v>
                </c:pt>
                <c:pt idx="23520">
                  <c:v>0.66353009259259255</c:v>
                </c:pt>
                <c:pt idx="23521">
                  <c:v>0.66377314814814814</c:v>
                </c:pt>
                <c:pt idx="23522">
                  <c:v>0.66401620370370373</c:v>
                </c:pt>
                <c:pt idx="23523">
                  <c:v>0.66425925925925922</c:v>
                </c:pt>
                <c:pt idx="23524">
                  <c:v>0.66450231481481481</c:v>
                </c:pt>
                <c:pt idx="23525">
                  <c:v>0.6647453703703704</c:v>
                </c:pt>
                <c:pt idx="23526">
                  <c:v>0.66500000000000004</c:v>
                </c:pt>
                <c:pt idx="23527">
                  <c:v>0.66524305555555563</c:v>
                </c:pt>
                <c:pt idx="23528">
                  <c:v>0.66548611111111111</c:v>
                </c:pt>
                <c:pt idx="23529">
                  <c:v>0.66572916666666659</c:v>
                </c:pt>
                <c:pt idx="23530">
                  <c:v>0.66597222222222219</c:v>
                </c:pt>
                <c:pt idx="23531">
                  <c:v>0.66622685185185182</c:v>
                </c:pt>
                <c:pt idx="23532">
                  <c:v>0.66646990740740741</c:v>
                </c:pt>
                <c:pt idx="23533">
                  <c:v>0.66671296296296301</c:v>
                </c:pt>
                <c:pt idx="23534">
                  <c:v>0.66695601851851849</c:v>
                </c:pt>
                <c:pt idx="23535">
                  <c:v>0.66719907407407408</c:v>
                </c:pt>
                <c:pt idx="23536">
                  <c:v>0.66745370370370372</c:v>
                </c:pt>
                <c:pt idx="23537">
                  <c:v>0.66769675925925931</c:v>
                </c:pt>
                <c:pt idx="23538">
                  <c:v>0.66793981481481479</c:v>
                </c:pt>
                <c:pt idx="23539">
                  <c:v>0.66818287037037039</c:v>
                </c:pt>
                <c:pt idx="23540">
                  <c:v>0.66842592592592587</c:v>
                </c:pt>
                <c:pt idx="23541">
                  <c:v>0.6686805555555555</c:v>
                </c:pt>
                <c:pt idx="23542">
                  <c:v>0.66892361111111109</c:v>
                </c:pt>
                <c:pt idx="23543">
                  <c:v>0.66916666666666658</c:v>
                </c:pt>
                <c:pt idx="23544">
                  <c:v>0.66940972222222228</c:v>
                </c:pt>
                <c:pt idx="23545">
                  <c:v>0.66965277777777776</c:v>
                </c:pt>
                <c:pt idx="23546">
                  <c:v>0.66989583333333336</c:v>
                </c:pt>
                <c:pt idx="23547">
                  <c:v>0.67015046296296299</c:v>
                </c:pt>
                <c:pt idx="23548">
                  <c:v>0.67039351851851858</c:v>
                </c:pt>
                <c:pt idx="23549">
                  <c:v>0.67063657407407407</c:v>
                </c:pt>
                <c:pt idx="23550">
                  <c:v>0.67087962962962966</c:v>
                </c:pt>
                <c:pt idx="23551">
                  <c:v>0.67112268518518514</c:v>
                </c:pt>
                <c:pt idx="23552">
                  <c:v>0.67137731481481477</c:v>
                </c:pt>
                <c:pt idx="23553">
                  <c:v>0.67162037037037037</c:v>
                </c:pt>
                <c:pt idx="23554">
                  <c:v>0.67186342592592585</c:v>
                </c:pt>
                <c:pt idx="23555">
                  <c:v>0.67210648148148155</c:v>
                </c:pt>
                <c:pt idx="23556">
                  <c:v>0.67234953703703704</c:v>
                </c:pt>
                <c:pt idx="23557">
                  <c:v>0.67260416666666656</c:v>
                </c:pt>
                <c:pt idx="23558">
                  <c:v>0.67284722222222226</c:v>
                </c:pt>
                <c:pt idx="23559">
                  <c:v>0.67309027777777775</c:v>
                </c:pt>
                <c:pt idx="23560">
                  <c:v>0.67333333333333334</c:v>
                </c:pt>
                <c:pt idx="23561">
                  <c:v>0.67357638888888882</c:v>
                </c:pt>
                <c:pt idx="23562">
                  <c:v>0.67381944444444442</c:v>
                </c:pt>
                <c:pt idx="23563">
                  <c:v>0.67407407407407405</c:v>
                </c:pt>
                <c:pt idx="23564">
                  <c:v>0.67431712962962964</c:v>
                </c:pt>
                <c:pt idx="23565">
                  <c:v>0.67456018518518512</c:v>
                </c:pt>
                <c:pt idx="23566">
                  <c:v>0.67480324074074083</c:v>
                </c:pt>
                <c:pt idx="23567">
                  <c:v>0.67505787037037035</c:v>
                </c:pt>
                <c:pt idx="23568">
                  <c:v>0.67530092592592583</c:v>
                </c:pt>
                <c:pt idx="23569">
                  <c:v>0.67554398148148154</c:v>
                </c:pt>
                <c:pt idx="23570">
                  <c:v>0.67578703703703702</c:v>
                </c:pt>
                <c:pt idx="23571">
                  <c:v>0.67603009259259261</c:v>
                </c:pt>
                <c:pt idx="23572">
                  <c:v>0.6762731481481481</c:v>
                </c:pt>
                <c:pt idx="23573">
                  <c:v>0.67652777777777784</c:v>
                </c:pt>
                <c:pt idx="23574">
                  <c:v>0.67677083333333332</c:v>
                </c:pt>
                <c:pt idx="23575">
                  <c:v>0.67701388888888892</c:v>
                </c:pt>
                <c:pt idx="23576">
                  <c:v>0.6772569444444444</c:v>
                </c:pt>
                <c:pt idx="23577">
                  <c:v>0.6775000000000001</c:v>
                </c:pt>
                <c:pt idx="23578">
                  <c:v>0.67775462962962962</c:v>
                </c:pt>
                <c:pt idx="23579">
                  <c:v>0.67799768518518511</c:v>
                </c:pt>
                <c:pt idx="23580">
                  <c:v>0.67824074074074081</c:v>
                </c:pt>
                <c:pt idx="23581">
                  <c:v>0.67848379629629629</c:v>
                </c:pt>
                <c:pt idx="23582">
                  <c:v>0.67872685185185189</c:v>
                </c:pt>
                <c:pt idx="23583">
                  <c:v>0.67898148148148152</c:v>
                </c:pt>
                <c:pt idx="23584">
                  <c:v>0.679224537037037</c:v>
                </c:pt>
                <c:pt idx="23585">
                  <c:v>0.6794675925925926</c:v>
                </c:pt>
                <c:pt idx="23586">
                  <c:v>0.67971064814814808</c:v>
                </c:pt>
                <c:pt idx="23587">
                  <c:v>0.67995370370370367</c:v>
                </c:pt>
                <c:pt idx="23588">
                  <c:v>0.68019675925925915</c:v>
                </c:pt>
                <c:pt idx="23589">
                  <c:v>0.6804513888888889</c:v>
                </c:pt>
                <c:pt idx="23590">
                  <c:v>0.68069444444444438</c:v>
                </c:pt>
                <c:pt idx="23591">
                  <c:v>0.68093750000000008</c:v>
                </c:pt>
                <c:pt idx="23592">
                  <c:v>0.68118055555555557</c:v>
                </c:pt>
                <c:pt idx="23593">
                  <c:v>0.68142361111111116</c:v>
                </c:pt>
                <c:pt idx="23594">
                  <c:v>0.68167824074074079</c:v>
                </c:pt>
                <c:pt idx="23595">
                  <c:v>0.68192129629629628</c:v>
                </c:pt>
                <c:pt idx="23596">
                  <c:v>0.68216435185185187</c:v>
                </c:pt>
                <c:pt idx="23597">
                  <c:v>0.68240740740740735</c:v>
                </c:pt>
                <c:pt idx="23598">
                  <c:v>0.68265046296296295</c:v>
                </c:pt>
                <c:pt idx="23599">
                  <c:v>0.68290509259259258</c:v>
                </c:pt>
                <c:pt idx="23600">
                  <c:v>0.68314814814814817</c:v>
                </c:pt>
                <c:pt idx="23601">
                  <c:v>0.68339120370370365</c:v>
                </c:pt>
                <c:pt idx="23602">
                  <c:v>0.68363425925925936</c:v>
                </c:pt>
                <c:pt idx="23603">
                  <c:v>0.68387731481481484</c:v>
                </c:pt>
                <c:pt idx="23604">
                  <c:v>0.68412037037037043</c:v>
                </c:pt>
                <c:pt idx="23605">
                  <c:v>0.68437500000000007</c:v>
                </c:pt>
                <c:pt idx="23606">
                  <c:v>0.68461805555555555</c:v>
                </c:pt>
                <c:pt idx="23607">
                  <c:v>0.68486111111111114</c:v>
                </c:pt>
                <c:pt idx="23608">
                  <c:v>0.68510416666666663</c:v>
                </c:pt>
                <c:pt idx="23609">
                  <c:v>0.68534722222222222</c:v>
                </c:pt>
                <c:pt idx="23610">
                  <c:v>0.68560185185185185</c:v>
                </c:pt>
                <c:pt idx="23611">
                  <c:v>0.68584490740740733</c:v>
                </c:pt>
                <c:pt idx="23612">
                  <c:v>0.68608796296296293</c:v>
                </c:pt>
                <c:pt idx="23613">
                  <c:v>0.68633101851851841</c:v>
                </c:pt>
                <c:pt idx="23614">
                  <c:v>0.68657407407407411</c:v>
                </c:pt>
                <c:pt idx="23615">
                  <c:v>0.68682870370370364</c:v>
                </c:pt>
                <c:pt idx="23616">
                  <c:v>0.68707175925925934</c:v>
                </c:pt>
                <c:pt idx="23617">
                  <c:v>0.68731481481481482</c:v>
                </c:pt>
                <c:pt idx="23618">
                  <c:v>0.68755787037037042</c:v>
                </c:pt>
                <c:pt idx="23619">
                  <c:v>0.6878009259259259</c:v>
                </c:pt>
                <c:pt idx="23620">
                  <c:v>0.68804398148148149</c:v>
                </c:pt>
                <c:pt idx="23621">
                  <c:v>0.68829861111111112</c:v>
                </c:pt>
                <c:pt idx="23622">
                  <c:v>0.68854166666666661</c:v>
                </c:pt>
                <c:pt idx="23623">
                  <c:v>0.6887847222222222</c:v>
                </c:pt>
                <c:pt idx="23624">
                  <c:v>0.68902777777777768</c:v>
                </c:pt>
                <c:pt idx="23625">
                  <c:v>0.68927083333333339</c:v>
                </c:pt>
                <c:pt idx="23626">
                  <c:v>0.68952546296296291</c:v>
                </c:pt>
                <c:pt idx="23627">
                  <c:v>0.68976851851851861</c:v>
                </c:pt>
                <c:pt idx="23628">
                  <c:v>0.6900115740740741</c:v>
                </c:pt>
                <c:pt idx="23629">
                  <c:v>0.69025462962962969</c:v>
                </c:pt>
                <c:pt idx="23630">
                  <c:v>0.69049768518518517</c:v>
                </c:pt>
                <c:pt idx="23631">
                  <c:v>0.69075231481481481</c:v>
                </c:pt>
                <c:pt idx="23632">
                  <c:v>0.6909953703703704</c:v>
                </c:pt>
                <c:pt idx="23633">
                  <c:v>0.69123842592592588</c:v>
                </c:pt>
                <c:pt idx="23634">
                  <c:v>0.69148148148148147</c:v>
                </c:pt>
                <c:pt idx="23635">
                  <c:v>0.69172453703703696</c:v>
                </c:pt>
                <c:pt idx="23636">
                  <c:v>0.69196759259259266</c:v>
                </c:pt>
                <c:pt idx="23637">
                  <c:v>0.69222222222222218</c:v>
                </c:pt>
                <c:pt idx="23638">
                  <c:v>0.69246527777777767</c:v>
                </c:pt>
                <c:pt idx="23639">
                  <c:v>0.69270833333333337</c:v>
                </c:pt>
                <c:pt idx="23640">
                  <c:v>0.69295138888888896</c:v>
                </c:pt>
                <c:pt idx="23641">
                  <c:v>0.69319444444444445</c:v>
                </c:pt>
                <c:pt idx="23642">
                  <c:v>0.69344907407407408</c:v>
                </c:pt>
                <c:pt idx="23643">
                  <c:v>0.69369212962962967</c:v>
                </c:pt>
                <c:pt idx="23644">
                  <c:v>0.69393518518518515</c:v>
                </c:pt>
                <c:pt idx="23645">
                  <c:v>0.69417824074074075</c:v>
                </c:pt>
                <c:pt idx="23646">
                  <c:v>0.69442129629629623</c:v>
                </c:pt>
                <c:pt idx="23647">
                  <c:v>0.69467592592592586</c:v>
                </c:pt>
                <c:pt idx="23648">
                  <c:v>0.69491898148148146</c:v>
                </c:pt>
                <c:pt idx="23649">
                  <c:v>0.69516203703703694</c:v>
                </c:pt>
                <c:pt idx="23650">
                  <c:v>0.69540509259259264</c:v>
                </c:pt>
                <c:pt idx="23651">
                  <c:v>0.69564814814814813</c:v>
                </c:pt>
                <c:pt idx="23652">
                  <c:v>0.69590277777777787</c:v>
                </c:pt>
                <c:pt idx="23653">
                  <c:v>0.69614583333333335</c:v>
                </c:pt>
                <c:pt idx="23654">
                  <c:v>0.69638888888888895</c:v>
                </c:pt>
                <c:pt idx="23655">
                  <c:v>0.69663194444444443</c:v>
                </c:pt>
                <c:pt idx="23656">
                  <c:v>0.69687500000000002</c:v>
                </c:pt>
                <c:pt idx="23657">
                  <c:v>0.6971180555555555</c:v>
                </c:pt>
                <c:pt idx="23658">
                  <c:v>0.69737268518518514</c:v>
                </c:pt>
                <c:pt idx="23659">
                  <c:v>0.69761574074074073</c:v>
                </c:pt>
                <c:pt idx="23660">
                  <c:v>0.69785879629629621</c:v>
                </c:pt>
                <c:pt idx="23661">
                  <c:v>0.69810185185185192</c:v>
                </c:pt>
                <c:pt idx="23662">
                  <c:v>0.6983449074074074</c:v>
                </c:pt>
                <c:pt idx="23663">
                  <c:v>0.69859953703703714</c:v>
                </c:pt>
                <c:pt idx="23664">
                  <c:v>0.69884259259259263</c:v>
                </c:pt>
                <c:pt idx="23665">
                  <c:v>0.69908564814814811</c:v>
                </c:pt>
                <c:pt idx="23666">
                  <c:v>0.6993287037037037</c:v>
                </c:pt>
                <c:pt idx="23667">
                  <c:v>0.6995717592592593</c:v>
                </c:pt>
                <c:pt idx="23668">
                  <c:v>0.69982638888888893</c:v>
                </c:pt>
                <c:pt idx="23669">
                  <c:v>0.70006944444444441</c:v>
                </c:pt>
                <c:pt idx="23670">
                  <c:v>0.7003125</c:v>
                </c:pt>
                <c:pt idx="23671">
                  <c:v>0.70055555555555549</c:v>
                </c:pt>
                <c:pt idx="23672">
                  <c:v>0.70079861111111119</c:v>
                </c:pt>
                <c:pt idx="23673">
                  <c:v>0.70105324074074071</c:v>
                </c:pt>
                <c:pt idx="23674">
                  <c:v>0.7012962962962962</c:v>
                </c:pt>
                <c:pt idx="23675">
                  <c:v>0.7015393518518519</c:v>
                </c:pt>
                <c:pt idx="23676">
                  <c:v>0.70178240740740738</c:v>
                </c:pt>
                <c:pt idx="23677">
                  <c:v>0.70202546296296298</c:v>
                </c:pt>
                <c:pt idx="23678">
                  <c:v>0.70226851851851846</c:v>
                </c:pt>
                <c:pt idx="23679">
                  <c:v>0.7025231481481482</c:v>
                </c:pt>
                <c:pt idx="23680">
                  <c:v>0.70276620370370368</c:v>
                </c:pt>
                <c:pt idx="23681">
                  <c:v>0.70300925925925928</c:v>
                </c:pt>
                <c:pt idx="23682">
                  <c:v>0.70325231481481476</c:v>
                </c:pt>
                <c:pt idx="23683">
                  <c:v>0.70349537037037047</c:v>
                </c:pt>
                <c:pt idx="23684">
                  <c:v>0.70374999999999999</c:v>
                </c:pt>
                <c:pt idx="23685">
                  <c:v>0.70399305555555547</c:v>
                </c:pt>
                <c:pt idx="23686">
                  <c:v>0.70423611111111117</c:v>
                </c:pt>
                <c:pt idx="23687">
                  <c:v>0.70447916666666666</c:v>
                </c:pt>
                <c:pt idx="23688">
                  <c:v>0.70472222222222225</c:v>
                </c:pt>
                <c:pt idx="23689">
                  <c:v>0.70497685185185188</c:v>
                </c:pt>
                <c:pt idx="23690">
                  <c:v>0.70521990740740748</c:v>
                </c:pt>
                <c:pt idx="23691">
                  <c:v>0.70546296296296296</c:v>
                </c:pt>
                <c:pt idx="23692">
                  <c:v>0.70570601851851855</c:v>
                </c:pt>
                <c:pt idx="23693">
                  <c:v>0.70594907407407403</c:v>
                </c:pt>
                <c:pt idx="23694">
                  <c:v>0.70620370370370367</c:v>
                </c:pt>
                <c:pt idx="23695">
                  <c:v>0.70644675925925926</c:v>
                </c:pt>
                <c:pt idx="23696">
                  <c:v>0.70668981481481474</c:v>
                </c:pt>
                <c:pt idx="23697">
                  <c:v>0.70693287037037045</c:v>
                </c:pt>
                <c:pt idx="23698">
                  <c:v>0.70717592592592593</c:v>
                </c:pt>
                <c:pt idx="23699">
                  <c:v>0.70741898148148152</c:v>
                </c:pt>
                <c:pt idx="23700">
                  <c:v>0.70767361111111116</c:v>
                </c:pt>
                <c:pt idx="23701">
                  <c:v>0.70791666666666664</c:v>
                </c:pt>
                <c:pt idx="23702">
                  <c:v>0.70815972222222223</c:v>
                </c:pt>
                <c:pt idx="23703">
                  <c:v>0.70840277777777771</c:v>
                </c:pt>
                <c:pt idx="23704">
                  <c:v>0.70864583333333331</c:v>
                </c:pt>
                <c:pt idx="23705">
                  <c:v>0.70890046296296294</c:v>
                </c:pt>
                <c:pt idx="23706">
                  <c:v>0.70914351851851853</c:v>
                </c:pt>
                <c:pt idx="23707">
                  <c:v>0.70938657407407402</c:v>
                </c:pt>
                <c:pt idx="23708">
                  <c:v>0.70962962962962972</c:v>
                </c:pt>
                <c:pt idx="23709">
                  <c:v>0.7098726851851852</c:v>
                </c:pt>
                <c:pt idx="23710">
                  <c:v>0.71012731481481473</c:v>
                </c:pt>
                <c:pt idx="23711">
                  <c:v>0.71037037037037043</c:v>
                </c:pt>
                <c:pt idx="23712">
                  <c:v>0.71061342592592591</c:v>
                </c:pt>
                <c:pt idx="23713">
                  <c:v>0.71085648148148151</c:v>
                </c:pt>
                <c:pt idx="23714">
                  <c:v>0.71109953703703699</c:v>
                </c:pt>
                <c:pt idx="23715">
                  <c:v>0.71134259259259258</c:v>
                </c:pt>
                <c:pt idx="23716">
                  <c:v>0.71159722222222221</c:v>
                </c:pt>
                <c:pt idx="23717">
                  <c:v>0.71184027777777781</c:v>
                </c:pt>
                <c:pt idx="23718">
                  <c:v>0.71208333333333329</c:v>
                </c:pt>
                <c:pt idx="23719">
                  <c:v>0.71232638888888899</c:v>
                </c:pt>
                <c:pt idx="23720">
                  <c:v>0.71258101851851852</c:v>
                </c:pt>
                <c:pt idx="23721">
                  <c:v>0.712824074074074</c:v>
                </c:pt>
                <c:pt idx="23722">
                  <c:v>0.7130671296296297</c:v>
                </c:pt>
                <c:pt idx="23723">
                  <c:v>0.71331018518518519</c:v>
                </c:pt>
                <c:pt idx="23724">
                  <c:v>0.71355324074074078</c:v>
                </c:pt>
                <c:pt idx="23725">
                  <c:v>0.71379629629629626</c:v>
                </c:pt>
                <c:pt idx="23726">
                  <c:v>0.71405092592592589</c:v>
                </c:pt>
                <c:pt idx="23727">
                  <c:v>0.71429398148148149</c:v>
                </c:pt>
                <c:pt idx="23728">
                  <c:v>0.71453703703703697</c:v>
                </c:pt>
                <c:pt idx="23729">
                  <c:v>0.71478009259259256</c:v>
                </c:pt>
                <c:pt idx="23730">
                  <c:v>0.71502314814814805</c:v>
                </c:pt>
                <c:pt idx="23731">
                  <c:v>0.71527777777777779</c:v>
                </c:pt>
                <c:pt idx="23732">
                  <c:v>0.71552083333333327</c:v>
                </c:pt>
                <c:pt idx="23733">
                  <c:v>0.71576388888888898</c:v>
                </c:pt>
                <c:pt idx="23734">
                  <c:v>0.71600694444444446</c:v>
                </c:pt>
                <c:pt idx="23735">
                  <c:v>0.71625000000000005</c:v>
                </c:pt>
                <c:pt idx="23736">
                  <c:v>0.71650462962962969</c:v>
                </c:pt>
                <c:pt idx="23737">
                  <c:v>0.71674768518518517</c:v>
                </c:pt>
                <c:pt idx="23738">
                  <c:v>0.71699074074074076</c:v>
                </c:pt>
                <c:pt idx="23739">
                  <c:v>0.71723379629629624</c:v>
                </c:pt>
                <c:pt idx="23740">
                  <c:v>0.71747685185185184</c:v>
                </c:pt>
                <c:pt idx="23741">
                  <c:v>0.71771990740740732</c:v>
                </c:pt>
                <c:pt idx="23742">
                  <c:v>0.71797453703703706</c:v>
                </c:pt>
                <c:pt idx="23743">
                  <c:v>0.71821759259259255</c:v>
                </c:pt>
                <c:pt idx="23744">
                  <c:v>0.71846064814814825</c:v>
                </c:pt>
                <c:pt idx="23745">
                  <c:v>0.71870370370370373</c:v>
                </c:pt>
                <c:pt idx="23746">
                  <c:v>0.71894675925925933</c:v>
                </c:pt>
                <c:pt idx="23747">
                  <c:v>0.71920138888888896</c:v>
                </c:pt>
                <c:pt idx="23748">
                  <c:v>0.71944444444444444</c:v>
                </c:pt>
                <c:pt idx="23749">
                  <c:v>0.71968750000000004</c:v>
                </c:pt>
                <c:pt idx="23750">
                  <c:v>0.71993055555555552</c:v>
                </c:pt>
                <c:pt idx="23751">
                  <c:v>0.72017361111111111</c:v>
                </c:pt>
                <c:pt idx="23752">
                  <c:v>0.72042824074074074</c:v>
                </c:pt>
                <c:pt idx="23753">
                  <c:v>0.72067129629629623</c:v>
                </c:pt>
                <c:pt idx="23754">
                  <c:v>0.72091435185185182</c:v>
                </c:pt>
                <c:pt idx="23755">
                  <c:v>0.7211574074074073</c:v>
                </c:pt>
                <c:pt idx="23756">
                  <c:v>0.72140046296296301</c:v>
                </c:pt>
                <c:pt idx="23757">
                  <c:v>0.72164351851851849</c:v>
                </c:pt>
                <c:pt idx="23758">
                  <c:v>0.72189814814814823</c:v>
                </c:pt>
                <c:pt idx="23759">
                  <c:v>0.72214120370370372</c:v>
                </c:pt>
                <c:pt idx="23760">
                  <c:v>0.72238425925925931</c:v>
                </c:pt>
                <c:pt idx="23761">
                  <c:v>0.72262731481481479</c:v>
                </c:pt>
                <c:pt idx="23762">
                  <c:v>0.72287037037037039</c:v>
                </c:pt>
                <c:pt idx="23763">
                  <c:v>0.72312500000000002</c:v>
                </c:pt>
                <c:pt idx="23764">
                  <c:v>0.7233680555555555</c:v>
                </c:pt>
                <c:pt idx="23765">
                  <c:v>0.72361111111111109</c:v>
                </c:pt>
                <c:pt idx="23766">
                  <c:v>0.72385416666666658</c:v>
                </c:pt>
                <c:pt idx="23767">
                  <c:v>0.72409722222222228</c:v>
                </c:pt>
                <c:pt idx="23768">
                  <c:v>0.7243518518518518</c:v>
                </c:pt>
                <c:pt idx="23769">
                  <c:v>0.72459490740740751</c:v>
                </c:pt>
                <c:pt idx="23770">
                  <c:v>0.72483796296296299</c:v>
                </c:pt>
                <c:pt idx="23771">
                  <c:v>0.72508101851851858</c:v>
                </c:pt>
                <c:pt idx="23772">
                  <c:v>0.72532407407407407</c:v>
                </c:pt>
                <c:pt idx="23773">
                  <c:v>0.7255787037037037</c:v>
                </c:pt>
                <c:pt idx="23774">
                  <c:v>0.72582175925925929</c:v>
                </c:pt>
                <c:pt idx="23775">
                  <c:v>0.72606481481481477</c:v>
                </c:pt>
                <c:pt idx="23776">
                  <c:v>0.72630787037037037</c:v>
                </c:pt>
                <c:pt idx="23777">
                  <c:v>0.72655092592592585</c:v>
                </c:pt>
                <c:pt idx="23778">
                  <c:v>0.72679398148148155</c:v>
                </c:pt>
                <c:pt idx="23779">
                  <c:v>0.72704861111111108</c:v>
                </c:pt>
                <c:pt idx="23780">
                  <c:v>0.72729166666666656</c:v>
                </c:pt>
                <c:pt idx="23781">
                  <c:v>0.72753472222222226</c:v>
                </c:pt>
                <c:pt idx="23782">
                  <c:v>0.72777777777777775</c:v>
                </c:pt>
                <c:pt idx="23783">
                  <c:v>0.72802083333333334</c:v>
                </c:pt>
                <c:pt idx="23784">
                  <c:v>0.72827546296296297</c:v>
                </c:pt>
                <c:pt idx="23785">
                  <c:v>0.72851851851851857</c:v>
                </c:pt>
                <c:pt idx="23786">
                  <c:v>0.72876157407407405</c:v>
                </c:pt>
                <c:pt idx="23787">
                  <c:v>0.72900462962962964</c:v>
                </c:pt>
                <c:pt idx="23788">
                  <c:v>0.72924768518518512</c:v>
                </c:pt>
                <c:pt idx="23789">
                  <c:v>0.72950231481481476</c:v>
                </c:pt>
                <c:pt idx="23790">
                  <c:v>0.72974537037037035</c:v>
                </c:pt>
                <c:pt idx="23791">
                  <c:v>0.72998842592592583</c:v>
                </c:pt>
                <c:pt idx="23792">
                  <c:v>0.73023148148148154</c:v>
                </c:pt>
                <c:pt idx="23793">
                  <c:v>0.73047453703703702</c:v>
                </c:pt>
                <c:pt idx="23794">
                  <c:v>0.73071759259259261</c:v>
                </c:pt>
                <c:pt idx="23795">
                  <c:v>0.73097222222222225</c:v>
                </c:pt>
                <c:pt idx="23796">
                  <c:v>0.73121527777777784</c:v>
                </c:pt>
                <c:pt idx="23797">
                  <c:v>0.73145833333333332</c:v>
                </c:pt>
                <c:pt idx="23798">
                  <c:v>0.73170138888888892</c:v>
                </c:pt>
                <c:pt idx="23799">
                  <c:v>0.7319444444444444</c:v>
                </c:pt>
                <c:pt idx="23800">
                  <c:v>0.73219907407407403</c:v>
                </c:pt>
                <c:pt idx="23801">
                  <c:v>0.73244212962962962</c:v>
                </c:pt>
                <c:pt idx="23802">
                  <c:v>0.73268518518518511</c:v>
                </c:pt>
                <c:pt idx="23803">
                  <c:v>0.73292824074074081</c:v>
                </c:pt>
                <c:pt idx="23804">
                  <c:v>0.73317129629629629</c:v>
                </c:pt>
                <c:pt idx="23805">
                  <c:v>0.73342592592592604</c:v>
                </c:pt>
                <c:pt idx="23806">
                  <c:v>0.73366898148148152</c:v>
                </c:pt>
                <c:pt idx="23807">
                  <c:v>0.733912037037037</c:v>
                </c:pt>
                <c:pt idx="23808">
                  <c:v>0.7341550925925926</c:v>
                </c:pt>
                <c:pt idx="23809">
                  <c:v>0.73439814814814808</c:v>
                </c:pt>
                <c:pt idx="23810">
                  <c:v>0.73464120370370367</c:v>
                </c:pt>
                <c:pt idx="23811">
                  <c:v>0.7348958333333333</c:v>
                </c:pt>
                <c:pt idx="23812">
                  <c:v>0.7351388888888889</c:v>
                </c:pt>
                <c:pt idx="23813">
                  <c:v>0.73538194444444438</c:v>
                </c:pt>
                <c:pt idx="23814">
                  <c:v>0.73562500000000008</c:v>
                </c:pt>
                <c:pt idx="23815">
                  <c:v>0.73586805555555557</c:v>
                </c:pt>
                <c:pt idx="23816">
                  <c:v>0.73612268518518509</c:v>
                </c:pt>
                <c:pt idx="23817">
                  <c:v>0.73636574074074079</c:v>
                </c:pt>
                <c:pt idx="23818">
                  <c:v>0.73660879629629628</c:v>
                </c:pt>
                <c:pt idx="23819">
                  <c:v>0.73685185185185187</c:v>
                </c:pt>
                <c:pt idx="23820">
                  <c:v>0.73709490740740735</c:v>
                </c:pt>
                <c:pt idx="23821">
                  <c:v>0.73734953703703709</c:v>
                </c:pt>
                <c:pt idx="23822">
                  <c:v>0.73759259259259258</c:v>
                </c:pt>
                <c:pt idx="23823">
                  <c:v>0.73783564814814817</c:v>
                </c:pt>
                <c:pt idx="23824">
                  <c:v>0.73807870370370365</c:v>
                </c:pt>
                <c:pt idx="23825">
                  <c:v>0.73832175925925936</c:v>
                </c:pt>
                <c:pt idx="23826">
                  <c:v>0.73857638888888888</c:v>
                </c:pt>
                <c:pt idx="23827">
                  <c:v>0.73881944444444436</c:v>
                </c:pt>
                <c:pt idx="23828">
                  <c:v>0.73906250000000007</c:v>
                </c:pt>
                <c:pt idx="23829">
                  <c:v>0.73930555555555555</c:v>
                </c:pt>
                <c:pt idx="23830">
                  <c:v>0.73954861111111114</c:v>
                </c:pt>
                <c:pt idx="23831">
                  <c:v>0.73979166666666663</c:v>
                </c:pt>
                <c:pt idx="23832">
                  <c:v>0.74004629629629637</c:v>
                </c:pt>
                <c:pt idx="23833">
                  <c:v>0.74028935185185185</c:v>
                </c:pt>
                <c:pt idx="23834">
                  <c:v>0.74053240740740733</c:v>
                </c:pt>
                <c:pt idx="23835">
                  <c:v>0.74077546296296293</c:v>
                </c:pt>
                <c:pt idx="23836">
                  <c:v>0.74101851851851863</c:v>
                </c:pt>
                <c:pt idx="23837">
                  <c:v>0.74127314814814815</c:v>
                </c:pt>
                <c:pt idx="23838">
                  <c:v>0.74151620370370364</c:v>
                </c:pt>
                <c:pt idx="23839">
                  <c:v>0.74175925925925934</c:v>
                </c:pt>
                <c:pt idx="23840">
                  <c:v>0.74200231481481482</c:v>
                </c:pt>
                <c:pt idx="23841">
                  <c:v>0.74224537037037042</c:v>
                </c:pt>
                <c:pt idx="23842">
                  <c:v>0.74250000000000005</c:v>
                </c:pt>
                <c:pt idx="23843">
                  <c:v>0.74274305555555553</c:v>
                </c:pt>
                <c:pt idx="23844">
                  <c:v>0.74298611111111112</c:v>
                </c:pt>
                <c:pt idx="23845">
                  <c:v>0.74322916666666661</c:v>
                </c:pt>
                <c:pt idx="23846">
                  <c:v>0.7434722222222222</c:v>
                </c:pt>
                <c:pt idx="23847">
                  <c:v>0.74371527777777768</c:v>
                </c:pt>
                <c:pt idx="23848">
                  <c:v>0.74396990740740743</c:v>
                </c:pt>
                <c:pt idx="23849">
                  <c:v>0.74421296296296291</c:v>
                </c:pt>
                <c:pt idx="23850">
                  <c:v>0.74445601851851861</c:v>
                </c:pt>
                <c:pt idx="23851">
                  <c:v>0.7446990740740741</c:v>
                </c:pt>
                <c:pt idx="23852">
                  <c:v>0.74494212962962969</c:v>
                </c:pt>
                <c:pt idx="23853">
                  <c:v>0.74519675925925932</c:v>
                </c:pt>
                <c:pt idx="23854">
                  <c:v>0.74543981481481481</c:v>
                </c:pt>
                <c:pt idx="23855">
                  <c:v>0.7456828703703704</c:v>
                </c:pt>
                <c:pt idx="23856">
                  <c:v>0.74592592592592588</c:v>
                </c:pt>
                <c:pt idx="23857">
                  <c:v>0.74616898148148147</c:v>
                </c:pt>
                <c:pt idx="23858">
                  <c:v>0.74642361111111111</c:v>
                </c:pt>
                <c:pt idx="23859">
                  <c:v>0.7466666666666667</c:v>
                </c:pt>
                <c:pt idx="23860">
                  <c:v>0.74690972222222218</c:v>
                </c:pt>
                <c:pt idx="23861">
                  <c:v>0.74715277777777767</c:v>
                </c:pt>
                <c:pt idx="23862">
                  <c:v>0.74739583333333337</c:v>
                </c:pt>
                <c:pt idx="23863">
                  <c:v>0.74765046296296289</c:v>
                </c:pt>
                <c:pt idx="23864">
                  <c:v>0.7478935185185186</c:v>
                </c:pt>
                <c:pt idx="23865">
                  <c:v>0.74813657407407408</c:v>
                </c:pt>
                <c:pt idx="23866">
                  <c:v>0.74837962962962967</c:v>
                </c:pt>
                <c:pt idx="23867">
                  <c:v>0.74862268518518515</c:v>
                </c:pt>
                <c:pt idx="23868">
                  <c:v>0.74886574074074075</c:v>
                </c:pt>
                <c:pt idx="23869">
                  <c:v>0.74912037037037038</c:v>
                </c:pt>
                <c:pt idx="23870">
                  <c:v>0.74936342592592586</c:v>
                </c:pt>
                <c:pt idx="23871">
                  <c:v>0.74960648148148146</c:v>
                </c:pt>
                <c:pt idx="23872">
                  <c:v>0.74984953703703694</c:v>
                </c:pt>
                <c:pt idx="23873">
                  <c:v>0.75009259259259264</c:v>
                </c:pt>
                <c:pt idx="23874">
                  <c:v>0.75034722222222217</c:v>
                </c:pt>
                <c:pt idx="23875">
                  <c:v>0.75059027777777787</c:v>
                </c:pt>
                <c:pt idx="23876">
                  <c:v>0.75083333333333335</c:v>
                </c:pt>
                <c:pt idx="23877">
                  <c:v>0.75107638888888895</c:v>
                </c:pt>
                <c:pt idx="23878">
                  <c:v>0.75131944444444443</c:v>
                </c:pt>
                <c:pt idx="23879">
                  <c:v>0.75157407407407406</c:v>
                </c:pt>
                <c:pt idx="23880">
                  <c:v>0.75181712962962965</c:v>
                </c:pt>
                <c:pt idx="23881">
                  <c:v>0.75206018518518514</c:v>
                </c:pt>
                <c:pt idx="23882">
                  <c:v>0.75230324074074073</c:v>
                </c:pt>
                <c:pt idx="23883">
                  <c:v>0.75254629629629621</c:v>
                </c:pt>
                <c:pt idx="23884">
                  <c:v>0.75278935185185192</c:v>
                </c:pt>
                <c:pt idx="23885">
                  <c:v>0.75304398148148144</c:v>
                </c:pt>
                <c:pt idx="23886">
                  <c:v>0.75328703703703714</c:v>
                </c:pt>
                <c:pt idx="23887">
                  <c:v>0.75353009259259263</c:v>
                </c:pt>
                <c:pt idx="23888">
                  <c:v>0.75377314814814822</c:v>
                </c:pt>
                <c:pt idx="23889">
                  <c:v>0.75402777777777785</c:v>
                </c:pt>
                <c:pt idx="23890">
                  <c:v>0.75427083333333333</c:v>
                </c:pt>
                <c:pt idx="23891">
                  <c:v>0.75451388888888893</c:v>
                </c:pt>
                <c:pt idx="23892">
                  <c:v>0.75475694444444441</c:v>
                </c:pt>
                <c:pt idx="23893">
                  <c:v>0.755</c:v>
                </c:pt>
                <c:pt idx="23894">
                  <c:v>0.75524305555555549</c:v>
                </c:pt>
                <c:pt idx="23895">
                  <c:v>0.75549768518518512</c:v>
                </c:pt>
                <c:pt idx="23896">
                  <c:v>0.75574074074074071</c:v>
                </c:pt>
                <c:pt idx="23897">
                  <c:v>0.7559837962962962</c:v>
                </c:pt>
                <c:pt idx="23898">
                  <c:v>0.7562268518518519</c:v>
                </c:pt>
                <c:pt idx="23899">
                  <c:v>0.75646990740740738</c:v>
                </c:pt>
                <c:pt idx="23900">
                  <c:v>0.75672453703703713</c:v>
                </c:pt>
                <c:pt idx="23901">
                  <c:v>0.75696759259259261</c:v>
                </c:pt>
                <c:pt idx="23902">
                  <c:v>0.7572106481481482</c:v>
                </c:pt>
                <c:pt idx="23903">
                  <c:v>0.75745370370370368</c:v>
                </c:pt>
                <c:pt idx="23904">
                  <c:v>0.75769675925925928</c:v>
                </c:pt>
                <c:pt idx="23905">
                  <c:v>0.75793981481481476</c:v>
                </c:pt>
                <c:pt idx="23906">
                  <c:v>0.75819444444444439</c:v>
                </c:pt>
                <c:pt idx="23907">
                  <c:v>0.75843749999999999</c:v>
                </c:pt>
                <c:pt idx="23908">
                  <c:v>0.75868055555555547</c:v>
                </c:pt>
                <c:pt idx="23909">
                  <c:v>0.75892361111111117</c:v>
                </c:pt>
                <c:pt idx="23910">
                  <c:v>0.75916666666666666</c:v>
                </c:pt>
                <c:pt idx="23911">
                  <c:v>0.7594212962962964</c:v>
                </c:pt>
                <c:pt idx="23912">
                  <c:v>0.75966435185185188</c:v>
                </c:pt>
                <c:pt idx="23913">
                  <c:v>0.75990740740740748</c:v>
                </c:pt>
                <c:pt idx="23914">
                  <c:v>0.76015046296296296</c:v>
                </c:pt>
                <c:pt idx="23915">
                  <c:v>0.76039351851851855</c:v>
                </c:pt>
                <c:pt idx="23916">
                  <c:v>0.76064814814814818</c:v>
                </c:pt>
                <c:pt idx="23917">
                  <c:v>0.76089120370370367</c:v>
                </c:pt>
                <c:pt idx="23918">
                  <c:v>0.76113425925925926</c:v>
                </c:pt>
                <c:pt idx="23919">
                  <c:v>0.76137731481481474</c:v>
                </c:pt>
                <c:pt idx="23920">
                  <c:v>0.76162037037037045</c:v>
                </c:pt>
                <c:pt idx="23921">
                  <c:v>0.76186342592592593</c:v>
                </c:pt>
                <c:pt idx="23922">
                  <c:v>0.76211805555555545</c:v>
                </c:pt>
                <c:pt idx="23923">
                  <c:v>0.76236111111111116</c:v>
                </c:pt>
                <c:pt idx="23924">
                  <c:v>0.76260416666666664</c:v>
                </c:pt>
                <c:pt idx="23925">
                  <c:v>0.76284722222222223</c:v>
                </c:pt>
                <c:pt idx="23926">
                  <c:v>0.76309027777777771</c:v>
                </c:pt>
                <c:pt idx="23927">
                  <c:v>0.76334490740740746</c:v>
                </c:pt>
                <c:pt idx="23928">
                  <c:v>0.76358796296296294</c:v>
                </c:pt>
                <c:pt idx="23929">
                  <c:v>0.76383101851851853</c:v>
                </c:pt>
                <c:pt idx="23930">
                  <c:v>0.76407407407407402</c:v>
                </c:pt>
                <c:pt idx="23931">
                  <c:v>0.76431712962962972</c:v>
                </c:pt>
                <c:pt idx="23932">
                  <c:v>0.76457175925925924</c:v>
                </c:pt>
                <c:pt idx="23933">
                  <c:v>0.76481481481481473</c:v>
                </c:pt>
                <c:pt idx="23934">
                  <c:v>0.76505787037037043</c:v>
                </c:pt>
                <c:pt idx="23935">
                  <c:v>0.76530092592592591</c:v>
                </c:pt>
                <c:pt idx="23936">
                  <c:v>0.76554398148148151</c:v>
                </c:pt>
                <c:pt idx="23937">
                  <c:v>0.76579861111111114</c:v>
                </c:pt>
                <c:pt idx="23938">
                  <c:v>0.76604166666666673</c:v>
                </c:pt>
                <c:pt idx="23939">
                  <c:v>0.76628472222222221</c:v>
                </c:pt>
                <c:pt idx="23940">
                  <c:v>0.76652777777777781</c:v>
                </c:pt>
                <c:pt idx="23941">
                  <c:v>0.76677083333333329</c:v>
                </c:pt>
                <c:pt idx="23942">
                  <c:v>0.76701388888888899</c:v>
                </c:pt>
                <c:pt idx="23943">
                  <c:v>0.76726851851851852</c:v>
                </c:pt>
                <c:pt idx="23944">
                  <c:v>0.767511574074074</c:v>
                </c:pt>
                <c:pt idx="23945">
                  <c:v>0.7677546296296297</c:v>
                </c:pt>
                <c:pt idx="23946">
                  <c:v>0.76799768518518519</c:v>
                </c:pt>
                <c:pt idx="23947">
                  <c:v>0.76824074074074078</c:v>
                </c:pt>
                <c:pt idx="23948">
                  <c:v>0.76849537037037041</c:v>
                </c:pt>
                <c:pt idx="23949">
                  <c:v>0.76873842592592589</c:v>
                </c:pt>
                <c:pt idx="23950">
                  <c:v>0.76898148148148149</c:v>
                </c:pt>
                <c:pt idx="23951">
                  <c:v>0.76922453703703697</c:v>
                </c:pt>
                <c:pt idx="23952">
                  <c:v>0.76946759259259256</c:v>
                </c:pt>
                <c:pt idx="23953">
                  <c:v>0.7697222222222222</c:v>
                </c:pt>
                <c:pt idx="23954">
                  <c:v>0.76996527777777779</c:v>
                </c:pt>
                <c:pt idx="23955">
                  <c:v>0.77020833333333327</c:v>
                </c:pt>
                <c:pt idx="23956">
                  <c:v>0.77045138888888898</c:v>
                </c:pt>
                <c:pt idx="23957">
                  <c:v>0.77069444444444446</c:v>
                </c:pt>
                <c:pt idx="23958">
                  <c:v>0.77093750000000005</c:v>
                </c:pt>
                <c:pt idx="23959">
                  <c:v>0.77119212962962969</c:v>
                </c:pt>
                <c:pt idx="23960">
                  <c:v>0.77143518518518517</c:v>
                </c:pt>
                <c:pt idx="23961">
                  <c:v>0.77167824074074076</c:v>
                </c:pt>
                <c:pt idx="23962">
                  <c:v>0.77192129629629624</c:v>
                </c:pt>
                <c:pt idx="23963">
                  <c:v>0.77217592592592599</c:v>
                </c:pt>
                <c:pt idx="23964">
                  <c:v>0.77241898148148147</c:v>
                </c:pt>
                <c:pt idx="23965">
                  <c:v>0.77266203703703706</c:v>
                </c:pt>
                <c:pt idx="23966">
                  <c:v>0.77290509259259255</c:v>
                </c:pt>
                <c:pt idx="23967">
                  <c:v>0.77314814814814825</c:v>
                </c:pt>
                <c:pt idx="23968">
                  <c:v>0.77339120370370373</c:v>
                </c:pt>
                <c:pt idx="23969">
                  <c:v>0.77364583333333325</c:v>
                </c:pt>
                <c:pt idx="23970">
                  <c:v>0.77388888888888896</c:v>
                </c:pt>
                <c:pt idx="23971">
                  <c:v>0.77413194444444444</c:v>
                </c:pt>
                <c:pt idx="23972">
                  <c:v>0.77437500000000004</c:v>
                </c:pt>
                <c:pt idx="23973">
                  <c:v>0.77461805555555552</c:v>
                </c:pt>
                <c:pt idx="23974">
                  <c:v>0.77487268518518526</c:v>
                </c:pt>
                <c:pt idx="23975">
                  <c:v>0.77511574074074074</c:v>
                </c:pt>
                <c:pt idx="23976">
                  <c:v>0.77535879629629623</c:v>
                </c:pt>
                <c:pt idx="23977">
                  <c:v>0.77560185185185182</c:v>
                </c:pt>
                <c:pt idx="23978">
                  <c:v>0.7758449074074073</c:v>
                </c:pt>
                <c:pt idx="23979">
                  <c:v>0.77609953703703705</c:v>
                </c:pt>
                <c:pt idx="23980">
                  <c:v>0.77634259259259253</c:v>
                </c:pt>
                <c:pt idx="23981">
                  <c:v>0.77658564814814823</c:v>
                </c:pt>
                <c:pt idx="23982">
                  <c:v>0.77682870370370372</c:v>
                </c:pt>
                <c:pt idx="23983">
                  <c:v>0.77707175925925931</c:v>
                </c:pt>
                <c:pt idx="23984">
                  <c:v>0.77731481481481479</c:v>
                </c:pt>
                <c:pt idx="23985">
                  <c:v>0.77756944444444442</c:v>
                </c:pt>
                <c:pt idx="23986">
                  <c:v>0.77781250000000002</c:v>
                </c:pt>
                <c:pt idx="23987">
                  <c:v>0.7780555555555555</c:v>
                </c:pt>
                <c:pt idx="23988">
                  <c:v>0.77829861111111109</c:v>
                </c:pt>
                <c:pt idx="23989">
                  <c:v>0.77854166666666658</c:v>
                </c:pt>
                <c:pt idx="23990">
                  <c:v>0.77879629629629632</c:v>
                </c:pt>
                <c:pt idx="23991">
                  <c:v>0.7790393518518518</c:v>
                </c:pt>
                <c:pt idx="23992">
                  <c:v>0.77928240740740751</c:v>
                </c:pt>
                <c:pt idx="23993">
                  <c:v>0.77952546296296299</c:v>
                </c:pt>
                <c:pt idx="23994">
                  <c:v>0.77976851851851858</c:v>
                </c:pt>
                <c:pt idx="23995">
                  <c:v>0.78001157407407407</c:v>
                </c:pt>
                <c:pt idx="23996">
                  <c:v>0.7802662037037037</c:v>
                </c:pt>
                <c:pt idx="23997">
                  <c:v>0.78050925925925929</c:v>
                </c:pt>
                <c:pt idx="23998">
                  <c:v>0.78075231481481477</c:v>
                </c:pt>
                <c:pt idx="23999">
                  <c:v>0.78099537037037037</c:v>
                </c:pt>
                <c:pt idx="24000">
                  <c:v>0.78123842592592585</c:v>
                </c:pt>
                <c:pt idx="24001">
                  <c:v>0.78149305555555559</c:v>
                </c:pt>
                <c:pt idx="24002">
                  <c:v>0.78173611111111108</c:v>
                </c:pt>
                <c:pt idx="24003">
                  <c:v>0.78197916666666656</c:v>
                </c:pt>
                <c:pt idx="24004">
                  <c:v>0.78222222222222226</c:v>
                </c:pt>
                <c:pt idx="24005">
                  <c:v>0.78246527777777775</c:v>
                </c:pt>
                <c:pt idx="24006">
                  <c:v>0.78271990740740749</c:v>
                </c:pt>
                <c:pt idx="24007">
                  <c:v>0.78296296296296297</c:v>
                </c:pt>
                <c:pt idx="24008">
                  <c:v>0.78320601851851857</c:v>
                </c:pt>
                <c:pt idx="24009">
                  <c:v>0.78344907407407405</c:v>
                </c:pt>
                <c:pt idx="24010">
                  <c:v>0.78369212962962964</c:v>
                </c:pt>
                <c:pt idx="24011">
                  <c:v>0.78394675925925927</c:v>
                </c:pt>
                <c:pt idx="24012">
                  <c:v>0.78418981481481476</c:v>
                </c:pt>
                <c:pt idx="24013">
                  <c:v>0.78443287037037035</c:v>
                </c:pt>
                <c:pt idx="24014">
                  <c:v>0.78467592592592583</c:v>
                </c:pt>
                <c:pt idx="24015">
                  <c:v>0.78491898148148154</c:v>
                </c:pt>
                <c:pt idx="24016">
                  <c:v>0.78516203703703702</c:v>
                </c:pt>
                <c:pt idx="24017">
                  <c:v>0.78541666666666676</c:v>
                </c:pt>
                <c:pt idx="24018">
                  <c:v>0.78565972222222225</c:v>
                </c:pt>
                <c:pt idx="24019">
                  <c:v>0.78590277777777784</c:v>
                </c:pt>
                <c:pt idx="24020">
                  <c:v>0.78614583333333332</c:v>
                </c:pt>
                <c:pt idx="24021">
                  <c:v>0.78638888888888892</c:v>
                </c:pt>
                <c:pt idx="24022">
                  <c:v>0.78664351851851855</c:v>
                </c:pt>
                <c:pt idx="24023">
                  <c:v>0.78688657407407403</c:v>
                </c:pt>
                <c:pt idx="24024">
                  <c:v>0.78712962962962962</c:v>
                </c:pt>
                <c:pt idx="24025">
                  <c:v>0.78737268518518511</c:v>
                </c:pt>
                <c:pt idx="24026">
                  <c:v>0.78761574074074081</c:v>
                </c:pt>
                <c:pt idx="24027">
                  <c:v>0.78787037037037033</c:v>
                </c:pt>
                <c:pt idx="24028">
                  <c:v>0.78811342592592604</c:v>
                </c:pt>
                <c:pt idx="24029">
                  <c:v>0.78835648148148152</c:v>
                </c:pt>
                <c:pt idx="24030">
                  <c:v>0.788599537037037</c:v>
                </c:pt>
                <c:pt idx="24031">
                  <c:v>0.7888425925925926</c:v>
                </c:pt>
                <c:pt idx="24032">
                  <c:v>0.78909722222222223</c:v>
                </c:pt>
                <c:pt idx="24033">
                  <c:v>0.78934027777777782</c:v>
                </c:pt>
                <c:pt idx="24034">
                  <c:v>0.7895833333333333</c:v>
                </c:pt>
                <c:pt idx="24035">
                  <c:v>0.7898263888888889</c:v>
                </c:pt>
                <c:pt idx="24036">
                  <c:v>0.79006944444444438</c:v>
                </c:pt>
                <c:pt idx="24037">
                  <c:v>0.79032407407407401</c:v>
                </c:pt>
                <c:pt idx="24038">
                  <c:v>0.79056712962962961</c:v>
                </c:pt>
                <c:pt idx="24039">
                  <c:v>0.79081018518518509</c:v>
                </c:pt>
                <c:pt idx="24040">
                  <c:v>0.79105324074074079</c:v>
                </c:pt>
                <c:pt idx="24041">
                  <c:v>0.79129629629629628</c:v>
                </c:pt>
                <c:pt idx="24042">
                  <c:v>0.79153935185185187</c:v>
                </c:pt>
                <c:pt idx="24043">
                  <c:v>0.7917939814814815</c:v>
                </c:pt>
                <c:pt idx="24044">
                  <c:v>0.79203703703703709</c:v>
                </c:pt>
                <c:pt idx="24045">
                  <c:v>0.79228009259259258</c:v>
                </c:pt>
                <c:pt idx="24046">
                  <c:v>0.79252314814814817</c:v>
                </c:pt>
                <c:pt idx="24047">
                  <c:v>0.79276620370370365</c:v>
                </c:pt>
                <c:pt idx="24048">
                  <c:v>0.79302083333333329</c:v>
                </c:pt>
                <c:pt idx="24049">
                  <c:v>0.79326388888888888</c:v>
                </c:pt>
                <c:pt idx="24050">
                  <c:v>0.79350694444444436</c:v>
                </c:pt>
                <c:pt idx="24051">
                  <c:v>0.79375000000000007</c:v>
                </c:pt>
                <c:pt idx="24052">
                  <c:v>0.79399305555555555</c:v>
                </c:pt>
                <c:pt idx="24053">
                  <c:v>0.79424768518518529</c:v>
                </c:pt>
                <c:pt idx="24054">
                  <c:v>0.79449074074074078</c:v>
                </c:pt>
                <c:pt idx="24055">
                  <c:v>0.79473379629629637</c:v>
                </c:pt>
                <c:pt idx="24056">
                  <c:v>0.79497685185185185</c:v>
                </c:pt>
                <c:pt idx="24057">
                  <c:v>0.79521990740740733</c:v>
                </c:pt>
                <c:pt idx="24058">
                  <c:v>0.79546296296296293</c:v>
                </c:pt>
                <c:pt idx="24059">
                  <c:v>0.79571759259259256</c:v>
                </c:pt>
                <c:pt idx="24060">
                  <c:v>0.79596064814814815</c:v>
                </c:pt>
                <c:pt idx="24061">
                  <c:v>0.79620370370370364</c:v>
                </c:pt>
                <c:pt idx="24062">
                  <c:v>0.79644675925925934</c:v>
                </c:pt>
                <c:pt idx="24063">
                  <c:v>0.79668981481481482</c:v>
                </c:pt>
                <c:pt idx="24064">
                  <c:v>0.79694444444444434</c:v>
                </c:pt>
                <c:pt idx="24065">
                  <c:v>0.79718750000000005</c:v>
                </c:pt>
                <c:pt idx="24066">
                  <c:v>0.79743055555555553</c:v>
                </c:pt>
                <c:pt idx="24067">
                  <c:v>0.79767361111111112</c:v>
                </c:pt>
                <c:pt idx="24068">
                  <c:v>0.79791666666666661</c:v>
                </c:pt>
                <c:pt idx="24069">
                  <c:v>0.79817129629629635</c:v>
                </c:pt>
                <c:pt idx="24070">
                  <c:v>0.79841435185185183</c:v>
                </c:pt>
                <c:pt idx="24071">
                  <c:v>0.79865740740740743</c:v>
                </c:pt>
                <c:pt idx="24072">
                  <c:v>0.79890046296296291</c:v>
                </c:pt>
                <c:pt idx="24073">
                  <c:v>0.79914351851851861</c:v>
                </c:pt>
                <c:pt idx="24074">
                  <c:v>0.7993865740740741</c:v>
                </c:pt>
                <c:pt idx="24075">
                  <c:v>0.79964120370370362</c:v>
                </c:pt>
                <c:pt idx="24076">
                  <c:v>0.79988425925925932</c:v>
                </c:pt>
                <c:pt idx="24077">
                  <c:v>0.80012731481481481</c:v>
                </c:pt>
                <c:pt idx="24078">
                  <c:v>0.8003703703703704</c:v>
                </c:pt>
                <c:pt idx="24079">
                  <c:v>0.80061342592592588</c:v>
                </c:pt>
                <c:pt idx="24080">
                  <c:v>0.80086805555555562</c:v>
                </c:pt>
                <c:pt idx="24081">
                  <c:v>0.80111111111111111</c:v>
                </c:pt>
                <c:pt idx="24082">
                  <c:v>0.8013541666666667</c:v>
                </c:pt>
                <c:pt idx="24083">
                  <c:v>0.80159722222222218</c:v>
                </c:pt>
                <c:pt idx="24084">
                  <c:v>0.80184027777777789</c:v>
                </c:pt>
                <c:pt idx="24085">
                  <c:v>0.80209490740740741</c:v>
                </c:pt>
                <c:pt idx="24086">
                  <c:v>0.80233796296296289</c:v>
                </c:pt>
                <c:pt idx="24087">
                  <c:v>0.8025810185185186</c:v>
                </c:pt>
                <c:pt idx="24088">
                  <c:v>0.80282407407407408</c:v>
                </c:pt>
                <c:pt idx="24089">
                  <c:v>0.80306712962962967</c:v>
                </c:pt>
                <c:pt idx="24090">
                  <c:v>0.80331018518518515</c:v>
                </c:pt>
                <c:pt idx="24091">
                  <c:v>0.80356481481481479</c:v>
                </c:pt>
                <c:pt idx="24092">
                  <c:v>0.80380787037037038</c:v>
                </c:pt>
                <c:pt idx="24093">
                  <c:v>0.80405092592592586</c:v>
                </c:pt>
                <c:pt idx="24094">
                  <c:v>0.80429398148148146</c:v>
                </c:pt>
                <c:pt idx="24095">
                  <c:v>0.80453703703703694</c:v>
                </c:pt>
                <c:pt idx="24096">
                  <c:v>0.80479166666666668</c:v>
                </c:pt>
                <c:pt idx="24097">
                  <c:v>0.80503472222222217</c:v>
                </c:pt>
                <c:pt idx="24098">
                  <c:v>0.80527777777777787</c:v>
                </c:pt>
                <c:pt idx="24099">
                  <c:v>0.80552083333333335</c:v>
                </c:pt>
                <c:pt idx="24100">
                  <c:v>0.80576388888888895</c:v>
                </c:pt>
                <c:pt idx="24101">
                  <c:v>0.80601851851851858</c:v>
                </c:pt>
                <c:pt idx="24102">
                  <c:v>0.80626157407407406</c:v>
                </c:pt>
                <c:pt idx="24103">
                  <c:v>0.80650462962962965</c:v>
                </c:pt>
                <c:pt idx="24104">
                  <c:v>0.80674768518518514</c:v>
                </c:pt>
                <c:pt idx="24105">
                  <c:v>0.80699074074074073</c:v>
                </c:pt>
                <c:pt idx="24106">
                  <c:v>0.80724537037037036</c:v>
                </c:pt>
                <c:pt idx="24107">
                  <c:v>0.80748842592592596</c:v>
                </c:pt>
                <c:pt idx="24108">
                  <c:v>0.80773148148148144</c:v>
                </c:pt>
                <c:pt idx="24109">
                  <c:v>0.80797453703703714</c:v>
                </c:pt>
                <c:pt idx="24110">
                  <c:v>0.80821759259259263</c:v>
                </c:pt>
                <c:pt idx="24111">
                  <c:v>0.80846064814814822</c:v>
                </c:pt>
                <c:pt idx="24112">
                  <c:v>0.80871527777777785</c:v>
                </c:pt>
                <c:pt idx="24113">
                  <c:v>0.80895833333333333</c:v>
                </c:pt>
                <c:pt idx="24114">
                  <c:v>0.80920138888888893</c:v>
                </c:pt>
                <c:pt idx="24115">
                  <c:v>0.80944444444444441</c:v>
                </c:pt>
                <c:pt idx="24116">
                  <c:v>0.8096875</c:v>
                </c:pt>
                <c:pt idx="24117">
                  <c:v>0.80994212962962964</c:v>
                </c:pt>
                <c:pt idx="24118">
                  <c:v>0.81018518518518512</c:v>
                </c:pt>
                <c:pt idx="24119">
                  <c:v>0.81042824074074071</c:v>
                </c:pt>
                <c:pt idx="24120">
                  <c:v>0.8106712962962962</c:v>
                </c:pt>
                <c:pt idx="24121">
                  <c:v>0.8109143518518519</c:v>
                </c:pt>
                <c:pt idx="24122">
                  <c:v>0.81116898148148142</c:v>
                </c:pt>
                <c:pt idx="24123">
                  <c:v>0.81141203703703713</c:v>
                </c:pt>
                <c:pt idx="24124">
                  <c:v>0.81165509259259261</c:v>
                </c:pt>
                <c:pt idx="24125">
                  <c:v>0.8118981481481482</c:v>
                </c:pt>
                <c:pt idx="24126">
                  <c:v>0.81214120370370368</c:v>
                </c:pt>
                <c:pt idx="24127">
                  <c:v>0.81239583333333332</c:v>
                </c:pt>
                <c:pt idx="24128">
                  <c:v>0.81263888888888891</c:v>
                </c:pt>
                <c:pt idx="24129">
                  <c:v>0.81288194444444439</c:v>
                </c:pt>
                <c:pt idx="24130">
                  <c:v>0.81312499999999999</c:v>
                </c:pt>
                <c:pt idx="24131">
                  <c:v>0.81336805555555547</c:v>
                </c:pt>
                <c:pt idx="24132">
                  <c:v>0.81361111111111117</c:v>
                </c:pt>
                <c:pt idx="24133">
                  <c:v>0.8138657407407407</c:v>
                </c:pt>
                <c:pt idx="24134">
                  <c:v>0.8141087962962964</c:v>
                </c:pt>
                <c:pt idx="24135">
                  <c:v>0.81435185185185188</c:v>
                </c:pt>
                <c:pt idx="24136">
                  <c:v>0.81459490740740748</c:v>
                </c:pt>
                <c:pt idx="24137">
                  <c:v>0.81483796296296296</c:v>
                </c:pt>
                <c:pt idx="24138">
                  <c:v>0.81509259259259259</c:v>
                </c:pt>
                <c:pt idx="24139">
                  <c:v>0.81533564814814818</c:v>
                </c:pt>
                <c:pt idx="24140">
                  <c:v>0.81557870370370367</c:v>
                </c:pt>
                <c:pt idx="24141">
                  <c:v>0.81582175925925926</c:v>
                </c:pt>
                <c:pt idx="24142">
                  <c:v>0.81606481481481474</c:v>
                </c:pt>
                <c:pt idx="24143">
                  <c:v>0.81631944444444438</c:v>
                </c:pt>
                <c:pt idx="24144">
                  <c:v>0.81656249999999997</c:v>
                </c:pt>
                <c:pt idx="24145">
                  <c:v>0.81680555555555545</c:v>
                </c:pt>
                <c:pt idx="24146">
                  <c:v>0.81704861111111116</c:v>
                </c:pt>
                <c:pt idx="24147">
                  <c:v>0.81729166666666664</c:v>
                </c:pt>
                <c:pt idx="24148">
                  <c:v>0.81753472222222223</c:v>
                </c:pt>
                <c:pt idx="24149">
                  <c:v>0.81778935185185186</c:v>
                </c:pt>
                <c:pt idx="24150">
                  <c:v>0.81803240740740746</c:v>
                </c:pt>
                <c:pt idx="24151">
                  <c:v>0.81827546296296294</c:v>
                </c:pt>
                <c:pt idx="24152">
                  <c:v>0.81851851851851853</c:v>
                </c:pt>
                <c:pt idx="24153">
                  <c:v>0.81876157407407402</c:v>
                </c:pt>
                <c:pt idx="24154">
                  <c:v>0.81901620370370365</c:v>
                </c:pt>
                <c:pt idx="24155">
                  <c:v>0.81925925925925924</c:v>
                </c:pt>
                <c:pt idx="24156">
                  <c:v>0.81950231481481473</c:v>
                </c:pt>
                <c:pt idx="24157">
                  <c:v>0.81974537037037043</c:v>
                </c:pt>
                <c:pt idx="24158">
                  <c:v>0.81998842592592591</c:v>
                </c:pt>
                <c:pt idx="24159">
                  <c:v>0.82024305555555566</c:v>
                </c:pt>
                <c:pt idx="24160">
                  <c:v>0.82048611111111114</c:v>
                </c:pt>
                <c:pt idx="24161">
                  <c:v>0.82072916666666673</c:v>
                </c:pt>
                <c:pt idx="24162">
                  <c:v>0.82097222222222221</c:v>
                </c:pt>
                <c:pt idx="24163">
                  <c:v>0.82121527777777781</c:v>
                </c:pt>
                <c:pt idx="24164">
                  <c:v>0.82146990740740744</c:v>
                </c:pt>
                <c:pt idx="24165">
                  <c:v>0.82171296296296292</c:v>
                </c:pt>
                <c:pt idx="24166">
                  <c:v>0.82195601851851852</c:v>
                </c:pt>
                <c:pt idx="24167">
                  <c:v>0.822199074074074</c:v>
                </c:pt>
                <c:pt idx="24168">
                  <c:v>0.8224421296296297</c:v>
                </c:pt>
                <c:pt idx="24169">
                  <c:v>0.82268518518518519</c:v>
                </c:pt>
                <c:pt idx="24170">
                  <c:v>0.82293981481481471</c:v>
                </c:pt>
                <c:pt idx="24171">
                  <c:v>0.82318287037037041</c:v>
                </c:pt>
                <c:pt idx="24172">
                  <c:v>0.82342592592592589</c:v>
                </c:pt>
                <c:pt idx="24173">
                  <c:v>0.82366898148148149</c:v>
                </c:pt>
                <c:pt idx="24174">
                  <c:v>0.82391203703703697</c:v>
                </c:pt>
                <c:pt idx="24175">
                  <c:v>0.82416666666666671</c:v>
                </c:pt>
                <c:pt idx="24176">
                  <c:v>0.8244097222222222</c:v>
                </c:pt>
                <c:pt idx="24177">
                  <c:v>0.82465277777777779</c:v>
                </c:pt>
                <c:pt idx="24178">
                  <c:v>0.82489583333333327</c:v>
                </c:pt>
                <c:pt idx="24179">
                  <c:v>0.82513888888888898</c:v>
                </c:pt>
                <c:pt idx="24180">
                  <c:v>0.8253935185185185</c:v>
                </c:pt>
                <c:pt idx="24181">
                  <c:v>0.82563657407407398</c:v>
                </c:pt>
                <c:pt idx="24182">
                  <c:v>0.82587962962962969</c:v>
                </c:pt>
                <c:pt idx="24183">
                  <c:v>0.82612268518518517</c:v>
                </c:pt>
                <c:pt idx="24184">
                  <c:v>0.82636574074074076</c:v>
                </c:pt>
                <c:pt idx="24185">
                  <c:v>0.82660879629629624</c:v>
                </c:pt>
                <c:pt idx="24186">
                  <c:v>0.82686342592592599</c:v>
                </c:pt>
                <c:pt idx="24187">
                  <c:v>0.82710648148148147</c:v>
                </c:pt>
                <c:pt idx="24188">
                  <c:v>0.82734953703703706</c:v>
                </c:pt>
                <c:pt idx="24189">
                  <c:v>0.82759259259259255</c:v>
                </c:pt>
                <c:pt idx="24190">
                  <c:v>0.82784722222222218</c:v>
                </c:pt>
                <c:pt idx="24191">
                  <c:v>0.82809027777777777</c:v>
                </c:pt>
                <c:pt idx="24192">
                  <c:v>0.82833333333333325</c:v>
                </c:pt>
                <c:pt idx="24193">
                  <c:v>0.82857638888888896</c:v>
                </c:pt>
                <c:pt idx="24194">
                  <c:v>0.82881944444444444</c:v>
                </c:pt>
                <c:pt idx="24195">
                  <c:v>0.82906250000000004</c:v>
                </c:pt>
                <c:pt idx="24196">
                  <c:v>0.82931712962962967</c:v>
                </c:pt>
                <c:pt idx="24197">
                  <c:v>0.82956018518518526</c:v>
                </c:pt>
                <c:pt idx="24198">
                  <c:v>0.82980324074074074</c:v>
                </c:pt>
                <c:pt idx="24199">
                  <c:v>0.83004629629629623</c:v>
                </c:pt>
                <c:pt idx="24200">
                  <c:v>0.83028935185185182</c:v>
                </c:pt>
                <c:pt idx="24201">
                  <c:v>0.83054398148148145</c:v>
                </c:pt>
                <c:pt idx="24202">
                  <c:v>0.83078703703703705</c:v>
                </c:pt>
                <c:pt idx="24203">
                  <c:v>0.83103009259259253</c:v>
                </c:pt>
                <c:pt idx="24204">
                  <c:v>0.83127314814814823</c:v>
                </c:pt>
                <c:pt idx="24205">
                  <c:v>0.83151620370370372</c:v>
                </c:pt>
                <c:pt idx="24206">
                  <c:v>0.83177083333333324</c:v>
                </c:pt>
                <c:pt idx="24207">
                  <c:v>0.83201388888888894</c:v>
                </c:pt>
                <c:pt idx="24208">
                  <c:v>0.83225694444444442</c:v>
                </c:pt>
                <c:pt idx="24209">
                  <c:v>0.83250000000000002</c:v>
                </c:pt>
                <c:pt idx="24210">
                  <c:v>0.8327430555555555</c:v>
                </c:pt>
                <c:pt idx="24211">
                  <c:v>0.83298611111111109</c:v>
                </c:pt>
                <c:pt idx="24212">
                  <c:v>0.83324074074074073</c:v>
                </c:pt>
                <c:pt idx="24213">
                  <c:v>0.83348379629629632</c:v>
                </c:pt>
                <c:pt idx="24214">
                  <c:v>0.8337268518518518</c:v>
                </c:pt>
                <c:pt idx="24215">
                  <c:v>0.83396990740740751</c:v>
                </c:pt>
                <c:pt idx="24216">
                  <c:v>0.83421296296296299</c:v>
                </c:pt>
                <c:pt idx="24217">
                  <c:v>0.83446759259259251</c:v>
                </c:pt>
                <c:pt idx="24218">
                  <c:v>0.83471064814814822</c:v>
                </c:pt>
                <c:pt idx="24219">
                  <c:v>0.8349537037037037</c:v>
                </c:pt>
                <c:pt idx="24220">
                  <c:v>0.83519675925925929</c:v>
                </c:pt>
                <c:pt idx="24221">
                  <c:v>0.83543981481481477</c:v>
                </c:pt>
                <c:pt idx="24222">
                  <c:v>0.83568287037037037</c:v>
                </c:pt>
                <c:pt idx="24223">
                  <c:v>0.8359375</c:v>
                </c:pt>
                <c:pt idx="24224">
                  <c:v>0.83618055555555548</c:v>
                </c:pt>
                <c:pt idx="24225">
                  <c:v>0.83642361111111108</c:v>
                </c:pt>
                <c:pt idx="24226">
                  <c:v>0.83666666666666656</c:v>
                </c:pt>
                <c:pt idx="24227">
                  <c:v>0.83690972222222226</c:v>
                </c:pt>
                <c:pt idx="24228">
                  <c:v>0.83716435185185178</c:v>
                </c:pt>
                <c:pt idx="24229">
                  <c:v>0.83740740740740749</c:v>
                </c:pt>
                <c:pt idx="24230">
                  <c:v>0.83765046296296297</c:v>
                </c:pt>
                <c:pt idx="24231">
                  <c:v>0.83789351851851857</c:v>
                </c:pt>
                <c:pt idx="24232">
                  <c:v>0.83813657407407405</c:v>
                </c:pt>
                <c:pt idx="24233">
                  <c:v>0.83839120370370368</c:v>
                </c:pt>
                <c:pt idx="24234">
                  <c:v>0.83863425925925927</c:v>
                </c:pt>
                <c:pt idx="24235">
                  <c:v>0.83887731481481476</c:v>
                </c:pt>
                <c:pt idx="24236">
                  <c:v>0.83912037037037035</c:v>
                </c:pt>
                <c:pt idx="24237">
                  <c:v>0.83936342592592583</c:v>
                </c:pt>
                <c:pt idx="24238">
                  <c:v>0.83961805555555558</c:v>
                </c:pt>
                <c:pt idx="24239">
                  <c:v>0.83986111111111106</c:v>
                </c:pt>
                <c:pt idx="24240">
                  <c:v>0.84010416666666676</c:v>
                </c:pt>
                <c:pt idx="24241">
                  <c:v>0.84034722222222225</c:v>
                </c:pt>
                <c:pt idx="24242">
                  <c:v>0.84059027777777784</c:v>
                </c:pt>
                <c:pt idx="24243">
                  <c:v>0.84083333333333332</c:v>
                </c:pt>
                <c:pt idx="24244">
                  <c:v>0.84108796296296295</c:v>
                </c:pt>
                <c:pt idx="24245">
                  <c:v>0.84133101851851855</c:v>
                </c:pt>
                <c:pt idx="24246">
                  <c:v>0.84157407407407403</c:v>
                </c:pt>
                <c:pt idx="24247">
                  <c:v>0.84181712962962962</c:v>
                </c:pt>
                <c:pt idx="24248">
                  <c:v>0.84206018518518511</c:v>
                </c:pt>
                <c:pt idx="24249">
                  <c:v>0.84231481481481485</c:v>
                </c:pt>
                <c:pt idx="24250">
                  <c:v>0.84255787037037033</c:v>
                </c:pt>
                <c:pt idx="24251">
                  <c:v>0.84280092592592604</c:v>
                </c:pt>
                <c:pt idx="24252">
                  <c:v>0.84304398148148152</c:v>
                </c:pt>
                <c:pt idx="24253">
                  <c:v>0.843287037037037</c:v>
                </c:pt>
                <c:pt idx="24254">
                  <c:v>0.84354166666666675</c:v>
                </c:pt>
                <c:pt idx="24255">
                  <c:v>0.84378472222222223</c:v>
                </c:pt>
                <c:pt idx="24256">
                  <c:v>0.84402777777777782</c:v>
                </c:pt>
                <c:pt idx="24257">
                  <c:v>0.8442708333333333</c:v>
                </c:pt>
                <c:pt idx="24258">
                  <c:v>0.8445138888888889</c:v>
                </c:pt>
                <c:pt idx="24259">
                  <c:v>0.84476851851851853</c:v>
                </c:pt>
                <c:pt idx="24260">
                  <c:v>0.84501157407407401</c:v>
                </c:pt>
                <c:pt idx="24261">
                  <c:v>0.84525462962962961</c:v>
                </c:pt>
                <c:pt idx="24262">
                  <c:v>0.84549768518518509</c:v>
                </c:pt>
                <c:pt idx="24263">
                  <c:v>0.84574074074074079</c:v>
                </c:pt>
                <c:pt idx="24264">
                  <c:v>0.84599537037037031</c:v>
                </c:pt>
                <c:pt idx="24265">
                  <c:v>0.84623842592592602</c:v>
                </c:pt>
                <c:pt idx="24266">
                  <c:v>0.8464814814814815</c:v>
                </c:pt>
                <c:pt idx="24267">
                  <c:v>0.84672453703703709</c:v>
                </c:pt>
                <c:pt idx="24268">
                  <c:v>0.84696759259259258</c:v>
                </c:pt>
                <c:pt idx="24269">
                  <c:v>0.84721064814814817</c:v>
                </c:pt>
                <c:pt idx="24270">
                  <c:v>0.8474652777777778</c:v>
                </c:pt>
                <c:pt idx="24271">
                  <c:v>0.84770833333333329</c:v>
                </c:pt>
                <c:pt idx="24272">
                  <c:v>0.84795138888888888</c:v>
                </c:pt>
                <c:pt idx="24273">
                  <c:v>0.84819444444444436</c:v>
                </c:pt>
                <c:pt idx="24274">
                  <c:v>0.84843750000000007</c:v>
                </c:pt>
                <c:pt idx="24275">
                  <c:v>0.84869212962962959</c:v>
                </c:pt>
                <c:pt idx="24276">
                  <c:v>0.84893518518518529</c:v>
                </c:pt>
                <c:pt idx="24277">
                  <c:v>0.84917824074074078</c:v>
                </c:pt>
                <c:pt idx="24278">
                  <c:v>0.84942129629629637</c:v>
                </c:pt>
                <c:pt idx="24279">
                  <c:v>0.84966435185185185</c:v>
                </c:pt>
                <c:pt idx="24280">
                  <c:v>0.84991898148148148</c:v>
                </c:pt>
                <c:pt idx="24281">
                  <c:v>0.85016203703703708</c:v>
                </c:pt>
                <c:pt idx="24282">
                  <c:v>0.85040509259259256</c:v>
                </c:pt>
                <c:pt idx="24283">
                  <c:v>0.85064814814814815</c:v>
                </c:pt>
                <c:pt idx="24284">
                  <c:v>0.85089120370370364</c:v>
                </c:pt>
                <c:pt idx="24285">
                  <c:v>0.85113425925925934</c:v>
                </c:pt>
                <c:pt idx="24286">
                  <c:v>0.85138888888888886</c:v>
                </c:pt>
                <c:pt idx="24287">
                  <c:v>0.85163194444444434</c:v>
                </c:pt>
                <c:pt idx="24288">
                  <c:v>0.85187500000000005</c:v>
                </c:pt>
                <c:pt idx="24289">
                  <c:v>0.85211805555555553</c:v>
                </c:pt>
                <c:pt idx="24290">
                  <c:v>0.85236111111111112</c:v>
                </c:pt>
                <c:pt idx="24291">
                  <c:v>0.85261574074074076</c:v>
                </c:pt>
                <c:pt idx="24292">
                  <c:v>0.85285879629629635</c:v>
                </c:pt>
                <c:pt idx="24293">
                  <c:v>0.85310185185185183</c:v>
                </c:pt>
                <c:pt idx="24294">
                  <c:v>0.85334490740740743</c:v>
                </c:pt>
                <c:pt idx="24295">
                  <c:v>0.85358796296296291</c:v>
                </c:pt>
                <c:pt idx="24296">
                  <c:v>0.85384259259259254</c:v>
                </c:pt>
                <c:pt idx="24297">
                  <c:v>0.85408564814814814</c:v>
                </c:pt>
                <c:pt idx="24298">
                  <c:v>0.85432870370370362</c:v>
                </c:pt>
                <c:pt idx="24299">
                  <c:v>0.85457175925925932</c:v>
                </c:pt>
                <c:pt idx="24300">
                  <c:v>0.85481481481481481</c:v>
                </c:pt>
                <c:pt idx="24301">
                  <c:v>0.8550578703703704</c:v>
                </c:pt>
                <c:pt idx="24302">
                  <c:v>0.85531250000000003</c:v>
                </c:pt>
                <c:pt idx="24303">
                  <c:v>0.85555555555555562</c:v>
                </c:pt>
                <c:pt idx="24304">
                  <c:v>0.85579861111111111</c:v>
                </c:pt>
                <c:pt idx="24305">
                  <c:v>0.8560416666666667</c:v>
                </c:pt>
                <c:pt idx="24306">
                  <c:v>0.85628472222222218</c:v>
                </c:pt>
                <c:pt idx="24307">
                  <c:v>0.85653935185185182</c:v>
                </c:pt>
                <c:pt idx="24308">
                  <c:v>0.85678240740740741</c:v>
                </c:pt>
                <c:pt idx="24309">
                  <c:v>0.85702546296296289</c:v>
                </c:pt>
                <c:pt idx="24310">
                  <c:v>0.8572685185185186</c:v>
                </c:pt>
                <c:pt idx="24311">
                  <c:v>0.85751157407407408</c:v>
                </c:pt>
                <c:pt idx="24312">
                  <c:v>0.8577662037037036</c:v>
                </c:pt>
                <c:pt idx="24313">
                  <c:v>0.8580092592592593</c:v>
                </c:pt>
                <c:pt idx="24314">
                  <c:v>0.85825231481481479</c:v>
                </c:pt>
                <c:pt idx="24315">
                  <c:v>0.85849537037037038</c:v>
                </c:pt>
                <c:pt idx="24316">
                  <c:v>0.85873842592592586</c:v>
                </c:pt>
                <c:pt idx="24317">
                  <c:v>0.85899305555555561</c:v>
                </c:pt>
                <c:pt idx="24318">
                  <c:v>0.85923611111111109</c:v>
                </c:pt>
                <c:pt idx="24319">
                  <c:v>0.85947916666666668</c:v>
                </c:pt>
                <c:pt idx="24320">
                  <c:v>0.85972222222222217</c:v>
                </c:pt>
                <c:pt idx="24321">
                  <c:v>0.85996527777777787</c:v>
                </c:pt>
                <c:pt idx="24322">
                  <c:v>0.86020833333333335</c:v>
                </c:pt>
                <c:pt idx="24323">
                  <c:v>0.86046296296296287</c:v>
                </c:pt>
                <c:pt idx="24324">
                  <c:v>0.86070601851851858</c:v>
                </c:pt>
                <c:pt idx="24325">
                  <c:v>0.86094907407407406</c:v>
                </c:pt>
                <c:pt idx="24326">
                  <c:v>0.86119212962962965</c:v>
                </c:pt>
                <c:pt idx="24327">
                  <c:v>0.86144675925925929</c:v>
                </c:pt>
                <c:pt idx="24328">
                  <c:v>0.86168981481481488</c:v>
                </c:pt>
                <c:pt idx="24329">
                  <c:v>0.86193287037037036</c:v>
                </c:pt>
                <c:pt idx="24330">
                  <c:v>0.86217592592592596</c:v>
                </c:pt>
                <c:pt idx="24331">
                  <c:v>0.86241898148148144</c:v>
                </c:pt>
                <c:pt idx="24332">
                  <c:v>0.86266203703703714</c:v>
                </c:pt>
                <c:pt idx="24333">
                  <c:v>0.86291666666666667</c:v>
                </c:pt>
                <c:pt idx="24334">
                  <c:v>0.86315972222222215</c:v>
                </c:pt>
                <c:pt idx="24335">
                  <c:v>0.86340277777777785</c:v>
                </c:pt>
                <c:pt idx="24336">
                  <c:v>0.86364583333333333</c:v>
                </c:pt>
                <c:pt idx="24337">
                  <c:v>0.86388888888888893</c:v>
                </c:pt>
                <c:pt idx="24338">
                  <c:v>0.86414351851851856</c:v>
                </c:pt>
                <c:pt idx="24339">
                  <c:v>0.86438657407407404</c:v>
                </c:pt>
                <c:pt idx="24340">
                  <c:v>0.86462962962962964</c:v>
                </c:pt>
                <c:pt idx="24341">
                  <c:v>0.86487268518518512</c:v>
                </c:pt>
                <c:pt idx="24342">
                  <c:v>0.86511574074074071</c:v>
                </c:pt>
                <c:pt idx="24343">
                  <c:v>0.86537037037037035</c:v>
                </c:pt>
                <c:pt idx="24344">
                  <c:v>0.86561342592592594</c:v>
                </c:pt>
                <c:pt idx="24345">
                  <c:v>0.86585648148148142</c:v>
                </c:pt>
                <c:pt idx="24346">
                  <c:v>0.86609953703703713</c:v>
                </c:pt>
                <c:pt idx="24347">
                  <c:v>0.86634259259259261</c:v>
                </c:pt>
                <c:pt idx="24348">
                  <c:v>0.8665856481481482</c:v>
                </c:pt>
                <c:pt idx="24349">
                  <c:v>0.86684027777777783</c:v>
                </c:pt>
                <c:pt idx="24350">
                  <c:v>0.86708333333333332</c:v>
                </c:pt>
                <c:pt idx="24351">
                  <c:v>0.86732638888888891</c:v>
                </c:pt>
                <c:pt idx="24352">
                  <c:v>0.86756944444444439</c:v>
                </c:pt>
                <c:pt idx="24353">
                  <c:v>0.86781249999999999</c:v>
                </c:pt>
                <c:pt idx="24354">
                  <c:v>0.86806712962962962</c:v>
                </c:pt>
                <c:pt idx="24355">
                  <c:v>0.86831018518518521</c:v>
                </c:pt>
                <c:pt idx="24356">
                  <c:v>0.8685532407407407</c:v>
                </c:pt>
                <c:pt idx="24357">
                  <c:v>0.8687962962962964</c:v>
                </c:pt>
                <c:pt idx="24358">
                  <c:v>0.86903935185185188</c:v>
                </c:pt>
                <c:pt idx="24359">
                  <c:v>0.8692939814814814</c:v>
                </c:pt>
                <c:pt idx="24360">
                  <c:v>0.86953703703703711</c:v>
                </c:pt>
                <c:pt idx="24361">
                  <c:v>0.86978009259259259</c:v>
                </c:pt>
                <c:pt idx="24362">
                  <c:v>0.87002314814814818</c:v>
                </c:pt>
                <c:pt idx="24363">
                  <c:v>0.87026620370370367</c:v>
                </c:pt>
                <c:pt idx="24364">
                  <c:v>0.87050925925925926</c:v>
                </c:pt>
                <c:pt idx="24365">
                  <c:v>0.87076388888888889</c:v>
                </c:pt>
                <c:pt idx="24366">
                  <c:v>0.87100694444444438</c:v>
                </c:pt>
                <c:pt idx="24367">
                  <c:v>0.87124999999999997</c:v>
                </c:pt>
                <c:pt idx="24368">
                  <c:v>0.87149305555555545</c:v>
                </c:pt>
                <c:pt idx="24369">
                  <c:v>0.87173611111111116</c:v>
                </c:pt>
                <c:pt idx="24370">
                  <c:v>0.87199074074074068</c:v>
                </c:pt>
                <c:pt idx="24371">
                  <c:v>0.87223379629629638</c:v>
                </c:pt>
                <c:pt idx="24372">
                  <c:v>0.87247685185185186</c:v>
                </c:pt>
                <c:pt idx="24373">
                  <c:v>0.87271990740740746</c:v>
                </c:pt>
                <c:pt idx="24374">
                  <c:v>0.87296296296296294</c:v>
                </c:pt>
                <c:pt idx="24375">
                  <c:v>0.87321759259259257</c:v>
                </c:pt>
                <c:pt idx="24376">
                  <c:v>0.87346064814814817</c:v>
                </c:pt>
                <c:pt idx="24377">
                  <c:v>0.87370370370370365</c:v>
                </c:pt>
                <c:pt idx="24378">
                  <c:v>0.87394675925925924</c:v>
                </c:pt>
                <c:pt idx="24379">
                  <c:v>0.87418981481481473</c:v>
                </c:pt>
                <c:pt idx="24380">
                  <c:v>0.87444444444444447</c:v>
                </c:pt>
                <c:pt idx="24381">
                  <c:v>0.87468749999999995</c:v>
                </c:pt>
                <c:pt idx="24382">
                  <c:v>0.87493055555555566</c:v>
                </c:pt>
                <c:pt idx="24383">
                  <c:v>0.87517361111111114</c:v>
                </c:pt>
                <c:pt idx="24384">
                  <c:v>0.87541666666666673</c:v>
                </c:pt>
                <c:pt idx="24385">
                  <c:v>0.87565972222222221</c:v>
                </c:pt>
                <c:pt idx="24386">
                  <c:v>0.87591435185185185</c:v>
                </c:pt>
                <c:pt idx="24387">
                  <c:v>0.87615740740740744</c:v>
                </c:pt>
                <c:pt idx="24388">
                  <c:v>0.87640046296296292</c:v>
                </c:pt>
                <c:pt idx="24389">
                  <c:v>0.87664351851851852</c:v>
                </c:pt>
                <c:pt idx="24390">
                  <c:v>0.87689814814814815</c:v>
                </c:pt>
                <c:pt idx="24391">
                  <c:v>0.87714120370370363</c:v>
                </c:pt>
                <c:pt idx="24392">
                  <c:v>0.87738425925925922</c:v>
                </c:pt>
                <c:pt idx="24393">
                  <c:v>0.87762731481481471</c:v>
                </c:pt>
                <c:pt idx="24394">
                  <c:v>0.87787037037037041</c:v>
                </c:pt>
                <c:pt idx="24395">
                  <c:v>0.87811342592592589</c:v>
                </c:pt>
                <c:pt idx="24396">
                  <c:v>0.87836805555555564</c:v>
                </c:pt>
                <c:pt idx="24397">
                  <c:v>0.87861111111111112</c:v>
                </c:pt>
                <c:pt idx="24398">
                  <c:v>0.87885416666666671</c:v>
                </c:pt>
                <c:pt idx="24399">
                  <c:v>0.8790972222222222</c:v>
                </c:pt>
                <c:pt idx="24400">
                  <c:v>0.87934027777777779</c:v>
                </c:pt>
                <c:pt idx="24401">
                  <c:v>0.87959490740740742</c:v>
                </c:pt>
                <c:pt idx="24402">
                  <c:v>0.87983796296296291</c:v>
                </c:pt>
                <c:pt idx="24403">
                  <c:v>0.8800810185185185</c:v>
                </c:pt>
                <c:pt idx="24404">
                  <c:v>0.88032407407407398</c:v>
                </c:pt>
                <c:pt idx="24405">
                  <c:v>0.88056712962962969</c:v>
                </c:pt>
                <c:pt idx="24406">
                  <c:v>0.88081018518518517</c:v>
                </c:pt>
                <c:pt idx="24407">
                  <c:v>0.88106481481481491</c:v>
                </c:pt>
                <c:pt idx="24408">
                  <c:v>0.88130787037037039</c:v>
                </c:pt>
                <c:pt idx="24409">
                  <c:v>0.88155092592592599</c:v>
                </c:pt>
                <c:pt idx="24410">
                  <c:v>0.88179398148148147</c:v>
                </c:pt>
                <c:pt idx="24411">
                  <c:v>0.88203703703703706</c:v>
                </c:pt>
                <c:pt idx="24412">
                  <c:v>0.8822916666666667</c:v>
                </c:pt>
                <c:pt idx="24413">
                  <c:v>0.88253472222222218</c:v>
                </c:pt>
                <c:pt idx="24414">
                  <c:v>0.88277777777777777</c:v>
                </c:pt>
                <c:pt idx="24415">
                  <c:v>0.88302083333333325</c:v>
                </c:pt>
                <c:pt idx="24416">
                  <c:v>0.88326388888888896</c:v>
                </c:pt>
                <c:pt idx="24417">
                  <c:v>0.88351851851851848</c:v>
                </c:pt>
                <c:pt idx="24418">
                  <c:v>0.88376157407407396</c:v>
                </c:pt>
                <c:pt idx="24419">
                  <c:v>0.88400462962962967</c:v>
                </c:pt>
                <c:pt idx="24420">
                  <c:v>0.88424768518518515</c:v>
                </c:pt>
                <c:pt idx="24421">
                  <c:v>0.88449074074074074</c:v>
                </c:pt>
                <c:pt idx="24422">
                  <c:v>0.88474537037037038</c:v>
                </c:pt>
                <c:pt idx="24423">
                  <c:v>0.88498842592592597</c:v>
                </c:pt>
                <c:pt idx="24424">
                  <c:v>0.88523148148148145</c:v>
                </c:pt>
                <c:pt idx="24425">
                  <c:v>0.88547453703703705</c:v>
                </c:pt>
                <c:pt idx="24426">
                  <c:v>0.88571759259259253</c:v>
                </c:pt>
                <c:pt idx="24427">
                  <c:v>0.88596064814814823</c:v>
                </c:pt>
                <c:pt idx="24428">
                  <c:v>0.88621527777777775</c:v>
                </c:pt>
                <c:pt idx="24429">
                  <c:v>0.88645833333333324</c:v>
                </c:pt>
                <c:pt idx="24430">
                  <c:v>0.88670138888888894</c:v>
                </c:pt>
                <c:pt idx="24431">
                  <c:v>0.88694444444444442</c:v>
                </c:pt>
                <c:pt idx="24432">
                  <c:v>0.88718750000000002</c:v>
                </c:pt>
                <c:pt idx="24433">
                  <c:v>0.88744212962962965</c:v>
                </c:pt>
                <c:pt idx="24434">
                  <c:v>0.88768518518518524</c:v>
                </c:pt>
                <c:pt idx="24435">
                  <c:v>0.88792824074074073</c:v>
                </c:pt>
                <c:pt idx="24436">
                  <c:v>0.88817129629629632</c:v>
                </c:pt>
                <c:pt idx="24437">
                  <c:v>0.8884143518518518</c:v>
                </c:pt>
                <c:pt idx="24438">
                  <c:v>0.88866898148148143</c:v>
                </c:pt>
                <c:pt idx="24439">
                  <c:v>0.88891203703703703</c:v>
                </c:pt>
                <c:pt idx="24440">
                  <c:v>0.88915509259259251</c:v>
                </c:pt>
                <c:pt idx="24441">
                  <c:v>0.88939814814814822</c:v>
                </c:pt>
                <c:pt idx="24442">
                  <c:v>0.8896412037037037</c:v>
                </c:pt>
                <c:pt idx="24443">
                  <c:v>0.88989583333333344</c:v>
                </c:pt>
                <c:pt idx="24444">
                  <c:v>0.89013888888888892</c:v>
                </c:pt>
                <c:pt idx="24445">
                  <c:v>0.89038194444444441</c:v>
                </c:pt>
                <c:pt idx="24446">
                  <c:v>0.890625</c:v>
                </c:pt>
                <c:pt idx="24447">
                  <c:v>0.89086805555555559</c:v>
                </c:pt>
                <c:pt idx="24448">
                  <c:v>0.89112268518518523</c:v>
                </c:pt>
                <c:pt idx="24449">
                  <c:v>0.89136574074074071</c:v>
                </c:pt>
                <c:pt idx="24450">
                  <c:v>0.8916087962962963</c:v>
                </c:pt>
                <c:pt idx="24451">
                  <c:v>0.89185185185185178</c:v>
                </c:pt>
                <c:pt idx="24452">
                  <c:v>0.89209490740740749</c:v>
                </c:pt>
                <c:pt idx="24453">
                  <c:v>0.89233796296296297</c:v>
                </c:pt>
                <c:pt idx="24454">
                  <c:v>0.89259259259259249</c:v>
                </c:pt>
                <c:pt idx="24455">
                  <c:v>0.8928356481481482</c:v>
                </c:pt>
                <c:pt idx="24456">
                  <c:v>0.89307870370370368</c:v>
                </c:pt>
                <c:pt idx="24457">
                  <c:v>0.89332175925925927</c:v>
                </c:pt>
                <c:pt idx="24458">
                  <c:v>0.89356481481481476</c:v>
                </c:pt>
                <c:pt idx="24459">
                  <c:v>0.8938194444444445</c:v>
                </c:pt>
                <c:pt idx="24460">
                  <c:v>0.89406249999999998</c:v>
                </c:pt>
                <c:pt idx="24461">
                  <c:v>0.89430555555555558</c:v>
                </c:pt>
                <c:pt idx="24462">
                  <c:v>0.89454861111111106</c:v>
                </c:pt>
                <c:pt idx="24463">
                  <c:v>0.89479166666666676</c:v>
                </c:pt>
                <c:pt idx="24464">
                  <c:v>0.89504629629629628</c:v>
                </c:pt>
                <c:pt idx="24465">
                  <c:v>0.89528935185185177</c:v>
                </c:pt>
                <c:pt idx="24466">
                  <c:v>0.89553240740740747</c:v>
                </c:pt>
                <c:pt idx="24467">
                  <c:v>0.89577546296296295</c:v>
                </c:pt>
                <c:pt idx="24468">
                  <c:v>0.89601851851851855</c:v>
                </c:pt>
                <c:pt idx="24469">
                  <c:v>0.89626157407407403</c:v>
                </c:pt>
                <c:pt idx="24470">
                  <c:v>0.89651620370370377</c:v>
                </c:pt>
                <c:pt idx="24471">
                  <c:v>0.89675925925925926</c:v>
                </c:pt>
                <c:pt idx="24472">
                  <c:v>0.89700231481481485</c:v>
                </c:pt>
                <c:pt idx="24473">
                  <c:v>0.89724537037037033</c:v>
                </c:pt>
                <c:pt idx="24474">
                  <c:v>0.89748842592592604</c:v>
                </c:pt>
                <c:pt idx="24475">
                  <c:v>0.89774305555555556</c:v>
                </c:pt>
                <c:pt idx="24476">
                  <c:v>0.89798611111111104</c:v>
                </c:pt>
                <c:pt idx="24477">
                  <c:v>0.89822916666666675</c:v>
                </c:pt>
                <c:pt idx="24478">
                  <c:v>0.89847222222222223</c:v>
                </c:pt>
                <c:pt idx="24479">
                  <c:v>0.89871527777777782</c:v>
                </c:pt>
                <c:pt idx="24480">
                  <c:v>0.89896990740740745</c:v>
                </c:pt>
                <c:pt idx="24481">
                  <c:v>0.89921296296296294</c:v>
                </c:pt>
                <c:pt idx="24482">
                  <c:v>0.89945601851851853</c:v>
                </c:pt>
                <c:pt idx="24483">
                  <c:v>0.89969907407407401</c:v>
                </c:pt>
                <c:pt idx="24484">
                  <c:v>0.89994212962962961</c:v>
                </c:pt>
                <c:pt idx="24485">
                  <c:v>0.90019675925925924</c:v>
                </c:pt>
                <c:pt idx="24486">
                  <c:v>0.90043981481481483</c:v>
                </c:pt>
                <c:pt idx="24487">
                  <c:v>0.90068287037037031</c:v>
                </c:pt>
                <c:pt idx="24488">
                  <c:v>0.90092592592592602</c:v>
                </c:pt>
                <c:pt idx="24489">
                  <c:v>0.9011689814814815</c:v>
                </c:pt>
                <c:pt idx="24490">
                  <c:v>0.90141203703703709</c:v>
                </c:pt>
                <c:pt idx="24491">
                  <c:v>0.90166666666666673</c:v>
                </c:pt>
                <c:pt idx="24492">
                  <c:v>0.90190972222222221</c:v>
                </c:pt>
                <c:pt idx="24493">
                  <c:v>0.9021527777777778</c:v>
                </c:pt>
                <c:pt idx="24494">
                  <c:v>0.90239583333333329</c:v>
                </c:pt>
                <c:pt idx="24495">
                  <c:v>0.90265046296296303</c:v>
                </c:pt>
                <c:pt idx="24496">
                  <c:v>0.90289351851851851</c:v>
                </c:pt>
                <c:pt idx="24497">
                  <c:v>0.90313657407407411</c:v>
                </c:pt>
                <c:pt idx="24498">
                  <c:v>0.90337962962962959</c:v>
                </c:pt>
                <c:pt idx="24499">
                  <c:v>0.90362268518518529</c:v>
                </c:pt>
                <c:pt idx="24500">
                  <c:v>0.90386574074074078</c:v>
                </c:pt>
                <c:pt idx="24501">
                  <c:v>0.9041203703703703</c:v>
                </c:pt>
                <c:pt idx="24502">
                  <c:v>0.904363425925926</c:v>
                </c:pt>
                <c:pt idx="24503">
                  <c:v>0.90460648148148148</c:v>
                </c:pt>
                <c:pt idx="24504">
                  <c:v>0.90484953703703708</c:v>
                </c:pt>
                <c:pt idx="24505">
                  <c:v>0.90509259259259256</c:v>
                </c:pt>
                <c:pt idx="24506">
                  <c:v>0.90534722222222219</c:v>
                </c:pt>
                <c:pt idx="24507">
                  <c:v>0.90559027777777779</c:v>
                </c:pt>
                <c:pt idx="24508">
                  <c:v>0.90583333333333327</c:v>
                </c:pt>
                <c:pt idx="24509">
                  <c:v>0.90607638888888886</c:v>
                </c:pt>
                <c:pt idx="24510">
                  <c:v>0.90631944444444434</c:v>
                </c:pt>
                <c:pt idx="24511">
                  <c:v>0.90657407407407409</c:v>
                </c:pt>
                <c:pt idx="24512">
                  <c:v>0.90681712962962957</c:v>
                </c:pt>
                <c:pt idx="24513">
                  <c:v>0.90706018518518527</c:v>
                </c:pt>
                <c:pt idx="24514">
                  <c:v>0.90730324074074076</c:v>
                </c:pt>
                <c:pt idx="24515">
                  <c:v>0.90754629629629635</c:v>
                </c:pt>
                <c:pt idx="24516">
                  <c:v>0.90778935185185183</c:v>
                </c:pt>
                <c:pt idx="24517">
                  <c:v>0.90804398148148147</c:v>
                </c:pt>
                <c:pt idx="24518">
                  <c:v>0.90828703703703706</c:v>
                </c:pt>
                <c:pt idx="24519">
                  <c:v>0.90853009259259254</c:v>
                </c:pt>
                <c:pt idx="24520">
                  <c:v>0.90877314814814814</c:v>
                </c:pt>
                <c:pt idx="24521">
                  <c:v>0.90901620370370362</c:v>
                </c:pt>
                <c:pt idx="24522">
                  <c:v>0.90927083333333336</c:v>
                </c:pt>
                <c:pt idx="24523">
                  <c:v>0.90951388888888884</c:v>
                </c:pt>
                <c:pt idx="24524">
                  <c:v>0.90975694444444455</c:v>
                </c:pt>
                <c:pt idx="24525">
                  <c:v>0.91</c:v>
                </c:pt>
                <c:pt idx="24526">
                  <c:v>0.91024305555555562</c:v>
                </c:pt>
                <c:pt idx="24527">
                  <c:v>0.91049768518518526</c:v>
                </c:pt>
                <c:pt idx="24528">
                  <c:v>0.91074074074074074</c:v>
                </c:pt>
                <c:pt idx="24529">
                  <c:v>0.91098379629629633</c:v>
                </c:pt>
                <c:pt idx="24530">
                  <c:v>0.91122685185185182</c:v>
                </c:pt>
                <c:pt idx="24531">
                  <c:v>0.91146990740740741</c:v>
                </c:pt>
                <c:pt idx="24532">
                  <c:v>0.91171296296296289</c:v>
                </c:pt>
                <c:pt idx="24533">
                  <c:v>0.91196759259259252</c:v>
                </c:pt>
                <c:pt idx="24534">
                  <c:v>0.91221064814814812</c:v>
                </c:pt>
                <c:pt idx="24535">
                  <c:v>0.9124537037037036</c:v>
                </c:pt>
                <c:pt idx="24536">
                  <c:v>0.9126967592592593</c:v>
                </c:pt>
                <c:pt idx="24537">
                  <c:v>0.91293981481481479</c:v>
                </c:pt>
                <c:pt idx="24538">
                  <c:v>0.91319444444444453</c:v>
                </c:pt>
                <c:pt idx="24539">
                  <c:v>0.91343750000000001</c:v>
                </c:pt>
                <c:pt idx="24540">
                  <c:v>0.91368055555555561</c:v>
                </c:pt>
                <c:pt idx="24541">
                  <c:v>0.91392361111111109</c:v>
                </c:pt>
                <c:pt idx="24542">
                  <c:v>0.91416666666666668</c:v>
                </c:pt>
                <c:pt idx="24543">
                  <c:v>0.91442129629629632</c:v>
                </c:pt>
                <c:pt idx="24544">
                  <c:v>0.9146643518518518</c:v>
                </c:pt>
                <c:pt idx="24545">
                  <c:v>0.91490740740740739</c:v>
                </c:pt>
                <c:pt idx="24546">
                  <c:v>0.91515046296296287</c:v>
                </c:pt>
                <c:pt idx="24547">
                  <c:v>0.91539351851851858</c:v>
                </c:pt>
                <c:pt idx="24548">
                  <c:v>0.9156481481481481</c:v>
                </c:pt>
                <c:pt idx="24549">
                  <c:v>0.9158912037037038</c:v>
                </c:pt>
                <c:pt idx="24550">
                  <c:v>0.91613425925925929</c:v>
                </c:pt>
                <c:pt idx="24551">
                  <c:v>0.91637731481481488</c:v>
                </c:pt>
                <c:pt idx="24552">
                  <c:v>0.91662037037037036</c:v>
                </c:pt>
                <c:pt idx="24553">
                  <c:v>0.91686342592592596</c:v>
                </c:pt>
                <c:pt idx="24554">
                  <c:v>0.91711805555555559</c:v>
                </c:pt>
                <c:pt idx="24555">
                  <c:v>0.91736111111111107</c:v>
                </c:pt>
                <c:pt idx="24556">
                  <c:v>0.91760416666666667</c:v>
                </c:pt>
                <c:pt idx="24557">
                  <c:v>0.91784722222222215</c:v>
                </c:pt>
                <c:pt idx="24558">
                  <c:v>0.91809027777777785</c:v>
                </c:pt>
                <c:pt idx="24559">
                  <c:v>0.91834490740740737</c:v>
                </c:pt>
                <c:pt idx="24560">
                  <c:v>0.91858796296296286</c:v>
                </c:pt>
                <c:pt idx="24561">
                  <c:v>0.91883101851851856</c:v>
                </c:pt>
                <c:pt idx="24562">
                  <c:v>0.91907407407407404</c:v>
                </c:pt>
                <c:pt idx="24563">
                  <c:v>0.91931712962962964</c:v>
                </c:pt>
                <c:pt idx="24564">
                  <c:v>0.91957175925925927</c:v>
                </c:pt>
                <c:pt idx="24565">
                  <c:v>0.91981481481481486</c:v>
                </c:pt>
                <c:pt idx="24566">
                  <c:v>0.92005787037037035</c:v>
                </c:pt>
                <c:pt idx="24567">
                  <c:v>0.92030092592592594</c:v>
                </c:pt>
                <c:pt idx="24568">
                  <c:v>0.92054398148148142</c:v>
                </c:pt>
                <c:pt idx="24569">
                  <c:v>0.92079861111111105</c:v>
                </c:pt>
                <c:pt idx="24570">
                  <c:v>0.92104166666666665</c:v>
                </c:pt>
                <c:pt idx="24571">
                  <c:v>0.92128472222222213</c:v>
                </c:pt>
                <c:pt idx="24572">
                  <c:v>0.92152777777777783</c:v>
                </c:pt>
                <c:pt idx="24573">
                  <c:v>0.92177083333333332</c:v>
                </c:pt>
                <c:pt idx="24574">
                  <c:v>0.92201388888888891</c:v>
                </c:pt>
                <c:pt idx="24575">
                  <c:v>0.92226851851851854</c:v>
                </c:pt>
                <c:pt idx="24576">
                  <c:v>0.92251157407407414</c:v>
                </c:pt>
                <c:pt idx="24577">
                  <c:v>0.92275462962962962</c:v>
                </c:pt>
                <c:pt idx="24578">
                  <c:v>0.92299768518518521</c:v>
                </c:pt>
                <c:pt idx="24579">
                  <c:v>0.9232407407407407</c:v>
                </c:pt>
                <c:pt idx="24580">
                  <c:v>0.92349537037037033</c:v>
                </c:pt>
                <c:pt idx="24581">
                  <c:v>0.92373842592592592</c:v>
                </c:pt>
                <c:pt idx="24582">
                  <c:v>0.9239814814814814</c:v>
                </c:pt>
                <c:pt idx="24583">
                  <c:v>0.92422453703703711</c:v>
                </c:pt>
                <c:pt idx="24584">
                  <c:v>0.92446759259259259</c:v>
                </c:pt>
                <c:pt idx="24585">
                  <c:v>0.92472222222222211</c:v>
                </c:pt>
                <c:pt idx="24586">
                  <c:v>0.92496527777777782</c:v>
                </c:pt>
                <c:pt idx="24587">
                  <c:v>0.9252083333333333</c:v>
                </c:pt>
                <c:pt idx="24588">
                  <c:v>0.92545138888888889</c:v>
                </c:pt>
                <c:pt idx="24589">
                  <c:v>0.92569444444444438</c:v>
                </c:pt>
                <c:pt idx="24590">
                  <c:v>0.92594907407407412</c:v>
                </c:pt>
                <c:pt idx="24591">
                  <c:v>0.9261921296296296</c:v>
                </c:pt>
                <c:pt idx="24592">
                  <c:v>0.92643518518518519</c:v>
                </c:pt>
                <c:pt idx="24593">
                  <c:v>0.92667824074074068</c:v>
                </c:pt>
                <c:pt idx="24594">
                  <c:v>0.92692129629629638</c:v>
                </c:pt>
                <c:pt idx="24595">
                  <c:v>0.92716435185185186</c:v>
                </c:pt>
                <c:pt idx="24596">
                  <c:v>0.92741898148148139</c:v>
                </c:pt>
                <c:pt idx="24597">
                  <c:v>0.92766203703703709</c:v>
                </c:pt>
                <c:pt idx="24598">
                  <c:v>0.92790509259259257</c:v>
                </c:pt>
                <c:pt idx="24599">
                  <c:v>0.92814814814814817</c:v>
                </c:pt>
                <c:pt idx="24600">
                  <c:v>0.92839120370370365</c:v>
                </c:pt>
                <c:pt idx="24601">
                  <c:v>0.92864583333333339</c:v>
                </c:pt>
                <c:pt idx="24602">
                  <c:v>0.92888888888888888</c:v>
                </c:pt>
                <c:pt idx="24603">
                  <c:v>0.92913194444444447</c:v>
                </c:pt>
                <c:pt idx="24604">
                  <c:v>0.92937499999999995</c:v>
                </c:pt>
                <c:pt idx="24605">
                  <c:v>0.92961805555555566</c:v>
                </c:pt>
                <c:pt idx="24606">
                  <c:v>0.92987268518518518</c:v>
                </c:pt>
                <c:pt idx="24607">
                  <c:v>0.93011574074074066</c:v>
                </c:pt>
                <c:pt idx="24608">
                  <c:v>0.93035879629629636</c:v>
                </c:pt>
                <c:pt idx="24609">
                  <c:v>0.93060185185185185</c:v>
                </c:pt>
                <c:pt idx="24610">
                  <c:v>0.93084490740740744</c:v>
                </c:pt>
                <c:pt idx="24611">
                  <c:v>0.93109953703703707</c:v>
                </c:pt>
                <c:pt idx="24612">
                  <c:v>0.93134259259259267</c:v>
                </c:pt>
                <c:pt idx="24613">
                  <c:v>0.93158564814814815</c:v>
                </c:pt>
                <c:pt idx="24614">
                  <c:v>0.93182870370370363</c:v>
                </c:pt>
                <c:pt idx="24615">
                  <c:v>0.93207175925925922</c:v>
                </c:pt>
                <c:pt idx="24616">
                  <c:v>0.93231481481481471</c:v>
                </c:pt>
                <c:pt idx="24617">
                  <c:v>0.93256944444444445</c:v>
                </c:pt>
                <c:pt idx="24618">
                  <c:v>0.93281249999999993</c:v>
                </c:pt>
                <c:pt idx="24619">
                  <c:v>0.93305555555555564</c:v>
                </c:pt>
                <c:pt idx="24620">
                  <c:v>0.93329861111111112</c:v>
                </c:pt>
                <c:pt idx="24621">
                  <c:v>0.93354166666666671</c:v>
                </c:pt>
                <c:pt idx="24622">
                  <c:v>0.93379629629629635</c:v>
                </c:pt>
                <c:pt idx="24623">
                  <c:v>0.93403935185185183</c:v>
                </c:pt>
                <c:pt idx="24624">
                  <c:v>0.93428240740740742</c:v>
                </c:pt>
                <c:pt idx="24625">
                  <c:v>0.93452546296296291</c:v>
                </c:pt>
                <c:pt idx="24626">
                  <c:v>0.9347685185185185</c:v>
                </c:pt>
                <c:pt idx="24627">
                  <c:v>0.93502314814814813</c:v>
                </c:pt>
                <c:pt idx="24628">
                  <c:v>0.93526620370370372</c:v>
                </c:pt>
                <c:pt idx="24629">
                  <c:v>0.93550925925925921</c:v>
                </c:pt>
                <c:pt idx="24630">
                  <c:v>0.93575231481481491</c:v>
                </c:pt>
                <c:pt idx="24631">
                  <c:v>0.93599537037037039</c:v>
                </c:pt>
                <c:pt idx="24632">
                  <c:v>0.93624999999999992</c:v>
                </c:pt>
                <c:pt idx="24633">
                  <c:v>0.93649305555555562</c:v>
                </c:pt>
                <c:pt idx="24634">
                  <c:v>0.9367361111111111</c:v>
                </c:pt>
                <c:pt idx="24635">
                  <c:v>0.9369791666666667</c:v>
                </c:pt>
                <c:pt idx="24636">
                  <c:v>0.93722222222222218</c:v>
                </c:pt>
                <c:pt idx="24637">
                  <c:v>0.93746527777777777</c:v>
                </c:pt>
                <c:pt idx="24638">
                  <c:v>0.9377199074074074</c:v>
                </c:pt>
                <c:pt idx="24639">
                  <c:v>0.937962962962963</c:v>
                </c:pt>
                <c:pt idx="24640">
                  <c:v>0.93820601851851848</c:v>
                </c:pt>
                <c:pt idx="24641">
                  <c:v>0.93844907407407396</c:v>
                </c:pt>
                <c:pt idx="24642">
                  <c:v>0.93869212962962967</c:v>
                </c:pt>
                <c:pt idx="24643">
                  <c:v>0.93894675925925919</c:v>
                </c:pt>
                <c:pt idx="24644">
                  <c:v>0.93918981481481489</c:v>
                </c:pt>
                <c:pt idx="24645">
                  <c:v>0.93943287037037038</c:v>
                </c:pt>
                <c:pt idx="24646">
                  <c:v>0.93967592592592597</c:v>
                </c:pt>
                <c:pt idx="24647">
                  <c:v>0.93991898148148145</c:v>
                </c:pt>
                <c:pt idx="24648">
                  <c:v>0.94017361111111108</c:v>
                </c:pt>
                <c:pt idx="24649">
                  <c:v>0.94041666666666668</c:v>
                </c:pt>
                <c:pt idx="24650">
                  <c:v>0.94065972222222216</c:v>
                </c:pt>
                <c:pt idx="24651">
                  <c:v>0.94090277777777775</c:v>
                </c:pt>
                <c:pt idx="24652">
                  <c:v>0.94114583333333324</c:v>
                </c:pt>
                <c:pt idx="24653">
                  <c:v>0.94140046296296298</c:v>
                </c:pt>
                <c:pt idx="24654">
                  <c:v>0.94164351851851846</c:v>
                </c:pt>
                <c:pt idx="24655">
                  <c:v>0.94188657407407417</c:v>
                </c:pt>
                <c:pt idx="24656">
                  <c:v>0.94212962962962965</c:v>
                </c:pt>
                <c:pt idx="24657">
                  <c:v>0.94237268518518524</c:v>
                </c:pt>
                <c:pt idx="24658">
                  <c:v>0.94261574074074073</c:v>
                </c:pt>
                <c:pt idx="24659">
                  <c:v>0.94287037037037036</c:v>
                </c:pt>
                <c:pt idx="24660">
                  <c:v>0.94311342592592595</c:v>
                </c:pt>
                <c:pt idx="24661">
                  <c:v>0.94335648148148143</c:v>
                </c:pt>
                <c:pt idx="24662">
                  <c:v>0.94359953703703703</c:v>
                </c:pt>
                <c:pt idx="24663">
                  <c:v>0.94384259259259251</c:v>
                </c:pt>
                <c:pt idx="24664">
                  <c:v>0.94409722222222225</c:v>
                </c:pt>
                <c:pt idx="24665">
                  <c:v>0.94434027777777774</c:v>
                </c:pt>
                <c:pt idx="24666">
                  <c:v>0.94458333333333344</c:v>
                </c:pt>
                <c:pt idx="24667">
                  <c:v>0.94482638888888892</c:v>
                </c:pt>
                <c:pt idx="24668">
                  <c:v>0.94506944444444441</c:v>
                </c:pt>
                <c:pt idx="24669">
                  <c:v>0.94532407407407415</c:v>
                </c:pt>
                <c:pt idx="24670">
                  <c:v>0.94556712962962963</c:v>
                </c:pt>
                <c:pt idx="24671">
                  <c:v>0.94581018518518523</c:v>
                </c:pt>
                <c:pt idx="24672">
                  <c:v>0.94605324074074071</c:v>
                </c:pt>
                <c:pt idx="24673">
                  <c:v>0.9462962962962963</c:v>
                </c:pt>
                <c:pt idx="24674">
                  <c:v>0.94655092592592593</c:v>
                </c:pt>
                <c:pt idx="24675">
                  <c:v>0.94679398148148142</c:v>
                </c:pt>
                <c:pt idx="24676">
                  <c:v>0.94703703703703701</c:v>
                </c:pt>
                <c:pt idx="24677">
                  <c:v>0.94728009259259249</c:v>
                </c:pt>
                <c:pt idx="24678">
                  <c:v>0.9475231481481482</c:v>
                </c:pt>
                <c:pt idx="24679">
                  <c:v>0.94776620370370368</c:v>
                </c:pt>
                <c:pt idx="24680">
                  <c:v>0.94802083333333342</c:v>
                </c:pt>
                <c:pt idx="24681">
                  <c:v>0.94826388888888891</c:v>
                </c:pt>
                <c:pt idx="24682">
                  <c:v>0.9485069444444445</c:v>
                </c:pt>
                <c:pt idx="24683">
                  <c:v>0.94874999999999998</c:v>
                </c:pt>
                <c:pt idx="24684">
                  <c:v>0.94899305555555558</c:v>
                </c:pt>
                <c:pt idx="24685">
                  <c:v>0.94924768518518521</c:v>
                </c:pt>
                <c:pt idx="24686">
                  <c:v>0.94949074074074069</c:v>
                </c:pt>
                <c:pt idx="24687">
                  <c:v>0.94973379629629628</c:v>
                </c:pt>
                <c:pt idx="24688">
                  <c:v>0.94997685185185177</c:v>
                </c:pt>
                <c:pt idx="24689">
                  <c:v>0.95021990740740747</c:v>
                </c:pt>
                <c:pt idx="24690">
                  <c:v>0.95047453703703699</c:v>
                </c:pt>
                <c:pt idx="24691">
                  <c:v>0.9507175925925927</c:v>
                </c:pt>
                <c:pt idx="24692">
                  <c:v>0.95096064814814818</c:v>
                </c:pt>
                <c:pt idx="24693">
                  <c:v>0.95120370370370377</c:v>
                </c:pt>
                <c:pt idx="24694">
                  <c:v>0.95144675925925926</c:v>
                </c:pt>
                <c:pt idx="24695">
                  <c:v>0.95170138888888889</c:v>
                </c:pt>
                <c:pt idx="24696">
                  <c:v>0.95194444444444448</c:v>
                </c:pt>
                <c:pt idx="24697">
                  <c:v>0.95218749999999996</c:v>
                </c:pt>
                <c:pt idx="24698">
                  <c:v>0.95243055555555556</c:v>
                </c:pt>
                <c:pt idx="24699">
                  <c:v>0.95267361111111104</c:v>
                </c:pt>
                <c:pt idx="24700">
                  <c:v>0.95291666666666675</c:v>
                </c:pt>
                <c:pt idx="24701">
                  <c:v>0.95317129629629627</c:v>
                </c:pt>
                <c:pt idx="24702">
                  <c:v>0.95341435185185175</c:v>
                </c:pt>
                <c:pt idx="24703">
                  <c:v>0.95365740740740745</c:v>
                </c:pt>
                <c:pt idx="24704">
                  <c:v>0.95390046296296294</c:v>
                </c:pt>
                <c:pt idx="24705">
                  <c:v>0.95414351851851853</c:v>
                </c:pt>
                <c:pt idx="24706">
                  <c:v>0.95439814814814816</c:v>
                </c:pt>
                <c:pt idx="24707">
                  <c:v>0.95464120370370376</c:v>
                </c:pt>
                <c:pt idx="24708">
                  <c:v>0.95488425925925924</c:v>
                </c:pt>
                <c:pt idx="24709">
                  <c:v>0.95512731481481483</c:v>
                </c:pt>
                <c:pt idx="24710">
                  <c:v>0.95537037037037031</c:v>
                </c:pt>
                <c:pt idx="24711">
                  <c:v>0.95562499999999995</c:v>
                </c:pt>
                <c:pt idx="24712">
                  <c:v>0.95586805555555554</c:v>
                </c:pt>
                <c:pt idx="24713">
                  <c:v>0.95611111111111102</c:v>
                </c:pt>
                <c:pt idx="24714">
                  <c:v>0.95635416666666673</c:v>
                </c:pt>
                <c:pt idx="24715">
                  <c:v>0.95659722222222221</c:v>
                </c:pt>
                <c:pt idx="24716">
                  <c:v>0.95685185185185195</c:v>
                </c:pt>
                <c:pt idx="24717">
                  <c:v>0.95709490740740744</c:v>
                </c:pt>
                <c:pt idx="24718">
                  <c:v>0.95733796296296303</c:v>
                </c:pt>
                <c:pt idx="24719">
                  <c:v>0.95758101851851851</c:v>
                </c:pt>
                <c:pt idx="24720">
                  <c:v>0.95782407407407411</c:v>
                </c:pt>
                <c:pt idx="24721">
                  <c:v>0.95807870370370374</c:v>
                </c:pt>
                <c:pt idx="24722">
                  <c:v>0.95832175925925922</c:v>
                </c:pt>
                <c:pt idx="24723">
                  <c:v>0.95856481481481481</c:v>
                </c:pt>
                <c:pt idx="24724">
                  <c:v>0.9588078703703703</c:v>
                </c:pt>
                <c:pt idx="24725">
                  <c:v>0.959050925925926</c:v>
                </c:pt>
                <c:pt idx="24726">
                  <c:v>0.95929398148148148</c:v>
                </c:pt>
                <c:pt idx="24727">
                  <c:v>0.95954861111111101</c:v>
                </c:pt>
                <c:pt idx="24728">
                  <c:v>0.95979166666666671</c:v>
                </c:pt>
                <c:pt idx="24729">
                  <c:v>0.96003472222222219</c:v>
                </c:pt>
                <c:pt idx="24730">
                  <c:v>0.96027777777777779</c:v>
                </c:pt>
                <c:pt idx="24731">
                  <c:v>0.96052083333333327</c:v>
                </c:pt>
                <c:pt idx="24732">
                  <c:v>0.96077546296296301</c:v>
                </c:pt>
                <c:pt idx="24733">
                  <c:v>0.96101851851851849</c:v>
                </c:pt>
                <c:pt idx="24734">
                  <c:v>0.96126157407407409</c:v>
                </c:pt>
                <c:pt idx="24735">
                  <c:v>0.96150462962962957</c:v>
                </c:pt>
                <c:pt idx="24736">
                  <c:v>0.96174768518518527</c:v>
                </c:pt>
                <c:pt idx="24737">
                  <c:v>0.9620023148148148</c:v>
                </c:pt>
                <c:pt idx="24738">
                  <c:v>0.96224537037037028</c:v>
                </c:pt>
                <c:pt idx="24739">
                  <c:v>0.96248842592592598</c:v>
                </c:pt>
                <c:pt idx="24740">
                  <c:v>0.96273148148148147</c:v>
                </c:pt>
                <c:pt idx="24741">
                  <c:v>0.96297453703703706</c:v>
                </c:pt>
                <c:pt idx="24742">
                  <c:v>0.96321759259259254</c:v>
                </c:pt>
                <c:pt idx="24743">
                  <c:v>0.96347222222222229</c:v>
                </c:pt>
                <c:pt idx="24744">
                  <c:v>0.96371527777777777</c:v>
                </c:pt>
                <c:pt idx="24745">
                  <c:v>0.96395833333333336</c:v>
                </c:pt>
                <c:pt idx="24746">
                  <c:v>0.96420138888888884</c:v>
                </c:pt>
                <c:pt idx="24747">
                  <c:v>0.96444444444444455</c:v>
                </c:pt>
                <c:pt idx="24748">
                  <c:v>0.96469907407407407</c:v>
                </c:pt>
                <c:pt idx="24749">
                  <c:v>0.96494212962962955</c:v>
                </c:pt>
                <c:pt idx="24750">
                  <c:v>0.96518518518518526</c:v>
                </c:pt>
                <c:pt idx="24751">
                  <c:v>0.96542824074074074</c:v>
                </c:pt>
                <c:pt idx="24752">
                  <c:v>0.96567129629629633</c:v>
                </c:pt>
                <c:pt idx="24753">
                  <c:v>0.96592592592592597</c:v>
                </c:pt>
                <c:pt idx="24754">
                  <c:v>0.96616898148148145</c:v>
                </c:pt>
                <c:pt idx="24755">
                  <c:v>0.96641203703703704</c:v>
                </c:pt>
                <c:pt idx="24756">
                  <c:v>0.96665509259259252</c:v>
                </c:pt>
                <c:pt idx="24757">
                  <c:v>0.96689814814814812</c:v>
                </c:pt>
                <c:pt idx="24758">
                  <c:v>0.96715277777777775</c:v>
                </c:pt>
                <c:pt idx="24759">
                  <c:v>0.96739583333333334</c:v>
                </c:pt>
                <c:pt idx="24760">
                  <c:v>0.96763888888888883</c:v>
                </c:pt>
                <c:pt idx="24761">
                  <c:v>0.96788194444444453</c:v>
                </c:pt>
                <c:pt idx="24762">
                  <c:v>0.96812500000000001</c:v>
                </c:pt>
                <c:pt idx="24763">
                  <c:v>0.96837962962962953</c:v>
                </c:pt>
                <c:pt idx="24764">
                  <c:v>0.96862268518518524</c:v>
                </c:pt>
                <c:pt idx="24765">
                  <c:v>0.96886574074074072</c:v>
                </c:pt>
                <c:pt idx="24766">
                  <c:v>0.96910879629629632</c:v>
                </c:pt>
                <c:pt idx="24767">
                  <c:v>0.9693518518518518</c:v>
                </c:pt>
                <c:pt idx="24768">
                  <c:v>0.96959490740740739</c:v>
                </c:pt>
                <c:pt idx="24769">
                  <c:v>0.96984953703703702</c:v>
                </c:pt>
                <c:pt idx="24770">
                  <c:v>0.97009259259259262</c:v>
                </c:pt>
                <c:pt idx="24771">
                  <c:v>0.9703356481481481</c:v>
                </c:pt>
                <c:pt idx="24772">
                  <c:v>0.9705787037037038</c:v>
                </c:pt>
                <c:pt idx="24773">
                  <c:v>0.97082175925925929</c:v>
                </c:pt>
                <c:pt idx="24774">
                  <c:v>0.97107638888888881</c:v>
                </c:pt>
                <c:pt idx="24775">
                  <c:v>0.97131944444444451</c:v>
                </c:pt>
                <c:pt idx="24776">
                  <c:v>0.9715625</c:v>
                </c:pt>
                <c:pt idx="24777">
                  <c:v>0.97180555555555559</c:v>
                </c:pt>
                <c:pt idx="24778">
                  <c:v>0.97204861111111107</c:v>
                </c:pt>
                <c:pt idx="24779">
                  <c:v>0.9723032407407407</c:v>
                </c:pt>
                <c:pt idx="24780">
                  <c:v>0.9725462962962963</c:v>
                </c:pt>
                <c:pt idx="24781">
                  <c:v>0.97278935185185178</c:v>
                </c:pt>
                <c:pt idx="24782">
                  <c:v>0.97303240740740737</c:v>
                </c:pt>
                <c:pt idx="24783">
                  <c:v>0.97327546296296286</c:v>
                </c:pt>
                <c:pt idx="24784">
                  <c:v>0.97351851851851856</c:v>
                </c:pt>
                <c:pt idx="24785">
                  <c:v>0.97377314814814808</c:v>
                </c:pt>
                <c:pt idx="24786">
                  <c:v>0.97401620370370379</c:v>
                </c:pt>
                <c:pt idx="24787">
                  <c:v>0.97425925925925927</c:v>
                </c:pt>
                <c:pt idx="24788">
                  <c:v>0.97450231481481486</c:v>
                </c:pt>
                <c:pt idx="24789">
                  <c:v>0.97474537037037035</c:v>
                </c:pt>
                <c:pt idx="24790">
                  <c:v>0.97499999999999998</c:v>
                </c:pt>
                <c:pt idx="24791">
                  <c:v>0.97524305555555557</c:v>
                </c:pt>
                <c:pt idx="24792">
                  <c:v>0.97548611111111105</c:v>
                </c:pt>
                <c:pt idx="24793">
                  <c:v>0.97572916666666665</c:v>
                </c:pt>
                <c:pt idx="24794">
                  <c:v>0.97597222222222213</c:v>
                </c:pt>
                <c:pt idx="24795">
                  <c:v>0.97622685185185187</c:v>
                </c:pt>
                <c:pt idx="24796">
                  <c:v>0.97646990740740736</c:v>
                </c:pt>
                <c:pt idx="24797">
                  <c:v>0.97671296296296306</c:v>
                </c:pt>
                <c:pt idx="24798">
                  <c:v>0.97695601851851854</c:v>
                </c:pt>
                <c:pt idx="24799">
                  <c:v>0.97719907407407414</c:v>
                </c:pt>
                <c:pt idx="24800">
                  <c:v>0.97745370370370377</c:v>
                </c:pt>
                <c:pt idx="24801">
                  <c:v>0.97769675925925925</c:v>
                </c:pt>
                <c:pt idx="24802">
                  <c:v>0.97793981481481485</c:v>
                </c:pt>
                <c:pt idx="24803">
                  <c:v>0.97818287037037033</c:v>
                </c:pt>
                <c:pt idx="24804">
                  <c:v>0.97842592592592592</c:v>
                </c:pt>
                <c:pt idx="24805">
                  <c:v>0.97868055555555555</c:v>
                </c:pt>
                <c:pt idx="24806">
                  <c:v>0.97892361111111104</c:v>
                </c:pt>
                <c:pt idx="24807">
                  <c:v>0.97916666666666663</c:v>
                </c:pt>
                <c:pt idx="24808">
                  <c:v>0.97940972222222233</c:v>
                </c:pt>
                <c:pt idx="24809">
                  <c:v>0.97965277777777782</c:v>
                </c:pt>
                <c:pt idx="24810">
                  <c:v>0.9798958333333333</c:v>
                </c:pt>
                <c:pt idx="24811">
                  <c:v>0.98015046296296304</c:v>
                </c:pt>
                <c:pt idx="24812">
                  <c:v>0.98039351851851853</c:v>
                </c:pt>
                <c:pt idx="24813">
                  <c:v>0.98063657407407412</c:v>
                </c:pt>
                <c:pt idx="24814">
                  <c:v>0.9808796296296296</c:v>
                </c:pt>
                <c:pt idx="24815">
                  <c:v>0.98112268518518519</c:v>
                </c:pt>
                <c:pt idx="24816">
                  <c:v>0.98137731481481483</c:v>
                </c:pt>
                <c:pt idx="24817">
                  <c:v>0.98162037037037031</c:v>
                </c:pt>
                <c:pt idx="24818">
                  <c:v>0.9818634259259259</c:v>
                </c:pt>
                <c:pt idx="24819">
                  <c:v>0.98210648148148139</c:v>
                </c:pt>
                <c:pt idx="24820">
                  <c:v>0.98234953703703709</c:v>
                </c:pt>
                <c:pt idx="24821">
                  <c:v>0.98260416666666661</c:v>
                </c:pt>
                <c:pt idx="24822">
                  <c:v>0.98284722222222232</c:v>
                </c:pt>
                <c:pt idx="24823">
                  <c:v>0.9830902777777778</c:v>
                </c:pt>
                <c:pt idx="24824">
                  <c:v>0.98333333333333339</c:v>
                </c:pt>
                <c:pt idx="24825">
                  <c:v>0.98357638888888888</c:v>
                </c:pt>
                <c:pt idx="24826">
                  <c:v>0.98381944444444447</c:v>
                </c:pt>
                <c:pt idx="24827">
                  <c:v>0.9840740740740741</c:v>
                </c:pt>
                <c:pt idx="24828">
                  <c:v>0.98431712962962958</c:v>
                </c:pt>
                <c:pt idx="24829">
                  <c:v>0.98456018518518518</c:v>
                </c:pt>
                <c:pt idx="24830">
                  <c:v>0.98480324074074066</c:v>
                </c:pt>
                <c:pt idx="24831">
                  <c:v>0.98504629629629636</c:v>
                </c:pt>
                <c:pt idx="24832">
                  <c:v>0.98530092592592589</c:v>
                </c:pt>
                <c:pt idx="24833">
                  <c:v>0.98554398148148137</c:v>
                </c:pt>
                <c:pt idx="24834">
                  <c:v>0.98578703703703707</c:v>
                </c:pt>
                <c:pt idx="24835">
                  <c:v>0.98603009259259267</c:v>
                </c:pt>
                <c:pt idx="24836">
                  <c:v>0.98627314814814815</c:v>
                </c:pt>
                <c:pt idx="24837">
                  <c:v>0.98652777777777778</c:v>
                </c:pt>
                <c:pt idx="24838">
                  <c:v>0.98677083333333337</c:v>
                </c:pt>
                <c:pt idx="24839">
                  <c:v>0.98701388888888886</c:v>
                </c:pt>
                <c:pt idx="24840">
                  <c:v>0.98725694444444445</c:v>
                </c:pt>
                <c:pt idx="24841">
                  <c:v>0.98749999999999993</c:v>
                </c:pt>
                <c:pt idx="24842">
                  <c:v>0.98775462962962957</c:v>
                </c:pt>
                <c:pt idx="24843">
                  <c:v>0.98799768518518516</c:v>
                </c:pt>
                <c:pt idx="24844">
                  <c:v>0.98824074074074064</c:v>
                </c:pt>
                <c:pt idx="24845">
                  <c:v>0.98848379629629635</c:v>
                </c:pt>
                <c:pt idx="24846">
                  <c:v>0.98872685185185183</c:v>
                </c:pt>
                <c:pt idx="24847">
                  <c:v>0.98898148148148157</c:v>
                </c:pt>
                <c:pt idx="24848">
                  <c:v>0.98922453703703705</c:v>
                </c:pt>
                <c:pt idx="24849">
                  <c:v>0.98946759259259265</c:v>
                </c:pt>
                <c:pt idx="24850">
                  <c:v>0.98971064814814813</c:v>
                </c:pt>
                <c:pt idx="24851">
                  <c:v>0.98995370370370372</c:v>
                </c:pt>
                <c:pt idx="24852">
                  <c:v>0.99019675925925921</c:v>
                </c:pt>
                <c:pt idx="24853">
                  <c:v>0.99045138888888884</c:v>
                </c:pt>
                <c:pt idx="24854">
                  <c:v>0.99069444444444443</c:v>
                </c:pt>
                <c:pt idx="24855">
                  <c:v>0.99093749999999992</c:v>
                </c:pt>
                <c:pt idx="24856">
                  <c:v>0.99118055555555562</c:v>
                </c:pt>
                <c:pt idx="24857">
                  <c:v>0.9914236111111111</c:v>
                </c:pt>
                <c:pt idx="24858">
                  <c:v>0.99167824074074085</c:v>
                </c:pt>
                <c:pt idx="24859">
                  <c:v>0.99192129629629633</c:v>
                </c:pt>
                <c:pt idx="24860">
                  <c:v>0.99216435185185192</c:v>
                </c:pt>
                <c:pt idx="24861">
                  <c:v>0.9924074074074074</c:v>
                </c:pt>
                <c:pt idx="24862">
                  <c:v>0.992650462962963</c:v>
                </c:pt>
                <c:pt idx="24863">
                  <c:v>0.99290509259259263</c:v>
                </c:pt>
                <c:pt idx="24864">
                  <c:v>0.99314814814814811</c:v>
                </c:pt>
                <c:pt idx="24865">
                  <c:v>0.99339120370370371</c:v>
                </c:pt>
                <c:pt idx="24866">
                  <c:v>0.99363425925925919</c:v>
                </c:pt>
                <c:pt idx="24867">
                  <c:v>0.99387731481481489</c:v>
                </c:pt>
                <c:pt idx="24868">
                  <c:v>0.99412037037037038</c:v>
                </c:pt>
                <c:pt idx="24869">
                  <c:v>0.9943749999999999</c:v>
                </c:pt>
                <c:pt idx="24870">
                  <c:v>0.9946180555555556</c:v>
                </c:pt>
                <c:pt idx="24871">
                  <c:v>0.99486111111111108</c:v>
                </c:pt>
                <c:pt idx="24872">
                  <c:v>0.99510416666666668</c:v>
                </c:pt>
                <c:pt idx="24873">
                  <c:v>0.99535879629629631</c:v>
                </c:pt>
                <c:pt idx="24874">
                  <c:v>0.9956018518518519</c:v>
                </c:pt>
                <c:pt idx="24875">
                  <c:v>0.99584490740740739</c:v>
                </c:pt>
                <c:pt idx="24876">
                  <c:v>0.99608796296296298</c:v>
                </c:pt>
                <c:pt idx="24877">
                  <c:v>0.99633101851851846</c:v>
                </c:pt>
                <c:pt idx="24878">
                  <c:v>0.99657407407407417</c:v>
                </c:pt>
                <c:pt idx="24879">
                  <c:v>0.99682870370370369</c:v>
                </c:pt>
                <c:pt idx="24880">
                  <c:v>0.99707175925925917</c:v>
                </c:pt>
                <c:pt idx="24881">
                  <c:v>0.99731481481481488</c:v>
                </c:pt>
                <c:pt idx="24882">
                  <c:v>0.99755787037037036</c:v>
                </c:pt>
                <c:pt idx="24883">
                  <c:v>0.99780092592592595</c:v>
                </c:pt>
                <c:pt idx="24884">
                  <c:v>0.99805555555555558</c:v>
                </c:pt>
                <c:pt idx="24885">
                  <c:v>0.99829861111111118</c:v>
                </c:pt>
                <c:pt idx="24886">
                  <c:v>0.99854166666666666</c:v>
                </c:pt>
                <c:pt idx="24887">
                  <c:v>0.99878472222222225</c:v>
                </c:pt>
                <c:pt idx="24888">
                  <c:v>0.99902777777777774</c:v>
                </c:pt>
                <c:pt idx="24889">
                  <c:v>0.99928240740740737</c:v>
                </c:pt>
                <c:pt idx="24890">
                  <c:v>0.99952546296296296</c:v>
                </c:pt>
                <c:pt idx="24891">
                  <c:v>0.99976851851851845</c:v>
                </c:pt>
                <c:pt idx="24892">
                  <c:v>1.1574074074074073E-5</c:v>
                </c:pt>
                <c:pt idx="24893">
                  <c:v>2.5462962962962961E-4</c:v>
                </c:pt>
                <c:pt idx="24894">
                  <c:v>4.9768518518518521E-4</c:v>
                </c:pt>
                <c:pt idx="24895">
                  <c:v>7.5231481481481471E-4</c:v>
                </c:pt>
                <c:pt idx="24896">
                  <c:v>9.9537037037037042E-4</c:v>
                </c:pt>
                <c:pt idx="24897">
                  <c:v>1.2384259259259258E-3</c:v>
                </c:pt>
                <c:pt idx="24898">
                  <c:v>1.4814814814814814E-3</c:v>
                </c:pt>
                <c:pt idx="24899">
                  <c:v>1.7245370370370372E-3</c:v>
                </c:pt>
                <c:pt idx="24900">
                  <c:v>1.9791666666666668E-3</c:v>
                </c:pt>
                <c:pt idx="24901">
                  <c:v>2.2222222222222222E-3</c:v>
                </c:pt>
                <c:pt idx="24902">
                  <c:v>2.4652777777777776E-3</c:v>
                </c:pt>
                <c:pt idx="24903">
                  <c:v>2.7083333333333334E-3</c:v>
                </c:pt>
                <c:pt idx="24904">
                  <c:v>2.9513888888888888E-3</c:v>
                </c:pt>
                <c:pt idx="24905">
                  <c:v>3.2060185185185191E-3</c:v>
                </c:pt>
                <c:pt idx="24906">
                  <c:v>3.4490740740740745E-3</c:v>
                </c:pt>
                <c:pt idx="24907">
                  <c:v>3.6921296296296298E-3</c:v>
                </c:pt>
                <c:pt idx="24908">
                  <c:v>3.9351851851851857E-3</c:v>
                </c:pt>
                <c:pt idx="24909">
                  <c:v>4.1782407407407402E-3</c:v>
                </c:pt>
                <c:pt idx="24910">
                  <c:v>4.4212962962962956E-3</c:v>
                </c:pt>
                <c:pt idx="24911">
                  <c:v>4.6759259259259263E-3</c:v>
                </c:pt>
                <c:pt idx="24912">
                  <c:v>4.9189814814814816E-3</c:v>
                </c:pt>
                <c:pt idx="24913">
                  <c:v>5.162037037037037E-3</c:v>
                </c:pt>
                <c:pt idx="24914">
                  <c:v>5.4050925925925924E-3</c:v>
                </c:pt>
                <c:pt idx="24915">
                  <c:v>5.6597222222222222E-3</c:v>
                </c:pt>
                <c:pt idx="24916">
                  <c:v>5.9027777777777776E-3</c:v>
                </c:pt>
                <c:pt idx="24917">
                  <c:v>6.145833333333333E-3</c:v>
                </c:pt>
                <c:pt idx="24918">
                  <c:v>6.3888888888888884E-3</c:v>
                </c:pt>
                <c:pt idx="24919">
                  <c:v>6.6319444444444446E-3</c:v>
                </c:pt>
                <c:pt idx="24920">
                  <c:v>6.875E-3</c:v>
                </c:pt>
                <c:pt idx="24921">
                  <c:v>7.1296296296296307E-3</c:v>
                </c:pt>
                <c:pt idx="24922">
                  <c:v>7.3726851851851861E-3</c:v>
                </c:pt>
                <c:pt idx="24923">
                  <c:v>7.6157407407407415E-3</c:v>
                </c:pt>
                <c:pt idx="24924">
                  <c:v>7.858796296296296E-3</c:v>
                </c:pt>
                <c:pt idx="24925">
                  <c:v>8.1018518518518514E-3</c:v>
                </c:pt>
                <c:pt idx="24926">
                  <c:v>8.3564814814814804E-3</c:v>
                </c:pt>
                <c:pt idx="24927">
                  <c:v>8.5995370370370357E-3</c:v>
                </c:pt>
                <c:pt idx="24928">
                  <c:v>8.8425925925925911E-3</c:v>
                </c:pt>
                <c:pt idx="24929">
                  <c:v>9.0856481481481483E-3</c:v>
                </c:pt>
                <c:pt idx="24930">
                  <c:v>9.3287037037037036E-3</c:v>
                </c:pt>
                <c:pt idx="24931">
                  <c:v>9.5833333333333343E-3</c:v>
                </c:pt>
                <c:pt idx="24932">
                  <c:v>9.8263888888888897E-3</c:v>
                </c:pt>
                <c:pt idx="24933">
                  <c:v>1.0069444444444445E-2</c:v>
                </c:pt>
                <c:pt idx="24934">
                  <c:v>1.03125E-2</c:v>
                </c:pt>
                <c:pt idx="24935">
                  <c:v>1.0555555555555554E-2</c:v>
                </c:pt>
                <c:pt idx="24936">
                  <c:v>1.0798611111111111E-2</c:v>
                </c:pt>
                <c:pt idx="24937">
                  <c:v>1.105324074074074E-2</c:v>
                </c:pt>
                <c:pt idx="24938">
                  <c:v>1.1296296296296296E-2</c:v>
                </c:pt>
                <c:pt idx="24939">
                  <c:v>1.1539351851851851E-2</c:v>
                </c:pt>
                <c:pt idx="24940">
                  <c:v>1.1782407407407406E-2</c:v>
                </c:pt>
                <c:pt idx="24941">
                  <c:v>1.2025462962962962E-2</c:v>
                </c:pt>
                <c:pt idx="24942">
                  <c:v>1.2280092592592592E-2</c:v>
                </c:pt>
                <c:pt idx="24943">
                  <c:v>1.252314814814815E-2</c:v>
                </c:pt>
                <c:pt idx="24944">
                  <c:v>1.2766203703703703E-2</c:v>
                </c:pt>
                <c:pt idx="24945">
                  <c:v>1.300925925925926E-2</c:v>
                </c:pt>
                <c:pt idx="24946">
                  <c:v>1.3252314814814814E-2</c:v>
                </c:pt>
                <c:pt idx="24947">
                  <c:v>1.3506944444444445E-2</c:v>
                </c:pt>
                <c:pt idx="24948">
                  <c:v>1.375E-2</c:v>
                </c:pt>
                <c:pt idx="24949">
                  <c:v>1.3993055555555555E-2</c:v>
                </c:pt>
                <c:pt idx="24950">
                  <c:v>1.4236111111111111E-2</c:v>
                </c:pt>
                <c:pt idx="24951">
                  <c:v>1.4479166666666668E-2</c:v>
                </c:pt>
                <c:pt idx="24952">
                  <c:v>1.4722222222222222E-2</c:v>
                </c:pt>
                <c:pt idx="24953">
                  <c:v>1.4976851851851852E-2</c:v>
                </c:pt>
                <c:pt idx="24954">
                  <c:v>1.5219907407407409E-2</c:v>
                </c:pt>
                <c:pt idx="24955">
                  <c:v>1.5462962962962963E-2</c:v>
                </c:pt>
                <c:pt idx="24956">
                  <c:v>1.5706018518518518E-2</c:v>
                </c:pt>
                <c:pt idx="24957">
                  <c:v>1.5960648148148151E-2</c:v>
                </c:pt>
                <c:pt idx="24958">
                  <c:v>1.6203703703703703E-2</c:v>
                </c:pt>
                <c:pt idx="24959">
                  <c:v>1.6446759259259262E-2</c:v>
                </c:pt>
                <c:pt idx="24960">
                  <c:v>1.6689814814814817E-2</c:v>
                </c:pt>
                <c:pt idx="24961">
                  <c:v>1.6932870370370369E-2</c:v>
                </c:pt>
                <c:pt idx="24962">
                  <c:v>1.7175925925925924E-2</c:v>
                </c:pt>
                <c:pt idx="24963">
                  <c:v>1.7430555555555557E-2</c:v>
                </c:pt>
                <c:pt idx="24964">
                  <c:v>1.7673611111111109E-2</c:v>
                </c:pt>
                <c:pt idx="24965">
                  <c:v>1.7916666666666668E-2</c:v>
                </c:pt>
                <c:pt idx="24966">
                  <c:v>1.8159722222222219E-2</c:v>
                </c:pt>
                <c:pt idx="24967">
                  <c:v>1.8402777777777778E-2</c:v>
                </c:pt>
                <c:pt idx="24968">
                  <c:v>1.8657407407407407E-2</c:v>
                </c:pt>
                <c:pt idx="24969">
                  <c:v>1.8900462962962963E-2</c:v>
                </c:pt>
                <c:pt idx="24970">
                  <c:v>1.9143518518518518E-2</c:v>
                </c:pt>
                <c:pt idx="24971">
                  <c:v>1.9386574074074073E-2</c:v>
                </c:pt>
                <c:pt idx="24972">
                  <c:v>1.9629629629629629E-2</c:v>
                </c:pt>
                <c:pt idx="24973">
                  <c:v>1.9884259259259258E-2</c:v>
                </c:pt>
                <c:pt idx="24974">
                  <c:v>2.0127314814814817E-2</c:v>
                </c:pt>
                <c:pt idx="24975">
                  <c:v>2.0370370370370369E-2</c:v>
                </c:pt>
                <c:pt idx="24976">
                  <c:v>2.0613425925925927E-2</c:v>
                </c:pt>
                <c:pt idx="24977">
                  <c:v>2.0856481481481479E-2</c:v>
                </c:pt>
                <c:pt idx="24978">
                  <c:v>2.1099537037037038E-2</c:v>
                </c:pt>
                <c:pt idx="24979">
                  <c:v>2.1354166666666664E-2</c:v>
                </c:pt>
                <c:pt idx="24980">
                  <c:v>2.1597222222222223E-2</c:v>
                </c:pt>
                <c:pt idx="24981">
                  <c:v>2.1840277777777778E-2</c:v>
                </c:pt>
                <c:pt idx="24982">
                  <c:v>2.2083333333333333E-2</c:v>
                </c:pt>
                <c:pt idx="24983">
                  <c:v>2.2326388888888885E-2</c:v>
                </c:pt>
                <c:pt idx="24984">
                  <c:v>2.2581018518518518E-2</c:v>
                </c:pt>
                <c:pt idx="24985">
                  <c:v>2.2824074074074076E-2</c:v>
                </c:pt>
                <c:pt idx="24986">
                  <c:v>2.3067129629629632E-2</c:v>
                </c:pt>
                <c:pt idx="24987">
                  <c:v>2.3310185185185187E-2</c:v>
                </c:pt>
                <c:pt idx="24988">
                  <c:v>2.3553240740740739E-2</c:v>
                </c:pt>
                <c:pt idx="24989">
                  <c:v>2.3807870370370368E-2</c:v>
                </c:pt>
                <c:pt idx="24990">
                  <c:v>2.4050925925925924E-2</c:v>
                </c:pt>
                <c:pt idx="24991">
                  <c:v>2.4293981481481482E-2</c:v>
                </c:pt>
                <c:pt idx="24992">
                  <c:v>2.4537037037037038E-2</c:v>
                </c:pt>
                <c:pt idx="24993">
                  <c:v>2.478009259259259E-2</c:v>
                </c:pt>
                <c:pt idx="24994">
                  <c:v>2.5034722222222222E-2</c:v>
                </c:pt>
                <c:pt idx="24995">
                  <c:v>2.5277777777777777E-2</c:v>
                </c:pt>
                <c:pt idx="24996">
                  <c:v>2.5520833333333336E-2</c:v>
                </c:pt>
                <c:pt idx="24997">
                  <c:v>2.5763888888888892E-2</c:v>
                </c:pt>
                <c:pt idx="24998">
                  <c:v>2.6006944444444447E-2</c:v>
                </c:pt>
                <c:pt idx="24999">
                  <c:v>2.6261574074074076E-2</c:v>
                </c:pt>
                <c:pt idx="25000">
                  <c:v>2.6504629629629628E-2</c:v>
                </c:pt>
                <c:pt idx="25001">
                  <c:v>2.6747685185185183E-2</c:v>
                </c:pt>
                <c:pt idx="25002">
                  <c:v>2.6990740740740742E-2</c:v>
                </c:pt>
                <c:pt idx="25003">
                  <c:v>2.7233796296296298E-2</c:v>
                </c:pt>
                <c:pt idx="25004">
                  <c:v>2.7476851851851853E-2</c:v>
                </c:pt>
                <c:pt idx="25005">
                  <c:v>2.7731481481481478E-2</c:v>
                </c:pt>
                <c:pt idx="25006">
                  <c:v>2.7974537037037034E-2</c:v>
                </c:pt>
                <c:pt idx="25007">
                  <c:v>2.8217592592592589E-2</c:v>
                </c:pt>
                <c:pt idx="25008">
                  <c:v>2.8460648148148148E-2</c:v>
                </c:pt>
                <c:pt idx="25009">
                  <c:v>2.8703703703703703E-2</c:v>
                </c:pt>
                <c:pt idx="25010">
                  <c:v>2.8958333333333336E-2</c:v>
                </c:pt>
                <c:pt idx="25011">
                  <c:v>2.9201388888888888E-2</c:v>
                </c:pt>
                <c:pt idx="25012">
                  <c:v>2.9444444444444443E-2</c:v>
                </c:pt>
                <c:pt idx="25013">
                  <c:v>2.9687500000000002E-2</c:v>
                </c:pt>
                <c:pt idx="25014">
                  <c:v>2.9930555555555557E-2</c:v>
                </c:pt>
                <c:pt idx="25015">
                  <c:v>3.0185185185185186E-2</c:v>
                </c:pt>
                <c:pt idx="25016">
                  <c:v>3.0428240740740742E-2</c:v>
                </c:pt>
                <c:pt idx="25017">
                  <c:v>3.0671296296296294E-2</c:v>
                </c:pt>
                <c:pt idx="25018">
                  <c:v>3.0914351851851849E-2</c:v>
                </c:pt>
                <c:pt idx="25019">
                  <c:v>3.1157407407407408E-2</c:v>
                </c:pt>
                <c:pt idx="25020">
                  <c:v>3.1412037037037037E-2</c:v>
                </c:pt>
                <c:pt idx="25021">
                  <c:v>3.1655092592592596E-2</c:v>
                </c:pt>
                <c:pt idx="25022">
                  <c:v>3.1898148148148148E-2</c:v>
                </c:pt>
                <c:pt idx="25023">
                  <c:v>3.2141203703703707E-2</c:v>
                </c:pt>
                <c:pt idx="25024">
                  <c:v>3.2384259259259258E-2</c:v>
                </c:pt>
                <c:pt idx="25025">
                  <c:v>3.2638888888888891E-2</c:v>
                </c:pt>
                <c:pt idx="25026">
                  <c:v>3.2881944444444443E-2</c:v>
                </c:pt>
                <c:pt idx="25027">
                  <c:v>3.3125000000000002E-2</c:v>
                </c:pt>
                <c:pt idx="25028">
                  <c:v>3.3368055555555554E-2</c:v>
                </c:pt>
                <c:pt idx="25029">
                  <c:v>3.3611111111111112E-2</c:v>
                </c:pt>
                <c:pt idx="25030">
                  <c:v>3.3854166666666664E-2</c:v>
                </c:pt>
                <c:pt idx="25031">
                  <c:v>3.4108796296296297E-2</c:v>
                </c:pt>
                <c:pt idx="25032">
                  <c:v>3.4351851851851849E-2</c:v>
                </c:pt>
                <c:pt idx="25033">
                  <c:v>3.4594907407407408E-2</c:v>
                </c:pt>
                <c:pt idx="25034">
                  <c:v>3.4837962962962959E-2</c:v>
                </c:pt>
                <c:pt idx="25035">
                  <c:v>3.5081018518518518E-2</c:v>
                </c:pt>
                <c:pt idx="25036">
                  <c:v>3.5335648148148151E-2</c:v>
                </c:pt>
                <c:pt idx="25037">
                  <c:v>3.5578703703703703E-2</c:v>
                </c:pt>
                <c:pt idx="25038">
                  <c:v>3.5821759259259262E-2</c:v>
                </c:pt>
                <c:pt idx="25039">
                  <c:v>3.6064814814814813E-2</c:v>
                </c:pt>
                <c:pt idx="25040">
                  <c:v>3.6307870370370372E-2</c:v>
                </c:pt>
                <c:pt idx="25041">
                  <c:v>3.6562499999999998E-2</c:v>
                </c:pt>
                <c:pt idx="25042">
                  <c:v>3.6805555555555557E-2</c:v>
                </c:pt>
                <c:pt idx="25043">
                  <c:v>3.7048611111111109E-2</c:v>
                </c:pt>
                <c:pt idx="25044">
                  <c:v>3.7291666666666667E-2</c:v>
                </c:pt>
                <c:pt idx="25045">
                  <c:v>3.7534722222222219E-2</c:v>
                </c:pt>
                <c:pt idx="25046">
                  <c:v>3.7777777777777778E-2</c:v>
                </c:pt>
                <c:pt idx="25047">
                  <c:v>3.8032407407407411E-2</c:v>
                </c:pt>
                <c:pt idx="25048">
                  <c:v>3.8275462962962963E-2</c:v>
                </c:pt>
                <c:pt idx="25049">
                  <c:v>3.8518518518518521E-2</c:v>
                </c:pt>
                <c:pt idx="25050">
                  <c:v>3.876157407407408E-2</c:v>
                </c:pt>
                <c:pt idx="25051">
                  <c:v>3.9004629629629632E-2</c:v>
                </c:pt>
                <c:pt idx="25052">
                  <c:v>3.9259259259259258E-2</c:v>
                </c:pt>
                <c:pt idx="25053">
                  <c:v>3.9502314814814816E-2</c:v>
                </c:pt>
                <c:pt idx="25054">
                  <c:v>3.9745370370370368E-2</c:v>
                </c:pt>
                <c:pt idx="25055">
                  <c:v>3.9988425925925927E-2</c:v>
                </c:pt>
                <c:pt idx="25056">
                  <c:v>4.024305555555556E-2</c:v>
                </c:pt>
                <c:pt idx="25057">
                  <c:v>4.0486111111111105E-2</c:v>
                </c:pt>
                <c:pt idx="25058">
                  <c:v>4.0729166666666664E-2</c:v>
                </c:pt>
                <c:pt idx="25059">
                  <c:v>4.0972222222222222E-2</c:v>
                </c:pt>
                <c:pt idx="25060">
                  <c:v>4.1215277777777774E-2</c:v>
                </c:pt>
                <c:pt idx="25061">
                  <c:v>4.1458333333333333E-2</c:v>
                </c:pt>
                <c:pt idx="25062">
                  <c:v>4.1712962962962959E-2</c:v>
                </c:pt>
                <c:pt idx="25063">
                  <c:v>4.1956018518518517E-2</c:v>
                </c:pt>
                <c:pt idx="25064">
                  <c:v>4.2199074074074076E-2</c:v>
                </c:pt>
                <c:pt idx="25065">
                  <c:v>4.2442129629629628E-2</c:v>
                </c:pt>
                <c:pt idx="25066">
                  <c:v>4.2685185185185187E-2</c:v>
                </c:pt>
                <c:pt idx="25067">
                  <c:v>4.2939814814814813E-2</c:v>
                </c:pt>
                <c:pt idx="25068">
                  <c:v>4.3182870370370365E-2</c:v>
                </c:pt>
                <c:pt idx="25069">
                  <c:v>4.3425925925925923E-2</c:v>
                </c:pt>
                <c:pt idx="25070">
                  <c:v>4.3668981481481482E-2</c:v>
                </c:pt>
                <c:pt idx="25071">
                  <c:v>4.3912037037037034E-2</c:v>
                </c:pt>
                <c:pt idx="25072">
                  <c:v>4.4155092592592593E-2</c:v>
                </c:pt>
                <c:pt idx="25073">
                  <c:v>4.4409722222222225E-2</c:v>
                </c:pt>
                <c:pt idx="25074">
                  <c:v>4.4652777777777784E-2</c:v>
                </c:pt>
                <c:pt idx="25075">
                  <c:v>4.4895833333333329E-2</c:v>
                </c:pt>
                <c:pt idx="25076">
                  <c:v>4.5138888888888888E-2</c:v>
                </c:pt>
                <c:pt idx="25077">
                  <c:v>4.538194444444444E-2</c:v>
                </c:pt>
                <c:pt idx="25078">
                  <c:v>4.5636574074074072E-2</c:v>
                </c:pt>
                <c:pt idx="25079">
                  <c:v>4.5879629629629631E-2</c:v>
                </c:pt>
                <c:pt idx="25080">
                  <c:v>4.612268518518519E-2</c:v>
                </c:pt>
                <c:pt idx="25081">
                  <c:v>4.6365740740740742E-2</c:v>
                </c:pt>
                <c:pt idx="25082">
                  <c:v>4.6608796296296294E-2</c:v>
                </c:pt>
                <c:pt idx="25083">
                  <c:v>4.6863425925925926E-2</c:v>
                </c:pt>
                <c:pt idx="25084">
                  <c:v>4.7106481481481478E-2</c:v>
                </c:pt>
                <c:pt idx="25085">
                  <c:v>4.7349537037037037E-2</c:v>
                </c:pt>
                <c:pt idx="25086">
                  <c:v>4.7592592592592596E-2</c:v>
                </c:pt>
                <c:pt idx="25087">
                  <c:v>4.7835648148148148E-2</c:v>
                </c:pt>
                <c:pt idx="25088">
                  <c:v>4.809027777777778E-2</c:v>
                </c:pt>
                <c:pt idx="25089">
                  <c:v>4.8333333333333332E-2</c:v>
                </c:pt>
                <c:pt idx="25090">
                  <c:v>4.8576388888888884E-2</c:v>
                </c:pt>
                <c:pt idx="25091">
                  <c:v>4.8819444444444443E-2</c:v>
                </c:pt>
                <c:pt idx="25092">
                  <c:v>4.9062500000000002E-2</c:v>
                </c:pt>
                <c:pt idx="25093">
                  <c:v>4.9305555555555554E-2</c:v>
                </c:pt>
                <c:pt idx="25094">
                  <c:v>4.9560185185185186E-2</c:v>
                </c:pt>
                <c:pt idx="25095">
                  <c:v>4.9803240740740738E-2</c:v>
                </c:pt>
                <c:pt idx="25096">
                  <c:v>5.004629629629629E-2</c:v>
                </c:pt>
                <c:pt idx="25097">
                  <c:v>5.0289351851851849E-2</c:v>
                </c:pt>
                <c:pt idx="25098">
                  <c:v>5.0543981481481481E-2</c:v>
                </c:pt>
                <c:pt idx="25099">
                  <c:v>5.078703703703704E-2</c:v>
                </c:pt>
                <c:pt idx="25100">
                  <c:v>5.1030092592592592E-2</c:v>
                </c:pt>
                <c:pt idx="25101">
                  <c:v>5.1273148148148151E-2</c:v>
                </c:pt>
                <c:pt idx="25102">
                  <c:v>5.151620370370371E-2</c:v>
                </c:pt>
                <c:pt idx="25103">
                  <c:v>5.1759259259259262E-2</c:v>
                </c:pt>
                <c:pt idx="25104">
                  <c:v>5.2013888888888887E-2</c:v>
                </c:pt>
                <c:pt idx="25105">
                  <c:v>5.2256944444444446E-2</c:v>
                </c:pt>
                <c:pt idx="25106">
                  <c:v>5.2499999999999998E-2</c:v>
                </c:pt>
                <c:pt idx="25107">
                  <c:v>5.2743055555555557E-2</c:v>
                </c:pt>
                <c:pt idx="25108">
                  <c:v>5.2986111111111116E-2</c:v>
                </c:pt>
                <c:pt idx="25109">
                  <c:v>5.3240740740740734E-2</c:v>
                </c:pt>
                <c:pt idx="25110">
                  <c:v>5.3483796296296293E-2</c:v>
                </c:pt>
                <c:pt idx="25111">
                  <c:v>5.3726851851851852E-2</c:v>
                </c:pt>
                <c:pt idx="25112">
                  <c:v>5.3969907407407404E-2</c:v>
                </c:pt>
                <c:pt idx="25113">
                  <c:v>5.4212962962962963E-2</c:v>
                </c:pt>
                <c:pt idx="25114">
                  <c:v>5.4467592592592595E-2</c:v>
                </c:pt>
                <c:pt idx="25115">
                  <c:v>5.4710648148148154E-2</c:v>
                </c:pt>
                <c:pt idx="25116">
                  <c:v>5.4953703703703706E-2</c:v>
                </c:pt>
                <c:pt idx="25117">
                  <c:v>5.5196759259259265E-2</c:v>
                </c:pt>
                <c:pt idx="25118">
                  <c:v>5.543981481481481E-2</c:v>
                </c:pt>
                <c:pt idx="25119">
                  <c:v>5.5682870370370369E-2</c:v>
                </c:pt>
                <c:pt idx="25120">
                  <c:v>5.5937500000000001E-2</c:v>
                </c:pt>
                <c:pt idx="25121">
                  <c:v>5.618055555555556E-2</c:v>
                </c:pt>
                <c:pt idx="25122">
                  <c:v>5.6423611111111112E-2</c:v>
                </c:pt>
                <c:pt idx="25123">
                  <c:v>5.6666666666666671E-2</c:v>
                </c:pt>
                <c:pt idx="25124">
                  <c:v>5.6921296296296296E-2</c:v>
                </c:pt>
                <c:pt idx="25125">
                  <c:v>5.7164351851851848E-2</c:v>
                </c:pt>
                <c:pt idx="25126">
                  <c:v>5.7407407407407407E-2</c:v>
                </c:pt>
                <c:pt idx="25127">
                  <c:v>5.7650462962962966E-2</c:v>
                </c:pt>
                <c:pt idx="25128">
                  <c:v>5.7893518518518518E-2</c:v>
                </c:pt>
                <c:pt idx="25129">
                  <c:v>5.8136574074074077E-2</c:v>
                </c:pt>
                <c:pt idx="25130">
                  <c:v>5.8391203703703702E-2</c:v>
                </c:pt>
                <c:pt idx="25131">
                  <c:v>5.8634259259259254E-2</c:v>
                </c:pt>
                <c:pt idx="25132">
                  <c:v>5.8877314814814813E-2</c:v>
                </c:pt>
                <c:pt idx="25133">
                  <c:v>5.9120370370370372E-2</c:v>
                </c:pt>
                <c:pt idx="25134">
                  <c:v>5.9363425925925924E-2</c:v>
                </c:pt>
                <c:pt idx="25135">
                  <c:v>5.9618055555555556E-2</c:v>
                </c:pt>
                <c:pt idx="25136">
                  <c:v>5.9861111111111108E-2</c:v>
                </c:pt>
                <c:pt idx="25137">
                  <c:v>6.010416666666666E-2</c:v>
                </c:pt>
                <c:pt idx="25138">
                  <c:v>6.0347222222222219E-2</c:v>
                </c:pt>
                <c:pt idx="25139">
                  <c:v>6.0590277777777778E-2</c:v>
                </c:pt>
                <c:pt idx="25140">
                  <c:v>6.083333333333333E-2</c:v>
                </c:pt>
                <c:pt idx="25141">
                  <c:v>6.1087962962962962E-2</c:v>
                </c:pt>
                <c:pt idx="25142">
                  <c:v>6.1331018518518521E-2</c:v>
                </c:pt>
                <c:pt idx="25143">
                  <c:v>6.157407407407408E-2</c:v>
                </c:pt>
                <c:pt idx="25144">
                  <c:v>6.1817129629629632E-2</c:v>
                </c:pt>
                <c:pt idx="25145">
                  <c:v>6.206018518518519E-2</c:v>
                </c:pt>
                <c:pt idx="25146">
                  <c:v>6.2314814814814816E-2</c:v>
                </c:pt>
                <c:pt idx="25147">
                  <c:v>6.2557870370370375E-2</c:v>
                </c:pt>
                <c:pt idx="25148">
                  <c:v>6.2800925925925927E-2</c:v>
                </c:pt>
                <c:pt idx="25149">
                  <c:v>6.3043981481481479E-2</c:v>
                </c:pt>
                <c:pt idx="25150">
                  <c:v>6.3287037037037031E-2</c:v>
                </c:pt>
                <c:pt idx="25151">
                  <c:v>6.3541666666666663E-2</c:v>
                </c:pt>
                <c:pt idx="25152">
                  <c:v>6.3784722222222215E-2</c:v>
                </c:pt>
                <c:pt idx="25153">
                  <c:v>6.4027777777777781E-2</c:v>
                </c:pt>
                <c:pt idx="25154">
                  <c:v>6.4270833333333333E-2</c:v>
                </c:pt>
                <c:pt idx="25155">
                  <c:v>6.4513888888888885E-2</c:v>
                </c:pt>
                <c:pt idx="25156">
                  <c:v>6.4768518518518517E-2</c:v>
                </c:pt>
                <c:pt idx="25157">
                  <c:v>6.5011574074074083E-2</c:v>
                </c:pt>
                <c:pt idx="25158">
                  <c:v>6.5254629629629635E-2</c:v>
                </c:pt>
                <c:pt idx="25159">
                  <c:v>6.5497685185185187E-2</c:v>
                </c:pt>
                <c:pt idx="25160">
                  <c:v>6.5740740740740738E-2</c:v>
                </c:pt>
                <c:pt idx="25161">
                  <c:v>6.598379629629629E-2</c:v>
                </c:pt>
                <c:pt idx="25162">
                  <c:v>6.6238425925925923E-2</c:v>
                </c:pt>
                <c:pt idx="25163">
                  <c:v>6.6481481481481489E-2</c:v>
                </c:pt>
                <c:pt idx="25164">
                  <c:v>6.6724537037037041E-2</c:v>
                </c:pt>
                <c:pt idx="25165">
                  <c:v>6.6967592592592592E-2</c:v>
                </c:pt>
                <c:pt idx="25166">
                  <c:v>6.7222222222222225E-2</c:v>
                </c:pt>
                <c:pt idx="25167">
                  <c:v>6.7465277777777777E-2</c:v>
                </c:pt>
                <c:pt idx="25168">
                  <c:v>6.7708333333333329E-2</c:v>
                </c:pt>
                <c:pt idx="25169">
                  <c:v>6.7951388888888895E-2</c:v>
                </c:pt>
                <c:pt idx="25170">
                  <c:v>6.8194444444444446E-2</c:v>
                </c:pt>
                <c:pt idx="25171">
                  <c:v>6.8437499999999998E-2</c:v>
                </c:pt>
                <c:pt idx="25172">
                  <c:v>6.8692129629629631E-2</c:v>
                </c:pt>
                <c:pt idx="25173">
                  <c:v>6.8935185185185183E-2</c:v>
                </c:pt>
                <c:pt idx="25174">
                  <c:v>6.9178240740740735E-2</c:v>
                </c:pt>
                <c:pt idx="25175">
                  <c:v>6.94212962962963E-2</c:v>
                </c:pt>
                <c:pt idx="25176">
                  <c:v>6.9664351851851852E-2</c:v>
                </c:pt>
                <c:pt idx="25177">
                  <c:v>6.9918981481481471E-2</c:v>
                </c:pt>
                <c:pt idx="25178">
                  <c:v>7.0162037037037037E-2</c:v>
                </c:pt>
                <c:pt idx="25179">
                  <c:v>7.0405092592592589E-2</c:v>
                </c:pt>
                <c:pt idx="25180">
                  <c:v>7.064814814814814E-2</c:v>
                </c:pt>
                <c:pt idx="25181">
                  <c:v>7.0891203703703706E-2</c:v>
                </c:pt>
                <c:pt idx="25182">
                  <c:v>7.1145833333333339E-2</c:v>
                </c:pt>
                <c:pt idx="25183">
                  <c:v>7.1388888888888891E-2</c:v>
                </c:pt>
                <c:pt idx="25184">
                  <c:v>7.1631944444444443E-2</c:v>
                </c:pt>
                <c:pt idx="25185">
                  <c:v>7.1875000000000008E-2</c:v>
                </c:pt>
                <c:pt idx="25186">
                  <c:v>7.211805555555556E-2</c:v>
                </c:pt>
                <c:pt idx="25187">
                  <c:v>7.2361111111111112E-2</c:v>
                </c:pt>
                <c:pt idx="25188">
                  <c:v>7.2615740740740745E-2</c:v>
                </c:pt>
                <c:pt idx="25189">
                  <c:v>7.2858796296296297E-2</c:v>
                </c:pt>
                <c:pt idx="25190">
                  <c:v>7.3101851851851848E-2</c:v>
                </c:pt>
                <c:pt idx="25191">
                  <c:v>7.3344907407407414E-2</c:v>
                </c:pt>
                <c:pt idx="25192">
                  <c:v>7.3587962962962966E-2</c:v>
                </c:pt>
                <c:pt idx="25193">
                  <c:v>7.3842592592592585E-2</c:v>
                </c:pt>
                <c:pt idx="25194">
                  <c:v>7.408564814814815E-2</c:v>
                </c:pt>
                <c:pt idx="25195">
                  <c:v>7.4328703703703702E-2</c:v>
                </c:pt>
                <c:pt idx="25196">
                  <c:v>7.4571759259259254E-2</c:v>
                </c:pt>
                <c:pt idx="25197">
                  <c:v>7.481481481481482E-2</c:v>
                </c:pt>
                <c:pt idx="25198">
                  <c:v>7.5069444444444453E-2</c:v>
                </c:pt>
                <c:pt idx="25199">
                  <c:v>7.5312500000000004E-2</c:v>
                </c:pt>
                <c:pt idx="25200">
                  <c:v>7.5555555555555556E-2</c:v>
                </c:pt>
                <c:pt idx="25201">
                  <c:v>7.5798611111111108E-2</c:v>
                </c:pt>
                <c:pt idx="25202">
                  <c:v>7.604166666666666E-2</c:v>
                </c:pt>
                <c:pt idx="25203">
                  <c:v>7.6296296296296293E-2</c:v>
                </c:pt>
                <c:pt idx="25204">
                  <c:v>7.6539351851851858E-2</c:v>
                </c:pt>
                <c:pt idx="25205">
                  <c:v>7.678240740740741E-2</c:v>
                </c:pt>
                <c:pt idx="25206">
                  <c:v>7.7025462962962962E-2</c:v>
                </c:pt>
                <c:pt idx="25207">
                  <c:v>7.7268518518518514E-2</c:v>
                </c:pt>
                <c:pt idx="25208">
                  <c:v>7.7523148148148147E-2</c:v>
                </c:pt>
                <c:pt idx="25209">
                  <c:v>7.7766203703703699E-2</c:v>
                </c:pt>
                <c:pt idx="25210">
                  <c:v>7.8009259259259264E-2</c:v>
                </c:pt>
                <c:pt idx="25211">
                  <c:v>7.8252314814814816E-2</c:v>
                </c:pt>
                <c:pt idx="25212">
                  <c:v>7.8495370370370368E-2</c:v>
                </c:pt>
                <c:pt idx="25213">
                  <c:v>7.8738425925925934E-2</c:v>
                </c:pt>
                <c:pt idx="25214">
                  <c:v>7.8993055555555566E-2</c:v>
                </c:pt>
                <c:pt idx="25215">
                  <c:v>7.9236111111111118E-2</c:v>
                </c:pt>
                <c:pt idx="25216">
                  <c:v>7.947916666666667E-2</c:v>
                </c:pt>
                <c:pt idx="25217">
                  <c:v>7.9722222222222222E-2</c:v>
                </c:pt>
                <c:pt idx="25218">
                  <c:v>7.9965277777777774E-2</c:v>
                </c:pt>
                <c:pt idx="25219">
                  <c:v>8.0219907407407406E-2</c:v>
                </c:pt>
                <c:pt idx="25220">
                  <c:v>8.0462962962962958E-2</c:v>
                </c:pt>
                <c:pt idx="25221">
                  <c:v>8.070601851851851E-2</c:v>
                </c:pt>
                <c:pt idx="25222">
                  <c:v>8.0949074074074076E-2</c:v>
                </c:pt>
                <c:pt idx="25223">
                  <c:v>8.1192129629629628E-2</c:v>
                </c:pt>
                <c:pt idx="25224">
                  <c:v>8.144675925925926E-2</c:v>
                </c:pt>
                <c:pt idx="25225">
                  <c:v>8.1689814814814812E-2</c:v>
                </c:pt>
                <c:pt idx="25226">
                  <c:v>8.1932870370370378E-2</c:v>
                </c:pt>
                <c:pt idx="25227">
                  <c:v>8.217592592592593E-2</c:v>
                </c:pt>
                <c:pt idx="25228">
                  <c:v>8.2418981481481482E-2</c:v>
                </c:pt>
                <c:pt idx="25229">
                  <c:v>8.2662037037037034E-2</c:v>
                </c:pt>
                <c:pt idx="25230">
                  <c:v>8.2916666666666666E-2</c:v>
                </c:pt>
                <c:pt idx="25231">
                  <c:v>8.3159722222222218E-2</c:v>
                </c:pt>
                <c:pt idx="25232">
                  <c:v>8.340277777777777E-2</c:v>
                </c:pt>
                <c:pt idx="25233">
                  <c:v>8.3645833333333322E-2</c:v>
                </c:pt>
                <c:pt idx="25234">
                  <c:v>8.3888888888888888E-2</c:v>
                </c:pt>
                <c:pt idx="25235">
                  <c:v>8.414351851851852E-2</c:v>
                </c:pt>
                <c:pt idx="25236">
                  <c:v>8.4386574074074072E-2</c:v>
                </c:pt>
                <c:pt idx="25237">
                  <c:v>8.4629629629629624E-2</c:v>
                </c:pt>
                <c:pt idx="25238">
                  <c:v>8.487268518518519E-2</c:v>
                </c:pt>
                <c:pt idx="25239">
                  <c:v>8.5115740740740742E-2</c:v>
                </c:pt>
                <c:pt idx="25240">
                  <c:v>8.5370370370370374E-2</c:v>
                </c:pt>
                <c:pt idx="25241">
                  <c:v>8.5613425925925926E-2</c:v>
                </c:pt>
                <c:pt idx="25242">
                  <c:v>8.5856481481481492E-2</c:v>
                </c:pt>
                <c:pt idx="25243">
                  <c:v>8.6099537037037044E-2</c:v>
                </c:pt>
                <c:pt idx="25244">
                  <c:v>8.6342592592592596E-2</c:v>
                </c:pt>
                <c:pt idx="25245">
                  <c:v>8.6597222222222214E-2</c:v>
                </c:pt>
                <c:pt idx="25246">
                  <c:v>8.6840277777777766E-2</c:v>
                </c:pt>
                <c:pt idx="25247">
                  <c:v>8.7083333333333332E-2</c:v>
                </c:pt>
                <c:pt idx="25248">
                  <c:v>8.7326388888888884E-2</c:v>
                </c:pt>
                <c:pt idx="25249">
                  <c:v>8.7569444444444436E-2</c:v>
                </c:pt>
                <c:pt idx="25250">
                  <c:v>8.7824074074074068E-2</c:v>
                </c:pt>
                <c:pt idx="25251">
                  <c:v>8.8067129629629634E-2</c:v>
                </c:pt>
                <c:pt idx="25252">
                  <c:v>8.8310185185185186E-2</c:v>
                </c:pt>
                <c:pt idx="25253">
                  <c:v>8.8553240740740738E-2</c:v>
                </c:pt>
                <c:pt idx="25254">
                  <c:v>8.8796296296296304E-2</c:v>
                </c:pt>
                <c:pt idx="25255">
                  <c:v>8.9039351851851856E-2</c:v>
                </c:pt>
                <c:pt idx="25256">
                  <c:v>8.9293981481481488E-2</c:v>
                </c:pt>
                <c:pt idx="25257">
                  <c:v>8.953703703703704E-2</c:v>
                </c:pt>
                <c:pt idx="25258">
                  <c:v>8.9780092592592606E-2</c:v>
                </c:pt>
                <c:pt idx="25259">
                  <c:v>9.0023148148148144E-2</c:v>
                </c:pt>
                <c:pt idx="25260">
                  <c:v>9.0266203703703696E-2</c:v>
                </c:pt>
                <c:pt idx="25261">
                  <c:v>9.0520833333333328E-2</c:v>
                </c:pt>
                <c:pt idx="25262">
                  <c:v>9.076388888888888E-2</c:v>
                </c:pt>
                <c:pt idx="25263">
                  <c:v>9.1006944444444446E-2</c:v>
                </c:pt>
                <c:pt idx="25264">
                  <c:v>9.1249999999999998E-2</c:v>
                </c:pt>
                <c:pt idx="25265">
                  <c:v>9.149305555555555E-2</c:v>
                </c:pt>
                <c:pt idx="25266">
                  <c:v>9.1747685185185182E-2</c:v>
                </c:pt>
                <c:pt idx="25267">
                  <c:v>9.1990740740740748E-2</c:v>
                </c:pt>
                <c:pt idx="25268">
                  <c:v>9.22337962962963E-2</c:v>
                </c:pt>
                <c:pt idx="25269">
                  <c:v>9.2476851851851852E-2</c:v>
                </c:pt>
                <c:pt idx="25270">
                  <c:v>9.2719907407407418E-2</c:v>
                </c:pt>
                <c:pt idx="25271">
                  <c:v>9.2962962962962969E-2</c:v>
                </c:pt>
                <c:pt idx="25272">
                  <c:v>9.3217592592592588E-2</c:v>
                </c:pt>
                <c:pt idx="25273">
                  <c:v>9.346064814814814E-2</c:v>
                </c:pt>
                <c:pt idx="25274">
                  <c:v>9.3703703703703692E-2</c:v>
                </c:pt>
                <c:pt idx="25275">
                  <c:v>9.3946759259259258E-2</c:v>
                </c:pt>
                <c:pt idx="25276">
                  <c:v>9.418981481481481E-2</c:v>
                </c:pt>
                <c:pt idx="25277">
                  <c:v>9.4444444444444442E-2</c:v>
                </c:pt>
                <c:pt idx="25278">
                  <c:v>9.4687499999999994E-2</c:v>
                </c:pt>
                <c:pt idx="25279">
                  <c:v>9.493055555555556E-2</c:v>
                </c:pt>
                <c:pt idx="25280">
                  <c:v>9.5173611111111112E-2</c:v>
                </c:pt>
                <c:pt idx="25281">
                  <c:v>9.5416666666666664E-2</c:v>
                </c:pt>
                <c:pt idx="25282">
                  <c:v>9.5671296296296296E-2</c:v>
                </c:pt>
                <c:pt idx="25283">
                  <c:v>9.5914351851851862E-2</c:v>
                </c:pt>
                <c:pt idx="25284">
                  <c:v>9.6157407407407414E-2</c:v>
                </c:pt>
                <c:pt idx="25285">
                  <c:v>9.6400462962962966E-2</c:v>
                </c:pt>
                <c:pt idx="25286">
                  <c:v>9.6643518518518531E-2</c:v>
                </c:pt>
                <c:pt idx="25287">
                  <c:v>9.6898148148148164E-2</c:v>
                </c:pt>
                <c:pt idx="25288">
                  <c:v>9.7141203703703702E-2</c:v>
                </c:pt>
                <c:pt idx="25289">
                  <c:v>9.7384259259259254E-2</c:v>
                </c:pt>
                <c:pt idx="25290">
                  <c:v>9.7627314814814806E-2</c:v>
                </c:pt>
                <c:pt idx="25291">
                  <c:v>9.7870370370370371E-2</c:v>
                </c:pt>
                <c:pt idx="25292">
                  <c:v>9.8113425925925923E-2</c:v>
                </c:pt>
                <c:pt idx="25293">
                  <c:v>9.8368055555555556E-2</c:v>
                </c:pt>
                <c:pt idx="25294">
                  <c:v>9.8611111111111108E-2</c:v>
                </c:pt>
                <c:pt idx="25295">
                  <c:v>9.8854166666666674E-2</c:v>
                </c:pt>
                <c:pt idx="25296">
                  <c:v>9.9097222222222225E-2</c:v>
                </c:pt>
                <c:pt idx="25297">
                  <c:v>9.9340277777777777E-2</c:v>
                </c:pt>
                <c:pt idx="25298">
                  <c:v>9.959490740740741E-2</c:v>
                </c:pt>
                <c:pt idx="25299">
                  <c:v>9.9837962962962948E-2</c:v>
                </c:pt>
                <c:pt idx="25300">
                  <c:v>0.10008101851851851</c:v>
                </c:pt>
                <c:pt idx="25301">
                  <c:v>0.10032407407407407</c:v>
                </c:pt>
                <c:pt idx="25302">
                  <c:v>0.10056712962962962</c:v>
                </c:pt>
                <c:pt idx="25303">
                  <c:v>0.10082175925925925</c:v>
                </c:pt>
                <c:pt idx="25304">
                  <c:v>0.10106481481481482</c:v>
                </c:pt>
                <c:pt idx="25305">
                  <c:v>0.10130787037037037</c:v>
                </c:pt>
                <c:pt idx="25306">
                  <c:v>0.10155092592592592</c:v>
                </c:pt>
                <c:pt idx="25307">
                  <c:v>0.10179398148148149</c:v>
                </c:pt>
                <c:pt idx="25308">
                  <c:v>0.10204861111111112</c:v>
                </c:pt>
                <c:pt idx="25309">
                  <c:v>0.10229166666666667</c:v>
                </c:pt>
                <c:pt idx="25310">
                  <c:v>0.10253472222222222</c:v>
                </c:pt>
                <c:pt idx="25311">
                  <c:v>0.10277777777777779</c:v>
                </c:pt>
                <c:pt idx="25312">
                  <c:v>0.10302083333333334</c:v>
                </c:pt>
                <c:pt idx="25313">
                  <c:v>0.10327546296296297</c:v>
                </c:pt>
                <c:pt idx="25314">
                  <c:v>0.10351851851851852</c:v>
                </c:pt>
                <c:pt idx="25315">
                  <c:v>0.10376157407407409</c:v>
                </c:pt>
                <c:pt idx="25316">
                  <c:v>0.10400462962962963</c:v>
                </c:pt>
                <c:pt idx="25317">
                  <c:v>0.10424768518518518</c:v>
                </c:pt>
                <c:pt idx="25318">
                  <c:v>0.10449074074074073</c:v>
                </c:pt>
                <c:pt idx="25319">
                  <c:v>0.10474537037037036</c:v>
                </c:pt>
                <c:pt idx="25320">
                  <c:v>0.10498842592592593</c:v>
                </c:pt>
                <c:pt idx="25321">
                  <c:v>0.10523148148148148</c:v>
                </c:pt>
                <c:pt idx="25322">
                  <c:v>0.10547453703703703</c:v>
                </c:pt>
                <c:pt idx="25323">
                  <c:v>0.1057175925925926</c:v>
                </c:pt>
                <c:pt idx="25324">
                  <c:v>0.10597222222222223</c:v>
                </c:pt>
                <c:pt idx="25325">
                  <c:v>0.10621527777777778</c:v>
                </c:pt>
                <c:pt idx="25326">
                  <c:v>0.10645833333333332</c:v>
                </c:pt>
                <c:pt idx="25327">
                  <c:v>0.10670138888888887</c:v>
                </c:pt>
                <c:pt idx="25328">
                  <c:v>0.10694444444444444</c:v>
                </c:pt>
                <c:pt idx="25329">
                  <c:v>0.10719907407407407</c:v>
                </c:pt>
                <c:pt idx="25330">
                  <c:v>0.10744212962962962</c:v>
                </c:pt>
                <c:pt idx="25331">
                  <c:v>0.10768518518518518</c:v>
                </c:pt>
                <c:pt idx="25332">
                  <c:v>0.10792824074074074</c:v>
                </c:pt>
                <c:pt idx="25333">
                  <c:v>0.10817129629629629</c:v>
                </c:pt>
                <c:pt idx="25334">
                  <c:v>0.10841435185185185</c:v>
                </c:pt>
                <c:pt idx="25335">
                  <c:v>0.10866898148148148</c:v>
                </c:pt>
                <c:pt idx="25336">
                  <c:v>0.10891203703703704</c:v>
                </c:pt>
                <c:pt idx="25337">
                  <c:v>0.1091550925925926</c:v>
                </c:pt>
                <c:pt idx="25338">
                  <c:v>0.10939814814814815</c:v>
                </c:pt>
                <c:pt idx="25339">
                  <c:v>0.10965277777777778</c:v>
                </c:pt>
                <c:pt idx="25340">
                  <c:v>0.10989583333333335</c:v>
                </c:pt>
                <c:pt idx="25341">
                  <c:v>0.1101388888888889</c:v>
                </c:pt>
                <c:pt idx="25342">
                  <c:v>0.11038194444444445</c:v>
                </c:pt>
                <c:pt idx="25343">
                  <c:v>0.11062499999999999</c:v>
                </c:pt>
                <c:pt idx="25344">
                  <c:v>0.11086805555555555</c:v>
                </c:pt>
                <c:pt idx="25345">
                  <c:v>0.11112268518518519</c:v>
                </c:pt>
                <c:pt idx="25346">
                  <c:v>0.11136574074074074</c:v>
                </c:pt>
                <c:pt idx="25347">
                  <c:v>0.11160879629629629</c:v>
                </c:pt>
                <c:pt idx="25348">
                  <c:v>0.11185185185185186</c:v>
                </c:pt>
                <c:pt idx="25349">
                  <c:v>0.11209490740740741</c:v>
                </c:pt>
                <c:pt idx="25350">
                  <c:v>0.11234953703703704</c:v>
                </c:pt>
                <c:pt idx="25351">
                  <c:v>0.11259259259259259</c:v>
                </c:pt>
                <c:pt idx="25352">
                  <c:v>0.11283564814814816</c:v>
                </c:pt>
                <c:pt idx="25353">
                  <c:v>0.11307870370370371</c:v>
                </c:pt>
                <c:pt idx="25354">
                  <c:v>0.11332175925925925</c:v>
                </c:pt>
                <c:pt idx="25355">
                  <c:v>0.1135648148148148</c:v>
                </c:pt>
                <c:pt idx="25356">
                  <c:v>0.11381944444444443</c:v>
                </c:pt>
                <c:pt idx="25357">
                  <c:v>0.1140625</c:v>
                </c:pt>
                <c:pt idx="25358">
                  <c:v>0.11430555555555555</c:v>
                </c:pt>
                <c:pt idx="25359">
                  <c:v>0.1145486111111111</c:v>
                </c:pt>
                <c:pt idx="25360">
                  <c:v>0.11479166666666667</c:v>
                </c:pt>
                <c:pt idx="25361">
                  <c:v>0.1150462962962963</c:v>
                </c:pt>
                <c:pt idx="25362">
                  <c:v>0.11528935185185185</c:v>
                </c:pt>
                <c:pt idx="25363">
                  <c:v>0.1155324074074074</c:v>
                </c:pt>
                <c:pt idx="25364">
                  <c:v>0.11577546296296297</c:v>
                </c:pt>
                <c:pt idx="25365">
                  <c:v>0.11601851851851852</c:v>
                </c:pt>
                <c:pt idx="25366">
                  <c:v>0.11627314814814815</c:v>
                </c:pt>
                <c:pt idx="25367">
                  <c:v>0.11651620370370371</c:v>
                </c:pt>
                <c:pt idx="25368">
                  <c:v>0.11675925925925927</c:v>
                </c:pt>
                <c:pt idx="25369">
                  <c:v>0.11700231481481482</c:v>
                </c:pt>
                <c:pt idx="25370">
                  <c:v>0.11724537037037037</c:v>
                </c:pt>
                <c:pt idx="25371">
                  <c:v>0.11750000000000001</c:v>
                </c:pt>
                <c:pt idx="25372">
                  <c:v>0.11774305555555555</c:v>
                </c:pt>
                <c:pt idx="25373">
                  <c:v>0.11798611111111111</c:v>
                </c:pt>
                <c:pt idx="25374">
                  <c:v>0.11822916666666666</c:v>
                </c:pt>
                <c:pt idx="25375">
                  <c:v>0.11847222222222221</c:v>
                </c:pt>
                <c:pt idx="25376">
                  <c:v>0.11872685185185185</c:v>
                </c:pt>
                <c:pt idx="25377">
                  <c:v>0.11896990740740741</c:v>
                </c:pt>
                <c:pt idx="25378">
                  <c:v>0.11921296296296297</c:v>
                </c:pt>
                <c:pt idx="25379">
                  <c:v>0.11945601851851852</c:v>
                </c:pt>
                <c:pt idx="25380">
                  <c:v>0.11969907407407408</c:v>
                </c:pt>
                <c:pt idx="25381">
                  <c:v>0.11994212962962963</c:v>
                </c:pt>
                <c:pt idx="25382">
                  <c:v>0.12019675925925927</c:v>
                </c:pt>
                <c:pt idx="25383">
                  <c:v>0.12043981481481481</c:v>
                </c:pt>
                <c:pt idx="25384">
                  <c:v>0.12068287037037036</c:v>
                </c:pt>
                <c:pt idx="25385">
                  <c:v>0.12092592592592592</c:v>
                </c:pt>
                <c:pt idx="25386">
                  <c:v>0.12116898148148147</c:v>
                </c:pt>
                <c:pt idx="25387">
                  <c:v>0.12142361111111111</c:v>
                </c:pt>
                <c:pt idx="25388">
                  <c:v>0.12166666666666666</c:v>
                </c:pt>
                <c:pt idx="25389">
                  <c:v>0.12190972222222222</c:v>
                </c:pt>
                <c:pt idx="25390">
                  <c:v>0.12215277777777778</c:v>
                </c:pt>
                <c:pt idx="25391">
                  <c:v>0.12239583333333333</c:v>
                </c:pt>
                <c:pt idx="25392">
                  <c:v>0.12265046296296296</c:v>
                </c:pt>
                <c:pt idx="25393">
                  <c:v>0.12289351851851853</c:v>
                </c:pt>
                <c:pt idx="25394">
                  <c:v>0.12313657407407408</c:v>
                </c:pt>
                <c:pt idx="25395">
                  <c:v>0.12337962962962963</c:v>
                </c:pt>
                <c:pt idx="25396">
                  <c:v>0.1236226851851852</c:v>
                </c:pt>
                <c:pt idx="25397">
                  <c:v>0.12387731481481483</c:v>
                </c:pt>
                <c:pt idx="25398">
                  <c:v>0.12412037037037038</c:v>
                </c:pt>
                <c:pt idx="25399">
                  <c:v>0.12436342592592593</c:v>
                </c:pt>
                <c:pt idx="25400">
                  <c:v>0.12460648148148147</c:v>
                </c:pt>
                <c:pt idx="25401">
                  <c:v>0.12484953703703704</c:v>
                </c:pt>
                <c:pt idx="25402">
                  <c:v>0.12510416666666666</c:v>
                </c:pt>
                <c:pt idx="25403">
                  <c:v>0.12534722222222222</c:v>
                </c:pt>
                <c:pt idx="25404">
                  <c:v>0.12559027777777779</c:v>
                </c:pt>
                <c:pt idx="25405">
                  <c:v>0.12583333333333332</c:v>
                </c:pt>
                <c:pt idx="25406">
                  <c:v>0.12607638888888889</c:v>
                </c:pt>
                <c:pt idx="25407">
                  <c:v>0.12631944444444446</c:v>
                </c:pt>
                <c:pt idx="25408">
                  <c:v>0.12657407407407409</c:v>
                </c:pt>
                <c:pt idx="25409">
                  <c:v>0.12681712962962963</c:v>
                </c:pt>
                <c:pt idx="25410">
                  <c:v>0.12706018518518519</c:v>
                </c:pt>
                <c:pt idx="25411">
                  <c:v>0.12730324074074076</c:v>
                </c:pt>
                <c:pt idx="25412">
                  <c:v>0.1275462962962963</c:v>
                </c:pt>
                <c:pt idx="25413">
                  <c:v>0.12780092592592593</c:v>
                </c:pt>
                <c:pt idx="25414">
                  <c:v>0.12804398148148147</c:v>
                </c:pt>
                <c:pt idx="25415">
                  <c:v>0.12828703703703703</c:v>
                </c:pt>
                <c:pt idx="25416">
                  <c:v>0.1285300925925926</c:v>
                </c:pt>
                <c:pt idx="25417">
                  <c:v>0.12877314814814814</c:v>
                </c:pt>
                <c:pt idx="25418">
                  <c:v>0.12902777777777777</c:v>
                </c:pt>
                <c:pt idx="25419">
                  <c:v>0.12927083333333333</c:v>
                </c:pt>
                <c:pt idx="25420">
                  <c:v>0.1295138888888889</c:v>
                </c:pt>
                <c:pt idx="25421">
                  <c:v>0.12975694444444444</c:v>
                </c:pt>
                <c:pt idx="25422">
                  <c:v>0.13</c:v>
                </c:pt>
                <c:pt idx="25423">
                  <c:v>0.13024305555555557</c:v>
                </c:pt>
                <c:pt idx="25424">
                  <c:v>0.1304976851851852</c:v>
                </c:pt>
                <c:pt idx="25425">
                  <c:v>0.13074074074074074</c:v>
                </c:pt>
                <c:pt idx="25426">
                  <c:v>0.13098379629629628</c:v>
                </c:pt>
                <c:pt idx="25427">
                  <c:v>0.13122685185185184</c:v>
                </c:pt>
                <c:pt idx="25428">
                  <c:v>0.13146990740740741</c:v>
                </c:pt>
                <c:pt idx="25429">
                  <c:v>0.13172453703703704</c:v>
                </c:pt>
                <c:pt idx="25430">
                  <c:v>0.13196759259259258</c:v>
                </c:pt>
                <c:pt idx="25431">
                  <c:v>0.13221064814814815</c:v>
                </c:pt>
                <c:pt idx="25432">
                  <c:v>0.13245370370370371</c:v>
                </c:pt>
                <c:pt idx="25433">
                  <c:v>0.13269675925925925</c:v>
                </c:pt>
                <c:pt idx="25434">
                  <c:v>0.13295138888888888</c:v>
                </c:pt>
                <c:pt idx="25435">
                  <c:v>0.13319444444444445</c:v>
                </c:pt>
                <c:pt idx="25436">
                  <c:v>0.13343750000000001</c:v>
                </c:pt>
                <c:pt idx="25437">
                  <c:v>0.13368055555555555</c:v>
                </c:pt>
                <c:pt idx="25438">
                  <c:v>0.13392361111111112</c:v>
                </c:pt>
                <c:pt idx="25439">
                  <c:v>0.13417824074074072</c:v>
                </c:pt>
                <c:pt idx="25440">
                  <c:v>0.13442129629629629</c:v>
                </c:pt>
                <c:pt idx="25441">
                  <c:v>0.13466435185185185</c:v>
                </c:pt>
                <c:pt idx="25442">
                  <c:v>0.13490740740740739</c:v>
                </c:pt>
                <c:pt idx="25443">
                  <c:v>0.13515046296296296</c:v>
                </c:pt>
                <c:pt idx="25444">
                  <c:v>0.13539351851851852</c:v>
                </c:pt>
                <c:pt idx="25445">
                  <c:v>0.13564814814814816</c:v>
                </c:pt>
                <c:pt idx="25446">
                  <c:v>0.13589120370370369</c:v>
                </c:pt>
                <c:pt idx="25447">
                  <c:v>0.13613425925925926</c:v>
                </c:pt>
                <c:pt idx="25448">
                  <c:v>0.13637731481481483</c:v>
                </c:pt>
                <c:pt idx="25449">
                  <c:v>0.13662037037037036</c:v>
                </c:pt>
                <c:pt idx="25450">
                  <c:v>0.136875</c:v>
                </c:pt>
                <c:pt idx="25451">
                  <c:v>0.13711805555555556</c:v>
                </c:pt>
                <c:pt idx="25452">
                  <c:v>0.13736111111111113</c:v>
                </c:pt>
                <c:pt idx="25453">
                  <c:v>0.13760416666666667</c:v>
                </c:pt>
                <c:pt idx="25454">
                  <c:v>0.13784722222222223</c:v>
                </c:pt>
                <c:pt idx="25455">
                  <c:v>0.13810185185185184</c:v>
                </c:pt>
                <c:pt idx="25456">
                  <c:v>0.1383449074074074</c:v>
                </c:pt>
                <c:pt idx="25457">
                  <c:v>0.13858796296296297</c:v>
                </c:pt>
                <c:pt idx="25458">
                  <c:v>0.13883101851851851</c:v>
                </c:pt>
                <c:pt idx="25459">
                  <c:v>0.13907407407407407</c:v>
                </c:pt>
                <c:pt idx="25460">
                  <c:v>0.1393287037037037</c:v>
                </c:pt>
                <c:pt idx="25461">
                  <c:v>0.13957175925925927</c:v>
                </c:pt>
                <c:pt idx="25462">
                  <c:v>0.13981481481481481</c:v>
                </c:pt>
                <c:pt idx="25463">
                  <c:v>0.14005787037037037</c:v>
                </c:pt>
                <c:pt idx="25464">
                  <c:v>0.14030092592592594</c:v>
                </c:pt>
                <c:pt idx="25465">
                  <c:v>0.14054398148148148</c:v>
                </c:pt>
                <c:pt idx="25466">
                  <c:v>0.14079861111111111</c:v>
                </c:pt>
                <c:pt idx="25467">
                  <c:v>0.14104166666666665</c:v>
                </c:pt>
                <c:pt idx="25468">
                  <c:v>0.14128472222222221</c:v>
                </c:pt>
                <c:pt idx="25469">
                  <c:v>0.14152777777777778</c:v>
                </c:pt>
                <c:pt idx="25470">
                  <c:v>0.14177083333333332</c:v>
                </c:pt>
                <c:pt idx="25471">
                  <c:v>0.14202546296296295</c:v>
                </c:pt>
                <c:pt idx="25472">
                  <c:v>0.14226851851851852</c:v>
                </c:pt>
                <c:pt idx="25473">
                  <c:v>0.14251157407407408</c:v>
                </c:pt>
                <c:pt idx="25474">
                  <c:v>0.14275462962962962</c:v>
                </c:pt>
                <c:pt idx="25475">
                  <c:v>0.14299768518518519</c:v>
                </c:pt>
                <c:pt idx="25476">
                  <c:v>0.14325231481481482</c:v>
                </c:pt>
                <c:pt idx="25477">
                  <c:v>0.14349537037037038</c:v>
                </c:pt>
                <c:pt idx="25478">
                  <c:v>0.14373842592592592</c:v>
                </c:pt>
                <c:pt idx="25479">
                  <c:v>0.14398148148148149</c:v>
                </c:pt>
                <c:pt idx="25480">
                  <c:v>0.14422453703703705</c:v>
                </c:pt>
                <c:pt idx="25481">
                  <c:v>0.14447916666666669</c:v>
                </c:pt>
                <c:pt idx="25482">
                  <c:v>0.14472222222222222</c:v>
                </c:pt>
                <c:pt idx="25483">
                  <c:v>0.14496527777777776</c:v>
                </c:pt>
                <c:pt idx="25484">
                  <c:v>0.14520833333333333</c:v>
                </c:pt>
                <c:pt idx="25485">
                  <c:v>0.14545138888888889</c:v>
                </c:pt>
                <c:pt idx="25486">
                  <c:v>0.14569444444444443</c:v>
                </c:pt>
                <c:pt idx="25487">
                  <c:v>0.14594907407407406</c:v>
                </c:pt>
                <c:pt idx="25488">
                  <c:v>0.14619212962962963</c:v>
                </c:pt>
                <c:pt idx="25489">
                  <c:v>0.1464351851851852</c:v>
                </c:pt>
                <c:pt idx="25490">
                  <c:v>0.14667824074074073</c:v>
                </c:pt>
                <c:pt idx="25491">
                  <c:v>0.1469212962962963</c:v>
                </c:pt>
                <c:pt idx="25492">
                  <c:v>0.14717592592592593</c:v>
                </c:pt>
                <c:pt idx="25493">
                  <c:v>0.14741898148148147</c:v>
                </c:pt>
                <c:pt idx="25494">
                  <c:v>0.14766203703703704</c:v>
                </c:pt>
                <c:pt idx="25495">
                  <c:v>0.14790509259259257</c:v>
                </c:pt>
                <c:pt idx="25496">
                  <c:v>0.14814814814814814</c:v>
                </c:pt>
                <c:pt idx="25497">
                  <c:v>0.14840277777777777</c:v>
                </c:pt>
                <c:pt idx="25498">
                  <c:v>0.14864583333333334</c:v>
                </c:pt>
                <c:pt idx="25499">
                  <c:v>0.14888888888888888</c:v>
                </c:pt>
                <c:pt idx="25500">
                  <c:v>0.14913194444444444</c:v>
                </c:pt>
                <c:pt idx="25501">
                  <c:v>0.14937500000000001</c:v>
                </c:pt>
                <c:pt idx="25502">
                  <c:v>0.14962962962962964</c:v>
                </c:pt>
                <c:pt idx="25503">
                  <c:v>0.14987268518518518</c:v>
                </c:pt>
                <c:pt idx="25504">
                  <c:v>0.15011574074074074</c:v>
                </c:pt>
                <c:pt idx="25505">
                  <c:v>0.15035879629629631</c:v>
                </c:pt>
                <c:pt idx="25506">
                  <c:v>0.15060185185185185</c:v>
                </c:pt>
                <c:pt idx="25507">
                  <c:v>0.15084490740740741</c:v>
                </c:pt>
                <c:pt idx="25508">
                  <c:v>0.15109953703703705</c:v>
                </c:pt>
                <c:pt idx="25509">
                  <c:v>0.15134259259259258</c:v>
                </c:pt>
                <c:pt idx="25510">
                  <c:v>0.15158564814814815</c:v>
                </c:pt>
                <c:pt idx="25511">
                  <c:v>0.15182870370370369</c:v>
                </c:pt>
                <c:pt idx="25512">
                  <c:v>0.15208333333333332</c:v>
                </c:pt>
                <c:pt idx="25513">
                  <c:v>0.15232638888888889</c:v>
                </c:pt>
                <c:pt idx="25514">
                  <c:v>0.15256944444444445</c:v>
                </c:pt>
                <c:pt idx="25515">
                  <c:v>0.15281249999999999</c:v>
                </c:pt>
                <c:pt idx="25516">
                  <c:v>0.15305555555555556</c:v>
                </c:pt>
                <c:pt idx="25517">
                  <c:v>0.15329861111111112</c:v>
                </c:pt>
                <c:pt idx="25518">
                  <c:v>0.15355324074074075</c:v>
                </c:pt>
                <c:pt idx="25519">
                  <c:v>0.15379629629629629</c:v>
                </c:pt>
                <c:pt idx="25520">
                  <c:v>0.15403935185185186</c:v>
                </c:pt>
                <c:pt idx="25521">
                  <c:v>0.1542824074074074</c:v>
                </c:pt>
                <c:pt idx="25522">
                  <c:v>0.15452546296296296</c:v>
                </c:pt>
                <c:pt idx="25523">
                  <c:v>0.15478009259259259</c:v>
                </c:pt>
                <c:pt idx="25524">
                  <c:v>0.15502314814814813</c:v>
                </c:pt>
                <c:pt idx="25525">
                  <c:v>0.1552662037037037</c:v>
                </c:pt>
                <c:pt idx="25526">
                  <c:v>0.15550925925925926</c:v>
                </c:pt>
                <c:pt idx="25527">
                  <c:v>0.1557523148148148</c:v>
                </c:pt>
                <c:pt idx="25528">
                  <c:v>0.15600694444444443</c:v>
                </c:pt>
                <c:pt idx="25529">
                  <c:v>0.15625</c:v>
                </c:pt>
                <c:pt idx="25530">
                  <c:v>0.15649305555555557</c:v>
                </c:pt>
                <c:pt idx="25531">
                  <c:v>0.1567361111111111</c:v>
                </c:pt>
                <c:pt idx="25532">
                  <c:v>0.15697916666666667</c:v>
                </c:pt>
                <c:pt idx="25533">
                  <c:v>0.15722222222222224</c:v>
                </c:pt>
                <c:pt idx="25534">
                  <c:v>0.15747685185185187</c:v>
                </c:pt>
                <c:pt idx="25535">
                  <c:v>0.15771990740740741</c:v>
                </c:pt>
                <c:pt idx="25536">
                  <c:v>0.15796296296296297</c:v>
                </c:pt>
                <c:pt idx="25537">
                  <c:v>0.15820601851851854</c:v>
                </c:pt>
                <c:pt idx="25538">
                  <c:v>0.15846064814814814</c:v>
                </c:pt>
                <c:pt idx="25539">
                  <c:v>0.15870370370370371</c:v>
                </c:pt>
                <c:pt idx="25540">
                  <c:v>0.15894675925925925</c:v>
                </c:pt>
                <c:pt idx="25541">
                  <c:v>0.15918981481481481</c:v>
                </c:pt>
                <c:pt idx="25542">
                  <c:v>0.15943287037037038</c:v>
                </c:pt>
                <c:pt idx="25543">
                  <c:v>0.15967592592592592</c:v>
                </c:pt>
                <c:pt idx="25544">
                  <c:v>0.15993055555555555</c:v>
                </c:pt>
                <c:pt idx="25545">
                  <c:v>0.16017361111111111</c:v>
                </c:pt>
                <c:pt idx="25546">
                  <c:v>0.16041666666666668</c:v>
                </c:pt>
                <c:pt idx="25547">
                  <c:v>0.16065972222222222</c:v>
                </c:pt>
                <c:pt idx="25548">
                  <c:v>0.16090277777777778</c:v>
                </c:pt>
                <c:pt idx="25549">
                  <c:v>0.16115740740740742</c:v>
                </c:pt>
                <c:pt idx="25550">
                  <c:v>0.16140046296296295</c:v>
                </c:pt>
                <c:pt idx="25551">
                  <c:v>0.16164351851851852</c:v>
                </c:pt>
                <c:pt idx="25552">
                  <c:v>0.16188657407407406</c:v>
                </c:pt>
                <c:pt idx="25553">
                  <c:v>0.16212962962962962</c:v>
                </c:pt>
                <c:pt idx="25554">
                  <c:v>0.16237268518518519</c:v>
                </c:pt>
                <c:pt idx="25555">
                  <c:v>0.16262731481481482</c:v>
                </c:pt>
                <c:pt idx="25556">
                  <c:v>0.16287037037037036</c:v>
                </c:pt>
                <c:pt idx="25557">
                  <c:v>0.16311342592592593</c:v>
                </c:pt>
                <c:pt idx="25558">
                  <c:v>0.16335648148148149</c:v>
                </c:pt>
                <c:pt idx="25559">
                  <c:v>0.16359953703703703</c:v>
                </c:pt>
                <c:pt idx="25560">
                  <c:v>0.16385416666666666</c:v>
                </c:pt>
                <c:pt idx="25561">
                  <c:v>0.16409722222222223</c:v>
                </c:pt>
                <c:pt idx="25562">
                  <c:v>0.16434027777777779</c:v>
                </c:pt>
                <c:pt idx="25563">
                  <c:v>0.16458333333333333</c:v>
                </c:pt>
                <c:pt idx="25564">
                  <c:v>0.1648263888888889</c:v>
                </c:pt>
                <c:pt idx="25565">
                  <c:v>0.16508101851851853</c:v>
                </c:pt>
                <c:pt idx="25566">
                  <c:v>0.1653240740740741</c:v>
                </c:pt>
                <c:pt idx="25567">
                  <c:v>0.16556712962962963</c:v>
                </c:pt>
                <c:pt idx="25568">
                  <c:v>0.16581018518518517</c:v>
                </c:pt>
                <c:pt idx="25569">
                  <c:v>0.16605324074074074</c:v>
                </c:pt>
                <c:pt idx="25570">
                  <c:v>0.16630787037037037</c:v>
                </c:pt>
                <c:pt idx="25571">
                  <c:v>0.16655092592592594</c:v>
                </c:pt>
                <c:pt idx="25572">
                  <c:v>0.16679398148148147</c:v>
                </c:pt>
                <c:pt idx="25573">
                  <c:v>0.16703703703703701</c:v>
                </c:pt>
                <c:pt idx="25574">
                  <c:v>0.16728009259259258</c:v>
                </c:pt>
                <c:pt idx="25575">
                  <c:v>0.16753472222222221</c:v>
                </c:pt>
                <c:pt idx="25576">
                  <c:v>0.16777777777777778</c:v>
                </c:pt>
                <c:pt idx="25577">
                  <c:v>0.16802083333333331</c:v>
                </c:pt>
                <c:pt idx="25578">
                  <c:v>0.16826388888888888</c:v>
                </c:pt>
                <c:pt idx="25579">
                  <c:v>0.16850694444444445</c:v>
                </c:pt>
                <c:pt idx="25580">
                  <c:v>0.16874999999999998</c:v>
                </c:pt>
                <c:pt idx="25581">
                  <c:v>0.16900462962962962</c:v>
                </c:pt>
                <c:pt idx="25582">
                  <c:v>0.16924768518518518</c:v>
                </c:pt>
                <c:pt idx="25583">
                  <c:v>0.16949074074074075</c:v>
                </c:pt>
                <c:pt idx="25584">
                  <c:v>0.16973379629629629</c:v>
                </c:pt>
                <c:pt idx="25585">
                  <c:v>0.16997685185185185</c:v>
                </c:pt>
                <c:pt idx="25586">
                  <c:v>0.17023148148148148</c:v>
                </c:pt>
                <c:pt idx="25587">
                  <c:v>0.17047453703703705</c:v>
                </c:pt>
                <c:pt idx="25588">
                  <c:v>0.17071759259259259</c:v>
                </c:pt>
                <c:pt idx="25589">
                  <c:v>0.17096064814814815</c:v>
                </c:pt>
                <c:pt idx="25590">
                  <c:v>0.17120370370370372</c:v>
                </c:pt>
                <c:pt idx="25591">
                  <c:v>0.17145833333333335</c:v>
                </c:pt>
                <c:pt idx="25592">
                  <c:v>0.17170138888888889</c:v>
                </c:pt>
                <c:pt idx="25593">
                  <c:v>0.17194444444444446</c:v>
                </c:pt>
                <c:pt idx="25594">
                  <c:v>0.17218750000000002</c:v>
                </c:pt>
                <c:pt idx="25595">
                  <c:v>0.17243055555555556</c:v>
                </c:pt>
                <c:pt idx="25596">
                  <c:v>0.17268518518518519</c:v>
                </c:pt>
                <c:pt idx="25597">
                  <c:v>0.17292824074074076</c:v>
                </c:pt>
                <c:pt idx="25598">
                  <c:v>0.17317129629629632</c:v>
                </c:pt>
                <c:pt idx="25599">
                  <c:v>0.17341435185185183</c:v>
                </c:pt>
                <c:pt idx="25600">
                  <c:v>0.1736574074074074</c:v>
                </c:pt>
                <c:pt idx="25601">
                  <c:v>0.17391203703703703</c:v>
                </c:pt>
                <c:pt idx="25602">
                  <c:v>0.17415509259259257</c:v>
                </c:pt>
                <c:pt idx="25603">
                  <c:v>0.17439814814814814</c:v>
                </c:pt>
                <c:pt idx="25604">
                  <c:v>0.1746412037037037</c:v>
                </c:pt>
                <c:pt idx="25605">
                  <c:v>0.17488425925925924</c:v>
                </c:pt>
                <c:pt idx="25606">
                  <c:v>0.17512731481481481</c:v>
                </c:pt>
                <c:pt idx="25607">
                  <c:v>0.17538194444444444</c:v>
                </c:pt>
                <c:pt idx="25608">
                  <c:v>0.175625</c:v>
                </c:pt>
                <c:pt idx="25609">
                  <c:v>0.17586805555555554</c:v>
                </c:pt>
                <c:pt idx="25610">
                  <c:v>0.17611111111111111</c:v>
                </c:pt>
                <c:pt idx="25611">
                  <c:v>0.17635416666666667</c:v>
                </c:pt>
                <c:pt idx="25612">
                  <c:v>0.17660879629629631</c:v>
                </c:pt>
                <c:pt idx="25613">
                  <c:v>0.17685185185185184</c:v>
                </c:pt>
                <c:pt idx="25614">
                  <c:v>0.17709490740740741</c:v>
                </c:pt>
                <c:pt idx="25615">
                  <c:v>0.17733796296296298</c:v>
                </c:pt>
                <c:pt idx="25616">
                  <c:v>0.17758101851851851</c:v>
                </c:pt>
                <c:pt idx="25617">
                  <c:v>0.17783564814814815</c:v>
                </c:pt>
                <c:pt idx="25618">
                  <c:v>0.17807870370370371</c:v>
                </c:pt>
                <c:pt idx="25619">
                  <c:v>0.17832175925925928</c:v>
                </c:pt>
                <c:pt idx="25620">
                  <c:v>0.17856481481481482</c:v>
                </c:pt>
                <c:pt idx="25621">
                  <c:v>0.17880787037037038</c:v>
                </c:pt>
                <c:pt idx="25622">
                  <c:v>0.17905092592592595</c:v>
                </c:pt>
                <c:pt idx="25623">
                  <c:v>0.17930555555555558</c:v>
                </c:pt>
                <c:pt idx="25624">
                  <c:v>0.17954861111111112</c:v>
                </c:pt>
                <c:pt idx="25625">
                  <c:v>0.17979166666666668</c:v>
                </c:pt>
                <c:pt idx="25626">
                  <c:v>0.18003472222222225</c:v>
                </c:pt>
                <c:pt idx="25627">
                  <c:v>0.18027777777777779</c:v>
                </c:pt>
                <c:pt idx="25628">
                  <c:v>0.18053240740740739</c:v>
                </c:pt>
                <c:pt idx="25629">
                  <c:v>0.18077546296296296</c:v>
                </c:pt>
                <c:pt idx="25630">
                  <c:v>0.1810185185185185</c:v>
                </c:pt>
                <c:pt idx="25631">
                  <c:v>0.18126157407407406</c:v>
                </c:pt>
                <c:pt idx="25632">
                  <c:v>0.18150462962962963</c:v>
                </c:pt>
                <c:pt idx="25633">
                  <c:v>0.18175925925925926</c:v>
                </c:pt>
                <c:pt idx="25634">
                  <c:v>0.1820023148148148</c:v>
                </c:pt>
                <c:pt idx="25635">
                  <c:v>0.18224537037037036</c:v>
                </c:pt>
                <c:pt idx="25636">
                  <c:v>0.18248842592592593</c:v>
                </c:pt>
                <c:pt idx="25637">
                  <c:v>0.18273148148148147</c:v>
                </c:pt>
                <c:pt idx="25638">
                  <c:v>0.1829861111111111</c:v>
                </c:pt>
                <c:pt idx="25639">
                  <c:v>0.18322916666666667</c:v>
                </c:pt>
                <c:pt idx="25640">
                  <c:v>0.18347222222222223</c:v>
                </c:pt>
                <c:pt idx="25641">
                  <c:v>0.18371527777777777</c:v>
                </c:pt>
                <c:pt idx="25642">
                  <c:v>0.18395833333333333</c:v>
                </c:pt>
                <c:pt idx="25643">
                  <c:v>0.1842013888888889</c:v>
                </c:pt>
                <c:pt idx="25644">
                  <c:v>0.18445601851851853</c:v>
                </c:pt>
                <c:pt idx="25645">
                  <c:v>0.18469907407407407</c:v>
                </c:pt>
                <c:pt idx="25646">
                  <c:v>0.18494212962962964</c:v>
                </c:pt>
                <c:pt idx="25647">
                  <c:v>0.1851851851851852</c:v>
                </c:pt>
                <c:pt idx="25648">
                  <c:v>0.18542824074074074</c:v>
                </c:pt>
                <c:pt idx="25649">
                  <c:v>0.18568287037037037</c:v>
                </c:pt>
                <c:pt idx="25650">
                  <c:v>0.18592592592592594</c:v>
                </c:pt>
                <c:pt idx="25651">
                  <c:v>0.1861689814814815</c:v>
                </c:pt>
                <c:pt idx="25652">
                  <c:v>0.18641203703703704</c:v>
                </c:pt>
                <c:pt idx="25653">
                  <c:v>0.18665509259259261</c:v>
                </c:pt>
                <c:pt idx="25654">
                  <c:v>0.18690972222222221</c:v>
                </c:pt>
                <c:pt idx="25655">
                  <c:v>0.18715277777777775</c:v>
                </c:pt>
                <c:pt idx="25656">
                  <c:v>0.18739583333333332</c:v>
                </c:pt>
                <c:pt idx="25657">
                  <c:v>0.18763888888888888</c:v>
                </c:pt>
                <c:pt idx="25658">
                  <c:v>0.18788194444444442</c:v>
                </c:pt>
                <c:pt idx="25659">
                  <c:v>0.18812499999999999</c:v>
                </c:pt>
                <c:pt idx="25660">
                  <c:v>0.18837962962962962</c:v>
                </c:pt>
                <c:pt idx="25661">
                  <c:v>0.18862268518518518</c:v>
                </c:pt>
                <c:pt idx="25662">
                  <c:v>0.18886574074074072</c:v>
                </c:pt>
                <c:pt idx="25663">
                  <c:v>0.18910879629629629</c:v>
                </c:pt>
                <c:pt idx="25664">
                  <c:v>0.18936342592592592</c:v>
                </c:pt>
                <c:pt idx="25665">
                  <c:v>0.18960648148148149</c:v>
                </c:pt>
                <c:pt idx="25666">
                  <c:v>0.18984953703703702</c:v>
                </c:pt>
                <c:pt idx="25667">
                  <c:v>0.19009259259259259</c:v>
                </c:pt>
                <c:pt idx="25668">
                  <c:v>0.19033564814814816</c:v>
                </c:pt>
                <c:pt idx="25669">
                  <c:v>0.19057870370370369</c:v>
                </c:pt>
                <c:pt idx="25670">
                  <c:v>0.19083333333333333</c:v>
                </c:pt>
                <c:pt idx="25671">
                  <c:v>0.19107638888888889</c:v>
                </c:pt>
                <c:pt idx="25672">
                  <c:v>0.19131944444444446</c:v>
                </c:pt>
                <c:pt idx="25673">
                  <c:v>0.1915625</c:v>
                </c:pt>
                <c:pt idx="25674">
                  <c:v>0.19180555555555556</c:v>
                </c:pt>
                <c:pt idx="25675">
                  <c:v>0.19206018518518519</c:v>
                </c:pt>
                <c:pt idx="25676">
                  <c:v>0.19230324074074076</c:v>
                </c:pt>
                <c:pt idx="25677">
                  <c:v>0.1925462962962963</c:v>
                </c:pt>
                <c:pt idx="25678">
                  <c:v>0.19278935185185186</c:v>
                </c:pt>
                <c:pt idx="25679">
                  <c:v>0.19303240740740743</c:v>
                </c:pt>
                <c:pt idx="25680">
                  <c:v>0.19328703703703706</c:v>
                </c:pt>
                <c:pt idx="25681">
                  <c:v>0.1935300925925926</c:v>
                </c:pt>
                <c:pt idx="25682">
                  <c:v>0.19377314814814817</c:v>
                </c:pt>
                <c:pt idx="25683">
                  <c:v>0.19401620370370373</c:v>
                </c:pt>
                <c:pt idx="25684">
                  <c:v>0.19425925925925927</c:v>
                </c:pt>
                <c:pt idx="25685">
                  <c:v>0.19450231481481484</c:v>
                </c:pt>
                <c:pt idx="25686">
                  <c:v>0.19475694444444444</c:v>
                </c:pt>
                <c:pt idx="25687">
                  <c:v>0.19499999999999998</c:v>
                </c:pt>
                <c:pt idx="25688">
                  <c:v>0.19527777777777777</c:v>
                </c:pt>
                <c:pt idx="25689">
                  <c:v>0.19548611111111111</c:v>
                </c:pt>
                <c:pt idx="25690">
                  <c:v>0.19572916666666665</c:v>
                </c:pt>
                <c:pt idx="25691">
                  <c:v>0.19598379629629628</c:v>
                </c:pt>
                <c:pt idx="25692">
                  <c:v>0.19622685185185185</c:v>
                </c:pt>
                <c:pt idx="25693">
                  <c:v>0.19646990740740741</c:v>
                </c:pt>
                <c:pt idx="25694">
                  <c:v>0.19671296296296295</c:v>
                </c:pt>
                <c:pt idx="25695">
                  <c:v>0.19695601851851852</c:v>
                </c:pt>
                <c:pt idx="25696">
                  <c:v>0.19721064814814815</c:v>
                </c:pt>
                <c:pt idx="25697">
                  <c:v>0.19745370370370371</c:v>
                </c:pt>
                <c:pt idx="25698">
                  <c:v>0.19769675925925925</c:v>
                </c:pt>
                <c:pt idx="25699">
                  <c:v>0.19793981481481482</c:v>
                </c:pt>
                <c:pt idx="25700">
                  <c:v>0.19818287037037038</c:v>
                </c:pt>
                <c:pt idx="25701">
                  <c:v>0.19843750000000002</c:v>
                </c:pt>
                <c:pt idx="25702">
                  <c:v>0.19868055555555555</c:v>
                </c:pt>
                <c:pt idx="25703">
                  <c:v>0.19892361111111112</c:v>
                </c:pt>
                <c:pt idx="25704">
                  <c:v>0.19916666666666669</c:v>
                </c:pt>
                <c:pt idx="25705">
                  <c:v>0.19940972222222222</c:v>
                </c:pt>
                <c:pt idx="25706">
                  <c:v>0.19965277777777779</c:v>
                </c:pt>
                <c:pt idx="25707">
                  <c:v>0.19990740740740742</c:v>
                </c:pt>
                <c:pt idx="25708">
                  <c:v>0.20015046296296299</c:v>
                </c:pt>
                <c:pt idx="25709">
                  <c:v>0.20039351851851853</c:v>
                </c:pt>
                <c:pt idx="25710">
                  <c:v>0.20063657407407409</c:v>
                </c:pt>
                <c:pt idx="25711">
                  <c:v>0.20087962962962966</c:v>
                </c:pt>
                <c:pt idx="25712">
                  <c:v>0.20113425925925923</c:v>
                </c:pt>
                <c:pt idx="25713">
                  <c:v>0.2013773148148148</c:v>
                </c:pt>
                <c:pt idx="25714">
                  <c:v>0.20162037037037037</c:v>
                </c:pt>
                <c:pt idx="25715">
                  <c:v>0.2018634259259259</c:v>
                </c:pt>
                <c:pt idx="25716">
                  <c:v>0.20210648148148147</c:v>
                </c:pt>
                <c:pt idx="25717">
                  <c:v>0.2023611111111111</c:v>
                </c:pt>
                <c:pt idx="25718">
                  <c:v>0.20260416666666667</c:v>
                </c:pt>
                <c:pt idx="25719">
                  <c:v>0.20284722222222221</c:v>
                </c:pt>
                <c:pt idx="25720">
                  <c:v>0.20309027777777777</c:v>
                </c:pt>
                <c:pt idx="25721">
                  <c:v>0.20333333333333334</c:v>
                </c:pt>
                <c:pt idx="25722">
                  <c:v>0.20358796296296297</c:v>
                </c:pt>
                <c:pt idx="25723">
                  <c:v>0.20383101851851851</c:v>
                </c:pt>
                <c:pt idx="25724">
                  <c:v>0.20407407407407407</c:v>
                </c:pt>
                <c:pt idx="25725">
                  <c:v>0.20431712962962964</c:v>
                </c:pt>
                <c:pt idx="25726">
                  <c:v>0.20456018518518518</c:v>
                </c:pt>
                <c:pt idx="25727">
                  <c:v>0.20481481481481481</c:v>
                </c:pt>
                <c:pt idx="25728">
                  <c:v>0.20505787037037038</c:v>
                </c:pt>
                <c:pt idx="25729">
                  <c:v>0.20530092592592594</c:v>
                </c:pt>
                <c:pt idx="25730">
                  <c:v>0.20554398148148148</c:v>
                </c:pt>
                <c:pt idx="25731">
                  <c:v>0.20578703703703705</c:v>
                </c:pt>
                <c:pt idx="25732">
                  <c:v>0.20603009259259261</c:v>
                </c:pt>
                <c:pt idx="25733">
                  <c:v>0.20628472222222224</c:v>
                </c:pt>
                <c:pt idx="25734">
                  <c:v>0.20652777777777778</c:v>
                </c:pt>
                <c:pt idx="25735">
                  <c:v>0.20677083333333335</c:v>
                </c:pt>
                <c:pt idx="25736">
                  <c:v>0.20701388888888891</c:v>
                </c:pt>
                <c:pt idx="25737">
                  <c:v>0.20725694444444445</c:v>
                </c:pt>
                <c:pt idx="25738">
                  <c:v>0.20751157407407406</c:v>
                </c:pt>
                <c:pt idx="25739">
                  <c:v>0.20775462962962962</c:v>
                </c:pt>
                <c:pt idx="25740">
                  <c:v>0.20799768518518516</c:v>
                </c:pt>
                <c:pt idx="25741">
                  <c:v>0.20824074074074073</c:v>
                </c:pt>
                <c:pt idx="25742">
                  <c:v>0.20848379629629629</c:v>
                </c:pt>
                <c:pt idx="25743">
                  <c:v>0.20872685185185183</c:v>
                </c:pt>
                <c:pt idx="25744">
                  <c:v>0.20898148148148146</c:v>
                </c:pt>
                <c:pt idx="25745">
                  <c:v>0.20922453703703703</c:v>
                </c:pt>
                <c:pt idx="25746">
                  <c:v>0.20946759259259259</c:v>
                </c:pt>
                <c:pt idx="25747">
                  <c:v>0.20971064814814813</c:v>
                </c:pt>
                <c:pt idx="25748">
                  <c:v>0.2099537037037037</c:v>
                </c:pt>
                <c:pt idx="25749">
                  <c:v>0.21020833333333333</c:v>
                </c:pt>
                <c:pt idx="25750">
                  <c:v>0.2104513888888889</c:v>
                </c:pt>
                <c:pt idx="25751">
                  <c:v>0.21069444444444443</c:v>
                </c:pt>
                <c:pt idx="25752">
                  <c:v>0.2109375</c:v>
                </c:pt>
                <c:pt idx="25753">
                  <c:v>0.21118055555555557</c:v>
                </c:pt>
                <c:pt idx="25754">
                  <c:v>0.2114351851851852</c:v>
                </c:pt>
                <c:pt idx="25755">
                  <c:v>0.21167824074074074</c:v>
                </c:pt>
                <c:pt idx="25756">
                  <c:v>0.2119212962962963</c:v>
                </c:pt>
                <c:pt idx="25757">
                  <c:v>0.21216435185185187</c:v>
                </c:pt>
                <c:pt idx="25758">
                  <c:v>0.21240740740740741</c:v>
                </c:pt>
                <c:pt idx="25759">
                  <c:v>0.21266203703703704</c:v>
                </c:pt>
                <c:pt idx="25760">
                  <c:v>0.2129050925925926</c:v>
                </c:pt>
                <c:pt idx="25761">
                  <c:v>0.21314814814814817</c:v>
                </c:pt>
                <c:pt idx="25762">
                  <c:v>0.21339120370370371</c:v>
                </c:pt>
                <c:pt idx="25763">
                  <c:v>0.21363425925925927</c:v>
                </c:pt>
                <c:pt idx="25764">
                  <c:v>0.21388888888888891</c:v>
                </c:pt>
                <c:pt idx="25765">
                  <c:v>0.21413194444444442</c:v>
                </c:pt>
                <c:pt idx="25766">
                  <c:v>0.21437499999999998</c:v>
                </c:pt>
                <c:pt idx="25767">
                  <c:v>0.21461805555555555</c:v>
                </c:pt>
                <c:pt idx="25768">
                  <c:v>0.21486111111111109</c:v>
                </c:pt>
                <c:pt idx="25769">
                  <c:v>0.21510416666666665</c:v>
                </c:pt>
                <c:pt idx="25770">
                  <c:v>0.21535879629629628</c:v>
                </c:pt>
                <c:pt idx="25771">
                  <c:v>0.21560185185185185</c:v>
                </c:pt>
                <c:pt idx="25772">
                  <c:v>0.21584490740740739</c:v>
                </c:pt>
                <c:pt idx="25773">
                  <c:v>0.21608796296296295</c:v>
                </c:pt>
                <c:pt idx="25774">
                  <c:v>0.21633101851851852</c:v>
                </c:pt>
                <c:pt idx="25775">
                  <c:v>0.21658564814814815</c:v>
                </c:pt>
                <c:pt idx="25776">
                  <c:v>0.21682870370370369</c:v>
                </c:pt>
                <c:pt idx="25777">
                  <c:v>0.21707175925925926</c:v>
                </c:pt>
                <c:pt idx="25778">
                  <c:v>0.21731481481481482</c:v>
                </c:pt>
                <c:pt idx="25779">
                  <c:v>0.21755787037037036</c:v>
                </c:pt>
                <c:pt idx="25780">
                  <c:v>0.21781249999999999</c:v>
                </c:pt>
                <c:pt idx="25781">
                  <c:v>0.21805555555555556</c:v>
                </c:pt>
                <c:pt idx="25782">
                  <c:v>0.21829861111111112</c:v>
                </c:pt>
                <c:pt idx="25783">
                  <c:v>0.21854166666666666</c:v>
                </c:pt>
                <c:pt idx="25784">
                  <c:v>0.21878472222222223</c:v>
                </c:pt>
                <c:pt idx="25785">
                  <c:v>0.21903935185185186</c:v>
                </c:pt>
                <c:pt idx="25786">
                  <c:v>0.21928240740740743</c:v>
                </c:pt>
                <c:pt idx="25787">
                  <c:v>0.21952546296296296</c:v>
                </c:pt>
                <c:pt idx="25788">
                  <c:v>0.21976851851851853</c:v>
                </c:pt>
                <c:pt idx="25789">
                  <c:v>0.2200115740740741</c:v>
                </c:pt>
                <c:pt idx="25790">
                  <c:v>0.22025462962962963</c:v>
                </c:pt>
                <c:pt idx="25791">
                  <c:v>0.22050925925925927</c:v>
                </c:pt>
                <c:pt idx="25792">
                  <c:v>0.22075231481481483</c:v>
                </c:pt>
                <c:pt idx="25793">
                  <c:v>0.2209953703703704</c:v>
                </c:pt>
                <c:pt idx="25794">
                  <c:v>0.22123842592592591</c:v>
                </c:pt>
                <c:pt idx="25795">
                  <c:v>0.22148148148148147</c:v>
                </c:pt>
                <c:pt idx="25796">
                  <c:v>0.22173611111111111</c:v>
                </c:pt>
                <c:pt idx="25797">
                  <c:v>0.22197916666666664</c:v>
                </c:pt>
                <c:pt idx="25798">
                  <c:v>0.22222222222222221</c:v>
                </c:pt>
                <c:pt idx="25799">
                  <c:v>0.22246527777777778</c:v>
                </c:pt>
                <c:pt idx="25800">
                  <c:v>0.22270833333333331</c:v>
                </c:pt>
                <c:pt idx="25801">
                  <c:v>0.22296296296296295</c:v>
                </c:pt>
                <c:pt idx="25802">
                  <c:v>0.22320601851851851</c:v>
                </c:pt>
                <c:pt idx="25803">
                  <c:v>0.22344907407407408</c:v>
                </c:pt>
                <c:pt idx="25804">
                  <c:v>0.22369212962962962</c:v>
                </c:pt>
                <c:pt idx="25805">
                  <c:v>0.22393518518518518</c:v>
                </c:pt>
                <c:pt idx="25806">
                  <c:v>0.22418981481481481</c:v>
                </c:pt>
                <c:pt idx="25807">
                  <c:v>0.22443287037037038</c:v>
                </c:pt>
                <c:pt idx="25808">
                  <c:v>0.22467592592592592</c:v>
                </c:pt>
                <c:pt idx="25809">
                  <c:v>0.22491898148148148</c:v>
                </c:pt>
                <c:pt idx="25810">
                  <c:v>0.22516203703703705</c:v>
                </c:pt>
                <c:pt idx="25811">
                  <c:v>0.22540509259259259</c:v>
                </c:pt>
                <c:pt idx="25812">
                  <c:v>0.22565972222222222</c:v>
                </c:pt>
                <c:pt idx="25813">
                  <c:v>0.22590277777777779</c:v>
                </c:pt>
                <c:pt idx="25814">
                  <c:v>0.22614583333333335</c:v>
                </c:pt>
                <c:pt idx="25815">
                  <c:v>0.22638888888888889</c:v>
                </c:pt>
                <c:pt idx="25816">
                  <c:v>0.22663194444444446</c:v>
                </c:pt>
                <c:pt idx="25817">
                  <c:v>0.22688657407407409</c:v>
                </c:pt>
                <c:pt idx="25818">
                  <c:v>0.22712962962962965</c:v>
                </c:pt>
                <c:pt idx="25819">
                  <c:v>0.22737268518518519</c:v>
                </c:pt>
                <c:pt idx="25820">
                  <c:v>0.22761574074074076</c:v>
                </c:pt>
                <c:pt idx="25821">
                  <c:v>0.22785879629629632</c:v>
                </c:pt>
                <c:pt idx="25822">
                  <c:v>0.2281134259259259</c:v>
                </c:pt>
                <c:pt idx="25823">
                  <c:v>0.22835648148148147</c:v>
                </c:pt>
                <c:pt idx="25824">
                  <c:v>0.22859953703703703</c:v>
                </c:pt>
                <c:pt idx="25825">
                  <c:v>0.22884259259259257</c:v>
                </c:pt>
                <c:pt idx="25826">
                  <c:v>0.22908564814814814</c:v>
                </c:pt>
                <c:pt idx="25827">
                  <c:v>0.22934027777777777</c:v>
                </c:pt>
                <c:pt idx="25828">
                  <c:v>0.22958333333333333</c:v>
                </c:pt>
                <c:pt idx="25829">
                  <c:v>0.22982638888888887</c:v>
                </c:pt>
                <c:pt idx="25830">
                  <c:v>0.23006944444444444</c:v>
                </c:pt>
                <c:pt idx="25831">
                  <c:v>0.2303125</c:v>
                </c:pt>
                <c:pt idx="25832">
                  <c:v>0.23055555555555554</c:v>
                </c:pt>
                <c:pt idx="25833">
                  <c:v>0.23081018518518517</c:v>
                </c:pt>
                <c:pt idx="25834">
                  <c:v>0.23105324074074074</c:v>
                </c:pt>
                <c:pt idx="25835">
                  <c:v>0.23129629629629631</c:v>
                </c:pt>
                <c:pt idx="25836">
                  <c:v>0.23153935185185184</c:v>
                </c:pt>
                <c:pt idx="25837">
                  <c:v>0.23179398148148148</c:v>
                </c:pt>
                <c:pt idx="25838">
                  <c:v>0.23203703703703704</c:v>
                </c:pt>
                <c:pt idx="25839">
                  <c:v>0.23228009259259261</c:v>
                </c:pt>
                <c:pt idx="25840">
                  <c:v>0.23252314814814815</c:v>
                </c:pt>
                <c:pt idx="25841">
                  <c:v>0.23276620370370371</c:v>
                </c:pt>
                <c:pt idx="25842">
                  <c:v>0.23300925925925928</c:v>
                </c:pt>
                <c:pt idx="25843">
                  <c:v>0.23326388888888891</c:v>
                </c:pt>
                <c:pt idx="25844">
                  <c:v>0.23350694444444445</c:v>
                </c:pt>
                <c:pt idx="25845">
                  <c:v>0.23375000000000001</c:v>
                </c:pt>
                <c:pt idx="25846">
                  <c:v>0.23399305555555558</c:v>
                </c:pt>
                <c:pt idx="25847">
                  <c:v>0.23423611111111109</c:v>
                </c:pt>
                <c:pt idx="25848">
                  <c:v>0.23449074074074075</c:v>
                </c:pt>
                <c:pt idx="25849">
                  <c:v>0.23473379629629632</c:v>
                </c:pt>
                <c:pt idx="25850">
                  <c:v>0.23497685185185188</c:v>
                </c:pt>
                <c:pt idx="25851">
                  <c:v>0.23521990740740742</c:v>
                </c:pt>
                <c:pt idx="25852">
                  <c:v>0.23546296296296299</c:v>
                </c:pt>
                <c:pt idx="25853">
                  <c:v>0.2357060185185185</c:v>
                </c:pt>
                <c:pt idx="25854">
                  <c:v>0.23596064814814813</c:v>
                </c:pt>
                <c:pt idx="25855">
                  <c:v>0.23620370370370369</c:v>
                </c:pt>
                <c:pt idx="25856">
                  <c:v>0.23644675925925926</c:v>
                </c:pt>
                <c:pt idx="25857">
                  <c:v>0.2366898148148148</c:v>
                </c:pt>
                <c:pt idx="25858">
                  <c:v>0.23693287037037036</c:v>
                </c:pt>
                <c:pt idx="25859">
                  <c:v>0.2371875</c:v>
                </c:pt>
                <c:pt idx="25860">
                  <c:v>0.23743055555555556</c:v>
                </c:pt>
                <c:pt idx="25861">
                  <c:v>0.2376736111111111</c:v>
                </c:pt>
                <c:pt idx="25862">
                  <c:v>0.23791666666666667</c:v>
                </c:pt>
                <c:pt idx="25863">
                  <c:v>0.23815972222222223</c:v>
                </c:pt>
                <c:pt idx="25864">
                  <c:v>0.23841435185185186</c:v>
                </c:pt>
                <c:pt idx="25865">
                  <c:v>0.2386574074074074</c:v>
                </c:pt>
                <c:pt idx="25866">
                  <c:v>0.23890046296296297</c:v>
                </c:pt>
                <c:pt idx="25867">
                  <c:v>0.23914351851851853</c:v>
                </c:pt>
                <c:pt idx="25868">
                  <c:v>0.23938657407407407</c:v>
                </c:pt>
                <c:pt idx="25869">
                  <c:v>0.2396412037037037</c:v>
                </c:pt>
                <c:pt idx="25870">
                  <c:v>0.23988425925925927</c:v>
                </c:pt>
                <c:pt idx="25871">
                  <c:v>0.24012731481481484</c:v>
                </c:pt>
                <c:pt idx="25872">
                  <c:v>0.24037037037037037</c:v>
                </c:pt>
                <c:pt idx="25873">
                  <c:v>0.24061342592592594</c:v>
                </c:pt>
                <c:pt idx="25874">
                  <c:v>0.24086805555555557</c:v>
                </c:pt>
                <c:pt idx="25875">
                  <c:v>0.24111111111111114</c:v>
                </c:pt>
                <c:pt idx="25876">
                  <c:v>0.24135416666666668</c:v>
                </c:pt>
                <c:pt idx="25877">
                  <c:v>0.24159722222222224</c:v>
                </c:pt>
                <c:pt idx="25878">
                  <c:v>0.24184027777777781</c:v>
                </c:pt>
                <c:pt idx="25879">
                  <c:v>0.24208333333333334</c:v>
                </c:pt>
                <c:pt idx="25880">
                  <c:v>0.24233796296296295</c:v>
                </c:pt>
                <c:pt idx="25881">
                  <c:v>0.24258101851851852</c:v>
                </c:pt>
                <c:pt idx="25882">
                  <c:v>0.24282407407407405</c:v>
                </c:pt>
                <c:pt idx="25883">
                  <c:v>0.24306712962962962</c:v>
                </c:pt>
                <c:pt idx="25884">
                  <c:v>0.24331018518518518</c:v>
                </c:pt>
                <c:pt idx="25885">
                  <c:v>0.24356481481481482</c:v>
                </c:pt>
                <c:pt idx="25886">
                  <c:v>0.24380787037037036</c:v>
                </c:pt>
                <c:pt idx="25887">
                  <c:v>0.24405092592592592</c:v>
                </c:pt>
                <c:pt idx="25888">
                  <c:v>0.24429398148148149</c:v>
                </c:pt>
                <c:pt idx="25889">
                  <c:v>0.24453703703703702</c:v>
                </c:pt>
                <c:pt idx="25890">
                  <c:v>0.24479166666666666</c:v>
                </c:pt>
                <c:pt idx="25891">
                  <c:v>0.24503472222222222</c:v>
                </c:pt>
                <c:pt idx="25892">
                  <c:v>0.24527777777777779</c:v>
                </c:pt>
                <c:pt idx="25893">
                  <c:v>0.24552083333333333</c:v>
                </c:pt>
                <c:pt idx="25894">
                  <c:v>0.24576388888888889</c:v>
                </c:pt>
                <c:pt idx="25895">
                  <c:v>0.24600694444444446</c:v>
                </c:pt>
                <c:pt idx="25896">
                  <c:v>0.24626157407407409</c:v>
                </c:pt>
                <c:pt idx="25897">
                  <c:v>0.24650462962962963</c:v>
                </c:pt>
                <c:pt idx="25898">
                  <c:v>0.24674768518518519</c:v>
                </c:pt>
                <c:pt idx="25899">
                  <c:v>0.24699074074074076</c:v>
                </c:pt>
                <c:pt idx="25900">
                  <c:v>0.2472337962962963</c:v>
                </c:pt>
                <c:pt idx="25901">
                  <c:v>0.24748842592592593</c:v>
                </c:pt>
                <c:pt idx="25902">
                  <c:v>0.2477314814814815</c:v>
                </c:pt>
                <c:pt idx="25903">
                  <c:v>0.24797453703703706</c:v>
                </c:pt>
                <c:pt idx="25904">
                  <c:v>0.2482175925925926</c:v>
                </c:pt>
                <c:pt idx="25905">
                  <c:v>0.24846064814814817</c:v>
                </c:pt>
                <c:pt idx="25906">
                  <c:v>0.24871527777777777</c:v>
                </c:pt>
                <c:pt idx="25907">
                  <c:v>0.24895833333333331</c:v>
                </c:pt>
                <c:pt idx="25908">
                  <c:v>0.24920138888888888</c:v>
                </c:pt>
                <c:pt idx="25909">
                  <c:v>0.24944444444444444</c:v>
                </c:pt>
                <c:pt idx="25910">
                  <c:v>0.24968749999999998</c:v>
                </c:pt>
                <c:pt idx="25911">
                  <c:v>0.24994212962962961</c:v>
                </c:pt>
                <c:pt idx="25912">
                  <c:v>0.25018518518518518</c:v>
                </c:pt>
                <c:pt idx="25913">
                  <c:v>0.25042824074074072</c:v>
                </c:pt>
                <c:pt idx="25914">
                  <c:v>0.25067129629629631</c:v>
                </c:pt>
                <c:pt idx="25915">
                  <c:v>0.25091435185185185</c:v>
                </c:pt>
                <c:pt idx="25916">
                  <c:v>0.25115740740740738</c:v>
                </c:pt>
                <c:pt idx="25917">
                  <c:v>0.25141203703703702</c:v>
                </c:pt>
                <c:pt idx="25918">
                  <c:v>0.25165509259259261</c:v>
                </c:pt>
                <c:pt idx="25919">
                  <c:v>0.25189814814814815</c:v>
                </c:pt>
                <c:pt idx="25920">
                  <c:v>0.25214120370370369</c:v>
                </c:pt>
                <c:pt idx="25921">
                  <c:v>0.25238425925925928</c:v>
                </c:pt>
                <c:pt idx="25922">
                  <c:v>0.25263888888888891</c:v>
                </c:pt>
                <c:pt idx="25923">
                  <c:v>0.25288194444444445</c:v>
                </c:pt>
                <c:pt idx="25924">
                  <c:v>0.25312499999999999</c:v>
                </c:pt>
                <c:pt idx="25925">
                  <c:v>0.25336805555555558</c:v>
                </c:pt>
                <c:pt idx="25926">
                  <c:v>0.25361111111111112</c:v>
                </c:pt>
                <c:pt idx="25927">
                  <c:v>0.25386574074074075</c:v>
                </c:pt>
                <c:pt idx="25928">
                  <c:v>0.25410879629629629</c:v>
                </c:pt>
                <c:pt idx="25929">
                  <c:v>0.25435185185185188</c:v>
                </c:pt>
                <c:pt idx="25930">
                  <c:v>0.25459490740740742</c:v>
                </c:pt>
                <c:pt idx="25931">
                  <c:v>0.25483796296296296</c:v>
                </c:pt>
                <c:pt idx="25932">
                  <c:v>0.25508101851851855</c:v>
                </c:pt>
                <c:pt idx="25933">
                  <c:v>0.25533564814814813</c:v>
                </c:pt>
                <c:pt idx="25934">
                  <c:v>0.25557870370370367</c:v>
                </c:pt>
                <c:pt idx="25935">
                  <c:v>0.25582175925925926</c:v>
                </c:pt>
                <c:pt idx="25936">
                  <c:v>0.2560648148148148</c:v>
                </c:pt>
                <c:pt idx="25937">
                  <c:v>0.25631944444444443</c:v>
                </c:pt>
                <c:pt idx="25938">
                  <c:v>0.25656249999999997</c:v>
                </c:pt>
                <c:pt idx="25939">
                  <c:v>0.25680555555555556</c:v>
                </c:pt>
                <c:pt idx="25940">
                  <c:v>0.2570486111111111</c:v>
                </c:pt>
                <c:pt idx="25941">
                  <c:v>0.25729166666666664</c:v>
                </c:pt>
                <c:pt idx="25942">
                  <c:v>0.25753472222222223</c:v>
                </c:pt>
                <c:pt idx="25943">
                  <c:v>0.25778935185185187</c:v>
                </c:pt>
                <c:pt idx="25944">
                  <c:v>0.2580324074074074</c:v>
                </c:pt>
                <c:pt idx="25945">
                  <c:v>0.25827546296296294</c:v>
                </c:pt>
                <c:pt idx="25946">
                  <c:v>0.25851851851851854</c:v>
                </c:pt>
                <c:pt idx="25947">
                  <c:v>0.25876157407407407</c:v>
                </c:pt>
                <c:pt idx="25948">
                  <c:v>0.25901620370370371</c:v>
                </c:pt>
                <c:pt idx="25949">
                  <c:v>0.25925925925925924</c:v>
                </c:pt>
                <c:pt idx="25950">
                  <c:v>0.25950231481481484</c:v>
                </c:pt>
                <c:pt idx="25951">
                  <c:v>0.25974537037037038</c:v>
                </c:pt>
                <c:pt idx="25952">
                  <c:v>0.25998842592592591</c:v>
                </c:pt>
                <c:pt idx="25953">
                  <c:v>0.26023148148148151</c:v>
                </c:pt>
                <c:pt idx="25954">
                  <c:v>0.26048611111111114</c:v>
                </c:pt>
                <c:pt idx="25955">
                  <c:v>0.26072916666666668</c:v>
                </c:pt>
                <c:pt idx="25956">
                  <c:v>0.26097222222222222</c:v>
                </c:pt>
                <c:pt idx="25957">
                  <c:v>0.26121527777777781</c:v>
                </c:pt>
                <c:pt idx="25958">
                  <c:v>0.26145833333333335</c:v>
                </c:pt>
                <c:pt idx="25959">
                  <c:v>0.26171296296296298</c:v>
                </c:pt>
                <c:pt idx="25960">
                  <c:v>0.26195601851851852</c:v>
                </c:pt>
                <c:pt idx="25961">
                  <c:v>0.26219907407407406</c:v>
                </c:pt>
                <c:pt idx="25962">
                  <c:v>0.26244212962962959</c:v>
                </c:pt>
                <c:pt idx="25963">
                  <c:v>0.26268518518518519</c:v>
                </c:pt>
                <c:pt idx="25964">
                  <c:v>0.26293981481481482</c:v>
                </c:pt>
                <c:pt idx="25965">
                  <c:v>0.26318287037037036</c:v>
                </c:pt>
                <c:pt idx="25966">
                  <c:v>0.2634259259259259</c:v>
                </c:pt>
                <c:pt idx="25967">
                  <c:v>0.26366898148148149</c:v>
                </c:pt>
                <c:pt idx="25968">
                  <c:v>0.26391203703703703</c:v>
                </c:pt>
                <c:pt idx="25969">
                  <c:v>0.26415509259259257</c:v>
                </c:pt>
                <c:pt idx="25970">
                  <c:v>0.2644097222222222</c:v>
                </c:pt>
                <c:pt idx="25971">
                  <c:v>0.26465277777777779</c:v>
                </c:pt>
                <c:pt idx="25972">
                  <c:v>0.26489583333333333</c:v>
                </c:pt>
                <c:pt idx="25973">
                  <c:v>0.26513888888888887</c:v>
                </c:pt>
                <c:pt idx="25974">
                  <c:v>0.26538194444444446</c:v>
                </c:pt>
                <c:pt idx="25975">
                  <c:v>0.26563657407407409</c:v>
                </c:pt>
                <c:pt idx="25976">
                  <c:v>0.26587962962962963</c:v>
                </c:pt>
                <c:pt idx="25977">
                  <c:v>0.26612268518518517</c:v>
                </c:pt>
                <c:pt idx="25978">
                  <c:v>0.26636574074074076</c:v>
                </c:pt>
                <c:pt idx="25979">
                  <c:v>0.2666087962962963</c:v>
                </c:pt>
                <c:pt idx="25980">
                  <c:v>0.26686342592592593</c:v>
                </c:pt>
                <c:pt idx="25981">
                  <c:v>0.26710648148148147</c:v>
                </c:pt>
                <c:pt idx="25982">
                  <c:v>0.26734953703703707</c:v>
                </c:pt>
                <c:pt idx="25983">
                  <c:v>0.2675925925925926</c:v>
                </c:pt>
                <c:pt idx="25984">
                  <c:v>0.26783564814814814</c:v>
                </c:pt>
                <c:pt idx="25985">
                  <c:v>0.26809027777777777</c:v>
                </c:pt>
                <c:pt idx="25986">
                  <c:v>0.26833333333333337</c:v>
                </c:pt>
                <c:pt idx="25987">
                  <c:v>0.26857638888888891</c:v>
                </c:pt>
                <c:pt idx="25988">
                  <c:v>0.26881944444444444</c:v>
                </c:pt>
                <c:pt idx="25989">
                  <c:v>0.26906249999999998</c:v>
                </c:pt>
                <c:pt idx="25990">
                  <c:v>0.26930555555555552</c:v>
                </c:pt>
                <c:pt idx="25991">
                  <c:v>0.26956018518518515</c:v>
                </c:pt>
                <c:pt idx="25992">
                  <c:v>0.26980324074074075</c:v>
                </c:pt>
                <c:pt idx="25993">
                  <c:v>0.27004629629629628</c:v>
                </c:pt>
                <c:pt idx="25994">
                  <c:v>0.27028935185185182</c:v>
                </c:pt>
                <c:pt idx="25995">
                  <c:v>0.27053240740740742</c:v>
                </c:pt>
                <c:pt idx="25996">
                  <c:v>0.27078703703703705</c:v>
                </c:pt>
                <c:pt idx="25997">
                  <c:v>0.27103009259259259</c:v>
                </c:pt>
                <c:pt idx="25998">
                  <c:v>0.27127314814814812</c:v>
                </c:pt>
                <c:pt idx="25999">
                  <c:v>0.27151620370370372</c:v>
                </c:pt>
                <c:pt idx="26000">
                  <c:v>0.27175925925925926</c:v>
                </c:pt>
                <c:pt idx="26001">
                  <c:v>0.27201388888888889</c:v>
                </c:pt>
                <c:pt idx="26002">
                  <c:v>0.27225694444444443</c:v>
                </c:pt>
                <c:pt idx="26003">
                  <c:v>0.27250000000000002</c:v>
                </c:pt>
                <c:pt idx="26004">
                  <c:v>0.27274305555555556</c:v>
                </c:pt>
                <c:pt idx="26005">
                  <c:v>0.2729861111111111</c:v>
                </c:pt>
                <c:pt idx="26006">
                  <c:v>0.27324074074074073</c:v>
                </c:pt>
                <c:pt idx="26007">
                  <c:v>0.27348379629629632</c:v>
                </c:pt>
                <c:pt idx="26008">
                  <c:v>0.27372685185185186</c:v>
                </c:pt>
                <c:pt idx="26009">
                  <c:v>0.2739699074074074</c:v>
                </c:pt>
                <c:pt idx="26010">
                  <c:v>0.27421296296296299</c:v>
                </c:pt>
                <c:pt idx="26011">
                  <c:v>0.27445601851851853</c:v>
                </c:pt>
                <c:pt idx="26012">
                  <c:v>0.27471064814814816</c:v>
                </c:pt>
                <c:pt idx="26013">
                  <c:v>0.2749537037037037</c:v>
                </c:pt>
                <c:pt idx="26014">
                  <c:v>0.27519675925925924</c:v>
                </c:pt>
                <c:pt idx="26015">
                  <c:v>0.27543981481481478</c:v>
                </c:pt>
                <c:pt idx="26016">
                  <c:v>0.27568287037037037</c:v>
                </c:pt>
                <c:pt idx="26017">
                  <c:v>0.2759375</c:v>
                </c:pt>
                <c:pt idx="26018">
                  <c:v>0.2761805555555556</c:v>
                </c:pt>
                <c:pt idx="26019">
                  <c:v>0.27642361111111108</c:v>
                </c:pt>
                <c:pt idx="26020">
                  <c:v>0.27666666666666667</c:v>
                </c:pt>
                <c:pt idx="26021">
                  <c:v>0.27690972222222221</c:v>
                </c:pt>
                <c:pt idx="26022">
                  <c:v>0.27716435185185184</c:v>
                </c:pt>
                <c:pt idx="26023">
                  <c:v>0.27740740740740738</c:v>
                </c:pt>
                <c:pt idx="26024">
                  <c:v>0.27765046296296297</c:v>
                </c:pt>
                <c:pt idx="26025">
                  <c:v>0.27789351851851851</c:v>
                </c:pt>
                <c:pt idx="26026">
                  <c:v>0.27813657407407405</c:v>
                </c:pt>
                <c:pt idx="26027">
                  <c:v>0.27837962962962964</c:v>
                </c:pt>
                <c:pt idx="26028">
                  <c:v>0.27863425925925928</c:v>
                </c:pt>
                <c:pt idx="26029">
                  <c:v>0.27887731481481481</c:v>
                </c:pt>
                <c:pt idx="26030">
                  <c:v>0.27912037037037035</c:v>
                </c:pt>
                <c:pt idx="26031">
                  <c:v>0.27936342592592595</c:v>
                </c:pt>
                <c:pt idx="26032">
                  <c:v>0.27960648148148148</c:v>
                </c:pt>
                <c:pt idx="26033">
                  <c:v>0.27986111111111112</c:v>
                </c:pt>
                <c:pt idx="26034">
                  <c:v>0.28010416666666665</c:v>
                </c:pt>
                <c:pt idx="26035">
                  <c:v>0.28034722222222225</c:v>
                </c:pt>
                <c:pt idx="26036">
                  <c:v>0.28059027777777779</c:v>
                </c:pt>
                <c:pt idx="26037">
                  <c:v>0.28083333333333332</c:v>
                </c:pt>
                <c:pt idx="26038">
                  <c:v>0.28108796296296296</c:v>
                </c:pt>
                <c:pt idx="26039">
                  <c:v>0.28133101851851855</c:v>
                </c:pt>
                <c:pt idx="26040">
                  <c:v>0.28157407407407409</c:v>
                </c:pt>
                <c:pt idx="26041">
                  <c:v>0.28181712962962963</c:v>
                </c:pt>
                <c:pt idx="26042">
                  <c:v>0.28206018518518516</c:v>
                </c:pt>
                <c:pt idx="26043">
                  <c:v>0.2823032407407407</c:v>
                </c:pt>
                <c:pt idx="26044">
                  <c:v>0.28255787037037039</c:v>
                </c:pt>
                <c:pt idx="26045">
                  <c:v>0.28280092592592593</c:v>
                </c:pt>
                <c:pt idx="26046">
                  <c:v>0.28304398148148152</c:v>
                </c:pt>
                <c:pt idx="26047">
                  <c:v>0.283287037037037</c:v>
                </c:pt>
                <c:pt idx="26048">
                  <c:v>0.2835300925925926</c:v>
                </c:pt>
                <c:pt idx="26049">
                  <c:v>0.28378472222222223</c:v>
                </c:pt>
                <c:pt idx="26050">
                  <c:v>0.28402777777777777</c:v>
                </c:pt>
                <c:pt idx="26051">
                  <c:v>0.28427083333333331</c:v>
                </c:pt>
                <c:pt idx="26052">
                  <c:v>0.2845138888888889</c:v>
                </c:pt>
                <c:pt idx="26053">
                  <c:v>0.28475694444444444</c:v>
                </c:pt>
                <c:pt idx="26054">
                  <c:v>0.28501157407407407</c:v>
                </c:pt>
                <c:pt idx="26055">
                  <c:v>0.28525462962962961</c:v>
                </c:pt>
                <c:pt idx="26056">
                  <c:v>0.2854976851851852</c:v>
                </c:pt>
                <c:pt idx="26057">
                  <c:v>0.28574074074074074</c:v>
                </c:pt>
                <c:pt idx="26058">
                  <c:v>0.28598379629629628</c:v>
                </c:pt>
                <c:pt idx="26059">
                  <c:v>0.28623842592592591</c:v>
                </c:pt>
                <c:pt idx="26060">
                  <c:v>0.2864814814814815</c:v>
                </c:pt>
                <c:pt idx="26061">
                  <c:v>0.28672453703703704</c:v>
                </c:pt>
                <c:pt idx="26062">
                  <c:v>0.28696759259259258</c:v>
                </c:pt>
                <c:pt idx="26063">
                  <c:v>0.28721064814814817</c:v>
                </c:pt>
                <c:pt idx="26064">
                  <c:v>0.28746527777777781</c:v>
                </c:pt>
                <c:pt idx="26065">
                  <c:v>0.28770833333333334</c:v>
                </c:pt>
                <c:pt idx="26066">
                  <c:v>0.28795138888888888</c:v>
                </c:pt>
                <c:pt idx="26067">
                  <c:v>0.28819444444444448</c:v>
                </c:pt>
                <c:pt idx="26068">
                  <c:v>0.28843750000000001</c:v>
                </c:pt>
                <c:pt idx="26069">
                  <c:v>0.28868055555555555</c:v>
                </c:pt>
                <c:pt idx="26070">
                  <c:v>0.28893518518518518</c:v>
                </c:pt>
                <c:pt idx="26071">
                  <c:v>0.28917824074074078</c:v>
                </c:pt>
                <c:pt idx="26072">
                  <c:v>0.28942129629629632</c:v>
                </c:pt>
                <c:pt idx="26073">
                  <c:v>0.28966435185185185</c:v>
                </c:pt>
                <c:pt idx="26074">
                  <c:v>0.28990740740740745</c:v>
                </c:pt>
                <c:pt idx="26075">
                  <c:v>0.29016203703703702</c:v>
                </c:pt>
                <c:pt idx="26076">
                  <c:v>0.29040509259259256</c:v>
                </c:pt>
                <c:pt idx="26077">
                  <c:v>0.29064814814814816</c:v>
                </c:pt>
                <c:pt idx="26078">
                  <c:v>0.29089120370370369</c:v>
                </c:pt>
                <c:pt idx="26079">
                  <c:v>0.29113425925925923</c:v>
                </c:pt>
                <c:pt idx="26080">
                  <c:v>0.29138888888888886</c:v>
                </c:pt>
                <c:pt idx="26081">
                  <c:v>0.29163194444444446</c:v>
                </c:pt>
                <c:pt idx="26082">
                  <c:v>0.291875</c:v>
                </c:pt>
                <c:pt idx="26083">
                  <c:v>0.29211805555555553</c:v>
                </c:pt>
                <c:pt idx="26084">
                  <c:v>0.29236111111111113</c:v>
                </c:pt>
                <c:pt idx="26085">
                  <c:v>0.29261574074074076</c:v>
                </c:pt>
                <c:pt idx="26086">
                  <c:v>0.2928587962962963</c:v>
                </c:pt>
                <c:pt idx="26087">
                  <c:v>0.29310185185185184</c:v>
                </c:pt>
                <c:pt idx="26088">
                  <c:v>0.29334490740740743</c:v>
                </c:pt>
                <c:pt idx="26089">
                  <c:v>0.29358796296296297</c:v>
                </c:pt>
                <c:pt idx="26090">
                  <c:v>0.29383101851851851</c:v>
                </c:pt>
                <c:pt idx="26091">
                  <c:v>0.29408564814814814</c:v>
                </c:pt>
                <c:pt idx="26092">
                  <c:v>0.29432870370370373</c:v>
                </c:pt>
                <c:pt idx="26093">
                  <c:v>0.29457175925925927</c:v>
                </c:pt>
                <c:pt idx="26094">
                  <c:v>0.29481481481481481</c:v>
                </c:pt>
                <c:pt idx="26095">
                  <c:v>0.2950578703703704</c:v>
                </c:pt>
                <c:pt idx="26096">
                  <c:v>0.29531250000000003</c:v>
                </c:pt>
                <c:pt idx="26097">
                  <c:v>0.29555555555555557</c:v>
                </c:pt>
                <c:pt idx="26098">
                  <c:v>0.29579861111111111</c:v>
                </c:pt>
                <c:pt idx="26099">
                  <c:v>0.2960416666666667</c:v>
                </c:pt>
                <c:pt idx="26100">
                  <c:v>0.29628472222222224</c:v>
                </c:pt>
                <c:pt idx="26101">
                  <c:v>0.29652777777777778</c:v>
                </c:pt>
                <c:pt idx="26102">
                  <c:v>0.29678240740740741</c:v>
                </c:pt>
                <c:pt idx="26103">
                  <c:v>0.29702546296296295</c:v>
                </c:pt>
                <c:pt idx="26104">
                  <c:v>0.29726851851851849</c:v>
                </c:pt>
                <c:pt idx="26105">
                  <c:v>0.29751157407407408</c:v>
                </c:pt>
                <c:pt idx="26106">
                  <c:v>0.29775462962962962</c:v>
                </c:pt>
                <c:pt idx="26107">
                  <c:v>0.29800925925925925</c:v>
                </c:pt>
                <c:pt idx="26108">
                  <c:v>0.29825231481481479</c:v>
                </c:pt>
                <c:pt idx="26109">
                  <c:v>0.29849537037037038</c:v>
                </c:pt>
                <c:pt idx="26110">
                  <c:v>0.29873842592592592</c:v>
                </c:pt>
                <c:pt idx="26111">
                  <c:v>0.29898148148148146</c:v>
                </c:pt>
                <c:pt idx="26112">
                  <c:v>0.29923611111111109</c:v>
                </c:pt>
                <c:pt idx="26113">
                  <c:v>0.29947916666666669</c:v>
                </c:pt>
                <c:pt idx="26114">
                  <c:v>0.29972222222222222</c:v>
                </c:pt>
                <c:pt idx="26115">
                  <c:v>0.29996527777777776</c:v>
                </c:pt>
                <c:pt idx="26116">
                  <c:v>0.30020833333333335</c:v>
                </c:pt>
                <c:pt idx="26117">
                  <c:v>0.30046296296296299</c:v>
                </c:pt>
                <c:pt idx="26118">
                  <c:v>0.30070601851851853</c:v>
                </c:pt>
                <c:pt idx="26119">
                  <c:v>0.30094907407407406</c:v>
                </c:pt>
                <c:pt idx="26120">
                  <c:v>0.30119212962962966</c:v>
                </c:pt>
                <c:pt idx="26121">
                  <c:v>0.30143518518518519</c:v>
                </c:pt>
                <c:pt idx="26122">
                  <c:v>0.30167824074074073</c:v>
                </c:pt>
                <c:pt idx="26123">
                  <c:v>0.30193287037037037</c:v>
                </c:pt>
                <c:pt idx="26124">
                  <c:v>0.30217592592592596</c:v>
                </c:pt>
                <c:pt idx="26125">
                  <c:v>0.3024189814814815</c:v>
                </c:pt>
                <c:pt idx="26126">
                  <c:v>0.30266203703703703</c:v>
                </c:pt>
                <c:pt idx="26127">
                  <c:v>0.30290509259259263</c:v>
                </c:pt>
                <c:pt idx="26128">
                  <c:v>0.30315972222222221</c:v>
                </c:pt>
                <c:pt idx="26129">
                  <c:v>0.30340277777777774</c:v>
                </c:pt>
                <c:pt idx="26130">
                  <c:v>0.30364583333333334</c:v>
                </c:pt>
                <c:pt idx="26131">
                  <c:v>0.30388888888888888</c:v>
                </c:pt>
                <c:pt idx="26132">
                  <c:v>0.30413194444444441</c:v>
                </c:pt>
                <c:pt idx="26133">
                  <c:v>0.30438657407407405</c:v>
                </c:pt>
                <c:pt idx="26134">
                  <c:v>0.30462962962962964</c:v>
                </c:pt>
                <c:pt idx="26135">
                  <c:v>0.30487268518518518</c:v>
                </c:pt>
                <c:pt idx="26136">
                  <c:v>0.30511574074074072</c:v>
                </c:pt>
                <c:pt idx="26137">
                  <c:v>0.30535879629629631</c:v>
                </c:pt>
                <c:pt idx="26138">
                  <c:v>0.30560185185185185</c:v>
                </c:pt>
                <c:pt idx="26139">
                  <c:v>0.30585648148148148</c:v>
                </c:pt>
                <c:pt idx="26140">
                  <c:v>0.30609953703703702</c:v>
                </c:pt>
                <c:pt idx="26141">
                  <c:v>0.30634259259259261</c:v>
                </c:pt>
                <c:pt idx="26142">
                  <c:v>0.30658564814814815</c:v>
                </c:pt>
                <c:pt idx="26143">
                  <c:v>0.30684027777777778</c:v>
                </c:pt>
                <c:pt idx="26144">
                  <c:v>0.30708333333333332</c:v>
                </c:pt>
                <c:pt idx="26145">
                  <c:v>0.30732638888888891</c:v>
                </c:pt>
                <c:pt idx="26146">
                  <c:v>0.30756944444444445</c:v>
                </c:pt>
                <c:pt idx="26147">
                  <c:v>0.30781249999999999</c:v>
                </c:pt>
                <c:pt idx="26148">
                  <c:v>0.30805555555555558</c:v>
                </c:pt>
                <c:pt idx="26149">
                  <c:v>0.30831018518518521</c:v>
                </c:pt>
                <c:pt idx="26150">
                  <c:v>0.30855324074074075</c:v>
                </c:pt>
                <c:pt idx="26151">
                  <c:v>0.30879629629629629</c:v>
                </c:pt>
                <c:pt idx="26152">
                  <c:v>0.30903935185185188</c:v>
                </c:pt>
                <c:pt idx="26153">
                  <c:v>0.30928240740740742</c:v>
                </c:pt>
                <c:pt idx="26154">
                  <c:v>0.30953703703703705</c:v>
                </c:pt>
                <c:pt idx="26155">
                  <c:v>0.30978009259259259</c:v>
                </c:pt>
                <c:pt idx="26156">
                  <c:v>0.31002314814814813</c:v>
                </c:pt>
                <c:pt idx="26157">
                  <c:v>0.31026620370370367</c:v>
                </c:pt>
                <c:pt idx="26158">
                  <c:v>0.31050925925925926</c:v>
                </c:pt>
                <c:pt idx="26159">
                  <c:v>0.3107523148148148</c:v>
                </c:pt>
                <c:pt idx="26160">
                  <c:v>0.31100694444444443</c:v>
                </c:pt>
                <c:pt idx="26161">
                  <c:v>0.31124999999999997</c:v>
                </c:pt>
                <c:pt idx="26162">
                  <c:v>0.31149305555555556</c:v>
                </c:pt>
                <c:pt idx="26163">
                  <c:v>0.3117361111111111</c:v>
                </c:pt>
                <c:pt idx="26164">
                  <c:v>0.31199074074074074</c:v>
                </c:pt>
                <c:pt idx="26165">
                  <c:v>0.31223379629629627</c:v>
                </c:pt>
                <c:pt idx="26166">
                  <c:v>0.31247685185185187</c:v>
                </c:pt>
                <c:pt idx="26167">
                  <c:v>0.3127199074074074</c:v>
                </c:pt>
                <c:pt idx="26168">
                  <c:v>0.31296296296296294</c:v>
                </c:pt>
                <c:pt idx="26169">
                  <c:v>0.31320601851851854</c:v>
                </c:pt>
                <c:pt idx="26170">
                  <c:v>0.31346064814814817</c:v>
                </c:pt>
                <c:pt idx="26171">
                  <c:v>0.31370370370370371</c:v>
                </c:pt>
                <c:pt idx="26172">
                  <c:v>0.31394675925925924</c:v>
                </c:pt>
                <c:pt idx="26173">
                  <c:v>0.31418981481481484</c:v>
                </c:pt>
                <c:pt idx="26174">
                  <c:v>0.31443287037037038</c:v>
                </c:pt>
                <c:pt idx="26175">
                  <c:v>0.31468750000000001</c:v>
                </c:pt>
                <c:pt idx="26176">
                  <c:v>0.31493055555555555</c:v>
                </c:pt>
                <c:pt idx="26177">
                  <c:v>0.31517361111111114</c:v>
                </c:pt>
                <c:pt idx="26178">
                  <c:v>0.31541666666666668</c:v>
                </c:pt>
                <c:pt idx="26179">
                  <c:v>0.31565972222222222</c:v>
                </c:pt>
                <c:pt idx="26180">
                  <c:v>0.31590277777777781</c:v>
                </c:pt>
                <c:pt idx="26181">
                  <c:v>0.31615740740740739</c:v>
                </c:pt>
                <c:pt idx="26182">
                  <c:v>0.31640046296296293</c:v>
                </c:pt>
                <c:pt idx="26183">
                  <c:v>0.31664351851851852</c:v>
                </c:pt>
                <c:pt idx="26184">
                  <c:v>0.31688657407407406</c:v>
                </c:pt>
                <c:pt idx="26185">
                  <c:v>0.31712962962962959</c:v>
                </c:pt>
                <c:pt idx="26186">
                  <c:v>0.31738425925925923</c:v>
                </c:pt>
                <c:pt idx="26187">
                  <c:v>0.31762731481481482</c:v>
                </c:pt>
                <c:pt idx="26188">
                  <c:v>0.31787037037037036</c:v>
                </c:pt>
                <c:pt idx="26189">
                  <c:v>0.3181134259259259</c:v>
                </c:pt>
                <c:pt idx="26190">
                  <c:v>0.31835648148148149</c:v>
                </c:pt>
                <c:pt idx="26191">
                  <c:v>0.31861111111111112</c:v>
                </c:pt>
                <c:pt idx="26192">
                  <c:v>0.31885416666666666</c:v>
                </c:pt>
                <c:pt idx="26193">
                  <c:v>0.3190972222222222</c:v>
                </c:pt>
                <c:pt idx="26194">
                  <c:v>0.31934027777777779</c:v>
                </c:pt>
                <c:pt idx="26195">
                  <c:v>0.31958333333333333</c:v>
                </c:pt>
                <c:pt idx="26196">
                  <c:v>0.31982638888888887</c:v>
                </c:pt>
                <c:pt idx="26197">
                  <c:v>0.3200810185185185</c:v>
                </c:pt>
                <c:pt idx="26198">
                  <c:v>0.32032407407407409</c:v>
                </c:pt>
                <c:pt idx="26199">
                  <c:v>0.32056712962962963</c:v>
                </c:pt>
                <c:pt idx="26200">
                  <c:v>0.32081018518518517</c:v>
                </c:pt>
                <c:pt idx="26201">
                  <c:v>0.32105324074074076</c:v>
                </c:pt>
                <c:pt idx="26202">
                  <c:v>0.3213078703703704</c:v>
                </c:pt>
                <c:pt idx="26203">
                  <c:v>0.3215277777777778</c:v>
                </c:pt>
                <c:pt idx="26204">
                  <c:v>0.32177083333333334</c:v>
                </c:pt>
                <c:pt idx="26205">
                  <c:v>0.32201388888888888</c:v>
                </c:pt>
                <c:pt idx="26206">
                  <c:v>0.32225694444444447</c:v>
                </c:pt>
                <c:pt idx="26207">
                  <c:v>0.32250000000000001</c:v>
                </c:pt>
                <c:pt idx="26208">
                  <c:v>0.32275462962962964</c:v>
                </c:pt>
                <c:pt idx="26209">
                  <c:v>0.32299768518518518</c:v>
                </c:pt>
                <c:pt idx="26210">
                  <c:v>0.32324074074074077</c:v>
                </c:pt>
                <c:pt idx="26211">
                  <c:v>0.32348379629629631</c:v>
                </c:pt>
                <c:pt idx="26212">
                  <c:v>0.32372685185185185</c:v>
                </c:pt>
                <c:pt idx="26213">
                  <c:v>0.32398148148148148</c:v>
                </c:pt>
                <c:pt idx="26214">
                  <c:v>0.32422453703703707</c:v>
                </c:pt>
                <c:pt idx="26215">
                  <c:v>0.32446759259259261</c:v>
                </c:pt>
                <c:pt idx="26216">
                  <c:v>0.32471064814814815</c:v>
                </c:pt>
                <c:pt idx="26217">
                  <c:v>0.32495370370370369</c:v>
                </c:pt>
                <c:pt idx="26218">
                  <c:v>0.32520833333333332</c:v>
                </c:pt>
                <c:pt idx="26219">
                  <c:v>0.32545138888888886</c:v>
                </c:pt>
                <c:pt idx="26220">
                  <c:v>0.32569444444444445</c:v>
                </c:pt>
                <c:pt idx="26221">
                  <c:v>0.32593749999999999</c:v>
                </c:pt>
                <c:pt idx="26222">
                  <c:v>0.32618055555555553</c:v>
                </c:pt>
                <c:pt idx="26223">
                  <c:v>0.32643518518518516</c:v>
                </c:pt>
                <c:pt idx="26224">
                  <c:v>0.32667824074074076</c:v>
                </c:pt>
                <c:pt idx="26225">
                  <c:v>0.32692129629629629</c:v>
                </c:pt>
                <c:pt idx="26226">
                  <c:v>0.32716435185185183</c:v>
                </c:pt>
                <c:pt idx="26227">
                  <c:v>0.32740740740740742</c:v>
                </c:pt>
                <c:pt idx="26228">
                  <c:v>0.32765046296296296</c:v>
                </c:pt>
                <c:pt idx="26229">
                  <c:v>0.3279050925925926</c:v>
                </c:pt>
                <c:pt idx="26230">
                  <c:v>0.32814814814814813</c:v>
                </c:pt>
                <c:pt idx="26231">
                  <c:v>0.32839120370370373</c:v>
                </c:pt>
                <c:pt idx="26232">
                  <c:v>0.32863425925925926</c:v>
                </c:pt>
                <c:pt idx="26233">
                  <c:v>0.3288773148148148</c:v>
                </c:pt>
                <c:pt idx="26234">
                  <c:v>0.32913194444444444</c:v>
                </c:pt>
                <c:pt idx="26235">
                  <c:v>0.32937500000000003</c:v>
                </c:pt>
                <c:pt idx="26236">
                  <c:v>0.32961805555555557</c:v>
                </c:pt>
                <c:pt idx="26237">
                  <c:v>0.3298611111111111</c:v>
                </c:pt>
                <c:pt idx="26238">
                  <c:v>0.3301041666666667</c:v>
                </c:pt>
                <c:pt idx="26239">
                  <c:v>0.33035879629629633</c:v>
                </c:pt>
                <c:pt idx="26240">
                  <c:v>0.33060185185185187</c:v>
                </c:pt>
                <c:pt idx="26241">
                  <c:v>0.33084490740740741</c:v>
                </c:pt>
                <c:pt idx="26242">
                  <c:v>0.331087962962963</c:v>
                </c:pt>
                <c:pt idx="26243">
                  <c:v>0.33133101851851854</c:v>
                </c:pt>
                <c:pt idx="26244">
                  <c:v>0.33158564814814812</c:v>
                </c:pt>
                <c:pt idx="26245">
                  <c:v>0.33182870370370371</c:v>
                </c:pt>
                <c:pt idx="26246">
                  <c:v>0.33207175925925925</c:v>
                </c:pt>
                <c:pt idx="26247">
                  <c:v>0.33231481481481479</c:v>
                </c:pt>
                <c:pt idx="26248">
                  <c:v>0.33255787037037038</c:v>
                </c:pt>
                <c:pt idx="26249">
                  <c:v>0.33280092592592592</c:v>
                </c:pt>
                <c:pt idx="26250">
                  <c:v>0.33305555555555555</c:v>
                </c:pt>
                <c:pt idx="26251">
                  <c:v>0.33329861111111109</c:v>
                </c:pt>
                <c:pt idx="26252">
                  <c:v>0.33354166666666668</c:v>
                </c:pt>
                <c:pt idx="26253">
                  <c:v>0.33378472222222227</c:v>
                </c:pt>
                <c:pt idx="26254">
                  <c:v>0.33402777777777781</c:v>
                </c:pt>
                <c:pt idx="26255">
                  <c:v>0.33428240740740739</c:v>
                </c:pt>
                <c:pt idx="26256">
                  <c:v>0.33452546296296298</c:v>
                </c:pt>
                <c:pt idx="26257">
                  <c:v>0.33476851851851852</c:v>
                </c:pt>
                <c:pt idx="26258">
                  <c:v>0.33501157407407406</c:v>
                </c:pt>
                <c:pt idx="26259">
                  <c:v>0.33525462962962965</c:v>
                </c:pt>
                <c:pt idx="26260">
                  <c:v>0.33549768518518519</c:v>
                </c:pt>
                <c:pt idx="26261">
                  <c:v>0.33575231481481477</c:v>
                </c:pt>
                <c:pt idx="26262">
                  <c:v>0.33599537037037036</c:v>
                </c:pt>
                <c:pt idx="26263">
                  <c:v>0.3362384259259259</c:v>
                </c:pt>
                <c:pt idx="26264">
                  <c:v>0.33648148148148144</c:v>
                </c:pt>
                <c:pt idx="26265">
                  <c:v>0.33673611111111112</c:v>
                </c:pt>
                <c:pt idx="26266">
                  <c:v>0.33697916666666666</c:v>
                </c:pt>
                <c:pt idx="26267">
                  <c:v>0.33722222222222226</c:v>
                </c:pt>
                <c:pt idx="26268">
                  <c:v>0.33746527777777779</c:v>
                </c:pt>
                <c:pt idx="26269">
                  <c:v>0.33770833333333333</c:v>
                </c:pt>
                <c:pt idx="26270">
                  <c:v>0.33795138888888893</c:v>
                </c:pt>
                <c:pt idx="26271">
                  <c:v>0.3382060185185185</c:v>
                </c:pt>
                <c:pt idx="26272">
                  <c:v>0.33844907407407404</c:v>
                </c:pt>
                <c:pt idx="26273">
                  <c:v>0.33869212962962963</c:v>
                </c:pt>
                <c:pt idx="26274">
                  <c:v>0.33893518518518517</c:v>
                </c:pt>
                <c:pt idx="26275">
                  <c:v>0.33917824074074071</c:v>
                </c:pt>
                <c:pt idx="26276">
                  <c:v>0.3394328703703704</c:v>
                </c:pt>
                <c:pt idx="26277">
                  <c:v>0.33967592592592594</c:v>
                </c:pt>
                <c:pt idx="26278">
                  <c:v>0.33991898148148153</c:v>
                </c:pt>
                <c:pt idx="26279">
                  <c:v>0.34016203703703707</c:v>
                </c:pt>
                <c:pt idx="26280">
                  <c:v>0.34040509259259261</c:v>
                </c:pt>
                <c:pt idx="26281">
                  <c:v>0.3406481481481482</c:v>
                </c:pt>
                <c:pt idx="26282">
                  <c:v>0.34090277777777778</c:v>
                </c:pt>
                <c:pt idx="26283">
                  <c:v>0.34114583333333331</c:v>
                </c:pt>
                <c:pt idx="26284">
                  <c:v>0.34138888888888891</c:v>
                </c:pt>
                <c:pt idx="26285">
                  <c:v>0.34163194444444445</c:v>
                </c:pt>
                <c:pt idx="26286">
                  <c:v>0.34187499999999998</c:v>
                </c:pt>
                <c:pt idx="26287">
                  <c:v>0.34212962962962962</c:v>
                </c:pt>
                <c:pt idx="26288">
                  <c:v>0.34237268518518515</c:v>
                </c:pt>
                <c:pt idx="26289">
                  <c:v>0.34261574074074069</c:v>
                </c:pt>
                <c:pt idx="26290">
                  <c:v>0.34285879629629629</c:v>
                </c:pt>
                <c:pt idx="26291">
                  <c:v>0.34310185185185182</c:v>
                </c:pt>
                <c:pt idx="26292">
                  <c:v>0.34335648148148151</c:v>
                </c:pt>
                <c:pt idx="26293">
                  <c:v>0.34359953703703705</c:v>
                </c:pt>
                <c:pt idx="26294">
                  <c:v>0.34384259259259259</c:v>
                </c:pt>
                <c:pt idx="26295">
                  <c:v>0.34408564814814818</c:v>
                </c:pt>
                <c:pt idx="26296">
                  <c:v>0.34432870370370372</c:v>
                </c:pt>
                <c:pt idx="26297">
                  <c:v>0.3445833333333333</c:v>
                </c:pt>
                <c:pt idx="26298">
                  <c:v>0.34482638888888889</c:v>
                </c:pt>
                <c:pt idx="26299">
                  <c:v>0.34506944444444443</c:v>
                </c:pt>
                <c:pt idx="26300">
                  <c:v>0.34531249999999997</c:v>
                </c:pt>
                <c:pt idx="26301">
                  <c:v>0.34555555555555556</c:v>
                </c:pt>
                <c:pt idx="26302">
                  <c:v>0.3457986111111111</c:v>
                </c:pt>
                <c:pt idx="26303">
                  <c:v>0.34605324074074079</c:v>
                </c:pt>
                <c:pt idx="26304">
                  <c:v>0.34629629629629632</c:v>
                </c:pt>
                <c:pt idx="26305">
                  <c:v>0.34653935185185186</c:v>
                </c:pt>
                <c:pt idx="26306">
                  <c:v>0.34678240740740746</c:v>
                </c:pt>
                <c:pt idx="26307">
                  <c:v>0.34702546296296299</c:v>
                </c:pt>
                <c:pt idx="26308">
                  <c:v>0.34728009259259257</c:v>
                </c:pt>
                <c:pt idx="26309">
                  <c:v>0.34752314814814816</c:v>
                </c:pt>
                <c:pt idx="26310">
                  <c:v>0.3477662037037037</c:v>
                </c:pt>
                <c:pt idx="26311">
                  <c:v>0.34800925925925924</c:v>
                </c:pt>
                <c:pt idx="26312">
                  <c:v>0.34825231481481483</c:v>
                </c:pt>
                <c:pt idx="26313">
                  <c:v>0.34850694444444441</c:v>
                </c:pt>
                <c:pt idx="26314">
                  <c:v>0.34874999999999995</c:v>
                </c:pt>
                <c:pt idx="26315">
                  <c:v>0.34899305555555554</c:v>
                </c:pt>
                <c:pt idx="26316">
                  <c:v>0.34923611111111108</c:v>
                </c:pt>
                <c:pt idx="26317">
                  <c:v>0.34947916666666662</c:v>
                </c:pt>
                <c:pt idx="26318">
                  <c:v>0.34972222222222221</c:v>
                </c:pt>
                <c:pt idx="26319">
                  <c:v>0.34997685185185184</c:v>
                </c:pt>
                <c:pt idx="26320">
                  <c:v>0.35021990740740744</c:v>
                </c:pt>
                <c:pt idx="26321">
                  <c:v>0.35046296296296298</c:v>
                </c:pt>
                <c:pt idx="26322">
                  <c:v>0.35070601851851851</c:v>
                </c:pt>
                <c:pt idx="26323">
                  <c:v>0.35096064814814815</c:v>
                </c:pt>
                <c:pt idx="26324">
                  <c:v>0.35120370370370368</c:v>
                </c:pt>
                <c:pt idx="26325">
                  <c:v>0.35144675925925922</c:v>
                </c:pt>
                <c:pt idx="26326">
                  <c:v>0.35168981481481482</c:v>
                </c:pt>
                <c:pt idx="26327">
                  <c:v>0.35193287037037035</c:v>
                </c:pt>
                <c:pt idx="26328">
                  <c:v>0.35217592592592589</c:v>
                </c:pt>
                <c:pt idx="26329">
                  <c:v>0.35243055555555558</c:v>
                </c:pt>
                <c:pt idx="26330">
                  <c:v>0.35267361111111112</c:v>
                </c:pt>
                <c:pt idx="26331">
                  <c:v>0.35291666666666671</c:v>
                </c:pt>
                <c:pt idx="26332">
                  <c:v>0.35315972222222225</c:v>
                </c:pt>
                <c:pt idx="26333">
                  <c:v>0.35340277777777779</c:v>
                </c:pt>
                <c:pt idx="26334">
                  <c:v>0.35365740740740742</c:v>
                </c:pt>
                <c:pt idx="26335">
                  <c:v>0.35390046296296296</c:v>
                </c:pt>
                <c:pt idx="26336">
                  <c:v>0.3541435185185185</c:v>
                </c:pt>
                <c:pt idx="26337">
                  <c:v>0.35438657407407409</c:v>
                </c:pt>
                <c:pt idx="26338">
                  <c:v>0.35462962962962963</c:v>
                </c:pt>
                <c:pt idx="26339">
                  <c:v>0.35487268518518517</c:v>
                </c:pt>
                <c:pt idx="26340">
                  <c:v>0.3551273148148148</c:v>
                </c:pt>
                <c:pt idx="26341">
                  <c:v>0.35537037037037034</c:v>
                </c:pt>
                <c:pt idx="26342">
                  <c:v>0.35561342592592587</c:v>
                </c:pt>
                <c:pt idx="26343">
                  <c:v>0.35585648148148147</c:v>
                </c:pt>
                <c:pt idx="26344">
                  <c:v>0.3561111111111111</c:v>
                </c:pt>
                <c:pt idx="26345">
                  <c:v>0.35635416666666669</c:v>
                </c:pt>
                <c:pt idx="26346">
                  <c:v>0.35659722222222223</c:v>
                </c:pt>
                <c:pt idx="26347">
                  <c:v>0.35684027777777777</c:v>
                </c:pt>
                <c:pt idx="26348">
                  <c:v>0.35708333333333336</c:v>
                </c:pt>
                <c:pt idx="26349">
                  <c:v>0.3573263888888889</c:v>
                </c:pt>
                <c:pt idx="26350">
                  <c:v>0.35758101851851848</c:v>
                </c:pt>
                <c:pt idx="26351">
                  <c:v>0.35782407407407407</c:v>
                </c:pt>
                <c:pt idx="26352">
                  <c:v>0.35806712962962961</c:v>
                </c:pt>
                <c:pt idx="26353">
                  <c:v>0.35831018518518515</c:v>
                </c:pt>
                <c:pt idx="26354">
                  <c:v>0.35855324074074074</c:v>
                </c:pt>
                <c:pt idx="26355">
                  <c:v>0.35880787037037037</c:v>
                </c:pt>
                <c:pt idx="26356">
                  <c:v>0.35905092592592597</c:v>
                </c:pt>
                <c:pt idx="26357">
                  <c:v>0.35929398148148151</c:v>
                </c:pt>
                <c:pt idx="26358">
                  <c:v>0.35953703703703704</c:v>
                </c:pt>
                <c:pt idx="26359">
                  <c:v>0.35978009259259264</c:v>
                </c:pt>
                <c:pt idx="26360">
                  <c:v>0.36002314814814818</c:v>
                </c:pt>
                <c:pt idx="26361">
                  <c:v>0.36027777777777775</c:v>
                </c:pt>
                <c:pt idx="26362">
                  <c:v>0.36052083333333335</c:v>
                </c:pt>
                <c:pt idx="26363">
                  <c:v>0.36076388888888888</c:v>
                </c:pt>
                <c:pt idx="26364">
                  <c:v>0.36100694444444442</c:v>
                </c:pt>
                <c:pt idx="26365">
                  <c:v>0.36125000000000002</c:v>
                </c:pt>
                <c:pt idx="26366">
                  <c:v>0.36150462962962965</c:v>
                </c:pt>
                <c:pt idx="26367">
                  <c:v>0.36174768518518513</c:v>
                </c:pt>
                <c:pt idx="26368">
                  <c:v>0.36199074074074072</c:v>
                </c:pt>
                <c:pt idx="26369">
                  <c:v>0.36223379629629626</c:v>
                </c:pt>
                <c:pt idx="26370">
                  <c:v>0.3624768518518518</c:v>
                </c:pt>
                <c:pt idx="26371">
                  <c:v>0.36273148148148149</c:v>
                </c:pt>
                <c:pt idx="26372">
                  <c:v>0.36297453703703703</c:v>
                </c:pt>
                <c:pt idx="26373">
                  <c:v>0.36321759259259262</c:v>
                </c:pt>
                <c:pt idx="26374">
                  <c:v>0.36346064814814816</c:v>
                </c:pt>
                <c:pt idx="26375">
                  <c:v>0.3637037037037037</c:v>
                </c:pt>
                <c:pt idx="26376">
                  <c:v>0.36394675925925929</c:v>
                </c:pt>
                <c:pt idx="26377">
                  <c:v>0.36420138888888887</c:v>
                </c:pt>
                <c:pt idx="26378">
                  <c:v>0.3644444444444444</c:v>
                </c:pt>
                <c:pt idx="26379">
                  <c:v>0.3646875</c:v>
                </c:pt>
                <c:pt idx="26380">
                  <c:v>0.36493055555555554</c:v>
                </c:pt>
                <c:pt idx="26381">
                  <c:v>0.36517361111111107</c:v>
                </c:pt>
                <c:pt idx="26382">
                  <c:v>0.36542824074074076</c:v>
                </c:pt>
                <c:pt idx="26383">
                  <c:v>0.3656712962962963</c:v>
                </c:pt>
                <c:pt idx="26384">
                  <c:v>0.36591435185185189</c:v>
                </c:pt>
                <c:pt idx="26385">
                  <c:v>0.36615740740740743</c:v>
                </c:pt>
                <c:pt idx="26386">
                  <c:v>0.36640046296296297</c:v>
                </c:pt>
                <c:pt idx="26387">
                  <c:v>0.3666550925925926</c:v>
                </c:pt>
                <c:pt idx="26388">
                  <c:v>0.36689814814814814</c:v>
                </c:pt>
                <c:pt idx="26389">
                  <c:v>0.36714120370370368</c:v>
                </c:pt>
                <c:pt idx="26390">
                  <c:v>0.36738425925925927</c:v>
                </c:pt>
                <c:pt idx="26391">
                  <c:v>0.36762731481481481</c:v>
                </c:pt>
                <c:pt idx="26392">
                  <c:v>0.36787037037037035</c:v>
                </c:pt>
                <c:pt idx="26393">
                  <c:v>0.36812500000000004</c:v>
                </c:pt>
                <c:pt idx="26394">
                  <c:v>0.36836805555555557</c:v>
                </c:pt>
                <c:pt idx="26395">
                  <c:v>0.36861111111111106</c:v>
                </c:pt>
                <c:pt idx="26396">
                  <c:v>0.36885416666666665</c:v>
                </c:pt>
                <c:pt idx="26397">
                  <c:v>0.36909722222222219</c:v>
                </c:pt>
                <c:pt idx="26398">
                  <c:v>0.36935185185185188</c:v>
                </c:pt>
                <c:pt idx="26399">
                  <c:v>0.36959490740740741</c:v>
                </c:pt>
                <c:pt idx="26400">
                  <c:v>0.36983796296296295</c:v>
                </c:pt>
                <c:pt idx="26401">
                  <c:v>0.37008101851851855</c:v>
                </c:pt>
                <c:pt idx="26402">
                  <c:v>0.37032407407407408</c:v>
                </c:pt>
                <c:pt idx="26403">
                  <c:v>0.37057870370370366</c:v>
                </c:pt>
                <c:pt idx="26404">
                  <c:v>0.37082175925925925</c:v>
                </c:pt>
                <c:pt idx="26405">
                  <c:v>0.37106481481481479</c:v>
                </c:pt>
                <c:pt idx="26406">
                  <c:v>0.37130787037037033</c:v>
                </c:pt>
                <c:pt idx="26407">
                  <c:v>0.37155092592592592</c:v>
                </c:pt>
                <c:pt idx="26408">
                  <c:v>0.37180555555555556</c:v>
                </c:pt>
                <c:pt idx="26409">
                  <c:v>0.37204861111111115</c:v>
                </c:pt>
                <c:pt idx="26410">
                  <c:v>0.37229166666666669</c:v>
                </c:pt>
                <c:pt idx="26411">
                  <c:v>0.37253472222222223</c:v>
                </c:pt>
                <c:pt idx="26412">
                  <c:v>0.37277777777777782</c:v>
                </c:pt>
                <c:pt idx="26413">
                  <c:v>0.3730324074074074</c:v>
                </c:pt>
                <c:pt idx="26414">
                  <c:v>0.37327546296296293</c:v>
                </c:pt>
                <c:pt idx="26415">
                  <c:v>0.37351851851851853</c:v>
                </c:pt>
                <c:pt idx="26416">
                  <c:v>0.37376157407407407</c:v>
                </c:pt>
                <c:pt idx="26417">
                  <c:v>0.3740046296296296</c:v>
                </c:pt>
                <c:pt idx="26418">
                  <c:v>0.3742476851851852</c:v>
                </c:pt>
                <c:pt idx="26419">
                  <c:v>0.37450231481481483</c:v>
                </c:pt>
                <c:pt idx="26420">
                  <c:v>0.37474537037037042</c:v>
                </c:pt>
                <c:pt idx="26421">
                  <c:v>0.37498842592592596</c:v>
                </c:pt>
                <c:pt idx="26422">
                  <c:v>0.3752314814814815</c:v>
                </c:pt>
                <c:pt idx="26423">
                  <c:v>0.37547453703703698</c:v>
                </c:pt>
                <c:pt idx="26424">
                  <c:v>0.37572916666666667</c:v>
                </c:pt>
                <c:pt idx="26425">
                  <c:v>0.37597222222222221</c:v>
                </c:pt>
                <c:pt idx="26426">
                  <c:v>0.3762152777777778</c:v>
                </c:pt>
                <c:pt idx="26427">
                  <c:v>0.37645833333333334</c:v>
                </c:pt>
                <c:pt idx="26428">
                  <c:v>0.37670138888888888</c:v>
                </c:pt>
                <c:pt idx="26429">
                  <c:v>0.37695601851851851</c:v>
                </c:pt>
                <c:pt idx="26430">
                  <c:v>0.37719907407407405</c:v>
                </c:pt>
                <c:pt idx="26431">
                  <c:v>0.37744212962962959</c:v>
                </c:pt>
                <c:pt idx="26432">
                  <c:v>0.37768518518518518</c:v>
                </c:pt>
                <c:pt idx="26433">
                  <c:v>0.37792824074074072</c:v>
                </c:pt>
                <c:pt idx="26434">
                  <c:v>0.37818287037037041</c:v>
                </c:pt>
                <c:pt idx="26435">
                  <c:v>0.37842592592592594</c:v>
                </c:pt>
                <c:pt idx="26436">
                  <c:v>0.37866898148148148</c:v>
                </c:pt>
                <c:pt idx="26437">
                  <c:v>0.37891203703703707</c:v>
                </c:pt>
                <c:pt idx="26438">
                  <c:v>0.37915509259259261</c:v>
                </c:pt>
                <c:pt idx="26439">
                  <c:v>0.37939814814814815</c:v>
                </c:pt>
                <c:pt idx="26440">
                  <c:v>0.37965277777777778</c:v>
                </c:pt>
                <c:pt idx="26441">
                  <c:v>0.37989583333333332</c:v>
                </c:pt>
                <c:pt idx="26442">
                  <c:v>0.38013888888888886</c:v>
                </c:pt>
                <c:pt idx="26443">
                  <c:v>0.38038194444444445</c:v>
                </c:pt>
                <c:pt idx="26444">
                  <c:v>0.38062499999999999</c:v>
                </c:pt>
                <c:pt idx="26445">
                  <c:v>0.38087962962962968</c:v>
                </c:pt>
                <c:pt idx="26446">
                  <c:v>0.38112268518518522</c:v>
                </c:pt>
                <c:pt idx="26447">
                  <c:v>0.38136574074074076</c:v>
                </c:pt>
                <c:pt idx="26448">
                  <c:v>0.38160879629629635</c:v>
                </c:pt>
                <c:pt idx="26449">
                  <c:v>0.38185185185185189</c:v>
                </c:pt>
                <c:pt idx="26450">
                  <c:v>0.38209490740740742</c:v>
                </c:pt>
                <c:pt idx="26451">
                  <c:v>0.38234953703703706</c:v>
                </c:pt>
                <c:pt idx="26452">
                  <c:v>0.3825925925925926</c:v>
                </c:pt>
                <c:pt idx="26453">
                  <c:v>0.38283564814814813</c:v>
                </c:pt>
                <c:pt idx="26454">
                  <c:v>0.38307870370370373</c:v>
                </c:pt>
                <c:pt idx="26455">
                  <c:v>0.38332175925925926</c:v>
                </c:pt>
                <c:pt idx="26456">
                  <c:v>0.38357638888888884</c:v>
                </c:pt>
                <c:pt idx="26457">
                  <c:v>0.38381944444444444</c:v>
                </c:pt>
                <c:pt idx="26458">
                  <c:v>0.38406249999999997</c:v>
                </c:pt>
                <c:pt idx="26459">
                  <c:v>0.38430555555555551</c:v>
                </c:pt>
                <c:pt idx="26460">
                  <c:v>0.3845486111111111</c:v>
                </c:pt>
                <c:pt idx="26461">
                  <c:v>0.38480324074074074</c:v>
                </c:pt>
                <c:pt idx="26462">
                  <c:v>0.38504629629629633</c:v>
                </c:pt>
                <c:pt idx="26463">
                  <c:v>0.38528935185185187</c:v>
                </c:pt>
                <c:pt idx="26464">
                  <c:v>0.38553240740740741</c:v>
                </c:pt>
                <c:pt idx="26465">
                  <c:v>0.385775462962963</c:v>
                </c:pt>
                <c:pt idx="26466">
                  <c:v>0.38603009259259258</c:v>
                </c:pt>
                <c:pt idx="26467">
                  <c:v>0.38627314814814812</c:v>
                </c:pt>
                <c:pt idx="26468">
                  <c:v>0.38651620370370371</c:v>
                </c:pt>
                <c:pt idx="26469">
                  <c:v>0.38675925925925925</c:v>
                </c:pt>
                <c:pt idx="26470">
                  <c:v>0.38700231481481479</c:v>
                </c:pt>
                <c:pt idx="26471">
                  <c:v>0.38724537037037038</c:v>
                </c:pt>
                <c:pt idx="26472">
                  <c:v>0.38750000000000001</c:v>
                </c:pt>
                <c:pt idx="26473">
                  <c:v>0.3877430555555556</c:v>
                </c:pt>
                <c:pt idx="26474">
                  <c:v>0.38798611111111114</c:v>
                </c:pt>
                <c:pt idx="26475">
                  <c:v>0.38822916666666668</c:v>
                </c:pt>
                <c:pt idx="26476">
                  <c:v>0.38847222222222227</c:v>
                </c:pt>
                <c:pt idx="26477">
                  <c:v>0.38872685185185185</c:v>
                </c:pt>
                <c:pt idx="26478">
                  <c:v>0.38896990740740739</c:v>
                </c:pt>
                <c:pt idx="26479">
                  <c:v>0.38921296296296298</c:v>
                </c:pt>
                <c:pt idx="26480">
                  <c:v>0.38945601851851852</c:v>
                </c:pt>
                <c:pt idx="26481">
                  <c:v>0.38969907407407406</c:v>
                </c:pt>
                <c:pt idx="26482">
                  <c:v>0.38995370370370369</c:v>
                </c:pt>
                <c:pt idx="26483">
                  <c:v>0.39019675925925923</c:v>
                </c:pt>
                <c:pt idx="26484">
                  <c:v>0.39043981481481477</c:v>
                </c:pt>
                <c:pt idx="26485">
                  <c:v>0.39068287037037036</c:v>
                </c:pt>
                <c:pt idx="26486">
                  <c:v>0.3909259259259259</c:v>
                </c:pt>
                <c:pt idx="26487">
                  <c:v>0.39118055555555559</c:v>
                </c:pt>
                <c:pt idx="26488">
                  <c:v>0.39142361111111112</c:v>
                </c:pt>
                <c:pt idx="26489">
                  <c:v>0.39166666666666666</c:v>
                </c:pt>
                <c:pt idx="26490">
                  <c:v>0.39190972222222226</c:v>
                </c:pt>
                <c:pt idx="26491">
                  <c:v>0.39215277777777779</c:v>
                </c:pt>
                <c:pt idx="26492">
                  <c:v>0.39240740740740737</c:v>
                </c:pt>
                <c:pt idx="26493">
                  <c:v>0.39265046296296297</c:v>
                </c:pt>
                <c:pt idx="26494">
                  <c:v>0.3928935185185185</c:v>
                </c:pt>
                <c:pt idx="26495">
                  <c:v>0.39313657407407404</c:v>
                </c:pt>
                <c:pt idx="26496">
                  <c:v>0.39337962962962963</c:v>
                </c:pt>
                <c:pt idx="26497">
                  <c:v>0.39362268518518517</c:v>
                </c:pt>
                <c:pt idx="26498">
                  <c:v>0.39387731481481486</c:v>
                </c:pt>
                <c:pt idx="26499">
                  <c:v>0.3941203703703704</c:v>
                </c:pt>
                <c:pt idx="26500">
                  <c:v>0.39436342592592594</c:v>
                </c:pt>
                <c:pt idx="26501">
                  <c:v>0.39460648148148153</c:v>
                </c:pt>
                <c:pt idx="26502">
                  <c:v>0.39484953703703707</c:v>
                </c:pt>
                <c:pt idx="26503">
                  <c:v>0.39510416666666665</c:v>
                </c:pt>
                <c:pt idx="26504">
                  <c:v>0.39534722222222224</c:v>
                </c:pt>
                <c:pt idx="26505">
                  <c:v>0.39559027777777778</c:v>
                </c:pt>
                <c:pt idx="26506">
                  <c:v>0.39583333333333331</c:v>
                </c:pt>
                <c:pt idx="26507">
                  <c:v>0.39607638888888891</c:v>
                </c:pt>
                <c:pt idx="26508">
                  <c:v>0.39631944444444445</c:v>
                </c:pt>
                <c:pt idx="26509">
                  <c:v>0.39657407407407402</c:v>
                </c:pt>
                <c:pt idx="26510">
                  <c:v>0.39681712962962962</c:v>
                </c:pt>
                <c:pt idx="26511">
                  <c:v>0.39706018518518515</c:v>
                </c:pt>
                <c:pt idx="26512">
                  <c:v>0.39730324074074069</c:v>
                </c:pt>
                <c:pt idx="26513">
                  <c:v>0.39755787037037038</c:v>
                </c:pt>
                <c:pt idx="26514">
                  <c:v>0.39780092592592592</c:v>
                </c:pt>
                <c:pt idx="26515">
                  <c:v>0.39804398148148151</c:v>
                </c:pt>
                <c:pt idx="26516">
                  <c:v>0.39828703703703705</c:v>
                </c:pt>
                <c:pt idx="26517">
                  <c:v>0.39853009259259259</c:v>
                </c:pt>
                <c:pt idx="26518">
                  <c:v>0.39877314814814818</c:v>
                </c:pt>
                <c:pt idx="26519">
                  <c:v>0.39902777777777776</c:v>
                </c:pt>
                <c:pt idx="26520">
                  <c:v>0.3992708333333333</c:v>
                </c:pt>
                <c:pt idx="26521">
                  <c:v>0.39951388888888889</c:v>
                </c:pt>
                <c:pt idx="26522">
                  <c:v>0.39975694444444443</c:v>
                </c:pt>
                <c:pt idx="26523">
                  <c:v>0.39999999999999997</c:v>
                </c:pt>
                <c:pt idx="26524">
                  <c:v>0.40025462962962965</c:v>
                </c:pt>
                <c:pt idx="26525">
                  <c:v>0.40049768518518519</c:v>
                </c:pt>
                <c:pt idx="26526">
                  <c:v>0.40074074074074079</c:v>
                </c:pt>
                <c:pt idx="26527">
                  <c:v>0.40098379629629632</c:v>
                </c:pt>
                <c:pt idx="26528">
                  <c:v>0.40122685185185186</c:v>
                </c:pt>
                <c:pt idx="26529">
                  <c:v>0.40146990740740746</c:v>
                </c:pt>
                <c:pt idx="26530">
                  <c:v>0.40172453703703703</c:v>
                </c:pt>
                <c:pt idx="26531">
                  <c:v>0.40196759259259257</c:v>
                </c:pt>
                <c:pt idx="26532">
                  <c:v>0.40221064814814816</c:v>
                </c:pt>
                <c:pt idx="26533">
                  <c:v>0.4024537037037037</c:v>
                </c:pt>
                <c:pt idx="26534">
                  <c:v>0.40269675925925924</c:v>
                </c:pt>
                <c:pt idx="26535">
                  <c:v>0.40295138888888887</c:v>
                </c:pt>
                <c:pt idx="26536">
                  <c:v>0.40319444444444441</c:v>
                </c:pt>
                <c:pt idx="26537">
                  <c:v>0.40343749999999995</c:v>
                </c:pt>
                <c:pt idx="26538">
                  <c:v>0.40368055555555554</c:v>
                </c:pt>
                <c:pt idx="26539">
                  <c:v>0.40392361111111108</c:v>
                </c:pt>
                <c:pt idx="26540">
                  <c:v>0.40417824074074077</c:v>
                </c:pt>
                <c:pt idx="26541">
                  <c:v>0.40442129629629631</c:v>
                </c:pt>
                <c:pt idx="26542">
                  <c:v>0.40466435185185184</c:v>
                </c:pt>
                <c:pt idx="26543">
                  <c:v>0.40490740740740744</c:v>
                </c:pt>
                <c:pt idx="26544">
                  <c:v>0.40515046296296298</c:v>
                </c:pt>
                <c:pt idx="26545">
                  <c:v>0.40540509259259255</c:v>
                </c:pt>
                <c:pt idx="26546">
                  <c:v>0.40564814814814815</c:v>
                </c:pt>
                <c:pt idx="26547">
                  <c:v>0.40589120370370368</c:v>
                </c:pt>
                <c:pt idx="26548">
                  <c:v>0.40613425925925922</c:v>
                </c:pt>
                <c:pt idx="26549">
                  <c:v>0.40637731481481482</c:v>
                </c:pt>
                <c:pt idx="26550">
                  <c:v>0.40662037037037035</c:v>
                </c:pt>
                <c:pt idx="26551">
                  <c:v>0.40687500000000004</c:v>
                </c:pt>
                <c:pt idx="26552">
                  <c:v>0.40711805555555558</c:v>
                </c:pt>
                <c:pt idx="26553">
                  <c:v>0.40736111111111112</c:v>
                </c:pt>
                <c:pt idx="26554">
                  <c:v>0.40760416666666671</c:v>
                </c:pt>
                <c:pt idx="26555">
                  <c:v>0.40784722222222225</c:v>
                </c:pt>
                <c:pt idx="26556">
                  <c:v>0.40810185185185183</c:v>
                </c:pt>
                <c:pt idx="26557">
                  <c:v>0.40834490740740742</c:v>
                </c:pt>
                <c:pt idx="26558">
                  <c:v>0.40858796296296296</c:v>
                </c:pt>
                <c:pt idx="26559">
                  <c:v>0.4088310185185185</c:v>
                </c:pt>
                <c:pt idx="26560">
                  <c:v>0.40907407407407409</c:v>
                </c:pt>
                <c:pt idx="26561">
                  <c:v>0.40932870370370367</c:v>
                </c:pt>
                <c:pt idx="26562">
                  <c:v>0.4095717592592592</c:v>
                </c:pt>
                <c:pt idx="26563">
                  <c:v>0.4098148148148148</c:v>
                </c:pt>
                <c:pt idx="26564">
                  <c:v>0.41005787037037034</c:v>
                </c:pt>
                <c:pt idx="26565">
                  <c:v>0.41030092592592587</c:v>
                </c:pt>
                <c:pt idx="26566">
                  <c:v>0.41054398148148147</c:v>
                </c:pt>
                <c:pt idx="26567">
                  <c:v>0.4107986111111111</c:v>
                </c:pt>
                <c:pt idx="26568">
                  <c:v>0.41104166666666669</c:v>
                </c:pt>
                <c:pt idx="26569">
                  <c:v>0.41128472222222223</c:v>
                </c:pt>
                <c:pt idx="26570">
                  <c:v>0.41152777777777777</c:v>
                </c:pt>
                <c:pt idx="26571">
                  <c:v>0.4117824074074074</c:v>
                </c:pt>
                <c:pt idx="26572">
                  <c:v>0.41202546296296294</c:v>
                </c:pt>
                <c:pt idx="26573">
                  <c:v>0.41226851851851848</c:v>
                </c:pt>
                <c:pt idx="26574">
                  <c:v>0.41251157407407407</c:v>
                </c:pt>
                <c:pt idx="26575">
                  <c:v>0.41275462962962961</c:v>
                </c:pt>
                <c:pt idx="26576">
                  <c:v>0.41299768518518515</c:v>
                </c:pt>
                <c:pt idx="26577">
                  <c:v>0.41325231481481484</c:v>
                </c:pt>
                <c:pt idx="26578">
                  <c:v>0.41349537037037037</c:v>
                </c:pt>
                <c:pt idx="26579">
                  <c:v>0.41373842592592597</c:v>
                </c:pt>
                <c:pt idx="26580">
                  <c:v>0.41398148148148151</c:v>
                </c:pt>
                <c:pt idx="26581">
                  <c:v>0.41422453703703704</c:v>
                </c:pt>
                <c:pt idx="26582">
                  <c:v>0.41447916666666668</c:v>
                </c:pt>
                <c:pt idx="26583">
                  <c:v>0.41472222222222221</c:v>
                </c:pt>
                <c:pt idx="26584">
                  <c:v>0.41496527777777775</c:v>
                </c:pt>
                <c:pt idx="26585">
                  <c:v>0.41520833333333335</c:v>
                </c:pt>
                <c:pt idx="26586">
                  <c:v>0.41545138888888888</c:v>
                </c:pt>
                <c:pt idx="26587">
                  <c:v>0.41569444444444442</c:v>
                </c:pt>
                <c:pt idx="26588">
                  <c:v>0.41594907407407411</c:v>
                </c:pt>
                <c:pt idx="26589">
                  <c:v>0.41619212962962965</c:v>
                </c:pt>
                <c:pt idx="26590">
                  <c:v>0.41643518518518513</c:v>
                </c:pt>
                <c:pt idx="26591">
                  <c:v>0.41667824074074072</c:v>
                </c:pt>
                <c:pt idx="26592">
                  <c:v>0.41692129629629626</c:v>
                </c:pt>
                <c:pt idx="26593">
                  <c:v>0.41717592592592595</c:v>
                </c:pt>
                <c:pt idx="26594">
                  <c:v>0.41741898148148149</c:v>
                </c:pt>
                <c:pt idx="26595">
                  <c:v>0.41766203703703703</c:v>
                </c:pt>
                <c:pt idx="26596">
                  <c:v>0.41790509259259262</c:v>
                </c:pt>
                <c:pt idx="26597">
                  <c:v>0.41814814814814816</c:v>
                </c:pt>
                <c:pt idx="26598">
                  <c:v>0.41840277777777773</c:v>
                </c:pt>
                <c:pt idx="26599">
                  <c:v>0.41864583333333333</c:v>
                </c:pt>
                <c:pt idx="26600">
                  <c:v>0.41888888888888887</c:v>
                </c:pt>
                <c:pt idx="26601">
                  <c:v>0.4191319444444444</c:v>
                </c:pt>
                <c:pt idx="26602">
                  <c:v>0.419375</c:v>
                </c:pt>
                <c:pt idx="26603">
                  <c:v>0.41962962962962963</c:v>
                </c:pt>
                <c:pt idx="26604">
                  <c:v>0.41987268518518522</c:v>
                </c:pt>
                <c:pt idx="26605">
                  <c:v>0.42011574074074076</c:v>
                </c:pt>
                <c:pt idx="26606">
                  <c:v>0.4203587962962963</c:v>
                </c:pt>
                <c:pt idx="26607">
                  <c:v>0.42060185185185189</c:v>
                </c:pt>
                <c:pt idx="26608">
                  <c:v>0.42084490740740743</c:v>
                </c:pt>
                <c:pt idx="26609">
                  <c:v>0.42109953703703701</c:v>
                </c:pt>
                <c:pt idx="26610">
                  <c:v>0.4213425925925926</c:v>
                </c:pt>
                <c:pt idx="26611">
                  <c:v>0.42158564814814814</c:v>
                </c:pt>
                <c:pt idx="26612">
                  <c:v>0.42182870370370368</c:v>
                </c:pt>
                <c:pt idx="26613">
                  <c:v>0.42207175925925927</c:v>
                </c:pt>
                <c:pt idx="26614">
                  <c:v>0.4223263888888889</c:v>
                </c:pt>
                <c:pt idx="26615">
                  <c:v>0.4225694444444445</c:v>
                </c:pt>
                <c:pt idx="26616">
                  <c:v>0.42281250000000004</c:v>
                </c:pt>
                <c:pt idx="26617">
                  <c:v>0.42305555555555552</c:v>
                </c:pt>
                <c:pt idx="26618">
                  <c:v>0.42329861111111117</c:v>
                </c:pt>
                <c:pt idx="26619">
                  <c:v>0.42355324074074074</c:v>
                </c:pt>
                <c:pt idx="26620">
                  <c:v>0.42379629629629628</c:v>
                </c:pt>
                <c:pt idx="26621">
                  <c:v>0.42403935185185188</c:v>
                </c:pt>
                <c:pt idx="26622">
                  <c:v>0.42428240740740741</c:v>
                </c:pt>
                <c:pt idx="26623">
                  <c:v>0.42452546296296295</c:v>
                </c:pt>
                <c:pt idx="26624">
                  <c:v>0.42476851851851855</c:v>
                </c:pt>
                <c:pt idx="26625">
                  <c:v>0.42502314814814812</c:v>
                </c:pt>
                <c:pt idx="26626">
                  <c:v>0.42526620370370366</c:v>
                </c:pt>
                <c:pt idx="26627">
                  <c:v>0.42550925925925925</c:v>
                </c:pt>
                <c:pt idx="26628">
                  <c:v>0.42575231481481479</c:v>
                </c:pt>
                <c:pt idx="26629">
                  <c:v>0.42599537037037033</c:v>
                </c:pt>
                <c:pt idx="26630">
                  <c:v>0.42625000000000002</c:v>
                </c:pt>
                <c:pt idx="26631">
                  <c:v>0.42649305555555556</c:v>
                </c:pt>
                <c:pt idx="26632">
                  <c:v>0.42673611111111115</c:v>
                </c:pt>
                <c:pt idx="26633">
                  <c:v>0.42697916666666669</c:v>
                </c:pt>
                <c:pt idx="26634">
                  <c:v>0.42722222222222223</c:v>
                </c:pt>
                <c:pt idx="26635">
                  <c:v>0.42747685185185186</c:v>
                </c:pt>
                <c:pt idx="26636">
                  <c:v>0.4277199074074074</c:v>
                </c:pt>
                <c:pt idx="26637">
                  <c:v>0.42796296296296293</c:v>
                </c:pt>
                <c:pt idx="26638">
                  <c:v>0.42820601851851853</c:v>
                </c:pt>
                <c:pt idx="26639">
                  <c:v>0.42844907407407407</c:v>
                </c:pt>
                <c:pt idx="26640">
                  <c:v>0.4286921296296296</c:v>
                </c:pt>
                <c:pt idx="26641">
                  <c:v>0.42894675925925929</c:v>
                </c:pt>
                <c:pt idx="26642">
                  <c:v>0.42918981481481483</c:v>
                </c:pt>
                <c:pt idx="26643">
                  <c:v>0.42943287037037042</c:v>
                </c:pt>
                <c:pt idx="26644">
                  <c:v>0.42967592592592596</c:v>
                </c:pt>
                <c:pt idx="26645">
                  <c:v>0.4299189814814815</c:v>
                </c:pt>
                <c:pt idx="26646">
                  <c:v>0.43017361111111113</c:v>
                </c:pt>
                <c:pt idx="26647">
                  <c:v>0.43041666666666667</c:v>
                </c:pt>
                <c:pt idx="26648">
                  <c:v>0.43065972222222221</c:v>
                </c:pt>
                <c:pt idx="26649">
                  <c:v>0.4309027777777778</c:v>
                </c:pt>
                <c:pt idx="26650">
                  <c:v>0.43114583333333334</c:v>
                </c:pt>
                <c:pt idx="26651">
                  <c:v>0.43140046296296292</c:v>
                </c:pt>
                <c:pt idx="26652">
                  <c:v>0.43164351851851851</c:v>
                </c:pt>
                <c:pt idx="26653">
                  <c:v>0.43188657407407405</c:v>
                </c:pt>
                <c:pt idx="26654">
                  <c:v>0.43212962962962959</c:v>
                </c:pt>
                <c:pt idx="26655">
                  <c:v>0.43237268518518518</c:v>
                </c:pt>
                <c:pt idx="26656">
                  <c:v>0.43262731481481481</c:v>
                </c:pt>
                <c:pt idx="26657">
                  <c:v>0.43287037037037041</c:v>
                </c:pt>
                <c:pt idx="26658">
                  <c:v>0.43311342592592594</c:v>
                </c:pt>
                <c:pt idx="26659">
                  <c:v>0.43335648148148148</c:v>
                </c:pt>
                <c:pt idx="26660">
                  <c:v>0.43359953703703707</c:v>
                </c:pt>
                <c:pt idx="26661">
                  <c:v>0.43384259259259261</c:v>
                </c:pt>
                <c:pt idx="26662">
                  <c:v>0.43409722222222219</c:v>
                </c:pt>
                <c:pt idx="26663">
                  <c:v>0.43434027777777778</c:v>
                </c:pt>
                <c:pt idx="26664">
                  <c:v>0.43458333333333332</c:v>
                </c:pt>
                <c:pt idx="26665">
                  <c:v>0.43482638888888886</c:v>
                </c:pt>
                <c:pt idx="26666">
                  <c:v>0.43506944444444445</c:v>
                </c:pt>
                <c:pt idx="26667">
                  <c:v>0.43532407407407409</c:v>
                </c:pt>
                <c:pt idx="26668">
                  <c:v>0.43556712962962968</c:v>
                </c:pt>
                <c:pt idx="26669">
                  <c:v>0.43581018518518522</c:v>
                </c:pt>
                <c:pt idx="26670">
                  <c:v>0.43605324074074076</c:v>
                </c:pt>
                <c:pt idx="26671">
                  <c:v>0.43629629629629635</c:v>
                </c:pt>
                <c:pt idx="26672">
                  <c:v>0.43655092592592593</c:v>
                </c:pt>
                <c:pt idx="26673">
                  <c:v>0.43679398148148146</c:v>
                </c:pt>
                <c:pt idx="26674">
                  <c:v>0.43703703703703706</c:v>
                </c:pt>
                <c:pt idx="26675">
                  <c:v>0.4372800925925926</c:v>
                </c:pt>
                <c:pt idx="26676">
                  <c:v>0.43752314814814813</c:v>
                </c:pt>
                <c:pt idx="26677">
                  <c:v>0.43776620370370373</c:v>
                </c:pt>
                <c:pt idx="26678">
                  <c:v>0.4380208333333333</c:v>
                </c:pt>
                <c:pt idx="26679">
                  <c:v>0.43826388888888884</c:v>
                </c:pt>
                <c:pt idx="26680">
                  <c:v>0.43850694444444444</c:v>
                </c:pt>
                <c:pt idx="26681">
                  <c:v>0.43874999999999997</c:v>
                </c:pt>
                <c:pt idx="26682">
                  <c:v>0.43900462962962966</c:v>
                </c:pt>
                <c:pt idx="26683">
                  <c:v>0.4392476851851852</c:v>
                </c:pt>
                <c:pt idx="26684">
                  <c:v>0.43949074074074074</c:v>
                </c:pt>
                <c:pt idx="26685">
                  <c:v>0.43973379629629633</c:v>
                </c:pt>
                <c:pt idx="26686">
                  <c:v>0.43997685185185187</c:v>
                </c:pt>
                <c:pt idx="26687">
                  <c:v>0.44021990740740741</c:v>
                </c:pt>
                <c:pt idx="26688">
                  <c:v>0.44047453703703704</c:v>
                </c:pt>
                <c:pt idx="26689">
                  <c:v>0.44071759259259258</c:v>
                </c:pt>
                <c:pt idx="26690">
                  <c:v>0.44096064814814812</c:v>
                </c:pt>
                <c:pt idx="26691">
                  <c:v>0.44120370370370371</c:v>
                </c:pt>
                <c:pt idx="26692">
                  <c:v>0.44144675925925925</c:v>
                </c:pt>
                <c:pt idx="26693">
                  <c:v>0.44170138888888894</c:v>
                </c:pt>
                <c:pt idx="26694">
                  <c:v>0.44194444444444447</c:v>
                </c:pt>
                <c:pt idx="26695">
                  <c:v>0.44218750000000001</c:v>
                </c:pt>
                <c:pt idx="26696">
                  <c:v>0.4424305555555556</c:v>
                </c:pt>
                <c:pt idx="26697">
                  <c:v>0.44267361111111114</c:v>
                </c:pt>
                <c:pt idx="26698">
                  <c:v>0.44291666666666668</c:v>
                </c:pt>
                <c:pt idx="26699">
                  <c:v>0.44317129629629631</c:v>
                </c:pt>
                <c:pt idx="26700">
                  <c:v>0.44341435185185185</c:v>
                </c:pt>
                <c:pt idx="26701">
                  <c:v>0.44365740740740739</c:v>
                </c:pt>
                <c:pt idx="26702">
                  <c:v>0.44390046296296298</c:v>
                </c:pt>
                <c:pt idx="26703">
                  <c:v>0.44415509259259256</c:v>
                </c:pt>
                <c:pt idx="26704">
                  <c:v>0.4443981481481481</c:v>
                </c:pt>
                <c:pt idx="26705">
                  <c:v>0.44464120370370369</c:v>
                </c:pt>
                <c:pt idx="26706">
                  <c:v>0.44488425925925923</c:v>
                </c:pt>
                <c:pt idx="26707">
                  <c:v>0.44512731481481477</c:v>
                </c:pt>
                <c:pt idx="26708">
                  <c:v>0.44537037037037036</c:v>
                </c:pt>
                <c:pt idx="26709">
                  <c:v>0.44562499999999999</c:v>
                </c:pt>
                <c:pt idx="26710">
                  <c:v>0.44586805555555559</c:v>
                </c:pt>
                <c:pt idx="26711">
                  <c:v>0.44611111111111112</c:v>
                </c:pt>
                <c:pt idx="26712">
                  <c:v>0.44635416666666666</c:v>
                </c:pt>
                <c:pt idx="26713">
                  <c:v>0.44659722222222226</c:v>
                </c:pt>
                <c:pt idx="26714">
                  <c:v>0.44685185185185183</c:v>
                </c:pt>
                <c:pt idx="26715">
                  <c:v>0.44709490740740737</c:v>
                </c:pt>
                <c:pt idx="26716">
                  <c:v>0.44733796296296297</c:v>
                </c:pt>
                <c:pt idx="26717">
                  <c:v>0.4475810185185185</c:v>
                </c:pt>
                <c:pt idx="26718">
                  <c:v>0.44782407407407404</c:v>
                </c:pt>
                <c:pt idx="26719">
                  <c:v>0.44806712962962963</c:v>
                </c:pt>
                <c:pt idx="26720">
                  <c:v>0.44832175925925927</c:v>
                </c:pt>
                <c:pt idx="26721">
                  <c:v>0.44856481481481486</c:v>
                </c:pt>
                <c:pt idx="26722">
                  <c:v>0.4488078703703704</c:v>
                </c:pt>
                <c:pt idx="26723">
                  <c:v>0.44905092592592594</c:v>
                </c:pt>
                <c:pt idx="26724">
                  <c:v>0.44929398148148153</c:v>
                </c:pt>
                <c:pt idx="26725">
                  <c:v>0.44954861111111111</c:v>
                </c:pt>
                <c:pt idx="26726">
                  <c:v>0.44979166666666665</c:v>
                </c:pt>
                <c:pt idx="26727">
                  <c:v>0.45003472222222224</c:v>
                </c:pt>
                <c:pt idx="26728">
                  <c:v>0.45027777777777778</c:v>
                </c:pt>
                <c:pt idx="26729">
                  <c:v>0.45052083333333331</c:v>
                </c:pt>
                <c:pt idx="26730">
                  <c:v>0.45077546296296295</c:v>
                </c:pt>
                <c:pt idx="26731">
                  <c:v>0.45101851851851849</c:v>
                </c:pt>
                <c:pt idx="26732">
                  <c:v>0.45126157407407402</c:v>
                </c:pt>
                <c:pt idx="26733">
                  <c:v>0.45150462962962962</c:v>
                </c:pt>
                <c:pt idx="26734">
                  <c:v>0.45174768518518515</c:v>
                </c:pt>
                <c:pt idx="26735">
                  <c:v>0.45199074074074069</c:v>
                </c:pt>
                <c:pt idx="26736">
                  <c:v>0.45224537037037038</c:v>
                </c:pt>
                <c:pt idx="26737">
                  <c:v>0.45248842592592592</c:v>
                </c:pt>
                <c:pt idx="26738">
                  <c:v>0.45273148148148151</c:v>
                </c:pt>
                <c:pt idx="26739">
                  <c:v>0.45297453703703705</c:v>
                </c:pt>
                <c:pt idx="26740">
                  <c:v>0.45321759259259259</c:v>
                </c:pt>
                <c:pt idx="26741">
                  <c:v>0.45347222222222222</c:v>
                </c:pt>
                <c:pt idx="26742">
                  <c:v>0.45371527777777776</c:v>
                </c:pt>
                <c:pt idx="26743">
                  <c:v>0.4539583333333333</c:v>
                </c:pt>
                <c:pt idx="26744">
                  <c:v>0.45420138888888889</c:v>
                </c:pt>
                <c:pt idx="26745">
                  <c:v>0.45444444444444443</c:v>
                </c:pt>
                <c:pt idx="26746">
                  <c:v>0.45469907407407412</c:v>
                </c:pt>
                <c:pt idx="26747">
                  <c:v>0.45494212962962965</c:v>
                </c:pt>
                <c:pt idx="26748">
                  <c:v>0.45518518518518519</c:v>
                </c:pt>
                <c:pt idx="26749">
                  <c:v>0.45542824074074079</c:v>
                </c:pt>
                <c:pt idx="26750">
                  <c:v>0.45567129629629632</c:v>
                </c:pt>
                <c:pt idx="26751">
                  <c:v>0.4559259259259259</c:v>
                </c:pt>
                <c:pt idx="26752">
                  <c:v>0.45616898148148149</c:v>
                </c:pt>
                <c:pt idx="26753">
                  <c:v>0.45641203703703703</c:v>
                </c:pt>
                <c:pt idx="26754">
                  <c:v>0.45665509259259257</c:v>
                </c:pt>
                <c:pt idx="26755">
                  <c:v>0.45689814814814816</c:v>
                </c:pt>
                <c:pt idx="26756">
                  <c:v>0.4571412037037037</c:v>
                </c:pt>
                <c:pt idx="26757">
                  <c:v>0.45739583333333328</c:v>
                </c:pt>
                <c:pt idx="26758">
                  <c:v>0.45763888888888887</c:v>
                </c:pt>
                <c:pt idx="26759">
                  <c:v>0.45788194444444441</c:v>
                </c:pt>
                <c:pt idx="26760">
                  <c:v>0.45812499999999995</c:v>
                </c:pt>
                <c:pt idx="26761">
                  <c:v>0.45836805555555554</c:v>
                </c:pt>
                <c:pt idx="26762">
                  <c:v>0.45862268518518517</c:v>
                </c:pt>
                <c:pt idx="26763">
                  <c:v>0.45886574074074077</c:v>
                </c:pt>
                <c:pt idx="26764">
                  <c:v>0.45910879629629631</c:v>
                </c:pt>
                <c:pt idx="26765">
                  <c:v>0.45935185185185184</c:v>
                </c:pt>
                <c:pt idx="26766">
                  <c:v>0.45959490740740744</c:v>
                </c:pt>
                <c:pt idx="26767">
                  <c:v>0.45984953703703701</c:v>
                </c:pt>
                <c:pt idx="26768">
                  <c:v>0.46009259259259255</c:v>
                </c:pt>
                <c:pt idx="26769">
                  <c:v>0.46033564814814815</c:v>
                </c:pt>
                <c:pt idx="26770">
                  <c:v>0.46057870370370368</c:v>
                </c:pt>
                <c:pt idx="26771">
                  <c:v>0.46082175925925922</c:v>
                </c:pt>
                <c:pt idx="26772">
                  <c:v>0.46106481481481482</c:v>
                </c:pt>
                <c:pt idx="26773">
                  <c:v>0.46131944444444445</c:v>
                </c:pt>
                <c:pt idx="26774">
                  <c:v>0.46156250000000004</c:v>
                </c:pt>
                <c:pt idx="26775">
                  <c:v>0.46180555555555558</c:v>
                </c:pt>
                <c:pt idx="26776">
                  <c:v>0.46204861111111112</c:v>
                </c:pt>
                <c:pt idx="26777">
                  <c:v>0.46229166666666671</c:v>
                </c:pt>
                <c:pt idx="26778">
                  <c:v>0.46254629629629629</c:v>
                </c:pt>
                <c:pt idx="26779">
                  <c:v>0.46278935185185183</c:v>
                </c:pt>
                <c:pt idx="26780">
                  <c:v>0.46303240740740742</c:v>
                </c:pt>
                <c:pt idx="26781">
                  <c:v>0.46327546296296296</c:v>
                </c:pt>
                <c:pt idx="26782">
                  <c:v>0.4635185185185185</c:v>
                </c:pt>
                <c:pt idx="26783">
                  <c:v>0.46377314814814818</c:v>
                </c:pt>
                <c:pt idx="26784">
                  <c:v>0.46401620370370367</c:v>
                </c:pt>
                <c:pt idx="26785">
                  <c:v>0.4642592592592592</c:v>
                </c:pt>
                <c:pt idx="26786">
                  <c:v>0.4645023148148148</c:v>
                </c:pt>
                <c:pt idx="26787">
                  <c:v>0.46474537037037034</c:v>
                </c:pt>
                <c:pt idx="26788">
                  <c:v>0.46500000000000002</c:v>
                </c:pt>
                <c:pt idx="26789">
                  <c:v>0.46524305555555556</c:v>
                </c:pt>
                <c:pt idx="26790">
                  <c:v>0.4654861111111111</c:v>
                </c:pt>
                <c:pt idx="26791">
                  <c:v>0.46572916666666669</c:v>
                </c:pt>
                <c:pt idx="26792">
                  <c:v>0.46597222222222223</c:v>
                </c:pt>
                <c:pt idx="26793">
                  <c:v>0.46621527777777777</c:v>
                </c:pt>
                <c:pt idx="26794">
                  <c:v>0.4664699074074074</c:v>
                </c:pt>
                <c:pt idx="26795">
                  <c:v>0.46671296296296294</c:v>
                </c:pt>
                <c:pt idx="26796">
                  <c:v>0.46695601851851848</c:v>
                </c:pt>
                <c:pt idx="26797">
                  <c:v>0.46719907407407407</c:v>
                </c:pt>
                <c:pt idx="26798">
                  <c:v>0.46744212962962961</c:v>
                </c:pt>
                <c:pt idx="26799">
                  <c:v>0.4676967592592593</c:v>
                </c:pt>
                <c:pt idx="26800">
                  <c:v>0.46793981481481484</c:v>
                </c:pt>
                <c:pt idx="26801">
                  <c:v>0.46818287037037037</c:v>
                </c:pt>
                <c:pt idx="26802">
                  <c:v>0.46842592592592597</c:v>
                </c:pt>
                <c:pt idx="26803">
                  <c:v>0.46866898148148151</c:v>
                </c:pt>
                <c:pt idx="26804">
                  <c:v>0.46892361111111108</c:v>
                </c:pt>
                <c:pt idx="26805">
                  <c:v>0.46916666666666668</c:v>
                </c:pt>
                <c:pt idx="26806">
                  <c:v>0.46940972222222221</c:v>
                </c:pt>
                <c:pt idx="26807">
                  <c:v>0.46965277777777775</c:v>
                </c:pt>
                <c:pt idx="26808">
                  <c:v>0.46989583333333335</c:v>
                </c:pt>
                <c:pt idx="26809">
                  <c:v>0.47013888888888888</c:v>
                </c:pt>
                <c:pt idx="26810">
                  <c:v>0.47039351851851857</c:v>
                </c:pt>
                <c:pt idx="26811">
                  <c:v>0.47063657407407405</c:v>
                </c:pt>
                <c:pt idx="26812">
                  <c:v>0.47087962962962965</c:v>
                </c:pt>
                <c:pt idx="26813">
                  <c:v>0.47112268518518513</c:v>
                </c:pt>
                <c:pt idx="26814">
                  <c:v>0.47136574074074072</c:v>
                </c:pt>
                <c:pt idx="26815">
                  <c:v>0.47162037037037036</c:v>
                </c:pt>
                <c:pt idx="26816">
                  <c:v>0.47186342592592595</c:v>
                </c:pt>
                <c:pt idx="26817">
                  <c:v>0.47210648148148149</c:v>
                </c:pt>
                <c:pt idx="26818">
                  <c:v>0.47234953703703703</c:v>
                </c:pt>
                <c:pt idx="26819">
                  <c:v>0.47259259259259262</c:v>
                </c:pt>
                <c:pt idx="26820">
                  <c:v>0.4728472222222222</c:v>
                </c:pt>
                <c:pt idx="26821">
                  <c:v>0.47309027777777773</c:v>
                </c:pt>
                <c:pt idx="26822">
                  <c:v>0.47333333333333333</c:v>
                </c:pt>
                <c:pt idx="26823">
                  <c:v>0.47357638888888887</c:v>
                </c:pt>
                <c:pt idx="26824">
                  <c:v>0.4738194444444444</c:v>
                </c:pt>
                <c:pt idx="26825">
                  <c:v>0.47407407407407409</c:v>
                </c:pt>
                <c:pt idx="26826">
                  <c:v>0.47431712962962963</c:v>
                </c:pt>
                <c:pt idx="26827">
                  <c:v>0.47456018518518522</c:v>
                </c:pt>
                <c:pt idx="26828">
                  <c:v>0.47480324074074076</c:v>
                </c:pt>
                <c:pt idx="26829">
                  <c:v>0.4750462962962963</c:v>
                </c:pt>
                <c:pt idx="26830">
                  <c:v>0.47528935185185189</c:v>
                </c:pt>
                <c:pt idx="26831">
                  <c:v>0.47554398148148147</c:v>
                </c:pt>
                <c:pt idx="26832">
                  <c:v>0.47578703703703701</c:v>
                </c:pt>
                <c:pt idx="26833">
                  <c:v>0.4760300925925926</c:v>
                </c:pt>
                <c:pt idx="26834">
                  <c:v>0.47627314814814814</c:v>
                </c:pt>
                <c:pt idx="26835">
                  <c:v>0.47651620370370368</c:v>
                </c:pt>
                <c:pt idx="26836">
                  <c:v>0.47677083333333337</c:v>
                </c:pt>
                <c:pt idx="26837">
                  <c:v>0.4770138888888889</c:v>
                </c:pt>
                <c:pt idx="26838">
                  <c:v>0.4772569444444445</c:v>
                </c:pt>
                <c:pt idx="26839">
                  <c:v>0.47750000000000004</c:v>
                </c:pt>
                <c:pt idx="26840">
                  <c:v>0.47774305555555552</c:v>
                </c:pt>
                <c:pt idx="26841">
                  <c:v>0.47799768518518521</c:v>
                </c:pt>
                <c:pt idx="26842">
                  <c:v>0.47824074074074074</c:v>
                </c:pt>
                <c:pt idx="26843">
                  <c:v>0.47848379629629628</c:v>
                </c:pt>
                <c:pt idx="26844">
                  <c:v>0.47872685185185188</c:v>
                </c:pt>
                <c:pt idx="26845">
                  <c:v>0.47896990740740741</c:v>
                </c:pt>
                <c:pt idx="26846">
                  <c:v>0.47922453703703699</c:v>
                </c:pt>
                <c:pt idx="26847">
                  <c:v>0.47946759259259258</c:v>
                </c:pt>
                <c:pt idx="26848">
                  <c:v>0.47971064814814812</c:v>
                </c:pt>
                <c:pt idx="26849">
                  <c:v>0.47995370370370366</c:v>
                </c:pt>
                <c:pt idx="26850">
                  <c:v>0.48019675925925925</c:v>
                </c:pt>
                <c:pt idx="26851">
                  <c:v>0.48043981481481479</c:v>
                </c:pt>
                <c:pt idx="26852">
                  <c:v>0.48069444444444448</c:v>
                </c:pt>
                <c:pt idx="26853">
                  <c:v>0.48093750000000002</c:v>
                </c:pt>
                <c:pt idx="26854">
                  <c:v>0.48118055555555556</c:v>
                </c:pt>
                <c:pt idx="26855">
                  <c:v>0.48142361111111115</c:v>
                </c:pt>
                <c:pt idx="26856">
                  <c:v>0.48166666666666669</c:v>
                </c:pt>
                <c:pt idx="26857">
                  <c:v>0.48192129629629626</c:v>
                </c:pt>
                <c:pt idx="26858">
                  <c:v>0.48216435185185186</c:v>
                </c:pt>
                <c:pt idx="26859">
                  <c:v>0.4824074074074074</c:v>
                </c:pt>
                <c:pt idx="26860">
                  <c:v>0.48265046296296293</c:v>
                </c:pt>
                <c:pt idx="26861">
                  <c:v>0.48289351851851853</c:v>
                </c:pt>
                <c:pt idx="26862">
                  <c:v>0.48314814814814816</c:v>
                </c:pt>
                <c:pt idx="26863">
                  <c:v>0.48339120370370375</c:v>
                </c:pt>
                <c:pt idx="26864">
                  <c:v>0.48363425925925929</c:v>
                </c:pt>
                <c:pt idx="26865">
                  <c:v>0.48387731481481483</c:v>
                </c:pt>
                <c:pt idx="26866">
                  <c:v>0.48412037037037042</c:v>
                </c:pt>
                <c:pt idx="26867">
                  <c:v>0.484375</c:v>
                </c:pt>
                <c:pt idx="26868">
                  <c:v>0.48461805555555554</c:v>
                </c:pt>
                <c:pt idx="26869">
                  <c:v>0.48486111111111113</c:v>
                </c:pt>
                <c:pt idx="26870">
                  <c:v>0.48510416666666667</c:v>
                </c:pt>
                <c:pt idx="26871">
                  <c:v>0.48534722222222221</c:v>
                </c:pt>
                <c:pt idx="26872">
                  <c:v>0.4855902777777778</c:v>
                </c:pt>
                <c:pt idx="26873">
                  <c:v>0.48584490740740738</c:v>
                </c:pt>
                <c:pt idx="26874">
                  <c:v>0.48608796296296292</c:v>
                </c:pt>
                <c:pt idx="26875">
                  <c:v>0.48633101851851851</c:v>
                </c:pt>
                <c:pt idx="26876">
                  <c:v>0.48657407407407405</c:v>
                </c:pt>
                <c:pt idx="26877">
                  <c:v>0.48681712962962959</c:v>
                </c:pt>
                <c:pt idx="26878">
                  <c:v>0.48707175925925927</c:v>
                </c:pt>
                <c:pt idx="26879">
                  <c:v>0.48731481481481481</c:v>
                </c:pt>
                <c:pt idx="26880">
                  <c:v>0.48755787037037041</c:v>
                </c:pt>
                <c:pt idx="26881">
                  <c:v>0.48780092592592594</c:v>
                </c:pt>
                <c:pt idx="26882">
                  <c:v>0.48804398148148148</c:v>
                </c:pt>
                <c:pt idx="26883">
                  <c:v>0.48829861111111111</c:v>
                </c:pt>
                <c:pt idx="26884">
                  <c:v>0.48854166666666665</c:v>
                </c:pt>
                <c:pt idx="26885">
                  <c:v>0.48878472222222219</c:v>
                </c:pt>
                <c:pt idx="26886">
                  <c:v>0.48902777777777778</c:v>
                </c:pt>
                <c:pt idx="26887">
                  <c:v>0.48927083333333332</c:v>
                </c:pt>
                <c:pt idx="26888">
                  <c:v>0.48952546296296301</c:v>
                </c:pt>
                <c:pt idx="26889">
                  <c:v>0.48976851851851855</c:v>
                </c:pt>
                <c:pt idx="26890">
                  <c:v>0.49001157407407409</c:v>
                </c:pt>
                <c:pt idx="26891">
                  <c:v>0.49025462962962968</c:v>
                </c:pt>
                <c:pt idx="26892">
                  <c:v>0.49049768518518522</c:v>
                </c:pt>
                <c:pt idx="26893">
                  <c:v>0.49074074074074076</c:v>
                </c:pt>
                <c:pt idx="26894">
                  <c:v>0.49099537037037039</c:v>
                </c:pt>
                <c:pt idx="26895">
                  <c:v>0.49123842592592593</c:v>
                </c:pt>
                <c:pt idx="26896">
                  <c:v>0.49148148148148146</c:v>
                </c:pt>
                <c:pt idx="26897">
                  <c:v>0.49172453703703706</c:v>
                </c:pt>
                <c:pt idx="26898">
                  <c:v>0.4919675925925926</c:v>
                </c:pt>
                <c:pt idx="26899">
                  <c:v>0.49222222222222217</c:v>
                </c:pt>
                <c:pt idx="26900">
                  <c:v>0.49246527777777777</c:v>
                </c:pt>
                <c:pt idx="26901">
                  <c:v>0.4927083333333333</c:v>
                </c:pt>
                <c:pt idx="26902">
                  <c:v>0.49295138888888884</c:v>
                </c:pt>
                <c:pt idx="26903">
                  <c:v>0.49319444444444444</c:v>
                </c:pt>
                <c:pt idx="26904">
                  <c:v>0.49343749999999997</c:v>
                </c:pt>
                <c:pt idx="26905">
                  <c:v>0.49369212962962966</c:v>
                </c:pt>
                <c:pt idx="26906">
                  <c:v>0.4939351851851852</c:v>
                </c:pt>
                <c:pt idx="26907">
                  <c:v>0.49417824074074074</c:v>
                </c:pt>
                <c:pt idx="26908">
                  <c:v>0.49442129629629633</c:v>
                </c:pt>
                <c:pt idx="26909">
                  <c:v>0.49467592592592591</c:v>
                </c:pt>
                <c:pt idx="26910">
                  <c:v>0.49491898148148145</c:v>
                </c:pt>
                <c:pt idx="26911">
                  <c:v>0.49516203703703704</c:v>
                </c:pt>
                <c:pt idx="26912">
                  <c:v>0.49540509259259258</c:v>
                </c:pt>
                <c:pt idx="26913">
                  <c:v>0.49564814814814812</c:v>
                </c:pt>
                <c:pt idx="26914">
                  <c:v>0.49589120370370371</c:v>
                </c:pt>
                <c:pt idx="26915">
                  <c:v>0.49614583333333334</c:v>
                </c:pt>
                <c:pt idx="26916">
                  <c:v>0.49638888888888894</c:v>
                </c:pt>
                <c:pt idx="26917">
                  <c:v>0.49663194444444447</c:v>
                </c:pt>
                <c:pt idx="26918">
                  <c:v>0.49687500000000001</c:v>
                </c:pt>
                <c:pt idx="26919">
                  <c:v>0.4971180555555556</c:v>
                </c:pt>
                <c:pt idx="26920">
                  <c:v>0.49737268518518518</c:v>
                </c:pt>
                <c:pt idx="26921">
                  <c:v>0.49761574074074072</c:v>
                </c:pt>
                <c:pt idx="26922">
                  <c:v>0.49785879629629631</c:v>
                </c:pt>
                <c:pt idx="26923">
                  <c:v>0.49810185185185185</c:v>
                </c:pt>
                <c:pt idx="26924">
                  <c:v>0.49834490740740739</c:v>
                </c:pt>
                <c:pt idx="26925">
                  <c:v>0.49858796296296298</c:v>
                </c:pt>
                <c:pt idx="26926">
                  <c:v>0.49884259259259256</c:v>
                </c:pt>
                <c:pt idx="26927">
                  <c:v>0.4990856481481481</c:v>
                </c:pt>
                <c:pt idx="26928">
                  <c:v>0.49932870370370369</c:v>
                </c:pt>
                <c:pt idx="26929">
                  <c:v>0.49957175925925923</c:v>
                </c:pt>
                <c:pt idx="26930">
                  <c:v>0.49981481481481477</c:v>
                </c:pt>
                <c:pt idx="26931">
                  <c:v>0.50006944444444446</c:v>
                </c:pt>
                <c:pt idx="26932">
                  <c:v>0.50031250000000005</c:v>
                </c:pt>
                <c:pt idx="26933">
                  <c:v>0.50055555555555553</c:v>
                </c:pt>
                <c:pt idx="26934">
                  <c:v>0.50079861111111112</c:v>
                </c:pt>
                <c:pt idx="26935">
                  <c:v>0.50104166666666672</c:v>
                </c:pt>
                <c:pt idx="26936">
                  <c:v>0.50129629629629624</c:v>
                </c:pt>
                <c:pt idx="26937">
                  <c:v>0.50153935185185183</c:v>
                </c:pt>
                <c:pt idx="26938">
                  <c:v>0.50178240740740743</c:v>
                </c:pt>
                <c:pt idx="26939">
                  <c:v>0.50202546296296291</c:v>
                </c:pt>
                <c:pt idx="26940">
                  <c:v>0.5022685185185185</c:v>
                </c:pt>
                <c:pt idx="26941">
                  <c:v>0.50252314814814814</c:v>
                </c:pt>
                <c:pt idx="26942">
                  <c:v>0.50276620370370373</c:v>
                </c:pt>
                <c:pt idx="26943">
                  <c:v>0.50300925925925932</c:v>
                </c:pt>
                <c:pt idx="26944">
                  <c:v>0.50325231481481481</c:v>
                </c:pt>
                <c:pt idx="26945">
                  <c:v>0.5034953703703704</c:v>
                </c:pt>
                <c:pt idx="26946">
                  <c:v>0.50373842592592599</c:v>
                </c:pt>
                <c:pt idx="26947">
                  <c:v>0.50399305555555551</c:v>
                </c:pt>
                <c:pt idx="26948">
                  <c:v>0.50423611111111111</c:v>
                </c:pt>
                <c:pt idx="26949">
                  <c:v>0.5044791666666667</c:v>
                </c:pt>
                <c:pt idx="26950">
                  <c:v>0.50472222222222218</c:v>
                </c:pt>
                <c:pt idx="26951">
                  <c:v>0.50496527777777778</c:v>
                </c:pt>
                <c:pt idx="26952">
                  <c:v>0.50521990740740741</c:v>
                </c:pt>
                <c:pt idx="26953">
                  <c:v>0.50546296296296289</c:v>
                </c:pt>
                <c:pt idx="26954">
                  <c:v>0.50570601851851849</c:v>
                </c:pt>
                <c:pt idx="26955">
                  <c:v>0.50594907407407408</c:v>
                </c:pt>
                <c:pt idx="26956">
                  <c:v>0.50619212962962956</c:v>
                </c:pt>
                <c:pt idx="26957">
                  <c:v>0.5064467592592593</c:v>
                </c:pt>
                <c:pt idx="26958">
                  <c:v>0.50668981481481479</c:v>
                </c:pt>
                <c:pt idx="26959">
                  <c:v>0.50693287037037038</c:v>
                </c:pt>
                <c:pt idx="26960">
                  <c:v>0.50717592592592597</c:v>
                </c:pt>
                <c:pt idx="26961">
                  <c:v>0.50741898148148146</c:v>
                </c:pt>
                <c:pt idx="26962">
                  <c:v>0.50767361111111109</c:v>
                </c:pt>
                <c:pt idx="26963">
                  <c:v>0.50791666666666668</c:v>
                </c:pt>
                <c:pt idx="26964">
                  <c:v>0.50815972222222217</c:v>
                </c:pt>
                <c:pt idx="26965">
                  <c:v>0.50840277777777776</c:v>
                </c:pt>
                <c:pt idx="26966">
                  <c:v>0.50864583333333335</c:v>
                </c:pt>
                <c:pt idx="26967">
                  <c:v>0.50888888888888884</c:v>
                </c:pt>
                <c:pt idx="26968">
                  <c:v>0.50914351851851858</c:v>
                </c:pt>
                <c:pt idx="26969">
                  <c:v>0.50938657407407406</c:v>
                </c:pt>
                <c:pt idx="26970">
                  <c:v>0.50962962962962965</c:v>
                </c:pt>
                <c:pt idx="26971">
                  <c:v>0.50987268518518525</c:v>
                </c:pt>
                <c:pt idx="26972">
                  <c:v>0.51011574074074073</c:v>
                </c:pt>
                <c:pt idx="26973">
                  <c:v>0.51037037037037036</c:v>
                </c:pt>
                <c:pt idx="26974">
                  <c:v>0.51061342592592596</c:v>
                </c:pt>
                <c:pt idx="26975">
                  <c:v>0.51085648148148144</c:v>
                </c:pt>
                <c:pt idx="26976">
                  <c:v>0.51109953703703703</c:v>
                </c:pt>
                <c:pt idx="26977">
                  <c:v>0.51134259259259263</c:v>
                </c:pt>
                <c:pt idx="26978">
                  <c:v>0.51159722222222215</c:v>
                </c:pt>
                <c:pt idx="26979">
                  <c:v>0.51184027777777785</c:v>
                </c:pt>
                <c:pt idx="26980">
                  <c:v>0.51208333333333333</c:v>
                </c:pt>
                <c:pt idx="26981">
                  <c:v>0.51232638888888882</c:v>
                </c:pt>
                <c:pt idx="26982">
                  <c:v>0.51256944444444441</c:v>
                </c:pt>
                <c:pt idx="26983">
                  <c:v>0.51282407407407404</c:v>
                </c:pt>
                <c:pt idx="26984">
                  <c:v>0.51306712962962964</c:v>
                </c:pt>
                <c:pt idx="26985">
                  <c:v>0.51331018518518523</c:v>
                </c:pt>
                <c:pt idx="26986">
                  <c:v>0.51355324074074071</c:v>
                </c:pt>
                <c:pt idx="26987">
                  <c:v>0.51379629629629631</c:v>
                </c:pt>
                <c:pt idx="26988">
                  <c:v>0.5140393518518519</c:v>
                </c:pt>
                <c:pt idx="26989">
                  <c:v>0.51429398148148142</c:v>
                </c:pt>
                <c:pt idx="26990">
                  <c:v>0.51453703703703701</c:v>
                </c:pt>
                <c:pt idx="26991">
                  <c:v>0.51478009259259261</c:v>
                </c:pt>
                <c:pt idx="26992">
                  <c:v>0.51502314814814809</c:v>
                </c:pt>
                <c:pt idx="26993">
                  <c:v>0.51526620370370368</c:v>
                </c:pt>
                <c:pt idx="26994">
                  <c:v>0.51552083333333332</c:v>
                </c:pt>
                <c:pt idx="26995">
                  <c:v>0.51576388888888891</c:v>
                </c:pt>
                <c:pt idx="26996">
                  <c:v>0.5160069444444445</c:v>
                </c:pt>
                <c:pt idx="26997">
                  <c:v>0.51624999999999999</c:v>
                </c:pt>
                <c:pt idx="26998">
                  <c:v>0.51649305555555558</c:v>
                </c:pt>
                <c:pt idx="26999">
                  <c:v>0.51673611111111117</c:v>
                </c:pt>
                <c:pt idx="27000">
                  <c:v>0.5169907407407407</c:v>
                </c:pt>
                <c:pt idx="27001">
                  <c:v>0.51723379629629629</c:v>
                </c:pt>
                <c:pt idx="27002">
                  <c:v>0.51747685185185188</c:v>
                </c:pt>
                <c:pt idx="27003">
                  <c:v>0.51771990740740736</c:v>
                </c:pt>
                <c:pt idx="27004">
                  <c:v>0.51797453703703711</c:v>
                </c:pt>
                <c:pt idx="27005">
                  <c:v>0.51821759259259259</c:v>
                </c:pt>
                <c:pt idx="27006">
                  <c:v>0.51846064814814818</c:v>
                </c:pt>
                <c:pt idx="27007">
                  <c:v>0.51870370370370367</c:v>
                </c:pt>
                <c:pt idx="27008">
                  <c:v>0.51894675925925926</c:v>
                </c:pt>
                <c:pt idx="27009">
                  <c:v>0.51918981481481474</c:v>
                </c:pt>
                <c:pt idx="27010">
                  <c:v>0.51944444444444449</c:v>
                </c:pt>
                <c:pt idx="27011">
                  <c:v>0.51968749999999997</c:v>
                </c:pt>
                <c:pt idx="27012">
                  <c:v>0.51993055555555556</c:v>
                </c:pt>
                <c:pt idx="27013">
                  <c:v>0.52017361111111116</c:v>
                </c:pt>
                <c:pt idx="27014">
                  <c:v>0.52041666666666664</c:v>
                </c:pt>
                <c:pt idx="27015">
                  <c:v>0.52067129629629627</c:v>
                </c:pt>
                <c:pt idx="27016">
                  <c:v>0.52091435185185186</c:v>
                </c:pt>
                <c:pt idx="27017">
                  <c:v>0.52115740740740735</c:v>
                </c:pt>
                <c:pt idx="27018">
                  <c:v>0.52140046296296294</c:v>
                </c:pt>
                <c:pt idx="27019">
                  <c:v>0.52164351851851853</c:v>
                </c:pt>
                <c:pt idx="27020">
                  <c:v>0.52188657407407402</c:v>
                </c:pt>
                <c:pt idx="27021">
                  <c:v>0.52214120370370376</c:v>
                </c:pt>
                <c:pt idx="27022">
                  <c:v>0.52238425925925924</c:v>
                </c:pt>
                <c:pt idx="27023">
                  <c:v>0.52262731481481484</c:v>
                </c:pt>
                <c:pt idx="27024">
                  <c:v>0.52287037037037043</c:v>
                </c:pt>
                <c:pt idx="27025">
                  <c:v>0.52311342592592591</c:v>
                </c:pt>
                <c:pt idx="27026">
                  <c:v>0.52336805555555554</c:v>
                </c:pt>
                <c:pt idx="27027">
                  <c:v>0.52361111111111114</c:v>
                </c:pt>
                <c:pt idx="27028">
                  <c:v>0.52385416666666662</c:v>
                </c:pt>
                <c:pt idx="27029">
                  <c:v>0.52409722222222221</c:v>
                </c:pt>
                <c:pt idx="27030">
                  <c:v>0.52434027777777781</c:v>
                </c:pt>
                <c:pt idx="27031">
                  <c:v>0.52459490740740744</c:v>
                </c:pt>
                <c:pt idx="27032">
                  <c:v>0.52483796296296303</c:v>
                </c:pt>
                <c:pt idx="27033">
                  <c:v>0.52508101851851852</c:v>
                </c:pt>
                <c:pt idx="27034">
                  <c:v>0.52532407407407411</c:v>
                </c:pt>
                <c:pt idx="27035">
                  <c:v>0.5255671296296297</c:v>
                </c:pt>
                <c:pt idx="27036">
                  <c:v>0.52582175925925922</c:v>
                </c:pt>
                <c:pt idx="27037">
                  <c:v>0.52606481481481482</c:v>
                </c:pt>
                <c:pt idx="27038">
                  <c:v>0.52630787037037041</c:v>
                </c:pt>
                <c:pt idx="27039">
                  <c:v>0.52655092592592589</c:v>
                </c:pt>
                <c:pt idx="27040">
                  <c:v>0.52679398148148149</c:v>
                </c:pt>
                <c:pt idx="27041">
                  <c:v>0.52703703703703708</c:v>
                </c:pt>
                <c:pt idx="27042">
                  <c:v>0.5272916666666666</c:v>
                </c:pt>
                <c:pt idx="27043">
                  <c:v>0.5275347222222222</c:v>
                </c:pt>
                <c:pt idx="27044">
                  <c:v>0.52777777777777779</c:v>
                </c:pt>
                <c:pt idx="27045">
                  <c:v>0.52802083333333327</c:v>
                </c:pt>
                <c:pt idx="27046">
                  <c:v>0.52826388888888887</c:v>
                </c:pt>
                <c:pt idx="27047">
                  <c:v>0.5285185185185185</c:v>
                </c:pt>
                <c:pt idx="27048">
                  <c:v>0.52876157407407409</c:v>
                </c:pt>
                <c:pt idx="27049">
                  <c:v>0.52900462962962969</c:v>
                </c:pt>
                <c:pt idx="27050">
                  <c:v>0.52924768518518517</c:v>
                </c:pt>
                <c:pt idx="27051">
                  <c:v>0.52949074074074076</c:v>
                </c:pt>
                <c:pt idx="27052">
                  <c:v>0.52974537037037039</c:v>
                </c:pt>
                <c:pt idx="27053">
                  <c:v>0.52998842592592588</c:v>
                </c:pt>
                <c:pt idx="27054">
                  <c:v>0.53023148148148147</c:v>
                </c:pt>
                <c:pt idx="27055">
                  <c:v>0.53047453703703706</c:v>
                </c:pt>
                <c:pt idx="27056">
                  <c:v>0.53071759259259255</c:v>
                </c:pt>
                <c:pt idx="27057">
                  <c:v>0.53096064814814814</c:v>
                </c:pt>
                <c:pt idx="27058">
                  <c:v>0.53121527777777777</c:v>
                </c:pt>
                <c:pt idx="27059">
                  <c:v>0.53145833333333337</c:v>
                </c:pt>
                <c:pt idx="27060">
                  <c:v>0.53170138888888896</c:v>
                </c:pt>
                <c:pt idx="27061">
                  <c:v>0.53194444444444444</c:v>
                </c:pt>
                <c:pt idx="27062">
                  <c:v>0.53218750000000004</c:v>
                </c:pt>
                <c:pt idx="27063">
                  <c:v>0.53244212962962967</c:v>
                </c:pt>
                <c:pt idx="27064">
                  <c:v>0.53268518518518515</c:v>
                </c:pt>
                <c:pt idx="27065">
                  <c:v>0.53292824074074074</c:v>
                </c:pt>
                <c:pt idx="27066">
                  <c:v>0.53317129629629634</c:v>
                </c:pt>
                <c:pt idx="27067">
                  <c:v>0.53341435185185182</c:v>
                </c:pt>
                <c:pt idx="27068">
                  <c:v>0.53366898148148145</c:v>
                </c:pt>
                <c:pt idx="27069">
                  <c:v>0.53391203703703705</c:v>
                </c:pt>
                <c:pt idx="27070">
                  <c:v>0.53415509259259253</c:v>
                </c:pt>
                <c:pt idx="27071">
                  <c:v>0.53439814814814812</c:v>
                </c:pt>
                <c:pt idx="27072">
                  <c:v>0.53464120370370372</c:v>
                </c:pt>
                <c:pt idx="27073">
                  <c:v>0.53489583333333335</c:v>
                </c:pt>
                <c:pt idx="27074">
                  <c:v>0.53513888888888894</c:v>
                </c:pt>
                <c:pt idx="27075">
                  <c:v>0.53538194444444442</c:v>
                </c:pt>
                <c:pt idx="27076">
                  <c:v>0.53562500000000002</c:v>
                </c:pt>
                <c:pt idx="27077">
                  <c:v>0.53586805555555561</c:v>
                </c:pt>
                <c:pt idx="27078">
                  <c:v>0.53611111111111109</c:v>
                </c:pt>
                <c:pt idx="27079">
                  <c:v>0.53636574074074073</c:v>
                </c:pt>
                <c:pt idx="27080">
                  <c:v>0.53660879629629632</c:v>
                </c:pt>
                <c:pt idx="27081">
                  <c:v>0.5368518518518518</c:v>
                </c:pt>
                <c:pt idx="27082">
                  <c:v>0.5370949074074074</c:v>
                </c:pt>
                <c:pt idx="27083">
                  <c:v>0.53733796296296299</c:v>
                </c:pt>
                <c:pt idx="27084">
                  <c:v>0.53759259259259262</c:v>
                </c:pt>
                <c:pt idx="27085">
                  <c:v>0.53783564814814822</c:v>
                </c:pt>
                <c:pt idx="27086">
                  <c:v>0.5380787037037037</c:v>
                </c:pt>
                <c:pt idx="27087">
                  <c:v>0.53832175925925929</c:v>
                </c:pt>
                <c:pt idx="27088">
                  <c:v>0.53856481481481489</c:v>
                </c:pt>
                <c:pt idx="27089">
                  <c:v>0.53881944444444441</c:v>
                </c:pt>
                <c:pt idx="27090">
                  <c:v>0.5390625</c:v>
                </c:pt>
                <c:pt idx="27091">
                  <c:v>0.53930555555555559</c:v>
                </c:pt>
                <c:pt idx="27092">
                  <c:v>0.53954861111111108</c:v>
                </c:pt>
                <c:pt idx="27093">
                  <c:v>0.53979166666666667</c:v>
                </c:pt>
                <c:pt idx="27094">
                  <c:v>0.54003472222222226</c:v>
                </c:pt>
                <c:pt idx="27095">
                  <c:v>0.54028935185185178</c:v>
                </c:pt>
                <c:pt idx="27096">
                  <c:v>0.54053240740740738</c:v>
                </c:pt>
                <c:pt idx="27097">
                  <c:v>0.54077546296296297</c:v>
                </c:pt>
                <c:pt idx="27098">
                  <c:v>0.54101851851851845</c:v>
                </c:pt>
                <c:pt idx="27099">
                  <c:v>0.54126157407407405</c:v>
                </c:pt>
                <c:pt idx="27100">
                  <c:v>0.54151620370370368</c:v>
                </c:pt>
                <c:pt idx="27101">
                  <c:v>0.54175925925925927</c:v>
                </c:pt>
                <c:pt idx="27102">
                  <c:v>0.54200231481481487</c:v>
                </c:pt>
                <c:pt idx="27103">
                  <c:v>0.54224537037037035</c:v>
                </c:pt>
                <c:pt idx="27104">
                  <c:v>0.54248842592592594</c:v>
                </c:pt>
                <c:pt idx="27105">
                  <c:v>0.54274305555555558</c:v>
                </c:pt>
                <c:pt idx="27106">
                  <c:v>0.54298611111111106</c:v>
                </c:pt>
                <c:pt idx="27107">
                  <c:v>0.54322916666666665</c:v>
                </c:pt>
                <c:pt idx="27108">
                  <c:v>0.54347222222222225</c:v>
                </c:pt>
                <c:pt idx="27109">
                  <c:v>0.54371527777777773</c:v>
                </c:pt>
                <c:pt idx="27110">
                  <c:v>0.54396990740740747</c:v>
                </c:pt>
                <c:pt idx="27111">
                  <c:v>0.54421296296296295</c:v>
                </c:pt>
                <c:pt idx="27112">
                  <c:v>0.54445601851851855</c:v>
                </c:pt>
                <c:pt idx="27113">
                  <c:v>0.54469907407407414</c:v>
                </c:pt>
                <c:pt idx="27114">
                  <c:v>0.54494212962962962</c:v>
                </c:pt>
                <c:pt idx="27115">
                  <c:v>0.54518518518518522</c:v>
                </c:pt>
                <c:pt idx="27116">
                  <c:v>0.54543981481481485</c:v>
                </c:pt>
                <c:pt idx="27117">
                  <c:v>0.54568287037037033</c:v>
                </c:pt>
                <c:pt idx="27118">
                  <c:v>0.54592592592592593</c:v>
                </c:pt>
                <c:pt idx="27119">
                  <c:v>0.54616898148148152</c:v>
                </c:pt>
                <c:pt idx="27120">
                  <c:v>0.546412037037037</c:v>
                </c:pt>
                <c:pt idx="27121">
                  <c:v>0.54666666666666663</c:v>
                </c:pt>
                <c:pt idx="27122">
                  <c:v>0.54690972222222223</c:v>
                </c:pt>
                <c:pt idx="27123">
                  <c:v>0.54715277777777771</c:v>
                </c:pt>
                <c:pt idx="27124">
                  <c:v>0.5473958333333333</c:v>
                </c:pt>
                <c:pt idx="27125">
                  <c:v>0.5476388888888889</c:v>
                </c:pt>
                <c:pt idx="27126">
                  <c:v>0.54789351851851853</c:v>
                </c:pt>
                <c:pt idx="27127">
                  <c:v>0.54813657407407412</c:v>
                </c:pt>
                <c:pt idx="27128">
                  <c:v>0.54837962962962961</c:v>
                </c:pt>
                <c:pt idx="27129">
                  <c:v>0.5486226851851852</c:v>
                </c:pt>
                <c:pt idx="27130">
                  <c:v>0.54886574074074079</c:v>
                </c:pt>
                <c:pt idx="27131">
                  <c:v>0.54910879629629628</c:v>
                </c:pt>
                <c:pt idx="27132">
                  <c:v>0.54936342592592591</c:v>
                </c:pt>
                <c:pt idx="27133">
                  <c:v>0.5496064814814815</c:v>
                </c:pt>
                <c:pt idx="27134">
                  <c:v>0.54984953703703698</c:v>
                </c:pt>
                <c:pt idx="27135">
                  <c:v>0.55009259259259258</c:v>
                </c:pt>
                <c:pt idx="27136">
                  <c:v>0.55033564814814817</c:v>
                </c:pt>
                <c:pt idx="27137">
                  <c:v>0.5505902777777778</c:v>
                </c:pt>
                <c:pt idx="27138">
                  <c:v>0.5508333333333334</c:v>
                </c:pt>
                <c:pt idx="27139">
                  <c:v>0.55107638888888888</c:v>
                </c:pt>
                <c:pt idx="27140">
                  <c:v>0.55131944444444447</c:v>
                </c:pt>
                <c:pt idx="27141">
                  <c:v>0.55156250000000007</c:v>
                </c:pt>
                <c:pt idx="27142">
                  <c:v>0.55181712962962959</c:v>
                </c:pt>
                <c:pt idx="27143">
                  <c:v>0.55206018518518518</c:v>
                </c:pt>
                <c:pt idx="27144">
                  <c:v>0.55230324074074078</c:v>
                </c:pt>
                <c:pt idx="27145">
                  <c:v>0.55254629629629626</c:v>
                </c:pt>
                <c:pt idx="27146">
                  <c:v>0.55278935185185185</c:v>
                </c:pt>
                <c:pt idx="27147">
                  <c:v>0.55304398148148148</c:v>
                </c:pt>
                <c:pt idx="27148">
                  <c:v>0.55328703703703697</c:v>
                </c:pt>
                <c:pt idx="27149">
                  <c:v>0.55353009259259256</c:v>
                </c:pt>
                <c:pt idx="27150">
                  <c:v>0.55377314814814815</c:v>
                </c:pt>
                <c:pt idx="27151">
                  <c:v>0.55401620370370364</c:v>
                </c:pt>
                <c:pt idx="27152">
                  <c:v>0.55425925925925923</c:v>
                </c:pt>
                <c:pt idx="27153">
                  <c:v>0.55451388888888886</c:v>
                </c:pt>
                <c:pt idx="27154">
                  <c:v>0.55475694444444446</c:v>
                </c:pt>
                <c:pt idx="27155">
                  <c:v>0.55500000000000005</c:v>
                </c:pt>
                <c:pt idx="27156">
                  <c:v>0.55524305555555553</c:v>
                </c:pt>
                <c:pt idx="27157">
                  <c:v>0.55548611111111112</c:v>
                </c:pt>
                <c:pt idx="27158">
                  <c:v>0.55574074074074076</c:v>
                </c:pt>
                <c:pt idx="27159">
                  <c:v>0.55598379629629624</c:v>
                </c:pt>
                <c:pt idx="27160">
                  <c:v>0.55622685185185183</c:v>
                </c:pt>
                <c:pt idx="27161">
                  <c:v>0.55646990740740743</c:v>
                </c:pt>
                <c:pt idx="27162">
                  <c:v>0.55671296296296291</c:v>
                </c:pt>
                <c:pt idx="27163">
                  <c:v>0.55696759259259265</c:v>
                </c:pt>
                <c:pt idx="27164">
                  <c:v>0.55721064814814814</c:v>
                </c:pt>
                <c:pt idx="27165">
                  <c:v>0.55745370370370373</c:v>
                </c:pt>
                <c:pt idx="27166">
                  <c:v>0.55769675925925932</c:v>
                </c:pt>
                <c:pt idx="27167">
                  <c:v>0.55793981481481481</c:v>
                </c:pt>
                <c:pt idx="27168">
                  <c:v>0.55819444444444444</c:v>
                </c:pt>
                <c:pt idx="27169">
                  <c:v>0.55843750000000003</c:v>
                </c:pt>
                <c:pt idx="27170">
                  <c:v>0.55868055555555551</c:v>
                </c:pt>
                <c:pt idx="27171">
                  <c:v>0.55892361111111111</c:v>
                </c:pt>
                <c:pt idx="27172">
                  <c:v>0.5591666666666667</c:v>
                </c:pt>
                <c:pt idx="27173">
                  <c:v>0.55940972222222218</c:v>
                </c:pt>
                <c:pt idx="27174">
                  <c:v>0.55966435185185182</c:v>
                </c:pt>
                <c:pt idx="27175">
                  <c:v>0.55990740740740741</c:v>
                </c:pt>
                <c:pt idx="27176">
                  <c:v>0.56015046296296289</c:v>
                </c:pt>
                <c:pt idx="27177">
                  <c:v>0.56039351851851849</c:v>
                </c:pt>
                <c:pt idx="27178">
                  <c:v>0.56063657407407408</c:v>
                </c:pt>
                <c:pt idx="27179">
                  <c:v>0.56089120370370371</c:v>
                </c:pt>
                <c:pt idx="27180">
                  <c:v>0.5611342592592593</c:v>
                </c:pt>
                <c:pt idx="27181">
                  <c:v>0.56137731481481479</c:v>
                </c:pt>
                <c:pt idx="27182">
                  <c:v>0.56162037037037038</c:v>
                </c:pt>
                <c:pt idx="27183">
                  <c:v>0.56186342592592597</c:v>
                </c:pt>
                <c:pt idx="27184">
                  <c:v>0.5621180555555555</c:v>
                </c:pt>
                <c:pt idx="27185">
                  <c:v>0.56236111111111109</c:v>
                </c:pt>
                <c:pt idx="27186">
                  <c:v>0.56260416666666668</c:v>
                </c:pt>
                <c:pt idx="27187">
                  <c:v>0.56284722222222217</c:v>
                </c:pt>
                <c:pt idx="27188">
                  <c:v>0.56309027777777776</c:v>
                </c:pt>
                <c:pt idx="27189">
                  <c:v>0.56334490740740739</c:v>
                </c:pt>
                <c:pt idx="27190">
                  <c:v>0.56358796296296299</c:v>
                </c:pt>
                <c:pt idx="27191">
                  <c:v>0.56383101851851858</c:v>
                </c:pt>
                <c:pt idx="27192">
                  <c:v>0.56407407407407406</c:v>
                </c:pt>
                <c:pt idx="27193">
                  <c:v>0.56431712962962965</c:v>
                </c:pt>
                <c:pt idx="27194">
                  <c:v>0.56456018518518525</c:v>
                </c:pt>
                <c:pt idx="27195">
                  <c:v>0.56481481481481477</c:v>
                </c:pt>
                <c:pt idx="27196">
                  <c:v>0.56505787037037036</c:v>
                </c:pt>
                <c:pt idx="27197">
                  <c:v>0.56530092592592596</c:v>
                </c:pt>
                <c:pt idx="27198">
                  <c:v>0.56554398148148144</c:v>
                </c:pt>
                <c:pt idx="27199">
                  <c:v>0.56578703703703703</c:v>
                </c:pt>
                <c:pt idx="27200">
                  <c:v>0.56604166666666667</c:v>
                </c:pt>
                <c:pt idx="27201">
                  <c:v>0.56628472222222226</c:v>
                </c:pt>
                <c:pt idx="27202">
                  <c:v>0.56652777777777774</c:v>
                </c:pt>
                <c:pt idx="27203">
                  <c:v>0.56677083333333333</c:v>
                </c:pt>
                <c:pt idx="27204">
                  <c:v>0.56701388888888882</c:v>
                </c:pt>
                <c:pt idx="27205">
                  <c:v>0.56726851851851856</c:v>
                </c:pt>
                <c:pt idx="27206">
                  <c:v>0.56751157407407404</c:v>
                </c:pt>
                <c:pt idx="27207">
                  <c:v>0.56775462962962964</c:v>
                </c:pt>
                <c:pt idx="27208">
                  <c:v>0.56799768518518523</c:v>
                </c:pt>
                <c:pt idx="27209">
                  <c:v>0.56824074074074071</c:v>
                </c:pt>
                <c:pt idx="27210">
                  <c:v>0.56849537037037035</c:v>
                </c:pt>
                <c:pt idx="27211">
                  <c:v>0.56873842592592594</c:v>
                </c:pt>
                <c:pt idx="27212">
                  <c:v>0.56898148148148142</c:v>
                </c:pt>
                <c:pt idx="27213">
                  <c:v>0.56922453703703701</c:v>
                </c:pt>
                <c:pt idx="27214">
                  <c:v>0.56946759259259261</c:v>
                </c:pt>
                <c:pt idx="27215">
                  <c:v>0.56971064814814809</c:v>
                </c:pt>
                <c:pt idx="27216">
                  <c:v>0.56996527777777783</c:v>
                </c:pt>
                <c:pt idx="27217">
                  <c:v>0.57020833333333332</c:v>
                </c:pt>
                <c:pt idx="27218">
                  <c:v>0.57045138888888891</c:v>
                </c:pt>
                <c:pt idx="27219">
                  <c:v>0.5706944444444445</c:v>
                </c:pt>
                <c:pt idx="27220">
                  <c:v>0.57093749999999999</c:v>
                </c:pt>
                <c:pt idx="27221">
                  <c:v>0.57119212962962962</c:v>
                </c:pt>
                <c:pt idx="27222">
                  <c:v>0.57143518518518521</c:v>
                </c:pt>
                <c:pt idx="27223">
                  <c:v>0.5716782407407407</c:v>
                </c:pt>
                <c:pt idx="27224">
                  <c:v>0.57192129629629629</c:v>
                </c:pt>
                <c:pt idx="27225">
                  <c:v>0.57216435185185188</c:v>
                </c:pt>
                <c:pt idx="27226">
                  <c:v>0.57240740740740736</c:v>
                </c:pt>
                <c:pt idx="27227">
                  <c:v>0.57266203703703711</c:v>
                </c:pt>
                <c:pt idx="27228">
                  <c:v>0.57290509259259259</c:v>
                </c:pt>
                <c:pt idx="27229">
                  <c:v>0.57314814814814818</c:v>
                </c:pt>
                <c:pt idx="27230">
                  <c:v>0.57339120370370367</c:v>
                </c:pt>
                <c:pt idx="27231">
                  <c:v>0.5736458333333333</c:v>
                </c:pt>
                <c:pt idx="27232">
                  <c:v>0.57388888888888889</c:v>
                </c:pt>
                <c:pt idx="27233">
                  <c:v>0.57413194444444449</c:v>
                </c:pt>
                <c:pt idx="27234">
                  <c:v>0.57437499999999997</c:v>
                </c:pt>
                <c:pt idx="27235">
                  <c:v>0.57461805555555556</c:v>
                </c:pt>
                <c:pt idx="27236">
                  <c:v>0.57486111111111116</c:v>
                </c:pt>
                <c:pt idx="27237">
                  <c:v>0.57511574074074068</c:v>
                </c:pt>
                <c:pt idx="27238">
                  <c:v>0.57535879629629627</c:v>
                </c:pt>
                <c:pt idx="27239">
                  <c:v>0.57560185185185186</c:v>
                </c:pt>
                <c:pt idx="27240">
                  <c:v>0.57584490740740735</c:v>
                </c:pt>
                <c:pt idx="27241">
                  <c:v>0.57608796296296294</c:v>
                </c:pt>
                <c:pt idx="27242">
                  <c:v>0.57634259259259257</c:v>
                </c:pt>
                <c:pt idx="27243">
                  <c:v>0.57658564814814817</c:v>
                </c:pt>
                <c:pt idx="27244">
                  <c:v>0.57682870370370376</c:v>
                </c:pt>
                <c:pt idx="27245">
                  <c:v>0.57707175925925924</c:v>
                </c:pt>
                <c:pt idx="27246">
                  <c:v>0.57731481481481484</c:v>
                </c:pt>
                <c:pt idx="27247">
                  <c:v>0.57755787037037043</c:v>
                </c:pt>
                <c:pt idx="27248">
                  <c:v>0.57781249999999995</c:v>
                </c:pt>
                <c:pt idx="27249">
                  <c:v>0.57805555555555554</c:v>
                </c:pt>
                <c:pt idx="27250">
                  <c:v>0.57829861111111114</c:v>
                </c:pt>
                <c:pt idx="27251">
                  <c:v>0.57854166666666662</c:v>
                </c:pt>
                <c:pt idx="27252">
                  <c:v>0.57879629629629636</c:v>
                </c:pt>
                <c:pt idx="27253">
                  <c:v>0.57903935185185185</c:v>
                </c:pt>
                <c:pt idx="27254">
                  <c:v>0.57928240740740744</c:v>
                </c:pt>
                <c:pt idx="27255">
                  <c:v>0.57952546296296303</c:v>
                </c:pt>
                <c:pt idx="27256">
                  <c:v>0.57976851851851852</c:v>
                </c:pt>
                <c:pt idx="27257">
                  <c:v>0.58001157407407411</c:v>
                </c:pt>
                <c:pt idx="27258">
                  <c:v>0.58026620370370374</c:v>
                </c:pt>
                <c:pt idx="27259">
                  <c:v>0.58050925925925922</c:v>
                </c:pt>
                <c:pt idx="27260">
                  <c:v>0.58075231481481482</c:v>
                </c:pt>
                <c:pt idx="27261">
                  <c:v>0.58099537037037041</c:v>
                </c:pt>
                <c:pt idx="27262">
                  <c:v>0.58123842592592589</c:v>
                </c:pt>
                <c:pt idx="27263">
                  <c:v>0.58149305555555553</c:v>
                </c:pt>
                <c:pt idx="27264">
                  <c:v>0.58173611111111112</c:v>
                </c:pt>
                <c:pt idx="27265">
                  <c:v>0.5819791666666666</c:v>
                </c:pt>
                <c:pt idx="27266">
                  <c:v>0.5822222222222222</c:v>
                </c:pt>
                <c:pt idx="27267">
                  <c:v>0.58246527777777779</c:v>
                </c:pt>
                <c:pt idx="27268">
                  <c:v>0.58270833333333327</c:v>
                </c:pt>
                <c:pt idx="27269">
                  <c:v>0.58296296296296302</c:v>
                </c:pt>
                <c:pt idx="27270">
                  <c:v>0.5832060185185185</c:v>
                </c:pt>
                <c:pt idx="27271">
                  <c:v>0.58344907407407409</c:v>
                </c:pt>
                <c:pt idx="27272">
                  <c:v>0.58369212962962969</c:v>
                </c:pt>
                <c:pt idx="27273">
                  <c:v>0.58393518518518517</c:v>
                </c:pt>
                <c:pt idx="27274">
                  <c:v>0.5841898148148148</c:v>
                </c:pt>
                <c:pt idx="27275">
                  <c:v>0.58443287037037039</c:v>
                </c:pt>
                <c:pt idx="27276">
                  <c:v>0.58467592592592588</c:v>
                </c:pt>
                <c:pt idx="27277">
                  <c:v>0.58491898148148147</c:v>
                </c:pt>
                <c:pt idx="27278">
                  <c:v>0.58516203703703706</c:v>
                </c:pt>
                <c:pt idx="27279">
                  <c:v>0.5854166666666667</c:v>
                </c:pt>
                <c:pt idx="27280">
                  <c:v>0.58565972222222229</c:v>
                </c:pt>
                <c:pt idx="27281">
                  <c:v>0.58590277777777777</c:v>
                </c:pt>
                <c:pt idx="27282">
                  <c:v>0.58614583333333337</c:v>
                </c:pt>
                <c:pt idx="27283">
                  <c:v>0.58638888888888896</c:v>
                </c:pt>
                <c:pt idx="27284">
                  <c:v>0.58664351851851848</c:v>
                </c:pt>
                <c:pt idx="27285">
                  <c:v>0.58688657407407407</c:v>
                </c:pt>
                <c:pt idx="27286">
                  <c:v>0.58712962962962967</c:v>
                </c:pt>
                <c:pt idx="27287">
                  <c:v>0.58737268518518515</c:v>
                </c:pt>
                <c:pt idx="27288">
                  <c:v>0.58761574074074074</c:v>
                </c:pt>
                <c:pt idx="27289">
                  <c:v>0.58785879629629634</c:v>
                </c:pt>
                <c:pt idx="27290">
                  <c:v>0.58811342592592586</c:v>
                </c:pt>
                <c:pt idx="27291">
                  <c:v>0.58835648148148145</c:v>
                </c:pt>
                <c:pt idx="27292">
                  <c:v>0.58859953703703705</c:v>
                </c:pt>
                <c:pt idx="27293">
                  <c:v>0.58884259259259253</c:v>
                </c:pt>
                <c:pt idx="27294">
                  <c:v>0.58908564814814812</c:v>
                </c:pt>
                <c:pt idx="27295">
                  <c:v>0.58934027777777775</c:v>
                </c:pt>
                <c:pt idx="27296">
                  <c:v>0.58958333333333335</c:v>
                </c:pt>
                <c:pt idx="27297">
                  <c:v>0.58982638888888894</c:v>
                </c:pt>
                <c:pt idx="27298">
                  <c:v>0.59006944444444442</c:v>
                </c:pt>
                <c:pt idx="27299">
                  <c:v>0.59031250000000002</c:v>
                </c:pt>
                <c:pt idx="27300">
                  <c:v>0.59056712962962965</c:v>
                </c:pt>
                <c:pt idx="27301">
                  <c:v>0.59081018518518513</c:v>
                </c:pt>
                <c:pt idx="27302">
                  <c:v>0.59105324074074073</c:v>
                </c:pt>
                <c:pt idx="27303">
                  <c:v>0.59129629629629632</c:v>
                </c:pt>
                <c:pt idx="27304">
                  <c:v>0.5915393518518518</c:v>
                </c:pt>
                <c:pt idx="27305">
                  <c:v>0.59179398148148155</c:v>
                </c:pt>
                <c:pt idx="27306">
                  <c:v>0.59203703703703703</c:v>
                </c:pt>
                <c:pt idx="27307">
                  <c:v>0.59228009259259262</c:v>
                </c:pt>
                <c:pt idx="27308">
                  <c:v>0.59252314814814822</c:v>
                </c:pt>
                <c:pt idx="27309">
                  <c:v>0.5927662037037037</c:v>
                </c:pt>
                <c:pt idx="27310">
                  <c:v>0.59300925925925929</c:v>
                </c:pt>
                <c:pt idx="27311">
                  <c:v>0.59326388888888892</c:v>
                </c:pt>
                <c:pt idx="27312">
                  <c:v>0.59350694444444441</c:v>
                </c:pt>
                <c:pt idx="27313">
                  <c:v>0.59375</c:v>
                </c:pt>
                <c:pt idx="27314">
                  <c:v>0.59399305555555559</c:v>
                </c:pt>
                <c:pt idx="27315">
                  <c:v>0.59423611111111108</c:v>
                </c:pt>
                <c:pt idx="27316">
                  <c:v>0.59449074074074071</c:v>
                </c:pt>
                <c:pt idx="27317">
                  <c:v>0.5947337962962963</c:v>
                </c:pt>
                <c:pt idx="27318">
                  <c:v>0.59497685185185178</c:v>
                </c:pt>
                <c:pt idx="27319">
                  <c:v>0.59521990740740738</c:v>
                </c:pt>
                <c:pt idx="27320">
                  <c:v>0.59546296296296297</c:v>
                </c:pt>
                <c:pt idx="27321">
                  <c:v>0.59570601851851845</c:v>
                </c:pt>
                <c:pt idx="27322">
                  <c:v>0.5959606481481482</c:v>
                </c:pt>
                <c:pt idx="27323">
                  <c:v>0.59620370370370368</c:v>
                </c:pt>
                <c:pt idx="27324">
                  <c:v>0.59644675925925927</c:v>
                </c:pt>
                <c:pt idx="27325">
                  <c:v>0.59668981481481487</c:v>
                </c:pt>
                <c:pt idx="27326">
                  <c:v>0.59694444444444439</c:v>
                </c:pt>
                <c:pt idx="27327">
                  <c:v>0.59718749999999998</c:v>
                </c:pt>
                <c:pt idx="27328">
                  <c:v>0.59743055555555558</c:v>
                </c:pt>
                <c:pt idx="27329">
                  <c:v>0.59767361111111106</c:v>
                </c:pt>
                <c:pt idx="27330">
                  <c:v>0.59791666666666665</c:v>
                </c:pt>
                <c:pt idx="27331">
                  <c:v>0.59815972222222225</c:v>
                </c:pt>
                <c:pt idx="27332">
                  <c:v>0.59841435185185188</c:v>
                </c:pt>
                <c:pt idx="27333">
                  <c:v>0.59865740740740747</c:v>
                </c:pt>
                <c:pt idx="27334">
                  <c:v>0.59890046296296295</c:v>
                </c:pt>
                <c:pt idx="27335">
                  <c:v>0.59914351851851855</c:v>
                </c:pt>
                <c:pt idx="27336">
                  <c:v>0.59938657407407414</c:v>
                </c:pt>
                <c:pt idx="27337">
                  <c:v>0.59964120370370366</c:v>
                </c:pt>
                <c:pt idx="27338">
                  <c:v>0.59988425925925926</c:v>
                </c:pt>
                <c:pt idx="27339">
                  <c:v>0.60012731481481485</c:v>
                </c:pt>
                <c:pt idx="27340">
                  <c:v>0.60037037037037033</c:v>
                </c:pt>
                <c:pt idx="27341">
                  <c:v>0.60061342592592593</c:v>
                </c:pt>
                <c:pt idx="27342">
                  <c:v>0.60085648148148152</c:v>
                </c:pt>
                <c:pt idx="27343">
                  <c:v>0.60111111111111104</c:v>
                </c:pt>
                <c:pt idx="27344">
                  <c:v>0.60135416666666663</c:v>
                </c:pt>
                <c:pt idx="27345">
                  <c:v>0.60159722222222223</c:v>
                </c:pt>
                <c:pt idx="27346">
                  <c:v>0.60184027777777771</c:v>
                </c:pt>
                <c:pt idx="27347">
                  <c:v>0.6020833333333333</c:v>
                </c:pt>
                <c:pt idx="27348">
                  <c:v>0.60233796296296294</c:v>
                </c:pt>
                <c:pt idx="27349">
                  <c:v>0.60258101851851853</c:v>
                </c:pt>
                <c:pt idx="27350">
                  <c:v>0.60282407407407412</c:v>
                </c:pt>
                <c:pt idx="27351">
                  <c:v>0.60306712962962961</c:v>
                </c:pt>
                <c:pt idx="27352">
                  <c:v>0.6033101851851852</c:v>
                </c:pt>
                <c:pt idx="27353">
                  <c:v>0.60356481481481483</c:v>
                </c:pt>
                <c:pt idx="27354">
                  <c:v>0.60380787037037031</c:v>
                </c:pt>
                <c:pt idx="27355">
                  <c:v>0.60405092592592591</c:v>
                </c:pt>
                <c:pt idx="27356">
                  <c:v>0.6042939814814815</c:v>
                </c:pt>
                <c:pt idx="27357">
                  <c:v>0.60453703703703698</c:v>
                </c:pt>
                <c:pt idx="27358">
                  <c:v>0.60479166666666673</c:v>
                </c:pt>
                <c:pt idx="27359">
                  <c:v>0.60503472222222221</c:v>
                </c:pt>
                <c:pt idx="27360">
                  <c:v>0.6052777777777778</c:v>
                </c:pt>
                <c:pt idx="27361">
                  <c:v>0.6055208333333334</c:v>
                </c:pt>
                <c:pt idx="27362">
                  <c:v>0.60576388888888888</c:v>
                </c:pt>
                <c:pt idx="27363">
                  <c:v>0.60600694444444447</c:v>
                </c:pt>
                <c:pt idx="27364">
                  <c:v>0.60626157407407411</c:v>
                </c:pt>
                <c:pt idx="27365">
                  <c:v>0.60650462962962959</c:v>
                </c:pt>
                <c:pt idx="27366">
                  <c:v>0.60674768518518518</c:v>
                </c:pt>
                <c:pt idx="27367">
                  <c:v>0.60699074074074078</c:v>
                </c:pt>
                <c:pt idx="27368">
                  <c:v>0.60723379629629626</c:v>
                </c:pt>
                <c:pt idx="27369">
                  <c:v>0.60748842592592589</c:v>
                </c:pt>
                <c:pt idx="27370">
                  <c:v>0.60773148148148148</c:v>
                </c:pt>
                <c:pt idx="27371">
                  <c:v>0.60797453703703697</c:v>
                </c:pt>
                <c:pt idx="27372">
                  <c:v>0.60821759259259256</c:v>
                </c:pt>
                <c:pt idx="27373">
                  <c:v>0.60846064814814815</c:v>
                </c:pt>
                <c:pt idx="27374">
                  <c:v>0.60871527777777779</c:v>
                </c:pt>
                <c:pt idx="27375">
                  <c:v>0.60895833333333338</c:v>
                </c:pt>
                <c:pt idx="27376">
                  <c:v>0.60920138888888886</c:v>
                </c:pt>
                <c:pt idx="27377">
                  <c:v>0.60944444444444446</c:v>
                </c:pt>
                <c:pt idx="27378">
                  <c:v>0.60968750000000005</c:v>
                </c:pt>
                <c:pt idx="27379">
                  <c:v>0.60993055555555553</c:v>
                </c:pt>
                <c:pt idx="27380">
                  <c:v>0.61018518518518516</c:v>
                </c:pt>
                <c:pt idx="27381">
                  <c:v>0.61042824074074076</c:v>
                </c:pt>
                <c:pt idx="27382">
                  <c:v>0.61067129629629624</c:v>
                </c:pt>
                <c:pt idx="27383">
                  <c:v>0.61091435185185183</c:v>
                </c:pt>
                <c:pt idx="27384">
                  <c:v>0.61115740740740743</c:v>
                </c:pt>
                <c:pt idx="27385">
                  <c:v>0.61141203703703706</c:v>
                </c:pt>
                <c:pt idx="27386">
                  <c:v>0.61165509259259265</c:v>
                </c:pt>
                <c:pt idx="27387">
                  <c:v>0.61189814814814814</c:v>
                </c:pt>
                <c:pt idx="27388">
                  <c:v>0.61214120370370373</c:v>
                </c:pt>
                <c:pt idx="27389">
                  <c:v>0.61238425925925932</c:v>
                </c:pt>
                <c:pt idx="27390">
                  <c:v>0.61263888888888884</c:v>
                </c:pt>
                <c:pt idx="27391">
                  <c:v>0.61288194444444444</c:v>
                </c:pt>
                <c:pt idx="27392">
                  <c:v>0.61312500000000003</c:v>
                </c:pt>
                <c:pt idx="27393">
                  <c:v>0.61336805555555551</c:v>
                </c:pt>
                <c:pt idx="27394">
                  <c:v>0.61361111111111111</c:v>
                </c:pt>
                <c:pt idx="27395">
                  <c:v>0.61386574074074074</c:v>
                </c:pt>
                <c:pt idx="27396">
                  <c:v>0.61410879629629633</c:v>
                </c:pt>
                <c:pt idx="27397">
                  <c:v>0.61435185185185182</c:v>
                </c:pt>
                <c:pt idx="27398">
                  <c:v>0.61459490740740741</c:v>
                </c:pt>
                <c:pt idx="27399">
                  <c:v>0.61483796296296289</c:v>
                </c:pt>
                <c:pt idx="27400">
                  <c:v>0.61508101851851849</c:v>
                </c:pt>
                <c:pt idx="27401">
                  <c:v>0.61533564814814812</c:v>
                </c:pt>
                <c:pt idx="27402">
                  <c:v>0.61557870370370371</c:v>
                </c:pt>
                <c:pt idx="27403">
                  <c:v>0.6158217592592593</c:v>
                </c:pt>
                <c:pt idx="27404">
                  <c:v>0.61606481481481479</c:v>
                </c:pt>
                <c:pt idx="27405">
                  <c:v>0.61630787037037038</c:v>
                </c:pt>
                <c:pt idx="27406">
                  <c:v>0.61656250000000001</c:v>
                </c:pt>
                <c:pt idx="27407">
                  <c:v>0.6168055555555555</c:v>
                </c:pt>
                <c:pt idx="27408">
                  <c:v>0.61704861111111109</c:v>
                </c:pt>
                <c:pt idx="27409">
                  <c:v>0.61729166666666668</c:v>
                </c:pt>
                <c:pt idx="27410">
                  <c:v>0.61753472222222217</c:v>
                </c:pt>
                <c:pt idx="27411">
                  <c:v>0.61778935185185191</c:v>
                </c:pt>
                <c:pt idx="27412">
                  <c:v>0.61803240740740739</c:v>
                </c:pt>
                <c:pt idx="27413">
                  <c:v>0.61827546296296299</c:v>
                </c:pt>
                <c:pt idx="27414">
                  <c:v>0.61851851851851858</c:v>
                </c:pt>
                <c:pt idx="27415">
                  <c:v>0.61876157407407406</c:v>
                </c:pt>
                <c:pt idx="27416">
                  <c:v>0.61901620370370369</c:v>
                </c:pt>
                <c:pt idx="27417">
                  <c:v>0.61925925925925929</c:v>
                </c:pt>
                <c:pt idx="27418">
                  <c:v>0.61950231481481477</c:v>
                </c:pt>
                <c:pt idx="27419">
                  <c:v>0.61974537037037036</c:v>
                </c:pt>
                <c:pt idx="27420">
                  <c:v>0.61998842592592596</c:v>
                </c:pt>
                <c:pt idx="27421">
                  <c:v>0.62023148148148144</c:v>
                </c:pt>
                <c:pt idx="27422">
                  <c:v>0.62048611111111118</c:v>
                </c:pt>
                <c:pt idx="27423">
                  <c:v>0.62072916666666667</c:v>
                </c:pt>
                <c:pt idx="27424">
                  <c:v>0.62097222222222226</c:v>
                </c:pt>
                <c:pt idx="27425">
                  <c:v>0.62121527777777774</c:v>
                </c:pt>
                <c:pt idx="27426">
                  <c:v>0.62145833333333333</c:v>
                </c:pt>
                <c:pt idx="27427">
                  <c:v>0.62171296296296297</c:v>
                </c:pt>
                <c:pt idx="27428">
                  <c:v>0.62195601851851856</c:v>
                </c:pt>
                <c:pt idx="27429">
                  <c:v>0.62219907407407404</c:v>
                </c:pt>
                <c:pt idx="27430">
                  <c:v>0.62244212962962964</c:v>
                </c:pt>
                <c:pt idx="27431">
                  <c:v>0.62268518518518523</c:v>
                </c:pt>
                <c:pt idx="27432">
                  <c:v>0.62293981481481475</c:v>
                </c:pt>
                <c:pt idx="27433">
                  <c:v>0.62318287037037035</c:v>
                </c:pt>
                <c:pt idx="27434">
                  <c:v>0.62342592592592594</c:v>
                </c:pt>
                <c:pt idx="27435">
                  <c:v>0.62366898148148142</c:v>
                </c:pt>
                <c:pt idx="27436">
                  <c:v>0.62391203703703701</c:v>
                </c:pt>
                <c:pt idx="27437">
                  <c:v>0.62415509259259261</c:v>
                </c:pt>
                <c:pt idx="27438">
                  <c:v>0.62440972222222224</c:v>
                </c:pt>
                <c:pt idx="27439">
                  <c:v>0.62465277777777783</c:v>
                </c:pt>
                <c:pt idx="27440">
                  <c:v>0.62489583333333332</c:v>
                </c:pt>
                <c:pt idx="27441">
                  <c:v>0.62513888888888891</c:v>
                </c:pt>
                <c:pt idx="27442">
                  <c:v>0.6253819444444445</c:v>
                </c:pt>
                <c:pt idx="27443">
                  <c:v>0.62563657407407403</c:v>
                </c:pt>
                <c:pt idx="27444">
                  <c:v>0.62587962962962962</c:v>
                </c:pt>
                <c:pt idx="27445">
                  <c:v>0.62612268518518521</c:v>
                </c:pt>
                <c:pt idx="27446">
                  <c:v>0.6263657407407407</c:v>
                </c:pt>
                <c:pt idx="27447">
                  <c:v>0.62660879629629629</c:v>
                </c:pt>
                <c:pt idx="27448">
                  <c:v>0.62686342592592592</c:v>
                </c:pt>
                <c:pt idx="27449">
                  <c:v>0.62710648148148151</c:v>
                </c:pt>
                <c:pt idx="27450">
                  <c:v>0.62734953703703711</c:v>
                </c:pt>
                <c:pt idx="27451">
                  <c:v>0.62759259259259259</c:v>
                </c:pt>
                <c:pt idx="27452">
                  <c:v>0.62783564814814818</c:v>
                </c:pt>
                <c:pt idx="27453">
                  <c:v>0.62809027777777782</c:v>
                </c:pt>
                <c:pt idx="27454">
                  <c:v>0.6283333333333333</c:v>
                </c:pt>
                <c:pt idx="27455">
                  <c:v>0.62857638888888889</c:v>
                </c:pt>
                <c:pt idx="27456">
                  <c:v>0.62881944444444449</c:v>
                </c:pt>
                <c:pt idx="27457">
                  <c:v>0.62906249999999997</c:v>
                </c:pt>
                <c:pt idx="27458">
                  <c:v>0.62930555555555556</c:v>
                </c:pt>
                <c:pt idx="27459">
                  <c:v>0.62956018518518519</c:v>
                </c:pt>
                <c:pt idx="27460">
                  <c:v>0.62980324074074068</c:v>
                </c:pt>
                <c:pt idx="27461">
                  <c:v>0.63004629629629627</c:v>
                </c:pt>
                <c:pt idx="27462">
                  <c:v>0.63028935185185186</c:v>
                </c:pt>
                <c:pt idx="27463">
                  <c:v>0.63053240740740735</c:v>
                </c:pt>
                <c:pt idx="27464">
                  <c:v>0.63078703703703709</c:v>
                </c:pt>
                <c:pt idx="27465">
                  <c:v>0.63103009259259257</c:v>
                </c:pt>
                <c:pt idx="27466">
                  <c:v>0.63127314814814817</c:v>
                </c:pt>
                <c:pt idx="27467">
                  <c:v>0.63151620370370376</c:v>
                </c:pt>
                <c:pt idx="27468">
                  <c:v>0.63175925925925924</c:v>
                </c:pt>
                <c:pt idx="27469">
                  <c:v>0.63201388888888888</c:v>
                </c:pt>
                <c:pt idx="27470">
                  <c:v>0.63225694444444447</c:v>
                </c:pt>
                <c:pt idx="27471">
                  <c:v>0.63249999999999995</c:v>
                </c:pt>
                <c:pt idx="27472">
                  <c:v>0.63274305555555554</c:v>
                </c:pt>
                <c:pt idx="27473">
                  <c:v>0.63298611111111114</c:v>
                </c:pt>
                <c:pt idx="27474">
                  <c:v>0.63324074074074077</c:v>
                </c:pt>
                <c:pt idx="27475">
                  <c:v>0.63348379629629636</c:v>
                </c:pt>
                <c:pt idx="27476">
                  <c:v>0.63372685185185185</c:v>
                </c:pt>
                <c:pt idx="27477">
                  <c:v>0.63396990740740744</c:v>
                </c:pt>
                <c:pt idx="27478">
                  <c:v>0.63421296296296303</c:v>
                </c:pt>
                <c:pt idx="27479">
                  <c:v>0.63445601851851852</c:v>
                </c:pt>
                <c:pt idx="27480">
                  <c:v>0.63471064814814815</c:v>
                </c:pt>
                <c:pt idx="27481">
                  <c:v>0.63495370370370374</c:v>
                </c:pt>
                <c:pt idx="27482">
                  <c:v>0.63519675925925922</c:v>
                </c:pt>
                <c:pt idx="27483">
                  <c:v>0.63543981481481482</c:v>
                </c:pt>
                <c:pt idx="27484">
                  <c:v>0.63568287037037041</c:v>
                </c:pt>
                <c:pt idx="27485">
                  <c:v>0.63593749999999993</c:v>
                </c:pt>
                <c:pt idx="27486">
                  <c:v>0.63618055555555553</c:v>
                </c:pt>
                <c:pt idx="27487">
                  <c:v>0.63642361111111112</c:v>
                </c:pt>
                <c:pt idx="27488">
                  <c:v>0.6366666666666666</c:v>
                </c:pt>
                <c:pt idx="27489">
                  <c:v>0.6369097222222222</c:v>
                </c:pt>
                <c:pt idx="27490">
                  <c:v>0.63716435185185183</c:v>
                </c:pt>
                <c:pt idx="27491">
                  <c:v>0.63740740740740742</c:v>
                </c:pt>
                <c:pt idx="27492">
                  <c:v>0.63765046296296302</c:v>
                </c:pt>
                <c:pt idx="27493">
                  <c:v>0.6378935185185185</c:v>
                </c:pt>
                <c:pt idx="27494">
                  <c:v>0.63813657407407409</c:v>
                </c:pt>
                <c:pt idx="27495">
                  <c:v>0.63837962962962969</c:v>
                </c:pt>
                <c:pt idx="27496">
                  <c:v>0.63863425925925921</c:v>
                </c:pt>
                <c:pt idx="27497">
                  <c:v>0.6388773148148148</c:v>
                </c:pt>
                <c:pt idx="27498">
                  <c:v>0.63912037037037039</c:v>
                </c:pt>
                <c:pt idx="27499">
                  <c:v>0.63936342592592588</c:v>
                </c:pt>
                <c:pt idx="27500">
                  <c:v>0.63960648148148147</c:v>
                </c:pt>
                <c:pt idx="27501">
                  <c:v>0.6398611111111111</c:v>
                </c:pt>
                <c:pt idx="27502">
                  <c:v>0.6401041666666667</c:v>
                </c:pt>
                <c:pt idx="27503">
                  <c:v>0.64034722222222229</c:v>
                </c:pt>
                <c:pt idx="27504">
                  <c:v>0.64059027777777777</c:v>
                </c:pt>
                <c:pt idx="27505">
                  <c:v>0.64083333333333337</c:v>
                </c:pt>
                <c:pt idx="27506">
                  <c:v>0.641087962962963</c:v>
                </c:pt>
                <c:pt idx="27507">
                  <c:v>0.64133101851851848</c:v>
                </c:pt>
                <c:pt idx="27508">
                  <c:v>0.64157407407407407</c:v>
                </c:pt>
                <c:pt idx="27509">
                  <c:v>0.64181712962962967</c:v>
                </c:pt>
                <c:pt idx="27510">
                  <c:v>0.64206018518518515</c:v>
                </c:pt>
                <c:pt idx="27511">
                  <c:v>0.64231481481481478</c:v>
                </c:pt>
                <c:pt idx="27512">
                  <c:v>0.64255787037037038</c:v>
                </c:pt>
                <c:pt idx="27513">
                  <c:v>0.64280092592592586</c:v>
                </c:pt>
                <c:pt idx="27514">
                  <c:v>0.64304398148148145</c:v>
                </c:pt>
                <c:pt idx="27515">
                  <c:v>0.64328703703703705</c:v>
                </c:pt>
                <c:pt idx="27516">
                  <c:v>0.64353009259259253</c:v>
                </c:pt>
                <c:pt idx="27517">
                  <c:v>0.64378472222222227</c:v>
                </c:pt>
                <c:pt idx="27518">
                  <c:v>0.64402777777777775</c:v>
                </c:pt>
                <c:pt idx="27519">
                  <c:v>0.64427083333333335</c:v>
                </c:pt>
                <c:pt idx="27520">
                  <c:v>0.64451388888888894</c:v>
                </c:pt>
                <c:pt idx="27521">
                  <c:v>0.64475694444444442</c:v>
                </c:pt>
                <c:pt idx="27522">
                  <c:v>0.64501157407407406</c:v>
                </c:pt>
                <c:pt idx="27523">
                  <c:v>0.64525462962962965</c:v>
                </c:pt>
                <c:pt idx="27524">
                  <c:v>0.64549768518518513</c:v>
                </c:pt>
                <c:pt idx="27525">
                  <c:v>0.64574074074074073</c:v>
                </c:pt>
                <c:pt idx="27526">
                  <c:v>0.64598379629629632</c:v>
                </c:pt>
                <c:pt idx="27527">
                  <c:v>0.64623842592592595</c:v>
                </c:pt>
                <c:pt idx="27528">
                  <c:v>0.64648148148148155</c:v>
                </c:pt>
                <c:pt idx="27529">
                  <c:v>0.64672453703703703</c:v>
                </c:pt>
                <c:pt idx="27530">
                  <c:v>0.64696759259259262</c:v>
                </c:pt>
                <c:pt idx="27531">
                  <c:v>0.64721064814814822</c:v>
                </c:pt>
                <c:pt idx="27532">
                  <c:v>0.64746527777777774</c:v>
                </c:pt>
                <c:pt idx="27533">
                  <c:v>0.64770833333333333</c:v>
                </c:pt>
                <c:pt idx="27534">
                  <c:v>0.64795138888888892</c:v>
                </c:pt>
                <c:pt idx="27535">
                  <c:v>0.64819444444444441</c:v>
                </c:pt>
                <c:pt idx="27536">
                  <c:v>0.6484375</c:v>
                </c:pt>
                <c:pt idx="27537">
                  <c:v>0.64868055555555559</c:v>
                </c:pt>
                <c:pt idx="27538">
                  <c:v>0.64893518518518511</c:v>
                </c:pt>
                <c:pt idx="27539">
                  <c:v>0.64917824074074071</c:v>
                </c:pt>
                <c:pt idx="27540">
                  <c:v>0.6494212962962963</c:v>
                </c:pt>
                <c:pt idx="27541">
                  <c:v>0.64966435185185178</c:v>
                </c:pt>
                <c:pt idx="27542">
                  <c:v>0.64990740740740738</c:v>
                </c:pt>
                <c:pt idx="27543">
                  <c:v>0.65016203703703701</c:v>
                </c:pt>
                <c:pt idx="27544">
                  <c:v>0.6504050925925926</c:v>
                </c:pt>
                <c:pt idx="27545">
                  <c:v>0.6506481481481482</c:v>
                </c:pt>
                <c:pt idx="27546">
                  <c:v>0.65089120370370368</c:v>
                </c:pt>
                <c:pt idx="27547">
                  <c:v>0.65113425925925927</c:v>
                </c:pt>
                <c:pt idx="27548">
                  <c:v>0.65137731481481487</c:v>
                </c:pt>
                <c:pt idx="27549">
                  <c:v>0.65163194444444439</c:v>
                </c:pt>
                <c:pt idx="27550">
                  <c:v>0.65187499999999998</c:v>
                </c:pt>
                <c:pt idx="27551">
                  <c:v>0.65211805555555558</c:v>
                </c:pt>
                <c:pt idx="27552">
                  <c:v>0.65236111111111106</c:v>
                </c:pt>
                <c:pt idx="27553">
                  <c:v>0.65260416666666665</c:v>
                </c:pt>
                <c:pt idx="27554">
                  <c:v>0.65285879629629628</c:v>
                </c:pt>
                <c:pt idx="27555">
                  <c:v>0.65310185185185188</c:v>
                </c:pt>
                <c:pt idx="27556">
                  <c:v>0.65334490740740747</c:v>
                </c:pt>
                <c:pt idx="27557">
                  <c:v>0.65358796296296295</c:v>
                </c:pt>
                <c:pt idx="27558">
                  <c:v>0.65383101851851855</c:v>
                </c:pt>
                <c:pt idx="27559">
                  <c:v>0.65408564814814818</c:v>
                </c:pt>
                <c:pt idx="27560">
                  <c:v>0.65432870370370366</c:v>
                </c:pt>
                <c:pt idx="27561">
                  <c:v>0.65457175925925926</c:v>
                </c:pt>
                <c:pt idx="27562">
                  <c:v>0.65481481481481485</c:v>
                </c:pt>
                <c:pt idx="27563">
                  <c:v>0.65505787037037033</c:v>
                </c:pt>
                <c:pt idx="27564">
                  <c:v>0.65531249999999996</c:v>
                </c:pt>
                <c:pt idx="27565">
                  <c:v>0.65555555555555556</c:v>
                </c:pt>
                <c:pt idx="27566">
                  <c:v>0.65579861111111104</c:v>
                </c:pt>
                <c:pt idx="27567">
                  <c:v>0.65604166666666663</c:v>
                </c:pt>
                <c:pt idx="27568">
                  <c:v>0.65628472222222223</c:v>
                </c:pt>
                <c:pt idx="27569">
                  <c:v>0.65653935185185186</c:v>
                </c:pt>
                <c:pt idx="27570">
                  <c:v>0.65678240740740745</c:v>
                </c:pt>
                <c:pt idx="27571">
                  <c:v>0.65702546296296294</c:v>
                </c:pt>
                <c:pt idx="27572">
                  <c:v>0.65726851851851853</c:v>
                </c:pt>
                <c:pt idx="27573">
                  <c:v>0.65751157407407412</c:v>
                </c:pt>
                <c:pt idx="27574">
                  <c:v>0.65775462962962961</c:v>
                </c:pt>
                <c:pt idx="27575">
                  <c:v>0.65800925925925924</c:v>
                </c:pt>
                <c:pt idx="27576">
                  <c:v>0.65825231481481483</c:v>
                </c:pt>
                <c:pt idx="27577">
                  <c:v>0.65849537037037031</c:v>
                </c:pt>
                <c:pt idx="27578">
                  <c:v>0.65873842592592591</c:v>
                </c:pt>
                <c:pt idx="27579">
                  <c:v>0.6589814814814815</c:v>
                </c:pt>
                <c:pt idx="27580">
                  <c:v>0.65923611111111113</c:v>
                </c:pt>
                <c:pt idx="27581">
                  <c:v>0.65947916666666673</c:v>
                </c:pt>
                <c:pt idx="27582">
                  <c:v>0.65972222222222221</c:v>
                </c:pt>
                <c:pt idx="27583">
                  <c:v>0.6599652777777778</c:v>
                </c:pt>
                <c:pt idx="27584">
                  <c:v>0.6602083333333334</c:v>
                </c:pt>
                <c:pt idx="27585">
                  <c:v>0.66046296296296292</c:v>
                </c:pt>
                <c:pt idx="27586">
                  <c:v>0.66070601851851851</c:v>
                </c:pt>
                <c:pt idx="27587">
                  <c:v>0.66094907407407411</c:v>
                </c:pt>
                <c:pt idx="27588">
                  <c:v>0.66119212962962959</c:v>
                </c:pt>
                <c:pt idx="27589">
                  <c:v>0.66143518518518518</c:v>
                </c:pt>
                <c:pt idx="27590">
                  <c:v>0.66168981481481481</c:v>
                </c:pt>
                <c:pt idx="27591">
                  <c:v>0.6619328703703703</c:v>
                </c:pt>
                <c:pt idx="27592">
                  <c:v>0.66217592592592589</c:v>
                </c:pt>
                <c:pt idx="27593">
                  <c:v>0.66241898148148148</c:v>
                </c:pt>
                <c:pt idx="27594">
                  <c:v>0.66266203703703697</c:v>
                </c:pt>
                <c:pt idx="27595">
                  <c:v>0.66290509259259256</c:v>
                </c:pt>
                <c:pt idx="27596">
                  <c:v>0.66315972222222219</c:v>
                </c:pt>
                <c:pt idx="27597">
                  <c:v>0.66340277777777779</c:v>
                </c:pt>
                <c:pt idx="27598">
                  <c:v>0.66364583333333338</c:v>
                </c:pt>
                <c:pt idx="27599">
                  <c:v>0.66388888888888886</c:v>
                </c:pt>
                <c:pt idx="27600">
                  <c:v>0.66413194444444446</c:v>
                </c:pt>
                <c:pt idx="27601">
                  <c:v>0.66438657407407409</c:v>
                </c:pt>
                <c:pt idx="27602">
                  <c:v>0.66462962962962957</c:v>
                </c:pt>
                <c:pt idx="27603">
                  <c:v>0.66487268518518516</c:v>
                </c:pt>
                <c:pt idx="27604">
                  <c:v>0.66511574074074076</c:v>
                </c:pt>
                <c:pt idx="27605">
                  <c:v>0.66535879629629624</c:v>
                </c:pt>
                <c:pt idx="27606">
                  <c:v>0.66560185185185183</c:v>
                </c:pt>
                <c:pt idx="27607">
                  <c:v>0.66585648148148147</c:v>
                </c:pt>
                <c:pt idx="27608">
                  <c:v>0.66609953703703706</c:v>
                </c:pt>
                <c:pt idx="27609">
                  <c:v>0.66634259259259265</c:v>
                </c:pt>
                <c:pt idx="27610">
                  <c:v>0.66658564814814814</c:v>
                </c:pt>
                <c:pt idx="27611">
                  <c:v>0.66682870370370362</c:v>
                </c:pt>
                <c:pt idx="27612">
                  <c:v>0.66708333333333336</c:v>
                </c:pt>
                <c:pt idx="27613">
                  <c:v>0.66732638888888884</c:v>
                </c:pt>
                <c:pt idx="27614">
                  <c:v>0.66756944444444455</c:v>
                </c:pt>
                <c:pt idx="27615">
                  <c:v>0.66781250000000003</c:v>
                </c:pt>
                <c:pt idx="27616">
                  <c:v>0.66805555555555562</c:v>
                </c:pt>
                <c:pt idx="27617">
                  <c:v>0.66831018518518526</c:v>
                </c:pt>
                <c:pt idx="27618">
                  <c:v>0.66855324074074074</c:v>
                </c:pt>
                <c:pt idx="27619">
                  <c:v>0.66879629629629633</c:v>
                </c:pt>
                <c:pt idx="27620">
                  <c:v>0.66903935185185182</c:v>
                </c:pt>
                <c:pt idx="27621">
                  <c:v>0.66928240740740741</c:v>
                </c:pt>
                <c:pt idx="27622">
                  <c:v>0.66953703703703704</c:v>
                </c:pt>
                <c:pt idx="27623">
                  <c:v>0.66978009259259252</c:v>
                </c:pt>
                <c:pt idx="27624">
                  <c:v>0.67002314814814812</c:v>
                </c:pt>
                <c:pt idx="27625">
                  <c:v>0.6702662037037036</c:v>
                </c:pt>
                <c:pt idx="27626">
                  <c:v>0.6705092592592593</c:v>
                </c:pt>
                <c:pt idx="27627">
                  <c:v>0.67076388888888883</c:v>
                </c:pt>
                <c:pt idx="27628">
                  <c:v>0.67100694444444453</c:v>
                </c:pt>
                <c:pt idx="27629">
                  <c:v>0.67125000000000001</c:v>
                </c:pt>
                <c:pt idx="27630">
                  <c:v>0.67149305555555561</c:v>
                </c:pt>
                <c:pt idx="27631">
                  <c:v>0.67173611111111109</c:v>
                </c:pt>
                <c:pt idx="27632">
                  <c:v>0.67197916666666668</c:v>
                </c:pt>
                <c:pt idx="27633">
                  <c:v>0.67223379629629632</c:v>
                </c:pt>
                <c:pt idx="27634">
                  <c:v>0.6724768518518518</c:v>
                </c:pt>
                <c:pt idx="27635">
                  <c:v>0.67271990740740739</c:v>
                </c:pt>
                <c:pt idx="27636">
                  <c:v>0.67296296296296287</c:v>
                </c:pt>
                <c:pt idx="27637">
                  <c:v>0.67320601851851858</c:v>
                </c:pt>
                <c:pt idx="27638">
                  <c:v>0.6734606481481481</c:v>
                </c:pt>
                <c:pt idx="27639">
                  <c:v>0.6737037037037038</c:v>
                </c:pt>
                <c:pt idx="27640">
                  <c:v>0.67394675925925929</c:v>
                </c:pt>
                <c:pt idx="27641">
                  <c:v>0.67418981481481488</c:v>
                </c:pt>
                <c:pt idx="27642">
                  <c:v>0.67443287037037036</c:v>
                </c:pt>
                <c:pt idx="27643">
                  <c:v>0.6746875</c:v>
                </c:pt>
                <c:pt idx="27644">
                  <c:v>0.67493055555555559</c:v>
                </c:pt>
                <c:pt idx="27645">
                  <c:v>0.67517361111111107</c:v>
                </c:pt>
                <c:pt idx="27646">
                  <c:v>0.67541666666666667</c:v>
                </c:pt>
                <c:pt idx="27647">
                  <c:v>0.67565972222222215</c:v>
                </c:pt>
                <c:pt idx="27648">
                  <c:v>0.67590277777777785</c:v>
                </c:pt>
                <c:pt idx="27649">
                  <c:v>0.67615740740740737</c:v>
                </c:pt>
                <c:pt idx="27650">
                  <c:v>0.67640046296296286</c:v>
                </c:pt>
                <c:pt idx="27651">
                  <c:v>0.67664351851851856</c:v>
                </c:pt>
                <c:pt idx="27652">
                  <c:v>0.67688657407407404</c:v>
                </c:pt>
                <c:pt idx="27653">
                  <c:v>0.67712962962962964</c:v>
                </c:pt>
                <c:pt idx="27654">
                  <c:v>0.67738425925925927</c:v>
                </c:pt>
                <c:pt idx="27655">
                  <c:v>0.67762731481481486</c:v>
                </c:pt>
                <c:pt idx="27656">
                  <c:v>0.67787037037037035</c:v>
                </c:pt>
                <c:pt idx="27657">
                  <c:v>0.67811342592592594</c:v>
                </c:pt>
                <c:pt idx="27658">
                  <c:v>0.67835648148148142</c:v>
                </c:pt>
                <c:pt idx="27659">
                  <c:v>0.67861111111111105</c:v>
                </c:pt>
                <c:pt idx="27660">
                  <c:v>0.67885416666666665</c:v>
                </c:pt>
                <c:pt idx="27661">
                  <c:v>0.67909722222222213</c:v>
                </c:pt>
                <c:pt idx="27662">
                  <c:v>0.67934027777777783</c:v>
                </c:pt>
                <c:pt idx="27663">
                  <c:v>0.67958333333333332</c:v>
                </c:pt>
                <c:pt idx="27664">
                  <c:v>0.67982638888888891</c:v>
                </c:pt>
                <c:pt idx="27665">
                  <c:v>0.68008101851851854</c:v>
                </c:pt>
                <c:pt idx="27666">
                  <c:v>0.68032407407407414</c:v>
                </c:pt>
                <c:pt idx="27667">
                  <c:v>0.68056712962962962</c:v>
                </c:pt>
                <c:pt idx="27668">
                  <c:v>0.68081018518518521</c:v>
                </c:pt>
                <c:pt idx="27669">
                  <c:v>0.6810532407407407</c:v>
                </c:pt>
                <c:pt idx="27670">
                  <c:v>0.68130787037037033</c:v>
                </c:pt>
                <c:pt idx="27671">
                  <c:v>0.68155092592592592</c:v>
                </c:pt>
                <c:pt idx="27672">
                  <c:v>0.6817939814814814</c:v>
                </c:pt>
                <c:pt idx="27673">
                  <c:v>0.68203703703703711</c:v>
                </c:pt>
                <c:pt idx="27674">
                  <c:v>0.68228009259259259</c:v>
                </c:pt>
                <c:pt idx="27675">
                  <c:v>0.68253472222222233</c:v>
                </c:pt>
                <c:pt idx="27676">
                  <c:v>0.68277777777777782</c:v>
                </c:pt>
                <c:pt idx="27677">
                  <c:v>0.6830208333333333</c:v>
                </c:pt>
                <c:pt idx="27678">
                  <c:v>0.68326388888888889</c:v>
                </c:pt>
                <c:pt idx="27679">
                  <c:v>0.68350694444444438</c:v>
                </c:pt>
                <c:pt idx="27680">
                  <c:v>0.68374999999999997</c:v>
                </c:pt>
                <c:pt idx="27681">
                  <c:v>0.6840046296296296</c:v>
                </c:pt>
                <c:pt idx="27682">
                  <c:v>0.68424768518518519</c:v>
                </c:pt>
                <c:pt idx="27683">
                  <c:v>0.68449074074074068</c:v>
                </c:pt>
                <c:pt idx="27684">
                  <c:v>0.68473379629629638</c:v>
                </c:pt>
                <c:pt idx="27685">
                  <c:v>0.6849884259259259</c:v>
                </c:pt>
                <c:pt idx="27686">
                  <c:v>0.68523148148148139</c:v>
                </c:pt>
                <c:pt idx="27687">
                  <c:v>0.68547453703703709</c:v>
                </c:pt>
                <c:pt idx="27688">
                  <c:v>0.68571759259259257</c:v>
                </c:pt>
                <c:pt idx="27689">
                  <c:v>0.68596064814814817</c:v>
                </c:pt>
                <c:pt idx="27690">
                  <c:v>0.68620370370370365</c:v>
                </c:pt>
                <c:pt idx="27691">
                  <c:v>0.68645833333333339</c:v>
                </c:pt>
                <c:pt idx="27692">
                  <c:v>0.68670138888888888</c:v>
                </c:pt>
                <c:pt idx="27693">
                  <c:v>0.68694444444444447</c:v>
                </c:pt>
                <c:pt idx="27694">
                  <c:v>0.68718749999999995</c:v>
                </c:pt>
                <c:pt idx="27695">
                  <c:v>0.68743055555555566</c:v>
                </c:pt>
                <c:pt idx="27696">
                  <c:v>0.68768518518518518</c:v>
                </c:pt>
                <c:pt idx="27697">
                  <c:v>0.68792824074074066</c:v>
                </c:pt>
                <c:pt idx="27698">
                  <c:v>0.68817129629629636</c:v>
                </c:pt>
                <c:pt idx="27699">
                  <c:v>0.68841435185185185</c:v>
                </c:pt>
                <c:pt idx="27700">
                  <c:v>0.68865740740740744</c:v>
                </c:pt>
                <c:pt idx="27701">
                  <c:v>0.68890046296296292</c:v>
                </c:pt>
                <c:pt idx="27702">
                  <c:v>0.68915509259259267</c:v>
                </c:pt>
                <c:pt idx="27703">
                  <c:v>0.68939814814814815</c:v>
                </c:pt>
                <c:pt idx="27704">
                  <c:v>0.68964120370370363</c:v>
                </c:pt>
                <c:pt idx="27705">
                  <c:v>0.68988425925925922</c:v>
                </c:pt>
                <c:pt idx="27706">
                  <c:v>0.69012731481481471</c:v>
                </c:pt>
                <c:pt idx="27707">
                  <c:v>0.69038194444444445</c:v>
                </c:pt>
                <c:pt idx="27708">
                  <c:v>0.69062499999999993</c:v>
                </c:pt>
                <c:pt idx="27709">
                  <c:v>0.69086805555555564</c:v>
                </c:pt>
                <c:pt idx="27710">
                  <c:v>0.69111111111111112</c:v>
                </c:pt>
                <c:pt idx="27711">
                  <c:v>0.69135416666666671</c:v>
                </c:pt>
                <c:pt idx="27712">
                  <c:v>0.69160879629629635</c:v>
                </c:pt>
                <c:pt idx="27713">
                  <c:v>0.69185185185185183</c:v>
                </c:pt>
                <c:pt idx="27714">
                  <c:v>0.69209490740740742</c:v>
                </c:pt>
                <c:pt idx="27715">
                  <c:v>0.69233796296296291</c:v>
                </c:pt>
                <c:pt idx="27716">
                  <c:v>0.6925810185185185</c:v>
                </c:pt>
                <c:pt idx="27717">
                  <c:v>0.69283564814814813</c:v>
                </c:pt>
                <c:pt idx="27718">
                  <c:v>0.69307870370370372</c:v>
                </c:pt>
                <c:pt idx="27719">
                  <c:v>0.69332175925925921</c:v>
                </c:pt>
                <c:pt idx="27720">
                  <c:v>0.69356481481481491</c:v>
                </c:pt>
                <c:pt idx="27721">
                  <c:v>0.69380787037037039</c:v>
                </c:pt>
                <c:pt idx="27722">
                  <c:v>0.69405092592592599</c:v>
                </c:pt>
                <c:pt idx="27723">
                  <c:v>0.69430555555555562</c:v>
                </c:pt>
                <c:pt idx="27724">
                  <c:v>0.6945486111111111</c:v>
                </c:pt>
                <c:pt idx="27725">
                  <c:v>0.6947916666666667</c:v>
                </c:pt>
                <c:pt idx="27726">
                  <c:v>0.69503472222222218</c:v>
                </c:pt>
                <c:pt idx="27727">
                  <c:v>0.69527777777777777</c:v>
                </c:pt>
                <c:pt idx="27728">
                  <c:v>0.6955324074074074</c:v>
                </c:pt>
                <c:pt idx="27729">
                  <c:v>0.695775462962963</c:v>
                </c:pt>
                <c:pt idx="27730">
                  <c:v>0.69601851851851848</c:v>
                </c:pt>
                <c:pt idx="27731">
                  <c:v>0.69626157407407396</c:v>
                </c:pt>
                <c:pt idx="27732">
                  <c:v>0.69650462962962967</c:v>
                </c:pt>
                <c:pt idx="27733">
                  <c:v>0.69675925925925919</c:v>
                </c:pt>
                <c:pt idx="27734">
                  <c:v>0.69700231481481489</c:v>
                </c:pt>
                <c:pt idx="27735">
                  <c:v>0.69724537037037038</c:v>
                </c:pt>
                <c:pt idx="27736">
                  <c:v>0.69748842592592597</c:v>
                </c:pt>
                <c:pt idx="27737">
                  <c:v>0.69773148148148145</c:v>
                </c:pt>
                <c:pt idx="27738">
                  <c:v>0.69797453703703705</c:v>
                </c:pt>
                <c:pt idx="27739">
                  <c:v>0.69822916666666668</c:v>
                </c:pt>
                <c:pt idx="27740">
                  <c:v>0.69847222222222216</c:v>
                </c:pt>
                <c:pt idx="27741">
                  <c:v>0.69871527777777775</c:v>
                </c:pt>
                <c:pt idx="27742">
                  <c:v>0.69895833333333324</c:v>
                </c:pt>
                <c:pt idx="27743">
                  <c:v>0.69920138888888894</c:v>
                </c:pt>
                <c:pt idx="27744">
                  <c:v>0.69945601851851846</c:v>
                </c:pt>
                <c:pt idx="27745">
                  <c:v>0.69969907407407417</c:v>
                </c:pt>
                <c:pt idx="27746">
                  <c:v>0.69994212962962965</c:v>
                </c:pt>
                <c:pt idx="27747">
                  <c:v>0.70018518518518524</c:v>
                </c:pt>
                <c:pt idx="27748">
                  <c:v>0.70042824074074073</c:v>
                </c:pt>
                <c:pt idx="27749">
                  <c:v>0.70068287037037036</c:v>
                </c:pt>
                <c:pt idx="27750">
                  <c:v>0.70092592592592595</c:v>
                </c:pt>
                <c:pt idx="27751">
                  <c:v>0.70116898148148143</c:v>
                </c:pt>
                <c:pt idx="27752">
                  <c:v>0.70141203703703703</c:v>
                </c:pt>
                <c:pt idx="27753">
                  <c:v>0.70165509259259251</c:v>
                </c:pt>
                <c:pt idx="27754">
                  <c:v>0.70190972222222225</c:v>
                </c:pt>
                <c:pt idx="27755">
                  <c:v>0.70215277777777774</c:v>
                </c:pt>
                <c:pt idx="27756">
                  <c:v>0.70239583333333344</c:v>
                </c:pt>
                <c:pt idx="27757">
                  <c:v>0.70263888888888892</c:v>
                </c:pt>
                <c:pt idx="27758">
                  <c:v>0.70288194444444441</c:v>
                </c:pt>
                <c:pt idx="27759">
                  <c:v>0.703125</c:v>
                </c:pt>
                <c:pt idx="27760">
                  <c:v>0.70337962962962963</c:v>
                </c:pt>
                <c:pt idx="27761">
                  <c:v>0.70362268518518523</c:v>
                </c:pt>
                <c:pt idx="27762">
                  <c:v>0.70386574074074071</c:v>
                </c:pt>
                <c:pt idx="27763">
                  <c:v>0.7041087962962963</c:v>
                </c:pt>
                <c:pt idx="27764">
                  <c:v>0.70435185185185178</c:v>
                </c:pt>
                <c:pt idx="27765">
                  <c:v>0.70460648148148142</c:v>
                </c:pt>
                <c:pt idx="27766">
                  <c:v>0.70484953703703701</c:v>
                </c:pt>
                <c:pt idx="27767">
                  <c:v>0.70509259259259249</c:v>
                </c:pt>
                <c:pt idx="27768">
                  <c:v>0.7053356481481482</c:v>
                </c:pt>
                <c:pt idx="27769">
                  <c:v>0.70557870370370368</c:v>
                </c:pt>
                <c:pt idx="27770">
                  <c:v>0.70583333333333342</c:v>
                </c:pt>
                <c:pt idx="27771">
                  <c:v>0.70607638888888891</c:v>
                </c:pt>
                <c:pt idx="27772">
                  <c:v>0.7063194444444445</c:v>
                </c:pt>
                <c:pt idx="27773">
                  <c:v>0.70656249999999998</c:v>
                </c:pt>
                <c:pt idx="27774">
                  <c:v>0.70680555555555558</c:v>
                </c:pt>
                <c:pt idx="27775">
                  <c:v>0.70704861111111106</c:v>
                </c:pt>
                <c:pt idx="27776">
                  <c:v>0.70730324074074069</c:v>
                </c:pt>
                <c:pt idx="27777">
                  <c:v>0.70754629629629628</c:v>
                </c:pt>
                <c:pt idx="27778">
                  <c:v>0.70778935185185177</c:v>
                </c:pt>
                <c:pt idx="27779">
                  <c:v>0.70803240740740747</c:v>
                </c:pt>
                <c:pt idx="27780">
                  <c:v>0.70828703703703699</c:v>
                </c:pt>
                <c:pt idx="27781">
                  <c:v>0.7085300925925927</c:v>
                </c:pt>
                <c:pt idx="27782">
                  <c:v>0.70877314814814818</c:v>
                </c:pt>
                <c:pt idx="27783">
                  <c:v>0.70901620370370377</c:v>
                </c:pt>
                <c:pt idx="27784">
                  <c:v>0.70925925925925926</c:v>
                </c:pt>
                <c:pt idx="27785">
                  <c:v>0.70950231481481485</c:v>
                </c:pt>
                <c:pt idx="27786">
                  <c:v>0.70975694444444448</c:v>
                </c:pt>
                <c:pt idx="27787">
                  <c:v>0.71</c:v>
                </c:pt>
                <c:pt idx="27788">
                  <c:v>0.71024305555555556</c:v>
                </c:pt>
                <c:pt idx="27789">
                  <c:v>0.71048611111111104</c:v>
                </c:pt>
                <c:pt idx="27790">
                  <c:v>0.71072916666666675</c:v>
                </c:pt>
                <c:pt idx="27791">
                  <c:v>0.71098379629629627</c:v>
                </c:pt>
                <c:pt idx="27792">
                  <c:v>0.71122685185185175</c:v>
                </c:pt>
                <c:pt idx="27793">
                  <c:v>0.71146990740740745</c:v>
                </c:pt>
                <c:pt idx="27794">
                  <c:v>0.71171296296296294</c:v>
                </c:pt>
                <c:pt idx="27795">
                  <c:v>0.71195601851851853</c:v>
                </c:pt>
                <c:pt idx="27796">
                  <c:v>0.71219907407407401</c:v>
                </c:pt>
                <c:pt idx="27797">
                  <c:v>0.71245370370370376</c:v>
                </c:pt>
                <c:pt idx="27798">
                  <c:v>0.71269675925925924</c:v>
                </c:pt>
                <c:pt idx="27799">
                  <c:v>0.71293981481481483</c:v>
                </c:pt>
                <c:pt idx="27800">
                  <c:v>0.71318287037037031</c:v>
                </c:pt>
                <c:pt idx="27801">
                  <c:v>0.71343749999999995</c:v>
                </c:pt>
                <c:pt idx="27802">
                  <c:v>0.71368055555555554</c:v>
                </c:pt>
                <c:pt idx="27803">
                  <c:v>0.71392361111111102</c:v>
                </c:pt>
                <c:pt idx="27804">
                  <c:v>0.71416666666666673</c:v>
                </c:pt>
                <c:pt idx="27805">
                  <c:v>0.71440972222222221</c:v>
                </c:pt>
                <c:pt idx="27806">
                  <c:v>0.7146527777777778</c:v>
                </c:pt>
                <c:pt idx="27807">
                  <c:v>0.71490740740740744</c:v>
                </c:pt>
                <c:pt idx="27808">
                  <c:v>0.71515046296296303</c:v>
                </c:pt>
                <c:pt idx="27809">
                  <c:v>0.71539351851851851</c:v>
                </c:pt>
                <c:pt idx="27810">
                  <c:v>0.71563657407407411</c:v>
                </c:pt>
                <c:pt idx="27811">
                  <c:v>0.71587962962962959</c:v>
                </c:pt>
                <c:pt idx="27812">
                  <c:v>0.71613425925925922</c:v>
                </c:pt>
                <c:pt idx="27813">
                  <c:v>0.71637731481481481</c:v>
                </c:pt>
                <c:pt idx="27814">
                  <c:v>0.7166203703703703</c:v>
                </c:pt>
                <c:pt idx="27815">
                  <c:v>0.716863425925926</c:v>
                </c:pt>
                <c:pt idx="27816">
                  <c:v>0.71710648148148148</c:v>
                </c:pt>
                <c:pt idx="27817">
                  <c:v>0.71734953703703708</c:v>
                </c:pt>
                <c:pt idx="27818">
                  <c:v>0.71760416666666671</c:v>
                </c:pt>
                <c:pt idx="27819">
                  <c:v>0.71784722222222219</c:v>
                </c:pt>
                <c:pt idx="27820">
                  <c:v>0.71809027777777779</c:v>
                </c:pt>
                <c:pt idx="27821">
                  <c:v>0.71833333333333327</c:v>
                </c:pt>
                <c:pt idx="27822">
                  <c:v>0.71857638888888886</c:v>
                </c:pt>
                <c:pt idx="27823">
                  <c:v>0.71883101851851849</c:v>
                </c:pt>
                <c:pt idx="27824">
                  <c:v>0.71907407407407409</c:v>
                </c:pt>
                <c:pt idx="27825">
                  <c:v>0.71931712962962957</c:v>
                </c:pt>
                <c:pt idx="27826">
                  <c:v>0.71956018518518527</c:v>
                </c:pt>
                <c:pt idx="27827">
                  <c:v>0.71980324074074076</c:v>
                </c:pt>
                <c:pt idx="27828">
                  <c:v>0.72005787037037028</c:v>
                </c:pt>
                <c:pt idx="27829">
                  <c:v>0.72030092592592598</c:v>
                </c:pt>
                <c:pt idx="27830">
                  <c:v>0.72054398148148147</c:v>
                </c:pt>
                <c:pt idx="27831">
                  <c:v>0.72078703703703706</c:v>
                </c:pt>
                <c:pt idx="27832">
                  <c:v>0.72103009259259254</c:v>
                </c:pt>
                <c:pt idx="27833">
                  <c:v>0.72127314814814814</c:v>
                </c:pt>
                <c:pt idx="27834">
                  <c:v>0.72152777777777777</c:v>
                </c:pt>
                <c:pt idx="27835">
                  <c:v>0.72177083333333336</c:v>
                </c:pt>
                <c:pt idx="27836">
                  <c:v>0.72201388888888884</c:v>
                </c:pt>
                <c:pt idx="27837">
                  <c:v>0.72225694444444455</c:v>
                </c:pt>
                <c:pt idx="27838">
                  <c:v>0.72251157407407407</c:v>
                </c:pt>
                <c:pt idx="27839">
                  <c:v>0.72275462962962955</c:v>
                </c:pt>
                <c:pt idx="27840">
                  <c:v>0.72299768518518526</c:v>
                </c:pt>
                <c:pt idx="27841">
                  <c:v>0.72324074074074074</c:v>
                </c:pt>
                <c:pt idx="27842">
                  <c:v>0.72348379629629633</c:v>
                </c:pt>
                <c:pt idx="27843">
                  <c:v>0.72372685185185182</c:v>
                </c:pt>
                <c:pt idx="27844">
                  <c:v>0.72398148148148145</c:v>
                </c:pt>
                <c:pt idx="27845">
                  <c:v>0.72422453703703704</c:v>
                </c:pt>
                <c:pt idx="27846">
                  <c:v>0.72446759259259252</c:v>
                </c:pt>
                <c:pt idx="27847">
                  <c:v>0.72471064814814812</c:v>
                </c:pt>
                <c:pt idx="27848">
                  <c:v>0.7249537037037036</c:v>
                </c:pt>
                <c:pt idx="27849">
                  <c:v>0.72520833333333334</c:v>
                </c:pt>
                <c:pt idx="27850">
                  <c:v>0.72545138888888883</c:v>
                </c:pt>
                <c:pt idx="27851">
                  <c:v>0.72569444444444453</c:v>
                </c:pt>
                <c:pt idx="27852">
                  <c:v>0.72593750000000001</c:v>
                </c:pt>
                <c:pt idx="27853">
                  <c:v>0.72618055555555561</c:v>
                </c:pt>
                <c:pt idx="27854">
                  <c:v>0.72642361111111109</c:v>
                </c:pt>
                <c:pt idx="27855">
                  <c:v>0.72667824074074072</c:v>
                </c:pt>
                <c:pt idx="27856">
                  <c:v>0.72692129629629632</c:v>
                </c:pt>
                <c:pt idx="27857">
                  <c:v>0.7271643518518518</c:v>
                </c:pt>
                <c:pt idx="27858">
                  <c:v>0.72740740740740739</c:v>
                </c:pt>
                <c:pt idx="27859">
                  <c:v>0.72766203703703702</c:v>
                </c:pt>
                <c:pt idx="27860">
                  <c:v>0.72790509259259262</c:v>
                </c:pt>
                <c:pt idx="27861">
                  <c:v>0.7281481481481481</c:v>
                </c:pt>
                <c:pt idx="27862">
                  <c:v>0.7283912037037038</c:v>
                </c:pt>
                <c:pt idx="27863">
                  <c:v>0.72863425925925929</c:v>
                </c:pt>
                <c:pt idx="27864">
                  <c:v>0.72887731481481488</c:v>
                </c:pt>
                <c:pt idx="27865">
                  <c:v>0.72913194444444451</c:v>
                </c:pt>
                <c:pt idx="27866">
                  <c:v>0.729375</c:v>
                </c:pt>
                <c:pt idx="27867">
                  <c:v>0.72961805555555559</c:v>
                </c:pt>
                <c:pt idx="27868">
                  <c:v>0.72986111111111107</c:v>
                </c:pt>
                <c:pt idx="27869">
                  <c:v>0.73010416666666667</c:v>
                </c:pt>
                <c:pt idx="27870">
                  <c:v>0.7303587962962963</c:v>
                </c:pt>
                <c:pt idx="27871">
                  <c:v>0.73060185185185189</c:v>
                </c:pt>
                <c:pt idx="27872">
                  <c:v>0.73084490740740737</c:v>
                </c:pt>
                <c:pt idx="27873">
                  <c:v>0.73108796296296286</c:v>
                </c:pt>
                <c:pt idx="27874">
                  <c:v>0.73133101851851856</c:v>
                </c:pt>
                <c:pt idx="27875">
                  <c:v>0.73157407407407404</c:v>
                </c:pt>
                <c:pt idx="27876">
                  <c:v>0.73182870370370379</c:v>
                </c:pt>
                <c:pt idx="27877">
                  <c:v>0.73207175925925927</c:v>
                </c:pt>
                <c:pt idx="27878">
                  <c:v>0.73231481481481486</c:v>
                </c:pt>
                <c:pt idx="27879">
                  <c:v>0.73255787037037035</c:v>
                </c:pt>
                <c:pt idx="27880">
                  <c:v>0.73280092592592594</c:v>
                </c:pt>
                <c:pt idx="27881">
                  <c:v>0.73305555555555557</c:v>
                </c:pt>
                <c:pt idx="27882">
                  <c:v>0.73329861111111105</c:v>
                </c:pt>
                <c:pt idx="27883">
                  <c:v>0.73354166666666665</c:v>
                </c:pt>
                <c:pt idx="27884">
                  <c:v>0.73378472222222213</c:v>
                </c:pt>
                <c:pt idx="27885">
                  <c:v>0.73402777777777783</c:v>
                </c:pt>
                <c:pt idx="27886">
                  <c:v>0.73428240740740736</c:v>
                </c:pt>
                <c:pt idx="27887">
                  <c:v>0.73452546296296306</c:v>
                </c:pt>
                <c:pt idx="27888">
                  <c:v>0.73476851851851854</c:v>
                </c:pt>
                <c:pt idx="27889">
                  <c:v>0.73501157407407414</c:v>
                </c:pt>
                <c:pt idx="27890">
                  <c:v>0.73525462962962962</c:v>
                </c:pt>
                <c:pt idx="27891">
                  <c:v>0.73549768518518521</c:v>
                </c:pt>
                <c:pt idx="27892">
                  <c:v>0.73575231481481485</c:v>
                </c:pt>
                <c:pt idx="27893">
                  <c:v>0.73599537037037033</c:v>
                </c:pt>
                <c:pt idx="27894">
                  <c:v>0.73623842592592592</c:v>
                </c:pt>
                <c:pt idx="27895">
                  <c:v>0.7364814814814814</c:v>
                </c:pt>
                <c:pt idx="27896">
                  <c:v>0.73673611111111104</c:v>
                </c:pt>
                <c:pt idx="27897">
                  <c:v>0.73697916666666663</c:v>
                </c:pt>
                <c:pt idx="27898">
                  <c:v>0.73722222222222233</c:v>
                </c:pt>
                <c:pt idx="27899">
                  <c:v>0.73746527777777782</c:v>
                </c:pt>
                <c:pt idx="27900">
                  <c:v>0.7377083333333333</c:v>
                </c:pt>
                <c:pt idx="27901">
                  <c:v>0.73795138888888889</c:v>
                </c:pt>
                <c:pt idx="27902">
                  <c:v>0.73820601851851853</c:v>
                </c:pt>
                <c:pt idx="27903">
                  <c:v>0.73844907407407412</c:v>
                </c:pt>
                <c:pt idx="27904">
                  <c:v>0.7386921296296296</c:v>
                </c:pt>
                <c:pt idx="27905">
                  <c:v>0.73893518518518519</c:v>
                </c:pt>
                <c:pt idx="27906">
                  <c:v>0.73917824074074068</c:v>
                </c:pt>
                <c:pt idx="27907">
                  <c:v>0.73943287037037031</c:v>
                </c:pt>
                <c:pt idx="27908">
                  <c:v>0.7396759259259259</c:v>
                </c:pt>
                <c:pt idx="27909">
                  <c:v>0.73991898148148139</c:v>
                </c:pt>
                <c:pt idx="27910">
                  <c:v>0.74016203703703709</c:v>
                </c:pt>
                <c:pt idx="27911">
                  <c:v>0.74040509259259257</c:v>
                </c:pt>
                <c:pt idx="27912">
                  <c:v>0.74064814814814817</c:v>
                </c:pt>
                <c:pt idx="27913">
                  <c:v>0.7409027777777778</c:v>
                </c:pt>
                <c:pt idx="27914">
                  <c:v>0.74114583333333339</c:v>
                </c:pt>
                <c:pt idx="27915">
                  <c:v>0.74138888888888888</c:v>
                </c:pt>
                <c:pt idx="27916">
                  <c:v>0.74163194444444447</c:v>
                </c:pt>
                <c:pt idx="27917">
                  <c:v>0.74187499999999995</c:v>
                </c:pt>
                <c:pt idx="27918">
                  <c:v>0.74212962962962958</c:v>
                </c:pt>
                <c:pt idx="27919">
                  <c:v>0.74237268518518518</c:v>
                </c:pt>
                <c:pt idx="27920">
                  <c:v>0.74261574074074066</c:v>
                </c:pt>
                <c:pt idx="27921">
                  <c:v>0.74285879629629636</c:v>
                </c:pt>
                <c:pt idx="27922">
                  <c:v>0.74310185185185185</c:v>
                </c:pt>
                <c:pt idx="27923">
                  <c:v>0.74335648148148137</c:v>
                </c:pt>
                <c:pt idx="27924">
                  <c:v>0.74359953703703707</c:v>
                </c:pt>
                <c:pt idx="27925">
                  <c:v>0.74384259259259267</c:v>
                </c:pt>
                <c:pt idx="27926">
                  <c:v>0.74408564814814815</c:v>
                </c:pt>
                <c:pt idx="27927">
                  <c:v>0.74432870370370363</c:v>
                </c:pt>
                <c:pt idx="27928">
                  <c:v>0.74457175925925922</c:v>
                </c:pt>
                <c:pt idx="27929">
                  <c:v>0.74482638888888886</c:v>
                </c:pt>
                <c:pt idx="27930">
                  <c:v>0.74506944444444445</c:v>
                </c:pt>
                <c:pt idx="27931">
                  <c:v>0.74531249999999993</c:v>
                </c:pt>
                <c:pt idx="27932">
                  <c:v>0.74555555555555564</c:v>
                </c:pt>
                <c:pt idx="27933">
                  <c:v>0.74579861111111112</c:v>
                </c:pt>
                <c:pt idx="27934">
                  <c:v>0.74605324074074064</c:v>
                </c:pt>
                <c:pt idx="27935">
                  <c:v>0.74629629629629635</c:v>
                </c:pt>
                <c:pt idx="27936">
                  <c:v>0.74653935185185183</c:v>
                </c:pt>
                <c:pt idx="27937">
                  <c:v>0.74678240740740742</c:v>
                </c:pt>
                <c:pt idx="27938">
                  <c:v>0.74702546296296291</c:v>
                </c:pt>
                <c:pt idx="27939">
                  <c:v>0.74728009259259265</c:v>
                </c:pt>
                <c:pt idx="27940">
                  <c:v>0.74752314814814813</c:v>
                </c:pt>
                <c:pt idx="27941">
                  <c:v>0.74776620370370372</c:v>
                </c:pt>
                <c:pt idx="27942">
                  <c:v>0.74800925925925921</c:v>
                </c:pt>
                <c:pt idx="27943">
                  <c:v>0.74825231481481491</c:v>
                </c:pt>
                <c:pt idx="27944">
                  <c:v>0.74850694444444443</c:v>
                </c:pt>
                <c:pt idx="27945">
                  <c:v>0.74874999999999992</c:v>
                </c:pt>
                <c:pt idx="27946">
                  <c:v>0.74899305555555562</c:v>
                </c:pt>
                <c:pt idx="27947">
                  <c:v>0.7492361111111111</c:v>
                </c:pt>
                <c:pt idx="27948">
                  <c:v>0.7494791666666667</c:v>
                </c:pt>
                <c:pt idx="27949">
                  <c:v>0.74972222222222218</c:v>
                </c:pt>
                <c:pt idx="27950">
                  <c:v>0.74997685185185192</c:v>
                </c:pt>
                <c:pt idx="27951">
                  <c:v>0.7502199074074074</c:v>
                </c:pt>
                <c:pt idx="27952">
                  <c:v>0.750462962962963</c:v>
                </c:pt>
                <c:pt idx="27953">
                  <c:v>0.75070601851851848</c:v>
                </c:pt>
                <c:pt idx="27954">
                  <c:v>0.75096064814814811</c:v>
                </c:pt>
                <c:pt idx="27955">
                  <c:v>0.75120370370370371</c:v>
                </c:pt>
                <c:pt idx="27956">
                  <c:v>0.75144675925925919</c:v>
                </c:pt>
                <c:pt idx="27957">
                  <c:v>0.75168981481481489</c:v>
                </c:pt>
                <c:pt idx="27958">
                  <c:v>0.75193287037037038</c:v>
                </c:pt>
                <c:pt idx="27959">
                  <c:v>0.75217592592592597</c:v>
                </c:pt>
                <c:pt idx="27960">
                  <c:v>0.7524305555555556</c:v>
                </c:pt>
                <c:pt idx="27961">
                  <c:v>0.75267361111111108</c:v>
                </c:pt>
                <c:pt idx="27962">
                  <c:v>0.75291666666666668</c:v>
                </c:pt>
                <c:pt idx="27963">
                  <c:v>0.75315972222222216</c:v>
                </c:pt>
                <c:pt idx="27964">
                  <c:v>0.75340277777777775</c:v>
                </c:pt>
                <c:pt idx="27965">
                  <c:v>0.75365740740740739</c:v>
                </c:pt>
                <c:pt idx="27966">
                  <c:v>0.75390046296296298</c:v>
                </c:pt>
                <c:pt idx="27967">
                  <c:v>0.75414351851851846</c:v>
                </c:pt>
                <c:pt idx="27968">
                  <c:v>0.75438657407407417</c:v>
                </c:pt>
                <c:pt idx="27969">
                  <c:v>0.75462962962962965</c:v>
                </c:pt>
                <c:pt idx="27970">
                  <c:v>0.75487268518518524</c:v>
                </c:pt>
                <c:pt idx="27971">
                  <c:v>0.75512731481481488</c:v>
                </c:pt>
                <c:pt idx="27972">
                  <c:v>0.75537037037037036</c:v>
                </c:pt>
                <c:pt idx="27973">
                  <c:v>0.75561342592592595</c:v>
                </c:pt>
                <c:pt idx="27974">
                  <c:v>0.75585648148148143</c:v>
                </c:pt>
                <c:pt idx="27975">
                  <c:v>0.75609953703703703</c:v>
                </c:pt>
                <c:pt idx="27976">
                  <c:v>0.75635416666666666</c:v>
                </c:pt>
                <c:pt idx="27977">
                  <c:v>0.75659722222222225</c:v>
                </c:pt>
                <c:pt idx="27978">
                  <c:v>0.75684027777777774</c:v>
                </c:pt>
                <c:pt idx="27979">
                  <c:v>0.75708333333333344</c:v>
                </c:pt>
                <c:pt idx="27980">
                  <c:v>0.75732638888888892</c:v>
                </c:pt>
                <c:pt idx="27981">
                  <c:v>0.75758101851851845</c:v>
                </c:pt>
                <c:pt idx="27982">
                  <c:v>0.75782407407407415</c:v>
                </c:pt>
                <c:pt idx="27983">
                  <c:v>0.75806712962962963</c:v>
                </c:pt>
                <c:pt idx="27984">
                  <c:v>0.75831018518518523</c:v>
                </c:pt>
                <c:pt idx="27985">
                  <c:v>0.75855324074074071</c:v>
                </c:pt>
                <c:pt idx="27986">
                  <c:v>0.7587962962962963</c:v>
                </c:pt>
                <c:pt idx="27987">
                  <c:v>0.75905092592592593</c:v>
                </c:pt>
                <c:pt idx="27988">
                  <c:v>0.75929398148148142</c:v>
                </c:pt>
                <c:pt idx="27989">
                  <c:v>0.75953703703703701</c:v>
                </c:pt>
                <c:pt idx="27990">
                  <c:v>0.75978009259259249</c:v>
                </c:pt>
                <c:pt idx="27991">
                  <c:v>0.7600231481481482</c:v>
                </c:pt>
                <c:pt idx="27992">
                  <c:v>0.76027777777777772</c:v>
                </c:pt>
                <c:pt idx="27993">
                  <c:v>0.76052083333333342</c:v>
                </c:pt>
                <c:pt idx="27994">
                  <c:v>0.76076388888888891</c:v>
                </c:pt>
                <c:pt idx="27995">
                  <c:v>0.7610069444444445</c:v>
                </c:pt>
                <c:pt idx="27996">
                  <c:v>0.76124999999999998</c:v>
                </c:pt>
                <c:pt idx="27997">
                  <c:v>0.76150462962962961</c:v>
                </c:pt>
                <c:pt idx="27998">
                  <c:v>0.76174768518518521</c:v>
                </c:pt>
                <c:pt idx="27999">
                  <c:v>0.76199074074074069</c:v>
                </c:pt>
                <c:pt idx="28000">
                  <c:v>0.76223379629629628</c:v>
                </c:pt>
                <c:pt idx="28001">
                  <c:v>0.76247685185185177</c:v>
                </c:pt>
                <c:pt idx="28002">
                  <c:v>0.76273148148148151</c:v>
                </c:pt>
                <c:pt idx="28003">
                  <c:v>0.76297453703703699</c:v>
                </c:pt>
                <c:pt idx="28004">
                  <c:v>0.7632175925925927</c:v>
                </c:pt>
                <c:pt idx="28005">
                  <c:v>0.76346064814814818</c:v>
                </c:pt>
                <c:pt idx="28006">
                  <c:v>0.76370370370370377</c:v>
                </c:pt>
                <c:pt idx="28007">
                  <c:v>0.76394675925925926</c:v>
                </c:pt>
                <c:pt idx="28008">
                  <c:v>0.76420138888888889</c:v>
                </c:pt>
                <c:pt idx="28009">
                  <c:v>0.76444444444444448</c:v>
                </c:pt>
                <c:pt idx="28010">
                  <c:v>0.76468749999999996</c:v>
                </c:pt>
                <c:pt idx="28011">
                  <c:v>0.76493055555555556</c:v>
                </c:pt>
                <c:pt idx="28012">
                  <c:v>0.76518518518518519</c:v>
                </c:pt>
                <c:pt idx="28013">
                  <c:v>0.76542824074074067</c:v>
                </c:pt>
                <c:pt idx="28014">
                  <c:v>0.76567129629629627</c:v>
                </c:pt>
                <c:pt idx="28015">
                  <c:v>0.76591435185185175</c:v>
                </c:pt>
                <c:pt idx="28016">
                  <c:v>0.76615740740740745</c:v>
                </c:pt>
                <c:pt idx="28017">
                  <c:v>0.76640046296296294</c:v>
                </c:pt>
                <c:pt idx="28018">
                  <c:v>0.76665509259259268</c:v>
                </c:pt>
                <c:pt idx="28019">
                  <c:v>0.76689814814814816</c:v>
                </c:pt>
                <c:pt idx="28020">
                  <c:v>0.76714120370370376</c:v>
                </c:pt>
                <c:pt idx="28021">
                  <c:v>0.76738425925925924</c:v>
                </c:pt>
                <c:pt idx="28022">
                  <c:v>0.76762731481481483</c:v>
                </c:pt>
                <c:pt idx="28023">
                  <c:v>0.76788194444444446</c:v>
                </c:pt>
                <c:pt idx="28024">
                  <c:v>0.76812499999999995</c:v>
                </c:pt>
                <c:pt idx="28025">
                  <c:v>0.76836805555555554</c:v>
                </c:pt>
                <c:pt idx="28026">
                  <c:v>0.76861111111111102</c:v>
                </c:pt>
                <c:pt idx="28027">
                  <c:v>0.76885416666666673</c:v>
                </c:pt>
                <c:pt idx="28028">
                  <c:v>0.76909722222222221</c:v>
                </c:pt>
                <c:pt idx="28029">
                  <c:v>0.76935185185185195</c:v>
                </c:pt>
                <c:pt idx="28030">
                  <c:v>0.76959490740740744</c:v>
                </c:pt>
                <c:pt idx="28031">
                  <c:v>0.76983796296296303</c:v>
                </c:pt>
                <c:pt idx="28032">
                  <c:v>0.77008101851851851</c:v>
                </c:pt>
                <c:pt idx="28033">
                  <c:v>0.77032407407407411</c:v>
                </c:pt>
                <c:pt idx="28034">
                  <c:v>0.77057870370370374</c:v>
                </c:pt>
                <c:pt idx="28035">
                  <c:v>0.77082175925925922</c:v>
                </c:pt>
                <c:pt idx="28036">
                  <c:v>0.77106481481481481</c:v>
                </c:pt>
                <c:pt idx="28037">
                  <c:v>0.7713078703703703</c:v>
                </c:pt>
                <c:pt idx="28038">
                  <c:v>0.771550925925926</c:v>
                </c:pt>
                <c:pt idx="28039">
                  <c:v>0.77180555555555552</c:v>
                </c:pt>
                <c:pt idx="28040">
                  <c:v>0.77204861111111101</c:v>
                </c:pt>
                <c:pt idx="28041">
                  <c:v>0.77229166666666671</c:v>
                </c:pt>
                <c:pt idx="28042">
                  <c:v>0.77253472222222219</c:v>
                </c:pt>
                <c:pt idx="28043">
                  <c:v>0.77277777777777779</c:v>
                </c:pt>
                <c:pt idx="28044">
                  <c:v>0.77302083333333327</c:v>
                </c:pt>
                <c:pt idx="28045">
                  <c:v>0.77327546296296301</c:v>
                </c:pt>
                <c:pt idx="28046">
                  <c:v>0.77351851851851849</c:v>
                </c:pt>
                <c:pt idx="28047">
                  <c:v>0.77376157407407409</c:v>
                </c:pt>
                <c:pt idx="28048">
                  <c:v>0.77400462962962957</c:v>
                </c:pt>
                <c:pt idx="28049">
                  <c:v>0.77424768518518527</c:v>
                </c:pt>
                <c:pt idx="28050">
                  <c:v>0.7745023148148148</c:v>
                </c:pt>
                <c:pt idx="28051">
                  <c:v>0.77474537037037028</c:v>
                </c:pt>
                <c:pt idx="28052">
                  <c:v>0.77498842592592598</c:v>
                </c:pt>
                <c:pt idx="28053">
                  <c:v>0.77523148148148147</c:v>
                </c:pt>
                <c:pt idx="28054">
                  <c:v>0.77547453703703706</c:v>
                </c:pt>
                <c:pt idx="28055">
                  <c:v>0.77572916666666669</c:v>
                </c:pt>
                <c:pt idx="28056">
                  <c:v>0.77597222222222229</c:v>
                </c:pt>
                <c:pt idx="28057">
                  <c:v>0.77621527777777777</c:v>
                </c:pt>
                <c:pt idx="28058">
                  <c:v>0.77645833333333336</c:v>
                </c:pt>
                <c:pt idx="28059">
                  <c:v>0.77670138888888884</c:v>
                </c:pt>
                <c:pt idx="28060">
                  <c:v>0.77695601851851848</c:v>
                </c:pt>
                <c:pt idx="28061">
                  <c:v>0.77719907407407407</c:v>
                </c:pt>
                <c:pt idx="28062">
                  <c:v>0.77744212962962955</c:v>
                </c:pt>
                <c:pt idx="28063">
                  <c:v>0.77768518518518526</c:v>
                </c:pt>
                <c:pt idx="28064">
                  <c:v>0.77792824074074074</c:v>
                </c:pt>
                <c:pt idx="28065">
                  <c:v>0.77817129629629633</c:v>
                </c:pt>
                <c:pt idx="28066">
                  <c:v>0.77842592592592597</c:v>
                </c:pt>
                <c:pt idx="28067">
                  <c:v>0.77866898148148145</c:v>
                </c:pt>
                <c:pt idx="28068">
                  <c:v>0.77891203703703704</c:v>
                </c:pt>
                <c:pt idx="28069">
                  <c:v>0.77915509259259252</c:v>
                </c:pt>
                <c:pt idx="28070">
                  <c:v>0.77939814814814812</c:v>
                </c:pt>
                <c:pt idx="28071">
                  <c:v>0.77965277777777775</c:v>
                </c:pt>
                <c:pt idx="28072">
                  <c:v>0.77989583333333334</c:v>
                </c:pt>
                <c:pt idx="28073">
                  <c:v>0.78013888888888883</c:v>
                </c:pt>
                <c:pt idx="28074">
                  <c:v>0.78038194444444453</c:v>
                </c:pt>
                <c:pt idx="28075">
                  <c:v>0.78062500000000001</c:v>
                </c:pt>
                <c:pt idx="28076">
                  <c:v>0.78087962962962953</c:v>
                </c:pt>
                <c:pt idx="28077">
                  <c:v>0.78112268518518524</c:v>
                </c:pt>
                <c:pt idx="28078">
                  <c:v>0.78136574074074072</c:v>
                </c:pt>
                <c:pt idx="28079">
                  <c:v>0.78160879629629632</c:v>
                </c:pt>
                <c:pt idx="28080">
                  <c:v>0.7818518518518518</c:v>
                </c:pt>
                <c:pt idx="28081">
                  <c:v>0.78209490740740739</c:v>
                </c:pt>
                <c:pt idx="28082">
                  <c:v>0.78234953703703702</c:v>
                </c:pt>
                <c:pt idx="28083">
                  <c:v>0.78259259259259262</c:v>
                </c:pt>
                <c:pt idx="28084">
                  <c:v>0.7828356481481481</c:v>
                </c:pt>
                <c:pt idx="28085">
                  <c:v>0.7830787037037038</c:v>
                </c:pt>
                <c:pt idx="28086">
                  <c:v>0.78332175925925929</c:v>
                </c:pt>
                <c:pt idx="28087">
                  <c:v>0.78357638888888881</c:v>
                </c:pt>
                <c:pt idx="28088">
                  <c:v>0.78381944444444451</c:v>
                </c:pt>
                <c:pt idx="28089">
                  <c:v>0.7840625</c:v>
                </c:pt>
                <c:pt idx="28090">
                  <c:v>0.78430555555555559</c:v>
                </c:pt>
                <c:pt idx="28091">
                  <c:v>0.78454861111111107</c:v>
                </c:pt>
                <c:pt idx="28092">
                  <c:v>0.7848032407407407</c:v>
                </c:pt>
                <c:pt idx="28093">
                  <c:v>0.7850462962962963</c:v>
                </c:pt>
                <c:pt idx="28094">
                  <c:v>0.78528935185185189</c:v>
                </c:pt>
                <c:pt idx="28095">
                  <c:v>0.78553240740740737</c:v>
                </c:pt>
                <c:pt idx="28096">
                  <c:v>0.78577546296296286</c:v>
                </c:pt>
                <c:pt idx="28097">
                  <c:v>0.7860300925925926</c:v>
                </c:pt>
                <c:pt idx="28098">
                  <c:v>0.78627314814814808</c:v>
                </c:pt>
                <c:pt idx="28099">
                  <c:v>0.78651620370370379</c:v>
                </c:pt>
                <c:pt idx="28100">
                  <c:v>0.78675925925925927</c:v>
                </c:pt>
                <c:pt idx="28101">
                  <c:v>0.78700231481481486</c:v>
                </c:pt>
                <c:pt idx="28102">
                  <c:v>0.78724537037037035</c:v>
                </c:pt>
                <c:pt idx="28103">
                  <c:v>0.78749999999999998</c:v>
                </c:pt>
                <c:pt idx="28104">
                  <c:v>0.78774305555555557</c:v>
                </c:pt>
                <c:pt idx="28105">
                  <c:v>0.78798611111111105</c:v>
                </c:pt>
                <c:pt idx="28106">
                  <c:v>0.78822916666666665</c:v>
                </c:pt>
                <c:pt idx="28107">
                  <c:v>0.78847222222222213</c:v>
                </c:pt>
                <c:pt idx="28108">
                  <c:v>0.78872685185185187</c:v>
                </c:pt>
                <c:pt idx="28109">
                  <c:v>0.78896990740740736</c:v>
                </c:pt>
                <c:pt idx="28110">
                  <c:v>0.78921296296296306</c:v>
                </c:pt>
                <c:pt idx="28111">
                  <c:v>0.78945601851851854</c:v>
                </c:pt>
                <c:pt idx="28112">
                  <c:v>0.78969907407407414</c:v>
                </c:pt>
                <c:pt idx="28113">
                  <c:v>0.78995370370370377</c:v>
                </c:pt>
                <c:pt idx="28114">
                  <c:v>0.79019675925925925</c:v>
                </c:pt>
                <c:pt idx="28115">
                  <c:v>0.79043981481481485</c:v>
                </c:pt>
                <c:pt idx="28116">
                  <c:v>0.79068287037037033</c:v>
                </c:pt>
                <c:pt idx="28117">
                  <c:v>0.79092592592592592</c:v>
                </c:pt>
                <c:pt idx="28118">
                  <c:v>0.7911689814814814</c:v>
                </c:pt>
                <c:pt idx="28119">
                  <c:v>0.79142361111111104</c:v>
                </c:pt>
                <c:pt idx="28120">
                  <c:v>0.79166666666666663</c:v>
                </c:pt>
                <c:pt idx="28121">
                  <c:v>0.79190972222222211</c:v>
                </c:pt>
                <c:pt idx="28122">
                  <c:v>0.79215277777777782</c:v>
                </c:pt>
                <c:pt idx="28123">
                  <c:v>0.79240740740740734</c:v>
                </c:pt>
                <c:pt idx="28124">
                  <c:v>0.79265046296296304</c:v>
                </c:pt>
                <c:pt idx="28125">
                  <c:v>0.79289351851851853</c:v>
                </c:pt>
                <c:pt idx="28126">
                  <c:v>0.79313657407407412</c:v>
                </c:pt>
                <c:pt idx="28127">
                  <c:v>0.7933796296296296</c:v>
                </c:pt>
                <c:pt idx="28128">
                  <c:v>0.79362268518518519</c:v>
                </c:pt>
                <c:pt idx="28129">
                  <c:v>0.79387731481481483</c:v>
                </c:pt>
                <c:pt idx="28130">
                  <c:v>0.79412037037037031</c:v>
                </c:pt>
                <c:pt idx="28131">
                  <c:v>0.7943634259259259</c:v>
                </c:pt>
                <c:pt idx="28132">
                  <c:v>0.79460648148148139</c:v>
                </c:pt>
                <c:pt idx="28133">
                  <c:v>0.79484953703703709</c:v>
                </c:pt>
                <c:pt idx="28134">
                  <c:v>0.79510416666666661</c:v>
                </c:pt>
                <c:pt idx="28135">
                  <c:v>0.79534722222222232</c:v>
                </c:pt>
                <c:pt idx="28136">
                  <c:v>0.7955902777777778</c:v>
                </c:pt>
                <c:pt idx="28137">
                  <c:v>0.79583333333333339</c:v>
                </c:pt>
                <c:pt idx="28138">
                  <c:v>0.79607638888888888</c:v>
                </c:pt>
                <c:pt idx="28139">
                  <c:v>0.79631944444444447</c:v>
                </c:pt>
                <c:pt idx="28140">
                  <c:v>0.7965740740740741</c:v>
                </c:pt>
                <c:pt idx="28141">
                  <c:v>0.79681712962962958</c:v>
                </c:pt>
                <c:pt idx="28142">
                  <c:v>0.79706018518518518</c:v>
                </c:pt>
                <c:pt idx="28143">
                  <c:v>0.79730324074074066</c:v>
                </c:pt>
                <c:pt idx="28144">
                  <c:v>0.79754629629629636</c:v>
                </c:pt>
                <c:pt idx="28145">
                  <c:v>0.79780092592592589</c:v>
                </c:pt>
                <c:pt idx="28146">
                  <c:v>0.79804398148148159</c:v>
                </c:pt>
                <c:pt idx="28147">
                  <c:v>0.79828703703703707</c:v>
                </c:pt>
                <c:pt idx="28148">
                  <c:v>0.79853009259259267</c:v>
                </c:pt>
                <c:pt idx="28149">
                  <c:v>0.79877314814814815</c:v>
                </c:pt>
                <c:pt idx="28150">
                  <c:v>0.79902777777777778</c:v>
                </c:pt>
                <c:pt idx="28151">
                  <c:v>0.79927083333333337</c:v>
                </c:pt>
                <c:pt idx="28152">
                  <c:v>0.79951388888888886</c:v>
                </c:pt>
                <c:pt idx="28153">
                  <c:v>0.79975694444444445</c:v>
                </c:pt>
                <c:pt idx="28154">
                  <c:v>0.79999999999999993</c:v>
                </c:pt>
                <c:pt idx="28155">
                  <c:v>0.80024305555555564</c:v>
                </c:pt>
                <c:pt idx="28156">
                  <c:v>0.80049768518518516</c:v>
                </c:pt>
                <c:pt idx="28157">
                  <c:v>0.80074074074074064</c:v>
                </c:pt>
                <c:pt idx="28158">
                  <c:v>0.80098379629629635</c:v>
                </c:pt>
                <c:pt idx="28159">
                  <c:v>0.80122685185185183</c:v>
                </c:pt>
                <c:pt idx="28160">
                  <c:v>0.80148148148148157</c:v>
                </c:pt>
                <c:pt idx="28161">
                  <c:v>0.80172453703703705</c:v>
                </c:pt>
                <c:pt idx="28162">
                  <c:v>0.80196759259259265</c:v>
                </c:pt>
                <c:pt idx="28163">
                  <c:v>0.80221064814814813</c:v>
                </c:pt>
                <c:pt idx="28164">
                  <c:v>0.80245370370370372</c:v>
                </c:pt>
                <c:pt idx="28165">
                  <c:v>0.80269675925925921</c:v>
                </c:pt>
                <c:pt idx="28166">
                  <c:v>0.80295138888888884</c:v>
                </c:pt>
                <c:pt idx="28167">
                  <c:v>0.80319444444444443</c:v>
                </c:pt>
                <c:pt idx="28168">
                  <c:v>0.80343749999999992</c:v>
                </c:pt>
                <c:pt idx="28169">
                  <c:v>0.80368055555555562</c:v>
                </c:pt>
                <c:pt idx="28170">
                  <c:v>0.8039236111111111</c:v>
                </c:pt>
                <c:pt idx="28171">
                  <c:v>0.80417824074074085</c:v>
                </c:pt>
                <c:pt idx="28172">
                  <c:v>0.80442129629629633</c:v>
                </c:pt>
                <c:pt idx="28173">
                  <c:v>0.80466435185185192</c:v>
                </c:pt>
                <c:pt idx="28174">
                  <c:v>0.8049074074074074</c:v>
                </c:pt>
                <c:pt idx="28175">
                  <c:v>0.805150462962963</c:v>
                </c:pt>
                <c:pt idx="28176">
                  <c:v>0.80539351851851848</c:v>
                </c:pt>
                <c:pt idx="28177">
                  <c:v>0.80564814814814811</c:v>
                </c:pt>
                <c:pt idx="28178">
                  <c:v>0.80589120370370371</c:v>
                </c:pt>
                <c:pt idx="28179">
                  <c:v>0.80613425925925919</c:v>
                </c:pt>
                <c:pt idx="28180">
                  <c:v>0.80637731481481489</c:v>
                </c:pt>
                <c:pt idx="28181">
                  <c:v>0.80662037037037038</c:v>
                </c:pt>
                <c:pt idx="28182">
                  <c:v>0.8068749999999999</c:v>
                </c:pt>
                <c:pt idx="28183">
                  <c:v>0.8071180555555556</c:v>
                </c:pt>
                <c:pt idx="28184">
                  <c:v>0.80736111111111108</c:v>
                </c:pt>
                <c:pt idx="28185">
                  <c:v>0.80760416666666668</c:v>
                </c:pt>
                <c:pt idx="28186">
                  <c:v>0.80784722222222216</c:v>
                </c:pt>
                <c:pt idx="28187">
                  <c:v>0.8081018518518519</c:v>
                </c:pt>
                <c:pt idx="28188">
                  <c:v>0.80834490740740739</c:v>
                </c:pt>
                <c:pt idx="28189">
                  <c:v>0.80858796296296298</c:v>
                </c:pt>
                <c:pt idx="28190">
                  <c:v>0.80883101851851846</c:v>
                </c:pt>
                <c:pt idx="28191">
                  <c:v>0.80907407407407417</c:v>
                </c:pt>
                <c:pt idx="28192">
                  <c:v>0.80931712962962965</c:v>
                </c:pt>
                <c:pt idx="28193">
                  <c:v>0.80957175925925917</c:v>
                </c:pt>
                <c:pt idx="28194">
                  <c:v>0.80981481481481488</c:v>
                </c:pt>
                <c:pt idx="28195">
                  <c:v>0.81005787037037036</c:v>
                </c:pt>
                <c:pt idx="28196">
                  <c:v>0.81030092592592595</c:v>
                </c:pt>
                <c:pt idx="28197">
                  <c:v>0.81055555555555558</c:v>
                </c:pt>
                <c:pt idx="28198">
                  <c:v>0.81079861111111118</c:v>
                </c:pt>
                <c:pt idx="28199">
                  <c:v>0.81104166666666666</c:v>
                </c:pt>
                <c:pt idx="28200">
                  <c:v>0.81128472222222225</c:v>
                </c:pt>
                <c:pt idx="28201">
                  <c:v>0.81152777777777774</c:v>
                </c:pt>
                <c:pt idx="28202">
                  <c:v>0.81177083333333344</c:v>
                </c:pt>
                <c:pt idx="28203">
                  <c:v>0.81202546296296296</c:v>
                </c:pt>
                <c:pt idx="28204">
                  <c:v>0.81226851851851845</c:v>
                </c:pt>
                <c:pt idx="28205">
                  <c:v>0.81251157407407415</c:v>
                </c:pt>
                <c:pt idx="28206">
                  <c:v>0.81275462962962963</c:v>
                </c:pt>
                <c:pt idx="28207">
                  <c:v>0.81299768518518523</c:v>
                </c:pt>
                <c:pt idx="28208">
                  <c:v>0.81325231481481486</c:v>
                </c:pt>
                <c:pt idx="28209">
                  <c:v>0.81349537037037034</c:v>
                </c:pt>
                <c:pt idx="28210">
                  <c:v>0.81373842592592593</c:v>
                </c:pt>
                <c:pt idx="28211">
                  <c:v>0.81398148148148142</c:v>
                </c:pt>
                <c:pt idx="28212">
                  <c:v>0.81422453703703701</c:v>
                </c:pt>
                <c:pt idx="28213">
                  <c:v>0.81447916666666664</c:v>
                </c:pt>
                <c:pt idx="28214">
                  <c:v>0.81472222222222224</c:v>
                </c:pt>
                <c:pt idx="28215">
                  <c:v>0.81496527777777772</c:v>
                </c:pt>
                <c:pt idx="28216">
                  <c:v>0.81520833333333342</c:v>
                </c:pt>
                <c:pt idx="28217">
                  <c:v>0.81545138888888891</c:v>
                </c:pt>
                <c:pt idx="28218">
                  <c:v>0.8156944444444445</c:v>
                </c:pt>
                <c:pt idx="28219">
                  <c:v>0.81594907407407413</c:v>
                </c:pt>
                <c:pt idx="28220">
                  <c:v>0.81619212962962961</c:v>
                </c:pt>
                <c:pt idx="28221">
                  <c:v>0.81643518518518521</c:v>
                </c:pt>
                <c:pt idx="28222">
                  <c:v>0.81667824074074069</c:v>
                </c:pt>
                <c:pt idx="28223">
                  <c:v>0.81692129629629628</c:v>
                </c:pt>
                <c:pt idx="28224">
                  <c:v>0.81717592592592592</c:v>
                </c:pt>
                <c:pt idx="28225">
                  <c:v>0.81741898148148151</c:v>
                </c:pt>
                <c:pt idx="28226">
                  <c:v>0.81766203703703699</c:v>
                </c:pt>
                <c:pt idx="28227">
                  <c:v>0.8179050925925927</c:v>
                </c:pt>
                <c:pt idx="28228">
                  <c:v>0.81814814814814818</c:v>
                </c:pt>
                <c:pt idx="28229">
                  <c:v>0.8184027777777777</c:v>
                </c:pt>
                <c:pt idx="28230">
                  <c:v>0.81864583333333341</c:v>
                </c:pt>
                <c:pt idx="28231">
                  <c:v>0.81888888888888889</c:v>
                </c:pt>
                <c:pt idx="28232">
                  <c:v>0.81913194444444448</c:v>
                </c:pt>
                <c:pt idx="28233">
                  <c:v>0.81937499999999996</c:v>
                </c:pt>
                <c:pt idx="28234">
                  <c:v>0.81961805555555556</c:v>
                </c:pt>
                <c:pt idx="28235">
                  <c:v>0.81987268518518519</c:v>
                </c:pt>
                <c:pt idx="28236">
                  <c:v>0.82011574074074067</c:v>
                </c:pt>
                <c:pt idx="28237">
                  <c:v>0.82035879629629627</c:v>
                </c:pt>
                <c:pt idx="28238">
                  <c:v>0.82060185185185175</c:v>
                </c:pt>
                <c:pt idx="28239">
                  <c:v>0.82084490740740745</c:v>
                </c:pt>
                <c:pt idx="28240">
                  <c:v>0.82109953703703698</c:v>
                </c:pt>
                <c:pt idx="28241">
                  <c:v>0.82134259259259268</c:v>
                </c:pt>
                <c:pt idx="28242">
                  <c:v>0.82158564814814816</c:v>
                </c:pt>
                <c:pt idx="28243">
                  <c:v>0.82182870370370376</c:v>
                </c:pt>
                <c:pt idx="28244">
                  <c:v>0.82207175925925924</c:v>
                </c:pt>
                <c:pt idx="28245">
                  <c:v>0.82232638888888887</c:v>
                </c:pt>
                <c:pt idx="28246">
                  <c:v>0.82256944444444446</c:v>
                </c:pt>
                <c:pt idx="28247">
                  <c:v>0.82281249999999995</c:v>
                </c:pt>
                <c:pt idx="28248">
                  <c:v>0.82305555555555554</c:v>
                </c:pt>
                <c:pt idx="28249">
                  <c:v>0.82329861111111102</c:v>
                </c:pt>
                <c:pt idx="28250">
                  <c:v>0.82355324074074077</c:v>
                </c:pt>
                <c:pt idx="28251">
                  <c:v>0.82379629629629625</c:v>
                </c:pt>
                <c:pt idx="28252">
                  <c:v>0.82403935185185195</c:v>
                </c:pt>
                <c:pt idx="28253">
                  <c:v>0.82428240740740744</c:v>
                </c:pt>
                <c:pt idx="28254">
                  <c:v>0.82452546296296303</c:v>
                </c:pt>
                <c:pt idx="28255">
                  <c:v>0.82476851851851851</c:v>
                </c:pt>
                <c:pt idx="28256">
                  <c:v>0.82502314814814814</c:v>
                </c:pt>
                <c:pt idx="28257">
                  <c:v>0.82526620370370374</c:v>
                </c:pt>
                <c:pt idx="28258">
                  <c:v>0.82550925925925922</c:v>
                </c:pt>
                <c:pt idx="28259">
                  <c:v>0.82575231481481481</c:v>
                </c:pt>
                <c:pt idx="28260">
                  <c:v>0.8259953703703703</c:v>
                </c:pt>
                <c:pt idx="28261">
                  <c:v>0.82624999999999993</c:v>
                </c:pt>
                <c:pt idx="28262">
                  <c:v>0.82649305555555552</c:v>
                </c:pt>
                <c:pt idx="28263">
                  <c:v>0.82673611111111101</c:v>
                </c:pt>
                <c:pt idx="28264">
                  <c:v>0.82697916666666671</c:v>
                </c:pt>
                <c:pt idx="28265">
                  <c:v>0.82722222222222219</c:v>
                </c:pt>
                <c:pt idx="28266">
                  <c:v>0.82747685185185194</c:v>
                </c:pt>
                <c:pt idx="28267">
                  <c:v>0.82771990740740742</c:v>
                </c:pt>
                <c:pt idx="28268">
                  <c:v>0.82796296296296301</c:v>
                </c:pt>
                <c:pt idx="28269">
                  <c:v>0.82820601851851849</c:v>
                </c:pt>
                <c:pt idx="28270">
                  <c:v>0.82844907407407409</c:v>
                </c:pt>
                <c:pt idx="28271">
                  <c:v>0.82869212962962957</c:v>
                </c:pt>
                <c:pt idx="28272">
                  <c:v>0.8289467592592592</c:v>
                </c:pt>
                <c:pt idx="28273">
                  <c:v>0.8291898148148148</c:v>
                </c:pt>
                <c:pt idx="28274">
                  <c:v>0.82943287037037028</c:v>
                </c:pt>
                <c:pt idx="28275">
                  <c:v>0.82967592592592598</c:v>
                </c:pt>
                <c:pt idx="28276">
                  <c:v>0.8299305555555555</c:v>
                </c:pt>
                <c:pt idx="28277">
                  <c:v>0.83017361111111121</c:v>
                </c:pt>
                <c:pt idx="28278">
                  <c:v>0.83041666666666669</c:v>
                </c:pt>
                <c:pt idx="28279">
                  <c:v>0.83065972222222229</c:v>
                </c:pt>
                <c:pt idx="28280">
                  <c:v>0.83090277777777777</c:v>
                </c:pt>
                <c:pt idx="28281">
                  <c:v>0.83114583333333336</c:v>
                </c:pt>
                <c:pt idx="28282">
                  <c:v>0.83140046296296299</c:v>
                </c:pt>
                <c:pt idx="28283">
                  <c:v>0.83164351851851848</c:v>
                </c:pt>
                <c:pt idx="28284">
                  <c:v>0.83188657407407407</c:v>
                </c:pt>
                <c:pt idx="28285">
                  <c:v>0.83212962962962955</c:v>
                </c:pt>
                <c:pt idx="28286">
                  <c:v>0.83237268518518526</c:v>
                </c:pt>
                <c:pt idx="28287">
                  <c:v>0.83262731481481478</c:v>
                </c:pt>
                <c:pt idx="28288">
                  <c:v>0.83287037037037026</c:v>
                </c:pt>
                <c:pt idx="28289">
                  <c:v>0.83311342592592597</c:v>
                </c:pt>
                <c:pt idx="28290">
                  <c:v>0.83335648148148145</c:v>
                </c:pt>
                <c:pt idx="28291">
                  <c:v>0.83359953703703704</c:v>
                </c:pt>
                <c:pt idx="28292">
                  <c:v>0.83384259259259252</c:v>
                </c:pt>
                <c:pt idx="28293">
                  <c:v>0.83409722222222227</c:v>
                </c:pt>
                <c:pt idx="28294">
                  <c:v>0.83434027777777775</c:v>
                </c:pt>
                <c:pt idx="28295">
                  <c:v>0.83458333333333334</c:v>
                </c:pt>
                <c:pt idx="28296">
                  <c:v>0.83482638888888883</c:v>
                </c:pt>
                <c:pt idx="28297">
                  <c:v>0.83506944444444453</c:v>
                </c:pt>
                <c:pt idx="28298">
                  <c:v>0.83532407407407405</c:v>
                </c:pt>
                <c:pt idx="28299">
                  <c:v>0.83556712962962953</c:v>
                </c:pt>
                <c:pt idx="28300">
                  <c:v>0.83581018518518524</c:v>
                </c:pt>
                <c:pt idx="28301">
                  <c:v>0.83605324074074072</c:v>
                </c:pt>
                <c:pt idx="28302">
                  <c:v>0.83629629629629632</c:v>
                </c:pt>
                <c:pt idx="28303">
                  <c:v>0.83655092592592595</c:v>
                </c:pt>
                <c:pt idx="28304">
                  <c:v>0.83679398148148154</c:v>
                </c:pt>
                <c:pt idx="28305">
                  <c:v>0.83703703703703702</c:v>
                </c:pt>
                <c:pt idx="28306">
                  <c:v>0.83728009259259262</c:v>
                </c:pt>
                <c:pt idx="28307">
                  <c:v>0.8375231481481481</c:v>
                </c:pt>
                <c:pt idx="28308">
                  <c:v>0.8377662037037038</c:v>
                </c:pt>
                <c:pt idx="28309">
                  <c:v>0.83802083333333333</c:v>
                </c:pt>
                <c:pt idx="28310">
                  <c:v>0.83826388888888881</c:v>
                </c:pt>
                <c:pt idx="28311">
                  <c:v>0.83850694444444451</c:v>
                </c:pt>
                <c:pt idx="28312">
                  <c:v>0.83875</c:v>
                </c:pt>
                <c:pt idx="28313">
                  <c:v>0.83900462962962974</c:v>
                </c:pt>
                <c:pt idx="28314">
                  <c:v>0.83924768518518522</c:v>
                </c:pt>
                <c:pt idx="28315">
                  <c:v>0.8394907407407407</c:v>
                </c:pt>
                <c:pt idx="28316">
                  <c:v>0.8397337962962963</c:v>
                </c:pt>
                <c:pt idx="28317">
                  <c:v>0.83997685185185178</c:v>
                </c:pt>
                <c:pt idx="28318">
                  <c:v>0.84021990740740737</c:v>
                </c:pt>
                <c:pt idx="28319">
                  <c:v>0.84047453703703701</c:v>
                </c:pt>
                <c:pt idx="28320">
                  <c:v>0.8407175925925926</c:v>
                </c:pt>
                <c:pt idx="28321">
                  <c:v>0.84096064814814808</c:v>
                </c:pt>
                <c:pt idx="28322">
                  <c:v>0.84120370370370379</c:v>
                </c:pt>
                <c:pt idx="28323">
                  <c:v>0.84144675925925927</c:v>
                </c:pt>
                <c:pt idx="28324">
                  <c:v>0.84170138888888879</c:v>
                </c:pt>
                <c:pt idx="28325">
                  <c:v>0.8419444444444445</c:v>
                </c:pt>
                <c:pt idx="28326">
                  <c:v>0.84218749999999998</c:v>
                </c:pt>
                <c:pt idx="28327">
                  <c:v>0.84243055555555557</c:v>
                </c:pt>
                <c:pt idx="28328">
                  <c:v>0.84267361111111105</c:v>
                </c:pt>
                <c:pt idx="28329">
                  <c:v>0.84291666666666665</c:v>
                </c:pt>
                <c:pt idx="28330">
                  <c:v>0.84317129629629628</c:v>
                </c:pt>
                <c:pt idx="28331">
                  <c:v>0.84341435185185187</c:v>
                </c:pt>
                <c:pt idx="28332">
                  <c:v>0.84365740740740736</c:v>
                </c:pt>
                <c:pt idx="28333">
                  <c:v>0.84390046296296306</c:v>
                </c:pt>
                <c:pt idx="28334">
                  <c:v>0.84414351851851854</c:v>
                </c:pt>
                <c:pt idx="28335">
                  <c:v>0.84439814814814806</c:v>
                </c:pt>
                <c:pt idx="28336">
                  <c:v>0.84464120370370377</c:v>
                </c:pt>
                <c:pt idx="28337">
                  <c:v>0.84488425925925925</c:v>
                </c:pt>
                <c:pt idx="28338">
                  <c:v>0.84512731481481485</c:v>
                </c:pt>
                <c:pt idx="28339">
                  <c:v>0.84537037037037033</c:v>
                </c:pt>
                <c:pt idx="28340">
                  <c:v>0.84562500000000007</c:v>
                </c:pt>
                <c:pt idx="28341">
                  <c:v>0.84586805555555555</c:v>
                </c:pt>
                <c:pt idx="28342">
                  <c:v>0.84611111111111104</c:v>
                </c:pt>
                <c:pt idx="28343">
                  <c:v>0.84635416666666663</c:v>
                </c:pt>
                <c:pt idx="28344">
                  <c:v>0.84659722222222233</c:v>
                </c:pt>
                <c:pt idx="28345">
                  <c:v>0.84684027777777782</c:v>
                </c:pt>
                <c:pt idx="28346">
                  <c:v>0.84709490740740734</c:v>
                </c:pt>
                <c:pt idx="28347">
                  <c:v>0.84733796296296304</c:v>
                </c:pt>
                <c:pt idx="28348">
                  <c:v>0.84758101851851853</c:v>
                </c:pt>
                <c:pt idx="28349">
                  <c:v>0.84782407407407412</c:v>
                </c:pt>
                <c:pt idx="28350">
                  <c:v>0.8480671296296296</c:v>
                </c:pt>
                <c:pt idx="28351">
                  <c:v>0.84832175925925923</c:v>
                </c:pt>
                <c:pt idx="28352">
                  <c:v>0.84856481481481483</c:v>
                </c:pt>
                <c:pt idx="28353">
                  <c:v>0.84880787037037031</c:v>
                </c:pt>
                <c:pt idx="28354">
                  <c:v>0.8490509259259259</c:v>
                </c:pt>
                <c:pt idx="28355">
                  <c:v>0.84929398148148139</c:v>
                </c:pt>
                <c:pt idx="28356">
                  <c:v>0.84954861111111113</c:v>
                </c:pt>
                <c:pt idx="28357">
                  <c:v>0.84979166666666661</c:v>
                </c:pt>
                <c:pt idx="28358">
                  <c:v>0.85003472222222232</c:v>
                </c:pt>
                <c:pt idx="28359">
                  <c:v>0.8502777777777778</c:v>
                </c:pt>
                <c:pt idx="28360">
                  <c:v>0.85052083333333339</c:v>
                </c:pt>
                <c:pt idx="28361">
                  <c:v>0.85077546296296302</c:v>
                </c:pt>
                <c:pt idx="28362">
                  <c:v>0.85101851851851851</c:v>
                </c:pt>
                <c:pt idx="28363">
                  <c:v>0.8512615740740741</c:v>
                </c:pt>
                <c:pt idx="28364">
                  <c:v>0.85150462962962958</c:v>
                </c:pt>
                <c:pt idx="28365">
                  <c:v>0.85174768518518518</c:v>
                </c:pt>
                <c:pt idx="28366">
                  <c:v>0.85200231481481481</c:v>
                </c:pt>
                <c:pt idx="28367">
                  <c:v>0.8522453703703704</c:v>
                </c:pt>
                <c:pt idx="28368">
                  <c:v>0.85248842592592589</c:v>
                </c:pt>
                <c:pt idx="28369">
                  <c:v>0.85273148148148159</c:v>
                </c:pt>
                <c:pt idx="28370">
                  <c:v>0.85297453703703707</c:v>
                </c:pt>
                <c:pt idx="28371">
                  <c:v>0.85321759259259267</c:v>
                </c:pt>
                <c:pt idx="28372">
                  <c:v>0.8534722222222223</c:v>
                </c:pt>
                <c:pt idx="28373">
                  <c:v>0.85371527777777778</c:v>
                </c:pt>
                <c:pt idx="28374">
                  <c:v>0.85395833333333337</c:v>
                </c:pt>
                <c:pt idx="28375">
                  <c:v>0.85420138888888886</c:v>
                </c:pt>
                <c:pt idx="28376">
                  <c:v>0.85444444444444445</c:v>
                </c:pt>
                <c:pt idx="28377">
                  <c:v>0.85469907407407408</c:v>
                </c:pt>
                <c:pt idx="28378">
                  <c:v>0.85494212962962957</c:v>
                </c:pt>
                <c:pt idx="28379">
                  <c:v>0.85518518518518516</c:v>
                </c:pt>
                <c:pt idx="28380">
                  <c:v>0.85542824074074064</c:v>
                </c:pt>
                <c:pt idx="28381">
                  <c:v>0.85567129629629635</c:v>
                </c:pt>
                <c:pt idx="28382">
                  <c:v>0.85591435185185183</c:v>
                </c:pt>
                <c:pt idx="28383">
                  <c:v>0.85616898148148157</c:v>
                </c:pt>
                <c:pt idx="28384">
                  <c:v>0.85641203703703705</c:v>
                </c:pt>
                <c:pt idx="28385">
                  <c:v>0.85665509259259265</c:v>
                </c:pt>
                <c:pt idx="28386">
                  <c:v>0.85689814814814813</c:v>
                </c:pt>
                <c:pt idx="28387">
                  <c:v>0.85714120370370372</c:v>
                </c:pt>
                <c:pt idx="28388">
                  <c:v>0.85739583333333336</c:v>
                </c:pt>
                <c:pt idx="28389">
                  <c:v>0.85763888888888884</c:v>
                </c:pt>
                <c:pt idx="28390">
                  <c:v>0.85788194444444443</c:v>
                </c:pt>
                <c:pt idx="28391">
                  <c:v>0.85812499999999992</c:v>
                </c:pt>
                <c:pt idx="28392">
                  <c:v>0.85836805555555562</c:v>
                </c:pt>
                <c:pt idx="28393">
                  <c:v>0.85862268518518514</c:v>
                </c:pt>
                <c:pt idx="28394">
                  <c:v>0.85886574074074085</c:v>
                </c:pt>
                <c:pt idx="28395">
                  <c:v>0.85910879629629633</c:v>
                </c:pt>
                <c:pt idx="28396">
                  <c:v>0.85935185185185192</c:v>
                </c:pt>
                <c:pt idx="28397">
                  <c:v>0.8595949074074074</c:v>
                </c:pt>
                <c:pt idx="28398">
                  <c:v>0.85984953703703704</c:v>
                </c:pt>
                <c:pt idx="28399">
                  <c:v>0.86009259259259263</c:v>
                </c:pt>
                <c:pt idx="28400">
                  <c:v>0.86033564814814811</c:v>
                </c:pt>
                <c:pt idx="28401">
                  <c:v>0.86057870370370371</c:v>
                </c:pt>
                <c:pt idx="28402">
                  <c:v>0.86082175925925919</c:v>
                </c:pt>
                <c:pt idx="28403">
                  <c:v>0.86107638888888882</c:v>
                </c:pt>
                <c:pt idx="28404">
                  <c:v>0.86131944444444442</c:v>
                </c:pt>
                <c:pt idx="28405">
                  <c:v>0.8615624999999999</c:v>
                </c:pt>
                <c:pt idx="28406">
                  <c:v>0.8618055555555556</c:v>
                </c:pt>
                <c:pt idx="28407">
                  <c:v>0.86204861111111108</c:v>
                </c:pt>
                <c:pt idx="28408">
                  <c:v>0.86229166666666668</c:v>
                </c:pt>
                <c:pt idx="28409">
                  <c:v>0.86254629629629631</c:v>
                </c:pt>
                <c:pt idx="28410">
                  <c:v>0.8627893518518519</c:v>
                </c:pt>
                <c:pt idx="28411">
                  <c:v>0.86303240740740739</c:v>
                </c:pt>
                <c:pt idx="28412">
                  <c:v>0.86327546296296298</c:v>
                </c:pt>
                <c:pt idx="28413">
                  <c:v>0.86351851851851846</c:v>
                </c:pt>
                <c:pt idx="28414">
                  <c:v>0.8637731481481481</c:v>
                </c:pt>
                <c:pt idx="28415">
                  <c:v>0.86401620370370369</c:v>
                </c:pt>
                <c:pt idx="28416">
                  <c:v>0.86425925925925917</c:v>
                </c:pt>
                <c:pt idx="28417">
                  <c:v>0.86450231481481488</c:v>
                </c:pt>
                <c:pt idx="28418">
                  <c:v>0.86474537037037036</c:v>
                </c:pt>
                <c:pt idx="28419">
                  <c:v>0.8650000000000001</c:v>
                </c:pt>
                <c:pt idx="28420">
                  <c:v>0.86524305555555558</c:v>
                </c:pt>
                <c:pt idx="28421">
                  <c:v>0.86548611111111118</c:v>
                </c:pt>
                <c:pt idx="28422">
                  <c:v>0.86572916666666666</c:v>
                </c:pt>
                <c:pt idx="28423">
                  <c:v>0.86597222222222225</c:v>
                </c:pt>
                <c:pt idx="28424">
                  <c:v>0.86622685185185189</c:v>
                </c:pt>
                <c:pt idx="28425">
                  <c:v>0.86646990740740737</c:v>
                </c:pt>
                <c:pt idx="28426">
                  <c:v>0.86671296296296296</c:v>
                </c:pt>
                <c:pt idx="28427">
                  <c:v>0.86695601851851845</c:v>
                </c:pt>
                <c:pt idx="28428">
                  <c:v>0.86719907407407415</c:v>
                </c:pt>
                <c:pt idx="28429">
                  <c:v>0.86745370370370367</c:v>
                </c:pt>
                <c:pt idx="28430">
                  <c:v>0.86769675925925915</c:v>
                </c:pt>
                <c:pt idx="28431">
                  <c:v>0.86793981481481486</c:v>
                </c:pt>
                <c:pt idx="28432">
                  <c:v>0.86818287037037034</c:v>
                </c:pt>
                <c:pt idx="28433">
                  <c:v>0.86842592592592593</c:v>
                </c:pt>
                <c:pt idx="28434">
                  <c:v>0.86866898148148142</c:v>
                </c:pt>
                <c:pt idx="28435">
                  <c:v>0.86892361111111116</c:v>
                </c:pt>
                <c:pt idx="28436">
                  <c:v>0.86916666666666664</c:v>
                </c:pt>
                <c:pt idx="28437">
                  <c:v>0.86940972222222224</c:v>
                </c:pt>
                <c:pt idx="28438">
                  <c:v>0.86965277777777772</c:v>
                </c:pt>
                <c:pt idx="28439">
                  <c:v>0.86989583333333342</c:v>
                </c:pt>
                <c:pt idx="28440">
                  <c:v>0.87015046296296295</c:v>
                </c:pt>
                <c:pt idx="28441">
                  <c:v>0.87039351851851843</c:v>
                </c:pt>
                <c:pt idx="28442">
                  <c:v>0.87063657407407413</c:v>
                </c:pt>
                <c:pt idx="28443">
                  <c:v>0.87087962962962961</c:v>
                </c:pt>
                <c:pt idx="28444">
                  <c:v>0.87112268518518521</c:v>
                </c:pt>
                <c:pt idx="28445">
                  <c:v>0.87136574074074069</c:v>
                </c:pt>
                <c:pt idx="28446">
                  <c:v>0.87162037037037043</c:v>
                </c:pt>
                <c:pt idx="28447">
                  <c:v>0.87186342592592592</c:v>
                </c:pt>
                <c:pt idx="28448">
                  <c:v>0.87210648148148151</c:v>
                </c:pt>
                <c:pt idx="28449">
                  <c:v>0.87234953703703699</c:v>
                </c:pt>
                <c:pt idx="28450">
                  <c:v>0.8725925925925927</c:v>
                </c:pt>
                <c:pt idx="28451">
                  <c:v>0.87284722222222222</c:v>
                </c:pt>
                <c:pt idx="28452">
                  <c:v>0.8730902777777777</c:v>
                </c:pt>
                <c:pt idx="28453">
                  <c:v>0.87333333333333341</c:v>
                </c:pt>
                <c:pt idx="28454">
                  <c:v>0.87357638888888889</c:v>
                </c:pt>
                <c:pt idx="28455">
                  <c:v>0.87381944444444448</c:v>
                </c:pt>
                <c:pt idx="28456">
                  <c:v>0.87407407407407411</c:v>
                </c:pt>
                <c:pt idx="28457">
                  <c:v>0.8743171296296296</c:v>
                </c:pt>
                <c:pt idx="28458">
                  <c:v>0.87456018518518519</c:v>
                </c:pt>
                <c:pt idx="28459">
                  <c:v>0.87480324074074067</c:v>
                </c:pt>
                <c:pt idx="28460">
                  <c:v>0.87504629629629627</c:v>
                </c:pt>
                <c:pt idx="28461">
                  <c:v>0.8753009259259259</c:v>
                </c:pt>
                <c:pt idx="28462">
                  <c:v>0.87554398148148149</c:v>
                </c:pt>
                <c:pt idx="28463">
                  <c:v>0.87578703703703698</c:v>
                </c:pt>
                <c:pt idx="28464">
                  <c:v>0.87603009259259268</c:v>
                </c:pt>
                <c:pt idx="28465">
                  <c:v>0.87627314814814816</c:v>
                </c:pt>
                <c:pt idx="28466">
                  <c:v>0.87652777777777768</c:v>
                </c:pt>
                <c:pt idx="28467">
                  <c:v>0.87677083333333339</c:v>
                </c:pt>
                <c:pt idx="28468">
                  <c:v>0.87701388888888887</c:v>
                </c:pt>
                <c:pt idx="28469">
                  <c:v>0.87725694444444446</c:v>
                </c:pt>
                <c:pt idx="28470">
                  <c:v>0.87749999999999995</c:v>
                </c:pt>
                <c:pt idx="28471">
                  <c:v>0.87774305555555554</c:v>
                </c:pt>
                <c:pt idx="28472">
                  <c:v>0.87799768518518517</c:v>
                </c:pt>
                <c:pt idx="28473">
                  <c:v>0.87824074074074077</c:v>
                </c:pt>
                <c:pt idx="28474">
                  <c:v>0.87848379629629625</c:v>
                </c:pt>
                <c:pt idx="28475">
                  <c:v>0.87872685185185195</c:v>
                </c:pt>
                <c:pt idx="28476">
                  <c:v>0.87896990740740744</c:v>
                </c:pt>
                <c:pt idx="28477">
                  <c:v>0.87922453703703696</c:v>
                </c:pt>
                <c:pt idx="28478">
                  <c:v>0.87946759259259266</c:v>
                </c:pt>
                <c:pt idx="28479">
                  <c:v>0.87971064814814814</c:v>
                </c:pt>
                <c:pt idx="28480">
                  <c:v>0.87995370370370374</c:v>
                </c:pt>
                <c:pt idx="28481">
                  <c:v>0.88019675925925922</c:v>
                </c:pt>
                <c:pt idx="28482">
                  <c:v>0.88045138888888885</c:v>
                </c:pt>
                <c:pt idx="28483">
                  <c:v>0.88069444444444445</c:v>
                </c:pt>
                <c:pt idx="28484">
                  <c:v>0.88093749999999993</c:v>
                </c:pt>
                <c:pt idx="28485">
                  <c:v>0.88118055555555552</c:v>
                </c:pt>
                <c:pt idx="28486">
                  <c:v>0.88142361111111101</c:v>
                </c:pt>
                <c:pt idx="28487">
                  <c:v>0.88166666666666671</c:v>
                </c:pt>
                <c:pt idx="28488">
                  <c:v>0.88192129629629623</c:v>
                </c:pt>
                <c:pt idx="28489">
                  <c:v>0.88216435185185194</c:v>
                </c:pt>
                <c:pt idx="28490">
                  <c:v>0.88240740740740742</c:v>
                </c:pt>
                <c:pt idx="28491">
                  <c:v>0.88265046296296301</c:v>
                </c:pt>
                <c:pt idx="28492">
                  <c:v>0.88289351851851849</c:v>
                </c:pt>
                <c:pt idx="28493">
                  <c:v>0.88314814814814813</c:v>
                </c:pt>
                <c:pt idx="28494">
                  <c:v>0.88339120370370372</c:v>
                </c:pt>
                <c:pt idx="28495">
                  <c:v>0.8836342592592592</c:v>
                </c:pt>
                <c:pt idx="28496">
                  <c:v>0.8838773148148148</c:v>
                </c:pt>
                <c:pt idx="28497">
                  <c:v>0.88412037037037028</c:v>
                </c:pt>
                <c:pt idx="28498">
                  <c:v>0.88437500000000002</c:v>
                </c:pt>
                <c:pt idx="28499">
                  <c:v>0.8846180555555555</c:v>
                </c:pt>
                <c:pt idx="28500">
                  <c:v>0.88486111111111121</c:v>
                </c:pt>
                <c:pt idx="28501">
                  <c:v>0.88510416666666669</c:v>
                </c:pt>
                <c:pt idx="28502">
                  <c:v>0.88534722222222229</c:v>
                </c:pt>
                <c:pt idx="28503">
                  <c:v>0.88560185185185192</c:v>
                </c:pt>
                <c:pt idx="28504">
                  <c:v>0.8858449074074074</c:v>
                </c:pt>
                <c:pt idx="28505">
                  <c:v>0.88608796296296299</c:v>
                </c:pt>
                <c:pt idx="28506">
                  <c:v>0.88633101851851848</c:v>
                </c:pt>
                <c:pt idx="28507">
                  <c:v>0.88657407407407407</c:v>
                </c:pt>
                <c:pt idx="28508">
                  <c:v>0.88681712962962955</c:v>
                </c:pt>
                <c:pt idx="28509">
                  <c:v>0.8870717592592593</c:v>
                </c:pt>
                <c:pt idx="28510">
                  <c:v>0.88731481481481478</c:v>
                </c:pt>
                <c:pt idx="28511">
                  <c:v>0.88755787037037026</c:v>
                </c:pt>
                <c:pt idx="28512">
                  <c:v>0.88780092592592597</c:v>
                </c:pt>
                <c:pt idx="28513">
                  <c:v>0.88805555555555549</c:v>
                </c:pt>
                <c:pt idx="28514">
                  <c:v>0.88829861111111119</c:v>
                </c:pt>
                <c:pt idx="28515">
                  <c:v>0.88854166666666667</c:v>
                </c:pt>
                <c:pt idx="28516">
                  <c:v>0.88878472222222227</c:v>
                </c:pt>
                <c:pt idx="28517">
                  <c:v>0.88902777777777775</c:v>
                </c:pt>
                <c:pt idx="28518">
                  <c:v>0.88927083333333334</c:v>
                </c:pt>
                <c:pt idx="28519">
                  <c:v>0.88952546296296298</c:v>
                </c:pt>
                <c:pt idx="28520">
                  <c:v>0.88976851851851846</c:v>
                </c:pt>
                <c:pt idx="28521">
                  <c:v>0.89001157407407405</c:v>
                </c:pt>
                <c:pt idx="28522">
                  <c:v>0.89025462962962953</c:v>
                </c:pt>
                <c:pt idx="28523">
                  <c:v>0.89049768518518524</c:v>
                </c:pt>
                <c:pt idx="28524">
                  <c:v>0.89075231481481476</c:v>
                </c:pt>
                <c:pt idx="28525">
                  <c:v>0.89099537037037047</c:v>
                </c:pt>
                <c:pt idx="28526">
                  <c:v>0.89123842592592595</c:v>
                </c:pt>
                <c:pt idx="28527">
                  <c:v>0.89148148148148154</c:v>
                </c:pt>
                <c:pt idx="28528">
                  <c:v>0.89172453703703702</c:v>
                </c:pt>
                <c:pt idx="28529">
                  <c:v>0.89197916666666666</c:v>
                </c:pt>
                <c:pt idx="28530">
                  <c:v>0.89222222222222225</c:v>
                </c:pt>
                <c:pt idx="28531">
                  <c:v>0.89246527777777773</c:v>
                </c:pt>
                <c:pt idx="28532">
                  <c:v>0.89270833333333333</c:v>
                </c:pt>
                <c:pt idx="28533">
                  <c:v>0.89295138888888881</c:v>
                </c:pt>
                <c:pt idx="28534">
                  <c:v>0.89319444444444451</c:v>
                </c:pt>
                <c:pt idx="28535">
                  <c:v>0.89344907407407403</c:v>
                </c:pt>
                <c:pt idx="28536">
                  <c:v>0.89369212962962974</c:v>
                </c:pt>
                <c:pt idx="28537">
                  <c:v>0.89393518518518522</c:v>
                </c:pt>
                <c:pt idx="28538">
                  <c:v>0.8941782407407407</c:v>
                </c:pt>
                <c:pt idx="28539">
                  <c:v>0.89443287037037045</c:v>
                </c:pt>
                <c:pt idx="28540">
                  <c:v>0.89467592592592593</c:v>
                </c:pt>
                <c:pt idx="28541">
                  <c:v>0.89491898148148152</c:v>
                </c:pt>
                <c:pt idx="28542">
                  <c:v>0.89516203703703701</c:v>
                </c:pt>
                <c:pt idx="28543">
                  <c:v>0.8954050925925926</c:v>
                </c:pt>
                <c:pt idx="28544">
                  <c:v>0.89564814814814808</c:v>
                </c:pt>
                <c:pt idx="28545">
                  <c:v>0.89590277777777771</c:v>
                </c:pt>
                <c:pt idx="28546">
                  <c:v>0.89614583333333331</c:v>
                </c:pt>
                <c:pt idx="28547">
                  <c:v>0.89638888888888879</c:v>
                </c:pt>
                <c:pt idx="28548">
                  <c:v>0.8966319444444445</c:v>
                </c:pt>
                <c:pt idx="28549">
                  <c:v>0.89687499999999998</c:v>
                </c:pt>
                <c:pt idx="28550">
                  <c:v>0.89711805555555557</c:v>
                </c:pt>
                <c:pt idx="28551">
                  <c:v>0.8973726851851852</c:v>
                </c:pt>
                <c:pt idx="28552">
                  <c:v>0.8976157407407408</c:v>
                </c:pt>
                <c:pt idx="28553">
                  <c:v>0.89785879629629628</c:v>
                </c:pt>
                <c:pt idx="28554">
                  <c:v>0.89810185185185187</c:v>
                </c:pt>
                <c:pt idx="28555">
                  <c:v>0.89834490740740736</c:v>
                </c:pt>
                <c:pt idx="28556">
                  <c:v>0.89859953703703699</c:v>
                </c:pt>
                <c:pt idx="28557">
                  <c:v>0.89884259259259258</c:v>
                </c:pt>
                <c:pt idx="28558">
                  <c:v>0.89908564814814806</c:v>
                </c:pt>
                <c:pt idx="28559">
                  <c:v>0.89932870370370377</c:v>
                </c:pt>
                <c:pt idx="28560">
                  <c:v>0.89957175925925925</c:v>
                </c:pt>
                <c:pt idx="28561">
                  <c:v>0.89982638888888899</c:v>
                </c:pt>
                <c:pt idx="28562">
                  <c:v>0.90006944444444448</c:v>
                </c:pt>
                <c:pt idx="28563">
                  <c:v>0.90031250000000007</c:v>
                </c:pt>
                <c:pt idx="28564">
                  <c:v>0.90055555555555555</c:v>
                </c:pt>
                <c:pt idx="28565">
                  <c:v>0.90079861111111104</c:v>
                </c:pt>
                <c:pt idx="28566">
                  <c:v>0.90105324074074078</c:v>
                </c:pt>
                <c:pt idx="28567">
                  <c:v>0.90129629629629626</c:v>
                </c:pt>
                <c:pt idx="28568">
                  <c:v>0.90153935185185186</c:v>
                </c:pt>
                <c:pt idx="28569">
                  <c:v>0.90178240740740734</c:v>
                </c:pt>
                <c:pt idx="28570">
                  <c:v>0.90202546296296304</c:v>
                </c:pt>
                <c:pt idx="28571">
                  <c:v>0.90226851851851853</c:v>
                </c:pt>
                <c:pt idx="28572">
                  <c:v>0.90252314814814805</c:v>
                </c:pt>
                <c:pt idx="28573">
                  <c:v>0.90276620370370375</c:v>
                </c:pt>
                <c:pt idx="28574">
                  <c:v>0.90300925925925923</c:v>
                </c:pt>
                <c:pt idx="28575">
                  <c:v>0.90325231481481483</c:v>
                </c:pt>
                <c:pt idx="28576">
                  <c:v>0.90350694444444446</c:v>
                </c:pt>
                <c:pt idx="28577">
                  <c:v>0.90375000000000005</c:v>
                </c:pt>
                <c:pt idx="28578">
                  <c:v>0.90399305555555554</c:v>
                </c:pt>
                <c:pt idx="28579">
                  <c:v>0.90423611111111113</c:v>
                </c:pt>
                <c:pt idx="28580">
                  <c:v>0.90447916666666661</c:v>
                </c:pt>
                <c:pt idx="28581">
                  <c:v>0.90472222222222232</c:v>
                </c:pt>
                <c:pt idx="28582">
                  <c:v>0.90497685185185184</c:v>
                </c:pt>
                <c:pt idx="28583">
                  <c:v>0.90521990740740732</c:v>
                </c:pt>
                <c:pt idx="28584">
                  <c:v>0.90546296296296302</c:v>
                </c:pt>
                <c:pt idx="28585">
                  <c:v>0.90570601851851851</c:v>
                </c:pt>
                <c:pt idx="28586">
                  <c:v>0.9059490740740741</c:v>
                </c:pt>
                <c:pt idx="28587">
                  <c:v>0.90620370370370373</c:v>
                </c:pt>
                <c:pt idx="28588">
                  <c:v>0.90644675925925933</c:v>
                </c:pt>
                <c:pt idx="28589">
                  <c:v>0.90668981481481481</c:v>
                </c:pt>
                <c:pt idx="28590">
                  <c:v>0.9069328703703704</c:v>
                </c:pt>
                <c:pt idx="28591">
                  <c:v>0.90717592592592589</c:v>
                </c:pt>
                <c:pt idx="28592">
                  <c:v>0.90743055555555552</c:v>
                </c:pt>
                <c:pt idx="28593">
                  <c:v>0.90767361111111111</c:v>
                </c:pt>
                <c:pt idx="28594">
                  <c:v>0.90791666666666659</c:v>
                </c:pt>
                <c:pt idx="28595">
                  <c:v>0.9081597222222223</c:v>
                </c:pt>
                <c:pt idx="28596">
                  <c:v>0.90840277777777778</c:v>
                </c:pt>
                <c:pt idx="28597">
                  <c:v>0.90864583333333337</c:v>
                </c:pt>
                <c:pt idx="28598">
                  <c:v>0.90890046296296301</c:v>
                </c:pt>
                <c:pt idx="28599">
                  <c:v>0.90914351851851849</c:v>
                </c:pt>
                <c:pt idx="28600">
                  <c:v>0.90938657407407408</c:v>
                </c:pt>
                <c:pt idx="28601">
                  <c:v>0.90962962962962957</c:v>
                </c:pt>
                <c:pt idx="28602">
                  <c:v>0.90987268518518516</c:v>
                </c:pt>
                <c:pt idx="28603">
                  <c:v>0.91012731481481479</c:v>
                </c:pt>
                <c:pt idx="28604">
                  <c:v>0.91037037037037039</c:v>
                </c:pt>
                <c:pt idx="28605">
                  <c:v>0.91061342592592587</c:v>
                </c:pt>
                <c:pt idx="28606">
                  <c:v>0.91085648148148157</c:v>
                </c:pt>
                <c:pt idx="28607">
                  <c:v>0.91109953703703705</c:v>
                </c:pt>
                <c:pt idx="28608">
                  <c:v>0.91135416666666658</c:v>
                </c:pt>
                <c:pt idx="28609">
                  <c:v>0.91159722222222228</c:v>
                </c:pt>
                <c:pt idx="28610">
                  <c:v>0.91184027777777776</c:v>
                </c:pt>
                <c:pt idx="28611">
                  <c:v>0.91208333333333336</c:v>
                </c:pt>
                <c:pt idx="28612">
                  <c:v>0.91232638888888884</c:v>
                </c:pt>
                <c:pt idx="28613">
                  <c:v>0.91256944444444443</c:v>
                </c:pt>
                <c:pt idx="28614">
                  <c:v>0.91282407407407407</c:v>
                </c:pt>
                <c:pt idx="28615">
                  <c:v>0.91306712962962966</c:v>
                </c:pt>
                <c:pt idx="28616">
                  <c:v>0.91331018518518514</c:v>
                </c:pt>
                <c:pt idx="28617">
                  <c:v>0.91355324074074085</c:v>
                </c:pt>
                <c:pt idx="28618">
                  <c:v>0.91379629629629633</c:v>
                </c:pt>
                <c:pt idx="28619">
                  <c:v>0.91405092592592585</c:v>
                </c:pt>
                <c:pt idx="28620">
                  <c:v>0.91429398148148155</c:v>
                </c:pt>
                <c:pt idx="28621">
                  <c:v>0.91453703703703704</c:v>
                </c:pt>
                <c:pt idx="28622">
                  <c:v>0.91478009259259263</c:v>
                </c:pt>
                <c:pt idx="28623">
                  <c:v>0.91502314814814811</c:v>
                </c:pt>
                <c:pt idx="28624">
                  <c:v>0.91527777777777775</c:v>
                </c:pt>
                <c:pt idx="28625">
                  <c:v>0.91552083333333334</c:v>
                </c:pt>
                <c:pt idx="28626">
                  <c:v>0.91576388888888882</c:v>
                </c:pt>
                <c:pt idx="28627">
                  <c:v>0.91600694444444442</c:v>
                </c:pt>
                <c:pt idx="28628">
                  <c:v>0.9162499999999999</c:v>
                </c:pt>
                <c:pt idx="28629">
                  <c:v>0.91650462962962964</c:v>
                </c:pt>
                <c:pt idx="28630">
                  <c:v>0.91674768518518512</c:v>
                </c:pt>
                <c:pt idx="28631">
                  <c:v>0.91699074074074083</c:v>
                </c:pt>
                <c:pt idx="28632">
                  <c:v>0.91723379629629631</c:v>
                </c:pt>
                <c:pt idx="28633">
                  <c:v>0.9174768518518519</c:v>
                </c:pt>
                <c:pt idx="28634">
                  <c:v>0.91771990740740739</c:v>
                </c:pt>
                <c:pt idx="28635">
                  <c:v>0.91797453703703702</c:v>
                </c:pt>
                <c:pt idx="28636">
                  <c:v>0.91821759259259261</c:v>
                </c:pt>
                <c:pt idx="28637">
                  <c:v>0.9184606481481481</c:v>
                </c:pt>
                <c:pt idx="28638">
                  <c:v>0.91870370370370369</c:v>
                </c:pt>
                <c:pt idx="28639">
                  <c:v>0.91895833333333332</c:v>
                </c:pt>
                <c:pt idx="28640">
                  <c:v>0.91920138888888892</c:v>
                </c:pt>
                <c:pt idx="28641">
                  <c:v>0.9194444444444444</c:v>
                </c:pt>
                <c:pt idx="28642">
                  <c:v>0.9196875000000001</c:v>
                </c:pt>
                <c:pt idx="28643">
                  <c:v>0.91993055555555558</c:v>
                </c:pt>
                <c:pt idx="28644">
                  <c:v>0.92017361111111118</c:v>
                </c:pt>
                <c:pt idx="28645">
                  <c:v>0.92042824074074081</c:v>
                </c:pt>
                <c:pt idx="28646">
                  <c:v>0.92067129629629629</c:v>
                </c:pt>
                <c:pt idx="28647">
                  <c:v>0.92091435185185189</c:v>
                </c:pt>
                <c:pt idx="28648">
                  <c:v>0.92115740740740737</c:v>
                </c:pt>
                <c:pt idx="28649">
                  <c:v>0.92140046296296296</c:v>
                </c:pt>
                <c:pt idx="28650">
                  <c:v>0.9216550925925926</c:v>
                </c:pt>
                <c:pt idx="28651">
                  <c:v>0.92189814814814808</c:v>
                </c:pt>
                <c:pt idx="28652">
                  <c:v>0.92214120370370367</c:v>
                </c:pt>
                <c:pt idx="28653">
                  <c:v>0.92238425925925915</c:v>
                </c:pt>
                <c:pt idx="28654">
                  <c:v>0.92262731481481486</c:v>
                </c:pt>
                <c:pt idx="28655">
                  <c:v>0.92288194444444438</c:v>
                </c:pt>
                <c:pt idx="28656">
                  <c:v>0.92312500000000008</c:v>
                </c:pt>
                <c:pt idx="28657">
                  <c:v>0.92336805555555557</c:v>
                </c:pt>
                <c:pt idx="28658">
                  <c:v>0.92361111111111116</c:v>
                </c:pt>
                <c:pt idx="28659">
                  <c:v>0.92385416666666664</c:v>
                </c:pt>
                <c:pt idx="28660">
                  <c:v>0.92409722222222224</c:v>
                </c:pt>
                <c:pt idx="28661">
                  <c:v>0.92435185185185187</c:v>
                </c:pt>
                <c:pt idx="28662">
                  <c:v>0.92459490740740735</c:v>
                </c:pt>
                <c:pt idx="28663">
                  <c:v>0.92483796296296295</c:v>
                </c:pt>
                <c:pt idx="28664">
                  <c:v>0.92508101851851843</c:v>
                </c:pt>
                <c:pt idx="28665">
                  <c:v>0.92532407407407413</c:v>
                </c:pt>
                <c:pt idx="28666">
                  <c:v>0.92557870370370365</c:v>
                </c:pt>
                <c:pt idx="28667">
                  <c:v>0.92582175925925936</c:v>
                </c:pt>
                <c:pt idx="28668">
                  <c:v>0.92606481481481484</c:v>
                </c:pt>
                <c:pt idx="28669">
                  <c:v>0.92630787037037043</c:v>
                </c:pt>
                <c:pt idx="28670">
                  <c:v>0.92655092592592592</c:v>
                </c:pt>
                <c:pt idx="28671">
                  <c:v>0.92680555555555555</c:v>
                </c:pt>
                <c:pt idx="28672">
                  <c:v>0.92704861111111114</c:v>
                </c:pt>
                <c:pt idx="28673">
                  <c:v>0.92729166666666663</c:v>
                </c:pt>
                <c:pt idx="28674">
                  <c:v>0.92753472222222222</c:v>
                </c:pt>
                <c:pt idx="28675">
                  <c:v>0.9277777777777777</c:v>
                </c:pt>
                <c:pt idx="28676">
                  <c:v>0.92802083333333341</c:v>
                </c:pt>
                <c:pt idx="28677">
                  <c:v>0.92827546296296293</c:v>
                </c:pt>
                <c:pt idx="28678">
                  <c:v>0.92851851851851841</c:v>
                </c:pt>
                <c:pt idx="28679">
                  <c:v>0.92876157407407411</c:v>
                </c:pt>
                <c:pt idx="28680">
                  <c:v>0.9290046296296296</c:v>
                </c:pt>
                <c:pt idx="28681">
                  <c:v>0.92924768518518519</c:v>
                </c:pt>
                <c:pt idx="28682">
                  <c:v>0.92950231481481482</c:v>
                </c:pt>
                <c:pt idx="28683">
                  <c:v>0.92974537037037042</c:v>
                </c:pt>
                <c:pt idx="28684">
                  <c:v>0.9299884259259259</c:v>
                </c:pt>
                <c:pt idx="28685">
                  <c:v>0.93023148148148149</c:v>
                </c:pt>
                <c:pt idx="28686">
                  <c:v>0.93047453703703698</c:v>
                </c:pt>
                <c:pt idx="28687">
                  <c:v>0.93072916666666661</c:v>
                </c:pt>
                <c:pt idx="28688">
                  <c:v>0.9309722222222222</c:v>
                </c:pt>
                <c:pt idx="28689">
                  <c:v>0.93121527777777768</c:v>
                </c:pt>
                <c:pt idx="28690">
                  <c:v>0.93145833333333339</c:v>
                </c:pt>
                <c:pt idx="28691">
                  <c:v>0.93170138888888887</c:v>
                </c:pt>
                <c:pt idx="28692">
                  <c:v>0.93195601851851861</c:v>
                </c:pt>
                <c:pt idx="28693">
                  <c:v>0.9321990740740741</c:v>
                </c:pt>
                <c:pt idx="28694">
                  <c:v>0.93244212962962969</c:v>
                </c:pt>
                <c:pt idx="28695">
                  <c:v>0.93268518518518517</c:v>
                </c:pt>
                <c:pt idx="28696">
                  <c:v>0.93292824074074077</c:v>
                </c:pt>
                <c:pt idx="28697">
                  <c:v>0.93317129629629625</c:v>
                </c:pt>
                <c:pt idx="28698">
                  <c:v>0.93342592592592588</c:v>
                </c:pt>
                <c:pt idx="28699">
                  <c:v>0.93366898148148147</c:v>
                </c:pt>
                <c:pt idx="28700">
                  <c:v>0.93391203703703696</c:v>
                </c:pt>
                <c:pt idx="28701">
                  <c:v>0.93415509259259266</c:v>
                </c:pt>
                <c:pt idx="28702">
                  <c:v>0.93440972222222218</c:v>
                </c:pt>
                <c:pt idx="28703">
                  <c:v>0.93465277777777767</c:v>
                </c:pt>
                <c:pt idx="28704">
                  <c:v>0.93489583333333337</c:v>
                </c:pt>
                <c:pt idx="28705">
                  <c:v>0.93513888888888896</c:v>
                </c:pt>
                <c:pt idx="28706">
                  <c:v>0.93538194444444445</c:v>
                </c:pt>
                <c:pt idx="28707">
                  <c:v>0.93562499999999993</c:v>
                </c:pt>
                <c:pt idx="28708">
                  <c:v>0.93587962962962967</c:v>
                </c:pt>
                <c:pt idx="28709">
                  <c:v>0.93612268518518515</c:v>
                </c:pt>
                <c:pt idx="28710">
                  <c:v>0.93636574074074075</c:v>
                </c:pt>
                <c:pt idx="28711">
                  <c:v>0.93660879629629623</c:v>
                </c:pt>
                <c:pt idx="28712">
                  <c:v>0.93685185185185194</c:v>
                </c:pt>
                <c:pt idx="28713">
                  <c:v>0.93710648148148146</c:v>
                </c:pt>
                <c:pt idx="28714">
                  <c:v>0.93734953703703694</c:v>
                </c:pt>
                <c:pt idx="28715">
                  <c:v>0.93759259259259264</c:v>
                </c:pt>
                <c:pt idx="28716">
                  <c:v>0.93783564814814813</c:v>
                </c:pt>
                <c:pt idx="28717">
                  <c:v>0.93807870370370372</c:v>
                </c:pt>
                <c:pt idx="28718">
                  <c:v>0.9383217592592592</c:v>
                </c:pt>
                <c:pt idx="28719">
                  <c:v>0.93857638888888895</c:v>
                </c:pt>
                <c:pt idx="28720">
                  <c:v>0.93881944444444443</c:v>
                </c:pt>
                <c:pt idx="28721">
                  <c:v>0.93906250000000002</c:v>
                </c:pt>
                <c:pt idx="28722">
                  <c:v>0.9393055555555555</c:v>
                </c:pt>
                <c:pt idx="28723">
                  <c:v>0.93954861111111121</c:v>
                </c:pt>
                <c:pt idx="28724">
                  <c:v>0.93980324074074073</c:v>
                </c:pt>
                <c:pt idx="28725">
                  <c:v>0.94004629629629621</c:v>
                </c:pt>
                <c:pt idx="28726">
                  <c:v>0.94028935185185192</c:v>
                </c:pt>
                <c:pt idx="28727">
                  <c:v>0.9405324074074074</c:v>
                </c:pt>
                <c:pt idx="28728">
                  <c:v>0.94077546296296299</c:v>
                </c:pt>
                <c:pt idx="28729">
                  <c:v>0.94103009259259263</c:v>
                </c:pt>
                <c:pt idx="28730">
                  <c:v>0.94127314814814811</c:v>
                </c:pt>
                <c:pt idx="28731">
                  <c:v>0.9415162037037037</c:v>
                </c:pt>
                <c:pt idx="28732">
                  <c:v>0.9417592592592593</c:v>
                </c:pt>
                <c:pt idx="28733">
                  <c:v>0.94200231481481478</c:v>
                </c:pt>
                <c:pt idx="28734">
                  <c:v>0.94225694444444441</c:v>
                </c:pt>
                <c:pt idx="28735">
                  <c:v>0.9425</c:v>
                </c:pt>
                <c:pt idx="28736">
                  <c:v>0.94274305555555549</c:v>
                </c:pt>
                <c:pt idx="28737">
                  <c:v>0.94298611111111119</c:v>
                </c:pt>
                <c:pt idx="28738">
                  <c:v>0.94322916666666667</c:v>
                </c:pt>
                <c:pt idx="28739">
                  <c:v>0.9434837962962962</c:v>
                </c:pt>
                <c:pt idx="28740">
                  <c:v>0.9437268518518519</c:v>
                </c:pt>
                <c:pt idx="28741">
                  <c:v>0.94396990740740738</c:v>
                </c:pt>
                <c:pt idx="28742">
                  <c:v>0.94421296296296298</c:v>
                </c:pt>
                <c:pt idx="28743">
                  <c:v>0.94445601851851846</c:v>
                </c:pt>
                <c:pt idx="28744">
                  <c:v>0.94469907407407405</c:v>
                </c:pt>
                <c:pt idx="28745">
                  <c:v>0.94495370370370368</c:v>
                </c:pt>
                <c:pt idx="28746">
                  <c:v>0.94519675925925928</c:v>
                </c:pt>
                <c:pt idx="28747">
                  <c:v>0.94543981481481476</c:v>
                </c:pt>
                <c:pt idx="28748">
                  <c:v>0.94568287037037047</c:v>
                </c:pt>
                <c:pt idx="28749">
                  <c:v>0.94592592592592595</c:v>
                </c:pt>
                <c:pt idx="28750">
                  <c:v>0.94618055555555547</c:v>
                </c:pt>
                <c:pt idx="28751">
                  <c:v>0.94642361111111117</c:v>
                </c:pt>
                <c:pt idx="28752">
                  <c:v>0.94666666666666666</c:v>
                </c:pt>
                <c:pt idx="28753">
                  <c:v>0.94690972222222225</c:v>
                </c:pt>
                <c:pt idx="28754">
                  <c:v>0.94715277777777773</c:v>
                </c:pt>
                <c:pt idx="28755">
                  <c:v>0.94740740740740748</c:v>
                </c:pt>
                <c:pt idx="28756">
                  <c:v>0.94765046296296296</c:v>
                </c:pt>
                <c:pt idx="28757">
                  <c:v>0.94789351851851855</c:v>
                </c:pt>
                <c:pt idx="28758">
                  <c:v>0.94813657407407403</c:v>
                </c:pt>
                <c:pt idx="28759">
                  <c:v>0.94837962962962974</c:v>
                </c:pt>
                <c:pt idx="28760">
                  <c:v>0.94862268518518522</c:v>
                </c:pt>
                <c:pt idx="28761">
                  <c:v>0.94887731481481474</c:v>
                </c:pt>
                <c:pt idx="28762">
                  <c:v>0.94912037037037045</c:v>
                </c:pt>
                <c:pt idx="28763">
                  <c:v>0.94936342592592593</c:v>
                </c:pt>
                <c:pt idx="28764">
                  <c:v>0.94960648148148152</c:v>
                </c:pt>
                <c:pt idx="28765">
                  <c:v>0.94986111111111116</c:v>
                </c:pt>
                <c:pt idx="28766">
                  <c:v>0.95010416666666664</c:v>
                </c:pt>
                <c:pt idx="28767">
                  <c:v>0.95034722222222223</c:v>
                </c:pt>
                <c:pt idx="28768">
                  <c:v>0.95059027777777771</c:v>
                </c:pt>
                <c:pt idx="28769">
                  <c:v>0.95083333333333331</c:v>
                </c:pt>
                <c:pt idx="28770">
                  <c:v>0.95107638888888879</c:v>
                </c:pt>
                <c:pt idx="28771">
                  <c:v>0.95133101851851853</c:v>
                </c:pt>
                <c:pt idx="28772">
                  <c:v>0.95157407407407402</c:v>
                </c:pt>
                <c:pt idx="28773">
                  <c:v>0.95181712962962972</c:v>
                </c:pt>
                <c:pt idx="28774">
                  <c:v>0.9520601851851852</c:v>
                </c:pt>
                <c:pt idx="28775">
                  <c:v>0.9523032407407408</c:v>
                </c:pt>
                <c:pt idx="28776">
                  <c:v>0.95255787037037043</c:v>
                </c:pt>
                <c:pt idx="28777">
                  <c:v>0.95280092592592591</c:v>
                </c:pt>
                <c:pt idx="28778">
                  <c:v>0.95304398148148151</c:v>
                </c:pt>
                <c:pt idx="28779">
                  <c:v>0.95328703703703699</c:v>
                </c:pt>
                <c:pt idx="28780">
                  <c:v>0.95353009259259258</c:v>
                </c:pt>
                <c:pt idx="28781">
                  <c:v>0.95377314814814806</c:v>
                </c:pt>
                <c:pt idx="28782">
                  <c:v>0.95402777777777781</c:v>
                </c:pt>
                <c:pt idx="28783">
                  <c:v>0.95427083333333329</c:v>
                </c:pt>
                <c:pt idx="28784">
                  <c:v>0.95451388888888899</c:v>
                </c:pt>
                <c:pt idx="28785">
                  <c:v>0.95475694444444448</c:v>
                </c:pt>
                <c:pt idx="28786">
                  <c:v>0.95500000000000007</c:v>
                </c:pt>
                <c:pt idx="28787">
                  <c:v>0.9552546296296297</c:v>
                </c:pt>
                <c:pt idx="28788">
                  <c:v>0.95549768518518519</c:v>
                </c:pt>
                <c:pt idx="28789">
                  <c:v>0.95574074074074078</c:v>
                </c:pt>
                <c:pt idx="28790">
                  <c:v>0.95598379629629626</c:v>
                </c:pt>
                <c:pt idx="28791">
                  <c:v>0.95622685185185186</c:v>
                </c:pt>
                <c:pt idx="28792">
                  <c:v>0.95648148148148149</c:v>
                </c:pt>
                <c:pt idx="28793">
                  <c:v>0.95672453703703697</c:v>
                </c:pt>
                <c:pt idx="28794">
                  <c:v>0.95696759259259256</c:v>
                </c:pt>
                <c:pt idx="28795">
                  <c:v>0.95721064814814805</c:v>
                </c:pt>
                <c:pt idx="28796">
                  <c:v>0.95745370370370375</c:v>
                </c:pt>
                <c:pt idx="28797">
                  <c:v>0.95770833333333327</c:v>
                </c:pt>
                <c:pt idx="28798">
                  <c:v>0.95795138888888898</c:v>
                </c:pt>
                <c:pt idx="28799">
                  <c:v>0.95819444444444446</c:v>
                </c:pt>
                <c:pt idx="28800">
                  <c:v>0.95843750000000005</c:v>
                </c:pt>
                <c:pt idx="28801">
                  <c:v>0.95868055555555554</c:v>
                </c:pt>
                <c:pt idx="28802">
                  <c:v>0.95892361111111113</c:v>
                </c:pt>
                <c:pt idx="28803">
                  <c:v>0.95917824074074076</c:v>
                </c:pt>
                <c:pt idx="28804">
                  <c:v>0.95942129629629624</c:v>
                </c:pt>
                <c:pt idx="28805">
                  <c:v>0.95966435185185184</c:v>
                </c:pt>
                <c:pt idx="28806">
                  <c:v>0.95990740740740732</c:v>
                </c:pt>
                <c:pt idx="28807">
                  <c:v>0.96015046296296302</c:v>
                </c:pt>
                <c:pt idx="28808">
                  <c:v>0.96040509259259255</c:v>
                </c:pt>
                <c:pt idx="28809">
                  <c:v>0.96064814814814825</c:v>
                </c:pt>
                <c:pt idx="28810">
                  <c:v>0.96089120370370373</c:v>
                </c:pt>
                <c:pt idx="28811">
                  <c:v>0.96113425925925933</c:v>
                </c:pt>
                <c:pt idx="28812">
                  <c:v>0.96137731481481481</c:v>
                </c:pt>
                <c:pt idx="28813">
                  <c:v>0.96163194444444444</c:v>
                </c:pt>
                <c:pt idx="28814">
                  <c:v>0.96187500000000004</c:v>
                </c:pt>
                <c:pt idx="28815">
                  <c:v>0.96211805555555552</c:v>
                </c:pt>
                <c:pt idx="28816">
                  <c:v>0.96236111111111111</c:v>
                </c:pt>
                <c:pt idx="28817">
                  <c:v>0.96260416666666659</c:v>
                </c:pt>
                <c:pt idx="28818">
                  <c:v>0.96285879629629623</c:v>
                </c:pt>
                <c:pt idx="28819">
                  <c:v>0.96310185185185182</c:v>
                </c:pt>
                <c:pt idx="28820">
                  <c:v>0.9633449074074073</c:v>
                </c:pt>
                <c:pt idx="28821">
                  <c:v>0.96358796296296301</c:v>
                </c:pt>
                <c:pt idx="28822">
                  <c:v>0.96383101851851849</c:v>
                </c:pt>
                <c:pt idx="28823">
                  <c:v>0.96407407407407408</c:v>
                </c:pt>
                <c:pt idx="28824">
                  <c:v>0.96432870370370372</c:v>
                </c:pt>
                <c:pt idx="28825">
                  <c:v>0.96457175925925931</c:v>
                </c:pt>
                <c:pt idx="28826">
                  <c:v>0.96481481481481479</c:v>
                </c:pt>
                <c:pt idx="28827">
                  <c:v>0.96505787037037039</c:v>
                </c:pt>
                <c:pt idx="28828">
                  <c:v>0.96530092592592587</c:v>
                </c:pt>
                <c:pt idx="28829">
                  <c:v>0.9655555555555555</c:v>
                </c:pt>
                <c:pt idx="28830">
                  <c:v>0.96579861111111109</c:v>
                </c:pt>
                <c:pt idx="28831">
                  <c:v>0.96604166666666658</c:v>
                </c:pt>
                <c:pt idx="28832">
                  <c:v>0.96628472222222228</c:v>
                </c:pt>
                <c:pt idx="28833">
                  <c:v>0.96652777777777776</c:v>
                </c:pt>
                <c:pt idx="28834">
                  <c:v>0.96678240740740751</c:v>
                </c:pt>
                <c:pt idx="28835">
                  <c:v>0.96702546296296299</c:v>
                </c:pt>
                <c:pt idx="28836">
                  <c:v>0.96726851851851858</c:v>
                </c:pt>
                <c:pt idx="28837">
                  <c:v>0.96751157407407407</c:v>
                </c:pt>
                <c:pt idx="28838">
                  <c:v>0.96775462962962966</c:v>
                </c:pt>
                <c:pt idx="28839">
                  <c:v>0.96800925925925929</c:v>
                </c:pt>
                <c:pt idx="28840">
                  <c:v>0.96825231481481477</c:v>
                </c:pt>
                <c:pt idx="28841">
                  <c:v>0.96849537037037037</c:v>
                </c:pt>
                <c:pt idx="28842">
                  <c:v>0.96873842592592585</c:v>
                </c:pt>
                <c:pt idx="28843">
                  <c:v>0.96898148148148155</c:v>
                </c:pt>
                <c:pt idx="28844">
                  <c:v>0.96922453703703704</c:v>
                </c:pt>
                <c:pt idx="28845">
                  <c:v>0.96947916666666656</c:v>
                </c:pt>
                <c:pt idx="28846">
                  <c:v>0.96972222222222226</c:v>
                </c:pt>
                <c:pt idx="28847">
                  <c:v>0.96996527777777775</c:v>
                </c:pt>
                <c:pt idx="28848">
                  <c:v>0.97020833333333334</c:v>
                </c:pt>
                <c:pt idx="28849">
                  <c:v>0.97045138888888882</c:v>
                </c:pt>
                <c:pt idx="28850">
                  <c:v>0.97070601851851857</c:v>
                </c:pt>
                <c:pt idx="28851">
                  <c:v>0.97094907407407405</c:v>
                </c:pt>
                <c:pt idx="28852">
                  <c:v>0.97119212962962964</c:v>
                </c:pt>
                <c:pt idx="28853">
                  <c:v>0.97143518518518512</c:v>
                </c:pt>
                <c:pt idx="28854">
                  <c:v>0.97167824074074083</c:v>
                </c:pt>
                <c:pt idx="28855">
                  <c:v>0.97193287037037035</c:v>
                </c:pt>
                <c:pt idx="28856">
                  <c:v>0.97217592592592583</c:v>
                </c:pt>
                <c:pt idx="28857">
                  <c:v>0.97241898148148154</c:v>
                </c:pt>
                <c:pt idx="28858">
                  <c:v>0.97266203703703702</c:v>
                </c:pt>
                <c:pt idx="28859">
                  <c:v>0.97290509259259261</c:v>
                </c:pt>
                <c:pt idx="28860">
                  <c:v>0.97315972222222225</c:v>
                </c:pt>
                <c:pt idx="28861">
                  <c:v>0.97340277777777784</c:v>
                </c:pt>
                <c:pt idx="28862">
                  <c:v>0.97364583333333332</c:v>
                </c:pt>
                <c:pt idx="28863">
                  <c:v>0.97388888888888892</c:v>
                </c:pt>
                <c:pt idx="28864">
                  <c:v>0.9741319444444444</c:v>
                </c:pt>
                <c:pt idx="28865">
                  <c:v>0.9743750000000001</c:v>
                </c:pt>
                <c:pt idx="28866">
                  <c:v>0.97462962962962962</c:v>
                </c:pt>
                <c:pt idx="28867">
                  <c:v>0.97487268518518511</c:v>
                </c:pt>
                <c:pt idx="28868">
                  <c:v>0.97511574074074081</c:v>
                </c:pt>
                <c:pt idx="28869">
                  <c:v>0.97535879629629629</c:v>
                </c:pt>
                <c:pt idx="28870">
                  <c:v>0.97560185185185189</c:v>
                </c:pt>
                <c:pt idx="28871">
                  <c:v>0.97585648148148152</c:v>
                </c:pt>
                <c:pt idx="28872">
                  <c:v>0.976099537037037</c:v>
                </c:pt>
                <c:pt idx="28873">
                  <c:v>0.9763425925925926</c:v>
                </c:pt>
                <c:pt idx="28874">
                  <c:v>0.97658564814814808</c:v>
                </c:pt>
                <c:pt idx="28875">
                  <c:v>0.97682870370370367</c:v>
                </c:pt>
                <c:pt idx="28876">
                  <c:v>0.9770833333333333</c:v>
                </c:pt>
                <c:pt idx="28877">
                  <c:v>0.9773263888888889</c:v>
                </c:pt>
                <c:pt idx="28878">
                  <c:v>0.97756944444444438</c:v>
                </c:pt>
                <c:pt idx="28879">
                  <c:v>0.97781250000000008</c:v>
                </c:pt>
                <c:pt idx="28880">
                  <c:v>0.97805555555555557</c:v>
                </c:pt>
                <c:pt idx="28881">
                  <c:v>0.97831018518518509</c:v>
                </c:pt>
                <c:pt idx="28882">
                  <c:v>0.97855324074074079</c:v>
                </c:pt>
                <c:pt idx="28883">
                  <c:v>0.97879629629629628</c:v>
                </c:pt>
                <c:pt idx="28884">
                  <c:v>0.97903935185185187</c:v>
                </c:pt>
                <c:pt idx="28885">
                  <c:v>0.97928240740740735</c:v>
                </c:pt>
                <c:pt idx="28886">
                  <c:v>0.97952546296296295</c:v>
                </c:pt>
                <c:pt idx="28887">
                  <c:v>0.97978009259259258</c:v>
                </c:pt>
                <c:pt idx="28888">
                  <c:v>0.98002314814814817</c:v>
                </c:pt>
                <c:pt idx="28889">
                  <c:v>0.98026620370370365</c:v>
                </c:pt>
                <c:pt idx="28890">
                  <c:v>0.98050925925925936</c:v>
                </c:pt>
                <c:pt idx="28891">
                  <c:v>0.98075231481481484</c:v>
                </c:pt>
                <c:pt idx="28892">
                  <c:v>0.98100694444444436</c:v>
                </c:pt>
                <c:pt idx="28893">
                  <c:v>0.98125000000000007</c:v>
                </c:pt>
                <c:pt idx="28894">
                  <c:v>0.98149305555555555</c:v>
                </c:pt>
                <c:pt idx="28895">
                  <c:v>0.98173611111111114</c:v>
                </c:pt>
                <c:pt idx="28896">
                  <c:v>0.98197916666666663</c:v>
                </c:pt>
                <c:pt idx="28897">
                  <c:v>0.98223379629629637</c:v>
                </c:pt>
                <c:pt idx="28898">
                  <c:v>0.98247685185185185</c:v>
                </c:pt>
                <c:pt idx="28899">
                  <c:v>0.98271990740740733</c:v>
                </c:pt>
                <c:pt idx="28900">
                  <c:v>0.98296296296296293</c:v>
                </c:pt>
                <c:pt idx="28901">
                  <c:v>0.98320601851851863</c:v>
                </c:pt>
                <c:pt idx="28902">
                  <c:v>0.98346064814814815</c:v>
                </c:pt>
                <c:pt idx="28903">
                  <c:v>0.98370370370370364</c:v>
                </c:pt>
                <c:pt idx="28904">
                  <c:v>0.98394675925925934</c:v>
                </c:pt>
                <c:pt idx="28905">
                  <c:v>0.98418981481481482</c:v>
                </c:pt>
                <c:pt idx="28906">
                  <c:v>0.98443287037037042</c:v>
                </c:pt>
                <c:pt idx="28907">
                  <c:v>0.9846759259259259</c:v>
                </c:pt>
                <c:pt idx="28908">
                  <c:v>0.98493055555555553</c:v>
                </c:pt>
                <c:pt idx="28909">
                  <c:v>0.98517361111111112</c:v>
                </c:pt>
                <c:pt idx="28910">
                  <c:v>0.98541666666666661</c:v>
                </c:pt>
                <c:pt idx="28911">
                  <c:v>0.9856597222222222</c:v>
                </c:pt>
                <c:pt idx="28912">
                  <c:v>0.98590277777777768</c:v>
                </c:pt>
                <c:pt idx="28913">
                  <c:v>0.98615740740740743</c:v>
                </c:pt>
                <c:pt idx="28914">
                  <c:v>0.98640046296296291</c:v>
                </c:pt>
                <c:pt idx="28915">
                  <c:v>0.98664351851851861</c:v>
                </c:pt>
                <c:pt idx="28916">
                  <c:v>0.9868865740740741</c:v>
                </c:pt>
                <c:pt idx="28917">
                  <c:v>0.98712962962962969</c:v>
                </c:pt>
                <c:pt idx="28918">
                  <c:v>0.98738425925925932</c:v>
                </c:pt>
                <c:pt idx="28919">
                  <c:v>0.98762731481481481</c:v>
                </c:pt>
                <c:pt idx="28920">
                  <c:v>0.9878703703703704</c:v>
                </c:pt>
                <c:pt idx="28921">
                  <c:v>0.98811342592592588</c:v>
                </c:pt>
                <c:pt idx="28922">
                  <c:v>0.98835648148148147</c:v>
                </c:pt>
                <c:pt idx="28923">
                  <c:v>0.98861111111111111</c:v>
                </c:pt>
                <c:pt idx="28924">
                  <c:v>0.9888541666666667</c:v>
                </c:pt>
                <c:pt idx="28925">
                  <c:v>0.98909722222222218</c:v>
                </c:pt>
                <c:pt idx="28926">
                  <c:v>0.98934027777777767</c:v>
                </c:pt>
                <c:pt idx="28927">
                  <c:v>0.98958333333333337</c:v>
                </c:pt>
                <c:pt idx="28928">
                  <c:v>0.98983796296296289</c:v>
                </c:pt>
                <c:pt idx="28929">
                  <c:v>0.9900810185185186</c:v>
                </c:pt>
                <c:pt idx="28930">
                  <c:v>0.99032407407407408</c:v>
                </c:pt>
                <c:pt idx="28931">
                  <c:v>0.99056712962962967</c:v>
                </c:pt>
                <c:pt idx="28932">
                  <c:v>0.99081018518518515</c:v>
                </c:pt>
                <c:pt idx="28933">
                  <c:v>0.99105324074074075</c:v>
                </c:pt>
                <c:pt idx="28934">
                  <c:v>0.99130787037037038</c:v>
                </c:pt>
                <c:pt idx="28935">
                  <c:v>0.99155092592592586</c:v>
                </c:pt>
                <c:pt idx="28936">
                  <c:v>0.99179398148148146</c:v>
                </c:pt>
                <c:pt idx="28937">
                  <c:v>0.99203703703703694</c:v>
                </c:pt>
                <c:pt idx="28938">
                  <c:v>0.99228009259259264</c:v>
                </c:pt>
                <c:pt idx="28939">
                  <c:v>0.99253472222222217</c:v>
                </c:pt>
                <c:pt idx="28940">
                  <c:v>0.99277777777777787</c:v>
                </c:pt>
                <c:pt idx="28941">
                  <c:v>0.99302083333333335</c:v>
                </c:pt>
                <c:pt idx="28942">
                  <c:v>0.99326388888888895</c:v>
                </c:pt>
                <c:pt idx="28943">
                  <c:v>0.99350694444444443</c:v>
                </c:pt>
                <c:pt idx="28944">
                  <c:v>0.99376157407407406</c:v>
                </c:pt>
                <c:pt idx="28945">
                  <c:v>0.99400462962962965</c:v>
                </c:pt>
                <c:pt idx="28946">
                  <c:v>0.99424768518518514</c:v>
                </c:pt>
                <c:pt idx="28947">
                  <c:v>0.99449074074074073</c:v>
                </c:pt>
                <c:pt idx="28948">
                  <c:v>0.99473379629629621</c:v>
                </c:pt>
                <c:pt idx="28949">
                  <c:v>0.99497685185185192</c:v>
                </c:pt>
                <c:pt idx="28950">
                  <c:v>0.99523148148148144</c:v>
                </c:pt>
                <c:pt idx="28951">
                  <c:v>0.99547453703703714</c:v>
                </c:pt>
                <c:pt idx="28952">
                  <c:v>0.99571759259259263</c:v>
                </c:pt>
                <c:pt idx="28953">
                  <c:v>0.99596064814814811</c:v>
                </c:pt>
                <c:pt idx="28954">
                  <c:v>0.9962037037037037</c:v>
                </c:pt>
                <c:pt idx="28955">
                  <c:v>0.99645833333333333</c:v>
                </c:pt>
                <c:pt idx="28956">
                  <c:v>0.99670138888888893</c:v>
                </c:pt>
                <c:pt idx="28957">
                  <c:v>0.99694444444444441</c:v>
                </c:pt>
                <c:pt idx="28958">
                  <c:v>0.9971875</c:v>
                </c:pt>
                <c:pt idx="28959">
                  <c:v>0.99743055555555549</c:v>
                </c:pt>
                <c:pt idx="28960">
                  <c:v>0.99768518518518512</c:v>
                </c:pt>
                <c:pt idx="28961">
                  <c:v>0.99792824074074071</c:v>
                </c:pt>
                <c:pt idx="28962">
                  <c:v>0.9981712962962962</c:v>
                </c:pt>
                <c:pt idx="28963">
                  <c:v>0.9984143518518519</c:v>
                </c:pt>
                <c:pt idx="28964">
                  <c:v>0.99865740740740738</c:v>
                </c:pt>
                <c:pt idx="28965">
                  <c:v>0.99891203703703713</c:v>
                </c:pt>
                <c:pt idx="28966">
                  <c:v>0.99915509259259261</c:v>
                </c:pt>
                <c:pt idx="28967">
                  <c:v>0.9993981481481482</c:v>
                </c:pt>
                <c:pt idx="28968">
                  <c:v>0.99964120370370368</c:v>
                </c:pt>
                <c:pt idx="28969">
                  <c:v>0.99988425925925928</c:v>
                </c:pt>
                <c:pt idx="28970">
                  <c:v>1.3888888888888889E-4</c:v>
                </c:pt>
                <c:pt idx="28971">
                  <c:v>3.8194444444444446E-4</c:v>
                </c:pt>
                <c:pt idx="28972">
                  <c:v>6.2500000000000001E-4</c:v>
                </c:pt>
                <c:pt idx="28973">
                  <c:v>8.6805555555555551E-4</c:v>
                </c:pt>
                <c:pt idx="28974">
                  <c:v>1.1111111111111111E-3</c:v>
                </c:pt>
                <c:pt idx="28975">
                  <c:v>1.3541666666666667E-3</c:v>
                </c:pt>
                <c:pt idx="28976">
                  <c:v>1.6087962962962963E-3</c:v>
                </c:pt>
                <c:pt idx="28977">
                  <c:v>1.8518518518518517E-3</c:v>
                </c:pt>
                <c:pt idx="28978">
                  <c:v>2.0949074074074073E-3</c:v>
                </c:pt>
                <c:pt idx="28979">
                  <c:v>2.3379629629629631E-3</c:v>
                </c:pt>
                <c:pt idx="28980">
                  <c:v>2.5810185185185185E-3</c:v>
                </c:pt>
                <c:pt idx="28981">
                  <c:v>2.8356481481481479E-3</c:v>
                </c:pt>
                <c:pt idx="28982">
                  <c:v>3.0787037037037037E-3</c:v>
                </c:pt>
                <c:pt idx="28983">
                  <c:v>3.3217592592592591E-3</c:v>
                </c:pt>
                <c:pt idx="28984">
                  <c:v>3.5648148148148154E-3</c:v>
                </c:pt>
                <c:pt idx="28985">
                  <c:v>3.8078703703703707E-3</c:v>
                </c:pt>
                <c:pt idx="28986">
                  <c:v>4.0624999999999993E-3</c:v>
                </c:pt>
                <c:pt idx="28987">
                  <c:v>4.3055555555555555E-3</c:v>
                </c:pt>
                <c:pt idx="28988">
                  <c:v>4.5486111111111109E-3</c:v>
                </c:pt>
                <c:pt idx="28989">
                  <c:v>4.7916666666666672E-3</c:v>
                </c:pt>
                <c:pt idx="28990">
                  <c:v>5.0347222222222225E-3</c:v>
                </c:pt>
                <c:pt idx="28991">
                  <c:v>5.2893518518518515E-3</c:v>
                </c:pt>
                <c:pt idx="28992">
                  <c:v>5.5324074074074069E-3</c:v>
                </c:pt>
                <c:pt idx="28993">
                  <c:v>5.7754629629629623E-3</c:v>
                </c:pt>
                <c:pt idx="28994">
                  <c:v>6.0185185185185177E-3</c:v>
                </c:pt>
                <c:pt idx="28995">
                  <c:v>6.2615740740740748E-3</c:v>
                </c:pt>
                <c:pt idx="28996">
                  <c:v>6.5162037037037037E-3</c:v>
                </c:pt>
                <c:pt idx="28997">
                  <c:v>6.7592592592592591E-3</c:v>
                </c:pt>
                <c:pt idx="28998">
                  <c:v>7.0023148148148154E-3</c:v>
                </c:pt>
                <c:pt idx="28999">
                  <c:v>7.2453703703703708E-3</c:v>
                </c:pt>
                <c:pt idx="29000">
                  <c:v>7.4884259259259262E-3</c:v>
                </c:pt>
                <c:pt idx="29001">
                  <c:v>7.7314814814814815E-3</c:v>
                </c:pt>
                <c:pt idx="29002">
                  <c:v>7.9861111111111122E-3</c:v>
                </c:pt>
                <c:pt idx="29003">
                  <c:v>8.2291666666666659E-3</c:v>
                </c:pt>
                <c:pt idx="29004">
                  <c:v>8.4722222222222213E-3</c:v>
                </c:pt>
                <c:pt idx="29005">
                  <c:v>8.7152777777777784E-3</c:v>
                </c:pt>
                <c:pt idx="29006">
                  <c:v>8.9583333333333338E-3</c:v>
                </c:pt>
                <c:pt idx="29007">
                  <c:v>9.2129629629629627E-3</c:v>
                </c:pt>
                <c:pt idx="29008">
                  <c:v>9.4560185185185181E-3</c:v>
                </c:pt>
                <c:pt idx="29009">
                  <c:v>9.6990740740740735E-3</c:v>
                </c:pt>
                <c:pt idx="29010">
                  <c:v>9.9421296296296289E-3</c:v>
                </c:pt>
                <c:pt idx="29011">
                  <c:v>1.0185185185185184E-2</c:v>
                </c:pt>
                <c:pt idx="29012">
                  <c:v>1.0439814814814813E-2</c:v>
                </c:pt>
                <c:pt idx="29013">
                  <c:v>1.068287037037037E-2</c:v>
                </c:pt>
                <c:pt idx="29014">
                  <c:v>1.0925925925925924E-2</c:v>
                </c:pt>
                <c:pt idx="29015">
                  <c:v>1.1168981481481481E-2</c:v>
                </c:pt>
                <c:pt idx="29016">
                  <c:v>1.1412037037037038E-2</c:v>
                </c:pt>
                <c:pt idx="29017">
                  <c:v>1.1655092592592594E-2</c:v>
                </c:pt>
                <c:pt idx="29018">
                  <c:v>1.1909722222222223E-2</c:v>
                </c:pt>
                <c:pt idx="29019">
                  <c:v>1.2152777777777778E-2</c:v>
                </c:pt>
                <c:pt idx="29020">
                  <c:v>1.2395833333333335E-2</c:v>
                </c:pt>
                <c:pt idx="29021">
                  <c:v>1.2638888888888889E-2</c:v>
                </c:pt>
                <c:pt idx="29022">
                  <c:v>1.2881944444444446E-2</c:v>
                </c:pt>
                <c:pt idx="29023">
                  <c:v>1.3136574074074077E-2</c:v>
                </c:pt>
                <c:pt idx="29024">
                  <c:v>1.3379629629629628E-2</c:v>
                </c:pt>
                <c:pt idx="29025">
                  <c:v>1.3622685185185184E-2</c:v>
                </c:pt>
                <c:pt idx="29026">
                  <c:v>1.3865740740740739E-2</c:v>
                </c:pt>
                <c:pt idx="29027">
                  <c:v>1.4108796296296295E-2</c:v>
                </c:pt>
                <c:pt idx="29028">
                  <c:v>1.4363425925925925E-2</c:v>
                </c:pt>
                <c:pt idx="29029">
                  <c:v>1.4606481481481482E-2</c:v>
                </c:pt>
                <c:pt idx="29030">
                  <c:v>1.4849537037037036E-2</c:v>
                </c:pt>
                <c:pt idx="29031">
                  <c:v>1.5092592592592593E-2</c:v>
                </c:pt>
                <c:pt idx="29032">
                  <c:v>1.5335648148148147E-2</c:v>
                </c:pt>
                <c:pt idx="29033">
                  <c:v>1.5578703703703704E-2</c:v>
                </c:pt>
                <c:pt idx="29034">
                  <c:v>1.5833333333333335E-2</c:v>
                </c:pt>
                <c:pt idx="29035">
                  <c:v>1.6076388888888887E-2</c:v>
                </c:pt>
                <c:pt idx="29036">
                  <c:v>1.6319444444444445E-2</c:v>
                </c:pt>
                <c:pt idx="29037">
                  <c:v>1.6562500000000001E-2</c:v>
                </c:pt>
                <c:pt idx="29038">
                  <c:v>1.6805555555555556E-2</c:v>
                </c:pt>
                <c:pt idx="29039">
                  <c:v>1.7060185185185185E-2</c:v>
                </c:pt>
                <c:pt idx="29040">
                  <c:v>1.7303240740740741E-2</c:v>
                </c:pt>
                <c:pt idx="29041">
                  <c:v>1.7546296296296296E-2</c:v>
                </c:pt>
                <c:pt idx="29042">
                  <c:v>1.7789351851851851E-2</c:v>
                </c:pt>
                <c:pt idx="29043">
                  <c:v>1.8032407407407407E-2</c:v>
                </c:pt>
                <c:pt idx="29044">
                  <c:v>1.8287037037037036E-2</c:v>
                </c:pt>
                <c:pt idx="29045">
                  <c:v>1.8530092592592595E-2</c:v>
                </c:pt>
                <c:pt idx="29046">
                  <c:v>1.877314814814815E-2</c:v>
                </c:pt>
                <c:pt idx="29047">
                  <c:v>1.9016203703703705E-2</c:v>
                </c:pt>
                <c:pt idx="29048">
                  <c:v>1.9259259259259261E-2</c:v>
                </c:pt>
                <c:pt idx="29049">
                  <c:v>1.951388888888889E-2</c:v>
                </c:pt>
                <c:pt idx="29050">
                  <c:v>1.9756944444444445E-2</c:v>
                </c:pt>
                <c:pt idx="29051">
                  <c:v>0.02</c:v>
                </c:pt>
                <c:pt idx="29052">
                  <c:v>2.0243055555555552E-2</c:v>
                </c:pt>
                <c:pt idx="29053">
                  <c:v>2.0486111111111111E-2</c:v>
                </c:pt>
                <c:pt idx="29054">
                  <c:v>2.074074074074074E-2</c:v>
                </c:pt>
                <c:pt idx="29055">
                  <c:v>2.0983796296296296E-2</c:v>
                </c:pt>
                <c:pt idx="29056">
                  <c:v>2.1226851851851854E-2</c:v>
                </c:pt>
                <c:pt idx="29057">
                  <c:v>2.146990740740741E-2</c:v>
                </c:pt>
                <c:pt idx="29058">
                  <c:v>2.1712962962962962E-2</c:v>
                </c:pt>
                <c:pt idx="29059">
                  <c:v>2.1956018518518517E-2</c:v>
                </c:pt>
                <c:pt idx="29060">
                  <c:v>2.2210648148148149E-2</c:v>
                </c:pt>
                <c:pt idx="29061">
                  <c:v>2.2453703703703708E-2</c:v>
                </c:pt>
                <c:pt idx="29062">
                  <c:v>2.269675925925926E-2</c:v>
                </c:pt>
                <c:pt idx="29063">
                  <c:v>2.2939814814814816E-2</c:v>
                </c:pt>
                <c:pt idx="29064">
                  <c:v>2.3182870370370371E-2</c:v>
                </c:pt>
                <c:pt idx="29065">
                  <c:v>2.34375E-2</c:v>
                </c:pt>
                <c:pt idx="29066">
                  <c:v>2.3680555555555555E-2</c:v>
                </c:pt>
                <c:pt idx="29067">
                  <c:v>2.3923611111111114E-2</c:v>
                </c:pt>
                <c:pt idx="29068">
                  <c:v>2.4166666666666666E-2</c:v>
                </c:pt>
                <c:pt idx="29069">
                  <c:v>2.4409722222222222E-2</c:v>
                </c:pt>
                <c:pt idx="29070">
                  <c:v>2.4664351851851851E-2</c:v>
                </c:pt>
                <c:pt idx="29071">
                  <c:v>2.4907407407407406E-2</c:v>
                </c:pt>
                <c:pt idx="29072">
                  <c:v>2.5150462962962961E-2</c:v>
                </c:pt>
                <c:pt idx="29073">
                  <c:v>2.539351851851852E-2</c:v>
                </c:pt>
                <c:pt idx="29074">
                  <c:v>2.5636574074074072E-2</c:v>
                </c:pt>
                <c:pt idx="29075">
                  <c:v>2.5879629629629627E-2</c:v>
                </c:pt>
                <c:pt idx="29076">
                  <c:v>2.613425925925926E-2</c:v>
                </c:pt>
                <c:pt idx="29077">
                  <c:v>2.6377314814814815E-2</c:v>
                </c:pt>
                <c:pt idx="29078">
                  <c:v>2.6620370370370374E-2</c:v>
                </c:pt>
                <c:pt idx="29079">
                  <c:v>2.6863425925925926E-2</c:v>
                </c:pt>
                <c:pt idx="29080">
                  <c:v>2.7118055555555552E-2</c:v>
                </c:pt>
                <c:pt idx="29081">
                  <c:v>2.736111111111111E-2</c:v>
                </c:pt>
                <c:pt idx="29082">
                  <c:v>2.7604166666666666E-2</c:v>
                </c:pt>
                <c:pt idx="29083">
                  <c:v>2.7847222222222221E-2</c:v>
                </c:pt>
                <c:pt idx="29084">
                  <c:v>2.809027777777778E-2</c:v>
                </c:pt>
                <c:pt idx="29085">
                  <c:v>2.8333333333333332E-2</c:v>
                </c:pt>
                <c:pt idx="29086">
                  <c:v>2.8587962962962964E-2</c:v>
                </c:pt>
                <c:pt idx="29087">
                  <c:v>2.883101851851852E-2</c:v>
                </c:pt>
                <c:pt idx="29088">
                  <c:v>2.9074074074074075E-2</c:v>
                </c:pt>
                <c:pt idx="29089">
                  <c:v>2.9317129629629634E-2</c:v>
                </c:pt>
                <c:pt idx="29090">
                  <c:v>2.9560185185185189E-2</c:v>
                </c:pt>
                <c:pt idx="29091">
                  <c:v>2.9814814814814811E-2</c:v>
                </c:pt>
                <c:pt idx="29092">
                  <c:v>3.005787037037037E-2</c:v>
                </c:pt>
                <c:pt idx="29093">
                  <c:v>3.0300925925925926E-2</c:v>
                </c:pt>
                <c:pt idx="29094">
                  <c:v>3.0543981481481481E-2</c:v>
                </c:pt>
                <c:pt idx="29095">
                  <c:v>3.078703703703704E-2</c:v>
                </c:pt>
                <c:pt idx="29096">
                  <c:v>3.1041666666666665E-2</c:v>
                </c:pt>
                <c:pt idx="29097">
                  <c:v>3.1284722222222221E-2</c:v>
                </c:pt>
                <c:pt idx="29098">
                  <c:v>3.1527777777777773E-2</c:v>
                </c:pt>
                <c:pt idx="29099">
                  <c:v>3.1770833333333331E-2</c:v>
                </c:pt>
                <c:pt idx="29100">
                  <c:v>3.201388888888889E-2</c:v>
                </c:pt>
                <c:pt idx="29101">
                  <c:v>3.2256944444444442E-2</c:v>
                </c:pt>
                <c:pt idx="29102">
                  <c:v>3.2511574074074075E-2</c:v>
                </c:pt>
                <c:pt idx="29103">
                  <c:v>3.2754629629629627E-2</c:v>
                </c:pt>
                <c:pt idx="29104">
                  <c:v>3.2997685185185185E-2</c:v>
                </c:pt>
                <c:pt idx="29105">
                  <c:v>3.3240740740740744E-2</c:v>
                </c:pt>
                <c:pt idx="29106">
                  <c:v>3.3483796296296296E-2</c:v>
                </c:pt>
                <c:pt idx="29107">
                  <c:v>3.3738425925925929E-2</c:v>
                </c:pt>
                <c:pt idx="29108">
                  <c:v>3.3981481481481481E-2</c:v>
                </c:pt>
                <c:pt idx="29109">
                  <c:v>3.4224537037037032E-2</c:v>
                </c:pt>
                <c:pt idx="29110">
                  <c:v>3.4467592592592591E-2</c:v>
                </c:pt>
                <c:pt idx="29111">
                  <c:v>3.471064814814815E-2</c:v>
                </c:pt>
                <c:pt idx="29112">
                  <c:v>3.4965277777777783E-2</c:v>
                </c:pt>
                <c:pt idx="29113">
                  <c:v>3.5208333333333335E-2</c:v>
                </c:pt>
                <c:pt idx="29114">
                  <c:v>3.5451388888888886E-2</c:v>
                </c:pt>
                <c:pt idx="29115">
                  <c:v>3.5694444444444445E-2</c:v>
                </c:pt>
                <c:pt idx="29116">
                  <c:v>3.5937500000000004E-2</c:v>
                </c:pt>
                <c:pt idx="29117">
                  <c:v>3.6180555555555556E-2</c:v>
                </c:pt>
                <c:pt idx="29118">
                  <c:v>3.6435185185185189E-2</c:v>
                </c:pt>
                <c:pt idx="29119">
                  <c:v>3.667824074074074E-2</c:v>
                </c:pt>
                <c:pt idx="29120">
                  <c:v>3.6921296296296292E-2</c:v>
                </c:pt>
                <c:pt idx="29121">
                  <c:v>3.7164351851851851E-2</c:v>
                </c:pt>
                <c:pt idx="29122">
                  <c:v>3.7418981481481477E-2</c:v>
                </c:pt>
                <c:pt idx="29123">
                  <c:v>3.7662037037037036E-2</c:v>
                </c:pt>
                <c:pt idx="29124">
                  <c:v>3.7905092592592594E-2</c:v>
                </c:pt>
                <c:pt idx="29125">
                  <c:v>3.8148148148148146E-2</c:v>
                </c:pt>
                <c:pt idx="29126">
                  <c:v>3.8391203703703698E-2</c:v>
                </c:pt>
                <c:pt idx="29127">
                  <c:v>3.8634259259259257E-2</c:v>
                </c:pt>
                <c:pt idx="29128">
                  <c:v>3.888888888888889E-2</c:v>
                </c:pt>
                <c:pt idx="29129">
                  <c:v>3.9131944444444448E-2</c:v>
                </c:pt>
                <c:pt idx="29130">
                  <c:v>3.9375E-2</c:v>
                </c:pt>
                <c:pt idx="29131">
                  <c:v>3.9618055555555552E-2</c:v>
                </c:pt>
                <c:pt idx="29132">
                  <c:v>3.9861111111111111E-2</c:v>
                </c:pt>
                <c:pt idx="29133">
                  <c:v>4.0115740740740737E-2</c:v>
                </c:pt>
                <c:pt idx="29134">
                  <c:v>4.0358796296296295E-2</c:v>
                </c:pt>
                <c:pt idx="29135">
                  <c:v>4.0601851851851854E-2</c:v>
                </c:pt>
                <c:pt idx="29136">
                  <c:v>4.0844907407407406E-2</c:v>
                </c:pt>
                <c:pt idx="29137">
                  <c:v>4.1087962962962958E-2</c:v>
                </c:pt>
                <c:pt idx="29138">
                  <c:v>4.1342592592592591E-2</c:v>
                </c:pt>
                <c:pt idx="29139">
                  <c:v>4.1585648148148149E-2</c:v>
                </c:pt>
                <c:pt idx="29140">
                  <c:v>4.1828703703703701E-2</c:v>
                </c:pt>
                <c:pt idx="29141">
                  <c:v>4.207175925925926E-2</c:v>
                </c:pt>
                <c:pt idx="29142">
                  <c:v>4.2314814814814812E-2</c:v>
                </c:pt>
                <c:pt idx="29143">
                  <c:v>4.2557870370370371E-2</c:v>
                </c:pt>
                <c:pt idx="29144">
                  <c:v>4.2812500000000003E-2</c:v>
                </c:pt>
                <c:pt idx="29145">
                  <c:v>4.3055555555555562E-2</c:v>
                </c:pt>
                <c:pt idx="29146">
                  <c:v>4.3298611111111107E-2</c:v>
                </c:pt>
                <c:pt idx="29147">
                  <c:v>4.3541666666666666E-2</c:v>
                </c:pt>
                <c:pt idx="29148">
                  <c:v>4.3784722222222218E-2</c:v>
                </c:pt>
                <c:pt idx="29149">
                  <c:v>4.403935185185185E-2</c:v>
                </c:pt>
                <c:pt idx="29150">
                  <c:v>4.4282407407407409E-2</c:v>
                </c:pt>
                <c:pt idx="29151">
                  <c:v>4.4525462962962968E-2</c:v>
                </c:pt>
                <c:pt idx="29152">
                  <c:v>4.476851851851852E-2</c:v>
                </c:pt>
                <c:pt idx="29153">
                  <c:v>4.5011574074074072E-2</c:v>
                </c:pt>
                <c:pt idx="29154">
                  <c:v>4.5266203703703704E-2</c:v>
                </c:pt>
                <c:pt idx="29155">
                  <c:v>4.5509259259259256E-2</c:v>
                </c:pt>
                <c:pt idx="29156">
                  <c:v>4.5752314814814815E-2</c:v>
                </c:pt>
                <c:pt idx="29157">
                  <c:v>4.5995370370370374E-2</c:v>
                </c:pt>
                <c:pt idx="29158">
                  <c:v>4.6238425925925926E-2</c:v>
                </c:pt>
                <c:pt idx="29159">
                  <c:v>4.6481481481481485E-2</c:v>
                </c:pt>
                <c:pt idx="29160">
                  <c:v>4.673611111111111E-2</c:v>
                </c:pt>
                <c:pt idx="29161">
                  <c:v>4.6979166666666662E-2</c:v>
                </c:pt>
                <c:pt idx="29162">
                  <c:v>4.7222222222222221E-2</c:v>
                </c:pt>
                <c:pt idx="29163">
                  <c:v>4.746527777777778E-2</c:v>
                </c:pt>
                <c:pt idx="29164">
                  <c:v>4.7719907407407412E-2</c:v>
                </c:pt>
                <c:pt idx="29165">
                  <c:v>4.7962962962962964E-2</c:v>
                </c:pt>
                <c:pt idx="29166">
                  <c:v>4.8206018518518523E-2</c:v>
                </c:pt>
                <c:pt idx="29167">
                  <c:v>4.8449074074074082E-2</c:v>
                </c:pt>
                <c:pt idx="29168">
                  <c:v>4.8692129629629627E-2</c:v>
                </c:pt>
                <c:pt idx="29169">
                  <c:v>4.8935185185185186E-2</c:v>
                </c:pt>
                <c:pt idx="29170">
                  <c:v>4.9189814814814818E-2</c:v>
                </c:pt>
                <c:pt idx="29171">
                  <c:v>4.943287037037037E-2</c:v>
                </c:pt>
                <c:pt idx="29172">
                  <c:v>4.9675925925925929E-2</c:v>
                </c:pt>
                <c:pt idx="29173">
                  <c:v>4.9918981481481474E-2</c:v>
                </c:pt>
                <c:pt idx="29174">
                  <c:v>5.0162037037037033E-2</c:v>
                </c:pt>
                <c:pt idx="29175">
                  <c:v>5.0416666666666665E-2</c:v>
                </c:pt>
                <c:pt idx="29176">
                  <c:v>5.0659722222222224E-2</c:v>
                </c:pt>
                <c:pt idx="29177">
                  <c:v>5.0902777777777776E-2</c:v>
                </c:pt>
                <c:pt idx="29178">
                  <c:v>5.1145833333333335E-2</c:v>
                </c:pt>
                <c:pt idx="29179">
                  <c:v>5.1388888888888894E-2</c:v>
                </c:pt>
                <c:pt idx="29180">
                  <c:v>5.1631944444444446E-2</c:v>
                </c:pt>
                <c:pt idx="29181">
                  <c:v>5.1886574074074071E-2</c:v>
                </c:pt>
                <c:pt idx="29182">
                  <c:v>5.212962962962963E-2</c:v>
                </c:pt>
                <c:pt idx="29183">
                  <c:v>5.2372685185185182E-2</c:v>
                </c:pt>
                <c:pt idx="29184">
                  <c:v>5.2615740740740741E-2</c:v>
                </c:pt>
                <c:pt idx="29185">
                  <c:v>5.28587962962963E-2</c:v>
                </c:pt>
                <c:pt idx="29186">
                  <c:v>5.3113425925925932E-2</c:v>
                </c:pt>
                <c:pt idx="29187">
                  <c:v>5.3356481481481477E-2</c:v>
                </c:pt>
                <c:pt idx="29188">
                  <c:v>5.3599537037037036E-2</c:v>
                </c:pt>
                <c:pt idx="29189">
                  <c:v>5.3842592592592588E-2</c:v>
                </c:pt>
                <c:pt idx="29190">
                  <c:v>5.4085648148148147E-2</c:v>
                </c:pt>
                <c:pt idx="29191">
                  <c:v>5.4340277777777779E-2</c:v>
                </c:pt>
                <c:pt idx="29192">
                  <c:v>5.4583333333333338E-2</c:v>
                </c:pt>
                <c:pt idx="29193">
                  <c:v>5.482638888888889E-2</c:v>
                </c:pt>
                <c:pt idx="29194">
                  <c:v>5.5069444444444449E-2</c:v>
                </c:pt>
                <c:pt idx="29195">
                  <c:v>5.5312499999999994E-2</c:v>
                </c:pt>
                <c:pt idx="29196">
                  <c:v>5.5567129629629626E-2</c:v>
                </c:pt>
                <c:pt idx="29197">
                  <c:v>5.5810185185185185E-2</c:v>
                </c:pt>
                <c:pt idx="29198">
                  <c:v>5.6053240740740744E-2</c:v>
                </c:pt>
                <c:pt idx="29199">
                  <c:v>5.6296296296296296E-2</c:v>
                </c:pt>
                <c:pt idx="29200">
                  <c:v>5.6539351851851855E-2</c:v>
                </c:pt>
                <c:pt idx="29201">
                  <c:v>5.67824074074074E-2</c:v>
                </c:pt>
                <c:pt idx="29202">
                  <c:v>5.7037037037037032E-2</c:v>
                </c:pt>
                <c:pt idx="29203">
                  <c:v>5.7280092592592591E-2</c:v>
                </c:pt>
                <c:pt idx="29204">
                  <c:v>5.752314814814815E-2</c:v>
                </c:pt>
                <c:pt idx="29205">
                  <c:v>5.7766203703703702E-2</c:v>
                </c:pt>
                <c:pt idx="29206">
                  <c:v>5.800925925925926E-2</c:v>
                </c:pt>
                <c:pt idx="29207">
                  <c:v>5.8263888888888893E-2</c:v>
                </c:pt>
                <c:pt idx="29208">
                  <c:v>5.8506944444444452E-2</c:v>
                </c:pt>
                <c:pt idx="29209">
                  <c:v>5.8750000000000004E-2</c:v>
                </c:pt>
                <c:pt idx="29210">
                  <c:v>5.8993055555555556E-2</c:v>
                </c:pt>
                <c:pt idx="29211">
                  <c:v>5.9236111111111107E-2</c:v>
                </c:pt>
                <c:pt idx="29212">
                  <c:v>5.949074074074074E-2</c:v>
                </c:pt>
                <c:pt idx="29213">
                  <c:v>5.9733796296296299E-2</c:v>
                </c:pt>
                <c:pt idx="29214">
                  <c:v>5.9976851851851858E-2</c:v>
                </c:pt>
                <c:pt idx="29215">
                  <c:v>6.0219907407407403E-2</c:v>
                </c:pt>
                <c:pt idx="29216">
                  <c:v>6.0462962962962961E-2</c:v>
                </c:pt>
                <c:pt idx="29217">
                  <c:v>6.0717592592592594E-2</c:v>
                </c:pt>
                <c:pt idx="29218">
                  <c:v>6.0960648148148146E-2</c:v>
                </c:pt>
                <c:pt idx="29219">
                  <c:v>6.1203703703703705E-2</c:v>
                </c:pt>
                <c:pt idx="29220">
                  <c:v>6.1446759259259263E-2</c:v>
                </c:pt>
                <c:pt idx="29221">
                  <c:v>6.1689814814814815E-2</c:v>
                </c:pt>
                <c:pt idx="29222">
                  <c:v>6.1944444444444441E-2</c:v>
                </c:pt>
                <c:pt idx="29223">
                  <c:v>6.21875E-2</c:v>
                </c:pt>
                <c:pt idx="29224">
                  <c:v>6.2430555555555552E-2</c:v>
                </c:pt>
                <c:pt idx="29225">
                  <c:v>6.267361111111111E-2</c:v>
                </c:pt>
                <c:pt idx="29226">
                  <c:v>6.2916666666666662E-2</c:v>
                </c:pt>
                <c:pt idx="29227">
                  <c:v>6.3159722222222228E-2</c:v>
                </c:pt>
                <c:pt idx="29228">
                  <c:v>6.3414351851851847E-2</c:v>
                </c:pt>
                <c:pt idx="29229">
                  <c:v>6.3657407407407399E-2</c:v>
                </c:pt>
                <c:pt idx="29230">
                  <c:v>6.3900462962962964E-2</c:v>
                </c:pt>
                <c:pt idx="29231">
                  <c:v>6.4143518518518516E-2</c:v>
                </c:pt>
                <c:pt idx="29232">
                  <c:v>6.4386574074074068E-2</c:v>
                </c:pt>
                <c:pt idx="29233">
                  <c:v>6.4641203703703701E-2</c:v>
                </c:pt>
                <c:pt idx="29234">
                  <c:v>6.4884259259259267E-2</c:v>
                </c:pt>
                <c:pt idx="29235">
                  <c:v>6.5127314814814818E-2</c:v>
                </c:pt>
                <c:pt idx="29236">
                  <c:v>6.537037037037037E-2</c:v>
                </c:pt>
                <c:pt idx="29237">
                  <c:v>6.5613425925925936E-2</c:v>
                </c:pt>
                <c:pt idx="29238">
                  <c:v>6.5868055555555555E-2</c:v>
                </c:pt>
                <c:pt idx="29239">
                  <c:v>6.6111111111111107E-2</c:v>
                </c:pt>
                <c:pt idx="29240">
                  <c:v>6.6354166666666659E-2</c:v>
                </c:pt>
                <c:pt idx="29241">
                  <c:v>6.659722222222221E-2</c:v>
                </c:pt>
                <c:pt idx="29242">
                  <c:v>6.6840277777777776E-2</c:v>
                </c:pt>
                <c:pt idx="29243">
                  <c:v>6.7083333333333328E-2</c:v>
                </c:pt>
                <c:pt idx="29244">
                  <c:v>6.7337962962962961E-2</c:v>
                </c:pt>
                <c:pt idx="29245">
                  <c:v>6.7581018518518512E-2</c:v>
                </c:pt>
                <c:pt idx="29246">
                  <c:v>6.7824074074074078E-2</c:v>
                </c:pt>
                <c:pt idx="29247">
                  <c:v>6.806712962962963E-2</c:v>
                </c:pt>
                <c:pt idx="29248">
                  <c:v>6.8310185185185182E-2</c:v>
                </c:pt>
                <c:pt idx="29249">
                  <c:v>6.8564814814814815E-2</c:v>
                </c:pt>
                <c:pt idx="29250">
                  <c:v>6.880787037037038E-2</c:v>
                </c:pt>
                <c:pt idx="29251">
                  <c:v>6.9050925925925918E-2</c:v>
                </c:pt>
                <c:pt idx="29252">
                  <c:v>6.9293981481481484E-2</c:v>
                </c:pt>
                <c:pt idx="29253">
                  <c:v>6.9537037037037036E-2</c:v>
                </c:pt>
                <c:pt idx="29254">
                  <c:v>6.9791666666666669E-2</c:v>
                </c:pt>
                <c:pt idx="29255">
                  <c:v>7.003472222222222E-2</c:v>
                </c:pt>
                <c:pt idx="29256">
                  <c:v>7.0277777777777786E-2</c:v>
                </c:pt>
                <c:pt idx="29257">
                  <c:v>7.0520833333333324E-2</c:v>
                </c:pt>
                <c:pt idx="29258">
                  <c:v>7.076388888888889E-2</c:v>
                </c:pt>
                <c:pt idx="29259">
                  <c:v>7.1018518518518522E-2</c:v>
                </c:pt>
                <c:pt idx="29260">
                  <c:v>7.1261574074074074E-2</c:v>
                </c:pt>
                <c:pt idx="29261">
                  <c:v>7.1504629629629626E-2</c:v>
                </c:pt>
                <c:pt idx="29262">
                  <c:v>7.1747685185185192E-2</c:v>
                </c:pt>
                <c:pt idx="29263">
                  <c:v>7.1990740740740744E-2</c:v>
                </c:pt>
                <c:pt idx="29264">
                  <c:v>7.2233796296296296E-2</c:v>
                </c:pt>
                <c:pt idx="29265">
                  <c:v>7.2488425925925928E-2</c:v>
                </c:pt>
                <c:pt idx="29266">
                  <c:v>7.273148148148148E-2</c:v>
                </c:pt>
                <c:pt idx="29267">
                  <c:v>7.2974537037037032E-2</c:v>
                </c:pt>
                <c:pt idx="29268">
                  <c:v>7.3229166666666665E-2</c:v>
                </c:pt>
                <c:pt idx="29269">
                  <c:v>7.3472222222222217E-2</c:v>
                </c:pt>
                <c:pt idx="29270">
                  <c:v>7.3715277777777768E-2</c:v>
                </c:pt>
                <c:pt idx="29271">
                  <c:v>7.3969907407407401E-2</c:v>
                </c:pt>
                <c:pt idx="29272">
                  <c:v>7.4201388888888886E-2</c:v>
                </c:pt>
                <c:pt idx="29273">
                  <c:v>7.4444444444444438E-2</c:v>
                </c:pt>
                <c:pt idx="29274">
                  <c:v>7.4699074074074071E-2</c:v>
                </c:pt>
                <c:pt idx="29275">
                  <c:v>7.4942129629629636E-2</c:v>
                </c:pt>
                <c:pt idx="29276">
                  <c:v>7.5185185185185188E-2</c:v>
                </c:pt>
                <c:pt idx="29277">
                  <c:v>7.542824074074074E-2</c:v>
                </c:pt>
                <c:pt idx="29278">
                  <c:v>7.5671296296296306E-2</c:v>
                </c:pt>
                <c:pt idx="29279">
                  <c:v>7.5914351851851858E-2</c:v>
                </c:pt>
                <c:pt idx="29280">
                  <c:v>7.6168981481481476E-2</c:v>
                </c:pt>
                <c:pt idx="29281">
                  <c:v>7.6412037037037042E-2</c:v>
                </c:pt>
                <c:pt idx="29282">
                  <c:v>7.6655092592592594E-2</c:v>
                </c:pt>
                <c:pt idx="29283">
                  <c:v>7.6898148148148146E-2</c:v>
                </c:pt>
                <c:pt idx="29284">
                  <c:v>7.7141203703703712E-2</c:v>
                </c:pt>
                <c:pt idx="29285">
                  <c:v>7.738425925925925E-2</c:v>
                </c:pt>
                <c:pt idx="29286">
                  <c:v>7.7638888888888882E-2</c:v>
                </c:pt>
                <c:pt idx="29287">
                  <c:v>7.7881944444444448E-2</c:v>
                </c:pt>
                <c:pt idx="29288">
                  <c:v>7.8125E-2</c:v>
                </c:pt>
                <c:pt idx="29289">
                  <c:v>7.8368055555555552E-2</c:v>
                </c:pt>
                <c:pt idx="29290">
                  <c:v>7.8611111111111118E-2</c:v>
                </c:pt>
                <c:pt idx="29291">
                  <c:v>7.886574074074075E-2</c:v>
                </c:pt>
                <c:pt idx="29292">
                  <c:v>7.9108796296296288E-2</c:v>
                </c:pt>
                <c:pt idx="29293">
                  <c:v>7.9351851851851854E-2</c:v>
                </c:pt>
                <c:pt idx="29294">
                  <c:v>7.9594907407407406E-2</c:v>
                </c:pt>
                <c:pt idx="29295">
                  <c:v>7.9837962962962958E-2</c:v>
                </c:pt>
                <c:pt idx="29296">
                  <c:v>8.009259259259259E-2</c:v>
                </c:pt>
                <c:pt idx="29297">
                  <c:v>8.0335648148148142E-2</c:v>
                </c:pt>
                <c:pt idx="29298">
                  <c:v>8.0578703703703694E-2</c:v>
                </c:pt>
                <c:pt idx="29299">
                  <c:v>8.082175925925926E-2</c:v>
                </c:pt>
                <c:pt idx="29300">
                  <c:v>8.1064814814814812E-2</c:v>
                </c:pt>
                <c:pt idx="29301">
                  <c:v>8.1319444444444444E-2</c:v>
                </c:pt>
                <c:pt idx="29302">
                  <c:v>8.1562499999999996E-2</c:v>
                </c:pt>
                <c:pt idx="29303">
                  <c:v>8.1805555555555562E-2</c:v>
                </c:pt>
                <c:pt idx="29304">
                  <c:v>8.2060185185185194E-2</c:v>
                </c:pt>
                <c:pt idx="29305">
                  <c:v>8.2303240740740746E-2</c:v>
                </c:pt>
                <c:pt idx="29306">
                  <c:v>8.2546296296296298E-2</c:v>
                </c:pt>
                <c:pt idx="29307">
                  <c:v>8.2789351851851864E-2</c:v>
                </c:pt>
                <c:pt idx="29308">
                  <c:v>8.3032407407407416E-2</c:v>
                </c:pt>
                <c:pt idx="29309">
                  <c:v>8.3287037037037034E-2</c:v>
                </c:pt>
                <c:pt idx="29310">
                  <c:v>8.3530092592592586E-2</c:v>
                </c:pt>
                <c:pt idx="29311">
                  <c:v>8.3773148148148138E-2</c:v>
                </c:pt>
                <c:pt idx="29312">
                  <c:v>8.4016203703703704E-2</c:v>
                </c:pt>
                <c:pt idx="29313">
                  <c:v>8.4259259259259256E-2</c:v>
                </c:pt>
                <c:pt idx="29314">
                  <c:v>8.4502314814814808E-2</c:v>
                </c:pt>
                <c:pt idx="29315">
                  <c:v>8.4745370370370374E-2</c:v>
                </c:pt>
                <c:pt idx="29316">
                  <c:v>8.4988425925925926E-2</c:v>
                </c:pt>
                <c:pt idx="29317">
                  <c:v>8.5243055555555558E-2</c:v>
                </c:pt>
                <c:pt idx="29318">
                  <c:v>8.548611111111111E-2</c:v>
                </c:pt>
                <c:pt idx="29319">
                  <c:v>8.5729166666666676E-2</c:v>
                </c:pt>
                <c:pt idx="29320">
                  <c:v>8.5972222222222228E-2</c:v>
                </c:pt>
                <c:pt idx="29321">
                  <c:v>8.621527777777778E-2</c:v>
                </c:pt>
                <c:pt idx="29322">
                  <c:v>8.6469907407407412E-2</c:v>
                </c:pt>
                <c:pt idx="29323">
                  <c:v>8.671296296296295E-2</c:v>
                </c:pt>
                <c:pt idx="29324">
                  <c:v>8.6956018518518516E-2</c:v>
                </c:pt>
                <c:pt idx="29325">
                  <c:v>8.7199074074074068E-2</c:v>
                </c:pt>
                <c:pt idx="29326">
                  <c:v>8.744212962962962E-2</c:v>
                </c:pt>
                <c:pt idx="29327">
                  <c:v>8.7696759259259252E-2</c:v>
                </c:pt>
                <c:pt idx="29328">
                  <c:v>8.7939814814814818E-2</c:v>
                </c:pt>
                <c:pt idx="29329">
                  <c:v>8.818287037037037E-2</c:v>
                </c:pt>
                <c:pt idx="29330">
                  <c:v>8.8425925925925922E-2</c:v>
                </c:pt>
                <c:pt idx="29331">
                  <c:v>8.8668981481481488E-2</c:v>
                </c:pt>
                <c:pt idx="29332">
                  <c:v>8.8912037037037039E-2</c:v>
                </c:pt>
                <c:pt idx="29333">
                  <c:v>8.9166666666666672E-2</c:v>
                </c:pt>
                <c:pt idx="29334">
                  <c:v>8.9409722222222224E-2</c:v>
                </c:pt>
                <c:pt idx="29335">
                  <c:v>8.965277777777779E-2</c:v>
                </c:pt>
                <c:pt idx="29336">
                  <c:v>8.9907407407407394E-2</c:v>
                </c:pt>
                <c:pt idx="29337">
                  <c:v>9.0138888888888893E-2</c:v>
                </c:pt>
                <c:pt idx="29338">
                  <c:v>9.0393518518518512E-2</c:v>
                </c:pt>
                <c:pt idx="29339">
                  <c:v>9.0636574074074064E-2</c:v>
                </c:pt>
                <c:pt idx="29340">
                  <c:v>9.087962962962963E-2</c:v>
                </c:pt>
                <c:pt idx="29341">
                  <c:v>9.1122685185185182E-2</c:v>
                </c:pt>
                <c:pt idx="29342">
                  <c:v>9.1365740740740733E-2</c:v>
                </c:pt>
                <c:pt idx="29343">
                  <c:v>9.1620370370370366E-2</c:v>
                </c:pt>
                <c:pt idx="29344">
                  <c:v>9.1863425925925932E-2</c:v>
                </c:pt>
                <c:pt idx="29345">
                  <c:v>9.2106481481481484E-2</c:v>
                </c:pt>
                <c:pt idx="29346">
                  <c:v>9.2349537037037036E-2</c:v>
                </c:pt>
                <c:pt idx="29347">
                  <c:v>9.2592592592592601E-2</c:v>
                </c:pt>
                <c:pt idx="29348">
                  <c:v>9.2835648148148153E-2</c:v>
                </c:pt>
                <c:pt idx="29349">
                  <c:v>9.3090277777777786E-2</c:v>
                </c:pt>
                <c:pt idx="29350">
                  <c:v>9.3333333333333338E-2</c:v>
                </c:pt>
                <c:pt idx="29351">
                  <c:v>9.3576388888888876E-2</c:v>
                </c:pt>
                <c:pt idx="29352">
                  <c:v>9.3819444444444441E-2</c:v>
                </c:pt>
                <c:pt idx="29353">
                  <c:v>9.4062499999999993E-2</c:v>
                </c:pt>
                <c:pt idx="29354">
                  <c:v>9.4317129629629626E-2</c:v>
                </c:pt>
                <c:pt idx="29355">
                  <c:v>9.4560185185185178E-2</c:v>
                </c:pt>
                <c:pt idx="29356">
                  <c:v>9.4803240740740743E-2</c:v>
                </c:pt>
                <c:pt idx="29357">
                  <c:v>9.5046296296296295E-2</c:v>
                </c:pt>
                <c:pt idx="29358">
                  <c:v>9.5289351851851847E-2</c:v>
                </c:pt>
                <c:pt idx="29359">
                  <c:v>9.554398148148148E-2</c:v>
                </c:pt>
                <c:pt idx="29360">
                  <c:v>9.5787037037037046E-2</c:v>
                </c:pt>
                <c:pt idx="29361">
                  <c:v>9.6030092592592597E-2</c:v>
                </c:pt>
                <c:pt idx="29362">
                  <c:v>9.6273148148148149E-2</c:v>
                </c:pt>
                <c:pt idx="29363">
                  <c:v>9.6516203703703715E-2</c:v>
                </c:pt>
                <c:pt idx="29364">
                  <c:v>9.677083333333332E-2</c:v>
                </c:pt>
                <c:pt idx="29365">
                  <c:v>9.7013888888888886E-2</c:v>
                </c:pt>
                <c:pt idx="29366">
                  <c:v>9.7256944444444438E-2</c:v>
                </c:pt>
                <c:pt idx="29367">
                  <c:v>9.7499999999999989E-2</c:v>
                </c:pt>
                <c:pt idx="29368">
                  <c:v>9.7743055555555555E-2</c:v>
                </c:pt>
                <c:pt idx="29369">
                  <c:v>9.7997685185185188E-2</c:v>
                </c:pt>
                <c:pt idx="29370">
                  <c:v>9.824074074074074E-2</c:v>
                </c:pt>
                <c:pt idx="29371">
                  <c:v>9.8483796296296292E-2</c:v>
                </c:pt>
                <c:pt idx="29372">
                  <c:v>9.8726851851851857E-2</c:v>
                </c:pt>
                <c:pt idx="29373">
                  <c:v>9.8969907407407409E-2</c:v>
                </c:pt>
                <c:pt idx="29374">
                  <c:v>9.9212962962962961E-2</c:v>
                </c:pt>
                <c:pt idx="29375">
                  <c:v>9.9467592592592594E-2</c:v>
                </c:pt>
                <c:pt idx="29376">
                  <c:v>9.9710648148148159E-2</c:v>
                </c:pt>
                <c:pt idx="29377">
                  <c:v>9.9953703703703711E-2</c:v>
                </c:pt>
                <c:pt idx="29378">
                  <c:v>0.10019675925925926</c:v>
                </c:pt>
                <c:pt idx="29379">
                  <c:v>0.10043981481481483</c:v>
                </c:pt>
                <c:pt idx="29380">
                  <c:v>0.10069444444444443</c:v>
                </c:pt>
                <c:pt idx="29381">
                  <c:v>0.1009375</c:v>
                </c:pt>
                <c:pt idx="29382">
                  <c:v>0.10118055555555555</c:v>
                </c:pt>
                <c:pt idx="29383">
                  <c:v>0.1014236111111111</c:v>
                </c:pt>
                <c:pt idx="29384">
                  <c:v>0.10166666666666667</c:v>
                </c:pt>
                <c:pt idx="29385">
                  <c:v>0.1019212962962963</c:v>
                </c:pt>
                <c:pt idx="29386">
                  <c:v>0.10216435185185185</c:v>
                </c:pt>
                <c:pt idx="29387">
                  <c:v>0.10240740740740741</c:v>
                </c:pt>
                <c:pt idx="29388">
                  <c:v>0.10265046296296297</c:v>
                </c:pt>
                <c:pt idx="29389">
                  <c:v>0.10289351851851852</c:v>
                </c:pt>
                <c:pt idx="29390">
                  <c:v>0.10313657407407407</c:v>
                </c:pt>
                <c:pt idx="29391">
                  <c:v>0.10339120370370369</c:v>
                </c:pt>
                <c:pt idx="29392">
                  <c:v>0.10363425925925925</c:v>
                </c:pt>
                <c:pt idx="29393">
                  <c:v>0.10387731481481481</c:v>
                </c:pt>
                <c:pt idx="29394">
                  <c:v>0.10412037037037036</c:v>
                </c:pt>
                <c:pt idx="29395">
                  <c:v>0.104375</c:v>
                </c:pt>
                <c:pt idx="29396">
                  <c:v>0.10461805555555555</c:v>
                </c:pt>
                <c:pt idx="29397">
                  <c:v>0.10486111111111111</c:v>
                </c:pt>
                <c:pt idx="29398">
                  <c:v>0.10510416666666667</c:v>
                </c:pt>
                <c:pt idx="29399">
                  <c:v>0.10534722222222222</c:v>
                </c:pt>
                <c:pt idx="29400">
                  <c:v>0.10559027777777778</c:v>
                </c:pt>
                <c:pt idx="29401">
                  <c:v>0.10584490740740742</c:v>
                </c:pt>
                <c:pt idx="29402">
                  <c:v>0.10608796296296297</c:v>
                </c:pt>
                <c:pt idx="29403">
                  <c:v>0.10633101851851852</c:v>
                </c:pt>
                <c:pt idx="29404">
                  <c:v>0.10657407407407408</c:v>
                </c:pt>
                <c:pt idx="29405">
                  <c:v>0.10681712962962964</c:v>
                </c:pt>
                <c:pt idx="29406">
                  <c:v>0.10707175925925926</c:v>
                </c:pt>
                <c:pt idx="29407">
                  <c:v>0.10731481481481481</c:v>
                </c:pt>
                <c:pt idx="29408">
                  <c:v>0.10755787037037036</c:v>
                </c:pt>
                <c:pt idx="29409">
                  <c:v>0.10780092592592593</c:v>
                </c:pt>
                <c:pt idx="29410">
                  <c:v>0.10804398148148148</c:v>
                </c:pt>
                <c:pt idx="29411">
                  <c:v>0.10829861111111111</c:v>
                </c:pt>
                <c:pt idx="29412">
                  <c:v>0.10854166666666666</c:v>
                </c:pt>
                <c:pt idx="29413">
                  <c:v>0.10878472222222223</c:v>
                </c:pt>
                <c:pt idx="29414">
                  <c:v>0.10902777777777778</c:v>
                </c:pt>
                <c:pt idx="29415">
                  <c:v>0.10927083333333333</c:v>
                </c:pt>
                <c:pt idx="29416">
                  <c:v>0.1095138888888889</c:v>
                </c:pt>
                <c:pt idx="29417">
                  <c:v>0.10976851851851853</c:v>
                </c:pt>
                <c:pt idx="29418">
                  <c:v>0.11001157407407407</c:v>
                </c:pt>
                <c:pt idx="29419">
                  <c:v>0.11025462962962962</c:v>
                </c:pt>
                <c:pt idx="29420">
                  <c:v>0.11049768518518517</c:v>
                </c:pt>
                <c:pt idx="29421">
                  <c:v>0.11074074074074074</c:v>
                </c:pt>
                <c:pt idx="29422">
                  <c:v>0.11099537037037037</c:v>
                </c:pt>
                <c:pt idx="29423">
                  <c:v>0.11123842592592592</c:v>
                </c:pt>
                <c:pt idx="29424">
                  <c:v>0.11148148148148147</c:v>
                </c:pt>
                <c:pt idx="29425">
                  <c:v>0.11172453703703704</c:v>
                </c:pt>
                <c:pt idx="29426">
                  <c:v>0.11196759259259259</c:v>
                </c:pt>
                <c:pt idx="29427">
                  <c:v>0.11222222222222222</c:v>
                </c:pt>
                <c:pt idx="29428">
                  <c:v>0.11246527777777778</c:v>
                </c:pt>
                <c:pt idx="29429">
                  <c:v>0.11270833333333334</c:v>
                </c:pt>
                <c:pt idx="29430">
                  <c:v>0.11295138888888889</c:v>
                </c:pt>
                <c:pt idx="29431">
                  <c:v>0.11319444444444444</c:v>
                </c:pt>
                <c:pt idx="29432">
                  <c:v>0.11343750000000001</c:v>
                </c:pt>
                <c:pt idx="29433">
                  <c:v>0.11369212962962964</c:v>
                </c:pt>
                <c:pt idx="29434">
                  <c:v>0.11393518518518519</c:v>
                </c:pt>
                <c:pt idx="29435">
                  <c:v>0.11417824074074073</c:v>
                </c:pt>
                <c:pt idx="29436">
                  <c:v>0.11442129629629628</c:v>
                </c:pt>
                <c:pt idx="29437">
                  <c:v>0.11466435185185185</c:v>
                </c:pt>
                <c:pt idx="29438">
                  <c:v>0.11491898148148148</c:v>
                </c:pt>
                <c:pt idx="29439">
                  <c:v>0.11516203703703703</c:v>
                </c:pt>
                <c:pt idx="29440">
                  <c:v>0.11540509259259259</c:v>
                </c:pt>
                <c:pt idx="29441">
                  <c:v>0.11564814814814815</c:v>
                </c:pt>
                <c:pt idx="29442">
                  <c:v>0.1158912037037037</c:v>
                </c:pt>
                <c:pt idx="29443">
                  <c:v>0.11614583333333334</c:v>
                </c:pt>
                <c:pt idx="29444">
                  <c:v>0.11638888888888889</c:v>
                </c:pt>
                <c:pt idx="29445">
                  <c:v>0.11663194444444445</c:v>
                </c:pt>
                <c:pt idx="29446">
                  <c:v>0.11687499999999999</c:v>
                </c:pt>
                <c:pt idx="29447">
                  <c:v>0.11711805555555554</c:v>
                </c:pt>
                <c:pt idx="29448">
                  <c:v>0.11737268518518518</c:v>
                </c:pt>
                <c:pt idx="29449">
                  <c:v>0.11761574074074073</c:v>
                </c:pt>
                <c:pt idx="29450">
                  <c:v>0.11785879629629629</c:v>
                </c:pt>
                <c:pt idx="29451">
                  <c:v>0.11810185185185185</c:v>
                </c:pt>
                <c:pt idx="29452">
                  <c:v>0.1183449074074074</c:v>
                </c:pt>
                <c:pt idx="29453">
                  <c:v>0.11859953703703703</c:v>
                </c:pt>
                <c:pt idx="29454">
                  <c:v>0.1188425925925926</c:v>
                </c:pt>
                <c:pt idx="29455">
                  <c:v>0.11908564814814815</c:v>
                </c:pt>
                <c:pt idx="29456">
                  <c:v>0.1193287037037037</c:v>
                </c:pt>
                <c:pt idx="29457">
                  <c:v>0.11957175925925927</c:v>
                </c:pt>
                <c:pt idx="29458">
                  <c:v>0.11981481481481482</c:v>
                </c:pt>
                <c:pt idx="29459">
                  <c:v>0.12006944444444445</c:v>
                </c:pt>
                <c:pt idx="29460">
                  <c:v>0.1203125</c:v>
                </c:pt>
                <c:pt idx="29461">
                  <c:v>0.12055555555555557</c:v>
                </c:pt>
                <c:pt idx="29462">
                  <c:v>0.12079861111111112</c:v>
                </c:pt>
                <c:pt idx="29463">
                  <c:v>0.12104166666666666</c:v>
                </c:pt>
                <c:pt idx="29464">
                  <c:v>0.12129629629629629</c:v>
                </c:pt>
                <c:pt idx="29465">
                  <c:v>0.12153935185185184</c:v>
                </c:pt>
                <c:pt idx="29466">
                  <c:v>0.12178240740740741</c:v>
                </c:pt>
                <c:pt idx="29467">
                  <c:v>0.12202546296296296</c:v>
                </c:pt>
                <c:pt idx="29468">
                  <c:v>0.12226851851851851</c:v>
                </c:pt>
                <c:pt idx="29469">
                  <c:v>0.12252314814814814</c:v>
                </c:pt>
                <c:pt idx="29470">
                  <c:v>0.12276620370370371</c:v>
                </c:pt>
                <c:pt idx="29471">
                  <c:v>0.12300925925925926</c:v>
                </c:pt>
                <c:pt idx="29472">
                  <c:v>0.12325231481481481</c:v>
                </c:pt>
                <c:pt idx="29473">
                  <c:v>0.12349537037037038</c:v>
                </c:pt>
                <c:pt idx="29474">
                  <c:v>0.12373842592592592</c:v>
                </c:pt>
                <c:pt idx="29475">
                  <c:v>0.12399305555555555</c:v>
                </c:pt>
                <c:pt idx="29476">
                  <c:v>0.1242361111111111</c:v>
                </c:pt>
                <c:pt idx="29477">
                  <c:v>0.12447916666666665</c:v>
                </c:pt>
                <c:pt idx="29478">
                  <c:v>0.12472222222222222</c:v>
                </c:pt>
                <c:pt idx="29479">
                  <c:v>0.12496527777777777</c:v>
                </c:pt>
                <c:pt idx="29480">
                  <c:v>0.1252199074074074</c:v>
                </c:pt>
                <c:pt idx="29481">
                  <c:v>0.12546296296296297</c:v>
                </c:pt>
                <c:pt idx="29482">
                  <c:v>0.12570601851851851</c:v>
                </c:pt>
                <c:pt idx="29483">
                  <c:v>0.12594907407407407</c:v>
                </c:pt>
                <c:pt idx="29484">
                  <c:v>0.12619212962962964</c:v>
                </c:pt>
                <c:pt idx="29485">
                  <c:v>0.12644675925925927</c:v>
                </c:pt>
                <c:pt idx="29486">
                  <c:v>0.12668981481481481</c:v>
                </c:pt>
                <c:pt idx="29487">
                  <c:v>0.12693287037037038</c:v>
                </c:pt>
                <c:pt idx="29488">
                  <c:v>0.12717592592592594</c:v>
                </c:pt>
                <c:pt idx="29489">
                  <c:v>0.12741898148148148</c:v>
                </c:pt>
                <c:pt idx="29490">
                  <c:v>0.12767361111111111</c:v>
                </c:pt>
                <c:pt idx="29491">
                  <c:v>0.12791666666666665</c:v>
                </c:pt>
                <c:pt idx="29492">
                  <c:v>0.12815972222222222</c:v>
                </c:pt>
                <c:pt idx="29493">
                  <c:v>0.12840277777777778</c:v>
                </c:pt>
                <c:pt idx="29494">
                  <c:v>0.12864583333333332</c:v>
                </c:pt>
                <c:pt idx="29495">
                  <c:v>0.12890046296296295</c:v>
                </c:pt>
                <c:pt idx="29496">
                  <c:v>0.12914351851851852</c:v>
                </c:pt>
                <c:pt idx="29497">
                  <c:v>0.12938657407407408</c:v>
                </c:pt>
                <c:pt idx="29498">
                  <c:v>0.12962962962962962</c:v>
                </c:pt>
                <c:pt idx="29499">
                  <c:v>0.12987268518518519</c:v>
                </c:pt>
                <c:pt idx="29500">
                  <c:v>0.13011574074074075</c:v>
                </c:pt>
                <c:pt idx="29501">
                  <c:v>0.13037037037037039</c:v>
                </c:pt>
                <c:pt idx="29502">
                  <c:v>0.13061342592592592</c:v>
                </c:pt>
                <c:pt idx="29503">
                  <c:v>0.13085648148148149</c:v>
                </c:pt>
                <c:pt idx="29504">
                  <c:v>0.13109953703703703</c:v>
                </c:pt>
                <c:pt idx="29505">
                  <c:v>0.13134259259259259</c:v>
                </c:pt>
                <c:pt idx="29506">
                  <c:v>0.13159722222222223</c:v>
                </c:pt>
                <c:pt idx="29507">
                  <c:v>0.13184027777777776</c:v>
                </c:pt>
                <c:pt idx="29508">
                  <c:v>0.13208333333333333</c:v>
                </c:pt>
                <c:pt idx="29509">
                  <c:v>0.1323263888888889</c:v>
                </c:pt>
                <c:pt idx="29510">
                  <c:v>0.13256944444444443</c:v>
                </c:pt>
                <c:pt idx="29511">
                  <c:v>0.13282407407407407</c:v>
                </c:pt>
                <c:pt idx="29512">
                  <c:v>0.13306712962962963</c:v>
                </c:pt>
                <c:pt idx="29513">
                  <c:v>0.1333101851851852</c:v>
                </c:pt>
                <c:pt idx="29514">
                  <c:v>0.13355324074074074</c:v>
                </c:pt>
                <c:pt idx="29515">
                  <c:v>0.1337962962962963</c:v>
                </c:pt>
                <c:pt idx="29516">
                  <c:v>0.13403935185185187</c:v>
                </c:pt>
                <c:pt idx="29517">
                  <c:v>0.13429398148148147</c:v>
                </c:pt>
                <c:pt idx="29518">
                  <c:v>0.13453703703703704</c:v>
                </c:pt>
                <c:pt idx="29519">
                  <c:v>0.13478009259259258</c:v>
                </c:pt>
                <c:pt idx="29520">
                  <c:v>0.13502314814814814</c:v>
                </c:pt>
                <c:pt idx="29521">
                  <c:v>0.13526620370370371</c:v>
                </c:pt>
                <c:pt idx="29522">
                  <c:v>0.13552083333333334</c:v>
                </c:pt>
                <c:pt idx="29523">
                  <c:v>0.13576388888888888</c:v>
                </c:pt>
                <c:pt idx="29524">
                  <c:v>0.13600694444444444</c:v>
                </c:pt>
                <c:pt idx="29525">
                  <c:v>0.13625000000000001</c:v>
                </c:pt>
                <c:pt idx="29526">
                  <c:v>0.13649305555555555</c:v>
                </c:pt>
                <c:pt idx="29527">
                  <c:v>0.13674768518518518</c:v>
                </c:pt>
                <c:pt idx="29528">
                  <c:v>0.13699074074074075</c:v>
                </c:pt>
                <c:pt idx="29529">
                  <c:v>0.13723379629629631</c:v>
                </c:pt>
                <c:pt idx="29530">
                  <c:v>0.13747685185185185</c:v>
                </c:pt>
                <c:pt idx="29531">
                  <c:v>0.13771990740740739</c:v>
                </c:pt>
                <c:pt idx="29532">
                  <c:v>0.13797453703703702</c:v>
                </c:pt>
                <c:pt idx="29533">
                  <c:v>0.13821759259259259</c:v>
                </c:pt>
                <c:pt idx="29534">
                  <c:v>0.13846064814814815</c:v>
                </c:pt>
                <c:pt idx="29535">
                  <c:v>0.13870370370370369</c:v>
                </c:pt>
                <c:pt idx="29536">
                  <c:v>0.13894675925925926</c:v>
                </c:pt>
                <c:pt idx="29537">
                  <c:v>0.13918981481481482</c:v>
                </c:pt>
                <c:pt idx="29538">
                  <c:v>0.13944444444444445</c:v>
                </c:pt>
                <c:pt idx="29539">
                  <c:v>0.13968749999999999</c:v>
                </c:pt>
                <c:pt idx="29540">
                  <c:v>0.13993055555555556</c:v>
                </c:pt>
                <c:pt idx="29541">
                  <c:v>0.14017361111111112</c:v>
                </c:pt>
                <c:pt idx="29542">
                  <c:v>0.14042824074074076</c:v>
                </c:pt>
                <c:pt idx="29543">
                  <c:v>0.14067129629629629</c:v>
                </c:pt>
                <c:pt idx="29544">
                  <c:v>0.14091435185185186</c:v>
                </c:pt>
                <c:pt idx="29545">
                  <c:v>0.14115740740740743</c:v>
                </c:pt>
                <c:pt idx="29546">
                  <c:v>0.14140046296296296</c:v>
                </c:pt>
                <c:pt idx="29547">
                  <c:v>0.1416435185185185</c:v>
                </c:pt>
                <c:pt idx="29548">
                  <c:v>0.14189814814814813</c:v>
                </c:pt>
                <c:pt idx="29549">
                  <c:v>0.1421412037037037</c:v>
                </c:pt>
                <c:pt idx="29550">
                  <c:v>0.14238425925925927</c:v>
                </c:pt>
                <c:pt idx="29551">
                  <c:v>0.1426273148148148</c:v>
                </c:pt>
                <c:pt idx="29552">
                  <c:v>0.14287037037037037</c:v>
                </c:pt>
                <c:pt idx="29553">
                  <c:v>0.143125</c:v>
                </c:pt>
                <c:pt idx="29554">
                  <c:v>0.14336805555555557</c:v>
                </c:pt>
                <c:pt idx="29555">
                  <c:v>0.14361111111111111</c:v>
                </c:pt>
                <c:pt idx="29556">
                  <c:v>0.14385416666666667</c:v>
                </c:pt>
                <c:pt idx="29557">
                  <c:v>0.14409722222222224</c:v>
                </c:pt>
                <c:pt idx="29558">
                  <c:v>0.14435185185185184</c:v>
                </c:pt>
                <c:pt idx="29559">
                  <c:v>0.14459490740740741</c:v>
                </c:pt>
                <c:pt idx="29560">
                  <c:v>0.14483796296296295</c:v>
                </c:pt>
                <c:pt idx="29561">
                  <c:v>0.14508101851851851</c:v>
                </c:pt>
                <c:pt idx="29562">
                  <c:v>0.14532407407407408</c:v>
                </c:pt>
                <c:pt idx="29563">
                  <c:v>0.14556712962962962</c:v>
                </c:pt>
                <c:pt idx="29564">
                  <c:v>0.14582175925925925</c:v>
                </c:pt>
                <c:pt idx="29565">
                  <c:v>0.14606481481481481</c:v>
                </c:pt>
                <c:pt idx="29566">
                  <c:v>0.14630787037037038</c:v>
                </c:pt>
                <c:pt idx="29567">
                  <c:v>0.14655092592592592</c:v>
                </c:pt>
                <c:pt idx="29568">
                  <c:v>0.14679398148148148</c:v>
                </c:pt>
                <c:pt idx="29569">
                  <c:v>0.14704861111111112</c:v>
                </c:pt>
                <c:pt idx="29570">
                  <c:v>0.14729166666666668</c:v>
                </c:pt>
                <c:pt idx="29571">
                  <c:v>0.14753472222222222</c:v>
                </c:pt>
                <c:pt idx="29572">
                  <c:v>0.14777777777777779</c:v>
                </c:pt>
                <c:pt idx="29573">
                  <c:v>0.14802083333333335</c:v>
                </c:pt>
                <c:pt idx="29574">
                  <c:v>0.14827546296296296</c:v>
                </c:pt>
                <c:pt idx="29575">
                  <c:v>0.14851851851851852</c:v>
                </c:pt>
                <c:pt idx="29576">
                  <c:v>0.14876157407407406</c:v>
                </c:pt>
                <c:pt idx="29577">
                  <c:v>0.14900462962962963</c:v>
                </c:pt>
                <c:pt idx="29578">
                  <c:v>0.14924768518518519</c:v>
                </c:pt>
                <c:pt idx="29579">
                  <c:v>0.14949074074074073</c:v>
                </c:pt>
                <c:pt idx="29580">
                  <c:v>0.14974537037037036</c:v>
                </c:pt>
                <c:pt idx="29581">
                  <c:v>0.14998842592592593</c:v>
                </c:pt>
                <c:pt idx="29582">
                  <c:v>0.15023148148148149</c:v>
                </c:pt>
                <c:pt idx="29583">
                  <c:v>0.15047453703703703</c:v>
                </c:pt>
                <c:pt idx="29584">
                  <c:v>0.1507175925925926</c:v>
                </c:pt>
                <c:pt idx="29585">
                  <c:v>0.1509722222222222</c:v>
                </c:pt>
                <c:pt idx="29586">
                  <c:v>0.15121527777777777</c:v>
                </c:pt>
                <c:pt idx="29587">
                  <c:v>0.15145833333333333</c:v>
                </c:pt>
                <c:pt idx="29588">
                  <c:v>0.15170138888888887</c:v>
                </c:pt>
                <c:pt idx="29589">
                  <c:v>0.15194444444444444</c:v>
                </c:pt>
                <c:pt idx="29590">
                  <c:v>0.15219907407407407</c:v>
                </c:pt>
                <c:pt idx="29591">
                  <c:v>0.15244212962962964</c:v>
                </c:pt>
                <c:pt idx="29592">
                  <c:v>0.15268518518518517</c:v>
                </c:pt>
                <c:pt idx="29593">
                  <c:v>0.15292824074074074</c:v>
                </c:pt>
                <c:pt idx="29594">
                  <c:v>0.15317129629629631</c:v>
                </c:pt>
                <c:pt idx="29595">
                  <c:v>0.15342592592592594</c:v>
                </c:pt>
                <c:pt idx="29596">
                  <c:v>0.15366898148148148</c:v>
                </c:pt>
                <c:pt idx="29597">
                  <c:v>0.15391203703703704</c:v>
                </c:pt>
                <c:pt idx="29598">
                  <c:v>0.15415509259259261</c:v>
                </c:pt>
                <c:pt idx="29599">
                  <c:v>0.15439814814814815</c:v>
                </c:pt>
                <c:pt idx="29600">
                  <c:v>0.15464120370370371</c:v>
                </c:pt>
                <c:pt idx="29601">
                  <c:v>0.15489583333333332</c:v>
                </c:pt>
                <c:pt idx="29602">
                  <c:v>0.15513888888888888</c:v>
                </c:pt>
                <c:pt idx="29603">
                  <c:v>0.15538194444444445</c:v>
                </c:pt>
                <c:pt idx="29604">
                  <c:v>0.15563657407407408</c:v>
                </c:pt>
                <c:pt idx="29605">
                  <c:v>0.15587962962962962</c:v>
                </c:pt>
                <c:pt idx="29606">
                  <c:v>0.15612268518518518</c:v>
                </c:pt>
                <c:pt idx="29607">
                  <c:v>0.15636574074074075</c:v>
                </c:pt>
                <c:pt idx="29608">
                  <c:v>0.15660879629629629</c:v>
                </c:pt>
                <c:pt idx="29609">
                  <c:v>0.15686342592592592</c:v>
                </c:pt>
                <c:pt idx="29610">
                  <c:v>0.15709490740740742</c:v>
                </c:pt>
                <c:pt idx="29611">
                  <c:v>0.15734953703703705</c:v>
                </c:pt>
                <c:pt idx="29612">
                  <c:v>0.15759259259259259</c:v>
                </c:pt>
                <c:pt idx="29613">
                  <c:v>0.15783564814814813</c:v>
                </c:pt>
                <c:pt idx="29614">
                  <c:v>0.15807870370370369</c:v>
                </c:pt>
                <c:pt idx="29615">
                  <c:v>0.15832175925925926</c:v>
                </c:pt>
                <c:pt idx="29616">
                  <c:v>0.15857638888888889</c:v>
                </c:pt>
                <c:pt idx="29617">
                  <c:v>0.15881944444444443</c:v>
                </c:pt>
                <c:pt idx="29618">
                  <c:v>0.1590625</c:v>
                </c:pt>
                <c:pt idx="29619">
                  <c:v>0.15930555555555556</c:v>
                </c:pt>
                <c:pt idx="29620">
                  <c:v>0.1595486111111111</c:v>
                </c:pt>
                <c:pt idx="29621">
                  <c:v>0.15980324074074073</c:v>
                </c:pt>
                <c:pt idx="29622">
                  <c:v>0.1600462962962963</c:v>
                </c:pt>
                <c:pt idx="29623">
                  <c:v>0.16028935185185186</c:v>
                </c:pt>
                <c:pt idx="29624">
                  <c:v>0.1605324074074074</c:v>
                </c:pt>
                <c:pt idx="29625">
                  <c:v>0.16077546296296297</c:v>
                </c:pt>
                <c:pt idx="29626">
                  <c:v>0.16101851851851853</c:v>
                </c:pt>
                <c:pt idx="29627">
                  <c:v>0.16127314814814817</c:v>
                </c:pt>
                <c:pt idx="29628">
                  <c:v>0.1615162037037037</c:v>
                </c:pt>
                <c:pt idx="29629">
                  <c:v>0.16175925925925924</c:v>
                </c:pt>
                <c:pt idx="29630">
                  <c:v>0.16200231481481481</c:v>
                </c:pt>
                <c:pt idx="29631">
                  <c:v>0.16224537037037037</c:v>
                </c:pt>
                <c:pt idx="29632">
                  <c:v>0.16250000000000001</c:v>
                </c:pt>
                <c:pt idx="29633">
                  <c:v>0.16274305555555554</c:v>
                </c:pt>
                <c:pt idx="29634">
                  <c:v>0.16298611111111111</c:v>
                </c:pt>
                <c:pt idx="29635">
                  <c:v>0.16322916666666668</c:v>
                </c:pt>
                <c:pt idx="29636">
                  <c:v>0.16347222222222221</c:v>
                </c:pt>
                <c:pt idx="29637">
                  <c:v>0.16372685185185185</c:v>
                </c:pt>
                <c:pt idx="29638">
                  <c:v>0.16396990740740741</c:v>
                </c:pt>
                <c:pt idx="29639">
                  <c:v>0.16421296296296298</c:v>
                </c:pt>
                <c:pt idx="29640">
                  <c:v>0.16445601851851852</c:v>
                </c:pt>
                <c:pt idx="29641">
                  <c:v>0.16471064814814815</c:v>
                </c:pt>
                <c:pt idx="29642">
                  <c:v>0.16495370370370369</c:v>
                </c:pt>
                <c:pt idx="29643">
                  <c:v>0.16519675925925925</c:v>
                </c:pt>
                <c:pt idx="29644">
                  <c:v>0.16543981481481482</c:v>
                </c:pt>
                <c:pt idx="29645">
                  <c:v>0.16568287037037036</c:v>
                </c:pt>
                <c:pt idx="29646">
                  <c:v>0.16593749999999999</c:v>
                </c:pt>
                <c:pt idx="29647">
                  <c:v>0.16618055555555555</c:v>
                </c:pt>
                <c:pt idx="29648">
                  <c:v>0.16642361111111112</c:v>
                </c:pt>
                <c:pt idx="29649">
                  <c:v>0.16666666666666666</c:v>
                </c:pt>
                <c:pt idx="29650">
                  <c:v>0.16690972222222222</c:v>
                </c:pt>
                <c:pt idx="29651">
                  <c:v>0.16715277777777779</c:v>
                </c:pt>
                <c:pt idx="29652">
                  <c:v>0.16739583333333333</c:v>
                </c:pt>
                <c:pt idx="29653">
                  <c:v>0.16765046296296296</c:v>
                </c:pt>
                <c:pt idx="29654">
                  <c:v>0.16789351851851853</c:v>
                </c:pt>
                <c:pt idx="29655">
                  <c:v>0.16813657407407409</c:v>
                </c:pt>
                <c:pt idx="29656">
                  <c:v>0.16837962962962963</c:v>
                </c:pt>
                <c:pt idx="29657">
                  <c:v>0.16862268518518519</c:v>
                </c:pt>
                <c:pt idx="29658">
                  <c:v>0.16887731481481483</c:v>
                </c:pt>
                <c:pt idx="29659">
                  <c:v>0.16912037037037039</c:v>
                </c:pt>
                <c:pt idx="29660">
                  <c:v>0.16936342592592593</c:v>
                </c:pt>
                <c:pt idx="29661">
                  <c:v>0.1696064814814815</c:v>
                </c:pt>
                <c:pt idx="29662">
                  <c:v>0.16984953703703706</c:v>
                </c:pt>
                <c:pt idx="29663">
                  <c:v>0.1700925925925926</c:v>
                </c:pt>
                <c:pt idx="29664">
                  <c:v>0.17034722222222221</c:v>
                </c:pt>
                <c:pt idx="29665">
                  <c:v>0.17059027777777777</c:v>
                </c:pt>
                <c:pt idx="29666">
                  <c:v>0.17083333333333331</c:v>
                </c:pt>
                <c:pt idx="29667">
                  <c:v>0.17107638888888888</c:v>
                </c:pt>
                <c:pt idx="29668">
                  <c:v>0.17131944444444444</c:v>
                </c:pt>
                <c:pt idx="29669">
                  <c:v>0.17157407407407407</c:v>
                </c:pt>
                <c:pt idx="29670">
                  <c:v>0.17181712962962961</c:v>
                </c:pt>
                <c:pt idx="29671">
                  <c:v>0.17206018518518518</c:v>
                </c:pt>
                <c:pt idx="29672">
                  <c:v>0.17230324074074074</c:v>
                </c:pt>
                <c:pt idx="29673">
                  <c:v>0.17255787037037038</c:v>
                </c:pt>
                <c:pt idx="29674">
                  <c:v>0.17280092592592591</c:v>
                </c:pt>
                <c:pt idx="29675">
                  <c:v>0.17304398148148148</c:v>
                </c:pt>
                <c:pt idx="29676">
                  <c:v>0.17329861111111111</c:v>
                </c:pt>
                <c:pt idx="29677">
                  <c:v>0.17354166666666668</c:v>
                </c:pt>
                <c:pt idx="29678">
                  <c:v>0.17377314814814815</c:v>
                </c:pt>
                <c:pt idx="29679">
                  <c:v>0.17402777777777778</c:v>
                </c:pt>
                <c:pt idx="29680">
                  <c:v>0.17427083333333335</c:v>
                </c:pt>
                <c:pt idx="29681">
                  <c:v>0.17451388888888889</c:v>
                </c:pt>
                <c:pt idx="29682">
                  <c:v>0.17475694444444445</c:v>
                </c:pt>
                <c:pt idx="29683">
                  <c:v>0.17500000000000002</c:v>
                </c:pt>
                <c:pt idx="29684">
                  <c:v>0.17524305555555555</c:v>
                </c:pt>
                <c:pt idx="29685">
                  <c:v>0.17549768518518519</c:v>
                </c:pt>
                <c:pt idx="29686">
                  <c:v>0.17574074074074075</c:v>
                </c:pt>
                <c:pt idx="29687">
                  <c:v>0.17598379629629632</c:v>
                </c:pt>
                <c:pt idx="29688">
                  <c:v>0.17622685185185186</c:v>
                </c:pt>
                <c:pt idx="29689">
                  <c:v>0.17646990740740742</c:v>
                </c:pt>
                <c:pt idx="29690">
                  <c:v>0.17672453703703703</c:v>
                </c:pt>
                <c:pt idx="29691">
                  <c:v>0.17696759259259257</c:v>
                </c:pt>
                <c:pt idx="29692">
                  <c:v>0.17721064814814813</c:v>
                </c:pt>
                <c:pt idx="29693">
                  <c:v>0.1774537037037037</c:v>
                </c:pt>
                <c:pt idx="29694">
                  <c:v>0.17769675925925923</c:v>
                </c:pt>
                <c:pt idx="29695">
                  <c:v>0.17795138888888887</c:v>
                </c:pt>
                <c:pt idx="29696">
                  <c:v>0.17819444444444443</c:v>
                </c:pt>
                <c:pt idx="29697">
                  <c:v>0.1784375</c:v>
                </c:pt>
                <c:pt idx="29698">
                  <c:v>0.17868055555555554</c:v>
                </c:pt>
                <c:pt idx="29699">
                  <c:v>0.17893518518518517</c:v>
                </c:pt>
                <c:pt idx="29700">
                  <c:v>0.17917824074074074</c:v>
                </c:pt>
                <c:pt idx="29701">
                  <c:v>0.1794212962962963</c:v>
                </c:pt>
                <c:pt idx="29702">
                  <c:v>0.17966435185185184</c:v>
                </c:pt>
                <c:pt idx="29703">
                  <c:v>0.1799074074074074</c:v>
                </c:pt>
                <c:pt idx="29704">
                  <c:v>0.18016203703703704</c:v>
                </c:pt>
                <c:pt idx="29705">
                  <c:v>0.1804050925925926</c:v>
                </c:pt>
                <c:pt idx="29706">
                  <c:v>0.18064814814814814</c:v>
                </c:pt>
                <c:pt idx="29707">
                  <c:v>0.18089120370370371</c:v>
                </c:pt>
                <c:pt idx="29708">
                  <c:v>0.18113425925925927</c:v>
                </c:pt>
                <c:pt idx="29709">
                  <c:v>0.18137731481481481</c:v>
                </c:pt>
                <c:pt idx="29710">
                  <c:v>0.18163194444444444</c:v>
                </c:pt>
                <c:pt idx="29711">
                  <c:v>0.18187500000000001</c:v>
                </c:pt>
                <c:pt idx="29712">
                  <c:v>0.18211805555555557</c:v>
                </c:pt>
                <c:pt idx="29713">
                  <c:v>0.18236111111111111</c:v>
                </c:pt>
                <c:pt idx="29714">
                  <c:v>0.18260416666666668</c:v>
                </c:pt>
                <c:pt idx="29715">
                  <c:v>0.18284722222222224</c:v>
                </c:pt>
                <c:pt idx="29716">
                  <c:v>0.18310185185185188</c:v>
                </c:pt>
                <c:pt idx="29717">
                  <c:v>0.18334490740740741</c:v>
                </c:pt>
                <c:pt idx="29718">
                  <c:v>0.18358796296296298</c:v>
                </c:pt>
                <c:pt idx="29719">
                  <c:v>0.18383101851851849</c:v>
                </c:pt>
                <c:pt idx="29720">
                  <c:v>0.18407407407407406</c:v>
                </c:pt>
                <c:pt idx="29721">
                  <c:v>0.18432870370370369</c:v>
                </c:pt>
                <c:pt idx="29722">
                  <c:v>0.18457175925925925</c:v>
                </c:pt>
                <c:pt idx="29723">
                  <c:v>0.18481481481481479</c:v>
                </c:pt>
                <c:pt idx="29724">
                  <c:v>0.18505787037037036</c:v>
                </c:pt>
                <c:pt idx="29725">
                  <c:v>0.18530092592592592</c:v>
                </c:pt>
                <c:pt idx="29726">
                  <c:v>0.18555555555555556</c:v>
                </c:pt>
                <c:pt idx="29727">
                  <c:v>0.18579861111111109</c:v>
                </c:pt>
                <c:pt idx="29728">
                  <c:v>0.18604166666666666</c:v>
                </c:pt>
                <c:pt idx="29729">
                  <c:v>0.18628472222222223</c:v>
                </c:pt>
                <c:pt idx="29730">
                  <c:v>0.18652777777777776</c:v>
                </c:pt>
                <c:pt idx="29731">
                  <c:v>0.18677083333333333</c:v>
                </c:pt>
                <c:pt idx="29732">
                  <c:v>0.18702546296296296</c:v>
                </c:pt>
                <c:pt idx="29733">
                  <c:v>0.18726851851851853</c:v>
                </c:pt>
                <c:pt idx="29734">
                  <c:v>0.18751157407407407</c:v>
                </c:pt>
                <c:pt idx="29735">
                  <c:v>0.18775462962962963</c:v>
                </c:pt>
                <c:pt idx="29736">
                  <c:v>0.1879976851851852</c:v>
                </c:pt>
                <c:pt idx="29737">
                  <c:v>0.18825231481481483</c:v>
                </c:pt>
                <c:pt idx="29738">
                  <c:v>0.18849537037037037</c:v>
                </c:pt>
                <c:pt idx="29739">
                  <c:v>0.18873842592592593</c:v>
                </c:pt>
                <c:pt idx="29740">
                  <c:v>0.1889814814814815</c:v>
                </c:pt>
                <c:pt idx="29741">
                  <c:v>0.18922453703703704</c:v>
                </c:pt>
                <c:pt idx="29742">
                  <c:v>0.18947916666666667</c:v>
                </c:pt>
                <c:pt idx="29743">
                  <c:v>0.18972222222222224</c:v>
                </c:pt>
                <c:pt idx="29744">
                  <c:v>0.18996527777777775</c:v>
                </c:pt>
                <c:pt idx="29745">
                  <c:v>0.19020833333333331</c:v>
                </c:pt>
                <c:pt idx="29746">
                  <c:v>0.19045138888888888</c:v>
                </c:pt>
                <c:pt idx="29747">
                  <c:v>0.19069444444444442</c:v>
                </c:pt>
                <c:pt idx="29748">
                  <c:v>0.1909490740740741</c:v>
                </c:pt>
                <c:pt idx="29749">
                  <c:v>0.19119212962962964</c:v>
                </c:pt>
                <c:pt idx="29750">
                  <c:v>0.19143518518518518</c:v>
                </c:pt>
                <c:pt idx="29751">
                  <c:v>0.19167824074074072</c:v>
                </c:pt>
                <c:pt idx="29752">
                  <c:v>0.19192129629629628</c:v>
                </c:pt>
                <c:pt idx="29753">
                  <c:v>0.19217592592592592</c:v>
                </c:pt>
                <c:pt idx="29754">
                  <c:v>0.19241898148148148</c:v>
                </c:pt>
                <c:pt idx="29755">
                  <c:v>0.19266203703703702</c:v>
                </c:pt>
                <c:pt idx="29756">
                  <c:v>0.19290509259259259</c:v>
                </c:pt>
                <c:pt idx="29757">
                  <c:v>0.19314814814814815</c:v>
                </c:pt>
                <c:pt idx="29758">
                  <c:v>0.19340277777777778</c:v>
                </c:pt>
                <c:pt idx="29759">
                  <c:v>0.19364583333333332</c:v>
                </c:pt>
                <c:pt idx="29760">
                  <c:v>0.19388888888888889</c:v>
                </c:pt>
                <c:pt idx="29761">
                  <c:v>0.19413194444444445</c:v>
                </c:pt>
                <c:pt idx="29762">
                  <c:v>0.19437499999999999</c:v>
                </c:pt>
                <c:pt idx="29763">
                  <c:v>0.19462962962962962</c:v>
                </c:pt>
                <c:pt idx="29764">
                  <c:v>0.19487268518518519</c:v>
                </c:pt>
                <c:pt idx="29765">
                  <c:v>0.19511574074074076</c:v>
                </c:pt>
                <c:pt idx="29766">
                  <c:v>0.19535879629629629</c:v>
                </c:pt>
                <c:pt idx="29767">
                  <c:v>0.19560185185185186</c:v>
                </c:pt>
                <c:pt idx="29768">
                  <c:v>0.19584490740740743</c:v>
                </c:pt>
                <c:pt idx="29769">
                  <c:v>0.19609953703703706</c:v>
                </c:pt>
                <c:pt idx="29770">
                  <c:v>0.1963425925925926</c:v>
                </c:pt>
                <c:pt idx="29771">
                  <c:v>0.19658564814814816</c:v>
                </c:pt>
                <c:pt idx="29772">
                  <c:v>0.19682870370370367</c:v>
                </c:pt>
                <c:pt idx="29773">
                  <c:v>0.19707175925925924</c:v>
                </c:pt>
                <c:pt idx="29774">
                  <c:v>0.1973263888888889</c:v>
                </c:pt>
                <c:pt idx="29775">
                  <c:v>0.19756944444444446</c:v>
                </c:pt>
                <c:pt idx="29776">
                  <c:v>0.19781250000000003</c:v>
                </c:pt>
                <c:pt idx="29777">
                  <c:v>0.19805555555555557</c:v>
                </c:pt>
                <c:pt idx="29778">
                  <c:v>0.19829861111111111</c:v>
                </c:pt>
                <c:pt idx="29779">
                  <c:v>0.19855324074074074</c:v>
                </c:pt>
                <c:pt idx="29780">
                  <c:v>0.19879629629629628</c:v>
                </c:pt>
                <c:pt idx="29781">
                  <c:v>0.19903935185185184</c:v>
                </c:pt>
                <c:pt idx="29782">
                  <c:v>0.19928240740740741</c:v>
                </c:pt>
                <c:pt idx="29783">
                  <c:v>0.19952546296296295</c:v>
                </c:pt>
                <c:pt idx="29784">
                  <c:v>0.19976851851851851</c:v>
                </c:pt>
                <c:pt idx="29785">
                  <c:v>0.20002314814814814</c:v>
                </c:pt>
                <c:pt idx="29786">
                  <c:v>0.20026620370370371</c:v>
                </c:pt>
                <c:pt idx="29787">
                  <c:v>0.20050925925925925</c:v>
                </c:pt>
                <c:pt idx="29788">
                  <c:v>0.20075231481481481</c:v>
                </c:pt>
                <c:pt idx="29789">
                  <c:v>0.20099537037037038</c:v>
                </c:pt>
                <c:pt idx="29790">
                  <c:v>0.20125000000000001</c:v>
                </c:pt>
                <c:pt idx="29791">
                  <c:v>0.20149305555555555</c:v>
                </c:pt>
                <c:pt idx="29792">
                  <c:v>0.20173611111111112</c:v>
                </c:pt>
                <c:pt idx="29793">
                  <c:v>0.20197916666666668</c:v>
                </c:pt>
                <c:pt idx="29794">
                  <c:v>0.20222222222222222</c:v>
                </c:pt>
                <c:pt idx="29795">
                  <c:v>0.20247685185185185</c:v>
                </c:pt>
                <c:pt idx="29796">
                  <c:v>0.20271990740740742</c:v>
                </c:pt>
                <c:pt idx="29797">
                  <c:v>0.20296296296296298</c:v>
                </c:pt>
                <c:pt idx="29798">
                  <c:v>0.20320601851851852</c:v>
                </c:pt>
                <c:pt idx="29799">
                  <c:v>0.20344907407407409</c:v>
                </c:pt>
                <c:pt idx="29800">
                  <c:v>0.20369212962962965</c:v>
                </c:pt>
                <c:pt idx="29801">
                  <c:v>0.20394675925925929</c:v>
                </c:pt>
                <c:pt idx="29802">
                  <c:v>0.20418981481481482</c:v>
                </c:pt>
                <c:pt idx="29803">
                  <c:v>0.20443287037037039</c:v>
                </c:pt>
                <c:pt idx="29804">
                  <c:v>0.20467592592592596</c:v>
                </c:pt>
                <c:pt idx="29805">
                  <c:v>0.20493055555555553</c:v>
                </c:pt>
                <c:pt idx="29806">
                  <c:v>0.2051736111111111</c:v>
                </c:pt>
                <c:pt idx="29807">
                  <c:v>0.20541666666666666</c:v>
                </c:pt>
                <c:pt idx="29808">
                  <c:v>0.2056597222222222</c:v>
                </c:pt>
                <c:pt idx="29809">
                  <c:v>0.20590277777777777</c:v>
                </c:pt>
                <c:pt idx="29810">
                  <c:v>0.20614583333333333</c:v>
                </c:pt>
                <c:pt idx="29811">
                  <c:v>0.20640046296296297</c:v>
                </c:pt>
                <c:pt idx="29812">
                  <c:v>0.2066435185185185</c:v>
                </c:pt>
                <c:pt idx="29813">
                  <c:v>0.20688657407407407</c:v>
                </c:pt>
                <c:pt idx="29814">
                  <c:v>0.20712962962962964</c:v>
                </c:pt>
                <c:pt idx="29815">
                  <c:v>0.20737268518518517</c:v>
                </c:pt>
                <c:pt idx="29816">
                  <c:v>0.20762731481481481</c:v>
                </c:pt>
                <c:pt idx="29817">
                  <c:v>0.20787037037037037</c:v>
                </c:pt>
                <c:pt idx="29818">
                  <c:v>0.20811342592592594</c:v>
                </c:pt>
                <c:pt idx="29819">
                  <c:v>0.20835648148148148</c:v>
                </c:pt>
                <c:pt idx="29820">
                  <c:v>0.20859953703703704</c:v>
                </c:pt>
                <c:pt idx="29821">
                  <c:v>0.20885416666666667</c:v>
                </c:pt>
                <c:pt idx="29822">
                  <c:v>0.20909722222222224</c:v>
                </c:pt>
                <c:pt idx="29823">
                  <c:v>0.20934027777777778</c:v>
                </c:pt>
                <c:pt idx="29824">
                  <c:v>0.20958333333333334</c:v>
                </c:pt>
                <c:pt idx="29825">
                  <c:v>0.20982638888888891</c:v>
                </c:pt>
                <c:pt idx="29826">
                  <c:v>0.21006944444444445</c:v>
                </c:pt>
                <c:pt idx="29827">
                  <c:v>0.21032407407407408</c:v>
                </c:pt>
                <c:pt idx="29828">
                  <c:v>0.21056712962962965</c:v>
                </c:pt>
                <c:pt idx="29829">
                  <c:v>0.21081018518518521</c:v>
                </c:pt>
                <c:pt idx="29830">
                  <c:v>0.21105324074074075</c:v>
                </c:pt>
                <c:pt idx="29831">
                  <c:v>0.21129629629629629</c:v>
                </c:pt>
                <c:pt idx="29832">
                  <c:v>0.21155092592592592</c:v>
                </c:pt>
                <c:pt idx="29833">
                  <c:v>0.21179398148148146</c:v>
                </c:pt>
                <c:pt idx="29834">
                  <c:v>0.21203703703703702</c:v>
                </c:pt>
                <c:pt idx="29835">
                  <c:v>0.21228009259259259</c:v>
                </c:pt>
                <c:pt idx="29836">
                  <c:v>0.21252314814814813</c:v>
                </c:pt>
                <c:pt idx="29837">
                  <c:v>0.21277777777777776</c:v>
                </c:pt>
                <c:pt idx="29838">
                  <c:v>0.21302083333333333</c:v>
                </c:pt>
                <c:pt idx="29839">
                  <c:v>0.21326388888888889</c:v>
                </c:pt>
                <c:pt idx="29840">
                  <c:v>0.21350694444444443</c:v>
                </c:pt>
                <c:pt idx="29841">
                  <c:v>0.21375</c:v>
                </c:pt>
                <c:pt idx="29842">
                  <c:v>0.21399305555555556</c:v>
                </c:pt>
                <c:pt idx="29843">
                  <c:v>0.21424768518518519</c:v>
                </c:pt>
                <c:pt idx="29844">
                  <c:v>0.21449074074074073</c:v>
                </c:pt>
                <c:pt idx="29845">
                  <c:v>0.2147337962962963</c:v>
                </c:pt>
                <c:pt idx="29846">
                  <c:v>0.21497685185185186</c:v>
                </c:pt>
                <c:pt idx="29847">
                  <c:v>0.2152199074074074</c:v>
                </c:pt>
                <c:pt idx="29848">
                  <c:v>0.21547453703703703</c:v>
                </c:pt>
                <c:pt idx="29849">
                  <c:v>0.2157175925925926</c:v>
                </c:pt>
                <c:pt idx="29850">
                  <c:v>0.21596064814814817</c:v>
                </c:pt>
                <c:pt idx="29851">
                  <c:v>0.2162037037037037</c:v>
                </c:pt>
                <c:pt idx="29852">
                  <c:v>0.21644675925925927</c:v>
                </c:pt>
                <c:pt idx="29853">
                  <c:v>0.2167013888888889</c:v>
                </c:pt>
                <c:pt idx="29854">
                  <c:v>0.21694444444444447</c:v>
                </c:pt>
                <c:pt idx="29855">
                  <c:v>0.21718750000000001</c:v>
                </c:pt>
                <c:pt idx="29856">
                  <c:v>0.21743055555555557</c:v>
                </c:pt>
                <c:pt idx="29857">
                  <c:v>0.21767361111111114</c:v>
                </c:pt>
                <c:pt idx="29858">
                  <c:v>0.21791666666666668</c:v>
                </c:pt>
                <c:pt idx="29859">
                  <c:v>0.21817129629629628</c:v>
                </c:pt>
                <c:pt idx="29860">
                  <c:v>0.21841435185185185</c:v>
                </c:pt>
                <c:pt idx="29861">
                  <c:v>0.21865740740740738</c:v>
                </c:pt>
                <c:pt idx="29862">
                  <c:v>0.21890046296296295</c:v>
                </c:pt>
                <c:pt idx="29863">
                  <c:v>0.21914351851851852</c:v>
                </c:pt>
                <c:pt idx="29864">
                  <c:v>0.21939814814814815</c:v>
                </c:pt>
                <c:pt idx="29865">
                  <c:v>0.21964120370370369</c:v>
                </c:pt>
                <c:pt idx="29866">
                  <c:v>0.21988425925925925</c:v>
                </c:pt>
                <c:pt idx="29867">
                  <c:v>0.22012731481481482</c:v>
                </c:pt>
                <c:pt idx="29868">
                  <c:v>0.22037037037037036</c:v>
                </c:pt>
                <c:pt idx="29869">
                  <c:v>0.22062499999999999</c:v>
                </c:pt>
                <c:pt idx="29870">
                  <c:v>0.22086805555555555</c:v>
                </c:pt>
                <c:pt idx="29871">
                  <c:v>0.22111111111111112</c:v>
                </c:pt>
                <c:pt idx="29872">
                  <c:v>0.22135416666666666</c:v>
                </c:pt>
                <c:pt idx="29873">
                  <c:v>0.22159722222222222</c:v>
                </c:pt>
                <c:pt idx="29874">
                  <c:v>0.22185185185185186</c:v>
                </c:pt>
                <c:pt idx="29875">
                  <c:v>0.22209490740740742</c:v>
                </c:pt>
                <c:pt idx="29876">
                  <c:v>0.22233796296296296</c:v>
                </c:pt>
                <c:pt idx="29877">
                  <c:v>0.22258101851851853</c:v>
                </c:pt>
                <c:pt idx="29878">
                  <c:v>0.22282407407407409</c:v>
                </c:pt>
                <c:pt idx="29879">
                  <c:v>0.22306712962962963</c:v>
                </c:pt>
                <c:pt idx="29880">
                  <c:v>0.22332175925925926</c:v>
                </c:pt>
                <c:pt idx="29881">
                  <c:v>0.22356481481481483</c:v>
                </c:pt>
                <c:pt idx="29882">
                  <c:v>0.22380787037037039</c:v>
                </c:pt>
                <c:pt idx="29883">
                  <c:v>0.22405092592592593</c:v>
                </c:pt>
                <c:pt idx="29884">
                  <c:v>0.2242939814814815</c:v>
                </c:pt>
                <c:pt idx="29885">
                  <c:v>0.22454861111111113</c:v>
                </c:pt>
                <c:pt idx="29886">
                  <c:v>0.22479166666666664</c:v>
                </c:pt>
                <c:pt idx="29887">
                  <c:v>0.22503472222222221</c:v>
                </c:pt>
                <c:pt idx="29888">
                  <c:v>0.22527777777777777</c:v>
                </c:pt>
                <c:pt idx="29889">
                  <c:v>0.22552083333333331</c:v>
                </c:pt>
                <c:pt idx="29890">
                  <c:v>0.22577546296296294</c:v>
                </c:pt>
                <c:pt idx="29891">
                  <c:v>0.22601851851851851</c:v>
                </c:pt>
                <c:pt idx="29892">
                  <c:v>0.22626157407407407</c:v>
                </c:pt>
                <c:pt idx="29893">
                  <c:v>0.22650462962962961</c:v>
                </c:pt>
                <c:pt idx="29894">
                  <c:v>0.22674768518518518</c:v>
                </c:pt>
                <c:pt idx="29895">
                  <c:v>0.22699074074074074</c:v>
                </c:pt>
                <c:pt idx="29896">
                  <c:v>0.22724537037037038</c:v>
                </c:pt>
                <c:pt idx="29897">
                  <c:v>0.22748842592592591</c:v>
                </c:pt>
                <c:pt idx="29898">
                  <c:v>0.22773148148148148</c:v>
                </c:pt>
                <c:pt idx="29899">
                  <c:v>0.22797453703703704</c:v>
                </c:pt>
                <c:pt idx="29900">
                  <c:v>0.22822916666666668</c:v>
                </c:pt>
                <c:pt idx="29901">
                  <c:v>0.22847222222222222</c:v>
                </c:pt>
                <c:pt idx="29902">
                  <c:v>0.22871527777777778</c:v>
                </c:pt>
                <c:pt idx="29903">
                  <c:v>0.22895833333333335</c:v>
                </c:pt>
                <c:pt idx="29904">
                  <c:v>0.22920138888888889</c:v>
                </c:pt>
                <c:pt idx="29905">
                  <c:v>0.22944444444444445</c:v>
                </c:pt>
                <c:pt idx="29906">
                  <c:v>0.22969907407407408</c:v>
                </c:pt>
                <c:pt idx="29907">
                  <c:v>0.22994212962962965</c:v>
                </c:pt>
                <c:pt idx="29908">
                  <c:v>0.23018518518518519</c:v>
                </c:pt>
                <c:pt idx="29909">
                  <c:v>0.23042824074074075</c:v>
                </c:pt>
                <c:pt idx="29910">
                  <c:v>0.23067129629629632</c:v>
                </c:pt>
                <c:pt idx="29911">
                  <c:v>0.2309259259259259</c:v>
                </c:pt>
                <c:pt idx="29912">
                  <c:v>0.23116898148148146</c:v>
                </c:pt>
                <c:pt idx="29913">
                  <c:v>0.23141203703703703</c:v>
                </c:pt>
                <c:pt idx="29914">
                  <c:v>0.23165509259259257</c:v>
                </c:pt>
                <c:pt idx="29915">
                  <c:v>0.23189814814814813</c:v>
                </c:pt>
                <c:pt idx="29916">
                  <c:v>0.23215277777777776</c:v>
                </c:pt>
                <c:pt idx="29917">
                  <c:v>0.23239583333333333</c:v>
                </c:pt>
                <c:pt idx="29918">
                  <c:v>0.23263888888888887</c:v>
                </c:pt>
                <c:pt idx="29919">
                  <c:v>0.23288194444444443</c:v>
                </c:pt>
                <c:pt idx="29920">
                  <c:v>0.233125</c:v>
                </c:pt>
                <c:pt idx="29921">
                  <c:v>0.23336805555555554</c:v>
                </c:pt>
                <c:pt idx="29922">
                  <c:v>0.23362268518518517</c:v>
                </c:pt>
                <c:pt idx="29923">
                  <c:v>0.23386574074074074</c:v>
                </c:pt>
                <c:pt idx="29924">
                  <c:v>0.2341087962962963</c:v>
                </c:pt>
                <c:pt idx="29925">
                  <c:v>0.23435185185185184</c:v>
                </c:pt>
                <c:pt idx="29926">
                  <c:v>0.2345949074074074</c:v>
                </c:pt>
                <c:pt idx="29927">
                  <c:v>0.23484953703703704</c:v>
                </c:pt>
                <c:pt idx="29928">
                  <c:v>0.2350925925925926</c:v>
                </c:pt>
                <c:pt idx="29929">
                  <c:v>0.23533564814814814</c:v>
                </c:pt>
                <c:pt idx="29930">
                  <c:v>0.23557870370370371</c:v>
                </c:pt>
                <c:pt idx="29931">
                  <c:v>0.23582175925925927</c:v>
                </c:pt>
                <c:pt idx="29932">
                  <c:v>0.23607638888888891</c:v>
                </c:pt>
                <c:pt idx="29933">
                  <c:v>0.23631944444444444</c:v>
                </c:pt>
                <c:pt idx="29934">
                  <c:v>0.23656250000000001</c:v>
                </c:pt>
                <c:pt idx="29935">
                  <c:v>0.23680555555555557</c:v>
                </c:pt>
                <c:pt idx="29936">
                  <c:v>0.23704861111111111</c:v>
                </c:pt>
                <c:pt idx="29937">
                  <c:v>0.23729166666666668</c:v>
                </c:pt>
                <c:pt idx="29938">
                  <c:v>0.23754629629629631</c:v>
                </c:pt>
                <c:pt idx="29939">
                  <c:v>0.23778935185185182</c:v>
                </c:pt>
                <c:pt idx="29940">
                  <c:v>0.23803240740740739</c:v>
                </c:pt>
                <c:pt idx="29941">
                  <c:v>0.23827546296296295</c:v>
                </c:pt>
                <c:pt idx="29942">
                  <c:v>0.23851851851851849</c:v>
                </c:pt>
                <c:pt idx="29943">
                  <c:v>0.23877314814814818</c:v>
                </c:pt>
                <c:pt idx="29944">
                  <c:v>0.23901620370370369</c:v>
                </c:pt>
                <c:pt idx="29945">
                  <c:v>0.23925925925925925</c:v>
                </c:pt>
                <c:pt idx="29946">
                  <c:v>0.23950231481481479</c:v>
                </c:pt>
                <c:pt idx="29947">
                  <c:v>0.23975694444444443</c:v>
                </c:pt>
                <c:pt idx="29948">
                  <c:v>0.24</c:v>
                </c:pt>
                <c:pt idx="29949">
                  <c:v>0.24024305555555556</c:v>
                </c:pt>
                <c:pt idx="29950">
                  <c:v>0.24048611111111109</c:v>
                </c:pt>
                <c:pt idx="29951">
                  <c:v>0.24072916666666666</c:v>
                </c:pt>
                <c:pt idx="29952">
                  <c:v>0.24097222222222223</c:v>
                </c:pt>
                <c:pt idx="29953">
                  <c:v>0.24121527777777776</c:v>
                </c:pt>
                <c:pt idx="29954">
                  <c:v>0.2414699074074074</c:v>
                </c:pt>
                <c:pt idx="29955">
                  <c:v>0.24171296296296296</c:v>
                </c:pt>
                <c:pt idx="29956">
                  <c:v>0.24195601851851853</c:v>
                </c:pt>
                <c:pt idx="29957">
                  <c:v>0.24219907407407407</c:v>
                </c:pt>
                <c:pt idx="29958">
                  <c:v>0.24244212962962963</c:v>
                </c:pt>
                <c:pt idx="29959">
                  <c:v>0.24269675925925926</c:v>
                </c:pt>
                <c:pt idx="29960">
                  <c:v>0.24293981481481483</c:v>
                </c:pt>
                <c:pt idx="29961">
                  <c:v>0.24318287037037037</c:v>
                </c:pt>
                <c:pt idx="29962">
                  <c:v>0.24342592592592593</c:v>
                </c:pt>
                <c:pt idx="29963">
                  <c:v>0.2436689814814815</c:v>
                </c:pt>
                <c:pt idx="29964">
                  <c:v>0.24392361111111113</c:v>
                </c:pt>
                <c:pt idx="29965">
                  <c:v>0.24416666666666667</c:v>
                </c:pt>
                <c:pt idx="29966">
                  <c:v>0.24440972222222224</c:v>
                </c:pt>
                <c:pt idx="29967">
                  <c:v>0.24465277777777775</c:v>
                </c:pt>
                <c:pt idx="29968">
                  <c:v>0.24489583333333331</c:v>
                </c:pt>
                <c:pt idx="29969">
                  <c:v>0.24513888888888888</c:v>
                </c:pt>
                <c:pt idx="29970">
                  <c:v>0.24539351851851854</c:v>
                </c:pt>
                <c:pt idx="29971">
                  <c:v>0.2456365740740741</c:v>
                </c:pt>
                <c:pt idx="29972">
                  <c:v>0.24587962962962964</c:v>
                </c:pt>
                <c:pt idx="29973">
                  <c:v>0.24612268518518518</c:v>
                </c:pt>
                <c:pt idx="29974">
                  <c:v>0.24636574074074072</c:v>
                </c:pt>
                <c:pt idx="29975">
                  <c:v>0.24662037037037035</c:v>
                </c:pt>
                <c:pt idx="29976">
                  <c:v>0.24686342592592592</c:v>
                </c:pt>
                <c:pt idx="29977">
                  <c:v>0.24710648148148148</c:v>
                </c:pt>
                <c:pt idx="29978">
                  <c:v>0.24734953703703702</c:v>
                </c:pt>
                <c:pt idx="29979">
                  <c:v>0.24759259259259259</c:v>
                </c:pt>
                <c:pt idx="29980">
                  <c:v>0.24784722222222222</c:v>
                </c:pt>
                <c:pt idx="29981">
                  <c:v>0.24809027777777778</c:v>
                </c:pt>
                <c:pt idx="29982">
                  <c:v>0.24833333333333332</c:v>
                </c:pt>
                <c:pt idx="29983">
                  <c:v>0.24857638888888889</c:v>
                </c:pt>
                <c:pt idx="29984">
                  <c:v>0.24883101851851852</c:v>
                </c:pt>
                <c:pt idx="29985">
                  <c:v>0.24907407407407409</c:v>
                </c:pt>
                <c:pt idx="29986">
                  <c:v>0.24931712962962962</c:v>
                </c:pt>
                <c:pt idx="29987">
                  <c:v>0.24956018518518519</c:v>
                </c:pt>
                <c:pt idx="29988">
                  <c:v>0.24981481481481482</c:v>
                </c:pt>
                <c:pt idx="29989">
                  <c:v>0.25005787037037036</c:v>
                </c:pt>
                <c:pt idx="29990">
                  <c:v>0.25030092592592595</c:v>
                </c:pt>
                <c:pt idx="29991">
                  <c:v>0.25054398148148149</c:v>
                </c:pt>
                <c:pt idx="29992">
                  <c:v>0.25078703703703703</c:v>
                </c:pt>
                <c:pt idx="29993">
                  <c:v>0.25104166666666666</c:v>
                </c:pt>
                <c:pt idx="29994">
                  <c:v>0.25128472222222226</c:v>
                </c:pt>
                <c:pt idx="29995">
                  <c:v>0.25152777777777779</c:v>
                </c:pt>
                <c:pt idx="29996">
                  <c:v>0.25177083333333333</c:v>
                </c:pt>
                <c:pt idx="29997">
                  <c:v>0.25201388888888887</c:v>
                </c:pt>
                <c:pt idx="29998">
                  <c:v>0.25225694444444441</c:v>
                </c:pt>
                <c:pt idx="29999">
                  <c:v>0.2525</c:v>
                </c:pt>
                <c:pt idx="30000">
                  <c:v>0.25274305555555554</c:v>
                </c:pt>
                <c:pt idx="30001">
                  <c:v>0.25299768518518517</c:v>
                </c:pt>
                <c:pt idx="30002">
                  <c:v>0.25324074074074071</c:v>
                </c:pt>
                <c:pt idx="30003">
                  <c:v>0.2534837962962963</c:v>
                </c:pt>
                <c:pt idx="30004">
                  <c:v>0.25372685185185184</c:v>
                </c:pt>
                <c:pt idx="30005">
                  <c:v>0.25396990740740738</c:v>
                </c:pt>
                <c:pt idx="30006">
                  <c:v>0.25421296296296297</c:v>
                </c:pt>
                <c:pt idx="30007">
                  <c:v>0.25446759259259261</c:v>
                </c:pt>
                <c:pt idx="30008">
                  <c:v>0.25471064814814814</c:v>
                </c:pt>
                <c:pt idx="30009">
                  <c:v>0.25495370370370368</c:v>
                </c:pt>
                <c:pt idx="30010">
                  <c:v>0.25519675925925928</c:v>
                </c:pt>
                <c:pt idx="30011">
                  <c:v>0.25543981481481481</c:v>
                </c:pt>
                <c:pt idx="30012">
                  <c:v>0.25569444444444445</c:v>
                </c:pt>
                <c:pt idx="30013">
                  <c:v>0.25593749999999998</c:v>
                </c:pt>
                <c:pt idx="30014">
                  <c:v>0.25618055555555558</c:v>
                </c:pt>
                <c:pt idx="30015">
                  <c:v>0.25642361111111112</c:v>
                </c:pt>
                <c:pt idx="30016">
                  <c:v>0.25666666666666665</c:v>
                </c:pt>
                <c:pt idx="30017">
                  <c:v>0.25692129629629629</c:v>
                </c:pt>
                <c:pt idx="30018">
                  <c:v>0.25716435185185188</c:v>
                </c:pt>
                <c:pt idx="30019">
                  <c:v>0.25740740740740742</c:v>
                </c:pt>
                <c:pt idx="30020">
                  <c:v>0.25765046296296296</c:v>
                </c:pt>
                <c:pt idx="30021">
                  <c:v>0.25789351851851855</c:v>
                </c:pt>
                <c:pt idx="30022">
                  <c:v>0.25813657407407409</c:v>
                </c:pt>
                <c:pt idx="30023">
                  <c:v>0.25839120370370372</c:v>
                </c:pt>
                <c:pt idx="30024">
                  <c:v>0.25863425925925926</c:v>
                </c:pt>
                <c:pt idx="30025">
                  <c:v>0.25887731481481485</c:v>
                </c:pt>
                <c:pt idx="30026">
                  <c:v>0.25912037037037033</c:v>
                </c:pt>
                <c:pt idx="30027">
                  <c:v>0.25937499999999997</c:v>
                </c:pt>
                <c:pt idx="30028">
                  <c:v>0.25961805555555556</c:v>
                </c:pt>
                <c:pt idx="30029">
                  <c:v>0.2598611111111111</c:v>
                </c:pt>
                <c:pt idx="30030">
                  <c:v>0.26010416666666664</c:v>
                </c:pt>
                <c:pt idx="30031">
                  <c:v>0.26034722222222223</c:v>
                </c:pt>
                <c:pt idx="30032">
                  <c:v>0.26059027777777777</c:v>
                </c:pt>
                <c:pt idx="30033">
                  <c:v>0.2608449074074074</c:v>
                </c:pt>
                <c:pt idx="30034">
                  <c:v>0.26108796296296294</c:v>
                </c:pt>
                <c:pt idx="30035">
                  <c:v>0.26133101851851853</c:v>
                </c:pt>
                <c:pt idx="30036">
                  <c:v>0.26157407407407407</c:v>
                </c:pt>
                <c:pt idx="30037">
                  <c:v>0.26181712962962961</c:v>
                </c:pt>
                <c:pt idx="30038">
                  <c:v>0.26207175925925924</c:v>
                </c:pt>
                <c:pt idx="30039">
                  <c:v>0.26231481481481483</c:v>
                </c:pt>
                <c:pt idx="30040">
                  <c:v>0.26255787037037037</c:v>
                </c:pt>
                <c:pt idx="30041">
                  <c:v>0.26280092592592591</c:v>
                </c:pt>
                <c:pt idx="30042">
                  <c:v>0.2630439814814815</c:v>
                </c:pt>
                <c:pt idx="30043">
                  <c:v>0.26328703703703704</c:v>
                </c:pt>
                <c:pt idx="30044">
                  <c:v>0.26354166666666667</c:v>
                </c:pt>
                <c:pt idx="30045">
                  <c:v>0.26378472222222221</c:v>
                </c:pt>
                <c:pt idx="30046">
                  <c:v>0.26402777777777781</c:v>
                </c:pt>
                <c:pt idx="30047">
                  <c:v>0.26427083333333334</c:v>
                </c:pt>
                <c:pt idx="30048">
                  <c:v>0.26451388888888888</c:v>
                </c:pt>
                <c:pt idx="30049">
                  <c:v>0.26476851851851851</c:v>
                </c:pt>
                <c:pt idx="30050">
                  <c:v>0.26501157407407411</c:v>
                </c:pt>
                <c:pt idx="30051">
                  <c:v>0.26525462962962965</c:v>
                </c:pt>
                <c:pt idx="30052">
                  <c:v>0.26549768518518518</c:v>
                </c:pt>
                <c:pt idx="30053">
                  <c:v>0.26574074074074078</c:v>
                </c:pt>
                <c:pt idx="30054">
                  <c:v>0.26599537037037035</c:v>
                </c:pt>
                <c:pt idx="30055">
                  <c:v>0.26623842592592589</c:v>
                </c:pt>
                <c:pt idx="30056">
                  <c:v>0.26648148148148149</c:v>
                </c:pt>
                <c:pt idx="30057">
                  <c:v>0.26672453703703702</c:v>
                </c:pt>
                <c:pt idx="30058">
                  <c:v>0.26696759259259256</c:v>
                </c:pt>
                <c:pt idx="30059">
                  <c:v>0.26721064814814816</c:v>
                </c:pt>
                <c:pt idx="30060">
                  <c:v>0.26746527777777779</c:v>
                </c:pt>
                <c:pt idx="30061">
                  <c:v>0.26770833333333333</c:v>
                </c:pt>
                <c:pt idx="30062">
                  <c:v>0.26795138888888886</c:v>
                </c:pt>
                <c:pt idx="30063">
                  <c:v>0.26819444444444446</c:v>
                </c:pt>
                <c:pt idx="30064">
                  <c:v>0.2684375</c:v>
                </c:pt>
                <c:pt idx="30065">
                  <c:v>0.26869212962962963</c:v>
                </c:pt>
                <c:pt idx="30066">
                  <c:v>0.26893518518518517</c:v>
                </c:pt>
                <c:pt idx="30067">
                  <c:v>0.26917824074074076</c:v>
                </c:pt>
                <c:pt idx="30068">
                  <c:v>0.2694212962962963</c:v>
                </c:pt>
                <c:pt idx="30069">
                  <c:v>0.26966435185185184</c:v>
                </c:pt>
                <c:pt idx="30070">
                  <c:v>0.26991898148148147</c:v>
                </c:pt>
                <c:pt idx="30071">
                  <c:v>0.27016203703703706</c:v>
                </c:pt>
                <c:pt idx="30072">
                  <c:v>0.2704050925925926</c:v>
                </c:pt>
                <c:pt idx="30073">
                  <c:v>0.27064814814814814</c:v>
                </c:pt>
                <c:pt idx="30074">
                  <c:v>0.27089120370370373</c:v>
                </c:pt>
                <c:pt idx="30075">
                  <c:v>0.27113425925925927</c:v>
                </c:pt>
                <c:pt idx="30076">
                  <c:v>0.2713888888888889</c:v>
                </c:pt>
                <c:pt idx="30077">
                  <c:v>0.27163194444444444</c:v>
                </c:pt>
                <c:pt idx="30078">
                  <c:v>0.27187500000000003</c:v>
                </c:pt>
                <c:pt idx="30079">
                  <c:v>0.27211805555555557</c:v>
                </c:pt>
                <c:pt idx="30080">
                  <c:v>0.27237268518518515</c:v>
                </c:pt>
                <c:pt idx="30081">
                  <c:v>0.27261574074074074</c:v>
                </c:pt>
                <c:pt idx="30082">
                  <c:v>0.27285879629629628</c:v>
                </c:pt>
                <c:pt idx="30083">
                  <c:v>0.27310185185185182</c:v>
                </c:pt>
                <c:pt idx="30084">
                  <c:v>0.27334490740740741</c:v>
                </c:pt>
                <c:pt idx="30085">
                  <c:v>0.27358796296296295</c:v>
                </c:pt>
                <c:pt idx="30086">
                  <c:v>0.27384259259259258</c:v>
                </c:pt>
                <c:pt idx="30087">
                  <c:v>0.27408564814814812</c:v>
                </c:pt>
                <c:pt idx="30088">
                  <c:v>0.27432870370370371</c:v>
                </c:pt>
                <c:pt idx="30089">
                  <c:v>0.27457175925925925</c:v>
                </c:pt>
                <c:pt idx="30090">
                  <c:v>0.27481481481481479</c:v>
                </c:pt>
                <c:pt idx="30091">
                  <c:v>0.27505787037037038</c:v>
                </c:pt>
                <c:pt idx="30092">
                  <c:v>0.27531250000000002</c:v>
                </c:pt>
                <c:pt idx="30093">
                  <c:v>0.27555555555555555</c:v>
                </c:pt>
                <c:pt idx="30094">
                  <c:v>0.27579861111111109</c:v>
                </c:pt>
                <c:pt idx="30095">
                  <c:v>0.27604166666666669</c:v>
                </c:pt>
                <c:pt idx="30096">
                  <c:v>0.27629629629629632</c:v>
                </c:pt>
                <c:pt idx="30097">
                  <c:v>0.27653935185185186</c:v>
                </c:pt>
                <c:pt idx="30098">
                  <c:v>0.27678240740740739</c:v>
                </c:pt>
                <c:pt idx="30099">
                  <c:v>0.27702546296296299</c:v>
                </c:pt>
                <c:pt idx="30100">
                  <c:v>0.27726851851851853</c:v>
                </c:pt>
                <c:pt idx="30101">
                  <c:v>0.27751157407407406</c:v>
                </c:pt>
                <c:pt idx="30102">
                  <c:v>0.2777662037037037</c:v>
                </c:pt>
                <c:pt idx="30103">
                  <c:v>0.27800925925925929</c:v>
                </c:pt>
                <c:pt idx="30104">
                  <c:v>0.27825231481481483</c:v>
                </c:pt>
                <c:pt idx="30105">
                  <c:v>0.27849537037037037</c:v>
                </c:pt>
                <c:pt idx="30106">
                  <c:v>0.27873842592592596</c:v>
                </c:pt>
                <c:pt idx="30107">
                  <c:v>0.2789814814814815</c:v>
                </c:pt>
                <c:pt idx="30108">
                  <c:v>0.27923611111111107</c:v>
                </c:pt>
                <c:pt idx="30109">
                  <c:v>0.27947916666666667</c:v>
                </c:pt>
                <c:pt idx="30110">
                  <c:v>0.27972222222222221</c:v>
                </c:pt>
                <c:pt idx="30111">
                  <c:v>0.27996527777777774</c:v>
                </c:pt>
                <c:pt idx="30112">
                  <c:v>0.28021990740740738</c:v>
                </c:pt>
                <c:pt idx="30113">
                  <c:v>0.28046296296296297</c:v>
                </c:pt>
                <c:pt idx="30114">
                  <c:v>0.28070601851851851</c:v>
                </c:pt>
                <c:pt idx="30115">
                  <c:v>0.28094907407407405</c:v>
                </c:pt>
                <c:pt idx="30116">
                  <c:v>0.28119212962962964</c:v>
                </c:pt>
                <c:pt idx="30117">
                  <c:v>0.28143518518518518</c:v>
                </c:pt>
                <c:pt idx="30118">
                  <c:v>0.28168981481481481</c:v>
                </c:pt>
                <c:pt idx="30119">
                  <c:v>0.28193287037037035</c:v>
                </c:pt>
                <c:pt idx="30120">
                  <c:v>0.28217592592592594</c:v>
                </c:pt>
                <c:pt idx="30121">
                  <c:v>0.28241898148148148</c:v>
                </c:pt>
                <c:pt idx="30122">
                  <c:v>0.28266203703703702</c:v>
                </c:pt>
                <c:pt idx="30123">
                  <c:v>0.28291666666666665</c:v>
                </c:pt>
                <c:pt idx="30124">
                  <c:v>0.28315972222222224</c:v>
                </c:pt>
                <c:pt idx="30125">
                  <c:v>0.28340277777777778</c:v>
                </c:pt>
                <c:pt idx="30126">
                  <c:v>0.28364583333333332</c:v>
                </c:pt>
                <c:pt idx="30127">
                  <c:v>0.28388888888888891</c:v>
                </c:pt>
                <c:pt idx="30128">
                  <c:v>0.28414351851851855</c:v>
                </c:pt>
                <c:pt idx="30129">
                  <c:v>0.28438657407407408</c:v>
                </c:pt>
                <c:pt idx="30130">
                  <c:v>0.28462962962962962</c:v>
                </c:pt>
                <c:pt idx="30131">
                  <c:v>0.28487268518518521</c:v>
                </c:pt>
                <c:pt idx="30132">
                  <c:v>0.28511574074074075</c:v>
                </c:pt>
                <c:pt idx="30133">
                  <c:v>0.28535879629629629</c:v>
                </c:pt>
                <c:pt idx="30134">
                  <c:v>0.28561342592592592</c:v>
                </c:pt>
                <c:pt idx="30135">
                  <c:v>0.28585648148148146</c:v>
                </c:pt>
                <c:pt idx="30136">
                  <c:v>0.286099537037037</c:v>
                </c:pt>
                <c:pt idx="30137">
                  <c:v>0.28634259259259259</c:v>
                </c:pt>
                <c:pt idx="30138">
                  <c:v>0.28658564814814813</c:v>
                </c:pt>
                <c:pt idx="30139">
                  <c:v>0.28684027777777776</c:v>
                </c:pt>
                <c:pt idx="30140">
                  <c:v>0.2870833333333333</c:v>
                </c:pt>
                <c:pt idx="30141">
                  <c:v>0.2873263888888889</c:v>
                </c:pt>
                <c:pt idx="30142">
                  <c:v>0.28756944444444443</c:v>
                </c:pt>
                <c:pt idx="30143">
                  <c:v>0.28781249999999997</c:v>
                </c:pt>
                <c:pt idx="30144">
                  <c:v>0.2880671296296296</c:v>
                </c:pt>
                <c:pt idx="30145">
                  <c:v>0.2883101851851852</c:v>
                </c:pt>
                <c:pt idx="30146">
                  <c:v>0.28855324074074074</c:v>
                </c:pt>
                <c:pt idx="30147">
                  <c:v>0.28879629629629627</c:v>
                </c:pt>
                <c:pt idx="30148">
                  <c:v>0.28903935185185187</c:v>
                </c:pt>
                <c:pt idx="30149">
                  <c:v>0.2892824074074074</c:v>
                </c:pt>
                <c:pt idx="30150">
                  <c:v>0.28953703703703704</c:v>
                </c:pt>
                <c:pt idx="30151">
                  <c:v>0.28978009259259258</c:v>
                </c:pt>
                <c:pt idx="30152">
                  <c:v>0.29002314814814817</c:v>
                </c:pt>
                <c:pt idx="30153">
                  <c:v>0.29026620370370371</c:v>
                </c:pt>
                <c:pt idx="30154">
                  <c:v>0.29050925925925924</c:v>
                </c:pt>
                <c:pt idx="30155">
                  <c:v>0.29076388888888888</c:v>
                </c:pt>
                <c:pt idx="30156">
                  <c:v>0.29100694444444447</c:v>
                </c:pt>
                <c:pt idx="30157">
                  <c:v>0.29125000000000001</c:v>
                </c:pt>
                <c:pt idx="30158">
                  <c:v>0.29149305555555555</c:v>
                </c:pt>
                <c:pt idx="30159">
                  <c:v>0.29173611111111114</c:v>
                </c:pt>
                <c:pt idx="30160">
                  <c:v>0.29197916666666668</c:v>
                </c:pt>
                <c:pt idx="30161">
                  <c:v>0.29223379629629631</c:v>
                </c:pt>
                <c:pt idx="30162">
                  <c:v>0.29247685185185185</c:v>
                </c:pt>
                <c:pt idx="30163">
                  <c:v>0.29271990740740744</c:v>
                </c:pt>
                <c:pt idx="30164">
                  <c:v>0.29296296296296298</c:v>
                </c:pt>
                <c:pt idx="30165">
                  <c:v>0.29320601851851852</c:v>
                </c:pt>
                <c:pt idx="30166">
                  <c:v>0.29346064814814815</c:v>
                </c:pt>
                <c:pt idx="30167">
                  <c:v>0.29370370370370369</c:v>
                </c:pt>
                <c:pt idx="30168">
                  <c:v>0.29394675925925923</c:v>
                </c:pt>
                <c:pt idx="30169">
                  <c:v>0.29418981481481482</c:v>
                </c:pt>
                <c:pt idx="30170">
                  <c:v>0.29443287037037036</c:v>
                </c:pt>
                <c:pt idx="30171">
                  <c:v>0.29468749999999999</c:v>
                </c:pt>
                <c:pt idx="30172">
                  <c:v>0.29493055555555553</c:v>
                </c:pt>
                <c:pt idx="30173">
                  <c:v>0.29517361111111112</c:v>
                </c:pt>
                <c:pt idx="30174">
                  <c:v>0.29541666666666666</c:v>
                </c:pt>
                <c:pt idx="30175">
                  <c:v>0.2956597222222222</c:v>
                </c:pt>
                <c:pt idx="30176">
                  <c:v>0.29590277777777779</c:v>
                </c:pt>
                <c:pt idx="30177">
                  <c:v>0.29615740740740742</c:v>
                </c:pt>
                <c:pt idx="30178">
                  <c:v>0.29640046296296296</c:v>
                </c:pt>
                <c:pt idx="30179">
                  <c:v>0.2966435185185185</c:v>
                </c:pt>
                <c:pt idx="30180">
                  <c:v>0.29688657407407409</c:v>
                </c:pt>
                <c:pt idx="30181">
                  <c:v>0.29714120370370373</c:v>
                </c:pt>
                <c:pt idx="30182">
                  <c:v>0.29738425925925926</c:v>
                </c:pt>
                <c:pt idx="30183">
                  <c:v>0.2976273148148148</c:v>
                </c:pt>
                <c:pt idx="30184">
                  <c:v>0.2978703703703704</c:v>
                </c:pt>
                <c:pt idx="30185">
                  <c:v>0.29811342592592593</c:v>
                </c:pt>
                <c:pt idx="30186">
                  <c:v>0.29835648148148147</c:v>
                </c:pt>
                <c:pt idx="30187">
                  <c:v>0.2986111111111111</c:v>
                </c:pt>
                <c:pt idx="30188">
                  <c:v>0.2988541666666667</c:v>
                </c:pt>
                <c:pt idx="30189">
                  <c:v>0.29909722222222224</c:v>
                </c:pt>
                <c:pt idx="30190">
                  <c:v>0.29934027777777777</c:v>
                </c:pt>
                <c:pt idx="30191">
                  <c:v>0.29958333333333337</c:v>
                </c:pt>
                <c:pt idx="30192">
                  <c:v>0.299837962962963</c:v>
                </c:pt>
                <c:pt idx="30193">
                  <c:v>0.30008101851851848</c:v>
                </c:pt>
                <c:pt idx="30194">
                  <c:v>0.30032407407407408</c:v>
                </c:pt>
                <c:pt idx="30195">
                  <c:v>0.30056712962962961</c:v>
                </c:pt>
                <c:pt idx="30196">
                  <c:v>0.30081018518518515</c:v>
                </c:pt>
                <c:pt idx="30197">
                  <c:v>0.30106481481481479</c:v>
                </c:pt>
                <c:pt idx="30198">
                  <c:v>0.30130787037037038</c:v>
                </c:pt>
                <c:pt idx="30199">
                  <c:v>0.30155092592592592</c:v>
                </c:pt>
                <c:pt idx="30200">
                  <c:v>0.30179398148148145</c:v>
                </c:pt>
                <c:pt idx="30201">
                  <c:v>0.30203703703703705</c:v>
                </c:pt>
                <c:pt idx="30202">
                  <c:v>0.30228009259259259</c:v>
                </c:pt>
                <c:pt idx="30203">
                  <c:v>0.30253472222222222</c:v>
                </c:pt>
                <c:pt idx="30204">
                  <c:v>0.30277777777777776</c:v>
                </c:pt>
                <c:pt idx="30205">
                  <c:v>0.30302083333333335</c:v>
                </c:pt>
                <c:pt idx="30206">
                  <c:v>0.30326388888888889</c:v>
                </c:pt>
                <c:pt idx="30207">
                  <c:v>0.30350694444444443</c:v>
                </c:pt>
                <c:pt idx="30208">
                  <c:v>0.30376157407407406</c:v>
                </c:pt>
                <c:pt idx="30209">
                  <c:v>0.30400462962962965</c:v>
                </c:pt>
                <c:pt idx="30210">
                  <c:v>0.30424768518518519</c:v>
                </c:pt>
                <c:pt idx="30211">
                  <c:v>0.30449074074074073</c:v>
                </c:pt>
                <c:pt idx="30212">
                  <c:v>0.30473379629629632</c:v>
                </c:pt>
                <c:pt idx="30213">
                  <c:v>0.30497685185185186</c:v>
                </c:pt>
                <c:pt idx="30214">
                  <c:v>0.30523148148148149</c:v>
                </c:pt>
                <c:pt idx="30215">
                  <c:v>0.30547453703703703</c:v>
                </c:pt>
                <c:pt idx="30216">
                  <c:v>0.30571759259259262</c:v>
                </c:pt>
                <c:pt idx="30217">
                  <c:v>0.30596064814814816</c:v>
                </c:pt>
                <c:pt idx="30218">
                  <c:v>0.3062037037037037</c:v>
                </c:pt>
                <c:pt idx="30219">
                  <c:v>0.30645833333333333</c:v>
                </c:pt>
                <c:pt idx="30220">
                  <c:v>0.30670138888888887</c:v>
                </c:pt>
                <c:pt idx="30221">
                  <c:v>0.30694444444444441</c:v>
                </c:pt>
                <c:pt idx="30222">
                  <c:v>0.3071875</c:v>
                </c:pt>
                <c:pt idx="30223">
                  <c:v>0.30743055555555554</c:v>
                </c:pt>
                <c:pt idx="30224">
                  <c:v>0.30768518518518517</c:v>
                </c:pt>
                <c:pt idx="30225">
                  <c:v>0.30792824074074071</c:v>
                </c:pt>
                <c:pt idx="30226">
                  <c:v>0.3081712962962963</c:v>
                </c:pt>
                <c:pt idx="30227">
                  <c:v>0.30841435185185184</c:v>
                </c:pt>
                <c:pt idx="30228">
                  <c:v>0.30865740740740738</c:v>
                </c:pt>
                <c:pt idx="30229">
                  <c:v>0.30890046296296297</c:v>
                </c:pt>
                <c:pt idx="30230">
                  <c:v>0.30915509259259261</c:v>
                </c:pt>
                <c:pt idx="30231">
                  <c:v>0.30939814814814814</c:v>
                </c:pt>
                <c:pt idx="30232">
                  <c:v>0.30964120370370368</c:v>
                </c:pt>
                <c:pt idx="30233">
                  <c:v>0.30988425925925928</c:v>
                </c:pt>
                <c:pt idx="30234">
                  <c:v>0.31013888888888891</c:v>
                </c:pt>
                <c:pt idx="30235">
                  <c:v>0.31038194444444445</c:v>
                </c:pt>
                <c:pt idx="30236">
                  <c:v>0.31062499999999998</c:v>
                </c:pt>
                <c:pt idx="30237">
                  <c:v>0.31086805555555558</c:v>
                </c:pt>
                <c:pt idx="30238">
                  <c:v>0.31111111111111112</c:v>
                </c:pt>
                <c:pt idx="30239">
                  <c:v>0.31135416666666665</c:v>
                </c:pt>
                <c:pt idx="30240">
                  <c:v>0.31160879629629629</c:v>
                </c:pt>
                <c:pt idx="30241">
                  <c:v>0.31185185185185188</c:v>
                </c:pt>
                <c:pt idx="30242">
                  <c:v>0.31209490740740742</c:v>
                </c:pt>
                <c:pt idx="30243">
                  <c:v>0.31233796296296296</c:v>
                </c:pt>
                <c:pt idx="30244">
                  <c:v>0.31258101851851855</c:v>
                </c:pt>
                <c:pt idx="30245">
                  <c:v>0.31283564814814818</c:v>
                </c:pt>
                <c:pt idx="30246">
                  <c:v>0.31307870370370372</c:v>
                </c:pt>
                <c:pt idx="30247">
                  <c:v>0.31332175925925926</c:v>
                </c:pt>
                <c:pt idx="30248">
                  <c:v>0.31356481481481485</c:v>
                </c:pt>
                <c:pt idx="30249">
                  <c:v>0.31380787037037039</c:v>
                </c:pt>
                <c:pt idx="30250">
                  <c:v>0.31406249999999997</c:v>
                </c:pt>
                <c:pt idx="30251">
                  <c:v>0.31430555555555556</c:v>
                </c:pt>
                <c:pt idx="30252">
                  <c:v>0.3145486111111111</c:v>
                </c:pt>
                <c:pt idx="30253">
                  <c:v>0.31479166666666664</c:v>
                </c:pt>
                <c:pt idx="30254">
                  <c:v>0.31503472222222223</c:v>
                </c:pt>
                <c:pt idx="30255">
                  <c:v>0.31527777777777777</c:v>
                </c:pt>
                <c:pt idx="30256">
                  <c:v>0.3155324074074074</c:v>
                </c:pt>
                <c:pt idx="30257">
                  <c:v>0.31577546296296294</c:v>
                </c:pt>
                <c:pt idx="30258">
                  <c:v>0.31601851851851853</c:v>
                </c:pt>
                <c:pt idx="30259">
                  <c:v>0.31626157407407407</c:v>
                </c:pt>
                <c:pt idx="30260">
                  <c:v>0.31650462962962961</c:v>
                </c:pt>
                <c:pt idx="30261">
                  <c:v>0.31675925925925924</c:v>
                </c:pt>
                <c:pt idx="30262">
                  <c:v>0.31700231481481483</c:v>
                </c:pt>
                <c:pt idx="30263">
                  <c:v>0.31724537037037037</c:v>
                </c:pt>
                <c:pt idx="30264">
                  <c:v>0.31748842592592591</c:v>
                </c:pt>
                <c:pt idx="30265">
                  <c:v>0.3177314814814815</c:v>
                </c:pt>
                <c:pt idx="30266">
                  <c:v>0.31797453703703704</c:v>
                </c:pt>
                <c:pt idx="30267">
                  <c:v>0.31822916666666667</c:v>
                </c:pt>
                <c:pt idx="30268">
                  <c:v>0.31847222222222221</c:v>
                </c:pt>
                <c:pt idx="30269">
                  <c:v>0.31871527777777781</c:v>
                </c:pt>
                <c:pt idx="30270">
                  <c:v>0.31895833333333334</c:v>
                </c:pt>
                <c:pt idx="30271">
                  <c:v>0.31920138888888888</c:v>
                </c:pt>
                <c:pt idx="30272">
                  <c:v>0.31945601851851851</c:v>
                </c:pt>
                <c:pt idx="30273">
                  <c:v>0.31969907407407411</c:v>
                </c:pt>
                <c:pt idx="30274">
                  <c:v>0.31994212962962965</c:v>
                </c:pt>
                <c:pt idx="30275">
                  <c:v>0.32018518518518518</c:v>
                </c:pt>
                <c:pt idx="30276">
                  <c:v>0.32042824074074078</c:v>
                </c:pt>
                <c:pt idx="30277">
                  <c:v>0.32068287037037035</c:v>
                </c:pt>
                <c:pt idx="30278">
                  <c:v>0.32092592592592589</c:v>
                </c:pt>
                <c:pt idx="30279">
                  <c:v>0.32116898148148149</c:v>
                </c:pt>
                <c:pt idx="30280">
                  <c:v>0.32141203703703702</c:v>
                </c:pt>
                <c:pt idx="30281">
                  <c:v>0.32165509259259256</c:v>
                </c:pt>
                <c:pt idx="30282">
                  <c:v>0.32189814814814816</c:v>
                </c:pt>
                <c:pt idx="30283">
                  <c:v>0.32215277777777779</c:v>
                </c:pt>
                <c:pt idx="30284">
                  <c:v>0.32239583333333333</c:v>
                </c:pt>
                <c:pt idx="30285">
                  <c:v>0.32263888888888886</c:v>
                </c:pt>
                <c:pt idx="30286">
                  <c:v>0.32288194444444446</c:v>
                </c:pt>
                <c:pt idx="30287">
                  <c:v>0.323125</c:v>
                </c:pt>
                <c:pt idx="30288">
                  <c:v>0.32337962962962963</c:v>
                </c:pt>
                <c:pt idx="30289">
                  <c:v>0.32362268518518517</c:v>
                </c:pt>
                <c:pt idx="30290">
                  <c:v>0.32386574074074076</c:v>
                </c:pt>
                <c:pt idx="30291">
                  <c:v>0.3241087962962963</c:v>
                </c:pt>
                <c:pt idx="30292">
                  <c:v>0.32435185185185184</c:v>
                </c:pt>
                <c:pt idx="30293">
                  <c:v>0.32460648148148147</c:v>
                </c:pt>
                <c:pt idx="30294">
                  <c:v>0.32484953703703706</c:v>
                </c:pt>
                <c:pt idx="30295">
                  <c:v>0.3250925925925926</c:v>
                </c:pt>
                <c:pt idx="30296">
                  <c:v>0.32533564814814814</c:v>
                </c:pt>
                <c:pt idx="30297">
                  <c:v>0.32557870370370373</c:v>
                </c:pt>
                <c:pt idx="30298">
                  <c:v>0.32582175925925927</c:v>
                </c:pt>
                <c:pt idx="30299">
                  <c:v>0.3260763888888889</c:v>
                </c:pt>
                <c:pt idx="30300">
                  <c:v>0.32631944444444444</c:v>
                </c:pt>
                <c:pt idx="30301">
                  <c:v>0.32656250000000003</c:v>
                </c:pt>
                <c:pt idx="30302">
                  <c:v>0.32680555555555557</c:v>
                </c:pt>
                <c:pt idx="30303">
                  <c:v>0.32704861111111111</c:v>
                </c:pt>
                <c:pt idx="30304">
                  <c:v>0.32730324074074074</c:v>
                </c:pt>
                <c:pt idx="30305">
                  <c:v>0.32754629629629628</c:v>
                </c:pt>
                <c:pt idx="30306">
                  <c:v>0.32778935185185182</c:v>
                </c:pt>
                <c:pt idx="30307">
                  <c:v>0.32803240740740741</c:v>
                </c:pt>
                <c:pt idx="30308">
                  <c:v>0.32827546296296295</c:v>
                </c:pt>
                <c:pt idx="30309">
                  <c:v>0.32853009259259258</c:v>
                </c:pt>
                <c:pt idx="30310">
                  <c:v>0.32877314814814812</c:v>
                </c:pt>
                <c:pt idx="30311">
                  <c:v>0.32901620370370371</c:v>
                </c:pt>
                <c:pt idx="30312">
                  <c:v>0.32925925925925925</c:v>
                </c:pt>
                <c:pt idx="30313">
                  <c:v>0.32950231481481479</c:v>
                </c:pt>
                <c:pt idx="30314">
                  <c:v>0.32974537037037038</c:v>
                </c:pt>
                <c:pt idx="30315">
                  <c:v>0.33</c:v>
                </c:pt>
                <c:pt idx="30316">
                  <c:v>0.33024305555555555</c:v>
                </c:pt>
                <c:pt idx="30317">
                  <c:v>0.33048611111111109</c:v>
                </c:pt>
                <c:pt idx="30318">
                  <c:v>0.33072916666666669</c:v>
                </c:pt>
                <c:pt idx="30319">
                  <c:v>0.33097222222222222</c:v>
                </c:pt>
                <c:pt idx="30320">
                  <c:v>0.33122685185185186</c:v>
                </c:pt>
                <c:pt idx="30321">
                  <c:v>0.33146990740740739</c:v>
                </c:pt>
                <c:pt idx="30322">
                  <c:v>0.33171296296296299</c:v>
                </c:pt>
                <c:pt idx="30323">
                  <c:v>0.33195601851851853</c:v>
                </c:pt>
                <c:pt idx="30324">
                  <c:v>0.33219907407407406</c:v>
                </c:pt>
                <c:pt idx="30325">
                  <c:v>0.3324537037037037</c:v>
                </c:pt>
                <c:pt idx="30326">
                  <c:v>0.33269675925925929</c:v>
                </c:pt>
                <c:pt idx="30327">
                  <c:v>0.33293981481481483</c:v>
                </c:pt>
                <c:pt idx="30328">
                  <c:v>0.33318287037037037</c:v>
                </c:pt>
                <c:pt idx="30329">
                  <c:v>0.33342592592592596</c:v>
                </c:pt>
                <c:pt idx="30330">
                  <c:v>0.33368055555555554</c:v>
                </c:pt>
                <c:pt idx="30331">
                  <c:v>0.33392361111111107</c:v>
                </c:pt>
                <c:pt idx="30332">
                  <c:v>0.33416666666666667</c:v>
                </c:pt>
                <c:pt idx="30333">
                  <c:v>0.33440972222222221</c:v>
                </c:pt>
                <c:pt idx="30334">
                  <c:v>0.33465277777777774</c:v>
                </c:pt>
                <c:pt idx="30335">
                  <c:v>0.33489583333333334</c:v>
                </c:pt>
                <c:pt idx="30336">
                  <c:v>0.33515046296296297</c:v>
                </c:pt>
                <c:pt idx="30337">
                  <c:v>0.33539351851851856</c:v>
                </c:pt>
                <c:pt idx="30338">
                  <c:v>0.3356365740740741</c:v>
                </c:pt>
                <c:pt idx="30339">
                  <c:v>0.33587962962962964</c:v>
                </c:pt>
                <c:pt idx="30340">
                  <c:v>0.33612268518518523</c:v>
                </c:pt>
                <c:pt idx="30341">
                  <c:v>0.33637731481481481</c:v>
                </c:pt>
                <c:pt idx="30342">
                  <c:v>0.33662037037037035</c:v>
                </c:pt>
                <c:pt idx="30343">
                  <c:v>0.33686342592592594</c:v>
                </c:pt>
                <c:pt idx="30344">
                  <c:v>0.33710648148148148</c:v>
                </c:pt>
                <c:pt idx="30345">
                  <c:v>0.33734953703703702</c:v>
                </c:pt>
                <c:pt idx="30346">
                  <c:v>0.33760416666666665</c:v>
                </c:pt>
                <c:pt idx="30347">
                  <c:v>0.33784722222222219</c:v>
                </c:pt>
                <c:pt idx="30348">
                  <c:v>0.33809027777777773</c:v>
                </c:pt>
                <c:pt idx="30349">
                  <c:v>0.33833333333333332</c:v>
                </c:pt>
                <c:pt idx="30350">
                  <c:v>0.33857638888888886</c:v>
                </c:pt>
                <c:pt idx="30351">
                  <c:v>0.3388194444444444</c:v>
                </c:pt>
                <c:pt idx="30352">
                  <c:v>0.33907407407407408</c:v>
                </c:pt>
                <c:pt idx="30353">
                  <c:v>0.33931712962962962</c:v>
                </c:pt>
                <c:pt idx="30354">
                  <c:v>0.33956018518518521</c:v>
                </c:pt>
                <c:pt idx="30355">
                  <c:v>0.33980324074074075</c:v>
                </c:pt>
                <c:pt idx="30356">
                  <c:v>0.34004629629629629</c:v>
                </c:pt>
                <c:pt idx="30357">
                  <c:v>0.34030092592592592</c:v>
                </c:pt>
                <c:pt idx="30358">
                  <c:v>0.34054398148148146</c:v>
                </c:pt>
                <c:pt idx="30359">
                  <c:v>0.340787037037037</c:v>
                </c:pt>
                <c:pt idx="30360">
                  <c:v>0.34103009259259259</c:v>
                </c:pt>
                <c:pt idx="30361">
                  <c:v>0.34127314814814813</c:v>
                </c:pt>
                <c:pt idx="30362">
                  <c:v>0.34152777777777782</c:v>
                </c:pt>
                <c:pt idx="30363">
                  <c:v>0.34177083333333336</c:v>
                </c:pt>
                <c:pt idx="30364">
                  <c:v>0.3420138888888889</c:v>
                </c:pt>
                <c:pt idx="30365">
                  <c:v>0.34225694444444449</c:v>
                </c:pt>
                <c:pt idx="30366">
                  <c:v>0.34250000000000003</c:v>
                </c:pt>
                <c:pt idx="30367">
                  <c:v>0.3427546296296296</c:v>
                </c:pt>
                <c:pt idx="30368">
                  <c:v>0.3429976851851852</c:v>
                </c:pt>
                <c:pt idx="30369">
                  <c:v>0.34324074074074074</c:v>
                </c:pt>
                <c:pt idx="30370">
                  <c:v>0.34348379629629627</c:v>
                </c:pt>
                <c:pt idx="30371">
                  <c:v>0.34372685185185187</c:v>
                </c:pt>
                <c:pt idx="30372">
                  <c:v>0.3439699074074074</c:v>
                </c:pt>
                <c:pt idx="30373">
                  <c:v>0.34422453703703698</c:v>
                </c:pt>
                <c:pt idx="30374">
                  <c:v>0.34446759259259263</c:v>
                </c:pt>
                <c:pt idx="30375">
                  <c:v>0.34471064814814811</c:v>
                </c:pt>
                <c:pt idx="30376">
                  <c:v>0.34495370370370365</c:v>
                </c:pt>
                <c:pt idx="30377">
                  <c:v>0.34519675925925924</c:v>
                </c:pt>
                <c:pt idx="30378">
                  <c:v>0.34545138888888888</c:v>
                </c:pt>
                <c:pt idx="30379">
                  <c:v>0.34569444444444447</c:v>
                </c:pt>
                <c:pt idx="30380">
                  <c:v>0.34593750000000001</c:v>
                </c:pt>
                <c:pt idx="30381">
                  <c:v>0.34618055555555555</c:v>
                </c:pt>
                <c:pt idx="30382">
                  <c:v>0.34642361111111114</c:v>
                </c:pt>
                <c:pt idx="30383">
                  <c:v>0.34667824074074072</c:v>
                </c:pt>
                <c:pt idx="30384">
                  <c:v>0.34692129629629626</c:v>
                </c:pt>
                <c:pt idx="30385">
                  <c:v>0.34716435185185185</c:v>
                </c:pt>
                <c:pt idx="30386">
                  <c:v>0.34740740740740739</c:v>
                </c:pt>
                <c:pt idx="30387">
                  <c:v>0.34765046296296293</c:v>
                </c:pt>
                <c:pt idx="30388">
                  <c:v>0.34789351851851852</c:v>
                </c:pt>
                <c:pt idx="30389">
                  <c:v>0.34814814814814815</c:v>
                </c:pt>
                <c:pt idx="30390">
                  <c:v>0.34839120370370374</c:v>
                </c:pt>
                <c:pt idx="30391">
                  <c:v>0.34863425925925928</c:v>
                </c:pt>
                <c:pt idx="30392">
                  <c:v>0.34887731481481482</c:v>
                </c:pt>
                <c:pt idx="30393">
                  <c:v>0.34912037037037041</c:v>
                </c:pt>
                <c:pt idx="30394">
                  <c:v>0.34937499999999999</c:v>
                </c:pt>
                <c:pt idx="30395">
                  <c:v>0.34961805555555553</c:v>
                </c:pt>
                <c:pt idx="30396">
                  <c:v>0.34986111111111112</c:v>
                </c:pt>
                <c:pt idx="30397">
                  <c:v>0.35010416666666666</c:v>
                </c:pt>
                <c:pt idx="30398">
                  <c:v>0.3503472222222222</c:v>
                </c:pt>
                <c:pt idx="30399">
                  <c:v>0.35060185185185189</c:v>
                </c:pt>
                <c:pt idx="30400">
                  <c:v>0.35084490740740737</c:v>
                </c:pt>
                <c:pt idx="30401">
                  <c:v>0.35108796296296302</c:v>
                </c:pt>
                <c:pt idx="30402">
                  <c:v>0.3513310185185185</c:v>
                </c:pt>
                <c:pt idx="30403">
                  <c:v>0.35157407407407404</c:v>
                </c:pt>
                <c:pt idx="30404">
                  <c:v>0.35182870370370373</c:v>
                </c:pt>
                <c:pt idx="30405">
                  <c:v>0.35207175925925926</c:v>
                </c:pt>
                <c:pt idx="30406">
                  <c:v>0.3523148148148148</c:v>
                </c:pt>
                <c:pt idx="30407">
                  <c:v>0.3525578703703704</c:v>
                </c:pt>
                <c:pt idx="30408">
                  <c:v>0.35280092592592593</c:v>
                </c:pt>
                <c:pt idx="30409">
                  <c:v>0.35304398148148147</c:v>
                </c:pt>
                <c:pt idx="30410">
                  <c:v>0.3532986111111111</c:v>
                </c:pt>
                <c:pt idx="30411">
                  <c:v>0.35354166666666664</c:v>
                </c:pt>
                <c:pt idx="30412">
                  <c:v>0.35378472222222218</c:v>
                </c:pt>
                <c:pt idx="30413">
                  <c:v>0.35402777777777777</c:v>
                </c:pt>
                <c:pt idx="30414">
                  <c:v>0.35427083333333331</c:v>
                </c:pt>
                <c:pt idx="30415">
                  <c:v>0.354525462962963</c:v>
                </c:pt>
                <c:pt idx="30416">
                  <c:v>0.35476851851851854</c:v>
                </c:pt>
                <c:pt idx="30417">
                  <c:v>0.35501157407407408</c:v>
                </c:pt>
                <c:pt idx="30418">
                  <c:v>0.35525462962962967</c:v>
                </c:pt>
                <c:pt idx="30419">
                  <c:v>0.35549768518518521</c:v>
                </c:pt>
                <c:pt idx="30420">
                  <c:v>0.35575231481481479</c:v>
                </c:pt>
                <c:pt idx="30421">
                  <c:v>0.35599537037037038</c:v>
                </c:pt>
                <c:pt idx="30422">
                  <c:v>0.35623842592592592</c:v>
                </c:pt>
                <c:pt idx="30423">
                  <c:v>0.35648148148148145</c:v>
                </c:pt>
                <c:pt idx="30424">
                  <c:v>0.35672453703703705</c:v>
                </c:pt>
                <c:pt idx="30425">
                  <c:v>0.35696759259259259</c:v>
                </c:pt>
                <c:pt idx="30426">
                  <c:v>0.35722222222222227</c:v>
                </c:pt>
                <c:pt idx="30427">
                  <c:v>0.35746527777777781</c:v>
                </c:pt>
                <c:pt idx="30428">
                  <c:v>0.35770833333333335</c:v>
                </c:pt>
                <c:pt idx="30429">
                  <c:v>0.35795138888888894</c:v>
                </c:pt>
                <c:pt idx="30430">
                  <c:v>0.35819444444444443</c:v>
                </c:pt>
                <c:pt idx="30431">
                  <c:v>0.35844907407407406</c:v>
                </c:pt>
                <c:pt idx="30432">
                  <c:v>0.35869212962962965</c:v>
                </c:pt>
                <c:pt idx="30433">
                  <c:v>0.35893518518518519</c:v>
                </c:pt>
                <c:pt idx="30434">
                  <c:v>0.35917824074074073</c:v>
                </c:pt>
                <c:pt idx="30435">
                  <c:v>0.35942129629629632</c:v>
                </c:pt>
                <c:pt idx="30436">
                  <c:v>0.35966435185185186</c:v>
                </c:pt>
                <c:pt idx="30437">
                  <c:v>0.35991898148148144</c:v>
                </c:pt>
                <c:pt idx="30438">
                  <c:v>0.36016203703703703</c:v>
                </c:pt>
                <c:pt idx="30439">
                  <c:v>0.36040509259259257</c:v>
                </c:pt>
                <c:pt idx="30440">
                  <c:v>0.36064814814814811</c:v>
                </c:pt>
                <c:pt idx="30441">
                  <c:v>0.3608912037037037</c:v>
                </c:pt>
                <c:pt idx="30442">
                  <c:v>0.36114583333333333</c:v>
                </c:pt>
                <c:pt idx="30443">
                  <c:v>0.36138888888888893</c:v>
                </c:pt>
                <c:pt idx="30444">
                  <c:v>0.36163194444444446</c:v>
                </c:pt>
                <c:pt idx="30445">
                  <c:v>0.361875</c:v>
                </c:pt>
                <c:pt idx="30446">
                  <c:v>0.3621180555555556</c:v>
                </c:pt>
                <c:pt idx="30447">
                  <c:v>0.36237268518518517</c:v>
                </c:pt>
                <c:pt idx="30448">
                  <c:v>0.36261574074074071</c:v>
                </c:pt>
                <c:pt idx="30449">
                  <c:v>0.3628587962962963</c:v>
                </c:pt>
                <c:pt idx="30450">
                  <c:v>0.36310185185185184</c:v>
                </c:pt>
                <c:pt idx="30451">
                  <c:v>0.36334490740740738</c:v>
                </c:pt>
                <c:pt idx="30452">
                  <c:v>0.36358796296296297</c:v>
                </c:pt>
                <c:pt idx="30453">
                  <c:v>0.36384259259259261</c:v>
                </c:pt>
                <c:pt idx="30454">
                  <c:v>0.3640856481481482</c:v>
                </c:pt>
                <c:pt idx="30455">
                  <c:v>0.36432870370370374</c:v>
                </c:pt>
                <c:pt idx="30456">
                  <c:v>0.36457175925925928</c:v>
                </c:pt>
                <c:pt idx="30457">
                  <c:v>0.36481481481481487</c:v>
                </c:pt>
                <c:pt idx="30458">
                  <c:v>0.36506944444444445</c:v>
                </c:pt>
                <c:pt idx="30459">
                  <c:v>0.36531249999999998</c:v>
                </c:pt>
                <c:pt idx="30460">
                  <c:v>0.36555555555555558</c:v>
                </c:pt>
                <c:pt idx="30461">
                  <c:v>0.36579861111111112</c:v>
                </c:pt>
                <c:pt idx="30462">
                  <c:v>0.36604166666666665</c:v>
                </c:pt>
                <c:pt idx="30463">
                  <c:v>0.36629629629629629</c:v>
                </c:pt>
                <c:pt idx="30464">
                  <c:v>0.36653935185185182</c:v>
                </c:pt>
                <c:pt idx="30465">
                  <c:v>0.36678240740740736</c:v>
                </c:pt>
                <c:pt idx="30466">
                  <c:v>0.36702546296296296</c:v>
                </c:pt>
                <c:pt idx="30467">
                  <c:v>0.36726851851851849</c:v>
                </c:pt>
                <c:pt idx="30468">
                  <c:v>0.36751157407407403</c:v>
                </c:pt>
                <c:pt idx="30469">
                  <c:v>0.36776620370370372</c:v>
                </c:pt>
                <c:pt idx="30470">
                  <c:v>0.36800925925925926</c:v>
                </c:pt>
                <c:pt idx="30471">
                  <c:v>0.36825231481481485</c:v>
                </c:pt>
                <c:pt idx="30472">
                  <c:v>0.36849537037037039</c:v>
                </c:pt>
                <c:pt idx="30473">
                  <c:v>0.36873842592592593</c:v>
                </c:pt>
                <c:pt idx="30474">
                  <c:v>0.36899305555555556</c:v>
                </c:pt>
                <c:pt idx="30475">
                  <c:v>0.3692361111111111</c:v>
                </c:pt>
                <c:pt idx="30476">
                  <c:v>0.36947916666666664</c:v>
                </c:pt>
                <c:pt idx="30477">
                  <c:v>0.36972222222222223</c:v>
                </c:pt>
                <c:pt idx="30478">
                  <c:v>0.36996527777777777</c:v>
                </c:pt>
                <c:pt idx="30479">
                  <c:v>0.37021990740740746</c:v>
                </c:pt>
                <c:pt idx="30480">
                  <c:v>0.37046296296296299</c:v>
                </c:pt>
                <c:pt idx="30481">
                  <c:v>0.37070601851851853</c:v>
                </c:pt>
                <c:pt idx="30482">
                  <c:v>0.37094907407407413</c:v>
                </c:pt>
                <c:pt idx="30483">
                  <c:v>0.37119212962962966</c:v>
                </c:pt>
                <c:pt idx="30484">
                  <c:v>0.37144675925925924</c:v>
                </c:pt>
                <c:pt idx="30485">
                  <c:v>0.37168981481481483</c:v>
                </c:pt>
                <c:pt idx="30486">
                  <c:v>0.37193287037037037</c:v>
                </c:pt>
                <c:pt idx="30487">
                  <c:v>0.37217592592592591</c:v>
                </c:pt>
                <c:pt idx="30488">
                  <c:v>0.3724189814814815</c:v>
                </c:pt>
                <c:pt idx="30489">
                  <c:v>0.37266203703703704</c:v>
                </c:pt>
                <c:pt idx="30490">
                  <c:v>0.37291666666666662</c:v>
                </c:pt>
                <c:pt idx="30491">
                  <c:v>0.37315972222222221</c:v>
                </c:pt>
                <c:pt idx="30492">
                  <c:v>0.37340277777777775</c:v>
                </c:pt>
                <c:pt idx="30493">
                  <c:v>0.37364583333333329</c:v>
                </c:pt>
                <c:pt idx="30494">
                  <c:v>0.37388888888888888</c:v>
                </c:pt>
                <c:pt idx="30495">
                  <c:v>0.37414351851851851</c:v>
                </c:pt>
                <c:pt idx="30496">
                  <c:v>0.37438657407407411</c:v>
                </c:pt>
                <c:pt idx="30497">
                  <c:v>0.37462962962962965</c:v>
                </c:pt>
                <c:pt idx="30498">
                  <c:v>0.37487268518518518</c:v>
                </c:pt>
                <c:pt idx="30499">
                  <c:v>0.37511574074074078</c:v>
                </c:pt>
                <c:pt idx="30500">
                  <c:v>0.37537037037037035</c:v>
                </c:pt>
                <c:pt idx="30501">
                  <c:v>0.37561342592592589</c:v>
                </c:pt>
                <c:pt idx="30502">
                  <c:v>0.37585648148148149</c:v>
                </c:pt>
                <c:pt idx="30503">
                  <c:v>0.37609953703703702</c:v>
                </c:pt>
                <c:pt idx="30504">
                  <c:v>0.37634259259259256</c:v>
                </c:pt>
                <c:pt idx="30505">
                  <c:v>0.37658564814814816</c:v>
                </c:pt>
                <c:pt idx="30506">
                  <c:v>0.37684027777777779</c:v>
                </c:pt>
                <c:pt idx="30507">
                  <c:v>0.37708333333333338</c:v>
                </c:pt>
                <c:pt idx="30508">
                  <c:v>0.37732638888888892</c:v>
                </c:pt>
                <c:pt idx="30509">
                  <c:v>0.37756944444444446</c:v>
                </c:pt>
                <c:pt idx="30510">
                  <c:v>0.37781250000000005</c:v>
                </c:pt>
                <c:pt idx="30511">
                  <c:v>0.37806712962962963</c:v>
                </c:pt>
                <c:pt idx="30512">
                  <c:v>0.37831018518518517</c:v>
                </c:pt>
                <c:pt idx="30513">
                  <c:v>0.37855324074074076</c:v>
                </c:pt>
                <c:pt idx="30514">
                  <c:v>0.3787962962962963</c:v>
                </c:pt>
                <c:pt idx="30515">
                  <c:v>0.37903935185185184</c:v>
                </c:pt>
                <c:pt idx="30516">
                  <c:v>0.37929398148148147</c:v>
                </c:pt>
                <c:pt idx="30517">
                  <c:v>0.37953703703703701</c:v>
                </c:pt>
                <c:pt idx="30518">
                  <c:v>0.37978009259259254</c:v>
                </c:pt>
                <c:pt idx="30519">
                  <c:v>0.38002314814814814</c:v>
                </c:pt>
                <c:pt idx="30520">
                  <c:v>0.38026620370370368</c:v>
                </c:pt>
                <c:pt idx="30521">
                  <c:v>0.38050925925925921</c:v>
                </c:pt>
                <c:pt idx="30522">
                  <c:v>0.3807638888888889</c:v>
                </c:pt>
                <c:pt idx="30523">
                  <c:v>0.38100694444444444</c:v>
                </c:pt>
                <c:pt idx="30524">
                  <c:v>0.38125000000000003</c:v>
                </c:pt>
                <c:pt idx="30525">
                  <c:v>0.38149305555555557</c:v>
                </c:pt>
                <c:pt idx="30526">
                  <c:v>0.38173611111111111</c:v>
                </c:pt>
                <c:pt idx="30527">
                  <c:v>0.38199074074074074</c:v>
                </c:pt>
                <c:pt idx="30528">
                  <c:v>0.38223379629629628</c:v>
                </c:pt>
                <c:pt idx="30529">
                  <c:v>0.38247685185185182</c:v>
                </c:pt>
                <c:pt idx="30530">
                  <c:v>0.38271990740740741</c:v>
                </c:pt>
                <c:pt idx="30531">
                  <c:v>0.38296296296296295</c:v>
                </c:pt>
                <c:pt idx="30532">
                  <c:v>0.38321759259259264</c:v>
                </c:pt>
                <c:pt idx="30533">
                  <c:v>0.38346064814814818</c:v>
                </c:pt>
                <c:pt idx="30534">
                  <c:v>0.38370370370370371</c:v>
                </c:pt>
                <c:pt idx="30535">
                  <c:v>0.38394675925925931</c:v>
                </c:pt>
                <c:pt idx="30536">
                  <c:v>0.38418981481481485</c:v>
                </c:pt>
                <c:pt idx="30537">
                  <c:v>0.38444444444444442</c:v>
                </c:pt>
                <c:pt idx="30538">
                  <c:v>0.38468750000000002</c:v>
                </c:pt>
                <c:pt idx="30539">
                  <c:v>0.38493055555555555</c:v>
                </c:pt>
                <c:pt idx="30540">
                  <c:v>0.38517361111111109</c:v>
                </c:pt>
                <c:pt idx="30541">
                  <c:v>0.38541666666666669</c:v>
                </c:pt>
                <c:pt idx="30542">
                  <c:v>0.38567129629629626</c:v>
                </c:pt>
                <c:pt idx="30543">
                  <c:v>0.3859143518518518</c:v>
                </c:pt>
                <c:pt idx="30544">
                  <c:v>0.38615740740740739</c:v>
                </c:pt>
                <c:pt idx="30545">
                  <c:v>0.38640046296296293</c:v>
                </c:pt>
                <c:pt idx="30546">
                  <c:v>0.38664351851851847</c:v>
                </c:pt>
                <c:pt idx="30547">
                  <c:v>0.38688657407407406</c:v>
                </c:pt>
                <c:pt idx="30548">
                  <c:v>0.3871412037037037</c:v>
                </c:pt>
                <c:pt idx="30549">
                  <c:v>0.38738425925925929</c:v>
                </c:pt>
                <c:pt idx="30550">
                  <c:v>0.38762731481481483</c:v>
                </c:pt>
                <c:pt idx="30551">
                  <c:v>0.38787037037037037</c:v>
                </c:pt>
                <c:pt idx="30552">
                  <c:v>0.38811342592592596</c:v>
                </c:pt>
                <c:pt idx="30553">
                  <c:v>0.38836805555555554</c:v>
                </c:pt>
                <c:pt idx="30554">
                  <c:v>0.38861111111111107</c:v>
                </c:pt>
                <c:pt idx="30555">
                  <c:v>0.38885416666666667</c:v>
                </c:pt>
                <c:pt idx="30556">
                  <c:v>0.38909722222222221</c:v>
                </c:pt>
                <c:pt idx="30557">
                  <c:v>0.38934027777777774</c:v>
                </c:pt>
                <c:pt idx="30558">
                  <c:v>0.38958333333333334</c:v>
                </c:pt>
                <c:pt idx="30559">
                  <c:v>0.38983796296296297</c:v>
                </c:pt>
                <c:pt idx="30560">
                  <c:v>0.39008101851851856</c:v>
                </c:pt>
                <c:pt idx="30561">
                  <c:v>0.3903240740740741</c:v>
                </c:pt>
                <c:pt idx="30562">
                  <c:v>0.39056712962962964</c:v>
                </c:pt>
                <c:pt idx="30563">
                  <c:v>0.39081018518518523</c:v>
                </c:pt>
                <c:pt idx="30564">
                  <c:v>0.39106481481481481</c:v>
                </c:pt>
                <c:pt idx="30565">
                  <c:v>0.39130787037037035</c:v>
                </c:pt>
                <c:pt idx="30566">
                  <c:v>0.39155092592592594</c:v>
                </c:pt>
                <c:pt idx="30567">
                  <c:v>0.39179398148148148</c:v>
                </c:pt>
                <c:pt idx="30568">
                  <c:v>0.39203703703703702</c:v>
                </c:pt>
                <c:pt idx="30569">
                  <c:v>0.39229166666666665</c:v>
                </c:pt>
                <c:pt idx="30570">
                  <c:v>0.39253472222222219</c:v>
                </c:pt>
                <c:pt idx="30571">
                  <c:v>0.39277777777777773</c:v>
                </c:pt>
                <c:pt idx="30572">
                  <c:v>0.39302083333333332</c:v>
                </c:pt>
                <c:pt idx="30573">
                  <c:v>0.39326388888888886</c:v>
                </c:pt>
                <c:pt idx="30574">
                  <c:v>0.39351851851851855</c:v>
                </c:pt>
                <c:pt idx="30575">
                  <c:v>0.39376157407407408</c:v>
                </c:pt>
                <c:pt idx="30576">
                  <c:v>0.39400462962962962</c:v>
                </c:pt>
                <c:pt idx="30577">
                  <c:v>0.39424768518518521</c:v>
                </c:pt>
                <c:pt idx="30578">
                  <c:v>0.39449074074074075</c:v>
                </c:pt>
                <c:pt idx="30579">
                  <c:v>0.39473379629629629</c:v>
                </c:pt>
                <c:pt idx="30580">
                  <c:v>0.39498842592592592</c:v>
                </c:pt>
                <c:pt idx="30581">
                  <c:v>0.39523148148148146</c:v>
                </c:pt>
                <c:pt idx="30582">
                  <c:v>0.395474537037037</c:v>
                </c:pt>
                <c:pt idx="30583">
                  <c:v>0.39571759259259259</c:v>
                </c:pt>
                <c:pt idx="30584">
                  <c:v>0.39596064814814813</c:v>
                </c:pt>
                <c:pt idx="30585">
                  <c:v>0.39621527777777782</c:v>
                </c:pt>
                <c:pt idx="30586">
                  <c:v>0.39645833333333336</c:v>
                </c:pt>
                <c:pt idx="30587">
                  <c:v>0.3967013888888889</c:v>
                </c:pt>
                <c:pt idx="30588">
                  <c:v>0.39694444444444449</c:v>
                </c:pt>
                <c:pt idx="30589">
                  <c:v>0.39718750000000003</c:v>
                </c:pt>
                <c:pt idx="30590">
                  <c:v>0.3974421296296296</c:v>
                </c:pt>
                <c:pt idx="30591">
                  <c:v>0.3976851851851852</c:v>
                </c:pt>
                <c:pt idx="30592">
                  <c:v>0.39792824074074074</c:v>
                </c:pt>
                <c:pt idx="30593">
                  <c:v>0.39817129629629627</c:v>
                </c:pt>
                <c:pt idx="30594">
                  <c:v>0.39841435185185187</c:v>
                </c:pt>
                <c:pt idx="30595">
                  <c:v>0.3986574074074074</c:v>
                </c:pt>
                <c:pt idx="30596">
                  <c:v>0.39891203703703698</c:v>
                </c:pt>
                <c:pt idx="30597">
                  <c:v>0.39915509259259258</c:v>
                </c:pt>
                <c:pt idx="30598">
                  <c:v>0.39939814814814811</c:v>
                </c:pt>
                <c:pt idx="30599">
                  <c:v>0.39964120370370365</c:v>
                </c:pt>
                <c:pt idx="30600">
                  <c:v>0.39988425925925924</c:v>
                </c:pt>
                <c:pt idx="30601">
                  <c:v>0.40013888888888888</c:v>
                </c:pt>
                <c:pt idx="30602">
                  <c:v>0.40038194444444447</c:v>
                </c:pt>
                <c:pt idx="30603">
                  <c:v>0.40062500000000001</c:v>
                </c:pt>
                <c:pt idx="30604">
                  <c:v>0.40086805555555555</c:v>
                </c:pt>
                <c:pt idx="30605">
                  <c:v>0.40111111111111114</c:v>
                </c:pt>
                <c:pt idx="30606">
                  <c:v>0.40136574074074072</c:v>
                </c:pt>
                <c:pt idx="30607">
                  <c:v>0.40160879629629626</c:v>
                </c:pt>
                <c:pt idx="30608">
                  <c:v>0.40185185185185185</c:v>
                </c:pt>
                <c:pt idx="30609">
                  <c:v>0.40209490740740739</c:v>
                </c:pt>
                <c:pt idx="30610">
                  <c:v>0.40233796296296293</c:v>
                </c:pt>
                <c:pt idx="30611">
                  <c:v>0.40259259259259261</c:v>
                </c:pt>
                <c:pt idx="30612">
                  <c:v>0.40283564814814815</c:v>
                </c:pt>
                <c:pt idx="30613">
                  <c:v>0.40307870370370374</c:v>
                </c:pt>
                <c:pt idx="30614">
                  <c:v>0.40332175925925928</c:v>
                </c:pt>
                <c:pt idx="30615">
                  <c:v>0.40356481481481482</c:v>
                </c:pt>
                <c:pt idx="30616">
                  <c:v>0.40380787037037041</c:v>
                </c:pt>
                <c:pt idx="30617">
                  <c:v>0.40406249999999999</c:v>
                </c:pt>
                <c:pt idx="30618">
                  <c:v>0.40430555555555553</c:v>
                </c:pt>
                <c:pt idx="30619">
                  <c:v>0.40454861111111112</c:v>
                </c:pt>
                <c:pt idx="30620">
                  <c:v>0.40479166666666666</c:v>
                </c:pt>
                <c:pt idx="30621">
                  <c:v>0.4050347222222222</c:v>
                </c:pt>
                <c:pt idx="30622">
                  <c:v>0.40527777777777779</c:v>
                </c:pt>
                <c:pt idx="30623">
                  <c:v>0.40553240740740742</c:v>
                </c:pt>
                <c:pt idx="30624">
                  <c:v>0.40577546296296302</c:v>
                </c:pt>
                <c:pt idx="30625">
                  <c:v>0.4060185185185185</c:v>
                </c:pt>
                <c:pt idx="30626">
                  <c:v>0.40626157407407404</c:v>
                </c:pt>
                <c:pt idx="30627">
                  <c:v>0.40651620370370373</c:v>
                </c:pt>
                <c:pt idx="30628">
                  <c:v>0.40675925925925926</c:v>
                </c:pt>
                <c:pt idx="30629">
                  <c:v>0.4070023148148148</c:v>
                </c:pt>
                <c:pt idx="30630">
                  <c:v>0.4072453703703704</c:v>
                </c:pt>
                <c:pt idx="30631">
                  <c:v>0.40748842592592593</c:v>
                </c:pt>
                <c:pt idx="30632">
                  <c:v>0.40773148148148147</c:v>
                </c:pt>
                <c:pt idx="30633">
                  <c:v>0.4079861111111111</c:v>
                </c:pt>
                <c:pt idx="30634">
                  <c:v>0.40822916666666664</c:v>
                </c:pt>
                <c:pt idx="30635">
                  <c:v>0.40847222222222218</c:v>
                </c:pt>
                <c:pt idx="30636">
                  <c:v>0.40871527777777777</c:v>
                </c:pt>
                <c:pt idx="30637">
                  <c:v>0.40895833333333331</c:v>
                </c:pt>
                <c:pt idx="30638">
                  <c:v>0.409212962962963</c:v>
                </c:pt>
                <c:pt idx="30639">
                  <c:v>0.40945601851851854</c:v>
                </c:pt>
                <c:pt idx="30640">
                  <c:v>0.40969907407407408</c:v>
                </c:pt>
                <c:pt idx="30641">
                  <c:v>0.40994212962962967</c:v>
                </c:pt>
                <c:pt idx="30642">
                  <c:v>0.41018518518518521</c:v>
                </c:pt>
                <c:pt idx="30643">
                  <c:v>0.41042824074074075</c:v>
                </c:pt>
                <c:pt idx="30644">
                  <c:v>0.41068287037037038</c:v>
                </c:pt>
                <c:pt idx="30645">
                  <c:v>0.41092592592592592</c:v>
                </c:pt>
                <c:pt idx="30646">
                  <c:v>0.41116898148148145</c:v>
                </c:pt>
                <c:pt idx="30647">
                  <c:v>0.41141203703703705</c:v>
                </c:pt>
                <c:pt idx="30648">
                  <c:v>0.41165509259259259</c:v>
                </c:pt>
                <c:pt idx="30649">
                  <c:v>0.41190972222222227</c:v>
                </c:pt>
                <c:pt idx="30650">
                  <c:v>0.41215277777777781</c:v>
                </c:pt>
                <c:pt idx="30651">
                  <c:v>0.41239583333333335</c:v>
                </c:pt>
                <c:pt idx="30652">
                  <c:v>0.41263888888888894</c:v>
                </c:pt>
                <c:pt idx="30653">
                  <c:v>0.41288194444444443</c:v>
                </c:pt>
                <c:pt idx="30654">
                  <c:v>0.41313657407407406</c:v>
                </c:pt>
                <c:pt idx="30655">
                  <c:v>0.41337962962962965</c:v>
                </c:pt>
                <c:pt idx="30656">
                  <c:v>0.41362268518518519</c:v>
                </c:pt>
                <c:pt idx="30657">
                  <c:v>0.41386574074074073</c:v>
                </c:pt>
                <c:pt idx="30658">
                  <c:v>0.41410879629629632</c:v>
                </c:pt>
                <c:pt idx="30659">
                  <c:v>0.41435185185185186</c:v>
                </c:pt>
                <c:pt idx="30660">
                  <c:v>0.41460648148148144</c:v>
                </c:pt>
                <c:pt idx="30661">
                  <c:v>0.41484953703703703</c:v>
                </c:pt>
                <c:pt idx="30662">
                  <c:v>0.41509259259259257</c:v>
                </c:pt>
                <c:pt idx="30663">
                  <c:v>0.41533564814814811</c:v>
                </c:pt>
                <c:pt idx="30664">
                  <c:v>0.41559027777777779</c:v>
                </c:pt>
                <c:pt idx="30665">
                  <c:v>0.41583333333333333</c:v>
                </c:pt>
                <c:pt idx="30666">
                  <c:v>0.41607638888888893</c:v>
                </c:pt>
                <c:pt idx="30667">
                  <c:v>0.41631944444444446</c:v>
                </c:pt>
                <c:pt idx="30668">
                  <c:v>0.4165625</c:v>
                </c:pt>
                <c:pt idx="30669">
                  <c:v>0.4168055555555556</c:v>
                </c:pt>
                <c:pt idx="30670">
                  <c:v>0.41706018518518517</c:v>
                </c:pt>
                <c:pt idx="30671">
                  <c:v>0.41730324074074071</c:v>
                </c:pt>
                <c:pt idx="30672">
                  <c:v>0.4175462962962963</c:v>
                </c:pt>
                <c:pt idx="30673">
                  <c:v>0.41778935185185184</c:v>
                </c:pt>
                <c:pt idx="30674">
                  <c:v>0.41803240740740738</c:v>
                </c:pt>
                <c:pt idx="30675">
                  <c:v>0.41827546296296297</c:v>
                </c:pt>
                <c:pt idx="30676">
                  <c:v>0.41853009259259261</c:v>
                </c:pt>
                <c:pt idx="30677">
                  <c:v>0.4187731481481482</c:v>
                </c:pt>
                <c:pt idx="30678">
                  <c:v>0.41901620370370374</c:v>
                </c:pt>
                <c:pt idx="30679">
                  <c:v>0.41925925925925928</c:v>
                </c:pt>
                <c:pt idx="30680">
                  <c:v>0.41950231481481487</c:v>
                </c:pt>
                <c:pt idx="30681">
                  <c:v>0.41975694444444445</c:v>
                </c:pt>
                <c:pt idx="30682">
                  <c:v>0.42</c:v>
                </c:pt>
                <c:pt idx="30683">
                  <c:v>0.42024305555555558</c:v>
                </c:pt>
                <c:pt idx="30684">
                  <c:v>0.42048611111111112</c:v>
                </c:pt>
                <c:pt idx="30685">
                  <c:v>0.42072916666666665</c:v>
                </c:pt>
                <c:pt idx="30686">
                  <c:v>0.42098379629629629</c:v>
                </c:pt>
                <c:pt idx="30687">
                  <c:v>0.42122685185185182</c:v>
                </c:pt>
                <c:pt idx="30688">
                  <c:v>0.42146990740740736</c:v>
                </c:pt>
                <c:pt idx="30689">
                  <c:v>0.42171296296296296</c:v>
                </c:pt>
                <c:pt idx="30690">
                  <c:v>0.42195601851851849</c:v>
                </c:pt>
                <c:pt idx="30691">
                  <c:v>0.42221064814814818</c:v>
                </c:pt>
                <c:pt idx="30692">
                  <c:v>0.42245370370370372</c:v>
                </c:pt>
                <c:pt idx="30693">
                  <c:v>0.42269675925925926</c:v>
                </c:pt>
                <c:pt idx="30694">
                  <c:v>0.42293981481481485</c:v>
                </c:pt>
                <c:pt idx="30695">
                  <c:v>0.42318287037037039</c:v>
                </c:pt>
                <c:pt idx="30696">
                  <c:v>0.42342592592592593</c:v>
                </c:pt>
                <c:pt idx="30697">
                  <c:v>0.42368055555555556</c:v>
                </c:pt>
                <c:pt idx="30698">
                  <c:v>0.4239236111111111</c:v>
                </c:pt>
                <c:pt idx="30699">
                  <c:v>0.42416666666666664</c:v>
                </c:pt>
                <c:pt idx="30700">
                  <c:v>0.42440972222222223</c:v>
                </c:pt>
                <c:pt idx="30701">
                  <c:v>0.42465277777777777</c:v>
                </c:pt>
                <c:pt idx="30702">
                  <c:v>0.42490740740740746</c:v>
                </c:pt>
                <c:pt idx="30703">
                  <c:v>0.42515046296296299</c:v>
                </c:pt>
                <c:pt idx="30704">
                  <c:v>0.42539351851851853</c:v>
                </c:pt>
                <c:pt idx="30705">
                  <c:v>0.42563657407407413</c:v>
                </c:pt>
                <c:pt idx="30706">
                  <c:v>0.42587962962962966</c:v>
                </c:pt>
                <c:pt idx="30707">
                  <c:v>0.42613425925925924</c:v>
                </c:pt>
                <c:pt idx="30708">
                  <c:v>0.42637731481481483</c:v>
                </c:pt>
                <c:pt idx="30709">
                  <c:v>0.42662037037037037</c:v>
                </c:pt>
                <c:pt idx="30710">
                  <c:v>0.42686342592592591</c:v>
                </c:pt>
                <c:pt idx="30711">
                  <c:v>0.4271064814814815</c:v>
                </c:pt>
                <c:pt idx="30712">
                  <c:v>0.42734953703703704</c:v>
                </c:pt>
                <c:pt idx="30713">
                  <c:v>0.42760416666666662</c:v>
                </c:pt>
                <c:pt idx="30714">
                  <c:v>0.42784722222222221</c:v>
                </c:pt>
                <c:pt idx="30715">
                  <c:v>0.42809027777777775</c:v>
                </c:pt>
                <c:pt idx="30716">
                  <c:v>0.42833333333333329</c:v>
                </c:pt>
                <c:pt idx="30717">
                  <c:v>0.42858796296296298</c:v>
                </c:pt>
                <c:pt idx="30718">
                  <c:v>0.42883101851851851</c:v>
                </c:pt>
                <c:pt idx="30719">
                  <c:v>0.42907407407407411</c:v>
                </c:pt>
                <c:pt idx="30720">
                  <c:v>0.42931712962962965</c:v>
                </c:pt>
                <c:pt idx="30721">
                  <c:v>0.42956018518518518</c:v>
                </c:pt>
                <c:pt idx="30722">
                  <c:v>0.42980324074074078</c:v>
                </c:pt>
                <c:pt idx="30723">
                  <c:v>0.43005787037037035</c:v>
                </c:pt>
                <c:pt idx="30724">
                  <c:v>0.43030092592592589</c:v>
                </c:pt>
                <c:pt idx="30725">
                  <c:v>0.43054398148148149</c:v>
                </c:pt>
                <c:pt idx="30726">
                  <c:v>0.43078703703703702</c:v>
                </c:pt>
                <c:pt idx="30727">
                  <c:v>0.43103009259259256</c:v>
                </c:pt>
                <c:pt idx="30728">
                  <c:v>0.43127314814814816</c:v>
                </c:pt>
                <c:pt idx="30729">
                  <c:v>0.43152777777777779</c:v>
                </c:pt>
                <c:pt idx="30730">
                  <c:v>0.43177083333333338</c:v>
                </c:pt>
                <c:pt idx="30731">
                  <c:v>0.43201388888888892</c:v>
                </c:pt>
                <c:pt idx="30732">
                  <c:v>0.43225694444444446</c:v>
                </c:pt>
                <c:pt idx="30733">
                  <c:v>0.43250000000000005</c:v>
                </c:pt>
                <c:pt idx="30734">
                  <c:v>0.43275462962962963</c:v>
                </c:pt>
                <c:pt idx="30735">
                  <c:v>0.43299768518518517</c:v>
                </c:pt>
                <c:pt idx="30736">
                  <c:v>0.43324074074074076</c:v>
                </c:pt>
                <c:pt idx="30737">
                  <c:v>0.4334837962962963</c:v>
                </c:pt>
                <c:pt idx="30738">
                  <c:v>0.43372685185185184</c:v>
                </c:pt>
                <c:pt idx="30739">
                  <c:v>0.43398148148148147</c:v>
                </c:pt>
                <c:pt idx="30740">
                  <c:v>0.43422453703703701</c:v>
                </c:pt>
                <c:pt idx="30741">
                  <c:v>0.43446759259259254</c:v>
                </c:pt>
                <c:pt idx="30742">
                  <c:v>0.43471064814814814</c:v>
                </c:pt>
                <c:pt idx="30743">
                  <c:v>0.43495370370370368</c:v>
                </c:pt>
                <c:pt idx="30744">
                  <c:v>0.43520833333333336</c:v>
                </c:pt>
                <c:pt idx="30745">
                  <c:v>0.4354513888888889</c:v>
                </c:pt>
                <c:pt idx="30746">
                  <c:v>0.43569444444444444</c:v>
                </c:pt>
                <c:pt idx="30747">
                  <c:v>0.43593750000000003</c:v>
                </c:pt>
                <c:pt idx="30748">
                  <c:v>0.43618055555555557</c:v>
                </c:pt>
                <c:pt idx="30749">
                  <c:v>0.43642361111111111</c:v>
                </c:pt>
                <c:pt idx="30750">
                  <c:v>0.43667824074074074</c:v>
                </c:pt>
                <c:pt idx="30751">
                  <c:v>0.43692129629629628</c:v>
                </c:pt>
                <c:pt idx="30752">
                  <c:v>0.43716435185185182</c:v>
                </c:pt>
                <c:pt idx="30753">
                  <c:v>0.43740740740740741</c:v>
                </c:pt>
                <c:pt idx="30754">
                  <c:v>0.43765046296296295</c:v>
                </c:pt>
                <c:pt idx="30755">
                  <c:v>0.43790509259259264</c:v>
                </c:pt>
                <c:pt idx="30756">
                  <c:v>0.43814814814814818</c:v>
                </c:pt>
                <c:pt idx="30757">
                  <c:v>0.43839120370370371</c:v>
                </c:pt>
                <c:pt idx="30758">
                  <c:v>0.43863425925925931</c:v>
                </c:pt>
                <c:pt idx="30759">
                  <c:v>0.43887731481481485</c:v>
                </c:pt>
                <c:pt idx="30760">
                  <c:v>0.43913194444444442</c:v>
                </c:pt>
                <c:pt idx="30761">
                  <c:v>0.43937500000000002</c:v>
                </c:pt>
                <c:pt idx="30762">
                  <c:v>0.43961805555555555</c:v>
                </c:pt>
                <c:pt idx="30763">
                  <c:v>0.43986111111111109</c:v>
                </c:pt>
                <c:pt idx="30764">
                  <c:v>0.44010416666666669</c:v>
                </c:pt>
                <c:pt idx="30765">
                  <c:v>0.44034722222222222</c:v>
                </c:pt>
                <c:pt idx="30766">
                  <c:v>0.4406018518518518</c:v>
                </c:pt>
                <c:pt idx="30767">
                  <c:v>0.44084490740740739</c:v>
                </c:pt>
                <c:pt idx="30768">
                  <c:v>0.44108796296296293</c:v>
                </c:pt>
                <c:pt idx="30769">
                  <c:v>0.44133101851851847</c:v>
                </c:pt>
                <c:pt idx="30770">
                  <c:v>0.44157407407407406</c:v>
                </c:pt>
                <c:pt idx="30771">
                  <c:v>0.4418287037037037</c:v>
                </c:pt>
                <c:pt idx="30772">
                  <c:v>0.44207175925925929</c:v>
                </c:pt>
                <c:pt idx="30773">
                  <c:v>0.44231481481481483</c:v>
                </c:pt>
                <c:pt idx="30774">
                  <c:v>0.44255787037037037</c:v>
                </c:pt>
                <c:pt idx="30775">
                  <c:v>0.44280092592592596</c:v>
                </c:pt>
                <c:pt idx="30776">
                  <c:v>0.44305555555555554</c:v>
                </c:pt>
                <c:pt idx="30777">
                  <c:v>0.44329861111111107</c:v>
                </c:pt>
                <c:pt idx="30778">
                  <c:v>0.44354166666666667</c:v>
                </c:pt>
                <c:pt idx="30779">
                  <c:v>0.44378472222222221</c:v>
                </c:pt>
                <c:pt idx="30780">
                  <c:v>0.44402777777777774</c:v>
                </c:pt>
                <c:pt idx="30781">
                  <c:v>0.44427083333333334</c:v>
                </c:pt>
                <c:pt idx="30782">
                  <c:v>0.44452546296296297</c:v>
                </c:pt>
                <c:pt idx="30783">
                  <c:v>0.44476851851851856</c:v>
                </c:pt>
                <c:pt idx="30784">
                  <c:v>0.4450115740740741</c:v>
                </c:pt>
                <c:pt idx="30785">
                  <c:v>0.44525462962962964</c:v>
                </c:pt>
                <c:pt idx="30786">
                  <c:v>0.44549768518518523</c:v>
                </c:pt>
                <c:pt idx="30787">
                  <c:v>0.44575231481481481</c:v>
                </c:pt>
                <c:pt idx="30788">
                  <c:v>0.44599537037037035</c:v>
                </c:pt>
                <c:pt idx="30789">
                  <c:v>0.44623842592592594</c:v>
                </c:pt>
                <c:pt idx="30790">
                  <c:v>0.44648148148148148</c:v>
                </c:pt>
                <c:pt idx="30791">
                  <c:v>0.44672453703703702</c:v>
                </c:pt>
                <c:pt idx="30792">
                  <c:v>0.44697916666666665</c:v>
                </c:pt>
                <c:pt idx="30793">
                  <c:v>0.44722222222222219</c:v>
                </c:pt>
                <c:pt idx="30794">
                  <c:v>0.44746527777777773</c:v>
                </c:pt>
                <c:pt idx="30795">
                  <c:v>0.44770833333333332</c:v>
                </c:pt>
                <c:pt idx="30796">
                  <c:v>0.44795138888888886</c:v>
                </c:pt>
                <c:pt idx="30797">
                  <c:v>0.44820601851851855</c:v>
                </c:pt>
                <c:pt idx="30798">
                  <c:v>0.44844907407407408</c:v>
                </c:pt>
                <c:pt idx="30799">
                  <c:v>0.44869212962962962</c:v>
                </c:pt>
                <c:pt idx="30800">
                  <c:v>0.44893518518518521</c:v>
                </c:pt>
                <c:pt idx="30801">
                  <c:v>0.44917824074074075</c:v>
                </c:pt>
                <c:pt idx="30802">
                  <c:v>0.44942129629629629</c:v>
                </c:pt>
                <c:pt idx="30803">
                  <c:v>0.44967592592592592</c:v>
                </c:pt>
                <c:pt idx="30804">
                  <c:v>0.44991898148148146</c:v>
                </c:pt>
                <c:pt idx="30805">
                  <c:v>0.450162037037037</c:v>
                </c:pt>
                <c:pt idx="30806">
                  <c:v>0.45040509259259259</c:v>
                </c:pt>
                <c:pt idx="30807">
                  <c:v>0.45064814814814813</c:v>
                </c:pt>
                <c:pt idx="30808">
                  <c:v>0.45090277777777782</c:v>
                </c:pt>
                <c:pt idx="30809">
                  <c:v>0.45114583333333336</c:v>
                </c:pt>
                <c:pt idx="30810">
                  <c:v>0.4513888888888889</c:v>
                </c:pt>
                <c:pt idx="30811">
                  <c:v>0.45163194444444449</c:v>
                </c:pt>
                <c:pt idx="30812">
                  <c:v>0.45187500000000003</c:v>
                </c:pt>
                <c:pt idx="30813">
                  <c:v>0.4521296296296296</c:v>
                </c:pt>
                <c:pt idx="30814">
                  <c:v>0.4523726851851852</c:v>
                </c:pt>
                <c:pt idx="30815">
                  <c:v>0.45261574074074074</c:v>
                </c:pt>
                <c:pt idx="30816">
                  <c:v>0.45285879629629627</c:v>
                </c:pt>
                <c:pt idx="30817">
                  <c:v>0.45310185185185187</c:v>
                </c:pt>
                <c:pt idx="30818">
                  <c:v>0.4533449074074074</c:v>
                </c:pt>
                <c:pt idx="30819">
                  <c:v>0.45359953703703698</c:v>
                </c:pt>
                <c:pt idx="30820">
                  <c:v>0.45384259259259258</c:v>
                </c:pt>
                <c:pt idx="30821">
                  <c:v>0.45408564814814811</c:v>
                </c:pt>
                <c:pt idx="30822">
                  <c:v>0.45432870370370365</c:v>
                </c:pt>
                <c:pt idx="30823">
                  <c:v>0.45457175925925924</c:v>
                </c:pt>
                <c:pt idx="30824">
                  <c:v>0.45482638888888888</c:v>
                </c:pt>
                <c:pt idx="30825">
                  <c:v>0.45506944444444447</c:v>
                </c:pt>
                <c:pt idx="30826">
                  <c:v>0.45531250000000001</c:v>
                </c:pt>
                <c:pt idx="30827">
                  <c:v>0.45555555555555555</c:v>
                </c:pt>
                <c:pt idx="30828">
                  <c:v>0.45579861111111114</c:v>
                </c:pt>
                <c:pt idx="30829">
                  <c:v>0.45605324074074072</c:v>
                </c:pt>
                <c:pt idx="30830">
                  <c:v>0.45629629629629626</c:v>
                </c:pt>
                <c:pt idx="30831">
                  <c:v>0.45653935185185185</c:v>
                </c:pt>
                <c:pt idx="30832">
                  <c:v>0.45678240740740739</c:v>
                </c:pt>
                <c:pt idx="30833">
                  <c:v>0.45702546296296293</c:v>
                </c:pt>
                <c:pt idx="30834">
                  <c:v>0.45728009259259261</c:v>
                </c:pt>
                <c:pt idx="30835">
                  <c:v>0.45752314814814815</c:v>
                </c:pt>
                <c:pt idx="30836">
                  <c:v>0.45776620370370374</c:v>
                </c:pt>
                <c:pt idx="30837">
                  <c:v>0.45800925925925928</c:v>
                </c:pt>
                <c:pt idx="30838">
                  <c:v>0.45825231481481482</c:v>
                </c:pt>
                <c:pt idx="30839">
                  <c:v>0.45849537037037041</c:v>
                </c:pt>
                <c:pt idx="30840">
                  <c:v>0.45874999999999999</c:v>
                </c:pt>
                <c:pt idx="30841">
                  <c:v>0.45899305555555553</c:v>
                </c:pt>
                <c:pt idx="30842">
                  <c:v>0.45923611111111112</c:v>
                </c:pt>
                <c:pt idx="30843">
                  <c:v>0.45947916666666666</c:v>
                </c:pt>
                <c:pt idx="30844">
                  <c:v>0.4597222222222222</c:v>
                </c:pt>
                <c:pt idx="30845">
                  <c:v>0.45997685185185189</c:v>
                </c:pt>
                <c:pt idx="30846">
                  <c:v>0.46021990740740742</c:v>
                </c:pt>
                <c:pt idx="30847">
                  <c:v>0.46046296296296302</c:v>
                </c:pt>
                <c:pt idx="30848">
                  <c:v>0.4607060185185185</c:v>
                </c:pt>
                <c:pt idx="30849">
                  <c:v>0.46094907407407404</c:v>
                </c:pt>
                <c:pt idx="30850">
                  <c:v>0.46120370370370373</c:v>
                </c:pt>
                <c:pt idx="30851">
                  <c:v>0.46144675925925926</c:v>
                </c:pt>
                <c:pt idx="30852">
                  <c:v>0.4616898148148148</c:v>
                </c:pt>
                <c:pt idx="30853">
                  <c:v>0.4619328703703704</c:v>
                </c:pt>
                <c:pt idx="30854">
                  <c:v>0.46217592592592593</c:v>
                </c:pt>
                <c:pt idx="30855">
                  <c:v>0.46241898148148147</c:v>
                </c:pt>
                <c:pt idx="30856">
                  <c:v>0.4626736111111111</c:v>
                </c:pt>
                <c:pt idx="30857">
                  <c:v>0.46291666666666664</c:v>
                </c:pt>
                <c:pt idx="30858">
                  <c:v>0.46315972222222218</c:v>
                </c:pt>
                <c:pt idx="30859">
                  <c:v>0.46340277777777777</c:v>
                </c:pt>
                <c:pt idx="30860">
                  <c:v>0.46364583333333331</c:v>
                </c:pt>
                <c:pt idx="30861">
                  <c:v>0.463900462962963</c:v>
                </c:pt>
                <c:pt idx="30862">
                  <c:v>0.46414351851851854</c:v>
                </c:pt>
                <c:pt idx="30863">
                  <c:v>0.46438657407407408</c:v>
                </c:pt>
                <c:pt idx="30864">
                  <c:v>0.46462962962962967</c:v>
                </c:pt>
                <c:pt idx="30865">
                  <c:v>0.46487268518518521</c:v>
                </c:pt>
                <c:pt idx="30866">
                  <c:v>0.46512731481481479</c:v>
                </c:pt>
                <c:pt idx="30867">
                  <c:v>0.46537037037037038</c:v>
                </c:pt>
                <c:pt idx="30868">
                  <c:v>0.46561342592592592</c:v>
                </c:pt>
                <c:pt idx="30869">
                  <c:v>0.46585648148148145</c:v>
                </c:pt>
                <c:pt idx="30870">
                  <c:v>0.46609953703703705</c:v>
                </c:pt>
                <c:pt idx="30871">
                  <c:v>0.46635416666666668</c:v>
                </c:pt>
                <c:pt idx="30872">
                  <c:v>0.46659722222222227</c:v>
                </c:pt>
                <c:pt idx="30873">
                  <c:v>0.46684027777777781</c:v>
                </c:pt>
                <c:pt idx="30874">
                  <c:v>0.46708333333333335</c:v>
                </c:pt>
                <c:pt idx="30875">
                  <c:v>0.46732638888888883</c:v>
                </c:pt>
                <c:pt idx="30876">
                  <c:v>0.46756944444444448</c:v>
                </c:pt>
                <c:pt idx="30877">
                  <c:v>0.46782407407407406</c:v>
                </c:pt>
                <c:pt idx="30878">
                  <c:v>0.46806712962962965</c:v>
                </c:pt>
                <c:pt idx="30879">
                  <c:v>0.46831018518518519</c:v>
                </c:pt>
                <c:pt idx="30880">
                  <c:v>0.46855324074074073</c:v>
                </c:pt>
                <c:pt idx="30881">
                  <c:v>0.46879629629629632</c:v>
                </c:pt>
                <c:pt idx="30882">
                  <c:v>0.4690509259259259</c:v>
                </c:pt>
                <c:pt idx="30883">
                  <c:v>0.46929398148148144</c:v>
                </c:pt>
                <c:pt idx="30884">
                  <c:v>0.46953703703703703</c:v>
                </c:pt>
                <c:pt idx="30885">
                  <c:v>0.46978009259259257</c:v>
                </c:pt>
                <c:pt idx="30886">
                  <c:v>0.47002314814814811</c:v>
                </c:pt>
                <c:pt idx="30887">
                  <c:v>0.47027777777777779</c:v>
                </c:pt>
                <c:pt idx="30888">
                  <c:v>0.47052083333333333</c:v>
                </c:pt>
                <c:pt idx="30889">
                  <c:v>0.47076388888888893</c:v>
                </c:pt>
                <c:pt idx="30890">
                  <c:v>0.47100694444444446</c:v>
                </c:pt>
                <c:pt idx="30891">
                  <c:v>0.47125</c:v>
                </c:pt>
                <c:pt idx="30892">
                  <c:v>0.47150462962962963</c:v>
                </c:pt>
                <c:pt idx="30893">
                  <c:v>0.47174768518518517</c:v>
                </c:pt>
                <c:pt idx="30894">
                  <c:v>0.47199074074074071</c:v>
                </c:pt>
                <c:pt idx="30895">
                  <c:v>0.4722337962962963</c:v>
                </c:pt>
                <c:pt idx="30896">
                  <c:v>0.47247685185185184</c:v>
                </c:pt>
                <c:pt idx="30897">
                  <c:v>0.47271990740740738</c:v>
                </c:pt>
                <c:pt idx="30898">
                  <c:v>0.47297453703703707</c:v>
                </c:pt>
                <c:pt idx="30899">
                  <c:v>0.47321759259259261</c:v>
                </c:pt>
                <c:pt idx="30900">
                  <c:v>0.4734606481481482</c:v>
                </c:pt>
                <c:pt idx="30901">
                  <c:v>0.47370370370370374</c:v>
                </c:pt>
                <c:pt idx="30902">
                  <c:v>0.47394675925925928</c:v>
                </c:pt>
                <c:pt idx="30903">
                  <c:v>0.47420138888888891</c:v>
                </c:pt>
                <c:pt idx="30904">
                  <c:v>0.47444444444444445</c:v>
                </c:pt>
                <c:pt idx="30905">
                  <c:v>0.47468749999999998</c:v>
                </c:pt>
                <c:pt idx="30906">
                  <c:v>0.47493055555555558</c:v>
                </c:pt>
                <c:pt idx="30907">
                  <c:v>0.47517361111111112</c:v>
                </c:pt>
                <c:pt idx="30908">
                  <c:v>0.47542824074074069</c:v>
                </c:pt>
                <c:pt idx="30909">
                  <c:v>0.47567129629629629</c:v>
                </c:pt>
                <c:pt idx="30910">
                  <c:v>0.47591435185185182</c:v>
                </c:pt>
                <c:pt idx="30911">
                  <c:v>0.47615740740740736</c:v>
                </c:pt>
                <c:pt idx="30912">
                  <c:v>0.47640046296296296</c:v>
                </c:pt>
                <c:pt idx="30913">
                  <c:v>0.47664351851851849</c:v>
                </c:pt>
                <c:pt idx="30914">
                  <c:v>0.47689814814814818</c:v>
                </c:pt>
                <c:pt idx="30915">
                  <c:v>0.47714120370370372</c:v>
                </c:pt>
                <c:pt idx="30916">
                  <c:v>0.47738425925925926</c:v>
                </c:pt>
                <c:pt idx="30917">
                  <c:v>0.47762731481481485</c:v>
                </c:pt>
                <c:pt idx="30918">
                  <c:v>0.47787037037037039</c:v>
                </c:pt>
                <c:pt idx="30919">
                  <c:v>0.47812499999999997</c:v>
                </c:pt>
                <c:pt idx="30920">
                  <c:v>0.47836805555555556</c:v>
                </c:pt>
                <c:pt idx="30921">
                  <c:v>0.4786111111111111</c:v>
                </c:pt>
                <c:pt idx="30922">
                  <c:v>0.47885416666666664</c:v>
                </c:pt>
                <c:pt idx="30923">
                  <c:v>0.47909722222222223</c:v>
                </c:pt>
                <c:pt idx="30924">
                  <c:v>0.47935185185185186</c:v>
                </c:pt>
                <c:pt idx="30925">
                  <c:v>0.47959490740740746</c:v>
                </c:pt>
                <c:pt idx="30926">
                  <c:v>0.47983796296296299</c:v>
                </c:pt>
                <c:pt idx="30927">
                  <c:v>0.48008101851851853</c:v>
                </c:pt>
                <c:pt idx="30928">
                  <c:v>0.48032407407407413</c:v>
                </c:pt>
                <c:pt idx="30929">
                  <c:v>0.4805787037037037</c:v>
                </c:pt>
                <c:pt idx="30930">
                  <c:v>0.48082175925925924</c:v>
                </c:pt>
                <c:pt idx="30931">
                  <c:v>0.48106481481481483</c:v>
                </c:pt>
                <c:pt idx="30932">
                  <c:v>0.48130787037037037</c:v>
                </c:pt>
                <c:pt idx="30933">
                  <c:v>0.48155092592592591</c:v>
                </c:pt>
                <c:pt idx="30934">
                  <c:v>0.4817939814814815</c:v>
                </c:pt>
                <c:pt idx="30935">
                  <c:v>0.48204861111111108</c:v>
                </c:pt>
                <c:pt idx="30936">
                  <c:v>0.48229166666666662</c:v>
                </c:pt>
                <c:pt idx="30937">
                  <c:v>0.48253472222222221</c:v>
                </c:pt>
                <c:pt idx="30938">
                  <c:v>0.48277777777777775</c:v>
                </c:pt>
                <c:pt idx="30939">
                  <c:v>0.48302083333333329</c:v>
                </c:pt>
                <c:pt idx="30940">
                  <c:v>0.48327546296296298</c:v>
                </c:pt>
                <c:pt idx="30941">
                  <c:v>0.48351851851851851</c:v>
                </c:pt>
                <c:pt idx="30942">
                  <c:v>0.48376157407407411</c:v>
                </c:pt>
                <c:pt idx="30943">
                  <c:v>0.48400462962962965</c:v>
                </c:pt>
                <c:pt idx="30944">
                  <c:v>0.48424768518518518</c:v>
                </c:pt>
                <c:pt idx="30945">
                  <c:v>0.48450231481481482</c:v>
                </c:pt>
                <c:pt idx="30946">
                  <c:v>0.48474537037037035</c:v>
                </c:pt>
                <c:pt idx="30947">
                  <c:v>0.48498842592592589</c:v>
                </c:pt>
                <c:pt idx="30948">
                  <c:v>0.48523148148148149</c:v>
                </c:pt>
                <c:pt idx="30949">
                  <c:v>0.48547453703703702</c:v>
                </c:pt>
                <c:pt idx="30950">
                  <c:v>0.48572916666666671</c:v>
                </c:pt>
                <c:pt idx="30951">
                  <c:v>0.48597222222222225</c:v>
                </c:pt>
                <c:pt idx="30952">
                  <c:v>0.48621527777777779</c:v>
                </c:pt>
                <c:pt idx="30953">
                  <c:v>0.48645833333333338</c:v>
                </c:pt>
                <c:pt idx="30954">
                  <c:v>0.48670138888888892</c:v>
                </c:pt>
                <c:pt idx="30955">
                  <c:v>0.48694444444444446</c:v>
                </c:pt>
                <c:pt idx="30956">
                  <c:v>0.48719907407407409</c:v>
                </c:pt>
                <c:pt idx="30957">
                  <c:v>0.48744212962962963</c:v>
                </c:pt>
                <c:pt idx="30958">
                  <c:v>0.48768518518518517</c:v>
                </c:pt>
                <c:pt idx="30959">
                  <c:v>0.48792824074074076</c:v>
                </c:pt>
                <c:pt idx="30960">
                  <c:v>0.4881712962962963</c:v>
                </c:pt>
                <c:pt idx="30961">
                  <c:v>0.48842592592592587</c:v>
                </c:pt>
                <c:pt idx="30962">
                  <c:v>0.48866898148148147</c:v>
                </c:pt>
                <c:pt idx="30963">
                  <c:v>0.48891203703703701</c:v>
                </c:pt>
                <c:pt idx="30964">
                  <c:v>0.48915509259259254</c:v>
                </c:pt>
                <c:pt idx="30965">
                  <c:v>0.48939814814814814</c:v>
                </c:pt>
                <c:pt idx="30966">
                  <c:v>0.48965277777777777</c:v>
                </c:pt>
                <c:pt idx="30967">
                  <c:v>0.48989583333333336</c:v>
                </c:pt>
                <c:pt idx="30968">
                  <c:v>0.4901388888888889</c:v>
                </c:pt>
                <c:pt idx="30969">
                  <c:v>0.49038194444444444</c:v>
                </c:pt>
                <c:pt idx="30970">
                  <c:v>0.49062500000000003</c:v>
                </c:pt>
                <c:pt idx="30971">
                  <c:v>0.49087962962962961</c:v>
                </c:pt>
                <c:pt idx="30972">
                  <c:v>0.49112268518518515</c:v>
                </c:pt>
                <c:pt idx="30973">
                  <c:v>0.49136574074074074</c:v>
                </c:pt>
                <c:pt idx="30974">
                  <c:v>0.49160879629629628</c:v>
                </c:pt>
                <c:pt idx="30975">
                  <c:v>0.49185185185185182</c:v>
                </c:pt>
                <c:pt idx="30976">
                  <c:v>0.49209490740740741</c:v>
                </c:pt>
                <c:pt idx="30977">
                  <c:v>0.49234953703703704</c:v>
                </c:pt>
                <c:pt idx="30978">
                  <c:v>0.49259259259259264</c:v>
                </c:pt>
                <c:pt idx="30979">
                  <c:v>0.49283564814814818</c:v>
                </c:pt>
                <c:pt idx="30980">
                  <c:v>0.49307870370370371</c:v>
                </c:pt>
                <c:pt idx="30981">
                  <c:v>0.49332175925925931</c:v>
                </c:pt>
                <c:pt idx="30982">
                  <c:v>0.49357638888888888</c:v>
                </c:pt>
                <c:pt idx="30983">
                  <c:v>0.49381944444444442</c:v>
                </c:pt>
                <c:pt idx="30984">
                  <c:v>0.49406250000000002</c:v>
                </c:pt>
                <c:pt idx="30985">
                  <c:v>0.49430555555555555</c:v>
                </c:pt>
                <c:pt idx="30986">
                  <c:v>0.49454861111111109</c:v>
                </c:pt>
                <c:pt idx="30987">
                  <c:v>0.49479166666666669</c:v>
                </c:pt>
                <c:pt idx="30988">
                  <c:v>0.49504629629629626</c:v>
                </c:pt>
                <c:pt idx="30989">
                  <c:v>0.4952893518518518</c:v>
                </c:pt>
                <c:pt idx="30990">
                  <c:v>0.49553240740740739</c:v>
                </c:pt>
                <c:pt idx="30991">
                  <c:v>0.49577546296296293</c:v>
                </c:pt>
                <c:pt idx="30992">
                  <c:v>0.49603009259259262</c:v>
                </c:pt>
                <c:pt idx="30993">
                  <c:v>0.49627314814814816</c:v>
                </c:pt>
                <c:pt idx="30994">
                  <c:v>0.4965162037037037</c:v>
                </c:pt>
                <c:pt idx="30995">
                  <c:v>0.49675925925925929</c:v>
                </c:pt>
                <c:pt idx="30996">
                  <c:v>0.49700231481481483</c:v>
                </c:pt>
                <c:pt idx="30997">
                  <c:v>0.49724537037037037</c:v>
                </c:pt>
                <c:pt idx="30998">
                  <c:v>0.4975</c:v>
                </c:pt>
                <c:pt idx="30999">
                  <c:v>0.49774305555555554</c:v>
                </c:pt>
                <c:pt idx="31000">
                  <c:v>0.49798611111111107</c:v>
                </c:pt>
                <c:pt idx="31001">
                  <c:v>0.49822916666666667</c:v>
                </c:pt>
                <c:pt idx="31002">
                  <c:v>0.49847222222222221</c:v>
                </c:pt>
                <c:pt idx="31003">
                  <c:v>0.49872685185185189</c:v>
                </c:pt>
                <c:pt idx="31004">
                  <c:v>0.49896990740740743</c:v>
                </c:pt>
                <c:pt idx="31005">
                  <c:v>0.49921296296296297</c:v>
                </c:pt>
                <c:pt idx="31006">
                  <c:v>0.49945601851851856</c:v>
                </c:pt>
                <c:pt idx="31007">
                  <c:v>0.4996990740740741</c:v>
                </c:pt>
                <c:pt idx="31008">
                  <c:v>0.49994212962962964</c:v>
                </c:pt>
                <c:pt idx="31009">
                  <c:v>0.50019675925925922</c:v>
                </c:pt>
                <c:pt idx="31010">
                  <c:v>0.50043981481481481</c:v>
                </c:pt>
                <c:pt idx="31011">
                  <c:v>0.5006828703703704</c:v>
                </c:pt>
                <c:pt idx="31012">
                  <c:v>0.50092592592592589</c:v>
                </c:pt>
                <c:pt idx="31013">
                  <c:v>0.50116898148148148</c:v>
                </c:pt>
                <c:pt idx="31014">
                  <c:v>0.50142361111111111</c:v>
                </c:pt>
                <c:pt idx="31015">
                  <c:v>0.50166666666666659</c:v>
                </c:pt>
                <c:pt idx="31016">
                  <c:v>0.50190972222222219</c:v>
                </c:pt>
                <c:pt idx="31017">
                  <c:v>0.50215277777777778</c:v>
                </c:pt>
                <c:pt idx="31018">
                  <c:v>0.50239583333333326</c:v>
                </c:pt>
                <c:pt idx="31019">
                  <c:v>0.50265046296296301</c:v>
                </c:pt>
                <c:pt idx="31020">
                  <c:v>0.50289351851851849</c:v>
                </c:pt>
                <c:pt idx="31021">
                  <c:v>0.50313657407407408</c:v>
                </c:pt>
                <c:pt idx="31022">
                  <c:v>0.50337962962962968</c:v>
                </c:pt>
                <c:pt idx="31023">
                  <c:v>0.50362268518518516</c:v>
                </c:pt>
                <c:pt idx="31024">
                  <c:v>0.50386574074074075</c:v>
                </c:pt>
                <c:pt idx="31025">
                  <c:v>0.50412037037037039</c:v>
                </c:pt>
                <c:pt idx="31026">
                  <c:v>0.50436342592592587</c:v>
                </c:pt>
                <c:pt idx="31027">
                  <c:v>0.50460648148148146</c:v>
                </c:pt>
                <c:pt idx="31028">
                  <c:v>0.50484953703703705</c:v>
                </c:pt>
                <c:pt idx="31029">
                  <c:v>0.50509259259259254</c:v>
                </c:pt>
                <c:pt idx="31030">
                  <c:v>0.50534722222222228</c:v>
                </c:pt>
                <c:pt idx="31031">
                  <c:v>0.50559027777777776</c:v>
                </c:pt>
                <c:pt idx="31032">
                  <c:v>0.50583333333333336</c:v>
                </c:pt>
                <c:pt idx="31033">
                  <c:v>0.50607638888888895</c:v>
                </c:pt>
                <c:pt idx="31034">
                  <c:v>0.50631944444444443</c:v>
                </c:pt>
                <c:pt idx="31035">
                  <c:v>0.50657407407407407</c:v>
                </c:pt>
                <c:pt idx="31036">
                  <c:v>0.50681712962962966</c:v>
                </c:pt>
                <c:pt idx="31037">
                  <c:v>0.50706018518518514</c:v>
                </c:pt>
                <c:pt idx="31038">
                  <c:v>0.50730324074074074</c:v>
                </c:pt>
                <c:pt idx="31039">
                  <c:v>0.50754629629629633</c:v>
                </c:pt>
                <c:pt idx="31040">
                  <c:v>0.50780092592592596</c:v>
                </c:pt>
                <c:pt idx="31041">
                  <c:v>0.50804398148148155</c:v>
                </c:pt>
                <c:pt idx="31042">
                  <c:v>0.50828703703703704</c:v>
                </c:pt>
                <c:pt idx="31043">
                  <c:v>0.50853009259259252</c:v>
                </c:pt>
                <c:pt idx="31044">
                  <c:v>0.50877314814814811</c:v>
                </c:pt>
                <c:pt idx="31045">
                  <c:v>0.50901620370370371</c:v>
                </c:pt>
                <c:pt idx="31046">
                  <c:v>0.50927083333333334</c:v>
                </c:pt>
                <c:pt idx="31047">
                  <c:v>0.50951388888888893</c:v>
                </c:pt>
                <c:pt idx="31048">
                  <c:v>0.50975694444444442</c:v>
                </c:pt>
                <c:pt idx="31049">
                  <c:v>0.51</c:v>
                </c:pt>
                <c:pt idx="31050">
                  <c:v>0.5102430555555556</c:v>
                </c:pt>
                <c:pt idx="31051">
                  <c:v>0.51049768518518512</c:v>
                </c:pt>
                <c:pt idx="31052">
                  <c:v>0.51074074074074072</c:v>
                </c:pt>
                <c:pt idx="31053">
                  <c:v>0.51098379629629631</c:v>
                </c:pt>
                <c:pt idx="31054">
                  <c:v>0.51122685185185179</c:v>
                </c:pt>
                <c:pt idx="31055">
                  <c:v>0.51146990740740739</c:v>
                </c:pt>
                <c:pt idx="31056">
                  <c:v>0.51172453703703702</c:v>
                </c:pt>
                <c:pt idx="31057">
                  <c:v>0.51196759259259261</c:v>
                </c:pt>
                <c:pt idx="31058">
                  <c:v>0.51221064814814821</c:v>
                </c:pt>
                <c:pt idx="31059">
                  <c:v>0.51245370370370369</c:v>
                </c:pt>
                <c:pt idx="31060">
                  <c:v>0.51269675925925928</c:v>
                </c:pt>
                <c:pt idx="31061">
                  <c:v>0.51293981481481488</c:v>
                </c:pt>
                <c:pt idx="31062">
                  <c:v>0.5131944444444444</c:v>
                </c:pt>
                <c:pt idx="31063">
                  <c:v>0.51343749999999999</c:v>
                </c:pt>
                <c:pt idx="31064">
                  <c:v>0.51368055555555558</c:v>
                </c:pt>
                <c:pt idx="31065">
                  <c:v>0.51392361111111107</c:v>
                </c:pt>
                <c:pt idx="31066">
                  <c:v>0.51416666666666666</c:v>
                </c:pt>
                <c:pt idx="31067">
                  <c:v>0.51442129629629629</c:v>
                </c:pt>
                <c:pt idx="31068">
                  <c:v>0.51466435185185189</c:v>
                </c:pt>
                <c:pt idx="31069">
                  <c:v>0.51490740740740737</c:v>
                </c:pt>
                <c:pt idx="31070">
                  <c:v>0.51515046296296296</c:v>
                </c:pt>
                <c:pt idx="31071">
                  <c:v>0.51539351851851845</c:v>
                </c:pt>
                <c:pt idx="31072">
                  <c:v>0.51564814814814819</c:v>
                </c:pt>
                <c:pt idx="31073">
                  <c:v>0.51589120370370367</c:v>
                </c:pt>
                <c:pt idx="31074">
                  <c:v>0.51613425925925926</c:v>
                </c:pt>
                <c:pt idx="31075">
                  <c:v>0.51637731481481486</c:v>
                </c:pt>
                <c:pt idx="31076">
                  <c:v>0.51662037037037034</c:v>
                </c:pt>
                <c:pt idx="31077">
                  <c:v>0.51687499999999997</c:v>
                </c:pt>
                <c:pt idx="31078">
                  <c:v>0.51711805555555557</c:v>
                </c:pt>
                <c:pt idx="31079">
                  <c:v>0.51736111111111105</c:v>
                </c:pt>
                <c:pt idx="31080">
                  <c:v>0.51760416666666664</c:v>
                </c:pt>
                <c:pt idx="31081">
                  <c:v>0.51784722222222224</c:v>
                </c:pt>
                <c:pt idx="31082">
                  <c:v>0.51809027777777772</c:v>
                </c:pt>
                <c:pt idx="31083">
                  <c:v>0.51834490740740746</c:v>
                </c:pt>
                <c:pt idx="31084">
                  <c:v>0.51858796296296295</c:v>
                </c:pt>
                <c:pt idx="31085">
                  <c:v>0.51883101851851854</c:v>
                </c:pt>
                <c:pt idx="31086">
                  <c:v>0.51907407407407413</c:v>
                </c:pt>
                <c:pt idx="31087">
                  <c:v>0.51931712962962961</c:v>
                </c:pt>
                <c:pt idx="31088">
                  <c:v>0.51957175925925925</c:v>
                </c:pt>
                <c:pt idx="31089">
                  <c:v>0.51981481481481484</c:v>
                </c:pt>
                <c:pt idx="31090">
                  <c:v>0.52005787037037032</c:v>
                </c:pt>
                <c:pt idx="31091">
                  <c:v>0.52030092592592592</c:v>
                </c:pt>
                <c:pt idx="31092">
                  <c:v>0.52054398148148151</c:v>
                </c:pt>
                <c:pt idx="31093">
                  <c:v>0.52079861111111114</c:v>
                </c:pt>
                <c:pt idx="31094">
                  <c:v>0.52104166666666674</c:v>
                </c:pt>
                <c:pt idx="31095">
                  <c:v>0.52128472222222222</c:v>
                </c:pt>
                <c:pt idx="31096">
                  <c:v>0.52152777777777781</c:v>
                </c:pt>
                <c:pt idx="31097">
                  <c:v>0.52177083333333341</c:v>
                </c:pt>
                <c:pt idx="31098">
                  <c:v>0.52202546296296293</c:v>
                </c:pt>
                <c:pt idx="31099">
                  <c:v>0.52226851851851852</c:v>
                </c:pt>
                <c:pt idx="31100">
                  <c:v>0.52251157407407411</c:v>
                </c:pt>
                <c:pt idx="31101">
                  <c:v>0.5227546296296296</c:v>
                </c:pt>
                <c:pt idx="31102">
                  <c:v>0.52299768518518519</c:v>
                </c:pt>
                <c:pt idx="31103">
                  <c:v>0.52324074074074078</c:v>
                </c:pt>
                <c:pt idx="31104">
                  <c:v>0.52349537037037031</c:v>
                </c:pt>
                <c:pt idx="31105">
                  <c:v>0.5237384259259259</c:v>
                </c:pt>
                <c:pt idx="31106">
                  <c:v>0.52398148148148149</c:v>
                </c:pt>
                <c:pt idx="31107">
                  <c:v>0.52422453703703698</c:v>
                </c:pt>
                <c:pt idx="31108">
                  <c:v>0.52446759259259257</c:v>
                </c:pt>
                <c:pt idx="31109">
                  <c:v>0.5247222222222222</c:v>
                </c:pt>
                <c:pt idx="31110">
                  <c:v>0.52496527777777779</c:v>
                </c:pt>
                <c:pt idx="31111">
                  <c:v>0.52520833333333339</c:v>
                </c:pt>
                <c:pt idx="31112">
                  <c:v>0.52545138888888887</c:v>
                </c:pt>
                <c:pt idx="31113">
                  <c:v>0.52569444444444446</c:v>
                </c:pt>
                <c:pt idx="31114">
                  <c:v>0.5259490740740741</c:v>
                </c:pt>
                <c:pt idx="31115">
                  <c:v>0.52619212962962958</c:v>
                </c:pt>
                <c:pt idx="31116">
                  <c:v>0.52643518518518517</c:v>
                </c:pt>
                <c:pt idx="31117">
                  <c:v>0.52667824074074077</c:v>
                </c:pt>
                <c:pt idx="31118">
                  <c:v>0.52692129629629625</c:v>
                </c:pt>
                <c:pt idx="31119">
                  <c:v>0.52717592592592599</c:v>
                </c:pt>
                <c:pt idx="31120">
                  <c:v>0.52741898148148147</c:v>
                </c:pt>
                <c:pt idx="31121">
                  <c:v>0.52766203703703707</c:v>
                </c:pt>
                <c:pt idx="31122">
                  <c:v>0.52790509259259266</c:v>
                </c:pt>
                <c:pt idx="31123">
                  <c:v>0.52814814814814814</c:v>
                </c:pt>
                <c:pt idx="31124">
                  <c:v>0.52839120370370374</c:v>
                </c:pt>
                <c:pt idx="31125">
                  <c:v>0.52864583333333337</c:v>
                </c:pt>
                <c:pt idx="31126">
                  <c:v>0.52888888888888885</c:v>
                </c:pt>
                <c:pt idx="31127">
                  <c:v>0.52913194444444445</c:v>
                </c:pt>
                <c:pt idx="31128">
                  <c:v>0.52937500000000004</c:v>
                </c:pt>
                <c:pt idx="31129">
                  <c:v>0.52961805555555552</c:v>
                </c:pt>
                <c:pt idx="31130">
                  <c:v>0.52987268518518515</c:v>
                </c:pt>
                <c:pt idx="31131">
                  <c:v>0.53011574074074075</c:v>
                </c:pt>
                <c:pt idx="31132">
                  <c:v>0.53035879629629623</c:v>
                </c:pt>
                <c:pt idx="31133">
                  <c:v>0.53060185185185182</c:v>
                </c:pt>
                <c:pt idx="31134">
                  <c:v>0.53084490740740742</c:v>
                </c:pt>
                <c:pt idx="31135">
                  <c:v>0.53109953703703705</c:v>
                </c:pt>
                <c:pt idx="31136">
                  <c:v>0.53134259259259264</c:v>
                </c:pt>
                <c:pt idx="31137">
                  <c:v>0.53158564814814813</c:v>
                </c:pt>
                <c:pt idx="31138">
                  <c:v>0.53182870370370372</c:v>
                </c:pt>
                <c:pt idx="31139">
                  <c:v>0.53207175925925931</c:v>
                </c:pt>
                <c:pt idx="31140">
                  <c:v>0.53232638888888884</c:v>
                </c:pt>
                <c:pt idx="31141">
                  <c:v>0.53256944444444443</c:v>
                </c:pt>
                <c:pt idx="31142">
                  <c:v>0.53281250000000002</c:v>
                </c:pt>
                <c:pt idx="31143">
                  <c:v>0.5330555555555555</c:v>
                </c:pt>
                <c:pt idx="31144">
                  <c:v>0.5332986111111111</c:v>
                </c:pt>
                <c:pt idx="31145">
                  <c:v>0.53354166666666669</c:v>
                </c:pt>
                <c:pt idx="31146">
                  <c:v>0.53379629629629632</c:v>
                </c:pt>
                <c:pt idx="31147">
                  <c:v>0.53403935185185192</c:v>
                </c:pt>
                <c:pt idx="31148">
                  <c:v>0.5342824074074074</c:v>
                </c:pt>
                <c:pt idx="31149">
                  <c:v>0.53452546296296299</c:v>
                </c:pt>
                <c:pt idx="31150">
                  <c:v>0.53476851851851859</c:v>
                </c:pt>
                <c:pt idx="31151">
                  <c:v>0.53502314814814811</c:v>
                </c:pt>
                <c:pt idx="31152">
                  <c:v>0.5352662037037037</c:v>
                </c:pt>
                <c:pt idx="31153">
                  <c:v>0.5355092592592593</c:v>
                </c:pt>
                <c:pt idx="31154">
                  <c:v>0.53575231481481478</c:v>
                </c:pt>
                <c:pt idx="31155">
                  <c:v>0.53599537037037037</c:v>
                </c:pt>
                <c:pt idx="31156">
                  <c:v>0.53623842592592597</c:v>
                </c:pt>
                <c:pt idx="31157">
                  <c:v>0.53649305555555549</c:v>
                </c:pt>
                <c:pt idx="31158">
                  <c:v>0.53673611111111108</c:v>
                </c:pt>
                <c:pt idx="31159">
                  <c:v>0.53697916666666667</c:v>
                </c:pt>
                <c:pt idx="31160">
                  <c:v>0.53722222222222216</c:v>
                </c:pt>
                <c:pt idx="31161">
                  <c:v>0.5374768518518519</c:v>
                </c:pt>
                <c:pt idx="31162">
                  <c:v>0.53771990740740738</c:v>
                </c:pt>
                <c:pt idx="31163">
                  <c:v>0.53796296296296298</c:v>
                </c:pt>
                <c:pt idx="31164">
                  <c:v>0.53820601851851857</c:v>
                </c:pt>
                <c:pt idx="31165">
                  <c:v>0.53844907407407405</c:v>
                </c:pt>
                <c:pt idx="31166">
                  <c:v>0.53869212962962965</c:v>
                </c:pt>
                <c:pt idx="31167">
                  <c:v>0.53894675925925928</c:v>
                </c:pt>
                <c:pt idx="31168">
                  <c:v>0.53918981481481476</c:v>
                </c:pt>
                <c:pt idx="31169">
                  <c:v>0.53943287037037035</c:v>
                </c:pt>
                <c:pt idx="31170">
                  <c:v>0.53967592592592595</c:v>
                </c:pt>
                <c:pt idx="31171">
                  <c:v>0.53991898148148143</c:v>
                </c:pt>
                <c:pt idx="31172">
                  <c:v>0.54017361111111117</c:v>
                </c:pt>
                <c:pt idx="31173">
                  <c:v>0.54041666666666666</c:v>
                </c:pt>
                <c:pt idx="31174">
                  <c:v>0.54065972222222225</c:v>
                </c:pt>
                <c:pt idx="31175">
                  <c:v>0.54090277777777784</c:v>
                </c:pt>
                <c:pt idx="31176">
                  <c:v>0.54114583333333333</c:v>
                </c:pt>
                <c:pt idx="31177">
                  <c:v>0.54140046296296296</c:v>
                </c:pt>
                <c:pt idx="31178">
                  <c:v>0.54164351851851855</c:v>
                </c:pt>
                <c:pt idx="31179">
                  <c:v>0.54188657407407403</c:v>
                </c:pt>
                <c:pt idx="31180">
                  <c:v>0.54212962962962963</c:v>
                </c:pt>
                <c:pt idx="31181">
                  <c:v>0.54237268518518522</c:v>
                </c:pt>
                <c:pt idx="31182">
                  <c:v>0.5426157407407407</c:v>
                </c:pt>
                <c:pt idx="31183">
                  <c:v>0.54287037037037034</c:v>
                </c:pt>
                <c:pt idx="31184">
                  <c:v>0.54311342592592593</c:v>
                </c:pt>
                <c:pt idx="31185">
                  <c:v>0.54335648148148141</c:v>
                </c:pt>
                <c:pt idx="31186">
                  <c:v>0.54359953703703701</c:v>
                </c:pt>
                <c:pt idx="31187">
                  <c:v>0.5438425925925926</c:v>
                </c:pt>
                <c:pt idx="31188">
                  <c:v>0.54409722222222223</c:v>
                </c:pt>
                <c:pt idx="31189">
                  <c:v>0.54434027777777783</c:v>
                </c:pt>
                <c:pt idx="31190">
                  <c:v>0.54458333333333331</c:v>
                </c:pt>
                <c:pt idx="31191">
                  <c:v>0.5448263888888889</c:v>
                </c:pt>
                <c:pt idx="31192">
                  <c:v>0.5450694444444445</c:v>
                </c:pt>
                <c:pt idx="31193">
                  <c:v>0.54531249999999998</c:v>
                </c:pt>
                <c:pt idx="31194">
                  <c:v>0.54556712962962961</c:v>
                </c:pt>
                <c:pt idx="31195">
                  <c:v>0.5458101851851852</c:v>
                </c:pt>
                <c:pt idx="31196">
                  <c:v>0.54605324074074069</c:v>
                </c:pt>
                <c:pt idx="31197">
                  <c:v>0.54629629629629628</c:v>
                </c:pt>
                <c:pt idx="31198">
                  <c:v>0.54655092592592591</c:v>
                </c:pt>
                <c:pt idx="31199">
                  <c:v>0.54679398148148151</c:v>
                </c:pt>
                <c:pt idx="31200">
                  <c:v>0.5470370370370371</c:v>
                </c:pt>
                <c:pt idx="31201">
                  <c:v>0.54728009259259258</c:v>
                </c:pt>
                <c:pt idx="31202">
                  <c:v>0.54752314814814818</c:v>
                </c:pt>
                <c:pt idx="31203">
                  <c:v>0.54776620370370377</c:v>
                </c:pt>
                <c:pt idx="31204">
                  <c:v>0.54802083333333329</c:v>
                </c:pt>
                <c:pt idx="31205">
                  <c:v>0.54826388888888888</c:v>
                </c:pt>
                <c:pt idx="31206">
                  <c:v>0.54850694444444448</c:v>
                </c:pt>
                <c:pt idx="31207">
                  <c:v>0.54874999999999996</c:v>
                </c:pt>
                <c:pt idx="31208">
                  <c:v>0.54899305555555555</c:v>
                </c:pt>
                <c:pt idx="31209">
                  <c:v>0.54924768518518519</c:v>
                </c:pt>
                <c:pt idx="31210">
                  <c:v>0.54949074074074067</c:v>
                </c:pt>
                <c:pt idx="31211">
                  <c:v>0.54973379629629626</c:v>
                </c:pt>
                <c:pt idx="31212">
                  <c:v>0.54997685185185186</c:v>
                </c:pt>
                <c:pt idx="31213">
                  <c:v>0.55021990740740734</c:v>
                </c:pt>
                <c:pt idx="31214">
                  <c:v>0.55046296296296293</c:v>
                </c:pt>
                <c:pt idx="31215">
                  <c:v>0.55071759259259256</c:v>
                </c:pt>
                <c:pt idx="31216">
                  <c:v>0.55096064814814816</c:v>
                </c:pt>
                <c:pt idx="31217">
                  <c:v>0.55120370370370375</c:v>
                </c:pt>
                <c:pt idx="31218">
                  <c:v>0.55144675925925923</c:v>
                </c:pt>
                <c:pt idx="31219">
                  <c:v>0.55170138888888887</c:v>
                </c:pt>
                <c:pt idx="31220">
                  <c:v>0.55194444444444446</c:v>
                </c:pt>
                <c:pt idx="31221">
                  <c:v>0.55218749999999994</c:v>
                </c:pt>
                <c:pt idx="31222">
                  <c:v>0.55243055555555554</c:v>
                </c:pt>
                <c:pt idx="31223">
                  <c:v>0.55267361111111113</c:v>
                </c:pt>
                <c:pt idx="31224">
                  <c:v>0.55291666666666661</c:v>
                </c:pt>
                <c:pt idx="31225">
                  <c:v>0.55317129629629636</c:v>
                </c:pt>
                <c:pt idx="31226">
                  <c:v>0.55341435185185184</c:v>
                </c:pt>
                <c:pt idx="31227">
                  <c:v>0.55365740740740743</c:v>
                </c:pt>
                <c:pt idx="31228">
                  <c:v>0.55390046296296302</c:v>
                </c:pt>
                <c:pt idx="31229">
                  <c:v>0.55414351851851851</c:v>
                </c:pt>
                <c:pt idx="31230">
                  <c:v>0.5543865740740741</c:v>
                </c:pt>
                <c:pt idx="31231">
                  <c:v>0.55464120370370373</c:v>
                </c:pt>
                <c:pt idx="31232">
                  <c:v>0.55488425925925922</c:v>
                </c:pt>
                <c:pt idx="31233">
                  <c:v>0.55512731481481481</c:v>
                </c:pt>
                <c:pt idx="31234">
                  <c:v>0.5553703703703704</c:v>
                </c:pt>
                <c:pt idx="31235">
                  <c:v>0.55561342592592589</c:v>
                </c:pt>
                <c:pt idx="31236">
                  <c:v>0.55586805555555552</c:v>
                </c:pt>
                <c:pt idx="31237">
                  <c:v>0.55611111111111111</c:v>
                </c:pt>
                <c:pt idx="31238">
                  <c:v>0.55635416666666659</c:v>
                </c:pt>
                <c:pt idx="31239">
                  <c:v>0.55659722222222219</c:v>
                </c:pt>
                <c:pt idx="31240">
                  <c:v>0.55684027777777778</c:v>
                </c:pt>
                <c:pt idx="31241">
                  <c:v>0.55709490740740741</c:v>
                </c:pt>
                <c:pt idx="31242">
                  <c:v>0.55733796296296301</c:v>
                </c:pt>
                <c:pt idx="31243">
                  <c:v>0.55758101851851849</c:v>
                </c:pt>
                <c:pt idx="31244">
                  <c:v>0.55782407407407408</c:v>
                </c:pt>
                <c:pt idx="31245">
                  <c:v>0.55806712962962968</c:v>
                </c:pt>
                <c:pt idx="31246">
                  <c:v>0.5583217592592592</c:v>
                </c:pt>
                <c:pt idx="31247">
                  <c:v>0.55856481481481479</c:v>
                </c:pt>
                <c:pt idx="31248">
                  <c:v>0.55880787037037039</c:v>
                </c:pt>
                <c:pt idx="31249">
                  <c:v>0.55905092592592587</c:v>
                </c:pt>
                <c:pt idx="31250">
                  <c:v>0.55929398148148146</c:v>
                </c:pt>
                <c:pt idx="31251">
                  <c:v>0.55953703703703705</c:v>
                </c:pt>
                <c:pt idx="31252">
                  <c:v>0.55979166666666669</c:v>
                </c:pt>
                <c:pt idx="31253">
                  <c:v>0.56003472222222228</c:v>
                </c:pt>
                <c:pt idx="31254">
                  <c:v>0.56027777777777776</c:v>
                </c:pt>
                <c:pt idx="31255">
                  <c:v>0.56052083333333336</c:v>
                </c:pt>
                <c:pt idx="31256">
                  <c:v>0.56076388888888895</c:v>
                </c:pt>
                <c:pt idx="31257">
                  <c:v>0.56101851851851847</c:v>
                </c:pt>
                <c:pt idx="31258">
                  <c:v>0.56126157407407407</c:v>
                </c:pt>
                <c:pt idx="31259">
                  <c:v>0.56150462962962966</c:v>
                </c:pt>
                <c:pt idx="31260">
                  <c:v>0.56174768518518514</c:v>
                </c:pt>
                <c:pt idx="31261">
                  <c:v>0.56199074074074074</c:v>
                </c:pt>
                <c:pt idx="31262">
                  <c:v>0.56224537037037037</c:v>
                </c:pt>
                <c:pt idx="31263">
                  <c:v>0.56248842592592596</c:v>
                </c:pt>
                <c:pt idx="31264">
                  <c:v>0.56273148148148155</c:v>
                </c:pt>
                <c:pt idx="31265">
                  <c:v>0.56297453703703704</c:v>
                </c:pt>
                <c:pt idx="31266">
                  <c:v>0.56321759259259263</c:v>
                </c:pt>
                <c:pt idx="31267">
                  <c:v>0.56347222222222226</c:v>
                </c:pt>
                <c:pt idx="31268">
                  <c:v>0.56371527777777775</c:v>
                </c:pt>
                <c:pt idx="31269">
                  <c:v>0.56395833333333334</c:v>
                </c:pt>
                <c:pt idx="31270">
                  <c:v>0.56420138888888893</c:v>
                </c:pt>
                <c:pt idx="31271">
                  <c:v>0.56444444444444442</c:v>
                </c:pt>
                <c:pt idx="31272">
                  <c:v>0.56468750000000001</c:v>
                </c:pt>
                <c:pt idx="31273">
                  <c:v>0.56494212962962964</c:v>
                </c:pt>
                <c:pt idx="31274">
                  <c:v>0.56518518518518512</c:v>
                </c:pt>
                <c:pt idx="31275">
                  <c:v>0.56542824074074072</c:v>
                </c:pt>
                <c:pt idx="31276">
                  <c:v>0.56567129629629631</c:v>
                </c:pt>
                <c:pt idx="31277">
                  <c:v>0.56591435185185179</c:v>
                </c:pt>
                <c:pt idx="31278">
                  <c:v>0.56616898148148154</c:v>
                </c:pt>
                <c:pt idx="31279">
                  <c:v>0.56641203703703702</c:v>
                </c:pt>
                <c:pt idx="31280">
                  <c:v>0.56665509259259261</c:v>
                </c:pt>
                <c:pt idx="31281">
                  <c:v>0.56689814814814821</c:v>
                </c:pt>
                <c:pt idx="31282">
                  <c:v>0.56714120370370369</c:v>
                </c:pt>
                <c:pt idx="31283">
                  <c:v>0.56739583333333332</c:v>
                </c:pt>
                <c:pt idx="31284">
                  <c:v>0.56763888888888892</c:v>
                </c:pt>
                <c:pt idx="31285">
                  <c:v>0.5678819444444444</c:v>
                </c:pt>
                <c:pt idx="31286">
                  <c:v>0.56812499999999999</c:v>
                </c:pt>
                <c:pt idx="31287">
                  <c:v>0.56836805555555558</c:v>
                </c:pt>
                <c:pt idx="31288">
                  <c:v>0.56862268518518522</c:v>
                </c:pt>
                <c:pt idx="31289">
                  <c:v>0.56886574074074081</c:v>
                </c:pt>
                <c:pt idx="31290">
                  <c:v>0.56910879629629629</c:v>
                </c:pt>
                <c:pt idx="31291">
                  <c:v>0.56935185185185189</c:v>
                </c:pt>
                <c:pt idx="31292">
                  <c:v>0.56959490740740748</c:v>
                </c:pt>
                <c:pt idx="31293">
                  <c:v>0.56983796296296296</c:v>
                </c:pt>
                <c:pt idx="31294">
                  <c:v>0.5700925925925926</c:v>
                </c:pt>
                <c:pt idx="31295">
                  <c:v>0.57033564814814819</c:v>
                </c:pt>
                <c:pt idx="31296">
                  <c:v>0.57057870370370367</c:v>
                </c:pt>
                <c:pt idx="31297">
                  <c:v>0.57082175925925926</c:v>
                </c:pt>
                <c:pt idx="31298">
                  <c:v>0.57106481481481486</c:v>
                </c:pt>
                <c:pt idx="31299">
                  <c:v>0.57131944444444438</c:v>
                </c:pt>
                <c:pt idx="31300">
                  <c:v>0.57156249999999997</c:v>
                </c:pt>
                <c:pt idx="31301">
                  <c:v>0.57180555555555557</c:v>
                </c:pt>
                <c:pt idx="31302">
                  <c:v>0.57204861111111105</c:v>
                </c:pt>
                <c:pt idx="31303">
                  <c:v>0.57229166666666664</c:v>
                </c:pt>
                <c:pt idx="31304">
                  <c:v>0.57254629629629628</c:v>
                </c:pt>
                <c:pt idx="31305">
                  <c:v>0.57278935185185187</c:v>
                </c:pt>
                <c:pt idx="31306">
                  <c:v>0.57303240740740746</c:v>
                </c:pt>
                <c:pt idx="31307">
                  <c:v>0.57327546296296295</c:v>
                </c:pt>
                <c:pt idx="31308">
                  <c:v>0.57351851851851854</c:v>
                </c:pt>
                <c:pt idx="31309">
                  <c:v>0.57376157407407413</c:v>
                </c:pt>
                <c:pt idx="31310">
                  <c:v>0.57401620370370365</c:v>
                </c:pt>
                <c:pt idx="31311">
                  <c:v>0.57425925925925925</c:v>
                </c:pt>
                <c:pt idx="31312">
                  <c:v>0.57450231481481484</c:v>
                </c:pt>
                <c:pt idx="31313">
                  <c:v>0.57474537037037032</c:v>
                </c:pt>
                <c:pt idx="31314">
                  <c:v>0.57498842592592592</c:v>
                </c:pt>
                <c:pt idx="31315">
                  <c:v>0.57524305555555555</c:v>
                </c:pt>
                <c:pt idx="31316">
                  <c:v>0.57548611111111114</c:v>
                </c:pt>
                <c:pt idx="31317">
                  <c:v>0.57572916666666674</c:v>
                </c:pt>
                <c:pt idx="31318">
                  <c:v>0.57597222222222222</c:v>
                </c:pt>
                <c:pt idx="31319">
                  <c:v>0.57621527777777781</c:v>
                </c:pt>
                <c:pt idx="31320">
                  <c:v>0.57646990740740744</c:v>
                </c:pt>
                <c:pt idx="31321">
                  <c:v>0.57671296296296293</c:v>
                </c:pt>
                <c:pt idx="31322">
                  <c:v>0.57695601851851852</c:v>
                </c:pt>
                <c:pt idx="31323">
                  <c:v>0.57719907407407411</c:v>
                </c:pt>
                <c:pt idx="31324">
                  <c:v>0.5774421296296296</c:v>
                </c:pt>
                <c:pt idx="31325">
                  <c:v>0.57769675925925923</c:v>
                </c:pt>
                <c:pt idx="31326">
                  <c:v>0.57793981481481482</c:v>
                </c:pt>
                <c:pt idx="31327">
                  <c:v>0.57818287037037031</c:v>
                </c:pt>
                <c:pt idx="31328">
                  <c:v>0.5784259259259259</c:v>
                </c:pt>
                <c:pt idx="31329">
                  <c:v>0.57866898148148149</c:v>
                </c:pt>
                <c:pt idx="31330">
                  <c:v>0.57891203703703698</c:v>
                </c:pt>
                <c:pt idx="31331">
                  <c:v>0.57916666666666672</c:v>
                </c:pt>
                <c:pt idx="31332">
                  <c:v>0.5794097222222222</c:v>
                </c:pt>
                <c:pt idx="31333">
                  <c:v>0.57965277777777779</c:v>
                </c:pt>
                <c:pt idx="31334">
                  <c:v>0.57989583333333339</c:v>
                </c:pt>
                <c:pt idx="31335">
                  <c:v>0.58013888888888887</c:v>
                </c:pt>
                <c:pt idx="31336">
                  <c:v>0.5803935185185185</c:v>
                </c:pt>
                <c:pt idx="31337">
                  <c:v>0.5806365740740741</c:v>
                </c:pt>
                <c:pt idx="31338">
                  <c:v>0.58087962962962958</c:v>
                </c:pt>
                <c:pt idx="31339">
                  <c:v>0.58112268518518517</c:v>
                </c:pt>
                <c:pt idx="31340">
                  <c:v>0.58136574074074077</c:v>
                </c:pt>
                <c:pt idx="31341">
                  <c:v>0.5816203703703704</c:v>
                </c:pt>
                <c:pt idx="31342">
                  <c:v>0.58186342592592599</c:v>
                </c:pt>
                <c:pt idx="31343">
                  <c:v>0.58210648148148147</c:v>
                </c:pt>
                <c:pt idx="31344">
                  <c:v>0.58234953703703707</c:v>
                </c:pt>
                <c:pt idx="31345">
                  <c:v>0.58259259259259266</c:v>
                </c:pt>
                <c:pt idx="31346">
                  <c:v>0.58284722222222218</c:v>
                </c:pt>
                <c:pt idx="31347">
                  <c:v>0.58309027777777778</c:v>
                </c:pt>
                <c:pt idx="31348">
                  <c:v>0.58333333333333337</c:v>
                </c:pt>
                <c:pt idx="31349">
                  <c:v>0.58357638888888885</c:v>
                </c:pt>
                <c:pt idx="31350">
                  <c:v>0.58381944444444445</c:v>
                </c:pt>
                <c:pt idx="31351">
                  <c:v>0.58406250000000004</c:v>
                </c:pt>
                <c:pt idx="31352">
                  <c:v>0.58431712962962956</c:v>
                </c:pt>
                <c:pt idx="31353">
                  <c:v>0.58456018518518515</c:v>
                </c:pt>
                <c:pt idx="31354">
                  <c:v>0.58480324074074075</c:v>
                </c:pt>
                <c:pt idx="31355">
                  <c:v>0.58504629629629623</c:v>
                </c:pt>
                <c:pt idx="31356">
                  <c:v>0.58528935185185182</c:v>
                </c:pt>
                <c:pt idx="31357">
                  <c:v>0.58554398148148146</c:v>
                </c:pt>
                <c:pt idx="31358">
                  <c:v>0.58578703703703705</c:v>
                </c:pt>
                <c:pt idx="31359">
                  <c:v>0.58603009259259264</c:v>
                </c:pt>
                <c:pt idx="31360">
                  <c:v>0.58627314814814813</c:v>
                </c:pt>
                <c:pt idx="31361">
                  <c:v>0.58651620370370372</c:v>
                </c:pt>
                <c:pt idx="31362">
                  <c:v>0.58677083333333335</c:v>
                </c:pt>
                <c:pt idx="31363">
                  <c:v>0.58701388888888884</c:v>
                </c:pt>
                <c:pt idx="31364">
                  <c:v>0.58725694444444443</c:v>
                </c:pt>
                <c:pt idx="31365">
                  <c:v>0.58750000000000002</c:v>
                </c:pt>
                <c:pt idx="31366">
                  <c:v>0.5877430555555555</c:v>
                </c:pt>
                <c:pt idx="31367">
                  <c:v>0.58799768518518525</c:v>
                </c:pt>
                <c:pt idx="31368">
                  <c:v>0.58824074074074073</c:v>
                </c:pt>
                <c:pt idx="31369">
                  <c:v>0.58848379629629632</c:v>
                </c:pt>
                <c:pt idx="31370">
                  <c:v>0.58872685185185192</c:v>
                </c:pt>
                <c:pt idx="31371">
                  <c:v>0.5889699074074074</c:v>
                </c:pt>
                <c:pt idx="31372">
                  <c:v>0.58921296296296299</c:v>
                </c:pt>
                <c:pt idx="31373">
                  <c:v>0.58946759259259263</c:v>
                </c:pt>
                <c:pt idx="31374">
                  <c:v>0.58971064814814811</c:v>
                </c:pt>
                <c:pt idx="31375">
                  <c:v>0.5899537037037037</c:v>
                </c:pt>
                <c:pt idx="31376">
                  <c:v>0.5901967592592593</c:v>
                </c:pt>
                <c:pt idx="31377">
                  <c:v>0.59043981481481478</c:v>
                </c:pt>
                <c:pt idx="31378">
                  <c:v>0.59069444444444441</c:v>
                </c:pt>
                <c:pt idx="31379">
                  <c:v>0.5909375</c:v>
                </c:pt>
                <c:pt idx="31380">
                  <c:v>0.59118055555555549</c:v>
                </c:pt>
                <c:pt idx="31381">
                  <c:v>0.59142361111111108</c:v>
                </c:pt>
                <c:pt idx="31382">
                  <c:v>0.59166666666666667</c:v>
                </c:pt>
                <c:pt idx="31383">
                  <c:v>0.59190972222222216</c:v>
                </c:pt>
                <c:pt idx="31384">
                  <c:v>0.5921643518518519</c:v>
                </c:pt>
                <c:pt idx="31385">
                  <c:v>0.59240740740740738</c:v>
                </c:pt>
                <c:pt idx="31386">
                  <c:v>0.59265046296296298</c:v>
                </c:pt>
                <c:pt idx="31387">
                  <c:v>0.59289351851851857</c:v>
                </c:pt>
                <c:pt idx="31388">
                  <c:v>0.59314814814814809</c:v>
                </c:pt>
                <c:pt idx="31389">
                  <c:v>0.59339120370370368</c:v>
                </c:pt>
                <c:pt idx="31390">
                  <c:v>0.59363425925925928</c:v>
                </c:pt>
                <c:pt idx="31391">
                  <c:v>0.59387731481481476</c:v>
                </c:pt>
                <c:pt idx="31392">
                  <c:v>0.59412037037037035</c:v>
                </c:pt>
                <c:pt idx="31393">
                  <c:v>0.59436342592592595</c:v>
                </c:pt>
                <c:pt idx="31394">
                  <c:v>0.59461805555555558</c:v>
                </c:pt>
                <c:pt idx="31395">
                  <c:v>0.59486111111111117</c:v>
                </c:pt>
                <c:pt idx="31396">
                  <c:v>0.59510416666666666</c:v>
                </c:pt>
                <c:pt idx="31397">
                  <c:v>0.59534722222222225</c:v>
                </c:pt>
                <c:pt idx="31398">
                  <c:v>0.59559027777777784</c:v>
                </c:pt>
                <c:pt idx="31399">
                  <c:v>0.59584490740740736</c:v>
                </c:pt>
                <c:pt idx="31400">
                  <c:v>0.59608796296296296</c:v>
                </c:pt>
                <c:pt idx="31401">
                  <c:v>0.59633101851851855</c:v>
                </c:pt>
                <c:pt idx="31402">
                  <c:v>0.59657407407407403</c:v>
                </c:pt>
                <c:pt idx="31403">
                  <c:v>0.59681712962962963</c:v>
                </c:pt>
                <c:pt idx="31404">
                  <c:v>0.59706018518518522</c:v>
                </c:pt>
                <c:pt idx="31405">
                  <c:v>0.59731481481481474</c:v>
                </c:pt>
                <c:pt idx="31406">
                  <c:v>0.59755787037037034</c:v>
                </c:pt>
                <c:pt idx="31407">
                  <c:v>0.59780092592592593</c:v>
                </c:pt>
                <c:pt idx="31408">
                  <c:v>0.59804398148148141</c:v>
                </c:pt>
                <c:pt idx="31409">
                  <c:v>0.59829861111111116</c:v>
                </c:pt>
                <c:pt idx="31410">
                  <c:v>0.59854166666666664</c:v>
                </c:pt>
                <c:pt idx="31411">
                  <c:v>0.59878472222222223</c:v>
                </c:pt>
                <c:pt idx="31412">
                  <c:v>0.59902777777777783</c:v>
                </c:pt>
                <c:pt idx="31413">
                  <c:v>0.59927083333333331</c:v>
                </c:pt>
                <c:pt idx="31414">
                  <c:v>0.5995138888888889</c:v>
                </c:pt>
                <c:pt idx="31415">
                  <c:v>0.59976851851851853</c:v>
                </c:pt>
                <c:pt idx="31416">
                  <c:v>0.60001157407407402</c:v>
                </c:pt>
                <c:pt idx="31417">
                  <c:v>0.60025462962962961</c:v>
                </c:pt>
                <c:pt idx="31418">
                  <c:v>0.6004976851851852</c:v>
                </c:pt>
                <c:pt idx="31419">
                  <c:v>0.60074074074074069</c:v>
                </c:pt>
                <c:pt idx="31420">
                  <c:v>0.60098379629629628</c:v>
                </c:pt>
                <c:pt idx="31421">
                  <c:v>0.60123842592592591</c:v>
                </c:pt>
                <c:pt idx="31422">
                  <c:v>0.60148148148148151</c:v>
                </c:pt>
                <c:pt idx="31423">
                  <c:v>0.6017245370370371</c:v>
                </c:pt>
                <c:pt idx="31424">
                  <c:v>0.60196759259259258</c:v>
                </c:pt>
                <c:pt idx="31425">
                  <c:v>0.60221064814814818</c:v>
                </c:pt>
                <c:pt idx="31426">
                  <c:v>0.60246527777777781</c:v>
                </c:pt>
                <c:pt idx="31427">
                  <c:v>0.60270833333333329</c:v>
                </c:pt>
                <c:pt idx="31428">
                  <c:v>0.60295138888888888</c:v>
                </c:pt>
                <c:pt idx="31429">
                  <c:v>0.60319444444444448</c:v>
                </c:pt>
                <c:pt idx="31430">
                  <c:v>0.60343749999999996</c:v>
                </c:pt>
                <c:pt idx="31431">
                  <c:v>0.6036921296296297</c:v>
                </c:pt>
                <c:pt idx="31432">
                  <c:v>0.60393518518518519</c:v>
                </c:pt>
                <c:pt idx="31433">
                  <c:v>0.60417824074074067</c:v>
                </c:pt>
                <c:pt idx="31434">
                  <c:v>0.60442129629629626</c:v>
                </c:pt>
                <c:pt idx="31435">
                  <c:v>0.60466435185185186</c:v>
                </c:pt>
                <c:pt idx="31436">
                  <c:v>0.60491898148148149</c:v>
                </c:pt>
                <c:pt idx="31437">
                  <c:v>0.60516203703703708</c:v>
                </c:pt>
                <c:pt idx="31438">
                  <c:v>0.60540509259259256</c:v>
                </c:pt>
                <c:pt idx="31439">
                  <c:v>0.60564814814814816</c:v>
                </c:pt>
                <c:pt idx="31440">
                  <c:v>0.60589120370370375</c:v>
                </c:pt>
                <c:pt idx="31441">
                  <c:v>0.60613425925925923</c:v>
                </c:pt>
                <c:pt idx="31442">
                  <c:v>0.60638888888888887</c:v>
                </c:pt>
                <c:pt idx="31443">
                  <c:v>0.60663194444444446</c:v>
                </c:pt>
                <c:pt idx="31444">
                  <c:v>0.60687499999999994</c:v>
                </c:pt>
                <c:pt idx="31445">
                  <c:v>0.60711805555555554</c:v>
                </c:pt>
                <c:pt idx="31446">
                  <c:v>0.60736111111111113</c:v>
                </c:pt>
                <c:pt idx="31447">
                  <c:v>0.60761574074074076</c:v>
                </c:pt>
                <c:pt idx="31448">
                  <c:v>0.60785879629629636</c:v>
                </c:pt>
                <c:pt idx="31449">
                  <c:v>0.60810185185185184</c:v>
                </c:pt>
                <c:pt idx="31450">
                  <c:v>0.60834490740740743</c:v>
                </c:pt>
                <c:pt idx="31451">
                  <c:v>0.60858796296296302</c:v>
                </c:pt>
                <c:pt idx="31452">
                  <c:v>0.60884259259259255</c:v>
                </c:pt>
                <c:pt idx="31453">
                  <c:v>0.60908564814814814</c:v>
                </c:pt>
                <c:pt idx="31454">
                  <c:v>0.60932870370370373</c:v>
                </c:pt>
                <c:pt idx="31455">
                  <c:v>0.60957175925925922</c:v>
                </c:pt>
                <c:pt idx="31456">
                  <c:v>0.60981481481481481</c:v>
                </c:pt>
                <c:pt idx="31457">
                  <c:v>0.6100578703703704</c:v>
                </c:pt>
                <c:pt idx="31458">
                  <c:v>0.61031250000000004</c:v>
                </c:pt>
                <c:pt idx="31459">
                  <c:v>0.61055555555555563</c:v>
                </c:pt>
                <c:pt idx="31460">
                  <c:v>0.61079861111111111</c:v>
                </c:pt>
                <c:pt idx="31461">
                  <c:v>0.61104166666666659</c:v>
                </c:pt>
                <c:pt idx="31462">
                  <c:v>0.61128472222222219</c:v>
                </c:pt>
                <c:pt idx="31463">
                  <c:v>0.61153935185185182</c:v>
                </c:pt>
                <c:pt idx="31464">
                  <c:v>0.61178240740740741</c:v>
                </c:pt>
                <c:pt idx="31465">
                  <c:v>0.61202546296296301</c:v>
                </c:pt>
                <c:pt idx="31466">
                  <c:v>0.61226851851851849</c:v>
                </c:pt>
                <c:pt idx="31467">
                  <c:v>0.61251157407407408</c:v>
                </c:pt>
                <c:pt idx="31468">
                  <c:v>0.61276620370370372</c:v>
                </c:pt>
                <c:pt idx="31469">
                  <c:v>0.6130092592592592</c:v>
                </c:pt>
                <c:pt idx="31470">
                  <c:v>0.61325231481481479</c:v>
                </c:pt>
                <c:pt idx="31471">
                  <c:v>0.61349537037037039</c:v>
                </c:pt>
                <c:pt idx="31472">
                  <c:v>0.61373842592592587</c:v>
                </c:pt>
                <c:pt idx="31473">
                  <c:v>0.61399305555555561</c:v>
                </c:pt>
                <c:pt idx="31474">
                  <c:v>0.61423611111111109</c:v>
                </c:pt>
                <c:pt idx="31475">
                  <c:v>0.61447916666666669</c:v>
                </c:pt>
                <c:pt idx="31476">
                  <c:v>0.61472222222222228</c:v>
                </c:pt>
                <c:pt idx="31477">
                  <c:v>0.61496527777777776</c:v>
                </c:pt>
                <c:pt idx="31478">
                  <c:v>0.61520833333333336</c:v>
                </c:pt>
                <c:pt idx="31479">
                  <c:v>0.61546296296296299</c:v>
                </c:pt>
                <c:pt idx="31480">
                  <c:v>0.61570601851851847</c:v>
                </c:pt>
                <c:pt idx="31481">
                  <c:v>0.61594907407407407</c:v>
                </c:pt>
                <c:pt idx="31482">
                  <c:v>0.61619212962962966</c:v>
                </c:pt>
                <c:pt idx="31483">
                  <c:v>0.61643518518518514</c:v>
                </c:pt>
                <c:pt idx="31484">
                  <c:v>0.61668981481481489</c:v>
                </c:pt>
                <c:pt idx="31485">
                  <c:v>0.61693287037037037</c:v>
                </c:pt>
                <c:pt idx="31486">
                  <c:v>0.61717592592592596</c:v>
                </c:pt>
                <c:pt idx="31487">
                  <c:v>0.61741898148148155</c:v>
                </c:pt>
                <c:pt idx="31488">
                  <c:v>0.61766203703703704</c:v>
                </c:pt>
                <c:pt idx="31489">
                  <c:v>0.61791666666666667</c:v>
                </c:pt>
                <c:pt idx="31490">
                  <c:v>0.61815972222222226</c:v>
                </c:pt>
                <c:pt idx="31491">
                  <c:v>0.61840277777777775</c:v>
                </c:pt>
                <c:pt idx="31492">
                  <c:v>0.61864583333333334</c:v>
                </c:pt>
                <c:pt idx="31493">
                  <c:v>0.61888888888888893</c:v>
                </c:pt>
                <c:pt idx="31494">
                  <c:v>0.61914351851851845</c:v>
                </c:pt>
                <c:pt idx="31495">
                  <c:v>0.61938657407407405</c:v>
                </c:pt>
                <c:pt idx="31496">
                  <c:v>0.61962962962962964</c:v>
                </c:pt>
                <c:pt idx="31497">
                  <c:v>0.61987268518518512</c:v>
                </c:pt>
                <c:pt idx="31498">
                  <c:v>0.62011574074074072</c:v>
                </c:pt>
                <c:pt idx="31499">
                  <c:v>0.62035879629629631</c:v>
                </c:pt>
                <c:pt idx="31500">
                  <c:v>0.62061342592592594</c:v>
                </c:pt>
                <c:pt idx="31501">
                  <c:v>0.62085648148148154</c:v>
                </c:pt>
                <c:pt idx="31502">
                  <c:v>0.62109953703703702</c:v>
                </c:pt>
                <c:pt idx="31503">
                  <c:v>0.62134259259259261</c:v>
                </c:pt>
                <c:pt idx="31504">
                  <c:v>0.62158564814814821</c:v>
                </c:pt>
                <c:pt idx="31505">
                  <c:v>0.62184027777777773</c:v>
                </c:pt>
                <c:pt idx="31506">
                  <c:v>0.62208333333333332</c:v>
                </c:pt>
                <c:pt idx="31507">
                  <c:v>0.62232638888888892</c:v>
                </c:pt>
                <c:pt idx="31508">
                  <c:v>0.6225694444444444</c:v>
                </c:pt>
                <c:pt idx="31509">
                  <c:v>0.62281249999999999</c:v>
                </c:pt>
                <c:pt idx="31510">
                  <c:v>0.62306712962962962</c:v>
                </c:pt>
                <c:pt idx="31511">
                  <c:v>0.62331018518518522</c:v>
                </c:pt>
                <c:pt idx="31512">
                  <c:v>0.62355324074074081</c:v>
                </c:pt>
                <c:pt idx="31513">
                  <c:v>0.62379629629629629</c:v>
                </c:pt>
                <c:pt idx="31514">
                  <c:v>0.62403935185185189</c:v>
                </c:pt>
                <c:pt idx="31515">
                  <c:v>0.62429398148148152</c:v>
                </c:pt>
                <c:pt idx="31516">
                  <c:v>0.624537037037037</c:v>
                </c:pt>
                <c:pt idx="31517">
                  <c:v>0.6247800925925926</c:v>
                </c:pt>
                <c:pt idx="31518">
                  <c:v>0.62502314814814819</c:v>
                </c:pt>
                <c:pt idx="31519">
                  <c:v>0.62526620370370367</c:v>
                </c:pt>
                <c:pt idx="31520">
                  <c:v>0.62550925925925926</c:v>
                </c:pt>
                <c:pt idx="31521">
                  <c:v>0.6257638888888889</c:v>
                </c:pt>
                <c:pt idx="31522">
                  <c:v>0.62600694444444438</c:v>
                </c:pt>
                <c:pt idx="31523">
                  <c:v>0.62624999999999997</c:v>
                </c:pt>
                <c:pt idx="31524">
                  <c:v>0.62649305555555557</c:v>
                </c:pt>
                <c:pt idx="31525">
                  <c:v>0.62673611111111105</c:v>
                </c:pt>
                <c:pt idx="31526">
                  <c:v>0.62699074074074079</c:v>
                </c:pt>
                <c:pt idx="31527">
                  <c:v>0.62723379629629628</c:v>
                </c:pt>
                <c:pt idx="31528">
                  <c:v>0.62747685185185187</c:v>
                </c:pt>
                <c:pt idx="31529">
                  <c:v>0.62771990740740746</c:v>
                </c:pt>
                <c:pt idx="31530">
                  <c:v>0.62796296296296295</c:v>
                </c:pt>
                <c:pt idx="31531">
                  <c:v>0.62821759259259258</c:v>
                </c:pt>
                <c:pt idx="31532">
                  <c:v>0.62846064814814817</c:v>
                </c:pt>
                <c:pt idx="31533">
                  <c:v>0.62870370370370365</c:v>
                </c:pt>
                <c:pt idx="31534">
                  <c:v>0.62894675925925925</c:v>
                </c:pt>
                <c:pt idx="31535">
                  <c:v>0.62918981481481484</c:v>
                </c:pt>
                <c:pt idx="31536">
                  <c:v>0.62944444444444447</c:v>
                </c:pt>
                <c:pt idx="31537">
                  <c:v>0.62968750000000007</c:v>
                </c:pt>
                <c:pt idx="31538">
                  <c:v>0.62993055555555555</c:v>
                </c:pt>
                <c:pt idx="31539">
                  <c:v>0.63017361111111114</c:v>
                </c:pt>
                <c:pt idx="31540">
                  <c:v>0.63041666666666674</c:v>
                </c:pt>
                <c:pt idx="31541">
                  <c:v>0.63065972222222222</c:v>
                </c:pt>
                <c:pt idx="31542">
                  <c:v>0.63091435185185185</c:v>
                </c:pt>
                <c:pt idx="31543">
                  <c:v>0.63115740740740744</c:v>
                </c:pt>
                <c:pt idx="31544">
                  <c:v>0.63140046296296293</c:v>
                </c:pt>
                <c:pt idx="31545">
                  <c:v>0.63164351851851852</c:v>
                </c:pt>
                <c:pt idx="31546">
                  <c:v>0.63188657407407411</c:v>
                </c:pt>
                <c:pt idx="31547">
                  <c:v>0.63214120370370364</c:v>
                </c:pt>
                <c:pt idx="31548">
                  <c:v>0.63238425925925923</c:v>
                </c:pt>
                <c:pt idx="31549">
                  <c:v>0.63262731481481482</c:v>
                </c:pt>
                <c:pt idx="31550">
                  <c:v>0.63287037037037031</c:v>
                </c:pt>
                <c:pt idx="31551">
                  <c:v>0.6331134259259259</c:v>
                </c:pt>
                <c:pt idx="31552">
                  <c:v>0.63335648148148149</c:v>
                </c:pt>
                <c:pt idx="31553">
                  <c:v>0.63361111111111112</c:v>
                </c:pt>
                <c:pt idx="31554">
                  <c:v>0.63385416666666672</c:v>
                </c:pt>
                <c:pt idx="31555">
                  <c:v>0.6340972222222222</c:v>
                </c:pt>
                <c:pt idx="31556">
                  <c:v>0.63434027777777779</c:v>
                </c:pt>
                <c:pt idx="31557">
                  <c:v>0.63459490740740743</c:v>
                </c:pt>
                <c:pt idx="31558">
                  <c:v>0.63483796296296291</c:v>
                </c:pt>
                <c:pt idx="31559">
                  <c:v>0.6350810185185185</c:v>
                </c:pt>
                <c:pt idx="31560">
                  <c:v>0.6353240740740741</c:v>
                </c:pt>
                <c:pt idx="31561">
                  <c:v>0.63556712962962958</c:v>
                </c:pt>
                <c:pt idx="31562">
                  <c:v>0.63581018518518517</c:v>
                </c:pt>
                <c:pt idx="31563">
                  <c:v>0.63606481481481481</c:v>
                </c:pt>
                <c:pt idx="31564">
                  <c:v>0.6363078703703704</c:v>
                </c:pt>
                <c:pt idx="31565">
                  <c:v>0.63655092592592599</c:v>
                </c:pt>
                <c:pt idx="31566">
                  <c:v>0.63679398148148147</c:v>
                </c:pt>
                <c:pt idx="31567">
                  <c:v>0.63703703703703707</c:v>
                </c:pt>
                <c:pt idx="31568">
                  <c:v>0.6372916666666667</c:v>
                </c:pt>
                <c:pt idx="31569">
                  <c:v>0.63753472222222218</c:v>
                </c:pt>
                <c:pt idx="31570">
                  <c:v>0.63777777777777778</c:v>
                </c:pt>
                <c:pt idx="31571">
                  <c:v>0.63802083333333337</c:v>
                </c:pt>
                <c:pt idx="31572">
                  <c:v>0.63826388888888885</c:v>
                </c:pt>
                <c:pt idx="31573">
                  <c:v>0.63850694444444445</c:v>
                </c:pt>
                <c:pt idx="31574">
                  <c:v>0.63876157407407408</c:v>
                </c:pt>
                <c:pt idx="31575">
                  <c:v>0.63900462962962956</c:v>
                </c:pt>
                <c:pt idx="31576">
                  <c:v>0.63924768518518515</c:v>
                </c:pt>
                <c:pt idx="31577">
                  <c:v>0.63949074074074075</c:v>
                </c:pt>
                <c:pt idx="31578">
                  <c:v>0.63973379629629623</c:v>
                </c:pt>
                <c:pt idx="31579">
                  <c:v>0.63998842592592597</c:v>
                </c:pt>
                <c:pt idx="31580">
                  <c:v>0.64023148148148146</c:v>
                </c:pt>
                <c:pt idx="31581">
                  <c:v>0.64047453703703705</c:v>
                </c:pt>
                <c:pt idx="31582">
                  <c:v>0.64071759259259264</c:v>
                </c:pt>
                <c:pt idx="31583">
                  <c:v>0.64096064814814813</c:v>
                </c:pt>
                <c:pt idx="31584">
                  <c:v>0.64121527777777776</c:v>
                </c:pt>
                <c:pt idx="31585">
                  <c:v>0.64145833333333335</c:v>
                </c:pt>
                <c:pt idx="31586">
                  <c:v>0.64170138888888884</c:v>
                </c:pt>
                <c:pt idx="31587">
                  <c:v>0.64194444444444443</c:v>
                </c:pt>
                <c:pt idx="31588">
                  <c:v>0.64218750000000002</c:v>
                </c:pt>
                <c:pt idx="31589">
                  <c:v>0.6424305555555555</c:v>
                </c:pt>
                <c:pt idx="31590">
                  <c:v>0.64268518518518525</c:v>
                </c:pt>
                <c:pt idx="31591">
                  <c:v>0.64292824074074073</c:v>
                </c:pt>
                <c:pt idx="31592">
                  <c:v>0.64317129629629632</c:v>
                </c:pt>
                <c:pt idx="31593">
                  <c:v>0.64341435185185192</c:v>
                </c:pt>
                <c:pt idx="31594">
                  <c:v>0.6436574074074074</c:v>
                </c:pt>
                <c:pt idx="31595">
                  <c:v>0.64391203703703703</c:v>
                </c:pt>
                <c:pt idx="31596">
                  <c:v>0.64415509259259263</c:v>
                </c:pt>
                <c:pt idx="31597">
                  <c:v>0.64439814814814811</c:v>
                </c:pt>
                <c:pt idx="31598">
                  <c:v>0.6446412037037037</c:v>
                </c:pt>
                <c:pt idx="31599">
                  <c:v>0.6448842592592593</c:v>
                </c:pt>
                <c:pt idx="31600">
                  <c:v>0.64513888888888882</c:v>
                </c:pt>
                <c:pt idx="31601">
                  <c:v>0.64538194444444441</c:v>
                </c:pt>
                <c:pt idx="31602">
                  <c:v>0.645625</c:v>
                </c:pt>
                <c:pt idx="31603">
                  <c:v>0.64586805555555549</c:v>
                </c:pt>
                <c:pt idx="31604">
                  <c:v>0.64611111111111108</c:v>
                </c:pt>
                <c:pt idx="31605">
                  <c:v>0.64636574074074071</c:v>
                </c:pt>
                <c:pt idx="31606">
                  <c:v>0.64660879629629631</c:v>
                </c:pt>
                <c:pt idx="31607">
                  <c:v>0.6468518518518519</c:v>
                </c:pt>
                <c:pt idx="31608">
                  <c:v>0.64709490740740738</c:v>
                </c:pt>
                <c:pt idx="31609">
                  <c:v>0.64733796296296298</c:v>
                </c:pt>
                <c:pt idx="31610">
                  <c:v>0.64758101851851857</c:v>
                </c:pt>
                <c:pt idx="31611">
                  <c:v>0.64783564814814809</c:v>
                </c:pt>
                <c:pt idx="31612">
                  <c:v>0.64807870370370368</c:v>
                </c:pt>
                <c:pt idx="31613">
                  <c:v>0.64832175925925928</c:v>
                </c:pt>
                <c:pt idx="31614">
                  <c:v>0.64856481481481476</c:v>
                </c:pt>
                <c:pt idx="31615">
                  <c:v>0.64880787037037035</c:v>
                </c:pt>
                <c:pt idx="31616">
                  <c:v>0.64906249999999999</c:v>
                </c:pt>
                <c:pt idx="31617">
                  <c:v>0.64930555555555558</c:v>
                </c:pt>
                <c:pt idx="31618">
                  <c:v>0.64954861111111117</c:v>
                </c:pt>
                <c:pt idx="31619">
                  <c:v>0.64979166666666666</c:v>
                </c:pt>
                <c:pt idx="31620">
                  <c:v>0.65003472222222225</c:v>
                </c:pt>
                <c:pt idx="31621">
                  <c:v>0.65028935185185188</c:v>
                </c:pt>
                <c:pt idx="31622">
                  <c:v>0.65053240740740736</c:v>
                </c:pt>
                <c:pt idx="31623">
                  <c:v>0.65077546296296296</c:v>
                </c:pt>
                <c:pt idx="31624">
                  <c:v>0.65101851851851855</c:v>
                </c:pt>
                <c:pt idx="31625">
                  <c:v>0.65126157407407403</c:v>
                </c:pt>
                <c:pt idx="31626">
                  <c:v>0.65151620370370367</c:v>
                </c:pt>
                <c:pt idx="31627">
                  <c:v>0.65175925925925926</c:v>
                </c:pt>
                <c:pt idx="31628">
                  <c:v>0.65200231481481474</c:v>
                </c:pt>
                <c:pt idx="31629">
                  <c:v>0.65224537037037034</c:v>
                </c:pt>
                <c:pt idx="31630">
                  <c:v>0.65248842592592593</c:v>
                </c:pt>
                <c:pt idx="31631">
                  <c:v>0.65273148148148141</c:v>
                </c:pt>
                <c:pt idx="31632">
                  <c:v>0.65298611111111116</c:v>
                </c:pt>
                <c:pt idx="31633">
                  <c:v>0.65322916666666664</c:v>
                </c:pt>
                <c:pt idx="31634">
                  <c:v>0.65347222222222223</c:v>
                </c:pt>
                <c:pt idx="31635">
                  <c:v>0.65371527777777783</c:v>
                </c:pt>
                <c:pt idx="31636">
                  <c:v>0.65395833333333331</c:v>
                </c:pt>
                <c:pt idx="31637">
                  <c:v>0.65421296296296294</c:v>
                </c:pt>
                <c:pt idx="31638">
                  <c:v>0.65445601851851853</c:v>
                </c:pt>
                <c:pt idx="31639">
                  <c:v>0.65469907407407402</c:v>
                </c:pt>
                <c:pt idx="31640">
                  <c:v>0.65494212962962961</c:v>
                </c:pt>
                <c:pt idx="31641">
                  <c:v>0.6551851851851852</c:v>
                </c:pt>
                <c:pt idx="31642">
                  <c:v>0.65543981481481484</c:v>
                </c:pt>
                <c:pt idx="31643">
                  <c:v>0.65568287037037043</c:v>
                </c:pt>
                <c:pt idx="31644">
                  <c:v>0.65592592592592591</c:v>
                </c:pt>
                <c:pt idx="31645">
                  <c:v>0.65616898148148151</c:v>
                </c:pt>
                <c:pt idx="31646">
                  <c:v>0.6564120370370371</c:v>
                </c:pt>
                <c:pt idx="31647">
                  <c:v>0.65665509259259258</c:v>
                </c:pt>
                <c:pt idx="31648">
                  <c:v>0.65690972222222221</c:v>
                </c:pt>
                <c:pt idx="31649">
                  <c:v>0.65715277777777781</c:v>
                </c:pt>
                <c:pt idx="31650">
                  <c:v>0.65739583333333329</c:v>
                </c:pt>
                <c:pt idx="31651">
                  <c:v>0.65763888888888888</c:v>
                </c:pt>
                <c:pt idx="31652">
                  <c:v>0.65789351851851852</c:v>
                </c:pt>
                <c:pt idx="31653">
                  <c:v>0.65813657407407411</c:v>
                </c:pt>
                <c:pt idx="31654">
                  <c:v>0.6583796296296297</c:v>
                </c:pt>
                <c:pt idx="31655">
                  <c:v>0.65862268518518519</c:v>
                </c:pt>
                <c:pt idx="31656">
                  <c:v>0.65886574074074067</c:v>
                </c:pt>
                <c:pt idx="31657">
                  <c:v>0.65910879629629626</c:v>
                </c:pt>
                <c:pt idx="31658">
                  <c:v>0.65936342592592589</c:v>
                </c:pt>
                <c:pt idx="31659">
                  <c:v>0.65960648148148149</c:v>
                </c:pt>
                <c:pt idx="31660">
                  <c:v>0.65984953703703708</c:v>
                </c:pt>
                <c:pt idx="31661">
                  <c:v>0.66009259259259256</c:v>
                </c:pt>
                <c:pt idx="31662">
                  <c:v>0.66033564814814816</c:v>
                </c:pt>
                <c:pt idx="31663">
                  <c:v>0.66059027777777779</c:v>
                </c:pt>
                <c:pt idx="31664">
                  <c:v>0.66083333333333327</c:v>
                </c:pt>
                <c:pt idx="31665">
                  <c:v>0.66107638888888887</c:v>
                </c:pt>
                <c:pt idx="31666">
                  <c:v>0.66131944444444446</c:v>
                </c:pt>
                <c:pt idx="31667">
                  <c:v>0.66156249999999994</c:v>
                </c:pt>
                <c:pt idx="31668">
                  <c:v>0.66180555555555554</c:v>
                </c:pt>
                <c:pt idx="31669">
                  <c:v>0.66206018518518517</c:v>
                </c:pt>
                <c:pt idx="31670">
                  <c:v>0.66230324074074076</c:v>
                </c:pt>
                <c:pt idx="31671">
                  <c:v>0.66254629629629636</c:v>
                </c:pt>
                <c:pt idx="31672">
                  <c:v>0.66278935185185184</c:v>
                </c:pt>
                <c:pt idx="31673">
                  <c:v>0.66303240740740743</c:v>
                </c:pt>
                <c:pt idx="31674">
                  <c:v>0.66328703703703706</c:v>
                </c:pt>
                <c:pt idx="31675">
                  <c:v>0.66353009259259255</c:v>
                </c:pt>
                <c:pt idx="31676">
                  <c:v>0.66377314814814814</c:v>
                </c:pt>
                <c:pt idx="31677">
                  <c:v>0.66401620370370373</c:v>
                </c:pt>
                <c:pt idx="31678">
                  <c:v>0.66425925925925922</c:v>
                </c:pt>
                <c:pt idx="31679">
                  <c:v>0.66451388888888896</c:v>
                </c:pt>
                <c:pt idx="31680">
                  <c:v>0.66475694444444444</c:v>
                </c:pt>
                <c:pt idx="31681">
                  <c:v>0.66500000000000004</c:v>
                </c:pt>
                <c:pt idx="31682">
                  <c:v>0.66524305555555563</c:v>
                </c:pt>
                <c:pt idx="31683">
                  <c:v>0.66548611111111111</c:v>
                </c:pt>
                <c:pt idx="31684">
                  <c:v>0.66572916666666659</c:v>
                </c:pt>
                <c:pt idx="31685">
                  <c:v>0.66598379629629634</c:v>
                </c:pt>
                <c:pt idx="31686">
                  <c:v>0.66622685185185182</c:v>
                </c:pt>
                <c:pt idx="31687">
                  <c:v>0.66646990740740741</c:v>
                </c:pt>
                <c:pt idx="31688">
                  <c:v>0.66671296296296301</c:v>
                </c:pt>
                <c:pt idx="31689">
                  <c:v>0.66695601851851849</c:v>
                </c:pt>
                <c:pt idx="31690">
                  <c:v>0.66721064814814823</c:v>
                </c:pt>
                <c:pt idx="31691">
                  <c:v>0.66745370370370372</c:v>
                </c:pt>
                <c:pt idx="31692">
                  <c:v>0.66769675925925931</c:v>
                </c:pt>
                <c:pt idx="31693">
                  <c:v>0.66793981481481479</c:v>
                </c:pt>
                <c:pt idx="31694">
                  <c:v>0.66818287037037039</c:v>
                </c:pt>
                <c:pt idx="31695">
                  <c:v>0.66843750000000002</c:v>
                </c:pt>
                <c:pt idx="31696">
                  <c:v>0.6686805555555555</c:v>
                </c:pt>
                <c:pt idx="31697">
                  <c:v>0.66892361111111109</c:v>
                </c:pt>
                <c:pt idx="31698">
                  <c:v>0.66916666666666658</c:v>
                </c:pt>
                <c:pt idx="31699">
                  <c:v>0.66940972222222228</c:v>
                </c:pt>
                <c:pt idx="31700">
                  <c:v>0.6696643518518518</c:v>
                </c:pt>
                <c:pt idx="31701">
                  <c:v>0.66990740740740751</c:v>
                </c:pt>
                <c:pt idx="31702">
                  <c:v>0.67015046296296299</c:v>
                </c:pt>
                <c:pt idx="31703">
                  <c:v>0.67039351851851858</c:v>
                </c:pt>
                <c:pt idx="31704">
                  <c:v>0.67063657407407407</c:v>
                </c:pt>
                <c:pt idx="31705">
                  <c:v>0.6708912037037037</c:v>
                </c:pt>
                <c:pt idx="31706">
                  <c:v>0.67113425925925929</c:v>
                </c:pt>
                <c:pt idx="31707">
                  <c:v>0.67137731481481477</c:v>
                </c:pt>
                <c:pt idx="31708">
                  <c:v>0.67162037037037037</c:v>
                </c:pt>
                <c:pt idx="31709">
                  <c:v>0.67186342592592585</c:v>
                </c:pt>
                <c:pt idx="31710">
                  <c:v>0.67210648148148155</c:v>
                </c:pt>
                <c:pt idx="31711">
                  <c:v>0.67236111111111108</c:v>
                </c:pt>
                <c:pt idx="31712">
                  <c:v>0.67260416666666656</c:v>
                </c:pt>
                <c:pt idx="31713">
                  <c:v>0.67284722222222226</c:v>
                </c:pt>
                <c:pt idx="31714">
                  <c:v>0.67309027777777775</c:v>
                </c:pt>
                <c:pt idx="31715">
                  <c:v>0.67333333333333334</c:v>
                </c:pt>
                <c:pt idx="31716">
                  <c:v>0.67358796296296297</c:v>
                </c:pt>
                <c:pt idx="31717">
                  <c:v>0.67383101851851857</c:v>
                </c:pt>
                <c:pt idx="31718">
                  <c:v>0.67407407407407405</c:v>
                </c:pt>
                <c:pt idx="31719">
                  <c:v>0.67431712962962964</c:v>
                </c:pt>
                <c:pt idx="31720">
                  <c:v>0.67456018518518512</c:v>
                </c:pt>
                <c:pt idx="31721">
                  <c:v>0.67481481481481476</c:v>
                </c:pt>
                <c:pt idx="31722">
                  <c:v>0.67505787037037035</c:v>
                </c:pt>
                <c:pt idx="31723">
                  <c:v>0.67530092592592583</c:v>
                </c:pt>
                <c:pt idx="31724">
                  <c:v>0.67554398148148154</c:v>
                </c:pt>
                <c:pt idx="31725">
                  <c:v>0.67578703703703702</c:v>
                </c:pt>
                <c:pt idx="31726">
                  <c:v>0.67604166666666676</c:v>
                </c:pt>
                <c:pt idx="31727">
                  <c:v>0.67628472222222225</c:v>
                </c:pt>
                <c:pt idx="31728">
                  <c:v>0.67652777777777784</c:v>
                </c:pt>
                <c:pt idx="31729">
                  <c:v>0.67677083333333332</c:v>
                </c:pt>
                <c:pt idx="31730">
                  <c:v>0.67701388888888892</c:v>
                </c:pt>
                <c:pt idx="31731">
                  <c:v>0.6772569444444444</c:v>
                </c:pt>
                <c:pt idx="31732">
                  <c:v>0.67751157407407403</c:v>
                </c:pt>
                <c:pt idx="31733">
                  <c:v>0.67775462962962962</c:v>
                </c:pt>
                <c:pt idx="31734">
                  <c:v>0.67799768518518511</c:v>
                </c:pt>
                <c:pt idx="31735">
                  <c:v>0.67824074074074081</c:v>
                </c:pt>
                <c:pt idx="31736">
                  <c:v>0.67848379629629629</c:v>
                </c:pt>
                <c:pt idx="31737">
                  <c:v>0.67873842592592604</c:v>
                </c:pt>
                <c:pt idx="31738">
                  <c:v>0.67898148148148152</c:v>
                </c:pt>
                <c:pt idx="31739">
                  <c:v>0.679224537037037</c:v>
                </c:pt>
                <c:pt idx="31740">
                  <c:v>0.6794675925925926</c:v>
                </c:pt>
                <c:pt idx="31741">
                  <c:v>0.67971064814814808</c:v>
                </c:pt>
                <c:pt idx="31742">
                  <c:v>0.67995370370370367</c:v>
                </c:pt>
                <c:pt idx="31743">
                  <c:v>0.6802083333333333</c:v>
                </c:pt>
                <c:pt idx="31744">
                  <c:v>0.6804513888888889</c:v>
                </c:pt>
                <c:pt idx="31745">
                  <c:v>0.68069444444444438</c:v>
                </c:pt>
                <c:pt idx="31746">
                  <c:v>0.68093750000000008</c:v>
                </c:pt>
                <c:pt idx="31747">
                  <c:v>0.68119212962962961</c:v>
                </c:pt>
                <c:pt idx="31748">
                  <c:v>0.68143518518518509</c:v>
                </c:pt>
                <c:pt idx="31749">
                  <c:v>0.68167824074074079</c:v>
                </c:pt>
                <c:pt idx="31750">
                  <c:v>0.68192129629629628</c:v>
                </c:pt>
                <c:pt idx="31751">
                  <c:v>0.68216435185185187</c:v>
                </c:pt>
                <c:pt idx="31752">
                  <c:v>0.68240740740740735</c:v>
                </c:pt>
                <c:pt idx="31753">
                  <c:v>0.68266203703703709</c:v>
                </c:pt>
                <c:pt idx="31754">
                  <c:v>0.68290509259259258</c:v>
                </c:pt>
                <c:pt idx="31755">
                  <c:v>0.68314814814814817</c:v>
                </c:pt>
                <c:pt idx="31756">
                  <c:v>0.68339120370370365</c:v>
                </c:pt>
                <c:pt idx="31757">
                  <c:v>0.68363425925925936</c:v>
                </c:pt>
                <c:pt idx="31758">
                  <c:v>0.68388888888888888</c:v>
                </c:pt>
                <c:pt idx="31759">
                  <c:v>0.68413194444444436</c:v>
                </c:pt>
                <c:pt idx="31760">
                  <c:v>0.68437500000000007</c:v>
                </c:pt>
                <c:pt idx="31761">
                  <c:v>0.68461805555555555</c:v>
                </c:pt>
                <c:pt idx="31762">
                  <c:v>0.68486111111111114</c:v>
                </c:pt>
                <c:pt idx="31763">
                  <c:v>0.68510416666666663</c:v>
                </c:pt>
                <c:pt idx="31764">
                  <c:v>0.68535879629629637</c:v>
                </c:pt>
                <c:pt idx="31765">
                  <c:v>0.68560185185185185</c:v>
                </c:pt>
                <c:pt idx="31766">
                  <c:v>0.68584490740740733</c:v>
                </c:pt>
                <c:pt idx="31767">
                  <c:v>0.68608796296296293</c:v>
                </c:pt>
                <c:pt idx="31768">
                  <c:v>0.68633101851851841</c:v>
                </c:pt>
                <c:pt idx="31769">
                  <c:v>0.68658564814814815</c:v>
                </c:pt>
                <c:pt idx="31770">
                  <c:v>0.68682870370370364</c:v>
                </c:pt>
                <c:pt idx="31771">
                  <c:v>0.68707175925925934</c:v>
                </c:pt>
                <c:pt idx="31772">
                  <c:v>0.68731481481481482</c:v>
                </c:pt>
                <c:pt idx="31773">
                  <c:v>0.68755787037037042</c:v>
                </c:pt>
                <c:pt idx="31774">
                  <c:v>0.68781250000000005</c:v>
                </c:pt>
                <c:pt idx="31775">
                  <c:v>0.68805555555555553</c:v>
                </c:pt>
                <c:pt idx="31776">
                  <c:v>0.68829861111111112</c:v>
                </c:pt>
                <c:pt idx="31777">
                  <c:v>0.68854166666666661</c:v>
                </c:pt>
                <c:pt idx="31778">
                  <c:v>0.6887847222222222</c:v>
                </c:pt>
                <c:pt idx="31779">
                  <c:v>0.68903935185185183</c:v>
                </c:pt>
                <c:pt idx="31780">
                  <c:v>0.68928240740740743</c:v>
                </c:pt>
                <c:pt idx="31781">
                  <c:v>0.68952546296296291</c:v>
                </c:pt>
                <c:pt idx="31782">
                  <c:v>0.68976851851851861</c:v>
                </c:pt>
                <c:pt idx="31783">
                  <c:v>0.6900115740740741</c:v>
                </c:pt>
                <c:pt idx="31784">
                  <c:v>0.69025462962962969</c:v>
                </c:pt>
                <c:pt idx="31785">
                  <c:v>0.69050925925925932</c:v>
                </c:pt>
                <c:pt idx="31786">
                  <c:v>0.69075231481481481</c:v>
                </c:pt>
                <c:pt idx="31787">
                  <c:v>0.6909953703703704</c:v>
                </c:pt>
                <c:pt idx="31788">
                  <c:v>0.69123842592592588</c:v>
                </c:pt>
                <c:pt idx="31789">
                  <c:v>0.69148148148148147</c:v>
                </c:pt>
                <c:pt idx="31790">
                  <c:v>0.69173611111111111</c:v>
                </c:pt>
                <c:pt idx="31791">
                  <c:v>0.6919791666666667</c:v>
                </c:pt>
                <c:pt idx="31792">
                  <c:v>0.69222222222222218</c:v>
                </c:pt>
                <c:pt idx="31793">
                  <c:v>0.69246527777777767</c:v>
                </c:pt>
                <c:pt idx="31794">
                  <c:v>0.69270833333333337</c:v>
                </c:pt>
                <c:pt idx="31795">
                  <c:v>0.69296296296296289</c:v>
                </c:pt>
                <c:pt idx="31796">
                  <c:v>0.6932060185185186</c:v>
                </c:pt>
                <c:pt idx="31797">
                  <c:v>0.69344907407407408</c:v>
                </c:pt>
                <c:pt idx="31798">
                  <c:v>0.69369212962962967</c:v>
                </c:pt>
                <c:pt idx="31799">
                  <c:v>0.69393518518518515</c:v>
                </c:pt>
                <c:pt idx="31800">
                  <c:v>0.69418981481481479</c:v>
                </c:pt>
                <c:pt idx="31801">
                  <c:v>0.69443287037037038</c:v>
                </c:pt>
                <c:pt idx="31802">
                  <c:v>0.69467592592592586</c:v>
                </c:pt>
                <c:pt idx="31803">
                  <c:v>0.69491898148148146</c:v>
                </c:pt>
                <c:pt idx="31804">
                  <c:v>0.69516203703703694</c:v>
                </c:pt>
                <c:pt idx="31805">
                  <c:v>0.69540509259259264</c:v>
                </c:pt>
                <c:pt idx="31806">
                  <c:v>0.69565972222222217</c:v>
                </c:pt>
                <c:pt idx="31807">
                  <c:v>0.69590277777777787</c:v>
                </c:pt>
                <c:pt idx="31808">
                  <c:v>0.69614583333333335</c:v>
                </c:pt>
                <c:pt idx="31809">
                  <c:v>0.69638888888888895</c:v>
                </c:pt>
                <c:pt idx="31810">
                  <c:v>0.69663194444444443</c:v>
                </c:pt>
                <c:pt idx="31811">
                  <c:v>0.69688657407407406</c:v>
                </c:pt>
                <c:pt idx="31812">
                  <c:v>0.69712962962962965</c:v>
                </c:pt>
                <c:pt idx="31813">
                  <c:v>0.69737268518518514</c:v>
                </c:pt>
                <c:pt idx="31814">
                  <c:v>0.69761574074074073</c:v>
                </c:pt>
                <c:pt idx="31815">
                  <c:v>0.69785879629629621</c:v>
                </c:pt>
                <c:pt idx="31816">
                  <c:v>0.69810185185185192</c:v>
                </c:pt>
                <c:pt idx="31817">
                  <c:v>0.69835648148148144</c:v>
                </c:pt>
                <c:pt idx="31818">
                  <c:v>0.69859953703703714</c:v>
                </c:pt>
                <c:pt idx="31819">
                  <c:v>0.69884259259259263</c:v>
                </c:pt>
                <c:pt idx="31820">
                  <c:v>0.69908564814814811</c:v>
                </c:pt>
                <c:pt idx="31821">
                  <c:v>0.69934027777777785</c:v>
                </c:pt>
                <c:pt idx="31822">
                  <c:v>0.69958333333333333</c:v>
                </c:pt>
                <c:pt idx="31823">
                  <c:v>0.69982638888888893</c:v>
                </c:pt>
                <c:pt idx="31824">
                  <c:v>0.70006944444444441</c:v>
                </c:pt>
                <c:pt idx="31825">
                  <c:v>0.7003125</c:v>
                </c:pt>
                <c:pt idx="31826">
                  <c:v>0.70055555555555549</c:v>
                </c:pt>
                <c:pt idx="31827">
                  <c:v>0.70081018518518512</c:v>
                </c:pt>
                <c:pt idx="31828">
                  <c:v>0.70105324074074071</c:v>
                </c:pt>
                <c:pt idx="31829">
                  <c:v>0.7012962962962962</c:v>
                </c:pt>
                <c:pt idx="31830">
                  <c:v>0.7015393518518519</c:v>
                </c:pt>
                <c:pt idx="31831">
                  <c:v>0.70178240740740738</c:v>
                </c:pt>
                <c:pt idx="31832">
                  <c:v>0.70203703703703713</c:v>
                </c:pt>
                <c:pt idx="31833">
                  <c:v>0.70228009259259261</c:v>
                </c:pt>
                <c:pt idx="31834">
                  <c:v>0.7025231481481482</c:v>
                </c:pt>
                <c:pt idx="31835">
                  <c:v>0.70276620370370368</c:v>
                </c:pt>
                <c:pt idx="31836">
                  <c:v>0.70300925925925928</c:v>
                </c:pt>
                <c:pt idx="31837">
                  <c:v>0.70325231481481476</c:v>
                </c:pt>
                <c:pt idx="31838">
                  <c:v>0.70350694444444439</c:v>
                </c:pt>
                <c:pt idx="31839">
                  <c:v>0.70374999999999999</c:v>
                </c:pt>
                <c:pt idx="31840">
                  <c:v>0.70399305555555547</c:v>
                </c:pt>
                <c:pt idx="31841">
                  <c:v>0.70423611111111117</c:v>
                </c:pt>
                <c:pt idx="31842">
                  <c:v>0.70447916666666666</c:v>
                </c:pt>
                <c:pt idx="31843">
                  <c:v>0.7047337962962964</c:v>
                </c:pt>
                <c:pt idx="31844">
                  <c:v>0.70497685185185188</c:v>
                </c:pt>
                <c:pt idx="31845">
                  <c:v>0.70521990740740748</c:v>
                </c:pt>
                <c:pt idx="31846">
                  <c:v>0.70546296296296296</c:v>
                </c:pt>
                <c:pt idx="31847">
                  <c:v>0.70570601851851855</c:v>
                </c:pt>
                <c:pt idx="31848">
                  <c:v>0.70596064814814818</c:v>
                </c:pt>
                <c:pt idx="31849">
                  <c:v>0.70620370370370367</c:v>
                </c:pt>
                <c:pt idx="31850">
                  <c:v>0.70644675925925926</c:v>
                </c:pt>
                <c:pt idx="31851">
                  <c:v>0.70668981481481474</c:v>
                </c:pt>
                <c:pt idx="31852">
                  <c:v>0.70693287037037045</c:v>
                </c:pt>
                <c:pt idx="31853">
                  <c:v>0.70718749999999997</c:v>
                </c:pt>
                <c:pt idx="31854">
                  <c:v>0.70743055555555545</c:v>
                </c:pt>
                <c:pt idx="31855">
                  <c:v>0.70767361111111116</c:v>
                </c:pt>
                <c:pt idx="31856">
                  <c:v>0.70791666666666664</c:v>
                </c:pt>
                <c:pt idx="31857">
                  <c:v>0.70815972222222223</c:v>
                </c:pt>
                <c:pt idx="31858">
                  <c:v>0.70840277777777771</c:v>
                </c:pt>
                <c:pt idx="31859">
                  <c:v>0.70865740740740746</c:v>
                </c:pt>
                <c:pt idx="31860">
                  <c:v>0.70890046296296294</c:v>
                </c:pt>
                <c:pt idx="31861">
                  <c:v>0.70914351851851853</c:v>
                </c:pt>
                <c:pt idx="31862">
                  <c:v>0.70938657407407402</c:v>
                </c:pt>
                <c:pt idx="31863">
                  <c:v>0.70962962962962972</c:v>
                </c:pt>
                <c:pt idx="31864">
                  <c:v>0.70988425925925924</c:v>
                </c:pt>
                <c:pt idx="31865">
                  <c:v>0.71012731481481473</c:v>
                </c:pt>
                <c:pt idx="31866">
                  <c:v>0.71037037037037043</c:v>
                </c:pt>
                <c:pt idx="31867">
                  <c:v>0.71061342592592591</c:v>
                </c:pt>
                <c:pt idx="31868">
                  <c:v>0.71085648148148151</c:v>
                </c:pt>
                <c:pt idx="31869">
                  <c:v>0.71111111111111114</c:v>
                </c:pt>
                <c:pt idx="31870">
                  <c:v>0.71135416666666673</c:v>
                </c:pt>
                <c:pt idx="31871">
                  <c:v>0.71159722222222221</c:v>
                </c:pt>
                <c:pt idx="31872">
                  <c:v>0.71184027777777781</c:v>
                </c:pt>
                <c:pt idx="31873">
                  <c:v>0.71208333333333329</c:v>
                </c:pt>
                <c:pt idx="31874">
                  <c:v>0.71233796296296292</c:v>
                </c:pt>
                <c:pt idx="31875">
                  <c:v>0.71258101851851852</c:v>
                </c:pt>
                <c:pt idx="31876">
                  <c:v>0.712824074074074</c:v>
                </c:pt>
                <c:pt idx="31877">
                  <c:v>0.7130671296296297</c:v>
                </c:pt>
                <c:pt idx="31878">
                  <c:v>0.71331018518518519</c:v>
                </c:pt>
                <c:pt idx="31879">
                  <c:v>0.71355324074074078</c:v>
                </c:pt>
                <c:pt idx="31880">
                  <c:v>0.71380787037037041</c:v>
                </c:pt>
                <c:pt idx="31881">
                  <c:v>0.71405092592592589</c:v>
                </c:pt>
                <c:pt idx="31882">
                  <c:v>0.71429398148148149</c:v>
                </c:pt>
                <c:pt idx="31883">
                  <c:v>0.71453703703703697</c:v>
                </c:pt>
                <c:pt idx="31884">
                  <c:v>0.71478009259259256</c:v>
                </c:pt>
                <c:pt idx="31885">
                  <c:v>0.7150347222222222</c:v>
                </c:pt>
                <c:pt idx="31886">
                  <c:v>0.71527777777777779</c:v>
                </c:pt>
                <c:pt idx="31887">
                  <c:v>0.71552083333333327</c:v>
                </c:pt>
                <c:pt idx="31888">
                  <c:v>0.71576388888888898</c:v>
                </c:pt>
                <c:pt idx="31889">
                  <c:v>0.71600694444444446</c:v>
                </c:pt>
                <c:pt idx="31890">
                  <c:v>0.71626157407407398</c:v>
                </c:pt>
                <c:pt idx="31891">
                  <c:v>0.71650462962962969</c:v>
                </c:pt>
                <c:pt idx="31892">
                  <c:v>0.71674768518518517</c:v>
                </c:pt>
                <c:pt idx="31893">
                  <c:v>0.71699074074074076</c:v>
                </c:pt>
                <c:pt idx="31894">
                  <c:v>0.71723379629629624</c:v>
                </c:pt>
                <c:pt idx="31895">
                  <c:v>0.71748842592592599</c:v>
                </c:pt>
                <c:pt idx="31896">
                  <c:v>0.71773148148148147</c:v>
                </c:pt>
                <c:pt idx="31897">
                  <c:v>0.71797453703703706</c:v>
                </c:pt>
                <c:pt idx="31898">
                  <c:v>0.71821759259259255</c:v>
                </c:pt>
                <c:pt idx="31899">
                  <c:v>0.71846064814814825</c:v>
                </c:pt>
                <c:pt idx="31900">
                  <c:v>0.71870370370370373</c:v>
                </c:pt>
                <c:pt idx="31901">
                  <c:v>0.71895833333333325</c:v>
                </c:pt>
                <c:pt idx="31902">
                  <c:v>0.71920138888888896</c:v>
                </c:pt>
                <c:pt idx="31903">
                  <c:v>0.71944444444444444</c:v>
                </c:pt>
                <c:pt idx="31904">
                  <c:v>0.71968750000000004</c:v>
                </c:pt>
                <c:pt idx="31905">
                  <c:v>0.71993055555555552</c:v>
                </c:pt>
                <c:pt idx="31906">
                  <c:v>0.72018518518518515</c:v>
                </c:pt>
                <c:pt idx="31907">
                  <c:v>0.72042824074074074</c:v>
                </c:pt>
                <c:pt idx="31908">
                  <c:v>0.72067129629629623</c:v>
                </c:pt>
                <c:pt idx="31909">
                  <c:v>0.72091435185185182</c:v>
                </c:pt>
                <c:pt idx="31910">
                  <c:v>0.7211574074074073</c:v>
                </c:pt>
                <c:pt idx="31911">
                  <c:v>0.72140046296296301</c:v>
                </c:pt>
                <c:pt idx="31912">
                  <c:v>0.72165509259259253</c:v>
                </c:pt>
                <c:pt idx="31913">
                  <c:v>0.72189814814814823</c:v>
                </c:pt>
                <c:pt idx="31914">
                  <c:v>0.72214120370370372</c:v>
                </c:pt>
                <c:pt idx="31915">
                  <c:v>0.72238425925925931</c:v>
                </c:pt>
                <c:pt idx="31916">
                  <c:v>0.72262731481481479</c:v>
                </c:pt>
                <c:pt idx="31917">
                  <c:v>0.72288194444444442</c:v>
                </c:pt>
                <c:pt idx="31918">
                  <c:v>0.72312500000000002</c:v>
                </c:pt>
                <c:pt idx="31919">
                  <c:v>0.7233680555555555</c:v>
                </c:pt>
                <c:pt idx="31920">
                  <c:v>0.72361111111111109</c:v>
                </c:pt>
                <c:pt idx="31921">
                  <c:v>0.72385416666666658</c:v>
                </c:pt>
                <c:pt idx="31922">
                  <c:v>0.72410879629629632</c:v>
                </c:pt>
                <c:pt idx="31923">
                  <c:v>0.7243518518518518</c:v>
                </c:pt>
                <c:pt idx="31924">
                  <c:v>0.72459490740740751</c:v>
                </c:pt>
                <c:pt idx="31925">
                  <c:v>0.72483796296296299</c:v>
                </c:pt>
                <c:pt idx="31926">
                  <c:v>0.72508101851851858</c:v>
                </c:pt>
                <c:pt idx="31927">
                  <c:v>0.72533564814814822</c:v>
                </c:pt>
                <c:pt idx="31928">
                  <c:v>0.7255787037037037</c:v>
                </c:pt>
                <c:pt idx="31929">
                  <c:v>0.72582175925925929</c:v>
                </c:pt>
                <c:pt idx="31930">
                  <c:v>0.72606481481481477</c:v>
                </c:pt>
                <c:pt idx="31931">
                  <c:v>0.72630787037037037</c:v>
                </c:pt>
                <c:pt idx="31932">
                  <c:v>0.72655092592592585</c:v>
                </c:pt>
                <c:pt idx="31933">
                  <c:v>0.72680555555555559</c:v>
                </c:pt>
                <c:pt idx="31934">
                  <c:v>0.72704861111111108</c:v>
                </c:pt>
                <c:pt idx="31935">
                  <c:v>0.72729166666666656</c:v>
                </c:pt>
                <c:pt idx="31936">
                  <c:v>0.72753472222222226</c:v>
                </c:pt>
                <c:pt idx="31937">
                  <c:v>0.72777777777777775</c:v>
                </c:pt>
                <c:pt idx="31938">
                  <c:v>0.72803240740740749</c:v>
                </c:pt>
                <c:pt idx="31939">
                  <c:v>0.72827546296296297</c:v>
                </c:pt>
                <c:pt idx="31940">
                  <c:v>0.72851851851851857</c:v>
                </c:pt>
                <c:pt idx="31941">
                  <c:v>0.72876157407407405</c:v>
                </c:pt>
                <c:pt idx="31942">
                  <c:v>0.72900462962962964</c:v>
                </c:pt>
                <c:pt idx="31943">
                  <c:v>0.72925925925925927</c:v>
                </c:pt>
                <c:pt idx="31944">
                  <c:v>0.72950231481481476</c:v>
                </c:pt>
                <c:pt idx="31945">
                  <c:v>0.72974537037037035</c:v>
                </c:pt>
                <c:pt idx="31946">
                  <c:v>0.72998842592592583</c:v>
                </c:pt>
                <c:pt idx="31947">
                  <c:v>0.73023148148148154</c:v>
                </c:pt>
                <c:pt idx="31948">
                  <c:v>0.73048611111111106</c:v>
                </c:pt>
                <c:pt idx="31949">
                  <c:v>0.73072916666666676</c:v>
                </c:pt>
                <c:pt idx="31950">
                  <c:v>0.73097222222222225</c:v>
                </c:pt>
                <c:pt idx="31951">
                  <c:v>0.73121527777777784</c:v>
                </c:pt>
                <c:pt idx="31952">
                  <c:v>0.73145833333333332</c:v>
                </c:pt>
                <c:pt idx="31953">
                  <c:v>0.73170138888888892</c:v>
                </c:pt>
                <c:pt idx="31954">
                  <c:v>0.73195601851851855</c:v>
                </c:pt>
                <c:pt idx="31955">
                  <c:v>0.73219907407407403</c:v>
                </c:pt>
                <c:pt idx="31956">
                  <c:v>0.73244212962962962</c:v>
                </c:pt>
                <c:pt idx="31957">
                  <c:v>0.73268518518518511</c:v>
                </c:pt>
                <c:pt idx="31958">
                  <c:v>0.73292824074074081</c:v>
                </c:pt>
                <c:pt idx="31959">
                  <c:v>0.73318287037037033</c:v>
                </c:pt>
                <c:pt idx="31960">
                  <c:v>0.73342592592592604</c:v>
                </c:pt>
                <c:pt idx="31961">
                  <c:v>0.73366898148148152</c:v>
                </c:pt>
                <c:pt idx="31962">
                  <c:v>0.733912037037037</c:v>
                </c:pt>
                <c:pt idx="31963">
                  <c:v>0.7341550925925926</c:v>
                </c:pt>
                <c:pt idx="31964">
                  <c:v>0.73440972222222223</c:v>
                </c:pt>
                <c:pt idx="31965">
                  <c:v>0.73465277777777782</c:v>
                </c:pt>
                <c:pt idx="31966">
                  <c:v>0.7348958333333333</c:v>
                </c:pt>
                <c:pt idx="31967">
                  <c:v>0.7351388888888889</c:v>
                </c:pt>
                <c:pt idx="31968">
                  <c:v>0.73538194444444438</c:v>
                </c:pt>
                <c:pt idx="31969">
                  <c:v>0.73563657407407401</c:v>
                </c:pt>
                <c:pt idx="31970">
                  <c:v>0.73587962962962961</c:v>
                </c:pt>
                <c:pt idx="31971">
                  <c:v>0.73612268518518509</c:v>
                </c:pt>
                <c:pt idx="31972">
                  <c:v>0.73636574074074079</c:v>
                </c:pt>
                <c:pt idx="31973">
                  <c:v>0.73660879629629628</c:v>
                </c:pt>
                <c:pt idx="31974">
                  <c:v>0.73686342592592602</c:v>
                </c:pt>
                <c:pt idx="31975">
                  <c:v>0.7371064814814815</c:v>
                </c:pt>
                <c:pt idx="31976">
                  <c:v>0.73734953703703709</c:v>
                </c:pt>
                <c:pt idx="31977">
                  <c:v>0.73759259259259258</c:v>
                </c:pt>
                <c:pt idx="31978">
                  <c:v>0.73783564814814817</c:v>
                </c:pt>
                <c:pt idx="31979">
                  <c:v>0.73807870370370365</c:v>
                </c:pt>
                <c:pt idx="31980">
                  <c:v>0.73833333333333329</c:v>
                </c:pt>
                <c:pt idx="31981">
                  <c:v>0.73857638888888888</c:v>
                </c:pt>
                <c:pt idx="31982">
                  <c:v>0.73881944444444436</c:v>
                </c:pt>
                <c:pt idx="31983">
                  <c:v>0.73906250000000007</c:v>
                </c:pt>
                <c:pt idx="31984">
                  <c:v>0.73930555555555555</c:v>
                </c:pt>
                <c:pt idx="31985">
                  <c:v>0.73956018518518529</c:v>
                </c:pt>
                <c:pt idx="31986">
                  <c:v>0.73980324074074078</c:v>
                </c:pt>
                <c:pt idx="31987">
                  <c:v>0.74004629629629637</c:v>
                </c:pt>
                <c:pt idx="31988">
                  <c:v>0.74028935185185185</c:v>
                </c:pt>
                <c:pt idx="31989">
                  <c:v>0.74053240740740733</c:v>
                </c:pt>
                <c:pt idx="31990">
                  <c:v>0.74077546296296293</c:v>
                </c:pt>
                <c:pt idx="31991">
                  <c:v>0.74103009259259256</c:v>
                </c:pt>
                <c:pt idx="31992">
                  <c:v>0.74127314814814815</c:v>
                </c:pt>
                <c:pt idx="31993">
                  <c:v>0.74151620370370364</c:v>
                </c:pt>
                <c:pt idx="31994">
                  <c:v>0.74175925925925934</c:v>
                </c:pt>
                <c:pt idx="31995">
                  <c:v>0.74200231481481482</c:v>
                </c:pt>
                <c:pt idx="31996">
                  <c:v>0.74225694444444434</c:v>
                </c:pt>
                <c:pt idx="31997">
                  <c:v>0.74250000000000005</c:v>
                </c:pt>
                <c:pt idx="31998">
                  <c:v>0.74274305555555553</c:v>
                </c:pt>
                <c:pt idx="31999">
                  <c:v>0.74298611111111112</c:v>
                </c:pt>
                <c:pt idx="32000">
                  <c:v>0.74322916666666661</c:v>
                </c:pt>
                <c:pt idx="32001">
                  <c:v>0.74348379629629635</c:v>
                </c:pt>
                <c:pt idx="32002">
                  <c:v>0.74372685185185183</c:v>
                </c:pt>
                <c:pt idx="32003">
                  <c:v>0.74396990740740743</c:v>
                </c:pt>
                <c:pt idx="32004">
                  <c:v>0.74421296296296291</c:v>
                </c:pt>
                <c:pt idx="32005">
                  <c:v>0.74445601851851861</c:v>
                </c:pt>
                <c:pt idx="32006">
                  <c:v>0.7446990740740741</c:v>
                </c:pt>
                <c:pt idx="32007">
                  <c:v>0.74495370370370362</c:v>
                </c:pt>
                <c:pt idx="32008">
                  <c:v>0.74519675925925932</c:v>
                </c:pt>
                <c:pt idx="32009">
                  <c:v>0.74543981481481481</c:v>
                </c:pt>
                <c:pt idx="32010">
                  <c:v>0.7456828703703704</c:v>
                </c:pt>
                <c:pt idx="32011">
                  <c:v>0.74592592592592588</c:v>
                </c:pt>
                <c:pt idx="32012">
                  <c:v>0.74618055555555562</c:v>
                </c:pt>
                <c:pt idx="32013">
                  <c:v>0.74642361111111111</c:v>
                </c:pt>
                <c:pt idx="32014">
                  <c:v>0.7466666666666667</c:v>
                </c:pt>
                <c:pt idx="32015">
                  <c:v>0.74690972222222218</c:v>
                </c:pt>
                <c:pt idx="32016">
                  <c:v>0.74715277777777767</c:v>
                </c:pt>
                <c:pt idx="32017">
                  <c:v>0.74740740740740741</c:v>
                </c:pt>
                <c:pt idx="32018">
                  <c:v>0.74765046296296289</c:v>
                </c:pt>
                <c:pt idx="32019">
                  <c:v>0.7478935185185186</c:v>
                </c:pt>
                <c:pt idx="32020">
                  <c:v>0.74813657407407408</c:v>
                </c:pt>
                <c:pt idx="32021">
                  <c:v>0.74837962962962967</c:v>
                </c:pt>
                <c:pt idx="32022">
                  <c:v>0.7486342592592593</c:v>
                </c:pt>
                <c:pt idx="32023">
                  <c:v>0.74887731481481479</c:v>
                </c:pt>
                <c:pt idx="32024">
                  <c:v>0.74912037037037038</c:v>
                </c:pt>
                <c:pt idx="32025">
                  <c:v>0.74936342592592586</c:v>
                </c:pt>
                <c:pt idx="32026">
                  <c:v>0.74960648148148146</c:v>
                </c:pt>
                <c:pt idx="32027">
                  <c:v>0.74984953703703694</c:v>
                </c:pt>
                <c:pt idx="32028">
                  <c:v>0.75010416666666668</c:v>
                </c:pt>
                <c:pt idx="32029">
                  <c:v>0.75034722222222217</c:v>
                </c:pt>
                <c:pt idx="32030">
                  <c:v>0.75059027777777787</c:v>
                </c:pt>
                <c:pt idx="32031">
                  <c:v>0.75083333333333335</c:v>
                </c:pt>
                <c:pt idx="32032">
                  <c:v>0.75107638888888895</c:v>
                </c:pt>
                <c:pt idx="32033">
                  <c:v>0.75133101851851858</c:v>
                </c:pt>
                <c:pt idx="32034">
                  <c:v>0.75157407407407406</c:v>
                </c:pt>
                <c:pt idx="32035">
                  <c:v>0.75181712962962965</c:v>
                </c:pt>
                <c:pt idx="32036">
                  <c:v>0.75206018518518514</c:v>
                </c:pt>
                <c:pt idx="32037">
                  <c:v>0.75230324074074073</c:v>
                </c:pt>
                <c:pt idx="32038">
                  <c:v>0.75255787037037036</c:v>
                </c:pt>
                <c:pt idx="32039">
                  <c:v>0.75280092592592596</c:v>
                </c:pt>
                <c:pt idx="32040">
                  <c:v>0.75304398148148144</c:v>
                </c:pt>
                <c:pt idx="32041">
                  <c:v>0.75328703703703714</c:v>
                </c:pt>
                <c:pt idx="32042">
                  <c:v>0.75353009259259263</c:v>
                </c:pt>
                <c:pt idx="32043">
                  <c:v>0.75377314814814822</c:v>
                </c:pt>
                <c:pt idx="32044">
                  <c:v>0.75402777777777785</c:v>
                </c:pt>
                <c:pt idx="32045">
                  <c:v>0.75427083333333333</c:v>
                </c:pt>
                <c:pt idx="32046">
                  <c:v>0.75451388888888893</c:v>
                </c:pt>
                <c:pt idx="32047">
                  <c:v>0.75475694444444441</c:v>
                </c:pt>
                <c:pt idx="32048">
                  <c:v>0.75501157407407404</c:v>
                </c:pt>
                <c:pt idx="32049">
                  <c:v>0.75525462962962964</c:v>
                </c:pt>
                <c:pt idx="32050">
                  <c:v>0.75549768518518512</c:v>
                </c:pt>
                <c:pt idx="32051">
                  <c:v>0.75574074074074071</c:v>
                </c:pt>
                <c:pt idx="32052">
                  <c:v>0.7559837962962962</c:v>
                </c:pt>
                <c:pt idx="32053">
                  <c:v>0.7562268518518519</c:v>
                </c:pt>
                <c:pt idx="32054">
                  <c:v>0.75648148148148142</c:v>
                </c:pt>
                <c:pt idx="32055">
                  <c:v>0.75672453703703713</c:v>
                </c:pt>
                <c:pt idx="32056">
                  <c:v>0.75696759259259261</c:v>
                </c:pt>
                <c:pt idx="32057">
                  <c:v>0.7572106481481482</c:v>
                </c:pt>
                <c:pt idx="32058">
                  <c:v>0.75745370370370368</c:v>
                </c:pt>
                <c:pt idx="32059">
                  <c:v>0.75770833333333332</c:v>
                </c:pt>
                <c:pt idx="32060">
                  <c:v>0.75795138888888891</c:v>
                </c:pt>
                <c:pt idx="32061">
                  <c:v>0.75819444444444439</c:v>
                </c:pt>
                <c:pt idx="32062">
                  <c:v>0.75843749999999999</c:v>
                </c:pt>
                <c:pt idx="32063">
                  <c:v>0.75868055555555547</c:v>
                </c:pt>
                <c:pt idx="32064">
                  <c:v>0.75892361111111117</c:v>
                </c:pt>
                <c:pt idx="32065">
                  <c:v>0.7591782407407407</c:v>
                </c:pt>
                <c:pt idx="32066">
                  <c:v>0.7594212962962964</c:v>
                </c:pt>
                <c:pt idx="32067">
                  <c:v>0.75966435185185188</c:v>
                </c:pt>
                <c:pt idx="32068">
                  <c:v>0.75990740740740748</c:v>
                </c:pt>
                <c:pt idx="32069">
                  <c:v>0.76016203703703711</c:v>
                </c:pt>
                <c:pt idx="32070">
                  <c:v>0.76040509259259259</c:v>
                </c:pt>
                <c:pt idx="32071">
                  <c:v>0.76064814814814818</c:v>
                </c:pt>
                <c:pt idx="32072">
                  <c:v>0.76089120370370367</c:v>
                </c:pt>
                <c:pt idx="32073">
                  <c:v>0.76113425925925926</c:v>
                </c:pt>
                <c:pt idx="32074">
                  <c:v>0.76137731481481474</c:v>
                </c:pt>
                <c:pt idx="32075">
                  <c:v>0.76163194444444438</c:v>
                </c:pt>
                <c:pt idx="32076">
                  <c:v>0.76187499999999997</c:v>
                </c:pt>
                <c:pt idx="32077">
                  <c:v>0.76211805555555545</c:v>
                </c:pt>
                <c:pt idx="32078">
                  <c:v>0.76236111111111116</c:v>
                </c:pt>
                <c:pt idx="32079">
                  <c:v>0.76260416666666664</c:v>
                </c:pt>
                <c:pt idx="32080">
                  <c:v>0.76284722222222223</c:v>
                </c:pt>
                <c:pt idx="32081">
                  <c:v>0.76310185185185186</c:v>
                </c:pt>
                <c:pt idx="32082">
                  <c:v>0.76334490740740746</c:v>
                </c:pt>
                <c:pt idx="32083">
                  <c:v>0.76358796296296294</c:v>
                </c:pt>
                <c:pt idx="32084">
                  <c:v>0.76383101851851853</c:v>
                </c:pt>
                <c:pt idx="32085">
                  <c:v>0.76407407407407402</c:v>
                </c:pt>
                <c:pt idx="32086">
                  <c:v>0.76432870370370365</c:v>
                </c:pt>
                <c:pt idx="32087">
                  <c:v>0.76457175925925924</c:v>
                </c:pt>
                <c:pt idx="32088">
                  <c:v>0.76481481481481473</c:v>
                </c:pt>
                <c:pt idx="32089">
                  <c:v>0.76505787037037043</c:v>
                </c:pt>
                <c:pt idx="32090">
                  <c:v>0.76530092592592591</c:v>
                </c:pt>
                <c:pt idx="32091">
                  <c:v>0.76555555555555566</c:v>
                </c:pt>
                <c:pt idx="32092">
                  <c:v>0.76579861111111114</c:v>
                </c:pt>
                <c:pt idx="32093">
                  <c:v>0.76604166666666673</c:v>
                </c:pt>
                <c:pt idx="32094">
                  <c:v>0.76628472222222221</c:v>
                </c:pt>
                <c:pt idx="32095">
                  <c:v>0.76652777777777781</c:v>
                </c:pt>
                <c:pt idx="32096">
                  <c:v>0.76678240740740744</c:v>
                </c:pt>
                <c:pt idx="32097">
                  <c:v>0.76702546296296292</c:v>
                </c:pt>
                <c:pt idx="32098">
                  <c:v>0.76726851851851852</c:v>
                </c:pt>
                <c:pt idx="32099">
                  <c:v>0.767511574074074</c:v>
                </c:pt>
                <c:pt idx="32100">
                  <c:v>0.7677546296296297</c:v>
                </c:pt>
                <c:pt idx="32101">
                  <c:v>0.76799768518518519</c:v>
                </c:pt>
                <c:pt idx="32102">
                  <c:v>0.76825231481481471</c:v>
                </c:pt>
                <c:pt idx="32103">
                  <c:v>0.76849537037037041</c:v>
                </c:pt>
                <c:pt idx="32104">
                  <c:v>0.76873842592592589</c:v>
                </c:pt>
                <c:pt idx="32105">
                  <c:v>0.76898148148148149</c:v>
                </c:pt>
                <c:pt idx="32106">
                  <c:v>0.76922453703703697</c:v>
                </c:pt>
                <c:pt idx="32107">
                  <c:v>0.76947916666666671</c:v>
                </c:pt>
                <c:pt idx="32108">
                  <c:v>0.7697222222222222</c:v>
                </c:pt>
                <c:pt idx="32109">
                  <c:v>0.76996527777777779</c:v>
                </c:pt>
                <c:pt idx="32110">
                  <c:v>0.77020833333333327</c:v>
                </c:pt>
                <c:pt idx="32111">
                  <c:v>0.77045138888888898</c:v>
                </c:pt>
                <c:pt idx="32112">
                  <c:v>0.7707060185185185</c:v>
                </c:pt>
                <c:pt idx="32113">
                  <c:v>0.77094907407407398</c:v>
                </c:pt>
                <c:pt idx="32114">
                  <c:v>0.77119212962962969</c:v>
                </c:pt>
                <c:pt idx="32115">
                  <c:v>0.77143518518518517</c:v>
                </c:pt>
                <c:pt idx="32116">
                  <c:v>0.77167824074074076</c:v>
                </c:pt>
                <c:pt idx="32117">
                  <c:v>0.77193287037037039</c:v>
                </c:pt>
                <c:pt idx="32118">
                  <c:v>0.77217592592592599</c:v>
                </c:pt>
                <c:pt idx="32119">
                  <c:v>0.77241898148148147</c:v>
                </c:pt>
                <c:pt idx="32120">
                  <c:v>0.77266203703703706</c:v>
                </c:pt>
                <c:pt idx="32121">
                  <c:v>0.77290509259259255</c:v>
                </c:pt>
                <c:pt idx="32122">
                  <c:v>0.77315972222222218</c:v>
                </c:pt>
                <c:pt idx="32123">
                  <c:v>0.77340277777777777</c:v>
                </c:pt>
                <c:pt idx="32124">
                  <c:v>0.77364583333333325</c:v>
                </c:pt>
                <c:pt idx="32125">
                  <c:v>0.77388888888888896</c:v>
                </c:pt>
                <c:pt idx="32126">
                  <c:v>0.77413194444444444</c:v>
                </c:pt>
                <c:pt idx="32127">
                  <c:v>0.77437500000000004</c:v>
                </c:pt>
                <c:pt idx="32128">
                  <c:v>0.77462962962962967</c:v>
                </c:pt>
                <c:pt idx="32129">
                  <c:v>0.77487268518518526</c:v>
                </c:pt>
                <c:pt idx="32130">
                  <c:v>0.77511574074074074</c:v>
                </c:pt>
                <c:pt idx="32131">
                  <c:v>0.77535879629629623</c:v>
                </c:pt>
                <c:pt idx="32132">
                  <c:v>0.77560185185185182</c:v>
                </c:pt>
                <c:pt idx="32133">
                  <c:v>0.77585648148148145</c:v>
                </c:pt>
                <c:pt idx="32134">
                  <c:v>0.77609953703703705</c:v>
                </c:pt>
                <c:pt idx="32135">
                  <c:v>0.77634259259259253</c:v>
                </c:pt>
                <c:pt idx="32136">
                  <c:v>0.77658564814814823</c:v>
                </c:pt>
                <c:pt idx="32137">
                  <c:v>0.77682870370370372</c:v>
                </c:pt>
                <c:pt idx="32138">
                  <c:v>0.77707175925925931</c:v>
                </c:pt>
                <c:pt idx="32139">
                  <c:v>0.77732638888888894</c:v>
                </c:pt>
                <c:pt idx="32140">
                  <c:v>0.77756944444444442</c:v>
                </c:pt>
                <c:pt idx="32141">
                  <c:v>0.77781250000000002</c:v>
                </c:pt>
                <c:pt idx="32142">
                  <c:v>0.7780555555555555</c:v>
                </c:pt>
                <c:pt idx="32143">
                  <c:v>0.77831018518518524</c:v>
                </c:pt>
                <c:pt idx="32144">
                  <c:v>0.77855324074074073</c:v>
                </c:pt>
                <c:pt idx="32145">
                  <c:v>0.77879629629629632</c:v>
                </c:pt>
                <c:pt idx="32146">
                  <c:v>0.7790393518518518</c:v>
                </c:pt>
                <c:pt idx="32147">
                  <c:v>0.77928240740740751</c:v>
                </c:pt>
                <c:pt idx="32148">
                  <c:v>0.77952546296296299</c:v>
                </c:pt>
                <c:pt idx="32149">
                  <c:v>0.77978009259259251</c:v>
                </c:pt>
                <c:pt idx="32150">
                  <c:v>0.78002314814814822</c:v>
                </c:pt>
                <c:pt idx="32151">
                  <c:v>0.7802662037037037</c:v>
                </c:pt>
                <c:pt idx="32152">
                  <c:v>0.78050925925925929</c:v>
                </c:pt>
                <c:pt idx="32153">
                  <c:v>0.78075231481481477</c:v>
                </c:pt>
                <c:pt idx="32154">
                  <c:v>0.78100694444444441</c:v>
                </c:pt>
                <c:pt idx="32155">
                  <c:v>0.78125</c:v>
                </c:pt>
                <c:pt idx="32156">
                  <c:v>0.78149305555555559</c:v>
                </c:pt>
                <c:pt idx="32157">
                  <c:v>0.78173611111111108</c:v>
                </c:pt>
                <c:pt idx="32158">
                  <c:v>0.78197916666666656</c:v>
                </c:pt>
                <c:pt idx="32159">
                  <c:v>0.78222222222222226</c:v>
                </c:pt>
                <c:pt idx="32160">
                  <c:v>0.78247685185185178</c:v>
                </c:pt>
                <c:pt idx="32161">
                  <c:v>0.78271990740740749</c:v>
                </c:pt>
                <c:pt idx="32162">
                  <c:v>0.78296296296296297</c:v>
                </c:pt>
                <c:pt idx="32163">
                  <c:v>0.78320601851851857</c:v>
                </c:pt>
                <c:pt idx="32164">
                  <c:v>0.78344907407407405</c:v>
                </c:pt>
                <c:pt idx="32165">
                  <c:v>0.78370370370370368</c:v>
                </c:pt>
                <c:pt idx="32166">
                  <c:v>0.78394675925925927</c:v>
                </c:pt>
                <c:pt idx="32167">
                  <c:v>0.78418981481481476</c:v>
                </c:pt>
                <c:pt idx="32168">
                  <c:v>0.78443287037037035</c:v>
                </c:pt>
                <c:pt idx="32169">
                  <c:v>0.78467592592592583</c:v>
                </c:pt>
                <c:pt idx="32170">
                  <c:v>0.78493055555555558</c:v>
                </c:pt>
                <c:pt idx="32171">
                  <c:v>0.78517361111111106</c:v>
                </c:pt>
                <c:pt idx="32172">
                  <c:v>0.78541666666666676</c:v>
                </c:pt>
                <c:pt idx="32173">
                  <c:v>0.78565972222222225</c:v>
                </c:pt>
                <c:pt idx="32174">
                  <c:v>0.78590277777777784</c:v>
                </c:pt>
                <c:pt idx="32175">
                  <c:v>0.78615740740740747</c:v>
                </c:pt>
                <c:pt idx="32176">
                  <c:v>0.78640046296296295</c:v>
                </c:pt>
                <c:pt idx="32177">
                  <c:v>0.78664351851851855</c:v>
                </c:pt>
                <c:pt idx="32178">
                  <c:v>0.78688657407407403</c:v>
                </c:pt>
                <c:pt idx="32179">
                  <c:v>0.78712962962962962</c:v>
                </c:pt>
                <c:pt idx="32180">
                  <c:v>0.78737268518518511</c:v>
                </c:pt>
                <c:pt idx="32181">
                  <c:v>0.78762731481481474</c:v>
                </c:pt>
                <c:pt idx="32182">
                  <c:v>0.78787037037037033</c:v>
                </c:pt>
                <c:pt idx="32183">
                  <c:v>0.78811342592592604</c:v>
                </c:pt>
                <c:pt idx="32184">
                  <c:v>0.78835648148148152</c:v>
                </c:pt>
                <c:pt idx="32185">
                  <c:v>0.788599537037037</c:v>
                </c:pt>
                <c:pt idx="32186">
                  <c:v>0.78885416666666675</c:v>
                </c:pt>
                <c:pt idx="32187">
                  <c:v>0.78909722222222223</c:v>
                </c:pt>
                <c:pt idx="32188">
                  <c:v>0.78934027777777782</c:v>
                </c:pt>
                <c:pt idx="32189">
                  <c:v>0.7895833333333333</c:v>
                </c:pt>
                <c:pt idx="32190">
                  <c:v>0.7898263888888889</c:v>
                </c:pt>
                <c:pt idx="32191">
                  <c:v>0.79008101851851853</c:v>
                </c:pt>
                <c:pt idx="32192">
                  <c:v>0.79032407407407401</c:v>
                </c:pt>
                <c:pt idx="32193">
                  <c:v>0.79056712962962961</c:v>
                </c:pt>
                <c:pt idx="32194">
                  <c:v>0.79081018518518509</c:v>
                </c:pt>
                <c:pt idx="32195">
                  <c:v>0.79105324074074079</c:v>
                </c:pt>
                <c:pt idx="32196">
                  <c:v>0.79130787037037031</c:v>
                </c:pt>
                <c:pt idx="32197">
                  <c:v>0.79155092592592602</c:v>
                </c:pt>
                <c:pt idx="32198">
                  <c:v>0.7917939814814815</c:v>
                </c:pt>
                <c:pt idx="32199">
                  <c:v>0.79203703703703709</c:v>
                </c:pt>
                <c:pt idx="32200">
                  <c:v>0.79228009259259258</c:v>
                </c:pt>
                <c:pt idx="32201">
                  <c:v>0.79252314814814817</c:v>
                </c:pt>
                <c:pt idx="32202">
                  <c:v>0.7927777777777778</c:v>
                </c:pt>
                <c:pt idx="32203">
                  <c:v>0.79302083333333329</c:v>
                </c:pt>
                <c:pt idx="32204">
                  <c:v>0.79326388888888888</c:v>
                </c:pt>
                <c:pt idx="32205">
                  <c:v>0.79350694444444436</c:v>
                </c:pt>
                <c:pt idx="32206">
                  <c:v>0.79375000000000007</c:v>
                </c:pt>
                <c:pt idx="32207">
                  <c:v>0.79400462962962959</c:v>
                </c:pt>
                <c:pt idx="32208">
                  <c:v>0.79424768518518529</c:v>
                </c:pt>
                <c:pt idx="32209">
                  <c:v>0.79449074074074078</c:v>
                </c:pt>
                <c:pt idx="32210">
                  <c:v>0.79473379629629637</c:v>
                </c:pt>
                <c:pt idx="32211">
                  <c:v>0.79497685185185185</c:v>
                </c:pt>
                <c:pt idx="32212">
                  <c:v>0.79523148148148148</c:v>
                </c:pt>
                <c:pt idx="32213">
                  <c:v>0.79547453703703708</c:v>
                </c:pt>
                <c:pt idx="32214">
                  <c:v>0.79571759259259256</c:v>
                </c:pt>
                <c:pt idx="32215">
                  <c:v>0.79596064814814815</c:v>
                </c:pt>
                <c:pt idx="32216">
                  <c:v>0.79620370370370364</c:v>
                </c:pt>
                <c:pt idx="32217">
                  <c:v>0.79645833333333327</c:v>
                </c:pt>
                <c:pt idx="32218">
                  <c:v>0.79670138888888886</c:v>
                </c:pt>
                <c:pt idx="32219">
                  <c:v>0.79694444444444434</c:v>
                </c:pt>
                <c:pt idx="32220">
                  <c:v>0.79718750000000005</c:v>
                </c:pt>
                <c:pt idx="32221">
                  <c:v>0.79743055555555553</c:v>
                </c:pt>
                <c:pt idx="32222">
                  <c:v>0.79767361111111112</c:v>
                </c:pt>
                <c:pt idx="32223">
                  <c:v>0.79792824074074076</c:v>
                </c:pt>
                <c:pt idx="32224">
                  <c:v>0.79817129629629635</c:v>
                </c:pt>
                <c:pt idx="32225">
                  <c:v>0.79841435185185183</c:v>
                </c:pt>
                <c:pt idx="32226">
                  <c:v>0.79865740740740743</c:v>
                </c:pt>
                <c:pt idx="32227">
                  <c:v>0.79890046296296291</c:v>
                </c:pt>
                <c:pt idx="32228">
                  <c:v>0.79915509259259254</c:v>
                </c:pt>
                <c:pt idx="32229">
                  <c:v>0.79939814814814814</c:v>
                </c:pt>
                <c:pt idx="32230">
                  <c:v>0.79964120370370362</c:v>
                </c:pt>
                <c:pt idx="32231">
                  <c:v>0.79988425925925932</c:v>
                </c:pt>
                <c:pt idx="32232">
                  <c:v>0.80012731481481481</c:v>
                </c:pt>
                <c:pt idx="32233">
                  <c:v>0.8003703703703704</c:v>
                </c:pt>
                <c:pt idx="32234">
                  <c:v>0.80062500000000003</c:v>
                </c:pt>
                <c:pt idx="32235">
                  <c:v>0.80086805555555562</c:v>
                </c:pt>
                <c:pt idx="32236">
                  <c:v>0.80111111111111111</c:v>
                </c:pt>
                <c:pt idx="32237">
                  <c:v>0.8013541666666667</c:v>
                </c:pt>
                <c:pt idx="32238">
                  <c:v>0.80159722222222218</c:v>
                </c:pt>
                <c:pt idx="32239">
                  <c:v>0.80185185185185182</c:v>
                </c:pt>
                <c:pt idx="32240">
                  <c:v>0.80209490740740741</c:v>
                </c:pt>
                <c:pt idx="32241">
                  <c:v>0.80233796296296289</c:v>
                </c:pt>
                <c:pt idx="32242">
                  <c:v>0.8025810185185186</c:v>
                </c:pt>
                <c:pt idx="32243">
                  <c:v>0.80282407407407408</c:v>
                </c:pt>
                <c:pt idx="32244">
                  <c:v>0.8030787037037036</c:v>
                </c:pt>
                <c:pt idx="32245">
                  <c:v>0.8033217592592593</c:v>
                </c:pt>
                <c:pt idx="32246">
                  <c:v>0.80356481481481479</c:v>
                </c:pt>
                <c:pt idx="32247">
                  <c:v>0.80380787037037038</c:v>
                </c:pt>
                <c:pt idx="32248">
                  <c:v>0.80405092592592586</c:v>
                </c:pt>
                <c:pt idx="32249">
                  <c:v>0.80430555555555561</c:v>
                </c:pt>
                <c:pt idx="32250">
                  <c:v>0.80454861111111109</c:v>
                </c:pt>
                <c:pt idx="32251">
                  <c:v>0.80479166666666668</c:v>
                </c:pt>
                <c:pt idx="32252">
                  <c:v>0.80503472222222217</c:v>
                </c:pt>
                <c:pt idx="32253">
                  <c:v>0.80527777777777787</c:v>
                </c:pt>
                <c:pt idx="32254">
                  <c:v>0.80552083333333335</c:v>
                </c:pt>
                <c:pt idx="32255">
                  <c:v>0.80577546296296287</c:v>
                </c:pt>
                <c:pt idx="32256">
                  <c:v>0.80601851851851858</c:v>
                </c:pt>
                <c:pt idx="32257">
                  <c:v>0.80626157407407406</c:v>
                </c:pt>
                <c:pt idx="32258">
                  <c:v>0.80650462962962965</c:v>
                </c:pt>
                <c:pt idx="32259">
                  <c:v>0.80674768518518514</c:v>
                </c:pt>
                <c:pt idx="32260">
                  <c:v>0.80700231481481488</c:v>
                </c:pt>
                <c:pt idx="32261">
                  <c:v>0.80724537037037036</c:v>
                </c:pt>
                <c:pt idx="32262">
                  <c:v>0.80748842592592596</c:v>
                </c:pt>
                <c:pt idx="32263">
                  <c:v>0.80773148148148144</c:v>
                </c:pt>
                <c:pt idx="32264">
                  <c:v>0.80797453703703714</c:v>
                </c:pt>
                <c:pt idx="32265">
                  <c:v>0.80822916666666667</c:v>
                </c:pt>
                <c:pt idx="32266">
                  <c:v>0.80847222222222215</c:v>
                </c:pt>
                <c:pt idx="32267">
                  <c:v>0.80871527777777785</c:v>
                </c:pt>
                <c:pt idx="32268">
                  <c:v>0.80895833333333333</c:v>
                </c:pt>
                <c:pt idx="32269">
                  <c:v>0.80920138888888893</c:v>
                </c:pt>
                <c:pt idx="32270">
                  <c:v>0.80945601851851856</c:v>
                </c:pt>
                <c:pt idx="32271">
                  <c:v>0.80969907407407404</c:v>
                </c:pt>
                <c:pt idx="32272">
                  <c:v>0.80994212962962964</c:v>
                </c:pt>
                <c:pt idx="32273">
                  <c:v>0.81018518518518512</c:v>
                </c:pt>
                <c:pt idx="32274">
                  <c:v>0.81042824074074071</c:v>
                </c:pt>
                <c:pt idx="32275">
                  <c:v>0.8106712962962962</c:v>
                </c:pt>
                <c:pt idx="32276">
                  <c:v>0.81092592592592594</c:v>
                </c:pt>
                <c:pt idx="32277">
                  <c:v>0.81116898148148142</c:v>
                </c:pt>
                <c:pt idx="32278">
                  <c:v>0.81141203703703713</c:v>
                </c:pt>
                <c:pt idx="32279">
                  <c:v>0.81165509259259261</c:v>
                </c:pt>
                <c:pt idx="32280">
                  <c:v>0.8118981481481482</c:v>
                </c:pt>
                <c:pt idx="32281">
                  <c:v>0.81215277777777783</c:v>
                </c:pt>
                <c:pt idx="32282">
                  <c:v>0.81239583333333332</c:v>
                </c:pt>
                <c:pt idx="32283">
                  <c:v>0.81263888888888891</c:v>
                </c:pt>
                <c:pt idx="32284">
                  <c:v>0.81288194444444439</c:v>
                </c:pt>
                <c:pt idx="32285">
                  <c:v>0.81312499999999999</c:v>
                </c:pt>
                <c:pt idx="32286">
                  <c:v>0.81337962962962962</c:v>
                </c:pt>
                <c:pt idx="32287">
                  <c:v>0.81362268518518521</c:v>
                </c:pt>
                <c:pt idx="32288">
                  <c:v>0.8138657407407407</c:v>
                </c:pt>
                <c:pt idx="32289">
                  <c:v>0.8141087962962964</c:v>
                </c:pt>
                <c:pt idx="32290">
                  <c:v>0.81435185185185188</c:v>
                </c:pt>
                <c:pt idx="32291">
                  <c:v>0.81459490740740748</c:v>
                </c:pt>
                <c:pt idx="32292">
                  <c:v>0.81484953703703711</c:v>
                </c:pt>
                <c:pt idx="32293">
                  <c:v>0.81509259259259259</c:v>
                </c:pt>
                <c:pt idx="32294">
                  <c:v>0.81533564814814818</c:v>
                </c:pt>
                <c:pt idx="32295">
                  <c:v>0.81557870370370367</c:v>
                </c:pt>
                <c:pt idx="32296">
                  <c:v>0.81582175925925926</c:v>
                </c:pt>
                <c:pt idx="32297">
                  <c:v>0.81607638888888889</c:v>
                </c:pt>
                <c:pt idx="32298">
                  <c:v>0.81631944444444438</c:v>
                </c:pt>
                <c:pt idx="32299">
                  <c:v>0.81656249999999997</c:v>
                </c:pt>
                <c:pt idx="32300">
                  <c:v>0.81680555555555545</c:v>
                </c:pt>
                <c:pt idx="32301">
                  <c:v>0.81704861111111116</c:v>
                </c:pt>
                <c:pt idx="32302">
                  <c:v>0.81730324074074068</c:v>
                </c:pt>
                <c:pt idx="32303">
                  <c:v>0.81754629629629638</c:v>
                </c:pt>
                <c:pt idx="32304">
                  <c:v>0.81778935185185186</c:v>
                </c:pt>
                <c:pt idx="32305">
                  <c:v>0.81803240740740746</c:v>
                </c:pt>
                <c:pt idx="32306">
                  <c:v>0.81827546296296294</c:v>
                </c:pt>
                <c:pt idx="32307">
                  <c:v>0.81853009259259257</c:v>
                </c:pt>
                <c:pt idx="32308">
                  <c:v>0.81877314814814817</c:v>
                </c:pt>
                <c:pt idx="32309">
                  <c:v>0.81901620370370365</c:v>
                </c:pt>
                <c:pt idx="32310">
                  <c:v>0.81925925925925924</c:v>
                </c:pt>
                <c:pt idx="32311">
                  <c:v>0.81950231481481473</c:v>
                </c:pt>
                <c:pt idx="32312">
                  <c:v>0.81974537037037043</c:v>
                </c:pt>
                <c:pt idx="32313">
                  <c:v>0.82</c:v>
                </c:pt>
                <c:pt idx="32314">
                  <c:v>0.82024305555555566</c:v>
                </c:pt>
                <c:pt idx="32315">
                  <c:v>0.82048611111111114</c:v>
                </c:pt>
                <c:pt idx="32316">
                  <c:v>0.82072916666666673</c:v>
                </c:pt>
                <c:pt idx="32317">
                  <c:v>0.82097222222222221</c:v>
                </c:pt>
                <c:pt idx="32318">
                  <c:v>0.82122685185185185</c:v>
                </c:pt>
                <c:pt idx="32319">
                  <c:v>0.82146990740740744</c:v>
                </c:pt>
                <c:pt idx="32320">
                  <c:v>0.82171296296296292</c:v>
                </c:pt>
                <c:pt idx="32321">
                  <c:v>0.82195601851851852</c:v>
                </c:pt>
                <c:pt idx="32322">
                  <c:v>0.822199074074074</c:v>
                </c:pt>
                <c:pt idx="32323">
                  <c:v>0.82245370370370363</c:v>
                </c:pt>
                <c:pt idx="32324">
                  <c:v>0.82269675925925922</c:v>
                </c:pt>
                <c:pt idx="32325">
                  <c:v>0.82293981481481471</c:v>
                </c:pt>
                <c:pt idx="32326">
                  <c:v>0.82318287037037041</c:v>
                </c:pt>
                <c:pt idx="32327">
                  <c:v>0.82342592592592589</c:v>
                </c:pt>
                <c:pt idx="32328">
                  <c:v>0.82368055555555564</c:v>
                </c:pt>
                <c:pt idx="32329">
                  <c:v>0.82392361111111112</c:v>
                </c:pt>
                <c:pt idx="32330">
                  <c:v>0.82416666666666671</c:v>
                </c:pt>
                <c:pt idx="32331">
                  <c:v>0.8244097222222222</c:v>
                </c:pt>
                <c:pt idx="32332">
                  <c:v>0.82465277777777779</c:v>
                </c:pt>
                <c:pt idx="32333">
                  <c:v>0.82489583333333327</c:v>
                </c:pt>
                <c:pt idx="32334">
                  <c:v>0.82515046296296291</c:v>
                </c:pt>
                <c:pt idx="32335">
                  <c:v>0.8253935185185185</c:v>
                </c:pt>
                <c:pt idx="32336">
                  <c:v>0.82563657407407398</c:v>
                </c:pt>
                <c:pt idx="32337">
                  <c:v>0.82587962962962969</c:v>
                </c:pt>
                <c:pt idx="32338">
                  <c:v>0.82612268518518517</c:v>
                </c:pt>
                <c:pt idx="32339">
                  <c:v>0.82637731481481491</c:v>
                </c:pt>
                <c:pt idx="32340">
                  <c:v>0.82662037037037039</c:v>
                </c:pt>
                <c:pt idx="32341">
                  <c:v>0.82686342592592599</c:v>
                </c:pt>
                <c:pt idx="32342">
                  <c:v>0.82710648148148147</c:v>
                </c:pt>
                <c:pt idx="32343">
                  <c:v>0.82734953703703706</c:v>
                </c:pt>
                <c:pt idx="32344">
                  <c:v>0.8276041666666667</c:v>
                </c:pt>
                <c:pt idx="32345">
                  <c:v>0.82784722222222218</c:v>
                </c:pt>
                <c:pt idx="32346">
                  <c:v>0.82809027777777777</c:v>
                </c:pt>
                <c:pt idx="32347">
                  <c:v>0.82833333333333325</c:v>
                </c:pt>
                <c:pt idx="32348">
                  <c:v>0.82857638888888896</c:v>
                </c:pt>
                <c:pt idx="32349">
                  <c:v>0.82881944444444444</c:v>
                </c:pt>
                <c:pt idx="32350">
                  <c:v>0.82907407407407396</c:v>
                </c:pt>
                <c:pt idx="32351">
                  <c:v>0.82931712962962967</c:v>
                </c:pt>
                <c:pt idx="32352">
                  <c:v>0.82956018518518526</c:v>
                </c:pt>
                <c:pt idx="32353">
                  <c:v>0.82980324074074074</c:v>
                </c:pt>
                <c:pt idx="32354">
                  <c:v>0.83004629629629623</c:v>
                </c:pt>
                <c:pt idx="32355">
                  <c:v>0.83030092592592597</c:v>
                </c:pt>
                <c:pt idx="32356">
                  <c:v>0.83054398148148145</c:v>
                </c:pt>
                <c:pt idx="32357">
                  <c:v>0.83078703703703705</c:v>
                </c:pt>
                <c:pt idx="32358">
                  <c:v>0.83103009259259253</c:v>
                </c:pt>
                <c:pt idx="32359">
                  <c:v>0.83127314814814823</c:v>
                </c:pt>
                <c:pt idx="32360">
                  <c:v>0.83152777777777775</c:v>
                </c:pt>
                <c:pt idx="32361">
                  <c:v>0.83177083333333324</c:v>
                </c:pt>
                <c:pt idx="32362">
                  <c:v>0.83201388888888894</c:v>
                </c:pt>
                <c:pt idx="32363">
                  <c:v>0.83225694444444442</c:v>
                </c:pt>
                <c:pt idx="32364">
                  <c:v>0.83250000000000002</c:v>
                </c:pt>
                <c:pt idx="32365">
                  <c:v>0.83275462962962965</c:v>
                </c:pt>
                <c:pt idx="32366">
                  <c:v>0.83299768518518524</c:v>
                </c:pt>
                <c:pt idx="32367">
                  <c:v>0.83324074074074073</c:v>
                </c:pt>
                <c:pt idx="32368">
                  <c:v>0.83348379629629632</c:v>
                </c:pt>
                <c:pt idx="32369">
                  <c:v>0.8337268518518518</c:v>
                </c:pt>
                <c:pt idx="32370">
                  <c:v>0.83396990740740751</c:v>
                </c:pt>
                <c:pt idx="32371">
                  <c:v>0.83422453703703703</c:v>
                </c:pt>
                <c:pt idx="32372">
                  <c:v>0.83446759259259251</c:v>
                </c:pt>
                <c:pt idx="32373">
                  <c:v>0.83471064814814822</c:v>
                </c:pt>
                <c:pt idx="32374">
                  <c:v>0.8349537037037037</c:v>
                </c:pt>
                <c:pt idx="32375">
                  <c:v>0.83519675925925929</c:v>
                </c:pt>
                <c:pt idx="32376">
                  <c:v>0.83545138888888892</c:v>
                </c:pt>
                <c:pt idx="32377">
                  <c:v>0.83569444444444452</c:v>
                </c:pt>
                <c:pt idx="32378">
                  <c:v>0.8359375</c:v>
                </c:pt>
                <c:pt idx="32379">
                  <c:v>0.83618055555555548</c:v>
                </c:pt>
                <c:pt idx="32380">
                  <c:v>0.83642361111111108</c:v>
                </c:pt>
                <c:pt idx="32381">
                  <c:v>0.83667824074074071</c:v>
                </c:pt>
                <c:pt idx="32382">
                  <c:v>0.8369212962962963</c:v>
                </c:pt>
                <c:pt idx="32383">
                  <c:v>0.83716435185185178</c:v>
                </c:pt>
                <c:pt idx="32384">
                  <c:v>0.83740740740740749</c:v>
                </c:pt>
                <c:pt idx="32385">
                  <c:v>0.83765046296296297</c:v>
                </c:pt>
                <c:pt idx="32386">
                  <c:v>0.83790509259259249</c:v>
                </c:pt>
                <c:pt idx="32387">
                  <c:v>0.8381481481481482</c:v>
                </c:pt>
                <c:pt idx="32388">
                  <c:v>0.83839120370370368</c:v>
                </c:pt>
                <c:pt idx="32389">
                  <c:v>0.83863425925925927</c:v>
                </c:pt>
                <c:pt idx="32390">
                  <c:v>0.83887731481481476</c:v>
                </c:pt>
                <c:pt idx="32391">
                  <c:v>0.8391319444444445</c:v>
                </c:pt>
                <c:pt idx="32392">
                  <c:v>0.83937499999999998</c:v>
                </c:pt>
                <c:pt idx="32393">
                  <c:v>0.83961805555555558</c:v>
                </c:pt>
                <c:pt idx="32394">
                  <c:v>0.83986111111111106</c:v>
                </c:pt>
                <c:pt idx="32395">
                  <c:v>0.84010416666666676</c:v>
                </c:pt>
                <c:pt idx="32396">
                  <c:v>0.84034722222222225</c:v>
                </c:pt>
                <c:pt idx="32397">
                  <c:v>0.84060185185185177</c:v>
                </c:pt>
                <c:pt idx="32398">
                  <c:v>0.84084490740740747</c:v>
                </c:pt>
                <c:pt idx="32399">
                  <c:v>0.84108796296296295</c:v>
                </c:pt>
                <c:pt idx="32400">
                  <c:v>0.84133101851851855</c:v>
                </c:pt>
                <c:pt idx="32401">
                  <c:v>0.84157407407407403</c:v>
                </c:pt>
                <c:pt idx="32402">
                  <c:v>0.84181712962962962</c:v>
                </c:pt>
                <c:pt idx="32403">
                  <c:v>0.84207175925925926</c:v>
                </c:pt>
                <c:pt idx="32404">
                  <c:v>0.84231481481481485</c:v>
                </c:pt>
                <c:pt idx="32405">
                  <c:v>0.84255787037037033</c:v>
                </c:pt>
                <c:pt idx="32406">
                  <c:v>0.84280092592592604</c:v>
                </c:pt>
                <c:pt idx="32407">
                  <c:v>0.84304398148148152</c:v>
                </c:pt>
                <c:pt idx="32408">
                  <c:v>0.84329861111111104</c:v>
                </c:pt>
                <c:pt idx="32409">
                  <c:v>0.84354166666666675</c:v>
                </c:pt>
                <c:pt idx="32410">
                  <c:v>0.84378472222222223</c:v>
                </c:pt>
                <c:pt idx="32411">
                  <c:v>0.84402777777777782</c:v>
                </c:pt>
                <c:pt idx="32412">
                  <c:v>0.8442708333333333</c:v>
                </c:pt>
                <c:pt idx="32413">
                  <c:v>0.84452546296296294</c:v>
                </c:pt>
                <c:pt idx="32414">
                  <c:v>0.84476851851851853</c:v>
                </c:pt>
                <c:pt idx="32415">
                  <c:v>0.84501157407407401</c:v>
                </c:pt>
                <c:pt idx="32416">
                  <c:v>0.84525462962962961</c:v>
                </c:pt>
                <c:pt idx="32417">
                  <c:v>0.84549768518518509</c:v>
                </c:pt>
                <c:pt idx="32418">
                  <c:v>0.84575231481481483</c:v>
                </c:pt>
                <c:pt idx="32419">
                  <c:v>0.84599537037037031</c:v>
                </c:pt>
                <c:pt idx="32420">
                  <c:v>0.84623842592592602</c:v>
                </c:pt>
                <c:pt idx="32421">
                  <c:v>0.8464814814814815</c:v>
                </c:pt>
                <c:pt idx="32422">
                  <c:v>0.84672453703703709</c:v>
                </c:pt>
                <c:pt idx="32423">
                  <c:v>0.84697916666666673</c:v>
                </c:pt>
                <c:pt idx="32424">
                  <c:v>0.84722222222222221</c:v>
                </c:pt>
                <c:pt idx="32425">
                  <c:v>0.8474652777777778</c:v>
                </c:pt>
                <c:pt idx="32426">
                  <c:v>0.84770833333333329</c:v>
                </c:pt>
                <c:pt idx="32427">
                  <c:v>0.84795138888888888</c:v>
                </c:pt>
                <c:pt idx="32428">
                  <c:v>0.84819444444444436</c:v>
                </c:pt>
                <c:pt idx="32429">
                  <c:v>0.84844907407407411</c:v>
                </c:pt>
                <c:pt idx="32430">
                  <c:v>0.84869212962962959</c:v>
                </c:pt>
                <c:pt idx="32431">
                  <c:v>0.84893518518518529</c:v>
                </c:pt>
                <c:pt idx="32432">
                  <c:v>0.84917824074074078</c:v>
                </c:pt>
                <c:pt idx="32433">
                  <c:v>0.84942129629629637</c:v>
                </c:pt>
                <c:pt idx="32434">
                  <c:v>0.849675925925926</c:v>
                </c:pt>
                <c:pt idx="32435">
                  <c:v>0.84991898148148148</c:v>
                </c:pt>
                <c:pt idx="32436">
                  <c:v>0.85016203703703708</c:v>
                </c:pt>
                <c:pt idx="32437">
                  <c:v>0.85040509259259256</c:v>
                </c:pt>
                <c:pt idx="32438">
                  <c:v>0.85064814814814815</c:v>
                </c:pt>
                <c:pt idx="32439">
                  <c:v>0.85089120370370364</c:v>
                </c:pt>
                <c:pt idx="32440">
                  <c:v>0.85114583333333327</c:v>
                </c:pt>
                <c:pt idx="32441">
                  <c:v>0.85138888888888886</c:v>
                </c:pt>
                <c:pt idx="32442">
                  <c:v>0.85163194444444434</c:v>
                </c:pt>
                <c:pt idx="32443">
                  <c:v>0.85187500000000005</c:v>
                </c:pt>
                <c:pt idx="32444">
                  <c:v>0.85211805555555553</c:v>
                </c:pt>
                <c:pt idx="32445">
                  <c:v>0.85237268518518527</c:v>
                </c:pt>
                <c:pt idx="32446">
                  <c:v>0.85261574074074076</c:v>
                </c:pt>
                <c:pt idx="32447">
                  <c:v>0.85285879629629635</c:v>
                </c:pt>
                <c:pt idx="32448">
                  <c:v>0.85310185185185183</c:v>
                </c:pt>
                <c:pt idx="32449">
                  <c:v>0.85334490740740743</c:v>
                </c:pt>
                <c:pt idx="32450">
                  <c:v>0.85359953703703706</c:v>
                </c:pt>
                <c:pt idx="32451">
                  <c:v>0.85384259259259254</c:v>
                </c:pt>
                <c:pt idx="32452">
                  <c:v>0.85408564814814814</c:v>
                </c:pt>
                <c:pt idx="32453">
                  <c:v>0.85432870370370362</c:v>
                </c:pt>
                <c:pt idx="32454">
                  <c:v>0.85457175925925932</c:v>
                </c:pt>
                <c:pt idx="32455">
                  <c:v>0.85482638888888884</c:v>
                </c:pt>
                <c:pt idx="32456">
                  <c:v>0.85506944444444455</c:v>
                </c:pt>
                <c:pt idx="32457">
                  <c:v>0.85531250000000003</c:v>
                </c:pt>
                <c:pt idx="32458">
                  <c:v>0.85555555555555562</c:v>
                </c:pt>
                <c:pt idx="32459">
                  <c:v>0.85579861111111111</c:v>
                </c:pt>
                <c:pt idx="32460">
                  <c:v>0.8560416666666667</c:v>
                </c:pt>
                <c:pt idx="32461">
                  <c:v>0.85629629629629633</c:v>
                </c:pt>
                <c:pt idx="32462">
                  <c:v>0.85653935185185182</c:v>
                </c:pt>
                <c:pt idx="32463">
                  <c:v>0.85678240740740741</c:v>
                </c:pt>
                <c:pt idx="32464">
                  <c:v>0.85702546296296289</c:v>
                </c:pt>
                <c:pt idx="32465">
                  <c:v>0.8572685185185186</c:v>
                </c:pt>
                <c:pt idx="32466">
                  <c:v>0.85752314814814812</c:v>
                </c:pt>
                <c:pt idx="32467">
                  <c:v>0.8577662037037036</c:v>
                </c:pt>
                <c:pt idx="32468">
                  <c:v>0.8580092592592593</c:v>
                </c:pt>
                <c:pt idx="32469">
                  <c:v>0.85825231481481479</c:v>
                </c:pt>
                <c:pt idx="32470">
                  <c:v>0.85849537037037038</c:v>
                </c:pt>
                <c:pt idx="32471">
                  <c:v>0.85873842592592586</c:v>
                </c:pt>
                <c:pt idx="32472">
                  <c:v>0.85899305555555561</c:v>
                </c:pt>
                <c:pt idx="32473">
                  <c:v>0.85923611111111109</c:v>
                </c:pt>
                <c:pt idx="32474">
                  <c:v>0.85947916666666668</c:v>
                </c:pt>
                <c:pt idx="32475">
                  <c:v>0.85972222222222217</c:v>
                </c:pt>
                <c:pt idx="32476">
                  <c:v>0.85996527777777787</c:v>
                </c:pt>
                <c:pt idx="32477">
                  <c:v>0.86021990740740739</c:v>
                </c:pt>
                <c:pt idx="32478">
                  <c:v>0.86046296296296287</c:v>
                </c:pt>
                <c:pt idx="32479">
                  <c:v>0.86070601851851858</c:v>
                </c:pt>
                <c:pt idx="32480">
                  <c:v>0.86094907407407406</c:v>
                </c:pt>
                <c:pt idx="32481">
                  <c:v>0.86119212962962965</c:v>
                </c:pt>
                <c:pt idx="32482">
                  <c:v>0.86144675925925929</c:v>
                </c:pt>
                <c:pt idx="32483">
                  <c:v>0.86168981481481488</c:v>
                </c:pt>
                <c:pt idx="32484">
                  <c:v>0.86193287037037036</c:v>
                </c:pt>
                <c:pt idx="32485">
                  <c:v>0.86217592592592596</c:v>
                </c:pt>
                <c:pt idx="32486">
                  <c:v>0.86241898148148144</c:v>
                </c:pt>
                <c:pt idx="32487">
                  <c:v>0.86267361111111107</c:v>
                </c:pt>
                <c:pt idx="32488">
                  <c:v>0.86291666666666667</c:v>
                </c:pt>
                <c:pt idx="32489">
                  <c:v>0.86315972222222215</c:v>
                </c:pt>
                <c:pt idx="32490">
                  <c:v>0.86340277777777785</c:v>
                </c:pt>
                <c:pt idx="32491">
                  <c:v>0.86364583333333333</c:v>
                </c:pt>
                <c:pt idx="32492">
                  <c:v>0.86388888888888893</c:v>
                </c:pt>
                <c:pt idx="32493">
                  <c:v>0.86414351851851856</c:v>
                </c:pt>
                <c:pt idx="32494">
                  <c:v>0.86438657407407404</c:v>
                </c:pt>
                <c:pt idx="32495">
                  <c:v>0.86462962962962964</c:v>
                </c:pt>
                <c:pt idx="32496">
                  <c:v>0.86487268518518512</c:v>
                </c:pt>
                <c:pt idx="32497">
                  <c:v>0.86511574074074071</c:v>
                </c:pt>
                <c:pt idx="32498">
                  <c:v>0.86537037037037035</c:v>
                </c:pt>
                <c:pt idx="32499">
                  <c:v>0.86561342592592594</c:v>
                </c:pt>
                <c:pt idx="32500">
                  <c:v>0.86585648148148142</c:v>
                </c:pt>
                <c:pt idx="32501">
                  <c:v>0.86609953703703713</c:v>
                </c:pt>
                <c:pt idx="32502">
                  <c:v>0.86634259259259261</c:v>
                </c:pt>
                <c:pt idx="32503">
                  <c:v>0.86659722222222213</c:v>
                </c:pt>
                <c:pt idx="32504">
                  <c:v>0.86684027777777783</c:v>
                </c:pt>
                <c:pt idx="32505">
                  <c:v>0.86708333333333332</c:v>
                </c:pt>
                <c:pt idx="32506">
                  <c:v>0.86732638888888891</c:v>
                </c:pt>
                <c:pt idx="32507">
                  <c:v>0.86756944444444439</c:v>
                </c:pt>
                <c:pt idx="32508">
                  <c:v>0.86782407407407414</c:v>
                </c:pt>
                <c:pt idx="32509">
                  <c:v>0.86806712962962962</c:v>
                </c:pt>
                <c:pt idx="32510">
                  <c:v>0.86831018518518521</c:v>
                </c:pt>
                <c:pt idx="32511">
                  <c:v>0.8685532407407407</c:v>
                </c:pt>
                <c:pt idx="32512">
                  <c:v>0.8687962962962964</c:v>
                </c:pt>
                <c:pt idx="32513">
                  <c:v>0.86905092592592592</c:v>
                </c:pt>
                <c:pt idx="32514">
                  <c:v>0.8692939814814814</c:v>
                </c:pt>
                <c:pt idx="32515">
                  <c:v>0.86953703703703711</c:v>
                </c:pt>
                <c:pt idx="32516">
                  <c:v>0.86978009259259259</c:v>
                </c:pt>
                <c:pt idx="32517">
                  <c:v>0.87002314814814818</c:v>
                </c:pt>
                <c:pt idx="32518">
                  <c:v>0.87026620370370367</c:v>
                </c:pt>
                <c:pt idx="32519">
                  <c:v>0.8705208333333333</c:v>
                </c:pt>
                <c:pt idx="32520">
                  <c:v>0.87076388888888889</c:v>
                </c:pt>
                <c:pt idx="32521">
                  <c:v>0.87100694444444438</c:v>
                </c:pt>
                <c:pt idx="32522">
                  <c:v>0.87124999999999997</c:v>
                </c:pt>
                <c:pt idx="32523">
                  <c:v>0.87149305555555545</c:v>
                </c:pt>
                <c:pt idx="32524">
                  <c:v>0.87174768518518519</c:v>
                </c:pt>
                <c:pt idx="32525">
                  <c:v>0.87199074074074068</c:v>
                </c:pt>
                <c:pt idx="32526">
                  <c:v>0.87223379629629638</c:v>
                </c:pt>
                <c:pt idx="32527">
                  <c:v>0.87247685185185186</c:v>
                </c:pt>
                <c:pt idx="32528">
                  <c:v>0.87271990740740746</c:v>
                </c:pt>
                <c:pt idx="32529">
                  <c:v>0.87296296296296294</c:v>
                </c:pt>
                <c:pt idx="32530">
                  <c:v>0.87321759259259257</c:v>
                </c:pt>
                <c:pt idx="32531">
                  <c:v>0.87346064814814817</c:v>
                </c:pt>
                <c:pt idx="32532">
                  <c:v>0.87370370370370365</c:v>
                </c:pt>
                <c:pt idx="32533">
                  <c:v>0.87394675925925924</c:v>
                </c:pt>
                <c:pt idx="32534">
                  <c:v>0.87418981481481473</c:v>
                </c:pt>
                <c:pt idx="32535">
                  <c:v>0.87444444444444447</c:v>
                </c:pt>
                <c:pt idx="32536">
                  <c:v>0.87468749999999995</c:v>
                </c:pt>
                <c:pt idx="32537">
                  <c:v>0.87493055555555566</c:v>
                </c:pt>
                <c:pt idx="32538">
                  <c:v>0.87517361111111114</c:v>
                </c:pt>
                <c:pt idx="32539">
                  <c:v>0.87541666666666673</c:v>
                </c:pt>
                <c:pt idx="32540">
                  <c:v>0.87567129629629636</c:v>
                </c:pt>
                <c:pt idx="32541">
                  <c:v>0.87591435185185185</c:v>
                </c:pt>
                <c:pt idx="32542">
                  <c:v>0.87615740740740744</c:v>
                </c:pt>
                <c:pt idx="32543">
                  <c:v>0.87640046296296292</c:v>
                </c:pt>
                <c:pt idx="32544">
                  <c:v>0.87664351851851852</c:v>
                </c:pt>
                <c:pt idx="32545">
                  <c:v>0.87689814814814815</c:v>
                </c:pt>
                <c:pt idx="32546">
                  <c:v>0.87714120370370363</c:v>
                </c:pt>
                <c:pt idx="32547">
                  <c:v>0.87738425925925922</c:v>
                </c:pt>
                <c:pt idx="32548">
                  <c:v>0.87762731481481471</c:v>
                </c:pt>
                <c:pt idx="32549">
                  <c:v>0.87787037037037041</c:v>
                </c:pt>
                <c:pt idx="32550">
                  <c:v>0.87811342592592589</c:v>
                </c:pt>
                <c:pt idx="32551">
                  <c:v>0.87836805555555564</c:v>
                </c:pt>
                <c:pt idx="32552">
                  <c:v>0.87861111111111112</c:v>
                </c:pt>
                <c:pt idx="32553">
                  <c:v>0.87885416666666671</c:v>
                </c:pt>
                <c:pt idx="32554">
                  <c:v>0.8790972222222222</c:v>
                </c:pt>
                <c:pt idx="32555">
                  <c:v>0.87934027777777779</c:v>
                </c:pt>
                <c:pt idx="32556">
                  <c:v>0.87959490740740742</c:v>
                </c:pt>
                <c:pt idx="32557">
                  <c:v>0.87983796296296291</c:v>
                </c:pt>
                <c:pt idx="32558">
                  <c:v>0.8800810185185185</c:v>
                </c:pt>
                <c:pt idx="32559">
                  <c:v>0.88032407407407398</c:v>
                </c:pt>
                <c:pt idx="32560">
                  <c:v>0.88056712962962969</c:v>
                </c:pt>
                <c:pt idx="32561">
                  <c:v>0.88082175925925921</c:v>
                </c:pt>
                <c:pt idx="32562">
                  <c:v>0.88106481481481491</c:v>
                </c:pt>
                <c:pt idx="32563">
                  <c:v>0.88130787037037039</c:v>
                </c:pt>
                <c:pt idx="32564">
                  <c:v>0.88155092592592599</c:v>
                </c:pt>
                <c:pt idx="32565">
                  <c:v>0.88179398148148147</c:v>
                </c:pt>
                <c:pt idx="32566">
                  <c:v>0.88203703703703706</c:v>
                </c:pt>
                <c:pt idx="32567">
                  <c:v>0.8822916666666667</c:v>
                </c:pt>
                <c:pt idx="32568">
                  <c:v>0.88253472222222218</c:v>
                </c:pt>
                <c:pt idx="32569">
                  <c:v>0.88277777777777777</c:v>
                </c:pt>
                <c:pt idx="32570">
                  <c:v>0.88302083333333325</c:v>
                </c:pt>
                <c:pt idx="32571">
                  <c:v>0.883275462962963</c:v>
                </c:pt>
                <c:pt idx="32572">
                  <c:v>0.88351851851851848</c:v>
                </c:pt>
                <c:pt idx="32573">
                  <c:v>0.88376157407407396</c:v>
                </c:pt>
                <c:pt idx="32574">
                  <c:v>0.88400462962962967</c:v>
                </c:pt>
                <c:pt idx="32575">
                  <c:v>0.88424768518518515</c:v>
                </c:pt>
                <c:pt idx="32576">
                  <c:v>0.88449074074074074</c:v>
                </c:pt>
                <c:pt idx="32577">
                  <c:v>0.88474537037037038</c:v>
                </c:pt>
                <c:pt idx="32578">
                  <c:v>0.88498842592592597</c:v>
                </c:pt>
                <c:pt idx="32579">
                  <c:v>0.88523148148148145</c:v>
                </c:pt>
                <c:pt idx="32580">
                  <c:v>0.88547453703703705</c:v>
                </c:pt>
                <c:pt idx="32581">
                  <c:v>0.88571759259259253</c:v>
                </c:pt>
                <c:pt idx="32582">
                  <c:v>0.88597222222222216</c:v>
                </c:pt>
                <c:pt idx="32583">
                  <c:v>0.88621527777777775</c:v>
                </c:pt>
                <c:pt idx="32584">
                  <c:v>0.88645833333333324</c:v>
                </c:pt>
                <c:pt idx="32585">
                  <c:v>0.88670138888888894</c:v>
                </c:pt>
                <c:pt idx="32586">
                  <c:v>0.88694444444444442</c:v>
                </c:pt>
                <c:pt idx="32587">
                  <c:v>0.88718750000000002</c:v>
                </c:pt>
                <c:pt idx="32588">
                  <c:v>0.88744212962962965</c:v>
                </c:pt>
                <c:pt idx="32589">
                  <c:v>0.88768518518518524</c:v>
                </c:pt>
                <c:pt idx="32590">
                  <c:v>0.88792824074074073</c:v>
                </c:pt>
                <c:pt idx="32591">
                  <c:v>0.88817129629629632</c:v>
                </c:pt>
                <c:pt idx="32592">
                  <c:v>0.8884143518518518</c:v>
                </c:pt>
                <c:pt idx="32593">
                  <c:v>0.88866898148148143</c:v>
                </c:pt>
                <c:pt idx="32594">
                  <c:v>0.88891203703703703</c:v>
                </c:pt>
                <c:pt idx="32595">
                  <c:v>0.88915509259259251</c:v>
                </c:pt>
                <c:pt idx="32596">
                  <c:v>0.88939814814814822</c:v>
                </c:pt>
                <c:pt idx="32597">
                  <c:v>0.8896412037037037</c:v>
                </c:pt>
                <c:pt idx="32598">
                  <c:v>0.88989583333333344</c:v>
                </c:pt>
                <c:pt idx="32599">
                  <c:v>0.89013888888888892</c:v>
                </c:pt>
                <c:pt idx="32600">
                  <c:v>0.89038194444444441</c:v>
                </c:pt>
                <c:pt idx="32601">
                  <c:v>0.890625</c:v>
                </c:pt>
                <c:pt idx="32602">
                  <c:v>0.89086805555555559</c:v>
                </c:pt>
                <c:pt idx="32603">
                  <c:v>0.89112268518518523</c:v>
                </c:pt>
                <c:pt idx="32604">
                  <c:v>0.89136574074074071</c:v>
                </c:pt>
                <c:pt idx="32605">
                  <c:v>0.8916087962962963</c:v>
                </c:pt>
                <c:pt idx="32606">
                  <c:v>0.89185185185185178</c:v>
                </c:pt>
                <c:pt idx="32607">
                  <c:v>0.89209490740740749</c:v>
                </c:pt>
                <c:pt idx="32608">
                  <c:v>0.89234953703703701</c:v>
                </c:pt>
                <c:pt idx="32609">
                  <c:v>0.89259259259259249</c:v>
                </c:pt>
                <c:pt idx="32610">
                  <c:v>0.8928356481481482</c:v>
                </c:pt>
                <c:pt idx="32611">
                  <c:v>0.89307870370370368</c:v>
                </c:pt>
                <c:pt idx="32612">
                  <c:v>0.89332175925925927</c:v>
                </c:pt>
                <c:pt idx="32613">
                  <c:v>0.89356481481481476</c:v>
                </c:pt>
                <c:pt idx="32614">
                  <c:v>0.8938194444444445</c:v>
                </c:pt>
                <c:pt idx="32615">
                  <c:v>0.89406249999999998</c:v>
                </c:pt>
                <c:pt idx="32616">
                  <c:v>0.89430555555555558</c:v>
                </c:pt>
                <c:pt idx="32617">
                  <c:v>0.89454861111111106</c:v>
                </c:pt>
                <c:pt idx="32618">
                  <c:v>0.89479166666666676</c:v>
                </c:pt>
                <c:pt idx="32619">
                  <c:v>0.89504629629629628</c:v>
                </c:pt>
                <c:pt idx="32620">
                  <c:v>0.89528935185185177</c:v>
                </c:pt>
                <c:pt idx="32621">
                  <c:v>0.89553240740740747</c:v>
                </c:pt>
                <c:pt idx="32622">
                  <c:v>0.89577546296296295</c:v>
                </c:pt>
                <c:pt idx="32623">
                  <c:v>0.89601851851851855</c:v>
                </c:pt>
                <c:pt idx="32624">
                  <c:v>0.89626157407407403</c:v>
                </c:pt>
                <c:pt idx="32625">
                  <c:v>0.89651620370370377</c:v>
                </c:pt>
                <c:pt idx="32626">
                  <c:v>0.89675925925925926</c:v>
                </c:pt>
                <c:pt idx="32627">
                  <c:v>0.89700231481481485</c:v>
                </c:pt>
                <c:pt idx="32628">
                  <c:v>0.89724537037037033</c:v>
                </c:pt>
                <c:pt idx="32629">
                  <c:v>0.89748842592592604</c:v>
                </c:pt>
                <c:pt idx="32630">
                  <c:v>0.89774305555555556</c:v>
                </c:pt>
                <c:pt idx="32631">
                  <c:v>0.89798611111111104</c:v>
                </c:pt>
                <c:pt idx="32632">
                  <c:v>0.89822916666666675</c:v>
                </c:pt>
                <c:pt idx="32633">
                  <c:v>0.89847222222222223</c:v>
                </c:pt>
                <c:pt idx="32634">
                  <c:v>0.89871527777777782</c:v>
                </c:pt>
                <c:pt idx="32635">
                  <c:v>0.89896990740740745</c:v>
                </c:pt>
                <c:pt idx="32636">
                  <c:v>0.89921296296296294</c:v>
                </c:pt>
                <c:pt idx="32637">
                  <c:v>0.89945601851851853</c:v>
                </c:pt>
                <c:pt idx="32638">
                  <c:v>0.89969907407407401</c:v>
                </c:pt>
                <c:pt idx="32639">
                  <c:v>0.89994212962962961</c:v>
                </c:pt>
                <c:pt idx="32640">
                  <c:v>0.90019675925925924</c:v>
                </c:pt>
                <c:pt idx="32641">
                  <c:v>0.90043981481481483</c:v>
                </c:pt>
                <c:pt idx="32642">
                  <c:v>0.90068287037037031</c:v>
                </c:pt>
                <c:pt idx="32643">
                  <c:v>0.90092592592592602</c:v>
                </c:pt>
                <c:pt idx="32644">
                  <c:v>0.9011689814814815</c:v>
                </c:pt>
                <c:pt idx="32645">
                  <c:v>0.90141203703703709</c:v>
                </c:pt>
                <c:pt idx="32646">
                  <c:v>0.90166666666666673</c:v>
                </c:pt>
                <c:pt idx="32647">
                  <c:v>0.90190972222222221</c:v>
                </c:pt>
                <c:pt idx="32648">
                  <c:v>0.9021527777777778</c:v>
                </c:pt>
                <c:pt idx="32649">
                  <c:v>0.90239583333333329</c:v>
                </c:pt>
                <c:pt idx="32650">
                  <c:v>0.90263888888888888</c:v>
                </c:pt>
                <c:pt idx="32651">
                  <c:v>0.90289351851851851</c:v>
                </c:pt>
                <c:pt idx="32652">
                  <c:v>0.90313657407407411</c:v>
                </c:pt>
                <c:pt idx="32653">
                  <c:v>0.90337962962962959</c:v>
                </c:pt>
                <c:pt idx="32654">
                  <c:v>0.90362268518518529</c:v>
                </c:pt>
                <c:pt idx="32655">
                  <c:v>0.90386574074074078</c:v>
                </c:pt>
                <c:pt idx="32656">
                  <c:v>0.9041203703703703</c:v>
                </c:pt>
                <c:pt idx="32657">
                  <c:v>0.904363425925926</c:v>
                </c:pt>
                <c:pt idx="32658">
                  <c:v>0.90460648148148148</c:v>
                </c:pt>
                <c:pt idx="32659">
                  <c:v>0.90484953703703708</c:v>
                </c:pt>
                <c:pt idx="32660">
                  <c:v>0.90509259259259256</c:v>
                </c:pt>
                <c:pt idx="32661">
                  <c:v>0.90533564814814815</c:v>
                </c:pt>
                <c:pt idx="32662">
                  <c:v>0.90559027777777779</c:v>
                </c:pt>
                <c:pt idx="32663">
                  <c:v>0.90583333333333327</c:v>
                </c:pt>
                <c:pt idx="32664">
                  <c:v>0.90607638888888886</c:v>
                </c:pt>
                <c:pt idx="32665">
                  <c:v>0.90631944444444434</c:v>
                </c:pt>
                <c:pt idx="32666">
                  <c:v>0.90657407407407409</c:v>
                </c:pt>
                <c:pt idx="32667">
                  <c:v>0.90681712962962957</c:v>
                </c:pt>
                <c:pt idx="32668">
                  <c:v>0.90706018518518527</c:v>
                </c:pt>
                <c:pt idx="32669">
                  <c:v>0.90730324074074076</c:v>
                </c:pt>
                <c:pt idx="32670">
                  <c:v>0.90754629629629635</c:v>
                </c:pt>
                <c:pt idx="32671">
                  <c:v>0.90778935185185183</c:v>
                </c:pt>
                <c:pt idx="32672">
                  <c:v>0.90804398148148147</c:v>
                </c:pt>
                <c:pt idx="32673">
                  <c:v>0.90828703703703706</c:v>
                </c:pt>
                <c:pt idx="32674">
                  <c:v>0.90853009259259254</c:v>
                </c:pt>
                <c:pt idx="32675">
                  <c:v>0.90877314814814814</c:v>
                </c:pt>
                <c:pt idx="32676">
                  <c:v>0.90901620370370362</c:v>
                </c:pt>
                <c:pt idx="32677">
                  <c:v>0.90925925925925932</c:v>
                </c:pt>
                <c:pt idx="32678">
                  <c:v>0.90951388888888884</c:v>
                </c:pt>
                <c:pt idx="32679">
                  <c:v>0.90975694444444455</c:v>
                </c:pt>
                <c:pt idx="32680">
                  <c:v>0.91</c:v>
                </c:pt>
                <c:pt idx="32681">
                  <c:v>0.91024305555555562</c:v>
                </c:pt>
                <c:pt idx="32682">
                  <c:v>0.91048611111111111</c:v>
                </c:pt>
                <c:pt idx="32683">
                  <c:v>0.91074074074074074</c:v>
                </c:pt>
                <c:pt idx="32684">
                  <c:v>0.91098379629629633</c:v>
                </c:pt>
                <c:pt idx="32685">
                  <c:v>0.91122685185185182</c:v>
                </c:pt>
                <c:pt idx="32686">
                  <c:v>0.91146990740740741</c:v>
                </c:pt>
                <c:pt idx="32687">
                  <c:v>0.91171296296296289</c:v>
                </c:pt>
                <c:pt idx="32688">
                  <c:v>0.91196759259259252</c:v>
                </c:pt>
                <c:pt idx="32689">
                  <c:v>0.91221064814814812</c:v>
                </c:pt>
                <c:pt idx="32690">
                  <c:v>0.9124537037037036</c:v>
                </c:pt>
                <c:pt idx="32691">
                  <c:v>0.9126967592592593</c:v>
                </c:pt>
                <c:pt idx="32692">
                  <c:v>0.91293981481481479</c:v>
                </c:pt>
                <c:pt idx="32693">
                  <c:v>0.91319444444444453</c:v>
                </c:pt>
                <c:pt idx="32694">
                  <c:v>0.91343750000000001</c:v>
                </c:pt>
                <c:pt idx="32695">
                  <c:v>0.91368055555555561</c:v>
                </c:pt>
                <c:pt idx="32696">
                  <c:v>0.91392361111111109</c:v>
                </c:pt>
                <c:pt idx="32697">
                  <c:v>0.91416666666666668</c:v>
                </c:pt>
                <c:pt idx="32698">
                  <c:v>0.91442129629629632</c:v>
                </c:pt>
                <c:pt idx="32699">
                  <c:v>0.9146643518518518</c:v>
                </c:pt>
                <c:pt idx="32700">
                  <c:v>0.91490740740740739</c:v>
                </c:pt>
                <c:pt idx="32701">
                  <c:v>0.91515046296296287</c:v>
                </c:pt>
                <c:pt idx="32702">
                  <c:v>0.91539351851851858</c:v>
                </c:pt>
                <c:pt idx="32703">
                  <c:v>0.91563657407407406</c:v>
                </c:pt>
                <c:pt idx="32704">
                  <c:v>0.9158912037037038</c:v>
                </c:pt>
                <c:pt idx="32705">
                  <c:v>0.91613425925925929</c:v>
                </c:pt>
                <c:pt idx="32706">
                  <c:v>0.91637731481481488</c:v>
                </c:pt>
                <c:pt idx="32707">
                  <c:v>0.91662037037037036</c:v>
                </c:pt>
                <c:pt idx="32708">
                  <c:v>0.91686342592592596</c:v>
                </c:pt>
                <c:pt idx="32709">
                  <c:v>0.91711805555555559</c:v>
                </c:pt>
                <c:pt idx="32710">
                  <c:v>0.91736111111111107</c:v>
                </c:pt>
                <c:pt idx="32711">
                  <c:v>0.91760416666666667</c:v>
                </c:pt>
                <c:pt idx="32712">
                  <c:v>0.91784722222222215</c:v>
                </c:pt>
                <c:pt idx="32713">
                  <c:v>0.91809027777777785</c:v>
                </c:pt>
                <c:pt idx="32714">
                  <c:v>0.91834490740740737</c:v>
                </c:pt>
                <c:pt idx="32715">
                  <c:v>0.91858796296296286</c:v>
                </c:pt>
                <c:pt idx="32716">
                  <c:v>0.91883101851851856</c:v>
                </c:pt>
                <c:pt idx="32717">
                  <c:v>0.91907407407407404</c:v>
                </c:pt>
                <c:pt idx="32718">
                  <c:v>0.91931712962962964</c:v>
                </c:pt>
                <c:pt idx="32719">
                  <c:v>0.91956018518518512</c:v>
                </c:pt>
                <c:pt idx="32720">
                  <c:v>0.91981481481481486</c:v>
                </c:pt>
                <c:pt idx="32721">
                  <c:v>0.92005787037037035</c:v>
                </c:pt>
                <c:pt idx="32722">
                  <c:v>0.92030092592592594</c:v>
                </c:pt>
                <c:pt idx="32723">
                  <c:v>0.92054398148148142</c:v>
                </c:pt>
                <c:pt idx="32724">
                  <c:v>0.92078703703703713</c:v>
                </c:pt>
                <c:pt idx="32725">
                  <c:v>0.92104166666666665</c:v>
                </c:pt>
                <c:pt idx="32726">
                  <c:v>0.92128472222222213</c:v>
                </c:pt>
                <c:pt idx="32727">
                  <c:v>0.92152777777777783</c:v>
                </c:pt>
                <c:pt idx="32728">
                  <c:v>0.92177083333333332</c:v>
                </c:pt>
                <c:pt idx="32729">
                  <c:v>0.92201388888888891</c:v>
                </c:pt>
                <c:pt idx="32730">
                  <c:v>0.92226851851851854</c:v>
                </c:pt>
                <c:pt idx="32731">
                  <c:v>0.92251157407407414</c:v>
                </c:pt>
                <c:pt idx="32732">
                  <c:v>0.92275462962962962</c:v>
                </c:pt>
                <c:pt idx="32733">
                  <c:v>0.92299768518518521</c:v>
                </c:pt>
                <c:pt idx="32734">
                  <c:v>0.9232407407407407</c:v>
                </c:pt>
                <c:pt idx="32735">
                  <c:v>0.9234837962962964</c:v>
                </c:pt>
                <c:pt idx="32736">
                  <c:v>0.92373842592592592</c:v>
                </c:pt>
                <c:pt idx="32737">
                  <c:v>0.9239814814814814</c:v>
                </c:pt>
                <c:pt idx="32738">
                  <c:v>0.92422453703703711</c:v>
                </c:pt>
                <c:pt idx="32739">
                  <c:v>0.92446759259259259</c:v>
                </c:pt>
                <c:pt idx="32740">
                  <c:v>0.92471064814814818</c:v>
                </c:pt>
                <c:pt idx="32741">
                  <c:v>0.92496527777777782</c:v>
                </c:pt>
                <c:pt idx="32742">
                  <c:v>0.9252083333333333</c:v>
                </c:pt>
                <c:pt idx="32743">
                  <c:v>0.92545138888888889</c:v>
                </c:pt>
                <c:pt idx="32744">
                  <c:v>0.92569444444444438</c:v>
                </c:pt>
                <c:pt idx="32745">
                  <c:v>0.92593749999999997</c:v>
                </c:pt>
                <c:pt idx="32746">
                  <c:v>0.9261921296296296</c:v>
                </c:pt>
                <c:pt idx="32747">
                  <c:v>0.92643518518518519</c:v>
                </c:pt>
                <c:pt idx="32748">
                  <c:v>0.92667824074074068</c:v>
                </c:pt>
                <c:pt idx="32749">
                  <c:v>0.92692129629629638</c:v>
                </c:pt>
                <c:pt idx="32750">
                  <c:v>0.92716435185185186</c:v>
                </c:pt>
                <c:pt idx="32751">
                  <c:v>0.92741898148148139</c:v>
                </c:pt>
                <c:pt idx="32752">
                  <c:v>0.92766203703703709</c:v>
                </c:pt>
                <c:pt idx="32753">
                  <c:v>0.92790509259259257</c:v>
                </c:pt>
                <c:pt idx="32754">
                  <c:v>0.92814814814814817</c:v>
                </c:pt>
                <c:pt idx="32755">
                  <c:v>0.92839120370370365</c:v>
                </c:pt>
                <c:pt idx="32756">
                  <c:v>0.92864583333333339</c:v>
                </c:pt>
                <c:pt idx="32757">
                  <c:v>0.92888888888888888</c:v>
                </c:pt>
                <c:pt idx="32758">
                  <c:v>0.92913194444444447</c:v>
                </c:pt>
                <c:pt idx="32759">
                  <c:v>0.92937499999999995</c:v>
                </c:pt>
                <c:pt idx="32760">
                  <c:v>0.92961805555555566</c:v>
                </c:pt>
                <c:pt idx="32761">
                  <c:v>0.92986111111111114</c:v>
                </c:pt>
                <c:pt idx="32762">
                  <c:v>0.93011574074074066</c:v>
                </c:pt>
                <c:pt idx="32763">
                  <c:v>0.93035879629629636</c:v>
                </c:pt>
                <c:pt idx="32764">
                  <c:v>0.93060185185185185</c:v>
                </c:pt>
                <c:pt idx="32765">
                  <c:v>0.93084490740740744</c:v>
                </c:pt>
                <c:pt idx="32766">
                  <c:v>0.93108796296296292</c:v>
                </c:pt>
                <c:pt idx="32767">
                  <c:v>0.93134259259259267</c:v>
                </c:pt>
                <c:pt idx="32768">
                  <c:v>0.93158564814814815</c:v>
                </c:pt>
                <c:pt idx="32769">
                  <c:v>0.93182870370370363</c:v>
                </c:pt>
                <c:pt idx="32770">
                  <c:v>0.93207175925925922</c:v>
                </c:pt>
                <c:pt idx="32771">
                  <c:v>0.93231481481481471</c:v>
                </c:pt>
                <c:pt idx="32772">
                  <c:v>0.93255787037037041</c:v>
                </c:pt>
                <c:pt idx="32773">
                  <c:v>0.93281249999999993</c:v>
                </c:pt>
                <c:pt idx="32774">
                  <c:v>0.93305555555555564</c:v>
                </c:pt>
                <c:pt idx="32775">
                  <c:v>0.93329861111111112</c:v>
                </c:pt>
                <c:pt idx="32776">
                  <c:v>0.93354166666666671</c:v>
                </c:pt>
                <c:pt idx="32777">
                  <c:v>0.9337847222222222</c:v>
                </c:pt>
                <c:pt idx="32778">
                  <c:v>0.93403935185185183</c:v>
                </c:pt>
                <c:pt idx="32779">
                  <c:v>0.93428240740740742</c:v>
                </c:pt>
                <c:pt idx="32780">
                  <c:v>0.93452546296296291</c:v>
                </c:pt>
                <c:pt idx="32781">
                  <c:v>0.9347685185185185</c:v>
                </c:pt>
                <c:pt idx="32782">
                  <c:v>0.93501157407407398</c:v>
                </c:pt>
                <c:pt idx="32783">
                  <c:v>0.93526620370370372</c:v>
                </c:pt>
                <c:pt idx="32784">
                  <c:v>0.93550925925925921</c:v>
                </c:pt>
                <c:pt idx="32785">
                  <c:v>0.93575231481481491</c:v>
                </c:pt>
                <c:pt idx="32786">
                  <c:v>0.93599537037037039</c:v>
                </c:pt>
                <c:pt idx="32787">
                  <c:v>0.93623842592592599</c:v>
                </c:pt>
                <c:pt idx="32788">
                  <c:v>0.93649305555555562</c:v>
                </c:pt>
                <c:pt idx="32789">
                  <c:v>0.9367361111111111</c:v>
                </c:pt>
                <c:pt idx="32790">
                  <c:v>0.9369791666666667</c:v>
                </c:pt>
                <c:pt idx="32791">
                  <c:v>0.93722222222222218</c:v>
                </c:pt>
                <c:pt idx="32792">
                  <c:v>0.93746527777777777</c:v>
                </c:pt>
                <c:pt idx="32793">
                  <c:v>0.9377199074074074</c:v>
                </c:pt>
                <c:pt idx="32794">
                  <c:v>0.937962962962963</c:v>
                </c:pt>
                <c:pt idx="32795">
                  <c:v>0.93820601851851848</c:v>
                </c:pt>
                <c:pt idx="32796">
                  <c:v>0.93844907407407396</c:v>
                </c:pt>
                <c:pt idx="32797">
                  <c:v>0.93869212962962967</c:v>
                </c:pt>
                <c:pt idx="32798">
                  <c:v>0.93893518518518526</c:v>
                </c:pt>
                <c:pt idx="32799">
                  <c:v>0.93918981481481489</c:v>
                </c:pt>
                <c:pt idx="32800">
                  <c:v>0.93943287037037038</c:v>
                </c:pt>
                <c:pt idx="32801">
                  <c:v>0.93967592592592597</c:v>
                </c:pt>
                <c:pt idx="32802">
                  <c:v>0.93991898148148145</c:v>
                </c:pt>
                <c:pt idx="32803">
                  <c:v>0.94016203703703705</c:v>
                </c:pt>
                <c:pt idx="32804">
                  <c:v>0.94041666666666668</c:v>
                </c:pt>
                <c:pt idx="32805">
                  <c:v>0.94065972222222216</c:v>
                </c:pt>
                <c:pt idx="32806">
                  <c:v>0.94090277777777775</c:v>
                </c:pt>
                <c:pt idx="32807">
                  <c:v>0.94114583333333324</c:v>
                </c:pt>
                <c:pt idx="32808">
                  <c:v>0.94138888888888894</c:v>
                </c:pt>
                <c:pt idx="32809">
                  <c:v>0.94164351851851846</c:v>
                </c:pt>
                <c:pt idx="32810">
                  <c:v>0.94188657407407417</c:v>
                </c:pt>
                <c:pt idx="32811">
                  <c:v>0.94212962962962965</c:v>
                </c:pt>
                <c:pt idx="32812">
                  <c:v>0.94237268518518524</c:v>
                </c:pt>
                <c:pt idx="32813">
                  <c:v>0.94261574074074073</c:v>
                </c:pt>
                <c:pt idx="32814">
                  <c:v>0.94287037037037036</c:v>
                </c:pt>
                <c:pt idx="32815">
                  <c:v>0.94311342592592595</c:v>
                </c:pt>
                <c:pt idx="32816">
                  <c:v>0.94335648148148143</c:v>
                </c:pt>
                <c:pt idx="32817">
                  <c:v>0.94359953703703703</c:v>
                </c:pt>
                <c:pt idx="32818">
                  <c:v>0.94384259259259251</c:v>
                </c:pt>
                <c:pt idx="32819">
                  <c:v>0.94409722222222225</c:v>
                </c:pt>
                <c:pt idx="32820">
                  <c:v>0.94434027777777774</c:v>
                </c:pt>
                <c:pt idx="32821">
                  <c:v>0.94458333333333344</c:v>
                </c:pt>
                <c:pt idx="32822">
                  <c:v>0.94482638888888892</c:v>
                </c:pt>
                <c:pt idx="32823">
                  <c:v>0.94506944444444441</c:v>
                </c:pt>
                <c:pt idx="32824">
                  <c:v>0.9453125</c:v>
                </c:pt>
                <c:pt idx="32825">
                  <c:v>0.94556712962962963</c:v>
                </c:pt>
                <c:pt idx="32826">
                  <c:v>0.94581018518518523</c:v>
                </c:pt>
                <c:pt idx="32827">
                  <c:v>0.94605324074074071</c:v>
                </c:pt>
                <c:pt idx="32828">
                  <c:v>0.9462962962962963</c:v>
                </c:pt>
                <c:pt idx="32829">
                  <c:v>0.94653935185185178</c:v>
                </c:pt>
                <c:pt idx="32830">
                  <c:v>0.94679398148148142</c:v>
                </c:pt>
                <c:pt idx="32831">
                  <c:v>0.94703703703703701</c:v>
                </c:pt>
                <c:pt idx="32832">
                  <c:v>0.94728009259259249</c:v>
                </c:pt>
                <c:pt idx="32833">
                  <c:v>0.9475231481481482</c:v>
                </c:pt>
                <c:pt idx="32834">
                  <c:v>0.94776620370370368</c:v>
                </c:pt>
                <c:pt idx="32835">
                  <c:v>0.94800925925925927</c:v>
                </c:pt>
                <c:pt idx="32836">
                  <c:v>0.94826388888888891</c:v>
                </c:pt>
                <c:pt idx="32837">
                  <c:v>0.9485069444444445</c:v>
                </c:pt>
                <c:pt idx="32838">
                  <c:v>0.94874999999999998</c:v>
                </c:pt>
                <c:pt idx="32839">
                  <c:v>0.94899305555555558</c:v>
                </c:pt>
                <c:pt idx="32840">
                  <c:v>0.94923611111111106</c:v>
                </c:pt>
                <c:pt idx="32841">
                  <c:v>0.94949074074074069</c:v>
                </c:pt>
                <c:pt idx="32842">
                  <c:v>0.94973379629629628</c:v>
                </c:pt>
                <c:pt idx="32843">
                  <c:v>0.94997685185185177</c:v>
                </c:pt>
                <c:pt idx="32844">
                  <c:v>0.95021990740740747</c:v>
                </c:pt>
                <c:pt idx="32845">
                  <c:v>0.95046296296296295</c:v>
                </c:pt>
                <c:pt idx="32846">
                  <c:v>0.9507175925925927</c:v>
                </c:pt>
                <c:pt idx="32847">
                  <c:v>0.95096064814814818</c:v>
                </c:pt>
                <c:pt idx="32848">
                  <c:v>0.95120370370370377</c:v>
                </c:pt>
                <c:pt idx="32849">
                  <c:v>0.95144675925925926</c:v>
                </c:pt>
                <c:pt idx="32850">
                  <c:v>0.95168981481481474</c:v>
                </c:pt>
                <c:pt idx="32851">
                  <c:v>0.95194444444444448</c:v>
                </c:pt>
                <c:pt idx="32852">
                  <c:v>0.95218749999999996</c:v>
                </c:pt>
                <c:pt idx="32853">
                  <c:v>0.95243055555555556</c:v>
                </c:pt>
                <c:pt idx="32854">
                  <c:v>0.95267361111111104</c:v>
                </c:pt>
                <c:pt idx="32855">
                  <c:v>0.95291666666666675</c:v>
                </c:pt>
                <c:pt idx="32856">
                  <c:v>0.95315972222222223</c:v>
                </c:pt>
                <c:pt idx="32857">
                  <c:v>0.95341435185185175</c:v>
                </c:pt>
                <c:pt idx="32858">
                  <c:v>0.95365740740740745</c:v>
                </c:pt>
                <c:pt idx="32859">
                  <c:v>0.95390046296296294</c:v>
                </c:pt>
                <c:pt idx="32860">
                  <c:v>0.95414351851851853</c:v>
                </c:pt>
                <c:pt idx="32861">
                  <c:v>0.95438657407407401</c:v>
                </c:pt>
                <c:pt idx="32862">
                  <c:v>0.95464120370370376</c:v>
                </c:pt>
                <c:pt idx="32863">
                  <c:v>0.95488425925925924</c:v>
                </c:pt>
                <c:pt idx="32864">
                  <c:v>0.95512731481481483</c:v>
                </c:pt>
                <c:pt idx="32865">
                  <c:v>0.95537037037037031</c:v>
                </c:pt>
                <c:pt idx="32866">
                  <c:v>0.95561342592592602</c:v>
                </c:pt>
                <c:pt idx="32867">
                  <c:v>0.95586805555555554</c:v>
                </c:pt>
                <c:pt idx="32868">
                  <c:v>0.95611111111111102</c:v>
                </c:pt>
                <c:pt idx="32869">
                  <c:v>0.95635416666666673</c:v>
                </c:pt>
                <c:pt idx="32870">
                  <c:v>0.95659722222222221</c:v>
                </c:pt>
                <c:pt idx="32871">
                  <c:v>0.9568402777777778</c:v>
                </c:pt>
                <c:pt idx="32872">
                  <c:v>0.95708333333333329</c:v>
                </c:pt>
                <c:pt idx="32873">
                  <c:v>0.95733796296296303</c:v>
                </c:pt>
                <c:pt idx="32874">
                  <c:v>0.95758101851851851</c:v>
                </c:pt>
                <c:pt idx="32875">
                  <c:v>0.95782407407407411</c:v>
                </c:pt>
                <c:pt idx="32876">
                  <c:v>0.95806712962962959</c:v>
                </c:pt>
                <c:pt idx="32877">
                  <c:v>0.95832175925925922</c:v>
                </c:pt>
                <c:pt idx="32878">
                  <c:v>0.95856481481481481</c:v>
                </c:pt>
                <c:pt idx="32879">
                  <c:v>0.9588078703703703</c:v>
                </c:pt>
                <c:pt idx="32880">
                  <c:v>0.959050925925926</c:v>
                </c:pt>
                <c:pt idx="32881">
                  <c:v>0.95929398148148148</c:v>
                </c:pt>
                <c:pt idx="32882">
                  <c:v>0.95953703703703708</c:v>
                </c:pt>
                <c:pt idx="32883">
                  <c:v>0.95979166666666671</c:v>
                </c:pt>
                <c:pt idx="32884">
                  <c:v>0.96003472222222219</c:v>
                </c:pt>
                <c:pt idx="32885">
                  <c:v>0.96027777777777779</c:v>
                </c:pt>
                <c:pt idx="32886">
                  <c:v>0.96052083333333327</c:v>
                </c:pt>
                <c:pt idx="32887">
                  <c:v>0.96076388888888886</c:v>
                </c:pt>
                <c:pt idx="32888">
                  <c:v>0.96101851851851849</c:v>
                </c:pt>
                <c:pt idx="32889">
                  <c:v>0.96126157407407409</c:v>
                </c:pt>
                <c:pt idx="32890">
                  <c:v>0.96150462962962957</c:v>
                </c:pt>
                <c:pt idx="32891">
                  <c:v>0.96174768518518527</c:v>
                </c:pt>
                <c:pt idx="32892">
                  <c:v>0.96199074074074076</c:v>
                </c:pt>
                <c:pt idx="32893">
                  <c:v>0.96223379629629635</c:v>
                </c:pt>
                <c:pt idx="32894">
                  <c:v>0.96248842592592598</c:v>
                </c:pt>
                <c:pt idx="32895">
                  <c:v>0.96273148148148147</c:v>
                </c:pt>
                <c:pt idx="32896">
                  <c:v>0.96297453703703706</c:v>
                </c:pt>
                <c:pt idx="32897">
                  <c:v>0.96321759259259254</c:v>
                </c:pt>
                <c:pt idx="32898">
                  <c:v>0.96346064814814814</c:v>
                </c:pt>
                <c:pt idx="32899">
                  <c:v>0.96371527777777777</c:v>
                </c:pt>
                <c:pt idx="32900">
                  <c:v>0.96395833333333336</c:v>
                </c:pt>
                <c:pt idx="32901">
                  <c:v>0.96420138888888884</c:v>
                </c:pt>
                <c:pt idx="32902">
                  <c:v>0.96444444444444455</c:v>
                </c:pt>
                <c:pt idx="32903">
                  <c:v>0.96468750000000003</c:v>
                </c:pt>
                <c:pt idx="32904">
                  <c:v>0.96494212962962955</c:v>
                </c:pt>
                <c:pt idx="32905">
                  <c:v>0.96518518518518526</c:v>
                </c:pt>
                <c:pt idx="32906">
                  <c:v>0.96542824074074074</c:v>
                </c:pt>
                <c:pt idx="32907">
                  <c:v>0.96567129629629633</c:v>
                </c:pt>
                <c:pt idx="32908">
                  <c:v>0.96591435185185182</c:v>
                </c:pt>
                <c:pt idx="32909">
                  <c:v>0.96616898148148145</c:v>
                </c:pt>
                <c:pt idx="32910">
                  <c:v>0.96641203703703704</c:v>
                </c:pt>
                <c:pt idx="32911">
                  <c:v>0.96665509259259252</c:v>
                </c:pt>
                <c:pt idx="32912">
                  <c:v>0.96689814814814812</c:v>
                </c:pt>
                <c:pt idx="32913">
                  <c:v>0.9671412037037036</c:v>
                </c:pt>
                <c:pt idx="32914">
                  <c:v>0.9673842592592593</c:v>
                </c:pt>
                <c:pt idx="32915">
                  <c:v>0.96763888888888883</c:v>
                </c:pt>
                <c:pt idx="32916">
                  <c:v>0.96788194444444453</c:v>
                </c:pt>
                <c:pt idx="32917">
                  <c:v>0.96812500000000001</c:v>
                </c:pt>
                <c:pt idx="32918">
                  <c:v>0.96836805555555561</c:v>
                </c:pt>
                <c:pt idx="32919">
                  <c:v>0.96861111111111109</c:v>
                </c:pt>
                <c:pt idx="32920">
                  <c:v>0.96886574074074072</c:v>
                </c:pt>
                <c:pt idx="32921">
                  <c:v>0.96910879629629632</c:v>
                </c:pt>
                <c:pt idx="32922">
                  <c:v>0.9693518518518518</c:v>
                </c:pt>
                <c:pt idx="32923">
                  <c:v>0.96959490740740739</c:v>
                </c:pt>
                <c:pt idx="32924">
                  <c:v>0.96983796296296287</c:v>
                </c:pt>
                <c:pt idx="32925">
                  <c:v>0.97009259259259262</c:v>
                </c:pt>
                <c:pt idx="32926">
                  <c:v>0.9703356481481481</c:v>
                </c:pt>
                <c:pt idx="32927">
                  <c:v>0.9705787037037038</c:v>
                </c:pt>
                <c:pt idx="32928">
                  <c:v>0.97082175925925929</c:v>
                </c:pt>
                <c:pt idx="32929">
                  <c:v>0.97106481481481488</c:v>
                </c:pt>
                <c:pt idx="32930">
                  <c:v>0.97131944444444451</c:v>
                </c:pt>
                <c:pt idx="32931">
                  <c:v>0.9715625</c:v>
                </c:pt>
                <c:pt idx="32932">
                  <c:v>0.97180555555555559</c:v>
                </c:pt>
                <c:pt idx="32933">
                  <c:v>0.97204861111111107</c:v>
                </c:pt>
                <c:pt idx="32934">
                  <c:v>0.97229166666666667</c:v>
                </c:pt>
                <c:pt idx="32935">
                  <c:v>0.9725462962962963</c:v>
                </c:pt>
                <c:pt idx="32936">
                  <c:v>0.97278935185185178</c:v>
                </c:pt>
                <c:pt idx="32937">
                  <c:v>0.97303240740740737</c:v>
                </c:pt>
                <c:pt idx="32938">
                  <c:v>0.97327546296296286</c:v>
                </c:pt>
                <c:pt idx="32939">
                  <c:v>0.97351851851851856</c:v>
                </c:pt>
                <c:pt idx="32940">
                  <c:v>0.97376157407407404</c:v>
                </c:pt>
                <c:pt idx="32941">
                  <c:v>0.97401620370370379</c:v>
                </c:pt>
                <c:pt idx="32942">
                  <c:v>0.97425925925925927</c:v>
                </c:pt>
                <c:pt idx="32943">
                  <c:v>0.97450231481481486</c:v>
                </c:pt>
                <c:pt idx="32944">
                  <c:v>0.97474537037037035</c:v>
                </c:pt>
                <c:pt idx="32945">
                  <c:v>0.97498842592592594</c:v>
                </c:pt>
                <c:pt idx="32946">
                  <c:v>0.97524305555555557</c:v>
                </c:pt>
                <c:pt idx="32947">
                  <c:v>0.97548611111111105</c:v>
                </c:pt>
                <c:pt idx="32948">
                  <c:v>0.97572916666666665</c:v>
                </c:pt>
                <c:pt idx="32949">
                  <c:v>0.97597222222222213</c:v>
                </c:pt>
                <c:pt idx="32950">
                  <c:v>0.97621527777777783</c:v>
                </c:pt>
                <c:pt idx="32951">
                  <c:v>0.97645833333333332</c:v>
                </c:pt>
                <c:pt idx="32952">
                  <c:v>0.97671296296296306</c:v>
                </c:pt>
                <c:pt idx="32953">
                  <c:v>0.97695601851851854</c:v>
                </c:pt>
                <c:pt idx="32954">
                  <c:v>0.97719907407407414</c:v>
                </c:pt>
                <c:pt idx="32955">
                  <c:v>0.97744212962962962</c:v>
                </c:pt>
                <c:pt idx="32956">
                  <c:v>0.97768518518518521</c:v>
                </c:pt>
                <c:pt idx="32957">
                  <c:v>0.97793981481481485</c:v>
                </c:pt>
                <c:pt idx="32958">
                  <c:v>0.97818287037037033</c:v>
                </c:pt>
                <c:pt idx="32959">
                  <c:v>0.97842592592592592</c:v>
                </c:pt>
                <c:pt idx="32960">
                  <c:v>0.9786689814814814</c:v>
                </c:pt>
                <c:pt idx="32961">
                  <c:v>0.97891203703703711</c:v>
                </c:pt>
                <c:pt idx="32962">
                  <c:v>0.97916666666666663</c:v>
                </c:pt>
                <c:pt idx="32963">
                  <c:v>0.97940972222222233</c:v>
                </c:pt>
                <c:pt idx="32964">
                  <c:v>0.97965277777777782</c:v>
                </c:pt>
                <c:pt idx="32965">
                  <c:v>0.9798958333333333</c:v>
                </c:pt>
                <c:pt idx="32966">
                  <c:v>0.98013888888888889</c:v>
                </c:pt>
                <c:pt idx="32967">
                  <c:v>0.98039351851851853</c:v>
                </c:pt>
                <c:pt idx="32968">
                  <c:v>0.98063657407407412</c:v>
                </c:pt>
                <c:pt idx="32969">
                  <c:v>0.9808796296296296</c:v>
                </c:pt>
                <c:pt idx="32970">
                  <c:v>0.98112268518518519</c:v>
                </c:pt>
                <c:pt idx="32971">
                  <c:v>0.98136574074074068</c:v>
                </c:pt>
                <c:pt idx="32972">
                  <c:v>0.98162037037037031</c:v>
                </c:pt>
                <c:pt idx="32973">
                  <c:v>0.9818634259259259</c:v>
                </c:pt>
                <c:pt idx="32974">
                  <c:v>0.98210648148148139</c:v>
                </c:pt>
                <c:pt idx="32975">
                  <c:v>0.98234953703703709</c:v>
                </c:pt>
                <c:pt idx="32976">
                  <c:v>0.98259259259259257</c:v>
                </c:pt>
                <c:pt idx="32977">
                  <c:v>0.98283564814814817</c:v>
                </c:pt>
                <c:pt idx="32978">
                  <c:v>0.9830902777777778</c:v>
                </c:pt>
                <c:pt idx="32979">
                  <c:v>0.98333333333333339</c:v>
                </c:pt>
                <c:pt idx="32980">
                  <c:v>0.98357638888888888</c:v>
                </c:pt>
                <c:pt idx="32981">
                  <c:v>0.98381944444444447</c:v>
                </c:pt>
                <c:pt idx="32982">
                  <c:v>0.98406249999999995</c:v>
                </c:pt>
                <c:pt idx="32983">
                  <c:v>0.98431712962962958</c:v>
                </c:pt>
                <c:pt idx="32984">
                  <c:v>0.98456018518518518</c:v>
                </c:pt>
                <c:pt idx="32985">
                  <c:v>0.98480324074074066</c:v>
                </c:pt>
                <c:pt idx="32986">
                  <c:v>0.98504629629629636</c:v>
                </c:pt>
                <c:pt idx="32987">
                  <c:v>0.98528935185185185</c:v>
                </c:pt>
                <c:pt idx="32988">
                  <c:v>0.98554398148148137</c:v>
                </c:pt>
                <c:pt idx="32989">
                  <c:v>0.98578703703703707</c:v>
                </c:pt>
                <c:pt idx="32990">
                  <c:v>0.98603009259259267</c:v>
                </c:pt>
                <c:pt idx="32991">
                  <c:v>0.98627314814814815</c:v>
                </c:pt>
                <c:pt idx="32992">
                  <c:v>0.98651620370370363</c:v>
                </c:pt>
                <c:pt idx="32993">
                  <c:v>0.98675925925925922</c:v>
                </c:pt>
                <c:pt idx="32994">
                  <c:v>0.98701388888888886</c:v>
                </c:pt>
                <c:pt idx="32995">
                  <c:v>0.98725694444444445</c:v>
                </c:pt>
                <c:pt idx="32996">
                  <c:v>0.98749999999999993</c:v>
                </c:pt>
                <c:pt idx="32997">
                  <c:v>0.98774305555555564</c:v>
                </c:pt>
                <c:pt idx="32998">
                  <c:v>0.98799768518518516</c:v>
                </c:pt>
                <c:pt idx="32999">
                  <c:v>0.98824074074074064</c:v>
                </c:pt>
                <c:pt idx="33000">
                  <c:v>0.98848379629629635</c:v>
                </c:pt>
                <c:pt idx="33001">
                  <c:v>0.98872685185185183</c:v>
                </c:pt>
                <c:pt idx="33002">
                  <c:v>0.98896990740740742</c:v>
                </c:pt>
                <c:pt idx="33003">
                  <c:v>0.98921296296296291</c:v>
                </c:pt>
                <c:pt idx="33004">
                  <c:v>0.98946759259259265</c:v>
                </c:pt>
                <c:pt idx="33005">
                  <c:v>0.98971064814814813</c:v>
                </c:pt>
                <c:pt idx="33006">
                  <c:v>0.98995370370370372</c:v>
                </c:pt>
                <c:pt idx="33007">
                  <c:v>0.99019675925925921</c:v>
                </c:pt>
                <c:pt idx="33008">
                  <c:v>0.99043981481481491</c:v>
                </c:pt>
                <c:pt idx="33009">
                  <c:v>0.99069444444444443</c:v>
                </c:pt>
                <c:pt idx="33010">
                  <c:v>0.99093749999999992</c:v>
                </c:pt>
                <c:pt idx="33011">
                  <c:v>0.99118055555555562</c:v>
                </c:pt>
                <c:pt idx="33012">
                  <c:v>0.9914236111111111</c:v>
                </c:pt>
                <c:pt idx="33013">
                  <c:v>0.9916666666666667</c:v>
                </c:pt>
                <c:pt idx="33014">
                  <c:v>0.99190972222222218</c:v>
                </c:pt>
                <c:pt idx="33015">
                  <c:v>0.99216435185185192</c:v>
                </c:pt>
                <c:pt idx="33016">
                  <c:v>0.9924074074074074</c:v>
                </c:pt>
                <c:pt idx="33017">
                  <c:v>0.992650462962963</c:v>
                </c:pt>
                <c:pt idx="33018">
                  <c:v>0.99289351851851848</c:v>
                </c:pt>
                <c:pt idx="33019">
                  <c:v>0.99313657407407396</c:v>
                </c:pt>
                <c:pt idx="33020">
                  <c:v>0.99339120370370371</c:v>
                </c:pt>
                <c:pt idx="33021">
                  <c:v>0.99363425925925919</c:v>
                </c:pt>
                <c:pt idx="33022">
                  <c:v>0.99387731481481489</c:v>
                </c:pt>
                <c:pt idx="33023">
                  <c:v>0.99412037037037038</c:v>
                </c:pt>
                <c:pt idx="33024">
                  <c:v>0.99436342592592597</c:v>
                </c:pt>
                <c:pt idx="33025">
                  <c:v>0.9946180555555556</c:v>
                </c:pt>
                <c:pt idx="33026">
                  <c:v>0.99486111111111108</c:v>
                </c:pt>
                <c:pt idx="33027">
                  <c:v>0.99510416666666668</c:v>
                </c:pt>
                <c:pt idx="33028">
                  <c:v>0.99534722222222216</c:v>
                </c:pt>
                <c:pt idx="33029">
                  <c:v>0.99559027777777775</c:v>
                </c:pt>
                <c:pt idx="33030">
                  <c:v>0.99584490740740739</c:v>
                </c:pt>
                <c:pt idx="33031">
                  <c:v>0.99608796296296298</c:v>
                </c:pt>
                <c:pt idx="33032">
                  <c:v>0.99633101851851846</c:v>
                </c:pt>
                <c:pt idx="33033">
                  <c:v>0.99657407407407417</c:v>
                </c:pt>
                <c:pt idx="33034">
                  <c:v>0.99681712962962965</c:v>
                </c:pt>
                <c:pt idx="33035">
                  <c:v>0.99707175925925917</c:v>
                </c:pt>
                <c:pt idx="33036">
                  <c:v>0.99731481481481488</c:v>
                </c:pt>
                <c:pt idx="33037">
                  <c:v>0.99755787037037036</c:v>
                </c:pt>
                <c:pt idx="33038">
                  <c:v>0.99780092592592595</c:v>
                </c:pt>
                <c:pt idx="33039">
                  <c:v>0.99804398148148143</c:v>
                </c:pt>
                <c:pt idx="33040">
                  <c:v>0.99828703703703703</c:v>
                </c:pt>
                <c:pt idx="33041">
                  <c:v>0.99854166666666666</c:v>
                </c:pt>
                <c:pt idx="33042">
                  <c:v>0.99878472222222225</c:v>
                </c:pt>
                <c:pt idx="33043">
                  <c:v>0.99902777777777774</c:v>
                </c:pt>
                <c:pt idx="33044">
                  <c:v>0.99927083333333344</c:v>
                </c:pt>
                <c:pt idx="33045">
                  <c:v>0.99951388888888892</c:v>
                </c:pt>
                <c:pt idx="33046">
                  <c:v>0.99976851851851845</c:v>
                </c:pt>
                <c:pt idx="33047">
                  <c:v>1.1574074074074073E-5</c:v>
                </c:pt>
                <c:pt idx="33048">
                  <c:v>2.5462962962962961E-4</c:v>
                </c:pt>
                <c:pt idx="33049">
                  <c:v>4.9768518518518521E-4</c:v>
                </c:pt>
                <c:pt idx="33050">
                  <c:v>7.407407407407407E-4</c:v>
                </c:pt>
                <c:pt idx="33051">
                  <c:v>9.9537037037037042E-4</c:v>
                </c:pt>
                <c:pt idx="33052">
                  <c:v>1.2384259259259258E-3</c:v>
                </c:pt>
                <c:pt idx="33053">
                  <c:v>1.4814814814814814E-3</c:v>
                </c:pt>
                <c:pt idx="33054">
                  <c:v>1.7245370370370372E-3</c:v>
                </c:pt>
                <c:pt idx="33055">
                  <c:v>1.9675925925925928E-3</c:v>
                </c:pt>
                <c:pt idx="33056">
                  <c:v>2.2106481481481478E-3</c:v>
                </c:pt>
                <c:pt idx="33057">
                  <c:v>2.4652777777777776E-3</c:v>
                </c:pt>
                <c:pt idx="33058">
                  <c:v>2.7083333333333334E-3</c:v>
                </c:pt>
                <c:pt idx="33059">
                  <c:v>2.9513888888888888E-3</c:v>
                </c:pt>
                <c:pt idx="33060">
                  <c:v>3.1944444444444442E-3</c:v>
                </c:pt>
                <c:pt idx="33061">
                  <c:v>3.4375E-3</c:v>
                </c:pt>
                <c:pt idx="33062">
                  <c:v>3.6921296296296298E-3</c:v>
                </c:pt>
                <c:pt idx="33063">
                  <c:v>3.9351851851851857E-3</c:v>
                </c:pt>
                <c:pt idx="33064">
                  <c:v>4.1782407407407402E-3</c:v>
                </c:pt>
                <c:pt idx="33065">
                  <c:v>4.4212962962962956E-3</c:v>
                </c:pt>
                <c:pt idx="33066">
                  <c:v>4.6643518518518518E-3</c:v>
                </c:pt>
                <c:pt idx="33067">
                  <c:v>4.9189814814814816E-3</c:v>
                </c:pt>
                <c:pt idx="33068">
                  <c:v>5.162037037037037E-3</c:v>
                </c:pt>
                <c:pt idx="33069">
                  <c:v>5.4050925925925924E-3</c:v>
                </c:pt>
                <c:pt idx="33070">
                  <c:v>5.6481481481481478E-3</c:v>
                </c:pt>
                <c:pt idx="33071">
                  <c:v>5.8912037037037032E-3</c:v>
                </c:pt>
                <c:pt idx="33072">
                  <c:v>6.145833333333333E-3</c:v>
                </c:pt>
                <c:pt idx="33073">
                  <c:v>6.3888888888888884E-3</c:v>
                </c:pt>
                <c:pt idx="33074">
                  <c:v>6.6319444444444446E-3</c:v>
                </c:pt>
                <c:pt idx="33075">
                  <c:v>6.875E-3</c:v>
                </c:pt>
                <c:pt idx="33076">
                  <c:v>7.1180555555555554E-3</c:v>
                </c:pt>
                <c:pt idx="33077">
                  <c:v>7.3726851851851861E-3</c:v>
                </c:pt>
                <c:pt idx="33078">
                  <c:v>7.6157407407407415E-3</c:v>
                </c:pt>
                <c:pt idx="33079">
                  <c:v>7.858796296296296E-3</c:v>
                </c:pt>
                <c:pt idx="33080">
                  <c:v>8.1018518518518514E-3</c:v>
                </c:pt>
                <c:pt idx="33081">
                  <c:v>8.3449074074074085E-3</c:v>
                </c:pt>
                <c:pt idx="33082">
                  <c:v>8.5879629629629622E-3</c:v>
                </c:pt>
                <c:pt idx="33083">
                  <c:v>8.8425925925925911E-3</c:v>
                </c:pt>
                <c:pt idx="33084">
                  <c:v>9.0856481481481483E-3</c:v>
                </c:pt>
                <c:pt idx="33085">
                  <c:v>9.3287037037037036E-3</c:v>
                </c:pt>
                <c:pt idx="33086">
                  <c:v>9.571759259259259E-3</c:v>
                </c:pt>
                <c:pt idx="33087">
                  <c:v>9.8148148148148144E-3</c:v>
                </c:pt>
                <c:pt idx="33088">
                  <c:v>1.0069444444444445E-2</c:v>
                </c:pt>
                <c:pt idx="33089">
                  <c:v>1.03125E-2</c:v>
                </c:pt>
                <c:pt idx="33090">
                  <c:v>1.0555555555555554E-2</c:v>
                </c:pt>
                <c:pt idx="33091">
                  <c:v>1.0798611111111111E-2</c:v>
                </c:pt>
                <c:pt idx="33092">
                  <c:v>1.1041666666666667E-2</c:v>
                </c:pt>
                <c:pt idx="33093">
                  <c:v>1.1296296296296296E-2</c:v>
                </c:pt>
                <c:pt idx="33094">
                  <c:v>1.1539351851851851E-2</c:v>
                </c:pt>
                <c:pt idx="33095">
                  <c:v>1.1782407407407406E-2</c:v>
                </c:pt>
                <c:pt idx="33096">
                  <c:v>1.2025462962962962E-2</c:v>
                </c:pt>
                <c:pt idx="33097">
                  <c:v>1.2268518518518519E-2</c:v>
                </c:pt>
                <c:pt idx="33098">
                  <c:v>1.2511574074074073E-2</c:v>
                </c:pt>
                <c:pt idx="33099">
                  <c:v>1.2766203703703703E-2</c:v>
                </c:pt>
                <c:pt idx="33100">
                  <c:v>1.300925925925926E-2</c:v>
                </c:pt>
                <c:pt idx="33101">
                  <c:v>1.3252314814814814E-2</c:v>
                </c:pt>
                <c:pt idx="33102">
                  <c:v>1.3495370370370371E-2</c:v>
                </c:pt>
                <c:pt idx="33103">
                  <c:v>1.375E-2</c:v>
                </c:pt>
                <c:pt idx="33104">
                  <c:v>1.3993055555555555E-2</c:v>
                </c:pt>
                <c:pt idx="33105">
                  <c:v>1.4236111111111111E-2</c:v>
                </c:pt>
                <c:pt idx="33106">
                  <c:v>1.4479166666666668E-2</c:v>
                </c:pt>
                <c:pt idx="33107">
                  <c:v>1.4722222222222222E-2</c:v>
                </c:pt>
                <c:pt idx="33108">
                  <c:v>1.4965277777777779E-2</c:v>
                </c:pt>
                <c:pt idx="33109">
                  <c:v>1.5219907407407409E-2</c:v>
                </c:pt>
                <c:pt idx="33110">
                  <c:v>1.5462962962962963E-2</c:v>
                </c:pt>
                <c:pt idx="33111">
                  <c:v>1.5706018518518518E-2</c:v>
                </c:pt>
                <c:pt idx="33112">
                  <c:v>1.5949074074074074E-2</c:v>
                </c:pt>
                <c:pt idx="33113">
                  <c:v>1.6192129629629629E-2</c:v>
                </c:pt>
                <c:pt idx="33114">
                  <c:v>1.6446759259259262E-2</c:v>
                </c:pt>
                <c:pt idx="33115">
                  <c:v>1.6689814814814817E-2</c:v>
                </c:pt>
                <c:pt idx="33116">
                  <c:v>1.6932870370370369E-2</c:v>
                </c:pt>
                <c:pt idx="33117">
                  <c:v>1.7175925925925924E-2</c:v>
                </c:pt>
                <c:pt idx="33118">
                  <c:v>1.741898148148148E-2</c:v>
                </c:pt>
                <c:pt idx="33119">
                  <c:v>1.7662037037037035E-2</c:v>
                </c:pt>
                <c:pt idx="33120">
                  <c:v>1.7916666666666668E-2</c:v>
                </c:pt>
                <c:pt idx="33121">
                  <c:v>1.8159722222222219E-2</c:v>
                </c:pt>
                <c:pt idx="33122">
                  <c:v>1.8402777777777778E-2</c:v>
                </c:pt>
                <c:pt idx="33123">
                  <c:v>1.8645833333333334E-2</c:v>
                </c:pt>
                <c:pt idx="33124">
                  <c:v>1.8888888888888889E-2</c:v>
                </c:pt>
                <c:pt idx="33125">
                  <c:v>1.9143518518518518E-2</c:v>
                </c:pt>
                <c:pt idx="33126">
                  <c:v>1.9386574074074073E-2</c:v>
                </c:pt>
                <c:pt idx="33127">
                  <c:v>1.9629629629629629E-2</c:v>
                </c:pt>
                <c:pt idx="33128">
                  <c:v>1.9872685185185184E-2</c:v>
                </c:pt>
                <c:pt idx="33129">
                  <c:v>2.011574074074074E-2</c:v>
                </c:pt>
                <c:pt idx="33130">
                  <c:v>2.0370370370370369E-2</c:v>
                </c:pt>
                <c:pt idx="33131">
                  <c:v>2.0613425925925927E-2</c:v>
                </c:pt>
                <c:pt idx="33132">
                  <c:v>2.0856481481481479E-2</c:v>
                </c:pt>
                <c:pt idx="33133">
                  <c:v>2.1099537037037038E-2</c:v>
                </c:pt>
                <c:pt idx="33134">
                  <c:v>2.1342592592592594E-2</c:v>
                </c:pt>
                <c:pt idx="33135">
                  <c:v>2.1597222222222223E-2</c:v>
                </c:pt>
                <c:pt idx="33136">
                  <c:v>2.1840277777777778E-2</c:v>
                </c:pt>
                <c:pt idx="33137">
                  <c:v>2.2083333333333333E-2</c:v>
                </c:pt>
                <c:pt idx="33138">
                  <c:v>2.2326388888888885E-2</c:v>
                </c:pt>
                <c:pt idx="33139">
                  <c:v>2.2569444444444444E-2</c:v>
                </c:pt>
                <c:pt idx="33140">
                  <c:v>2.2824074074074076E-2</c:v>
                </c:pt>
                <c:pt idx="33141">
                  <c:v>2.3067129629629632E-2</c:v>
                </c:pt>
                <c:pt idx="33142">
                  <c:v>2.3310185185185187E-2</c:v>
                </c:pt>
                <c:pt idx="33143">
                  <c:v>2.3553240740740739E-2</c:v>
                </c:pt>
                <c:pt idx="33144">
                  <c:v>2.3796296296296298E-2</c:v>
                </c:pt>
                <c:pt idx="33145">
                  <c:v>2.4050925925925924E-2</c:v>
                </c:pt>
                <c:pt idx="33146">
                  <c:v>2.4293981481481482E-2</c:v>
                </c:pt>
                <c:pt idx="33147">
                  <c:v>2.4537037037037038E-2</c:v>
                </c:pt>
                <c:pt idx="33148">
                  <c:v>2.478009259259259E-2</c:v>
                </c:pt>
                <c:pt idx="33149">
                  <c:v>2.5023148148148145E-2</c:v>
                </c:pt>
                <c:pt idx="33150">
                  <c:v>2.5266203703703704E-2</c:v>
                </c:pt>
                <c:pt idx="33151">
                  <c:v>2.5520833333333336E-2</c:v>
                </c:pt>
                <c:pt idx="33152">
                  <c:v>2.5763888888888892E-2</c:v>
                </c:pt>
                <c:pt idx="33153">
                  <c:v>2.6006944444444447E-2</c:v>
                </c:pt>
                <c:pt idx="33154">
                  <c:v>2.6249999999999999E-2</c:v>
                </c:pt>
                <c:pt idx="33155">
                  <c:v>2.6493055555555558E-2</c:v>
                </c:pt>
                <c:pt idx="33156">
                  <c:v>2.6747685185185183E-2</c:v>
                </c:pt>
                <c:pt idx="33157">
                  <c:v>2.6990740740740742E-2</c:v>
                </c:pt>
                <c:pt idx="33158">
                  <c:v>2.7233796296296298E-2</c:v>
                </c:pt>
                <c:pt idx="33159">
                  <c:v>2.7476851851851853E-2</c:v>
                </c:pt>
                <c:pt idx="33160">
                  <c:v>2.7719907407407405E-2</c:v>
                </c:pt>
                <c:pt idx="33161">
                  <c:v>2.7962962962962964E-2</c:v>
                </c:pt>
                <c:pt idx="33162">
                  <c:v>2.8217592592592589E-2</c:v>
                </c:pt>
                <c:pt idx="33163">
                  <c:v>2.8460648148148148E-2</c:v>
                </c:pt>
                <c:pt idx="33164">
                  <c:v>2.8703703703703703E-2</c:v>
                </c:pt>
                <c:pt idx="33165">
                  <c:v>2.8946759259259255E-2</c:v>
                </c:pt>
                <c:pt idx="33166">
                  <c:v>2.9189814814814811E-2</c:v>
                </c:pt>
                <c:pt idx="33167">
                  <c:v>2.9444444444444443E-2</c:v>
                </c:pt>
                <c:pt idx="33168">
                  <c:v>2.9687500000000002E-2</c:v>
                </c:pt>
                <c:pt idx="33169">
                  <c:v>2.9930555555555557E-2</c:v>
                </c:pt>
                <c:pt idx="33170">
                  <c:v>3.0173611111111113E-2</c:v>
                </c:pt>
                <c:pt idx="33171">
                  <c:v>3.0416666666666665E-2</c:v>
                </c:pt>
                <c:pt idx="33172">
                  <c:v>3.0671296296296294E-2</c:v>
                </c:pt>
                <c:pt idx="33173">
                  <c:v>3.0914351851851849E-2</c:v>
                </c:pt>
                <c:pt idx="33174">
                  <c:v>3.1157407407407408E-2</c:v>
                </c:pt>
                <c:pt idx="33175">
                  <c:v>3.1400462962962963E-2</c:v>
                </c:pt>
                <c:pt idx="33176">
                  <c:v>3.1643518518518522E-2</c:v>
                </c:pt>
                <c:pt idx="33177">
                  <c:v>3.1898148148148148E-2</c:v>
                </c:pt>
                <c:pt idx="33178">
                  <c:v>3.2141203703703707E-2</c:v>
                </c:pt>
                <c:pt idx="33179">
                  <c:v>3.2384259259259258E-2</c:v>
                </c:pt>
                <c:pt idx="33180">
                  <c:v>3.2627314814814817E-2</c:v>
                </c:pt>
                <c:pt idx="33181">
                  <c:v>3.2870370370370376E-2</c:v>
                </c:pt>
                <c:pt idx="33182">
                  <c:v>3.3125000000000002E-2</c:v>
                </c:pt>
                <c:pt idx="33183">
                  <c:v>3.3368055555555554E-2</c:v>
                </c:pt>
                <c:pt idx="33184">
                  <c:v>3.3611111111111112E-2</c:v>
                </c:pt>
                <c:pt idx="33185">
                  <c:v>3.3854166666666664E-2</c:v>
                </c:pt>
                <c:pt idx="33186">
                  <c:v>3.4097222222222223E-2</c:v>
                </c:pt>
                <c:pt idx="33187">
                  <c:v>3.4340277777777782E-2</c:v>
                </c:pt>
                <c:pt idx="33188">
                  <c:v>3.4594907407407408E-2</c:v>
                </c:pt>
                <c:pt idx="33189">
                  <c:v>3.4837962962962959E-2</c:v>
                </c:pt>
                <c:pt idx="33190">
                  <c:v>3.5081018518518518E-2</c:v>
                </c:pt>
                <c:pt idx="33191">
                  <c:v>3.532407407407407E-2</c:v>
                </c:pt>
                <c:pt idx="33192">
                  <c:v>3.5567129629629629E-2</c:v>
                </c:pt>
                <c:pt idx="33193">
                  <c:v>3.5821759259259262E-2</c:v>
                </c:pt>
                <c:pt idx="33194">
                  <c:v>3.6064814814814813E-2</c:v>
                </c:pt>
                <c:pt idx="33195">
                  <c:v>3.6307870370370372E-2</c:v>
                </c:pt>
                <c:pt idx="33196">
                  <c:v>3.6550925925925924E-2</c:v>
                </c:pt>
                <c:pt idx="33197">
                  <c:v>3.6793981481481483E-2</c:v>
                </c:pt>
                <c:pt idx="33198">
                  <c:v>3.7048611111111109E-2</c:v>
                </c:pt>
                <c:pt idx="33199">
                  <c:v>3.7291666666666667E-2</c:v>
                </c:pt>
                <c:pt idx="33200">
                  <c:v>3.7534722222222219E-2</c:v>
                </c:pt>
                <c:pt idx="33201">
                  <c:v>3.7777777777777778E-2</c:v>
                </c:pt>
                <c:pt idx="33202">
                  <c:v>3.802083333333333E-2</c:v>
                </c:pt>
                <c:pt idx="33203">
                  <c:v>3.8263888888888889E-2</c:v>
                </c:pt>
                <c:pt idx="33204">
                  <c:v>3.8518518518518521E-2</c:v>
                </c:pt>
                <c:pt idx="33205">
                  <c:v>3.876157407407408E-2</c:v>
                </c:pt>
                <c:pt idx="33206">
                  <c:v>3.9004629629629632E-2</c:v>
                </c:pt>
                <c:pt idx="33207">
                  <c:v>3.9247685185185184E-2</c:v>
                </c:pt>
                <c:pt idx="33208">
                  <c:v>3.9490740740740743E-2</c:v>
                </c:pt>
                <c:pt idx="33209">
                  <c:v>3.9745370370370368E-2</c:v>
                </c:pt>
                <c:pt idx="33210">
                  <c:v>3.9988425925925927E-2</c:v>
                </c:pt>
                <c:pt idx="33211">
                  <c:v>4.0231481481481479E-2</c:v>
                </c:pt>
                <c:pt idx="33212">
                  <c:v>4.0474537037037038E-2</c:v>
                </c:pt>
                <c:pt idx="33213">
                  <c:v>4.071759259259259E-2</c:v>
                </c:pt>
                <c:pt idx="33214">
                  <c:v>4.0972222222222222E-2</c:v>
                </c:pt>
                <c:pt idx="33215">
                  <c:v>4.1215277777777774E-2</c:v>
                </c:pt>
                <c:pt idx="33216">
                  <c:v>4.1458333333333333E-2</c:v>
                </c:pt>
                <c:pt idx="33217">
                  <c:v>4.1701388888888885E-2</c:v>
                </c:pt>
                <c:pt idx="33218">
                  <c:v>4.1944444444444444E-2</c:v>
                </c:pt>
                <c:pt idx="33219">
                  <c:v>4.2199074074074076E-2</c:v>
                </c:pt>
                <c:pt idx="33220">
                  <c:v>4.2442129629629628E-2</c:v>
                </c:pt>
                <c:pt idx="33221">
                  <c:v>4.2685185185185187E-2</c:v>
                </c:pt>
                <c:pt idx="33222">
                  <c:v>4.2928240740740746E-2</c:v>
                </c:pt>
                <c:pt idx="33223">
                  <c:v>4.3171296296296298E-2</c:v>
                </c:pt>
                <c:pt idx="33224">
                  <c:v>4.3425925925925923E-2</c:v>
                </c:pt>
                <c:pt idx="33225">
                  <c:v>4.3668981481481482E-2</c:v>
                </c:pt>
                <c:pt idx="33226">
                  <c:v>4.3912037037037034E-2</c:v>
                </c:pt>
                <c:pt idx="33227">
                  <c:v>4.4155092592592593E-2</c:v>
                </c:pt>
                <c:pt idx="33228">
                  <c:v>4.4398148148148152E-2</c:v>
                </c:pt>
                <c:pt idx="33229">
                  <c:v>4.4641203703703704E-2</c:v>
                </c:pt>
                <c:pt idx="33230">
                  <c:v>4.4895833333333329E-2</c:v>
                </c:pt>
                <c:pt idx="33231">
                  <c:v>4.5138888888888888E-2</c:v>
                </c:pt>
                <c:pt idx="33232">
                  <c:v>4.538194444444444E-2</c:v>
                </c:pt>
                <c:pt idx="33233">
                  <c:v>4.5624999999999999E-2</c:v>
                </c:pt>
                <c:pt idx="33234">
                  <c:v>4.5868055555555558E-2</c:v>
                </c:pt>
                <c:pt idx="33235">
                  <c:v>4.612268518518519E-2</c:v>
                </c:pt>
                <c:pt idx="33236">
                  <c:v>4.6365740740740742E-2</c:v>
                </c:pt>
                <c:pt idx="33237">
                  <c:v>4.6608796296296294E-2</c:v>
                </c:pt>
                <c:pt idx="33238">
                  <c:v>4.6851851851851846E-2</c:v>
                </c:pt>
                <c:pt idx="33239">
                  <c:v>4.7094907407407405E-2</c:v>
                </c:pt>
                <c:pt idx="33240">
                  <c:v>4.7349537037037037E-2</c:v>
                </c:pt>
                <c:pt idx="33241">
                  <c:v>4.7592592592592596E-2</c:v>
                </c:pt>
                <c:pt idx="33242">
                  <c:v>4.7835648148148148E-2</c:v>
                </c:pt>
                <c:pt idx="33243">
                  <c:v>4.8078703703703707E-2</c:v>
                </c:pt>
                <c:pt idx="33244">
                  <c:v>4.8321759259259266E-2</c:v>
                </c:pt>
                <c:pt idx="33245">
                  <c:v>4.8564814814814818E-2</c:v>
                </c:pt>
                <c:pt idx="33246">
                  <c:v>4.8819444444444443E-2</c:v>
                </c:pt>
                <c:pt idx="33247">
                  <c:v>4.9062500000000002E-2</c:v>
                </c:pt>
                <c:pt idx="33248">
                  <c:v>4.9305555555555554E-2</c:v>
                </c:pt>
                <c:pt idx="33249">
                  <c:v>4.9548611111111113E-2</c:v>
                </c:pt>
                <c:pt idx="33250">
                  <c:v>4.9791666666666672E-2</c:v>
                </c:pt>
                <c:pt idx="33251">
                  <c:v>5.004629629629629E-2</c:v>
                </c:pt>
                <c:pt idx="33252">
                  <c:v>5.0289351851851849E-2</c:v>
                </c:pt>
                <c:pt idx="33253">
                  <c:v>5.0532407407407408E-2</c:v>
                </c:pt>
                <c:pt idx="33254">
                  <c:v>5.077546296296296E-2</c:v>
                </c:pt>
                <c:pt idx="33255">
                  <c:v>5.1018518518518519E-2</c:v>
                </c:pt>
                <c:pt idx="33256">
                  <c:v>5.1273148148148151E-2</c:v>
                </c:pt>
                <c:pt idx="33257">
                  <c:v>5.151620370370371E-2</c:v>
                </c:pt>
                <c:pt idx="33258">
                  <c:v>5.1759259259259262E-2</c:v>
                </c:pt>
                <c:pt idx="33259">
                  <c:v>5.2002314814814814E-2</c:v>
                </c:pt>
                <c:pt idx="33260">
                  <c:v>5.2245370370370366E-2</c:v>
                </c:pt>
                <c:pt idx="33261">
                  <c:v>5.2499999999999998E-2</c:v>
                </c:pt>
                <c:pt idx="33262">
                  <c:v>5.2743055555555557E-2</c:v>
                </c:pt>
                <c:pt idx="33263">
                  <c:v>5.2986111111111116E-2</c:v>
                </c:pt>
                <c:pt idx="33264">
                  <c:v>5.3229166666666661E-2</c:v>
                </c:pt>
                <c:pt idx="33265">
                  <c:v>5.347222222222222E-2</c:v>
                </c:pt>
                <c:pt idx="33266">
                  <c:v>5.3715277777777772E-2</c:v>
                </c:pt>
                <c:pt idx="33267">
                  <c:v>5.3969907407407404E-2</c:v>
                </c:pt>
                <c:pt idx="33268">
                  <c:v>5.4212962962962963E-2</c:v>
                </c:pt>
                <c:pt idx="33269">
                  <c:v>5.4456018518518522E-2</c:v>
                </c:pt>
                <c:pt idx="33270">
                  <c:v>5.4699074074074074E-2</c:v>
                </c:pt>
                <c:pt idx="33271">
                  <c:v>5.4942129629629632E-2</c:v>
                </c:pt>
                <c:pt idx="33272">
                  <c:v>5.5196759259259265E-2</c:v>
                </c:pt>
                <c:pt idx="33273">
                  <c:v>5.543981481481481E-2</c:v>
                </c:pt>
                <c:pt idx="33274">
                  <c:v>5.5682870370370369E-2</c:v>
                </c:pt>
                <c:pt idx="33275">
                  <c:v>5.5925925925925928E-2</c:v>
                </c:pt>
                <c:pt idx="33276">
                  <c:v>5.6168981481481479E-2</c:v>
                </c:pt>
                <c:pt idx="33277">
                  <c:v>5.6423611111111112E-2</c:v>
                </c:pt>
                <c:pt idx="33278">
                  <c:v>5.6666666666666671E-2</c:v>
                </c:pt>
                <c:pt idx="33279">
                  <c:v>5.6909722222222216E-2</c:v>
                </c:pt>
                <c:pt idx="33280">
                  <c:v>5.7152777777777775E-2</c:v>
                </c:pt>
                <c:pt idx="33281">
                  <c:v>5.7395833333333333E-2</c:v>
                </c:pt>
                <c:pt idx="33282">
                  <c:v>5.7638888888888885E-2</c:v>
                </c:pt>
                <c:pt idx="33283">
                  <c:v>5.7893518518518518E-2</c:v>
                </c:pt>
                <c:pt idx="33284">
                  <c:v>5.8136574074074077E-2</c:v>
                </c:pt>
                <c:pt idx="33285">
                  <c:v>5.8379629629629635E-2</c:v>
                </c:pt>
                <c:pt idx="33286">
                  <c:v>5.8622685185185187E-2</c:v>
                </c:pt>
                <c:pt idx="33287">
                  <c:v>5.8877314814814813E-2</c:v>
                </c:pt>
                <c:pt idx="33288">
                  <c:v>5.9120370370370372E-2</c:v>
                </c:pt>
                <c:pt idx="33289">
                  <c:v>5.9363425925925924E-2</c:v>
                </c:pt>
                <c:pt idx="33290">
                  <c:v>5.9606481481481483E-2</c:v>
                </c:pt>
                <c:pt idx="33291">
                  <c:v>5.9849537037037041E-2</c:v>
                </c:pt>
                <c:pt idx="33292">
                  <c:v>6.0092592592592593E-2</c:v>
                </c:pt>
                <c:pt idx="33293">
                  <c:v>6.0347222222222219E-2</c:v>
                </c:pt>
                <c:pt idx="33294">
                  <c:v>6.0590277777777778E-2</c:v>
                </c:pt>
                <c:pt idx="33295">
                  <c:v>6.083333333333333E-2</c:v>
                </c:pt>
                <c:pt idx="33296">
                  <c:v>6.1076388888888888E-2</c:v>
                </c:pt>
                <c:pt idx="33297">
                  <c:v>6.1319444444444447E-2</c:v>
                </c:pt>
                <c:pt idx="33298">
                  <c:v>6.157407407407408E-2</c:v>
                </c:pt>
                <c:pt idx="33299">
                  <c:v>6.1817129629629632E-2</c:v>
                </c:pt>
                <c:pt idx="33300">
                  <c:v>6.206018518518519E-2</c:v>
                </c:pt>
                <c:pt idx="33301">
                  <c:v>6.2303240740740735E-2</c:v>
                </c:pt>
                <c:pt idx="33302">
                  <c:v>6.2546296296296294E-2</c:v>
                </c:pt>
                <c:pt idx="33303">
                  <c:v>6.2789351851851846E-2</c:v>
                </c:pt>
                <c:pt idx="33304">
                  <c:v>6.3043981481481479E-2</c:v>
                </c:pt>
                <c:pt idx="33305">
                  <c:v>6.3287037037037031E-2</c:v>
                </c:pt>
                <c:pt idx="33306">
                  <c:v>6.3530092592592582E-2</c:v>
                </c:pt>
                <c:pt idx="33307">
                  <c:v>6.3773148148148148E-2</c:v>
                </c:pt>
                <c:pt idx="33308">
                  <c:v>6.40162037037037E-2</c:v>
                </c:pt>
                <c:pt idx="33309">
                  <c:v>6.4270833333333333E-2</c:v>
                </c:pt>
                <c:pt idx="33310">
                  <c:v>6.4513888888888885E-2</c:v>
                </c:pt>
                <c:pt idx="33311">
                  <c:v>6.475694444444445E-2</c:v>
                </c:pt>
                <c:pt idx="33312">
                  <c:v>6.5000000000000002E-2</c:v>
                </c:pt>
                <c:pt idx="33313">
                  <c:v>6.5243055555555554E-2</c:v>
                </c:pt>
                <c:pt idx="33314">
                  <c:v>6.5497685185185187E-2</c:v>
                </c:pt>
                <c:pt idx="33315">
                  <c:v>6.5740740740740738E-2</c:v>
                </c:pt>
                <c:pt idx="33316">
                  <c:v>6.598379629629629E-2</c:v>
                </c:pt>
                <c:pt idx="33317">
                  <c:v>6.6226851851851856E-2</c:v>
                </c:pt>
                <c:pt idx="33318">
                  <c:v>6.6469907407407408E-2</c:v>
                </c:pt>
                <c:pt idx="33319">
                  <c:v>6.6724537037037041E-2</c:v>
                </c:pt>
                <c:pt idx="33320">
                  <c:v>6.6967592592592592E-2</c:v>
                </c:pt>
                <c:pt idx="33321">
                  <c:v>6.7210648148148144E-2</c:v>
                </c:pt>
                <c:pt idx="33322">
                  <c:v>6.7453703703703696E-2</c:v>
                </c:pt>
                <c:pt idx="33323">
                  <c:v>6.7696759259259262E-2</c:v>
                </c:pt>
                <c:pt idx="33324">
                  <c:v>6.7951388888888895E-2</c:v>
                </c:pt>
                <c:pt idx="33325">
                  <c:v>6.8194444444444446E-2</c:v>
                </c:pt>
                <c:pt idx="33326">
                  <c:v>6.8437499999999998E-2</c:v>
                </c:pt>
                <c:pt idx="33327">
                  <c:v>6.8680555555555564E-2</c:v>
                </c:pt>
                <c:pt idx="33328">
                  <c:v>6.8923611111111116E-2</c:v>
                </c:pt>
                <c:pt idx="33329">
                  <c:v>6.9178240740740735E-2</c:v>
                </c:pt>
                <c:pt idx="33330">
                  <c:v>6.94212962962963E-2</c:v>
                </c:pt>
                <c:pt idx="33331">
                  <c:v>6.9664351851851852E-2</c:v>
                </c:pt>
                <c:pt idx="33332">
                  <c:v>6.9907407407407404E-2</c:v>
                </c:pt>
                <c:pt idx="33333">
                  <c:v>7.0150462962962956E-2</c:v>
                </c:pt>
                <c:pt idx="33334">
                  <c:v>7.0393518518518508E-2</c:v>
                </c:pt>
                <c:pt idx="33335">
                  <c:v>7.064814814814814E-2</c:v>
                </c:pt>
                <c:pt idx="33336">
                  <c:v>7.0891203703703706E-2</c:v>
                </c:pt>
                <c:pt idx="33337">
                  <c:v>7.1134259259259258E-2</c:v>
                </c:pt>
                <c:pt idx="33338">
                  <c:v>7.137731481481481E-2</c:v>
                </c:pt>
                <c:pt idx="33339">
                  <c:v>7.1620370370370376E-2</c:v>
                </c:pt>
                <c:pt idx="33340">
                  <c:v>7.1875000000000008E-2</c:v>
                </c:pt>
                <c:pt idx="33341">
                  <c:v>7.211805555555556E-2</c:v>
                </c:pt>
                <c:pt idx="33342">
                  <c:v>7.2361111111111112E-2</c:v>
                </c:pt>
                <c:pt idx="33343">
                  <c:v>7.2604166666666664E-2</c:v>
                </c:pt>
                <c:pt idx="33344">
                  <c:v>7.2847222222222216E-2</c:v>
                </c:pt>
                <c:pt idx="33345">
                  <c:v>7.3090277777777782E-2</c:v>
                </c:pt>
                <c:pt idx="33346">
                  <c:v>7.3344907407407414E-2</c:v>
                </c:pt>
                <c:pt idx="33347">
                  <c:v>7.3587962962962966E-2</c:v>
                </c:pt>
                <c:pt idx="33348">
                  <c:v>7.3831018518518518E-2</c:v>
                </c:pt>
                <c:pt idx="33349">
                  <c:v>7.407407407407407E-2</c:v>
                </c:pt>
                <c:pt idx="33350">
                  <c:v>7.4317129629629622E-2</c:v>
                </c:pt>
                <c:pt idx="33351">
                  <c:v>7.4571759259259254E-2</c:v>
                </c:pt>
                <c:pt idx="33352">
                  <c:v>7.481481481481482E-2</c:v>
                </c:pt>
                <c:pt idx="33353">
                  <c:v>7.5057870370370372E-2</c:v>
                </c:pt>
                <c:pt idx="33354">
                  <c:v>7.5300925925925924E-2</c:v>
                </c:pt>
                <c:pt idx="33355">
                  <c:v>7.554398148148149E-2</c:v>
                </c:pt>
                <c:pt idx="33356">
                  <c:v>7.5798611111111108E-2</c:v>
                </c:pt>
                <c:pt idx="33357">
                  <c:v>7.604166666666666E-2</c:v>
                </c:pt>
                <c:pt idx="33358">
                  <c:v>7.6284722222222226E-2</c:v>
                </c:pt>
                <c:pt idx="33359">
                  <c:v>7.6527777777777778E-2</c:v>
                </c:pt>
                <c:pt idx="33360">
                  <c:v>7.677083333333333E-2</c:v>
                </c:pt>
                <c:pt idx="33361">
                  <c:v>7.7025462962962962E-2</c:v>
                </c:pt>
                <c:pt idx="33362">
                  <c:v>7.7268518518518514E-2</c:v>
                </c:pt>
                <c:pt idx="33363">
                  <c:v>7.7511574074074066E-2</c:v>
                </c:pt>
                <c:pt idx="33364">
                  <c:v>7.7754629629629632E-2</c:v>
                </c:pt>
                <c:pt idx="33365">
                  <c:v>7.7997685185185184E-2</c:v>
                </c:pt>
                <c:pt idx="33366">
                  <c:v>7.8252314814814816E-2</c:v>
                </c:pt>
                <c:pt idx="33367">
                  <c:v>7.8495370370370368E-2</c:v>
                </c:pt>
                <c:pt idx="33368">
                  <c:v>7.8738425925925934E-2</c:v>
                </c:pt>
                <c:pt idx="33369">
                  <c:v>7.8981481481481486E-2</c:v>
                </c:pt>
                <c:pt idx="33370">
                  <c:v>7.9224537037037038E-2</c:v>
                </c:pt>
                <c:pt idx="33371">
                  <c:v>7.946759259259259E-2</c:v>
                </c:pt>
                <c:pt idx="33372">
                  <c:v>7.9722222222222222E-2</c:v>
                </c:pt>
                <c:pt idx="33373">
                  <c:v>7.9965277777777774E-2</c:v>
                </c:pt>
                <c:pt idx="33374">
                  <c:v>8.020833333333334E-2</c:v>
                </c:pt>
                <c:pt idx="33375">
                  <c:v>8.0451388888888892E-2</c:v>
                </c:pt>
                <c:pt idx="33376">
                  <c:v>8.0694444444444444E-2</c:v>
                </c:pt>
                <c:pt idx="33377">
                  <c:v>8.0949074074074076E-2</c:v>
                </c:pt>
                <c:pt idx="33378">
                  <c:v>8.1192129629629628E-2</c:v>
                </c:pt>
                <c:pt idx="33379">
                  <c:v>8.143518518518518E-2</c:v>
                </c:pt>
                <c:pt idx="33380">
                  <c:v>8.1678240740740746E-2</c:v>
                </c:pt>
                <c:pt idx="33381">
                  <c:v>8.1921296296296298E-2</c:v>
                </c:pt>
                <c:pt idx="33382">
                  <c:v>8.217592592592593E-2</c:v>
                </c:pt>
                <c:pt idx="33383">
                  <c:v>8.2418981481481482E-2</c:v>
                </c:pt>
                <c:pt idx="33384">
                  <c:v>8.2662037037037034E-2</c:v>
                </c:pt>
                <c:pt idx="33385">
                  <c:v>8.2905092592592586E-2</c:v>
                </c:pt>
                <c:pt idx="33386">
                  <c:v>8.3148148148148152E-2</c:v>
                </c:pt>
                <c:pt idx="33387">
                  <c:v>8.3391203703703717E-2</c:v>
                </c:pt>
                <c:pt idx="33388">
                  <c:v>8.3645833333333322E-2</c:v>
                </c:pt>
                <c:pt idx="33389">
                  <c:v>8.3888888888888888E-2</c:v>
                </c:pt>
                <c:pt idx="33390">
                  <c:v>8.413194444444444E-2</c:v>
                </c:pt>
                <c:pt idx="33391">
                  <c:v>8.4374999999999992E-2</c:v>
                </c:pt>
                <c:pt idx="33392">
                  <c:v>8.4618055555555557E-2</c:v>
                </c:pt>
                <c:pt idx="33393">
                  <c:v>8.487268518518519E-2</c:v>
                </c:pt>
                <c:pt idx="33394">
                  <c:v>8.5115740740740742E-2</c:v>
                </c:pt>
                <c:pt idx="33395">
                  <c:v>8.5358796296296294E-2</c:v>
                </c:pt>
                <c:pt idx="33396">
                  <c:v>8.560185185185186E-2</c:v>
                </c:pt>
                <c:pt idx="33397">
                  <c:v>8.5844907407407411E-2</c:v>
                </c:pt>
                <c:pt idx="33398">
                  <c:v>8.6099537037037044E-2</c:v>
                </c:pt>
                <c:pt idx="33399">
                  <c:v>8.6342592592592596E-2</c:v>
                </c:pt>
                <c:pt idx="33400">
                  <c:v>8.6585648148148162E-2</c:v>
                </c:pt>
                <c:pt idx="33401">
                  <c:v>8.68287037037037E-2</c:v>
                </c:pt>
                <c:pt idx="33402">
                  <c:v>8.7071759259259252E-2</c:v>
                </c:pt>
                <c:pt idx="33403">
                  <c:v>8.7326388888888884E-2</c:v>
                </c:pt>
                <c:pt idx="33404">
                  <c:v>8.7569444444444436E-2</c:v>
                </c:pt>
                <c:pt idx="33405">
                  <c:v>8.7812500000000002E-2</c:v>
                </c:pt>
                <c:pt idx="33406">
                  <c:v>8.8055555555555554E-2</c:v>
                </c:pt>
                <c:pt idx="33407">
                  <c:v>8.8298611111111105E-2</c:v>
                </c:pt>
                <c:pt idx="33408">
                  <c:v>8.8553240740740738E-2</c:v>
                </c:pt>
                <c:pt idx="33409">
                  <c:v>8.8796296296296304E-2</c:v>
                </c:pt>
                <c:pt idx="33410">
                  <c:v>8.9039351851851856E-2</c:v>
                </c:pt>
                <c:pt idx="33411">
                  <c:v>8.9282407407407408E-2</c:v>
                </c:pt>
                <c:pt idx="33412">
                  <c:v>8.9525462962962973E-2</c:v>
                </c:pt>
                <c:pt idx="33413">
                  <c:v>8.9768518518518525E-2</c:v>
                </c:pt>
                <c:pt idx="33414">
                  <c:v>9.0023148148148144E-2</c:v>
                </c:pt>
                <c:pt idx="33415">
                  <c:v>9.0266203703703696E-2</c:v>
                </c:pt>
                <c:pt idx="33416">
                  <c:v>9.0509259259259248E-2</c:v>
                </c:pt>
                <c:pt idx="33417">
                  <c:v>9.0752314814814813E-2</c:v>
                </c:pt>
                <c:pt idx="33418">
                  <c:v>9.0995370370370365E-2</c:v>
                </c:pt>
                <c:pt idx="33419">
                  <c:v>9.1249999999999998E-2</c:v>
                </c:pt>
                <c:pt idx="33420">
                  <c:v>9.149305555555555E-2</c:v>
                </c:pt>
                <c:pt idx="33421">
                  <c:v>9.1736111111111115E-2</c:v>
                </c:pt>
                <c:pt idx="33422">
                  <c:v>9.1979166666666667E-2</c:v>
                </c:pt>
                <c:pt idx="33423">
                  <c:v>9.2222222222222219E-2</c:v>
                </c:pt>
                <c:pt idx="33424">
                  <c:v>9.2465277777777785E-2</c:v>
                </c:pt>
                <c:pt idx="33425">
                  <c:v>9.2719907407407418E-2</c:v>
                </c:pt>
                <c:pt idx="33426">
                  <c:v>9.2962962962962969E-2</c:v>
                </c:pt>
                <c:pt idx="33427">
                  <c:v>9.3206018518518521E-2</c:v>
                </c:pt>
                <c:pt idx="33428">
                  <c:v>9.3449074074074087E-2</c:v>
                </c:pt>
                <c:pt idx="33429">
                  <c:v>9.3692129629629625E-2</c:v>
                </c:pt>
                <c:pt idx="33430">
                  <c:v>9.3946759259259258E-2</c:v>
                </c:pt>
                <c:pt idx="33431">
                  <c:v>9.418981481481481E-2</c:v>
                </c:pt>
                <c:pt idx="33432">
                  <c:v>9.4432870370370361E-2</c:v>
                </c:pt>
                <c:pt idx="33433">
                  <c:v>9.4675925925925927E-2</c:v>
                </c:pt>
                <c:pt idx="33434">
                  <c:v>9.4918981481481479E-2</c:v>
                </c:pt>
                <c:pt idx="33435">
                  <c:v>9.5173611111111112E-2</c:v>
                </c:pt>
                <c:pt idx="33436">
                  <c:v>9.5416666666666664E-2</c:v>
                </c:pt>
                <c:pt idx="33437">
                  <c:v>9.5659722222222229E-2</c:v>
                </c:pt>
                <c:pt idx="33438">
                  <c:v>9.5902777777777781E-2</c:v>
                </c:pt>
                <c:pt idx="33439">
                  <c:v>9.6145833333333333E-2</c:v>
                </c:pt>
                <c:pt idx="33440">
                  <c:v>9.6400462962962966E-2</c:v>
                </c:pt>
                <c:pt idx="33441">
                  <c:v>9.6643518518518531E-2</c:v>
                </c:pt>
                <c:pt idx="33442">
                  <c:v>9.6886574074074083E-2</c:v>
                </c:pt>
                <c:pt idx="33443">
                  <c:v>9.7129629629629635E-2</c:v>
                </c:pt>
                <c:pt idx="33444">
                  <c:v>9.7372685185185173E-2</c:v>
                </c:pt>
                <c:pt idx="33445">
                  <c:v>9.7627314814814806E-2</c:v>
                </c:pt>
                <c:pt idx="33446">
                  <c:v>9.7870370370370371E-2</c:v>
                </c:pt>
                <c:pt idx="33447">
                  <c:v>9.8113425925925923E-2</c:v>
                </c:pt>
                <c:pt idx="33448">
                  <c:v>9.8356481481481475E-2</c:v>
                </c:pt>
                <c:pt idx="33449">
                  <c:v>9.8599537037037041E-2</c:v>
                </c:pt>
                <c:pt idx="33450">
                  <c:v>9.8842592592592593E-2</c:v>
                </c:pt>
                <c:pt idx="33451">
                  <c:v>9.9097222222222225E-2</c:v>
                </c:pt>
                <c:pt idx="33452">
                  <c:v>9.9340277777777777E-2</c:v>
                </c:pt>
                <c:pt idx="33453">
                  <c:v>9.9583333333333343E-2</c:v>
                </c:pt>
                <c:pt idx="33454">
                  <c:v>9.9826388888888895E-2</c:v>
                </c:pt>
                <c:pt idx="33455">
                  <c:v>0.10006944444444445</c:v>
                </c:pt>
                <c:pt idx="33456">
                  <c:v>0.10032407407407407</c:v>
                </c:pt>
                <c:pt idx="33457">
                  <c:v>0.10056712962962962</c:v>
                </c:pt>
                <c:pt idx="33458">
                  <c:v>0.10081018518518518</c:v>
                </c:pt>
                <c:pt idx="33459">
                  <c:v>0.10105324074074074</c:v>
                </c:pt>
                <c:pt idx="33460">
                  <c:v>0.10129629629629629</c:v>
                </c:pt>
                <c:pt idx="33461">
                  <c:v>0.10155092592592592</c:v>
                </c:pt>
                <c:pt idx="33462">
                  <c:v>0.10179398148148149</c:v>
                </c:pt>
                <c:pt idx="33463">
                  <c:v>0.10203703703703704</c:v>
                </c:pt>
                <c:pt idx="33464">
                  <c:v>0.10228009259259259</c:v>
                </c:pt>
                <c:pt idx="33465">
                  <c:v>0.10252314814814815</c:v>
                </c:pt>
                <c:pt idx="33466">
                  <c:v>0.10276620370370371</c:v>
                </c:pt>
                <c:pt idx="33467">
                  <c:v>0.10302083333333334</c:v>
                </c:pt>
                <c:pt idx="33468">
                  <c:v>0.10326388888888889</c:v>
                </c:pt>
                <c:pt idx="33469">
                  <c:v>0.10350694444444446</c:v>
                </c:pt>
                <c:pt idx="33470">
                  <c:v>0.10375000000000001</c:v>
                </c:pt>
                <c:pt idx="33471">
                  <c:v>0.10400462962962963</c:v>
                </c:pt>
                <c:pt idx="33472">
                  <c:v>0.10424768518518518</c:v>
                </c:pt>
                <c:pt idx="33473">
                  <c:v>0.10449074074074073</c:v>
                </c:pt>
                <c:pt idx="33474">
                  <c:v>0.1047337962962963</c:v>
                </c:pt>
                <c:pt idx="33475">
                  <c:v>0.10497685185185185</c:v>
                </c:pt>
                <c:pt idx="33476">
                  <c:v>0.1052199074074074</c:v>
                </c:pt>
                <c:pt idx="33477">
                  <c:v>0.10547453703703703</c:v>
                </c:pt>
                <c:pt idx="33478">
                  <c:v>0.1057175925925926</c:v>
                </c:pt>
                <c:pt idx="33479">
                  <c:v>0.10596064814814815</c:v>
                </c:pt>
                <c:pt idx="33480">
                  <c:v>0.1062037037037037</c:v>
                </c:pt>
                <c:pt idx="33481">
                  <c:v>0.10644675925925927</c:v>
                </c:pt>
                <c:pt idx="33482">
                  <c:v>0.10670138888888887</c:v>
                </c:pt>
                <c:pt idx="33483">
                  <c:v>0.10694444444444444</c:v>
                </c:pt>
                <c:pt idx="33484">
                  <c:v>0.10718749999999999</c:v>
                </c:pt>
                <c:pt idx="33485">
                  <c:v>0.10743055555555554</c:v>
                </c:pt>
                <c:pt idx="33486">
                  <c:v>0.10767361111111111</c:v>
                </c:pt>
                <c:pt idx="33487">
                  <c:v>0.10791666666666666</c:v>
                </c:pt>
                <c:pt idx="33488">
                  <c:v>0.10817129629629629</c:v>
                </c:pt>
                <c:pt idx="33489">
                  <c:v>0.10841435185185185</c:v>
                </c:pt>
                <c:pt idx="33490">
                  <c:v>0.10865740740740741</c:v>
                </c:pt>
                <c:pt idx="33491">
                  <c:v>0.10890046296296296</c:v>
                </c:pt>
                <c:pt idx="33492">
                  <c:v>0.10914351851851851</c:v>
                </c:pt>
                <c:pt idx="33493">
                  <c:v>0.10939814814814815</c:v>
                </c:pt>
                <c:pt idx="33494">
                  <c:v>0.10964120370370371</c:v>
                </c:pt>
                <c:pt idx="33495">
                  <c:v>0.10988425925925926</c:v>
                </c:pt>
                <c:pt idx="33496">
                  <c:v>0.11012731481481482</c:v>
                </c:pt>
                <c:pt idx="33497">
                  <c:v>0.11037037037037038</c:v>
                </c:pt>
                <c:pt idx="33498">
                  <c:v>0.11062499999999999</c:v>
                </c:pt>
                <c:pt idx="33499">
                  <c:v>0.11086805555555555</c:v>
                </c:pt>
                <c:pt idx="33500">
                  <c:v>0.1111111111111111</c:v>
                </c:pt>
                <c:pt idx="33501">
                  <c:v>0.11135416666666666</c:v>
                </c:pt>
                <c:pt idx="33502">
                  <c:v>0.11159722222222222</c:v>
                </c:pt>
                <c:pt idx="33503">
                  <c:v>0.11185185185185186</c:v>
                </c:pt>
                <c:pt idx="33504">
                  <c:v>0.11209490740740741</c:v>
                </c:pt>
                <c:pt idx="33505">
                  <c:v>0.11233796296296296</c:v>
                </c:pt>
                <c:pt idx="33506">
                  <c:v>0.11258101851851852</c:v>
                </c:pt>
                <c:pt idx="33507">
                  <c:v>0.11282407407407408</c:v>
                </c:pt>
                <c:pt idx="33508">
                  <c:v>0.11306712962962963</c:v>
                </c:pt>
                <c:pt idx="33509">
                  <c:v>0.11332175925925925</c:v>
                </c:pt>
                <c:pt idx="33510">
                  <c:v>0.1135648148148148</c:v>
                </c:pt>
                <c:pt idx="33511">
                  <c:v>0.11380787037037036</c:v>
                </c:pt>
                <c:pt idx="33512">
                  <c:v>0.11405092592592592</c:v>
                </c:pt>
                <c:pt idx="33513">
                  <c:v>0.11430555555555555</c:v>
                </c:pt>
                <c:pt idx="33514">
                  <c:v>0.1145486111111111</c:v>
                </c:pt>
                <c:pt idx="33515">
                  <c:v>0.11479166666666667</c:v>
                </c:pt>
                <c:pt idx="33516">
                  <c:v>0.11503472222222222</c:v>
                </c:pt>
                <c:pt idx="33517">
                  <c:v>0.11527777777777777</c:v>
                </c:pt>
                <c:pt idx="33518">
                  <c:v>0.11552083333333334</c:v>
                </c:pt>
                <c:pt idx="33519">
                  <c:v>0.11577546296296297</c:v>
                </c:pt>
                <c:pt idx="33520">
                  <c:v>0.11601851851851852</c:v>
                </c:pt>
                <c:pt idx="33521">
                  <c:v>0.11626157407407407</c:v>
                </c:pt>
                <c:pt idx="33522">
                  <c:v>0.11650462962962964</c:v>
                </c:pt>
                <c:pt idx="33523">
                  <c:v>0.11674768518518519</c:v>
                </c:pt>
                <c:pt idx="33524">
                  <c:v>0.11700231481481482</c:v>
                </c:pt>
                <c:pt idx="33525">
                  <c:v>0.11724537037037037</c:v>
                </c:pt>
                <c:pt idx="33526">
                  <c:v>0.11748842592592591</c:v>
                </c:pt>
                <c:pt idx="33527">
                  <c:v>0.11773148148148148</c:v>
                </c:pt>
                <c:pt idx="33528">
                  <c:v>0.11797453703703703</c:v>
                </c:pt>
                <c:pt idx="33529">
                  <c:v>0.11821759259259258</c:v>
                </c:pt>
                <c:pt idx="33530">
                  <c:v>0.11847222222222221</c:v>
                </c:pt>
                <c:pt idx="33531">
                  <c:v>0.11871527777777778</c:v>
                </c:pt>
                <c:pt idx="33532">
                  <c:v>0.11895833333333333</c:v>
                </c:pt>
                <c:pt idx="33533">
                  <c:v>0.11920138888888888</c:v>
                </c:pt>
                <c:pt idx="33534">
                  <c:v>0.11944444444444445</c:v>
                </c:pt>
                <c:pt idx="33535">
                  <c:v>0.11969907407407408</c:v>
                </c:pt>
                <c:pt idx="33536">
                  <c:v>0.11994212962962963</c:v>
                </c:pt>
                <c:pt idx="33537">
                  <c:v>0.12018518518518519</c:v>
                </c:pt>
                <c:pt idx="33538">
                  <c:v>0.12042824074074072</c:v>
                </c:pt>
                <c:pt idx="33539">
                  <c:v>0.12067129629629629</c:v>
                </c:pt>
                <c:pt idx="33540">
                  <c:v>0.12092592592592592</c:v>
                </c:pt>
                <c:pt idx="33541">
                  <c:v>0.12116898148148147</c:v>
                </c:pt>
                <c:pt idx="33542">
                  <c:v>0.12141203703703703</c:v>
                </c:pt>
                <c:pt idx="33543">
                  <c:v>0.12165509259259259</c:v>
                </c:pt>
                <c:pt idx="33544">
                  <c:v>0.12189814814814814</c:v>
                </c:pt>
                <c:pt idx="33545">
                  <c:v>0.1221412037037037</c:v>
                </c:pt>
                <c:pt idx="33546">
                  <c:v>0.12239583333333333</c:v>
                </c:pt>
                <c:pt idx="33547">
                  <c:v>0.12263888888888889</c:v>
                </c:pt>
                <c:pt idx="33548">
                  <c:v>0.12288194444444445</c:v>
                </c:pt>
                <c:pt idx="33549">
                  <c:v>0.123125</c:v>
                </c:pt>
                <c:pt idx="33550">
                  <c:v>0.12337962962962963</c:v>
                </c:pt>
                <c:pt idx="33551">
                  <c:v>0.1236226851851852</c:v>
                </c:pt>
                <c:pt idx="33552">
                  <c:v>0.12386574074074075</c:v>
                </c:pt>
                <c:pt idx="33553">
                  <c:v>0.1241087962962963</c:v>
                </c:pt>
                <c:pt idx="33554">
                  <c:v>0.12435185185185187</c:v>
                </c:pt>
                <c:pt idx="33555">
                  <c:v>0.1245949074074074</c:v>
                </c:pt>
                <c:pt idx="33556">
                  <c:v>0.12484953703703704</c:v>
                </c:pt>
                <c:pt idx="33557">
                  <c:v>0.12509259259259259</c:v>
                </c:pt>
                <c:pt idx="33558">
                  <c:v>0.12533564814814815</c:v>
                </c:pt>
                <c:pt idx="33559">
                  <c:v>0.12557870370370369</c:v>
                </c:pt>
                <c:pt idx="33560">
                  <c:v>0.12582175925925926</c:v>
                </c:pt>
                <c:pt idx="33561">
                  <c:v>0.12607638888888889</c:v>
                </c:pt>
                <c:pt idx="33562">
                  <c:v>0.12631944444444446</c:v>
                </c:pt>
                <c:pt idx="33563">
                  <c:v>0.12656249999999999</c:v>
                </c:pt>
                <c:pt idx="33564">
                  <c:v>0.12680555555555556</c:v>
                </c:pt>
                <c:pt idx="33565">
                  <c:v>0.12704861111111113</c:v>
                </c:pt>
                <c:pt idx="33566">
                  <c:v>0.12729166666666666</c:v>
                </c:pt>
                <c:pt idx="33567">
                  <c:v>0.1275462962962963</c:v>
                </c:pt>
                <c:pt idx="33568">
                  <c:v>0.12778935185185183</c:v>
                </c:pt>
                <c:pt idx="33569">
                  <c:v>0.1280324074074074</c:v>
                </c:pt>
                <c:pt idx="33570">
                  <c:v>0.12827546296296297</c:v>
                </c:pt>
                <c:pt idx="33571">
                  <c:v>0.1285185185185185</c:v>
                </c:pt>
                <c:pt idx="33572">
                  <c:v>0.12877314814814814</c:v>
                </c:pt>
                <c:pt idx="33573">
                  <c:v>0.1290162037037037</c:v>
                </c:pt>
                <c:pt idx="33574">
                  <c:v>0.12925925925925927</c:v>
                </c:pt>
                <c:pt idx="33575">
                  <c:v>0.12950231481481481</c:v>
                </c:pt>
                <c:pt idx="33576">
                  <c:v>0.12974537037037037</c:v>
                </c:pt>
                <c:pt idx="33577">
                  <c:v>0.13</c:v>
                </c:pt>
                <c:pt idx="33578">
                  <c:v>0.13024305555555557</c:v>
                </c:pt>
                <c:pt idx="33579">
                  <c:v>0.13048611111111111</c:v>
                </c:pt>
                <c:pt idx="33580">
                  <c:v>0.13072916666666667</c:v>
                </c:pt>
                <c:pt idx="33581">
                  <c:v>0.13097222222222224</c:v>
                </c:pt>
                <c:pt idx="33582">
                  <c:v>0.13122685185185184</c:v>
                </c:pt>
                <c:pt idx="33583">
                  <c:v>0.13146990740740741</c:v>
                </c:pt>
                <c:pt idx="33584">
                  <c:v>0.13171296296296295</c:v>
                </c:pt>
                <c:pt idx="33585">
                  <c:v>0.13195601851851851</c:v>
                </c:pt>
                <c:pt idx="33586">
                  <c:v>0.13219907407407408</c:v>
                </c:pt>
                <c:pt idx="33587">
                  <c:v>0.13245370370370371</c:v>
                </c:pt>
                <c:pt idx="33588">
                  <c:v>0.13269675925925925</c:v>
                </c:pt>
                <c:pt idx="33589">
                  <c:v>0.13293981481481482</c:v>
                </c:pt>
                <c:pt idx="33590">
                  <c:v>0.13318287037037038</c:v>
                </c:pt>
                <c:pt idx="33591">
                  <c:v>0.13342592592592592</c:v>
                </c:pt>
                <c:pt idx="33592">
                  <c:v>0.13368055555555555</c:v>
                </c:pt>
                <c:pt idx="33593">
                  <c:v>0.13392361111111112</c:v>
                </c:pt>
                <c:pt idx="33594">
                  <c:v>0.13416666666666668</c:v>
                </c:pt>
                <c:pt idx="33595">
                  <c:v>0.13440972222222222</c:v>
                </c:pt>
                <c:pt idx="33596">
                  <c:v>0.13465277777777776</c:v>
                </c:pt>
                <c:pt idx="33597">
                  <c:v>0.13489583333333333</c:v>
                </c:pt>
                <c:pt idx="33598">
                  <c:v>0.13515046296296296</c:v>
                </c:pt>
                <c:pt idx="33599">
                  <c:v>0.13539351851851852</c:v>
                </c:pt>
                <c:pt idx="33600">
                  <c:v>0.13563657407407406</c:v>
                </c:pt>
                <c:pt idx="33601">
                  <c:v>0.13587962962962963</c:v>
                </c:pt>
                <c:pt idx="33602">
                  <c:v>0.13612268518518519</c:v>
                </c:pt>
                <c:pt idx="33603">
                  <c:v>0.13637731481481483</c:v>
                </c:pt>
                <c:pt idx="33604">
                  <c:v>0.13662037037037036</c:v>
                </c:pt>
                <c:pt idx="33605">
                  <c:v>0.13686342592592593</c:v>
                </c:pt>
                <c:pt idx="33606">
                  <c:v>0.1371064814814815</c:v>
                </c:pt>
                <c:pt idx="33607">
                  <c:v>0.13734953703703703</c:v>
                </c:pt>
                <c:pt idx="33608">
                  <c:v>0.1375925925925926</c:v>
                </c:pt>
                <c:pt idx="33609">
                  <c:v>0.13784722222222223</c:v>
                </c:pt>
                <c:pt idx="33610">
                  <c:v>0.1380902777777778</c:v>
                </c:pt>
                <c:pt idx="33611">
                  <c:v>0.13833333333333334</c:v>
                </c:pt>
                <c:pt idx="33612">
                  <c:v>0.13857638888888887</c:v>
                </c:pt>
                <c:pt idx="33613">
                  <c:v>0.13881944444444444</c:v>
                </c:pt>
                <c:pt idx="33614">
                  <c:v>0.13907407407407407</c:v>
                </c:pt>
                <c:pt idx="33615">
                  <c:v>0.13931712962962964</c:v>
                </c:pt>
                <c:pt idx="33616">
                  <c:v>0.13956018518518518</c:v>
                </c:pt>
                <c:pt idx="33617">
                  <c:v>0.13980324074074074</c:v>
                </c:pt>
                <c:pt idx="33618">
                  <c:v>0.14004629629629631</c:v>
                </c:pt>
                <c:pt idx="33619">
                  <c:v>0.14030092592592594</c:v>
                </c:pt>
                <c:pt idx="33620">
                  <c:v>0.14054398148148148</c:v>
                </c:pt>
                <c:pt idx="33621">
                  <c:v>0.14078703703703704</c:v>
                </c:pt>
                <c:pt idx="33622">
                  <c:v>0.14103009259259258</c:v>
                </c:pt>
                <c:pt idx="33623">
                  <c:v>0.14127314814814815</c:v>
                </c:pt>
                <c:pt idx="33624">
                  <c:v>0.14151620370370369</c:v>
                </c:pt>
                <c:pt idx="33625">
                  <c:v>0.14177083333333332</c:v>
                </c:pt>
                <c:pt idx="33626">
                  <c:v>0.14201388888888888</c:v>
                </c:pt>
                <c:pt idx="33627">
                  <c:v>0.14225694444444445</c:v>
                </c:pt>
                <c:pt idx="33628">
                  <c:v>0.14249999999999999</c:v>
                </c:pt>
                <c:pt idx="33629">
                  <c:v>0.14275462962962962</c:v>
                </c:pt>
                <c:pt idx="33630">
                  <c:v>0.14299768518518519</c:v>
                </c:pt>
                <c:pt idx="33631">
                  <c:v>0.14324074074074075</c:v>
                </c:pt>
                <c:pt idx="33632">
                  <c:v>0.14348379629629629</c:v>
                </c:pt>
                <c:pt idx="33633">
                  <c:v>0.14372685185185186</c:v>
                </c:pt>
                <c:pt idx="33634">
                  <c:v>0.14396990740740742</c:v>
                </c:pt>
                <c:pt idx="33635">
                  <c:v>0.14422453703703705</c:v>
                </c:pt>
                <c:pt idx="33636">
                  <c:v>0.14446759259259259</c:v>
                </c:pt>
                <c:pt idx="33637">
                  <c:v>0.14471064814814816</c:v>
                </c:pt>
                <c:pt idx="33638">
                  <c:v>0.14495370370370372</c:v>
                </c:pt>
                <c:pt idx="33639">
                  <c:v>0.14519675925925926</c:v>
                </c:pt>
                <c:pt idx="33640">
                  <c:v>0.14545138888888889</c:v>
                </c:pt>
                <c:pt idx="33641">
                  <c:v>0.14569444444444443</c:v>
                </c:pt>
                <c:pt idx="33642">
                  <c:v>0.1459375</c:v>
                </c:pt>
                <c:pt idx="33643">
                  <c:v>0.14618055555555556</c:v>
                </c:pt>
                <c:pt idx="33644">
                  <c:v>0.1464236111111111</c:v>
                </c:pt>
                <c:pt idx="33645">
                  <c:v>0.14666666666666667</c:v>
                </c:pt>
                <c:pt idx="33646">
                  <c:v>0.1469212962962963</c:v>
                </c:pt>
                <c:pt idx="33647">
                  <c:v>0.14716435185185187</c:v>
                </c:pt>
                <c:pt idx="33648">
                  <c:v>0.1474074074074074</c:v>
                </c:pt>
                <c:pt idx="33649">
                  <c:v>0.14765046296296297</c:v>
                </c:pt>
                <c:pt idx="33650">
                  <c:v>0.14789351851851854</c:v>
                </c:pt>
                <c:pt idx="33651">
                  <c:v>0.14814814814814814</c:v>
                </c:pt>
                <c:pt idx="33652">
                  <c:v>0.14839120370370371</c:v>
                </c:pt>
                <c:pt idx="33653">
                  <c:v>0.14863425925925924</c:v>
                </c:pt>
                <c:pt idx="33654">
                  <c:v>0.14887731481481481</c:v>
                </c:pt>
                <c:pt idx="33655">
                  <c:v>0.14912037037037038</c:v>
                </c:pt>
                <c:pt idx="33656">
                  <c:v>0.14937500000000001</c:v>
                </c:pt>
                <c:pt idx="33657">
                  <c:v>0.14961805555555555</c:v>
                </c:pt>
                <c:pt idx="33658">
                  <c:v>0.14986111111111111</c:v>
                </c:pt>
                <c:pt idx="33659">
                  <c:v>0.15010416666666668</c:v>
                </c:pt>
                <c:pt idx="33660">
                  <c:v>0.15034722222222222</c:v>
                </c:pt>
                <c:pt idx="33661">
                  <c:v>0.15060185185185185</c:v>
                </c:pt>
                <c:pt idx="33662">
                  <c:v>0.15084490740740741</c:v>
                </c:pt>
                <c:pt idx="33663">
                  <c:v>0.15108796296296298</c:v>
                </c:pt>
                <c:pt idx="33664">
                  <c:v>0.15133101851851852</c:v>
                </c:pt>
                <c:pt idx="33665">
                  <c:v>0.15157407407407408</c:v>
                </c:pt>
                <c:pt idx="33666">
                  <c:v>0.15182870370370369</c:v>
                </c:pt>
                <c:pt idx="33667">
                  <c:v>0.15207175925925925</c:v>
                </c:pt>
                <c:pt idx="33668">
                  <c:v>0.15231481481481482</c:v>
                </c:pt>
                <c:pt idx="33669">
                  <c:v>0.15255787037037036</c:v>
                </c:pt>
                <c:pt idx="33670">
                  <c:v>0.15280092592592592</c:v>
                </c:pt>
                <c:pt idx="33671">
                  <c:v>0.15305555555555556</c:v>
                </c:pt>
                <c:pt idx="33672">
                  <c:v>0.15329861111111112</c:v>
                </c:pt>
                <c:pt idx="33673">
                  <c:v>0.15354166666666666</c:v>
                </c:pt>
                <c:pt idx="33674">
                  <c:v>0.15378472222222223</c:v>
                </c:pt>
                <c:pt idx="33675">
                  <c:v>0.15402777777777779</c:v>
                </c:pt>
                <c:pt idx="33676">
                  <c:v>0.15427083333333333</c:v>
                </c:pt>
                <c:pt idx="33677">
                  <c:v>0.15452546296296296</c:v>
                </c:pt>
                <c:pt idx="33678">
                  <c:v>0.1547685185185185</c:v>
                </c:pt>
                <c:pt idx="33679">
                  <c:v>0.15501157407407407</c:v>
                </c:pt>
                <c:pt idx="33680">
                  <c:v>0.15525462962962963</c:v>
                </c:pt>
                <c:pt idx="33681">
                  <c:v>0.15549768518518517</c:v>
                </c:pt>
                <c:pt idx="33682">
                  <c:v>0.1557523148148148</c:v>
                </c:pt>
                <c:pt idx="33683">
                  <c:v>0.15599537037037037</c:v>
                </c:pt>
                <c:pt idx="33684">
                  <c:v>0.15623842592592593</c:v>
                </c:pt>
                <c:pt idx="33685">
                  <c:v>0.15648148148148147</c:v>
                </c:pt>
                <c:pt idx="33686">
                  <c:v>0.15672453703703704</c:v>
                </c:pt>
                <c:pt idx="33687">
                  <c:v>0.1569675925925926</c:v>
                </c:pt>
                <c:pt idx="33688">
                  <c:v>0.15722222222222224</c:v>
                </c:pt>
                <c:pt idx="33689">
                  <c:v>0.15746527777777777</c:v>
                </c:pt>
                <c:pt idx="33690">
                  <c:v>0.15770833333333334</c:v>
                </c:pt>
                <c:pt idx="33691">
                  <c:v>0.15795138888888891</c:v>
                </c:pt>
                <c:pt idx="33692">
                  <c:v>0.15819444444444444</c:v>
                </c:pt>
                <c:pt idx="33693">
                  <c:v>0.15844907407407408</c:v>
                </c:pt>
                <c:pt idx="33694">
                  <c:v>0.15869212962962961</c:v>
                </c:pt>
                <c:pt idx="33695">
                  <c:v>0.15893518518518518</c:v>
                </c:pt>
                <c:pt idx="33696">
                  <c:v>0.15917824074074075</c:v>
                </c:pt>
                <c:pt idx="33697">
                  <c:v>0.15942129629629628</c:v>
                </c:pt>
                <c:pt idx="33698">
                  <c:v>0.15967592592592592</c:v>
                </c:pt>
                <c:pt idx="33699">
                  <c:v>0.15991898148148148</c:v>
                </c:pt>
                <c:pt idx="33700">
                  <c:v>0.16016203703703705</c:v>
                </c:pt>
                <c:pt idx="33701">
                  <c:v>0.16040509259259259</c:v>
                </c:pt>
                <c:pt idx="33702">
                  <c:v>0.16064814814814815</c:v>
                </c:pt>
                <c:pt idx="33703">
                  <c:v>0.16089120370370372</c:v>
                </c:pt>
                <c:pt idx="33704">
                  <c:v>0.16114583333333332</c:v>
                </c:pt>
                <c:pt idx="33705">
                  <c:v>0.16138888888888889</c:v>
                </c:pt>
                <c:pt idx="33706">
                  <c:v>0.16163194444444443</c:v>
                </c:pt>
                <c:pt idx="33707">
                  <c:v>0.16187499999999999</c:v>
                </c:pt>
                <c:pt idx="33708">
                  <c:v>0.16212962962962962</c:v>
                </c:pt>
                <c:pt idx="33709">
                  <c:v>0.16237268518518519</c:v>
                </c:pt>
                <c:pt idx="33710">
                  <c:v>0.16261574074074073</c:v>
                </c:pt>
                <c:pt idx="33711">
                  <c:v>0.16285879629629629</c:v>
                </c:pt>
                <c:pt idx="33712">
                  <c:v>0.16310185185185186</c:v>
                </c:pt>
                <c:pt idx="33713">
                  <c:v>0.16335648148148149</c:v>
                </c:pt>
                <c:pt idx="33714">
                  <c:v>0.16359953703703703</c:v>
                </c:pt>
                <c:pt idx="33715">
                  <c:v>0.1638425925925926</c:v>
                </c:pt>
                <c:pt idx="33716">
                  <c:v>0.16408564814814816</c:v>
                </c:pt>
                <c:pt idx="33717">
                  <c:v>0.1643287037037037</c:v>
                </c:pt>
                <c:pt idx="33718">
                  <c:v>0.16457175925925926</c:v>
                </c:pt>
                <c:pt idx="33719">
                  <c:v>0.1648263888888889</c:v>
                </c:pt>
                <c:pt idx="33720">
                  <c:v>0.16506944444444446</c:v>
                </c:pt>
                <c:pt idx="33721">
                  <c:v>0.1653125</c:v>
                </c:pt>
                <c:pt idx="33722">
                  <c:v>0.16555555555555554</c:v>
                </c:pt>
                <c:pt idx="33723">
                  <c:v>0.1657986111111111</c:v>
                </c:pt>
                <c:pt idx="33724">
                  <c:v>0.16605324074074074</c:v>
                </c:pt>
                <c:pt idx="33725">
                  <c:v>0.1662962962962963</c:v>
                </c:pt>
                <c:pt idx="33726">
                  <c:v>0.16653935185185184</c:v>
                </c:pt>
                <c:pt idx="33727">
                  <c:v>0.16678240740740743</c:v>
                </c:pt>
                <c:pt idx="33728">
                  <c:v>0.16702546296296295</c:v>
                </c:pt>
                <c:pt idx="33729">
                  <c:v>0.16726851851851851</c:v>
                </c:pt>
                <c:pt idx="33730">
                  <c:v>0.16752314814814814</c:v>
                </c:pt>
                <c:pt idx="33731">
                  <c:v>0.16776620370370368</c:v>
                </c:pt>
                <c:pt idx="33732">
                  <c:v>0.16800925925925925</c:v>
                </c:pt>
                <c:pt idx="33733">
                  <c:v>0.16825231481481481</c:v>
                </c:pt>
                <c:pt idx="33734">
                  <c:v>0.16849537037037035</c:v>
                </c:pt>
                <c:pt idx="33735">
                  <c:v>0.16874999999999998</c:v>
                </c:pt>
                <c:pt idx="33736">
                  <c:v>0.16899305555555555</c:v>
                </c:pt>
                <c:pt idx="33737">
                  <c:v>0.16923611111111111</c:v>
                </c:pt>
                <c:pt idx="33738">
                  <c:v>0.16947916666666665</c:v>
                </c:pt>
                <c:pt idx="33739">
                  <c:v>0.16972222222222222</c:v>
                </c:pt>
                <c:pt idx="33740">
                  <c:v>0.16997685185185185</c:v>
                </c:pt>
                <c:pt idx="33741">
                  <c:v>0.17021990740740742</c:v>
                </c:pt>
                <c:pt idx="33742">
                  <c:v>0.17046296296296296</c:v>
                </c:pt>
                <c:pt idx="33743">
                  <c:v>0.17070601851851852</c:v>
                </c:pt>
                <c:pt idx="33744">
                  <c:v>0.17094907407407409</c:v>
                </c:pt>
                <c:pt idx="33745">
                  <c:v>0.17119212962962962</c:v>
                </c:pt>
                <c:pt idx="33746">
                  <c:v>0.17144675925925926</c:v>
                </c:pt>
                <c:pt idx="33747">
                  <c:v>0.17168981481481482</c:v>
                </c:pt>
                <c:pt idx="33748">
                  <c:v>0.17193287037037039</c:v>
                </c:pt>
                <c:pt idx="33749">
                  <c:v>0.17217592592592593</c:v>
                </c:pt>
                <c:pt idx="33750">
                  <c:v>0.17241898148148149</c:v>
                </c:pt>
                <c:pt idx="33751">
                  <c:v>0.17267361111111112</c:v>
                </c:pt>
                <c:pt idx="33752">
                  <c:v>0.17291666666666669</c:v>
                </c:pt>
                <c:pt idx="33753">
                  <c:v>0.17315972222222223</c:v>
                </c:pt>
                <c:pt idx="33754">
                  <c:v>0.17340277777777779</c:v>
                </c:pt>
                <c:pt idx="33755">
                  <c:v>0.17364583333333336</c:v>
                </c:pt>
                <c:pt idx="33756">
                  <c:v>0.17390046296296294</c:v>
                </c:pt>
                <c:pt idx="33757">
                  <c:v>0.1741435185185185</c:v>
                </c:pt>
                <c:pt idx="33758">
                  <c:v>0.17438657407407407</c:v>
                </c:pt>
                <c:pt idx="33759">
                  <c:v>0.17462962962962961</c:v>
                </c:pt>
                <c:pt idx="33760">
                  <c:v>0.17487268518518517</c:v>
                </c:pt>
                <c:pt idx="33761">
                  <c:v>0.17512731481481481</c:v>
                </c:pt>
                <c:pt idx="33762">
                  <c:v>0.17537037037037037</c:v>
                </c:pt>
                <c:pt idx="33763">
                  <c:v>0.17561342592592591</c:v>
                </c:pt>
                <c:pt idx="33764">
                  <c:v>0.17585648148148147</c:v>
                </c:pt>
                <c:pt idx="33765">
                  <c:v>0.17609953703703704</c:v>
                </c:pt>
                <c:pt idx="33766">
                  <c:v>0.17635416666666667</c:v>
                </c:pt>
                <c:pt idx="33767">
                  <c:v>0.17659722222222221</c:v>
                </c:pt>
                <c:pt idx="33768">
                  <c:v>0.17684027777777778</c:v>
                </c:pt>
                <c:pt idx="33769">
                  <c:v>0.17708333333333334</c:v>
                </c:pt>
                <c:pt idx="33770">
                  <c:v>0.17732638888888888</c:v>
                </c:pt>
                <c:pt idx="33771">
                  <c:v>0.17758101851851851</c:v>
                </c:pt>
                <c:pt idx="33772">
                  <c:v>0.17782407407407408</c:v>
                </c:pt>
                <c:pt idx="33773">
                  <c:v>0.17806712962962964</c:v>
                </c:pt>
                <c:pt idx="33774">
                  <c:v>0.17831018518518518</c:v>
                </c:pt>
                <c:pt idx="33775">
                  <c:v>0.17855324074074075</c:v>
                </c:pt>
                <c:pt idx="33776">
                  <c:v>0.17879629629629631</c:v>
                </c:pt>
                <c:pt idx="33777">
                  <c:v>0.17905092592592595</c:v>
                </c:pt>
                <c:pt idx="33778">
                  <c:v>0.17929398148148148</c:v>
                </c:pt>
                <c:pt idx="33779">
                  <c:v>0.17953703703703705</c:v>
                </c:pt>
                <c:pt idx="33780">
                  <c:v>0.17978009259259262</c:v>
                </c:pt>
                <c:pt idx="33781">
                  <c:v>0.18002314814814815</c:v>
                </c:pt>
                <c:pt idx="33782">
                  <c:v>0.18027777777777779</c:v>
                </c:pt>
                <c:pt idx="33783">
                  <c:v>0.18052083333333332</c:v>
                </c:pt>
                <c:pt idx="33784">
                  <c:v>0.18076388888888886</c:v>
                </c:pt>
                <c:pt idx="33785">
                  <c:v>0.18100694444444443</c:v>
                </c:pt>
                <c:pt idx="33786">
                  <c:v>0.18124999999999999</c:v>
                </c:pt>
                <c:pt idx="33787">
                  <c:v>0.18149305555555553</c:v>
                </c:pt>
                <c:pt idx="33788">
                  <c:v>0.18174768518518516</c:v>
                </c:pt>
                <c:pt idx="33789">
                  <c:v>0.18199074074074073</c:v>
                </c:pt>
                <c:pt idx="33790">
                  <c:v>0.1822337962962963</c:v>
                </c:pt>
                <c:pt idx="33791">
                  <c:v>0.18247685185185183</c:v>
                </c:pt>
                <c:pt idx="33792">
                  <c:v>0.1827199074074074</c:v>
                </c:pt>
                <c:pt idx="33793">
                  <c:v>0.18297453703703703</c:v>
                </c:pt>
                <c:pt idx="33794">
                  <c:v>0.1832175925925926</c:v>
                </c:pt>
                <c:pt idx="33795">
                  <c:v>0.18346064814814814</c:v>
                </c:pt>
                <c:pt idx="33796">
                  <c:v>0.1837037037037037</c:v>
                </c:pt>
                <c:pt idx="33797">
                  <c:v>0.18394675925925927</c:v>
                </c:pt>
                <c:pt idx="33798">
                  <c:v>0.1842013888888889</c:v>
                </c:pt>
                <c:pt idx="33799">
                  <c:v>0.18444444444444444</c:v>
                </c:pt>
                <c:pt idx="33800">
                  <c:v>0.1846875</c:v>
                </c:pt>
                <c:pt idx="33801">
                  <c:v>0.18493055555555557</c:v>
                </c:pt>
                <c:pt idx="33802">
                  <c:v>0.18517361111111111</c:v>
                </c:pt>
                <c:pt idx="33803">
                  <c:v>0.18542824074074074</c:v>
                </c:pt>
                <c:pt idx="33804">
                  <c:v>0.18567129629629631</c:v>
                </c:pt>
                <c:pt idx="33805">
                  <c:v>0.18591435185185187</c:v>
                </c:pt>
                <c:pt idx="33806">
                  <c:v>0.18615740740740741</c:v>
                </c:pt>
                <c:pt idx="33807">
                  <c:v>0.18640046296296298</c:v>
                </c:pt>
                <c:pt idx="33808">
                  <c:v>0.18664351851851854</c:v>
                </c:pt>
                <c:pt idx="33809">
                  <c:v>0.18689814814814817</c:v>
                </c:pt>
                <c:pt idx="33810">
                  <c:v>0.18714120370370371</c:v>
                </c:pt>
                <c:pt idx="33811">
                  <c:v>0.18738425925925925</c:v>
                </c:pt>
                <c:pt idx="33812">
                  <c:v>0.18762731481481479</c:v>
                </c:pt>
                <c:pt idx="33813">
                  <c:v>0.18787037037037035</c:v>
                </c:pt>
                <c:pt idx="33814">
                  <c:v>0.18812499999999999</c:v>
                </c:pt>
                <c:pt idx="33815">
                  <c:v>0.18836805555555555</c:v>
                </c:pt>
                <c:pt idx="33816">
                  <c:v>0.18861111111111109</c:v>
                </c:pt>
                <c:pt idx="33817">
                  <c:v>0.18885416666666666</c:v>
                </c:pt>
                <c:pt idx="33818">
                  <c:v>0.18909722222222222</c:v>
                </c:pt>
                <c:pt idx="33819">
                  <c:v>0.18935185185185185</c:v>
                </c:pt>
                <c:pt idx="33820">
                  <c:v>0.18959490740740739</c:v>
                </c:pt>
                <c:pt idx="33821">
                  <c:v>0.18983796296296296</c:v>
                </c:pt>
                <c:pt idx="33822">
                  <c:v>0.19008101851851852</c:v>
                </c:pt>
                <c:pt idx="33823">
                  <c:v>0.19032407407407406</c:v>
                </c:pt>
                <c:pt idx="33824">
                  <c:v>0.19057870370370369</c:v>
                </c:pt>
                <c:pt idx="33825">
                  <c:v>0.19082175925925926</c:v>
                </c:pt>
                <c:pt idx="33826">
                  <c:v>0.19106481481481483</c:v>
                </c:pt>
                <c:pt idx="33827">
                  <c:v>0.19130787037037036</c:v>
                </c:pt>
                <c:pt idx="33828">
                  <c:v>0.19155092592592593</c:v>
                </c:pt>
                <c:pt idx="33829">
                  <c:v>0.1917939814814815</c:v>
                </c:pt>
                <c:pt idx="33830">
                  <c:v>0.19204861111111113</c:v>
                </c:pt>
                <c:pt idx="33831">
                  <c:v>0.19229166666666667</c:v>
                </c:pt>
                <c:pt idx="33832">
                  <c:v>0.19253472222222223</c:v>
                </c:pt>
                <c:pt idx="33833">
                  <c:v>0.1927777777777778</c:v>
                </c:pt>
                <c:pt idx="33834">
                  <c:v>0.19302083333333334</c:v>
                </c:pt>
                <c:pt idx="33835">
                  <c:v>0.19327546296296297</c:v>
                </c:pt>
                <c:pt idx="33836">
                  <c:v>0.19351851851851851</c:v>
                </c:pt>
                <c:pt idx="33837">
                  <c:v>0.19376157407407404</c:v>
                </c:pt>
                <c:pt idx="33838">
                  <c:v>0.19400462962962961</c:v>
                </c:pt>
                <c:pt idx="33839">
                  <c:v>0.19424768518518518</c:v>
                </c:pt>
                <c:pt idx="33840">
                  <c:v>0.19450231481481484</c:v>
                </c:pt>
                <c:pt idx="33841">
                  <c:v>0.19474537037037035</c:v>
                </c:pt>
                <c:pt idx="33842">
                  <c:v>0.19498842592592591</c:v>
                </c:pt>
                <c:pt idx="33843">
                  <c:v>0.19523148148148148</c:v>
                </c:pt>
                <c:pt idx="33844">
                  <c:v>0.19547453703703702</c:v>
                </c:pt>
                <c:pt idx="33845">
                  <c:v>0.19571759259259258</c:v>
                </c:pt>
                <c:pt idx="33846">
                  <c:v>0.19597222222222221</c:v>
                </c:pt>
                <c:pt idx="33847">
                  <c:v>0.19621527777777778</c:v>
                </c:pt>
                <c:pt idx="33848">
                  <c:v>0.19645833333333332</c:v>
                </c:pt>
                <c:pt idx="33849">
                  <c:v>0.19670138888888888</c:v>
                </c:pt>
                <c:pt idx="33850">
                  <c:v>0.19694444444444445</c:v>
                </c:pt>
                <c:pt idx="33851">
                  <c:v>0.19719907407407408</c:v>
                </c:pt>
                <c:pt idx="33852">
                  <c:v>0.19744212962962962</c:v>
                </c:pt>
                <c:pt idx="33853">
                  <c:v>0.19768518518518519</c:v>
                </c:pt>
                <c:pt idx="33854">
                  <c:v>0.19792824074074075</c:v>
                </c:pt>
                <c:pt idx="33855">
                  <c:v>0.19817129629629629</c:v>
                </c:pt>
                <c:pt idx="33856">
                  <c:v>0.19842592592592592</c:v>
                </c:pt>
                <c:pt idx="33857">
                  <c:v>0.19866898148148149</c:v>
                </c:pt>
                <c:pt idx="33858">
                  <c:v>0.19891203703703705</c:v>
                </c:pt>
                <c:pt idx="33859">
                  <c:v>0.19915509259259259</c:v>
                </c:pt>
                <c:pt idx="33860">
                  <c:v>0.19939814814814816</c:v>
                </c:pt>
                <c:pt idx="33861">
                  <c:v>0.19965277777777779</c:v>
                </c:pt>
                <c:pt idx="33862">
                  <c:v>0.19989583333333336</c:v>
                </c:pt>
                <c:pt idx="33863">
                  <c:v>0.20013888888888889</c:v>
                </c:pt>
                <c:pt idx="33864">
                  <c:v>0.20038194444444443</c:v>
                </c:pt>
                <c:pt idx="33865">
                  <c:v>0.20062499999999997</c:v>
                </c:pt>
                <c:pt idx="33866">
                  <c:v>0.20087962962962966</c:v>
                </c:pt>
                <c:pt idx="33867">
                  <c:v>0.2011226851851852</c:v>
                </c:pt>
                <c:pt idx="33868">
                  <c:v>0.20136574074074076</c:v>
                </c:pt>
                <c:pt idx="33869">
                  <c:v>0.20160879629629633</c:v>
                </c:pt>
                <c:pt idx="33870">
                  <c:v>0.20185185185185184</c:v>
                </c:pt>
                <c:pt idx="33871">
                  <c:v>0.2020949074074074</c:v>
                </c:pt>
                <c:pt idx="33872">
                  <c:v>0.20234953703703704</c:v>
                </c:pt>
                <c:pt idx="33873">
                  <c:v>0.20259259259259257</c:v>
                </c:pt>
                <c:pt idx="33874">
                  <c:v>0.20283564814814814</c:v>
                </c:pt>
                <c:pt idx="33875">
                  <c:v>0.20307870370370371</c:v>
                </c:pt>
                <c:pt idx="33876">
                  <c:v>0.20332175925925924</c:v>
                </c:pt>
                <c:pt idx="33877">
                  <c:v>0.20357638888888888</c:v>
                </c:pt>
                <c:pt idx="33878">
                  <c:v>0.20381944444444444</c:v>
                </c:pt>
                <c:pt idx="33879">
                  <c:v>0.20406250000000001</c:v>
                </c:pt>
                <c:pt idx="33880">
                  <c:v>0.20430555555555555</c:v>
                </c:pt>
                <c:pt idx="33881">
                  <c:v>0.20454861111111111</c:v>
                </c:pt>
                <c:pt idx="33882">
                  <c:v>0.20480324074074074</c:v>
                </c:pt>
                <c:pt idx="33883">
                  <c:v>0.20504629629629631</c:v>
                </c:pt>
                <c:pt idx="33884">
                  <c:v>0.20528935185185185</c:v>
                </c:pt>
                <c:pt idx="33885">
                  <c:v>0.20553240740740741</c:v>
                </c:pt>
                <c:pt idx="33886">
                  <c:v>0.20577546296296298</c:v>
                </c:pt>
                <c:pt idx="33887">
                  <c:v>0.20601851851851852</c:v>
                </c:pt>
                <c:pt idx="33888">
                  <c:v>0.20627314814814815</c:v>
                </c:pt>
                <c:pt idx="33889">
                  <c:v>0.20651620370370372</c:v>
                </c:pt>
                <c:pt idx="33890">
                  <c:v>0.20675925925925928</c:v>
                </c:pt>
                <c:pt idx="33891">
                  <c:v>0.20700231481481482</c:v>
                </c:pt>
                <c:pt idx="33892">
                  <c:v>0.20724537037037036</c:v>
                </c:pt>
                <c:pt idx="33893">
                  <c:v>0.20750000000000002</c:v>
                </c:pt>
                <c:pt idx="33894">
                  <c:v>0.20774305555555558</c:v>
                </c:pt>
                <c:pt idx="33895">
                  <c:v>0.20798611111111112</c:v>
                </c:pt>
                <c:pt idx="33896">
                  <c:v>0.20822916666666669</c:v>
                </c:pt>
                <c:pt idx="33897">
                  <c:v>0.2084722222222222</c:v>
                </c:pt>
                <c:pt idx="33898">
                  <c:v>0.20872685185185183</c:v>
                </c:pt>
                <c:pt idx="33899">
                  <c:v>0.2089699074074074</c:v>
                </c:pt>
                <c:pt idx="33900">
                  <c:v>0.20921296296296296</c:v>
                </c:pt>
                <c:pt idx="33901">
                  <c:v>0.2094560185185185</c:v>
                </c:pt>
                <c:pt idx="33902">
                  <c:v>0.20969907407407407</c:v>
                </c:pt>
                <c:pt idx="33903">
                  <c:v>0.2099537037037037</c:v>
                </c:pt>
                <c:pt idx="33904">
                  <c:v>0.21019675925925926</c:v>
                </c:pt>
                <c:pt idx="33905">
                  <c:v>0.2104398148148148</c:v>
                </c:pt>
                <c:pt idx="33906">
                  <c:v>0.21068287037037037</c:v>
                </c:pt>
                <c:pt idx="33907">
                  <c:v>0.21092592592592593</c:v>
                </c:pt>
                <c:pt idx="33908">
                  <c:v>0.21116898148148147</c:v>
                </c:pt>
                <c:pt idx="33909">
                  <c:v>0.2114236111111111</c:v>
                </c:pt>
                <c:pt idx="33910">
                  <c:v>0.21166666666666667</c:v>
                </c:pt>
                <c:pt idx="33911">
                  <c:v>0.21190972222222224</c:v>
                </c:pt>
                <c:pt idx="33912">
                  <c:v>0.21215277777777777</c:v>
                </c:pt>
                <c:pt idx="33913">
                  <c:v>0.21239583333333334</c:v>
                </c:pt>
                <c:pt idx="33914">
                  <c:v>0.21265046296296297</c:v>
                </c:pt>
                <c:pt idx="33915">
                  <c:v>0.21289351851851854</c:v>
                </c:pt>
                <c:pt idx="33916">
                  <c:v>0.21313657407407408</c:v>
                </c:pt>
                <c:pt idx="33917">
                  <c:v>0.21337962962962964</c:v>
                </c:pt>
                <c:pt idx="33918">
                  <c:v>0.21362268518518521</c:v>
                </c:pt>
                <c:pt idx="33919">
                  <c:v>0.21387731481481484</c:v>
                </c:pt>
                <c:pt idx="33920">
                  <c:v>0.21412037037037038</c:v>
                </c:pt>
                <c:pt idx="33921">
                  <c:v>0.21436342592592594</c:v>
                </c:pt>
                <c:pt idx="33922">
                  <c:v>0.21460648148148151</c:v>
                </c:pt>
                <c:pt idx="33923">
                  <c:v>0.21484953703703702</c:v>
                </c:pt>
                <c:pt idx="33924">
                  <c:v>0.21510416666666665</c:v>
                </c:pt>
                <c:pt idx="33925">
                  <c:v>0.21534722222222222</c:v>
                </c:pt>
                <c:pt idx="33926">
                  <c:v>0.21559027777777776</c:v>
                </c:pt>
                <c:pt idx="33927">
                  <c:v>0.21583333333333332</c:v>
                </c:pt>
                <c:pt idx="33928">
                  <c:v>0.21607638888888889</c:v>
                </c:pt>
                <c:pt idx="33929">
                  <c:v>0.21633101851851852</c:v>
                </c:pt>
                <c:pt idx="33930">
                  <c:v>0.21657407407407406</c:v>
                </c:pt>
                <c:pt idx="33931">
                  <c:v>0.21681712962962962</c:v>
                </c:pt>
                <c:pt idx="33932">
                  <c:v>0.21706018518518519</c:v>
                </c:pt>
                <c:pt idx="33933">
                  <c:v>0.21730324074074073</c:v>
                </c:pt>
                <c:pt idx="33934">
                  <c:v>0.21754629629629629</c:v>
                </c:pt>
                <c:pt idx="33935">
                  <c:v>0.21780092592592593</c:v>
                </c:pt>
                <c:pt idx="33936">
                  <c:v>0.21804398148148149</c:v>
                </c:pt>
                <c:pt idx="33937">
                  <c:v>0.21828703703703703</c:v>
                </c:pt>
                <c:pt idx="33938">
                  <c:v>0.2185300925925926</c:v>
                </c:pt>
                <c:pt idx="33939">
                  <c:v>0.21877314814814816</c:v>
                </c:pt>
                <c:pt idx="33940">
                  <c:v>0.21902777777777779</c:v>
                </c:pt>
                <c:pt idx="33941">
                  <c:v>0.21927083333333333</c:v>
                </c:pt>
                <c:pt idx="33942">
                  <c:v>0.2195138888888889</c:v>
                </c:pt>
                <c:pt idx="33943">
                  <c:v>0.21975694444444446</c:v>
                </c:pt>
                <c:pt idx="33944">
                  <c:v>0.22</c:v>
                </c:pt>
                <c:pt idx="33945">
                  <c:v>0.22024305555555557</c:v>
                </c:pt>
                <c:pt idx="33946">
                  <c:v>0.2204976851851852</c:v>
                </c:pt>
                <c:pt idx="33947">
                  <c:v>0.22074074074074077</c:v>
                </c:pt>
                <c:pt idx="33948">
                  <c:v>0.2209837962962963</c:v>
                </c:pt>
                <c:pt idx="33949">
                  <c:v>0.22122685185185187</c:v>
                </c:pt>
                <c:pt idx="33950">
                  <c:v>0.22146990740740743</c:v>
                </c:pt>
                <c:pt idx="33951">
                  <c:v>0.22172453703703701</c:v>
                </c:pt>
                <c:pt idx="33952">
                  <c:v>0.22196759259259258</c:v>
                </c:pt>
                <c:pt idx="33953">
                  <c:v>0.22221064814814814</c:v>
                </c:pt>
                <c:pt idx="33954">
                  <c:v>0.22245370370370368</c:v>
                </c:pt>
                <c:pt idx="33955">
                  <c:v>0.22269675925925925</c:v>
                </c:pt>
                <c:pt idx="33956">
                  <c:v>0.22295138888888888</c:v>
                </c:pt>
                <c:pt idx="33957">
                  <c:v>0.22319444444444445</c:v>
                </c:pt>
                <c:pt idx="33958">
                  <c:v>0.22343749999999998</c:v>
                </c:pt>
                <c:pt idx="33959">
                  <c:v>0.22368055555555555</c:v>
                </c:pt>
                <c:pt idx="33960">
                  <c:v>0.22392361111111111</c:v>
                </c:pt>
                <c:pt idx="33961">
                  <c:v>0.22417824074074075</c:v>
                </c:pt>
                <c:pt idx="33962">
                  <c:v>0.22442129629629629</c:v>
                </c:pt>
                <c:pt idx="33963">
                  <c:v>0.22466435185185185</c:v>
                </c:pt>
                <c:pt idx="33964">
                  <c:v>0.22490740740740742</c:v>
                </c:pt>
                <c:pt idx="33965">
                  <c:v>0.22515046296296296</c:v>
                </c:pt>
                <c:pt idx="33966">
                  <c:v>0.22539351851851852</c:v>
                </c:pt>
                <c:pt idx="33967">
                  <c:v>0.22564814814814815</c:v>
                </c:pt>
                <c:pt idx="33968">
                  <c:v>0.22589120370370372</c:v>
                </c:pt>
                <c:pt idx="33969">
                  <c:v>0.22613425925925926</c:v>
                </c:pt>
                <c:pt idx="33970">
                  <c:v>0.22637731481481482</c:v>
                </c:pt>
                <c:pt idx="33971">
                  <c:v>0.22662037037037039</c:v>
                </c:pt>
                <c:pt idx="33972">
                  <c:v>0.22687500000000002</c:v>
                </c:pt>
                <c:pt idx="33973">
                  <c:v>0.22711805555555556</c:v>
                </c:pt>
                <c:pt idx="33974">
                  <c:v>0.22736111111111112</c:v>
                </c:pt>
                <c:pt idx="33975">
                  <c:v>0.22760416666666669</c:v>
                </c:pt>
                <c:pt idx="33976">
                  <c:v>0.22784722222222223</c:v>
                </c:pt>
                <c:pt idx="33977">
                  <c:v>0.22810185185185183</c:v>
                </c:pt>
                <c:pt idx="33978">
                  <c:v>0.2283449074074074</c:v>
                </c:pt>
                <c:pt idx="33979">
                  <c:v>0.22858796296296294</c:v>
                </c:pt>
                <c:pt idx="33980">
                  <c:v>0.2288310185185185</c:v>
                </c:pt>
                <c:pt idx="33981">
                  <c:v>0.22907407407407407</c:v>
                </c:pt>
                <c:pt idx="33982">
                  <c:v>0.2293287037037037</c:v>
                </c:pt>
                <c:pt idx="33983">
                  <c:v>0.22957175925925924</c:v>
                </c:pt>
                <c:pt idx="33984">
                  <c:v>0.22981481481481481</c:v>
                </c:pt>
                <c:pt idx="33985">
                  <c:v>0.23005787037037037</c:v>
                </c:pt>
                <c:pt idx="33986">
                  <c:v>0.23030092592592591</c:v>
                </c:pt>
                <c:pt idx="33987">
                  <c:v>0.23055555555555554</c:v>
                </c:pt>
                <c:pt idx="33988">
                  <c:v>0.23079861111111111</c:v>
                </c:pt>
                <c:pt idx="33989">
                  <c:v>0.23104166666666667</c:v>
                </c:pt>
                <c:pt idx="33990">
                  <c:v>0.23128472222222221</c:v>
                </c:pt>
                <c:pt idx="33991">
                  <c:v>0.23152777777777778</c:v>
                </c:pt>
                <c:pt idx="33992">
                  <c:v>0.23177083333333334</c:v>
                </c:pt>
                <c:pt idx="33993">
                  <c:v>0.23202546296296298</c:v>
                </c:pt>
                <c:pt idx="33994">
                  <c:v>0.23226851851851851</c:v>
                </c:pt>
                <c:pt idx="33995">
                  <c:v>0.23251157407407408</c:v>
                </c:pt>
                <c:pt idx="33996">
                  <c:v>0.23275462962962964</c:v>
                </c:pt>
                <c:pt idx="33997">
                  <c:v>0.23299768518518518</c:v>
                </c:pt>
                <c:pt idx="33998">
                  <c:v>0.23325231481481482</c:v>
                </c:pt>
                <c:pt idx="33999">
                  <c:v>0.23349537037037038</c:v>
                </c:pt>
                <c:pt idx="34000">
                  <c:v>0.23373842592592595</c:v>
                </c:pt>
                <c:pt idx="34001">
                  <c:v>0.23398148148148148</c:v>
                </c:pt>
                <c:pt idx="34002">
                  <c:v>0.23422453703703705</c:v>
                </c:pt>
                <c:pt idx="34003">
                  <c:v>0.23446759259259262</c:v>
                </c:pt>
                <c:pt idx="34004">
                  <c:v>0.23472222222222219</c:v>
                </c:pt>
                <c:pt idx="34005">
                  <c:v>0.23496527777777776</c:v>
                </c:pt>
                <c:pt idx="34006">
                  <c:v>0.23520833333333332</c:v>
                </c:pt>
                <c:pt idx="34007">
                  <c:v>0.23545138888888886</c:v>
                </c:pt>
                <c:pt idx="34008">
                  <c:v>0.23569444444444443</c:v>
                </c:pt>
                <c:pt idx="34009">
                  <c:v>0.23594907407407406</c:v>
                </c:pt>
                <c:pt idx="34010">
                  <c:v>0.23619212962962963</c:v>
                </c:pt>
                <c:pt idx="34011">
                  <c:v>0.23643518518518516</c:v>
                </c:pt>
                <c:pt idx="34012">
                  <c:v>0.23667824074074073</c:v>
                </c:pt>
                <c:pt idx="34013">
                  <c:v>0.2369212962962963</c:v>
                </c:pt>
                <c:pt idx="34014">
                  <c:v>0.23717592592592593</c:v>
                </c:pt>
                <c:pt idx="34015">
                  <c:v>0.23741898148148147</c:v>
                </c:pt>
                <c:pt idx="34016">
                  <c:v>0.23766203703703703</c:v>
                </c:pt>
                <c:pt idx="34017">
                  <c:v>0.2379050925925926</c:v>
                </c:pt>
                <c:pt idx="34018">
                  <c:v>0.23814814814814814</c:v>
                </c:pt>
                <c:pt idx="34019">
                  <c:v>0.2383912037037037</c:v>
                </c:pt>
                <c:pt idx="34020">
                  <c:v>0.23864583333333333</c:v>
                </c:pt>
                <c:pt idx="34021">
                  <c:v>0.2388888888888889</c:v>
                </c:pt>
                <c:pt idx="34022">
                  <c:v>0.23913194444444444</c:v>
                </c:pt>
                <c:pt idx="34023">
                  <c:v>0.239375</c:v>
                </c:pt>
                <c:pt idx="34024">
                  <c:v>0.23961805555555557</c:v>
                </c:pt>
                <c:pt idx="34025">
                  <c:v>0.2398726851851852</c:v>
                </c:pt>
                <c:pt idx="34026">
                  <c:v>0.24011574074074074</c:v>
                </c:pt>
                <c:pt idx="34027">
                  <c:v>0.24035879629629631</c:v>
                </c:pt>
                <c:pt idx="34028">
                  <c:v>0.24060185185185187</c:v>
                </c:pt>
                <c:pt idx="34029">
                  <c:v>0.24084490740740741</c:v>
                </c:pt>
                <c:pt idx="34030">
                  <c:v>0.24109953703703701</c:v>
                </c:pt>
                <c:pt idx="34031">
                  <c:v>0.24134259259259258</c:v>
                </c:pt>
                <c:pt idx="34032">
                  <c:v>0.24158564814814812</c:v>
                </c:pt>
                <c:pt idx="34033">
                  <c:v>0.24182870370370368</c:v>
                </c:pt>
                <c:pt idx="34034">
                  <c:v>0.24207175925925925</c:v>
                </c:pt>
                <c:pt idx="34035">
                  <c:v>0.24232638888888891</c:v>
                </c:pt>
                <c:pt idx="34036">
                  <c:v>0.24256944444444442</c:v>
                </c:pt>
                <c:pt idx="34037">
                  <c:v>0.24281249999999999</c:v>
                </c:pt>
                <c:pt idx="34038">
                  <c:v>0.24305555555555555</c:v>
                </c:pt>
                <c:pt idx="34039">
                  <c:v>0.24329861111111109</c:v>
                </c:pt>
                <c:pt idx="34040">
                  <c:v>0.24355324074074072</c:v>
                </c:pt>
                <c:pt idx="34041">
                  <c:v>0.24379629629629629</c:v>
                </c:pt>
                <c:pt idx="34042">
                  <c:v>0.24403935185185185</c:v>
                </c:pt>
                <c:pt idx="34043">
                  <c:v>0.24428240740740739</c:v>
                </c:pt>
                <c:pt idx="34044">
                  <c:v>0.24452546296296296</c:v>
                </c:pt>
                <c:pt idx="34045">
                  <c:v>0.24476851851851852</c:v>
                </c:pt>
                <c:pt idx="34046">
                  <c:v>0.24502314814814816</c:v>
                </c:pt>
                <c:pt idx="34047">
                  <c:v>0.24526620370370369</c:v>
                </c:pt>
                <c:pt idx="34048">
                  <c:v>0.24550925925925926</c:v>
                </c:pt>
                <c:pt idx="34049">
                  <c:v>0.24575231481481483</c:v>
                </c:pt>
                <c:pt idx="34050">
                  <c:v>0.24599537037037036</c:v>
                </c:pt>
                <c:pt idx="34051">
                  <c:v>0.24625</c:v>
                </c:pt>
                <c:pt idx="34052">
                  <c:v>0.24649305555555556</c:v>
                </c:pt>
                <c:pt idx="34053">
                  <c:v>0.24673611111111113</c:v>
                </c:pt>
                <c:pt idx="34054">
                  <c:v>0.24697916666666667</c:v>
                </c:pt>
                <c:pt idx="34055">
                  <c:v>0.24722222222222223</c:v>
                </c:pt>
                <c:pt idx="34056">
                  <c:v>0.2474652777777778</c:v>
                </c:pt>
                <c:pt idx="34057">
                  <c:v>0.24771990740740743</c:v>
                </c:pt>
                <c:pt idx="34058">
                  <c:v>0.24796296296296297</c:v>
                </c:pt>
                <c:pt idx="34059">
                  <c:v>0.24820601851851851</c:v>
                </c:pt>
                <c:pt idx="34060">
                  <c:v>0.24844907407407404</c:v>
                </c:pt>
                <c:pt idx="34061">
                  <c:v>0.24869212962962961</c:v>
                </c:pt>
                <c:pt idx="34062">
                  <c:v>0.24894675925925927</c:v>
                </c:pt>
                <c:pt idx="34063">
                  <c:v>0.24918981481481484</c:v>
                </c:pt>
                <c:pt idx="34064">
                  <c:v>0.24943287037037035</c:v>
                </c:pt>
                <c:pt idx="34065">
                  <c:v>0.24967592592592591</c:v>
                </c:pt>
                <c:pt idx="34066">
                  <c:v>0.24991898148148148</c:v>
                </c:pt>
                <c:pt idx="34067">
                  <c:v>0.25017361111111108</c:v>
                </c:pt>
                <c:pt idx="34068">
                  <c:v>0.25041666666666668</c:v>
                </c:pt>
                <c:pt idx="34069">
                  <c:v>0.25065972222222221</c:v>
                </c:pt>
                <c:pt idx="34070">
                  <c:v>0.25090277777777775</c:v>
                </c:pt>
                <c:pt idx="34071">
                  <c:v>0.25114583333333335</c:v>
                </c:pt>
                <c:pt idx="34072">
                  <c:v>0.25138888888888888</c:v>
                </c:pt>
                <c:pt idx="34073">
                  <c:v>0.25164351851851852</c:v>
                </c:pt>
                <c:pt idx="34074">
                  <c:v>0.25188657407407405</c:v>
                </c:pt>
                <c:pt idx="34075">
                  <c:v>0.25212962962962965</c:v>
                </c:pt>
                <c:pt idx="34076">
                  <c:v>0.25237268518518519</c:v>
                </c:pt>
                <c:pt idx="34077">
                  <c:v>0.25261574074074072</c:v>
                </c:pt>
                <c:pt idx="34078">
                  <c:v>0.25287037037037036</c:v>
                </c:pt>
                <c:pt idx="34079">
                  <c:v>0.25311342592592595</c:v>
                </c:pt>
                <c:pt idx="34080">
                  <c:v>0.25335648148148149</c:v>
                </c:pt>
                <c:pt idx="34081">
                  <c:v>0.25359953703703703</c:v>
                </c:pt>
                <c:pt idx="34082">
                  <c:v>0.25384259259259262</c:v>
                </c:pt>
                <c:pt idx="34083">
                  <c:v>0.25409722222222225</c:v>
                </c:pt>
                <c:pt idx="34084">
                  <c:v>0.25434027777777779</c:v>
                </c:pt>
                <c:pt idx="34085">
                  <c:v>0.25458333333333333</c:v>
                </c:pt>
                <c:pt idx="34086">
                  <c:v>0.25482638888888892</c:v>
                </c:pt>
                <c:pt idx="34087">
                  <c:v>0.25506944444444446</c:v>
                </c:pt>
                <c:pt idx="34088">
                  <c:v>0.25532407407407409</c:v>
                </c:pt>
                <c:pt idx="34089">
                  <c:v>0.25556712962962963</c:v>
                </c:pt>
                <c:pt idx="34090">
                  <c:v>0.25581018518518517</c:v>
                </c:pt>
                <c:pt idx="34091">
                  <c:v>0.25605324074074071</c:v>
                </c:pt>
                <c:pt idx="34092">
                  <c:v>0.2562962962962963</c:v>
                </c:pt>
                <c:pt idx="34093">
                  <c:v>0.25655092592592593</c:v>
                </c:pt>
                <c:pt idx="34094">
                  <c:v>0.25679398148148147</c:v>
                </c:pt>
                <c:pt idx="34095">
                  <c:v>0.25703703703703701</c:v>
                </c:pt>
                <c:pt idx="34096">
                  <c:v>0.2572800925925926</c:v>
                </c:pt>
                <c:pt idx="34097">
                  <c:v>0.25752314814814814</c:v>
                </c:pt>
                <c:pt idx="34098">
                  <c:v>0.25776620370370368</c:v>
                </c:pt>
                <c:pt idx="34099">
                  <c:v>0.25802083333333331</c:v>
                </c:pt>
                <c:pt idx="34100">
                  <c:v>0.2582638888888889</c:v>
                </c:pt>
                <c:pt idx="34101">
                  <c:v>0.25850694444444444</c:v>
                </c:pt>
                <c:pt idx="34102">
                  <c:v>0.25874999999999998</c:v>
                </c:pt>
                <c:pt idx="34103">
                  <c:v>0.25899305555555557</c:v>
                </c:pt>
                <c:pt idx="34104">
                  <c:v>0.25924768518518521</c:v>
                </c:pt>
                <c:pt idx="34105">
                  <c:v>0.25949074074074074</c:v>
                </c:pt>
                <c:pt idx="34106">
                  <c:v>0.25973379629629628</c:v>
                </c:pt>
                <c:pt idx="34107">
                  <c:v>0.25997685185185188</c:v>
                </c:pt>
                <c:pt idx="34108">
                  <c:v>0.26021990740740741</c:v>
                </c:pt>
                <c:pt idx="34109">
                  <c:v>0.26047453703703705</c:v>
                </c:pt>
                <c:pt idx="34110">
                  <c:v>0.26071759259259258</c:v>
                </c:pt>
                <c:pt idx="34111">
                  <c:v>0.26096064814814818</c:v>
                </c:pt>
                <c:pt idx="34112">
                  <c:v>0.26120370370370372</c:v>
                </c:pt>
                <c:pt idx="34113">
                  <c:v>0.26144675925925925</c:v>
                </c:pt>
                <c:pt idx="34114">
                  <c:v>0.26168981481481485</c:v>
                </c:pt>
                <c:pt idx="34115">
                  <c:v>0.26194444444444448</c:v>
                </c:pt>
                <c:pt idx="34116">
                  <c:v>0.26218750000000002</c:v>
                </c:pt>
                <c:pt idx="34117">
                  <c:v>0.26243055555555556</c:v>
                </c:pt>
                <c:pt idx="34118">
                  <c:v>0.26267361111111109</c:v>
                </c:pt>
                <c:pt idx="34119">
                  <c:v>0.26291666666666663</c:v>
                </c:pt>
                <c:pt idx="34120">
                  <c:v>0.26317129629629626</c:v>
                </c:pt>
                <c:pt idx="34121">
                  <c:v>0.26341435185185186</c:v>
                </c:pt>
                <c:pt idx="34122">
                  <c:v>0.2636574074074074</c:v>
                </c:pt>
                <c:pt idx="34123">
                  <c:v>0.26390046296296293</c:v>
                </c:pt>
                <c:pt idx="34124">
                  <c:v>0.26414351851851853</c:v>
                </c:pt>
                <c:pt idx="34125">
                  <c:v>0.26438657407407407</c:v>
                </c:pt>
                <c:pt idx="34126">
                  <c:v>0.2646412037037037</c:v>
                </c:pt>
                <c:pt idx="34127">
                  <c:v>0.26488425925925924</c:v>
                </c:pt>
                <c:pt idx="34128">
                  <c:v>0.26512731481481483</c:v>
                </c:pt>
                <c:pt idx="34129">
                  <c:v>0.26537037037037037</c:v>
                </c:pt>
                <c:pt idx="34130">
                  <c:v>0.26561342592592591</c:v>
                </c:pt>
                <c:pt idx="34131">
                  <c:v>0.26586805555555554</c:v>
                </c:pt>
                <c:pt idx="34132">
                  <c:v>0.26611111111111113</c:v>
                </c:pt>
                <c:pt idx="34133">
                  <c:v>0.26635416666666667</c:v>
                </c:pt>
                <c:pt idx="34134">
                  <c:v>0.26659722222222221</c:v>
                </c:pt>
                <c:pt idx="34135">
                  <c:v>0.2668402777777778</c:v>
                </c:pt>
                <c:pt idx="34136">
                  <c:v>0.26709490740740743</c:v>
                </c:pt>
                <c:pt idx="34137">
                  <c:v>0.26733796296296297</c:v>
                </c:pt>
                <c:pt idx="34138">
                  <c:v>0.26758101851851851</c:v>
                </c:pt>
                <c:pt idx="34139">
                  <c:v>0.2678240740740741</c:v>
                </c:pt>
                <c:pt idx="34140">
                  <c:v>0.26806712962962964</c:v>
                </c:pt>
                <c:pt idx="34141">
                  <c:v>0.26831018518518518</c:v>
                </c:pt>
                <c:pt idx="34142">
                  <c:v>0.26856481481481481</c:v>
                </c:pt>
                <c:pt idx="34143">
                  <c:v>0.26880787037037041</c:v>
                </c:pt>
                <c:pt idx="34144">
                  <c:v>0.26905092592592594</c:v>
                </c:pt>
                <c:pt idx="34145">
                  <c:v>0.26929398148148148</c:v>
                </c:pt>
                <c:pt idx="34146">
                  <c:v>0.26953703703703702</c:v>
                </c:pt>
                <c:pt idx="34147">
                  <c:v>0.26979166666666665</c:v>
                </c:pt>
                <c:pt idx="34148">
                  <c:v>0.27003472222222219</c:v>
                </c:pt>
                <c:pt idx="34149">
                  <c:v>0.27027777777777778</c:v>
                </c:pt>
                <c:pt idx="34150">
                  <c:v>0.27052083333333332</c:v>
                </c:pt>
                <c:pt idx="34151">
                  <c:v>0.27076388888888886</c:v>
                </c:pt>
                <c:pt idx="34152">
                  <c:v>0.27101851851851849</c:v>
                </c:pt>
                <c:pt idx="34153">
                  <c:v>0.27126157407407409</c:v>
                </c:pt>
                <c:pt idx="34154">
                  <c:v>0.27150462962962962</c:v>
                </c:pt>
                <c:pt idx="34155">
                  <c:v>0.27174768518518516</c:v>
                </c:pt>
                <c:pt idx="34156">
                  <c:v>0.27199074074074076</c:v>
                </c:pt>
                <c:pt idx="34157">
                  <c:v>0.27224537037037039</c:v>
                </c:pt>
                <c:pt idx="34158">
                  <c:v>0.27248842592592593</c:v>
                </c:pt>
                <c:pt idx="34159">
                  <c:v>0.27273148148148146</c:v>
                </c:pt>
                <c:pt idx="34160">
                  <c:v>0.27297453703703706</c:v>
                </c:pt>
                <c:pt idx="34161">
                  <c:v>0.2732175925925926</c:v>
                </c:pt>
                <c:pt idx="34162">
                  <c:v>0.27347222222222223</c:v>
                </c:pt>
                <c:pt idx="34163">
                  <c:v>0.27371527777777777</c:v>
                </c:pt>
                <c:pt idx="34164">
                  <c:v>0.27395833333333336</c:v>
                </c:pt>
                <c:pt idx="34165">
                  <c:v>0.2742013888888889</c:v>
                </c:pt>
                <c:pt idx="34166">
                  <c:v>0.27444444444444444</c:v>
                </c:pt>
                <c:pt idx="34167">
                  <c:v>0.27468750000000003</c:v>
                </c:pt>
                <c:pt idx="34168">
                  <c:v>0.27494212962962966</c:v>
                </c:pt>
                <c:pt idx="34169">
                  <c:v>0.2751851851851852</c:v>
                </c:pt>
                <c:pt idx="34170">
                  <c:v>0.27542824074074074</c:v>
                </c:pt>
                <c:pt idx="34171">
                  <c:v>0.27567129629629633</c:v>
                </c:pt>
                <c:pt idx="34172">
                  <c:v>0.27591435185185187</c:v>
                </c:pt>
                <c:pt idx="34173">
                  <c:v>0.27616898148148145</c:v>
                </c:pt>
                <c:pt idx="34174">
                  <c:v>0.27641203703703704</c:v>
                </c:pt>
                <c:pt idx="34175">
                  <c:v>0.27665509259259258</c:v>
                </c:pt>
                <c:pt idx="34176">
                  <c:v>0.27689814814814812</c:v>
                </c:pt>
                <c:pt idx="34177">
                  <c:v>0.27714120370370371</c:v>
                </c:pt>
                <c:pt idx="34178">
                  <c:v>0.27738425925925925</c:v>
                </c:pt>
                <c:pt idx="34179">
                  <c:v>0.27763888888888888</c:v>
                </c:pt>
                <c:pt idx="34180">
                  <c:v>0.27788194444444442</c:v>
                </c:pt>
                <c:pt idx="34181">
                  <c:v>0.27812500000000001</c:v>
                </c:pt>
                <c:pt idx="34182">
                  <c:v>0.27836805555555555</c:v>
                </c:pt>
                <c:pt idx="34183">
                  <c:v>0.27861111111111109</c:v>
                </c:pt>
                <c:pt idx="34184">
                  <c:v>0.27886574074074072</c:v>
                </c:pt>
                <c:pt idx="34185">
                  <c:v>0.27910879629629631</c:v>
                </c:pt>
                <c:pt idx="34186">
                  <c:v>0.27935185185185185</c:v>
                </c:pt>
                <c:pt idx="34187">
                  <c:v>0.27959490740740739</c:v>
                </c:pt>
                <c:pt idx="34188">
                  <c:v>0.27983796296296298</c:v>
                </c:pt>
                <c:pt idx="34189">
                  <c:v>0.28009259259259262</c:v>
                </c:pt>
                <c:pt idx="34190">
                  <c:v>0.28033564814814815</c:v>
                </c:pt>
                <c:pt idx="34191">
                  <c:v>0.28057870370370369</c:v>
                </c:pt>
                <c:pt idx="34192">
                  <c:v>0.28082175925925928</c:v>
                </c:pt>
                <c:pt idx="34193">
                  <c:v>0.28106481481481482</c:v>
                </c:pt>
                <c:pt idx="34194">
                  <c:v>0.28130787037037036</c:v>
                </c:pt>
                <c:pt idx="34195">
                  <c:v>0.28156249999999999</c:v>
                </c:pt>
                <c:pt idx="34196">
                  <c:v>0.28180555555555559</c:v>
                </c:pt>
                <c:pt idx="34197">
                  <c:v>0.28204861111111112</c:v>
                </c:pt>
                <c:pt idx="34198">
                  <c:v>0.28229166666666666</c:v>
                </c:pt>
                <c:pt idx="34199">
                  <c:v>0.28253472222222226</c:v>
                </c:pt>
                <c:pt idx="34200">
                  <c:v>0.28278935185185183</c:v>
                </c:pt>
                <c:pt idx="34201">
                  <c:v>0.28303240740740737</c:v>
                </c:pt>
                <c:pt idx="34202">
                  <c:v>0.28327546296296297</c:v>
                </c:pt>
                <c:pt idx="34203">
                  <c:v>0.2835185185185185</c:v>
                </c:pt>
                <c:pt idx="34204">
                  <c:v>0.28376157407407404</c:v>
                </c:pt>
                <c:pt idx="34205">
                  <c:v>0.28401620370370367</c:v>
                </c:pt>
                <c:pt idx="34206">
                  <c:v>0.28425925925925927</c:v>
                </c:pt>
                <c:pt idx="34207">
                  <c:v>0.28450231481481481</c:v>
                </c:pt>
                <c:pt idx="34208">
                  <c:v>0.28474537037037034</c:v>
                </c:pt>
                <c:pt idx="34209">
                  <c:v>0.28498842592592594</c:v>
                </c:pt>
                <c:pt idx="34210">
                  <c:v>0.28523148148148147</c:v>
                </c:pt>
                <c:pt idx="34211">
                  <c:v>0.28548611111111111</c:v>
                </c:pt>
                <c:pt idx="34212">
                  <c:v>0.28572916666666665</c:v>
                </c:pt>
                <c:pt idx="34213">
                  <c:v>0.28597222222222224</c:v>
                </c:pt>
                <c:pt idx="34214">
                  <c:v>0.28621527777777778</c:v>
                </c:pt>
                <c:pt idx="34215">
                  <c:v>0.28645833333333331</c:v>
                </c:pt>
                <c:pt idx="34216">
                  <c:v>0.28671296296296295</c:v>
                </c:pt>
                <c:pt idx="34217">
                  <c:v>0.28695601851851854</c:v>
                </c:pt>
                <c:pt idx="34218">
                  <c:v>0.28719907407407408</c:v>
                </c:pt>
                <c:pt idx="34219">
                  <c:v>0.28744212962962962</c:v>
                </c:pt>
                <c:pt idx="34220">
                  <c:v>0.28768518518518521</c:v>
                </c:pt>
                <c:pt idx="34221">
                  <c:v>0.28793981481481484</c:v>
                </c:pt>
                <c:pt idx="34222">
                  <c:v>0.28818287037037038</c:v>
                </c:pt>
                <c:pt idx="34223">
                  <c:v>0.28842592592592592</c:v>
                </c:pt>
                <c:pt idx="34224">
                  <c:v>0.28866898148148151</c:v>
                </c:pt>
                <c:pt idx="34225">
                  <c:v>0.28891203703703705</c:v>
                </c:pt>
                <c:pt idx="34226">
                  <c:v>0.28916666666666663</c:v>
                </c:pt>
                <c:pt idx="34227">
                  <c:v>0.28940972222222222</c:v>
                </c:pt>
                <c:pt idx="34228">
                  <c:v>0.28965277777777776</c:v>
                </c:pt>
                <c:pt idx="34229">
                  <c:v>0.2898958333333333</c:v>
                </c:pt>
                <c:pt idx="34230">
                  <c:v>0.29013888888888889</c:v>
                </c:pt>
                <c:pt idx="34231">
                  <c:v>0.29039351851851852</c:v>
                </c:pt>
                <c:pt idx="34232">
                  <c:v>0.29063657407407406</c:v>
                </c:pt>
                <c:pt idx="34233">
                  <c:v>0.2908796296296296</c:v>
                </c:pt>
                <c:pt idx="34234">
                  <c:v>0.29112268518518519</c:v>
                </c:pt>
                <c:pt idx="34235">
                  <c:v>0.29136574074074073</c:v>
                </c:pt>
                <c:pt idx="34236">
                  <c:v>0.29160879629629627</c:v>
                </c:pt>
                <c:pt idx="34237">
                  <c:v>0.2918634259259259</c:v>
                </c:pt>
                <c:pt idx="34238">
                  <c:v>0.29210648148148149</c:v>
                </c:pt>
                <c:pt idx="34239">
                  <c:v>0.29234953703703703</c:v>
                </c:pt>
                <c:pt idx="34240">
                  <c:v>0.29259259259259257</c:v>
                </c:pt>
                <c:pt idx="34241">
                  <c:v>0.29283564814814816</c:v>
                </c:pt>
                <c:pt idx="34242">
                  <c:v>0.2930902777777778</c:v>
                </c:pt>
                <c:pt idx="34243">
                  <c:v>0.29333333333333333</c:v>
                </c:pt>
                <c:pt idx="34244">
                  <c:v>0.29357638888888887</c:v>
                </c:pt>
                <c:pt idx="34245">
                  <c:v>0.29381944444444447</c:v>
                </c:pt>
                <c:pt idx="34246">
                  <c:v>0.2940625</c:v>
                </c:pt>
                <c:pt idx="34247">
                  <c:v>0.29430555555555554</c:v>
                </c:pt>
                <c:pt idx="34248">
                  <c:v>0.29456018518518517</c:v>
                </c:pt>
                <c:pt idx="34249">
                  <c:v>0.29480324074074077</c:v>
                </c:pt>
                <c:pt idx="34250">
                  <c:v>0.29504629629629631</c:v>
                </c:pt>
                <c:pt idx="34251">
                  <c:v>0.29528935185185184</c:v>
                </c:pt>
                <c:pt idx="34252">
                  <c:v>0.29553240740740744</c:v>
                </c:pt>
                <c:pt idx="34253">
                  <c:v>0.29578703703703707</c:v>
                </c:pt>
                <c:pt idx="34254">
                  <c:v>0.29603009259259261</c:v>
                </c:pt>
                <c:pt idx="34255">
                  <c:v>0.29627314814814815</c:v>
                </c:pt>
                <c:pt idx="34256">
                  <c:v>0.29651620370370374</c:v>
                </c:pt>
                <c:pt idx="34257">
                  <c:v>0.29675925925925922</c:v>
                </c:pt>
                <c:pt idx="34258">
                  <c:v>0.29701388888888886</c:v>
                </c:pt>
                <c:pt idx="34259">
                  <c:v>0.29725694444444445</c:v>
                </c:pt>
                <c:pt idx="34260">
                  <c:v>0.29749999999999999</c:v>
                </c:pt>
                <c:pt idx="34261">
                  <c:v>0.29774305555555552</c:v>
                </c:pt>
                <c:pt idx="34262">
                  <c:v>0.29798611111111112</c:v>
                </c:pt>
                <c:pt idx="34263">
                  <c:v>0.29822916666666666</c:v>
                </c:pt>
                <c:pt idx="34264">
                  <c:v>0.29848379629629629</c:v>
                </c:pt>
                <c:pt idx="34265">
                  <c:v>0.29872685185185183</c:v>
                </c:pt>
                <c:pt idx="34266">
                  <c:v>0.29896990740740742</c:v>
                </c:pt>
                <c:pt idx="34267">
                  <c:v>0.29921296296296296</c:v>
                </c:pt>
                <c:pt idx="34268">
                  <c:v>0.2994560185185185</c:v>
                </c:pt>
                <c:pt idx="34269">
                  <c:v>0.29971064814814813</c:v>
                </c:pt>
                <c:pt idx="34270">
                  <c:v>0.29995370370370372</c:v>
                </c:pt>
                <c:pt idx="34271">
                  <c:v>0.30019675925925926</c:v>
                </c:pt>
                <c:pt idx="34272">
                  <c:v>0.3004398148148148</c:v>
                </c:pt>
                <c:pt idx="34273">
                  <c:v>0.30068287037037039</c:v>
                </c:pt>
                <c:pt idx="34274">
                  <c:v>0.30093750000000002</c:v>
                </c:pt>
                <c:pt idx="34275">
                  <c:v>0.30118055555555556</c:v>
                </c:pt>
                <c:pt idx="34276">
                  <c:v>0.3014236111111111</c:v>
                </c:pt>
                <c:pt idx="34277">
                  <c:v>0.30166666666666669</c:v>
                </c:pt>
                <c:pt idx="34278">
                  <c:v>0.30190972222222223</c:v>
                </c:pt>
                <c:pt idx="34279">
                  <c:v>0.30215277777777777</c:v>
                </c:pt>
                <c:pt idx="34280">
                  <c:v>0.3024074074074074</c:v>
                </c:pt>
                <c:pt idx="34281">
                  <c:v>0.302650462962963</c:v>
                </c:pt>
                <c:pt idx="34282">
                  <c:v>0.30289351851851853</c:v>
                </c:pt>
                <c:pt idx="34283">
                  <c:v>0.30313657407407407</c:v>
                </c:pt>
                <c:pt idx="34284">
                  <c:v>0.3033912037037037</c:v>
                </c:pt>
                <c:pt idx="34285">
                  <c:v>0.30363425925925924</c:v>
                </c:pt>
                <c:pt idx="34286">
                  <c:v>0.30387731481481478</c:v>
                </c:pt>
                <c:pt idx="34287">
                  <c:v>0.30412037037037037</c:v>
                </c:pt>
                <c:pt idx="34288">
                  <c:v>0.30436342592592591</c:v>
                </c:pt>
                <c:pt idx="34289">
                  <c:v>0.30460648148148145</c:v>
                </c:pt>
                <c:pt idx="34290">
                  <c:v>0.30486111111111108</c:v>
                </c:pt>
                <c:pt idx="34291">
                  <c:v>0.30510416666666668</c:v>
                </c:pt>
                <c:pt idx="34292">
                  <c:v>0.30534722222222221</c:v>
                </c:pt>
                <c:pt idx="34293">
                  <c:v>0.30559027777777775</c:v>
                </c:pt>
                <c:pt idx="34294">
                  <c:v>0.30583333333333335</c:v>
                </c:pt>
                <c:pt idx="34295">
                  <c:v>0.30608796296296298</c:v>
                </c:pt>
                <c:pt idx="34296">
                  <c:v>0.30633101851851852</c:v>
                </c:pt>
                <c:pt idx="34297">
                  <c:v>0.30657407407407405</c:v>
                </c:pt>
                <c:pt idx="34298">
                  <c:v>0.30681712962962965</c:v>
                </c:pt>
                <c:pt idx="34299">
                  <c:v>0.30706018518518519</c:v>
                </c:pt>
                <c:pt idx="34300">
                  <c:v>0.30730324074074072</c:v>
                </c:pt>
                <c:pt idx="34301">
                  <c:v>0.30755787037037036</c:v>
                </c:pt>
                <c:pt idx="34302">
                  <c:v>0.30780092592592595</c:v>
                </c:pt>
                <c:pt idx="34303">
                  <c:v>0.30804398148148149</c:v>
                </c:pt>
                <c:pt idx="34304">
                  <c:v>0.30828703703703703</c:v>
                </c:pt>
                <c:pt idx="34305">
                  <c:v>0.30853009259259262</c:v>
                </c:pt>
                <c:pt idx="34306">
                  <c:v>0.30878472222222225</c:v>
                </c:pt>
                <c:pt idx="34307">
                  <c:v>0.30902777777777779</c:v>
                </c:pt>
                <c:pt idx="34308">
                  <c:v>0.30927083333333333</c:v>
                </c:pt>
                <c:pt idx="34309">
                  <c:v>0.30951388888888892</c:v>
                </c:pt>
                <c:pt idx="34310">
                  <c:v>0.30975694444444446</c:v>
                </c:pt>
                <c:pt idx="34311">
                  <c:v>0.31001157407407409</c:v>
                </c:pt>
                <c:pt idx="34312">
                  <c:v>0.31025462962962963</c:v>
                </c:pt>
                <c:pt idx="34313">
                  <c:v>0.31049768518518517</c:v>
                </c:pt>
                <c:pt idx="34314">
                  <c:v>0.31074074074074071</c:v>
                </c:pt>
                <c:pt idx="34315">
                  <c:v>0.3109837962962963</c:v>
                </c:pt>
                <c:pt idx="34316">
                  <c:v>0.31122685185185184</c:v>
                </c:pt>
                <c:pt idx="34317">
                  <c:v>0.31148148148148147</c:v>
                </c:pt>
                <c:pt idx="34318">
                  <c:v>0.31172453703703701</c:v>
                </c:pt>
                <c:pt idx="34319">
                  <c:v>0.3119675925925926</c:v>
                </c:pt>
                <c:pt idx="34320">
                  <c:v>0.31221064814814814</c:v>
                </c:pt>
                <c:pt idx="34321">
                  <c:v>0.31245370370370368</c:v>
                </c:pt>
                <c:pt idx="34322">
                  <c:v>0.31270833333333331</c:v>
                </c:pt>
                <c:pt idx="34323">
                  <c:v>0.3129513888888889</c:v>
                </c:pt>
                <c:pt idx="34324">
                  <c:v>0.31319444444444444</c:v>
                </c:pt>
                <c:pt idx="34325">
                  <c:v>0.31343749999999998</c:v>
                </c:pt>
                <c:pt idx="34326">
                  <c:v>0.31368055555555557</c:v>
                </c:pt>
                <c:pt idx="34327">
                  <c:v>0.31393518518518521</c:v>
                </c:pt>
                <c:pt idx="34328">
                  <c:v>0.31417824074074074</c:v>
                </c:pt>
                <c:pt idx="34329">
                  <c:v>0.31442129629629628</c:v>
                </c:pt>
                <c:pt idx="34330">
                  <c:v>0.31466435185185188</c:v>
                </c:pt>
                <c:pt idx="34331">
                  <c:v>0.31490740740740741</c:v>
                </c:pt>
                <c:pt idx="34332">
                  <c:v>0.31515046296296295</c:v>
                </c:pt>
                <c:pt idx="34333">
                  <c:v>0.31540509259259258</c:v>
                </c:pt>
                <c:pt idx="34334">
                  <c:v>0.31564814814814818</c:v>
                </c:pt>
                <c:pt idx="34335">
                  <c:v>0.31589120370370372</c:v>
                </c:pt>
                <c:pt idx="34336">
                  <c:v>0.31613425925925925</c:v>
                </c:pt>
                <c:pt idx="34337">
                  <c:v>0.31637731481481485</c:v>
                </c:pt>
                <c:pt idx="34338">
                  <c:v>0.31663194444444448</c:v>
                </c:pt>
                <c:pt idx="34339">
                  <c:v>0.31687500000000002</c:v>
                </c:pt>
                <c:pt idx="34340">
                  <c:v>0.31711805555555556</c:v>
                </c:pt>
                <c:pt idx="34341">
                  <c:v>0.31736111111111115</c:v>
                </c:pt>
                <c:pt idx="34342">
                  <c:v>0.31760416666666669</c:v>
                </c:pt>
                <c:pt idx="34343">
                  <c:v>0.31785879629629626</c:v>
                </c:pt>
                <c:pt idx="34344">
                  <c:v>0.31810185185185186</c:v>
                </c:pt>
                <c:pt idx="34345">
                  <c:v>0.3183449074074074</c:v>
                </c:pt>
                <c:pt idx="34346">
                  <c:v>0.31858796296296293</c:v>
                </c:pt>
                <c:pt idx="34347">
                  <c:v>0.31883101851851853</c:v>
                </c:pt>
                <c:pt idx="34348">
                  <c:v>0.31908564814814816</c:v>
                </c:pt>
                <c:pt idx="34349">
                  <c:v>0.3193287037037037</c:v>
                </c:pt>
                <c:pt idx="34350">
                  <c:v>0.31957175925925924</c:v>
                </c:pt>
                <c:pt idx="34351">
                  <c:v>0.31981481481481483</c:v>
                </c:pt>
                <c:pt idx="34352">
                  <c:v>0.32005787037037037</c:v>
                </c:pt>
                <c:pt idx="34353">
                  <c:v>0.3203125</c:v>
                </c:pt>
                <c:pt idx="34354">
                  <c:v>0.32055555555555554</c:v>
                </c:pt>
                <c:pt idx="34355">
                  <c:v>0.32079861111111113</c:v>
                </c:pt>
                <c:pt idx="34356">
                  <c:v>0.32104166666666667</c:v>
                </c:pt>
                <c:pt idx="34357">
                  <c:v>0.32128472222222221</c:v>
                </c:pt>
                <c:pt idx="34358">
                  <c:v>0.3215277777777778</c:v>
                </c:pt>
                <c:pt idx="34359">
                  <c:v>0.32178240740740743</c:v>
                </c:pt>
                <c:pt idx="34360">
                  <c:v>0.32202546296296297</c:v>
                </c:pt>
                <c:pt idx="34361">
                  <c:v>0.32226851851851851</c:v>
                </c:pt>
                <c:pt idx="34362">
                  <c:v>0.3225115740740741</c:v>
                </c:pt>
                <c:pt idx="34363">
                  <c:v>0.32275462962962964</c:v>
                </c:pt>
                <c:pt idx="34364">
                  <c:v>0.32300925925925927</c:v>
                </c:pt>
                <c:pt idx="34365">
                  <c:v>0.32325231481481481</c:v>
                </c:pt>
                <c:pt idx="34366">
                  <c:v>0.32349537037037041</c:v>
                </c:pt>
                <c:pt idx="34367">
                  <c:v>0.32373842592592594</c:v>
                </c:pt>
                <c:pt idx="34368">
                  <c:v>0.32398148148148148</c:v>
                </c:pt>
                <c:pt idx="34369">
                  <c:v>0.32422453703703707</c:v>
                </c:pt>
                <c:pt idx="34370">
                  <c:v>0.32447916666666665</c:v>
                </c:pt>
                <c:pt idx="34371">
                  <c:v>0.32472222222222219</c:v>
                </c:pt>
                <c:pt idx="34372">
                  <c:v>0.32496527777777778</c:v>
                </c:pt>
                <c:pt idx="34373">
                  <c:v>0.32520833333333332</c:v>
                </c:pt>
                <c:pt idx="34374">
                  <c:v>0.32545138888888886</c:v>
                </c:pt>
                <c:pt idx="34375">
                  <c:v>0.32570601851851849</c:v>
                </c:pt>
                <c:pt idx="34376">
                  <c:v>0.32594907407407409</c:v>
                </c:pt>
                <c:pt idx="34377">
                  <c:v>0.32619212962962962</c:v>
                </c:pt>
                <c:pt idx="34378">
                  <c:v>0.32643518518518516</c:v>
                </c:pt>
                <c:pt idx="34379">
                  <c:v>0.32667824074074076</c:v>
                </c:pt>
                <c:pt idx="34380">
                  <c:v>0.32693287037037039</c:v>
                </c:pt>
                <c:pt idx="34381">
                  <c:v>0.32717592592592593</c:v>
                </c:pt>
                <c:pt idx="34382">
                  <c:v>0.32741898148148146</c:v>
                </c:pt>
                <c:pt idx="34383">
                  <c:v>0.32766203703703706</c:v>
                </c:pt>
                <c:pt idx="34384">
                  <c:v>0.3279050925925926</c:v>
                </c:pt>
                <c:pt idx="34385">
                  <c:v>0.32814814814814813</c:v>
                </c:pt>
                <c:pt idx="34386">
                  <c:v>0.32840277777777777</c:v>
                </c:pt>
                <c:pt idx="34387">
                  <c:v>0.32864583333333336</c:v>
                </c:pt>
                <c:pt idx="34388">
                  <c:v>0.3288888888888889</c:v>
                </c:pt>
                <c:pt idx="34389">
                  <c:v>0.32913194444444444</c:v>
                </c:pt>
                <c:pt idx="34390">
                  <c:v>0.32937500000000003</c:v>
                </c:pt>
                <c:pt idx="34391">
                  <c:v>0.32962962962962966</c:v>
                </c:pt>
                <c:pt idx="34392">
                  <c:v>0.3298726851851852</c:v>
                </c:pt>
                <c:pt idx="34393">
                  <c:v>0.33011574074074074</c:v>
                </c:pt>
                <c:pt idx="34394">
                  <c:v>0.33035879629629633</c:v>
                </c:pt>
                <c:pt idx="34395">
                  <c:v>0.33060185185185187</c:v>
                </c:pt>
                <c:pt idx="34396">
                  <c:v>0.33085648148148145</c:v>
                </c:pt>
                <c:pt idx="34397">
                  <c:v>0.33109953703703704</c:v>
                </c:pt>
                <c:pt idx="34398">
                  <c:v>0.33134259259259258</c:v>
                </c:pt>
                <c:pt idx="34399">
                  <c:v>0.33158564814814812</c:v>
                </c:pt>
                <c:pt idx="34400">
                  <c:v>0.33182870370370371</c:v>
                </c:pt>
                <c:pt idx="34401">
                  <c:v>0.33207175925925925</c:v>
                </c:pt>
                <c:pt idx="34402">
                  <c:v>0.33232638888888888</c:v>
                </c:pt>
                <c:pt idx="34403">
                  <c:v>0.33256944444444442</c:v>
                </c:pt>
                <c:pt idx="34404">
                  <c:v>0.33281250000000001</c:v>
                </c:pt>
                <c:pt idx="34405">
                  <c:v>0.33305555555555555</c:v>
                </c:pt>
                <c:pt idx="34406">
                  <c:v>0.33329861111111109</c:v>
                </c:pt>
                <c:pt idx="34407">
                  <c:v>0.33355324074074072</c:v>
                </c:pt>
                <c:pt idx="34408">
                  <c:v>0.33379629629629631</c:v>
                </c:pt>
                <c:pt idx="34409">
                  <c:v>0.33403935185185185</c:v>
                </c:pt>
                <c:pt idx="34410">
                  <c:v>0.33428240740740739</c:v>
                </c:pt>
                <c:pt idx="34411">
                  <c:v>0.33452546296296298</c:v>
                </c:pt>
                <c:pt idx="34412">
                  <c:v>0.33478009259259256</c:v>
                </c:pt>
                <c:pt idx="34413">
                  <c:v>0.3350231481481481</c:v>
                </c:pt>
                <c:pt idx="34414">
                  <c:v>0.33526620370370369</c:v>
                </c:pt>
                <c:pt idx="34415">
                  <c:v>0.33550925925925923</c:v>
                </c:pt>
                <c:pt idx="34416">
                  <c:v>0.33575231481481477</c:v>
                </c:pt>
                <c:pt idx="34417">
                  <c:v>0.33599537037037036</c:v>
                </c:pt>
                <c:pt idx="34418">
                  <c:v>0.33624999999999999</c:v>
                </c:pt>
                <c:pt idx="34419">
                  <c:v>0.33649305555555559</c:v>
                </c:pt>
                <c:pt idx="34420">
                  <c:v>0.33673611111111112</c:v>
                </c:pt>
                <c:pt idx="34421">
                  <c:v>0.33697916666666666</c:v>
                </c:pt>
                <c:pt idx="34422">
                  <c:v>0.33722222222222226</c:v>
                </c:pt>
                <c:pt idx="34423">
                  <c:v>0.33747685185185183</c:v>
                </c:pt>
                <c:pt idx="34424">
                  <c:v>0.33771990740740737</c:v>
                </c:pt>
                <c:pt idx="34425">
                  <c:v>0.33796296296296297</c:v>
                </c:pt>
                <c:pt idx="34426">
                  <c:v>0.3382060185185185</c:v>
                </c:pt>
                <c:pt idx="34427">
                  <c:v>0.33844907407407404</c:v>
                </c:pt>
                <c:pt idx="34428">
                  <c:v>0.33870370370370373</c:v>
                </c:pt>
                <c:pt idx="34429">
                  <c:v>0.33894675925925927</c:v>
                </c:pt>
                <c:pt idx="34430">
                  <c:v>0.33918981481481486</c:v>
                </c:pt>
                <c:pt idx="34431">
                  <c:v>0.3394328703703704</c:v>
                </c:pt>
                <c:pt idx="34432">
                  <c:v>0.33967592592592594</c:v>
                </c:pt>
                <c:pt idx="34433">
                  <c:v>0.33991898148148153</c:v>
                </c:pt>
                <c:pt idx="34434">
                  <c:v>0.34017361111111111</c:v>
                </c:pt>
                <c:pt idx="34435">
                  <c:v>0.34041666666666665</c:v>
                </c:pt>
                <c:pt idx="34436">
                  <c:v>0.34065972222222224</c:v>
                </c:pt>
                <c:pt idx="34437">
                  <c:v>0.34090277777777778</c:v>
                </c:pt>
                <c:pt idx="34438">
                  <c:v>0.34115740740740735</c:v>
                </c:pt>
                <c:pt idx="34439">
                  <c:v>0.34140046296296295</c:v>
                </c:pt>
                <c:pt idx="34440">
                  <c:v>0.34164351851851849</c:v>
                </c:pt>
                <c:pt idx="34441">
                  <c:v>0.34188657407407402</c:v>
                </c:pt>
                <c:pt idx="34442">
                  <c:v>0.34212962962962962</c:v>
                </c:pt>
                <c:pt idx="34443">
                  <c:v>0.34237268518518515</c:v>
                </c:pt>
                <c:pt idx="34444">
                  <c:v>0.34262731481481484</c:v>
                </c:pt>
                <c:pt idx="34445">
                  <c:v>0.34287037037037038</c:v>
                </c:pt>
                <c:pt idx="34446">
                  <c:v>0.34311342592592592</c:v>
                </c:pt>
                <c:pt idx="34447">
                  <c:v>0.34335648148148151</c:v>
                </c:pt>
                <c:pt idx="34448">
                  <c:v>0.34359953703703705</c:v>
                </c:pt>
                <c:pt idx="34449">
                  <c:v>0.34385416666666663</c:v>
                </c:pt>
                <c:pt idx="34450">
                  <c:v>0.34409722222222222</c:v>
                </c:pt>
                <c:pt idx="34451">
                  <c:v>0.34434027777777776</c:v>
                </c:pt>
                <c:pt idx="34452">
                  <c:v>0.3445833333333333</c:v>
                </c:pt>
                <c:pt idx="34453">
                  <c:v>0.34482638888888889</c:v>
                </c:pt>
                <c:pt idx="34454">
                  <c:v>0.34508101851851852</c:v>
                </c:pt>
                <c:pt idx="34455">
                  <c:v>0.34532407407407412</c:v>
                </c:pt>
                <c:pt idx="34456">
                  <c:v>0.34556712962962965</c:v>
                </c:pt>
                <c:pt idx="34457">
                  <c:v>0.34581018518518519</c:v>
                </c:pt>
                <c:pt idx="34458">
                  <c:v>0.34605324074074079</c:v>
                </c:pt>
                <c:pt idx="34459">
                  <c:v>0.34630787037037036</c:v>
                </c:pt>
                <c:pt idx="34460">
                  <c:v>0.3465509259259259</c:v>
                </c:pt>
                <c:pt idx="34461">
                  <c:v>0.34679398148148149</c:v>
                </c:pt>
                <c:pt idx="34462">
                  <c:v>0.34703703703703703</c:v>
                </c:pt>
                <c:pt idx="34463">
                  <c:v>0.34728009259259257</c:v>
                </c:pt>
                <c:pt idx="34464">
                  <c:v>0.34752314814814816</c:v>
                </c:pt>
                <c:pt idx="34465">
                  <c:v>0.3477777777777778</c:v>
                </c:pt>
                <c:pt idx="34466">
                  <c:v>0.34802083333333328</c:v>
                </c:pt>
                <c:pt idx="34467">
                  <c:v>0.34826388888888887</c:v>
                </c:pt>
                <c:pt idx="34468">
                  <c:v>0.34850694444444441</c:v>
                </c:pt>
                <c:pt idx="34469">
                  <c:v>0.34874999999999995</c:v>
                </c:pt>
                <c:pt idx="34470">
                  <c:v>0.34900462962962964</c:v>
                </c:pt>
                <c:pt idx="34471">
                  <c:v>0.34924768518518517</c:v>
                </c:pt>
                <c:pt idx="34472">
                  <c:v>0.34949074074074077</c:v>
                </c:pt>
                <c:pt idx="34473">
                  <c:v>0.34973379629629631</c:v>
                </c:pt>
                <c:pt idx="34474">
                  <c:v>0.34997685185185184</c:v>
                </c:pt>
                <c:pt idx="34475">
                  <c:v>0.35021990740740744</c:v>
                </c:pt>
                <c:pt idx="34476">
                  <c:v>0.35047453703703701</c:v>
                </c:pt>
                <c:pt idx="34477">
                  <c:v>0.35071759259259255</c:v>
                </c:pt>
                <c:pt idx="34478">
                  <c:v>0.35096064814814815</c:v>
                </c:pt>
                <c:pt idx="34479">
                  <c:v>0.35120370370370368</c:v>
                </c:pt>
                <c:pt idx="34480">
                  <c:v>0.35144675925925922</c:v>
                </c:pt>
                <c:pt idx="34481">
                  <c:v>0.35170138888888891</c:v>
                </c:pt>
                <c:pt idx="34482">
                  <c:v>0.35194444444444445</c:v>
                </c:pt>
                <c:pt idx="34483">
                  <c:v>0.35218750000000004</c:v>
                </c:pt>
                <c:pt idx="34484">
                  <c:v>0.35243055555555558</c:v>
                </c:pt>
                <c:pt idx="34485">
                  <c:v>0.35267361111111112</c:v>
                </c:pt>
                <c:pt idx="34486">
                  <c:v>0.35291666666666671</c:v>
                </c:pt>
                <c:pt idx="34487">
                  <c:v>0.35317129629629629</c:v>
                </c:pt>
                <c:pt idx="34488">
                  <c:v>0.35341435185185183</c:v>
                </c:pt>
                <c:pt idx="34489">
                  <c:v>0.35365740740740742</c:v>
                </c:pt>
                <c:pt idx="34490">
                  <c:v>0.35390046296296296</c:v>
                </c:pt>
                <c:pt idx="34491">
                  <c:v>0.3541435185185185</c:v>
                </c:pt>
                <c:pt idx="34492">
                  <c:v>0.35439814814814818</c:v>
                </c:pt>
                <c:pt idx="34493">
                  <c:v>0.35464120370370367</c:v>
                </c:pt>
                <c:pt idx="34494">
                  <c:v>0.35488425925925932</c:v>
                </c:pt>
                <c:pt idx="34495">
                  <c:v>0.3551273148148148</c:v>
                </c:pt>
                <c:pt idx="34496">
                  <c:v>0.35537037037037034</c:v>
                </c:pt>
                <c:pt idx="34497">
                  <c:v>0.35562500000000002</c:v>
                </c:pt>
                <c:pt idx="34498">
                  <c:v>0.35586805555555556</c:v>
                </c:pt>
                <c:pt idx="34499">
                  <c:v>0.3561111111111111</c:v>
                </c:pt>
                <c:pt idx="34500">
                  <c:v>0.35635416666666669</c:v>
                </c:pt>
                <c:pt idx="34501">
                  <c:v>0.35659722222222223</c:v>
                </c:pt>
                <c:pt idx="34502">
                  <c:v>0.35684027777777777</c:v>
                </c:pt>
                <c:pt idx="34503">
                  <c:v>0.3570949074074074</c:v>
                </c:pt>
                <c:pt idx="34504">
                  <c:v>0.35733796296296294</c:v>
                </c:pt>
                <c:pt idx="34505">
                  <c:v>0.35758101851851848</c:v>
                </c:pt>
                <c:pt idx="34506">
                  <c:v>0.35782407407407407</c:v>
                </c:pt>
                <c:pt idx="34507">
                  <c:v>0.35806712962962961</c:v>
                </c:pt>
                <c:pt idx="34508">
                  <c:v>0.3583217592592593</c:v>
                </c:pt>
                <c:pt idx="34509">
                  <c:v>0.35856481481481484</c:v>
                </c:pt>
                <c:pt idx="34510">
                  <c:v>0.35880787037037037</c:v>
                </c:pt>
                <c:pt idx="34511">
                  <c:v>0.35905092592592597</c:v>
                </c:pt>
                <c:pt idx="34512">
                  <c:v>0.35929398148148151</c:v>
                </c:pt>
                <c:pt idx="34513">
                  <c:v>0.35954861111111108</c:v>
                </c:pt>
                <c:pt idx="34514">
                  <c:v>0.35979166666666668</c:v>
                </c:pt>
                <c:pt idx="34515">
                  <c:v>0.36003472222222221</c:v>
                </c:pt>
                <c:pt idx="34516">
                  <c:v>0.36027777777777775</c:v>
                </c:pt>
                <c:pt idx="34517">
                  <c:v>0.36052083333333335</c:v>
                </c:pt>
                <c:pt idx="34518">
                  <c:v>0.36077546296296298</c:v>
                </c:pt>
                <c:pt idx="34519">
                  <c:v>0.36101851851851857</c:v>
                </c:pt>
                <c:pt idx="34520">
                  <c:v>0.36126157407407411</c:v>
                </c:pt>
                <c:pt idx="34521">
                  <c:v>0.36150462962962965</c:v>
                </c:pt>
                <c:pt idx="34522">
                  <c:v>0.36174768518518513</c:v>
                </c:pt>
                <c:pt idx="34523">
                  <c:v>0.36199074074074072</c:v>
                </c:pt>
                <c:pt idx="34524">
                  <c:v>0.36224537037037036</c:v>
                </c:pt>
                <c:pt idx="34525">
                  <c:v>0.36248842592592595</c:v>
                </c:pt>
                <c:pt idx="34526">
                  <c:v>0.36273148148148149</c:v>
                </c:pt>
                <c:pt idx="34527">
                  <c:v>0.36297453703703703</c:v>
                </c:pt>
                <c:pt idx="34528">
                  <c:v>0.36321759259259262</c:v>
                </c:pt>
                <c:pt idx="34529">
                  <c:v>0.3634722222222222</c:v>
                </c:pt>
                <c:pt idx="34530">
                  <c:v>0.36371527777777773</c:v>
                </c:pt>
                <c:pt idx="34531">
                  <c:v>0.36395833333333333</c:v>
                </c:pt>
                <c:pt idx="34532">
                  <c:v>0.36420138888888887</c:v>
                </c:pt>
                <c:pt idx="34533">
                  <c:v>0.3644444444444444</c:v>
                </c:pt>
                <c:pt idx="34534">
                  <c:v>0.36469907407407409</c:v>
                </c:pt>
                <c:pt idx="34535">
                  <c:v>0.36494212962962963</c:v>
                </c:pt>
                <c:pt idx="34536">
                  <c:v>0.36518518518518522</c:v>
                </c:pt>
                <c:pt idx="34537">
                  <c:v>0.36542824074074076</c:v>
                </c:pt>
                <c:pt idx="34538">
                  <c:v>0.3656712962962963</c:v>
                </c:pt>
                <c:pt idx="34539">
                  <c:v>0.36591435185185189</c:v>
                </c:pt>
                <c:pt idx="34540">
                  <c:v>0.36616898148148147</c:v>
                </c:pt>
                <c:pt idx="34541">
                  <c:v>0.36641203703703701</c:v>
                </c:pt>
                <c:pt idx="34542">
                  <c:v>0.3666550925925926</c:v>
                </c:pt>
                <c:pt idx="34543">
                  <c:v>0.36689814814814814</c:v>
                </c:pt>
                <c:pt idx="34544">
                  <c:v>0.36714120370370368</c:v>
                </c:pt>
                <c:pt idx="34545">
                  <c:v>0.36739583333333337</c:v>
                </c:pt>
                <c:pt idx="34546">
                  <c:v>0.3676388888888889</c:v>
                </c:pt>
                <c:pt idx="34547">
                  <c:v>0.3678819444444445</c:v>
                </c:pt>
                <c:pt idx="34548">
                  <c:v>0.36812500000000004</c:v>
                </c:pt>
                <c:pt idx="34549">
                  <c:v>0.36836805555555557</c:v>
                </c:pt>
                <c:pt idx="34550">
                  <c:v>0.36862268518518521</c:v>
                </c:pt>
                <c:pt idx="34551">
                  <c:v>0.36886574074074074</c:v>
                </c:pt>
                <c:pt idx="34552">
                  <c:v>0.36910879629629628</c:v>
                </c:pt>
                <c:pt idx="34553">
                  <c:v>0.36935185185185188</c:v>
                </c:pt>
                <c:pt idx="34554">
                  <c:v>0.36959490740740741</c:v>
                </c:pt>
                <c:pt idx="34555">
                  <c:v>0.36983796296296295</c:v>
                </c:pt>
                <c:pt idx="34556">
                  <c:v>0.37009259259259258</c:v>
                </c:pt>
                <c:pt idx="34557">
                  <c:v>0.37033564814814812</c:v>
                </c:pt>
                <c:pt idx="34558">
                  <c:v>0.37057870370370366</c:v>
                </c:pt>
                <c:pt idx="34559">
                  <c:v>0.37082175925925925</c:v>
                </c:pt>
                <c:pt idx="34560">
                  <c:v>0.37106481481481479</c:v>
                </c:pt>
                <c:pt idx="34561">
                  <c:v>0.37131944444444448</c:v>
                </c:pt>
                <c:pt idx="34562">
                  <c:v>0.37156250000000002</c:v>
                </c:pt>
                <c:pt idx="34563">
                  <c:v>0.37180555555555556</c:v>
                </c:pt>
                <c:pt idx="34564">
                  <c:v>0.37204861111111115</c:v>
                </c:pt>
                <c:pt idx="34565">
                  <c:v>0.37229166666666669</c:v>
                </c:pt>
                <c:pt idx="34566">
                  <c:v>0.37254629629629626</c:v>
                </c:pt>
                <c:pt idx="34567">
                  <c:v>0.37278935185185186</c:v>
                </c:pt>
                <c:pt idx="34568">
                  <c:v>0.3730324074074074</c:v>
                </c:pt>
                <c:pt idx="34569">
                  <c:v>0.37327546296296293</c:v>
                </c:pt>
                <c:pt idx="34570">
                  <c:v>0.37351851851851853</c:v>
                </c:pt>
                <c:pt idx="34571">
                  <c:v>0.37377314814814816</c:v>
                </c:pt>
                <c:pt idx="34572">
                  <c:v>0.37401620370370375</c:v>
                </c:pt>
                <c:pt idx="34573">
                  <c:v>0.37425925925925929</c:v>
                </c:pt>
                <c:pt idx="34574">
                  <c:v>0.37450231481481483</c:v>
                </c:pt>
                <c:pt idx="34575">
                  <c:v>0.37474537037037042</c:v>
                </c:pt>
                <c:pt idx="34576">
                  <c:v>0.375</c:v>
                </c:pt>
                <c:pt idx="34577">
                  <c:v>0.37524305555555554</c:v>
                </c:pt>
                <c:pt idx="34578">
                  <c:v>0.37548611111111113</c:v>
                </c:pt>
                <c:pt idx="34579">
                  <c:v>0.37572916666666667</c:v>
                </c:pt>
                <c:pt idx="34580">
                  <c:v>0.37597222222222221</c:v>
                </c:pt>
                <c:pt idx="34581">
                  <c:v>0.3762152777777778</c:v>
                </c:pt>
                <c:pt idx="34582">
                  <c:v>0.37646990740740738</c:v>
                </c:pt>
                <c:pt idx="34583">
                  <c:v>0.37671296296296292</c:v>
                </c:pt>
                <c:pt idx="34584">
                  <c:v>0.37695601851851851</c:v>
                </c:pt>
                <c:pt idx="34585">
                  <c:v>0.37719907407407405</c:v>
                </c:pt>
                <c:pt idx="34586">
                  <c:v>0.37744212962962959</c:v>
                </c:pt>
                <c:pt idx="34587">
                  <c:v>0.37769675925925927</c:v>
                </c:pt>
                <c:pt idx="34588">
                  <c:v>0.37793981481481481</c:v>
                </c:pt>
                <c:pt idx="34589">
                  <c:v>0.37818287037037041</c:v>
                </c:pt>
                <c:pt idx="34590">
                  <c:v>0.37842592592592594</c:v>
                </c:pt>
                <c:pt idx="34591">
                  <c:v>0.37866898148148148</c:v>
                </c:pt>
                <c:pt idx="34592">
                  <c:v>0.37892361111111111</c:v>
                </c:pt>
                <c:pt idx="34593">
                  <c:v>0.37916666666666665</c:v>
                </c:pt>
                <c:pt idx="34594">
                  <c:v>0.37940972222222219</c:v>
                </c:pt>
                <c:pt idx="34595">
                  <c:v>0.37965277777777778</c:v>
                </c:pt>
                <c:pt idx="34596">
                  <c:v>0.37989583333333332</c:v>
                </c:pt>
                <c:pt idx="34597">
                  <c:v>0.38013888888888886</c:v>
                </c:pt>
                <c:pt idx="34598">
                  <c:v>0.38039351851851855</c:v>
                </c:pt>
                <c:pt idx="34599">
                  <c:v>0.38063657407407409</c:v>
                </c:pt>
                <c:pt idx="34600">
                  <c:v>0.38087962962962968</c:v>
                </c:pt>
                <c:pt idx="34601">
                  <c:v>0.38112268518518522</c:v>
                </c:pt>
                <c:pt idx="34602">
                  <c:v>0.38136574074074076</c:v>
                </c:pt>
                <c:pt idx="34603">
                  <c:v>0.38162037037037039</c:v>
                </c:pt>
                <c:pt idx="34604">
                  <c:v>0.38186342592592593</c:v>
                </c:pt>
                <c:pt idx="34605">
                  <c:v>0.38210648148148146</c:v>
                </c:pt>
                <c:pt idx="34606">
                  <c:v>0.38234953703703706</c:v>
                </c:pt>
                <c:pt idx="34607">
                  <c:v>0.3825925925925926</c:v>
                </c:pt>
                <c:pt idx="34608">
                  <c:v>0.38283564814814813</c:v>
                </c:pt>
                <c:pt idx="34609">
                  <c:v>0.38309027777777777</c:v>
                </c:pt>
                <c:pt idx="34610">
                  <c:v>0.3833333333333333</c:v>
                </c:pt>
                <c:pt idx="34611">
                  <c:v>0.38357638888888884</c:v>
                </c:pt>
                <c:pt idx="34612">
                  <c:v>0.38381944444444444</c:v>
                </c:pt>
                <c:pt idx="34613">
                  <c:v>0.38406249999999997</c:v>
                </c:pt>
                <c:pt idx="34614">
                  <c:v>0.38431712962962966</c:v>
                </c:pt>
                <c:pt idx="34615">
                  <c:v>0.3845601851851852</c:v>
                </c:pt>
                <c:pt idx="34616">
                  <c:v>0.38480324074074074</c:v>
                </c:pt>
                <c:pt idx="34617">
                  <c:v>0.38504629629629633</c:v>
                </c:pt>
                <c:pt idx="34618">
                  <c:v>0.38528935185185187</c:v>
                </c:pt>
                <c:pt idx="34619">
                  <c:v>0.38554398148148145</c:v>
                </c:pt>
                <c:pt idx="34620">
                  <c:v>0.38578703703703704</c:v>
                </c:pt>
                <c:pt idx="34621">
                  <c:v>0.38603009259259258</c:v>
                </c:pt>
                <c:pt idx="34622">
                  <c:v>0.38627314814814812</c:v>
                </c:pt>
                <c:pt idx="34623">
                  <c:v>0.38651620370370371</c:v>
                </c:pt>
                <c:pt idx="34624">
                  <c:v>0.38675925925925925</c:v>
                </c:pt>
                <c:pt idx="34625">
                  <c:v>0.38701388888888894</c:v>
                </c:pt>
                <c:pt idx="34626">
                  <c:v>0.38725694444444447</c:v>
                </c:pt>
                <c:pt idx="34627">
                  <c:v>0.38750000000000001</c:v>
                </c:pt>
                <c:pt idx="34628">
                  <c:v>0.3877430555555556</c:v>
                </c:pt>
                <c:pt idx="34629">
                  <c:v>0.38798611111111114</c:v>
                </c:pt>
                <c:pt idx="34630">
                  <c:v>0.38824074074074072</c:v>
                </c:pt>
                <c:pt idx="34631">
                  <c:v>0.38848379629629631</c:v>
                </c:pt>
                <c:pt idx="34632">
                  <c:v>0.38872685185185185</c:v>
                </c:pt>
                <c:pt idx="34633">
                  <c:v>0.38896990740740739</c:v>
                </c:pt>
                <c:pt idx="34634">
                  <c:v>0.38921296296296298</c:v>
                </c:pt>
                <c:pt idx="34635">
                  <c:v>0.38946759259259256</c:v>
                </c:pt>
                <c:pt idx="34636">
                  <c:v>0.3897106481481481</c:v>
                </c:pt>
                <c:pt idx="34637">
                  <c:v>0.38995370370370369</c:v>
                </c:pt>
                <c:pt idx="34638">
                  <c:v>0.39019675925925923</c:v>
                </c:pt>
                <c:pt idx="34639">
                  <c:v>0.39043981481481477</c:v>
                </c:pt>
                <c:pt idx="34640">
                  <c:v>0.39068287037037036</c:v>
                </c:pt>
                <c:pt idx="34641">
                  <c:v>0.39093749999999999</c:v>
                </c:pt>
                <c:pt idx="34642">
                  <c:v>0.39118055555555559</c:v>
                </c:pt>
                <c:pt idx="34643">
                  <c:v>0.39142361111111112</c:v>
                </c:pt>
                <c:pt idx="34644">
                  <c:v>0.39166666666666666</c:v>
                </c:pt>
                <c:pt idx="34645">
                  <c:v>0.39190972222222226</c:v>
                </c:pt>
                <c:pt idx="34646">
                  <c:v>0.39216435185185183</c:v>
                </c:pt>
                <c:pt idx="34647">
                  <c:v>0.39240740740740737</c:v>
                </c:pt>
                <c:pt idx="34648">
                  <c:v>0.39265046296296297</c:v>
                </c:pt>
                <c:pt idx="34649">
                  <c:v>0.3928935185185185</c:v>
                </c:pt>
                <c:pt idx="34650">
                  <c:v>0.39313657407407404</c:v>
                </c:pt>
                <c:pt idx="34651">
                  <c:v>0.39339120370370373</c:v>
                </c:pt>
                <c:pt idx="34652">
                  <c:v>0.39363425925925927</c:v>
                </c:pt>
                <c:pt idx="34653">
                  <c:v>0.39387731481481486</c:v>
                </c:pt>
                <c:pt idx="34654">
                  <c:v>0.3941203703703704</c:v>
                </c:pt>
                <c:pt idx="34655">
                  <c:v>0.39436342592592594</c:v>
                </c:pt>
                <c:pt idx="34656">
                  <c:v>0.39460648148148153</c:v>
                </c:pt>
                <c:pt idx="34657">
                  <c:v>0.39486111111111111</c:v>
                </c:pt>
                <c:pt idx="34658">
                  <c:v>0.39510416666666665</c:v>
                </c:pt>
                <c:pt idx="34659">
                  <c:v>0.39534722222222224</c:v>
                </c:pt>
                <c:pt idx="34660">
                  <c:v>0.39559027777777778</c:v>
                </c:pt>
                <c:pt idx="34661">
                  <c:v>0.39583333333333331</c:v>
                </c:pt>
                <c:pt idx="34662">
                  <c:v>0.39608796296296295</c:v>
                </c:pt>
                <c:pt idx="34663">
                  <c:v>0.39633101851851849</c:v>
                </c:pt>
                <c:pt idx="34664">
                  <c:v>0.39657407407407402</c:v>
                </c:pt>
                <c:pt idx="34665">
                  <c:v>0.39681712962962962</c:v>
                </c:pt>
                <c:pt idx="34666">
                  <c:v>0.39706018518518515</c:v>
                </c:pt>
                <c:pt idx="34667">
                  <c:v>0.39731481481481484</c:v>
                </c:pt>
                <c:pt idx="34668">
                  <c:v>0.39755787037037038</c:v>
                </c:pt>
                <c:pt idx="34669">
                  <c:v>0.39780092592592592</c:v>
                </c:pt>
                <c:pt idx="34670">
                  <c:v>0.39804398148148151</c:v>
                </c:pt>
                <c:pt idx="34671">
                  <c:v>0.39828703703703705</c:v>
                </c:pt>
                <c:pt idx="34672">
                  <c:v>0.39854166666666663</c:v>
                </c:pt>
                <c:pt idx="34673">
                  <c:v>0.39878472222222222</c:v>
                </c:pt>
                <c:pt idx="34674">
                  <c:v>0.39902777777777776</c:v>
                </c:pt>
                <c:pt idx="34675">
                  <c:v>0.3992708333333333</c:v>
                </c:pt>
                <c:pt idx="34676">
                  <c:v>0.39951388888888889</c:v>
                </c:pt>
                <c:pt idx="34677">
                  <c:v>0.39976851851851852</c:v>
                </c:pt>
                <c:pt idx="34678">
                  <c:v>0.40001157407407412</c:v>
                </c:pt>
                <c:pt idx="34679">
                  <c:v>0.40025462962962965</c:v>
                </c:pt>
                <c:pt idx="34680">
                  <c:v>0.40049768518518519</c:v>
                </c:pt>
                <c:pt idx="34681">
                  <c:v>0.40074074074074079</c:v>
                </c:pt>
                <c:pt idx="34682">
                  <c:v>0.40098379629629632</c:v>
                </c:pt>
                <c:pt idx="34683">
                  <c:v>0.4012384259259259</c:v>
                </c:pt>
                <c:pt idx="34684">
                  <c:v>0.40148148148148149</c:v>
                </c:pt>
                <c:pt idx="34685">
                  <c:v>0.40172453703703703</c:v>
                </c:pt>
                <c:pt idx="34686">
                  <c:v>0.40196759259259257</c:v>
                </c:pt>
                <c:pt idx="34687">
                  <c:v>0.40221064814814816</c:v>
                </c:pt>
                <c:pt idx="34688">
                  <c:v>0.40246527777777774</c:v>
                </c:pt>
                <c:pt idx="34689">
                  <c:v>0.40270833333333328</c:v>
                </c:pt>
                <c:pt idx="34690">
                  <c:v>0.40295138888888887</c:v>
                </c:pt>
                <c:pt idx="34691">
                  <c:v>0.40319444444444441</c:v>
                </c:pt>
                <c:pt idx="34692">
                  <c:v>0.40343749999999995</c:v>
                </c:pt>
                <c:pt idx="34693">
                  <c:v>0.40369212962962964</c:v>
                </c:pt>
                <c:pt idx="34694">
                  <c:v>0.40393518518518517</c:v>
                </c:pt>
                <c:pt idx="34695">
                  <c:v>0.40417824074074077</c:v>
                </c:pt>
                <c:pt idx="34696">
                  <c:v>0.40442129629629631</c:v>
                </c:pt>
                <c:pt idx="34697">
                  <c:v>0.40466435185185184</c:v>
                </c:pt>
                <c:pt idx="34698">
                  <c:v>0.40490740740740744</c:v>
                </c:pt>
                <c:pt idx="34699">
                  <c:v>0.40516203703703701</c:v>
                </c:pt>
                <c:pt idx="34700">
                  <c:v>0.40540509259259255</c:v>
                </c:pt>
                <c:pt idx="34701">
                  <c:v>0.40564814814814815</c:v>
                </c:pt>
                <c:pt idx="34702">
                  <c:v>0.40589120370370368</c:v>
                </c:pt>
                <c:pt idx="34703">
                  <c:v>0.40613425925925922</c:v>
                </c:pt>
                <c:pt idx="34704">
                  <c:v>0.40638888888888891</c:v>
                </c:pt>
                <c:pt idx="34705">
                  <c:v>0.40663194444444445</c:v>
                </c:pt>
                <c:pt idx="34706">
                  <c:v>0.40687500000000004</c:v>
                </c:pt>
                <c:pt idx="34707">
                  <c:v>0.40711805555555558</c:v>
                </c:pt>
                <c:pt idx="34708">
                  <c:v>0.40736111111111112</c:v>
                </c:pt>
                <c:pt idx="34709">
                  <c:v>0.40761574074074075</c:v>
                </c:pt>
                <c:pt idx="34710">
                  <c:v>0.40785879629629629</c:v>
                </c:pt>
                <c:pt idx="34711">
                  <c:v>0.40810185185185183</c:v>
                </c:pt>
                <c:pt idx="34712">
                  <c:v>0.40834490740740742</c:v>
                </c:pt>
                <c:pt idx="34713">
                  <c:v>0.40858796296296296</c:v>
                </c:pt>
                <c:pt idx="34714">
                  <c:v>0.4088310185185185</c:v>
                </c:pt>
                <c:pt idx="34715">
                  <c:v>0.40908564814814818</c:v>
                </c:pt>
                <c:pt idx="34716">
                  <c:v>0.40932870370370367</c:v>
                </c:pt>
                <c:pt idx="34717">
                  <c:v>0.4095717592592592</c:v>
                </c:pt>
                <c:pt idx="34718">
                  <c:v>0.4098148148148148</c:v>
                </c:pt>
                <c:pt idx="34719">
                  <c:v>0.41005787037037034</c:v>
                </c:pt>
                <c:pt idx="34720">
                  <c:v>0.41031250000000002</c:v>
                </c:pt>
                <c:pt idx="34721">
                  <c:v>0.41055555555555556</c:v>
                </c:pt>
                <c:pt idx="34722">
                  <c:v>0.4107986111111111</c:v>
                </c:pt>
                <c:pt idx="34723">
                  <c:v>0.41104166666666669</c:v>
                </c:pt>
                <c:pt idx="34724">
                  <c:v>0.41128472222222223</c:v>
                </c:pt>
                <c:pt idx="34725">
                  <c:v>0.41153935185185181</c:v>
                </c:pt>
                <c:pt idx="34726">
                  <c:v>0.4117824074074074</c:v>
                </c:pt>
                <c:pt idx="34727">
                  <c:v>0.41202546296296294</c:v>
                </c:pt>
                <c:pt idx="34728">
                  <c:v>0.41226851851851848</c:v>
                </c:pt>
                <c:pt idx="34729">
                  <c:v>0.41251157407407407</c:v>
                </c:pt>
                <c:pt idx="34730">
                  <c:v>0.41275462962962961</c:v>
                </c:pt>
                <c:pt idx="34731">
                  <c:v>0.4130092592592593</c:v>
                </c:pt>
                <c:pt idx="34732">
                  <c:v>0.41325231481481484</c:v>
                </c:pt>
                <c:pt idx="34733">
                  <c:v>0.41349537037037037</c:v>
                </c:pt>
                <c:pt idx="34734">
                  <c:v>0.41373842592592597</c:v>
                </c:pt>
                <c:pt idx="34735">
                  <c:v>0.41398148148148151</c:v>
                </c:pt>
                <c:pt idx="34736">
                  <c:v>0.41423611111111108</c:v>
                </c:pt>
                <c:pt idx="34737">
                  <c:v>0.41447916666666668</c:v>
                </c:pt>
                <c:pt idx="34738">
                  <c:v>0.41472222222222221</c:v>
                </c:pt>
                <c:pt idx="34739">
                  <c:v>0.41496527777777775</c:v>
                </c:pt>
                <c:pt idx="34740">
                  <c:v>0.41520833333333335</c:v>
                </c:pt>
                <c:pt idx="34741">
                  <c:v>0.41546296296296298</c:v>
                </c:pt>
                <c:pt idx="34742">
                  <c:v>0.41570601851851857</c:v>
                </c:pt>
                <c:pt idx="34743">
                  <c:v>0.41594907407407411</c:v>
                </c:pt>
                <c:pt idx="34744">
                  <c:v>0.41619212962962965</c:v>
                </c:pt>
                <c:pt idx="34745">
                  <c:v>0.41643518518518513</c:v>
                </c:pt>
                <c:pt idx="34746">
                  <c:v>0.41667824074074072</c:v>
                </c:pt>
                <c:pt idx="34747">
                  <c:v>0.41693287037037036</c:v>
                </c:pt>
                <c:pt idx="34748">
                  <c:v>0.41717592592592595</c:v>
                </c:pt>
                <c:pt idx="34749">
                  <c:v>0.41741898148148149</c:v>
                </c:pt>
                <c:pt idx="34750">
                  <c:v>0.41766203703703703</c:v>
                </c:pt>
                <c:pt idx="34751">
                  <c:v>0.41790509259259262</c:v>
                </c:pt>
                <c:pt idx="34752">
                  <c:v>0.4181597222222222</c:v>
                </c:pt>
                <c:pt idx="34753">
                  <c:v>0.41840277777777773</c:v>
                </c:pt>
                <c:pt idx="34754">
                  <c:v>0.41864583333333333</c:v>
                </c:pt>
                <c:pt idx="34755">
                  <c:v>0.41888888888888887</c:v>
                </c:pt>
                <c:pt idx="34756">
                  <c:v>0.4191319444444444</c:v>
                </c:pt>
                <c:pt idx="34757">
                  <c:v>0.41938657407407409</c:v>
                </c:pt>
                <c:pt idx="34758">
                  <c:v>0.41962962962962963</c:v>
                </c:pt>
                <c:pt idx="34759">
                  <c:v>0.41987268518518522</c:v>
                </c:pt>
                <c:pt idx="34760">
                  <c:v>0.42011574074074076</c:v>
                </c:pt>
                <c:pt idx="34761">
                  <c:v>0.4203587962962963</c:v>
                </c:pt>
                <c:pt idx="34762">
                  <c:v>0.42060185185185189</c:v>
                </c:pt>
                <c:pt idx="34763">
                  <c:v>0.42085648148148147</c:v>
                </c:pt>
                <c:pt idx="34764">
                  <c:v>0.42109953703703701</c:v>
                </c:pt>
                <c:pt idx="34765">
                  <c:v>0.4213425925925926</c:v>
                </c:pt>
                <c:pt idx="34766">
                  <c:v>0.42158564814814814</c:v>
                </c:pt>
                <c:pt idx="34767">
                  <c:v>0.42182870370370368</c:v>
                </c:pt>
                <c:pt idx="34768">
                  <c:v>0.42208333333333337</c:v>
                </c:pt>
                <c:pt idx="34769">
                  <c:v>0.4223263888888889</c:v>
                </c:pt>
                <c:pt idx="34770">
                  <c:v>0.4225694444444445</c:v>
                </c:pt>
                <c:pt idx="34771">
                  <c:v>0.42281250000000004</c:v>
                </c:pt>
                <c:pt idx="34772">
                  <c:v>0.42305555555555552</c:v>
                </c:pt>
                <c:pt idx="34773">
                  <c:v>0.42331018518518521</c:v>
                </c:pt>
                <c:pt idx="34774">
                  <c:v>0.42355324074074074</c:v>
                </c:pt>
                <c:pt idx="34775">
                  <c:v>0.42379629629629628</c:v>
                </c:pt>
                <c:pt idx="34776">
                  <c:v>0.42403935185185188</c:v>
                </c:pt>
                <c:pt idx="34777">
                  <c:v>0.42428240740740741</c:v>
                </c:pt>
                <c:pt idx="34778">
                  <c:v>0.42452546296296295</c:v>
                </c:pt>
                <c:pt idx="34779">
                  <c:v>0.42478009259259258</c:v>
                </c:pt>
                <c:pt idx="34780">
                  <c:v>0.42502314814814812</c:v>
                </c:pt>
                <c:pt idx="34781">
                  <c:v>0.42526620370370366</c:v>
                </c:pt>
                <c:pt idx="34782">
                  <c:v>0.42550925925925925</c:v>
                </c:pt>
                <c:pt idx="34783">
                  <c:v>0.42575231481481479</c:v>
                </c:pt>
                <c:pt idx="34784">
                  <c:v>0.42600694444444448</c:v>
                </c:pt>
                <c:pt idx="34785">
                  <c:v>0.42625000000000002</c:v>
                </c:pt>
                <c:pt idx="34786">
                  <c:v>0.42649305555555556</c:v>
                </c:pt>
                <c:pt idx="34787">
                  <c:v>0.42673611111111115</c:v>
                </c:pt>
                <c:pt idx="34788">
                  <c:v>0.42697916666666669</c:v>
                </c:pt>
                <c:pt idx="34789">
                  <c:v>0.42723379629629626</c:v>
                </c:pt>
                <c:pt idx="34790">
                  <c:v>0.42747685185185186</c:v>
                </c:pt>
                <c:pt idx="34791">
                  <c:v>0.4277199074074074</c:v>
                </c:pt>
                <c:pt idx="34792">
                  <c:v>0.42796296296296293</c:v>
                </c:pt>
                <c:pt idx="34793">
                  <c:v>0.42820601851851853</c:v>
                </c:pt>
                <c:pt idx="34794">
                  <c:v>0.42844907407407407</c:v>
                </c:pt>
                <c:pt idx="34795">
                  <c:v>0.42870370370370375</c:v>
                </c:pt>
                <c:pt idx="34796">
                  <c:v>0.42894675925925929</c:v>
                </c:pt>
                <c:pt idx="34797">
                  <c:v>0.42918981481481483</c:v>
                </c:pt>
                <c:pt idx="34798">
                  <c:v>0.42943287037037042</c:v>
                </c:pt>
                <c:pt idx="34799">
                  <c:v>0.4296875</c:v>
                </c:pt>
                <c:pt idx="34800">
                  <c:v>0.42993055555555554</c:v>
                </c:pt>
                <c:pt idx="34801">
                  <c:v>0.43017361111111113</c:v>
                </c:pt>
                <c:pt idx="34802">
                  <c:v>0.43041666666666667</c:v>
                </c:pt>
                <c:pt idx="34803">
                  <c:v>0.43065972222222221</c:v>
                </c:pt>
                <c:pt idx="34804">
                  <c:v>0.4309027777777778</c:v>
                </c:pt>
                <c:pt idx="34805">
                  <c:v>0.43115740740740738</c:v>
                </c:pt>
                <c:pt idx="34806">
                  <c:v>0.43140046296296292</c:v>
                </c:pt>
                <c:pt idx="34807">
                  <c:v>0.43164351851851851</c:v>
                </c:pt>
                <c:pt idx="34808">
                  <c:v>0.43188657407407405</c:v>
                </c:pt>
                <c:pt idx="34809">
                  <c:v>0.43212962962962959</c:v>
                </c:pt>
                <c:pt idx="34810">
                  <c:v>0.43238425925925927</c:v>
                </c:pt>
                <c:pt idx="34811">
                  <c:v>0.43262731481481481</c:v>
                </c:pt>
                <c:pt idx="34812">
                  <c:v>0.43287037037037041</c:v>
                </c:pt>
                <c:pt idx="34813">
                  <c:v>0.43311342592592594</c:v>
                </c:pt>
                <c:pt idx="34814">
                  <c:v>0.43335648148148148</c:v>
                </c:pt>
                <c:pt idx="34815">
                  <c:v>0.43361111111111111</c:v>
                </c:pt>
                <c:pt idx="34816">
                  <c:v>0.43385416666666665</c:v>
                </c:pt>
                <c:pt idx="34817">
                  <c:v>0.43409722222222219</c:v>
                </c:pt>
                <c:pt idx="34818">
                  <c:v>0.43434027777777778</c:v>
                </c:pt>
                <c:pt idx="34819">
                  <c:v>0.43458333333333332</c:v>
                </c:pt>
                <c:pt idx="34820">
                  <c:v>0.43482638888888886</c:v>
                </c:pt>
                <c:pt idx="34821">
                  <c:v>0.43508101851851855</c:v>
                </c:pt>
                <c:pt idx="34822">
                  <c:v>0.43532407407407409</c:v>
                </c:pt>
                <c:pt idx="34823">
                  <c:v>0.43556712962962968</c:v>
                </c:pt>
                <c:pt idx="34824">
                  <c:v>0.43581018518518522</c:v>
                </c:pt>
                <c:pt idx="34825">
                  <c:v>0.43605324074074076</c:v>
                </c:pt>
                <c:pt idx="34826">
                  <c:v>0.43630787037037039</c:v>
                </c:pt>
                <c:pt idx="34827">
                  <c:v>0.43655092592592593</c:v>
                </c:pt>
                <c:pt idx="34828">
                  <c:v>0.43679398148148146</c:v>
                </c:pt>
                <c:pt idx="34829">
                  <c:v>0.43703703703703706</c:v>
                </c:pt>
                <c:pt idx="34830">
                  <c:v>0.4372800925925926</c:v>
                </c:pt>
                <c:pt idx="34831">
                  <c:v>0.43753472222222217</c:v>
                </c:pt>
                <c:pt idx="34832">
                  <c:v>0.43777777777777777</c:v>
                </c:pt>
                <c:pt idx="34833">
                  <c:v>0.4380208333333333</c:v>
                </c:pt>
                <c:pt idx="34834">
                  <c:v>0.43826388888888884</c:v>
                </c:pt>
                <c:pt idx="34835">
                  <c:v>0.43850694444444444</c:v>
                </c:pt>
                <c:pt idx="34836">
                  <c:v>0.43874999999999997</c:v>
                </c:pt>
                <c:pt idx="34837">
                  <c:v>0.43900462962962966</c:v>
                </c:pt>
                <c:pt idx="34838">
                  <c:v>0.4392476851851852</c:v>
                </c:pt>
                <c:pt idx="34839">
                  <c:v>0.43949074074074074</c:v>
                </c:pt>
                <c:pt idx="34840">
                  <c:v>0.43973379629629633</c:v>
                </c:pt>
                <c:pt idx="34841">
                  <c:v>0.43997685185185187</c:v>
                </c:pt>
                <c:pt idx="34842">
                  <c:v>0.44023148148148145</c:v>
                </c:pt>
                <c:pt idx="34843">
                  <c:v>0.44047453703703704</c:v>
                </c:pt>
                <c:pt idx="34844">
                  <c:v>0.44071759259259258</c:v>
                </c:pt>
                <c:pt idx="34845">
                  <c:v>0.44096064814814812</c:v>
                </c:pt>
                <c:pt idx="34846">
                  <c:v>0.44120370370370371</c:v>
                </c:pt>
                <c:pt idx="34847">
                  <c:v>0.44144675925925925</c:v>
                </c:pt>
                <c:pt idx="34848">
                  <c:v>0.44170138888888894</c:v>
                </c:pt>
                <c:pt idx="34849">
                  <c:v>0.44194444444444447</c:v>
                </c:pt>
                <c:pt idx="34850">
                  <c:v>0.44218750000000001</c:v>
                </c:pt>
                <c:pt idx="34851">
                  <c:v>0.4424305555555556</c:v>
                </c:pt>
                <c:pt idx="34852">
                  <c:v>0.44267361111111114</c:v>
                </c:pt>
                <c:pt idx="34853">
                  <c:v>0.44292824074074072</c:v>
                </c:pt>
                <c:pt idx="34854">
                  <c:v>0.44317129629629631</c:v>
                </c:pt>
                <c:pt idx="34855">
                  <c:v>0.44341435185185185</c:v>
                </c:pt>
                <c:pt idx="34856">
                  <c:v>0.44365740740740739</c:v>
                </c:pt>
                <c:pt idx="34857">
                  <c:v>0.44390046296296298</c:v>
                </c:pt>
                <c:pt idx="34858">
                  <c:v>0.44415509259259256</c:v>
                </c:pt>
                <c:pt idx="34859">
                  <c:v>0.4443981481481481</c:v>
                </c:pt>
                <c:pt idx="34860">
                  <c:v>0.44464120370370369</c:v>
                </c:pt>
                <c:pt idx="34861">
                  <c:v>0.44488425925925923</c:v>
                </c:pt>
                <c:pt idx="34862">
                  <c:v>0.44512731481481477</c:v>
                </c:pt>
                <c:pt idx="34863">
                  <c:v>0.44537037037037036</c:v>
                </c:pt>
                <c:pt idx="34864">
                  <c:v>0.44562499999999999</c:v>
                </c:pt>
                <c:pt idx="34865">
                  <c:v>0.44586805555555559</c:v>
                </c:pt>
                <c:pt idx="34866">
                  <c:v>0.44611111111111112</c:v>
                </c:pt>
                <c:pt idx="34867">
                  <c:v>0.44635416666666666</c:v>
                </c:pt>
                <c:pt idx="34868">
                  <c:v>0.44659722222222226</c:v>
                </c:pt>
                <c:pt idx="34869">
                  <c:v>0.44685185185185183</c:v>
                </c:pt>
                <c:pt idx="34870">
                  <c:v>0.44709490740740737</c:v>
                </c:pt>
                <c:pt idx="34871">
                  <c:v>0.44733796296296297</c:v>
                </c:pt>
                <c:pt idx="34872">
                  <c:v>0.4475810185185185</c:v>
                </c:pt>
                <c:pt idx="34873">
                  <c:v>0.44782407407407404</c:v>
                </c:pt>
                <c:pt idx="34874">
                  <c:v>0.44807870370370373</c:v>
                </c:pt>
                <c:pt idx="34875">
                  <c:v>0.44832175925925927</c:v>
                </c:pt>
                <c:pt idx="34876">
                  <c:v>0.44856481481481486</c:v>
                </c:pt>
                <c:pt idx="34877">
                  <c:v>0.4488078703703704</c:v>
                </c:pt>
                <c:pt idx="34878">
                  <c:v>0.44905092592592594</c:v>
                </c:pt>
                <c:pt idx="34879">
                  <c:v>0.44929398148148153</c:v>
                </c:pt>
                <c:pt idx="34880">
                  <c:v>0.44954861111111111</c:v>
                </c:pt>
                <c:pt idx="34881">
                  <c:v>0.44979166666666665</c:v>
                </c:pt>
                <c:pt idx="34882">
                  <c:v>0.45003472222222224</c:v>
                </c:pt>
                <c:pt idx="34883">
                  <c:v>0.45027777777777778</c:v>
                </c:pt>
                <c:pt idx="34884">
                  <c:v>0.45052083333333331</c:v>
                </c:pt>
                <c:pt idx="34885">
                  <c:v>0.45077546296296295</c:v>
                </c:pt>
                <c:pt idx="34886">
                  <c:v>0.45101851851851849</c:v>
                </c:pt>
                <c:pt idx="34887">
                  <c:v>0.45126157407407402</c:v>
                </c:pt>
                <c:pt idx="34888">
                  <c:v>0.45150462962962962</c:v>
                </c:pt>
                <c:pt idx="34889">
                  <c:v>0.45174768518518515</c:v>
                </c:pt>
                <c:pt idx="34890">
                  <c:v>0.45200231481481484</c:v>
                </c:pt>
                <c:pt idx="34891">
                  <c:v>0.45224537037037038</c:v>
                </c:pt>
                <c:pt idx="34892">
                  <c:v>0.45248842592592592</c:v>
                </c:pt>
                <c:pt idx="34893">
                  <c:v>0.45273148148148151</c:v>
                </c:pt>
                <c:pt idx="34894">
                  <c:v>0.45297453703703705</c:v>
                </c:pt>
                <c:pt idx="34895">
                  <c:v>0.45322916666666663</c:v>
                </c:pt>
                <c:pt idx="34896">
                  <c:v>0.45347222222222222</c:v>
                </c:pt>
                <c:pt idx="34897">
                  <c:v>0.45371527777777776</c:v>
                </c:pt>
                <c:pt idx="34898">
                  <c:v>0.4539583333333333</c:v>
                </c:pt>
                <c:pt idx="34899">
                  <c:v>0.45420138888888889</c:v>
                </c:pt>
                <c:pt idx="34900">
                  <c:v>0.45444444444444443</c:v>
                </c:pt>
                <c:pt idx="34901">
                  <c:v>0.45469907407407412</c:v>
                </c:pt>
                <c:pt idx="34902">
                  <c:v>0.45494212962962965</c:v>
                </c:pt>
                <c:pt idx="34903">
                  <c:v>0.45518518518518519</c:v>
                </c:pt>
                <c:pt idx="34904">
                  <c:v>0.45542824074074079</c:v>
                </c:pt>
                <c:pt idx="34905">
                  <c:v>0.45567129629629632</c:v>
                </c:pt>
                <c:pt idx="34906">
                  <c:v>0.4559259259259259</c:v>
                </c:pt>
                <c:pt idx="34907">
                  <c:v>0.45616898148148149</c:v>
                </c:pt>
                <c:pt idx="34908">
                  <c:v>0.45641203703703703</c:v>
                </c:pt>
                <c:pt idx="34909">
                  <c:v>0.45665509259259257</c:v>
                </c:pt>
                <c:pt idx="34910">
                  <c:v>0.45689814814814816</c:v>
                </c:pt>
                <c:pt idx="34911">
                  <c:v>0.45715277777777774</c:v>
                </c:pt>
                <c:pt idx="34912">
                  <c:v>0.45739583333333328</c:v>
                </c:pt>
                <c:pt idx="34913">
                  <c:v>0.45763888888888887</c:v>
                </c:pt>
                <c:pt idx="34914">
                  <c:v>0.45788194444444441</c:v>
                </c:pt>
                <c:pt idx="34915">
                  <c:v>0.45812499999999995</c:v>
                </c:pt>
                <c:pt idx="34916">
                  <c:v>0.45836805555555554</c:v>
                </c:pt>
                <c:pt idx="34917">
                  <c:v>0.45862268518518517</c:v>
                </c:pt>
                <c:pt idx="34918">
                  <c:v>0.45886574074074077</c:v>
                </c:pt>
                <c:pt idx="34919">
                  <c:v>0.45910879629629631</c:v>
                </c:pt>
                <c:pt idx="34920">
                  <c:v>0.45935185185185184</c:v>
                </c:pt>
                <c:pt idx="34921">
                  <c:v>0.45959490740740744</c:v>
                </c:pt>
                <c:pt idx="34922">
                  <c:v>0.45984953703703701</c:v>
                </c:pt>
                <c:pt idx="34923">
                  <c:v>0.46009259259259255</c:v>
                </c:pt>
                <c:pt idx="34924">
                  <c:v>0.46033564814814815</c:v>
                </c:pt>
                <c:pt idx="34925">
                  <c:v>0.46057870370370368</c:v>
                </c:pt>
                <c:pt idx="34926">
                  <c:v>0.46082175925925922</c:v>
                </c:pt>
                <c:pt idx="34927">
                  <c:v>0.46107638888888891</c:v>
                </c:pt>
                <c:pt idx="34928">
                  <c:v>0.46131944444444445</c:v>
                </c:pt>
                <c:pt idx="34929">
                  <c:v>0.46156250000000004</c:v>
                </c:pt>
                <c:pt idx="34930">
                  <c:v>0.46180555555555558</c:v>
                </c:pt>
                <c:pt idx="34931">
                  <c:v>0.46204861111111112</c:v>
                </c:pt>
                <c:pt idx="34932">
                  <c:v>0.46230324074074075</c:v>
                </c:pt>
                <c:pt idx="34933">
                  <c:v>0.46254629629629629</c:v>
                </c:pt>
                <c:pt idx="34934">
                  <c:v>0.46278935185185183</c:v>
                </c:pt>
                <c:pt idx="34935">
                  <c:v>0.46303240740740742</c:v>
                </c:pt>
                <c:pt idx="34936">
                  <c:v>0.46327546296296296</c:v>
                </c:pt>
                <c:pt idx="34937">
                  <c:v>0.46353009259259265</c:v>
                </c:pt>
                <c:pt idx="34938">
                  <c:v>0.46377314814814818</c:v>
                </c:pt>
                <c:pt idx="34939">
                  <c:v>0.46401620370370367</c:v>
                </c:pt>
                <c:pt idx="34940">
                  <c:v>0.4642592592592592</c:v>
                </c:pt>
                <c:pt idx="34941">
                  <c:v>0.4645023148148148</c:v>
                </c:pt>
                <c:pt idx="34942">
                  <c:v>0.46474537037037034</c:v>
                </c:pt>
                <c:pt idx="34943">
                  <c:v>0.46500000000000002</c:v>
                </c:pt>
                <c:pt idx="34944">
                  <c:v>0.46524305555555556</c:v>
                </c:pt>
                <c:pt idx="34945">
                  <c:v>0.4654861111111111</c:v>
                </c:pt>
                <c:pt idx="34946">
                  <c:v>0.46572916666666669</c:v>
                </c:pt>
                <c:pt idx="34947">
                  <c:v>0.46597222222222223</c:v>
                </c:pt>
                <c:pt idx="34948">
                  <c:v>0.46622685185185181</c:v>
                </c:pt>
                <c:pt idx="34949">
                  <c:v>0.4664699074074074</c:v>
                </c:pt>
                <c:pt idx="34950">
                  <c:v>0.46671296296296294</c:v>
                </c:pt>
                <c:pt idx="34951">
                  <c:v>0.46695601851851848</c:v>
                </c:pt>
                <c:pt idx="34952">
                  <c:v>0.46719907407407407</c:v>
                </c:pt>
                <c:pt idx="34953">
                  <c:v>0.4674537037037037</c:v>
                </c:pt>
                <c:pt idx="34954">
                  <c:v>0.4676967592592593</c:v>
                </c:pt>
                <c:pt idx="34955">
                  <c:v>0.46793981481481484</c:v>
                </c:pt>
                <c:pt idx="34956">
                  <c:v>0.46818287037037037</c:v>
                </c:pt>
                <c:pt idx="34957">
                  <c:v>0.46842592592592597</c:v>
                </c:pt>
                <c:pt idx="34958">
                  <c:v>0.46866898148148151</c:v>
                </c:pt>
                <c:pt idx="34959">
                  <c:v>0.46892361111111108</c:v>
                </c:pt>
                <c:pt idx="34960">
                  <c:v>0.46916666666666668</c:v>
                </c:pt>
                <c:pt idx="34961">
                  <c:v>0.46940972222222221</c:v>
                </c:pt>
                <c:pt idx="34962">
                  <c:v>0.46965277777777775</c:v>
                </c:pt>
                <c:pt idx="34963">
                  <c:v>0.46989583333333335</c:v>
                </c:pt>
                <c:pt idx="34964">
                  <c:v>0.47015046296296298</c:v>
                </c:pt>
                <c:pt idx="34965">
                  <c:v>0.47039351851851857</c:v>
                </c:pt>
                <c:pt idx="34966">
                  <c:v>0.47063657407407405</c:v>
                </c:pt>
                <c:pt idx="34967">
                  <c:v>0.47087962962962965</c:v>
                </c:pt>
                <c:pt idx="34968">
                  <c:v>0.47112268518518513</c:v>
                </c:pt>
                <c:pt idx="34969">
                  <c:v>0.47136574074074072</c:v>
                </c:pt>
                <c:pt idx="34970">
                  <c:v>0.47162037037037036</c:v>
                </c:pt>
                <c:pt idx="34971">
                  <c:v>0.47186342592592595</c:v>
                </c:pt>
                <c:pt idx="34972">
                  <c:v>0.47210648148148149</c:v>
                </c:pt>
                <c:pt idx="34973">
                  <c:v>0.47234953703703703</c:v>
                </c:pt>
                <c:pt idx="34974">
                  <c:v>0.47259259259259262</c:v>
                </c:pt>
                <c:pt idx="34975">
                  <c:v>0.4728472222222222</c:v>
                </c:pt>
                <c:pt idx="34976">
                  <c:v>0.47309027777777773</c:v>
                </c:pt>
                <c:pt idx="34977">
                  <c:v>0.47333333333333333</c:v>
                </c:pt>
                <c:pt idx="34978">
                  <c:v>0.47357638888888887</c:v>
                </c:pt>
                <c:pt idx="34979">
                  <c:v>0.4738194444444444</c:v>
                </c:pt>
                <c:pt idx="34980">
                  <c:v>0.47407407407407409</c:v>
                </c:pt>
                <c:pt idx="34981">
                  <c:v>0.47431712962962963</c:v>
                </c:pt>
                <c:pt idx="34982">
                  <c:v>0.47456018518518522</c:v>
                </c:pt>
                <c:pt idx="34983">
                  <c:v>0.47480324074074076</c:v>
                </c:pt>
                <c:pt idx="34984">
                  <c:v>0.4750462962962963</c:v>
                </c:pt>
                <c:pt idx="34985">
                  <c:v>0.47528935185185189</c:v>
                </c:pt>
                <c:pt idx="34986">
                  <c:v>0.47554398148148147</c:v>
                </c:pt>
                <c:pt idx="34987">
                  <c:v>0.47578703703703701</c:v>
                </c:pt>
                <c:pt idx="34988">
                  <c:v>0.4760300925925926</c:v>
                </c:pt>
                <c:pt idx="34989">
                  <c:v>0.47627314814814814</c:v>
                </c:pt>
                <c:pt idx="34990">
                  <c:v>0.47651620370370368</c:v>
                </c:pt>
                <c:pt idx="34991">
                  <c:v>0.47677083333333337</c:v>
                </c:pt>
                <c:pt idx="34992">
                  <c:v>0.4770138888888889</c:v>
                </c:pt>
                <c:pt idx="34993">
                  <c:v>0.4772569444444445</c:v>
                </c:pt>
                <c:pt idx="34994">
                  <c:v>0.47750000000000004</c:v>
                </c:pt>
                <c:pt idx="34995">
                  <c:v>0.47774305555555552</c:v>
                </c:pt>
                <c:pt idx="34996">
                  <c:v>0.47799768518518521</c:v>
                </c:pt>
                <c:pt idx="34997">
                  <c:v>0.47824074074074074</c:v>
                </c:pt>
                <c:pt idx="34998">
                  <c:v>0.47848379629629628</c:v>
                </c:pt>
                <c:pt idx="34999">
                  <c:v>0.47872685185185188</c:v>
                </c:pt>
                <c:pt idx="35000">
                  <c:v>0.47896990740740741</c:v>
                </c:pt>
                <c:pt idx="35001">
                  <c:v>0.47921296296296295</c:v>
                </c:pt>
                <c:pt idx="35002">
                  <c:v>0.47946759259259258</c:v>
                </c:pt>
                <c:pt idx="35003">
                  <c:v>0.47971064814814812</c:v>
                </c:pt>
                <c:pt idx="35004">
                  <c:v>0.47995370370370366</c:v>
                </c:pt>
                <c:pt idx="35005">
                  <c:v>0.48019675925925925</c:v>
                </c:pt>
                <c:pt idx="35006">
                  <c:v>0.48043981481481479</c:v>
                </c:pt>
                <c:pt idx="35007">
                  <c:v>0.48069444444444448</c:v>
                </c:pt>
                <c:pt idx="35008">
                  <c:v>0.48093750000000002</c:v>
                </c:pt>
                <c:pt idx="35009">
                  <c:v>0.48118055555555556</c:v>
                </c:pt>
                <c:pt idx="35010">
                  <c:v>0.48142361111111115</c:v>
                </c:pt>
                <c:pt idx="35011">
                  <c:v>0.48166666666666669</c:v>
                </c:pt>
                <c:pt idx="35012">
                  <c:v>0.48192129629629626</c:v>
                </c:pt>
                <c:pt idx="35013">
                  <c:v>0.48216435185185186</c:v>
                </c:pt>
                <c:pt idx="35014">
                  <c:v>0.4824074074074074</c:v>
                </c:pt>
                <c:pt idx="35015">
                  <c:v>0.48265046296296293</c:v>
                </c:pt>
                <c:pt idx="35016">
                  <c:v>0.48289351851851853</c:v>
                </c:pt>
                <c:pt idx="35017">
                  <c:v>0.48313657407407407</c:v>
                </c:pt>
                <c:pt idx="35018">
                  <c:v>0.48339120370370375</c:v>
                </c:pt>
                <c:pt idx="35019">
                  <c:v>0.48363425925925929</c:v>
                </c:pt>
                <c:pt idx="35020">
                  <c:v>0.48387731481481483</c:v>
                </c:pt>
                <c:pt idx="35021">
                  <c:v>0.48412037037037042</c:v>
                </c:pt>
                <c:pt idx="35022">
                  <c:v>0.48436342592592596</c:v>
                </c:pt>
                <c:pt idx="35023">
                  <c:v>0.48461805555555554</c:v>
                </c:pt>
                <c:pt idx="35024">
                  <c:v>0.48486111111111113</c:v>
                </c:pt>
                <c:pt idx="35025">
                  <c:v>0.48510416666666667</c:v>
                </c:pt>
                <c:pt idx="35026">
                  <c:v>0.48534722222222221</c:v>
                </c:pt>
                <c:pt idx="35027">
                  <c:v>0.4855902777777778</c:v>
                </c:pt>
                <c:pt idx="35028">
                  <c:v>0.48584490740740738</c:v>
                </c:pt>
                <c:pt idx="35029">
                  <c:v>0.48608796296296292</c:v>
                </c:pt>
                <c:pt idx="35030">
                  <c:v>0.48633101851851851</c:v>
                </c:pt>
                <c:pt idx="35031">
                  <c:v>0.48657407407407405</c:v>
                </c:pt>
                <c:pt idx="35032">
                  <c:v>0.48681712962962959</c:v>
                </c:pt>
                <c:pt idx="35033">
                  <c:v>0.48706018518518518</c:v>
                </c:pt>
                <c:pt idx="35034">
                  <c:v>0.48731481481481481</c:v>
                </c:pt>
                <c:pt idx="35035">
                  <c:v>0.48755787037037041</c:v>
                </c:pt>
                <c:pt idx="35036">
                  <c:v>0.48780092592592594</c:v>
                </c:pt>
                <c:pt idx="35037">
                  <c:v>0.48804398148148148</c:v>
                </c:pt>
                <c:pt idx="35038">
                  <c:v>0.48829861111111111</c:v>
                </c:pt>
                <c:pt idx="35039">
                  <c:v>0.48854166666666665</c:v>
                </c:pt>
                <c:pt idx="35040">
                  <c:v>0.48878472222222219</c:v>
                </c:pt>
                <c:pt idx="35041">
                  <c:v>0.48902777777777778</c:v>
                </c:pt>
                <c:pt idx="35042">
                  <c:v>0.48927083333333332</c:v>
                </c:pt>
                <c:pt idx="35043">
                  <c:v>0.48951388888888886</c:v>
                </c:pt>
                <c:pt idx="35044">
                  <c:v>0.48976851851851855</c:v>
                </c:pt>
                <c:pt idx="35045">
                  <c:v>0.49001157407407409</c:v>
                </c:pt>
                <c:pt idx="35046">
                  <c:v>0.49025462962962968</c:v>
                </c:pt>
                <c:pt idx="35047">
                  <c:v>0.49049768518518522</c:v>
                </c:pt>
                <c:pt idx="35048">
                  <c:v>0.49074074074074076</c:v>
                </c:pt>
                <c:pt idx="35049">
                  <c:v>0.49099537037037039</c:v>
                </c:pt>
                <c:pt idx="35050">
                  <c:v>0.49123842592592593</c:v>
                </c:pt>
                <c:pt idx="35051">
                  <c:v>0.49148148148148146</c:v>
                </c:pt>
                <c:pt idx="35052">
                  <c:v>0.49172453703703706</c:v>
                </c:pt>
                <c:pt idx="35053">
                  <c:v>0.4919675925925926</c:v>
                </c:pt>
                <c:pt idx="35054">
                  <c:v>0.49222222222222217</c:v>
                </c:pt>
                <c:pt idx="35055">
                  <c:v>0.49246527777777777</c:v>
                </c:pt>
                <c:pt idx="35056">
                  <c:v>0.4927083333333333</c:v>
                </c:pt>
                <c:pt idx="35057">
                  <c:v>0.49295138888888884</c:v>
                </c:pt>
                <c:pt idx="35058">
                  <c:v>0.49319444444444444</c:v>
                </c:pt>
                <c:pt idx="35059">
                  <c:v>0.49343749999999997</c:v>
                </c:pt>
                <c:pt idx="35060">
                  <c:v>0.49369212962962966</c:v>
                </c:pt>
                <c:pt idx="35061">
                  <c:v>0.4939351851851852</c:v>
                </c:pt>
                <c:pt idx="35062">
                  <c:v>0.49417824074074074</c:v>
                </c:pt>
                <c:pt idx="35063">
                  <c:v>0.49442129629629633</c:v>
                </c:pt>
                <c:pt idx="35064">
                  <c:v>0.49466435185185187</c:v>
                </c:pt>
                <c:pt idx="35065">
                  <c:v>0.49491898148148145</c:v>
                </c:pt>
                <c:pt idx="35066">
                  <c:v>0.49516203703703704</c:v>
                </c:pt>
                <c:pt idx="35067">
                  <c:v>0.49540509259259258</c:v>
                </c:pt>
                <c:pt idx="35068">
                  <c:v>0.49564814814814812</c:v>
                </c:pt>
                <c:pt idx="35069">
                  <c:v>0.49589120370370371</c:v>
                </c:pt>
                <c:pt idx="35070">
                  <c:v>0.49614583333333334</c:v>
                </c:pt>
                <c:pt idx="35071">
                  <c:v>0.49638888888888894</c:v>
                </c:pt>
                <c:pt idx="35072">
                  <c:v>0.49663194444444447</c:v>
                </c:pt>
                <c:pt idx="35073">
                  <c:v>0.49687500000000001</c:v>
                </c:pt>
                <c:pt idx="35074">
                  <c:v>0.4971180555555556</c:v>
                </c:pt>
                <c:pt idx="35075">
                  <c:v>0.49736111111111114</c:v>
                </c:pt>
                <c:pt idx="35076">
                  <c:v>0.49761574074074072</c:v>
                </c:pt>
                <c:pt idx="35077">
                  <c:v>0.49785879629629631</c:v>
                </c:pt>
                <c:pt idx="35078">
                  <c:v>0.49810185185185185</c:v>
                </c:pt>
                <c:pt idx="35079">
                  <c:v>0.49834490740740739</c:v>
                </c:pt>
                <c:pt idx="35080">
                  <c:v>0.49858796296296298</c:v>
                </c:pt>
                <c:pt idx="35081">
                  <c:v>0.49884259259259256</c:v>
                </c:pt>
                <c:pt idx="35082">
                  <c:v>0.4990856481481481</c:v>
                </c:pt>
                <c:pt idx="35083">
                  <c:v>0.49932870370370369</c:v>
                </c:pt>
                <c:pt idx="35084">
                  <c:v>0.49957175925925923</c:v>
                </c:pt>
                <c:pt idx="35085">
                  <c:v>0.49981481481481477</c:v>
                </c:pt>
                <c:pt idx="35086">
                  <c:v>0.50006944444444446</c:v>
                </c:pt>
                <c:pt idx="35087">
                  <c:v>0.50031250000000005</c:v>
                </c:pt>
                <c:pt idx="35088">
                  <c:v>0.50055555555555553</c:v>
                </c:pt>
                <c:pt idx="35089">
                  <c:v>0.50079861111111112</c:v>
                </c:pt>
                <c:pt idx="35090">
                  <c:v>0.50104166666666672</c:v>
                </c:pt>
                <c:pt idx="35091">
                  <c:v>0.50129629629629624</c:v>
                </c:pt>
                <c:pt idx="35092">
                  <c:v>0.50153935185185183</c:v>
                </c:pt>
                <c:pt idx="35093">
                  <c:v>0.50178240740740743</c:v>
                </c:pt>
                <c:pt idx="35094">
                  <c:v>0.50202546296296291</c:v>
                </c:pt>
                <c:pt idx="35095">
                  <c:v>0.5022685185185185</c:v>
                </c:pt>
                <c:pt idx="35096">
                  <c:v>0.5025115740740741</c:v>
                </c:pt>
                <c:pt idx="35097">
                  <c:v>0.50276620370370373</c:v>
                </c:pt>
                <c:pt idx="35098">
                  <c:v>0.50300925925925932</c:v>
                </c:pt>
                <c:pt idx="35099">
                  <c:v>0.50325231481481481</c:v>
                </c:pt>
                <c:pt idx="35100">
                  <c:v>0.5034953703703704</c:v>
                </c:pt>
                <c:pt idx="35101">
                  <c:v>0.50373842592592599</c:v>
                </c:pt>
                <c:pt idx="35102">
                  <c:v>0.50399305555555551</c:v>
                </c:pt>
                <c:pt idx="35103">
                  <c:v>0.50423611111111111</c:v>
                </c:pt>
                <c:pt idx="35104">
                  <c:v>0.5044791666666667</c:v>
                </c:pt>
                <c:pt idx="35105">
                  <c:v>0.50472222222222218</c:v>
                </c:pt>
                <c:pt idx="35106">
                  <c:v>0.50496527777777778</c:v>
                </c:pt>
                <c:pt idx="35107">
                  <c:v>0.50521990740740741</c:v>
                </c:pt>
                <c:pt idx="35108">
                  <c:v>0.50546296296296289</c:v>
                </c:pt>
                <c:pt idx="35109">
                  <c:v>0.50570601851851849</c:v>
                </c:pt>
                <c:pt idx="35110">
                  <c:v>0.50594907407407408</c:v>
                </c:pt>
                <c:pt idx="35111">
                  <c:v>0.50619212962962956</c:v>
                </c:pt>
                <c:pt idx="35112">
                  <c:v>0.50643518518518515</c:v>
                </c:pt>
                <c:pt idx="35113">
                  <c:v>0.50668981481481479</c:v>
                </c:pt>
                <c:pt idx="35114">
                  <c:v>0.50693287037037038</c:v>
                </c:pt>
                <c:pt idx="35115">
                  <c:v>0.50717592592592597</c:v>
                </c:pt>
                <c:pt idx="35116">
                  <c:v>0.50741898148148146</c:v>
                </c:pt>
                <c:pt idx="35117">
                  <c:v>0.50766203703703705</c:v>
                </c:pt>
                <c:pt idx="35118">
                  <c:v>0.50791666666666668</c:v>
                </c:pt>
                <c:pt idx="35119">
                  <c:v>0.50815972222222217</c:v>
                </c:pt>
                <c:pt idx="35120">
                  <c:v>0.50840277777777776</c:v>
                </c:pt>
                <c:pt idx="35121">
                  <c:v>0.50864583333333335</c:v>
                </c:pt>
                <c:pt idx="35122">
                  <c:v>0.50888888888888884</c:v>
                </c:pt>
                <c:pt idx="35123">
                  <c:v>0.50914351851851858</c:v>
                </c:pt>
                <c:pt idx="35124">
                  <c:v>0.50938657407407406</c:v>
                </c:pt>
                <c:pt idx="35125">
                  <c:v>0.50962962962962965</c:v>
                </c:pt>
                <c:pt idx="35126">
                  <c:v>0.50987268518518525</c:v>
                </c:pt>
                <c:pt idx="35127">
                  <c:v>0.51011574074074073</c:v>
                </c:pt>
                <c:pt idx="35128">
                  <c:v>0.51035879629629632</c:v>
                </c:pt>
                <c:pt idx="35129">
                  <c:v>0.51061342592592596</c:v>
                </c:pt>
                <c:pt idx="35130">
                  <c:v>0.51085648148148144</c:v>
                </c:pt>
                <c:pt idx="35131">
                  <c:v>0.51109953703703703</c:v>
                </c:pt>
                <c:pt idx="35132">
                  <c:v>0.51134259259259263</c:v>
                </c:pt>
                <c:pt idx="35133">
                  <c:v>0.51158564814814811</c:v>
                </c:pt>
                <c:pt idx="35134">
                  <c:v>0.51184027777777785</c:v>
                </c:pt>
                <c:pt idx="35135">
                  <c:v>0.51208333333333333</c:v>
                </c:pt>
                <c:pt idx="35136">
                  <c:v>0.51232638888888882</c:v>
                </c:pt>
                <c:pt idx="35137">
                  <c:v>0.51256944444444441</c:v>
                </c:pt>
                <c:pt idx="35138">
                  <c:v>0.5128125</c:v>
                </c:pt>
                <c:pt idx="35139">
                  <c:v>0.51306712962962964</c:v>
                </c:pt>
                <c:pt idx="35140">
                  <c:v>0.51331018518518523</c:v>
                </c:pt>
                <c:pt idx="35141">
                  <c:v>0.51355324074074071</c:v>
                </c:pt>
                <c:pt idx="35142">
                  <c:v>0.51379629629629631</c:v>
                </c:pt>
                <c:pt idx="35143">
                  <c:v>0.5140393518518519</c:v>
                </c:pt>
                <c:pt idx="35144">
                  <c:v>0.51428240740740738</c:v>
                </c:pt>
                <c:pt idx="35145">
                  <c:v>0.51453703703703701</c:v>
                </c:pt>
                <c:pt idx="35146">
                  <c:v>0.51478009259259261</c:v>
                </c:pt>
                <c:pt idx="35147">
                  <c:v>0.51502314814814809</c:v>
                </c:pt>
                <c:pt idx="35148">
                  <c:v>0.51526620370370368</c:v>
                </c:pt>
                <c:pt idx="35149">
                  <c:v>0.51550925925925928</c:v>
                </c:pt>
                <c:pt idx="35150">
                  <c:v>0.51576388888888891</c:v>
                </c:pt>
                <c:pt idx="35151">
                  <c:v>0.5160069444444445</c:v>
                </c:pt>
                <c:pt idx="35152">
                  <c:v>0.51624999999999999</c:v>
                </c:pt>
                <c:pt idx="35153">
                  <c:v>0.51649305555555558</c:v>
                </c:pt>
                <c:pt idx="35154">
                  <c:v>0.51673611111111117</c:v>
                </c:pt>
                <c:pt idx="35155">
                  <c:v>0.5169907407407407</c:v>
                </c:pt>
                <c:pt idx="35156">
                  <c:v>0.51723379629629629</c:v>
                </c:pt>
                <c:pt idx="35157">
                  <c:v>0.51747685185185188</c:v>
                </c:pt>
                <c:pt idx="35158">
                  <c:v>0.51771990740740736</c:v>
                </c:pt>
                <c:pt idx="35159">
                  <c:v>0.51796296296296296</c:v>
                </c:pt>
                <c:pt idx="35160">
                  <c:v>0.51821759259259259</c:v>
                </c:pt>
                <c:pt idx="35161">
                  <c:v>0.51846064814814818</c:v>
                </c:pt>
                <c:pt idx="35162">
                  <c:v>0.51870370370370367</c:v>
                </c:pt>
                <c:pt idx="35163">
                  <c:v>0.51894675925925926</c:v>
                </c:pt>
                <c:pt idx="35164">
                  <c:v>0.51918981481481474</c:v>
                </c:pt>
                <c:pt idx="35165">
                  <c:v>0.51943287037037034</c:v>
                </c:pt>
                <c:pt idx="35166">
                  <c:v>0.51968749999999997</c:v>
                </c:pt>
                <c:pt idx="35167">
                  <c:v>0.51993055555555556</c:v>
                </c:pt>
                <c:pt idx="35168">
                  <c:v>0.52017361111111116</c:v>
                </c:pt>
                <c:pt idx="35169">
                  <c:v>0.52041666666666664</c:v>
                </c:pt>
                <c:pt idx="35170">
                  <c:v>0.52065972222222223</c:v>
                </c:pt>
                <c:pt idx="35171">
                  <c:v>0.52091435185185186</c:v>
                </c:pt>
                <c:pt idx="35172">
                  <c:v>0.52115740740740735</c:v>
                </c:pt>
                <c:pt idx="35173">
                  <c:v>0.52140046296296294</c:v>
                </c:pt>
                <c:pt idx="35174">
                  <c:v>0.52164351851851853</c:v>
                </c:pt>
                <c:pt idx="35175">
                  <c:v>0.52188657407407402</c:v>
                </c:pt>
                <c:pt idx="35176">
                  <c:v>0.52214120370370376</c:v>
                </c:pt>
                <c:pt idx="35177">
                  <c:v>0.52238425925925924</c:v>
                </c:pt>
                <c:pt idx="35178">
                  <c:v>0.52262731481481484</c:v>
                </c:pt>
                <c:pt idx="35179">
                  <c:v>0.52287037037037043</c:v>
                </c:pt>
                <c:pt idx="35180">
                  <c:v>0.52311342592592591</c:v>
                </c:pt>
                <c:pt idx="35181">
                  <c:v>0.52335648148148151</c:v>
                </c:pt>
                <c:pt idx="35182">
                  <c:v>0.52361111111111114</c:v>
                </c:pt>
                <c:pt idx="35183">
                  <c:v>0.52385416666666662</c:v>
                </c:pt>
                <c:pt idx="35184">
                  <c:v>0.52409722222222221</c:v>
                </c:pt>
                <c:pt idx="35185">
                  <c:v>0.52434027777777781</c:v>
                </c:pt>
                <c:pt idx="35186">
                  <c:v>0.52458333333333329</c:v>
                </c:pt>
                <c:pt idx="35187">
                  <c:v>0.52483796296296303</c:v>
                </c:pt>
                <c:pt idx="35188">
                  <c:v>0.52508101851851852</c:v>
                </c:pt>
                <c:pt idx="35189">
                  <c:v>0.52532407407407411</c:v>
                </c:pt>
                <c:pt idx="35190">
                  <c:v>0.5255671296296297</c:v>
                </c:pt>
                <c:pt idx="35191">
                  <c:v>0.52581018518518519</c:v>
                </c:pt>
                <c:pt idx="35192">
                  <c:v>0.52606481481481482</c:v>
                </c:pt>
                <c:pt idx="35193">
                  <c:v>0.52630787037037041</c:v>
                </c:pt>
                <c:pt idx="35194">
                  <c:v>0.52655092592592589</c:v>
                </c:pt>
                <c:pt idx="35195">
                  <c:v>0.52679398148148149</c:v>
                </c:pt>
                <c:pt idx="35196">
                  <c:v>0.52703703703703708</c:v>
                </c:pt>
                <c:pt idx="35197">
                  <c:v>0.5272916666666666</c:v>
                </c:pt>
                <c:pt idx="35198">
                  <c:v>0.5275347222222222</c:v>
                </c:pt>
                <c:pt idx="35199">
                  <c:v>0.52777777777777779</c:v>
                </c:pt>
                <c:pt idx="35200">
                  <c:v>0.52802083333333327</c:v>
                </c:pt>
                <c:pt idx="35201">
                  <c:v>0.52826388888888887</c:v>
                </c:pt>
                <c:pt idx="35202">
                  <c:v>0.52850694444444446</c:v>
                </c:pt>
                <c:pt idx="35203">
                  <c:v>0.52876157407407409</c:v>
                </c:pt>
                <c:pt idx="35204">
                  <c:v>0.52900462962962969</c:v>
                </c:pt>
                <c:pt idx="35205">
                  <c:v>0.52924768518518517</c:v>
                </c:pt>
                <c:pt idx="35206">
                  <c:v>0.52949074074074076</c:v>
                </c:pt>
                <c:pt idx="35207">
                  <c:v>0.52973379629629636</c:v>
                </c:pt>
                <c:pt idx="35208">
                  <c:v>0.52998842592592588</c:v>
                </c:pt>
                <c:pt idx="35209">
                  <c:v>0.53023148148148147</c:v>
                </c:pt>
                <c:pt idx="35210">
                  <c:v>0.53047453703703706</c:v>
                </c:pt>
                <c:pt idx="35211">
                  <c:v>0.53071759259259255</c:v>
                </c:pt>
                <c:pt idx="35212">
                  <c:v>0.53096064814814814</c:v>
                </c:pt>
                <c:pt idx="35213">
                  <c:v>0.53121527777777777</c:v>
                </c:pt>
                <c:pt idx="35214">
                  <c:v>0.53145833333333337</c:v>
                </c:pt>
                <c:pt idx="35215">
                  <c:v>0.53170138888888896</c:v>
                </c:pt>
                <c:pt idx="35216">
                  <c:v>0.53194444444444444</c:v>
                </c:pt>
                <c:pt idx="35217">
                  <c:v>0.53218750000000004</c:v>
                </c:pt>
                <c:pt idx="35218">
                  <c:v>0.53243055555555563</c:v>
                </c:pt>
                <c:pt idx="35219">
                  <c:v>0.53268518518518515</c:v>
                </c:pt>
                <c:pt idx="35220">
                  <c:v>0.53292824074074074</c:v>
                </c:pt>
                <c:pt idx="35221">
                  <c:v>0.53317129629629634</c:v>
                </c:pt>
                <c:pt idx="35222">
                  <c:v>0.53341435185185182</c:v>
                </c:pt>
                <c:pt idx="35223">
                  <c:v>0.53365740740740741</c:v>
                </c:pt>
                <c:pt idx="35224">
                  <c:v>0.53391203703703705</c:v>
                </c:pt>
                <c:pt idx="35225">
                  <c:v>0.53415509259259253</c:v>
                </c:pt>
                <c:pt idx="35226">
                  <c:v>0.53439814814814812</c:v>
                </c:pt>
                <c:pt idx="35227">
                  <c:v>0.53464120370370372</c:v>
                </c:pt>
                <c:pt idx="35228">
                  <c:v>0.5348842592592592</c:v>
                </c:pt>
                <c:pt idx="35229">
                  <c:v>0.53513888888888894</c:v>
                </c:pt>
                <c:pt idx="35230">
                  <c:v>0.53538194444444442</c:v>
                </c:pt>
                <c:pt idx="35231">
                  <c:v>0.53562500000000002</c:v>
                </c:pt>
                <c:pt idx="35232">
                  <c:v>0.53586805555555561</c:v>
                </c:pt>
                <c:pt idx="35233">
                  <c:v>0.53611111111111109</c:v>
                </c:pt>
                <c:pt idx="35234">
                  <c:v>0.53636574074074073</c:v>
                </c:pt>
                <c:pt idx="35235">
                  <c:v>0.53660879629629632</c:v>
                </c:pt>
                <c:pt idx="35236">
                  <c:v>0.5368518518518518</c:v>
                </c:pt>
                <c:pt idx="35237">
                  <c:v>0.5370949074074074</c:v>
                </c:pt>
                <c:pt idx="35238">
                  <c:v>0.53733796296296299</c:v>
                </c:pt>
                <c:pt idx="35239">
                  <c:v>0.53758101851851847</c:v>
                </c:pt>
                <c:pt idx="35240">
                  <c:v>0.53783564814814822</c:v>
                </c:pt>
                <c:pt idx="35241">
                  <c:v>0.5380787037037037</c:v>
                </c:pt>
                <c:pt idx="35242">
                  <c:v>0.53832175925925929</c:v>
                </c:pt>
                <c:pt idx="35243">
                  <c:v>0.53856481481481489</c:v>
                </c:pt>
                <c:pt idx="35244">
                  <c:v>0.53880787037037037</c:v>
                </c:pt>
                <c:pt idx="35245">
                  <c:v>0.5390625</c:v>
                </c:pt>
                <c:pt idx="35246">
                  <c:v>0.53930555555555559</c:v>
                </c:pt>
                <c:pt idx="35247">
                  <c:v>0.53954861111111108</c:v>
                </c:pt>
                <c:pt idx="35248">
                  <c:v>0.53979166666666667</c:v>
                </c:pt>
                <c:pt idx="35249">
                  <c:v>0.54003472222222226</c:v>
                </c:pt>
                <c:pt idx="35250">
                  <c:v>0.54028935185185178</c:v>
                </c:pt>
                <c:pt idx="35251">
                  <c:v>0.54053240740740738</c:v>
                </c:pt>
                <c:pt idx="35252">
                  <c:v>0.54077546296296297</c:v>
                </c:pt>
                <c:pt idx="35253">
                  <c:v>0.54101851851851845</c:v>
                </c:pt>
                <c:pt idx="35254">
                  <c:v>0.54126157407407405</c:v>
                </c:pt>
                <c:pt idx="35255">
                  <c:v>0.54150462962962964</c:v>
                </c:pt>
                <c:pt idx="35256">
                  <c:v>0.54175925925925927</c:v>
                </c:pt>
                <c:pt idx="35257">
                  <c:v>0.54200231481481487</c:v>
                </c:pt>
                <c:pt idx="35258">
                  <c:v>0.54224537037037035</c:v>
                </c:pt>
                <c:pt idx="35259">
                  <c:v>0.54248842592592594</c:v>
                </c:pt>
                <c:pt idx="35260">
                  <c:v>0.54273148148148154</c:v>
                </c:pt>
                <c:pt idx="35261">
                  <c:v>0.54298611111111106</c:v>
                </c:pt>
                <c:pt idx="35262">
                  <c:v>0.54322916666666665</c:v>
                </c:pt>
                <c:pt idx="35263">
                  <c:v>0.54347222222222225</c:v>
                </c:pt>
                <c:pt idx="35264">
                  <c:v>0.54371527777777773</c:v>
                </c:pt>
                <c:pt idx="35265">
                  <c:v>0.54395833333333332</c:v>
                </c:pt>
                <c:pt idx="35266">
                  <c:v>0.54421296296296295</c:v>
                </c:pt>
                <c:pt idx="35267">
                  <c:v>0.54445601851851855</c:v>
                </c:pt>
                <c:pt idx="35268">
                  <c:v>0.54469907407407414</c:v>
                </c:pt>
                <c:pt idx="35269">
                  <c:v>0.54494212962962962</c:v>
                </c:pt>
                <c:pt idx="35270">
                  <c:v>0.54518518518518522</c:v>
                </c:pt>
                <c:pt idx="35271">
                  <c:v>0.54543981481481485</c:v>
                </c:pt>
                <c:pt idx="35272">
                  <c:v>0.54568287037037033</c:v>
                </c:pt>
                <c:pt idx="35273">
                  <c:v>0.54592592592592593</c:v>
                </c:pt>
                <c:pt idx="35274">
                  <c:v>0.54616898148148152</c:v>
                </c:pt>
                <c:pt idx="35275">
                  <c:v>0.546412037037037</c:v>
                </c:pt>
                <c:pt idx="35276">
                  <c:v>0.5466550925925926</c:v>
                </c:pt>
                <c:pt idx="35277">
                  <c:v>0.54690972222222223</c:v>
                </c:pt>
                <c:pt idx="35278">
                  <c:v>0.54715277777777771</c:v>
                </c:pt>
                <c:pt idx="35279">
                  <c:v>0.5473958333333333</c:v>
                </c:pt>
                <c:pt idx="35280">
                  <c:v>0.5476388888888889</c:v>
                </c:pt>
                <c:pt idx="35281">
                  <c:v>0.54788194444444438</c:v>
                </c:pt>
                <c:pt idx="35282">
                  <c:v>0.54813657407407412</c:v>
                </c:pt>
                <c:pt idx="35283">
                  <c:v>0.54837962962962961</c:v>
                </c:pt>
                <c:pt idx="35284">
                  <c:v>0.5486226851851852</c:v>
                </c:pt>
                <c:pt idx="35285">
                  <c:v>0.54886574074074079</c:v>
                </c:pt>
                <c:pt idx="35286">
                  <c:v>0.54910879629629628</c:v>
                </c:pt>
                <c:pt idx="35287">
                  <c:v>0.54936342592592591</c:v>
                </c:pt>
                <c:pt idx="35288">
                  <c:v>0.5496064814814815</c:v>
                </c:pt>
                <c:pt idx="35289">
                  <c:v>0.54984953703703698</c:v>
                </c:pt>
                <c:pt idx="35290">
                  <c:v>0.55009259259259258</c:v>
                </c:pt>
                <c:pt idx="35291">
                  <c:v>0.55033564814814817</c:v>
                </c:pt>
                <c:pt idx="35292">
                  <c:v>0.55057870370370365</c:v>
                </c:pt>
                <c:pt idx="35293">
                  <c:v>0.5508333333333334</c:v>
                </c:pt>
                <c:pt idx="35294">
                  <c:v>0.55107638888888888</c:v>
                </c:pt>
                <c:pt idx="35295">
                  <c:v>0.55131944444444447</c:v>
                </c:pt>
                <c:pt idx="35296">
                  <c:v>0.55156250000000007</c:v>
                </c:pt>
                <c:pt idx="35297">
                  <c:v>0.55180555555555555</c:v>
                </c:pt>
                <c:pt idx="35298">
                  <c:v>0.55206018518518518</c:v>
                </c:pt>
                <c:pt idx="35299">
                  <c:v>0.55230324074074078</c:v>
                </c:pt>
                <c:pt idx="35300">
                  <c:v>0.55254629629629626</c:v>
                </c:pt>
                <c:pt idx="35301">
                  <c:v>0.55278935185185185</c:v>
                </c:pt>
                <c:pt idx="35302">
                  <c:v>0.55303240740740744</c:v>
                </c:pt>
                <c:pt idx="35303">
                  <c:v>0.55328703703703697</c:v>
                </c:pt>
                <c:pt idx="35304">
                  <c:v>0.55353009259259256</c:v>
                </c:pt>
                <c:pt idx="35305">
                  <c:v>0.55377314814814815</c:v>
                </c:pt>
                <c:pt idx="35306">
                  <c:v>0.55401620370370364</c:v>
                </c:pt>
                <c:pt idx="35307">
                  <c:v>0.55425925925925923</c:v>
                </c:pt>
                <c:pt idx="35308">
                  <c:v>0.55451388888888886</c:v>
                </c:pt>
                <c:pt idx="35309">
                  <c:v>0.55475694444444446</c:v>
                </c:pt>
                <c:pt idx="35310">
                  <c:v>0.55500000000000005</c:v>
                </c:pt>
                <c:pt idx="35311">
                  <c:v>0.55524305555555553</c:v>
                </c:pt>
                <c:pt idx="35312">
                  <c:v>0.55548611111111112</c:v>
                </c:pt>
                <c:pt idx="35313">
                  <c:v>0.55572916666666672</c:v>
                </c:pt>
                <c:pt idx="35314">
                  <c:v>0.55598379629629624</c:v>
                </c:pt>
                <c:pt idx="35315">
                  <c:v>0.55622685185185183</c:v>
                </c:pt>
                <c:pt idx="35316">
                  <c:v>0.55646990740740743</c:v>
                </c:pt>
                <c:pt idx="35317">
                  <c:v>0.55671296296296291</c:v>
                </c:pt>
                <c:pt idx="35318">
                  <c:v>0.5569560185185185</c:v>
                </c:pt>
                <c:pt idx="35319">
                  <c:v>0.55721064814814814</c:v>
                </c:pt>
                <c:pt idx="35320">
                  <c:v>0.55745370370370373</c:v>
                </c:pt>
                <c:pt idx="35321">
                  <c:v>0.55769675925925932</c:v>
                </c:pt>
                <c:pt idx="35322">
                  <c:v>0.55793981481481481</c:v>
                </c:pt>
                <c:pt idx="35323">
                  <c:v>0.5581828703703704</c:v>
                </c:pt>
                <c:pt idx="35324">
                  <c:v>0.55843750000000003</c:v>
                </c:pt>
                <c:pt idx="35325">
                  <c:v>0.55868055555555551</c:v>
                </c:pt>
                <c:pt idx="35326">
                  <c:v>0.55892361111111111</c:v>
                </c:pt>
                <c:pt idx="35327">
                  <c:v>0.5591666666666667</c:v>
                </c:pt>
                <c:pt idx="35328">
                  <c:v>0.55940972222222218</c:v>
                </c:pt>
                <c:pt idx="35329">
                  <c:v>0.55966435185185182</c:v>
                </c:pt>
                <c:pt idx="35330">
                  <c:v>0.55990740740740741</c:v>
                </c:pt>
                <c:pt idx="35331">
                  <c:v>0.56015046296296289</c:v>
                </c:pt>
                <c:pt idx="35332">
                  <c:v>0.56039351851851849</c:v>
                </c:pt>
                <c:pt idx="35333">
                  <c:v>0.56063657407407408</c:v>
                </c:pt>
                <c:pt idx="35334">
                  <c:v>0.56089120370370371</c:v>
                </c:pt>
                <c:pt idx="35335">
                  <c:v>0.5611342592592593</c:v>
                </c:pt>
                <c:pt idx="35336">
                  <c:v>0.56137731481481479</c:v>
                </c:pt>
                <c:pt idx="35337">
                  <c:v>0.56162037037037038</c:v>
                </c:pt>
                <c:pt idx="35338">
                  <c:v>0.56186342592592597</c:v>
                </c:pt>
                <c:pt idx="35339">
                  <c:v>0.56210648148148146</c:v>
                </c:pt>
                <c:pt idx="35340">
                  <c:v>0.56236111111111109</c:v>
                </c:pt>
                <c:pt idx="35341">
                  <c:v>0.56260416666666668</c:v>
                </c:pt>
                <c:pt idx="35342">
                  <c:v>0.56284722222222217</c:v>
                </c:pt>
                <c:pt idx="35343">
                  <c:v>0.56309027777777776</c:v>
                </c:pt>
                <c:pt idx="35344">
                  <c:v>0.56333333333333335</c:v>
                </c:pt>
                <c:pt idx="35345">
                  <c:v>0.56358796296296299</c:v>
                </c:pt>
                <c:pt idx="35346">
                  <c:v>0.56383101851851858</c:v>
                </c:pt>
                <c:pt idx="35347">
                  <c:v>0.56407407407407406</c:v>
                </c:pt>
                <c:pt idx="35348">
                  <c:v>0.56431712962962965</c:v>
                </c:pt>
                <c:pt idx="35349">
                  <c:v>0.56456018518518525</c:v>
                </c:pt>
                <c:pt idx="35350">
                  <c:v>0.56480324074074073</c:v>
                </c:pt>
                <c:pt idx="35351">
                  <c:v>0.56505787037037036</c:v>
                </c:pt>
                <c:pt idx="35352">
                  <c:v>0.56530092592592596</c:v>
                </c:pt>
                <c:pt idx="35353">
                  <c:v>0.56554398148148144</c:v>
                </c:pt>
                <c:pt idx="35354">
                  <c:v>0.56578703703703703</c:v>
                </c:pt>
                <c:pt idx="35355">
                  <c:v>0.56604166666666667</c:v>
                </c:pt>
                <c:pt idx="35356">
                  <c:v>0.56628472222222226</c:v>
                </c:pt>
                <c:pt idx="35357">
                  <c:v>0.56652777777777774</c:v>
                </c:pt>
                <c:pt idx="35358">
                  <c:v>0.56677083333333333</c:v>
                </c:pt>
                <c:pt idx="35359">
                  <c:v>0.56701388888888882</c:v>
                </c:pt>
                <c:pt idx="35360">
                  <c:v>0.56725694444444441</c:v>
                </c:pt>
                <c:pt idx="35361">
                  <c:v>0.56751157407407404</c:v>
                </c:pt>
                <c:pt idx="35362">
                  <c:v>0.56775462962962964</c:v>
                </c:pt>
                <c:pt idx="35363">
                  <c:v>0.56799768518518523</c:v>
                </c:pt>
                <c:pt idx="35364">
                  <c:v>0.56824074074074071</c:v>
                </c:pt>
                <c:pt idx="35365">
                  <c:v>0.56848379629629631</c:v>
                </c:pt>
                <c:pt idx="35366">
                  <c:v>0.56873842592592594</c:v>
                </c:pt>
                <c:pt idx="35367">
                  <c:v>0.56898148148148142</c:v>
                </c:pt>
                <c:pt idx="35368">
                  <c:v>0.56922453703703701</c:v>
                </c:pt>
                <c:pt idx="35369">
                  <c:v>0.56946759259259261</c:v>
                </c:pt>
                <c:pt idx="35370">
                  <c:v>0.56971064814814809</c:v>
                </c:pt>
                <c:pt idx="35371">
                  <c:v>0.56996527777777783</c:v>
                </c:pt>
                <c:pt idx="35372">
                  <c:v>0.57020833333333332</c:v>
                </c:pt>
                <c:pt idx="35373">
                  <c:v>0.57045138888888891</c:v>
                </c:pt>
                <c:pt idx="35374">
                  <c:v>0.5706944444444445</c:v>
                </c:pt>
                <c:pt idx="35375">
                  <c:v>0.57093749999999999</c:v>
                </c:pt>
                <c:pt idx="35376">
                  <c:v>0.57118055555555558</c:v>
                </c:pt>
                <c:pt idx="35377">
                  <c:v>0.57143518518518521</c:v>
                </c:pt>
                <c:pt idx="35378">
                  <c:v>0.5716782407407407</c:v>
                </c:pt>
                <c:pt idx="35379">
                  <c:v>0.57192129629629629</c:v>
                </c:pt>
                <c:pt idx="35380">
                  <c:v>0.57216435185185188</c:v>
                </c:pt>
                <c:pt idx="35381">
                  <c:v>0.57240740740740736</c:v>
                </c:pt>
                <c:pt idx="35382">
                  <c:v>0.57266203703703711</c:v>
                </c:pt>
                <c:pt idx="35383">
                  <c:v>0.57290509259259259</c:v>
                </c:pt>
                <c:pt idx="35384">
                  <c:v>0.57314814814814818</c:v>
                </c:pt>
                <c:pt idx="35385">
                  <c:v>0.57339120370370367</c:v>
                </c:pt>
                <c:pt idx="35386">
                  <c:v>0.57363425925925926</c:v>
                </c:pt>
                <c:pt idx="35387">
                  <c:v>0.57388888888888889</c:v>
                </c:pt>
                <c:pt idx="35388">
                  <c:v>0.57413194444444449</c:v>
                </c:pt>
                <c:pt idx="35389">
                  <c:v>0.57437499999999997</c:v>
                </c:pt>
                <c:pt idx="35390">
                  <c:v>0.57461805555555556</c:v>
                </c:pt>
                <c:pt idx="35391">
                  <c:v>0.57486111111111116</c:v>
                </c:pt>
                <c:pt idx="35392">
                  <c:v>0.57511574074074068</c:v>
                </c:pt>
                <c:pt idx="35393">
                  <c:v>0.57535879629629627</c:v>
                </c:pt>
                <c:pt idx="35394">
                  <c:v>0.57560185185185186</c:v>
                </c:pt>
                <c:pt idx="35395">
                  <c:v>0.57584490740740735</c:v>
                </c:pt>
                <c:pt idx="35396">
                  <c:v>0.57608796296296294</c:v>
                </c:pt>
                <c:pt idx="35397">
                  <c:v>0.57633101851851853</c:v>
                </c:pt>
                <c:pt idx="35398">
                  <c:v>0.57658564814814817</c:v>
                </c:pt>
                <c:pt idx="35399">
                  <c:v>0.57682870370370376</c:v>
                </c:pt>
                <c:pt idx="35400">
                  <c:v>0.57707175925925924</c:v>
                </c:pt>
                <c:pt idx="35401">
                  <c:v>0.57731481481481484</c:v>
                </c:pt>
                <c:pt idx="35402">
                  <c:v>0.57755787037037043</c:v>
                </c:pt>
                <c:pt idx="35403">
                  <c:v>0.57781249999999995</c:v>
                </c:pt>
                <c:pt idx="35404">
                  <c:v>0.57805555555555554</c:v>
                </c:pt>
                <c:pt idx="35405">
                  <c:v>0.57829861111111114</c:v>
                </c:pt>
                <c:pt idx="35406">
                  <c:v>0.57854166666666662</c:v>
                </c:pt>
                <c:pt idx="35407">
                  <c:v>0.57878472222222221</c:v>
                </c:pt>
                <c:pt idx="35408">
                  <c:v>0.57903935185185185</c:v>
                </c:pt>
                <c:pt idx="35409">
                  <c:v>0.57928240740740744</c:v>
                </c:pt>
                <c:pt idx="35410">
                  <c:v>0.57952546296296303</c:v>
                </c:pt>
                <c:pt idx="35411">
                  <c:v>0.57976851851851852</c:v>
                </c:pt>
                <c:pt idx="35412">
                  <c:v>0.58001157407407411</c:v>
                </c:pt>
                <c:pt idx="35413">
                  <c:v>0.58026620370370374</c:v>
                </c:pt>
                <c:pt idx="35414">
                  <c:v>0.58050925925925922</c:v>
                </c:pt>
                <c:pt idx="35415">
                  <c:v>0.58075231481481482</c:v>
                </c:pt>
                <c:pt idx="35416">
                  <c:v>0.58099537037037041</c:v>
                </c:pt>
                <c:pt idx="35417">
                  <c:v>0.58123842592592589</c:v>
                </c:pt>
                <c:pt idx="35418">
                  <c:v>0.58148148148148149</c:v>
                </c:pt>
                <c:pt idx="35419">
                  <c:v>0.58173611111111112</c:v>
                </c:pt>
                <c:pt idx="35420">
                  <c:v>0.5819791666666666</c:v>
                </c:pt>
                <c:pt idx="35421">
                  <c:v>0.5822222222222222</c:v>
                </c:pt>
                <c:pt idx="35422">
                  <c:v>0.58246527777777779</c:v>
                </c:pt>
                <c:pt idx="35423">
                  <c:v>0.58270833333333327</c:v>
                </c:pt>
                <c:pt idx="35424">
                  <c:v>0.58296296296296302</c:v>
                </c:pt>
                <c:pt idx="35425">
                  <c:v>0.5832060185185185</c:v>
                </c:pt>
                <c:pt idx="35426">
                  <c:v>0.58344907407407409</c:v>
                </c:pt>
                <c:pt idx="35427">
                  <c:v>0.58369212962962969</c:v>
                </c:pt>
                <c:pt idx="35428">
                  <c:v>0.58393518518518517</c:v>
                </c:pt>
                <c:pt idx="35429">
                  <c:v>0.5841898148148148</c:v>
                </c:pt>
                <c:pt idx="35430">
                  <c:v>0.58443287037037039</c:v>
                </c:pt>
                <c:pt idx="35431">
                  <c:v>0.58467592592592588</c:v>
                </c:pt>
                <c:pt idx="35432">
                  <c:v>0.58491898148148147</c:v>
                </c:pt>
                <c:pt idx="35433">
                  <c:v>0.58516203703703706</c:v>
                </c:pt>
                <c:pt idx="35434">
                  <c:v>0.58540509259259255</c:v>
                </c:pt>
                <c:pt idx="35435">
                  <c:v>0.58565972222222229</c:v>
                </c:pt>
                <c:pt idx="35436">
                  <c:v>0.58590277777777777</c:v>
                </c:pt>
                <c:pt idx="35437">
                  <c:v>0.58614583333333337</c:v>
                </c:pt>
                <c:pt idx="35438">
                  <c:v>0.58638888888888896</c:v>
                </c:pt>
                <c:pt idx="35439">
                  <c:v>0.58663194444444444</c:v>
                </c:pt>
                <c:pt idx="35440">
                  <c:v>0.58688657407407407</c:v>
                </c:pt>
                <c:pt idx="35441">
                  <c:v>0.58712962962962967</c:v>
                </c:pt>
                <c:pt idx="35442">
                  <c:v>0.58737268518518515</c:v>
                </c:pt>
                <c:pt idx="35443">
                  <c:v>0.58761574074074074</c:v>
                </c:pt>
                <c:pt idx="35444">
                  <c:v>0.58785879629629634</c:v>
                </c:pt>
                <c:pt idx="35445">
                  <c:v>0.58811342592592586</c:v>
                </c:pt>
                <c:pt idx="35446">
                  <c:v>0.58835648148148145</c:v>
                </c:pt>
                <c:pt idx="35447">
                  <c:v>0.58859953703703705</c:v>
                </c:pt>
                <c:pt idx="35448">
                  <c:v>0.58884259259259253</c:v>
                </c:pt>
                <c:pt idx="35449">
                  <c:v>0.58908564814814812</c:v>
                </c:pt>
                <c:pt idx="35450">
                  <c:v>0.58932870370370372</c:v>
                </c:pt>
                <c:pt idx="35451">
                  <c:v>0.58958333333333335</c:v>
                </c:pt>
                <c:pt idx="35452">
                  <c:v>0.58982638888888894</c:v>
                </c:pt>
                <c:pt idx="35453">
                  <c:v>0.59006944444444442</c:v>
                </c:pt>
                <c:pt idx="35454">
                  <c:v>0.59031250000000002</c:v>
                </c:pt>
                <c:pt idx="35455">
                  <c:v>0.59055555555555561</c:v>
                </c:pt>
                <c:pt idx="35456">
                  <c:v>0.59081018518518513</c:v>
                </c:pt>
                <c:pt idx="35457">
                  <c:v>0.59105324074074073</c:v>
                </c:pt>
                <c:pt idx="35458">
                  <c:v>0.59129629629629632</c:v>
                </c:pt>
                <c:pt idx="35459">
                  <c:v>0.5915393518518518</c:v>
                </c:pt>
                <c:pt idx="35460">
                  <c:v>0.5917824074074074</c:v>
                </c:pt>
                <c:pt idx="35461">
                  <c:v>0.59203703703703703</c:v>
                </c:pt>
                <c:pt idx="35462">
                  <c:v>0.59228009259259262</c:v>
                </c:pt>
                <c:pt idx="35463">
                  <c:v>0.59252314814814822</c:v>
                </c:pt>
                <c:pt idx="35464">
                  <c:v>0.5927662037037037</c:v>
                </c:pt>
                <c:pt idx="35465">
                  <c:v>0.59300925925925929</c:v>
                </c:pt>
                <c:pt idx="35466">
                  <c:v>0.59325231481481489</c:v>
                </c:pt>
                <c:pt idx="35467">
                  <c:v>0.59350694444444441</c:v>
                </c:pt>
                <c:pt idx="35468">
                  <c:v>0.59375</c:v>
                </c:pt>
                <c:pt idx="35469">
                  <c:v>0.59399305555555559</c:v>
                </c:pt>
                <c:pt idx="35470">
                  <c:v>0.59423611111111108</c:v>
                </c:pt>
                <c:pt idx="35471">
                  <c:v>0.59447916666666667</c:v>
                </c:pt>
                <c:pt idx="35472">
                  <c:v>0.5947337962962963</c:v>
                </c:pt>
                <c:pt idx="35473">
                  <c:v>0.59497685185185178</c:v>
                </c:pt>
                <c:pt idx="35474">
                  <c:v>0.59521990740740738</c:v>
                </c:pt>
                <c:pt idx="35475">
                  <c:v>0.59546296296296297</c:v>
                </c:pt>
                <c:pt idx="35476">
                  <c:v>0.59570601851851845</c:v>
                </c:pt>
                <c:pt idx="35477">
                  <c:v>0.5959606481481482</c:v>
                </c:pt>
                <c:pt idx="35478">
                  <c:v>0.59620370370370368</c:v>
                </c:pt>
                <c:pt idx="35479">
                  <c:v>0.59644675925925927</c:v>
                </c:pt>
                <c:pt idx="35480">
                  <c:v>0.59668981481481487</c:v>
                </c:pt>
                <c:pt idx="35481">
                  <c:v>0.59693287037037035</c:v>
                </c:pt>
                <c:pt idx="35482">
                  <c:v>0.59718749999999998</c:v>
                </c:pt>
                <c:pt idx="35483">
                  <c:v>0.59743055555555558</c:v>
                </c:pt>
                <c:pt idx="35484">
                  <c:v>0.59767361111111106</c:v>
                </c:pt>
                <c:pt idx="35485">
                  <c:v>0.59791666666666665</c:v>
                </c:pt>
                <c:pt idx="35486">
                  <c:v>0.59815972222222225</c:v>
                </c:pt>
                <c:pt idx="35487">
                  <c:v>0.59840277777777773</c:v>
                </c:pt>
                <c:pt idx="35488">
                  <c:v>0.59865740740740747</c:v>
                </c:pt>
                <c:pt idx="35489">
                  <c:v>0.59890046296296295</c:v>
                </c:pt>
                <c:pt idx="35490">
                  <c:v>0.59914351851851855</c:v>
                </c:pt>
                <c:pt idx="35491">
                  <c:v>0.59938657407407414</c:v>
                </c:pt>
                <c:pt idx="35492">
                  <c:v>0.59962962962962962</c:v>
                </c:pt>
                <c:pt idx="35493">
                  <c:v>0.59988425925925926</c:v>
                </c:pt>
                <c:pt idx="35494">
                  <c:v>0.60012731481481485</c:v>
                </c:pt>
                <c:pt idx="35495">
                  <c:v>0.60037037037037033</c:v>
                </c:pt>
                <c:pt idx="35496">
                  <c:v>0.60061342592592593</c:v>
                </c:pt>
                <c:pt idx="35497">
                  <c:v>0.60085648148148152</c:v>
                </c:pt>
                <c:pt idx="35498">
                  <c:v>0.60111111111111104</c:v>
                </c:pt>
                <c:pt idx="35499">
                  <c:v>0.60135416666666663</c:v>
                </c:pt>
                <c:pt idx="35500">
                  <c:v>0.60159722222222223</c:v>
                </c:pt>
                <c:pt idx="35501">
                  <c:v>0.60184027777777771</c:v>
                </c:pt>
                <c:pt idx="35502">
                  <c:v>0.6020833333333333</c:v>
                </c:pt>
                <c:pt idx="35503">
                  <c:v>0.6023263888888889</c:v>
                </c:pt>
                <c:pt idx="35504">
                  <c:v>0.60258101851851853</c:v>
                </c:pt>
                <c:pt idx="35505">
                  <c:v>0.60282407407407412</c:v>
                </c:pt>
                <c:pt idx="35506">
                  <c:v>0.60306712962962961</c:v>
                </c:pt>
                <c:pt idx="35507">
                  <c:v>0.6033101851851852</c:v>
                </c:pt>
                <c:pt idx="35508">
                  <c:v>0.60355324074074079</c:v>
                </c:pt>
                <c:pt idx="35509">
                  <c:v>0.60380787037037031</c:v>
                </c:pt>
                <c:pt idx="35510">
                  <c:v>0.60405092592592591</c:v>
                </c:pt>
                <c:pt idx="35511">
                  <c:v>0.6042939814814815</c:v>
                </c:pt>
                <c:pt idx="35512">
                  <c:v>0.60453703703703698</c:v>
                </c:pt>
                <c:pt idx="35513">
                  <c:v>0.60478009259259258</c:v>
                </c:pt>
                <c:pt idx="35514">
                  <c:v>0.60503472222222221</c:v>
                </c:pt>
                <c:pt idx="35515">
                  <c:v>0.6052777777777778</c:v>
                </c:pt>
                <c:pt idx="35516">
                  <c:v>0.6055208333333334</c:v>
                </c:pt>
                <c:pt idx="35517">
                  <c:v>0.60576388888888888</c:v>
                </c:pt>
                <c:pt idx="35518">
                  <c:v>0.60600694444444447</c:v>
                </c:pt>
                <c:pt idx="35519">
                  <c:v>0.60625000000000007</c:v>
                </c:pt>
                <c:pt idx="35520">
                  <c:v>0.60650462962962959</c:v>
                </c:pt>
                <c:pt idx="35521">
                  <c:v>0.60674768518518518</c:v>
                </c:pt>
                <c:pt idx="35522">
                  <c:v>0.60699074074074078</c:v>
                </c:pt>
                <c:pt idx="35523">
                  <c:v>0.60723379629629626</c:v>
                </c:pt>
                <c:pt idx="35524">
                  <c:v>0.60747685185185185</c:v>
                </c:pt>
                <c:pt idx="35525">
                  <c:v>0.60773148148148148</c:v>
                </c:pt>
                <c:pt idx="35526">
                  <c:v>0.60797453703703697</c:v>
                </c:pt>
                <c:pt idx="35527">
                  <c:v>0.60821759259259256</c:v>
                </c:pt>
                <c:pt idx="35528">
                  <c:v>0.60846064814814815</c:v>
                </c:pt>
                <c:pt idx="35529">
                  <c:v>0.60870370370370364</c:v>
                </c:pt>
                <c:pt idx="35530">
                  <c:v>0.60895833333333338</c:v>
                </c:pt>
                <c:pt idx="35531">
                  <c:v>0.60920138888888886</c:v>
                </c:pt>
                <c:pt idx="35532">
                  <c:v>0.60944444444444446</c:v>
                </c:pt>
                <c:pt idx="35533">
                  <c:v>0.60968750000000005</c:v>
                </c:pt>
                <c:pt idx="35534">
                  <c:v>0.60993055555555553</c:v>
                </c:pt>
                <c:pt idx="35535">
                  <c:v>0.61018518518518516</c:v>
                </c:pt>
                <c:pt idx="35536">
                  <c:v>0.61042824074074076</c:v>
                </c:pt>
                <c:pt idx="35537">
                  <c:v>0.61067129629629624</c:v>
                </c:pt>
                <c:pt idx="35538">
                  <c:v>0.61091435185185183</c:v>
                </c:pt>
                <c:pt idx="35539">
                  <c:v>0.61115740740740743</c:v>
                </c:pt>
                <c:pt idx="35540">
                  <c:v>0.61140046296296291</c:v>
                </c:pt>
                <c:pt idx="35541">
                  <c:v>0.61165509259259265</c:v>
                </c:pt>
                <c:pt idx="35542">
                  <c:v>0.61189814814814814</c:v>
                </c:pt>
                <c:pt idx="35543">
                  <c:v>0.61214120370370373</c:v>
                </c:pt>
                <c:pt idx="35544">
                  <c:v>0.61238425925925932</c:v>
                </c:pt>
                <c:pt idx="35545">
                  <c:v>0.61262731481481481</c:v>
                </c:pt>
                <c:pt idx="35546">
                  <c:v>0.61288194444444444</c:v>
                </c:pt>
                <c:pt idx="35547">
                  <c:v>0.61312500000000003</c:v>
                </c:pt>
                <c:pt idx="35548">
                  <c:v>0.61336805555555551</c:v>
                </c:pt>
                <c:pt idx="35549">
                  <c:v>0.61361111111111111</c:v>
                </c:pt>
                <c:pt idx="35550">
                  <c:v>0.6138541666666667</c:v>
                </c:pt>
                <c:pt idx="35551">
                  <c:v>0.61410879629629633</c:v>
                </c:pt>
                <c:pt idx="35552">
                  <c:v>0.61435185185185182</c:v>
                </c:pt>
                <c:pt idx="35553">
                  <c:v>0.61459490740740741</c:v>
                </c:pt>
                <c:pt idx="35554">
                  <c:v>0.61483796296296289</c:v>
                </c:pt>
                <c:pt idx="35555">
                  <c:v>0.61508101851851849</c:v>
                </c:pt>
                <c:pt idx="35556">
                  <c:v>0.61533564814814812</c:v>
                </c:pt>
                <c:pt idx="35557">
                  <c:v>0.61557870370370371</c:v>
                </c:pt>
                <c:pt idx="35558">
                  <c:v>0.6158217592592593</c:v>
                </c:pt>
                <c:pt idx="35559">
                  <c:v>0.61606481481481479</c:v>
                </c:pt>
                <c:pt idx="35560">
                  <c:v>0.61630787037037038</c:v>
                </c:pt>
                <c:pt idx="35561">
                  <c:v>0.61655092592592597</c:v>
                </c:pt>
                <c:pt idx="35562">
                  <c:v>0.6168055555555555</c:v>
                </c:pt>
                <c:pt idx="35563">
                  <c:v>0.61704861111111109</c:v>
                </c:pt>
                <c:pt idx="35564">
                  <c:v>0.61729166666666668</c:v>
                </c:pt>
                <c:pt idx="35565">
                  <c:v>0.61753472222222217</c:v>
                </c:pt>
                <c:pt idx="35566">
                  <c:v>0.61777777777777776</c:v>
                </c:pt>
                <c:pt idx="35567">
                  <c:v>0.61803240740740739</c:v>
                </c:pt>
                <c:pt idx="35568">
                  <c:v>0.61827546296296299</c:v>
                </c:pt>
                <c:pt idx="35569">
                  <c:v>0.61851851851851858</c:v>
                </c:pt>
                <c:pt idx="35570">
                  <c:v>0.61876157407407406</c:v>
                </c:pt>
                <c:pt idx="35571">
                  <c:v>0.61900462962962965</c:v>
                </c:pt>
                <c:pt idx="35572">
                  <c:v>0.61925925925925929</c:v>
                </c:pt>
                <c:pt idx="35573">
                  <c:v>0.61950231481481477</c:v>
                </c:pt>
                <c:pt idx="35574">
                  <c:v>0.61974537037037036</c:v>
                </c:pt>
                <c:pt idx="35575">
                  <c:v>0.61998842592592596</c:v>
                </c:pt>
                <c:pt idx="35576">
                  <c:v>0.62023148148148144</c:v>
                </c:pt>
                <c:pt idx="35577">
                  <c:v>0.62047453703703703</c:v>
                </c:pt>
                <c:pt idx="35578">
                  <c:v>0.62072916666666667</c:v>
                </c:pt>
                <c:pt idx="35579">
                  <c:v>0.62097222222222226</c:v>
                </c:pt>
                <c:pt idx="35580">
                  <c:v>0.62121527777777774</c:v>
                </c:pt>
                <c:pt idx="35581">
                  <c:v>0.62145833333333333</c:v>
                </c:pt>
                <c:pt idx="35582">
                  <c:v>0.62170138888888882</c:v>
                </c:pt>
                <c:pt idx="35583">
                  <c:v>0.62195601851851856</c:v>
                </c:pt>
                <c:pt idx="35584">
                  <c:v>0.62219907407407404</c:v>
                </c:pt>
                <c:pt idx="35585">
                  <c:v>0.62244212962962964</c:v>
                </c:pt>
                <c:pt idx="35586">
                  <c:v>0.62268518518518523</c:v>
                </c:pt>
                <c:pt idx="35587">
                  <c:v>0.62292824074074071</c:v>
                </c:pt>
                <c:pt idx="35588">
                  <c:v>0.62318287037037035</c:v>
                </c:pt>
                <c:pt idx="35589">
                  <c:v>0.62342592592592594</c:v>
                </c:pt>
                <c:pt idx="35590">
                  <c:v>0.62366898148148142</c:v>
                </c:pt>
                <c:pt idx="35591">
                  <c:v>0.62391203703703701</c:v>
                </c:pt>
                <c:pt idx="35592">
                  <c:v>0.62415509259259261</c:v>
                </c:pt>
                <c:pt idx="35593">
                  <c:v>0.62440972222222224</c:v>
                </c:pt>
                <c:pt idx="35594">
                  <c:v>0.62465277777777783</c:v>
                </c:pt>
                <c:pt idx="35595">
                  <c:v>0.62489583333333332</c:v>
                </c:pt>
                <c:pt idx="35596">
                  <c:v>0.62513888888888891</c:v>
                </c:pt>
                <c:pt idx="35597">
                  <c:v>0.6253819444444445</c:v>
                </c:pt>
                <c:pt idx="35598">
                  <c:v>0.62562499999999999</c:v>
                </c:pt>
                <c:pt idx="35599">
                  <c:v>0.62587962962962962</c:v>
                </c:pt>
                <c:pt idx="35600">
                  <c:v>0.62612268518518521</c:v>
                </c:pt>
                <c:pt idx="35601">
                  <c:v>0.6263657407407407</c:v>
                </c:pt>
                <c:pt idx="35602">
                  <c:v>0.62660879629629629</c:v>
                </c:pt>
                <c:pt idx="35603">
                  <c:v>0.62685185185185188</c:v>
                </c:pt>
                <c:pt idx="35604">
                  <c:v>0.62710648148148151</c:v>
                </c:pt>
                <c:pt idx="35605">
                  <c:v>0.62734953703703711</c:v>
                </c:pt>
                <c:pt idx="35606">
                  <c:v>0.62759259259259259</c:v>
                </c:pt>
                <c:pt idx="35607">
                  <c:v>0.62783564814814818</c:v>
                </c:pt>
                <c:pt idx="35608">
                  <c:v>0.62807870370370367</c:v>
                </c:pt>
                <c:pt idx="35609">
                  <c:v>0.6283333333333333</c:v>
                </c:pt>
                <c:pt idx="35610">
                  <c:v>0.62857638888888889</c:v>
                </c:pt>
                <c:pt idx="35611">
                  <c:v>0.62881944444444449</c:v>
                </c:pt>
                <c:pt idx="35612">
                  <c:v>0.62906249999999997</c:v>
                </c:pt>
                <c:pt idx="35613">
                  <c:v>0.62930555555555556</c:v>
                </c:pt>
                <c:pt idx="35614">
                  <c:v>0.62954861111111116</c:v>
                </c:pt>
                <c:pt idx="35615">
                  <c:v>0.62980324074074068</c:v>
                </c:pt>
                <c:pt idx="35616">
                  <c:v>0.63004629629629627</c:v>
                </c:pt>
                <c:pt idx="35617">
                  <c:v>0.63028935185185186</c:v>
                </c:pt>
                <c:pt idx="35618">
                  <c:v>0.63053240740740735</c:v>
                </c:pt>
                <c:pt idx="35619">
                  <c:v>0.63077546296296294</c:v>
                </c:pt>
                <c:pt idx="35620">
                  <c:v>0.63103009259259257</c:v>
                </c:pt>
                <c:pt idx="35621">
                  <c:v>0.63127314814814817</c:v>
                </c:pt>
                <c:pt idx="35622">
                  <c:v>0.63151620370370376</c:v>
                </c:pt>
                <c:pt idx="35623">
                  <c:v>0.63175925925925924</c:v>
                </c:pt>
                <c:pt idx="35624">
                  <c:v>0.63200231481481484</c:v>
                </c:pt>
                <c:pt idx="35625">
                  <c:v>0.63225694444444447</c:v>
                </c:pt>
                <c:pt idx="35626">
                  <c:v>0.63249999999999995</c:v>
                </c:pt>
                <c:pt idx="35627">
                  <c:v>0.63274305555555554</c:v>
                </c:pt>
                <c:pt idx="35628">
                  <c:v>0.63298611111111114</c:v>
                </c:pt>
                <c:pt idx="35629">
                  <c:v>0.63322916666666662</c:v>
                </c:pt>
                <c:pt idx="35630">
                  <c:v>0.63348379629629636</c:v>
                </c:pt>
                <c:pt idx="35631">
                  <c:v>0.63372685185185185</c:v>
                </c:pt>
                <c:pt idx="35632">
                  <c:v>0.63396990740740744</c:v>
                </c:pt>
                <c:pt idx="35633">
                  <c:v>0.63421296296296303</c:v>
                </c:pt>
                <c:pt idx="35634">
                  <c:v>0.63445601851851852</c:v>
                </c:pt>
                <c:pt idx="35635">
                  <c:v>0.63469907407407411</c:v>
                </c:pt>
                <c:pt idx="35636">
                  <c:v>0.63495370370370374</c:v>
                </c:pt>
                <c:pt idx="35637">
                  <c:v>0.63519675925925922</c:v>
                </c:pt>
                <c:pt idx="35638">
                  <c:v>0.63543981481481482</c:v>
                </c:pt>
                <c:pt idx="35639">
                  <c:v>0.63568287037037041</c:v>
                </c:pt>
                <c:pt idx="35640">
                  <c:v>0.63592592592592589</c:v>
                </c:pt>
                <c:pt idx="35641">
                  <c:v>0.63618055555555553</c:v>
                </c:pt>
                <c:pt idx="35642">
                  <c:v>0.63642361111111112</c:v>
                </c:pt>
                <c:pt idx="35643">
                  <c:v>0.6366666666666666</c:v>
                </c:pt>
                <c:pt idx="35644">
                  <c:v>0.6369097222222222</c:v>
                </c:pt>
                <c:pt idx="35645">
                  <c:v>0.63715277777777779</c:v>
                </c:pt>
                <c:pt idx="35646">
                  <c:v>0.63740740740740742</c:v>
                </c:pt>
                <c:pt idx="35647">
                  <c:v>0.63765046296296302</c:v>
                </c:pt>
                <c:pt idx="35648">
                  <c:v>0.6378935185185185</c:v>
                </c:pt>
                <c:pt idx="35649">
                  <c:v>0.63813657407407409</c:v>
                </c:pt>
                <c:pt idx="35650">
                  <c:v>0.63837962962962969</c:v>
                </c:pt>
                <c:pt idx="35651">
                  <c:v>0.63863425925925921</c:v>
                </c:pt>
                <c:pt idx="35652">
                  <c:v>0.6388773148148148</c:v>
                </c:pt>
                <c:pt idx="35653">
                  <c:v>0.63912037037037039</c:v>
                </c:pt>
                <c:pt idx="35654">
                  <c:v>0.63936342592592588</c:v>
                </c:pt>
                <c:pt idx="35655">
                  <c:v>0.63960648148148147</c:v>
                </c:pt>
                <c:pt idx="35656">
                  <c:v>0.63984953703703706</c:v>
                </c:pt>
                <c:pt idx="35657">
                  <c:v>0.6401041666666667</c:v>
                </c:pt>
                <c:pt idx="35658">
                  <c:v>0.64034722222222229</c:v>
                </c:pt>
                <c:pt idx="35659">
                  <c:v>0.64059027777777777</c:v>
                </c:pt>
                <c:pt idx="35660">
                  <c:v>0.64083333333333337</c:v>
                </c:pt>
                <c:pt idx="35661">
                  <c:v>0.64107638888888896</c:v>
                </c:pt>
                <c:pt idx="35662">
                  <c:v>0.64133101851851848</c:v>
                </c:pt>
                <c:pt idx="35663">
                  <c:v>0.64157407407407407</c:v>
                </c:pt>
                <c:pt idx="35664">
                  <c:v>0.64181712962962967</c:v>
                </c:pt>
                <c:pt idx="35665">
                  <c:v>0.64206018518518515</c:v>
                </c:pt>
                <c:pt idx="35666">
                  <c:v>0.64230324074074074</c:v>
                </c:pt>
                <c:pt idx="35667">
                  <c:v>0.64255787037037038</c:v>
                </c:pt>
                <c:pt idx="35668">
                  <c:v>0.64280092592592586</c:v>
                </c:pt>
                <c:pt idx="35669">
                  <c:v>0.64304398148148145</c:v>
                </c:pt>
                <c:pt idx="35670">
                  <c:v>0.64328703703703705</c:v>
                </c:pt>
                <c:pt idx="35671">
                  <c:v>0.64353009259259253</c:v>
                </c:pt>
                <c:pt idx="35672">
                  <c:v>0.64377314814814812</c:v>
                </c:pt>
                <c:pt idx="35673">
                  <c:v>0.64402777777777775</c:v>
                </c:pt>
                <c:pt idx="35674">
                  <c:v>0.64427083333333335</c:v>
                </c:pt>
                <c:pt idx="35675">
                  <c:v>0.64451388888888894</c:v>
                </c:pt>
                <c:pt idx="35676">
                  <c:v>0.64475694444444442</c:v>
                </c:pt>
                <c:pt idx="35677">
                  <c:v>0.64500000000000002</c:v>
                </c:pt>
                <c:pt idx="35678">
                  <c:v>0.64525462962962965</c:v>
                </c:pt>
                <c:pt idx="35679">
                  <c:v>0.64549768518518513</c:v>
                </c:pt>
                <c:pt idx="35680">
                  <c:v>0.64574074074074073</c:v>
                </c:pt>
                <c:pt idx="35681">
                  <c:v>0.64598379629629632</c:v>
                </c:pt>
                <c:pt idx="35682">
                  <c:v>0.6462268518518518</c:v>
                </c:pt>
                <c:pt idx="35683">
                  <c:v>0.64648148148148155</c:v>
                </c:pt>
                <c:pt idx="35684">
                  <c:v>0.64672453703703703</c:v>
                </c:pt>
                <c:pt idx="35685">
                  <c:v>0.64696759259259262</c:v>
                </c:pt>
                <c:pt idx="35686">
                  <c:v>0.64721064814814822</c:v>
                </c:pt>
                <c:pt idx="35687">
                  <c:v>0.6474537037037037</c:v>
                </c:pt>
                <c:pt idx="35688">
                  <c:v>0.64770833333333333</c:v>
                </c:pt>
                <c:pt idx="35689">
                  <c:v>0.64795138888888892</c:v>
                </c:pt>
                <c:pt idx="35690">
                  <c:v>0.64819444444444441</c:v>
                </c:pt>
                <c:pt idx="35691">
                  <c:v>0.6484375</c:v>
                </c:pt>
                <c:pt idx="35692">
                  <c:v>0.64868055555555559</c:v>
                </c:pt>
                <c:pt idx="35693">
                  <c:v>0.64893518518518511</c:v>
                </c:pt>
                <c:pt idx="35694">
                  <c:v>0.64917824074074071</c:v>
                </c:pt>
                <c:pt idx="35695">
                  <c:v>0.6494212962962963</c:v>
                </c:pt>
                <c:pt idx="35696">
                  <c:v>0.64966435185185178</c:v>
                </c:pt>
                <c:pt idx="35697">
                  <c:v>0.64990740740740738</c:v>
                </c:pt>
                <c:pt idx="35698">
                  <c:v>0.65015046296296297</c:v>
                </c:pt>
                <c:pt idx="35699">
                  <c:v>0.6504050925925926</c:v>
                </c:pt>
                <c:pt idx="35700">
                  <c:v>0.6506481481481482</c:v>
                </c:pt>
                <c:pt idx="35701">
                  <c:v>0.65089120370370368</c:v>
                </c:pt>
                <c:pt idx="35702">
                  <c:v>0.65113425925925927</c:v>
                </c:pt>
                <c:pt idx="35703">
                  <c:v>0.65137731481481487</c:v>
                </c:pt>
                <c:pt idx="35704">
                  <c:v>0.65163194444444439</c:v>
                </c:pt>
                <c:pt idx="35705">
                  <c:v>0.65187499999999998</c:v>
                </c:pt>
                <c:pt idx="35706">
                  <c:v>0.65211805555555558</c:v>
                </c:pt>
                <c:pt idx="35707">
                  <c:v>0.65236111111111106</c:v>
                </c:pt>
                <c:pt idx="35708">
                  <c:v>0.65260416666666665</c:v>
                </c:pt>
                <c:pt idx="35709">
                  <c:v>0.65285879629629628</c:v>
                </c:pt>
                <c:pt idx="35710">
                  <c:v>0.65310185185185188</c:v>
                </c:pt>
                <c:pt idx="35711">
                  <c:v>0.65334490740740747</c:v>
                </c:pt>
                <c:pt idx="35712">
                  <c:v>0.65358796296296295</c:v>
                </c:pt>
                <c:pt idx="35713">
                  <c:v>0.65383101851851855</c:v>
                </c:pt>
                <c:pt idx="35714">
                  <c:v>0.65408564814814818</c:v>
                </c:pt>
                <c:pt idx="35715">
                  <c:v>0.65432870370370366</c:v>
                </c:pt>
                <c:pt idx="35716">
                  <c:v>0.65457175925925926</c:v>
                </c:pt>
                <c:pt idx="35717">
                  <c:v>0.65481481481481485</c:v>
                </c:pt>
                <c:pt idx="35718">
                  <c:v>0.65505787037037033</c:v>
                </c:pt>
                <c:pt idx="35719">
                  <c:v>0.65530092592592593</c:v>
                </c:pt>
                <c:pt idx="35720">
                  <c:v>0.65555555555555556</c:v>
                </c:pt>
                <c:pt idx="35721">
                  <c:v>0.65579861111111104</c:v>
                </c:pt>
                <c:pt idx="35722">
                  <c:v>0.65604166666666663</c:v>
                </c:pt>
                <c:pt idx="35723">
                  <c:v>0.65628472222222223</c:v>
                </c:pt>
                <c:pt idx="35724">
                  <c:v>0.65652777777777771</c:v>
                </c:pt>
                <c:pt idx="35725">
                  <c:v>0.65678240740740745</c:v>
                </c:pt>
                <c:pt idx="35726">
                  <c:v>0.65702546296296294</c:v>
                </c:pt>
                <c:pt idx="35727">
                  <c:v>0.65726851851851853</c:v>
                </c:pt>
                <c:pt idx="35728">
                  <c:v>0.65751157407407412</c:v>
                </c:pt>
                <c:pt idx="35729">
                  <c:v>0.65775462962962961</c:v>
                </c:pt>
                <c:pt idx="35730">
                  <c:v>0.65800925925925924</c:v>
                </c:pt>
                <c:pt idx="35731">
                  <c:v>0.65825231481481483</c:v>
                </c:pt>
                <c:pt idx="35732">
                  <c:v>0.65849537037037031</c:v>
                </c:pt>
                <c:pt idx="35733">
                  <c:v>0.65873842592592591</c:v>
                </c:pt>
                <c:pt idx="35734">
                  <c:v>0.6589814814814815</c:v>
                </c:pt>
                <c:pt idx="35735">
                  <c:v>0.65923611111111113</c:v>
                </c:pt>
                <c:pt idx="35736">
                  <c:v>0.65947916666666673</c:v>
                </c:pt>
                <c:pt idx="35737">
                  <c:v>0.65972222222222221</c:v>
                </c:pt>
                <c:pt idx="35738">
                  <c:v>0.6599652777777778</c:v>
                </c:pt>
                <c:pt idx="35739">
                  <c:v>0.6602083333333334</c:v>
                </c:pt>
                <c:pt idx="35740">
                  <c:v>0.66045138888888888</c:v>
                </c:pt>
                <c:pt idx="35741">
                  <c:v>0.66070601851851851</c:v>
                </c:pt>
                <c:pt idx="35742">
                  <c:v>0.66094907407407411</c:v>
                </c:pt>
                <c:pt idx="35743">
                  <c:v>0.66119212962962959</c:v>
                </c:pt>
                <c:pt idx="35744">
                  <c:v>0.66143518518518518</c:v>
                </c:pt>
                <c:pt idx="35745">
                  <c:v>0.66167824074074078</c:v>
                </c:pt>
                <c:pt idx="35746">
                  <c:v>0.6619328703703703</c:v>
                </c:pt>
                <c:pt idx="35747">
                  <c:v>0.66217592592592589</c:v>
                </c:pt>
                <c:pt idx="35748">
                  <c:v>0.66241898148148148</c:v>
                </c:pt>
                <c:pt idx="35749">
                  <c:v>0.66266203703703697</c:v>
                </c:pt>
                <c:pt idx="35750">
                  <c:v>0.66290509259259256</c:v>
                </c:pt>
                <c:pt idx="35751">
                  <c:v>0.66315972222222219</c:v>
                </c:pt>
                <c:pt idx="35752">
                  <c:v>0.66340277777777779</c:v>
                </c:pt>
                <c:pt idx="35753">
                  <c:v>0.66364583333333338</c:v>
                </c:pt>
                <c:pt idx="35754">
                  <c:v>0.66388888888888886</c:v>
                </c:pt>
                <c:pt idx="35755">
                  <c:v>0.66413194444444446</c:v>
                </c:pt>
                <c:pt idx="35756">
                  <c:v>0.66437500000000005</c:v>
                </c:pt>
                <c:pt idx="35757">
                  <c:v>0.66462962962962957</c:v>
                </c:pt>
                <c:pt idx="35758">
                  <c:v>0.66487268518518516</c:v>
                </c:pt>
                <c:pt idx="35759">
                  <c:v>0.66511574074074076</c:v>
                </c:pt>
                <c:pt idx="35760">
                  <c:v>0.66535879629629624</c:v>
                </c:pt>
                <c:pt idx="35761">
                  <c:v>0.66560185185185183</c:v>
                </c:pt>
                <c:pt idx="35762">
                  <c:v>0.66585648148148147</c:v>
                </c:pt>
                <c:pt idx="35763">
                  <c:v>0.66609953703703706</c:v>
                </c:pt>
                <c:pt idx="35764">
                  <c:v>0.66634259259259265</c:v>
                </c:pt>
                <c:pt idx="35765">
                  <c:v>0.66658564814814814</c:v>
                </c:pt>
                <c:pt idx="35766">
                  <c:v>0.66682870370370362</c:v>
                </c:pt>
                <c:pt idx="35767">
                  <c:v>0.66708333333333336</c:v>
                </c:pt>
                <c:pt idx="35768">
                  <c:v>0.66732638888888884</c:v>
                </c:pt>
                <c:pt idx="35769">
                  <c:v>0.66756944444444455</c:v>
                </c:pt>
                <c:pt idx="35770">
                  <c:v>0.66781250000000003</c:v>
                </c:pt>
                <c:pt idx="35771">
                  <c:v>0.66805555555555562</c:v>
                </c:pt>
                <c:pt idx="35772">
                  <c:v>0.66829861111111111</c:v>
                </c:pt>
                <c:pt idx="35773">
                  <c:v>0.66855324074074074</c:v>
                </c:pt>
                <c:pt idx="35774">
                  <c:v>0.66879629629629633</c:v>
                </c:pt>
                <c:pt idx="35775">
                  <c:v>0.66903935185185182</c:v>
                </c:pt>
                <c:pt idx="35776">
                  <c:v>0.66928240740740741</c:v>
                </c:pt>
                <c:pt idx="35777">
                  <c:v>0.66952546296296289</c:v>
                </c:pt>
                <c:pt idx="35778">
                  <c:v>0.66978009259259252</c:v>
                </c:pt>
                <c:pt idx="35779">
                  <c:v>0.67002314814814812</c:v>
                </c:pt>
                <c:pt idx="35780">
                  <c:v>0.6702662037037036</c:v>
                </c:pt>
                <c:pt idx="35781">
                  <c:v>0.6705092592592593</c:v>
                </c:pt>
                <c:pt idx="35782">
                  <c:v>0.67075231481481479</c:v>
                </c:pt>
                <c:pt idx="35783">
                  <c:v>0.67100694444444453</c:v>
                </c:pt>
                <c:pt idx="35784">
                  <c:v>0.67125000000000001</c:v>
                </c:pt>
                <c:pt idx="35785">
                  <c:v>0.67149305555555561</c:v>
                </c:pt>
                <c:pt idx="35786">
                  <c:v>0.67173611111111109</c:v>
                </c:pt>
                <c:pt idx="35787">
                  <c:v>0.67197916666666668</c:v>
                </c:pt>
                <c:pt idx="35788">
                  <c:v>0.67223379629629632</c:v>
                </c:pt>
                <c:pt idx="35789">
                  <c:v>0.6724768518518518</c:v>
                </c:pt>
                <c:pt idx="35790">
                  <c:v>0.67271990740740739</c:v>
                </c:pt>
                <c:pt idx="35791">
                  <c:v>0.67296296296296287</c:v>
                </c:pt>
                <c:pt idx="35792">
                  <c:v>0.67320601851851858</c:v>
                </c:pt>
                <c:pt idx="35793">
                  <c:v>0.67344907407407406</c:v>
                </c:pt>
                <c:pt idx="35794">
                  <c:v>0.6737037037037038</c:v>
                </c:pt>
                <c:pt idx="35795">
                  <c:v>0.67394675925925929</c:v>
                </c:pt>
                <c:pt idx="35796">
                  <c:v>0.67418981481481488</c:v>
                </c:pt>
                <c:pt idx="35797">
                  <c:v>0.67443287037037036</c:v>
                </c:pt>
                <c:pt idx="35798">
                  <c:v>0.67467592592592596</c:v>
                </c:pt>
                <c:pt idx="35799">
                  <c:v>0.67493055555555559</c:v>
                </c:pt>
                <c:pt idx="35800">
                  <c:v>0.67517361111111107</c:v>
                </c:pt>
                <c:pt idx="35801">
                  <c:v>0.67541666666666667</c:v>
                </c:pt>
                <c:pt idx="35802">
                  <c:v>0.67565972222222215</c:v>
                </c:pt>
                <c:pt idx="35803">
                  <c:v>0.67590277777777785</c:v>
                </c:pt>
                <c:pt idx="35804">
                  <c:v>0.67615740740740737</c:v>
                </c:pt>
                <c:pt idx="35805">
                  <c:v>0.67640046296296286</c:v>
                </c:pt>
                <c:pt idx="35806">
                  <c:v>0.67664351851851856</c:v>
                </c:pt>
                <c:pt idx="35807">
                  <c:v>0.67688657407407404</c:v>
                </c:pt>
                <c:pt idx="35808">
                  <c:v>0.67712962962962964</c:v>
                </c:pt>
                <c:pt idx="35809">
                  <c:v>0.67738425925925927</c:v>
                </c:pt>
                <c:pt idx="35810">
                  <c:v>0.67762731481481486</c:v>
                </c:pt>
                <c:pt idx="35811">
                  <c:v>0.67787037037037035</c:v>
                </c:pt>
                <c:pt idx="35812">
                  <c:v>0.67811342592592594</c:v>
                </c:pt>
                <c:pt idx="35813">
                  <c:v>0.67835648148148142</c:v>
                </c:pt>
                <c:pt idx="35814">
                  <c:v>0.67859953703703713</c:v>
                </c:pt>
                <c:pt idx="35815">
                  <c:v>0.67885416666666665</c:v>
                </c:pt>
                <c:pt idx="35816">
                  <c:v>0.67909722222222213</c:v>
                </c:pt>
                <c:pt idx="35817">
                  <c:v>0.67934027777777783</c:v>
                </c:pt>
                <c:pt idx="35818">
                  <c:v>0.67958333333333332</c:v>
                </c:pt>
                <c:pt idx="35819">
                  <c:v>0.67982638888888891</c:v>
                </c:pt>
                <c:pt idx="35820">
                  <c:v>0.68008101851851854</c:v>
                </c:pt>
                <c:pt idx="35821">
                  <c:v>0.68032407407407414</c:v>
                </c:pt>
                <c:pt idx="35822">
                  <c:v>0.68056712962962962</c:v>
                </c:pt>
                <c:pt idx="35823">
                  <c:v>0.68081018518518521</c:v>
                </c:pt>
                <c:pt idx="35824">
                  <c:v>0.6810532407407407</c:v>
                </c:pt>
                <c:pt idx="35825">
                  <c:v>0.68130787037037033</c:v>
                </c:pt>
                <c:pt idx="35826">
                  <c:v>0.68155092592592592</c:v>
                </c:pt>
                <c:pt idx="35827">
                  <c:v>0.6817939814814814</c:v>
                </c:pt>
                <c:pt idx="35828">
                  <c:v>0.68203703703703711</c:v>
                </c:pt>
                <c:pt idx="35829">
                  <c:v>0.68228009259259259</c:v>
                </c:pt>
                <c:pt idx="35830">
                  <c:v>0.68252314814814818</c:v>
                </c:pt>
                <c:pt idx="35831">
                  <c:v>0.68277777777777782</c:v>
                </c:pt>
                <c:pt idx="35832">
                  <c:v>0.6830208333333333</c:v>
                </c:pt>
                <c:pt idx="35833">
                  <c:v>0.68326388888888889</c:v>
                </c:pt>
                <c:pt idx="35834">
                  <c:v>0.68350694444444438</c:v>
                </c:pt>
                <c:pt idx="35835">
                  <c:v>0.68374999999999997</c:v>
                </c:pt>
                <c:pt idx="35836">
                  <c:v>0.6840046296296296</c:v>
                </c:pt>
                <c:pt idx="35837">
                  <c:v>0.68424768518518519</c:v>
                </c:pt>
                <c:pt idx="35838">
                  <c:v>0.68449074074074068</c:v>
                </c:pt>
                <c:pt idx="35839">
                  <c:v>0.68473379629629638</c:v>
                </c:pt>
                <c:pt idx="35840">
                  <c:v>0.68497685185185186</c:v>
                </c:pt>
                <c:pt idx="35841">
                  <c:v>0.68521990740740746</c:v>
                </c:pt>
                <c:pt idx="35842">
                  <c:v>0.68547453703703709</c:v>
                </c:pt>
                <c:pt idx="35843">
                  <c:v>0.68571759259259257</c:v>
                </c:pt>
                <c:pt idx="35844">
                  <c:v>0.68596064814814817</c:v>
                </c:pt>
                <c:pt idx="35845">
                  <c:v>0.68620370370370365</c:v>
                </c:pt>
                <c:pt idx="35846">
                  <c:v>0.68644675925925924</c:v>
                </c:pt>
                <c:pt idx="35847">
                  <c:v>0.68670138888888888</c:v>
                </c:pt>
                <c:pt idx="35848">
                  <c:v>0.68694444444444447</c:v>
                </c:pt>
                <c:pt idx="35849">
                  <c:v>0.68718749999999995</c:v>
                </c:pt>
                <c:pt idx="35850">
                  <c:v>0.68743055555555566</c:v>
                </c:pt>
                <c:pt idx="35851">
                  <c:v>0.68767361111111114</c:v>
                </c:pt>
                <c:pt idx="35852">
                  <c:v>0.68792824074074066</c:v>
                </c:pt>
                <c:pt idx="35853">
                  <c:v>0.68817129629629636</c:v>
                </c:pt>
                <c:pt idx="35854">
                  <c:v>0.68841435185185185</c:v>
                </c:pt>
                <c:pt idx="35855">
                  <c:v>0.68865740740740744</c:v>
                </c:pt>
                <c:pt idx="35856">
                  <c:v>0.68890046296296292</c:v>
                </c:pt>
                <c:pt idx="35857">
                  <c:v>0.68915509259259267</c:v>
                </c:pt>
                <c:pt idx="35858">
                  <c:v>0.68939814814814815</c:v>
                </c:pt>
                <c:pt idx="35859">
                  <c:v>0.68964120370370363</c:v>
                </c:pt>
                <c:pt idx="35860">
                  <c:v>0.68988425925925922</c:v>
                </c:pt>
                <c:pt idx="35861">
                  <c:v>0.69012731481481471</c:v>
                </c:pt>
                <c:pt idx="35862">
                  <c:v>0.69037037037037041</c:v>
                </c:pt>
                <c:pt idx="35863">
                  <c:v>0.69062499999999993</c:v>
                </c:pt>
                <c:pt idx="35864">
                  <c:v>0.69086805555555564</c:v>
                </c:pt>
                <c:pt idx="35865">
                  <c:v>0.69111111111111112</c:v>
                </c:pt>
                <c:pt idx="35866">
                  <c:v>0.69135416666666671</c:v>
                </c:pt>
                <c:pt idx="35867">
                  <c:v>0.6915972222222222</c:v>
                </c:pt>
                <c:pt idx="35868">
                  <c:v>0.69185185185185183</c:v>
                </c:pt>
                <c:pt idx="35869">
                  <c:v>0.69209490740740742</c:v>
                </c:pt>
                <c:pt idx="35870">
                  <c:v>0.69233796296296291</c:v>
                </c:pt>
                <c:pt idx="35871">
                  <c:v>0.6925810185185185</c:v>
                </c:pt>
                <c:pt idx="35872">
                  <c:v>0.69282407407407398</c:v>
                </c:pt>
                <c:pt idx="35873">
                  <c:v>0.69307870370370372</c:v>
                </c:pt>
                <c:pt idx="35874">
                  <c:v>0.69332175925925921</c:v>
                </c:pt>
                <c:pt idx="35875">
                  <c:v>0.69356481481481491</c:v>
                </c:pt>
                <c:pt idx="35876">
                  <c:v>0.69380787037037039</c:v>
                </c:pt>
                <c:pt idx="35877">
                  <c:v>0.69405092592592599</c:v>
                </c:pt>
                <c:pt idx="35878">
                  <c:v>0.69430555555555562</c:v>
                </c:pt>
                <c:pt idx="35879">
                  <c:v>0.6945486111111111</c:v>
                </c:pt>
                <c:pt idx="35880">
                  <c:v>0.6947916666666667</c:v>
                </c:pt>
                <c:pt idx="35881">
                  <c:v>0.69503472222222218</c:v>
                </c:pt>
                <c:pt idx="35882">
                  <c:v>0.69527777777777777</c:v>
                </c:pt>
                <c:pt idx="35883">
                  <c:v>0.69552083333333325</c:v>
                </c:pt>
                <c:pt idx="35884">
                  <c:v>0.695775462962963</c:v>
                </c:pt>
                <c:pt idx="35885">
                  <c:v>0.69601851851851848</c:v>
                </c:pt>
                <c:pt idx="35886">
                  <c:v>0.69626157407407396</c:v>
                </c:pt>
                <c:pt idx="35887">
                  <c:v>0.69650462962962967</c:v>
                </c:pt>
                <c:pt idx="35888">
                  <c:v>0.69674768518518526</c:v>
                </c:pt>
                <c:pt idx="35889">
                  <c:v>0.69700231481481489</c:v>
                </c:pt>
                <c:pt idx="35890">
                  <c:v>0.69724537037037038</c:v>
                </c:pt>
                <c:pt idx="35891">
                  <c:v>0.69748842592592597</c:v>
                </c:pt>
                <c:pt idx="35892">
                  <c:v>0.69773148148148145</c:v>
                </c:pt>
                <c:pt idx="35893">
                  <c:v>0.69797453703703705</c:v>
                </c:pt>
                <c:pt idx="35894">
                  <c:v>0.69822916666666668</c:v>
                </c:pt>
                <c:pt idx="35895">
                  <c:v>0.69847222222222216</c:v>
                </c:pt>
                <c:pt idx="35896">
                  <c:v>0.69871527777777775</c:v>
                </c:pt>
                <c:pt idx="35897">
                  <c:v>0.69895833333333324</c:v>
                </c:pt>
                <c:pt idx="35898">
                  <c:v>0.69920138888888894</c:v>
                </c:pt>
                <c:pt idx="35899">
                  <c:v>0.69944444444444442</c:v>
                </c:pt>
                <c:pt idx="35900">
                  <c:v>0.69969907407407417</c:v>
                </c:pt>
                <c:pt idx="35901">
                  <c:v>0.69994212962962965</c:v>
                </c:pt>
                <c:pt idx="35902">
                  <c:v>0.70018518518518524</c:v>
                </c:pt>
                <c:pt idx="35903">
                  <c:v>0.70042824074074073</c:v>
                </c:pt>
                <c:pt idx="35904">
                  <c:v>0.70067129629629632</c:v>
                </c:pt>
                <c:pt idx="35905">
                  <c:v>0.70092592592592595</c:v>
                </c:pt>
                <c:pt idx="35906">
                  <c:v>0.70116898148148143</c:v>
                </c:pt>
                <c:pt idx="35907">
                  <c:v>0.70141203703703703</c:v>
                </c:pt>
                <c:pt idx="35908">
                  <c:v>0.70165509259259251</c:v>
                </c:pt>
                <c:pt idx="35909">
                  <c:v>0.70189814814814822</c:v>
                </c:pt>
                <c:pt idx="35910">
                  <c:v>0.70215277777777774</c:v>
                </c:pt>
                <c:pt idx="35911">
                  <c:v>0.70239583333333344</c:v>
                </c:pt>
                <c:pt idx="35912">
                  <c:v>0.70263888888888892</c:v>
                </c:pt>
                <c:pt idx="35913">
                  <c:v>0.70288194444444441</c:v>
                </c:pt>
                <c:pt idx="35914">
                  <c:v>0.703125</c:v>
                </c:pt>
                <c:pt idx="35915">
                  <c:v>0.70337962962962963</c:v>
                </c:pt>
                <c:pt idx="35916">
                  <c:v>0.70362268518518523</c:v>
                </c:pt>
                <c:pt idx="35917">
                  <c:v>0.70386574074074071</c:v>
                </c:pt>
                <c:pt idx="35918">
                  <c:v>0.7041087962962963</c:v>
                </c:pt>
                <c:pt idx="35919">
                  <c:v>0.70435185185185178</c:v>
                </c:pt>
                <c:pt idx="35920">
                  <c:v>0.70459490740740749</c:v>
                </c:pt>
                <c:pt idx="35921">
                  <c:v>0.70484953703703701</c:v>
                </c:pt>
                <c:pt idx="35922">
                  <c:v>0.70509259259259249</c:v>
                </c:pt>
                <c:pt idx="35923">
                  <c:v>0.7053356481481482</c:v>
                </c:pt>
                <c:pt idx="35924">
                  <c:v>0.70557870370370368</c:v>
                </c:pt>
                <c:pt idx="35925">
                  <c:v>0.70582175925925927</c:v>
                </c:pt>
                <c:pt idx="35926">
                  <c:v>0.70607638888888891</c:v>
                </c:pt>
                <c:pt idx="35927">
                  <c:v>0.7063194444444445</c:v>
                </c:pt>
                <c:pt idx="35928">
                  <c:v>0.70656249999999998</c:v>
                </c:pt>
                <c:pt idx="35929">
                  <c:v>0.70680555555555558</c:v>
                </c:pt>
                <c:pt idx="35930">
                  <c:v>0.70704861111111106</c:v>
                </c:pt>
                <c:pt idx="35931">
                  <c:v>0.70730324074074069</c:v>
                </c:pt>
                <c:pt idx="35932">
                  <c:v>0.70754629629629628</c:v>
                </c:pt>
                <c:pt idx="35933">
                  <c:v>0.70778935185185177</c:v>
                </c:pt>
                <c:pt idx="35934">
                  <c:v>0.70803240740740747</c:v>
                </c:pt>
                <c:pt idx="35935">
                  <c:v>0.70827546296296295</c:v>
                </c:pt>
                <c:pt idx="35936">
                  <c:v>0.70851851851851855</c:v>
                </c:pt>
                <c:pt idx="35937">
                  <c:v>0.70877314814814818</c:v>
                </c:pt>
                <c:pt idx="35938">
                  <c:v>0.70901620370370377</c:v>
                </c:pt>
                <c:pt idx="35939">
                  <c:v>0.70925925925925926</c:v>
                </c:pt>
                <c:pt idx="35940">
                  <c:v>0.70950231481481485</c:v>
                </c:pt>
                <c:pt idx="35941">
                  <c:v>0.70974537037037033</c:v>
                </c:pt>
                <c:pt idx="35942">
                  <c:v>0.71</c:v>
                </c:pt>
                <c:pt idx="35943">
                  <c:v>0.71024305555555556</c:v>
                </c:pt>
                <c:pt idx="35944">
                  <c:v>0.71048611111111104</c:v>
                </c:pt>
                <c:pt idx="35945">
                  <c:v>0.71072916666666675</c:v>
                </c:pt>
                <c:pt idx="35946">
                  <c:v>0.71097222222222223</c:v>
                </c:pt>
                <c:pt idx="35947">
                  <c:v>0.71122685185185175</c:v>
                </c:pt>
                <c:pt idx="35948">
                  <c:v>0.71146990740740745</c:v>
                </c:pt>
                <c:pt idx="35949">
                  <c:v>0.71171296296296294</c:v>
                </c:pt>
                <c:pt idx="35950">
                  <c:v>0.71195601851851853</c:v>
                </c:pt>
                <c:pt idx="35951">
                  <c:v>0.71219907407407401</c:v>
                </c:pt>
                <c:pt idx="35952">
                  <c:v>0.71245370370370376</c:v>
                </c:pt>
                <c:pt idx="35953">
                  <c:v>0.71269675925925924</c:v>
                </c:pt>
                <c:pt idx="35954">
                  <c:v>0.71293981481481483</c:v>
                </c:pt>
                <c:pt idx="35955">
                  <c:v>0.71318287037037031</c:v>
                </c:pt>
                <c:pt idx="35956">
                  <c:v>0.71342592592592602</c:v>
                </c:pt>
                <c:pt idx="35957">
                  <c:v>0.7136689814814815</c:v>
                </c:pt>
                <c:pt idx="35958">
                  <c:v>0.71392361111111102</c:v>
                </c:pt>
                <c:pt idx="35959">
                  <c:v>0.71416666666666673</c:v>
                </c:pt>
                <c:pt idx="35960">
                  <c:v>0.71440972222222221</c:v>
                </c:pt>
                <c:pt idx="35961">
                  <c:v>0.7146527777777778</c:v>
                </c:pt>
                <c:pt idx="35962">
                  <c:v>0.71489583333333329</c:v>
                </c:pt>
                <c:pt idx="35963">
                  <c:v>0.71515046296296303</c:v>
                </c:pt>
                <c:pt idx="35964">
                  <c:v>0.71539351851851851</c:v>
                </c:pt>
                <c:pt idx="35965">
                  <c:v>0.71563657407407411</c:v>
                </c:pt>
                <c:pt idx="35966">
                  <c:v>0.71587962962962959</c:v>
                </c:pt>
                <c:pt idx="35967">
                  <c:v>0.71612268518518529</c:v>
                </c:pt>
                <c:pt idx="35968">
                  <c:v>0.71637731481481481</c:v>
                </c:pt>
                <c:pt idx="35969">
                  <c:v>0.7166203703703703</c:v>
                </c:pt>
                <c:pt idx="35970">
                  <c:v>0.716863425925926</c:v>
                </c:pt>
                <c:pt idx="35971">
                  <c:v>0.71710648148148148</c:v>
                </c:pt>
                <c:pt idx="35972">
                  <c:v>0.71734953703703708</c:v>
                </c:pt>
                <c:pt idx="35973">
                  <c:v>0.71760416666666671</c:v>
                </c:pt>
                <c:pt idx="35974">
                  <c:v>0.71784722222222219</c:v>
                </c:pt>
                <c:pt idx="35975">
                  <c:v>0.71809027777777779</c:v>
                </c:pt>
                <c:pt idx="35976">
                  <c:v>0.71833333333333327</c:v>
                </c:pt>
                <c:pt idx="35977">
                  <c:v>0.71857638888888886</c:v>
                </c:pt>
                <c:pt idx="35978">
                  <c:v>0.71883101851851849</c:v>
                </c:pt>
                <c:pt idx="35979">
                  <c:v>0.71907407407407409</c:v>
                </c:pt>
                <c:pt idx="35980">
                  <c:v>0.71931712962962957</c:v>
                </c:pt>
                <c:pt idx="35981">
                  <c:v>0.71956018518518527</c:v>
                </c:pt>
                <c:pt idx="35982">
                  <c:v>0.71980324074074076</c:v>
                </c:pt>
                <c:pt idx="35983">
                  <c:v>0.72004629629629635</c:v>
                </c:pt>
                <c:pt idx="35984">
                  <c:v>0.72030092592592598</c:v>
                </c:pt>
                <c:pt idx="35985">
                  <c:v>0.72054398148148147</c:v>
                </c:pt>
                <c:pt idx="35986">
                  <c:v>0.72078703703703706</c:v>
                </c:pt>
                <c:pt idx="35987">
                  <c:v>0.72103009259259254</c:v>
                </c:pt>
                <c:pt idx="35988">
                  <c:v>0.72127314814814814</c:v>
                </c:pt>
                <c:pt idx="35989">
                  <c:v>0.72152777777777777</c:v>
                </c:pt>
                <c:pt idx="35990">
                  <c:v>0.72177083333333336</c:v>
                </c:pt>
                <c:pt idx="35991">
                  <c:v>0.72201388888888884</c:v>
                </c:pt>
                <c:pt idx="35992">
                  <c:v>0.72225694444444455</c:v>
                </c:pt>
                <c:pt idx="35993">
                  <c:v>0.72250000000000003</c:v>
                </c:pt>
                <c:pt idx="35994">
                  <c:v>0.72275462962962955</c:v>
                </c:pt>
                <c:pt idx="35995">
                  <c:v>0.72299768518518526</c:v>
                </c:pt>
                <c:pt idx="35996">
                  <c:v>0.72324074074074074</c:v>
                </c:pt>
                <c:pt idx="35997">
                  <c:v>0.72348379629629633</c:v>
                </c:pt>
                <c:pt idx="35998">
                  <c:v>0.72372685185185182</c:v>
                </c:pt>
                <c:pt idx="35999">
                  <c:v>0.72398148148148145</c:v>
                </c:pt>
                <c:pt idx="36000">
                  <c:v>0.72422453703703704</c:v>
                </c:pt>
                <c:pt idx="36001">
                  <c:v>0.72446759259259252</c:v>
                </c:pt>
                <c:pt idx="36002">
                  <c:v>0.72471064814814812</c:v>
                </c:pt>
                <c:pt idx="36003">
                  <c:v>0.7249537037037036</c:v>
                </c:pt>
                <c:pt idx="36004">
                  <c:v>0.7251967592592593</c:v>
                </c:pt>
                <c:pt idx="36005">
                  <c:v>0.72545138888888883</c:v>
                </c:pt>
                <c:pt idx="36006">
                  <c:v>0.72569444444444453</c:v>
                </c:pt>
                <c:pt idx="36007">
                  <c:v>0.72593750000000001</c:v>
                </c:pt>
                <c:pt idx="36008">
                  <c:v>0.72618055555555561</c:v>
                </c:pt>
                <c:pt idx="36009">
                  <c:v>0.72642361111111109</c:v>
                </c:pt>
                <c:pt idx="36010">
                  <c:v>0.72667824074074072</c:v>
                </c:pt>
                <c:pt idx="36011">
                  <c:v>0.72692129629629632</c:v>
                </c:pt>
                <c:pt idx="36012">
                  <c:v>0.7271643518518518</c:v>
                </c:pt>
                <c:pt idx="36013">
                  <c:v>0.72740740740740739</c:v>
                </c:pt>
                <c:pt idx="36014">
                  <c:v>0.72765046296296287</c:v>
                </c:pt>
                <c:pt idx="36015">
                  <c:v>0.72790509259259262</c:v>
                </c:pt>
                <c:pt idx="36016">
                  <c:v>0.7281481481481481</c:v>
                </c:pt>
                <c:pt idx="36017">
                  <c:v>0.7283912037037038</c:v>
                </c:pt>
                <c:pt idx="36018">
                  <c:v>0.72863425925925929</c:v>
                </c:pt>
                <c:pt idx="36019">
                  <c:v>0.72887731481481488</c:v>
                </c:pt>
                <c:pt idx="36020">
                  <c:v>0.72912037037037036</c:v>
                </c:pt>
                <c:pt idx="36021">
                  <c:v>0.729375</c:v>
                </c:pt>
                <c:pt idx="36022">
                  <c:v>0.72961805555555559</c:v>
                </c:pt>
                <c:pt idx="36023">
                  <c:v>0.72986111111111107</c:v>
                </c:pt>
                <c:pt idx="36024">
                  <c:v>0.73010416666666667</c:v>
                </c:pt>
                <c:pt idx="36025">
                  <c:v>0.73034722222222215</c:v>
                </c:pt>
                <c:pt idx="36026">
                  <c:v>0.73060185185185189</c:v>
                </c:pt>
                <c:pt idx="36027">
                  <c:v>0.73084490740740737</c:v>
                </c:pt>
                <c:pt idx="36028">
                  <c:v>0.73108796296296286</c:v>
                </c:pt>
                <c:pt idx="36029">
                  <c:v>0.73133101851851856</c:v>
                </c:pt>
                <c:pt idx="36030">
                  <c:v>0.73157407407407404</c:v>
                </c:pt>
                <c:pt idx="36031">
                  <c:v>0.73182870370370379</c:v>
                </c:pt>
                <c:pt idx="36032">
                  <c:v>0.73207175925925927</c:v>
                </c:pt>
                <c:pt idx="36033">
                  <c:v>0.73231481481481486</c:v>
                </c:pt>
                <c:pt idx="36034">
                  <c:v>0.73255787037037035</c:v>
                </c:pt>
                <c:pt idx="36035">
                  <c:v>0.73280092592592594</c:v>
                </c:pt>
                <c:pt idx="36036">
                  <c:v>0.73304398148148142</c:v>
                </c:pt>
                <c:pt idx="36037">
                  <c:v>0.73329861111111105</c:v>
                </c:pt>
                <c:pt idx="36038">
                  <c:v>0.73354166666666665</c:v>
                </c:pt>
                <c:pt idx="36039">
                  <c:v>0.73378472222222213</c:v>
                </c:pt>
                <c:pt idx="36040">
                  <c:v>0.73402777777777783</c:v>
                </c:pt>
                <c:pt idx="36041">
                  <c:v>0.73427083333333332</c:v>
                </c:pt>
                <c:pt idx="36042">
                  <c:v>0.73452546296296306</c:v>
                </c:pt>
                <c:pt idx="36043">
                  <c:v>0.73476851851851854</c:v>
                </c:pt>
                <c:pt idx="36044">
                  <c:v>0.73501157407407414</c:v>
                </c:pt>
                <c:pt idx="36045">
                  <c:v>0.73525462962962962</c:v>
                </c:pt>
                <c:pt idx="36046">
                  <c:v>0.73549768518518521</c:v>
                </c:pt>
                <c:pt idx="36047">
                  <c:v>0.7357407407407407</c:v>
                </c:pt>
                <c:pt idx="36048">
                  <c:v>0.73599537037037033</c:v>
                </c:pt>
                <c:pt idx="36049">
                  <c:v>0.73623842592592592</c:v>
                </c:pt>
                <c:pt idx="36050">
                  <c:v>0.7364814814814814</c:v>
                </c:pt>
                <c:pt idx="36051">
                  <c:v>0.73672453703703711</c:v>
                </c:pt>
                <c:pt idx="36052">
                  <c:v>0.73696759259259259</c:v>
                </c:pt>
                <c:pt idx="36053">
                  <c:v>0.73722222222222233</c:v>
                </c:pt>
                <c:pt idx="36054">
                  <c:v>0.73746527777777782</c:v>
                </c:pt>
                <c:pt idx="36055">
                  <c:v>0.7377083333333333</c:v>
                </c:pt>
                <c:pt idx="36056">
                  <c:v>0.73795138888888889</c:v>
                </c:pt>
                <c:pt idx="36057">
                  <c:v>0.73819444444444438</c:v>
                </c:pt>
                <c:pt idx="36058">
                  <c:v>0.73844907407407412</c:v>
                </c:pt>
                <c:pt idx="36059">
                  <c:v>0.7386921296296296</c:v>
                </c:pt>
                <c:pt idx="36060">
                  <c:v>0.73893518518518519</c:v>
                </c:pt>
                <c:pt idx="36061">
                  <c:v>0.73917824074074068</c:v>
                </c:pt>
                <c:pt idx="36062">
                  <c:v>0.73942129629629638</c:v>
                </c:pt>
                <c:pt idx="36063">
                  <c:v>0.7396759259259259</c:v>
                </c:pt>
                <c:pt idx="36064">
                  <c:v>0.73991898148148139</c:v>
                </c:pt>
                <c:pt idx="36065">
                  <c:v>0.74016203703703709</c:v>
                </c:pt>
                <c:pt idx="36066">
                  <c:v>0.74040509259259257</c:v>
                </c:pt>
                <c:pt idx="36067">
                  <c:v>0.74064814814814817</c:v>
                </c:pt>
                <c:pt idx="36068">
                  <c:v>0.74089120370370365</c:v>
                </c:pt>
                <c:pt idx="36069">
                  <c:v>0.74114583333333339</c:v>
                </c:pt>
                <c:pt idx="36070">
                  <c:v>0.74138888888888888</c:v>
                </c:pt>
                <c:pt idx="36071">
                  <c:v>0.74163194444444447</c:v>
                </c:pt>
                <c:pt idx="36072">
                  <c:v>0.74187499999999995</c:v>
                </c:pt>
                <c:pt idx="36073">
                  <c:v>0.74211805555555566</c:v>
                </c:pt>
                <c:pt idx="36074">
                  <c:v>0.74237268518518518</c:v>
                </c:pt>
                <c:pt idx="36075">
                  <c:v>0.74261574074074066</c:v>
                </c:pt>
                <c:pt idx="36076">
                  <c:v>0.74285879629629636</c:v>
                </c:pt>
                <c:pt idx="36077">
                  <c:v>0.74310185185185185</c:v>
                </c:pt>
                <c:pt idx="36078">
                  <c:v>0.74334490740740744</c:v>
                </c:pt>
                <c:pt idx="36079">
                  <c:v>0.74359953703703707</c:v>
                </c:pt>
                <c:pt idx="36080">
                  <c:v>0.74384259259259267</c:v>
                </c:pt>
                <c:pt idx="36081">
                  <c:v>0.74408564814814815</c:v>
                </c:pt>
                <c:pt idx="36082">
                  <c:v>0.74432870370370363</c:v>
                </c:pt>
                <c:pt idx="36083">
                  <c:v>0.74457175925925922</c:v>
                </c:pt>
                <c:pt idx="36084">
                  <c:v>0.74482638888888886</c:v>
                </c:pt>
                <c:pt idx="36085">
                  <c:v>0.74506944444444445</c:v>
                </c:pt>
                <c:pt idx="36086">
                  <c:v>0.74531249999999993</c:v>
                </c:pt>
                <c:pt idx="36087">
                  <c:v>0.74555555555555564</c:v>
                </c:pt>
                <c:pt idx="36088">
                  <c:v>0.74579861111111112</c:v>
                </c:pt>
                <c:pt idx="36089">
                  <c:v>0.74604166666666671</c:v>
                </c:pt>
                <c:pt idx="36090">
                  <c:v>0.74629629629629635</c:v>
                </c:pt>
                <c:pt idx="36091">
                  <c:v>0.74653935185185183</c:v>
                </c:pt>
                <c:pt idx="36092">
                  <c:v>0.74678240740740742</c:v>
                </c:pt>
                <c:pt idx="36093">
                  <c:v>0.74702546296296291</c:v>
                </c:pt>
                <c:pt idx="36094">
                  <c:v>0.7472685185185185</c:v>
                </c:pt>
                <c:pt idx="36095">
                  <c:v>0.74752314814814813</c:v>
                </c:pt>
                <c:pt idx="36096">
                  <c:v>0.74776620370370372</c:v>
                </c:pt>
                <c:pt idx="36097">
                  <c:v>0.74800925925925921</c:v>
                </c:pt>
                <c:pt idx="36098">
                  <c:v>0.74825231481481491</c:v>
                </c:pt>
                <c:pt idx="36099">
                  <c:v>0.74849537037037039</c:v>
                </c:pt>
                <c:pt idx="36100">
                  <c:v>0.74874999999999992</c:v>
                </c:pt>
                <c:pt idx="36101">
                  <c:v>0.74899305555555562</c:v>
                </c:pt>
                <c:pt idx="36102">
                  <c:v>0.7492361111111111</c:v>
                </c:pt>
                <c:pt idx="36103">
                  <c:v>0.7494791666666667</c:v>
                </c:pt>
                <c:pt idx="36104">
                  <c:v>0.74972222222222218</c:v>
                </c:pt>
                <c:pt idx="36105">
                  <c:v>0.74996527777777777</c:v>
                </c:pt>
                <c:pt idx="36106">
                  <c:v>0.7502199074074074</c:v>
                </c:pt>
                <c:pt idx="36107">
                  <c:v>0.750462962962963</c:v>
                </c:pt>
                <c:pt idx="36108">
                  <c:v>0.75070601851851848</c:v>
                </c:pt>
                <c:pt idx="36109">
                  <c:v>0.75094907407407396</c:v>
                </c:pt>
                <c:pt idx="36110">
                  <c:v>0.75119212962962967</c:v>
                </c:pt>
                <c:pt idx="36111">
                  <c:v>0.75144675925925919</c:v>
                </c:pt>
                <c:pt idx="36112">
                  <c:v>0.75168981481481489</c:v>
                </c:pt>
                <c:pt idx="36113">
                  <c:v>0.75193287037037038</c:v>
                </c:pt>
                <c:pt idx="36114">
                  <c:v>0.75217592592592597</c:v>
                </c:pt>
                <c:pt idx="36115">
                  <c:v>0.75241898148148145</c:v>
                </c:pt>
                <c:pt idx="36116">
                  <c:v>0.75267361111111108</c:v>
                </c:pt>
                <c:pt idx="36117">
                  <c:v>0.75291666666666668</c:v>
                </c:pt>
                <c:pt idx="36118">
                  <c:v>0.75315972222222216</c:v>
                </c:pt>
                <c:pt idx="36119">
                  <c:v>0.75340277777777775</c:v>
                </c:pt>
                <c:pt idx="36120">
                  <c:v>0.75364583333333324</c:v>
                </c:pt>
                <c:pt idx="36121">
                  <c:v>0.75390046296296298</c:v>
                </c:pt>
                <c:pt idx="36122">
                  <c:v>0.75414351851851846</c:v>
                </c:pt>
                <c:pt idx="36123">
                  <c:v>0.75438657407407417</c:v>
                </c:pt>
                <c:pt idx="36124">
                  <c:v>0.75462962962962965</c:v>
                </c:pt>
                <c:pt idx="36125">
                  <c:v>0.75487268518518524</c:v>
                </c:pt>
                <c:pt idx="36126">
                  <c:v>0.75511574074074073</c:v>
                </c:pt>
                <c:pt idx="36127">
                  <c:v>0.75537037037037036</c:v>
                </c:pt>
                <c:pt idx="36128">
                  <c:v>0.75561342592592595</c:v>
                </c:pt>
                <c:pt idx="36129">
                  <c:v>0.75585648148148143</c:v>
                </c:pt>
                <c:pt idx="36130">
                  <c:v>0.75609953703703703</c:v>
                </c:pt>
                <c:pt idx="36131">
                  <c:v>0.75634259259259251</c:v>
                </c:pt>
                <c:pt idx="36132">
                  <c:v>0.75659722222222225</c:v>
                </c:pt>
                <c:pt idx="36133">
                  <c:v>0.75684027777777774</c:v>
                </c:pt>
                <c:pt idx="36134">
                  <c:v>0.75708333333333344</c:v>
                </c:pt>
                <c:pt idx="36135">
                  <c:v>0.75732638888888892</c:v>
                </c:pt>
                <c:pt idx="36136">
                  <c:v>0.75756944444444452</c:v>
                </c:pt>
                <c:pt idx="36137">
                  <c:v>0.75782407407407415</c:v>
                </c:pt>
                <c:pt idx="36138">
                  <c:v>0.75806712962962963</c:v>
                </c:pt>
                <c:pt idx="36139">
                  <c:v>0.75831018518518523</c:v>
                </c:pt>
                <c:pt idx="36140">
                  <c:v>0.75855324074074071</c:v>
                </c:pt>
                <c:pt idx="36141">
                  <c:v>0.7587962962962963</c:v>
                </c:pt>
                <c:pt idx="36142">
                  <c:v>0.75905092592592593</c:v>
                </c:pt>
                <c:pt idx="36143">
                  <c:v>0.75929398148148142</c:v>
                </c:pt>
                <c:pt idx="36144">
                  <c:v>0.75953703703703701</c:v>
                </c:pt>
                <c:pt idx="36145">
                  <c:v>0.75978009259259249</c:v>
                </c:pt>
                <c:pt idx="36146">
                  <c:v>0.7600231481481482</c:v>
                </c:pt>
                <c:pt idx="36147">
                  <c:v>0.76026620370370368</c:v>
                </c:pt>
                <c:pt idx="36148">
                  <c:v>0.76052083333333342</c:v>
                </c:pt>
                <c:pt idx="36149">
                  <c:v>0.76076388888888891</c:v>
                </c:pt>
                <c:pt idx="36150">
                  <c:v>0.7610069444444445</c:v>
                </c:pt>
                <c:pt idx="36151">
                  <c:v>0.76124999999999998</c:v>
                </c:pt>
                <c:pt idx="36152">
                  <c:v>0.76149305555555558</c:v>
                </c:pt>
                <c:pt idx="36153">
                  <c:v>0.76174768518518521</c:v>
                </c:pt>
                <c:pt idx="36154">
                  <c:v>0.76199074074074069</c:v>
                </c:pt>
                <c:pt idx="36155">
                  <c:v>0.76223379629629628</c:v>
                </c:pt>
                <c:pt idx="36156">
                  <c:v>0.76247685185185177</c:v>
                </c:pt>
                <c:pt idx="36157">
                  <c:v>0.76271990740740747</c:v>
                </c:pt>
                <c:pt idx="36158">
                  <c:v>0.76297453703703699</c:v>
                </c:pt>
                <c:pt idx="36159">
                  <c:v>0.7632175925925927</c:v>
                </c:pt>
                <c:pt idx="36160">
                  <c:v>0.76346064814814818</c:v>
                </c:pt>
                <c:pt idx="36161">
                  <c:v>0.76370370370370377</c:v>
                </c:pt>
                <c:pt idx="36162">
                  <c:v>0.76394675925925926</c:v>
                </c:pt>
                <c:pt idx="36163">
                  <c:v>0.76418981481481485</c:v>
                </c:pt>
                <c:pt idx="36164">
                  <c:v>0.76444444444444448</c:v>
                </c:pt>
                <c:pt idx="36165">
                  <c:v>0.76468749999999996</c:v>
                </c:pt>
                <c:pt idx="36166">
                  <c:v>0.76493055555555556</c:v>
                </c:pt>
                <c:pt idx="36167">
                  <c:v>0.76517361111111104</c:v>
                </c:pt>
                <c:pt idx="36168">
                  <c:v>0.76541666666666675</c:v>
                </c:pt>
                <c:pt idx="36169">
                  <c:v>0.76567129629629627</c:v>
                </c:pt>
                <c:pt idx="36170">
                  <c:v>0.76591435185185175</c:v>
                </c:pt>
                <c:pt idx="36171">
                  <c:v>0.76615740740740745</c:v>
                </c:pt>
                <c:pt idx="36172">
                  <c:v>0.76640046296296294</c:v>
                </c:pt>
                <c:pt idx="36173">
                  <c:v>0.76664351851851853</c:v>
                </c:pt>
                <c:pt idx="36174">
                  <c:v>0.76689814814814816</c:v>
                </c:pt>
                <c:pt idx="36175">
                  <c:v>0.76714120370370376</c:v>
                </c:pt>
                <c:pt idx="36176">
                  <c:v>0.76738425925925924</c:v>
                </c:pt>
                <c:pt idx="36177">
                  <c:v>0.76762731481481483</c:v>
                </c:pt>
                <c:pt idx="36178">
                  <c:v>0.76787037037037031</c:v>
                </c:pt>
                <c:pt idx="36179">
                  <c:v>0.76812499999999995</c:v>
                </c:pt>
                <c:pt idx="36180">
                  <c:v>0.76836805555555554</c:v>
                </c:pt>
                <c:pt idx="36181">
                  <c:v>0.76861111111111102</c:v>
                </c:pt>
                <c:pt idx="36182">
                  <c:v>0.76885416666666673</c:v>
                </c:pt>
                <c:pt idx="36183">
                  <c:v>0.76909722222222221</c:v>
                </c:pt>
                <c:pt idx="36184">
                  <c:v>0.76935185185185195</c:v>
                </c:pt>
                <c:pt idx="36185">
                  <c:v>0.76959490740740744</c:v>
                </c:pt>
                <c:pt idx="36186">
                  <c:v>0.76983796296296303</c:v>
                </c:pt>
                <c:pt idx="36187">
                  <c:v>0.77008101851851851</c:v>
                </c:pt>
                <c:pt idx="36188">
                  <c:v>0.77032407407407411</c:v>
                </c:pt>
                <c:pt idx="36189">
                  <c:v>0.77056712962962959</c:v>
                </c:pt>
                <c:pt idx="36190">
                  <c:v>0.77082175925925922</c:v>
                </c:pt>
                <c:pt idx="36191">
                  <c:v>0.77106481481481481</c:v>
                </c:pt>
                <c:pt idx="36192">
                  <c:v>0.7713078703703703</c:v>
                </c:pt>
                <c:pt idx="36193">
                  <c:v>0.771550925925926</c:v>
                </c:pt>
                <c:pt idx="36194">
                  <c:v>0.77179398148148148</c:v>
                </c:pt>
                <c:pt idx="36195">
                  <c:v>0.77204861111111101</c:v>
                </c:pt>
                <c:pt idx="36196">
                  <c:v>0.77229166666666671</c:v>
                </c:pt>
                <c:pt idx="36197">
                  <c:v>0.77253472222222219</c:v>
                </c:pt>
                <c:pt idx="36198">
                  <c:v>0.77277777777777779</c:v>
                </c:pt>
                <c:pt idx="36199">
                  <c:v>0.77302083333333327</c:v>
                </c:pt>
                <c:pt idx="36200">
                  <c:v>0.77327546296296301</c:v>
                </c:pt>
                <c:pt idx="36201">
                  <c:v>0.77351851851851849</c:v>
                </c:pt>
                <c:pt idx="36202">
                  <c:v>0.77376157407407409</c:v>
                </c:pt>
                <c:pt idx="36203">
                  <c:v>0.77400462962962957</c:v>
                </c:pt>
                <c:pt idx="36204">
                  <c:v>0.77424768518518527</c:v>
                </c:pt>
                <c:pt idx="36205">
                  <c:v>0.7745023148148148</c:v>
                </c:pt>
                <c:pt idx="36206">
                  <c:v>0.77474537037037028</c:v>
                </c:pt>
                <c:pt idx="36207">
                  <c:v>0.77498842592592598</c:v>
                </c:pt>
                <c:pt idx="36208">
                  <c:v>0.77523148148148147</c:v>
                </c:pt>
                <c:pt idx="36209">
                  <c:v>0.77547453703703706</c:v>
                </c:pt>
                <c:pt idx="36210">
                  <c:v>0.77571759259259254</c:v>
                </c:pt>
                <c:pt idx="36211">
                  <c:v>0.77597222222222229</c:v>
                </c:pt>
                <c:pt idx="36212">
                  <c:v>0.77621527777777777</c:v>
                </c:pt>
                <c:pt idx="36213">
                  <c:v>0.77645833333333336</c:v>
                </c:pt>
                <c:pt idx="36214">
                  <c:v>0.77670138888888884</c:v>
                </c:pt>
                <c:pt idx="36215">
                  <c:v>0.77694444444444455</c:v>
                </c:pt>
                <c:pt idx="36216">
                  <c:v>0.77719907407407407</c:v>
                </c:pt>
                <c:pt idx="36217">
                  <c:v>0.77744212962962955</c:v>
                </c:pt>
                <c:pt idx="36218">
                  <c:v>0.77768518518518526</c:v>
                </c:pt>
                <c:pt idx="36219">
                  <c:v>0.77792824074074074</c:v>
                </c:pt>
                <c:pt idx="36220">
                  <c:v>0.77817129629629633</c:v>
                </c:pt>
                <c:pt idx="36221">
                  <c:v>0.77842592592592597</c:v>
                </c:pt>
                <c:pt idx="36222">
                  <c:v>0.77866898148148145</c:v>
                </c:pt>
                <c:pt idx="36223">
                  <c:v>0.77891203703703704</c:v>
                </c:pt>
                <c:pt idx="36224">
                  <c:v>0.77915509259259252</c:v>
                </c:pt>
                <c:pt idx="36225">
                  <c:v>0.77939814814814812</c:v>
                </c:pt>
                <c:pt idx="36226">
                  <c:v>0.77965277777777775</c:v>
                </c:pt>
                <c:pt idx="36227">
                  <c:v>0.77989583333333334</c:v>
                </c:pt>
                <c:pt idx="36228">
                  <c:v>0.78013888888888883</c:v>
                </c:pt>
                <c:pt idx="36229">
                  <c:v>0.78038194444444453</c:v>
                </c:pt>
                <c:pt idx="36230">
                  <c:v>0.78062500000000001</c:v>
                </c:pt>
                <c:pt idx="36231">
                  <c:v>0.78086805555555561</c:v>
                </c:pt>
                <c:pt idx="36232">
                  <c:v>0.78112268518518524</c:v>
                </c:pt>
                <c:pt idx="36233">
                  <c:v>0.78136574074074072</c:v>
                </c:pt>
                <c:pt idx="36234">
                  <c:v>0.78160879629629632</c:v>
                </c:pt>
                <c:pt idx="36235">
                  <c:v>0.7818518518518518</c:v>
                </c:pt>
                <c:pt idx="36236">
                  <c:v>0.78209490740740739</c:v>
                </c:pt>
                <c:pt idx="36237">
                  <c:v>0.78234953703703702</c:v>
                </c:pt>
                <c:pt idx="36238">
                  <c:v>0.78259259259259262</c:v>
                </c:pt>
                <c:pt idx="36239">
                  <c:v>0.7828356481481481</c:v>
                </c:pt>
                <c:pt idx="36240">
                  <c:v>0.7830787037037038</c:v>
                </c:pt>
                <c:pt idx="36241">
                  <c:v>0.78332175925925929</c:v>
                </c:pt>
                <c:pt idx="36242">
                  <c:v>0.78357638888888881</c:v>
                </c:pt>
                <c:pt idx="36243">
                  <c:v>0.78381944444444451</c:v>
                </c:pt>
                <c:pt idx="36244">
                  <c:v>0.7840625</c:v>
                </c:pt>
                <c:pt idx="36245">
                  <c:v>0.78430555555555559</c:v>
                </c:pt>
                <c:pt idx="36246">
                  <c:v>0.78454861111111107</c:v>
                </c:pt>
                <c:pt idx="36247">
                  <c:v>0.78479166666666667</c:v>
                </c:pt>
                <c:pt idx="36248">
                  <c:v>0.7850462962962963</c:v>
                </c:pt>
                <c:pt idx="36249">
                  <c:v>0.78528935185185189</c:v>
                </c:pt>
                <c:pt idx="36250">
                  <c:v>0.78553240740740737</c:v>
                </c:pt>
                <c:pt idx="36251">
                  <c:v>0.78577546296296286</c:v>
                </c:pt>
                <c:pt idx="36252">
                  <c:v>0.78601851851851856</c:v>
                </c:pt>
                <c:pt idx="36253">
                  <c:v>0.78627314814814808</c:v>
                </c:pt>
                <c:pt idx="36254">
                  <c:v>0.78651620370370379</c:v>
                </c:pt>
                <c:pt idx="36255">
                  <c:v>0.78675925925925927</c:v>
                </c:pt>
                <c:pt idx="36256">
                  <c:v>0.78700231481481486</c:v>
                </c:pt>
                <c:pt idx="36257">
                  <c:v>0.78724537037037035</c:v>
                </c:pt>
                <c:pt idx="36258">
                  <c:v>0.78748842592592594</c:v>
                </c:pt>
                <c:pt idx="36259">
                  <c:v>0.78774305555555557</c:v>
                </c:pt>
                <c:pt idx="36260">
                  <c:v>0.78798611111111105</c:v>
                </c:pt>
                <c:pt idx="36261">
                  <c:v>0.78822916666666665</c:v>
                </c:pt>
                <c:pt idx="36262">
                  <c:v>0.78847222222222213</c:v>
                </c:pt>
                <c:pt idx="36263">
                  <c:v>0.78872685185185187</c:v>
                </c:pt>
                <c:pt idx="36264">
                  <c:v>0.78896990740740736</c:v>
                </c:pt>
                <c:pt idx="36265">
                  <c:v>0.78921296296296306</c:v>
                </c:pt>
                <c:pt idx="36266">
                  <c:v>0.78945601851851854</c:v>
                </c:pt>
                <c:pt idx="36267">
                  <c:v>0.78969907407407414</c:v>
                </c:pt>
                <c:pt idx="36268">
                  <c:v>0.78994212962962962</c:v>
                </c:pt>
                <c:pt idx="36269">
                  <c:v>0.79019675925925925</c:v>
                </c:pt>
                <c:pt idx="36270">
                  <c:v>0.79043981481481485</c:v>
                </c:pt>
                <c:pt idx="36271">
                  <c:v>0.79068287037037033</c:v>
                </c:pt>
                <c:pt idx="36272">
                  <c:v>0.79092592592592592</c:v>
                </c:pt>
                <c:pt idx="36273">
                  <c:v>0.7911689814814814</c:v>
                </c:pt>
                <c:pt idx="36274">
                  <c:v>0.79141203703703711</c:v>
                </c:pt>
                <c:pt idx="36275">
                  <c:v>0.79166666666666663</c:v>
                </c:pt>
                <c:pt idx="36276">
                  <c:v>0.79190972222222211</c:v>
                </c:pt>
                <c:pt idx="36277">
                  <c:v>0.79215277777777782</c:v>
                </c:pt>
                <c:pt idx="36278">
                  <c:v>0.7923958333333333</c:v>
                </c:pt>
                <c:pt idx="36279">
                  <c:v>0.79263888888888889</c:v>
                </c:pt>
                <c:pt idx="36280">
                  <c:v>0.79289351851851853</c:v>
                </c:pt>
                <c:pt idx="36281">
                  <c:v>0.79313657407407412</c:v>
                </c:pt>
                <c:pt idx="36282">
                  <c:v>0.7933796296296296</c:v>
                </c:pt>
                <c:pt idx="36283">
                  <c:v>0.79362268518518519</c:v>
                </c:pt>
                <c:pt idx="36284">
                  <c:v>0.79386574074074068</c:v>
                </c:pt>
                <c:pt idx="36285">
                  <c:v>0.79412037037037031</c:v>
                </c:pt>
                <c:pt idx="36286">
                  <c:v>0.7943634259259259</c:v>
                </c:pt>
                <c:pt idx="36287">
                  <c:v>0.79460648148148139</c:v>
                </c:pt>
                <c:pt idx="36288">
                  <c:v>0.79484953703703709</c:v>
                </c:pt>
                <c:pt idx="36289">
                  <c:v>0.79509259259259257</c:v>
                </c:pt>
                <c:pt idx="36290">
                  <c:v>0.79534722222222232</c:v>
                </c:pt>
                <c:pt idx="36291">
                  <c:v>0.7955902777777778</c:v>
                </c:pt>
                <c:pt idx="36292">
                  <c:v>0.79583333333333339</c:v>
                </c:pt>
                <c:pt idx="36293">
                  <c:v>0.79607638888888888</c:v>
                </c:pt>
                <c:pt idx="36294">
                  <c:v>0.79631944444444447</c:v>
                </c:pt>
                <c:pt idx="36295">
                  <c:v>0.79656249999999995</c:v>
                </c:pt>
                <c:pt idx="36296">
                  <c:v>0.79681712962962958</c:v>
                </c:pt>
                <c:pt idx="36297">
                  <c:v>0.79706018518518518</c:v>
                </c:pt>
                <c:pt idx="36298">
                  <c:v>0.79730324074074066</c:v>
                </c:pt>
                <c:pt idx="36299">
                  <c:v>0.79754629629629636</c:v>
                </c:pt>
                <c:pt idx="36300">
                  <c:v>0.79778935185185185</c:v>
                </c:pt>
                <c:pt idx="36301">
                  <c:v>0.79804398148148159</c:v>
                </c:pt>
                <c:pt idx="36302">
                  <c:v>0.79828703703703707</c:v>
                </c:pt>
                <c:pt idx="36303">
                  <c:v>0.79853009259259267</c:v>
                </c:pt>
                <c:pt idx="36304">
                  <c:v>0.79877314814814815</c:v>
                </c:pt>
                <c:pt idx="36305">
                  <c:v>0.79901620370370363</c:v>
                </c:pt>
                <c:pt idx="36306">
                  <c:v>0.79927083333333337</c:v>
                </c:pt>
                <c:pt idx="36307">
                  <c:v>0.79951388888888886</c:v>
                </c:pt>
                <c:pt idx="36308">
                  <c:v>0.79975694444444445</c:v>
                </c:pt>
                <c:pt idx="36309">
                  <c:v>0.79999999999999993</c:v>
                </c:pt>
                <c:pt idx="36310">
                  <c:v>0.80024305555555564</c:v>
                </c:pt>
                <c:pt idx="36311">
                  <c:v>0.80049768518518516</c:v>
                </c:pt>
                <c:pt idx="36312">
                  <c:v>0.80074074074074064</c:v>
                </c:pt>
                <c:pt idx="36313">
                  <c:v>0.80098379629629635</c:v>
                </c:pt>
                <c:pt idx="36314">
                  <c:v>0.80122685185185183</c:v>
                </c:pt>
                <c:pt idx="36315">
                  <c:v>0.80146990740740742</c:v>
                </c:pt>
                <c:pt idx="36316">
                  <c:v>0.80171296296296291</c:v>
                </c:pt>
                <c:pt idx="36317">
                  <c:v>0.80196759259259265</c:v>
                </c:pt>
                <c:pt idx="36318">
                  <c:v>0.80221064814814813</c:v>
                </c:pt>
                <c:pt idx="36319">
                  <c:v>0.80245370370370372</c:v>
                </c:pt>
                <c:pt idx="36320">
                  <c:v>0.80269675925925921</c:v>
                </c:pt>
                <c:pt idx="36321">
                  <c:v>0.80293981481481491</c:v>
                </c:pt>
                <c:pt idx="36322">
                  <c:v>0.80319444444444443</c:v>
                </c:pt>
                <c:pt idx="36323">
                  <c:v>0.80343749999999992</c:v>
                </c:pt>
                <c:pt idx="36324">
                  <c:v>0.80368055555555562</c:v>
                </c:pt>
                <c:pt idx="36325">
                  <c:v>0.8039236111111111</c:v>
                </c:pt>
                <c:pt idx="36326">
                  <c:v>0.8041666666666667</c:v>
                </c:pt>
                <c:pt idx="36327">
                  <c:v>0.80442129629629633</c:v>
                </c:pt>
                <c:pt idx="36328">
                  <c:v>0.80466435185185192</c:v>
                </c:pt>
                <c:pt idx="36329">
                  <c:v>0.8049074074074074</c:v>
                </c:pt>
                <c:pt idx="36330">
                  <c:v>0.805150462962963</c:v>
                </c:pt>
                <c:pt idx="36331">
                  <c:v>0.80539351851851848</c:v>
                </c:pt>
                <c:pt idx="36332">
                  <c:v>0.80563657407407396</c:v>
                </c:pt>
                <c:pt idx="36333">
                  <c:v>0.80589120370370371</c:v>
                </c:pt>
                <c:pt idx="36334">
                  <c:v>0.80613425925925919</c:v>
                </c:pt>
                <c:pt idx="36335">
                  <c:v>0.80637731481481489</c:v>
                </c:pt>
                <c:pt idx="36336">
                  <c:v>0.80662037037037038</c:v>
                </c:pt>
                <c:pt idx="36337">
                  <c:v>0.80686342592592597</c:v>
                </c:pt>
                <c:pt idx="36338">
                  <c:v>0.8071180555555556</c:v>
                </c:pt>
                <c:pt idx="36339">
                  <c:v>0.80736111111111108</c:v>
                </c:pt>
                <c:pt idx="36340">
                  <c:v>0.80760416666666668</c:v>
                </c:pt>
                <c:pt idx="36341">
                  <c:v>0.80784722222222216</c:v>
                </c:pt>
                <c:pt idx="36342">
                  <c:v>0.80809027777777775</c:v>
                </c:pt>
                <c:pt idx="36343">
                  <c:v>0.80834490740740739</c:v>
                </c:pt>
                <c:pt idx="36344">
                  <c:v>0.80858796296296298</c:v>
                </c:pt>
                <c:pt idx="36345">
                  <c:v>0.80883101851851846</c:v>
                </c:pt>
                <c:pt idx="36346">
                  <c:v>0.80907407407407417</c:v>
                </c:pt>
                <c:pt idx="36347">
                  <c:v>0.80931712962962965</c:v>
                </c:pt>
                <c:pt idx="36348">
                  <c:v>0.80957175925925917</c:v>
                </c:pt>
                <c:pt idx="36349">
                  <c:v>0.80981481481481488</c:v>
                </c:pt>
                <c:pt idx="36350">
                  <c:v>0.81005787037037036</c:v>
                </c:pt>
                <c:pt idx="36351">
                  <c:v>0.81030092592592595</c:v>
                </c:pt>
                <c:pt idx="36352">
                  <c:v>0.81054398148148143</c:v>
                </c:pt>
                <c:pt idx="36353">
                  <c:v>0.81078703703703703</c:v>
                </c:pt>
                <c:pt idx="36354">
                  <c:v>0.81104166666666666</c:v>
                </c:pt>
                <c:pt idx="36355">
                  <c:v>0.81128472222222225</c:v>
                </c:pt>
                <c:pt idx="36356">
                  <c:v>0.81152777777777774</c:v>
                </c:pt>
                <c:pt idx="36357">
                  <c:v>0.81177083333333344</c:v>
                </c:pt>
                <c:pt idx="36358">
                  <c:v>0.81201388888888892</c:v>
                </c:pt>
                <c:pt idx="36359">
                  <c:v>0.81226851851851845</c:v>
                </c:pt>
                <c:pt idx="36360">
                  <c:v>0.81251157407407415</c:v>
                </c:pt>
                <c:pt idx="36361">
                  <c:v>0.81275462962962963</c:v>
                </c:pt>
                <c:pt idx="36362">
                  <c:v>0.81299768518518523</c:v>
                </c:pt>
                <c:pt idx="36363">
                  <c:v>0.81324074074074071</c:v>
                </c:pt>
                <c:pt idx="36364">
                  <c:v>0.81349537037037034</c:v>
                </c:pt>
                <c:pt idx="36365">
                  <c:v>0.81373842592592593</c:v>
                </c:pt>
                <c:pt idx="36366">
                  <c:v>0.81398148148148142</c:v>
                </c:pt>
                <c:pt idx="36367">
                  <c:v>0.81422453703703701</c:v>
                </c:pt>
                <c:pt idx="36368">
                  <c:v>0.81446759259259249</c:v>
                </c:pt>
                <c:pt idx="36369">
                  <c:v>0.81472222222222224</c:v>
                </c:pt>
                <c:pt idx="36370">
                  <c:v>0.81496527777777772</c:v>
                </c:pt>
                <c:pt idx="36371">
                  <c:v>0.81520833333333342</c:v>
                </c:pt>
                <c:pt idx="36372">
                  <c:v>0.81545138888888891</c:v>
                </c:pt>
                <c:pt idx="36373">
                  <c:v>0.8156944444444445</c:v>
                </c:pt>
                <c:pt idx="36374">
                  <c:v>0.81593749999999998</c:v>
                </c:pt>
                <c:pt idx="36375">
                  <c:v>0.81619212962962961</c:v>
                </c:pt>
                <c:pt idx="36376">
                  <c:v>0.81643518518518521</c:v>
                </c:pt>
                <c:pt idx="36377">
                  <c:v>0.81667824074074069</c:v>
                </c:pt>
                <c:pt idx="36378">
                  <c:v>0.81692129629629628</c:v>
                </c:pt>
                <c:pt idx="36379">
                  <c:v>0.81716435185185177</c:v>
                </c:pt>
                <c:pt idx="36380">
                  <c:v>0.81741898148148151</c:v>
                </c:pt>
                <c:pt idx="36381">
                  <c:v>0.81766203703703699</c:v>
                </c:pt>
                <c:pt idx="36382">
                  <c:v>0.8179050925925927</c:v>
                </c:pt>
                <c:pt idx="36383">
                  <c:v>0.81814814814814818</c:v>
                </c:pt>
                <c:pt idx="36384">
                  <c:v>0.81839120370370377</c:v>
                </c:pt>
                <c:pt idx="36385">
                  <c:v>0.81864583333333341</c:v>
                </c:pt>
                <c:pt idx="36386">
                  <c:v>0.81888888888888889</c:v>
                </c:pt>
                <c:pt idx="36387">
                  <c:v>0.81913194444444448</c:v>
                </c:pt>
                <c:pt idx="36388">
                  <c:v>0.81937499999999996</c:v>
                </c:pt>
                <c:pt idx="36389">
                  <c:v>0.81961805555555556</c:v>
                </c:pt>
                <c:pt idx="36390">
                  <c:v>0.81987268518518519</c:v>
                </c:pt>
                <c:pt idx="36391">
                  <c:v>0.82011574074074067</c:v>
                </c:pt>
                <c:pt idx="36392">
                  <c:v>0.82035879629629627</c:v>
                </c:pt>
                <c:pt idx="36393">
                  <c:v>0.82060185185185175</c:v>
                </c:pt>
                <c:pt idx="36394">
                  <c:v>0.82084490740740745</c:v>
                </c:pt>
                <c:pt idx="36395">
                  <c:v>0.82108796296296294</c:v>
                </c:pt>
                <c:pt idx="36396">
                  <c:v>0.82134259259259268</c:v>
                </c:pt>
                <c:pt idx="36397">
                  <c:v>0.82158564814814816</c:v>
                </c:pt>
                <c:pt idx="36398">
                  <c:v>0.82182870370370376</c:v>
                </c:pt>
                <c:pt idx="36399">
                  <c:v>0.82207175925925924</c:v>
                </c:pt>
                <c:pt idx="36400">
                  <c:v>0.82231481481481483</c:v>
                </c:pt>
                <c:pt idx="36401">
                  <c:v>0.82256944444444446</c:v>
                </c:pt>
                <c:pt idx="36402">
                  <c:v>0.82281249999999995</c:v>
                </c:pt>
                <c:pt idx="36403">
                  <c:v>0.82305555555555554</c:v>
                </c:pt>
                <c:pt idx="36404">
                  <c:v>0.82329861111111102</c:v>
                </c:pt>
                <c:pt idx="36405">
                  <c:v>0.82354166666666673</c:v>
                </c:pt>
                <c:pt idx="36406">
                  <c:v>0.82379629629629625</c:v>
                </c:pt>
                <c:pt idx="36407">
                  <c:v>0.82403935185185195</c:v>
                </c:pt>
                <c:pt idx="36408">
                  <c:v>0.82428240740740744</c:v>
                </c:pt>
                <c:pt idx="36409">
                  <c:v>0.82452546296296303</c:v>
                </c:pt>
                <c:pt idx="36410">
                  <c:v>0.82476851851851851</c:v>
                </c:pt>
                <c:pt idx="36411">
                  <c:v>0.82502314814814814</c:v>
                </c:pt>
                <c:pt idx="36412">
                  <c:v>0.82526620370370374</c:v>
                </c:pt>
                <c:pt idx="36413">
                  <c:v>0.82550925925925922</c:v>
                </c:pt>
                <c:pt idx="36414">
                  <c:v>0.82575231481481481</c:v>
                </c:pt>
                <c:pt idx="36415">
                  <c:v>0.8259953703703703</c:v>
                </c:pt>
                <c:pt idx="36416">
                  <c:v>0.826238425925926</c:v>
                </c:pt>
                <c:pt idx="36417">
                  <c:v>0.82649305555555552</c:v>
                </c:pt>
                <c:pt idx="36418">
                  <c:v>0.82673611111111101</c:v>
                </c:pt>
                <c:pt idx="36419">
                  <c:v>0.82697916666666671</c:v>
                </c:pt>
                <c:pt idx="36420">
                  <c:v>0.82722222222222219</c:v>
                </c:pt>
                <c:pt idx="36421">
                  <c:v>0.82746527777777779</c:v>
                </c:pt>
                <c:pt idx="36422">
                  <c:v>0.82771990740740742</c:v>
                </c:pt>
                <c:pt idx="36423">
                  <c:v>0.82796296296296301</c:v>
                </c:pt>
                <c:pt idx="36424">
                  <c:v>0.82820601851851849</c:v>
                </c:pt>
                <c:pt idx="36425">
                  <c:v>0.82844907407407409</c:v>
                </c:pt>
                <c:pt idx="36426">
                  <c:v>0.82869212962962957</c:v>
                </c:pt>
                <c:pt idx="36427">
                  <c:v>0.8289467592592592</c:v>
                </c:pt>
                <c:pt idx="36428">
                  <c:v>0.8291898148148148</c:v>
                </c:pt>
                <c:pt idx="36429">
                  <c:v>0.82943287037037028</c:v>
                </c:pt>
                <c:pt idx="36430">
                  <c:v>0.82967592592592598</c:v>
                </c:pt>
                <c:pt idx="36431">
                  <c:v>0.82991898148148147</c:v>
                </c:pt>
                <c:pt idx="36432">
                  <c:v>0.83017361111111121</c:v>
                </c:pt>
                <c:pt idx="36433">
                  <c:v>0.83041666666666669</c:v>
                </c:pt>
                <c:pt idx="36434">
                  <c:v>0.83065972222222229</c:v>
                </c:pt>
                <c:pt idx="36435">
                  <c:v>0.83090277777777777</c:v>
                </c:pt>
                <c:pt idx="36436">
                  <c:v>0.83114583333333336</c:v>
                </c:pt>
                <c:pt idx="36437">
                  <c:v>0.83138888888888884</c:v>
                </c:pt>
                <c:pt idx="36438">
                  <c:v>0.83164351851851848</c:v>
                </c:pt>
                <c:pt idx="36439">
                  <c:v>0.83188657407407407</c:v>
                </c:pt>
                <c:pt idx="36440">
                  <c:v>0.83212962962962955</c:v>
                </c:pt>
                <c:pt idx="36441">
                  <c:v>0.83237268518518526</c:v>
                </c:pt>
                <c:pt idx="36442">
                  <c:v>0.83261574074074074</c:v>
                </c:pt>
                <c:pt idx="36443">
                  <c:v>0.83287037037037026</c:v>
                </c:pt>
                <c:pt idx="36444">
                  <c:v>0.83311342592592597</c:v>
                </c:pt>
                <c:pt idx="36445">
                  <c:v>0.83335648148148145</c:v>
                </c:pt>
                <c:pt idx="36446">
                  <c:v>0.83359953703703704</c:v>
                </c:pt>
                <c:pt idx="36447">
                  <c:v>0.83384259259259252</c:v>
                </c:pt>
                <c:pt idx="36448">
                  <c:v>0.83409722222222227</c:v>
                </c:pt>
                <c:pt idx="36449">
                  <c:v>0.83434027777777775</c:v>
                </c:pt>
                <c:pt idx="36450">
                  <c:v>0.83458333333333334</c:v>
                </c:pt>
                <c:pt idx="36451">
                  <c:v>0.83482638888888883</c:v>
                </c:pt>
                <c:pt idx="36452">
                  <c:v>0.83506944444444453</c:v>
                </c:pt>
                <c:pt idx="36453">
                  <c:v>0.83532407407407405</c:v>
                </c:pt>
                <c:pt idx="36454">
                  <c:v>0.83556712962962953</c:v>
                </c:pt>
                <c:pt idx="36455">
                  <c:v>0.83581018518518524</c:v>
                </c:pt>
                <c:pt idx="36456">
                  <c:v>0.83605324074074072</c:v>
                </c:pt>
                <c:pt idx="36457">
                  <c:v>0.83629629629629632</c:v>
                </c:pt>
                <c:pt idx="36458">
                  <c:v>0.8365393518518518</c:v>
                </c:pt>
                <c:pt idx="36459">
                  <c:v>0.83679398148148154</c:v>
                </c:pt>
                <c:pt idx="36460">
                  <c:v>0.83703703703703702</c:v>
                </c:pt>
                <c:pt idx="36461">
                  <c:v>0.83728009259259262</c:v>
                </c:pt>
                <c:pt idx="36462">
                  <c:v>0.8375231481481481</c:v>
                </c:pt>
                <c:pt idx="36463">
                  <c:v>0.8377662037037038</c:v>
                </c:pt>
                <c:pt idx="36464">
                  <c:v>0.83800925925925929</c:v>
                </c:pt>
                <c:pt idx="36465">
                  <c:v>0.83826388888888881</c:v>
                </c:pt>
                <c:pt idx="36466">
                  <c:v>0.83850694444444451</c:v>
                </c:pt>
                <c:pt idx="36467">
                  <c:v>0.83875</c:v>
                </c:pt>
                <c:pt idx="36468">
                  <c:v>0.83899305555555559</c:v>
                </c:pt>
                <c:pt idx="36469">
                  <c:v>0.83924768518518522</c:v>
                </c:pt>
                <c:pt idx="36470">
                  <c:v>0.8394907407407407</c:v>
                </c:pt>
                <c:pt idx="36471">
                  <c:v>0.8397337962962963</c:v>
                </c:pt>
                <c:pt idx="36472">
                  <c:v>0.83997685185185178</c:v>
                </c:pt>
                <c:pt idx="36473">
                  <c:v>0.84021990740740737</c:v>
                </c:pt>
                <c:pt idx="36474">
                  <c:v>0.84046296296296286</c:v>
                </c:pt>
                <c:pt idx="36475">
                  <c:v>0.8407175925925926</c:v>
                </c:pt>
                <c:pt idx="36476">
                  <c:v>0.84096064814814808</c:v>
                </c:pt>
                <c:pt idx="36477">
                  <c:v>0.84120370370370379</c:v>
                </c:pt>
                <c:pt idx="36478">
                  <c:v>0.84144675925925927</c:v>
                </c:pt>
                <c:pt idx="36479">
                  <c:v>0.84168981481481486</c:v>
                </c:pt>
                <c:pt idx="36480">
                  <c:v>0.8419444444444445</c:v>
                </c:pt>
                <c:pt idx="36481">
                  <c:v>0.84218749999999998</c:v>
                </c:pt>
                <c:pt idx="36482">
                  <c:v>0.84243055555555557</c:v>
                </c:pt>
                <c:pt idx="36483">
                  <c:v>0.84267361111111105</c:v>
                </c:pt>
                <c:pt idx="36484">
                  <c:v>0.84291666666666665</c:v>
                </c:pt>
                <c:pt idx="36485">
                  <c:v>0.84315972222222213</c:v>
                </c:pt>
                <c:pt idx="36486">
                  <c:v>0.84341435185185187</c:v>
                </c:pt>
                <c:pt idx="36487">
                  <c:v>0.84365740740740736</c:v>
                </c:pt>
                <c:pt idx="36488">
                  <c:v>0.84390046296296306</c:v>
                </c:pt>
                <c:pt idx="36489">
                  <c:v>0.84414351851851854</c:v>
                </c:pt>
                <c:pt idx="36490">
                  <c:v>0.84438657407407414</c:v>
                </c:pt>
                <c:pt idx="36491">
                  <c:v>0.84464120370370377</c:v>
                </c:pt>
                <c:pt idx="36492">
                  <c:v>0.84488425925925925</c:v>
                </c:pt>
                <c:pt idx="36493">
                  <c:v>0.84512731481481485</c:v>
                </c:pt>
                <c:pt idx="36494">
                  <c:v>0.84537037037037033</c:v>
                </c:pt>
                <c:pt idx="36495">
                  <c:v>0.84561342592592592</c:v>
                </c:pt>
                <c:pt idx="36496">
                  <c:v>0.84586805555555555</c:v>
                </c:pt>
                <c:pt idx="36497">
                  <c:v>0.84611111111111104</c:v>
                </c:pt>
                <c:pt idx="36498">
                  <c:v>0.84635416666666663</c:v>
                </c:pt>
                <c:pt idx="36499">
                  <c:v>0.84659722222222233</c:v>
                </c:pt>
                <c:pt idx="36500">
                  <c:v>0.84684027777777782</c:v>
                </c:pt>
                <c:pt idx="36501">
                  <c:v>0.84709490740740734</c:v>
                </c:pt>
                <c:pt idx="36502">
                  <c:v>0.84733796296296304</c:v>
                </c:pt>
                <c:pt idx="36503">
                  <c:v>0.84758101851851853</c:v>
                </c:pt>
                <c:pt idx="36504">
                  <c:v>0.84782407407407412</c:v>
                </c:pt>
                <c:pt idx="36505">
                  <c:v>0.8480671296296296</c:v>
                </c:pt>
                <c:pt idx="36506">
                  <c:v>0.84831018518518519</c:v>
                </c:pt>
                <c:pt idx="36507">
                  <c:v>0.84856481481481483</c:v>
                </c:pt>
                <c:pt idx="36508">
                  <c:v>0.84880787037037031</c:v>
                </c:pt>
                <c:pt idx="36509">
                  <c:v>0.8490509259259259</c:v>
                </c:pt>
                <c:pt idx="36510">
                  <c:v>0.84929398148148139</c:v>
                </c:pt>
                <c:pt idx="36511">
                  <c:v>0.84953703703703709</c:v>
                </c:pt>
                <c:pt idx="36512">
                  <c:v>0.84979166666666661</c:v>
                </c:pt>
                <c:pt idx="36513">
                  <c:v>0.85003472222222232</c:v>
                </c:pt>
                <c:pt idx="36514">
                  <c:v>0.8502777777777778</c:v>
                </c:pt>
                <c:pt idx="36515">
                  <c:v>0.85052083333333339</c:v>
                </c:pt>
                <c:pt idx="36516">
                  <c:v>0.85076388888888888</c:v>
                </c:pt>
                <c:pt idx="36517">
                  <c:v>0.85101851851851851</c:v>
                </c:pt>
                <c:pt idx="36518">
                  <c:v>0.8512615740740741</c:v>
                </c:pt>
                <c:pt idx="36519">
                  <c:v>0.85150462962962958</c:v>
                </c:pt>
                <c:pt idx="36520">
                  <c:v>0.85174768518518518</c:v>
                </c:pt>
                <c:pt idx="36521">
                  <c:v>0.85199074074074066</c:v>
                </c:pt>
                <c:pt idx="36522">
                  <c:v>0.85223379629629636</c:v>
                </c:pt>
                <c:pt idx="36523">
                  <c:v>0.85248842592592589</c:v>
                </c:pt>
                <c:pt idx="36524">
                  <c:v>0.85273148148148159</c:v>
                </c:pt>
                <c:pt idx="36525">
                  <c:v>0.85297453703703707</c:v>
                </c:pt>
                <c:pt idx="36526">
                  <c:v>0.85321759259259267</c:v>
                </c:pt>
                <c:pt idx="36527">
                  <c:v>0.85346064814814815</c:v>
                </c:pt>
                <c:pt idx="36528">
                  <c:v>0.85371527777777778</c:v>
                </c:pt>
                <c:pt idx="36529">
                  <c:v>0.85395833333333337</c:v>
                </c:pt>
                <c:pt idx="36530">
                  <c:v>0.85420138888888886</c:v>
                </c:pt>
                <c:pt idx="36531">
                  <c:v>0.85444444444444445</c:v>
                </c:pt>
                <c:pt idx="36532">
                  <c:v>0.85468749999999993</c:v>
                </c:pt>
                <c:pt idx="36533">
                  <c:v>0.85494212962962957</c:v>
                </c:pt>
                <c:pt idx="36534">
                  <c:v>0.85518518518518516</c:v>
                </c:pt>
                <c:pt idx="36535">
                  <c:v>0.85542824074074064</c:v>
                </c:pt>
                <c:pt idx="36536">
                  <c:v>0.85567129629629635</c:v>
                </c:pt>
                <c:pt idx="36537">
                  <c:v>0.85591435185185183</c:v>
                </c:pt>
                <c:pt idx="36538">
                  <c:v>0.85616898148148157</c:v>
                </c:pt>
                <c:pt idx="36539">
                  <c:v>0.85641203703703705</c:v>
                </c:pt>
                <c:pt idx="36540">
                  <c:v>0.85665509259259265</c:v>
                </c:pt>
                <c:pt idx="36541">
                  <c:v>0.85689814814814813</c:v>
                </c:pt>
                <c:pt idx="36542">
                  <c:v>0.85714120370370372</c:v>
                </c:pt>
                <c:pt idx="36543">
                  <c:v>0.85739583333333336</c:v>
                </c:pt>
                <c:pt idx="36544">
                  <c:v>0.85763888888888884</c:v>
                </c:pt>
                <c:pt idx="36545">
                  <c:v>0.85788194444444443</c:v>
                </c:pt>
                <c:pt idx="36546">
                  <c:v>0.85812499999999992</c:v>
                </c:pt>
                <c:pt idx="36547">
                  <c:v>0.85836805555555562</c:v>
                </c:pt>
                <c:pt idx="36548">
                  <c:v>0.85862268518518514</c:v>
                </c:pt>
                <c:pt idx="36549">
                  <c:v>0.85886574074074085</c:v>
                </c:pt>
                <c:pt idx="36550">
                  <c:v>0.85910879629629633</c:v>
                </c:pt>
                <c:pt idx="36551">
                  <c:v>0.85935185185185192</c:v>
                </c:pt>
                <c:pt idx="36552">
                  <c:v>0.8595949074074074</c:v>
                </c:pt>
                <c:pt idx="36553">
                  <c:v>0.859837962962963</c:v>
                </c:pt>
                <c:pt idx="36554">
                  <c:v>0.86009259259259263</c:v>
                </c:pt>
                <c:pt idx="36555">
                  <c:v>0.86033564814814811</c:v>
                </c:pt>
                <c:pt idx="36556">
                  <c:v>0.86057870370370371</c:v>
                </c:pt>
                <c:pt idx="36557">
                  <c:v>0.86082175925925919</c:v>
                </c:pt>
                <c:pt idx="36558">
                  <c:v>0.86106481481481489</c:v>
                </c:pt>
                <c:pt idx="36559">
                  <c:v>0.86131944444444442</c:v>
                </c:pt>
                <c:pt idx="36560">
                  <c:v>0.8615624999999999</c:v>
                </c:pt>
                <c:pt idx="36561">
                  <c:v>0.8618055555555556</c:v>
                </c:pt>
                <c:pt idx="36562">
                  <c:v>0.86204861111111108</c:v>
                </c:pt>
                <c:pt idx="36563">
                  <c:v>0.86229166666666668</c:v>
                </c:pt>
                <c:pt idx="36564">
                  <c:v>0.86254629629629631</c:v>
                </c:pt>
                <c:pt idx="36565">
                  <c:v>0.8627893518518519</c:v>
                </c:pt>
                <c:pt idx="36566">
                  <c:v>0.86303240740740739</c:v>
                </c:pt>
                <c:pt idx="36567">
                  <c:v>0.86327546296296298</c:v>
                </c:pt>
                <c:pt idx="36568">
                  <c:v>0.86351851851851846</c:v>
                </c:pt>
                <c:pt idx="36569">
                  <c:v>0.8637731481481481</c:v>
                </c:pt>
                <c:pt idx="36570">
                  <c:v>0.86401620370370369</c:v>
                </c:pt>
                <c:pt idx="36571">
                  <c:v>0.86425925925925917</c:v>
                </c:pt>
                <c:pt idx="36572">
                  <c:v>0.86450231481481488</c:v>
                </c:pt>
                <c:pt idx="36573">
                  <c:v>0.86474537037037036</c:v>
                </c:pt>
                <c:pt idx="36574">
                  <c:v>0.86498842592592595</c:v>
                </c:pt>
                <c:pt idx="36575">
                  <c:v>0.86524305555555558</c:v>
                </c:pt>
                <c:pt idx="36576">
                  <c:v>0.86548611111111118</c:v>
                </c:pt>
                <c:pt idx="36577">
                  <c:v>0.86572916666666666</c:v>
                </c:pt>
                <c:pt idx="36578">
                  <c:v>0.86597222222222225</c:v>
                </c:pt>
                <c:pt idx="36579">
                  <c:v>0.86621527777777774</c:v>
                </c:pt>
                <c:pt idx="36580">
                  <c:v>0.86645833333333344</c:v>
                </c:pt>
                <c:pt idx="36581">
                  <c:v>0.86671296296296296</c:v>
                </c:pt>
                <c:pt idx="36582">
                  <c:v>0.86695601851851845</c:v>
                </c:pt>
                <c:pt idx="36583">
                  <c:v>0.86719907407407415</c:v>
                </c:pt>
                <c:pt idx="36584">
                  <c:v>0.86744212962962963</c:v>
                </c:pt>
                <c:pt idx="36585">
                  <c:v>0.86768518518518523</c:v>
                </c:pt>
                <c:pt idx="36586">
                  <c:v>0.86793981481481486</c:v>
                </c:pt>
                <c:pt idx="36587">
                  <c:v>0.86818287037037034</c:v>
                </c:pt>
                <c:pt idx="36588">
                  <c:v>0.86842592592592593</c:v>
                </c:pt>
                <c:pt idx="36589">
                  <c:v>0.86866898148148142</c:v>
                </c:pt>
                <c:pt idx="36590">
                  <c:v>0.86891203703703701</c:v>
                </c:pt>
                <c:pt idx="36591">
                  <c:v>0.86916666666666664</c:v>
                </c:pt>
                <c:pt idx="36592">
                  <c:v>0.86940972222222224</c:v>
                </c:pt>
                <c:pt idx="36593">
                  <c:v>0.86965277777777772</c:v>
                </c:pt>
                <c:pt idx="36594">
                  <c:v>0.86989583333333342</c:v>
                </c:pt>
                <c:pt idx="36595">
                  <c:v>0.87013888888888891</c:v>
                </c:pt>
                <c:pt idx="36596">
                  <c:v>0.87039351851851843</c:v>
                </c:pt>
                <c:pt idx="36597">
                  <c:v>0.87063657407407413</c:v>
                </c:pt>
                <c:pt idx="36598">
                  <c:v>0.87087962962962961</c:v>
                </c:pt>
                <c:pt idx="36599">
                  <c:v>0.87112268518518521</c:v>
                </c:pt>
                <c:pt idx="36600">
                  <c:v>0.87136574074074069</c:v>
                </c:pt>
                <c:pt idx="36601">
                  <c:v>0.87160879629629628</c:v>
                </c:pt>
                <c:pt idx="36602">
                  <c:v>0.87186342592592592</c:v>
                </c:pt>
                <c:pt idx="36603">
                  <c:v>0.87210648148148151</c:v>
                </c:pt>
                <c:pt idx="36604">
                  <c:v>0.87234953703703699</c:v>
                </c:pt>
                <c:pt idx="36605">
                  <c:v>0.8725925925925927</c:v>
                </c:pt>
                <c:pt idx="36606">
                  <c:v>0.87283564814814818</c:v>
                </c:pt>
                <c:pt idx="36607">
                  <c:v>0.8730902777777777</c:v>
                </c:pt>
                <c:pt idx="36608">
                  <c:v>0.87333333333333341</c:v>
                </c:pt>
                <c:pt idx="36609">
                  <c:v>0.87357638888888889</c:v>
                </c:pt>
                <c:pt idx="36610">
                  <c:v>0.87381944444444448</c:v>
                </c:pt>
                <c:pt idx="36611">
                  <c:v>0.87406249999999996</c:v>
                </c:pt>
                <c:pt idx="36612">
                  <c:v>0.8743171296296296</c:v>
                </c:pt>
                <c:pt idx="36613">
                  <c:v>0.87456018518518519</c:v>
                </c:pt>
                <c:pt idx="36614">
                  <c:v>0.87480324074074067</c:v>
                </c:pt>
                <c:pt idx="36615">
                  <c:v>0.87504629629629627</c:v>
                </c:pt>
                <c:pt idx="36616">
                  <c:v>0.87528935185185175</c:v>
                </c:pt>
                <c:pt idx="36617">
                  <c:v>0.87554398148148149</c:v>
                </c:pt>
                <c:pt idx="36618">
                  <c:v>0.87578703703703698</c:v>
                </c:pt>
                <c:pt idx="36619">
                  <c:v>0.87603009259259268</c:v>
                </c:pt>
                <c:pt idx="36620">
                  <c:v>0.87627314814814816</c:v>
                </c:pt>
                <c:pt idx="36621">
                  <c:v>0.87651620370370376</c:v>
                </c:pt>
                <c:pt idx="36622">
                  <c:v>0.87677083333333339</c:v>
                </c:pt>
                <c:pt idx="36623">
                  <c:v>0.87701388888888887</c:v>
                </c:pt>
                <c:pt idx="36624">
                  <c:v>0.87725694444444446</c:v>
                </c:pt>
                <c:pt idx="36625">
                  <c:v>0.87749999999999995</c:v>
                </c:pt>
                <c:pt idx="36626">
                  <c:v>0.87774305555555554</c:v>
                </c:pt>
                <c:pt idx="36627">
                  <c:v>0.87798611111111102</c:v>
                </c:pt>
                <c:pt idx="36628">
                  <c:v>0.87824074074074077</c:v>
                </c:pt>
                <c:pt idx="36629">
                  <c:v>0.87848379629629625</c:v>
                </c:pt>
                <c:pt idx="36630">
                  <c:v>0.87872685185185195</c:v>
                </c:pt>
                <c:pt idx="36631">
                  <c:v>0.87896990740740744</c:v>
                </c:pt>
                <c:pt idx="36632">
                  <c:v>0.87921296296296303</c:v>
                </c:pt>
                <c:pt idx="36633">
                  <c:v>0.87946759259259266</c:v>
                </c:pt>
                <c:pt idx="36634">
                  <c:v>0.87971064814814814</c:v>
                </c:pt>
                <c:pt idx="36635">
                  <c:v>0.87995370370370374</c:v>
                </c:pt>
                <c:pt idx="36636">
                  <c:v>0.88019675925925922</c:v>
                </c:pt>
                <c:pt idx="36637">
                  <c:v>0.88043981481481481</c:v>
                </c:pt>
                <c:pt idx="36638">
                  <c:v>0.88069444444444445</c:v>
                </c:pt>
                <c:pt idx="36639">
                  <c:v>0.88093749999999993</c:v>
                </c:pt>
                <c:pt idx="36640">
                  <c:v>0.88118055555555552</c:v>
                </c:pt>
                <c:pt idx="36641">
                  <c:v>0.88142361111111101</c:v>
                </c:pt>
                <c:pt idx="36642">
                  <c:v>0.88166666666666671</c:v>
                </c:pt>
                <c:pt idx="36643">
                  <c:v>0.88192129629629623</c:v>
                </c:pt>
                <c:pt idx="36644">
                  <c:v>0.88216435185185194</c:v>
                </c:pt>
                <c:pt idx="36645">
                  <c:v>0.88240740740740742</c:v>
                </c:pt>
                <c:pt idx="36646">
                  <c:v>0.88265046296296301</c:v>
                </c:pt>
                <c:pt idx="36647">
                  <c:v>0.88289351851851849</c:v>
                </c:pt>
                <c:pt idx="36648">
                  <c:v>0.88313657407407409</c:v>
                </c:pt>
                <c:pt idx="36649">
                  <c:v>0.88339120370370372</c:v>
                </c:pt>
                <c:pt idx="36650">
                  <c:v>0.8836342592592592</c:v>
                </c:pt>
                <c:pt idx="36651">
                  <c:v>0.8838773148148148</c:v>
                </c:pt>
                <c:pt idx="36652">
                  <c:v>0.88412037037037028</c:v>
                </c:pt>
                <c:pt idx="36653">
                  <c:v>0.88436342592592598</c:v>
                </c:pt>
                <c:pt idx="36654">
                  <c:v>0.8846180555555555</c:v>
                </c:pt>
                <c:pt idx="36655">
                  <c:v>0.88486111111111121</c:v>
                </c:pt>
                <c:pt idx="36656">
                  <c:v>0.88510416666666669</c:v>
                </c:pt>
                <c:pt idx="36657">
                  <c:v>0.88534722222222229</c:v>
                </c:pt>
                <c:pt idx="36658">
                  <c:v>0.88559027777777777</c:v>
                </c:pt>
                <c:pt idx="36659">
                  <c:v>0.88583333333333336</c:v>
                </c:pt>
                <c:pt idx="36660">
                  <c:v>0.88608796296296299</c:v>
                </c:pt>
                <c:pt idx="36661">
                  <c:v>0.88633101851851848</c:v>
                </c:pt>
                <c:pt idx="36662">
                  <c:v>0.88657407407407407</c:v>
                </c:pt>
                <c:pt idx="36663">
                  <c:v>0.88681712962962955</c:v>
                </c:pt>
                <c:pt idx="36664">
                  <c:v>0.88706018518518526</c:v>
                </c:pt>
                <c:pt idx="36665">
                  <c:v>0.88731481481481478</c:v>
                </c:pt>
                <c:pt idx="36666">
                  <c:v>0.88755787037037026</c:v>
                </c:pt>
                <c:pt idx="36667">
                  <c:v>0.88780092592592597</c:v>
                </c:pt>
                <c:pt idx="36668">
                  <c:v>0.88804398148148145</c:v>
                </c:pt>
                <c:pt idx="36669">
                  <c:v>0.88828703703703704</c:v>
                </c:pt>
                <c:pt idx="36670">
                  <c:v>0.88854166666666667</c:v>
                </c:pt>
                <c:pt idx="36671">
                  <c:v>0.88878472222222227</c:v>
                </c:pt>
                <c:pt idx="36672">
                  <c:v>0.88902777777777775</c:v>
                </c:pt>
                <c:pt idx="36673">
                  <c:v>0.88927083333333334</c:v>
                </c:pt>
                <c:pt idx="36674">
                  <c:v>0.88951388888888883</c:v>
                </c:pt>
                <c:pt idx="36675">
                  <c:v>0.88975694444444453</c:v>
                </c:pt>
                <c:pt idx="36676">
                  <c:v>0.89001157407407405</c:v>
                </c:pt>
                <c:pt idx="36677">
                  <c:v>0.89025462962962953</c:v>
                </c:pt>
                <c:pt idx="36678">
                  <c:v>0.89049768518518524</c:v>
                </c:pt>
                <c:pt idx="36679">
                  <c:v>0.89074074074074072</c:v>
                </c:pt>
                <c:pt idx="36680">
                  <c:v>0.89098379629629632</c:v>
                </c:pt>
                <c:pt idx="36681">
                  <c:v>0.89123842592592595</c:v>
                </c:pt>
                <c:pt idx="36682">
                  <c:v>0.89148148148148154</c:v>
                </c:pt>
                <c:pt idx="36683">
                  <c:v>0.89172453703703702</c:v>
                </c:pt>
                <c:pt idx="36684">
                  <c:v>0.89196759259259262</c:v>
                </c:pt>
                <c:pt idx="36685">
                  <c:v>0.8922106481481481</c:v>
                </c:pt>
                <c:pt idx="36686">
                  <c:v>0.89246527777777773</c:v>
                </c:pt>
                <c:pt idx="36687">
                  <c:v>0.89270833333333333</c:v>
                </c:pt>
                <c:pt idx="36688">
                  <c:v>0.89295138888888881</c:v>
                </c:pt>
                <c:pt idx="36689">
                  <c:v>0.89319444444444451</c:v>
                </c:pt>
                <c:pt idx="36690">
                  <c:v>0.8934375</c:v>
                </c:pt>
                <c:pt idx="36691">
                  <c:v>0.89369212962962974</c:v>
                </c:pt>
                <c:pt idx="36692">
                  <c:v>0.89393518518518522</c:v>
                </c:pt>
                <c:pt idx="36693">
                  <c:v>0.8941782407407407</c:v>
                </c:pt>
                <c:pt idx="36694">
                  <c:v>0.8944212962962963</c:v>
                </c:pt>
                <c:pt idx="36695">
                  <c:v>0.89466435185185178</c:v>
                </c:pt>
                <c:pt idx="36696">
                  <c:v>0.89490740740740737</c:v>
                </c:pt>
                <c:pt idx="36697">
                  <c:v>0.89516203703703701</c:v>
                </c:pt>
                <c:pt idx="36698">
                  <c:v>0.8954050925925926</c:v>
                </c:pt>
                <c:pt idx="36699">
                  <c:v>0.89564814814814808</c:v>
                </c:pt>
                <c:pt idx="36700">
                  <c:v>0.89589120370370379</c:v>
                </c:pt>
                <c:pt idx="36701">
                  <c:v>0.89613425925925927</c:v>
                </c:pt>
                <c:pt idx="36702">
                  <c:v>0.89638888888888879</c:v>
                </c:pt>
                <c:pt idx="36703">
                  <c:v>0.8966319444444445</c:v>
                </c:pt>
                <c:pt idx="36704">
                  <c:v>0.89687499999999998</c:v>
                </c:pt>
                <c:pt idx="36705">
                  <c:v>0.89711805555555557</c:v>
                </c:pt>
                <c:pt idx="36706">
                  <c:v>0.89736111111111105</c:v>
                </c:pt>
                <c:pt idx="36707">
                  <c:v>0.8976157407407408</c:v>
                </c:pt>
                <c:pt idx="36708">
                  <c:v>0.89785879629629628</c:v>
                </c:pt>
                <c:pt idx="36709">
                  <c:v>0.89810185185185187</c:v>
                </c:pt>
                <c:pt idx="36710">
                  <c:v>0.89834490740740736</c:v>
                </c:pt>
                <c:pt idx="36711">
                  <c:v>0.89858796296296306</c:v>
                </c:pt>
                <c:pt idx="36712">
                  <c:v>0.89884259259259258</c:v>
                </c:pt>
                <c:pt idx="36713">
                  <c:v>0.89908564814814806</c:v>
                </c:pt>
                <c:pt idx="36714">
                  <c:v>0.89932870370370377</c:v>
                </c:pt>
                <c:pt idx="36715">
                  <c:v>0.89957175925925925</c:v>
                </c:pt>
                <c:pt idx="36716">
                  <c:v>0.89981481481481485</c:v>
                </c:pt>
                <c:pt idx="36717">
                  <c:v>0.90006944444444448</c:v>
                </c:pt>
                <c:pt idx="36718">
                  <c:v>0.90031250000000007</c:v>
                </c:pt>
                <c:pt idx="36719">
                  <c:v>0.90055555555555555</c:v>
                </c:pt>
                <c:pt idx="36720">
                  <c:v>0.90079861111111104</c:v>
                </c:pt>
                <c:pt idx="36721">
                  <c:v>0.90104166666666663</c:v>
                </c:pt>
                <c:pt idx="36722">
                  <c:v>0.90128472222222233</c:v>
                </c:pt>
                <c:pt idx="36723">
                  <c:v>0.90153935185185186</c:v>
                </c:pt>
                <c:pt idx="36724">
                  <c:v>0.90178240740740734</c:v>
                </c:pt>
                <c:pt idx="36725">
                  <c:v>0.90202546296296304</c:v>
                </c:pt>
                <c:pt idx="36726">
                  <c:v>0.90226851851851853</c:v>
                </c:pt>
                <c:pt idx="36727">
                  <c:v>0.90251157407407412</c:v>
                </c:pt>
                <c:pt idx="36728">
                  <c:v>0.90276620370370375</c:v>
                </c:pt>
                <c:pt idx="36729">
                  <c:v>0.90300925925925923</c:v>
                </c:pt>
                <c:pt idx="36730">
                  <c:v>0.90325231481481483</c:v>
                </c:pt>
                <c:pt idx="36731">
                  <c:v>0.90349537037037031</c:v>
                </c:pt>
                <c:pt idx="36732">
                  <c:v>0.9037384259259259</c:v>
                </c:pt>
                <c:pt idx="36733">
                  <c:v>0.90398148148148139</c:v>
                </c:pt>
                <c:pt idx="36734">
                  <c:v>0.90423611111111113</c:v>
                </c:pt>
                <c:pt idx="36735">
                  <c:v>0.90447916666666661</c:v>
                </c:pt>
                <c:pt idx="36736">
                  <c:v>0.90472222222222232</c:v>
                </c:pt>
                <c:pt idx="36737">
                  <c:v>0.9049652777777778</c:v>
                </c:pt>
                <c:pt idx="36738">
                  <c:v>0.90520833333333339</c:v>
                </c:pt>
                <c:pt idx="36739">
                  <c:v>0.90546296296296302</c:v>
                </c:pt>
                <c:pt idx="36740">
                  <c:v>0.90570601851851851</c:v>
                </c:pt>
                <c:pt idx="36741">
                  <c:v>0.9059490740740741</c:v>
                </c:pt>
                <c:pt idx="36742">
                  <c:v>0.90619212962962958</c:v>
                </c:pt>
                <c:pt idx="36743">
                  <c:v>0.90643518518518518</c:v>
                </c:pt>
                <c:pt idx="36744">
                  <c:v>0.90668981481481481</c:v>
                </c:pt>
                <c:pt idx="36745">
                  <c:v>0.9069328703703704</c:v>
                </c:pt>
                <c:pt idx="36746">
                  <c:v>0.90717592592592589</c:v>
                </c:pt>
                <c:pt idx="36747">
                  <c:v>0.90741898148148137</c:v>
                </c:pt>
                <c:pt idx="36748">
                  <c:v>0.90766203703703707</c:v>
                </c:pt>
                <c:pt idx="36749">
                  <c:v>0.90791666666666659</c:v>
                </c:pt>
                <c:pt idx="36750">
                  <c:v>0.9081597222222223</c:v>
                </c:pt>
                <c:pt idx="36751">
                  <c:v>0.90840277777777778</c:v>
                </c:pt>
                <c:pt idx="36752">
                  <c:v>0.90864583333333337</c:v>
                </c:pt>
                <c:pt idx="36753">
                  <c:v>0.90888888888888886</c:v>
                </c:pt>
                <c:pt idx="36754">
                  <c:v>0.90913194444444445</c:v>
                </c:pt>
                <c:pt idx="36755">
                  <c:v>0.90938657407407408</c:v>
                </c:pt>
                <c:pt idx="36756">
                  <c:v>0.90962962962962957</c:v>
                </c:pt>
                <c:pt idx="36757">
                  <c:v>0.90987268518518516</c:v>
                </c:pt>
                <c:pt idx="36758">
                  <c:v>0.91011574074074064</c:v>
                </c:pt>
                <c:pt idx="36759">
                  <c:v>0.91035879629629635</c:v>
                </c:pt>
                <c:pt idx="36760">
                  <c:v>0.91061342592592587</c:v>
                </c:pt>
                <c:pt idx="36761">
                  <c:v>0.91085648148148157</c:v>
                </c:pt>
                <c:pt idx="36762">
                  <c:v>0.91109953703703705</c:v>
                </c:pt>
                <c:pt idx="36763">
                  <c:v>0.91134259259259265</c:v>
                </c:pt>
                <c:pt idx="36764">
                  <c:v>0.91158564814814813</c:v>
                </c:pt>
                <c:pt idx="36765">
                  <c:v>0.91184027777777776</c:v>
                </c:pt>
                <c:pt idx="36766">
                  <c:v>0.91208333333333336</c:v>
                </c:pt>
                <c:pt idx="36767">
                  <c:v>0.91232638888888884</c:v>
                </c:pt>
                <c:pt idx="36768">
                  <c:v>0.91256944444444443</c:v>
                </c:pt>
                <c:pt idx="36769">
                  <c:v>0.91281249999999992</c:v>
                </c:pt>
                <c:pt idx="36770">
                  <c:v>0.91305555555555562</c:v>
                </c:pt>
                <c:pt idx="36771">
                  <c:v>0.91331018518518514</c:v>
                </c:pt>
                <c:pt idx="36772">
                  <c:v>0.91355324074074085</c:v>
                </c:pt>
                <c:pt idx="36773">
                  <c:v>0.91379629629629633</c:v>
                </c:pt>
                <c:pt idx="36774">
                  <c:v>0.91403935185185192</c:v>
                </c:pt>
                <c:pt idx="36775">
                  <c:v>0.9142824074074074</c:v>
                </c:pt>
                <c:pt idx="36776">
                  <c:v>0.91453703703703704</c:v>
                </c:pt>
                <c:pt idx="36777">
                  <c:v>0.91478009259259263</c:v>
                </c:pt>
                <c:pt idx="36778">
                  <c:v>0.91502314814814811</c:v>
                </c:pt>
                <c:pt idx="36779">
                  <c:v>0.91526620370370371</c:v>
                </c:pt>
                <c:pt idx="36780">
                  <c:v>0.91550925925925919</c:v>
                </c:pt>
                <c:pt idx="36781">
                  <c:v>0.91576388888888882</c:v>
                </c:pt>
                <c:pt idx="36782">
                  <c:v>0.91600694444444442</c:v>
                </c:pt>
                <c:pt idx="36783">
                  <c:v>0.9162499999999999</c:v>
                </c:pt>
                <c:pt idx="36784">
                  <c:v>0.9164930555555556</c:v>
                </c:pt>
                <c:pt idx="36785">
                  <c:v>0.91673611111111108</c:v>
                </c:pt>
                <c:pt idx="36786">
                  <c:v>0.91699074074074083</c:v>
                </c:pt>
                <c:pt idx="36787">
                  <c:v>0.91723379629629631</c:v>
                </c:pt>
                <c:pt idx="36788">
                  <c:v>0.9174768518518519</c:v>
                </c:pt>
                <c:pt idx="36789">
                  <c:v>0.91771990740740739</c:v>
                </c:pt>
                <c:pt idx="36790">
                  <c:v>0.91796296296296298</c:v>
                </c:pt>
                <c:pt idx="36791">
                  <c:v>0.91821759259259261</c:v>
                </c:pt>
                <c:pt idx="36792">
                  <c:v>0.9184606481481481</c:v>
                </c:pt>
                <c:pt idx="36793">
                  <c:v>0.91870370370370369</c:v>
                </c:pt>
                <c:pt idx="36794">
                  <c:v>0.91894675925925917</c:v>
                </c:pt>
                <c:pt idx="36795">
                  <c:v>0.91918981481481488</c:v>
                </c:pt>
                <c:pt idx="36796">
                  <c:v>0.91943287037037036</c:v>
                </c:pt>
                <c:pt idx="36797">
                  <c:v>0.9196875000000001</c:v>
                </c:pt>
                <c:pt idx="36798">
                  <c:v>0.91993055555555558</c:v>
                </c:pt>
                <c:pt idx="36799">
                  <c:v>0.92017361111111118</c:v>
                </c:pt>
                <c:pt idx="36800">
                  <c:v>0.92041666666666666</c:v>
                </c:pt>
                <c:pt idx="36801">
                  <c:v>0.92065972222222225</c:v>
                </c:pt>
                <c:pt idx="36802">
                  <c:v>0.92091435185185189</c:v>
                </c:pt>
                <c:pt idx="36803">
                  <c:v>0.92115740740740737</c:v>
                </c:pt>
                <c:pt idx="36804">
                  <c:v>0.92140046296296296</c:v>
                </c:pt>
                <c:pt idx="36805">
                  <c:v>0.92164351851851845</c:v>
                </c:pt>
                <c:pt idx="36806">
                  <c:v>0.92188657407407415</c:v>
                </c:pt>
                <c:pt idx="36807">
                  <c:v>0.92212962962962963</c:v>
                </c:pt>
                <c:pt idx="36808">
                  <c:v>0.92238425925925915</c:v>
                </c:pt>
                <c:pt idx="36809">
                  <c:v>0.92262731481481486</c:v>
                </c:pt>
                <c:pt idx="36810">
                  <c:v>0.92287037037037034</c:v>
                </c:pt>
                <c:pt idx="36811">
                  <c:v>0.92311342592592593</c:v>
                </c:pt>
                <c:pt idx="36812">
                  <c:v>0.92335648148148142</c:v>
                </c:pt>
                <c:pt idx="36813">
                  <c:v>0.92361111111111116</c:v>
                </c:pt>
                <c:pt idx="36814">
                  <c:v>0.92385416666666664</c:v>
                </c:pt>
                <c:pt idx="36815">
                  <c:v>0.92409722222222224</c:v>
                </c:pt>
                <c:pt idx="36816">
                  <c:v>0.92434027777777772</c:v>
                </c:pt>
                <c:pt idx="36817">
                  <c:v>0.92458333333333342</c:v>
                </c:pt>
                <c:pt idx="36818">
                  <c:v>0.92483796296296295</c:v>
                </c:pt>
                <c:pt idx="36819">
                  <c:v>0.92508101851851843</c:v>
                </c:pt>
                <c:pt idx="36820">
                  <c:v>0.92532407407407413</c:v>
                </c:pt>
                <c:pt idx="36821">
                  <c:v>0.92556712962962961</c:v>
                </c:pt>
                <c:pt idx="36822">
                  <c:v>0.92581018518518521</c:v>
                </c:pt>
                <c:pt idx="36823">
                  <c:v>0.92606481481481484</c:v>
                </c:pt>
                <c:pt idx="36824">
                  <c:v>0.92630787037037043</c:v>
                </c:pt>
                <c:pt idx="36825">
                  <c:v>0.92655092592592592</c:v>
                </c:pt>
                <c:pt idx="36826">
                  <c:v>0.92679398148148151</c:v>
                </c:pt>
                <c:pt idx="36827">
                  <c:v>0.92703703703703699</c:v>
                </c:pt>
                <c:pt idx="36828">
                  <c:v>0.9272800925925927</c:v>
                </c:pt>
                <c:pt idx="36829">
                  <c:v>0.92753472222222222</c:v>
                </c:pt>
                <c:pt idx="36830">
                  <c:v>0.9277777777777777</c:v>
                </c:pt>
                <c:pt idx="36831">
                  <c:v>0.92802083333333341</c:v>
                </c:pt>
                <c:pt idx="36832">
                  <c:v>0.92826388888888889</c:v>
                </c:pt>
                <c:pt idx="36833">
                  <c:v>0.92850694444444448</c:v>
                </c:pt>
                <c:pt idx="36834">
                  <c:v>0.92876157407407411</c:v>
                </c:pt>
                <c:pt idx="36835">
                  <c:v>0.9290046296296296</c:v>
                </c:pt>
                <c:pt idx="36836">
                  <c:v>0.92924768518518519</c:v>
                </c:pt>
                <c:pt idx="36837">
                  <c:v>0.92949074074074067</c:v>
                </c:pt>
                <c:pt idx="36838">
                  <c:v>0.92973379629629627</c:v>
                </c:pt>
                <c:pt idx="36839">
                  <c:v>0.9299884259259259</c:v>
                </c:pt>
                <c:pt idx="36840">
                  <c:v>0.93023148148148149</c:v>
                </c:pt>
                <c:pt idx="36841">
                  <c:v>0.93047453703703698</c:v>
                </c:pt>
                <c:pt idx="36842">
                  <c:v>0.93071759259259268</c:v>
                </c:pt>
                <c:pt idx="36843">
                  <c:v>0.93096064814814816</c:v>
                </c:pt>
                <c:pt idx="36844">
                  <c:v>0.93120370370370376</c:v>
                </c:pt>
                <c:pt idx="36845">
                  <c:v>0.93145833333333339</c:v>
                </c:pt>
                <c:pt idx="36846">
                  <c:v>0.93170138888888887</c:v>
                </c:pt>
                <c:pt idx="36847">
                  <c:v>0.93194444444444446</c:v>
                </c:pt>
                <c:pt idx="36848">
                  <c:v>0.93218749999999995</c:v>
                </c:pt>
                <c:pt idx="36849">
                  <c:v>0.93243055555555554</c:v>
                </c:pt>
                <c:pt idx="36850">
                  <c:v>0.93268518518518517</c:v>
                </c:pt>
                <c:pt idx="36851">
                  <c:v>0.93292824074074077</c:v>
                </c:pt>
                <c:pt idx="36852">
                  <c:v>0.93317129629629625</c:v>
                </c:pt>
                <c:pt idx="36853">
                  <c:v>0.93341435185185195</c:v>
                </c:pt>
                <c:pt idx="36854">
                  <c:v>0.93365740740740744</c:v>
                </c:pt>
                <c:pt idx="36855">
                  <c:v>0.93391203703703696</c:v>
                </c:pt>
                <c:pt idx="36856">
                  <c:v>0.93415509259259266</c:v>
                </c:pt>
                <c:pt idx="36857">
                  <c:v>0.93439814814814814</c:v>
                </c:pt>
                <c:pt idx="36858">
                  <c:v>0.93464120370370374</c:v>
                </c:pt>
                <c:pt idx="36859">
                  <c:v>0.93488425925925922</c:v>
                </c:pt>
                <c:pt idx="36860">
                  <c:v>0.93513888888888896</c:v>
                </c:pt>
                <c:pt idx="36861">
                  <c:v>0.93538194444444445</c:v>
                </c:pt>
                <c:pt idx="36862">
                  <c:v>0.93562499999999993</c:v>
                </c:pt>
                <c:pt idx="36863">
                  <c:v>0.93586805555555552</c:v>
                </c:pt>
                <c:pt idx="36864">
                  <c:v>0.93611111111111101</c:v>
                </c:pt>
                <c:pt idx="36865">
                  <c:v>0.93636574074074075</c:v>
                </c:pt>
                <c:pt idx="36866">
                  <c:v>0.93660879629629623</c:v>
                </c:pt>
                <c:pt idx="36867">
                  <c:v>0.93685185185185194</c:v>
                </c:pt>
                <c:pt idx="36868">
                  <c:v>0.93709490740740742</c:v>
                </c:pt>
                <c:pt idx="36869">
                  <c:v>0.93733796296296301</c:v>
                </c:pt>
                <c:pt idx="36870">
                  <c:v>0.93759259259259264</c:v>
                </c:pt>
                <c:pt idx="36871">
                  <c:v>0.93783564814814813</c:v>
                </c:pt>
                <c:pt idx="36872">
                  <c:v>0.93807870370370372</c:v>
                </c:pt>
                <c:pt idx="36873">
                  <c:v>0.9383217592592592</c:v>
                </c:pt>
                <c:pt idx="36874">
                  <c:v>0.9385648148148148</c:v>
                </c:pt>
                <c:pt idx="36875">
                  <c:v>0.93880787037037028</c:v>
                </c:pt>
                <c:pt idx="36876">
                  <c:v>0.93906250000000002</c:v>
                </c:pt>
                <c:pt idx="36877">
                  <c:v>0.9393055555555555</c:v>
                </c:pt>
                <c:pt idx="36878">
                  <c:v>0.93954861111111121</c:v>
                </c:pt>
                <c:pt idx="36879">
                  <c:v>0.93979166666666669</c:v>
                </c:pt>
                <c:pt idx="36880">
                  <c:v>0.94003472222222229</c:v>
                </c:pt>
                <c:pt idx="36881">
                  <c:v>0.94028935185185192</c:v>
                </c:pt>
                <c:pt idx="36882">
                  <c:v>0.9405324074074074</c:v>
                </c:pt>
                <c:pt idx="36883">
                  <c:v>0.94077546296296299</c:v>
                </c:pt>
                <c:pt idx="36884">
                  <c:v>0.94101851851851848</c:v>
                </c:pt>
                <c:pt idx="36885">
                  <c:v>0.94126157407407407</c:v>
                </c:pt>
                <c:pt idx="36886">
                  <c:v>0.9415162037037037</c:v>
                </c:pt>
                <c:pt idx="36887">
                  <c:v>0.9417592592592593</c:v>
                </c:pt>
                <c:pt idx="36888">
                  <c:v>0.94200231481481478</c:v>
                </c:pt>
                <c:pt idx="36889">
                  <c:v>0.94224537037037026</c:v>
                </c:pt>
                <c:pt idx="36890">
                  <c:v>0.94248842592592597</c:v>
                </c:pt>
                <c:pt idx="36891">
                  <c:v>0.94273148148148145</c:v>
                </c:pt>
                <c:pt idx="36892">
                  <c:v>0.94298611111111119</c:v>
                </c:pt>
                <c:pt idx="36893">
                  <c:v>0.94322916666666667</c:v>
                </c:pt>
                <c:pt idx="36894">
                  <c:v>0.94347222222222227</c:v>
                </c:pt>
                <c:pt idx="36895">
                  <c:v>0.94371527777777775</c:v>
                </c:pt>
                <c:pt idx="36896">
                  <c:v>0.94395833333333334</c:v>
                </c:pt>
                <c:pt idx="36897">
                  <c:v>0.94421296296296298</c:v>
                </c:pt>
                <c:pt idx="36898">
                  <c:v>0.94445601851851846</c:v>
                </c:pt>
                <c:pt idx="36899">
                  <c:v>0.94469907407407405</c:v>
                </c:pt>
                <c:pt idx="36900">
                  <c:v>0.94494212962962953</c:v>
                </c:pt>
                <c:pt idx="36901">
                  <c:v>0.94518518518518524</c:v>
                </c:pt>
                <c:pt idx="36902">
                  <c:v>0.94542824074074072</c:v>
                </c:pt>
                <c:pt idx="36903">
                  <c:v>0.94568287037037047</c:v>
                </c:pt>
                <c:pt idx="36904">
                  <c:v>0.94592592592592595</c:v>
                </c:pt>
                <c:pt idx="36905">
                  <c:v>0.94616898148148154</c:v>
                </c:pt>
                <c:pt idx="36906">
                  <c:v>0.94641203703703702</c:v>
                </c:pt>
                <c:pt idx="36907">
                  <c:v>0.94665509259259262</c:v>
                </c:pt>
                <c:pt idx="36908">
                  <c:v>0.94690972222222225</c:v>
                </c:pt>
                <c:pt idx="36909">
                  <c:v>0.94715277777777773</c:v>
                </c:pt>
                <c:pt idx="36910">
                  <c:v>0.94739583333333333</c:v>
                </c:pt>
                <c:pt idx="36911">
                  <c:v>0.94763888888888881</c:v>
                </c:pt>
                <c:pt idx="36912">
                  <c:v>0.94788194444444451</c:v>
                </c:pt>
                <c:pt idx="36913">
                  <c:v>0.94813657407407403</c:v>
                </c:pt>
                <c:pt idx="36914">
                  <c:v>0.94837962962962974</c:v>
                </c:pt>
                <c:pt idx="36915">
                  <c:v>0.94862268518518522</c:v>
                </c:pt>
                <c:pt idx="36916">
                  <c:v>0.9488657407407407</c:v>
                </c:pt>
                <c:pt idx="36917">
                  <c:v>0.9491087962962963</c:v>
                </c:pt>
                <c:pt idx="36918">
                  <c:v>0.94936342592592593</c:v>
                </c:pt>
                <c:pt idx="36919">
                  <c:v>0.94960648148148152</c:v>
                </c:pt>
                <c:pt idx="36920">
                  <c:v>0.94984953703703701</c:v>
                </c:pt>
                <c:pt idx="36921">
                  <c:v>0.9500925925925926</c:v>
                </c:pt>
                <c:pt idx="36922">
                  <c:v>0.95033564814814808</c:v>
                </c:pt>
                <c:pt idx="36923">
                  <c:v>0.95057870370370379</c:v>
                </c:pt>
                <c:pt idx="36924">
                  <c:v>0.95083333333333331</c:v>
                </c:pt>
                <c:pt idx="36925">
                  <c:v>0.95107638888888879</c:v>
                </c:pt>
                <c:pt idx="36926">
                  <c:v>0.9513194444444445</c:v>
                </c:pt>
                <c:pt idx="36927">
                  <c:v>0.95156249999999998</c:v>
                </c:pt>
                <c:pt idx="36928">
                  <c:v>0.95180555555555557</c:v>
                </c:pt>
                <c:pt idx="36929">
                  <c:v>0.9520601851851852</c:v>
                </c:pt>
                <c:pt idx="36930">
                  <c:v>0.9523032407407408</c:v>
                </c:pt>
                <c:pt idx="36931">
                  <c:v>0.95254629629629628</c:v>
                </c:pt>
                <c:pt idx="36932">
                  <c:v>0.95278935185185187</c:v>
                </c:pt>
                <c:pt idx="36933">
                  <c:v>0.95303240740740736</c:v>
                </c:pt>
                <c:pt idx="36934">
                  <c:v>0.95328703703703699</c:v>
                </c:pt>
                <c:pt idx="36935">
                  <c:v>0.95353009259259258</c:v>
                </c:pt>
                <c:pt idx="36936">
                  <c:v>0.95377314814814806</c:v>
                </c:pt>
                <c:pt idx="36937">
                  <c:v>0.95401620370370377</c:v>
                </c:pt>
                <c:pt idx="36938">
                  <c:v>0.95425925925925925</c:v>
                </c:pt>
                <c:pt idx="36939">
                  <c:v>0.95451388888888899</c:v>
                </c:pt>
                <c:pt idx="36940">
                  <c:v>0.95475694444444448</c:v>
                </c:pt>
                <c:pt idx="36941">
                  <c:v>0.95500000000000007</c:v>
                </c:pt>
                <c:pt idx="36942">
                  <c:v>0.95524305555555555</c:v>
                </c:pt>
                <c:pt idx="36943">
                  <c:v>0.95548611111111104</c:v>
                </c:pt>
                <c:pt idx="36944">
                  <c:v>0.95572916666666663</c:v>
                </c:pt>
                <c:pt idx="36945">
                  <c:v>0.95598379629629626</c:v>
                </c:pt>
                <c:pt idx="36946">
                  <c:v>0.95622685185185186</c:v>
                </c:pt>
                <c:pt idx="36947">
                  <c:v>0.95646990740740734</c:v>
                </c:pt>
                <c:pt idx="36948">
                  <c:v>0.95671296296296304</c:v>
                </c:pt>
                <c:pt idx="36949">
                  <c:v>0.95695601851851853</c:v>
                </c:pt>
                <c:pt idx="36950">
                  <c:v>0.95721064814814805</c:v>
                </c:pt>
                <c:pt idx="36951">
                  <c:v>0.95745370370370375</c:v>
                </c:pt>
                <c:pt idx="36952">
                  <c:v>0.95769675925925923</c:v>
                </c:pt>
                <c:pt idx="36953">
                  <c:v>0.95793981481481483</c:v>
                </c:pt>
                <c:pt idx="36954">
                  <c:v>0.95818287037037031</c:v>
                </c:pt>
                <c:pt idx="36955">
                  <c:v>0.95843750000000005</c:v>
                </c:pt>
                <c:pt idx="36956">
                  <c:v>0.95868055555555554</c:v>
                </c:pt>
                <c:pt idx="36957">
                  <c:v>0.95892361111111113</c:v>
                </c:pt>
                <c:pt idx="36958">
                  <c:v>0.95916666666666661</c:v>
                </c:pt>
                <c:pt idx="36959">
                  <c:v>0.95940972222222232</c:v>
                </c:pt>
                <c:pt idx="36960">
                  <c:v>0.95966435185185184</c:v>
                </c:pt>
                <c:pt idx="36961">
                  <c:v>0.95990740740740732</c:v>
                </c:pt>
                <c:pt idx="36962">
                  <c:v>0.96015046296296302</c:v>
                </c:pt>
                <c:pt idx="36963">
                  <c:v>0.96039351851851851</c:v>
                </c:pt>
                <c:pt idx="36964">
                  <c:v>0.9606365740740741</c:v>
                </c:pt>
                <c:pt idx="36965">
                  <c:v>0.96087962962962958</c:v>
                </c:pt>
                <c:pt idx="36966">
                  <c:v>0.96113425925925933</c:v>
                </c:pt>
                <c:pt idx="36967">
                  <c:v>0.96137731481481481</c:v>
                </c:pt>
                <c:pt idx="36968">
                  <c:v>0.9616203703703704</c:v>
                </c:pt>
                <c:pt idx="36969">
                  <c:v>0.96186342592592589</c:v>
                </c:pt>
                <c:pt idx="36970">
                  <c:v>0.96210648148148159</c:v>
                </c:pt>
                <c:pt idx="36971">
                  <c:v>0.96236111111111111</c:v>
                </c:pt>
                <c:pt idx="36972">
                  <c:v>0.96260416666666659</c:v>
                </c:pt>
                <c:pt idx="36973">
                  <c:v>0.9628472222222223</c:v>
                </c:pt>
                <c:pt idx="36974">
                  <c:v>0.96309027777777778</c:v>
                </c:pt>
                <c:pt idx="36975">
                  <c:v>0.96333333333333337</c:v>
                </c:pt>
                <c:pt idx="36976">
                  <c:v>0.96358796296296301</c:v>
                </c:pt>
                <c:pt idx="36977">
                  <c:v>0.96383101851851849</c:v>
                </c:pt>
                <c:pt idx="36978">
                  <c:v>0.96407407407407408</c:v>
                </c:pt>
                <c:pt idx="36979">
                  <c:v>0.96431712962962957</c:v>
                </c:pt>
                <c:pt idx="36980">
                  <c:v>0.96456018518518516</c:v>
                </c:pt>
                <c:pt idx="36981">
                  <c:v>0.96480324074074064</c:v>
                </c:pt>
                <c:pt idx="36982">
                  <c:v>0.96505787037037039</c:v>
                </c:pt>
                <c:pt idx="36983">
                  <c:v>0.96530092592592587</c:v>
                </c:pt>
                <c:pt idx="36984">
                  <c:v>0.96554398148148157</c:v>
                </c:pt>
                <c:pt idx="36985">
                  <c:v>0.96578703703703705</c:v>
                </c:pt>
                <c:pt idx="36986">
                  <c:v>0.96603009259259265</c:v>
                </c:pt>
                <c:pt idx="36987">
                  <c:v>0.96628472222222228</c:v>
                </c:pt>
                <c:pt idx="36988">
                  <c:v>0.96652777777777776</c:v>
                </c:pt>
                <c:pt idx="36989">
                  <c:v>0.96677083333333336</c:v>
                </c:pt>
                <c:pt idx="36990">
                  <c:v>0.96701388888888884</c:v>
                </c:pt>
                <c:pt idx="36991">
                  <c:v>0.96725694444444443</c:v>
                </c:pt>
                <c:pt idx="36992">
                  <c:v>0.96751157407407407</c:v>
                </c:pt>
                <c:pt idx="36993">
                  <c:v>0.96775462962962966</c:v>
                </c:pt>
                <c:pt idx="36994">
                  <c:v>0.96799768518518514</c:v>
                </c:pt>
                <c:pt idx="36995">
                  <c:v>0.96824074074074085</c:v>
                </c:pt>
                <c:pt idx="36996">
                  <c:v>0.96848379629629633</c:v>
                </c:pt>
                <c:pt idx="36997">
                  <c:v>0.96872685185185192</c:v>
                </c:pt>
                <c:pt idx="36998">
                  <c:v>0.96898148148148155</c:v>
                </c:pt>
                <c:pt idx="36999">
                  <c:v>0.96922453703703704</c:v>
                </c:pt>
                <c:pt idx="37000">
                  <c:v>0.96946759259259263</c:v>
                </c:pt>
                <c:pt idx="37001">
                  <c:v>0.96971064814814811</c:v>
                </c:pt>
                <c:pt idx="37002">
                  <c:v>0.96995370370370371</c:v>
                </c:pt>
                <c:pt idx="37003">
                  <c:v>0.97020833333333334</c:v>
                </c:pt>
                <c:pt idx="37004">
                  <c:v>0.97045138888888882</c:v>
                </c:pt>
                <c:pt idx="37005">
                  <c:v>0.97069444444444442</c:v>
                </c:pt>
                <c:pt idx="37006">
                  <c:v>0.9709374999999999</c:v>
                </c:pt>
                <c:pt idx="37007">
                  <c:v>0.9711805555555556</c:v>
                </c:pt>
                <c:pt idx="37008">
                  <c:v>0.97143518518518512</c:v>
                </c:pt>
                <c:pt idx="37009">
                  <c:v>0.97167824074074083</c:v>
                </c:pt>
                <c:pt idx="37010">
                  <c:v>0.97192129629629631</c:v>
                </c:pt>
                <c:pt idx="37011">
                  <c:v>0.9721643518518519</c:v>
                </c:pt>
                <c:pt idx="37012">
                  <c:v>0.97240740740740739</c:v>
                </c:pt>
                <c:pt idx="37013">
                  <c:v>0.97266203703703702</c:v>
                </c:pt>
                <c:pt idx="37014">
                  <c:v>0.97290509259259261</c:v>
                </c:pt>
                <c:pt idx="37015">
                  <c:v>0.9731481481481481</c:v>
                </c:pt>
                <c:pt idx="37016">
                  <c:v>0.97339120370370369</c:v>
                </c:pt>
                <c:pt idx="37017">
                  <c:v>0.97363425925925917</c:v>
                </c:pt>
                <c:pt idx="37018">
                  <c:v>0.97387731481481488</c:v>
                </c:pt>
                <c:pt idx="37019">
                  <c:v>0.9741319444444444</c:v>
                </c:pt>
                <c:pt idx="37020">
                  <c:v>0.9743750000000001</c:v>
                </c:pt>
                <c:pt idx="37021">
                  <c:v>0.97461805555555558</c:v>
                </c:pt>
                <c:pt idx="37022">
                  <c:v>0.97486111111111118</c:v>
                </c:pt>
                <c:pt idx="37023">
                  <c:v>0.97510416666666666</c:v>
                </c:pt>
                <c:pt idx="37024">
                  <c:v>0.97535879629629629</c:v>
                </c:pt>
                <c:pt idx="37025">
                  <c:v>0.97560185185185189</c:v>
                </c:pt>
                <c:pt idx="37026">
                  <c:v>0.97584490740740737</c:v>
                </c:pt>
                <c:pt idx="37027">
                  <c:v>0.97608796296296296</c:v>
                </c:pt>
                <c:pt idx="37028">
                  <c:v>0.97633101851851845</c:v>
                </c:pt>
                <c:pt idx="37029">
                  <c:v>0.97658564814814808</c:v>
                </c:pt>
                <c:pt idx="37030">
                  <c:v>0.97682870370370367</c:v>
                </c:pt>
                <c:pt idx="37031">
                  <c:v>0.97707175925925915</c:v>
                </c:pt>
                <c:pt idx="37032">
                  <c:v>0.97731481481481486</c:v>
                </c:pt>
                <c:pt idx="37033">
                  <c:v>0.97755787037037034</c:v>
                </c:pt>
                <c:pt idx="37034">
                  <c:v>0.97781250000000008</c:v>
                </c:pt>
                <c:pt idx="37035">
                  <c:v>0.97805555555555557</c:v>
                </c:pt>
                <c:pt idx="37036">
                  <c:v>0.97829861111111116</c:v>
                </c:pt>
                <c:pt idx="37037">
                  <c:v>0.97854166666666664</c:v>
                </c:pt>
                <c:pt idx="37038">
                  <c:v>0.97878472222222224</c:v>
                </c:pt>
                <c:pt idx="37039">
                  <c:v>0.97903935185185187</c:v>
                </c:pt>
                <c:pt idx="37040">
                  <c:v>0.97928240740740735</c:v>
                </c:pt>
                <c:pt idx="37041">
                  <c:v>0.97952546296296295</c:v>
                </c:pt>
                <c:pt idx="37042">
                  <c:v>0.97976851851851843</c:v>
                </c:pt>
                <c:pt idx="37043">
                  <c:v>0.98001157407407413</c:v>
                </c:pt>
                <c:pt idx="37044">
                  <c:v>0.98025462962962961</c:v>
                </c:pt>
                <c:pt idx="37045">
                  <c:v>0.98050925925925936</c:v>
                </c:pt>
                <c:pt idx="37046">
                  <c:v>0.98075231481481484</c:v>
                </c:pt>
                <c:pt idx="37047">
                  <c:v>0.98099537037037043</c:v>
                </c:pt>
                <c:pt idx="37048">
                  <c:v>0.98123842592592592</c:v>
                </c:pt>
                <c:pt idx="37049">
                  <c:v>0.98148148148148151</c:v>
                </c:pt>
                <c:pt idx="37050">
                  <c:v>0.98173611111111114</c:v>
                </c:pt>
                <c:pt idx="37051">
                  <c:v>0.98197916666666663</c:v>
                </c:pt>
                <c:pt idx="37052">
                  <c:v>0.98222222222222222</c:v>
                </c:pt>
                <c:pt idx="37053">
                  <c:v>0.9824652777777777</c:v>
                </c:pt>
                <c:pt idx="37054">
                  <c:v>0.98270833333333341</c:v>
                </c:pt>
                <c:pt idx="37055">
                  <c:v>0.98296296296296293</c:v>
                </c:pt>
                <c:pt idx="37056">
                  <c:v>0.98320601851851863</c:v>
                </c:pt>
                <c:pt idx="37057">
                  <c:v>0.98344907407407411</c:v>
                </c:pt>
                <c:pt idx="37058">
                  <c:v>0.9836921296296296</c:v>
                </c:pt>
                <c:pt idx="37059">
                  <c:v>0.98393518518518519</c:v>
                </c:pt>
                <c:pt idx="37060">
                  <c:v>0.98417824074074067</c:v>
                </c:pt>
                <c:pt idx="37061">
                  <c:v>0.98443287037037042</c:v>
                </c:pt>
                <c:pt idx="37062">
                  <c:v>0.9846759259259259</c:v>
                </c:pt>
                <c:pt idx="37063">
                  <c:v>0.98491898148148149</c:v>
                </c:pt>
                <c:pt idx="37064">
                  <c:v>0.98516203703703698</c:v>
                </c:pt>
                <c:pt idx="37065">
                  <c:v>0.98540509259259268</c:v>
                </c:pt>
                <c:pt idx="37066">
                  <c:v>0.9856597222222222</c:v>
                </c:pt>
                <c:pt idx="37067">
                  <c:v>0.98590277777777768</c:v>
                </c:pt>
                <c:pt idx="37068">
                  <c:v>0.98614583333333339</c:v>
                </c:pt>
                <c:pt idx="37069">
                  <c:v>0.98638888888888887</c:v>
                </c:pt>
                <c:pt idx="37070">
                  <c:v>0.98663194444444446</c:v>
                </c:pt>
                <c:pt idx="37071">
                  <c:v>0.9868865740740741</c:v>
                </c:pt>
                <c:pt idx="37072">
                  <c:v>0.98712962962962969</c:v>
                </c:pt>
                <c:pt idx="37073">
                  <c:v>0.98737268518518517</c:v>
                </c:pt>
                <c:pt idx="37074">
                  <c:v>0.98761574074074077</c:v>
                </c:pt>
                <c:pt idx="37075">
                  <c:v>0.98785879629629625</c:v>
                </c:pt>
                <c:pt idx="37076">
                  <c:v>0.98810185185185195</c:v>
                </c:pt>
                <c:pt idx="37077">
                  <c:v>0.98835648148148147</c:v>
                </c:pt>
                <c:pt idx="37078">
                  <c:v>0.98859953703703696</c:v>
                </c:pt>
                <c:pt idx="37079">
                  <c:v>0.98884259259259266</c:v>
                </c:pt>
                <c:pt idx="37080">
                  <c:v>0.98908564814814814</c:v>
                </c:pt>
                <c:pt idx="37081">
                  <c:v>0.98932870370370374</c:v>
                </c:pt>
                <c:pt idx="37082">
                  <c:v>0.98958333333333337</c:v>
                </c:pt>
                <c:pt idx="37083">
                  <c:v>0.98982638888888896</c:v>
                </c:pt>
                <c:pt idx="37084">
                  <c:v>0.99006944444444445</c:v>
                </c:pt>
                <c:pt idx="37085">
                  <c:v>0.99031249999999993</c:v>
                </c:pt>
                <c:pt idx="37086">
                  <c:v>0.99055555555555552</c:v>
                </c:pt>
                <c:pt idx="37087">
                  <c:v>0.99081018518518515</c:v>
                </c:pt>
                <c:pt idx="37088">
                  <c:v>0.99105324074074075</c:v>
                </c:pt>
                <c:pt idx="37089">
                  <c:v>0.99129629629629623</c:v>
                </c:pt>
                <c:pt idx="37090">
                  <c:v>0.99153935185185194</c:v>
                </c:pt>
                <c:pt idx="37091">
                  <c:v>0.99178240740740742</c:v>
                </c:pt>
                <c:pt idx="37092">
                  <c:v>0.99202546296296301</c:v>
                </c:pt>
                <c:pt idx="37093">
                  <c:v>0.99228009259259264</c:v>
                </c:pt>
                <c:pt idx="37094">
                  <c:v>0.99252314814814813</c:v>
                </c:pt>
                <c:pt idx="37095">
                  <c:v>0.99276620370370372</c:v>
                </c:pt>
                <c:pt idx="37096">
                  <c:v>0.9930092592592592</c:v>
                </c:pt>
                <c:pt idx="37097">
                  <c:v>0.9932523148148148</c:v>
                </c:pt>
                <c:pt idx="37098">
                  <c:v>0.99350694444444443</c:v>
                </c:pt>
                <c:pt idx="37099">
                  <c:v>0.99375000000000002</c:v>
                </c:pt>
                <c:pt idx="37100">
                  <c:v>0.9939930555555555</c:v>
                </c:pt>
                <c:pt idx="37101">
                  <c:v>0.99423611111111121</c:v>
                </c:pt>
                <c:pt idx="37102">
                  <c:v>0.99447916666666669</c:v>
                </c:pt>
                <c:pt idx="37103">
                  <c:v>0.99473379629629621</c:v>
                </c:pt>
                <c:pt idx="37104">
                  <c:v>0.99497685185185192</c:v>
                </c:pt>
                <c:pt idx="37105">
                  <c:v>0.9952199074074074</c:v>
                </c:pt>
                <c:pt idx="37106">
                  <c:v>0.99546296296296299</c:v>
                </c:pt>
                <c:pt idx="37107">
                  <c:v>0.99570601851851848</c:v>
                </c:pt>
                <c:pt idx="37108">
                  <c:v>0.99596064814814811</c:v>
                </c:pt>
                <c:pt idx="37109">
                  <c:v>0.9962037037037037</c:v>
                </c:pt>
                <c:pt idx="37110">
                  <c:v>0.9964467592592593</c:v>
                </c:pt>
                <c:pt idx="37111">
                  <c:v>0.99668981481481478</c:v>
                </c:pt>
                <c:pt idx="37112">
                  <c:v>0.99693287037037026</c:v>
                </c:pt>
                <c:pt idx="37113">
                  <c:v>0.9971875</c:v>
                </c:pt>
                <c:pt idx="37114">
                  <c:v>0.99743055555555549</c:v>
                </c:pt>
                <c:pt idx="37115">
                  <c:v>0.99767361111111119</c:v>
                </c:pt>
                <c:pt idx="37116">
                  <c:v>0.99791666666666667</c:v>
                </c:pt>
                <c:pt idx="37117">
                  <c:v>0.99815972222222227</c:v>
                </c:pt>
                <c:pt idx="37118">
                  <c:v>0.99840277777777775</c:v>
                </c:pt>
                <c:pt idx="37119">
                  <c:v>0.99865740740740738</c:v>
                </c:pt>
                <c:pt idx="37120">
                  <c:v>0.99890046296296298</c:v>
                </c:pt>
                <c:pt idx="37121">
                  <c:v>0.99914351851851846</c:v>
                </c:pt>
                <c:pt idx="37122">
                  <c:v>0.99938657407407405</c:v>
                </c:pt>
                <c:pt idx="37123">
                  <c:v>0.99962962962962953</c:v>
                </c:pt>
                <c:pt idx="37124">
                  <c:v>0.99988425925925928</c:v>
                </c:pt>
                <c:pt idx="37125">
                  <c:v>1.273148148148148E-4</c:v>
                </c:pt>
                <c:pt idx="37126">
                  <c:v>3.7037037037037035E-4</c:v>
                </c:pt>
                <c:pt idx="37127">
                  <c:v>6.134259259259259E-4</c:v>
                </c:pt>
                <c:pt idx="37128">
                  <c:v>8.564814814814815E-4</c:v>
                </c:pt>
                <c:pt idx="37129">
                  <c:v>1.1111111111111111E-3</c:v>
                </c:pt>
                <c:pt idx="37130">
                  <c:v>1.3541666666666667E-3</c:v>
                </c:pt>
                <c:pt idx="37131">
                  <c:v>1.5972222222222221E-3</c:v>
                </c:pt>
                <c:pt idx="37132">
                  <c:v>1.8402777777777777E-3</c:v>
                </c:pt>
                <c:pt idx="37133">
                  <c:v>2.0833333333333333E-3</c:v>
                </c:pt>
                <c:pt idx="37134">
                  <c:v>2.3263888888888887E-3</c:v>
                </c:pt>
                <c:pt idx="37135">
                  <c:v>2.5810185185185185E-3</c:v>
                </c:pt>
                <c:pt idx="37136">
                  <c:v>2.8240740740740739E-3</c:v>
                </c:pt>
                <c:pt idx="37137">
                  <c:v>3.0671296296296297E-3</c:v>
                </c:pt>
                <c:pt idx="37138">
                  <c:v>3.3101851851851851E-3</c:v>
                </c:pt>
                <c:pt idx="37139">
                  <c:v>3.5532407407407405E-3</c:v>
                </c:pt>
                <c:pt idx="37140">
                  <c:v>3.8078703703703707E-3</c:v>
                </c:pt>
                <c:pt idx="37141">
                  <c:v>4.0509259259259257E-3</c:v>
                </c:pt>
                <c:pt idx="37142">
                  <c:v>4.2939814814814811E-3</c:v>
                </c:pt>
                <c:pt idx="37143">
                  <c:v>4.5370370370370365E-3</c:v>
                </c:pt>
                <c:pt idx="37144">
                  <c:v>4.7800925925925919E-3</c:v>
                </c:pt>
                <c:pt idx="37145">
                  <c:v>5.0347222222222225E-3</c:v>
                </c:pt>
                <c:pt idx="37146">
                  <c:v>5.2777777777777771E-3</c:v>
                </c:pt>
                <c:pt idx="37147">
                  <c:v>5.5208333333333333E-3</c:v>
                </c:pt>
                <c:pt idx="37148">
                  <c:v>5.7638888888888887E-3</c:v>
                </c:pt>
                <c:pt idx="37149">
                  <c:v>6.0069444444444441E-3</c:v>
                </c:pt>
                <c:pt idx="37150">
                  <c:v>6.2499999999999995E-3</c:v>
                </c:pt>
                <c:pt idx="37151">
                  <c:v>6.5046296296296302E-3</c:v>
                </c:pt>
                <c:pt idx="37152">
                  <c:v>6.7476851851851856E-3</c:v>
                </c:pt>
                <c:pt idx="37153">
                  <c:v>6.9907407407407409E-3</c:v>
                </c:pt>
                <c:pt idx="37154">
                  <c:v>7.2337962962962963E-3</c:v>
                </c:pt>
                <c:pt idx="37155">
                  <c:v>7.4768518518518526E-3</c:v>
                </c:pt>
                <c:pt idx="37156">
                  <c:v>7.7314814814814815E-3</c:v>
                </c:pt>
                <c:pt idx="37157">
                  <c:v>7.9745370370370369E-3</c:v>
                </c:pt>
                <c:pt idx="37158">
                  <c:v>8.217592592592594E-3</c:v>
                </c:pt>
                <c:pt idx="37159">
                  <c:v>8.4606481481481494E-3</c:v>
                </c:pt>
                <c:pt idx="37160">
                  <c:v>8.7037037037037031E-3</c:v>
                </c:pt>
                <c:pt idx="37161">
                  <c:v>8.9583333333333338E-3</c:v>
                </c:pt>
                <c:pt idx="37162">
                  <c:v>9.2013888888888892E-3</c:v>
                </c:pt>
                <c:pt idx="37163">
                  <c:v>9.4444444444444445E-3</c:v>
                </c:pt>
                <c:pt idx="37164">
                  <c:v>9.6874999999999999E-3</c:v>
                </c:pt>
                <c:pt idx="37165">
                  <c:v>9.9305555555555553E-3</c:v>
                </c:pt>
                <c:pt idx="37166">
                  <c:v>1.0173611111111111E-2</c:v>
                </c:pt>
                <c:pt idx="37167">
                  <c:v>1.042824074074074E-2</c:v>
                </c:pt>
                <c:pt idx="37168">
                  <c:v>1.0671296296296297E-2</c:v>
                </c:pt>
                <c:pt idx="37169">
                  <c:v>1.091435185185185E-2</c:v>
                </c:pt>
                <c:pt idx="37170">
                  <c:v>1.1157407407407408E-2</c:v>
                </c:pt>
                <c:pt idx="37171">
                  <c:v>1.1400462962962965E-2</c:v>
                </c:pt>
                <c:pt idx="37172">
                  <c:v>1.1655092592592594E-2</c:v>
                </c:pt>
                <c:pt idx="37173">
                  <c:v>1.1898148148148149E-2</c:v>
                </c:pt>
                <c:pt idx="37174">
                  <c:v>1.2141203703703704E-2</c:v>
                </c:pt>
                <c:pt idx="37175">
                  <c:v>1.238425925925926E-2</c:v>
                </c:pt>
                <c:pt idx="37176">
                  <c:v>1.2627314814814815E-2</c:v>
                </c:pt>
                <c:pt idx="37177">
                  <c:v>1.2881944444444446E-2</c:v>
                </c:pt>
                <c:pt idx="37178">
                  <c:v>1.3125E-2</c:v>
                </c:pt>
                <c:pt idx="37179">
                  <c:v>1.3368055555555557E-2</c:v>
                </c:pt>
                <c:pt idx="37180">
                  <c:v>1.3611111111111114E-2</c:v>
                </c:pt>
                <c:pt idx="37181">
                  <c:v>1.3854166666666666E-2</c:v>
                </c:pt>
                <c:pt idx="37182">
                  <c:v>1.4108796296296295E-2</c:v>
                </c:pt>
                <c:pt idx="37183">
                  <c:v>1.4351851851851852E-2</c:v>
                </c:pt>
                <c:pt idx="37184">
                  <c:v>1.4594907407407405E-2</c:v>
                </c:pt>
                <c:pt idx="37185">
                  <c:v>1.4837962962962963E-2</c:v>
                </c:pt>
                <c:pt idx="37186">
                  <c:v>1.5081018518518516E-2</c:v>
                </c:pt>
                <c:pt idx="37187">
                  <c:v>1.5335648148148147E-2</c:v>
                </c:pt>
                <c:pt idx="37188">
                  <c:v>1.5578703703703704E-2</c:v>
                </c:pt>
                <c:pt idx="37189">
                  <c:v>1.5821759259259261E-2</c:v>
                </c:pt>
                <c:pt idx="37190">
                  <c:v>1.6064814814814813E-2</c:v>
                </c:pt>
                <c:pt idx="37191">
                  <c:v>1.6307870370370372E-2</c:v>
                </c:pt>
                <c:pt idx="37192">
                  <c:v>1.6550925925925924E-2</c:v>
                </c:pt>
                <c:pt idx="37193">
                  <c:v>1.6805555555555556E-2</c:v>
                </c:pt>
                <c:pt idx="37194">
                  <c:v>1.7048611111111112E-2</c:v>
                </c:pt>
                <c:pt idx="37195">
                  <c:v>1.7291666666666667E-2</c:v>
                </c:pt>
                <c:pt idx="37196">
                  <c:v>1.7534722222222222E-2</c:v>
                </c:pt>
                <c:pt idx="37197">
                  <c:v>1.7777777777777778E-2</c:v>
                </c:pt>
                <c:pt idx="37198">
                  <c:v>1.8032407407407407E-2</c:v>
                </c:pt>
                <c:pt idx="37199">
                  <c:v>1.8275462962962962E-2</c:v>
                </c:pt>
                <c:pt idx="37200">
                  <c:v>1.8518518518518521E-2</c:v>
                </c:pt>
                <c:pt idx="37201">
                  <c:v>1.8761574074074073E-2</c:v>
                </c:pt>
                <c:pt idx="37202">
                  <c:v>1.9004629629629632E-2</c:v>
                </c:pt>
                <c:pt idx="37203">
                  <c:v>1.9247685185185184E-2</c:v>
                </c:pt>
                <c:pt idx="37204">
                  <c:v>1.9502314814814816E-2</c:v>
                </c:pt>
                <c:pt idx="37205">
                  <c:v>1.9745370370370371E-2</c:v>
                </c:pt>
                <c:pt idx="37206">
                  <c:v>1.9988425925925927E-2</c:v>
                </c:pt>
                <c:pt idx="37207">
                  <c:v>2.0231481481481482E-2</c:v>
                </c:pt>
                <c:pt idx="37208">
                  <c:v>2.0474537037037038E-2</c:v>
                </c:pt>
                <c:pt idx="37209">
                  <c:v>2.0729166666666667E-2</c:v>
                </c:pt>
                <c:pt idx="37210">
                  <c:v>2.0972222222222222E-2</c:v>
                </c:pt>
                <c:pt idx="37211">
                  <c:v>2.1215277777777777E-2</c:v>
                </c:pt>
                <c:pt idx="37212">
                  <c:v>2.1458333333333333E-2</c:v>
                </c:pt>
                <c:pt idx="37213">
                  <c:v>2.1701388888888892E-2</c:v>
                </c:pt>
                <c:pt idx="37214">
                  <c:v>2.1956018518518517E-2</c:v>
                </c:pt>
                <c:pt idx="37215">
                  <c:v>2.2199074074074076E-2</c:v>
                </c:pt>
                <c:pt idx="37216">
                  <c:v>2.2442129629629631E-2</c:v>
                </c:pt>
                <c:pt idx="37217">
                  <c:v>2.2685185185185183E-2</c:v>
                </c:pt>
                <c:pt idx="37218">
                  <c:v>2.2928240740740739E-2</c:v>
                </c:pt>
                <c:pt idx="37219">
                  <c:v>2.3182870370370371E-2</c:v>
                </c:pt>
                <c:pt idx="37220">
                  <c:v>2.342592592592593E-2</c:v>
                </c:pt>
                <c:pt idx="37221">
                  <c:v>2.3668981481481485E-2</c:v>
                </c:pt>
                <c:pt idx="37222">
                  <c:v>2.3912037037037034E-2</c:v>
                </c:pt>
                <c:pt idx="37223">
                  <c:v>2.4155092592592589E-2</c:v>
                </c:pt>
                <c:pt idx="37224">
                  <c:v>2.4398148148148145E-2</c:v>
                </c:pt>
                <c:pt idx="37225">
                  <c:v>2.4652777777777777E-2</c:v>
                </c:pt>
                <c:pt idx="37226">
                  <c:v>2.4895833333333336E-2</c:v>
                </c:pt>
                <c:pt idx="37227">
                  <c:v>2.5138888888888891E-2</c:v>
                </c:pt>
                <c:pt idx="37228">
                  <c:v>2.5381944444444443E-2</c:v>
                </c:pt>
                <c:pt idx="37229">
                  <c:v>2.5624999999999998E-2</c:v>
                </c:pt>
                <c:pt idx="37230">
                  <c:v>2.5879629629629627E-2</c:v>
                </c:pt>
                <c:pt idx="37231">
                  <c:v>2.6122685185185183E-2</c:v>
                </c:pt>
                <c:pt idx="37232">
                  <c:v>2.6365740740740742E-2</c:v>
                </c:pt>
                <c:pt idx="37233">
                  <c:v>2.6608796296296297E-2</c:v>
                </c:pt>
                <c:pt idx="37234">
                  <c:v>2.6851851851851849E-2</c:v>
                </c:pt>
                <c:pt idx="37235">
                  <c:v>2.7106481481481481E-2</c:v>
                </c:pt>
                <c:pt idx="37236">
                  <c:v>2.7349537037037037E-2</c:v>
                </c:pt>
                <c:pt idx="37237">
                  <c:v>2.7592592592592596E-2</c:v>
                </c:pt>
                <c:pt idx="37238">
                  <c:v>2.7835648148148151E-2</c:v>
                </c:pt>
                <c:pt idx="37239">
                  <c:v>2.8078703703703703E-2</c:v>
                </c:pt>
                <c:pt idx="37240">
                  <c:v>2.8333333333333332E-2</c:v>
                </c:pt>
                <c:pt idx="37241">
                  <c:v>2.8576388888888887E-2</c:v>
                </c:pt>
                <c:pt idx="37242">
                  <c:v>2.8819444444444443E-2</c:v>
                </c:pt>
                <c:pt idx="37243">
                  <c:v>2.9062500000000002E-2</c:v>
                </c:pt>
                <c:pt idx="37244">
                  <c:v>2.9305555555555557E-2</c:v>
                </c:pt>
                <c:pt idx="37245">
                  <c:v>2.9560185185185189E-2</c:v>
                </c:pt>
                <c:pt idx="37246">
                  <c:v>2.9803240740740741E-2</c:v>
                </c:pt>
                <c:pt idx="37247">
                  <c:v>3.0046296296296297E-2</c:v>
                </c:pt>
                <c:pt idx="37248">
                  <c:v>3.0289351851851855E-2</c:v>
                </c:pt>
                <c:pt idx="37249">
                  <c:v>3.0532407407407411E-2</c:v>
                </c:pt>
                <c:pt idx="37250">
                  <c:v>3.0775462962962966E-2</c:v>
                </c:pt>
                <c:pt idx="37251">
                  <c:v>3.1030092592592592E-2</c:v>
                </c:pt>
                <c:pt idx="37252">
                  <c:v>3.1273148148148147E-2</c:v>
                </c:pt>
                <c:pt idx="37253">
                  <c:v>3.1516203703703706E-2</c:v>
                </c:pt>
                <c:pt idx="37254">
                  <c:v>3.1759259259259258E-2</c:v>
                </c:pt>
                <c:pt idx="37255">
                  <c:v>3.2002314814814817E-2</c:v>
                </c:pt>
                <c:pt idx="37256">
                  <c:v>3.2256944444444442E-2</c:v>
                </c:pt>
                <c:pt idx="37257">
                  <c:v>3.2499999999999994E-2</c:v>
                </c:pt>
                <c:pt idx="37258">
                  <c:v>3.2743055555555553E-2</c:v>
                </c:pt>
                <c:pt idx="37259">
                  <c:v>3.2986111111111112E-2</c:v>
                </c:pt>
                <c:pt idx="37260">
                  <c:v>3.3229166666666664E-2</c:v>
                </c:pt>
                <c:pt idx="37261">
                  <c:v>3.3472222222222223E-2</c:v>
                </c:pt>
                <c:pt idx="37262">
                  <c:v>3.3726851851851855E-2</c:v>
                </c:pt>
                <c:pt idx="37263">
                  <c:v>3.3969907407407407E-2</c:v>
                </c:pt>
                <c:pt idx="37264">
                  <c:v>3.4212962962962966E-2</c:v>
                </c:pt>
                <c:pt idx="37265">
                  <c:v>3.4456018518518518E-2</c:v>
                </c:pt>
                <c:pt idx="37266">
                  <c:v>3.4699074074074077E-2</c:v>
                </c:pt>
                <c:pt idx="37267">
                  <c:v>3.4953703703703702E-2</c:v>
                </c:pt>
                <c:pt idx="37268">
                  <c:v>3.5196759259259254E-2</c:v>
                </c:pt>
                <c:pt idx="37269">
                  <c:v>3.5439814814814813E-2</c:v>
                </c:pt>
                <c:pt idx="37270">
                  <c:v>3.5682870370370372E-2</c:v>
                </c:pt>
                <c:pt idx="37271">
                  <c:v>3.5925925925925924E-2</c:v>
                </c:pt>
                <c:pt idx="37272">
                  <c:v>3.6180555555555556E-2</c:v>
                </c:pt>
                <c:pt idx="37273">
                  <c:v>3.6423611111111115E-2</c:v>
                </c:pt>
                <c:pt idx="37274">
                  <c:v>3.6666666666666667E-2</c:v>
                </c:pt>
                <c:pt idx="37275">
                  <c:v>3.6909722222222226E-2</c:v>
                </c:pt>
                <c:pt idx="37276">
                  <c:v>3.7152777777777778E-2</c:v>
                </c:pt>
                <c:pt idx="37277">
                  <c:v>3.740740740740741E-2</c:v>
                </c:pt>
                <c:pt idx="37278">
                  <c:v>3.7650462962962962E-2</c:v>
                </c:pt>
                <c:pt idx="37279">
                  <c:v>3.7893518518518521E-2</c:v>
                </c:pt>
                <c:pt idx="37280">
                  <c:v>3.8136574074074073E-2</c:v>
                </c:pt>
                <c:pt idx="37281">
                  <c:v>3.8379629629629632E-2</c:v>
                </c:pt>
                <c:pt idx="37282">
                  <c:v>3.8622685185185184E-2</c:v>
                </c:pt>
                <c:pt idx="37283">
                  <c:v>3.8877314814814816E-2</c:v>
                </c:pt>
                <c:pt idx="37284">
                  <c:v>3.9120370370370368E-2</c:v>
                </c:pt>
                <c:pt idx="37285">
                  <c:v>3.936342592592592E-2</c:v>
                </c:pt>
                <c:pt idx="37286">
                  <c:v>3.9606481481481479E-2</c:v>
                </c:pt>
                <c:pt idx="37287">
                  <c:v>3.9849537037037037E-2</c:v>
                </c:pt>
                <c:pt idx="37288">
                  <c:v>4.010416666666667E-2</c:v>
                </c:pt>
                <c:pt idx="37289">
                  <c:v>4.0347222222222222E-2</c:v>
                </c:pt>
                <c:pt idx="37290">
                  <c:v>4.0590277777777781E-2</c:v>
                </c:pt>
                <c:pt idx="37291">
                  <c:v>4.0833333333333333E-2</c:v>
                </c:pt>
                <c:pt idx="37292">
                  <c:v>4.1076388888888891E-2</c:v>
                </c:pt>
                <c:pt idx="37293">
                  <c:v>4.1331018518518517E-2</c:v>
                </c:pt>
                <c:pt idx="37294">
                  <c:v>4.1574074074074076E-2</c:v>
                </c:pt>
                <c:pt idx="37295">
                  <c:v>4.1817129629629628E-2</c:v>
                </c:pt>
                <c:pt idx="37296">
                  <c:v>4.206018518518518E-2</c:v>
                </c:pt>
                <c:pt idx="37297">
                  <c:v>4.2303240740740738E-2</c:v>
                </c:pt>
                <c:pt idx="37298">
                  <c:v>4.2557870370370371E-2</c:v>
                </c:pt>
                <c:pt idx="37299">
                  <c:v>4.280092592592593E-2</c:v>
                </c:pt>
                <c:pt idx="37300">
                  <c:v>4.3043981481481482E-2</c:v>
                </c:pt>
                <c:pt idx="37301">
                  <c:v>4.3287037037037041E-2</c:v>
                </c:pt>
                <c:pt idx="37302">
                  <c:v>4.3530092592592599E-2</c:v>
                </c:pt>
                <c:pt idx="37303">
                  <c:v>4.3784722222222218E-2</c:v>
                </c:pt>
                <c:pt idx="37304">
                  <c:v>4.4027777777777777E-2</c:v>
                </c:pt>
                <c:pt idx="37305">
                  <c:v>4.4270833333333336E-2</c:v>
                </c:pt>
                <c:pt idx="37306">
                  <c:v>4.4513888888888888E-2</c:v>
                </c:pt>
                <c:pt idx="37307">
                  <c:v>4.4756944444444446E-2</c:v>
                </c:pt>
                <c:pt idx="37308">
                  <c:v>4.5000000000000005E-2</c:v>
                </c:pt>
                <c:pt idx="37309">
                  <c:v>4.5254629629629624E-2</c:v>
                </c:pt>
                <c:pt idx="37310">
                  <c:v>4.5497685185185183E-2</c:v>
                </c:pt>
                <c:pt idx="37311">
                  <c:v>4.5740740740740742E-2</c:v>
                </c:pt>
                <c:pt idx="37312">
                  <c:v>4.5983796296296293E-2</c:v>
                </c:pt>
                <c:pt idx="37313">
                  <c:v>4.6226851851851852E-2</c:v>
                </c:pt>
                <c:pt idx="37314">
                  <c:v>4.6481481481481485E-2</c:v>
                </c:pt>
                <c:pt idx="37315">
                  <c:v>4.6724537037037044E-2</c:v>
                </c:pt>
                <c:pt idx="37316">
                  <c:v>4.6967592592592589E-2</c:v>
                </c:pt>
                <c:pt idx="37317">
                  <c:v>4.7210648148148147E-2</c:v>
                </c:pt>
                <c:pt idx="37318">
                  <c:v>4.7453703703703699E-2</c:v>
                </c:pt>
                <c:pt idx="37319">
                  <c:v>4.7696759259259258E-2</c:v>
                </c:pt>
                <c:pt idx="37320">
                  <c:v>4.7951388888888891E-2</c:v>
                </c:pt>
                <c:pt idx="37321">
                  <c:v>4.8194444444444449E-2</c:v>
                </c:pt>
                <c:pt idx="37322">
                  <c:v>4.8437500000000001E-2</c:v>
                </c:pt>
                <c:pt idx="37323">
                  <c:v>4.868055555555556E-2</c:v>
                </c:pt>
                <c:pt idx="37324">
                  <c:v>4.8923611111111105E-2</c:v>
                </c:pt>
                <c:pt idx="37325">
                  <c:v>4.9178240740740738E-2</c:v>
                </c:pt>
                <c:pt idx="37326">
                  <c:v>4.9421296296296297E-2</c:v>
                </c:pt>
                <c:pt idx="37327">
                  <c:v>4.9664351851851855E-2</c:v>
                </c:pt>
                <c:pt idx="37328">
                  <c:v>4.9907407407407407E-2</c:v>
                </c:pt>
                <c:pt idx="37329">
                  <c:v>5.0150462962962966E-2</c:v>
                </c:pt>
                <c:pt idx="37330">
                  <c:v>5.0405092592592592E-2</c:v>
                </c:pt>
                <c:pt idx="37331">
                  <c:v>5.0648148148148144E-2</c:v>
                </c:pt>
                <c:pt idx="37332">
                  <c:v>5.0891203703703702E-2</c:v>
                </c:pt>
                <c:pt idx="37333">
                  <c:v>5.1134259259259261E-2</c:v>
                </c:pt>
                <c:pt idx="37334">
                  <c:v>5.1377314814814813E-2</c:v>
                </c:pt>
                <c:pt idx="37335">
                  <c:v>5.1631944444444446E-2</c:v>
                </c:pt>
                <c:pt idx="37336">
                  <c:v>5.1875000000000004E-2</c:v>
                </c:pt>
                <c:pt idx="37337">
                  <c:v>5.2118055555555563E-2</c:v>
                </c:pt>
                <c:pt idx="37338">
                  <c:v>5.2361111111111108E-2</c:v>
                </c:pt>
                <c:pt idx="37339">
                  <c:v>5.2604166666666667E-2</c:v>
                </c:pt>
                <c:pt idx="37340">
                  <c:v>5.2847222222222219E-2</c:v>
                </c:pt>
                <c:pt idx="37341">
                  <c:v>5.3101851851851851E-2</c:v>
                </c:pt>
                <c:pt idx="37342">
                  <c:v>5.334490740740741E-2</c:v>
                </c:pt>
                <c:pt idx="37343">
                  <c:v>5.3587962962962969E-2</c:v>
                </c:pt>
                <c:pt idx="37344">
                  <c:v>5.3831018518518514E-2</c:v>
                </c:pt>
                <c:pt idx="37345">
                  <c:v>5.4074074074074073E-2</c:v>
                </c:pt>
                <c:pt idx="37346">
                  <c:v>5.4328703703703705E-2</c:v>
                </c:pt>
                <c:pt idx="37347">
                  <c:v>5.4571759259259257E-2</c:v>
                </c:pt>
                <c:pt idx="37348">
                  <c:v>5.4814814814814816E-2</c:v>
                </c:pt>
                <c:pt idx="37349">
                  <c:v>5.5057870370370375E-2</c:v>
                </c:pt>
                <c:pt idx="37350">
                  <c:v>5.5300925925925927E-2</c:v>
                </c:pt>
                <c:pt idx="37351">
                  <c:v>5.5555555555555552E-2</c:v>
                </c:pt>
                <c:pt idx="37352">
                  <c:v>5.5798611111111111E-2</c:v>
                </c:pt>
                <c:pt idx="37353">
                  <c:v>5.6041666666666663E-2</c:v>
                </c:pt>
                <c:pt idx="37354">
                  <c:v>5.6284722222222222E-2</c:v>
                </c:pt>
                <c:pt idx="37355">
                  <c:v>5.6527777777777781E-2</c:v>
                </c:pt>
                <c:pt idx="37356">
                  <c:v>5.67824074074074E-2</c:v>
                </c:pt>
                <c:pt idx="37357">
                  <c:v>5.7025462962962958E-2</c:v>
                </c:pt>
                <c:pt idx="37358">
                  <c:v>5.7268518518518517E-2</c:v>
                </c:pt>
                <c:pt idx="37359">
                  <c:v>5.7511574074074069E-2</c:v>
                </c:pt>
                <c:pt idx="37360">
                  <c:v>5.7754629629629628E-2</c:v>
                </c:pt>
                <c:pt idx="37361">
                  <c:v>5.7997685185185187E-2</c:v>
                </c:pt>
                <c:pt idx="37362">
                  <c:v>5.8252314814814819E-2</c:v>
                </c:pt>
                <c:pt idx="37363">
                  <c:v>5.8495370370370371E-2</c:v>
                </c:pt>
                <c:pt idx="37364">
                  <c:v>5.873842592592593E-2</c:v>
                </c:pt>
                <c:pt idx="37365">
                  <c:v>5.8981481481481489E-2</c:v>
                </c:pt>
                <c:pt idx="37366">
                  <c:v>5.9224537037037041E-2</c:v>
                </c:pt>
                <c:pt idx="37367">
                  <c:v>5.9479166666666666E-2</c:v>
                </c:pt>
                <c:pt idx="37368">
                  <c:v>5.9722222222222225E-2</c:v>
                </c:pt>
                <c:pt idx="37369">
                  <c:v>5.9965277777777777E-2</c:v>
                </c:pt>
                <c:pt idx="37370">
                  <c:v>6.0208333333333336E-2</c:v>
                </c:pt>
                <c:pt idx="37371">
                  <c:v>6.0451388888888895E-2</c:v>
                </c:pt>
                <c:pt idx="37372">
                  <c:v>6.0706018518518513E-2</c:v>
                </c:pt>
                <c:pt idx="37373">
                  <c:v>6.0949074074074072E-2</c:v>
                </c:pt>
                <c:pt idx="37374">
                  <c:v>6.1192129629629631E-2</c:v>
                </c:pt>
                <c:pt idx="37375">
                  <c:v>6.1435185185185183E-2</c:v>
                </c:pt>
                <c:pt idx="37376">
                  <c:v>6.1678240740740742E-2</c:v>
                </c:pt>
                <c:pt idx="37377">
                  <c:v>6.1921296296296301E-2</c:v>
                </c:pt>
                <c:pt idx="37378">
                  <c:v>6.2175925925925933E-2</c:v>
                </c:pt>
                <c:pt idx="37379">
                  <c:v>6.2418981481481478E-2</c:v>
                </c:pt>
                <c:pt idx="37380">
                  <c:v>6.2662037037037044E-2</c:v>
                </c:pt>
                <c:pt idx="37381">
                  <c:v>6.2905092592592596E-2</c:v>
                </c:pt>
                <c:pt idx="37382">
                  <c:v>6.3148148148148148E-2</c:v>
                </c:pt>
                <c:pt idx="37383">
                  <c:v>6.340277777777778E-2</c:v>
                </c:pt>
                <c:pt idx="37384">
                  <c:v>6.3645833333333332E-2</c:v>
                </c:pt>
                <c:pt idx="37385">
                  <c:v>6.3888888888888884E-2</c:v>
                </c:pt>
                <c:pt idx="37386">
                  <c:v>6.4131944444444436E-2</c:v>
                </c:pt>
                <c:pt idx="37387">
                  <c:v>6.4375000000000002E-2</c:v>
                </c:pt>
                <c:pt idx="37388">
                  <c:v>6.4629629629629634E-2</c:v>
                </c:pt>
                <c:pt idx="37389">
                  <c:v>6.4872685185185186E-2</c:v>
                </c:pt>
                <c:pt idx="37390">
                  <c:v>6.5115740740740738E-2</c:v>
                </c:pt>
                <c:pt idx="37391">
                  <c:v>6.5358796296296304E-2</c:v>
                </c:pt>
                <c:pt idx="37392">
                  <c:v>6.5601851851851856E-2</c:v>
                </c:pt>
                <c:pt idx="37393">
                  <c:v>6.5856481481481488E-2</c:v>
                </c:pt>
                <c:pt idx="37394">
                  <c:v>6.609953703703704E-2</c:v>
                </c:pt>
                <c:pt idx="37395">
                  <c:v>6.6342592592592592E-2</c:v>
                </c:pt>
                <c:pt idx="37396">
                  <c:v>6.6585648148148144E-2</c:v>
                </c:pt>
                <c:pt idx="37397">
                  <c:v>6.682870370370371E-2</c:v>
                </c:pt>
                <c:pt idx="37398">
                  <c:v>6.7083333333333328E-2</c:v>
                </c:pt>
                <c:pt idx="37399">
                  <c:v>6.732638888888888E-2</c:v>
                </c:pt>
                <c:pt idx="37400">
                  <c:v>6.7569444444444446E-2</c:v>
                </c:pt>
                <c:pt idx="37401">
                  <c:v>6.7812499999999998E-2</c:v>
                </c:pt>
                <c:pt idx="37402">
                  <c:v>6.805555555555555E-2</c:v>
                </c:pt>
                <c:pt idx="37403">
                  <c:v>6.8298611111111115E-2</c:v>
                </c:pt>
                <c:pt idx="37404">
                  <c:v>6.8553240740740748E-2</c:v>
                </c:pt>
                <c:pt idx="37405">
                  <c:v>6.87962962962963E-2</c:v>
                </c:pt>
                <c:pt idx="37406">
                  <c:v>6.9039351851851852E-2</c:v>
                </c:pt>
                <c:pt idx="37407">
                  <c:v>6.9282407407407418E-2</c:v>
                </c:pt>
                <c:pt idx="37408">
                  <c:v>6.9525462962962969E-2</c:v>
                </c:pt>
                <c:pt idx="37409">
                  <c:v>6.9780092592592588E-2</c:v>
                </c:pt>
                <c:pt idx="37410">
                  <c:v>7.0023148148148154E-2</c:v>
                </c:pt>
                <c:pt idx="37411">
                  <c:v>7.0266203703703692E-2</c:v>
                </c:pt>
                <c:pt idx="37412">
                  <c:v>7.0509259259259258E-2</c:v>
                </c:pt>
                <c:pt idx="37413">
                  <c:v>7.075231481481481E-2</c:v>
                </c:pt>
                <c:pt idx="37414">
                  <c:v>7.0995370370370361E-2</c:v>
                </c:pt>
                <c:pt idx="37415">
                  <c:v>7.1249999999999994E-2</c:v>
                </c:pt>
                <c:pt idx="37416">
                  <c:v>7.149305555555556E-2</c:v>
                </c:pt>
                <c:pt idx="37417">
                  <c:v>7.1736111111111112E-2</c:v>
                </c:pt>
                <c:pt idx="37418">
                  <c:v>7.1979166666666664E-2</c:v>
                </c:pt>
                <c:pt idx="37419">
                  <c:v>7.2222222222222229E-2</c:v>
                </c:pt>
                <c:pt idx="37420">
                  <c:v>7.2476851851851862E-2</c:v>
                </c:pt>
                <c:pt idx="37421">
                  <c:v>7.2719907407407414E-2</c:v>
                </c:pt>
                <c:pt idx="37422">
                  <c:v>7.2962962962962966E-2</c:v>
                </c:pt>
                <c:pt idx="37423">
                  <c:v>7.3206018518518517E-2</c:v>
                </c:pt>
                <c:pt idx="37424">
                  <c:v>7.3449074074074069E-2</c:v>
                </c:pt>
                <c:pt idx="37425">
                  <c:v>7.3703703703703702E-2</c:v>
                </c:pt>
                <c:pt idx="37426">
                  <c:v>7.3946759259259254E-2</c:v>
                </c:pt>
                <c:pt idx="37427">
                  <c:v>7.4189814814814806E-2</c:v>
                </c:pt>
                <c:pt idx="37428">
                  <c:v>7.4432870370370371E-2</c:v>
                </c:pt>
                <c:pt idx="37429">
                  <c:v>7.4675925925925923E-2</c:v>
                </c:pt>
                <c:pt idx="37430">
                  <c:v>7.4918981481481475E-2</c:v>
                </c:pt>
                <c:pt idx="37431">
                  <c:v>7.5173611111111108E-2</c:v>
                </c:pt>
                <c:pt idx="37432">
                  <c:v>7.5416666666666674E-2</c:v>
                </c:pt>
                <c:pt idx="37433">
                  <c:v>7.5659722222222225E-2</c:v>
                </c:pt>
                <c:pt idx="37434">
                  <c:v>7.5902777777777777E-2</c:v>
                </c:pt>
                <c:pt idx="37435">
                  <c:v>7.6145833333333343E-2</c:v>
                </c:pt>
                <c:pt idx="37436">
                  <c:v>7.6400462962962962E-2</c:v>
                </c:pt>
                <c:pt idx="37437">
                  <c:v>7.6643518518518514E-2</c:v>
                </c:pt>
                <c:pt idx="37438">
                  <c:v>7.6886574074074079E-2</c:v>
                </c:pt>
                <c:pt idx="37439">
                  <c:v>7.7129629629629631E-2</c:v>
                </c:pt>
                <c:pt idx="37440">
                  <c:v>7.7372685185185183E-2</c:v>
                </c:pt>
                <c:pt idx="37441">
                  <c:v>7.7627314814814816E-2</c:v>
                </c:pt>
                <c:pt idx="37442">
                  <c:v>7.7870370370370368E-2</c:v>
                </c:pt>
                <c:pt idx="37443">
                  <c:v>7.8113425925925919E-2</c:v>
                </c:pt>
                <c:pt idx="37444">
                  <c:v>7.8356481481481485E-2</c:v>
                </c:pt>
                <c:pt idx="37445">
                  <c:v>7.8599537037037037E-2</c:v>
                </c:pt>
                <c:pt idx="37446">
                  <c:v>7.885416666666667E-2</c:v>
                </c:pt>
                <c:pt idx="37447">
                  <c:v>7.9097222222222222E-2</c:v>
                </c:pt>
                <c:pt idx="37448">
                  <c:v>7.9340277777777787E-2</c:v>
                </c:pt>
                <c:pt idx="37449">
                  <c:v>7.9583333333333339E-2</c:v>
                </c:pt>
                <c:pt idx="37450">
                  <c:v>7.9826388888888891E-2</c:v>
                </c:pt>
                <c:pt idx="37451">
                  <c:v>8.0081018518518524E-2</c:v>
                </c:pt>
                <c:pt idx="37452">
                  <c:v>8.0324074074074062E-2</c:v>
                </c:pt>
                <c:pt idx="37453">
                  <c:v>8.0567129629629627E-2</c:v>
                </c:pt>
                <c:pt idx="37454">
                  <c:v>8.0810185185185179E-2</c:v>
                </c:pt>
                <c:pt idx="37455">
                  <c:v>8.1053240740740731E-2</c:v>
                </c:pt>
                <c:pt idx="37456">
                  <c:v>8.1296296296296297E-2</c:v>
                </c:pt>
                <c:pt idx="37457">
                  <c:v>8.1550925925925929E-2</c:v>
                </c:pt>
                <c:pt idx="37458">
                  <c:v>8.1793981481481481E-2</c:v>
                </c:pt>
                <c:pt idx="37459">
                  <c:v>8.2037037037037033E-2</c:v>
                </c:pt>
                <c:pt idx="37460">
                  <c:v>8.2280092592592599E-2</c:v>
                </c:pt>
                <c:pt idx="37461">
                  <c:v>8.2523148148148151E-2</c:v>
                </c:pt>
                <c:pt idx="37462">
                  <c:v>8.2777777777777783E-2</c:v>
                </c:pt>
                <c:pt idx="37463">
                  <c:v>8.3020833333333335E-2</c:v>
                </c:pt>
                <c:pt idx="37464">
                  <c:v>8.3263888888888887E-2</c:v>
                </c:pt>
                <c:pt idx="37465">
                  <c:v>8.3506944444444453E-2</c:v>
                </c:pt>
                <c:pt idx="37466">
                  <c:v>8.3749999999999991E-2</c:v>
                </c:pt>
                <c:pt idx="37467">
                  <c:v>8.4004629629629624E-2</c:v>
                </c:pt>
                <c:pt idx="37468">
                  <c:v>8.4247685185185175E-2</c:v>
                </c:pt>
                <c:pt idx="37469">
                  <c:v>8.4490740740740741E-2</c:v>
                </c:pt>
                <c:pt idx="37470">
                  <c:v>8.4733796296296293E-2</c:v>
                </c:pt>
                <c:pt idx="37471">
                  <c:v>8.4976851851851845E-2</c:v>
                </c:pt>
                <c:pt idx="37472">
                  <c:v>8.5219907407407411E-2</c:v>
                </c:pt>
                <c:pt idx="37473">
                  <c:v>8.5474537037037043E-2</c:v>
                </c:pt>
                <c:pt idx="37474">
                  <c:v>8.5717592592592595E-2</c:v>
                </c:pt>
                <c:pt idx="37475">
                  <c:v>8.5960648148148147E-2</c:v>
                </c:pt>
                <c:pt idx="37476">
                  <c:v>8.6203703703703713E-2</c:v>
                </c:pt>
                <c:pt idx="37477">
                  <c:v>8.6446759259259265E-2</c:v>
                </c:pt>
                <c:pt idx="37478">
                  <c:v>8.6701388888888897E-2</c:v>
                </c:pt>
                <c:pt idx="37479">
                  <c:v>8.6944444444444449E-2</c:v>
                </c:pt>
                <c:pt idx="37480">
                  <c:v>8.7187499999999987E-2</c:v>
                </c:pt>
                <c:pt idx="37481">
                  <c:v>8.7430555555555553E-2</c:v>
                </c:pt>
                <c:pt idx="37482">
                  <c:v>8.7673611111111105E-2</c:v>
                </c:pt>
                <c:pt idx="37483">
                  <c:v>8.7928240740740737E-2</c:v>
                </c:pt>
                <c:pt idx="37484">
                  <c:v>8.8171296296296289E-2</c:v>
                </c:pt>
                <c:pt idx="37485">
                  <c:v>8.8414351851851855E-2</c:v>
                </c:pt>
                <c:pt idx="37486">
                  <c:v>8.8657407407407407E-2</c:v>
                </c:pt>
                <c:pt idx="37487">
                  <c:v>8.8900462962962959E-2</c:v>
                </c:pt>
                <c:pt idx="37488">
                  <c:v>8.9143518518518525E-2</c:v>
                </c:pt>
                <c:pt idx="37489">
                  <c:v>8.9398148148148157E-2</c:v>
                </c:pt>
                <c:pt idx="37490">
                  <c:v>8.9641203703703709E-2</c:v>
                </c:pt>
                <c:pt idx="37491">
                  <c:v>8.9884259259259261E-2</c:v>
                </c:pt>
                <c:pt idx="37492">
                  <c:v>9.0127314814814827E-2</c:v>
                </c:pt>
                <c:pt idx="37493">
                  <c:v>9.0370370370370379E-2</c:v>
                </c:pt>
                <c:pt idx="37494">
                  <c:v>9.0624999999999997E-2</c:v>
                </c:pt>
                <c:pt idx="37495">
                  <c:v>9.0868055555555549E-2</c:v>
                </c:pt>
                <c:pt idx="37496">
                  <c:v>9.1111111111111101E-2</c:v>
                </c:pt>
                <c:pt idx="37497">
                  <c:v>9.1354166666666667E-2</c:v>
                </c:pt>
                <c:pt idx="37498">
                  <c:v>9.1597222222222219E-2</c:v>
                </c:pt>
                <c:pt idx="37499">
                  <c:v>9.1851851851851851E-2</c:v>
                </c:pt>
                <c:pt idx="37500">
                  <c:v>9.2094907407407403E-2</c:v>
                </c:pt>
                <c:pt idx="37501">
                  <c:v>9.2337962962962969E-2</c:v>
                </c:pt>
                <c:pt idx="37502">
                  <c:v>9.2581018518518521E-2</c:v>
                </c:pt>
                <c:pt idx="37503">
                  <c:v>9.2824074074074073E-2</c:v>
                </c:pt>
                <c:pt idx="37504">
                  <c:v>9.3078703703703705E-2</c:v>
                </c:pt>
                <c:pt idx="37505">
                  <c:v>9.3321759259259271E-2</c:v>
                </c:pt>
                <c:pt idx="37506">
                  <c:v>9.3564814814814823E-2</c:v>
                </c:pt>
                <c:pt idx="37507">
                  <c:v>9.3807870370370375E-2</c:v>
                </c:pt>
                <c:pt idx="37508">
                  <c:v>9.4050925925925941E-2</c:v>
                </c:pt>
                <c:pt idx="37509">
                  <c:v>9.4305555555555545E-2</c:v>
                </c:pt>
                <c:pt idx="37510">
                  <c:v>9.4548611111111111E-2</c:v>
                </c:pt>
                <c:pt idx="37511">
                  <c:v>9.4791666666666663E-2</c:v>
                </c:pt>
                <c:pt idx="37512">
                  <c:v>9.5034722222222215E-2</c:v>
                </c:pt>
                <c:pt idx="37513">
                  <c:v>9.5277777777777781E-2</c:v>
                </c:pt>
                <c:pt idx="37514">
                  <c:v>9.5520833333333333E-2</c:v>
                </c:pt>
                <c:pt idx="37515">
                  <c:v>9.5775462962962965E-2</c:v>
                </c:pt>
                <c:pt idx="37516">
                  <c:v>9.6018518518518517E-2</c:v>
                </c:pt>
                <c:pt idx="37517">
                  <c:v>9.6261574074074083E-2</c:v>
                </c:pt>
                <c:pt idx="37518">
                  <c:v>9.6504629629629635E-2</c:v>
                </c:pt>
                <c:pt idx="37519">
                  <c:v>9.6747685185185187E-2</c:v>
                </c:pt>
                <c:pt idx="37520">
                  <c:v>9.7002314814814805E-2</c:v>
                </c:pt>
                <c:pt idx="37521">
                  <c:v>9.7245370370370357E-2</c:v>
                </c:pt>
                <c:pt idx="37522">
                  <c:v>9.7488425925925923E-2</c:v>
                </c:pt>
                <c:pt idx="37523">
                  <c:v>9.7731481481481475E-2</c:v>
                </c:pt>
                <c:pt idx="37524">
                  <c:v>9.7974537037037027E-2</c:v>
                </c:pt>
                <c:pt idx="37525">
                  <c:v>9.8217592592592592E-2</c:v>
                </c:pt>
                <c:pt idx="37526">
                  <c:v>9.8472222222222225E-2</c:v>
                </c:pt>
                <c:pt idx="37527">
                  <c:v>9.8715277777777777E-2</c:v>
                </c:pt>
                <c:pt idx="37528">
                  <c:v>9.8958333333333329E-2</c:v>
                </c:pt>
                <c:pt idx="37529">
                  <c:v>9.9201388888888895E-2</c:v>
                </c:pt>
                <c:pt idx="37530">
                  <c:v>9.9444444444444446E-2</c:v>
                </c:pt>
                <c:pt idx="37531">
                  <c:v>9.9699074074074079E-2</c:v>
                </c:pt>
                <c:pt idx="37532">
                  <c:v>9.9942129629629631E-2</c:v>
                </c:pt>
                <c:pt idx="37533">
                  <c:v>0.1001851851851852</c:v>
                </c:pt>
                <c:pt idx="37534">
                  <c:v>0.10042824074074075</c:v>
                </c:pt>
                <c:pt idx="37535">
                  <c:v>0.1006712962962963</c:v>
                </c:pt>
                <c:pt idx="37536">
                  <c:v>0.10092592592592592</c:v>
                </c:pt>
                <c:pt idx="37537">
                  <c:v>0.10116898148148147</c:v>
                </c:pt>
                <c:pt idx="37538">
                  <c:v>0.10141203703703704</c:v>
                </c:pt>
                <c:pt idx="37539">
                  <c:v>0.10165509259259259</c:v>
                </c:pt>
                <c:pt idx="37540">
                  <c:v>0.10189814814814814</c:v>
                </c:pt>
                <c:pt idx="37541">
                  <c:v>0.10215277777777777</c:v>
                </c:pt>
                <c:pt idx="37542">
                  <c:v>0.10239583333333334</c:v>
                </c:pt>
                <c:pt idx="37543">
                  <c:v>0.10263888888888889</c:v>
                </c:pt>
                <c:pt idx="37544">
                  <c:v>0.10288194444444444</c:v>
                </c:pt>
                <c:pt idx="37545">
                  <c:v>0.10312500000000001</c:v>
                </c:pt>
                <c:pt idx="37546">
                  <c:v>0.10337962962962964</c:v>
                </c:pt>
                <c:pt idx="37547">
                  <c:v>0.10362268518518518</c:v>
                </c:pt>
                <c:pt idx="37548">
                  <c:v>0.10386574074074073</c:v>
                </c:pt>
                <c:pt idx="37549">
                  <c:v>0.10410879629629628</c:v>
                </c:pt>
                <c:pt idx="37550">
                  <c:v>0.10435185185185185</c:v>
                </c:pt>
                <c:pt idx="37551">
                  <c:v>0.1045949074074074</c:v>
                </c:pt>
                <c:pt idx="37552">
                  <c:v>0.10484953703703703</c:v>
                </c:pt>
                <c:pt idx="37553">
                  <c:v>0.10509259259259258</c:v>
                </c:pt>
                <c:pt idx="37554">
                  <c:v>0.10533564814814815</c:v>
                </c:pt>
                <c:pt idx="37555">
                  <c:v>0.1055787037037037</c:v>
                </c:pt>
                <c:pt idx="37556">
                  <c:v>0.10582175925925925</c:v>
                </c:pt>
                <c:pt idx="37557">
                  <c:v>0.10607638888888889</c:v>
                </c:pt>
                <c:pt idx="37558">
                  <c:v>0.10631944444444445</c:v>
                </c:pt>
                <c:pt idx="37559">
                  <c:v>0.1065625</c:v>
                </c:pt>
                <c:pt idx="37560">
                  <c:v>0.10680555555555556</c:v>
                </c:pt>
                <c:pt idx="37561">
                  <c:v>0.10704861111111112</c:v>
                </c:pt>
                <c:pt idx="37562">
                  <c:v>0.10729166666666667</c:v>
                </c:pt>
                <c:pt idx="37563">
                  <c:v>0.10754629629629631</c:v>
                </c:pt>
                <c:pt idx="37564">
                  <c:v>0.10778935185185186</c:v>
                </c:pt>
                <c:pt idx="37565">
                  <c:v>0.10803240740740742</c:v>
                </c:pt>
                <c:pt idx="37566">
                  <c:v>0.10827546296296296</c:v>
                </c:pt>
                <c:pt idx="37567">
                  <c:v>0.10851851851851851</c:v>
                </c:pt>
                <c:pt idx="37568">
                  <c:v>0.10877314814814815</c:v>
                </c:pt>
                <c:pt idx="37569">
                  <c:v>0.1090162037037037</c:v>
                </c:pt>
                <c:pt idx="37570">
                  <c:v>0.10925925925925926</c:v>
                </c:pt>
                <c:pt idx="37571">
                  <c:v>0.10950231481481482</c:v>
                </c:pt>
                <c:pt idx="37572">
                  <c:v>0.10974537037037037</c:v>
                </c:pt>
                <c:pt idx="37573">
                  <c:v>0.11</c:v>
                </c:pt>
                <c:pt idx="37574">
                  <c:v>0.11024305555555557</c:v>
                </c:pt>
                <c:pt idx="37575">
                  <c:v>0.11048611111111112</c:v>
                </c:pt>
                <c:pt idx="37576">
                  <c:v>0.11072916666666667</c:v>
                </c:pt>
                <c:pt idx="37577">
                  <c:v>0.11097222222222221</c:v>
                </c:pt>
                <c:pt idx="37578">
                  <c:v>0.11122685185185184</c:v>
                </c:pt>
                <c:pt idx="37579">
                  <c:v>0.11146990740740741</c:v>
                </c:pt>
                <c:pt idx="37580">
                  <c:v>0.11171296296296296</c:v>
                </c:pt>
                <c:pt idx="37581">
                  <c:v>0.11195601851851851</c:v>
                </c:pt>
                <c:pt idx="37582">
                  <c:v>0.11219907407407408</c:v>
                </c:pt>
                <c:pt idx="37583">
                  <c:v>0.11244212962962963</c:v>
                </c:pt>
                <c:pt idx="37584">
                  <c:v>0.11269675925925926</c:v>
                </c:pt>
                <c:pt idx="37585">
                  <c:v>0.11293981481481481</c:v>
                </c:pt>
                <c:pt idx="37586">
                  <c:v>0.11318287037037038</c:v>
                </c:pt>
                <c:pt idx="37587">
                  <c:v>0.11342592592592593</c:v>
                </c:pt>
                <c:pt idx="37588">
                  <c:v>0.11366898148148148</c:v>
                </c:pt>
                <c:pt idx="37589">
                  <c:v>0.11392361111111111</c:v>
                </c:pt>
                <c:pt idx="37590">
                  <c:v>0.11416666666666668</c:v>
                </c:pt>
                <c:pt idx="37591">
                  <c:v>0.11440972222222223</c:v>
                </c:pt>
                <c:pt idx="37592">
                  <c:v>0.11465277777777778</c:v>
                </c:pt>
                <c:pt idx="37593">
                  <c:v>0.11489583333333335</c:v>
                </c:pt>
                <c:pt idx="37594">
                  <c:v>0.11515046296296295</c:v>
                </c:pt>
                <c:pt idx="37595">
                  <c:v>0.11539351851851852</c:v>
                </c:pt>
                <c:pt idx="37596">
                  <c:v>0.11563657407407407</c:v>
                </c:pt>
                <c:pt idx="37597">
                  <c:v>0.11587962962962962</c:v>
                </c:pt>
                <c:pt idx="37598">
                  <c:v>0.11612268518518519</c:v>
                </c:pt>
                <c:pt idx="37599">
                  <c:v>0.11637731481481482</c:v>
                </c:pt>
                <c:pt idx="37600">
                  <c:v>0.11662037037037037</c:v>
                </c:pt>
                <c:pt idx="37601">
                  <c:v>0.11686342592592593</c:v>
                </c:pt>
                <c:pt idx="37602">
                  <c:v>0.11710648148148149</c:v>
                </c:pt>
                <c:pt idx="37603">
                  <c:v>0.11734953703703704</c:v>
                </c:pt>
                <c:pt idx="37604">
                  <c:v>0.11760416666666666</c:v>
                </c:pt>
                <c:pt idx="37605">
                  <c:v>0.11784722222222221</c:v>
                </c:pt>
                <c:pt idx="37606">
                  <c:v>0.11809027777777777</c:v>
                </c:pt>
                <c:pt idx="37607">
                  <c:v>0.11833333333333333</c:v>
                </c:pt>
                <c:pt idx="37608">
                  <c:v>0.11857638888888888</c:v>
                </c:pt>
                <c:pt idx="37609">
                  <c:v>0.11881944444444444</c:v>
                </c:pt>
                <c:pt idx="37610">
                  <c:v>0.11907407407407407</c:v>
                </c:pt>
                <c:pt idx="37611">
                  <c:v>0.11931712962962963</c:v>
                </c:pt>
                <c:pt idx="37612">
                  <c:v>0.11956018518518519</c:v>
                </c:pt>
                <c:pt idx="37613">
                  <c:v>0.11980324074074074</c:v>
                </c:pt>
                <c:pt idx="37614">
                  <c:v>0.1200462962962963</c:v>
                </c:pt>
                <c:pt idx="37615">
                  <c:v>0.12030092592592594</c:v>
                </c:pt>
                <c:pt idx="37616">
                  <c:v>0.12054398148148149</c:v>
                </c:pt>
                <c:pt idx="37617">
                  <c:v>0.12078703703703704</c:v>
                </c:pt>
                <c:pt idx="37618">
                  <c:v>0.12103009259259261</c:v>
                </c:pt>
                <c:pt idx="37619">
                  <c:v>0.12127314814814816</c:v>
                </c:pt>
                <c:pt idx="37620">
                  <c:v>0.12151620370370371</c:v>
                </c:pt>
                <c:pt idx="37621">
                  <c:v>0.12177083333333333</c:v>
                </c:pt>
                <c:pt idx="37622">
                  <c:v>0.12201388888888888</c:v>
                </c:pt>
                <c:pt idx="37623">
                  <c:v>0.12225694444444445</c:v>
                </c:pt>
                <c:pt idx="37624">
                  <c:v>0.1225</c:v>
                </c:pt>
                <c:pt idx="37625">
                  <c:v>0.12274305555555555</c:v>
                </c:pt>
                <c:pt idx="37626">
                  <c:v>0.12299768518518518</c:v>
                </c:pt>
                <c:pt idx="37627">
                  <c:v>0.12324074074074075</c:v>
                </c:pt>
                <c:pt idx="37628">
                  <c:v>0.1234837962962963</c:v>
                </c:pt>
                <c:pt idx="37629">
                  <c:v>0.12372685185185185</c:v>
                </c:pt>
                <c:pt idx="37630">
                  <c:v>0.12396990740740742</c:v>
                </c:pt>
                <c:pt idx="37631">
                  <c:v>0.12422453703703702</c:v>
                </c:pt>
                <c:pt idx="37632">
                  <c:v>0.12446759259259259</c:v>
                </c:pt>
                <c:pt idx="37633">
                  <c:v>0.12471064814814814</c:v>
                </c:pt>
                <c:pt idx="37634">
                  <c:v>0.12495370370370369</c:v>
                </c:pt>
                <c:pt idx="37635">
                  <c:v>0.12519675925925924</c:v>
                </c:pt>
                <c:pt idx="37636">
                  <c:v>0.12543981481481481</c:v>
                </c:pt>
                <c:pt idx="37637">
                  <c:v>0.12569444444444444</c:v>
                </c:pt>
                <c:pt idx="37638">
                  <c:v>0.12593750000000001</c:v>
                </c:pt>
                <c:pt idx="37639">
                  <c:v>0.12618055555555555</c:v>
                </c:pt>
                <c:pt idx="37640">
                  <c:v>0.12642361111111111</c:v>
                </c:pt>
                <c:pt idx="37641">
                  <c:v>0.12666666666666668</c:v>
                </c:pt>
                <c:pt idx="37642">
                  <c:v>0.12692129629629631</c:v>
                </c:pt>
                <c:pt idx="37643">
                  <c:v>0.12716435185185185</c:v>
                </c:pt>
                <c:pt idx="37644">
                  <c:v>0.12740740740740741</c:v>
                </c:pt>
                <c:pt idx="37645">
                  <c:v>0.12765046296296298</c:v>
                </c:pt>
                <c:pt idx="37646">
                  <c:v>0.12789351851851852</c:v>
                </c:pt>
                <c:pt idx="37647">
                  <c:v>0.12814814814814815</c:v>
                </c:pt>
                <c:pt idx="37648">
                  <c:v>0.12839120370370369</c:v>
                </c:pt>
                <c:pt idx="37649">
                  <c:v>0.12863425925925925</c:v>
                </c:pt>
                <c:pt idx="37650">
                  <c:v>0.12887731481481482</c:v>
                </c:pt>
                <c:pt idx="37651">
                  <c:v>0.12912037037037036</c:v>
                </c:pt>
                <c:pt idx="37652">
                  <c:v>0.12937499999999999</c:v>
                </c:pt>
                <c:pt idx="37653">
                  <c:v>0.12961805555555556</c:v>
                </c:pt>
                <c:pt idx="37654">
                  <c:v>0.12986111111111112</c:v>
                </c:pt>
                <c:pt idx="37655">
                  <c:v>0.13010416666666666</c:v>
                </c:pt>
                <c:pt idx="37656">
                  <c:v>0.13034722222222223</c:v>
                </c:pt>
                <c:pt idx="37657">
                  <c:v>0.13060185185185186</c:v>
                </c:pt>
                <c:pt idx="37658">
                  <c:v>0.13084490740740742</c:v>
                </c:pt>
                <c:pt idx="37659">
                  <c:v>0.13108796296296296</c:v>
                </c:pt>
                <c:pt idx="37660">
                  <c:v>0.13133101851851853</c:v>
                </c:pt>
                <c:pt idx="37661">
                  <c:v>0.13157407407407407</c:v>
                </c:pt>
                <c:pt idx="37662">
                  <c:v>0.1318287037037037</c:v>
                </c:pt>
                <c:pt idx="37663">
                  <c:v>0.13207175925925926</c:v>
                </c:pt>
                <c:pt idx="37664">
                  <c:v>0.1323148148148148</c:v>
                </c:pt>
                <c:pt idx="37665">
                  <c:v>0.13255787037037037</c:v>
                </c:pt>
                <c:pt idx="37666">
                  <c:v>0.13280092592592593</c:v>
                </c:pt>
                <c:pt idx="37667">
                  <c:v>0.13304398148148147</c:v>
                </c:pt>
                <c:pt idx="37668">
                  <c:v>0.1332986111111111</c:v>
                </c:pt>
                <c:pt idx="37669">
                  <c:v>0.13354166666666667</c:v>
                </c:pt>
                <c:pt idx="37670">
                  <c:v>0.13378472222222224</c:v>
                </c:pt>
                <c:pt idx="37671">
                  <c:v>0.13402777777777777</c:v>
                </c:pt>
                <c:pt idx="37672">
                  <c:v>0.13427083333333334</c:v>
                </c:pt>
                <c:pt idx="37673">
                  <c:v>0.13452546296296297</c:v>
                </c:pt>
                <c:pt idx="37674">
                  <c:v>0.13476851851851851</c:v>
                </c:pt>
                <c:pt idx="37675">
                  <c:v>0.13501157407407408</c:v>
                </c:pt>
                <c:pt idx="37676">
                  <c:v>0.13525462962962961</c:v>
                </c:pt>
                <c:pt idx="37677">
                  <c:v>0.13549768518518518</c:v>
                </c:pt>
                <c:pt idx="37678">
                  <c:v>0.13574074074074075</c:v>
                </c:pt>
                <c:pt idx="37679">
                  <c:v>0.13599537037037038</c:v>
                </c:pt>
                <c:pt idx="37680">
                  <c:v>0.13623842592592592</c:v>
                </c:pt>
                <c:pt idx="37681">
                  <c:v>0.13648148148148148</c:v>
                </c:pt>
                <c:pt idx="37682">
                  <c:v>0.13672453703703705</c:v>
                </c:pt>
                <c:pt idx="37683">
                  <c:v>0.13696759259259259</c:v>
                </c:pt>
                <c:pt idx="37684">
                  <c:v>0.13722222222222222</c:v>
                </c:pt>
                <c:pt idx="37685">
                  <c:v>0.13746527777777778</c:v>
                </c:pt>
                <c:pt idx="37686">
                  <c:v>0.13770833333333335</c:v>
                </c:pt>
                <c:pt idx="37687">
                  <c:v>0.13795138888888889</c:v>
                </c:pt>
                <c:pt idx="37688">
                  <c:v>0.13819444444444443</c:v>
                </c:pt>
                <c:pt idx="37689">
                  <c:v>0.13844907407407406</c:v>
                </c:pt>
                <c:pt idx="37690">
                  <c:v>0.13869212962962962</c:v>
                </c:pt>
                <c:pt idx="37691">
                  <c:v>0.13893518518518519</c:v>
                </c:pt>
                <c:pt idx="37692">
                  <c:v>0.13917824074074073</c:v>
                </c:pt>
                <c:pt idx="37693">
                  <c:v>0.13942129629629629</c:v>
                </c:pt>
                <c:pt idx="37694">
                  <c:v>0.13967592592592593</c:v>
                </c:pt>
                <c:pt idx="37695">
                  <c:v>0.13991898148148149</c:v>
                </c:pt>
                <c:pt idx="37696">
                  <c:v>0.14016203703703703</c:v>
                </c:pt>
                <c:pt idx="37697">
                  <c:v>0.1404050925925926</c:v>
                </c:pt>
                <c:pt idx="37698">
                  <c:v>0.14064814814814816</c:v>
                </c:pt>
                <c:pt idx="37699">
                  <c:v>0.14090277777777779</c:v>
                </c:pt>
                <c:pt idx="37700">
                  <c:v>0.14114583333333333</c:v>
                </c:pt>
                <c:pt idx="37701">
                  <c:v>0.1413888888888889</c:v>
                </c:pt>
                <c:pt idx="37702">
                  <c:v>0.14163194444444446</c:v>
                </c:pt>
                <c:pt idx="37703">
                  <c:v>0.141875</c:v>
                </c:pt>
                <c:pt idx="37704">
                  <c:v>0.14211805555555554</c:v>
                </c:pt>
                <c:pt idx="37705">
                  <c:v>0.14237268518518517</c:v>
                </c:pt>
                <c:pt idx="37706">
                  <c:v>0.14261574074074074</c:v>
                </c:pt>
                <c:pt idx="37707">
                  <c:v>0.1428587962962963</c:v>
                </c:pt>
                <c:pt idx="37708">
                  <c:v>0.14310185185185184</c:v>
                </c:pt>
                <c:pt idx="37709">
                  <c:v>0.14334490740740741</c:v>
                </c:pt>
                <c:pt idx="37710">
                  <c:v>0.14359953703703704</c:v>
                </c:pt>
                <c:pt idx="37711">
                  <c:v>0.14384259259259261</c:v>
                </c:pt>
                <c:pt idx="37712">
                  <c:v>0.14408564814814814</c:v>
                </c:pt>
                <c:pt idx="37713">
                  <c:v>0.14432870370370371</c:v>
                </c:pt>
                <c:pt idx="37714">
                  <c:v>0.14457175925925927</c:v>
                </c:pt>
                <c:pt idx="37715">
                  <c:v>0.14481481481481481</c:v>
                </c:pt>
                <c:pt idx="37716">
                  <c:v>0.14506944444444445</c:v>
                </c:pt>
                <c:pt idx="37717">
                  <c:v>0.14531249999999998</c:v>
                </c:pt>
                <c:pt idx="37718">
                  <c:v>0.14555555555555555</c:v>
                </c:pt>
                <c:pt idx="37719">
                  <c:v>0.14579861111111111</c:v>
                </c:pt>
                <c:pt idx="37720">
                  <c:v>0.14604166666666665</c:v>
                </c:pt>
                <c:pt idx="37721">
                  <c:v>0.14629629629629629</c:v>
                </c:pt>
                <c:pt idx="37722">
                  <c:v>0.14653935185185185</c:v>
                </c:pt>
                <c:pt idx="37723">
                  <c:v>0.14678240740740742</c:v>
                </c:pt>
                <c:pt idx="37724">
                  <c:v>0.14702546296296296</c:v>
                </c:pt>
                <c:pt idx="37725">
                  <c:v>0.14726851851851852</c:v>
                </c:pt>
                <c:pt idx="37726">
                  <c:v>0.14752314814814815</c:v>
                </c:pt>
                <c:pt idx="37727">
                  <c:v>0.14776620370370372</c:v>
                </c:pt>
                <c:pt idx="37728">
                  <c:v>0.14800925925925926</c:v>
                </c:pt>
                <c:pt idx="37729">
                  <c:v>0.14825231481481482</c:v>
                </c:pt>
                <c:pt idx="37730">
                  <c:v>0.14849537037037039</c:v>
                </c:pt>
                <c:pt idx="37731">
                  <c:v>0.14875000000000002</c:v>
                </c:pt>
                <c:pt idx="37732">
                  <c:v>0.14899305555555556</c:v>
                </c:pt>
                <c:pt idx="37733">
                  <c:v>0.1492361111111111</c:v>
                </c:pt>
                <c:pt idx="37734">
                  <c:v>0.14947916666666666</c:v>
                </c:pt>
                <c:pt idx="37735">
                  <c:v>0.14972222222222223</c:v>
                </c:pt>
                <c:pt idx="37736">
                  <c:v>0.14996527777777777</c:v>
                </c:pt>
                <c:pt idx="37737">
                  <c:v>0.1502199074074074</c:v>
                </c:pt>
                <c:pt idx="37738">
                  <c:v>0.15046296296296297</c:v>
                </c:pt>
                <c:pt idx="37739">
                  <c:v>0.15070601851851853</c:v>
                </c:pt>
                <c:pt idx="37740">
                  <c:v>0.15094907407407407</c:v>
                </c:pt>
                <c:pt idx="37741">
                  <c:v>0.15119212962962963</c:v>
                </c:pt>
                <c:pt idx="37742">
                  <c:v>0.15144675925925927</c:v>
                </c:pt>
                <c:pt idx="37743">
                  <c:v>0.15168981481481481</c:v>
                </c:pt>
                <c:pt idx="37744">
                  <c:v>0.15193287037037037</c:v>
                </c:pt>
                <c:pt idx="37745">
                  <c:v>0.15217592592592591</c:v>
                </c:pt>
                <c:pt idx="37746">
                  <c:v>0.15241898148148147</c:v>
                </c:pt>
                <c:pt idx="37747">
                  <c:v>0.15267361111111111</c:v>
                </c:pt>
                <c:pt idx="37748">
                  <c:v>0.15291666666666667</c:v>
                </c:pt>
                <c:pt idx="37749">
                  <c:v>0.15315972222222221</c:v>
                </c:pt>
                <c:pt idx="37750">
                  <c:v>0.15340277777777778</c:v>
                </c:pt>
                <c:pt idx="37751">
                  <c:v>0.15364583333333334</c:v>
                </c:pt>
                <c:pt idx="37752">
                  <c:v>0.15390046296296298</c:v>
                </c:pt>
                <c:pt idx="37753">
                  <c:v>0.15414351851851851</c:v>
                </c:pt>
                <c:pt idx="37754">
                  <c:v>0.15438657407407408</c:v>
                </c:pt>
                <c:pt idx="37755">
                  <c:v>0.15462962962962964</c:v>
                </c:pt>
                <c:pt idx="37756">
                  <c:v>0.15487268518518518</c:v>
                </c:pt>
                <c:pt idx="37757">
                  <c:v>0.15512731481481482</c:v>
                </c:pt>
                <c:pt idx="37758">
                  <c:v>0.15537037037037038</c:v>
                </c:pt>
                <c:pt idx="37759">
                  <c:v>0.15561342592592595</c:v>
                </c:pt>
                <c:pt idx="37760">
                  <c:v>0.15585648148148148</c:v>
                </c:pt>
                <c:pt idx="37761">
                  <c:v>0.15609953703703702</c:v>
                </c:pt>
                <c:pt idx="37762">
                  <c:v>0.15634259259259259</c:v>
                </c:pt>
                <c:pt idx="37763">
                  <c:v>0.15659722222222222</c:v>
                </c:pt>
                <c:pt idx="37764">
                  <c:v>0.15684027777777779</c:v>
                </c:pt>
                <c:pt idx="37765">
                  <c:v>0.15708333333333332</c:v>
                </c:pt>
                <c:pt idx="37766">
                  <c:v>0.15732638888888889</c:v>
                </c:pt>
                <c:pt idx="37767">
                  <c:v>0.15756944444444446</c:v>
                </c:pt>
                <c:pt idx="37768">
                  <c:v>0.15782407407407409</c:v>
                </c:pt>
                <c:pt idx="37769">
                  <c:v>0.15806712962962963</c:v>
                </c:pt>
                <c:pt idx="37770">
                  <c:v>0.15831018518518519</c:v>
                </c:pt>
                <c:pt idx="37771">
                  <c:v>0.15855324074074076</c:v>
                </c:pt>
                <c:pt idx="37772">
                  <c:v>0.1587962962962963</c:v>
                </c:pt>
                <c:pt idx="37773">
                  <c:v>0.15903935185185183</c:v>
                </c:pt>
                <c:pt idx="37774">
                  <c:v>0.15929398148148147</c:v>
                </c:pt>
                <c:pt idx="37775">
                  <c:v>0.15953703703703703</c:v>
                </c:pt>
                <c:pt idx="37776">
                  <c:v>0.1597800925925926</c:v>
                </c:pt>
                <c:pt idx="37777">
                  <c:v>0.16002314814814814</c:v>
                </c:pt>
                <c:pt idx="37778">
                  <c:v>0.1602662037037037</c:v>
                </c:pt>
                <c:pt idx="37779">
                  <c:v>0.16052083333333333</c:v>
                </c:pt>
                <c:pt idx="37780">
                  <c:v>0.1607638888888889</c:v>
                </c:pt>
                <c:pt idx="37781">
                  <c:v>0.16100694444444444</c:v>
                </c:pt>
                <c:pt idx="37782">
                  <c:v>0.16125</c:v>
                </c:pt>
                <c:pt idx="37783">
                  <c:v>0.16149305555555557</c:v>
                </c:pt>
                <c:pt idx="37784">
                  <c:v>0.1617476851851852</c:v>
                </c:pt>
                <c:pt idx="37785">
                  <c:v>0.16199074074074074</c:v>
                </c:pt>
                <c:pt idx="37786">
                  <c:v>0.16223379629629631</c:v>
                </c:pt>
                <c:pt idx="37787">
                  <c:v>0.16247685185185187</c:v>
                </c:pt>
                <c:pt idx="37788">
                  <c:v>0.16271990740740741</c:v>
                </c:pt>
                <c:pt idx="37789">
                  <c:v>0.16296296296296295</c:v>
                </c:pt>
                <c:pt idx="37790">
                  <c:v>0.16321759259259258</c:v>
                </c:pt>
                <c:pt idx="37791">
                  <c:v>0.16346064814814815</c:v>
                </c:pt>
                <c:pt idx="37792">
                  <c:v>0.16370370370370371</c:v>
                </c:pt>
                <c:pt idx="37793">
                  <c:v>0.16394675925925925</c:v>
                </c:pt>
                <c:pt idx="37794">
                  <c:v>0.16418981481481482</c:v>
                </c:pt>
                <c:pt idx="37795">
                  <c:v>0.16444444444444445</c:v>
                </c:pt>
                <c:pt idx="37796">
                  <c:v>0.16468750000000001</c:v>
                </c:pt>
                <c:pt idx="37797">
                  <c:v>0.16493055555555555</c:v>
                </c:pt>
                <c:pt idx="37798">
                  <c:v>0.16517361111111112</c:v>
                </c:pt>
                <c:pt idx="37799">
                  <c:v>0.16541666666666668</c:v>
                </c:pt>
                <c:pt idx="37800">
                  <c:v>0.16567129629629629</c:v>
                </c:pt>
                <c:pt idx="37801">
                  <c:v>0.16591435185185185</c:v>
                </c:pt>
                <c:pt idx="37802">
                  <c:v>0.16615740740740739</c:v>
                </c:pt>
                <c:pt idx="37803">
                  <c:v>0.16640046296296296</c:v>
                </c:pt>
                <c:pt idx="37804">
                  <c:v>0.16664351851851852</c:v>
                </c:pt>
                <c:pt idx="37805">
                  <c:v>0.16689814814814816</c:v>
                </c:pt>
                <c:pt idx="37806">
                  <c:v>0.16714120370370369</c:v>
                </c:pt>
                <c:pt idx="37807">
                  <c:v>0.16738425925925926</c:v>
                </c:pt>
                <c:pt idx="37808">
                  <c:v>0.16762731481481483</c:v>
                </c:pt>
                <c:pt idx="37809">
                  <c:v>0.16787037037037036</c:v>
                </c:pt>
                <c:pt idx="37810">
                  <c:v>0.168125</c:v>
                </c:pt>
                <c:pt idx="37811">
                  <c:v>0.16836805555555556</c:v>
                </c:pt>
                <c:pt idx="37812">
                  <c:v>0.16861111111111113</c:v>
                </c:pt>
                <c:pt idx="37813">
                  <c:v>0.16885416666666667</c:v>
                </c:pt>
                <c:pt idx="37814">
                  <c:v>0.16909722222222223</c:v>
                </c:pt>
                <c:pt idx="37815">
                  <c:v>0.1693402777777778</c:v>
                </c:pt>
                <c:pt idx="37816">
                  <c:v>0.16959490740740743</c:v>
                </c:pt>
                <c:pt idx="37817">
                  <c:v>0.16983796296296297</c:v>
                </c:pt>
                <c:pt idx="37818">
                  <c:v>0.17008101851851853</c:v>
                </c:pt>
                <c:pt idx="37819">
                  <c:v>0.1703240740740741</c:v>
                </c:pt>
                <c:pt idx="37820">
                  <c:v>0.17056712962962964</c:v>
                </c:pt>
                <c:pt idx="37821">
                  <c:v>0.17082175925925924</c:v>
                </c:pt>
                <c:pt idx="37822">
                  <c:v>0.17106481481481481</c:v>
                </c:pt>
                <c:pt idx="37823">
                  <c:v>0.17130787037037035</c:v>
                </c:pt>
                <c:pt idx="37824">
                  <c:v>0.17155092592592591</c:v>
                </c:pt>
                <c:pt idx="37825">
                  <c:v>0.17179398148148148</c:v>
                </c:pt>
                <c:pt idx="37826">
                  <c:v>0.17203703703703702</c:v>
                </c:pt>
                <c:pt idx="37827">
                  <c:v>0.17229166666666665</c:v>
                </c:pt>
                <c:pt idx="37828">
                  <c:v>0.17253472222222221</c:v>
                </c:pt>
                <c:pt idx="37829">
                  <c:v>0.17277777777777778</c:v>
                </c:pt>
                <c:pt idx="37830">
                  <c:v>0.17302083333333332</c:v>
                </c:pt>
                <c:pt idx="37831">
                  <c:v>0.17326388888888888</c:v>
                </c:pt>
                <c:pt idx="37832">
                  <c:v>0.17351851851851852</c:v>
                </c:pt>
                <c:pt idx="37833">
                  <c:v>0.17376157407407408</c:v>
                </c:pt>
                <c:pt idx="37834">
                  <c:v>0.17400462962962962</c:v>
                </c:pt>
                <c:pt idx="37835">
                  <c:v>0.17424768518518519</c:v>
                </c:pt>
                <c:pt idx="37836">
                  <c:v>0.17449074074074075</c:v>
                </c:pt>
                <c:pt idx="37837">
                  <c:v>0.17474537037037038</c:v>
                </c:pt>
                <c:pt idx="37838">
                  <c:v>0.17498842592592592</c:v>
                </c:pt>
                <c:pt idx="37839">
                  <c:v>0.17523148148148149</c:v>
                </c:pt>
                <c:pt idx="37840">
                  <c:v>0.17547453703703705</c:v>
                </c:pt>
                <c:pt idx="37841">
                  <c:v>0.17571759259259259</c:v>
                </c:pt>
                <c:pt idx="37842">
                  <c:v>0.17597222222222222</c:v>
                </c:pt>
                <c:pt idx="37843">
                  <c:v>0.17621527777777779</c:v>
                </c:pt>
                <c:pt idx="37844">
                  <c:v>0.17645833333333336</c:v>
                </c:pt>
                <c:pt idx="37845">
                  <c:v>0.17670138888888889</c:v>
                </c:pt>
                <c:pt idx="37846">
                  <c:v>0.17694444444444446</c:v>
                </c:pt>
                <c:pt idx="37847">
                  <c:v>0.17719907407407409</c:v>
                </c:pt>
                <c:pt idx="37848">
                  <c:v>0.17744212962962966</c:v>
                </c:pt>
                <c:pt idx="37849">
                  <c:v>0.17768518518518517</c:v>
                </c:pt>
                <c:pt idx="37850">
                  <c:v>0.17792824074074073</c:v>
                </c:pt>
                <c:pt idx="37851">
                  <c:v>0.17817129629629627</c:v>
                </c:pt>
                <c:pt idx="37852">
                  <c:v>0.1784259259259259</c:v>
                </c:pt>
                <c:pt idx="37853">
                  <c:v>0.17866898148148147</c:v>
                </c:pt>
                <c:pt idx="37854">
                  <c:v>0.17891203703703704</c:v>
                </c:pt>
                <c:pt idx="37855">
                  <c:v>0.17915509259259257</c:v>
                </c:pt>
                <c:pt idx="37856">
                  <c:v>0.17939814814814814</c:v>
                </c:pt>
                <c:pt idx="37857">
                  <c:v>0.17964120370370371</c:v>
                </c:pt>
                <c:pt idx="37858">
                  <c:v>0.17989583333333334</c:v>
                </c:pt>
                <c:pt idx="37859">
                  <c:v>0.18013888888888888</c:v>
                </c:pt>
                <c:pt idx="37860">
                  <c:v>0.18038194444444444</c:v>
                </c:pt>
                <c:pt idx="37861">
                  <c:v>0.18062500000000001</c:v>
                </c:pt>
                <c:pt idx="37862">
                  <c:v>0.18086805555555555</c:v>
                </c:pt>
                <c:pt idx="37863">
                  <c:v>0.18111111111111111</c:v>
                </c:pt>
                <c:pt idx="37864">
                  <c:v>0.18136574074074074</c:v>
                </c:pt>
                <c:pt idx="37865">
                  <c:v>0.18160879629629631</c:v>
                </c:pt>
                <c:pt idx="37866">
                  <c:v>0.18185185185185185</c:v>
                </c:pt>
                <c:pt idx="37867">
                  <c:v>0.18209490740740741</c:v>
                </c:pt>
                <c:pt idx="37868">
                  <c:v>0.18233796296296298</c:v>
                </c:pt>
                <c:pt idx="37869">
                  <c:v>0.18259259259259261</c:v>
                </c:pt>
                <c:pt idx="37870">
                  <c:v>0.18283564814814815</c:v>
                </c:pt>
                <c:pt idx="37871">
                  <c:v>0.18307870370370372</c:v>
                </c:pt>
                <c:pt idx="37872">
                  <c:v>0.18332175925925928</c:v>
                </c:pt>
                <c:pt idx="37873">
                  <c:v>0.18356481481481482</c:v>
                </c:pt>
                <c:pt idx="37874">
                  <c:v>0.18381944444444445</c:v>
                </c:pt>
                <c:pt idx="37875">
                  <c:v>0.18406250000000002</c:v>
                </c:pt>
                <c:pt idx="37876">
                  <c:v>0.18430555555555553</c:v>
                </c:pt>
                <c:pt idx="37877">
                  <c:v>0.18454861111111109</c:v>
                </c:pt>
                <c:pt idx="37878">
                  <c:v>0.18479166666666666</c:v>
                </c:pt>
                <c:pt idx="37879">
                  <c:v>0.18504629629629629</c:v>
                </c:pt>
                <c:pt idx="37880">
                  <c:v>0.18528935185185183</c:v>
                </c:pt>
                <c:pt idx="37881">
                  <c:v>0.1855324074074074</c:v>
                </c:pt>
                <c:pt idx="37882">
                  <c:v>0.18577546296296296</c:v>
                </c:pt>
                <c:pt idx="37883">
                  <c:v>0.1860185185185185</c:v>
                </c:pt>
                <c:pt idx="37884">
                  <c:v>0.18626157407407407</c:v>
                </c:pt>
                <c:pt idx="37885">
                  <c:v>0.1865162037037037</c:v>
                </c:pt>
                <c:pt idx="37886">
                  <c:v>0.18675925925925926</c:v>
                </c:pt>
                <c:pt idx="37887">
                  <c:v>0.1870023148148148</c:v>
                </c:pt>
                <c:pt idx="37888">
                  <c:v>0.18724537037037037</c:v>
                </c:pt>
                <c:pt idx="37889">
                  <c:v>0.18748842592592593</c:v>
                </c:pt>
                <c:pt idx="37890">
                  <c:v>0.18774305555555557</c:v>
                </c:pt>
                <c:pt idx="37891">
                  <c:v>0.1879861111111111</c:v>
                </c:pt>
                <c:pt idx="37892">
                  <c:v>0.18822916666666667</c:v>
                </c:pt>
                <c:pt idx="37893">
                  <c:v>0.18847222222222224</c:v>
                </c:pt>
                <c:pt idx="37894">
                  <c:v>0.18871527777777777</c:v>
                </c:pt>
                <c:pt idx="37895">
                  <c:v>0.18896990740740741</c:v>
                </c:pt>
                <c:pt idx="37896">
                  <c:v>0.18921296296296297</c:v>
                </c:pt>
                <c:pt idx="37897">
                  <c:v>0.18945601851851854</c:v>
                </c:pt>
                <c:pt idx="37898">
                  <c:v>0.18969907407407408</c:v>
                </c:pt>
                <c:pt idx="37899">
                  <c:v>0.18994212962962964</c:v>
                </c:pt>
                <c:pt idx="37900">
                  <c:v>0.19019675925925927</c:v>
                </c:pt>
                <c:pt idx="37901">
                  <c:v>0.19043981481481484</c:v>
                </c:pt>
                <c:pt idx="37902">
                  <c:v>0.19068287037037038</c:v>
                </c:pt>
                <c:pt idx="37903">
                  <c:v>0.19092592592592594</c:v>
                </c:pt>
                <c:pt idx="37904">
                  <c:v>0.19116898148148151</c:v>
                </c:pt>
                <c:pt idx="37905">
                  <c:v>0.19142361111111109</c:v>
                </c:pt>
                <c:pt idx="37906">
                  <c:v>0.19166666666666665</c:v>
                </c:pt>
                <c:pt idx="37907">
                  <c:v>0.19190972222222222</c:v>
                </c:pt>
                <c:pt idx="37908">
                  <c:v>0.19215277777777776</c:v>
                </c:pt>
                <c:pt idx="37909">
                  <c:v>0.19239583333333332</c:v>
                </c:pt>
                <c:pt idx="37910">
                  <c:v>0.19263888888888889</c:v>
                </c:pt>
                <c:pt idx="37911">
                  <c:v>0.19289351851851852</c:v>
                </c:pt>
                <c:pt idx="37912">
                  <c:v>0.19313657407407406</c:v>
                </c:pt>
                <c:pt idx="37913">
                  <c:v>0.19337962962962962</c:v>
                </c:pt>
                <c:pt idx="37914">
                  <c:v>0.19362268518518519</c:v>
                </c:pt>
                <c:pt idx="37915">
                  <c:v>0.19386574074074073</c:v>
                </c:pt>
                <c:pt idx="37916">
                  <c:v>0.19412037037037036</c:v>
                </c:pt>
                <c:pt idx="37917">
                  <c:v>0.19436342592592593</c:v>
                </c:pt>
                <c:pt idx="37918">
                  <c:v>0.19460648148148149</c:v>
                </c:pt>
                <c:pt idx="37919">
                  <c:v>0.19484953703703703</c:v>
                </c:pt>
                <c:pt idx="37920">
                  <c:v>0.1950925925925926</c:v>
                </c:pt>
                <c:pt idx="37921">
                  <c:v>0.19533564814814816</c:v>
                </c:pt>
                <c:pt idx="37922">
                  <c:v>0.19559027777777779</c:v>
                </c:pt>
                <c:pt idx="37923">
                  <c:v>0.19583333333333333</c:v>
                </c:pt>
                <c:pt idx="37924">
                  <c:v>0.1960763888888889</c:v>
                </c:pt>
                <c:pt idx="37925">
                  <c:v>0.19631944444444446</c:v>
                </c:pt>
                <c:pt idx="37926">
                  <c:v>0.1965625</c:v>
                </c:pt>
                <c:pt idx="37927">
                  <c:v>0.19681712962962963</c:v>
                </c:pt>
                <c:pt idx="37928">
                  <c:v>0.1970601851851852</c:v>
                </c:pt>
                <c:pt idx="37929">
                  <c:v>0.19730324074074077</c:v>
                </c:pt>
                <c:pt idx="37930">
                  <c:v>0.1975462962962963</c:v>
                </c:pt>
                <c:pt idx="37931">
                  <c:v>0.19778935185185187</c:v>
                </c:pt>
                <c:pt idx="37932">
                  <c:v>0.19804398148148147</c:v>
                </c:pt>
                <c:pt idx="37933">
                  <c:v>0.19828703703703701</c:v>
                </c:pt>
                <c:pt idx="37934">
                  <c:v>0.19853009259259258</c:v>
                </c:pt>
                <c:pt idx="37935">
                  <c:v>0.19877314814814814</c:v>
                </c:pt>
                <c:pt idx="37936">
                  <c:v>0.19901620370370368</c:v>
                </c:pt>
                <c:pt idx="37937">
                  <c:v>0.19927083333333331</c:v>
                </c:pt>
                <c:pt idx="37938">
                  <c:v>0.19951388888888888</c:v>
                </c:pt>
                <c:pt idx="37939">
                  <c:v>0.19975694444444445</c:v>
                </c:pt>
                <c:pt idx="37940">
                  <c:v>0.19999999999999998</c:v>
                </c:pt>
                <c:pt idx="37941">
                  <c:v>0.20024305555555555</c:v>
                </c:pt>
                <c:pt idx="37942">
                  <c:v>0.20049768518518518</c:v>
                </c:pt>
                <c:pt idx="37943">
                  <c:v>0.20074074074074075</c:v>
                </c:pt>
                <c:pt idx="37944">
                  <c:v>0.20098379629629629</c:v>
                </c:pt>
                <c:pt idx="37945">
                  <c:v>0.20122685185185185</c:v>
                </c:pt>
                <c:pt idx="37946">
                  <c:v>0.20146990740740742</c:v>
                </c:pt>
                <c:pt idx="37947">
                  <c:v>0.20171296296296296</c:v>
                </c:pt>
                <c:pt idx="37948">
                  <c:v>0.20196759259259259</c:v>
                </c:pt>
                <c:pt idx="37949">
                  <c:v>0.20221064814814815</c:v>
                </c:pt>
                <c:pt idx="37950">
                  <c:v>0.20245370370370372</c:v>
                </c:pt>
                <c:pt idx="37951">
                  <c:v>0.20269675925925926</c:v>
                </c:pt>
                <c:pt idx="37952">
                  <c:v>0.20293981481481482</c:v>
                </c:pt>
                <c:pt idx="37953">
                  <c:v>0.20319444444444446</c:v>
                </c:pt>
                <c:pt idx="37954">
                  <c:v>0.20343750000000002</c:v>
                </c:pt>
                <c:pt idx="37955">
                  <c:v>0.20368055555555556</c:v>
                </c:pt>
                <c:pt idx="37956">
                  <c:v>0.20392361111111112</c:v>
                </c:pt>
                <c:pt idx="37957">
                  <c:v>0.20416666666666669</c:v>
                </c:pt>
                <c:pt idx="37958">
                  <c:v>0.20440972222222223</c:v>
                </c:pt>
                <c:pt idx="37959">
                  <c:v>0.20466435185185183</c:v>
                </c:pt>
                <c:pt idx="37960">
                  <c:v>0.2049074074074074</c:v>
                </c:pt>
                <c:pt idx="37961">
                  <c:v>0.20515046296296294</c:v>
                </c:pt>
                <c:pt idx="37962">
                  <c:v>0.2053935185185185</c:v>
                </c:pt>
                <c:pt idx="37963">
                  <c:v>0.20563657407407407</c:v>
                </c:pt>
                <c:pt idx="37964">
                  <c:v>0.2058912037037037</c:v>
                </c:pt>
                <c:pt idx="37965">
                  <c:v>0.20613425925925924</c:v>
                </c:pt>
                <c:pt idx="37966">
                  <c:v>0.20637731481481481</c:v>
                </c:pt>
                <c:pt idx="37967">
                  <c:v>0.20662037037037037</c:v>
                </c:pt>
                <c:pt idx="37968">
                  <c:v>0.20686342592592591</c:v>
                </c:pt>
                <c:pt idx="37969">
                  <c:v>0.20711805555555554</c:v>
                </c:pt>
                <c:pt idx="37970">
                  <c:v>0.20736111111111111</c:v>
                </c:pt>
                <c:pt idx="37971">
                  <c:v>0.20760416666666667</c:v>
                </c:pt>
                <c:pt idx="37972">
                  <c:v>0.20784722222222221</c:v>
                </c:pt>
                <c:pt idx="37973">
                  <c:v>0.20809027777777778</c:v>
                </c:pt>
                <c:pt idx="37974">
                  <c:v>0.20834490740740741</c:v>
                </c:pt>
                <c:pt idx="37975">
                  <c:v>0.20858796296296298</c:v>
                </c:pt>
                <c:pt idx="37976">
                  <c:v>0.20883101851851851</c:v>
                </c:pt>
                <c:pt idx="37977">
                  <c:v>0.20907407407407408</c:v>
                </c:pt>
                <c:pt idx="37978">
                  <c:v>0.20931712962962964</c:v>
                </c:pt>
                <c:pt idx="37979">
                  <c:v>0.20956018518518518</c:v>
                </c:pt>
                <c:pt idx="37980">
                  <c:v>0.20981481481481482</c:v>
                </c:pt>
                <c:pt idx="37981">
                  <c:v>0.21005787037037038</c:v>
                </c:pt>
                <c:pt idx="37982">
                  <c:v>0.21030092592592595</c:v>
                </c:pt>
                <c:pt idx="37983">
                  <c:v>0.21054398148148148</c:v>
                </c:pt>
                <c:pt idx="37984">
                  <c:v>0.21078703703703705</c:v>
                </c:pt>
                <c:pt idx="37985">
                  <c:v>0.21104166666666668</c:v>
                </c:pt>
                <c:pt idx="37986">
                  <c:v>0.21128472222222225</c:v>
                </c:pt>
                <c:pt idx="37987">
                  <c:v>0.21152777777777776</c:v>
                </c:pt>
                <c:pt idx="37988">
                  <c:v>0.21177083333333332</c:v>
                </c:pt>
                <c:pt idx="37989">
                  <c:v>0.21201388888888886</c:v>
                </c:pt>
                <c:pt idx="37990">
                  <c:v>0.2122685185185185</c:v>
                </c:pt>
                <c:pt idx="37991">
                  <c:v>0.21251157407407406</c:v>
                </c:pt>
                <c:pt idx="37992">
                  <c:v>0.21275462962962963</c:v>
                </c:pt>
                <c:pt idx="37993">
                  <c:v>0.21299768518518516</c:v>
                </c:pt>
                <c:pt idx="37994">
                  <c:v>0.21324074074074073</c:v>
                </c:pt>
                <c:pt idx="37995">
                  <c:v>0.2134837962962963</c:v>
                </c:pt>
                <c:pt idx="37996">
                  <c:v>0.21373842592592593</c:v>
                </c:pt>
                <c:pt idx="37997">
                  <c:v>0.21398148148148147</c:v>
                </c:pt>
                <c:pt idx="37998">
                  <c:v>0.21422453703703703</c:v>
                </c:pt>
                <c:pt idx="37999">
                  <c:v>0.2144675925925926</c:v>
                </c:pt>
                <c:pt idx="38000">
                  <c:v>0.21471064814814814</c:v>
                </c:pt>
                <c:pt idx="38001">
                  <c:v>0.21496527777777777</c:v>
                </c:pt>
                <c:pt idx="38002">
                  <c:v>0.21520833333333333</c:v>
                </c:pt>
                <c:pt idx="38003">
                  <c:v>0.2154513888888889</c:v>
                </c:pt>
                <c:pt idx="38004">
                  <c:v>0.21569444444444444</c:v>
                </c:pt>
                <c:pt idx="38005">
                  <c:v>0.2159375</c:v>
                </c:pt>
                <c:pt idx="38006">
                  <c:v>0.21619212962962964</c:v>
                </c:pt>
                <c:pt idx="38007">
                  <c:v>0.2164351851851852</c:v>
                </c:pt>
                <c:pt idx="38008">
                  <c:v>0.21667824074074074</c:v>
                </c:pt>
                <c:pt idx="38009">
                  <c:v>0.21692129629629631</c:v>
                </c:pt>
                <c:pt idx="38010">
                  <c:v>0.21716435185185187</c:v>
                </c:pt>
                <c:pt idx="38011">
                  <c:v>0.2174189814814815</c:v>
                </c:pt>
                <c:pt idx="38012">
                  <c:v>0.21766203703703704</c:v>
                </c:pt>
                <c:pt idx="38013">
                  <c:v>0.21790509259259261</c:v>
                </c:pt>
                <c:pt idx="38014">
                  <c:v>0.21814814814814817</c:v>
                </c:pt>
                <c:pt idx="38015">
                  <c:v>0.21839120370370368</c:v>
                </c:pt>
                <c:pt idx="38016">
                  <c:v>0.21863425925925925</c:v>
                </c:pt>
                <c:pt idx="38017">
                  <c:v>0.21888888888888888</c:v>
                </c:pt>
                <c:pt idx="38018">
                  <c:v>0.21913194444444442</c:v>
                </c:pt>
                <c:pt idx="38019">
                  <c:v>0.21937499999999999</c:v>
                </c:pt>
                <c:pt idx="38020">
                  <c:v>0.21961805555555555</c:v>
                </c:pt>
                <c:pt idx="38021">
                  <c:v>0.21986111111111109</c:v>
                </c:pt>
                <c:pt idx="38022">
                  <c:v>0.22011574074074072</c:v>
                </c:pt>
                <c:pt idx="38023">
                  <c:v>0.22035879629629629</c:v>
                </c:pt>
                <c:pt idx="38024">
                  <c:v>0.22060185185185185</c:v>
                </c:pt>
                <c:pt idx="38025">
                  <c:v>0.22084490740740739</c:v>
                </c:pt>
                <c:pt idx="38026">
                  <c:v>0.22108796296296296</c:v>
                </c:pt>
                <c:pt idx="38027">
                  <c:v>0.22134259259259259</c:v>
                </c:pt>
                <c:pt idx="38028">
                  <c:v>0.22158564814814816</c:v>
                </c:pt>
                <c:pt idx="38029">
                  <c:v>0.22182870370370369</c:v>
                </c:pt>
                <c:pt idx="38030">
                  <c:v>0.22207175925925926</c:v>
                </c:pt>
                <c:pt idx="38031">
                  <c:v>0.22231481481481483</c:v>
                </c:pt>
                <c:pt idx="38032">
                  <c:v>0.22256944444444446</c:v>
                </c:pt>
                <c:pt idx="38033">
                  <c:v>0.2228125</c:v>
                </c:pt>
                <c:pt idx="38034">
                  <c:v>0.22305555555555556</c:v>
                </c:pt>
                <c:pt idx="38035">
                  <c:v>0.22329861111111113</c:v>
                </c:pt>
                <c:pt idx="38036">
                  <c:v>0.22354166666666667</c:v>
                </c:pt>
                <c:pt idx="38037">
                  <c:v>0.22378472222222223</c:v>
                </c:pt>
                <c:pt idx="38038">
                  <c:v>0.22403935185185186</c:v>
                </c:pt>
                <c:pt idx="38039">
                  <c:v>0.22428240740740743</c:v>
                </c:pt>
                <c:pt idx="38040">
                  <c:v>0.22452546296296297</c:v>
                </c:pt>
                <c:pt idx="38041">
                  <c:v>0.22476851851851853</c:v>
                </c:pt>
                <c:pt idx="38042">
                  <c:v>0.2250115740740741</c:v>
                </c:pt>
                <c:pt idx="38043">
                  <c:v>0.22526620370370368</c:v>
                </c:pt>
                <c:pt idx="38044">
                  <c:v>0.22550925925925924</c:v>
                </c:pt>
                <c:pt idx="38045">
                  <c:v>0.22575231481481481</c:v>
                </c:pt>
                <c:pt idx="38046">
                  <c:v>0.22599537037037035</c:v>
                </c:pt>
                <c:pt idx="38047">
                  <c:v>0.22623842592592591</c:v>
                </c:pt>
                <c:pt idx="38048">
                  <c:v>0.22649305555555554</c:v>
                </c:pt>
                <c:pt idx="38049">
                  <c:v>0.22673611111111111</c:v>
                </c:pt>
                <c:pt idx="38050">
                  <c:v>0.22697916666666665</c:v>
                </c:pt>
                <c:pt idx="38051">
                  <c:v>0.22722222222222221</c:v>
                </c:pt>
                <c:pt idx="38052">
                  <c:v>0.22746527777777778</c:v>
                </c:pt>
                <c:pt idx="38053">
                  <c:v>0.22770833333333332</c:v>
                </c:pt>
                <c:pt idx="38054">
                  <c:v>0.22796296296296295</c:v>
                </c:pt>
                <c:pt idx="38055">
                  <c:v>0.22820601851851852</c:v>
                </c:pt>
                <c:pt idx="38056">
                  <c:v>0.22844907407407408</c:v>
                </c:pt>
                <c:pt idx="38057">
                  <c:v>0.22869212962962962</c:v>
                </c:pt>
                <c:pt idx="38058">
                  <c:v>0.22893518518518519</c:v>
                </c:pt>
                <c:pt idx="38059">
                  <c:v>0.22918981481481482</c:v>
                </c:pt>
                <c:pt idx="38060">
                  <c:v>0.22943287037037038</c:v>
                </c:pt>
                <c:pt idx="38061">
                  <c:v>0.22967592592592592</c:v>
                </c:pt>
                <c:pt idx="38062">
                  <c:v>0.22991898148148149</c:v>
                </c:pt>
                <c:pt idx="38063">
                  <c:v>0.23016203703703705</c:v>
                </c:pt>
                <c:pt idx="38064">
                  <c:v>0.23041666666666669</c:v>
                </c:pt>
                <c:pt idx="38065">
                  <c:v>0.23065972222222222</c:v>
                </c:pt>
                <c:pt idx="38066">
                  <c:v>0.23090277777777779</c:v>
                </c:pt>
                <c:pt idx="38067">
                  <c:v>0.23114583333333336</c:v>
                </c:pt>
                <c:pt idx="38068">
                  <c:v>0.23138888888888889</c:v>
                </c:pt>
                <c:pt idx="38069">
                  <c:v>0.23164351851851853</c:v>
                </c:pt>
                <c:pt idx="38070">
                  <c:v>0.23188657407407409</c:v>
                </c:pt>
                <c:pt idx="38071">
                  <c:v>0.23212962962962966</c:v>
                </c:pt>
                <c:pt idx="38072">
                  <c:v>0.2323726851851852</c:v>
                </c:pt>
                <c:pt idx="38073">
                  <c:v>0.23261574074074076</c:v>
                </c:pt>
                <c:pt idx="38074">
                  <c:v>0.23285879629629633</c:v>
                </c:pt>
                <c:pt idx="38075">
                  <c:v>0.2331134259259259</c:v>
                </c:pt>
                <c:pt idx="38076">
                  <c:v>0.23335648148148147</c:v>
                </c:pt>
                <c:pt idx="38077">
                  <c:v>0.23359953703703704</c:v>
                </c:pt>
                <c:pt idx="38078">
                  <c:v>0.23384259259259257</c:v>
                </c:pt>
                <c:pt idx="38079">
                  <c:v>0.23409722222222221</c:v>
                </c:pt>
                <c:pt idx="38080">
                  <c:v>0.23434027777777777</c:v>
                </c:pt>
                <c:pt idx="38081">
                  <c:v>0.23458333333333334</c:v>
                </c:pt>
                <c:pt idx="38082">
                  <c:v>0.23482638888888888</c:v>
                </c:pt>
                <c:pt idx="38083">
                  <c:v>0.23506944444444444</c:v>
                </c:pt>
                <c:pt idx="38084">
                  <c:v>0.23531250000000001</c:v>
                </c:pt>
                <c:pt idx="38085">
                  <c:v>0.23556712962962964</c:v>
                </c:pt>
                <c:pt idx="38086">
                  <c:v>0.23581018518518518</c:v>
                </c:pt>
                <c:pt idx="38087">
                  <c:v>0.23605324074074074</c:v>
                </c:pt>
                <c:pt idx="38088">
                  <c:v>0.23629629629629631</c:v>
                </c:pt>
                <c:pt idx="38089">
                  <c:v>0.23653935185185185</c:v>
                </c:pt>
                <c:pt idx="38090">
                  <c:v>0.23678240740740741</c:v>
                </c:pt>
                <c:pt idx="38091">
                  <c:v>0.23703703703703705</c:v>
                </c:pt>
                <c:pt idx="38092">
                  <c:v>0.23728009259259261</c:v>
                </c:pt>
                <c:pt idx="38093">
                  <c:v>0.23752314814814815</c:v>
                </c:pt>
                <c:pt idx="38094">
                  <c:v>0.23776620370370372</c:v>
                </c:pt>
                <c:pt idx="38095">
                  <c:v>0.23800925925925928</c:v>
                </c:pt>
                <c:pt idx="38096">
                  <c:v>0.23826388888888891</c:v>
                </c:pt>
                <c:pt idx="38097">
                  <c:v>0.23850694444444445</c:v>
                </c:pt>
                <c:pt idx="38098">
                  <c:v>0.23875000000000002</c:v>
                </c:pt>
                <c:pt idx="38099">
                  <c:v>0.23899305555555558</c:v>
                </c:pt>
                <c:pt idx="38100">
                  <c:v>0.23923611111111112</c:v>
                </c:pt>
                <c:pt idx="38101">
                  <c:v>0.23949074074074073</c:v>
                </c:pt>
                <c:pt idx="38102">
                  <c:v>0.23973379629629629</c:v>
                </c:pt>
                <c:pt idx="38103">
                  <c:v>0.23997685185185183</c:v>
                </c:pt>
                <c:pt idx="38104">
                  <c:v>0.2402199074074074</c:v>
                </c:pt>
                <c:pt idx="38105">
                  <c:v>0.24046296296296296</c:v>
                </c:pt>
                <c:pt idx="38106">
                  <c:v>0.24071759259259259</c:v>
                </c:pt>
                <c:pt idx="38107">
                  <c:v>0.24096064814814813</c:v>
                </c:pt>
                <c:pt idx="38108">
                  <c:v>0.2412037037037037</c:v>
                </c:pt>
                <c:pt idx="38109">
                  <c:v>0.24144675925925926</c:v>
                </c:pt>
                <c:pt idx="38110">
                  <c:v>0.2416898148148148</c:v>
                </c:pt>
                <c:pt idx="38111">
                  <c:v>0.24194444444444443</c:v>
                </c:pt>
                <c:pt idx="38112">
                  <c:v>0.2421875</c:v>
                </c:pt>
                <c:pt idx="38113">
                  <c:v>0.24243055555555557</c:v>
                </c:pt>
                <c:pt idx="38114">
                  <c:v>0.2426736111111111</c:v>
                </c:pt>
                <c:pt idx="38115">
                  <c:v>0.24291666666666667</c:v>
                </c:pt>
                <c:pt idx="38116">
                  <c:v>0.2431712962962963</c:v>
                </c:pt>
                <c:pt idx="38117">
                  <c:v>0.24341435185185187</c:v>
                </c:pt>
                <c:pt idx="38118">
                  <c:v>0.24365740740740741</c:v>
                </c:pt>
                <c:pt idx="38119">
                  <c:v>0.24390046296296297</c:v>
                </c:pt>
                <c:pt idx="38120">
                  <c:v>0.24414351851851854</c:v>
                </c:pt>
                <c:pt idx="38121">
                  <c:v>0.24438657407407408</c:v>
                </c:pt>
                <c:pt idx="38122">
                  <c:v>0.24464120370370371</c:v>
                </c:pt>
                <c:pt idx="38123">
                  <c:v>0.24488425925925927</c:v>
                </c:pt>
                <c:pt idx="38124">
                  <c:v>0.24512731481481484</c:v>
                </c:pt>
                <c:pt idx="38125">
                  <c:v>0.24537037037037038</c:v>
                </c:pt>
                <c:pt idx="38126">
                  <c:v>0.24561342592592594</c:v>
                </c:pt>
                <c:pt idx="38127">
                  <c:v>0.24585648148148151</c:v>
                </c:pt>
                <c:pt idx="38128">
                  <c:v>0.24611111111111109</c:v>
                </c:pt>
                <c:pt idx="38129">
                  <c:v>0.24635416666666665</c:v>
                </c:pt>
                <c:pt idx="38130">
                  <c:v>0.24659722222222222</c:v>
                </c:pt>
                <c:pt idx="38131">
                  <c:v>0.24684027777777776</c:v>
                </c:pt>
                <c:pt idx="38132">
                  <c:v>0.24708333333333332</c:v>
                </c:pt>
                <c:pt idx="38133">
                  <c:v>0.24733796296296295</c:v>
                </c:pt>
                <c:pt idx="38134">
                  <c:v>0.24758101851851852</c:v>
                </c:pt>
                <c:pt idx="38135">
                  <c:v>0.24782407407407406</c:v>
                </c:pt>
                <c:pt idx="38136">
                  <c:v>0.24806712962962962</c:v>
                </c:pt>
                <c:pt idx="38137">
                  <c:v>0.24831018518518519</c:v>
                </c:pt>
                <c:pt idx="38138">
                  <c:v>0.24856481481481482</c:v>
                </c:pt>
                <c:pt idx="38139">
                  <c:v>0.24880787037037036</c:v>
                </c:pt>
                <c:pt idx="38140">
                  <c:v>0.24905092592592593</c:v>
                </c:pt>
                <c:pt idx="38141">
                  <c:v>0.24929398148148149</c:v>
                </c:pt>
                <c:pt idx="38142">
                  <c:v>0.24953703703703703</c:v>
                </c:pt>
                <c:pt idx="38143">
                  <c:v>0.24979166666666666</c:v>
                </c:pt>
                <c:pt idx="38144">
                  <c:v>0.25003472222222223</c:v>
                </c:pt>
                <c:pt idx="38145">
                  <c:v>0.25027777777777777</c:v>
                </c:pt>
                <c:pt idx="38146">
                  <c:v>0.25052083333333336</c:v>
                </c:pt>
                <c:pt idx="38147">
                  <c:v>0.2507638888888889</c:v>
                </c:pt>
                <c:pt idx="38148">
                  <c:v>0.25101851851851853</c:v>
                </c:pt>
                <c:pt idx="38149">
                  <c:v>0.25126157407407407</c:v>
                </c:pt>
                <c:pt idx="38150">
                  <c:v>0.25150462962962966</c:v>
                </c:pt>
                <c:pt idx="38151">
                  <c:v>0.2517476851851852</c:v>
                </c:pt>
                <c:pt idx="38152">
                  <c:v>0.25199074074074074</c:v>
                </c:pt>
                <c:pt idx="38153">
                  <c:v>0.25223379629629633</c:v>
                </c:pt>
                <c:pt idx="38154">
                  <c:v>0.25248842592592591</c:v>
                </c:pt>
                <c:pt idx="38155">
                  <c:v>0.25273148148148145</c:v>
                </c:pt>
                <c:pt idx="38156">
                  <c:v>0.25297453703703704</c:v>
                </c:pt>
                <c:pt idx="38157">
                  <c:v>0.25321759259259258</c:v>
                </c:pt>
                <c:pt idx="38158">
                  <c:v>0.25347222222222221</c:v>
                </c:pt>
                <c:pt idx="38159">
                  <c:v>0.25371527777777775</c:v>
                </c:pt>
                <c:pt idx="38160">
                  <c:v>0.25395833333333334</c:v>
                </c:pt>
                <c:pt idx="38161">
                  <c:v>0.25420138888888888</c:v>
                </c:pt>
                <c:pt idx="38162">
                  <c:v>0.25444444444444442</c:v>
                </c:pt>
                <c:pt idx="38163">
                  <c:v>0.25468750000000001</c:v>
                </c:pt>
                <c:pt idx="38164">
                  <c:v>0.25493055555555555</c:v>
                </c:pt>
                <c:pt idx="38165">
                  <c:v>0.25518518518518518</c:v>
                </c:pt>
                <c:pt idx="38166">
                  <c:v>0.25542824074074072</c:v>
                </c:pt>
                <c:pt idx="38167">
                  <c:v>0.25567129629629631</c:v>
                </c:pt>
                <c:pt idx="38168">
                  <c:v>0.25591435185185185</c:v>
                </c:pt>
                <c:pt idx="38169">
                  <c:v>0.25615740740740739</c:v>
                </c:pt>
                <c:pt idx="38170">
                  <c:v>0.25641203703703702</c:v>
                </c:pt>
                <c:pt idx="38171">
                  <c:v>0.25665509259259262</c:v>
                </c:pt>
                <c:pt idx="38172">
                  <c:v>0.25689814814814815</c:v>
                </c:pt>
                <c:pt idx="38173">
                  <c:v>0.25714120370370369</c:v>
                </c:pt>
                <c:pt idx="38174">
                  <c:v>0.25738425925925928</c:v>
                </c:pt>
                <c:pt idx="38175">
                  <c:v>0.25763888888888892</c:v>
                </c:pt>
                <c:pt idx="38176">
                  <c:v>0.25788194444444446</c:v>
                </c:pt>
                <c:pt idx="38177">
                  <c:v>0.25812499999999999</c:v>
                </c:pt>
                <c:pt idx="38178">
                  <c:v>0.25836805555555559</c:v>
                </c:pt>
                <c:pt idx="38179">
                  <c:v>0.25861111111111112</c:v>
                </c:pt>
                <c:pt idx="38180">
                  <c:v>0.25886574074074076</c:v>
                </c:pt>
                <c:pt idx="38181">
                  <c:v>0.2591087962962963</c:v>
                </c:pt>
                <c:pt idx="38182">
                  <c:v>0.25935185185185183</c:v>
                </c:pt>
                <c:pt idx="38183">
                  <c:v>0.25959490740740737</c:v>
                </c:pt>
                <c:pt idx="38184">
                  <c:v>0.25983796296296297</c:v>
                </c:pt>
                <c:pt idx="38185">
                  <c:v>0.2600925925925926</c:v>
                </c:pt>
                <c:pt idx="38186">
                  <c:v>0.26033564814814814</c:v>
                </c:pt>
                <c:pt idx="38187">
                  <c:v>0.26057870370370367</c:v>
                </c:pt>
                <c:pt idx="38188">
                  <c:v>0.26082175925925927</c:v>
                </c:pt>
                <c:pt idx="38189">
                  <c:v>0.26106481481481481</c:v>
                </c:pt>
                <c:pt idx="38190">
                  <c:v>0.26130787037037034</c:v>
                </c:pt>
                <c:pt idx="38191">
                  <c:v>0.26156249999999998</c:v>
                </c:pt>
                <c:pt idx="38192">
                  <c:v>0.26180555555555557</c:v>
                </c:pt>
                <c:pt idx="38193">
                  <c:v>0.26204861111111111</c:v>
                </c:pt>
                <c:pt idx="38194">
                  <c:v>0.26229166666666665</c:v>
                </c:pt>
                <c:pt idx="38195">
                  <c:v>0.26253472222222224</c:v>
                </c:pt>
                <c:pt idx="38196">
                  <c:v>0.26278935185185187</c:v>
                </c:pt>
                <c:pt idx="38197">
                  <c:v>0.26303240740740741</c:v>
                </c:pt>
                <c:pt idx="38198">
                  <c:v>0.26327546296296295</c:v>
                </c:pt>
                <c:pt idx="38199">
                  <c:v>0.26351851851851854</c:v>
                </c:pt>
                <c:pt idx="38200">
                  <c:v>0.26376157407407408</c:v>
                </c:pt>
                <c:pt idx="38201">
                  <c:v>0.26400462962962962</c:v>
                </c:pt>
                <c:pt idx="38202">
                  <c:v>0.26425925925925925</c:v>
                </c:pt>
                <c:pt idx="38203">
                  <c:v>0.26450231481481484</c:v>
                </c:pt>
                <c:pt idx="38204">
                  <c:v>0.26474537037037038</c:v>
                </c:pt>
                <c:pt idx="38205">
                  <c:v>0.26498842592592592</c:v>
                </c:pt>
                <c:pt idx="38206">
                  <c:v>0.26523148148148151</c:v>
                </c:pt>
                <c:pt idx="38207">
                  <c:v>0.26548611111111114</c:v>
                </c:pt>
                <c:pt idx="38208">
                  <c:v>0.26572916666666668</c:v>
                </c:pt>
                <c:pt idx="38209">
                  <c:v>0.26597222222222222</c:v>
                </c:pt>
                <c:pt idx="38210">
                  <c:v>0.26621527777777781</c:v>
                </c:pt>
                <c:pt idx="38211">
                  <c:v>0.2664583333333333</c:v>
                </c:pt>
                <c:pt idx="38212">
                  <c:v>0.26671296296296293</c:v>
                </c:pt>
                <c:pt idx="38213">
                  <c:v>0.26695601851851852</c:v>
                </c:pt>
                <c:pt idx="38214">
                  <c:v>0.26719907407407406</c:v>
                </c:pt>
                <c:pt idx="38215">
                  <c:v>0.2674421296296296</c:v>
                </c:pt>
                <c:pt idx="38216">
                  <c:v>0.26768518518518519</c:v>
                </c:pt>
                <c:pt idx="38217">
                  <c:v>0.26793981481481483</c:v>
                </c:pt>
                <c:pt idx="38218">
                  <c:v>0.26818287037037036</c:v>
                </c:pt>
                <c:pt idx="38219">
                  <c:v>0.2684259259259259</c:v>
                </c:pt>
                <c:pt idx="38220">
                  <c:v>0.26866898148148149</c:v>
                </c:pt>
                <c:pt idx="38221">
                  <c:v>0.26891203703703703</c:v>
                </c:pt>
                <c:pt idx="38222">
                  <c:v>0.26916666666666667</c:v>
                </c:pt>
                <c:pt idx="38223">
                  <c:v>0.2694097222222222</c:v>
                </c:pt>
                <c:pt idx="38224">
                  <c:v>0.2696527777777778</c:v>
                </c:pt>
                <c:pt idx="38225">
                  <c:v>0.26989583333333333</c:v>
                </c:pt>
                <c:pt idx="38226">
                  <c:v>0.27013888888888887</c:v>
                </c:pt>
                <c:pt idx="38227">
                  <c:v>0.27038194444444447</c:v>
                </c:pt>
                <c:pt idx="38228">
                  <c:v>0.2706365740740741</c:v>
                </c:pt>
                <c:pt idx="38229">
                  <c:v>0.27087962962962964</c:v>
                </c:pt>
                <c:pt idx="38230">
                  <c:v>0.27112268518518517</c:v>
                </c:pt>
                <c:pt idx="38231">
                  <c:v>0.27136574074074077</c:v>
                </c:pt>
                <c:pt idx="38232">
                  <c:v>0.27160879629629631</c:v>
                </c:pt>
                <c:pt idx="38233">
                  <c:v>0.27186342592592594</c:v>
                </c:pt>
                <c:pt idx="38234">
                  <c:v>0.27210648148148148</c:v>
                </c:pt>
                <c:pt idx="38235">
                  <c:v>0.27234953703703701</c:v>
                </c:pt>
                <c:pt idx="38236">
                  <c:v>0.27259259259259255</c:v>
                </c:pt>
                <c:pt idx="38237">
                  <c:v>0.27283564814814815</c:v>
                </c:pt>
                <c:pt idx="38238">
                  <c:v>0.27307870370370368</c:v>
                </c:pt>
                <c:pt idx="38239">
                  <c:v>0.27333333333333337</c:v>
                </c:pt>
                <c:pt idx="38240">
                  <c:v>0.27357638888888891</c:v>
                </c:pt>
                <c:pt idx="38241">
                  <c:v>0.27381944444444445</c:v>
                </c:pt>
                <c:pt idx="38242">
                  <c:v>0.27406249999999999</c:v>
                </c:pt>
                <c:pt idx="38243">
                  <c:v>0.27430555555555552</c:v>
                </c:pt>
                <c:pt idx="38244">
                  <c:v>0.27456018518518516</c:v>
                </c:pt>
                <c:pt idx="38245">
                  <c:v>0.27480324074074075</c:v>
                </c:pt>
                <c:pt idx="38246">
                  <c:v>0.27504629629629629</c:v>
                </c:pt>
                <c:pt idx="38247">
                  <c:v>0.27528935185185183</c:v>
                </c:pt>
                <c:pt idx="38248">
                  <c:v>0.27553240740740742</c:v>
                </c:pt>
                <c:pt idx="38249">
                  <c:v>0.27578703703703705</c:v>
                </c:pt>
                <c:pt idx="38250">
                  <c:v>0.27603009259259259</c:v>
                </c:pt>
                <c:pt idx="38251">
                  <c:v>0.27627314814814813</c:v>
                </c:pt>
                <c:pt idx="38252">
                  <c:v>0.27651620370370372</c:v>
                </c:pt>
                <c:pt idx="38253">
                  <c:v>0.27675925925925926</c:v>
                </c:pt>
                <c:pt idx="38254">
                  <c:v>0.27701388888888889</c:v>
                </c:pt>
                <c:pt idx="38255">
                  <c:v>0.27725694444444443</c:v>
                </c:pt>
                <c:pt idx="38256">
                  <c:v>0.27750000000000002</c:v>
                </c:pt>
                <c:pt idx="38257">
                  <c:v>0.27774305555555556</c:v>
                </c:pt>
                <c:pt idx="38258">
                  <c:v>0.2779861111111111</c:v>
                </c:pt>
                <c:pt idx="38259">
                  <c:v>0.27822916666666669</c:v>
                </c:pt>
                <c:pt idx="38260">
                  <c:v>0.27848379629629633</c:v>
                </c:pt>
                <c:pt idx="38261">
                  <c:v>0.27872685185185186</c:v>
                </c:pt>
                <c:pt idx="38262">
                  <c:v>0.2789699074074074</c:v>
                </c:pt>
                <c:pt idx="38263">
                  <c:v>0.279212962962963</c:v>
                </c:pt>
                <c:pt idx="38264">
                  <c:v>0.27945601851851848</c:v>
                </c:pt>
                <c:pt idx="38265">
                  <c:v>0.27971064814814817</c:v>
                </c:pt>
                <c:pt idx="38266">
                  <c:v>0.2799537037037037</c:v>
                </c:pt>
                <c:pt idx="38267">
                  <c:v>0.2801967592592593</c:v>
                </c:pt>
                <c:pt idx="38268">
                  <c:v>0.28043981481481484</c:v>
                </c:pt>
                <c:pt idx="38269">
                  <c:v>0.28068287037037037</c:v>
                </c:pt>
                <c:pt idx="38270">
                  <c:v>0.28092592592592591</c:v>
                </c:pt>
                <c:pt idx="38271">
                  <c:v>0.28118055555555554</c:v>
                </c:pt>
                <c:pt idx="38272">
                  <c:v>0.28142361111111108</c:v>
                </c:pt>
                <c:pt idx="38273">
                  <c:v>0.28166666666666668</c:v>
                </c:pt>
                <c:pt idx="38274">
                  <c:v>0.28190972222222221</c:v>
                </c:pt>
                <c:pt idx="38275">
                  <c:v>0.28215277777777775</c:v>
                </c:pt>
                <c:pt idx="38276">
                  <c:v>0.28240740740740738</c:v>
                </c:pt>
                <c:pt idx="38277">
                  <c:v>0.28265046296296298</c:v>
                </c:pt>
                <c:pt idx="38278">
                  <c:v>0.28289351851851852</c:v>
                </c:pt>
                <c:pt idx="38279">
                  <c:v>0.28313657407407405</c:v>
                </c:pt>
                <c:pt idx="38280">
                  <c:v>0.28337962962962965</c:v>
                </c:pt>
                <c:pt idx="38281">
                  <c:v>0.28363425925925928</c:v>
                </c:pt>
                <c:pt idx="38282">
                  <c:v>0.28387731481481482</c:v>
                </c:pt>
                <c:pt idx="38283">
                  <c:v>0.28412037037037036</c:v>
                </c:pt>
                <c:pt idx="38284">
                  <c:v>0.28436342592592595</c:v>
                </c:pt>
                <c:pt idx="38285">
                  <c:v>0.28460648148148149</c:v>
                </c:pt>
                <c:pt idx="38286">
                  <c:v>0.28486111111111112</c:v>
                </c:pt>
                <c:pt idx="38287">
                  <c:v>0.28510416666666666</c:v>
                </c:pt>
                <c:pt idx="38288">
                  <c:v>0.28534722222222225</c:v>
                </c:pt>
                <c:pt idx="38289">
                  <c:v>0.28559027777777779</c:v>
                </c:pt>
                <c:pt idx="38290">
                  <c:v>0.28583333333333333</c:v>
                </c:pt>
                <c:pt idx="38291">
                  <c:v>0.28608796296296296</c:v>
                </c:pt>
                <c:pt idx="38292">
                  <c:v>0.28633101851851855</c:v>
                </c:pt>
                <c:pt idx="38293">
                  <c:v>0.28657407407407409</c:v>
                </c:pt>
                <c:pt idx="38294">
                  <c:v>0.28681712962962963</c:v>
                </c:pt>
                <c:pt idx="38295">
                  <c:v>0.28706018518518522</c:v>
                </c:pt>
                <c:pt idx="38296">
                  <c:v>0.28730324074074076</c:v>
                </c:pt>
                <c:pt idx="38297">
                  <c:v>0.28755787037037034</c:v>
                </c:pt>
                <c:pt idx="38298">
                  <c:v>0.28780092592592593</c:v>
                </c:pt>
                <c:pt idx="38299">
                  <c:v>0.28804398148148147</c:v>
                </c:pt>
                <c:pt idx="38300">
                  <c:v>0.28828703703703701</c:v>
                </c:pt>
                <c:pt idx="38301">
                  <c:v>0.2885300925925926</c:v>
                </c:pt>
                <c:pt idx="38302">
                  <c:v>0.28877314814814814</c:v>
                </c:pt>
                <c:pt idx="38303">
                  <c:v>0.28902777777777777</c:v>
                </c:pt>
                <c:pt idx="38304">
                  <c:v>0.28927083333333331</c:v>
                </c:pt>
                <c:pt idx="38305">
                  <c:v>0.2895138888888889</c:v>
                </c:pt>
                <c:pt idx="38306">
                  <c:v>0.28975694444444444</c:v>
                </c:pt>
                <c:pt idx="38307">
                  <c:v>0.28999999999999998</c:v>
                </c:pt>
                <c:pt idx="38308">
                  <c:v>0.29025462962962961</c:v>
                </c:pt>
                <c:pt idx="38309">
                  <c:v>0.29049768518518521</c:v>
                </c:pt>
                <c:pt idx="38310">
                  <c:v>0.29074074074074074</c:v>
                </c:pt>
                <c:pt idx="38311">
                  <c:v>0.29098379629629628</c:v>
                </c:pt>
                <c:pt idx="38312">
                  <c:v>0.29122685185185188</c:v>
                </c:pt>
                <c:pt idx="38313">
                  <c:v>0.29148148148148151</c:v>
                </c:pt>
                <c:pt idx="38314">
                  <c:v>0.29172453703703705</c:v>
                </c:pt>
                <c:pt idx="38315">
                  <c:v>0.29196759259259258</c:v>
                </c:pt>
                <c:pt idx="38316">
                  <c:v>0.29221064814814818</c:v>
                </c:pt>
                <c:pt idx="38317">
                  <c:v>0.29245370370370372</c:v>
                </c:pt>
                <c:pt idx="38318">
                  <c:v>0.29270833333333335</c:v>
                </c:pt>
                <c:pt idx="38319">
                  <c:v>0.29295138888888889</c:v>
                </c:pt>
                <c:pt idx="38320">
                  <c:v>0.29319444444444448</c:v>
                </c:pt>
                <c:pt idx="38321">
                  <c:v>0.29343750000000002</c:v>
                </c:pt>
                <c:pt idx="38322">
                  <c:v>0.29368055555555556</c:v>
                </c:pt>
                <c:pt idx="38323">
                  <c:v>0.29393518518518519</c:v>
                </c:pt>
                <c:pt idx="38324">
                  <c:v>0.29417824074074073</c:v>
                </c:pt>
                <c:pt idx="38325">
                  <c:v>0.29442129629629626</c:v>
                </c:pt>
                <c:pt idx="38326">
                  <c:v>0.29466435185185186</c:v>
                </c:pt>
                <c:pt idx="38327">
                  <c:v>0.2949074074074074</c:v>
                </c:pt>
                <c:pt idx="38328">
                  <c:v>0.29515046296296293</c:v>
                </c:pt>
                <c:pt idx="38329">
                  <c:v>0.29540509259259257</c:v>
                </c:pt>
                <c:pt idx="38330">
                  <c:v>0.29564814814814816</c:v>
                </c:pt>
                <c:pt idx="38331">
                  <c:v>0.2958912037037037</c:v>
                </c:pt>
                <c:pt idx="38332">
                  <c:v>0.29613425925925924</c:v>
                </c:pt>
                <c:pt idx="38333">
                  <c:v>0.29637731481481483</c:v>
                </c:pt>
                <c:pt idx="38334">
                  <c:v>0.29663194444444446</c:v>
                </c:pt>
                <c:pt idx="38335">
                  <c:v>0.296875</c:v>
                </c:pt>
                <c:pt idx="38336">
                  <c:v>0.29711805555555554</c:v>
                </c:pt>
                <c:pt idx="38337">
                  <c:v>0.29736111111111113</c:v>
                </c:pt>
                <c:pt idx="38338">
                  <c:v>0.29760416666666667</c:v>
                </c:pt>
                <c:pt idx="38339">
                  <c:v>0.29784722222222221</c:v>
                </c:pt>
                <c:pt idx="38340">
                  <c:v>0.29810185185185184</c:v>
                </c:pt>
                <c:pt idx="38341">
                  <c:v>0.29834490740740743</c:v>
                </c:pt>
                <c:pt idx="38342">
                  <c:v>0.29858796296296297</c:v>
                </c:pt>
                <c:pt idx="38343">
                  <c:v>0.29883101851851851</c:v>
                </c:pt>
                <c:pt idx="38344">
                  <c:v>0.2990740740740741</c:v>
                </c:pt>
                <c:pt idx="38345">
                  <c:v>0.29932870370370374</c:v>
                </c:pt>
                <c:pt idx="38346">
                  <c:v>0.29957175925925927</c:v>
                </c:pt>
                <c:pt idx="38347">
                  <c:v>0.29981481481481481</c:v>
                </c:pt>
                <c:pt idx="38348">
                  <c:v>0.30005787037037041</c:v>
                </c:pt>
                <c:pt idx="38349">
                  <c:v>0.30030092592592594</c:v>
                </c:pt>
                <c:pt idx="38350">
                  <c:v>0.30055555555555552</c:v>
                </c:pt>
                <c:pt idx="38351">
                  <c:v>0.30079861111111111</c:v>
                </c:pt>
                <c:pt idx="38352">
                  <c:v>0.30104166666666665</c:v>
                </c:pt>
                <c:pt idx="38353">
                  <c:v>0.30128472222222219</c:v>
                </c:pt>
                <c:pt idx="38354">
                  <c:v>0.30152777777777778</c:v>
                </c:pt>
                <c:pt idx="38355">
                  <c:v>0.30178240740740742</c:v>
                </c:pt>
                <c:pt idx="38356">
                  <c:v>0.30202546296296295</c:v>
                </c:pt>
                <c:pt idx="38357">
                  <c:v>0.30226851851851849</c:v>
                </c:pt>
                <c:pt idx="38358">
                  <c:v>0.30251157407407409</c:v>
                </c:pt>
                <c:pt idx="38359">
                  <c:v>0.30275462962962962</c:v>
                </c:pt>
                <c:pt idx="38360">
                  <c:v>0.30300925925925926</c:v>
                </c:pt>
                <c:pt idx="38361">
                  <c:v>0.30325231481481479</c:v>
                </c:pt>
                <c:pt idx="38362">
                  <c:v>0.30349537037037039</c:v>
                </c:pt>
                <c:pt idx="38363">
                  <c:v>0.30373842592592593</c:v>
                </c:pt>
                <c:pt idx="38364">
                  <c:v>0.30398148148148146</c:v>
                </c:pt>
                <c:pt idx="38365">
                  <c:v>0.30422453703703706</c:v>
                </c:pt>
                <c:pt idx="38366">
                  <c:v>0.30447916666666669</c:v>
                </c:pt>
                <c:pt idx="38367">
                  <c:v>0.30472222222222223</c:v>
                </c:pt>
                <c:pt idx="38368">
                  <c:v>0.30496527777777777</c:v>
                </c:pt>
                <c:pt idx="38369">
                  <c:v>0.30520833333333336</c:v>
                </c:pt>
                <c:pt idx="38370">
                  <c:v>0.3054513888888889</c:v>
                </c:pt>
                <c:pt idx="38371">
                  <c:v>0.30569444444444444</c:v>
                </c:pt>
                <c:pt idx="38372">
                  <c:v>0.30594907407407407</c:v>
                </c:pt>
                <c:pt idx="38373">
                  <c:v>0.30619212962962966</c:v>
                </c:pt>
                <c:pt idx="38374">
                  <c:v>0.3064351851851852</c:v>
                </c:pt>
                <c:pt idx="38375">
                  <c:v>0.30667824074074074</c:v>
                </c:pt>
                <c:pt idx="38376">
                  <c:v>0.30692129629629633</c:v>
                </c:pt>
                <c:pt idx="38377">
                  <c:v>0.30717592592592591</c:v>
                </c:pt>
                <c:pt idx="38378">
                  <c:v>0.30741898148148145</c:v>
                </c:pt>
                <c:pt idx="38379">
                  <c:v>0.30766203703703704</c:v>
                </c:pt>
                <c:pt idx="38380">
                  <c:v>0.30790509259259258</c:v>
                </c:pt>
                <c:pt idx="38381">
                  <c:v>0.30814814814814812</c:v>
                </c:pt>
                <c:pt idx="38382">
                  <c:v>0.30840277777777775</c:v>
                </c:pt>
                <c:pt idx="38383">
                  <c:v>0.30864583333333334</c:v>
                </c:pt>
                <c:pt idx="38384">
                  <c:v>0.30888888888888888</c:v>
                </c:pt>
                <c:pt idx="38385">
                  <c:v>0.30913194444444442</c:v>
                </c:pt>
                <c:pt idx="38386">
                  <c:v>0.30937500000000001</c:v>
                </c:pt>
                <c:pt idx="38387">
                  <c:v>0.30962962962962964</c:v>
                </c:pt>
                <c:pt idx="38388">
                  <c:v>0.30987268518518518</c:v>
                </c:pt>
                <c:pt idx="38389">
                  <c:v>0.31011574074074072</c:v>
                </c:pt>
                <c:pt idx="38390">
                  <c:v>0.31035879629629631</c:v>
                </c:pt>
                <c:pt idx="38391">
                  <c:v>0.31060185185185185</c:v>
                </c:pt>
                <c:pt idx="38392">
                  <c:v>0.31085648148148148</c:v>
                </c:pt>
                <c:pt idx="38393">
                  <c:v>0.31109953703703702</c:v>
                </c:pt>
                <c:pt idx="38394">
                  <c:v>0.31134259259259262</c:v>
                </c:pt>
                <c:pt idx="38395">
                  <c:v>0.31158564814814815</c:v>
                </c:pt>
                <c:pt idx="38396">
                  <c:v>0.31182870370370369</c:v>
                </c:pt>
                <c:pt idx="38397">
                  <c:v>0.31207175925925928</c:v>
                </c:pt>
                <c:pt idx="38398">
                  <c:v>0.31232638888888892</c:v>
                </c:pt>
                <c:pt idx="38399">
                  <c:v>0.31256944444444446</c:v>
                </c:pt>
                <c:pt idx="38400">
                  <c:v>0.31281249999999999</c:v>
                </c:pt>
                <c:pt idx="38401">
                  <c:v>0.31305555555555559</c:v>
                </c:pt>
                <c:pt idx="38402">
                  <c:v>0.31329861111111112</c:v>
                </c:pt>
                <c:pt idx="38403">
                  <c:v>0.3135532407407407</c:v>
                </c:pt>
                <c:pt idx="38404">
                  <c:v>0.3137962962962963</c:v>
                </c:pt>
                <c:pt idx="38405">
                  <c:v>0.31403935185185183</c:v>
                </c:pt>
                <c:pt idx="38406">
                  <c:v>0.31428240740740737</c:v>
                </c:pt>
                <c:pt idx="38407">
                  <c:v>0.31452546296296297</c:v>
                </c:pt>
                <c:pt idx="38408">
                  <c:v>0.3147685185185185</c:v>
                </c:pt>
                <c:pt idx="38409">
                  <c:v>0.31502314814814814</c:v>
                </c:pt>
                <c:pt idx="38410">
                  <c:v>0.31526620370370367</c:v>
                </c:pt>
                <c:pt idx="38411">
                  <c:v>0.31550925925925927</c:v>
                </c:pt>
                <c:pt idx="38412">
                  <c:v>0.31575231481481481</c:v>
                </c:pt>
                <c:pt idx="38413">
                  <c:v>0.31599537037037034</c:v>
                </c:pt>
                <c:pt idx="38414">
                  <c:v>0.31624999999999998</c:v>
                </c:pt>
                <c:pt idx="38415">
                  <c:v>0.31649305555555557</c:v>
                </c:pt>
                <c:pt idx="38416">
                  <c:v>0.31673611111111111</c:v>
                </c:pt>
                <c:pt idx="38417">
                  <c:v>0.31697916666666665</c:v>
                </c:pt>
                <c:pt idx="38418">
                  <c:v>0.31722222222222224</c:v>
                </c:pt>
                <c:pt idx="38419">
                  <c:v>0.31747685185185187</c:v>
                </c:pt>
                <c:pt idx="38420">
                  <c:v>0.31771990740740741</c:v>
                </c:pt>
                <c:pt idx="38421">
                  <c:v>0.31796296296296295</c:v>
                </c:pt>
                <c:pt idx="38422">
                  <c:v>0.31820601851851854</c:v>
                </c:pt>
                <c:pt idx="38423">
                  <c:v>0.31844907407407408</c:v>
                </c:pt>
                <c:pt idx="38424">
                  <c:v>0.31870370370370371</c:v>
                </c:pt>
                <c:pt idx="38425">
                  <c:v>0.31894675925925925</c:v>
                </c:pt>
                <c:pt idx="38426">
                  <c:v>0.31918981481481484</c:v>
                </c:pt>
                <c:pt idx="38427">
                  <c:v>0.31943287037037038</c:v>
                </c:pt>
                <c:pt idx="38428">
                  <c:v>0.31967592592592592</c:v>
                </c:pt>
                <c:pt idx="38429">
                  <c:v>0.31993055555555555</c:v>
                </c:pt>
                <c:pt idx="38430">
                  <c:v>0.32017361111111109</c:v>
                </c:pt>
                <c:pt idx="38431">
                  <c:v>0.32041666666666663</c:v>
                </c:pt>
                <c:pt idx="38432">
                  <c:v>0.32065972222222222</c:v>
                </c:pt>
                <c:pt idx="38433">
                  <c:v>0.32090277777777776</c:v>
                </c:pt>
                <c:pt idx="38434">
                  <c:v>0.3211458333333333</c:v>
                </c:pt>
                <c:pt idx="38435">
                  <c:v>0.32140046296296299</c:v>
                </c:pt>
                <c:pt idx="38436">
                  <c:v>0.32164351851851852</c:v>
                </c:pt>
                <c:pt idx="38437">
                  <c:v>0.32188657407407406</c:v>
                </c:pt>
                <c:pt idx="38438">
                  <c:v>0.3221296296296296</c:v>
                </c:pt>
                <c:pt idx="38439">
                  <c:v>0.32237268518518519</c:v>
                </c:pt>
                <c:pt idx="38440">
                  <c:v>0.32262731481481483</c:v>
                </c:pt>
                <c:pt idx="38441">
                  <c:v>0.32287037037037036</c:v>
                </c:pt>
                <c:pt idx="38442">
                  <c:v>0.3231134259259259</c:v>
                </c:pt>
                <c:pt idx="38443">
                  <c:v>0.32335648148148149</c:v>
                </c:pt>
                <c:pt idx="38444">
                  <c:v>0.32359953703703703</c:v>
                </c:pt>
                <c:pt idx="38445">
                  <c:v>0.32384259259259257</c:v>
                </c:pt>
                <c:pt idx="38446">
                  <c:v>0.3240972222222222</c:v>
                </c:pt>
                <c:pt idx="38447">
                  <c:v>0.3243402777777778</c:v>
                </c:pt>
                <c:pt idx="38448">
                  <c:v>0.32458333333333333</c:v>
                </c:pt>
                <c:pt idx="38449">
                  <c:v>0.32482638888888887</c:v>
                </c:pt>
                <c:pt idx="38450">
                  <c:v>0.32506944444444447</c:v>
                </c:pt>
                <c:pt idx="38451">
                  <c:v>0.3253240740740741</c:v>
                </c:pt>
                <c:pt idx="38452">
                  <c:v>0.32556712962962964</c:v>
                </c:pt>
                <c:pt idx="38453">
                  <c:v>0.32581018518518517</c:v>
                </c:pt>
                <c:pt idx="38454">
                  <c:v>0.32605324074074077</c:v>
                </c:pt>
                <c:pt idx="38455">
                  <c:v>0.32629629629629631</c:v>
                </c:pt>
                <c:pt idx="38456">
                  <c:v>0.32655092592592594</c:v>
                </c:pt>
                <c:pt idx="38457">
                  <c:v>0.32679398148148148</c:v>
                </c:pt>
                <c:pt idx="38458">
                  <c:v>0.32703703703703701</c:v>
                </c:pt>
                <c:pt idx="38459">
                  <c:v>0.32728009259259255</c:v>
                </c:pt>
                <c:pt idx="38460">
                  <c:v>0.32752314814814815</c:v>
                </c:pt>
                <c:pt idx="38461">
                  <c:v>0.32777777777777778</c:v>
                </c:pt>
                <c:pt idx="38462">
                  <c:v>0.32802083333333337</c:v>
                </c:pt>
                <c:pt idx="38463">
                  <c:v>0.32826388888888891</c:v>
                </c:pt>
                <c:pt idx="38464">
                  <c:v>0.32850694444444445</c:v>
                </c:pt>
                <c:pt idx="38465">
                  <c:v>0.32874999999999999</c:v>
                </c:pt>
                <c:pt idx="38466">
                  <c:v>0.32900462962962962</c:v>
                </c:pt>
                <c:pt idx="38467">
                  <c:v>0.32924768518518516</c:v>
                </c:pt>
                <c:pt idx="38468">
                  <c:v>0.32949074074074075</c:v>
                </c:pt>
                <c:pt idx="38469">
                  <c:v>0.32973379629629629</c:v>
                </c:pt>
                <c:pt idx="38470">
                  <c:v>0.32997685185185183</c:v>
                </c:pt>
                <c:pt idx="38471">
                  <c:v>0.33021990740740742</c:v>
                </c:pt>
                <c:pt idx="38472">
                  <c:v>0.33047453703703705</c:v>
                </c:pt>
                <c:pt idx="38473">
                  <c:v>0.33071759259259259</c:v>
                </c:pt>
                <c:pt idx="38474">
                  <c:v>0.33096064814814813</c:v>
                </c:pt>
                <c:pt idx="38475">
                  <c:v>0.33120370370370372</c:v>
                </c:pt>
                <c:pt idx="38476">
                  <c:v>0.33144675925925926</c:v>
                </c:pt>
                <c:pt idx="38477">
                  <c:v>0.3316898148148148</c:v>
                </c:pt>
                <c:pt idx="38478">
                  <c:v>0.33194444444444443</c:v>
                </c:pt>
                <c:pt idx="38479">
                  <c:v>0.33218750000000002</c:v>
                </c:pt>
                <c:pt idx="38480">
                  <c:v>0.33243055555555556</c:v>
                </c:pt>
                <c:pt idx="38481">
                  <c:v>0.3326736111111111</c:v>
                </c:pt>
                <c:pt idx="38482">
                  <c:v>0.33291666666666669</c:v>
                </c:pt>
                <c:pt idx="38483">
                  <c:v>0.33317129629629633</c:v>
                </c:pt>
                <c:pt idx="38484">
                  <c:v>0.33341435185185181</c:v>
                </c:pt>
                <c:pt idx="38485">
                  <c:v>0.3336574074074074</c:v>
                </c:pt>
                <c:pt idx="38486">
                  <c:v>0.33390046296296294</c:v>
                </c:pt>
                <c:pt idx="38487">
                  <c:v>0.33414351851851848</c:v>
                </c:pt>
                <c:pt idx="38488">
                  <c:v>0.33439814814814817</c:v>
                </c:pt>
                <c:pt idx="38489">
                  <c:v>0.3346412037037037</c:v>
                </c:pt>
                <c:pt idx="38490">
                  <c:v>0.3348842592592593</c:v>
                </c:pt>
                <c:pt idx="38491">
                  <c:v>0.33512731481481484</c:v>
                </c:pt>
                <c:pt idx="38492">
                  <c:v>0.33537037037037037</c:v>
                </c:pt>
                <c:pt idx="38493">
                  <c:v>0.33562500000000001</c:v>
                </c:pt>
                <c:pt idx="38494">
                  <c:v>0.33586805555555554</c:v>
                </c:pt>
                <c:pt idx="38495">
                  <c:v>0.33611111111111108</c:v>
                </c:pt>
                <c:pt idx="38496">
                  <c:v>0.33635416666666668</c:v>
                </c:pt>
                <c:pt idx="38497">
                  <c:v>0.33659722222222221</c:v>
                </c:pt>
                <c:pt idx="38498">
                  <c:v>0.33684027777777775</c:v>
                </c:pt>
                <c:pt idx="38499">
                  <c:v>0.33709490740740744</c:v>
                </c:pt>
                <c:pt idx="38500">
                  <c:v>0.33733796296296298</c:v>
                </c:pt>
                <c:pt idx="38501">
                  <c:v>0.33758101851851857</c:v>
                </c:pt>
                <c:pt idx="38502">
                  <c:v>0.33782407407407411</c:v>
                </c:pt>
                <c:pt idx="38503">
                  <c:v>0.33806712962962965</c:v>
                </c:pt>
                <c:pt idx="38504">
                  <c:v>0.33832175925925928</c:v>
                </c:pt>
                <c:pt idx="38505">
                  <c:v>0.33856481481481482</c:v>
                </c:pt>
                <c:pt idx="38506">
                  <c:v>0.33880787037037036</c:v>
                </c:pt>
                <c:pt idx="38507">
                  <c:v>0.33905092592592595</c:v>
                </c:pt>
                <c:pt idx="38508">
                  <c:v>0.33929398148148149</c:v>
                </c:pt>
                <c:pt idx="38509">
                  <c:v>0.33953703703703703</c:v>
                </c:pt>
                <c:pt idx="38510">
                  <c:v>0.33979166666666666</c:v>
                </c:pt>
                <c:pt idx="38511">
                  <c:v>0.3400347222222222</c:v>
                </c:pt>
                <c:pt idx="38512">
                  <c:v>0.34027777777777773</c:v>
                </c:pt>
                <c:pt idx="38513">
                  <c:v>0.34052083333333333</c:v>
                </c:pt>
                <c:pt idx="38514">
                  <c:v>0.34076388888888887</c:v>
                </c:pt>
                <c:pt idx="38515">
                  <c:v>0.34101851851851855</c:v>
                </c:pt>
                <c:pt idx="38516">
                  <c:v>0.34126157407407409</c:v>
                </c:pt>
                <c:pt idx="38517">
                  <c:v>0.34150462962962963</c:v>
                </c:pt>
                <c:pt idx="38518">
                  <c:v>0.34174768518518522</c:v>
                </c:pt>
                <c:pt idx="38519">
                  <c:v>0.34199074074074076</c:v>
                </c:pt>
                <c:pt idx="38520">
                  <c:v>0.34224537037037034</c:v>
                </c:pt>
                <c:pt idx="38521">
                  <c:v>0.34248842592592593</c:v>
                </c:pt>
                <c:pt idx="38522">
                  <c:v>0.34273148148148147</c:v>
                </c:pt>
                <c:pt idx="38523">
                  <c:v>0.34297453703703701</c:v>
                </c:pt>
                <c:pt idx="38524">
                  <c:v>0.3432175925925926</c:v>
                </c:pt>
                <c:pt idx="38525">
                  <c:v>0.34347222222222223</c:v>
                </c:pt>
                <c:pt idx="38526">
                  <c:v>0.34371527777777783</c:v>
                </c:pt>
                <c:pt idx="38527">
                  <c:v>0.34395833333333337</c:v>
                </c:pt>
                <c:pt idx="38528">
                  <c:v>0.3442013888888889</c:v>
                </c:pt>
                <c:pt idx="38529">
                  <c:v>0.3444444444444445</c:v>
                </c:pt>
                <c:pt idx="38530">
                  <c:v>0.34469907407407407</c:v>
                </c:pt>
                <c:pt idx="38531">
                  <c:v>0.34494212962962961</c:v>
                </c:pt>
                <c:pt idx="38532">
                  <c:v>0.34518518518518521</c:v>
                </c:pt>
                <c:pt idx="38533">
                  <c:v>0.34542824074074074</c:v>
                </c:pt>
                <c:pt idx="38534">
                  <c:v>0.34567129629629628</c:v>
                </c:pt>
                <c:pt idx="38535">
                  <c:v>0.34591435185185188</c:v>
                </c:pt>
                <c:pt idx="38536">
                  <c:v>0.34616898148148145</c:v>
                </c:pt>
                <c:pt idx="38537">
                  <c:v>0.34641203703703699</c:v>
                </c:pt>
                <c:pt idx="38538">
                  <c:v>0.34665509259259258</c:v>
                </c:pt>
                <c:pt idx="38539">
                  <c:v>0.34689814814814812</c:v>
                </c:pt>
                <c:pt idx="38540">
                  <c:v>0.34714120370370366</c:v>
                </c:pt>
                <c:pt idx="38541">
                  <c:v>0.34739583333333335</c:v>
                </c:pt>
                <c:pt idx="38542">
                  <c:v>0.34763888888888889</c:v>
                </c:pt>
                <c:pt idx="38543">
                  <c:v>0.34788194444444448</c:v>
                </c:pt>
                <c:pt idx="38544">
                  <c:v>0.34812500000000002</c:v>
                </c:pt>
                <c:pt idx="38545">
                  <c:v>0.34836805555555556</c:v>
                </c:pt>
                <c:pt idx="38546">
                  <c:v>0.34861111111111115</c:v>
                </c:pt>
                <c:pt idx="38547">
                  <c:v>0.34886574074074073</c:v>
                </c:pt>
                <c:pt idx="38548">
                  <c:v>0.34910879629629626</c:v>
                </c:pt>
                <c:pt idx="38549">
                  <c:v>0.34935185185185186</c:v>
                </c:pt>
                <c:pt idx="38550">
                  <c:v>0.3495949074074074</c:v>
                </c:pt>
                <c:pt idx="38551">
                  <c:v>0.34983796296296293</c:v>
                </c:pt>
                <c:pt idx="38552">
                  <c:v>0.35009259259259262</c:v>
                </c:pt>
                <c:pt idx="38553">
                  <c:v>0.35033564814814816</c:v>
                </c:pt>
                <c:pt idx="38554">
                  <c:v>0.35057870370370375</c:v>
                </c:pt>
                <c:pt idx="38555">
                  <c:v>0.35082175925925929</c:v>
                </c:pt>
                <c:pt idx="38556">
                  <c:v>0.35106481481481483</c:v>
                </c:pt>
                <c:pt idx="38557">
                  <c:v>0.35131944444444446</c:v>
                </c:pt>
                <c:pt idx="38558">
                  <c:v>0.3515625</c:v>
                </c:pt>
                <c:pt idx="38559">
                  <c:v>0.35180555555555554</c:v>
                </c:pt>
                <c:pt idx="38560">
                  <c:v>0.35204861111111113</c:v>
                </c:pt>
                <c:pt idx="38561">
                  <c:v>0.35229166666666667</c:v>
                </c:pt>
                <c:pt idx="38562">
                  <c:v>0.35254629629629625</c:v>
                </c:pt>
                <c:pt idx="38563">
                  <c:v>0.35278935185185184</c:v>
                </c:pt>
                <c:pt idx="38564">
                  <c:v>0.35303240740740738</c:v>
                </c:pt>
                <c:pt idx="38565">
                  <c:v>0.35327546296296292</c:v>
                </c:pt>
                <c:pt idx="38566">
                  <c:v>0.35351851851851851</c:v>
                </c:pt>
                <c:pt idx="38567">
                  <c:v>0.35377314814814814</c:v>
                </c:pt>
                <c:pt idx="38568">
                  <c:v>0.35401620370370374</c:v>
                </c:pt>
                <c:pt idx="38569">
                  <c:v>0.35425925925925927</c:v>
                </c:pt>
                <c:pt idx="38570">
                  <c:v>0.35450231481481481</c:v>
                </c:pt>
                <c:pt idx="38571">
                  <c:v>0.35474537037037041</c:v>
                </c:pt>
                <c:pt idx="38572">
                  <c:v>0.35498842592592594</c:v>
                </c:pt>
                <c:pt idx="38573">
                  <c:v>0.35524305555555552</c:v>
                </c:pt>
                <c:pt idx="38574">
                  <c:v>0.35548611111111111</c:v>
                </c:pt>
                <c:pt idx="38575">
                  <c:v>0.35572916666666665</c:v>
                </c:pt>
                <c:pt idx="38576">
                  <c:v>0.35597222222222219</c:v>
                </c:pt>
                <c:pt idx="38577">
                  <c:v>0.35621527777777778</c:v>
                </c:pt>
                <c:pt idx="38578">
                  <c:v>0.35645833333333332</c:v>
                </c:pt>
                <c:pt idx="38579">
                  <c:v>0.35671296296296301</c:v>
                </c:pt>
                <c:pt idx="38580">
                  <c:v>0.35695601851851855</c:v>
                </c:pt>
                <c:pt idx="38581">
                  <c:v>0.35719907407407409</c:v>
                </c:pt>
                <c:pt idx="38582">
                  <c:v>0.35744212962962968</c:v>
                </c:pt>
                <c:pt idx="38583">
                  <c:v>0.35768518518518522</c:v>
                </c:pt>
                <c:pt idx="38584">
                  <c:v>0.35793981481481479</c:v>
                </c:pt>
                <c:pt idx="38585">
                  <c:v>0.35818287037037039</c:v>
                </c:pt>
                <c:pt idx="38586">
                  <c:v>0.35842592592592593</c:v>
                </c:pt>
                <c:pt idx="38587">
                  <c:v>0.35866898148148146</c:v>
                </c:pt>
                <c:pt idx="38588">
                  <c:v>0.35891203703703706</c:v>
                </c:pt>
                <c:pt idx="38589">
                  <c:v>0.35916666666666663</c:v>
                </c:pt>
                <c:pt idx="38590">
                  <c:v>0.35940972222222217</c:v>
                </c:pt>
                <c:pt idx="38591">
                  <c:v>0.35965277777777777</c:v>
                </c:pt>
                <c:pt idx="38592">
                  <c:v>0.3598958333333333</c:v>
                </c:pt>
                <c:pt idx="38593">
                  <c:v>0.36013888888888884</c:v>
                </c:pt>
                <c:pt idx="38594">
                  <c:v>0.36039351851851853</c:v>
                </c:pt>
                <c:pt idx="38595">
                  <c:v>0.36063657407407407</c:v>
                </c:pt>
                <c:pt idx="38596">
                  <c:v>0.36087962962962966</c:v>
                </c:pt>
                <c:pt idx="38597">
                  <c:v>0.3611226851851852</c:v>
                </c:pt>
                <c:pt idx="38598">
                  <c:v>0.36136574074074074</c:v>
                </c:pt>
                <c:pt idx="38599">
                  <c:v>0.36162037037037037</c:v>
                </c:pt>
                <c:pt idx="38600">
                  <c:v>0.36186342592592591</c:v>
                </c:pt>
                <c:pt idx="38601">
                  <c:v>0.36210648148148145</c:v>
                </c:pt>
                <c:pt idx="38602">
                  <c:v>0.36234953703703704</c:v>
                </c:pt>
                <c:pt idx="38603">
                  <c:v>0.36259259259259258</c:v>
                </c:pt>
                <c:pt idx="38604">
                  <c:v>0.36283564814814812</c:v>
                </c:pt>
                <c:pt idx="38605">
                  <c:v>0.3630902777777778</c:v>
                </c:pt>
                <c:pt idx="38606">
                  <c:v>0.36333333333333334</c:v>
                </c:pt>
                <c:pt idx="38607">
                  <c:v>0.36357638888888894</c:v>
                </c:pt>
                <c:pt idx="38608">
                  <c:v>0.36381944444444447</c:v>
                </c:pt>
                <c:pt idx="38609">
                  <c:v>0.36406250000000001</c:v>
                </c:pt>
                <c:pt idx="38610">
                  <c:v>0.36431712962962964</c:v>
                </c:pt>
                <c:pt idx="38611">
                  <c:v>0.36456018518518518</c:v>
                </c:pt>
                <c:pt idx="38612">
                  <c:v>0.36480324074074072</c:v>
                </c:pt>
                <c:pt idx="38613">
                  <c:v>0.36504629629629631</c:v>
                </c:pt>
                <c:pt idx="38614">
                  <c:v>0.36528935185185185</c:v>
                </c:pt>
                <c:pt idx="38615">
                  <c:v>0.36554398148148143</c:v>
                </c:pt>
                <c:pt idx="38616">
                  <c:v>0.36578703703703702</c:v>
                </c:pt>
                <c:pt idx="38617">
                  <c:v>0.36603009259259256</c:v>
                </c:pt>
                <c:pt idx="38618">
                  <c:v>0.3662731481481481</c:v>
                </c:pt>
                <c:pt idx="38619">
                  <c:v>0.36651620370370369</c:v>
                </c:pt>
                <c:pt idx="38620">
                  <c:v>0.36677083333333332</c:v>
                </c:pt>
                <c:pt idx="38621">
                  <c:v>0.36701388888888892</c:v>
                </c:pt>
                <c:pt idx="38622">
                  <c:v>0.36725694444444446</c:v>
                </c:pt>
                <c:pt idx="38623">
                  <c:v>0.36749999999999999</c:v>
                </c:pt>
                <c:pt idx="38624">
                  <c:v>0.36774305555555559</c:v>
                </c:pt>
                <c:pt idx="38625">
                  <c:v>0.36798611111111112</c:v>
                </c:pt>
                <c:pt idx="38626">
                  <c:v>0.3682407407407407</c:v>
                </c:pt>
                <c:pt idx="38627">
                  <c:v>0.3684837962962963</c:v>
                </c:pt>
                <c:pt idx="38628">
                  <c:v>0.36872685185185183</c:v>
                </c:pt>
                <c:pt idx="38629">
                  <c:v>0.36896990740740737</c:v>
                </c:pt>
                <c:pt idx="38630">
                  <c:v>0.36921296296296297</c:v>
                </c:pt>
                <c:pt idx="38631">
                  <c:v>0.3694675925925926</c:v>
                </c:pt>
                <c:pt idx="38632">
                  <c:v>0.36971064814814819</c:v>
                </c:pt>
                <c:pt idx="38633">
                  <c:v>0.36995370370370373</c:v>
                </c:pt>
                <c:pt idx="38634">
                  <c:v>0.37019675925925927</c:v>
                </c:pt>
                <c:pt idx="38635">
                  <c:v>0.37043981481481486</c:v>
                </c:pt>
                <c:pt idx="38636">
                  <c:v>0.37069444444444444</c:v>
                </c:pt>
                <c:pt idx="38637">
                  <c:v>0.37093749999999998</c:v>
                </c:pt>
                <c:pt idx="38638">
                  <c:v>0.37118055555555557</c:v>
                </c:pt>
                <c:pt idx="38639">
                  <c:v>0.37142361111111111</c:v>
                </c:pt>
                <c:pt idx="38640">
                  <c:v>0.37166666666666665</c:v>
                </c:pt>
                <c:pt idx="38641">
                  <c:v>0.37190972222222224</c:v>
                </c:pt>
                <c:pt idx="38642">
                  <c:v>0.37216435185185182</c:v>
                </c:pt>
                <c:pt idx="38643">
                  <c:v>0.37240740740740735</c:v>
                </c:pt>
                <c:pt idx="38644">
                  <c:v>0.37265046296296295</c:v>
                </c:pt>
                <c:pt idx="38645">
                  <c:v>0.37289351851851849</c:v>
                </c:pt>
                <c:pt idx="38646">
                  <c:v>0.37313657407407402</c:v>
                </c:pt>
                <c:pt idx="38647">
                  <c:v>0.37339120370370371</c:v>
                </c:pt>
                <c:pt idx="38648">
                  <c:v>0.37363425925925925</c:v>
                </c:pt>
                <c:pt idx="38649">
                  <c:v>0.37387731481481484</c:v>
                </c:pt>
                <c:pt idx="38650">
                  <c:v>0.37412037037037038</c:v>
                </c:pt>
                <c:pt idx="38651">
                  <c:v>0.37436342592592592</c:v>
                </c:pt>
                <c:pt idx="38652">
                  <c:v>0.37461805555555555</c:v>
                </c:pt>
                <c:pt idx="38653">
                  <c:v>0.37486111111111109</c:v>
                </c:pt>
                <c:pt idx="38654">
                  <c:v>0.37510416666666663</c:v>
                </c:pt>
                <c:pt idx="38655">
                  <c:v>0.37534722222222222</c:v>
                </c:pt>
                <c:pt idx="38656">
                  <c:v>0.37559027777777776</c:v>
                </c:pt>
                <c:pt idx="38657">
                  <c:v>0.37584490740740745</c:v>
                </c:pt>
                <c:pt idx="38658">
                  <c:v>0.37608796296296299</c:v>
                </c:pt>
                <c:pt idx="38659">
                  <c:v>0.37633101851851852</c:v>
                </c:pt>
                <c:pt idx="38660">
                  <c:v>0.37657407407407412</c:v>
                </c:pt>
                <c:pt idx="38661">
                  <c:v>0.37681712962962965</c:v>
                </c:pt>
                <c:pt idx="38662">
                  <c:v>0.37706018518518519</c:v>
                </c:pt>
                <c:pt idx="38663">
                  <c:v>0.37731481481481483</c:v>
                </c:pt>
                <c:pt idx="38664">
                  <c:v>0.37755787037037036</c:v>
                </c:pt>
                <c:pt idx="38665">
                  <c:v>0.3778009259259259</c:v>
                </c:pt>
                <c:pt idx="38666">
                  <c:v>0.37804398148148149</c:v>
                </c:pt>
                <c:pt idx="38667">
                  <c:v>0.37828703703703703</c:v>
                </c:pt>
                <c:pt idx="38668">
                  <c:v>0.37854166666666672</c:v>
                </c:pt>
                <c:pt idx="38669">
                  <c:v>0.37878472222222226</c:v>
                </c:pt>
                <c:pt idx="38670">
                  <c:v>0.37902777777777774</c:v>
                </c:pt>
                <c:pt idx="38671">
                  <c:v>0.37927083333333328</c:v>
                </c:pt>
                <c:pt idx="38672">
                  <c:v>0.37951388888888887</c:v>
                </c:pt>
                <c:pt idx="38673">
                  <c:v>0.37975694444444441</c:v>
                </c:pt>
                <c:pt idx="38674">
                  <c:v>0.3800115740740741</c:v>
                </c:pt>
                <c:pt idx="38675">
                  <c:v>0.38025462962962964</c:v>
                </c:pt>
                <c:pt idx="38676">
                  <c:v>0.38049768518518517</c:v>
                </c:pt>
                <c:pt idx="38677">
                  <c:v>0.38074074074074077</c:v>
                </c:pt>
                <c:pt idx="38678">
                  <c:v>0.38099537037037035</c:v>
                </c:pt>
                <c:pt idx="38679">
                  <c:v>0.38123842592592588</c:v>
                </c:pt>
                <c:pt idx="38680">
                  <c:v>0.38148148148148148</c:v>
                </c:pt>
                <c:pt idx="38681">
                  <c:v>0.38172453703703701</c:v>
                </c:pt>
                <c:pt idx="38682">
                  <c:v>0.38196759259259255</c:v>
                </c:pt>
                <c:pt idx="38683">
                  <c:v>0.38221064814814815</c:v>
                </c:pt>
                <c:pt idx="38684">
                  <c:v>0.38246527777777778</c:v>
                </c:pt>
                <c:pt idx="38685">
                  <c:v>0.38270833333333337</c:v>
                </c:pt>
                <c:pt idx="38686">
                  <c:v>0.38295138888888891</c:v>
                </c:pt>
                <c:pt idx="38687">
                  <c:v>0.38319444444444445</c:v>
                </c:pt>
                <c:pt idx="38688">
                  <c:v>0.38343750000000004</c:v>
                </c:pt>
                <c:pt idx="38689">
                  <c:v>0.38369212962962962</c:v>
                </c:pt>
                <c:pt idx="38690">
                  <c:v>0.38393518518518516</c:v>
                </c:pt>
                <c:pt idx="38691">
                  <c:v>0.38417824074074075</c:v>
                </c:pt>
                <c:pt idx="38692">
                  <c:v>0.38442129629629629</c:v>
                </c:pt>
                <c:pt idx="38693">
                  <c:v>0.38466435185185183</c:v>
                </c:pt>
                <c:pt idx="38694">
                  <c:v>0.38490740740740742</c:v>
                </c:pt>
                <c:pt idx="38695">
                  <c:v>0.38516203703703705</c:v>
                </c:pt>
                <c:pt idx="38696">
                  <c:v>0.38540509259259265</c:v>
                </c:pt>
                <c:pt idx="38697">
                  <c:v>0.38564814814814818</c:v>
                </c:pt>
                <c:pt idx="38698">
                  <c:v>0.38589120370370367</c:v>
                </c:pt>
                <c:pt idx="38699">
                  <c:v>0.38613425925925932</c:v>
                </c:pt>
                <c:pt idx="38700">
                  <c:v>0.38638888888888889</c:v>
                </c:pt>
                <c:pt idx="38701">
                  <c:v>0.38663194444444443</c:v>
                </c:pt>
                <c:pt idx="38702">
                  <c:v>0.38687500000000002</c:v>
                </c:pt>
                <c:pt idx="38703">
                  <c:v>0.38711805555555556</c:v>
                </c:pt>
                <c:pt idx="38704">
                  <c:v>0.3873611111111111</c:v>
                </c:pt>
                <c:pt idx="38705">
                  <c:v>0.38761574074074073</c:v>
                </c:pt>
                <c:pt idx="38706">
                  <c:v>0.38785879629629627</c:v>
                </c:pt>
                <c:pt idx="38707">
                  <c:v>0.38810185185185181</c:v>
                </c:pt>
                <c:pt idx="38708">
                  <c:v>0.3883449074074074</c:v>
                </c:pt>
                <c:pt idx="38709">
                  <c:v>0.38858796296296294</c:v>
                </c:pt>
                <c:pt idx="38710">
                  <c:v>0.38884259259259263</c:v>
                </c:pt>
                <c:pt idx="38711">
                  <c:v>0.38908564814814817</c:v>
                </c:pt>
                <c:pt idx="38712">
                  <c:v>0.3893287037037037</c:v>
                </c:pt>
                <c:pt idx="38713">
                  <c:v>0.3895717592592593</c:v>
                </c:pt>
                <c:pt idx="38714">
                  <c:v>0.38981481481481484</c:v>
                </c:pt>
                <c:pt idx="38715">
                  <c:v>0.39006944444444441</c:v>
                </c:pt>
                <c:pt idx="38716">
                  <c:v>0.39031250000000001</c:v>
                </c:pt>
                <c:pt idx="38717">
                  <c:v>0.39055555555555554</c:v>
                </c:pt>
                <c:pt idx="38718">
                  <c:v>0.39079861111111108</c:v>
                </c:pt>
                <c:pt idx="38719">
                  <c:v>0.39104166666666668</c:v>
                </c:pt>
                <c:pt idx="38720">
                  <c:v>0.39128472222222221</c:v>
                </c:pt>
                <c:pt idx="38721">
                  <c:v>0.3915393518518519</c:v>
                </c:pt>
                <c:pt idx="38722">
                  <c:v>0.39178240740740744</c:v>
                </c:pt>
                <c:pt idx="38723">
                  <c:v>0.39202546296296298</c:v>
                </c:pt>
                <c:pt idx="38724">
                  <c:v>0.39226851851851857</c:v>
                </c:pt>
                <c:pt idx="38725">
                  <c:v>0.39251157407407405</c:v>
                </c:pt>
                <c:pt idx="38726">
                  <c:v>0.39276620370370369</c:v>
                </c:pt>
                <c:pt idx="38727">
                  <c:v>0.39300925925925928</c:v>
                </c:pt>
                <c:pt idx="38728">
                  <c:v>0.39325231481481482</c:v>
                </c:pt>
                <c:pt idx="38729">
                  <c:v>0.39349537037037036</c:v>
                </c:pt>
                <c:pt idx="38730">
                  <c:v>0.39373842592592595</c:v>
                </c:pt>
                <c:pt idx="38731">
                  <c:v>0.39398148148148149</c:v>
                </c:pt>
                <c:pt idx="38732">
                  <c:v>0.39423611111111106</c:v>
                </c:pt>
                <c:pt idx="38733">
                  <c:v>0.39447916666666666</c:v>
                </c:pt>
                <c:pt idx="38734">
                  <c:v>0.3947222222222222</c:v>
                </c:pt>
                <c:pt idx="38735">
                  <c:v>0.39496527777777773</c:v>
                </c:pt>
                <c:pt idx="38736">
                  <c:v>0.39520833333333333</c:v>
                </c:pt>
                <c:pt idx="38737">
                  <c:v>0.39546296296296296</c:v>
                </c:pt>
                <c:pt idx="38738">
                  <c:v>0.39570601851851855</c:v>
                </c:pt>
                <c:pt idx="38739">
                  <c:v>0.39594907407407409</c:v>
                </c:pt>
                <c:pt idx="38740">
                  <c:v>0.39619212962962963</c:v>
                </c:pt>
                <c:pt idx="38741">
                  <c:v>0.39643518518518522</c:v>
                </c:pt>
                <c:pt idx="38742">
                  <c:v>0.3966898148148148</c:v>
                </c:pt>
                <c:pt idx="38743">
                  <c:v>0.39693287037037034</c:v>
                </c:pt>
                <c:pt idx="38744">
                  <c:v>0.39717592592592593</c:v>
                </c:pt>
                <c:pt idx="38745">
                  <c:v>0.39741898148148147</c:v>
                </c:pt>
                <c:pt idx="38746">
                  <c:v>0.39766203703703701</c:v>
                </c:pt>
                <c:pt idx="38747">
                  <c:v>0.3979166666666667</c:v>
                </c:pt>
                <c:pt idx="38748">
                  <c:v>0.39815972222222223</c:v>
                </c:pt>
                <c:pt idx="38749">
                  <c:v>0.39840277777777783</c:v>
                </c:pt>
                <c:pt idx="38750">
                  <c:v>0.39864583333333337</c:v>
                </c:pt>
                <c:pt idx="38751">
                  <c:v>0.3988888888888889</c:v>
                </c:pt>
                <c:pt idx="38752">
                  <c:v>0.3991319444444445</c:v>
                </c:pt>
                <c:pt idx="38753">
                  <c:v>0.39938657407407407</c:v>
                </c:pt>
                <c:pt idx="38754">
                  <c:v>0.39962962962962961</c:v>
                </c:pt>
                <c:pt idx="38755">
                  <c:v>0.39987268518518521</c:v>
                </c:pt>
                <c:pt idx="38756">
                  <c:v>0.40011574074074074</c:v>
                </c:pt>
                <c:pt idx="38757">
                  <c:v>0.40035879629629628</c:v>
                </c:pt>
                <c:pt idx="38758">
                  <c:v>0.40061342592592591</c:v>
                </c:pt>
                <c:pt idx="38759">
                  <c:v>0.40085648148148145</c:v>
                </c:pt>
                <c:pt idx="38760">
                  <c:v>0.40109953703703699</c:v>
                </c:pt>
                <c:pt idx="38761">
                  <c:v>0.40134259259259258</c:v>
                </c:pt>
                <c:pt idx="38762">
                  <c:v>0.40158564814814812</c:v>
                </c:pt>
                <c:pt idx="38763">
                  <c:v>0.40184027777777781</c:v>
                </c:pt>
                <c:pt idx="38764">
                  <c:v>0.40208333333333335</c:v>
                </c:pt>
                <c:pt idx="38765">
                  <c:v>0.40232638888888889</c:v>
                </c:pt>
                <c:pt idx="38766">
                  <c:v>0.40256944444444448</c:v>
                </c:pt>
                <c:pt idx="38767">
                  <c:v>0.40281250000000002</c:v>
                </c:pt>
                <c:pt idx="38768">
                  <c:v>0.40306712962962959</c:v>
                </c:pt>
                <c:pt idx="38769">
                  <c:v>0.40331018518518519</c:v>
                </c:pt>
                <c:pt idx="38770">
                  <c:v>0.40355324074074073</c:v>
                </c:pt>
                <c:pt idx="38771">
                  <c:v>0.40379629629629626</c:v>
                </c:pt>
                <c:pt idx="38772">
                  <c:v>0.40403935185185186</c:v>
                </c:pt>
                <c:pt idx="38773">
                  <c:v>0.40429398148148149</c:v>
                </c:pt>
                <c:pt idx="38774">
                  <c:v>0.40453703703703708</c:v>
                </c:pt>
                <c:pt idx="38775">
                  <c:v>0.40478009259259262</c:v>
                </c:pt>
                <c:pt idx="38776">
                  <c:v>0.40502314814814816</c:v>
                </c:pt>
                <c:pt idx="38777">
                  <c:v>0.40526620370370375</c:v>
                </c:pt>
                <c:pt idx="38778">
                  <c:v>0.40550925925925929</c:v>
                </c:pt>
                <c:pt idx="38779">
                  <c:v>0.40576388888888887</c:v>
                </c:pt>
                <c:pt idx="38780">
                  <c:v>0.40600694444444446</c:v>
                </c:pt>
                <c:pt idx="38781">
                  <c:v>0.40625</c:v>
                </c:pt>
                <c:pt idx="38782">
                  <c:v>0.40649305555555554</c:v>
                </c:pt>
                <c:pt idx="38783">
                  <c:v>0.40673611111111113</c:v>
                </c:pt>
                <c:pt idx="38784">
                  <c:v>0.40699074074074071</c:v>
                </c:pt>
                <c:pt idx="38785">
                  <c:v>0.40723379629629625</c:v>
                </c:pt>
                <c:pt idx="38786">
                  <c:v>0.40747685185185184</c:v>
                </c:pt>
                <c:pt idx="38787">
                  <c:v>0.40771990740740738</c:v>
                </c:pt>
                <c:pt idx="38788">
                  <c:v>0.40796296296296292</c:v>
                </c:pt>
                <c:pt idx="38789">
                  <c:v>0.40820601851851851</c:v>
                </c:pt>
                <c:pt idx="38790">
                  <c:v>0.40846064814814814</c:v>
                </c:pt>
                <c:pt idx="38791">
                  <c:v>0.40870370370370374</c:v>
                </c:pt>
                <c:pt idx="38792">
                  <c:v>0.40894675925925927</c:v>
                </c:pt>
                <c:pt idx="38793">
                  <c:v>0.40918981481481481</c:v>
                </c:pt>
                <c:pt idx="38794">
                  <c:v>0.40943287037037041</c:v>
                </c:pt>
                <c:pt idx="38795">
                  <c:v>0.40968749999999998</c:v>
                </c:pt>
                <c:pt idx="38796">
                  <c:v>0.40993055555555552</c:v>
                </c:pt>
                <c:pt idx="38797">
                  <c:v>0.41017361111111111</c:v>
                </c:pt>
                <c:pt idx="38798">
                  <c:v>0.41041666666666665</c:v>
                </c:pt>
                <c:pt idx="38799">
                  <c:v>0.41065972222222219</c:v>
                </c:pt>
                <c:pt idx="38800">
                  <c:v>0.41091435185185188</c:v>
                </c:pt>
                <c:pt idx="38801">
                  <c:v>0.41115740740740742</c:v>
                </c:pt>
                <c:pt idx="38802">
                  <c:v>0.41140046296296301</c:v>
                </c:pt>
                <c:pt idx="38803">
                  <c:v>0.41164351851851855</c:v>
                </c:pt>
                <c:pt idx="38804">
                  <c:v>0.41188657407407409</c:v>
                </c:pt>
                <c:pt idx="38805">
                  <c:v>0.41212962962962968</c:v>
                </c:pt>
                <c:pt idx="38806">
                  <c:v>0.41238425925925926</c:v>
                </c:pt>
                <c:pt idx="38807">
                  <c:v>0.41262731481481479</c:v>
                </c:pt>
                <c:pt idx="38808">
                  <c:v>0.41287037037037039</c:v>
                </c:pt>
                <c:pt idx="38809">
                  <c:v>0.41311342592592593</c:v>
                </c:pt>
                <c:pt idx="38810">
                  <c:v>0.41335648148148146</c:v>
                </c:pt>
                <c:pt idx="38811">
                  <c:v>0.4136111111111111</c:v>
                </c:pt>
                <c:pt idx="38812">
                  <c:v>0.41385416666666663</c:v>
                </c:pt>
                <c:pt idx="38813">
                  <c:v>0.41409722222222217</c:v>
                </c:pt>
                <c:pt idx="38814">
                  <c:v>0.41434027777777777</c:v>
                </c:pt>
                <c:pt idx="38815">
                  <c:v>0.4145833333333333</c:v>
                </c:pt>
                <c:pt idx="38816">
                  <c:v>0.41483796296296299</c:v>
                </c:pt>
                <c:pt idx="38817">
                  <c:v>0.41508101851851853</c:v>
                </c:pt>
                <c:pt idx="38818">
                  <c:v>0.41532407407407407</c:v>
                </c:pt>
                <c:pt idx="38819">
                  <c:v>0.41556712962962966</c:v>
                </c:pt>
                <c:pt idx="38820">
                  <c:v>0.4158101851851852</c:v>
                </c:pt>
                <c:pt idx="38821">
                  <c:v>0.41606481481481478</c:v>
                </c:pt>
                <c:pt idx="38822">
                  <c:v>0.41630787037037037</c:v>
                </c:pt>
                <c:pt idx="38823">
                  <c:v>0.41655092592592591</c:v>
                </c:pt>
                <c:pt idx="38824">
                  <c:v>0.41679398148148145</c:v>
                </c:pt>
                <c:pt idx="38825">
                  <c:v>0.41703703703703704</c:v>
                </c:pt>
                <c:pt idx="38826">
                  <c:v>0.41729166666666667</c:v>
                </c:pt>
                <c:pt idx="38827">
                  <c:v>0.41753472222222227</c:v>
                </c:pt>
                <c:pt idx="38828">
                  <c:v>0.4177777777777778</c:v>
                </c:pt>
                <c:pt idx="38829">
                  <c:v>0.41802083333333334</c:v>
                </c:pt>
                <c:pt idx="38830">
                  <c:v>0.41826388888888894</c:v>
                </c:pt>
                <c:pt idx="38831">
                  <c:v>0.41851851851851851</c:v>
                </c:pt>
                <c:pt idx="38832">
                  <c:v>0.41876157407407405</c:v>
                </c:pt>
                <c:pt idx="38833">
                  <c:v>0.41900462962962964</c:v>
                </c:pt>
                <c:pt idx="38834">
                  <c:v>0.41924768518518518</c:v>
                </c:pt>
                <c:pt idx="38835">
                  <c:v>0.41949074074074072</c:v>
                </c:pt>
                <c:pt idx="38836">
                  <c:v>0.41973379629629631</c:v>
                </c:pt>
                <c:pt idx="38837">
                  <c:v>0.41998842592592589</c:v>
                </c:pt>
                <c:pt idx="38838">
                  <c:v>0.42023148148148143</c:v>
                </c:pt>
                <c:pt idx="38839">
                  <c:v>0.42047453703703702</c:v>
                </c:pt>
                <c:pt idx="38840">
                  <c:v>0.42071759259259256</c:v>
                </c:pt>
                <c:pt idx="38841">
                  <c:v>0.4209606481481481</c:v>
                </c:pt>
                <c:pt idx="38842">
                  <c:v>0.42121527777777779</c:v>
                </c:pt>
                <c:pt idx="38843">
                  <c:v>0.42145833333333332</c:v>
                </c:pt>
                <c:pt idx="38844">
                  <c:v>0.42170138888888892</c:v>
                </c:pt>
                <c:pt idx="38845">
                  <c:v>0.42194444444444446</c:v>
                </c:pt>
                <c:pt idx="38846">
                  <c:v>0.42218749999999999</c:v>
                </c:pt>
                <c:pt idx="38847">
                  <c:v>0.42243055555555559</c:v>
                </c:pt>
                <c:pt idx="38848">
                  <c:v>0.42268518518518516</c:v>
                </c:pt>
                <c:pt idx="38849">
                  <c:v>0.4229282407407407</c:v>
                </c:pt>
                <c:pt idx="38850">
                  <c:v>0.4231712962962963</c:v>
                </c:pt>
                <c:pt idx="38851">
                  <c:v>0.42341435185185183</c:v>
                </c:pt>
                <c:pt idx="38852">
                  <c:v>0.42365740740740737</c:v>
                </c:pt>
                <c:pt idx="38853">
                  <c:v>0.42391203703703706</c:v>
                </c:pt>
                <c:pt idx="38854">
                  <c:v>0.4241550925925926</c:v>
                </c:pt>
                <c:pt idx="38855">
                  <c:v>0.42439814814814819</c:v>
                </c:pt>
                <c:pt idx="38856">
                  <c:v>0.42464120370370373</c:v>
                </c:pt>
                <c:pt idx="38857">
                  <c:v>0.42488425925925927</c:v>
                </c:pt>
                <c:pt idx="38858">
                  <c:v>0.4251388888888889</c:v>
                </c:pt>
                <c:pt idx="38859">
                  <c:v>0.42538194444444444</c:v>
                </c:pt>
                <c:pt idx="38860">
                  <c:v>0.42562499999999998</c:v>
                </c:pt>
                <c:pt idx="38861">
                  <c:v>0.42586805555555557</c:v>
                </c:pt>
                <c:pt idx="38862">
                  <c:v>0.42611111111111111</c:v>
                </c:pt>
                <c:pt idx="38863">
                  <c:v>0.42635416666666665</c:v>
                </c:pt>
                <c:pt idx="38864">
                  <c:v>0.42660879629629633</c:v>
                </c:pt>
                <c:pt idx="38865">
                  <c:v>0.42685185185185182</c:v>
                </c:pt>
                <c:pt idx="38866">
                  <c:v>0.42709490740740735</c:v>
                </c:pt>
                <c:pt idx="38867">
                  <c:v>0.42733796296296295</c:v>
                </c:pt>
                <c:pt idx="38868">
                  <c:v>0.42758101851851849</c:v>
                </c:pt>
                <c:pt idx="38869">
                  <c:v>0.42783564814814817</c:v>
                </c:pt>
                <c:pt idx="38870">
                  <c:v>0.42807870370370371</c:v>
                </c:pt>
                <c:pt idx="38871">
                  <c:v>0.42832175925925925</c:v>
                </c:pt>
                <c:pt idx="38872">
                  <c:v>0.42856481481481484</c:v>
                </c:pt>
                <c:pt idx="38873">
                  <c:v>0.42880787037037038</c:v>
                </c:pt>
                <c:pt idx="38874">
                  <c:v>0.42906249999999996</c:v>
                </c:pt>
                <c:pt idx="38875">
                  <c:v>0.42930555555555555</c:v>
                </c:pt>
                <c:pt idx="38876">
                  <c:v>0.42954861111111109</c:v>
                </c:pt>
                <c:pt idx="38877">
                  <c:v>0.42979166666666663</c:v>
                </c:pt>
                <c:pt idx="38878">
                  <c:v>0.43003472222222222</c:v>
                </c:pt>
                <c:pt idx="38879">
                  <c:v>0.43028935185185185</c:v>
                </c:pt>
                <c:pt idx="38880">
                  <c:v>0.43053240740740745</c:v>
                </c:pt>
                <c:pt idx="38881">
                  <c:v>0.43077546296296299</c:v>
                </c:pt>
                <c:pt idx="38882">
                  <c:v>0.43101851851851852</c:v>
                </c:pt>
                <c:pt idx="38883">
                  <c:v>0.43126157407407412</c:v>
                </c:pt>
                <c:pt idx="38884">
                  <c:v>0.43151620370370369</c:v>
                </c:pt>
                <c:pt idx="38885">
                  <c:v>0.43175925925925923</c:v>
                </c:pt>
                <c:pt idx="38886">
                  <c:v>0.43200231481481483</c:v>
                </c:pt>
                <c:pt idx="38887">
                  <c:v>0.43224537037037036</c:v>
                </c:pt>
                <c:pt idx="38888">
                  <c:v>0.4324884259259259</c:v>
                </c:pt>
                <c:pt idx="38889">
                  <c:v>0.43273148148148149</c:v>
                </c:pt>
                <c:pt idx="38890">
                  <c:v>0.43298611111111113</c:v>
                </c:pt>
                <c:pt idx="38891">
                  <c:v>0.43322916666666672</c:v>
                </c:pt>
                <c:pt idx="38892">
                  <c:v>0.4334722222222222</c:v>
                </c:pt>
                <c:pt idx="38893">
                  <c:v>0.4337152777777778</c:v>
                </c:pt>
                <c:pt idx="38894">
                  <c:v>0.43395833333333328</c:v>
                </c:pt>
                <c:pt idx="38895">
                  <c:v>0.43421296296296297</c:v>
                </c:pt>
                <c:pt idx="38896">
                  <c:v>0.43445601851851851</c:v>
                </c:pt>
                <c:pt idx="38897">
                  <c:v>0.4346990740740741</c:v>
                </c:pt>
                <c:pt idx="38898">
                  <c:v>0.43494212962962964</c:v>
                </c:pt>
                <c:pt idx="38899">
                  <c:v>0.43518518518518517</c:v>
                </c:pt>
                <c:pt idx="38900">
                  <c:v>0.43543981481481481</c:v>
                </c:pt>
                <c:pt idx="38901">
                  <c:v>0.43568287037037035</c:v>
                </c:pt>
                <c:pt idx="38902">
                  <c:v>0.43592592592592588</c:v>
                </c:pt>
                <c:pt idx="38903">
                  <c:v>0.43616898148148148</c:v>
                </c:pt>
                <c:pt idx="38904">
                  <c:v>0.43641203703703701</c:v>
                </c:pt>
                <c:pt idx="38905">
                  <c:v>0.43665509259259255</c:v>
                </c:pt>
                <c:pt idx="38906">
                  <c:v>0.43690972222222224</c:v>
                </c:pt>
                <c:pt idx="38907">
                  <c:v>0.43715277777777778</c:v>
                </c:pt>
                <c:pt idx="38908">
                  <c:v>0.43739583333333337</c:v>
                </c:pt>
                <c:pt idx="38909">
                  <c:v>0.43763888888888891</c:v>
                </c:pt>
                <c:pt idx="38910">
                  <c:v>0.43788194444444445</c:v>
                </c:pt>
                <c:pt idx="38911">
                  <c:v>0.43813657407407408</c:v>
                </c:pt>
                <c:pt idx="38912">
                  <c:v>0.43837962962962962</c:v>
                </c:pt>
                <c:pt idx="38913">
                  <c:v>0.43862268518518516</c:v>
                </c:pt>
                <c:pt idx="38914">
                  <c:v>0.43886574074074075</c:v>
                </c:pt>
                <c:pt idx="38915">
                  <c:v>0.43910879629629629</c:v>
                </c:pt>
                <c:pt idx="38916">
                  <c:v>0.43936342592592598</c:v>
                </c:pt>
                <c:pt idx="38917">
                  <c:v>0.43960648148148151</c:v>
                </c:pt>
                <c:pt idx="38918">
                  <c:v>0.43984953703703705</c:v>
                </c:pt>
                <c:pt idx="38919">
                  <c:v>0.44009259259259265</c:v>
                </c:pt>
                <c:pt idx="38920">
                  <c:v>0.44033564814814818</c:v>
                </c:pt>
                <c:pt idx="38921">
                  <c:v>0.44057870370370367</c:v>
                </c:pt>
                <c:pt idx="38922">
                  <c:v>0.44083333333333335</c:v>
                </c:pt>
                <c:pt idx="38923">
                  <c:v>0.44107638888888889</c:v>
                </c:pt>
                <c:pt idx="38924">
                  <c:v>0.44131944444444443</c:v>
                </c:pt>
                <c:pt idx="38925">
                  <c:v>0.44156250000000002</c:v>
                </c:pt>
                <c:pt idx="38926">
                  <c:v>0.44180555555555556</c:v>
                </c:pt>
                <c:pt idx="38927">
                  <c:v>0.44206018518518514</c:v>
                </c:pt>
                <c:pt idx="38928">
                  <c:v>0.44230324074074073</c:v>
                </c:pt>
                <c:pt idx="38929">
                  <c:v>0.44254629629629627</c:v>
                </c:pt>
                <c:pt idx="38930">
                  <c:v>0.44278935185185181</c:v>
                </c:pt>
                <c:pt idx="38931">
                  <c:v>0.4430324074074074</c:v>
                </c:pt>
                <c:pt idx="38932">
                  <c:v>0.44328703703703703</c:v>
                </c:pt>
                <c:pt idx="38933">
                  <c:v>0.44353009259259263</c:v>
                </c:pt>
                <c:pt idx="38934">
                  <c:v>0.44377314814814817</c:v>
                </c:pt>
                <c:pt idx="38935">
                  <c:v>0.4440162037037037</c:v>
                </c:pt>
                <c:pt idx="38936">
                  <c:v>0.4442592592592593</c:v>
                </c:pt>
                <c:pt idx="38937">
                  <c:v>0.44451388888888888</c:v>
                </c:pt>
                <c:pt idx="38938">
                  <c:v>0.44475694444444441</c:v>
                </c:pt>
                <c:pt idx="38939">
                  <c:v>0.44500000000000001</c:v>
                </c:pt>
                <c:pt idx="38940">
                  <c:v>0.44524305555555554</c:v>
                </c:pt>
                <c:pt idx="38941">
                  <c:v>0.44548611111111108</c:v>
                </c:pt>
                <c:pt idx="38942">
                  <c:v>0.44574074074074077</c:v>
                </c:pt>
                <c:pt idx="38943">
                  <c:v>0.44598379629629631</c:v>
                </c:pt>
                <c:pt idx="38944">
                  <c:v>0.4462268518518519</c:v>
                </c:pt>
                <c:pt idx="38945">
                  <c:v>0.44646990740740744</c:v>
                </c:pt>
                <c:pt idx="38946">
                  <c:v>0.44671296296296298</c:v>
                </c:pt>
                <c:pt idx="38947">
                  <c:v>0.44695601851851857</c:v>
                </c:pt>
                <c:pt idx="38948">
                  <c:v>0.44721064814814815</c:v>
                </c:pt>
                <c:pt idx="38949">
                  <c:v>0.44745370370370369</c:v>
                </c:pt>
                <c:pt idx="38950">
                  <c:v>0.44769675925925928</c:v>
                </c:pt>
                <c:pt idx="38951">
                  <c:v>0.44793981481481482</c:v>
                </c:pt>
                <c:pt idx="38952">
                  <c:v>0.44818287037037036</c:v>
                </c:pt>
                <c:pt idx="38953">
                  <c:v>0.44843749999999999</c:v>
                </c:pt>
                <c:pt idx="38954">
                  <c:v>0.44868055555555553</c:v>
                </c:pt>
                <c:pt idx="38955">
                  <c:v>0.44892361111111106</c:v>
                </c:pt>
                <c:pt idx="38956">
                  <c:v>0.44916666666666666</c:v>
                </c:pt>
                <c:pt idx="38957">
                  <c:v>0.4494097222222222</c:v>
                </c:pt>
                <c:pt idx="38958">
                  <c:v>0.44965277777777773</c:v>
                </c:pt>
                <c:pt idx="38959">
                  <c:v>0.44990740740740742</c:v>
                </c:pt>
                <c:pt idx="38960">
                  <c:v>0.45015046296296296</c:v>
                </c:pt>
                <c:pt idx="38961">
                  <c:v>0.45039351851851855</c:v>
                </c:pt>
                <c:pt idx="38962">
                  <c:v>0.45063657407407409</c:v>
                </c:pt>
                <c:pt idx="38963">
                  <c:v>0.45087962962962963</c:v>
                </c:pt>
                <c:pt idx="38964">
                  <c:v>0.45113425925925926</c:v>
                </c:pt>
                <c:pt idx="38965">
                  <c:v>0.4513773148148148</c:v>
                </c:pt>
                <c:pt idx="38966">
                  <c:v>0.45162037037037034</c:v>
                </c:pt>
                <c:pt idx="38967">
                  <c:v>0.45186342592592593</c:v>
                </c:pt>
                <c:pt idx="38968">
                  <c:v>0.45210648148148147</c:v>
                </c:pt>
                <c:pt idx="38969">
                  <c:v>0.45236111111111116</c:v>
                </c:pt>
                <c:pt idx="38970">
                  <c:v>0.4526041666666667</c:v>
                </c:pt>
                <c:pt idx="38971">
                  <c:v>0.45284722222222223</c:v>
                </c:pt>
                <c:pt idx="38972">
                  <c:v>0.45309027777777783</c:v>
                </c:pt>
                <c:pt idx="38973">
                  <c:v>0.45333333333333337</c:v>
                </c:pt>
                <c:pt idx="38974">
                  <c:v>0.45358796296296294</c:v>
                </c:pt>
                <c:pt idx="38975">
                  <c:v>0.45383101851851854</c:v>
                </c:pt>
                <c:pt idx="38976">
                  <c:v>0.45407407407407407</c:v>
                </c:pt>
                <c:pt idx="38977">
                  <c:v>0.45431712962962961</c:v>
                </c:pt>
                <c:pt idx="38978">
                  <c:v>0.45456018518518521</c:v>
                </c:pt>
                <c:pt idx="38979">
                  <c:v>0.45480324074074074</c:v>
                </c:pt>
                <c:pt idx="38980">
                  <c:v>0.45505787037037032</c:v>
                </c:pt>
                <c:pt idx="38981">
                  <c:v>0.45530092592592591</c:v>
                </c:pt>
                <c:pt idx="38982">
                  <c:v>0.45554398148148145</c:v>
                </c:pt>
                <c:pt idx="38983">
                  <c:v>0.45578703703703699</c:v>
                </c:pt>
                <c:pt idx="38984">
                  <c:v>0.45603009259259258</c:v>
                </c:pt>
                <c:pt idx="38985">
                  <c:v>0.45628472222222222</c:v>
                </c:pt>
                <c:pt idx="38986">
                  <c:v>0.45652777777777781</c:v>
                </c:pt>
                <c:pt idx="38987">
                  <c:v>0.45677083333333335</c:v>
                </c:pt>
                <c:pt idx="38988">
                  <c:v>0.45701388888888889</c:v>
                </c:pt>
                <c:pt idx="38989">
                  <c:v>0.45725694444444448</c:v>
                </c:pt>
                <c:pt idx="38990">
                  <c:v>0.45751157407407406</c:v>
                </c:pt>
                <c:pt idx="38991">
                  <c:v>0.45775462962962959</c:v>
                </c:pt>
                <c:pt idx="38992">
                  <c:v>0.45799768518518519</c:v>
                </c:pt>
                <c:pt idx="38993">
                  <c:v>0.45824074074074073</c:v>
                </c:pt>
                <c:pt idx="38994">
                  <c:v>0.45848379629629626</c:v>
                </c:pt>
                <c:pt idx="38995">
                  <c:v>0.45873842592592595</c:v>
                </c:pt>
                <c:pt idx="38996">
                  <c:v>0.45898148148148149</c:v>
                </c:pt>
                <c:pt idx="38997">
                  <c:v>0.45922453703703708</c:v>
                </c:pt>
                <c:pt idx="38998">
                  <c:v>0.45946759259259262</c:v>
                </c:pt>
                <c:pt idx="38999">
                  <c:v>0.45971064814814816</c:v>
                </c:pt>
                <c:pt idx="39000">
                  <c:v>0.45996527777777779</c:v>
                </c:pt>
                <c:pt idx="39001">
                  <c:v>0.46020833333333333</c:v>
                </c:pt>
                <c:pt idx="39002">
                  <c:v>0.46045138888888887</c:v>
                </c:pt>
                <c:pt idx="39003">
                  <c:v>0.46069444444444446</c:v>
                </c:pt>
                <c:pt idx="39004">
                  <c:v>0.4609375</c:v>
                </c:pt>
                <c:pt idx="39005">
                  <c:v>0.46118055555555554</c:v>
                </c:pt>
                <c:pt idx="39006">
                  <c:v>0.46143518518518517</c:v>
                </c:pt>
                <c:pt idx="39007">
                  <c:v>0.46167824074074071</c:v>
                </c:pt>
                <c:pt idx="39008">
                  <c:v>0.46192129629629625</c:v>
                </c:pt>
                <c:pt idx="39009">
                  <c:v>0.46216435185185184</c:v>
                </c:pt>
                <c:pt idx="39010">
                  <c:v>0.46240740740740738</c:v>
                </c:pt>
                <c:pt idx="39011">
                  <c:v>0.46266203703703707</c:v>
                </c:pt>
                <c:pt idx="39012">
                  <c:v>0.4629050925925926</c:v>
                </c:pt>
                <c:pt idx="39013">
                  <c:v>0.46314814814814814</c:v>
                </c:pt>
                <c:pt idx="39014">
                  <c:v>0.46339120370370374</c:v>
                </c:pt>
                <c:pt idx="39015">
                  <c:v>0.46363425925925927</c:v>
                </c:pt>
                <c:pt idx="39016">
                  <c:v>0.46387731481481481</c:v>
                </c:pt>
                <c:pt idx="39017">
                  <c:v>0.46413194444444444</c:v>
                </c:pt>
                <c:pt idx="39018">
                  <c:v>0.46437499999999998</c:v>
                </c:pt>
                <c:pt idx="39019">
                  <c:v>0.46461805555555552</c:v>
                </c:pt>
                <c:pt idx="39020">
                  <c:v>0.46486111111111111</c:v>
                </c:pt>
                <c:pt idx="39021">
                  <c:v>0.46510416666666665</c:v>
                </c:pt>
                <c:pt idx="39022">
                  <c:v>0.46535879629629634</c:v>
                </c:pt>
                <c:pt idx="39023">
                  <c:v>0.46560185185185188</c:v>
                </c:pt>
                <c:pt idx="39024">
                  <c:v>0.46584490740740742</c:v>
                </c:pt>
                <c:pt idx="39025">
                  <c:v>0.46608796296296301</c:v>
                </c:pt>
                <c:pt idx="39026">
                  <c:v>0.46633101851851855</c:v>
                </c:pt>
                <c:pt idx="39027">
                  <c:v>0.46658564814814812</c:v>
                </c:pt>
                <c:pt idx="39028">
                  <c:v>0.46682870370370372</c:v>
                </c:pt>
                <c:pt idx="39029">
                  <c:v>0.46707175925925926</c:v>
                </c:pt>
                <c:pt idx="39030">
                  <c:v>0.46731481481481479</c:v>
                </c:pt>
                <c:pt idx="39031">
                  <c:v>0.46755787037037039</c:v>
                </c:pt>
                <c:pt idx="39032">
                  <c:v>0.46781249999999996</c:v>
                </c:pt>
                <c:pt idx="39033">
                  <c:v>0.4680555555555555</c:v>
                </c:pt>
                <c:pt idx="39034">
                  <c:v>0.4682986111111111</c:v>
                </c:pt>
                <c:pt idx="39035">
                  <c:v>0.46854166666666663</c:v>
                </c:pt>
                <c:pt idx="39036">
                  <c:v>0.46878472222222217</c:v>
                </c:pt>
                <c:pt idx="39037">
                  <c:v>0.46902777777777777</c:v>
                </c:pt>
                <c:pt idx="39038">
                  <c:v>0.4692824074074074</c:v>
                </c:pt>
                <c:pt idx="39039">
                  <c:v>0.46952546296296299</c:v>
                </c:pt>
                <c:pt idx="39040">
                  <c:v>0.46976851851851853</c:v>
                </c:pt>
                <c:pt idx="39041">
                  <c:v>0.47001157407407407</c:v>
                </c:pt>
                <c:pt idx="39042">
                  <c:v>0.47025462962962966</c:v>
                </c:pt>
                <c:pt idx="39043">
                  <c:v>0.47050925925925924</c:v>
                </c:pt>
                <c:pt idx="39044">
                  <c:v>0.47075231481481478</c:v>
                </c:pt>
                <c:pt idx="39045">
                  <c:v>0.47099537037037037</c:v>
                </c:pt>
                <c:pt idx="39046">
                  <c:v>0.47123842592592591</c:v>
                </c:pt>
                <c:pt idx="39047">
                  <c:v>0.47148148148148145</c:v>
                </c:pt>
                <c:pt idx="39048">
                  <c:v>0.47173611111111113</c:v>
                </c:pt>
                <c:pt idx="39049">
                  <c:v>0.47197916666666667</c:v>
                </c:pt>
                <c:pt idx="39050">
                  <c:v>0.47222222222222227</c:v>
                </c:pt>
                <c:pt idx="39051">
                  <c:v>0.4724652777777778</c:v>
                </c:pt>
                <c:pt idx="39052">
                  <c:v>0.47270833333333334</c:v>
                </c:pt>
                <c:pt idx="39053">
                  <c:v>0.47296296296296297</c:v>
                </c:pt>
                <c:pt idx="39054">
                  <c:v>0.47320601851851851</c:v>
                </c:pt>
                <c:pt idx="39055">
                  <c:v>0.47344907407407405</c:v>
                </c:pt>
                <c:pt idx="39056">
                  <c:v>0.47369212962962964</c:v>
                </c:pt>
                <c:pt idx="39057">
                  <c:v>0.47393518518518518</c:v>
                </c:pt>
                <c:pt idx="39058">
                  <c:v>0.47417824074074072</c:v>
                </c:pt>
                <c:pt idx="39059">
                  <c:v>0.47443287037037035</c:v>
                </c:pt>
                <c:pt idx="39060">
                  <c:v>0.47467592592592595</c:v>
                </c:pt>
                <c:pt idx="39061">
                  <c:v>0.47491898148148143</c:v>
                </c:pt>
                <c:pt idx="39062">
                  <c:v>0.47516203703703702</c:v>
                </c:pt>
                <c:pt idx="39063">
                  <c:v>0.47540509259259256</c:v>
                </c:pt>
                <c:pt idx="39064">
                  <c:v>0.47565972222222225</c:v>
                </c:pt>
                <c:pt idx="39065">
                  <c:v>0.47590277777777779</c:v>
                </c:pt>
                <c:pt idx="39066">
                  <c:v>0.47614583333333332</c:v>
                </c:pt>
                <c:pt idx="39067">
                  <c:v>0.47638888888888892</c:v>
                </c:pt>
                <c:pt idx="39068">
                  <c:v>0.47663194444444446</c:v>
                </c:pt>
                <c:pt idx="39069">
                  <c:v>0.47687499999999999</c:v>
                </c:pt>
                <c:pt idx="39070">
                  <c:v>0.47712962962962963</c:v>
                </c:pt>
                <c:pt idx="39071">
                  <c:v>0.47737268518518516</c:v>
                </c:pt>
                <c:pt idx="39072">
                  <c:v>0.4776157407407407</c:v>
                </c:pt>
                <c:pt idx="39073">
                  <c:v>0.4778587962962963</c:v>
                </c:pt>
                <c:pt idx="39074">
                  <c:v>0.47810185185185183</c:v>
                </c:pt>
                <c:pt idx="39075">
                  <c:v>0.47835648148148152</c:v>
                </c:pt>
                <c:pt idx="39076">
                  <c:v>0.47859953703703706</c:v>
                </c:pt>
                <c:pt idx="39077">
                  <c:v>0.4788425925925926</c:v>
                </c:pt>
                <c:pt idx="39078">
                  <c:v>0.47908564814814819</c:v>
                </c:pt>
                <c:pt idx="39079">
                  <c:v>0.47932870370370373</c:v>
                </c:pt>
                <c:pt idx="39080">
                  <c:v>0.47958333333333331</c:v>
                </c:pt>
                <c:pt idx="39081">
                  <c:v>0.4798263888888889</c:v>
                </c:pt>
                <c:pt idx="39082">
                  <c:v>0.48006944444444444</c:v>
                </c:pt>
                <c:pt idx="39083">
                  <c:v>0.48031249999999998</c:v>
                </c:pt>
                <c:pt idx="39084">
                  <c:v>0.48055555555555557</c:v>
                </c:pt>
                <c:pt idx="39085">
                  <c:v>0.4808101851851852</c:v>
                </c:pt>
                <c:pt idx="39086">
                  <c:v>0.4810532407407408</c:v>
                </c:pt>
                <c:pt idx="39087">
                  <c:v>0.48129629629629633</c:v>
                </c:pt>
                <c:pt idx="39088">
                  <c:v>0.48153935185185182</c:v>
                </c:pt>
                <c:pt idx="39089">
                  <c:v>0.48178240740740735</c:v>
                </c:pt>
                <c:pt idx="39090">
                  <c:v>0.48203703703703704</c:v>
                </c:pt>
                <c:pt idx="39091">
                  <c:v>0.48228009259259258</c:v>
                </c:pt>
                <c:pt idx="39092">
                  <c:v>0.48252314814814817</c:v>
                </c:pt>
                <c:pt idx="39093">
                  <c:v>0.48276620370370371</c:v>
                </c:pt>
                <c:pt idx="39094">
                  <c:v>0.48300925925925925</c:v>
                </c:pt>
                <c:pt idx="39095">
                  <c:v>0.48325231481481484</c:v>
                </c:pt>
                <c:pt idx="39096">
                  <c:v>0.48350694444444442</c:v>
                </c:pt>
                <c:pt idx="39097">
                  <c:v>0.48374999999999996</c:v>
                </c:pt>
                <c:pt idx="39098">
                  <c:v>0.48399305555555555</c:v>
                </c:pt>
                <c:pt idx="39099">
                  <c:v>0.48423611111111109</c:v>
                </c:pt>
                <c:pt idx="39100">
                  <c:v>0.48447916666666663</c:v>
                </c:pt>
                <c:pt idx="39101">
                  <c:v>0.48473379629629632</c:v>
                </c:pt>
                <c:pt idx="39102">
                  <c:v>0.48497685185185185</c:v>
                </c:pt>
                <c:pt idx="39103">
                  <c:v>0.48521990740740745</c:v>
                </c:pt>
                <c:pt idx="39104">
                  <c:v>0.48546296296296299</c:v>
                </c:pt>
                <c:pt idx="39105">
                  <c:v>0.48570601851851852</c:v>
                </c:pt>
                <c:pt idx="39106">
                  <c:v>0.48596064814814816</c:v>
                </c:pt>
                <c:pt idx="39107">
                  <c:v>0.48620370370370369</c:v>
                </c:pt>
                <c:pt idx="39108">
                  <c:v>0.48644675925925923</c:v>
                </c:pt>
                <c:pt idx="39109">
                  <c:v>0.48668981481481483</c:v>
                </c:pt>
                <c:pt idx="39110">
                  <c:v>0.48693287037037036</c:v>
                </c:pt>
                <c:pt idx="39111">
                  <c:v>0.48718750000000005</c:v>
                </c:pt>
                <c:pt idx="39112">
                  <c:v>0.48743055555555559</c:v>
                </c:pt>
                <c:pt idx="39113">
                  <c:v>0.48767361111111113</c:v>
                </c:pt>
                <c:pt idx="39114">
                  <c:v>0.48791666666666672</c:v>
                </c:pt>
                <c:pt idx="39115">
                  <c:v>0.48815972222222226</c:v>
                </c:pt>
                <c:pt idx="39116">
                  <c:v>0.48840277777777774</c:v>
                </c:pt>
                <c:pt idx="39117">
                  <c:v>0.48865740740740743</c:v>
                </c:pt>
                <c:pt idx="39118">
                  <c:v>0.48890046296296297</c:v>
                </c:pt>
                <c:pt idx="39119">
                  <c:v>0.48914351851851851</c:v>
                </c:pt>
                <c:pt idx="39120">
                  <c:v>0.4893865740740741</c:v>
                </c:pt>
                <c:pt idx="39121">
                  <c:v>0.48962962962962964</c:v>
                </c:pt>
                <c:pt idx="39122">
                  <c:v>0.48988425925925921</c:v>
                </c:pt>
                <c:pt idx="39123">
                  <c:v>0.49012731481481481</c:v>
                </c:pt>
                <c:pt idx="39124">
                  <c:v>0.49037037037037035</c:v>
                </c:pt>
                <c:pt idx="39125">
                  <c:v>0.49061342592592588</c:v>
                </c:pt>
                <c:pt idx="39126">
                  <c:v>0.49085648148148148</c:v>
                </c:pt>
                <c:pt idx="39127">
                  <c:v>0.49109953703703701</c:v>
                </c:pt>
                <c:pt idx="39128">
                  <c:v>0.4913541666666667</c:v>
                </c:pt>
                <c:pt idx="39129">
                  <c:v>0.49159722222222224</c:v>
                </c:pt>
                <c:pt idx="39130">
                  <c:v>0.49184027777777778</c:v>
                </c:pt>
                <c:pt idx="39131">
                  <c:v>0.49208333333333337</c:v>
                </c:pt>
                <c:pt idx="39132">
                  <c:v>0.49232638888888891</c:v>
                </c:pt>
                <c:pt idx="39133">
                  <c:v>0.49258101851851849</c:v>
                </c:pt>
                <c:pt idx="39134">
                  <c:v>0.49282407407407408</c:v>
                </c:pt>
                <c:pt idx="39135">
                  <c:v>0.49306712962962962</c:v>
                </c:pt>
                <c:pt idx="39136">
                  <c:v>0.49331018518518516</c:v>
                </c:pt>
                <c:pt idx="39137">
                  <c:v>0.49355324074074075</c:v>
                </c:pt>
                <c:pt idx="39138">
                  <c:v>0.49380787037037038</c:v>
                </c:pt>
                <c:pt idx="39139">
                  <c:v>0.49405092592592598</c:v>
                </c:pt>
                <c:pt idx="39140">
                  <c:v>0.49429398148148151</c:v>
                </c:pt>
                <c:pt idx="39141">
                  <c:v>0.49453703703703705</c:v>
                </c:pt>
                <c:pt idx="39142">
                  <c:v>0.49478009259259265</c:v>
                </c:pt>
                <c:pt idx="39143">
                  <c:v>0.49503472222222222</c:v>
                </c:pt>
                <c:pt idx="39144">
                  <c:v>0.49527777777777776</c:v>
                </c:pt>
                <c:pt idx="39145">
                  <c:v>0.49552083333333335</c:v>
                </c:pt>
                <c:pt idx="39146">
                  <c:v>0.49576388888888889</c:v>
                </c:pt>
                <c:pt idx="39147">
                  <c:v>0.49600694444444443</c:v>
                </c:pt>
                <c:pt idx="39148">
                  <c:v>0.49626157407407406</c:v>
                </c:pt>
                <c:pt idx="39149">
                  <c:v>0.4965046296296296</c:v>
                </c:pt>
                <c:pt idx="39150">
                  <c:v>0.49674768518518514</c:v>
                </c:pt>
                <c:pt idx="39151">
                  <c:v>0.49699074074074073</c:v>
                </c:pt>
                <c:pt idx="39152">
                  <c:v>0.49723379629629627</c:v>
                </c:pt>
                <c:pt idx="39153">
                  <c:v>0.49747685185185181</c:v>
                </c:pt>
                <c:pt idx="39154">
                  <c:v>0.4977314814814815</c:v>
                </c:pt>
                <c:pt idx="39155">
                  <c:v>0.49797453703703703</c:v>
                </c:pt>
                <c:pt idx="39156">
                  <c:v>0.49821759259259263</c:v>
                </c:pt>
                <c:pt idx="39157">
                  <c:v>0.49846064814814817</c:v>
                </c:pt>
                <c:pt idx="39158">
                  <c:v>0.4987037037037037</c:v>
                </c:pt>
                <c:pt idx="39159">
                  <c:v>0.49895833333333334</c:v>
                </c:pt>
                <c:pt idx="39160">
                  <c:v>0.49920138888888888</c:v>
                </c:pt>
                <c:pt idx="39161">
                  <c:v>0.49944444444444441</c:v>
                </c:pt>
                <c:pt idx="39162">
                  <c:v>0.49968750000000001</c:v>
                </c:pt>
                <c:pt idx="39163">
                  <c:v>0.49993055555555554</c:v>
                </c:pt>
                <c:pt idx="39164">
                  <c:v>0.50018518518518518</c:v>
                </c:pt>
                <c:pt idx="39165">
                  <c:v>0.50042824074074077</c:v>
                </c:pt>
                <c:pt idx="39166">
                  <c:v>0.50067129629629636</c:v>
                </c:pt>
                <c:pt idx="39167">
                  <c:v>0.50091435185185185</c:v>
                </c:pt>
                <c:pt idx="39168">
                  <c:v>0.50115740740740744</c:v>
                </c:pt>
                <c:pt idx="39169">
                  <c:v>0.50141203703703707</c:v>
                </c:pt>
                <c:pt idx="39170">
                  <c:v>0.50165509259259256</c:v>
                </c:pt>
                <c:pt idx="39171">
                  <c:v>0.50189814814814815</c:v>
                </c:pt>
                <c:pt idx="39172">
                  <c:v>0.50214120370370374</c:v>
                </c:pt>
                <c:pt idx="39173">
                  <c:v>0.50238425925925922</c:v>
                </c:pt>
                <c:pt idx="39174">
                  <c:v>0.50262731481481482</c:v>
                </c:pt>
                <c:pt idx="39175">
                  <c:v>0.50288194444444445</c:v>
                </c:pt>
                <c:pt idx="39176">
                  <c:v>0.50312499999999993</c:v>
                </c:pt>
                <c:pt idx="39177">
                  <c:v>0.50336805555555553</c:v>
                </c:pt>
                <c:pt idx="39178">
                  <c:v>0.50361111111111112</c:v>
                </c:pt>
                <c:pt idx="39179">
                  <c:v>0.5038541666666666</c:v>
                </c:pt>
                <c:pt idx="39180">
                  <c:v>0.50410879629629635</c:v>
                </c:pt>
                <c:pt idx="39181">
                  <c:v>0.50435185185185183</c:v>
                </c:pt>
                <c:pt idx="39182">
                  <c:v>0.50459490740740742</c:v>
                </c:pt>
                <c:pt idx="39183">
                  <c:v>0.50483796296296302</c:v>
                </c:pt>
                <c:pt idx="39184">
                  <c:v>0.5050810185185185</c:v>
                </c:pt>
                <c:pt idx="39185">
                  <c:v>0.50532407407407409</c:v>
                </c:pt>
                <c:pt idx="39186">
                  <c:v>0.50557870370370372</c:v>
                </c:pt>
                <c:pt idx="39187">
                  <c:v>0.50582175925925921</c:v>
                </c:pt>
                <c:pt idx="39188">
                  <c:v>0.5060648148148148</c:v>
                </c:pt>
                <c:pt idx="39189">
                  <c:v>0.50630787037037039</c:v>
                </c:pt>
                <c:pt idx="39190">
                  <c:v>0.50655092592592588</c:v>
                </c:pt>
                <c:pt idx="39191">
                  <c:v>0.50680555555555562</c:v>
                </c:pt>
                <c:pt idx="39192">
                  <c:v>0.5070486111111111</c:v>
                </c:pt>
                <c:pt idx="39193">
                  <c:v>0.5072916666666667</c:v>
                </c:pt>
                <c:pt idx="39194">
                  <c:v>0.50753472222222229</c:v>
                </c:pt>
                <c:pt idx="39195">
                  <c:v>0.50777777777777777</c:v>
                </c:pt>
                <c:pt idx="39196">
                  <c:v>0.5080324074074074</c:v>
                </c:pt>
                <c:pt idx="39197">
                  <c:v>0.508275462962963</c:v>
                </c:pt>
                <c:pt idx="39198">
                  <c:v>0.50851851851851848</c:v>
                </c:pt>
                <c:pt idx="39199">
                  <c:v>0.50876157407407407</c:v>
                </c:pt>
                <c:pt idx="39200">
                  <c:v>0.50900462962962967</c:v>
                </c:pt>
                <c:pt idx="39201">
                  <c:v>0.50925925925925919</c:v>
                </c:pt>
                <c:pt idx="39202">
                  <c:v>0.50950231481481478</c:v>
                </c:pt>
                <c:pt idx="39203">
                  <c:v>0.50974537037037038</c:v>
                </c:pt>
                <c:pt idx="39204">
                  <c:v>0.50998842592592586</c:v>
                </c:pt>
                <c:pt idx="39205">
                  <c:v>0.51023148148148145</c:v>
                </c:pt>
                <c:pt idx="39206">
                  <c:v>0.51048611111111108</c:v>
                </c:pt>
                <c:pt idx="39207">
                  <c:v>0.51072916666666668</c:v>
                </c:pt>
                <c:pt idx="39208">
                  <c:v>0.51097222222222227</c:v>
                </c:pt>
                <c:pt idx="39209">
                  <c:v>0.51121527777777775</c:v>
                </c:pt>
                <c:pt idx="39210">
                  <c:v>0.51145833333333335</c:v>
                </c:pt>
                <c:pt idx="39211">
                  <c:v>0.51170138888888894</c:v>
                </c:pt>
                <c:pt idx="39212">
                  <c:v>0.51195601851851846</c:v>
                </c:pt>
                <c:pt idx="39213">
                  <c:v>0.51219907407407406</c:v>
                </c:pt>
                <c:pt idx="39214">
                  <c:v>0.51244212962962965</c:v>
                </c:pt>
                <c:pt idx="39215">
                  <c:v>0.51268518518518513</c:v>
                </c:pt>
                <c:pt idx="39216">
                  <c:v>0.51292824074074073</c:v>
                </c:pt>
                <c:pt idx="39217">
                  <c:v>0.51318287037037036</c:v>
                </c:pt>
                <c:pt idx="39218">
                  <c:v>0.51342592592592595</c:v>
                </c:pt>
                <c:pt idx="39219">
                  <c:v>0.51366898148148155</c:v>
                </c:pt>
                <c:pt idx="39220">
                  <c:v>0.51391203703703703</c:v>
                </c:pt>
                <c:pt idx="39221">
                  <c:v>0.51415509259259262</c:v>
                </c:pt>
                <c:pt idx="39222">
                  <c:v>0.51439814814814822</c:v>
                </c:pt>
                <c:pt idx="39223">
                  <c:v>0.51465277777777774</c:v>
                </c:pt>
                <c:pt idx="39224">
                  <c:v>0.51489583333333333</c:v>
                </c:pt>
                <c:pt idx="39225">
                  <c:v>0.51513888888888892</c:v>
                </c:pt>
                <c:pt idx="39226">
                  <c:v>0.51538194444444441</c:v>
                </c:pt>
                <c:pt idx="39227">
                  <c:v>0.51563657407407404</c:v>
                </c:pt>
                <c:pt idx="39228">
                  <c:v>0.51587962962962963</c:v>
                </c:pt>
                <c:pt idx="39229">
                  <c:v>0.51612268518518511</c:v>
                </c:pt>
                <c:pt idx="39230">
                  <c:v>0.51636574074074071</c:v>
                </c:pt>
                <c:pt idx="39231">
                  <c:v>0.5166087962962963</c:v>
                </c:pt>
                <c:pt idx="39232">
                  <c:v>0.51686342592592593</c:v>
                </c:pt>
                <c:pt idx="39233">
                  <c:v>0.51710648148148153</c:v>
                </c:pt>
                <c:pt idx="39234">
                  <c:v>0.51734953703703701</c:v>
                </c:pt>
                <c:pt idx="39235">
                  <c:v>0.5175925925925926</c:v>
                </c:pt>
                <c:pt idx="39236">
                  <c:v>0.5178356481481482</c:v>
                </c:pt>
                <c:pt idx="39237">
                  <c:v>0.51807870370370368</c:v>
                </c:pt>
                <c:pt idx="39238">
                  <c:v>0.51833333333333331</c:v>
                </c:pt>
                <c:pt idx="39239">
                  <c:v>0.51857638888888891</c:v>
                </c:pt>
                <c:pt idx="39240">
                  <c:v>0.51881944444444439</c:v>
                </c:pt>
                <c:pt idx="39241">
                  <c:v>0.51906249999999998</c:v>
                </c:pt>
                <c:pt idx="39242">
                  <c:v>0.51930555555555558</c:v>
                </c:pt>
                <c:pt idx="39243">
                  <c:v>0.51954861111111106</c:v>
                </c:pt>
                <c:pt idx="39244">
                  <c:v>0.5198032407407408</c:v>
                </c:pt>
                <c:pt idx="39245">
                  <c:v>0.52004629629629628</c:v>
                </c:pt>
                <c:pt idx="39246">
                  <c:v>0.52028935185185188</c:v>
                </c:pt>
                <c:pt idx="39247">
                  <c:v>0.52053240740740747</c:v>
                </c:pt>
                <c:pt idx="39248">
                  <c:v>0.52077546296296295</c:v>
                </c:pt>
                <c:pt idx="39249">
                  <c:v>0.52103009259259259</c:v>
                </c:pt>
                <c:pt idx="39250">
                  <c:v>0.52127314814814818</c:v>
                </c:pt>
                <c:pt idx="39251">
                  <c:v>0.52151620370370366</c:v>
                </c:pt>
                <c:pt idx="39252">
                  <c:v>0.52175925925925926</c:v>
                </c:pt>
                <c:pt idx="39253">
                  <c:v>0.52200231481481485</c:v>
                </c:pt>
                <c:pt idx="39254">
                  <c:v>0.52225694444444437</c:v>
                </c:pt>
                <c:pt idx="39255">
                  <c:v>0.52249999999999996</c:v>
                </c:pt>
                <c:pt idx="39256">
                  <c:v>0.52274305555555556</c:v>
                </c:pt>
                <c:pt idx="39257">
                  <c:v>0.52298611111111104</c:v>
                </c:pt>
                <c:pt idx="39258">
                  <c:v>0.52322916666666663</c:v>
                </c:pt>
                <c:pt idx="39259">
                  <c:v>0.52348379629629627</c:v>
                </c:pt>
                <c:pt idx="39260">
                  <c:v>0.52372685185185186</c:v>
                </c:pt>
                <c:pt idx="39261">
                  <c:v>0.52396990740740745</c:v>
                </c:pt>
                <c:pt idx="39262">
                  <c:v>0.52421296296296294</c:v>
                </c:pt>
                <c:pt idx="39263">
                  <c:v>0.52445601851851853</c:v>
                </c:pt>
                <c:pt idx="39264">
                  <c:v>0.52471064814814816</c:v>
                </c:pt>
                <c:pt idx="39265">
                  <c:v>0.52495370370370364</c:v>
                </c:pt>
                <c:pt idx="39266">
                  <c:v>0.52519675925925924</c:v>
                </c:pt>
                <c:pt idx="39267">
                  <c:v>0.52543981481481483</c:v>
                </c:pt>
                <c:pt idx="39268">
                  <c:v>0.52568287037037031</c:v>
                </c:pt>
                <c:pt idx="39269">
                  <c:v>0.52592592592592591</c:v>
                </c:pt>
                <c:pt idx="39270">
                  <c:v>0.52618055555555554</c:v>
                </c:pt>
                <c:pt idx="39271">
                  <c:v>0.52642361111111113</c:v>
                </c:pt>
                <c:pt idx="39272">
                  <c:v>0.52666666666666673</c:v>
                </c:pt>
                <c:pt idx="39273">
                  <c:v>0.52690972222222221</c:v>
                </c:pt>
                <c:pt idx="39274">
                  <c:v>0.5271527777777778</c:v>
                </c:pt>
                <c:pt idx="39275">
                  <c:v>0.52740740740740744</c:v>
                </c:pt>
                <c:pt idx="39276">
                  <c:v>0.52765046296296292</c:v>
                </c:pt>
                <c:pt idx="39277">
                  <c:v>0.52789351851851851</c:v>
                </c:pt>
                <c:pt idx="39278">
                  <c:v>0.52813657407407411</c:v>
                </c:pt>
                <c:pt idx="39279">
                  <c:v>0.52837962962962959</c:v>
                </c:pt>
                <c:pt idx="39280">
                  <c:v>0.52863425925925933</c:v>
                </c:pt>
                <c:pt idx="39281">
                  <c:v>0.52887731481481481</c:v>
                </c:pt>
                <c:pt idx="39282">
                  <c:v>0.5291203703703703</c:v>
                </c:pt>
                <c:pt idx="39283">
                  <c:v>0.52936342592592589</c:v>
                </c:pt>
                <c:pt idx="39284">
                  <c:v>0.52960648148148148</c:v>
                </c:pt>
                <c:pt idx="39285">
                  <c:v>0.52986111111111112</c:v>
                </c:pt>
                <c:pt idx="39286">
                  <c:v>0.53010416666666671</c:v>
                </c:pt>
                <c:pt idx="39287">
                  <c:v>0.53034722222222219</c:v>
                </c:pt>
                <c:pt idx="39288">
                  <c:v>0.53059027777777779</c:v>
                </c:pt>
                <c:pt idx="39289">
                  <c:v>0.53083333333333338</c:v>
                </c:pt>
                <c:pt idx="39290">
                  <c:v>0.53107638888888886</c:v>
                </c:pt>
                <c:pt idx="39291">
                  <c:v>0.53133101851851849</c:v>
                </c:pt>
                <c:pt idx="39292">
                  <c:v>0.53157407407407409</c:v>
                </c:pt>
                <c:pt idx="39293">
                  <c:v>0.53181712962962957</c:v>
                </c:pt>
                <c:pt idx="39294">
                  <c:v>0.53206018518518516</c:v>
                </c:pt>
                <c:pt idx="39295">
                  <c:v>0.53230324074074076</c:v>
                </c:pt>
                <c:pt idx="39296">
                  <c:v>0.53254629629629624</c:v>
                </c:pt>
                <c:pt idx="39297">
                  <c:v>0.53280092592592598</c:v>
                </c:pt>
                <c:pt idx="39298">
                  <c:v>0.53304398148148147</c:v>
                </c:pt>
                <c:pt idx="39299">
                  <c:v>0.53328703703703706</c:v>
                </c:pt>
                <c:pt idx="39300">
                  <c:v>0.53353009259259265</c:v>
                </c:pt>
                <c:pt idx="39301">
                  <c:v>0.53377314814814814</c:v>
                </c:pt>
                <c:pt idx="39302">
                  <c:v>0.53402777777777777</c:v>
                </c:pt>
                <c:pt idx="39303">
                  <c:v>0.53427083333333336</c:v>
                </c:pt>
                <c:pt idx="39304">
                  <c:v>0.53451388888888884</c:v>
                </c:pt>
                <c:pt idx="39305">
                  <c:v>0.53475694444444444</c:v>
                </c:pt>
                <c:pt idx="39306">
                  <c:v>0.53500000000000003</c:v>
                </c:pt>
                <c:pt idx="39307">
                  <c:v>0.53525462962962966</c:v>
                </c:pt>
                <c:pt idx="39308">
                  <c:v>0.53549768518518526</c:v>
                </c:pt>
                <c:pt idx="39309">
                  <c:v>0.53574074074074074</c:v>
                </c:pt>
                <c:pt idx="39310">
                  <c:v>0.53598379629629633</c:v>
                </c:pt>
                <c:pt idx="39311">
                  <c:v>0.53622685185185182</c:v>
                </c:pt>
                <c:pt idx="39312">
                  <c:v>0.53648148148148145</c:v>
                </c:pt>
                <c:pt idx="39313">
                  <c:v>0.53672453703703704</c:v>
                </c:pt>
                <c:pt idx="39314">
                  <c:v>0.53696759259259264</c:v>
                </c:pt>
                <c:pt idx="39315">
                  <c:v>0.53721064814814812</c:v>
                </c:pt>
                <c:pt idx="39316">
                  <c:v>0.53745370370370371</c:v>
                </c:pt>
                <c:pt idx="39317">
                  <c:v>0.5376967592592593</c:v>
                </c:pt>
                <c:pt idx="39318">
                  <c:v>0.53795138888888883</c:v>
                </c:pt>
                <c:pt idx="39319">
                  <c:v>0.53819444444444442</c:v>
                </c:pt>
                <c:pt idx="39320">
                  <c:v>0.53843750000000001</c:v>
                </c:pt>
                <c:pt idx="39321">
                  <c:v>0.5386805555555555</c:v>
                </c:pt>
                <c:pt idx="39322">
                  <c:v>0.53892361111111109</c:v>
                </c:pt>
                <c:pt idx="39323">
                  <c:v>0.53917824074074072</c:v>
                </c:pt>
                <c:pt idx="39324">
                  <c:v>0.53942129629629632</c:v>
                </c:pt>
                <c:pt idx="39325">
                  <c:v>0.53966435185185191</c:v>
                </c:pt>
                <c:pt idx="39326">
                  <c:v>0.53990740740740739</c:v>
                </c:pt>
                <c:pt idx="39327">
                  <c:v>0.54015046296296299</c:v>
                </c:pt>
                <c:pt idx="39328">
                  <c:v>0.54040509259259262</c:v>
                </c:pt>
                <c:pt idx="39329">
                  <c:v>0.5406481481481481</c:v>
                </c:pt>
                <c:pt idx="39330">
                  <c:v>0.54089120370370369</c:v>
                </c:pt>
                <c:pt idx="39331">
                  <c:v>0.54113425925925929</c:v>
                </c:pt>
                <c:pt idx="39332">
                  <c:v>0.54137731481481477</c:v>
                </c:pt>
                <c:pt idx="39333">
                  <c:v>0.54163194444444451</c:v>
                </c:pt>
                <c:pt idx="39334">
                  <c:v>0.541875</c:v>
                </c:pt>
                <c:pt idx="39335">
                  <c:v>0.54211805555555559</c:v>
                </c:pt>
                <c:pt idx="39336">
                  <c:v>0.54236111111111118</c:v>
                </c:pt>
                <c:pt idx="39337">
                  <c:v>0.54260416666666667</c:v>
                </c:pt>
                <c:pt idx="39338">
                  <c:v>0.5428587962962963</c:v>
                </c:pt>
                <c:pt idx="39339">
                  <c:v>0.54310185185185189</c:v>
                </c:pt>
                <c:pt idx="39340">
                  <c:v>0.54334490740740737</c:v>
                </c:pt>
                <c:pt idx="39341">
                  <c:v>0.54358796296296297</c:v>
                </c:pt>
                <c:pt idx="39342">
                  <c:v>0.54383101851851856</c:v>
                </c:pt>
                <c:pt idx="39343">
                  <c:v>0.54407407407407404</c:v>
                </c:pt>
                <c:pt idx="39344">
                  <c:v>0.54432870370370368</c:v>
                </c:pt>
                <c:pt idx="39345">
                  <c:v>0.54457175925925927</c:v>
                </c:pt>
                <c:pt idx="39346">
                  <c:v>0.54481481481481475</c:v>
                </c:pt>
                <c:pt idx="39347">
                  <c:v>0.54505787037037035</c:v>
                </c:pt>
                <c:pt idx="39348">
                  <c:v>0.54530092592592594</c:v>
                </c:pt>
                <c:pt idx="39349">
                  <c:v>0.54555555555555557</c:v>
                </c:pt>
                <c:pt idx="39350">
                  <c:v>0.54579861111111116</c:v>
                </c:pt>
                <c:pt idx="39351">
                  <c:v>0.54604166666666665</c:v>
                </c:pt>
                <c:pt idx="39352">
                  <c:v>0.54628472222222224</c:v>
                </c:pt>
                <c:pt idx="39353">
                  <c:v>0.54652777777777783</c:v>
                </c:pt>
                <c:pt idx="39354">
                  <c:v>0.54678240740740736</c:v>
                </c:pt>
                <c:pt idx="39355">
                  <c:v>0.54702546296296295</c:v>
                </c:pt>
                <c:pt idx="39356">
                  <c:v>0.54726851851851854</c:v>
                </c:pt>
                <c:pt idx="39357">
                  <c:v>0.54751157407407403</c:v>
                </c:pt>
                <c:pt idx="39358">
                  <c:v>0.54775462962962962</c:v>
                </c:pt>
                <c:pt idx="39359">
                  <c:v>0.54800925925925925</c:v>
                </c:pt>
                <c:pt idx="39360">
                  <c:v>0.54825231481481485</c:v>
                </c:pt>
                <c:pt idx="39361">
                  <c:v>0.54849537037037044</c:v>
                </c:pt>
                <c:pt idx="39362">
                  <c:v>0.54873842592592592</c:v>
                </c:pt>
                <c:pt idx="39363">
                  <c:v>0.54898148148148151</c:v>
                </c:pt>
                <c:pt idx="39364">
                  <c:v>0.54922453703703711</c:v>
                </c:pt>
                <c:pt idx="39365">
                  <c:v>0.54947916666666663</c:v>
                </c:pt>
                <c:pt idx="39366">
                  <c:v>0.54972222222222222</c:v>
                </c:pt>
                <c:pt idx="39367">
                  <c:v>0.54996527777777782</c:v>
                </c:pt>
                <c:pt idx="39368">
                  <c:v>0.5502083333333333</c:v>
                </c:pt>
                <c:pt idx="39369">
                  <c:v>0.55045138888888889</c:v>
                </c:pt>
                <c:pt idx="39370">
                  <c:v>0.55070601851851853</c:v>
                </c:pt>
                <c:pt idx="39371">
                  <c:v>0.55094907407407401</c:v>
                </c:pt>
                <c:pt idx="39372">
                  <c:v>0.5511921296296296</c:v>
                </c:pt>
                <c:pt idx="39373">
                  <c:v>0.55143518518518519</c:v>
                </c:pt>
                <c:pt idx="39374">
                  <c:v>0.55167824074074068</c:v>
                </c:pt>
                <c:pt idx="39375">
                  <c:v>0.55192129629629627</c:v>
                </c:pt>
                <c:pt idx="39376">
                  <c:v>0.5521759259259259</c:v>
                </c:pt>
                <c:pt idx="39377">
                  <c:v>0.5524189814814815</c:v>
                </c:pt>
                <c:pt idx="39378">
                  <c:v>0.55266203703703709</c:v>
                </c:pt>
                <c:pt idx="39379">
                  <c:v>0.55290509259259257</c:v>
                </c:pt>
                <c:pt idx="39380">
                  <c:v>0.55315972222222221</c:v>
                </c:pt>
                <c:pt idx="39381">
                  <c:v>0.5534027777777778</c:v>
                </c:pt>
                <c:pt idx="39382">
                  <c:v>0.55364583333333328</c:v>
                </c:pt>
                <c:pt idx="39383">
                  <c:v>0.55388888888888888</c:v>
                </c:pt>
                <c:pt idx="39384">
                  <c:v>0.55413194444444447</c:v>
                </c:pt>
                <c:pt idx="39385">
                  <c:v>0.55437499999999995</c:v>
                </c:pt>
                <c:pt idx="39386">
                  <c:v>0.55462962962962969</c:v>
                </c:pt>
                <c:pt idx="39387">
                  <c:v>0.55487268518518518</c:v>
                </c:pt>
                <c:pt idx="39388">
                  <c:v>0.55511574074074077</c:v>
                </c:pt>
                <c:pt idx="39389">
                  <c:v>0.55535879629629636</c:v>
                </c:pt>
                <c:pt idx="39390">
                  <c:v>0.55560185185185185</c:v>
                </c:pt>
                <c:pt idx="39391">
                  <c:v>0.55584490740740744</c:v>
                </c:pt>
                <c:pt idx="39392">
                  <c:v>0.55609953703703707</c:v>
                </c:pt>
                <c:pt idx="39393">
                  <c:v>0.55634259259259256</c:v>
                </c:pt>
                <c:pt idx="39394">
                  <c:v>0.55658564814814815</c:v>
                </c:pt>
                <c:pt idx="39395">
                  <c:v>0.55682870370370374</c:v>
                </c:pt>
                <c:pt idx="39396">
                  <c:v>0.55707175925925922</c:v>
                </c:pt>
                <c:pt idx="39397">
                  <c:v>0.55732638888888886</c:v>
                </c:pt>
                <c:pt idx="39398">
                  <c:v>0.55756944444444445</c:v>
                </c:pt>
                <c:pt idx="39399">
                  <c:v>0.55781249999999993</c:v>
                </c:pt>
                <c:pt idx="39400">
                  <c:v>0.55805555555555553</c:v>
                </c:pt>
                <c:pt idx="39401">
                  <c:v>0.55829861111111112</c:v>
                </c:pt>
                <c:pt idx="39402">
                  <c:v>0.55855324074074075</c:v>
                </c:pt>
                <c:pt idx="39403">
                  <c:v>0.55879629629629635</c:v>
                </c:pt>
                <c:pt idx="39404">
                  <c:v>0.55903935185185183</c:v>
                </c:pt>
                <c:pt idx="39405">
                  <c:v>0.55928240740740742</c:v>
                </c:pt>
                <c:pt idx="39406">
                  <c:v>0.55952546296296302</c:v>
                </c:pt>
                <c:pt idx="39407">
                  <c:v>0.55978009259259254</c:v>
                </c:pt>
                <c:pt idx="39408">
                  <c:v>0.56002314814814813</c:v>
                </c:pt>
                <c:pt idx="39409">
                  <c:v>0.56026620370370372</c:v>
                </c:pt>
                <c:pt idx="39410">
                  <c:v>0.56050925925925921</c:v>
                </c:pt>
                <c:pt idx="39411">
                  <c:v>0.5607523148148148</c:v>
                </c:pt>
                <c:pt idx="39412">
                  <c:v>0.56099537037037039</c:v>
                </c:pt>
                <c:pt idx="39413">
                  <c:v>0.56125000000000003</c:v>
                </c:pt>
                <c:pt idx="39414">
                  <c:v>0.56149305555555562</c:v>
                </c:pt>
                <c:pt idx="39415">
                  <c:v>0.5617361111111111</c:v>
                </c:pt>
                <c:pt idx="39416">
                  <c:v>0.5619791666666667</c:v>
                </c:pt>
                <c:pt idx="39417">
                  <c:v>0.56222222222222229</c:v>
                </c:pt>
                <c:pt idx="39418">
                  <c:v>0.56247685185185181</c:v>
                </c:pt>
                <c:pt idx="39419">
                  <c:v>0.5627199074074074</c:v>
                </c:pt>
                <c:pt idx="39420">
                  <c:v>0.562962962962963</c:v>
                </c:pt>
                <c:pt idx="39421">
                  <c:v>0.56320601851851848</c:v>
                </c:pt>
                <c:pt idx="39422">
                  <c:v>0.56344907407407407</c:v>
                </c:pt>
                <c:pt idx="39423">
                  <c:v>0.56370370370370371</c:v>
                </c:pt>
                <c:pt idx="39424">
                  <c:v>0.56394675925925919</c:v>
                </c:pt>
                <c:pt idx="39425">
                  <c:v>0.56418981481481478</c:v>
                </c:pt>
                <c:pt idx="39426">
                  <c:v>0.56443287037037038</c:v>
                </c:pt>
                <c:pt idx="39427">
                  <c:v>0.56467592592592586</c:v>
                </c:pt>
                <c:pt idx="39428">
                  <c:v>0.5649305555555556</c:v>
                </c:pt>
                <c:pt idx="39429">
                  <c:v>0.56517361111111108</c:v>
                </c:pt>
                <c:pt idx="39430">
                  <c:v>0.56541666666666668</c:v>
                </c:pt>
                <c:pt idx="39431">
                  <c:v>0.56565972222222227</c:v>
                </c:pt>
                <c:pt idx="39432">
                  <c:v>0.56590277777777775</c:v>
                </c:pt>
                <c:pt idx="39433">
                  <c:v>0.56615740740740739</c:v>
                </c:pt>
                <c:pt idx="39434">
                  <c:v>0.56640046296296298</c:v>
                </c:pt>
                <c:pt idx="39435">
                  <c:v>0.56664351851851846</c:v>
                </c:pt>
                <c:pt idx="39436">
                  <c:v>0.56688657407407406</c:v>
                </c:pt>
                <c:pt idx="39437">
                  <c:v>0.56712962962962965</c:v>
                </c:pt>
                <c:pt idx="39438">
                  <c:v>0.56737268518518513</c:v>
                </c:pt>
                <c:pt idx="39439">
                  <c:v>0.56762731481481488</c:v>
                </c:pt>
                <c:pt idx="39440">
                  <c:v>0.56787037037037036</c:v>
                </c:pt>
                <c:pt idx="39441">
                  <c:v>0.56811342592592595</c:v>
                </c:pt>
                <c:pt idx="39442">
                  <c:v>0.56835648148148155</c:v>
                </c:pt>
                <c:pt idx="39443">
                  <c:v>0.56859953703703703</c:v>
                </c:pt>
                <c:pt idx="39444">
                  <c:v>0.56885416666666666</c:v>
                </c:pt>
                <c:pt idx="39445">
                  <c:v>0.56909722222222225</c:v>
                </c:pt>
                <c:pt idx="39446">
                  <c:v>0.56934027777777774</c:v>
                </c:pt>
                <c:pt idx="39447">
                  <c:v>0.56958333333333333</c:v>
                </c:pt>
                <c:pt idx="39448">
                  <c:v>0.56982638888888892</c:v>
                </c:pt>
                <c:pt idx="39449">
                  <c:v>0.57008101851851845</c:v>
                </c:pt>
                <c:pt idx="39450">
                  <c:v>0.57032407407407404</c:v>
                </c:pt>
                <c:pt idx="39451">
                  <c:v>0.57056712962962963</c:v>
                </c:pt>
                <c:pt idx="39452">
                  <c:v>0.57081018518518511</c:v>
                </c:pt>
                <c:pt idx="39453">
                  <c:v>0.57105324074074071</c:v>
                </c:pt>
                <c:pt idx="39454">
                  <c:v>0.57130787037037034</c:v>
                </c:pt>
                <c:pt idx="39455">
                  <c:v>0.57155092592592593</c:v>
                </c:pt>
                <c:pt idx="39456">
                  <c:v>0.57179398148148153</c:v>
                </c:pt>
                <c:pt idx="39457">
                  <c:v>0.57203703703703701</c:v>
                </c:pt>
                <c:pt idx="39458">
                  <c:v>0.5722800925925926</c:v>
                </c:pt>
                <c:pt idx="39459">
                  <c:v>0.5725231481481482</c:v>
                </c:pt>
                <c:pt idx="39460">
                  <c:v>0.57277777777777772</c:v>
                </c:pt>
                <c:pt idx="39461">
                  <c:v>0.57302083333333331</c:v>
                </c:pt>
                <c:pt idx="39462">
                  <c:v>0.57326388888888891</c:v>
                </c:pt>
                <c:pt idx="39463">
                  <c:v>0.57350694444444439</c:v>
                </c:pt>
                <c:pt idx="39464">
                  <c:v>0.57374999999999998</c:v>
                </c:pt>
                <c:pt idx="39465">
                  <c:v>0.57400462962962961</c:v>
                </c:pt>
                <c:pt idx="39466">
                  <c:v>0.57424768518518521</c:v>
                </c:pt>
                <c:pt idx="39467">
                  <c:v>0.5744907407407408</c:v>
                </c:pt>
                <c:pt idx="39468">
                  <c:v>0.57473379629629628</c:v>
                </c:pt>
                <c:pt idx="39469">
                  <c:v>0.57497685185185188</c:v>
                </c:pt>
                <c:pt idx="39470">
                  <c:v>0.57521990740740747</c:v>
                </c:pt>
                <c:pt idx="39471">
                  <c:v>0.57547453703703699</c:v>
                </c:pt>
                <c:pt idx="39472">
                  <c:v>0.57571759259259259</c:v>
                </c:pt>
                <c:pt idx="39473">
                  <c:v>0.57596064814814818</c:v>
                </c:pt>
                <c:pt idx="39474">
                  <c:v>0.57620370370370366</c:v>
                </c:pt>
                <c:pt idx="39475">
                  <c:v>0.57644675925925926</c:v>
                </c:pt>
                <c:pt idx="39476">
                  <c:v>0.57670138888888889</c:v>
                </c:pt>
                <c:pt idx="39477">
                  <c:v>0.57694444444444437</c:v>
                </c:pt>
                <c:pt idx="39478">
                  <c:v>0.57718749999999996</c:v>
                </c:pt>
                <c:pt idx="39479">
                  <c:v>0.57743055555555556</c:v>
                </c:pt>
                <c:pt idx="39480">
                  <c:v>0.57767361111111104</c:v>
                </c:pt>
                <c:pt idx="39481">
                  <c:v>0.57792824074074078</c:v>
                </c:pt>
                <c:pt idx="39482">
                  <c:v>0.57817129629629627</c:v>
                </c:pt>
                <c:pt idx="39483">
                  <c:v>0.57841435185185186</c:v>
                </c:pt>
                <c:pt idx="39484">
                  <c:v>0.57865740740740745</c:v>
                </c:pt>
                <c:pt idx="39485">
                  <c:v>0.57890046296296294</c:v>
                </c:pt>
                <c:pt idx="39486">
                  <c:v>0.57914351851851853</c:v>
                </c:pt>
                <c:pt idx="39487">
                  <c:v>0.57939814814814816</c:v>
                </c:pt>
                <c:pt idx="39488">
                  <c:v>0.57964120370370364</c:v>
                </c:pt>
                <c:pt idx="39489">
                  <c:v>0.57988425925925924</c:v>
                </c:pt>
                <c:pt idx="39490">
                  <c:v>0.58012731481481483</c:v>
                </c:pt>
                <c:pt idx="39491">
                  <c:v>0.58037037037037031</c:v>
                </c:pt>
                <c:pt idx="39492">
                  <c:v>0.58062500000000006</c:v>
                </c:pt>
                <c:pt idx="39493">
                  <c:v>0.58086805555555554</c:v>
                </c:pt>
                <c:pt idx="39494">
                  <c:v>0.58111111111111113</c:v>
                </c:pt>
                <c:pt idx="39495">
                  <c:v>0.58135416666666673</c:v>
                </c:pt>
                <c:pt idx="39496">
                  <c:v>0.58159722222222221</c:v>
                </c:pt>
                <c:pt idx="39497">
                  <c:v>0.58185185185185184</c:v>
                </c:pt>
                <c:pt idx="39498">
                  <c:v>0.58209490740740744</c:v>
                </c:pt>
                <c:pt idx="39499">
                  <c:v>0.58233796296296292</c:v>
                </c:pt>
                <c:pt idx="39500">
                  <c:v>0.58258101851851851</c:v>
                </c:pt>
                <c:pt idx="39501">
                  <c:v>0.58282407407407411</c:v>
                </c:pt>
                <c:pt idx="39502">
                  <c:v>0.58307870370370374</c:v>
                </c:pt>
                <c:pt idx="39503">
                  <c:v>0.58332175925925933</c:v>
                </c:pt>
                <c:pt idx="39504">
                  <c:v>0.58356481481481481</c:v>
                </c:pt>
                <c:pt idx="39505">
                  <c:v>0.5838078703703703</c:v>
                </c:pt>
                <c:pt idx="39506">
                  <c:v>0.58405092592592589</c:v>
                </c:pt>
                <c:pt idx="39507">
                  <c:v>0.58429398148148148</c:v>
                </c:pt>
                <c:pt idx="39508">
                  <c:v>0.58454861111111112</c:v>
                </c:pt>
                <c:pt idx="39509">
                  <c:v>0.58479166666666671</c:v>
                </c:pt>
                <c:pt idx="39510">
                  <c:v>0.58503472222222219</c:v>
                </c:pt>
                <c:pt idx="39511">
                  <c:v>0.58527777777777779</c:v>
                </c:pt>
                <c:pt idx="39512">
                  <c:v>0.58552083333333338</c:v>
                </c:pt>
                <c:pt idx="39513">
                  <c:v>0.5857754629629629</c:v>
                </c:pt>
                <c:pt idx="39514">
                  <c:v>0.58601851851851849</c:v>
                </c:pt>
                <c:pt idx="39515">
                  <c:v>0.58626157407407409</c:v>
                </c:pt>
                <c:pt idx="39516">
                  <c:v>0.58650462962962957</c:v>
                </c:pt>
                <c:pt idx="39517">
                  <c:v>0.58674768518518516</c:v>
                </c:pt>
                <c:pt idx="39518">
                  <c:v>0.5870023148148148</c:v>
                </c:pt>
                <c:pt idx="39519">
                  <c:v>0.58724537037037039</c:v>
                </c:pt>
                <c:pt idx="39520">
                  <c:v>0.58748842592592598</c:v>
                </c:pt>
                <c:pt idx="39521">
                  <c:v>0.58773148148148147</c:v>
                </c:pt>
                <c:pt idx="39522">
                  <c:v>0.58797453703703706</c:v>
                </c:pt>
                <c:pt idx="39523">
                  <c:v>0.58822916666666669</c:v>
                </c:pt>
                <c:pt idx="39524">
                  <c:v>0.58847222222222217</c:v>
                </c:pt>
                <c:pt idx="39525">
                  <c:v>0.58871527777777777</c:v>
                </c:pt>
                <c:pt idx="39526">
                  <c:v>0.58895833333333336</c:v>
                </c:pt>
                <c:pt idx="39527">
                  <c:v>0.58920138888888884</c:v>
                </c:pt>
                <c:pt idx="39528">
                  <c:v>0.58945601851851859</c:v>
                </c:pt>
                <c:pt idx="39529">
                  <c:v>0.58969907407407407</c:v>
                </c:pt>
                <c:pt idx="39530">
                  <c:v>0.58994212962962966</c:v>
                </c:pt>
                <c:pt idx="39531">
                  <c:v>0.59018518518518526</c:v>
                </c:pt>
                <c:pt idx="39532">
                  <c:v>0.59042824074074074</c:v>
                </c:pt>
                <c:pt idx="39533">
                  <c:v>0.59067129629629633</c:v>
                </c:pt>
                <c:pt idx="39534">
                  <c:v>0.59092592592592597</c:v>
                </c:pt>
                <c:pt idx="39535">
                  <c:v>0.59116898148148145</c:v>
                </c:pt>
                <c:pt idx="39536">
                  <c:v>0.59141203703703704</c:v>
                </c:pt>
                <c:pt idx="39537">
                  <c:v>0.59165509259259264</c:v>
                </c:pt>
                <c:pt idx="39538">
                  <c:v>0.59189814814814812</c:v>
                </c:pt>
                <c:pt idx="39539">
                  <c:v>0.59215277777777775</c:v>
                </c:pt>
                <c:pt idx="39540">
                  <c:v>0.59239583333333334</c:v>
                </c:pt>
                <c:pt idx="39541">
                  <c:v>0.59263888888888883</c:v>
                </c:pt>
                <c:pt idx="39542">
                  <c:v>0.59288194444444442</c:v>
                </c:pt>
                <c:pt idx="39543">
                  <c:v>0.59312500000000001</c:v>
                </c:pt>
                <c:pt idx="39544">
                  <c:v>0.59337962962962965</c:v>
                </c:pt>
                <c:pt idx="39545">
                  <c:v>0.59362268518518524</c:v>
                </c:pt>
                <c:pt idx="39546">
                  <c:v>0.59386574074074072</c:v>
                </c:pt>
                <c:pt idx="39547">
                  <c:v>0.59410879629629632</c:v>
                </c:pt>
                <c:pt idx="39548">
                  <c:v>0.59435185185185191</c:v>
                </c:pt>
                <c:pt idx="39549">
                  <c:v>0.59459490740740739</c:v>
                </c:pt>
                <c:pt idx="39550">
                  <c:v>0.59484953703703702</c:v>
                </c:pt>
                <c:pt idx="39551">
                  <c:v>0.59509259259259262</c:v>
                </c:pt>
                <c:pt idx="39552">
                  <c:v>0.5953356481481481</c:v>
                </c:pt>
                <c:pt idx="39553">
                  <c:v>0.59557870370370369</c:v>
                </c:pt>
                <c:pt idx="39554">
                  <c:v>0.59582175925925929</c:v>
                </c:pt>
                <c:pt idx="39555">
                  <c:v>0.59607638888888892</c:v>
                </c:pt>
                <c:pt idx="39556">
                  <c:v>0.59631944444444451</c:v>
                </c:pt>
                <c:pt idx="39557">
                  <c:v>0.5965625</c:v>
                </c:pt>
                <c:pt idx="39558">
                  <c:v>0.59680555555555559</c:v>
                </c:pt>
                <c:pt idx="39559">
                  <c:v>0.59704861111111118</c:v>
                </c:pt>
                <c:pt idx="39560">
                  <c:v>0.5973032407407407</c:v>
                </c:pt>
                <c:pt idx="39561">
                  <c:v>0.5975462962962963</c:v>
                </c:pt>
                <c:pt idx="39562">
                  <c:v>0.59778935185185189</c:v>
                </c:pt>
                <c:pt idx="39563">
                  <c:v>0.59803240740740737</c:v>
                </c:pt>
                <c:pt idx="39564">
                  <c:v>0.59827546296296297</c:v>
                </c:pt>
                <c:pt idx="39565">
                  <c:v>0.59851851851851856</c:v>
                </c:pt>
                <c:pt idx="39566">
                  <c:v>0.59877314814814808</c:v>
                </c:pt>
                <c:pt idx="39567">
                  <c:v>0.59901620370370368</c:v>
                </c:pt>
                <c:pt idx="39568">
                  <c:v>0.59925925925925927</c:v>
                </c:pt>
                <c:pt idx="39569">
                  <c:v>0.59950231481481475</c:v>
                </c:pt>
                <c:pt idx="39570">
                  <c:v>0.5997569444444445</c:v>
                </c:pt>
                <c:pt idx="39571">
                  <c:v>0.6</c:v>
                </c:pt>
                <c:pt idx="39572">
                  <c:v>0.60024305555555557</c:v>
                </c:pt>
                <c:pt idx="39573">
                  <c:v>0.60048611111111116</c:v>
                </c:pt>
                <c:pt idx="39574">
                  <c:v>0.60072916666666665</c:v>
                </c:pt>
                <c:pt idx="39575">
                  <c:v>0.60097222222222224</c:v>
                </c:pt>
                <c:pt idx="39576">
                  <c:v>0.60122685185185187</c:v>
                </c:pt>
                <c:pt idx="39577">
                  <c:v>0.60146990740740736</c:v>
                </c:pt>
                <c:pt idx="39578">
                  <c:v>0.60171296296296295</c:v>
                </c:pt>
                <c:pt idx="39579">
                  <c:v>0.60195601851851854</c:v>
                </c:pt>
                <c:pt idx="39580">
                  <c:v>0.60219907407407403</c:v>
                </c:pt>
                <c:pt idx="39581">
                  <c:v>0.60244212962962962</c:v>
                </c:pt>
                <c:pt idx="39582">
                  <c:v>0.60269675925925925</c:v>
                </c:pt>
                <c:pt idx="39583">
                  <c:v>0.60293981481481485</c:v>
                </c:pt>
                <c:pt idx="39584">
                  <c:v>0.60318287037037044</c:v>
                </c:pt>
                <c:pt idx="39585">
                  <c:v>0.60342592592592592</c:v>
                </c:pt>
                <c:pt idx="39586">
                  <c:v>0.60366898148148151</c:v>
                </c:pt>
                <c:pt idx="39587">
                  <c:v>0.60392361111111115</c:v>
                </c:pt>
                <c:pt idx="39588">
                  <c:v>0.60416666666666663</c:v>
                </c:pt>
                <c:pt idx="39589">
                  <c:v>0.60440972222222222</c:v>
                </c:pt>
                <c:pt idx="39590">
                  <c:v>0.60465277777777782</c:v>
                </c:pt>
                <c:pt idx="39591">
                  <c:v>0.6048958333333333</c:v>
                </c:pt>
                <c:pt idx="39592">
                  <c:v>0.60515046296296293</c:v>
                </c:pt>
                <c:pt idx="39593">
                  <c:v>0.60539351851851853</c:v>
                </c:pt>
                <c:pt idx="39594">
                  <c:v>0.60563657407407401</c:v>
                </c:pt>
                <c:pt idx="39595">
                  <c:v>0.6058796296296296</c:v>
                </c:pt>
                <c:pt idx="39596">
                  <c:v>0.60612268518518519</c:v>
                </c:pt>
                <c:pt idx="39597">
                  <c:v>0.60637731481481483</c:v>
                </c:pt>
                <c:pt idx="39598">
                  <c:v>0.60662037037037042</c:v>
                </c:pt>
                <c:pt idx="39599">
                  <c:v>0.6068634259259259</c:v>
                </c:pt>
                <c:pt idx="39600">
                  <c:v>0.6071064814814815</c:v>
                </c:pt>
                <c:pt idx="39601">
                  <c:v>0.60734953703703709</c:v>
                </c:pt>
                <c:pt idx="39602">
                  <c:v>0.60759259259259257</c:v>
                </c:pt>
                <c:pt idx="39603">
                  <c:v>0.60784722222222221</c:v>
                </c:pt>
                <c:pt idx="39604">
                  <c:v>0.6080902777777778</c:v>
                </c:pt>
                <c:pt idx="39605">
                  <c:v>0.60833333333333328</c:v>
                </c:pt>
                <c:pt idx="39606">
                  <c:v>0.60857638888888888</c:v>
                </c:pt>
                <c:pt idx="39607">
                  <c:v>0.60881944444444447</c:v>
                </c:pt>
                <c:pt idx="39608">
                  <c:v>0.6090740740740741</c:v>
                </c:pt>
                <c:pt idx="39609">
                  <c:v>0.60931712962962969</c:v>
                </c:pt>
                <c:pt idx="39610">
                  <c:v>0.60956018518518518</c:v>
                </c:pt>
                <c:pt idx="39611">
                  <c:v>0.60980324074074077</c:v>
                </c:pt>
                <c:pt idx="39612">
                  <c:v>0.61004629629629636</c:v>
                </c:pt>
                <c:pt idx="39613">
                  <c:v>0.61030092592592589</c:v>
                </c:pt>
                <c:pt idx="39614">
                  <c:v>0.61054398148148148</c:v>
                </c:pt>
                <c:pt idx="39615">
                  <c:v>0.61078703703703707</c:v>
                </c:pt>
                <c:pt idx="39616">
                  <c:v>0.61103009259259256</c:v>
                </c:pt>
                <c:pt idx="39617">
                  <c:v>0.61127314814814815</c:v>
                </c:pt>
                <c:pt idx="39618">
                  <c:v>0.61152777777777778</c:v>
                </c:pt>
                <c:pt idx="39619">
                  <c:v>0.61177083333333326</c:v>
                </c:pt>
                <c:pt idx="39620">
                  <c:v>0.61201388888888886</c:v>
                </c:pt>
                <c:pt idx="39621">
                  <c:v>0.61225694444444445</c:v>
                </c:pt>
                <c:pt idx="39622">
                  <c:v>0.61249999999999993</c:v>
                </c:pt>
                <c:pt idx="39623">
                  <c:v>0.61275462962962968</c:v>
                </c:pt>
                <c:pt idx="39624">
                  <c:v>0.61299768518518516</c:v>
                </c:pt>
                <c:pt idx="39625">
                  <c:v>0.61324074074074075</c:v>
                </c:pt>
                <c:pt idx="39626">
                  <c:v>0.61348379629629635</c:v>
                </c:pt>
                <c:pt idx="39627">
                  <c:v>0.61372685185185183</c:v>
                </c:pt>
                <c:pt idx="39628">
                  <c:v>0.61396990740740742</c:v>
                </c:pt>
                <c:pt idx="39629">
                  <c:v>0.61422453703703705</c:v>
                </c:pt>
                <c:pt idx="39630">
                  <c:v>0.61446759259259254</c:v>
                </c:pt>
                <c:pt idx="39631">
                  <c:v>0.61471064814814813</c:v>
                </c:pt>
                <c:pt idx="39632">
                  <c:v>0.61495370370370372</c:v>
                </c:pt>
                <c:pt idx="39633">
                  <c:v>0.61519675925925921</c:v>
                </c:pt>
                <c:pt idx="39634">
                  <c:v>0.61545138888888895</c:v>
                </c:pt>
                <c:pt idx="39635">
                  <c:v>0.61569444444444443</c:v>
                </c:pt>
                <c:pt idx="39636">
                  <c:v>0.61593750000000003</c:v>
                </c:pt>
                <c:pt idx="39637">
                  <c:v>0.61618055555555562</c:v>
                </c:pt>
                <c:pt idx="39638">
                  <c:v>0.6164236111111111</c:v>
                </c:pt>
                <c:pt idx="39639">
                  <c:v>0.61667824074074074</c:v>
                </c:pt>
                <c:pt idx="39640">
                  <c:v>0.61692129629629633</c:v>
                </c:pt>
                <c:pt idx="39641">
                  <c:v>0.61716435185185181</c:v>
                </c:pt>
                <c:pt idx="39642">
                  <c:v>0.6174074074074074</c:v>
                </c:pt>
                <c:pt idx="39643">
                  <c:v>0.617650462962963</c:v>
                </c:pt>
                <c:pt idx="39644">
                  <c:v>0.61789351851851848</c:v>
                </c:pt>
                <c:pt idx="39645">
                  <c:v>0.61814814814814811</c:v>
                </c:pt>
                <c:pt idx="39646">
                  <c:v>0.61839120370370371</c:v>
                </c:pt>
                <c:pt idx="39647">
                  <c:v>0.61863425925925919</c:v>
                </c:pt>
                <c:pt idx="39648">
                  <c:v>0.61887731481481478</c:v>
                </c:pt>
                <c:pt idx="39649">
                  <c:v>0.61912037037037038</c:v>
                </c:pt>
                <c:pt idx="39650">
                  <c:v>0.61937500000000001</c:v>
                </c:pt>
                <c:pt idx="39651">
                  <c:v>0.6196180555555556</c:v>
                </c:pt>
                <c:pt idx="39652">
                  <c:v>0.61986111111111108</c:v>
                </c:pt>
                <c:pt idx="39653">
                  <c:v>0.62010416666666668</c:v>
                </c:pt>
                <c:pt idx="39654">
                  <c:v>0.62034722222222227</c:v>
                </c:pt>
                <c:pt idx="39655">
                  <c:v>0.62059027777777775</c:v>
                </c:pt>
                <c:pt idx="39656">
                  <c:v>0.62084490740740739</c:v>
                </c:pt>
                <c:pt idx="39657">
                  <c:v>0.62108796296296298</c:v>
                </c:pt>
                <c:pt idx="39658">
                  <c:v>0.62133101851851846</c:v>
                </c:pt>
                <c:pt idx="39659">
                  <c:v>0.62157407407407406</c:v>
                </c:pt>
                <c:pt idx="39660">
                  <c:v>0.62181712962962965</c:v>
                </c:pt>
                <c:pt idx="39661">
                  <c:v>0.62207175925925928</c:v>
                </c:pt>
                <c:pt idx="39662">
                  <c:v>0.62231481481481488</c:v>
                </c:pt>
                <c:pt idx="39663">
                  <c:v>0.62255787037037036</c:v>
                </c:pt>
                <c:pt idx="39664">
                  <c:v>0.62280092592592595</c:v>
                </c:pt>
                <c:pt idx="39665">
                  <c:v>0.62304398148148155</c:v>
                </c:pt>
                <c:pt idx="39666">
                  <c:v>0.62329861111111107</c:v>
                </c:pt>
                <c:pt idx="39667">
                  <c:v>0.62354166666666666</c:v>
                </c:pt>
                <c:pt idx="39668">
                  <c:v>0.62378472222222225</c:v>
                </c:pt>
                <c:pt idx="39669">
                  <c:v>0.62402777777777774</c:v>
                </c:pt>
                <c:pt idx="39670">
                  <c:v>0.62427083333333333</c:v>
                </c:pt>
                <c:pt idx="39671">
                  <c:v>0.62452546296296296</c:v>
                </c:pt>
                <c:pt idx="39672">
                  <c:v>0.62476851851851845</c:v>
                </c:pt>
                <c:pt idx="39673">
                  <c:v>0.62501157407407404</c:v>
                </c:pt>
                <c:pt idx="39674">
                  <c:v>0.62525462962962963</c:v>
                </c:pt>
                <c:pt idx="39675">
                  <c:v>0.62549768518518511</c:v>
                </c:pt>
                <c:pt idx="39676">
                  <c:v>0.62574074074074071</c:v>
                </c:pt>
                <c:pt idx="39677">
                  <c:v>0.62599537037037034</c:v>
                </c:pt>
                <c:pt idx="39678">
                  <c:v>0.62623842592592593</c:v>
                </c:pt>
                <c:pt idx="39679">
                  <c:v>0.62648148148148153</c:v>
                </c:pt>
                <c:pt idx="39680">
                  <c:v>0.62672453703703701</c:v>
                </c:pt>
                <c:pt idx="39681">
                  <c:v>0.6269675925925926</c:v>
                </c:pt>
                <c:pt idx="39682">
                  <c:v>0.62722222222222224</c:v>
                </c:pt>
                <c:pt idx="39683">
                  <c:v>0.62746527777777772</c:v>
                </c:pt>
                <c:pt idx="39684">
                  <c:v>0.62770833333333331</c:v>
                </c:pt>
                <c:pt idx="39685">
                  <c:v>0.62795138888888891</c:v>
                </c:pt>
                <c:pt idx="39686">
                  <c:v>0.62819444444444439</c:v>
                </c:pt>
                <c:pt idx="39687">
                  <c:v>0.62844907407407413</c:v>
                </c:pt>
                <c:pt idx="39688">
                  <c:v>0.62869212962962961</c:v>
                </c:pt>
                <c:pt idx="39689">
                  <c:v>0.62893518518518521</c:v>
                </c:pt>
                <c:pt idx="39690">
                  <c:v>0.6291782407407408</c:v>
                </c:pt>
                <c:pt idx="39691">
                  <c:v>0.62942129629629628</c:v>
                </c:pt>
                <c:pt idx="39692">
                  <c:v>0.62967592592592592</c:v>
                </c:pt>
                <c:pt idx="39693">
                  <c:v>0.62991898148148151</c:v>
                </c:pt>
                <c:pt idx="39694">
                  <c:v>0.63016203703703699</c:v>
                </c:pt>
                <c:pt idx="39695">
                  <c:v>0.63040509259259259</c:v>
                </c:pt>
                <c:pt idx="39696">
                  <c:v>0.63064814814814818</c:v>
                </c:pt>
                <c:pt idx="39697">
                  <c:v>0.63089120370370366</c:v>
                </c:pt>
                <c:pt idx="39698">
                  <c:v>0.63114583333333341</c:v>
                </c:pt>
                <c:pt idx="39699">
                  <c:v>0.63138888888888889</c:v>
                </c:pt>
                <c:pt idx="39700">
                  <c:v>0.63163194444444448</c:v>
                </c:pt>
                <c:pt idx="39701">
                  <c:v>0.63187499999999996</c:v>
                </c:pt>
                <c:pt idx="39702">
                  <c:v>0.63211805555555556</c:v>
                </c:pt>
                <c:pt idx="39703">
                  <c:v>0.63237268518518519</c:v>
                </c:pt>
                <c:pt idx="39704">
                  <c:v>0.63261574074074078</c:v>
                </c:pt>
                <c:pt idx="39705">
                  <c:v>0.63285879629629627</c:v>
                </c:pt>
                <c:pt idx="39706">
                  <c:v>0.63310185185185186</c:v>
                </c:pt>
                <c:pt idx="39707">
                  <c:v>0.63334490740740745</c:v>
                </c:pt>
                <c:pt idx="39708">
                  <c:v>0.63359953703703698</c:v>
                </c:pt>
                <c:pt idx="39709">
                  <c:v>0.63384259259259257</c:v>
                </c:pt>
                <c:pt idx="39710">
                  <c:v>0.63408564814814816</c:v>
                </c:pt>
                <c:pt idx="39711">
                  <c:v>0.63432870370370364</c:v>
                </c:pt>
                <c:pt idx="39712">
                  <c:v>0.63457175925925924</c:v>
                </c:pt>
                <c:pt idx="39713">
                  <c:v>0.63482638888888887</c:v>
                </c:pt>
                <c:pt idx="39714">
                  <c:v>0.63506944444444446</c:v>
                </c:pt>
                <c:pt idx="39715">
                  <c:v>0.63531250000000006</c:v>
                </c:pt>
                <c:pt idx="39716">
                  <c:v>0.63555555555555554</c:v>
                </c:pt>
                <c:pt idx="39717">
                  <c:v>0.63579861111111113</c:v>
                </c:pt>
                <c:pt idx="39718">
                  <c:v>0.63604166666666673</c:v>
                </c:pt>
                <c:pt idx="39719">
                  <c:v>0.63629629629629625</c:v>
                </c:pt>
                <c:pt idx="39720">
                  <c:v>0.63653935185185184</c:v>
                </c:pt>
                <c:pt idx="39721">
                  <c:v>0.63678240740740744</c:v>
                </c:pt>
                <c:pt idx="39722">
                  <c:v>0.63702546296296292</c:v>
                </c:pt>
                <c:pt idx="39723">
                  <c:v>0.63726851851851851</c:v>
                </c:pt>
                <c:pt idx="39724">
                  <c:v>0.63752314814814814</c:v>
                </c:pt>
                <c:pt idx="39725">
                  <c:v>0.63776620370370374</c:v>
                </c:pt>
                <c:pt idx="39726">
                  <c:v>0.63800925925925933</c:v>
                </c:pt>
                <c:pt idx="39727">
                  <c:v>0.63825231481481481</c:v>
                </c:pt>
                <c:pt idx="39728">
                  <c:v>0.6384953703703703</c:v>
                </c:pt>
                <c:pt idx="39729">
                  <c:v>0.63875000000000004</c:v>
                </c:pt>
                <c:pt idx="39730">
                  <c:v>0.63899305555555552</c:v>
                </c:pt>
                <c:pt idx="39731">
                  <c:v>0.63923611111111112</c:v>
                </c:pt>
                <c:pt idx="39732">
                  <c:v>0.63947916666666671</c:v>
                </c:pt>
                <c:pt idx="39733">
                  <c:v>0.63972222222222219</c:v>
                </c:pt>
                <c:pt idx="39734">
                  <c:v>0.63997685185185182</c:v>
                </c:pt>
                <c:pt idx="39735">
                  <c:v>0.64021990740740742</c:v>
                </c:pt>
                <c:pt idx="39736">
                  <c:v>0.6404629629629629</c:v>
                </c:pt>
                <c:pt idx="39737">
                  <c:v>0.64070601851851849</c:v>
                </c:pt>
                <c:pt idx="39738">
                  <c:v>0.64094907407407409</c:v>
                </c:pt>
                <c:pt idx="39739">
                  <c:v>0.64119212962962957</c:v>
                </c:pt>
                <c:pt idx="39740">
                  <c:v>0.64144675925925931</c:v>
                </c:pt>
                <c:pt idx="39741">
                  <c:v>0.6416898148148148</c:v>
                </c:pt>
                <c:pt idx="39742">
                  <c:v>0.64193287037037039</c:v>
                </c:pt>
                <c:pt idx="39743">
                  <c:v>0.64217592592592598</c:v>
                </c:pt>
                <c:pt idx="39744">
                  <c:v>0.64241898148148147</c:v>
                </c:pt>
                <c:pt idx="39745">
                  <c:v>0.6426736111111111</c:v>
                </c:pt>
                <c:pt idx="39746">
                  <c:v>0.64291666666666669</c:v>
                </c:pt>
                <c:pt idx="39747">
                  <c:v>0.64315972222222217</c:v>
                </c:pt>
                <c:pt idx="39748">
                  <c:v>0.64340277777777777</c:v>
                </c:pt>
                <c:pt idx="39749">
                  <c:v>0.64364583333333336</c:v>
                </c:pt>
                <c:pt idx="39750">
                  <c:v>0.64388888888888884</c:v>
                </c:pt>
                <c:pt idx="39751">
                  <c:v>0.64414351851851859</c:v>
                </c:pt>
                <c:pt idx="39752">
                  <c:v>0.64438657407407407</c:v>
                </c:pt>
                <c:pt idx="39753">
                  <c:v>0.64462962962962966</c:v>
                </c:pt>
                <c:pt idx="39754">
                  <c:v>0.64487268518518526</c:v>
                </c:pt>
                <c:pt idx="39755">
                  <c:v>0.64511574074074074</c:v>
                </c:pt>
                <c:pt idx="39756">
                  <c:v>0.64537037037037037</c:v>
                </c:pt>
                <c:pt idx="39757">
                  <c:v>0.64561342592592597</c:v>
                </c:pt>
                <c:pt idx="39758">
                  <c:v>0.64585648148148145</c:v>
                </c:pt>
                <c:pt idx="39759">
                  <c:v>0.64609953703703704</c:v>
                </c:pt>
                <c:pt idx="39760">
                  <c:v>0.64634259259259264</c:v>
                </c:pt>
                <c:pt idx="39761">
                  <c:v>0.64659722222222216</c:v>
                </c:pt>
                <c:pt idx="39762">
                  <c:v>0.64684027777777775</c:v>
                </c:pt>
                <c:pt idx="39763">
                  <c:v>0.64708333333333334</c:v>
                </c:pt>
                <c:pt idx="39764">
                  <c:v>0.64732638888888883</c:v>
                </c:pt>
                <c:pt idx="39765">
                  <c:v>0.64756944444444442</c:v>
                </c:pt>
                <c:pt idx="39766">
                  <c:v>0.64782407407407405</c:v>
                </c:pt>
                <c:pt idx="39767">
                  <c:v>0.64806712962962965</c:v>
                </c:pt>
                <c:pt idx="39768">
                  <c:v>0.64831018518518524</c:v>
                </c:pt>
                <c:pt idx="39769">
                  <c:v>0.64855324074074072</c:v>
                </c:pt>
                <c:pt idx="39770">
                  <c:v>0.64879629629629632</c:v>
                </c:pt>
                <c:pt idx="39771">
                  <c:v>0.64903935185185191</c:v>
                </c:pt>
                <c:pt idx="39772">
                  <c:v>0.64929398148148143</c:v>
                </c:pt>
                <c:pt idx="39773">
                  <c:v>0.64953703703703702</c:v>
                </c:pt>
                <c:pt idx="39774">
                  <c:v>0.64978009259259262</c:v>
                </c:pt>
                <c:pt idx="39775">
                  <c:v>0.6500231481481481</c:v>
                </c:pt>
                <c:pt idx="39776">
                  <c:v>0.65026620370370369</c:v>
                </c:pt>
                <c:pt idx="39777">
                  <c:v>0.65052083333333333</c:v>
                </c:pt>
                <c:pt idx="39778">
                  <c:v>0.65076388888888892</c:v>
                </c:pt>
                <c:pt idx="39779">
                  <c:v>0.65100694444444451</c:v>
                </c:pt>
                <c:pt idx="39780">
                  <c:v>0.65125</c:v>
                </c:pt>
                <c:pt idx="39781">
                  <c:v>0.65149305555555559</c:v>
                </c:pt>
                <c:pt idx="39782">
                  <c:v>0.65174768518518522</c:v>
                </c:pt>
                <c:pt idx="39783">
                  <c:v>0.6519907407407407</c:v>
                </c:pt>
                <c:pt idx="39784">
                  <c:v>0.6522337962962963</c:v>
                </c:pt>
                <c:pt idx="39785">
                  <c:v>0.65247685185185189</c:v>
                </c:pt>
                <c:pt idx="39786">
                  <c:v>0.65271990740740737</c:v>
                </c:pt>
                <c:pt idx="39787">
                  <c:v>0.65297453703703701</c:v>
                </c:pt>
                <c:pt idx="39788">
                  <c:v>0.6532175925925926</c:v>
                </c:pt>
                <c:pt idx="39789">
                  <c:v>0.65346064814814808</c:v>
                </c:pt>
                <c:pt idx="39790">
                  <c:v>0.65370370370370368</c:v>
                </c:pt>
                <c:pt idx="39791">
                  <c:v>0.65394675925925927</c:v>
                </c:pt>
                <c:pt idx="39792">
                  <c:v>0.65418981481481475</c:v>
                </c:pt>
                <c:pt idx="39793">
                  <c:v>0.6544444444444445</c:v>
                </c:pt>
                <c:pt idx="39794">
                  <c:v>0.65468749999999998</c:v>
                </c:pt>
                <c:pt idx="39795">
                  <c:v>0.65493055555555557</c:v>
                </c:pt>
                <c:pt idx="39796">
                  <c:v>0.65517361111111116</c:v>
                </c:pt>
                <c:pt idx="39797">
                  <c:v>0.65541666666666665</c:v>
                </c:pt>
                <c:pt idx="39798">
                  <c:v>0.65567129629629628</c:v>
                </c:pt>
                <c:pt idx="39799">
                  <c:v>0.65591435185185187</c:v>
                </c:pt>
                <c:pt idx="39800">
                  <c:v>0.65615740740740736</c:v>
                </c:pt>
                <c:pt idx="39801">
                  <c:v>0.65640046296296295</c:v>
                </c:pt>
                <c:pt idx="39802">
                  <c:v>0.65664351851851854</c:v>
                </c:pt>
                <c:pt idx="39803">
                  <c:v>0.65689814814814818</c:v>
                </c:pt>
                <c:pt idx="39804">
                  <c:v>0.65714120370370377</c:v>
                </c:pt>
                <c:pt idx="39805">
                  <c:v>0.65738425925925925</c:v>
                </c:pt>
                <c:pt idx="39806">
                  <c:v>0.65762731481481485</c:v>
                </c:pt>
                <c:pt idx="39807">
                  <c:v>0.65787037037037044</c:v>
                </c:pt>
                <c:pt idx="39808">
                  <c:v>0.65812499999999996</c:v>
                </c:pt>
                <c:pt idx="39809">
                  <c:v>0.65836805555555555</c:v>
                </c:pt>
                <c:pt idx="39810">
                  <c:v>0.65861111111111115</c:v>
                </c:pt>
                <c:pt idx="39811">
                  <c:v>0.65885416666666663</c:v>
                </c:pt>
                <c:pt idx="39812">
                  <c:v>0.65909722222222222</c:v>
                </c:pt>
                <c:pt idx="39813">
                  <c:v>0.65934027777777782</c:v>
                </c:pt>
                <c:pt idx="39814">
                  <c:v>0.65959490740740734</c:v>
                </c:pt>
                <c:pt idx="39815">
                  <c:v>0.65983796296296293</c:v>
                </c:pt>
                <c:pt idx="39816">
                  <c:v>0.66008101851851853</c:v>
                </c:pt>
                <c:pt idx="39817">
                  <c:v>0.66032407407407401</c:v>
                </c:pt>
                <c:pt idx="39818">
                  <c:v>0.6605671296296296</c:v>
                </c:pt>
                <c:pt idx="39819">
                  <c:v>0.66082175925925923</c:v>
                </c:pt>
                <c:pt idx="39820">
                  <c:v>0.66106481481481483</c:v>
                </c:pt>
                <c:pt idx="39821">
                  <c:v>0.66130787037037042</c:v>
                </c:pt>
                <c:pt idx="39822">
                  <c:v>0.6615509259259259</c:v>
                </c:pt>
                <c:pt idx="39823">
                  <c:v>0.6617939814814815</c:v>
                </c:pt>
                <c:pt idx="39824">
                  <c:v>0.66204861111111113</c:v>
                </c:pt>
                <c:pt idx="39825">
                  <c:v>0.66229166666666661</c:v>
                </c:pt>
                <c:pt idx="39826">
                  <c:v>0.66253472222222221</c:v>
                </c:pt>
                <c:pt idx="39827">
                  <c:v>0.6627777777777778</c:v>
                </c:pt>
                <c:pt idx="39828">
                  <c:v>0.66302083333333328</c:v>
                </c:pt>
                <c:pt idx="39829">
                  <c:v>0.66327546296296302</c:v>
                </c:pt>
                <c:pt idx="39830">
                  <c:v>0.66351851851851851</c:v>
                </c:pt>
                <c:pt idx="39831">
                  <c:v>0.6637615740740741</c:v>
                </c:pt>
                <c:pt idx="39832">
                  <c:v>0.66400462962962969</c:v>
                </c:pt>
                <c:pt idx="39833">
                  <c:v>0.66424768518518518</c:v>
                </c:pt>
                <c:pt idx="39834">
                  <c:v>0.66449074074074077</c:v>
                </c:pt>
                <c:pt idx="39835">
                  <c:v>0.6647453703703704</c:v>
                </c:pt>
                <c:pt idx="39836">
                  <c:v>0.66498842592592589</c:v>
                </c:pt>
                <c:pt idx="39837">
                  <c:v>0.66523148148148148</c:v>
                </c:pt>
                <c:pt idx="39838">
                  <c:v>0.66547453703703707</c:v>
                </c:pt>
                <c:pt idx="39839">
                  <c:v>0.66571759259259256</c:v>
                </c:pt>
                <c:pt idx="39840">
                  <c:v>0.66597222222222219</c:v>
                </c:pt>
                <c:pt idx="39841">
                  <c:v>0.66621527777777778</c:v>
                </c:pt>
                <c:pt idx="39842">
                  <c:v>0.66645833333333326</c:v>
                </c:pt>
                <c:pt idx="39843">
                  <c:v>0.66670138888888886</c:v>
                </c:pt>
                <c:pt idx="39844">
                  <c:v>0.66694444444444445</c:v>
                </c:pt>
                <c:pt idx="39845">
                  <c:v>0.66718749999999993</c:v>
                </c:pt>
                <c:pt idx="39846">
                  <c:v>0.66744212962962957</c:v>
                </c:pt>
                <c:pt idx="39847">
                  <c:v>0.66768518518518516</c:v>
                </c:pt>
                <c:pt idx="39848">
                  <c:v>0.66792824074074064</c:v>
                </c:pt>
                <c:pt idx="39849">
                  <c:v>0.66817129629629635</c:v>
                </c:pt>
                <c:pt idx="39850">
                  <c:v>0.66841435185185183</c:v>
                </c:pt>
                <c:pt idx="39851">
                  <c:v>0.66866898148148157</c:v>
                </c:pt>
                <c:pt idx="39852">
                  <c:v>0.66891203703703705</c:v>
                </c:pt>
                <c:pt idx="39853">
                  <c:v>0.66915509259259265</c:v>
                </c:pt>
                <c:pt idx="39854">
                  <c:v>0.66939814814814813</c:v>
                </c:pt>
                <c:pt idx="39855">
                  <c:v>0.66964120370370372</c:v>
                </c:pt>
                <c:pt idx="39856">
                  <c:v>0.66989583333333336</c:v>
                </c:pt>
                <c:pt idx="39857">
                  <c:v>0.67013888888888884</c:v>
                </c:pt>
                <c:pt idx="39858">
                  <c:v>0.67038194444444443</c:v>
                </c:pt>
                <c:pt idx="39859">
                  <c:v>0.67062499999999992</c:v>
                </c:pt>
                <c:pt idx="39860">
                  <c:v>0.67086805555555562</c:v>
                </c:pt>
                <c:pt idx="39861">
                  <c:v>0.67112268518518514</c:v>
                </c:pt>
                <c:pt idx="39862">
                  <c:v>0.67136574074074085</c:v>
                </c:pt>
                <c:pt idx="39863">
                  <c:v>0.67160879629629633</c:v>
                </c:pt>
                <c:pt idx="39864">
                  <c:v>0.67185185185185192</c:v>
                </c:pt>
                <c:pt idx="39865">
                  <c:v>0.6720949074074074</c:v>
                </c:pt>
                <c:pt idx="39866">
                  <c:v>0.672337962962963</c:v>
                </c:pt>
                <c:pt idx="39867">
                  <c:v>0.67259259259259263</c:v>
                </c:pt>
                <c:pt idx="39868">
                  <c:v>0.67283564814814811</c:v>
                </c:pt>
                <c:pt idx="39869">
                  <c:v>0.67307870370370371</c:v>
                </c:pt>
                <c:pt idx="39870">
                  <c:v>0.67332175925925919</c:v>
                </c:pt>
                <c:pt idx="39871">
                  <c:v>0.67356481481481489</c:v>
                </c:pt>
                <c:pt idx="39872">
                  <c:v>0.67381944444444442</c:v>
                </c:pt>
                <c:pt idx="39873">
                  <c:v>0.6740624999999999</c:v>
                </c:pt>
                <c:pt idx="39874">
                  <c:v>0.6743055555555556</c:v>
                </c:pt>
                <c:pt idx="39875">
                  <c:v>0.67454861111111108</c:v>
                </c:pt>
                <c:pt idx="39876">
                  <c:v>0.67479166666666668</c:v>
                </c:pt>
                <c:pt idx="39877">
                  <c:v>0.67504629629629631</c:v>
                </c:pt>
                <c:pt idx="39878">
                  <c:v>0.6752893518518519</c:v>
                </c:pt>
                <c:pt idx="39879">
                  <c:v>0.67553240740740739</c:v>
                </c:pt>
                <c:pt idx="39880">
                  <c:v>0.67577546296296298</c:v>
                </c:pt>
                <c:pt idx="39881">
                  <c:v>0.67601851851851846</c:v>
                </c:pt>
                <c:pt idx="39882">
                  <c:v>0.67626157407407417</c:v>
                </c:pt>
                <c:pt idx="39883">
                  <c:v>0.67651620370370369</c:v>
                </c:pt>
                <c:pt idx="39884">
                  <c:v>0.67675925925925917</c:v>
                </c:pt>
                <c:pt idx="39885">
                  <c:v>0.67700231481481488</c:v>
                </c:pt>
                <c:pt idx="39886">
                  <c:v>0.67724537037037036</c:v>
                </c:pt>
                <c:pt idx="39887">
                  <c:v>0.67748842592592595</c:v>
                </c:pt>
                <c:pt idx="39888">
                  <c:v>0.67774305555555558</c:v>
                </c:pt>
                <c:pt idx="39889">
                  <c:v>0.67798611111111118</c:v>
                </c:pt>
                <c:pt idx="39890">
                  <c:v>0.67822916666666666</c:v>
                </c:pt>
                <c:pt idx="39891">
                  <c:v>0.67847222222222225</c:v>
                </c:pt>
                <c:pt idx="39892">
                  <c:v>0.67871527777777774</c:v>
                </c:pt>
                <c:pt idx="39893">
                  <c:v>0.67896990740740737</c:v>
                </c:pt>
                <c:pt idx="39894">
                  <c:v>0.67921296296296296</c:v>
                </c:pt>
                <c:pt idx="39895">
                  <c:v>0.67945601851851845</c:v>
                </c:pt>
                <c:pt idx="39896">
                  <c:v>0.67969907407407415</c:v>
                </c:pt>
                <c:pt idx="39897">
                  <c:v>0.67994212962962963</c:v>
                </c:pt>
                <c:pt idx="39898">
                  <c:v>0.68019675925925915</c:v>
                </c:pt>
                <c:pt idx="39899">
                  <c:v>0.68043981481481486</c:v>
                </c:pt>
                <c:pt idx="39900">
                  <c:v>0.68068287037037034</c:v>
                </c:pt>
                <c:pt idx="39901">
                  <c:v>0.68092592592592593</c:v>
                </c:pt>
                <c:pt idx="39902">
                  <c:v>0.68116898148148142</c:v>
                </c:pt>
                <c:pt idx="39903">
                  <c:v>0.68142361111111116</c:v>
                </c:pt>
                <c:pt idx="39904">
                  <c:v>0.68166666666666664</c:v>
                </c:pt>
                <c:pt idx="39905">
                  <c:v>0.68190972222222224</c:v>
                </c:pt>
                <c:pt idx="39906">
                  <c:v>0.68215277777777772</c:v>
                </c:pt>
                <c:pt idx="39907">
                  <c:v>0.68239583333333342</c:v>
                </c:pt>
                <c:pt idx="39908">
                  <c:v>0.68263888888888891</c:v>
                </c:pt>
                <c:pt idx="39909">
                  <c:v>0.68289351851851843</c:v>
                </c:pt>
                <c:pt idx="39910">
                  <c:v>0.68313657407407413</c:v>
                </c:pt>
                <c:pt idx="39911">
                  <c:v>0.68337962962962961</c:v>
                </c:pt>
                <c:pt idx="39912">
                  <c:v>0.68362268518518521</c:v>
                </c:pt>
                <c:pt idx="39913">
                  <c:v>0.68386574074074069</c:v>
                </c:pt>
                <c:pt idx="39914">
                  <c:v>0.68412037037037043</c:v>
                </c:pt>
                <c:pt idx="39915">
                  <c:v>0.68436342592592592</c:v>
                </c:pt>
                <c:pt idx="39916">
                  <c:v>0.68460648148148151</c:v>
                </c:pt>
                <c:pt idx="39917">
                  <c:v>0.68484953703703699</c:v>
                </c:pt>
                <c:pt idx="39918">
                  <c:v>0.6850925925925927</c:v>
                </c:pt>
                <c:pt idx="39919">
                  <c:v>0.68534722222222222</c:v>
                </c:pt>
                <c:pt idx="39920">
                  <c:v>0.6855902777777777</c:v>
                </c:pt>
                <c:pt idx="39921">
                  <c:v>0.68583333333333341</c:v>
                </c:pt>
                <c:pt idx="39922">
                  <c:v>0.68607638888888889</c:v>
                </c:pt>
                <c:pt idx="39923">
                  <c:v>0.68631944444444448</c:v>
                </c:pt>
                <c:pt idx="39924">
                  <c:v>0.68657407407407411</c:v>
                </c:pt>
                <c:pt idx="39925">
                  <c:v>0.6868171296296296</c:v>
                </c:pt>
                <c:pt idx="39926">
                  <c:v>0.68706018518518519</c:v>
                </c:pt>
                <c:pt idx="39927">
                  <c:v>0.68730324074074067</c:v>
                </c:pt>
                <c:pt idx="39928">
                  <c:v>0.68754629629629627</c:v>
                </c:pt>
                <c:pt idx="39929">
                  <c:v>0.68778935185185175</c:v>
                </c:pt>
                <c:pt idx="39930">
                  <c:v>0.68804398148148149</c:v>
                </c:pt>
                <c:pt idx="39931">
                  <c:v>0.68828703703703698</c:v>
                </c:pt>
                <c:pt idx="39932">
                  <c:v>0.68853009259259268</c:v>
                </c:pt>
                <c:pt idx="39933">
                  <c:v>0.68877314814814816</c:v>
                </c:pt>
                <c:pt idx="39934">
                  <c:v>0.68901620370370376</c:v>
                </c:pt>
                <c:pt idx="39935">
                  <c:v>0.68927083333333339</c:v>
                </c:pt>
                <c:pt idx="39936">
                  <c:v>0.68951388888888887</c:v>
                </c:pt>
                <c:pt idx="39937">
                  <c:v>0.68975694444444446</c:v>
                </c:pt>
                <c:pt idx="39938">
                  <c:v>0.69</c:v>
                </c:pt>
                <c:pt idx="39939">
                  <c:v>0.69024305555555554</c:v>
                </c:pt>
                <c:pt idx="39940">
                  <c:v>0.69048611111111102</c:v>
                </c:pt>
                <c:pt idx="39941">
                  <c:v>0.69074074074074077</c:v>
                </c:pt>
                <c:pt idx="39942">
                  <c:v>0.69098379629629625</c:v>
                </c:pt>
                <c:pt idx="39943">
                  <c:v>0.69122685185185195</c:v>
                </c:pt>
                <c:pt idx="39944">
                  <c:v>0.69146990740740744</c:v>
                </c:pt>
                <c:pt idx="39945">
                  <c:v>0.69171296296296303</c:v>
                </c:pt>
                <c:pt idx="39946">
                  <c:v>0.69196759259259266</c:v>
                </c:pt>
                <c:pt idx="39947">
                  <c:v>0.69221064814814814</c:v>
                </c:pt>
                <c:pt idx="39948">
                  <c:v>0.69245370370370374</c:v>
                </c:pt>
                <c:pt idx="39949">
                  <c:v>0.69269675925925922</c:v>
                </c:pt>
                <c:pt idx="39950">
                  <c:v>0.69293981481481481</c:v>
                </c:pt>
                <c:pt idx="39951">
                  <c:v>0.69319444444444445</c:v>
                </c:pt>
                <c:pt idx="39952">
                  <c:v>0.69343749999999993</c:v>
                </c:pt>
                <c:pt idx="39953">
                  <c:v>0.69368055555555552</c:v>
                </c:pt>
                <c:pt idx="39954">
                  <c:v>0.69392361111111101</c:v>
                </c:pt>
                <c:pt idx="39955">
                  <c:v>0.69416666666666671</c:v>
                </c:pt>
                <c:pt idx="39956">
                  <c:v>0.69442129629629623</c:v>
                </c:pt>
                <c:pt idx="39957">
                  <c:v>0.69466435185185194</c:v>
                </c:pt>
                <c:pt idx="39958">
                  <c:v>0.69490740740740742</c:v>
                </c:pt>
                <c:pt idx="39959">
                  <c:v>0.69515046296296301</c:v>
                </c:pt>
                <c:pt idx="39960">
                  <c:v>0.69539351851851849</c:v>
                </c:pt>
                <c:pt idx="39961">
                  <c:v>0.69563657407407409</c:v>
                </c:pt>
                <c:pt idx="39962">
                  <c:v>0.69589120370370372</c:v>
                </c:pt>
                <c:pt idx="39963">
                  <c:v>0.6961342592592592</c:v>
                </c:pt>
                <c:pt idx="39964">
                  <c:v>0.6963773148148148</c:v>
                </c:pt>
                <c:pt idx="39965">
                  <c:v>0.69662037037037028</c:v>
                </c:pt>
                <c:pt idx="39966">
                  <c:v>0.69686342592592598</c:v>
                </c:pt>
                <c:pt idx="39967">
                  <c:v>0.6971180555555555</c:v>
                </c:pt>
                <c:pt idx="39968">
                  <c:v>0.69736111111111121</c:v>
                </c:pt>
                <c:pt idx="39969">
                  <c:v>0.69760416666666669</c:v>
                </c:pt>
                <c:pt idx="39970">
                  <c:v>0.69784722222222229</c:v>
                </c:pt>
                <c:pt idx="39971">
                  <c:v>0.69809027777777777</c:v>
                </c:pt>
                <c:pt idx="39972">
                  <c:v>0.6983449074074074</c:v>
                </c:pt>
                <c:pt idx="39973">
                  <c:v>0.69858796296296299</c:v>
                </c:pt>
                <c:pt idx="39974">
                  <c:v>0.69883101851851848</c:v>
                </c:pt>
                <c:pt idx="39975">
                  <c:v>0.69907407407407407</c:v>
                </c:pt>
                <c:pt idx="39976">
                  <c:v>0.69931712962962955</c:v>
                </c:pt>
                <c:pt idx="39977">
                  <c:v>0.69956018518518526</c:v>
                </c:pt>
                <c:pt idx="39978">
                  <c:v>0.69981481481481478</c:v>
                </c:pt>
                <c:pt idx="39979">
                  <c:v>0.70005787037037026</c:v>
                </c:pt>
                <c:pt idx="39980">
                  <c:v>0.70030092592592597</c:v>
                </c:pt>
                <c:pt idx="39981">
                  <c:v>0.70054398148148145</c:v>
                </c:pt>
                <c:pt idx="39982">
                  <c:v>0.70078703703703704</c:v>
                </c:pt>
                <c:pt idx="39983">
                  <c:v>0.70104166666666667</c:v>
                </c:pt>
                <c:pt idx="39984">
                  <c:v>0.70128472222222227</c:v>
                </c:pt>
                <c:pt idx="39985">
                  <c:v>0.70152777777777775</c:v>
                </c:pt>
                <c:pt idx="39986">
                  <c:v>0.70177083333333334</c:v>
                </c:pt>
                <c:pt idx="39987">
                  <c:v>0.70201388888888883</c:v>
                </c:pt>
                <c:pt idx="39988">
                  <c:v>0.70226851851851846</c:v>
                </c:pt>
                <c:pt idx="39989">
                  <c:v>0.70251157407407405</c:v>
                </c:pt>
                <c:pt idx="39990">
                  <c:v>0.70275462962962953</c:v>
                </c:pt>
                <c:pt idx="39991">
                  <c:v>0.70299768518518524</c:v>
                </c:pt>
                <c:pt idx="39992">
                  <c:v>0.70324074074074072</c:v>
                </c:pt>
                <c:pt idx="39993">
                  <c:v>0.70349537037037047</c:v>
                </c:pt>
                <c:pt idx="39994">
                  <c:v>0.70373842592592595</c:v>
                </c:pt>
                <c:pt idx="39995">
                  <c:v>0.70398148148148154</c:v>
                </c:pt>
                <c:pt idx="39996">
                  <c:v>0.70422453703703702</c:v>
                </c:pt>
                <c:pt idx="39997">
                  <c:v>0.70446759259259262</c:v>
                </c:pt>
                <c:pt idx="39998">
                  <c:v>0.7047106481481481</c:v>
                </c:pt>
                <c:pt idx="39999">
                  <c:v>0.70496527777777773</c:v>
                </c:pt>
                <c:pt idx="40000">
                  <c:v>0.70520833333333333</c:v>
                </c:pt>
                <c:pt idx="40001">
                  <c:v>0.70545138888888881</c:v>
                </c:pt>
                <c:pt idx="40002">
                  <c:v>0.70569444444444451</c:v>
                </c:pt>
                <c:pt idx="40003">
                  <c:v>0.7059375</c:v>
                </c:pt>
                <c:pt idx="40004">
                  <c:v>0.70619212962962974</c:v>
                </c:pt>
                <c:pt idx="40005">
                  <c:v>0.70643518518518522</c:v>
                </c:pt>
                <c:pt idx="40006">
                  <c:v>0.7066782407407407</c:v>
                </c:pt>
                <c:pt idx="40007">
                  <c:v>0.7069212962962963</c:v>
                </c:pt>
                <c:pt idx="40008">
                  <c:v>0.70716435185185189</c:v>
                </c:pt>
                <c:pt idx="40009">
                  <c:v>0.70741898148148152</c:v>
                </c:pt>
                <c:pt idx="40010">
                  <c:v>0.70766203703703701</c:v>
                </c:pt>
                <c:pt idx="40011">
                  <c:v>0.7079050925925926</c:v>
                </c:pt>
                <c:pt idx="40012">
                  <c:v>0.70814814814814808</c:v>
                </c:pt>
                <c:pt idx="40013">
                  <c:v>0.70839120370370379</c:v>
                </c:pt>
                <c:pt idx="40014">
                  <c:v>0.70864583333333331</c:v>
                </c:pt>
                <c:pt idx="40015">
                  <c:v>0.70888888888888879</c:v>
                </c:pt>
                <c:pt idx="40016">
                  <c:v>0.7091319444444445</c:v>
                </c:pt>
                <c:pt idx="40017">
                  <c:v>0.70937499999999998</c:v>
                </c:pt>
                <c:pt idx="40018">
                  <c:v>0.70961805555555557</c:v>
                </c:pt>
                <c:pt idx="40019">
                  <c:v>0.70986111111111105</c:v>
                </c:pt>
                <c:pt idx="40020">
                  <c:v>0.7101157407407408</c:v>
                </c:pt>
                <c:pt idx="40021">
                  <c:v>0.71035879629629628</c:v>
                </c:pt>
                <c:pt idx="40022">
                  <c:v>0.71060185185185187</c:v>
                </c:pt>
                <c:pt idx="40023">
                  <c:v>0.71084490740740736</c:v>
                </c:pt>
                <c:pt idx="40024">
                  <c:v>0.71108796296296306</c:v>
                </c:pt>
                <c:pt idx="40025">
                  <c:v>0.71134259259259258</c:v>
                </c:pt>
                <c:pt idx="40026">
                  <c:v>0.71158564814814806</c:v>
                </c:pt>
                <c:pt idx="40027">
                  <c:v>0.71182870370370377</c:v>
                </c:pt>
                <c:pt idx="40028">
                  <c:v>0.71207175925925925</c:v>
                </c:pt>
                <c:pt idx="40029">
                  <c:v>0.71231481481481485</c:v>
                </c:pt>
                <c:pt idx="40030">
                  <c:v>0.71256944444444448</c:v>
                </c:pt>
                <c:pt idx="40031">
                  <c:v>0.71281250000000007</c:v>
                </c:pt>
                <c:pt idx="40032">
                  <c:v>0.71305555555555555</c:v>
                </c:pt>
                <c:pt idx="40033">
                  <c:v>0.71329861111111115</c:v>
                </c:pt>
                <c:pt idx="40034">
                  <c:v>0.71354166666666663</c:v>
                </c:pt>
                <c:pt idx="40035">
                  <c:v>0.71379629629629626</c:v>
                </c:pt>
                <c:pt idx="40036">
                  <c:v>0.71403935185185186</c:v>
                </c:pt>
                <c:pt idx="40037">
                  <c:v>0.71428240740740734</c:v>
                </c:pt>
                <c:pt idx="40038">
                  <c:v>0.71452546296296304</c:v>
                </c:pt>
                <c:pt idx="40039">
                  <c:v>0.71476851851851853</c:v>
                </c:pt>
                <c:pt idx="40040">
                  <c:v>0.71501157407407412</c:v>
                </c:pt>
                <c:pt idx="40041">
                  <c:v>0.71526620370370375</c:v>
                </c:pt>
                <c:pt idx="40042">
                  <c:v>0.71550925925925923</c:v>
                </c:pt>
                <c:pt idx="40043">
                  <c:v>0.71575231481481483</c:v>
                </c:pt>
                <c:pt idx="40044">
                  <c:v>0.71599537037037031</c:v>
                </c:pt>
                <c:pt idx="40045">
                  <c:v>0.7162384259259259</c:v>
                </c:pt>
                <c:pt idx="40046">
                  <c:v>0.71649305555555554</c:v>
                </c:pt>
                <c:pt idx="40047">
                  <c:v>0.71673611111111113</c:v>
                </c:pt>
                <c:pt idx="40048">
                  <c:v>0.71697916666666661</c:v>
                </c:pt>
                <c:pt idx="40049">
                  <c:v>0.71722222222222232</c:v>
                </c:pt>
                <c:pt idx="40050">
                  <c:v>0.7174652777777778</c:v>
                </c:pt>
                <c:pt idx="40051">
                  <c:v>0.71771990740740732</c:v>
                </c:pt>
                <c:pt idx="40052">
                  <c:v>0.71796296296296302</c:v>
                </c:pt>
                <c:pt idx="40053">
                  <c:v>0.71820601851851851</c:v>
                </c:pt>
                <c:pt idx="40054">
                  <c:v>0.7184490740740741</c:v>
                </c:pt>
                <c:pt idx="40055">
                  <c:v>0.71869212962962958</c:v>
                </c:pt>
                <c:pt idx="40056">
                  <c:v>0.71894675925925933</c:v>
                </c:pt>
                <c:pt idx="40057">
                  <c:v>0.71918981481481481</c:v>
                </c:pt>
                <c:pt idx="40058">
                  <c:v>0.7194328703703704</c:v>
                </c:pt>
                <c:pt idx="40059">
                  <c:v>0.71967592592592589</c:v>
                </c:pt>
                <c:pt idx="40060">
                  <c:v>0.71991898148148159</c:v>
                </c:pt>
                <c:pt idx="40061">
                  <c:v>0.72016203703703707</c:v>
                </c:pt>
                <c:pt idx="40062">
                  <c:v>0.72041666666666659</c:v>
                </c:pt>
                <c:pt idx="40063">
                  <c:v>0.7206597222222223</c:v>
                </c:pt>
                <c:pt idx="40064">
                  <c:v>0.72090277777777778</c:v>
                </c:pt>
                <c:pt idx="40065">
                  <c:v>0.72114583333333337</c:v>
                </c:pt>
                <c:pt idx="40066">
                  <c:v>0.72138888888888886</c:v>
                </c:pt>
                <c:pt idx="40067">
                  <c:v>0.72164351851851849</c:v>
                </c:pt>
                <c:pt idx="40068">
                  <c:v>0.72188657407407408</c:v>
                </c:pt>
                <c:pt idx="40069">
                  <c:v>0.72212962962962957</c:v>
                </c:pt>
                <c:pt idx="40070">
                  <c:v>0.72237268518518516</c:v>
                </c:pt>
                <c:pt idx="40071">
                  <c:v>0.72261574074074064</c:v>
                </c:pt>
                <c:pt idx="40072">
                  <c:v>0.72287037037037039</c:v>
                </c:pt>
                <c:pt idx="40073">
                  <c:v>0.72311342592592587</c:v>
                </c:pt>
                <c:pt idx="40074">
                  <c:v>0.72335648148148157</c:v>
                </c:pt>
                <c:pt idx="40075">
                  <c:v>0.72359953703703705</c:v>
                </c:pt>
                <c:pt idx="40076">
                  <c:v>0.72384259259259265</c:v>
                </c:pt>
                <c:pt idx="40077">
                  <c:v>0.72409722222222228</c:v>
                </c:pt>
                <c:pt idx="40078">
                  <c:v>0.72434027777777776</c:v>
                </c:pt>
                <c:pt idx="40079">
                  <c:v>0.72458333333333336</c:v>
                </c:pt>
                <c:pt idx="40080">
                  <c:v>0.72482638888888884</c:v>
                </c:pt>
                <c:pt idx="40081">
                  <c:v>0.72506944444444443</c:v>
                </c:pt>
                <c:pt idx="40082">
                  <c:v>0.72531249999999992</c:v>
                </c:pt>
                <c:pt idx="40083">
                  <c:v>0.72556712962962966</c:v>
                </c:pt>
                <c:pt idx="40084">
                  <c:v>0.72581018518518514</c:v>
                </c:pt>
                <c:pt idx="40085">
                  <c:v>0.72605324074074085</c:v>
                </c:pt>
                <c:pt idx="40086">
                  <c:v>0.72629629629629633</c:v>
                </c:pt>
                <c:pt idx="40087">
                  <c:v>0.72653935185185192</c:v>
                </c:pt>
                <c:pt idx="40088">
                  <c:v>0.72679398148148155</c:v>
                </c:pt>
                <c:pt idx="40089">
                  <c:v>0.72703703703703704</c:v>
                </c:pt>
                <c:pt idx="40090">
                  <c:v>0.72728009259259263</c:v>
                </c:pt>
                <c:pt idx="40091">
                  <c:v>0.72752314814814811</c:v>
                </c:pt>
                <c:pt idx="40092">
                  <c:v>0.72776620370370371</c:v>
                </c:pt>
                <c:pt idx="40093">
                  <c:v>0.72802083333333334</c:v>
                </c:pt>
                <c:pt idx="40094">
                  <c:v>0.72826388888888882</c:v>
                </c:pt>
                <c:pt idx="40095">
                  <c:v>0.72850694444444442</c:v>
                </c:pt>
                <c:pt idx="40096">
                  <c:v>0.7287499999999999</c:v>
                </c:pt>
                <c:pt idx="40097">
                  <c:v>0.7289930555555556</c:v>
                </c:pt>
                <c:pt idx="40098">
                  <c:v>0.72923611111111108</c:v>
                </c:pt>
                <c:pt idx="40099">
                  <c:v>0.72949074074074083</c:v>
                </c:pt>
                <c:pt idx="40100">
                  <c:v>0.72973379629629631</c:v>
                </c:pt>
                <c:pt idx="40101">
                  <c:v>0.7299768518518519</c:v>
                </c:pt>
                <c:pt idx="40102">
                  <c:v>0.73021990740740739</c:v>
                </c:pt>
                <c:pt idx="40103">
                  <c:v>0.73046296296296298</c:v>
                </c:pt>
                <c:pt idx="40104">
                  <c:v>0.73071759259259261</c:v>
                </c:pt>
                <c:pt idx="40105">
                  <c:v>0.7309606481481481</c:v>
                </c:pt>
                <c:pt idx="40106">
                  <c:v>0.73120370370370369</c:v>
                </c:pt>
                <c:pt idx="40107">
                  <c:v>0.73144675925925917</c:v>
                </c:pt>
                <c:pt idx="40108">
                  <c:v>0.73168981481481488</c:v>
                </c:pt>
                <c:pt idx="40109">
                  <c:v>0.7319444444444444</c:v>
                </c:pt>
                <c:pt idx="40110">
                  <c:v>0.7321875000000001</c:v>
                </c:pt>
                <c:pt idx="40111">
                  <c:v>0.73243055555555558</c:v>
                </c:pt>
                <c:pt idx="40112">
                  <c:v>0.73267361111111118</c:v>
                </c:pt>
                <c:pt idx="40113">
                  <c:v>0.73291666666666666</c:v>
                </c:pt>
                <c:pt idx="40114">
                  <c:v>0.73317129629629629</c:v>
                </c:pt>
                <c:pt idx="40115">
                  <c:v>0.73341435185185189</c:v>
                </c:pt>
                <c:pt idx="40116">
                  <c:v>0.73365740740740737</c:v>
                </c:pt>
                <c:pt idx="40117">
                  <c:v>0.73390046296296296</c:v>
                </c:pt>
                <c:pt idx="40118">
                  <c:v>0.73414351851851845</c:v>
                </c:pt>
                <c:pt idx="40119">
                  <c:v>0.73438657407407415</c:v>
                </c:pt>
                <c:pt idx="40120">
                  <c:v>0.73464120370370367</c:v>
                </c:pt>
                <c:pt idx="40121">
                  <c:v>0.73488425925925915</c:v>
                </c:pt>
                <c:pt idx="40122">
                  <c:v>0.73512731481481486</c:v>
                </c:pt>
                <c:pt idx="40123">
                  <c:v>0.73537037037037034</c:v>
                </c:pt>
                <c:pt idx="40124">
                  <c:v>0.73561342592592593</c:v>
                </c:pt>
                <c:pt idx="40125">
                  <c:v>0.73586805555555557</c:v>
                </c:pt>
                <c:pt idx="40126">
                  <c:v>0.73611111111111116</c:v>
                </c:pt>
                <c:pt idx="40127">
                  <c:v>0.73635416666666664</c:v>
                </c:pt>
                <c:pt idx="40128">
                  <c:v>0.73659722222222224</c:v>
                </c:pt>
                <c:pt idx="40129">
                  <c:v>0.73684027777777772</c:v>
                </c:pt>
                <c:pt idx="40130">
                  <c:v>0.73709490740740735</c:v>
                </c:pt>
                <c:pt idx="40131">
                  <c:v>0.73733796296296295</c:v>
                </c:pt>
                <c:pt idx="40132">
                  <c:v>0.73758101851851843</c:v>
                </c:pt>
                <c:pt idx="40133">
                  <c:v>0.73782407407407413</c:v>
                </c:pt>
                <c:pt idx="40134">
                  <c:v>0.73806712962962961</c:v>
                </c:pt>
                <c:pt idx="40135">
                  <c:v>0.73832175925925936</c:v>
                </c:pt>
                <c:pt idx="40136">
                  <c:v>0.73856481481481484</c:v>
                </c:pt>
                <c:pt idx="40137">
                  <c:v>0.73880787037037043</c:v>
                </c:pt>
                <c:pt idx="40138">
                  <c:v>0.73905092592592592</c:v>
                </c:pt>
                <c:pt idx="40139">
                  <c:v>0.73929398148148151</c:v>
                </c:pt>
                <c:pt idx="40140">
                  <c:v>0.73953703703703699</c:v>
                </c:pt>
                <c:pt idx="40141">
                  <c:v>0.73979166666666663</c:v>
                </c:pt>
                <c:pt idx="40142">
                  <c:v>0.74003472222222222</c:v>
                </c:pt>
                <c:pt idx="40143">
                  <c:v>0.7402777777777777</c:v>
                </c:pt>
                <c:pt idx="40144">
                  <c:v>0.74052083333333341</c:v>
                </c:pt>
                <c:pt idx="40145">
                  <c:v>0.74076388888888889</c:v>
                </c:pt>
                <c:pt idx="40146">
                  <c:v>0.74100694444444448</c:v>
                </c:pt>
                <c:pt idx="40147">
                  <c:v>0.74126157407407411</c:v>
                </c:pt>
                <c:pt idx="40148">
                  <c:v>0.7415046296296296</c:v>
                </c:pt>
                <c:pt idx="40149">
                  <c:v>0.74174768518518519</c:v>
                </c:pt>
                <c:pt idx="40150">
                  <c:v>0.74199074074074067</c:v>
                </c:pt>
                <c:pt idx="40151">
                  <c:v>0.74224537037037042</c:v>
                </c:pt>
                <c:pt idx="40152">
                  <c:v>0.7424884259259259</c:v>
                </c:pt>
                <c:pt idx="40153">
                  <c:v>0.74273148148148149</c:v>
                </c:pt>
                <c:pt idx="40154">
                  <c:v>0.74297453703703698</c:v>
                </c:pt>
                <c:pt idx="40155">
                  <c:v>0.74321759259259268</c:v>
                </c:pt>
                <c:pt idx="40156">
                  <c:v>0.74346064814814816</c:v>
                </c:pt>
                <c:pt idx="40157">
                  <c:v>0.74371527777777768</c:v>
                </c:pt>
                <c:pt idx="40158">
                  <c:v>0.74395833333333339</c:v>
                </c:pt>
                <c:pt idx="40159">
                  <c:v>0.74420138888888887</c:v>
                </c:pt>
                <c:pt idx="40160">
                  <c:v>0.74444444444444446</c:v>
                </c:pt>
                <c:pt idx="40161">
                  <c:v>0.74468749999999995</c:v>
                </c:pt>
                <c:pt idx="40162">
                  <c:v>0.74494212962962969</c:v>
                </c:pt>
                <c:pt idx="40163">
                  <c:v>0.74518518518518517</c:v>
                </c:pt>
                <c:pt idx="40164">
                  <c:v>0.74542824074074077</c:v>
                </c:pt>
                <c:pt idx="40165">
                  <c:v>0.74567129629629625</c:v>
                </c:pt>
                <c:pt idx="40166">
                  <c:v>0.74591435185185195</c:v>
                </c:pt>
                <c:pt idx="40167">
                  <c:v>0.74615740740740744</c:v>
                </c:pt>
                <c:pt idx="40168">
                  <c:v>0.74641203703703696</c:v>
                </c:pt>
                <c:pt idx="40169">
                  <c:v>0.74665509259259266</c:v>
                </c:pt>
                <c:pt idx="40170">
                  <c:v>0.74689814814814814</c:v>
                </c:pt>
                <c:pt idx="40171">
                  <c:v>0.74714120370370374</c:v>
                </c:pt>
                <c:pt idx="40172">
                  <c:v>0.74739583333333337</c:v>
                </c:pt>
                <c:pt idx="40173">
                  <c:v>0.74763888888888896</c:v>
                </c:pt>
                <c:pt idx="40174">
                  <c:v>0.74788194444444445</c:v>
                </c:pt>
                <c:pt idx="40175">
                  <c:v>0.74812499999999993</c:v>
                </c:pt>
                <c:pt idx="40176">
                  <c:v>0.74836805555555552</c:v>
                </c:pt>
                <c:pt idx="40177">
                  <c:v>0.74861111111111101</c:v>
                </c:pt>
                <c:pt idx="40178">
                  <c:v>0.74886574074074075</c:v>
                </c:pt>
                <c:pt idx="40179">
                  <c:v>0.74910879629629623</c:v>
                </c:pt>
                <c:pt idx="40180">
                  <c:v>0.74935185185185194</c:v>
                </c:pt>
                <c:pt idx="40181">
                  <c:v>0.74959490740740742</c:v>
                </c:pt>
                <c:pt idx="40182">
                  <c:v>0.74983796296296301</c:v>
                </c:pt>
                <c:pt idx="40183">
                  <c:v>0.75008101851851849</c:v>
                </c:pt>
                <c:pt idx="40184">
                  <c:v>0.75033564814814813</c:v>
                </c:pt>
                <c:pt idx="40185">
                  <c:v>0.75057870370370372</c:v>
                </c:pt>
                <c:pt idx="40186">
                  <c:v>0.7508217592592592</c:v>
                </c:pt>
                <c:pt idx="40187">
                  <c:v>0.7510648148148148</c:v>
                </c:pt>
                <c:pt idx="40188">
                  <c:v>0.75130787037037028</c:v>
                </c:pt>
                <c:pt idx="40189">
                  <c:v>0.75156250000000002</c:v>
                </c:pt>
                <c:pt idx="40190">
                  <c:v>0.7518055555555555</c:v>
                </c:pt>
                <c:pt idx="40191">
                  <c:v>0.75204861111111121</c:v>
                </c:pt>
                <c:pt idx="40192">
                  <c:v>0.75229166666666669</c:v>
                </c:pt>
                <c:pt idx="40193">
                  <c:v>0.75254629629629621</c:v>
                </c:pt>
                <c:pt idx="40194">
                  <c:v>0.75278935185185192</c:v>
                </c:pt>
                <c:pt idx="40195">
                  <c:v>0.7530324074074074</c:v>
                </c:pt>
                <c:pt idx="40196">
                  <c:v>0.75327546296296299</c:v>
                </c:pt>
                <c:pt idx="40197">
                  <c:v>0.75351851851851848</c:v>
                </c:pt>
                <c:pt idx="40198">
                  <c:v>0.75376157407407407</c:v>
                </c:pt>
                <c:pt idx="40199">
                  <c:v>0.7540162037037037</c:v>
                </c:pt>
                <c:pt idx="40200">
                  <c:v>0.7542592592592593</c:v>
                </c:pt>
                <c:pt idx="40201">
                  <c:v>0.75450231481481478</c:v>
                </c:pt>
                <c:pt idx="40202">
                  <c:v>0.75474537037037026</c:v>
                </c:pt>
                <c:pt idx="40203">
                  <c:v>0.75498842592592597</c:v>
                </c:pt>
                <c:pt idx="40204">
                  <c:v>0.75523148148148145</c:v>
                </c:pt>
                <c:pt idx="40205">
                  <c:v>0.75548611111111119</c:v>
                </c:pt>
                <c:pt idx="40206">
                  <c:v>0.75572916666666667</c:v>
                </c:pt>
                <c:pt idx="40207">
                  <c:v>0.75597222222222227</c:v>
                </c:pt>
                <c:pt idx="40208">
                  <c:v>0.75621527777777775</c:v>
                </c:pt>
                <c:pt idx="40209">
                  <c:v>0.75645833333333334</c:v>
                </c:pt>
                <c:pt idx="40210">
                  <c:v>0.75671296296296298</c:v>
                </c:pt>
                <c:pt idx="40211">
                  <c:v>0.75695601851851846</c:v>
                </c:pt>
                <c:pt idx="40212">
                  <c:v>0.75719907407407405</c:v>
                </c:pt>
                <c:pt idx="40213">
                  <c:v>0.75744212962962953</c:v>
                </c:pt>
                <c:pt idx="40214">
                  <c:v>0.75768518518518524</c:v>
                </c:pt>
                <c:pt idx="40215">
                  <c:v>0.75793981481481476</c:v>
                </c:pt>
                <c:pt idx="40216">
                  <c:v>0.75818287037037047</c:v>
                </c:pt>
                <c:pt idx="40217">
                  <c:v>0.75842592592592595</c:v>
                </c:pt>
                <c:pt idx="40218">
                  <c:v>0.75866898148148154</c:v>
                </c:pt>
                <c:pt idx="40219">
                  <c:v>0.75891203703703702</c:v>
                </c:pt>
                <c:pt idx="40220">
                  <c:v>0.75916666666666666</c:v>
                </c:pt>
                <c:pt idx="40221">
                  <c:v>0.75940972222222225</c:v>
                </c:pt>
                <c:pt idx="40222">
                  <c:v>0.75965277777777773</c:v>
                </c:pt>
                <c:pt idx="40223">
                  <c:v>0.75989583333333333</c:v>
                </c:pt>
                <c:pt idx="40224">
                  <c:v>0.76013888888888881</c:v>
                </c:pt>
                <c:pt idx="40225">
                  <c:v>0.76038194444444451</c:v>
                </c:pt>
                <c:pt idx="40226">
                  <c:v>0.76063657407407403</c:v>
                </c:pt>
                <c:pt idx="40227">
                  <c:v>0.76087962962962974</c:v>
                </c:pt>
                <c:pt idx="40228">
                  <c:v>0.76112268518518522</c:v>
                </c:pt>
                <c:pt idx="40229">
                  <c:v>0.7613657407407407</c:v>
                </c:pt>
                <c:pt idx="40230">
                  <c:v>0.7616087962962963</c:v>
                </c:pt>
                <c:pt idx="40231">
                  <c:v>0.76186342592592593</c:v>
                </c:pt>
                <c:pt idx="40232">
                  <c:v>0.76210648148148152</c:v>
                </c:pt>
                <c:pt idx="40233">
                  <c:v>0.76234953703703701</c:v>
                </c:pt>
                <c:pt idx="40234">
                  <c:v>0.7625925925925926</c:v>
                </c:pt>
                <c:pt idx="40235">
                  <c:v>0.76283564814814808</c:v>
                </c:pt>
                <c:pt idx="40236">
                  <c:v>0.76309027777777771</c:v>
                </c:pt>
                <c:pt idx="40237">
                  <c:v>0.76333333333333331</c:v>
                </c:pt>
                <c:pt idx="40238">
                  <c:v>0.76357638888888879</c:v>
                </c:pt>
                <c:pt idx="40239">
                  <c:v>0.7638194444444445</c:v>
                </c:pt>
                <c:pt idx="40240">
                  <c:v>0.76406249999999998</c:v>
                </c:pt>
                <c:pt idx="40241">
                  <c:v>0.76430555555555557</c:v>
                </c:pt>
                <c:pt idx="40242">
                  <c:v>0.7645601851851852</c:v>
                </c:pt>
                <c:pt idx="40243">
                  <c:v>0.7648032407407408</c:v>
                </c:pt>
                <c:pt idx="40244">
                  <c:v>0.76504629629629628</c:v>
                </c:pt>
                <c:pt idx="40245">
                  <c:v>0.76528935185185187</c:v>
                </c:pt>
                <c:pt idx="40246">
                  <c:v>0.76553240740740736</c:v>
                </c:pt>
                <c:pt idx="40247">
                  <c:v>0.76578703703703699</c:v>
                </c:pt>
                <c:pt idx="40248">
                  <c:v>0.76603009259259258</c:v>
                </c:pt>
                <c:pt idx="40249">
                  <c:v>0.76627314814814806</c:v>
                </c:pt>
                <c:pt idx="40250">
                  <c:v>0.76651620370370377</c:v>
                </c:pt>
                <c:pt idx="40251">
                  <c:v>0.76675925925925925</c:v>
                </c:pt>
                <c:pt idx="40252">
                  <c:v>0.76701388888888899</c:v>
                </c:pt>
                <c:pt idx="40253">
                  <c:v>0.76725694444444448</c:v>
                </c:pt>
                <c:pt idx="40254">
                  <c:v>0.76750000000000007</c:v>
                </c:pt>
                <c:pt idx="40255">
                  <c:v>0.76774305555555555</c:v>
                </c:pt>
                <c:pt idx="40256">
                  <c:v>0.76798611111111104</c:v>
                </c:pt>
                <c:pt idx="40257">
                  <c:v>0.76824074074074078</c:v>
                </c:pt>
                <c:pt idx="40258">
                  <c:v>0.76848379629629626</c:v>
                </c:pt>
                <c:pt idx="40259">
                  <c:v>0.76872685185185186</c:v>
                </c:pt>
                <c:pt idx="40260">
                  <c:v>0.76896990740740734</c:v>
                </c:pt>
                <c:pt idx="40261">
                  <c:v>0.76921296296296304</c:v>
                </c:pt>
                <c:pt idx="40262">
                  <c:v>0.76945601851851853</c:v>
                </c:pt>
                <c:pt idx="40263">
                  <c:v>0.76971064814814805</c:v>
                </c:pt>
                <c:pt idx="40264">
                  <c:v>0.76995370370370375</c:v>
                </c:pt>
                <c:pt idx="40265">
                  <c:v>0.77019675925925923</c:v>
                </c:pt>
                <c:pt idx="40266">
                  <c:v>0.77043981481481483</c:v>
                </c:pt>
                <c:pt idx="40267">
                  <c:v>0.77068287037037031</c:v>
                </c:pt>
                <c:pt idx="40268">
                  <c:v>0.77093750000000005</c:v>
                </c:pt>
                <c:pt idx="40269">
                  <c:v>0.77118055555555554</c:v>
                </c:pt>
                <c:pt idx="40270">
                  <c:v>0.77142361111111113</c:v>
                </c:pt>
                <c:pt idx="40271">
                  <c:v>0.77166666666666661</c:v>
                </c:pt>
                <c:pt idx="40272">
                  <c:v>0.77190972222222232</c:v>
                </c:pt>
                <c:pt idx="40273">
                  <c:v>0.77216435185185184</c:v>
                </c:pt>
                <c:pt idx="40274">
                  <c:v>0.77240740740740732</c:v>
                </c:pt>
                <c:pt idx="40275">
                  <c:v>0.77265046296296302</c:v>
                </c:pt>
                <c:pt idx="40276">
                  <c:v>0.77289351851851851</c:v>
                </c:pt>
                <c:pt idx="40277">
                  <c:v>0.7731365740740741</c:v>
                </c:pt>
                <c:pt idx="40278">
                  <c:v>0.77339120370370373</c:v>
                </c:pt>
                <c:pt idx="40279">
                  <c:v>0.77363425925925933</c:v>
                </c:pt>
                <c:pt idx="40280">
                  <c:v>0.77387731481481481</c:v>
                </c:pt>
                <c:pt idx="40281">
                  <c:v>0.7741203703703704</c:v>
                </c:pt>
                <c:pt idx="40282">
                  <c:v>0.77436342592592589</c:v>
                </c:pt>
                <c:pt idx="40283">
                  <c:v>0.77460648148148137</c:v>
                </c:pt>
                <c:pt idx="40284">
                  <c:v>0.77486111111111111</c:v>
                </c:pt>
                <c:pt idx="40285">
                  <c:v>0.77510416666666659</c:v>
                </c:pt>
                <c:pt idx="40286">
                  <c:v>0.7753472222222223</c:v>
                </c:pt>
                <c:pt idx="40287">
                  <c:v>0.77559027777777778</c:v>
                </c:pt>
              </c:numCache>
            </c:numRef>
          </c:cat>
          <c:val>
            <c:numRef>
              <c:f>Sound!$C$2:$C$40289</c:f>
              <c:numCache>
                <c:formatCode>General</c:formatCode>
                <c:ptCount val="40288"/>
                <c:pt idx="0">
                  <c:v>64</c:v>
                </c:pt>
                <c:pt idx="1">
                  <c:v>413</c:v>
                </c:pt>
                <c:pt idx="2">
                  <c:v>208</c:v>
                </c:pt>
                <c:pt idx="3">
                  <c:v>253</c:v>
                </c:pt>
                <c:pt idx="4">
                  <c:v>145</c:v>
                </c:pt>
                <c:pt idx="5">
                  <c:v>248</c:v>
                </c:pt>
                <c:pt idx="6">
                  <c:v>71</c:v>
                </c:pt>
                <c:pt idx="7">
                  <c:v>196</c:v>
                </c:pt>
                <c:pt idx="8">
                  <c:v>99</c:v>
                </c:pt>
                <c:pt idx="9">
                  <c:v>199</c:v>
                </c:pt>
                <c:pt idx="10">
                  <c:v>144</c:v>
                </c:pt>
                <c:pt idx="11">
                  <c:v>229</c:v>
                </c:pt>
                <c:pt idx="12">
                  <c:v>65</c:v>
                </c:pt>
                <c:pt idx="13">
                  <c:v>148</c:v>
                </c:pt>
                <c:pt idx="14">
                  <c:v>205</c:v>
                </c:pt>
                <c:pt idx="15">
                  <c:v>202</c:v>
                </c:pt>
                <c:pt idx="16">
                  <c:v>152</c:v>
                </c:pt>
                <c:pt idx="17">
                  <c:v>208</c:v>
                </c:pt>
                <c:pt idx="18">
                  <c:v>176</c:v>
                </c:pt>
                <c:pt idx="19">
                  <c:v>192</c:v>
                </c:pt>
                <c:pt idx="20">
                  <c:v>204</c:v>
                </c:pt>
                <c:pt idx="21">
                  <c:v>263</c:v>
                </c:pt>
                <c:pt idx="22">
                  <c:v>188</c:v>
                </c:pt>
                <c:pt idx="23">
                  <c:v>157</c:v>
                </c:pt>
                <c:pt idx="24">
                  <c:v>176</c:v>
                </c:pt>
                <c:pt idx="25">
                  <c:v>191</c:v>
                </c:pt>
                <c:pt idx="26">
                  <c:v>124</c:v>
                </c:pt>
                <c:pt idx="27">
                  <c:v>100</c:v>
                </c:pt>
                <c:pt idx="28">
                  <c:v>182</c:v>
                </c:pt>
                <c:pt idx="29">
                  <c:v>260</c:v>
                </c:pt>
                <c:pt idx="30">
                  <c:v>782</c:v>
                </c:pt>
                <c:pt idx="31">
                  <c:v>68</c:v>
                </c:pt>
                <c:pt idx="32">
                  <c:v>164</c:v>
                </c:pt>
                <c:pt idx="33">
                  <c:v>202</c:v>
                </c:pt>
                <c:pt idx="34">
                  <c:v>389</c:v>
                </c:pt>
                <c:pt idx="35">
                  <c:v>68</c:v>
                </c:pt>
                <c:pt idx="36">
                  <c:v>205</c:v>
                </c:pt>
                <c:pt idx="37">
                  <c:v>177</c:v>
                </c:pt>
                <c:pt idx="38">
                  <c:v>326</c:v>
                </c:pt>
                <c:pt idx="39">
                  <c:v>177</c:v>
                </c:pt>
                <c:pt idx="40">
                  <c:v>246</c:v>
                </c:pt>
                <c:pt idx="41">
                  <c:v>126</c:v>
                </c:pt>
                <c:pt idx="42">
                  <c:v>201</c:v>
                </c:pt>
                <c:pt idx="43">
                  <c:v>228</c:v>
                </c:pt>
                <c:pt idx="44">
                  <c:v>185</c:v>
                </c:pt>
                <c:pt idx="45">
                  <c:v>185</c:v>
                </c:pt>
                <c:pt idx="46">
                  <c:v>204</c:v>
                </c:pt>
                <c:pt idx="47">
                  <c:v>91</c:v>
                </c:pt>
                <c:pt idx="48">
                  <c:v>277</c:v>
                </c:pt>
                <c:pt idx="49">
                  <c:v>188</c:v>
                </c:pt>
                <c:pt idx="50">
                  <c:v>70</c:v>
                </c:pt>
                <c:pt idx="51">
                  <c:v>73</c:v>
                </c:pt>
                <c:pt idx="52">
                  <c:v>240</c:v>
                </c:pt>
                <c:pt idx="53">
                  <c:v>70</c:v>
                </c:pt>
                <c:pt idx="54">
                  <c:v>113</c:v>
                </c:pt>
                <c:pt idx="55">
                  <c:v>514</c:v>
                </c:pt>
                <c:pt idx="56">
                  <c:v>70</c:v>
                </c:pt>
                <c:pt idx="57">
                  <c:v>70</c:v>
                </c:pt>
                <c:pt idx="58">
                  <c:v>137</c:v>
                </c:pt>
                <c:pt idx="59">
                  <c:v>134</c:v>
                </c:pt>
                <c:pt idx="60">
                  <c:v>158</c:v>
                </c:pt>
                <c:pt idx="61">
                  <c:v>71</c:v>
                </c:pt>
                <c:pt idx="62">
                  <c:v>212</c:v>
                </c:pt>
                <c:pt idx="63">
                  <c:v>75</c:v>
                </c:pt>
                <c:pt idx="64">
                  <c:v>178</c:v>
                </c:pt>
                <c:pt idx="65">
                  <c:v>158</c:v>
                </c:pt>
                <c:pt idx="66">
                  <c:v>150</c:v>
                </c:pt>
                <c:pt idx="67">
                  <c:v>382</c:v>
                </c:pt>
                <c:pt idx="68">
                  <c:v>106</c:v>
                </c:pt>
                <c:pt idx="69">
                  <c:v>307</c:v>
                </c:pt>
                <c:pt idx="70">
                  <c:v>218</c:v>
                </c:pt>
                <c:pt idx="71">
                  <c:v>181</c:v>
                </c:pt>
                <c:pt idx="72">
                  <c:v>194</c:v>
                </c:pt>
                <c:pt idx="73">
                  <c:v>272</c:v>
                </c:pt>
                <c:pt idx="74">
                  <c:v>159</c:v>
                </c:pt>
                <c:pt idx="75">
                  <c:v>175</c:v>
                </c:pt>
                <c:pt idx="76">
                  <c:v>186</c:v>
                </c:pt>
                <c:pt idx="77">
                  <c:v>181</c:v>
                </c:pt>
                <c:pt idx="78">
                  <c:v>183</c:v>
                </c:pt>
                <c:pt idx="79">
                  <c:v>189</c:v>
                </c:pt>
                <c:pt idx="80">
                  <c:v>73</c:v>
                </c:pt>
                <c:pt idx="81">
                  <c:v>119</c:v>
                </c:pt>
                <c:pt idx="82">
                  <c:v>172</c:v>
                </c:pt>
                <c:pt idx="83">
                  <c:v>73</c:v>
                </c:pt>
                <c:pt idx="84">
                  <c:v>220</c:v>
                </c:pt>
                <c:pt idx="85">
                  <c:v>210</c:v>
                </c:pt>
                <c:pt idx="86">
                  <c:v>181</c:v>
                </c:pt>
                <c:pt idx="87">
                  <c:v>228</c:v>
                </c:pt>
                <c:pt idx="88">
                  <c:v>267</c:v>
                </c:pt>
                <c:pt idx="89">
                  <c:v>322</c:v>
                </c:pt>
                <c:pt idx="90">
                  <c:v>87</c:v>
                </c:pt>
                <c:pt idx="91">
                  <c:v>205</c:v>
                </c:pt>
                <c:pt idx="92">
                  <c:v>74</c:v>
                </c:pt>
                <c:pt idx="93">
                  <c:v>173</c:v>
                </c:pt>
                <c:pt idx="94">
                  <c:v>359</c:v>
                </c:pt>
                <c:pt idx="95">
                  <c:v>192</c:v>
                </c:pt>
                <c:pt idx="96">
                  <c:v>222</c:v>
                </c:pt>
                <c:pt idx="97">
                  <c:v>188</c:v>
                </c:pt>
                <c:pt idx="98">
                  <c:v>167</c:v>
                </c:pt>
                <c:pt idx="99">
                  <c:v>195</c:v>
                </c:pt>
                <c:pt idx="100">
                  <c:v>158</c:v>
                </c:pt>
                <c:pt idx="101">
                  <c:v>181</c:v>
                </c:pt>
                <c:pt idx="102">
                  <c:v>197</c:v>
                </c:pt>
                <c:pt idx="103">
                  <c:v>166</c:v>
                </c:pt>
                <c:pt idx="104">
                  <c:v>170</c:v>
                </c:pt>
                <c:pt idx="105">
                  <c:v>191</c:v>
                </c:pt>
                <c:pt idx="106">
                  <c:v>199</c:v>
                </c:pt>
                <c:pt idx="107">
                  <c:v>230</c:v>
                </c:pt>
                <c:pt idx="108">
                  <c:v>167</c:v>
                </c:pt>
                <c:pt idx="109">
                  <c:v>187</c:v>
                </c:pt>
                <c:pt idx="110">
                  <c:v>76</c:v>
                </c:pt>
                <c:pt idx="111">
                  <c:v>165</c:v>
                </c:pt>
                <c:pt idx="112">
                  <c:v>240</c:v>
                </c:pt>
                <c:pt idx="113">
                  <c:v>188</c:v>
                </c:pt>
                <c:pt idx="114">
                  <c:v>267</c:v>
                </c:pt>
                <c:pt idx="115">
                  <c:v>279</c:v>
                </c:pt>
                <c:pt idx="116">
                  <c:v>191</c:v>
                </c:pt>
                <c:pt idx="117">
                  <c:v>203</c:v>
                </c:pt>
                <c:pt idx="118">
                  <c:v>152</c:v>
                </c:pt>
                <c:pt idx="119">
                  <c:v>170</c:v>
                </c:pt>
                <c:pt idx="120">
                  <c:v>87</c:v>
                </c:pt>
                <c:pt idx="121">
                  <c:v>231</c:v>
                </c:pt>
                <c:pt idx="122">
                  <c:v>200</c:v>
                </c:pt>
                <c:pt idx="123">
                  <c:v>179</c:v>
                </c:pt>
                <c:pt idx="124">
                  <c:v>172</c:v>
                </c:pt>
                <c:pt idx="125">
                  <c:v>177</c:v>
                </c:pt>
                <c:pt idx="126">
                  <c:v>257</c:v>
                </c:pt>
                <c:pt idx="127">
                  <c:v>196</c:v>
                </c:pt>
                <c:pt idx="128">
                  <c:v>90</c:v>
                </c:pt>
                <c:pt idx="129">
                  <c:v>221</c:v>
                </c:pt>
                <c:pt idx="130">
                  <c:v>171</c:v>
                </c:pt>
                <c:pt idx="131">
                  <c:v>101</c:v>
                </c:pt>
                <c:pt idx="132">
                  <c:v>167</c:v>
                </c:pt>
                <c:pt idx="133">
                  <c:v>85</c:v>
                </c:pt>
                <c:pt idx="134">
                  <c:v>167</c:v>
                </c:pt>
                <c:pt idx="135">
                  <c:v>166</c:v>
                </c:pt>
                <c:pt idx="136">
                  <c:v>246</c:v>
                </c:pt>
                <c:pt idx="137">
                  <c:v>191</c:v>
                </c:pt>
                <c:pt idx="138">
                  <c:v>94</c:v>
                </c:pt>
                <c:pt idx="139">
                  <c:v>325</c:v>
                </c:pt>
                <c:pt idx="140">
                  <c:v>143</c:v>
                </c:pt>
                <c:pt idx="141">
                  <c:v>190</c:v>
                </c:pt>
                <c:pt idx="142">
                  <c:v>112</c:v>
                </c:pt>
                <c:pt idx="143">
                  <c:v>178</c:v>
                </c:pt>
                <c:pt idx="144">
                  <c:v>79</c:v>
                </c:pt>
                <c:pt idx="145">
                  <c:v>200</c:v>
                </c:pt>
                <c:pt idx="146">
                  <c:v>264</c:v>
                </c:pt>
                <c:pt idx="147">
                  <c:v>230</c:v>
                </c:pt>
                <c:pt idx="148">
                  <c:v>356</c:v>
                </c:pt>
                <c:pt idx="149">
                  <c:v>205</c:v>
                </c:pt>
                <c:pt idx="150">
                  <c:v>105</c:v>
                </c:pt>
                <c:pt idx="151">
                  <c:v>80</c:v>
                </c:pt>
                <c:pt idx="152">
                  <c:v>193</c:v>
                </c:pt>
                <c:pt idx="153">
                  <c:v>219</c:v>
                </c:pt>
                <c:pt idx="154">
                  <c:v>227</c:v>
                </c:pt>
                <c:pt idx="155">
                  <c:v>186</c:v>
                </c:pt>
                <c:pt idx="156">
                  <c:v>218</c:v>
                </c:pt>
                <c:pt idx="157">
                  <c:v>99</c:v>
                </c:pt>
                <c:pt idx="158">
                  <c:v>81</c:v>
                </c:pt>
                <c:pt idx="159">
                  <c:v>188</c:v>
                </c:pt>
                <c:pt idx="160">
                  <c:v>286</c:v>
                </c:pt>
                <c:pt idx="161">
                  <c:v>173</c:v>
                </c:pt>
                <c:pt idx="162">
                  <c:v>175</c:v>
                </c:pt>
                <c:pt idx="163">
                  <c:v>99</c:v>
                </c:pt>
                <c:pt idx="164">
                  <c:v>188</c:v>
                </c:pt>
                <c:pt idx="165">
                  <c:v>171</c:v>
                </c:pt>
                <c:pt idx="166">
                  <c:v>187</c:v>
                </c:pt>
                <c:pt idx="167">
                  <c:v>163</c:v>
                </c:pt>
                <c:pt idx="168">
                  <c:v>389</c:v>
                </c:pt>
                <c:pt idx="169">
                  <c:v>178</c:v>
                </c:pt>
                <c:pt idx="170">
                  <c:v>242</c:v>
                </c:pt>
                <c:pt idx="171">
                  <c:v>196</c:v>
                </c:pt>
                <c:pt idx="172">
                  <c:v>201</c:v>
                </c:pt>
                <c:pt idx="173">
                  <c:v>231</c:v>
                </c:pt>
                <c:pt idx="174">
                  <c:v>187</c:v>
                </c:pt>
                <c:pt idx="175">
                  <c:v>180</c:v>
                </c:pt>
                <c:pt idx="176">
                  <c:v>174</c:v>
                </c:pt>
                <c:pt idx="177">
                  <c:v>162</c:v>
                </c:pt>
                <c:pt idx="178">
                  <c:v>82</c:v>
                </c:pt>
                <c:pt idx="179">
                  <c:v>184</c:v>
                </c:pt>
                <c:pt idx="180">
                  <c:v>187</c:v>
                </c:pt>
                <c:pt idx="181">
                  <c:v>207</c:v>
                </c:pt>
                <c:pt idx="182">
                  <c:v>577</c:v>
                </c:pt>
                <c:pt idx="183">
                  <c:v>228</c:v>
                </c:pt>
                <c:pt idx="184">
                  <c:v>191</c:v>
                </c:pt>
                <c:pt idx="185">
                  <c:v>220</c:v>
                </c:pt>
                <c:pt idx="186">
                  <c:v>229</c:v>
                </c:pt>
                <c:pt idx="187">
                  <c:v>83</c:v>
                </c:pt>
                <c:pt idx="188">
                  <c:v>204</c:v>
                </c:pt>
                <c:pt idx="189">
                  <c:v>230</c:v>
                </c:pt>
                <c:pt idx="190">
                  <c:v>83</c:v>
                </c:pt>
                <c:pt idx="191">
                  <c:v>188</c:v>
                </c:pt>
                <c:pt idx="192">
                  <c:v>304</c:v>
                </c:pt>
                <c:pt idx="193">
                  <c:v>179</c:v>
                </c:pt>
                <c:pt idx="194">
                  <c:v>94</c:v>
                </c:pt>
                <c:pt idx="195">
                  <c:v>193</c:v>
                </c:pt>
                <c:pt idx="196">
                  <c:v>238</c:v>
                </c:pt>
                <c:pt idx="197">
                  <c:v>208</c:v>
                </c:pt>
                <c:pt idx="198">
                  <c:v>181</c:v>
                </c:pt>
                <c:pt idx="199">
                  <c:v>205</c:v>
                </c:pt>
                <c:pt idx="200">
                  <c:v>202</c:v>
                </c:pt>
                <c:pt idx="201">
                  <c:v>222</c:v>
                </c:pt>
                <c:pt idx="202">
                  <c:v>211</c:v>
                </c:pt>
                <c:pt idx="203">
                  <c:v>207</c:v>
                </c:pt>
                <c:pt idx="204">
                  <c:v>176</c:v>
                </c:pt>
                <c:pt idx="205">
                  <c:v>171</c:v>
                </c:pt>
                <c:pt idx="206">
                  <c:v>174</c:v>
                </c:pt>
                <c:pt idx="207">
                  <c:v>354</c:v>
                </c:pt>
                <c:pt idx="208">
                  <c:v>249</c:v>
                </c:pt>
                <c:pt idx="209">
                  <c:v>259</c:v>
                </c:pt>
                <c:pt idx="210">
                  <c:v>173</c:v>
                </c:pt>
                <c:pt idx="211">
                  <c:v>215</c:v>
                </c:pt>
                <c:pt idx="212">
                  <c:v>220</c:v>
                </c:pt>
                <c:pt idx="213">
                  <c:v>188</c:v>
                </c:pt>
                <c:pt idx="214">
                  <c:v>85</c:v>
                </c:pt>
                <c:pt idx="215">
                  <c:v>232</c:v>
                </c:pt>
                <c:pt idx="216">
                  <c:v>210</c:v>
                </c:pt>
                <c:pt idx="217">
                  <c:v>208</c:v>
                </c:pt>
                <c:pt idx="218">
                  <c:v>160</c:v>
                </c:pt>
                <c:pt idx="219">
                  <c:v>189</c:v>
                </c:pt>
                <c:pt idx="220">
                  <c:v>192</c:v>
                </c:pt>
                <c:pt idx="221">
                  <c:v>181</c:v>
                </c:pt>
                <c:pt idx="222">
                  <c:v>213</c:v>
                </c:pt>
                <c:pt idx="223">
                  <c:v>247</c:v>
                </c:pt>
                <c:pt idx="224">
                  <c:v>258</c:v>
                </c:pt>
                <c:pt idx="225">
                  <c:v>224</c:v>
                </c:pt>
                <c:pt idx="226">
                  <c:v>184</c:v>
                </c:pt>
                <c:pt idx="227">
                  <c:v>189</c:v>
                </c:pt>
                <c:pt idx="228">
                  <c:v>198</c:v>
                </c:pt>
                <c:pt idx="229">
                  <c:v>206</c:v>
                </c:pt>
                <c:pt idx="230">
                  <c:v>211</c:v>
                </c:pt>
                <c:pt idx="231">
                  <c:v>355</c:v>
                </c:pt>
                <c:pt idx="232">
                  <c:v>139</c:v>
                </c:pt>
                <c:pt idx="233">
                  <c:v>214</c:v>
                </c:pt>
                <c:pt idx="234">
                  <c:v>415</c:v>
                </c:pt>
                <c:pt idx="235">
                  <c:v>175</c:v>
                </c:pt>
                <c:pt idx="236">
                  <c:v>216</c:v>
                </c:pt>
                <c:pt idx="237">
                  <c:v>214</c:v>
                </c:pt>
                <c:pt idx="238">
                  <c:v>206</c:v>
                </c:pt>
                <c:pt idx="239">
                  <c:v>176</c:v>
                </c:pt>
                <c:pt idx="240">
                  <c:v>161</c:v>
                </c:pt>
                <c:pt idx="241">
                  <c:v>197</c:v>
                </c:pt>
                <c:pt idx="242">
                  <c:v>196</c:v>
                </c:pt>
                <c:pt idx="243">
                  <c:v>180</c:v>
                </c:pt>
                <c:pt idx="244">
                  <c:v>185</c:v>
                </c:pt>
                <c:pt idx="245">
                  <c:v>206</c:v>
                </c:pt>
                <c:pt idx="246">
                  <c:v>191</c:v>
                </c:pt>
                <c:pt idx="247">
                  <c:v>215</c:v>
                </c:pt>
                <c:pt idx="248">
                  <c:v>173</c:v>
                </c:pt>
                <c:pt idx="249">
                  <c:v>183</c:v>
                </c:pt>
                <c:pt idx="250">
                  <c:v>182</c:v>
                </c:pt>
                <c:pt idx="251">
                  <c:v>221</c:v>
                </c:pt>
                <c:pt idx="252">
                  <c:v>168</c:v>
                </c:pt>
                <c:pt idx="253">
                  <c:v>207</c:v>
                </c:pt>
                <c:pt idx="254">
                  <c:v>210</c:v>
                </c:pt>
                <c:pt idx="255">
                  <c:v>177</c:v>
                </c:pt>
                <c:pt idx="256">
                  <c:v>235</c:v>
                </c:pt>
                <c:pt idx="257">
                  <c:v>215</c:v>
                </c:pt>
                <c:pt idx="258">
                  <c:v>193</c:v>
                </c:pt>
                <c:pt idx="259">
                  <c:v>267</c:v>
                </c:pt>
                <c:pt idx="260">
                  <c:v>105</c:v>
                </c:pt>
                <c:pt idx="261">
                  <c:v>228</c:v>
                </c:pt>
                <c:pt idx="262">
                  <c:v>191</c:v>
                </c:pt>
                <c:pt idx="263">
                  <c:v>97</c:v>
                </c:pt>
                <c:pt idx="264">
                  <c:v>192</c:v>
                </c:pt>
                <c:pt idx="265">
                  <c:v>183</c:v>
                </c:pt>
                <c:pt idx="266">
                  <c:v>224</c:v>
                </c:pt>
                <c:pt idx="267">
                  <c:v>214</c:v>
                </c:pt>
                <c:pt idx="268">
                  <c:v>227</c:v>
                </c:pt>
                <c:pt idx="269">
                  <c:v>242</c:v>
                </c:pt>
                <c:pt idx="270">
                  <c:v>223</c:v>
                </c:pt>
                <c:pt idx="271">
                  <c:v>242</c:v>
                </c:pt>
                <c:pt idx="272">
                  <c:v>247</c:v>
                </c:pt>
                <c:pt idx="273">
                  <c:v>245</c:v>
                </c:pt>
                <c:pt idx="274">
                  <c:v>315</c:v>
                </c:pt>
                <c:pt idx="275">
                  <c:v>217</c:v>
                </c:pt>
                <c:pt idx="276">
                  <c:v>185</c:v>
                </c:pt>
                <c:pt idx="277">
                  <c:v>172</c:v>
                </c:pt>
                <c:pt idx="278">
                  <c:v>139</c:v>
                </c:pt>
                <c:pt idx="279">
                  <c:v>168</c:v>
                </c:pt>
                <c:pt idx="280">
                  <c:v>208</c:v>
                </c:pt>
                <c:pt idx="281">
                  <c:v>222</c:v>
                </c:pt>
                <c:pt idx="282">
                  <c:v>188</c:v>
                </c:pt>
                <c:pt idx="283">
                  <c:v>199</c:v>
                </c:pt>
                <c:pt idx="284">
                  <c:v>182</c:v>
                </c:pt>
                <c:pt idx="285">
                  <c:v>228</c:v>
                </c:pt>
                <c:pt idx="286">
                  <c:v>238</c:v>
                </c:pt>
                <c:pt idx="287">
                  <c:v>252</c:v>
                </c:pt>
                <c:pt idx="288">
                  <c:v>228</c:v>
                </c:pt>
                <c:pt idx="289">
                  <c:v>196</c:v>
                </c:pt>
                <c:pt idx="290">
                  <c:v>99</c:v>
                </c:pt>
                <c:pt idx="291">
                  <c:v>160</c:v>
                </c:pt>
                <c:pt idx="292">
                  <c:v>186</c:v>
                </c:pt>
                <c:pt idx="293">
                  <c:v>181</c:v>
                </c:pt>
                <c:pt idx="294">
                  <c:v>189</c:v>
                </c:pt>
                <c:pt idx="295">
                  <c:v>180</c:v>
                </c:pt>
                <c:pt idx="296">
                  <c:v>207</c:v>
                </c:pt>
                <c:pt idx="297">
                  <c:v>91</c:v>
                </c:pt>
                <c:pt idx="298">
                  <c:v>242</c:v>
                </c:pt>
                <c:pt idx="299">
                  <c:v>213</c:v>
                </c:pt>
                <c:pt idx="300">
                  <c:v>185</c:v>
                </c:pt>
                <c:pt idx="301">
                  <c:v>171</c:v>
                </c:pt>
                <c:pt idx="302">
                  <c:v>137</c:v>
                </c:pt>
                <c:pt idx="303">
                  <c:v>440</c:v>
                </c:pt>
                <c:pt idx="304">
                  <c:v>261</c:v>
                </c:pt>
                <c:pt idx="305">
                  <c:v>187</c:v>
                </c:pt>
                <c:pt idx="306">
                  <c:v>261</c:v>
                </c:pt>
                <c:pt idx="307">
                  <c:v>219</c:v>
                </c:pt>
                <c:pt idx="308">
                  <c:v>115</c:v>
                </c:pt>
                <c:pt idx="309">
                  <c:v>335</c:v>
                </c:pt>
                <c:pt idx="310">
                  <c:v>176</c:v>
                </c:pt>
                <c:pt idx="311">
                  <c:v>201</c:v>
                </c:pt>
                <c:pt idx="312">
                  <c:v>173</c:v>
                </c:pt>
                <c:pt idx="313">
                  <c:v>129</c:v>
                </c:pt>
                <c:pt idx="314">
                  <c:v>222</c:v>
                </c:pt>
                <c:pt idx="315">
                  <c:v>210</c:v>
                </c:pt>
                <c:pt idx="316">
                  <c:v>263</c:v>
                </c:pt>
                <c:pt idx="317">
                  <c:v>106</c:v>
                </c:pt>
                <c:pt idx="318">
                  <c:v>241</c:v>
                </c:pt>
                <c:pt idx="319">
                  <c:v>198</c:v>
                </c:pt>
                <c:pt idx="320">
                  <c:v>209</c:v>
                </c:pt>
                <c:pt idx="321">
                  <c:v>234</c:v>
                </c:pt>
                <c:pt idx="322">
                  <c:v>412</c:v>
                </c:pt>
                <c:pt idx="323">
                  <c:v>238</c:v>
                </c:pt>
                <c:pt idx="324">
                  <c:v>326</c:v>
                </c:pt>
                <c:pt idx="325">
                  <c:v>220</c:v>
                </c:pt>
                <c:pt idx="326">
                  <c:v>210</c:v>
                </c:pt>
                <c:pt idx="327">
                  <c:v>226</c:v>
                </c:pt>
                <c:pt idx="328">
                  <c:v>226</c:v>
                </c:pt>
                <c:pt idx="329">
                  <c:v>167</c:v>
                </c:pt>
                <c:pt idx="330">
                  <c:v>190</c:v>
                </c:pt>
                <c:pt idx="331">
                  <c:v>211</c:v>
                </c:pt>
                <c:pt idx="332">
                  <c:v>130</c:v>
                </c:pt>
                <c:pt idx="333">
                  <c:v>266</c:v>
                </c:pt>
                <c:pt idx="334">
                  <c:v>234</c:v>
                </c:pt>
                <c:pt idx="335">
                  <c:v>204</c:v>
                </c:pt>
                <c:pt idx="336">
                  <c:v>268</c:v>
                </c:pt>
                <c:pt idx="337">
                  <c:v>95</c:v>
                </c:pt>
                <c:pt idx="338">
                  <c:v>219</c:v>
                </c:pt>
                <c:pt idx="339">
                  <c:v>186</c:v>
                </c:pt>
                <c:pt idx="340">
                  <c:v>178</c:v>
                </c:pt>
                <c:pt idx="341">
                  <c:v>201</c:v>
                </c:pt>
                <c:pt idx="342">
                  <c:v>212</c:v>
                </c:pt>
                <c:pt idx="343">
                  <c:v>116</c:v>
                </c:pt>
                <c:pt idx="344">
                  <c:v>182</c:v>
                </c:pt>
                <c:pt idx="345">
                  <c:v>227</c:v>
                </c:pt>
                <c:pt idx="346">
                  <c:v>95</c:v>
                </c:pt>
                <c:pt idx="347">
                  <c:v>130</c:v>
                </c:pt>
                <c:pt idx="348">
                  <c:v>218</c:v>
                </c:pt>
                <c:pt idx="349">
                  <c:v>174</c:v>
                </c:pt>
                <c:pt idx="350">
                  <c:v>299</c:v>
                </c:pt>
                <c:pt idx="351">
                  <c:v>224</c:v>
                </c:pt>
                <c:pt idx="352">
                  <c:v>151</c:v>
                </c:pt>
                <c:pt idx="353">
                  <c:v>202</c:v>
                </c:pt>
                <c:pt idx="354">
                  <c:v>251</c:v>
                </c:pt>
                <c:pt idx="355">
                  <c:v>225</c:v>
                </c:pt>
                <c:pt idx="356">
                  <c:v>210</c:v>
                </c:pt>
                <c:pt idx="357">
                  <c:v>211</c:v>
                </c:pt>
                <c:pt idx="358">
                  <c:v>273</c:v>
                </c:pt>
                <c:pt idx="359">
                  <c:v>307</c:v>
                </c:pt>
                <c:pt idx="360">
                  <c:v>206</c:v>
                </c:pt>
                <c:pt idx="361">
                  <c:v>157</c:v>
                </c:pt>
                <c:pt idx="362">
                  <c:v>383</c:v>
                </c:pt>
                <c:pt idx="363">
                  <c:v>249</c:v>
                </c:pt>
                <c:pt idx="364">
                  <c:v>231</c:v>
                </c:pt>
                <c:pt idx="365">
                  <c:v>176</c:v>
                </c:pt>
                <c:pt idx="366">
                  <c:v>200</c:v>
                </c:pt>
                <c:pt idx="367">
                  <c:v>298</c:v>
                </c:pt>
                <c:pt idx="368">
                  <c:v>216</c:v>
                </c:pt>
                <c:pt idx="369">
                  <c:v>207</c:v>
                </c:pt>
                <c:pt idx="370">
                  <c:v>221</c:v>
                </c:pt>
                <c:pt idx="371">
                  <c:v>198</c:v>
                </c:pt>
                <c:pt idx="372">
                  <c:v>189</c:v>
                </c:pt>
                <c:pt idx="373">
                  <c:v>240</c:v>
                </c:pt>
                <c:pt idx="374">
                  <c:v>225</c:v>
                </c:pt>
                <c:pt idx="375">
                  <c:v>142</c:v>
                </c:pt>
                <c:pt idx="376">
                  <c:v>213</c:v>
                </c:pt>
                <c:pt idx="377">
                  <c:v>229</c:v>
                </c:pt>
                <c:pt idx="378">
                  <c:v>217</c:v>
                </c:pt>
                <c:pt idx="379">
                  <c:v>227</c:v>
                </c:pt>
                <c:pt idx="380">
                  <c:v>232</c:v>
                </c:pt>
                <c:pt idx="381">
                  <c:v>220</c:v>
                </c:pt>
                <c:pt idx="382">
                  <c:v>216</c:v>
                </c:pt>
                <c:pt idx="383">
                  <c:v>221</c:v>
                </c:pt>
                <c:pt idx="384">
                  <c:v>225</c:v>
                </c:pt>
                <c:pt idx="385">
                  <c:v>186</c:v>
                </c:pt>
                <c:pt idx="386">
                  <c:v>230</c:v>
                </c:pt>
                <c:pt idx="387">
                  <c:v>195</c:v>
                </c:pt>
                <c:pt idx="388">
                  <c:v>213</c:v>
                </c:pt>
                <c:pt idx="389">
                  <c:v>209</c:v>
                </c:pt>
                <c:pt idx="390">
                  <c:v>213</c:v>
                </c:pt>
                <c:pt idx="391">
                  <c:v>140</c:v>
                </c:pt>
                <c:pt idx="392">
                  <c:v>169</c:v>
                </c:pt>
                <c:pt idx="393">
                  <c:v>220</c:v>
                </c:pt>
                <c:pt idx="394">
                  <c:v>190</c:v>
                </c:pt>
                <c:pt idx="395">
                  <c:v>192</c:v>
                </c:pt>
                <c:pt idx="396">
                  <c:v>209</c:v>
                </c:pt>
                <c:pt idx="397">
                  <c:v>237</c:v>
                </c:pt>
                <c:pt idx="398">
                  <c:v>354</c:v>
                </c:pt>
                <c:pt idx="399">
                  <c:v>246</c:v>
                </c:pt>
                <c:pt idx="400">
                  <c:v>98</c:v>
                </c:pt>
                <c:pt idx="401">
                  <c:v>176</c:v>
                </c:pt>
                <c:pt idx="402">
                  <c:v>136</c:v>
                </c:pt>
                <c:pt idx="403">
                  <c:v>364</c:v>
                </c:pt>
                <c:pt idx="404">
                  <c:v>236</c:v>
                </c:pt>
                <c:pt idx="405">
                  <c:v>189</c:v>
                </c:pt>
                <c:pt idx="406">
                  <c:v>217</c:v>
                </c:pt>
                <c:pt idx="407">
                  <c:v>173</c:v>
                </c:pt>
                <c:pt idx="408">
                  <c:v>237</c:v>
                </c:pt>
                <c:pt idx="409">
                  <c:v>162</c:v>
                </c:pt>
                <c:pt idx="410">
                  <c:v>214</c:v>
                </c:pt>
                <c:pt idx="411">
                  <c:v>272</c:v>
                </c:pt>
                <c:pt idx="412">
                  <c:v>239</c:v>
                </c:pt>
                <c:pt idx="413">
                  <c:v>184</c:v>
                </c:pt>
                <c:pt idx="414">
                  <c:v>226</c:v>
                </c:pt>
                <c:pt idx="415">
                  <c:v>186</c:v>
                </c:pt>
                <c:pt idx="416">
                  <c:v>279</c:v>
                </c:pt>
                <c:pt idx="417">
                  <c:v>231</c:v>
                </c:pt>
                <c:pt idx="418">
                  <c:v>229</c:v>
                </c:pt>
                <c:pt idx="419">
                  <c:v>219</c:v>
                </c:pt>
                <c:pt idx="420">
                  <c:v>249</c:v>
                </c:pt>
                <c:pt idx="421">
                  <c:v>238</c:v>
                </c:pt>
                <c:pt idx="422">
                  <c:v>209</c:v>
                </c:pt>
                <c:pt idx="423">
                  <c:v>100</c:v>
                </c:pt>
                <c:pt idx="424">
                  <c:v>228</c:v>
                </c:pt>
                <c:pt idx="425">
                  <c:v>253</c:v>
                </c:pt>
                <c:pt idx="426">
                  <c:v>315</c:v>
                </c:pt>
                <c:pt idx="427">
                  <c:v>210</c:v>
                </c:pt>
                <c:pt idx="428">
                  <c:v>240</c:v>
                </c:pt>
                <c:pt idx="429">
                  <c:v>228</c:v>
                </c:pt>
                <c:pt idx="430">
                  <c:v>187</c:v>
                </c:pt>
                <c:pt idx="431">
                  <c:v>235</c:v>
                </c:pt>
                <c:pt idx="432">
                  <c:v>207</c:v>
                </c:pt>
                <c:pt idx="433">
                  <c:v>226</c:v>
                </c:pt>
                <c:pt idx="434">
                  <c:v>244</c:v>
                </c:pt>
                <c:pt idx="435">
                  <c:v>223</c:v>
                </c:pt>
                <c:pt idx="436">
                  <c:v>234</c:v>
                </c:pt>
                <c:pt idx="437">
                  <c:v>178</c:v>
                </c:pt>
                <c:pt idx="438">
                  <c:v>255</c:v>
                </c:pt>
                <c:pt idx="439">
                  <c:v>199</c:v>
                </c:pt>
                <c:pt idx="440">
                  <c:v>202</c:v>
                </c:pt>
                <c:pt idx="441">
                  <c:v>142</c:v>
                </c:pt>
                <c:pt idx="442">
                  <c:v>178</c:v>
                </c:pt>
                <c:pt idx="443">
                  <c:v>198</c:v>
                </c:pt>
                <c:pt idx="444">
                  <c:v>234</c:v>
                </c:pt>
                <c:pt idx="445">
                  <c:v>220</c:v>
                </c:pt>
                <c:pt idx="446">
                  <c:v>233</c:v>
                </c:pt>
                <c:pt idx="447">
                  <c:v>241</c:v>
                </c:pt>
                <c:pt idx="448">
                  <c:v>228</c:v>
                </c:pt>
                <c:pt idx="449">
                  <c:v>190</c:v>
                </c:pt>
                <c:pt idx="450">
                  <c:v>261</c:v>
                </c:pt>
                <c:pt idx="451">
                  <c:v>231</c:v>
                </c:pt>
                <c:pt idx="452">
                  <c:v>183</c:v>
                </c:pt>
                <c:pt idx="453">
                  <c:v>210</c:v>
                </c:pt>
                <c:pt idx="454">
                  <c:v>212</c:v>
                </c:pt>
                <c:pt idx="455">
                  <c:v>206</c:v>
                </c:pt>
                <c:pt idx="456">
                  <c:v>213</c:v>
                </c:pt>
                <c:pt idx="457">
                  <c:v>154</c:v>
                </c:pt>
                <c:pt idx="458">
                  <c:v>294</c:v>
                </c:pt>
                <c:pt idx="459">
                  <c:v>181</c:v>
                </c:pt>
                <c:pt idx="460">
                  <c:v>191</c:v>
                </c:pt>
                <c:pt idx="461">
                  <c:v>264</c:v>
                </c:pt>
                <c:pt idx="462">
                  <c:v>291</c:v>
                </c:pt>
                <c:pt idx="463">
                  <c:v>230</c:v>
                </c:pt>
                <c:pt idx="464">
                  <c:v>248</c:v>
                </c:pt>
                <c:pt idx="465">
                  <c:v>103</c:v>
                </c:pt>
                <c:pt idx="466">
                  <c:v>188</c:v>
                </c:pt>
                <c:pt idx="467">
                  <c:v>208</c:v>
                </c:pt>
                <c:pt idx="468">
                  <c:v>337</c:v>
                </c:pt>
                <c:pt idx="469">
                  <c:v>223</c:v>
                </c:pt>
                <c:pt idx="470">
                  <c:v>303</c:v>
                </c:pt>
                <c:pt idx="471">
                  <c:v>103</c:v>
                </c:pt>
                <c:pt idx="472">
                  <c:v>214</c:v>
                </c:pt>
                <c:pt idx="473">
                  <c:v>229</c:v>
                </c:pt>
                <c:pt idx="474">
                  <c:v>179</c:v>
                </c:pt>
                <c:pt idx="475">
                  <c:v>250</c:v>
                </c:pt>
                <c:pt idx="476">
                  <c:v>166</c:v>
                </c:pt>
                <c:pt idx="477">
                  <c:v>228</c:v>
                </c:pt>
                <c:pt idx="478">
                  <c:v>239</c:v>
                </c:pt>
                <c:pt idx="479">
                  <c:v>179</c:v>
                </c:pt>
                <c:pt idx="480">
                  <c:v>224</c:v>
                </c:pt>
                <c:pt idx="481">
                  <c:v>165</c:v>
                </c:pt>
                <c:pt idx="482">
                  <c:v>204</c:v>
                </c:pt>
                <c:pt idx="483">
                  <c:v>204</c:v>
                </c:pt>
                <c:pt idx="484">
                  <c:v>232</c:v>
                </c:pt>
                <c:pt idx="485">
                  <c:v>228</c:v>
                </c:pt>
                <c:pt idx="486">
                  <c:v>217</c:v>
                </c:pt>
                <c:pt idx="487">
                  <c:v>231</c:v>
                </c:pt>
                <c:pt idx="488">
                  <c:v>225</c:v>
                </c:pt>
                <c:pt idx="489">
                  <c:v>223</c:v>
                </c:pt>
                <c:pt idx="490">
                  <c:v>187</c:v>
                </c:pt>
                <c:pt idx="491">
                  <c:v>215</c:v>
                </c:pt>
                <c:pt idx="492">
                  <c:v>176</c:v>
                </c:pt>
                <c:pt idx="493">
                  <c:v>251</c:v>
                </c:pt>
                <c:pt idx="494">
                  <c:v>104</c:v>
                </c:pt>
                <c:pt idx="495">
                  <c:v>356</c:v>
                </c:pt>
                <c:pt idx="496">
                  <c:v>229</c:v>
                </c:pt>
                <c:pt idx="497">
                  <c:v>133</c:v>
                </c:pt>
                <c:pt idx="498">
                  <c:v>239</c:v>
                </c:pt>
                <c:pt idx="499">
                  <c:v>193</c:v>
                </c:pt>
                <c:pt idx="500">
                  <c:v>274</c:v>
                </c:pt>
                <c:pt idx="501">
                  <c:v>212</c:v>
                </c:pt>
                <c:pt idx="502">
                  <c:v>199</c:v>
                </c:pt>
                <c:pt idx="503">
                  <c:v>230</c:v>
                </c:pt>
                <c:pt idx="504">
                  <c:v>236</c:v>
                </c:pt>
                <c:pt idx="505">
                  <c:v>218</c:v>
                </c:pt>
                <c:pt idx="506">
                  <c:v>214</c:v>
                </c:pt>
                <c:pt idx="507">
                  <c:v>177</c:v>
                </c:pt>
                <c:pt idx="508">
                  <c:v>220</c:v>
                </c:pt>
                <c:pt idx="509">
                  <c:v>210</c:v>
                </c:pt>
                <c:pt idx="510">
                  <c:v>163</c:v>
                </c:pt>
                <c:pt idx="511">
                  <c:v>230</c:v>
                </c:pt>
                <c:pt idx="512">
                  <c:v>184</c:v>
                </c:pt>
                <c:pt idx="513">
                  <c:v>186</c:v>
                </c:pt>
                <c:pt idx="514">
                  <c:v>217</c:v>
                </c:pt>
                <c:pt idx="515">
                  <c:v>197</c:v>
                </c:pt>
                <c:pt idx="516">
                  <c:v>198</c:v>
                </c:pt>
                <c:pt idx="517">
                  <c:v>233</c:v>
                </c:pt>
                <c:pt idx="518">
                  <c:v>225</c:v>
                </c:pt>
                <c:pt idx="519">
                  <c:v>234</c:v>
                </c:pt>
                <c:pt idx="520">
                  <c:v>179</c:v>
                </c:pt>
                <c:pt idx="521">
                  <c:v>270</c:v>
                </c:pt>
                <c:pt idx="522">
                  <c:v>222</c:v>
                </c:pt>
                <c:pt idx="523">
                  <c:v>227</c:v>
                </c:pt>
                <c:pt idx="524">
                  <c:v>221</c:v>
                </c:pt>
                <c:pt idx="525">
                  <c:v>202</c:v>
                </c:pt>
                <c:pt idx="526">
                  <c:v>229</c:v>
                </c:pt>
                <c:pt idx="527">
                  <c:v>196</c:v>
                </c:pt>
                <c:pt idx="528">
                  <c:v>199</c:v>
                </c:pt>
                <c:pt idx="529">
                  <c:v>200</c:v>
                </c:pt>
                <c:pt idx="530">
                  <c:v>242</c:v>
                </c:pt>
                <c:pt idx="531">
                  <c:v>316</c:v>
                </c:pt>
                <c:pt idx="532">
                  <c:v>244</c:v>
                </c:pt>
                <c:pt idx="533">
                  <c:v>190</c:v>
                </c:pt>
                <c:pt idx="534">
                  <c:v>143</c:v>
                </c:pt>
                <c:pt idx="535">
                  <c:v>107</c:v>
                </c:pt>
                <c:pt idx="536">
                  <c:v>200</c:v>
                </c:pt>
                <c:pt idx="537">
                  <c:v>196</c:v>
                </c:pt>
                <c:pt idx="538">
                  <c:v>199</c:v>
                </c:pt>
                <c:pt idx="539">
                  <c:v>206</c:v>
                </c:pt>
                <c:pt idx="540">
                  <c:v>217</c:v>
                </c:pt>
                <c:pt idx="541">
                  <c:v>225</c:v>
                </c:pt>
                <c:pt idx="542">
                  <c:v>244</c:v>
                </c:pt>
                <c:pt idx="543">
                  <c:v>213</c:v>
                </c:pt>
                <c:pt idx="544">
                  <c:v>243</c:v>
                </c:pt>
                <c:pt idx="545">
                  <c:v>216</c:v>
                </c:pt>
                <c:pt idx="546">
                  <c:v>218</c:v>
                </c:pt>
                <c:pt idx="547">
                  <c:v>234</c:v>
                </c:pt>
                <c:pt idx="548">
                  <c:v>224</c:v>
                </c:pt>
                <c:pt idx="549">
                  <c:v>213</c:v>
                </c:pt>
                <c:pt idx="550">
                  <c:v>219</c:v>
                </c:pt>
                <c:pt idx="551">
                  <c:v>226</c:v>
                </c:pt>
                <c:pt idx="552">
                  <c:v>216</c:v>
                </c:pt>
                <c:pt idx="553">
                  <c:v>239</c:v>
                </c:pt>
                <c:pt idx="554">
                  <c:v>251</c:v>
                </c:pt>
                <c:pt idx="555">
                  <c:v>110</c:v>
                </c:pt>
                <c:pt idx="556">
                  <c:v>108</c:v>
                </c:pt>
                <c:pt idx="557">
                  <c:v>209</c:v>
                </c:pt>
                <c:pt idx="558">
                  <c:v>206</c:v>
                </c:pt>
                <c:pt idx="559">
                  <c:v>213</c:v>
                </c:pt>
                <c:pt idx="560">
                  <c:v>227</c:v>
                </c:pt>
                <c:pt idx="561">
                  <c:v>209</c:v>
                </c:pt>
                <c:pt idx="562">
                  <c:v>211</c:v>
                </c:pt>
                <c:pt idx="563">
                  <c:v>218</c:v>
                </c:pt>
                <c:pt idx="564">
                  <c:v>226</c:v>
                </c:pt>
                <c:pt idx="565">
                  <c:v>227</c:v>
                </c:pt>
                <c:pt idx="566">
                  <c:v>245</c:v>
                </c:pt>
                <c:pt idx="567">
                  <c:v>221</c:v>
                </c:pt>
                <c:pt idx="568">
                  <c:v>216</c:v>
                </c:pt>
                <c:pt idx="569">
                  <c:v>247</c:v>
                </c:pt>
                <c:pt idx="570">
                  <c:v>272</c:v>
                </c:pt>
                <c:pt idx="571">
                  <c:v>242</c:v>
                </c:pt>
                <c:pt idx="572">
                  <c:v>230</c:v>
                </c:pt>
                <c:pt idx="573">
                  <c:v>211</c:v>
                </c:pt>
                <c:pt idx="574">
                  <c:v>290</c:v>
                </c:pt>
                <c:pt idx="575">
                  <c:v>225</c:v>
                </c:pt>
                <c:pt idx="576">
                  <c:v>215</c:v>
                </c:pt>
                <c:pt idx="577">
                  <c:v>203</c:v>
                </c:pt>
                <c:pt idx="578">
                  <c:v>222</c:v>
                </c:pt>
                <c:pt idx="579">
                  <c:v>213</c:v>
                </c:pt>
                <c:pt idx="580">
                  <c:v>181</c:v>
                </c:pt>
                <c:pt idx="581">
                  <c:v>246</c:v>
                </c:pt>
                <c:pt idx="582">
                  <c:v>284</c:v>
                </c:pt>
                <c:pt idx="583">
                  <c:v>227</c:v>
                </c:pt>
                <c:pt idx="584">
                  <c:v>214</c:v>
                </c:pt>
                <c:pt idx="585">
                  <c:v>249</c:v>
                </c:pt>
                <c:pt idx="586">
                  <c:v>240</c:v>
                </c:pt>
                <c:pt idx="587">
                  <c:v>183</c:v>
                </c:pt>
                <c:pt idx="588">
                  <c:v>229</c:v>
                </c:pt>
                <c:pt idx="589">
                  <c:v>252</c:v>
                </c:pt>
                <c:pt idx="590">
                  <c:v>213</c:v>
                </c:pt>
                <c:pt idx="591">
                  <c:v>231</c:v>
                </c:pt>
                <c:pt idx="592">
                  <c:v>218</c:v>
                </c:pt>
                <c:pt idx="593">
                  <c:v>262</c:v>
                </c:pt>
                <c:pt idx="594">
                  <c:v>190</c:v>
                </c:pt>
                <c:pt idx="595">
                  <c:v>199</c:v>
                </c:pt>
                <c:pt idx="596">
                  <c:v>207</c:v>
                </c:pt>
                <c:pt idx="597">
                  <c:v>230</c:v>
                </c:pt>
                <c:pt idx="598">
                  <c:v>199</c:v>
                </c:pt>
                <c:pt idx="599">
                  <c:v>244</c:v>
                </c:pt>
                <c:pt idx="600">
                  <c:v>227</c:v>
                </c:pt>
                <c:pt idx="601">
                  <c:v>227</c:v>
                </c:pt>
                <c:pt idx="602">
                  <c:v>215</c:v>
                </c:pt>
                <c:pt idx="603">
                  <c:v>338</c:v>
                </c:pt>
                <c:pt idx="604">
                  <c:v>266</c:v>
                </c:pt>
                <c:pt idx="605">
                  <c:v>231</c:v>
                </c:pt>
                <c:pt idx="606">
                  <c:v>187</c:v>
                </c:pt>
                <c:pt idx="607">
                  <c:v>234</c:v>
                </c:pt>
                <c:pt idx="608">
                  <c:v>196</c:v>
                </c:pt>
                <c:pt idx="609">
                  <c:v>215</c:v>
                </c:pt>
                <c:pt idx="610">
                  <c:v>214</c:v>
                </c:pt>
                <c:pt idx="611">
                  <c:v>227</c:v>
                </c:pt>
                <c:pt idx="612">
                  <c:v>246</c:v>
                </c:pt>
                <c:pt idx="613">
                  <c:v>199</c:v>
                </c:pt>
                <c:pt idx="614">
                  <c:v>187</c:v>
                </c:pt>
                <c:pt idx="615">
                  <c:v>216</c:v>
                </c:pt>
                <c:pt idx="616">
                  <c:v>213</c:v>
                </c:pt>
                <c:pt idx="617">
                  <c:v>219</c:v>
                </c:pt>
                <c:pt idx="618">
                  <c:v>207</c:v>
                </c:pt>
                <c:pt idx="619">
                  <c:v>240</c:v>
                </c:pt>
                <c:pt idx="620">
                  <c:v>230</c:v>
                </c:pt>
                <c:pt idx="621">
                  <c:v>224</c:v>
                </c:pt>
                <c:pt idx="622">
                  <c:v>241</c:v>
                </c:pt>
                <c:pt idx="623">
                  <c:v>242</c:v>
                </c:pt>
                <c:pt idx="624">
                  <c:v>226</c:v>
                </c:pt>
                <c:pt idx="625">
                  <c:v>223</c:v>
                </c:pt>
                <c:pt idx="626">
                  <c:v>206</c:v>
                </c:pt>
                <c:pt idx="627">
                  <c:v>223</c:v>
                </c:pt>
                <c:pt idx="628">
                  <c:v>232</c:v>
                </c:pt>
                <c:pt idx="629">
                  <c:v>227</c:v>
                </c:pt>
                <c:pt idx="630">
                  <c:v>226</c:v>
                </c:pt>
                <c:pt idx="631">
                  <c:v>198</c:v>
                </c:pt>
                <c:pt idx="632">
                  <c:v>212</c:v>
                </c:pt>
                <c:pt idx="633">
                  <c:v>192</c:v>
                </c:pt>
                <c:pt idx="634">
                  <c:v>233</c:v>
                </c:pt>
                <c:pt idx="635">
                  <c:v>220</c:v>
                </c:pt>
                <c:pt idx="636">
                  <c:v>243</c:v>
                </c:pt>
                <c:pt idx="637">
                  <c:v>244</c:v>
                </c:pt>
                <c:pt idx="638">
                  <c:v>225</c:v>
                </c:pt>
                <c:pt idx="639">
                  <c:v>205</c:v>
                </c:pt>
                <c:pt idx="640">
                  <c:v>233</c:v>
                </c:pt>
                <c:pt idx="641">
                  <c:v>219</c:v>
                </c:pt>
                <c:pt idx="642">
                  <c:v>209</c:v>
                </c:pt>
                <c:pt idx="643">
                  <c:v>238</c:v>
                </c:pt>
                <c:pt idx="644">
                  <c:v>227</c:v>
                </c:pt>
                <c:pt idx="645">
                  <c:v>228</c:v>
                </c:pt>
                <c:pt idx="646">
                  <c:v>211</c:v>
                </c:pt>
                <c:pt idx="647">
                  <c:v>232</c:v>
                </c:pt>
                <c:pt idx="648">
                  <c:v>268</c:v>
                </c:pt>
                <c:pt idx="649">
                  <c:v>231</c:v>
                </c:pt>
                <c:pt idx="650">
                  <c:v>212</c:v>
                </c:pt>
                <c:pt idx="651">
                  <c:v>232</c:v>
                </c:pt>
                <c:pt idx="652">
                  <c:v>213</c:v>
                </c:pt>
                <c:pt idx="653">
                  <c:v>261</c:v>
                </c:pt>
                <c:pt idx="654">
                  <c:v>211</c:v>
                </c:pt>
                <c:pt idx="655">
                  <c:v>200</c:v>
                </c:pt>
                <c:pt idx="656">
                  <c:v>218</c:v>
                </c:pt>
                <c:pt idx="657">
                  <c:v>216</c:v>
                </c:pt>
                <c:pt idx="658">
                  <c:v>214</c:v>
                </c:pt>
                <c:pt idx="659">
                  <c:v>228</c:v>
                </c:pt>
                <c:pt idx="660">
                  <c:v>200</c:v>
                </c:pt>
                <c:pt idx="661">
                  <c:v>202</c:v>
                </c:pt>
                <c:pt idx="662">
                  <c:v>242</c:v>
                </c:pt>
                <c:pt idx="663">
                  <c:v>219</c:v>
                </c:pt>
                <c:pt idx="664">
                  <c:v>223</c:v>
                </c:pt>
                <c:pt idx="665">
                  <c:v>209</c:v>
                </c:pt>
                <c:pt idx="666">
                  <c:v>219</c:v>
                </c:pt>
                <c:pt idx="667">
                  <c:v>226</c:v>
                </c:pt>
                <c:pt idx="668">
                  <c:v>231</c:v>
                </c:pt>
                <c:pt idx="669">
                  <c:v>228</c:v>
                </c:pt>
                <c:pt idx="670">
                  <c:v>228</c:v>
                </c:pt>
                <c:pt idx="671">
                  <c:v>228</c:v>
                </c:pt>
                <c:pt idx="672">
                  <c:v>189</c:v>
                </c:pt>
                <c:pt idx="673">
                  <c:v>223</c:v>
                </c:pt>
                <c:pt idx="674">
                  <c:v>215</c:v>
                </c:pt>
                <c:pt idx="675">
                  <c:v>227</c:v>
                </c:pt>
                <c:pt idx="676">
                  <c:v>245</c:v>
                </c:pt>
                <c:pt idx="677">
                  <c:v>195</c:v>
                </c:pt>
                <c:pt idx="678">
                  <c:v>213</c:v>
                </c:pt>
                <c:pt idx="679">
                  <c:v>241</c:v>
                </c:pt>
                <c:pt idx="680">
                  <c:v>245</c:v>
                </c:pt>
                <c:pt idx="681">
                  <c:v>224</c:v>
                </c:pt>
                <c:pt idx="682">
                  <c:v>212</c:v>
                </c:pt>
                <c:pt idx="683">
                  <c:v>243</c:v>
                </c:pt>
                <c:pt idx="684">
                  <c:v>233</c:v>
                </c:pt>
                <c:pt idx="685">
                  <c:v>225</c:v>
                </c:pt>
                <c:pt idx="686">
                  <c:v>198</c:v>
                </c:pt>
                <c:pt idx="687">
                  <c:v>161</c:v>
                </c:pt>
                <c:pt idx="688">
                  <c:v>288</c:v>
                </c:pt>
                <c:pt idx="689">
                  <c:v>220</c:v>
                </c:pt>
                <c:pt idx="690">
                  <c:v>214</c:v>
                </c:pt>
                <c:pt idx="691">
                  <c:v>194</c:v>
                </c:pt>
                <c:pt idx="692">
                  <c:v>216</c:v>
                </c:pt>
                <c:pt idx="693">
                  <c:v>228</c:v>
                </c:pt>
                <c:pt idx="694">
                  <c:v>228</c:v>
                </c:pt>
                <c:pt idx="695">
                  <c:v>235</c:v>
                </c:pt>
                <c:pt idx="696">
                  <c:v>203</c:v>
                </c:pt>
                <c:pt idx="697">
                  <c:v>218</c:v>
                </c:pt>
                <c:pt idx="698">
                  <c:v>239</c:v>
                </c:pt>
                <c:pt idx="699">
                  <c:v>241</c:v>
                </c:pt>
                <c:pt idx="700">
                  <c:v>184</c:v>
                </c:pt>
                <c:pt idx="701">
                  <c:v>211</c:v>
                </c:pt>
                <c:pt idx="702">
                  <c:v>228</c:v>
                </c:pt>
                <c:pt idx="703">
                  <c:v>220</c:v>
                </c:pt>
                <c:pt idx="704">
                  <c:v>229</c:v>
                </c:pt>
                <c:pt idx="705">
                  <c:v>242</c:v>
                </c:pt>
                <c:pt idx="706">
                  <c:v>223</c:v>
                </c:pt>
                <c:pt idx="707">
                  <c:v>293</c:v>
                </c:pt>
                <c:pt idx="708">
                  <c:v>320</c:v>
                </c:pt>
                <c:pt idx="709">
                  <c:v>262</c:v>
                </c:pt>
                <c:pt idx="710">
                  <c:v>217</c:v>
                </c:pt>
                <c:pt idx="711">
                  <c:v>240</c:v>
                </c:pt>
                <c:pt idx="712">
                  <c:v>238</c:v>
                </c:pt>
                <c:pt idx="713">
                  <c:v>227</c:v>
                </c:pt>
                <c:pt idx="714">
                  <c:v>117</c:v>
                </c:pt>
                <c:pt idx="715">
                  <c:v>345</c:v>
                </c:pt>
                <c:pt idx="716">
                  <c:v>231</c:v>
                </c:pt>
                <c:pt idx="717">
                  <c:v>188</c:v>
                </c:pt>
                <c:pt idx="718">
                  <c:v>214</c:v>
                </c:pt>
                <c:pt idx="719">
                  <c:v>222</c:v>
                </c:pt>
                <c:pt idx="720">
                  <c:v>241</c:v>
                </c:pt>
                <c:pt idx="721">
                  <c:v>229</c:v>
                </c:pt>
                <c:pt idx="722">
                  <c:v>227</c:v>
                </c:pt>
                <c:pt idx="723">
                  <c:v>221</c:v>
                </c:pt>
                <c:pt idx="724">
                  <c:v>246</c:v>
                </c:pt>
                <c:pt idx="725">
                  <c:v>243</c:v>
                </c:pt>
                <c:pt idx="726">
                  <c:v>221</c:v>
                </c:pt>
                <c:pt idx="727">
                  <c:v>268</c:v>
                </c:pt>
                <c:pt idx="728">
                  <c:v>244</c:v>
                </c:pt>
                <c:pt idx="729">
                  <c:v>208</c:v>
                </c:pt>
                <c:pt idx="730">
                  <c:v>221</c:v>
                </c:pt>
                <c:pt idx="731">
                  <c:v>224</c:v>
                </c:pt>
                <c:pt idx="732">
                  <c:v>226</c:v>
                </c:pt>
                <c:pt idx="733">
                  <c:v>227</c:v>
                </c:pt>
                <c:pt idx="734">
                  <c:v>244</c:v>
                </c:pt>
                <c:pt idx="735">
                  <c:v>217</c:v>
                </c:pt>
                <c:pt idx="736">
                  <c:v>238</c:v>
                </c:pt>
                <c:pt idx="737">
                  <c:v>240</c:v>
                </c:pt>
                <c:pt idx="738">
                  <c:v>232</c:v>
                </c:pt>
                <c:pt idx="739">
                  <c:v>226</c:v>
                </c:pt>
                <c:pt idx="740">
                  <c:v>212</c:v>
                </c:pt>
                <c:pt idx="741">
                  <c:v>225</c:v>
                </c:pt>
                <c:pt idx="742">
                  <c:v>231</c:v>
                </c:pt>
                <c:pt idx="743">
                  <c:v>232</c:v>
                </c:pt>
                <c:pt idx="744">
                  <c:v>199</c:v>
                </c:pt>
                <c:pt idx="745">
                  <c:v>231</c:v>
                </c:pt>
                <c:pt idx="746">
                  <c:v>270</c:v>
                </c:pt>
                <c:pt idx="747">
                  <c:v>225</c:v>
                </c:pt>
                <c:pt idx="748">
                  <c:v>216</c:v>
                </c:pt>
                <c:pt idx="749">
                  <c:v>238</c:v>
                </c:pt>
                <c:pt idx="750">
                  <c:v>243</c:v>
                </c:pt>
                <c:pt idx="751">
                  <c:v>240</c:v>
                </c:pt>
                <c:pt idx="752">
                  <c:v>231</c:v>
                </c:pt>
                <c:pt idx="753">
                  <c:v>240</c:v>
                </c:pt>
                <c:pt idx="754">
                  <c:v>220</c:v>
                </c:pt>
                <c:pt idx="755">
                  <c:v>222</c:v>
                </c:pt>
                <c:pt idx="756">
                  <c:v>248</c:v>
                </c:pt>
                <c:pt idx="757">
                  <c:v>241</c:v>
                </c:pt>
                <c:pt idx="758">
                  <c:v>216</c:v>
                </c:pt>
                <c:pt idx="759">
                  <c:v>266</c:v>
                </c:pt>
                <c:pt idx="760">
                  <c:v>227</c:v>
                </c:pt>
                <c:pt idx="761">
                  <c:v>183</c:v>
                </c:pt>
                <c:pt idx="762">
                  <c:v>233</c:v>
                </c:pt>
                <c:pt idx="763">
                  <c:v>232</c:v>
                </c:pt>
                <c:pt idx="764">
                  <c:v>227</c:v>
                </c:pt>
                <c:pt idx="765">
                  <c:v>195</c:v>
                </c:pt>
                <c:pt idx="766">
                  <c:v>222</c:v>
                </c:pt>
                <c:pt idx="767">
                  <c:v>329</c:v>
                </c:pt>
                <c:pt idx="768">
                  <c:v>237</c:v>
                </c:pt>
                <c:pt idx="769">
                  <c:v>225</c:v>
                </c:pt>
                <c:pt idx="770">
                  <c:v>242</c:v>
                </c:pt>
                <c:pt idx="771">
                  <c:v>229</c:v>
                </c:pt>
                <c:pt idx="772">
                  <c:v>226</c:v>
                </c:pt>
                <c:pt idx="773">
                  <c:v>211</c:v>
                </c:pt>
                <c:pt idx="774">
                  <c:v>236</c:v>
                </c:pt>
                <c:pt idx="775">
                  <c:v>221</c:v>
                </c:pt>
                <c:pt idx="776">
                  <c:v>224</c:v>
                </c:pt>
                <c:pt idx="777">
                  <c:v>245</c:v>
                </c:pt>
                <c:pt idx="778">
                  <c:v>237</c:v>
                </c:pt>
                <c:pt idx="779">
                  <c:v>260</c:v>
                </c:pt>
                <c:pt idx="780">
                  <c:v>271</c:v>
                </c:pt>
                <c:pt idx="781">
                  <c:v>201</c:v>
                </c:pt>
                <c:pt idx="782">
                  <c:v>227</c:v>
                </c:pt>
                <c:pt idx="783">
                  <c:v>230</c:v>
                </c:pt>
                <c:pt idx="784">
                  <c:v>237</c:v>
                </c:pt>
                <c:pt idx="785">
                  <c:v>208</c:v>
                </c:pt>
                <c:pt idx="786">
                  <c:v>236</c:v>
                </c:pt>
                <c:pt idx="787">
                  <c:v>208</c:v>
                </c:pt>
                <c:pt idx="788">
                  <c:v>229</c:v>
                </c:pt>
                <c:pt idx="789">
                  <c:v>230</c:v>
                </c:pt>
                <c:pt idx="790">
                  <c:v>200</c:v>
                </c:pt>
                <c:pt idx="791">
                  <c:v>210</c:v>
                </c:pt>
                <c:pt idx="792">
                  <c:v>234</c:v>
                </c:pt>
                <c:pt idx="793">
                  <c:v>241</c:v>
                </c:pt>
                <c:pt idx="794">
                  <c:v>244</c:v>
                </c:pt>
                <c:pt idx="795">
                  <c:v>220</c:v>
                </c:pt>
                <c:pt idx="796">
                  <c:v>213</c:v>
                </c:pt>
                <c:pt idx="797">
                  <c:v>216</c:v>
                </c:pt>
                <c:pt idx="798">
                  <c:v>229</c:v>
                </c:pt>
                <c:pt idx="799">
                  <c:v>227</c:v>
                </c:pt>
                <c:pt idx="800">
                  <c:v>244</c:v>
                </c:pt>
                <c:pt idx="801">
                  <c:v>202</c:v>
                </c:pt>
                <c:pt idx="802">
                  <c:v>251</c:v>
                </c:pt>
                <c:pt idx="803">
                  <c:v>205</c:v>
                </c:pt>
                <c:pt idx="804">
                  <c:v>243</c:v>
                </c:pt>
                <c:pt idx="805">
                  <c:v>238</c:v>
                </c:pt>
                <c:pt idx="806">
                  <c:v>246</c:v>
                </c:pt>
                <c:pt idx="807">
                  <c:v>253</c:v>
                </c:pt>
                <c:pt idx="808">
                  <c:v>244</c:v>
                </c:pt>
                <c:pt idx="809">
                  <c:v>229</c:v>
                </c:pt>
                <c:pt idx="810">
                  <c:v>221</c:v>
                </c:pt>
                <c:pt idx="811">
                  <c:v>239</c:v>
                </c:pt>
                <c:pt idx="812">
                  <c:v>235</c:v>
                </c:pt>
                <c:pt idx="813">
                  <c:v>226</c:v>
                </c:pt>
                <c:pt idx="814">
                  <c:v>247</c:v>
                </c:pt>
                <c:pt idx="815">
                  <c:v>235</c:v>
                </c:pt>
                <c:pt idx="816">
                  <c:v>220</c:v>
                </c:pt>
                <c:pt idx="817">
                  <c:v>218</c:v>
                </c:pt>
                <c:pt idx="818">
                  <c:v>218</c:v>
                </c:pt>
                <c:pt idx="819">
                  <c:v>218</c:v>
                </c:pt>
                <c:pt idx="820">
                  <c:v>215</c:v>
                </c:pt>
                <c:pt idx="821">
                  <c:v>254</c:v>
                </c:pt>
                <c:pt idx="822">
                  <c:v>216</c:v>
                </c:pt>
                <c:pt idx="823">
                  <c:v>239</c:v>
                </c:pt>
                <c:pt idx="824">
                  <c:v>248</c:v>
                </c:pt>
                <c:pt idx="825">
                  <c:v>223</c:v>
                </c:pt>
                <c:pt idx="826">
                  <c:v>240</c:v>
                </c:pt>
                <c:pt idx="827">
                  <c:v>239</c:v>
                </c:pt>
                <c:pt idx="828">
                  <c:v>244</c:v>
                </c:pt>
                <c:pt idx="829">
                  <c:v>222</c:v>
                </c:pt>
                <c:pt idx="830">
                  <c:v>239</c:v>
                </c:pt>
                <c:pt idx="831">
                  <c:v>213</c:v>
                </c:pt>
                <c:pt idx="832">
                  <c:v>226</c:v>
                </c:pt>
                <c:pt idx="833">
                  <c:v>208</c:v>
                </c:pt>
                <c:pt idx="834">
                  <c:v>219</c:v>
                </c:pt>
                <c:pt idx="835">
                  <c:v>242</c:v>
                </c:pt>
                <c:pt idx="836">
                  <c:v>250</c:v>
                </c:pt>
                <c:pt idx="837">
                  <c:v>224</c:v>
                </c:pt>
                <c:pt idx="838">
                  <c:v>163</c:v>
                </c:pt>
                <c:pt idx="839">
                  <c:v>271</c:v>
                </c:pt>
                <c:pt idx="840">
                  <c:v>233</c:v>
                </c:pt>
                <c:pt idx="841">
                  <c:v>225</c:v>
                </c:pt>
                <c:pt idx="842">
                  <c:v>236</c:v>
                </c:pt>
                <c:pt idx="843">
                  <c:v>231</c:v>
                </c:pt>
                <c:pt idx="844">
                  <c:v>238</c:v>
                </c:pt>
                <c:pt idx="845">
                  <c:v>228</c:v>
                </c:pt>
                <c:pt idx="846">
                  <c:v>215</c:v>
                </c:pt>
                <c:pt idx="847">
                  <c:v>226</c:v>
                </c:pt>
                <c:pt idx="848">
                  <c:v>240</c:v>
                </c:pt>
                <c:pt idx="849">
                  <c:v>221</c:v>
                </c:pt>
                <c:pt idx="850">
                  <c:v>225</c:v>
                </c:pt>
                <c:pt idx="851">
                  <c:v>226</c:v>
                </c:pt>
                <c:pt idx="852">
                  <c:v>239</c:v>
                </c:pt>
                <c:pt idx="853">
                  <c:v>228</c:v>
                </c:pt>
                <c:pt idx="854">
                  <c:v>235</c:v>
                </c:pt>
                <c:pt idx="855">
                  <c:v>219</c:v>
                </c:pt>
                <c:pt idx="856">
                  <c:v>224</c:v>
                </c:pt>
                <c:pt idx="857">
                  <c:v>230</c:v>
                </c:pt>
                <c:pt idx="858">
                  <c:v>230</c:v>
                </c:pt>
                <c:pt idx="859">
                  <c:v>208</c:v>
                </c:pt>
                <c:pt idx="860">
                  <c:v>220</c:v>
                </c:pt>
                <c:pt idx="861">
                  <c:v>211</c:v>
                </c:pt>
                <c:pt idx="862">
                  <c:v>221</c:v>
                </c:pt>
                <c:pt idx="863">
                  <c:v>247</c:v>
                </c:pt>
                <c:pt idx="864">
                  <c:v>239</c:v>
                </c:pt>
                <c:pt idx="865">
                  <c:v>216</c:v>
                </c:pt>
                <c:pt idx="866">
                  <c:v>239</c:v>
                </c:pt>
                <c:pt idx="867">
                  <c:v>212</c:v>
                </c:pt>
                <c:pt idx="868">
                  <c:v>253</c:v>
                </c:pt>
                <c:pt idx="869">
                  <c:v>227</c:v>
                </c:pt>
                <c:pt idx="870">
                  <c:v>186</c:v>
                </c:pt>
                <c:pt idx="871">
                  <c:v>242</c:v>
                </c:pt>
                <c:pt idx="872">
                  <c:v>239</c:v>
                </c:pt>
                <c:pt idx="873">
                  <c:v>222</c:v>
                </c:pt>
                <c:pt idx="874">
                  <c:v>237</c:v>
                </c:pt>
                <c:pt idx="875">
                  <c:v>242</c:v>
                </c:pt>
                <c:pt idx="876">
                  <c:v>242</c:v>
                </c:pt>
                <c:pt idx="877">
                  <c:v>233</c:v>
                </c:pt>
                <c:pt idx="878">
                  <c:v>233</c:v>
                </c:pt>
                <c:pt idx="879">
                  <c:v>225</c:v>
                </c:pt>
                <c:pt idx="880">
                  <c:v>218</c:v>
                </c:pt>
                <c:pt idx="881">
                  <c:v>240</c:v>
                </c:pt>
                <c:pt idx="882">
                  <c:v>231</c:v>
                </c:pt>
                <c:pt idx="883">
                  <c:v>248</c:v>
                </c:pt>
                <c:pt idx="884">
                  <c:v>238</c:v>
                </c:pt>
                <c:pt idx="885">
                  <c:v>219</c:v>
                </c:pt>
                <c:pt idx="886">
                  <c:v>244</c:v>
                </c:pt>
                <c:pt idx="887">
                  <c:v>235</c:v>
                </c:pt>
                <c:pt idx="888">
                  <c:v>215</c:v>
                </c:pt>
                <c:pt idx="889">
                  <c:v>266</c:v>
                </c:pt>
                <c:pt idx="890">
                  <c:v>248</c:v>
                </c:pt>
                <c:pt idx="891">
                  <c:v>222</c:v>
                </c:pt>
                <c:pt idx="892">
                  <c:v>248</c:v>
                </c:pt>
                <c:pt idx="893">
                  <c:v>245</c:v>
                </c:pt>
                <c:pt idx="894">
                  <c:v>273</c:v>
                </c:pt>
                <c:pt idx="895">
                  <c:v>239</c:v>
                </c:pt>
                <c:pt idx="896">
                  <c:v>226</c:v>
                </c:pt>
                <c:pt idx="897">
                  <c:v>243</c:v>
                </c:pt>
                <c:pt idx="898">
                  <c:v>233</c:v>
                </c:pt>
                <c:pt idx="899">
                  <c:v>222</c:v>
                </c:pt>
                <c:pt idx="900">
                  <c:v>249</c:v>
                </c:pt>
                <c:pt idx="901">
                  <c:v>232</c:v>
                </c:pt>
                <c:pt idx="902">
                  <c:v>249</c:v>
                </c:pt>
                <c:pt idx="903">
                  <c:v>214</c:v>
                </c:pt>
                <c:pt idx="904">
                  <c:v>238</c:v>
                </c:pt>
                <c:pt idx="905">
                  <c:v>211</c:v>
                </c:pt>
                <c:pt idx="906">
                  <c:v>227</c:v>
                </c:pt>
                <c:pt idx="907">
                  <c:v>222</c:v>
                </c:pt>
                <c:pt idx="908">
                  <c:v>229</c:v>
                </c:pt>
                <c:pt idx="909">
                  <c:v>213</c:v>
                </c:pt>
                <c:pt idx="910">
                  <c:v>237</c:v>
                </c:pt>
                <c:pt idx="911">
                  <c:v>208</c:v>
                </c:pt>
                <c:pt idx="912">
                  <c:v>225</c:v>
                </c:pt>
                <c:pt idx="913">
                  <c:v>237</c:v>
                </c:pt>
                <c:pt idx="914">
                  <c:v>229</c:v>
                </c:pt>
                <c:pt idx="915">
                  <c:v>227</c:v>
                </c:pt>
                <c:pt idx="916">
                  <c:v>221</c:v>
                </c:pt>
                <c:pt idx="917">
                  <c:v>210</c:v>
                </c:pt>
                <c:pt idx="918">
                  <c:v>233</c:v>
                </c:pt>
                <c:pt idx="919">
                  <c:v>230</c:v>
                </c:pt>
                <c:pt idx="920">
                  <c:v>275</c:v>
                </c:pt>
                <c:pt idx="921">
                  <c:v>233</c:v>
                </c:pt>
                <c:pt idx="922">
                  <c:v>243</c:v>
                </c:pt>
                <c:pt idx="923">
                  <c:v>221</c:v>
                </c:pt>
                <c:pt idx="924">
                  <c:v>255</c:v>
                </c:pt>
                <c:pt idx="925">
                  <c:v>221</c:v>
                </c:pt>
                <c:pt idx="926">
                  <c:v>247</c:v>
                </c:pt>
                <c:pt idx="927">
                  <c:v>238</c:v>
                </c:pt>
                <c:pt idx="928">
                  <c:v>268</c:v>
                </c:pt>
                <c:pt idx="929">
                  <c:v>229</c:v>
                </c:pt>
                <c:pt idx="930">
                  <c:v>240</c:v>
                </c:pt>
                <c:pt idx="931">
                  <c:v>259</c:v>
                </c:pt>
                <c:pt idx="932">
                  <c:v>214</c:v>
                </c:pt>
                <c:pt idx="933">
                  <c:v>228</c:v>
                </c:pt>
                <c:pt idx="934">
                  <c:v>254</c:v>
                </c:pt>
                <c:pt idx="935">
                  <c:v>181</c:v>
                </c:pt>
                <c:pt idx="936">
                  <c:v>187</c:v>
                </c:pt>
                <c:pt idx="937">
                  <c:v>254</c:v>
                </c:pt>
                <c:pt idx="938">
                  <c:v>254</c:v>
                </c:pt>
                <c:pt idx="939">
                  <c:v>243</c:v>
                </c:pt>
                <c:pt idx="940">
                  <c:v>218</c:v>
                </c:pt>
                <c:pt idx="941">
                  <c:v>226</c:v>
                </c:pt>
                <c:pt idx="942">
                  <c:v>232</c:v>
                </c:pt>
                <c:pt idx="943">
                  <c:v>253</c:v>
                </c:pt>
                <c:pt idx="944">
                  <c:v>190</c:v>
                </c:pt>
                <c:pt idx="945">
                  <c:v>252</c:v>
                </c:pt>
                <c:pt idx="946">
                  <c:v>200</c:v>
                </c:pt>
                <c:pt idx="947">
                  <c:v>229</c:v>
                </c:pt>
                <c:pt idx="948">
                  <c:v>293</c:v>
                </c:pt>
                <c:pt idx="949">
                  <c:v>258</c:v>
                </c:pt>
                <c:pt idx="950">
                  <c:v>232</c:v>
                </c:pt>
                <c:pt idx="951">
                  <c:v>271</c:v>
                </c:pt>
                <c:pt idx="952">
                  <c:v>227</c:v>
                </c:pt>
                <c:pt idx="953">
                  <c:v>214</c:v>
                </c:pt>
                <c:pt idx="954">
                  <c:v>266</c:v>
                </c:pt>
                <c:pt idx="955">
                  <c:v>219</c:v>
                </c:pt>
                <c:pt idx="956">
                  <c:v>232</c:v>
                </c:pt>
                <c:pt idx="957">
                  <c:v>218</c:v>
                </c:pt>
                <c:pt idx="958">
                  <c:v>231</c:v>
                </c:pt>
                <c:pt idx="959">
                  <c:v>220</c:v>
                </c:pt>
                <c:pt idx="960">
                  <c:v>226</c:v>
                </c:pt>
                <c:pt idx="961">
                  <c:v>229</c:v>
                </c:pt>
                <c:pt idx="962">
                  <c:v>242</c:v>
                </c:pt>
                <c:pt idx="963">
                  <c:v>262</c:v>
                </c:pt>
                <c:pt idx="964">
                  <c:v>247</c:v>
                </c:pt>
                <c:pt idx="965">
                  <c:v>255</c:v>
                </c:pt>
                <c:pt idx="966">
                  <c:v>246</c:v>
                </c:pt>
                <c:pt idx="967">
                  <c:v>290</c:v>
                </c:pt>
                <c:pt idx="968">
                  <c:v>236</c:v>
                </c:pt>
                <c:pt idx="969">
                  <c:v>251</c:v>
                </c:pt>
                <c:pt idx="970">
                  <c:v>246</c:v>
                </c:pt>
                <c:pt idx="971">
                  <c:v>222</c:v>
                </c:pt>
                <c:pt idx="972">
                  <c:v>231</c:v>
                </c:pt>
                <c:pt idx="973">
                  <c:v>237</c:v>
                </c:pt>
                <c:pt idx="974">
                  <c:v>243</c:v>
                </c:pt>
                <c:pt idx="975">
                  <c:v>230</c:v>
                </c:pt>
                <c:pt idx="976">
                  <c:v>240</c:v>
                </c:pt>
                <c:pt idx="977">
                  <c:v>245</c:v>
                </c:pt>
                <c:pt idx="978">
                  <c:v>233</c:v>
                </c:pt>
                <c:pt idx="979">
                  <c:v>229</c:v>
                </c:pt>
                <c:pt idx="980">
                  <c:v>234</c:v>
                </c:pt>
                <c:pt idx="981">
                  <c:v>223</c:v>
                </c:pt>
                <c:pt idx="982">
                  <c:v>221</c:v>
                </c:pt>
                <c:pt idx="983">
                  <c:v>239</c:v>
                </c:pt>
                <c:pt idx="984">
                  <c:v>267</c:v>
                </c:pt>
                <c:pt idx="985">
                  <c:v>284</c:v>
                </c:pt>
                <c:pt idx="986">
                  <c:v>184</c:v>
                </c:pt>
                <c:pt idx="987">
                  <c:v>240</c:v>
                </c:pt>
                <c:pt idx="988">
                  <c:v>205</c:v>
                </c:pt>
                <c:pt idx="989">
                  <c:v>238</c:v>
                </c:pt>
                <c:pt idx="990">
                  <c:v>261</c:v>
                </c:pt>
                <c:pt idx="991">
                  <c:v>255</c:v>
                </c:pt>
                <c:pt idx="992">
                  <c:v>238</c:v>
                </c:pt>
                <c:pt idx="993">
                  <c:v>231</c:v>
                </c:pt>
                <c:pt idx="994">
                  <c:v>277</c:v>
                </c:pt>
                <c:pt idx="995">
                  <c:v>229</c:v>
                </c:pt>
                <c:pt idx="996">
                  <c:v>239</c:v>
                </c:pt>
                <c:pt idx="997">
                  <c:v>246</c:v>
                </c:pt>
                <c:pt idx="998">
                  <c:v>243</c:v>
                </c:pt>
                <c:pt idx="999">
                  <c:v>217</c:v>
                </c:pt>
                <c:pt idx="1000">
                  <c:v>306</c:v>
                </c:pt>
                <c:pt idx="1001">
                  <c:v>209</c:v>
                </c:pt>
                <c:pt idx="1002">
                  <c:v>208</c:v>
                </c:pt>
                <c:pt idx="1003">
                  <c:v>123</c:v>
                </c:pt>
                <c:pt idx="1004">
                  <c:v>292</c:v>
                </c:pt>
                <c:pt idx="1005">
                  <c:v>242</c:v>
                </c:pt>
                <c:pt idx="1006">
                  <c:v>251</c:v>
                </c:pt>
                <c:pt idx="1007">
                  <c:v>228</c:v>
                </c:pt>
                <c:pt idx="1008">
                  <c:v>233</c:v>
                </c:pt>
                <c:pt idx="1009">
                  <c:v>222</c:v>
                </c:pt>
                <c:pt idx="1010">
                  <c:v>243</c:v>
                </c:pt>
                <c:pt idx="1011">
                  <c:v>230</c:v>
                </c:pt>
                <c:pt idx="1012">
                  <c:v>257</c:v>
                </c:pt>
                <c:pt idx="1013">
                  <c:v>228</c:v>
                </c:pt>
                <c:pt idx="1014">
                  <c:v>221</c:v>
                </c:pt>
                <c:pt idx="1015">
                  <c:v>226</c:v>
                </c:pt>
                <c:pt idx="1016">
                  <c:v>215</c:v>
                </c:pt>
                <c:pt idx="1017">
                  <c:v>208</c:v>
                </c:pt>
                <c:pt idx="1018">
                  <c:v>278</c:v>
                </c:pt>
                <c:pt idx="1019">
                  <c:v>235</c:v>
                </c:pt>
                <c:pt idx="1020">
                  <c:v>235</c:v>
                </c:pt>
                <c:pt idx="1021">
                  <c:v>284</c:v>
                </c:pt>
                <c:pt idx="1022">
                  <c:v>222</c:v>
                </c:pt>
                <c:pt idx="1023">
                  <c:v>259</c:v>
                </c:pt>
                <c:pt idx="1024">
                  <c:v>265</c:v>
                </c:pt>
                <c:pt idx="1025">
                  <c:v>286</c:v>
                </c:pt>
                <c:pt idx="1026">
                  <c:v>189</c:v>
                </c:pt>
                <c:pt idx="1027">
                  <c:v>221</c:v>
                </c:pt>
                <c:pt idx="1028">
                  <c:v>284</c:v>
                </c:pt>
                <c:pt idx="1029">
                  <c:v>198</c:v>
                </c:pt>
                <c:pt idx="1030">
                  <c:v>198</c:v>
                </c:pt>
                <c:pt idx="1031">
                  <c:v>218</c:v>
                </c:pt>
                <c:pt idx="1032">
                  <c:v>235</c:v>
                </c:pt>
                <c:pt idx="1033">
                  <c:v>272</c:v>
                </c:pt>
                <c:pt idx="1034">
                  <c:v>178</c:v>
                </c:pt>
                <c:pt idx="1035">
                  <c:v>226</c:v>
                </c:pt>
                <c:pt idx="1036">
                  <c:v>200</c:v>
                </c:pt>
                <c:pt idx="1037">
                  <c:v>207</c:v>
                </c:pt>
                <c:pt idx="1038">
                  <c:v>223</c:v>
                </c:pt>
                <c:pt idx="1039">
                  <c:v>236</c:v>
                </c:pt>
                <c:pt idx="1040">
                  <c:v>196</c:v>
                </c:pt>
                <c:pt idx="1041">
                  <c:v>260</c:v>
                </c:pt>
                <c:pt idx="1042">
                  <c:v>264</c:v>
                </c:pt>
                <c:pt idx="1043">
                  <c:v>304</c:v>
                </c:pt>
                <c:pt idx="1044">
                  <c:v>289</c:v>
                </c:pt>
                <c:pt idx="1045">
                  <c:v>249</c:v>
                </c:pt>
                <c:pt idx="1046">
                  <c:v>233</c:v>
                </c:pt>
                <c:pt idx="1047">
                  <c:v>252</c:v>
                </c:pt>
                <c:pt idx="1048">
                  <c:v>232</c:v>
                </c:pt>
                <c:pt idx="1049">
                  <c:v>304</c:v>
                </c:pt>
                <c:pt idx="1050">
                  <c:v>245</c:v>
                </c:pt>
                <c:pt idx="1051">
                  <c:v>247</c:v>
                </c:pt>
                <c:pt idx="1052">
                  <c:v>239</c:v>
                </c:pt>
                <c:pt idx="1053">
                  <c:v>219</c:v>
                </c:pt>
                <c:pt idx="1054">
                  <c:v>257</c:v>
                </c:pt>
                <c:pt idx="1055">
                  <c:v>202</c:v>
                </c:pt>
                <c:pt idx="1056">
                  <c:v>177</c:v>
                </c:pt>
                <c:pt idx="1057">
                  <c:v>213</c:v>
                </c:pt>
                <c:pt idx="1058">
                  <c:v>150</c:v>
                </c:pt>
                <c:pt idx="1059">
                  <c:v>266</c:v>
                </c:pt>
                <c:pt idx="1060">
                  <c:v>231</c:v>
                </c:pt>
                <c:pt idx="1061">
                  <c:v>246</c:v>
                </c:pt>
                <c:pt idx="1062">
                  <c:v>240</c:v>
                </c:pt>
                <c:pt idx="1063">
                  <c:v>191</c:v>
                </c:pt>
                <c:pt idx="1064">
                  <c:v>227</c:v>
                </c:pt>
                <c:pt idx="1065">
                  <c:v>251</c:v>
                </c:pt>
                <c:pt idx="1066">
                  <c:v>258</c:v>
                </c:pt>
                <c:pt idx="1067">
                  <c:v>233</c:v>
                </c:pt>
                <c:pt idx="1068">
                  <c:v>226</c:v>
                </c:pt>
                <c:pt idx="1069">
                  <c:v>225</c:v>
                </c:pt>
                <c:pt idx="1070">
                  <c:v>285</c:v>
                </c:pt>
                <c:pt idx="1071">
                  <c:v>232</c:v>
                </c:pt>
                <c:pt idx="1072">
                  <c:v>124</c:v>
                </c:pt>
                <c:pt idx="1073">
                  <c:v>253</c:v>
                </c:pt>
                <c:pt idx="1074">
                  <c:v>238</c:v>
                </c:pt>
                <c:pt idx="1075">
                  <c:v>227</c:v>
                </c:pt>
                <c:pt idx="1076">
                  <c:v>242</c:v>
                </c:pt>
                <c:pt idx="1077">
                  <c:v>191</c:v>
                </c:pt>
                <c:pt idx="1078">
                  <c:v>212</c:v>
                </c:pt>
                <c:pt idx="1079">
                  <c:v>214</c:v>
                </c:pt>
                <c:pt idx="1080">
                  <c:v>223</c:v>
                </c:pt>
                <c:pt idx="1081">
                  <c:v>256</c:v>
                </c:pt>
                <c:pt idx="1082">
                  <c:v>244</c:v>
                </c:pt>
                <c:pt idx="1083">
                  <c:v>271</c:v>
                </c:pt>
                <c:pt idx="1084">
                  <c:v>233</c:v>
                </c:pt>
                <c:pt idx="1085">
                  <c:v>287</c:v>
                </c:pt>
                <c:pt idx="1086">
                  <c:v>186</c:v>
                </c:pt>
                <c:pt idx="1087">
                  <c:v>267</c:v>
                </c:pt>
                <c:pt idx="1088">
                  <c:v>227</c:v>
                </c:pt>
                <c:pt idx="1089">
                  <c:v>230</c:v>
                </c:pt>
                <c:pt idx="1090">
                  <c:v>218</c:v>
                </c:pt>
                <c:pt idx="1091">
                  <c:v>208</c:v>
                </c:pt>
                <c:pt idx="1092">
                  <c:v>248</c:v>
                </c:pt>
                <c:pt idx="1093">
                  <c:v>240</c:v>
                </c:pt>
                <c:pt idx="1094">
                  <c:v>247</c:v>
                </c:pt>
                <c:pt idx="1095">
                  <c:v>230</c:v>
                </c:pt>
                <c:pt idx="1096">
                  <c:v>216</c:v>
                </c:pt>
                <c:pt idx="1097">
                  <c:v>213</c:v>
                </c:pt>
                <c:pt idx="1098">
                  <c:v>217</c:v>
                </c:pt>
                <c:pt idx="1099">
                  <c:v>249</c:v>
                </c:pt>
                <c:pt idx="1100">
                  <c:v>273</c:v>
                </c:pt>
                <c:pt idx="1101">
                  <c:v>302</c:v>
                </c:pt>
                <c:pt idx="1102">
                  <c:v>251</c:v>
                </c:pt>
                <c:pt idx="1103">
                  <c:v>288</c:v>
                </c:pt>
                <c:pt idx="1104">
                  <c:v>221</c:v>
                </c:pt>
                <c:pt idx="1105">
                  <c:v>266</c:v>
                </c:pt>
                <c:pt idx="1106">
                  <c:v>230</c:v>
                </c:pt>
                <c:pt idx="1107">
                  <c:v>291</c:v>
                </c:pt>
                <c:pt idx="1108">
                  <c:v>238</c:v>
                </c:pt>
                <c:pt idx="1109">
                  <c:v>141</c:v>
                </c:pt>
                <c:pt idx="1110">
                  <c:v>244</c:v>
                </c:pt>
                <c:pt idx="1111">
                  <c:v>269</c:v>
                </c:pt>
                <c:pt idx="1112">
                  <c:v>230</c:v>
                </c:pt>
                <c:pt idx="1113">
                  <c:v>251</c:v>
                </c:pt>
                <c:pt idx="1114">
                  <c:v>243</c:v>
                </c:pt>
                <c:pt idx="1115">
                  <c:v>242</c:v>
                </c:pt>
                <c:pt idx="1116">
                  <c:v>216</c:v>
                </c:pt>
                <c:pt idx="1117">
                  <c:v>231</c:v>
                </c:pt>
                <c:pt idx="1118">
                  <c:v>206</c:v>
                </c:pt>
                <c:pt idx="1119">
                  <c:v>236</c:v>
                </c:pt>
                <c:pt idx="1120">
                  <c:v>243</c:v>
                </c:pt>
                <c:pt idx="1121">
                  <c:v>311</c:v>
                </c:pt>
                <c:pt idx="1122">
                  <c:v>275</c:v>
                </c:pt>
                <c:pt idx="1123">
                  <c:v>222</c:v>
                </c:pt>
                <c:pt idx="1124">
                  <c:v>184</c:v>
                </c:pt>
                <c:pt idx="1125">
                  <c:v>214</c:v>
                </c:pt>
                <c:pt idx="1126">
                  <c:v>225</c:v>
                </c:pt>
                <c:pt idx="1127">
                  <c:v>163</c:v>
                </c:pt>
                <c:pt idx="1128">
                  <c:v>242</c:v>
                </c:pt>
                <c:pt idx="1129">
                  <c:v>212</c:v>
                </c:pt>
                <c:pt idx="1130">
                  <c:v>220</c:v>
                </c:pt>
                <c:pt idx="1131">
                  <c:v>245</c:v>
                </c:pt>
                <c:pt idx="1132">
                  <c:v>229</c:v>
                </c:pt>
                <c:pt idx="1133">
                  <c:v>222</c:v>
                </c:pt>
                <c:pt idx="1134">
                  <c:v>126</c:v>
                </c:pt>
                <c:pt idx="1135">
                  <c:v>295</c:v>
                </c:pt>
                <c:pt idx="1136">
                  <c:v>217</c:v>
                </c:pt>
                <c:pt idx="1137">
                  <c:v>215</c:v>
                </c:pt>
                <c:pt idx="1138">
                  <c:v>258</c:v>
                </c:pt>
                <c:pt idx="1139">
                  <c:v>240</c:v>
                </c:pt>
                <c:pt idx="1140">
                  <c:v>262</c:v>
                </c:pt>
                <c:pt idx="1141">
                  <c:v>221</c:v>
                </c:pt>
                <c:pt idx="1142">
                  <c:v>273</c:v>
                </c:pt>
                <c:pt idx="1143">
                  <c:v>252</c:v>
                </c:pt>
                <c:pt idx="1144">
                  <c:v>224</c:v>
                </c:pt>
                <c:pt idx="1145">
                  <c:v>222</c:v>
                </c:pt>
                <c:pt idx="1146">
                  <c:v>259</c:v>
                </c:pt>
                <c:pt idx="1147">
                  <c:v>240</c:v>
                </c:pt>
                <c:pt idx="1148">
                  <c:v>273</c:v>
                </c:pt>
                <c:pt idx="1149">
                  <c:v>250</c:v>
                </c:pt>
                <c:pt idx="1150">
                  <c:v>252</c:v>
                </c:pt>
                <c:pt idx="1151">
                  <c:v>235</c:v>
                </c:pt>
                <c:pt idx="1152">
                  <c:v>246</c:v>
                </c:pt>
                <c:pt idx="1153">
                  <c:v>246</c:v>
                </c:pt>
                <c:pt idx="1154">
                  <c:v>248</c:v>
                </c:pt>
                <c:pt idx="1155">
                  <c:v>241</c:v>
                </c:pt>
                <c:pt idx="1156">
                  <c:v>248</c:v>
                </c:pt>
                <c:pt idx="1157">
                  <c:v>239</c:v>
                </c:pt>
                <c:pt idx="1158">
                  <c:v>250</c:v>
                </c:pt>
                <c:pt idx="1159">
                  <c:v>227</c:v>
                </c:pt>
                <c:pt idx="1160">
                  <c:v>228</c:v>
                </c:pt>
                <c:pt idx="1161">
                  <c:v>251</c:v>
                </c:pt>
                <c:pt idx="1162">
                  <c:v>192</c:v>
                </c:pt>
                <c:pt idx="1163">
                  <c:v>258</c:v>
                </c:pt>
                <c:pt idx="1164">
                  <c:v>256</c:v>
                </c:pt>
                <c:pt idx="1165">
                  <c:v>215</c:v>
                </c:pt>
                <c:pt idx="1166">
                  <c:v>236</c:v>
                </c:pt>
                <c:pt idx="1167">
                  <c:v>232</c:v>
                </c:pt>
                <c:pt idx="1168">
                  <c:v>235</c:v>
                </c:pt>
                <c:pt idx="1169">
                  <c:v>217</c:v>
                </c:pt>
                <c:pt idx="1170">
                  <c:v>241</c:v>
                </c:pt>
                <c:pt idx="1171">
                  <c:v>247</c:v>
                </c:pt>
                <c:pt idx="1172">
                  <c:v>235</c:v>
                </c:pt>
                <c:pt idx="1173">
                  <c:v>233</c:v>
                </c:pt>
                <c:pt idx="1174">
                  <c:v>257</c:v>
                </c:pt>
                <c:pt idx="1175">
                  <c:v>236</c:v>
                </c:pt>
                <c:pt idx="1176">
                  <c:v>244</c:v>
                </c:pt>
                <c:pt idx="1177">
                  <c:v>258</c:v>
                </c:pt>
                <c:pt idx="1178">
                  <c:v>240</c:v>
                </c:pt>
                <c:pt idx="1179">
                  <c:v>239</c:v>
                </c:pt>
                <c:pt idx="1180">
                  <c:v>188</c:v>
                </c:pt>
                <c:pt idx="1181">
                  <c:v>240</c:v>
                </c:pt>
                <c:pt idx="1182">
                  <c:v>206</c:v>
                </c:pt>
                <c:pt idx="1183">
                  <c:v>264</c:v>
                </c:pt>
                <c:pt idx="1184">
                  <c:v>232</c:v>
                </c:pt>
                <c:pt idx="1185">
                  <c:v>261</c:v>
                </c:pt>
                <c:pt idx="1186">
                  <c:v>224</c:v>
                </c:pt>
                <c:pt idx="1187">
                  <c:v>231</c:v>
                </c:pt>
                <c:pt idx="1188">
                  <c:v>227</c:v>
                </c:pt>
                <c:pt idx="1189">
                  <c:v>233</c:v>
                </c:pt>
                <c:pt idx="1190">
                  <c:v>151</c:v>
                </c:pt>
                <c:pt idx="1191">
                  <c:v>239</c:v>
                </c:pt>
                <c:pt idx="1192">
                  <c:v>266</c:v>
                </c:pt>
                <c:pt idx="1193">
                  <c:v>240</c:v>
                </c:pt>
                <c:pt idx="1194">
                  <c:v>226</c:v>
                </c:pt>
                <c:pt idx="1195">
                  <c:v>249</c:v>
                </c:pt>
                <c:pt idx="1196">
                  <c:v>237</c:v>
                </c:pt>
                <c:pt idx="1197">
                  <c:v>247</c:v>
                </c:pt>
                <c:pt idx="1198">
                  <c:v>269</c:v>
                </c:pt>
                <c:pt idx="1199">
                  <c:v>232</c:v>
                </c:pt>
                <c:pt idx="1200">
                  <c:v>231</c:v>
                </c:pt>
                <c:pt idx="1201">
                  <c:v>249</c:v>
                </c:pt>
                <c:pt idx="1202">
                  <c:v>229</c:v>
                </c:pt>
                <c:pt idx="1203">
                  <c:v>271</c:v>
                </c:pt>
                <c:pt idx="1204">
                  <c:v>253</c:v>
                </c:pt>
                <c:pt idx="1205">
                  <c:v>246</c:v>
                </c:pt>
                <c:pt idx="1206">
                  <c:v>248</c:v>
                </c:pt>
                <c:pt idx="1207">
                  <c:v>193</c:v>
                </c:pt>
                <c:pt idx="1208">
                  <c:v>336</c:v>
                </c:pt>
                <c:pt idx="1209">
                  <c:v>197</c:v>
                </c:pt>
                <c:pt idx="1210">
                  <c:v>264</c:v>
                </c:pt>
                <c:pt idx="1211">
                  <c:v>200</c:v>
                </c:pt>
                <c:pt idx="1212">
                  <c:v>258</c:v>
                </c:pt>
                <c:pt idx="1213">
                  <c:v>257</c:v>
                </c:pt>
                <c:pt idx="1214">
                  <c:v>225</c:v>
                </c:pt>
                <c:pt idx="1215">
                  <c:v>183</c:v>
                </c:pt>
                <c:pt idx="1216">
                  <c:v>214</c:v>
                </c:pt>
                <c:pt idx="1217">
                  <c:v>219</c:v>
                </c:pt>
                <c:pt idx="1218">
                  <c:v>298</c:v>
                </c:pt>
                <c:pt idx="1219">
                  <c:v>210</c:v>
                </c:pt>
                <c:pt idx="1220">
                  <c:v>256</c:v>
                </c:pt>
                <c:pt idx="1221">
                  <c:v>229</c:v>
                </c:pt>
                <c:pt idx="1222">
                  <c:v>147</c:v>
                </c:pt>
                <c:pt idx="1223">
                  <c:v>225</c:v>
                </c:pt>
                <c:pt idx="1224">
                  <c:v>243</c:v>
                </c:pt>
                <c:pt idx="1225">
                  <c:v>240</c:v>
                </c:pt>
                <c:pt idx="1226">
                  <c:v>223</c:v>
                </c:pt>
                <c:pt idx="1227">
                  <c:v>230</c:v>
                </c:pt>
                <c:pt idx="1228">
                  <c:v>235</c:v>
                </c:pt>
                <c:pt idx="1229">
                  <c:v>215</c:v>
                </c:pt>
                <c:pt idx="1230">
                  <c:v>249</c:v>
                </c:pt>
                <c:pt idx="1231">
                  <c:v>224</c:v>
                </c:pt>
                <c:pt idx="1232">
                  <c:v>258</c:v>
                </c:pt>
                <c:pt idx="1233">
                  <c:v>229</c:v>
                </c:pt>
                <c:pt idx="1234">
                  <c:v>244</c:v>
                </c:pt>
                <c:pt idx="1235">
                  <c:v>133</c:v>
                </c:pt>
                <c:pt idx="1236">
                  <c:v>204</c:v>
                </c:pt>
                <c:pt idx="1237">
                  <c:v>128</c:v>
                </c:pt>
                <c:pt idx="1238">
                  <c:v>254</c:v>
                </c:pt>
                <c:pt idx="1239">
                  <c:v>248</c:v>
                </c:pt>
                <c:pt idx="1240">
                  <c:v>265</c:v>
                </c:pt>
                <c:pt idx="1241">
                  <c:v>247</c:v>
                </c:pt>
                <c:pt idx="1242">
                  <c:v>278</c:v>
                </c:pt>
                <c:pt idx="1243">
                  <c:v>265</c:v>
                </c:pt>
                <c:pt idx="1244">
                  <c:v>237</c:v>
                </c:pt>
                <c:pt idx="1245">
                  <c:v>285</c:v>
                </c:pt>
                <c:pt idx="1246">
                  <c:v>244</c:v>
                </c:pt>
                <c:pt idx="1247">
                  <c:v>305</c:v>
                </c:pt>
                <c:pt idx="1248">
                  <c:v>252</c:v>
                </c:pt>
                <c:pt idx="1249">
                  <c:v>284</c:v>
                </c:pt>
                <c:pt idx="1250">
                  <c:v>244</c:v>
                </c:pt>
                <c:pt idx="1251">
                  <c:v>285</c:v>
                </c:pt>
                <c:pt idx="1252">
                  <c:v>315</c:v>
                </c:pt>
                <c:pt idx="1253">
                  <c:v>272</c:v>
                </c:pt>
                <c:pt idx="1254">
                  <c:v>226</c:v>
                </c:pt>
                <c:pt idx="1255">
                  <c:v>207</c:v>
                </c:pt>
                <c:pt idx="1256">
                  <c:v>236</c:v>
                </c:pt>
                <c:pt idx="1257">
                  <c:v>247</c:v>
                </c:pt>
                <c:pt idx="1258">
                  <c:v>220</c:v>
                </c:pt>
                <c:pt idx="1259">
                  <c:v>184</c:v>
                </c:pt>
                <c:pt idx="1260">
                  <c:v>236</c:v>
                </c:pt>
                <c:pt idx="1261">
                  <c:v>246</c:v>
                </c:pt>
                <c:pt idx="1262">
                  <c:v>252</c:v>
                </c:pt>
                <c:pt idx="1263">
                  <c:v>332</c:v>
                </c:pt>
                <c:pt idx="1264">
                  <c:v>249</c:v>
                </c:pt>
                <c:pt idx="1265">
                  <c:v>213</c:v>
                </c:pt>
                <c:pt idx="1266">
                  <c:v>205</c:v>
                </c:pt>
                <c:pt idx="1267">
                  <c:v>263</c:v>
                </c:pt>
                <c:pt idx="1268">
                  <c:v>164</c:v>
                </c:pt>
                <c:pt idx="1269">
                  <c:v>231</c:v>
                </c:pt>
                <c:pt idx="1270">
                  <c:v>236</c:v>
                </c:pt>
                <c:pt idx="1271">
                  <c:v>246</c:v>
                </c:pt>
                <c:pt idx="1272">
                  <c:v>249</c:v>
                </c:pt>
                <c:pt idx="1273">
                  <c:v>287</c:v>
                </c:pt>
                <c:pt idx="1274">
                  <c:v>281</c:v>
                </c:pt>
                <c:pt idx="1275">
                  <c:v>263</c:v>
                </c:pt>
                <c:pt idx="1276">
                  <c:v>233</c:v>
                </c:pt>
                <c:pt idx="1277">
                  <c:v>226</c:v>
                </c:pt>
                <c:pt idx="1278">
                  <c:v>249</c:v>
                </c:pt>
                <c:pt idx="1279">
                  <c:v>217</c:v>
                </c:pt>
                <c:pt idx="1280">
                  <c:v>241</c:v>
                </c:pt>
                <c:pt idx="1281">
                  <c:v>268</c:v>
                </c:pt>
                <c:pt idx="1282">
                  <c:v>235</c:v>
                </c:pt>
                <c:pt idx="1283">
                  <c:v>219</c:v>
                </c:pt>
                <c:pt idx="1284">
                  <c:v>248</c:v>
                </c:pt>
                <c:pt idx="1285">
                  <c:v>250</c:v>
                </c:pt>
                <c:pt idx="1286">
                  <c:v>270</c:v>
                </c:pt>
                <c:pt idx="1287">
                  <c:v>257</c:v>
                </c:pt>
                <c:pt idx="1288">
                  <c:v>221</c:v>
                </c:pt>
                <c:pt idx="1289">
                  <c:v>268</c:v>
                </c:pt>
                <c:pt idx="1290">
                  <c:v>254</c:v>
                </c:pt>
                <c:pt idx="1291">
                  <c:v>244</c:v>
                </c:pt>
                <c:pt idx="1292">
                  <c:v>240</c:v>
                </c:pt>
                <c:pt idx="1293">
                  <c:v>250</c:v>
                </c:pt>
                <c:pt idx="1294">
                  <c:v>260</c:v>
                </c:pt>
                <c:pt idx="1295">
                  <c:v>254</c:v>
                </c:pt>
                <c:pt idx="1296">
                  <c:v>290</c:v>
                </c:pt>
                <c:pt idx="1297">
                  <c:v>209</c:v>
                </c:pt>
                <c:pt idx="1298">
                  <c:v>245</c:v>
                </c:pt>
                <c:pt idx="1299">
                  <c:v>243</c:v>
                </c:pt>
                <c:pt idx="1300">
                  <c:v>251</c:v>
                </c:pt>
                <c:pt idx="1301">
                  <c:v>221</c:v>
                </c:pt>
                <c:pt idx="1302">
                  <c:v>244</c:v>
                </c:pt>
                <c:pt idx="1303">
                  <c:v>230</c:v>
                </c:pt>
                <c:pt idx="1304">
                  <c:v>240</c:v>
                </c:pt>
                <c:pt idx="1305">
                  <c:v>210</c:v>
                </c:pt>
                <c:pt idx="1306">
                  <c:v>216</c:v>
                </c:pt>
                <c:pt idx="1307">
                  <c:v>249</c:v>
                </c:pt>
                <c:pt idx="1308">
                  <c:v>250</c:v>
                </c:pt>
                <c:pt idx="1309">
                  <c:v>228</c:v>
                </c:pt>
                <c:pt idx="1310">
                  <c:v>248</c:v>
                </c:pt>
                <c:pt idx="1311">
                  <c:v>257</c:v>
                </c:pt>
                <c:pt idx="1312">
                  <c:v>250</c:v>
                </c:pt>
                <c:pt idx="1313">
                  <c:v>218</c:v>
                </c:pt>
                <c:pt idx="1314">
                  <c:v>299</c:v>
                </c:pt>
                <c:pt idx="1315">
                  <c:v>255</c:v>
                </c:pt>
                <c:pt idx="1316">
                  <c:v>249</c:v>
                </c:pt>
                <c:pt idx="1317">
                  <c:v>337</c:v>
                </c:pt>
                <c:pt idx="1318">
                  <c:v>304</c:v>
                </c:pt>
                <c:pt idx="1319">
                  <c:v>235</c:v>
                </c:pt>
                <c:pt idx="1320">
                  <c:v>241</c:v>
                </c:pt>
                <c:pt idx="1321">
                  <c:v>397</c:v>
                </c:pt>
                <c:pt idx="1322">
                  <c:v>244</c:v>
                </c:pt>
                <c:pt idx="1323">
                  <c:v>203</c:v>
                </c:pt>
                <c:pt idx="1324">
                  <c:v>257</c:v>
                </c:pt>
                <c:pt idx="1325">
                  <c:v>212</c:v>
                </c:pt>
                <c:pt idx="1326">
                  <c:v>213</c:v>
                </c:pt>
                <c:pt idx="1327">
                  <c:v>225</c:v>
                </c:pt>
                <c:pt idx="1328">
                  <c:v>229</c:v>
                </c:pt>
                <c:pt idx="1329">
                  <c:v>296</c:v>
                </c:pt>
                <c:pt idx="1330">
                  <c:v>208</c:v>
                </c:pt>
                <c:pt idx="1331">
                  <c:v>247</c:v>
                </c:pt>
                <c:pt idx="1332">
                  <c:v>257</c:v>
                </c:pt>
                <c:pt idx="1333">
                  <c:v>258</c:v>
                </c:pt>
                <c:pt idx="1334">
                  <c:v>291</c:v>
                </c:pt>
                <c:pt idx="1335">
                  <c:v>130</c:v>
                </c:pt>
                <c:pt idx="1336">
                  <c:v>251</c:v>
                </c:pt>
                <c:pt idx="1337">
                  <c:v>225</c:v>
                </c:pt>
                <c:pt idx="1338">
                  <c:v>245</c:v>
                </c:pt>
                <c:pt idx="1339">
                  <c:v>236</c:v>
                </c:pt>
                <c:pt idx="1340">
                  <c:v>255</c:v>
                </c:pt>
                <c:pt idx="1341">
                  <c:v>199</c:v>
                </c:pt>
                <c:pt idx="1342">
                  <c:v>257</c:v>
                </c:pt>
                <c:pt idx="1343">
                  <c:v>251</c:v>
                </c:pt>
                <c:pt idx="1344">
                  <c:v>258</c:v>
                </c:pt>
                <c:pt idx="1345">
                  <c:v>264</c:v>
                </c:pt>
                <c:pt idx="1346">
                  <c:v>238</c:v>
                </c:pt>
                <c:pt idx="1347">
                  <c:v>195</c:v>
                </c:pt>
                <c:pt idx="1348">
                  <c:v>241</c:v>
                </c:pt>
                <c:pt idx="1349">
                  <c:v>227</c:v>
                </c:pt>
                <c:pt idx="1350">
                  <c:v>247</c:v>
                </c:pt>
                <c:pt idx="1351">
                  <c:v>268</c:v>
                </c:pt>
                <c:pt idx="1352">
                  <c:v>237</c:v>
                </c:pt>
                <c:pt idx="1353">
                  <c:v>214</c:v>
                </c:pt>
                <c:pt idx="1354">
                  <c:v>253</c:v>
                </c:pt>
                <c:pt idx="1355">
                  <c:v>248</c:v>
                </c:pt>
                <c:pt idx="1356">
                  <c:v>237</c:v>
                </c:pt>
                <c:pt idx="1357">
                  <c:v>278</c:v>
                </c:pt>
                <c:pt idx="1358">
                  <c:v>226</c:v>
                </c:pt>
                <c:pt idx="1359">
                  <c:v>241</c:v>
                </c:pt>
                <c:pt idx="1360">
                  <c:v>239</c:v>
                </c:pt>
                <c:pt idx="1361">
                  <c:v>247</c:v>
                </c:pt>
                <c:pt idx="1362">
                  <c:v>223</c:v>
                </c:pt>
                <c:pt idx="1363">
                  <c:v>276</c:v>
                </c:pt>
                <c:pt idx="1364">
                  <c:v>210</c:v>
                </c:pt>
                <c:pt idx="1365">
                  <c:v>228</c:v>
                </c:pt>
                <c:pt idx="1366">
                  <c:v>252</c:v>
                </c:pt>
                <c:pt idx="1367">
                  <c:v>251</c:v>
                </c:pt>
                <c:pt idx="1368">
                  <c:v>267</c:v>
                </c:pt>
                <c:pt idx="1369">
                  <c:v>232</c:v>
                </c:pt>
                <c:pt idx="1370">
                  <c:v>220</c:v>
                </c:pt>
                <c:pt idx="1371">
                  <c:v>243</c:v>
                </c:pt>
                <c:pt idx="1372">
                  <c:v>292</c:v>
                </c:pt>
                <c:pt idx="1373">
                  <c:v>230</c:v>
                </c:pt>
                <c:pt idx="1374">
                  <c:v>301</c:v>
                </c:pt>
                <c:pt idx="1375">
                  <c:v>240</c:v>
                </c:pt>
                <c:pt idx="1376">
                  <c:v>232</c:v>
                </c:pt>
                <c:pt idx="1377">
                  <c:v>261</c:v>
                </c:pt>
                <c:pt idx="1378">
                  <c:v>148</c:v>
                </c:pt>
                <c:pt idx="1379">
                  <c:v>233</c:v>
                </c:pt>
                <c:pt idx="1380">
                  <c:v>225</c:v>
                </c:pt>
                <c:pt idx="1381">
                  <c:v>223</c:v>
                </c:pt>
                <c:pt idx="1382">
                  <c:v>246</c:v>
                </c:pt>
                <c:pt idx="1383">
                  <c:v>250</c:v>
                </c:pt>
                <c:pt idx="1384">
                  <c:v>238</c:v>
                </c:pt>
                <c:pt idx="1385">
                  <c:v>238</c:v>
                </c:pt>
                <c:pt idx="1386">
                  <c:v>251</c:v>
                </c:pt>
                <c:pt idx="1387">
                  <c:v>263</c:v>
                </c:pt>
                <c:pt idx="1388">
                  <c:v>232</c:v>
                </c:pt>
                <c:pt idx="1389">
                  <c:v>242</c:v>
                </c:pt>
                <c:pt idx="1390">
                  <c:v>215</c:v>
                </c:pt>
                <c:pt idx="1391">
                  <c:v>235</c:v>
                </c:pt>
                <c:pt idx="1392">
                  <c:v>240</c:v>
                </c:pt>
                <c:pt idx="1393">
                  <c:v>227</c:v>
                </c:pt>
                <c:pt idx="1394">
                  <c:v>227</c:v>
                </c:pt>
                <c:pt idx="1395">
                  <c:v>255</c:v>
                </c:pt>
                <c:pt idx="1396">
                  <c:v>257</c:v>
                </c:pt>
                <c:pt idx="1397">
                  <c:v>224</c:v>
                </c:pt>
                <c:pt idx="1398">
                  <c:v>250</c:v>
                </c:pt>
                <c:pt idx="1399">
                  <c:v>277</c:v>
                </c:pt>
                <c:pt idx="1400">
                  <c:v>258</c:v>
                </c:pt>
                <c:pt idx="1401">
                  <c:v>252</c:v>
                </c:pt>
                <c:pt idx="1402">
                  <c:v>199</c:v>
                </c:pt>
                <c:pt idx="1403">
                  <c:v>251</c:v>
                </c:pt>
                <c:pt idx="1404">
                  <c:v>250</c:v>
                </c:pt>
                <c:pt idx="1405">
                  <c:v>213</c:v>
                </c:pt>
                <c:pt idx="1406">
                  <c:v>215</c:v>
                </c:pt>
                <c:pt idx="1407">
                  <c:v>243</c:v>
                </c:pt>
                <c:pt idx="1408">
                  <c:v>280</c:v>
                </c:pt>
                <c:pt idx="1409">
                  <c:v>229</c:v>
                </c:pt>
                <c:pt idx="1410">
                  <c:v>204</c:v>
                </c:pt>
                <c:pt idx="1411">
                  <c:v>226</c:v>
                </c:pt>
                <c:pt idx="1412">
                  <c:v>254</c:v>
                </c:pt>
                <c:pt idx="1413">
                  <c:v>232</c:v>
                </c:pt>
                <c:pt idx="1414">
                  <c:v>265</c:v>
                </c:pt>
                <c:pt idx="1415">
                  <c:v>249</c:v>
                </c:pt>
                <c:pt idx="1416">
                  <c:v>242</c:v>
                </c:pt>
                <c:pt idx="1417">
                  <c:v>236</c:v>
                </c:pt>
                <c:pt idx="1418">
                  <c:v>275</c:v>
                </c:pt>
                <c:pt idx="1419">
                  <c:v>282</c:v>
                </c:pt>
                <c:pt idx="1420">
                  <c:v>231</c:v>
                </c:pt>
                <c:pt idx="1421">
                  <c:v>255</c:v>
                </c:pt>
                <c:pt idx="1422">
                  <c:v>242</c:v>
                </c:pt>
                <c:pt idx="1423">
                  <c:v>254</c:v>
                </c:pt>
                <c:pt idx="1424">
                  <c:v>258</c:v>
                </c:pt>
                <c:pt idx="1425">
                  <c:v>227</c:v>
                </c:pt>
                <c:pt idx="1426">
                  <c:v>246</c:v>
                </c:pt>
                <c:pt idx="1427">
                  <c:v>198</c:v>
                </c:pt>
                <c:pt idx="1428">
                  <c:v>246</c:v>
                </c:pt>
                <c:pt idx="1429">
                  <c:v>253</c:v>
                </c:pt>
                <c:pt idx="1430">
                  <c:v>219</c:v>
                </c:pt>
                <c:pt idx="1431">
                  <c:v>256</c:v>
                </c:pt>
                <c:pt idx="1432">
                  <c:v>236</c:v>
                </c:pt>
                <c:pt idx="1433">
                  <c:v>283</c:v>
                </c:pt>
                <c:pt idx="1434">
                  <c:v>205</c:v>
                </c:pt>
                <c:pt idx="1435">
                  <c:v>247</c:v>
                </c:pt>
                <c:pt idx="1436">
                  <c:v>252</c:v>
                </c:pt>
                <c:pt idx="1437">
                  <c:v>257</c:v>
                </c:pt>
                <c:pt idx="1438">
                  <c:v>317</c:v>
                </c:pt>
                <c:pt idx="1439">
                  <c:v>285</c:v>
                </c:pt>
                <c:pt idx="1440">
                  <c:v>222</c:v>
                </c:pt>
                <c:pt idx="1441">
                  <c:v>246</c:v>
                </c:pt>
                <c:pt idx="1442">
                  <c:v>212</c:v>
                </c:pt>
                <c:pt idx="1443">
                  <c:v>221</c:v>
                </c:pt>
                <c:pt idx="1444">
                  <c:v>240</c:v>
                </c:pt>
                <c:pt idx="1445">
                  <c:v>249</c:v>
                </c:pt>
                <c:pt idx="1446">
                  <c:v>258</c:v>
                </c:pt>
                <c:pt idx="1447">
                  <c:v>258</c:v>
                </c:pt>
                <c:pt idx="1448">
                  <c:v>240</c:v>
                </c:pt>
                <c:pt idx="1449">
                  <c:v>259</c:v>
                </c:pt>
                <c:pt idx="1450">
                  <c:v>254</c:v>
                </c:pt>
                <c:pt idx="1451">
                  <c:v>231</c:v>
                </c:pt>
                <c:pt idx="1452">
                  <c:v>254</c:v>
                </c:pt>
                <c:pt idx="1453">
                  <c:v>248</c:v>
                </c:pt>
                <c:pt idx="1454">
                  <c:v>232</c:v>
                </c:pt>
                <c:pt idx="1455">
                  <c:v>182</c:v>
                </c:pt>
                <c:pt idx="1456">
                  <c:v>232</c:v>
                </c:pt>
                <c:pt idx="1457">
                  <c:v>210</c:v>
                </c:pt>
                <c:pt idx="1458">
                  <c:v>238</c:v>
                </c:pt>
                <c:pt idx="1459">
                  <c:v>240</c:v>
                </c:pt>
                <c:pt idx="1460">
                  <c:v>263</c:v>
                </c:pt>
                <c:pt idx="1461">
                  <c:v>249</c:v>
                </c:pt>
                <c:pt idx="1462">
                  <c:v>215</c:v>
                </c:pt>
                <c:pt idx="1463">
                  <c:v>276</c:v>
                </c:pt>
                <c:pt idx="1464">
                  <c:v>247</c:v>
                </c:pt>
                <c:pt idx="1465">
                  <c:v>245</c:v>
                </c:pt>
                <c:pt idx="1466">
                  <c:v>258</c:v>
                </c:pt>
                <c:pt idx="1467">
                  <c:v>234</c:v>
                </c:pt>
                <c:pt idx="1468">
                  <c:v>263</c:v>
                </c:pt>
                <c:pt idx="1469">
                  <c:v>254</c:v>
                </c:pt>
                <c:pt idx="1470">
                  <c:v>241</c:v>
                </c:pt>
                <c:pt idx="1471">
                  <c:v>227</c:v>
                </c:pt>
                <c:pt idx="1472">
                  <c:v>278</c:v>
                </c:pt>
                <c:pt idx="1473">
                  <c:v>230</c:v>
                </c:pt>
                <c:pt idx="1474">
                  <c:v>296</c:v>
                </c:pt>
                <c:pt idx="1475">
                  <c:v>257</c:v>
                </c:pt>
                <c:pt idx="1476">
                  <c:v>233</c:v>
                </c:pt>
                <c:pt idx="1477">
                  <c:v>249</c:v>
                </c:pt>
                <c:pt idx="1478">
                  <c:v>268</c:v>
                </c:pt>
                <c:pt idx="1479">
                  <c:v>270</c:v>
                </c:pt>
                <c:pt idx="1480">
                  <c:v>251</c:v>
                </c:pt>
                <c:pt idx="1481">
                  <c:v>259</c:v>
                </c:pt>
                <c:pt idx="1482">
                  <c:v>240</c:v>
                </c:pt>
                <c:pt idx="1483">
                  <c:v>230</c:v>
                </c:pt>
                <c:pt idx="1484">
                  <c:v>279</c:v>
                </c:pt>
                <c:pt idx="1485">
                  <c:v>256</c:v>
                </c:pt>
                <c:pt idx="1486">
                  <c:v>250</c:v>
                </c:pt>
                <c:pt idx="1487">
                  <c:v>261</c:v>
                </c:pt>
                <c:pt idx="1488">
                  <c:v>248</c:v>
                </c:pt>
                <c:pt idx="1489">
                  <c:v>249</c:v>
                </c:pt>
                <c:pt idx="1490">
                  <c:v>216</c:v>
                </c:pt>
                <c:pt idx="1491">
                  <c:v>277</c:v>
                </c:pt>
                <c:pt idx="1492">
                  <c:v>219</c:v>
                </c:pt>
                <c:pt idx="1493">
                  <c:v>270</c:v>
                </c:pt>
                <c:pt idx="1494">
                  <c:v>274</c:v>
                </c:pt>
                <c:pt idx="1495">
                  <c:v>223</c:v>
                </c:pt>
                <c:pt idx="1496">
                  <c:v>240</c:v>
                </c:pt>
                <c:pt idx="1497">
                  <c:v>265</c:v>
                </c:pt>
                <c:pt idx="1498">
                  <c:v>240</c:v>
                </c:pt>
                <c:pt idx="1499">
                  <c:v>261</c:v>
                </c:pt>
                <c:pt idx="1500">
                  <c:v>235</c:v>
                </c:pt>
                <c:pt idx="1501">
                  <c:v>229</c:v>
                </c:pt>
                <c:pt idx="1502">
                  <c:v>268</c:v>
                </c:pt>
                <c:pt idx="1503">
                  <c:v>232</c:v>
                </c:pt>
                <c:pt idx="1504">
                  <c:v>255</c:v>
                </c:pt>
                <c:pt idx="1505">
                  <c:v>250</c:v>
                </c:pt>
                <c:pt idx="1506">
                  <c:v>292</c:v>
                </c:pt>
                <c:pt idx="1507">
                  <c:v>229</c:v>
                </c:pt>
                <c:pt idx="1508">
                  <c:v>262</c:v>
                </c:pt>
                <c:pt idx="1509">
                  <c:v>272</c:v>
                </c:pt>
                <c:pt idx="1510">
                  <c:v>226</c:v>
                </c:pt>
                <c:pt idx="1511">
                  <c:v>233</c:v>
                </c:pt>
                <c:pt idx="1512">
                  <c:v>237</c:v>
                </c:pt>
                <c:pt idx="1513">
                  <c:v>245</c:v>
                </c:pt>
                <c:pt idx="1514">
                  <c:v>243</c:v>
                </c:pt>
                <c:pt idx="1515">
                  <c:v>255</c:v>
                </c:pt>
                <c:pt idx="1516">
                  <c:v>268</c:v>
                </c:pt>
                <c:pt idx="1517">
                  <c:v>227</c:v>
                </c:pt>
                <c:pt idx="1518">
                  <c:v>213</c:v>
                </c:pt>
                <c:pt idx="1519">
                  <c:v>239</c:v>
                </c:pt>
                <c:pt idx="1520">
                  <c:v>240</c:v>
                </c:pt>
                <c:pt idx="1521">
                  <c:v>260</c:v>
                </c:pt>
                <c:pt idx="1522">
                  <c:v>240</c:v>
                </c:pt>
                <c:pt idx="1523">
                  <c:v>250</c:v>
                </c:pt>
                <c:pt idx="1524">
                  <c:v>253</c:v>
                </c:pt>
                <c:pt idx="1525">
                  <c:v>239</c:v>
                </c:pt>
                <c:pt idx="1526">
                  <c:v>251</c:v>
                </c:pt>
                <c:pt idx="1527">
                  <c:v>263</c:v>
                </c:pt>
                <c:pt idx="1528">
                  <c:v>273</c:v>
                </c:pt>
                <c:pt idx="1529">
                  <c:v>260</c:v>
                </c:pt>
                <c:pt idx="1530">
                  <c:v>244</c:v>
                </c:pt>
                <c:pt idx="1531">
                  <c:v>250</c:v>
                </c:pt>
                <c:pt idx="1532">
                  <c:v>244</c:v>
                </c:pt>
                <c:pt idx="1533">
                  <c:v>248</c:v>
                </c:pt>
                <c:pt idx="1534">
                  <c:v>261</c:v>
                </c:pt>
                <c:pt idx="1535">
                  <c:v>262</c:v>
                </c:pt>
                <c:pt idx="1536">
                  <c:v>247</c:v>
                </c:pt>
                <c:pt idx="1537">
                  <c:v>268</c:v>
                </c:pt>
                <c:pt idx="1538">
                  <c:v>263</c:v>
                </c:pt>
                <c:pt idx="1539">
                  <c:v>229</c:v>
                </c:pt>
                <c:pt idx="1540">
                  <c:v>259</c:v>
                </c:pt>
                <c:pt idx="1541">
                  <c:v>241</c:v>
                </c:pt>
                <c:pt idx="1542">
                  <c:v>270</c:v>
                </c:pt>
                <c:pt idx="1543">
                  <c:v>244</c:v>
                </c:pt>
                <c:pt idx="1544">
                  <c:v>227</c:v>
                </c:pt>
                <c:pt idx="1545">
                  <c:v>252</c:v>
                </c:pt>
                <c:pt idx="1546">
                  <c:v>237</c:v>
                </c:pt>
                <c:pt idx="1547">
                  <c:v>206</c:v>
                </c:pt>
                <c:pt idx="1548">
                  <c:v>267</c:v>
                </c:pt>
                <c:pt idx="1549">
                  <c:v>260</c:v>
                </c:pt>
                <c:pt idx="1550">
                  <c:v>245</c:v>
                </c:pt>
                <c:pt idx="1551">
                  <c:v>221</c:v>
                </c:pt>
                <c:pt idx="1552">
                  <c:v>244</c:v>
                </c:pt>
                <c:pt idx="1553">
                  <c:v>280</c:v>
                </c:pt>
                <c:pt idx="1554">
                  <c:v>269</c:v>
                </c:pt>
                <c:pt idx="1555">
                  <c:v>272</c:v>
                </c:pt>
                <c:pt idx="1556">
                  <c:v>221</c:v>
                </c:pt>
                <c:pt idx="1557">
                  <c:v>237</c:v>
                </c:pt>
                <c:pt idx="1558">
                  <c:v>288</c:v>
                </c:pt>
                <c:pt idx="1559">
                  <c:v>212</c:v>
                </c:pt>
                <c:pt idx="1560">
                  <c:v>223</c:v>
                </c:pt>
                <c:pt idx="1561">
                  <c:v>273</c:v>
                </c:pt>
                <c:pt idx="1562">
                  <c:v>216</c:v>
                </c:pt>
                <c:pt idx="1563">
                  <c:v>264</c:v>
                </c:pt>
                <c:pt idx="1564">
                  <c:v>226</c:v>
                </c:pt>
                <c:pt idx="1565">
                  <c:v>240</c:v>
                </c:pt>
                <c:pt idx="1566">
                  <c:v>249</c:v>
                </c:pt>
                <c:pt idx="1567">
                  <c:v>223</c:v>
                </c:pt>
                <c:pt idx="1568">
                  <c:v>218</c:v>
                </c:pt>
                <c:pt idx="1569">
                  <c:v>235</c:v>
                </c:pt>
                <c:pt idx="1570">
                  <c:v>251</c:v>
                </c:pt>
                <c:pt idx="1571">
                  <c:v>276</c:v>
                </c:pt>
                <c:pt idx="1572">
                  <c:v>250</c:v>
                </c:pt>
                <c:pt idx="1573">
                  <c:v>259</c:v>
                </c:pt>
                <c:pt idx="1574">
                  <c:v>264</c:v>
                </c:pt>
                <c:pt idx="1575">
                  <c:v>232</c:v>
                </c:pt>
                <c:pt idx="1576">
                  <c:v>276</c:v>
                </c:pt>
                <c:pt idx="1577">
                  <c:v>289</c:v>
                </c:pt>
                <c:pt idx="1578">
                  <c:v>236</c:v>
                </c:pt>
                <c:pt idx="1579">
                  <c:v>209</c:v>
                </c:pt>
                <c:pt idx="1580">
                  <c:v>261</c:v>
                </c:pt>
                <c:pt idx="1581">
                  <c:v>266</c:v>
                </c:pt>
                <c:pt idx="1582">
                  <c:v>261</c:v>
                </c:pt>
                <c:pt idx="1583">
                  <c:v>266</c:v>
                </c:pt>
                <c:pt idx="1584">
                  <c:v>260</c:v>
                </c:pt>
                <c:pt idx="1585">
                  <c:v>234</c:v>
                </c:pt>
                <c:pt idx="1586">
                  <c:v>239</c:v>
                </c:pt>
                <c:pt idx="1587">
                  <c:v>264</c:v>
                </c:pt>
                <c:pt idx="1588">
                  <c:v>246</c:v>
                </c:pt>
                <c:pt idx="1589">
                  <c:v>268</c:v>
                </c:pt>
                <c:pt idx="1590">
                  <c:v>275</c:v>
                </c:pt>
                <c:pt idx="1591">
                  <c:v>282</c:v>
                </c:pt>
                <c:pt idx="1592">
                  <c:v>260</c:v>
                </c:pt>
                <c:pt idx="1593">
                  <c:v>285</c:v>
                </c:pt>
                <c:pt idx="1594">
                  <c:v>222</c:v>
                </c:pt>
                <c:pt idx="1595">
                  <c:v>247</c:v>
                </c:pt>
                <c:pt idx="1596">
                  <c:v>258</c:v>
                </c:pt>
                <c:pt idx="1597">
                  <c:v>289</c:v>
                </c:pt>
                <c:pt idx="1598">
                  <c:v>281</c:v>
                </c:pt>
                <c:pt idx="1599">
                  <c:v>261</c:v>
                </c:pt>
                <c:pt idx="1600">
                  <c:v>253</c:v>
                </c:pt>
                <c:pt idx="1601">
                  <c:v>247</c:v>
                </c:pt>
                <c:pt idx="1602">
                  <c:v>236</c:v>
                </c:pt>
                <c:pt idx="1603">
                  <c:v>260</c:v>
                </c:pt>
                <c:pt idx="1604">
                  <c:v>218</c:v>
                </c:pt>
                <c:pt idx="1605">
                  <c:v>232</c:v>
                </c:pt>
                <c:pt idx="1606">
                  <c:v>223</c:v>
                </c:pt>
                <c:pt idx="1607">
                  <c:v>227</c:v>
                </c:pt>
                <c:pt idx="1608">
                  <c:v>255</c:v>
                </c:pt>
                <c:pt idx="1609">
                  <c:v>220</c:v>
                </c:pt>
                <c:pt idx="1610">
                  <c:v>241</c:v>
                </c:pt>
                <c:pt idx="1611">
                  <c:v>276</c:v>
                </c:pt>
                <c:pt idx="1612">
                  <c:v>223</c:v>
                </c:pt>
                <c:pt idx="1613">
                  <c:v>237</c:v>
                </c:pt>
                <c:pt idx="1614">
                  <c:v>291</c:v>
                </c:pt>
                <c:pt idx="1615">
                  <c:v>269</c:v>
                </c:pt>
                <c:pt idx="1616">
                  <c:v>240</c:v>
                </c:pt>
                <c:pt idx="1617">
                  <c:v>327</c:v>
                </c:pt>
                <c:pt idx="1618">
                  <c:v>237</c:v>
                </c:pt>
                <c:pt idx="1619">
                  <c:v>239</c:v>
                </c:pt>
                <c:pt idx="1620">
                  <c:v>265</c:v>
                </c:pt>
                <c:pt idx="1621">
                  <c:v>252</c:v>
                </c:pt>
                <c:pt idx="1622">
                  <c:v>268</c:v>
                </c:pt>
                <c:pt idx="1623">
                  <c:v>228</c:v>
                </c:pt>
                <c:pt idx="1624">
                  <c:v>267</c:v>
                </c:pt>
                <c:pt idx="1625">
                  <c:v>251</c:v>
                </c:pt>
                <c:pt idx="1626">
                  <c:v>214</c:v>
                </c:pt>
                <c:pt idx="1627">
                  <c:v>265</c:v>
                </c:pt>
                <c:pt idx="1628">
                  <c:v>259</c:v>
                </c:pt>
                <c:pt idx="1629">
                  <c:v>232</c:v>
                </c:pt>
                <c:pt idx="1630">
                  <c:v>367</c:v>
                </c:pt>
                <c:pt idx="1631">
                  <c:v>296</c:v>
                </c:pt>
                <c:pt idx="1632">
                  <c:v>231</c:v>
                </c:pt>
                <c:pt idx="1633">
                  <c:v>248</c:v>
                </c:pt>
                <c:pt idx="1634">
                  <c:v>211</c:v>
                </c:pt>
                <c:pt idx="1635">
                  <c:v>224</c:v>
                </c:pt>
                <c:pt idx="1636">
                  <c:v>271</c:v>
                </c:pt>
                <c:pt idx="1637">
                  <c:v>259</c:v>
                </c:pt>
                <c:pt idx="1638">
                  <c:v>219</c:v>
                </c:pt>
                <c:pt idx="1639">
                  <c:v>264</c:v>
                </c:pt>
                <c:pt idx="1640">
                  <c:v>201</c:v>
                </c:pt>
                <c:pt idx="1641">
                  <c:v>279</c:v>
                </c:pt>
                <c:pt idx="1642">
                  <c:v>255</c:v>
                </c:pt>
                <c:pt idx="1643">
                  <c:v>262</c:v>
                </c:pt>
                <c:pt idx="1644">
                  <c:v>283</c:v>
                </c:pt>
                <c:pt idx="1645">
                  <c:v>266</c:v>
                </c:pt>
                <c:pt idx="1646">
                  <c:v>266</c:v>
                </c:pt>
                <c:pt idx="1647">
                  <c:v>211</c:v>
                </c:pt>
                <c:pt idx="1648">
                  <c:v>233</c:v>
                </c:pt>
                <c:pt idx="1649">
                  <c:v>248</c:v>
                </c:pt>
                <c:pt idx="1650">
                  <c:v>242</c:v>
                </c:pt>
                <c:pt idx="1651">
                  <c:v>246</c:v>
                </c:pt>
                <c:pt idx="1652">
                  <c:v>253</c:v>
                </c:pt>
                <c:pt idx="1653">
                  <c:v>266</c:v>
                </c:pt>
                <c:pt idx="1654">
                  <c:v>264</c:v>
                </c:pt>
                <c:pt idx="1655">
                  <c:v>248</c:v>
                </c:pt>
                <c:pt idx="1656">
                  <c:v>272</c:v>
                </c:pt>
                <c:pt idx="1657">
                  <c:v>289</c:v>
                </c:pt>
                <c:pt idx="1658">
                  <c:v>251</c:v>
                </c:pt>
                <c:pt idx="1659">
                  <c:v>234</c:v>
                </c:pt>
                <c:pt idx="1660">
                  <c:v>283</c:v>
                </c:pt>
                <c:pt idx="1661">
                  <c:v>246</c:v>
                </c:pt>
                <c:pt idx="1662">
                  <c:v>234</c:v>
                </c:pt>
                <c:pt idx="1663">
                  <c:v>242</c:v>
                </c:pt>
                <c:pt idx="1664">
                  <c:v>278</c:v>
                </c:pt>
                <c:pt idx="1665">
                  <c:v>267</c:v>
                </c:pt>
                <c:pt idx="1666">
                  <c:v>286</c:v>
                </c:pt>
                <c:pt idx="1667">
                  <c:v>326</c:v>
                </c:pt>
                <c:pt idx="1668">
                  <c:v>234</c:v>
                </c:pt>
                <c:pt idx="1669">
                  <c:v>268</c:v>
                </c:pt>
                <c:pt idx="1670">
                  <c:v>240</c:v>
                </c:pt>
                <c:pt idx="1671">
                  <c:v>257</c:v>
                </c:pt>
                <c:pt idx="1672">
                  <c:v>242</c:v>
                </c:pt>
                <c:pt idx="1673">
                  <c:v>249</c:v>
                </c:pt>
                <c:pt idx="1674">
                  <c:v>294</c:v>
                </c:pt>
                <c:pt idx="1675">
                  <c:v>237</c:v>
                </c:pt>
                <c:pt idx="1676">
                  <c:v>232</c:v>
                </c:pt>
                <c:pt idx="1677">
                  <c:v>277</c:v>
                </c:pt>
                <c:pt idx="1678">
                  <c:v>269</c:v>
                </c:pt>
                <c:pt idx="1679">
                  <c:v>255</c:v>
                </c:pt>
                <c:pt idx="1680">
                  <c:v>266</c:v>
                </c:pt>
                <c:pt idx="1681">
                  <c:v>274</c:v>
                </c:pt>
                <c:pt idx="1682">
                  <c:v>240</c:v>
                </c:pt>
                <c:pt idx="1683">
                  <c:v>223</c:v>
                </c:pt>
                <c:pt idx="1684">
                  <c:v>268</c:v>
                </c:pt>
                <c:pt idx="1685">
                  <c:v>257</c:v>
                </c:pt>
                <c:pt idx="1686">
                  <c:v>279</c:v>
                </c:pt>
                <c:pt idx="1687">
                  <c:v>227</c:v>
                </c:pt>
                <c:pt idx="1688">
                  <c:v>312</c:v>
                </c:pt>
                <c:pt idx="1689">
                  <c:v>260</c:v>
                </c:pt>
                <c:pt idx="1690">
                  <c:v>259</c:v>
                </c:pt>
                <c:pt idx="1691">
                  <c:v>240</c:v>
                </c:pt>
                <c:pt idx="1692">
                  <c:v>277</c:v>
                </c:pt>
                <c:pt idx="1693">
                  <c:v>272</c:v>
                </c:pt>
                <c:pt idx="1694">
                  <c:v>235</c:v>
                </c:pt>
                <c:pt idx="1695">
                  <c:v>296</c:v>
                </c:pt>
                <c:pt idx="1696">
                  <c:v>211</c:v>
                </c:pt>
                <c:pt idx="1697">
                  <c:v>261</c:v>
                </c:pt>
                <c:pt idx="1698">
                  <c:v>283</c:v>
                </c:pt>
                <c:pt idx="1699">
                  <c:v>278</c:v>
                </c:pt>
                <c:pt idx="1700">
                  <c:v>213</c:v>
                </c:pt>
                <c:pt idx="1701">
                  <c:v>257</c:v>
                </c:pt>
                <c:pt idx="1702">
                  <c:v>245</c:v>
                </c:pt>
                <c:pt idx="1703">
                  <c:v>292</c:v>
                </c:pt>
                <c:pt idx="1704">
                  <c:v>270</c:v>
                </c:pt>
                <c:pt idx="1705">
                  <c:v>295</c:v>
                </c:pt>
                <c:pt idx="1706">
                  <c:v>254</c:v>
                </c:pt>
                <c:pt idx="1707">
                  <c:v>279</c:v>
                </c:pt>
                <c:pt idx="1708">
                  <c:v>272</c:v>
                </c:pt>
                <c:pt idx="1709">
                  <c:v>261</c:v>
                </c:pt>
                <c:pt idx="1710">
                  <c:v>315</c:v>
                </c:pt>
                <c:pt idx="1711">
                  <c:v>228</c:v>
                </c:pt>
                <c:pt idx="1712">
                  <c:v>223</c:v>
                </c:pt>
                <c:pt idx="1713">
                  <c:v>248</c:v>
                </c:pt>
                <c:pt idx="1714">
                  <c:v>248</c:v>
                </c:pt>
                <c:pt idx="1715">
                  <c:v>256</c:v>
                </c:pt>
                <c:pt idx="1716">
                  <c:v>248</c:v>
                </c:pt>
                <c:pt idx="1717">
                  <c:v>269</c:v>
                </c:pt>
                <c:pt idx="1718">
                  <c:v>291</c:v>
                </c:pt>
                <c:pt idx="1719">
                  <c:v>284</c:v>
                </c:pt>
                <c:pt idx="1720">
                  <c:v>291</c:v>
                </c:pt>
                <c:pt idx="1721">
                  <c:v>284</c:v>
                </c:pt>
                <c:pt idx="1722">
                  <c:v>267</c:v>
                </c:pt>
                <c:pt idx="1723">
                  <c:v>207</c:v>
                </c:pt>
                <c:pt idx="1724">
                  <c:v>254</c:v>
                </c:pt>
                <c:pt idx="1725">
                  <c:v>282</c:v>
                </c:pt>
                <c:pt idx="1726">
                  <c:v>279</c:v>
                </c:pt>
                <c:pt idx="1727">
                  <c:v>282</c:v>
                </c:pt>
                <c:pt idx="1728">
                  <c:v>253</c:v>
                </c:pt>
                <c:pt idx="1729">
                  <c:v>228</c:v>
                </c:pt>
                <c:pt idx="1730">
                  <c:v>281</c:v>
                </c:pt>
                <c:pt idx="1731">
                  <c:v>287</c:v>
                </c:pt>
                <c:pt idx="1732">
                  <c:v>257</c:v>
                </c:pt>
                <c:pt idx="1733">
                  <c:v>242</c:v>
                </c:pt>
                <c:pt idx="1734">
                  <c:v>221</c:v>
                </c:pt>
                <c:pt idx="1735">
                  <c:v>278</c:v>
                </c:pt>
                <c:pt idx="1736">
                  <c:v>281</c:v>
                </c:pt>
                <c:pt idx="1737">
                  <c:v>272</c:v>
                </c:pt>
                <c:pt idx="1738">
                  <c:v>262</c:v>
                </c:pt>
                <c:pt idx="1739">
                  <c:v>242</c:v>
                </c:pt>
                <c:pt idx="1740">
                  <c:v>288</c:v>
                </c:pt>
                <c:pt idx="1741">
                  <c:v>247</c:v>
                </c:pt>
                <c:pt idx="1742">
                  <c:v>269</c:v>
                </c:pt>
                <c:pt idx="1743">
                  <c:v>289</c:v>
                </c:pt>
                <c:pt idx="1744">
                  <c:v>274</c:v>
                </c:pt>
                <c:pt idx="1745">
                  <c:v>251</c:v>
                </c:pt>
                <c:pt idx="1746">
                  <c:v>263</c:v>
                </c:pt>
                <c:pt idx="1747">
                  <c:v>237</c:v>
                </c:pt>
                <c:pt idx="1748">
                  <c:v>266</c:v>
                </c:pt>
                <c:pt idx="1749">
                  <c:v>254</c:v>
                </c:pt>
                <c:pt idx="1750">
                  <c:v>280</c:v>
                </c:pt>
                <c:pt idx="1751">
                  <c:v>253</c:v>
                </c:pt>
                <c:pt idx="1752">
                  <c:v>249</c:v>
                </c:pt>
                <c:pt idx="1753">
                  <c:v>276</c:v>
                </c:pt>
                <c:pt idx="1754">
                  <c:v>219</c:v>
                </c:pt>
                <c:pt idx="1755">
                  <c:v>241</c:v>
                </c:pt>
                <c:pt idx="1756">
                  <c:v>269</c:v>
                </c:pt>
                <c:pt idx="1757">
                  <c:v>228</c:v>
                </c:pt>
                <c:pt idx="1758">
                  <c:v>280</c:v>
                </c:pt>
                <c:pt idx="1759">
                  <c:v>282</c:v>
                </c:pt>
                <c:pt idx="1760">
                  <c:v>267</c:v>
                </c:pt>
                <c:pt idx="1761">
                  <c:v>222</c:v>
                </c:pt>
                <c:pt idx="1762">
                  <c:v>272</c:v>
                </c:pt>
                <c:pt idx="1763">
                  <c:v>276</c:v>
                </c:pt>
                <c:pt idx="1764">
                  <c:v>255</c:v>
                </c:pt>
                <c:pt idx="1765">
                  <c:v>263</c:v>
                </c:pt>
                <c:pt idx="1766">
                  <c:v>298</c:v>
                </c:pt>
                <c:pt idx="1767">
                  <c:v>235</c:v>
                </c:pt>
                <c:pt idx="1768">
                  <c:v>267</c:v>
                </c:pt>
                <c:pt idx="1769">
                  <c:v>264</c:v>
                </c:pt>
                <c:pt idx="1770">
                  <c:v>281</c:v>
                </c:pt>
                <c:pt idx="1771">
                  <c:v>278</c:v>
                </c:pt>
                <c:pt idx="1772">
                  <c:v>281</c:v>
                </c:pt>
                <c:pt idx="1773">
                  <c:v>253</c:v>
                </c:pt>
                <c:pt idx="1774">
                  <c:v>280</c:v>
                </c:pt>
                <c:pt idx="1775">
                  <c:v>246</c:v>
                </c:pt>
                <c:pt idx="1776">
                  <c:v>277</c:v>
                </c:pt>
                <c:pt idx="1777">
                  <c:v>294</c:v>
                </c:pt>
                <c:pt idx="1778">
                  <c:v>303</c:v>
                </c:pt>
                <c:pt idx="1779">
                  <c:v>241</c:v>
                </c:pt>
                <c:pt idx="1780">
                  <c:v>241</c:v>
                </c:pt>
                <c:pt idx="1781">
                  <c:v>297</c:v>
                </c:pt>
                <c:pt idx="1782">
                  <c:v>243</c:v>
                </c:pt>
                <c:pt idx="1783">
                  <c:v>203</c:v>
                </c:pt>
                <c:pt idx="1784">
                  <c:v>326</c:v>
                </c:pt>
                <c:pt idx="1785">
                  <c:v>243</c:v>
                </c:pt>
                <c:pt idx="1786">
                  <c:v>284</c:v>
                </c:pt>
                <c:pt idx="1787">
                  <c:v>279</c:v>
                </c:pt>
                <c:pt idx="1788">
                  <c:v>301</c:v>
                </c:pt>
                <c:pt idx="1789">
                  <c:v>277</c:v>
                </c:pt>
                <c:pt idx="1790">
                  <c:v>283</c:v>
                </c:pt>
                <c:pt idx="1791">
                  <c:v>234</c:v>
                </c:pt>
                <c:pt idx="1792">
                  <c:v>257</c:v>
                </c:pt>
                <c:pt idx="1793">
                  <c:v>257</c:v>
                </c:pt>
                <c:pt idx="1794">
                  <c:v>196</c:v>
                </c:pt>
                <c:pt idx="1795">
                  <c:v>309</c:v>
                </c:pt>
                <c:pt idx="1796">
                  <c:v>269</c:v>
                </c:pt>
                <c:pt idx="1797">
                  <c:v>269</c:v>
                </c:pt>
                <c:pt idx="1798">
                  <c:v>310</c:v>
                </c:pt>
                <c:pt idx="1799">
                  <c:v>305</c:v>
                </c:pt>
                <c:pt idx="1800">
                  <c:v>250</c:v>
                </c:pt>
                <c:pt idx="1801">
                  <c:v>309</c:v>
                </c:pt>
                <c:pt idx="1802">
                  <c:v>207</c:v>
                </c:pt>
                <c:pt idx="1803">
                  <c:v>283</c:v>
                </c:pt>
                <c:pt idx="1804">
                  <c:v>312</c:v>
                </c:pt>
                <c:pt idx="1805">
                  <c:v>256</c:v>
                </c:pt>
                <c:pt idx="1806">
                  <c:v>305</c:v>
                </c:pt>
                <c:pt idx="1807">
                  <c:v>237</c:v>
                </c:pt>
                <c:pt idx="1808">
                  <c:v>258</c:v>
                </c:pt>
                <c:pt idx="1809">
                  <c:v>239</c:v>
                </c:pt>
                <c:pt idx="1810">
                  <c:v>208</c:v>
                </c:pt>
                <c:pt idx="1811">
                  <c:v>288</c:v>
                </c:pt>
                <c:pt idx="1812">
                  <c:v>213</c:v>
                </c:pt>
                <c:pt idx="1813">
                  <c:v>304</c:v>
                </c:pt>
                <c:pt idx="1814">
                  <c:v>317</c:v>
                </c:pt>
                <c:pt idx="1815">
                  <c:v>271</c:v>
                </c:pt>
                <c:pt idx="1816">
                  <c:v>269</c:v>
                </c:pt>
                <c:pt idx="1817">
                  <c:v>250</c:v>
                </c:pt>
                <c:pt idx="1818">
                  <c:v>265</c:v>
                </c:pt>
                <c:pt idx="1819">
                  <c:v>268</c:v>
                </c:pt>
                <c:pt idx="1820">
                  <c:v>275</c:v>
                </c:pt>
                <c:pt idx="1821">
                  <c:v>247</c:v>
                </c:pt>
                <c:pt idx="1822">
                  <c:v>224</c:v>
                </c:pt>
                <c:pt idx="1823">
                  <c:v>282</c:v>
                </c:pt>
                <c:pt idx="1824">
                  <c:v>209</c:v>
                </c:pt>
                <c:pt idx="1825">
                  <c:v>283</c:v>
                </c:pt>
                <c:pt idx="1826">
                  <c:v>267</c:v>
                </c:pt>
                <c:pt idx="1827">
                  <c:v>291</c:v>
                </c:pt>
                <c:pt idx="1828">
                  <c:v>301</c:v>
                </c:pt>
                <c:pt idx="1829">
                  <c:v>413</c:v>
                </c:pt>
                <c:pt idx="1830">
                  <c:v>273</c:v>
                </c:pt>
                <c:pt idx="1831">
                  <c:v>268</c:v>
                </c:pt>
                <c:pt idx="1832">
                  <c:v>302</c:v>
                </c:pt>
                <c:pt idx="1833">
                  <c:v>248</c:v>
                </c:pt>
                <c:pt idx="1834">
                  <c:v>228</c:v>
                </c:pt>
                <c:pt idx="1835">
                  <c:v>252</c:v>
                </c:pt>
                <c:pt idx="1836">
                  <c:v>282</c:v>
                </c:pt>
                <c:pt idx="1837">
                  <c:v>263</c:v>
                </c:pt>
                <c:pt idx="1838">
                  <c:v>216</c:v>
                </c:pt>
                <c:pt idx="1839">
                  <c:v>238</c:v>
                </c:pt>
                <c:pt idx="1840">
                  <c:v>154</c:v>
                </c:pt>
                <c:pt idx="1841">
                  <c:v>255</c:v>
                </c:pt>
                <c:pt idx="1842">
                  <c:v>261</c:v>
                </c:pt>
                <c:pt idx="1843">
                  <c:v>323</c:v>
                </c:pt>
                <c:pt idx="1844">
                  <c:v>265</c:v>
                </c:pt>
                <c:pt idx="1845">
                  <c:v>209</c:v>
                </c:pt>
                <c:pt idx="1846">
                  <c:v>202</c:v>
                </c:pt>
                <c:pt idx="1847">
                  <c:v>297</c:v>
                </c:pt>
                <c:pt idx="1848">
                  <c:v>255</c:v>
                </c:pt>
                <c:pt idx="1849">
                  <c:v>343</c:v>
                </c:pt>
                <c:pt idx="1850">
                  <c:v>244</c:v>
                </c:pt>
                <c:pt idx="1851">
                  <c:v>258</c:v>
                </c:pt>
                <c:pt idx="1852">
                  <c:v>218</c:v>
                </c:pt>
                <c:pt idx="1853">
                  <c:v>244</c:v>
                </c:pt>
                <c:pt idx="1854">
                  <c:v>296</c:v>
                </c:pt>
                <c:pt idx="1855">
                  <c:v>289</c:v>
                </c:pt>
                <c:pt idx="1856">
                  <c:v>229</c:v>
                </c:pt>
                <c:pt idx="1857">
                  <c:v>288</c:v>
                </c:pt>
                <c:pt idx="1858">
                  <c:v>273</c:v>
                </c:pt>
                <c:pt idx="1859">
                  <c:v>291</c:v>
                </c:pt>
                <c:pt idx="1860">
                  <c:v>259</c:v>
                </c:pt>
                <c:pt idx="1861">
                  <c:v>265</c:v>
                </c:pt>
                <c:pt idx="1862">
                  <c:v>275</c:v>
                </c:pt>
                <c:pt idx="1863">
                  <c:v>185</c:v>
                </c:pt>
                <c:pt idx="1864">
                  <c:v>282</c:v>
                </c:pt>
                <c:pt idx="1865">
                  <c:v>272</c:v>
                </c:pt>
                <c:pt idx="1866">
                  <c:v>227</c:v>
                </c:pt>
                <c:pt idx="1867">
                  <c:v>184</c:v>
                </c:pt>
                <c:pt idx="1868">
                  <c:v>265</c:v>
                </c:pt>
                <c:pt idx="1869">
                  <c:v>303</c:v>
                </c:pt>
                <c:pt idx="1870">
                  <c:v>242</c:v>
                </c:pt>
                <c:pt idx="1871">
                  <c:v>250</c:v>
                </c:pt>
                <c:pt idx="1872">
                  <c:v>295</c:v>
                </c:pt>
                <c:pt idx="1873">
                  <c:v>313</c:v>
                </c:pt>
                <c:pt idx="1874">
                  <c:v>275</c:v>
                </c:pt>
                <c:pt idx="1875">
                  <c:v>280</c:v>
                </c:pt>
                <c:pt idx="1876">
                  <c:v>221</c:v>
                </c:pt>
                <c:pt idx="1877">
                  <c:v>259</c:v>
                </c:pt>
                <c:pt idx="1878">
                  <c:v>204</c:v>
                </c:pt>
                <c:pt idx="1879">
                  <c:v>292</c:v>
                </c:pt>
                <c:pt idx="1880">
                  <c:v>224</c:v>
                </c:pt>
                <c:pt idx="1881">
                  <c:v>215</c:v>
                </c:pt>
                <c:pt idx="1882">
                  <c:v>247</c:v>
                </c:pt>
                <c:pt idx="1883">
                  <c:v>156</c:v>
                </c:pt>
                <c:pt idx="1884">
                  <c:v>323</c:v>
                </c:pt>
                <c:pt idx="1885">
                  <c:v>296</c:v>
                </c:pt>
                <c:pt idx="1886">
                  <c:v>235</c:v>
                </c:pt>
                <c:pt idx="1887">
                  <c:v>324</c:v>
                </c:pt>
                <c:pt idx="1888">
                  <c:v>267</c:v>
                </c:pt>
                <c:pt idx="1889">
                  <c:v>291</c:v>
                </c:pt>
                <c:pt idx="1890">
                  <c:v>304</c:v>
                </c:pt>
                <c:pt idx="1891">
                  <c:v>243</c:v>
                </c:pt>
                <c:pt idx="1892">
                  <c:v>343</c:v>
                </c:pt>
                <c:pt idx="1893">
                  <c:v>276</c:v>
                </c:pt>
                <c:pt idx="1894">
                  <c:v>308</c:v>
                </c:pt>
                <c:pt idx="1895">
                  <c:v>260</c:v>
                </c:pt>
                <c:pt idx="1896">
                  <c:v>209</c:v>
                </c:pt>
                <c:pt idx="1897">
                  <c:v>223</c:v>
                </c:pt>
                <c:pt idx="1898">
                  <c:v>262</c:v>
                </c:pt>
                <c:pt idx="1899">
                  <c:v>246</c:v>
                </c:pt>
                <c:pt idx="1900">
                  <c:v>293</c:v>
                </c:pt>
                <c:pt idx="1901">
                  <c:v>314</c:v>
                </c:pt>
                <c:pt idx="1902">
                  <c:v>272</c:v>
                </c:pt>
                <c:pt idx="1903">
                  <c:v>269</c:v>
                </c:pt>
                <c:pt idx="1904">
                  <c:v>256</c:v>
                </c:pt>
                <c:pt idx="1905">
                  <c:v>158</c:v>
                </c:pt>
                <c:pt idx="1906">
                  <c:v>277</c:v>
                </c:pt>
                <c:pt idx="1907">
                  <c:v>314</c:v>
                </c:pt>
                <c:pt idx="1908">
                  <c:v>342</c:v>
                </c:pt>
                <c:pt idx="1909">
                  <c:v>301</c:v>
                </c:pt>
                <c:pt idx="1910">
                  <c:v>340</c:v>
                </c:pt>
                <c:pt idx="1911">
                  <c:v>209</c:v>
                </c:pt>
                <c:pt idx="1912">
                  <c:v>249</c:v>
                </c:pt>
                <c:pt idx="1913">
                  <c:v>258</c:v>
                </c:pt>
                <c:pt idx="1914">
                  <c:v>469</c:v>
                </c:pt>
                <c:pt idx="1915">
                  <c:v>296</c:v>
                </c:pt>
                <c:pt idx="1916">
                  <c:v>223</c:v>
                </c:pt>
                <c:pt idx="1917">
                  <c:v>371</c:v>
                </c:pt>
                <c:pt idx="1918">
                  <c:v>202</c:v>
                </c:pt>
                <c:pt idx="1919">
                  <c:v>501</c:v>
                </c:pt>
                <c:pt idx="1920">
                  <c:v>273</c:v>
                </c:pt>
                <c:pt idx="1921">
                  <c:v>307</c:v>
                </c:pt>
                <c:pt idx="1922">
                  <c:v>231</c:v>
                </c:pt>
                <c:pt idx="1923">
                  <c:v>251</c:v>
                </c:pt>
                <c:pt idx="1924">
                  <c:v>233</c:v>
                </c:pt>
                <c:pt idx="1925">
                  <c:v>268</c:v>
                </c:pt>
                <c:pt idx="1926">
                  <c:v>234</c:v>
                </c:pt>
                <c:pt idx="1927">
                  <c:v>274</c:v>
                </c:pt>
                <c:pt idx="1928">
                  <c:v>260</c:v>
                </c:pt>
                <c:pt idx="1929">
                  <c:v>281</c:v>
                </c:pt>
                <c:pt idx="1930">
                  <c:v>282</c:v>
                </c:pt>
                <c:pt idx="1931">
                  <c:v>274</c:v>
                </c:pt>
                <c:pt idx="1932">
                  <c:v>306</c:v>
                </c:pt>
                <c:pt idx="1933">
                  <c:v>295</c:v>
                </c:pt>
                <c:pt idx="1934">
                  <c:v>211</c:v>
                </c:pt>
                <c:pt idx="1935">
                  <c:v>260</c:v>
                </c:pt>
                <c:pt idx="1936">
                  <c:v>306</c:v>
                </c:pt>
                <c:pt idx="1937">
                  <c:v>354</c:v>
                </c:pt>
                <c:pt idx="1938">
                  <c:v>261</c:v>
                </c:pt>
                <c:pt idx="1939">
                  <c:v>184</c:v>
                </c:pt>
                <c:pt idx="1940">
                  <c:v>320</c:v>
                </c:pt>
                <c:pt idx="1941">
                  <c:v>273</c:v>
                </c:pt>
                <c:pt idx="1942">
                  <c:v>286</c:v>
                </c:pt>
                <c:pt idx="1943">
                  <c:v>248</c:v>
                </c:pt>
                <c:pt idx="1944">
                  <c:v>266</c:v>
                </c:pt>
                <c:pt idx="1945">
                  <c:v>261</c:v>
                </c:pt>
                <c:pt idx="1946">
                  <c:v>280</c:v>
                </c:pt>
                <c:pt idx="1947">
                  <c:v>296</c:v>
                </c:pt>
                <c:pt idx="1948">
                  <c:v>240</c:v>
                </c:pt>
                <c:pt idx="1949">
                  <c:v>336</c:v>
                </c:pt>
                <c:pt idx="1950">
                  <c:v>222</c:v>
                </c:pt>
                <c:pt idx="1951">
                  <c:v>222</c:v>
                </c:pt>
                <c:pt idx="1952">
                  <c:v>289</c:v>
                </c:pt>
                <c:pt idx="1953">
                  <c:v>291</c:v>
                </c:pt>
                <c:pt idx="1954">
                  <c:v>259</c:v>
                </c:pt>
                <c:pt idx="1955">
                  <c:v>295</c:v>
                </c:pt>
                <c:pt idx="1956">
                  <c:v>266</c:v>
                </c:pt>
                <c:pt idx="1957">
                  <c:v>283</c:v>
                </c:pt>
                <c:pt idx="1958">
                  <c:v>289</c:v>
                </c:pt>
                <c:pt idx="1959">
                  <c:v>280</c:v>
                </c:pt>
                <c:pt idx="1960">
                  <c:v>239</c:v>
                </c:pt>
                <c:pt idx="1961">
                  <c:v>243</c:v>
                </c:pt>
                <c:pt idx="1962">
                  <c:v>344</c:v>
                </c:pt>
                <c:pt idx="1963">
                  <c:v>250</c:v>
                </c:pt>
                <c:pt idx="1964">
                  <c:v>312</c:v>
                </c:pt>
                <c:pt idx="1965">
                  <c:v>239</c:v>
                </c:pt>
                <c:pt idx="1966">
                  <c:v>301</c:v>
                </c:pt>
                <c:pt idx="1967">
                  <c:v>260</c:v>
                </c:pt>
                <c:pt idx="1968">
                  <c:v>232</c:v>
                </c:pt>
                <c:pt idx="1969">
                  <c:v>515</c:v>
                </c:pt>
                <c:pt idx="1970">
                  <c:v>285</c:v>
                </c:pt>
                <c:pt idx="1971">
                  <c:v>263</c:v>
                </c:pt>
                <c:pt idx="1972">
                  <c:v>238</c:v>
                </c:pt>
                <c:pt idx="1973">
                  <c:v>214</c:v>
                </c:pt>
                <c:pt idx="1974">
                  <c:v>267</c:v>
                </c:pt>
                <c:pt idx="1975">
                  <c:v>286</c:v>
                </c:pt>
                <c:pt idx="1976">
                  <c:v>296</c:v>
                </c:pt>
                <c:pt idx="1977">
                  <c:v>266</c:v>
                </c:pt>
                <c:pt idx="1978">
                  <c:v>269</c:v>
                </c:pt>
                <c:pt idx="1979">
                  <c:v>320</c:v>
                </c:pt>
                <c:pt idx="1980">
                  <c:v>313</c:v>
                </c:pt>
                <c:pt idx="1981">
                  <c:v>216</c:v>
                </c:pt>
                <c:pt idx="1982">
                  <c:v>262</c:v>
                </c:pt>
                <c:pt idx="1983">
                  <c:v>282</c:v>
                </c:pt>
                <c:pt idx="1984">
                  <c:v>274</c:v>
                </c:pt>
                <c:pt idx="1985">
                  <c:v>285</c:v>
                </c:pt>
                <c:pt idx="1986">
                  <c:v>250</c:v>
                </c:pt>
                <c:pt idx="1987">
                  <c:v>228</c:v>
                </c:pt>
                <c:pt idx="1988">
                  <c:v>272</c:v>
                </c:pt>
                <c:pt idx="1989">
                  <c:v>270</c:v>
                </c:pt>
                <c:pt idx="1990">
                  <c:v>271</c:v>
                </c:pt>
                <c:pt idx="1991">
                  <c:v>253</c:v>
                </c:pt>
                <c:pt idx="1992">
                  <c:v>271</c:v>
                </c:pt>
                <c:pt idx="1993">
                  <c:v>312</c:v>
                </c:pt>
                <c:pt idx="1994">
                  <c:v>262</c:v>
                </c:pt>
                <c:pt idx="1995">
                  <c:v>263</c:v>
                </c:pt>
                <c:pt idx="1996">
                  <c:v>275</c:v>
                </c:pt>
                <c:pt idx="1997">
                  <c:v>310</c:v>
                </c:pt>
                <c:pt idx="1998">
                  <c:v>243</c:v>
                </c:pt>
                <c:pt idx="1999">
                  <c:v>286</c:v>
                </c:pt>
                <c:pt idx="2000">
                  <c:v>230</c:v>
                </c:pt>
                <c:pt idx="2001">
                  <c:v>257</c:v>
                </c:pt>
                <c:pt idx="2002">
                  <c:v>213</c:v>
                </c:pt>
                <c:pt idx="2003">
                  <c:v>321</c:v>
                </c:pt>
                <c:pt idx="2004">
                  <c:v>259</c:v>
                </c:pt>
                <c:pt idx="2005">
                  <c:v>267</c:v>
                </c:pt>
                <c:pt idx="2006">
                  <c:v>293</c:v>
                </c:pt>
                <c:pt idx="2007">
                  <c:v>263</c:v>
                </c:pt>
                <c:pt idx="2008">
                  <c:v>284</c:v>
                </c:pt>
                <c:pt idx="2009">
                  <c:v>269</c:v>
                </c:pt>
                <c:pt idx="2010">
                  <c:v>238</c:v>
                </c:pt>
                <c:pt idx="2011">
                  <c:v>272</c:v>
                </c:pt>
                <c:pt idx="2012">
                  <c:v>258</c:v>
                </c:pt>
                <c:pt idx="2013">
                  <c:v>250</c:v>
                </c:pt>
                <c:pt idx="2014">
                  <c:v>279</c:v>
                </c:pt>
                <c:pt idx="2015">
                  <c:v>294</c:v>
                </c:pt>
                <c:pt idx="2016">
                  <c:v>319</c:v>
                </c:pt>
                <c:pt idx="2017">
                  <c:v>285</c:v>
                </c:pt>
                <c:pt idx="2018">
                  <c:v>267</c:v>
                </c:pt>
                <c:pt idx="2019">
                  <c:v>239</c:v>
                </c:pt>
                <c:pt idx="2020">
                  <c:v>268</c:v>
                </c:pt>
                <c:pt idx="2021">
                  <c:v>290</c:v>
                </c:pt>
                <c:pt idx="2022">
                  <c:v>277</c:v>
                </c:pt>
                <c:pt idx="2023">
                  <c:v>230</c:v>
                </c:pt>
                <c:pt idx="2024">
                  <c:v>300</c:v>
                </c:pt>
                <c:pt idx="2025">
                  <c:v>286</c:v>
                </c:pt>
                <c:pt idx="2026">
                  <c:v>286</c:v>
                </c:pt>
                <c:pt idx="2027">
                  <c:v>318</c:v>
                </c:pt>
                <c:pt idx="2028">
                  <c:v>255</c:v>
                </c:pt>
                <c:pt idx="2029">
                  <c:v>269</c:v>
                </c:pt>
                <c:pt idx="2030">
                  <c:v>262</c:v>
                </c:pt>
                <c:pt idx="2031">
                  <c:v>294</c:v>
                </c:pt>
                <c:pt idx="2032">
                  <c:v>266</c:v>
                </c:pt>
                <c:pt idx="2033">
                  <c:v>231</c:v>
                </c:pt>
                <c:pt idx="2034">
                  <c:v>240</c:v>
                </c:pt>
                <c:pt idx="2035">
                  <c:v>386</c:v>
                </c:pt>
                <c:pt idx="2036">
                  <c:v>330</c:v>
                </c:pt>
                <c:pt idx="2037">
                  <c:v>320</c:v>
                </c:pt>
                <c:pt idx="2038">
                  <c:v>215</c:v>
                </c:pt>
                <c:pt idx="2039">
                  <c:v>289</c:v>
                </c:pt>
                <c:pt idx="2040">
                  <c:v>289</c:v>
                </c:pt>
                <c:pt idx="2041">
                  <c:v>318</c:v>
                </c:pt>
                <c:pt idx="2042">
                  <c:v>286</c:v>
                </c:pt>
                <c:pt idx="2043">
                  <c:v>241</c:v>
                </c:pt>
                <c:pt idx="2044">
                  <c:v>282</c:v>
                </c:pt>
                <c:pt idx="2045">
                  <c:v>257</c:v>
                </c:pt>
                <c:pt idx="2046">
                  <c:v>287</c:v>
                </c:pt>
                <c:pt idx="2047">
                  <c:v>286</c:v>
                </c:pt>
                <c:pt idx="2048">
                  <c:v>293</c:v>
                </c:pt>
                <c:pt idx="2049">
                  <c:v>241</c:v>
                </c:pt>
                <c:pt idx="2050">
                  <c:v>253</c:v>
                </c:pt>
                <c:pt idx="2051">
                  <c:v>283</c:v>
                </c:pt>
                <c:pt idx="2052">
                  <c:v>312</c:v>
                </c:pt>
                <c:pt idx="2053">
                  <c:v>257</c:v>
                </c:pt>
                <c:pt idx="2054">
                  <c:v>237</c:v>
                </c:pt>
                <c:pt idx="2055">
                  <c:v>256</c:v>
                </c:pt>
                <c:pt idx="2056">
                  <c:v>284</c:v>
                </c:pt>
                <c:pt idx="2057">
                  <c:v>299</c:v>
                </c:pt>
                <c:pt idx="2058">
                  <c:v>297</c:v>
                </c:pt>
                <c:pt idx="2059">
                  <c:v>238</c:v>
                </c:pt>
                <c:pt idx="2060">
                  <c:v>273</c:v>
                </c:pt>
                <c:pt idx="2061">
                  <c:v>284</c:v>
                </c:pt>
                <c:pt idx="2062">
                  <c:v>304</c:v>
                </c:pt>
                <c:pt idx="2063">
                  <c:v>287</c:v>
                </c:pt>
                <c:pt idx="2064">
                  <c:v>287</c:v>
                </c:pt>
                <c:pt idx="2065">
                  <c:v>293</c:v>
                </c:pt>
                <c:pt idx="2066">
                  <c:v>288</c:v>
                </c:pt>
                <c:pt idx="2067">
                  <c:v>292</c:v>
                </c:pt>
                <c:pt idx="2068">
                  <c:v>330</c:v>
                </c:pt>
                <c:pt idx="2069">
                  <c:v>172</c:v>
                </c:pt>
                <c:pt idx="2070">
                  <c:v>332</c:v>
                </c:pt>
                <c:pt idx="2071">
                  <c:v>270</c:v>
                </c:pt>
                <c:pt idx="2072">
                  <c:v>263</c:v>
                </c:pt>
                <c:pt idx="2073">
                  <c:v>275</c:v>
                </c:pt>
                <c:pt idx="2074">
                  <c:v>317</c:v>
                </c:pt>
                <c:pt idx="2075">
                  <c:v>257</c:v>
                </c:pt>
                <c:pt idx="2076">
                  <c:v>298</c:v>
                </c:pt>
                <c:pt idx="2077">
                  <c:v>289</c:v>
                </c:pt>
                <c:pt idx="2078">
                  <c:v>269</c:v>
                </c:pt>
                <c:pt idx="2079">
                  <c:v>268</c:v>
                </c:pt>
                <c:pt idx="2080">
                  <c:v>333</c:v>
                </c:pt>
                <c:pt idx="2081">
                  <c:v>312</c:v>
                </c:pt>
                <c:pt idx="2082">
                  <c:v>296</c:v>
                </c:pt>
                <c:pt idx="2083">
                  <c:v>291</c:v>
                </c:pt>
                <c:pt idx="2084">
                  <c:v>283</c:v>
                </c:pt>
                <c:pt idx="2085">
                  <c:v>308</c:v>
                </c:pt>
                <c:pt idx="2086">
                  <c:v>318</c:v>
                </c:pt>
                <c:pt idx="2087">
                  <c:v>272</c:v>
                </c:pt>
                <c:pt idx="2088">
                  <c:v>274</c:v>
                </c:pt>
                <c:pt idx="2089">
                  <c:v>369</c:v>
                </c:pt>
                <c:pt idx="2090">
                  <c:v>236</c:v>
                </c:pt>
                <c:pt idx="2091">
                  <c:v>355</c:v>
                </c:pt>
                <c:pt idx="2092">
                  <c:v>313</c:v>
                </c:pt>
                <c:pt idx="2093">
                  <c:v>296</c:v>
                </c:pt>
                <c:pt idx="2094">
                  <c:v>242</c:v>
                </c:pt>
                <c:pt idx="2095">
                  <c:v>275</c:v>
                </c:pt>
                <c:pt idx="2096">
                  <c:v>275</c:v>
                </c:pt>
                <c:pt idx="2097">
                  <c:v>256</c:v>
                </c:pt>
                <c:pt idx="2098">
                  <c:v>302</c:v>
                </c:pt>
                <c:pt idx="2099">
                  <c:v>206</c:v>
                </c:pt>
                <c:pt idx="2100">
                  <c:v>310</c:v>
                </c:pt>
                <c:pt idx="2101">
                  <c:v>277</c:v>
                </c:pt>
                <c:pt idx="2102">
                  <c:v>222</c:v>
                </c:pt>
                <c:pt idx="2103">
                  <c:v>302</c:v>
                </c:pt>
                <c:pt idx="2104">
                  <c:v>297</c:v>
                </c:pt>
                <c:pt idx="2105">
                  <c:v>284</c:v>
                </c:pt>
                <c:pt idx="2106">
                  <c:v>305</c:v>
                </c:pt>
                <c:pt idx="2107">
                  <c:v>274</c:v>
                </c:pt>
                <c:pt idx="2108">
                  <c:v>264</c:v>
                </c:pt>
                <c:pt idx="2109">
                  <c:v>231</c:v>
                </c:pt>
                <c:pt idx="2110">
                  <c:v>302</c:v>
                </c:pt>
                <c:pt idx="2111">
                  <c:v>286</c:v>
                </c:pt>
                <c:pt idx="2112">
                  <c:v>238</c:v>
                </c:pt>
                <c:pt idx="2113">
                  <c:v>321</c:v>
                </c:pt>
                <c:pt idx="2114">
                  <c:v>299</c:v>
                </c:pt>
                <c:pt idx="2115">
                  <c:v>237</c:v>
                </c:pt>
                <c:pt idx="2116">
                  <c:v>255</c:v>
                </c:pt>
                <c:pt idx="2117">
                  <c:v>305</c:v>
                </c:pt>
                <c:pt idx="2118">
                  <c:v>276</c:v>
                </c:pt>
                <c:pt idx="2119">
                  <c:v>271</c:v>
                </c:pt>
                <c:pt idx="2120">
                  <c:v>282</c:v>
                </c:pt>
                <c:pt idx="2121">
                  <c:v>266</c:v>
                </c:pt>
                <c:pt idx="2122">
                  <c:v>280</c:v>
                </c:pt>
                <c:pt idx="2123">
                  <c:v>275</c:v>
                </c:pt>
                <c:pt idx="2124">
                  <c:v>311</c:v>
                </c:pt>
                <c:pt idx="2125">
                  <c:v>272</c:v>
                </c:pt>
                <c:pt idx="2126">
                  <c:v>262</c:v>
                </c:pt>
                <c:pt idx="2127">
                  <c:v>316</c:v>
                </c:pt>
                <c:pt idx="2128">
                  <c:v>251</c:v>
                </c:pt>
                <c:pt idx="2129">
                  <c:v>283</c:v>
                </c:pt>
                <c:pt idx="2130">
                  <c:v>263</c:v>
                </c:pt>
                <c:pt idx="2131">
                  <c:v>298</c:v>
                </c:pt>
                <c:pt idx="2132">
                  <c:v>273</c:v>
                </c:pt>
                <c:pt idx="2133">
                  <c:v>254</c:v>
                </c:pt>
                <c:pt idx="2134">
                  <c:v>285</c:v>
                </c:pt>
                <c:pt idx="2135">
                  <c:v>309</c:v>
                </c:pt>
                <c:pt idx="2136">
                  <c:v>318</c:v>
                </c:pt>
                <c:pt idx="2137">
                  <c:v>261</c:v>
                </c:pt>
                <c:pt idx="2138">
                  <c:v>248</c:v>
                </c:pt>
                <c:pt idx="2139">
                  <c:v>325</c:v>
                </c:pt>
                <c:pt idx="2140">
                  <c:v>255</c:v>
                </c:pt>
                <c:pt idx="2141">
                  <c:v>345</c:v>
                </c:pt>
                <c:pt idx="2142">
                  <c:v>298</c:v>
                </c:pt>
                <c:pt idx="2143">
                  <c:v>282</c:v>
                </c:pt>
                <c:pt idx="2144">
                  <c:v>310</c:v>
                </c:pt>
                <c:pt idx="2145">
                  <c:v>284</c:v>
                </c:pt>
                <c:pt idx="2146">
                  <c:v>294</c:v>
                </c:pt>
                <c:pt idx="2147">
                  <c:v>169</c:v>
                </c:pt>
                <c:pt idx="2148">
                  <c:v>292</c:v>
                </c:pt>
                <c:pt idx="2149">
                  <c:v>264</c:v>
                </c:pt>
                <c:pt idx="2150">
                  <c:v>294</c:v>
                </c:pt>
                <c:pt idx="2151">
                  <c:v>293</c:v>
                </c:pt>
                <c:pt idx="2152">
                  <c:v>274</c:v>
                </c:pt>
                <c:pt idx="2153">
                  <c:v>266</c:v>
                </c:pt>
                <c:pt idx="2154">
                  <c:v>282</c:v>
                </c:pt>
                <c:pt idx="2155">
                  <c:v>306</c:v>
                </c:pt>
                <c:pt idx="2156">
                  <c:v>293</c:v>
                </c:pt>
                <c:pt idx="2157">
                  <c:v>291</c:v>
                </c:pt>
                <c:pt idx="2158">
                  <c:v>280</c:v>
                </c:pt>
                <c:pt idx="2159">
                  <c:v>237</c:v>
                </c:pt>
                <c:pt idx="2160">
                  <c:v>267</c:v>
                </c:pt>
                <c:pt idx="2161">
                  <c:v>273</c:v>
                </c:pt>
                <c:pt idx="2162">
                  <c:v>309</c:v>
                </c:pt>
                <c:pt idx="2163">
                  <c:v>241</c:v>
                </c:pt>
                <c:pt idx="2164">
                  <c:v>285</c:v>
                </c:pt>
                <c:pt idx="2165">
                  <c:v>285</c:v>
                </c:pt>
                <c:pt idx="2166">
                  <c:v>294</c:v>
                </c:pt>
                <c:pt idx="2167">
                  <c:v>275</c:v>
                </c:pt>
                <c:pt idx="2168">
                  <c:v>311</c:v>
                </c:pt>
                <c:pt idx="2169">
                  <c:v>279</c:v>
                </c:pt>
                <c:pt idx="2170">
                  <c:v>256</c:v>
                </c:pt>
                <c:pt idx="2171">
                  <c:v>294</c:v>
                </c:pt>
                <c:pt idx="2172">
                  <c:v>306</c:v>
                </c:pt>
                <c:pt idx="2173">
                  <c:v>334</c:v>
                </c:pt>
                <c:pt idx="2174">
                  <c:v>274</c:v>
                </c:pt>
                <c:pt idx="2175">
                  <c:v>268</c:v>
                </c:pt>
                <c:pt idx="2176">
                  <c:v>227</c:v>
                </c:pt>
                <c:pt idx="2177">
                  <c:v>307</c:v>
                </c:pt>
                <c:pt idx="2178">
                  <c:v>297</c:v>
                </c:pt>
                <c:pt idx="2179">
                  <c:v>312</c:v>
                </c:pt>
                <c:pt idx="2180">
                  <c:v>264</c:v>
                </c:pt>
                <c:pt idx="2181">
                  <c:v>250</c:v>
                </c:pt>
                <c:pt idx="2182">
                  <c:v>279</c:v>
                </c:pt>
                <c:pt idx="2183">
                  <c:v>304</c:v>
                </c:pt>
                <c:pt idx="2184">
                  <c:v>294</c:v>
                </c:pt>
                <c:pt idx="2185">
                  <c:v>275</c:v>
                </c:pt>
                <c:pt idx="2186">
                  <c:v>233</c:v>
                </c:pt>
                <c:pt idx="2187">
                  <c:v>309</c:v>
                </c:pt>
                <c:pt idx="2188">
                  <c:v>325</c:v>
                </c:pt>
                <c:pt idx="2189">
                  <c:v>312</c:v>
                </c:pt>
                <c:pt idx="2190">
                  <c:v>224</c:v>
                </c:pt>
                <c:pt idx="2191">
                  <c:v>269</c:v>
                </c:pt>
                <c:pt idx="2192">
                  <c:v>296</c:v>
                </c:pt>
                <c:pt idx="2193">
                  <c:v>270</c:v>
                </c:pt>
                <c:pt idx="2194">
                  <c:v>288</c:v>
                </c:pt>
                <c:pt idx="2195">
                  <c:v>293</c:v>
                </c:pt>
                <c:pt idx="2196">
                  <c:v>279</c:v>
                </c:pt>
                <c:pt idx="2197">
                  <c:v>221</c:v>
                </c:pt>
                <c:pt idx="2198">
                  <c:v>308</c:v>
                </c:pt>
                <c:pt idx="2199">
                  <c:v>320</c:v>
                </c:pt>
                <c:pt idx="2200">
                  <c:v>276</c:v>
                </c:pt>
                <c:pt idx="2201">
                  <c:v>317</c:v>
                </c:pt>
                <c:pt idx="2202">
                  <c:v>314</c:v>
                </c:pt>
                <c:pt idx="2203">
                  <c:v>244</c:v>
                </c:pt>
                <c:pt idx="2204">
                  <c:v>297</c:v>
                </c:pt>
                <c:pt idx="2205">
                  <c:v>300</c:v>
                </c:pt>
                <c:pt idx="2206">
                  <c:v>289</c:v>
                </c:pt>
                <c:pt idx="2207">
                  <c:v>275</c:v>
                </c:pt>
                <c:pt idx="2208">
                  <c:v>247</c:v>
                </c:pt>
                <c:pt idx="2209">
                  <c:v>312</c:v>
                </c:pt>
                <c:pt idx="2210">
                  <c:v>270</c:v>
                </c:pt>
                <c:pt idx="2211">
                  <c:v>275</c:v>
                </c:pt>
                <c:pt idx="2212">
                  <c:v>283</c:v>
                </c:pt>
                <c:pt idx="2213">
                  <c:v>337</c:v>
                </c:pt>
                <c:pt idx="2214">
                  <c:v>301</c:v>
                </c:pt>
                <c:pt idx="2215">
                  <c:v>306</c:v>
                </c:pt>
                <c:pt idx="2216">
                  <c:v>315</c:v>
                </c:pt>
                <c:pt idx="2217">
                  <c:v>289</c:v>
                </c:pt>
                <c:pt idx="2218">
                  <c:v>318</c:v>
                </c:pt>
                <c:pt idx="2219">
                  <c:v>302</c:v>
                </c:pt>
                <c:pt idx="2220">
                  <c:v>335</c:v>
                </c:pt>
                <c:pt idx="2221">
                  <c:v>297</c:v>
                </c:pt>
                <c:pt idx="2222">
                  <c:v>303</c:v>
                </c:pt>
                <c:pt idx="2223">
                  <c:v>274</c:v>
                </c:pt>
                <c:pt idx="2224">
                  <c:v>266</c:v>
                </c:pt>
                <c:pt idx="2225">
                  <c:v>251</c:v>
                </c:pt>
                <c:pt idx="2226">
                  <c:v>221</c:v>
                </c:pt>
                <c:pt idx="2227">
                  <c:v>261</c:v>
                </c:pt>
                <c:pt idx="2228">
                  <c:v>261</c:v>
                </c:pt>
                <c:pt idx="2229">
                  <c:v>266</c:v>
                </c:pt>
                <c:pt idx="2230">
                  <c:v>286</c:v>
                </c:pt>
                <c:pt idx="2231">
                  <c:v>310</c:v>
                </c:pt>
                <c:pt idx="2232">
                  <c:v>294</c:v>
                </c:pt>
                <c:pt idx="2233">
                  <c:v>228</c:v>
                </c:pt>
                <c:pt idx="2234">
                  <c:v>276</c:v>
                </c:pt>
                <c:pt idx="2235">
                  <c:v>347</c:v>
                </c:pt>
                <c:pt idx="2236">
                  <c:v>261</c:v>
                </c:pt>
                <c:pt idx="2237">
                  <c:v>274</c:v>
                </c:pt>
                <c:pt idx="2238">
                  <c:v>298</c:v>
                </c:pt>
                <c:pt idx="2239">
                  <c:v>287</c:v>
                </c:pt>
                <c:pt idx="2240">
                  <c:v>284</c:v>
                </c:pt>
                <c:pt idx="2241">
                  <c:v>269</c:v>
                </c:pt>
                <c:pt idx="2242">
                  <c:v>304</c:v>
                </c:pt>
                <c:pt idx="2243">
                  <c:v>310</c:v>
                </c:pt>
                <c:pt idx="2244">
                  <c:v>273</c:v>
                </c:pt>
                <c:pt idx="2245">
                  <c:v>260</c:v>
                </c:pt>
                <c:pt idx="2246">
                  <c:v>263</c:v>
                </c:pt>
                <c:pt idx="2247">
                  <c:v>261</c:v>
                </c:pt>
                <c:pt idx="2248">
                  <c:v>253</c:v>
                </c:pt>
                <c:pt idx="2249">
                  <c:v>307</c:v>
                </c:pt>
                <c:pt idx="2250">
                  <c:v>259</c:v>
                </c:pt>
                <c:pt idx="2251">
                  <c:v>311</c:v>
                </c:pt>
                <c:pt idx="2252">
                  <c:v>261</c:v>
                </c:pt>
                <c:pt idx="2253">
                  <c:v>305</c:v>
                </c:pt>
                <c:pt idx="2254">
                  <c:v>285</c:v>
                </c:pt>
                <c:pt idx="2255">
                  <c:v>296</c:v>
                </c:pt>
                <c:pt idx="2256">
                  <c:v>311</c:v>
                </c:pt>
                <c:pt idx="2257">
                  <c:v>306</c:v>
                </c:pt>
                <c:pt idx="2258">
                  <c:v>300</c:v>
                </c:pt>
                <c:pt idx="2259">
                  <c:v>284</c:v>
                </c:pt>
                <c:pt idx="2260">
                  <c:v>268</c:v>
                </c:pt>
                <c:pt idx="2261">
                  <c:v>270</c:v>
                </c:pt>
                <c:pt idx="2262">
                  <c:v>264</c:v>
                </c:pt>
                <c:pt idx="2263">
                  <c:v>292</c:v>
                </c:pt>
                <c:pt idx="2264">
                  <c:v>194</c:v>
                </c:pt>
                <c:pt idx="2265">
                  <c:v>260</c:v>
                </c:pt>
                <c:pt idx="2266">
                  <c:v>304</c:v>
                </c:pt>
                <c:pt idx="2267">
                  <c:v>301</c:v>
                </c:pt>
                <c:pt idx="2268">
                  <c:v>316</c:v>
                </c:pt>
                <c:pt idx="2269">
                  <c:v>299</c:v>
                </c:pt>
                <c:pt idx="2270">
                  <c:v>316</c:v>
                </c:pt>
                <c:pt idx="2271">
                  <c:v>288</c:v>
                </c:pt>
                <c:pt idx="2272">
                  <c:v>272</c:v>
                </c:pt>
                <c:pt idx="2273">
                  <c:v>271</c:v>
                </c:pt>
                <c:pt idx="2274">
                  <c:v>316</c:v>
                </c:pt>
                <c:pt idx="2275">
                  <c:v>257</c:v>
                </c:pt>
                <c:pt idx="2276">
                  <c:v>237</c:v>
                </c:pt>
                <c:pt idx="2277">
                  <c:v>292</c:v>
                </c:pt>
                <c:pt idx="2278">
                  <c:v>303</c:v>
                </c:pt>
                <c:pt idx="2279">
                  <c:v>272</c:v>
                </c:pt>
                <c:pt idx="2280">
                  <c:v>267</c:v>
                </c:pt>
                <c:pt idx="2281">
                  <c:v>186</c:v>
                </c:pt>
                <c:pt idx="2282">
                  <c:v>301</c:v>
                </c:pt>
                <c:pt idx="2283">
                  <c:v>317</c:v>
                </c:pt>
                <c:pt idx="2284">
                  <c:v>294</c:v>
                </c:pt>
                <c:pt idx="2285">
                  <c:v>253</c:v>
                </c:pt>
                <c:pt idx="2286">
                  <c:v>174</c:v>
                </c:pt>
                <c:pt idx="2287">
                  <c:v>325</c:v>
                </c:pt>
                <c:pt idx="2288">
                  <c:v>187</c:v>
                </c:pt>
                <c:pt idx="2289">
                  <c:v>347</c:v>
                </c:pt>
                <c:pt idx="2290">
                  <c:v>312</c:v>
                </c:pt>
                <c:pt idx="2291">
                  <c:v>307</c:v>
                </c:pt>
                <c:pt idx="2292">
                  <c:v>318</c:v>
                </c:pt>
                <c:pt idx="2293">
                  <c:v>277</c:v>
                </c:pt>
                <c:pt idx="2294">
                  <c:v>289</c:v>
                </c:pt>
                <c:pt idx="2295">
                  <c:v>319</c:v>
                </c:pt>
                <c:pt idx="2296">
                  <c:v>274</c:v>
                </c:pt>
                <c:pt idx="2297">
                  <c:v>317</c:v>
                </c:pt>
                <c:pt idx="2298">
                  <c:v>251</c:v>
                </c:pt>
                <c:pt idx="2299">
                  <c:v>302</c:v>
                </c:pt>
                <c:pt idx="2300">
                  <c:v>263</c:v>
                </c:pt>
                <c:pt idx="2301">
                  <c:v>262</c:v>
                </c:pt>
                <c:pt idx="2302">
                  <c:v>283</c:v>
                </c:pt>
                <c:pt idx="2303">
                  <c:v>308</c:v>
                </c:pt>
                <c:pt idx="2304">
                  <c:v>292</c:v>
                </c:pt>
                <c:pt idx="2305">
                  <c:v>228</c:v>
                </c:pt>
                <c:pt idx="2306">
                  <c:v>274</c:v>
                </c:pt>
                <c:pt idx="2307">
                  <c:v>367</c:v>
                </c:pt>
                <c:pt idx="2308">
                  <c:v>285</c:v>
                </c:pt>
                <c:pt idx="2309">
                  <c:v>242</c:v>
                </c:pt>
                <c:pt idx="2310">
                  <c:v>272</c:v>
                </c:pt>
                <c:pt idx="2311">
                  <c:v>331</c:v>
                </c:pt>
                <c:pt idx="2312">
                  <c:v>269</c:v>
                </c:pt>
                <c:pt idx="2313">
                  <c:v>329</c:v>
                </c:pt>
                <c:pt idx="2314">
                  <c:v>288</c:v>
                </c:pt>
                <c:pt idx="2315">
                  <c:v>273</c:v>
                </c:pt>
                <c:pt idx="2316">
                  <c:v>292</c:v>
                </c:pt>
                <c:pt idx="2317">
                  <c:v>315</c:v>
                </c:pt>
                <c:pt idx="2318">
                  <c:v>257</c:v>
                </c:pt>
                <c:pt idx="2319">
                  <c:v>274</c:v>
                </c:pt>
                <c:pt idx="2320">
                  <c:v>311</c:v>
                </c:pt>
                <c:pt idx="2321">
                  <c:v>262</c:v>
                </c:pt>
                <c:pt idx="2322">
                  <c:v>272</c:v>
                </c:pt>
                <c:pt idx="2323">
                  <c:v>317</c:v>
                </c:pt>
                <c:pt idx="2324">
                  <c:v>328</c:v>
                </c:pt>
                <c:pt idx="2325">
                  <c:v>313</c:v>
                </c:pt>
                <c:pt idx="2326">
                  <c:v>283</c:v>
                </c:pt>
                <c:pt idx="2327">
                  <c:v>263</c:v>
                </c:pt>
                <c:pt idx="2328">
                  <c:v>308</c:v>
                </c:pt>
                <c:pt idx="2329">
                  <c:v>321</c:v>
                </c:pt>
                <c:pt idx="2330">
                  <c:v>310</c:v>
                </c:pt>
                <c:pt idx="2331">
                  <c:v>297</c:v>
                </c:pt>
                <c:pt idx="2332">
                  <c:v>306</c:v>
                </c:pt>
                <c:pt idx="2333">
                  <c:v>315</c:v>
                </c:pt>
                <c:pt idx="2334">
                  <c:v>299</c:v>
                </c:pt>
                <c:pt idx="2335">
                  <c:v>273</c:v>
                </c:pt>
                <c:pt idx="2336">
                  <c:v>311</c:v>
                </c:pt>
                <c:pt idx="2337">
                  <c:v>297</c:v>
                </c:pt>
                <c:pt idx="2338">
                  <c:v>284</c:v>
                </c:pt>
                <c:pt idx="2339">
                  <c:v>327</c:v>
                </c:pt>
                <c:pt idx="2340">
                  <c:v>292</c:v>
                </c:pt>
                <c:pt idx="2341">
                  <c:v>277</c:v>
                </c:pt>
                <c:pt idx="2342">
                  <c:v>299</c:v>
                </c:pt>
                <c:pt idx="2343">
                  <c:v>294</c:v>
                </c:pt>
                <c:pt idx="2344">
                  <c:v>273</c:v>
                </c:pt>
                <c:pt idx="2345">
                  <c:v>294</c:v>
                </c:pt>
                <c:pt idx="2346">
                  <c:v>248</c:v>
                </c:pt>
                <c:pt idx="2347">
                  <c:v>254</c:v>
                </c:pt>
                <c:pt idx="2348">
                  <c:v>277</c:v>
                </c:pt>
                <c:pt idx="2349">
                  <c:v>288</c:v>
                </c:pt>
                <c:pt idx="2350">
                  <c:v>305</c:v>
                </c:pt>
                <c:pt idx="2351">
                  <c:v>273</c:v>
                </c:pt>
                <c:pt idx="2352">
                  <c:v>316</c:v>
                </c:pt>
                <c:pt idx="2353">
                  <c:v>320</c:v>
                </c:pt>
                <c:pt idx="2354">
                  <c:v>308</c:v>
                </c:pt>
                <c:pt idx="2355">
                  <c:v>308</c:v>
                </c:pt>
                <c:pt idx="2356">
                  <c:v>295</c:v>
                </c:pt>
                <c:pt idx="2357">
                  <c:v>274</c:v>
                </c:pt>
                <c:pt idx="2358">
                  <c:v>283</c:v>
                </c:pt>
                <c:pt idx="2359">
                  <c:v>304</c:v>
                </c:pt>
                <c:pt idx="2360">
                  <c:v>341</c:v>
                </c:pt>
                <c:pt idx="2361">
                  <c:v>279</c:v>
                </c:pt>
                <c:pt idx="2362">
                  <c:v>290</c:v>
                </c:pt>
                <c:pt idx="2363">
                  <c:v>276</c:v>
                </c:pt>
                <c:pt idx="2364">
                  <c:v>285</c:v>
                </c:pt>
                <c:pt idx="2365">
                  <c:v>274</c:v>
                </c:pt>
                <c:pt idx="2366">
                  <c:v>304</c:v>
                </c:pt>
                <c:pt idx="2367">
                  <c:v>327</c:v>
                </c:pt>
                <c:pt idx="2368">
                  <c:v>349</c:v>
                </c:pt>
                <c:pt idx="2369">
                  <c:v>292</c:v>
                </c:pt>
                <c:pt idx="2370">
                  <c:v>256</c:v>
                </c:pt>
                <c:pt idx="2371">
                  <c:v>182</c:v>
                </c:pt>
                <c:pt idx="2372">
                  <c:v>289</c:v>
                </c:pt>
                <c:pt idx="2373">
                  <c:v>267</c:v>
                </c:pt>
                <c:pt idx="2374">
                  <c:v>263</c:v>
                </c:pt>
                <c:pt idx="2375">
                  <c:v>303</c:v>
                </c:pt>
                <c:pt idx="2376">
                  <c:v>287</c:v>
                </c:pt>
                <c:pt idx="2377">
                  <c:v>294</c:v>
                </c:pt>
                <c:pt idx="2378">
                  <c:v>297</c:v>
                </c:pt>
                <c:pt idx="2379">
                  <c:v>297</c:v>
                </c:pt>
                <c:pt idx="2380">
                  <c:v>254</c:v>
                </c:pt>
                <c:pt idx="2381">
                  <c:v>290</c:v>
                </c:pt>
                <c:pt idx="2382">
                  <c:v>287</c:v>
                </c:pt>
                <c:pt idx="2383">
                  <c:v>324</c:v>
                </c:pt>
                <c:pt idx="2384">
                  <c:v>319</c:v>
                </c:pt>
                <c:pt idx="2385">
                  <c:v>325</c:v>
                </c:pt>
                <c:pt idx="2386">
                  <c:v>206</c:v>
                </c:pt>
                <c:pt idx="2387">
                  <c:v>306</c:v>
                </c:pt>
                <c:pt idx="2388">
                  <c:v>330</c:v>
                </c:pt>
                <c:pt idx="2389">
                  <c:v>279</c:v>
                </c:pt>
                <c:pt idx="2390">
                  <c:v>289</c:v>
                </c:pt>
                <c:pt idx="2391">
                  <c:v>328</c:v>
                </c:pt>
                <c:pt idx="2392">
                  <c:v>287</c:v>
                </c:pt>
                <c:pt idx="2393">
                  <c:v>303</c:v>
                </c:pt>
                <c:pt idx="2394">
                  <c:v>281</c:v>
                </c:pt>
                <c:pt idx="2395">
                  <c:v>188</c:v>
                </c:pt>
                <c:pt idx="2396">
                  <c:v>288</c:v>
                </c:pt>
                <c:pt idx="2397">
                  <c:v>301</c:v>
                </c:pt>
                <c:pt idx="2398">
                  <c:v>328</c:v>
                </c:pt>
                <c:pt idx="2399">
                  <c:v>275</c:v>
                </c:pt>
                <c:pt idx="2400">
                  <c:v>232</c:v>
                </c:pt>
                <c:pt idx="2401">
                  <c:v>291</c:v>
                </c:pt>
                <c:pt idx="2402">
                  <c:v>324</c:v>
                </c:pt>
                <c:pt idx="2403">
                  <c:v>296</c:v>
                </c:pt>
                <c:pt idx="2404">
                  <c:v>356</c:v>
                </c:pt>
                <c:pt idx="2405">
                  <c:v>323</c:v>
                </c:pt>
                <c:pt idx="2406">
                  <c:v>270</c:v>
                </c:pt>
                <c:pt idx="2407">
                  <c:v>236</c:v>
                </c:pt>
                <c:pt idx="2408">
                  <c:v>362</c:v>
                </c:pt>
                <c:pt idx="2409">
                  <c:v>304</c:v>
                </c:pt>
                <c:pt idx="2410">
                  <c:v>290</c:v>
                </c:pt>
                <c:pt idx="2411">
                  <c:v>293</c:v>
                </c:pt>
                <c:pt idx="2412">
                  <c:v>298</c:v>
                </c:pt>
                <c:pt idx="2413">
                  <c:v>299</c:v>
                </c:pt>
                <c:pt idx="2414">
                  <c:v>265</c:v>
                </c:pt>
                <c:pt idx="2415">
                  <c:v>303</c:v>
                </c:pt>
                <c:pt idx="2416">
                  <c:v>285</c:v>
                </c:pt>
                <c:pt idx="2417">
                  <c:v>306</c:v>
                </c:pt>
                <c:pt idx="2418">
                  <c:v>318</c:v>
                </c:pt>
                <c:pt idx="2419">
                  <c:v>306</c:v>
                </c:pt>
                <c:pt idx="2420">
                  <c:v>303</c:v>
                </c:pt>
                <c:pt idx="2421">
                  <c:v>315</c:v>
                </c:pt>
                <c:pt idx="2422">
                  <c:v>278</c:v>
                </c:pt>
                <c:pt idx="2423">
                  <c:v>240</c:v>
                </c:pt>
                <c:pt idx="2424">
                  <c:v>267</c:v>
                </c:pt>
                <c:pt idx="2425">
                  <c:v>310</c:v>
                </c:pt>
                <c:pt idx="2426">
                  <c:v>272</c:v>
                </c:pt>
                <c:pt idx="2427">
                  <c:v>277</c:v>
                </c:pt>
                <c:pt idx="2428">
                  <c:v>361</c:v>
                </c:pt>
                <c:pt idx="2429">
                  <c:v>354</c:v>
                </c:pt>
                <c:pt idx="2430">
                  <c:v>320</c:v>
                </c:pt>
                <c:pt idx="2431">
                  <c:v>293</c:v>
                </c:pt>
                <c:pt idx="2432">
                  <c:v>317</c:v>
                </c:pt>
                <c:pt idx="2433">
                  <c:v>317</c:v>
                </c:pt>
                <c:pt idx="2434">
                  <c:v>283</c:v>
                </c:pt>
                <c:pt idx="2435">
                  <c:v>275</c:v>
                </c:pt>
                <c:pt idx="2436">
                  <c:v>283</c:v>
                </c:pt>
                <c:pt idx="2437">
                  <c:v>325</c:v>
                </c:pt>
                <c:pt idx="2438">
                  <c:v>279</c:v>
                </c:pt>
                <c:pt idx="2439">
                  <c:v>245</c:v>
                </c:pt>
                <c:pt idx="2440">
                  <c:v>286</c:v>
                </c:pt>
                <c:pt idx="2441">
                  <c:v>261</c:v>
                </c:pt>
                <c:pt idx="2442">
                  <c:v>353</c:v>
                </c:pt>
                <c:pt idx="2443">
                  <c:v>337</c:v>
                </c:pt>
                <c:pt idx="2444">
                  <c:v>287</c:v>
                </c:pt>
                <c:pt idx="2445">
                  <c:v>310</c:v>
                </c:pt>
                <c:pt idx="2446">
                  <c:v>286</c:v>
                </c:pt>
                <c:pt idx="2447">
                  <c:v>336</c:v>
                </c:pt>
                <c:pt idx="2448">
                  <c:v>275</c:v>
                </c:pt>
                <c:pt idx="2449">
                  <c:v>294</c:v>
                </c:pt>
                <c:pt idx="2450">
                  <c:v>316</c:v>
                </c:pt>
                <c:pt idx="2451">
                  <c:v>279</c:v>
                </c:pt>
                <c:pt idx="2452">
                  <c:v>284</c:v>
                </c:pt>
                <c:pt idx="2453">
                  <c:v>293</c:v>
                </c:pt>
                <c:pt idx="2454">
                  <c:v>307</c:v>
                </c:pt>
                <c:pt idx="2455">
                  <c:v>296</c:v>
                </c:pt>
                <c:pt idx="2456">
                  <c:v>316</c:v>
                </c:pt>
                <c:pt idx="2457">
                  <c:v>299</c:v>
                </c:pt>
                <c:pt idx="2458">
                  <c:v>262</c:v>
                </c:pt>
                <c:pt idx="2459">
                  <c:v>304</c:v>
                </c:pt>
                <c:pt idx="2460">
                  <c:v>283</c:v>
                </c:pt>
                <c:pt idx="2461">
                  <c:v>301</c:v>
                </c:pt>
                <c:pt idx="2462">
                  <c:v>342</c:v>
                </c:pt>
                <c:pt idx="2463">
                  <c:v>348</c:v>
                </c:pt>
                <c:pt idx="2464">
                  <c:v>265</c:v>
                </c:pt>
                <c:pt idx="2465">
                  <c:v>339</c:v>
                </c:pt>
                <c:pt idx="2466">
                  <c:v>234</c:v>
                </c:pt>
                <c:pt idx="2467">
                  <c:v>254</c:v>
                </c:pt>
                <c:pt idx="2468">
                  <c:v>278</c:v>
                </c:pt>
                <c:pt idx="2469">
                  <c:v>328</c:v>
                </c:pt>
                <c:pt idx="2470">
                  <c:v>285</c:v>
                </c:pt>
                <c:pt idx="2471">
                  <c:v>303</c:v>
                </c:pt>
                <c:pt idx="2472">
                  <c:v>190</c:v>
                </c:pt>
                <c:pt idx="2473">
                  <c:v>277</c:v>
                </c:pt>
                <c:pt idx="2474">
                  <c:v>266</c:v>
                </c:pt>
                <c:pt idx="2475">
                  <c:v>300</c:v>
                </c:pt>
                <c:pt idx="2476">
                  <c:v>295</c:v>
                </c:pt>
                <c:pt idx="2477">
                  <c:v>331</c:v>
                </c:pt>
                <c:pt idx="2478">
                  <c:v>287</c:v>
                </c:pt>
                <c:pt idx="2479">
                  <c:v>285</c:v>
                </c:pt>
                <c:pt idx="2480">
                  <c:v>312</c:v>
                </c:pt>
                <c:pt idx="2481">
                  <c:v>244</c:v>
                </c:pt>
                <c:pt idx="2482">
                  <c:v>311</c:v>
                </c:pt>
                <c:pt idx="2483">
                  <c:v>339</c:v>
                </c:pt>
                <c:pt idx="2484">
                  <c:v>288</c:v>
                </c:pt>
                <c:pt idx="2485">
                  <c:v>325</c:v>
                </c:pt>
                <c:pt idx="2486">
                  <c:v>323</c:v>
                </c:pt>
                <c:pt idx="2487">
                  <c:v>260</c:v>
                </c:pt>
                <c:pt idx="2488">
                  <c:v>261</c:v>
                </c:pt>
                <c:pt idx="2489">
                  <c:v>260</c:v>
                </c:pt>
                <c:pt idx="2490">
                  <c:v>306</c:v>
                </c:pt>
                <c:pt idx="2491">
                  <c:v>285</c:v>
                </c:pt>
                <c:pt idx="2492">
                  <c:v>235</c:v>
                </c:pt>
                <c:pt idx="2493">
                  <c:v>361</c:v>
                </c:pt>
                <c:pt idx="2494">
                  <c:v>269</c:v>
                </c:pt>
                <c:pt idx="2495">
                  <c:v>271</c:v>
                </c:pt>
                <c:pt idx="2496">
                  <c:v>179</c:v>
                </c:pt>
                <c:pt idx="2497">
                  <c:v>261</c:v>
                </c:pt>
                <c:pt idx="2498">
                  <c:v>275</c:v>
                </c:pt>
                <c:pt idx="2499">
                  <c:v>285</c:v>
                </c:pt>
                <c:pt idx="2500">
                  <c:v>291</c:v>
                </c:pt>
                <c:pt idx="2501">
                  <c:v>308</c:v>
                </c:pt>
                <c:pt idx="2502">
                  <c:v>294</c:v>
                </c:pt>
                <c:pt idx="2503">
                  <c:v>297</c:v>
                </c:pt>
                <c:pt idx="2504">
                  <c:v>292</c:v>
                </c:pt>
                <c:pt idx="2505">
                  <c:v>279</c:v>
                </c:pt>
                <c:pt idx="2506">
                  <c:v>426</c:v>
                </c:pt>
                <c:pt idx="2507">
                  <c:v>290</c:v>
                </c:pt>
                <c:pt idx="2508">
                  <c:v>311</c:v>
                </c:pt>
                <c:pt idx="2509">
                  <c:v>298</c:v>
                </c:pt>
                <c:pt idx="2510">
                  <c:v>297</c:v>
                </c:pt>
                <c:pt idx="2511">
                  <c:v>336</c:v>
                </c:pt>
                <c:pt idx="2512">
                  <c:v>317</c:v>
                </c:pt>
                <c:pt idx="2513">
                  <c:v>317</c:v>
                </c:pt>
                <c:pt idx="2514">
                  <c:v>256</c:v>
                </c:pt>
                <c:pt idx="2515">
                  <c:v>316</c:v>
                </c:pt>
                <c:pt idx="2516">
                  <c:v>302</c:v>
                </c:pt>
                <c:pt idx="2517">
                  <c:v>338</c:v>
                </c:pt>
                <c:pt idx="2518">
                  <c:v>310</c:v>
                </c:pt>
                <c:pt idx="2519">
                  <c:v>278</c:v>
                </c:pt>
                <c:pt idx="2520">
                  <c:v>318</c:v>
                </c:pt>
                <c:pt idx="2521">
                  <c:v>307</c:v>
                </c:pt>
                <c:pt idx="2522">
                  <c:v>273</c:v>
                </c:pt>
                <c:pt idx="2523">
                  <c:v>239</c:v>
                </c:pt>
                <c:pt idx="2524">
                  <c:v>281</c:v>
                </c:pt>
                <c:pt idx="2525">
                  <c:v>305</c:v>
                </c:pt>
                <c:pt idx="2526">
                  <c:v>294</c:v>
                </c:pt>
                <c:pt idx="2527">
                  <c:v>295</c:v>
                </c:pt>
                <c:pt idx="2528">
                  <c:v>295</c:v>
                </c:pt>
                <c:pt idx="2529">
                  <c:v>301</c:v>
                </c:pt>
                <c:pt idx="2530">
                  <c:v>270</c:v>
                </c:pt>
                <c:pt idx="2531">
                  <c:v>268</c:v>
                </c:pt>
                <c:pt idx="2532">
                  <c:v>291</c:v>
                </c:pt>
                <c:pt idx="2533">
                  <c:v>332</c:v>
                </c:pt>
                <c:pt idx="2534">
                  <c:v>260</c:v>
                </c:pt>
                <c:pt idx="2535">
                  <c:v>273</c:v>
                </c:pt>
                <c:pt idx="2536">
                  <c:v>283</c:v>
                </c:pt>
                <c:pt idx="2537">
                  <c:v>303</c:v>
                </c:pt>
                <c:pt idx="2538">
                  <c:v>277</c:v>
                </c:pt>
                <c:pt idx="2539">
                  <c:v>268</c:v>
                </c:pt>
                <c:pt idx="2540">
                  <c:v>302</c:v>
                </c:pt>
                <c:pt idx="2541">
                  <c:v>181</c:v>
                </c:pt>
                <c:pt idx="2542">
                  <c:v>274</c:v>
                </c:pt>
                <c:pt idx="2543">
                  <c:v>263</c:v>
                </c:pt>
                <c:pt idx="2544">
                  <c:v>303</c:v>
                </c:pt>
                <c:pt idx="2545">
                  <c:v>330</c:v>
                </c:pt>
                <c:pt idx="2546">
                  <c:v>317</c:v>
                </c:pt>
                <c:pt idx="2547">
                  <c:v>297</c:v>
                </c:pt>
                <c:pt idx="2548">
                  <c:v>271</c:v>
                </c:pt>
                <c:pt idx="2549">
                  <c:v>255</c:v>
                </c:pt>
                <c:pt idx="2550">
                  <c:v>332</c:v>
                </c:pt>
                <c:pt idx="2551">
                  <c:v>303</c:v>
                </c:pt>
                <c:pt idx="2552">
                  <c:v>319</c:v>
                </c:pt>
                <c:pt idx="2553">
                  <c:v>243</c:v>
                </c:pt>
                <c:pt idx="2554">
                  <c:v>298</c:v>
                </c:pt>
                <c:pt idx="2555">
                  <c:v>255</c:v>
                </c:pt>
                <c:pt idx="2556">
                  <c:v>276</c:v>
                </c:pt>
                <c:pt idx="2557">
                  <c:v>326</c:v>
                </c:pt>
                <c:pt idx="2558">
                  <c:v>367</c:v>
                </c:pt>
                <c:pt idx="2559">
                  <c:v>256</c:v>
                </c:pt>
                <c:pt idx="2560">
                  <c:v>295</c:v>
                </c:pt>
                <c:pt idx="2561">
                  <c:v>299</c:v>
                </c:pt>
                <c:pt idx="2562">
                  <c:v>293</c:v>
                </c:pt>
                <c:pt idx="2563">
                  <c:v>257</c:v>
                </c:pt>
                <c:pt idx="2564">
                  <c:v>300</c:v>
                </c:pt>
                <c:pt idx="2565">
                  <c:v>319</c:v>
                </c:pt>
                <c:pt idx="2566">
                  <c:v>272</c:v>
                </c:pt>
                <c:pt idx="2567">
                  <c:v>268</c:v>
                </c:pt>
                <c:pt idx="2568">
                  <c:v>339</c:v>
                </c:pt>
                <c:pt idx="2569">
                  <c:v>287</c:v>
                </c:pt>
                <c:pt idx="2570">
                  <c:v>280</c:v>
                </c:pt>
                <c:pt idx="2571">
                  <c:v>374</c:v>
                </c:pt>
                <c:pt idx="2572">
                  <c:v>243</c:v>
                </c:pt>
                <c:pt idx="2573">
                  <c:v>308</c:v>
                </c:pt>
                <c:pt idx="2574">
                  <c:v>229</c:v>
                </c:pt>
                <c:pt idx="2575">
                  <c:v>320</c:v>
                </c:pt>
                <c:pt idx="2576">
                  <c:v>288</c:v>
                </c:pt>
                <c:pt idx="2577">
                  <c:v>297</c:v>
                </c:pt>
                <c:pt idx="2578">
                  <c:v>282</c:v>
                </c:pt>
                <c:pt idx="2579">
                  <c:v>347</c:v>
                </c:pt>
                <c:pt idx="2580">
                  <c:v>282</c:v>
                </c:pt>
                <c:pt idx="2581">
                  <c:v>308</c:v>
                </c:pt>
                <c:pt idx="2582">
                  <c:v>277</c:v>
                </c:pt>
                <c:pt idx="2583">
                  <c:v>259</c:v>
                </c:pt>
                <c:pt idx="2584">
                  <c:v>291</c:v>
                </c:pt>
                <c:pt idx="2585">
                  <c:v>248</c:v>
                </c:pt>
                <c:pt idx="2586">
                  <c:v>306</c:v>
                </c:pt>
                <c:pt idx="2587">
                  <c:v>315</c:v>
                </c:pt>
                <c:pt idx="2588">
                  <c:v>343</c:v>
                </c:pt>
                <c:pt idx="2589">
                  <c:v>346</c:v>
                </c:pt>
                <c:pt idx="2590">
                  <c:v>255</c:v>
                </c:pt>
                <c:pt idx="2591">
                  <c:v>319</c:v>
                </c:pt>
                <c:pt idx="2592">
                  <c:v>270</c:v>
                </c:pt>
                <c:pt idx="2593">
                  <c:v>254</c:v>
                </c:pt>
                <c:pt idx="2594">
                  <c:v>304</c:v>
                </c:pt>
                <c:pt idx="2595">
                  <c:v>275</c:v>
                </c:pt>
                <c:pt idx="2596">
                  <c:v>312</c:v>
                </c:pt>
                <c:pt idx="2597">
                  <c:v>284</c:v>
                </c:pt>
                <c:pt idx="2598">
                  <c:v>285</c:v>
                </c:pt>
                <c:pt idx="2599">
                  <c:v>307</c:v>
                </c:pt>
                <c:pt idx="2600">
                  <c:v>298</c:v>
                </c:pt>
                <c:pt idx="2601">
                  <c:v>277</c:v>
                </c:pt>
                <c:pt idx="2602">
                  <c:v>276</c:v>
                </c:pt>
                <c:pt idx="2603">
                  <c:v>291</c:v>
                </c:pt>
                <c:pt idx="2604">
                  <c:v>352</c:v>
                </c:pt>
                <c:pt idx="2605">
                  <c:v>319</c:v>
                </c:pt>
                <c:pt idx="2606">
                  <c:v>381</c:v>
                </c:pt>
                <c:pt idx="2607">
                  <c:v>301</c:v>
                </c:pt>
                <c:pt idx="2608">
                  <c:v>297</c:v>
                </c:pt>
                <c:pt idx="2609">
                  <c:v>265</c:v>
                </c:pt>
                <c:pt idx="2610">
                  <c:v>314</c:v>
                </c:pt>
                <c:pt idx="2611">
                  <c:v>290</c:v>
                </c:pt>
                <c:pt idx="2612">
                  <c:v>251</c:v>
                </c:pt>
                <c:pt idx="2613">
                  <c:v>289</c:v>
                </c:pt>
                <c:pt idx="2614">
                  <c:v>259</c:v>
                </c:pt>
                <c:pt idx="2615">
                  <c:v>303</c:v>
                </c:pt>
                <c:pt idx="2616">
                  <c:v>307</c:v>
                </c:pt>
                <c:pt idx="2617">
                  <c:v>290</c:v>
                </c:pt>
                <c:pt idx="2618">
                  <c:v>306</c:v>
                </c:pt>
                <c:pt idx="2619">
                  <c:v>286</c:v>
                </c:pt>
                <c:pt idx="2620">
                  <c:v>355</c:v>
                </c:pt>
                <c:pt idx="2621">
                  <c:v>395</c:v>
                </c:pt>
                <c:pt idx="2622">
                  <c:v>350</c:v>
                </c:pt>
                <c:pt idx="2623">
                  <c:v>330</c:v>
                </c:pt>
                <c:pt idx="2624">
                  <c:v>276</c:v>
                </c:pt>
                <c:pt idx="2625">
                  <c:v>338</c:v>
                </c:pt>
                <c:pt idx="2626">
                  <c:v>291</c:v>
                </c:pt>
                <c:pt idx="2627">
                  <c:v>315</c:v>
                </c:pt>
                <c:pt idx="2628">
                  <c:v>305</c:v>
                </c:pt>
                <c:pt idx="2629">
                  <c:v>297</c:v>
                </c:pt>
                <c:pt idx="2630">
                  <c:v>293</c:v>
                </c:pt>
                <c:pt idx="2631">
                  <c:v>311</c:v>
                </c:pt>
                <c:pt idx="2632">
                  <c:v>310</c:v>
                </c:pt>
                <c:pt idx="2633">
                  <c:v>292</c:v>
                </c:pt>
                <c:pt idx="2634">
                  <c:v>247</c:v>
                </c:pt>
                <c:pt idx="2635">
                  <c:v>303</c:v>
                </c:pt>
                <c:pt idx="2636">
                  <c:v>294</c:v>
                </c:pt>
                <c:pt idx="2637">
                  <c:v>377</c:v>
                </c:pt>
                <c:pt idx="2638">
                  <c:v>284</c:v>
                </c:pt>
                <c:pt idx="2639">
                  <c:v>300</c:v>
                </c:pt>
                <c:pt idx="2640">
                  <c:v>315</c:v>
                </c:pt>
                <c:pt idx="2641">
                  <c:v>330</c:v>
                </c:pt>
                <c:pt idx="2642">
                  <c:v>326</c:v>
                </c:pt>
                <c:pt idx="2643">
                  <c:v>304</c:v>
                </c:pt>
                <c:pt idx="2644">
                  <c:v>288</c:v>
                </c:pt>
                <c:pt idx="2645">
                  <c:v>266</c:v>
                </c:pt>
                <c:pt idx="2646">
                  <c:v>279</c:v>
                </c:pt>
                <c:pt idx="2647">
                  <c:v>322</c:v>
                </c:pt>
                <c:pt idx="2648">
                  <c:v>292</c:v>
                </c:pt>
                <c:pt idx="2649">
                  <c:v>306</c:v>
                </c:pt>
                <c:pt idx="2650">
                  <c:v>323</c:v>
                </c:pt>
                <c:pt idx="2651">
                  <c:v>373</c:v>
                </c:pt>
                <c:pt idx="2652">
                  <c:v>279</c:v>
                </c:pt>
                <c:pt idx="2653">
                  <c:v>321</c:v>
                </c:pt>
                <c:pt idx="2654">
                  <c:v>290</c:v>
                </c:pt>
                <c:pt idx="2655">
                  <c:v>328</c:v>
                </c:pt>
                <c:pt idx="2656">
                  <c:v>319</c:v>
                </c:pt>
                <c:pt idx="2657">
                  <c:v>278</c:v>
                </c:pt>
                <c:pt idx="2658">
                  <c:v>341</c:v>
                </c:pt>
                <c:pt idx="2659">
                  <c:v>309</c:v>
                </c:pt>
                <c:pt idx="2660">
                  <c:v>231</c:v>
                </c:pt>
                <c:pt idx="2661">
                  <c:v>350</c:v>
                </c:pt>
                <c:pt idx="2662">
                  <c:v>301</c:v>
                </c:pt>
                <c:pt idx="2663">
                  <c:v>317</c:v>
                </c:pt>
                <c:pt idx="2664">
                  <c:v>323</c:v>
                </c:pt>
                <c:pt idx="2665">
                  <c:v>268</c:v>
                </c:pt>
                <c:pt idx="2666">
                  <c:v>189</c:v>
                </c:pt>
                <c:pt idx="2667">
                  <c:v>258</c:v>
                </c:pt>
                <c:pt idx="2668">
                  <c:v>312</c:v>
                </c:pt>
                <c:pt idx="2669">
                  <c:v>327</c:v>
                </c:pt>
                <c:pt idx="2670">
                  <c:v>305</c:v>
                </c:pt>
                <c:pt idx="2671">
                  <c:v>251</c:v>
                </c:pt>
                <c:pt idx="2672">
                  <c:v>239</c:v>
                </c:pt>
                <c:pt idx="2673">
                  <c:v>319</c:v>
                </c:pt>
                <c:pt idx="2674">
                  <c:v>274</c:v>
                </c:pt>
                <c:pt idx="2675">
                  <c:v>322</c:v>
                </c:pt>
                <c:pt idx="2676">
                  <c:v>291</c:v>
                </c:pt>
                <c:pt idx="2677">
                  <c:v>319</c:v>
                </c:pt>
                <c:pt idx="2678">
                  <c:v>276</c:v>
                </c:pt>
                <c:pt idx="2679">
                  <c:v>264</c:v>
                </c:pt>
                <c:pt idx="2680">
                  <c:v>349</c:v>
                </c:pt>
                <c:pt idx="2681">
                  <c:v>392</c:v>
                </c:pt>
                <c:pt idx="2682">
                  <c:v>350</c:v>
                </c:pt>
                <c:pt idx="2683">
                  <c:v>324</c:v>
                </c:pt>
                <c:pt idx="2684">
                  <c:v>300</c:v>
                </c:pt>
                <c:pt idx="2685">
                  <c:v>316</c:v>
                </c:pt>
                <c:pt idx="2686">
                  <c:v>314</c:v>
                </c:pt>
                <c:pt idx="2687">
                  <c:v>282</c:v>
                </c:pt>
                <c:pt idx="2688">
                  <c:v>218</c:v>
                </c:pt>
                <c:pt idx="2689">
                  <c:v>344</c:v>
                </c:pt>
                <c:pt idx="2690">
                  <c:v>324</c:v>
                </c:pt>
                <c:pt idx="2691">
                  <c:v>237</c:v>
                </c:pt>
                <c:pt idx="2692">
                  <c:v>328</c:v>
                </c:pt>
                <c:pt idx="2693">
                  <c:v>314</c:v>
                </c:pt>
                <c:pt idx="2694">
                  <c:v>333</c:v>
                </c:pt>
                <c:pt idx="2695">
                  <c:v>290</c:v>
                </c:pt>
                <c:pt idx="2696">
                  <c:v>329</c:v>
                </c:pt>
                <c:pt idx="2697">
                  <c:v>300</c:v>
                </c:pt>
                <c:pt idx="2698">
                  <c:v>307</c:v>
                </c:pt>
                <c:pt idx="2699">
                  <c:v>281</c:v>
                </c:pt>
                <c:pt idx="2700">
                  <c:v>290</c:v>
                </c:pt>
                <c:pt idx="2701">
                  <c:v>265</c:v>
                </c:pt>
                <c:pt idx="2702">
                  <c:v>325</c:v>
                </c:pt>
                <c:pt idx="2703">
                  <c:v>309</c:v>
                </c:pt>
                <c:pt idx="2704">
                  <c:v>269</c:v>
                </c:pt>
                <c:pt idx="2705">
                  <c:v>309</c:v>
                </c:pt>
                <c:pt idx="2706">
                  <c:v>306</c:v>
                </c:pt>
                <c:pt idx="2707">
                  <c:v>273</c:v>
                </c:pt>
                <c:pt idx="2708">
                  <c:v>295</c:v>
                </c:pt>
                <c:pt idx="2709">
                  <c:v>307</c:v>
                </c:pt>
                <c:pt idx="2710">
                  <c:v>284</c:v>
                </c:pt>
                <c:pt idx="2711">
                  <c:v>300</c:v>
                </c:pt>
                <c:pt idx="2712">
                  <c:v>299</c:v>
                </c:pt>
                <c:pt idx="2713">
                  <c:v>308</c:v>
                </c:pt>
                <c:pt idx="2714">
                  <c:v>263</c:v>
                </c:pt>
                <c:pt idx="2715">
                  <c:v>300</c:v>
                </c:pt>
                <c:pt idx="2716">
                  <c:v>348</c:v>
                </c:pt>
                <c:pt idx="2717">
                  <c:v>298</c:v>
                </c:pt>
                <c:pt idx="2718">
                  <c:v>301</c:v>
                </c:pt>
                <c:pt idx="2719">
                  <c:v>306</c:v>
                </c:pt>
                <c:pt idx="2720">
                  <c:v>264</c:v>
                </c:pt>
                <c:pt idx="2721">
                  <c:v>266</c:v>
                </c:pt>
                <c:pt idx="2722">
                  <c:v>338</c:v>
                </c:pt>
                <c:pt idx="2723">
                  <c:v>263</c:v>
                </c:pt>
                <c:pt idx="2724">
                  <c:v>295</c:v>
                </c:pt>
                <c:pt idx="2725">
                  <c:v>381</c:v>
                </c:pt>
                <c:pt idx="2726">
                  <c:v>286</c:v>
                </c:pt>
                <c:pt idx="2727">
                  <c:v>310</c:v>
                </c:pt>
                <c:pt idx="2728">
                  <c:v>342</c:v>
                </c:pt>
                <c:pt idx="2729">
                  <c:v>328</c:v>
                </c:pt>
                <c:pt idx="2730">
                  <c:v>288</c:v>
                </c:pt>
                <c:pt idx="2731">
                  <c:v>278</c:v>
                </c:pt>
                <c:pt idx="2732">
                  <c:v>285</c:v>
                </c:pt>
                <c:pt idx="2733">
                  <c:v>292</c:v>
                </c:pt>
                <c:pt idx="2734">
                  <c:v>298</c:v>
                </c:pt>
                <c:pt idx="2735">
                  <c:v>342</c:v>
                </c:pt>
                <c:pt idx="2736">
                  <c:v>312</c:v>
                </c:pt>
                <c:pt idx="2737">
                  <c:v>246</c:v>
                </c:pt>
                <c:pt idx="2738">
                  <c:v>269</c:v>
                </c:pt>
                <c:pt idx="2739">
                  <c:v>281</c:v>
                </c:pt>
                <c:pt idx="2740">
                  <c:v>263</c:v>
                </c:pt>
                <c:pt idx="2741">
                  <c:v>270</c:v>
                </c:pt>
                <c:pt idx="2742">
                  <c:v>290</c:v>
                </c:pt>
                <c:pt idx="2743">
                  <c:v>287</c:v>
                </c:pt>
                <c:pt idx="2744">
                  <c:v>278</c:v>
                </c:pt>
                <c:pt idx="2745">
                  <c:v>302</c:v>
                </c:pt>
                <c:pt idx="2746">
                  <c:v>279</c:v>
                </c:pt>
                <c:pt idx="2747">
                  <c:v>313</c:v>
                </c:pt>
                <c:pt idx="2748">
                  <c:v>406</c:v>
                </c:pt>
                <c:pt idx="2749">
                  <c:v>394</c:v>
                </c:pt>
                <c:pt idx="2750">
                  <c:v>288</c:v>
                </c:pt>
                <c:pt idx="2751">
                  <c:v>296</c:v>
                </c:pt>
                <c:pt idx="2752">
                  <c:v>319</c:v>
                </c:pt>
                <c:pt idx="2753">
                  <c:v>310</c:v>
                </c:pt>
                <c:pt idx="2754">
                  <c:v>274</c:v>
                </c:pt>
                <c:pt idx="2755">
                  <c:v>338</c:v>
                </c:pt>
                <c:pt idx="2756">
                  <c:v>270</c:v>
                </c:pt>
                <c:pt idx="2757">
                  <c:v>291</c:v>
                </c:pt>
                <c:pt idx="2758">
                  <c:v>344</c:v>
                </c:pt>
                <c:pt idx="2759">
                  <c:v>270</c:v>
                </c:pt>
                <c:pt idx="2760">
                  <c:v>303</c:v>
                </c:pt>
                <c:pt idx="2761">
                  <c:v>309</c:v>
                </c:pt>
                <c:pt idx="2762">
                  <c:v>295</c:v>
                </c:pt>
                <c:pt idx="2763">
                  <c:v>308</c:v>
                </c:pt>
                <c:pt idx="2764">
                  <c:v>307</c:v>
                </c:pt>
                <c:pt idx="2765">
                  <c:v>282</c:v>
                </c:pt>
                <c:pt idx="2766">
                  <c:v>287</c:v>
                </c:pt>
                <c:pt idx="2767">
                  <c:v>402</c:v>
                </c:pt>
                <c:pt idx="2768">
                  <c:v>283</c:v>
                </c:pt>
                <c:pt idx="2769">
                  <c:v>290</c:v>
                </c:pt>
                <c:pt idx="2770">
                  <c:v>332</c:v>
                </c:pt>
                <c:pt idx="2771">
                  <c:v>279</c:v>
                </c:pt>
                <c:pt idx="2772">
                  <c:v>288</c:v>
                </c:pt>
                <c:pt idx="2773">
                  <c:v>262</c:v>
                </c:pt>
                <c:pt idx="2774">
                  <c:v>291</c:v>
                </c:pt>
                <c:pt idx="2775">
                  <c:v>322</c:v>
                </c:pt>
                <c:pt idx="2776">
                  <c:v>325</c:v>
                </c:pt>
                <c:pt idx="2777">
                  <c:v>267</c:v>
                </c:pt>
                <c:pt idx="2778">
                  <c:v>319</c:v>
                </c:pt>
                <c:pt idx="2779">
                  <c:v>241</c:v>
                </c:pt>
                <c:pt idx="2780">
                  <c:v>318</c:v>
                </c:pt>
                <c:pt idx="2781">
                  <c:v>265</c:v>
                </c:pt>
                <c:pt idx="2782">
                  <c:v>307</c:v>
                </c:pt>
                <c:pt idx="2783">
                  <c:v>278</c:v>
                </c:pt>
                <c:pt idx="2784">
                  <c:v>288</c:v>
                </c:pt>
                <c:pt idx="2785">
                  <c:v>261</c:v>
                </c:pt>
                <c:pt idx="2786">
                  <c:v>212</c:v>
                </c:pt>
                <c:pt idx="2787">
                  <c:v>271</c:v>
                </c:pt>
                <c:pt idx="2788">
                  <c:v>322</c:v>
                </c:pt>
                <c:pt idx="2789">
                  <c:v>292</c:v>
                </c:pt>
                <c:pt idx="2790">
                  <c:v>269</c:v>
                </c:pt>
                <c:pt idx="2791">
                  <c:v>243</c:v>
                </c:pt>
                <c:pt idx="2792">
                  <c:v>325</c:v>
                </c:pt>
                <c:pt idx="2793">
                  <c:v>256</c:v>
                </c:pt>
                <c:pt idx="2794">
                  <c:v>317</c:v>
                </c:pt>
                <c:pt idx="2795">
                  <c:v>300</c:v>
                </c:pt>
                <c:pt idx="2796">
                  <c:v>303</c:v>
                </c:pt>
                <c:pt idx="2797">
                  <c:v>321</c:v>
                </c:pt>
                <c:pt idx="2798">
                  <c:v>310</c:v>
                </c:pt>
                <c:pt idx="2799">
                  <c:v>295</c:v>
                </c:pt>
                <c:pt idx="2800">
                  <c:v>244</c:v>
                </c:pt>
                <c:pt idx="2801">
                  <c:v>312</c:v>
                </c:pt>
                <c:pt idx="2802">
                  <c:v>285</c:v>
                </c:pt>
                <c:pt idx="2803">
                  <c:v>248</c:v>
                </c:pt>
                <c:pt idx="2804">
                  <c:v>309</c:v>
                </c:pt>
                <c:pt idx="2805">
                  <c:v>286</c:v>
                </c:pt>
                <c:pt idx="2806">
                  <c:v>263</c:v>
                </c:pt>
                <c:pt idx="2807">
                  <c:v>366</c:v>
                </c:pt>
                <c:pt idx="2808">
                  <c:v>327</c:v>
                </c:pt>
                <c:pt idx="2809">
                  <c:v>284</c:v>
                </c:pt>
                <c:pt idx="2810">
                  <c:v>320</c:v>
                </c:pt>
                <c:pt idx="2811">
                  <c:v>285</c:v>
                </c:pt>
                <c:pt idx="2812">
                  <c:v>232</c:v>
                </c:pt>
                <c:pt idx="2813">
                  <c:v>307</c:v>
                </c:pt>
                <c:pt idx="2814">
                  <c:v>321</c:v>
                </c:pt>
                <c:pt idx="2815">
                  <c:v>328</c:v>
                </c:pt>
                <c:pt idx="2816">
                  <c:v>310</c:v>
                </c:pt>
                <c:pt idx="2817">
                  <c:v>248</c:v>
                </c:pt>
                <c:pt idx="2818">
                  <c:v>239</c:v>
                </c:pt>
                <c:pt idx="2819">
                  <c:v>239</c:v>
                </c:pt>
                <c:pt idx="2820">
                  <c:v>324</c:v>
                </c:pt>
                <c:pt idx="2821">
                  <c:v>322</c:v>
                </c:pt>
                <c:pt idx="2822">
                  <c:v>310</c:v>
                </c:pt>
                <c:pt idx="2823">
                  <c:v>286</c:v>
                </c:pt>
                <c:pt idx="2824">
                  <c:v>312</c:v>
                </c:pt>
                <c:pt idx="2825">
                  <c:v>316</c:v>
                </c:pt>
                <c:pt idx="2826">
                  <c:v>296</c:v>
                </c:pt>
                <c:pt idx="2827">
                  <c:v>312</c:v>
                </c:pt>
                <c:pt idx="2828">
                  <c:v>310</c:v>
                </c:pt>
                <c:pt idx="2829">
                  <c:v>241</c:v>
                </c:pt>
                <c:pt idx="2830">
                  <c:v>313</c:v>
                </c:pt>
                <c:pt idx="2831">
                  <c:v>309</c:v>
                </c:pt>
                <c:pt idx="2832">
                  <c:v>315</c:v>
                </c:pt>
                <c:pt idx="2833">
                  <c:v>260</c:v>
                </c:pt>
                <c:pt idx="2834">
                  <c:v>281</c:v>
                </c:pt>
                <c:pt idx="2835">
                  <c:v>248</c:v>
                </c:pt>
                <c:pt idx="2836">
                  <c:v>296</c:v>
                </c:pt>
                <c:pt idx="2837">
                  <c:v>291</c:v>
                </c:pt>
                <c:pt idx="2838">
                  <c:v>298</c:v>
                </c:pt>
                <c:pt idx="2839">
                  <c:v>279</c:v>
                </c:pt>
                <c:pt idx="2840">
                  <c:v>341</c:v>
                </c:pt>
                <c:pt idx="2841">
                  <c:v>318</c:v>
                </c:pt>
                <c:pt idx="2842">
                  <c:v>294</c:v>
                </c:pt>
                <c:pt idx="2843">
                  <c:v>264</c:v>
                </c:pt>
                <c:pt idx="2844">
                  <c:v>305</c:v>
                </c:pt>
                <c:pt idx="2845">
                  <c:v>310</c:v>
                </c:pt>
                <c:pt idx="2846">
                  <c:v>308</c:v>
                </c:pt>
                <c:pt idx="2847">
                  <c:v>332</c:v>
                </c:pt>
                <c:pt idx="2848">
                  <c:v>326</c:v>
                </c:pt>
                <c:pt idx="2849">
                  <c:v>286</c:v>
                </c:pt>
                <c:pt idx="2850">
                  <c:v>279</c:v>
                </c:pt>
                <c:pt idx="2851">
                  <c:v>301</c:v>
                </c:pt>
                <c:pt idx="2852">
                  <c:v>259</c:v>
                </c:pt>
                <c:pt idx="2853">
                  <c:v>355</c:v>
                </c:pt>
                <c:pt idx="2854">
                  <c:v>306</c:v>
                </c:pt>
                <c:pt idx="2855">
                  <c:v>319</c:v>
                </c:pt>
                <c:pt idx="2856">
                  <c:v>262</c:v>
                </c:pt>
                <c:pt idx="2857">
                  <c:v>278</c:v>
                </c:pt>
                <c:pt idx="2858">
                  <c:v>283</c:v>
                </c:pt>
                <c:pt idx="2859">
                  <c:v>247</c:v>
                </c:pt>
                <c:pt idx="2860">
                  <c:v>264</c:v>
                </c:pt>
                <c:pt idx="2861">
                  <c:v>298</c:v>
                </c:pt>
                <c:pt idx="2862">
                  <c:v>324</c:v>
                </c:pt>
                <c:pt idx="2863">
                  <c:v>301</c:v>
                </c:pt>
                <c:pt idx="2864">
                  <c:v>325</c:v>
                </c:pt>
                <c:pt idx="2865">
                  <c:v>277</c:v>
                </c:pt>
                <c:pt idx="2866">
                  <c:v>290</c:v>
                </c:pt>
                <c:pt idx="2867">
                  <c:v>314</c:v>
                </c:pt>
                <c:pt idx="2868">
                  <c:v>310</c:v>
                </c:pt>
                <c:pt idx="2869">
                  <c:v>294</c:v>
                </c:pt>
                <c:pt idx="2870">
                  <c:v>340</c:v>
                </c:pt>
                <c:pt idx="2871">
                  <c:v>279</c:v>
                </c:pt>
                <c:pt idx="2872">
                  <c:v>362</c:v>
                </c:pt>
                <c:pt idx="2873">
                  <c:v>322</c:v>
                </c:pt>
                <c:pt idx="2874">
                  <c:v>307</c:v>
                </c:pt>
                <c:pt idx="2875">
                  <c:v>338</c:v>
                </c:pt>
                <c:pt idx="2876">
                  <c:v>312</c:v>
                </c:pt>
                <c:pt idx="2877">
                  <c:v>331</c:v>
                </c:pt>
                <c:pt idx="2878">
                  <c:v>309</c:v>
                </c:pt>
                <c:pt idx="2879">
                  <c:v>321</c:v>
                </c:pt>
                <c:pt idx="2880">
                  <c:v>308</c:v>
                </c:pt>
                <c:pt idx="2881">
                  <c:v>312</c:v>
                </c:pt>
                <c:pt idx="2882">
                  <c:v>361</c:v>
                </c:pt>
                <c:pt idx="2883">
                  <c:v>367</c:v>
                </c:pt>
                <c:pt idx="2884">
                  <c:v>330</c:v>
                </c:pt>
                <c:pt idx="2885">
                  <c:v>320</c:v>
                </c:pt>
                <c:pt idx="2886">
                  <c:v>298</c:v>
                </c:pt>
                <c:pt idx="2887">
                  <c:v>301</c:v>
                </c:pt>
                <c:pt idx="2888">
                  <c:v>265</c:v>
                </c:pt>
                <c:pt idx="2889">
                  <c:v>319</c:v>
                </c:pt>
                <c:pt idx="2890">
                  <c:v>272</c:v>
                </c:pt>
                <c:pt idx="2891">
                  <c:v>328</c:v>
                </c:pt>
                <c:pt idx="2892">
                  <c:v>365</c:v>
                </c:pt>
                <c:pt idx="2893">
                  <c:v>369</c:v>
                </c:pt>
                <c:pt idx="2894">
                  <c:v>285</c:v>
                </c:pt>
                <c:pt idx="2895">
                  <c:v>345</c:v>
                </c:pt>
                <c:pt idx="2896">
                  <c:v>303</c:v>
                </c:pt>
                <c:pt idx="2897">
                  <c:v>275</c:v>
                </c:pt>
                <c:pt idx="2898">
                  <c:v>274</c:v>
                </c:pt>
                <c:pt idx="2899">
                  <c:v>320</c:v>
                </c:pt>
                <c:pt idx="2900">
                  <c:v>300</c:v>
                </c:pt>
                <c:pt idx="2901">
                  <c:v>274</c:v>
                </c:pt>
                <c:pt idx="2902">
                  <c:v>343</c:v>
                </c:pt>
                <c:pt idx="2903">
                  <c:v>309</c:v>
                </c:pt>
                <c:pt idx="2904">
                  <c:v>291</c:v>
                </c:pt>
                <c:pt idx="2905">
                  <c:v>235</c:v>
                </c:pt>
                <c:pt idx="2906">
                  <c:v>326</c:v>
                </c:pt>
                <c:pt idx="2907">
                  <c:v>296</c:v>
                </c:pt>
                <c:pt idx="2908">
                  <c:v>318</c:v>
                </c:pt>
                <c:pt idx="2909">
                  <c:v>297</c:v>
                </c:pt>
                <c:pt idx="2910">
                  <c:v>309</c:v>
                </c:pt>
                <c:pt idx="2911">
                  <c:v>291</c:v>
                </c:pt>
                <c:pt idx="2912">
                  <c:v>312</c:v>
                </c:pt>
                <c:pt idx="2913">
                  <c:v>337</c:v>
                </c:pt>
                <c:pt idx="2914">
                  <c:v>330</c:v>
                </c:pt>
                <c:pt idx="2915">
                  <c:v>306</c:v>
                </c:pt>
                <c:pt idx="2916">
                  <c:v>291</c:v>
                </c:pt>
                <c:pt idx="2917">
                  <c:v>326</c:v>
                </c:pt>
                <c:pt idx="2918">
                  <c:v>349</c:v>
                </c:pt>
                <c:pt idx="2919">
                  <c:v>284</c:v>
                </c:pt>
                <c:pt idx="2920">
                  <c:v>281</c:v>
                </c:pt>
                <c:pt idx="2921">
                  <c:v>322</c:v>
                </c:pt>
                <c:pt idx="2922">
                  <c:v>315</c:v>
                </c:pt>
                <c:pt idx="2923">
                  <c:v>297</c:v>
                </c:pt>
                <c:pt idx="2924">
                  <c:v>297</c:v>
                </c:pt>
                <c:pt idx="2925">
                  <c:v>334</c:v>
                </c:pt>
                <c:pt idx="2926">
                  <c:v>298</c:v>
                </c:pt>
                <c:pt idx="2927">
                  <c:v>294</c:v>
                </c:pt>
                <c:pt idx="2928">
                  <c:v>269</c:v>
                </c:pt>
                <c:pt idx="2929">
                  <c:v>304</c:v>
                </c:pt>
                <c:pt idx="2930">
                  <c:v>230</c:v>
                </c:pt>
                <c:pt idx="2931">
                  <c:v>253</c:v>
                </c:pt>
                <c:pt idx="2932">
                  <c:v>310</c:v>
                </c:pt>
                <c:pt idx="2933">
                  <c:v>334</c:v>
                </c:pt>
                <c:pt idx="2934">
                  <c:v>336</c:v>
                </c:pt>
                <c:pt idx="2935">
                  <c:v>288</c:v>
                </c:pt>
                <c:pt idx="2936">
                  <c:v>308</c:v>
                </c:pt>
                <c:pt idx="2937">
                  <c:v>335</c:v>
                </c:pt>
                <c:pt idx="2938">
                  <c:v>283</c:v>
                </c:pt>
                <c:pt idx="2939">
                  <c:v>310</c:v>
                </c:pt>
                <c:pt idx="2940">
                  <c:v>348</c:v>
                </c:pt>
                <c:pt idx="2941">
                  <c:v>327</c:v>
                </c:pt>
                <c:pt idx="2942">
                  <c:v>300</c:v>
                </c:pt>
                <c:pt idx="2943">
                  <c:v>339</c:v>
                </c:pt>
                <c:pt idx="2944">
                  <c:v>296</c:v>
                </c:pt>
                <c:pt idx="2945">
                  <c:v>247</c:v>
                </c:pt>
                <c:pt idx="2946">
                  <c:v>307</c:v>
                </c:pt>
                <c:pt idx="2947">
                  <c:v>257</c:v>
                </c:pt>
                <c:pt idx="2948">
                  <c:v>317</c:v>
                </c:pt>
                <c:pt idx="2949">
                  <c:v>284</c:v>
                </c:pt>
                <c:pt idx="2950">
                  <c:v>259</c:v>
                </c:pt>
                <c:pt idx="2951">
                  <c:v>286</c:v>
                </c:pt>
                <c:pt idx="2952">
                  <c:v>281</c:v>
                </c:pt>
                <c:pt idx="2953">
                  <c:v>284</c:v>
                </c:pt>
                <c:pt idx="2954">
                  <c:v>323</c:v>
                </c:pt>
                <c:pt idx="2955">
                  <c:v>302</c:v>
                </c:pt>
                <c:pt idx="2956">
                  <c:v>278</c:v>
                </c:pt>
                <c:pt idx="2957">
                  <c:v>335</c:v>
                </c:pt>
                <c:pt idx="2958">
                  <c:v>358</c:v>
                </c:pt>
                <c:pt idx="2959">
                  <c:v>322</c:v>
                </c:pt>
                <c:pt idx="2960">
                  <c:v>202</c:v>
                </c:pt>
                <c:pt idx="2961">
                  <c:v>288</c:v>
                </c:pt>
                <c:pt idx="2962">
                  <c:v>331</c:v>
                </c:pt>
                <c:pt idx="2963">
                  <c:v>351</c:v>
                </c:pt>
                <c:pt idx="2964">
                  <c:v>328</c:v>
                </c:pt>
                <c:pt idx="2965">
                  <c:v>323</c:v>
                </c:pt>
                <c:pt idx="2966">
                  <c:v>341</c:v>
                </c:pt>
                <c:pt idx="2967">
                  <c:v>295</c:v>
                </c:pt>
                <c:pt idx="2968">
                  <c:v>291</c:v>
                </c:pt>
                <c:pt idx="2969">
                  <c:v>336</c:v>
                </c:pt>
                <c:pt idx="2970">
                  <c:v>292</c:v>
                </c:pt>
                <c:pt idx="2971">
                  <c:v>364</c:v>
                </c:pt>
                <c:pt idx="2972">
                  <c:v>418</c:v>
                </c:pt>
                <c:pt idx="2973">
                  <c:v>288</c:v>
                </c:pt>
                <c:pt idx="2974">
                  <c:v>335</c:v>
                </c:pt>
                <c:pt idx="2975">
                  <c:v>284</c:v>
                </c:pt>
                <c:pt idx="2976">
                  <c:v>342</c:v>
                </c:pt>
                <c:pt idx="2977">
                  <c:v>324</c:v>
                </c:pt>
                <c:pt idx="2978">
                  <c:v>343</c:v>
                </c:pt>
                <c:pt idx="2979">
                  <c:v>308</c:v>
                </c:pt>
                <c:pt idx="2980">
                  <c:v>310</c:v>
                </c:pt>
                <c:pt idx="2981">
                  <c:v>325</c:v>
                </c:pt>
                <c:pt idx="2982">
                  <c:v>270</c:v>
                </c:pt>
                <c:pt idx="2983">
                  <c:v>321</c:v>
                </c:pt>
                <c:pt idx="2984">
                  <c:v>292</c:v>
                </c:pt>
                <c:pt idx="2985">
                  <c:v>301</c:v>
                </c:pt>
                <c:pt idx="2986">
                  <c:v>333</c:v>
                </c:pt>
                <c:pt idx="2987">
                  <c:v>235</c:v>
                </c:pt>
                <c:pt idx="2988">
                  <c:v>250</c:v>
                </c:pt>
                <c:pt idx="2989">
                  <c:v>294</c:v>
                </c:pt>
                <c:pt idx="2990">
                  <c:v>295</c:v>
                </c:pt>
                <c:pt idx="2991">
                  <c:v>323</c:v>
                </c:pt>
                <c:pt idx="2992">
                  <c:v>267</c:v>
                </c:pt>
                <c:pt idx="2993">
                  <c:v>312</c:v>
                </c:pt>
                <c:pt idx="2994">
                  <c:v>266</c:v>
                </c:pt>
                <c:pt idx="2995">
                  <c:v>288</c:v>
                </c:pt>
                <c:pt idx="2996">
                  <c:v>315</c:v>
                </c:pt>
                <c:pt idx="2997">
                  <c:v>292</c:v>
                </c:pt>
                <c:pt idx="2998">
                  <c:v>303</c:v>
                </c:pt>
                <c:pt idx="2999">
                  <c:v>315</c:v>
                </c:pt>
                <c:pt idx="3000">
                  <c:v>294</c:v>
                </c:pt>
                <c:pt idx="3001">
                  <c:v>306</c:v>
                </c:pt>
                <c:pt idx="3002">
                  <c:v>295</c:v>
                </c:pt>
                <c:pt idx="3003">
                  <c:v>354</c:v>
                </c:pt>
                <c:pt idx="3004">
                  <c:v>314</c:v>
                </c:pt>
                <c:pt idx="3005">
                  <c:v>302</c:v>
                </c:pt>
                <c:pt idx="3006">
                  <c:v>331</c:v>
                </c:pt>
                <c:pt idx="3007">
                  <c:v>333</c:v>
                </c:pt>
                <c:pt idx="3008">
                  <c:v>314</c:v>
                </c:pt>
                <c:pt idx="3009">
                  <c:v>326</c:v>
                </c:pt>
                <c:pt idx="3010">
                  <c:v>310</c:v>
                </c:pt>
                <c:pt idx="3011">
                  <c:v>262</c:v>
                </c:pt>
                <c:pt idx="3012">
                  <c:v>305</c:v>
                </c:pt>
                <c:pt idx="3013">
                  <c:v>281</c:v>
                </c:pt>
                <c:pt idx="3014">
                  <c:v>340</c:v>
                </c:pt>
                <c:pt idx="3015">
                  <c:v>331</c:v>
                </c:pt>
                <c:pt idx="3016">
                  <c:v>329</c:v>
                </c:pt>
                <c:pt idx="3017">
                  <c:v>325</c:v>
                </c:pt>
                <c:pt idx="3018">
                  <c:v>313</c:v>
                </c:pt>
                <c:pt idx="3019">
                  <c:v>298</c:v>
                </c:pt>
                <c:pt idx="3020">
                  <c:v>261</c:v>
                </c:pt>
                <c:pt idx="3021">
                  <c:v>301</c:v>
                </c:pt>
                <c:pt idx="3022">
                  <c:v>311</c:v>
                </c:pt>
                <c:pt idx="3023">
                  <c:v>313</c:v>
                </c:pt>
                <c:pt idx="3024">
                  <c:v>334</c:v>
                </c:pt>
                <c:pt idx="3025">
                  <c:v>240</c:v>
                </c:pt>
                <c:pt idx="3026">
                  <c:v>269</c:v>
                </c:pt>
                <c:pt idx="3027">
                  <c:v>292</c:v>
                </c:pt>
                <c:pt idx="3028">
                  <c:v>297</c:v>
                </c:pt>
                <c:pt idx="3029">
                  <c:v>304</c:v>
                </c:pt>
                <c:pt idx="3030">
                  <c:v>348</c:v>
                </c:pt>
                <c:pt idx="3031">
                  <c:v>295</c:v>
                </c:pt>
                <c:pt idx="3032">
                  <c:v>304</c:v>
                </c:pt>
                <c:pt idx="3033">
                  <c:v>284</c:v>
                </c:pt>
                <c:pt idx="3034">
                  <c:v>281</c:v>
                </c:pt>
                <c:pt idx="3035">
                  <c:v>300</c:v>
                </c:pt>
                <c:pt idx="3036">
                  <c:v>400</c:v>
                </c:pt>
                <c:pt idx="3037">
                  <c:v>332</c:v>
                </c:pt>
                <c:pt idx="3038">
                  <c:v>328</c:v>
                </c:pt>
                <c:pt idx="3039">
                  <c:v>312</c:v>
                </c:pt>
                <c:pt idx="3040">
                  <c:v>257</c:v>
                </c:pt>
                <c:pt idx="3041">
                  <c:v>292</c:v>
                </c:pt>
                <c:pt idx="3042">
                  <c:v>303</c:v>
                </c:pt>
                <c:pt idx="3043">
                  <c:v>314</c:v>
                </c:pt>
                <c:pt idx="3044">
                  <c:v>324</c:v>
                </c:pt>
                <c:pt idx="3045">
                  <c:v>353</c:v>
                </c:pt>
                <c:pt idx="3046">
                  <c:v>339</c:v>
                </c:pt>
                <c:pt idx="3047">
                  <c:v>315</c:v>
                </c:pt>
                <c:pt idx="3048">
                  <c:v>304</c:v>
                </c:pt>
                <c:pt idx="3049">
                  <c:v>308</c:v>
                </c:pt>
                <c:pt idx="3050">
                  <c:v>368</c:v>
                </c:pt>
                <c:pt idx="3051">
                  <c:v>314</c:v>
                </c:pt>
                <c:pt idx="3052">
                  <c:v>302</c:v>
                </c:pt>
                <c:pt idx="3053">
                  <c:v>307</c:v>
                </c:pt>
                <c:pt idx="3054">
                  <c:v>362</c:v>
                </c:pt>
                <c:pt idx="3055">
                  <c:v>285</c:v>
                </c:pt>
                <c:pt idx="3056">
                  <c:v>330</c:v>
                </c:pt>
                <c:pt idx="3057">
                  <c:v>318</c:v>
                </c:pt>
                <c:pt idx="3058">
                  <c:v>315</c:v>
                </c:pt>
                <c:pt idx="3059">
                  <c:v>335</c:v>
                </c:pt>
                <c:pt idx="3060">
                  <c:v>285</c:v>
                </c:pt>
                <c:pt idx="3061">
                  <c:v>362</c:v>
                </c:pt>
                <c:pt idx="3062">
                  <c:v>259</c:v>
                </c:pt>
                <c:pt idx="3063">
                  <c:v>311</c:v>
                </c:pt>
                <c:pt idx="3064">
                  <c:v>330</c:v>
                </c:pt>
                <c:pt idx="3065">
                  <c:v>310</c:v>
                </c:pt>
                <c:pt idx="3066">
                  <c:v>294</c:v>
                </c:pt>
                <c:pt idx="3067">
                  <c:v>301</c:v>
                </c:pt>
                <c:pt idx="3068">
                  <c:v>297</c:v>
                </c:pt>
                <c:pt idx="3069">
                  <c:v>313</c:v>
                </c:pt>
                <c:pt idx="3070">
                  <c:v>284</c:v>
                </c:pt>
                <c:pt idx="3071">
                  <c:v>280</c:v>
                </c:pt>
                <c:pt idx="3072">
                  <c:v>310</c:v>
                </c:pt>
                <c:pt idx="3073">
                  <c:v>319</c:v>
                </c:pt>
                <c:pt idx="3074">
                  <c:v>291</c:v>
                </c:pt>
                <c:pt idx="3075">
                  <c:v>343</c:v>
                </c:pt>
                <c:pt idx="3076">
                  <c:v>304</c:v>
                </c:pt>
                <c:pt idx="3077">
                  <c:v>306</c:v>
                </c:pt>
                <c:pt idx="3078">
                  <c:v>313</c:v>
                </c:pt>
                <c:pt idx="3079">
                  <c:v>290</c:v>
                </c:pt>
                <c:pt idx="3080">
                  <c:v>286</c:v>
                </c:pt>
                <c:pt idx="3081">
                  <c:v>307</c:v>
                </c:pt>
                <c:pt idx="3082">
                  <c:v>308</c:v>
                </c:pt>
                <c:pt idx="3083">
                  <c:v>309</c:v>
                </c:pt>
                <c:pt idx="3084">
                  <c:v>314</c:v>
                </c:pt>
                <c:pt idx="3085">
                  <c:v>328</c:v>
                </c:pt>
                <c:pt idx="3086">
                  <c:v>326</c:v>
                </c:pt>
                <c:pt idx="3087">
                  <c:v>308</c:v>
                </c:pt>
                <c:pt idx="3088">
                  <c:v>301</c:v>
                </c:pt>
                <c:pt idx="3089">
                  <c:v>323</c:v>
                </c:pt>
                <c:pt idx="3090">
                  <c:v>284</c:v>
                </c:pt>
                <c:pt idx="3091">
                  <c:v>304</c:v>
                </c:pt>
                <c:pt idx="3092">
                  <c:v>307</c:v>
                </c:pt>
                <c:pt idx="3093">
                  <c:v>317</c:v>
                </c:pt>
                <c:pt idx="3094">
                  <c:v>315</c:v>
                </c:pt>
                <c:pt idx="3095">
                  <c:v>332</c:v>
                </c:pt>
                <c:pt idx="3096">
                  <c:v>328</c:v>
                </c:pt>
                <c:pt idx="3097">
                  <c:v>338</c:v>
                </c:pt>
                <c:pt idx="3098">
                  <c:v>315</c:v>
                </c:pt>
                <c:pt idx="3099">
                  <c:v>278</c:v>
                </c:pt>
                <c:pt idx="3100">
                  <c:v>306</c:v>
                </c:pt>
                <c:pt idx="3101">
                  <c:v>283</c:v>
                </c:pt>
                <c:pt idx="3102">
                  <c:v>290</c:v>
                </c:pt>
                <c:pt idx="3103">
                  <c:v>242</c:v>
                </c:pt>
                <c:pt idx="3104">
                  <c:v>298</c:v>
                </c:pt>
                <c:pt idx="3105">
                  <c:v>293</c:v>
                </c:pt>
                <c:pt idx="3106">
                  <c:v>315</c:v>
                </c:pt>
                <c:pt idx="3107">
                  <c:v>278</c:v>
                </c:pt>
                <c:pt idx="3108">
                  <c:v>372</c:v>
                </c:pt>
                <c:pt idx="3109">
                  <c:v>338</c:v>
                </c:pt>
                <c:pt idx="3110">
                  <c:v>302</c:v>
                </c:pt>
                <c:pt idx="3111">
                  <c:v>308</c:v>
                </c:pt>
                <c:pt idx="3112">
                  <c:v>301</c:v>
                </c:pt>
                <c:pt idx="3113">
                  <c:v>305</c:v>
                </c:pt>
                <c:pt idx="3114">
                  <c:v>256</c:v>
                </c:pt>
                <c:pt idx="3115">
                  <c:v>329</c:v>
                </c:pt>
                <c:pt idx="3116">
                  <c:v>300</c:v>
                </c:pt>
                <c:pt idx="3117">
                  <c:v>313</c:v>
                </c:pt>
                <c:pt idx="3118">
                  <c:v>312</c:v>
                </c:pt>
                <c:pt idx="3119">
                  <c:v>310</c:v>
                </c:pt>
                <c:pt idx="3120">
                  <c:v>260</c:v>
                </c:pt>
                <c:pt idx="3121">
                  <c:v>290</c:v>
                </c:pt>
                <c:pt idx="3122">
                  <c:v>295</c:v>
                </c:pt>
                <c:pt idx="3123">
                  <c:v>283</c:v>
                </c:pt>
                <c:pt idx="3124">
                  <c:v>319</c:v>
                </c:pt>
                <c:pt idx="3125">
                  <c:v>375</c:v>
                </c:pt>
                <c:pt idx="3126">
                  <c:v>328</c:v>
                </c:pt>
                <c:pt idx="3127">
                  <c:v>232</c:v>
                </c:pt>
                <c:pt idx="3128">
                  <c:v>307</c:v>
                </c:pt>
                <c:pt idx="3129">
                  <c:v>316</c:v>
                </c:pt>
                <c:pt idx="3130">
                  <c:v>310</c:v>
                </c:pt>
                <c:pt idx="3131">
                  <c:v>341</c:v>
                </c:pt>
                <c:pt idx="3132">
                  <c:v>308</c:v>
                </c:pt>
                <c:pt idx="3133">
                  <c:v>291</c:v>
                </c:pt>
                <c:pt idx="3134">
                  <c:v>307</c:v>
                </c:pt>
                <c:pt idx="3135">
                  <c:v>306</c:v>
                </c:pt>
                <c:pt idx="3136">
                  <c:v>315</c:v>
                </c:pt>
                <c:pt idx="3137">
                  <c:v>340</c:v>
                </c:pt>
                <c:pt idx="3138">
                  <c:v>335</c:v>
                </c:pt>
                <c:pt idx="3139">
                  <c:v>276</c:v>
                </c:pt>
                <c:pt idx="3140">
                  <c:v>289</c:v>
                </c:pt>
                <c:pt idx="3141">
                  <c:v>338</c:v>
                </c:pt>
                <c:pt idx="3142">
                  <c:v>342</c:v>
                </c:pt>
                <c:pt idx="3143">
                  <c:v>286</c:v>
                </c:pt>
                <c:pt idx="3144">
                  <c:v>267</c:v>
                </c:pt>
                <c:pt idx="3145">
                  <c:v>309</c:v>
                </c:pt>
                <c:pt idx="3146">
                  <c:v>307</c:v>
                </c:pt>
                <c:pt idx="3147">
                  <c:v>306</c:v>
                </c:pt>
                <c:pt idx="3148">
                  <c:v>310</c:v>
                </c:pt>
                <c:pt idx="3149">
                  <c:v>270</c:v>
                </c:pt>
                <c:pt idx="3150">
                  <c:v>323</c:v>
                </c:pt>
                <c:pt idx="3151">
                  <c:v>300</c:v>
                </c:pt>
                <c:pt idx="3152">
                  <c:v>306</c:v>
                </c:pt>
                <c:pt idx="3153">
                  <c:v>319</c:v>
                </c:pt>
                <c:pt idx="3154">
                  <c:v>268</c:v>
                </c:pt>
                <c:pt idx="3155">
                  <c:v>299</c:v>
                </c:pt>
                <c:pt idx="3156">
                  <c:v>301</c:v>
                </c:pt>
                <c:pt idx="3157">
                  <c:v>302</c:v>
                </c:pt>
                <c:pt idx="3158">
                  <c:v>260</c:v>
                </c:pt>
                <c:pt idx="3159">
                  <c:v>327</c:v>
                </c:pt>
                <c:pt idx="3160">
                  <c:v>306</c:v>
                </c:pt>
                <c:pt idx="3161">
                  <c:v>315</c:v>
                </c:pt>
                <c:pt idx="3162">
                  <c:v>345</c:v>
                </c:pt>
                <c:pt idx="3163">
                  <c:v>248</c:v>
                </c:pt>
                <c:pt idx="3164">
                  <c:v>239</c:v>
                </c:pt>
                <c:pt idx="3165">
                  <c:v>318</c:v>
                </c:pt>
                <c:pt idx="3166">
                  <c:v>319</c:v>
                </c:pt>
                <c:pt idx="3167">
                  <c:v>295</c:v>
                </c:pt>
                <c:pt idx="3168">
                  <c:v>268</c:v>
                </c:pt>
                <c:pt idx="3169">
                  <c:v>347</c:v>
                </c:pt>
                <c:pt idx="3170">
                  <c:v>296</c:v>
                </c:pt>
                <c:pt idx="3171">
                  <c:v>359</c:v>
                </c:pt>
                <c:pt idx="3172">
                  <c:v>389</c:v>
                </c:pt>
                <c:pt idx="3173">
                  <c:v>310</c:v>
                </c:pt>
                <c:pt idx="3174">
                  <c:v>301</c:v>
                </c:pt>
                <c:pt idx="3175">
                  <c:v>299</c:v>
                </c:pt>
                <c:pt idx="3176">
                  <c:v>348</c:v>
                </c:pt>
                <c:pt idx="3177">
                  <c:v>307</c:v>
                </c:pt>
                <c:pt idx="3178">
                  <c:v>344</c:v>
                </c:pt>
                <c:pt idx="3179">
                  <c:v>295</c:v>
                </c:pt>
                <c:pt idx="3180">
                  <c:v>329</c:v>
                </c:pt>
                <c:pt idx="3181">
                  <c:v>328</c:v>
                </c:pt>
                <c:pt idx="3182">
                  <c:v>299</c:v>
                </c:pt>
                <c:pt idx="3183">
                  <c:v>307</c:v>
                </c:pt>
                <c:pt idx="3184">
                  <c:v>311</c:v>
                </c:pt>
                <c:pt idx="3185">
                  <c:v>330</c:v>
                </c:pt>
                <c:pt idx="3186">
                  <c:v>249</c:v>
                </c:pt>
                <c:pt idx="3187">
                  <c:v>299</c:v>
                </c:pt>
                <c:pt idx="3188">
                  <c:v>293</c:v>
                </c:pt>
                <c:pt idx="3189">
                  <c:v>329</c:v>
                </c:pt>
                <c:pt idx="3190">
                  <c:v>301</c:v>
                </c:pt>
                <c:pt idx="3191">
                  <c:v>328</c:v>
                </c:pt>
                <c:pt idx="3192">
                  <c:v>329</c:v>
                </c:pt>
                <c:pt idx="3193">
                  <c:v>303</c:v>
                </c:pt>
                <c:pt idx="3194">
                  <c:v>346</c:v>
                </c:pt>
                <c:pt idx="3195">
                  <c:v>344</c:v>
                </c:pt>
                <c:pt idx="3196">
                  <c:v>330</c:v>
                </c:pt>
                <c:pt idx="3197">
                  <c:v>352</c:v>
                </c:pt>
                <c:pt idx="3198">
                  <c:v>312</c:v>
                </c:pt>
                <c:pt idx="3199">
                  <c:v>298</c:v>
                </c:pt>
                <c:pt idx="3200">
                  <c:v>272</c:v>
                </c:pt>
                <c:pt idx="3201">
                  <c:v>311</c:v>
                </c:pt>
                <c:pt idx="3202">
                  <c:v>327</c:v>
                </c:pt>
                <c:pt idx="3203">
                  <c:v>317</c:v>
                </c:pt>
                <c:pt idx="3204">
                  <c:v>313</c:v>
                </c:pt>
                <c:pt idx="3205">
                  <c:v>304</c:v>
                </c:pt>
                <c:pt idx="3206">
                  <c:v>274</c:v>
                </c:pt>
                <c:pt idx="3207">
                  <c:v>304</c:v>
                </c:pt>
                <c:pt idx="3208">
                  <c:v>379</c:v>
                </c:pt>
                <c:pt idx="3209">
                  <c:v>299</c:v>
                </c:pt>
                <c:pt idx="3210">
                  <c:v>284</c:v>
                </c:pt>
                <c:pt idx="3211">
                  <c:v>334</c:v>
                </c:pt>
                <c:pt idx="3212">
                  <c:v>289</c:v>
                </c:pt>
                <c:pt idx="3213">
                  <c:v>290</c:v>
                </c:pt>
                <c:pt idx="3214">
                  <c:v>308</c:v>
                </c:pt>
                <c:pt idx="3215">
                  <c:v>302</c:v>
                </c:pt>
                <c:pt idx="3216">
                  <c:v>305</c:v>
                </c:pt>
                <c:pt idx="3217">
                  <c:v>309</c:v>
                </c:pt>
                <c:pt idx="3218">
                  <c:v>344</c:v>
                </c:pt>
                <c:pt idx="3219">
                  <c:v>271</c:v>
                </c:pt>
                <c:pt idx="3220">
                  <c:v>322</c:v>
                </c:pt>
                <c:pt idx="3221">
                  <c:v>284</c:v>
                </c:pt>
                <c:pt idx="3222">
                  <c:v>317</c:v>
                </c:pt>
                <c:pt idx="3223">
                  <c:v>317</c:v>
                </c:pt>
                <c:pt idx="3224">
                  <c:v>328</c:v>
                </c:pt>
                <c:pt idx="3225">
                  <c:v>310</c:v>
                </c:pt>
                <c:pt idx="3226">
                  <c:v>305</c:v>
                </c:pt>
                <c:pt idx="3227">
                  <c:v>313</c:v>
                </c:pt>
                <c:pt idx="3228">
                  <c:v>283</c:v>
                </c:pt>
                <c:pt idx="3229">
                  <c:v>327</c:v>
                </c:pt>
                <c:pt idx="3230">
                  <c:v>298</c:v>
                </c:pt>
                <c:pt idx="3231">
                  <c:v>300</c:v>
                </c:pt>
                <c:pt idx="3232">
                  <c:v>312</c:v>
                </c:pt>
                <c:pt idx="3233">
                  <c:v>261</c:v>
                </c:pt>
                <c:pt idx="3234">
                  <c:v>353</c:v>
                </c:pt>
                <c:pt idx="3235">
                  <c:v>277</c:v>
                </c:pt>
                <c:pt idx="3236">
                  <c:v>302</c:v>
                </c:pt>
                <c:pt idx="3237">
                  <c:v>334</c:v>
                </c:pt>
                <c:pt idx="3238">
                  <c:v>273</c:v>
                </c:pt>
                <c:pt idx="3239">
                  <c:v>273</c:v>
                </c:pt>
                <c:pt idx="3240">
                  <c:v>295</c:v>
                </c:pt>
                <c:pt idx="3241">
                  <c:v>250</c:v>
                </c:pt>
                <c:pt idx="3242">
                  <c:v>291</c:v>
                </c:pt>
                <c:pt idx="3243">
                  <c:v>342</c:v>
                </c:pt>
                <c:pt idx="3244">
                  <c:v>348</c:v>
                </c:pt>
                <c:pt idx="3245">
                  <c:v>252</c:v>
                </c:pt>
                <c:pt idx="3246">
                  <c:v>315</c:v>
                </c:pt>
                <c:pt idx="3247">
                  <c:v>329</c:v>
                </c:pt>
                <c:pt idx="3248">
                  <c:v>302</c:v>
                </c:pt>
                <c:pt idx="3249">
                  <c:v>354</c:v>
                </c:pt>
                <c:pt idx="3250">
                  <c:v>311</c:v>
                </c:pt>
                <c:pt idx="3251">
                  <c:v>272</c:v>
                </c:pt>
                <c:pt idx="3252">
                  <c:v>289</c:v>
                </c:pt>
                <c:pt idx="3253">
                  <c:v>289</c:v>
                </c:pt>
                <c:pt idx="3254">
                  <c:v>287</c:v>
                </c:pt>
                <c:pt idx="3255">
                  <c:v>292</c:v>
                </c:pt>
                <c:pt idx="3256">
                  <c:v>272</c:v>
                </c:pt>
                <c:pt idx="3257">
                  <c:v>319</c:v>
                </c:pt>
                <c:pt idx="3258">
                  <c:v>311</c:v>
                </c:pt>
                <c:pt idx="3259">
                  <c:v>398</c:v>
                </c:pt>
                <c:pt idx="3260">
                  <c:v>396</c:v>
                </c:pt>
                <c:pt idx="3261">
                  <c:v>342</c:v>
                </c:pt>
                <c:pt idx="3262">
                  <c:v>296</c:v>
                </c:pt>
                <c:pt idx="3263">
                  <c:v>294</c:v>
                </c:pt>
                <c:pt idx="3264">
                  <c:v>312</c:v>
                </c:pt>
                <c:pt idx="3265">
                  <c:v>301</c:v>
                </c:pt>
                <c:pt idx="3266">
                  <c:v>351</c:v>
                </c:pt>
                <c:pt idx="3267">
                  <c:v>306</c:v>
                </c:pt>
                <c:pt idx="3268">
                  <c:v>340</c:v>
                </c:pt>
                <c:pt idx="3269">
                  <c:v>270</c:v>
                </c:pt>
                <c:pt idx="3270">
                  <c:v>333</c:v>
                </c:pt>
                <c:pt idx="3271">
                  <c:v>361</c:v>
                </c:pt>
                <c:pt idx="3272">
                  <c:v>376</c:v>
                </c:pt>
                <c:pt idx="3273">
                  <c:v>311</c:v>
                </c:pt>
                <c:pt idx="3274">
                  <c:v>307</c:v>
                </c:pt>
                <c:pt idx="3275">
                  <c:v>322</c:v>
                </c:pt>
                <c:pt idx="3276">
                  <c:v>305</c:v>
                </c:pt>
                <c:pt idx="3277">
                  <c:v>285</c:v>
                </c:pt>
                <c:pt idx="3278">
                  <c:v>317</c:v>
                </c:pt>
                <c:pt idx="3279">
                  <c:v>276</c:v>
                </c:pt>
                <c:pt idx="3280">
                  <c:v>316</c:v>
                </c:pt>
                <c:pt idx="3281">
                  <c:v>331</c:v>
                </c:pt>
                <c:pt idx="3282">
                  <c:v>288</c:v>
                </c:pt>
                <c:pt idx="3283">
                  <c:v>298</c:v>
                </c:pt>
                <c:pt idx="3284">
                  <c:v>304</c:v>
                </c:pt>
                <c:pt idx="3285">
                  <c:v>279</c:v>
                </c:pt>
                <c:pt idx="3286">
                  <c:v>261</c:v>
                </c:pt>
                <c:pt idx="3287">
                  <c:v>314</c:v>
                </c:pt>
                <c:pt idx="3288">
                  <c:v>376</c:v>
                </c:pt>
                <c:pt idx="3289">
                  <c:v>352</c:v>
                </c:pt>
                <c:pt idx="3290">
                  <c:v>316</c:v>
                </c:pt>
                <c:pt idx="3291">
                  <c:v>320</c:v>
                </c:pt>
                <c:pt idx="3292">
                  <c:v>321</c:v>
                </c:pt>
                <c:pt idx="3293">
                  <c:v>315</c:v>
                </c:pt>
                <c:pt idx="3294">
                  <c:v>329</c:v>
                </c:pt>
                <c:pt idx="3295">
                  <c:v>311</c:v>
                </c:pt>
                <c:pt idx="3296">
                  <c:v>296</c:v>
                </c:pt>
                <c:pt idx="3297">
                  <c:v>308</c:v>
                </c:pt>
                <c:pt idx="3298">
                  <c:v>322</c:v>
                </c:pt>
                <c:pt idx="3299">
                  <c:v>318</c:v>
                </c:pt>
                <c:pt idx="3300">
                  <c:v>285</c:v>
                </c:pt>
                <c:pt idx="3301">
                  <c:v>286</c:v>
                </c:pt>
                <c:pt idx="3302">
                  <c:v>298</c:v>
                </c:pt>
                <c:pt idx="3303">
                  <c:v>309</c:v>
                </c:pt>
                <c:pt idx="3304">
                  <c:v>296</c:v>
                </c:pt>
                <c:pt idx="3305">
                  <c:v>321</c:v>
                </c:pt>
                <c:pt idx="3306">
                  <c:v>338</c:v>
                </c:pt>
                <c:pt idx="3307">
                  <c:v>299</c:v>
                </c:pt>
                <c:pt idx="3308">
                  <c:v>349</c:v>
                </c:pt>
                <c:pt idx="3309">
                  <c:v>350</c:v>
                </c:pt>
                <c:pt idx="3310">
                  <c:v>327</c:v>
                </c:pt>
                <c:pt idx="3311">
                  <c:v>271</c:v>
                </c:pt>
                <c:pt idx="3312">
                  <c:v>313</c:v>
                </c:pt>
                <c:pt idx="3313">
                  <c:v>329</c:v>
                </c:pt>
                <c:pt idx="3314">
                  <c:v>326</c:v>
                </c:pt>
                <c:pt idx="3315">
                  <c:v>315</c:v>
                </c:pt>
                <c:pt idx="3316">
                  <c:v>357</c:v>
                </c:pt>
                <c:pt idx="3317">
                  <c:v>308</c:v>
                </c:pt>
                <c:pt idx="3318">
                  <c:v>322</c:v>
                </c:pt>
                <c:pt idx="3319">
                  <c:v>310</c:v>
                </c:pt>
                <c:pt idx="3320">
                  <c:v>302</c:v>
                </c:pt>
                <c:pt idx="3321">
                  <c:v>329</c:v>
                </c:pt>
                <c:pt idx="3322">
                  <c:v>328</c:v>
                </c:pt>
                <c:pt idx="3323">
                  <c:v>316</c:v>
                </c:pt>
                <c:pt idx="3324">
                  <c:v>322</c:v>
                </c:pt>
                <c:pt idx="3325">
                  <c:v>311</c:v>
                </c:pt>
                <c:pt idx="3326">
                  <c:v>343</c:v>
                </c:pt>
                <c:pt idx="3327">
                  <c:v>326</c:v>
                </c:pt>
                <c:pt idx="3328">
                  <c:v>287</c:v>
                </c:pt>
                <c:pt idx="3329">
                  <c:v>309</c:v>
                </c:pt>
                <c:pt idx="3330">
                  <c:v>266</c:v>
                </c:pt>
                <c:pt idx="3331">
                  <c:v>388</c:v>
                </c:pt>
                <c:pt idx="3332">
                  <c:v>299</c:v>
                </c:pt>
                <c:pt idx="3333">
                  <c:v>329</c:v>
                </c:pt>
                <c:pt idx="3334">
                  <c:v>297</c:v>
                </c:pt>
                <c:pt idx="3335">
                  <c:v>307</c:v>
                </c:pt>
                <c:pt idx="3336">
                  <c:v>284</c:v>
                </c:pt>
                <c:pt idx="3337">
                  <c:v>294</c:v>
                </c:pt>
                <c:pt idx="3338">
                  <c:v>274</c:v>
                </c:pt>
                <c:pt idx="3339">
                  <c:v>344</c:v>
                </c:pt>
                <c:pt idx="3340">
                  <c:v>336</c:v>
                </c:pt>
                <c:pt idx="3341">
                  <c:v>290</c:v>
                </c:pt>
                <c:pt idx="3342">
                  <c:v>316</c:v>
                </c:pt>
                <c:pt idx="3343">
                  <c:v>344</c:v>
                </c:pt>
                <c:pt idx="3344">
                  <c:v>333</c:v>
                </c:pt>
                <c:pt idx="3345">
                  <c:v>338</c:v>
                </c:pt>
                <c:pt idx="3346">
                  <c:v>317</c:v>
                </c:pt>
                <c:pt idx="3347">
                  <c:v>302</c:v>
                </c:pt>
                <c:pt idx="3348">
                  <c:v>280</c:v>
                </c:pt>
                <c:pt idx="3349">
                  <c:v>268</c:v>
                </c:pt>
                <c:pt idx="3350">
                  <c:v>291</c:v>
                </c:pt>
                <c:pt idx="3351">
                  <c:v>312</c:v>
                </c:pt>
                <c:pt idx="3352">
                  <c:v>324</c:v>
                </c:pt>
                <c:pt idx="3353">
                  <c:v>338</c:v>
                </c:pt>
                <c:pt idx="3354">
                  <c:v>347</c:v>
                </c:pt>
                <c:pt idx="3355">
                  <c:v>251</c:v>
                </c:pt>
                <c:pt idx="3356">
                  <c:v>327</c:v>
                </c:pt>
                <c:pt idx="3357">
                  <c:v>329</c:v>
                </c:pt>
                <c:pt idx="3358">
                  <c:v>281</c:v>
                </c:pt>
                <c:pt idx="3359">
                  <c:v>338</c:v>
                </c:pt>
                <c:pt idx="3360">
                  <c:v>296</c:v>
                </c:pt>
                <c:pt idx="3361">
                  <c:v>299</c:v>
                </c:pt>
                <c:pt idx="3362">
                  <c:v>299</c:v>
                </c:pt>
                <c:pt idx="3363">
                  <c:v>289</c:v>
                </c:pt>
                <c:pt idx="3364">
                  <c:v>280</c:v>
                </c:pt>
                <c:pt idx="3365">
                  <c:v>291</c:v>
                </c:pt>
                <c:pt idx="3366">
                  <c:v>310</c:v>
                </c:pt>
                <c:pt idx="3367">
                  <c:v>215</c:v>
                </c:pt>
                <c:pt idx="3368">
                  <c:v>313</c:v>
                </c:pt>
                <c:pt idx="3369">
                  <c:v>306</c:v>
                </c:pt>
                <c:pt idx="3370">
                  <c:v>315</c:v>
                </c:pt>
                <c:pt idx="3371">
                  <c:v>292</c:v>
                </c:pt>
                <c:pt idx="3372">
                  <c:v>293</c:v>
                </c:pt>
                <c:pt idx="3373">
                  <c:v>337</c:v>
                </c:pt>
                <c:pt idx="3374">
                  <c:v>277</c:v>
                </c:pt>
                <c:pt idx="3375">
                  <c:v>301</c:v>
                </c:pt>
                <c:pt idx="3376">
                  <c:v>329</c:v>
                </c:pt>
                <c:pt idx="3377">
                  <c:v>298</c:v>
                </c:pt>
                <c:pt idx="3378">
                  <c:v>299</c:v>
                </c:pt>
                <c:pt idx="3379">
                  <c:v>314</c:v>
                </c:pt>
                <c:pt idx="3380">
                  <c:v>322</c:v>
                </c:pt>
                <c:pt idx="3381">
                  <c:v>294</c:v>
                </c:pt>
                <c:pt idx="3382">
                  <c:v>315</c:v>
                </c:pt>
                <c:pt idx="3383">
                  <c:v>308</c:v>
                </c:pt>
                <c:pt idx="3384">
                  <c:v>295</c:v>
                </c:pt>
                <c:pt idx="3385">
                  <c:v>222</c:v>
                </c:pt>
                <c:pt idx="3386">
                  <c:v>345</c:v>
                </c:pt>
                <c:pt idx="3387">
                  <c:v>322</c:v>
                </c:pt>
                <c:pt idx="3388">
                  <c:v>335</c:v>
                </c:pt>
                <c:pt idx="3389">
                  <c:v>333</c:v>
                </c:pt>
                <c:pt idx="3390">
                  <c:v>337</c:v>
                </c:pt>
                <c:pt idx="3391">
                  <c:v>301</c:v>
                </c:pt>
                <c:pt idx="3392">
                  <c:v>321</c:v>
                </c:pt>
                <c:pt idx="3393">
                  <c:v>317</c:v>
                </c:pt>
                <c:pt idx="3394">
                  <c:v>302</c:v>
                </c:pt>
                <c:pt idx="3395">
                  <c:v>354</c:v>
                </c:pt>
                <c:pt idx="3396">
                  <c:v>250</c:v>
                </c:pt>
                <c:pt idx="3397">
                  <c:v>299</c:v>
                </c:pt>
                <c:pt idx="3398">
                  <c:v>290</c:v>
                </c:pt>
                <c:pt idx="3399">
                  <c:v>309</c:v>
                </c:pt>
                <c:pt idx="3400">
                  <c:v>306</c:v>
                </c:pt>
                <c:pt idx="3401">
                  <c:v>314</c:v>
                </c:pt>
                <c:pt idx="3402">
                  <c:v>307</c:v>
                </c:pt>
                <c:pt idx="3403">
                  <c:v>310</c:v>
                </c:pt>
                <c:pt idx="3404">
                  <c:v>309</c:v>
                </c:pt>
                <c:pt idx="3405">
                  <c:v>274</c:v>
                </c:pt>
                <c:pt idx="3406">
                  <c:v>306</c:v>
                </c:pt>
                <c:pt idx="3407">
                  <c:v>332</c:v>
                </c:pt>
                <c:pt idx="3408">
                  <c:v>285</c:v>
                </c:pt>
                <c:pt idx="3409">
                  <c:v>292</c:v>
                </c:pt>
                <c:pt idx="3410">
                  <c:v>315</c:v>
                </c:pt>
                <c:pt idx="3411">
                  <c:v>304</c:v>
                </c:pt>
                <c:pt idx="3412">
                  <c:v>319</c:v>
                </c:pt>
                <c:pt idx="3413">
                  <c:v>238</c:v>
                </c:pt>
                <c:pt idx="3414">
                  <c:v>308</c:v>
                </c:pt>
                <c:pt idx="3415">
                  <c:v>339</c:v>
                </c:pt>
                <c:pt idx="3416">
                  <c:v>292</c:v>
                </c:pt>
                <c:pt idx="3417">
                  <c:v>260</c:v>
                </c:pt>
                <c:pt idx="3418">
                  <c:v>312</c:v>
                </c:pt>
                <c:pt idx="3419">
                  <c:v>315</c:v>
                </c:pt>
                <c:pt idx="3420">
                  <c:v>261</c:v>
                </c:pt>
                <c:pt idx="3421">
                  <c:v>336</c:v>
                </c:pt>
                <c:pt idx="3422">
                  <c:v>307</c:v>
                </c:pt>
                <c:pt idx="3423">
                  <c:v>319</c:v>
                </c:pt>
                <c:pt idx="3424">
                  <c:v>316</c:v>
                </c:pt>
                <c:pt idx="3425">
                  <c:v>312</c:v>
                </c:pt>
                <c:pt idx="3426">
                  <c:v>251</c:v>
                </c:pt>
                <c:pt idx="3427">
                  <c:v>329</c:v>
                </c:pt>
                <c:pt idx="3428">
                  <c:v>319</c:v>
                </c:pt>
                <c:pt idx="3429">
                  <c:v>293</c:v>
                </c:pt>
                <c:pt idx="3430">
                  <c:v>307</c:v>
                </c:pt>
                <c:pt idx="3431">
                  <c:v>306</c:v>
                </c:pt>
                <c:pt idx="3432">
                  <c:v>311</c:v>
                </c:pt>
                <c:pt idx="3433">
                  <c:v>328</c:v>
                </c:pt>
                <c:pt idx="3434">
                  <c:v>370</c:v>
                </c:pt>
                <c:pt idx="3435">
                  <c:v>337</c:v>
                </c:pt>
                <c:pt idx="3436">
                  <c:v>300</c:v>
                </c:pt>
                <c:pt idx="3437">
                  <c:v>332</c:v>
                </c:pt>
                <c:pt idx="3438">
                  <c:v>321</c:v>
                </c:pt>
                <c:pt idx="3439">
                  <c:v>330</c:v>
                </c:pt>
                <c:pt idx="3440">
                  <c:v>274</c:v>
                </c:pt>
                <c:pt idx="3441">
                  <c:v>312</c:v>
                </c:pt>
                <c:pt idx="3442">
                  <c:v>317</c:v>
                </c:pt>
                <c:pt idx="3443">
                  <c:v>301</c:v>
                </c:pt>
                <c:pt idx="3444">
                  <c:v>314</c:v>
                </c:pt>
                <c:pt idx="3445">
                  <c:v>339</c:v>
                </c:pt>
                <c:pt idx="3446">
                  <c:v>285</c:v>
                </c:pt>
                <c:pt idx="3447">
                  <c:v>316</c:v>
                </c:pt>
                <c:pt idx="3448">
                  <c:v>326</c:v>
                </c:pt>
                <c:pt idx="3449">
                  <c:v>288</c:v>
                </c:pt>
                <c:pt idx="3450">
                  <c:v>388</c:v>
                </c:pt>
                <c:pt idx="3451">
                  <c:v>351</c:v>
                </c:pt>
                <c:pt idx="3452">
                  <c:v>329</c:v>
                </c:pt>
                <c:pt idx="3453">
                  <c:v>298</c:v>
                </c:pt>
                <c:pt idx="3454">
                  <c:v>320</c:v>
                </c:pt>
                <c:pt idx="3455">
                  <c:v>295</c:v>
                </c:pt>
                <c:pt idx="3456">
                  <c:v>290</c:v>
                </c:pt>
                <c:pt idx="3457">
                  <c:v>321</c:v>
                </c:pt>
                <c:pt idx="3458">
                  <c:v>322</c:v>
                </c:pt>
                <c:pt idx="3459">
                  <c:v>302</c:v>
                </c:pt>
                <c:pt idx="3460">
                  <c:v>309</c:v>
                </c:pt>
                <c:pt idx="3461">
                  <c:v>315</c:v>
                </c:pt>
                <c:pt idx="3462">
                  <c:v>316</c:v>
                </c:pt>
                <c:pt idx="3463">
                  <c:v>337</c:v>
                </c:pt>
                <c:pt idx="3464">
                  <c:v>297</c:v>
                </c:pt>
                <c:pt idx="3465">
                  <c:v>286</c:v>
                </c:pt>
                <c:pt idx="3466">
                  <c:v>319</c:v>
                </c:pt>
                <c:pt idx="3467">
                  <c:v>311</c:v>
                </c:pt>
                <c:pt idx="3468">
                  <c:v>335</c:v>
                </c:pt>
                <c:pt idx="3469">
                  <c:v>323</c:v>
                </c:pt>
                <c:pt idx="3470">
                  <c:v>324</c:v>
                </c:pt>
                <c:pt idx="3471">
                  <c:v>281</c:v>
                </c:pt>
                <c:pt idx="3472">
                  <c:v>336</c:v>
                </c:pt>
                <c:pt idx="3473">
                  <c:v>312</c:v>
                </c:pt>
                <c:pt idx="3474">
                  <c:v>262</c:v>
                </c:pt>
                <c:pt idx="3475">
                  <c:v>331</c:v>
                </c:pt>
                <c:pt idx="3476">
                  <c:v>323</c:v>
                </c:pt>
                <c:pt idx="3477">
                  <c:v>276</c:v>
                </c:pt>
                <c:pt idx="3478">
                  <c:v>283</c:v>
                </c:pt>
                <c:pt idx="3479">
                  <c:v>298</c:v>
                </c:pt>
                <c:pt idx="3480">
                  <c:v>266</c:v>
                </c:pt>
                <c:pt idx="3481">
                  <c:v>351</c:v>
                </c:pt>
                <c:pt idx="3482">
                  <c:v>318</c:v>
                </c:pt>
                <c:pt idx="3483">
                  <c:v>333</c:v>
                </c:pt>
                <c:pt idx="3484">
                  <c:v>280</c:v>
                </c:pt>
                <c:pt idx="3485">
                  <c:v>429</c:v>
                </c:pt>
                <c:pt idx="3486">
                  <c:v>350</c:v>
                </c:pt>
                <c:pt idx="3487">
                  <c:v>385</c:v>
                </c:pt>
                <c:pt idx="3488">
                  <c:v>345</c:v>
                </c:pt>
                <c:pt idx="3489">
                  <c:v>325</c:v>
                </c:pt>
                <c:pt idx="3490">
                  <c:v>300</c:v>
                </c:pt>
                <c:pt idx="3491">
                  <c:v>312</c:v>
                </c:pt>
                <c:pt idx="3492">
                  <c:v>276</c:v>
                </c:pt>
                <c:pt idx="3493">
                  <c:v>257</c:v>
                </c:pt>
                <c:pt idx="3494">
                  <c:v>291</c:v>
                </c:pt>
                <c:pt idx="3495">
                  <c:v>308</c:v>
                </c:pt>
                <c:pt idx="3496">
                  <c:v>300</c:v>
                </c:pt>
                <c:pt idx="3497">
                  <c:v>308</c:v>
                </c:pt>
                <c:pt idx="3498">
                  <c:v>338</c:v>
                </c:pt>
                <c:pt idx="3499">
                  <c:v>300</c:v>
                </c:pt>
                <c:pt idx="3500">
                  <c:v>337</c:v>
                </c:pt>
                <c:pt idx="3501">
                  <c:v>298</c:v>
                </c:pt>
                <c:pt idx="3502">
                  <c:v>312</c:v>
                </c:pt>
                <c:pt idx="3503">
                  <c:v>290</c:v>
                </c:pt>
                <c:pt idx="3504">
                  <c:v>339</c:v>
                </c:pt>
                <c:pt idx="3505">
                  <c:v>313</c:v>
                </c:pt>
                <c:pt idx="3506">
                  <c:v>318</c:v>
                </c:pt>
                <c:pt idx="3507">
                  <c:v>291</c:v>
                </c:pt>
                <c:pt idx="3508">
                  <c:v>291</c:v>
                </c:pt>
                <c:pt idx="3509">
                  <c:v>319</c:v>
                </c:pt>
                <c:pt idx="3510">
                  <c:v>306</c:v>
                </c:pt>
                <c:pt idx="3511">
                  <c:v>295</c:v>
                </c:pt>
                <c:pt idx="3512">
                  <c:v>312</c:v>
                </c:pt>
                <c:pt idx="3513">
                  <c:v>300</c:v>
                </c:pt>
                <c:pt idx="3514">
                  <c:v>273</c:v>
                </c:pt>
                <c:pt idx="3515">
                  <c:v>322</c:v>
                </c:pt>
                <c:pt idx="3516">
                  <c:v>277</c:v>
                </c:pt>
                <c:pt idx="3517">
                  <c:v>327</c:v>
                </c:pt>
                <c:pt idx="3518">
                  <c:v>280</c:v>
                </c:pt>
                <c:pt idx="3519">
                  <c:v>308</c:v>
                </c:pt>
                <c:pt idx="3520">
                  <c:v>272</c:v>
                </c:pt>
                <c:pt idx="3521">
                  <c:v>304</c:v>
                </c:pt>
                <c:pt idx="3522">
                  <c:v>257</c:v>
                </c:pt>
                <c:pt idx="3523">
                  <c:v>340</c:v>
                </c:pt>
                <c:pt idx="3524">
                  <c:v>339</c:v>
                </c:pt>
                <c:pt idx="3525">
                  <c:v>346</c:v>
                </c:pt>
                <c:pt idx="3526">
                  <c:v>321</c:v>
                </c:pt>
                <c:pt idx="3527">
                  <c:v>290</c:v>
                </c:pt>
                <c:pt idx="3528">
                  <c:v>296</c:v>
                </c:pt>
                <c:pt idx="3529">
                  <c:v>322</c:v>
                </c:pt>
                <c:pt idx="3530">
                  <c:v>283</c:v>
                </c:pt>
                <c:pt idx="3531">
                  <c:v>294</c:v>
                </c:pt>
                <c:pt idx="3532">
                  <c:v>251</c:v>
                </c:pt>
                <c:pt idx="3533">
                  <c:v>313</c:v>
                </c:pt>
                <c:pt idx="3534">
                  <c:v>322</c:v>
                </c:pt>
                <c:pt idx="3535">
                  <c:v>307</c:v>
                </c:pt>
                <c:pt idx="3536">
                  <c:v>324</c:v>
                </c:pt>
                <c:pt idx="3537">
                  <c:v>312</c:v>
                </c:pt>
                <c:pt idx="3538">
                  <c:v>308</c:v>
                </c:pt>
                <c:pt idx="3539">
                  <c:v>314</c:v>
                </c:pt>
                <c:pt idx="3540">
                  <c:v>314</c:v>
                </c:pt>
                <c:pt idx="3541">
                  <c:v>306</c:v>
                </c:pt>
                <c:pt idx="3542">
                  <c:v>299</c:v>
                </c:pt>
                <c:pt idx="3543">
                  <c:v>429</c:v>
                </c:pt>
                <c:pt idx="3544">
                  <c:v>333</c:v>
                </c:pt>
                <c:pt idx="3545">
                  <c:v>337</c:v>
                </c:pt>
                <c:pt idx="3546">
                  <c:v>350</c:v>
                </c:pt>
                <c:pt idx="3547">
                  <c:v>292</c:v>
                </c:pt>
                <c:pt idx="3548">
                  <c:v>344</c:v>
                </c:pt>
                <c:pt idx="3549">
                  <c:v>323</c:v>
                </c:pt>
                <c:pt idx="3550">
                  <c:v>299</c:v>
                </c:pt>
                <c:pt idx="3551">
                  <c:v>299</c:v>
                </c:pt>
                <c:pt idx="3552">
                  <c:v>317</c:v>
                </c:pt>
                <c:pt idx="3553">
                  <c:v>310</c:v>
                </c:pt>
                <c:pt idx="3554">
                  <c:v>319</c:v>
                </c:pt>
                <c:pt idx="3555">
                  <c:v>307</c:v>
                </c:pt>
                <c:pt idx="3556">
                  <c:v>316</c:v>
                </c:pt>
                <c:pt idx="3557">
                  <c:v>316</c:v>
                </c:pt>
                <c:pt idx="3558">
                  <c:v>272</c:v>
                </c:pt>
                <c:pt idx="3559">
                  <c:v>320</c:v>
                </c:pt>
                <c:pt idx="3560">
                  <c:v>314</c:v>
                </c:pt>
                <c:pt idx="3561">
                  <c:v>334</c:v>
                </c:pt>
                <c:pt idx="3562">
                  <c:v>295</c:v>
                </c:pt>
                <c:pt idx="3563">
                  <c:v>317</c:v>
                </c:pt>
                <c:pt idx="3564">
                  <c:v>271</c:v>
                </c:pt>
                <c:pt idx="3565">
                  <c:v>296</c:v>
                </c:pt>
                <c:pt idx="3566">
                  <c:v>322</c:v>
                </c:pt>
                <c:pt idx="3567">
                  <c:v>322</c:v>
                </c:pt>
                <c:pt idx="3568">
                  <c:v>279</c:v>
                </c:pt>
                <c:pt idx="3569">
                  <c:v>279</c:v>
                </c:pt>
                <c:pt idx="3570">
                  <c:v>315</c:v>
                </c:pt>
                <c:pt idx="3571">
                  <c:v>351</c:v>
                </c:pt>
                <c:pt idx="3572">
                  <c:v>330</c:v>
                </c:pt>
                <c:pt idx="3573">
                  <c:v>323</c:v>
                </c:pt>
                <c:pt idx="3574">
                  <c:v>284</c:v>
                </c:pt>
                <c:pt idx="3575">
                  <c:v>310</c:v>
                </c:pt>
                <c:pt idx="3576">
                  <c:v>322</c:v>
                </c:pt>
                <c:pt idx="3577">
                  <c:v>317</c:v>
                </c:pt>
                <c:pt idx="3578">
                  <c:v>265</c:v>
                </c:pt>
                <c:pt idx="3579">
                  <c:v>343</c:v>
                </c:pt>
                <c:pt idx="3580">
                  <c:v>276</c:v>
                </c:pt>
                <c:pt idx="3581">
                  <c:v>326</c:v>
                </c:pt>
                <c:pt idx="3582">
                  <c:v>311</c:v>
                </c:pt>
                <c:pt idx="3583">
                  <c:v>306</c:v>
                </c:pt>
                <c:pt idx="3584">
                  <c:v>316</c:v>
                </c:pt>
                <c:pt idx="3585">
                  <c:v>319</c:v>
                </c:pt>
                <c:pt idx="3586">
                  <c:v>337</c:v>
                </c:pt>
                <c:pt idx="3587">
                  <c:v>302</c:v>
                </c:pt>
                <c:pt idx="3588">
                  <c:v>320</c:v>
                </c:pt>
                <c:pt idx="3589">
                  <c:v>328</c:v>
                </c:pt>
                <c:pt idx="3590">
                  <c:v>339</c:v>
                </c:pt>
                <c:pt idx="3591">
                  <c:v>364</c:v>
                </c:pt>
                <c:pt idx="3592">
                  <c:v>334</c:v>
                </c:pt>
                <c:pt idx="3593">
                  <c:v>293</c:v>
                </c:pt>
                <c:pt idx="3594">
                  <c:v>321</c:v>
                </c:pt>
                <c:pt idx="3595">
                  <c:v>301</c:v>
                </c:pt>
                <c:pt idx="3596">
                  <c:v>278</c:v>
                </c:pt>
                <c:pt idx="3597">
                  <c:v>322</c:v>
                </c:pt>
                <c:pt idx="3598">
                  <c:v>291</c:v>
                </c:pt>
                <c:pt idx="3599">
                  <c:v>268</c:v>
                </c:pt>
                <c:pt idx="3600">
                  <c:v>300</c:v>
                </c:pt>
                <c:pt idx="3601">
                  <c:v>284</c:v>
                </c:pt>
                <c:pt idx="3602">
                  <c:v>335</c:v>
                </c:pt>
                <c:pt idx="3603">
                  <c:v>329</c:v>
                </c:pt>
                <c:pt idx="3604">
                  <c:v>350</c:v>
                </c:pt>
                <c:pt idx="3605">
                  <c:v>293</c:v>
                </c:pt>
                <c:pt idx="3606">
                  <c:v>284</c:v>
                </c:pt>
                <c:pt idx="3607">
                  <c:v>334</c:v>
                </c:pt>
                <c:pt idx="3608">
                  <c:v>297</c:v>
                </c:pt>
                <c:pt idx="3609">
                  <c:v>286</c:v>
                </c:pt>
                <c:pt idx="3610">
                  <c:v>328</c:v>
                </c:pt>
                <c:pt idx="3611">
                  <c:v>311</c:v>
                </c:pt>
                <c:pt idx="3612">
                  <c:v>318</c:v>
                </c:pt>
                <c:pt idx="3613">
                  <c:v>306</c:v>
                </c:pt>
                <c:pt idx="3614">
                  <c:v>324</c:v>
                </c:pt>
                <c:pt idx="3615">
                  <c:v>287</c:v>
                </c:pt>
                <c:pt idx="3616">
                  <c:v>272</c:v>
                </c:pt>
                <c:pt idx="3617">
                  <c:v>319</c:v>
                </c:pt>
                <c:pt idx="3618">
                  <c:v>315</c:v>
                </c:pt>
                <c:pt idx="3619">
                  <c:v>278</c:v>
                </c:pt>
                <c:pt idx="3620">
                  <c:v>321</c:v>
                </c:pt>
                <c:pt idx="3621">
                  <c:v>339</c:v>
                </c:pt>
                <c:pt idx="3622">
                  <c:v>321</c:v>
                </c:pt>
                <c:pt idx="3623">
                  <c:v>311</c:v>
                </c:pt>
                <c:pt idx="3624">
                  <c:v>346</c:v>
                </c:pt>
                <c:pt idx="3625">
                  <c:v>251</c:v>
                </c:pt>
                <c:pt idx="3626">
                  <c:v>314</c:v>
                </c:pt>
                <c:pt idx="3627">
                  <c:v>338</c:v>
                </c:pt>
                <c:pt idx="3628">
                  <c:v>318</c:v>
                </c:pt>
                <c:pt idx="3629">
                  <c:v>302</c:v>
                </c:pt>
                <c:pt idx="3630">
                  <c:v>398</c:v>
                </c:pt>
                <c:pt idx="3631">
                  <c:v>295</c:v>
                </c:pt>
                <c:pt idx="3632">
                  <c:v>298</c:v>
                </c:pt>
                <c:pt idx="3633">
                  <c:v>315</c:v>
                </c:pt>
                <c:pt idx="3634">
                  <c:v>294</c:v>
                </c:pt>
                <c:pt idx="3635">
                  <c:v>332</c:v>
                </c:pt>
                <c:pt idx="3636">
                  <c:v>316</c:v>
                </c:pt>
                <c:pt idx="3637">
                  <c:v>366</c:v>
                </c:pt>
                <c:pt idx="3638">
                  <c:v>338</c:v>
                </c:pt>
                <c:pt idx="3639">
                  <c:v>266</c:v>
                </c:pt>
                <c:pt idx="3640">
                  <c:v>294</c:v>
                </c:pt>
                <c:pt idx="3641">
                  <c:v>373</c:v>
                </c:pt>
                <c:pt idx="3642">
                  <c:v>319</c:v>
                </c:pt>
                <c:pt idx="3643">
                  <c:v>277</c:v>
                </c:pt>
                <c:pt idx="3644">
                  <c:v>318</c:v>
                </c:pt>
                <c:pt idx="3645">
                  <c:v>269</c:v>
                </c:pt>
                <c:pt idx="3646">
                  <c:v>305</c:v>
                </c:pt>
                <c:pt idx="3647">
                  <c:v>314</c:v>
                </c:pt>
                <c:pt idx="3648">
                  <c:v>316</c:v>
                </c:pt>
                <c:pt idx="3649">
                  <c:v>305</c:v>
                </c:pt>
                <c:pt idx="3650">
                  <c:v>329</c:v>
                </c:pt>
                <c:pt idx="3651">
                  <c:v>305</c:v>
                </c:pt>
                <c:pt idx="3652">
                  <c:v>299</c:v>
                </c:pt>
                <c:pt idx="3653">
                  <c:v>349</c:v>
                </c:pt>
                <c:pt idx="3654">
                  <c:v>305</c:v>
                </c:pt>
                <c:pt idx="3655">
                  <c:v>297</c:v>
                </c:pt>
                <c:pt idx="3656">
                  <c:v>335</c:v>
                </c:pt>
                <c:pt idx="3657">
                  <c:v>345</c:v>
                </c:pt>
                <c:pt idx="3658">
                  <c:v>245</c:v>
                </c:pt>
                <c:pt idx="3659">
                  <c:v>296</c:v>
                </c:pt>
                <c:pt idx="3660">
                  <c:v>321</c:v>
                </c:pt>
                <c:pt idx="3661">
                  <c:v>361</c:v>
                </c:pt>
                <c:pt idx="3662">
                  <c:v>325</c:v>
                </c:pt>
                <c:pt idx="3663">
                  <c:v>366</c:v>
                </c:pt>
                <c:pt idx="3664">
                  <c:v>299</c:v>
                </c:pt>
                <c:pt idx="3665">
                  <c:v>289</c:v>
                </c:pt>
                <c:pt idx="3666">
                  <c:v>289</c:v>
                </c:pt>
                <c:pt idx="3667">
                  <c:v>309</c:v>
                </c:pt>
                <c:pt idx="3668">
                  <c:v>313</c:v>
                </c:pt>
                <c:pt idx="3669">
                  <c:v>402</c:v>
                </c:pt>
                <c:pt idx="3670">
                  <c:v>310</c:v>
                </c:pt>
                <c:pt idx="3671">
                  <c:v>285</c:v>
                </c:pt>
                <c:pt idx="3672">
                  <c:v>319</c:v>
                </c:pt>
                <c:pt idx="3673">
                  <c:v>314</c:v>
                </c:pt>
                <c:pt idx="3674">
                  <c:v>309</c:v>
                </c:pt>
                <c:pt idx="3675">
                  <c:v>344</c:v>
                </c:pt>
                <c:pt idx="3676">
                  <c:v>295</c:v>
                </c:pt>
                <c:pt idx="3677">
                  <c:v>329</c:v>
                </c:pt>
                <c:pt idx="3678">
                  <c:v>327</c:v>
                </c:pt>
                <c:pt idx="3679">
                  <c:v>298</c:v>
                </c:pt>
                <c:pt idx="3680">
                  <c:v>247</c:v>
                </c:pt>
                <c:pt idx="3681">
                  <c:v>304</c:v>
                </c:pt>
                <c:pt idx="3682">
                  <c:v>308</c:v>
                </c:pt>
                <c:pt idx="3683">
                  <c:v>294</c:v>
                </c:pt>
                <c:pt idx="3684">
                  <c:v>303</c:v>
                </c:pt>
                <c:pt idx="3685">
                  <c:v>295</c:v>
                </c:pt>
                <c:pt idx="3686">
                  <c:v>277</c:v>
                </c:pt>
                <c:pt idx="3687">
                  <c:v>337</c:v>
                </c:pt>
                <c:pt idx="3688">
                  <c:v>340</c:v>
                </c:pt>
                <c:pt idx="3689">
                  <c:v>309</c:v>
                </c:pt>
                <c:pt idx="3690">
                  <c:v>325</c:v>
                </c:pt>
                <c:pt idx="3691">
                  <c:v>330</c:v>
                </c:pt>
                <c:pt idx="3692">
                  <c:v>284</c:v>
                </c:pt>
                <c:pt idx="3693">
                  <c:v>313</c:v>
                </c:pt>
                <c:pt idx="3694">
                  <c:v>305</c:v>
                </c:pt>
                <c:pt idx="3695">
                  <c:v>296</c:v>
                </c:pt>
                <c:pt idx="3696">
                  <c:v>351</c:v>
                </c:pt>
                <c:pt idx="3697">
                  <c:v>318</c:v>
                </c:pt>
                <c:pt idx="3698">
                  <c:v>260</c:v>
                </c:pt>
                <c:pt idx="3699">
                  <c:v>329</c:v>
                </c:pt>
                <c:pt idx="3700">
                  <c:v>322</c:v>
                </c:pt>
                <c:pt idx="3701">
                  <c:v>324</c:v>
                </c:pt>
                <c:pt idx="3702">
                  <c:v>305</c:v>
                </c:pt>
                <c:pt idx="3703">
                  <c:v>361</c:v>
                </c:pt>
                <c:pt idx="3704">
                  <c:v>358</c:v>
                </c:pt>
                <c:pt idx="3705">
                  <c:v>336</c:v>
                </c:pt>
                <c:pt idx="3706">
                  <c:v>307</c:v>
                </c:pt>
                <c:pt idx="3707">
                  <c:v>349</c:v>
                </c:pt>
                <c:pt idx="3708">
                  <c:v>326</c:v>
                </c:pt>
                <c:pt idx="3709">
                  <c:v>330</c:v>
                </c:pt>
                <c:pt idx="3710">
                  <c:v>304</c:v>
                </c:pt>
                <c:pt idx="3711">
                  <c:v>336</c:v>
                </c:pt>
                <c:pt idx="3712">
                  <c:v>284</c:v>
                </c:pt>
                <c:pt idx="3713">
                  <c:v>321</c:v>
                </c:pt>
                <c:pt idx="3714">
                  <c:v>330</c:v>
                </c:pt>
                <c:pt idx="3715">
                  <c:v>274</c:v>
                </c:pt>
                <c:pt idx="3716">
                  <c:v>336</c:v>
                </c:pt>
                <c:pt idx="3717">
                  <c:v>311</c:v>
                </c:pt>
                <c:pt idx="3718">
                  <c:v>332</c:v>
                </c:pt>
                <c:pt idx="3719">
                  <c:v>352</c:v>
                </c:pt>
                <c:pt idx="3720">
                  <c:v>320</c:v>
                </c:pt>
                <c:pt idx="3721">
                  <c:v>289</c:v>
                </c:pt>
                <c:pt idx="3722">
                  <c:v>347</c:v>
                </c:pt>
                <c:pt idx="3723">
                  <c:v>284</c:v>
                </c:pt>
                <c:pt idx="3724">
                  <c:v>310</c:v>
                </c:pt>
                <c:pt idx="3725">
                  <c:v>302</c:v>
                </c:pt>
                <c:pt idx="3726">
                  <c:v>264</c:v>
                </c:pt>
                <c:pt idx="3727">
                  <c:v>371</c:v>
                </c:pt>
                <c:pt idx="3728">
                  <c:v>345</c:v>
                </c:pt>
                <c:pt idx="3729">
                  <c:v>339</c:v>
                </c:pt>
                <c:pt idx="3730">
                  <c:v>263</c:v>
                </c:pt>
                <c:pt idx="3731">
                  <c:v>259</c:v>
                </c:pt>
                <c:pt idx="3732">
                  <c:v>337</c:v>
                </c:pt>
                <c:pt idx="3733">
                  <c:v>291</c:v>
                </c:pt>
                <c:pt idx="3734">
                  <c:v>302</c:v>
                </c:pt>
                <c:pt idx="3735">
                  <c:v>365</c:v>
                </c:pt>
                <c:pt idx="3736">
                  <c:v>285</c:v>
                </c:pt>
                <c:pt idx="3737">
                  <c:v>312</c:v>
                </c:pt>
                <c:pt idx="3738">
                  <c:v>314</c:v>
                </c:pt>
                <c:pt idx="3739">
                  <c:v>213</c:v>
                </c:pt>
                <c:pt idx="3740">
                  <c:v>331</c:v>
                </c:pt>
                <c:pt idx="3741">
                  <c:v>317</c:v>
                </c:pt>
                <c:pt idx="3742">
                  <c:v>319</c:v>
                </c:pt>
                <c:pt idx="3743">
                  <c:v>301</c:v>
                </c:pt>
                <c:pt idx="3744">
                  <c:v>272</c:v>
                </c:pt>
                <c:pt idx="3745">
                  <c:v>303</c:v>
                </c:pt>
                <c:pt idx="3746">
                  <c:v>318</c:v>
                </c:pt>
                <c:pt idx="3747">
                  <c:v>354</c:v>
                </c:pt>
                <c:pt idx="3748">
                  <c:v>292</c:v>
                </c:pt>
                <c:pt idx="3749">
                  <c:v>305</c:v>
                </c:pt>
                <c:pt idx="3750">
                  <c:v>348</c:v>
                </c:pt>
                <c:pt idx="3751">
                  <c:v>285</c:v>
                </c:pt>
                <c:pt idx="3752">
                  <c:v>307</c:v>
                </c:pt>
                <c:pt idx="3753">
                  <c:v>339</c:v>
                </c:pt>
                <c:pt idx="3754">
                  <c:v>347</c:v>
                </c:pt>
                <c:pt idx="3755">
                  <c:v>306</c:v>
                </c:pt>
                <c:pt idx="3756">
                  <c:v>323</c:v>
                </c:pt>
                <c:pt idx="3757">
                  <c:v>313</c:v>
                </c:pt>
                <c:pt idx="3758">
                  <c:v>351</c:v>
                </c:pt>
                <c:pt idx="3759">
                  <c:v>323</c:v>
                </c:pt>
                <c:pt idx="3760">
                  <c:v>366</c:v>
                </c:pt>
                <c:pt idx="3761">
                  <c:v>292</c:v>
                </c:pt>
                <c:pt idx="3762">
                  <c:v>317</c:v>
                </c:pt>
                <c:pt idx="3763">
                  <c:v>328</c:v>
                </c:pt>
                <c:pt idx="3764">
                  <c:v>312</c:v>
                </c:pt>
                <c:pt idx="3765">
                  <c:v>309</c:v>
                </c:pt>
                <c:pt idx="3766">
                  <c:v>335</c:v>
                </c:pt>
                <c:pt idx="3767">
                  <c:v>321</c:v>
                </c:pt>
                <c:pt idx="3768">
                  <c:v>295</c:v>
                </c:pt>
                <c:pt idx="3769">
                  <c:v>297</c:v>
                </c:pt>
                <c:pt idx="3770">
                  <c:v>287</c:v>
                </c:pt>
                <c:pt idx="3771">
                  <c:v>280</c:v>
                </c:pt>
                <c:pt idx="3772">
                  <c:v>320</c:v>
                </c:pt>
                <c:pt idx="3773">
                  <c:v>280</c:v>
                </c:pt>
                <c:pt idx="3774">
                  <c:v>282</c:v>
                </c:pt>
                <c:pt idx="3775">
                  <c:v>292</c:v>
                </c:pt>
                <c:pt idx="3776">
                  <c:v>308</c:v>
                </c:pt>
                <c:pt idx="3777">
                  <c:v>307</c:v>
                </c:pt>
                <c:pt idx="3778">
                  <c:v>328</c:v>
                </c:pt>
                <c:pt idx="3779">
                  <c:v>283</c:v>
                </c:pt>
                <c:pt idx="3780">
                  <c:v>332</c:v>
                </c:pt>
                <c:pt idx="3781">
                  <c:v>304</c:v>
                </c:pt>
                <c:pt idx="3782">
                  <c:v>275</c:v>
                </c:pt>
                <c:pt idx="3783">
                  <c:v>317</c:v>
                </c:pt>
                <c:pt idx="3784">
                  <c:v>315</c:v>
                </c:pt>
                <c:pt idx="3785">
                  <c:v>337</c:v>
                </c:pt>
                <c:pt idx="3786">
                  <c:v>300</c:v>
                </c:pt>
                <c:pt idx="3787">
                  <c:v>264</c:v>
                </c:pt>
                <c:pt idx="3788">
                  <c:v>271</c:v>
                </c:pt>
                <c:pt idx="3789">
                  <c:v>304</c:v>
                </c:pt>
                <c:pt idx="3790">
                  <c:v>312</c:v>
                </c:pt>
                <c:pt idx="3791">
                  <c:v>298</c:v>
                </c:pt>
                <c:pt idx="3792">
                  <c:v>344</c:v>
                </c:pt>
                <c:pt idx="3793">
                  <c:v>303</c:v>
                </c:pt>
                <c:pt idx="3794">
                  <c:v>303</c:v>
                </c:pt>
                <c:pt idx="3795">
                  <c:v>266</c:v>
                </c:pt>
                <c:pt idx="3796">
                  <c:v>326</c:v>
                </c:pt>
                <c:pt idx="3797">
                  <c:v>330</c:v>
                </c:pt>
                <c:pt idx="3798">
                  <c:v>313</c:v>
                </c:pt>
                <c:pt idx="3799">
                  <c:v>298</c:v>
                </c:pt>
                <c:pt idx="3800">
                  <c:v>306</c:v>
                </c:pt>
                <c:pt idx="3801">
                  <c:v>339</c:v>
                </c:pt>
                <c:pt idx="3802">
                  <c:v>290</c:v>
                </c:pt>
                <c:pt idx="3803">
                  <c:v>310</c:v>
                </c:pt>
                <c:pt idx="3804">
                  <c:v>318</c:v>
                </c:pt>
                <c:pt idx="3805">
                  <c:v>251</c:v>
                </c:pt>
                <c:pt idx="3806">
                  <c:v>353</c:v>
                </c:pt>
                <c:pt idx="3807">
                  <c:v>265</c:v>
                </c:pt>
                <c:pt idx="3808">
                  <c:v>363</c:v>
                </c:pt>
                <c:pt idx="3809">
                  <c:v>301</c:v>
                </c:pt>
                <c:pt idx="3810">
                  <c:v>298</c:v>
                </c:pt>
                <c:pt idx="3811">
                  <c:v>296</c:v>
                </c:pt>
                <c:pt idx="3812">
                  <c:v>344</c:v>
                </c:pt>
                <c:pt idx="3813">
                  <c:v>314</c:v>
                </c:pt>
                <c:pt idx="3814">
                  <c:v>327</c:v>
                </c:pt>
                <c:pt idx="3815">
                  <c:v>336</c:v>
                </c:pt>
                <c:pt idx="3816">
                  <c:v>335</c:v>
                </c:pt>
                <c:pt idx="3817">
                  <c:v>340</c:v>
                </c:pt>
                <c:pt idx="3818">
                  <c:v>290</c:v>
                </c:pt>
                <c:pt idx="3819">
                  <c:v>388</c:v>
                </c:pt>
                <c:pt idx="3820">
                  <c:v>265</c:v>
                </c:pt>
                <c:pt idx="3821">
                  <c:v>331</c:v>
                </c:pt>
                <c:pt idx="3822">
                  <c:v>278</c:v>
                </c:pt>
                <c:pt idx="3823">
                  <c:v>363</c:v>
                </c:pt>
                <c:pt idx="3824">
                  <c:v>307</c:v>
                </c:pt>
                <c:pt idx="3825">
                  <c:v>322</c:v>
                </c:pt>
                <c:pt idx="3826">
                  <c:v>334</c:v>
                </c:pt>
                <c:pt idx="3827">
                  <c:v>332</c:v>
                </c:pt>
                <c:pt idx="3828">
                  <c:v>303</c:v>
                </c:pt>
                <c:pt idx="3829">
                  <c:v>316</c:v>
                </c:pt>
                <c:pt idx="3830">
                  <c:v>313</c:v>
                </c:pt>
                <c:pt idx="3831">
                  <c:v>332</c:v>
                </c:pt>
                <c:pt idx="3832">
                  <c:v>275</c:v>
                </c:pt>
                <c:pt idx="3833">
                  <c:v>291</c:v>
                </c:pt>
                <c:pt idx="3834">
                  <c:v>334</c:v>
                </c:pt>
                <c:pt idx="3835">
                  <c:v>596</c:v>
                </c:pt>
                <c:pt idx="3836">
                  <c:v>285</c:v>
                </c:pt>
                <c:pt idx="3837">
                  <c:v>389</c:v>
                </c:pt>
                <c:pt idx="3838">
                  <c:v>305</c:v>
                </c:pt>
                <c:pt idx="3839">
                  <c:v>314</c:v>
                </c:pt>
                <c:pt idx="3840">
                  <c:v>302</c:v>
                </c:pt>
                <c:pt idx="3841">
                  <c:v>324</c:v>
                </c:pt>
                <c:pt idx="3842">
                  <c:v>333</c:v>
                </c:pt>
                <c:pt idx="3843">
                  <c:v>272</c:v>
                </c:pt>
                <c:pt idx="3844">
                  <c:v>235</c:v>
                </c:pt>
                <c:pt idx="3845">
                  <c:v>303</c:v>
                </c:pt>
                <c:pt idx="3846">
                  <c:v>306</c:v>
                </c:pt>
                <c:pt idx="3847">
                  <c:v>283</c:v>
                </c:pt>
                <c:pt idx="3848">
                  <c:v>299</c:v>
                </c:pt>
                <c:pt idx="3849">
                  <c:v>337</c:v>
                </c:pt>
                <c:pt idx="3850">
                  <c:v>307</c:v>
                </c:pt>
                <c:pt idx="3851">
                  <c:v>303</c:v>
                </c:pt>
                <c:pt idx="3852">
                  <c:v>312</c:v>
                </c:pt>
                <c:pt idx="3853">
                  <c:v>312</c:v>
                </c:pt>
                <c:pt idx="3854">
                  <c:v>397</c:v>
                </c:pt>
                <c:pt idx="3855">
                  <c:v>300</c:v>
                </c:pt>
                <c:pt idx="3856">
                  <c:v>347</c:v>
                </c:pt>
                <c:pt idx="3857">
                  <c:v>335</c:v>
                </c:pt>
                <c:pt idx="3858">
                  <c:v>269</c:v>
                </c:pt>
                <c:pt idx="3859">
                  <c:v>281</c:v>
                </c:pt>
                <c:pt idx="3860">
                  <c:v>278</c:v>
                </c:pt>
                <c:pt idx="3861">
                  <c:v>293</c:v>
                </c:pt>
                <c:pt idx="3862">
                  <c:v>279</c:v>
                </c:pt>
                <c:pt idx="3863">
                  <c:v>317</c:v>
                </c:pt>
                <c:pt idx="3864">
                  <c:v>288</c:v>
                </c:pt>
                <c:pt idx="3865">
                  <c:v>314</c:v>
                </c:pt>
                <c:pt idx="3866">
                  <c:v>280</c:v>
                </c:pt>
                <c:pt idx="3867">
                  <c:v>257</c:v>
                </c:pt>
                <c:pt idx="3868">
                  <c:v>315</c:v>
                </c:pt>
                <c:pt idx="3869">
                  <c:v>254</c:v>
                </c:pt>
                <c:pt idx="3870">
                  <c:v>314</c:v>
                </c:pt>
                <c:pt idx="3871">
                  <c:v>283</c:v>
                </c:pt>
                <c:pt idx="3872">
                  <c:v>285</c:v>
                </c:pt>
                <c:pt idx="3873">
                  <c:v>298</c:v>
                </c:pt>
                <c:pt idx="3874">
                  <c:v>307</c:v>
                </c:pt>
                <c:pt idx="3875">
                  <c:v>378</c:v>
                </c:pt>
                <c:pt idx="3876">
                  <c:v>307</c:v>
                </c:pt>
                <c:pt idx="3877">
                  <c:v>322</c:v>
                </c:pt>
                <c:pt idx="3878">
                  <c:v>329</c:v>
                </c:pt>
                <c:pt idx="3879">
                  <c:v>294</c:v>
                </c:pt>
                <c:pt idx="3880">
                  <c:v>320</c:v>
                </c:pt>
                <c:pt idx="3881">
                  <c:v>285</c:v>
                </c:pt>
                <c:pt idx="3882">
                  <c:v>351</c:v>
                </c:pt>
                <c:pt idx="3883">
                  <c:v>297</c:v>
                </c:pt>
                <c:pt idx="3884">
                  <c:v>351</c:v>
                </c:pt>
                <c:pt idx="3885">
                  <c:v>310</c:v>
                </c:pt>
                <c:pt idx="3886">
                  <c:v>453</c:v>
                </c:pt>
                <c:pt idx="3887">
                  <c:v>328</c:v>
                </c:pt>
                <c:pt idx="3888">
                  <c:v>320</c:v>
                </c:pt>
                <c:pt idx="3889">
                  <c:v>346</c:v>
                </c:pt>
                <c:pt idx="3890">
                  <c:v>305</c:v>
                </c:pt>
                <c:pt idx="3891">
                  <c:v>288</c:v>
                </c:pt>
                <c:pt idx="3892">
                  <c:v>341</c:v>
                </c:pt>
                <c:pt idx="3893">
                  <c:v>316</c:v>
                </c:pt>
                <c:pt idx="3894">
                  <c:v>296</c:v>
                </c:pt>
                <c:pt idx="3895">
                  <c:v>338</c:v>
                </c:pt>
                <c:pt idx="3896">
                  <c:v>314</c:v>
                </c:pt>
                <c:pt idx="3897">
                  <c:v>304</c:v>
                </c:pt>
                <c:pt idx="3898">
                  <c:v>324</c:v>
                </c:pt>
                <c:pt idx="3899">
                  <c:v>313</c:v>
                </c:pt>
                <c:pt idx="3900">
                  <c:v>309</c:v>
                </c:pt>
                <c:pt idx="3901">
                  <c:v>308</c:v>
                </c:pt>
                <c:pt idx="3902">
                  <c:v>341</c:v>
                </c:pt>
                <c:pt idx="3903">
                  <c:v>320</c:v>
                </c:pt>
                <c:pt idx="3904">
                  <c:v>313</c:v>
                </c:pt>
                <c:pt idx="3905">
                  <c:v>314</c:v>
                </c:pt>
                <c:pt idx="3906">
                  <c:v>303</c:v>
                </c:pt>
                <c:pt idx="3907">
                  <c:v>308</c:v>
                </c:pt>
                <c:pt idx="3908">
                  <c:v>285</c:v>
                </c:pt>
                <c:pt idx="3909">
                  <c:v>289</c:v>
                </c:pt>
                <c:pt idx="3910">
                  <c:v>298</c:v>
                </c:pt>
                <c:pt idx="3911">
                  <c:v>289</c:v>
                </c:pt>
                <c:pt idx="3912">
                  <c:v>241</c:v>
                </c:pt>
                <c:pt idx="3913">
                  <c:v>309</c:v>
                </c:pt>
                <c:pt idx="3914">
                  <c:v>301</c:v>
                </c:pt>
                <c:pt idx="3915">
                  <c:v>331</c:v>
                </c:pt>
                <c:pt idx="3916">
                  <c:v>306</c:v>
                </c:pt>
                <c:pt idx="3917">
                  <c:v>274</c:v>
                </c:pt>
                <c:pt idx="3918">
                  <c:v>307</c:v>
                </c:pt>
                <c:pt idx="3919">
                  <c:v>297</c:v>
                </c:pt>
                <c:pt idx="3920">
                  <c:v>196</c:v>
                </c:pt>
                <c:pt idx="3921">
                  <c:v>329</c:v>
                </c:pt>
                <c:pt idx="3922">
                  <c:v>329</c:v>
                </c:pt>
                <c:pt idx="3923">
                  <c:v>307</c:v>
                </c:pt>
                <c:pt idx="3924">
                  <c:v>306</c:v>
                </c:pt>
                <c:pt idx="3925">
                  <c:v>307</c:v>
                </c:pt>
                <c:pt idx="3926">
                  <c:v>315</c:v>
                </c:pt>
                <c:pt idx="3927">
                  <c:v>335</c:v>
                </c:pt>
                <c:pt idx="3928">
                  <c:v>305</c:v>
                </c:pt>
                <c:pt idx="3929">
                  <c:v>289</c:v>
                </c:pt>
                <c:pt idx="3930">
                  <c:v>317</c:v>
                </c:pt>
                <c:pt idx="3931">
                  <c:v>316</c:v>
                </c:pt>
                <c:pt idx="3932">
                  <c:v>335</c:v>
                </c:pt>
                <c:pt idx="3933">
                  <c:v>325</c:v>
                </c:pt>
                <c:pt idx="3934">
                  <c:v>293</c:v>
                </c:pt>
                <c:pt idx="3935">
                  <c:v>318</c:v>
                </c:pt>
                <c:pt idx="3936">
                  <c:v>291</c:v>
                </c:pt>
                <c:pt idx="3937">
                  <c:v>272</c:v>
                </c:pt>
                <c:pt idx="3938">
                  <c:v>318</c:v>
                </c:pt>
                <c:pt idx="3939">
                  <c:v>316</c:v>
                </c:pt>
                <c:pt idx="3940">
                  <c:v>287</c:v>
                </c:pt>
                <c:pt idx="3941">
                  <c:v>316</c:v>
                </c:pt>
                <c:pt idx="3942">
                  <c:v>290</c:v>
                </c:pt>
                <c:pt idx="3943">
                  <c:v>291</c:v>
                </c:pt>
                <c:pt idx="3944">
                  <c:v>302</c:v>
                </c:pt>
                <c:pt idx="3945">
                  <c:v>222</c:v>
                </c:pt>
                <c:pt idx="3946">
                  <c:v>307</c:v>
                </c:pt>
                <c:pt idx="3947">
                  <c:v>311</c:v>
                </c:pt>
                <c:pt idx="3948">
                  <c:v>313</c:v>
                </c:pt>
                <c:pt idx="3949">
                  <c:v>332</c:v>
                </c:pt>
                <c:pt idx="3950">
                  <c:v>314</c:v>
                </c:pt>
                <c:pt idx="3951">
                  <c:v>285</c:v>
                </c:pt>
                <c:pt idx="3952">
                  <c:v>330</c:v>
                </c:pt>
                <c:pt idx="3953">
                  <c:v>279</c:v>
                </c:pt>
                <c:pt idx="3954">
                  <c:v>299</c:v>
                </c:pt>
                <c:pt idx="3955">
                  <c:v>291</c:v>
                </c:pt>
                <c:pt idx="3956">
                  <c:v>338</c:v>
                </c:pt>
                <c:pt idx="3957">
                  <c:v>289</c:v>
                </c:pt>
                <c:pt idx="3958">
                  <c:v>306</c:v>
                </c:pt>
                <c:pt idx="3959">
                  <c:v>319</c:v>
                </c:pt>
                <c:pt idx="3960">
                  <c:v>339</c:v>
                </c:pt>
                <c:pt idx="3961">
                  <c:v>315</c:v>
                </c:pt>
                <c:pt idx="3962">
                  <c:v>261</c:v>
                </c:pt>
                <c:pt idx="3963">
                  <c:v>327</c:v>
                </c:pt>
                <c:pt idx="3964">
                  <c:v>305</c:v>
                </c:pt>
                <c:pt idx="3965">
                  <c:v>247</c:v>
                </c:pt>
                <c:pt idx="3966">
                  <c:v>308</c:v>
                </c:pt>
                <c:pt idx="3967">
                  <c:v>302</c:v>
                </c:pt>
                <c:pt idx="3968">
                  <c:v>279</c:v>
                </c:pt>
                <c:pt idx="3969">
                  <c:v>325</c:v>
                </c:pt>
                <c:pt idx="3970">
                  <c:v>311</c:v>
                </c:pt>
                <c:pt idx="3971">
                  <c:v>291</c:v>
                </c:pt>
                <c:pt idx="3972">
                  <c:v>293</c:v>
                </c:pt>
                <c:pt idx="3973">
                  <c:v>347</c:v>
                </c:pt>
                <c:pt idx="3974">
                  <c:v>317</c:v>
                </c:pt>
                <c:pt idx="3975">
                  <c:v>293</c:v>
                </c:pt>
                <c:pt idx="3976">
                  <c:v>489</c:v>
                </c:pt>
                <c:pt idx="3977">
                  <c:v>284</c:v>
                </c:pt>
                <c:pt idx="3978">
                  <c:v>305</c:v>
                </c:pt>
                <c:pt idx="3979">
                  <c:v>297</c:v>
                </c:pt>
                <c:pt idx="3980">
                  <c:v>293</c:v>
                </c:pt>
                <c:pt idx="3981">
                  <c:v>328</c:v>
                </c:pt>
                <c:pt idx="3982">
                  <c:v>315</c:v>
                </c:pt>
                <c:pt idx="3983">
                  <c:v>296</c:v>
                </c:pt>
                <c:pt idx="3984">
                  <c:v>324</c:v>
                </c:pt>
                <c:pt idx="3985">
                  <c:v>297</c:v>
                </c:pt>
                <c:pt idx="3986">
                  <c:v>295</c:v>
                </c:pt>
                <c:pt idx="3987">
                  <c:v>299</c:v>
                </c:pt>
                <c:pt idx="3988">
                  <c:v>313</c:v>
                </c:pt>
                <c:pt idx="3989">
                  <c:v>321</c:v>
                </c:pt>
                <c:pt idx="3990">
                  <c:v>336</c:v>
                </c:pt>
                <c:pt idx="3991">
                  <c:v>334</c:v>
                </c:pt>
                <c:pt idx="3992">
                  <c:v>331</c:v>
                </c:pt>
                <c:pt idx="3993">
                  <c:v>333</c:v>
                </c:pt>
                <c:pt idx="3994">
                  <c:v>313</c:v>
                </c:pt>
                <c:pt idx="3995">
                  <c:v>289</c:v>
                </c:pt>
                <c:pt idx="3996">
                  <c:v>312</c:v>
                </c:pt>
                <c:pt idx="3997">
                  <c:v>276</c:v>
                </c:pt>
                <c:pt idx="3998">
                  <c:v>316</c:v>
                </c:pt>
                <c:pt idx="3999">
                  <c:v>296</c:v>
                </c:pt>
                <c:pt idx="4000">
                  <c:v>338</c:v>
                </c:pt>
                <c:pt idx="4001">
                  <c:v>336</c:v>
                </c:pt>
                <c:pt idx="4002">
                  <c:v>311</c:v>
                </c:pt>
                <c:pt idx="4003">
                  <c:v>294</c:v>
                </c:pt>
                <c:pt idx="4004">
                  <c:v>303</c:v>
                </c:pt>
                <c:pt idx="4005">
                  <c:v>319</c:v>
                </c:pt>
                <c:pt idx="4006">
                  <c:v>271</c:v>
                </c:pt>
                <c:pt idx="4007">
                  <c:v>330</c:v>
                </c:pt>
                <c:pt idx="4008">
                  <c:v>304</c:v>
                </c:pt>
                <c:pt idx="4009">
                  <c:v>296</c:v>
                </c:pt>
                <c:pt idx="4010">
                  <c:v>273</c:v>
                </c:pt>
                <c:pt idx="4011">
                  <c:v>296</c:v>
                </c:pt>
                <c:pt idx="4012">
                  <c:v>308</c:v>
                </c:pt>
                <c:pt idx="4013">
                  <c:v>317</c:v>
                </c:pt>
                <c:pt idx="4014">
                  <c:v>303</c:v>
                </c:pt>
                <c:pt idx="4015">
                  <c:v>321</c:v>
                </c:pt>
                <c:pt idx="4016">
                  <c:v>292</c:v>
                </c:pt>
                <c:pt idx="4017">
                  <c:v>302</c:v>
                </c:pt>
                <c:pt idx="4018">
                  <c:v>311</c:v>
                </c:pt>
                <c:pt idx="4019">
                  <c:v>330</c:v>
                </c:pt>
                <c:pt idx="4020">
                  <c:v>346</c:v>
                </c:pt>
                <c:pt idx="4021">
                  <c:v>289</c:v>
                </c:pt>
                <c:pt idx="4022">
                  <c:v>301</c:v>
                </c:pt>
                <c:pt idx="4023">
                  <c:v>317</c:v>
                </c:pt>
                <c:pt idx="4024">
                  <c:v>363</c:v>
                </c:pt>
                <c:pt idx="4025">
                  <c:v>267</c:v>
                </c:pt>
                <c:pt idx="4026">
                  <c:v>287</c:v>
                </c:pt>
                <c:pt idx="4027">
                  <c:v>306</c:v>
                </c:pt>
                <c:pt idx="4028">
                  <c:v>350</c:v>
                </c:pt>
                <c:pt idx="4029">
                  <c:v>301</c:v>
                </c:pt>
                <c:pt idx="4030">
                  <c:v>298</c:v>
                </c:pt>
                <c:pt idx="4031">
                  <c:v>364</c:v>
                </c:pt>
                <c:pt idx="4032">
                  <c:v>303</c:v>
                </c:pt>
                <c:pt idx="4033">
                  <c:v>317</c:v>
                </c:pt>
                <c:pt idx="4034">
                  <c:v>308</c:v>
                </c:pt>
                <c:pt idx="4035">
                  <c:v>337</c:v>
                </c:pt>
                <c:pt idx="4036">
                  <c:v>295</c:v>
                </c:pt>
                <c:pt idx="4037">
                  <c:v>321</c:v>
                </c:pt>
                <c:pt idx="4038">
                  <c:v>308</c:v>
                </c:pt>
                <c:pt idx="4039">
                  <c:v>310</c:v>
                </c:pt>
                <c:pt idx="4040">
                  <c:v>283</c:v>
                </c:pt>
                <c:pt idx="4041">
                  <c:v>287</c:v>
                </c:pt>
                <c:pt idx="4042">
                  <c:v>323</c:v>
                </c:pt>
                <c:pt idx="4043">
                  <c:v>287</c:v>
                </c:pt>
                <c:pt idx="4044">
                  <c:v>355</c:v>
                </c:pt>
                <c:pt idx="4045">
                  <c:v>307</c:v>
                </c:pt>
                <c:pt idx="4046">
                  <c:v>298</c:v>
                </c:pt>
                <c:pt idx="4047">
                  <c:v>303</c:v>
                </c:pt>
                <c:pt idx="4048">
                  <c:v>314</c:v>
                </c:pt>
                <c:pt idx="4049">
                  <c:v>373</c:v>
                </c:pt>
                <c:pt idx="4050">
                  <c:v>295</c:v>
                </c:pt>
                <c:pt idx="4051">
                  <c:v>321</c:v>
                </c:pt>
                <c:pt idx="4052">
                  <c:v>295</c:v>
                </c:pt>
                <c:pt idx="4053">
                  <c:v>299</c:v>
                </c:pt>
                <c:pt idx="4054">
                  <c:v>304</c:v>
                </c:pt>
                <c:pt idx="4055">
                  <c:v>323</c:v>
                </c:pt>
                <c:pt idx="4056">
                  <c:v>304</c:v>
                </c:pt>
                <c:pt idx="4057">
                  <c:v>334</c:v>
                </c:pt>
                <c:pt idx="4058">
                  <c:v>314</c:v>
                </c:pt>
                <c:pt idx="4059">
                  <c:v>316</c:v>
                </c:pt>
                <c:pt idx="4060">
                  <c:v>299</c:v>
                </c:pt>
                <c:pt idx="4061">
                  <c:v>303</c:v>
                </c:pt>
                <c:pt idx="4062">
                  <c:v>333</c:v>
                </c:pt>
                <c:pt idx="4063">
                  <c:v>290</c:v>
                </c:pt>
                <c:pt idx="4064">
                  <c:v>304</c:v>
                </c:pt>
                <c:pt idx="4065">
                  <c:v>313</c:v>
                </c:pt>
                <c:pt idx="4066">
                  <c:v>300</c:v>
                </c:pt>
                <c:pt idx="4067">
                  <c:v>294</c:v>
                </c:pt>
                <c:pt idx="4068">
                  <c:v>275</c:v>
                </c:pt>
                <c:pt idx="4069">
                  <c:v>301</c:v>
                </c:pt>
                <c:pt idx="4070">
                  <c:v>309</c:v>
                </c:pt>
                <c:pt idx="4071">
                  <c:v>287</c:v>
                </c:pt>
                <c:pt idx="4072">
                  <c:v>329</c:v>
                </c:pt>
                <c:pt idx="4073">
                  <c:v>295</c:v>
                </c:pt>
                <c:pt idx="4074">
                  <c:v>308</c:v>
                </c:pt>
                <c:pt idx="4075">
                  <c:v>296</c:v>
                </c:pt>
                <c:pt idx="4076">
                  <c:v>324</c:v>
                </c:pt>
                <c:pt idx="4077">
                  <c:v>287</c:v>
                </c:pt>
                <c:pt idx="4078">
                  <c:v>297</c:v>
                </c:pt>
                <c:pt idx="4079">
                  <c:v>291</c:v>
                </c:pt>
                <c:pt idx="4080">
                  <c:v>330</c:v>
                </c:pt>
                <c:pt idx="4081">
                  <c:v>324</c:v>
                </c:pt>
                <c:pt idx="4082">
                  <c:v>285</c:v>
                </c:pt>
                <c:pt idx="4083">
                  <c:v>284</c:v>
                </c:pt>
                <c:pt idx="4084">
                  <c:v>273</c:v>
                </c:pt>
                <c:pt idx="4085">
                  <c:v>286</c:v>
                </c:pt>
                <c:pt idx="4086">
                  <c:v>321</c:v>
                </c:pt>
                <c:pt idx="4087">
                  <c:v>329</c:v>
                </c:pt>
                <c:pt idx="4088">
                  <c:v>314</c:v>
                </c:pt>
                <c:pt idx="4089">
                  <c:v>272</c:v>
                </c:pt>
                <c:pt idx="4090">
                  <c:v>314</c:v>
                </c:pt>
                <c:pt idx="4091">
                  <c:v>287</c:v>
                </c:pt>
                <c:pt idx="4092">
                  <c:v>272</c:v>
                </c:pt>
                <c:pt idx="4093">
                  <c:v>242</c:v>
                </c:pt>
                <c:pt idx="4094">
                  <c:v>295</c:v>
                </c:pt>
                <c:pt idx="4095">
                  <c:v>301</c:v>
                </c:pt>
                <c:pt idx="4096">
                  <c:v>314</c:v>
                </c:pt>
                <c:pt idx="4097">
                  <c:v>312</c:v>
                </c:pt>
                <c:pt idx="4098">
                  <c:v>309</c:v>
                </c:pt>
                <c:pt idx="4099">
                  <c:v>333</c:v>
                </c:pt>
                <c:pt idx="4100">
                  <c:v>305</c:v>
                </c:pt>
                <c:pt idx="4101">
                  <c:v>319</c:v>
                </c:pt>
                <c:pt idx="4102">
                  <c:v>287</c:v>
                </c:pt>
                <c:pt idx="4103">
                  <c:v>310</c:v>
                </c:pt>
                <c:pt idx="4104">
                  <c:v>301</c:v>
                </c:pt>
                <c:pt idx="4105">
                  <c:v>303</c:v>
                </c:pt>
                <c:pt idx="4106">
                  <c:v>274</c:v>
                </c:pt>
                <c:pt idx="4107">
                  <c:v>293</c:v>
                </c:pt>
                <c:pt idx="4108">
                  <c:v>339</c:v>
                </c:pt>
                <c:pt idx="4109">
                  <c:v>317</c:v>
                </c:pt>
                <c:pt idx="4110">
                  <c:v>309</c:v>
                </c:pt>
                <c:pt idx="4111">
                  <c:v>277</c:v>
                </c:pt>
                <c:pt idx="4112">
                  <c:v>306</c:v>
                </c:pt>
                <c:pt idx="4113">
                  <c:v>286</c:v>
                </c:pt>
                <c:pt idx="4114">
                  <c:v>318</c:v>
                </c:pt>
                <c:pt idx="4115">
                  <c:v>315</c:v>
                </c:pt>
                <c:pt idx="4116">
                  <c:v>342</c:v>
                </c:pt>
                <c:pt idx="4117">
                  <c:v>316</c:v>
                </c:pt>
                <c:pt idx="4118">
                  <c:v>295</c:v>
                </c:pt>
                <c:pt idx="4119">
                  <c:v>317</c:v>
                </c:pt>
                <c:pt idx="4120">
                  <c:v>311</c:v>
                </c:pt>
                <c:pt idx="4121">
                  <c:v>320</c:v>
                </c:pt>
                <c:pt idx="4122">
                  <c:v>294</c:v>
                </c:pt>
                <c:pt idx="4123">
                  <c:v>451</c:v>
                </c:pt>
                <c:pt idx="4124">
                  <c:v>316</c:v>
                </c:pt>
                <c:pt idx="4125">
                  <c:v>307</c:v>
                </c:pt>
                <c:pt idx="4126">
                  <c:v>291</c:v>
                </c:pt>
                <c:pt idx="4127">
                  <c:v>316</c:v>
                </c:pt>
                <c:pt idx="4128">
                  <c:v>313</c:v>
                </c:pt>
                <c:pt idx="4129">
                  <c:v>244</c:v>
                </c:pt>
                <c:pt idx="4130">
                  <c:v>297</c:v>
                </c:pt>
                <c:pt idx="4131">
                  <c:v>269</c:v>
                </c:pt>
                <c:pt idx="4132">
                  <c:v>290</c:v>
                </c:pt>
                <c:pt idx="4133">
                  <c:v>314</c:v>
                </c:pt>
                <c:pt idx="4134">
                  <c:v>293</c:v>
                </c:pt>
                <c:pt idx="4135">
                  <c:v>302</c:v>
                </c:pt>
                <c:pt idx="4136">
                  <c:v>351</c:v>
                </c:pt>
                <c:pt idx="4137">
                  <c:v>296</c:v>
                </c:pt>
                <c:pt idx="4138">
                  <c:v>296</c:v>
                </c:pt>
                <c:pt idx="4139">
                  <c:v>339</c:v>
                </c:pt>
                <c:pt idx="4140">
                  <c:v>276</c:v>
                </c:pt>
                <c:pt idx="4141">
                  <c:v>307</c:v>
                </c:pt>
                <c:pt idx="4142">
                  <c:v>292</c:v>
                </c:pt>
                <c:pt idx="4143">
                  <c:v>273</c:v>
                </c:pt>
                <c:pt idx="4144">
                  <c:v>308</c:v>
                </c:pt>
                <c:pt idx="4145">
                  <c:v>305</c:v>
                </c:pt>
                <c:pt idx="4146">
                  <c:v>234</c:v>
                </c:pt>
                <c:pt idx="4147">
                  <c:v>298</c:v>
                </c:pt>
                <c:pt idx="4148">
                  <c:v>312</c:v>
                </c:pt>
                <c:pt idx="4149">
                  <c:v>293</c:v>
                </c:pt>
                <c:pt idx="4150">
                  <c:v>242</c:v>
                </c:pt>
                <c:pt idx="4151">
                  <c:v>315</c:v>
                </c:pt>
                <c:pt idx="4152">
                  <c:v>296</c:v>
                </c:pt>
                <c:pt idx="4153">
                  <c:v>316</c:v>
                </c:pt>
                <c:pt idx="4154">
                  <c:v>305</c:v>
                </c:pt>
                <c:pt idx="4155">
                  <c:v>314</c:v>
                </c:pt>
                <c:pt idx="4156">
                  <c:v>315</c:v>
                </c:pt>
                <c:pt idx="4157">
                  <c:v>310</c:v>
                </c:pt>
                <c:pt idx="4158">
                  <c:v>266</c:v>
                </c:pt>
                <c:pt idx="4159">
                  <c:v>298</c:v>
                </c:pt>
                <c:pt idx="4160">
                  <c:v>362</c:v>
                </c:pt>
                <c:pt idx="4161">
                  <c:v>356</c:v>
                </c:pt>
                <c:pt idx="4162">
                  <c:v>306</c:v>
                </c:pt>
                <c:pt idx="4163">
                  <c:v>283</c:v>
                </c:pt>
                <c:pt idx="4164">
                  <c:v>370</c:v>
                </c:pt>
                <c:pt idx="4165">
                  <c:v>285</c:v>
                </c:pt>
                <c:pt idx="4166">
                  <c:v>294</c:v>
                </c:pt>
                <c:pt idx="4167">
                  <c:v>279</c:v>
                </c:pt>
                <c:pt idx="4168">
                  <c:v>282</c:v>
                </c:pt>
                <c:pt idx="4169">
                  <c:v>317</c:v>
                </c:pt>
                <c:pt idx="4170">
                  <c:v>292</c:v>
                </c:pt>
                <c:pt idx="4171">
                  <c:v>280</c:v>
                </c:pt>
                <c:pt idx="4172">
                  <c:v>312</c:v>
                </c:pt>
                <c:pt idx="4173">
                  <c:v>323</c:v>
                </c:pt>
                <c:pt idx="4174">
                  <c:v>329</c:v>
                </c:pt>
                <c:pt idx="4175">
                  <c:v>309</c:v>
                </c:pt>
                <c:pt idx="4176">
                  <c:v>282</c:v>
                </c:pt>
                <c:pt idx="4177">
                  <c:v>307</c:v>
                </c:pt>
                <c:pt idx="4178">
                  <c:v>323</c:v>
                </c:pt>
                <c:pt idx="4179">
                  <c:v>311</c:v>
                </c:pt>
                <c:pt idx="4180">
                  <c:v>322</c:v>
                </c:pt>
                <c:pt idx="4181">
                  <c:v>327</c:v>
                </c:pt>
                <c:pt idx="4182">
                  <c:v>306</c:v>
                </c:pt>
                <c:pt idx="4183">
                  <c:v>238</c:v>
                </c:pt>
                <c:pt idx="4184">
                  <c:v>297</c:v>
                </c:pt>
                <c:pt idx="4185">
                  <c:v>317</c:v>
                </c:pt>
                <c:pt idx="4186">
                  <c:v>305</c:v>
                </c:pt>
                <c:pt idx="4187">
                  <c:v>320</c:v>
                </c:pt>
                <c:pt idx="4188">
                  <c:v>295</c:v>
                </c:pt>
                <c:pt idx="4189">
                  <c:v>249</c:v>
                </c:pt>
                <c:pt idx="4190">
                  <c:v>320</c:v>
                </c:pt>
                <c:pt idx="4191">
                  <c:v>278</c:v>
                </c:pt>
                <c:pt idx="4192">
                  <c:v>306</c:v>
                </c:pt>
                <c:pt idx="4193">
                  <c:v>290</c:v>
                </c:pt>
                <c:pt idx="4194">
                  <c:v>279</c:v>
                </c:pt>
                <c:pt idx="4195">
                  <c:v>242</c:v>
                </c:pt>
                <c:pt idx="4196">
                  <c:v>294</c:v>
                </c:pt>
                <c:pt idx="4197">
                  <c:v>328</c:v>
                </c:pt>
                <c:pt idx="4198">
                  <c:v>281</c:v>
                </c:pt>
                <c:pt idx="4199">
                  <c:v>311</c:v>
                </c:pt>
                <c:pt idx="4200">
                  <c:v>335</c:v>
                </c:pt>
                <c:pt idx="4201">
                  <c:v>325</c:v>
                </c:pt>
                <c:pt idx="4202">
                  <c:v>334</c:v>
                </c:pt>
                <c:pt idx="4203">
                  <c:v>282</c:v>
                </c:pt>
                <c:pt idx="4204">
                  <c:v>297</c:v>
                </c:pt>
                <c:pt idx="4205">
                  <c:v>330</c:v>
                </c:pt>
                <c:pt idx="4206">
                  <c:v>302</c:v>
                </c:pt>
                <c:pt idx="4207">
                  <c:v>284</c:v>
                </c:pt>
                <c:pt idx="4208">
                  <c:v>286</c:v>
                </c:pt>
                <c:pt idx="4209">
                  <c:v>287</c:v>
                </c:pt>
                <c:pt idx="4210">
                  <c:v>329</c:v>
                </c:pt>
                <c:pt idx="4211">
                  <c:v>336</c:v>
                </c:pt>
                <c:pt idx="4212">
                  <c:v>291</c:v>
                </c:pt>
                <c:pt idx="4213">
                  <c:v>307</c:v>
                </c:pt>
                <c:pt idx="4214">
                  <c:v>291</c:v>
                </c:pt>
                <c:pt idx="4215">
                  <c:v>291</c:v>
                </c:pt>
                <c:pt idx="4216">
                  <c:v>303</c:v>
                </c:pt>
                <c:pt idx="4217">
                  <c:v>188</c:v>
                </c:pt>
                <c:pt idx="4218">
                  <c:v>299</c:v>
                </c:pt>
                <c:pt idx="4219">
                  <c:v>283</c:v>
                </c:pt>
                <c:pt idx="4220">
                  <c:v>332</c:v>
                </c:pt>
                <c:pt idx="4221">
                  <c:v>309</c:v>
                </c:pt>
                <c:pt idx="4222">
                  <c:v>302</c:v>
                </c:pt>
                <c:pt idx="4223">
                  <c:v>304</c:v>
                </c:pt>
                <c:pt idx="4224">
                  <c:v>288</c:v>
                </c:pt>
                <c:pt idx="4225">
                  <c:v>305</c:v>
                </c:pt>
                <c:pt idx="4226">
                  <c:v>321</c:v>
                </c:pt>
                <c:pt idx="4227">
                  <c:v>301</c:v>
                </c:pt>
                <c:pt idx="4228">
                  <c:v>275</c:v>
                </c:pt>
                <c:pt idx="4229">
                  <c:v>336</c:v>
                </c:pt>
                <c:pt idx="4230">
                  <c:v>305</c:v>
                </c:pt>
                <c:pt idx="4231">
                  <c:v>389</c:v>
                </c:pt>
                <c:pt idx="4232">
                  <c:v>302</c:v>
                </c:pt>
                <c:pt idx="4233">
                  <c:v>306</c:v>
                </c:pt>
                <c:pt idx="4234">
                  <c:v>264</c:v>
                </c:pt>
                <c:pt idx="4235">
                  <c:v>380</c:v>
                </c:pt>
                <c:pt idx="4236">
                  <c:v>270</c:v>
                </c:pt>
                <c:pt idx="4237">
                  <c:v>290</c:v>
                </c:pt>
                <c:pt idx="4238">
                  <c:v>332</c:v>
                </c:pt>
                <c:pt idx="4239">
                  <c:v>289</c:v>
                </c:pt>
                <c:pt idx="4240">
                  <c:v>309</c:v>
                </c:pt>
                <c:pt idx="4241">
                  <c:v>279</c:v>
                </c:pt>
                <c:pt idx="4242">
                  <c:v>460</c:v>
                </c:pt>
                <c:pt idx="4243">
                  <c:v>293</c:v>
                </c:pt>
                <c:pt idx="4244">
                  <c:v>269</c:v>
                </c:pt>
                <c:pt idx="4245">
                  <c:v>296</c:v>
                </c:pt>
                <c:pt idx="4246">
                  <c:v>331</c:v>
                </c:pt>
                <c:pt idx="4247">
                  <c:v>307</c:v>
                </c:pt>
                <c:pt idx="4248">
                  <c:v>187</c:v>
                </c:pt>
                <c:pt idx="4249">
                  <c:v>298</c:v>
                </c:pt>
                <c:pt idx="4250">
                  <c:v>339</c:v>
                </c:pt>
                <c:pt idx="4251">
                  <c:v>240</c:v>
                </c:pt>
                <c:pt idx="4252">
                  <c:v>312</c:v>
                </c:pt>
                <c:pt idx="4253">
                  <c:v>317</c:v>
                </c:pt>
                <c:pt idx="4254">
                  <c:v>308</c:v>
                </c:pt>
                <c:pt idx="4255">
                  <c:v>279</c:v>
                </c:pt>
                <c:pt idx="4256">
                  <c:v>246</c:v>
                </c:pt>
                <c:pt idx="4257">
                  <c:v>293</c:v>
                </c:pt>
                <c:pt idx="4258">
                  <c:v>338</c:v>
                </c:pt>
                <c:pt idx="4259">
                  <c:v>312</c:v>
                </c:pt>
                <c:pt idx="4260">
                  <c:v>296</c:v>
                </c:pt>
                <c:pt idx="4261">
                  <c:v>304</c:v>
                </c:pt>
                <c:pt idx="4262">
                  <c:v>306</c:v>
                </c:pt>
                <c:pt idx="4263">
                  <c:v>313</c:v>
                </c:pt>
                <c:pt idx="4264">
                  <c:v>307</c:v>
                </c:pt>
                <c:pt idx="4265">
                  <c:v>310</c:v>
                </c:pt>
                <c:pt idx="4266">
                  <c:v>326</c:v>
                </c:pt>
                <c:pt idx="4267">
                  <c:v>347</c:v>
                </c:pt>
                <c:pt idx="4268">
                  <c:v>284</c:v>
                </c:pt>
                <c:pt idx="4269">
                  <c:v>309</c:v>
                </c:pt>
                <c:pt idx="4270">
                  <c:v>315</c:v>
                </c:pt>
                <c:pt idx="4271">
                  <c:v>277</c:v>
                </c:pt>
                <c:pt idx="4272">
                  <c:v>260</c:v>
                </c:pt>
                <c:pt idx="4273">
                  <c:v>306</c:v>
                </c:pt>
                <c:pt idx="4274">
                  <c:v>311</c:v>
                </c:pt>
                <c:pt idx="4275">
                  <c:v>315</c:v>
                </c:pt>
                <c:pt idx="4276">
                  <c:v>290</c:v>
                </c:pt>
                <c:pt idx="4277">
                  <c:v>255</c:v>
                </c:pt>
                <c:pt idx="4278">
                  <c:v>303</c:v>
                </c:pt>
                <c:pt idx="4279">
                  <c:v>283</c:v>
                </c:pt>
                <c:pt idx="4280">
                  <c:v>276</c:v>
                </c:pt>
                <c:pt idx="4281">
                  <c:v>276</c:v>
                </c:pt>
                <c:pt idx="4282">
                  <c:v>292</c:v>
                </c:pt>
                <c:pt idx="4283">
                  <c:v>315</c:v>
                </c:pt>
                <c:pt idx="4284">
                  <c:v>304</c:v>
                </c:pt>
                <c:pt idx="4285">
                  <c:v>290</c:v>
                </c:pt>
                <c:pt idx="4286">
                  <c:v>314</c:v>
                </c:pt>
                <c:pt idx="4287">
                  <c:v>313</c:v>
                </c:pt>
                <c:pt idx="4288">
                  <c:v>296</c:v>
                </c:pt>
                <c:pt idx="4289">
                  <c:v>325</c:v>
                </c:pt>
                <c:pt idx="4290">
                  <c:v>299</c:v>
                </c:pt>
                <c:pt idx="4291">
                  <c:v>274</c:v>
                </c:pt>
                <c:pt idx="4292">
                  <c:v>308</c:v>
                </c:pt>
                <c:pt idx="4293">
                  <c:v>312</c:v>
                </c:pt>
                <c:pt idx="4294">
                  <c:v>296</c:v>
                </c:pt>
                <c:pt idx="4295">
                  <c:v>286</c:v>
                </c:pt>
                <c:pt idx="4296">
                  <c:v>252</c:v>
                </c:pt>
                <c:pt idx="4297">
                  <c:v>291</c:v>
                </c:pt>
                <c:pt idx="4298">
                  <c:v>318</c:v>
                </c:pt>
                <c:pt idx="4299">
                  <c:v>278</c:v>
                </c:pt>
                <c:pt idx="4300">
                  <c:v>319</c:v>
                </c:pt>
                <c:pt idx="4301">
                  <c:v>298</c:v>
                </c:pt>
                <c:pt idx="4302">
                  <c:v>318</c:v>
                </c:pt>
                <c:pt idx="4303">
                  <c:v>316</c:v>
                </c:pt>
                <c:pt idx="4304">
                  <c:v>296</c:v>
                </c:pt>
                <c:pt idx="4305">
                  <c:v>239</c:v>
                </c:pt>
                <c:pt idx="4306">
                  <c:v>289</c:v>
                </c:pt>
                <c:pt idx="4307">
                  <c:v>281</c:v>
                </c:pt>
                <c:pt idx="4308">
                  <c:v>333</c:v>
                </c:pt>
                <c:pt idx="4309">
                  <c:v>276</c:v>
                </c:pt>
                <c:pt idx="4310">
                  <c:v>358</c:v>
                </c:pt>
                <c:pt idx="4311">
                  <c:v>302</c:v>
                </c:pt>
                <c:pt idx="4312">
                  <c:v>303</c:v>
                </c:pt>
                <c:pt idx="4313">
                  <c:v>309</c:v>
                </c:pt>
                <c:pt idx="4314">
                  <c:v>307</c:v>
                </c:pt>
                <c:pt idx="4315">
                  <c:v>303</c:v>
                </c:pt>
                <c:pt idx="4316">
                  <c:v>308</c:v>
                </c:pt>
                <c:pt idx="4317">
                  <c:v>277</c:v>
                </c:pt>
                <c:pt idx="4318">
                  <c:v>293</c:v>
                </c:pt>
                <c:pt idx="4319">
                  <c:v>311</c:v>
                </c:pt>
                <c:pt idx="4320">
                  <c:v>306</c:v>
                </c:pt>
                <c:pt idx="4321">
                  <c:v>307</c:v>
                </c:pt>
                <c:pt idx="4322">
                  <c:v>298</c:v>
                </c:pt>
                <c:pt idx="4323">
                  <c:v>300</c:v>
                </c:pt>
                <c:pt idx="4324">
                  <c:v>307</c:v>
                </c:pt>
                <c:pt idx="4325">
                  <c:v>315</c:v>
                </c:pt>
                <c:pt idx="4326">
                  <c:v>291</c:v>
                </c:pt>
                <c:pt idx="4327">
                  <c:v>279</c:v>
                </c:pt>
                <c:pt idx="4328">
                  <c:v>324</c:v>
                </c:pt>
                <c:pt idx="4329">
                  <c:v>289</c:v>
                </c:pt>
                <c:pt idx="4330">
                  <c:v>294</c:v>
                </c:pt>
                <c:pt idx="4331">
                  <c:v>236</c:v>
                </c:pt>
                <c:pt idx="4332">
                  <c:v>185</c:v>
                </c:pt>
                <c:pt idx="4333">
                  <c:v>290</c:v>
                </c:pt>
                <c:pt idx="4334">
                  <c:v>309</c:v>
                </c:pt>
                <c:pt idx="4335">
                  <c:v>300</c:v>
                </c:pt>
                <c:pt idx="4336">
                  <c:v>370</c:v>
                </c:pt>
                <c:pt idx="4337">
                  <c:v>284</c:v>
                </c:pt>
                <c:pt idx="4338">
                  <c:v>300</c:v>
                </c:pt>
                <c:pt idx="4339">
                  <c:v>299</c:v>
                </c:pt>
                <c:pt idx="4340">
                  <c:v>290</c:v>
                </c:pt>
                <c:pt idx="4341">
                  <c:v>306</c:v>
                </c:pt>
                <c:pt idx="4342">
                  <c:v>279</c:v>
                </c:pt>
                <c:pt idx="4343">
                  <c:v>279</c:v>
                </c:pt>
                <c:pt idx="4344">
                  <c:v>313</c:v>
                </c:pt>
                <c:pt idx="4345">
                  <c:v>318</c:v>
                </c:pt>
                <c:pt idx="4346">
                  <c:v>296</c:v>
                </c:pt>
                <c:pt idx="4347">
                  <c:v>285</c:v>
                </c:pt>
                <c:pt idx="4348">
                  <c:v>275</c:v>
                </c:pt>
                <c:pt idx="4349">
                  <c:v>275</c:v>
                </c:pt>
                <c:pt idx="4350">
                  <c:v>310</c:v>
                </c:pt>
                <c:pt idx="4351">
                  <c:v>298</c:v>
                </c:pt>
                <c:pt idx="4352">
                  <c:v>273</c:v>
                </c:pt>
                <c:pt idx="4353">
                  <c:v>283</c:v>
                </c:pt>
                <c:pt idx="4354">
                  <c:v>296</c:v>
                </c:pt>
                <c:pt idx="4355">
                  <c:v>328</c:v>
                </c:pt>
                <c:pt idx="4356">
                  <c:v>294</c:v>
                </c:pt>
                <c:pt idx="4357">
                  <c:v>257</c:v>
                </c:pt>
                <c:pt idx="4358">
                  <c:v>323</c:v>
                </c:pt>
                <c:pt idx="4359">
                  <c:v>299</c:v>
                </c:pt>
                <c:pt idx="4360">
                  <c:v>289</c:v>
                </c:pt>
                <c:pt idx="4361">
                  <c:v>262</c:v>
                </c:pt>
                <c:pt idx="4362">
                  <c:v>309</c:v>
                </c:pt>
                <c:pt idx="4363">
                  <c:v>303</c:v>
                </c:pt>
                <c:pt idx="4364">
                  <c:v>298</c:v>
                </c:pt>
                <c:pt idx="4365">
                  <c:v>299</c:v>
                </c:pt>
                <c:pt idx="4366">
                  <c:v>295</c:v>
                </c:pt>
                <c:pt idx="4367">
                  <c:v>311</c:v>
                </c:pt>
                <c:pt idx="4368">
                  <c:v>293</c:v>
                </c:pt>
                <c:pt idx="4369">
                  <c:v>289</c:v>
                </c:pt>
                <c:pt idx="4370">
                  <c:v>297</c:v>
                </c:pt>
                <c:pt idx="4371">
                  <c:v>279</c:v>
                </c:pt>
                <c:pt idx="4372">
                  <c:v>286</c:v>
                </c:pt>
                <c:pt idx="4373">
                  <c:v>303</c:v>
                </c:pt>
                <c:pt idx="4374">
                  <c:v>302</c:v>
                </c:pt>
                <c:pt idx="4375">
                  <c:v>284</c:v>
                </c:pt>
                <c:pt idx="4376">
                  <c:v>294</c:v>
                </c:pt>
                <c:pt idx="4377">
                  <c:v>265</c:v>
                </c:pt>
                <c:pt idx="4378">
                  <c:v>302</c:v>
                </c:pt>
                <c:pt idx="4379">
                  <c:v>285</c:v>
                </c:pt>
                <c:pt idx="4380">
                  <c:v>292</c:v>
                </c:pt>
                <c:pt idx="4381">
                  <c:v>300</c:v>
                </c:pt>
                <c:pt idx="4382">
                  <c:v>302</c:v>
                </c:pt>
                <c:pt idx="4383">
                  <c:v>268</c:v>
                </c:pt>
                <c:pt idx="4384">
                  <c:v>339</c:v>
                </c:pt>
                <c:pt idx="4385">
                  <c:v>261</c:v>
                </c:pt>
                <c:pt idx="4386">
                  <c:v>261</c:v>
                </c:pt>
                <c:pt idx="4387">
                  <c:v>287</c:v>
                </c:pt>
                <c:pt idx="4388">
                  <c:v>278</c:v>
                </c:pt>
                <c:pt idx="4389">
                  <c:v>317</c:v>
                </c:pt>
                <c:pt idx="4390">
                  <c:v>304</c:v>
                </c:pt>
                <c:pt idx="4391">
                  <c:v>289</c:v>
                </c:pt>
                <c:pt idx="4392">
                  <c:v>304</c:v>
                </c:pt>
                <c:pt idx="4393">
                  <c:v>275</c:v>
                </c:pt>
                <c:pt idx="4394">
                  <c:v>295</c:v>
                </c:pt>
                <c:pt idx="4395">
                  <c:v>282</c:v>
                </c:pt>
                <c:pt idx="4396">
                  <c:v>286</c:v>
                </c:pt>
                <c:pt idx="4397">
                  <c:v>323</c:v>
                </c:pt>
                <c:pt idx="4398">
                  <c:v>280</c:v>
                </c:pt>
                <c:pt idx="4399">
                  <c:v>284</c:v>
                </c:pt>
                <c:pt idx="4400">
                  <c:v>283</c:v>
                </c:pt>
                <c:pt idx="4401">
                  <c:v>279</c:v>
                </c:pt>
                <c:pt idx="4402">
                  <c:v>282</c:v>
                </c:pt>
                <c:pt idx="4403">
                  <c:v>309</c:v>
                </c:pt>
                <c:pt idx="4404">
                  <c:v>318</c:v>
                </c:pt>
                <c:pt idx="4405">
                  <c:v>336</c:v>
                </c:pt>
                <c:pt idx="4406">
                  <c:v>262</c:v>
                </c:pt>
                <c:pt idx="4407">
                  <c:v>302</c:v>
                </c:pt>
                <c:pt idx="4408">
                  <c:v>300</c:v>
                </c:pt>
                <c:pt idx="4409">
                  <c:v>317</c:v>
                </c:pt>
                <c:pt idx="4410">
                  <c:v>292</c:v>
                </c:pt>
                <c:pt idx="4411">
                  <c:v>312</c:v>
                </c:pt>
                <c:pt idx="4412">
                  <c:v>307</c:v>
                </c:pt>
                <c:pt idx="4413">
                  <c:v>293</c:v>
                </c:pt>
                <c:pt idx="4414">
                  <c:v>320</c:v>
                </c:pt>
                <c:pt idx="4415">
                  <c:v>301</c:v>
                </c:pt>
                <c:pt idx="4416">
                  <c:v>299</c:v>
                </c:pt>
                <c:pt idx="4417">
                  <c:v>317</c:v>
                </c:pt>
                <c:pt idx="4418">
                  <c:v>264</c:v>
                </c:pt>
                <c:pt idx="4419">
                  <c:v>332</c:v>
                </c:pt>
                <c:pt idx="4420">
                  <c:v>289</c:v>
                </c:pt>
                <c:pt idx="4421">
                  <c:v>311</c:v>
                </c:pt>
                <c:pt idx="4422">
                  <c:v>294</c:v>
                </c:pt>
                <c:pt idx="4423">
                  <c:v>288</c:v>
                </c:pt>
                <c:pt idx="4424">
                  <c:v>272</c:v>
                </c:pt>
                <c:pt idx="4425">
                  <c:v>274</c:v>
                </c:pt>
                <c:pt idx="4426">
                  <c:v>304</c:v>
                </c:pt>
                <c:pt idx="4427">
                  <c:v>293</c:v>
                </c:pt>
                <c:pt idx="4428">
                  <c:v>265</c:v>
                </c:pt>
                <c:pt idx="4429">
                  <c:v>312</c:v>
                </c:pt>
                <c:pt idx="4430">
                  <c:v>237</c:v>
                </c:pt>
                <c:pt idx="4431">
                  <c:v>314</c:v>
                </c:pt>
                <c:pt idx="4432">
                  <c:v>306</c:v>
                </c:pt>
                <c:pt idx="4433">
                  <c:v>294</c:v>
                </c:pt>
                <c:pt idx="4434">
                  <c:v>323</c:v>
                </c:pt>
                <c:pt idx="4435">
                  <c:v>305</c:v>
                </c:pt>
                <c:pt idx="4436">
                  <c:v>305</c:v>
                </c:pt>
                <c:pt idx="4437">
                  <c:v>291</c:v>
                </c:pt>
                <c:pt idx="4438">
                  <c:v>303</c:v>
                </c:pt>
                <c:pt idx="4439">
                  <c:v>288</c:v>
                </c:pt>
                <c:pt idx="4440">
                  <c:v>285</c:v>
                </c:pt>
                <c:pt idx="4441">
                  <c:v>277</c:v>
                </c:pt>
                <c:pt idx="4442">
                  <c:v>302</c:v>
                </c:pt>
                <c:pt idx="4443">
                  <c:v>313</c:v>
                </c:pt>
                <c:pt idx="4444">
                  <c:v>231</c:v>
                </c:pt>
                <c:pt idx="4445">
                  <c:v>321</c:v>
                </c:pt>
                <c:pt idx="4446">
                  <c:v>296</c:v>
                </c:pt>
                <c:pt idx="4447">
                  <c:v>297</c:v>
                </c:pt>
                <c:pt idx="4448">
                  <c:v>304</c:v>
                </c:pt>
                <c:pt idx="4449">
                  <c:v>294</c:v>
                </c:pt>
                <c:pt idx="4450">
                  <c:v>305</c:v>
                </c:pt>
                <c:pt idx="4451">
                  <c:v>297</c:v>
                </c:pt>
                <c:pt idx="4452">
                  <c:v>291</c:v>
                </c:pt>
                <c:pt idx="4453">
                  <c:v>287</c:v>
                </c:pt>
                <c:pt idx="4454">
                  <c:v>291</c:v>
                </c:pt>
                <c:pt idx="4455">
                  <c:v>286</c:v>
                </c:pt>
                <c:pt idx="4456">
                  <c:v>299</c:v>
                </c:pt>
                <c:pt idx="4457">
                  <c:v>285</c:v>
                </c:pt>
                <c:pt idx="4458">
                  <c:v>283</c:v>
                </c:pt>
                <c:pt idx="4459">
                  <c:v>302</c:v>
                </c:pt>
                <c:pt idx="4460">
                  <c:v>290</c:v>
                </c:pt>
                <c:pt idx="4461">
                  <c:v>303</c:v>
                </c:pt>
                <c:pt idx="4462">
                  <c:v>299</c:v>
                </c:pt>
                <c:pt idx="4463">
                  <c:v>309</c:v>
                </c:pt>
                <c:pt idx="4464">
                  <c:v>315</c:v>
                </c:pt>
                <c:pt idx="4465">
                  <c:v>266</c:v>
                </c:pt>
                <c:pt idx="4466">
                  <c:v>301</c:v>
                </c:pt>
                <c:pt idx="4467">
                  <c:v>277</c:v>
                </c:pt>
                <c:pt idx="4468">
                  <c:v>297</c:v>
                </c:pt>
                <c:pt idx="4469">
                  <c:v>289</c:v>
                </c:pt>
                <c:pt idx="4470">
                  <c:v>282</c:v>
                </c:pt>
                <c:pt idx="4471">
                  <c:v>300</c:v>
                </c:pt>
                <c:pt idx="4472">
                  <c:v>317</c:v>
                </c:pt>
                <c:pt idx="4473">
                  <c:v>278</c:v>
                </c:pt>
                <c:pt idx="4474">
                  <c:v>287</c:v>
                </c:pt>
                <c:pt idx="4475">
                  <c:v>270</c:v>
                </c:pt>
                <c:pt idx="4476">
                  <c:v>307</c:v>
                </c:pt>
                <c:pt idx="4477">
                  <c:v>282</c:v>
                </c:pt>
                <c:pt idx="4478">
                  <c:v>296</c:v>
                </c:pt>
                <c:pt idx="4479">
                  <c:v>284</c:v>
                </c:pt>
                <c:pt idx="4480">
                  <c:v>294</c:v>
                </c:pt>
                <c:pt idx="4481">
                  <c:v>289</c:v>
                </c:pt>
                <c:pt idx="4482">
                  <c:v>303</c:v>
                </c:pt>
                <c:pt idx="4483">
                  <c:v>288</c:v>
                </c:pt>
                <c:pt idx="4484">
                  <c:v>300</c:v>
                </c:pt>
                <c:pt idx="4485">
                  <c:v>313</c:v>
                </c:pt>
                <c:pt idx="4486">
                  <c:v>296</c:v>
                </c:pt>
                <c:pt idx="4487">
                  <c:v>324</c:v>
                </c:pt>
                <c:pt idx="4488">
                  <c:v>286</c:v>
                </c:pt>
                <c:pt idx="4489">
                  <c:v>311</c:v>
                </c:pt>
                <c:pt idx="4490">
                  <c:v>305</c:v>
                </c:pt>
                <c:pt idx="4491">
                  <c:v>296</c:v>
                </c:pt>
                <c:pt idx="4492">
                  <c:v>308</c:v>
                </c:pt>
                <c:pt idx="4493">
                  <c:v>283</c:v>
                </c:pt>
                <c:pt idx="4494">
                  <c:v>310</c:v>
                </c:pt>
                <c:pt idx="4495">
                  <c:v>309</c:v>
                </c:pt>
                <c:pt idx="4496">
                  <c:v>281</c:v>
                </c:pt>
                <c:pt idx="4497">
                  <c:v>289</c:v>
                </c:pt>
                <c:pt idx="4498">
                  <c:v>301</c:v>
                </c:pt>
                <c:pt idx="4499">
                  <c:v>295</c:v>
                </c:pt>
                <c:pt idx="4500">
                  <c:v>297</c:v>
                </c:pt>
                <c:pt idx="4501">
                  <c:v>308</c:v>
                </c:pt>
                <c:pt idx="4502">
                  <c:v>282</c:v>
                </c:pt>
                <c:pt idx="4503">
                  <c:v>314</c:v>
                </c:pt>
                <c:pt idx="4504">
                  <c:v>294</c:v>
                </c:pt>
                <c:pt idx="4505">
                  <c:v>259</c:v>
                </c:pt>
                <c:pt idx="4506">
                  <c:v>291</c:v>
                </c:pt>
                <c:pt idx="4507">
                  <c:v>294</c:v>
                </c:pt>
                <c:pt idx="4508">
                  <c:v>298</c:v>
                </c:pt>
                <c:pt idx="4509">
                  <c:v>295</c:v>
                </c:pt>
                <c:pt idx="4510">
                  <c:v>299</c:v>
                </c:pt>
                <c:pt idx="4511">
                  <c:v>282</c:v>
                </c:pt>
                <c:pt idx="4512">
                  <c:v>285</c:v>
                </c:pt>
                <c:pt idx="4513">
                  <c:v>300</c:v>
                </c:pt>
                <c:pt idx="4514">
                  <c:v>287</c:v>
                </c:pt>
                <c:pt idx="4515">
                  <c:v>315</c:v>
                </c:pt>
                <c:pt idx="4516">
                  <c:v>277</c:v>
                </c:pt>
                <c:pt idx="4517">
                  <c:v>313</c:v>
                </c:pt>
                <c:pt idx="4518">
                  <c:v>274</c:v>
                </c:pt>
                <c:pt idx="4519">
                  <c:v>344</c:v>
                </c:pt>
                <c:pt idx="4520">
                  <c:v>252</c:v>
                </c:pt>
                <c:pt idx="4521">
                  <c:v>291</c:v>
                </c:pt>
                <c:pt idx="4522">
                  <c:v>317</c:v>
                </c:pt>
                <c:pt idx="4523">
                  <c:v>298</c:v>
                </c:pt>
                <c:pt idx="4524">
                  <c:v>299</c:v>
                </c:pt>
                <c:pt idx="4525">
                  <c:v>293</c:v>
                </c:pt>
                <c:pt idx="4526">
                  <c:v>315</c:v>
                </c:pt>
                <c:pt idx="4527">
                  <c:v>316</c:v>
                </c:pt>
                <c:pt idx="4528">
                  <c:v>291</c:v>
                </c:pt>
                <c:pt idx="4529">
                  <c:v>298</c:v>
                </c:pt>
                <c:pt idx="4530">
                  <c:v>320</c:v>
                </c:pt>
                <c:pt idx="4531">
                  <c:v>288</c:v>
                </c:pt>
                <c:pt idx="4532">
                  <c:v>273</c:v>
                </c:pt>
                <c:pt idx="4533">
                  <c:v>309</c:v>
                </c:pt>
                <c:pt idx="4534">
                  <c:v>303</c:v>
                </c:pt>
                <c:pt idx="4535">
                  <c:v>301</c:v>
                </c:pt>
                <c:pt idx="4536">
                  <c:v>293</c:v>
                </c:pt>
                <c:pt idx="4537">
                  <c:v>276</c:v>
                </c:pt>
                <c:pt idx="4538">
                  <c:v>294</c:v>
                </c:pt>
                <c:pt idx="4539">
                  <c:v>327</c:v>
                </c:pt>
                <c:pt idx="4540">
                  <c:v>323</c:v>
                </c:pt>
                <c:pt idx="4541">
                  <c:v>347</c:v>
                </c:pt>
                <c:pt idx="4542">
                  <c:v>266</c:v>
                </c:pt>
                <c:pt idx="4543">
                  <c:v>320</c:v>
                </c:pt>
                <c:pt idx="4544">
                  <c:v>273</c:v>
                </c:pt>
                <c:pt idx="4545">
                  <c:v>303</c:v>
                </c:pt>
                <c:pt idx="4546">
                  <c:v>308</c:v>
                </c:pt>
                <c:pt idx="4547">
                  <c:v>277</c:v>
                </c:pt>
                <c:pt idx="4548">
                  <c:v>343</c:v>
                </c:pt>
                <c:pt idx="4549">
                  <c:v>297</c:v>
                </c:pt>
                <c:pt idx="4550">
                  <c:v>304</c:v>
                </c:pt>
                <c:pt idx="4551">
                  <c:v>296</c:v>
                </c:pt>
                <c:pt idx="4552">
                  <c:v>300</c:v>
                </c:pt>
                <c:pt idx="4553">
                  <c:v>295</c:v>
                </c:pt>
                <c:pt idx="4554">
                  <c:v>305</c:v>
                </c:pt>
                <c:pt idx="4555">
                  <c:v>284</c:v>
                </c:pt>
                <c:pt idx="4556">
                  <c:v>301</c:v>
                </c:pt>
                <c:pt idx="4557">
                  <c:v>300</c:v>
                </c:pt>
                <c:pt idx="4558">
                  <c:v>296</c:v>
                </c:pt>
                <c:pt idx="4559">
                  <c:v>286</c:v>
                </c:pt>
                <c:pt idx="4560">
                  <c:v>294</c:v>
                </c:pt>
                <c:pt idx="4561">
                  <c:v>297</c:v>
                </c:pt>
                <c:pt idx="4562">
                  <c:v>272</c:v>
                </c:pt>
                <c:pt idx="4563">
                  <c:v>283</c:v>
                </c:pt>
                <c:pt idx="4564">
                  <c:v>310</c:v>
                </c:pt>
                <c:pt idx="4565">
                  <c:v>298</c:v>
                </c:pt>
                <c:pt idx="4566">
                  <c:v>327</c:v>
                </c:pt>
                <c:pt idx="4567">
                  <c:v>309</c:v>
                </c:pt>
                <c:pt idx="4568">
                  <c:v>295</c:v>
                </c:pt>
                <c:pt idx="4569">
                  <c:v>315</c:v>
                </c:pt>
                <c:pt idx="4570">
                  <c:v>294</c:v>
                </c:pt>
                <c:pt idx="4571">
                  <c:v>270</c:v>
                </c:pt>
                <c:pt idx="4572">
                  <c:v>287</c:v>
                </c:pt>
                <c:pt idx="4573">
                  <c:v>309</c:v>
                </c:pt>
                <c:pt idx="4574">
                  <c:v>310</c:v>
                </c:pt>
                <c:pt idx="4575">
                  <c:v>293</c:v>
                </c:pt>
                <c:pt idx="4576">
                  <c:v>310</c:v>
                </c:pt>
                <c:pt idx="4577">
                  <c:v>293</c:v>
                </c:pt>
                <c:pt idx="4578">
                  <c:v>301</c:v>
                </c:pt>
                <c:pt idx="4579">
                  <c:v>309</c:v>
                </c:pt>
                <c:pt idx="4580">
                  <c:v>313</c:v>
                </c:pt>
                <c:pt idx="4581">
                  <c:v>320</c:v>
                </c:pt>
                <c:pt idx="4582">
                  <c:v>288</c:v>
                </c:pt>
                <c:pt idx="4583">
                  <c:v>244</c:v>
                </c:pt>
                <c:pt idx="4584">
                  <c:v>315</c:v>
                </c:pt>
                <c:pt idx="4585">
                  <c:v>279</c:v>
                </c:pt>
                <c:pt idx="4586">
                  <c:v>288</c:v>
                </c:pt>
                <c:pt idx="4587">
                  <c:v>281</c:v>
                </c:pt>
                <c:pt idx="4588">
                  <c:v>306</c:v>
                </c:pt>
                <c:pt idx="4589">
                  <c:v>306</c:v>
                </c:pt>
                <c:pt idx="4590">
                  <c:v>275</c:v>
                </c:pt>
                <c:pt idx="4591">
                  <c:v>297</c:v>
                </c:pt>
                <c:pt idx="4592">
                  <c:v>312</c:v>
                </c:pt>
                <c:pt idx="4593">
                  <c:v>293</c:v>
                </c:pt>
                <c:pt idx="4594">
                  <c:v>300</c:v>
                </c:pt>
                <c:pt idx="4595">
                  <c:v>292</c:v>
                </c:pt>
                <c:pt idx="4596">
                  <c:v>276</c:v>
                </c:pt>
                <c:pt idx="4597">
                  <c:v>309</c:v>
                </c:pt>
                <c:pt idx="4598">
                  <c:v>285</c:v>
                </c:pt>
                <c:pt idx="4599">
                  <c:v>290</c:v>
                </c:pt>
                <c:pt idx="4600">
                  <c:v>304</c:v>
                </c:pt>
                <c:pt idx="4601">
                  <c:v>280</c:v>
                </c:pt>
                <c:pt idx="4602">
                  <c:v>303</c:v>
                </c:pt>
                <c:pt idx="4603">
                  <c:v>318</c:v>
                </c:pt>
                <c:pt idx="4604">
                  <c:v>286</c:v>
                </c:pt>
                <c:pt idx="4605">
                  <c:v>269</c:v>
                </c:pt>
                <c:pt idx="4606">
                  <c:v>282</c:v>
                </c:pt>
                <c:pt idx="4607">
                  <c:v>305</c:v>
                </c:pt>
                <c:pt idx="4608">
                  <c:v>284</c:v>
                </c:pt>
                <c:pt idx="4609">
                  <c:v>272</c:v>
                </c:pt>
                <c:pt idx="4610">
                  <c:v>290</c:v>
                </c:pt>
                <c:pt idx="4611">
                  <c:v>313</c:v>
                </c:pt>
                <c:pt idx="4612">
                  <c:v>276</c:v>
                </c:pt>
                <c:pt idx="4613">
                  <c:v>300</c:v>
                </c:pt>
                <c:pt idx="4614">
                  <c:v>317</c:v>
                </c:pt>
                <c:pt idx="4615">
                  <c:v>359</c:v>
                </c:pt>
                <c:pt idx="4616">
                  <c:v>288</c:v>
                </c:pt>
                <c:pt idx="4617">
                  <c:v>324</c:v>
                </c:pt>
                <c:pt idx="4618">
                  <c:v>290</c:v>
                </c:pt>
                <c:pt idx="4619">
                  <c:v>316</c:v>
                </c:pt>
                <c:pt idx="4620">
                  <c:v>291</c:v>
                </c:pt>
                <c:pt idx="4621">
                  <c:v>277</c:v>
                </c:pt>
                <c:pt idx="4622">
                  <c:v>301</c:v>
                </c:pt>
                <c:pt idx="4623">
                  <c:v>316</c:v>
                </c:pt>
                <c:pt idx="4624">
                  <c:v>275</c:v>
                </c:pt>
                <c:pt idx="4625">
                  <c:v>314</c:v>
                </c:pt>
                <c:pt idx="4626">
                  <c:v>309</c:v>
                </c:pt>
                <c:pt idx="4627">
                  <c:v>282</c:v>
                </c:pt>
                <c:pt idx="4628">
                  <c:v>272</c:v>
                </c:pt>
                <c:pt idx="4629">
                  <c:v>283</c:v>
                </c:pt>
                <c:pt idx="4630">
                  <c:v>298</c:v>
                </c:pt>
                <c:pt idx="4631">
                  <c:v>266</c:v>
                </c:pt>
                <c:pt idx="4632">
                  <c:v>296</c:v>
                </c:pt>
                <c:pt idx="4633">
                  <c:v>293</c:v>
                </c:pt>
                <c:pt idx="4634">
                  <c:v>229</c:v>
                </c:pt>
                <c:pt idx="4635">
                  <c:v>293</c:v>
                </c:pt>
                <c:pt idx="4636">
                  <c:v>276</c:v>
                </c:pt>
                <c:pt idx="4637">
                  <c:v>290</c:v>
                </c:pt>
                <c:pt idx="4638">
                  <c:v>286</c:v>
                </c:pt>
                <c:pt idx="4639">
                  <c:v>289</c:v>
                </c:pt>
                <c:pt idx="4640">
                  <c:v>309</c:v>
                </c:pt>
                <c:pt idx="4641">
                  <c:v>294</c:v>
                </c:pt>
                <c:pt idx="4642">
                  <c:v>303</c:v>
                </c:pt>
                <c:pt idx="4643">
                  <c:v>311</c:v>
                </c:pt>
                <c:pt idx="4644">
                  <c:v>304</c:v>
                </c:pt>
                <c:pt idx="4645">
                  <c:v>344</c:v>
                </c:pt>
                <c:pt idx="4646">
                  <c:v>298</c:v>
                </c:pt>
                <c:pt idx="4647">
                  <c:v>305</c:v>
                </c:pt>
                <c:pt idx="4648">
                  <c:v>302</c:v>
                </c:pt>
                <c:pt idx="4649">
                  <c:v>266</c:v>
                </c:pt>
                <c:pt idx="4650">
                  <c:v>286</c:v>
                </c:pt>
                <c:pt idx="4651">
                  <c:v>277</c:v>
                </c:pt>
                <c:pt idx="4652">
                  <c:v>272</c:v>
                </c:pt>
                <c:pt idx="4653">
                  <c:v>279</c:v>
                </c:pt>
                <c:pt idx="4654">
                  <c:v>299</c:v>
                </c:pt>
                <c:pt idx="4655">
                  <c:v>288</c:v>
                </c:pt>
                <c:pt idx="4656">
                  <c:v>293</c:v>
                </c:pt>
                <c:pt idx="4657">
                  <c:v>286</c:v>
                </c:pt>
                <c:pt idx="4658">
                  <c:v>278</c:v>
                </c:pt>
                <c:pt idx="4659">
                  <c:v>294</c:v>
                </c:pt>
                <c:pt idx="4660">
                  <c:v>279</c:v>
                </c:pt>
                <c:pt idx="4661">
                  <c:v>270</c:v>
                </c:pt>
                <c:pt idx="4662">
                  <c:v>282</c:v>
                </c:pt>
                <c:pt idx="4663">
                  <c:v>282</c:v>
                </c:pt>
                <c:pt idx="4664">
                  <c:v>299</c:v>
                </c:pt>
                <c:pt idx="4665">
                  <c:v>299</c:v>
                </c:pt>
                <c:pt idx="4666">
                  <c:v>285</c:v>
                </c:pt>
                <c:pt idx="4667">
                  <c:v>284</c:v>
                </c:pt>
                <c:pt idx="4668">
                  <c:v>280</c:v>
                </c:pt>
                <c:pt idx="4669">
                  <c:v>282</c:v>
                </c:pt>
                <c:pt idx="4670">
                  <c:v>279</c:v>
                </c:pt>
                <c:pt idx="4671">
                  <c:v>308</c:v>
                </c:pt>
                <c:pt idx="4672">
                  <c:v>297</c:v>
                </c:pt>
                <c:pt idx="4673">
                  <c:v>302</c:v>
                </c:pt>
                <c:pt idx="4674">
                  <c:v>272</c:v>
                </c:pt>
                <c:pt idx="4675">
                  <c:v>305</c:v>
                </c:pt>
                <c:pt idx="4676">
                  <c:v>287</c:v>
                </c:pt>
                <c:pt idx="4677">
                  <c:v>295</c:v>
                </c:pt>
                <c:pt idx="4678">
                  <c:v>296</c:v>
                </c:pt>
                <c:pt idx="4679">
                  <c:v>311</c:v>
                </c:pt>
                <c:pt idx="4680">
                  <c:v>284</c:v>
                </c:pt>
                <c:pt idx="4681">
                  <c:v>303</c:v>
                </c:pt>
                <c:pt idx="4682">
                  <c:v>299</c:v>
                </c:pt>
                <c:pt idx="4683">
                  <c:v>297</c:v>
                </c:pt>
                <c:pt idx="4684">
                  <c:v>311</c:v>
                </c:pt>
                <c:pt idx="4685">
                  <c:v>302</c:v>
                </c:pt>
                <c:pt idx="4686">
                  <c:v>277</c:v>
                </c:pt>
                <c:pt idx="4687">
                  <c:v>312</c:v>
                </c:pt>
                <c:pt idx="4688">
                  <c:v>280</c:v>
                </c:pt>
                <c:pt idx="4689">
                  <c:v>286</c:v>
                </c:pt>
                <c:pt idx="4690">
                  <c:v>281</c:v>
                </c:pt>
                <c:pt idx="4691">
                  <c:v>291</c:v>
                </c:pt>
                <c:pt idx="4692">
                  <c:v>296</c:v>
                </c:pt>
                <c:pt idx="4693">
                  <c:v>299</c:v>
                </c:pt>
                <c:pt idx="4694">
                  <c:v>283</c:v>
                </c:pt>
                <c:pt idx="4695">
                  <c:v>288</c:v>
                </c:pt>
                <c:pt idx="4696">
                  <c:v>291</c:v>
                </c:pt>
                <c:pt idx="4697">
                  <c:v>333</c:v>
                </c:pt>
                <c:pt idx="4698">
                  <c:v>283</c:v>
                </c:pt>
                <c:pt idx="4699">
                  <c:v>288</c:v>
                </c:pt>
                <c:pt idx="4700">
                  <c:v>277</c:v>
                </c:pt>
                <c:pt idx="4701">
                  <c:v>306</c:v>
                </c:pt>
                <c:pt idx="4702">
                  <c:v>304</c:v>
                </c:pt>
                <c:pt idx="4703">
                  <c:v>307</c:v>
                </c:pt>
                <c:pt idx="4704">
                  <c:v>281</c:v>
                </c:pt>
                <c:pt idx="4705">
                  <c:v>292</c:v>
                </c:pt>
                <c:pt idx="4706">
                  <c:v>289</c:v>
                </c:pt>
                <c:pt idx="4707">
                  <c:v>291</c:v>
                </c:pt>
                <c:pt idx="4708">
                  <c:v>277</c:v>
                </c:pt>
                <c:pt idx="4709">
                  <c:v>292</c:v>
                </c:pt>
                <c:pt idx="4710">
                  <c:v>277</c:v>
                </c:pt>
                <c:pt idx="4711">
                  <c:v>260</c:v>
                </c:pt>
                <c:pt idx="4712">
                  <c:v>280</c:v>
                </c:pt>
                <c:pt idx="4713">
                  <c:v>286</c:v>
                </c:pt>
                <c:pt idx="4714">
                  <c:v>288</c:v>
                </c:pt>
                <c:pt idx="4715">
                  <c:v>267</c:v>
                </c:pt>
                <c:pt idx="4716">
                  <c:v>293</c:v>
                </c:pt>
                <c:pt idx="4717">
                  <c:v>300</c:v>
                </c:pt>
                <c:pt idx="4718">
                  <c:v>287</c:v>
                </c:pt>
                <c:pt idx="4719">
                  <c:v>292</c:v>
                </c:pt>
                <c:pt idx="4720">
                  <c:v>289</c:v>
                </c:pt>
                <c:pt idx="4721">
                  <c:v>294</c:v>
                </c:pt>
                <c:pt idx="4722">
                  <c:v>285</c:v>
                </c:pt>
                <c:pt idx="4723">
                  <c:v>281</c:v>
                </c:pt>
                <c:pt idx="4724">
                  <c:v>306</c:v>
                </c:pt>
                <c:pt idx="4725">
                  <c:v>286</c:v>
                </c:pt>
                <c:pt idx="4726">
                  <c:v>286</c:v>
                </c:pt>
                <c:pt idx="4727">
                  <c:v>297</c:v>
                </c:pt>
                <c:pt idx="4728">
                  <c:v>326</c:v>
                </c:pt>
                <c:pt idx="4729">
                  <c:v>281</c:v>
                </c:pt>
                <c:pt idx="4730">
                  <c:v>295</c:v>
                </c:pt>
                <c:pt idx="4731">
                  <c:v>286</c:v>
                </c:pt>
                <c:pt idx="4732">
                  <c:v>299</c:v>
                </c:pt>
                <c:pt idx="4733">
                  <c:v>285</c:v>
                </c:pt>
                <c:pt idx="4734">
                  <c:v>283</c:v>
                </c:pt>
                <c:pt idx="4735">
                  <c:v>285</c:v>
                </c:pt>
                <c:pt idx="4736">
                  <c:v>285</c:v>
                </c:pt>
                <c:pt idx="4737">
                  <c:v>266</c:v>
                </c:pt>
                <c:pt idx="4738">
                  <c:v>295</c:v>
                </c:pt>
                <c:pt idx="4739">
                  <c:v>258</c:v>
                </c:pt>
                <c:pt idx="4740">
                  <c:v>297</c:v>
                </c:pt>
                <c:pt idx="4741">
                  <c:v>283</c:v>
                </c:pt>
                <c:pt idx="4742">
                  <c:v>272</c:v>
                </c:pt>
                <c:pt idx="4743">
                  <c:v>290</c:v>
                </c:pt>
                <c:pt idx="4744">
                  <c:v>283</c:v>
                </c:pt>
                <c:pt idx="4745">
                  <c:v>267</c:v>
                </c:pt>
                <c:pt idx="4746">
                  <c:v>295</c:v>
                </c:pt>
                <c:pt idx="4747">
                  <c:v>289</c:v>
                </c:pt>
                <c:pt idx="4748">
                  <c:v>283</c:v>
                </c:pt>
                <c:pt idx="4749">
                  <c:v>298</c:v>
                </c:pt>
                <c:pt idx="4750">
                  <c:v>291</c:v>
                </c:pt>
                <c:pt idx="4751">
                  <c:v>286</c:v>
                </c:pt>
                <c:pt idx="4752">
                  <c:v>246</c:v>
                </c:pt>
                <c:pt idx="4753">
                  <c:v>271</c:v>
                </c:pt>
                <c:pt idx="4754">
                  <c:v>290</c:v>
                </c:pt>
                <c:pt idx="4755">
                  <c:v>301</c:v>
                </c:pt>
                <c:pt idx="4756">
                  <c:v>271</c:v>
                </c:pt>
                <c:pt idx="4757">
                  <c:v>279</c:v>
                </c:pt>
                <c:pt idx="4758">
                  <c:v>288</c:v>
                </c:pt>
                <c:pt idx="4759">
                  <c:v>295</c:v>
                </c:pt>
                <c:pt idx="4760">
                  <c:v>297</c:v>
                </c:pt>
                <c:pt idx="4761">
                  <c:v>282</c:v>
                </c:pt>
                <c:pt idx="4762">
                  <c:v>281</c:v>
                </c:pt>
                <c:pt idx="4763">
                  <c:v>302</c:v>
                </c:pt>
                <c:pt idx="4764">
                  <c:v>282</c:v>
                </c:pt>
                <c:pt idx="4765">
                  <c:v>289</c:v>
                </c:pt>
                <c:pt idx="4766">
                  <c:v>291</c:v>
                </c:pt>
                <c:pt idx="4767">
                  <c:v>287</c:v>
                </c:pt>
                <c:pt idx="4768">
                  <c:v>269</c:v>
                </c:pt>
                <c:pt idx="4769">
                  <c:v>308</c:v>
                </c:pt>
                <c:pt idx="4770">
                  <c:v>289</c:v>
                </c:pt>
                <c:pt idx="4771">
                  <c:v>289</c:v>
                </c:pt>
                <c:pt idx="4772">
                  <c:v>286</c:v>
                </c:pt>
                <c:pt idx="4773">
                  <c:v>295</c:v>
                </c:pt>
                <c:pt idx="4774">
                  <c:v>225</c:v>
                </c:pt>
                <c:pt idx="4775">
                  <c:v>328</c:v>
                </c:pt>
                <c:pt idx="4776">
                  <c:v>287</c:v>
                </c:pt>
                <c:pt idx="4777">
                  <c:v>285</c:v>
                </c:pt>
                <c:pt idx="4778">
                  <c:v>303</c:v>
                </c:pt>
                <c:pt idx="4779">
                  <c:v>304</c:v>
                </c:pt>
                <c:pt idx="4780">
                  <c:v>258</c:v>
                </c:pt>
                <c:pt idx="4781">
                  <c:v>294</c:v>
                </c:pt>
                <c:pt idx="4782">
                  <c:v>295</c:v>
                </c:pt>
                <c:pt idx="4783">
                  <c:v>286</c:v>
                </c:pt>
                <c:pt idx="4784">
                  <c:v>272</c:v>
                </c:pt>
                <c:pt idx="4785">
                  <c:v>298</c:v>
                </c:pt>
                <c:pt idx="4786">
                  <c:v>260</c:v>
                </c:pt>
                <c:pt idx="4787">
                  <c:v>327</c:v>
                </c:pt>
                <c:pt idx="4788">
                  <c:v>298</c:v>
                </c:pt>
                <c:pt idx="4789">
                  <c:v>291</c:v>
                </c:pt>
                <c:pt idx="4790">
                  <c:v>314</c:v>
                </c:pt>
                <c:pt idx="4791">
                  <c:v>293</c:v>
                </c:pt>
                <c:pt idx="4792">
                  <c:v>277</c:v>
                </c:pt>
                <c:pt idx="4793">
                  <c:v>279</c:v>
                </c:pt>
                <c:pt idx="4794">
                  <c:v>305</c:v>
                </c:pt>
                <c:pt idx="4795">
                  <c:v>306</c:v>
                </c:pt>
                <c:pt idx="4796">
                  <c:v>281</c:v>
                </c:pt>
                <c:pt idx="4797">
                  <c:v>280</c:v>
                </c:pt>
                <c:pt idx="4798">
                  <c:v>260</c:v>
                </c:pt>
                <c:pt idx="4799">
                  <c:v>289</c:v>
                </c:pt>
                <c:pt idx="4800">
                  <c:v>299</c:v>
                </c:pt>
                <c:pt idx="4801">
                  <c:v>281</c:v>
                </c:pt>
                <c:pt idx="4802">
                  <c:v>317</c:v>
                </c:pt>
                <c:pt idx="4803">
                  <c:v>327</c:v>
                </c:pt>
                <c:pt idx="4804">
                  <c:v>270</c:v>
                </c:pt>
                <c:pt idx="4805">
                  <c:v>276</c:v>
                </c:pt>
                <c:pt idx="4806">
                  <c:v>296</c:v>
                </c:pt>
                <c:pt idx="4807">
                  <c:v>288</c:v>
                </c:pt>
                <c:pt idx="4808">
                  <c:v>283</c:v>
                </c:pt>
                <c:pt idx="4809">
                  <c:v>292</c:v>
                </c:pt>
                <c:pt idx="4810">
                  <c:v>290</c:v>
                </c:pt>
                <c:pt idx="4811">
                  <c:v>278</c:v>
                </c:pt>
                <c:pt idx="4812">
                  <c:v>265</c:v>
                </c:pt>
                <c:pt idx="4813">
                  <c:v>271</c:v>
                </c:pt>
                <c:pt idx="4814">
                  <c:v>269</c:v>
                </c:pt>
                <c:pt idx="4815">
                  <c:v>282</c:v>
                </c:pt>
                <c:pt idx="4816">
                  <c:v>278</c:v>
                </c:pt>
                <c:pt idx="4817">
                  <c:v>245</c:v>
                </c:pt>
                <c:pt idx="4818">
                  <c:v>281</c:v>
                </c:pt>
                <c:pt idx="4819">
                  <c:v>293</c:v>
                </c:pt>
                <c:pt idx="4820">
                  <c:v>289</c:v>
                </c:pt>
                <c:pt idx="4821">
                  <c:v>270</c:v>
                </c:pt>
                <c:pt idx="4822">
                  <c:v>282</c:v>
                </c:pt>
                <c:pt idx="4823">
                  <c:v>285</c:v>
                </c:pt>
                <c:pt idx="4824">
                  <c:v>268</c:v>
                </c:pt>
                <c:pt idx="4825">
                  <c:v>275</c:v>
                </c:pt>
                <c:pt idx="4826">
                  <c:v>289</c:v>
                </c:pt>
                <c:pt idx="4827">
                  <c:v>289</c:v>
                </c:pt>
                <c:pt idx="4828">
                  <c:v>392</c:v>
                </c:pt>
                <c:pt idx="4829">
                  <c:v>289</c:v>
                </c:pt>
                <c:pt idx="4830">
                  <c:v>286</c:v>
                </c:pt>
                <c:pt idx="4831">
                  <c:v>282</c:v>
                </c:pt>
                <c:pt idx="4832">
                  <c:v>279</c:v>
                </c:pt>
                <c:pt idx="4833">
                  <c:v>302</c:v>
                </c:pt>
                <c:pt idx="4834">
                  <c:v>286</c:v>
                </c:pt>
                <c:pt idx="4835">
                  <c:v>272</c:v>
                </c:pt>
                <c:pt idx="4836">
                  <c:v>290</c:v>
                </c:pt>
                <c:pt idx="4837">
                  <c:v>295</c:v>
                </c:pt>
                <c:pt idx="4838">
                  <c:v>260</c:v>
                </c:pt>
                <c:pt idx="4839">
                  <c:v>272</c:v>
                </c:pt>
                <c:pt idx="4840">
                  <c:v>277</c:v>
                </c:pt>
                <c:pt idx="4841">
                  <c:v>280</c:v>
                </c:pt>
                <c:pt idx="4842">
                  <c:v>294</c:v>
                </c:pt>
                <c:pt idx="4843">
                  <c:v>283</c:v>
                </c:pt>
                <c:pt idx="4844">
                  <c:v>301</c:v>
                </c:pt>
                <c:pt idx="4845">
                  <c:v>314</c:v>
                </c:pt>
                <c:pt idx="4846">
                  <c:v>270</c:v>
                </c:pt>
                <c:pt idx="4847">
                  <c:v>277</c:v>
                </c:pt>
                <c:pt idx="4848">
                  <c:v>283</c:v>
                </c:pt>
                <c:pt idx="4849">
                  <c:v>284</c:v>
                </c:pt>
                <c:pt idx="4850">
                  <c:v>301</c:v>
                </c:pt>
                <c:pt idx="4851">
                  <c:v>283</c:v>
                </c:pt>
                <c:pt idx="4852">
                  <c:v>286</c:v>
                </c:pt>
                <c:pt idx="4853">
                  <c:v>281</c:v>
                </c:pt>
                <c:pt idx="4854">
                  <c:v>283</c:v>
                </c:pt>
                <c:pt idx="4855">
                  <c:v>294</c:v>
                </c:pt>
                <c:pt idx="4856">
                  <c:v>281</c:v>
                </c:pt>
                <c:pt idx="4857">
                  <c:v>308</c:v>
                </c:pt>
                <c:pt idx="4858">
                  <c:v>277</c:v>
                </c:pt>
                <c:pt idx="4859">
                  <c:v>278</c:v>
                </c:pt>
                <c:pt idx="4860">
                  <c:v>283</c:v>
                </c:pt>
                <c:pt idx="4861">
                  <c:v>299</c:v>
                </c:pt>
                <c:pt idx="4862">
                  <c:v>281</c:v>
                </c:pt>
                <c:pt idx="4863">
                  <c:v>296</c:v>
                </c:pt>
                <c:pt idx="4864">
                  <c:v>283</c:v>
                </c:pt>
                <c:pt idx="4865">
                  <c:v>298</c:v>
                </c:pt>
                <c:pt idx="4866">
                  <c:v>300</c:v>
                </c:pt>
                <c:pt idx="4867">
                  <c:v>300</c:v>
                </c:pt>
                <c:pt idx="4868">
                  <c:v>290</c:v>
                </c:pt>
                <c:pt idx="4869">
                  <c:v>289</c:v>
                </c:pt>
                <c:pt idx="4870">
                  <c:v>315</c:v>
                </c:pt>
                <c:pt idx="4871">
                  <c:v>293</c:v>
                </c:pt>
                <c:pt idx="4872">
                  <c:v>295</c:v>
                </c:pt>
                <c:pt idx="4873">
                  <c:v>288</c:v>
                </c:pt>
                <c:pt idx="4874">
                  <c:v>293</c:v>
                </c:pt>
                <c:pt idx="4875">
                  <c:v>275</c:v>
                </c:pt>
                <c:pt idx="4876">
                  <c:v>273</c:v>
                </c:pt>
                <c:pt idx="4877">
                  <c:v>294</c:v>
                </c:pt>
                <c:pt idx="4878">
                  <c:v>281</c:v>
                </c:pt>
                <c:pt idx="4879">
                  <c:v>295</c:v>
                </c:pt>
                <c:pt idx="4880">
                  <c:v>283</c:v>
                </c:pt>
                <c:pt idx="4881">
                  <c:v>299</c:v>
                </c:pt>
                <c:pt idx="4882">
                  <c:v>290</c:v>
                </c:pt>
                <c:pt idx="4883">
                  <c:v>309</c:v>
                </c:pt>
                <c:pt idx="4884">
                  <c:v>292</c:v>
                </c:pt>
                <c:pt idx="4885">
                  <c:v>274</c:v>
                </c:pt>
                <c:pt idx="4886">
                  <c:v>293</c:v>
                </c:pt>
                <c:pt idx="4887">
                  <c:v>296</c:v>
                </c:pt>
                <c:pt idx="4888">
                  <c:v>280</c:v>
                </c:pt>
                <c:pt idx="4889">
                  <c:v>282</c:v>
                </c:pt>
                <c:pt idx="4890">
                  <c:v>286</c:v>
                </c:pt>
                <c:pt idx="4891">
                  <c:v>282</c:v>
                </c:pt>
                <c:pt idx="4892">
                  <c:v>289</c:v>
                </c:pt>
                <c:pt idx="4893">
                  <c:v>270</c:v>
                </c:pt>
                <c:pt idx="4894">
                  <c:v>277</c:v>
                </c:pt>
                <c:pt idx="4895">
                  <c:v>291</c:v>
                </c:pt>
                <c:pt idx="4896">
                  <c:v>286</c:v>
                </c:pt>
                <c:pt idx="4897">
                  <c:v>299</c:v>
                </c:pt>
                <c:pt idx="4898">
                  <c:v>320</c:v>
                </c:pt>
                <c:pt idx="4899">
                  <c:v>284</c:v>
                </c:pt>
                <c:pt idx="4900">
                  <c:v>294</c:v>
                </c:pt>
                <c:pt idx="4901">
                  <c:v>297</c:v>
                </c:pt>
                <c:pt idx="4902">
                  <c:v>289</c:v>
                </c:pt>
                <c:pt idx="4903">
                  <c:v>285</c:v>
                </c:pt>
                <c:pt idx="4904">
                  <c:v>305</c:v>
                </c:pt>
                <c:pt idx="4905">
                  <c:v>278</c:v>
                </c:pt>
                <c:pt idx="4906">
                  <c:v>275</c:v>
                </c:pt>
                <c:pt idx="4907">
                  <c:v>289</c:v>
                </c:pt>
                <c:pt idx="4908">
                  <c:v>271</c:v>
                </c:pt>
                <c:pt idx="4909">
                  <c:v>319</c:v>
                </c:pt>
                <c:pt idx="4910">
                  <c:v>300</c:v>
                </c:pt>
                <c:pt idx="4911">
                  <c:v>288</c:v>
                </c:pt>
                <c:pt idx="4912">
                  <c:v>291</c:v>
                </c:pt>
                <c:pt idx="4913">
                  <c:v>283</c:v>
                </c:pt>
                <c:pt idx="4914">
                  <c:v>305</c:v>
                </c:pt>
                <c:pt idx="4915">
                  <c:v>296</c:v>
                </c:pt>
                <c:pt idx="4916">
                  <c:v>277</c:v>
                </c:pt>
                <c:pt idx="4917">
                  <c:v>277</c:v>
                </c:pt>
                <c:pt idx="4918">
                  <c:v>289</c:v>
                </c:pt>
                <c:pt idx="4919">
                  <c:v>284</c:v>
                </c:pt>
                <c:pt idx="4920">
                  <c:v>264</c:v>
                </c:pt>
                <c:pt idx="4921">
                  <c:v>283</c:v>
                </c:pt>
                <c:pt idx="4922">
                  <c:v>279</c:v>
                </c:pt>
                <c:pt idx="4923">
                  <c:v>283</c:v>
                </c:pt>
                <c:pt idx="4924">
                  <c:v>289</c:v>
                </c:pt>
                <c:pt idx="4925">
                  <c:v>285</c:v>
                </c:pt>
                <c:pt idx="4926">
                  <c:v>279</c:v>
                </c:pt>
                <c:pt idx="4927">
                  <c:v>303</c:v>
                </c:pt>
                <c:pt idx="4928">
                  <c:v>303</c:v>
                </c:pt>
                <c:pt idx="4929">
                  <c:v>295</c:v>
                </c:pt>
                <c:pt idx="4930">
                  <c:v>247</c:v>
                </c:pt>
                <c:pt idx="4931">
                  <c:v>312</c:v>
                </c:pt>
                <c:pt idx="4932">
                  <c:v>267</c:v>
                </c:pt>
                <c:pt idx="4933">
                  <c:v>285</c:v>
                </c:pt>
                <c:pt idx="4934">
                  <c:v>282</c:v>
                </c:pt>
                <c:pt idx="4935">
                  <c:v>282</c:v>
                </c:pt>
                <c:pt idx="4936">
                  <c:v>293</c:v>
                </c:pt>
                <c:pt idx="4937">
                  <c:v>285</c:v>
                </c:pt>
                <c:pt idx="4938">
                  <c:v>279</c:v>
                </c:pt>
                <c:pt idx="4939">
                  <c:v>286</c:v>
                </c:pt>
                <c:pt idx="4940">
                  <c:v>290</c:v>
                </c:pt>
                <c:pt idx="4941">
                  <c:v>285</c:v>
                </c:pt>
                <c:pt idx="4942">
                  <c:v>281</c:v>
                </c:pt>
                <c:pt idx="4943">
                  <c:v>299</c:v>
                </c:pt>
                <c:pt idx="4944">
                  <c:v>294</c:v>
                </c:pt>
                <c:pt idx="4945">
                  <c:v>277</c:v>
                </c:pt>
                <c:pt idx="4946">
                  <c:v>288</c:v>
                </c:pt>
                <c:pt idx="4947">
                  <c:v>276</c:v>
                </c:pt>
                <c:pt idx="4948">
                  <c:v>282</c:v>
                </c:pt>
                <c:pt idx="4949">
                  <c:v>274</c:v>
                </c:pt>
                <c:pt idx="4950">
                  <c:v>288</c:v>
                </c:pt>
                <c:pt idx="4951">
                  <c:v>279</c:v>
                </c:pt>
                <c:pt idx="4952">
                  <c:v>297</c:v>
                </c:pt>
                <c:pt idx="4953">
                  <c:v>312</c:v>
                </c:pt>
                <c:pt idx="4954">
                  <c:v>289</c:v>
                </c:pt>
                <c:pt idx="4955">
                  <c:v>247</c:v>
                </c:pt>
                <c:pt idx="4956">
                  <c:v>280</c:v>
                </c:pt>
                <c:pt idx="4957">
                  <c:v>287</c:v>
                </c:pt>
                <c:pt idx="4958">
                  <c:v>286</c:v>
                </c:pt>
                <c:pt idx="4959">
                  <c:v>278</c:v>
                </c:pt>
                <c:pt idx="4960">
                  <c:v>294</c:v>
                </c:pt>
                <c:pt idx="4961">
                  <c:v>285</c:v>
                </c:pt>
                <c:pt idx="4962">
                  <c:v>268</c:v>
                </c:pt>
                <c:pt idx="4963">
                  <c:v>287</c:v>
                </c:pt>
                <c:pt idx="4964">
                  <c:v>297</c:v>
                </c:pt>
                <c:pt idx="4965">
                  <c:v>285</c:v>
                </c:pt>
                <c:pt idx="4966">
                  <c:v>274</c:v>
                </c:pt>
                <c:pt idx="4967">
                  <c:v>281</c:v>
                </c:pt>
                <c:pt idx="4968">
                  <c:v>279</c:v>
                </c:pt>
                <c:pt idx="4969">
                  <c:v>282</c:v>
                </c:pt>
                <c:pt idx="4970">
                  <c:v>297</c:v>
                </c:pt>
                <c:pt idx="4971">
                  <c:v>282</c:v>
                </c:pt>
                <c:pt idx="4972">
                  <c:v>298</c:v>
                </c:pt>
                <c:pt idx="4973">
                  <c:v>288</c:v>
                </c:pt>
                <c:pt idx="4974">
                  <c:v>320</c:v>
                </c:pt>
                <c:pt idx="4975">
                  <c:v>275</c:v>
                </c:pt>
                <c:pt idx="4976">
                  <c:v>296</c:v>
                </c:pt>
                <c:pt idx="4977">
                  <c:v>286</c:v>
                </c:pt>
                <c:pt idx="4978">
                  <c:v>282</c:v>
                </c:pt>
                <c:pt idx="4979">
                  <c:v>280</c:v>
                </c:pt>
                <c:pt idx="4980">
                  <c:v>280</c:v>
                </c:pt>
                <c:pt idx="4981">
                  <c:v>293</c:v>
                </c:pt>
                <c:pt idx="4982">
                  <c:v>282</c:v>
                </c:pt>
                <c:pt idx="4983">
                  <c:v>300</c:v>
                </c:pt>
                <c:pt idx="4984">
                  <c:v>274</c:v>
                </c:pt>
                <c:pt idx="4985">
                  <c:v>268</c:v>
                </c:pt>
                <c:pt idx="4986">
                  <c:v>287</c:v>
                </c:pt>
                <c:pt idx="4987">
                  <c:v>271</c:v>
                </c:pt>
                <c:pt idx="4988">
                  <c:v>280</c:v>
                </c:pt>
                <c:pt idx="4989">
                  <c:v>291</c:v>
                </c:pt>
                <c:pt idx="4990">
                  <c:v>277</c:v>
                </c:pt>
                <c:pt idx="4991">
                  <c:v>297</c:v>
                </c:pt>
                <c:pt idx="4992">
                  <c:v>276</c:v>
                </c:pt>
                <c:pt idx="4993">
                  <c:v>282</c:v>
                </c:pt>
                <c:pt idx="4994">
                  <c:v>270</c:v>
                </c:pt>
                <c:pt idx="4995">
                  <c:v>267</c:v>
                </c:pt>
                <c:pt idx="4996">
                  <c:v>258</c:v>
                </c:pt>
                <c:pt idx="4997">
                  <c:v>290</c:v>
                </c:pt>
                <c:pt idx="4998">
                  <c:v>312</c:v>
                </c:pt>
                <c:pt idx="4999">
                  <c:v>284</c:v>
                </c:pt>
                <c:pt idx="5000">
                  <c:v>300</c:v>
                </c:pt>
                <c:pt idx="5001">
                  <c:v>285</c:v>
                </c:pt>
                <c:pt idx="5002">
                  <c:v>287</c:v>
                </c:pt>
                <c:pt idx="5003">
                  <c:v>262</c:v>
                </c:pt>
                <c:pt idx="5004">
                  <c:v>288</c:v>
                </c:pt>
                <c:pt idx="5005">
                  <c:v>286</c:v>
                </c:pt>
                <c:pt idx="5006">
                  <c:v>278</c:v>
                </c:pt>
                <c:pt idx="5007">
                  <c:v>272</c:v>
                </c:pt>
                <c:pt idx="5008">
                  <c:v>259</c:v>
                </c:pt>
                <c:pt idx="5009">
                  <c:v>299</c:v>
                </c:pt>
                <c:pt idx="5010">
                  <c:v>286</c:v>
                </c:pt>
                <c:pt idx="5011">
                  <c:v>295</c:v>
                </c:pt>
                <c:pt idx="5012">
                  <c:v>289</c:v>
                </c:pt>
                <c:pt idx="5013">
                  <c:v>295</c:v>
                </c:pt>
                <c:pt idx="5014">
                  <c:v>287</c:v>
                </c:pt>
                <c:pt idx="5015">
                  <c:v>305</c:v>
                </c:pt>
                <c:pt idx="5016">
                  <c:v>284</c:v>
                </c:pt>
                <c:pt idx="5017">
                  <c:v>300</c:v>
                </c:pt>
                <c:pt idx="5018">
                  <c:v>269</c:v>
                </c:pt>
                <c:pt idx="5019">
                  <c:v>273</c:v>
                </c:pt>
                <c:pt idx="5020">
                  <c:v>306</c:v>
                </c:pt>
                <c:pt idx="5021">
                  <c:v>284</c:v>
                </c:pt>
                <c:pt idx="5022">
                  <c:v>303</c:v>
                </c:pt>
                <c:pt idx="5023">
                  <c:v>276</c:v>
                </c:pt>
                <c:pt idx="5024">
                  <c:v>286</c:v>
                </c:pt>
                <c:pt idx="5025">
                  <c:v>297</c:v>
                </c:pt>
                <c:pt idx="5026">
                  <c:v>306</c:v>
                </c:pt>
                <c:pt idx="5027">
                  <c:v>281</c:v>
                </c:pt>
                <c:pt idx="5028">
                  <c:v>289</c:v>
                </c:pt>
                <c:pt idx="5029">
                  <c:v>270</c:v>
                </c:pt>
                <c:pt idx="5030">
                  <c:v>301</c:v>
                </c:pt>
                <c:pt idx="5031">
                  <c:v>286</c:v>
                </c:pt>
                <c:pt idx="5032">
                  <c:v>290</c:v>
                </c:pt>
                <c:pt idx="5033">
                  <c:v>284</c:v>
                </c:pt>
                <c:pt idx="5034">
                  <c:v>288</c:v>
                </c:pt>
                <c:pt idx="5035">
                  <c:v>279</c:v>
                </c:pt>
                <c:pt idx="5036">
                  <c:v>289</c:v>
                </c:pt>
                <c:pt idx="5037">
                  <c:v>300</c:v>
                </c:pt>
                <c:pt idx="5038">
                  <c:v>270</c:v>
                </c:pt>
                <c:pt idx="5039">
                  <c:v>294</c:v>
                </c:pt>
                <c:pt idx="5040">
                  <c:v>250</c:v>
                </c:pt>
                <c:pt idx="5041">
                  <c:v>263</c:v>
                </c:pt>
                <c:pt idx="5042">
                  <c:v>278</c:v>
                </c:pt>
                <c:pt idx="5043">
                  <c:v>295</c:v>
                </c:pt>
                <c:pt idx="5044">
                  <c:v>274</c:v>
                </c:pt>
                <c:pt idx="5045">
                  <c:v>277</c:v>
                </c:pt>
                <c:pt idx="5046">
                  <c:v>277</c:v>
                </c:pt>
                <c:pt idx="5047">
                  <c:v>284</c:v>
                </c:pt>
                <c:pt idx="5048">
                  <c:v>283</c:v>
                </c:pt>
                <c:pt idx="5049">
                  <c:v>284</c:v>
                </c:pt>
                <c:pt idx="5050">
                  <c:v>249</c:v>
                </c:pt>
                <c:pt idx="5051">
                  <c:v>287</c:v>
                </c:pt>
                <c:pt idx="5052">
                  <c:v>304</c:v>
                </c:pt>
                <c:pt idx="5053">
                  <c:v>265</c:v>
                </c:pt>
                <c:pt idx="5054">
                  <c:v>268</c:v>
                </c:pt>
                <c:pt idx="5055">
                  <c:v>292</c:v>
                </c:pt>
                <c:pt idx="5056">
                  <c:v>272</c:v>
                </c:pt>
                <c:pt idx="5057">
                  <c:v>275</c:v>
                </c:pt>
                <c:pt idx="5058">
                  <c:v>284</c:v>
                </c:pt>
                <c:pt idx="5059">
                  <c:v>255</c:v>
                </c:pt>
                <c:pt idx="5060">
                  <c:v>289</c:v>
                </c:pt>
                <c:pt idx="5061">
                  <c:v>288</c:v>
                </c:pt>
                <c:pt idx="5062">
                  <c:v>296</c:v>
                </c:pt>
                <c:pt idx="5063">
                  <c:v>286</c:v>
                </c:pt>
                <c:pt idx="5064">
                  <c:v>290</c:v>
                </c:pt>
                <c:pt idx="5065">
                  <c:v>287</c:v>
                </c:pt>
                <c:pt idx="5066">
                  <c:v>305</c:v>
                </c:pt>
                <c:pt idx="5067">
                  <c:v>279</c:v>
                </c:pt>
                <c:pt idx="5068">
                  <c:v>278</c:v>
                </c:pt>
                <c:pt idx="5069">
                  <c:v>273</c:v>
                </c:pt>
                <c:pt idx="5070">
                  <c:v>286</c:v>
                </c:pt>
                <c:pt idx="5071">
                  <c:v>274</c:v>
                </c:pt>
                <c:pt idx="5072">
                  <c:v>280</c:v>
                </c:pt>
                <c:pt idx="5073">
                  <c:v>286</c:v>
                </c:pt>
                <c:pt idx="5074">
                  <c:v>296</c:v>
                </c:pt>
                <c:pt idx="5075">
                  <c:v>278</c:v>
                </c:pt>
                <c:pt idx="5076">
                  <c:v>279</c:v>
                </c:pt>
                <c:pt idx="5077">
                  <c:v>284</c:v>
                </c:pt>
                <c:pt idx="5078">
                  <c:v>278</c:v>
                </c:pt>
                <c:pt idx="5079">
                  <c:v>282</c:v>
                </c:pt>
                <c:pt idx="5080">
                  <c:v>284</c:v>
                </c:pt>
                <c:pt idx="5081">
                  <c:v>284</c:v>
                </c:pt>
                <c:pt idx="5082">
                  <c:v>282</c:v>
                </c:pt>
                <c:pt idx="5083">
                  <c:v>291</c:v>
                </c:pt>
                <c:pt idx="5084">
                  <c:v>301</c:v>
                </c:pt>
                <c:pt idx="5085">
                  <c:v>285</c:v>
                </c:pt>
                <c:pt idx="5086">
                  <c:v>276</c:v>
                </c:pt>
                <c:pt idx="5087">
                  <c:v>294</c:v>
                </c:pt>
                <c:pt idx="5088">
                  <c:v>279</c:v>
                </c:pt>
                <c:pt idx="5089">
                  <c:v>307</c:v>
                </c:pt>
                <c:pt idx="5090">
                  <c:v>295</c:v>
                </c:pt>
                <c:pt idx="5091">
                  <c:v>302</c:v>
                </c:pt>
                <c:pt idx="5092">
                  <c:v>303</c:v>
                </c:pt>
                <c:pt idx="5093">
                  <c:v>270</c:v>
                </c:pt>
                <c:pt idx="5094">
                  <c:v>292</c:v>
                </c:pt>
                <c:pt idx="5095">
                  <c:v>270</c:v>
                </c:pt>
                <c:pt idx="5096">
                  <c:v>287</c:v>
                </c:pt>
                <c:pt idx="5097">
                  <c:v>286</c:v>
                </c:pt>
                <c:pt idx="5098">
                  <c:v>282</c:v>
                </c:pt>
                <c:pt idx="5099">
                  <c:v>266</c:v>
                </c:pt>
                <c:pt idx="5100">
                  <c:v>345</c:v>
                </c:pt>
                <c:pt idx="5101">
                  <c:v>287</c:v>
                </c:pt>
                <c:pt idx="5102">
                  <c:v>275</c:v>
                </c:pt>
                <c:pt idx="5103">
                  <c:v>283</c:v>
                </c:pt>
                <c:pt idx="5104">
                  <c:v>301</c:v>
                </c:pt>
                <c:pt idx="5105">
                  <c:v>268</c:v>
                </c:pt>
                <c:pt idx="5106">
                  <c:v>278</c:v>
                </c:pt>
                <c:pt idx="5107">
                  <c:v>297</c:v>
                </c:pt>
                <c:pt idx="5108">
                  <c:v>285</c:v>
                </c:pt>
                <c:pt idx="5109">
                  <c:v>293</c:v>
                </c:pt>
                <c:pt idx="5110">
                  <c:v>289</c:v>
                </c:pt>
                <c:pt idx="5111">
                  <c:v>273</c:v>
                </c:pt>
                <c:pt idx="5112">
                  <c:v>284</c:v>
                </c:pt>
                <c:pt idx="5113">
                  <c:v>282</c:v>
                </c:pt>
                <c:pt idx="5114">
                  <c:v>296</c:v>
                </c:pt>
                <c:pt idx="5115">
                  <c:v>295</c:v>
                </c:pt>
                <c:pt idx="5116">
                  <c:v>261</c:v>
                </c:pt>
                <c:pt idx="5117">
                  <c:v>284</c:v>
                </c:pt>
                <c:pt idx="5118">
                  <c:v>275</c:v>
                </c:pt>
                <c:pt idx="5119">
                  <c:v>289</c:v>
                </c:pt>
                <c:pt idx="5120">
                  <c:v>303</c:v>
                </c:pt>
                <c:pt idx="5121">
                  <c:v>281</c:v>
                </c:pt>
                <c:pt idx="5122">
                  <c:v>280</c:v>
                </c:pt>
                <c:pt idx="5123">
                  <c:v>280</c:v>
                </c:pt>
                <c:pt idx="5124">
                  <c:v>287</c:v>
                </c:pt>
                <c:pt idx="5125">
                  <c:v>279</c:v>
                </c:pt>
                <c:pt idx="5126">
                  <c:v>293</c:v>
                </c:pt>
                <c:pt idx="5127">
                  <c:v>276</c:v>
                </c:pt>
                <c:pt idx="5128">
                  <c:v>287</c:v>
                </c:pt>
                <c:pt idx="5129">
                  <c:v>284</c:v>
                </c:pt>
                <c:pt idx="5130">
                  <c:v>292</c:v>
                </c:pt>
                <c:pt idx="5131">
                  <c:v>284</c:v>
                </c:pt>
                <c:pt idx="5132">
                  <c:v>285</c:v>
                </c:pt>
                <c:pt idx="5133">
                  <c:v>278</c:v>
                </c:pt>
                <c:pt idx="5134">
                  <c:v>300</c:v>
                </c:pt>
                <c:pt idx="5135">
                  <c:v>288</c:v>
                </c:pt>
                <c:pt idx="5136">
                  <c:v>300</c:v>
                </c:pt>
                <c:pt idx="5137">
                  <c:v>289</c:v>
                </c:pt>
                <c:pt idx="5138">
                  <c:v>260</c:v>
                </c:pt>
                <c:pt idx="5139">
                  <c:v>282</c:v>
                </c:pt>
                <c:pt idx="5140">
                  <c:v>284</c:v>
                </c:pt>
                <c:pt idx="5141">
                  <c:v>287</c:v>
                </c:pt>
                <c:pt idx="5142">
                  <c:v>286</c:v>
                </c:pt>
                <c:pt idx="5143">
                  <c:v>289</c:v>
                </c:pt>
                <c:pt idx="5144">
                  <c:v>285</c:v>
                </c:pt>
                <c:pt idx="5145">
                  <c:v>294</c:v>
                </c:pt>
                <c:pt idx="5146">
                  <c:v>288</c:v>
                </c:pt>
                <c:pt idx="5147">
                  <c:v>280</c:v>
                </c:pt>
                <c:pt idx="5148">
                  <c:v>291</c:v>
                </c:pt>
                <c:pt idx="5149">
                  <c:v>263</c:v>
                </c:pt>
                <c:pt idx="5150">
                  <c:v>287</c:v>
                </c:pt>
                <c:pt idx="5151">
                  <c:v>298</c:v>
                </c:pt>
                <c:pt idx="5152">
                  <c:v>290</c:v>
                </c:pt>
                <c:pt idx="5153">
                  <c:v>289</c:v>
                </c:pt>
                <c:pt idx="5154">
                  <c:v>286</c:v>
                </c:pt>
                <c:pt idx="5155">
                  <c:v>300</c:v>
                </c:pt>
                <c:pt idx="5156">
                  <c:v>299</c:v>
                </c:pt>
                <c:pt idx="5157">
                  <c:v>297</c:v>
                </c:pt>
                <c:pt idx="5158">
                  <c:v>282</c:v>
                </c:pt>
                <c:pt idx="5159">
                  <c:v>294</c:v>
                </c:pt>
                <c:pt idx="5160">
                  <c:v>284</c:v>
                </c:pt>
                <c:pt idx="5161">
                  <c:v>285</c:v>
                </c:pt>
                <c:pt idx="5162">
                  <c:v>289</c:v>
                </c:pt>
                <c:pt idx="5163">
                  <c:v>275</c:v>
                </c:pt>
                <c:pt idx="5164">
                  <c:v>282</c:v>
                </c:pt>
                <c:pt idx="5165">
                  <c:v>279</c:v>
                </c:pt>
                <c:pt idx="5166">
                  <c:v>279</c:v>
                </c:pt>
                <c:pt idx="5167">
                  <c:v>277</c:v>
                </c:pt>
                <c:pt idx="5168">
                  <c:v>294</c:v>
                </c:pt>
                <c:pt idx="5169">
                  <c:v>289</c:v>
                </c:pt>
                <c:pt idx="5170">
                  <c:v>277</c:v>
                </c:pt>
                <c:pt idx="5171">
                  <c:v>284</c:v>
                </c:pt>
                <c:pt idx="5172">
                  <c:v>275</c:v>
                </c:pt>
                <c:pt idx="5173">
                  <c:v>282</c:v>
                </c:pt>
                <c:pt idx="5174">
                  <c:v>291</c:v>
                </c:pt>
                <c:pt idx="5175">
                  <c:v>279</c:v>
                </c:pt>
                <c:pt idx="5176">
                  <c:v>277</c:v>
                </c:pt>
                <c:pt idx="5177">
                  <c:v>289</c:v>
                </c:pt>
                <c:pt idx="5178">
                  <c:v>290</c:v>
                </c:pt>
                <c:pt idx="5179">
                  <c:v>275</c:v>
                </c:pt>
                <c:pt idx="5180">
                  <c:v>282</c:v>
                </c:pt>
                <c:pt idx="5181">
                  <c:v>285</c:v>
                </c:pt>
                <c:pt idx="5182">
                  <c:v>294</c:v>
                </c:pt>
                <c:pt idx="5183">
                  <c:v>288</c:v>
                </c:pt>
                <c:pt idx="5184">
                  <c:v>285</c:v>
                </c:pt>
                <c:pt idx="5185">
                  <c:v>284</c:v>
                </c:pt>
                <c:pt idx="5186">
                  <c:v>278</c:v>
                </c:pt>
                <c:pt idx="5187">
                  <c:v>275</c:v>
                </c:pt>
                <c:pt idx="5188">
                  <c:v>280</c:v>
                </c:pt>
                <c:pt idx="5189">
                  <c:v>275</c:v>
                </c:pt>
                <c:pt idx="5190">
                  <c:v>295</c:v>
                </c:pt>
                <c:pt idx="5191">
                  <c:v>274</c:v>
                </c:pt>
                <c:pt idx="5192">
                  <c:v>274</c:v>
                </c:pt>
                <c:pt idx="5193">
                  <c:v>277</c:v>
                </c:pt>
                <c:pt idx="5194">
                  <c:v>293</c:v>
                </c:pt>
                <c:pt idx="5195">
                  <c:v>288</c:v>
                </c:pt>
                <c:pt idx="5196">
                  <c:v>297</c:v>
                </c:pt>
                <c:pt idx="5197">
                  <c:v>280</c:v>
                </c:pt>
                <c:pt idx="5198">
                  <c:v>281</c:v>
                </c:pt>
                <c:pt idx="5199">
                  <c:v>281</c:v>
                </c:pt>
                <c:pt idx="5200">
                  <c:v>287</c:v>
                </c:pt>
                <c:pt idx="5201">
                  <c:v>266</c:v>
                </c:pt>
                <c:pt idx="5202">
                  <c:v>299</c:v>
                </c:pt>
                <c:pt idx="5203">
                  <c:v>264</c:v>
                </c:pt>
                <c:pt idx="5204">
                  <c:v>275</c:v>
                </c:pt>
                <c:pt idx="5205">
                  <c:v>298</c:v>
                </c:pt>
                <c:pt idx="5206">
                  <c:v>311</c:v>
                </c:pt>
                <c:pt idx="5207">
                  <c:v>276</c:v>
                </c:pt>
                <c:pt idx="5208">
                  <c:v>293</c:v>
                </c:pt>
                <c:pt idx="5209">
                  <c:v>270</c:v>
                </c:pt>
                <c:pt idx="5210">
                  <c:v>284</c:v>
                </c:pt>
                <c:pt idx="5211">
                  <c:v>266</c:v>
                </c:pt>
                <c:pt idx="5212">
                  <c:v>248</c:v>
                </c:pt>
                <c:pt idx="5213">
                  <c:v>288</c:v>
                </c:pt>
                <c:pt idx="5214">
                  <c:v>287</c:v>
                </c:pt>
                <c:pt idx="5215">
                  <c:v>297</c:v>
                </c:pt>
                <c:pt idx="5216">
                  <c:v>280</c:v>
                </c:pt>
                <c:pt idx="5217">
                  <c:v>281</c:v>
                </c:pt>
                <c:pt idx="5218">
                  <c:v>341</c:v>
                </c:pt>
                <c:pt idx="5219">
                  <c:v>273</c:v>
                </c:pt>
                <c:pt idx="5220">
                  <c:v>277</c:v>
                </c:pt>
                <c:pt idx="5221">
                  <c:v>269</c:v>
                </c:pt>
                <c:pt idx="5222">
                  <c:v>292</c:v>
                </c:pt>
                <c:pt idx="5223">
                  <c:v>294</c:v>
                </c:pt>
                <c:pt idx="5224">
                  <c:v>295</c:v>
                </c:pt>
                <c:pt idx="5225">
                  <c:v>290</c:v>
                </c:pt>
                <c:pt idx="5226">
                  <c:v>282</c:v>
                </c:pt>
                <c:pt idx="5227">
                  <c:v>298</c:v>
                </c:pt>
                <c:pt idx="5228">
                  <c:v>270</c:v>
                </c:pt>
                <c:pt idx="5229">
                  <c:v>282</c:v>
                </c:pt>
                <c:pt idx="5230">
                  <c:v>276</c:v>
                </c:pt>
                <c:pt idx="5231">
                  <c:v>283</c:v>
                </c:pt>
                <c:pt idx="5232">
                  <c:v>279</c:v>
                </c:pt>
                <c:pt idx="5233">
                  <c:v>285</c:v>
                </c:pt>
                <c:pt idx="5234">
                  <c:v>297</c:v>
                </c:pt>
                <c:pt idx="5235">
                  <c:v>283</c:v>
                </c:pt>
                <c:pt idx="5236">
                  <c:v>298</c:v>
                </c:pt>
                <c:pt idx="5237">
                  <c:v>281</c:v>
                </c:pt>
                <c:pt idx="5238">
                  <c:v>293</c:v>
                </c:pt>
                <c:pt idx="5239">
                  <c:v>290</c:v>
                </c:pt>
                <c:pt idx="5240">
                  <c:v>287</c:v>
                </c:pt>
                <c:pt idx="5241">
                  <c:v>266</c:v>
                </c:pt>
                <c:pt idx="5242">
                  <c:v>284</c:v>
                </c:pt>
                <c:pt idx="5243">
                  <c:v>276</c:v>
                </c:pt>
                <c:pt idx="5244">
                  <c:v>269</c:v>
                </c:pt>
                <c:pt idx="5245">
                  <c:v>289</c:v>
                </c:pt>
                <c:pt idx="5246">
                  <c:v>291</c:v>
                </c:pt>
                <c:pt idx="5247">
                  <c:v>273</c:v>
                </c:pt>
                <c:pt idx="5248">
                  <c:v>279</c:v>
                </c:pt>
                <c:pt idx="5249">
                  <c:v>290</c:v>
                </c:pt>
                <c:pt idx="5250">
                  <c:v>276</c:v>
                </c:pt>
                <c:pt idx="5251">
                  <c:v>290</c:v>
                </c:pt>
                <c:pt idx="5252">
                  <c:v>305</c:v>
                </c:pt>
                <c:pt idx="5253">
                  <c:v>295</c:v>
                </c:pt>
                <c:pt idx="5254">
                  <c:v>266</c:v>
                </c:pt>
                <c:pt idx="5255">
                  <c:v>274</c:v>
                </c:pt>
                <c:pt idx="5256">
                  <c:v>269</c:v>
                </c:pt>
                <c:pt idx="5257">
                  <c:v>289</c:v>
                </c:pt>
                <c:pt idx="5258">
                  <c:v>277</c:v>
                </c:pt>
                <c:pt idx="5259">
                  <c:v>274</c:v>
                </c:pt>
                <c:pt idx="5260">
                  <c:v>292</c:v>
                </c:pt>
                <c:pt idx="5261">
                  <c:v>297</c:v>
                </c:pt>
                <c:pt idx="5262">
                  <c:v>278</c:v>
                </c:pt>
                <c:pt idx="5263">
                  <c:v>284</c:v>
                </c:pt>
                <c:pt idx="5264">
                  <c:v>262</c:v>
                </c:pt>
                <c:pt idx="5265">
                  <c:v>314</c:v>
                </c:pt>
                <c:pt idx="5266">
                  <c:v>289</c:v>
                </c:pt>
                <c:pt idx="5267">
                  <c:v>275</c:v>
                </c:pt>
                <c:pt idx="5268">
                  <c:v>283</c:v>
                </c:pt>
                <c:pt idx="5269">
                  <c:v>280</c:v>
                </c:pt>
                <c:pt idx="5270">
                  <c:v>278</c:v>
                </c:pt>
                <c:pt idx="5271">
                  <c:v>291</c:v>
                </c:pt>
                <c:pt idx="5272">
                  <c:v>276</c:v>
                </c:pt>
                <c:pt idx="5273">
                  <c:v>293</c:v>
                </c:pt>
                <c:pt idx="5274">
                  <c:v>289</c:v>
                </c:pt>
                <c:pt idx="5275">
                  <c:v>268</c:v>
                </c:pt>
                <c:pt idx="5276">
                  <c:v>262</c:v>
                </c:pt>
                <c:pt idx="5277">
                  <c:v>271</c:v>
                </c:pt>
                <c:pt idx="5278">
                  <c:v>299</c:v>
                </c:pt>
                <c:pt idx="5279">
                  <c:v>267</c:v>
                </c:pt>
                <c:pt idx="5280">
                  <c:v>299</c:v>
                </c:pt>
                <c:pt idx="5281">
                  <c:v>288</c:v>
                </c:pt>
                <c:pt idx="5282">
                  <c:v>280</c:v>
                </c:pt>
                <c:pt idx="5283">
                  <c:v>279</c:v>
                </c:pt>
                <c:pt idx="5284">
                  <c:v>297</c:v>
                </c:pt>
                <c:pt idx="5285">
                  <c:v>306</c:v>
                </c:pt>
                <c:pt idx="5286">
                  <c:v>268</c:v>
                </c:pt>
                <c:pt idx="5287">
                  <c:v>281</c:v>
                </c:pt>
                <c:pt idx="5288">
                  <c:v>268</c:v>
                </c:pt>
                <c:pt idx="5289">
                  <c:v>273</c:v>
                </c:pt>
                <c:pt idx="5290">
                  <c:v>297</c:v>
                </c:pt>
                <c:pt idx="5291">
                  <c:v>279</c:v>
                </c:pt>
                <c:pt idx="5292">
                  <c:v>299</c:v>
                </c:pt>
                <c:pt idx="5293">
                  <c:v>284</c:v>
                </c:pt>
                <c:pt idx="5294">
                  <c:v>285</c:v>
                </c:pt>
                <c:pt idx="5295">
                  <c:v>277</c:v>
                </c:pt>
                <c:pt idx="5296">
                  <c:v>271</c:v>
                </c:pt>
                <c:pt idx="5297">
                  <c:v>274</c:v>
                </c:pt>
                <c:pt idx="5298">
                  <c:v>271</c:v>
                </c:pt>
                <c:pt idx="5299">
                  <c:v>284</c:v>
                </c:pt>
                <c:pt idx="5300">
                  <c:v>279</c:v>
                </c:pt>
                <c:pt idx="5301">
                  <c:v>291</c:v>
                </c:pt>
                <c:pt idx="5302">
                  <c:v>269</c:v>
                </c:pt>
                <c:pt idx="5303">
                  <c:v>283</c:v>
                </c:pt>
                <c:pt idx="5304">
                  <c:v>287</c:v>
                </c:pt>
                <c:pt idx="5305">
                  <c:v>280</c:v>
                </c:pt>
                <c:pt idx="5306">
                  <c:v>282</c:v>
                </c:pt>
                <c:pt idx="5307">
                  <c:v>298</c:v>
                </c:pt>
                <c:pt idx="5308">
                  <c:v>258</c:v>
                </c:pt>
                <c:pt idx="5309">
                  <c:v>205</c:v>
                </c:pt>
                <c:pt idx="5310">
                  <c:v>277</c:v>
                </c:pt>
                <c:pt idx="5311">
                  <c:v>285</c:v>
                </c:pt>
                <c:pt idx="5312">
                  <c:v>228</c:v>
                </c:pt>
                <c:pt idx="5313">
                  <c:v>287</c:v>
                </c:pt>
                <c:pt idx="5314">
                  <c:v>288</c:v>
                </c:pt>
                <c:pt idx="5315">
                  <c:v>283</c:v>
                </c:pt>
                <c:pt idx="5316">
                  <c:v>310</c:v>
                </c:pt>
                <c:pt idx="5317">
                  <c:v>260</c:v>
                </c:pt>
                <c:pt idx="5318">
                  <c:v>277</c:v>
                </c:pt>
                <c:pt idx="5319">
                  <c:v>285</c:v>
                </c:pt>
                <c:pt idx="5320">
                  <c:v>297</c:v>
                </c:pt>
                <c:pt idx="5321">
                  <c:v>277</c:v>
                </c:pt>
                <c:pt idx="5322">
                  <c:v>257</c:v>
                </c:pt>
                <c:pt idx="5323">
                  <c:v>278</c:v>
                </c:pt>
                <c:pt idx="5324">
                  <c:v>284</c:v>
                </c:pt>
                <c:pt idx="5325">
                  <c:v>259</c:v>
                </c:pt>
                <c:pt idx="5326">
                  <c:v>277</c:v>
                </c:pt>
                <c:pt idx="5327">
                  <c:v>303</c:v>
                </c:pt>
                <c:pt idx="5328">
                  <c:v>283</c:v>
                </c:pt>
                <c:pt idx="5329">
                  <c:v>286</c:v>
                </c:pt>
                <c:pt idx="5330">
                  <c:v>282</c:v>
                </c:pt>
                <c:pt idx="5331">
                  <c:v>300</c:v>
                </c:pt>
                <c:pt idx="5332">
                  <c:v>287</c:v>
                </c:pt>
                <c:pt idx="5333">
                  <c:v>273</c:v>
                </c:pt>
                <c:pt idx="5334">
                  <c:v>286</c:v>
                </c:pt>
                <c:pt idx="5335">
                  <c:v>263</c:v>
                </c:pt>
                <c:pt idx="5336">
                  <c:v>266</c:v>
                </c:pt>
                <c:pt idx="5337">
                  <c:v>284</c:v>
                </c:pt>
                <c:pt idx="5338">
                  <c:v>305</c:v>
                </c:pt>
                <c:pt idx="5339">
                  <c:v>276</c:v>
                </c:pt>
                <c:pt idx="5340">
                  <c:v>302</c:v>
                </c:pt>
                <c:pt idx="5341">
                  <c:v>329</c:v>
                </c:pt>
                <c:pt idx="5342">
                  <c:v>278</c:v>
                </c:pt>
                <c:pt idx="5343">
                  <c:v>283</c:v>
                </c:pt>
                <c:pt idx="5344">
                  <c:v>294</c:v>
                </c:pt>
                <c:pt idx="5345">
                  <c:v>282</c:v>
                </c:pt>
                <c:pt idx="5346">
                  <c:v>286</c:v>
                </c:pt>
                <c:pt idx="5347">
                  <c:v>279</c:v>
                </c:pt>
                <c:pt idx="5348">
                  <c:v>290</c:v>
                </c:pt>
                <c:pt idx="5349">
                  <c:v>275</c:v>
                </c:pt>
                <c:pt idx="5350">
                  <c:v>279</c:v>
                </c:pt>
                <c:pt idx="5351">
                  <c:v>288</c:v>
                </c:pt>
                <c:pt idx="5352">
                  <c:v>263</c:v>
                </c:pt>
                <c:pt idx="5353">
                  <c:v>275</c:v>
                </c:pt>
                <c:pt idx="5354">
                  <c:v>286</c:v>
                </c:pt>
                <c:pt idx="5355">
                  <c:v>296</c:v>
                </c:pt>
                <c:pt idx="5356">
                  <c:v>278</c:v>
                </c:pt>
                <c:pt idx="5357">
                  <c:v>292</c:v>
                </c:pt>
                <c:pt idx="5358">
                  <c:v>282</c:v>
                </c:pt>
                <c:pt idx="5359">
                  <c:v>270</c:v>
                </c:pt>
                <c:pt idx="5360">
                  <c:v>278</c:v>
                </c:pt>
                <c:pt idx="5361">
                  <c:v>269</c:v>
                </c:pt>
                <c:pt idx="5362">
                  <c:v>288</c:v>
                </c:pt>
                <c:pt idx="5363">
                  <c:v>297</c:v>
                </c:pt>
                <c:pt idx="5364">
                  <c:v>262</c:v>
                </c:pt>
                <c:pt idx="5365">
                  <c:v>292</c:v>
                </c:pt>
                <c:pt idx="5366">
                  <c:v>285</c:v>
                </c:pt>
                <c:pt idx="5367">
                  <c:v>295</c:v>
                </c:pt>
                <c:pt idx="5368">
                  <c:v>276</c:v>
                </c:pt>
                <c:pt idx="5369">
                  <c:v>268</c:v>
                </c:pt>
                <c:pt idx="5370">
                  <c:v>292</c:v>
                </c:pt>
                <c:pt idx="5371">
                  <c:v>281</c:v>
                </c:pt>
                <c:pt idx="5372">
                  <c:v>266</c:v>
                </c:pt>
                <c:pt idx="5373">
                  <c:v>271</c:v>
                </c:pt>
                <c:pt idx="5374">
                  <c:v>280</c:v>
                </c:pt>
                <c:pt idx="5375">
                  <c:v>277</c:v>
                </c:pt>
                <c:pt idx="5376">
                  <c:v>284</c:v>
                </c:pt>
                <c:pt idx="5377">
                  <c:v>279</c:v>
                </c:pt>
                <c:pt idx="5378">
                  <c:v>282</c:v>
                </c:pt>
                <c:pt idx="5379">
                  <c:v>282</c:v>
                </c:pt>
                <c:pt idx="5380">
                  <c:v>252</c:v>
                </c:pt>
                <c:pt idx="5381">
                  <c:v>300</c:v>
                </c:pt>
                <c:pt idx="5382">
                  <c:v>290</c:v>
                </c:pt>
                <c:pt idx="5383">
                  <c:v>271</c:v>
                </c:pt>
                <c:pt idx="5384">
                  <c:v>291</c:v>
                </c:pt>
                <c:pt idx="5385">
                  <c:v>272</c:v>
                </c:pt>
                <c:pt idx="5386">
                  <c:v>300</c:v>
                </c:pt>
                <c:pt idx="5387">
                  <c:v>286</c:v>
                </c:pt>
                <c:pt idx="5388">
                  <c:v>278</c:v>
                </c:pt>
                <c:pt idx="5389">
                  <c:v>288</c:v>
                </c:pt>
                <c:pt idx="5390">
                  <c:v>303</c:v>
                </c:pt>
                <c:pt idx="5391">
                  <c:v>255</c:v>
                </c:pt>
                <c:pt idx="5392">
                  <c:v>285</c:v>
                </c:pt>
                <c:pt idx="5393">
                  <c:v>280</c:v>
                </c:pt>
                <c:pt idx="5394">
                  <c:v>267</c:v>
                </c:pt>
                <c:pt idx="5395">
                  <c:v>283</c:v>
                </c:pt>
                <c:pt idx="5396">
                  <c:v>275</c:v>
                </c:pt>
                <c:pt idx="5397">
                  <c:v>290</c:v>
                </c:pt>
                <c:pt idx="5398">
                  <c:v>284</c:v>
                </c:pt>
                <c:pt idx="5399">
                  <c:v>283</c:v>
                </c:pt>
                <c:pt idx="5400">
                  <c:v>289</c:v>
                </c:pt>
                <c:pt idx="5401">
                  <c:v>281</c:v>
                </c:pt>
                <c:pt idx="5402">
                  <c:v>275</c:v>
                </c:pt>
                <c:pt idx="5403">
                  <c:v>259</c:v>
                </c:pt>
                <c:pt idx="5404">
                  <c:v>286</c:v>
                </c:pt>
                <c:pt idx="5405">
                  <c:v>241</c:v>
                </c:pt>
                <c:pt idx="5406">
                  <c:v>272</c:v>
                </c:pt>
                <c:pt idx="5407">
                  <c:v>306</c:v>
                </c:pt>
                <c:pt idx="5408">
                  <c:v>275</c:v>
                </c:pt>
                <c:pt idx="5409">
                  <c:v>279</c:v>
                </c:pt>
                <c:pt idx="5410">
                  <c:v>299</c:v>
                </c:pt>
                <c:pt idx="5411">
                  <c:v>279</c:v>
                </c:pt>
                <c:pt idx="5412">
                  <c:v>282</c:v>
                </c:pt>
                <c:pt idx="5413">
                  <c:v>276</c:v>
                </c:pt>
                <c:pt idx="5414">
                  <c:v>288</c:v>
                </c:pt>
                <c:pt idx="5415">
                  <c:v>259</c:v>
                </c:pt>
                <c:pt idx="5416">
                  <c:v>299</c:v>
                </c:pt>
                <c:pt idx="5417">
                  <c:v>266</c:v>
                </c:pt>
                <c:pt idx="5418">
                  <c:v>280</c:v>
                </c:pt>
                <c:pt idx="5419">
                  <c:v>287</c:v>
                </c:pt>
                <c:pt idx="5420">
                  <c:v>257</c:v>
                </c:pt>
                <c:pt idx="5421">
                  <c:v>247</c:v>
                </c:pt>
                <c:pt idx="5422">
                  <c:v>234</c:v>
                </c:pt>
                <c:pt idx="5423">
                  <c:v>289</c:v>
                </c:pt>
                <c:pt idx="5424">
                  <c:v>262</c:v>
                </c:pt>
                <c:pt idx="5425">
                  <c:v>310</c:v>
                </c:pt>
                <c:pt idx="5426">
                  <c:v>274</c:v>
                </c:pt>
                <c:pt idx="5427">
                  <c:v>266</c:v>
                </c:pt>
                <c:pt idx="5428">
                  <c:v>274</c:v>
                </c:pt>
                <c:pt idx="5429">
                  <c:v>289</c:v>
                </c:pt>
                <c:pt idx="5430">
                  <c:v>274</c:v>
                </c:pt>
                <c:pt idx="5431">
                  <c:v>273</c:v>
                </c:pt>
                <c:pt idx="5432">
                  <c:v>287</c:v>
                </c:pt>
                <c:pt idx="5433">
                  <c:v>260</c:v>
                </c:pt>
                <c:pt idx="5434">
                  <c:v>283</c:v>
                </c:pt>
                <c:pt idx="5435">
                  <c:v>264</c:v>
                </c:pt>
                <c:pt idx="5436">
                  <c:v>302</c:v>
                </c:pt>
                <c:pt idx="5437">
                  <c:v>259</c:v>
                </c:pt>
                <c:pt idx="5438">
                  <c:v>265</c:v>
                </c:pt>
                <c:pt idx="5439">
                  <c:v>292</c:v>
                </c:pt>
                <c:pt idx="5440">
                  <c:v>294</c:v>
                </c:pt>
                <c:pt idx="5441">
                  <c:v>263</c:v>
                </c:pt>
                <c:pt idx="5442">
                  <c:v>242</c:v>
                </c:pt>
                <c:pt idx="5443">
                  <c:v>288</c:v>
                </c:pt>
                <c:pt idx="5444">
                  <c:v>279</c:v>
                </c:pt>
                <c:pt idx="5445">
                  <c:v>327</c:v>
                </c:pt>
                <c:pt idx="5446">
                  <c:v>278</c:v>
                </c:pt>
                <c:pt idx="5447">
                  <c:v>296</c:v>
                </c:pt>
                <c:pt idx="5448">
                  <c:v>285</c:v>
                </c:pt>
                <c:pt idx="5449">
                  <c:v>258</c:v>
                </c:pt>
                <c:pt idx="5450">
                  <c:v>278</c:v>
                </c:pt>
                <c:pt idx="5451">
                  <c:v>286</c:v>
                </c:pt>
                <c:pt idx="5452">
                  <c:v>300</c:v>
                </c:pt>
                <c:pt idx="5453">
                  <c:v>281</c:v>
                </c:pt>
                <c:pt idx="5454">
                  <c:v>287</c:v>
                </c:pt>
                <c:pt idx="5455">
                  <c:v>205</c:v>
                </c:pt>
                <c:pt idx="5456">
                  <c:v>287</c:v>
                </c:pt>
                <c:pt idx="5457">
                  <c:v>291</c:v>
                </c:pt>
                <c:pt idx="5458">
                  <c:v>275</c:v>
                </c:pt>
                <c:pt idx="5459">
                  <c:v>281</c:v>
                </c:pt>
                <c:pt idx="5460">
                  <c:v>276</c:v>
                </c:pt>
                <c:pt idx="5461">
                  <c:v>276</c:v>
                </c:pt>
                <c:pt idx="5462">
                  <c:v>282</c:v>
                </c:pt>
                <c:pt idx="5463">
                  <c:v>257</c:v>
                </c:pt>
                <c:pt idx="5464">
                  <c:v>304</c:v>
                </c:pt>
                <c:pt idx="5465">
                  <c:v>304</c:v>
                </c:pt>
                <c:pt idx="5466">
                  <c:v>283</c:v>
                </c:pt>
                <c:pt idx="5467">
                  <c:v>283</c:v>
                </c:pt>
                <c:pt idx="5468">
                  <c:v>274</c:v>
                </c:pt>
                <c:pt idx="5469">
                  <c:v>309</c:v>
                </c:pt>
                <c:pt idx="5470">
                  <c:v>276</c:v>
                </c:pt>
                <c:pt idx="5471">
                  <c:v>279</c:v>
                </c:pt>
                <c:pt idx="5472">
                  <c:v>276</c:v>
                </c:pt>
                <c:pt idx="5473">
                  <c:v>274</c:v>
                </c:pt>
                <c:pt idx="5474">
                  <c:v>267</c:v>
                </c:pt>
                <c:pt idx="5475">
                  <c:v>287</c:v>
                </c:pt>
                <c:pt idx="5476">
                  <c:v>284</c:v>
                </c:pt>
                <c:pt idx="5477">
                  <c:v>277</c:v>
                </c:pt>
                <c:pt idx="5478">
                  <c:v>281</c:v>
                </c:pt>
                <c:pt idx="5479">
                  <c:v>298</c:v>
                </c:pt>
                <c:pt idx="5480">
                  <c:v>244</c:v>
                </c:pt>
                <c:pt idx="5481">
                  <c:v>277</c:v>
                </c:pt>
                <c:pt idx="5482">
                  <c:v>289</c:v>
                </c:pt>
                <c:pt idx="5483">
                  <c:v>278</c:v>
                </c:pt>
                <c:pt idx="5484">
                  <c:v>276</c:v>
                </c:pt>
                <c:pt idx="5485">
                  <c:v>278</c:v>
                </c:pt>
                <c:pt idx="5486">
                  <c:v>279</c:v>
                </c:pt>
                <c:pt idx="5487">
                  <c:v>286</c:v>
                </c:pt>
                <c:pt idx="5488">
                  <c:v>265</c:v>
                </c:pt>
                <c:pt idx="5489">
                  <c:v>288</c:v>
                </c:pt>
                <c:pt idx="5490">
                  <c:v>275</c:v>
                </c:pt>
                <c:pt idx="5491">
                  <c:v>289</c:v>
                </c:pt>
                <c:pt idx="5492">
                  <c:v>299</c:v>
                </c:pt>
                <c:pt idx="5493">
                  <c:v>286</c:v>
                </c:pt>
                <c:pt idx="5494">
                  <c:v>280</c:v>
                </c:pt>
                <c:pt idx="5495">
                  <c:v>265</c:v>
                </c:pt>
                <c:pt idx="5496">
                  <c:v>286</c:v>
                </c:pt>
                <c:pt idx="5497">
                  <c:v>264</c:v>
                </c:pt>
                <c:pt idx="5498">
                  <c:v>224</c:v>
                </c:pt>
                <c:pt idx="5499">
                  <c:v>280</c:v>
                </c:pt>
                <c:pt idx="5500">
                  <c:v>278</c:v>
                </c:pt>
                <c:pt idx="5501">
                  <c:v>274</c:v>
                </c:pt>
                <c:pt idx="5502">
                  <c:v>298</c:v>
                </c:pt>
                <c:pt idx="5503">
                  <c:v>296</c:v>
                </c:pt>
                <c:pt idx="5504">
                  <c:v>332</c:v>
                </c:pt>
                <c:pt idx="5505">
                  <c:v>292</c:v>
                </c:pt>
                <c:pt idx="5506">
                  <c:v>270</c:v>
                </c:pt>
                <c:pt idx="5507">
                  <c:v>281</c:v>
                </c:pt>
                <c:pt idx="5508">
                  <c:v>273</c:v>
                </c:pt>
                <c:pt idx="5509">
                  <c:v>273</c:v>
                </c:pt>
                <c:pt idx="5510">
                  <c:v>282</c:v>
                </c:pt>
                <c:pt idx="5511">
                  <c:v>285</c:v>
                </c:pt>
                <c:pt idx="5512">
                  <c:v>262</c:v>
                </c:pt>
                <c:pt idx="5513">
                  <c:v>274</c:v>
                </c:pt>
                <c:pt idx="5514">
                  <c:v>285</c:v>
                </c:pt>
                <c:pt idx="5515">
                  <c:v>277</c:v>
                </c:pt>
                <c:pt idx="5516">
                  <c:v>265</c:v>
                </c:pt>
                <c:pt idx="5517">
                  <c:v>268</c:v>
                </c:pt>
                <c:pt idx="5518">
                  <c:v>269</c:v>
                </c:pt>
                <c:pt idx="5519">
                  <c:v>270</c:v>
                </c:pt>
                <c:pt idx="5520">
                  <c:v>291</c:v>
                </c:pt>
                <c:pt idx="5521">
                  <c:v>299</c:v>
                </c:pt>
                <c:pt idx="5522">
                  <c:v>272</c:v>
                </c:pt>
                <c:pt idx="5523">
                  <c:v>273</c:v>
                </c:pt>
                <c:pt idx="5524">
                  <c:v>253</c:v>
                </c:pt>
                <c:pt idx="5525">
                  <c:v>255</c:v>
                </c:pt>
                <c:pt idx="5526">
                  <c:v>282</c:v>
                </c:pt>
                <c:pt idx="5527">
                  <c:v>284</c:v>
                </c:pt>
                <c:pt idx="5528">
                  <c:v>267</c:v>
                </c:pt>
                <c:pt idx="5529">
                  <c:v>231</c:v>
                </c:pt>
                <c:pt idx="5530">
                  <c:v>322</c:v>
                </c:pt>
                <c:pt idx="5531">
                  <c:v>287</c:v>
                </c:pt>
                <c:pt idx="5532">
                  <c:v>271</c:v>
                </c:pt>
                <c:pt idx="5533">
                  <c:v>270</c:v>
                </c:pt>
                <c:pt idx="5534">
                  <c:v>287</c:v>
                </c:pt>
                <c:pt idx="5535">
                  <c:v>282</c:v>
                </c:pt>
                <c:pt idx="5536">
                  <c:v>291</c:v>
                </c:pt>
                <c:pt idx="5537">
                  <c:v>271</c:v>
                </c:pt>
                <c:pt idx="5538">
                  <c:v>269</c:v>
                </c:pt>
                <c:pt idx="5539">
                  <c:v>220</c:v>
                </c:pt>
                <c:pt idx="5540">
                  <c:v>291</c:v>
                </c:pt>
                <c:pt idx="5541">
                  <c:v>271</c:v>
                </c:pt>
                <c:pt idx="5542">
                  <c:v>271</c:v>
                </c:pt>
                <c:pt idx="5543">
                  <c:v>285</c:v>
                </c:pt>
                <c:pt idx="5544">
                  <c:v>272</c:v>
                </c:pt>
                <c:pt idx="5545">
                  <c:v>288</c:v>
                </c:pt>
                <c:pt idx="5546">
                  <c:v>251</c:v>
                </c:pt>
                <c:pt idx="5547">
                  <c:v>257</c:v>
                </c:pt>
                <c:pt idx="5548">
                  <c:v>255</c:v>
                </c:pt>
                <c:pt idx="5549">
                  <c:v>278</c:v>
                </c:pt>
                <c:pt idx="5550">
                  <c:v>299</c:v>
                </c:pt>
                <c:pt idx="5551">
                  <c:v>280</c:v>
                </c:pt>
                <c:pt idx="5552">
                  <c:v>279</c:v>
                </c:pt>
                <c:pt idx="5553">
                  <c:v>299</c:v>
                </c:pt>
                <c:pt idx="5554">
                  <c:v>310</c:v>
                </c:pt>
                <c:pt idx="5555">
                  <c:v>267</c:v>
                </c:pt>
                <c:pt idx="5556">
                  <c:v>260</c:v>
                </c:pt>
                <c:pt idx="5557">
                  <c:v>252</c:v>
                </c:pt>
                <c:pt idx="5558">
                  <c:v>277</c:v>
                </c:pt>
                <c:pt idx="5559">
                  <c:v>279</c:v>
                </c:pt>
                <c:pt idx="5560">
                  <c:v>279</c:v>
                </c:pt>
                <c:pt idx="5561">
                  <c:v>178</c:v>
                </c:pt>
                <c:pt idx="5562">
                  <c:v>270</c:v>
                </c:pt>
                <c:pt idx="5563">
                  <c:v>266</c:v>
                </c:pt>
                <c:pt idx="5564">
                  <c:v>265</c:v>
                </c:pt>
                <c:pt idx="5565">
                  <c:v>273</c:v>
                </c:pt>
                <c:pt idx="5566">
                  <c:v>282</c:v>
                </c:pt>
                <c:pt idx="5567">
                  <c:v>294</c:v>
                </c:pt>
                <c:pt idx="5568">
                  <c:v>292</c:v>
                </c:pt>
                <c:pt idx="5569">
                  <c:v>276</c:v>
                </c:pt>
                <c:pt idx="5570">
                  <c:v>276</c:v>
                </c:pt>
                <c:pt idx="5571">
                  <c:v>272</c:v>
                </c:pt>
                <c:pt idx="5572">
                  <c:v>300</c:v>
                </c:pt>
                <c:pt idx="5573">
                  <c:v>274</c:v>
                </c:pt>
                <c:pt idx="5574">
                  <c:v>261</c:v>
                </c:pt>
                <c:pt idx="5575">
                  <c:v>286</c:v>
                </c:pt>
                <c:pt idx="5576">
                  <c:v>284</c:v>
                </c:pt>
                <c:pt idx="5577">
                  <c:v>304</c:v>
                </c:pt>
                <c:pt idx="5578">
                  <c:v>264</c:v>
                </c:pt>
                <c:pt idx="5579">
                  <c:v>283</c:v>
                </c:pt>
                <c:pt idx="5580">
                  <c:v>269</c:v>
                </c:pt>
                <c:pt idx="5581">
                  <c:v>317</c:v>
                </c:pt>
                <c:pt idx="5582">
                  <c:v>255</c:v>
                </c:pt>
                <c:pt idx="5583">
                  <c:v>301</c:v>
                </c:pt>
                <c:pt idx="5584">
                  <c:v>275</c:v>
                </c:pt>
                <c:pt idx="5585">
                  <c:v>271</c:v>
                </c:pt>
                <c:pt idx="5586">
                  <c:v>254</c:v>
                </c:pt>
                <c:pt idx="5587">
                  <c:v>265</c:v>
                </c:pt>
                <c:pt idx="5588">
                  <c:v>287</c:v>
                </c:pt>
                <c:pt idx="5589">
                  <c:v>276</c:v>
                </c:pt>
                <c:pt idx="5590">
                  <c:v>278</c:v>
                </c:pt>
                <c:pt idx="5591">
                  <c:v>270</c:v>
                </c:pt>
                <c:pt idx="5592">
                  <c:v>278</c:v>
                </c:pt>
                <c:pt idx="5593">
                  <c:v>290</c:v>
                </c:pt>
                <c:pt idx="5594">
                  <c:v>275</c:v>
                </c:pt>
                <c:pt idx="5595">
                  <c:v>263</c:v>
                </c:pt>
                <c:pt idx="5596">
                  <c:v>296</c:v>
                </c:pt>
                <c:pt idx="5597">
                  <c:v>282</c:v>
                </c:pt>
                <c:pt idx="5598">
                  <c:v>288</c:v>
                </c:pt>
                <c:pt idx="5599">
                  <c:v>270</c:v>
                </c:pt>
                <c:pt idx="5600">
                  <c:v>267</c:v>
                </c:pt>
                <c:pt idx="5601">
                  <c:v>277</c:v>
                </c:pt>
                <c:pt idx="5602">
                  <c:v>286</c:v>
                </c:pt>
                <c:pt idx="5603">
                  <c:v>285</c:v>
                </c:pt>
                <c:pt idx="5604">
                  <c:v>306</c:v>
                </c:pt>
                <c:pt idx="5605">
                  <c:v>255</c:v>
                </c:pt>
                <c:pt idx="5606">
                  <c:v>257</c:v>
                </c:pt>
                <c:pt idx="5607">
                  <c:v>281</c:v>
                </c:pt>
                <c:pt idx="5608">
                  <c:v>286</c:v>
                </c:pt>
                <c:pt idx="5609">
                  <c:v>315</c:v>
                </c:pt>
                <c:pt idx="5610">
                  <c:v>276</c:v>
                </c:pt>
                <c:pt idx="5611">
                  <c:v>252</c:v>
                </c:pt>
                <c:pt idx="5612">
                  <c:v>283</c:v>
                </c:pt>
                <c:pt idx="5613">
                  <c:v>258</c:v>
                </c:pt>
                <c:pt idx="5614">
                  <c:v>283</c:v>
                </c:pt>
                <c:pt idx="5615">
                  <c:v>264</c:v>
                </c:pt>
                <c:pt idx="5616">
                  <c:v>271</c:v>
                </c:pt>
                <c:pt idx="5617">
                  <c:v>301</c:v>
                </c:pt>
                <c:pt idx="5618">
                  <c:v>291</c:v>
                </c:pt>
                <c:pt idx="5619">
                  <c:v>284</c:v>
                </c:pt>
                <c:pt idx="5620">
                  <c:v>280</c:v>
                </c:pt>
                <c:pt idx="5621">
                  <c:v>264</c:v>
                </c:pt>
                <c:pt idx="5622">
                  <c:v>298</c:v>
                </c:pt>
                <c:pt idx="5623">
                  <c:v>280</c:v>
                </c:pt>
                <c:pt idx="5624">
                  <c:v>286</c:v>
                </c:pt>
                <c:pt idx="5625">
                  <c:v>273</c:v>
                </c:pt>
                <c:pt idx="5626">
                  <c:v>288</c:v>
                </c:pt>
                <c:pt idx="5627">
                  <c:v>269</c:v>
                </c:pt>
                <c:pt idx="5628">
                  <c:v>253</c:v>
                </c:pt>
                <c:pt idx="5629">
                  <c:v>263</c:v>
                </c:pt>
                <c:pt idx="5630">
                  <c:v>319</c:v>
                </c:pt>
                <c:pt idx="5631">
                  <c:v>288</c:v>
                </c:pt>
                <c:pt idx="5632">
                  <c:v>306</c:v>
                </c:pt>
                <c:pt idx="5633">
                  <c:v>292</c:v>
                </c:pt>
                <c:pt idx="5634">
                  <c:v>262</c:v>
                </c:pt>
                <c:pt idx="5635">
                  <c:v>288</c:v>
                </c:pt>
                <c:pt idx="5636">
                  <c:v>296</c:v>
                </c:pt>
                <c:pt idx="5637">
                  <c:v>314</c:v>
                </c:pt>
                <c:pt idx="5638">
                  <c:v>284</c:v>
                </c:pt>
                <c:pt idx="5639">
                  <c:v>298</c:v>
                </c:pt>
                <c:pt idx="5640">
                  <c:v>282</c:v>
                </c:pt>
                <c:pt idx="5641">
                  <c:v>250</c:v>
                </c:pt>
                <c:pt idx="5642">
                  <c:v>256</c:v>
                </c:pt>
                <c:pt idx="5643">
                  <c:v>261</c:v>
                </c:pt>
                <c:pt idx="5644">
                  <c:v>302</c:v>
                </c:pt>
                <c:pt idx="5645">
                  <c:v>285</c:v>
                </c:pt>
                <c:pt idx="5646">
                  <c:v>269</c:v>
                </c:pt>
                <c:pt idx="5647">
                  <c:v>330</c:v>
                </c:pt>
                <c:pt idx="5648">
                  <c:v>276</c:v>
                </c:pt>
                <c:pt idx="5649">
                  <c:v>261</c:v>
                </c:pt>
                <c:pt idx="5650">
                  <c:v>282</c:v>
                </c:pt>
                <c:pt idx="5651">
                  <c:v>331</c:v>
                </c:pt>
                <c:pt idx="5652">
                  <c:v>307</c:v>
                </c:pt>
                <c:pt idx="5653">
                  <c:v>344</c:v>
                </c:pt>
                <c:pt idx="5654">
                  <c:v>255</c:v>
                </c:pt>
                <c:pt idx="5655">
                  <c:v>285</c:v>
                </c:pt>
                <c:pt idx="5656">
                  <c:v>238</c:v>
                </c:pt>
                <c:pt idx="5657">
                  <c:v>280</c:v>
                </c:pt>
                <c:pt idx="5658">
                  <c:v>313</c:v>
                </c:pt>
                <c:pt idx="5659">
                  <c:v>303</c:v>
                </c:pt>
                <c:pt idx="5660">
                  <c:v>290</c:v>
                </c:pt>
                <c:pt idx="5661">
                  <c:v>289</c:v>
                </c:pt>
                <c:pt idx="5662">
                  <c:v>292</c:v>
                </c:pt>
                <c:pt idx="5663">
                  <c:v>318</c:v>
                </c:pt>
                <c:pt idx="5664">
                  <c:v>276</c:v>
                </c:pt>
                <c:pt idx="5665">
                  <c:v>255</c:v>
                </c:pt>
                <c:pt idx="5666">
                  <c:v>260</c:v>
                </c:pt>
                <c:pt idx="5667">
                  <c:v>267</c:v>
                </c:pt>
                <c:pt idx="5668">
                  <c:v>297</c:v>
                </c:pt>
                <c:pt idx="5669">
                  <c:v>271</c:v>
                </c:pt>
                <c:pt idx="5670">
                  <c:v>287</c:v>
                </c:pt>
                <c:pt idx="5671">
                  <c:v>312</c:v>
                </c:pt>
                <c:pt idx="5672">
                  <c:v>296</c:v>
                </c:pt>
                <c:pt idx="5673">
                  <c:v>250</c:v>
                </c:pt>
                <c:pt idx="5674">
                  <c:v>294</c:v>
                </c:pt>
                <c:pt idx="5675">
                  <c:v>299</c:v>
                </c:pt>
                <c:pt idx="5676">
                  <c:v>280</c:v>
                </c:pt>
                <c:pt idx="5677">
                  <c:v>276</c:v>
                </c:pt>
                <c:pt idx="5678">
                  <c:v>285</c:v>
                </c:pt>
                <c:pt idx="5679">
                  <c:v>270</c:v>
                </c:pt>
                <c:pt idx="5680">
                  <c:v>296</c:v>
                </c:pt>
                <c:pt idx="5681">
                  <c:v>299</c:v>
                </c:pt>
                <c:pt idx="5682">
                  <c:v>280</c:v>
                </c:pt>
                <c:pt idx="5683">
                  <c:v>269</c:v>
                </c:pt>
                <c:pt idx="5684">
                  <c:v>255</c:v>
                </c:pt>
                <c:pt idx="5685">
                  <c:v>279</c:v>
                </c:pt>
                <c:pt idx="5686">
                  <c:v>293</c:v>
                </c:pt>
                <c:pt idx="5687">
                  <c:v>265</c:v>
                </c:pt>
                <c:pt idx="5688">
                  <c:v>265</c:v>
                </c:pt>
                <c:pt idx="5689">
                  <c:v>261</c:v>
                </c:pt>
                <c:pt idx="5690">
                  <c:v>281</c:v>
                </c:pt>
                <c:pt idx="5691">
                  <c:v>263</c:v>
                </c:pt>
                <c:pt idx="5692">
                  <c:v>287</c:v>
                </c:pt>
                <c:pt idx="5693">
                  <c:v>275</c:v>
                </c:pt>
                <c:pt idx="5694">
                  <c:v>307</c:v>
                </c:pt>
                <c:pt idx="5695">
                  <c:v>297</c:v>
                </c:pt>
                <c:pt idx="5696">
                  <c:v>293</c:v>
                </c:pt>
                <c:pt idx="5697">
                  <c:v>314</c:v>
                </c:pt>
                <c:pt idx="5698">
                  <c:v>272</c:v>
                </c:pt>
                <c:pt idx="5699">
                  <c:v>288</c:v>
                </c:pt>
                <c:pt idx="5700">
                  <c:v>287</c:v>
                </c:pt>
                <c:pt idx="5701">
                  <c:v>269</c:v>
                </c:pt>
                <c:pt idx="5702">
                  <c:v>265</c:v>
                </c:pt>
                <c:pt idx="5703">
                  <c:v>273</c:v>
                </c:pt>
                <c:pt idx="5704">
                  <c:v>299</c:v>
                </c:pt>
                <c:pt idx="5705">
                  <c:v>272</c:v>
                </c:pt>
                <c:pt idx="5706">
                  <c:v>280</c:v>
                </c:pt>
                <c:pt idx="5707">
                  <c:v>249</c:v>
                </c:pt>
                <c:pt idx="5708">
                  <c:v>307</c:v>
                </c:pt>
                <c:pt idx="5709">
                  <c:v>259</c:v>
                </c:pt>
                <c:pt idx="5710">
                  <c:v>289</c:v>
                </c:pt>
                <c:pt idx="5711">
                  <c:v>285</c:v>
                </c:pt>
                <c:pt idx="5712">
                  <c:v>238</c:v>
                </c:pt>
                <c:pt idx="5713">
                  <c:v>282</c:v>
                </c:pt>
                <c:pt idx="5714">
                  <c:v>280</c:v>
                </c:pt>
                <c:pt idx="5715">
                  <c:v>287</c:v>
                </c:pt>
                <c:pt idx="5716">
                  <c:v>276</c:v>
                </c:pt>
                <c:pt idx="5717">
                  <c:v>269</c:v>
                </c:pt>
                <c:pt idx="5718">
                  <c:v>288</c:v>
                </c:pt>
                <c:pt idx="5719">
                  <c:v>307</c:v>
                </c:pt>
                <c:pt idx="5720">
                  <c:v>289</c:v>
                </c:pt>
                <c:pt idx="5721">
                  <c:v>305</c:v>
                </c:pt>
                <c:pt idx="5722">
                  <c:v>309</c:v>
                </c:pt>
                <c:pt idx="5723">
                  <c:v>293</c:v>
                </c:pt>
                <c:pt idx="5724">
                  <c:v>285</c:v>
                </c:pt>
                <c:pt idx="5725">
                  <c:v>280</c:v>
                </c:pt>
                <c:pt idx="5726">
                  <c:v>302</c:v>
                </c:pt>
                <c:pt idx="5727">
                  <c:v>279</c:v>
                </c:pt>
                <c:pt idx="5728">
                  <c:v>274</c:v>
                </c:pt>
                <c:pt idx="5729">
                  <c:v>297</c:v>
                </c:pt>
                <c:pt idx="5730">
                  <c:v>269</c:v>
                </c:pt>
                <c:pt idx="5731">
                  <c:v>287</c:v>
                </c:pt>
                <c:pt idx="5732">
                  <c:v>283</c:v>
                </c:pt>
                <c:pt idx="5733">
                  <c:v>275</c:v>
                </c:pt>
                <c:pt idx="5734">
                  <c:v>309</c:v>
                </c:pt>
                <c:pt idx="5735">
                  <c:v>275</c:v>
                </c:pt>
                <c:pt idx="5736">
                  <c:v>276</c:v>
                </c:pt>
                <c:pt idx="5737">
                  <c:v>273</c:v>
                </c:pt>
                <c:pt idx="5738">
                  <c:v>291</c:v>
                </c:pt>
                <c:pt idx="5739">
                  <c:v>237</c:v>
                </c:pt>
                <c:pt idx="5740">
                  <c:v>270</c:v>
                </c:pt>
                <c:pt idx="5741">
                  <c:v>294</c:v>
                </c:pt>
                <c:pt idx="5742">
                  <c:v>252</c:v>
                </c:pt>
                <c:pt idx="5743">
                  <c:v>280</c:v>
                </c:pt>
                <c:pt idx="5744">
                  <c:v>271</c:v>
                </c:pt>
                <c:pt idx="5745">
                  <c:v>315</c:v>
                </c:pt>
                <c:pt idx="5746">
                  <c:v>276</c:v>
                </c:pt>
                <c:pt idx="5747">
                  <c:v>295</c:v>
                </c:pt>
                <c:pt idx="5748">
                  <c:v>292</c:v>
                </c:pt>
                <c:pt idx="5749">
                  <c:v>272</c:v>
                </c:pt>
                <c:pt idx="5750">
                  <c:v>310</c:v>
                </c:pt>
                <c:pt idx="5751">
                  <c:v>285</c:v>
                </c:pt>
                <c:pt idx="5752">
                  <c:v>231</c:v>
                </c:pt>
                <c:pt idx="5753">
                  <c:v>326</c:v>
                </c:pt>
                <c:pt idx="5754">
                  <c:v>285</c:v>
                </c:pt>
                <c:pt idx="5755">
                  <c:v>294</c:v>
                </c:pt>
                <c:pt idx="5756">
                  <c:v>296</c:v>
                </c:pt>
                <c:pt idx="5757">
                  <c:v>301</c:v>
                </c:pt>
                <c:pt idx="5758">
                  <c:v>277</c:v>
                </c:pt>
                <c:pt idx="5759">
                  <c:v>276</c:v>
                </c:pt>
                <c:pt idx="5760">
                  <c:v>307</c:v>
                </c:pt>
                <c:pt idx="5761">
                  <c:v>278</c:v>
                </c:pt>
                <c:pt idx="5762">
                  <c:v>284</c:v>
                </c:pt>
                <c:pt idx="5763">
                  <c:v>293</c:v>
                </c:pt>
                <c:pt idx="5764">
                  <c:v>301</c:v>
                </c:pt>
                <c:pt idx="5765">
                  <c:v>299</c:v>
                </c:pt>
                <c:pt idx="5766">
                  <c:v>287</c:v>
                </c:pt>
                <c:pt idx="5767">
                  <c:v>289</c:v>
                </c:pt>
                <c:pt idx="5768">
                  <c:v>300</c:v>
                </c:pt>
                <c:pt idx="5769">
                  <c:v>263</c:v>
                </c:pt>
                <c:pt idx="5770">
                  <c:v>253</c:v>
                </c:pt>
                <c:pt idx="5771">
                  <c:v>304</c:v>
                </c:pt>
                <c:pt idx="5772">
                  <c:v>287</c:v>
                </c:pt>
                <c:pt idx="5773">
                  <c:v>274</c:v>
                </c:pt>
                <c:pt idx="5774">
                  <c:v>283</c:v>
                </c:pt>
                <c:pt idx="5775">
                  <c:v>279</c:v>
                </c:pt>
                <c:pt idx="5776">
                  <c:v>303</c:v>
                </c:pt>
                <c:pt idx="5777">
                  <c:v>255</c:v>
                </c:pt>
                <c:pt idx="5778">
                  <c:v>288</c:v>
                </c:pt>
                <c:pt idx="5779">
                  <c:v>298</c:v>
                </c:pt>
                <c:pt idx="5780">
                  <c:v>288</c:v>
                </c:pt>
                <c:pt idx="5781">
                  <c:v>310</c:v>
                </c:pt>
                <c:pt idx="5782">
                  <c:v>292</c:v>
                </c:pt>
                <c:pt idx="5783">
                  <c:v>279</c:v>
                </c:pt>
                <c:pt idx="5784">
                  <c:v>274</c:v>
                </c:pt>
                <c:pt idx="5785">
                  <c:v>278</c:v>
                </c:pt>
                <c:pt idx="5786">
                  <c:v>269</c:v>
                </c:pt>
                <c:pt idx="5787">
                  <c:v>291</c:v>
                </c:pt>
                <c:pt idx="5788">
                  <c:v>295</c:v>
                </c:pt>
                <c:pt idx="5789">
                  <c:v>266</c:v>
                </c:pt>
                <c:pt idx="5790">
                  <c:v>245</c:v>
                </c:pt>
                <c:pt idx="5791">
                  <c:v>326</c:v>
                </c:pt>
                <c:pt idx="5792">
                  <c:v>287</c:v>
                </c:pt>
                <c:pt idx="5793">
                  <c:v>310</c:v>
                </c:pt>
                <c:pt idx="5794">
                  <c:v>246</c:v>
                </c:pt>
                <c:pt idx="5795">
                  <c:v>241</c:v>
                </c:pt>
                <c:pt idx="5796">
                  <c:v>279</c:v>
                </c:pt>
                <c:pt idx="5797">
                  <c:v>311</c:v>
                </c:pt>
                <c:pt idx="5798">
                  <c:v>271</c:v>
                </c:pt>
                <c:pt idx="5799">
                  <c:v>286</c:v>
                </c:pt>
                <c:pt idx="5800">
                  <c:v>309</c:v>
                </c:pt>
                <c:pt idx="5801">
                  <c:v>271</c:v>
                </c:pt>
                <c:pt idx="5802">
                  <c:v>261</c:v>
                </c:pt>
                <c:pt idx="5803">
                  <c:v>328</c:v>
                </c:pt>
                <c:pt idx="5804">
                  <c:v>280</c:v>
                </c:pt>
                <c:pt idx="5805">
                  <c:v>268</c:v>
                </c:pt>
                <c:pt idx="5806">
                  <c:v>287</c:v>
                </c:pt>
                <c:pt idx="5807">
                  <c:v>278</c:v>
                </c:pt>
                <c:pt idx="5808">
                  <c:v>245</c:v>
                </c:pt>
                <c:pt idx="5809">
                  <c:v>278</c:v>
                </c:pt>
                <c:pt idx="5810">
                  <c:v>284</c:v>
                </c:pt>
                <c:pt idx="5811">
                  <c:v>279</c:v>
                </c:pt>
                <c:pt idx="5812">
                  <c:v>288</c:v>
                </c:pt>
                <c:pt idx="5813">
                  <c:v>290</c:v>
                </c:pt>
                <c:pt idx="5814">
                  <c:v>302</c:v>
                </c:pt>
                <c:pt idx="5815">
                  <c:v>243</c:v>
                </c:pt>
                <c:pt idx="5816">
                  <c:v>332</c:v>
                </c:pt>
                <c:pt idx="5817">
                  <c:v>291</c:v>
                </c:pt>
                <c:pt idx="5818">
                  <c:v>283</c:v>
                </c:pt>
                <c:pt idx="5819">
                  <c:v>274</c:v>
                </c:pt>
                <c:pt idx="5820">
                  <c:v>261</c:v>
                </c:pt>
                <c:pt idx="5821">
                  <c:v>254</c:v>
                </c:pt>
                <c:pt idx="5822">
                  <c:v>281</c:v>
                </c:pt>
                <c:pt idx="5823">
                  <c:v>275</c:v>
                </c:pt>
                <c:pt idx="5824">
                  <c:v>256</c:v>
                </c:pt>
                <c:pt idx="5825">
                  <c:v>283</c:v>
                </c:pt>
                <c:pt idx="5826">
                  <c:v>303</c:v>
                </c:pt>
                <c:pt idx="5827">
                  <c:v>261</c:v>
                </c:pt>
                <c:pt idx="5828">
                  <c:v>278</c:v>
                </c:pt>
                <c:pt idx="5829">
                  <c:v>276</c:v>
                </c:pt>
                <c:pt idx="5830">
                  <c:v>284</c:v>
                </c:pt>
                <c:pt idx="5831">
                  <c:v>316</c:v>
                </c:pt>
                <c:pt idx="5832">
                  <c:v>282</c:v>
                </c:pt>
                <c:pt idx="5833">
                  <c:v>298</c:v>
                </c:pt>
                <c:pt idx="5834">
                  <c:v>285</c:v>
                </c:pt>
                <c:pt idx="5835">
                  <c:v>290</c:v>
                </c:pt>
                <c:pt idx="5836">
                  <c:v>305</c:v>
                </c:pt>
                <c:pt idx="5837">
                  <c:v>254</c:v>
                </c:pt>
                <c:pt idx="5838">
                  <c:v>299</c:v>
                </c:pt>
                <c:pt idx="5839">
                  <c:v>308</c:v>
                </c:pt>
                <c:pt idx="5840">
                  <c:v>285</c:v>
                </c:pt>
                <c:pt idx="5841">
                  <c:v>281</c:v>
                </c:pt>
                <c:pt idx="5842">
                  <c:v>280</c:v>
                </c:pt>
                <c:pt idx="5843">
                  <c:v>280</c:v>
                </c:pt>
                <c:pt idx="5844">
                  <c:v>300</c:v>
                </c:pt>
                <c:pt idx="5845">
                  <c:v>292</c:v>
                </c:pt>
                <c:pt idx="5846">
                  <c:v>280</c:v>
                </c:pt>
                <c:pt idx="5847">
                  <c:v>275</c:v>
                </c:pt>
                <c:pt idx="5848">
                  <c:v>338</c:v>
                </c:pt>
                <c:pt idx="5849">
                  <c:v>297</c:v>
                </c:pt>
                <c:pt idx="5850">
                  <c:v>326</c:v>
                </c:pt>
                <c:pt idx="5851">
                  <c:v>309</c:v>
                </c:pt>
                <c:pt idx="5852">
                  <c:v>280</c:v>
                </c:pt>
                <c:pt idx="5853">
                  <c:v>313</c:v>
                </c:pt>
                <c:pt idx="5854">
                  <c:v>273</c:v>
                </c:pt>
                <c:pt idx="5855">
                  <c:v>294</c:v>
                </c:pt>
                <c:pt idx="5856">
                  <c:v>296</c:v>
                </c:pt>
                <c:pt idx="5857">
                  <c:v>287</c:v>
                </c:pt>
                <c:pt idx="5858">
                  <c:v>329</c:v>
                </c:pt>
                <c:pt idx="5859">
                  <c:v>265</c:v>
                </c:pt>
                <c:pt idx="5860">
                  <c:v>293</c:v>
                </c:pt>
                <c:pt idx="5861">
                  <c:v>313</c:v>
                </c:pt>
                <c:pt idx="5862">
                  <c:v>309</c:v>
                </c:pt>
                <c:pt idx="5863">
                  <c:v>277</c:v>
                </c:pt>
                <c:pt idx="5864">
                  <c:v>296</c:v>
                </c:pt>
                <c:pt idx="5865">
                  <c:v>298</c:v>
                </c:pt>
                <c:pt idx="5866">
                  <c:v>369</c:v>
                </c:pt>
                <c:pt idx="5867">
                  <c:v>286</c:v>
                </c:pt>
                <c:pt idx="5868">
                  <c:v>289</c:v>
                </c:pt>
                <c:pt idx="5869">
                  <c:v>294</c:v>
                </c:pt>
                <c:pt idx="5870">
                  <c:v>313</c:v>
                </c:pt>
                <c:pt idx="5871">
                  <c:v>284</c:v>
                </c:pt>
                <c:pt idx="5872">
                  <c:v>284</c:v>
                </c:pt>
                <c:pt idx="5873">
                  <c:v>290</c:v>
                </c:pt>
                <c:pt idx="5874">
                  <c:v>269</c:v>
                </c:pt>
                <c:pt idx="5875">
                  <c:v>311</c:v>
                </c:pt>
                <c:pt idx="5876">
                  <c:v>340</c:v>
                </c:pt>
                <c:pt idx="5877">
                  <c:v>267</c:v>
                </c:pt>
                <c:pt idx="5878">
                  <c:v>275</c:v>
                </c:pt>
                <c:pt idx="5879">
                  <c:v>313</c:v>
                </c:pt>
                <c:pt idx="5880">
                  <c:v>265</c:v>
                </c:pt>
                <c:pt idx="5881">
                  <c:v>288</c:v>
                </c:pt>
                <c:pt idx="5882">
                  <c:v>287</c:v>
                </c:pt>
                <c:pt idx="5883">
                  <c:v>326</c:v>
                </c:pt>
                <c:pt idx="5884">
                  <c:v>288</c:v>
                </c:pt>
                <c:pt idx="5885">
                  <c:v>308</c:v>
                </c:pt>
                <c:pt idx="5886">
                  <c:v>199</c:v>
                </c:pt>
                <c:pt idx="5887">
                  <c:v>296</c:v>
                </c:pt>
                <c:pt idx="5888">
                  <c:v>300</c:v>
                </c:pt>
                <c:pt idx="5889">
                  <c:v>272</c:v>
                </c:pt>
                <c:pt idx="5890">
                  <c:v>348</c:v>
                </c:pt>
                <c:pt idx="5891">
                  <c:v>301</c:v>
                </c:pt>
                <c:pt idx="5892">
                  <c:v>298</c:v>
                </c:pt>
                <c:pt idx="5893">
                  <c:v>278</c:v>
                </c:pt>
                <c:pt idx="5894">
                  <c:v>306</c:v>
                </c:pt>
                <c:pt idx="5895">
                  <c:v>269</c:v>
                </c:pt>
                <c:pt idx="5896">
                  <c:v>288</c:v>
                </c:pt>
                <c:pt idx="5897">
                  <c:v>283</c:v>
                </c:pt>
                <c:pt idx="5898">
                  <c:v>267</c:v>
                </c:pt>
                <c:pt idx="5899">
                  <c:v>302</c:v>
                </c:pt>
                <c:pt idx="5900">
                  <c:v>268</c:v>
                </c:pt>
                <c:pt idx="5901">
                  <c:v>277</c:v>
                </c:pt>
                <c:pt idx="5902">
                  <c:v>302</c:v>
                </c:pt>
                <c:pt idx="5903">
                  <c:v>294</c:v>
                </c:pt>
                <c:pt idx="5904">
                  <c:v>305</c:v>
                </c:pt>
                <c:pt idx="5905">
                  <c:v>223</c:v>
                </c:pt>
                <c:pt idx="5906">
                  <c:v>300</c:v>
                </c:pt>
                <c:pt idx="5907">
                  <c:v>297</c:v>
                </c:pt>
                <c:pt idx="5908">
                  <c:v>340</c:v>
                </c:pt>
                <c:pt idx="5909">
                  <c:v>326</c:v>
                </c:pt>
                <c:pt idx="5910">
                  <c:v>273</c:v>
                </c:pt>
                <c:pt idx="5911">
                  <c:v>322</c:v>
                </c:pt>
                <c:pt idx="5912">
                  <c:v>303</c:v>
                </c:pt>
                <c:pt idx="5913">
                  <c:v>246</c:v>
                </c:pt>
                <c:pt idx="5914">
                  <c:v>265</c:v>
                </c:pt>
                <c:pt idx="5915">
                  <c:v>306</c:v>
                </c:pt>
                <c:pt idx="5916">
                  <c:v>334</c:v>
                </c:pt>
                <c:pt idx="5917">
                  <c:v>380</c:v>
                </c:pt>
                <c:pt idx="5918">
                  <c:v>271</c:v>
                </c:pt>
                <c:pt idx="5919">
                  <c:v>283</c:v>
                </c:pt>
                <c:pt idx="5920">
                  <c:v>300</c:v>
                </c:pt>
                <c:pt idx="5921">
                  <c:v>309</c:v>
                </c:pt>
                <c:pt idx="5922">
                  <c:v>291</c:v>
                </c:pt>
                <c:pt idx="5923">
                  <c:v>285</c:v>
                </c:pt>
                <c:pt idx="5924">
                  <c:v>298</c:v>
                </c:pt>
                <c:pt idx="5925">
                  <c:v>272</c:v>
                </c:pt>
                <c:pt idx="5926">
                  <c:v>294</c:v>
                </c:pt>
                <c:pt idx="5927">
                  <c:v>253</c:v>
                </c:pt>
                <c:pt idx="5928">
                  <c:v>324</c:v>
                </c:pt>
                <c:pt idx="5929">
                  <c:v>302</c:v>
                </c:pt>
                <c:pt idx="5930">
                  <c:v>283</c:v>
                </c:pt>
                <c:pt idx="5931">
                  <c:v>308</c:v>
                </c:pt>
                <c:pt idx="5932">
                  <c:v>372</c:v>
                </c:pt>
                <c:pt idx="5933">
                  <c:v>285</c:v>
                </c:pt>
                <c:pt idx="5934">
                  <c:v>273</c:v>
                </c:pt>
                <c:pt idx="5935">
                  <c:v>298</c:v>
                </c:pt>
                <c:pt idx="5936">
                  <c:v>329</c:v>
                </c:pt>
                <c:pt idx="5937">
                  <c:v>330</c:v>
                </c:pt>
                <c:pt idx="5938">
                  <c:v>292</c:v>
                </c:pt>
                <c:pt idx="5939">
                  <c:v>325</c:v>
                </c:pt>
                <c:pt idx="5940">
                  <c:v>296</c:v>
                </c:pt>
                <c:pt idx="5941">
                  <c:v>327</c:v>
                </c:pt>
                <c:pt idx="5942">
                  <c:v>306</c:v>
                </c:pt>
                <c:pt idx="5943">
                  <c:v>289</c:v>
                </c:pt>
                <c:pt idx="5944">
                  <c:v>277</c:v>
                </c:pt>
                <c:pt idx="5945">
                  <c:v>317</c:v>
                </c:pt>
                <c:pt idx="5946">
                  <c:v>315</c:v>
                </c:pt>
                <c:pt idx="5947">
                  <c:v>281</c:v>
                </c:pt>
                <c:pt idx="5948">
                  <c:v>278</c:v>
                </c:pt>
                <c:pt idx="5949">
                  <c:v>264</c:v>
                </c:pt>
                <c:pt idx="5950">
                  <c:v>273</c:v>
                </c:pt>
                <c:pt idx="5951">
                  <c:v>300</c:v>
                </c:pt>
                <c:pt idx="5952">
                  <c:v>309</c:v>
                </c:pt>
                <c:pt idx="5953">
                  <c:v>271</c:v>
                </c:pt>
                <c:pt idx="5954">
                  <c:v>314</c:v>
                </c:pt>
                <c:pt idx="5955">
                  <c:v>295</c:v>
                </c:pt>
                <c:pt idx="5956">
                  <c:v>305</c:v>
                </c:pt>
                <c:pt idx="5957">
                  <c:v>280</c:v>
                </c:pt>
                <c:pt idx="5958">
                  <c:v>290</c:v>
                </c:pt>
                <c:pt idx="5959">
                  <c:v>287</c:v>
                </c:pt>
                <c:pt idx="5960">
                  <c:v>285</c:v>
                </c:pt>
                <c:pt idx="5961">
                  <c:v>273</c:v>
                </c:pt>
                <c:pt idx="5962">
                  <c:v>288</c:v>
                </c:pt>
                <c:pt idx="5963">
                  <c:v>266</c:v>
                </c:pt>
                <c:pt idx="5964">
                  <c:v>274</c:v>
                </c:pt>
                <c:pt idx="5965">
                  <c:v>321</c:v>
                </c:pt>
                <c:pt idx="5966">
                  <c:v>273</c:v>
                </c:pt>
                <c:pt idx="5967">
                  <c:v>316</c:v>
                </c:pt>
                <c:pt idx="5968">
                  <c:v>309</c:v>
                </c:pt>
                <c:pt idx="5969">
                  <c:v>327</c:v>
                </c:pt>
                <c:pt idx="5970">
                  <c:v>252</c:v>
                </c:pt>
                <c:pt idx="5971">
                  <c:v>301</c:v>
                </c:pt>
                <c:pt idx="5972">
                  <c:v>309</c:v>
                </c:pt>
                <c:pt idx="5973">
                  <c:v>282</c:v>
                </c:pt>
                <c:pt idx="5974">
                  <c:v>299</c:v>
                </c:pt>
                <c:pt idx="5975">
                  <c:v>286</c:v>
                </c:pt>
                <c:pt idx="5976">
                  <c:v>316</c:v>
                </c:pt>
                <c:pt idx="5977">
                  <c:v>314</c:v>
                </c:pt>
                <c:pt idx="5978">
                  <c:v>313</c:v>
                </c:pt>
                <c:pt idx="5979">
                  <c:v>297</c:v>
                </c:pt>
                <c:pt idx="5980">
                  <c:v>310</c:v>
                </c:pt>
                <c:pt idx="5981">
                  <c:v>305</c:v>
                </c:pt>
                <c:pt idx="5982">
                  <c:v>286</c:v>
                </c:pt>
                <c:pt idx="5983">
                  <c:v>291</c:v>
                </c:pt>
                <c:pt idx="5984">
                  <c:v>295</c:v>
                </c:pt>
                <c:pt idx="5985">
                  <c:v>253</c:v>
                </c:pt>
                <c:pt idx="5986">
                  <c:v>329</c:v>
                </c:pt>
                <c:pt idx="5987">
                  <c:v>319</c:v>
                </c:pt>
                <c:pt idx="5988">
                  <c:v>305</c:v>
                </c:pt>
                <c:pt idx="5989">
                  <c:v>309</c:v>
                </c:pt>
                <c:pt idx="5990">
                  <c:v>348</c:v>
                </c:pt>
                <c:pt idx="5991">
                  <c:v>304</c:v>
                </c:pt>
                <c:pt idx="5992">
                  <c:v>335</c:v>
                </c:pt>
                <c:pt idx="5993">
                  <c:v>301</c:v>
                </c:pt>
                <c:pt idx="5994">
                  <c:v>265</c:v>
                </c:pt>
                <c:pt idx="5995">
                  <c:v>293</c:v>
                </c:pt>
                <c:pt idx="5996">
                  <c:v>302</c:v>
                </c:pt>
                <c:pt idx="5997">
                  <c:v>316</c:v>
                </c:pt>
                <c:pt idx="5998">
                  <c:v>304</c:v>
                </c:pt>
                <c:pt idx="5999">
                  <c:v>274</c:v>
                </c:pt>
                <c:pt idx="6000">
                  <c:v>252</c:v>
                </c:pt>
                <c:pt idx="6001">
                  <c:v>288</c:v>
                </c:pt>
                <c:pt idx="6002">
                  <c:v>275</c:v>
                </c:pt>
                <c:pt idx="6003">
                  <c:v>302</c:v>
                </c:pt>
                <c:pt idx="6004">
                  <c:v>310</c:v>
                </c:pt>
                <c:pt idx="6005">
                  <c:v>278</c:v>
                </c:pt>
                <c:pt idx="6006">
                  <c:v>293</c:v>
                </c:pt>
                <c:pt idx="6007">
                  <c:v>299</c:v>
                </c:pt>
                <c:pt idx="6008">
                  <c:v>347</c:v>
                </c:pt>
                <c:pt idx="6009">
                  <c:v>283</c:v>
                </c:pt>
                <c:pt idx="6010">
                  <c:v>275</c:v>
                </c:pt>
                <c:pt idx="6011">
                  <c:v>297</c:v>
                </c:pt>
                <c:pt idx="6012">
                  <c:v>282</c:v>
                </c:pt>
                <c:pt idx="6013">
                  <c:v>305</c:v>
                </c:pt>
                <c:pt idx="6014">
                  <c:v>301</c:v>
                </c:pt>
                <c:pt idx="6015">
                  <c:v>285</c:v>
                </c:pt>
                <c:pt idx="6016">
                  <c:v>287</c:v>
                </c:pt>
                <c:pt idx="6017">
                  <c:v>308</c:v>
                </c:pt>
                <c:pt idx="6018">
                  <c:v>313</c:v>
                </c:pt>
                <c:pt idx="6019">
                  <c:v>315</c:v>
                </c:pt>
                <c:pt idx="6020">
                  <c:v>290</c:v>
                </c:pt>
                <c:pt idx="6021">
                  <c:v>325</c:v>
                </c:pt>
                <c:pt idx="6022">
                  <c:v>441</c:v>
                </c:pt>
                <c:pt idx="6023">
                  <c:v>303</c:v>
                </c:pt>
                <c:pt idx="6024">
                  <c:v>301</c:v>
                </c:pt>
                <c:pt idx="6025">
                  <c:v>318</c:v>
                </c:pt>
                <c:pt idx="6026">
                  <c:v>348</c:v>
                </c:pt>
                <c:pt idx="6027">
                  <c:v>288</c:v>
                </c:pt>
                <c:pt idx="6028">
                  <c:v>266</c:v>
                </c:pt>
                <c:pt idx="6029">
                  <c:v>285</c:v>
                </c:pt>
                <c:pt idx="6030">
                  <c:v>292</c:v>
                </c:pt>
                <c:pt idx="6031">
                  <c:v>301</c:v>
                </c:pt>
                <c:pt idx="6032">
                  <c:v>308</c:v>
                </c:pt>
                <c:pt idx="6033">
                  <c:v>296</c:v>
                </c:pt>
                <c:pt idx="6034">
                  <c:v>309</c:v>
                </c:pt>
                <c:pt idx="6035">
                  <c:v>320</c:v>
                </c:pt>
                <c:pt idx="6036">
                  <c:v>260</c:v>
                </c:pt>
                <c:pt idx="6037">
                  <c:v>292</c:v>
                </c:pt>
                <c:pt idx="6038">
                  <c:v>270</c:v>
                </c:pt>
                <c:pt idx="6039">
                  <c:v>266</c:v>
                </c:pt>
                <c:pt idx="6040">
                  <c:v>405</c:v>
                </c:pt>
                <c:pt idx="6041">
                  <c:v>297</c:v>
                </c:pt>
                <c:pt idx="6042">
                  <c:v>297</c:v>
                </c:pt>
                <c:pt idx="6043">
                  <c:v>287</c:v>
                </c:pt>
                <c:pt idx="6044">
                  <c:v>277</c:v>
                </c:pt>
                <c:pt idx="6045">
                  <c:v>307</c:v>
                </c:pt>
                <c:pt idx="6046">
                  <c:v>229</c:v>
                </c:pt>
                <c:pt idx="6047">
                  <c:v>284</c:v>
                </c:pt>
                <c:pt idx="6048">
                  <c:v>269</c:v>
                </c:pt>
                <c:pt idx="6049">
                  <c:v>286</c:v>
                </c:pt>
                <c:pt idx="6050">
                  <c:v>284</c:v>
                </c:pt>
                <c:pt idx="6051">
                  <c:v>298</c:v>
                </c:pt>
                <c:pt idx="6052">
                  <c:v>273</c:v>
                </c:pt>
                <c:pt idx="6053">
                  <c:v>232</c:v>
                </c:pt>
                <c:pt idx="6054">
                  <c:v>212</c:v>
                </c:pt>
                <c:pt idx="6055">
                  <c:v>297</c:v>
                </c:pt>
                <c:pt idx="6056">
                  <c:v>313</c:v>
                </c:pt>
                <c:pt idx="6057">
                  <c:v>307</c:v>
                </c:pt>
                <c:pt idx="6058">
                  <c:v>300</c:v>
                </c:pt>
                <c:pt idx="6059">
                  <c:v>284</c:v>
                </c:pt>
                <c:pt idx="6060">
                  <c:v>291</c:v>
                </c:pt>
                <c:pt idx="6061">
                  <c:v>330</c:v>
                </c:pt>
                <c:pt idx="6062">
                  <c:v>300</c:v>
                </c:pt>
                <c:pt idx="6063">
                  <c:v>304</c:v>
                </c:pt>
                <c:pt idx="6064">
                  <c:v>357</c:v>
                </c:pt>
                <c:pt idx="6065">
                  <c:v>197</c:v>
                </c:pt>
                <c:pt idx="6066">
                  <c:v>313</c:v>
                </c:pt>
                <c:pt idx="6067">
                  <c:v>257</c:v>
                </c:pt>
                <c:pt idx="6068">
                  <c:v>259</c:v>
                </c:pt>
                <c:pt idx="6069">
                  <c:v>242</c:v>
                </c:pt>
                <c:pt idx="6070">
                  <c:v>294</c:v>
                </c:pt>
                <c:pt idx="6071">
                  <c:v>337</c:v>
                </c:pt>
                <c:pt idx="6072">
                  <c:v>348</c:v>
                </c:pt>
                <c:pt idx="6073">
                  <c:v>254</c:v>
                </c:pt>
                <c:pt idx="6074">
                  <c:v>289</c:v>
                </c:pt>
                <c:pt idx="6075">
                  <c:v>286</c:v>
                </c:pt>
                <c:pt idx="6076">
                  <c:v>283</c:v>
                </c:pt>
                <c:pt idx="6077">
                  <c:v>283</c:v>
                </c:pt>
                <c:pt idx="6078">
                  <c:v>320</c:v>
                </c:pt>
                <c:pt idx="6079">
                  <c:v>300</c:v>
                </c:pt>
                <c:pt idx="6080">
                  <c:v>320</c:v>
                </c:pt>
                <c:pt idx="6081">
                  <c:v>269</c:v>
                </c:pt>
                <c:pt idx="6082">
                  <c:v>296</c:v>
                </c:pt>
                <c:pt idx="6083">
                  <c:v>228</c:v>
                </c:pt>
                <c:pt idx="6084">
                  <c:v>251</c:v>
                </c:pt>
                <c:pt idx="6085">
                  <c:v>272</c:v>
                </c:pt>
                <c:pt idx="6086">
                  <c:v>328</c:v>
                </c:pt>
                <c:pt idx="6087">
                  <c:v>286</c:v>
                </c:pt>
                <c:pt idx="6088">
                  <c:v>281</c:v>
                </c:pt>
                <c:pt idx="6089">
                  <c:v>271</c:v>
                </c:pt>
                <c:pt idx="6090">
                  <c:v>337</c:v>
                </c:pt>
                <c:pt idx="6091">
                  <c:v>390</c:v>
                </c:pt>
                <c:pt idx="6092">
                  <c:v>306</c:v>
                </c:pt>
                <c:pt idx="6093">
                  <c:v>281</c:v>
                </c:pt>
                <c:pt idx="6094">
                  <c:v>305</c:v>
                </c:pt>
                <c:pt idx="6095">
                  <c:v>298</c:v>
                </c:pt>
                <c:pt idx="6096">
                  <c:v>340</c:v>
                </c:pt>
                <c:pt idx="6097">
                  <c:v>303</c:v>
                </c:pt>
                <c:pt idx="6098">
                  <c:v>258</c:v>
                </c:pt>
                <c:pt idx="6099">
                  <c:v>297</c:v>
                </c:pt>
                <c:pt idx="6100">
                  <c:v>290</c:v>
                </c:pt>
                <c:pt idx="6101">
                  <c:v>257</c:v>
                </c:pt>
                <c:pt idx="6102">
                  <c:v>255</c:v>
                </c:pt>
                <c:pt idx="6103">
                  <c:v>292</c:v>
                </c:pt>
                <c:pt idx="6104">
                  <c:v>309</c:v>
                </c:pt>
                <c:pt idx="6105">
                  <c:v>316</c:v>
                </c:pt>
                <c:pt idx="6106">
                  <c:v>292</c:v>
                </c:pt>
                <c:pt idx="6107">
                  <c:v>328</c:v>
                </c:pt>
                <c:pt idx="6108">
                  <c:v>282</c:v>
                </c:pt>
                <c:pt idx="6109">
                  <c:v>243</c:v>
                </c:pt>
                <c:pt idx="6110">
                  <c:v>269</c:v>
                </c:pt>
                <c:pt idx="6111">
                  <c:v>332</c:v>
                </c:pt>
                <c:pt idx="6112">
                  <c:v>278</c:v>
                </c:pt>
                <c:pt idx="6113">
                  <c:v>232</c:v>
                </c:pt>
                <c:pt idx="6114">
                  <c:v>308</c:v>
                </c:pt>
                <c:pt idx="6115">
                  <c:v>317</c:v>
                </c:pt>
                <c:pt idx="6116">
                  <c:v>304</c:v>
                </c:pt>
                <c:pt idx="6117">
                  <c:v>299</c:v>
                </c:pt>
                <c:pt idx="6118">
                  <c:v>264</c:v>
                </c:pt>
                <c:pt idx="6119">
                  <c:v>318</c:v>
                </c:pt>
                <c:pt idx="6120">
                  <c:v>243</c:v>
                </c:pt>
                <c:pt idx="6121">
                  <c:v>310</c:v>
                </c:pt>
                <c:pt idx="6122">
                  <c:v>305</c:v>
                </c:pt>
                <c:pt idx="6123">
                  <c:v>312</c:v>
                </c:pt>
                <c:pt idx="6124">
                  <c:v>268</c:v>
                </c:pt>
                <c:pt idx="6125">
                  <c:v>296</c:v>
                </c:pt>
                <c:pt idx="6126">
                  <c:v>304</c:v>
                </c:pt>
                <c:pt idx="6127">
                  <c:v>268</c:v>
                </c:pt>
                <c:pt idx="6128">
                  <c:v>281</c:v>
                </c:pt>
                <c:pt idx="6129">
                  <c:v>310</c:v>
                </c:pt>
                <c:pt idx="6130">
                  <c:v>317</c:v>
                </c:pt>
                <c:pt idx="6131">
                  <c:v>274</c:v>
                </c:pt>
                <c:pt idx="6132">
                  <c:v>266</c:v>
                </c:pt>
                <c:pt idx="6133">
                  <c:v>335</c:v>
                </c:pt>
                <c:pt idx="6134">
                  <c:v>256</c:v>
                </c:pt>
                <c:pt idx="6135">
                  <c:v>339</c:v>
                </c:pt>
                <c:pt idx="6136">
                  <c:v>298</c:v>
                </c:pt>
                <c:pt idx="6137">
                  <c:v>284</c:v>
                </c:pt>
                <c:pt idx="6138">
                  <c:v>290</c:v>
                </c:pt>
                <c:pt idx="6139">
                  <c:v>281</c:v>
                </c:pt>
                <c:pt idx="6140">
                  <c:v>266</c:v>
                </c:pt>
                <c:pt idx="6141">
                  <c:v>295</c:v>
                </c:pt>
                <c:pt idx="6142">
                  <c:v>271</c:v>
                </c:pt>
                <c:pt idx="6143">
                  <c:v>276</c:v>
                </c:pt>
                <c:pt idx="6144">
                  <c:v>319</c:v>
                </c:pt>
                <c:pt idx="6145">
                  <c:v>265</c:v>
                </c:pt>
                <c:pt idx="6146">
                  <c:v>297</c:v>
                </c:pt>
                <c:pt idx="6147">
                  <c:v>302</c:v>
                </c:pt>
                <c:pt idx="6148">
                  <c:v>311</c:v>
                </c:pt>
                <c:pt idx="6149">
                  <c:v>299</c:v>
                </c:pt>
                <c:pt idx="6150">
                  <c:v>286</c:v>
                </c:pt>
                <c:pt idx="6151">
                  <c:v>311</c:v>
                </c:pt>
                <c:pt idx="6152">
                  <c:v>333</c:v>
                </c:pt>
                <c:pt idx="6153">
                  <c:v>304</c:v>
                </c:pt>
                <c:pt idx="6154">
                  <c:v>330</c:v>
                </c:pt>
                <c:pt idx="6155">
                  <c:v>288</c:v>
                </c:pt>
                <c:pt idx="6156">
                  <c:v>317</c:v>
                </c:pt>
                <c:pt idx="6157">
                  <c:v>313</c:v>
                </c:pt>
                <c:pt idx="6158">
                  <c:v>323</c:v>
                </c:pt>
                <c:pt idx="6159">
                  <c:v>306</c:v>
                </c:pt>
                <c:pt idx="6160">
                  <c:v>320</c:v>
                </c:pt>
                <c:pt idx="6161">
                  <c:v>282</c:v>
                </c:pt>
                <c:pt idx="6162">
                  <c:v>303</c:v>
                </c:pt>
                <c:pt idx="6163">
                  <c:v>240</c:v>
                </c:pt>
                <c:pt idx="6164">
                  <c:v>261</c:v>
                </c:pt>
                <c:pt idx="6165">
                  <c:v>290</c:v>
                </c:pt>
                <c:pt idx="6166">
                  <c:v>282</c:v>
                </c:pt>
                <c:pt idx="6167">
                  <c:v>319</c:v>
                </c:pt>
                <c:pt idx="6168">
                  <c:v>335</c:v>
                </c:pt>
                <c:pt idx="6169">
                  <c:v>293</c:v>
                </c:pt>
                <c:pt idx="6170">
                  <c:v>332</c:v>
                </c:pt>
                <c:pt idx="6171">
                  <c:v>312</c:v>
                </c:pt>
                <c:pt idx="6172">
                  <c:v>301</c:v>
                </c:pt>
                <c:pt idx="6173">
                  <c:v>300</c:v>
                </c:pt>
                <c:pt idx="6174">
                  <c:v>274</c:v>
                </c:pt>
                <c:pt idx="6175">
                  <c:v>326</c:v>
                </c:pt>
                <c:pt idx="6176">
                  <c:v>297</c:v>
                </c:pt>
                <c:pt idx="6177">
                  <c:v>268</c:v>
                </c:pt>
                <c:pt idx="6178">
                  <c:v>323</c:v>
                </c:pt>
                <c:pt idx="6179">
                  <c:v>334</c:v>
                </c:pt>
                <c:pt idx="6180">
                  <c:v>324</c:v>
                </c:pt>
                <c:pt idx="6181">
                  <c:v>350</c:v>
                </c:pt>
                <c:pt idx="6182">
                  <c:v>251</c:v>
                </c:pt>
                <c:pt idx="6183">
                  <c:v>262</c:v>
                </c:pt>
                <c:pt idx="6184">
                  <c:v>290</c:v>
                </c:pt>
                <c:pt idx="6185">
                  <c:v>360</c:v>
                </c:pt>
                <c:pt idx="6186">
                  <c:v>273</c:v>
                </c:pt>
                <c:pt idx="6187">
                  <c:v>300</c:v>
                </c:pt>
                <c:pt idx="6188">
                  <c:v>313</c:v>
                </c:pt>
                <c:pt idx="6189">
                  <c:v>256</c:v>
                </c:pt>
                <c:pt idx="6190">
                  <c:v>330</c:v>
                </c:pt>
                <c:pt idx="6191">
                  <c:v>279</c:v>
                </c:pt>
                <c:pt idx="6192">
                  <c:v>302</c:v>
                </c:pt>
                <c:pt idx="6193">
                  <c:v>324</c:v>
                </c:pt>
                <c:pt idx="6194">
                  <c:v>294</c:v>
                </c:pt>
                <c:pt idx="6195">
                  <c:v>307</c:v>
                </c:pt>
                <c:pt idx="6196">
                  <c:v>292</c:v>
                </c:pt>
                <c:pt idx="6197">
                  <c:v>318</c:v>
                </c:pt>
                <c:pt idx="6198">
                  <c:v>242</c:v>
                </c:pt>
                <c:pt idx="6199">
                  <c:v>309</c:v>
                </c:pt>
                <c:pt idx="6200">
                  <c:v>291</c:v>
                </c:pt>
                <c:pt idx="6201">
                  <c:v>279</c:v>
                </c:pt>
                <c:pt idx="6202">
                  <c:v>306</c:v>
                </c:pt>
                <c:pt idx="6203">
                  <c:v>253</c:v>
                </c:pt>
                <c:pt idx="6204">
                  <c:v>306</c:v>
                </c:pt>
                <c:pt idx="6205">
                  <c:v>300</c:v>
                </c:pt>
                <c:pt idx="6206">
                  <c:v>239</c:v>
                </c:pt>
                <c:pt idx="6207">
                  <c:v>284</c:v>
                </c:pt>
                <c:pt idx="6208">
                  <c:v>252</c:v>
                </c:pt>
                <c:pt idx="6209">
                  <c:v>299</c:v>
                </c:pt>
                <c:pt idx="6210">
                  <c:v>325</c:v>
                </c:pt>
                <c:pt idx="6211">
                  <c:v>295</c:v>
                </c:pt>
                <c:pt idx="6212">
                  <c:v>310</c:v>
                </c:pt>
                <c:pt idx="6213">
                  <c:v>266</c:v>
                </c:pt>
                <c:pt idx="6214">
                  <c:v>341</c:v>
                </c:pt>
                <c:pt idx="6215">
                  <c:v>326</c:v>
                </c:pt>
                <c:pt idx="6216">
                  <c:v>368</c:v>
                </c:pt>
                <c:pt idx="6217">
                  <c:v>337</c:v>
                </c:pt>
                <c:pt idx="6218">
                  <c:v>320</c:v>
                </c:pt>
                <c:pt idx="6219">
                  <c:v>317</c:v>
                </c:pt>
                <c:pt idx="6220">
                  <c:v>254</c:v>
                </c:pt>
                <c:pt idx="6221">
                  <c:v>338</c:v>
                </c:pt>
                <c:pt idx="6222">
                  <c:v>418</c:v>
                </c:pt>
                <c:pt idx="6223">
                  <c:v>307</c:v>
                </c:pt>
                <c:pt idx="6224">
                  <c:v>340</c:v>
                </c:pt>
                <c:pt idx="6225">
                  <c:v>288</c:v>
                </c:pt>
                <c:pt idx="6226">
                  <c:v>298</c:v>
                </c:pt>
                <c:pt idx="6227">
                  <c:v>346</c:v>
                </c:pt>
                <c:pt idx="6228">
                  <c:v>296</c:v>
                </c:pt>
                <c:pt idx="6229">
                  <c:v>281</c:v>
                </c:pt>
                <c:pt idx="6230">
                  <c:v>332</c:v>
                </c:pt>
                <c:pt idx="6231">
                  <c:v>330</c:v>
                </c:pt>
                <c:pt idx="6232">
                  <c:v>294</c:v>
                </c:pt>
                <c:pt idx="6233">
                  <c:v>319</c:v>
                </c:pt>
                <c:pt idx="6234">
                  <c:v>312</c:v>
                </c:pt>
                <c:pt idx="6235">
                  <c:v>297</c:v>
                </c:pt>
                <c:pt idx="6236">
                  <c:v>304</c:v>
                </c:pt>
                <c:pt idx="6237">
                  <c:v>289</c:v>
                </c:pt>
                <c:pt idx="6238">
                  <c:v>309</c:v>
                </c:pt>
                <c:pt idx="6239">
                  <c:v>327</c:v>
                </c:pt>
                <c:pt idx="6240">
                  <c:v>311</c:v>
                </c:pt>
                <c:pt idx="6241">
                  <c:v>224</c:v>
                </c:pt>
                <c:pt idx="6242">
                  <c:v>255</c:v>
                </c:pt>
                <c:pt idx="6243">
                  <c:v>316</c:v>
                </c:pt>
                <c:pt idx="6244">
                  <c:v>293</c:v>
                </c:pt>
                <c:pt idx="6245">
                  <c:v>299</c:v>
                </c:pt>
                <c:pt idx="6246">
                  <c:v>284</c:v>
                </c:pt>
                <c:pt idx="6247">
                  <c:v>260</c:v>
                </c:pt>
                <c:pt idx="6248">
                  <c:v>340</c:v>
                </c:pt>
                <c:pt idx="6249">
                  <c:v>322</c:v>
                </c:pt>
                <c:pt idx="6250">
                  <c:v>340</c:v>
                </c:pt>
                <c:pt idx="6251">
                  <c:v>307</c:v>
                </c:pt>
                <c:pt idx="6252">
                  <c:v>293</c:v>
                </c:pt>
                <c:pt idx="6253">
                  <c:v>293</c:v>
                </c:pt>
                <c:pt idx="6254">
                  <c:v>286</c:v>
                </c:pt>
                <c:pt idx="6255">
                  <c:v>313</c:v>
                </c:pt>
                <c:pt idx="6256">
                  <c:v>324</c:v>
                </c:pt>
                <c:pt idx="6257">
                  <c:v>272</c:v>
                </c:pt>
                <c:pt idx="6258">
                  <c:v>318</c:v>
                </c:pt>
                <c:pt idx="6259">
                  <c:v>281</c:v>
                </c:pt>
                <c:pt idx="6260">
                  <c:v>284</c:v>
                </c:pt>
                <c:pt idx="6261">
                  <c:v>317</c:v>
                </c:pt>
                <c:pt idx="6262">
                  <c:v>324</c:v>
                </c:pt>
                <c:pt idx="6263">
                  <c:v>327</c:v>
                </c:pt>
                <c:pt idx="6264">
                  <c:v>294</c:v>
                </c:pt>
                <c:pt idx="6265">
                  <c:v>272</c:v>
                </c:pt>
                <c:pt idx="6266">
                  <c:v>264</c:v>
                </c:pt>
                <c:pt idx="6267">
                  <c:v>280</c:v>
                </c:pt>
                <c:pt idx="6268">
                  <c:v>368</c:v>
                </c:pt>
                <c:pt idx="6269">
                  <c:v>325</c:v>
                </c:pt>
                <c:pt idx="6270">
                  <c:v>358</c:v>
                </c:pt>
                <c:pt idx="6271">
                  <c:v>335</c:v>
                </c:pt>
                <c:pt idx="6272">
                  <c:v>314</c:v>
                </c:pt>
                <c:pt idx="6273">
                  <c:v>305</c:v>
                </c:pt>
                <c:pt idx="6274">
                  <c:v>276</c:v>
                </c:pt>
                <c:pt idx="6275">
                  <c:v>307</c:v>
                </c:pt>
                <c:pt idx="6276">
                  <c:v>307</c:v>
                </c:pt>
                <c:pt idx="6277">
                  <c:v>313</c:v>
                </c:pt>
                <c:pt idx="6278">
                  <c:v>287</c:v>
                </c:pt>
                <c:pt idx="6279">
                  <c:v>290</c:v>
                </c:pt>
                <c:pt idx="6280">
                  <c:v>290</c:v>
                </c:pt>
                <c:pt idx="6281">
                  <c:v>329</c:v>
                </c:pt>
                <c:pt idx="6282">
                  <c:v>292</c:v>
                </c:pt>
                <c:pt idx="6283">
                  <c:v>312</c:v>
                </c:pt>
                <c:pt idx="6284">
                  <c:v>277</c:v>
                </c:pt>
                <c:pt idx="6285">
                  <c:v>277</c:v>
                </c:pt>
                <c:pt idx="6286">
                  <c:v>270</c:v>
                </c:pt>
                <c:pt idx="6287">
                  <c:v>299</c:v>
                </c:pt>
                <c:pt idx="6288">
                  <c:v>279</c:v>
                </c:pt>
                <c:pt idx="6289">
                  <c:v>331</c:v>
                </c:pt>
                <c:pt idx="6290">
                  <c:v>330</c:v>
                </c:pt>
                <c:pt idx="6291">
                  <c:v>314</c:v>
                </c:pt>
                <c:pt idx="6292">
                  <c:v>324</c:v>
                </c:pt>
                <c:pt idx="6293">
                  <c:v>259</c:v>
                </c:pt>
                <c:pt idx="6294">
                  <c:v>306</c:v>
                </c:pt>
                <c:pt idx="6295">
                  <c:v>306</c:v>
                </c:pt>
                <c:pt idx="6296">
                  <c:v>258</c:v>
                </c:pt>
                <c:pt idx="6297">
                  <c:v>305</c:v>
                </c:pt>
                <c:pt idx="6298">
                  <c:v>328</c:v>
                </c:pt>
                <c:pt idx="6299">
                  <c:v>366</c:v>
                </c:pt>
                <c:pt idx="6300">
                  <c:v>336</c:v>
                </c:pt>
                <c:pt idx="6301">
                  <c:v>308</c:v>
                </c:pt>
                <c:pt idx="6302">
                  <c:v>317</c:v>
                </c:pt>
                <c:pt idx="6303">
                  <c:v>325</c:v>
                </c:pt>
                <c:pt idx="6304">
                  <c:v>272</c:v>
                </c:pt>
                <c:pt idx="6305">
                  <c:v>311</c:v>
                </c:pt>
                <c:pt idx="6306">
                  <c:v>315</c:v>
                </c:pt>
                <c:pt idx="6307">
                  <c:v>292</c:v>
                </c:pt>
                <c:pt idx="6308">
                  <c:v>340</c:v>
                </c:pt>
                <c:pt idx="6309">
                  <c:v>317</c:v>
                </c:pt>
                <c:pt idx="6310">
                  <c:v>341</c:v>
                </c:pt>
                <c:pt idx="6311">
                  <c:v>300</c:v>
                </c:pt>
                <c:pt idx="6312">
                  <c:v>312</c:v>
                </c:pt>
                <c:pt idx="6313">
                  <c:v>273</c:v>
                </c:pt>
                <c:pt idx="6314">
                  <c:v>321</c:v>
                </c:pt>
                <c:pt idx="6315">
                  <c:v>276</c:v>
                </c:pt>
                <c:pt idx="6316">
                  <c:v>385</c:v>
                </c:pt>
                <c:pt idx="6317">
                  <c:v>298</c:v>
                </c:pt>
                <c:pt idx="6318">
                  <c:v>310</c:v>
                </c:pt>
                <c:pt idx="6319">
                  <c:v>259</c:v>
                </c:pt>
                <c:pt idx="6320">
                  <c:v>303</c:v>
                </c:pt>
                <c:pt idx="6321">
                  <c:v>296</c:v>
                </c:pt>
                <c:pt idx="6322">
                  <c:v>269</c:v>
                </c:pt>
                <c:pt idx="6323">
                  <c:v>258</c:v>
                </c:pt>
                <c:pt idx="6324">
                  <c:v>323</c:v>
                </c:pt>
                <c:pt idx="6325">
                  <c:v>308</c:v>
                </c:pt>
                <c:pt idx="6326">
                  <c:v>276</c:v>
                </c:pt>
                <c:pt idx="6327">
                  <c:v>297</c:v>
                </c:pt>
                <c:pt idx="6328">
                  <c:v>334</c:v>
                </c:pt>
                <c:pt idx="6329">
                  <c:v>321</c:v>
                </c:pt>
                <c:pt idx="6330">
                  <c:v>284</c:v>
                </c:pt>
                <c:pt idx="6331">
                  <c:v>274</c:v>
                </c:pt>
                <c:pt idx="6332">
                  <c:v>284</c:v>
                </c:pt>
                <c:pt idx="6333">
                  <c:v>297</c:v>
                </c:pt>
                <c:pt idx="6334">
                  <c:v>300</c:v>
                </c:pt>
                <c:pt idx="6335">
                  <c:v>314</c:v>
                </c:pt>
                <c:pt idx="6336">
                  <c:v>289</c:v>
                </c:pt>
                <c:pt idx="6337">
                  <c:v>305</c:v>
                </c:pt>
                <c:pt idx="6338">
                  <c:v>350</c:v>
                </c:pt>
                <c:pt idx="6339">
                  <c:v>311</c:v>
                </c:pt>
                <c:pt idx="6340">
                  <c:v>247</c:v>
                </c:pt>
                <c:pt idx="6341">
                  <c:v>301</c:v>
                </c:pt>
                <c:pt idx="6342">
                  <c:v>258</c:v>
                </c:pt>
                <c:pt idx="6343">
                  <c:v>293</c:v>
                </c:pt>
                <c:pt idx="6344">
                  <c:v>367</c:v>
                </c:pt>
                <c:pt idx="6345">
                  <c:v>301</c:v>
                </c:pt>
                <c:pt idx="6346">
                  <c:v>288</c:v>
                </c:pt>
                <c:pt idx="6347">
                  <c:v>329</c:v>
                </c:pt>
                <c:pt idx="6348">
                  <c:v>249</c:v>
                </c:pt>
                <c:pt idx="6349">
                  <c:v>297</c:v>
                </c:pt>
                <c:pt idx="6350">
                  <c:v>327</c:v>
                </c:pt>
                <c:pt idx="6351">
                  <c:v>282</c:v>
                </c:pt>
                <c:pt idx="6352">
                  <c:v>268</c:v>
                </c:pt>
                <c:pt idx="6353">
                  <c:v>287</c:v>
                </c:pt>
                <c:pt idx="6354">
                  <c:v>290</c:v>
                </c:pt>
                <c:pt idx="6355">
                  <c:v>307</c:v>
                </c:pt>
                <c:pt idx="6356">
                  <c:v>264</c:v>
                </c:pt>
                <c:pt idx="6357">
                  <c:v>274</c:v>
                </c:pt>
                <c:pt idx="6358">
                  <c:v>297</c:v>
                </c:pt>
                <c:pt idx="6359">
                  <c:v>371</c:v>
                </c:pt>
                <c:pt idx="6360">
                  <c:v>339</c:v>
                </c:pt>
                <c:pt idx="6361">
                  <c:v>281</c:v>
                </c:pt>
                <c:pt idx="6362">
                  <c:v>346</c:v>
                </c:pt>
                <c:pt idx="6363">
                  <c:v>313</c:v>
                </c:pt>
                <c:pt idx="6364">
                  <c:v>266</c:v>
                </c:pt>
                <c:pt idx="6365">
                  <c:v>308</c:v>
                </c:pt>
                <c:pt idx="6366">
                  <c:v>340</c:v>
                </c:pt>
                <c:pt idx="6367">
                  <c:v>310</c:v>
                </c:pt>
                <c:pt idx="6368">
                  <c:v>351</c:v>
                </c:pt>
                <c:pt idx="6369">
                  <c:v>302</c:v>
                </c:pt>
                <c:pt idx="6370">
                  <c:v>350</c:v>
                </c:pt>
                <c:pt idx="6371">
                  <c:v>290</c:v>
                </c:pt>
                <c:pt idx="6372">
                  <c:v>316</c:v>
                </c:pt>
                <c:pt idx="6373">
                  <c:v>309</c:v>
                </c:pt>
                <c:pt idx="6374">
                  <c:v>320</c:v>
                </c:pt>
                <c:pt idx="6375">
                  <c:v>300</c:v>
                </c:pt>
                <c:pt idx="6376">
                  <c:v>304</c:v>
                </c:pt>
                <c:pt idx="6377">
                  <c:v>297</c:v>
                </c:pt>
                <c:pt idx="6378">
                  <c:v>354</c:v>
                </c:pt>
                <c:pt idx="6379">
                  <c:v>291</c:v>
                </c:pt>
                <c:pt idx="6380">
                  <c:v>322</c:v>
                </c:pt>
                <c:pt idx="6381">
                  <c:v>290</c:v>
                </c:pt>
                <c:pt idx="6382">
                  <c:v>289</c:v>
                </c:pt>
                <c:pt idx="6383">
                  <c:v>274</c:v>
                </c:pt>
                <c:pt idx="6384">
                  <c:v>332</c:v>
                </c:pt>
                <c:pt idx="6385">
                  <c:v>299</c:v>
                </c:pt>
                <c:pt idx="6386">
                  <c:v>284</c:v>
                </c:pt>
                <c:pt idx="6387">
                  <c:v>293</c:v>
                </c:pt>
                <c:pt idx="6388">
                  <c:v>278</c:v>
                </c:pt>
                <c:pt idx="6389">
                  <c:v>282</c:v>
                </c:pt>
                <c:pt idx="6390">
                  <c:v>300</c:v>
                </c:pt>
                <c:pt idx="6391">
                  <c:v>292</c:v>
                </c:pt>
                <c:pt idx="6392">
                  <c:v>333</c:v>
                </c:pt>
                <c:pt idx="6393">
                  <c:v>312</c:v>
                </c:pt>
                <c:pt idx="6394">
                  <c:v>291</c:v>
                </c:pt>
                <c:pt idx="6395">
                  <c:v>277</c:v>
                </c:pt>
                <c:pt idx="6396">
                  <c:v>280</c:v>
                </c:pt>
                <c:pt idx="6397">
                  <c:v>334</c:v>
                </c:pt>
                <c:pt idx="6398">
                  <c:v>324</c:v>
                </c:pt>
                <c:pt idx="6399">
                  <c:v>283</c:v>
                </c:pt>
                <c:pt idx="6400">
                  <c:v>311</c:v>
                </c:pt>
                <c:pt idx="6401">
                  <c:v>295</c:v>
                </c:pt>
                <c:pt idx="6402">
                  <c:v>243</c:v>
                </c:pt>
                <c:pt idx="6403">
                  <c:v>296</c:v>
                </c:pt>
                <c:pt idx="6404">
                  <c:v>314</c:v>
                </c:pt>
                <c:pt idx="6405">
                  <c:v>314</c:v>
                </c:pt>
                <c:pt idx="6406">
                  <c:v>324</c:v>
                </c:pt>
                <c:pt idx="6407">
                  <c:v>319</c:v>
                </c:pt>
                <c:pt idx="6408">
                  <c:v>285</c:v>
                </c:pt>
                <c:pt idx="6409">
                  <c:v>276</c:v>
                </c:pt>
                <c:pt idx="6410">
                  <c:v>315</c:v>
                </c:pt>
                <c:pt idx="6411">
                  <c:v>283</c:v>
                </c:pt>
                <c:pt idx="6412">
                  <c:v>226</c:v>
                </c:pt>
                <c:pt idx="6413">
                  <c:v>291</c:v>
                </c:pt>
                <c:pt idx="6414">
                  <c:v>305</c:v>
                </c:pt>
                <c:pt idx="6415">
                  <c:v>356</c:v>
                </c:pt>
                <c:pt idx="6416">
                  <c:v>298</c:v>
                </c:pt>
                <c:pt idx="6417">
                  <c:v>310</c:v>
                </c:pt>
                <c:pt idx="6418">
                  <c:v>306</c:v>
                </c:pt>
                <c:pt idx="6419">
                  <c:v>241</c:v>
                </c:pt>
                <c:pt idx="6420">
                  <c:v>306</c:v>
                </c:pt>
                <c:pt idx="6421">
                  <c:v>308</c:v>
                </c:pt>
                <c:pt idx="6422">
                  <c:v>293</c:v>
                </c:pt>
                <c:pt idx="6423">
                  <c:v>311</c:v>
                </c:pt>
                <c:pt idx="6424">
                  <c:v>321</c:v>
                </c:pt>
                <c:pt idx="6425">
                  <c:v>323</c:v>
                </c:pt>
                <c:pt idx="6426">
                  <c:v>299</c:v>
                </c:pt>
                <c:pt idx="6427">
                  <c:v>298</c:v>
                </c:pt>
                <c:pt idx="6428">
                  <c:v>392</c:v>
                </c:pt>
                <c:pt idx="6429">
                  <c:v>191</c:v>
                </c:pt>
                <c:pt idx="6430">
                  <c:v>267</c:v>
                </c:pt>
                <c:pt idx="6431">
                  <c:v>286</c:v>
                </c:pt>
                <c:pt idx="6432">
                  <c:v>272</c:v>
                </c:pt>
                <c:pt idx="6433">
                  <c:v>293</c:v>
                </c:pt>
                <c:pt idx="6434">
                  <c:v>260</c:v>
                </c:pt>
                <c:pt idx="6435">
                  <c:v>349</c:v>
                </c:pt>
                <c:pt idx="6436">
                  <c:v>372</c:v>
                </c:pt>
                <c:pt idx="6437">
                  <c:v>232</c:v>
                </c:pt>
                <c:pt idx="6438">
                  <c:v>303</c:v>
                </c:pt>
                <c:pt idx="6439">
                  <c:v>213</c:v>
                </c:pt>
                <c:pt idx="6440">
                  <c:v>243</c:v>
                </c:pt>
                <c:pt idx="6441">
                  <c:v>445</c:v>
                </c:pt>
                <c:pt idx="6442">
                  <c:v>304</c:v>
                </c:pt>
                <c:pt idx="6443">
                  <c:v>305</c:v>
                </c:pt>
                <c:pt idx="6444">
                  <c:v>315</c:v>
                </c:pt>
                <c:pt idx="6445">
                  <c:v>257</c:v>
                </c:pt>
                <c:pt idx="6446">
                  <c:v>314</c:v>
                </c:pt>
                <c:pt idx="6447">
                  <c:v>324</c:v>
                </c:pt>
                <c:pt idx="6448">
                  <c:v>317</c:v>
                </c:pt>
                <c:pt idx="6449">
                  <c:v>281</c:v>
                </c:pt>
                <c:pt idx="6450">
                  <c:v>302</c:v>
                </c:pt>
                <c:pt idx="6451">
                  <c:v>300</c:v>
                </c:pt>
                <c:pt idx="6452">
                  <c:v>273</c:v>
                </c:pt>
                <c:pt idx="6453">
                  <c:v>328</c:v>
                </c:pt>
                <c:pt idx="6454">
                  <c:v>261</c:v>
                </c:pt>
                <c:pt idx="6455">
                  <c:v>284</c:v>
                </c:pt>
                <c:pt idx="6456">
                  <c:v>299</c:v>
                </c:pt>
                <c:pt idx="6457">
                  <c:v>328</c:v>
                </c:pt>
                <c:pt idx="6458">
                  <c:v>303</c:v>
                </c:pt>
                <c:pt idx="6459">
                  <c:v>309</c:v>
                </c:pt>
                <c:pt idx="6460">
                  <c:v>291</c:v>
                </c:pt>
                <c:pt idx="6461">
                  <c:v>286</c:v>
                </c:pt>
                <c:pt idx="6462">
                  <c:v>344</c:v>
                </c:pt>
                <c:pt idx="6463">
                  <c:v>287</c:v>
                </c:pt>
                <c:pt idx="6464">
                  <c:v>302</c:v>
                </c:pt>
                <c:pt idx="6465">
                  <c:v>302</c:v>
                </c:pt>
                <c:pt idx="6466">
                  <c:v>332</c:v>
                </c:pt>
                <c:pt idx="6467">
                  <c:v>317</c:v>
                </c:pt>
                <c:pt idx="6468">
                  <c:v>306</c:v>
                </c:pt>
                <c:pt idx="6469">
                  <c:v>374</c:v>
                </c:pt>
                <c:pt idx="6470">
                  <c:v>299</c:v>
                </c:pt>
                <c:pt idx="6471">
                  <c:v>362</c:v>
                </c:pt>
                <c:pt idx="6472">
                  <c:v>377</c:v>
                </c:pt>
                <c:pt idx="6473">
                  <c:v>321</c:v>
                </c:pt>
                <c:pt idx="6474">
                  <c:v>346</c:v>
                </c:pt>
                <c:pt idx="6475">
                  <c:v>341</c:v>
                </c:pt>
                <c:pt idx="6476">
                  <c:v>331</c:v>
                </c:pt>
                <c:pt idx="6477">
                  <c:v>331</c:v>
                </c:pt>
                <c:pt idx="6478">
                  <c:v>265</c:v>
                </c:pt>
                <c:pt idx="6479">
                  <c:v>292</c:v>
                </c:pt>
                <c:pt idx="6480">
                  <c:v>299</c:v>
                </c:pt>
                <c:pt idx="6481">
                  <c:v>286</c:v>
                </c:pt>
                <c:pt idx="6482">
                  <c:v>319</c:v>
                </c:pt>
                <c:pt idx="6483">
                  <c:v>251</c:v>
                </c:pt>
                <c:pt idx="6484">
                  <c:v>285</c:v>
                </c:pt>
                <c:pt idx="6485">
                  <c:v>316</c:v>
                </c:pt>
                <c:pt idx="6486">
                  <c:v>323</c:v>
                </c:pt>
                <c:pt idx="6487">
                  <c:v>298</c:v>
                </c:pt>
                <c:pt idx="6488">
                  <c:v>322</c:v>
                </c:pt>
                <c:pt idx="6489">
                  <c:v>295</c:v>
                </c:pt>
                <c:pt idx="6490">
                  <c:v>272</c:v>
                </c:pt>
                <c:pt idx="6491">
                  <c:v>295</c:v>
                </c:pt>
                <c:pt idx="6492">
                  <c:v>302</c:v>
                </c:pt>
                <c:pt idx="6493">
                  <c:v>352</c:v>
                </c:pt>
                <c:pt idx="6494">
                  <c:v>295</c:v>
                </c:pt>
                <c:pt idx="6495">
                  <c:v>193</c:v>
                </c:pt>
                <c:pt idx="6496">
                  <c:v>302</c:v>
                </c:pt>
                <c:pt idx="6497">
                  <c:v>339</c:v>
                </c:pt>
                <c:pt idx="6498">
                  <c:v>333</c:v>
                </c:pt>
                <c:pt idx="6499">
                  <c:v>293</c:v>
                </c:pt>
                <c:pt idx="6500">
                  <c:v>315</c:v>
                </c:pt>
                <c:pt idx="6501">
                  <c:v>275</c:v>
                </c:pt>
                <c:pt idx="6502">
                  <c:v>315</c:v>
                </c:pt>
                <c:pt idx="6503">
                  <c:v>270</c:v>
                </c:pt>
                <c:pt idx="6504">
                  <c:v>300</c:v>
                </c:pt>
                <c:pt idx="6505">
                  <c:v>297</c:v>
                </c:pt>
                <c:pt idx="6506">
                  <c:v>288</c:v>
                </c:pt>
                <c:pt idx="6507">
                  <c:v>343</c:v>
                </c:pt>
                <c:pt idx="6508">
                  <c:v>325</c:v>
                </c:pt>
                <c:pt idx="6509">
                  <c:v>275</c:v>
                </c:pt>
                <c:pt idx="6510">
                  <c:v>281</c:v>
                </c:pt>
                <c:pt idx="6511">
                  <c:v>231</c:v>
                </c:pt>
                <c:pt idx="6512">
                  <c:v>291</c:v>
                </c:pt>
                <c:pt idx="6513">
                  <c:v>304</c:v>
                </c:pt>
                <c:pt idx="6514">
                  <c:v>327</c:v>
                </c:pt>
                <c:pt idx="6515">
                  <c:v>352</c:v>
                </c:pt>
                <c:pt idx="6516">
                  <c:v>330</c:v>
                </c:pt>
                <c:pt idx="6517">
                  <c:v>315</c:v>
                </c:pt>
                <c:pt idx="6518">
                  <c:v>343</c:v>
                </c:pt>
                <c:pt idx="6519">
                  <c:v>266</c:v>
                </c:pt>
                <c:pt idx="6520">
                  <c:v>312</c:v>
                </c:pt>
                <c:pt idx="6521">
                  <c:v>335</c:v>
                </c:pt>
                <c:pt idx="6522">
                  <c:v>254</c:v>
                </c:pt>
                <c:pt idx="6523">
                  <c:v>301</c:v>
                </c:pt>
                <c:pt idx="6524">
                  <c:v>297</c:v>
                </c:pt>
                <c:pt idx="6525">
                  <c:v>274</c:v>
                </c:pt>
                <c:pt idx="6526">
                  <c:v>276</c:v>
                </c:pt>
                <c:pt idx="6527">
                  <c:v>309</c:v>
                </c:pt>
                <c:pt idx="6528">
                  <c:v>300</c:v>
                </c:pt>
                <c:pt idx="6529">
                  <c:v>300</c:v>
                </c:pt>
                <c:pt idx="6530">
                  <c:v>241</c:v>
                </c:pt>
                <c:pt idx="6531">
                  <c:v>297</c:v>
                </c:pt>
                <c:pt idx="6532">
                  <c:v>324</c:v>
                </c:pt>
                <c:pt idx="6533">
                  <c:v>313</c:v>
                </c:pt>
                <c:pt idx="6534">
                  <c:v>269</c:v>
                </c:pt>
                <c:pt idx="6535">
                  <c:v>306</c:v>
                </c:pt>
                <c:pt idx="6536">
                  <c:v>402</c:v>
                </c:pt>
                <c:pt idx="6537">
                  <c:v>303</c:v>
                </c:pt>
                <c:pt idx="6538">
                  <c:v>305</c:v>
                </c:pt>
                <c:pt idx="6539">
                  <c:v>287</c:v>
                </c:pt>
                <c:pt idx="6540">
                  <c:v>285</c:v>
                </c:pt>
                <c:pt idx="6541">
                  <c:v>290</c:v>
                </c:pt>
                <c:pt idx="6542">
                  <c:v>302</c:v>
                </c:pt>
                <c:pt idx="6543">
                  <c:v>314</c:v>
                </c:pt>
                <c:pt idx="6544">
                  <c:v>315</c:v>
                </c:pt>
                <c:pt idx="6545">
                  <c:v>372</c:v>
                </c:pt>
                <c:pt idx="6546">
                  <c:v>292</c:v>
                </c:pt>
                <c:pt idx="6547">
                  <c:v>304</c:v>
                </c:pt>
                <c:pt idx="6548">
                  <c:v>312</c:v>
                </c:pt>
                <c:pt idx="6549">
                  <c:v>273</c:v>
                </c:pt>
                <c:pt idx="6550">
                  <c:v>353</c:v>
                </c:pt>
                <c:pt idx="6551">
                  <c:v>281</c:v>
                </c:pt>
                <c:pt idx="6552">
                  <c:v>307</c:v>
                </c:pt>
                <c:pt idx="6553">
                  <c:v>271</c:v>
                </c:pt>
                <c:pt idx="6554">
                  <c:v>331</c:v>
                </c:pt>
                <c:pt idx="6555">
                  <c:v>293</c:v>
                </c:pt>
                <c:pt idx="6556">
                  <c:v>355</c:v>
                </c:pt>
                <c:pt idx="6557">
                  <c:v>277</c:v>
                </c:pt>
                <c:pt idx="6558">
                  <c:v>271</c:v>
                </c:pt>
                <c:pt idx="6559">
                  <c:v>296</c:v>
                </c:pt>
                <c:pt idx="6560">
                  <c:v>298</c:v>
                </c:pt>
                <c:pt idx="6561">
                  <c:v>282</c:v>
                </c:pt>
                <c:pt idx="6562">
                  <c:v>275</c:v>
                </c:pt>
                <c:pt idx="6563">
                  <c:v>308</c:v>
                </c:pt>
                <c:pt idx="6564">
                  <c:v>308</c:v>
                </c:pt>
                <c:pt idx="6565">
                  <c:v>302</c:v>
                </c:pt>
                <c:pt idx="6566">
                  <c:v>366</c:v>
                </c:pt>
                <c:pt idx="6567">
                  <c:v>297</c:v>
                </c:pt>
                <c:pt idx="6568">
                  <c:v>277</c:v>
                </c:pt>
                <c:pt idx="6569">
                  <c:v>332</c:v>
                </c:pt>
                <c:pt idx="6570">
                  <c:v>277</c:v>
                </c:pt>
                <c:pt idx="6571">
                  <c:v>306</c:v>
                </c:pt>
                <c:pt idx="6572">
                  <c:v>320</c:v>
                </c:pt>
                <c:pt idx="6573">
                  <c:v>279</c:v>
                </c:pt>
                <c:pt idx="6574">
                  <c:v>307</c:v>
                </c:pt>
                <c:pt idx="6575">
                  <c:v>297</c:v>
                </c:pt>
                <c:pt idx="6576">
                  <c:v>301</c:v>
                </c:pt>
                <c:pt idx="6577">
                  <c:v>312</c:v>
                </c:pt>
                <c:pt idx="6578">
                  <c:v>262</c:v>
                </c:pt>
                <c:pt idx="6579">
                  <c:v>258</c:v>
                </c:pt>
                <c:pt idx="6580">
                  <c:v>287</c:v>
                </c:pt>
                <c:pt idx="6581">
                  <c:v>312</c:v>
                </c:pt>
                <c:pt idx="6582">
                  <c:v>292</c:v>
                </c:pt>
                <c:pt idx="6583">
                  <c:v>306</c:v>
                </c:pt>
                <c:pt idx="6584">
                  <c:v>380</c:v>
                </c:pt>
                <c:pt idx="6585">
                  <c:v>314</c:v>
                </c:pt>
                <c:pt idx="6586">
                  <c:v>344</c:v>
                </c:pt>
                <c:pt idx="6587">
                  <c:v>306</c:v>
                </c:pt>
                <c:pt idx="6588">
                  <c:v>355</c:v>
                </c:pt>
                <c:pt idx="6589">
                  <c:v>320</c:v>
                </c:pt>
                <c:pt idx="6590">
                  <c:v>306</c:v>
                </c:pt>
                <c:pt idx="6591">
                  <c:v>291</c:v>
                </c:pt>
                <c:pt idx="6592">
                  <c:v>369</c:v>
                </c:pt>
                <c:pt idx="6593">
                  <c:v>320</c:v>
                </c:pt>
                <c:pt idx="6594">
                  <c:v>305</c:v>
                </c:pt>
                <c:pt idx="6595">
                  <c:v>287</c:v>
                </c:pt>
                <c:pt idx="6596">
                  <c:v>321</c:v>
                </c:pt>
                <c:pt idx="6597">
                  <c:v>278</c:v>
                </c:pt>
                <c:pt idx="6598">
                  <c:v>336</c:v>
                </c:pt>
                <c:pt idx="6599">
                  <c:v>321</c:v>
                </c:pt>
                <c:pt idx="6600">
                  <c:v>369</c:v>
                </c:pt>
                <c:pt idx="6601">
                  <c:v>364</c:v>
                </c:pt>
                <c:pt idx="6602">
                  <c:v>343</c:v>
                </c:pt>
                <c:pt idx="6603">
                  <c:v>310</c:v>
                </c:pt>
                <c:pt idx="6604">
                  <c:v>319</c:v>
                </c:pt>
                <c:pt idx="6605">
                  <c:v>265</c:v>
                </c:pt>
                <c:pt idx="6606">
                  <c:v>310</c:v>
                </c:pt>
                <c:pt idx="6607">
                  <c:v>327</c:v>
                </c:pt>
                <c:pt idx="6608">
                  <c:v>277</c:v>
                </c:pt>
                <c:pt idx="6609">
                  <c:v>338</c:v>
                </c:pt>
                <c:pt idx="6610">
                  <c:v>328</c:v>
                </c:pt>
                <c:pt idx="6611">
                  <c:v>316</c:v>
                </c:pt>
                <c:pt idx="6612">
                  <c:v>218</c:v>
                </c:pt>
                <c:pt idx="6613">
                  <c:v>314</c:v>
                </c:pt>
                <c:pt idx="6614">
                  <c:v>305</c:v>
                </c:pt>
                <c:pt idx="6615">
                  <c:v>294</c:v>
                </c:pt>
                <c:pt idx="6616">
                  <c:v>354</c:v>
                </c:pt>
                <c:pt idx="6617">
                  <c:v>295</c:v>
                </c:pt>
                <c:pt idx="6618">
                  <c:v>208</c:v>
                </c:pt>
                <c:pt idx="6619">
                  <c:v>267</c:v>
                </c:pt>
                <c:pt idx="6620">
                  <c:v>442</c:v>
                </c:pt>
                <c:pt idx="6621">
                  <c:v>310</c:v>
                </c:pt>
                <c:pt idx="6622">
                  <c:v>317</c:v>
                </c:pt>
                <c:pt idx="6623">
                  <c:v>305</c:v>
                </c:pt>
                <c:pt idx="6624">
                  <c:v>307</c:v>
                </c:pt>
                <c:pt idx="6625">
                  <c:v>339</c:v>
                </c:pt>
                <c:pt idx="6626">
                  <c:v>288</c:v>
                </c:pt>
                <c:pt idx="6627">
                  <c:v>306</c:v>
                </c:pt>
                <c:pt idx="6628">
                  <c:v>311</c:v>
                </c:pt>
                <c:pt idx="6629">
                  <c:v>336</c:v>
                </c:pt>
                <c:pt idx="6630">
                  <c:v>371</c:v>
                </c:pt>
                <c:pt idx="6631">
                  <c:v>261</c:v>
                </c:pt>
                <c:pt idx="6632">
                  <c:v>286</c:v>
                </c:pt>
                <c:pt idx="6633">
                  <c:v>301</c:v>
                </c:pt>
                <c:pt idx="6634">
                  <c:v>335</c:v>
                </c:pt>
                <c:pt idx="6635">
                  <c:v>282</c:v>
                </c:pt>
                <c:pt idx="6636">
                  <c:v>313</c:v>
                </c:pt>
                <c:pt idx="6637">
                  <c:v>317</c:v>
                </c:pt>
                <c:pt idx="6638">
                  <c:v>270</c:v>
                </c:pt>
                <c:pt idx="6639">
                  <c:v>414</c:v>
                </c:pt>
                <c:pt idx="6640">
                  <c:v>277</c:v>
                </c:pt>
                <c:pt idx="6641">
                  <c:v>330</c:v>
                </c:pt>
                <c:pt idx="6642">
                  <c:v>393</c:v>
                </c:pt>
                <c:pt idx="6643">
                  <c:v>334</c:v>
                </c:pt>
                <c:pt idx="6644">
                  <c:v>357</c:v>
                </c:pt>
                <c:pt idx="6645">
                  <c:v>281</c:v>
                </c:pt>
                <c:pt idx="6646">
                  <c:v>324</c:v>
                </c:pt>
                <c:pt idx="6647">
                  <c:v>262</c:v>
                </c:pt>
                <c:pt idx="6648">
                  <c:v>295</c:v>
                </c:pt>
                <c:pt idx="6649">
                  <c:v>322</c:v>
                </c:pt>
                <c:pt idx="6650">
                  <c:v>299</c:v>
                </c:pt>
                <c:pt idx="6651">
                  <c:v>258</c:v>
                </c:pt>
                <c:pt idx="6652">
                  <c:v>312</c:v>
                </c:pt>
                <c:pt idx="6653">
                  <c:v>291</c:v>
                </c:pt>
                <c:pt idx="6654">
                  <c:v>200</c:v>
                </c:pt>
                <c:pt idx="6655">
                  <c:v>313</c:v>
                </c:pt>
                <c:pt idx="6656">
                  <c:v>295</c:v>
                </c:pt>
                <c:pt idx="6657">
                  <c:v>310</c:v>
                </c:pt>
                <c:pt idx="6658">
                  <c:v>303</c:v>
                </c:pt>
                <c:pt idx="6659">
                  <c:v>310</c:v>
                </c:pt>
                <c:pt idx="6660">
                  <c:v>307</c:v>
                </c:pt>
                <c:pt idx="6661">
                  <c:v>302</c:v>
                </c:pt>
                <c:pt idx="6662">
                  <c:v>321</c:v>
                </c:pt>
                <c:pt idx="6663">
                  <c:v>301</c:v>
                </c:pt>
                <c:pt idx="6664">
                  <c:v>276</c:v>
                </c:pt>
                <c:pt idx="6665">
                  <c:v>298</c:v>
                </c:pt>
                <c:pt idx="6666">
                  <c:v>286</c:v>
                </c:pt>
                <c:pt idx="6667">
                  <c:v>316</c:v>
                </c:pt>
                <c:pt idx="6668">
                  <c:v>271</c:v>
                </c:pt>
                <c:pt idx="6669">
                  <c:v>292</c:v>
                </c:pt>
                <c:pt idx="6670">
                  <c:v>310</c:v>
                </c:pt>
                <c:pt idx="6671">
                  <c:v>412</c:v>
                </c:pt>
                <c:pt idx="6672">
                  <c:v>399</c:v>
                </c:pt>
                <c:pt idx="6673">
                  <c:v>299</c:v>
                </c:pt>
                <c:pt idx="6674">
                  <c:v>242</c:v>
                </c:pt>
                <c:pt idx="6675">
                  <c:v>307</c:v>
                </c:pt>
                <c:pt idx="6676">
                  <c:v>329</c:v>
                </c:pt>
                <c:pt idx="6677">
                  <c:v>300</c:v>
                </c:pt>
                <c:pt idx="6678">
                  <c:v>301</c:v>
                </c:pt>
                <c:pt idx="6679">
                  <c:v>316</c:v>
                </c:pt>
                <c:pt idx="6680">
                  <c:v>332</c:v>
                </c:pt>
                <c:pt idx="6681">
                  <c:v>307</c:v>
                </c:pt>
                <c:pt idx="6682">
                  <c:v>325</c:v>
                </c:pt>
                <c:pt idx="6683">
                  <c:v>366</c:v>
                </c:pt>
                <c:pt idx="6684">
                  <c:v>265</c:v>
                </c:pt>
                <c:pt idx="6685">
                  <c:v>301</c:v>
                </c:pt>
                <c:pt idx="6686">
                  <c:v>279</c:v>
                </c:pt>
                <c:pt idx="6687">
                  <c:v>342</c:v>
                </c:pt>
                <c:pt idx="6688">
                  <c:v>305</c:v>
                </c:pt>
                <c:pt idx="6689">
                  <c:v>310</c:v>
                </c:pt>
                <c:pt idx="6690">
                  <c:v>216</c:v>
                </c:pt>
                <c:pt idx="6691">
                  <c:v>377</c:v>
                </c:pt>
                <c:pt idx="6692">
                  <c:v>224</c:v>
                </c:pt>
                <c:pt idx="6693">
                  <c:v>297</c:v>
                </c:pt>
                <c:pt idx="6694">
                  <c:v>313</c:v>
                </c:pt>
                <c:pt idx="6695">
                  <c:v>318</c:v>
                </c:pt>
                <c:pt idx="6696">
                  <c:v>356</c:v>
                </c:pt>
                <c:pt idx="6697">
                  <c:v>261</c:v>
                </c:pt>
                <c:pt idx="6698">
                  <c:v>305</c:v>
                </c:pt>
                <c:pt idx="6699">
                  <c:v>315</c:v>
                </c:pt>
                <c:pt idx="6700">
                  <c:v>299</c:v>
                </c:pt>
                <c:pt idx="6701">
                  <c:v>288</c:v>
                </c:pt>
                <c:pt idx="6702">
                  <c:v>218</c:v>
                </c:pt>
                <c:pt idx="6703">
                  <c:v>342</c:v>
                </c:pt>
                <c:pt idx="6704">
                  <c:v>325</c:v>
                </c:pt>
                <c:pt idx="6705">
                  <c:v>298</c:v>
                </c:pt>
                <c:pt idx="6706">
                  <c:v>284</c:v>
                </c:pt>
                <c:pt idx="6707">
                  <c:v>294</c:v>
                </c:pt>
                <c:pt idx="6708">
                  <c:v>321</c:v>
                </c:pt>
                <c:pt idx="6709">
                  <c:v>312</c:v>
                </c:pt>
                <c:pt idx="6710">
                  <c:v>348</c:v>
                </c:pt>
                <c:pt idx="6711">
                  <c:v>315</c:v>
                </c:pt>
                <c:pt idx="6712">
                  <c:v>328</c:v>
                </c:pt>
                <c:pt idx="6713">
                  <c:v>307</c:v>
                </c:pt>
                <c:pt idx="6714">
                  <c:v>428</c:v>
                </c:pt>
                <c:pt idx="6715">
                  <c:v>323</c:v>
                </c:pt>
                <c:pt idx="6716">
                  <c:v>207</c:v>
                </c:pt>
                <c:pt idx="6717">
                  <c:v>281</c:v>
                </c:pt>
                <c:pt idx="6718">
                  <c:v>343</c:v>
                </c:pt>
                <c:pt idx="6719">
                  <c:v>355</c:v>
                </c:pt>
                <c:pt idx="6720">
                  <c:v>305</c:v>
                </c:pt>
                <c:pt idx="6721">
                  <c:v>327</c:v>
                </c:pt>
                <c:pt idx="6722">
                  <c:v>308</c:v>
                </c:pt>
                <c:pt idx="6723">
                  <c:v>297</c:v>
                </c:pt>
                <c:pt idx="6724">
                  <c:v>257</c:v>
                </c:pt>
                <c:pt idx="6725">
                  <c:v>203</c:v>
                </c:pt>
                <c:pt idx="6726">
                  <c:v>303</c:v>
                </c:pt>
                <c:pt idx="6727">
                  <c:v>302</c:v>
                </c:pt>
                <c:pt idx="6728">
                  <c:v>285</c:v>
                </c:pt>
                <c:pt idx="6729">
                  <c:v>308</c:v>
                </c:pt>
                <c:pt idx="6730">
                  <c:v>351</c:v>
                </c:pt>
                <c:pt idx="6731">
                  <c:v>293</c:v>
                </c:pt>
                <c:pt idx="6732">
                  <c:v>344</c:v>
                </c:pt>
                <c:pt idx="6733">
                  <c:v>446</c:v>
                </c:pt>
                <c:pt idx="6734">
                  <c:v>304</c:v>
                </c:pt>
                <c:pt idx="6735">
                  <c:v>210</c:v>
                </c:pt>
                <c:pt idx="6736">
                  <c:v>285</c:v>
                </c:pt>
                <c:pt idx="6737">
                  <c:v>237</c:v>
                </c:pt>
                <c:pt idx="6738">
                  <c:v>300</c:v>
                </c:pt>
                <c:pt idx="6739">
                  <c:v>286</c:v>
                </c:pt>
                <c:pt idx="6740">
                  <c:v>291</c:v>
                </c:pt>
                <c:pt idx="6741">
                  <c:v>281</c:v>
                </c:pt>
                <c:pt idx="6742">
                  <c:v>297</c:v>
                </c:pt>
                <c:pt idx="6743">
                  <c:v>292</c:v>
                </c:pt>
                <c:pt idx="6744">
                  <c:v>324</c:v>
                </c:pt>
                <c:pt idx="6745">
                  <c:v>361</c:v>
                </c:pt>
                <c:pt idx="6746">
                  <c:v>308</c:v>
                </c:pt>
                <c:pt idx="6747">
                  <c:v>307</c:v>
                </c:pt>
                <c:pt idx="6748">
                  <c:v>298</c:v>
                </c:pt>
                <c:pt idx="6749">
                  <c:v>291</c:v>
                </c:pt>
                <c:pt idx="6750">
                  <c:v>378</c:v>
                </c:pt>
                <c:pt idx="6751">
                  <c:v>361</c:v>
                </c:pt>
                <c:pt idx="6752">
                  <c:v>311</c:v>
                </c:pt>
                <c:pt idx="6753">
                  <c:v>304</c:v>
                </c:pt>
                <c:pt idx="6754">
                  <c:v>302</c:v>
                </c:pt>
                <c:pt idx="6755">
                  <c:v>312</c:v>
                </c:pt>
                <c:pt idx="6756">
                  <c:v>229</c:v>
                </c:pt>
                <c:pt idx="6757">
                  <c:v>359</c:v>
                </c:pt>
                <c:pt idx="6758">
                  <c:v>363</c:v>
                </c:pt>
                <c:pt idx="6759">
                  <c:v>312</c:v>
                </c:pt>
                <c:pt idx="6760">
                  <c:v>336</c:v>
                </c:pt>
                <c:pt idx="6761">
                  <c:v>299</c:v>
                </c:pt>
                <c:pt idx="6762">
                  <c:v>529</c:v>
                </c:pt>
                <c:pt idx="6763">
                  <c:v>279</c:v>
                </c:pt>
                <c:pt idx="6764">
                  <c:v>311</c:v>
                </c:pt>
                <c:pt idx="6765">
                  <c:v>338</c:v>
                </c:pt>
                <c:pt idx="6766">
                  <c:v>235</c:v>
                </c:pt>
                <c:pt idx="6767">
                  <c:v>209</c:v>
                </c:pt>
                <c:pt idx="6768">
                  <c:v>333</c:v>
                </c:pt>
                <c:pt idx="6769">
                  <c:v>309</c:v>
                </c:pt>
                <c:pt idx="6770">
                  <c:v>307</c:v>
                </c:pt>
                <c:pt idx="6771">
                  <c:v>299</c:v>
                </c:pt>
                <c:pt idx="6772">
                  <c:v>315</c:v>
                </c:pt>
                <c:pt idx="6773">
                  <c:v>343</c:v>
                </c:pt>
                <c:pt idx="6774">
                  <c:v>309</c:v>
                </c:pt>
                <c:pt idx="6775">
                  <c:v>285</c:v>
                </c:pt>
                <c:pt idx="6776">
                  <c:v>301</c:v>
                </c:pt>
                <c:pt idx="6777">
                  <c:v>305</c:v>
                </c:pt>
                <c:pt idx="6778">
                  <c:v>320</c:v>
                </c:pt>
                <c:pt idx="6779">
                  <c:v>203</c:v>
                </c:pt>
                <c:pt idx="6780">
                  <c:v>325</c:v>
                </c:pt>
                <c:pt idx="6781">
                  <c:v>290</c:v>
                </c:pt>
                <c:pt idx="6782">
                  <c:v>270</c:v>
                </c:pt>
                <c:pt idx="6783">
                  <c:v>297</c:v>
                </c:pt>
                <c:pt idx="6784">
                  <c:v>292</c:v>
                </c:pt>
                <c:pt idx="6785">
                  <c:v>324</c:v>
                </c:pt>
                <c:pt idx="6786">
                  <c:v>350</c:v>
                </c:pt>
                <c:pt idx="6787">
                  <c:v>335</c:v>
                </c:pt>
                <c:pt idx="6788">
                  <c:v>295</c:v>
                </c:pt>
                <c:pt idx="6789">
                  <c:v>296</c:v>
                </c:pt>
                <c:pt idx="6790">
                  <c:v>299</c:v>
                </c:pt>
                <c:pt idx="6791">
                  <c:v>299</c:v>
                </c:pt>
                <c:pt idx="6792">
                  <c:v>221</c:v>
                </c:pt>
                <c:pt idx="6793">
                  <c:v>294</c:v>
                </c:pt>
                <c:pt idx="6794">
                  <c:v>326</c:v>
                </c:pt>
                <c:pt idx="6795">
                  <c:v>240</c:v>
                </c:pt>
                <c:pt idx="6796">
                  <c:v>202</c:v>
                </c:pt>
                <c:pt idx="6797">
                  <c:v>298</c:v>
                </c:pt>
                <c:pt idx="6798">
                  <c:v>283</c:v>
                </c:pt>
                <c:pt idx="6799">
                  <c:v>273</c:v>
                </c:pt>
                <c:pt idx="6800">
                  <c:v>340</c:v>
                </c:pt>
                <c:pt idx="6801">
                  <c:v>303</c:v>
                </c:pt>
                <c:pt idx="6802">
                  <c:v>219</c:v>
                </c:pt>
                <c:pt idx="6803">
                  <c:v>302</c:v>
                </c:pt>
                <c:pt idx="6804">
                  <c:v>275</c:v>
                </c:pt>
                <c:pt idx="6805">
                  <c:v>246</c:v>
                </c:pt>
                <c:pt idx="6806">
                  <c:v>281</c:v>
                </c:pt>
                <c:pt idx="6807">
                  <c:v>382</c:v>
                </c:pt>
                <c:pt idx="6808">
                  <c:v>298</c:v>
                </c:pt>
                <c:pt idx="6809">
                  <c:v>319</c:v>
                </c:pt>
                <c:pt idx="6810">
                  <c:v>277</c:v>
                </c:pt>
                <c:pt idx="6811">
                  <c:v>305</c:v>
                </c:pt>
                <c:pt idx="6812">
                  <c:v>544</c:v>
                </c:pt>
                <c:pt idx="6813">
                  <c:v>219</c:v>
                </c:pt>
                <c:pt idx="6814">
                  <c:v>306</c:v>
                </c:pt>
                <c:pt idx="6815">
                  <c:v>360</c:v>
                </c:pt>
                <c:pt idx="6816">
                  <c:v>341</c:v>
                </c:pt>
                <c:pt idx="6817">
                  <c:v>319</c:v>
                </c:pt>
                <c:pt idx="6818">
                  <c:v>307</c:v>
                </c:pt>
                <c:pt idx="6819">
                  <c:v>395</c:v>
                </c:pt>
                <c:pt idx="6820">
                  <c:v>300</c:v>
                </c:pt>
                <c:pt idx="6821">
                  <c:v>211</c:v>
                </c:pt>
                <c:pt idx="6822">
                  <c:v>334</c:v>
                </c:pt>
                <c:pt idx="6823">
                  <c:v>347</c:v>
                </c:pt>
                <c:pt idx="6824">
                  <c:v>355</c:v>
                </c:pt>
                <c:pt idx="6825">
                  <c:v>412</c:v>
                </c:pt>
                <c:pt idx="6826">
                  <c:v>253</c:v>
                </c:pt>
                <c:pt idx="6827">
                  <c:v>354</c:v>
                </c:pt>
                <c:pt idx="6828">
                  <c:v>321</c:v>
                </c:pt>
                <c:pt idx="6829">
                  <c:v>310</c:v>
                </c:pt>
                <c:pt idx="6830">
                  <c:v>308</c:v>
                </c:pt>
                <c:pt idx="6831">
                  <c:v>295</c:v>
                </c:pt>
                <c:pt idx="6832">
                  <c:v>333</c:v>
                </c:pt>
                <c:pt idx="6833">
                  <c:v>295</c:v>
                </c:pt>
                <c:pt idx="6834">
                  <c:v>290</c:v>
                </c:pt>
                <c:pt idx="6835">
                  <c:v>459</c:v>
                </c:pt>
                <c:pt idx="6836">
                  <c:v>318</c:v>
                </c:pt>
                <c:pt idx="6837">
                  <c:v>340</c:v>
                </c:pt>
                <c:pt idx="6838">
                  <c:v>328</c:v>
                </c:pt>
                <c:pt idx="6839">
                  <c:v>310</c:v>
                </c:pt>
                <c:pt idx="6840">
                  <c:v>242</c:v>
                </c:pt>
                <c:pt idx="6841">
                  <c:v>291</c:v>
                </c:pt>
                <c:pt idx="6842">
                  <c:v>288</c:v>
                </c:pt>
                <c:pt idx="6843">
                  <c:v>280</c:v>
                </c:pt>
                <c:pt idx="6844">
                  <c:v>236</c:v>
                </c:pt>
                <c:pt idx="6845">
                  <c:v>289</c:v>
                </c:pt>
                <c:pt idx="6846">
                  <c:v>339</c:v>
                </c:pt>
                <c:pt idx="6847">
                  <c:v>253</c:v>
                </c:pt>
                <c:pt idx="6848">
                  <c:v>287</c:v>
                </c:pt>
                <c:pt idx="6849">
                  <c:v>352</c:v>
                </c:pt>
                <c:pt idx="6850">
                  <c:v>333</c:v>
                </c:pt>
                <c:pt idx="6851">
                  <c:v>337</c:v>
                </c:pt>
                <c:pt idx="6852">
                  <c:v>323</c:v>
                </c:pt>
                <c:pt idx="6853">
                  <c:v>440</c:v>
                </c:pt>
                <c:pt idx="6854">
                  <c:v>251</c:v>
                </c:pt>
                <c:pt idx="6855">
                  <c:v>349</c:v>
                </c:pt>
                <c:pt idx="6856">
                  <c:v>325</c:v>
                </c:pt>
                <c:pt idx="6857">
                  <c:v>363</c:v>
                </c:pt>
                <c:pt idx="6858">
                  <c:v>309</c:v>
                </c:pt>
                <c:pt idx="6859">
                  <c:v>200</c:v>
                </c:pt>
                <c:pt idx="6860">
                  <c:v>312</c:v>
                </c:pt>
                <c:pt idx="6861">
                  <c:v>416</c:v>
                </c:pt>
                <c:pt idx="6862">
                  <c:v>354</c:v>
                </c:pt>
                <c:pt idx="6863">
                  <c:v>329</c:v>
                </c:pt>
                <c:pt idx="6864">
                  <c:v>278</c:v>
                </c:pt>
                <c:pt idx="6865">
                  <c:v>303</c:v>
                </c:pt>
                <c:pt idx="6866">
                  <c:v>268</c:v>
                </c:pt>
                <c:pt idx="6867">
                  <c:v>322</c:v>
                </c:pt>
                <c:pt idx="6868">
                  <c:v>305</c:v>
                </c:pt>
                <c:pt idx="6869">
                  <c:v>273</c:v>
                </c:pt>
                <c:pt idx="6870">
                  <c:v>295</c:v>
                </c:pt>
                <c:pt idx="6871">
                  <c:v>308</c:v>
                </c:pt>
                <c:pt idx="6872">
                  <c:v>317</c:v>
                </c:pt>
                <c:pt idx="6873">
                  <c:v>322</c:v>
                </c:pt>
                <c:pt idx="6874">
                  <c:v>296</c:v>
                </c:pt>
                <c:pt idx="6875">
                  <c:v>592</c:v>
                </c:pt>
                <c:pt idx="6876">
                  <c:v>364</c:v>
                </c:pt>
                <c:pt idx="6877">
                  <c:v>310</c:v>
                </c:pt>
                <c:pt idx="6878">
                  <c:v>320</c:v>
                </c:pt>
                <c:pt idx="6879">
                  <c:v>340</c:v>
                </c:pt>
                <c:pt idx="6880">
                  <c:v>214</c:v>
                </c:pt>
                <c:pt idx="6881">
                  <c:v>251</c:v>
                </c:pt>
                <c:pt idx="6882">
                  <c:v>241</c:v>
                </c:pt>
                <c:pt idx="6883">
                  <c:v>466</c:v>
                </c:pt>
                <c:pt idx="6884">
                  <c:v>266</c:v>
                </c:pt>
                <c:pt idx="6885">
                  <c:v>383</c:v>
                </c:pt>
                <c:pt idx="6886">
                  <c:v>303</c:v>
                </c:pt>
                <c:pt idx="6887">
                  <c:v>310</c:v>
                </c:pt>
                <c:pt idx="6888">
                  <c:v>319</c:v>
                </c:pt>
                <c:pt idx="6889">
                  <c:v>252</c:v>
                </c:pt>
                <c:pt idx="6890">
                  <c:v>323</c:v>
                </c:pt>
                <c:pt idx="6891">
                  <c:v>301</c:v>
                </c:pt>
                <c:pt idx="6892">
                  <c:v>279</c:v>
                </c:pt>
                <c:pt idx="6893">
                  <c:v>331</c:v>
                </c:pt>
                <c:pt idx="6894">
                  <c:v>302</c:v>
                </c:pt>
                <c:pt idx="6895">
                  <c:v>289</c:v>
                </c:pt>
                <c:pt idx="6896">
                  <c:v>297</c:v>
                </c:pt>
                <c:pt idx="6897">
                  <c:v>253</c:v>
                </c:pt>
                <c:pt idx="6898">
                  <c:v>339</c:v>
                </c:pt>
                <c:pt idx="6899">
                  <c:v>297</c:v>
                </c:pt>
                <c:pt idx="6900">
                  <c:v>281</c:v>
                </c:pt>
                <c:pt idx="6901">
                  <c:v>304</c:v>
                </c:pt>
                <c:pt idx="6902">
                  <c:v>253</c:v>
                </c:pt>
                <c:pt idx="6903">
                  <c:v>357</c:v>
                </c:pt>
                <c:pt idx="6904">
                  <c:v>346</c:v>
                </c:pt>
                <c:pt idx="6905">
                  <c:v>287</c:v>
                </c:pt>
                <c:pt idx="6906">
                  <c:v>312</c:v>
                </c:pt>
                <c:pt idx="6907">
                  <c:v>354</c:v>
                </c:pt>
                <c:pt idx="6908">
                  <c:v>378</c:v>
                </c:pt>
                <c:pt idx="6909">
                  <c:v>460</c:v>
                </c:pt>
                <c:pt idx="6910">
                  <c:v>346</c:v>
                </c:pt>
                <c:pt idx="6911">
                  <c:v>336</c:v>
                </c:pt>
                <c:pt idx="6912">
                  <c:v>321</c:v>
                </c:pt>
                <c:pt idx="6913">
                  <c:v>345</c:v>
                </c:pt>
                <c:pt idx="6914">
                  <c:v>326</c:v>
                </c:pt>
                <c:pt idx="6915">
                  <c:v>288</c:v>
                </c:pt>
                <c:pt idx="6916">
                  <c:v>285</c:v>
                </c:pt>
                <c:pt idx="6917">
                  <c:v>315</c:v>
                </c:pt>
                <c:pt idx="6918">
                  <c:v>317</c:v>
                </c:pt>
                <c:pt idx="6919">
                  <c:v>307</c:v>
                </c:pt>
                <c:pt idx="6920">
                  <c:v>325</c:v>
                </c:pt>
                <c:pt idx="6921">
                  <c:v>392</c:v>
                </c:pt>
                <c:pt idx="6922">
                  <c:v>354</c:v>
                </c:pt>
                <c:pt idx="6923">
                  <c:v>281</c:v>
                </c:pt>
                <c:pt idx="6924">
                  <c:v>313</c:v>
                </c:pt>
                <c:pt idx="6925">
                  <c:v>264</c:v>
                </c:pt>
                <c:pt idx="6926">
                  <c:v>302</c:v>
                </c:pt>
                <c:pt idx="6927">
                  <c:v>310</c:v>
                </c:pt>
                <c:pt idx="6928">
                  <c:v>238</c:v>
                </c:pt>
                <c:pt idx="6929">
                  <c:v>328</c:v>
                </c:pt>
                <c:pt idx="6930">
                  <c:v>280</c:v>
                </c:pt>
                <c:pt idx="6931">
                  <c:v>317</c:v>
                </c:pt>
                <c:pt idx="6932">
                  <c:v>303</c:v>
                </c:pt>
                <c:pt idx="6933">
                  <c:v>319</c:v>
                </c:pt>
                <c:pt idx="6934">
                  <c:v>317</c:v>
                </c:pt>
                <c:pt idx="6935">
                  <c:v>353</c:v>
                </c:pt>
                <c:pt idx="6936">
                  <c:v>312</c:v>
                </c:pt>
                <c:pt idx="6937">
                  <c:v>325</c:v>
                </c:pt>
                <c:pt idx="6938">
                  <c:v>306</c:v>
                </c:pt>
                <c:pt idx="6939">
                  <c:v>385</c:v>
                </c:pt>
                <c:pt idx="6940">
                  <c:v>334</c:v>
                </c:pt>
                <c:pt idx="6941">
                  <c:v>285</c:v>
                </c:pt>
                <c:pt idx="6942">
                  <c:v>315</c:v>
                </c:pt>
                <c:pt idx="6943">
                  <c:v>322</c:v>
                </c:pt>
                <c:pt idx="6944">
                  <c:v>340</c:v>
                </c:pt>
                <c:pt idx="6945">
                  <c:v>326</c:v>
                </c:pt>
                <c:pt idx="6946">
                  <c:v>283</c:v>
                </c:pt>
                <c:pt idx="6947">
                  <c:v>285</c:v>
                </c:pt>
                <c:pt idx="6948">
                  <c:v>265</c:v>
                </c:pt>
                <c:pt idx="6949">
                  <c:v>298</c:v>
                </c:pt>
                <c:pt idx="6950">
                  <c:v>505</c:v>
                </c:pt>
                <c:pt idx="6951">
                  <c:v>300</c:v>
                </c:pt>
                <c:pt idx="6952">
                  <c:v>310</c:v>
                </c:pt>
                <c:pt idx="6953">
                  <c:v>300</c:v>
                </c:pt>
                <c:pt idx="6954">
                  <c:v>276</c:v>
                </c:pt>
                <c:pt idx="6955">
                  <c:v>291</c:v>
                </c:pt>
                <c:pt idx="6956">
                  <c:v>325</c:v>
                </c:pt>
                <c:pt idx="6957">
                  <c:v>337</c:v>
                </c:pt>
                <c:pt idx="6958">
                  <c:v>373</c:v>
                </c:pt>
                <c:pt idx="6959">
                  <c:v>331</c:v>
                </c:pt>
                <c:pt idx="6960">
                  <c:v>295</c:v>
                </c:pt>
                <c:pt idx="6961">
                  <c:v>290</c:v>
                </c:pt>
                <c:pt idx="6962">
                  <c:v>289</c:v>
                </c:pt>
                <c:pt idx="6963">
                  <c:v>314</c:v>
                </c:pt>
                <c:pt idx="6964">
                  <c:v>320</c:v>
                </c:pt>
                <c:pt idx="6965">
                  <c:v>299</c:v>
                </c:pt>
                <c:pt idx="6966">
                  <c:v>344</c:v>
                </c:pt>
                <c:pt idx="6967">
                  <c:v>307</c:v>
                </c:pt>
                <c:pt idx="6968">
                  <c:v>309</c:v>
                </c:pt>
                <c:pt idx="6969">
                  <c:v>351</c:v>
                </c:pt>
                <c:pt idx="6970">
                  <c:v>293</c:v>
                </c:pt>
                <c:pt idx="6971">
                  <c:v>308</c:v>
                </c:pt>
                <c:pt idx="6972">
                  <c:v>639</c:v>
                </c:pt>
                <c:pt idx="6973">
                  <c:v>346</c:v>
                </c:pt>
                <c:pt idx="6974">
                  <c:v>300</c:v>
                </c:pt>
                <c:pt idx="6975">
                  <c:v>288</c:v>
                </c:pt>
                <c:pt idx="6976">
                  <c:v>300</c:v>
                </c:pt>
                <c:pt idx="6977">
                  <c:v>280</c:v>
                </c:pt>
                <c:pt idx="6978">
                  <c:v>363</c:v>
                </c:pt>
                <c:pt idx="6979">
                  <c:v>247</c:v>
                </c:pt>
                <c:pt idx="6980">
                  <c:v>309</c:v>
                </c:pt>
                <c:pt idx="6981">
                  <c:v>324</c:v>
                </c:pt>
                <c:pt idx="6982">
                  <c:v>308</c:v>
                </c:pt>
                <c:pt idx="6983">
                  <c:v>301</c:v>
                </c:pt>
                <c:pt idx="6984">
                  <c:v>298</c:v>
                </c:pt>
                <c:pt idx="6985">
                  <c:v>299</c:v>
                </c:pt>
                <c:pt idx="6986">
                  <c:v>386</c:v>
                </c:pt>
                <c:pt idx="6987">
                  <c:v>356</c:v>
                </c:pt>
                <c:pt idx="6988">
                  <c:v>329</c:v>
                </c:pt>
                <c:pt idx="6989">
                  <c:v>301</c:v>
                </c:pt>
                <c:pt idx="6990">
                  <c:v>344</c:v>
                </c:pt>
                <c:pt idx="6991">
                  <c:v>264</c:v>
                </c:pt>
                <c:pt idx="6992">
                  <c:v>332</c:v>
                </c:pt>
                <c:pt idx="6993">
                  <c:v>295</c:v>
                </c:pt>
                <c:pt idx="6994">
                  <c:v>318</c:v>
                </c:pt>
                <c:pt idx="6995">
                  <c:v>253</c:v>
                </c:pt>
                <c:pt idx="6996">
                  <c:v>324</c:v>
                </c:pt>
                <c:pt idx="6997">
                  <c:v>208</c:v>
                </c:pt>
                <c:pt idx="6998">
                  <c:v>332</c:v>
                </c:pt>
                <c:pt idx="6999">
                  <c:v>293</c:v>
                </c:pt>
                <c:pt idx="7000">
                  <c:v>338</c:v>
                </c:pt>
                <c:pt idx="7001">
                  <c:v>303</c:v>
                </c:pt>
                <c:pt idx="7002">
                  <c:v>331</c:v>
                </c:pt>
                <c:pt idx="7003">
                  <c:v>316</c:v>
                </c:pt>
                <c:pt idx="7004">
                  <c:v>336</c:v>
                </c:pt>
                <c:pt idx="7005">
                  <c:v>322</c:v>
                </c:pt>
                <c:pt idx="7006">
                  <c:v>316</c:v>
                </c:pt>
                <c:pt idx="7007">
                  <c:v>335</c:v>
                </c:pt>
                <c:pt idx="7008">
                  <c:v>311</c:v>
                </c:pt>
                <c:pt idx="7009">
                  <c:v>292</c:v>
                </c:pt>
                <c:pt idx="7010">
                  <c:v>288</c:v>
                </c:pt>
                <c:pt idx="7011">
                  <c:v>349</c:v>
                </c:pt>
                <c:pt idx="7012">
                  <c:v>291</c:v>
                </c:pt>
                <c:pt idx="7013">
                  <c:v>340</c:v>
                </c:pt>
                <c:pt idx="7014">
                  <c:v>301</c:v>
                </c:pt>
                <c:pt idx="7015">
                  <c:v>259</c:v>
                </c:pt>
                <c:pt idx="7016">
                  <c:v>355</c:v>
                </c:pt>
                <c:pt idx="7017">
                  <c:v>281</c:v>
                </c:pt>
                <c:pt idx="7018">
                  <c:v>317</c:v>
                </c:pt>
                <c:pt idx="7019">
                  <c:v>298</c:v>
                </c:pt>
                <c:pt idx="7020">
                  <c:v>343</c:v>
                </c:pt>
                <c:pt idx="7021">
                  <c:v>274</c:v>
                </c:pt>
                <c:pt idx="7022">
                  <c:v>358</c:v>
                </c:pt>
                <c:pt idx="7023">
                  <c:v>256</c:v>
                </c:pt>
                <c:pt idx="7024">
                  <c:v>263</c:v>
                </c:pt>
                <c:pt idx="7025">
                  <c:v>307</c:v>
                </c:pt>
                <c:pt idx="7026">
                  <c:v>374</c:v>
                </c:pt>
                <c:pt idx="7027">
                  <c:v>325</c:v>
                </c:pt>
                <c:pt idx="7028">
                  <c:v>319</c:v>
                </c:pt>
                <c:pt idx="7029">
                  <c:v>332</c:v>
                </c:pt>
                <c:pt idx="7030">
                  <c:v>300</c:v>
                </c:pt>
                <c:pt idx="7031">
                  <c:v>278</c:v>
                </c:pt>
                <c:pt idx="7032">
                  <c:v>325</c:v>
                </c:pt>
                <c:pt idx="7033">
                  <c:v>325</c:v>
                </c:pt>
                <c:pt idx="7034">
                  <c:v>351</c:v>
                </c:pt>
                <c:pt idx="7035">
                  <c:v>301</c:v>
                </c:pt>
                <c:pt idx="7036">
                  <c:v>286</c:v>
                </c:pt>
                <c:pt idx="7037">
                  <c:v>269</c:v>
                </c:pt>
                <c:pt idx="7038">
                  <c:v>327</c:v>
                </c:pt>
                <c:pt idx="7039">
                  <c:v>282</c:v>
                </c:pt>
                <c:pt idx="7040">
                  <c:v>307</c:v>
                </c:pt>
                <c:pt idx="7041">
                  <c:v>336</c:v>
                </c:pt>
                <c:pt idx="7042">
                  <c:v>276</c:v>
                </c:pt>
                <c:pt idx="7043">
                  <c:v>363</c:v>
                </c:pt>
                <c:pt idx="7044">
                  <c:v>294</c:v>
                </c:pt>
                <c:pt idx="7045">
                  <c:v>280</c:v>
                </c:pt>
                <c:pt idx="7046">
                  <c:v>318</c:v>
                </c:pt>
                <c:pt idx="7047">
                  <c:v>342</c:v>
                </c:pt>
                <c:pt idx="7048">
                  <c:v>278</c:v>
                </c:pt>
                <c:pt idx="7049">
                  <c:v>303</c:v>
                </c:pt>
                <c:pt idx="7050">
                  <c:v>310</c:v>
                </c:pt>
                <c:pt idx="7051">
                  <c:v>312</c:v>
                </c:pt>
                <c:pt idx="7052">
                  <c:v>335</c:v>
                </c:pt>
                <c:pt idx="7053">
                  <c:v>303</c:v>
                </c:pt>
                <c:pt idx="7054">
                  <c:v>338</c:v>
                </c:pt>
                <c:pt idx="7055">
                  <c:v>284</c:v>
                </c:pt>
                <c:pt idx="7056">
                  <c:v>293</c:v>
                </c:pt>
                <c:pt idx="7057">
                  <c:v>360</c:v>
                </c:pt>
                <c:pt idx="7058">
                  <c:v>308</c:v>
                </c:pt>
                <c:pt idx="7059">
                  <c:v>347</c:v>
                </c:pt>
                <c:pt idx="7060">
                  <c:v>254</c:v>
                </c:pt>
                <c:pt idx="7061">
                  <c:v>392</c:v>
                </c:pt>
                <c:pt idx="7062">
                  <c:v>294</c:v>
                </c:pt>
                <c:pt idx="7063">
                  <c:v>309</c:v>
                </c:pt>
                <c:pt idx="7064">
                  <c:v>420</c:v>
                </c:pt>
                <c:pt idx="7065">
                  <c:v>318</c:v>
                </c:pt>
                <c:pt idx="7066">
                  <c:v>293</c:v>
                </c:pt>
                <c:pt idx="7067">
                  <c:v>280</c:v>
                </c:pt>
                <c:pt idx="7068">
                  <c:v>236</c:v>
                </c:pt>
                <c:pt idx="7069">
                  <c:v>329</c:v>
                </c:pt>
                <c:pt idx="7070">
                  <c:v>324</c:v>
                </c:pt>
                <c:pt idx="7071">
                  <c:v>312</c:v>
                </c:pt>
                <c:pt idx="7072">
                  <c:v>324</c:v>
                </c:pt>
                <c:pt idx="7073">
                  <c:v>282</c:v>
                </c:pt>
                <c:pt idx="7074">
                  <c:v>338</c:v>
                </c:pt>
                <c:pt idx="7075">
                  <c:v>206</c:v>
                </c:pt>
                <c:pt idx="7076">
                  <c:v>349</c:v>
                </c:pt>
                <c:pt idx="7077">
                  <c:v>255</c:v>
                </c:pt>
                <c:pt idx="7078">
                  <c:v>312</c:v>
                </c:pt>
                <c:pt idx="7079">
                  <c:v>398</c:v>
                </c:pt>
                <c:pt idx="7080">
                  <c:v>300</c:v>
                </c:pt>
                <c:pt idx="7081">
                  <c:v>284</c:v>
                </c:pt>
                <c:pt idx="7082">
                  <c:v>351</c:v>
                </c:pt>
                <c:pt idx="7083">
                  <c:v>328</c:v>
                </c:pt>
                <c:pt idx="7084">
                  <c:v>279</c:v>
                </c:pt>
                <c:pt idx="7085">
                  <c:v>286</c:v>
                </c:pt>
                <c:pt idx="7086">
                  <c:v>317</c:v>
                </c:pt>
                <c:pt idx="7087">
                  <c:v>285</c:v>
                </c:pt>
                <c:pt idx="7088">
                  <c:v>306</c:v>
                </c:pt>
                <c:pt idx="7089">
                  <c:v>317</c:v>
                </c:pt>
                <c:pt idx="7090">
                  <c:v>290</c:v>
                </c:pt>
                <c:pt idx="7091">
                  <c:v>265</c:v>
                </c:pt>
                <c:pt idx="7092">
                  <c:v>324</c:v>
                </c:pt>
                <c:pt idx="7093">
                  <c:v>288</c:v>
                </c:pt>
                <c:pt idx="7094">
                  <c:v>314</c:v>
                </c:pt>
                <c:pt idx="7095">
                  <c:v>322</c:v>
                </c:pt>
                <c:pt idx="7096">
                  <c:v>317</c:v>
                </c:pt>
                <c:pt idx="7097">
                  <c:v>282</c:v>
                </c:pt>
                <c:pt idx="7098">
                  <c:v>335</c:v>
                </c:pt>
                <c:pt idx="7099">
                  <c:v>362</c:v>
                </c:pt>
                <c:pt idx="7100">
                  <c:v>318</c:v>
                </c:pt>
                <c:pt idx="7101">
                  <c:v>327</c:v>
                </c:pt>
                <c:pt idx="7102">
                  <c:v>330</c:v>
                </c:pt>
                <c:pt idx="7103">
                  <c:v>347</c:v>
                </c:pt>
                <c:pt idx="7104">
                  <c:v>337</c:v>
                </c:pt>
                <c:pt idx="7105">
                  <c:v>332</c:v>
                </c:pt>
                <c:pt idx="7106">
                  <c:v>313</c:v>
                </c:pt>
                <c:pt idx="7107">
                  <c:v>316</c:v>
                </c:pt>
                <c:pt idx="7108">
                  <c:v>351</c:v>
                </c:pt>
                <c:pt idx="7109">
                  <c:v>323</c:v>
                </c:pt>
                <c:pt idx="7110">
                  <c:v>312</c:v>
                </c:pt>
                <c:pt idx="7111">
                  <c:v>262</c:v>
                </c:pt>
                <c:pt idx="7112">
                  <c:v>261</c:v>
                </c:pt>
                <c:pt idx="7113">
                  <c:v>300</c:v>
                </c:pt>
                <c:pt idx="7114">
                  <c:v>389</c:v>
                </c:pt>
                <c:pt idx="7115">
                  <c:v>268</c:v>
                </c:pt>
                <c:pt idx="7116">
                  <c:v>373</c:v>
                </c:pt>
                <c:pt idx="7117">
                  <c:v>319</c:v>
                </c:pt>
                <c:pt idx="7118">
                  <c:v>484</c:v>
                </c:pt>
                <c:pt idx="7119">
                  <c:v>285</c:v>
                </c:pt>
                <c:pt idx="7120">
                  <c:v>315</c:v>
                </c:pt>
                <c:pt idx="7121">
                  <c:v>329</c:v>
                </c:pt>
                <c:pt idx="7122">
                  <c:v>346</c:v>
                </c:pt>
                <c:pt idx="7123">
                  <c:v>322</c:v>
                </c:pt>
                <c:pt idx="7124">
                  <c:v>304</c:v>
                </c:pt>
                <c:pt idx="7125">
                  <c:v>332</c:v>
                </c:pt>
                <c:pt idx="7126">
                  <c:v>349</c:v>
                </c:pt>
                <c:pt idx="7127">
                  <c:v>280</c:v>
                </c:pt>
                <c:pt idx="7128">
                  <c:v>340</c:v>
                </c:pt>
                <c:pt idx="7129">
                  <c:v>328</c:v>
                </c:pt>
                <c:pt idx="7130">
                  <c:v>301</c:v>
                </c:pt>
                <c:pt idx="7131">
                  <c:v>329</c:v>
                </c:pt>
                <c:pt idx="7132">
                  <c:v>357</c:v>
                </c:pt>
                <c:pt idx="7133">
                  <c:v>312</c:v>
                </c:pt>
                <c:pt idx="7134">
                  <c:v>491</c:v>
                </c:pt>
                <c:pt idx="7135">
                  <c:v>310</c:v>
                </c:pt>
                <c:pt idx="7136">
                  <c:v>373</c:v>
                </c:pt>
                <c:pt idx="7137">
                  <c:v>403</c:v>
                </c:pt>
                <c:pt idx="7138">
                  <c:v>352</c:v>
                </c:pt>
                <c:pt idx="7139">
                  <c:v>301</c:v>
                </c:pt>
                <c:pt idx="7140">
                  <c:v>217</c:v>
                </c:pt>
                <c:pt idx="7141">
                  <c:v>486</c:v>
                </c:pt>
                <c:pt idx="7142">
                  <c:v>269</c:v>
                </c:pt>
                <c:pt idx="7143">
                  <c:v>419</c:v>
                </c:pt>
                <c:pt idx="7144">
                  <c:v>328</c:v>
                </c:pt>
                <c:pt idx="7145">
                  <c:v>345</c:v>
                </c:pt>
                <c:pt idx="7146">
                  <c:v>314</c:v>
                </c:pt>
                <c:pt idx="7147">
                  <c:v>338</c:v>
                </c:pt>
                <c:pt idx="7148">
                  <c:v>267</c:v>
                </c:pt>
                <c:pt idx="7149">
                  <c:v>281</c:v>
                </c:pt>
                <c:pt idx="7150">
                  <c:v>316</c:v>
                </c:pt>
                <c:pt idx="7151">
                  <c:v>360</c:v>
                </c:pt>
                <c:pt idx="7152">
                  <c:v>295</c:v>
                </c:pt>
                <c:pt idx="7153">
                  <c:v>294</c:v>
                </c:pt>
                <c:pt idx="7154">
                  <c:v>346</c:v>
                </c:pt>
                <c:pt idx="7155">
                  <c:v>336</c:v>
                </c:pt>
                <c:pt idx="7156">
                  <c:v>375</c:v>
                </c:pt>
                <c:pt idx="7157">
                  <c:v>282</c:v>
                </c:pt>
                <c:pt idx="7158">
                  <c:v>346</c:v>
                </c:pt>
                <c:pt idx="7159">
                  <c:v>248</c:v>
                </c:pt>
                <c:pt idx="7160">
                  <c:v>304</c:v>
                </c:pt>
                <c:pt idx="7161">
                  <c:v>292</c:v>
                </c:pt>
                <c:pt idx="7162">
                  <c:v>264</c:v>
                </c:pt>
                <c:pt idx="7163">
                  <c:v>275</c:v>
                </c:pt>
                <c:pt idx="7164">
                  <c:v>358</c:v>
                </c:pt>
                <c:pt idx="7165">
                  <c:v>256</c:v>
                </c:pt>
                <c:pt idx="7166">
                  <c:v>301</c:v>
                </c:pt>
                <c:pt idx="7167">
                  <c:v>281</c:v>
                </c:pt>
                <c:pt idx="7168">
                  <c:v>334</c:v>
                </c:pt>
                <c:pt idx="7169">
                  <c:v>237</c:v>
                </c:pt>
                <c:pt idx="7170">
                  <c:v>345</c:v>
                </c:pt>
                <c:pt idx="7171">
                  <c:v>311</c:v>
                </c:pt>
                <c:pt idx="7172">
                  <c:v>319</c:v>
                </c:pt>
                <c:pt idx="7173">
                  <c:v>290</c:v>
                </c:pt>
                <c:pt idx="7174">
                  <c:v>354</c:v>
                </c:pt>
                <c:pt idx="7175">
                  <c:v>312</c:v>
                </c:pt>
                <c:pt idx="7176">
                  <c:v>308</c:v>
                </c:pt>
                <c:pt idx="7177">
                  <c:v>282</c:v>
                </c:pt>
                <c:pt idx="7178">
                  <c:v>375</c:v>
                </c:pt>
                <c:pt idx="7179">
                  <c:v>245</c:v>
                </c:pt>
                <c:pt idx="7180">
                  <c:v>331</c:v>
                </c:pt>
                <c:pt idx="7181">
                  <c:v>319</c:v>
                </c:pt>
                <c:pt idx="7182">
                  <c:v>214</c:v>
                </c:pt>
                <c:pt idx="7183">
                  <c:v>322</c:v>
                </c:pt>
                <c:pt idx="7184">
                  <c:v>348</c:v>
                </c:pt>
                <c:pt idx="7185">
                  <c:v>345</c:v>
                </c:pt>
                <c:pt idx="7186">
                  <c:v>353</c:v>
                </c:pt>
                <c:pt idx="7187">
                  <c:v>308</c:v>
                </c:pt>
                <c:pt idx="7188">
                  <c:v>280</c:v>
                </c:pt>
                <c:pt idx="7189">
                  <c:v>334</c:v>
                </c:pt>
                <c:pt idx="7190">
                  <c:v>307</c:v>
                </c:pt>
                <c:pt idx="7191">
                  <c:v>323</c:v>
                </c:pt>
                <c:pt idx="7192">
                  <c:v>371</c:v>
                </c:pt>
                <c:pt idx="7193">
                  <c:v>274</c:v>
                </c:pt>
                <c:pt idx="7194">
                  <c:v>327</c:v>
                </c:pt>
                <c:pt idx="7195">
                  <c:v>314</c:v>
                </c:pt>
                <c:pt idx="7196">
                  <c:v>311</c:v>
                </c:pt>
                <c:pt idx="7197">
                  <c:v>286</c:v>
                </c:pt>
                <c:pt idx="7198">
                  <c:v>327</c:v>
                </c:pt>
                <c:pt idx="7199">
                  <c:v>232</c:v>
                </c:pt>
                <c:pt idx="7200">
                  <c:v>309</c:v>
                </c:pt>
                <c:pt idx="7201">
                  <c:v>292</c:v>
                </c:pt>
                <c:pt idx="7202">
                  <c:v>323</c:v>
                </c:pt>
                <c:pt idx="7203">
                  <c:v>363</c:v>
                </c:pt>
                <c:pt idx="7204">
                  <c:v>353</c:v>
                </c:pt>
                <c:pt idx="7205">
                  <c:v>324</c:v>
                </c:pt>
                <c:pt idx="7206">
                  <c:v>329</c:v>
                </c:pt>
                <c:pt idx="7207">
                  <c:v>305</c:v>
                </c:pt>
                <c:pt idx="7208">
                  <c:v>367</c:v>
                </c:pt>
                <c:pt idx="7209">
                  <c:v>283</c:v>
                </c:pt>
                <c:pt idx="7210">
                  <c:v>341</c:v>
                </c:pt>
                <c:pt idx="7211">
                  <c:v>357</c:v>
                </c:pt>
                <c:pt idx="7212">
                  <c:v>315</c:v>
                </c:pt>
                <c:pt idx="7213">
                  <c:v>317</c:v>
                </c:pt>
                <c:pt idx="7214">
                  <c:v>389</c:v>
                </c:pt>
                <c:pt idx="7215">
                  <c:v>436</c:v>
                </c:pt>
                <c:pt idx="7216">
                  <c:v>298</c:v>
                </c:pt>
                <c:pt idx="7217">
                  <c:v>328</c:v>
                </c:pt>
                <c:pt idx="7218">
                  <c:v>327</c:v>
                </c:pt>
                <c:pt idx="7219">
                  <c:v>332</c:v>
                </c:pt>
                <c:pt idx="7220">
                  <c:v>281</c:v>
                </c:pt>
                <c:pt idx="7221">
                  <c:v>385</c:v>
                </c:pt>
                <c:pt idx="7222">
                  <c:v>250</c:v>
                </c:pt>
                <c:pt idx="7223">
                  <c:v>326</c:v>
                </c:pt>
                <c:pt idx="7224">
                  <c:v>267</c:v>
                </c:pt>
                <c:pt idx="7225">
                  <c:v>225</c:v>
                </c:pt>
                <c:pt idx="7226">
                  <c:v>341</c:v>
                </c:pt>
                <c:pt idx="7227">
                  <c:v>275</c:v>
                </c:pt>
                <c:pt idx="7228">
                  <c:v>313</c:v>
                </c:pt>
                <c:pt idx="7229">
                  <c:v>318</c:v>
                </c:pt>
                <c:pt idx="7230">
                  <c:v>259</c:v>
                </c:pt>
                <c:pt idx="7231">
                  <c:v>312</c:v>
                </c:pt>
                <c:pt idx="7232">
                  <c:v>304</c:v>
                </c:pt>
                <c:pt idx="7233">
                  <c:v>308</c:v>
                </c:pt>
                <c:pt idx="7234">
                  <c:v>316</c:v>
                </c:pt>
                <c:pt idx="7235">
                  <c:v>313</c:v>
                </c:pt>
                <c:pt idx="7236">
                  <c:v>247</c:v>
                </c:pt>
                <c:pt idx="7237">
                  <c:v>322</c:v>
                </c:pt>
                <c:pt idx="7238">
                  <c:v>316</c:v>
                </c:pt>
                <c:pt idx="7239">
                  <c:v>304</c:v>
                </c:pt>
                <c:pt idx="7240">
                  <c:v>340</c:v>
                </c:pt>
                <c:pt idx="7241">
                  <c:v>446</c:v>
                </c:pt>
                <c:pt idx="7242">
                  <c:v>333</c:v>
                </c:pt>
                <c:pt idx="7243">
                  <c:v>328</c:v>
                </c:pt>
                <c:pt idx="7244">
                  <c:v>290</c:v>
                </c:pt>
                <c:pt idx="7245">
                  <c:v>376</c:v>
                </c:pt>
                <c:pt idx="7246">
                  <c:v>287</c:v>
                </c:pt>
                <c:pt idx="7247">
                  <c:v>305</c:v>
                </c:pt>
                <c:pt idx="7248">
                  <c:v>298</c:v>
                </c:pt>
                <c:pt idx="7249">
                  <c:v>342</c:v>
                </c:pt>
                <c:pt idx="7250">
                  <c:v>322</c:v>
                </c:pt>
                <c:pt idx="7251">
                  <c:v>297</c:v>
                </c:pt>
                <c:pt idx="7252">
                  <c:v>320</c:v>
                </c:pt>
                <c:pt idx="7253">
                  <c:v>297</c:v>
                </c:pt>
                <c:pt idx="7254">
                  <c:v>239</c:v>
                </c:pt>
                <c:pt idx="7255">
                  <c:v>327</c:v>
                </c:pt>
                <c:pt idx="7256">
                  <c:v>327</c:v>
                </c:pt>
                <c:pt idx="7257">
                  <c:v>399</c:v>
                </c:pt>
                <c:pt idx="7258">
                  <c:v>324</c:v>
                </c:pt>
                <c:pt idx="7259">
                  <c:v>309</c:v>
                </c:pt>
                <c:pt idx="7260">
                  <c:v>295</c:v>
                </c:pt>
                <c:pt idx="7261">
                  <c:v>356</c:v>
                </c:pt>
                <c:pt idx="7262">
                  <c:v>322</c:v>
                </c:pt>
                <c:pt idx="7263">
                  <c:v>298</c:v>
                </c:pt>
                <c:pt idx="7264">
                  <c:v>314</c:v>
                </c:pt>
                <c:pt idx="7265">
                  <c:v>314</c:v>
                </c:pt>
                <c:pt idx="7266">
                  <c:v>374</c:v>
                </c:pt>
                <c:pt idx="7267">
                  <c:v>309</c:v>
                </c:pt>
                <c:pt idx="7268">
                  <c:v>335</c:v>
                </c:pt>
                <c:pt idx="7269">
                  <c:v>317</c:v>
                </c:pt>
                <c:pt idx="7270">
                  <c:v>346</c:v>
                </c:pt>
                <c:pt idx="7271">
                  <c:v>277</c:v>
                </c:pt>
                <c:pt idx="7272">
                  <c:v>315</c:v>
                </c:pt>
                <c:pt idx="7273">
                  <c:v>325</c:v>
                </c:pt>
                <c:pt idx="7274">
                  <c:v>305</c:v>
                </c:pt>
                <c:pt idx="7275">
                  <c:v>283</c:v>
                </c:pt>
                <c:pt idx="7276">
                  <c:v>318</c:v>
                </c:pt>
                <c:pt idx="7277">
                  <c:v>373</c:v>
                </c:pt>
                <c:pt idx="7278">
                  <c:v>373</c:v>
                </c:pt>
                <c:pt idx="7279">
                  <c:v>376</c:v>
                </c:pt>
                <c:pt idx="7280">
                  <c:v>328</c:v>
                </c:pt>
                <c:pt idx="7281">
                  <c:v>364</c:v>
                </c:pt>
                <c:pt idx="7282">
                  <c:v>347</c:v>
                </c:pt>
                <c:pt idx="7283">
                  <c:v>271</c:v>
                </c:pt>
                <c:pt idx="7284">
                  <c:v>333</c:v>
                </c:pt>
                <c:pt idx="7285">
                  <c:v>304</c:v>
                </c:pt>
                <c:pt idx="7286">
                  <c:v>337</c:v>
                </c:pt>
                <c:pt idx="7287">
                  <c:v>298</c:v>
                </c:pt>
                <c:pt idx="7288">
                  <c:v>377</c:v>
                </c:pt>
                <c:pt idx="7289">
                  <c:v>343</c:v>
                </c:pt>
                <c:pt idx="7290">
                  <c:v>294</c:v>
                </c:pt>
                <c:pt idx="7291">
                  <c:v>333</c:v>
                </c:pt>
                <c:pt idx="7292">
                  <c:v>277</c:v>
                </c:pt>
                <c:pt idx="7293">
                  <c:v>325</c:v>
                </c:pt>
                <c:pt idx="7294">
                  <c:v>305</c:v>
                </c:pt>
                <c:pt idx="7295">
                  <c:v>339</c:v>
                </c:pt>
                <c:pt idx="7296">
                  <c:v>339</c:v>
                </c:pt>
                <c:pt idx="7297">
                  <c:v>349</c:v>
                </c:pt>
                <c:pt idx="7298">
                  <c:v>344</c:v>
                </c:pt>
                <c:pt idx="7299">
                  <c:v>323</c:v>
                </c:pt>
                <c:pt idx="7300">
                  <c:v>419</c:v>
                </c:pt>
                <c:pt idx="7301">
                  <c:v>336</c:v>
                </c:pt>
                <c:pt idx="7302">
                  <c:v>322</c:v>
                </c:pt>
                <c:pt idx="7303">
                  <c:v>306</c:v>
                </c:pt>
                <c:pt idx="7304">
                  <c:v>310</c:v>
                </c:pt>
                <c:pt idx="7305">
                  <c:v>343</c:v>
                </c:pt>
                <c:pt idx="7306">
                  <c:v>342</c:v>
                </c:pt>
                <c:pt idx="7307">
                  <c:v>346</c:v>
                </c:pt>
                <c:pt idx="7308">
                  <c:v>358</c:v>
                </c:pt>
                <c:pt idx="7309">
                  <c:v>334</c:v>
                </c:pt>
                <c:pt idx="7310">
                  <c:v>319</c:v>
                </c:pt>
                <c:pt idx="7311">
                  <c:v>369</c:v>
                </c:pt>
                <c:pt idx="7312">
                  <c:v>381</c:v>
                </c:pt>
                <c:pt idx="7313">
                  <c:v>347</c:v>
                </c:pt>
                <c:pt idx="7314">
                  <c:v>378</c:v>
                </c:pt>
                <c:pt idx="7315">
                  <c:v>364</c:v>
                </c:pt>
                <c:pt idx="7316">
                  <c:v>309</c:v>
                </c:pt>
                <c:pt idx="7317">
                  <c:v>320</c:v>
                </c:pt>
                <c:pt idx="7318">
                  <c:v>245</c:v>
                </c:pt>
                <c:pt idx="7319">
                  <c:v>334</c:v>
                </c:pt>
                <c:pt idx="7320">
                  <c:v>310</c:v>
                </c:pt>
                <c:pt idx="7321">
                  <c:v>396</c:v>
                </c:pt>
                <c:pt idx="7322">
                  <c:v>390</c:v>
                </c:pt>
                <c:pt idx="7323">
                  <c:v>294</c:v>
                </c:pt>
                <c:pt idx="7324">
                  <c:v>344</c:v>
                </c:pt>
                <c:pt idx="7325">
                  <c:v>325</c:v>
                </c:pt>
                <c:pt idx="7326">
                  <c:v>308</c:v>
                </c:pt>
                <c:pt idx="7327">
                  <c:v>254</c:v>
                </c:pt>
                <c:pt idx="7328">
                  <c:v>377</c:v>
                </c:pt>
                <c:pt idx="7329">
                  <c:v>344</c:v>
                </c:pt>
                <c:pt idx="7330">
                  <c:v>301</c:v>
                </c:pt>
                <c:pt idx="7331">
                  <c:v>315</c:v>
                </c:pt>
                <c:pt idx="7332">
                  <c:v>317</c:v>
                </c:pt>
                <c:pt idx="7333">
                  <c:v>279</c:v>
                </c:pt>
                <c:pt idx="7334">
                  <c:v>311</c:v>
                </c:pt>
                <c:pt idx="7335">
                  <c:v>343</c:v>
                </c:pt>
                <c:pt idx="7336">
                  <c:v>307</c:v>
                </c:pt>
                <c:pt idx="7337">
                  <c:v>338</c:v>
                </c:pt>
                <c:pt idx="7338">
                  <c:v>295</c:v>
                </c:pt>
                <c:pt idx="7339">
                  <c:v>333</c:v>
                </c:pt>
                <c:pt idx="7340">
                  <c:v>462</c:v>
                </c:pt>
                <c:pt idx="7341">
                  <c:v>303</c:v>
                </c:pt>
                <c:pt idx="7342">
                  <c:v>294</c:v>
                </c:pt>
                <c:pt idx="7343">
                  <c:v>295</c:v>
                </c:pt>
                <c:pt idx="7344">
                  <c:v>313</c:v>
                </c:pt>
                <c:pt idx="7345">
                  <c:v>309</c:v>
                </c:pt>
                <c:pt idx="7346">
                  <c:v>339</c:v>
                </c:pt>
                <c:pt idx="7347">
                  <c:v>362</c:v>
                </c:pt>
                <c:pt idx="7348">
                  <c:v>410</c:v>
                </c:pt>
                <c:pt idx="7349">
                  <c:v>308</c:v>
                </c:pt>
                <c:pt idx="7350">
                  <c:v>210</c:v>
                </c:pt>
                <c:pt idx="7351">
                  <c:v>308</c:v>
                </c:pt>
                <c:pt idx="7352">
                  <c:v>360</c:v>
                </c:pt>
                <c:pt idx="7353">
                  <c:v>376</c:v>
                </c:pt>
                <c:pt idx="7354">
                  <c:v>374</c:v>
                </c:pt>
                <c:pt idx="7355">
                  <c:v>323</c:v>
                </c:pt>
                <c:pt idx="7356">
                  <c:v>207</c:v>
                </c:pt>
                <c:pt idx="7357">
                  <c:v>345</c:v>
                </c:pt>
                <c:pt idx="7358">
                  <c:v>311</c:v>
                </c:pt>
                <c:pt idx="7359">
                  <c:v>343</c:v>
                </c:pt>
                <c:pt idx="7360">
                  <c:v>354</c:v>
                </c:pt>
                <c:pt idx="7361">
                  <c:v>304</c:v>
                </c:pt>
                <c:pt idx="7362">
                  <c:v>385</c:v>
                </c:pt>
                <c:pt idx="7363">
                  <c:v>349</c:v>
                </c:pt>
                <c:pt idx="7364">
                  <c:v>320</c:v>
                </c:pt>
                <c:pt idx="7365">
                  <c:v>337</c:v>
                </c:pt>
                <c:pt idx="7366">
                  <c:v>322</c:v>
                </c:pt>
                <c:pt idx="7367">
                  <c:v>280</c:v>
                </c:pt>
                <c:pt idx="7368">
                  <c:v>322</c:v>
                </c:pt>
                <c:pt idx="7369">
                  <c:v>360</c:v>
                </c:pt>
                <c:pt idx="7370">
                  <c:v>278</c:v>
                </c:pt>
                <c:pt idx="7371">
                  <c:v>306</c:v>
                </c:pt>
                <c:pt idx="7372">
                  <c:v>320</c:v>
                </c:pt>
                <c:pt idx="7373">
                  <c:v>326</c:v>
                </c:pt>
                <c:pt idx="7374">
                  <c:v>306</c:v>
                </c:pt>
                <c:pt idx="7375">
                  <c:v>315</c:v>
                </c:pt>
                <c:pt idx="7376">
                  <c:v>356</c:v>
                </c:pt>
                <c:pt idx="7377">
                  <c:v>318</c:v>
                </c:pt>
                <c:pt idx="7378">
                  <c:v>328</c:v>
                </c:pt>
                <c:pt idx="7379">
                  <c:v>208</c:v>
                </c:pt>
                <c:pt idx="7380">
                  <c:v>208</c:v>
                </c:pt>
                <c:pt idx="7381">
                  <c:v>301</c:v>
                </c:pt>
                <c:pt idx="7382">
                  <c:v>319</c:v>
                </c:pt>
                <c:pt idx="7383">
                  <c:v>365</c:v>
                </c:pt>
                <c:pt idx="7384">
                  <c:v>260</c:v>
                </c:pt>
                <c:pt idx="7385">
                  <c:v>347</c:v>
                </c:pt>
                <c:pt idx="7386">
                  <c:v>319</c:v>
                </c:pt>
                <c:pt idx="7387">
                  <c:v>321</c:v>
                </c:pt>
                <c:pt idx="7388">
                  <c:v>309</c:v>
                </c:pt>
                <c:pt idx="7389">
                  <c:v>320</c:v>
                </c:pt>
                <c:pt idx="7390">
                  <c:v>328</c:v>
                </c:pt>
                <c:pt idx="7391">
                  <c:v>309</c:v>
                </c:pt>
                <c:pt idx="7392">
                  <c:v>341</c:v>
                </c:pt>
                <c:pt idx="7393">
                  <c:v>335</c:v>
                </c:pt>
                <c:pt idx="7394">
                  <c:v>272</c:v>
                </c:pt>
                <c:pt idx="7395">
                  <c:v>320</c:v>
                </c:pt>
                <c:pt idx="7396">
                  <c:v>308</c:v>
                </c:pt>
                <c:pt idx="7397">
                  <c:v>313</c:v>
                </c:pt>
                <c:pt idx="7398">
                  <c:v>349</c:v>
                </c:pt>
                <c:pt idx="7399">
                  <c:v>230</c:v>
                </c:pt>
                <c:pt idx="7400">
                  <c:v>336</c:v>
                </c:pt>
                <c:pt idx="7401">
                  <c:v>332</c:v>
                </c:pt>
                <c:pt idx="7402">
                  <c:v>322</c:v>
                </c:pt>
                <c:pt idx="7403">
                  <c:v>318</c:v>
                </c:pt>
                <c:pt idx="7404">
                  <c:v>360</c:v>
                </c:pt>
                <c:pt idx="7405">
                  <c:v>391</c:v>
                </c:pt>
                <c:pt idx="7406">
                  <c:v>287</c:v>
                </c:pt>
                <c:pt idx="7407">
                  <c:v>334</c:v>
                </c:pt>
                <c:pt idx="7408">
                  <c:v>288</c:v>
                </c:pt>
                <c:pt idx="7409">
                  <c:v>326</c:v>
                </c:pt>
                <c:pt idx="7410">
                  <c:v>327</c:v>
                </c:pt>
                <c:pt idx="7411">
                  <c:v>295</c:v>
                </c:pt>
                <c:pt idx="7412">
                  <c:v>383</c:v>
                </c:pt>
                <c:pt idx="7413">
                  <c:v>257</c:v>
                </c:pt>
                <c:pt idx="7414">
                  <c:v>322</c:v>
                </c:pt>
                <c:pt idx="7415">
                  <c:v>339</c:v>
                </c:pt>
                <c:pt idx="7416">
                  <c:v>322</c:v>
                </c:pt>
                <c:pt idx="7417">
                  <c:v>340</c:v>
                </c:pt>
                <c:pt idx="7418">
                  <c:v>359</c:v>
                </c:pt>
                <c:pt idx="7419">
                  <c:v>305</c:v>
                </c:pt>
                <c:pt idx="7420">
                  <c:v>313</c:v>
                </c:pt>
                <c:pt idx="7421">
                  <c:v>351</c:v>
                </c:pt>
                <c:pt idx="7422">
                  <c:v>293</c:v>
                </c:pt>
                <c:pt idx="7423">
                  <c:v>321</c:v>
                </c:pt>
                <c:pt idx="7424">
                  <c:v>343</c:v>
                </c:pt>
                <c:pt idx="7425">
                  <c:v>309</c:v>
                </c:pt>
                <c:pt idx="7426">
                  <c:v>299</c:v>
                </c:pt>
                <c:pt idx="7427">
                  <c:v>361</c:v>
                </c:pt>
                <c:pt idx="7428">
                  <c:v>288</c:v>
                </c:pt>
                <c:pt idx="7429">
                  <c:v>336</c:v>
                </c:pt>
                <c:pt idx="7430">
                  <c:v>332</c:v>
                </c:pt>
                <c:pt idx="7431">
                  <c:v>348</c:v>
                </c:pt>
                <c:pt idx="7432">
                  <c:v>279</c:v>
                </c:pt>
                <c:pt idx="7433">
                  <c:v>326</c:v>
                </c:pt>
                <c:pt idx="7434">
                  <c:v>274</c:v>
                </c:pt>
                <c:pt idx="7435">
                  <c:v>288</c:v>
                </c:pt>
                <c:pt idx="7436">
                  <c:v>388</c:v>
                </c:pt>
                <c:pt idx="7437">
                  <c:v>282</c:v>
                </c:pt>
                <c:pt idx="7438">
                  <c:v>317</c:v>
                </c:pt>
                <c:pt idx="7439">
                  <c:v>311</c:v>
                </c:pt>
                <c:pt idx="7440">
                  <c:v>334</c:v>
                </c:pt>
                <c:pt idx="7441">
                  <c:v>338</c:v>
                </c:pt>
                <c:pt idx="7442">
                  <c:v>317</c:v>
                </c:pt>
                <c:pt idx="7443">
                  <c:v>334</c:v>
                </c:pt>
                <c:pt idx="7444">
                  <c:v>302</c:v>
                </c:pt>
                <c:pt idx="7445">
                  <c:v>321</c:v>
                </c:pt>
                <c:pt idx="7446">
                  <c:v>301</c:v>
                </c:pt>
                <c:pt idx="7447">
                  <c:v>327</c:v>
                </c:pt>
                <c:pt idx="7448">
                  <c:v>336</c:v>
                </c:pt>
                <c:pt idx="7449">
                  <c:v>305</c:v>
                </c:pt>
                <c:pt idx="7450">
                  <c:v>304</c:v>
                </c:pt>
                <c:pt idx="7451">
                  <c:v>292</c:v>
                </c:pt>
                <c:pt idx="7452">
                  <c:v>325</c:v>
                </c:pt>
                <c:pt idx="7453">
                  <c:v>316</c:v>
                </c:pt>
                <c:pt idx="7454">
                  <c:v>334</c:v>
                </c:pt>
                <c:pt idx="7455">
                  <c:v>368</c:v>
                </c:pt>
                <c:pt idx="7456">
                  <c:v>347</c:v>
                </c:pt>
                <c:pt idx="7457">
                  <c:v>288</c:v>
                </c:pt>
                <c:pt idx="7458">
                  <c:v>336</c:v>
                </c:pt>
                <c:pt idx="7459">
                  <c:v>326</c:v>
                </c:pt>
                <c:pt idx="7460">
                  <c:v>378</c:v>
                </c:pt>
                <c:pt idx="7461">
                  <c:v>334</c:v>
                </c:pt>
                <c:pt idx="7462">
                  <c:v>218</c:v>
                </c:pt>
                <c:pt idx="7463">
                  <c:v>344</c:v>
                </c:pt>
                <c:pt idx="7464">
                  <c:v>390</c:v>
                </c:pt>
                <c:pt idx="7465">
                  <c:v>287</c:v>
                </c:pt>
                <c:pt idx="7466">
                  <c:v>278</c:v>
                </c:pt>
                <c:pt idx="7467">
                  <c:v>376</c:v>
                </c:pt>
                <c:pt idx="7468">
                  <c:v>233</c:v>
                </c:pt>
                <c:pt idx="7469">
                  <c:v>348</c:v>
                </c:pt>
                <c:pt idx="7470">
                  <c:v>309</c:v>
                </c:pt>
                <c:pt idx="7471">
                  <c:v>312</c:v>
                </c:pt>
                <c:pt idx="7472">
                  <c:v>245</c:v>
                </c:pt>
                <c:pt idx="7473">
                  <c:v>281</c:v>
                </c:pt>
                <c:pt idx="7474">
                  <c:v>324</c:v>
                </c:pt>
                <c:pt idx="7475">
                  <c:v>315</c:v>
                </c:pt>
                <c:pt idx="7476">
                  <c:v>308</c:v>
                </c:pt>
                <c:pt idx="7477">
                  <c:v>337</c:v>
                </c:pt>
                <c:pt idx="7478">
                  <c:v>353</c:v>
                </c:pt>
                <c:pt idx="7479">
                  <c:v>320</c:v>
                </c:pt>
                <c:pt idx="7480">
                  <c:v>281</c:v>
                </c:pt>
                <c:pt idx="7481">
                  <c:v>327</c:v>
                </c:pt>
                <c:pt idx="7482">
                  <c:v>322</c:v>
                </c:pt>
                <c:pt idx="7483">
                  <c:v>309</c:v>
                </c:pt>
                <c:pt idx="7484">
                  <c:v>351</c:v>
                </c:pt>
                <c:pt idx="7485">
                  <c:v>275</c:v>
                </c:pt>
                <c:pt idx="7486">
                  <c:v>222</c:v>
                </c:pt>
                <c:pt idx="7487">
                  <c:v>340</c:v>
                </c:pt>
                <c:pt idx="7488">
                  <c:v>278</c:v>
                </c:pt>
                <c:pt idx="7489">
                  <c:v>368</c:v>
                </c:pt>
                <c:pt idx="7490">
                  <c:v>367</c:v>
                </c:pt>
                <c:pt idx="7491">
                  <c:v>307</c:v>
                </c:pt>
                <c:pt idx="7492">
                  <c:v>312</c:v>
                </c:pt>
                <c:pt idx="7493">
                  <c:v>293</c:v>
                </c:pt>
                <c:pt idx="7494">
                  <c:v>331</c:v>
                </c:pt>
                <c:pt idx="7495">
                  <c:v>339</c:v>
                </c:pt>
                <c:pt idx="7496">
                  <c:v>318</c:v>
                </c:pt>
                <c:pt idx="7497">
                  <c:v>304</c:v>
                </c:pt>
                <c:pt idx="7498">
                  <c:v>329</c:v>
                </c:pt>
                <c:pt idx="7499">
                  <c:v>317</c:v>
                </c:pt>
                <c:pt idx="7500">
                  <c:v>316</c:v>
                </c:pt>
                <c:pt idx="7501">
                  <c:v>334</c:v>
                </c:pt>
                <c:pt idx="7502">
                  <c:v>340</c:v>
                </c:pt>
                <c:pt idx="7503">
                  <c:v>316</c:v>
                </c:pt>
                <c:pt idx="7504">
                  <c:v>336</c:v>
                </c:pt>
                <c:pt idx="7505">
                  <c:v>303</c:v>
                </c:pt>
                <c:pt idx="7506">
                  <c:v>315</c:v>
                </c:pt>
                <c:pt idx="7507">
                  <c:v>256</c:v>
                </c:pt>
                <c:pt idx="7508">
                  <c:v>332</c:v>
                </c:pt>
                <c:pt idx="7509">
                  <c:v>326</c:v>
                </c:pt>
                <c:pt idx="7510">
                  <c:v>313</c:v>
                </c:pt>
                <c:pt idx="7511">
                  <c:v>353</c:v>
                </c:pt>
                <c:pt idx="7512">
                  <c:v>282</c:v>
                </c:pt>
                <c:pt idx="7513">
                  <c:v>333</c:v>
                </c:pt>
                <c:pt idx="7514">
                  <c:v>291</c:v>
                </c:pt>
                <c:pt idx="7515">
                  <c:v>209</c:v>
                </c:pt>
                <c:pt idx="7516">
                  <c:v>364</c:v>
                </c:pt>
                <c:pt idx="7517">
                  <c:v>314</c:v>
                </c:pt>
                <c:pt idx="7518">
                  <c:v>303</c:v>
                </c:pt>
                <c:pt idx="7519">
                  <c:v>316</c:v>
                </c:pt>
                <c:pt idx="7520">
                  <c:v>258</c:v>
                </c:pt>
                <c:pt idx="7521">
                  <c:v>253</c:v>
                </c:pt>
                <c:pt idx="7522">
                  <c:v>209</c:v>
                </c:pt>
                <c:pt idx="7523">
                  <c:v>345</c:v>
                </c:pt>
                <c:pt idx="7524">
                  <c:v>316</c:v>
                </c:pt>
                <c:pt idx="7525">
                  <c:v>307</c:v>
                </c:pt>
                <c:pt idx="7526">
                  <c:v>444</c:v>
                </c:pt>
                <c:pt idx="7527">
                  <c:v>336</c:v>
                </c:pt>
                <c:pt idx="7528">
                  <c:v>318</c:v>
                </c:pt>
                <c:pt idx="7529">
                  <c:v>302</c:v>
                </c:pt>
                <c:pt idx="7530">
                  <c:v>243</c:v>
                </c:pt>
                <c:pt idx="7531">
                  <c:v>303</c:v>
                </c:pt>
                <c:pt idx="7532">
                  <c:v>318</c:v>
                </c:pt>
                <c:pt idx="7533">
                  <c:v>387</c:v>
                </c:pt>
                <c:pt idx="7534">
                  <c:v>320</c:v>
                </c:pt>
                <c:pt idx="7535">
                  <c:v>301</c:v>
                </c:pt>
                <c:pt idx="7536">
                  <c:v>310</c:v>
                </c:pt>
                <c:pt idx="7537">
                  <c:v>240</c:v>
                </c:pt>
                <c:pt idx="7538">
                  <c:v>300</c:v>
                </c:pt>
                <c:pt idx="7539">
                  <c:v>331</c:v>
                </c:pt>
                <c:pt idx="7540">
                  <c:v>310</c:v>
                </c:pt>
                <c:pt idx="7541">
                  <c:v>330</c:v>
                </c:pt>
                <c:pt idx="7542">
                  <c:v>312</c:v>
                </c:pt>
                <c:pt idx="7543">
                  <c:v>304</c:v>
                </c:pt>
                <c:pt idx="7544">
                  <c:v>282</c:v>
                </c:pt>
                <c:pt idx="7545">
                  <c:v>333</c:v>
                </c:pt>
                <c:pt idx="7546">
                  <c:v>356</c:v>
                </c:pt>
                <c:pt idx="7547">
                  <c:v>323</c:v>
                </c:pt>
                <c:pt idx="7548">
                  <c:v>272</c:v>
                </c:pt>
                <c:pt idx="7549">
                  <c:v>258</c:v>
                </c:pt>
                <c:pt idx="7550">
                  <c:v>357</c:v>
                </c:pt>
                <c:pt idx="7551">
                  <c:v>309</c:v>
                </c:pt>
                <c:pt idx="7552">
                  <c:v>290</c:v>
                </c:pt>
                <c:pt idx="7553">
                  <c:v>328</c:v>
                </c:pt>
                <c:pt idx="7554">
                  <c:v>307</c:v>
                </c:pt>
                <c:pt idx="7555">
                  <c:v>274</c:v>
                </c:pt>
                <c:pt idx="7556">
                  <c:v>363</c:v>
                </c:pt>
                <c:pt idx="7557">
                  <c:v>333</c:v>
                </c:pt>
                <c:pt idx="7558">
                  <c:v>348</c:v>
                </c:pt>
                <c:pt idx="7559">
                  <c:v>293</c:v>
                </c:pt>
                <c:pt idx="7560">
                  <c:v>210</c:v>
                </c:pt>
                <c:pt idx="7561">
                  <c:v>321</c:v>
                </c:pt>
                <c:pt idx="7562">
                  <c:v>326</c:v>
                </c:pt>
                <c:pt idx="7563">
                  <c:v>336</c:v>
                </c:pt>
                <c:pt idx="7564">
                  <c:v>298</c:v>
                </c:pt>
                <c:pt idx="7565">
                  <c:v>371</c:v>
                </c:pt>
                <c:pt idx="7566">
                  <c:v>423</c:v>
                </c:pt>
                <c:pt idx="7567">
                  <c:v>342</c:v>
                </c:pt>
                <c:pt idx="7568">
                  <c:v>318</c:v>
                </c:pt>
                <c:pt idx="7569">
                  <c:v>325</c:v>
                </c:pt>
                <c:pt idx="7570">
                  <c:v>298</c:v>
                </c:pt>
                <c:pt idx="7571">
                  <c:v>324</c:v>
                </c:pt>
                <c:pt idx="7572">
                  <c:v>335</c:v>
                </c:pt>
                <c:pt idx="7573">
                  <c:v>332</c:v>
                </c:pt>
                <c:pt idx="7574">
                  <c:v>366</c:v>
                </c:pt>
                <c:pt idx="7575">
                  <c:v>309</c:v>
                </c:pt>
                <c:pt idx="7576">
                  <c:v>333</c:v>
                </c:pt>
                <c:pt idx="7577">
                  <c:v>354</c:v>
                </c:pt>
                <c:pt idx="7578">
                  <c:v>321</c:v>
                </c:pt>
                <c:pt idx="7579">
                  <c:v>332</c:v>
                </c:pt>
                <c:pt idx="7580">
                  <c:v>316</c:v>
                </c:pt>
                <c:pt idx="7581">
                  <c:v>297</c:v>
                </c:pt>
                <c:pt idx="7582">
                  <c:v>301</c:v>
                </c:pt>
                <c:pt idx="7583">
                  <c:v>305</c:v>
                </c:pt>
                <c:pt idx="7584">
                  <c:v>285</c:v>
                </c:pt>
                <c:pt idx="7585">
                  <c:v>311</c:v>
                </c:pt>
                <c:pt idx="7586">
                  <c:v>323</c:v>
                </c:pt>
                <c:pt idx="7587">
                  <c:v>329</c:v>
                </c:pt>
                <c:pt idx="7588">
                  <c:v>336</c:v>
                </c:pt>
                <c:pt idx="7589">
                  <c:v>340</c:v>
                </c:pt>
                <c:pt idx="7590">
                  <c:v>300</c:v>
                </c:pt>
                <c:pt idx="7591">
                  <c:v>289</c:v>
                </c:pt>
                <c:pt idx="7592">
                  <c:v>317</c:v>
                </c:pt>
                <c:pt idx="7593">
                  <c:v>280</c:v>
                </c:pt>
                <c:pt idx="7594">
                  <c:v>324</c:v>
                </c:pt>
                <c:pt idx="7595">
                  <c:v>338</c:v>
                </c:pt>
                <c:pt idx="7596">
                  <c:v>364</c:v>
                </c:pt>
                <c:pt idx="7597">
                  <c:v>312</c:v>
                </c:pt>
                <c:pt idx="7598">
                  <c:v>404</c:v>
                </c:pt>
                <c:pt idx="7599">
                  <c:v>312</c:v>
                </c:pt>
                <c:pt idx="7600">
                  <c:v>352</c:v>
                </c:pt>
                <c:pt idx="7601">
                  <c:v>289</c:v>
                </c:pt>
                <c:pt idx="7602">
                  <c:v>308</c:v>
                </c:pt>
                <c:pt idx="7603">
                  <c:v>310</c:v>
                </c:pt>
                <c:pt idx="7604">
                  <c:v>357</c:v>
                </c:pt>
                <c:pt idx="7605">
                  <c:v>316</c:v>
                </c:pt>
                <c:pt idx="7606">
                  <c:v>298</c:v>
                </c:pt>
                <c:pt idx="7607">
                  <c:v>351</c:v>
                </c:pt>
                <c:pt idx="7608">
                  <c:v>280</c:v>
                </c:pt>
                <c:pt idx="7609">
                  <c:v>318</c:v>
                </c:pt>
                <c:pt idx="7610">
                  <c:v>359</c:v>
                </c:pt>
                <c:pt idx="7611">
                  <c:v>457</c:v>
                </c:pt>
                <c:pt idx="7612">
                  <c:v>321</c:v>
                </c:pt>
                <c:pt idx="7613">
                  <c:v>368</c:v>
                </c:pt>
                <c:pt idx="7614">
                  <c:v>289</c:v>
                </c:pt>
                <c:pt idx="7615">
                  <c:v>344</c:v>
                </c:pt>
                <c:pt idx="7616">
                  <c:v>262</c:v>
                </c:pt>
                <c:pt idx="7617">
                  <c:v>295</c:v>
                </c:pt>
                <c:pt idx="7618">
                  <c:v>297</c:v>
                </c:pt>
                <c:pt idx="7619">
                  <c:v>336</c:v>
                </c:pt>
                <c:pt idx="7620">
                  <c:v>347</c:v>
                </c:pt>
                <c:pt idx="7621">
                  <c:v>307</c:v>
                </c:pt>
                <c:pt idx="7622">
                  <c:v>350</c:v>
                </c:pt>
                <c:pt idx="7623">
                  <c:v>312</c:v>
                </c:pt>
                <c:pt idx="7624">
                  <c:v>253</c:v>
                </c:pt>
                <c:pt idx="7625">
                  <c:v>381</c:v>
                </c:pt>
                <c:pt idx="7626">
                  <c:v>362</c:v>
                </c:pt>
                <c:pt idx="7627">
                  <c:v>318</c:v>
                </c:pt>
                <c:pt idx="7628">
                  <c:v>327</c:v>
                </c:pt>
                <c:pt idx="7629">
                  <c:v>280</c:v>
                </c:pt>
                <c:pt idx="7630">
                  <c:v>336</c:v>
                </c:pt>
                <c:pt idx="7631">
                  <c:v>394</c:v>
                </c:pt>
                <c:pt idx="7632">
                  <c:v>328</c:v>
                </c:pt>
                <c:pt idx="7633">
                  <c:v>331</c:v>
                </c:pt>
                <c:pt idx="7634">
                  <c:v>280</c:v>
                </c:pt>
                <c:pt idx="7635">
                  <c:v>284</c:v>
                </c:pt>
                <c:pt idx="7636">
                  <c:v>344</c:v>
                </c:pt>
                <c:pt idx="7637">
                  <c:v>336</c:v>
                </c:pt>
                <c:pt idx="7638">
                  <c:v>310</c:v>
                </c:pt>
                <c:pt idx="7639">
                  <c:v>323</c:v>
                </c:pt>
                <c:pt idx="7640">
                  <c:v>360</c:v>
                </c:pt>
                <c:pt idx="7641">
                  <c:v>332</c:v>
                </c:pt>
                <c:pt idx="7642">
                  <c:v>312</c:v>
                </c:pt>
                <c:pt idx="7643">
                  <c:v>341</c:v>
                </c:pt>
                <c:pt idx="7644">
                  <c:v>348</c:v>
                </c:pt>
                <c:pt idx="7645">
                  <c:v>270</c:v>
                </c:pt>
                <c:pt idx="7646">
                  <c:v>376</c:v>
                </c:pt>
                <c:pt idx="7647">
                  <c:v>279</c:v>
                </c:pt>
                <c:pt idx="7648">
                  <c:v>324</c:v>
                </c:pt>
                <c:pt idx="7649">
                  <c:v>360</c:v>
                </c:pt>
                <c:pt idx="7650">
                  <c:v>315</c:v>
                </c:pt>
                <c:pt idx="7651">
                  <c:v>339</c:v>
                </c:pt>
                <c:pt idx="7652">
                  <c:v>331</c:v>
                </c:pt>
                <c:pt idx="7653">
                  <c:v>344</c:v>
                </c:pt>
                <c:pt idx="7654">
                  <c:v>336</c:v>
                </c:pt>
                <c:pt idx="7655">
                  <c:v>347</c:v>
                </c:pt>
                <c:pt idx="7656">
                  <c:v>356</c:v>
                </c:pt>
                <c:pt idx="7657">
                  <c:v>283</c:v>
                </c:pt>
                <c:pt idx="7658">
                  <c:v>319</c:v>
                </c:pt>
                <c:pt idx="7659">
                  <c:v>342</c:v>
                </c:pt>
                <c:pt idx="7660">
                  <c:v>287</c:v>
                </c:pt>
                <c:pt idx="7661">
                  <c:v>245</c:v>
                </c:pt>
                <c:pt idx="7662">
                  <c:v>304</c:v>
                </c:pt>
                <c:pt idx="7663">
                  <c:v>470</c:v>
                </c:pt>
                <c:pt idx="7664">
                  <c:v>353</c:v>
                </c:pt>
                <c:pt idx="7665">
                  <c:v>292</c:v>
                </c:pt>
                <c:pt idx="7666">
                  <c:v>297</c:v>
                </c:pt>
                <c:pt idx="7667">
                  <c:v>335</c:v>
                </c:pt>
                <c:pt idx="7668">
                  <c:v>307</c:v>
                </c:pt>
                <c:pt idx="7669">
                  <c:v>330</c:v>
                </c:pt>
                <c:pt idx="7670">
                  <c:v>359</c:v>
                </c:pt>
                <c:pt idx="7671">
                  <c:v>322</c:v>
                </c:pt>
                <c:pt idx="7672">
                  <c:v>352</c:v>
                </c:pt>
                <c:pt idx="7673">
                  <c:v>279</c:v>
                </c:pt>
                <c:pt idx="7674">
                  <c:v>355</c:v>
                </c:pt>
                <c:pt idx="7675">
                  <c:v>361</c:v>
                </c:pt>
                <c:pt idx="7676">
                  <c:v>267</c:v>
                </c:pt>
                <c:pt idx="7677">
                  <c:v>381</c:v>
                </c:pt>
                <c:pt idx="7678">
                  <c:v>345</c:v>
                </c:pt>
                <c:pt idx="7679">
                  <c:v>327</c:v>
                </c:pt>
                <c:pt idx="7680">
                  <c:v>283</c:v>
                </c:pt>
                <c:pt idx="7681">
                  <c:v>306</c:v>
                </c:pt>
                <c:pt idx="7682">
                  <c:v>350</c:v>
                </c:pt>
                <c:pt idx="7683">
                  <c:v>350</c:v>
                </c:pt>
                <c:pt idx="7684">
                  <c:v>307</c:v>
                </c:pt>
                <c:pt idx="7685">
                  <c:v>349</c:v>
                </c:pt>
                <c:pt idx="7686">
                  <c:v>358</c:v>
                </c:pt>
                <c:pt idx="7687">
                  <c:v>367</c:v>
                </c:pt>
                <c:pt idx="7688">
                  <c:v>338</c:v>
                </c:pt>
                <c:pt idx="7689">
                  <c:v>313</c:v>
                </c:pt>
                <c:pt idx="7690">
                  <c:v>518</c:v>
                </c:pt>
                <c:pt idx="7691">
                  <c:v>296</c:v>
                </c:pt>
                <c:pt idx="7692">
                  <c:v>286</c:v>
                </c:pt>
                <c:pt idx="7693">
                  <c:v>352</c:v>
                </c:pt>
                <c:pt idx="7694">
                  <c:v>317</c:v>
                </c:pt>
                <c:pt idx="7695">
                  <c:v>290</c:v>
                </c:pt>
                <c:pt idx="7696">
                  <c:v>357</c:v>
                </c:pt>
                <c:pt idx="7697">
                  <c:v>299</c:v>
                </c:pt>
                <c:pt idx="7698">
                  <c:v>290</c:v>
                </c:pt>
                <c:pt idx="7699">
                  <c:v>318</c:v>
                </c:pt>
                <c:pt idx="7700">
                  <c:v>308</c:v>
                </c:pt>
                <c:pt idx="7701">
                  <c:v>277</c:v>
                </c:pt>
                <c:pt idx="7702">
                  <c:v>364</c:v>
                </c:pt>
                <c:pt idx="7703">
                  <c:v>316</c:v>
                </c:pt>
                <c:pt idx="7704">
                  <c:v>309</c:v>
                </c:pt>
                <c:pt idx="7705">
                  <c:v>271</c:v>
                </c:pt>
                <c:pt idx="7706">
                  <c:v>416</c:v>
                </c:pt>
                <c:pt idx="7707">
                  <c:v>394</c:v>
                </c:pt>
                <c:pt idx="7708">
                  <c:v>392</c:v>
                </c:pt>
                <c:pt idx="7709">
                  <c:v>375</c:v>
                </c:pt>
                <c:pt idx="7710">
                  <c:v>354</c:v>
                </c:pt>
                <c:pt idx="7711">
                  <c:v>317</c:v>
                </c:pt>
                <c:pt idx="7712">
                  <c:v>230</c:v>
                </c:pt>
                <c:pt idx="7713">
                  <c:v>320</c:v>
                </c:pt>
                <c:pt idx="7714">
                  <c:v>307</c:v>
                </c:pt>
                <c:pt idx="7715">
                  <c:v>299</c:v>
                </c:pt>
                <c:pt idx="7716">
                  <c:v>306</c:v>
                </c:pt>
                <c:pt idx="7717">
                  <c:v>337</c:v>
                </c:pt>
                <c:pt idx="7718">
                  <c:v>292</c:v>
                </c:pt>
                <c:pt idx="7719">
                  <c:v>291</c:v>
                </c:pt>
                <c:pt idx="7720">
                  <c:v>360</c:v>
                </c:pt>
                <c:pt idx="7721">
                  <c:v>321</c:v>
                </c:pt>
                <c:pt idx="7722">
                  <c:v>318</c:v>
                </c:pt>
                <c:pt idx="7723">
                  <c:v>305</c:v>
                </c:pt>
                <c:pt idx="7724">
                  <c:v>348</c:v>
                </c:pt>
                <c:pt idx="7725">
                  <c:v>320</c:v>
                </c:pt>
                <c:pt idx="7726">
                  <c:v>214</c:v>
                </c:pt>
                <c:pt idx="7727">
                  <c:v>414</c:v>
                </c:pt>
                <c:pt idx="7728">
                  <c:v>354</c:v>
                </c:pt>
                <c:pt idx="7729">
                  <c:v>309</c:v>
                </c:pt>
                <c:pt idx="7730">
                  <c:v>307</c:v>
                </c:pt>
                <c:pt idx="7731">
                  <c:v>362</c:v>
                </c:pt>
                <c:pt idx="7732">
                  <c:v>312</c:v>
                </c:pt>
                <c:pt idx="7733">
                  <c:v>376</c:v>
                </c:pt>
                <c:pt idx="7734">
                  <c:v>337</c:v>
                </c:pt>
                <c:pt idx="7735">
                  <c:v>322</c:v>
                </c:pt>
                <c:pt idx="7736">
                  <c:v>313</c:v>
                </c:pt>
                <c:pt idx="7737">
                  <c:v>314</c:v>
                </c:pt>
                <c:pt idx="7738">
                  <c:v>327</c:v>
                </c:pt>
                <c:pt idx="7739">
                  <c:v>382</c:v>
                </c:pt>
                <c:pt idx="7740">
                  <c:v>335</c:v>
                </c:pt>
                <c:pt idx="7741">
                  <c:v>373</c:v>
                </c:pt>
                <c:pt idx="7742">
                  <c:v>316</c:v>
                </c:pt>
                <c:pt idx="7743">
                  <c:v>323</c:v>
                </c:pt>
                <c:pt idx="7744">
                  <c:v>290</c:v>
                </c:pt>
                <c:pt idx="7745">
                  <c:v>327</c:v>
                </c:pt>
                <c:pt idx="7746">
                  <c:v>290</c:v>
                </c:pt>
                <c:pt idx="7747">
                  <c:v>393</c:v>
                </c:pt>
                <c:pt idx="7748">
                  <c:v>255</c:v>
                </c:pt>
                <c:pt idx="7749">
                  <c:v>279</c:v>
                </c:pt>
                <c:pt idx="7750">
                  <c:v>293</c:v>
                </c:pt>
                <c:pt idx="7751">
                  <c:v>322</c:v>
                </c:pt>
                <c:pt idx="7752">
                  <c:v>236</c:v>
                </c:pt>
                <c:pt idx="7753">
                  <c:v>292</c:v>
                </c:pt>
                <c:pt idx="7754">
                  <c:v>338</c:v>
                </c:pt>
                <c:pt idx="7755">
                  <c:v>277</c:v>
                </c:pt>
                <c:pt idx="7756">
                  <c:v>303</c:v>
                </c:pt>
                <c:pt idx="7757">
                  <c:v>335</c:v>
                </c:pt>
                <c:pt idx="7758">
                  <c:v>296</c:v>
                </c:pt>
                <c:pt idx="7759">
                  <c:v>327</c:v>
                </c:pt>
                <c:pt idx="7760">
                  <c:v>327</c:v>
                </c:pt>
                <c:pt idx="7761">
                  <c:v>517</c:v>
                </c:pt>
                <c:pt idx="7762">
                  <c:v>320</c:v>
                </c:pt>
                <c:pt idx="7763">
                  <c:v>314</c:v>
                </c:pt>
                <c:pt idx="7764">
                  <c:v>352</c:v>
                </c:pt>
                <c:pt idx="7765">
                  <c:v>302</c:v>
                </c:pt>
                <c:pt idx="7766">
                  <c:v>301</c:v>
                </c:pt>
                <c:pt idx="7767">
                  <c:v>305</c:v>
                </c:pt>
                <c:pt idx="7768">
                  <c:v>323</c:v>
                </c:pt>
                <c:pt idx="7769">
                  <c:v>301</c:v>
                </c:pt>
                <c:pt idx="7770">
                  <c:v>344</c:v>
                </c:pt>
                <c:pt idx="7771">
                  <c:v>325</c:v>
                </c:pt>
                <c:pt idx="7772">
                  <c:v>350</c:v>
                </c:pt>
                <c:pt idx="7773">
                  <c:v>248</c:v>
                </c:pt>
                <c:pt idx="7774">
                  <c:v>337</c:v>
                </c:pt>
                <c:pt idx="7775">
                  <c:v>280</c:v>
                </c:pt>
                <c:pt idx="7776">
                  <c:v>330</c:v>
                </c:pt>
                <c:pt idx="7777">
                  <c:v>366</c:v>
                </c:pt>
                <c:pt idx="7778">
                  <c:v>342</c:v>
                </c:pt>
                <c:pt idx="7779">
                  <c:v>289</c:v>
                </c:pt>
                <c:pt idx="7780">
                  <c:v>398</c:v>
                </c:pt>
                <c:pt idx="7781">
                  <c:v>298</c:v>
                </c:pt>
                <c:pt idx="7782">
                  <c:v>274</c:v>
                </c:pt>
                <c:pt idx="7783">
                  <c:v>310</c:v>
                </c:pt>
                <c:pt idx="7784">
                  <c:v>321</c:v>
                </c:pt>
                <c:pt idx="7785">
                  <c:v>368</c:v>
                </c:pt>
                <c:pt idx="7786">
                  <c:v>347</c:v>
                </c:pt>
                <c:pt idx="7787">
                  <c:v>351</c:v>
                </c:pt>
                <c:pt idx="7788">
                  <c:v>286</c:v>
                </c:pt>
                <c:pt idx="7789">
                  <c:v>345</c:v>
                </c:pt>
                <c:pt idx="7790">
                  <c:v>311</c:v>
                </c:pt>
                <c:pt idx="7791">
                  <c:v>350</c:v>
                </c:pt>
                <c:pt idx="7792">
                  <c:v>327</c:v>
                </c:pt>
                <c:pt idx="7793">
                  <c:v>352</c:v>
                </c:pt>
                <c:pt idx="7794">
                  <c:v>346</c:v>
                </c:pt>
                <c:pt idx="7795">
                  <c:v>340</c:v>
                </c:pt>
                <c:pt idx="7796">
                  <c:v>520</c:v>
                </c:pt>
                <c:pt idx="7797">
                  <c:v>226</c:v>
                </c:pt>
                <c:pt idx="7798">
                  <c:v>305</c:v>
                </c:pt>
                <c:pt idx="7799">
                  <c:v>309</c:v>
                </c:pt>
                <c:pt idx="7800">
                  <c:v>337</c:v>
                </c:pt>
                <c:pt idx="7801">
                  <c:v>307</c:v>
                </c:pt>
                <c:pt idx="7802">
                  <c:v>356</c:v>
                </c:pt>
                <c:pt idx="7803">
                  <c:v>411</c:v>
                </c:pt>
                <c:pt idx="7804">
                  <c:v>412</c:v>
                </c:pt>
                <c:pt idx="7805">
                  <c:v>357</c:v>
                </c:pt>
                <c:pt idx="7806">
                  <c:v>223</c:v>
                </c:pt>
                <c:pt idx="7807">
                  <c:v>329</c:v>
                </c:pt>
                <c:pt idx="7808">
                  <c:v>386</c:v>
                </c:pt>
                <c:pt idx="7809">
                  <c:v>391</c:v>
                </c:pt>
                <c:pt idx="7810">
                  <c:v>305</c:v>
                </c:pt>
                <c:pt idx="7811">
                  <c:v>273</c:v>
                </c:pt>
                <c:pt idx="7812">
                  <c:v>341</c:v>
                </c:pt>
                <c:pt idx="7813">
                  <c:v>344</c:v>
                </c:pt>
                <c:pt idx="7814">
                  <c:v>308</c:v>
                </c:pt>
                <c:pt idx="7815">
                  <c:v>301</c:v>
                </c:pt>
                <c:pt idx="7816">
                  <c:v>394</c:v>
                </c:pt>
                <c:pt idx="7817">
                  <c:v>325</c:v>
                </c:pt>
                <c:pt idx="7818">
                  <c:v>329</c:v>
                </c:pt>
                <c:pt idx="7819">
                  <c:v>210</c:v>
                </c:pt>
                <c:pt idx="7820">
                  <c:v>335</c:v>
                </c:pt>
                <c:pt idx="7821">
                  <c:v>308</c:v>
                </c:pt>
                <c:pt idx="7822">
                  <c:v>294</c:v>
                </c:pt>
                <c:pt idx="7823">
                  <c:v>334</c:v>
                </c:pt>
                <c:pt idx="7824">
                  <c:v>271</c:v>
                </c:pt>
                <c:pt idx="7825">
                  <c:v>312</c:v>
                </c:pt>
                <c:pt idx="7826">
                  <c:v>280</c:v>
                </c:pt>
                <c:pt idx="7827">
                  <c:v>335</c:v>
                </c:pt>
                <c:pt idx="7828">
                  <c:v>313</c:v>
                </c:pt>
                <c:pt idx="7829">
                  <c:v>302</c:v>
                </c:pt>
                <c:pt idx="7830">
                  <c:v>302</c:v>
                </c:pt>
                <c:pt idx="7831">
                  <c:v>481</c:v>
                </c:pt>
                <c:pt idx="7832">
                  <c:v>233</c:v>
                </c:pt>
                <c:pt idx="7833">
                  <c:v>309</c:v>
                </c:pt>
                <c:pt idx="7834">
                  <c:v>359</c:v>
                </c:pt>
                <c:pt idx="7835">
                  <c:v>303</c:v>
                </c:pt>
                <c:pt idx="7836">
                  <c:v>331</c:v>
                </c:pt>
                <c:pt idx="7837">
                  <c:v>339</c:v>
                </c:pt>
                <c:pt idx="7838">
                  <c:v>298</c:v>
                </c:pt>
                <c:pt idx="7839">
                  <c:v>363</c:v>
                </c:pt>
                <c:pt idx="7840">
                  <c:v>452</c:v>
                </c:pt>
                <c:pt idx="7841">
                  <c:v>324</c:v>
                </c:pt>
                <c:pt idx="7842">
                  <c:v>295</c:v>
                </c:pt>
                <c:pt idx="7843">
                  <c:v>292</c:v>
                </c:pt>
                <c:pt idx="7844">
                  <c:v>294</c:v>
                </c:pt>
                <c:pt idx="7845">
                  <c:v>347</c:v>
                </c:pt>
                <c:pt idx="7846">
                  <c:v>326</c:v>
                </c:pt>
                <c:pt idx="7847">
                  <c:v>399</c:v>
                </c:pt>
                <c:pt idx="7848">
                  <c:v>364</c:v>
                </c:pt>
                <c:pt idx="7849">
                  <c:v>451</c:v>
                </c:pt>
                <c:pt idx="7850">
                  <c:v>277</c:v>
                </c:pt>
                <c:pt idx="7851">
                  <c:v>311</c:v>
                </c:pt>
                <c:pt idx="7852">
                  <c:v>521</c:v>
                </c:pt>
                <c:pt idx="7853">
                  <c:v>291</c:v>
                </c:pt>
                <c:pt idx="7854">
                  <c:v>337</c:v>
                </c:pt>
                <c:pt idx="7855">
                  <c:v>321</c:v>
                </c:pt>
                <c:pt idx="7856">
                  <c:v>266</c:v>
                </c:pt>
                <c:pt idx="7857">
                  <c:v>280</c:v>
                </c:pt>
                <c:pt idx="7858">
                  <c:v>362</c:v>
                </c:pt>
                <c:pt idx="7859">
                  <c:v>374</c:v>
                </c:pt>
                <c:pt idx="7860">
                  <c:v>340</c:v>
                </c:pt>
                <c:pt idx="7861">
                  <c:v>364</c:v>
                </c:pt>
                <c:pt idx="7862">
                  <c:v>316</c:v>
                </c:pt>
                <c:pt idx="7863">
                  <c:v>282</c:v>
                </c:pt>
                <c:pt idx="7864">
                  <c:v>314</c:v>
                </c:pt>
                <c:pt idx="7865">
                  <c:v>299</c:v>
                </c:pt>
                <c:pt idx="7866">
                  <c:v>318</c:v>
                </c:pt>
                <c:pt idx="7867">
                  <c:v>353</c:v>
                </c:pt>
                <c:pt idx="7868">
                  <c:v>385</c:v>
                </c:pt>
                <c:pt idx="7869">
                  <c:v>228</c:v>
                </c:pt>
                <c:pt idx="7870">
                  <c:v>313</c:v>
                </c:pt>
                <c:pt idx="7871">
                  <c:v>313</c:v>
                </c:pt>
                <c:pt idx="7872">
                  <c:v>285</c:v>
                </c:pt>
                <c:pt idx="7873">
                  <c:v>338</c:v>
                </c:pt>
                <c:pt idx="7874">
                  <c:v>210</c:v>
                </c:pt>
                <c:pt idx="7875">
                  <c:v>355</c:v>
                </c:pt>
                <c:pt idx="7876">
                  <c:v>414</c:v>
                </c:pt>
                <c:pt idx="7877">
                  <c:v>289</c:v>
                </c:pt>
                <c:pt idx="7878">
                  <c:v>210</c:v>
                </c:pt>
                <c:pt idx="7879">
                  <c:v>268</c:v>
                </c:pt>
                <c:pt idx="7880">
                  <c:v>255</c:v>
                </c:pt>
                <c:pt idx="7881">
                  <c:v>463</c:v>
                </c:pt>
                <c:pt idx="7882">
                  <c:v>359</c:v>
                </c:pt>
                <c:pt idx="7883">
                  <c:v>330</c:v>
                </c:pt>
                <c:pt idx="7884">
                  <c:v>281</c:v>
                </c:pt>
                <c:pt idx="7885">
                  <c:v>210</c:v>
                </c:pt>
                <c:pt idx="7886">
                  <c:v>392</c:v>
                </c:pt>
                <c:pt idx="7887">
                  <c:v>315</c:v>
                </c:pt>
                <c:pt idx="7888">
                  <c:v>300</c:v>
                </c:pt>
                <c:pt idx="7889">
                  <c:v>331</c:v>
                </c:pt>
                <c:pt idx="7890">
                  <c:v>315</c:v>
                </c:pt>
                <c:pt idx="7891">
                  <c:v>321</c:v>
                </c:pt>
                <c:pt idx="7892">
                  <c:v>335</c:v>
                </c:pt>
                <c:pt idx="7893">
                  <c:v>349</c:v>
                </c:pt>
                <c:pt idx="7894">
                  <c:v>254</c:v>
                </c:pt>
                <c:pt idx="7895">
                  <c:v>283</c:v>
                </c:pt>
                <c:pt idx="7896">
                  <c:v>210</c:v>
                </c:pt>
                <c:pt idx="7897">
                  <c:v>413</c:v>
                </c:pt>
                <c:pt idx="7898">
                  <c:v>338</c:v>
                </c:pt>
                <c:pt idx="7899">
                  <c:v>300</c:v>
                </c:pt>
                <c:pt idx="7900">
                  <c:v>336</c:v>
                </c:pt>
                <c:pt idx="7901">
                  <c:v>328</c:v>
                </c:pt>
                <c:pt idx="7902">
                  <c:v>237</c:v>
                </c:pt>
                <c:pt idx="7903">
                  <c:v>298</c:v>
                </c:pt>
                <c:pt idx="7904">
                  <c:v>331</c:v>
                </c:pt>
                <c:pt idx="7905">
                  <c:v>339</c:v>
                </c:pt>
                <c:pt idx="7906">
                  <c:v>334</c:v>
                </c:pt>
                <c:pt idx="7907">
                  <c:v>333</c:v>
                </c:pt>
                <c:pt idx="7908">
                  <c:v>380</c:v>
                </c:pt>
                <c:pt idx="7909">
                  <c:v>312</c:v>
                </c:pt>
                <c:pt idx="7910">
                  <c:v>379</c:v>
                </c:pt>
                <c:pt idx="7911">
                  <c:v>395</c:v>
                </c:pt>
                <c:pt idx="7912">
                  <c:v>376</c:v>
                </c:pt>
                <c:pt idx="7913">
                  <c:v>210</c:v>
                </c:pt>
                <c:pt idx="7914">
                  <c:v>474</c:v>
                </c:pt>
                <c:pt idx="7915">
                  <c:v>335</c:v>
                </c:pt>
                <c:pt idx="7916">
                  <c:v>211</c:v>
                </c:pt>
                <c:pt idx="7917">
                  <c:v>279</c:v>
                </c:pt>
                <c:pt idx="7918">
                  <c:v>283</c:v>
                </c:pt>
                <c:pt idx="7919">
                  <c:v>371</c:v>
                </c:pt>
                <c:pt idx="7920">
                  <c:v>483</c:v>
                </c:pt>
                <c:pt idx="7921">
                  <c:v>404</c:v>
                </c:pt>
                <c:pt idx="7922">
                  <c:v>274</c:v>
                </c:pt>
                <c:pt idx="7923">
                  <c:v>326</c:v>
                </c:pt>
                <c:pt idx="7924">
                  <c:v>344</c:v>
                </c:pt>
                <c:pt idx="7925">
                  <c:v>268</c:v>
                </c:pt>
                <c:pt idx="7926">
                  <c:v>340</c:v>
                </c:pt>
                <c:pt idx="7927">
                  <c:v>308</c:v>
                </c:pt>
                <c:pt idx="7928">
                  <c:v>333</c:v>
                </c:pt>
                <c:pt idx="7929">
                  <c:v>367</c:v>
                </c:pt>
                <c:pt idx="7930">
                  <c:v>328</c:v>
                </c:pt>
                <c:pt idx="7931">
                  <c:v>305</c:v>
                </c:pt>
                <c:pt idx="7932">
                  <c:v>342</c:v>
                </c:pt>
                <c:pt idx="7933">
                  <c:v>222</c:v>
                </c:pt>
                <c:pt idx="7934">
                  <c:v>413</c:v>
                </c:pt>
                <c:pt idx="7935">
                  <c:v>306</c:v>
                </c:pt>
                <c:pt idx="7936">
                  <c:v>326</c:v>
                </c:pt>
                <c:pt idx="7937">
                  <c:v>315</c:v>
                </c:pt>
                <c:pt idx="7938">
                  <c:v>303</c:v>
                </c:pt>
                <c:pt idx="7939">
                  <c:v>286</c:v>
                </c:pt>
                <c:pt idx="7940">
                  <c:v>366</c:v>
                </c:pt>
                <c:pt idx="7941">
                  <c:v>365</c:v>
                </c:pt>
                <c:pt idx="7942">
                  <c:v>307</c:v>
                </c:pt>
                <c:pt idx="7943">
                  <c:v>290</c:v>
                </c:pt>
                <c:pt idx="7944">
                  <c:v>320</c:v>
                </c:pt>
                <c:pt idx="7945">
                  <c:v>305</c:v>
                </c:pt>
                <c:pt idx="7946">
                  <c:v>332</c:v>
                </c:pt>
                <c:pt idx="7947">
                  <c:v>355</c:v>
                </c:pt>
                <c:pt idx="7948">
                  <c:v>288</c:v>
                </c:pt>
                <c:pt idx="7949">
                  <c:v>288</c:v>
                </c:pt>
                <c:pt idx="7950">
                  <c:v>328</c:v>
                </c:pt>
                <c:pt idx="7951">
                  <c:v>333</c:v>
                </c:pt>
                <c:pt idx="7952">
                  <c:v>300</c:v>
                </c:pt>
                <c:pt idx="7953">
                  <c:v>681</c:v>
                </c:pt>
                <c:pt idx="7954">
                  <c:v>342</c:v>
                </c:pt>
                <c:pt idx="7955">
                  <c:v>222</c:v>
                </c:pt>
                <c:pt idx="7956">
                  <c:v>278</c:v>
                </c:pt>
                <c:pt idx="7957">
                  <c:v>300</c:v>
                </c:pt>
                <c:pt idx="7958">
                  <c:v>235</c:v>
                </c:pt>
                <c:pt idx="7959">
                  <c:v>399</c:v>
                </c:pt>
                <c:pt idx="7960">
                  <c:v>287</c:v>
                </c:pt>
                <c:pt idx="7961">
                  <c:v>264</c:v>
                </c:pt>
                <c:pt idx="7962">
                  <c:v>512</c:v>
                </c:pt>
                <c:pt idx="7963">
                  <c:v>491</c:v>
                </c:pt>
                <c:pt idx="7964">
                  <c:v>316</c:v>
                </c:pt>
                <c:pt idx="7965">
                  <c:v>261</c:v>
                </c:pt>
                <c:pt idx="7966">
                  <c:v>375</c:v>
                </c:pt>
                <c:pt idx="7967">
                  <c:v>376</c:v>
                </c:pt>
                <c:pt idx="7968">
                  <c:v>211</c:v>
                </c:pt>
                <c:pt idx="7969">
                  <c:v>270</c:v>
                </c:pt>
                <c:pt idx="7970">
                  <c:v>446</c:v>
                </c:pt>
                <c:pt idx="7971">
                  <c:v>238</c:v>
                </c:pt>
                <c:pt idx="7972">
                  <c:v>275</c:v>
                </c:pt>
                <c:pt idx="7973">
                  <c:v>321</c:v>
                </c:pt>
                <c:pt idx="7974">
                  <c:v>242</c:v>
                </c:pt>
                <c:pt idx="7975">
                  <c:v>286</c:v>
                </c:pt>
                <c:pt idx="7976">
                  <c:v>306</c:v>
                </c:pt>
                <c:pt idx="7977">
                  <c:v>348</c:v>
                </c:pt>
                <c:pt idx="7978">
                  <c:v>355</c:v>
                </c:pt>
                <c:pt idx="7979">
                  <c:v>325</c:v>
                </c:pt>
                <c:pt idx="7980">
                  <c:v>272</c:v>
                </c:pt>
                <c:pt idx="7981">
                  <c:v>257</c:v>
                </c:pt>
                <c:pt idx="7982">
                  <c:v>255</c:v>
                </c:pt>
                <c:pt idx="7983">
                  <c:v>338</c:v>
                </c:pt>
                <c:pt idx="7984">
                  <c:v>212</c:v>
                </c:pt>
                <c:pt idx="7985">
                  <c:v>332</c:v>
                </c:pt>
                <c:pt idx="7986">
                  <c:v>440</c:v>
                </c:pt>
                <c:pt idx="7987">
                  <c:v>309</c:v>
                </c:pt>
                <c:pt idx="7988">
                  <c:v>408</c:v>
                </c:pt>
                <c:pt idx="7989">
                  <c:v>339</c:v>
                </c:pt>
                <c:pt idx="7990">
                  <c:v>372</c:v>
                </c:pt>
                <c:pt idx="7991">
                  <c:v>313</c:v>
                </c:pt>
                <c:pt idx="7992">
                  <c:v>403</c:v>
                </c:pt>
                <c:pt idx="7993">
                  <c:v>341</c:v>
                </c:pt>
                <c:pt idx="7994">
                  <c:v>317</c:v>
                </c:pt>
                <c:pt idx="7995">
                  <c:v>353</c:v>
                </c:pt>
                <c:pt idx="7996">
                  <c:v>366</c:v>
                </c:pt>
                <c:pt idx="7997">
                  <c:v>341</c:v>
                </c:pt>
                <c:pt idx="7998">
                  <c:v>312</c:v>
                </c:pt>
                <c:pt idx="7999">
                  <c:v>294</c:v>
                </c:pt>
                <c:pt idx="8000">
                  <c:v>393</c:v>
                </c:pt>
                <c:pt idx="8001">
                  <c:v>355</c:v>
                </c:pt>
                <c:pt idx="8002">
                  <c:v>386</c:v>
                </c:pt>
                <c:pt idx="8003">
                  <c:v>261</c:v>
                </c:pt>
                <c:pt idx="8004">
                  <c:v>320</c:v>
                </c:pt>
                <c:pt idx="8005">
                  <c:v>286</c:v>
                </c:pt>
                <c:pt idx="8006">
                  <c:v>447</c:v>
                </c:pt>
                <c:pt idx="8007">
                  <c:v>348</c:v>
                </c:pt>
                <c:pt idx="8008">
                  <c:v>263</c:v>
                </c:pt>
                <c:pt idx="8009">
                  <c:v>260</c:v>
                </c:pt>
                <c:pt idx="8010">
                  <c:v>325</c:v>
                </c:pt>
                <c:pt idx="8011">
                  <c:v>318</c:v>
                </c:pt>
                <c:pt idx="8012">
                  <c:v>338</c:v>
                </c:pt>
                <c:pt idx="8013">
                  <c:v>301</c:v>
                </c:pt>
                <c:pt idx="8014">
                  <c:v>320</c:v>
                </c:pt>
                <c:pt idx="8015">
                  <c:v>267</c:v>
                </c:pt>
                <c:pt idx="8016">
                  <c:v>333</c:v>
                </c:pt>
                <c:pt idx="8017">
                  <c:v>294</c:v>
                </c:pt>
                <c:pt idx="8018">
                  <c:v>265</c:v>
                </c:pt>
                <c:pt idx="8019">
                  <c:v>290</c:v>
                </c:pt>
                <c:pt idx="8020">
                  <c:v>360</c:v>
                </c:pt>
                <c:pt idx="8021">
                  <c:v>270</c:v>
                </c:pt>
                <c:pt idx="8022">
                  <c:v>351</c:v>
                </c:pt>
                <c:pt idx="8023">
                  <c:v>264</c:v>
                </c:pt>
                <c:pt idx="8024">
                  <c:v>311</c:v>
                </c:pt>
                <c:pt idx="8025">
                  <c:v>390</c:v>
                </c:pt>
                <c:pt idx="8026">
                  <c:v>370</c:v>
                </c:pt>
                <c:pt idx="8027">
                  <c:v>311</c:v>
                </c:pt>
                <c:pt idx="8028">
                  <c:v>321</c:v>
                </c:pt>
                <c:pt idx="8029">
                  <c:v>361</c:v>
                </c:pt>
                <c:pt idx="8030">
                  <c:v>330</c:v>
                </c:pt>
                <c:pt idx="8031">
                  <c:v>277</c:v>
                </c:pt>
                <c:pt idx="8032">
                  <c:v>328</c:v>
                </c:pt>
                <c:pt idx="8033">
                  <c:v>258</c:v>
                </c:pt>
                <c:pt idx="8034">
                  <c:v>339</c:v>
                </c:pt>
                <c:pt idx="8035">
                  <c:v>327</c:v>
                </c:pt>
                <c:pt idx="8036">
                  <c:v>337</c:v>
                </c:pt>
                <c:pt idx="8037">
                  <c:v>261</c:v>
                </c:pt>
                <c:pt idx="8038">
                  <c:v>435</c:v>
                </c:pt>
                <c:pt idx="8039">
                  <c:v>331</c:v>
                </c:pt>
                <c:pt idx="8040">
                  <c:v>245</c:v>
                </c:pt>
                <c:pt idx="8041">
                  <c:v>307</c:v>
                </c:pt>
                <c:pt idx="8042">
                  <c:v>928</c:v>
                </c:pt>
                <c:pt idx="8043">
                  <c:v>282</c:v>
                </c:pt>
                <c:pt idx="8044">
                  <c:v>263</c:v>
                </c:pt>
                <c:pt idx="8045">
                  <c:v>353</c:v>
                </c:pt>
                <c:pt idx="8046">
                  <c:v>307</c:v>
                </c:pt>
                <c:pt idx="8047">
                  <c:v>313</c:v>
                </c:pt>
                <c:pt idx="8048">
                  <c:v>321</c:v>
                </c:pt>
                <c:pt idx="8049">
                  <c:v>313</c:v>
                </c:pt>
                <c:pt idx="8050">
                  <c:v>306</c:v>
                </c:pt>
                <c:pt idx="8051">
                  <c:v>282</c:v>
                </c:pt>
                <c:pt idx="8052">
                  <c:v>434</c:v>
                </c:pt>
                <c:pt idx="8053">
                  <c:v>372</c:v>
                </c:pt>
                <c:pt idx="8054">
                  <c:v>337</c:v>
                </c:pt>
                <c:pt idx="8055">
                  <c:v>209</c:v>
                </c:pt>
                <c:pt idx="8056">
                  <c:v>353</c:v>
                </c:pt>
                <c:pt idx="8057">
                  <c:v>421</c:v>
                </c:pt>
                <c:pt idx="8058">
                  <c:v>298</c:v>
                </c:pt>
                <c:pt idx="8059">
                  <c:v>255</c:v>
                </c:pt>
                <c:pt idx="8060">
                  <c:v>352</c:v>
                </c:pt>
                <c:pt idx="8061">
                  <c:v>303</c:v>
                </c:pt>
                <c:pt idx="8062">
                  <c:v>319</c:v>
                </c:pt>
                <c:pt idx="8063">
                  <c:v>297</c:v>
                </c:pt>
                <c:pt idx="8064">
                  <c:v>319</c:v>
                </c:pt>
                <c:pt idx="8065">
                  <c:v>329</c:v>
                </c:pt>
                <c:pt idx="8066">
                  <c:v>320</c:v>
                </c:pt>
                <c:pt idx="8067">
                  <c:v>285</c:v>
                </c:pt>
                <c:pt idx="8068">
                  <c:v>311</c:v>
                </c:pt>
                <c:pt idx="8069">
                  <c:v>328</c:v>
                </c:pt>
                <c:pt idx="8070">
                  <c:v>377</c:v>
                </c:pt>
                <c:pt idx="8071">
                  <c:v>305</c:v>
                </c:pt>
                <c:pt idx="8072">
                  <c:v>417</c:v>
                </c:pt>
                <c:pt idx="8073">
                  <c:v>330</c:v>
                </c:pt>
                <c:pt idx="8074">
                  <c:v>284</c:v>
                </c:pt>
                <c:pt idx="8075">
                  <c:v>244</c:v>
                </c:pt>
                <c:pt idx="8076">
                  <c:v>297</c:v>
                </c:pt>
                <c:pt idx="8077">
                  <c:v>416</c:v>
                </c:pt>
                <c:pt idx="8078">
                  <c:v>313</c:v>
                </c:pt>
                <c:pt idx="8079">
                  <c:v>315</c:v>
                </c:pt>
                <c:pt idx="8080">
                  <c:v>482</c:v>
                </c:pt>
                <c:pt idx="8081">
                  <c:v>302</c:v>
                </c:pt>
                <c:pt idx="8082">
                  <c:v>341</c:v>
                </c:pt>
                <c:pt idx="8083">
                  <c:v>299</c:v>
                </c:pt>
                <c:pt idx="8084">
                  <c:v>324</c:v>
                </c:pt>
                <c:pt idx="8085">
                  <c:v>368</c:v>
                </c:pt>
                <c:pt idx="8086">
                  <c:v>213</c:v>
                </c:pt>
                <c:pt idx="8087">
                  <c:v>322</c:v>
                </c:pt>
                <c:pt idx="8088">
                  <c:v>332</c:v>
                </c:pt>
                <c:pt idx="8089">
                  <c:v>268</c:v>
                </c:pt>
                <c:pt idx="8090">
                  <c:v>295</c:v>
                </c:pt>
                <c:pt idx="8091">
                  <c:v>380</c:v>
                </c:pt>
                <c:pt idx="8092">
                  <c:v>208</c:v>
                </c:pt>
                <c:pt idx="8093">
                  <c:v>248</c:v>
                </c:pt>
                <c:pt idx="8094">
                  <c:v>272</c:v>
                </c:pt>
                <c:pt idx="8095">
                  <c:v>316</c:v>
                </c:pt>
                <c:pt idx="8096">
                  <c:v>289</c:v>
                </c:pt>
                <c:pt idx="8097">
                  <c:v>325</c:v>
                </c:pt>
                <c:pt idx="8098">
                  <c:v>288</c:v>
                </c:pt>
                <c:pt idx="8099">
                  <c:v>208</c:v>
                </c:pt>
                <c:pt idx="8100">
                  <c:v>337</c:v>
                </c:pt>
                <c:pt idx="8101">
                  <c:v>348</c:v>
                </c:pt>
                <c:pt idx="8102">
                  <c:v>208</c:v>
                </c:pt>
                <c:pt idx="8103">
                  <c:v>322</c:v>
                </c:pt>
                <c:pt idx="8104">
                  <c:v>461</c:v>
                </c:pt>
                <c:pt idx="8105">
                  <c:v>274</c:v>
                </c:pt>
                <c:pt idx="8106">
                  <c:v>325</c:v>
                </c:pt>
                <c:pt idx="8107">
                  <c:v>337</c:v>
                </c:pt>
                <c:pt idx="8108">
                  <c:v>286</c:v>
                </c:pt>
                <c:pt idx="8109">
                  <c:v>322</c:v>
                </c:pt>
                <c:pt idx="8110">
                  <c:v>322</c:v>
                </c:pt>
                <c:pt idx="8111">
                  <c:v>454</c:v>
                </c:pt>
                <c:pt idx="8112">
                  <c:v>270</c:v>
                </c:pt>
                <c:pt idx="8113">
                  <c:v>341</c:v>
                </c:pt>
                <c:pt idx="8114">
                  <c:v>298</c:v>
                </c:pt>
                <c:pt idx="8115">
                  <c:v>318</c:v>
                </c:pt>
                <c:pt idx="8116">
                  <c:v>274</c:v>
                </c:pt>
                <c:pt idx="8117">
                  <c:v>224</c:v>
                </c:pt>
                <c:pt idx="8118">
                  <c:v>345</c:v>
                </c:pt>
                <c:pt idx="8119">
                  <c:v>338</c:v>
                </c:pt>
                <c:pt idx="8120">
                  <c:v>310</c:v>
                </c:pt>
                <c:pt idx="8121">
                  <c:v>279</c:v>
                </c:pt>
                <c:pt idx="8122">
                  <c:v>354</c:v>
                </c:pt>
                <c:pt idx="8123">
                  <c:v>286</c:v>
                </c:pt>
                <c:pt idx="8124">
                  <c:v>338</c:v>
                </c:pt>
                <c:pt idx="8125">
                  <c:v>298</c:v>
                </c:pt>
                <c:pt idx="8126">
                  <c:v>422</c:v>
                </c:pt>
                <c:pt idx="8127">
                  <c:v>286</c:v>
                </c:pt>
                <c:pt idx="8128">
                  <c:v>310</c:v>
                </c:pt>
                <c:pt idx="8129">
                  <c:v>292</c:v>
                </c:pt>
                <c:pt idx="8130">
                  <c:v>296</c:v>
                </c:pt>
                <c:pt idx="8131">
                  <c:v>280</c:v>
                </c:pt>
                <c:pt idx="8132">
                  <c:v>342</c:v>
                </c:pt>
                <c:pt idx="8133">
                  <c:v>247</c:v>
                </c:pt>
                <c:pt idx="8134">
                  <c:v>267</c:v>
                </c:pt>
                <c:pt idx="8135">
                  <c:v>276</c:v>
                </c:pt>
                <c:pt idx="8136">
                  <c:v>279</c:v>
                </c:pt>
                <c:pt idx="8137">
                  <c:v>369</c:v>
                </c:pt>
                <c:pt idx="8138">
                  <c:v>248</c:v>
                </c:pt>
                <c:pt idx="8139">
                  <c:v>331</c:v>
                </c:pt>
                <c:pt idx="8140">
                  <c:v>301</c:v>
                </c:pt>
                <c:pt idx="8141">
                  <c:v>364</c:v>
                </c:pt>
                <c:pt idx="8142">
                  <c:v>358</c:v>
                </c:pt>
                <c:pt idx="8143">
                  <c:v>328</c:v>
                </c:pt>
                <c:pt idx="8144">
                  <c:v>207</c:v>
                </c:pt>
                <c:pt idx="8145">
                  <c:v>345</c:v>
                </c:pt>
                <c:pt idx="8146">
                  <c:v>335</c:v>
                </c:pt>
                <c:pt idx="8147">
                  <c:v>350</c:v>
                </c:pt>
                <c:pt idx="8148">
                  <c:v>316</c:v>
                </c:pt>
                <c:pt idx="8149">
                  <c:v>959</c:v>
                </c:pt>
                <c:pt idx="8150">
                  <c:v>270</c:v>
                </c:pt>
                <c:pt idx="8151">
                  <c:v>259</c:v>
                </c:pt>
                <c:pt idx="8152">
                  <c:v>206</c:v>
                </c:pt>
                <c:pt idx="8153">
                  <c:v>323</c:v>
                </c:pt>
                <c:pt idx="8154">
                  <c:v>279</c:v>
                </c:pt>
                <c:pt idx="8155">
                  <c:v>325</c:v>
                </c:pt>
                <c:pt idx="8156">
                  <c:v>206</c:v>
                </c:pt>
                <c:pt idx="8157">
                  <c:v>321</c:v>
                </c:pt>
                <c:pt idx="8158">
                  <c:v>361</c:v>
                </c:pt>
                <c:pt idx="8159">
                  <c:v>320</c:v>
                </c:pt>
                <c:pt idx="8160">
                  <c:v>451</c:v>
                </c:pt>
                <c:pt idx="8161">
                  <c:v>553</c:v>
                </c:pt>
                <c:pt idx="8162">
                  <c:v>378</c:v>
                </c:pt>
                <c:pt idx="8163">
                  <c:v>285</c:v>
                </c:pt>
                <c:pt idx="8164">
                  <c:v>292</c:v>
                </c:pt>
                <c:pt idx="8165">
                  <c:v>330</c:v>
                </c:pt>
                <c:pt idx="8166">
                  <c:v>349</c:v>
                </c:pt>
                <c:pt idx="8167">
                  <c:v>275</c:v>
                </c:pt>
                <c:pt idx="8168">
                  <c:v>332</c:v>
                </c:pt>
                <c:pt idx="8169">
                  <c:v>343</c:v>
                </c:pt>
                <c:pt idx="8170">
                  <c:v>206</c:v>
                </c:pt>
                <c:pt idx="8171">
                  <c:v>323</c:v>
                </c:pt>
                <c:pt idx="8172">
                  <c:v>360</c:v>
                </c:pt>
                <c:pt idx="8173">
                  <c:v>325</c:v>
                </c:pt>
                <c:pt idx="8174">
                  <c:v>315</c:v>
                </c:pt>
                <c:pt idx="8175">
                  <c:v>293</c:v>
                </c:pt>
                <c:pt idx="8176">
                  <c:v>436</c:v>
                </c:pt>
                <c:pt idx="8177">
                  <c:v>280</c:v>
                </c:pt>
                <c:pt idx="8178">
                  <c:v>349</c:v>
                </c:pt>
                <c:pt idx="8179">
                  <c:v>206</c:v>
                </c:pt>
                <c:pt idx="8180">
                  <c:v>274</c:v>
                </c:pt>
                <c:pt idx="8181">
                  <c:v>330</c:v>
                </c:pt>
                <c:pt idx="8182">
                  <c:v>938</c:v>
                </c:pt>
                <c:pt idx="8183">
                  <c:v>340</c:v>
                </c:pt>
                <c:pt idx="8184">
                  <c:v>391</c:v>
                </c:pt>
                <c:pt idx="8185">
                  <c:v>369</c:v>
                </c:pt>
                <c:pt idx="8186">
                  <c:v>316</c:v>
                </c:pt>
                <c:pt idx="8187">
                  <c:v>474</c:v>
                </c:pt>
                <c:pt idx="8188">
                  <c:v>386</c:v>
                </c:pt>
                <c:pt idx="8189">
                  <c:v>206</c:v>
                </c:pt>
                <c:pt idx="8190">
                  <c:v>571</c:v>
                </c:pt>
                <c:pt idx="8191">
                  <c:v>388</c:v>
                </c:pt>
                <c:pt idx="8192">
                  <c:v>348</c:v>
                </c:pt>
                <c:pt idx="8193">
                  <c:v>205</c:v>
                </c:pt>
                <c:pt idx="8194">
                  <c:v>258</c:v>
                </c:pt>
                <c:pt idx="8195">
                  <c:v>382</c:v>
                </c:pt>
                <c:pt idx="8196">
                  <c:v>333</c:v>
                </c:pt>
                <c:pt idx="8197">
                  <c:v>322</c:v>
                </c:pt>
                <c:pt idx="8198">
                  <c:v>353</c:v>
                </c:pt>
                <c:pt idx="8199">
                  <c:v>335</c:v>
                </c:pt>
                <c:pt idx="8200">
                  <c:v>271</c:v>
                </c:pt>
                <c:pt idx="8201">
                  <c:v>324</c:v>
                </c:pt>
                <c:pt idx="8202">
                  <c:v>328</c:v>
                </c:pt>
                <c:pt idx="8203">
                  <c:v>366</c:v>
                </c:pt>
                <c:pt idx="8204">
                  <c:v>303</c:v>
                </c:pt>
                <c:pt idx="8205">
                  <c:v>570</c:v>
                </c:pt>
                <c:pt idx="8206">
                  <c:v>339</c:v>
                </c:pt>
                <c:pt idx="8207">
                  <c:v>357</c:v>
                </c:pt>
                <c:pt idx="8208">
                  <c:v>289</c:v>
                </c:pt>
                <c:pt idx="8209">
                  <c:v>863</c:v>
                </c:pt>
                <c:pt idx="8210">
                  <c:v>958</c:v>
                </c:pt>
                <c:pt idx="8211">
                  <c:v>277</c:v>
                </c:pt>
                <c:pt idx="8212">
                  <c:v>393</c:v>
                </c:pt>
                <c:pt idx="8213">
                  <c:v>296</c:v>
                </c:pt>
                <c:pt idx="8214">
                  <c:v>354</c:v>
                </c:pt>
                <c:pt idx="8215">
                  <c:v>876</c:v>
                </c:pt>
                <c:pt idx="8216">
                  <c:v>414</c:v>
                </c:pt>
                <c:pt idx="8217">
                  <c:v>342</c:v>
                </c:pt>
                <c:pt idx="8218">
                  <c:v>218</c:v>
                </c:pt>
                <c:pt idx="8219">
                  <c:v>291</c:v>
                </c:pt>
                <c:pt idx="8220">
                  <c:v>327</c:v>
                </c:pt>
                <c:pt idx="8221">
                  <c:v>316</c:v>
                </c:pt>
                <c:pt idx="8222">
                  <c:v>270</c:v>
                </c:pt>
                <c:pt idx="8223">
                  <c:v>400</c:v>
                </c:pt>
                <c:pt idx="8224">
                  <c:v>351</c:v>
                </c:pt>
                <c:pt idx="8225">
                  <c:v>401</c:v>
                </c:pt>
                <c:pt idx="8226">
                  <c:v>307</c:v>
                </c:pt>
                <c:pt idx="8227">
                  <c:v>288</c:v>
                </c:pt>
                <c:pt idx="8228">
                  <c:v>314</c:v>
                </c:pt>
                <c:pt idx="8229">
                  <c:v>460</c:v>
                </c:pt>
                <c:pt idx="8230">
                  <c:v>271</c:v>
                </c:pt>
                <c:pt idx="8231">
                  <c:v>332</c:v>
                </c:pt>
                <c:pt idx="8232">
                  <c:v>304</c:v>
                </c:pt>
                <c:pt idx="8233">
                  <c:v>285</c:v>
                </c:pt>
                <c:pt idx="8234">
                  <c:v>326</c:v>
                </c:pt>
                <c:pt idx="8235">
                  <c:v>352</c:v>
                </c:pt>
                <c:pt idx="8236">
                  <c:v>347</c:v>
                </c:pt>
                <c:pt idx="8237">
                  <c:v>335</c:v>
                </c:pt>
                <c:pt idx="8238">
                  <c:v>292</c:v>
                </c:pt>
                <c:pt idx="8239">
                  <c:v>204</c:v>
                </c:pt>
                <c:pt idx="8240">
                  <c:v>341</c:v>
                </c:pt>
                <c:pt idx="8241">
                  <c:v>204</c:v>
                </c:pt>
                <c:pt idx="8242">
                  <c:v>217</c:v>
                </c:pt>
                <c:pt idx="8243">
                  <c:v>334</c:v>
                </c:pt>
                <c:pt idx="8244">
                  <c:v>288</c:v>
                </c:pt>
                <c:pt idx="8245">
                  <c:v>316</c:v>
                </c:pt>
                <c:pt idx="8246">
                  <c:v>307</c:v>
                </c:pt>
                <c:pt idx="8247">
                  <c:v>611</c:v>
                </c:pt>
                <c:pt idx="8248">
                  <c:v>349</c:v>
                </c:pt>
                <c:pt idx="8249">
                  <c:v>282</c:v>
                </c:pt>
                <c:pt idx="8250">
                  <c:v>273</c:v>
                </c:pt>
                <c:pt idx="8251">
                  <c:v>322</c:v>
                </c:pt>
                <c:pt idx="8252">
                  <c:v>609</c:v>
                </c:pt>
                <c:pt idx="8253">
                  <c:v>328</c:v>
                </c:pt>
                <c:pt idx="8254">
                  <c:v>310</c:v>
                </c:pt>
                <c:pt idx="8255">
                  <c:v>797</c:v>
                </c:pt>
                <c:pt idx="8256">
                  <c:v>366</c:v>
                </c:pt>
                <c:pt idx="8257">
                  <c:v>345</c:v>
                </c:pt>
                <c:pt idx="8258">
                  <c:v>297</c:v>
                </c:pt>
                <c:pt idx="8259">
                  <c:v>279</c:v>
                </c:pt>
                <c:pt idx="8260">
                  <c:v>254</c:v>
                </c:pt>
                <c:pt idx="8261">
                  <c:v>330</c:v>
                </c:pt>
                <c:pt idx="8262">
                  <c:v>248</c:v>
                </c:pt>
                <c:pt idx="8263">
                  <c:v>316</c:v>
                </c:pt>
                <c:pt idx="8264">
                  <c:v>300</c:v>
                </c:pt>
                <c:pt idx="8265">
                  <c:v>362</c:v>
                </c:pt>
                <c:pt idx="8266">
                  <c:v>299</c:v>
                </c:pt>
                <c:pt idx="8267">
                  <c:v>401</c:v>
                </c:pt>
                <c:pt idx="8268">
                  <c:v>305</c:v>
                </c:pt>
                <c:pt idx="8269">
                  <c:v>380</c:v>
                </c:pt>
                <c:pt idx="8270">
                  <c:v>371</c:v>
                </c:pt>
                <c:pt idx="8271">
                  <c:v>954</c:v>
                </c:pt>
                <c:pt idx="8272">
                  <c:v>341</c:v>
                </c:pt>
                <c:pt idx="8273">
                  <c:v>398</c:v>
                </c:pt>
                <c:pt idx="8274">
                  <c:v>286</c:v>
                </c:pt>
                <c:pt idx="8275">
                  <c:v>228</c:v>
                </c:pt>
                <c:pt idx="8276">
                  <c:v>521</c:v>
                </c:pt>
                <c:pt idx="8277">
                  <c:v>392</c:v>
                </c:pt>
                <c:pt idx="8278">
                  <c:v>255</c:v>
                </c:pt>
                <c:pt idx="8279">
                  <c:v>279</c:v>
                </c:pt>
                <c:pt idx="8280">
                  <c:v>355</c:v>
                </c:pt>
                <c:pt idx="8281">
                  <c:v>257</c:v>
                </c:pt>
                <c:pt idx="8282">
                  <c:v>275</c:v>
                </c:pt>
                <c:pt idx="8283">
                  <c:v>289</c:v>
                </c:pt>
                <c:pt idx="8284">
                  <c:v>272</c:v>
                </c:pt>
                <c:pt idx="8285">
                  <c:v>314</c:v>
                </c:pt>
                <c:pt idx="8286">
                  <c:v>294</c:v>
                </c:pt>
                <c:pt idx="8287">
                  <c:v>353</c:v>
                </c:pt>
                <c:pt idx="8288">
                  <c:v>330</c:v>
                </c:pt>
                <c:pt idx="8289">
                  <c:v>299</c:v>
                </c:pt>
                <c:pt idx="8290">
                  <c:v>461</c:v>
                </c:pt>
                <c:pt idx="8291">
                  <c:v>243</c:v>
                </c:pt>
                <c:pt idx="8292">
                  <c:v>324</c:v>
                </c:pt>
                <c:pt idx="8293">
                  <c:v>357</c:v>
                </c:pt>
                <c:pt idx="8294">
                  <c:v>420</c:v>
                </c:pt>
                <c:pt idx="8295">
                  <c:v>787</c:v>
                </c:pt>
                <c:pt idx="8296">
                  <c:v>381</c:v>
                </c:pt>
                <c:pt idx="8297">
                  <c:v>272</c:v>
                </c:pt>
                <c:pt idx="8298">
                  <c:v>399</c:v>
                </c:pt>
                <c:pt idx="8299">
                  <c:v>268</c:v>
                </c:pt>
                <c:pt idx="8300">
                  <c:v>281</c:v>
                </c:pt>
                <c:pt idx="8301">
                  <c:v>231</c:v>
                </c:pt>
                <c:pt idx="8302">
                  <c:v>368</c:v>
                </c:pt>
                <c:pt idx="8303">
                  <c:v>383</c:v>
                </c:pt>
                <c:pt idx="8304">
                  <c:v>202</c:v>
                </c:pt>
                <c:pt idx="8305">
                  <c:v>241</c:v>
                </c:pt>
                <c:pt idx="8306">
                  <c:v>202</c:v>
                </c:pt>
                <c:pt idx="8307">
                  <c:v>306</c:v>
                </c:pt>
                <c:pt idx="8308">
                  <c:v>357</c:v>
                </c:pt>
                <c:pt idx="8309">
                  <c:v>216</c:v>
                </c:pt>
                <c:pt idx="8310">
                  <c:v>313</c:v>
                </c:pt>
                <c:pt idx="8311">
                  <c:v>314</c:v>
                </c:pt>
                <c:pt idx="8312">
                  <c:v>318</c:v>
                </c:pt>
                <c:pt idx="8313">
                  <c:v>317</c:v>
                </c:pt>
                <c:pt idx="8314">
                  <c:v>357</c:v>
                </c:pt>
                <c:pt idx="8315">
                  <c:v>480</c:v>
                </c:pt>
                <c:pt idx="8316">
                  <c:v>273</c:v>
                </c:pt>
                <c:pt idx="8317">
                  <c:v>323</c:v>
                </c:pt>
                <c:pt idx="8318">
                  <c:v>336</c:v>
                </c:pt>
                <c:pt idx="8319">
                  <c:v>332</c:v>
                </c:pt>
                <c:pt idx="8320">
                  <c:v>290</c:v>
                </c:pt>
                <c:pt idx="8321">
                  <c:v>322</c:v>
                </c:pt>
                <c:pt idx="8322">
                  <c:v>294</c:v>
                </c:pt>
                <c:pt idx="8323">
                  <c:v>255</c:v>
                </c:pt>
                <c:pt idx="8324">
                  <c:v>357</c:v>
                </c:pt>
                <c:pt idx="8325">
                  <c:v>339</c:v>
                </c:pt>
                <c:pt idx="8326">
                  <c:v>321</c:v>
                </c:pt>
                <c:pt idx="8327">
                  <c:v>369</c:v>
                </c:pt>
                <c:pt idx="8328">
                  <c:v>325</c:v>
                </c:pt>
                <c:pt idx="8329">
                  <c:v>350</c:v>
                </c:pt>
                <c:pt idx="8330">
                  <c:v>344</c:v>
                </c:pt>
                <c:pt idx="8331">
                  <c:v>302</c:v>
                </c:pt>
                <c:pt idx="8332">
                  <c:v>318</c:v>
                </c:pt>
                <c:pt idx="8333">
                  <c:v>459</c:v>
                </c:pt>
                <c:pt idx="8334">
                  <c:v>317</c:v>
                </c:pt>
                <c:pt idx="8335">
                  <c:v>309</c:v>
                </c:pt>
                <c:pt idx="8336">
                  <c:v>344</c:v>
                </c:pt>
                <c:pt idx="8337">
                  <c:v>258</c:v>
                </c:pt>
                <c:pt idx="8338">
                  <c:v>313</c:v>
                </c:pt>
                <c:pt idx="8339">
                  <c:v>349</c:v>
                </c:pt>
                <c:pt idx="8340">
                  <c:v>342</c:v>
                </c:pt>
                <c:pt idx="8341">
                  <c:v>773</c:v>
                </c:pt>
                <c:pt idx="8342">
                  <c:v>341</c:v>
                </c:pt>
                <c:pt idx="8343">
                  <c:v>414</c:v>
                </c:pt>
                <c:pt idx="8344">
                  <c:v>377</c:v>
                </c:pt>
                <c:pt idx="8345">
                  <c:v>201</c:v>
                </c:pt>
                <c:pt idx="8346">
                  <c:v>685</c:v>
                </c:pt>
                <c:pt idx="8347">
                  <c:v>330</c:v>
                </c:pt>
                <c:pt idx="8348">
                  <c:v>299</c:v>
                </c:pt>
                <c:pt idx="8349">
                  <c:v>371</c:v>
                </c:pt>
                <c:pt idx="8350">
                  <c:v>328</c:v>
                </c:pt>
                <c:pt idx="8351">
                  <c:v>301</c:v>
                </c:pt>
                <c:pt idx="8352">
                  <c:v>631</c:v>
                </c:pt>
                <c:pt idx="8353">
                  <c:v>341</c:v>
                </c:pt>
                <c:pt idx="8354">
                  <c:v>347</c:v>
                </c:pt>
                <c:pt idx="8355">
                  <c:v>270</c:v>
                </c:pt>
                <c:pt idx="8356">
                  <c:v>253</c:v>
                </c:pt>
                <c:pt idx="8357">
                  <c:v>319</c:v>
                </c:pt>
                <c:pt idx="8358">
                  <c:v>307</c:v>
                </c:pt>
                <c:pt idx="8359">
                  <c:v>303</c:v>
                </c:pt>
                <c:pt idx="8360">
                  <c:v>480</c:v>
                </c:pt>
                <c:pt idx="8361">
                  <c:v>346</c:v>
                </c:pt>
                <c:pt idx="8362">
                  <c:v>282</c:v>
                </c:pt>
                <c:pt idx="8363">
                  <c:v>201</c:v>
                </c:pt>
                <c:pt idx="8364">
                  <c:v>404</c:v>
                </c:pt>
                <c:pt idx="8365">
                  <c:v>210</c:v>
                </c:pt>
                <c:pt idx="8366">
                  <c:v>221</c:v>
                </c:pt>
                <c:pt idx="8367">
                  <c:v>411</c:v>
                </c:pt>
                <c:pt idx="8368">
                  <c:v>286</c:v>
                </c:pt>
                <c:pt idx="8369">
                  <c:v>276</c:v>
                </c:pt>
                <c:pt idx="8370">
                  <c:v>316</c:v>
                </c:pt>
                <c:pt idx="8371">
                  <c:v>297</c:v>
                </c:pt>
                <c:pt idx="8372">
                  <c:v>368</c:v>
                </c:pt>
                <c:pt idx="8373">
                  <c:v>302</c:v>
                </c:pt>
                <c:pt idx="8374">
                  <c:v>314</c:v>
                </c:pt>
                <c:pt idx="8375">
                  <c:v>457</c:v>
                </c:pt>
                <c:pt idx="8376">
                  <c:v>200</c:v>
                </c:pt>
                <c:pt idx="8377">
                  <c:v>295</c:v>
                </c:pt>
                <c:pt idx="8378">
                  <c:v>279</c:v>
                </c:pt>
                <c:pt idx="8379">
                  <c:v>304</c:v>
                </c:pt>
                <c:pt idx="8380">
                  <c:v>312</c:v>
                </c:pt>
                <c:pt idx="8381">
                  <c:v>320</c:v>
                </c:pt>
                <c:pt idx="8382">
                  <c:v>345</c:v>
                </c:pt>
                <c:pt idx="8383">
                  <c:v>287</c:v>
                </c:pt>
                <c:pt idx="8384">
                  <c:v>332</c:v>
                </c:pt>
                <c:pt idx="8385">
                  <c:v>304</c:v>
                </c:pt>
                <c:pt idx="8386">
                  <c:v>288</c:v>
                </c:pt>
                <c:pt idx="8387">
                  <c:v>335</c:v>
                </c:pt>
                <c:pt idx="8388">
                  <c:v>360</c:v>
                </c:pt>
                <c:pt idx="8389">
                  <c:v>238</c:v>
                </c:pt>
                <c:pt idx="8390">
                  <c:v>294</c:v>
                </c:pt>
                <c:pt idx="8391">
                  <c:v>305</c:v>
                </c:pt>
                <c:pt idx="8392">
                  <c:v>325</c:v>
                </c:pt>
                <c:pt idx="8393">
                  <c:v>323</c:v>
                </c:pt>
                <c:pt idx="8394">
                  <c:v>217</c:v>
                </c:pt>
                <c:pt idx="8395">
                  <c:v>340</c:v>
                </c:pt>
                <c:pt idx="8396">
                  <c:v>401</c:v>
                </c:pt>
                <c:pt idx="8397">
                  <c:v>314</c:v>
                </c:pt>
                <c:pt idx="8398">
                  <c:v>545</c:v>
                </c:pt>
                <c:pt idx="8399">
                  <c:v>305</c:v>
                </c:pt>
                <c:pt idx="8400">
                  <c:v>292</c:v>
                </c:pt>
                <c:pt idx="8401">
                  <c:v>339</c:v>
                </c:pt>
                <c:pt idx="8402">
                  <c:v>336</c:v>
                </c:pt>
                <c:pt idx="8403">
                  <c:v>269</c:v>
                </c:pt>
                <c:pt idx="8404">
                  <c:v>296</c:v>
                </c:pt>
                <c:pt idx="8405">
                  <c:v>283</c:v>
                </c:pt>
                <c:pt idx="8406">
                  <c:v>314</c:v>
                </c:pt>
                <c:pt idx="8407">
                  <c:v>322</c:v>
                </c:pt>
                <c:pt idx="8408">
                  <c:v>310</c:v>
                </c:pt>
                <c:pt idx="8409">
                  <c:v>292</c:v>
                </c:pt>
                <c:pt idx="8410">
                  <c:v>298</c:v>
                </c:pt>
                <c:pt idx="8411">
                  <c:v>271</c:v>
                </c:pt>
                <c:pt idx="8412">
                  <c:v>326</c:v>
                </c:pt>
                <c:pt idx="8413">
                  <c:v>298</c:v>
                </c:pt>
                <c:pt idx="8414">
                  <c:v>255</c:v>
                </c:pt>
                <c:pt idx="8415">
                  <c:v>318</c:v>
                </c:pt>
                <c:pt idx="8416">
                  <c:v>307</c:v>
                </c:pt>
                <c:pt idx="8417">
                  <c:v>334</c:v>
                </c:pt>
                <c:pt idx="8418">
                  <c:v>230</c:v>
                </c:pt>
                <c:pt idx="8419">
                  <c:v>329</c:v>
                </c:pt>
                <c:pt idx="8420">
                  <c:v>318</c:v>
                </c:pt>
                <c:pt idx="8421">
                  <c:v>265</c:v>
                </c:pt>
                <c:pt idx="8422">
                  <c:v>389</c:v>
                </c:pt>
                <c:pt idx="8423">
                  <c:v>298</c:v>
                </c:pt>
                <c:pt idx="8424">
                  <c:v>275</c:v>
                </c:pt>
                <c:pt idx="8425">
                  <c:v>326</c:v>
                </c:pt>
                <c:pt idx="8426">
                  <c:v>336</c:v>
                </c:pt>
                <c:pt idx="8427">
                  <c:v>329</c:v>
                </c:pt>
                <c:pt idx="8428">
                  <c:v>416</c:v>
                </c:pt>
                <c:pt idx="8429">
                  <c:v>310</c:v>
                </c:pt>
                <c:pt idx="8430">
                  <c:v>318</c:v>
                </c:pt>
                <c:pt idx="8431">
                  <c:v>272</c:v>
                </c:pt>
                <c:pt idx="8432">
                  <c:v>335</c:v>
                </c:pt>
                <c:pt idx="8433">
                  <c:v>314</c:v>
                </c:pt>
                <c:pt idx="8434">
                  <c:v>340</c:v>
                </c:pt>
                <c:pt idx="8435">
                  <c:v>333</c:v>
                </c:pt>
                <c:pt idx="8436">
                  <c:v>272</c:v>
                </c:pt>
                <c:pt idx="8437">
                  <c:v>309</c:v>
                </c:pt>
                <c:pt idx="8438">
                  <c:v>298</c:v>
                </c:pt>
                <c:pt idx="8439">
                  <c:v>281</c:v>
                </c:pt>
                <c:pt idx="8440">
                  <c:v>266</c:v>
                </c:pt>
                <c:pt idx="8441">
                  <c:v>726</c:v>
                </c:pt>
                <c:pt idx="8442">
                  <c:v>300</c:v>
                </c:pt>
                <c:pt idx="8443">
                  <c:v>245</c:v>
                </c:pt>
                <c:pt idx="8444">
                  <c:v>610</c:v>
                </c:pt>
                <c:pt idx="8445">
                  <c:v>203</c:v>
                </c:pt>
                <c:pt idx="8446">
                  <c:v>309</c:v>
                </c:pt>
                <c:pt idx="8447">
                  <c:v>285</c:v>
                </c:pt>
                <c:pt idx="8448">
                  <c:v>317</c:v>
                </c:pt>
                <c:pt idx="8449">
                  <c:v>292</c:v>
                </c:pt>
                <c:pt idx="8450">
                  <c:v>320</c:v>
                </c:pt>
                <c:pt idx="8451">
                  <c:v>363</c:v>
                </c:pt>
                <c:pt idx="8452">
                  <c:v>335</c:v>
                </c:pt>
                <c:pt idx="8453">
                  <c:v>255</c:v>
                </c:pt>
                <c:pt idx="8454">
                  <c:v>317</c:v>
                </c:pt>
                <c:pt idx="8455">
                  <c:v>342</c:v>
                </c:pt>
                <c:pt idx="8456">
                  <c:v>485</c:v>
                </c:pt>
                <c:pt idx="8457">
                  <c:v>300</c:v>
                </c:pt>
                <c:pt idx="8458">
                  <c:v>307</c:v>
                </c:pt>
                <c:pt idx="8459">
                  <c:v>339</c:v>
                </c:pt>
                <c:pt idx="8460">
                  <c:v>500</c:v>
                </c:pt>
                <c:pt idx="8461">
                  <c:v>331</c:v>
                </c:pt>
                <c:pt idx="8462">
                  <c:v>326</c:v>
                </c:pt>
                <c:pt idx="8463">
                  <c:v>332</c:v>
                </c:pt>
                <c:pt idx="8464">
                  <c:v>200</c:v>
                </c:pt>
                <c:pt idx="8465">
                  <c:v>305</c:v>
                </c:pt>
                <c:pt idx="8466">
                  <c:v>289</c:v>
                </c:pt>
                <c:pt idx="8467">
                  <c:v>320</c:v>
                </c:pt>
                <c:pt idx="8468">
                  <c:v>264</c:v>
                </c:pt>
                <c:pt idx="8469">
                  <c:v>290</c:v>
                </c:pt>
                <c:pt idx="8470">
                  <c:v>358</c:v>
                </c:pt>
                <c:pt idx="8471">
                  <c:v>365</c:v>
                </c:pt>
                <c:pt idx="8472">
                  <c:v>426</c:v>
                </c:pt>
                <c:pt idx="8473">
                  <c:v>263</c:v>
                </c:pt>
                <c:pt idx="8474">
                  <c:v>290</c:v>
                </c:pt>
                <c:pt idx="8475">
                  <c:v>323</c:v>
                </c:pt>
                <c:pt idx="8476">
                  <c:v>290</c:v>
                </c:pt>
                <c:pt idx="8477">
                  <c:v>282</c:v>
                </c:pt>
                <c:pt idx="8478">
                  <c:v>230</c:v>
                </c:pt>
                <c:pt idx="8479">
                  <c:v>281</c:v>
                </c:pt>
                <c:pt idx="8480">
                  <c:v>349</c:v>
                </c:pt>
                <c:pt idx="8481">
                  <c:v>320</c:v>
                </c:pt>
                <c:pt idx="8482">
                  <c:v>306</c:v>
                </c:pt>
                <c:pt idx="8483">
                  <c:v>291</c:v>
                </c:pt>
                <c:pt idx="8484">
                  <c:v>292</c:v>
                </c:pt>
                <c:pt idx="8485">
                  <c:v>435</c:v>
                </c:pt>
                <c:pt idx="8486">
                  <c:v>317</c:v>
                </c:pt>
                <c:pt idx="8487">
                  <c:v>293</c:v>
                </c:pt>
                <c:pt idx="8488">
                  <c:v>330</c:v>
                </c:pt>
                <c:pt idx="8489">
                  <c:v>284</c:v>
                </c:pt>
                <c:pt idx="8490">
                  <c:v>347</c:v>
                </c:pt>
                <c:pt idx="8491">
                  <c:v>286</c:v>
                </c:pt>
                <c:pt idx="8492">
                  <c:v>353</c:v>
                </c:pt>
                <c:pt idx="8493">
                  <c:v>288</c:v>
                </c:pt>
                <c:pt idx="8494">
                  <c:v>293</c:v>
                </c:pt>
                <c:pt idx="8495">
                  <c:v>307</c:v>
                </c:pt>
                <c:pt idx="8496">
                  <c:v>263</c:v>
                </c:pt>
                <c:pt idx="8497">
                  <c:v>290</c:v>
                </c:pt>
                <c:pt idx="8498">
                  <c:v>267</c:v>
                </c:pt>
                <c:pt idx="8499">
                  <c:v>283</c:v>
                </c:pt>
                <c:pt idx="8500">
                  <c:v>332</c:v>
                </c:pt>
                <c:pt idx="8501">
                  <c:v>291</c:v>
                </c:pt>
                <c:pt idx="8502">
                  <c:v>291</c:v>
                </c:pt>
                <c:pt idx="8503">
                  <c:v>345</c:v>
                </c:pt>
                <c:pt idx="8504">
                  <c:v>407</c:v>
                </c:pt>
                <c:pt idx="8505">
                  <c:v>282</c:v>
                </c:pt>
                <c:pt idx="8506">
                  <c:v>314</c:v>
                </c:pt>
                <c:pt idx="8507">
                  <c:v>237</c:v>
                </c:pt>
                <c:pt idx="8508">
                  <c:v>331</c:v>
                </c:pt>
                <c:pt idx="8509">
                  <c:v>306</c:v>
                </c:pt>
                <c:pt idx="8510">
                  <c:v>292</c:v>
                </c:pt>
                <c:pt idx="8511">
                  <c:v>314</c:v>
                </c:pt>
                <c:pt idx="8512">
                  <c:v>304</c:v>
                </c:pt>
                <c:pt idx="8513">
                  <c:v>197</c:v>
                </c:pt>
                <c:pt idx="8514">
                  <c:v>311</c:v>
                </c:pt>
                <c:pt idx="8515">
                  <c:v>420</c:v>
                </c:pt>
                <c:pt idx="8516">
                  <c:v>225</c:v>
                </c:pt>
                <c:pt idx="8517">
                  <c:v>358</c:v>
                </c:pt>
                <c:pt idx="8518">
                  <c:v>286</c:v>
                </c:pt>
                <c:pt idx="8519">
                  <c:v>417</c:v>
                </c:pt>
                <c:pt idx="8520">
                  <c:v>306</c:v>
                </c:pt>
                <c:pt idx="8521">
                  <c:v>252</c:v>
                </c:pt>
                <c:pt idx="8522">
                  <c:v>222</c:v>
                </c:pt>
                <c:pt idx="8523">
                  <c:v>276</c:v>
                </c:pt>
                <c:pt idx="8524">
                  <c:v>325</c:v>
                </c:pt>
                <c:pt idx="8525">
                  <c:v>494</c:v>
                </c:pt>
                <c:pt idx="8526">
                  <c:v>247</c:v>
                </c:pt>
                <c:pt idx="8527">
                  <c:v>196</c:v>
                </c:pt>
                <c:pt idx="8528">
                  <c:v>271</c:v>
                </c:pt>
                <c:pt idx="8529">
                  <c:v>318</c:v>
                </c:pt>
                <c:pt idx="8530">
                  <c:v>259</c:v>
                </c:pt>
                <c:pt idx="8531">
                  <c:v>298</c:v>
                </c:pt>
                <c:pt idx="8532">
                  <c:v>427</c:v>
                </c:pt>
                <c:pt idx="8533">
                  <c:v>214</c:v>
                </c:pt>
                <c:pt idx="8534">
                  <c:v>196</c:v>
                </c:pt>
                <c:pt idx="8535">
                  <c:v>341</c:v>
                </c:pt>
                <c:pt idx="8536">
                  <c:v>280</c:v>
                </c:pt>
                <c:pt idx="8537">
                  <c:v>326</c:v>
                </c:pt>
                <c:pt idx="8538">
                  <c:v>376</c:v>
                </c:pt>
                <c:pt idx="8539">
                  <c:v>196</c:v>
                </c:pt>
                <c:pt idx="8540">
                  <c:v>290</c:v>
                </c:pt>
                <c:pt idx="8541">
                  <c:v>346</c:v>
                </c:pt>
                <c:pt idx="8542">
                  <c:v>332</c:v>
                </c:pt>
                <c:pt idx="8543">
                  <c:v>324</c:v>
                </c:pt>
                <c:pt idx="8544">
                  <c:v>306</c:v>
                </c:pt>
                <c:pt idx="8545">
                  <c:v>311</c:v>
                </c:pt>
                <c:pt idx="8546">
                  <c:v>325</c:v>
                </c:pt>
                <c:pt idx="8547">
                  <c:v>325</c:v>
                </c:pt>
                <c:pt idx="8548">
                  <c:v>396</c:v>
                </c:pt>
                <c:pt idx="8549">
                  <c:v>296</c:v>
                </c:pt>
                <c:pt idx="8550">
                  <c:v>305</c:v>
                </c:pt>
                <c:pt idx="8551">
                  <c:v>306</c:v>
                </c:pt>
                <c:pt idx="8552">
                  <c:v>278</c:v>
                </c:pt>
                <c:pt idx="8553">
                  <c:v>276</c:v>
                </c:pt>
                <c:pt idx="8554">
                  <c:v>326</c:v>
                </c:pt>
                <c:pt idx="8555">
                  <c:v>316</c:v>
                </c:pt>
                <c:pt idx="8556">
                  <c:v>321</c:v>
                </c:pt>
                <c:pt idx="8557">
                  <c:v>274</c:v>
                </c:pt>
                <c:pt idx="8558">
                  <c:v>288</c:v>
                </c:pt>
                <c:pt idx="8559">
                  <c:v>309</c:v>
                </c:pt>
                <c:pt idx="8560">
                  <c:v>556</c:v>
                </c:pt>
                <c:pt idx="8561">
                  <c:v>456</c:v>
                </c:pt>
                <c:pt idx="8562">
                  <c:v>244</c:v>
                </c:pt>
                <c:pt idx="8563">
                  <c:v>401</c:v>
                </c:pt>
                <c:pt idx="8564">
                  <c:v>422</c:v>
                </c:pt>
                <c:pt idx="8565">
                  <c:v>351</c:v>
                </c:pt>
                <c:pt idx="8566">
                  <c:v>269</c:v>
                </c:pt>
                <c:pt idx="8567">
                  <c:v>318</c:v>
                </c:pt>
                <c:pt idx="8568">
                  <c:v>411</c:v>
                </c:pt>
                <c:pt idx="8569">
                  <c:v>271</c:v>
                </c:pt>
                <c:pt idx="8570">
                  <c:v>227</c:v>
                </c:pt>
                <c:pt idx="8571">
                  <c:v>334</c:v>
                </c:pt>
                <c:pt idx="8572">
                  <c:v>260</c:v>
                </c:pt>
                <c:pt idx="8573">
                  <c:v>359</c:v>
                </c:pt>
                <c:pt idx="8574">
                  <c:v>304</c:v>
                </c:pt>
                <c:pt idx="8575">
                  <c:v>294</c:v>
                </c:pt>
                <c:pt idx="8576">
                  <c:v>304</c:v>
                </c:pt>
                <c:pt idx="8577">
                  <c:v>341</c:v>
                </c:pt>
                <c:pt idx="8578">
                  <c:v>290</c:v>
                </c:pt>
                <c:pt idx="8579">
                  <c:v>369</c:v>
                </c:pt>
                <c:pt idx="8580">
                  <c:v>535</c:v>
                </c:pt>
                <c:pt idx="8581">
                  <c:v>272</c:v>
                </c:pt>
                <c:pt idx="8582">
                  <c:v>309</c:v>
                </c:pt>
                <c:pt idx="8583">
                  <c:v>241</c:v>
                </c:pt>
                <c:pt idx="8584">
                  <c:v>290</c:v>
                </c:pt>
                <c:pt idx="8585">
                  <c:v>287</c:v>
                </c:pt>
                <c:pt idx="8586">
                  <c:v>305</c:v>
                </c:pt>
                <c:pt idx="8587">
                  <c:v>299</c:v>
                </c:pt>
                <c:pt idx="8588">
                  <c:v>317</c:v>
                </c:pt>
                <c:pt idx="8589">
                  <c:v>320</c:v>
                </c:pt>
                <c:pt idx="8590">
                  <c:v>297</c:v>
                </c:pt>
                <c:pt idx="8591">
                  <c:v>314</c:v>
                </c:pt>
                <c:pt idx="8592">
                  <c:v>290</c:v>
                </c:pt>
                <c:pt idx="8593">
                  <c:v>312</c:v>
                </c:pt>
                <c:pt idx="8594">
                  <c:v>273</c:v>
                </c:pt>
                <c:pt idx="8595">
                  <c:v>301</c:v>
                </c:pt>
                <c:pt idx="8596">
                  <c:v>338</c:v>
                </c:pt>
                <c:pt idx="8597">
                  <c:v>303</c:v>
                </c:pt>
                <c:pt idx="8598">
                  <c:v>263</c:v>
                </c:pt>
                <c:pt idx="8599">
                  <c:v>373</c:v>
                </c:pt>
                <c:pt idx="8600">
                  <c:v>391</c:v>
                </c:pt>
                <c:pt idx="8601">
                  <c:v>322</c:v>
                </c:pt>
                <c:pt idx="8602">
                  <c:v>447</c:v>
                </c:pt>
                <c:pt idx="8603">
                  <c:v>304</c:v>
                </c:pt>
                <c:pt idx="8604">
                  <c:v>340</c:v>
                </c:pt>
                <c:pt idx="8605">
                  <c:v>299</c:v>
                </c:pt>
                <c:pt idx="8606">
                  <c:v>369</c:v>
                </c:pt>
                <c:pt idx="8607">
                  <c:v>477</c:v>
                </c:pt>
                <c:pt idx="8608">
                  <c:v>329</c:v>
                </c:pt>
                <c:pt idx="8609">
                  <c:v>269</c:v>
                </c:pt>
                <c:pt idx="8610">
                  <c:v>297</c:v>
                </c:pt>
                <c:pt idx="8611">
                  <c:v>444</c:v>
                </c:pt>
                <c:pt idx="8612">
                  <c:v>317</c:v>
                </c:pt>
                <c:pt idx="8613">
                  <c:v>310</c:v>
                </c:pt>
                <c:pt idx="8614">
                  <c:v>241</c:v>
                </c:pt>
                <c:pt idx="8615">
                  <c:v>319</c:v>
                </c:pt>
                <c:pt idx="8616">
                  <c:v>300</c:v>
                </c:pt>
                <c:pt idx="8617">
                  <c:v>310</c:v>
                </c:pt>
                <c:pt idx="8618">
                  <c:v>514</c:v>
                </c:pt>
                <c:pt idx="8619">
                  <c:v>308</c:v>
                </c:pt>
                <c:pt idx="8620">
                  <c:v>248</c:v>
                </c:pt>
                <c:pt idx="8621">
                  <c:v>327</c:v>
                </c:pt>
                <c:pt idx="8622">
                  <c:v>316</c:v>
                </c:pt>
                <c:pt idx="8623">
                  <c:v>471</c:v>
                </c:pt>
                <c:pt idx="8624">
                  <c:v>314</c:v>
                </c:pt>
                <c:pt idx="8625">
                  <c:v>296</c:v>
                </c:pt>
                <c:pt idx="8626">
                  <c:v>279</c:v>
                </c:pt>
                <c:pt idx="8627">
                  <c:v>284</c:v>
                </c:pt>
                <c:pt idx="8628">
                  <c:v>335</c:v>
                </c:pt>
                <c:pt idx="8629">
                  <c:v>305</c:v>
                </c:pt>
                <c:pt idx="8630">
                  <c:v>276</c:v>
                </c:pt>
                <c:pt idx="8631">
                  <c:v>319</c:v>
                </c:pt>
                <c:pt idx="8632">
                  <c:v>437</c:v>
                </c:pt>
                <c:pt idx="8633">
                  <c:v>475</c:v>
                </c:pt>
                <c:pt idx="8634">
                  <c:v>319</c:v>
                </c:pt>
                <c:pt idx="8635">
                  <c:v>319</c:v>
                </c:pt>
                <c:pt idx="8636">
                  <c:v>329</c:v>
                </c:pt>
                <c:pt idx="8637">
                  <c:v>287</c:v>
                </c:pt>
                <c:pt idx="8638">
                  <c:v>320</c:v>
                </c:pt>
                <c:pt idx="8639">
                  <c:v>308</c:v>
                </c:pt>
                <c:pt idx="8640">
                  <c:v>271</c:v>
                </c:pt>
                <c:pt idx="8641">
                  <c:v>312</c:v>
                </c:pt>
                <c:pt idx="8642">
                  <c:v>322</c:v>
                </c:pt>
                <c:pt idx="8643">
                  <c:v>303</c:v>
                </c:pt>
                <c:pt idx="8644">
                  <c:v>295</c:v>
                </c:pt>
                <c:pt idx="8645">
                  <c:v>237</c:v>
                </c:pt>
                <c:pt idx="8646">
                  <c:v>277</c:v>
                </c:pt>
                <c:pt idx="8647">
                  <c:v>247</c:v>
                </c:pt>
                <c:pt idx="8648">
                  <c:v>336</c:v>
                </c:pt>
                <c:pt idx="8649">
                  <c:v>334</c:v>
                </c:pt>
                <c:pt idx="8650">
                  <c:v>399</c:v>
                </c:pt>
                <c:pt idx="8651">
                  <c:v>298</c:v>
                </c:pt>
                <c:pt idx="8652">
                  <c:v>193</c:v>
                </c:pt>
                <c:pt idx="8653">
                  <c:v>310</c:v>
                </c:pt>
                <c:pt idx="8654">
                  <c:v>372</c:v>
                </c:pt>
                <c:pt idx="8655">
                  <c:v>311</c:v>
                </c:pt>
                <c:pt idx="8656">
                  <c:v>313</c:v>
                </c:pt>
                <c:pt idx="8657">
                  <c:v>248</c:v>
                </c:pt>
                <c:pt idx="8658">
                  <c:v>297</c:v>
                </c:pt>
                <c:pt idx="8659">
                  <c:v>356</c:v>
                </c:pt>
                <c:pt idx="8660">
                  <c:v>321</c:v>
                </c:pt>
                <c:pt idx="8661">
                  <c:v>320</c:v>
                </c:pt>
                <c:pt idx="8662">
                  <c:v>297</c:v>
                </c:pt>
                <c:pt idx="8663">
                  <c:v>260</c:v>
                </c:pt>
                <c:pt idx="8664">
                  <c:v>337</c:v>
                </c:pt>
                <c:pt idx="8665">
                  <c:v>309</c:v>
                </c:pt>
                <c:pt idx="8666">
                  <c:v>295</c:v>
                </c:pt>
                <c:pt idx="8667">
                  <c:v>294</c:v>
                </c:pt>
                <c:pt idx="8668">
                  <c:v>280</c:v>
                </c:pt>
                <c:pt idx="8669">
                  <c:v>348</c:v>
                </c:pt>
                <c:pt idx="8670">
                  <c:v>480</c:v>
                </c:pt>
                <c:pt idx="8671">
                  <c:v>245</c:v>
                </c:pt>
                <c:pt idx="8672">
                  <c:v>343</c:v>
                </c:pt>
                <c:pt idx="8673">
                  <c:v>257</c:v>
                </c:pt>
                <c:pt idx="8674">
                  <c:v>340</c:v>
                </c:pt>
                <c:pt idx="8675">
                  <c:v>368</c:v>
                </c:pt>
                <c:pt idx="8676">
                  <c:v>291</c:v>
                </c:pt>
                <c:pt idx="8677">
                  <c:v>375</c:v>
                </c:pt>
                <c:pt idx="8678">
                  <c:v>301</c:v>
                </c:pt>
                <c:pt idx="8679">
                  <c:v>313</c:v>
                </c:pt>
                <c:pt idx="8680">
                  <c:v>261</c:v>
                </c:pt>
                <c:pt idx="8681">
                  <c:v>210</c:v>
                </c:pt>
                <c:pt idx="8682">
                  <c:v>301</c:v>
                </c:pt>
                <c:pt idx="8683">
                  <c:v>252</c:v>
                </c:pt>
                <c:pt idx="8684">
                  <c:v>369</c:v>
                </c:pt>
                <c:pt idx="8685">
                  <c:v>199</c:v>
                </c:pt>
                <c:pt idx="8686">
                  <c:v>261</c:v>
                </c:pt>
                <c:pt idx="8687">
                  <c:v>344</c:v>
                </c:pt>
                <c:pt idx="8688">
                  <c:v>322</c:v>
                </c:pt>
                <c:pt idx="8689">
                  <c:v>302</c:v>
                </c:pt>
                <c:pt idx="8690">
                  <c:v>295</c:v>
                </c:pt>
                <c:pt idx="8691">
                  <c:v>299</c:v>
                </c:pt>
                <c:pt idx="8692">
                  <c:v>269</c:v>
                </c:pt>
                <c:pt idx="8693">
                  <c:v>229</c:v>
                </c:pt>
                <c:pt idx="8694">
                  <c:v>297</c:v>
                </c:pt>
                <c:pt idx="8695">
                  <c:v>265</c:v>
                </c:pt>
                <c:pt idx="8696">
                  <c:v>284</c:v>
                </c:pt>
                <c:pt idx="8697">
                  <c:v>301</c:v>
                </c:pt>
                <c:pt idx="8698">
                  <c:v>365</c:v>
                </c:pt>
                <c:pt idx="8699">
                  <c:v>323</c:v>
                </c:pt>
                <c:pt idx="8700">
                  <c:v>325</c:v>
                </c:pt>
                <c:pt idx="8701">
                  <c:v>368</c:v>
                </c:pt>
                <c:pt idx="8702">
                  <c:v>709</c:v>
                </c:pt>
                <c:pt idx="8703">
                  <c:v>328</c:v>
                </c:pt>
                <c:pt idx="8704">
                  <c:v>295</c:v>
                </c:pt>
                <c:pt idx="8705">
                  <c:v>587</c:v>
                </c:pt>
                <c:pt idx="8706">
                  <c:v>267</c:v>
                </c:pt>
                <c:pt idx="8707">
                  <c:v>195</c:v>
                </c:pt>
                <c:pt idx="8708">
                  <c:v>290</c:v>
                </c:pt>
                <c:pt idx="8709">
                  <c:v>321</c:v>
                </c:pt>
                <c:pt idx="8710">
                  <c:v>280</c:v>
                </c:pt>
                <c:pt idx="8711">
                  <c:v>192</c:v>
                </c:pt>
                <c:pt idx="8712">
                  <c:v>330</c:v>
                </c:pt>
                <c:pt idx="8713">
                  <c:v>293</c:v>
                </c:pt>
                <c:pt idx="8714">
                  <c:v>302</c:v>
                </c:pt>
                <c:pt idx="8715">
                  <c:v>305</c:v>
                </c:pt>
                <c:pt idx="8716">
                  <c:v>332</c:v>
                </c:pt>
                <c:pt idx="8717">
                  <c:v>342</c:v>
                </c:pt>
                <c:pt idx="8718">
                  <c:v>319</c:v>
                </c:pt>
                <c:pt idx="8719">
                  <c:v>291</c:v>
                </c:pt>
                <c:pt idx="8720">
                  <c:v>339</c:v>
                </c:pt>
                <c:pt idx="8721">
                  <c:v>300</c:v>
                </c:pt>
                <c:pt idx="8722">
                  <c:v>252</c:v>
                </c:pt>
                <c:pt idx="8723">
                  <c:v>312</c:v>
                </c:pt>
                <c:pt idx="8724">
                  <c:v>315</c:v>
                </c:pt>
                <c:pt idx="8725">
                  <c:v>337</c:v>
                </c:pt>
                <c:pt idx="8726">
                  <c:v>315</c:v>
                </c:pt>
                <c:pt idx="8727">
                  <c:v>355</c:v>
                </c:pt>
                <c:pt idx="8728">
                  <c:v>385</c:v>
                </c:pt>
                <c:pt idx="8729">
                  <c:v>307</c:v>
                </c:pt>
                <c:pt idx="8730">
                  <c:v>344</c:v>
                </c:pt>
                <c:pt idx="8731">
                  <c:v>304</c:v>
                </c:pt>
                <c:pt idx="8732">
                  <c:v>278</c:v>
                </c:pt>
                <c:pt idx="8733">
                  <c:v>321</c:v>
                </c:pt>
                <c:pt idx="8734">
                  <c:v>323</c:v>
                </c:pt>
                <c:pt idx="8735">
                  <c:v>322</c:v>
                </c:pt>
                <c:pt idx="8736">
                  <c:v>290</c:v>
                </c:pt>
                <c:pt idx="8737">
                  <c:v>410</c:v>
                </c:pt>
                <c:pt idx="8738">
                  <c:v>279</c:v>
                </c:pt>
                <c:pt idx="8739">
                  <c:v>363</c:v>
                </c:pt>
                <c:pt idx="8740">
                  <c:v>308</c:v>
                </c:pt>
                <c:pt idx="8741">
                  <c:v>289</c:v>
                </c:pt>
                <c:pt idx="8742">
                  <c:v>351</c:v>
                </c:pt>
                <c:pt idx="8743">
                  <c:v>289</c:v>
                </c:pt>
                <c:pt idx="8744">
                  <c:v>364</c:v>
                </c:pt>
                <c:pt idx="8745">
                  <c:v>338</c:v>
                </c:pt>
                <c:pt idx="8746">
                  <c:v>332</c:v>
                </c:pt>
                <c:pt idx="8747">
                  <c:v>311</c:v>
                </c:pt>
                <c:pt idx="8748">
                  <c:v>301</c:v>
                </c:pt>
                <c:pt idx="8749">
                  <c:v>303</c:v>
                </c:pt>
                <c:pt idx="8750">
                  <c:v>320</c:v>
                </c:pt>
                <c:pt idx="8751">
                  <c:v>309</c:v>
                </c:pt>
                <c:pt idx="8752">
                  <c:v>256</c:v>
                </c:pt>
                <c:pt idx="8753">
                  <c:v>311</c:v>
                </c:pt>
                <c:pt idx="8754">
                  <c:v>304</c:v>
                </c:pt>
                <c:pt idx="8755">
                  <c:v>349</c:v>
                </c:pt>
                <c:pt idx="8756">
                  <c:v>285</c:v>
                </c:pt>
                <c:pt idx="8757">
                  <c:v>303</c:v>
                </c:pt>
                <c:pt idx="8758">
                  <c:v>243</c:v>
                </c:pt>
                <c:pt idx="8759">
                  <c:v>296</c:v>
                </c:pt>
                <c:pt idx="8760">
                  <c:v>350</c:v>
                </c:pt>
                <c:pt idx="8761">
                  <c:v>386</c:v>
                </c:pt>
                <c:pt idx="8762">
                  <c:v>271</c:v>
                </c:pt>
                <c:pt idx="8763">
                  <c:v>287</c:v>
                </c:pt>
                <c:pt idx="8764">
                  <c:v>279</c:v>
                </c:pt>
                <c:pt idx="8765">
                  <c:v>324</c:v>
                </c:pt>
                <c:pt idx="8766">
                  <c:v>308</c:v>
                </c:pt>
                <c:pt idx="8767">
                  <c:v>357</c:v>
                </c:pt>
                <c:pt idx="8768">
                  <c:v>256</c:v>
                </c:pt>
                <c:pt idx="8769">
                  <c:v>352</c:v>
                </c:pt>
                <c:pt idx="8770">
                  <c:v>316</c:v>
                </c:pt>
                <c:pt idx="8771">
                  <c:v>311</c:v>
                </c:pt>
                <c:pt idx="8772">
                  <c:v>290</c:v>
                </c:pt>
                <c:pt idx="8773">
                  <c:v>291</c:v>
                </c:pt>
                <c:pt idx="8774">
                  <c:v>201</c:v>
                </c:pt>
                <c:pt idx="8775">
                  <c:v>301</c:v>
                </c:pt>
                <c:pt idx="8776">
                  <c:v>279</c:v>
                </c:pt>
                <c:pt idx="8777">
                  <c:v>522</c:v>
                </c:pt>
                <c:pt idx="8778">
                  <c:v>350</c:v>
                </c:pt>
                <c:pt idx="8779">
                  <c:v>252</c:v>
                </c:pt>
                <c:pt idx="8780">
                  <c:v>315</c:v>
                </c:pt>
                <c:pt idx="8781">
                  <c:v>229</c:v>
                </c:pt>
                <c:pt idx="8782">
                  <c:v>310</c:v>
                </c:pt>
                <c:pt idx="8783">
                  <c:v>289</c:v>
                </c:pt>
                <c:pt idx="8784">
                  <c:v>296</c:v>
                </c:pt>
                <c:pt idx="8785">
                  <c:v>271</c:v>
                </c:pt>
                <c:pt idx="8786">
                  <c:v>294</c:v>
                </c:pt>
                <c:pt idx="8787">
                  <c:v>297</c:v>
                </c:pt>
                <c:pt idx="8788">
                  <c:v>232</c:v>
                </c:pt>
                <c:pt idx="8789">
                  <c:v>243</c:v>
                </c:pt>
                <c:pt idx="8790">
                  <c:v>333</c:v>
                </c:pt>
                <c:pt idx="8791">
                  <c:v>197</c:v>
                </c:pt>
                <c:pt idx="8792">
                  <c:v>317</c:v>
                </c:pt>
                <c:pt idx="8793">
                  <c:v>191</c:v>
                </c:pt>
                <c:pt idx="8794">
                  <c:v>302</c:v>
                </c:pt>
                <c:pt idx="8795">
                  <c:v>309</c:v>
                </c:pt>
                <c:pt idx="8796">
                  <c:v>294</c:v>
                </c:pt>
                <c:pt idx="8797">
                  <c:v>284</c:v>
                </c:pt>
                <c:pt idx="8798">
                  <c:v>271</c:v>
                </c:pt>
                <c:pt idx="8799">
                  <c:v>335</c:v>
                </c:pt>
                <c:pt idx="8800">
                  <c:v>286</c:v>
                </c:pt>
                <c:pt idx="8801">
                  <c:v>318</c:v>
                </c:pt>
                <c:pt idx="8802">
                  <c:v>279</c:v>
                </c:pt>
                <c:pt idx="8803">
                  <c:v>267</c:v>
                </c:pt>
                <c:pt idx="8804">
                  <c:v>241</c:v>
                </c:pt>
                <c:pt idx="8805">
                  <c:v>305</c:v>
                </c:pt>
                <c:pt idx="8806">
                  <c:v>319</c:v>
                </c:pt>
                <c:pt idx="8807">
                  <c:v>294</c:v>
                </c:pt>
                <c:pt idx="8808">
                  <c:v>330</c:v>
                </c:pt>
                <c:pt idx="8809">
                  <c:v>318</c:v>
                </c:pt>
                <c:pt idx="8810">
                  <c:v>439</c:v>
                </c:pt>
                <c:pt idx="8811">
                  <c:v>314</c:v>
                </c:pt>
                <c:pt idx="8812">
                  <c:v>293</c:v>
                </c:pt>
                <c:pt idx="8813">
                  <c:v>302</c:v>
                </c:pt>
                <c:pt idx="8814">
                  <c:v>306</c:v>
                </c:pt>
                <c:pt idx="8815">
                  <c:v>310</c:v>
                </c:pt>
                <c:pt idx="8816">
                  <c:v>191</c:v>
                </c:pt>
                <c:pt idx="8817">
                  <c:v>316</c:v>
                </c:pt>
                <c:pt idx="8818">
                  <c:v>267</c:v>
                </c:pt>
                <c:pt idx="8819">
                  <c:v>349</c:v>
                </c:pt>
                <c:pt idx="8820">
                  <c:v>325</c:v>
                </c:pt>
                <c:pt idx="8821">
                  <c:v>305</c:v>
                </c:pt>
                <c:pt idx="8822">
                  <c:v>285</c:v>
                </c:pt>
                <c:pt idx="8823">
                  <c:v>301</c:v>
                </c:pt>
                <c:pt idx="8824">
                  <c:v>266</c:v>
                </c:pt>
                <c:pt idx="8825">
                  <c:v>287</c:v>
                </c:pt>
                <c:pt idx="8826">
                  <c:v>313</c:v>
                </c:pt>
                <c:pt idx="8827">
                  <c:v>196</c:v>
                </c:pt>
                <c:pt idx="8828">
                  <c:v>334</c:v>
                </c:pt>
                <c:pt idx="8829">
                  <c:v>208</c:v>
                </c:pt>
                <c:pt idx="8830">
                  <c:v>256</c:v>
                </c:pt>
                <c:pt idx="8831">
                  <c:v>314</c:v>
                </c:pt>
                <c:pt idx="8832">
                  <c:v>300</c:v>
                </c:pt>
                <c:pt idx="8833">
                  <c:v>289</c:v>
                </c:pt>
                <c:pt idx="8834">
                  <c:v>317</c:v>
                </c:pt>
                <c:pt idx="8835">
                  <c:v>273</c:v>
                </c:pt>
                <c:pt idx="8836">
                  <c:v>221</c:v>
                </c:pt>
                <c:pt idx="8837">
                  <c:v>273</c:v>
                </c:pt>
                <c:pt idx="8838">
                  <c:v>339</c:v>
                </c:pt>
                <c:pt idx="8839">
                  <c:v>242</c:v>
                </c:pt>
                <c:pt idx="8840">
                  <c:v>323</c:v>
                </c:pt>
                <c:pt idx="8841">
                  <c:v>224</c:v>
                </c:pt>
                <c:pt idx="8842">
                  <c:v>328</c:v>
                </c:pt>
                <c:pt idx="8843">
                  <c:v>312</c:v>
                </c:pt>
                <c:pt idx="8844">
                  <c:v>349</c:v>
                </c:pt>
                <c:pt idx="8845">
                  <c:v>271</c:v>
                </c:pt>
                <c:pt idx="8846">
                  <c:v>295</c:v>
                </c:pt>
                <c:pt idx="8847">
                  <c:v>312</c:v>
                </c:pt>
                <c:pt idx="8848">
                  <c:v>326</c:v>
                </c:pt>
                <c:pt idx="8849">
                  <c:v>260</c:v>
                </c:pt>
                <c:pt idx="8850">
                  <c:v>297</c:v>
                </c:pt>
                <c:pt idx="8851">
                  <c:v>254</c:v>
                </c:pt>
                <c:pt idx="8852">
                  <c:v>269</c:v>
                </c:pt>
                <c:pt idx="8853">
                  <c:v>294</c:v>
                </c:pt>
                <c:pt idx="8854">
                  <c:v>325</c:v>
                </c:pt>
                <c:pt idx="8855">
                  <c:v>268</c:v>
                </c:pt>
                <c:pt idx="8856">
                  <c:v>357</c:v>
                </c:pt>
                <c:pt idx="8857">
                  <c:v>286</c:v>
                </c:pt>
                <c:pt idx="8858">
                  <c:v>315</c:v>
                </c:pt>
                <c:pt idx="8859">
                  <c:v>368</c:v>
                </c:pt>
                <c:pt idx="8860">
                  <c:v>390</c:v>
                </c:pt>
                <c:pt idx="8861">
                  <c:v>263</c:v>
                </c:pt>
                <c:pt idx="8862">
                  <c:v>288</c:v>
                </c:pt>
                <c:pt idx="8863">
                  <c:v>323</c:v>
                </c:pt>
                <c:pt idx="8864">
                  <c:v>309</c:v>
                </c:pt>
                <c:pt idx="8865">
                  <c:v>305</c:v>
                </c:pt>
                <c:pt idx="8866">
                  <c:v>289</c:v>
                </c:pt>
                <c:pt idx="8867">
                  <c:v>292</c:v>
                </c:pt>
                <c:pt idx="8868">
                  <c:v>295</c:v>
                </c:pt>
                <c:pt idx="8869">
                  <c:v>291</c:v>
                </c:pt>
                <c:pt idx="8870">
                  <c:v>305</c:v>
                </c:pt>
                <c:pt idx="8871">
                  <c:v>326</c:v>
                </c:pt>
                <c:pt idx="8872">
                  <c:v>191</c:v>
                </c:pt>
                <c:pt idx="8873">
                  <c:v>264</c:v>
                </c:pt>
                <c:pt idx="8874">
                  <c:v>261</c:v>
                </c:pt>
                <c:pt idx="8875">
                  <c:v>240</c:v>
                </c:pt>
                <c:pt idx="8876">
                  <c:v>297</c:v>
                </c:pt>
                <c:pt idx="8877">
                  <c:v>203</c:v>
                </c:pt>
                <c:pt idx="8878">
                  <c:v>317</c:v>
                </c:pt>
                <c:pt idx="8879">
                  <c:v>325</c:v>
                </c:pt>
                <c:pt idx="8880">
                  <c:v>351</c:v>
                </c:pt>
                <c:pt idx="8881">
                  <c:v>287</c:v>
                </c:pt>
                <c:pt idx="8882">
                  <c:v>280</c:v>
                </c:pt>
                <c:pt idx="8883">
                  <c:v>307</c:v>
                </c:pt>
                <c:pt idx="8884">
                  <c:v>324</c:v>
                </c:pt>
                <c:pt idx="8885">
                  <c:v>314</c:v>
                </c:pt>
                <c:pt idx="8886">
                  <c:v>294</c:v>
                </c:pt>
                <c:pt idx="8887">
                  <c:v>303</c:v>
                </c:pt>
                <c:pt idx="8888">
                  <c:v>281</c:v>
                </c:pt>
                <c:pt idx="8889">
                  <c:v>297</c:v>
                </c:pt>
                <c:pt idx="8890">
                  <c:v>288</c:v>
                </c:pt>
                <c:pt idx="8891">
                  <c:v>313</c:v>
                </c:pt>
                <c:pt idx="8892">
                  <c:v>326</c:v>
                </c:pt>
                <c:pt idx="8893">
                  <c:v>266</c:v>
                </c:pt>
                <c:pt idx="8894">
                  <c:v>323</c:v>
                </c:pt>
                <c:pt idx="8895">
                  <c:v>359</c:v>
                </c:pt>
                <c:pt idx="8896">
                  <c:v>304</c:v>
                </c:pt>
                <c:pt idx="8897">
                  <c:v>436</c:v>
                </c:pt>
                <c:pt idx="8898">
                  <c:v>372</c:v>
                </c:pt>
                <c:pt idx="8899">
                  <c:v>304</c:v>
                </c:pt>
                <c:pt idx="8900">
                  <c:v>344</c:v>
                </c:pt>
                <c:pt idx="8901">
                  <c:v>292</c:v>
                </c:pt>
                <c:pt idx="8902">
                  <c:v>732</c:v>
                </c:pt>
                <c:pt idx="8903">
                  <c:v>298</c:v>
                </c:pt>
                <c:pt idx="8904">
                  <c:v>292</c:v>
                </c:pt>
                <c:pt idx="8905">
                  <c:v>370</c:v>
                </c:pt>
                <c:pt idx="8906">
                  <c:v>301</c:v>
                </c:pt>
                <c:pt idx="8907">
                  <c:v>294</c:v>
                </c:pt>
                <c:pt idx="8908">
                  <c:v>309</c:v>
                </c:pt>
                <c:pt idx="8909">
                  <c:v>290</c:v>
                </c:pt>
                <c:pt idx="8910">
                  <c:v>283</c:v>
                </c:pt>
                <c:pt idx="8911">
                  <c:v>290</c:v>
                </c:pt>
                <c:pt idx="8912">
                  <c:v>315</c:v>
                </c:pt>
                <c:pt idx="8913">
                  <c:v>310</c:v>
                </c:pt>
                <c:pt idx="8914">
                  <c:v>203</c:v>
                </c:pt>
                <c:pt idx="8915">
                  <c:v>266</c:v>
                </c:pt>
                <c:pt idx="8916">
                  <c:v>295</c:v>
                </c:pt>
                <c:pt idx="8917">
                  <c:v>256</c:v>
                </c:pt>
                <c:pt idx="8918">
                  <c:v>188</c:v>
                </c:pt>
                <c:pt idx="8919">
                  <c:v>293</c:v>
                </c:pt>
                <c:pt idx="8920">
                  <c:v>399</c:v>
                </c:pt>
                <c:pt idx="8921">
                  <c:v>288</c:v>
                </c:pt>
                <c:pt idx="8922">
                  <c:v>313</c:v>
                </c:pt>
                <c:pt idx="8923">
                  <c:v>315</c:v>
                </c:pt>
                <c:pt idx="8924">
                  <c:v>311</c:v>
                </c:pt>
                <c:pt idx="8925">
                  <c:v>289</c:v>
                </c:pt>
                <c:pt idx="8926">
                  <c:v>294</c:v>
                </c:pt>
                <c:pt idx="8927">
                  <c:v>301</c:v>
                </c:pt>
                <c:pt idx="8928">
                  <c:v>303</c:v>
                </c:pt>
                <c:pt idx="8929">
                  <c:v>299</c:v>
                </c:pt>
                <c:pt idx="8930">
                  <c:v>298</c:v>
                </c:pt>
                <c:pt idx="8931">
                  <c:v>290</c:v>
                </c:pt>
                <c:pt idx="8932">
                  <c:v>306</c:v>
                </c:pt>
                <c:pt idx="8933">
                  <c:v>295</c:v>
                </c:pt>
                <c:pt idx="8934">
                  <c:v>313</c:v>
                </c:pt>
                <c:pt idx="8935">
                  <c:v>395</c:v>
                </c:pt>
                <c:pt idx="8936">
                  <c:v>310</c:v>
                </c:pt>
                <c:pt idx="8937">
                  <c:v>508</c:v>
                </c:pt>
                <c:pt idx="8938">
                  <c:v>309</c:v>
                </c:pt>
                <c:pt idx="8939">
                  <c:v>286</c:v>
                </c:pt>
                <c:pt idx="8940">
                  <c:v>310</c:v>
                </c:pt>
                <c:pt idx="8941">
                  <c:v>294</c:v>
                </c:pt>
                <c:pt idx="8942">
                  <c:v>306</c:v>
                </c:pt>
                <c:pt idx="8943">
                  <c:v>314</c:v>
                </c:pt>
                <c:pt idx="8944">
                  <c:v>273</c:v>
                </c:pt>
                <c:pt idx="8945">
                  <c:v>349</c:v>
                </c:pt>
                <c:pt idx="8946">
                  <c:v>293</c:v>
                </c:pt>
                <c:pt idx="8947">
                  <c:v>299</c:v>
                </c:pt>
                <c:pt idx="8948">
                  <c:v>356</c:v>
                </c:pt>
                <c:pt idx="8949">
                  <c:v>298</c:v>
                </c:pt>
                <c:pt idx="8950">
                  <c:v>251</c:v>
                </c:pt>
                <c:pt idx="8951">
                  <c:v>305</c:v>
                </c:pt>
                <c:pt idx="8952">
                  <c:v>321</c:v>
                </c:pt>
                <c:pt idx="8953">
                  <c:v>278</c:v>
                </c:pt>
                <c:pt idx="8954">
                  <c:v>269</c:v>
                </c:pt>
                <c:pt idx="8955">
                  <c:v>298</c:v>
                </c:pt>
                <c:pt idx="8956">
                  <c:v>187</c:v>
                </c:pt>
                <c:pt idx="8957">
                  <c:v>307</c:v>
                </c:pt>
                <c:pt idx="8958">
                  <c:v>291</c:v>
                </c:pt>
                <c:pt idx="8959">
                  <c:v>232</c:v>
                </c:pt>
                <c:pt idx="8960">
                  <c:v>297</c:v>
                </c:pt>
                <c:pt idx="8961">
                  <c:v>255</c:v>
                </c:pt>
                <c:pt idx="8962">
                  <c:v>303</c:v>
                </c:pt>
                <c:pt idx="8963">
                  <c:v>345</c:v>
                </c:pt>
                <c:pt idx="8964">
                  <c:v>279</c:v>
                </c:pt>
                <c:pt idx="8965">
                  <c:v>313</c:v>
                </c:pt>
                <c:pt idx="8966">
                  <c:v>307</c:v>
                </c:pt>
                <c:pt idx="8967">
                  <c:v>322</c:v>
                </c:pt>
                <c:pt idx="8968">
                  <c:v>269</c:v>
                </c:pt>
                <c:pt idx="8969">
                  <c:v>273</c:v>
                </c:pt>
                <c:pt idx="8970">
                  <c:v>317</c:v>
                </c:pt>
                <c:pt idx="8971">
                  <c:v>362</c:v>
                </c:pt>
                <c:pt idx="8972">
                  <c:v>322</c:v>
                </c:pt>
                <c:pt idx="8973">
                  <c:v>288</c:v>
                </c:pt>
                <c:pt idx="8974">
                  <c:v>320</c:v>
                </c:pt>
                <c:pt idx="8975">
                  <c:v>311</c:v>
                </c:pt>
                <c:pt idx="8976">
                  <c:v>262</c:v>
                </c:pt>
                <c:pt idx="8977">
                  <c:v>315</c:v>
                </c:pt>
                <c:pt idx="8978">
                  <c:v>309</c:v>
                </c:pt>
                <c:pt idx="8979">
                  <c:v>294</c:v>
                </c:pt>
                <c:pt idx="8980">
                  <c:v>343</c:v>
                </c:pt>
                <c:pt idx="8981">
                  <c:v>306</c:v>
                </c:pt>
                <c:pt idx="8982">
                  <c:v>280</c:v>
                </c:pt>
                <c:pt idx="8983">
                  <c:v>319</c:v>
                </c:pt>
                <c:pt idx="8984">
                  <c:v>284</c:v>
                </c:pt>
                <c:pt idx="8985">
                  <c:v>270</c:v>
                </c:pt>
                <c:pt idx="8986">
                  <c:v>240</c:v>
                </c:pt>
                <c:pt idx="8987">
                  <c:v>315</c:v>
                </c:pt>
                <c:pt idx="8988">
                  <c:v>316</c:v>
                </c:pt>
                <c:pt idx="8989">
                  <c:v>321</c:v>
                </c:pt>
                <c:pt idx="8990">
                  <c:v>266</c:v>
                </c:pt>
                <c:pt idx="8991">
                  <c:v>346</c:v>
                </c:pt>
                <c:pt idx="8992">
                  <c:v>295</c:v>
                </c:pt>
                <c:pt idx="8993">
                  <c:v>333</c:v>
                </c:pt>
                <c:pt idx="8994">
                  <c:v>326</c:v>
                </c:pt>
                <c:pt idx="8995">
                  <c:v>292</c:v>
                </c:pt>
                <c:pt idx="8996">
                  <c:v>494</c:v>
                </c:pt>
                <c:pt idx="8997">
                  <c:v>216</c:v>
                </c:pt>
                <c:pt idx="8998">
                  <c:v>290</c:v>
                </c:pt>
                <c:pt idx="8999">
                  <c:v>216</c:v>
                </c:pt>
                <c:pt idx="9000">
                  <c:v>276</c:v>
                </c:pt>
                <c:pt idx="9001">
                  <c:v>303</c:v>
                </c:pt>
                <c:pt idx="9002">
                  <c:v>301</c:v>
                </c:pt>
                <c:pt idx="9003">
                  <c:v>289</c:v>
                </c:pt>
                <c:pt idx="9004">
                  <c:v>239</c:v>
                </c:pt>
                <c:pt idx="9005">
                  <c:v>314</c:v>
                </c:pt>
                <c:pt idx="9006">
                  <c:v>328</c:v>
                </c:pt>
                <c:pt idx="9007">
                  <c:v>316</c:v>
                </c:pt>
                <c:pt idx="9008">
                  <c:v>314</c:v>
                </c:pt>
                <c:pt idx="9009">
                  <c:v>291</c:v>
                </c:pt>
                <c:pt idx="9010">
                  <c:v>277</c:v>
                </c:pt>
                <c:pt idx="9011">
                  <c:v>329</c:v>
                </c:pt>
                <c:pt idx="9012">
                  <c:v>325</c:v>
                </c:pt>
                <c:pt idx="9013">
                  <c:v>311</c:v>
                </c:pt>
                <c:pt idx="9014">
                  <c:v>301</c:v>
                </c:pt>
                <c:pt idx="9015">
                  <c:v>284</c:v>
                </c:pt>
                <c:pt idx="9016">
                  <c:v>299</c:v>
                </c:pt>
                <c:pt idx="9017">
                  <c:v>186</c:v>
                </c:pt>
                <c:pt idx="9018">
                  <c:v>186</c:v>
                </c:pt>
                <c:pt idx="9019">
                  <c:v>291</c:v>
                </c:pt>
                <c:pt idx="9020">
                  <c:v>271</c:v>
                </c:pt>
                <c:pt idx="9021">
                  <c:v>305</c:v>
                </c:pt>
                <c:pt idx="9022">
                  <c:v>299</c:v>
                </c:pt>
                <c:pt idx="9023">
                  <c:v>283</c:v>
                </c:pt>
                <c:pt idx="9024">
                  <c:v>304</c:v>
                </c:pt>
                <c:pt idx="9025">
                  <c:v>291</c:v>
                </c:pt>
                <c:pt idx="9026">
                  <c:v>284</c:v>
                </c:pt>
                <c:pt idx="9027">
                  <c:v>295</c:v>
                </c:pt>
                <c:pt idx="9028">
                  <c:v>297</c:v>
                </c:pt>
                <c:pt idx="9029">
                  <c:v>323</c:v>
                </c:pt>
                <c:pt idx="9030">
                  <c:v>299</c:v>
                </c:pt>
                <c:pt idx="9031">
                  <c:v>300</c:v>
                </c:pt>
                <c:pt idx="9032">
                  <c:v>334</c:v>
                </c:pt>
                <c:pt idx="9033">
                  <c:v>275</c:v>
                </c:pt>
                <c:pt idx="9034">
                  <c:v>267</c:v>
                </c:pt>
                <c:pt idx="9035">
                  <c:v>294</c:v>
                </c:pt>
                <c:pt idx="9036">
                  <c:v>320</c:v>
                </c:pt>
                <c:pt idx="9037">
                  <c:v>293</c:v>
                </c:pt>
                <c:pt idx="9038">
                  <c:v>308</c:v>
                </c:pt>
                <c:pt idx="9039">
                  <c:v>289</c:v>
                </c:pt>
                <c:pt idx="9040">
                  <c:v>186</c:v>
                </c:pt>
                <c:pt idx="9041">
                  <c:v>289</c:v>
                </c:pt>
                <c:pt idx="9042">
                  <c:v>307</c:v>
                </c:pt>
                <c:pt idx="9043">
                  <c:v>299</c:v>
                </c:pt>
                <c:pt idx="9044">
                  <c:v>300</c:v>
                </c:pt>
                <c:pt idx="9045">
                  <c:v>244</c:v>
                </c:pt>
                <c:pt idx="9046">
                  <c:v>318</c:v>
                </c:pt>
                <c:pt idx="9047">
                  <c:v>310</c:v>
                </c:pt>
                <c:pt idx="9048">
                  <c:v>309</c:v>
                </c:pt>
                <c:pt idx="9049">
                  <c:v>308</c:v>
                </c:pt>
                <c:pt idx="9050">
                  <c:v>316</c:v>
                </c:pt>
                <c:pt idx="9051">
                  <c:v>302</c:v>
                </c:pt>
                <c:pt idx="9052">
                  <c:v>256</c:v>
                </c:pt>
                <c:pt idx="9053">
                  <c:v>292</c:v>
                </c:pt>
                <c:pt idx="9054">
                  <c:v>292</c:v>
                </c:pt>
                <c:pt idx="9055">
                  <c:v>313</c:v>
                </c:pt>
                <c:pt idx="9056">
                  <c:v>306</c:v>
                </c:pt>
                <c:pt idx="9057">
                  <c:v>315</c:v>
                </c:pt>
                <c:pt idx="9058">
                  <c:v>221</c:v>
                </c:pt>
                <c:pt idx="9059">
                  <c:v>329</c:v>
                </c:pt>
                <c:pt idx="9060">
                  <c:v>302</c:v>
                </c:pt>
                <c:pt idx="9061">
                  <c:v>352</c:v>
                </c:pt>
                <c:pt idx="9062">
                  <c:v>268</c:v>
                </c:pt>
                <c:pt idx="9063">
                  <c:v>265</c:v>
                </c:pt>
                <c:pt idx="9064">
                  <c:v>305</c:v>
                </c:pt>
                <c:pt idx="9065">
                  <c:v>280</c:v>
                </c:pt>
                <c:pt idx="9066">
                  <c:v>305</c:v>
                </c:pt>
                <c:pt idx="9067">
                  <c:v>300</c:v>
                </c:pt>
                <c:pt idx="9068">
                  <c:v>306</c:v>
                </c:pt>
                <c:pt idx="9069">
                  <c:v>269</c:v>
                </c:pt>
                <c:pt idx="9070">
                  <c:v>288</c:v>
                </c:pt>
                <c:pt idx="9071">
                  <c:v>308</c:v>
                </c:pt>
                <c:pt idx="9072">
                  <c:v>316</c:v>
                </c:pt>
                <c:pt idx="9073">
                  <c:v>300</c:v>
                </c:pt>
                <c:pt idx="9074">
                  <c:v>287</c:v>
                </c:pt>
                <c:pt idx="9075">
                  <c:v>296</c:v>
                </c:pt>
                <c:pt idx="9076">
                  <c:v>297</c:v>
                </c:pt>
                <c:pt idx="9077">
                  <c:v>282</c:v>
                </c:pt>
                <c:pt idx="9078">
                  <c:v>319</c:v>
                </c:pt>
                <c:pt idx="9079">
                  <c:v>282</c:v>
                </c:pt>
                <c:pt idx="9080">
                  <c:v>272</c:v>
                </c:pt>
                <c:pt idx="9081">
                  <c:v>287</c:v>
                </c:pt>
                <c:pt idx="9082">
                  <c:v>298</c:v>
                </c:pt>
                <c:pt idx="9083">
                  <c:v>307</c:v>
                </c:pt>
                <c:pt idx="9084">
                  <c:v>327</c:v>
                </c:pt>
                <c:pt idx="9085">
                  <c:v>277</c:v>
                </c:pt>
                <c:pt idx="9086">
                  <c:v>284</c:v>
                </c:pt>
                <c:pt idx="9087">
                  <c:v>332</c:v>
                </c:pt>
                <c:pt idx="9088">
                  <c:v>236</c:v>
                </c:pt>
                <c:pt idx="9089">
                  <c:v>281</c:v>
                </c:pt>
                <c:pt idx="9090">
                  <c:v>343</c:v>
                </c:pt>
                <c:pt idx="9091">
                  <c:v>310</c:v>
                </c:pt>
                <c:pt idx="9092">
                  <c:v>310</c:v>
                </c:pt>
                <c:pt idx="9093">
                  <c:v>287</c:v>
                </c:pt>
                <c:pt idx="9094">
                  <c:v>383</c:v>
                </c:pt>
                <c:pt idx="9095">
                  <c:v>266</c:v>
                </c:pt>
                <c:pt idx="9096">
                  <c:v>271</c:v>
                </c:pt>
                <c:pt idx="9097">
                  <c:v>322</c:v>
                </c:pt>
                <c:pt idx="9098">
                  <c:v>352</c:v>
                </c:pt>
                <c:pt idx="9099">
                  <c:v>285</c:v>
                </c:pt>
                <c:pt idx="9100">
                  <c:v>296</c:v>
                </c:pt>
                <c:pt idx="9101">
                  <c:v>308</c:v>
                </c:pt>
                <c:pt idx="9102">
                  <c:v>292</c:v>
                </c:pt>
                <c:pt idx="9103">
                  <c:v>291</c:v>
                </c:pt>
                <c:pt idx="9104">
                  <c:v>306</c:v>
                </c:pt>
                <c:pt idx="9105">
                  <c:v>293</c:v>
                </c:pt>
                <c:pt idx="9106">
                  <c:v>274</c:v>
                </c:pt>
                <c:pt idx="9107">
                  <c:v>305</c:v>
                </c:pt>
                <c:pt idx="9108">
                  <c:v>301</c:v>
                </c:pt>
                <c:pt idx="9109">
                  <c:v>280</c:v>
                </c:pt>
                <c:pt idx="9110">
                  <c:v>305</c:v>
                </c:pt>
                <c:pt idx="9111">
                  <c:v>287</c:v>
                </c:pt>
                <c:pt idx="9112">
                  <c:v>314</c:v>
                </c:pt>
                <c:pt idx="9113">
                  <c:v>310</c:v>
                </c:pt>
                <c:pt idx="9114">
                  <c:v>275</c:v>
                </c:pt>
                <c:pt idx="9115">
                  <c:v>297</c:v>
                </c:pt>
                <c:pt idx="9116">
                  <c:v>301</c:v>
                </c:pt>
                <c:pt idx="9117">
                  <c:v>301</c:v>
                </c:pt>
                <c:pt idx="9118">
                  <c:v>287</c:v>
                </c:pt>
                <c:pt idx="9119">
                  <c:v>272</c:v>
                </c:pt>
                <c:pt idx="9120">
                  <c:v>299</c:v>
                </c:pt>
                <c:pt idx="9121">
                  <c:v>286</c:v>
                </c:pt>
                <c:pt idx="9122">
                  <c:v>309</c:v>
                </c:pt>
                <c:pt idx="9123">
                  <c:v>320</c:v>
                </c:pt>
                <c:pt idx="9124">
                  <c:v>295</c:v>
                </c:pt>
                <c:pt idx="9125">
                  <c:v>278</c:v>
                </c:pt>
                <c:pt idx="9126">
                  <c:v>317</c:v>
                </c:pt>
                <c:pt idx="9127">
                  <c:v>286</c:v>
                </c:pt>
                <c:pt idx="9128">
                  <c:v>267</c:v>
                </c:pt>
                <c:pt idx="9129">
                  <c:v>281</c:v>
                </c:pt>
                <c:pt idx="9130">
                  <c:v>303</c:v>
                </c:pt>
                <c:pt idx="9131">
                  <c:v>290</c:v>
                </c:pt>
                <c:pt idx="9132">
                  <c:v>300</c:v>
                </c:pt>
                <c:pt idx="9133">
                  <c:v>293</c:v>
                </c:pt>
                <c:pt idx="9134">
                  <c:v>262</c:v>
                </c:pt>
                <c:pt idx="9135">
                  <c:v>340</c:v>
                </c:pt>
                <c:pt idx="9136">
                  <c:v>300</c:v>
                </c:pt>
                <c:pt idx="9137">
                  <c:v>270</c:v>
                </c:pt>
                <c:pt idx="9138">
                  <c:v>236</c:v>
                </c:pt>
                <c:pt idx="9139">
                  <c:v>286</c:v>
                </c:pt>
                <c:pt idx="9140">
                  <c:v>292</c:v>
                </c:pt>
                <c:pt idx="9141">
                  <c:v>314</c:v>
                </c:pt>
                <c:pt idx="9142">
                  <c:v>304</c:v>
                </c:pt>
                <c:pt idx="9143">
                  <c:v>302</c:v>
                </c:pt>
                <c:pt idx="9144">
                  <c:v>273</c:v>
                </c:pt>
                <c:pt idx="9145">
                  <c:v>324</c:v>
                </c:pt>
                <c:pt idx="9146">
                  <c:v>292</c:v>
                </c:pt>
                <c:pt idx="9147">
                  <c:v>291</c:v>
                </c:pt>
                <c:pt idx="9148">
                  <c:v>300</c:v>
                </c:pt>
                <c:pt idx="9149">
                  <c:v>308</c:v>
                </c:pt>
                <c:pt idx="9150">
                  <c:v>285</c:v>
                </c:pt>
                <c:pt idx="9151">
                  <c:v>309</c:v>
                </c:pt>
                <c:pt idx="9152">
                  <c:v>328</c:v>
                </c:pt>
                <c:pt idx="9153">
                  <c:v>282</c:v>
                </c:pt>
                <c:pt idx="9154">
                  <c:v>307</c:v>
                </c:pt>
                <c:pt idx="9155">
                  <c:v>286</c:v>
                </c:pt>
                <c:pt idx="9156">
                  <c:v>309</c:v>
                </c:pt>
                <c:pt idx="9157">
                  <c:v>296</c:v>
                </c:pt>
                <c:pt idx="9158">
                  <c:v>305</c:v>
                </c:pt>
                <c:pt idx="9159">
                  <c:v>300</c:v>
                </c:pt>
                <c:pt idx="9160">
                  <c:v>289</c:v>
                </c:pt>
                <c:pt idx="9161">
                  <c:v>302</c:v>
                </c:pt>
                <c:pt idx="9162">
                  <c:v>280</c:v>
                </c:pt>
                <c:pt idx="9163">
                  <c:v>298</c:v>
                </c:pt>
                <c:pt idx="9164">
                  <c:v>293</c:v>
                </c:pt>
                <c:pt idx="9165">
                  <c:v>280</c:v>
                </c:pt>
                <c:pt idx="9166">
                  <c:v>265</c:v>
                </c:pt>
                <c:pt idx="9167">
                  <c:v>266</c:v>
                </c:pt>
                <c:pt idx="9168">
                  <c:v>312</c:v>
                </c:pt>
                <c:pt idx="9169">
                  <c:v>299</c:v>
                </c:pt>
                <c:pt idx="9170">
                  <c:v>272</c:v>
                </c:pt>
                <c:pt idx="9171">
                  <c:v>296</c:v>
                </c:pt>
                <c:pt idx="9172">
                  <c:v>442</c:v>
                </c:pt>
                <c:pt idx="9173">
                  <c:v>282</c:v>
                </c:pt>
                <c:pt idx="9174">
                  <c:v>290</c:v>
                </c:pt>
                <c:pt idx="9175">
                  <c:v>312</c:v>
                </c:pt>
                <c:pt idx="9176">
                  <c:v>304</c:v>
                </c:pt>
                <c:pt idx="9177">
                  <c:v>306</c:v>
                </c:pt>
                <c:pt idx="9178">
                  <c:v>258</c:v>
                </c:pt>
                <c:pt idx="9179">
                  <c:v>296</c:v>
                </c:pt>
                <c:pt idx="9180">
                  <c:v>308</c:v>
                </c:pt>
                <c:pt idx="9181">
                  <c:v>302</c:v>
                </c:pt>
                <c:pt idx="9182">
                  <c:v>308</c:v>
                </c:pt>
                <c:pt idx="9183">
                  <c:v>307</c:v>
                </c:pt>
                <c:pt idx="9184">
                  <c:v>299</c:v>
                </c:pt>
                <c:pt idx="9185">
                  <c:v>291</c:v>
                </c:pt>
                <c:pt idx="9186">
                  <c:v>708</c:v>
                </c:pt>
                <c:pt idx="9187">
                  <c:v>200</c:v>
                </c:pt>
                <c:pt idx="9188">
                  <c:v>295</c:v>
                </c:pt>
                <c:pt idx="9189">
                  <c:v>274</c:v>
                </c:pt>
                <c:pt idx="9190">
                  <c:v>294</c:v>
                </c:pt>
                <c:pt idx="9191">
                  <c:v>315</c:v>
                </c:pt>
                <c:pt idx="9192">
                  <c:v>263</c:v>
                </c:pt>
                <c:pt idx="9193">
                  <c:v>296</c:v>
                </c:pt>
                <c:pt idx="9194">
                  <c:v>305</c:v>
                </c:pt>
                <c:pt idx="9195">
                  <c:v>300</c:v>
                </c:pt>
                <c:pt idx="9196">
                  <c:v>279</c:v>
                </c:pt>
                <c:pt idx="9197">
                  <c:v>316</c:v>
                </c:pt>
                <c:pt idx="9198">
                  <c:v>302</c:v>
                </c:pt>
                <c:pt idx="9199">
                  <c:v>182</c:v>
                </c:pt>
                <c:pt idx="9200">
                  <c:v>341</c:v>
                </c:pt>
                <c:pt idx="9201">
                  <c:v>289</c:v>
                </c:pt>
                <c:pt idx="9202">
                  <c:v>269</c:v>
                </c:pt>
                <c:pt idx="9203">
                  <c:v>397</c:v>
                </c:pt>
                <c:pt idx="9204">
                  <c:v>334</c:v>
                </c:pt>
                <c:pt idx="9205">
                  <c:v>261</c:v>
                </c:pt>
                <c:pt idx="9206">
                  <c:v>273</c:v>
                </c:pt>
                <c:pt idx="9207">
                  <c:v>243</c:v>
                </c:pt>
                <c:pt idx="9208">
                  <c:v>289</c:v>
                </c:pt>
                <c:pt idx="9209">
                  <c:v>281</c:v>
                </c:pt>
                <c:pt idx="9210">
                  <c:v>237</c:v>
                </c:pt>
                <c:pt idx="9211">
                  <c:v>300</c:v>
                </c:pt>
                <c:pt idx="9212">
                  <c:v>293</c:v>
                </c:pt>
                <c:pt idx="9213">
                  <c:v>300</c:v>
                </c:pt>
                <c:pt idx="9214">
                  <c:v>340</c:v>
                </c:pt>
                <c:pt idx="9215">
                  <c:v>273</c:v>
                </c:pt>
                <c:pt idx="9216">
                  <c:v>257</c:v>
                </c:pt>
                <c:pt idx="9217">
                  <c:v>419</c:v>
                </c:pt>
                <c:pt idx="9218">
                  <c:v>331</c:v>
                </c:pt>
                <c:pt idx="9219">
                  <c:v>339</c:v>
                </c:pt>
                <c:pt idx="9220">
                  <c:v>297</c:v>
                </c:pt>
                <c:pt idx="9221">
                  <c:v>307</c:v>
                </c:pt>
                <c:pt idx="9222">
                  <c:v>303</c:v>
                </c:pt>
                <c:pt idx="9223">
                  <c:v>321</c:v>
                </c:pt>
                <c:pt idx="9224">
                  <c:v>333</c:v>
                </c:pt>
                <c:pt idx="9225">
                  <c:v>334</c:v>
                </c:pt>
                <c:pt idx="9226">
                  <c:v>337</c:v>
                </c:pt>
                <c:pt idx="9227">
                  <c:v>308</c:v>
                </c:pt>
                <c:pt idx="9228">
                  <c:v>287</c:v>
                </c:pt>
                <c:pt idx="9229">
                  <c:v>286</c:v>
                </c:pt>
                <c:pt idx="9230">
                  <c:v>264</c:v>
                </c:pt>
                <c:pt idx="9231">
                  <c:v>320</c:v>
                </c:pt>
                <c:pt idx="9232">
                  <c:v>277</c:v>
                </c:pt>
                <c:pt idx="9233">
                  <c:v>297</c:v>
                </c:pt>
                <c:pt idx="9234">
                  <c:v>289</c:v>
                </c:pt>
                <c:pt idx="9235">
                  <c:v>275</c:v>
                </c:pt>
                <c:pt idx="9236">
                  <c:v>316</c:v>
                </c:pt>
                <c:pt idx="9237">
                  <c:v>322</c:v>
                </c:pt>
                <c:pt idx="9238">
                  <c:v>309</c:v>
                </c:pt>
                <c:pt idx="9239">
                  <c:v>297</c:v>
                </c:pt>
                <c:pt idx="9240">
                  <c:v>293</c:v>
                </c:pt>
                <c:pt idx="9241">
                  <c:v>181</c:v>
                </c:pt>
                <c:pt idx="9242">
                  <c:v>287</c:v>
                </c:pt>
                <c:pt idx="9243">
                  <c:v>289</c:v>
                </c:pt>
                <c:pt idx="9244">
                  <c:v>302</c:v>
                </c:pt>
                <c:pt idx="9245">
                  <c:v>295</c:v>
                </c:pt>
                <c:pt idx="9246">
                  <c:v>287</c:v>
                </c:pt>
                <c:pt idx="9247">
                  <c:v>335</c:v>
                </c:pt>
                <c:pt idx="9248">
                  <c:v>302</c:v>
                </c:pt>
                <c:pt idx="9249">
                  <c:v>329</c:v>
                </c:pt>
                <c:pt idx="9250">
                  <c:v>315</c:v>
                </c:pt>
                <c:pt idx="9251">
                  <c:v>279</c:v>
                </c:pt>
                <c:pt idx="9252">
                  <c:v>301</c:v>
                </c:pt>
                <c:pt idx="9253">
                  <c:v>280</c:v>
                </c:pt>
                <c:pt idx="9254">
                  <c:v>298</c:v>
                </c:pt>
                <c:pt idx="9255">
                  <c:v>302</c:v>
                </c:pt>
                <c:pt idx="9256">
                  <c:v>293</c:v>
                </c:pt>
                <c:pt idx="9257">
                  <c:v>262</c:v>
                </c:pt>
                <c:pt idx="9258">
                  <c:v>207</c:v>
                </c:pt>
                <c:pt idx="9259">
                  <c:v>311</c:v>
                </c:pt>
                <c:pt idx="9260">
                  <c:v>307</c:v>
                </c:pt>
                <c:pt idx="9261">
                  <c:v>274</c:v>
                </c:pt>
                <c:pt idx="9262">
                  <c:v>271</c:v>
                </c:pt>
                <c:pt idx="9263">
                  <c:v>322</c:v>
                </c:pt>
                <c:pt idx="9264">
                  <c:v>296</c:v>
                </c:pt>
                <c:pt idx="9265">
                  <c:v>297</c:v>
                </c:pt>
                <c:pt idx="9266">
                  <c:v>273</c:v>
                </c:pt>
                <c:pt idx="9267">
                  <c:v>277</c:v>
                </c:pt>
                <c:pt idx="9268">
                  <c:v>270</c:v>
                </c:pt>
                <c:pt idx="9269">
                  <c:v>289</c:v>
                </c:pt>
                <c:pt idx="9270">
                  <c:v>372</c:v>
                </c:pt>
                <c:pt idx="9271">
                  <c:v>266</c:v>
                </c:pt>
                <c:pt idx="9272">
                  <c:v>413</c:v>
                </c:pt>
                <c:pt idx="9273">
                  <c:v>288</c:v>
                </c:pt>
                <c:pt idx="9274">
                  <c:v>249</c:v>
                </c:pt>
                <c:pt idx="9275">
                  <c:v>295</c:v>
                </c:pt>
                <c:pt idx="9276">
                  <c:v>183</c:v>
                </c:pt>
                <c:pt idx="9277">
                  <c:v>277</c:v>
                </c:pt>
                <c:pt idx="9278">
                  <c:v>299</c:v>
                </c:pt>
                <c:pt idx="9279">
                  <c:v>296</c:v>
                </c:pt>
                <c:pt idx="9280">
                  <c:v>295</c:v>
                </c:pt>
                <c:pt idx="9281">
                  <c:v>355</c:v>
                </c:pt>
                <c:pt idx="9282">
                  <c:v>291</c:v>
                </c:pt>
                <c:pt idx="9283">
                  <c:v>336</c:v>
                </c:pt>
                <c:pt idx="9284">
                  <c:v>296</c:v>
                </c:pt>
                <c:pt idx="9285">
                  <c:v>312</c:v>
                </c:pt>
                <c:pt idx="9286">
                  <c:v>289</c:v>
                </c:pt>
                <c:pt idx="9287">
                  <c:v>271</c:v>
                </c:pt>
                <c:pt idx="9288">
                  <c:v>292</c:v>
                </c:pt>
                <c:pt idx="9289">
                  <c:v>305</c:v>
                </c:pt>
                <c:pt idx="9290">
                  <c:v>270</c:v>
                </c:pt>
                <c:pt idx="9291">
                  <c:v>290</c:v>
                </c:pt>
                <c:pt idx="9292">
                  <c:v>299</c:v>
                </c:pt>
                <c:pt idx="9293">
                  <c:v>262</c:v>
                </c:pt>
                <c:pt idx="9294">
                  <c:v>325</c:v>
                </c:pt>
                <c:pt idx="9295">
                  <c:v>288</c:v>
                </c:pt>
                <c:pt idx="9296">
                  <c:v>275</c:v>
                </c:pt>
                <c:pt idx="9297">
                  <c:v>261</c:v>
                </c:pt>
                <c:pt idx="9298">
                  <c:v>260</c:v>
                </c:pt>
                <c:pt idx="9299">
                  <c:v>344</c:v>
                </c:pt>
                <c:pt idx="9300">
                  <c:v>292</c:v>
                </c:pt>
                <c:pt idx="9301">
                  <c:v>292</c:v>
                </c:pt>
                <c:pt idx="9302">
                  <c:v>285</c:v>
                </c:pt>
                <c:pt idx="9303">
                  <c:v>300</c:v>
                </c:pt>
                <c:pt idx="9304">
                  <c:v>342</c:v>
                </c:pt>
                <c:pt idx="9305">
                  <c:v>325</c:v>
                </c:pt>
                <c:pt idx="9306">
                  <c:v>284</c:v>
                </c:pt>
                <c:pt idx="9307">
                  <c:v>285</c:v>
                </c:pt>
                <c:pt idx="9308">
                  <c:v>303</c:v>
                </c:pt>
                <c:pt idx="9309">
                  <c:v>293</c:v>
                </c:pt>
                <c:pt idx="9310">
                  <c:v>289</c:v>
                </c:pt>
                <c:pt idx="9311">
                  <c:v>265</c:v>
                </c:pt>
                <c:pt idx="9312">
                  <c:v>268</c:v>
                </c:pt>
                <c:pt idx="9313">
                  <c:v>330</c:v>
                </c:pt>
                <c:pt idx="9314">
                  <c:v>291</c:v>
                </c:pt>
                <c:pt idx="9315">
                  <c:v>304</c:v>
                </c:pt>
                <c:pt idx="9316">
                  <c:v>307</c:v>
                </c:pt>
                <c:pt idx="9317">
                  <c:v>309</c:v>
                </c:pt>
                <c:pt idx="9318">
                  <c:v>288</c:v>
                </c:pt>
                <c:pt idx="9319">
                  <c:v>198</c:v>
                </c:pt>
                <c:pt idx="9320">
                  <c:v>299</c:v>
                </c:pt>
                <c:pt idx="9321">
                  <c:v>350</c:v>
                </c:pt>
                <c:pt idx="9322">
                  <c:v>246</c:v>
                </c:pt>
                <c:pt idx="9323">
                  <c:v>295</c:v>
                </c:pt>
                <c:pt idx="9324">
                  <c:v>294</c:v>
                </c:pt>
                <c:pt idx="9325">
                  <c:v>309</c:v>
                </c:pt>
                <c:pt idx="9326">
                  <c:v>284</c:v>
                </c:pt>
                <c:pt idx="9327">
                  <c:v>297</c:v>
                </c:pt>
                <c:pt idx="9328">
                  <c:v>341</c:v>
                </c:pt>
                <c:pt idx="9329">
                  <c:v>292</c:v>
                </c:pt>
                <c:pt idx="9330">
                  <c:v>272</c:v>
                </c:pt>
                <c:pt idx="9331">
                  <c:v>278</c:v>
                </c:pt>
                <c:pt idx="9332">
                  <c:v>315</c:v>
                </c:pt>
                <c:pt idx="9333">
                  <c:v>312</c:v>
                </c:pt>
                <c:pt idx="9334">
                  <c:v>280</c:v>
                </c:pt>
                <c:pt idx="9335">
                  <c:v>353</c:v>
                </c:pt>
                <c:pt idx="9336">
                  <c:v>236</c:v>
                </c:pt>
                <c:pt idx="9337">
                  <c:v>196</c:v>
                </c:pt>
                <c:pt idx="9338">
                  <c:v>302</c:v>
                </c:pt>
                <c:pt idx="9339">
                  <c:v>282</c:v>
                </c:pt>
                <c:pt idx="9340">
                  <c:v>296</c:v>
                </c:pt>
                <c:pt idx="9341">
                  <c:v>317</c:v>
                </c:pt>
                <c:pt idx="9342">
                  <c:v>285</c:v>
                </c:pt>
                <c:pt idx="9343">
                  <c:v>248</c:v>
                </c:pt>
                <c:pt idx="9344">
                  <c:v>300</c:v>
                </c:pt>
                <c:pt idx="9345">
                  <c:v>275</c:v>
                </c:pt>
                <c:pt idx="9346">
                  <c:v>314</c:v>
                </c:pt>
                <c:pt idx="9347">
                  <c:v>932</c:v>
                </c:pt>
                <c:pt idx="9348">
                  <c:v>269</c:v>
                </c:pt>
                <c:pt idx="9349">
                  <c:v>283</c:v>
                </c:pt>
                <c:pt idx="9350">
                  <c:v>184</c:v>
                </c:pt>
                <c:pt idx="9351">
                  <c:v>345</c:v>
                </c:pt>
                <c:pt idx="9352">
                  <c:v>287</c:v>
                </c:pt>
                <c:pt idx="9353">
                  <c:v>306</c:v>
                </c:pt>
                <c:pt idx="9354">
                  <c:v>316</c:v>
                </c:pt>
                <c:pt idx="9355">
                  <c:v>271</c:v>
                </c:pt>
                <c:pt idx="9356">
                  <c:v>288</c:v>
                </c:pt>
                <c:pt idx="9357">
                  <c:v>290</c:v>
                </c:pt>
                <c:pt idx="9358">
                  <c:v>254</c:v>
                </c:pt>
                <c:pt idx="9359">
                  <c:v>303</c:v>
                </c:pt>
                <c:pt idx="9360">
                  <c:v>286</c:v>
                </c:pt>
                <c:pt idx="9361">
                  <c:v>296</c:v>
                </c:pt>
                <c:pt idx="9362">
                  <c:v>301</c:v>
                </c:pt>
                <c:pt idx="9363">
                  <c:v>301</c:v>
                </c:pt>
                <c:pt idx="9364">
                  <c:v>286</c:v>
                </c:pt>
                <c:pt idx="9365">
                  <c:v>265</c:v>
                </c:pt>
                <c:pt idx="9366">
                  <c:v>292</c:v>
                </c:pt>
                <c:pt idx="9367">
                  <c:v>290</c:v>
                </c:pt>
                <c:pt idx="9368">
                  <c:v>288</c:v>
                </c:pt>
                <c:pt idx="9369">
                  <c:v>246</c:v>
                </c:pt>
                <c:pt idx="9370">
                  <c:v>277</c:v>
                </c:pt>
                <c:pt idx="9371">
                  <c:v>296</c:v>
                </c:pt>
                <c:pt idx="9372">
                  <c:v>288</c:v>
                </c:pt>
                <c:pt idx="9373">
                  <c:v>331</c:v>
                </c:pt>
                <c:pt idx="9374">
                  <c:v>306</c:v>
                </c:pt>
                <c:pt idx="9375">
                  <c:v>274</c:v>
                </c:pt>
                <c:pt idx="9376">
                  <c:v>269</c:v>
                </c:pt>
                <c:pt idx="9377">
                  <c:v>307</c:v>
                </c:pt>
                <c:pt idx="9378">
                  <c:v>188</c:v>
                </c:pt>
                <c:pt idx="9379">
                  <c:v>276</c:v>
                </c:pt>
                <c:pt idx="9380">
                  <c:v>304</c:v>
                </c:pt>
                <c:pt idx="9381">
                  <c:v>281</c:v>
                </c:pt>
                <c:pt idx="9382">
                  <c:v>277</c:v>
                </c:pt>
                <c:pt idx="9383">
                  <c:v>300</c:v>
                </c:pt>
                <c:pt idx="9384">
                  <c:v>256</c:v>
                </c:pt>
                <c:pt idx="9385">
                  <c:v>298</c:v>
                </c:pt>
                <c:pt idx="9386">
                  <c:v>321</c:v>
                </c:pt>
                <c:pt idx="9387">
                  <c:v>284</c:v>
                </c:pt>
                <c:pt idx="9388">
                  <c:v>320</c:v>
                </c:pt>
                <c:pt idx="9389">
                  <c:v>293</c:v>
                </c:pt>
                <c:pt idx="9390">
                  <c:v>272</c:v>
                </c:pt>
                <c:pt idx="9391">
                  <c:v>285</c:v>
                </c:pt>
                <c:pt idx="9392">
                  <c:v>292</c:v>
                </c:pt>
                <c:pt idx="9393">
                  <c:v>279</c:v>
                </c:pt>
                <c:pt idx="9394">
                  <c:v>293</c:v>
                </c:pt>
                <c:pt idx="9395">
                  <c:v>247</c:v>
                </c:pt>
                <c:pt idx="9396">
                  <c:v>279</c:v>
                </c:pt>
                <c:pt idx="9397">
                  <c:v>272</c:v>
                </c:pt>
                <c:pt idx="9398">
                  <c:v>268</c:v>
                </c:pt>
                <c:pt idx="9399">
                  <c:v>305</c:v>
                </c:pt>
                <c:pt idx="9400">
                  <c:v>279</c:v>
                </c:pt>
                <c:pt idx="9401">
                  <c:v>238</c:v>
                </c:pt>
                <c:pt idx="9402">
                  <c:v>279</c:v>
                </c:pt>
                <c:pt idx="9403">
                  <c:v>291</c:v>
                </c:pt>
                <c:pt idx="9404">
                  <c:v>312</c:v>
                </c:pt>
                <c:pt idx="9405">
                  <c:v>295</c:v>
                </c:pt>
                <c:pt idx="9406">
                  <c:v>302</c:v>
                </c:pt>
                <c:pt idx="9407">
                  <c:v>300</c:v>
                </c:pt>
                <c:pt idx="9408">
                  <c:v>299</c:v>
                </c:pt>
                <c:pt idx="9409">
                  <c:v>266</c:v>
                </c:pt>
                <c:pt idx="9410">
                  <c:v>293</c:v>
                </c:pt>
                <c:pt idx="9411">
                  <c:v>290</c:v>
                </c:pt>
                <c:pt idx="9412">
                  <c:v>291</c:v>
                </c:pt>
                <c:pt idx="9413">
                  <c:v>298</c:v>
                </c:pt>
                <c:pt idx="9414">
                  <c:v>297</c:v>
                </c:pt>
                <c:pt idx="9415">
                  <c:v>290</c:v>
                </c:pt>
                <c:pt idx="9416">
                  <c:v>279</c:v>
                </c:pt>
                <c:pt idx="9417">
                  <c:v>242</c:v>
                </c:pt>
                <c:pt idx="9418">
                  <c:v>318</c:v>
                </c:pt>
                <c:pt idx="9419">
                  <c:v>290</c:v>
                </c:pt>
                <c:pt idx="9420">
                  <c:v>311</c:v>
                </c:pt>
                <c:pt idx="9421">
                  <c:v>297</c:v>
                </c:pt>
                <c:pt idx="9422">
                  <c:v>311</c:v>
                </c:pt>
                <c:pt idx="9423">
                  <c:v>278</c:v>
                </c:pt>
                <c:pt idx="9424">
                  <c:v>305</c:v>
                </c:pt>
                <c:pt idx="9425">
                  <c:v>339</c:v>
                </c:pt>
                <c:pt idx="9426">
                  <c:v>318</c:v>
                </c:pt>
                <c:pt idx="9427">
                  <c:v>323</c:v>
                </c:pt>
                <c:pt idx="9428">
                  <c:v>280</c:v>
                </c:pt>
                <c:pt idx="9429">
                  <c:v>293</c:v>
                </c:pt>
                <c:pt idx="9430">
                  <c:v>301</c:v>
                </c:pt>
                <c:pt idx="9431">
                  <c:v>273</c:v>
                </c:pt>
                <c:pt idx="9432">
                  <c:v>277</c:v>
                </c:pt>
                <c:pt idx="9433">
                  <c:v>295</c:v>
                </c:pt>
                <c:pt idx="9434">
                  <c:v>281</c:v>
                </c:pt>
                <c:pt idx="9435">
                  <c:v>263</c:v>
                </c:pt>
                <c:pt idx="9436">
                  <c:v>331</c:v>
                </c:pt>
                <c:pt idx="9437">
                  <c:v>358</c:v>
                </c:pt>
                <c:pt idx="9438">
                  <c:v>294</c:v>
                </c:pt>
                <c:pt idx="9439">
                  <c:v>290</c:v>
                </c:pt>
                <c:pt idx="9440">
                  <c:v>294</c:v>
                </c:pt>
                <c:pt idx="9441">
                  <c:v>302</c:v>
                </c:pt>
                <c:pt idx="9442">
                  <c:v>289</c:v>
                </c:pt>
                <c:pt idx="9443">
                  <c:v>286</c:v>
                </c:pt>
                <c:pt idx="9444">
                  <c:v>293</c:v>
                </c:pt>
                <c:pt idx="9445">
                  <c:v>300</c:v>
                </c:pt>
                <c:pt idx="9446">
                  <c:v>277</c:v>
                </c:pt>
                <c:pt idx="9447">
                  <c:v>310</c:v>
                </c:pt>
                <c:pt idx="9448">
                  <c:v>274</c:v>
                </c:pt>
                <c:pt idx="9449">
                  <c:v>295</c:v>
                </c:pt>
                <c:pt idx="9450">
                  <c:v>285</c:v>
                </c:pt>
                <c:pt idx="9451">
                  <c:v>289</c:v>
                </c:pt>
                <c:pt idx="9452">
                  <c:v>317</c:v>
                </c:pt>
                <c:pt idx="9453">
                  <c:v>282</c:v>
                </c:pt>
                <c:pt idx="9454">
                  <c:v>354</c:v>
                </c:pt>
                <c:pt idx="9455">
                  <c:v>278</c:v>
                </c:pt>
                <c:pt idx="9456">
                  <c:v>314</c:v>
                </c:pt>
                <c:pt idx="9457">
                  <c:v>306</c:v>
                </c:pt>
                <c:pt idx="9458">
                  <c:v>286</c:v>
                </c:pt>
                <c:pt idx="9459">
                  <c:v>362</c:v>
                </c:pt>
                <c:pt idx="9460">
                  <c:v>269</c:v>
                </c:pt>
                <c:pt idx="9461">
                  <c:v>285</c:v>
                </c:pt>
                <c:pt idx="9462">
                  <c:v>315</c:v>
                </c:pt>
                <c:pt idx="9463">
                  <c:v>330</c:v>
                </c:pt>
                <c:pt idx="9464">
                  <c:v>260</c:v>
                </c:pt>
                <c:pt idx="9465">
                  <c:v>303</c:v>
                </c:pt>
                <c:pt idx="9466">
                  <c:v>286</c:v>
                </c:pt>
                <c:pt idx="9467">
                  <c:v>293</c:v>
                </c:pt>
                <c:pt idx="9468">
                  <c:v>279</c:v>
                </c:pt>
                <c:pt idx="9469">
                  <c:v>277</c:v>
                </c:pt>
                <c:pt idx="9470">
                  <c:v>231</c:v>
                </c:pt>
                <c:pt idx="9471">
                  <c:v>279</c:v>
                </c:pt>
                <c:pt idx="9472">
                  <c:v>280</c:v>
                </c:pt>
                <c:pt idx="9473">
                  <c:v>276</c:v>
                </c:pt>
                <c:pt idx="9474">
                  <c:v>298</c:v>
                </c:pt>
                <c:pt idx="9475">
                  <c:v>278</c:v>
                </c:pt>
                <c:pt idx="9476">
                  <c:v>320</c:v>
                </c:pt>
                <c:pt idx="9477">
                  <c:v>281</c:v>
                </c:pt>
                <c:pt idx="9478">
                  <c:v>204</c:v>
                </c:pt>
                <c:pt idx="9479">
                  <c:v>288</c:v>
                </c:pt>
                <c:pt idx="9480">
                  <c:v>282</c:v>
                </c:pt>
                <c:pt idx="9481">
                  <c:v>269</c:v>
                </c:pt>
                <c:pt idx="9482">
                  <c:v>293</c:v>
                </c:pt>
                <c:pt idx="9483">
                  <c:v>297</c:v>
                </c:pt>
                <c:pt idx="9484">
                  <c:v>310</c:v>
                </c:pt>
                <c:pt idx="9485">
                  <c:v>274</c:v>
                </c:pt>
                <c:pt idx="9486">
                  <c:v>293</c:v>
                </c:pt>
                <c:pt idx="9487">
                  <c:v>298</c:v>
                </c:pt>
                <c:pt idx="9488">
                  <c:v>302</c:v>
                </c:pt>
                <c:pt idx="9489">
                  <c:v>279</c:v>
                </c:pt>
                <c:pt idx="9490">
                  <c:v>294</c:v>
                </c:pt>
                <c:pt idx="9491">
                  <c:v>293</c:v>
                </c:pt>
                <c:pt idx="9492">
                  <c:v>305</c:v>
                </c:pt>
                <c:pt idx="9493">
                  <c:v>274</c:v>
                </c:pt>
                <c:pt idx="9494">
                  <c:v>288</c:v>
                </c:pt>
                <c:pt idx="9495">
                  <c:v>299</c:v>
                </c:pt>
                <c:pt idx="9496">
                  <c:v>319</c:v>
                </c:pt>
                <c:pt idx="9497">
                  <c:v>286</c:v>
                </c:pt>
                <c:pt idx="9498">
                  <c:v>295</c:v>
                </c:pt>
                <c:pt idx="9499">
                  <c:v>292</c:v>
                </c:pt>
                <c:pt idx="9500">
                  <c:v>277</c:v>
                </c:pt>
                <c:pt idx="9501">
                  <c:v>334</c:v>
                </c:pt>
                <c:pt idx="9502">
                  <c:v>288</c:v>
                </c:pt>
                <c:pt idx="9503">
                  <c:v>278</c:v>
                </c:pt>
                <c:pt idx="9504">
                  <c:v>305</c:v>
                </c:pt>
                <c:pt idx="9505">
                  <c:v>234</c:v>
                </c:pt>
                <c:pt idx="9506">
                  <c:v>302</c:v>
                </c:pt>
                <c:pt idx="9507">
                  <c:v>275</c:v>
                </c:pt>
                <c:pt idx="9508">
                  <c:v>325</c:v>
                </c:pt>
                <c:pt idx="9509">
                  <c:v>368</c:v>
                </c:pt>
                <c:pt idx="9510">
                  <c:v>195</c:v>
                </c:pt>
                <c:pt idx="9511">
                  <c:v>293</c:v>
                </c:pt>
                <c:pt idx="9512">
                  <c:v>316</c:v>
                </c:pt>
                <c:pt idx="9513">
                  <c:v>290</c:v>
                </c:pt>
                <c:pt idx="9514">
                  <c:v>315</c:v>
                </c:pt>
                <c:pt idx="9515">
                  <c:v>316</c:v>
                </c:pt>
                <c:pt idx="9516">
                  <c:v>276</c:v>
                </c:pt>
                <c:pt idx="9517">
                  <c:v>277</c:v>
                </c:pt>
                <c:pt idx="9518">
                  <c:v>257</c:v>
                </c:pt>
                <c:pt idx="9519">
                  <c:v>293</c:v>
                </c:pt>
                <c:pt idx="9520">
                  <c:v>263</c:v>
                </c:pt>
                <c:pt idx="9521">
                  <c:v>336</c:v>
                </c:pt>
                <c:pt idx="9522">
                  <c:v>267</c:v>
                </c:pt>
                <c:pt idx="9523">
                  <c:v>288</c:v>
                </c:pt>
                <c:pt idx="9524">
                  <c:v>526</c:v>
                </c:pt>
                <c:pt idx="9525">
                  <c:v>287</c:v>
                </c:pt>
                <c:pt idx="9526">
                  <c:v>287</c:v>
                </c:pt>
                <c:pt idx="9527">
                  <c:v>302</c:v>
                </c:pt>
                <c:pt idx="9528">
                  <c:v>305</c:v>
                </c:pt>
                <c:pt idx="9529">
                  <c:v>182</c:v>
                </c:pt>
                <c:pt idx="9530">
                  <c:v>296</c:v>
                </c:pt>
                <c:pt idx="9531">
                  <c:v>282</c:v>
                </c:pt>
                <c:pt idx="9532">
                  <c:v>273</c:v>
                </c:pt>
                <c:pt idx="9533">
                  <c:v>440</c:v>
                </c:pt>
                <c:pt idx="9534">
                  <c:v>185</c:v>
                </c:pt>
                <c:pt idx="9535">
                  <c:v>305</c:v>
                </c:pt>
                <c:pt idx="9536">
                  <c:v>360</c:v>
                </c:pt>
                <c:pt idx="9537">
                  <c:v>361</c:v>
                </c:pt>
                <c:pt idx="9538">
                  <c:v>359</c:v>
                </c:pt>
                <c:pt idx="9539">
                  <c:v>268</c:v>
                </c:pt>
                <c:pt idx="9540">
                  <c:v>267</c:v>
                </c:pt>
                <c:pt idx="9541">
                  <c:v>277</c:v>
                </c:pt>
                <c:pt idx="9542">
                  <c:v>271</c:v>
                </c:pt>
                <c:pt idx="9543">
                  <c:v>252</c:v>
                </c:pt>
                <c:pt idx="9544">
                  <c:v>272</c:v>
                </c:pt>
                <c:pt idx="9545">
                  <c:v>289</c:v>
                </c:pt>
                <c:pt idx="9546">
                  <c:v>290</c:v>
                </c:pt>
                <c:pt idx="9547">
                  <c:v>324</c:v>
                </c:pt>
                <c:pt idx="9548">
                  <c:v>321</c:v>
                </c:pt>
                <c:pt idx="9549">
                  <c:v>263</c:v>
                </c:pt>
                <c:pt idx="9550">
                  <c:v>375</c:v>
                </c:pt>
                <c:pt idx="9551">
                  <c:v>207</c:v>
                </c:pt>
                <c:pt idx="9552">
                  <c:v>302</c:v>
                </c:pt>
                <c:pt idx="9553">
                  <c:v>303</c:v>
                </c:pt>
                <c:pt idx="9554">
                  <c:v>298</c:v>
                </c:pt>
                <c:pt idx="9555">
                  <c:v>277</c:v>
                </c:pt>
                <c:pt idx="9556">
                  <c:v>176</c:v>
                </c:pt>
                <c:pt idx="9557">
                  <c:v>309</c:v>
                </c:pt>
                <c:pt idx="9558">
                  <c:v>252</c:v>
                </c:pt>
                <c:pt idx="9559">
                  <c:v>349</c:v>
                </c:pt>
                <c:pt idx="9560">
                  <c:v>291</c:v>
                </c:pt>
                <c:pt idx="9561">
                  <c:v>291</c:v>
                </c:pt>
                <c:pt idx="9562">
                  <c:v>197</c:v>
                </c:pt>
                <c:pt idx="9563">
                  <c:v>297</c:v>
                </c:pt>
                <c:pt idx="9564">
                  <c:v>293</c:v>
                </c:pt>
                <c:pt idx="9565">
                  <c:v>436</c:v>
                </c:pt>
                <c:pt idx="9566">
                  <c:v>313</c:v>
                </c:pt>
                <c:pt idx="9567">
                  <c:v>629</c:v>
                </c:pt>
                <c:pt idx="9568">
                  <c:v>270</c:v>
                </c:pt>
                <c:pt idx="9569">
                  <c:v>281</c:v>
                </c:pt>
                <c:pt idx="9570">
                  <c:v>283</c:v>
                </c:pt>
                <c:pt idx="9571">
                  <c:v>344</c:v>
                </c:pt>
                <c:pt idx="9572">
                  <c:v>247</c:v>
                </c:pt>
                <c:pt idx="9573">
                  <c:v>331</c:v>
                </c:pt>
                <c:pt idx="9574">
                  <c:v>271</c:v>
                </c:pt>
                <c:pt idx="9575">
                  <c:v>176</c:v>
                </c:pt>
                <c:pt idx="9576">
                  <c:v>287</c:v>
                </c:pt>
                <c:pt idx="9577">
                  <c:v>295</c:v>
                </c:pt>
                <c:pt idx="9578">
                  <c:v>249</c:v>
                </c:pt>
                <c:pt idx="9579">
                  <c:v>265</c:v>
                </c:pt>
                <c:pt idx="9580">
                  <c:v>278</c:v>
                </c:pt>
                <c:pt idx="9581">
                  <c:v>301</c:v>
                </c:pt>
                <c:pt idx="9582">
                  <c:v>280</c:v>
                </c:pt>
                <c:pt idx="9583">
                  <c:v>312</c:v>
                </c:pt>
                <c:pt idx="9584">
                  <c:v>315</c:v>
                </c:pt>
                <c:pt idx="9585">
                  <c:v>237</c:v>
                </c:pt>
                <c:pt idx="9586">
                  <c:v>292</c:v>
                </c:pt>
                <c:pt idx="9587">
                  <c:v>308</c:v>
                </c:pt>
                <c:pt idx="9588">
                  <c:v>400</c:v>
                </c:pt>
                <c:pt idx="9589">
                  <c:v>305</c:v>
                </c:pt>
                <c:pt idx="9590">
                  <c:v>293</c:v>
                </c:pt>
                <c:pt idx="9591">
                  <c:v>208</c:v>
                </c:pt>
                <c:pt idx="9592">
                  <c:v>260</c:v>
                </c:pt>
                <c:pt idx="9593">
                  <c:v>284</c:v>
                </c:pt>
                <c:pt idx="9594">
                  <c:v>315</c:v>
                </c:pt>
                <c:pt idx="9595">
                  <c:v>254</c:v>
                </c:pt>
                <c:pt idx="9596">
                  <c:v>273</c:v>
                </c:pt>
                <c:pt idx="9597">
                  <c:v>340</c:v>
                </c:pt>
                <c:pt idx="9598">
                  <c:v>290</c:v>
                </c:pt>
                <c:pt idx="9599">
                  <c:v>288</c:v>
                </c:pt>
                <c:pt idx="9600">
                  <c:v>287</c:v>
                </c:pt>
                <c:pt idx="9601">
                  <c:v>298</c:v>
                </c:pt>
                <c:pt idx="9602">
                  <c:v>269</c:v>
                </c:pt>
                <c:pt idx="9603">
                  <c:v>201</c:v>
                </c:pt>
                <c:pt idx="9604">
                  <c:v>183</c:v>
                </c:pt>
                <c:pt idx="9605">
                  <c:v>276</c:v>
                </c:pt>
                <c:pt idx="9606">
                  <c:v>362</c:v>
                </c:pt>
                <c:pt idx="9607">
                  <c:v>281</c:v>
                </c:pt>
                <c:pt idx="9608">
                  <c:v>209</c:v>
                </c:pt>
                <c:pt idx="9609">
                  <c:v>273</c:v>
                </c:pt>
                <c:pt idx="9610">
                  <c:v>185</c:v>
                </c:pt>
                <c:pt idx="9611">
                  <c:v>253</c:v>
                </c:pt>
                <c:pt idx="9612">
                  <c:v>176</c:v>
                </c:pt>
                <c:pt idx="9613">
                  <c:v>339</c:v>
                </c:pt>
                <c:pt idx="9614">
                  <c:v>237</c:v>
                </c:pt>
                <c:pt idx="9615">
                  <c:v>234</c:v>
                </c:pt>
                <c:pt idx="9616">
                  <c:v>232</c:v>
                </c:pt>
                <c:pt idx="9617">
                  <c:v>287</c:v>
                </c:pt>
                <c:pt idx="9618">
                  <c:v>394</c:v>
                </c:pt>
                <c:pt idx="9619">
                  <c:v>338</c:v>
                </c:pt>
                <c:pt idx="9620">
                  <c:v>398</c:v>
                </c:pt>
                <c:pt idx="9621">
                  <c:v>294</c:v>
                </c:pt>
                <c:pt idx="9622">
                  <c:v>200</c:v>
                </c:pt>
                <c:pt idx="9623">
                  <c:v>292</c:v>
                </c:pt>
                <c:pt idx="9624">
                  <c:v>310</c:v>
                </c:pt>
                <c:pt idx="9625">
                  <c:v>301</c:v>
                </c:pt>
                <c:pt idx="9626">
                  <c:v>280</c:v>
                </c:pt>
                <c:pt idx="9627">
                  <c:v>285</c:v>
                </c:pt>
                <c:pt idx="9628">
                  <c:v>230</c:v>
                </c:pt>
                <c:pt idx="9629">
                  <c:v>259</c:v>
                </c:pt>
                <c:pt idx="9630">
                  <c:v>292</c:v>
                </c:pt>
                <c:pt idx="9631">
                  <c:v>259</c:v>
                </c:pt>
                <c:pt idx="9632">
                  <c:v>345</c:v>
                </c:pt>
                <c:pt idx="9633">
                  <c:v>303</c:v>
                </c:pt>
                <c:pt idx="9634">
                  <c:v>176</c:v>
                </c:pt>
                <c:pt idx="9635">
                  <c:v>302</c:v>
                </c:pt>
                <c:pt idx="9636">
                  <c:v>242</c:v>
                </c:pt>
                <c:pt idx="9637">
                  <c:v>322</c:v>
                </c:pt>
                <c:pt idx="9638">
                  <c:v>334</c:v>
                </c:pt>
                <c:pt idx="9639">
                  <c:v>329</c:v>
                </c:pt>
                <c:pt idx="9640">
                  <c:v>255</c:v>
                </c:pt>
                <c:pt idx="9641">
                  <c:v>298</c:v>
                </c:pt>
                <c:pt idx="9642">
                  <c:v>358</c:v>
                </c:pt>
                <c:pt idx="9643">
                  <c:v>308</c:v>
                </c:pt>
                <c:pt idx="9644">
                  <c:v>239</c:v>
                </c:pt>
                <c:pt idx="9645">
                  <c:v>592</c:v>
                </c:pt>
                <c:pt idx="9646">
                  <c:v>181</c:v>
                </c:pt>
                <c:pt idx="9647">
                  <c:v>177</c:v>
                </c:pt>
                <c:pt idx="9648">
                  <c:v>441</c:v>
                </c:pt>
                <c:pt idx="9649">
                  <c:v>208</c:v>
                </c:pt>
                <c:pt idx="9650">
                  <c:v>234</c:v>
                </c:pt>
                <c:pt idx="9651">
                  <c:v>288</c:v>
                </c:pt>
                <c:pt idx="9652">
                  <c:v>278</c:v>
                </c:pt>
                <c:pt idx="9653">
                  <c:v>292</c:v>
                </c:pt>
                <c:pt idx="9654">
                  <c:v>297</c:v>
                </c:pt>
                <c:pt idx="9655">
                  <c:v>176</c:v>
                </c:pt>
                <c:pt idx="9656">
                  <c:v>223</c:v>
                </c:pt>
                <c:pt idx="9657">
                  <c:v>284</c:v>
                </c:pt>
                <c:pt idx="9658">
                  <c:v>358</c:v>
                </c:pt>
                <c:pt idx="9659">
                  <c:v>257</c:v>
                </c:pt>
                <c:pt idx="9660">
                  <c:v>274</c:v>
                </c:pt>
                <c:pt idx="9661">
                  <c:v>229</c:v>
                </c:pt>
                <c:pt idx="9662">
                  <c:v>298</c:v>
                </c:pt>
                <c:pt idx="9663">
                  <c:v>293</c:v>
                </c:pt>
                <c:pt idx="9664">
                  <c:v>373</c:v>
                </c:pt>
                <c:pt idx="9665">
                  <c:v>507</c:v>
                </c:pt>
                <c:pt idx="9666">
                  <c:v>356</c:v>
                </c:pt>
                <c:pt idx="9667">
                  <c:v>302</c:v>
                </c:pt>
                <c:pt idx="9668">
                  <c:v>281</c:v>
                </c:pt>
                <c:pt idx="9669">
                  <c:v>263</c:v>
                </c:pt>
                <c:pt idx="9670">
                  <c:v>233</c:v>
                </c:pt>
                <c:pt idx="9671">
                  <c:v>177</c:v>
                </c:pt>
                <c:pt idx="9672">
                  <c:v>260</c:v>
                </c:pt>
                <c:pt idx="9673">
                  <c:v>257</c:v>
                </c:pt>
                <c:pt idx="9674">
                  <c:v>177</c:v>
                </c:pt>
                <c:pt idx="9675">
                  <c:v>288</c:v>
                </c:pt>
                <c:pt idx="9676">
                  <c:v>473</c:v>
                </c:pt>
                <c:pt idx="9677">
                  <c:v>245</c:v>
                </c:pt>
                <c:pt idx="9678">
                  <c:v>287</c:v>
                </c:pt>
                <c:pt idx="9679">
                  <c:v>278</c:v>
                </c:pt>
                <c:pt idx="9680">
                  <c:v>282</c:v>
                </c:pt>
                <c:pt idx="9681">
                  <c:v>177</c:v>
                </c:pt>
                <c:pt idx="9682">
                  <c:v>295</c:v>
                </c:pt>
                <c:pt idx="9683">
                  <c:v>245</c:v>
                </c:pt>
                <c:pt idx="9684">
                  <c:v>180</c:v>
                </c:pt>
                <c:pt idx="9685">
                  <c:v>282</c:v>
                </c:pt>
                <c:pt idx="9686">
                  <c:v>296</c:v>
                </c:pt>
                <c:pt idx="9687">
                  <c:v>271</c:v>
                </c:pt>
                <c:pt idx="9688">
                  <c:v>368</c:v>
                </c:pt>
                <c:pt idx="9689">
                  <c:v>335</c:v>
                </c:pt>
                <c:pt idx="9690">
                  <c:v>177</c:v>
                </c:pt>
                <c:pt idx="9691">
                  <c:v>289</c:v>
                </c:pt>
                <c:pt idx="9692">
                  <c:v>309</c:v>
                </c:pt>
                <c:pt idx="9693">
                  <c:v>230</c:v>
                </c:pt>
                <c:pt idx="9694">
                  <c:v>248</c:v>
                </c:pt>
                <c:pt idx="9695">
                  <c:v>362</c:v>
                </c:pt>
                <c:pt idx="9696">
                  <c:v>244</c:v>
                </c:pt>
                <c:pt idx="9697">
                  <c:v>276</c:v>
                </c:pt>
                <c:pt idx="9698">
                  <c:v>271</c:v>
                </c:pt>
                <c:pt idx="9699">
                  <c:v>271</c:v>
                </c:pt>
                <c:pt idx="9700">
                  <c:v>318</c:v>
                </c:pt>
                <c:pt idx="9701">
                  <c:v>318</c:v>
                </c:pt>
                <c:pt idx="9702">
                  <c:v>181</c:v>
                </c:pt>
                <c:pt idx="9703">
                  <c:v>301</c:v>
                </c:pt>
                <c:pt idx="9704">
                  <c:v>305</c:v>
                </c:pt>
                <c:pt idx="9705">
                  <c:v>275</c:v>
                </c:pt>
                <c:pt idx="9706">
                  <c:v>208</c:v>
                </c:pt>
                <c:pt idx="9707">
                  <c:v>245</c:v>
                </c:pt>
                <c:pt idx="9708">
                  <c:v>240</c:v>
                </c:pt>
                <c:pt idx="9709">
                  <c:v>233</c:v>
                </c:pt>
                <c:pt idx="9710">
                  <c:v>257</c:v>
                </c:pt>
                <c:pt idx="9711">
                  <c:v>302</c:v>
                </c:pt>
                <c:pt idx="9712">
                  <c:v>222</c:v>
                </c:pt>
                <c:pt idx="9713">
                  <c:v>279</c:v>
                </c:pt>
                <c:pt idx="9714">
                  <c:v>286</c:v>
                </c:pt>
                <c:pt idx="9715">
                  <c:v>316</c:v>
                </c:pt>
                <c:pt idx="9716">
                  <c:v>355</c:v>
                </c:pt>
                <c:pt idx="9717">
                  <c:v>287</c:v>
                </c:pt>
                <c:pt idx="9718">
                  <c:v>246</c:v>
                </c:pt>
                <c:pt idx="9719">
                  <c:v>298</c:v>
                </c:pt>
                <c:pt idx="9720">
                  <c:v>301</c:v>
                </c:pt>
                <c:pt idx="9721">
                  <c:v>282</c:v>
                </c:pt>
                <c:pt idx="9722">
                  <c:v>290</c:v>
                </c:pt>
                <c:pt idx="9723">
                  <c:v>315</c:v>
                </c:pt>
                <c:pt idx="9724">
                  <c:v>333</c:v>
                </c:pt>
                <c:pt idx="9725">
                  <c:v>307</c:v>
                </c:pt>
                <c:pt idx="9726">
                  <c:v>288</c:v>
                </c:pt>
                <c:pt idx="9727">
                  <c:v>262</c:v>
                </c:pt>
                <c:pt idx="9728">
                  <c:v>282</c:v>
                </c:pt>
                <c:pt idx="9729">
                  <c:v>328</c:v>
                </c:pt>
                <c:pt idx="9730">
                  <c:v>310</c:v>
                </c:pt>
                <c:pt idx="9731">
                  <c:v>259</c:v>
                </c:pt>
                <c:pt idx="9732">
                  <c:v>251</c:v>
                </c:pt>
                <c:pt idx="9733">
                  <c:v>179</c:v>
                </c:pt>
                <c:pt idx="9734">
                  <c:v>280</c:v>
                </c:pt>
                <c:pt idx="9735">
                  <c:v>252</c:v>
                </c:pt>
                <c:pt idx="9736">
                  <c:v>238</c:v>
                </c:pt>
                <c:pt idx="9737">
                  <c:v>263</c:v>
                </c:pt>
                <c:pt idx="9738">
                  <c:v>284</c:v>
                </c:pt>
                <c:pt idx="9739">
                  <c:v>291</c:v>
                </c:pt>
                <c:pt idx="9740">
                  <c:v>285</c:v>
                </c:pt>
                <c:pt idx="9741">
                  <c:v>264</c:v>
                </c:pt>
                <c:pt idx="9742">
                  <c:v>179</c:v>
                </c:pt>
                <c:pt idx="9743">
                  <c:v>179</c:v>
                </c:pt>
                <c:pt idx="9744">
                  <c:v>304</c:v>
                </c:pt>
                <c:pt idx="9745">
                  <c:v>258</c:v>
                </c:pt>
                <c:pt idx="9746">
                  <c:v>276</c:v>
                </c:pt>
                <c:pt idx="9747">
                  <c:v>252</c:v>
                </c:pt>
                <c:pt idx="9748">
                  <c:v>343</c:v>
                </c:pt>
                <c:pt idx="9749">
                  <c:v>438</c:v>
                </c:pt>
                <c:pt idx="9750">
                  <c:v>445</c:v>
                </c:pt>
                <c:pt idx="9751">
                  <c:v>271</c:v>
                </c:pt>
                <c:pt idx="9752">
                  <c:v>325</c:v>
                </c:pt>
                <c:pt idx="9753">
                  <c:v>263</c:v>
                </c:pt>
                <c:pt idx="9754">
                  <c:v>246</c:v>
                </c:pt>
                <c:pt idx="9755">
                  <c:v>321</c:v>
                </c:pt>
                <c:pt idx="9756">
                  <c:v>230</c:v>
                </c:pt>
                <c:pt idx="9757">
                  <c:v>180</c:v>
                </c:pt>
                <c:pt idx="9758">
                  <c:v>211</c:v>
                </c:pt>
                <c:pt idx="9759">
                  <c:v>243</c:v>
                </c:pt>
                <c:pt idx="9760">
                  <c:v>374</c:v>
                </c:pt>
                <c:pt idx="9761">
                  <c:v>212</c:v>
                </c:pt>
                <c:pt idx="9762">
                  <c:v>202</c:v>
                </c:pt>
                <c:pt idx="9763">
                  <c:v>213</c:v>
                </c:pt>
                <c:pt idx="9764">
                  <c:v>304</c:v>
                </c:pt>
                <c:pt idx="9765">
                  <c:v>266</c:v>
                </c:pt>
                <c:pt idx="9766">
                  <c:v>249</c:v>
                </c:pt>
                <c:pt idx="9767">
                  <c:v>277</c:v>
                </c:pt>
                <c:pt idx="9768">
                  <c:v>274</c:v>
                </c:pt>
                <c:pt idx="9769">
                  <c:v>304</c:v>
                </c:pt>
                <c:pt idx="9770">
                  <c:v>310</c:v>
                </c:pt>
                <c:pt idx="9771">
                  <c:v>231</c:v>
                </c:pt>
                <c:pt idx="9772">
                  <c:v>336</c:v>
                </c:pt>
                <c:pt idx="9773">
                  <c:v>281</c:v>
                </c:pt>
                <c:pt idx="9774">
                  <c:v>310</c:v>
                </c:pt>
                <c:pt idx="9775">
                  <c:v>181</c:v>
                </c:pt>
                <c:pt idx="9776">
                  <c:v>251</c:v>
                </c:pt>
                <c:pt idx="9777">
                  <c:v>322</c:v>
                </c:pt>
                <c:pt idx="9778">
                  <c:v>315</c:v>
                </c:pt>
                <c:pt idx="9779">
                  <c:v>181</c:v>
                </c:pt>
                <c:pt idx="9780">
                  <c:v>273</c:v>
                </c:pt>
                <c:pt idx="9781">
                  <c:v>348</c:v>
                </c:pt>
                <c:pt idx="9782">
                  <c:v>281</c:v>
                </c:pt>
                <c:pt idx="9783">
                  <c:v>223</c:v>
                </c:pt>
                <c:pt idx="9784">
                  <c:v>223</c:v>
                </c:pt>
                <c:pt idx="9785">
                  <c:v>507</c:v>
                </c:pt>
                <c:pt idx="9786">
                  <c:v>281</c:v>
                </c:pt>
                <c:pt idx="9787">
                  <c:v>181</c:v>
                </c:pt>
                <c:pt idx="9788">
                  <c:v>322</c:v>
                </c:pt>
                <c:pt idx="9789">
                  <c:v>305</c:v>
                </c:pt>
                <c:pt idx="9790">
                  <c:v>275</c:v>
                </c:pt>
                <c:pt idx="9791">
                  <c:v>293</c:v>
                </c:pt>
                <c:pt idx="9792">
                  <c:v>261</c:v>
                </c:pt>
                <c:pt idx="9793">
                  <c:v>317</c:v>
                </c:pt>
                <c:pt idx="9794">
                  <c:v>497</c:v>
                </c:pt>
                <c:pt idx="9795">
                  <c:v>255</c:v>
                </c:pt>
                <c:pt idx="9796">
                  <c:v>299</c:v>
                </c:pt>
                <c:pt idx="9797">
                  <c:v>277</c:v>
                </c:pt>
                <c:pt idx="9798">
                  <c:v>317</c:v>
                </c:pt>
                <c:pt idx="9799">
                  <c:v>348</c:v>
                </c:pt>
                <c:pt idx="9800">
                  <c:v>420</c:v>
                </c:pt>
                <c:pt idx="9801">
                  <c:v>347</c:v>
                </c:pt>
                <c:pt idx="9802">
                  <c:v>296</c:v>
                </c:pt>
                <c:pt idx="9803">
                  <c:v>182</c:v>
                </c:pt>
                <c:pt idx="9804">
                  <c:v>465</c:v>
                </c:pt>
                <c:pt idx="9805">
                  <c:v>314</c:v>
                </c:pt>
                <c:pt idx="9806">
                  <c:v>344</c:v>
                </c:pt>
                <c:pt idx="9807">
                  <c:v>291</c:v>
                </c:pt>
                <c:pt idx="9808">
                  <c:v>267</c:v>
                </c:pt>
                <c:pt idx="9809">
                  <c:v>274</c:v>
                </c:pt>
                <c:pt idx="9810">
                  <c:v>300</c:v>
                </c:pt>
                <c:pt idx="9811">
                  <c:v>286</c:v>
                </c:pt>
                <c:pt idx="9812">
                  <c:v>209</c:v>
                </c:pt>
                <c:pt idx="9813">
                  <c:v>234</c:v>
                </c:pt>
                <c:pt idx="9814">
                  <c:v>301</c:v>
                </c:pt>
                <c:pt idx="9815">
                  <c:v>256</c:v>
                </c:pt>
                <c:pt idx="9816">
                  <c:v>289</c:v>
                </c:pt>
                <c:pt idx="9817">
                  <c:v>183</c:v>
                </c:pt>
                <c:pt idx="9818">
                  <c:v>190</c:v>
                </c:pt>
                <c:pt idx="9819">
                  <c:v>305</c:v>
                </c:pt>
                <c:pt idx="9820">
                  <c:v>201</c:v>
                </c:pt>
                <c:pt idx="9821">
                  <c:v>295</c:v>
                </c:pt>
                <c:pt idx="9822">
                  <c:v>209</c:v>
                </c:pt>
                <c:pt idx="9823">
                  <c:v>466</c:v>
                </c:pt>
                <c:pt idx="9824">
                  <c:v>258</c:v>
                </c:pt>
                <c:pt idx="9825">
                  <c:v>245</c:v>
                </c:pt>
                <c:pt idx="9826">
                  <c:v>341</c:v>
                </c:pt>
                <c:pt idx="9827">
                  <c:v>237</c:v>
                </c:pt>
                <c:pt idx="9828">
                  <c:v>297</c:v>
                </c:pt>
                <c:pt idx="9829">
                  <c:v>391</c:v>
                </c:pt>
                <c:pt idx="9830">
                  <c:v>283</c:v>
                </c:pt>
                <c:pt idx="9831">
                  <c:v>224</c:v>
                </c:pt>
                <c:pt idx="9832">
                  <c:v>273</c:v>
                </c:pt>
                <c:pt idx="9833">
                  <c:v>297</c:v>
                </c:pt>
                <c:pt idx="9834">
                  <c:v>274</c:v>
                </c:pt>
                <c:pt idx="9835">
                  <c:v>266</c:v>
                </c:pt>
                <c:pt idx="9836">
                  <c:v>366</c:v>
                </c:pt>
                <c:pt idx="9837">
                  <c:v>322</c:v>
                </c:pt>
                <c:pt idx="9838">
                  <c:v>276</c:v>
                </c:pt>
                <c:pt idx="9839">
                  <c:v>288</c:v>
                </c:pt>
                <c:pt idx="9840">
                  <c:v>336</c:v>
                </c:pt>
                <c:pt idx="9841">
                  <c:v>297</c:v>
                </c:pt>
                <c:pt idx="9842">
                  <c:v>309</c:v>
                </c:pt>
                <c:pt idx="9843">
                  <c:v>322</c:v>
                </c:pt>
                <c:pt idx="9844">
                  <c:v>293</c:v>
                </c:pt>
                <c:pt idx="9845">
                  <c:v>268</c:v>
                </c:pt>
                <c:pt idx="9846">
                  <c:v>342</c:v>
                </c:pt>
                <c:pt idx="9847">
                  <c:v>250</c:v>
                </c:pt>
                <c:pt idx="9848">
                  <c:v>355</c:v>
                </c:pt>
                <c:pt idx="9849">
                  <c:v>257</c:v>
                </c:pt>
                <c:pt idx="9850">
                  <c:v>333</c:v>
                </c:pt>
                <c:pt idx="9851">
                  <c:v>313</c:v>
                </c:pt>
                <c:pt idx="9852">
                  <c:v>318</c:v>
                </c:pt>
                <c:pt idx="9853">
                  <c:v>263</c:v>
                </c:pt>
                <c:pt idx="9854">
                  <c:v>184</c:v>
                </c:pt>
                <c:pt idx="9855">
                  <c:v>374</c:v>
                </c:pt>
                <c:pt idx="9856">
                  <c:v>185</c:v>
                </c:pt>
                <c:pt idx="9857">
                  <c:v>303</c:v>
                </c:pt>
                <c:pt idx="9858">
                  <c:v>289</c:v>
                </c:pt>
                <c:pt idx="9859">
                  <c:v>185</c:v>
                </c:pt>
                <c:pt idx="9860">
                  <c:v>186</c:v>
                </c:pt>
                <c:pt idx="9861">
                  <c:v>366</c:v>
                </c:pt>
                <c:pt idx="9862">
                  <c:v>291</c:v>
                </c:pt>
                <c:pt idx="9863">
                  <c:v>185</c:v>
                </c:pt>
                <c:pt idx="9864">
                  <c:v>255</c:v>
                </c:pt>
                <c:pt idx="9865">
                  <c:v>185</c:v>
                </c:pt>
                <c:pt idx="9866">
                  <c:v>253</c:v>
                </c:pt>
                <c:pt idx="9867">
                  <c:v>282</c:v>
                </c:pt>
                <c:pt idx="9868">
                  <c:v>351</c:v>
                </c:pt>
                <c:pt idx="9869">
                  <c:v>370</c:v>
                </c:pt>
                <c:pt idx="9870">
                  <c:v>310</c:v>
                </c:pt>
                <c:pt idx="9871">
                  <c:v>327</c:v>
                </c:pt>
                <c:pt idx="9872">
                  <c:v>292</c:v>
                </c:pt>
                <c:pt idx="9873">
                  <c:v>257</c:v>
                </c:pt>
                <c:pt idx="9874">
                  <c:v>419</c:v>
                </c:pt>
                <c:pt idx="9875">
                  <c:v>227</c:v>
                </c:pt>
                <c:pt idx="9876">
                  <c:v>185</c:v>
                </c:pt>
                <c:pt idx="9877">
                  <c:v>356</c:v>
                </c:pt>
                <c:pt idx="9878">
                  <c:v>291</c:v>
                </c:pt>
                <c:pt idx="9879">
                  <c:v>354</c:v>
                </c:pt>
                <c:pt idx="9880">
                  <c:v>255</c:v>
                </c:pt>
                <c:pt idx="9881">
                  <c:v>293</c:v>
                </c:pt>
                <c:pt idx="9882">
                  <c:v>254</c:v>
                </c:pt>
                <c:pt idx="9883">
                  <c:v>203</c:v>
                </c:pt>
                <c:pt idx="9884">
                  <c:v>361</c:v>
                </c:pt>
                <c:pt idx="9885">
                  <c:v>400</c:v>
                </c:pt>
                <c:pt idx="9886">
                  <c:v>324</c:v>
                </c:pt>
                <c:pt idx="9887">
                  <c:v>298</c:v>
                </c:pt>
                <c:pt idx="9888">
                  <c:v>362</c:v>
                </c:pt>
                <c:pt idx="9889">
                  <c:v>259</c:v>
                </c:pt>
                <c:pt idx="9890">
                  <c:v>235</c:v>
                </c:pt>
                <c:pt idx="9891">
                  <c:v>281</c:v>
                </c:pt>
                <c:pt idx="9892">
                  <c:v>405</c:v>
                </c:pt>
                <c:pt idx="9893">
                  <c:v>324</c:v>
                </c:pt>
                <c:pt idx="9894">
                  <c:v>320</c:v>
                </c:pt>
                <c:pt idx="9895">
                  <c:v>264</c:v>
                </c:pt>
                <c:pt idx="9896">
                  <c:v>325</c:v>
                </c:pt>
                <c:pt idx="9897">
                  <c:v>257</c:v>
                </c:pt>
                <c:pt idx="9898">
                  <c:v>305</c:v>
                </c:pt>
                <c:pt idx="9899">
                  <c:v>434</c:v>
                </c:pt>
                <c:pt idx="9900">
                  <c:v>326</c:v>
                </c:pt>
                <c:pt idx="9901">
                  <c:v>285</c:v>
                </c:pt>
                <c:pt idx="9902">
                  <c:v>260</c:v>
                </c:pt>
                <c:pt idx="9903">
                  <c:v>341</c:v>
                </c:pt>
                <c:pt idx="9904">
                  <c:v>226</c:v>
                </c:pt>
                <c:pt idx="9905">
                  <c:v>322</c:v>
                </c:pt>
                <c:pt idx="9906">
                  <c:v>505</c:v>
                </c:pt>
                <c:pt idx="9907">
                  <c:v>344</c:v>
                </c:pt>
                <c:pt idx="9908">
                  <c:v>263</c:v>
                </c:pt>
                <c:pt idx="9909">
                  <c:v>186</c:v>
                </c:pt>
                <c:pt idx="9910">
                  <c:v>681</c:v>
                </c:pt>
                <c:pt idx="9911">
                  <c:v>323</c:v>
                </c:pt>
                <c:pt idx="9912">
                  <c:v>262</c:v>
                </c:pt>
                <c:pt idx="9913">
                  <c:v>380</c:v>
                </c:pt>
                <c:pt idx="9914">
                  <c:v>386</c:v>
                </c:pt>
                <c:pt idx="9915">
                  <c:v>187</c:v>
                </c:pt>
                <c:pt idx="9916">
                  <c:v>282</c:v>
                </c:pt>
                <c:pt idx="9917">
                  <c:v>317</c:v>
                </c:pt>
                <c:pt idx="9918">
                  <c:v>312</c:v>
                </c:pt>
                <c:pt idx="9919">
                  <c:v>308</c:v>
                </c:pt>
                <c:pt idx="9920">
                  <c:v>298</c:v>
                </c:pt>
                <c:pt idx="9921">
                  <c:v>259</c:v>
                </c:pt>
                <c:pt idx="9922">
                  <c:v>348</c:v>
                </c:pt>
                <c:pt idx="9923">
                  <c:v>256</c:v>
                </c:pt>
                <c:pt idx="9924">
                  <c:v>241</c:v>
                </c:pt>
                <c:pt idx="9925">
                  <c:v>280</c:v>
                </c:pt>
                <c:pt idx="9926">
                  <c:v>330</c:v>
                </c:pt>
                <c:pt idx="9927">
                  <c:v>463</c:v>
                </c:pt>
                <c:pt idx="9928">
                  <c:v>318</c:v>
                </c:pt>
                <c:pt idx="9929">
                  <c:v>259</c:v>
                </c:pt>
                <c:pt idx="9930">
                  <c:v>366</c:v>
                </c:pt>
                <c:pt idx="9931">
                  <c:v>339</c:v>
                </c:pt>
                <c:pt idx="9932">
                  <c:v>187</c:v>
                </c:pt>
                <c:pt idx="9933">
                  <c:v>324</c:v>
                </c:pt>
                <c:pt idx="9934">
                  <c:v>330</c:v>
                </c:pt>
                <c:pt idx="9935">
                  <c:v>241</c:v>
                </c:pt>
                <c:pt idx="9936">
                  <c:v>188</c:v>
                </c:pt>
                <c:pt idx="9937">
                  <c:v>436</c:v>
                </c:pt>
                <c:pt idx="9938">
                  <c:v>320</c:v>
                </c:pt>
                <c:pt idx="9939">
                  <c:v>282</c:v>
                </c:pt>
                <c:pt idx="9940">
                  <c:v>318</c:v>
                </c:pt>
                <c:pt idx="9941">
                  <c:v>396</c:v>
                </c:pt>
                <c:pt idx="9942">
                  <c:v>262</c:v>
                </c:pt>
                <c:pt idx="9943">
                  <c:v>256</c:v>
                </c:pt>
                <c:pt idx="9944">
                  <c:v>322</c:v>
                </c:pt>
                <c:pt idx="9945">
                  <c:v>243</c:v>
                </c:pt>
                <c:pt idx="9946">
                  <c:v>188</c:v>
                </c:pt>
                <c:pt idx="9947">
                  <c:v>199</c:v>
                </c:pt>
                <c:pt idx="9948">
                  <c:v>188</c:v>
                </c:pt>
                <c:pt idx="9949">
                  <c:v>323</c:v>
                </c:pt>
                <c:pt idx="9950">
                  <c:v>232</c:v>
                </c:pt>
                <c:pt idx="9951">
                  <c:v>278</c:v>
                </c:pt>
                <c:pt idx="9952">
                  <c:v>227</c:v>
                </c:pt>
                <c:pt idx="9953">
                  <c:v>376</c:v>
                </c:pt>
                <c:pt idx="9954">
                  <c:v>392</c:v>
                </c:pt>
                <c:pt idx="9955">
                  <c:v>357</c:v>
                </c:pt>
                <c:pt idx="9956">
                  <c:v>259</c:v>
                </c:pt>
                <c:pt idx="9957">
                  <c:v>272</c:v>
                </c:pt>
                <c:pt idx="9958">
                  <c:v>278</c:v>
                </c:pt>
                <c:pt idx="9959">
                  <c:v>313</c:v>
                </c:pt>
                <c:pt idx="9960">
                  <c:v>188</c:v>
                </c:pt>
                <c:pt idx="9961">
                  <c:v>188</c:v>
                </c:pt>
                <c:pt idx="9962">
                  <c:v>420</c:v>
                </c:pt>
                <c:pt idx="9963">
                  <c:v>407</c:v>
                </c:pt>
                <c:pt idx="9964">
                  <c:v>188</c:v>
                </c:pt>
                <c:pt idx="9965">
                  <c:v>590</c:v>
                </c:pt>
                <c:pt idx="9966">
                  <c:v>192</c:v>
                </c:pt>
                <c:pt idx="9967">
                  <c:v>236</c:v>
                </c:pt>
                <c:pt idx="9968">
                  <c:v>256</c:v>
                </c:pt>
                <c:pt idx="9969">
                  <c:v>293</c:v>
                </c:pt>
                <c:pt idx="9970">
                  <c:v>370</c:v>
                </c:pt>
                <c:pt idx="9971">
                  <c:v>331</c:v>
                </c:pt>
                <c:pt idx="9972">
                  <c:v>298</c:v>
                </c:pt>
                <c:pt idx="9973">
                  <c:v>566</c:v>
                </c:pt>
                <c:pt idx="9974">
                  <c:v>305</c:v>
                </c:pt>
                <c:pt idx="9975">
                  <c:v>343</c:v>
                </c:pt>
                <c:pt idx="9976">
                  <c:v>251</c:v>
                </c:pt>
                <c:pt idx="9977">
                  <c:v>370</c:v>
                </c:pt>
                <c:pt idx="9978">
                  <c:v>189</c:v>
                </c:pt>
                <c:pt idx="9979">
                  <c:v>197</c:v>
                </c:pt>
                <c:pt idx="9980">
                  <c:v>577</c:v>
                </c:pt>
                <c:pt idx="9981">
                  <c:v>400</c:v>
                </c:pt>
                <c:pt idx="9982">
                  <c:v>336</c:v>
                </c:pt>
                <c:pt idx="9983">
                  <c:v>496</c:v>
                </c:pt>
                <c:pt idx="9984">
                  <c:v>821</c:v>
                </c:pt>
                <c:pt idx="9985">
                  <c:v>299</c:v>
                </c:pt>
                <c:pt idx="9986">
                  <c:v>357</c:v>
                </c:pt>
                <c:pt idx="9987">
                  <c:v>377</c:v>
                </c:pt>
                <c:pt idx="9988">
                  <c:v>312</c:v>
                </c:pt>
                <c:pt idx="9989">
                  <c:v>265</c:v>
                </c:pt>
                <c:pt idx="9990">
                  <c:v>190</c:v>
                </c:pt>
                <c:pt idx="9991">
                  <c:v>384</c:v>
                </c:pt>
                <c:pt idx="9992">
                  <c:v>485</c:v>
                </c:pt>
                <c:pt idx="9993">
                  <c:v>295</c:v>
                </c:pt>
                <c:pt idx="9994">
                  <c:v>327</c:v>
                </c:pt>
                <c:pt idx="9995">
                  <c:v>398</c:v>
                </c:pt>
                <c:pt idx="9996">
                  <c:v>190</c:v>
                </c:pt>
                <c:pt idx="9997">
                  <c:v>351</c:v>
                </c:pt>
                <c:pt idx="9998">
                  <c:v>398</c:v>
                </c:pt>
                <c:pt idx="9999">
                  <c:v>340</c:v>
                </c:pt>
                <c:pt idx="10000">
                  <c:v>256</c:v>
                </c:pt>
                <c:pt idx="10001">
                  <c:v>292</c:v>
                </c:pt>
                <c:pt idx="10002">
                  <c:v>379</c:v>
                </c:pt>
                <c:pt idx="10003">
                  <c:v>347</c:v>
                </c:pt>
                <c:pt idx="10004">
                  <c:v>282</c:v>
                </c:pt>
                <c:pt idx="10005">
                  <c:v>207</c:v>
                </c:pt>
                <c:pt idx="10006">
                  <c:v>303</c:v>
                </c:pt>
                <c:pt idx="10007">
                  <c:v>268</c:v>
                </c:pt>
                <c:pt idx="10008">
                  <c:v>347</c:v>
                </c:pt>
                <c:pt idx="10009">
                  <c:v>327</c:v>
                </c:pt>
                <c:pt idx="10010">
                  <c:v>274</c:v>
                </c:pt>
                <c:pt idx="10011">
                  <c:v>557</c:v>
                </c:pt>
                <c:pt idx="10012">
                  <c:v>332</c:v>
                </c:pt>
                <c:pt idx="10013">
                  <c:v>340</c:v>
                </c:pt>
                <c:pt idx="10014">
                  <c:v>405</c:v>
                </c:pt>
                <c:pt idx="10015">
                  <c:v>323</c:v>
                </c:pt>
                <c:pt idx="10016">
                  <c:v>191</c:v>
                </c:pt>
                <c:pt idx="10017">
                  <c:v>302</c:v>
                </c:pt>
                <c:pt idx="10018">
                  <c:v>191</c:v>
                </c:pt>
                <c:pt idx="10019">
                  <c:v>416</c:v>
                </c:pt>
                <c:pt idx="10020">
                  <c:v>318</c:v>
                </c:pt>
                <c:pt idx="10021">
                  <c:v>197</c:v>
                </c:pt>
                <c:pt idx="10022">
                  <c:v>205</c:v>
                </c:pt>
                <c:pt idx="10023">
                  <c:v>209</c:v>
                </c:pt>
                <c:pt idx="10024">
                  <c:v>295</c:v>
                </c:pt>
                <c:pt idx="10025">
                  <c:v>314</c:v>
                </c:pt>
                <c:pt idx="10026">
                  <c:v>265</c:v>
                </c:pt>
                <c:pt idx="10027">
                  <c:v>293</c:v>
                </c:pt>
                <c:pt idx="10028">
                  <c:v>301</c:v>
                </c:pt>
                <c:pt idx="10029">
                  <c:v>361</c:v>
                </c:pt>
                <c:pt idx="10030">
                  <c:v>201</c:v>
                </c:pt>
                <c:pt idx="10031">
                  <c:v>370</c:v>
                </c:pt>
                <c:pt idx="10032">
                  <c:v>341</c:v>
                </c:pt>
                <c:pt idx="10033">
                  <c:v>219</c:v>
                </c:pt>
                <c:pt idx="10034">
                  <c:v>278</c:v>
                </c:pt>
                <c:pt idx="10035">
                  <c:v>191</c:v>
                </c:pt>
                <c:pt idx="10036">
                  <c:v>323</c:v>
                </c:pt>
                <c:pt idx="10037">
                  <c:v>221</c:v>
                </c:pt>
                <c:pt idx="10038">
                  <c:v>318</c:v>
                </c:pt>
                <c:pt idx="10039">
                  <c:v>331</c:v>
                </c:pt>
                <c:pt idx="10040">
                  <c:v>343</c:v>
                </c:pt>
                <c:pt idx="10041">
                  <c:v>639</c:v>
                </c:pt>
                <c:pt idx="10042">
                  <c:v>191</c:v>
                </c:pt>
                <c:pt idx="10043">
                  <c:v>351</c:v>
                </c:pt>
                <c:pt idx="10044">
                  <c:v>308</c:v>
                </c:pt>
                <c:pt idx="10045">
                  <c:v>415</c:v>
                </c:pt>
                <c:pt idx="10046">
                  <c:v>206</c:v>
                </c:pt>
                <c:pt idx="10047">
                  <c:v>311</c:v>
                </c:pt>
                <c:pt idx="10048">
                  <c:v>420</c:v>
                </c:pt>
                <c:pt idx="10049">
                  <c:v>349</c:v>
                </c:pt>
                <c:pt idx="10050">
                  <c:v>192</c:v>
                </c:pt>
                <c:pt idx="10051">
                  <c:v>373</c:v>
                </c:pt>
                <c:pt idx="10052">
                  <c:v>278</c:v>
                </c:pt>
                <c:pt idx="10053">
                  <c:v>315</c:v>
                </c:pt>
                <c:pt idx="10054">
                  <c:v>211</c:v>
                </c:pt>
                <c:pt idx="10055">
                  <c:v>300</c:v>
                </c:pt>
                <c:pt idx="10056">
                  <c:v>278</c:v>
                </c:pt>
                <c:pt idx="10057">
                  <c:v>264</c:v>
                </c:pt>
                <c:pt idx="10058">
                  <c:v>271</c:v>
                </c:pt>
                <c:pt idx="10059">
                  <c:v>267</c:v>
                </c:pt>
                <c:pt idx="10060">
                  <c:v>468</c:v>
                </c:pt>
                <c:pt idx="10061">
                  <c:v>284</c:v>
                </c:pt>
                <c:pt idx="10062">
                  <c:v>313</c:v>
                </c:pt>
                <c:pt idx="10063">
                  <c:v>193</c:v>
                </c:pt>
                <c:pt idx="10064">
                  <c:v>539</c:v>
                </c:pt>
                <c:pt idx="10065">
                  <c:v>199</c:v>
                </c:pt>
                <c:pt idx="10066">
                  <c:v>248</c:v>
                </c:pt>
                <c:pt idx="10067">
                  <c:v>289</c:v>
                </c:pt>
                <c:pt idx="10068">
                  <c:v>350</c:v>
                </c:pt>
                <c:pt idx="10069">
                  <c:v>385</c:v>
                </c:pt>
                <c:pt idx="10070">
                  <c:v>331</c:v>
                </c:pt>
                <c:pt idx="10071">
                  <c:v>320</c:v>
                </c:pt>
                <c:pt idx="10072">
                  <c:v>264</c:v>
                </c:pt>
                <c:pt idx="10073">
                  <c:v>327</c:v>
                </c:pt>
                <c:pt idx="10074">
                  <c:v>287</c:v>
                </c:pt>
                <c:pt idx="10075">
                  <c:v>303</c:v>
                </c:pt>
                <c:pt idx="10076">
                  <c:v>288</c:v>
                </c:pt>
                <c:pt idx="10077">
                  <c:v>227</c:v>
                </c:pt>
                <c:pt idx="10078">
                  <c:v>420</c:v>
                </c:pt>
                <c:pt idx="10079">
                  <c:v>272</c:v>
                </c:pt>
                <c:pt idx="10080">
                  <c:v>250</c:v>
                </c:pt>
                <c:pt idx="10081">
                  <c:v>292</c:v>
                </c:pt>
                <c:pt idx="10082">
                  <c:v>320</c:v>
                </c:pt>
                <c:pt idx="10083">
                  <c:v>236</c:v>
                </c:pt>
                <c:pt idx="10084">
                  <c:v>333</c:v>
                </c:pt>
                <c:pt idx="10085">
                  <c:v>360</c:v>
                </c:pt>
                <c:pt idx="10086">
                  <c:v>345</c:v>
                </c:pt>
                <c:pt idx="10087">
                  <c:v>193</c:v>
                </c:pt>
                <c:pt idx="10088">
                  <c:v>431</c:v>
                </c:pt>
                <c:pt idx="10089">
                  <c:v>193</c:v>
                </c:pt>
                <c:pt idx="10090">
                  <c:v>246</c:v>
                </c:pt>
                <c:pt idx="10091">
                  <c:v>300</c:v>
                </c:pt>
                <c:pt idx="10092">
                  <c:v>342</c:v>
                </c:pt>
                <c:pt idx="10093">
                  <c:v>334</c:v>
                </c:pt>
                <c:pt idx="10094">
                  <c:v>307</c:v>
                </c:pt>
                <c:pt idx="10095">
                  <c:v>301</c:v>
                </c:pt>
                <c:pt idx="10096">
                  <c:v>317</c:v>
                </c:pt>
                <c:pt idx="10097">
                  <c:v>342</c:v>
                </c:pt>
                <c:pt idx="10098">
                  <c:v>271</c:v>
                </c:pt>
                <c:pt idx="10099">
                  <c:v>336</c:v>
                </c:pt>
                <c:pt idx="10100">
                  <c:v>194</c:v>
                </c:pt>
                <c:pt idx="10101">
                  <c:v>198</c:v>
                </c:pt>
                <c:pt idx="10102">
                  <c:v>236</c:v>
                </c:pt>
                <c:pt idx="10103">
                  <c:v>946</c:v>
                </c:pt>
                <c:pt idx="10104">
                  <c:v>241</c:v>
                </c:pt>
                <c:pt idx="10105">
                  <c:v>346</c:v>
                </c:pt>
                <c:pt idx="10106">
                  <c:v>307</c:v>
                </c:pt>
                <c:pt idx="10107">
                  <c:v>414</c:v>
                </c:pt>
                <c:pt idx="10108">
                  <c:v>331</c:v>
                </c:pt>
                <c:pt idx="10109">
                  <c:v>304</c:v>
                </c:pt>
                <c:pt idx="10110">
                  <c:v>351</c:v>
                </c:pt>
                <c:pt idx="10111">
                  <c:v>290</c:v>
                </c:pt>
                <c:pt idx="10112">
                  <c:v>317</c:v>
                </c:pt>
                <c:pt idx="10113">
                  <c:v>328</c:v>
                </c:pt>
                <c:pt idx="10114">
                  <c:v>349</c:v>
                </c:pt>
                <c:pt idx="10115">
                  <c:v>522</c:v>
                </c:pt>
                <c:pt idx="10116">
                  <c:v>269</c:v>
                </c:pt>
                <c:pt idx="10117">
                  <c:v>194</c:v>
                </c:pt>
                <c:pt idx="10118">
                  <c:v>774</c:v>
                </c:pt>
                <c:pt idx="10119">
                  <c:v>371</c:v>
                </c:pt>
                <c:pt idx="10120">
                  <c:v>268</c:v>
                </c:pt>
                <c:pt idx="10121">
                  <c:v>318</c:v>
                </c:pt>
                <c:pt idx="10122">
                  <c:v>245</c:v>
                </c:pt>
                <c:pt idx="10123">
                  <c:v>427</c:v>
                </c:pt>
                <c:pt idx="10124">
                  <c:v>349</c:v>
                </c:pt>
                <c:pt idx="10125">
                  <c:v>304</c:v>
                </c:pt>
                <c:pt idx="10126">
                  <c:v>328</c:v>
                </c:pt>
                <c:pt idx="10127">
                  <c:v>357</c:v>
                </c:pt>
                <c:pt idx="10128">
                  <c:v>316</c:v>
                </c:pt>
                <c:pt idx="10129">
                  <c:v>421</c:v>
                </c:pt>
                <c:pt idx="10130">
                  <c:v>236</c:v>
                </c:pt>
                <c:pt idx="10131">
                  <c:v>353</c:v>
                </c:pt>
                <c:pt idx="10132">
                  <c:v>270</c:v>
                </c:pt>
                <c:pt idx="10133">
                  <c:v>286</c:v>
                </c:pt>
                <c:pt idx="10134">
                  <c:v>310</c:v>
                </c:pt>
                <c:pt idx="10135">
                  <c:v>206</c:v>
                </c:pt>
                <c:pt idx="10136">
                  <c:v>224</c:v>
                </c:pt>
                <c:pt idx="10137">
                  <c:v>274</c:v>
                </c:pt>
                <c:pt idx="10138">
                  <c:v>333</c:v>
                </c:pt>
                <c:pt idx="10139">
                  <c:v>402</c:v>
                </c:pt>
                <c:pt idx="10140">
                  <c:v>298</c:v>
                </c:pt>
                <c:pt idx="10141">
                  <c:v>525</c:v>
                </c:pt>
                <c:pt idx="10142">
                  <c:v>195</c:v>
                </c:pt>
                <c:pt idx="10143">
                  <c:v>259</c:v>
                </c:pt>
                <c:pt idx="10144">
                  <c:v>430</c:v>
                </c:pt>
                <c:pt idx="10145">
                  <c:v>257</c:v>
                </c:pt>
                <c:pt idx="10146">
                  <c:v>283</c:v>
                </c:pt>
                <c:pt idx="10147">
                  <c:v>280</c:v>
                </c:pt>
                <c:pt idx="10148">
                  <c:v>273</c:v>
                </c:pt>
                <c:pt idx="10149">
                  <c:v>329</c:v>
                </c:pt>
                <c:pt idx="10150">
                  <c:v>215</c:v>
                </c:pt>
                <c:pt idx="10151">
                  <c:v>217</c:v>
                </c:pt>
                <c:pt idx="10152">
                  <c:v>205</c:v>
                </c:pt>
                <c:pt idx="10153">
                  <c:v>336</c:v>
                </c:pt>
                <c:pt idx="10154">
                  <c:v>322</c:v>
                </c:pt>
                <c:pt idx="10155">
                  <c:v>311</c:v>
                </c:pt>
                <c:pt idx="10156">
                  <c:v>406</c:v>
                </c:pt>
                <c:pt idx="10157">
                  <c:v>299</c:v>
                </c:pt>
                <c:pt idx="10158">
                  <c:v>220</c:v>
                </c:pt>
                <c:pt idx="10159">
                  <c:v>379</c:v>
                </c:pt>
                <c:pt idx="10160">
                  <c:v>371</c:v>
                </c:pt>
                <c:pt idx="10161">
                  <c:v>364</c:v>
                </c:pt>
                <c:pt idx="10162">
                  <c:v>348</c:v>
                </c:pt>
                <c:pt idx="10163">
                  <c:v>338</c:v>
                </c:pt>
                <c:pt idx="10164">
                  <c:v>293</c:v>
                </c:pt>
                <c:pt idx="10165">
                  <c:v>372</c:v>
                </c:pt>
                <c:pt idx="10166">
                  <c:v>368</c:v>
                </c:pt>
                <c:pt idx="10167">
                  <c:v>366</c:v>
                </c:pt>
                <c:pt idx="10168">
                  <c:v>316</c:v>
                </c:pt>
                <c:pt idx="10169">
                  <c:v>349</c:v>
                </c:pt>
                <c:pt idx="10170">
                  <c:v>266</c:v>
                </c:pt>
                <c:pt idx="10171">
                  <c:v>387</c:v>
                </c:pt>
                <c:pt idx="10172">
                  <c:v>307</c:v>
                </c:pt>
                <c:pt idx="10173">
                  <c:v>322</c:v>
                </c:pt>
                <c:pt idx="10174">
                  <c:v>300</c:v>
                </c:pt>
                <c:pt idx="10175">
                  <c:v>292</c:v>
                </c:pt>
                <c:pt idx="10176">
                  <c:v>352</c:v>
                </c:pt>
                <c:pt idx="10177">
                  <c:v>295</c:v>
                </c:pt>
                <c:pt idx="10178">
                  <c:v>304</c:v>
                </c:pt>
                <c:pt idx="10179">
                  <c:v>196</c:v>
                </c:pt>
                <c:pt idx="10180">
                  <c:v>260</c:v>
                </c:pt>
                <c:pt idx="10181">
                  <c:v>196</c:v>
                </c:pt>
                <c:pt idx="10182">
                  <c:v>196</c:v>
                </c:pt>
                <c:pt idx="10183">
                  <c:v>543</c:v>
                </c:pt>
                <c:pt idx="10184">
                  <c:v>262</c:v>
                </c:pt>
                <c:pt idx="10185">
                  <c:v>323</c:v>
                </c:pt>
                <c:pt idx="10186">
                  <c:v>434</c:v>
                </c:pt>
                <c:pt idx="10187">
                  <c:v>325</c:v>
                </c:pt>
                <c:pt idx="10188">
                  <c:v>284</c:v>
                </c:pt>
                <c:pt idx="10189">
                  <c:v>368</c:v>
                </c:pt>
                <c:pt idx="10190">
                  <c:v>306</c:v>
                </c:pt>
                <c:pt idx="10191">
                  <c:v>436</c:v>
                </c:pt>
                <c:pt idx="10192">
                  <c:v>949</c:v>
                </c:pt>
                <c:pt idx="10193">
                  <c:v>227</c:v>
                </c:pt>
                <c:pt idx="10194">
                  <c:v>420</c:v>
                </c:pt>
                <c:pt idx="10195">
                  <c:v>409</c:v>
                </c:pt>
                <c:pt idx="10196">
                  <c:v>277</c:v>
                </c:pt>
                <c:pt idx="10197">
                  <c:v>831</c:v>
                </c:pt>
                <c:pt idx="10198">
                  <c:v>329</c:v>
                </c:pt>
                <c:pt idx="10199">
                  <c:v>197</c:v>
                </c:pt>
                <c:pt idx="10200">
                  <c:v>235</c:v>
                </c:pt>
                <c:pt idx="10201">
                  <c:v>426</c:v>
                </c:pt>
                <c:pt idx="10202">
                  <c:v>394</c:v>
                </c:pt>
                <c:pt idx="10203">
                  <c:v>323</c:v>
                </c:pt>
                <c:pt idx="10204">
                  <c:v>312</c:v>
                </c:pt>
                <c:pt idx="10205">
                  <c:v>320</c:v>
                </c:pt>
                <c:pt idx="10206">
                  <c:v>403</c:v>
                </c:pt>
                <c:pt idx="10207">
                  <c:v>251</c:v>
                </c:pt>
                <c:pt idx="10208">
                  <c:v>298</c:v>
                </c:pt>
                <c:pt idx="10209">
                  <c:v>295</c:v>
                </c:pt>
                <c:pt idx="10210">
                  <c:v>205</c:v>
                </c:pt>
                <c:pt idx="10211">
                  <c:v>387</c:v>
                </c:pt>
                <c:pt idx="10212">
                  <c:v>376</c:v>
                </c:pt>
                <c:pt idx="10213">
                  <c:v>436</c:v>
                </c:pt>
                <c:pt idx="10214">
                  <c:v>510</c:v>
                </c:pt>
                <c:pt idx="10215">
                  <c:v>242</c:v>
                </c:pt>
                <c:pt idx="10216">
                  <c:v>275</c:v>
                </c:pt>
                <c:pt idx="10217">
                  <c:v>342</c:v>
                </c:pt>
                <c:pt idx="10218">
                  <c:v>285</c:v>
                </c:pt>
                <c:pt idx="10219">
                  <c:v>294</c:v>
                </c:pt>
                <c:pt idx="10220">
                  <c:v>368</c:v>
                </c:pt>
                <c:pt idx="10221">
                  <c:v>227</c:v>
                </c:pt>
                <c:pt idx="10222">
                  <c:v>248</c:v>
                </c:pt>
                <c:pt idx="10223">
                  <c:v>281</c:v>
                </c:pt>
                <c:pt idx="10224">
                  <c:v>296</c:v>
                </c:pt>
                <c:pt idx="10225">
                  <c:v>336</c:v>
                </c:pt>
                <c:pt idx="10226">
                  <c:v>318</c:v>
                </c:pt>
                <c:pt idx="10227">
                  <c:v>289</c:v>
                </c:pt>
                <c:pt idx="10228">
                  <c:v>319</c:v>
                </c:pt>
                <c:pt idx="10229">
                  <c:v>330</c:v>
                </c:pt>
                <c:pt idx="10230">
                  <c:v>431</c:v>
                </c:pt>
                <c:pt idx="10231">
                  <c:v>291</c:v>
                </c:pt>
                <c:pt idx="10232">
                  <c:v>348</c:v>
                </c:pt>
                <c:pt idx="10233">
                  <c:v>300</c:v>
                </c:pt>
                <c:pt idx="10234">
                  <c:v>482</c:v>
                </c:pt>
                <c:pt idx="10235">
                  <c:v>198</c:v>
                </c:pt>
                <c:pt idx="10236">
                  <c:v>951</c:v>
                </c:pt>
                <c:pt idx="10237">
                  <c:v>343</c:v>
                </c:pt>
                <c:pt idx="10238">
                  <c:v>340</c:v>
                </c:pt>
                <c:pt idx="10239">
                  <c:v>279</c:v>
                </c:pt>
                <c:pt idx="10240">
                  <c:v>491</c:v>
                </c:pt>
                <c:pt idx="10241">
                  <c:v>407</c:v>
                </c:pt>
                <c:pt idx="10242">
                  <c:v>222</c:v>
                </c:pt>
                <c:pt idx="10243">
                  <c:v>563</c:v>
                </c:pt>
                <c:pt idx="10244">
                  <c:v>215</c:v>
                </c:pt>
                <c:pt idx="10245">
                  <c:v>307</c:v>
                </c:pt>
                <c:pt idx="10246">
                  <c:v>198</c:v>
                </c:pt>
                <c:pt idx="10247">
                  <c:v>373</c:v>
                </c:pt>
                <c:pt idx="10248">
                  <c:v>369</c:v>
                </c:pt>
                <c:pt idx="10249">
                  <c:v>299</c:v>
                </c:pt>
                <c:pt idx="10250">
                  <c:v>273</c:v>
                </c:pt>
                <c:pt idx="10251">
                  <c:v>277</c:v>
                </c:pt>
                <c:pt idx="10252">
                  <c:v>356</c:v>
                </c:pt>
                <c:pt idx="10253">
                  <c:v>270</c:v>
                </c:pt>
                <c:pt idx="10254">
                  <c:v>296</c:v>
                </c:pt>
                <c:pt idx="10255">
                  <c:v>199</c:v>
                </c:pt>
                <c:pt idx="10256">
                  <c:v>310</c:v>
                </c:pt>
                <c:pt idx="10257">
                  <c:v>260</c:v>
                </c:pt>
                <c:pt idx="10258">
                  <c:v>404</c:v>
                </c:pt>
                <c:pt idx="10259">
                  <c:v>470</c:v>
                </c:pt>
                <c:pt idx="10260">
                  <c:v>270</c:v>
                </c:pt>
                <c:pt idx="10261">
                  <c:v>523</c:v>
                </c:pt>
                <c:pt idx="10262">
                  <c:v>256</c:v>
                </c:pt>
                <c:pt idx="10263">
                  <c:v>199</c:v>
                </c:pt>
                <c:pt idx="10264">
                  <c:v>316</c:v>
                </c:pt>
                <c:pt idx="10265">
                  <c:v>312</c:v>
                </c:pt>
                <c:pt idx="10266">
                  <c:v>501</c:v>
                </c:pt>
                <c:pt idx="10267">
                  <c:v>363</c:v>
                </c:pt>
                <c:pt idx="10268">
                  <c:v>450</c:v>
                </c:pt>
                <c:pt idx="10269">
                  <c:v>199</c:v>
                </c:pt>
                <c:pt idx="10270">
                  <c:v>379</c:v>
                </c:pt>
                <c:pt idx="10271">
                  <c:v>337</c:v>
                </c:pt>
                <c:pt idx="10272">
                  <c:v>951</c:v>
                </c:pt>
                <c:pt idx="10273">
                  <c:v>951</c:v>
                </c:pt>
                <c:pt idx="10274">
                  <c:v>313</c:v>
                </c:pt>
                <c:pt idx="10275">
                  <c:v>285</c:v>
                </c:pt>
                <c:pt idx="10276">
                  <c:v>199</c:v>
                </c:pt>
                <c:pt idx="10277">
                  <c:v>323</c:v>
                </c:pt>
                <c:pt idx="10278">
                  <c:v>390</c:v>
                </c:pt>
                <c:pt idx="10279">
                  <c:v>291</c:v>
                </c:pt>
                <c:pt idx="10280">
                  <c:v>214</c:v>
                </c:pt>
                <c:pt idx="10281">
                  <c:v>229</c:v>
                </c:pt>
                <c:pt idx="10282">
                  <c:v>252</c:v>
                </c:pt>
                <c:pt idx="10283">
                  <c:v>287</c:v>
                </c:pt>
                <c:pt idx="10284">
                  <c:v>246</c:v>
                </c:pt>
                <c:pt idx="10285">
                  <c:v>285</c:v>
                </c:pt>
                <c:pt idx="10286">
                  <c:v>253</c:v>
                </c:pt>
                <c:pt idx="10287">
                  <c:v>294</c:v>
                </c:pt>
                <c:pt idx="10288">
                  <c:v>202</c:v>
                </c:pt>
                <c:pt idx="10289">
                  <c:v>241</c:v>
                </c:pt>
                <c:pt idx="10290">
                  <c:v>287</c:v>
                </c:pt>
                <c:pt idx="10291">
                  <c:v>390</c:v>
                </c:pt>
                <c:pt idx="10292">
                  <c:v>251</c:v>
                </c:pt>
                <c:pt idx="10293">
                  <c:v>332</c:v>
                </c:pt>
                <c:pt idx="10294">
                  <c:v>743</c:v>
                </c:pt>
                <c:pt idx="10295">
                  <c:v>722</c:v>
                </c:pt>
                <c:pt idx="10296">
                  <c:v>232</c:v>
                </c:pt>
                <c:pt idx="10297">
                  <c:v>426</c:v>
                </c:pt>
                <c:pt idx="10298">
                  <c:v>469</c:v>
                </c:pt>
                <c:pt idx="10299">
                  <c:v>323</c:v>
                </c:pt>
                <c:pt idx="10300">
                  <c:v>419</c:v>
                </c:pt>
                <c:pt idx="10301">
                  <c:v>535</c:v>
                </c:pt>
                <c:pt idx="10302">
                  <c:v>333</c:v>
                </c:pt>
                <c:pt idx="10303">
                  <c:v>516</c:v>
                </c:pt>
                <c:pt idx="10304">
                  <c:v>438</c:v>
                </c:pt>
                <c:pt idx="10305">
                  <c:v>401</c:v>
                </c:pt>
                <c:pt idx="10306">
                  <c:v>321</c:v>
                </c:pt>
                <c:pt idx="10307">
                  <c:v>261</c:v>
                </c:pt>
                <c:pt idx="10308">
                  <c:v>330</c:v>
                </c:pt>
                <c:pt idx="10309">
                  <c:v>327</c:v>
                </c:pt>
                <c:pt idx="10310">
                  <c:v>325</c:v>
                </c:pt>
                <c:pt idx="10311">
                  <c:v>253</c:v>
                </c:pt>
                <c:pt idx="10312">
                  <c:v>228</c:v>
                </c:pt>
                <c:pt idx="10313">
                  <c:v>214</c:v>
                </c:pt>
                <c:pt idx="10314">
                  <c:v>403</c:v>
                </c:pt>
                <c:pt idx="10315">
                  <c:v>297</c:v>
                </c:pt>
                <c:pt idx="10316">
                  <c:v>588</c:v>
                </c:pt>
                <c:pt idx="10317">
                  <c:v>306</c:v>
                </c:pt>
                <c:pt idx="10318">
                  <c:v>200</c:v>
                </c:pt>
                <c:pt idx="10319">
                  <c:v>295</c:v>
                </c:pt>
                <c:pt idx="10320">
                  <c:v>314</c:v>
                </c:pt>
                <c:pt idx="10321">
                  <c:v>435</c:v>
                </c:pt>
                <c:pt idx="10322">
                  <c:v>359</c:v>
                </c:pt>
                <c:pt idx="10323">
                  <c:v>280</c:v>
                </c:pt>
                <c:pt idx="10324">
                  <c:v>293</c:v>
                </c:pt>
                <c:pt idx="10325">
                  <c:v>403</c:v>
                </c:pt>
                <c:pt idx="10326">
                  <c:v>327</c:v>
                </c:pt>
                <c:pt idx="10327">
                  <c:v>257</c:v>
                </c:pt>
                <c:pt idx="10328">
                  <c:v>409</c:v>
                </c:pt>
                <c:pt idx="10329">
                  <c:v>337</c:v>
                </c:pt>
                <c:pt idx="10330">
                  <c:v>311</c:v>
                </c:pt>
                <c:pt idx="10331">
                  <c:v>341</c:v>
                </c:pt>
                <c:pt idx="10332">
                  <c:v>313</c:v>
                </c:pt>
                <c:pt idx="10333">
                  <c:v>322</c:v>
                </c:pt>
                <c:pt idx="10334">
                  <c:v>413</c:v>
                </c:pt>
                <c:pt idx="10335">
                  <c:v>338</c:v>
                </c:pt>
                <c:pt idx="10336">
                  <c:v>300</c:v>
                </c:pt>
                <c:pt idx="10337">
                  <c:v>200</c:v>
                </c:pt>
                <c:pt idx="10338">
                  <c:v>375</c:v>
                </c:pt>
                <c:pt idx="10339">
                  <c:v>289</c:v>
                </c:pt>
                <c:pt idx="10340">
                  <c:v>332</c:v>
                </c:pt>
                <c:pt idx="10341">
                  <c:v>340</c:v>
                </c:pt>
                <c:pt idx="10342">
                  <c:v>327</c:v>
                </c:pt>
                <c:pt idx="10343">
                  <c:v>202</c:v>
                </c:pt>
                <c:pt idx="10344">
                  <c:v>201</c:v>
                </c:pt>
                <c:pt idx="10345">
                  <c:v>311</c:v>
                </c:pt>
                <c:pt idx="10346">
                  <c:v>239</c:v>
                </c:pt>
                <c:pt idx="10347">
                  <c:v>345</c:v>
                </c:pt>
                <c:pt idx="10348">
                  <c:v>329</c:v>
                </c:pt>
                <c:pt idx="10349">
                  <c:v>280</c:v>
                </c:pt>
                <c:pt idx="10350">
                  <c:v>313</c:v>
                </c:pt>
                <c:pt idx="10351">
                  <c:v>292</c:v>
                </c:pt>
                <c:pt idx="10352">
                  <c:v>382</c:v>
                </c:pt>
                <c:pt idx="10353">
                  <c:v>354</c:v>
                </c:pt>
                <c:pt idx="10354">
                  <c:v>313</c:v>
                </c:pt>
                <c:pt idx="10355">
                  <c:v>201</c:v>
                </c:pt>
                <c:pt idx="10356">
                  <c:v>432</c:v>
                </c:pt>
                <c:pt idx="10357">
                  <c:v>274</c:v>
                </c:pt>
                <c:pt idx="10358">
                  <c:v>267</c:v>
                </c:pt>
                <c:pt idx="10359">
                  <c:v>511</c:v>
                </c:pt>
                <c:pt idx="10360">
                  <c:v>262</c:v>
                </c:pt>
                <c:pt idx="10361">
                  <c:v>230</c:v>
                </c:pt>
                <c:pt idx="10362">
                  <c:v>312</c:v>
                </c:pt>
                <c:pt idx="10363">
                  <c:v>201</c:v>
                </c:pt>
                <c:pt idx="10364">
                  <c:v>201</c:v>
                </c:pt>
                <c:pt idx="10365">
                  <c:v>203</c:v>
                </c:pt>
                <c:pt idx="10366">
                  <c:v>309</c:v>
                </c:pt>
                <c:pt idx="10367">
                  <c:v>503</c:v>
                </c:pt>
                <c:pt idx="10368">
                  <c:v>422</c:v>
                </c:pt>
                <c:pt idx="10369">
                  <c:v>380</c:v>
                </c:pt>
                <c:pt idx="10370">
                  <c:v>334</c:v>
                </c:pt>
                <c:pt idx="10371">
                  <c:v>359</c:v>
                </c:pt>
                <c:pt idx="10372">
                  <c:v>321</c:v>
                </c:pt>
                <c:pt idx="10373">
                  <c:v>301</c:v>
                </c:pt>
                <c:pt idx="10374">
                  <c:v>594</c:v>
                </c:pt>
                <c:pt idx="10375">
                  <c:v>301</c:v>
                </c:pt>
                <c:pt idx="10376">
                  <c:v>294</c:v>
                </c:pt>
                <c:pt idx="10377">
                  <c:v>378</c:v>
                </c:pt>
                <c:pt idx="10378">
                  <c:v>270</c:v>
                </c:pt>
                <c:pt idx="10379">
                  <c:v>260</c:v>
                </c:pt>
                <c:pt idx="10380">
                  <c:v>202</c:v>
                </c:pt>
                <c:pt idx="10381">
                  <c:v>286</c:v>
                </c:pt>
                <c:pt idx="10382">
                  <c:v>302</c:v>
                </c:pt>
                <c:pt idx="10383">
                  <c:v>350</c:v>
                </c:pt>
                <c:pt idx="10384">
                  <c:v>347</c:v>
                </c:pt>
                <c:pt idx="10385">
                  <c:v>371</c:v>
                </c:pt>
                <c:pt idx="10386">
                  <c:v>307</c:v>
                </c:pt>
                <c:pt idx="10387">
                  <c:v>202</c:v>
                </c:pt>
                <c:pt idx="10388">
                  <c:v>313</c:v>
                </c:pt>
                <c:pt idx="10389">
                  <c:v>515</c:v>
                </c:pt>
                <c:pt idx="10390">
                  <c:v>226</c:v>
                </c:pt>
                <c:pt idx="10391">
                  <c:v>366</c:v>
                </c:pt>
                <c:pt idx="10392">
                  <c:v>352</c:v>
                </c:pt>
                <c:pt idx="10393">
                  <c:v>300</c:v>
                </c:pt>
                <c:pt idx="10394">
                  <c:v>202</c:v>
                </c:pt>
                <c:pt idx="10395">
                  <c:v>202</c:v>
                </c:pt>
                <c:pt idx="10396">
                  <c:v>287</c:v>
                </c:pt>
                <c:pt idx="10397">
                  <c:v>264</c:v>
                </c:pt>
                <c:pt idx="10398">
                  <c:v>422</c:v>
                </c:pt>
                <c:pt idx="10399">
                  <c:v>249</c:v>
                </c:pt>
                <c:pt idx="10400">
                  <c:v>532</c:v>
                </c:pt>
                <c:pt idx="10401">
                  <c:v>348</c:v>
                </c:pt>
                <c:pt idx="10402">
                  <c:v>319</c:v>
                </c:pt>
                <c:pt idx="10403">
                  <c:v>463</c:v>
                </c:pt>
                <c:pt idx="10404">
                  <c:v>301</c:v>
                </c:pt>
                <c:pt idx="10405">
                  <c:v>203</c:v>
                </c:pt>
                <c:pt idx="10406">
                  <c:v>315</c:v>
                </c:pt>
                <c:pt idx="10407">
                  <c:v>379</c:v>
                </c:pt>
                <c:pt idx="10408">
                  <c:v>762</c:v>
                </c:pt>
                <c:pt idx="10409">
                  <c:v>315</c:v>
                </c:pt>
                <c:pt idx="10410">
                  <c:v>257</c:v>
                </c:pt>
                <c:pt idx="10411">
                  <c:v>321</c:v>
                </c:pt>
                <c:pt idx="10412">
                  <c:v>317</c:v>
                </c:pt>
                <c:pt idx="10413">
                  <c:v>337</c:v>
                </c:pt>
                <c:pt idx="10414">
                  <c:v>279</c:v>
                </c:pt>
                <c:pt idx="10415">
                  <c:v>310</c:v>
                </c:pt>
                <c:pt idx="10416">
                  <c:v>401</c:v>
                </c:pt>
                <c:pt idx="10417">
                  <c:v>290</c:v>
                </c:pt>
                <c:pt idx="10418">
                  <c:v>281</c:v>
                </c:pt>
                <c:pt idx="10419">
                  <c:v>321</c:v>
                </c:pt>
                <c:pt idx="10420">
                  <c:v>377</c:v>
                </c:pt>
                <c:pt idx="10421">
                  <c:v>352</c:v>
                </c:pt>
                <c:pt idx="10422">
                  <c:v>259</c:v>
                </c:pt>
                <c:pt idx="10423">
                  <c:v>262</c:v>
                </c:pt>
                <c:pt idx="10424">
                  <c:v>396</c:v>
                </c:pt>
                <c:pt idx="10425">
                  <c:v>332</c:v>
                </c:pt>
                <c:pt idx="10426">
                  <c:v>422</c:v>
                </c:pt>
                <c:pt idx="10427">
                  <c:v>443</c:v>
                </c:pt>
                <c:pt idx="10428">
                  <c:v>313</c:v>
                </c:pt>
                <c:pt idx="10429">
                  <c:v>270</c:v>
                </c:pt>
                <c:pt idx="10430">
                  <c:v>499</c:v>
                </c:pt>
                <c:pt idx="10431">
                  <c:v>311</c:v>
                </c:pt>
                <c:pt idx="10432">
                  <c:v>344</c:v>
                </c:pt>
                <c:pt idx="10433">
                  <c:v>282</c:v>
                </c:pt>
                <c:pt idx="10434">
                  <c:v>345</c:v>
                </c:pt>
                <c:pt idx="10435">
                  <c:v>301</c:v>
                </c:pt>
                <c:pt idx="10436">
                  <c:v>332</c:v>
                </c:pt>
                <c:pt idx="10437">
                  <c:v>354</c:v>
                </c:pt>
                <c:pt idx="10438">
                  <c:v>338</c:v>
                </c:pt>
                <c:pt idx="10439">
                  <c:v>321</c:v>
                </c:pt>
                <c:pt idx="10440">
                  <c:v>306</c:v>
                </c:pt>
                <c:pt idx="10441">
                  <c:v>357</c:v>
                </c:pt>
                <c:pt idx="10442">
                  <c:v>298</c:v>
                </c:pt>
                <c:pt idx="10443">
                  <c:v>449</c:v>
                </c:pt>
                <c:pt idx="10444">
                  <c:v>264</c:v>
                </c:pt>
                <c:pt idx="10445">
                  <c:v>281</c:v>
                </c:pt>
                <c:pt idx="10446">
                  <c:v>204</c:v>
                </c:pt>
                <c:pt idx="10447">
                  <c:v>302</c:v>
                </c:pt>
                <c:pt idx="10448">
                  <c:v>334</c:v>
                </c:pt>
                <c:pt idx="10449">
                  <c:v>302</c:v>
                </c:pt>
                <c:pt idx="10450">
                  <c:v>306</c:v>
                </c:pt>
                <c:pt idx="10451">
                  <c:v>268</c:v>
                </c:pt>
                <c:pt idx="10452">
                  <c:v>366</c:v>
                </c:pt>
                <c:pt idx="10453">
                  <c:v>325</c:v>
                </c:pt>
                <c:pt idx="10454">
                  <c:v>820</c:v>
                </c:pt>
                <c:pt idx="10455">
                  <c:v>365</c:v>
                </c:pt>
                <c:pt idx="10456">
                  <c:v>410</c:v>
                </c:pt>
                <c:pt idx="10457">
                  <c:v>327</c:v>
                </c:pt>
                <c:pt idx="10458">
                  <c:v>341</c:v>
                </c:pt>
                <c:pt idx="10459">
                  <c:v>261</c:v>
                </c:pt>
                <c:pt idx="10460">
                  <c:v>496</c:v>
                </c:pt>
                <c:pt idx="10461">
                  <c:v>541</c:v>
                </c:pt>
                <c:pt idx="10462">
                  <c:v>204</c:v>
                </c:pt>
                <c:pt idx="10463">
                  <c:v>789</c:v>
                </c:pt>
                <c:pt idx="10464">
                  <c:v>204</c:v>
                </c:pt>
                <c:pt idx="10465">
                  <c:v>312</c:v>
                </c:pt>
                <c:pt idx="10466">
                  <c:v>285</c:v>
                </c:pt>
                <c:pt idx="10467">
                  <c:v>260</c:v>
                </c:pt>
                <c:pt idx="10468">
                  <c:v>413</c:v>
                </c:pt>
                <c:pt idx="10469">
                  <c:v>302</c:v>
                </c:pt>
                <c:pt idx="10470">
                  <c:v>302</c:v>
                </c:pt>
                <c:pt idx="10471">
                  <c:v>204</c:v>
                </c:pt>
                <c:pt idx="10472">
                  <c:v>328</c:v>
                </c:pt>
                <c:pt idx="10473">
                  <c:v>225</c:v>
                </c:pt>
                <c:pt idx="10474">
                  <c:v>338</c:v>
                </c:pt>
                <c:pt idx="10475">
                  <c:v>339</c:v>
                </c:pt>
                <c:pt idx="10476">
                  <c:v>292</c:v>
                </c:pt>
                <c:pt idx="10477">
                  <c:v>380</c:v>
                </c:pt>
                <c:pt idx="10478">
                  <c:v>364</c:v>
                </c:pt>
                <c:pt idx="10479">
                  <c:v>333</c:v>
                </c:pt>
                <c:pt idx="10480">
                  <c:v>516</c:v>
                </c:pt>
                <c:pt idx="10481">
                  <c:v>318</c:v>
                </c:pt>
                <c:pt idx="10482">
                  <c:v>343</c:v>
                </c:pt>
                <c:pt idx="10483">
                  <c:v>327</c:v>
                </c:pt>
                <c:pt idx="10484">
                  <c:v>255</c:v>
                </c:pt>
                <c:pt idx="10485">
                  <c:v>325</c:v>
                </c:pt>
                <c:pt idx="10486">
                  <c:v>265</c:v>
                </c:pt>
                <c:pt idx="10487">
                  <c:v>343</c:v>
                </c:pt>
                <c:pt idx="10488">
                  <c:v>338</c:v>
                </c:pt>
                <c:pt idx="10489">
                  <c:v>331</c:v>
                </c:pt>
                <c:pt idx="10490">
                  <c:v>409</c:v>
                </c:pt>
                <c:pt idx="10491">
                  <c:v>205</c:v>
                </c:pt>
                <c:pt idx="10492">
                  <c:v>390</c:v>
                </c:pt>
                <c:pt idx="10493">
                  <c:v>353</c:v>
                </c:pt>
                <c:pt idx="10494">
                  <c:v>312</c:v>
                </c:pt>
                <c:pt idx="10495">
                  <c:v>370</c:v>
                </c:pt>
                <c:pt idx="10496">
                  <c:v>205</c:v>
                </c:pt>
                <c:pt idx="10497">
                  <c:v>284</c:v>
                </c:pt>
                <c:pt idx="10498">
                  <c:v>295</c:v>
                </c:pt>
                <c:pt idx="10499">
                  <c:v>379</c:v>
                </c:pt>
                <c:pt idx="10500">
                  <c:v>333</c:v>
                </c:pt>
                <c:pt idx="10501">
                  <c:v>327</c:v>
                </c:pt>
                <c:pt idx="10502">
                  <c:v>218</c:v>
                </c:pt>
                <c:pt idx="10503">
                  <c:v>322</c:v>
                </c:pt>
                <c:pt idx="10504">
                  <c:v>344</c:v>
                </c:pt>
                <c:pt idx="10505">
                  <c:v>231</c:v>
                </c:pt>
                <c:pt idx="10506">
                  <c:v>343</c:v>
                </c:pt>
                <c:pt idx="10507">
                  <c:v>311</c:v>
                </c:pt>
                <c:pt idx="10508">
                  <c:v>258</c:v>
                </c:pt>
                <c:pt idx="10509">
                  <c:v>400</c:v>
                </c:pt>
                <c:pt idx="10510">
                  <c:v>287</c:v>
                </c:pt>
                <c:pt idx="10511">
                  <c:v>441</c:v>
                </c:pt>
                <c:pt idx="10512">
                  <c:v>295</c:v>
                </c:pt>
                <c:pt idx="10513">
                  <c:v>360</c:v>
                </c:pt>
                <c:pt idx="10514">
                  <c:v>383</c:v>
                </c:pt>
                <c:pt idx="10515">
                  <c:v>331</c:v>
                </c:pt>
                <c:pt idx="10516">
                  <c:v>269</c:v>
                </c:pt>
                <c:pt idx="10517">
                  <c:v>303</c:v>
                </c:pt>
                <c:pt idx="10518">
                  <c:v>293</c:v>
                </c:pt>
                <c:pt idx="10519">
                  <c:v>366</c:v>
                </c:pt>
                <c:pt idx="10520">
                  <c:v>310</c:v>
                </c:pt>
                <c:pt idx="10521">
                  <c:v>338</c:v>
                </c:pt>
                <c:pt idx="10522">
                  <c:v>346</c:v>
                </c:pt>
                <c:pt idx="10523">
                  <c:v>343</c:v>
                </c:pt>
                <c:pt idx="10524">
                  <c:v>215</c:v>
                </c:pt>
                <c:pt idx="10525">
                  <c:v>320</c:v>
                </c:pt>
                <c:pt idx="10526">
                  <c:v>405</c:v>
                </c:pt>
                <c:pt idx="10527">
                  <c:v>273</c:v>
                </c:pt>
                <c:pt idx="10528">
                  <c:v>228</c:v>
                </c:pt>
                <c:pt idx="10529">
                  <c:v>365</c:v>
                </c:pt>
                <c:pt idx="10530">
                  <c:v>308</c:v>
                </c:pt>
                <c:pt idx="10531">
                  <c:v>286</c:v>
                </c:pt>
                <c:pt idx="10532">
                  <c:v>374</c:v>
                </c:pt>
                <c:pt idx="10533">
                  <c:v>312</c:v>
                </c:pt>
                <c:pt idx="10534">
                  <c:v>375</c:v>
                </c:pt>
                <c:pt idx="10535">
                  <c:v>207</c:v>
                </c:pt>
                <c:pt idx="10536">
                  <c:v>360</c:v>
                </c:pt>
                <c:pt idx="10537">
                  <c:v>214</c:v>
                </c:pt>
                <c:pt idx="10538">
                  <c:v>260</c:v>
                </c:pt>
                <c:pt idx="10539">
                  <c:v>279</c:v>
                </c:pt>
                <c:pt idx="10540">
                  <c:v>341</c:v>
                </c:pt>
                <c:pt idx="10541">
                  <c:v>238</c:v>
                </c:pt>
                <c:pt idx="10542">
                  <c:v>324</c:v>
                </c:pt>
                <c:pt idx="10543">
                  <c:v>207</c:v>
                </c:pt>
                <c:pt idx="10544">
                  <c:v>277</c:v>
                </c:pt>
                <c:pt idx="10545">
                  <c:v>236</c:v>
                </c:pt>
                <c:pt idx="10546">
                  <c:v>304</c:v>
                </c:pt>
                <c:pt idx="10547">
                  <c:v>391</c:v>
                </c:pt>
                <c:pt idx="10548">
                  <c:v>260</c:v>
                </c:pt>
                <c:pt idx="10549">
                  <c:v>385</c:v>
                </c:pt>
                <c:pt idx="10550">
                  <c:v>312</c:v>
                </c:pt>
                <c:pt idx="10551">
                  <c:v>354</c:v>
                </c:pt>
                <c:pt idx="10552">
                  <c:v>329</c:v>
                </c:pt>
                <c:pt idx="10553">
                  <c:v>456</c:v>
                </c:pt>
                <c:pt idx="10554">
                  <c:v>285</c:v>
                </c:pt>
                <c:pt idx="10555">
                  <c:v>287</c:v>
                </c:pt>
                <c:pt idx="10556">
                  <c:v>263</c:v>
                </c:pt>
                <c:pt idx="10557">
                  <c:v>280</c:v>
                </c:pt>
                <c:pt idx="10558">
                  <c:v>266</c:v>
                </c:pt>
                <c:pt idx="10559">
                  <c:v>207</c:v>
                </c:pt>
                <c:pt idx="10560">
                  <c:v>312</c:v>
                </c:pt>
                <c:pt idx="10561">
                  <c:v>306</c:v>
                </c:pt>
                <c:pt idx="10562">
                  <c:v>345</c:v>
                </c:pt>
                <c:pt idx="10563">
                  <c:v>285</c:v>
                </c:pt>
                <c:pt idx="10564">
                  <c:v>319</c:v>
                </c:pt>
                <c:pt idx="10565">
                  <c:v>325</c:v>
                </c:pt>
                <c:pt idx="10566">
                  <c:v>278</c:v>
                </c:pt>
                <c:pt idx="10567">
                  <c:v>280</c:v>
                </c:pt>
                <c:pt idx="10568">
                  <c:v>286</c:v>
                </c:pt>
                <c:pt idx="10569">
                  <c:v>214</c:v>
                </c:pt>
                <c:pt idx="10570">
                  <c:v>229</c:v>
                </c:pt>
                <c:pt idx="10571">
                  <c:v>259</c:v>
                </c:pt>
                <c:pt idx="10572">
                  <c:v>208</c:v>
                </c:pt>
                <c:pt idx="10573">
                  <c:v>311</c:v>
                </c:pt>
                <c:pt idx="10574">
                  <c:v>321</c:v>
                </c:pt>
                <c:pt idx="10575">
                  <c:v>312</c:v>
                </c:pt>
                <c:pt idx="10576">
                  <c:v>338</c:v>
                </c:pt>
                <c:pt idx="10577">
                  <c:v>255</c:v>
                </c:pt>
                <c:pt idx="10578">
                  <c:v>282</c:v>
                </c:pt>
                <c:pt idx="10579">
                  <c:v>339</c:v>
                </c:pt>
                <c:pt idx="10580">
                  <c:v>376</c:v>
                </c:pt>
                <c:pt idx="10581">
                  <c:v>363</c:v>
                </c:pt>
                <c:pt idx="10582">
                  <c:v>334</c:v>
                </c:pt>
                <c:pt idx="10583">
                  <c:v>354</c:v>
                </c:pt>
                <c:pt idx="10584">
                  <c:v>351</c:v>
                </c:pt>
                <c:pt idx="10585">
                  <c:v>310</c:v>
                </c:pt>
                <c:pt idx="10586">
                  <c:v>290</c:v>
                </c:pt>
                <c:pt idx="10587">
                  <c:v>420</c:v>
                </c:pt>
                <c:pt idx="10588">
                  <c:v>337</c:v>
                </c:pt>
                <c:pt idx="10589">
                  <c:v>385</c:v>
                </c:pt>
                <c:pt idx="10590">
                  <c:v>307</c:v>
                </c:pt>
                <c:pt idx="10591">
                  <c:v>356</c:v>
                </c:pt>
                <c:pt idx="10592">
                  <c:v>288</c:v>
                </c:pt>
                <c:pt idx="10593">
                  <c:v>258</c:v>
                </c:pt>
                <c:pt idx="10594">
                  <c:v>314</c:v>
                </c:pt>
                <c:pt idx="10595">
                  <c:v>328</c:v>
                </c:pt>
                <c:pt idx="10596">
                  <c:v>244</c:v>
                </c:pt>
                <c:pt idx="10597">
                  <c:v>360</c:v>
                </c:pt>
                <c:pt idx="10598">
                  <c:v>312</c:v>
                </c:pt>
                <c:pt idx="10599">
                  <c:v>350</c:v>
                </c:pt>
                <c:pt idx="10600">
                  <c:v>304</c:v>
                </c:pt>
                <c:pt idx="10601">
                  <c:v>375</c:v>
                </c:pt>
                <c:pt idx="10602">
                  <c:v>429</c:v>
                </c:pt>
                <c:pt idx="10603">
                  <c:v>387</c:v>
                </c:pt>
                <c:pt idx="10604">
                  <c:v>264</c:v>
                </c:pt>
                <c:pt idx="10605">
                  <c:v>360</c:v>
                </c:pt>
                <c:pt idx="10606">
                  <c:v>298</c:v>
                </c:pt>
                <c:pt idx="10607">
                  <c:v>291</c:v>
                </c:pt>
                <c:pt idx="10608">
                  <c:v>300</c:v>
                </c:pt>
                <c:pt idx="10609">
                  <c:v>364</c:v>
                </c:pt>
                <c:pt idx="10610">
                  <c:v>290</c:v>
                </c:pt>
                <c:pt idx="10611">
                  <c:v>433</c:v>
                </c:pt>
                <c:pt idx="10612">
                  <c:v>320</c:v>
                </c:pt>
                <c:pt idx="10613">
                  <c:v>295</c:v>
                </c:pt>
                <c:pt idx="10614">
                  <c:v>340</c:v>
                </c:pt>
                <c:pt idx="10615">
                  <c:v>282</c:v>
                </c:pt>
                <c:pt idx="10616">
                  <c:v>413</c:v>
                </c:pt>
                <c:pt idx="10617">
                  <c:v>434</c:v>
                </c:pt>
                <c:pt idx="10618">
                  <c:v>311</c:v>
                </c:pt>
                <c:pt idx="10619">
                  <c:v>210</c:v>
                </c:pt>
                <c:pt idx="10620">
                  <c:v>352</c:v>
                </c:pt>
                <c:pt idx="10621">
                  <c:v>964</c:v>
                </c:pt>
                <c:pt idx="10622">
                  <c:v>264</c:v>
                </c:pt>
                <c:pt idx="10623">
                  <c:v>465</c:v>
                </c:pt>
                <c:pt idx="10624">
                  <c:v>363</c:v>
                </c:pt>
                <c:pt idx="10625">
                  <c:v>279</c:v>
                </c:pt>
                <c:pt idx="10626">
                  <c:v>311</c:v>
                </c:pt>
                <c:pt idx="10627">
                  <c:v>269</c:v>
                </c:pt>
                <c:pt idx="10628">
                  <c:v>297</c:v>
                </c:pt>
                <c:pt idx="10629">
                  <c:v>209</c:v>
                </c:pt>
                <c:pt idx="10630">
                  <c:v>629</c:v>
                </c:pt>
                <c:pt idx="10631">
                  <c:v>357</c:v>
                </c:pt>
                <c:pt idx="10632">
                  <c:v>369</c:v>
                </c:pt>
                <c:pt idx="10633">
                  <c:v>209</c:v>
                </c:pt>
                <c:pt idx="10634">
                  <c:v>323</c:v>
                </c:pt>
                <c:pt idx="10635">
                  <c:v>240</c:v>
                </c:pt>
                <c:pt idx="10636">
                  <c:v>346</c:v>
                </c:pt>
                <c:pt idx="10637">
                  <c:v>459</c:v>
                </c:pt>
                <c:pt idx="10638">
                  <c:v>339</c:v>
                </c:pt>
                <c:pt idx="10639">
                  <c:v>285</c:v>
                </c:pt>
                <c:pt idx="10640">
                  <c:v>550</c:v>
                </c:pt>
                <c:pt idx="10641">
                  <c:v>327</c:v>
                </c:pt>
                <c:pt idx="10642">
                  <c:v>334</c:v>
                </c:pt>
                <c:pt idx="10643">
                  <c:v>330</c:v>
                </c:pt>
                <c:pt idx="10644">
                  <c:v>209</c:v>
                </c:pt>
                <c:pt idx="10645">
                  <c:v>244</c:v>
                </c:pt>
                <c:pt idx="10646">
                  <c:v>545</c:v>
                </c:pt>
                <c:pt idx="10647">
                  <c:v>352</c:v>
                </c:pt>
                <c:pt idx="10648">
                  <c:v>246</c:v>
                </c:pt>
                <c:pt idx="10649">
                  <c:v>274</c:v>
                </c:pt>
                <c:pt idx="10650">
                  <c:v>284</c:v>
                </c:pt>
                <c:pt idx="10651">
                  <c:v>210</c:v>
                </c:pt>
                <c:pt idx="10652">
                  <c:v>320</c:v>
                </c:pt>
                <c:pt idx="10653">
                  <c:v>406</c:v>
                </c:pt>
                <c:pt idx="10654">
                  <c:v>338</c:v>
                </c:pt>
                <c:pt idx="10655">
                  <c:v>355</c:v>
                </c:pt>
                <c:pt idx="10656">
                  <c:v>241</c:v>
                </c:pt>
                <c:pt idx="10657">
                  <c:v>444</c:v>
                </c:pt>
                <c:pt idx="10658">
                  <c:v>413</c:v>
                </c:pt>
                <c:pt idx="10659">
                  <c:v>272</c:v>
                </c:pt>
                <c:pt idx="10660">
                  <c:v>347</c:v>
                </c:pt>
                <c:pt idx="10661">
                  <c:v>370</c:v>
                </c:pt>
                <c:pt idx="10662">
                  <c:v>313</c:v>
                </c:pt>
                <c:pt idx="10663">
                  <c:v>292</c:v>
                </c:pt>
                <c:pt idx="10664">
                  <c:v>210</c:v>
                </c:pt>
                <c:pt idx="10665">
                  <c:v>305</c:v>
                </c:pt>
                <c:pt idx="10666">
                  <c:v>354</c:v>
                </c:pt>
                <c:pt idx="10667">
                  <c:v>340</c:v>
                </c:pt>
                <c:pt idx="10668">
                  <c:v>335</c:v>
                </c:pt>
                <c:pt idx="10669">
                  <c:v>297</c:v>
                </c:pt>
                <c:pt idx="10670">
                  <c:v>327</c:v>
                </c:pt>
                <c:pt idx="10671">
                  <c:v>317</c:v>
                </c:pt>
                <c:pt idx="10672">
                  <c:v>308</c:v>
                </c:pt>
                <c:pt idx="10673">
                  <c:v>278</c:v>
                </c:pt>
                <c:pt idx="10674">
                  <c:v>334</c:v>
                </c:pt>
                <c:pt idx="10675">
                  <c:v>386</c:v>
                </c:pt>
                <c:pt idx="10676">
                  <c:v>241</c:v>
                </c:pt>
                <c:pt idx="10677">
                  <c:v>316</c:v>
                </c:pt>
                <c:pt idx="10678">
                  <c:v>245</c:v>
                </c:pt>
                <c:pt idx="10679">
                  <c:v>295</c:v>
                </c:pt>
                <c:pt idx="10680">
                  <c:v>315</c:v>
                </c:pt>
                <c:pt idx="10681">
                  <c:v>300</c:v>
                </c:pt>
                <c:pt idx="10682">
                  <c:v>327</c:v>
                </c:pt>
                <c:pt idx="10683">
                  <c:v>352</c:v>
                </c:pt>
                <c:pt idx="10684">
                  <c:v>367</c:v>
                </c:pt>
                <c:pt idx="10685">
                  <c:v>274</c:v>
                </c:pt>
                <c:pt idx="10686">
                  <c:v>403</c:v>
                </c:pt>
                <c:pt idx="10687">
                  <c:v>269</c:v>
                </c:pt>
                <c:pt idx="10688">
                  <c:v>347</c:v>
                </c:pt>
                <c:pt idx="10689">
                  <c:v>218</c:v>
                </c:pt>
                <c:pt idx="10690">
                  <c:v>345</c:v>
                </c:pt>
                <c:pt idx="10691">
                  <c:v>347</c:v>
                </c:pt>
                <c:pt idx="10692">
                  <c:v>345</c:v>
                </c:pt>
                <c:pt idx="10693">
                  <c:v>332</c:v>
                </c:pt>
                <c:pt idx="10694">
                  <c:v>316</c:v>
                </c:pt>
                <c:pt idx="10695">
                  <c:v>337</c:v>
                </c:pt>
                <c:pt idx="10696">
                  <c:v>275</c:v>
                </c:pt>
                <c:pt idx="10697">
                  <c:v>287</c:v>
                </c:pt>
                <c:pt idx="10698">
                  <c:v>340</c:v>
                </c:pt>
                <c:pt idx="10699">
                  <c:v>362</c:v>
                </c:pt>
                <c:pt idx="10700">
                  <c:v>322</c:v>
                </c:pt>
                <c:pt idx="10701">
                  <c:v>385</c:v>
                </c:pt>
                <c:pt idx="10702">
                  <c:v>252</c:v>
                </c:pt>
                <c:pt idx="10703">
                  <c:v>302</c:v>
                </c:pt>
                <c:pt idx="10704">
                  <c:v>291</c:v>
                </c:pt>
                <c:pt idx="10705">
                  <c:v>287</c:v>
                </c:pt>
                <c:pt idx="10706">
                  <c:v>301</c:v>
                </c:pt>
                <c:pt idx="10707">
                  <c:v>307</c:v>
                </c:pt>
                <c:pt idx="10708">
                  <c:v>320</c:v>
                </c:pt>
                <c:pt idx="10709">
                  <c:v>290</c:v>
                </c:pt>
                <c:pt idx="10710">
                  <c:v>341</c:v>
                </c:pt>
                <c:pt idx="10711">
                  <c:v>303</c:v>
                </c:pt>
                <c:pt idx="10712">
                  <c:v>301</c:v>
                </c:pt>
                <c:pt idx="10713">
                  <c:v>251</c:v>
                </c:pt>
                <c:pt idx="10714">
                  <c:v>342</c:v>
                </c:pt>
                <c:pt idx="10715">
                  <c:v>405</c:v>
                </c:pt>
                <c:pt idx="10716">
                  <c:v>349</c:v>
                </c:pt>
                <c:pt idx="10717">
                  <c:v>280</c:v>
                </c:pt>
                <c:pt idx="10718">
                  <c:v>301</c:v>
                </c:pt>
                <c:pt idx="10719">
                  <c:v>348</c:v>
                </c:pt>
                <c:pt idx="10720">
                  <c:v>476</c:v>
                </c:pt>
                <c:pt idx="10721">
                  <c:v>349</c:v>
                </c:pt>
                <c:pt idx="10722">
                  <c:v>496</c:v>
                </c:pt>
                <c:pt idx="10723">
                  <c:v>310</c:v>
                </c:pt>
                <c:pt idx="10724">
                  <c:v>342</c:v>
                </c:pt>
                <c:pt idx="10725">
                  <c:v>299</c:v>
                </c:pt>
                <c:pt idx="10726">
                  <c:v>288</c:v>
                </c:pt>
                <c:pt idx="10727">
                  <c:v>292</c:v>
                </c:pt>
                <c:pt idx="10728">
                  <c:v>345</c:v>
                </c:pt>
                <c:pt idx="10729">
                  <c:v>320</c:v>
                </c:pt>
                <c:pt idx="10730">
                  <c:v>283</c:v>
                </c:pt>
                <c:pt idx="10731">
                  <c:v>635</c:v>
                </c:pt>
                <c:pt idx="10732">
                  <c:v>275</c:v>
                </c:pt>
                <c:pt idx="10733">
                  <c:v>353</c:v>
                </c:pt>
                <c:pt idx="10734">
                  <c:v>314</c:v>
                </c:pt>
                <c:pt idx="10735">
                  <c:v>221</c:v>
                </c:pt>
                <c:pt idx="10736">
                  <c:v>335</c:v>
                </c:pt>
                <c:pt idx="10737">
                  <c:v>351</c:v>
                </c:pt>
                <c:pt idx="10738">
                  <c:v>334</c:v>
                </c:pt>
                <c:pt idx="10739">
                  <c:v>345</c:v>
                </c:pt>
                <c:pt idx="10740">
                  <c:v>474</c:v>
                </c:pt>
                <c:pt idx="10741">
                  <c:v>332</c:v>
                </c:pt>
                <c:pt idx="10742">
                  <c:v>323</c:v>
                </c:pt>
                <c:pt idx="10743">
                  <c:v>303</c:v>
                </c:pt>
                <c:pt idx="10744">
                  <c:v>362</c:v>
                </c:pt>
                <c:pt idx="10745">
                  <c:v>360</c:v>
                </c:pt>
                <c:pt idx="10746">
                  <c:v>333</c:v>
                </c:pt>
                <c:pt idx="10747">
                  <c:v>343</c:v>
                </c:pt>
                <c:pt idx="10748">
                  <c:v>285</c:v>
                </c:pt>
                <c:pt idx="10749">
                  <c:v>298</c:v>
                </c:pt>
                <c:pt idx="10750">
                  <c:v>344</c:v>
                </c:pt>
                <c:pt idx="10751">
                  <c:v>330</c:v>
                </c:pt>
                <c:pt idx="10752">
                  <c:v>359</c:v>
                </c:pt>
                <c:pt idx="10753">
                  <c:v>342</c:v>
                </c:pt>
                <c:pt idx="10754">
                  <c:v>494</c:v>
                </c:pt>
                <c:pt idx="10755">
                  <c:v>348</c:v>
                </c:pt>
                <c:pt idx="10756">
                  <c:v>346</c:v>
                </c:pt>
                <c:pt idx="10757">
                  <c:v>347</c:v>
                </c:pt>
                <c:pt idx="10758">
                  <c:v>319</c:v>
                </c:pt>
                <c:pt idx="10759">
                  <c:v>330</c:v>
                </c:pt>
                <c:pt idx="10760">
                  <c:v>303</c:v>
                </c:pt>
                <c:pt idx="10761">
                  <c:v>330</c:v>
                </c:pt>
                <c:pt idx="10762">
                  <c:v>404</c:v>
                </c:pt>
                <c:pt idx="10763">
                  <c:v>328</c:v>
                </c:pt>
                <c:pt idx="10764">
                  <c:v>319</c:v>
                </c:pt>
                <c:pt idx="10765">
                  <c:v>276</c:v>
                </c:pt>
                <c:pt idx="10766">
                  <c:v>293</c:v>
                </c:pt>
                <c:pt idx="10767">
                  <c:v>333</c:v>
                </c:pt>
                <c:pt idx="10768">
                  <c:v>330</c:v>
                </c:pt>
                <c:pt idx="10769">
                  <c:v>347</c:v>
                </c:pt>
                <c:pt idx="10770">
                  <c:v>306</c:v>
                </c:pt>
                <c:pt idx="10771">
                  <c:v>337</c:v>
                </c:pt>
                <c:pt idx="10772">
                  <c:v>266</c:v>
                </c:pt>
                <c:pt idx="10773">
                  <c:v>326</c:v>
                </c:pt>
                <c:pt idx="10774">
                  <c:v>352</c:v>
                </c:pt>
                <c:pt idx="10775">
                  <c:v>319</c:v>
                </c:pt>
                <c:pt idx="10776">
                  <c:v>465</c:v>
                </c:pt>
                <c:pt idx="10777">
                  <c:v>312</c:v>
                </c:pt>
                <c:pt idx="10778">
                  <c:v>295</c:v>
                </c:pt>
                <c:pt idx="10779">
                  <c:v>272</c:v>
                </c:pt>
                <c:pt idx="10780">
                  <c:v>323</c:v>
                </c:pt>
                <c:pt idx="10781">
                  <c:v>298</c:v>
                </c:pt>
                <c:pt idx="10782">
                  <c:v>384</c:v>
                </c:pt>
                <c:pt idx="10783">
                  <c:v>337</c:v>
                </c:pt>
                <c:pt idx="10784">
                  <c:v>395</c:v>
                </c:pt>
                <c:pt idx="10785">
                  <c:v>308</c:v>
                </c:pt>
                <c:pt idx="10786">
                  <c:v>364</c:v>
                </c:pt>
                <c:pt idx="10787">
                  <c:v>314</c:v>
                </c:pt>
                <c:pt idx="10788">
                  <c:v>313</c:v>
                </c:pt>
                <c:pt idx="10789">
                  <c:v>253</c:v>
                </c:pt>
                <c:pt idx="10790">
                  <c:v>290</c:v>
                </c:pt>
                <c:pt idx="10791">
                  <c:v>371</c:v>
                </c:pt>
                <c:pt idx="10792">
                  <c:v>334</c:v>
                </c:pt>
                <c:pt idx="10793">
                  <c:v>329</c:v>
                </c:pt>
                <c:pt idx="10794">
                  <c:v>319</c:v>
                </c:pt>
                <c:pt idx="10795">
                  <c:v>363</c:v>
                </c:pt>
                <c:pt idx="10796">
                  <c:v>352</c:v>
                </c:pt>
                <c:pt idx="10797">
                  <c:v>219</c:v>
                </c:pt>
                <c:pt idx="10798">
                  <c:v>343</c:v>
                </c:pt>
                <c:pt idx="10799">
                  <c:v>290</c:v>
                </c:pt>
                <c:pt idx="10800">
                  <c:v>269</c:v>
                </c:pt>
                <c:pt idx="10801">
                  <c:v>319</c:v>
                </c:pt>
                <c:pt idx="10802">
                  <c:v>290</c:v>
                </c:pt>
                <c:pt idx="10803">
                  <c:v>393</c:v>
                </c:pt>
                <c:pt idx="10804">
                  <c:v>395</c:v>
                </c:pt>
                <c:pt idx="10805">
                  <c:v>291</c:v>
                </c:pt>
                <c:pt idx="10806">
                  <c:v>315</c:v>
                </c:pt>
                <c:pt idx="10807">
                  <c:v>290</c:v>
                </c:pt>
                <c:pt idx="10808">
                  <c:v>313</c:v>
                </c:pt>
                <c:pt idx="10809">
                  <c:v>245</c:v>
                </c:pt>
                <c:pt idx="10810">
                  <c:v>313</c:v>
                </c:pt>
                <c:pt idx="10811">
                  <c:v>290</c:v>
                </c:pt>
                <c:pt idx="10812">
                  <c:v>667</c:v>
                </c:pt>
                <c:pt idx="10813">
                  <c:v>340</c:v>
                </c:pt>
                <c:pt idx="10814">
                  <c:v>280</c:v>
                </c:pt>
                <c:pt idx="10815">
                  <c:v>372</c:v>
                </c:pt>
                <c:pt idx="10816">
                  <c:v>363</c:v>
                </c:pt>
                <c:pt idx="10817">
                  <c:v>332</c:v>
                </c:pt>
                <c:pt idx="10818">
                  <c:v>367</c:v>
                </c:pt>
                <c:pt idx="10819">
                  <c:v>321</c:v>
                </c:pt>
                <c:pt idx="10820">
                  <c:v>298</c:v>
                </c:pt>
                <c:pt idx="10821">
                  <c:v>633</c:v>
                </c:pt>
                <c:pt idx="10822">
                  <c:v>371</c:v>
                </c:pt>
                <c:pt idx="10823">
                  <c:v>502</c:v>
                </c:pt>
                <c:pt idx="10824">
                  <c:v>286</c:v>
                </c:pt>
                <c:pt idx="10825">
                  <c:v>350</c:v>
                </c:pt>
                <c:pt idx="10826">
                  <c:v>212</c:v>
                </c:pt>
                <c:pt idx="10827">
                  <c:v>622</c:v>
                </c:pt>
                <c:pt idx="10828">
                  <c:v>352</c:v>
                </c:pt>
                <c:pt idx="10829">
                  <c:v>272</c:v>
                </c:pt>
                <c:pt idx="10830">
                  <c:v>396</c:v>
                </c:pt>
                <c:pt idx="10831">
                  <c:v>235</c:v>
                </c:pt>
                <c:pt idx="10832">
                  <c:v>309</c:v>
                </c:pt>
                <c:pt idx="10833">
                  <c:v>310</c:v>
                </c:pt>
                <c:pt idx="10834">
                  <c:v>602</c:v>
                </c:pt>
                <c:pt idx="10835">
                  <c:v>283</c:v>
                </c:pt>
                <c:pt idx="10836">
                  <c:v>605</c:v>
                </c:pt>
                <c:pt idx="10837">
                  <c:v>405</c:v>
                </c:pt>
                <c:pt idx="10838">
                  <c:v>322</c:v>
                </c:pt>
                <c:pt idx="10839">
                  <c:v>315</c:v>
                </c:pt>
                <c:pt idx="10840">
                  <c:v>322</c:v>
                </c:pt>
                <c:pt idx="10841">
                  <c:v>360</c:v>
                </c:pt>
                <c:pt idx="10842">
                  <c:v>337</c:v>
                </c:pt>
                <c:pt idx="10843">
                  <c:v>213</c:v>
                </c:pt>
                <c:pt idx="10844">
                  <c:v>258</c:v>
                </c:pt>
                <c:pt idx="10845">
                  <c:v>374</c:v>
                </c:pt>
                <c:pt idx="10846">
                  <c:v>308</c:v>
                </c:pt>
                <c:pt idx="10847">
                  <c:v>325</c:v>
                </c:pt>
                <c:pt idx="10848">
                  <c:v>432</c:v>
                </c:pt>
                <c:pt idx="10849">
                  <c:v>358</c:v>
                </c:pt>
                <c:pt idx="10850">
                  <c:v>332</c:v>
                </c:pt>
                <c:pt idx="10851">
                  <c:v>403</c:v>
                </c:pt>
                <c:pt idx="10852">
                  <c:v>463</c:v>
                </c:pt>
                <c:pt idx="10853">
                  <c:v>341</c:v>
                </c:pt>
                <c:pt idx="10854">
                  <c:v>213</c:v>
                </c:pt>
                <c:pt idx="10855">
                  <c:v>337</c:v>
                </c:pt>
                <c:pt idx="10856">
                  <c:v>676</c:v>
                </c:pt>
                <c:pt idx="10857">
                  <c:v>322</c:v>
                </c:pt>
                <c:pt idx="10858">
                  <c:v>310</c:v>
                </c:pt>
                <c:pt idx="10859">
                  <c:v>320</c:v>
                </c:pt>
                <c:pt idx="10860">
                  <c:v>341</c:v>
                </c:pt>
                <c:pt idx="10861">
                  <c:v>246</c:v>
                </c:pt>
                <c:pt idx="10862">
                  <c:v>213</c:v>
                </c:pt>
                <c:pt idx="10863">
                  <c:v>214</c:v>
                </c:pt>
                <c:pt idx="10864">
                  <c:v>288</c:v>
                </c:pt>
                <c:pt idx="10865">
                  <c:v>213</c:v>
                </c:pt>
                <c:pt idx="10866">
                  <c:v>337</c:v>
                </c:pt>
                <c:pt idx="10867">
                  <c:v>239</c:v>
                </c:pt>
                <c:pt idx="10868">
                  <c:v>213</c:v>
                </c:pt>
                <c:pt idx="10869">
                  <c:v>543</c:v>
                </c:pt>
                <c:pt idx="10870">
                  <c:v>337</c:v>
                </c:pt>
                <c:pt idx="10871">
                  <c:v>379</c:v>
                </c:pt>
                <c:pt idx="10872">
                  <c:v>241</c:v>
                </c:pt>
                <c:pt idx="10873">
                  <c:v>214</c:v>
                </c:pt>
                <c:pt idx="10874">
                  <c:v>214</c:v>
                </c:pt>
                <c:pt idx="10875">
                  <c:v>234</c:v>
                </c:pt>
                <c:pt idx="10876">
                  <c:v>443</c:v>
                </c:pt>
                <c:pt idx="10877">
                  <c:v>428</c:v>
                </c:pt>
                <c:pt idx="10878">
                  <c:v>421</c:v>
                </c:pt>
                <c:pt idx="10879">
                  <c:v>275</c:v>
                </c:pt>
                <c:pt idx="10880">
                  <c:v>284</c:v>
                </c:pt>
                <c:pt idx="10881">
                  <c:v>357</c:v>
                </c:pt>
                <c:pt idx="10882">
                  <c:v>326</c:v>
                </c:pt>
                <c:pt idx="10883">
                  <c:v>354</c:v>
                </c:pt>
                <c:pt idx="10884">
                  <c:v>345</c:v>
                </c:pt>
                <c:pt idx="10885">
                  <c:v>226</c:v>
                </c:pt>
                <c:pt idx="10886">
                  <c:v>214</c:v>
                </c:pt>
                <c:pt idx="10887">
                  <c:v>307</c:v>
                </c:pt>
                <c:pt idx="10888">
                  <c:v>344</c:v>
                </c:pt>
                <c:pt idx="10889">
                  <c:v>352</c:v>
                </c:pt>
                <c:pt idx="10890">
                  <c:v>367</c:v>
                </c:pt>
                <c:pt idx="10891">
                  <c:v>409</c:v>
                </c:pt>
                <c:pt idx="10892">
                  <c:v>684</c:v>
                </c:pt>
                <c:pt idx="10893">
                  <c:v>480</c:v>
                </c:pt>
                <c:pt idx="10894">
                  <c:v>488</c:v>
                </c:pt>
                <c:pt idx="10895">
                  <c:v>439</c:v>
                </c:pt>
                <c:pt idx="10896">
                  <c:v>322</c:v>
                </c:pt>
                <c:pt idx="10897">
                  <c:v>299</c:v>
                </c:pt>
                <c:pt idx="10898">
                  <c:v>215</c:v>
                </c:pt>
                <c:pt idx="10899">
                  <c:v>215</c:v>
                </c:pt>
                <c:pt idx="10900">
                  <c:v>253</c:v>
                </c:pt>
                <c:pt idx="10901">
                  <c:v>366</c:v>
                </c:pt>
                <c:pt idx="10902">
                  <c:v>262</c:v>
                </c:pt>
                <c:pt idx="10903">
                  <c:v>715</c:v>
                </c:pt>
                <c:pt idx="10904">
                  <c:v>234</c:v>
                </c:pt>
                <c:pt idx="10905">
                  <c:v>339</c:v>
                </c:pt>
                <c:pt idx="10906">
                  <c:v>318</c:v>
                </c:pt>
                <c:pt idx="10907">
                  <c:v>394</c:v>
                </c:pt>
                <c:pt idx="10908">
                  <c:v>389</c:v>
                </c:pt>
                <c:pt idx="10909">
                  <c:v>306</c:v>
                </c:pt>
                <c:pt idx="10910">
                  <c:v>393</c:v>
                </c:pt>
                <c:pt idx="10911">
                  <c:v>316</c:v>
                </c:pt>
                <c:pt idx="10912">
                  <c:v>296</c:v>
                </c:pt>
                <c:pt idx="10913">
                  <c:v>281</c:v>
                </c:pt>
                <c:pt idx="10914">
                  <c:v>313</c:v>
                </c:pt>
                <c:pt idx="10915">
                  <c:v>273</c:v>
                </c:pt>
                <c:pt idx="10916">
                  <c:v>311</c:v>
                </c:pt>
                <c:pt idx="10917">
                  <c:v>471</c:v>
                </c:pt>
                <c:pt idx="10918">
                  <c:v>357</c:v>
                </c:pt>
                <c:pt idx="10919">
                  <c:v>218</c:v>
                </c:pt>
                <c:pt idx="10920">
                  <c:v>215</c:v>
                </c:pt>
                <c:pt idx="10921">
                  <c:v>365</c:v>
                </c:pt>
                <c:pt idx="10922">
                  <c:v>236</c:v>
                </c:pt>
                <c:pt idx="10923">
                  <c:v>219</c:v>
                </c:pt>
                <c:pt idx="10924">
                  <c:v>331</c:v>
                </c:pt>
                <c:pt idx="10925">
                  <c:v>315</c:v>
                </c:pt>
                <c:pt idx="10926">
                  <c:v>279</c:v>
                </c:pt>
                <c:pt idx="10927">
                  <c:v>337</c:v>
                </c:pt>
                <c:pt idx="10928">
                  <c:v>454</c:v>
                </c:pt>
                <c:pt idx="10929">
                  <c:v>216</c:v>
                </c:pt>
                <c:pt idx="10930">
                  <c:v>271</c:v>
                </c:pt>
                <c:pt idx="10931">
                  <c:v>216</c:v>
                </c:pt>
                <c:pt idx="10932">
                  <c:v>269</c:v>
                </c:pt>
                <c:pt idx="10933">
                  <c:v>450</c:v>
                </c:pt>
                <c:pt idx="10934">
                  <c:v>420</c:v>
                </c:pt>
                <c:pt idx="10935">
                  <c:v>393</c:v>
                </c:pt>
                <c:pt idx="10936">
                  <c:v>269</c:v>
                </c:pt>
                <c:pt idx="10937">
                  <c:v>491</c:v>
                </c:pt>
                <c:pt idx="10938">
                  <c:v>335</c:v>
                </c:pt>
                <c:pt idx="10939">
                  <c:v>356</c:v>
                </c:pt>
                <c:pt idx="10940">
                  <c:v>216</c:v>
                </c:pt>
                <c:pt idx="10941">
                  <c:v>229</c:v>
                </c:pt>
                <c:pt idx="10942">
                  <c:v>245</c:v>
                </c:pt>
                <c:pt idx="10943">
                  <c:v>251</c:v>
                </c:pt>
                <c:pt idx="10944">
                  <c:v>378</c:v>
                </c:pt>
                <c:pt idx="10945">
                  <c:v>216</c:v>
                </c:pt>
                <c:pt idx="10946">
                  <c:v>337</c:v>
                </c:pt>
                <c:pt idx="10947">
                  <c:v>368</c:v>
                </c:pt>
                <c:pt idx="10948">
                  <c:v>216</c:v>
                </c:pt>
                <c:pt idx="10949">
                  <c:v>513</c:v>
                </c:pt>
                <c:pt idx="10950">
                  <c:v>308</c:v>
                </c:pt>
                <c:pt idx="10951">
                  <c:v>280</c:v>
                </c:pt>
                <c:pt idx="10952">
                  <c:v>398</c:v>
                </c:pt>
                <c:pt idx="10953">
                  <c:v>427</c:v>
                </c:pt>
                <c:pt idx="10954">
                  <c:v>323</c:v>
                </c:pt>
                <c:pt idx="10955">
                  <c:v>422</c:v>
                </c:pt>
                <c:pt idx="10956">
                  <c:v>482</c:v>
                </c:pt>
                <c:pt idx="10957">
                  <c:v>230</c:v>
                </c:pt>
                <c:pt idx="10958">
                  <c:v>708</c:v>
                </c:pt>
                <c:pt idx="10959">
                  <c:v>246</c:v>
                </c:pt>
                <c:pt idx="10960">
                  <c:v>969</c:v>
                </c:pt>
                <c:pt idx="10961">
                  <c:v>970</c:v>
                </c:pt>
                <c:pt idx="10962">
                  <c:v>461</c:v>
                </c:pt>
                <c:pt idx="10963">
                  <c:v>653</c:v>
                </c:pt>
                <c:pt idx="10964">
                  <c:v>410</c:v>
                </c:pt>
                <c:pt idx="10965">
                  <c:v>716</c:v>
                </c:pt>
                <c:pt idx="10966">
                  <c:v>414</c:v>
                </c:pt>
                <c:pt idx="10967">
                  <c:v>302</c:v>
                </c:pt>
                <c:pt idx="10968">
                  <c:v>301</c:v>
                </c:pt>
                <c:pt idx="10969">
                  <c:v>264</c:v>
                </c:pt>
                <c:pt idx="10970">
                  <c:v>217</c:v>
                </c:pt>
                <c:pt idx="10971">
                  <c:v>220</c:v>
                </c:pt>
                <c:pt idx="10972">
                  <c:v>217</c:v>
                </c:pt>
                <c:pt idx="10973">
                  <c:v>265</c:v>
                </c:pt>
                <c:pt idx="10974">
                  <c:v>326</c:v>
                </c:pt>
                <c:pt idx="10975">
                  <c:v>321</c:v>
                </c:pt>
                <c:pt idx="10976">
                  <c:v>673</c:v>
                </c:pt>
                <c:pt idx="10977">
                  <c:v>395</c:v>
                </c:pt>
                <c:pt idx="10978">
                  <c:v>437</c:v>
                </c:pt>
                <c:pt idx="10979">
                  <c:v>271</c:v>
                </c:pt>
                <c:pt idx="10980">
                  <c:v>385</c:v>
                </c:pt>
                <c:pt idx="10981">
                  <c:v>279</c:v>
                </c:pt>
                <c:pt idx="10982">
                  <c:v>217</c:v>
                </c:pt>
                <c:pt idx="10983">
                  <c:v>302</c:v>
                </c:pt>
                <c:pt idx="10984">
                  <c:v>217</c:v>
                </c:pt>
                <c:pt idx="10985">
                  <c:v>280</c:v>
                </c:pt>
                <c:pt idx="10986">
                  <c:v>279</c:v>
                </c:pt>
                <c:pt idx="10987">
                  <c:v>242</c:v>
                </c:pt>
                <c:pt idx="10988">
                  <c:v>486</c:v>
                </c:pt>
                <c:pt idx="10989">
                  <c:v>217</c:v>
                </c:pt>
                <c:pt idx="10990">
                  <c:v>504</c:v>
                </c:pt>
                <c:pt idx="10991">
                  <c:v>365</c:v>
                </c:pt>
                <c:pt idx="10992">
                  <c:v>649</c:v>
                </c:pt>
                <c:pt idx="10993">
                  <c:v>327</c:v>
                </c:pt>
                <c:pt idx="10994">
                  <c:v>307</c:v>
                </c:pt>
                <c:pt idx="10995">
                  <c:v>346</c:v>
                </c:pt>
                <c:pt idx="10996">
                  <c:v>422</c:v>
                </c:pt>
                <c:pt idx="10997">
                  <c:v>306</c:v>
                </c:pt>
                <c:pt idx="10998">
                  <c:v>306</c:v>
                </c:pt>
                <c:pt idx="10999">
                  <c:v>307</c:v>
                </c:pt>
                <c:pt idx="11000">
                  <c:v>330</c:v>
                </c:pt>
                <c:pt idx="11001">
                  <c:v>420</c:v>
                </c:pt>
                <c:pt idx="11002">
                  <c:v>362</c:v>
                </c:pt>
                <c:pt idx="11003">
                  <c:v>388</c:v>
                </c:pt>
                <c:pt idx="11004">
                  <c:v>340</c:v>
                </c:pt>
                <c:pt idx="11005">
                  <c:v>337</c:v>
                </c:pt>
                <c:pt idx="11006">
                  <c:v>509</c:v>
                </c:pt>
                <c:pt idx="11007">
                  <c:v>298</c:v>
                </c:pt>
                <c:pt idx="11008">
                  <c:v>307</c:v>
                </c:pt>
                <c:pt idx="11009">
                  <c:v>235</c:v>
                </c:pt>
                <c:pt idx="11010">
                  <c:v>307</c:v>
                </c:pt>
                <c:pt idx="11011">
                  <c:v>218</c:v>
                </c:pt>
                <c:pt idx="11012">
                  <c:v>296</c:v>
                </c:pt>
                <c:pt idx="11013">
                  <c:v>321</c:v>
                </c:pt>
                <c:pt idx="11014">
                  <c:v>436</c:v>
                </c:pt>
                <c:pt idx="11015">
                  <c:v>296</c:v>
                </c:pt>
                <c:pt idx="11016">
                  <c:v>280</c:v>
                </c:pt>
                <c:pt idx="11017">
                  <c:v>331</c:v>
                </c:pt>
                <c:pt idx="11018">
                  <c:v>218</c:v>
                </c:pt>
                <c:pt idx="11019">
                  <c:v>347</c:v>
                </c:pt>
                <c:pt idx="11020">
                  <c:v>218</c:v>
                </c:pt>
                <c:pt idx="11021">
                  <c:v>218</c:v>
                </c:pt>
                <c:pt idx="11022">
                  <c:v>324</c:v>
                </c:pt>
                <c:pt idx="11023">
                  <c:v>685</c:v>
                </c:pt>
                <c:pt idx="11024">
                  <c:v>297</c:v>
                </c:pt>
                <c:pt idx="11025">
                  <c:v>273</c:v>
                </c:pt>
                <c:pt idx="11026">
                  <c:v>221</c:v>
                </c:pt>
                <c:pt idx="11027">
                  <c:v>410</c:v>
                </c:pt>
                <c:pt idx="11028">
                  <c:v>219</c:v>
                </c:pt>
                <c:pt idx="11029">
                  <c:v>221</c:v>
                </c:pt>
                <c:pt idx="11030">
                  <c:v>504</c:v>
                </c:pt>
                <c:pt idx="11031">
                  <c:v>254</c:v>
                </c:pt>
                <c:pt idx="11032">
                  <c:v>239</c:v>
                </c:pt>
                <c:pt idx="11033">
                  <c:v>227</c:v>
                </c:pt>
                <c:pt idx="11034">
                  <c:v>219</c:v>
                </c:pt>
                <c:pt idx="11035">
                  <c:v>219</c:v>
                </c:pt>
                <c:pt idx="11036">
                  <c:v>219</c:v>
                </c:pt>
                <c:pt idx="11037">
                  <c:v>219</c:v>
                </c:pt>
                <c:pt idx="11038">
                  <c:v>289</c:v>
                </c:pt>
                <c:pt idx="11039">
                  <c:v>291</c:v>
                </c:pt>
                <c:pt idx="11040">
                  <c:v>973</c:v>
                </c:pt>
                <c:pt idx="11041">
                  <c:v>377</c:v>
                </c:pt>
                <c:pt idx="11042">
                  <c:v>367</c:v>
                </c:pt>
                <c:pt idx="11043">
                  <c:v>253</c:v>
                </c:pt>
                <c:pt idx="11044">
                  <c:v>220</c:v>
                </c:pt>
                <c:pt idx="11045">
                  <c:v>278</c:v>
                </c:pt>
                <c:pt idx="11046">
                  <c:v>413</c:v>
                </c:pt>
                <c:pt idx="11047">
                  <c:v>220</c:v>
                </c:pt>
                <c:pt idx="11048">
                  <c:v>430</c:v>
                </c:pt>
                <c:pt idx="11049">
                  <c:v>242</c:v>
                </c:pt>
                <c:pt idx="11050">
                  <c:v>225</c:v>
                </c:pt>
                <c:pt idx="11051">
                  <c:v>345</c:v>
                </c:pt>
                <c:pt idx="11052">
                  <c:v>361</c:v>
                </c:pt>
                <c:pt idx="11053">
                  <c:v>311</c:v>
                </c:pt>
                <c:pt idx="11054">
                  <c:v>220</c:v>
                </c:pt>
                <c:pt idx="11055">
                  <c:v>430</c:v>
                </c:pt>
                <c:pt idx="11056">
                  <c:v>360</c:v>
                </c:pt>
                <c:pt idx="11057">
                  <c:v>349</c:v>
                </c:pt>
                <c:pt idx="11058">
                  <c:v>221</c:v>
                </c:pt>
                <c:pt idx="11059">
                  <c:v>383</c:v>
                </c:pt>
                <c:pt idx="11060">
                  <c:v>360</c:v>
                </c:pt>
                <c:pt idx="11061">
                  <c:v>338</c:v>
                </c:pt>
                <c:pt idx="11062">
                  <c:v>371</c:v>
                </c:pt>
                <c:pt idx="11063">
                  <c:v>379</c:v>
                </c:pt>
                <c:pt idx="11064">
                  <c:v>428</c:v>
                </c:pt>
                <c:pt idx="11065">
                  <c:v>302</c:v>
                </c:pt>
                <c:pt idx="11066">
                  <c:v>329</c:v>
                </c:pt>
                <c:pt idx="11067">
                  <c:v>447</c:v>
                </c:pt>
                <c:pt idx="11068">
                  <c:v>221</c:v>
                </c:pt>
                <c:pt idx="11069">
                  <c:v>221</c:v>
                </c:pt>
                <c:pt idx="11070">
                  <c:v>409</c:v>
                </c:pt>
                <c:pt idx="11071">
                  <c:v>223</c:v>
                </c:pt>
                <c:pt idx="11072">
                  <c:v>268</c:v>
                </c:pt>
                <c:pt idx="11073">
                  <c:v>221</c:v>
                </c:pt>
                <c:pt idx="11074">
                  <c:v>376</c:v>
                </c:pt>
                <c:pt idx="11075">
                  <c:v>221</c:v>
                </c:pt>
                <c:pt idx="11076">
                  <c:v>422</c:v>
                </c:pt>
                <c:pt idx="11077">
                  <c:v>223</c:v>
                </c:pt>
                <c:pt idx="11078">
                  <c:v>322</c:v>
                </c:pt>
                <c:pt idx="11079">
                  <c:v>353</c:v>
                </c:pt>
                <c:pt idx="11080">
                  <c:v>574</c:v>
                </c:pt>
                <c:pt idx="11081">
                  <c:v>396</c:v>
                </c:pt>
                <c:pt idx="11082">
                  <c:v>553</c:v>
                </c:pt>
                <c:pt idx="11083">
                  <c:v>323</c:v>
                </c:pt>
                <c:pt idx="11084">
                  <c:v>330</c:v>
                </c:pt>
                <c:pt idx="11085">
                  <c:v>298</c:v>
                </c:pt>
                <c:pt idx="11086">
                  <c:v>313</c:v>
                </c:pt>
                <c:pt idx="11087">
                  <c:v>329</c:v>
                </c:pt>
                <c:pt idx="11088">
                  <c:v>245</c:v>
                </c:pt>
                <c:pt idx="11089">
                  <c:v>367</c:v>
                </c:pt>
                <c:pt idx="11090">
                  <c:v>658</c:v>
                </c:pt>
                <c:pt idx="11091">
                  <c:v>350</c:v>
                </c:pt>
                <c:pt idx="11092">
                  <c:v>222</c:v>
                </c:pt>
                <c:pt idx="11093">
                  <c:v>254</c:v>
                </c:pt>
                <c:pt idx="11094">
                  <c:v>538</c:v>
                </c:pt>
                <c:pt idx="11095">
                  <c:v>668</c:v>
                </c:pt>
                <c:pt idx="11096">
                  <c:v>384</c:v>
                </c:pt>
                <c:pt idx="11097">
                  <c:v>509</c:v>
                </c:pt>
                <c:pt idx="11098">
                  <c:v>300</c:v>
                </c:pt>
                <c:pt idx="11099">
                  <c:v>222</c:v>
                </c:pt>
                <c:pt idx="11100">
                  <c:v>322</c:v>
                </c:pt>
                <c:pt idx="11101">
                  <c:v>420</c:v>
                </c:pt>
                <c:pt idx="11102">
                  <c:v>544</c:v>
                </c:pt>
                <c:pt idx="11103">
                  <c:v>276</c:v>
                </c:pt>
                <c:pt idx="11104">
                  <c:v>437</c:v>
                </c:pt>
                <c:pt idx="11105">
                  <c:v>373</c:v>
                </c:pt>
                <c:pt idx="11106">
                  <c:v>470</c:v>
                </c:pt>
                <c:pt idx="11107">
                  <c:v>342</c:v>
                </c:pt>
                <c:pt idx="11108">
                  <c:v>295</c:v>
                </c:pt>
                <c:pt idx="11109">
                  <c:v>400</c:v>
                </c:pt>
                <c:pt idx="11110">
                  <c:v>346</c:v>
                </c:pt>
                <c:pt idx="11111">
                  <c:v>365</c:v>
                </c:pt>
                <c:pt idx="11112">
                  <c:v>355</c:v>
                </c:pt>
                <c:pt idx="11113">
                  <c:v>836</c:v>
                </c:pt>
                <c:pt idx="11114">
                  <c:v>609</c:v>
                </c:pt>
                <c:pt idx="11115">
                  <c:v>314</c:v>
                </c:pt>
                <c:pt idx="11116">
                  <c:v>223</c:v>
                </c:pt>
                <c:pt idx="11117">
                  <c:v>339</c:v>
                </c:pt>
                <c:pt idx="11118">
                  <c:v>300</c:v>
                </c:pt>
                <c:pt idx="11119">
                  <c:v>454</c:v>
                </c:pt>
                <c:pt idx="11120">
                  <c:v>723</c:v>
                </c:pt>
                <c:pt idx="11121">
                  <c:v>223</c:v>
                </c:pt>
                <c:pt idx="11122">
                  <c:v>416</c:v>
                </c:pt>
                <c:pt idx="11123">
                  <c:v>223</c:v>
                </c:pt>
                <c:pt idx="11124">
                  <c:v>611</c:v>
                </c:pt>
                <c:pt idx="11125">
                  <c:v>468</c:v>
                </c:pt>
                <c:pt idx="11126">
                  <c:v>340</c:v>
                </c:pt>
                <c:pt idx="11127">
                  <c:v>323</c:v>
                </c:pt>
                <c:pt idx="11128">
                  <c:v>391</c:v>
                </c:pt>
                <c:pt idx="11129">
                  <c:v>223</c:v>
                </c:pt>
                <c:pt idx="11130">
                  <c:v>223</c:v>
                </c:pt>
                <c:pt idx="11131">
                  <c:v>339</c:v>
                </c:pt>
                <c:pt idx="11132">
                  <c:v>245</c:v>
                </c:pt>
                <c:pt idx="11133">
                  <c:v>479</c:v>
                </c:pt>
                <c:pt idx="11134">
                  <c:v>979</c:v>
                </c:pt>
                <c:pt idx="11135">
                  <c:v>390</c:v>
                </c:pt>
                <c:pt idx="11136">
                  <c:v>584</c:v>
                </c:pt>
                <c:pt idx="11137">
                  <c:v>516</c:v>
                </c:pt>
                <c:pt idx="11138">
                  <c:v>224</c:v>
                </c:pt>
                <c:pt idx="11139">
                  <c:v>262</c:v>
                </c:pt>
                <c:pt idx="11140">
                  <c:v>367</c:v>
                </c:pt>
                <c:pt idx="11141">
                  <c:v>250</c:v>
                </c:pt>
                <c:pt idx="11142">
                  <c:v>350</c:v>
                </c:pt>
                <c:pt idx="11143">
                  <c:v>301</c:v>
                </c:pt>
                <c:pt idx="11144">
                  <c:v>334</c:v>
                </c:pt>
                <c:pt idx="11145">
                  <c:v>318</c:v>
                </c:pt>
                <c:pt idx="11146">
                  <c:v>239</c:v>
                </c:pt>
                <c:pt idx="11147">
                  <c:v>282</c:v>
                </c:pt>
                <c:pt idx="11148">
                  <c:v>431</c:v>
                </c:pt>
                <c:pt idx="11149">
                  <c:v>493</c:v>
                </c:pt>
                <c:pt idx="11150">
                  <c:v>403</c:v>
                </c:pt>
                <c:pt idx="11151">
                  <c:v>326</c:v>
                </c:pt>
                <c:pt idx="11152">
                  <c:v>428</c:v>
                </c:pt>
                <c:pt idx="11153">
                  <c:v>255</c:v>
                </c:pt>
                <c:pt idx="11154">
                  <c:v>546</c:v>
                </c:pt>
                <c:pt idx="11155">
                  <c:v>476</c:v>
                </c:pt>
                <c:pt idx="11156">
                  <c:v>318</c:v>
                </c:pt>
                <c:pt idx="11157">
                  <c:v>373</c:v>
                </c:pt>
                <c:pt idx="11158">
                  <c:v>437</c:v>
                </c:pt>
                <c:pt idx="11159">
                  <c:v>283</c:v>
                </c:pt>
                <c:pt idx="11160">
                  <c:v>241</c:v>
                </c:pt>
                <c:pt idx="11161">
                  <c:v>414</c:v>
                </c:pt>
                <c:pt idx="11162">
                  <c:v>235</c:v>
                </c:pt>
                <c:pt idx="11163">
                  <c:v>305</c:v>
                </c:pt>
                <c:pt idx="11164">
                  <c:v>249</c:v>
                </c:pt>
                <c:pt idx="11165">
                  <c:v>322</c:v>
                </c:pt>
                <c:pt idx="11166">
                  <c:v>311</c:v>
                </c:pt>
                <c:pt idx="11167">
                  <c:v>309</c:v>
                </c:pt>
                <c:pt idx="11168">
                  <c:v>349</c:v>
                </c:pt>
                <c:pt idx="11169">
                  <c:v>305</c:v>
                </c:pt>
                <c:pt idx="11170">
                  <c:v>517</c:v>
                </c:pt>
                <c:pt idx="11171">
                  <c:v>312</c:v>
                </c:pt>
                <c:pt idx="11172">
                  <c:v>277</c:v>
                </c:pt>
                <c:pt idx="11173">
                  <c:v>384</c:v>
                </c:pt>
                <c:pt idx="11174">
                  <c:v>392</c:v>
                </c:pt>
                <c:pt idx="11175">
                  <c:v>383</c:v>
                </c:pt>
                <c:pt idx="11176">
                  <c:v>557</c:v>
                </c:pt>
                <c:pt idx="11177">
                  <c:v>443</c:v>
                </c:pt>
                <c:pt idx="11178">
                  <c:v>511</c:v>
                </c:pt>
                <c:pt idx="11179">
                  <c:v>224</c:v>
                </c:pt>
                <c:pt idx="11180">
                  <c:v>358</c:v>
                </c:pt>
                <c:pt idx="11181">
                  <c:v>229</c:v>
                </c:pt>
                <c:pt idx="11182">
                  <c:v>512</c:v>
                </c:pt>
                <c:pt idx="11183">
                  <c:v>314</c:v>
                </c:pt>
                <c:pt idx="11184">
                  <c:v>363</c:v>
                </c:pt>
                <c:pt idx="11185">
                  <c:v>260</c:v>
                </c:pt>
                <c:pt idx="11186">
                  <c:v>302</c:v>
                </c:pt>
                <c:pt idx="11187">
                  <c:v>380</c:v>
                </c:pt>
                <c:pt idx="11188">
                  <c:v>225</c:v>
                </c:pt>
                <c:pt idx="11189">
                  <c:v>258</c:v>
                </c:pt>
                <c:pt idx="11190">
                  <c:v>396</c:v>
                </c:pt>
                <c:pt idx="11191">
                  <c:v>292</c:v>
                </c:pt>
                <c:pt idx="11192">
                  <c:v>364</c:v>
                </c:pt>
                <c:pt idx="11193">
                  <c:v>478</c:v>
                </c:pt>
                <c:pt idx="11194">
                  <c:v>291</c:v>
                </c:pt>
                <c:pt idx="11195">
                  <c:v>269</c:v>
                </c:pt>
                <c:pt idx="11196">
                  <c:v>353</c:v>
                </c:pt>
                <c:pt idx="11197">
                  <c:v>333</c:v>
                </c:pt>
                <c:pt idx="11198">
                  <c:v>419</c:v>
                </c:pt>
                <c:pt idx="11199">
                  <c:v>279</c:v>
                </c:pt>
                <c:pt idx="11200">
                  <c:v>337</c:v>
                </c:pt>
                <c:pt idx="11201">
                  <c:v>302</c:v>
                </c:pt>
                <c:pt idx="11202">
                  <c:v>339</c:v>
                </c:pt>
                <c:pt idx="11203">
                  <c:v>295</c:v>
                </c:pt>
                <c:pt idx="11204">
                  <c:v>252</c:v>
                </c:pt>
                <c:pt idx="11205">
                  <c:v>276</c:v>
                </c:pt>
                <c:pt idx="11206">
                  <c:v>348</c:v>
                </c:pt>
                <c:pt idx="11207">
                  <c:v>276</c:v>
                </c:pt>
                <c:pt idx="11208">
                  <c:v>336</c:v>
                </c:pt>
                <c:pt idx="11209">
                  <c:v>283</c:v>
                </c:pt>
                <c:pt idx="11210">
                  <c:v>981</c:v>
                </c:pt>
                <c:pt idx="11211">
                  <c:v>365</c:v>
                </c:pt>
                <c:pt idx="11212">
                  <c:v>384</c:v>
                </c:pt>
                <c:pt idx="11213">
                  <c:v>425</c:v>
                </c:pt>
                <c:pt idx="11214">
                  <c:v>308</c:v>
                </c:pt>
                <c:pt idx="11215">
                  <c:v>377</c:v>
                </c:pt>
                <c:pt idx="11216">
                  <c:v>377</c:v>
                </c:pt>
                <c:pt idx="11217">
                  <c:v>481</c:v>
                </c:pt>
                <c:pt idx="11218">
                  <c:v>334</c:v>
                </c:pt>
                <c:pt idx="11219">
                  <c:v>299</c:v>
                </c:pt>
                <c:pt idx="11220">
                  <c:v>335</c:v>
                </c:pt>
                <c:pt idx="11221">
                  <c:v>414</c:v>
                </c:pt>
                <c:pt idx="11222">
                  <c:v>382</c:v>
                </c:pt>
                <c:pt idx="11223">
                  <c:v>328</c:v>
                </c:pt>
                <c:pt idx="11224">
                  <c:v>333</c:v>
                </c:pt>
                <c:pt idx="11225">
                  <c:v>227</c:v>
                </c:pt>
                <c:pt idx="11226">
                  <c:v>447</c:v>
                </c:pt>
                <c:pt idx="11227">
                  <c:v>328</c:v>
                </c:pt>
                <c:pt idx="11228">
                  <c:v>362</c:v>
                </c:pt>
                <c:pt idx="11229">
                  <c:v>381</c:v>
                </c:pt>
                <c:pt idx="11230">
                  <c:v>349</c:v>
                </c:pt>
                <c:pt idx="11231">
                  <c:v>351</c:v>
                </c:pt>
                <c:pt idx="11232">
                  <c:v>328</c:v>
                </c:pt>
                <c:pt idx="11233">
                  <c:v>312</c:v>
                </c:pt>
                <c:pt idx="11234">
                  <c:v>345</c:v>
                </c:pt>
                <c:pt idx="11235">
                  <c:v>357</c:v>
                </c:pt>
                <c:pt idx="11236">
                  <c:v>276</c:v>
                </c:pt>
                <c:pt idx="11237">
                  <c:v>291</c:v>
                </c:pt>
                <c:pt idx="11238">
                  <c:v>558</c:v>
                </c:pt>
                <c:pt idx="11239">
                  <c:v>326</c:v>
                </c:pt>
                <c:pt idx="11240">
                  <c:v>347</c:v>
                </c:pt>
                <c:pt idx="11241">
                  <c:v>356</c:v>
                </c:pt>
                <c:pt idx="11242">
                  <c:v>501</c:v>
                </c:pt>
                <c:pt idx="11243">
                  <c:v>364</c:v>
                </c:pt>
                <c:pt idx="11244">
                  <c:v>498</c:v>
                </c:pt>
                <c:pt idx="11245">
                  <c:v>345</c:v>
                </c:pt>
                <c:pt idx="11246">
                  <c:v>315</c:v>
                </c:pt>
                <c:pt idx="11247">
                  <c:v>339</c:v>
                </c:pt>
                <c:pt idx="11248">
                  <c:v>317</c:v>
                </c:pt>
                <c:pt idx="11249">
                  <c:v>346</c:v>
                </c:pt>
                <c:pt idx="11250">
                  <c:v>297</c:v>
                </c:pt>
                <c:pt idx="11251">
                  <c:v>313</c:v>
                </c:pt>
                <c:pt idx="11252">
                  <c:v>267</c:v>
                </c:pt>
                <c:pt idx="11253">
                  <c:v>366</c:v>
                </c:pt>
                <c:pt idx="11254">
                  <c:v>418</c:v>
                </c:pt>
                <c:pt idx="11255">
                  <c:v>349</c:v>
                </c:pt>
                <c:pt idx="11256">
                  <c:v>313</c:v>
                </c:pt>
                <c:pt idx="11257">
                  <c:v>338</c:v>
                </c:pt>
                <c:pt idx="11258">
                  <c:v>269</c:v>
                </c:pt>
                <c:pt idx="11259">
                  <c:v>228</c:v>
                </c:pt>
                <c:pt idx="11260">
                  <c:v>389</c:v>
                </c:pt>
                <c:pt idx="11261">
                  <c:v>409</c:v>
                </c:pt>
                <c:pt idx="11262">
                  <c:v>324</c:v>
                </c:pt>
                <c:pt idx="11263">
                  <c:v>401</c:v>
                </c:pt>
                <c:pt idx="11264">
                  <c:v>304</c:v>
                </c:pt>
                <c:pt idx="11265">
                  <c:v>343</c:v>
                </c:pt>
                <c:pt idx="11266">
                  <c:v>318</c:v>
                </c:pt>
                <c:pt idx="11267">
                  <c:v>369</c:v>
                </c:pt>
                <c:pt idx="11268">
                  <c:v>372</c:v>
                </c:pt>
                <c:pt idx="11269">
                  <c:v>363</c:v>
                </c:pt>
                <c:pt idx="11270">
                  <c:v>298</c:v>
                </c:pt>
                <c:pt idx="11271">
                  <c:v>315</c:v>
                </c:pt>
                <c:pt idx="11272">
                  <c:v>379</c:v>
                </c:pt>
                <c:pt idx="11273">
                  <c:v>412</c:v>
                </c:pt>
                <c:pt idx="11274">
                  <c:v>315</c:v>
                </c:pt>
                <c:pt idx="11275">
                  <c:v>438</c:v>
                </c:pt>
                <c:pt idx="11276">
                  <c:v>251</c:v>
                </c:pt>
                <c:pt idx="11277">
                  <c:v>352</c:v>
                </c:pt>
                <c:pt idx="11278">
                  <c:v>346</c:v>
                </c:pt>
                <c:pt idx="11279">
                  <c:v>413</c:v>
                </c:pt>
                <c:pt idx="11280">
                  <c:v>311</c:v>
                </c:pt>
                <c:pt idx="11281">
                  <c:v>358</c:v>
                </c:pt>
                <c:pt idx="11282">
                  <c:v>356</c:v>
                </c:pt>
                <c:pt idx="11283">
                  <c:v>326</c:v>
                </c:pt>
                <c:pt idx="11284">
                  <c:v>361</c:v>
                </c:pt>
                <c:pt idx="11285">
                  <c:v>319</c:v>
                </c:pt>
                <c:pt idx="11286">
                  <c:v>338</c:v>
                </c:pt>
                <c:pt idx="11287">
                  <c:v>313</c:v>
                </c:pt>
                <c:pt idx="11288">
                  <c:v>331</c:v>
                </c:pt>
                <c:pt idx="11289">
                  <c:v>321</c:v>
                </c:pt>
                <c:pt idx="11290">
                  <c:v>331</c:v>
                </c:pt>
                <c:pt idx="11291">
                  <c:v>356</c:v>
                </c:pt>
                <c:pt idx="11292">
                  <c:v>378</c:v>
                </c:pt>
                <c:pt idx="11293">
                  <c:v>367</c:v>
                </c:pt>
                <c:pt idx="11294">
                  <c:v>358</c:v>
                </c:pt>
                <c:pt idx="11295">
                  <c:v>465</c:v>
                </c:pt>
                <c:pt idx="11296">
                  <c:v>353</c:v>
                </c:pt>
                <c:pt idx="11297">
                  <c:v>244</c:v>
                </c:pt>
                <c:pt idx="11298">
                  <c:v>342</c:v>
                </c:pt>
                <c:pt idx="11299">
                  <c:v>340</c:v>
                </c:pt>
                <c:pt idx="11300">
                  <c:v>410</c:v>
                </c:pt>
                <c:pt idx="11301">
                  <c:v>375</c:v>
                </c:pt>
                <c:pt idx="11302">
                  <c:v>315</c:v>
                </c:pt>
                <c:pt idx="11303">
                  <c:v>343</c:v>
                </c:pt>
                <c:pt idx="11304">
                  <c:v>373</c:v>
                </c:pt>
                <c:pt idx="11305">
                  <c:v>353</c:v>
                </c:pt>
                <c:pt idx="11306">
                  <c:v>392</c:v>
                </c:pt>
                <c:pt idx="11307">
                  <c:v>316</c:v>
                </c:pt>
                <c:pt idx="11308">
                  <c:v>382</c:v>
                </c:pt>
                <c:pt idx="11309">
                  <c:v>328</c:v>
                </c:pt>
                <c:pt idx="11310">
                  <c:v>299</c:v>
                </c:pt>
                <c:pt idx="11311">
                  <c:v>377</c:v>
                </c:pt>
                <c:pt idx="11312">
                  <c:v>325</c:v>
                </c:pt>
                <c:pt idx="11313">
                  <c:v>331</c:v>
                </c:pt>
                <c:pt idx="11314">
                  <c:v>362</c:v>
                </c:pt>
                <c:pt idx="11315">
                  <c:v>333</c:v>
                </c:pt>
                <c:pt idx="11316">
                  <c:v>416</c:v>
                </c:pt>
                <c:pt idx="11317">
                  <c:v>351</c:v>
                </c:pt>
                <c:pt idx="11318">
                  <c:v>300</c:v>
                </c:pt>
                <c:pt idx="11319">
                  <c:v>315</c:v>
                </c:pt>
                <c:pt idx="11320">
                  <c:v>270</c:v>
                </c:pt>
                <c:pt idx="11321">
                  <c:v>367</c:v>
                </c:pt>
                <c:pt idx="11322">
                  <c:v>350</c:v>
                </c:pt>
                <c:pt idx="11323">
                  <c:v>366</c:v>
                </c:pt>
                <c:pt idx="11324">
                  <c:v>372</c:v>
                </c:pt>
                <c:pt idx="11325">
                  <c:v>330</c:v>
                </c:pt>
                <c:pt idx="11326">
                  <c:v>345</c:v>
                </c:pt>
                <c:pt idx="11327">
                  <c:v>358</c:v>
                </c:pt>
                <c:pt idx="11328">
                  <c:v>344</c:v>
                </c:pt>
                <c:pt idx="11329">
                  <c:v>301</c:v>
                </c:pt>
                <c:pt idx="11330">
                  <c:v>340</c:v>
                </c:pt>
                <c:pt idx="11331">
                  <c:v>328</c:v>
                </c:pt>
                <c:pt idx="11332">
                  <c:v>351</c:v>
                </c:pt>
                <c:pt idx="11333">
                  <c:v>312</c:v>
                </c:pt>
                <c:pt idx="11334">
                  <c:v>388</c:v>
                </c:pt>
                <c:pt idx="11335">
                  <c:v>278</c:v>
                </c:pt>
                <c:pt idx="11336">
                  <c:v>357</c:v>
                </c:pt>
                <c:pt idx="11337">
                  <c:v>301</c:v>
                </c:pt>
                <c:pt idx="11338">
                  <c:v>375</c:v>
                </c:pt>
                <c:pt idx="11339">
                  <c:v>364</c:v>
                </c:pt>
                <c:pt idx="11340">
                  <c:v>343</c:v>
                </c:pt>
                <c:pt idx="11341">
                  <c:v>321</c:v>
                </c:pt>
                <c:pt idx="11342">
                  <c:v>357</c:v>
                </c:pt>
                <c:pt idx="11343">
                  <c:v>340</c:v>
                </c:pt>
                <c:pt idx="11344">
                  <c:v>314</c:v>
                </c:pt>
                <c:pt idx="11345">
                  <c:v>285</c:v>
                </c:pt>
                <c:pt idx="11346">
                  <c:v>248</c:v>
                </c:pt>
                <c:pt idx="11347">
                  <c:v>293</c:v>
                </c:pt>
                <c:pt idx="11348">
                  <c:v>334</c:v>
                </c:pt>
                <c:pt idx="11349">
                  <c:v>235</c:v>
                </c:pt>
                <c:pt idx="11350">
                  <c:v>351</c:v>
                </c:pt>
                <c:pt idx="11351">
                  <c:v>407</c:v>
                </c:pt>
                <c:pt idx="11352">
                  <c:v>280</c:v>
                </c:pt>
                <c:pt idx="11353">
                  <c:v>385</c:v>
                </c:pt>
                <c:pt idx="11354">
                  <c:v>300</c:v>
                </c:pt>
                <c:pt idx="11355">
                  <c:v>340</c:v>
                </c:pt>
                <c:pt idx="11356">
                  <c:v>397</c:v>
                </c:pt>
                <c:pt idx="11357">
                  <c:v>311</c:v>
                </c:pt>
                <c:pt idx="11358">
                  <c:v>302</c:v>
                </c:pt>
                <c:pt idx="11359">
                  <c:v>306</c:v>
                </c:pt>
                <c:pt idx="11360">
                  <c:v>325</c:v>
                </c:pt>
                <c:pt idx="11361">
                  <c:v>323</c:v>
                </c:pt>
                <c:pt idx="11362">
                  <c:v>383</c:v>
                </c:pt>
                <c:pt idx="11363">
                  <c:v>387</c:v>
                </c:pt>
                <c:pt idx="11364">
                  <c:v>310</c:v>
                </c:pt>
                <c:pt idx="11365">
                  <c:v>341</c:v>
                </c:pt>
                <c:pt idx="11366">
                  <c:v>362</c:v>
                </c:pt>
                <c:pt idx="11367">
                  <c:v>408</c:v>
                </c:pt>
                <c:pt idx="11368">
                  <c:v>298</c:v>
                </c:pt>
                <c:pt idx="11369">
                  <c:v>355</c:v>
                </c:pt>
                <c:pt idx="11370">
                  <c:v>324</c:v>
                </c:pt>
                <c:pt idx="11371">
                  <c:v>365</c:v>
                </c:pt>
                <c:pt idx="11372">
                  <c:v>336</c:v>
                </c:pt>
                <c:pt idx="11373">
                  <c:v>302</c:v>
                </c:pt>
                <c:pt idx="11374">
                  <c:v>342</c:v>
                </c:pt>
                <c:pt idx="11375">
                  <c:v>260</c:v>
                </c:pt>
                <c:pt idx="11376">
                  <c:v>331</c:v>
                </c:pt>
                <c:pt idx="11377">
                  <c:v>304</c:v>
                </c:pt>
                <c:pt idx="11378">
                  <c:v>323</c:v>
                </c:pt>
                <c:pt idx="11379">
                  <c:v>322</c:v>
                </c:pt>
                <c:pt idx="11380">
                  <c:v>306</c:v>
                </c:pt>
                <c:pt idx="11381">
                  <c:v>285</c:v>
                </c:pt>
                <c:pt idx="11382">
                  <c:v>313</c:v>
                </c:pt>
                <c:pt idx="11383">
                  <c:v>309</c:v>
                </c:pt>
                <c:pt idx="11384">
                  <c:v>323</c:v>
                </c:pt>
                <c:pt idx="11385">
                  <c:v>344</c:v>
                </c:pt>
                <c:pt idx="11386">
                  <c:v>365</c:v>
                </c:pt>
                <c:pt idx="11387">
                  <c:v>348</c:v>
                </c:pt>
                <c:pt idx="11388">
                  <c:v>361</c:v>
                </c:pt>
                <c:pt idx="11389">
                  <c:v>347</c:v>
                </c:pt>
                <c:pt idx="11390">
                  <c:v>336</c:v>
                </c:pt>
                <c:pt idx="11391">
                  <c:v>338</c:v>
                </c:pt>
                <c:pt idx="11392">
                  <c:v>320</c:v>
                </c:pt>
                <c:pt idx="11393">
                  <c:v>343</c:v>
                </c:pt>
                <c:pt idx="11394">
                  <c:v>230</c:v>
                </c:pt>
                <c:pt idx="11395">
                  <c:v>435</c:v>
                </c:pt>
                <c:pt idx="11396">
                  <c:v>317</c:v>
                </c:pt>
                <c:pt idx="11397">
                  <c:v>319</c:v>
                </c:pt>
                <c:pt idx="11398">
                  <c:v>321</c:v>
                </c:pt>
                <c:pt idx="11399">
                  <c:v>352</c:v>
                </c:pt>
                <c:pt idx="11400">
                  <c:v>386</c:v>
                </c:pt>
                <c:pt idx="11401">
                  <c:v>287</c:v>
                </c:pt>
                <c:pt idx="11402">
                  <c:v>349</c:v>
                </c:pt>
                <c:pt idx="11403">
                  <c:v>359</c:v>
                </c:pt>
                <c:pt idx="11404">
                  <c:v>330</c:v>
                </c:pt>
                <c:pt idx="11405">
                  <c:v>325</c:v>
                </c:pt>
                <c:pt idx="11406">
                  <c:v>290</c:v>
                </c:pt>
                <c:pt idx="11407">
                  <c:v>292</c:v>
                </c:pt>
                <c:pt idx="11408">
                  <c:v>316</c:v>
                </c:pt>
                <c:pt idx="11409">
                  <c:v>347</c:v>
                </c:pt>
                <c:pt idx="11410">
                  <c:v>356</c:v>
                </c:pt>
                <c:pt idx="11411">
                  <c:v>347</c:v>
                </c:pt>
                <c:pt idx="11412">
                  <c:v>313</c:v>
                </c:pt>
                <c:pt idx="11413">
                  <c:v>348</c:v>
                </c:pt>
                <c:pt idx="11414">
                  <c:v>349</c:v>
                </c:pt>
                <c:pt idx="11415">
                  <c:v>318</c:v>
                </c:pt>
                <c:pt idx="11416">
                  <c:v>342</c:v>
                </c:pt>
                <c:pt idx="11417">
                  <c:v>342</c:v>
                </c:pt>
                <c:pt idx="11418">
                  <c:v>365</c:v>
                </c:pt>
                <c:pt idx="11419">
                  <c:v>363</c:v>
                </c:pt>
                <c:pt idx="11420">
                  <c:v>329</c:v>
                </c:pt>
                <c:pt idx="11421">
                  <c:v>344</c:v>
                </c:pt>
                <c:pt idx="11422">
                  <c:v>351</c:v>
                </c:pt>
                <c:pt idx="11423">
                  <c:v>337</c:v>
                </c:pt>
                <c:pt idx="11424">
                  <c:v>341</c:v>
                </c:pt>
                <c:pt idx="11425">
                  <c:v>294</c:v>
                </c:pt>
                <c:pt idx="11426">
                  <c:v>345</c:v>
                </c:pt>
                <c:pt idx="11427">
                  <c:v>387</c:v>
                </c:pt>
                <c:pt idx="11428">
                  <c:v>353</c:v>
                </c:pt>
                <c:pt idx="11429">
                  <c:v>302</c:v>
                </c:pt>
                <c:pt idx="11430">
                  <c:v>384</c:v>
                </c:pt>
                <c:pt idx="11431">
                  <c:v>356</c:v>
                </c:pt>
                <c:pt idx="11432">
                  <c:v>321</c:v>
                </c:pt>
                <c:pt idx="11433">
                  <c:v>407</c:v>
                </c:pt>
                <c:pt idx="11434">
                  <c:v>357</c:v>
                </c:pt>
                <c:pt idx="11435">
                  <c:v>341</c:v>
                </c:pt>
                <c:pt idx="11436">
                  <c:v>351</c:v>
                </c:pt>
                <c:pt idx="11437">
                  <c:v>350</c:v>
                </c:pt>
                <c:pt idx="11438">
                  <c:v>350</c:v>
                </c:pt>
                <c:pt idx="11439">
                  <c:v>357</c:v>
                </c:pt>
                <c:pt idx="11440">
                  <c:v>392</c:v>
                </c:pt>
                <c:pt idx="11441">
                  <c:v>323</c:v>
                </c:pt>
                <c:pt idx="11442">
                  <c:v>340</c:v>
                </c:pt>
                <c:pt idx="11443">
                  <c:v>330</c:v>
                </c:pt>
                <c:pt idx="11444">
                  <c:v>397</c:v>
                </c:pt>
                <c:pt idx="11445">
                  <c:v>338</c:v>
                </c:pt>
                <c:pt idx="11446">
                  <c:v>362</c:v>
                </c:pt>
                <c:pt idx="11447">
                  <c:v>352</c:v>
                </c:pt>
                <c:pt idx="11448">
                  <c:v>387</c:v>
                </c:pt>
                <c:pt idx="11449">
                  <c:v>354</c:v>
                </c:pt>
                <c:pt idx="11450">
                  <c:v>323</c:v>
                </c:pt>
                <c:pt idx="11451">
                  <c:v>371</c:v>
                </c:pt>
                <c:pt idx="11452">
                  <c:v>349</c:v>
                </c:pt>
                <c:pt idx="11453">
                  <c:v>337</c:v>
                </c:pt>
                <c:pt idx="11454">
                  <c:v>331</c:v>
                </c:pt>
                <c:pt idx="11455">
                  <c:v>367</c:v>
                </c:pt>
                <c:pt idx="11456">
                  <c:v>350</c:v>
                </c:pt>
                <c:pt idx="11457">
                  <c:v>377</c:v>
                </c:pt>
                <c:pt idx="11458">
                  <c:v>309</c:v>
                </c:pt>
                <c:pt idx="11459">
                  <c:v>363</c:v>
                </c:pt>
                <c:pt idx="11460">
                  <c:v>338</c:v>
                </c:pt>
                <c:pt idx="11461">
                  <c:v>325</c:v>
                </c:pt>
                <c:pt idx="11462">
                  <c:v>316</c:v>
                </c:pt>
                <c:pt idx="11463">
                  <c:v>346</c:v>
                </c:pt>
                <c:pt idx="11464">
                  <c:v>553</c:v>
                </c:pt>
                <c:pt idx="11465">
                  <c:v>401</c:v>
                </c:pt>
                <c:pt idx="11466">
                  <c:v>333</c:v>
                </c:pt>
                <c:pt idx="11467">
                  <c:v>360</c:v>
                </c:pt>
                <c:pt idx="11468">
                  <c:v>230</c:v>
                </c:pt>
                <c:pt idx="11469">
                  <c:v>278</c:v>
                </c:pt>
                <c:pt idx="11470">
                  <c:v>393</c:v>
                </c:pt>
                <c:pt idx="11471">
                  <c:v>335</c:v>
                </c:pt>
                <c:pt idx="11472">
                  <c:v>230</c:v>
                </c:pt>
                <c:pt idx="11473">
                  <c:v>305</c:v>
                </c:pt>
                <c:pt idx="11474">
                  <c:v>311</c:v>
                </c:pt>
                <c:pt idx="11475">
                  <c:v>336</c:v>
                </c:pt>
                <c:pt idx="11476">
                  <c:v>360</c:v>
                </c:pt>
                <c:pt idx="11477">
                  <c:v>327</c:v>
                </c:pt>
                <c:pt idx="11478">
                  <c:v>335</c:v>
                </c:pt>
                <c:pt idx="11479">
                  <c:v>370</c:v>
                </c:pt>
                <c:pt idx="11480">
                  <c:v>351</c:v>
                </c:pt>
                <c:pt idx="11481">
                  <c:v>310</c:v>
                </c:pt>
                <c:pt idx="11482">
                  <c:v>299</c:v>
                </c:pt>
                <c:pt idx="11483">
                  <c:v>359</c:v>
                </c:pt>
                <c:pt idx="11484">
                  <c:v>360</c:v>
                </c:pt>
                <c:pt idx="11485">
                  <c:v>256</c:v>
                </c:pt>
                <c:pt idx="11486">
                  <c:v>321</c:v>
                </c:pt>
                <c:pt idx="11487">
                  <c:v>270</c:v>
                </c:pt>
                <c:pt idx="11488">
                  <c:v>367</c:v>
                </c:pt>
                <c:pt idx="11489">
                  <c:v>380</c:v>
                </c:pt>
                <c:pt idx="11490">
                  <c:v>319</c:v>
                </c:pt>
                <c:pt idx="11491">
                  <c:v>345</c:v>
                </c:pt>
                <c:pt idx="11492">
                  <c:v>370</c:v>
                </c:pt>
                <c:pt idx="11493">
                  <c:v>354</c:v>
                </c:pt>
                <c:pt idx="11494">
                  <c:v>352</c:v>
                </c:pt>
                <c:pt idx="11495">
                  <c:v>359</c:v>
                </c:pt>
                <c:pt idx="11496">
                  <c:v>374</c:v>
                </c:pt>
                <c:pt idx="11497">
                  <c:v>358</c:v>
                </c:pt>
                <c:pt idx="11498">
                  <c:v>366</c:v>
                </c:pt>
                <c:pt idx="11499">
                  <c:v>383</c:v>
                </c:pt>
                <c:pt idx="11500">
                  <c:v>327</c:v>
                </c:pt>
                <c:pt idx="11501">
                  <c:v>367</c:v>
                </c:pt>
                <c:pt idx="11502">
                  <c:v>360</c:v>
                </c:pt>
                <c:pt idx="11503">
                  <c:v>370</c:v>
                </c:pt>
                <c:pt idx="11504">
                  <c:v>299</c:v>
                </c:pt>
                <c:pt idx="11505">
                  <c:v>350</c:v>
                </c:pt>
                <c:pt idx="11506">
                  <c:v>342</c:v>
                </c:pt>
                <c:pt idx="11507">
                  <c:v>314</c:v>
                </c:pt>
                <c:pt idx="11508">
                  <c:v>356</c:v>
                </c:pt>
                <c:pt idx="11509">
                  <c:v>329</c:v>
                </c:pt>
                <c:pt idx="11510">
                  <c:v>388</c:v>
                </c:pt>
                <c:pt idx="11511">
                  <c:v>354</c:v>
                </c:pt>
                <c:pt idx="11512">
                  <c:v>359</c:v>
                </c:pt>
                <c:pt idx="11513">
                  <c:v>328</c:v>
                </c:pt>
                <c:pt idx="11514">
                  <c:v>318</c:v>
                </c:pt>
                <c:pt idx="11515">
                  <c:v>390</c:v>
                </c:pt>
                <c:pt idx="11516">
                  <c:v>324</c:v>
                </c:pt>
                <c:pt idx="11517">
                  <c:v>306</c:v>
                </c:pt>
                <c:pt idx="11518">
                  <c:v>359</c:v>
                </c:pt>
                <c:pt idx="11519">
                  <c:v>328</c:v>
                </c:pt>
                <c:pt idx="11520">
                  <c:v>343</c:v>
                </c:pt>
                <c:pt idx="11521">
                  <c:v>360</c:v>
                </c:pt>
                <c:pt idx="11522">
                  <c:v>451</c:v>
                </c:pt>
                <c:pt idx="11523">
                  <c:v>369</c:v>
                </c:pt>
                <c:pt idx="11524">
                  <c:v>357</c:v>
                </c:pt>
                <c:pt idx="11525">
                  <c:v>377</c:v>
                </c:pt>
                <c:pt idx="11526">
                  <c:v>371</c:v>
                </c:pt>
                <c:pt idx="11527">
                  <c:v>343</c:v>
                </c:pt>
                <c:pt idx="11528">
                  <c:v>368</c:v>
                </c:pt>
                <c:pt idx="11529">
                  <c:v>336</c:v>
                </c:pt>
                <c:pt idx="11530">
                  <c:v>396</c:v>
                </c:pt>
                <c:pt idx="11531">
                  <c:v>342</c:v>
                </c:pt>
                <c:pt idx="11532">
                  <c:v>369</c:v>
                </c:pt>
                <c:pt idx="11533">
                  <c:v>324</c:v>
                </c:pt>
                <c:pt idx="11534">
                  <c:v>453</c:v>
                </c:pt>
                <c:pt idx="11535">
                  <c:v>336</c:v>
                </c:pt>
                <c:pt idx="11536">
                  <c:v>362</c:v>
                </c:pt>
                <c:pt idx="11537">
                  <c:v>358</c:v>
                </c:pt>
                <c:pt idx="11538">
                  <c:v>300</c:v>
                </c:pt>
                <c:pt idx="11539">
                  <c:v>368</c:v>
                </c:pt>
                <c:pt idx="11540">
                  <c:v>405</c:v>
                </c:pt>
                <c:pt idx="11541">
                  <c:v>355</c:v>
                </c:pt>
                <c:pt idx="11542">
                  <c:v>353</c:v>
                </c:pt>
                <c:pt idx="11543">
                  <c:v>340</c:v>
                </c:pt>
                <c:pt idx="11544">
                  <c:v>308</c:v>
                </c:pt>
                <c:pt idx="11545">
                  <c:v>356</c:v>
                </c:pt>
                <c:pt idx="11546">
                  <c:v>323</c:v>
                </c:pt>
                <c:pt idx="11547">
                  <c:v>341</c:v>
                </c:pt>
                <c:pt idx="11548">
                  <c:v>384</c:v>
                </c:pt>
                <c:pt idx="11549">
                  <c:v>379</c:v>
                </c:pt>
                <c:pt idx="11550">
                  <c:v>363</c:v>
                </c:pt>
                <c:pt idx="11551">
                  <c:v>330</c:v>
                </c:pt>
                <c:pt idx="11552">
                  <c:v>356</c:v>
                </c:pt>
                <c:pt idx="11553">
                  <c:v>396</c:v>
                </c:pt>
                <c:pt idx="11554">
                  <c:v>554</c:v>
                </c:pt>
                <c:pt idx="11555">
                  <c:v>320</c:v>
                </c:pt>
                <c:pt idx="11556">
                  <c:v>400</c:v>
                </c:pt>
                <c:pt idx="11557">
                  <c:v>283</c:v>
                </c:pt>
                <c:pt idx="11558">
                  <c:v>383</c:v>
                </c:pt>
                <c:pt idx="11559">
                  <c:v>322</c:v>
                </c:pt>
                <c:pt idx="11560">
                  <c:v>335</c:v>
                </c:pt>
                <c:pt idx="11561">
                  <c:v>365</c:v>
                </c:pt>
                <c:pt idx="11562">
                  <c:v>347</c:v>
                </c:pt>
                <c:pt idx="11563">
                  <c:v>321</c:v>
                </c:pt>
                <c:pt idx="11564">
                  <c:v>305</c:v>
                </c:pt>
                <c:pt idx="11565">
                  <c:v>345</c:v>
                </c:pt>
                <c:pt idx="11566">
                  <c:v>479</c:v>
                </c:pt>
                <c:pt idx="11567">
                  <c:v>336</c:v>
                </c:pt>
                <c:pt idx="11568">
                  <c:v>341</c:v>
                </c:pt>
                <c:pt idx="11569">
                  <c:v>350</c:v>
                </c:pt>
                <c:pt idx="11570">
                  <c:v>322</c:v>
                </c:pt>
                <c:pt idx="11571">
                  <c:v>376</c:v>
                </c:pt>
                <c:pt idx="11572">
                  <c:v>332</c:v>
                </c:pt>
                <c:pt idx="11573">
                  <c:v>357</c:v>
                </c:pt>
                <c:pt idx="11574">
                  <c:v>379</c:v>
                </c:pt>
                <c:pt idx="11575">
                  <c:v>359</c:v>
                </c:pt>
                <c:pt idx="11576">
                  <c:v>311</c:v>
                </c:pt>
                <c:pt idx="11577">
                  <c:v>343</c:v>
                </c:pt>
                <c:pt idx="11578">
                  <c:v>357</c:v>
                </c:pt>
                <c:pt idx="11579">
                  <c:v>378</c:v>
                </c:pt>
                <c:pt idx="11580">
                  <c:v>372</c:v>
                </c:pt>
                <c:pt idx="11581">
                  <c:v>405</c:v>
                </c:pt>
                <c:pt idx="11582">
                  <c:v>344</c:v>
                </c:pt>
                <c:pt idx="11583">
                  <c:v>316</c:v>
                </c:pt>
                <c:pt idx="11584">
                  <c:v>366</c:v>
                </c:pt>
                <c:pt idx="11585">
                  <c:v>349</c:v>
                </c:pt>
                <c:pt idx="11586">
                  <c:v>344</c:v>
                </c:pt>
                <c:pt idx="11587">
                  <c:v>400</c:v>
                </c:pt>
                <c:pt idx="11588">
                  <c:v>333</c:v>
                </c:pt>
                <c:pt idx="11589">
                  <c:v>375</c:v>
                </c:pt>
                <c:pt idx="11590">
                  <c:v>298</c:v>
                </c:pt>
                <c:pt idx="11591">
                  <c:v>362</c:v>
                </c:pt>
                <c:pt idx="11592">
                  <c:v>418</c:v>
                </c:pt>
                <c:pt idx="11593">
                  <c:v>367</c:v>
                </c:pt>
                <c:pt idx="11594">
                  <c:v>371</c:v>
                </c:pt>
                <c:pt idx="11595">
                  <c:v>415</c:v>
                </c:pt>
                <c:pt idx="11596">
                  <c:v>321</c:v>
                </c:pt>
                <c:pt idx="11597">
                  <c:v>359</c:v>
                </c:pt>
                <c:pt idx="11598">
                  <c:v>358</c:v>
                </c:pt>
                <c:pt idx="11599">
                  <c:v>387</c:v>
                </c:pt>
                <c:pt idx="11600">
                  <c:v>435</c:v>
                </c:pt>
                <c:pt idx="11601">
                  <c:v>387</c:v>
                </c:pt>
                <c:pt idx="11602">
                  <c:v>373</c:v>
                </c:pt>
                <c:pt idx="11603">
                  <c:v>341</c:v>
                </c:pt>
                <c:pt idx="11604">
                  <c:v>349</c:v>
                </c:pt>
                <c:pt idx="11605">
                  <c:v>328</c:v>
                </c:pt>
                <c:pt idx="11606">
                  <c:v>390</c:v>
                </c:pt>
                <c:pt idx="11607">
                  <c:v>355</c:v>
                </c:pt>
                <c:pt idx="11608">
                  <c:v>349</c:v>
                </c:pt>
                <c:pt idx="11609">
                  <c:v>351</c:v>
                </c:pt>
                <c:pt idx="11610">
                  <c:v>404</c:v>
                </c:pt>
                <c:pt idx="11611">
                  <c:v>369</c:v>
                </c:pt>
                <c:pt idx="11612">
                  <c:v>333</c:v>
                </c:pt>
                <c:pt idx="11613">
                  <c:v>353</c:v>
                </c:pt>
                <c:pt idx="11614">
                  <c:v>377</c:v>
                </c:pt>
                <c:pt idx="11615">
                  <c:v>379</c:v>
                </c:pt>
                <c:pt idx="11616">
                  <c:v>342</c:v>
                </c:pt>
                <c:pt idx="11617">
                  <c:v>343</c:v>
                </c:pt>
                <c:pt idx="11618">
                  <c:v>379</c:v>
                </c:pt>
                <c:pt idx="11619">
                  <c:v>341</c:v>
                </c:pt>
                <c:pt idx="11620">
                  <c:v>349</c:v>
                </c:pt>
                <c:pt idx="11621">
                  <c:v>375</c:v>
                </c:pt>
                <c:pt idx="11622">
                  <c:v>348</c:v>
                </c:pt>
                <c:pt idx="11623">
                  <c:v>343</c:v>
                </c:pt>
                <c:pt idx="11624">
                  <c:v>316</c:v>
                </c:pt>
                <c:pt idx="11625">
                  <c:v>376</c:v>
                </c:pt>
                <c:pt idx="11626">
                  <c:v>406</c:v>
                </c:pt>
                <c:pt idx="11627">
                  <c:v>397</c:v>
                </c:pt>
                <c:pt idx="11628">
                  <c:v>334</c:v>
                </c:pt>
                <c:pt idx="11629">
                  <c:v>347</c:v>
                </c:pt>
                <c:pt idx="11630">
                  <c:v>424</c:v>
                </c:pt>
                <c:pt idx="11631">
                  <c:v>400</c:v>
                </c:pt>
                <c:pt idx="11632">
                  <c:v>416</c:v>
                </c:pt>
                <c:pt idx="11633">
                  <c:v>355</c:v>
                </c:pt>
                <c:pt idx="11634">
                  <c:v>346</c:v>
                </c:pt>
                <c:pt idx="11635">
                  <c:v>373</c:v>
                </c:pt>
                <c:pt idx="11636">
                  <c:v>346</c:v>
                </c:pt>
                <c:pt idx="11637">
                  <c:v>353</c:v>
                </c:pt>
                <c:pt idx="11638">
                  <c:v>365</c:v>
                </c:pt>
                <c:pt idx="11639">
                  <c:v>365</c:v>
                </c:pt>
                <c:pt idx="11640">
                  <c:v>380</c:v>
                </c:pt>
                <c:pt idx="11641">
                  <c:v>264</c:v>
                </c:pt>
                <c:pt idx="11642">
                  <c:v>369</c:v>
                </c:pt>
                <c:pt idx="11643">
                  <c:v>490</c:v>
                </c:pt>
                <c:pt idx="11644">
                  <c:v>356</c:v>
                </c:pt>
                <c:pt idx="11645">
                  <c:v>341</c:v>
                </c:pt>
                <c:pt idx="11646">
                  <c:v>369</c:v>
                </c:pt>
                <c:pt idx="11647">
                  <c:v>342</c:v>
                </c:pt>
                <c:pt idx="11648">
                  <c:v>386</c:v>
                </c:pt>
                <c:pt idx="11649">
                  <c:v>334</c:v>
                </c:pt>
                <c:pt idx="11650">
                  <c:v>263</c:v>
                </c:pt>
                <c:pt idx="11651">
                  <c:v>394</c:v>
                </c:pt>
                <c:pt idx="11652">
                  <c:v>393</c:v>
                </c:pt>
                <c:pt idx="11653">
                  <c:v>363</c:v>
                </c:pt>
                <c:pt idx="11654">
                  <c:v>374</c:v>
                </c:pt>
                <c:pt idx="11655">
                  <c:v>380</c:v>
                </c:pt>
                <c:pt idx="11656">
                  <c:v>388</c:v>
                </c:pt>
                <c:pt idx="11657">
                  <c:v>342</c:v>
                </c:pt>
                <c:pt idx="11658">
                  <c:v>405</c:v>
                </c:pt>
                <c:pt idx="11659">
                  <c:v>352</c:v>
                </c:pt>
                <c:pt idx="11660">
                  <c:v>341</c:v>
                </c:pt>
                <c:pt idx="11661">
                  <c:v>344</c:v>
                </c:pt>
                <c:pt idx="11662">
                  <c:v>366</c:v>
                </c:pt>
                <c:pt idx="11663">
                  <c:v>348</c:v>
                </c:pt>
                <c:pt idx="11664">
                  <c:v>371</c:v>
                </c:pt>
                <c:pt idx="11665">
                  <c:v>359</c:v>
                </c:pt>
                <c:pt idx="11666">
                  <c:v>389</c:v>
                </c:pt>
                <c:pt idx="11667">
                  <c:v>375</c:v>
                </c:pt>
                <c:pt idx="11668">
                  <c:v>405</c:v>
                </c:pt>
                <c:pt idx="11669">
                  <c:v>301</c:v>
                </c:pt>
                <c:pt idx="11670">
                  <c:v>343</c:v>
                </c:pt>
                <c:pt idx="11671">
                  <c:v>339</c:v>
                </c:pt>
                <c:pt idx="11672">
                  <c:v>377</c:v>
                </c:pt>
                <c:pt idx="11673">
                  <c:v>343</c:v>
                </c:pt>
                <c:pt idx="11674">
                  <c:v>346</c:v>
                </c:pt>
                <c:pt idx="11675">
                  <c:v>432</c:v>
                </c:pt>
                <c:pt idx="11676">
                  <c:v>391</c:v>
                </c:pt>
                <c:pt idx="11677">
                  <c:v>395</c:v>
                </c:pt>
                <c:pt idx="11678">
                  <c:v>366</c:v>
                </c:pt>
                <c:pt idx="11679">
                  <c:v>390</c:v>
                </c:pt>
                <c:pt idx="11680">
                  <c:v>374</c:v>
                </c:pt>
                <c:pt idx="11681">
                  <c:v>364</c:v>
                </c:pt>
                <c:pt idx="11682">
                  <c:v>383</c:v>
                </c:pt>
                <c:pt idx="11683">
                  <c:v>366</c:v>
                </c:pt>
                <c:pt idx="11684">
                  <c:v>372</c:v>
                </c:pt>
                <c:pt idx="11685">
                  <c:v>381</c:v>
                </c:pt>
                <c:pt idx="11686">
                  <c:v>379</c:v>
                </c:pt>
                <c:pt idx="11687">
                  <c:v>376</c:v>
                </c:pt>
                <c:pt idx="11688">
                  <c:v>308</c:v>
                </c:pt>
                <c:pt idx="11689">
                  <c:v>371</c:v>
                </c:pt>
                <c:pt idx="11690">
                  <c:v>366</c:v>
                </c:pt>
                <c:pt idx="11691">
                  <c:v>329</c:v>
                </c:pt>
                <c:pt idx="11692">
                  <c:v>363</c:v>
                </c:pt>
                <c:pt idx="11693">
                  <c:v>367</c:v>
                </c:pt>
                <c:pt idx="11694">
                  <c:v>333</c:v>
                </c:pt>
                <c:pt idx="11695">
                  <c:v>405</c:v>
                </c:pt>
                <c:pt idx="11696">
                  <c:v>395</c:v>
                </c:pt>
                <c:pt idx="11697">
                  <c:v>382</c:v>
                </c:pt>
                <c:pt idx="11698">
                  <c:v>407</c:v>
                </c:pt>
                <c:pt idx="11699">
                  <c:v>384</c:v>
                </c:pt>
                <c:pt idx="11700">
                  <c:v>317</c:v>
                </c:pt>
                <c:pt idx="11701">
                  <c:v>368</c:v>
                </c:pt>
                <c:pt idx="11702">
                  <c:v>324</c:v>
                </c:pt>
                <c:pt idx="11703">
                  <c:v>363</c:v>
                </c:pt>
                <c:pt idx="11704">
                  <c:v>354</c:v>
                </c:pt>
                <c:pt idx="11705">
                  <c:v>376</c:v>
                </c:pt>
                <c:pt idx="11706">
                  <c:v>401</c:v>
                </c:pt>
                <c:pt idx="11707">
                  <c:v>322</c:v>
                </c:pt>
                <c:pt idx="11708">
                  <c:v>383</c:v>
                </c:pt>
                <c:pt idx="11709">
                  <c:v>371</c:v>
                </c:pt>
                <c:pt idx="11710">
                  <c:v>306</c:v>
                </c:pt>
                <c:pt idx="11711">
                  <c:v>400</c:v>
                </c:pt>
                <c:pt idx="11712">
                  <c:v>367</c:v>
                </c:pt>
                <c:pt idx="11713">
                  <c:v>361</c:v>
                </c:pt>
                <c:pt idx="11714">
                  <c:v>331</c:v>
                </c:pt>
                <c:pt idx="11715">
                  <c:v>348</c:v>
                </c:pt>
                <c:pt idx="11716">
                  <c:v>388</c:v>
                </c:pt>
                <c:pt idx="11717">
                  <c:v>353</c:v>
                </c:pt>
                <c:pt idx="11718">
                  <c:v>334</c:v>
                </c:pt>
                <c:pt idx="11719">
                  <c:v>377</c:v>
                </c:pt>
                <c:pt idx="11720">
                  <c:v>365</c:v>
                </c:pt>
                <c:pt idx="11721">
                  <c:v>354</c:v>
                </c:pt>
                <c:pt idx="11722">
                  <c:v>378</c:v>
                </c:pt>
                <c:pt idx="11723">
                  <c:v>342</c:v>
                </c:pt>
                <c:pt idx="11724">
                  <c:v>313</c:v>
                </c:pt>
                <c:pt idx="11725">
                  <c:v>387</c:v>
                </c:pt>
                <c:pt idx="11726">
                  <c:v>363</c:v>
                </c:pt>
                <c:pt idx="11727">
                  <c:v>356</c:v>
                </c:pt>
                <c:pt idx="11728">
                  <c:v>350</c:v>
                </c:pt>
                <c:pt idx="11729">
                  <c:v>372</c:v>
                </c:pt>
                <c:pt idx="11730">
                  <c:v>371</c:v>
                </c:pt>
                <c:pt idx="11731">
                  <c:v>360</c:v>
                </c:pt>
                <c:pt idx="11732">
                  <c:v>401</c:v>
                </c:pt>
                <c:pt idx="11733">
                  <c:v>429</c:v>
                </c:pt>
                <c:pt idx="11734">
                  <c:v>354</c:v>
                </c:pt>
                <c:pt idx="11735">
                  <c:v>362</c:v>
                </c:pt>
                <c:pt idx="11736">
                  <c:v>423</c:v>
                </c:pt>
                <c:pt idx="11737">
                  <c:v>325</c:v>
                </c:pt>
                <c:pt idx="11738">
                  <c:v>375</c:v>
                </c:pt>
                <c:pt idx="11739">
                  <c:v>351</c:v>
                </c:pt>
                <c:pt idx="11740">
                  <c:v>413</c:v>
                </c:pt>
                <c:pt idx="11741">
                  <c:v>355</c:v>
                </c:pt>
                <c:pt idx="11742">
                  <c:v>360</c:v>
                </c:pt>
                <c:pt idx="11743">
                  <c:v>346</c:v>
                </c:pt>
                <c:pt idx="11744">
                  <c:v>382</c:v>
                </c:pt>
                <c:pt idx="11745">
                  <c:v>346</c:v>
                </c:pt>
                <c:pt idx="11746">
                  <c:v>267</c:v>
                </c:pt>
                <c:pt idx="11747">
                  <c:v>353</c:v>
                </c:pt>
                <c:pt idx="11748">
                  <c:v>374</c:v>
                </c:pt>
                <c:pt idx="11749">
                  <c:v>324</c:v>
                </c:pt>
                <c:pt idx="11750">
                  <c:v>341</c:v>
                </c:pt>
                <c:pt idx="11751">
                  <c:v>398</c:v>
                </c:pt>
                <c:pt idx="11752">
                  <c:v>319</c:v>
                </c:pt>
                <c:pt idx="11753">
                  <c:v>364</c:v>
                </c:pt>
                <c:pt idx="11754">
                  <c:v>365</c:v>
                </c:pt>
                <c:pt idx="11755">
                  <c:v>358</c:v>
                </c:pt>
                <c:pt idx="11756">
                  <c:v>338</c:v>
                </c:pt>
                <c:pt idx="11757">
                  <c:v>303</c:v>
                </c:pt>
                <c:pt idx="11758">
                  <c:v>369</c:v>
                </c:pt>
                <c:pt idx="11759">
                  <c:v>371</c:v>
                </c:pt>
                <c:pt idx="11760">
                  <c:v>402</c:v>
                </c:pt>
                <c:pt idx="11761">
                  <c:v>389</c:v>
                </c:pt>
                <c:pt idx="11762">
                  <c:v>356</c:v>
                </c:pt>
                <c:pt idx="11763">
                  <c:v>375</c:v>
                </c:pt>
                <c:pt idx="11764">
                  <c:v>373</c:v>
                </c:pt>
                <c:pt idx="11765">
                  <c:v>384</c:v>
                </c:pt>
                <c:pt idx="11766">
                  <c:v>387</c:v>
                </c:pt>
                <c:pt idx="11767">
                  <c:v>395</c:v>
                </c:pt>
                <c:pt idx="11768">
                  <c:v>358</c:v>
                </c:pt>
                <c:pt idx="11769">
                  <c:v>334</c:v>
                </c:pt>
                <c:pt idx="11770">
                  <c:v>340</c:v>
                </c:pt>
                <c:pt idx="11771">
                  <c:v>354</c:v>
                </c:pt>
                <c:pt idx="11772">
                  <c:v>350</c:v>
                </c:pt>
                <c:pt idx="11773">
                  <c:v>373</c:v>
                </c:pt>
                <c:pt idx="11774">
                  <c:v>372</c:v>
                </c:pt>
                <c:pt idx="11775">
                  <c:v>368</c:v>
                </c:pt>
                <c:pt idx="11776">
                  <c:v>381</c:v>
                </c:pt>
                <c:pt idx="11777">
                  <c:v>364</c:v>
                </c:pt>
                <c:pt idx="11778">
                  <c:v>343</c:v>
                </c:pt>
                <c:pt idx="11779">
                  <c:v>366</c:v>
                </c:pt>
                <c:pt idx="11780">
                  <c:v>418</c:v>
                </c:pt>
                <c:pt idx="11781">
                  <c:v>381</c:v>
                </c:pt>
                <c:pt idx="11782">
                  <c:v>391</c:v>
                </c:pt>
                <c:pt idx="11783">
                  <c:v>379</c:v>
                </c:pt>
                <c:pt idx="11784">
                  <c:v>409</c:v>
                </c:pt>
                <c:pt idx="11785">
                  <c:v>343</c:v>
                </c:pt>
                <c:pt idx="11786">
                  <c:v>378</c:v>
                </c:pt>
                <c:pt idx="11787">
                  <c:v>336</c:v>
                </c:pt>
                <c:pt idx="11788">
                  <c:v>368</c:v>
                </c:pt>
                <c:pt idx="11789">
                  <c:v>363</c:v>
                </c:pt>
                <c:pt idx="11790">
                  <c:v>375</c:v>
                </c:pt>
                <c:pt idx="11791">
                  <c:v>375</c:v>
                </c:pt>
                <c:pt idx="11792">
                  <c:v>380</c:v>
                </c:pt>
                <c:pt idx="11793">
                  <c:v>342</c:v>
                </c:pt>
                <c:pt idx="11794">
                  <c:v>382</c:v>
                </c:pt>
                <c:pt idx="11795">
                  <c:v>401</c:v>
                </c:pt>
                <c:pt idx="11796">
                  <c:v>370</c:v>
                </c:pt>
                <c:pt idx="11797">
                  <c:v>360</c:v>
                </c:pt>
                <c:pt idx="11798">
                  <c:v>361</c:v>
                </c:pt>
                <c:pt idx="11799">
                  <c:v>356</c:v>
                </c:pt>
                <c:pt idx="11800">
                  <c:v>313</c:v>
                </c:pt>
                <c:pt idx="11801">
                  <c:v>368</c:v>
                </c:pt>
                <c:pt idx="11802">
                  <c:v>369</c:v>
                </c:pt>
                <c:pt idx="11803">
                  <c:v>377</c:v>
                </c:pt>
                <c:pt idx="11804">
                  <c:v>339</c:v>
                </c:pt>
                <c:pt idx="11805">
                  <c:v>371</c:v>
                </c:pt>
                <c:pt idx="11806">
                  <c:v>378</c:v>
                </c:pt>
                <c:pt idx="11807">
                  <c:v>374</c:v>
                </c:pt>
                <c:pt idx="11808">
                  <c:v>354</c:v>
                </c:pt>
                <c:pt idx="11809">
                  <c:v>408</c:v>
                </c:pt>
                <c:pt idx="11810">
                  <c:v>365</c:v>
                </c:pt>
                <c:pt idx="11811">
                  <c:v>398</c:v>
                </c:pt>
                <c:pt idx="11812">
                  <c:v>366</c:v>
                </c:pt>
                <c:pt idx="11813">
                  <c:v>357</c:v>
                </c:pt>
                <c:pt idx="11814">
                  <c:v>367</c:v>
                </c:pt>
                <c:pt idx="11815">
                  <c:v>346</c:v>
                </c:pt>
                <c:pt idx="11816">
                  <c:v>343</c:v>
                </c:pt>
                <c:pt idx="11817">
                  <c:v>348</c:v>
                </c:pt>
                <c:pt idx="11818">
                  <c:v>341</c:v>
                </c:pt>
                <c:pt idx="11819">
                  <c:v>394</c:v>
                </c:pt>
                <c:pt idx="11820">
                  <c:v>387</c:v>
                </c:pt>
                <c:pt idx="11821">
                  <c:v>393</c:v>
                </c:pt>
                <c:pt idx="11822">
                  <c:v>356</c:v>
                </c:pt>
                <c:pt idx="11823">
                  <c:v>395</c:v>
                </c:pt>
                <c:pt idx="11824">
                  <c:v>336</c:v>
                </c:pt>
                <c:pt idx="11825">
                  <c:v>342</c:v>
                </c:pt>
                <c:pt idx="11826">
                  <c:v>398</c:v>
                </c:pt>
                <c:pt idx="11827">
                  <c:v>378</c:v>
                </c:pt>
                <c:pt idx="11828">
                  <c:v>382</c:v>
                </c:pt>
                <c:pt idx="11829">
                  <c:v>311</c:v>
                </c:pt>
                <c:pt idx="11830">
                  <c:v>366</c:v>
                </c:pt>
                <c:pt idx="11831">
                  <c:v>355</c:v>
                </c:pt>
                <c:pt idx="11832">
                  <c:v>400</c:v>
                </c:pt>
                <c:pt idx="11833">
                  <c:v>372</c:v>
                </c:pt>
                <c:pt idx="11834">
                  <c:v>457</c:v>
                </c:pt>
                <c:pt idx="11835">
                  <c:v>411</c:v>
                </c:pt>
                <c:pt idx="11836">
                  <c:v>314</c:v>
                </c:pt>
                <c:pt idx="11837">
                  <c:v>404</c:v>
                </c:pt>
                <c:pt idx="11838">
                  <c:v>365</c:v>
                </c:pt>
                <c:pt idx="11839">
                  <c:v>383</c:v>
                </c:pt>
                <c:pt idx="11840">
                  <c:v>349</c:v>
                </c:pt>
                <c:pt idx="11841">
                  <c:v>386</c:v>
                </c:pt>
                <c:pt idx="11842">
                  <c:v>351</c:v>
                </c:pt>
                <c:pt idx="11843">
                  <c:v>301</c:v>
                </c:pt>
                <c:pt idx="11844">
                  <c:v>342</c:v>
                </c:pt>
                <c:pt idx="11845">
                  <c:v>399</c:v>
                </c:pt>
                <c:pt idx="11846">
                  <c:v>374</c:v>
                </c:pt>
                <c:pt idx="11847">
                  <c:v>335</c:v>
                </c:pt>
                <c:pt idx="11848">
                  <c:v>329</c:v>
                </c:pt>
                <c:pt idx="11849">
                  <c:v>427</c:v>
                </c:pt>
                <c:pt idx="11850">
                  <c:v>383</c:v>
                </c:pt>
                <c:pt idx="11851">
                  <c:v>391</c:v>
                </c:pt>
                <c:pt idx="11852">
                  <c:v>358</c:v>
                </c:pt>
                <c:pt idx="11853">
                  <c:v>364</c:v>
                </c:pt>
                <c:pt idx="11854">
                  <c:v>344</c:v>
                </c:pt>
                <c:pt idx="11855">
                  <c:v>403</c:v>
                </c:pt>
                <c:pt idx="11856">
                  <c:v>386</c:v>
                </c:pt>
                <c:pt idx="11857">
                  <c:v>376</c:v>
                </c:pt>
                <c:pt idx="11858">
                  <c:v>347</c:v>
                </c:pt>
                <c:pt idx="11859">
                  <c:v>427</c:v>
                </c:pt>
                <c:pt idx="11860">
                  <c:v>383</c:v>
                </c:pt>
                <c:pt idx="11861">
                  <c:v>421</c:v>
                </c:pt>
                <c:pt idx="11862">
                  <c:v>387</c:v>
                </c:pt>
                <c:pt idx="11863">
                  <c:v>393</c:v>
                </c:pt>
                <c:pt idx="11864">
                  <c:v>367</c:v>
                </c:pt>
                <c:pt idx="11865">
                  <c:v>385</c:v>
                </c:pt>
                <c:pt idx="11866">
                  <c:v>419</c:v>
                </c:pt>
                <c:pt idx="11867">
                  <c:v>381</c:v>
                </c:pt>
                <c:pt idx="11868">
                  <c:v>373</c:v>
                </c:pt>
                <c:pt idx="11869">
                  <c:v>465</c:v>
                </c:pt>
                <c:pt idx="11870">
                  <c:v>393</c:v>
                </c:pt>
                <c:pt idx="11871">
                  <c:v>444</c:v>
                </c:pt>
                <c:pt idx="11872">
                  <c:v>383</c:v>
                </c:pt>
                <c:pt idx="11873">
                  <c:v>364</c:v>
                </c:pt>
                <c:pt idx="11874">
                  <c:v>350</c:v>
                </c:pt>
                <c:pt idx="11875">
                  <c:v>383</c:v>
                </c:pt>
                <c:pt idx="11876">
                  <c:v>392</c:v>
                </c:pt>
                <c:pt idx="11877">
                  <c:v>447</c:v>
                </c:pt>
                <c:pt idx="11878">
                  <c:v>312</c:v>
                </c:pt>
                <c:pt idx="11879">
                  <c:v>372</c:v>
                </c:pt>
                <c:pt idx="11880">
                  <c:v>376</c:v>
                </c:pt>
                <c:pt idx="11881">
                  <c:v>377</c:v>
                </c:pt>
                <c:pt idx="11882">
                  <c:v>402</c:v>
                </c:pt>
                <c:pt idx="11883">
                  <c:v>394</c:v>
                </c:pt>
                <c:pt idx="11884">
                  <c:v>348</c:v>
                </c:pt>
                <c:pt idx="11885">
                  <c:v>389</c:v>
                </c:pt>
                <c:pt idx="11886">
                  <c:v>310</c:v>
                </c:pt>
                <c:pt idx="11887">
                  <c:v>412</c:v>
                </c:pt>
                <c:pt idx="11888">
                  <c:v>357</c:v>
                </c:pt>
                <c:pt idx="11889">
                  <c:v>390</c:v>
                </c:pt>
                <c:pt idx="11890">
                  <c:v>356</c:v>
                </c:pt>
                <c:pt idx="11891">
                  <c:v>369</c:v>
                </c:pt>
                <c:pt idx="11892">
                  <c:v>367</c:v>
                </c:pt>
                <c:pt idx="11893">
                  <c:v>420</c:v>
                </c:pt>
                <c:pt idx="11894">
                  <c:v>368</c:v>
                </c:pt>
                <c:pt idx="11895">
                  <c:v>354</c:v>
                </c:pt>
                <c:pt idx="11896">
                  <c:v>375</c:v>
                </c:pt>
                <c:pt idx="11897">
                  <c:v>347</c:v>
                </c:pt>
                <c:pt idx="11898">
                  <c:v>360</c:v>
                </c:pt>
                <c:pt idx="11899">
                  <c:v>345</c:v>
                </c:pt>
                <c:pt idx="11900">
                  <c:v>409</c:v>
                </c:pt>
                <c:pt idx="11901">
                  <c:v>347</c:v>
                </c:pt>
                <c:pt idx="11902">
                  <c:v>378</c:v>
                </c:pt>
                <c:pt idx="11903">
                  <c:v>392</c:v>
                </c:pt>
                <c:pt idx="11904">
                  <c:v>371</c:v>
                </c:pt>
                <c:pt idx="11905">
                  <c:v>359</c:v>
                </c:pt>
                <c:pt idx="11906">
                  <c:v>357</c:v>
                </c:pt>
                <c:pt idx="11907">
                  <c:v>367</c:v>
                </c:pt>
                <c:pt idx="11908">
                  <c:v>362</c:v>
                </c:pt>
                <c:pt idx="11909">
                  <c:v>409</c:v>
                </c:pt>
                <c:pt idx="11910">
                  <c:v>367</c:v>
                </c:pt>
                <c:pt idx="11911">
                  <c:v>382</c:v>
                </c:pt>
                <c:pt idx="11912">
                  <c:v>423</c:v>
                </c:pt>
                <c:pt idx="11913">
                  <c:v>384</c:v>
                </c:pt>
                <c:pt idx="11914">
                  <c:v>414</c:v>
                </c:pt>
                <c:pt idx="11915">
                  <c:v>342</c:v>
                </c:pt>
                <c:pt idx="11916">
                  <c:v>369</c:v>
                </c:pt>
                <c:pt idx="11917">
                  <c:v>443</c:v>
                </c:pt>
                <c:pt idx="11918">
                  <c:v>376</c:v>
                </c:pt>
                <c:pt idx="11919">
                  <c:v>361</c:v>
                </c:pt>
                <c:pt idx="11920">
                  <c:v>351</c:v>
                </c:pt>
                <c:pt idx="11921">
                  <c:v>365</c:v>
                </c:pt>
                <c:pt idx="11922">
                  <c:v>340</c:v>
                </c:pt>
                <c:pt idx="11923">
                  <c:v>360</c:v>
                </c:pt>
                <c:pt idx="11924">
                  <c:v>408</c:v>
                </c:pt>
                <c:pt idx="11925">
                  <c:v>365</c:v>
                </c:pt>
                <c:pt idx="11926">
                  <c:v>408</c:v>
                </c:pt>
                <c:pt idx="11927">
                  <c:v>410</c:v>
                </c:pt>
                <c:pt idx="11928">
                  <c:v>373</c:v>
                </c:pt>
                <c:pt idx="11929">
                  <c:v>367</c:v>
                </c:pt>
                <c:pt idx="11930">
                  <c:v>382</c:v>
                </c:pt>
                <c:pt idx="11931">
                  <c:v>377</c:v>
                </c:pt>
                <c:pt idx="11932">
                  <c:v>389</c:v>
                </c:pt>
                <c:pt idx="11933">
                  <c:v>352</c:v>
                </c:pt>
                <c:pt idx="11934">
                  <c:v>373</c:v>
                </c:pt>
                <c:pt idx="11935">
                  <c:v>325</c:v>
                </c:pt>
                <c:pt idx="11936">
                  <c:v>404</c:v>
                </c:pt>
                <c:pt idx="11937">
                  <c:v>392</c:v>
                </c:pt>
                <c:pt idx="11938">
                  <c:v>388</c:v>
                </c:pt>
                <c:pt idx="11939">
                  <c:v>355</c:v>
                </c:pt>
                <c:pt idx="11940">
                  <c:v>309</c:v>
                </c:pt>
                <c:pt idx="11941">
                  <c:v>403</c:v>
                </c:pt>
                <c:pt idx="11942">
                  <c:v>395</c:v>
                </c:pt>
                <c:pt idx="11943">
                  <c:v>378</c:v>
                </c:pt>
                <c:pt idx="11944">
                  <c:v>361</c:v>
                </c:pt>
                <c:pt idx="11945">
                  <c:v>360</c:v>
                </c:pt>
                <c:pt idx="11946">
                  <c:v>326</c:v>
                </c:pt>
                <c:pt idx="11947">
                  <c:v>421</c:v>
                </c:pt>
                <c:pt idx="11948">
                  <c:v>478</c:v>
                </c:pt>
                <c:pt idx="11949">
                  <c:v>332</c:v>
                </c:pt>
                <c:pt idx="11950">
                  <c:v>393</c:v>
                </c:pt>
                <c:pt idx="11951">
                  <c:v>511</c:v>
                </c:pt>
                <c:pt idx="11952">
                  <c:v>369</c:v>
                </c:pt>
                <c:pt idx="11953">
                  <c:v>356</c:v>
                </c:pt>
                <c:pt idx="11954">
                  <c:v>320</c:v>
                </c:pt>
                <c:pt idx="11955">
                  <c:v>471</c:v>
                </c:pt>
                <c:pt idx="11956">
                  <c:v>356</c:v>
                </c:pt>
                <c:pt idx="11957">
                  <c:v>443</c:v>
                </c:pt>
                <c:pt idx="11958">
                  <c:v>425</c:v>
                </c:pt>
                <c:pt idx="11959">
                  <c:v>345</c:v>
                </c:pt>
                <c:pt idx="11960">
                  <c:v>338</c:v>
                </c:pt>
                <c:pt idx="11961">
                  <c:v>344</c:v>
                </c:pt>
                <c:pt idx="11962">
                  <c:v>392</c:v>
                </c:pt>
                <c:pt idx="11963">
                  <c:v>370</c:v>
                </c:pt>
                <c:pt idx="11964">
                  <c:v>432</c:v>
                </c:pt>
                <c:pt idx="11965">
                  <c:v>434</c:v>
                </c:pt>
                <c:pt idx="11966">
                  <c:v>329</c:v>
                </c:pt>
                <c:pt idx="11967">
                  <c:v>381</c:v>
                </c:pt>
                <c:pt idx="11968">
                  <c:v>355</c:v>
                </c:pt>
                <c:pt idx="11969">
                  <c:v>404</c:v>
                </c:pt>
                <c:pt idx="11970">
                  <c:v>393</c:v>
                </c:pt>
                <c:pt idx="11971">
                  <c:v>390</c:v>
                </c:pt>
                <c:pt idx="11972">
                  <c:v>381</c:v>
                </c:pt>
                <c:pt idx="11973">
                  <c:v>389</c:v>
                </c:pt>
                <c:pt idx="11974">
                  <c:v>359</c:v>
                </c:pt>
                <c:pt idx="11975">
                  <c:v>423</c:v>
                </c:pt>
                <c:pt idx="11976">
                  <c:v>357</c:v>
                </c:pt>
                <c:pt idx="11977">
                  <c:v>380</c:v>
                </c:pt>
                <c:pt idx="11978">
                  <c:v>364</c:v>
                </c:pt>
                <c:pt idx="11979">
                  <c:v>312</c:v>
                </c:pt>
                <c:pt idx="11980">
                  <c:v>357</c:v>
                </c:pt>
                <c:pt idx="11981">
                  <c:v>391</c:v>
                </c:pt>
                <c:pt idx="11982">
                  <c:v>342</c:v>
                </c:pt>
                <c:pt idx="11983">
                  <c:v>366</c:v>
                </c:pt>
                <c:pt idx="11984">
                  <c:v>377</c:v>
                </c:pt>
                <c:pt idx="11985">
                  <c:v>321</c:v>
                </c:pt>
                <c:pt idx="11986">
                  <c:v>383</c:v>
                </c:pt>
                <c:pt idx="11987">
                  <c:v>384</c:v>
                </c:pt>
                <c:pt idx="11988">
                  <c:v>398</c:v>
                </c:pt>
                <c:pt idx="11989">
                  <c:v>363</c:v>
                </c:pt>
                <c:pt idx="11990">
                  <c:v>392</c:v>
                </c:pt>
                <c:pt idx="11991">
                  <c:v>392</c:v>
                </c:pt>
                <c:pt idx="11992">
                  <c:v>371</c:v>
                </c:pt>
                <c:pt idx="11993">
                  <c:v>401</c:v>
                </c:pt>
                <c:pt idx="11994">
                  <c:v>380</c:v>
                </c:pt>
                <c:pt idx="11995">
                  <c:v>360</c:v>
                </c:pt>
                <c:pt idx="11996">
                  <c:v>399</c:v>
                </c:pt>
                <c:pt idx="11997">
                  <c:v>362</c:v>
                </c:pt>
                <c:pt idx="11998">
                  <c:v>393</c:v>
                </c:pt>
                <c:pt idx="11999">
                  <c:v>423</c:v>
                </c:pt>
                <c:pt idx="12000">
                  <c:v>401</c:v>
                </c:pt>
                <c:pt idx="12001">
                  <c:v>398</c:v>
                </c:pt>
                <c:pt idx="12002">
                  <c:v>368</c:v>
                </c:pt>
                <c:pt idx="12003">
                  <c:v>347</c:v>
                </c:pt>
                <c:pt idx="12004">
                  <c:v>372</c:v>
                </c:pt>
                <c:pt idx="12005">
                  <c:v>398</c:v>
                </c:pt>
                <c:pt idx="12006">
                  <c:v>400</c:v>
                </c:pt>
                <c:pt idx="12007">
                  <c:v>344</c:v>
                </c:pt>
                <c:pt idx="12008">
                  <c:v>381</c:v>
                </c:pt>
                <c:pt idx="12009">
                  <c:v>380</c:v>
                </c:pt>
                <c:pt idx="12010">
                  <c:v>340</c:v>
                </c:pt>
                <c:pt idx="12011">
                  <c:v>352</c:v>
                </c:pt>
                <c:pt idx="12012">
                  <c:v>354</c:v>
                </c:pt>
                <c:pt idx="12013">
                  <c:v>373</c:v>
                </c:pt>
                <c:pt idx="12014">
                  <c:v>387</c:v>
                </c:pt>
                <c:pt idx="12015">
                  <c:v>393</c:v>
                </c:pt>
                <c:pt idx="12016">
                  <c:v>401</c:v>
                </c:pt>
                <c:pt idx="12017">
                  <c:v>369</c:v>
                </c:pt>
                <c:pt idx="12018">
                  <c:v>369</c:v>
                </c:pt>
                <c:pt idx="12019">
                  <c:v>356</c:v>
                </c:pt>
                <c:pt idx="12020">
                  <c:v>358</c:v>
                </c:pt>
                <c:pt idx="12021">
                  <c:v>427</c:v>
                </c:pt>
                <c:pt idx="12022">
                  <c:v>410</c:v>
                </c:pt>
                <c:pt idx="12023">
                  <c:v>375</c:v>
                </c:pt>
                <c:pt idx="12024">
                  <c:v>417</c:v>
                </c:pt>
                <c:pt idx="12025">
                  <c:v>377</c:v>
                </c:pt>
                <c:pt idx="12026">
                  <c:v>391</c:v>
                </c:pt>
                <c:pt idx="12027">
                  <c:v>380</c:v>
                </c:pt>
                <c:pt idx="12028">
                  <c:v>392</c:v>
                </c:pt>
                <c:pt idx="12029">
                  <c:v>380</c:v>
                </c:pt>
                <c:pt idx="12030">
                  <c:v>404</c:v>
                </c:pt>
                <c:pt idx="12031">
                  <c:v>317</c:v>
                </c:pt>
                <c:pt idx="12032">
                  <c:v>383</c:v>
                </c:pt>
                <c:pt idx="12033">
                  <c:v>351</c:v>
                </c:pt>
                <c:pt idx="12034">
                  <c:v>386</c:v>
                </c:pt>
                <c:pt idx="12035">
                  <c:v>374</c:v>
                </c:pt>
                <c:pt idx="12036">
                  <c:v>379</c:v>
                </c:pt>
                <c:pt idx="12037">
                  <c:v>396</c:v>
                </c:pt>
                <c:pt idx="12038">
                  <c:v>420</c:v>
                </c:pt>
                <c:pt idx="12039">
                  <c:v>370</c:v>
                </c:pt>
                <c:pt idx="12040">
                  <c:v>357</c:v>
                </c:pt>
                <c:pt idx="12041">
                  <c:v>402</c:v>
                </c:pt>
                <c:pt idx="12042">
                  <c:v>348</c:v>
                </c:pt>
                <c:pt idx="12043">
                  <c:v>365</c:v>
                </c:pt>
                <c:pt idx="12044">
                  <c:v>418</c:v>
                </c:pt>
                <c:pt idx="12045">
                  <c:v>352</c:v>
                </c:pt>
                <c:pt idx="12046">
                  <c:v>387</c:v>
                </c:pt>
                <c:pt idx="12047">
                  <c:v>380</c:v>
                </c:pt>
                <c:pt idx="12048">
                  <c:v>309</c:v>
                </c:pt>
                <c:pt idx="12049">
                  <c:v>408</c:v>
                </c:pt>
                <c:pt idx="12050">
                  <c:v>398</c:v>
                </c:pt>
                <c:pt idx="12051">
                  <c:v>380</c:v>
                </c:pt>
                <c:pt idx="12052">
                  <c:v>407</c:v>
                </c:pt>
                <c:pt idx="12053">
                  <c:v>385</c:v>
                </c:pt>
                <c:pt idx="12054">
                  <c:v>386</c:v>
                </c:pt>
                <c:pt idx="12055">
                  <c:v>394</c:v>
                </c:pt>
                <c:pt idx="12056">
                  <c:v>403</c:v>
                </c:pt>
                <c:pt idx="12057">
                  <c:v>387</c:v>
                </c:pt>
                <c:pt idx="12058">
                  <c:v>390</c:v>
                </c:pt>
                <c:pt idx="12059">
                  <c:v>360</c:v>
                </c:pt>
                <c:pt idx="12060">
                  <c:v>367</c:v>
                </c:pt>
                <c:pt idx="12061">
                  <c:v>386</c:v>
                </c:pt>
                <c:pt idx="12062">
                  <c:v>389</c:v>
                </c:pt>
                <c:pt idx="12063">
                  <c:v>435</c:v>
                </c:pt>
                <c:pt idx="12064">
                  <c:v>384</c:v>
                </c:pt>
                <c:pt idx="12065">
                  <c:v>383</c:v>
                </c:pt>
                <c:pt idx="12066">
                  <c:v>388</c:v>
                </c:pt>
                <c:pt idx="12067">
                  <c:v>356</c:v>
                </c:pt>
                <c:pt idx="12068">
                  <c:v>404</c:v>
                </c:pt>
                <c:pt idx="12069">
                  <c:v>355</c:v>
                </c:pt>
                <c:pt idx="12070">
                  <c:v>379</c:v>
                </c:pt>
                <c:pt idx="12071">
                  <c:v>366</c:v>
                </c:pt>
                <c:pt idx="12072">
                  <c:v>393</c:v>
                </c:pt>
                <c:pt idx="12073">
                  <c:v>383</c:v>
                </c:pt>
                <c:pt idx="12074">
                  <c:v>390</c:v>
                </c:pt>
                <c:pt idx="12075">
                  <c:v>398</c:v>
                </c:pt>
                <c:pt idx="12076">
                  <c:v>360</c:v>
                </c:pt>
                <c:pt idx="12077">
                  <c:v>381</c:v>
                </c:pt>
                <c:pt idx="12078">
                  <c:v>370</c:v>
                </c:pt>
                <c:pt idx="12079">
                  <c:v>389</c:v>
                </c:pt>
                <c:pt idx="12080">
                  <c:v>397</c:v>
                </c:pt>
                <c:pt idx="12081">
                  <c:v>332</c:v>
                </c:pt>
                <c:pt idx="12082">
                  <c:v>389</c:v>
                </c:pt>
                <c:pt idx="12083">
                  <c:v>357</c:v>
                </c:pt>
                <c:pt idx="12084">
                  <c:v>366</c:v>
                </c:pt>
                <c:pt idx="12085">
                  <c:v>387</c:v>
                </c:pt>
                <c:pt idx="12086">
                  <c:v>391</c:v>
                </c:pt>
                <c:pt idx="12087">
                  <c:v>425</c:v>
                </c:pt>
                <c:pt idx="12088">
                  <c:v>378</c:v>
                </c:pt>
                <c:pt idx="12089">
                  <c:v>355</c:v>
                </c:pt>
                <c:pt idx="12090">
                  <c:v>403</c:v>
                </c:pt>
                <c:pt idx="12091">
                  <c:v>399</c:v>
                </c:pt>
                <c:pt idx="12092">
                  <c:v>336</c:v>
                </c:pt>
                <c:pt idx="12093">
                  <c:v>365</c:v>
                </c:pt>
                <c:pt idx="12094">
                  <c:v>385</c:v>
                </c:pt>
                <c:pt idx="12095">
                  <c:v>382</c:v>
                </c:pt>
                <c:pt idx="12096">
                  <c:v>364</c:v>
                </c:pt>
                <c:pt idx="12097">
                  <c:v>413</c:v>
                </c:pt>
                <c:pt idx="12098">
                  <c:v>402</c:v>
                </c:pt>
                <c:pt idx="12099">
                  <c:v>365</c:v>
                </c:pt>
                <c:pt idx="12100">
                  <c:v>350</c:v>
                </c:pt>
                <c:pt idx="12101">
                  <c:v>397</c:v>
                </c:pt>
                <c:pt idx="12102">
                  <c:v>381</c:v>
                </c:pt>
                <c:pt idx="12103">
                  <c:v>381</c:v>
                </c:pt>
                <c:pt idx="12104">
                  <c:v>348</c:v>
                </c:pt>
                <c:pt idx="12105">
                  <c:v>396</c:v>
                </c:pt>
                <c:pt idx="12106">
                  <c:v>374</c:v>
                </c:pt>
                <c:pt idx="12107">
                  <c:v>341</c:v>
                </c:pt>
                <c:pt idx="12108">
                  <c:v>401</c:v>
                </c:pt>
                <c:pt idx="12109">
                  <c:v>388</c:v>
                </c:pt>
                <c:pt idx="12110">
                  <c:v>399</c:v>
                </c:pt>
                <c:pt idx="12111">
                  <c:v>343</c:v>
                </c:pt>
                <c:pt idx="12112">
                  <c:v>351</c:v>
                </c:pt>
                <c:pt idx="12113">
                  <c:v>361</c:v>
                </c:pt>
                <c:pt idx="12114">
                  <c:v>353</c:v>
                </c:pt>
                <c:pt idx="12115">
                  <c:v>362</c:v>
                </c:pt>
                <c:pt idx="12116">
                  <c:v>388</c:v>
                </c:pt>
                <c:pt idx="12117">
                  <c:v>371</c:v>
                </c:pt>
                <c:pt idx="12118">
                  <c:v>364</c:v>
                </c:pt>
                <c:pt idx="12119">
                  <c:v>390</c:v>
                </c:pt>
                <c:pt idx="12120">
                  <c:v>376</c:v>
                </c:pt>
                <c:pt idx="12121">
                  <c:v>374</c:v>
                </c:pt>
                <c:pt idx="12122">
                  <c:v>380</c:v>
                </c:pt>
                <c:pt idx="12123">
                  <c:v>342</c:v>
                </c:pt>
                <c:pt idx="12124">
                  <c:v>349</c:v>
                </c:pt>
                <c:pt idx="12125">
                  <c:v>351</c:v>
                </c:pt>
                <c:pt idx="12126">
                  <c:v>352</c:v>
                </c:pt>
                <c:pt idx="12127">
                  <c:v>395</c:v>
                </c:pt>
                <c:pt idx="12128">
                  <c:v>378</c:v>
                </c:pt>
                <c:pt idx="12129">
                  <c:v>392</c:v>
                </c:pt>
                <c:pt idx="12130">
                  <c:v>408</c:v>
                </c:pt>
                <c:pt idx="12131">
                  <c:v>362</c:v>
                </c:pt>
                <c:pt idx="12132">
                  <c:v>375</c:v>
                </c:pt>
                <c:pt idx="12133">
                  <c:v>396</c:v>
                </c:pt>
                <c:pt idx="12134">
                  <c:v>358</c:v>
                </c:pt>
                <c:pt idx="12135">
                  <c:v>391</c:v>
                </c:pt>
                <c:pt idx="12136">
                  <c:v>359</c:v>
                </c:pt>
                <c:pt idx="12137">
                  <c:v>384</c:v>
                </c:pt>
                <c:pt idx="12138">
                  <c:v>385</c:v>
                </c:pt>
                <c:pt idx="12139">
                  <c:v>381</c:v>
                </c:pt>
                <c:pt idx="12140">
                  <c:v>397</c:v>
                </c:pt>
                <c:pt idx="12141">
                  <c:v>381</c:v>
                </c:pt>
                <c:pt idx="12142">
                  <c:v>382</c:v>
                </c:pt>
                <c:pt idx="12143">
                  <c:v>357</c:v>
                </c:pt>
                <c:pt idx="12144">
                  <c:v>372</c:v>
                </c:pt>
                <c:pt idx="12145">
                  <c:v>392</c:v>
                </c:pt>
                <c:pt idx="12146">
                  <c:v>399</c:v>
                </c:pt>
                <c:pt idx="12147">
                  <c:v>394</c:v>
                </c:pt>
                <c:pt idx="12148">
                  <c:v>380</c:v>
                </c:pt>
                <c:pt idx="12149">
                  <c:v>407</c:v>
                </c:pt>
                <c:pt idx="12150">
                  <c:v>308</c:v>
                </c:pt>
                <c:pt idx="12151">
                  <c:v>366</c:v>
                </c:pt>
                <c:pt idx="12152">
                  <c:v>353</c:v>
                </c:pt>
                <c:pt idx="12153">
                  <c:v>380</c:v>
                </c:pt>
                <c:pt idx="12154">
                  <c:v>411</c:v>
                </c:pt>
                <c:pt idx="12155">
                  <c:v>364</c:v>
                </c:pt>
                <c:pt idx="12156">
                  <c:v>356</c:v>
                </c:pt>
                <c:pt idx="12157">
                  <c:v>361</c:v>
                </c:pt>
                <c:pt idx="12158">
                  <c:v>406</c:v>
                </c:pt>
                <c:pt idx="12159">
                  <c:v>371</c:v>
                </c:pt>
                <c:pt idx="12160">
                  <c:v>392</c:v>
                </c:pt>
                <c:pt idx="12161">
                  <c:v>383</c:v>
                </c:pt>
                <c:pt idx="12162">
                  <c:v>407</c:v>
                </c:pt>
                <c:pt idx="12163">
                  <c:v>371</c:v>
                </c:pt>
                <c:pt idx="12164">
                  <c:v>411</c:v>
                </c:pt>
                <c:pt idx="12165">
                  <c:v>388</c:v>
                </c:pt>
                <c:pt idx="12166">
                  <c:v>354</c:v>
                </c:pt>
                <c:pt idx="12167">
                  <c:v>407</c:v>
                </c:pt>
                <c:pt idx="12168">
                  <c:v>376</c:v>
                </c:pt>
                <c:pt idx="12169">
                  <c:v>368</c:v>
                </c:pt>
                <c:pt idx="12170">
                  <c:v>398</c:v>
                </c:pt>
                <c:pt idx="12171">
                  <c:v>370</c:v>
                </c:pt>
                <c:pt idx="12172">
                  <c:v>351</c:v>
                </c:pt>
                <c:pt idx="12173">
                  <c:v>406</c:v>
                </c:pt>
                <c:pt idx="12174">
                  <c:v>357</c:v>
                </c:pt>
                <c:pt idx="12175">
                  <c:v>393</c:v>
                </c:pt>
                <c:pt idx="12176">
                  <c:v>369</c:v>
                </c:pt>
                <c:pt idx="12177">
                  <c:v>385</c:v>
                </c:pt>
                <c:pt idx="12178">
                  <c:v>387</c:v>
                </c:pt>
                <c:pt idx="12179">
                  <c:v>402</c:v>
                </c:pt>
                <c:pt idx="12180">
                  <c:v>353</c:v>
                </c:pt>
                <c:pt idx="12181">
                  <c:v>377</c:v>
                </c:pt>
                <c:pt idx="12182">
                  <c:v>374</c:v>
                </c:pt>
                <c:pt idx="12183">
                  <c:v>372</c:v>
                </c:pt>
                <c:pt idx="12184">
                  <c:v>373</c:v>
                </c:pt>
                <c:pt idx="12185">
                  <c:v>387</c:v>
                </c:pt>
                <c:pt idx="12186">
                  <c:v>353</c:v>
                </c:pt>
                <c:pt idx="12187">
                  <c:v>389</c:v>
                </c:pt>
                <c:pt idx="12188">
                  <c:v>416</c:v>
                </c:pt>
                <c:pt idx="12189">
                  <c:v>356</c:v>
                </c:pt>
                <c:pt idx="12190">
                  <c:v>390</c:v>
                </c:pt>
                <c:pt idx="12191">
                  <c:v>375</c:v>
                </c:pt>
                <c:pt idx="12192">
                  <c:v>364</c:v>
                </c:pt>
                <c:pt idx="12193">
                  <c:v>377</c:v>
                </c:pt>
                <c:pt idx="12194">
                  <c:v>386</c:v>
                </c:pt>
                <c:pt idx="12195">
                  <c:v>397</c:v>
                </c:pt>
                <c:pt idx="12196">
                  <c:v>412</c:v>
                </c:pt>
                <c:pt idx="12197">
                  <c:v>378</c:v>
                </c:pt>
                <c:pt idx="12198">
                  <c:v>378</c:v>
                </c:pt>
                <c:pt idx="12199">
                  <c:v>388</c:v>
                </c:pt>
                <c:pt idx="12200">
                  <c:v>382</c:v>
                </c:pt>
                <c:pt idx="12201">
                  <c:v>390</c:v>
                </c:pt>
                <c:pt idx="12202">
                  <c:v>395</c:v>
                </c:pt>
                <c:pt idx="12203">
                  <c:v>389</c:v>
                </c:pt>
                <c:pt idx="12204">
                  <c:v>366</c:v>
                </c:pt>
                <c:pt idx="12205">
                  <c:v>372</c:v>
                </c:pt>
                <c:pt idx="12206">
                  <c:v>412</c:v>
                </c:pt>
                <c:pt idx="12207">
                  <c:v>362</c:v>
                </c:pt>
                <c:pt idx="12208">
                  <c:v>369</c:v>
                </c:pt>
                <c:pt idx="12209">
                  <c:v>350</c:v>
                </c:pt>
                <c:pt idx="12210">
                  <c:v>377</c:v>
                </c:pt>
                <c:pt idx="12211">
                  <c:v>418</c:v>
                </c:pt>
                <c:pt idx="12212">
                  <c:v>362</c:v>
                </c:pt>
                <c:pt idx="12213">
                  <c:v>348</c:v>
                </c:pt>
                <c:pt idx="12214">
                  <c:v>424</c:v>
                </c:pt>
                <c:pt idx="12215">
                  <c:v>369</c:v>
                </c:pt>
                <c:pt idx="12216">
                  <c:v>397</c:v>
                </c:pt>
                <c:pt idx="12217">
                  <c:v>391</c:v>
                </c:pt>
                <c:pt idx="12218">
                  <c:v>405</c:v>
                </c:pt>
                <c:pt idx="12219">
                  <c:v>371</c:v>
                </c:pt>
                <c:pt idx="12220">
                  <c:v>416</c:v>
                </c:pt>
                <c:pt idx="12221">
                  <c:v>386</c:v>
                </c:pt>
                <c:pt idx="12222">
                  <c:v>368</c:v>
                </c:pt>
                <c:pt idx="12223">
                  <c:v>378</c:v>
                </c:pt>
                <c:pt idx="12224">
                  <c:v>373</c:v>
                </c:pt>
                <c:pt idx="12225">
                  <c:v>377</c:v>
                </c:pt>
                <c:pt idx="12226">
                  <c:v>364</c:v>
                </c:pt>
                <c:pt idx="12227">
                  <c:v>404</c:v>
                </c:pt>
                <c:pt idx="12228">
                  <c:v>394</c:v>
                </c:pt>
                <c:pt idx="12229">
                  <c:v>416</c:v>
                </c:pt>
                <c:pt idx="12230">
                  <c:v>359</c:v>
                </c:pt>
                <c:pt idx="12231">
                  <c:v>353</c:v>
                </c:pt>
                <c:pt idx="12232">
                  <c:v>389</c:v>
                </c:pt>
                <c:pt idx="12233">
                  <c:v>397</c:v>
                </c:pt>
                <c:pt idx="12234">
                  <c:v>419</c:v>
                </c:pt>
                <c:pt idx="12235">
                  <c:v>368</c:v>
                </c:pt>
                <c:pt idx="12236">
                  <c:v>389</c:v>
                </c:pt>
                <c:pt idx="12237">
                  <c:v>375</c:v>
                </c:pt>
                <c:pt idx="12238">
                  <c:v>356</c:v>
                </c:pt>
                <c:pt idx="12239">
                  <c:v>375</c:v>
                </c:pt>
                <c:pt idx="12240">
                  <c:v>378</c:v>
                </c:pt>
                <c:pt idx="12241">
                  <c:v>377</c:v>
                </c:pt>
                <c:pt idx="12242">
                  <c:v>374</c:v>
                </c:pt>
                <c:pt idx="12243">
                  <c:v>392</c:v>
                </c:pt>
                <c:pt idx="12244">
                  <c:v>371</c:v>
                </c:pt>
                <c:pt idx="12245">
                  <c:v>388</c:v>
                </c:pt>
                <c:pt idx="12246">
                  <c:v>366</c:v>
                </c:pt>
                <c:pt idx="12247">
                  <c:v>394</c:v>
                </c:pt>
                <c:pt idx="12248">
                  <c:v>383</c:v>
                </c:pt>
                <c:pt idx="12249">
                  <c:v>393</c:v>
                </c:pt>
                <c:pt idx="12250">
                  <c:v>400</c:v>
                </c:pt>
                <c:pt idx="12251">
                  <c:v>399</c:v>
                </c:pt>
                <c:pt idx="12252">
                  <c:v>404</c:v>
                </c:pt>
                <c:pt idx="12253">
                  <c:v>393</c:v>
                </c:pt>
                <c:pt idx="12254">
                  <c:v>386</c:v>
                </c:pt>
                <c:pt idx="12255">
                  <c:v>372</c:v>
                </c:pt>
                <c:pt idx="12256">
                  <c:v>370</c:v>
                </c:pt>
                <c:pt idx="12257">
                  <c:v>385</c:v>
                </c:pt>
                <c:pt idx="12258">
                  <c:v>390</c:v>
                </c:pt>
                <c:pt idx="12259">
                  <c:v>389</c:v>
                </c:pt>
                <c:pt idx="12260">
                  <c:v>361</c:v>
                </c:pt>
                <c:pt idx="12261">
                  <c:v>373</c:v>
                </c:pt>
                <c:pt idx="12262">
                  <c:v>375</c:v>
                </c:pt>
                <c:pt idx="12263">
                  <c:v>385</c:v>
                </c:pt>
                <c:pt idx="12264">
                  <c:v>364</c:v>
                </c:pt>
                <c:pt idx="12265">
                  <c:v>389</c:v>
                </c:pt>
                <c:pt idx="12266">
                  <c:v>371</c:v>
                </c:pt>
                <c:pt idx="12267">
                  <c:v>368</c:v>
                </c:pt>
                <c:pt idx="12268">
                  <c:v>388</c:v>
                </c:pt>
                <c:pt idx="12269">
                  <c:v>372</c:v>
                </c:pt>
                <c:pt idx="12270">
                  <c:v>380</c:v>
                </c:pt>
                <c:pt idx="12271">
                  <c:v>409</c:v>
                </c:pt>
                <c:pt idx="12272">
                  <c:v>385</c:v>
                </c:pt>
                <c:pt idx="12273">
                  <c:v>401</c:v>
                </c:pt>
                <c:pt idx="12274">
                  <c:v>384</c:v>
                </c:pt>
                <c:pt idx="12275">
                  <c:v>403</c:v>
                </c:pt>
                <c:pt idx="12276">
                  <c:v>390</c:v>
                </c:pt>
                <c:pt idx="12277">
                  <c:v>353</c:v>
                </c:pt>
                <c:pt idx="12278">
                  <c:v>382</c:v>
                </c:pt>
                <c:pt idx="12279">
                  <c:v>386</c:v>
                </c:pt>
                <c:pt idx="12280">
                  <c:v>382</c:v>
                </c:pt>
                <c:pt idx="12281">
                  <c:v>410</c:v>
                </c:pt>
                <c:pt idx="12282">
                  <c:v>370</c:v>
                </c:pt>
                <c:pt idx="12283">
                  <c:v>383</c:v>
                </c:pt>
                <c:pt idx="12284">
                  <c:v>356</c:v>
                </c:pt>
                <c:pt idx="12285">
                  <c:v>379</c:v>
                </c:pt>
                <c:pt idx="12286">
                  <c:v>399</c:v>
                </c:pt>
                <c:pt idx="12287">
                  <c:v>384</c:v>
                </c:pt>
                <c:pt idx="12288">
                  <c:v>390</c:v>
                </c:pt>
                <c:pt idx="12289">
                  <c:v>388</c:v>
                </c:pt>
                <c:pt idx="12290">
                  <c:v>428</c:v>
                </c:pt>
                <c:pt idx="12291">
                  <c:v>402</c:v>
                </c:pt>
                <c:pt idx="12292">
                  <c:v>380</c:v>
                </c:pt>
                <c:pt idx="12293">
                  <c:v>359</c:v>
                </c:pt>
                <c:pt idx="12294">
                  <c:v>387</c:v>
                </c:pt>
                <c:pt idx="12295">
                  <c:v>397</c:v>
                </c:pt>
                <c:pt idx="12296">
                  <c:v>389</c:v>
                </c:pt>
                <c:pt idx="12297">
                  <c:v>417</c:v>
                </c:pt>
                <c:pt idx="12298">
                  <c:v>417</c:v>
                </c:pt>
                <c:pt idx="12299">
                  <c:v>425</c:v>
                </c:pt>
                <c:pt idx="12300">
                  <c:v>400</c:v>
                </c:pt>
                <c:pt idx="12301">
                  <c:v>332</c:v>
                </c:pt>
                <c:pt idx="12302">
                  <c:v>380</c:v>
                </c:pt>
                <c:pt idx="12303">
                  <c:v>362</c:v>
                </c:pt>
                <c:pt idx="12304">
                  <c:v>383</c:v>
                </c:pt>
                <c:pt idx="12305">
                  <c:v>352</c:v>
                </c:pt>
                <c:pt idx="12306">
                  <c:v>364</c:v>
                </c:pt>
                <c:pt idx="12307">
                  <c:v>408</c:v>
                </c:pt>
                <c:pt idx="12308">
                  <c:v>392</c:v>
                </c:pt>
                <c:pt idx="12309">
                  <c:v>350</c:v>
                </c:pt>
                <c:pt idx="12310">
                  <c:v>367</c:v>
                </c:pt>
                <c:pt idx="12311">
                  <c:v>352</c:v>
                </c:pt>
                <c:pt idx="12312">
                  <c:v>363</c:v>
                </c:pt>
                <c:pt idx="12313">
                  <c:v>376</c:v>
                </c:pt>
                <c:pt idx="12314">
                  <c:v>369</c:v>
                </c:pt>
                <c:pt idx="12315">
                  <c:v>408</c:v>
                </c:pt>
                <c:pt idx="12316">
                  <c:v>390</c:v>
                </c:pt>
                <c:pt idx="12317">
                  <c:v>365</c:v>
                </c:pt>
                <c:pt idx="12318">
                  <c:v>386</c:v>
                </c:pt>
                <c:pt idx="12319">
                  <c:v>370</c:v>
                </c:pt>
                <c:pt idx="12320">
                  <c:v>374</c:v>
                </c:pt>
                <c:pt idx="12321">
                  <c:v>381</c:v>
                </c:pt>
                <c:pt idx="12322">
                  <c:v>401</c:v>
                </c:pt>
                <c:pt idx="12323">
                  <c:v>331</c:v>
                </c:pt>
                <c:pt idx="12324">
                  <c:v>379</c:v>
                </c:pt>
                <c:pt idx="12325">
                  <c:v>372</c:v>
                </c:pt>
                <c:pt idx="12326">
                  <c:v>313</c:v>
                </c:pt>
                <c:pt idx="12327">
                  <c:v>396</c:v>
                </c:pt>
                <c:pt idx="12328">
                  <c:v>395</c:v>
                </c:pt>
                <c:pt idx="12329">
                  <c:v>383</c:v>
                </c:pt>
                <c:pt idx="12330">
                  <c:v>374</c:v>
                </c:pt>
                <c:pt idx="12331">
                  <c:v>336</c:v>
                </c:pt>
                <c:pt idx="12332">
                  <c:v>374</c:v>
                </c:pt>
                <c:pt idx="12333">
                  <c:v>364</c:v>
                </c:pt>
                <c:pt idx="12334">
                  <c:v>354</c:v>
                </c:pt>
                <c:pt idx="12335">
                  <c:v>388</c:v>
                </c:pt>
                <c:pt idx="12336">
                  <c:v>365</c:v>
                </c:pt>
                <c:pt idx="12337">
                  <c:v>384</c:v>
                </c:pt>
                <c:pt idx="12338">
                  <c:v>361</c:v>
                </c:pt>
                <c:pt idx="12339">
                  <c:v>382</c:v>
                </c:pt>
                <c:pt idx="12340">
                  <c:v>376</c:v>
                </c:pt>
                <c:pt idx="12341">
                  <c:v>351</c:v>
                </c:pt>
                <c:pt idx="12342">
                  <c:v>390</c:v>
                </c:pt>
                <c:pt idx="12343">
                  <c:v>368</c:v>
                </c:pt>
                <c:pt idx="12344">
                  <c:v>384</c:v>
                </c:pt>
                <c:pt idx="12345">
                  <c:v>395</c:v>
                </c:pt>
                <c:pt idx="12346">
                  <c:v>362</c:v>
                </c:pt>
                <c:pt idx="12347">
                  <c:v>369</c:v>
                </c:pt>
                <c:pt idx="12348">
                  <c:v>404</c:v>
                </c:pt>
                <c:pt idx="12349">
                  <c:v>365</c:v>
                </c:pt>
                <c:pt idx="12350">
                  <c:v>379</c:v>
                </c:pt>
                <c:pt idx="12351">
                  <c:v>367</c:v>
                </c:pt>
                <c:pt idx="12352">
                  <c:v>384</c:v>
                </c:pt>
                <c:pt idx="12353">
                  <c:v>363</c:v>
                </c:pt>
                <c:pt idx="12354">
                  <c:v>372</c:v>
                </c:pt>
                <c:pt idx="12355">
                  <c:v>366</c:v>
                </c:pt>
                <c:pt idx="12356">
                  <c:v>389</c:v>
                </c:pt>
                <c:pt idx="12357">
                  <c:v>386</c:v>
                </c:pt>
                <c:pt idx="12358">
                  <c:v>382</c:v>
                </c:pt>
                <c:pt idx="12359">
                  <c:v>386</c:v>
                </c:pt>
                <c:pt idx="12360">
                  <c:v>386</c:v>
                </c:pt>
                <c:pt idx="12361">
                  <c:v>366</c:v>
                </c:pt>
                <c:pt idx="12362">
                  <c:v>359</c:v>
                </c:pt>
                <c:pt idx="12363">
                  <c:v>378</c:v>
                </c:pt>
                <c:pt idx="12364">
                  <c:v>333</c:v>
                </c:pt>
                <c:pt idx="12365">
                  <c:v>396</c:v>
                </c:pt>
                <c:pt idx="12366">
                  <c:v>383</c:v>
                </c:pt>
                <c:pt idx="12367">
                  <c:v>370</c:v>
                </c:pt>
                <c:pt idx="12368">
                  <c:v>383</c:v>
                </c:pt>
                <c:pt idx="12369">
                  <c:v>390</c:v>
                </c:pt>
                <c:pt idx="12370">
                  <c:v>360</c:v>
                </c:pt>
                <c:pt idx="12371">
                  <c:v>397</c:v>
                </c:pt>
                <c:pt idx="12372">
                  <c:v>383</c:v>
                </c:pt>
                <c:pt idx="12373">
                  <c:v>397</c:v>
                </c:pt>
                <c:pt idx="12374">
                  <c:v>378</c:v>
                </c:pt>
                <c:pt idx="12375">
                  <c:v>396</c:v>
                </c:pt>
                <c:pt idx="12376">
                  <c:v>357</c:v>
                </c:pt>
                <c:pt idx="12377">
                  <c:v>388</c:v>
                </c:pt>
                <c:pt idx="12378">
                  <c:v>380</c:v>
                </c:pt>
                <c:pt idx="12379">
                  <c:v>374</c:v>
                </c:pt>
                <c:pt idx="12380">
                  <c:v>366</c:v>
                </c:pt>
                <c:pt idx="12381">
                  <c:v>425</c:v>
                </c:pt>
                <c:pt idx="12382">
                  <c:v>380</c:v>
                </c:pt>
                <c:pt idx="12383">
                  <c:v>392</c:v>
                </c:pt>
                <c:pt idx="12384">
                  <c:v>407</c:v>
                </c:pt>
                <c:pt idx="12385">
                  <c:v>365</c:v>
                </c:pt>
                <c:pt idx="12386">
                  <c:v>264</c:v>
                </c:pt>
                <c:pt idx="12387">
                  <c:v>363</c:v>
                </c:pt>
                <c:pt idx="12388">
                  <c:v>365</c:v>
                </c:pt>
                <c:pt idx="12389">
                  <c:v>386</c:v>
                </c:pt>
                <c:pt idx="12390">
                  <c:v>368</c:v>
                </c:pt>
                <c:pt idx="12391">
                  <c:v>383</c:v>
                </c:pt>
                <c:pt idx="12392">
                  <c:v>386</c:v>
                </c:pt>
                <c:pt idx="12393">
                  <c:v>379</c:v>
                </c:pt>
                <c:pt idx="12394">
                  <c:v>396</c:v>
                </c:pt>
                <c:pt idx="12395">
                  <c:v>362</c:v>
                </c:pt>
                <c:pt idx="12396">
                  <c:v>415</c:v>
                </c:pt>
                <c:pt idx="12397">
                  <c:v>379</c:v>
                </c:pt>
                <c:pt idx="12398">
                  <c:v>393</c:v>
                </c:pt>
                <c:pt idx="12399">
                  <c:v>390</c:v>
                </c:pt>
                <c:pt idx="12400">
                  <c:v>380</c:v>
                </c:pt>
                <c:pt idx="12401">
                  <c:v>350</c:v>
                </c:pt>
                <c:pt idx="12402">
                  <c:v>369</c:v>
                </c:pt>
                <c:pt idx="12403">
                  <c:v>397</c:v>
                </c:pt>
                <c:pt idx="12404">
                  <c:v>361</c:v>
                </c:pt>
                <c:pt idx="12405">
                  <c:v>353</c:v>
                </c:pt>
                <c:pt idx="12406">
                  <c:v>373</c:v>
                </c:pt>
                <c:pt idx="12407">
                  <c:v>375</c:v>
                </c:pt>
                <c:pt idx="12408">
                  <c:v>376</c:v>
                </c:pt>
                <c:pt idx="12409">
                  <c:v>381</c:v>
                </c:pt>
                <c:pt idx="12410">
                  <c:v>384</c:v>
                </c:pt>
                <c:pt idx="12411">
                  <c:v>393</c:v>
                </c:pt>
                <c:pt idx="12412">
                  <c:v>381</c:v>
                </c:pt>
                <c:pt idx="12413">
                  <c:v>411</c:v>
                </c:pt>
                <c:pt idx="12414">
                  <c:v>349</c:v>
                </c:pt>
                <c:pt idx="12415">
                  <c:v>407</c:v>
                </c:pt>
                <c:pt idx="12416">
                  <c:v>346</c:v>
                </c:pt>
                <c:pt idx="12417">
                  <c:v>310</c:v>
                </c:pt>
                <c:pt idx="12418">
                  <c:v>373</c:v>
                </c:pt>
                <c:pt idx="12419">
                  <c:v>355</c:v>
                </c:pt>
                <c:pt idx="12420">
                  <c:v>353</c:v>
                </c:pt>
                <c:pt idx="12421">
                  <c:v>378</c:v>
                </c:pt>
                <c:pt idx="12422">
                  <c:v>386</c:v>
                </c:pt>
                <c:pt idx="12423">
                  <c:v>365</c:v>
                </c:pt>
                <c:pt idx="12424">
                  <c:v>365</c:v>
                </c:pt>
                <c:pt idx="12425">
                  <c:v>353</c:v>
                </c:pt>
                <c:pt idx="12426">
                  <c:v>374</c:v>
                </c:pt>
                <c:pt idx="12427">
                  <c:v>377</c:v>
                </c:pt>
                <c:pt idx="12428">
                  <c:v>385</c:v>
                </c:pt>
                <c:pt idx="12429">
                  <c:v>388</c:v>
                </c:pt>
                <c:pt idx="12430">
                  <c:v>351</c:v>
                </c:pt>
                <c:pt idx="12431">
                  <c:v>396</c:v>
                </c:pt>
                <c:pt idx="12432">
                  <c:v>380</c:v>
                </c:pt>
                <c:pt idx="12433">
                  <c:v>370</c:v>
                </c:pt>
                <c:pt idx="12434">
                  <c:v>373</c:v>
                </c:pt>
                <c:pt idx="12435">
                  <c:v>394</c:v>
                </c:pt>
                <c:pt idx="12436">
                  <c:v>372</c:v>
                </c:pt>
                <c:pt idx="12437">
                  <c:v>364</c:v>
                </c:pt>
                <c:pt idx="12438">
                  <c:v>376</c:v>
                </c:pt>
                <c:pt idx="12439">
                  <c:v>358</c:v>
                </c:pt>
                <c:pt idx="12440">
                  <c:v>368</c:v>
                </c:pt>
                <c:pt idx="12441">
                  <c:v>376</c:v>
                </c:pt>
                <c:pt idx="12442">
                  <c:v>363</c:v>
                </c:pt>
                <c:pt idx="12443">
                  <c:v>408</c:v>
                </c:pt>
                <c:pt idx="12444">
                  <c:v>390</c:v>
                </c:pt>
                <c:pt idx="12445">
                  <c:v>334</c:v>
                </c:pt>
                <c:pt idx="12446">
                  <c:v>390</c:v>
                </c:pt>
                <c:pt idx="12447">
                  <c:v>398</c:v>
                </c:pt>
                <c:pt idx="12448">
                  <c:v>436</c:v>
                </c:pt>
                <c:pt idx="12449">
                  <c:v>367</c:v>
                </c:pt>
                <c:pt idx="12450">
                  <c:v>416</c:v>
                </c:pt>
                <c:pt idx="12451">
                  <c:v>370</c:v>
                </c:pt>
                <c:pt idx="12452">
                  <c:v>345</c:v>
                </c:pt>
                <c:pt idx="12453">
                  <c:v>395</c:v>
                </c:pt>
                <c:pt idx="12454">
                  <c:v>383</c:v>
                </c:pt>
                <c:pt idx="12455">
                  <c:v>346</c:v>
                </c:pt>
                <c:pt idx="12456">
                  <c:v>386</c:v>
                </c:pt>
                <c:pt idx="12457">
                  <c:v>363</c:v>
                </c:pt>
                <c:pt idx="12458">
                  <c:v>409</c:v>
                </c:pt>
                <c:pt idx="12459">
                  <c:v>401</c:v>
                </c:pt>
                <c:pt idx="12460">
                  <c:v>377</c:v>
                </c:pt>
                <c:pt idx="12461">
                  <c:v>361</c:v>
                </c:pt>
                <c:pt idx="12462">
                  <c:v>369</c:v>
                </c:pt>
                <c:pt idx="12463">
                  <c:v>362</c:v>
                </c:pt>
                <c:pt idx="12464">
                  <c:v>371</c:v>
                </c:pt>
                <c:pt idx="12465">
                  <c:v>378</c:v>
                </c:pt>
                <c:pt idx="12466">
                  <c:v>358</c:v>
                </c:pt>
                <c:pt idx="12467">
                  <c:v>369</c:v>
                </c:pt>
                <c:pt idx="12468">
                  <c:v>365</c:v>
                </c:pt>
                <c:pt idx="12469">
                  <c:v>379</c:v>
                </c:pt>
                <c:pt idx="12470">
                  <c:v>377</c:v>
                </c:pt>
                <c:pt idx="12471">
                  <c:v>398</c:v>
                </c:pt>
                <c:pt idx="12472">
                  <c:v>399</c:v>
                </c:pt>
                <c:pt idx="12473">
                  <c:v>405</c:v>
                </c:pt>
                <c:pt idx="12474">
                  <c:v>403</c:v>
                </c:pt>
                <c:pt idx="12475">
                  <c:v>402</c:v>
                </c:pt>
                <c:pt idx="12476">
                  <c:v>405</c:v>
                </c:pt>
                <c:pt idx="12477">
                  <c:v>387</c:v>
                </c:pt>
                <c:pt idx="12478">
                  <c:v>377</c:v>
                </c:pt>
                <c:pt idx="12479">
                  <c:v>402</c:v>
                </c:pt>
                <c:pt idx="12480">
                  <c:v>389</c:v>
                </c:pt>
                <c:pt idx="12481">
                  <c:v>381</c:v>
                </c:pt>
                <c:pt idx="12482">
                  <c:v>400</c:v>
                </c:pt>
                <c:pt idx="12483">
                  <c:v>381</c:v>
                </c:pt>
                <c:pt idx="12484">
                  <c:v>360</c:v>
                </c:pt>
                <c:pt idx="12485">
                  <c:v>393</c:v>
                </c:pt>
                <c:pt idx="12486">
                  <c:v>394</c:v>
                </c:pt>
                <c:pt idx="12487">
                  <c:v>354</c:v>
                </c:pt>
                <c:pt idx="12488">
                  <c:v>378</c:v>
                </c:pt>
                <c:pt idx="12489">
                  <c:v>336</c:v>
                </c:pt>
                <c:pt idx="12490">
                  <c:v>380</c:v>
                </c:pt>
                <c:pt idx="12491">
                  <c:v>373</c:v>
                </c:pt>
                <c:pt idx="12492">
                  <c:v>400</c:v>
                </c:pt>
                <c:pt idx="12493">
                  <c:v>380</c:v>
                </c:pt>
                <c:pt idx="12494">
                  <c:v>372</c:v>
                </c:pt>
                <c:pt idx="12495">
                  <c:v>368</c:v>
                </c:pt>
                <c:pt idx="12496">
                  <c:v>370</c:v>
                </c:pt>
                <c:pt idx="12497">
                  <c:v>375</c:v>
                </c:pt>
                <c:pt idx="12498">
                  <c:v>363</c:v>
                </c:pt>
                <c:pt idx="12499">
                  <c:v>378</c:v>
                </c:pt>
                <c:pt idx="12500">
                  <c:v>389</c:v>
                </c:pt>
                <c:pt idx="12501">
                  <c:v>380</c:v>
                </c:pt>
                <c:pt idx="12502">
                  <c:v>368</c:v>
                </c:pt>
                <c:pt idx="12503">
                  <c:v>413</c:v>
                </c:pt>
                <c:pt idx="12504">
                  <c:v>361</c:v>
                </c:pt>
                <c:pt idx="12505">
                  <c:v>371</c:v>
                </c:pt>
                <c:pt idx="12506">
                  <c:v>362</c:v>
                </c:pt>
                <c:pt idx="12507">
                  <c:v>391</c:v>
                </c:pt>
                <c:pt idx="12508">
                  <c:v>373</c:v>
                </c:pt>
                <c:pt idx="12509">
                  <c:v>350</c:v>
                </c:pt>
                <c:pt idx="12510">
                  <c:v>385</c:v>
                </c:pt>
                <c:pt idx="12511">
                  <c:v>364</c:v>
                </c:pt>
                <c:pt idx="12512">
                  <c:v>392</c:v>
                </c:pt>
                <c:pt idx="12513">
                  <c:v>384</c:v>
                </c:pt>
                <c:pt idx="12514">
                  <c:v>369</c:v>
                </c:pt>
                <c:pt idx="12515">
                  <c:v>374</c:v>
                </c:pt>
                <c:pt idx="12516">
                  <c:v>373</c:v>
                </c:pt>
                <c:pt idx="12517">
                  <c:v>410</c:v>
                </c:pt>
                <c:pt idx="12518">
                  <c:v>374</c:v>
                </c:pt>
                <c:pt idx="12519">
                  <c:v>404</c:v>
                </c:pt>
                <c:pt idx="12520">
                  <c:v>405</c:v>
                </c:pt>
                <c:pt idx="12521">
                  <c:v>397</c:v>
                </c:pt>
                <c:pt idx="12522">
                  <c:v>385</c:v>
                </c:pt>
                <c:pt idx="12523">
                  <c:v>374</c:v>
                </c:pt>
                <c:pt idx="12524">
                  <c:v>415</c:v>
                </c:pt>
                <c:pt idx="12525">
                  <c:v>425</c:v>
                </c:pt>
                <c:pt idx="12526">
                  <c:v>386</c:v>
                </c:pt>
                <c:pt idx="12527">
                  <c:v>365</c:v>
                </c:pt>
                <c:pt idx="12528">
                  <c:v>406</c:v>
                </c:pt>
                <c:pt idx="12529">
                  <c:v>371</c:v>
                </c:pt>
                <c:pt idx="12530">
                  <c:v>392</c:v>
                </c:pt>
                <c:pt idx="12531">
                  <c:v>278</c:v>
                </c:pt>
                <c:pt idx="12532">
                  <c:v>406</c:v>
                </c:pt>
                <c:pt idx="12533">
                  <c:v>384</c:v>
                </c:pt>
                <c:pt idx="12534">
                  <c:v>394</c:v>
                </c:pt>
                <c:pt idx="12535">
                  <c:v>369</c:v>
                </c:pt>
                <c:pt idx="12536">
                  <c:v>367</c:v>
                </c:pt>
                <c:pt idx="12537">
                  <c:v>396</c:v>
                </c:pt>
                <c:pt idx="12538">
                  <c:v>383</c:v>
                </c:pt>
                <c:pt idx="12539">
                  <c:v>411</c:v>
                </c:pt>
                <c:pt idx="12540">
                  <c:v>400</c:v>
                </c:pt>
                <c:pt idx="12541">
                  <c:v>403</c:v>
                </c:pt>
                <c:pt idx="12542">
                  <c:v>392</c:v>
                </c:pt>
                <c:pt idx="12543">
                  <c:v>378</c:v>
                </c:pt>
                <c:pt idx="12544">
                  <c:v>373</c:v>
                </c:pt>
                <c:pt idx="12545">
                  <c:v>425</c:v>
                </c:pt>
                <c:pt idx="12546">
                  <c:v>415</c:v>
                </c:pt>
                <c:pt idx="12547">
                  <c:v>390</c:v>
                </c:pt>
                <c:pt idx="12548">
                  <c:v>404</c:v>
                </c:pt>
                <c:pt idx="12549">
                  <c:v>402</c:v>
                </c:pt>
                <c:pt idx="12550">
                  <c:v>383</c:v>
                </c:pt>
                <c:pt idx="12551">
                  <c:v>404</c:v>
                </c:pt>
                <c:pt idx="12552">
                  <c:v>402</c:v>
                </c:pt>
                <c:pt idx="12553">
                  <c:v>386</c:v>
                </c:pt>
                <c:pt idx="12554">
                  <c:v>417</c:v>
                </c:pt>
                <c:pt idx="12555">
                  <c:v>414</c:v>
                </c:pt>
                <c:pt idx="12556">
                  <c:v>402</c:v>
                </c:pt>
                <c:pt idx="12557">
                  <c:v>388</c:v>
                </c:pt>
                <c:pt idx="12558">
                  <c:v>400</c:v>
                </c:pt>
                <c:pt idx="12559">
                  <c:v>386</c:v>
                </c:pt>
                <c:pt idx="12560">
                  <c:v>393</c:v>
                </c:pt>
                <c:pt idx="12561">
                  <c:v>420</c:v>
                </c:pt>
                <c:pt idx="12562">
                  <c:v>411</c:v>
                </c:pt>
                <c:pt idx="12563">
                  <c:v>400</c:v>
                </c:pt>
                <c:pt idx="12564">
                  <c:v>376</c:v>
                </c:pt>
                <c:pt idx="12565">
                  <c:v>397</c:v>
                </c:pt>
                <c:pt idx="12566">
                  <c:v>320</c:v>
                </c:pt>
                <c:pt idx="12567">
                  <c:v>418</c:v>
                </c:pt>
                <c:pt idx="12568">
                  <c:v>404</c:v>
                </c:pt>
                <c:pt idx="12569">
                  <c:v>368</c:v>
                </c:pt>
                <c:pt idx="12570">
                  <c:v>392</c:v>
                </c:pt>
                <c:pt idx="12571">
                  <c:v>428</c:v>
                </c:pt>
                <c:pt idx="12572">
                  <c:v>437</c:v>
                </c:pt>
                <c:pt idx="12573">
                  <c:v>388</c:v>
                </c:pt>
                <c:pt idx="12574">
                  <c:v>417</c:v>
                </c:pt>
                <c:pt idx="12575">
                  <c:v>417</c:v>
                </c:pt>
                <c:pt idx="12576">
                  <c:v>435</c:v>
                </c:pt>
                <c:pt idx="12577">
                  <c:v>425</c:v>
                </c:pt>
                <c:pt idx="12578">
                  <c:v>412</c:v>
                </c:pt>
                <c:pt idx="12579">
                  <c:v>396</c:v>
                </c:pt>
                <c:pt idx="12580">
                  <c:v>399</c:v>
                </c:pt>
                <c:pt idx="12581">
                  <c:v>398</c:v>
                </c:pt>
                <c:pt idx="12582">
                  <c:v>391</c:v>
                </c:pt>
                <c:pt idx="12583">
                  <c:v>400</c:v>
                </c:pt>
                <c:pt idx="12584">
                  <c:v>387</c:v>
                </c:pt>
                <c:pt idx="12585">
                  <c:v>411</c:v>
                </c:pt>
                <c:pt idx="12586">
                  <c:v>380</c:v>
                </c:pt>
                <c:pt idx="12587">
                  <c:v>416</c:v>
                </c:pt>
                <c:pt idx="12588">
                  <c:v>398</c:v>
                </c:pt>
                <c:pt idx="12589">
                  <c:v>407</c:v>
                </c:pt>
                <c:pt idx="12590">
                  <c:v>421</c:v>
                </c:pt>
                <c:pt idx="12591">
                  <c:v>414</c:v>
                </c:pt>
                <c:pt idx="12592">
                  <c:v>424</c:v>
                </c:pt>
                <c:pt idx="12593">
                  <c:v>426</c:v>
                </c:pt>
                <c:pt idx="12594">
                  <c:v>418</c:v>
                </c:pt>
                <c:pt idx="12595">
                  <c:v>414</c:v>
                </c:pt>
                <c:pt idx="12596">
                  <c:v>419</c:v>
                </c:pt>
                <c:pt idx="12597">
                  <c:v>394</c:v>
                </c:pt>
                <c:pt idx="12598">
                  <c:v>419</c:v>
                </c:pt>
                <c:pt idx="12599">
                  <c:v>388</c:v>
                </c:pt>
                <c:pt idx="12600">
                  <c:v>421</c:v>
                </c:pt>
                <c:pt idx="12601">
                  <c:v>420</c:v>
                </c:pt>
                <c:pt idx="12602">
                  <c:v>396</c:v>
                </c:pt>
                <c:pt idx="12603">
                  <c:v>402</c:v>
                </c:pt>
                <c:pt idx="12604">
                  <c:v>424</c:v>
                </c:pt>
                <c:pt idx="12605">
                  <c:v>435</c:v>
                </c:pt>
                <c:pt idx="12606">
                  <c:v>415</c:v>
                </c:pt>
                <c:pt idx="12607">
                  <c:v>416</c:v>
                </c:pt>
                <c:pt idx="12608">
                  <c:v>446</c:v>
                </c:pt>
                <c:pt idx="12609">
                  <c:v>432</c:v>
                </c:pt>
                <c:pt idx="12610">
                  <c:v>422</c:v>
                </c:pt>
                <c:pt idx="12611">
                  <c:v>417</c:v>
                </c:pt>
                <c:pt idx="12612">
                  <c:v>409</c:v>
                </c:pt>
                <c:pt idx="12613">
                  <c:v>430</c:v>
                </c:pt>
                <c:pt idx="12614">
                  <c:v>444</c:v>
                </c:pt>
                <c:pt idx="12615">
                  <c:v>433</c:v>
                </c:pt>
                <c:pt idx="12616">
                  <c:v>470</c:v>
                </c:pt>
                <c:pt idx="12617">
                  <c:v>421</c:v>
                </c:pt>
                <c:pt idx="12618">
                  <c:v>492</c:v>
                </c:pt>
                <c:pt idx="12619">
                  <c:v>453</c:v>
                </c:pt>
                <c:pt idx="12620">
                  <c:v>429</c:v>
                </c:pt>
                <c:pt idx="12621">
                  <c:v>428</c:v>
                </c:pt>
                <c:pt idx="12622">
                  <c:v>419</c:v>
                </c:pt>
                <c:pt idx="12623">
                  <c:v>448</c:v>
                </c:pt>
                <c:pt idx="12624">
                  <c:v>414</c:v>
                </c:pt>
                <c:pt idx="12625">
                  <c:v>475</c:v>
                </c:pt>
                <c:pt idx="12626">
                  <c:v>455</c:v>
                </c:pt>
                <c:pt idx="12627">
                  <c:v>436</c:v>
                </c:pt>
                <c:pt idx="12628">
                  <c:v>424</c:v>
                </c:pt>
                <c:pt idx="12629">
                  <c:v>419</c:v>
                </c:pt>
                <c:pt idx="12630">
                  <c:v>407</c:v>
                </c:pt>
                <c:pt idx="12631">
                  <c:v>408</c:v>
                </c:pt>
                <c:pt idx="12632">
                  <c:v>385</c:v>
                </c:pt>
                <c:pt idx="12633">
                  <c:v>438</c:v>
                </c:pt>
                <c:pt idx="12634">
                  <c:v>446</c:v>
                </c:pt>
                <c:pt idx="12635">
                  <c:v>444</c:v>
                </c:pt>
                <c:pt idx="12636">
                  <c:v>392</c:v>
                </c:pt>
                <c:pt idx="12637">
                  <c:v>400</c:v>
                </c:pt>
                <c:pt idx="12638">
                  <c:v>432</c:v>
                </c:pt>
                <c:pt idx="12639">
                  <c:v>448</c:v>
                </c:pt>
                <c:pt idx="12640">
                  <c:v>437</c:v>
                </c:pt>
                <c:pt idx="12641">
                  <c:v>456</c:v>
                </c:pt>
                <c:pt idx="12642">
                  <c:v>430</c:v>
                </c:pt>
                <c:pt idx="12643">
                  <c:v>442</c:v>
                </c:pt>
                <c:pt idx="12644">
                  <c:v>353</c:v>
                </c:pt>
                <c:pt idx="12645">
                  <c:v>410</c:v>
                </c:pt>
                <c:pt idx="12646">
                  <c:v>476</c:v>
                </c:pt>
                <c:pt idx="12647">
                  <c:v>454</c:v>
                </c:pt>
                <c:pt idx="12648">
                  <c:v>458</c:v>
                </c:pt>
                <c:pt idx="12649">
                  <c:v>408</c:v>
                </c:pt>
                <c:pt idx="12650">
                  <c:v>477</c:v>
                </c:pt>
                <c:pt idx="12651">
                  <c:v>430</c:v>
                </c:pt>
                <c:pt idx="12652">
                  <c:v>439</c:v>
                </c:pt>
                <c:pt idx="12653">
                  <c:v>441</c:v>
                </c:pt>
                <c:pt idx="12654">
                  <c:v>439</c:v>
                </c:pt>
                <c:pt idx="12655">
                  <c:v>478</c:v>
                </c:pt>
                <c:pt idx="12656">
                  <c:v>460</c:v>
                </c:pt>
                <c:pt idx="12657">
                  <c:v>419</c:v>
                </c:pt>
                <c:pt idx="12658">
                  <c:v>463</c:v>
                </c:pt>
                <c:pt idx="12659">
                  <c:v>467</c:v>
                </c:pt>
                <c:pt idx="12660">
                  <c:v>459</c:v>
                </c:pt>
                <c:pt idx="12661">
                  <c:v>427</c:v>
                </c:pt>
                <c:pt idx="12662">
                  <c:v>445</c:v>
                </c:pt>
                <c:pt idx="12663">
                  <c:v>440</c:v>
                </c:pt>
                <c:pt idx="12664">
                  <c:v>445</c:v>
                </c:pt>
                <c:pt idx="12665">
                  <c:v>450</c:v>
                </c:pt>
                <c:pt idx="12666">
                  <c:v>466</c:v>
                </c:pt>
                <c:pt idx="12667">
                  <c:v>437</c:v>
                </c:pt>
                <c:pt idx="12668">
                  <c:v>461</c:v>
                </c:pt>
                <c:pt idx="12669">
                  <c:v>431</c:v>
                </c:pt>
                <c:pt idx="12670">
                  <c:v>449</c:v>
                </c:pt>
                <c:pt idx="12671">
                  <c:v>464</c:v>
                </c:pt>
                <c:pt idx="12672">
                  <c:v>447</c:v>
                </c:pt>
                <c:pt idx="12673">
                  <c:v>472</c:v>
                </c:pt>
                <c:pt idx="12674">
                  <c:v>454</c:v>
                </c:pt>
                <c:pt idx="12675">
                  <c:v>449</c:v>
                </c:pt>
                <c:pt idx="12676">
                  <c:v>444</c:v>
                </c:pt>
                <c:pt idx="12677">
                  <c:v>465</c:v>
                </c:pt>
                <c:pt idx="12678">
                  <c:v>377</c:v>
                </c:pt>
                <c:pt idx="12679">
                  <c:v>475</c:v>
                </c:pt>
                <c:pt idx="12680">
                  <c:v>452</c:v>
                </c:pt>
                <c:pt idx="12681">
                  <c:v>469</c:v>
                </c:pt>
                <c:pt idx="12682">
                  <c:v>460</c:v>
                </c:pt>
                <c:pt idx="12683">
                  <c:v>457</c:v>
                </c:pt>
                <c:pt idx="12684">
                  <c:v>473</c:v>
                </c:pt>
                <c:pt idx="12685">
                  <c:v>450</c:v>
                </c:pt>
                <c:pt idx="12686">
                  <c:v>442</c:v>
                </c:pt>
                <c:pt idx="12687">
                  <c:v>453</c:v>
                </c:pt>
                <c:pt idx="12688">
                  <c:v>462</c:v>
                </c:pt>
                <c:pt idx="12689">
                  <c:v>457</c:v>
                </c:pt>
                <c:pt idx="12690">
                  <c:v>517</c:v>
                </c:pt>
                <c:pt idx="12691">
                  <c:v>439</c:v>
                </c:pt>
                <c:pt idx="12692">
                  <c:v>478</c:v>
                </c:pt>
                <c:pt idx="12693">
                  <c:v>457</c:v>
                </c:pt>
                <c:pt idx="12694">
                  <c:v>453</c:v>
                </c:pt>
                <c:pt idx="12695">
                  <c:v>415</c:v>
                </c:pt>
                <c:pt idx="12696">
                  <c:v>462</c:v>
                </c:pt>
                <c:pt idx="12697">
                  <c:v>454</c:v>
                </c:pt>
                <c:pt idx="12698">
                  <c:v>428</c:v>
                </c:pt>
                <c:pt idx="12699">
                  <c:v>449</c:v>
                </c:pt>
                <c:pt idx="12700">
                  <c:v>510</c:v>
                </c:pt>
                <c:pt idx="12701">
                  <c:v>455</c:v>
                </c:pt>
                <c:pt idx="12702">
                  <c:v>430</c:v>
                </c:pt>
                <c:pt idx="12703">
                  <c:v>462</c:v>
                </c:pt>
                <c:pt idx="12704">
                  <c:v>450</c:v>
                </c:pt>
                <c:pt idx="12705">
                  <c:v>433</c:v>
                </c:pt>
                <c:pt idx="12706">
                  <c:v>493</c:v>
                </c:pt>
                <c:pt idx="12707">
                  <c:v>478</c:v>
                </c:pt>
                <c:pt idx="12708">
                  <c:v>457</c:v>
                </c:pt>
                <c:pt idx="12709">
                  <c:v>448</c:v>
                </c:pt>
                <c:pt idx="12710">
                  <c:v>508</c:v>
                </c:pt>
                <c:pt idx="12711">
                  <c:v>449</c:v>
                </c:pt>
                <c:pt idx="12712">
                  <c:v>515</c:v>
                </c:pt>
                <c:pt idx="12713">
                  <c:v>479</c:v>
                </c:pt>
                <c:pt idx="12714">
                  <c:v>457</c:v>
                </c:pt>
                <c:pt idx="12715">
                  <c:v>483</c:v>
                </c:pt>
                <c:pt idx="12716">
                  <c:v>486</c:v>
                </c:pt>
                <c:pt idx="12717">
                  <c:v>488</c:v>
                </c:pt>
                <c:pt idx="12718">
                  <c:v>453</c:v>
                </c:pt>
                <c:pt idx="12719">
                  <c:v>477</c:v>
                </c:pt>
                <c:pt idx="12720">
                  <c:v>478</c:v>
                </c:pt>
                <c:pt idx="12721">
                  <c:v>488</c:v>
                </c:pt>
                <c:pt idx="12722">
                  <c:v>478</c:v>
                </c:pt>
                <c:pt idx="12723">
                  <c:v>470</c:v>
                </c:pt>
                <c:pt idx="12724">
                  <c:v>455</c:v>
                </c:pt>
                <c:pt idx="12725">
                  <c:v>485</c:v>
                </c:pt>
                <c:pt idx="12726">
                  <c:v>496</c:v>
                </c:pt>
                <c:pt idx="12727">
                  <c:v>459</c:v>
                </c:pt>
                <c:pt idx="12728">
                  <c:v>470</c:v>
                </c:pt>
                <c:pt idx="12729">
                  <c:v>432</c:v>
                </c:pt>
                <c:pt idx="12730">
                  <c:v>479</c:v>
                </c:pt>
                <c:pt idx="12731">
                  <c:v>551</c:v>
                </c:pt>
                <c:pt idx="12732">
                  <c:v>453</c:v>
                </c:pt>
                <c:pt idx="12733">
                  <c:v>460</c:v>
                </c:pt>
                <c:pt idx="12734">
                  <c:v>445</c:v>
                </c:pt>
                <c:pt idx="12735">
                  <c:v>458</c:v>
                </c:pt>
                <c:pt idx="12736">
                  <c:v>467</c:v>
                </c:pt>
                <c:pt idx="12737">
                  <c:v>419</c:v>
                </c:pt>
                <c:pt idx="12738">
                  <c:v>468</c:v>
                </c:pt>
                <c:pt idx="12739">
                  <c:v>452</c:v>
                </c:pt>
                <c:pt idx="12740">
                  <c:v>481</c:v>
                </c:pt>
                <c:pt idx="12741">
                  <c:v>453</c:v>
                </c:pt>
                <c:pt idx="12742">
                  <c:v>444</c:v>
                </c:pt>
                <c:pt idx="12743">
                  <c:v>469</c:v>
                </c:pt>
                <c:pt idx="12744">
                  <c:v>462</c:v>
                </c:pt>
                <c:pt idx="12745">
                  <c:v>423</c:v>
                </c:pt>
                <c:pt idx="12746">
                  <c:v>426</c:v>
                </c:pt>
                <c:pt idx="12747">
                  <c:v>509</c:v>
                </c:pt>
                <c:pt idx="12748">
                  <c:v>465</c:v>
                </c:pt>
                <c:pt idx="12749">
                  <c:v>441</c:v>
                </c:pt>
                <c:pt idx="12750">
                  <c:v>489</c:v>
                </c:pt>
                <c:pt idx="12751">
                  <c:v>444</c:v>
                </c:pt>
                <c:pt idx="12752">
                  <c:v>445</c:v>
                </c:pt>
                <c:pt idx="12753">
                  <c:v>435</c:v>
                </c:pt>
                <c:pt idx="12754">
                  <c:v>483</c:v>
                </c:pt>
                <c:pt idx="12755">
                  <c:v>414</c:v>
                </c:pt>
                <c:pt idx="12756">
                  <c:v>472</c:v>
                </c:pt>
                <c:pt idx="12757">
                  <c:v>453</c:v>
                </c:pt>
                <c:pt idx="12758">
                  <c:v>451</c:v>
                </c:pt>
                <c:pt idx="12759">
                  <c:v>401</c:v>
                </c:pt>
                <c:pt idx="12760">
                  <c:v>427</c:v>
                </c:pt>
                <c:pt idx="12761">
                  <c:v>400</c:v>
                </c:pt>
                <c:pt idx="12762">
                  <c:v>482</c:v>
                </c:pt>
                <c:pt idx="12763">
                  <c:v>466</c:v>
                </c:pt>
                <c:pt idx="12764">
                  <c:v>433</c:v>
                </c:pt>
                <c:pt idx="12765">
                  <c:v>459</c:v>
                </c:pt>
                <c:pt idx="12766">
                  <c:v>442</c:v>
                </c:pt>
                <c:pt idx="12767">
                  <c:v>486</c:v>
                </c:pt>
                <c:pt idx="12768">
                  <c:v>449</c:v>
                </c:pt>
                <c:pt idx="12769">
                  <c:v>464</c:v>
                </c:pt>
                <c:pt idx="12770">
                  <c:v>381</c:v>
                </c:pt>
                <c:pt idx="12771">
                  <c:v>444</c:v>
                </c:pt>
                <c:pt idx="12772">
                  <c:v>423</c:v>
                </c:pt>
                <c:pt idx="12773">
                  <c:v>419</c:v>
                </c:pt>
                <c:pt idx="12774">
                  <c:v>433</c:v>
                </c:pt>
                <c:pt idx="12775">
                  <c:v>451</c:v>
                </c:pt>
                <c:pt idx="12776">
                  <c:v>501</c:v>
                </c:pt>
                <c:pt idx="12777">
                  <c:v>438</c:v>
                </c:pt>
                <c:pt idx="12778">
                  <c:v>445</c:v>
                </c:pt>
                <c:pt idx="12779">
                  <c:v>438</c:v>
                </c:pt>
                <c:pt idx="12780">
                  <c:v>449</c:v>
                </c:pt>
                <c:pt idx="12781">
                  <c:v>452</c:v>
                </c:pt>
                <c:pt idx="12782">
                  <c:v>432</c:v>
                </c:pt>
                <c:pt idx="12783">
                  <c:v>425</c:v>
                </c:pt>
                <c:pt idx="12784">
                  <c:v>496</c:v>
                </c:pt>
                <c:pt idx="12785">
                  <c:v>455</c:v>
                </c:pt>
                <c:pt idx="12786">
                  <c:v>423</c:v>
                </c:pt>
                <c:pt idx="12787">
                  <c:v>468</c:v>
                </c:pt>
                <c:pt idx="12788">
                  <c:v>445</c:v>
                </c:pt>
                <c:pt idx="12789">
                  <c:v>472</c:v>
                </c:pt>
                <c:pt idx="12790">
                  <c:v>446</c:v>
                </c:pt>
                <c:pt idx="12791">
                  <c:v>482</c:v>
                </c:pt>
                <c:pt idx="12792">
                  <c:v>414</c:v>
                </c:pt>
                <c:pt idx="12793">
                  <c:v>452</c:v>
                </c:pt>
                <c:pt idx="12794">
                  <c:v>466</c:v>
                </c:pt>
                <c:pt idx="12795">
                  <c:v>444</c:v>
                </c:pt>
                <c:pt idx="12796">
                  <c:v>471</c:v>
                </c:pt>
                <c:pt idx="12797">
                  <c:v>446</c:v>
                </c:pt>
                <c:pt idx="12798">
                  <c:v>462</c:v>
                </c:pt>
                <c:pt idx="12799">
                  <c:v>443</c:v>
                </c:pt>
                <c:pt idx="12800">
                  <c:v>436</c:v>
                </c:pt>
                <c:pt idx="12801">
                  <c:v>336</c:v>
                </c:pt>
                <c:pt idx="12802">
                  <c:v>440</c:v>
                </c:pt>
                <c:pt idx="12803">
                  <c:v>427</c:v>
                </c:pt>
                <c:pt idx="12804">
                  <c:v>460</c:v>
                </c:pt>
                <c:pt idx="12805">
                  <c:v>517</c:v>
                </c:pt>
                <c:pt idx="12806">
                  <c:v>450</c:v>
                </c:pt>
                <c:pt idx="12807">
                  <c:v>397</c:v>
                </c:pt>
                <c:pt idx="12808">
                  <c:v>486</c:v>
                </c:pt>
                <c:pt idx="12809">
                  <c:v>453</c:v>
                </c:pt>
                <c:pt idx="12810">
                  <c:v>448</c:v>
                </c:pt>
                <c:pt idx="12811">
                  <c:v>453</c:v>
                </c:pt>
                <c:pt idx="12812">
                  <c:v>434</c:v>
                </c:pt>
                <c:pt idx="12813">
                  <c:v>433</c:v>
                </c:pt>
                <c:pt idx="12814">
                  <c:v>449</c:v>
                </c:pt>
                <c:pt idx="12815">
                  <c:v>470</c:v>
                </c:pt>
                <c:pt idx="12816">
                  <c:v>462</c:v>
                </c:pt>
                <c:pt idx="12817">
                  <c:v>472</c:v>
                </c:pt>
                <c:pt idx="12818">
                  <c:v>458</c:v>
                </c:pt>
                <c:pt idx="12819">
                  <c:v>452</c:v>
                </c:pt>
                <c:pt idx="12820">
                  <c:v>450</c:v>
                </c:pt>
                <c:pt idx="12821">
                  <c:v>451</c:v>
                </c:pt>
                <c:pt idx="12822">
                  <c:v>424</c:v>
                </c:pt>
                <c:pt idx="12823">
                  <c:v>461</c:v>
                </c:pt>
                <c:pt idx="12824">
                  <c:v>484</c:v>
                </c:pt>
                <c:pt idx="12825">
                  <c:v>399</c:v>
                </c:pt>
                <c:pt idx="12826">
                  <c:v>445</c:v>
                </c:pt>
                <c:pt idx="12827">
                  <c:v>458</c:v>
                </c:pt>
                <c:pt idx="12828">
                  <c:v>457</c:v>
                </c:pt>
                <c:pt idx="12829">
                  <c:v>439</c:v>
                </c:pt>
                <c:pt idx="12830">
                  <c:v>440</c:v>
                </c:pt>
                <c:pt idx="12831">
                  <c:v>466</c:v>
                </c:pt>
                <c:pt idx="12832">
                  <c:v>433</c:v>
                </c:pt>
                <c:pt idx="12833">
                  <c:v>423</c:v>
                </c:pt>
                <c:pt idx="12834">
                  <c:v>494</c:v>
                </c:pt>
                <c:pt idx="12835">
                  <c:v>450</c:v>
                </c:pt>
                <c:pt idx="12836">
                  <c:v>479</c:v>
                </c:pt>
                <c:pt idx="12837">
                  <c:v>440</c:v>
                </c:pt>
                <c:pt idx="12838">
                  <c:v>455</c:v>
                </c:pt>
                <c:pt idx="12839">
                  <c:v>470</c:v>
                </c:pt>
                <c:pt idx="12840">
                  <c:v>477</c:v>
                </c:pt>
                <c:pt idx="12841">
                  <c:v>469</c:v>
                </c:pt>
                <c:pt idx="12842">
                  <c:v>450</c:v>
                </c:pt>
                <c:pt idx="12843">
                  <c:v>478</c:v>
                </c:pt>
                <c:pt idx="12844">
                  <c:v>471</c:v>
                </c:pt>
                <c:pt idx="12845">
                  <c:v>467</c:v>
                </c:pt>
                <c:pt idx="12846">
                  <c:v>430</c:v>
                </c:pt>
                <c:pt idx="12847">
                  <c:v>453</c:v>
                </c:pt>
                <c:pt idx="12848">
                  <c:v>435</c:v>
                </c:pt>
                <c:pt idx="12849">
                  <c:v>472</c:v>
                </c:pt>
                <c:pt idx="12850">
                  <c:v>458</c:v>
                </c:pt>
                <c:pt idx="12851">
                  <c:v>470</c:v>
                </c:pt>
                <c:pt idx="12852">
                  <c:v>475</c:v>
                </c:pt>
                <c:pt idx="12853">
                  <c:v>470</c:v>
                </c:pt>
                <c:pt idx="12854">
                  <c:v>490</c:v>
                </c:pt>
                <c:pt idx="12855">
                  <c:v>449</c:v>
                </c:pt>
                <c:pt idx="12856">
                  <c:v>462</c:v>
                </c:pt>
                <c:pt idx="12857">
                  <c:v>481</c:v>
                </c:pt>
                <c:pt idx="12858">
                  <c:v>466</c:v>
                </c:pt>
                <c:pt idx="12859">
                  <c:v>491</c:v>
                </c:pt>
                <c:pt idx="12860">
                  <c:v>458</c:v>
                </c:pt>
                <c:pt idx="12861">
                  <c:v>468</c:v>
                </c:pt>
                <c:pt idx="12862">
                  <c:v>490</c:v>
                </c:pt>
                <c:pt idx="12863">
                  <c:v>471</c:v>
                </c:pt>
                <c:pt idx="12864">
                  <c:v>498</c:v>
                </c:pt>
                <c:pt idx="12865">
                  <c:v>451</c:v>
                </c:pt>
                <c:pt idx="12866">
                  <c:v>602</c:v>
                </c:pt>
                <c:pt idx="12867">
                  <c:v>513</c:v>
                </c:pt>
                <c:pt idx="12868">
                  <c:v>460</c:v>
                </c:pt>
                <c:pt idx="12869">
                  <c:v>503</c:v>
                </c:pt>
                <c:pt idx="12870">
                  <c:v>491</c:v>
                </c:pt>
                <c:pt idx="12871">
                  <c:v>465</c:v>
                </c:pt>
                <c:pt idx="12872">
                  <c:v>443</c:v>
                </c:pt>
                <c:pt idx="12873">
                  <c:v>439</c:v>
                </c:pt>
                <c:pt idx="12874">
                  <c:v>451</c:v>
                </c:pt>
                <c:pt idx="12875">
                  <c:v>445</c:v>
                </c:pt>
                <c:pt idx="12876">
                  <c:v>427</c:v>
                </c:pt>
                <c:pt idx="12877">
                  <c:v>449</c:v>
                </c:pt>
                <c:pt idx="12878">
                  <c:v>470</c:v>
                </c:pt>
                <c:pt idx="12879">
                  <c:v>424</c:v>
                </c:pt>
                <c:pt idx="12880">
                  <c:v>460</c:v>
                </c:pt>
                <c:pt idx="12881">
                  <c:v>455</c:v>
                </c:pt>
                <c:pt idx="12882">
                  <c:v>428</c:v>
                </c:pt>
                <c:pt idx="12883">
                  <c:v>454</c:v>
                </c:pt>
                <c:pt idx="12884">
                  <c:v>490</c:v>
                </c:pt>
                <c:pt idx="12885">
                  <c:v>460</c:v>
                </c:pt>
                <c:pt idx="12886">
                  <c:v>477</c:v>
                </c:pt>
                <c:pt idx="12887">
                  <c:v>451</c:v>
                </c:pt>
                <c:pt idx="12888">
                  <c:v>452</c:v>
                </c:pt>
                <c:pt idx="12889">
                  <c:v>426</c:v>
                </c:pt>
                <c:pt idx="12890">
                  <c:v>463</c:v>
                </c:pt>
                <c:pt idx="12891">
                  <c:v>470</c:v>
                </c:pt>
                <c:pt idx="12892">
                  <c:v>493</c:v>
                </c:pt>
                <c:pt idx="12893">
                  <c:v>461</c:v>
                </c:pt>
                <c:pt idx="12894">
                  <c:v>444</c:v>
                </c:pt>
                <c:pt idx="12895">
                  <c:v>471</c:v>
                </c:pt>
                <c:pt idx="12896">
                  <c:v>468</c:v>
                </c:pt>
                <c:pt idx="12897">
                  <c:v>492</c:v>
                </c:pt>
                <c:pt idx="12898">
                  <c:v>460</c:v>
                </c:pt>
                <c:pt idx="12899">
                  <c:v>461</c:v>
                </c:pt>
                <c:pt idx="12900">
                  <c:v>482</c:v>
                </c:pt>
                <c:pt idx="12901">
                  <c:v>430</c:v>
                </c:pt>
                <c:pt idx="12902">
                  <c:v>353</c:v>
                </c:pt>
                <c:pt idx="12903">
                  <c:v>460</c:v>
                </c:pt>
                <c:pt idx="12904">
                  <c:v>465</c:v>
                </c:pt>
                <c:pt idx="12905">
                  <c:v>450</c:v>
                </c:pt>
                <c:pt idx="12906">
                  <c:v>428</c:v>
                </c:pt>
                <c:pt idx="12907">
                  <c:v>467</c:v>
                </c:pt>
                <c:pt idx="12908">
                  <c:v>462</c:v>
                </c:pt>
                <c:pt idx="12909">
                  <c:v>460</c:v>
                </c:pt>
                <c:pt idx="12910">
                  <c:v>466</c:v>
                </c:pt>
                <c:pt idx="12911">
                  <c:v>447</c:v>
                </c:pt>
                <c:pt idx="12912">
                  <c:v>463</c:v>
                </c:pt>
                <c:pt idx="12913">
                  <c:v>451</c:v>
                </c:pt>
                <c:pt idx="12914">
                  <c:v>485</c:v>
                </c:pt>
                <c:pt idx="12915">
                  <c:v>458</c:v>
                </c:pt>
                <c:pt idx="12916">
                  <c:v>475</c:v>
                </c:pt>
                <c:pt idx="12917">
                  <c:v>474</c:v>
                </c:pt>
                <c:pt idx="12918">
                  <c:v>461</c:v>
                </c:pt>
                <c:pt idx="12919">
                  <c:v>490</c:v>
                </c:pt>
                <c:pt idx="12920">
                  <c:v>451</c:v>
                </c:pt>
                <c:pt idx="12921">
                  <c:v>482</c:v>
                </c:pt>
                <c:pt idx="12922">
                  <c:v>473</c:v>
                </c:pt>
                <c:pt idx="12923">
                  <c:v>459</c:v>
                </c:pt>
                <c:pt idx="12924">
                  <c:v>472</c:v>
                </c:pt>
                <c:pt idx="12925">
                  <c:v>445</c:v>
                </c:pt>
                <c:pt idx="12926">
                  <c:v>464</c:v>
                </c:pt>
                <c:pt idx="12927">
                  <c:v>443</c:v>
                </c:pt>
                <c:pt idx="12928">
                  <c:v>473</c:v>
                </c:pt>
                <c:pt idx="12929">
                  <c:v>441</c:v>
                </c:pt>
                <c:pt idx="12930">
                  <c:v>481</c:v>
                </c:pt>
                <c:pt idx="12931">
                  <c:v>498</c:v>
                </c:pt>
                <c:pt idx="12932">
                  <c:v>486</c:v>
                </c:pt>
                <c:pt idx="12933">
                  <c:v>513</c:v>
                </c:pt>
                <c:pt idx="12934">
                  <c:v>484</c:v>
                </c:pt>
                <c:pt idx="12935">
                  <c:v>480</c:v>
                </c:pt>
                <c:pt idx="12936">
                  <c:v>474</c:v>
                </c:pt>
                <c:pt idx="12937">
                  <c:v>493</c:v>
                </c:pt>
                <c:pt idx="12938">
                  <c:v>506</c:v>
                </c:pt>
                <c:pt idx="12939">
                  <c:v>490</c:v>
                </c:pt>
                <c:pt idx="12940">
                  <c:v>476</c:v>
                </c:pt>
                <c:pt idx="12941">
                  <c:v>435</c:v>
                </c:pt>
                <c:pt idx="12942">
                  <c:v>538</c:v>
                </c:pt>
                <c:pt idx="12943">
                  <c:v>487</c:v>
                </c:pt>
                <c:pt idx="12944">
                  <c:v>478</c:v>
                </c:pt>
                <c:pt idx="12945">
                  <c:v>532</c:v>
                </c:pt>
                <c:pt idx="12946">
                  <c:v>486</c:v>
                </c:pt>
                <c:pt idx="12947">
                  <c:v>470</c:v>
                </c:pt>
                <c:pt idx="12948">
                  <c:v>462</c:v>
                </c:pt>
                <c:pt idx="12949">
                  <c:v>470</c:v>
                </c:pt>
                <c:pt idx="12950">
                  <c:v>439</c:v>
                </c:pt>
                <c:pt idx="12951">
                  <c:v>451</c:v>
                </c:pt>
                <c:pt idx="12952">
                  <c:v>437</c:v>
                </c:pt>
                <c:pt idx="12953">
                  <c:v>496</c:v>
                </c:pt>
                <c:pt idx="12954">
                  <c:v>355</c:v>
                </c:pt>
                <c:pt idx="12955">
                  <c:v>422</c:v>
                </c:pt>
                <c:pt idx="12956">
                  <c:v>460</c:v>
                </c:pt>
                <c:pt idx="12957">
                  <c:v>496</c:v>
                </c:pt>
                <c:pt idx="12958">
                  <c:v>475</c:v>
                </c:pt>
                <c:pt idx="12959">
                  <c:v>475</c:v>
                </c:pt>
                <c:pt idx="12960">
                  <c:v>470</c:v>
                </c:pt>
                <c:pt idx="12961">
                  <c:v>407</c:v>
                </c:pt>
                <c:pt idx="12962">
                  <c:v>469</c:v>
                </c:pt>
                <c:pt idx="12963">
                  <c:v>453</c:v>
                </c:pt>
                <c:pt idx="12964">
                  <c:v>483</c:v>
                </c:pt>
                <c:pt idx="12965">
                  <c:v>475</c:v>
                </c:pt>
                <c:pt idx="12966">
                  <c:v>471</c:v>
                </c:pt>
                <c:pt idx="12967">
                  <c:v>491</c:v>
                </c:pt>
                <c:pt idx="12968">
                  <c:v>392</c:v>
                </c:pt>
                <c:pt idx="12969">
                  <c:v>522</c:v>
                </c:pt>
                <c:pt idx="12970">
                  <c:v>437</c:v>
                </c:pt>
                <c:pt idx="12971">
                  <c:v>493</c:v>
                </c:pt>
                <c:pt idx="12972">
                  <c:v>594</c:v>
                </c:pt>
                <c:pt idx="12973">
                  <c:v>510</c:v>
                </c:pt>
                <c:pt idx="12974">
                  <c:v>525</c:v>
                </c:pt>
                <c:pt idx="12975">
                  <c:v>490</c:v>
                </c:pt>
                <c:pt idx="12976">
                  <c:v>409</c:v>
                </c:pt>
                <c:pt idx="12977">
                  <c:v>463</c:v>
                </c:pt>
                <c:pt idx="12978">
                  <c:v>459</c:v>
                </c:pt>
                <c:pt idx="12979">
                  <c:v>483</c:v>
                </c:pt>
                <c:pt idx="12980">
                  <c:v>470</c:v>
                </c:pt>
                <c:pt idx="12981">
                  <c:v>447</c:v>
                </c:pt>
                <c:pt idx="12982">
                  <c:v>439</c:v>
                </c:pt>
                <c:pt idx="12983">
                  <c:v>436</c:v>
                </c:pt>
                <c:pt idx="12984">
                  <c:v>492</c:v>
                </c:pt>
                <c:pt idx="12985">
                  <c:v>443</c:v>
                </c:pt>
                <c:pt idx="12986">
                  <c:v>468</c:v>
                </c:pt>
                <c:pt idx="12987">
                  <c:v>507</c:v>
                </c:pt>
                <c:pt idx="12988">
                  <c:v>470</c:v>
                </c:pt>
                <c:pt idx="12989">
                  <c:v>456</c:v>
                </c:pt>
                <c:pt idx="12990">
                  <c:v>480</c:v>
                </c:pt>
                <c:pt idx="12991">
                  <c:v>482</c:v>
                </c:pt>
                <c:pt idx="12992">
                  <c:v>450</c:v>
                </c:pt>
                <c:pt idx="12993">
                  <c:v>502</c:v>
                </c:pt>
                <c:pt idx="12994">
                  <c:v>465</c:v>
                </c:pt>
                <c:pt idx="12995">
                  <c:v>504</c:v>
                </c:pt>
                <c:pt idx="12996">
                  <c:v>459</c:v>
                </c:pt>
                <c:pt idx="12997">
                  <c:v>473</c:v>
                </c:pt>
                <c:pt idx="12998">
                  <c:v>490</c:v>
                </c:pt>
                <c:pt idx="12999">
                  <c:v>508</c:v>
                </c:pt>
                <c:pt idx="13000">
                  <c:v>478</c:v>
                </c:pt>
                <c:pt idx="13001">
                  <c:v>503</c:v>
                </c:pt>
                <c:pt idx="13002">
                  <c:v>344</c:v>
                </c:pt>
                <c:pt idx="13003">
                  <c:v>446</c:v>
                </c:pt>
                <c:pt idx="13004">
                  <c:v>404</c:v>
                </c:pt>
                <c:pt idx="13005">
                  <c:v>491</c:v>
                </c:pt>
                <c:pt idx="13006">
                  <c:v>801</c:v>
                </c:pt>
                <c:pt idx="13007">
                  <c:v>353</c:v>
                </c:pt>
                <c:pt idx="13008">
                  <c:v>433</c:v>
                </c:pt>
                <c:pt idx="13009">
                  <c:v>429</c:v>
                </c:pt>
                <c:pt idx="13010">
                  <c:v>470</c:v>
                </c:pt>
                <c:pt idx="13011">
                  <c:v>465</c:v>
                </c:pt>
                <c:pt idx="13012">
                  <c:v>390</c:v>
                </c:pt>
                <c:pt idx="13013">
                  <c:v>449</c:v>
                </c:pt>
                <c:pt idx="13014">
                  <c:v>479</c:v>
                </c:pt>
                <c:pt idx="13015">
                  <c:v>480</c:v>
                </c:pt>
                <c:pt idx="13016">
                  <c:v>460</c:v>
                </c:pt>
                <c:pt idx="13017">
                  <c:v>443</c:v>
                </c:pt>
                <c:pt idx="13018">
                  <c:v>533</c:v>
                </c:pt>
                <c:pt idx="13019">
                  <c:v>439</c:v>
                </c:pt>
                <c:pt idx="13020">
                  <c:v>450</c:v>
                </c:pt>
                <c:pt idx="13021">
                  <c:v>486</c:v>
                </c:pt>
                <c:pt idx="13022">
                  <c:v>411</c:v>
                </c:pt>
                <c:pt idx="13023">
                  <c:v>360</c:v>
                </c:pt>
                <c:pt idx="13024">
                  <c:v>360</c:v>
                </c:pt>
                <c:pt idx="13025">
                  <c:v>489</c:v>
                </c:pt>
                <c:pt idx="13026">
                  <c:v>442</c:v>
                </c:pt>
                <c:pt idx="13027">
                  <c:v>473</c:v>
                </c:pt>
                <c:pt idx="13028">
                  <c:v>354</c:v>
                </c:pt>
                <c:pt idx="13029">
                  <c:v>425</c:v>
                </c:pt>
                <c:pt idx="13030">
                  <c:v>448</c:v>
                </c:pt>
                <c:pt idx="13031">
                  <c:v>390</c:v>
                </c:pt>
                <c:pt idx="13032">
                  <c:v>478</c:v>
                </c:pt>
                <c:pt idx="13033">
                  <c:v>426</c:v>
                </c:pt>
                <c:pt idx="13034">
                  <c:v>502</c:v>
                </c:pt>
                <c:pt idx="13035">
                  <c:v>472</c:v>
                </c:pt>
                <c:pt idx="13036">
                  <c:v>453</c:v>
                </c:pt>
                <c:pt idx="13037">
                  <c:v>466</c:v>
                </c:pt>
                <c:pt idx="13038">
                  <c:v>472</c:v>
                </c:pt>
                <c:pt idx="13039">
                  <c:v>400</c:v>
                </c:pt>
                <c:pt idx="13040">
                  <c:v>480</c:v>
                </c:pt>
                <c:pt idx="13041">
                  <c:v>451</c:v>
                </c:pt>
                <c:pt idx="13042">
                  <c:v>454</c:v>
                </c:pt>
                <c:pt idx="13043">
                  <c:v>501</c:v>
                </c:pt>
                <c:pt idx="13044">
                  <c:v>503</c:v>
                </c:pt>
                <c:pt idx="13045">
                  <c:v>454</c:v>
                </c:pt>
                <c:pt idx="13046">
                  <c:v>484</c:v>
                </c:pt>
                <c:pt idx="13047">
                  <c:v>484</c:v>
                </c:pt>
                <c:pt idx="13048">
                  <c:v>488</c:v>
                </c:pt>
                <c:pt idx="13049">
                  <c:v>457</c:v>
                </c:pt>
                <c:pt idx="13050">
                  <c:v>459</c:v>
                </c:pt>
                <c:pt idx="13051">
                  <c:v>410</c:v>
                </c:pt>
                <c:pt idx="13052">
                  <c:v>447</c:v>
                </c:pt>
                <c:pt idx="13053">
                  <c:v>477</c:v>
                </c:pt>
                <c:pt idx="13054">
                  <c:v>484</c:v>
                </c:pt>
                <c:pt idx="13055">
                  <c:v>475</c:v>
                </c:pt>
                <c:pt idx="13056">
                  <c:v>494</c:v>
                </c:pt>
                <c:pt idx="13057">
                  <c:v>455</c:v>
                </c:pt>
                <c:pt idx="13058">
                  <c:v>453</c:v>
                </c:pt>
                <c:pt idx="13059">
                  <c:v>447</c:v>
                </c:pt>
                <c:pt idx="13060">
                  <c:v>484</c:v>
                </c:pt>
                <c:pt idx="13061">
                  <c:v>475</c:v>
                </c:pt>
                <c:pt idx="13062">
                  <c:v>458</c:v>
                </c:pt>
                <c:pt idx="13063">
                  <c:v>484</c:v>
                </c:pt>
                <c:pt idx="13064">
                  <c:v>503</c:v>
                </c:pt>
                <c:pt idx="13065">
                  <c:v>480</c:v>
                </c:pt>
                <c:pt idx="13066">
                  <c:v>500</c:v>
                </c:pt>
                <c:pt idx="13067">
                  <c:v>517</c:v>
                </c:pt>
                <c:pt idx="13068">
                  <c:v>382</c:v>
                </c:pt>
                <c:pt idx="13069">
                  <c:v>522</c:v>
                </c:pt>
                <c:pt idx="13070">
                  <c:v>475</c:v>
                </c:pt>
                <c:pt idx="13071">
                  <c:v>463</c:v>
                </c:pt>
                <c:pt idx="13072">
                  <c:v>488</c:v>
                </c:pt>
                <c:pt idx="13073">
                  <c:v>454</c:v>
                </c:pt>
                <c:pt idx="13074">
                  <c:v>476</c:v>
                </c:pt>
                <c:pt idx="13075">
                  <c:v>490</c:v>
                </c:pt>
                <c:pt idx="13076">
                  <c:v>485</c:v>
                </c:pt>
                <c:pt idx="13077">
                  <c:v>469</c:v>
                </c:pt>
                <c:pt idx="13078">
                  <c:v>473</c:v>
                </c:pt>
                <c:pt idx="13079">
                  <c:v>492</c:v>
                </c:pt>
                <c:pt idx="13080">
                  <c:v>490</c:v>
                </c:pt>
                <c:pt idx="13081">
                  <c:v>425</c:v>
                </c:pt>
                <c:pt idx="13082">
                  <c:v>359</c:v>
                </c:pt>
                <c:pt idx="13083">
                  <c:v>478</c:v>
                </c:pt>
                <c:pt idx="13084">
                  <c:v>476</c:v>
                </c:pt>
                <c:pt idx="13085">
                  <c:v>457</c:v>
                </c:pt>
                <c:pt idx="13086">
                  <c:v>456</c:v>
                </c:pt>
                <c:pt idx="13087">
                  <c:v>487</c:v>
                </c:pt>
                <c:pt idx="13088">
                  <c:v>489</c:v>
                </c:pt>
                <c:pt idx="13089">
                  <c:v>476</c:v>
                </c:pt>
                <c:pt idx="13090">
                  <c:v>504</c:v>
                </c:pt>
                <c:pt idx="13091">
                  <c:v>410</c:v>
                </c:pt>
                <c:pt idx="13092">
                  <c:v>342</c:v>
                </c:pt>
                <c:pt idx="13093">
                  <c:v>526</c:v>
                </c:pt>
                <c:pt idx="13094">
                  <c:v>435</c:v>
                </c:pt>
                <c:pt idx="13095">
                  <c:v>432</c:v>
                </c:pt>
                <c:pt idx="13096">
                  <c:v>451</c:v>
                </c:pt>
                <c:pt idx="13097">
                  <c:v>463</c:v>
                </c:pt>
                <c:pt idx="13098">
                  <c:v>456</c:v>
                </c:pt>
                <c:pt idx="13099">
                  <c:v>477</c:v>
                </c:pt>
                <c:pt idx="13100">
                  <c:v>456</c:v>
                </c:pt>
                <c:pt idx="13101">
                  <c:v>467</c:v>
                </c:pt>
                <c:pt idx="13102">
                  <c:v>495</c:v>
                </c:pt>
                <c:pt idx="13103">
                  <c:v>483</c:v>
                </c:pt>
                <c:pt idx="13104">
                  <c:v>478</c:v>
                </c:pt>
                <c:pt idx="13105">
                  <c:v>393</c:v>
                </c:pt>
                <c:pt idx="13106">
                  <c:v>455</c:v>
                </c:pt>
                <c:pt idx="13107">
                  <c:v>418</c:v>
                </c:pt>
                <c:pt idx="13108">
                  <c:v>473</c:v>
                </c:pt>
                <c:pt idx="13109">
                  <c:v>436</c:v>
                </c:pt>
                <c:pt idx="13110">
                  <c:v>503</c:v>
                </c:pt>
                <c:pt idx="13111">
                  <c:v>404</c:v>
                </c:pt>
                <c:pt idx="13112">
                  <c:v>401</c:v>
                </c:pt>
                <c:pt idx="13113">
                  <c:v>381</c:v>
                </c:pt>
                <c:pt idx="13114">
                  <c:v>520</c:v>
                </c:pt>
                <c:pt idx="13115">
                  <c:v>727</c:v>
                </c:pt>
                <c:pt idx="13116">
                  <c:v>440</c:v>
                </c:pt>
                <c:pt idx="13117">
                  <c:v>459</c:v>
                </c:pt>
                <c:pt idx="13118">
                  <c:v>448</c:v>
                </c:pt>
                <c:pt idx="13119">
                  <c:v>457</c:v>
                </c:pt>
                <c:pt idx="13120">
                  <c:v>562</c:v>
                </c:pt>
                <c:pt idx="13121">
                  <c:v>462</c:v>
                </c:pt>
                <c:pt idx="13122">
                  <c:v>493</c:v>
                </c:pt>
                <c:pt idx="13123">
                  <c:v>445</c:v>
                </c:pt>
                <c:pt idx="13124">
                  <c:v>479</c:v>
                </c:pt>
                <c:pt idx="13125">
                  <c:v>500</c:v>
                </c:pt>
                <c:pt idx="13126">
                  <c:v>502</c:v>
                </c:pt>
                <c:pt idx="13127">
                  <c:v>491</c:v>
                </c:pt>
                <c:pt idx="13128">
                  <c:v>526</c:v>
                </c:pt>
                <c:pt idx="13129">
                  <c:v>506</c:v>
                </c:pt>
                <c:pt idx="13130">
                  <c:v>527</c:v>
                </c:pt>
                <c:pt idx="13131">
                  <c:v>476</c:v>
                </c:pt>
                <c:pt idx="13132">
                  <c:v>518</c:v>
                </c:pt>
                <c:pt idx="13133">
                  <c:v>491</c:v>
                </c:pt>
                <c:pt idx="13134">
                  <c:v>550</c:v>
                </c:pt>
                <c:pt idx="13135">
                  <c:v>544</c:v>
                </c:pt>
                <c:pt idx="13136">
                  <c:v>548</c:v>
                </c:pt>
                <c:pt idx="13137">
                  <c:v>535</c:v>
                </c:pt>
                <c:pt idx="13138">
                  <c:v>551</c:v>
                </c:pt>
                <c:pt idx="13139">
                  <c:v>537</c:v>
                </c:pt>
                <c:pt idx="13140">
                  <c:v>581</c:v>
                </c:pt>
                <c:pt idx="13141">
                  <c:v>507</c:v>
                </c:pt>
                <c:pt idx="13142">
                  <c:v>475</c:v>
                </c:pt>
                <c:pt idx="13143">
                  <c:v>411</c:v>
                </c:pt>
                <c:pt idx="13144">
                  <c:v>393</c:v>
                </c:pt>
                <c:pt idx="13145">
                  <c:v>360</c:v>
                </c:pt>
                <c:pt idx="13146">
                  <c:v>422</c:v>
                </c:pt>
                <c:pt idx="13147">
                  <c:v>460</c:v>
                </c:pt>
                <c:pt idx="13148">
                  <c:v>518</c:v>
                </c:pt>
                <c:pt idx="13149">
                  <c:v>517</c:v>
                </c:pt>
                <c:pt idx="13150">
                  <c:v>513</c:v>
                </c:pt>
                <c:pt idx="13151">
                  <c:v>511</c:v>
                </c:pt>
                <c:pt idx="13152">
                  <c:v>484</c:v>
                </c:pt>
                <c:pt idx="13153">
                  <c:v>494</c:v>
                </c:pt>
                <c:pt idx="13154">
                  <c:v>487</c:v>
                </c:pt>
                <c:pt idx="13155">
                  <c:v>407</c:v>
                </c:pt>
                <c:pt idx="13156">
                  <c:v>480</c:v>
                </c:pt>
                <c:pt idx="13157">
                  <c:v>405</c:v>
                </c:pt>
                <c:pt idx="13158">
                  <c:v>454</c:v>
                </c:pt>
                <c:pt idx="13159">
                  <c:v>491</c:v>
                </c:pt>
                <c:pt idx="13160">
                  <c:v>441</c:v>
                </c:pt>
                <c:pt idx="13161">
                  <c:v>442</c:v>
                </c:pt>
                <c:pt idx="13162">
                  <c:v>489</c:v>
                </c:pt>
                <c:pt idx="13163">
                  <c:v>513</c:v>
                </c:pt>
                <c:pt idx="13164">
                  <c:v>473</c:v>
                </c:pt>
                <c:pt idx="13165">
                  <c:v>510</c:v>
                </c:pt>
                <c:pt idx="13166">
                  <c:v>470</c:v>
                </c:pt>
                <c:pt idx="13167">
                  <c:v>454</c:v>
                </c:pt>
                <c:pt idx="13168">
                  <c:v>476</c:v>
                </c:pt>
                <c:pt idx="13169">
                  <c:v>464</c:v>
                </c:pt>
                <c:pt idx="13170">
                  <c:v>505</c:v>
                </c:pt>
                <c:pt idx="13171">
                  <c:v>557</c:v>
                </c:pt>
                <c:pt idx="13172">
                  <c:v>531</c:v>
                </c:pt>
                <c:pt idx="13173">
                  <c:v>484</c:v>
                </c:pt>
                <c:pt idx="13174">
                  <c:v>450</c:v>
                </c:pt>
                <c:pt idx="13175">
                  <c:v>509</c:v>
                </c:pt>
                <c:pt idx="13176">
                  <c:v>492</c:v>
                </c:pt>
                <c:pt idx="13177">
                  <c:v>463</c:v>
                </c:pt>
                <c:pt idx="13178">
                  <c:v>486</c:v>
                </c:pt>
                <c:pt idx="13179">
                  <c:v>461</c:v>
                </c:pt>
                <c:pt idx="13180">
                  <c:v>478</c:v>
                </c:pt>
                <c:pt idx="13181">
                  <c:v>496</c:v>
                </c:pt>
                <c:pt idx="13182">
                  <c:v>470</c:v>
                </c:pt>
                <c:pt idx="13183">
                  <c:v>501</c:v>
                </c:pt>
                <c:pt idx="13184">
                  <c:v>395</c:v>
                </c:pt>
                <c:pt idx="13185">
                  <c:v>464</c:v>
                </c:pt>
                <c:pt idx="13186">
                  <c:v>487</c:v>
                </c:pt>
                <c:pt idx="13187">
                  <c:v>682</c:v>
                </c:pt>
                <c:pt idx="13188">
                  <c:v>466</c:v>
                </c:pt>
                <c:pt idx="13189">
                  <c:v>468</c:v>
                </c:pt>
                <c:pt idx="13190">
                  <c:v>560</c:v>
                </c:pt>
                <c:pt idx="13191">
                  <c:v>415</c:v>
                </c:pt>
                <c:pt idx="13192">
                  <c:v>525</c:v>
                </c:pt>
                <c:pt idx="13193">
                  <c:v>425</c:v>
                </c:pt>
                <c:pt idx="13194">
                  <c:v>399</c:v>
                </c:pt>
                <c:pt idx="13195">
                  <c:v>462</c:v>
                </c:pt>
                <c:pt idx="13196">
                  <c:v>463</c:v>
                </c:pt>
                <c:pt idx="13197">
                  <c:v>420</c:v>
                </c:pt>
                <c:pt idx="13198">
                  <c:v>481</c:v>
                </c:pt>
                <c:pt idx="13199">
                  <c:v>470</c:v>
                </c:pt>
                <c:pt idx="13200">
                  <c:v>502</c:v>
                </c:pt>
                <c:pt idx="13201">
                  <c:v>465</c:v>
                </c:pt>
                <c:pt idx="13202">
                  <c:v>335</c:v>
                </c:pt>
                <c:pt idx="13203">
                  <c:v>348</c:v>
                </c:pt>
                <c:pt idx="13204">
                  <c:v>448</c:v>
                </c:pt>
                <c:pt idx="13205">
                  <c:v>678</c:v>
                </c:pt>
                <c:pt idx="13206">
                  <c:v>360</c:v>
                </c:pt>
                <c:pt idx="13207">
                  <c:v>357</c:v>
                </c:pt>
                <c:pt idx="13208">
                  <c:v>669</c:v>
                </c:pt>
                <c:pt idx="13209">
                  <c:v>446</c:v>
                </c:pt>
                <c:pt idx="13210">
                  <c:v>380</c:v>
                </c:pt>
                <c:pt idx="13211">
                  <c:v>448</c:v>
                </c:pt>
                <c:pt idx="13212">
                  <c:v>409</c:v>
                </c:pt>
                <c:pt idx="13213">
                  <c:v>477</c:v>
                </c:pt>
                <c:pt idx="13214">
                  <c:v>409</c:v>
                </c:pt>
                <c:pt idx="13215">
                  <c:v>469</c:v>
                </c:pt>
                <c:pt idx="13216">
                  <c:v>374</c:v>
                </c:pt>
                <c:pt idx="13217">
                  <c:v>463</c:v>
                </c:pt>
                <c:pt idx="13218">
                  <c:v>366</c:v>
                </c:pt>
                <c:pt idx="13219">
                  <c:v>327</c:v>
                </c:pt>
                <c:pt idx="13220">
                  <c:v>401</c:v>
                </c:pt>
                <c:pt idx="13221">
                  <c:v>411</c:v>
                </c:pt>
                <c:pt idx="13222">
                  <c:v>407</c:v>
                </c:pt>
                <c:pt idx="13223">
                  <c:v>481</c:v>
                </c:pt>
                <c:pt idx="13224">
                  <c:v>432</c:v>
                </c:pt>
                <c:pt idx="13225">
                  <c:v>491</c:v>
                </c:pt>
                <c:pt idx="13226">
                  <c:v>412</c:v>
                </c:pt>
                <c:pt idx="13227">
                  <c:v>442</c:v>
                </c:pt>
                <c:pt idx="13228">
                  <c:v>460</c:v>
                </c:pt>
                <c:pt idx="13229">
                  <c:v>472</c:v>
                </c:pt>
                <c:pt idx="13230">
                  <c:v>453</c:v>
                </c:pt>
                <c:pt idx="13231">
                  <c:v>344</c:v>
                </c:pt>
                <c:pt idx="13232">
                  <c:v>488</c:v>
                </c:pt>
                <c:pt idx="13233">
                  <c:v>330</c:v>
                </c:pt>
                <c:pt idx="13234">
                  <c:v>488</c:v>
                </c:pt>
                <c:pt idx="13235">
                  <c:v>385</c:v>
                </c:pt>
                <c:pt idx="13236">
                  <c:v>459</c:v>
                </c:pt>
                <c:pt idx="13237">
                  <c:v>479</c:v>
                </c:pt>
                <c:pt idx="13238">
                  <c:v>469</c:v>
                </c:pt>
                <c:pt idx="13239">
                  <c:v>485</c:v>
                </c:pt>
                <c:pt idx="13240">
                  <c:v>487</c:v>
                </c:pt>
                <c:pt idx="13241">
                  <c:v>413</c:v>
                </c:pt>
                <c:pt idx="13242">
                  <c:v>350</c:v>
                </c:pt>
                <c:pt idx="13243">
                  <c:v>507</c:v>
                </c:pt>
                <c:pt idx="13244">
                  <c:v>485</c:v>
                </c:pt>
                <c:pt idx="13245">
                  <c:v>329</c:v>
                </c:pt>
                <c:pt idx="13246">
                  <c:v>500</c:v>
                </c:pt>
                <c:pt idx="13247">
                  <c:v>333</c:v>
                </c:pt>
                <c:pt idx="13248">
                  <c:v>515</c:v>
                </c:pt>
                <c:pt idx="13249">
                  <c:v>550</c:v>
                </c:pt>
                <c:pt idx="13250">
                  <c:v>683</c:v>
                </c:pt>
                <c:pt idx="13251">
                  <c:v>471</c:v>
                </c:pt>
                <c:pt idx="13252">
                  <c:v>486</c:v>
                </c:pt>
                <c:pt idx="13253">
                  <c:v>484</c:v>
                </c:pt>
                <c:pt idx="13254">
                  <c:v>483</c:v>
                </c:pt>
                <c:pt idx="13255">
                  <c:v>525</c:v>
                </c:pt>
                <c:pt idx="13256">
                  <c:v>423</c:v>
                </c:pt>
                <c:pt idx="13257">
                  <c:v>415</c:v>
                </c:pt>
                <c:pt idx="13258">
                  <c:v>535</c:v>
                </c:pt>
                <c:pt idx="13259">
                  <c:v>501</c:v>
                </c:pt>
                <c:pt idx="13260">
                  <c:v>459</c:v>
                </c:pt>
                <c:pt idx="13261">
                  <c:v>479</c:v>
                </c:pt>
                <c:pt idx="13262">
                  <c:v>511</c:v>
                </c:pt>
                <c:pt idx="13263">
                  <c:v>519</c:v>
                </c:pt>
                <c:pt idx="13264">
                  <c:v>444</c:v>
                </c:pt>
                <c:pt idx="13265">
                  <c:v>495</c:v>
                </c:pt>
                <c:pt idx="13266">
                  <c:v>332</c:v>
                </c:pt>
                <c:pt idx="13267">
                  <c:v>350</c:v>
                </c:pt>
                <c:pt idx="13268">
                  <c:v>404</c:v>
                </c:pt>
                <c:pt idx="13269">
                  <c:v>451</c:v>
                </c:pt>
                <c:pt idx="13270">
                  <c:v>463</c:v>
                </c:pt>
                <c:pt idx="13271">
                  <c:v>460</c:v>
                </c:pt>
                <c:pt idx="13272">
                  <c:v>562</c:v>
                </c:pt>
                <c:pt idx="13273">
                  <c:v>459</c:v>
                </c:pt>
                <c:pt idx="13274">
                  <c:v>590</c:v>
                </c:pt>
                <c:pt idx="13275">
                  <c:v>468</c:v>
                </c:pt>
                <c:pt idx="13276">
                  <c:v>450</c:v>
                </c:pt>
                <c:pt idx="13277">
                  <c:v>429</c:v>
                </c:pt>
                <c:pt idx="13278">
                  <c:v>547</c:v>
                </c:pt>
                <c:pt idx="13279">
                  <c:v>504</c:v>
                </c:pt>
                <c:pt idx="13280">
                  <c:v>499</c:v>
                </c:pt>
                <c:pt idx="13281">
                  <c:v>538</c:v>
                </c:pt>
                <c:pt idx="13282">
                  <c:v>531</c:v>
                </c:pt>
                <c:pt idx="13283">
                  <c:v>535</c:v>
                </c:pt>
                <c:pt idx="13284">
                  <c:v>553</c:v>
                </c:pt>
                <c:pt idx="13285">
                  <c:v>427</c:v>
                </c:pt>
                <c:pt idx="13286">
                  <c:v>506</c:v>
                </c:pt>
                <c:pt idx="13287">
                  <c:v>523</c:v>
                </c:pt>
                <c:pt idx="13288">
                  <c:v>492</c:v>
                </c:pt>
                <c:pt idx="13289">
                  <c:v>507</c:v>
                </c:pt>
                <c:pt idx="13290">
                  <c:v>557</c:v>
                </c:pt>
                <c:pt idx="13291">
                  <c:v>595</c:v>
                </c:pt>
                <c:pt idx="13292">
                  <c:v>477</c:v>
                </c:pt>
                <c:pt idx="13293">
                  <c:v>470</c:v>
                </c:pt>
                <c:pt idx="13294">
                  <c:v>451</c:v>
                </c:pt>
                <c:pt idx="13295">
                  <c:v>423</c:v>
                </c:pt>
                <c:pt idx="13296">
                  <c:v>465</c:v>
                </c:pt>
                <c:pt idx="13297">
                  <c:v>481</c:v>
                </c:pt>
                <c:pt idx="13298">
                  <c:v>507</c:v>
                </c:pt>
                <c:pt idx="13299">
                  <c:v>494</c:v>
                </c:pt>
                <c:pt idx="13300">
                  <c:v>440</c:v>
                </c:pt>
                <c:pt idx="13301">
                  <c:v>477</c:v>
                </c:pt>
                <c:pt idx="13302">
                  <c:v>407</c:v>
                </c:pt>
                <c:pt idx="13303">
                  <c:v>393</c:v>
                </c:pt>
                <c:pt idx="13304">
                  <c:v>529</c:v>
                </c:pt>
                <c:pt idx="13305">
                  <c:v>481</c:v>
                </c:pt>
                <c:pt idx="13306">
                  <c:v>463</c:v>
                </c:pt>
                <c:pt idx="13307">
                  <c:v>462</c:v>
                </c:pt>
                <c:pt idx="13308">
                  <c:v>464</c:v>
                </c:pt>
                <c:pt idx="13309">
                  <c:v>545</c:v>
                </c:pt>
                <c:pt idx="13310">
                  <c:v>456</c:v>
                </c:pt>
                <c:pt idx="13311">
                  <c:v>433</c:v>
                </c:pt>
                <c:pt idx="13312">
                  <c:v>454</c:v>
                </c:pt>
                <c:pt idx="13313">
                  <c:v>430</c:v>
                </c:pt>
                <c:pt idx="13314">
                  <c:v>481</c:v>
                </c:pt>
                <c:pt idx="13315">
                  <c:v>471</c:v>
                </c:pt>
                <c:pt idx="13316">
                  <c:v>478</c:v>
                </c:pt>
                <c:pt idx="13317">
                  <c:v>428</c:v>
                </c:pt>
                <c:pt idx="13318">
                  <c:v>530</c:v>
                </c:pt>
                <c:pt idx="13319">
                  <c:v>529</c:v>
                </c:pt>
                <c:pt idx="13320">
                  <c:v>407</c:v>
                </c:pt>
                <c:pt idx="13321">
                  <c:v>398</c:v>
                </c:pt>
                <c:pt idx="13322">
                  <c:v>494</c:v>
                </c:pt>
                <c:pt idx="13323">
                  <c:v>375</c:v>
                </c:pt>
                <c:pt idx="13324">
                  <c:v>370</c:v>
                </c:pt>
                <c:pt idx="13325">
                  <c:v>438</c:v>
                </c:pt>
                <c:pt idx="13326">
                  <c:v>492</c:v>
                </c:pt>
                <c:pt idx="13327">
                  <c:v>464</c:v>
                </c:pt>
                <c:pt idx="13328">
                  <c:v>479</c:v>
                </c:pt>
                <c:pt idx="13329">
                  <c:v>495</c:v>
                </c:pt>
                <c:pt idx="13330">
                  <c:v>451</c:v>
                </c:pt>
                <c:pt idx="13331">
                  <c:v>512</c:v>
                </c:pt>
                <c:pt idx="13332">
                  <c:v>446</c:v>
                </c:pt>
                <c:pt idx="13333">
                  <c:v>502</c:v>
                </c:pt>
                <c:pt idx="13334">
                  <c:v>465</c:v>
                </c:pt>
                <c:pt idx="13335">
                  <c:v>465</c:v>
                </c:pt>
                <c:pt idx="13336">
                  <c:v>422</c:v>
                </c:pt>
                <c:pt idx="13337">
                  <c:v>472</c:v>
                </c:pt>
                <c:pt idx="13338">
                  <c:v>477</c:v>
                </c:pt>
                <c:pt idx="13339">
                  <c:v>391</c:v>
                </c:pt>
                <c:pt idx="13340">
                  <c:v>414</c:v>
                </c:pt>
                <c:pt idx="13341">
                  <c:v>444</c:v>
                </c:pt>
                <c:pt idx="13342">
                  <c:v>458</c:v>
                </c:pt>
                <c:pt idx="13343">
                  <c:v>465</c:v>
                </c:pt>
                <c:pt idx="13344">
                  <c:v>463</c:v>
                </c:pt>
                <c:pt idx="13345">
                  <c:v>576</c:v>
                </c:pt>
                <c:pt idx="13346">
                  <c:v>603</c:v>
                </c:pt>
                <c:pt idx="13347">
                  <c:v>506</c:v>
                </c:pt>
                <c:pt idx="13348">
                  <c:v>357</c:v>
                </c:pt>
                <c:pt idx="13349">
                  <c:v>366</c:v>
                </c:pt>
                <c:pt idx="13350">
                  <c:v>501</c:v>
                </c:pt>
                <c:pt idx="13351">
                  <c:v>467</c:v>
                </c:pt>
                <c:pt idx="13352">
                  <c:v>385</c:v>
                </c:pt>
                <c:pt idx="13353">
                  <c:v>515</c:v>
                </c:pt>
                <c:pt idx="13354">
                  <c:v>476</c:v>
                </c:pt>
                <c:pt idx="13355">
                  <c:v>562</c:v>
                </c:pt>
                <c:pt idx="13356">
                  <c:v>503</c:v>
                </c:pt>
                <c:pt idx="13357">
                  <c:v>540</c:v>
                </c:pt>
                <c:pt idx="13358">
                  <c:v>548</c:v>
                </c:pt>
                <c:pt idx="13359">
                  <c:v>537</c:v>
                </c:pt>
                <c:pt idx="13360">
                  <c:v>586</c:v>
                </c:pt>
                <c:pt idx="13361">
                  <c:v>592</c:v>
                </c:pt>
                <c:pt idx="13362">
                  <c:v>495</c:v>
                </c:pt>
                <c:pt idx="13363">
                  <c:v>572</c:v>
                </c:pt>
                <c:pt idx="13364">
                  <c:v>454</c:v>
                </c:pt>
                <c:pt idx="13365">
                  <c:v>367</c:v>
                </c:pt>
                <c:pt idx="13366">
                  <c:v>415</c:v>
                </c:pt>
                <c:pt idx="13367">
                  <c:v>349</c:v>
                </c:pt>
                <c:pt idx="13368">
                  <c:v>464</c:v>
                </c:pt>
                <c:pt idx="13369">
                  <c:v>474</c:v>
                </c:pt>
                <c:pt idx="13370">
                  <c:v>443</c:v>
                </c:pt>
                <c:pt idx="13371">
                  <c:v>536</c:v>
                </c:pt>
                <c:pt idx="13372">
                  <c:v>516</c:v>
                </c:pt>
                <c:pt idx="13373">
                  <c:v>439</c:v>
                </c:pt>
                <c:pt idx="13374">
                  <c:v>512</c:v>
                </c:pt>
                <c:pt idx="13375">
                  <c:v>478</c:v>
                </c:pt>
                <c:pt idx="13376">
                  <c:v>464</c:v>
                </c:pt>
                <c:pt idx="13377">
                  <c:v>472</c:v>
                </c:pt>
                <c:pt idx="13378">
                  <c:v>530</c:v>
                </c:pt>
                <c:pt idx="13379">
                  <c:v>478</c:v>
                </c:pt>
                <c:pt idx="13380">
                  <c:v>513</c:v>
                </c:pt>
                <c:pt idx="13381">
                  <c:v>493</c:v>
                </c:pt>
                <c:pt idx="13382">
                  <c:v>493</c:v>
                </c:pt>
                <c:pt idx="13383">
                  <c:v>423</c:v>
                </c:pt>
                <c:pt idx="13384">
                  <c:v>416</c:v>
                </c:pt>
                <c:pt idx="13385">
                  <c:v>479</c:v>
                </c:pt>
                <c:pt idx="13386">
                  <c:v>883</c:v>
                </c:pt>
                <c:pt idx="13387">
                  <c:v>491</c:v>
                </c:pt>
                <c:pt idx="13388">
                  <c:v>449</c:v>
                </c:pt>
                <c:pt idx="13389">
                  <c:v>494</c:v>
                </c:pt>
                <c:pt idx="13390">
                  <c:v>414</c:v>
                </c:pt>
                <c:pt idx="13391">
                  <c:v>448</c:v>
                </c:pt>
                <c:pt idx="13392">
                  <c:v>492</c:v>
                </c:pt>
                <c:pt idx="13393">
                  <c:v>502</c:v>
                </c:pt>
                <c:pt idx="13394">
                  <c:v>438</c:v>
                </c:pt>
                <c:pt idx="13395">
                  <c:v>509</c:v>
                </c:pt>
                <c:pt idx="13396">
                  <c:v>490</c:v>
                </c:pt>
                <c:pt idx="13397">
                  <c:v>503</c:v>
                </c:pt>
                <c:pt idx="13398">
                  <c:v>527</c:v>
                </c:pt>
                <c:pt idx="13399">
                  <c:v>644</c:v>
                </c:pt>
                <c:pt idx="13400">
                  <c:v>469</c:v>
                </c:pt>
                <c:pt idx="13401">
                  <c:v>482</c:v>
                </c:pt>
                <c:pt idx="13402">
                  <c:v>476</c:v>
                </c:pt>
                <c:pt idx="13403">
                  <c:v>353</c:v>
                </c:pt>
                <c:pt idx="13404">
                  <c:v>411</c:v>
                </c:pt>
                <c:pt idx="13405">
                  <c:v>442</c:v>
                </c:pt>
                <c:pt idx="13406">
                  <c:v>405</c:v>
                </c:pt>
                <c:pt idx="13407">
                  <c:v>594</c:v>
                </c:pt>
                <c:pt idx="13408">
                  <c:v>538</c:v>
                </c:pt>
                <c:pt idx="13409">
                  <c:v>459</c:v>
                </c:pt>
                <c:pt idx="13410">
                  <c:v>486</c:v>
                </c:pt>
                <c:pt idx="13411">
                  <c:v>488</c:v>
                </c:pt>
                <c:pt idx="13412">
                  <c:v>474</c:v>
                </c:pt>
                <c:pt idx="13413">
                  <c:v>495</c:v>
                </c:pt>
                <c:pt idx="13414">
                  <c:v>403</c:v>
                </c:pt>
                <c:pt idx="13415">
                  <c:v>459</c:v>
                </c:pt>
                <c:pt idx="13416">
                  <c:v>453</c:v>
                </c:pt>
                <c:pt idx="13417">
                  <c:v>498</c:v>
                </c:pt>
                <c:pt idx="13418">
                  <c:v>499</c:v>
                </c:pt>
                <c:pt idx="13419">
                  <c:v>494</c:v>
                </c:pt>
                <c:pt idx="13420">
                  <c:v>511</c:v>
                </c:pt>
                <c:pt idx="13421">
                  <c:v>565</c:v>
                </c:pt>
                <c:pt idx="13422">
                  <c:v>516</c:v>
                </c:pt>
                <c:pt idx="13423">
                  <c:v>474</c:v>
                </c:pt>
                <c:pt idx="13424">
                  <c:v>467</c:v>
                </c:pt>
                <c:pt idx="13425">
                  <c:v>469</c:v>
                </c:pt>
                <c:pt idx="13426">
                  <c:v>494</c:v>
                </c:pt>
                <c:pt idx="13427">
                  <c:v>472</c:v>
                </c:pt>
                <c:pt idx="13428">
                  <c:v>523</c:v>
                </c:pt>
                <c:pt idx="13429">
                  <c:v>499</c:v>
                </c:pt>
                <c:pt idx="13430">
                  <c:v>427</c:v>
                </c:pt>
                <c:pt idx="13431">
                  <c:v>466</c:v>
                </c:pt>
                <c:pt idx="13432">
                  <c:v>497</c:v>
                </c:pt>
                <c:pt idx="13433">
                  <c:v>511</c:v>
                </c:pt>
                <c:pt idx="13434">
                  <c:v>515</c:v>
                </c:pt>
                <c:pt idx="13435">
                  <c:v>532</c:v>
                </c:pt>
                <c:pt idx="13436">
                  <c:v>509</c:v>
                </c:pt>
                <c:pt idx="13437">
                  <c:v>556</c:v>
                </c:pt>
                <c:pt idx="13438">
                  <c:v>527</c:v>
                </c:pt>
                <c:pt idx="13439">
                  <c:v>571</c:v>
                </c:pt>
                <c:pt idx="13440">
                  <c:v>556</c:v>
                </c:pt>
                <c:pt idx="13441">
                  <c:v>555</c:v>
                </c:pt>
                <c:pt idx="13442">
                  <c:v>552</c:v>
                </c:pt>
                <c:pt idx="13443">
                  <c:v>567</c:v>
                </c:pt>
                <c:pt idx="13444">
                  <c:v>571</c:v>
                </c:pt>
                <c:pt idx="13445">
                  <c:v>583</c:v>
                </c:pt>
                <c:pt idx="13446">
                  <c:v>590</c:v>
                </c:pt>
                <c:pt idx="13447">
                  <c:v>613</c:v>
                </c:pt>
                <c:pt idx="13448">
                  <c:v>570</c:v>
                </c:pt>
                <c:pt idx="13449">
                  <c:v>585</c:v>
                </c:pt>
                <c:pt idx="13450">
                  <c:v>465</c:v>
                </c:pt>
                <c:pt idx="13451">
                  <c:v>502</c:v>
                </c:pt>
                <c:pt idx="13452">
                  <c:v>502</c:v>
                </c:pt>
                <c:pt idx="13453">
                  <c:v>498</c:v>
                </c:pt>
                <c:pt idx="13454">
                  <c:v>492</c:v>
                </c:pt>
                <c:pt idx="13455">
                  <c:v>480</c:v>
                </c:pt>
                <c:pt idx="13456">
                  <c:v>477</c:v>
                </c:pt>
                <c:pt idx="13457">
                  <c:v>465</c:v>
                </c:pt>
                <c:pt idx="13458">
                  <c:v>491</c:v>
                </c:pt>
                <c:pt idx="13459">
                  <c:v>390</c:v>
                </c:pt>
                <c:pt idx="13460">
                  <c:v>541</c:v>
                </c:pt>
                <c:pt idx="13461">
                  <c:v>478</c:v>
                </c:pt>
                <c:pt idx="13462">
                  <c:v>471</c:v>
                </c:pt>
                <c:pt idx="13463">
                  <c:v>475</c:v>
                </c:pt>
                <c:pt idx="13464">
                  <c:v>424</c:v>
                </c:pt>
                <c:pt idx="13465">
                  <c:v>433</c:v>
                </c:pt>
                <c:pt idx="13466">
                  <c:v>471</c:v>
                </c:pt>
                <c:pt idx="13467">
                  <c:v>481</c:v>
                </c:pt>
                <c:pt idx="13468">
                  <c:v>473</c:v>
                </c:pt>
                <c:pt idx="13469">
                  <c:v>459</c:v>
                </c:pt>
                <c:pt idx="13470">
                  <c:v>435</c:v>
                </c:pt>
                <c:pt idx="13471">
                  <c:v>445</c:v>
                </c:pt>
                <c:pt idx="13472">
                  <c:v>528</c:v>
                </c:pt>
                <c:pt idx="13473">
                  <c:v>471</c:v>
                </c:pt>
                <c:pt idx="13474">
                  <c:v>458</c:v>
                </c:pt>
                <c:pt idx="13475">
                  <c:v>518</c:v>
                </c:pt>
                <c:pt idx="13476">
                  <c:v>531</c:v>
                </c:pt>
                <c:pt idx="13477">
                  <c:v>494</c:v>
                </c:pt>
                <c:pt idx="13478">
                  <c:v>491</c:v>
                </c:pt>
                <c:pt idx="13479">
                  <c:v>445</c:v>
                </c:pt>
                <c:pt idx="13480">
                  <c:v>409</c:v>
                </c:pt>
                <c:pt idx="13481">
                  <c:v>446</c:v>
                </c:pt>
                <c:pt idx="13482">
                  <c:v>480</c:v>
                </c:pt>
                <c:pt idx="13483">
                  <c:v>515</c:v>
                </c:pt>
                <c:pt idx="13484">
                  <c:v>464</c:v>
                </c:pt>
                <c:pt idx="13485">
                  <c:v>493</c:v>
                </c:pt>
                <c:pt idx="13486">
                  <c:v>559</c:v>
                </c:pt>
                <c:pt idx="13487">
                  <c:v>457</c:v>
                </c:pt>
                <c:pt idx="13488">
                  <c:v>503</c:v>
                </c:pt>
                <c:pt idx="13489">
                  <c:v>533</c:v>
                </c:pt>
                <c:pt idx="13490">
                  <c:v>580</c:v>
                </c:pt>
                <c:pt idx="13491">
                  <c:v>493</c:v>
                </c:pt>
                <c:pt idx="13492">
                  <c:v>384</c:v>
                </c:pt>
                <c:pt idx="13493">
                  <c:v>444</c:v>
                </c:pt>
                <c:pt idx="13494">
                  <c:v>479</c:v>
                </c:pt>
                <c:pt idx="13495">
                  <c:v>482</c:v>
                </c:pt>
                <c:pt idx="13496">
                  <c:v>487</c:v>
                </c:pt>
                <c:pt idx="13497">
                  <c:v>520</c:v>
                </c:pt>
                <c:pt idx="13498">
                  <c:v>510</c:v>
                </c:pt>
                <c:pt idx="13499">
                  <c:v>504</c:v>
                </c:pt>
                <c:pt idx="13500">
                  <c:v>494</c:v>
                </c:pt>
                <c:pt idx="13501">
                  <c:v>520</c:v>
                </c:pt>
                <c:pt idx="13502">
                  <c:v>535</c:v>
                </c:pt>
                <c:pt idx="13503">
                  <c:v>505</c:v>
                </c:pt>
                <c:pt idx="13504">
                  <c:v>492</c:v>
                </c:pt>
                <c:pt idx="13505">
                  <c:v>585</c:v>
                </c:pt>
                <c:pt idx="13506">
                  <c:v>566</c:v>
                </c:pt>
                <c:pt idx="13507">
                  <c:v>353</c:v>
                </c:pt>
                <c:pt idx="13508">
                  <c:v>397</c:v>
                </c:pt>
                <c:pt idx="13509">
                  <c:v>391</c:v>
                </c:pt>
                <c:pt idx="13510">
                  <c:v>433</c:v>
                </c:pt>
                <c:pt idx="13511">
                  <c:v>464</c:v>
                </c:pt>
                <c:pt idx="13512">
                  <c:v>452</c:v>
                </c:pt>
                <c:pt idx="13513">
                  <c:v>399</c:v>
                </c:pt>
                <c:pt idx="13514">
                  <c:v>761</c:v>
                </c:pt>
                <c:pt idx="13515">
                  <c:v>448</c:v>
                </c:pt>
                <c:pt idx="13516">
                  <c:v>456</c:v>
                </c:pt>
                <c:pt idx="13517">
                  <c:v>472</c:v>
                </c:pt>
                <c:pt idx="13518">
                  <c:v>364</c:v>
                </c:pt>
                <c:pt idx="13519">
                  <c:v>518</c:v>
                </c:pt>
                <c:pt idx="13520">
                  <c:v>493</c:v>
                </c:pt>
                <c:pt idx="13521">
                  <c:v>477</c:v>
                </c:pt>
                <c:pt idx="13522">
                  <c:v>459</c:v>
                </c:pt>
                <c:pt idx="13523">
                  <c:v>521</c:v>
                </c:pt>
                <c:pt idx="13524">
                  <c:v>388</c:v>
                </c:pt>
                <c:pt idx="13525">
                  <c:v>333</c:v>
                </c:pt>
                <c:pt idx="13526">
                  <c:v>336</c:v>
                </c:pt>
                <c:pt idx="13527">
                  <c:v>452</c:v>
                </c:pt>
                <c:pt idx="13528">
                  <c:v>394</c:v>
                </c:pt>
                <c:pt idx="13529">
                  <c:v>493</c:v>
                </c:pt>
                <c:pt idx="13530">
                  <c:v>473</c:v>
                </c:pt>
                <c:pt idx="13531">
                  <c:v>509</c:v>
                </c:pt>
                <c:pt idx="13532">
                  <c:v>517</c:v>
                </c:pt>
                <c:pt idx="13533">
                  <c:v>497</c:v>
                </c:pt>
                <c:pt idx="13534">
                  <c:v>512</c:v>
                </c:pt>
                <c:pt idx="13535">
                  <c:v>638</c:v>
                </c:pt>
                <c:pt idx="13536">
                  <c:v>517</c:v>
                </c:pt>
                <c:pt idx="13537">
                  <c:v>554</c:v>
                </c:pt>
                <c:pt idx="13538">
                  <c:v>524</c:v>
                </c:pt>
                <c:pt idx="13539">
                  <c:v>491</c:v>
                </c:pt>
                <c:pt idx="13540">
                  <c:v>506</c:v>
                </c:pt>
                <c:pt idx="13541">
                  <c:v>527</c:v>
                </c:pt>
                <c:pt idx="13542">
                  <c:v>535</c:v>
                </c:pt>
                <c:pt idx="13543">
                  <c:v>438</c:v>
                </c:pt>
                <c:pt idx="13544">
                  <c:v>435</c:v>
                </c:pt>
                <c:pt idx="13545">
                  <c:v>503</c:v>
                </c:pt>
                <c:pt idx="13546">
                  <c:v>450</c:v>
                </c:pt>
                <c:pt idx="13547">
                  <c:v>459</c:v>
                </c:pt>
                <c:pt idx="13548">
                  <c:v>485</c:v>
                </c:pt>
                <c:pt idx="13549">
                  <c:v>488</c:v>
                </c:pt>
                <c:pt idx="13550">
                  <c:v>484</c:v>
                </c:pt>
                <c:pt idx="13551">
                  <c:v>479</c:v>
                </c:pt>
                <c:pt idx="13552">
                  <c:v>515</c:v>
                </c:pt>
                <c:pt idx="13553">
                  <c:v>437</c:v>
                </c:pt>
                <c:pt idx="13554">
                  <c:v>434</c:v>
                </c:pt>
                <c:pt idx="13555">
                  <c:v>483</c:v>
                </c:pt>
                <c:pt idx="13556">
                  <c:v>498</c:v>
                </c:pt>
                <c:pt idx="13557">
                  <c:v>503</c:v>
                </c:pt>
                <c:pt idx="13558">
                  <c:v>482</c:v>
                </c:pt>
                <c:pt idx="13559">
                  <c:v>520</c:v>
                </c:pt>
                <c:pt idx="13560">
                  <c:v>351</c:v>
                </c:pt>
                <c:pt idx="13561">
                  <c:v>486</c:v>
                </c:pt>
                <c:pt idx="13562">
                  <c:v>414</c:v>
                </c:pt>
                <c:pt idx="13563">
                  <c:v>492</c:v>
                </c:pt>
                <c:pt idx="13564">
                  <c:v>497</c:v>
                </c:pt>
                <c:pt idx="13565">
                  <c:v>502</c:v>
                </c:pt>
                <c:pt idx="13566">
                  <c:v>437</c:v>
                </c:pt>
                <c:pt idx="13567">
                  <c:v>463</c:v>
                </c:pt>
                <c:pt idx="13568">
                  <c:v>501</c:v>
                </c:pt>
                <c:pt idx="13569">
                  <c:v>358</c:v>
                </c:pt>
                <c:pt idx="13570">
                  <c:v>469</c:v>
                </c:pt>
                <c:pt idx="13571">
                  <c:v>497</c:v>
                </c:pt>
                <c:pt idx="13572">
                  <c:v>449</c:v>
                </c:pt>
                <c:pt idx="13573">
                  <c:v>492</c:v>
                </c:pt>
                <c:pt idx="13574">
                  <c:v>436</c:v>
                </c:pt>
                <c:pt idx="13575">
                  <c:v>498</c:v>
                </c:pt>
                <c:pt idx="13576">
                  <c:v>502</c:v>
                </c:pt>
                <c:pt idx="13577">
                  <c:v>511</c:v>
                </c:pt>
                <c:pt idx="13578">
                  <c:v>460</c:v>
                </c:pt>
                <c:pt idx="13579">
                  <c:v>498</c:v>
                </c:pt>
                <c:pt idx="13580">
                  <c:v>491</c:v>
                </c:pt>
                <c:pt idx="13581">
                  <c:v>479</c:v>
                </c:pt>
                <c:pt idx="13582">
                  <c:v>420</c:v>
                </c:pt>
                <c:pt idx="13583">
                  <c:v>407</c:v>
                </c:pt>
                <c:pt idx="13584">
                  <c:v>575</c:v>
                </c:pt>
                <c:pt idx="13585">
                  <c:v>476</c:v>
                </c:pt>
                <c:pt idx="13586">
                  <c:v>483</c:v>
                </c:pt>
                <c:pt idx="13587">
                  <c:v>463</c:v>
                </c:pt>
                <c:pt idx="13588">
                  <c:v>518</c:v>
                </c:pt>
                <c:pt idx="13589">
                  <c:v>534</c:v>
                </c:pt>
                <c:pt idx="13590">
                  <c:v>471</c:v>
                </c:pt>
                <c:pt idx="13591">
                  <c:v>511</c:v>
                </c:pt>
                <c:pt idx="13592">
                  <c:v>530</c:v>
                </c:pt>
                <c:pt idx="13593">
                  <c:v>487</c:v>
                </c:pt>
                <c:pt idx="13594">
                  <c:v>511</c:v>
                </c:pt>
                <c:pt idx="13595">
                  <c:v>508</c:v>
                </c:pt>
                <c:pt idx="13596">
                  <c:v>539</c:v>
                </c:pt>
                <c:pt idx="13597">
                  <c:v>542</c:v>
                </c:pt>
                <c:pt idx="13598">
                  <c:v>524</c:v>
                </c:pt>
                <c:pt idx="13599">
                  <c:v>563</c:v>
                </c:pt>
                <c:pt idx="13600">
                  <c:v>567</c:v>
                </c:pt>
                <c:pt idx="13601">
                  <c:v>594</c:v>
                </c:pt>
                <c:pt idx="13602">
                  <c:v>534</c:v>
                </c:pt>
                <c:pt idx="13603">
                  <c:v>576</c:v>
                </c:pt>
                <c:pt idx="13604">
                  <c:v>580</c:v>
                </c:pt>
                <c:pt idx="13605">
                  <c:v>577</c:v>
                </c:pt>
                <c:pt idx="13606">
                  <c:v>556</c:v>
                </c:pt>
                <c:pt idx="13607">
                  <c:v>506</c:v>
                </c:pt>
                <c:pt idx="13608">
                  <c:v>532</c:v>
                </c:pt>
                <c:pt idx="13609">
                  <c:v>515</c:v>
                </c:pt>
                <c:pt idx="13610">
                  <c:v>471</c:v>
                </c:pt>
                <c:pt idx="13611">
                  <c:v>489</c:v>
                </c:pt>
                <c:pt idx="13612">
                  <c:v>575</c:v>
                </c:pt>
                <c:pt idx="13613">
                  <c:v>503</c:v>
                </c:pt>
                <c:pt idx="13614">
                  <c:v>471</c:v>
                </c:pt>
                <c:pt idx="13615">
                  <c:v>436</c:v>
                </c:pt>
                <c:pt idx="13616">
                  <c:v>538</c:v>
                </c:pt>
                <c:pt idx="13617">
                  <c:v>542</c:v>
                </c:pt>
                <c:pt idx="13618">
                  <c:v>506</c:v>
                </c:pt>
                <c:pt idx="13619">
                  <c:v>542</c:v>
                </c:pt>
                <c:pt idx="13620">
                  <c:v>543</c:v>
                </c:pt>
                <c:pt idx="13621">
                  <c:v>573</c:v>
                </c:pt>
                <c:pt idx="13622">
                  <c:v>509</c:v>
                </c:pt>
                <c:pt idx="13623">
                  <c:v>527</c:v>
                </c:pt>
                <c:pt idx="13624">
                  <c:v>611</c:v>
                </c:pt>
                <c:pt idx="13625">
                  <c:v>531</c:v>
                </c:pt>
                <c:pt idx="13626">
                  <c:v>537</c:v>
                </c:pt>
                <c:pt idx="13627">
                  <c:v>594</c:v>
                </c:pt>
                <c:pt idx="13628">
                  <c:v>337</c:v>
                </c:pt>
                <c:pt idx="13629">
                  <c:v>465</c:v>
                </c:pt>
                <c:pt idx="13630">
                  <c:v>439</c:v>
                </c:pt>
                <c:pt idx="13631">
                  <c:v>463</c:v>
                </c:pt>
                <c:pt idx="13632">
                  <c:v>496</c:v>
                </c:pt>
                <c:pt idx="13633">
                  <c:v>446</c:v>
                </c:pt>
                <c:pt idx="13634">
                  <c:v>477</c:v>
                </c:pt>
                <c:pt idx="13635">
                  <c:v>530</c:v>
                </c:pt>
                <c:pt idx="13636">
                  <c:v>479</c:v>
                </c:pt>
                <c:pt idx="13637">
                  <c:v>473</c:v>
                </c:pt>
                <c:pt idx="13638">
                  <c:v>506</c:v>
                </c:pt>
                <c:pt idx="13639">
                  <c:v>529</c:v>
                </c:pt>
                <c:pt idx="13640">
                  <c:v>547</c:v>
                </c:pt>
                <c:pt idx="13641">
                  <c:v>526</c:v>
                </c:pt>
                <c:pt idx="13642">
                  <c:v>548</c:v>
                </c:pt>
                <c:pt idx="13643">
                  <c:v>491</c:v>
                </c:pt>
                <c:pt idx="13644">
                  <c:v>518</c:v>
                </c:pt>
                <c:pt idx="13645">
                  <c:v>547</c:v>
                </c:pt>
                <c:pt idx="13646">
                  <c:v>562</c:v>
                </c:pt>
                <c:pt idx="13647">
                  <c:v>578</c:v>
                </c:pt>
                <c:pt idx="13648">
                  <c:v>546</c:v>
                </c:pt>
                <c:pt idx="13649">
                  <c:v>625</c:v>
                </c:pt>
                <c:pt idx="13650">
                  <c:v>575</c:v>
                </c:pt>
                <c:pt idx="13651">
                  <c:v>556</c:v>
                </c:pt>
                <c:pt idx="13652">
                  <c:v>449</c:v>
                </c:pt>
                <c:pt idx="13653">
                  <c:v>501</c:v>
                </c:pt>
                <c:pt idx="13654">
                  <c:v>480</c:v>
                </c:pt>
                <c:pt idx="13655">
                  <c:v>480</c:v>
                </c:pt>
                <c:pt idx="13656">
                  <c:v>398</c:v>
                </c:pt>
                <c:pt idx="13657">
                  <c:v>531</c:v>
                </c:pt>
                <c:pt idx="13658">
                  <c:v>518</c:v>
                </c:pt>
                <c:pt idx="13659">
                  <c:v>493</c:v>
                </c:pt>
                <c:pt idx="13660">
                  <c:v>505</c:v>
                </c:pt>
                <c:pt idx="13661">
                  <c:v>492</c:v>
                </c:pt>
                <c:pt idx="13662">
                  <c:v>503</c:v>
                </c:pt>
                <c:pt idx="13663">
                  <c:v>479</c:v>
                </c:pt>
                <c:pt idx="13664">
                  <c:v>536</c:v>
                </c:pt>
                <c:pt idx="13665">
                  <c:v>497</c:v>
                </c:pt>
                <c:pt idx="13666">
                  <c:v>493</c:v>
                </c:pt>
                <c:pt idx="13667">
                  <c:v>501</c:v>
                </c:pt>
                <c:pt idx="13668">
                  <c:v>550</c:v>
                </c:pt>
                <c:pt idx="13669">
                  <c:v>563</c:v>
                </c:pt>
                <c:pt idx="13670">
                  <c:v>546</c:v>
                </c:pt>
                <c:pt idx="13671">
                  <c:v>564</c:v>
                </c:pt>
                <c:pt idx="13672">
                  <c:v>619</c:v>
                </c:pt>
                <c:pt idx="13673">
                  <c:v>553</c:v>
                </c:pt>
                <c:pt idx="13674">
                  <c:v>556</c:v>
                </c:pt>
                <c:pt idx="13675">
                  <c:v>622</c:v>
                </c:pt>
                <c:pt idx="13676">
                  <c:v>602</c:v>
                </c:pt>
                <c:pt idx="13677">
                  <c:v>597</c:v>
                </c:pt>
                <c:pt idx="13678">
                  <c:v>555</c:v>
                </c:pt>
                <c:pt idx="13679">
                  <c:v>603</c:v>
                </c:pt>
                <c:pt idx="13680">
                  <c:v>630</c:v>
                </c:pt>
                <c:pt idx="13681">
                  <c:v>573</c:v>
                </c:pt>
                <c:pt idx="13682">
                  <c:v>623</c:v>
                </c:pt>
                <c:pt idx="13683">
                  <c:v>654</c:v>
                </c:pt>
                <c:pt idx="13684">
                  <c:v>603</c:v>
                </c:pt>
                <c:pt idx="13685">
                  <c:v>598</c:v>
                </c:pt>
                <c:pt idx="13686">
                  <c:v>683</c:v>
                </c:pt>
                <c:pt idx="13687">
                  <c:v>652</c:v>
                </c:pt>
                <c:pt idx="13688">
                  <c:v>628</c:v>
                </c:pt>
                <c:pt idx="13689">
                  <c:v>632</c:v>
                </c:pt>
                <c:pt idx="13690">
                  <c:v>685</c:v>
                </c:pt>
                <c:pt idx="13691">
                  <c:v>666</c:v>
                </c:pt>
                <c:pt idx="13692">
                  <c:v>656</c:v>
                </c:pt>
                <c:pt idx="13693">
                  <c:v>683</c:v>
                </c:pt>
                <c:pt idx="13694">
                  <c:v>680</c:v>
                </c:pt>
                <c:pt idx="13695">
                  <c:v>739</c:v>
                </c:pt>
                <c:pt idx="13696">
                  <c:v>649</c:v>
                </c:pt>
                <c:pt idx="13697">
                  <c:v>665</c:v>
                </c:pt>
                <c:pt idx="13698">
                  <c:v>694</c:v>
                </c:pt>
                <c:pt idx="13699">
                  <c:v>688</c:v>
                </c:pt>
                <c:pt idx="13700">
                  <c:v>676</c:v>
                </c:pt>
                <c:pt idx="13701">
                  <c:v>684</c:v>
                </c:pt>
                <c:pt idx="13702">
                  <c:v>713</c:v>
                </c:pt>
                <c:pt idx="13703">
                  <c:v>593</c:v>
                </c:pt>
                <c:pt idx="13704">
                  <c:v>596</c:v>
                </c:pt>
                <c:pt idx="13705">
                  <c:v>611</c:v>
                </c:pt>
                <c:pt idx="13706">
                  <c:v>623</c:v>
                </c:pt>
                <c:pt idx="13707">
                  <c:v>625</c:v>
                </c:pt>
                <c:pt idx="13708">
                  <c:v>658</c:v>
                </c:pt>
                <c:pt idx="13709">
                  <c:v>709</c:v>
                </c:pt>
                <c:pt idx="13710">
                  <c:v>644</c:v>
                </c:pt>
                <c:pt idx="13711">
                  <c:v>633</c:v>
                </c:pt>
                <c:pt idx="13712">
                  <c:v>674</c:v>
                </c:pt>
                <c:pt idx="13713">
                  <c:v>657</c:v>
                </c:pt>
                <c:pt idx="13714">
                  <c:v>682</c:v>
                </c:pt>
                <c:pt idx="13715">
                  <c:v>654</c:v>
                </c:pt>
                <c:pt idx="13716">
                  <c:v>708</c:v>
                </c:pt>
                <c:pt idx="13717">
                  <c:v>696</c:v>
                </c:pt>
                <c:pt idx="13718">
                  <c:v>727</c:v>
                </c:pt>
                <c:pt idx="13719">
                  <c:v>660</c:v>
                </c:pt>
                <c:pt idx="13720">
                  <c:v>712</c:v>
                </c:pt>
                <c:pt idx="13721">
                  <c:v>712</c:v>
                </c:pt>
                <c:pt idx="13722">
                  <c:v>722</c:v>
                </c:pt>
                <c:pt idx="13723">
                  <c:v>722</c:v>
                </c:pt>
                <c:pt idx="13724">
                  <c:v>703</c:v>
                </c:pt>
                <c:pt idx="13725">
                  <c:v>711</c:v>
                </c:pt>
                <c:pt idx="13726">
                  <c:v>710</c:v>
                </c:pt>
                <c:pt idx="13727">
                  <c:v>725</c:v>
                </c:pt>
                <c:pt idx="13728">
                  <c:v>692</c:v>
                </c:pt>
                <c:pt idx="13729">
                  <c:v>729</c:v>
                </c:pt>
                <c:pt idx="13730">
                  <c:v>696</c:v>
                </c:pt>
                <c:pt idx="13731">
                  <c:v>735</c:v>
                </c:pt>
                <c:pt idx="13732">
                  <c:v>742</c:v>
                </c:pt>
                <c:pt idx="13733">
                  <c:v>733</c:v>
                </c:pt>
                <c:pt idx="13734">
                  <c:v>729</c:v>
                </c:pt>
                <c:pt idx="13735">
                  <c:v>767</c:v>
                </c:pt>
                <c:pt idx="13736">
                  <c:v>755</c:v>
                </c:pt>
                <c:pt idx="13737">
                  <c:v>755</c:v>
                </c:pt>
                <c:pt idx="13738">
                  <c:v>795</c:v>
                </c:pt>
                <c:pt idx="13739">
                  <c:v>759</c:v>
                </c:pt>
                <c:pt idx="13740">
                  <c:v>729</c:v>
                </c:pt>
                <c:pt idx="13741">
                  <c:v>770</c:v>
                </c:pt>
                <c:pt idx="13742">
                  <c:v>761</c:v>
                </c:pt>
                <c:pt idx="13743">
                  <c:v>744</c:v>
                </c:pt>
                <c:pt idx="13744">
                  <c:v>757</c:v>
                </c:pt>
                <c:pt idx="13745">
                  <c:v>766</c:v>
                </c:pt>
                <c:pt idx="13746">
                  <c:v>774</c:v>
                </c:pt>
                <c:pt idx="13747">
                  <c:v>749</c:v>
                </c:pt>
                <c:pt idx="13748">
                  <c:v>717</c:v>
                </c:pt>
                <c:pt idx="13749">
                  <c:v>742</c:v>
                </c:pt>
                <c:pt idx="13750">
                  <c:v>733</c:v>
                </c:pt>
                <c:pt idx="13751">
                  <c:v>776</c:v>
                </c:pt>
                <c:pt idx="13752">
                  <c:v>778</c:v>
                </c:pt>
                <c:pt idx="13753">
                  <c:v>742</c:v>
                </c:pt>
                <c:pt idx="13754">
                  <c:v>755</c:v>
                </c:pt>
                <c:pt idx="13755">
                  <c:v>780</c:v>
                </c:pt>
                <c:pt idx="13756">
                  <c:v>745</c:v>
                </c:pt>
                <c:pt idx="13757">
                  <c:v>773</c:v>
                </c:pt>
                <c:pt idx="13758">
                  <c:v>786</c:v>
                </c:pt>
                <c:pt idx="13759">
                  <c:v>794</c:v>
                </c:pt>
                <c:pt idx="13760">
                  <c:v>784</c:v>
                </c:pt>
                <c:pt idx="13761">
                  <c:v>761</c:v>
                </c:pt>
                <c:pt idx="13762">
                  <c:v>775</c:v>
                </c:pt>
                <c:pt idx="13763">
                  <c:v>816</c:v>
                </c:pt>
                <c:pt idx="13764">
                  <c:v>782</c:v>
                </c:pt>
                <c:pt idx="13765">
                  <c:v>745</c:v>
                </c:pt>
                <c:pt idx="13766">
                  <c:v>794</c:v>
                </c:pt>
                <c:pt idx="13767">
                  <c:v>815</c:v>
                </c:pt>
                <c:pt idx="13768">
                  <c:v>812</c:v>
                </c:pt>
                <c:pt idx="13769">
                  <c:v>815</c:v>
                </c:pt>
                <c:pt idx="13770">
                  <c:v>785</c:v>
                </c:pt>
                <c:pt idx="13771">
                  <c:v>808</c:v>
                </c:pt>
                <c:pt idx="13772">
                  <c:v>831</c:v>
                </c:pt>
                <c:pt idx="13773">
                  <c:v>803</c:v>
                </c:pt>
                <c:pt idx="13774">
                  <c:v>824</c:v>
                </c:pt>
                <c:pt idx="13775">
                  <c:v>797</c:v>
                </c:pt>
                <c:pt idx="13776">
                  <c:v>817</c:v>
                </c:pt>
                <c:pt idx="13777">
                  <c:v>814</c:v>
                </c:pt>
                <c:pt idx="13778">
                  <c:v>825</c:v>
                </c:pt>
                <c:pt idx="13779">
                  <c:v>834</c:v>
                </c:pt>
                <c:pt idx="13780">
                  <c:v>847</c:v>
                </c:pt>
                <c:pt idx="13781">
                  <c:v>859</c:v>
                </c:pt>
                <c:pt idx="13782">
                  <c:v>846</c:v>
                </c:pt>
                <c:pt idx="13783">
                  <c:v>839</c:v>
                </c:pt>
                <c:pt idx="13784">
                  <c:v>831</c:v>
                </c:pt>
                <c:pt idx="13785">
                  <c:v>828</c:v>
                </c:pt>
                <c:pt idx="13786">
                  <c:v>862</c:v>
                </c:pt>
                <c:pt idx="13787">
                  <c:v>864</c:v>
                </c:pt>
                <c:pt idx="13788">
                  <c:v>829</c:v>
                </c:pt>
                <c:pt idx="13789">
                  <c:v>863</c:v>
                </c:pt>
                <c:pt idx="13790">
                  <c:v>858</c:v>
                </c:pt>
                <c:pt idx="13791">
                  <c:v>857</c:v>
                </c:pt>
                <c:pt idx="13792">
                  <c:v>879</c:v>
                </c:pt>
                <c:pt idx="13793">
                  <c:v>819</c:v>
                </c:pt>
                <c:pt idx="13794">
                  <c:v>857</c:v>
                </c:pt>
                <c:pt idx="13795">
                  <c:v>799</c:v>
                </c:pt>
                <c:pt idx="13796">
                  <c:v>799</c:v>
                </c:pt>
                <c:pt idx="13797">
                  <c:v>786</c:v>
                </c:pt>
                <c:pt idx="13798">
                  <c:v>797</c:v>
                </c:pt>
                <c:pt idx="13799">
                  <c:v>788</c:v>
                </c:pt>
                <c:pt idx="13800">
                  <c:v>693</c:v>
                </c:pt>
                <c:pt idx="13801">
                  <c:v>517</c:v>
                </c:pt>
                <c:pt idx="13802">
                  <c:v>552</c:v>
                </c:pt>
                <c:pt idx="13803">
                  <c:v>652</c:v>
                </c:pt>
                <c:pt idx="13804">
                  <c:v>602</c:v>
                </c:pt>
                <c:pt idx="13805">
                  <c:v>640</c:v>
                </c:pt>
                <c:pt idx="13806">
                  <c:v>734</c:v>
                </c:pt>
                <c:pt idx="13807">
                  <c:v>640</c:v>
                </c:pt>
                <c:pt idx="13808">
                  <c:v>571</c:v>
                </c:pt>
                <c:pt idx="13809">
                  <c:v>525</c:v>
                </c:pt>
                <c:pt idx="13810">
                  <c:v>549</c:v>
                </c:pt>
                <c:pt idx="13811">
                  <c:v>570</c:v>
                </c:pt>
                <c:pt idx="13812">
                  <c:v>585</c:v>
                </c:pt>
                <c:pt idx="13813">
                  <c:v>603</c:v>
                </c:pt>
                <c:pt idx="13814">
                  <c:v>618</c:v>
                </c:pt>
                <c:pt idx="13815">
                  <c:v>607</c:v>
                </c:pt>
                <c:pt idx="13816">
                  <c:v>632</c:v>
                </c:pt>
                <c:pt idx="13817">
                  <c:v>611</c:v>
                </c:pt>
                <c:pt idx="13818">
                  <c:v>603</c:v>
                </c:pt>
                <c:pt idx="13819">
                  <c:v>631</c:v>
                </c:pt>
                <c:pt idx="13820">
                  <c:v>651</c:v>
                </c:pt>
                <c:pt idx="13821">
                  <c:v>631</c:v>
                </c:pt>
                <c:pt idx="13822">
                  <c:v>682</c:v>
                </c:pt>
                <c:pt idx="13823">
                  <c:v>650</c:v>
                </c:pt>
                <c:pt idx="13824">
                  <c:v>683</c:v>
                </c:pt>
                <c:pt idx="13825">
                  <c:v>699</c:v>
                </c:pt>
                <c:pt idx="13826">
                  <c:v>679</c:v>
                </c:pt>
                <c:pt idx="13827">
                  <c:v>698</c:v>
                </c:pt>
                <c:pt idx="13828">
                  <c:v>717</c:v>
                </c:pt>
                <c:pt idx="13829">
                  <c:v>673</c:v>
                </c:pt>
                <c:pt idx="13830">
                  <c:v>721</c:v>
                </c:pt>
                <c:pt idx="13831">
                  <c:v>711</c:v>
                </c:pt>
                <c:pt idx="13832">
                  <c:v>713</c:v>
                </c:pt>
                <c:pt idx="13833">
                  <c:v>720</c:v>
                </c:pt>
                <c:pt idx="13834">
                  <c:v>728</c:v>
                </c:pt>
                <c:pt idx="13835">
                  <c:v>723</c:v>
                </c:pt>
                <c:pt idx="13836">
                  <c:v>734</c:v>
                </c:pt>
                <c:pt idx="13837">
                  <c:v>767</c:v>
                </c:pt>
                <c:pt idx="13838">
                  <c:v>613</c:v>
                </c:pt>
                <c:pt idx="13839">
                  <c:v>547</c:v>
                </c:pt>
                <c:pt idx="13840">
                  <c:v>556</c:v>
                </c:pt>
                <c:pt idx="13841">
                  <c:v>583</c:v>
                </c:pt>
                <c:pt idx="13842">
                  <c:v>577</c:v>
                </c:pt>
                <c:pt idx="13843">
                  <c:v>614</c:v>
                </c:pt>
                <c:pt idx="13844">
                  <c:v>607</c:v>
                </c:pt>
                <c:pt idx="13845">
                  <c:v>633</c:v>
                </c:pt>
                <c:pt idx="13846">
                  <c:v>672</c:v>
                </c:pt>
                <c:pt idx="13847">
                  <c:v>674</c:v>
                </c:pt>
                <c:pt idx="13848">
                  <c:v>619</c:v>
                </c:pt>
                <c:pt idx="13849">
                  <c:v>640</c:v>
                </c:pt>
                <c:pt idx="13850">
                  <c:v>642</c:v>
                </c:pt>
                <c:pt idx="13851">
                  <c:v>693</c:v>
                </c:pt>
                <c:pt idx="13852">
                  <c:v>674</c:v>
                </c:pt>
                <c:pt idx="13853">
                  <c:v>707</c:v>
                </c:pt>
                <c:pt idx="13854">
                  <c:v>699</c:v>
                </c:pt>
                <c:pt idx="13855">
                  <c:v>698</c:v>
                </c:pt>
                <c:pt idx="13856">
                  <c:v>681</c:v>
                </c:pt>
                <c:pt idx="13857">
                  <c:v>753</c:v>
                </c:pt>
                <c:pt idx="13858">
                  <c:v>722</c:v>
                </c:pt>
                <c:pt idx="13859">
                  <c:v>708</c:v>
                </c:pt>
                <c:pt idx="13860">
                  <c:v>774</c:v>
                </c:pt>
                <c:pt idx="13861">
                  <c:v>729</c:v>
                </c:pt>
                <c:pt idx="13862">
                  <c:v>762</c:v>
                </c:pt>
                <c:pt idx="13863">
                  <c:v>751</c:v>
                </c:pt>
                <c:pt idx="13864">
                  <c:v>756</c:v>
                </c:pt>
                <c:pt idx="13865">
                  <c:v>771</c:v>
                </c:pt>
                <c:pt idx="13866">
                  <c:v>739</c:v>
                </c:pt>
                <c:pt idx="13867">
                  <c:v>751</c:v>
                </c:pt>
                <c:pt idx="13868">
                  <c:v>789</c:v>
                </c:pt>
                <c:pt idx="13869">
                  <c:v>772</c:v>
                </c:pt>
                <c:pt idx="13870">
                  <c:v>848</c:v>
                </c:pt>
                <c:pt idx="13871">
                  <c:v>798</c:v>
                </c:pt>
                <c:pt idx="13872">
                  <c:v>795</c:v>
                </c:pt>
                <c:pt idx="13873">
                  <c:v>804</c:v>
                </c:pt>
                <c:pt idx="13874">
                  <c:v>809</c:v>
                </c:pt>
                <c:pt idx="13875">
                  <c:v>795</c:v>
                </c:pt>
                <c:pt idx="13876">
                  <c:v>804</c:v>
                </c:pt>
                <c:pt idx="13877">
                  <c:v>817</c:v>
                </c:pt>
                <c:pt idx="13878">
                  <c:v>820</c:v>
                </c:pt>
                <c:pt idx="13879">
                  <c:v>840</c:v>
                </c:pt>
                <c:pt idx="13880">
                  <c:v>824</c:v>
                </c:pt>
                <c:pt idx="13881">
                  <c:v>786</c:v>
                </c:pt>
                <c:pt idx="13882">
                  <c:v>833</c:v>
                </c:pt>
                <c:pt idx="13883">
                  <c:v>808</c:v>
                </c:pt>
                <c:pt idx="13884">
                  <c:v>798</c:v>
                </c:pt>
                <c:pt idx="13885">
                  <c:v>807</c:v>
                </c:pt>
                <c:pt idx="13886">
                  <c:v>819</c:v>
                </c:pt>
                <c:pt idx="13887">
                  <c:v>842</c:v>
                </c:pt>
                <c:pt idx="13888">
                  <c:v>820</c:v>
                </c:pt>
                <c:pt idx="13889">
                  <c:v>816</c:v>
                </c:pt>
                <c:pt idx="13890">
                  <c:v>820</c:v>
                </c:pt>
                <c:pt idx="13891">
                  <c:v>837</c:v>
                </c:pt>
                <c:pt idx="13892">
                  <c:v>820</c:v>
                </c:pt>
                <c:pt idx="13893">
                  <c:v>842</c:v>
                </c:pt>
                <c:pt idx="13894">
                  <c:v>854</c:v>
                </c:pt>
                <c:pt idx="13895">
                  <c:v>804</c:v>
                </c:pt>
                <c:pt idx="13896">
                  <c:v>845</c:v>
                </c:pt>
                <c:pt idx="13897">
                  <c:v>876</c:v>
                </c:pt>
                <c:pt idx="13898">
                  <c:v>823</c:v>
                </c:pt>
                <c:pt idx="13899">
                  <c:v>870</c:v>
                </c:pt>
                <c:pt idx="13900">
                  <c:v>854</c:v>
                </c:pt>
                <c:pt idx="13901">
                  <c:v>871</c:v>
                </c:pt>
                <c:pt idx="13902">
                  <c:v>539</c:v>
                </c:pt>
                <c:pt idx="13903">
                  <c:v>565</c:v>
                </c:pt>
                <c:pt idx="13904">
                  <c:v>578</c:v>
                </c:pt>
                <c:pt idx="13905">
                  <c:v>591</c:v>
                </c:pt>
                <c:pt idx="13906">
                  <c:v>670</c:v>
                </c:pt>
                <c:pt idx="13907">
                  <c:v>606</c:v>
                </c:pt>
                <c:pt idx="13908">
                  <c:v>605</c:v>
                </c:pt>
                <c:pt idx="13909">
                  <c:v>573</c:v>
                </c:pt>
                <c:pt idx="13910">
                  <c:v>571</c:v>
                </c:pt>
                <c:pt idx="13911">
                  <c:v>636</c:v>
                </c:pt>
                <c:pt idx="13912">
                  <c:v>649</c:v>
                </c:pt>
                <c:pt idx="13913">
                  <c:v>664</c:v>
                </c:pt>
                <c:pt idx="13914">
                  <c:v>677</c:v>
                </c:pt>
                <c:pt idx="13915">
                  <c:v>650</c:v>
                </c:pt>
                <c:pt idx="13916">
                  <c:v>647</c:v>
                </c:pt>
                <c:pt idx="13917">
                  <c:v>695</c:v>
                </c:pt>
                <c:pt idx="13918">
                  <c:v>707</c:v>
                </c:pt>
                <c:pt idx="13919">
                  <c:v>714</c:v>
                </c:pt>
                <c:pt idx="13920">
                  <c:v>700</c:v>
                </c:pt>
                <c:pt idx="13921">
                  <c:v>719</c:v>
                </c:pt>
                <c:pt idx="13922">
                  <c:v>731</c:v>
                </c:pt>
                <c:pt idx="13923">
                  <c:v>717</c:v>
                </c:pt>
                <c:pt idx="13924">
                  <c:v>739</c:v>
                </c:pt>
                <c:pt idx="13925">
                  <c:v>740</c:v>
                </c:pt>
                <c:pt idx="13926">
                  <c:v>769</c:v>
                </c:pt>
                <c:pt idx="13927">
                  <c:v>766</c:v>
                </c:pt>
                <c:pt idx="13928">
                  <c:v>732</c:v>
                </c:pt>
                <c:pt idx="13929">
                  <c:v>740</c:v>
                </c:pt>
                <c:pt idx="13930">
                  <c:v>551</c:v>
                </c:pt>
                <c:pt idx="13931">
                  <c:v>640</c:v>
                </c:pt>
                <c:pt idx="13932">
                  <c:v>650</c:v>
                </c:pt>
                <c:pt idx="13933">
                  <c:v>662</c:v>
                </c:pt>
                <c:pt idx="13934">
                  <c:v>696</c:v>
                </c:pt>
                <c:pt idx="13935">
                  <c:v>653</c:v>
                </c:pt>
                <c:pt idx="13936">
                  <c:v>682</c:v>
                </c:pt>
                <c:pt idx="13937">
                  <c:v>671</c:v>
                </c:pt>
                <c:pt idx="13938">
                  <c:v>700</c:v>
                </c:pt>
                <c:pt idx="13939">
                  <c:v>710</c:v>
                </c:pt>
                <c:pt idx="13940">
                  <c:v>706</c:v>
                </c:pt>
                <c:pt idx="13941">
                  <c:v>790</c:v>
                </c:pt>
                <c:pt idx="13942">
                  <c:v>722</c:v>
                </c:pt>
                <c:pt idx="13943">
                  <c:v>753</c:v>
                </c:pt>
                <c:pt idx="13944">
                  <c:v>520</c:v>
                </c:pt>
                <c:pt idx="13945">
                  <c:v>571</c:v>
                </c:pt>
                <c:pt idx="13946">
                  <c:v>568</c:v>
                </c:pt>
                <c:pt idx="13947">
                  <c:v>563</c:v>
                </c:pt>
                <c:pt idx="13948">
                  <c:v>573</c:v>
                </c:pt>
                <c:pt idx="13949">
                  <c:v>600</c:v>
                </c:pt>
                <c:pt idx="13950">
                  <c:v>616</c:v>
                </c:pt>
                <c:pt idx="13951">
                  <c:v>555</c:v>
                </c:pt>
                <c:pt idx="13952">
                  <c:v>593</c:v>
                </c:pt>
                <c:pt idx="13953">
                  <c:v>617</c:v>
                </c:pt>
                <c:pt idx="13954">
                  <c:v>681</c:v>
                </c:pt>
                <c:pt idx="13955">
                  <c:v>663</c:v>
                </c:pt>
                <c:pt idx="13956">
                  <c:v>638</c:v>
                </c:pt>
                <c:pt idx="13957">
                  <c:v>668</c:v>
                </c:pt>
                <c:pt idx="13958">
                  <c:v>661</c:v>
                </c:pt>
                <c:pt idx="13959">
                  <c:v>696</c:v>
                </c:pt>
                <c:pt idx="13960">
                  <c:v>698</c:v>
                </c:pt>
                <c:pt idx="13961">
                  <c:v>716</c:v>
                </c:pt>
                <c:pt idx="13962">
                  <c:v>734</c:v>
                </c:pt>
                <c:pt idx="13963">
                  <c:v>696</c:v>
                </c:pt>
                <c:pt idx="13964">
                  <c:v>689</c:v>
                </c:pt>
                <c:pt idx="13965">
                  <c:v>721</c:v>
                </c:pt>
                <c:pt idx="13966">
                  <c:v>727</c:v>
                </c:pt>
                <c:pt idx="13967">
                  <c:v>507</c:v>
                </c:pt>
                <c:pt idx="13968">
                  <c:v>516</c:v>
                </c:pt>
                <c:pt idx="13969">
                  <c:v>486</c:v>
                </c:pt>
                <c:pt idx="13970">
                  <c:v>492</c:v>
                </c:pt>
                <c:pt idx="13971">
                  <c:v>551</c:v>
                </c:pt>
                <c:pt idx="13972">
                  <c:v>574</c:v>
                </c:pt>
                <c:pt idx="13973">
                  <c:v>567</c:v>
                </c:pt>
                <c:pt idx="13974">
                  <c:v>599</c:v>
                </c:pt>
                <c:pt idx="13975">
                  <c:v>582</c:v>
                </c:pt>
                <c:pt idx="13976">
                  <c:v>624</c:v>
                </c:pt>
                <c:pt idx="13977">
                  <c:v>599</c:v>
                </c:pt>
                <c:pt idx="13978">
                  <c:v>646</c:v>
                </c:pt>
                <c:pt idx="13979">
                  <c:v>615</c:v>
                </c:pt>
                <c:pt idx="13980">
                  <c:v>611</c:v>
                </c:pt>
                <c:pt idx="13981">
                  <c:v>641</c:v>
                </c:pt>
                <c:pt idx="13982">
                  <c:v>669</c:v>
                </c:pt>
                <c:pt idx="13983">
                  <c:v>658</c:v>
                </c:pt>
                <c:pt idx="13984">
                  <c:v>660</c:v>
                </c:pt>
                <c:pt idx="13985">
                  <c:v>665</c:v>
                </c:pt>
                <c:pt idx="13986">
                  <c:v>645</c:v>
                </c:pt>
                <c:pt idx="13987">
                  <c:v>708</c:v>
                </c:pt>
                <c:pt idx="13988">
                  <c:v>704</c:v>
                </c:pt>
                <c:pt idx="13989">
                  <c:v>722</c:v>
                </c:pt>
                <c:pt idx="13990">
                  <c:v>738</c:v>
                </c:pt>
                <c:pt idx="13991">
                  <c:v>704</c:v>
                </c:pt>
                <c:pt idx="13992">
                  <c:v>720</c:v>
                </c:pt>
                <c:pt idx="13993">
                  <c:v>739</c:v>
                </c:pt>
                <c:pt idx="13994">
                  <c:v>702</c:v>
                </c:pt>
                <c:pt idx="13995">
                  <c:v>719</c:v>
                </c:pt>
                <c:pt idx="13996">
                  <c:v>723</c:v>
                </c:pt>
                <c:pt idx="13997">
                  <c:v>726</c:v>
                </c:pt>
                <c:pt idx="13998">
                  <c:v>739</c:v>
                </c:pt>
                <c:pt idx="13999">
                  <c:v>723</c:v>
                </c:pt>
                <c:pt idx="14000">
                  <c:v>762</c:v>
                </c:pt>
                <c:pt idx="14001">
                  <c:v>747</c:v>
                </c:pt>
                <c:pt idx="14002">
                  <c:v>771</c:v>
                </c:pt>
                <c:pt idx="14003">
                  <c:v>752</c:v>
                </c:pt>
                <c:pt idx="14004">
                  <c:v>769</c:v>
                </c:pt>
                <c:pt idx="14005">
                  <c:v>761</c:v>
                </c:pt>
                <c:pt idx="14006">
                  <c:v>774</c:v>
                </c:pt>
                <c:pt idx="14007">
                  <c:v>773</c:v>
                </c:pt>
                <c:pt idx="14008">
                  <c:v>768</c:v>
                </c:pt>
                <c:pt idx="14009">
                  <c:v>768</c:v>
                </c:pt>
                <c:pt idx="14010">
                  <c:v>808</c:v>
                </c:pt>
                <c:pt idx="14011">
                  <c:v>767</c:v>
                </c:pt>
                <c:pt idx="14012">
                  <c:v>784</c:v>
                </c:pt>
                <c:pt idx="14013">
                  <c:v>773</c:v>
                </c:pt>
                <c:pt idx="14014">
                  <c:v>793</c:v>
                </c:pt>
                <c:pt idx="14015">
                  <c:v>774</c:v>
                </c:pt>
                <c:pt idx="14016">
                  <c:v>798</c:v>
                </c:pt>
                <c:pt idx="14017">
                  <c:v>797</c:v>
                </c:pt>
                <c:pt idx="14018">
                  <c:v>867</c:v>
                </c:pt>
                <c:pt idx="14019">
                  <c:v>776</c:v>
                </c:pt>
                <c:pt idx="14020">
                  <c:v>810</c:v>
                </c:pt>
                <c:pt idx="14021">
                  <c:v>799</c:v>
                </c:pt>
                <c:pt idx="14022">
                  <c:v>777</c:v>
                </c:pt>
                <c:pt idx="14023">
                  <c:v>807</c:v>
                </c:pt>
                <c:pt idx="14024">
                  <c:v>762</c:v>
                </c:pt>
                <c:pt idx="14025">
                  <c:v>813</c:v>
                </c:pt>
                <c:pt idx="14026">
                  <c:v>794</c:v>
                </c:pt>
                <c:pt idx="14027">
                  <c:v>820</c:v>
                </c:pt>
                <c:pt idx="14028">
                  <c:v>761</c:v>
                </c:pt>
                <c:pt idx="14029">
                  <c:v>792</c:v>
                </c:pt>
                <c:pt idx="14030">
                  <c:v>822</c:v>
                </c:pt>
                <c:pt idx="14031">
                  <c:v>815</c:v>
                </c:pt>
                <c:pt idx="14032">
                  <c:v>812</c:v>
                </c:pt>
                <c:pt idx="14033">
                  <c:v>815</c:v>
                </c:pt>
                <c:pt idx="14034">
                  <c:v>851</c:v>
                </c:pt>
                <c:pt idx="14035">
                  <c:v>783</c:v>
                </c:pt>
                <c:pt idx="14036">
                  <c:v>781</c:v>
                </c:pt>
                <c:pt idx="14037">
                  <c:v>792</c:v>
                </c:pt>
                <c:pt idx="14038">
                  <c:v>744</c:v>
                </c:pt>
                <c:pt idx="14039">
                  <c:v>821</c:v>
                </c:pt>
                <c:pt idx="14040">
                  <c:v>781</c:v>
                </c:pt>
                <c:pt idx="14041">
                  <c:v>832</c:v>
                </c:pt>
                <c:pt idx="14042">
                  <c:v>826</c:v>
                </c:pt>
                <c:pt idx="14043">
                  <c:v>814</c:v>
                </c:pt>
                <c:pt idx="14044">
                  <c:v>837</c:v>
                </c:pt>
                <c:pt idx="14045">
                  <c:v>850</c:v>
                </c:pt>
                <c:pt idx="14046">
                  <c:v>819</c:v>
                </c:pt>
                <c:pt idx="14047">
                  <c:v>806</c:v>
                </c:pt>
                <c:pt idx="14048">
                  <c:v>849</c:v>
                </c:pt>
                <c:pt idx="14049">
                  <c:v>803</c:v>
                </c:pt>
                <c:pt idx="14050">
                  <c:v>820</c:v>
                </c:pt>
                <c:pt idx="14051">
                  <c:v>828</c:v>
                </c:pt>
                <c:pt idx="14052">
                  <c:v>846</c:v>
                </c:pt>
                <c:pt idx="14053">
                  <c:v>826</c:v>
                </c:pt>
                <c:pt idx="14054">
                  <c:v>839</c:v>
                </c:pt>
                <c:pt idx="14055">
                  <c:v>809</c:v>
                </c:pt>
                <c:pt idx="14056">
                  <c:v>728</c:v>
                </c:pt>
                <c:pt idx="14057">
                  <c:v>782</c:v>
                </c:pt>
                <c:pt idx="14058">
                  <c:v>747</c:v>
                </c:pt>
                <c:pt idx="14059">
                  <c:v>739</c:v>
                </c:pt>
                <c:pt idx="14060">
                  <c:v>717</c:v>
                </c:pt>
                <c:pt idx="14061">
                  <c:v>732</c:v>
                </c:pt>
                <c:pt idx="14062">
                  <c:v>765</c:v>
                </c:pt>
                <c:pt idx="14063">
                  <c:v>767</c:v>
                </c:pt>
                <c:pt idx="14064">
                  <c:v>755</c:v>
                </c:pt>
                <c:pt idx="14065">
                  <c:v>742</c:v>
                </c:pt>
                <c:pt idx="14066">
                  <c:v>775</c:v>
                </c:pt>
                <c:pt idx="14067">
                  <c:v>797</c:v>
                </c:pt>
                <c:pt idx="14068">
                  <c:v>767</c:v>
                </c:pt>
                <c:pt idx="14069">
                  <c:v>768</c:v>
                </c:pt>
                <c:pt idx="14070">
                  <c:v>778</c:v>
                </c:pt>
                <c:pt idx="14071">
                  <c:v>795</c:v>
                </c:pt>
                <c:pt idx="14072">
                  <c:v>777</c:v>
                </c:pt>
                <c:pt idx="14073">
                  <c:v>760</c:v>
                </c:pt>
                <c:pt idx="14074">
                  <c:v>809</c:v>
                </c:pt>
                <c:pt idx="14075">
                  <c:v>768</c:v>
                </c:pt>
                <c:pt idx="14076">
                  <c:v>793</c:v>
                </c:pt>
                <c:pt idx="14077">
                  <c:v>796</c:v>
                </c:pt>
                <c:pt idx="14078">
                  <c:v>820</c:v>
                </c:pt>
                <c:pt idx="14079">
                  <c:v>762</c:v>
                </c:pt>
                <c:pt idx="14080">
                  <c:v>804</c:v>
                </c:pt>
                <c:pt idx="14081">
                  <c:v>835</c:v>
                </c:pt>
                <c:pt idx="14082">
                  <c:v>793</c:v>
                </c:pt>
                <c:pt idx="14083">
                  <c:v>809</c:v>
                </c:pt>
                <c:pt idx="14084">
                  <c:v>803</c:v>
                </c:pt>
                <c:pt idx="14085">
                  <c:v>772</c:v>
                </c:pt>
                <c:pt idx="14086">
                  <c:v>790</c:v>
                </c:pt>
                <c:pt idx="14087">
                  <c:v>789</c:v>
                </c:pt>
                <c:pt idx="14088">
                  <c:v>820</c:v>
                </c:pt>
                <c:pt idx="14089">
                  <c:v>823</c:v>
                </c:pt>
                <c:pt idx="14090">
                  <c:v>800</c:v>
                </c:pt>
                <c:pt idx="14091">
                  <c:v>790</c:v>
                </c:pt>
                <c:pt idx="14092">
                  <c:v>767</c:v>
                </c:pt>
                <c:pt idx="14093">
                  <c:v>790</c:v>
                </c:pt>
                <c:pt idx="14094">
                  <c:v>810</c:v>
                </c:pt>
                <c:pt idx="14095">
                  <c:v>813</c:v>
                </c:pt>
                <c:pt idx="14096">
                  <c:v>795</c:v>
                </c:pt>
                <c:pt idx="14097">
                  <c:v>839</c:v>
                </c:pt>
                <c:pt idx="14098">
                  <c:v>791</c:v>
                </c:pt>
                <c:pt idx="14099">
                  <c:v>833</c:v>
                </c:pt>
                <c:pt idx="14100">
                  <c:v>844</c:v>
                </c:pt>
                <c:pt idx="14101">
                  <c:v>823</c:v>
                </c:pt>
                <c:pt idx="14102">
                  <c:v>806</c:v>
                </c:pt>
                <c:pt idx="14103">
                  <c:v>804</c:v>
                </c:pt>
                <c:pt idx="14104">
                  <c:v>811</c:v>
                </c:pt>
                <c:pt idx="14105">
                  <c:v>831</c:v>
                </c:pt>
                <c:pt idx="14106">
                  <c:v>817</c:v>
                </c:pt>
                <c:pt idx="14107">
                  <c:v>830</c:v>
                </c:pt>
                <c:pt idx="14108">
                  <c:v>849</c:v>
                </c:pt>
                <c:pt idx="14109">
                  <c:v>790</c:v>
                </c:pt>
                <c:pt idx="14110">
                  <c:v>779</c:v>
                </c:pt>
                <c:pt idx="14111">
                  <c:v>527</c:v>
                </c:pt>
                <c:pt idx="14112">
                  <c:v>559</c:v>
                </c:pt>
                <c:pt idx="14113">
                  <c:v>562</c:v>
                </c:pt>
                <c:pt idx="14114">
                  <c:v>571</c:v>
                </c:pt>
                <c:pt idx="14115">
                  <c:v>529</c:v>
                </c:pt>
                <c:pt idx="14116">
                  <c:v>582</c:v>
                </c:pt>
                <c:pt idx="14117">
                  <c:v>465</c:v>
                </c:pt>
                <c:pt idx="14118">
                  <c:v>554</c:v>
                </c:pt>
                <c:pt idx="14119">
                  <c:v>582</c:v>
                </c:pt>
                <c:pt idx="14120">
                  <c:v>544</c:v>
                </c:pt>
                <c:pt idx="14121">
                  <c:v>591</c:v>
                </c:pt>
                <c:pt idx="14122">
                  <c:v>605</c:v>
                </c:pt>
                <c:pt idx="14123">
                  <c:v>554</c:v>
                </c:pt>
                <c:pt idx="14124">
                  <c:v>573</c:v>
                </c:pt>
                <c:pt idx="14125">
                  <c:v>585</c:v>
                </c:pt>
                <c:pt idx="14126">
                  <c:v>593</c:v>
                </c:pt>
                <c:pt idx="14127">
                  <c:v>606</c:v>
                </c:pt>
                <c:pt idx="14128">
                  <c:v>576</c:v>
                </c:pt>
                <c:pt idx="14129">
                  <c:v>607</c:v>
                </c:pt>
                <c:pt idx="14130">
                  <c:v>584</c:v>
                </c:pt>
                <c:pt idx="14131">
                  <c:v>593</c:v>
                </c:pt>
                <c:pt idx="14132">
                  <c:v>596</c:v>
                </c:pt>
                <c:pt idx="14133">
                  <c:v>586</c:v>
                </c:pt>
                <c:pt idx="14134">
                  <c:v>651</c:v>
                </c:pt>
                <c:pt idx="14135">
                  <c:v>579</c:v>
                </c:pt>
                <c:pt idx="14136">
                  <c:v>606</c:v>
                </c:pt>
                <c:pt idx="14137">
                  <c:v>619</c:v>
                </c:pt>
                <c:pt idx="14138">
                  <c:v>668</c:v>
                </c:pt>
                <c:pt idx="14139">
                  <c:v>594</c:v>
                </c:pt>
                <c:pt idx="14140">
                  <c:v>641</c:v>
                </c:pt>
                <c:pt idx="14141">
                  <c:v>614</c:v>
                </c:pt>
                <c:pt idx="14142">
                  <c:v>633</c:v>
                </c:pt>
                <c:pt idx="14143">
                  <c:v>643</c:v>
                </c:pt>
                <c:pt idx="14144">
                  <c:v>592</c:v>
                </c:pt>
                <c:pt idx="14145">
                  <c:v>617</c:v>
                </c:pt>
                <c:pt idx="14146">
                  <c:v>614</c:v>
                </c:pt>
                <c:pt idx="14147">
                  <c:v>631</c:v>
                </c:pt>
                <c:pt idx="14148">
                  <c:v>607</c:v>
                </c:pt>
                <c:pt idx="14149">
                  <c:v>638</c:v>
                </c:pt>
                <c:pt idx="14150">
                  <c:v>623</c:v>
                </c:pt>
                <c:pt idx="14151">
                  <c:v>649</c:v>
                </c:pt>
                <c:pt idx="14152">
                  <c:v>662</c:v>
                </c:pt>
                <c:pt idx="14153">
                  <c:v>640</c:v>
                </c:pt>
                <c:pt idx="14154">
                  <c:v>647</c:v>
                </c:pt>
                <c:pt idx="14155">
                  <c:v>620</c:v>
                </c:pt>
                <c:pt idx="14156">
                  <c:v>597</c:v>
                </c:pt>
                <c:pt idx="14157">
                  <c:v>591</c:v>
                </c:pt>
                <c:pt idx="14158">
                  <c:v>696</c:v>
                </c:pt>
                <c:pt idx="14159">
                  <c:v>644</c:v>
                </c:pt>
                <c:pt idx="14160">
                  <c:v>592</c:v>
                </c:pt>
                <c:pt idx="14161">
                  <c:v>653</c:v>
                </c:pt>
                <c:pt idx="14162">
                  <c:v>640</c:v>
                </c:pt>
                <c:pt idx="14163">
                  <c:v>653</c:v>
                </c:pt>
                <c:pt idx="14164">
                  <c:v>668</c:v>
                </c:pt>
                <c:pt idx="14165">
                  <c:v>669</c:v>
                </c:pt>
                <c:pt idx="14166">
                  <c:v>656</c:v>
                </c:pt>
                <c:pt idx="14167">
                  <c:v>664</c:v>
                </c:pt>
                <c:pt idx="14168">
                  <c:v>608</c:v>
                </c:pt>
                <c:pt idx="14169">
                  <c:v>619</c:v>
                </c:pt>
                <c:pt idx="14170">
                  <c:v>603</c:v>
                </c:pt>
                <c:pt idx="14171">
                  <c:v>718</c:v>
                </c:pt>
                <c:pt idx="14172">
                  <c:v>662</c:v>
                </c:pt>
                <c:pt idx="14173">
                  <c:v>658</c:v>
                </c:pt>
                <c:pt idx="14174">
                  <c:v>661</c:v>
                </c:pt>
                <c:pt idx="14175">
                  <c:v>691</c:v>
                </c:pt>
                <c:pt idx="14176">
                  <c:v>669</c:v>
                </c:pt>
                <c:pt idx="14177">
                  <c:v>684</c:v>
                </c:pt>
                <c:pt idx="14178">
                  <c:v>702</c:v>
                </c:pt>
                <c:pt idx="14179">
                  <c:v>677</c:v>
                </c:pt>
                <c:pt idx="14180">
                  <c:v>649</c:v>
                </c:pt>
                <c:pt idx="14181">
                  <c:v>676</c:v>
                </c:pt>
                <c:pt idx="14182">
                  <c:v>706</c:v>
                </c:pt>
                <c:pt idx="14183">
                  <c:v>694</c:v>
                </c:pt>
                <c:pt idx="14184">
                  <c:v>657</c:v>
                </c:pt>
                <c:pt idx="14185">
                  <c:v>642</c:v>
                </c:pt>
                <c:pt idx="14186">
                  <c:v>702</c:v>
                </c:pt>
                <c:pt idx="14187">
                  <c:v>712</c:v>
                </c:pt>
                <c:pt idx="14188">
                  <c:v>691</c:v>
                </c:pt>
                <c:pt idx="14189">
                  <c:v>715</c:v>
                </c:pt>
                <c:pt idx="14190">
                  <c:v>628</c:v>
                </c:pt>
                <c:pt idx="14191">
                  <c:v>725</c:v>
                </c:pt>
                <c:pt idx="14192">
                  <c:v>711</c:v>
                </c:pt>
                <c:pt idx="14193">
                  <c:v>661</c:v>
                </c:pt>
                <c:pt idx="14194">
                  <c:v>708</c:v>
                </c:pt>
                <c:pt idx="14195">
                  <c:v>697</c:v>
                </c:pt>
                <c:pt idx="14196">
                  <c:v>684</c:v>
                </c:pt>
                <c:pt idx="14197">
                  <c:v>687</c:v>
                </c:pt>
                <c:pt idx="14198">
                  <c:v>709</c:v>
                </c:pt>
                <c:pt idx="14199">
                  <c:v>724</c:v>
                </c:pt>
                <c:pt idx="14200">
                  <c:v>685</c:v>
                </c:pt>
                <c:pt idx="14201">
                  <c:v>689</c:v>
                </c:pt>
                <c:pt idx="14202">
                  <c:v>726</c:v>
                </c:pt>
                <c:pt idx="14203">
                  <c:v>731</c:v>
                </c:pt>
                <c:pt idx="14204">
                  <c:v>688</c:v>
                </c:pt>
                <c:pt idx="14205">
                  <c:v>696</c:v>
                </c:pt>
                <c:pt idx="14206">
                  <c:v>692</c:v>
                </c:pt>
                <c:pt idx="14207">
                  <c:v>696</c:v>
                </c:pt>
                <c:pt idx="14208">
                  <c:v>649</c:v>
                </c:pt>
                <c:pt idx="14209">
                  <c:v>698</c:v>
                </c:pt>
                <c:pt idx="14210">
                  <c:v>725</c:v>
                </c:pt>
                <c:pt idx="14211">
                  <c:v>685</c:v>
                </c:pt>
                <c:pt idx="14212">
                  <c:v>700</c:v>
                </c:pt>
                <c:pt idx="14213">
                  <c:v>679</c:v>
                </c:pt>
                <c:pt idx="14214">
                  <c:v>711</c:v>
                </c:pt>
                <c:pt idx="14215">
                  <c:v>673</c:v>
                </c:pt>
                <c:pt idx="14216">
                  <c:v>710</c:v>
                </c:pt>
                <c:pt idx="14217">
                  <c:v>733</c:v>
                </c:pt>
                <c:pt idx="14218">
                  <c:v>734</c:v>
                </c:pt>
                <c:pt idx="14219">
                  <c:v>684</c:v>
                </c:pt>
                <c:pt idx="14220">
                  <c:v>682</c:v>
                </c:pt>
                <c:pt idx="14221">
                  <c:v>703</c:v>
                </c:pt>
                <c:pt idx="14222">
                  <c:v>746</c:v>
                </c:pt>
                <c:pt idx="14223">
                  <c:v>702</c:v>
                </c:pt>
                <c:pt idx="14224">
                  <c:v>741</c:v>
                </c:pt>
                <c:pt idx="14225">
                  <c:v>729</c:v>
                </c:pt>
                <c:pt idx="14226">
                  <c:v>709</c:v>
                </c:pt>
                <c:pt idx="14227">
                  <c:v>744</c:v>
                </c:pt>
                <c:pt idx="14228">
                  <c:v>691</c:v>
                </c:pt>
                <c:pt idx="14229">
                  <c:v>670</c:v>
                </c:pt>
                <c:pt idx="14230">
                  <c:v>699</c:v>
                </c:pt>
                <c:pt idx="14231">
                  <c:v>708</c:v>
                </c:pt>
                <c:pt idx="14232">
                  <c:v>723</c:v>
                </c:pt>
                <c:pt idx="14233">
                  <c:v>726</c:v>
                </c:pt>
                <c:pt idx="14234">
                  <c:v>688</c:v>
                </c:pt>
                <c:pt idx="14235">
                  <c:v>726</c:v>
                </c:pt>
                <c:pt idx="14236">
                  <c:v>725</c:v>
                </c:pt>
                <c:pt idx="14237">
                  <c:v>716</c:v>
                </c:pt>
                <c:pt idx="14238">
                  <c:v>650</c:v>
                </c:pt>
                <c:pt idx="14239">
                  <c:v>631</c:v>
                </c:pt>
                <c:pt idx="14240">
                  <c:v>609</c:v>
                </c:pt>
                <c:pt idx="14241">
                  <c:v>625</c:v>
                </c:pt>
                <c:pt idx="14242">
                  <c:v>580</c:v>
                </c:pt>
                <c:pt idx="14243">
                  <c:v>617</c:v>
                </c:pt>
                <c:pt idx="14244">
                  <c:v>601</c:v>
                </c:pt>
                <c:pt idx="14245">
                  <c:v>624</c:v>
                </c:pt>
                <c:pt idx="14246">
                  <c:v>631</c:v>
                </c:pt>
                <c:pt idx="14247">
                  <c:v>620</c:v>
                </c:pt>
                <c:pt idx="14248">
                  <c:v>637</c:v>
                </c:pt>
                <c:pt idx="14249">
                  <c:v>609</c:v>
                </c:pt>
                <c:pt idx="14250">
                  <c:v>616</c:v>
                </c:pt>
                <c:pt idx="14251">
                  <c:v>642</c:v>
                </c:pt>
                <c:pt idx="14252">
                  <c:v>623</c:v>
                </c:pt>
                <c:pt idx="14253">
                  <c:v>651</c:v>
                </c:pt>
                <c:pt idx="14254">
                  <c:v>666</c:v>
                </c:pt>
                <c:pt idx="14255">
                  <c:v>643</c:v>
                </c:pt>
                <c:pt idx="14256">
                  <c:v>654</c:v>
                </c:pt>
                <c:pt idx="14257">
                  <c:v>665</c:v>
                </c:pt>
                <c:pt idx="14258">
                  <c:v>633</c:v>
                </c:pt>
                <c:pt idx="14259">
                  <c:v>610</c:v>
                </c:pt>
                <c:pt idx="14260">
                  <c:v>634</c:v>
                </c:pt>
                <c:pt idx="14261">
                  <c:v>679</c:v>
                </c:pt>
                <c:pt idx="14262">
                  <c:v>615</c:v>
                </c:pt>
                <c:pt idx="14263">
                  <c:v>626</c:v>
                </c:pt>
                <c:pt idx="14264">
                  <c:v>668</c:v>
                </c:pt>
                <c:pt idx="14265">
                  <c:v>623</c:v>
                </c:pt>
                <c:pt idx="14266">
                  <c:v>657</c:v>
                </c:pt>
                <c:pt idx="14267">
                  <c:v>640</c:v>
                </c:pt>
                <c:pt idx="14268">
                  <c:v>637</c:v>
                </c:pt>
                <c:pt idx="14269">
                  <c:v>677</c:v>
                </c:pt>
                <c:pt idx="14270">
                  <c:v>644</c:v>
                </c:pt>
                <c:pt idx="14271">
                  <c:v>632</c:v>
                </c:pt>
                <c:pt idx="14272">
                  <c:v>654</c:v>
                </c:pt>
                <c:pt idx="14273">
                  <c:v>674</c:v>
                </c:pt>
                <c:pt idx="14274">
                  <c:v>658</c:v>
                </c:pt>
                <c:pt idx="14275">
                  <c:v>680</c:v>
                </c:pt>
                <c:pt idx="14276">
                  <c:v>649</c:v>
                </c:pt>
                <c:pt idx="14277">
                  <c:v>669</c:v>
                </c:pt>
                <c:pt idx="14278">
                  <c:v>651</c:v>
                </c:pt>
                <c:pt idx="14279">
                  <c:v>666</c:v>
                </c:pt>
                <c:pt idx="14280">
                  <c:v>628</c:v>
                </c:pt>
                <c:pt idx="14281">
                  <c:v>647</c:v>
                </c:pt>
                <c:pt idx="14282">
                  <c:v>647</c:v>
                </c:pt>
                <c:pt idx="14283">
                  <c:v>656</c:v>
                </c:pt>
                <c:pt idx="14284">
                  <c:v>655</c:v>
                </c:pt>
                <c:pt idx="14285">
                  <c:v>690</c:v>
                </c:pt>
                <c:pt idx="14286">
                  <c:v>665</c:v>
                </c:pt>
                <c:pt idx="14287">
                  <c:v>660</c:v>
                </c:pt>
                <c:pt idx="14288">
                  <c:v>675</c:v>
                </c:pt>
                <c:pt idx="14289">
                  <c:v>704</c:v>
                </c:pt>
                <c:pt idx="14290">
                  <c:v>706</c:v>
                </c:pt>
                <c:pt idx="14291">
                  <c:v>691</c:v>
                </c:pt>
                <c:pt idx="14292">
                  <c:v>636</c:v>
                </c:pt>
                <c:pt idx="14293">
                  <c:v>684</c:v>
                </c:pt>
                <c:pt idx="14294">
                  <c:v>682</c:v>
                </c:pt>
                <c:pt idx="14295">
                  <c:v>674</c:v>
                </c:pt>
                <c:pt idx="14296">
                  <c:v>671</c:v>
                </c:pt>
                <c:pt idx="14297">
                  <c:v>682</c:v>
                </c:pt>
                <c:pt idx="14298">
                  <c:v>667</c:v>
                </c:pt>
                <c:pt idx="14299">
                  <c:v>689</c:v>
                </c:pt>
                <c:pt idx="14300">
                  <c:v>688</c:v>
                </c:pt>
                <c:pt idx="14301">
                  <c:v>708</c:v>
                </c:pt>
                <c:pt idx="14302">
                  <c:v>679</c:v>
                </c:pt>
                <c:pt idx="14303">
                  <c:v>703</c:v>
                </c:pt>
                <c:pt idx="14304">
                  <c:v>721</c:v>
                </c:pt>
                <c:pt idx="14305">
                  <c:v>664</c:v>
                </c:pt>
                <c:pt idx="14306">
                  <c:v>696</c:v>
                </c:pt>
                <c:pt idx="14307">
                  <c:v>681</c:v>
                </c:pt>
                <c:pt idx="14308">
                  <c:v>728</c:v>
                </c:pt>
                <c:pt idx="14309">
                  <c:v>695</c:v>
                </c:pt>
                <c:pt idx="14310">
                  <c:v>691</c:v>
                </c:pt>
                <c:pt idx="14311">
                  <c:v>720</c:v>
                </c:pt>
                <c:pt idx="14312">
                  <c:v>778</c:v>
                </c:pt>
                <c:pt idx="14313">
                  <c:v>702</c:v>
                </c:pt>
                <c:pt idx="14314">
                  <c:v>692</c:v>
                </c:pt>
                <c:pt idx="14315">
                  <c:v>641</c:v>
                </c:pt>
                <c:pt idx="14316">
                  <c:v>702</c:v>
                </c:pt>
                <c:pt idx="14317">
                  <c:v>714</c:v>
                </c:pt>
                <c:pt idx="14318">
                  <c:v>680</c:v>
                </c:pt>
                <c:pt idx="14319">
                  <c:v>718</c:v>
                </c:pt>
                <c:pt idx="14320">
                  <c:v>712</c:v>
                </c:pt>
                <c:pt idx="14321">
                  <c:v>696</c:v>
                </c:pt>
                <c:pt idx="14322">
                  <c:v>722</c:v>
                </c:pt>
                <c:pt idx="14323">
                  <c:v>721</c:v>
                </c:pt>
                <c:pt idx="14324">
                  <c:v>735</c:v>
                </c:pt>
                <c:pt idx="14325">
                  <c:v>778</c:v>
                </c:pt>
                <c:pt idx="14326">
                  <c:v>699</c:v>
                </c:pt>
                <c:pt idx="14327">
                  <c:v>703</c:v>
                </c:pt>
                <c:pt idx="14328">
                  <c:v>756</c:v>
                </c:pt>
                <c:pt idx="14329">
                  <c:v>658</c:v>
                </c:pt>
                <c:pt idx="14330">
                  <c:v>731</c:v>
                </c:pt>
                <c:pt idx="14331">
                  <c:v>647</c:v>
                </c:pt>
                <c:pt idx="14332">
                  <c:v>763</c:v>
                </c:pt>
                <c:pt idx="14333">
                  <c:v>667</c:v>
                </c:pt>
                <c:pt idx="14334">
                  <c:v>646</c:v>
                </c:pt>
                <c:pt idx="14335">
                  <c:v>622</c:v>
                </c:pt>
                <c:pt idx="14336">
                  <c:v>652</c:v>
                </c:pt>
                <c:pt idx="14337">
                  <c:v>663</c:v>
                </c:pt>
                <c:pt idx="14338">
                  <c:v>655</c:v>
                </c:pt>
                <c:pt idx="14339">
                  <c:v>635</c:v>
                </c:pt>
                <c:pt idx="14340">
                  <c:v>651</c:v>
                </c:pt>
                <c:pt idx="14341">
                  <c:v>686</c:v>
                </c:pt>
                <c:pt idx="14342">
                  <c:v>734</c:v>
                </c:pt>
                <c:pt idx="14343">
                  <c:v>670</c:v>
                </c:pt>
                <c:pt idx="14344">
                  <c:v>627</c:v>
                </c:pt>
                <c:pt idx="14345">
                  <c:v>677</c:v>
                </c:pt>
                <c:pt idx="14346">
                  <c:v>675</c:v>
                </c:pt>
                <c:pt idx="14347">
                  <c:v>730</c:v>
                </c:pt>
                <c:pt idx="14348">
                  <c:v>694</c:v>
                </c:pt>
                <c:pt idx="14349">
                  <c:v>726</c:v>
                </c:pt>
                <c:pt idx="14350">
                  <c:v>793</c:v>
                </c:pt>
                <c:pt idx="14351">
                  <c:v>720</c:v>
                </c:pt>
                <c:pt idx="14352">
                  <c:v>681</c:v>
                </c:pt>
                <c:pt idx="14353">
                  <c:v>692</c:v>
                </c:pt>
                <c:pt idx="14354">
                  <c:v>638</c:v>
                </c:pt>
                <c:pt idx="14355">
                  <c:v>664</c:v>
                </c:pt>
                <c:pt idx="14356">
                  <c:v>607</c:v>
                </c:pt>
                <c:pt idx="14357">
                  <c:v>605</c:v>
                </c:pt>
                <c:pt idx="14358">
                  <c:v>701</c:v>
                </c:pt>
                <c:pt idx="14359">
                  <c:v>693</c:v>
                </c:pt>
                <c:pt idx="14360">
                  <c:v>709</c:v>
                </c:pt>
                <c:pt idx="14361">
                  <c:v>704</c:v>
                </c:pt>
                <c:pt idx="14362">
                  <c:v>655</c:v>
                </c:pt>
                <c:pt idx="14363">
                  <c:v>706</c:v>
                </c:pt>
                <c:pt idx="14364">
                  <c:v>667</c:v>
                </c:pt>
                <c:pt idx="14365">
                  <c:v>692</c:v>
                </c:pt>
                <c:pt idx="14366">
                  <c:v>724</c:v>
                </c:pt>
                <c:pt idx="14367">
                  <c:v>683</c:v>
                </c:pt>
                <c:pt idx="14368">
                  <c:v>655</c:v>
                </c:pt>
                <c:pt idx="14369">
                  <c:v>713</c:v>
                </c:pt>
                <c:pt idx="14370">
                  <c:v>702</c:v>
                </c:pt>
                <c:pt idx="14371">
                  <c:v>830</c:v>
                </c:pt>
                <c:pt idx="14372">
                  <c:v>662</c:v>
                </c:pt>
                <c:pt idx="14373">
                  <c:v>719</c:v>
                </c:pt>
                <c:pt idx="14374">
                  <c:v>731</c:v>
                </c:pt>
                <c:pt idx="14375">
                  <c:v>705</c:v>
                </c:pt>
                <c:pt idx="14376">
                  <c:v>687</c:v>
                </c:pt>
                <c:pt idx="14377">
                  <c:v>713</c:v>
                </c:pt>
                <c:pt idx="14378">
                  <c:v>761</c:v>
                </c:pt>
                <c:pt idx="14379">
                  <c:v>727</c:v>
                </c:pt>
                <c:pt idx="14380">
                  <c:v>752</c:v>
                </c:pt>
                <c:pt idx="14381">
                  <c:v>674</c:v>
                </c:pt>
                <c:pt idx="14382">
                  <c:v>734</c:v>
                </c:pt>
                <c:pt idx="14383">
                  <c:v>708</c:v>
                </c:pt>
                <c:pt idx="14384">
                  <c:v>679</c:v>
                </c:pt>
                <c:pt idx="14385">
                  <c:v>738</c:v>
                </c:pt>
                <c:pt idx="14386">
                  <c:v>714</c:v>
                </c:pt>
                <c:pt idx="14387">
                  <c:v>739</c:v>
                </c:pt>
                <c:pt idx="14388">
                  <c:v>700</c:v>
                </c:pt>
                <c:pt idx="14389">
                  <c:v>707</c:v>
                </c:pt>
                <c:pt idx="14390">
                  <c:v>727</c:v>
                </c:pt>
                <c:pt idx="14391">
                  <c:v>704</c:v>
                </c:pt>
                <c:pt idx="14392">
                  <c:v>733</c:v>
                </c:pt>
                <c:pt idx="14393">
                  <c:v>711</c:v>
                </c:pt>
                <c:pt idx="14394">
                  <c:v>728</c:v>
                </c:pt>
                <c:pt idx="14395">
                  <c:v>735</c:v>
                </c:pt>
                <c:pt idx="14396">
                  <c:v>722</c:v>
                </c:pt>
                <c:pt idx="14397">
                  <c:v>713</c:v>
                </c:pt>
                <c:pt idx="14398">
                  <c:v>753</c:v>
                </c:pt>
                <c:pt idx="14399">
                  <c:v>696</c:v>
                </c:pt>
                <c:pt idx="14400">
                  <c:v>707</c:v>
                </c:pt>
                <c:pt idx="14401">
                  <c:v>713</c:v>
                </c:pt>
                <c:pt idx="14402">
                  <c:v>673</c:v>
                </c:pt>
                <c:pt idx="14403">
                  <c:v>730</c:v>
                </c:pt>
                <c:pt idx="14404">
                  <c:v>742</c:v>
                </c:pt>
                <c:pt idx="14405">
                  <c:v>741</c:v>
                </c:pt>
                <c:pt idx="14406">
                  <c:v>748</c:v>
                </c:pt>
                <c:pt idx="14407">
                  <c:v>732</c:v>
                </c:pt>
                <c:pt idx="14408">
                  <c:v>732</c:v>
                </c:pt>
                <c:pt idx="14409">
                  <c:v>750</c:v>
                </c:pt>
                <c:pt idx="14410">
                  <c:v>692</c:v>
                </c:pt>
                <c:pt idx="14411">
                  <c:v>780</c:v>
                </c:pt>
                <c:pt idx="14412">
                  <c:v>775</c:v>
                </c:pt>
                <c:pt idx="14413">
                  <c:v>763</c:v>
                </c:pt>
                <c:pt idx="14414">
                  <c:v>759</c:v>
                </c:pt>
                <c:pt idx="14415">
                  <c:v>780</c:v>
                </c:pt>
                <c:pt idx="14416">
                  <c:v>710</c:v>
                </c:pt>
                <c:pt idx="14417">
                  <c:v>764</c:v>
                </c:pt>
                <c:pt idx="14418">
                  <c:v>550</c:v>
                </c:pt>
                <c:pt idx="14419">
                  <c:v>482</c:v>
                </c:pt>
                <c:pt idx="14420">
                  <c:v>507</c:v>
                </c:pt>
                <c:pt idx="14421">
                  <c:v>515</c:v>
                </c:pt>
                <c:pt idx="14422">
                  <c:v>508</c:v>
                </c:pt>
                <c:pt idx="14423">
                  <c:v>499</c:v>
                </c:pt>
                <c:pt idx="14424">
                  <c:v>516</c:v>
                </c:pt>
                <c:pt idx="14425">
                  <c:v>529</c:v>
                </c:pt>
                <c:pt idx="14426">
                  <c:v>487</c:v>
                </c:pt>
                <c:pt idx="14427">
                  <c:v>511</c:v>
                </c:pt>
                <c:pt idx="14428">
                  <c:v>539</c:v>
                </c:pt>
                <c:pt idx="14429">
                  <c:v>522</c:v>
                </c:pt>
                <c:pt idx="14430">
                  <c:v>516</c:v>
                </c:pt>
                <c:pt idx="14431">
                  <c:v>563</c:v>
                </c:pt>
                <c:pt idx="14432">
                  <c:v>547</c:v>
                </c:pt>
                <c:pt idx="14433">
                  <c:v>558</c:v>
                </c:pt>
                <c:pt idx="14434">
                  <c:v>591</c:v>
                </c:pt>
                <c:pt idx="14435">
                  <c:v>551</c:v>
                </c:pt>
                <c:pt idx="14436">
                  <c:v>529</c:v>
                </c:pt>
                <c:pt idx="14437">
                  <c:v>575</c:v>
                </c:pt>
                <c:pt idx="14438">
                  <c:v>543</c:v>
                </c:pt>
                <c:pt idx="14439">
                  <c:v>545</c:v>
                </c:pt>
                <c:pt idx="14440">
                  <c:v>526</c:v>
                </c:pt>
                <c:pt idx="14441">
                  <c:v>518</c:v>
                </c:pt>
                <c:pt idx="14442">
                  <c:v>515</c:v>
                </c:pt>
                <c:pt idx="14443">
                  <c:v>515</c:v>
                </c:pt>
                <c:pt idx="14444">
                  <c:v>567</c:v>
                </c:pt>
                <c:pt idx="14445">
                  <c:v>561</c:v>
                </c:pt>
                <c:pt idx="14446">
                  <c:v>545</c:v>
                </c:pt>
                <c:pt idx="14447">
                  <c:v>593</c:v>
                </c:pt>
                <c:pt idx="14448">
                  <c:v>559</c:v>
                </c:pt>
                <c:pt idx="14449">
                  <c:v>566</c:v>
                </c:pt>
                <c:pt idx="14450">
                  <c:v>552</c:v>
                </c:pt>
                <c:pt idx="14451">
                  <c:v>565</c:v>
                </c:pt>
                <c:pt idx="14452">
                  <c:v>560</c:v>
                </c:pt>
                <c:pt idx="14453">
                  <c:v>592</c:v>
                </c:pt>
                <c:pt idx="14454">
                  <c:v>562</c:v>
                </c:pt>
                <c:pt idx="14455">
                  <c:v>598</c:v>
                </c:pt>
                <c:pt idx="14456">
                  <c:v>631</c:v>
                </c:pt>
                <c:pt idx="14457">
                  <c:v>581</c:v>
                </c:pt>
                <c:pt idx="14458">
                  <c:v>567</c:v>
                </c:pt>
                <c:pt idx="14459">
                  <c:v>579</c:v>
                </c:pt>
                <c:pt idx="14460">
                  <c:v>596</c:v>
                </c:pt>
                <c:pt idx="14461">
                  <c:v>591</c:v>
                </c:pt>
                <c:pt idx="14462">
                  <c:v>559</c:v>
                </c:pt>
                <c:pt idx="14463">
                  <c:v>607</c:v>
                </c:pt>
                <c:pt idx="14464">
                  <c:v>582</c:v>
                </c:pt>
                <c:pt idx="14465">
                  <c:v>557</c:v>
                </c:pt>
                <c:pt idx="14466">
                  <c:v>614</c:v>
                </c:pt>
                <c:pt idx="14467">
                  <c:v>592</c:v>
                </c:pt>
                <c:pt idx="14468">
                  <c:v>608</c:v>
                </c:pt>
                <c:pt idx="14469">
                  <c:v>617</c:v>
                </c:pt>
                <c:pt idx="14470">
                  <c:v>592</c:v>
                </c:pt>
                <c:pt idx="14471">
                  <c:v>640</c:v>
                </c:pt>
                <c:pt idx="14472">
                  <c:v>607</c:v>
                </c:pt>
                <c:pt idx="14473">
                  <c:v>589</c:v>
                </c:pt>
                <c:pt idx="14474">
                  <c:v>600</c:v>
                </c:pt>
                <c:pt idx="14475">
                  <c:v>601</c:v>
                </c:pt>
                <c:pt idx="14476">
                  <c:v>641</c:v>
                </c:pt>
                <c:pt idx="14477">
                  <c:v>596</c:v>
                </c:pt>
                <c:pt idx="14478">
                  <c:v>585</c:v>
                </c:pt>
                <c:pt idx="14479">
                  <c:v>587</c:v>
                </c:pt>
                <c:pt idx="14480">
                  <c:v>564</c:v>
                </c:pt>
                <c:pt idx="14481">
                  <c:v>592</c:v>
                </c:pt>
                <c:pt idx="14482">
                  <c:v>599</c:v>
                </c:pt>
                <c:pt idx="14483">
                  <c:v>620</c:v>
                </c:pt>
                <c:pt idx="14484">
                  <c:v>597</c:v>
                </c:pt>
                <c:pt idx="14485">
                  <c:v>587</c:v>
                </c:pt>
                <c:pt idx="14486">
                  <c:v>612</c:v>
                </c:pt>
                <c:pt idx="14487">
                  <c:v>570</c:v>
                </c:pt>
                <c:pt idx="14488">
                  <c:v>604</c:v>
                </c:pt>
                <c:pt idx="14489">
                  <c:v>605</c:v>
                </c:pt>
                <c:pt idx="14490">
                  <c:v>666</c:v>
                </c:pt>
                <c:pt idx="14491">
                  <c:v>678</c:v>
                </c:pt>
                <c:pt idx="14492">
                  <c:v>585</c:v>
                </c:pt>
                <c:pt idx="14493">
                  <c:v>599</c:v>
                </c:pt>
                <c:pt idx="14494">
                  <c:v>636</c:v>
                </c:pt>
                <c:pt idx="14495">
                  <c:v>629</c:v>
                </c:pt>
                <c:pt idx="14496">
                  <c:v>616</c:v>
                </c:pt>
                <c:pt idx="14497">
                  <c:v>619</c:v>
                </c:pt>
                <c:pt idx="14498">
                  <c:v>616</c:v>
                </c:pt>
                <c:pt idx="14499">
                  <c:v>633</c:v>
                </c:pt>
                <c:pt idx="14500">
                  <c:v>588</c:v>
                </c:pt>
                <c:pt idx="14501">
                  <c:v>613</c:v>
                </c:pt>
                <c:pt idx="14502">
                  <c:v>644</c:v>
                </c:pt>
                <c:pt idx="14503">
                  <c:v>633</c:v>
                </c:pt>
                <c:pt idx="14504">
                  <c:v>637</c:v>
                </c:pt>
                <c:pt idx="14505">
                  <c:v>631</c:v>
                </c:pt>
                <c:pt idx="14506">
                  <c:v>662</c:v>
                </c:pt>
                <c:pt idx="14507">
                  <c:v>637</c:v>
                </c:pt>
                <c:pt idx="14508">
                  <c:v>651</c:v>
                </c:pt>
                <c:pt idx="14509">
                  <c:v>663</c:v>
                </c:pt>
                <c:pt idx="14510">
                  <c:v>623</c:v>
                </c:pt>
                <c:pt idx="14511">
                  <c:v>636</c:v>
                </c:pt>
                <c:pt idx="14512">
                  <c:v>650</c:v>
                </c:pt>
                <c:pt idx="14513">
                  <c:v>644</c:v>
                </c:pt>
                <c:pt idx="14514">
                  <c:v>642</c:v>
                </c:pt>
                <c:pt idx="14515">
                  <c:v>678</c:v>
                </c:pt>
                <c:pt idx="14516">
                  <c:v>612</c:v>
                </c:pt>
                <c:pt idx="14517">
                  <c:v>652</c:v>
                </c:pt>
                <c:pt idx="14518">
                  <c:v>646</c:v>
                </c:pt>
                <c:pt idx="14519">
                  <c:v>619</c:v>
                </c:pt>
                <c:pt idx="14520">
                  <c:v>643</c:v>
                </c:pt>
                <c:pt idx="14521">
                  <c:v>620</c:v>
                </c:pt>
                <c:pt idx="14522">
                  <c:v>633</c:v>
                </c:pt>
                <c:pt idx="14523">
                  <c:v>631</c:v>
                </c:pt>
                <c:pt idx="14524">
                  <c:v>671</c:v>
                </c:pt>
                <c:pt idx="14525">
                  <c:v>643</c:v>
                </c:pt>
                <c:pt idx="14526">
                  <c:v>671</c:v>
                </c:pt>
                <c:pt idx="14527">
                  <c:v>693</c:v>
                </c:pt>
                <c:pt idx="14528">
                  <c:v>629</c:v>
                </c:pt>
                <c:pt idx="14529">
                  <c:v>666</c:v>
                </c:pt>
                <c:pt idx="14530">
                  <c:v>668</c:v>
                </c:pt>
                <c:pt idx="14531">
                  <c:v>683</c:v>
                </c:pt>
                <c:pt idx="14532">
                  <c:v>670</c:v>
                </c:pt>
                <c:pt idx="14533">
                  <c:v>639</c:v>
                </c:pt>
                <c:pt idx="14534">
                  <c:v>654</c:v>
                </c:pt>
                <c:pt idx="14535">
                  <c:v>657</c:v>
                </c:pt>
                <c:pt idx="14536">
                  <c:v>671</c:v>
                </c:pt>
                <c:pt idx="14537">
                  <c:v>650</c:v>
                </c:pt>
                <c:pt idx="14538">
                  <c:v>676</c:v>
                </c:pt>
                <c:pt idx="14539">
                  <c:v>678</c:v>
                </c:pt>
                <c:pt idx="14540">
                  <c:v>633</c:v>
                </c:pt>
                <c:pt idx="14541">
                  <c:v>648</c:v>
                </c:pt>
                <c:pt idx="14542">
                  <c:v>689</c:v>
                </c:pt>
                <c:pt idx="14543">
                  <c:v>654</c:v>
                </c:pt>
                <c:pt idx="14544">
                  <c:v>700</c:v>
                </c:pt>
                <c:pt idx="14545">
                  <c:v>683</c:v>
                </c:pt>
                <c:pt idx="14546">
                  <c:v>704</c:v>
                </c:pt>
                <c:pt idx="14547">
                  <c:v>652</c:v>
                </c:pt>
                <c:pt idx="14548">
                  <c:v>658</c:v>
                </c:pt>
                <c:pt idx="14549">
                  <c:v>677</c:v>
                </c:pt>
                <c:pt idx="14550">
                  <c:v>723</c:v>
                </c:pt>
                <c:pt idx="14551">
                  <c:v>664</c:v>
                </c:pt>
                <c:pt idx="14552">
                  <c:v>712</c:v>
                </c:pt>
                <c:pt idx="14553">
                  <c:v>696</c:v>
                </c:pt>
                <c:pt idx="14554">
                  <c:v>674</c:v>
                </c:pt>
                <c:pt idx="14555">
                  <c:v>706</c:v>
                </c:pt>
                <c:pt idx="14556">
                  <c:v>706</c:v>
                </c:pt>
                <c:pt idx="14557">
                  <c:v>686</c:v>
                </c:pt>
                <c:pt idx="14558">
                  <c:v>642</c:v>
                </c:pt>
                <c:pt idx="14559">
                  <c:v>665</c:v>
                </c:pt>
                <c:pt idx="14560">
                  <c:v>674</c:v>
                </c:pt>
                <c:pt idx="14561">
                  <c:v>664</c:v>
                </c:pt>
                <c:pt idx="14562">
                  <c:v>707</c:v>
                </c:pt>
                <c:pt idx="14563">
                  <c:v>664</c:v>
                </c:pt>
                <c:pt idx="14564">
                  <c:v>662</c:v>
                </c:pt>
                <c:pt idx="14565">
                  <c:v>658</c:v>
                </c:pt>
                <c:pt idx="14566">
                  <c:v>657</c:v>
                </c:pt>
                <c:pt idx="14567">
                  <c:v>671</c:v>
                </c:pt>
                <c:pt idx="14568">
                  <c:v>671</c:v>
                </c:pt>
                <c:pt idx="14569">
                  <c:v>626</c:v>
                </c:pt>
                <c:pt idx="14570">
                  <c:v>700</c:v>
                </c:pt>
                <c:pt idx="14571">
                  <c:v>695</c:v>
                </c:pt>
                <c:pt idx="14572">
                  <c:v>710</c:v>
                </c:pt>
                <c:pt idx="14573">
                  <c:v>695</c:v>
                </c:pt>
                <c:pt idx="14574">
                  <c:v>703</c:v>
                </c:pt>
                <c:pt idx="14575">
                  <c:v>711</c:v>
                </c:pt>
                <c:pt idx="14576">
                  <c:v>675</c:v>
                </c:pt>
                <c:pt idx="14577">
                  <c:v>683</c:v>
                </c:pt>
                <c:pt idx="14578">
                  <c:v>707</c:v>
                </c:pt>
                <c:pt idx="14579">
                  <c:v>682</c:v>
                </c:pt>
                <c:pt idx="14580">
                  <c:v>688</c:v>
                </c:pt>
                <c:pt idx="14581">
                  <c:v>669</c:v>
                </c:pt>
                <c:pt idx="14582">
                  <c:v>687</c:v>
                </c:pt>
                <c:pt idx="14583">
                  <c:v>708</c:v>
                </c:pt>
                <c:pt idx="14584">
                  <c:v>683</c:v>
                </c:pt>
                <c:pt idx="14585">
                  <c:v>696</c:v>
                </c:pt>
                <c:pt idx="14586">
                  <c:v>684</c:v>
                </c:pt>
                <c:pt idx="14587">
                  <c:v>732</c:v>
                </c:pt>
                <c:pt idx="14588">
                  <c:v>683</c:v>
                </c:pt>
                <c:pt idx="14589">
                  <c:v>714</c:v>
                </c:pt>
                <c:pt idx="14590">
                  <c:v>690</c:v>
                </c:pt>
                <c:pt idx="14591">
                  <c:v>698</c:v>
                </c:pt>
                <c:pt idx="14592">
                  <c:v>726</c:v>
                </c:pt>
                <c:pt idx="14593">
                  <c:v>685</c:v>
                </c:pt>
                <c:pt idx="14594">
                  <c:v>707</c:v>
                </c:pt>
                <c:pt idx="14595">
                  <c:v>724</c:v>
                </c:pt>
                <c:pt idx="14596">
                  <c:v>705</c:v>
                </c:pt>
                <c:pt idx="14597">
                  <c:v>691</c:v>
                </c:pt>
                <c:pt idx="14598">
                  <c:v>727</c:v>
                </c:pt>
                <c:pt idx="14599">
                  <c:v>741</c:v>
                </c:pt>
                <c:pt idx="14600">
                  <c:v>714</c:v>
                </c:pt>
                <c:pt idx="14601">
                  <c:v>695</c:v>
                </c:pt>
                <c:pt idx="14602">
                  <c:v>682</c:v>
                </c:pt>
                <c:pt idx="14603">
                  <c:v>660</c:v>
                </c:pt>
                <c:pt idx="14604">
                  <c:v>709</c:v>
                </c:pt>
                <c:pt idx="14605">
                  <c:v>745</c:v>
                </c:pt>
                <c:pt idx="14606">
                  <c:v>681</c:v>
                </c:pt>
                <c:pt idx="14607">
                  <c:v>694</c:v>
                </c:pt>
                <c:pt idx="14608">
                  <c:v>712</c:v>
                </c:pt>
                <c:pt idx="14609">
                  <c:v>655</c:v>
                </c:pt>
                <c:pt idx="14610">
                  <c:v>706</c:v>
                </c:pt>
                <c:pt idx="14611">
                  <c:v>699</c:v>
                </c:pt>
                <c:pt idx="14612">
                  <c:v>725</c:v>
                </c:pt>
                <c:pt idx="14613">
                  <c:v>725</c:v>
                </c:pt>
                <c:pt idx="14614">
                  <c:v>720</c:v>
                </c:pt>
                <c:pt idx="14615">
                  <c:v>709</c:v>
                </c:pt>
                <c:pt idx="14616">
                  <c:v>709</c:v>
                </c:pt>
                <c:pt idx="14617">
                  <c:v>717</c:v>
                </c:pt>
                <c:pt idx="14618">
                  <c:v>681</c:v>
                </c:pt>
                <c:pt idx="14619">
                  <c:v>714</c:v>
                </c:pt>
                <c:pt idx="14620">
                  <c:v>716</c:v>
                </c:pt>
                <c:pt idx="14621">
                  <c:v>709</c:v>
                </c:pt>
                <c:pt idx="14622">
                  <c:v>728</c:v>
                </c:pt>
                <c:pt idx="14623">
                  <c:v>669</c:v>
                </c:pt>
                <c:pt idx="14624">
                  <c:v>710</c:v>
                </c:pt>
                <c:pt idx="14625">
                  <c:v>721</c:v>
                </c:pt>
                <c:pt idx="14626">
                  <c:v>747</c:v>
                </c:pt>
                <c:pt idx="14627">
                  <c:v>751</c:v>
                </c:pt>
                <c:pt idx="14628">
                  <c:v>717</c:v>
                </c:pt>
                <c:pt idx="14629">
                  <c:v>699</c:v>
                </c:pt>
                <c:pt idx="14630">
                  <c:v>714</c:v>
                </c:pt>
                <c:pt idx="14631">
                  <c:v>742</c:v>
                </c:pt>
                <c:pt idx="14632">
                  <c:v>780</c:v>
                </c:pt>
                <c:pt idx="14633">
                  <c:v>727</c:v>
                </c:pt>
                <c:pt idx="14634">
                  <c:v>692</c:v>
                </c:pt>
                <c:pt idx="14635">
                  <c:v>723</c:v>
                </c:pt>
                <c:pt idx="14636">
                  <c:v>720</c:v>
                </c:pt>
                <c:pt idx="14637">
                  <c:v>682</c:v>
                </c:pt>
                <c:pt idx="14638">
                  <c:v>671</c:v>
                </c:pt>
                <c:pt idx="14639">
                  <c:v>772</c:v>
                </c:pt>
                <c:pt idx="14640">
                  <c:v>671</c:v>
                </c:pt>
                <c:pt idx="14641">
                  <c:v>553</c:v>
                </c:pt>
                <c:pt idx="14642">
                  <c:v>478</c:v>
                </c:pt>
                <c:pt idx="14643">
                  <c:v>521</c:v>
                </c:pt>
                <c:pt idx="14644">
                  <c:v>552</c:v>
                </c:pt>
                <c:pt idx="14645">
                  <c:v>494</c:v>
                </c:pt>
                <c:pt idx="14646">
                  <c:v>528</c:v>
                </c:pt>
                <c:pt idx="14647">
                  <c:v>533</c:v>
                </c:pt>
                <c:pt idx="14648">
                  <c:v>523</c:v>
                </c:pt>
                <c:pt idx="14649">
                  <c:v>518</c:v>
                </c:pt>
                <c:pt idx="14650">
                  <c:v>536</c:v>
                </c:pt>
                <c:pt idx="14651">
                  <c:v>527</c:v>
                </c:pt>
                <c:pt idx="14652">
                  <c:v>535</c:v>
                </c:pt>
                <c:pt idx="14653">
                  <c:v>551</c:v>
                </c:pt>
                <c:pt idx="14654">
                  <c:v>523</c:v>
                </c:pt>
                <c:pt idx="14655">
                  <c:v>538</c:v>
                </c:pt>
                <c:pt idx="14656">
                  <c:v>568</c:v>
                </c:pt>
                <c:pt idx="14657">
                  <c:v>552</c:v>
                </c:pt>
                <c:pt idx="14658">
                  <c:v>542</c:v>
                </c:pt>
                <c:pt idx="14659">
                  <c:v>584</c:v>
                </c:pt>
                <c:pt idx="14660">
                  <c:v>547</c:v>
                </c:pt>
                <c:pt idx="14661">
                  <c:v>536</c:v>
                </c:pt>
                <c:pt idx="14662">
                  <c:v>580</c:v>
                </c:pt>
                <c:pt idx="14663">
                  <c:v>533</c:v>
                </c:pt>
                <c:pt idx="14664">
                  <c:v>560</c:v>
                </c:pt>
                <c:pt idx="14665">
                  <c:v>546</c:v>
                </c:pt>
                <c:pt idx="14666">
                  <c:v>546</c:v>
                </c:pt>
                <c:pt idx="14667">
                  <c:v>583</c:v>
                </c:pt>
                <c:pt idx="14668">
                  <c:v>545</c:v>
                </c:pt>
                <c:pt idx="14669">
                  <c:v>581</c:v>
                </c:pt>
                <c:pt idx="14670">
                  <c:v>555</c:v>
                </c:pt>
                <c:pt idx="14671">
                  <c:v>582</c:v>
                </c:pt>
                <c:pt idx="14672">
                  <c:v>554</c:v>
                </c:pt>
                <c:pt idx="14673">
                  <c:v>574</c:v>
                </c:pt>
                <c:pt idx="14674">
                  <c:v>551</c:v>
                </c:pt>
                <c:pt idx="14675">
                  <c:v>563</c:v>
                </c:pt>
                <c:pt idx="14676">
                  <c:v>531</c:v>
                </c:pt>
                <c:pt idx="14677">
                  <c:v>546</c:v>
                </c:pt>
                <c:pt idx="14678">
                  <c:v>559</c:v>
                </c:pt>
                <c:pt idx="14679">
                  <c:v>599</c:v>
                </c:pt>
                <c:pt idx="14680">
                  <c:v>595</c:v>
                </c:pt>
                <c:pt idx="14681">
                  <c:v>630</c:v>
                </c:pt>
                <c:pt idx="14682">
                  <c:v>593</c:v>
                </c:pt>
                <c:pt idx="14683">
                  <c:v>603</c:v>
                </c:pt>
                <c:pt idx="14684">
                  <c:v>565</c:v>
                </c:pt>
                <c:pt idx="14685">
                  <c:v>625</c:v>
                </c:pt>
                <c:pt idx="14686">
                  <c:v>593</c:v>
                </c:pt>
                <c:pt idx="14687">
                  <c:v>589</c:v>
                </c:pt>
                <c:pt idx="14688">
                  <c:v>580</c:v>
                </c:pt>
                <c:pt idx="14689">
                  <c:v>571</c:v>
                </c:pt>
                <c:pt idx="14690">
                  <c:v>588</c:v>
                </c:pt>
                <c:pt idx="14691">
                  <c:v>559</c:v>
                </c:pt>
                <c:pt idx="14692">
                  <c:v>622</c:v>
                </c:pt>
                <c:pt idx="14693">
                  <c:v>607</c:v>
                </c:pt>
                <c:pt idx="14694">
                  <c:v>530</c:v>
                </c:pt>
                <c:pt idx="14695">
                  <c:v>574</c:v>
                </c:pt>
                <c:pt idx="14696">
                  <c:v>564</c:v>
                </c:pt>
                <c:pt idx="14697">
                  <c:v>616</c:v>
                </c:pt>
                <c:pt idx="14698">
                  <c:v>609</c:v>
                </c:pt>
                <c:pt idx="14699">
                  <c:v>589</c:v>
                </c:pt>
                <c:pt idx="14700">
                  <c:v>638</c:v>
                </c:pt>
                <c:pt idx="14701">
                  <c:v>597</c:v>
                </c:pt>
                <c:pt idx="14702">
                  <c:v>562</c:v>
                </c:pt>
                <c:pt idx="14703">
                  <c:v>641</c:v>
                </c:pt>
                <c:pt idx="14704">
                  <c:v>622</c:v>
                </c:pt>
                <c:pt idx="14705">
                  <c:v>632</c:v>
                </c:pt>
                <c:pt idx="14706">
                  <c:v>574</c:v>
                </c:pt>
                <c:pt idx="14707">
                  <c:v>630</c:v>
                </c:pt>
                <c:pt idx="14708">
                  <c:v>597</c:v>
                </c:pt>
                <c:pt idx="14709">
                  <c:v>645</c:v>
                </c:pt>
                <c:pt idx="14710">
                  <c:v>602</c:v>
                </c:pt>
                <c:pt idx="14711">
                  <c:v>610</c:v>
                </c:pt>
                <c:pt idx="14712">
                  <c:v>621</c:v>
                </c:pt>
                <c:pt idx="14713">
                  <c:v>638</c:v>
                </c:pt>
                <c:pt idx="14714">
                  <c:v>608</c:v>
                </c:pt>
                <c:pt idx="14715">
                  <c:v>626</c:v>
                </c:pt>
                <c:pt idx="14716">
                  <c:v>625</c:v>
                </c:pt>
                <c:pt idx="14717">
                  <c:v>609</c:v>
                </c:pt>
                <c:pt idx="14718">
                  <c:v>629</c:v>
                </c:pt>
                <c:pt idx="14719">
                  <c:v>614</c:v>
                </c:pt>
                <c:pt idx="14720">
                  <c:v>621</c:v>
                </c:pt>
                <c:pt idx="14721">
                  <c:v>601</c:v>
                </c:pt>
                <c:pt idx="14722">
                  <c:v>662</c:v>
                </c:pt>
                <c:pt idx="14723">
                  <c:v>584</c:v>
                </c:pt>
                <c:pt idx="14724">
                  <c:v>618</c:v>
                </c:pt>
                <c:pt idx="14725">
                  <c:v>610</c:v>
                </c:pt>
                <c:pt idx="14726">
                  <c:v>605</c:v>
                </c:pt>
                <c:pt idx="14727">
                  <c:v>623</c:v>
                </c:pt>
                <c:pt idx="14728">
                  <c:v>625</c:v>
                </c:pt>
                <c:pt idx="14729">
                  <c:v>622</c:v>
                </c:pt>
                <c:pt idx="14730">
                  <c:v>620</c:v>
                </c:pt>
                <c:pt idx="14731">
                  <c:v>598</c:v>
                </c:pt>
                <c:pt idx="14732">
                  <c:v>635</c:v>
                </c:pt>
                <c:pt idx="14733">
                  <c:v>673</c:v>
                </c:pt>
                <c:pt idx="14734">
                  <c:v>620</c:v>
                </c:pt>
                <c:pt idx="14735">
                  <c:v>639</c:v>
                </c:pt>
                <c:pt idx="14736">
                  <c:v>572</c:v>
                </c:pt>
                <c:pt idx="14737">
                  <c:v>615</c:v>
                </c:pt>
                <c:pt idx="14738">
                  <c:v>633</c:v>
                </c:pt>
                <c:pt idx="14739">
                  <c:v>642</c:v>
                </c:pt>
                <c:pt idx="14740">
                  <c:v>615</c:v>
                </c:pt>
                <c:pt idx="14741">
                  <c:v>626</c:v>
                </c:pt>
                <c:pt idx="14742">
                  <c:v>639</c:v>
                </c:pt>
                <c:pt idx="14743">
                  <c:v>683</c:v>
                </c:pt>
                <c:pt idx="14744">
                  <c:v>630</c:v>
                </c:pt>
                <c:pt idx="14745">
                  <c:v>638</c:v>
                </c:pt>
                <c:pt idx="14746">
                  <c:v>684</c:v>
                </c:pt>
                <c:pt idx="14747">
                  <c:v>639</c:v>
                </c:pt>
                <c:pt idx="14748">
                  <c:v>666</c:v>
                </c:pt>
                <c:pt idx="14749">
                  <c:v>647</c:v>
                </c:pt>
                <c:pt idx="14750">
                  <c:v>672</c:v>
                </c:pt>
                <c:pt idx="14751">
                  <c:v>655</c:v>
                </c:pt>
                <c:pt idx="14752">
                  <c:v>654</c:v>
                </c:pt>
                <c:pt idx="14753">
                  <c:v>687</c:v>
                </c:pt>
                <c:pt idx="14754">
                  <c:v>712</c:v>
                </c:pt>
                <c:pt idx="14755">
                  <c:v>653</c:v>
                </c:pt>
                <c:pt idx="14756">
                  <c:v>606</c:v>
                </c:pt>
                <c:pt idx="14757">
                  <c:v>629</c:v>
                </c:pt>
                <c:pt idx="14758">
                  <c:v>648</c:v>
                </c:pt>
                <c:pt idx="14759">
                  <c:v>661</c:v>
                </c:pt>
                <c:pt idx="14760">
                  <c:v>623</c:v>
                </c:pt>
                <c:pt idx="14761">
                  <c:v>658</c:v>
                </c:pt>
                <c:pt idx="14762">
                  <c:v>704</c:v>
                </c:pt>
                <c:pt idx="14763">
                  <c:v>650</c:v>
                </c:pt>
                <c:pt idx="14764">
                  <c:v>691</c:v>
                </c:pt>
                <c:pt idx="14765">
                  <c:v>698</c:v>
                </c:pt>
                <c:pt idx="14766">
                  <c:v>659</c:v>
                </c:pt>
                <c:pt idx="14767">
                  <c:v>724</c:v>
                </c:pt>
                <c:pt idx="14768">
                  <c:v>532</c:v>
                </c:pt>
                <c:pt idx="14769">
                  <c:v>610</c:v>
                </c:pt>
                <c:pt idx="14770">
                  <c:v>551</c:v>
                </c:pt>
                <c:pt idx="14771">
                  <c:v>543</c:v>
                </c:pt>
                <c:pt idx="14772">
                  <c:v>594</c:v>
                </c:pt>
                <c:pt idx="14773">
                  <c:v>627</c:v>
                </c:pt>
                <c:pt idx="14774">
                  <c:v>549</c:v>
                </c:pt>
                <c:pt idx="14775">
                  <c:v>555</c:v>
                </c:pt>
                <c:pt idx="14776">
                  <c:v>608</c:v>
                </c:pt>
                <c:pt idx="14777">
                  <c:v>572</c:v>
                </c:pt>
                <c:pt idx="14778">
                  <c:v>591</c:v>
                </c:pt>
                <c:pt idx="14779">
                  <c:v>565</c:v>
                </c:pt>
                <c:pt idx="14780">
                  <c:v>564</c:v>
                </c:pt>
                <c:pt idx="14781">
                  <c:v>628</c:v>
                </c:pt>
                <c:pt idx="14782">
                  <c:v>593</c:v>
                </c:pt>
                <c:pt idx="14783">
                  <c:v>619</c:v>
                </c:pt>
                <c:pt idx="14784">
                  <c:v>560</c:v>
                </c:pt>
                <c:pt idx="14785">
                  <c:v>543</c:v>
                </c:pt>
                <c:pt idx="14786">
                  <c:v>641</c:v>
                </c:pt>
                <c:pt idx="14787">
                  <c:v>549</c:v>
                </c:pt>
                <c:pt idx="14788">
                  <c:v>571</c:v>
                </c:pt>
                <c:pt idx="14789">
                  <c:v>610</c:v>
                </c:pt>
                <c:pt idx="14790">
                  <c:v>611</c:v>
                </c:pt>
                <c:pt idx="14791">
                  <c:v>614</c:v>
                </c:pt>
                <c:pt idx="14792">
                  <c:v>605</c:v>
                </c:pt>
                <c:pt idx="14793">
                  <c:v>607</c:v>
                </c:pt>
                <c:pt idx="14794">
                  <c:v>577</c:v>
                </c:pt>
                <c:pt idx="14795">
                  <c:v>592</c:v>
                </c:pt>
                <c:pt idx="14796">
                  <c:v>573</c:v>
                </c:pt>
                <c:pt idx="14797">
                  <c:v>655</c:v>
                </c:pt>
                <c:pt idx="14798">
                  <c:v>617</c:v>
                </c:pt>
                <c:pt idx="14799">
                  <c:v>566</c:v>
                </c:pt>
                <c:pt idx="14800">
                  <c:v>645</c:v>
                </c:pt>
                <c:pt idx="14801">
                  <c:v>630</c:v>
                </c:pt>
                <c:pt idx="14802">
                  <c:v>583</c:v>
                </c:pt>
                <c:pt idx="14803">
                  <c:v>612</c:v>
                </c:pt>
                <c:pt idx="14804">
                  <c:v>621</c:v>
                </c:pt>
                <c:pt idx="14805">
                  <c:v>599</c:v>
                </c:pt>
                <c:pt idx="14806">
                  <c:v>647</c:v>
                </c:pt>
                <c:pt idx="14807">
                  <c:v>629</c:v>
                </c:pt>
                <c:pt idx="14808">
                  <c:v>627</c:v>
                </c:pt>
                <c:pt idx="14809">
                  <c:v>662</c:v>
                </c:pt>
                <c:pt idx="14810">
                  <c:v>663</c:v>
                </c:pt>
                <c:pt idx="14811">
                  <c:v>639</c:v>
                </c:pt>
                <c:pt idx="14812">
                  <c:v>610</c:v>
                </c:pt>
                <c:pt idx="14813">
                  <c:v>644</c:v>
                </c:pt>
                <c:pt idx="14814">
                  <c:v>654</c:v>
                </c:pt>
                <c:pt idx="14815">
                  <c:v>664</c:v>
                </c:pt>
                <c:pt idx="14816">
                  <c:v>631</c:v>
                </c:pt>
                <c:pt idx="14817">
                  <c:v>658</c:v>
                </c:pt>
                <c:pt idx="14818">
                  <c:v>635</c:v>
                </c:pt>
                <c:pt idx="14819">
                  <c:v>654</c:v>
                </c:pt>
                <c:pt idx="14820">
                  <c:v>639</c:v>
                </c:pt>
                <c:pt idx="14821">
                  <c:v>656</c:v>
                </c:pt>
                <c:pt idx="14822">
                  <c:v>666</c:v>
                </c:pt>
                <c:pt idx="14823">
                  <c:v>648</c:v>
                </c:pt>
                <c:pt idx="14824">
                  <c:v>682</c:v>
                </c:pt>
                <c:pt idx="14825">
                  <c:v>634</c:v>
                </c:pt>
                <c:pt idx="14826">
                  <c:v>666</c:v>
                </c:pt>
                <c:pt idx="14827">
                  <c:v>681</c:v>
                </c:pt>
                <c:pt idx="14828">
                  <c:v>645</c:v>
                </c:pt>
                <c:pt idx="14829">
                  <c:v>645</c:v>
                </c:pt>
                <c:pt idx="14830">
                  <c:v>699</c:v>
                </c:pt>
                <c:pt idx="14831">
                  <c:v>675</c:v>
                </c:pt>
                <c:pt idx="14832">
                  <c:v>636</c:v>
                </c:pt>
                <c:pt idx="14833">
                  <c:v>684</c:v>
                </c:pt>
                <c:pt idx="14834">
                  <c:v>688</c:v>
                </c:pt>
                <c:pt idx="14835">
                  <c:v>660</c:v>
                </c:pt>
                <c:pt idx="14836">
                  <c:v>649</c:v>
                </c:pt>
                <c:pt idx="14837">
                  <c:v>697</c:v>
                </c:pt>
                <c:pt idx="14838">
                  <c:v>663</c:v>
                </c:pt>
                <c:pt idx="14839">
                  <c:v>676</c:v>
                </c:pt>
                <c:pt idx="14840">
                  <c:v>670</c:v>
                </c:pt>
                <c:pt idx="14841">
                  <c:v>685</c:v>
                </c:pt>
                <c:pt idx="14842">
                  <c:v>685</c:v>
                </c:pt>
                <c:pt idx="14843">
                  <c:v>659</c:v>
                </c:pt>
                <c:pt idx="14844">
                  <c:v>721</c:v>
                </c:pt>
                <c:pt idx="14845">
                  <c:v>662</c:v>
                </c:pt>
                <c:pt idx="14846">
                  <c:v>697</c:v>
                </c:pt>
                <c:pt idx="14847">
                  <c:v>687</c:v>
                </c:pt>
                <c:pt idx="14848">
                  <c:v>660</c:v>
                </c:pt>
                <c:pt idx="14849">
                  <c:v>653</c:v>
                </c:pt>
                <c:pt idx="14850">
                  <c:v>716</c:v>
                </c:pt>
                <c:pt idx="14851">
                  <c:v>686</c:v>
                </c:pt>
                <c:pt idx="14852">
                  <c:v>690</c:v>
                </c:pt>
                <c:pt idx="14853">
                  <c:v>658</c:v>
                </c:pt>
                <c:pt idx="14854">
                  <c:v>676</c:v>
                </c:pt>
                <c:pt idx="14855">
                  <c:v>664</c:v>
                </c:pt>
                <c:pt idx="14856">
                  <c:v>675</c:v>
                </c:pt>
                <c:pt idx="14857">
                  <c:v>669</c:v>
                </c:pt>
                <c:pt idx="14858">
                  <c:v>705</c:v>
                </c:pt>
                <c:pt idx="14859">
                  <c:v>693</c:v>
                </c:pt>
                <c:pt idx="14860">
                  <c:v>708</c:v>
                </c:pt>
                <c:pt idx="14861">
                  <c:v>692</c:v>
                </c:pt>
                <c:pt idx="14862">
                  <c:v>666</c:v>
                </c:pt>
                <c:pt idx="14863">
                  <c:v>752</c:v>
                </c:pt>
                <c:pt idx="14864">
                  <c:v>674</c:v>
                </c:pt>
                <c:pt idx="14865">
                  <c:v>660</c:v>
                </c:pt>
                <c:pt idx="14866">
                  <c:v>683</c:v>
                </c:pt>
                <c:pt idx="14867">
                  <c:v>644</c:v>
                </c:pt>
                <c:pt idx="14868">
                  <c:v>678</c:v>
                </c:pt>
                <c:pt idx="14869">
                  <c:v>693</c:v>
                </c:pt>
                <c:pt idx="14870">
                  <c:v>692</c:v>
                </c:pt>
                <c:pt idx="14871">
                  <c:v>722</c:v>
                </c:pt>
                <c:pt idx="14872">
                  <c:v>697</c:v>
                </c:pt>
                <c:pt idx="14873">
                  <c:v>674</c:v>
                </c:pt>
                <c:pt idx="14874">
                  <c:v>678</c:v>
                </c:pt>
                <c:pt idx="14875">
                  <c:v>754</c:v>
                </c:pt>
                <c:pt idx="14876">
                  <c:v>687</c:v>
                </c:pt>
                <c:pt idx="14877">
                  <c:v>718</c:v>
                </c:pt>
                <c:pt idx="14878">
                  <c:v>716</c:v>
                </c:pt>
                <c:pt idx="14879">
                  <c:v>676</c:v>
                </c:pt>
                <c:pt idx="14880">
                  <c:v>645</c:v>
                </c:pt>
                <c:pt idx="14881">
                  <c:v>677</c:v>
                </c:pt>
                <c:pt idx="14882">
                  <c:v>677</c:v>
                </c:pt>
                <c:pt idx="14883">
                  <c:v>705</c:v>
                </c:pt>
                <c:pt idx="14884">
                  <c:v>673</c:v>
                </c:pt>
                <c:pt idx="14885">
                  <c:v>699</c:v>
                </c:pt>
                <c:pt idx="14886">
                  <c:v>687</c:v>
                </c:pt>
                <c:pt idx="14887">
                  <c:v>692</c:v>
                </c:pt>
                <c:pt idx="14888">
                  <c:v>691</c:v>
                </c:pt>
                <c:pt idx="14889">
                  <c:v>691</c:v>
                </c:pt>
                <c:pt idx="14890">
                  <c:v>687</c:v>
                </c:pt>
                <c:pt idx="14891">
                  <c:v>685</c:v>
                </c:pt>
                <c:pt idx="14892">
                  <c:v>703</c:v>
                </c:pt>
                <c:pt idx="14893">
                  <c:v>683</c:v>
                </c:pt>
                <c:pt idx="14894">
                  <c:v>678</c:v>
                </c:pt>
                <c:pt idx="14895">
                  <c:v>702</c:v>
                </c:pt>
                <c:pt idx="14896">
                  <c:v>704</c:v>
                </c:pt>
                <c:pt idx="14897">
                  <c:v>662</c:v>
                </c:pt>
                <c:pt idx="14898">
                  <c:v>699</c:v>
                </c:pt>
                <c:pt idx="14899">
                  <c:v>743</c:v>
                </c:pt>
                <c:pt idx="14900">
                  <c:v>675</c:v>
                </c:pt>
                <c:pt idx="14901">
                  <c:v>657</c:v>
                </c:pt>
                <c:pt idx="14902">
                  <c:v>717</c:v>
                </c:pt>
                <c:pt idx="14903">
                  <c:v>697</c:v>
                </c:pt>
                <c:pt idx="14904">
                  <c:v>678</c:v>
                </c:pt>
                <c:pt idx="14905">
                  <c:v>712</c:v>
                </c:pt>
                <c:pt idx="14906">
                  <c:v>656</c:v>
                </c:pt>
                <c:pt idx="14907">
                  <c:v>700</c:v>
                </c:pt>
                <c:pt idx="14908">
                  <c:v>749</c:v>
                </c:pt>
                <c:pt idx="14909">
                  <c:v>702</c:v>
                </c:pt>
                <c:pt idx="14910">
                  <c:v>669</c:v>
                </c:pt>
                <c:pt idx="14911">
                  <c:v>676</c:v>
                </c:pt>
                <c:pt idx="14912">
                  <c:v>704</c:v>
                </c:pt>
                <c:pt idx="14913">
                  <c:v>699</c:v>
                </c:pt>
                <c:pt idx="14914">
                  <c:v>701</c:v>
                </c:pt>
                <c:pt idx="14915">
                  <c:v>669</c:v>
                </c:pt>
                <c:pt idx="14916">
                  <c:v>647</c:v>
                </c:pt>
                <c:pt idx="14917">
                  <c:v>744</c:v>
                </c:pt>
                <c:pt idx="14918">
                  <c:v>706</c:v>
                </c:pt>
                <c:pt idx="14919">
                  <c:v>683</c:v>
                </c:pt>
                <c:pt idx="14920">
                  <c:v>690</c:v>
                </c:pt>
                <c:pt idx="14921">
                  <c:v>759</c:v>
                </c:pt>
                <c:pt idx="14922">
                  <c:v>711</c:v>
                </c:pt>
                <c:pt idx="14923">
                  <c:v>716</c:v>
                </c:pt>
                <c:pt idx="14924">
                  <c:v>727</c:v>
                </c:pt>
                <c:pt idx="14925">
                  <c:v>669</c:v>
                </c:pt>
                <c:pt idx="14926">
                  <c:v>714</c:v>
                </c:pt>
                <c:pt idx="14927">
                  <c:v>698</c:v>
                </c:pt>
                <c:pt idx="14928">
                  <c:v>696</c:v>
                </c:pt>
                <c:pt idx="14929">
                  <c:v>677</c:v>
                </c:pt>
                <c:pt idx="14930">
                  <c:v>707</c:v>
                </c:pt>
                <c:pt idx="14931">
                  <c:v>688</c:v>
                </c:pt>
                <c:pt idx="14932">
                  <c:v>697</c:v>
                </c:pt>
                <c:pt idx="14933">
                  <c:v>735</c:v>
                </c:pt>
                <c:pt idx="14934">
                  <c:v>710</c:v>
                </c:pt>
                <c:pt idx="14935">
                  <c:v>699</c:v>
                </c:pt>
                <c:pt idx="14936">
                  <c:v>714</c:v>
                </c:pt>
                <c:pt idx="14937">
                  <c:v>684</c:v>
                </c:pt>
                <c:pt idx="14938">
                  <c:v>665</c:v>
                </c:pt>
                <c:pt idx="14939">
                  <c:v>728</c:v>
                </c:pt>
                <c:pt idx="14940">
                  <c:v>708</c:v>
                </c:pt>
                <c:pt idx="14941">
                  <c:v>686</c:v>
                </c:pt>
                <c:pt idx="14942">
                  <c:v>711</c:v>
                </c:pt>
                <c:pt idx="14943">
                  <c:v>692</c:v>
                </c:pt>
                <c:pt idx="14944">
                  <c:v>700</c:v>
                </c:pt>
                <c:pt idx="14945">
                  <c:v>698</c:v>
                </c:pt>
                <c:pt idx="14946">
                  <c:v>723</c:v>
                </c:pt>
                <c:pt idx="14947">
                  <c:v>685</c:v>
                </c:pt>
                <c:pt idx="14948">
                  <c:v>706</c:v>
                </c:pt>
                <c:pt idx="14949">
                  <c:v>738</c:v>
                </c:pt>
                <c:pt idx="14950">
                  <c:v>724</c:v>
                </c:pt>
                <c:pt idx="14951">
                  <c:v>683</c:v>
                </c:pt>
                <c:pt idx="14952">
                  <c:v>697</c:v>
                </c:pt>
                <c:pt idx="14953">
                  <c:v>730</c:v>
                </c:pt>
                <c:pt idx="14954">
                  <c:v>726</c:v>
                </c:pt>
                <c:pt idx="14955">
                  <c:v>734</c:v>
                </c:pt>
                <c:pt idx="14956">
                  <c:v>702</c:v>
                </c:pt>
                <c:pt idx="14957">
                  <c:v>710</c:v>
                </c:pt>
                <c:pt idx="14958">
                  <c:v>657</c:v>
                </c:pt>
                <c:pt idx="14959">
                  <c:v>727</c:v>
                </c:pt>
                <c:pt idx="14960">
                  <c:v>710</c:v>
                </c:pt>
                <c:pt idx="14961">
                  <c:v>723</c:v>
                </c:pt>
                <c:pt idx="14962">
                  <c:v>648</c:v>
                </c:pt>
                <c:pt idx="14963">
                  <c:v>717</c:v>
                </c:pt>
                <c:pt idx="14964">
                  <c:v>723</c:v>
                </c:pt>
                <c:pt idx="14965">
                  <c:v>694</c:v>
                </c:pt>
                <c:pt idx="14966">
                  <c:v>702</c:v>
                </c:pt>
                <c:pt idx="14967">
                  <c:v>697</c:v>
                </c:pt>
                <c:pt idx="14968">
                  <c:v>734</c:v>
                </c:pt>
                <c:pt idx="14969">
                  <c:v>674</c:v>
                </c:pt>
                <c:pt idx="14970">
                  <c:v>718</c:v>
                </c:pt>
                <c:pt idx="14971">
                  <c:v>711</c:v>
                </c:pt>
                <c:pt idx="14972">
                  <c:v>734</c:v>
                </c:pt>
                <c:pt idx="14973">
                  <c:v>451</c:v>
                </c:pt>
                <c:pt idx="14974">
                  <c:v>502</c:v>
                </c:pt>
                <c:pt idx="14975">
                  <c:v>475</c:v>
                </c:pt>
                <c:pt idx="14976">
                  <c:v>547</c:v>
                </c:pt>
                <c:pt idx="14977">
                  <c:v>426</c:v>
                </c:pt>
                <c:pt idx="14978">
                  <c:v>495</c:v>
                </c:pt>
                <c:pt idx="14979">
                  <c:v>509</c:v>
                </c:pt>
                <c:pt idx="14980">
                  <c:v>470</c:v>
                </c:pt>
                <c:pt idx="14981">
                  <c:v>494</c:v>
                </c:pt>
                <c:pt idx="14982">
                  <c:v>522</c:v>
                </c:pt>
                <c:pt idx="14983">
                  <c:v>492</c:v>
                </c:pt>
                <c:pt idx="14984">
                  <c:v>467</c:v>
                </c:pt>
                <c:pt idx="14985">
                  <c:v>496</c:v>
                </c:pt>
                <c:pt idx="14986">
                  <c:v>475</c:v>
                </c:pt>
                <c:pt idx="14987">
                  <c:v>479</c:v>
                </c:pt>
                <c:pt idx="14988">
                  <c:v>557</c:v>
                </c:pt>
                <c:pt idx="14989">
                  <c:v>489</c:v>
                </c:pt>
                <c:pt idx="14990">
                  <c:v>489</c:v>
                </c:pt>
                <c:pt idx="14991">
                  <c:v>496</c:v>
                </c:pt>
                <c:pt idx="14992">
                  <c:v>502</c:v>
                </c:pt>
                <c:pt idx="14993">
                  <c:v>528</c:v>
                </c:pt>
                <c:pt idx="14994">
                  <c:v>481</c:v>
                </c:pt>
                <c:pt idx="14995">
                  <c:v>535</c:v>
                </c:pt>
                <c:pt idx="14996">
                  <c:v>522</c:v>
                </c:pt>
                <c:pt idx="14997">
                  <c:v>516</c:v>
                </c:pt>
                <c:pt idx="14998">
                  <c:v>479</c:v>
                </c:pt>
                <c:pt idx="14999">
                  <c:v>500</c:v>
                </c:pt>
                <c:pt idx="15000">
                  <c:v>493</c:v>
                </c:pt>
                <c:pt idx="15001">
                  <c:v>496</c:v>
                </c:pt>
                <c:pt idx="15002">
                  <c:v>483</c:v>
                </c:pt>
                <c:pt idx="15003">
                  <c:v>493</c:v>
                </c:pt>
                <c:pt idx="15004">
                  <c:v>494</c:v>
                </c:pt>
                <c:pt idx="15005">
                  <c:v>506</c:v>
                </c:pt>
                <c:pt idx="15006">
                  <c:v>497</c:v>
                </c:pt>
                <c:pt idx="15007">
                  <c:v>535</c:v>
                </c:pt>
                <c:pt idx="15008">
                  <c:v>504</c:v>
                </c:pt>
                <c:pt idx="15009">
                  <c:v>506</c:v>
                </c:pt>
                <c:pt idx="15010">
                  <c:v>525</c:v>
                </c:pt>
                <c:pt idx="15011">
                  <c:v>516</c:v>
                </c:pt>
                <c:pt idx="15012">
                  <c:v>491</c:v>
                </c:pt>
                <c:pt idx="15013">
                  <c:v>490</c:v>
                </c:pt>
                <c:pt idx="15014">
                  <c:v>530</c:v>
                </c:pt>
                <c:pt idx="15015">
                  <c:v>499</c:v>
                </c:pt>
                <c:pt idx="15016">
                  <c:v>494</c:v>
                </c:pt>
                <c:pt idx="15017">
                  <c:v>529</c:v>
                </c:pt>
                <c:pt idx="15018">
                  <c:v>529</c:v>
                </c:pt>
                <c:pt idx="15019">
                  <c:v>502</c:v>
                </c:pt>
                <c:pt idx="15020">
                  <c:v>494</c:v>
                </c:pt>
                <c:pt idx="15021">
                  <c:v>592</c:v>
                </c:pt>
                <c:pt idx="15022">
                  <c:v>542</c:v>
                </c:pt>
                <c:pt idx="15023">
                  <c:v>582</c:v>
                </c:pt>
                <c:pt idx="15024">
                  <c:v>536</c:v>
                </c:pt>
                <c:pt idx="15025">
                  <c:v>515</c:v>
                </c:pt>
                <c:pt idx="15026">
                  <c:v>487</c:v>
                </c:pt>
                <c:pt idx="15027">
                  <c:v>530</c:v>
                </c:pt>
                <c:pt idx="15028">
                  <c:v>526</c:v>
                </c:pt>
                <c:pt idx="15029">
                  <c:v>523</c:v>
                </c:pt>
                <c:pt idx="15030">
                  <c:v>499</c:v>
                </c:pt>
                <c:pt idx="15031">
                  <c:v>531</c:v>
                </c:pt>
                <c:pt idx="15032">
                  <c:v>517</c:v>
                </c:pt>
                <c:pt idx="15033">
                  <c:v>544</c:v>
                </c:pt>
                <c:pt idx="15034">
                  <c:v>539</c:v>
                </c:pt>
                <c:pt idx="15035">
                  <c:v>536</c:v>
                </c:pt>
                <c:pt idx="15036">
                  <c:v>516</c:v>
                </c:pt>
                <c:pt idx="15037">
                  <c:v>535</c:v>
                </c:pt>
                <c:pt idx="15038">
                  <c:v>519</c:v>
                </c:pt>
                <c:pt idx="15039">
                  <c:v>526</c:v>
                </c:pt>
                <c:pt idx="15040">
                  <c:v>500</c:v>
                </c:pt>
                <c:pt idx="15041">
                  <c:v>473</c:v>
                </c:pt>
                <c:pt idx="15042">
                  <c:v>535</c:v>
                </c:pt>
                <c:pt idx="15043">
                  <c:v>508</c:v>
                </c:pt>
                <c:pt idx="15044">
                  <c:v>551</c:v>
                </c:pt>
                <c:pt idx="15045">
                  <c:v>604</c:v>
                </c:pt>
                <c:pt idx="15046">
                  <c:v>521</c:v>
                </c:pt>
                <c:pt idx="15047">
                  <c:v>564</c:v>
                </c:pt>
                <c:pt idx="15048">
                  <c:v>557</c:v>
                </c:pt>
                <c:pt idx="15049">
                  <c:v>530</c:v>
                </c:pt>
                <c:pt idx="15050">
                  <c:v>556</c:v>
                </c:pt>
                <c:pt idx="15051">
                  <c:v>537</c:v>
                </c:pt>
                <c:pt idx="15052">
                  <c:v>527</c:v>
                </c:pt>
                <c:pt idx="15053">
                  <c:v>543</c:v>
                </c:pt>
                <c:pt idx="15054">
                  <c:v>555</c:v>
                </c:pt>
                <c:pt idx="15055">
                  <c:v>559</c:v>
                </c:pt>
                <c:pt idx="15056">
                  <c:v>590</c:v>
                </c:pt>
                <c:pt idx="15057">
                  <c:v>498</c:v>
                </c:pt>
                <c:pt idx="15058">
                  <c:v>571</c:v>
                </c:pt>
                <c:pt idx="15059">
                  <c:v>593</c:v>
                </c:pt>
                <c:pt idx="15060">
                  <c:v>520</c:v>
                </c:pt>
                <c:pt idx="15061">
                  <c:v>514</c:v>
                </c:pt>
                <c:pt idx="15062">
                  <c:v>510</c:v>
                </c:pt>
                <c:pt idx="15063">
                  <c:v>551</c:v>
                </c:pt>
                <c:pt idx="15064">
                  <c:v>537</c:v>
                </c:pt>
                <c:pt idx="15065">
                  <c:v>559</c:v>
                </c:pt>
                <c:pt idx="15066">
                  <c:v>547</c:v>
                </c:pt>
                <c:pt idx="15067">
                  <c:v>530</c:v>
                </c:pt>
                <c:pt idx="15068">
                  <c:v>592</c:v>
                </c:pt>
                <c:pt idx="15069">
                  <c:v>553</c:v>
                </c:pt>
                <c:pt idx="15070">
                  <c:v>580</c:v>
                </c:pt>
                <c:pt idx="15071">
                  <c:v>464</c:v>
                </c:pt>
                <c:pt idx="15072">
                  <c:v>543</c:v>
                </c:pt>
                <c:pt idx="15073">
                  <c:v>594</c:v>
                </c:pt>
                <c:pt idx="15074">
                  <c:v>529</c:v>
                </c:pt>
                <c:pt idx="15075">
                  <c:v>645</c:v>
                </c:pt>
                <c:pt idx="15076">
                  <c:v>589</c:v>
                </c:pt>
                <c:pt idx="15077">
                  <c:v>605</c:v>
                </c:pt>
                <c:pt idx="15078">
                  <c:v>594</c:v>
                </c:pt>
                <c:pt idx="15079">
                  <c:v>559</c:v>
                </c:pt>
                <c:pt idx="15080">
                  <c:v>576</c:v>
                </c:pt>
                <c:pt idx="15081">
                  <c:v>550</c:v>
                </c:pt>
                <c:pt idx="15082">
                  <c:v>567</c:v>
                </c:pt>
                <c:pt idx="15083">
                  <c:v>534</c:v>
                </c:pt>
                <c:pt idx="15084">
                  <c:v>553</c:v>
                </c:pt>
                <c:pt idx="15085">
                  <c:v>525</c:v>
                </c:pt>
                <c:pt idx="15086">
                  <c:v>539</c:v>
                </c:pt>
                <c:pt idx="15087">
                  <c:v>568</c:v>
                </c:pt>
                <c:pt idx="15088">
                  <c:v>572</c:v>
                </c:pt>
                <c:pt idx="15089">
                  <c:v>537</c:v>
                </c:pt>
                <c:pt idx="15090">
                  <c:v>592</c:v>
                </c:pt>
                <c:pt idx="15091">
                  <c:v>556</c:v>
                </c:pt>
                <c:pt idx="15092">
                  <c:v>586</c:v>
                </c:pt>
                <c:pt idx="15093">
                  <c:v>547</c:v>
                </c:pt>
                <c:pt idx="15094">
                  <c:v>529</c:v>
                </c:pt>
                <c:pt idx="15095">
                  <c:v>548</c:v>
                </c:pt>
                <c:pt idx="15096">
                  <c:v>567</c:v>
                </c:pt>
                <c:pt idx="15097">
                  <c:v>568</c:v>
                </c:pt>
                <c:pt idx="15098">
                  <c:v>614</c:v>
                </c:pt>
                <c:pt idx="15099">
                  <c:v>559</c:v>
                </c:pt>
                <c:pt idx="15100">
                  <c:v>588</c:v>
                </c:pt>
                <c:pt idx="15101">
                  <c:v>554</c:v>
                </c:pt>
                <c:pt idx="15102">
                  <c:v>529</c:v>
                </c:pt>
                <c:pt idx="15103">
                  <c:v>558</c:v>
                </c:pt>
                <c:pt idx="15104">
                  <c:v>594</c:v>
                </c:pt>
                <c:pt idx="15105">
                  <c:v>547</c:v>
                </c:pt>
                <c:pt idx="15106">
                  <c:v>601</c:v>
                </c:pt>
                <c:pt idx="15107">
                  <c:v>567</c:v>
                </c:pt>
                <c:pt idx="15108">
                  <c:v>559</c:v>
                </c:pt>
                <c:pt idx="15109">
                  <c:v>549</c:v>
                </c:pt>
                <c:pt idx="15110">
                  <c:v>552</c:v>
                </c:pt>
                <c:pt idx="15111">
                  <c:v>550</c:v>
                </c:pt>
                <c:pt idx="15112">
                  <c:v>553</c:v>
                </c:pt>
                <c:pt idx="15113">
                  <c:v>571</c:v>
                </c:pt>
                <c:pt idx="15114">
                  <c:v>573</c:v>
                </c:pt>
                <c:pt idx="15115">
                  <c:v>586</c:v>
                </c:pt>
                <c:pt idx="15116">
                  <c:v>577</c:v>
                </c:pt>
                <c:pt idx="15117">
                  <c:v>555</c:v>
                </c:pt>
                <c:pt idx="15118">
                  <c:v>557</c:v>
                </c:pt>
                <c:pt idx="15119">
                  <c:v>567</c:v>
                </c:pt>
                <c:pt idx="15120">
                  <c:v>563</c:v>
                </c:pt>
                <c:pt idx="15121">
                  <c:v>570</c:v>
                </c:pt>
                <c:pt idx="15122">
                  <c:v>583</c:v>
                </c:pt>
                <c:pt idx="15123">
                  <c:v>564</c:v>
                </c:pt>
                <c:pt idx="15124">
                  <c:v>607</c:v>
                </c:pt>
                <c:pt idx="15125">
                  <c:v>542</c:v>
                </c:pt>
                <c:pt idx="15126">
                  <c:v>604</c:v>
                </c:pt>
                <c:pt idx="15127">
                  <c:v>581</c:v>
                </c:pt>
                <c:pt idx="15128">
                  <c:v>574</c:v>
                </c:pt>
                <c:pt idx="15129">
                  <c:v>551</c:v>
                </c:pt>
                <c:pt idx="15130">
                  <c:v>565</c:v>
                </c:pt>
                <c:pt idx="15131">
                  <c:v>568</c:v>
                </c:pt>
                <c:pt idx="15132">
                  <c:v>510</c:v>
                </c:pt>
                <c:pt idx="15133">
                  <c:v>602</c:v>
                </c:pt>
                <c:pt idx="15134">
                  <c:v>580</c:v>
                </c:pt>
                <c:pt idx="15135">
                  <c:v>594</c:v>
                </c:pt>
                <c:pt idx="15136">
                  <c:v>626</c:v>
                </c:pt>
                <c:pt idx="15137">
                  <c:v>557</c:v>
                </c:pt>
                <c:pt idx="15138">
                  <c:v>572</c:v>
                </c:pt>
                <c:pt idx="15139">
                  <c:v>595</c:v>
                </c:pt>
                <c:pt idx="15140">
                  <c:v>551</c:v>
                </c:pt>
                <c:pt idx="15141">
                  <c:v>512</c:v>
                </c:pt>
                <c:pt idx="15142">
                  <c:v>596</c:v>
                </c:pt>
                <c:pt idx="15143">
                  <c:v>599</c:v>
                </c:pt>
                <c:pt idx="15144">
                  <c:v>570</c:v>
                </c:pt>
                <c:pt idx="15145">
                  <c:v>552</c:v>
                </c:pt>
                <c:pt idx="15146">
                  <c:v>574</c:v>
                </c:pt>
                <c:pt idx="15147">
                  <c:v>564</c:v>
                </c:pt>
                <c:pt idx="15148">
                  <c:v>580</c:v>
                </c:pt>
                <c:pt idx="15149">
                  <c:v>585</c:v>
                </c:pt>
                <c:pt idx="15150">
                  <c:v>583</c:v>
                </c:pt>
                <c:pt idx="15151">
                  <c:v>583</c:v>
                </c:pt>
                <c:pt idx="15152">
                  <c:v>561</c:v>
                </c:pt>
                <c:pt idx="15153">
                  <c:v>553</c:v>
                </c:pt>
                <c:pt idx="15154">
                  <c:v>606</c:v>
                </c:pt>
                <c:pt idx="15155">
                  <c:v>527</c:v>
                </c:pt>
                <c:pt idx="15156">
                  <c:v>594</c:v>
                </c:pt>
                <c:pt idx="15157">
                  <c:v>578</c:v>
                </c:pt>
                <c:pt idx="15158">
                  <c:v>575</c:v>
                </c:pt>
                <c:pt idx="15159">
                  <c:v>535</c:v>
                </c:pt>
                <c:pt idx="15160">
                  <c:v>601</c:v>
                </c:pt>
                <c:pt idx="15161">
                  <c:v>621</c:v>
                </c:pt>
                <c:pt idx="15162">
                  <c:v>567</c:v>
                </c:pt>
                <c:pt idx="15163">
                  <c:v>597</c:v>
                </c:pt>
                <c:pt idx="15164">
                  <c:v>588</c:v>
                </c:pt>
                <c:pt idx="15165">
                  <c:v>559</c:v>
                </c:pt>
                <c:pt idx="15166">
                  <c:v>579</c:v>
                </c:pt>
                <c:pt idx="15167">
                  <c:v>585</c:v>
                </c:pt>
                <c:pt idx="15168">
                  <c:v>579</c:v>
                </c:pt>
                <c:pt idx="15169">
                  <c:v>565</c:v>
                </c:pt>
                <c:pt idx="15170">
                  <c:v>581</c:v>
                </c:pt>
                <c:pt idx="15171">
                  <c:v>643</c:v>
                </c:pt>
                <c:pt idx="15172">
                  <c:v>554</c:v>
                </c:pt>
                <c:pt idx="15173">
                  <c:v>558</c:v>
                </c:pt>
                <c:pt idx="15174">
                  <c:v>603</c:v>
                </c:pt>
                <c:pt idx="15175">
                  <c:v>548</c:v>
                </c:pt>
                <c:pt idx="15176">
                  <c:v>584</c:v>
                </c:pt>
                <c:pt idx="15177">
                  <c:v>633</c:v>
                </c:pt>
                <c:pt idx="15178">
                  <c:v>584</c:v>
                </c:pt>
                <c:pt idx="15179">
                  <c:v>563</c:v>
                </c:pt>
                <c:pt idx="15180">
                  <c:v>610</c:v>
                </c:pt>
                <c:pt idx="15181">
                  <c:v>594</c:v>
                </c:pt>
                <c:pt idx="15182">
                  <c:v>551</c:v>
                </c:pt>
                <c:pt idx="15183">
                  <c:v>569</c:v>
                </c:pt>
                <c:pt idx="15184">
                  <c:v>596</c:v>
                </c:pt>
                <c:pt idx="15185">
                  <c:v>605</c:v>
                </c:pt>
                <c:pt idx="15186">
                  <c:v>586</c:v>
                </c:pt>
                <c:pt idx="15187">
                  <c:v>622</c:v>
                </c:pt>
                <c:pt idx="15188">
                  <c:v>552</c:v>
                </c:pt>
                <c:pt idx="15189">
                  <c:v>591</c:v>
                </c:pt>
                <c:pt idx="15190">
                  <c:v>582</c:v>
                </c:pt>
                <c:pt idx="15191">
                  <c:v>614</c:v>
                </c:pt>
                <c:pt idx="15192">
                  <c:v>627</c:v>
                </c:pt>
                <c:pt idx="15193">
                  <c:v>572</c:v>
                </c:pt>
                <c:pt idx="15194">
                  <c:v>598</c:v>
                </c:pt>
                <c:pt idx="15195">
                  <c:v>568</c:v>
                </c:pt>
                <c:pt idx="15196">
                  <c:v>596</c:v>
                </c:pt>
                <c:pt idx="15197">
                  <c:v>583</c:v>
                </c:pt>
                <c:pt idx="15198">
                  <c:v>624</c:v>
                </c:pt>
                <c:pt idx="15199">
                  <c:v>558</c:v>
                </c:pt>
                <c:pt idx="15200">
                  <c:v>623</c:v>
                </c:pt>
                <c:pt idx="15201">
                  <c:v>550</c:v>
                </c:pt>
                <c:pt idx="15202">
                  <c:v>587</c:v>
                </c:pt>
                <c:pt idx="15203">
                  <c:v>594</c:v>
                </c:pt>
                <c:pt idx="15204">
                  <c:v>585</c:v>
                </c:pt>
                <c:pt idx="15205">
                  <c:v>575</c:v>
                </c:pt>
                <c:pt idx="15206">
                  <c:v>591</c:v>
                </c:pt>
                <c:pt idx="15207">
                  <c:v>549</c:v>
                </c:pt>
                <c:pt idx="15208">
                  <c:v>592</c:v>
                </c:pt>
                <c:pt idx="15209">
                  <c:v>561</c:v>
                </c:pt>
                <c:pt idx="15210">
                  <c:v>601</c:v>
                </c:pt>
                <c:pt idx="15211">
                  <c:v>653</c:v>
                </c:pt>
                <c:pt idx="15212">
                  <c:v>597</c:v>
                </c:pt>
                <c:pt idx="15213">
                  <c:v>572</c:v>
                </c:pt>
                <c:pt idx="15214">
                  <c:v>619</c:v>
                </c:pt>
                <c:pt idx="15215">
                  <c:v>556</c:v>
                </c:pt>
                <c:pt idx="15216">
                  <c:v>562</c:v>
                </c:pt>
                <c:pt idx="15217">
                  <c:v>607</c:v>
                </c:pt>
                <c:pt idx="15218">
                  <c:v>580</c:v>
                </c:pt>
                <c:pt idx="15219">
                  <c:v>621</c:v>
                </c:pt>
                <c:pt idx="15220">
                  <c:v>607</c:v>
                </c:pt>
                <c:pt idx="15221">
                  <c:v>574</c:v>
                </c:pt>
                <c:pt idx="15222">
                  <c:v>560</c:v>
                </c:pt>
                <c:pt idx="15223">
                  <c:v>605</c:v>
                </c:pt>
                <c:pt idx="15224">
                  <c:v>578</c:v>
                </c:pt>
                <c:pt idx="15225">
                  <c:v>629</c:v>
                </c:pt>
                <c:pt idx="15226">
                  <c:v>598</c:v>
                </c:pt>
                <c:pt idx="15227">
                  <c:v>594</c:v>
                </c:pt>
                <c:pt idx="15228">
                  <c:v>568</c:v>
                </c:pt>
                <c:pt idx="15229">
                  <c:v>633</c:v>
                </c:pt>
                <c:pt idx="15230">
                  <c:v>585</c:v>
                </c:pt>
                <c:pt idx="15231">
                  <c:v>589</c:v>
                </c:pt>
                <c:pt idx="15232">
                  <c:v>606</c:v>
                </c:pt>
                <c:pt idx="15233">
                  <c:v>587</c:v>
                </c:pt>
                <c:pt idx="15234">
                  <c:v>546</c:v>
                </c:pt>
                <c:pt idx="15235">
                  <c:v>611</c:v>
                </c:pt>
                <c:pt idx="15236">
                  <c:v>525</c:v>
                </c:pt>
                <c:pt idx="15237">
                  <c:v>499</c:v>
                </c:pt>
                <c:pt idx="15238">
                  <c:v>482</c:v>
                </c:pt>
                <c:pt idx="15239">
                  <c:v>474</c:v>
                </c:pt>
                <c:pt idx="15240">
                  <c:v>486</c:v>
                </c:pt>
                <c:pt idx="15241">
                  <c:v>498</c:v>
                </c:pt>
                <c:pt idx="15242">
                  <c:v>482</c:v>
                </c:pt>
                <c:pt idx="15243">
                  <c:v>512</c:v>
                </c:pt>
                <c:pt idx="15244">
                  <c:v>500</c:v>
                </c:pt>
                <c:pt idx="15245">
                  <c:v>485</c:v>
                </c:pt>
                <c:pt idx="15246">
                  <c:v>480</c:v>
                </c:pt>
                <c:pt idx="15247">
                  <c:v>516</c:v>
                </c:pt>
                <c:pt idx="15248">
                  <c:v>527</c:v>
                </c:pt>
                <c:pt idx="15249">
                  <c:v>482</c:v>
                </c:pt>
                <c:pt idx="15250">
                  <c:v>525</c:v>
                </c:pt>
                <c:pt idx="15251">
                  <c:v>478</c:v>
                </c:pt>
                <c:pt idx="15252">
                  <c:v>486</c:v>
                </c:pt>
                <c:pt idx="15253">
                  <c:v>508</c:v>
                </c:pt>
                <c:pt idx="15254">
                  <c:v>492</c:v>
                </c:pt>
                <c:pt idx="15255">
                  <c:v>476</c:v>
                </c:pt>
                <c:pt idx="15256">
                  <c:v>455</c:v>
                </c:pt>
                <c:pt idx="15257">
                  <c:v>497</c:v>
                </c:pt>
                <c:pt idx="15258">
                  <c:v>520</c:v>
                </c:pt>
                <c:pt idx="15259">
                  <c:v>450</c:v>
                </c:pt>
                <c:pt idx="15260">
                  <c:v>511</c:v>
                </c:pt>
                <c:pt idx="15261">
                  <c:v>490</c:v>
                </c:pt>
                <c:pt idx="15262">
                  <c:v>494</c:v>
                </c:pt>
                <c:pt idx="15263">
                  <c:v>513</c:v>
                </c:pt>
                <c:pt idx="15264">
                  <c:v>532</c:v>
                </c:pt>
                <c:pt idx="15265">
                  <c:v>468</c:v>
                </c:pt>
                <c:pt idx="15266">
                  <c:v>471</c:v>
                </c:pt>
                <c:pt idx="15267">
                  <c:v>500</c:v>
                </c:pt>
                <c:pt idx="15268">
                  <c:v>524</c:v>
                </c:pt>
                <c:pt idx="15269">
                  <c:v>540</c:v>
                </c:pt>
                <c:pt idx="15270">
                  <c:v>529</c:v>
                </c:pt>
                <c:pt idx="15271">
                  <c:v>499</c:v>
                </c:pt>
                <c:pt idx="15272">
                  <c:v>511</c:v>
                </c:pt>
                <c:pt idx="15273">
                  <c:v>503</c:v>
                </c:pt>
                <c:pt idx="15274">
                  <c:v>507</c:v>
                </c:pt>
                <c:pt idx="15275">
                  <c:v>530</c:v>
                </c:pt>
                <c:pt idx="15276">
                  <c:v>527</c:v>
                </c:pt>
                <c:pt idx="15277">
                  <c:v>472</c:v>
                </c:pt>
                <c:pt idx="15278">
                  <c:v>522</c:v>
                </c:pt>
                <c:pt idx="15279">
                  <c:v>484</c:v>
                </c:pt>
                <c:pt idx="15280">
                  <c:v>488</c:v>
                </c:pt>
                <c:pt idx="15281">
                  <c:v>510</c:v>
                </c:pt>
                <c:pt idx="15282">
                  <c:v>505</c:v>
                </c:pt>
                <c:pt idx="15283">
                  <c:v>506</c:v>
                </c:pt>
                <c:pt idx="15284">
                  <c:v>515</c:v>
                </c:pt>
                <c:pt idx="15285">
                  <c:v>473</c:v>
                </c:pt>
                <c:pt idx="15286">
                  <c:v>537</c:v>
                </c:pt>
                <c:pt idx="15287">
                  <c:v>510</c:v>
                </c:pt>
                <c:pt idx="15288">
                  <c:v>488</c:v>
                </c:pt>
                <c:pt idx="15289">
                  <c:v>473</c:v>
                </c:pt>
                <c:pt idx="15290">
                  <c:v>472</c:v>
                </c:pt>
                <c:pt idx="15291">
                  <c:v>509</c:v>
                </c:pt>
                <c:pt idx="15292">
                  <c:v>564</c:v>
                </c:pt>
                <c:pt idx="15293">
                  <c:v>513</c:v>
                </c:pt>
                <c:pt idx="15294">
                  <c:v>502</c:v>
                </c:pt>
                <c:pt idx="15295">
                  <c:v>531</c:v>
                </c:pt>
                <c:pt idx="15296">
                  <c:v>494</c:v>
                </c:pt>
                <c:pt idx="15297">
                  <c:v>503</c:v>
                </c:pt>
                <c:pt idx="15298">
                  <c:v>490</c:v>
                </c:pt>
                <c:pt idx="15299">
                  <c:v>521</c:v>
                </c:pt>
                <c:pt idx="15300">
                  <c:v>494</c:v>
                </c:pt>
                <c:pt idx="15301">
                  <c:v>522</c:v>
                </c:pt>
                <c:pt idx="15302">
                  <c:v>475</c:v>
                </c:pt>
                <c:pt idx="15303">
                  <c:v>487</c:v>
                </c:pt>
                <c:pt idx="15304">
                  <c:v>498</c:v>
                </c:pt>
                <c:pt idx="15305">
                  <c:v>501</c:v>
                </c:pt>
                <c:pt idx="15306">
                  <c:v>492</c:v>
                </c:pt>
                <c:pt idx="15307">
                  <c:v>524</c:v>
                </c:pt>
                <c:pt idx="15308">
                  <c:v>545</c:v>
                </c:pt>
                <c:pt idx="15309">
                  <c:v>488</c:v>
                </c:pt>
                <c:pt idx="15310">
                  <c:v>539</c:v>
                </c:pt>
                <c:pt idx="15311">
                  <c:v>532</c:v>
                </c:pt>
                <c:pt idx="15312">
                  <c:v>475</c:v>
                </c:pt>
                <c:pt idx="15313">
                  <c:v>546</c:v>
                </c:pt>
                <c:pt idx="15314">
                  <c:v>483</c:v>
                </c:pt>
                <c:pt idx="15315">
                  <c:v>497</c:v>
                </c:pt>
                <c:pt idx="15316">
                  <c:v>516</c:v>
                </c:pt>
                <c:pt idx="15317">
                  <c:v>522</c:v>
                </c:pt>
                <c:pt idx="15318">
                  <c:v>510</c:v>
                </c:pt>
                <c:pt idx="15319">
                  <c:v>433</c:v>
                </c:pt>
                <c:pt idx="15320">
                  <c:v>474</c:v>
                </c:pt>
                <c:pt idx="15321">
                  <c:v>487</c:v>
                </c:pt>
                <c:pt idx="15322">
                  <c:v>504</c:v>
                </c:pt>
                <c:pt idx="15323">
                  <c:v>495</c:v>
                </c:pt>
                <c:pt idx="15324">
                  <c:v>519</c:v>
                </c:pt>
                <c:pt idx="15325">
                  <c:v>471</c:v>
                </c:pt>
                <c:pt idx="15326">
                  <c:v>528</c:v>
                </c:pt>
                <c:pt idx="15327">
                  <c:v>496</c:v>
                </c:pt>
                <c:pt idx="15328">
                  <c:v>512</c:v>
                </c:pt>
                <c:pt idx="15329">
                  <c:v>482</c:v>
                </c:pt>
                <c:pt idx="15330">
                  <c:v>527</c:v>
                </c:pt>
                <c:pt idx="15331">
                  <c:v>502</c:v>
                </c:pt>
                <c:pt idx="15332">
                  <c:v>552</c:v>
                </c:pt>
                <c:pt idx="15333">
                  <c:v>500</c:v>
                </c:pt>
                <c:pt idx="15334">
                  <c:v>487</c:v>
                </c:pt>
                <c:pt idx="15335">
                  <c:v>486</c:v>
                </c:pt>
                <c:pt idx="15336">
                  <c:v>495</c:v>
                </c:pt>
                <c:pt idx="15337">
                  <c:v>512</c:v>
                </c:pt>
                <c:pt idx="15338">
                  <c:v>482</c:v>
                </c:pt>
                <c:pt idx="15339">
                  <c:v>521</c:v>
                </c:pt>
                <c:pt idx="15340">
                  <c:v>504</c:v>
                </c:pt>
                <c:pt idx="15341">
                  <c:v>488</c:v>
                </c:pt>
                <c:pt idx="15342">
                  <c:v>528</c:v>
                </c:pt>
                <c:pt idx="15343">
                  <c:v>565</c:v>
                </c:pt>
                <c:pt idx="15344">
                  <c:v>593</c:v>
                </c:pt>
                <c:pt idx="15345">
                  <c:v>563</c:v>
                </c:pt>
                <c:pt idx="15346">
                  <c:v>530</c:v>
                </c:pt>
                <c:pt idx="15347">
                  <c:v>526</c:v>
                </c:pt>
                <c:pt idx="15348">
                  <c:v>520</c:v>
                </c:pt>
                <c:pt idx="15349">
                  <c:v>503</c:v>
                </c:pt>
                <c:pt idx="15350">
                  <c:v>535</c:v>
                </c:pt>
                <c:pt idx="15351">
                  <c:v>515</c:v>
                </c:pt>
                <c:pt idx="15352">
                  <c:v>569</c:v>
                </c:pt>
                <c:pt idx="15353">
                  <c:v>533</c:v>
                </c:pt>
                <c:pt idx="15354">
                  <c:v>520</c:v>
                </c:pt>
                <c:pt idx="15355">
                  <c:v>491</c:v>
                </c:pt>
                <c:pt idx="15356">
                  <c:v>526</c:v>
                </c:pt>
                <c:pt idx="15357">
                  <c:v>535</c:v>
                </c:pt>
                <c:pt idx="15358">
                  <c:v>514</c:v>
                </c:pt>
                <c:pt idx="15359">
                  <c:v>508</c:v>
                </c:pt>
                <c:pt idx="15360">
                  <c:v>522</c:v>
                </c:pt>
                <c:pt idx="15361">
                  <c:v>504</c:v>
                </c:pt>
                <c:pt idx="15362">
                  <c:v>554</c:v>
                </c:pt>
                <c:pt idx="15363">
                  <c:v>530</c:v>
                </c:pt>
                <c:pt idx="15364">
                  <c:v>471</c:v>
                </c:pt>
                <c:pt idx="15365">
                  <c:v>485</c:v>
                </c:pt>
                <c:pt idx="15366">
                  <c:v>515</c:v>
                </c:pt>
                <c:pt idx="15367">
                  <c:v>486</c:v>
                </c:pt>
                <c:pt idx="15368">
                  <c:v>510</c:v>
                </c:pt>
                <c:pt idx="15369">
                  <c:v>523</c:v>
                </c:pt>
                <c:pt idx="15370">
                  <c:v>536</c:v>
                </c:pt>
                <c:pt idx="15371">
                  <c:v>492</c:v>
                </c:pt>
                <c:pt idx="15372">
                  <c:v>535</c:v>
                </c:pt>
                <c:pt idx="15373">
                  <c:v>516</c:v>
                </c:pt>
                <c:pt idx="15374">
                  <c:v>506</c:v>
                </c:pt>
                <c:pt idx="15375">
                  <c:v>493</c:v>
                </c:pt>
                <c:pt idx="15376">
                  <c:v>520</c:v>
                </c:pt>
                <c:pt idx="15377">
                  <c:v>506</c:v>
                </c:pt>
                <c:pt idx="15378">
                  <c:v>568</c:v>
                </c:pt>
                <c:pt idx="15379">
                  <c:v>540</c:v>
                </c:pt>
                <c:pt idx="15380">
                  <c:v>587</c:v>
                </c:pt>
                <c:pt idx="15381">
                  <c:v>511</c:v>
                </c:pt>
                <c:pt idx="15382">
                  <c:v>551</c:v>
                </c:pt>
                <c:pt idx="15383">
                  <c:v>472</c:v>
                </c:pt>
                <c:pt idx="15384">
                  <c:v>496</c:v>
                </c:pt>
                <c:pt idx="15385">
                  <c:v>546</c:v>
                </c:pt>
                <c:pt idx="15386">
                  <c:v>491</c:v>
                </c:pt>
                <c:pt idx="15387">
                  <c:v>506</c:v>
                </c:pt>
                <c:pt idx="15388">
                  <c:v>525</c:v>
                </c:pt>
                <c:pt idx="15389">
                  <c:v>531</c:v>
                </c:pt>
                <c:pt idx="15390">
                  <c:v>518</c:v>
                </c:pt>
                <c:pt idx="15391">
                  <c:v>507</c:v>
                </c:pt>
                <c:pt idx="15392">
                  <c:v>489</c:v>
                </c:pt>
                <c:pt idx="15393">
                  <c:v>549</c:v>
                </c:pt>
                <c:pt idx="15394">
                  <c:v>543</c:v>
                </c:pt>
                <c:pt idx="15395">
                  <c:v>508</c:v>
                </c:pt>
                <c:pt idx="15396">
                  <c:v>504</c:v>
                </c:pt>
                <c:pt idx="15397">
                  <c:v>517</c:v>
                </c:pt>
                <c:pt idx="15398">
                  <c:v>534</c:v>
                </c:pt>
                <c:pt idx="15399">
                  <c:v>505</c:v>
                </c:pt>
                <c:pt idx="15400">
                  <c:v>527</c:v>
                </c:pt>
                <c:pt idx="15401">
                  <c:v>530</c:v>
                </c:pt>
                <c:pt idx="15402">
                  <c:v>522</c:v>
                </c:pt>
                <c:pt idx="15403">
                  <c:v>549</c:v>
                </c:pt>
                <c:pt idx="15404">
                  <c:v>527</c:v>
                </c:pt>
                <c:pt idx="15405">
                  <c:v>543</c:v>
                </c:pt>
                <c:pt idx="15406">
                  <c:v>540</c:v>
                </c:pt>
                <c:pt idx="15407">
                  <c:v>514</c:v>
                </c:pt>
                <c:pt idx="15408">
                  <c:v>526</c:v>
                </c:pt>
                <c:pt idx="15409">
                  <c:v>539</c:v>
                </c:pt>
                <c:pt idx="15410">
                  <c:v>619</c:v>
                </c:pt>
                <c:pt idx="15411">
                  <c:v>525</c:v>
                </c:pt>
                <c:pt idx="15412">
                  <c:v>550</c:v>
                </c:pt>
                <c:pt idx="15413">
                  <c:v>523</c:v>
                </c:pt>
                <c:pt idx="15414">
                  <c:v>537</c:v>
                </c:pt>
                <c:pt idx="15415">
                  <c:v>505</c:v>
                </c:pt>
                <c:pt idx="15416">
                  <c:v>517</c:v>
                </c:pt>
                <c:pt idx="15417">
                  <c:v>537</c:v>
                </c:pt>
                <c:pt idx="15418">
                  <c:v>524</c:v>
                </c:pt>
                <c:pt idx="15419">
                  <c:v>543</c:v>
                </c:pt>
                <c:pt idx="15420">
                  <c:v>518</c:v>
                </c:pt>
                <c:pt idx="15421">
                  <c:v>567</c:v>
                </c:pt>
                <c:pt idx="15422">
                  <c:v>550</c:v>
                </c:pt>
                <c:pt idx="15423">
                  <c:v>526</c:v>
                </c:pt>
                <c:pt idx="15424">
                  <c:v>521</c:v>
                </c:pt>
                <c:pt idx="15425">
                  <c:v>488</c:v>
                </c:pt>
                <c:pt idx="15426">
                  <c:v>591</c:v>
                </c:pt>
                <c:pt idx="15427">
                  <c:v>545</c:v>
                </c:pt>
                <c:pt idx="15428">
                  <c:v>507</c:v>
                </c:pt>
                <c:pt idx="15429">
                  <c:v>531</c:v>
                </c:pt>
                <c:pt idx="15430">
                  <c:v>499</c:v>
                </c:pt>
                <c:pt idx="15431">
                  <c:v>523</c:v>
                </c:pt>
                <c:pt idx="15432">
                  <c:v>541</c:v>
                </c:pt>
                <c:pt idx="15433">
                  <c:v>501</c:v>
                </c:pt>
                <c:pt idx="15434">
                  <c:v>542</c:v>
                </c:pt>
                <c:pt idx="15435">
                  <c:v>515</c:v>
                </c:pt>
                <c:pt idx="15436">
                  <c:v>507</c:v>
                </c:pt>
                <c:pt idx="15437">
                  <c:v>516</c:v>
                </c:pt>
                <c:pt idx="15438">
                  <c:v>500</c:v>
                </c:pt>
                <c:pt idx="15439">
                  <c:v>512</c:v>
                </c:pt>
                <c:pt idx="15440">
                  <c:v>520</c:v>
                </c:pt>
                <c:pt idx="15441">
                  <c:v>460</c:v>
                </c:pt>
                <c:pt idx="15442">
                  <c:v>475</c:v>
                </c:pt>
                <c:pt idx="15443">
                  <c:v>516</c:v>
                </c:pt>
                <c:pt idx="15444">
                  <c:v>500</c:v>
                </c:pt>
                <c:pt idx="15445">
                  <c:v>464</c:v>
                </c:pt>
                <c:pt idx="15446">
                  <c:v>450</c:v>
                </c:pt>
                <c:pt idx="15447">
                  <c:v>450</c:v>
                </c:pt>
                <c:pt idx="15448">
                  <c:v>516</c:v>
                </c:pt>
                <c:pt idx="15449">
                  <c:v>511</c:v>
                </c:pt>
                <c:pt idx="15450">
                  <c:v>518</c:v>
                </c:pt>
                <c:pt idx="15451">
                  <c:v>489</c:v>
                </c:pt>
                <c:pt idx="15452">
                  <c:v>545</c:v>
                </c:pt>
                <c:pt idx="15453">
                  <c:v>520</c:v>
                </c:pt>
                <c:pt idx="15454">
                  <c:v>511</c:v>
                </c:pt>
                <c:pt idx="15455">
                  <c:v>526</c:v>
                </c:pt>
                <c:pt idx="15456">
                  <c:v>468</c:v>
                </c:pt>
                <c:pt idx="15457">
                  <c:v>531</c:v>
                </c:pt>
                <c:pt idx="15458">
                  <c:v>497</c:v>
                </c:pt>
                <c:pt idx="15459">
                  <c:v>525</c:v>
                </c:pt>
                <c:pt idx="15460">
                  <c:v>511</c:v>
                </c:pt>
                <c:pt idx="15461">
                  <c:v>486</c:v>
                </c:pt>
                <c:pt idx="15462">
                  <c:v>527</c:v>
                </c:pt>
                <c:pt idx="15463">
                  <c:v>528</c:v>
                </c:pt>
                <c:pt idx="15464">
                  <c:v>516</c:v>
                </c:pt>
                <c:pt idx="15465">
                  <c:v>509</c:v>
                </c:pt>
                <c:pt idx="15466">
                  <c:v>568</c:v>
                </c:pt>
                <c:pt idx="15467">
                  <c:v>517</c:v>
                </c:pt>
                <c:pt idx="15468">
                  <c:v>512</c:v>
                </c:pt>
                <c:pt idx="15469">
                  <c:v>619</c:v>
                </c:pt>
                <c:pt idx="15470">
                  <c:v>502</c:v>
                </c:pt>
                <c:pt idx="15471">
                  <c:v>530</c:v>
                </c:pt>
                <c:pt idx="15472">
                  <c:v>520</c:v>
                </c:pt>
                <c:pt idx="15473">
                  <c:v>514</c:v>
                </c:pt>
                <c:pt idx="15474">
                  <c:v>508</c:v>
                </c:pt>
                <c:pt idx="15475">
                  <c:v>501</c:v>
                </c:pt>
                <c:pt idx="15476">
                  <c:v>527</c:v>
                </c:pt>
                <c:pt idx="15477">
                  <c:v>545</c:v>
                </c:pt>
                <c:pt idx="15478">
                  <c:v>503</c:v>
                </c:pt>
                <c:pt idx="15479">
                  <c:v>498</c:v>
                </c:pt>
                <c:pt idx="15480">
                  <c:v>545</c:v>
                </c:pt>
                <c:pt idx="15481">
                  <c:v>423</c:v>
                </c:pt>
                <c:pt idx="15482">
                  <c:v>455</c:v>
                </c:pt>
                <c:pt idx="15483">
                  <c:v>462</c:v>
                </c:pt>
                <c:pt idx="15484">
                  <c:v>424</c:v>
                </c:pt>
                <c:pt idx="15485">
                  <c:v>505</c:v>
                </c:pt>
                <c:pt idx="15486">
                  <c:v>446</c:v>
                </c:pt>
                <c:pt idx="15487">
                  <c:v>462</c:v>
                </c:pt>
                <c:pt idx="15488">
                  <c:v>463</c:v>
                </c:pt>
                <c:pt idx="15489">
                  <c:v>460</c:v>
                </c:pt>
                <c:pt idx="15490">
                  <c:v>474</c:v>
                </c:pt>
                <c:pt idx="15491">
                  <c:v>493</c:v>
                </c:pt>
                <c:pt idx="15492">
                  <c:v>457</c:v>
                </c:pt>
                <c:pt idx="15493">
                  <c:v>472</c:v>
                </c:pt>
                <c:pt idx="15494">
                  <c:v>426</c:v>
                </c:pt>
                <c:pt idx="15495">
                  <c:v>480</c:v>
                </c:pt>
                <c:pt idx="15496">
                  <c:v>426</c:v>
                </c:pt>
                <c:pt idx="15497">
                  <c:v>422</c:v>
                </c:pt>
                <c:pt idx="15498">
                  <c:v>432</c:v>
                </c:pt>
                <c:pt idx="15499">
                  <c:v>437</c:v>
                </c:pt>
                <c:pt idx="15500">
                  <c:v>456</c:v>
                </c:pt>
                <c:pt idx="15501">
                  <c:v>473</c:v>
                </c:pt>
                <c:pt idx="15502">
                  <c:v>490</c:v>
                </c:pt>
                <c:pt idx="15503">
                  <c:v>508</c:v>
                </c:pt>
                <c:pt idx="15504">
                  <c:v>467</c:v>
                </c:pt>
                <c:pt idx="15505">
                  <c:v>464</c:v>
                </c:pt>
                <c:pt idx="15506">
                  <c:v>453</c:v>
                </c:pt>
                <c:pt idx="15507">
                  <c:v>471</c:v>
                </c:pt>
                <c:pt idx="15508">
                  <c:v>454</c:v>
                </c:pt>
                <c:pt idx="15509">
                  <c:v>473</c:v>
                </c:pt>
                <c:pt idx="15510">
                  <c:v>473</c:v>
                </c:pt>
                <c:pt idx="15511">
                  <c:v>478</c:v>
                </c:pt>
                <c:pt idx="15512">
                  <c:v>479</c:v>
                </c:pt>
                <c:pt idx="15513">
                  <c:v>492</c:v>
                </c:pt>
                <c:pt idx="15514">
                  <c:v>478</c:v>
                </c:pt>
                <c:pt idx="15515">
                  <c:v>462</c:v>
                </c:pt>
                <c:pt idx="15516">
                  <c:v>428</c:v>
                </c:pt>
                <c:pt idx="15517">
                  <c:v>446</c:v>
                </c:pt>
                <c:pt idx="15518">
                  <c:v>477</c:v>
                </c:pt>
                <c:pt idx="15519">
                  <c:v>409</c:v>
                </c:pt>
                <c:pt idx="15520">
                  <c:v>479</c:v>
                </c:pt>
                <c:pt idx="15521">
                  <c:v>442</c:v>
                </c:pt>
                <c:pt idx="15522">
                  <c:v>418</c:v>
                </c:pt>
                <c:pt idx="15523">
                  <c:v>505</c:v>
                </c:pt>
                <c:pt idx="15524">
                  <c:v>482</c:v>
                </c:pt>
                <c:pt idx="15525">
                  <c:v>487</c:v>
                </c:pt>
                <c:pt idx="15526">
                  <c:v>445</c:v>
                </c:pt>
                <c:pt idx="15527">
                  <c:v>455</c:v>
                </c:pt>
                <c:pt idx="15528">
                  <c:v>472</c:v>
                </c:pt>
                <c:pt idx="15529">
                  <c:v>488</c:v>
                </c:pt>
                <c:pt idx="15530">
                  <c:v>462</c:v>
                </c:pt>
                <c:pt idx="15531">
                  <c:v>488</c:v>
                </c:pt>
                <c:pt idx="15532">
                  <c:v>490</c:v>
                </c:pt>
                <c:pt idx="15533">
                  <c:v>449</c:v>
                </c:pt>
                <c:pt idx="15534">
                  <c:v>464</c:v>
                </c:pt>
                <c:pt idx="15535">
                  <c:v>463</c:v>
                </c:pt>
                <c:pt idx="15536">
                  <c:v>457</c:v>
                </c:pt>
                <c:pt idx="15537">
                  <c:v>468</c:v>
                </c:pt>
                <c:pt idx="15538">
                  <c:v>488</c:v>
                </c:pt>
                <c:pt idx="15539">
                  <c:v>492</c:v>
                </c:pt>
                <c:pt idx="15540">
                  <c:v>492</c:v>
                </c:pt>
                <c:pt idx="15541">
                  <c:v>498</c:v>
                </c:pt>
                <c:pt idx="15542">
                  <c:v>413</c:v>
                </c:pt>
                <c:pt idx="15543">
                  <c:v>500</c:v>
                </c:pt>
                <c:pt idx="15544">
                  <c:v>455</c:v>
                </c:pt>
                <c:pt idx="15545">
                  <c:v>461</c:v>
                </c:pt>
                <c:pt idx="15546">
                  <c:v>482</c:v>
                </c:pt>
                <c:pt idx="15547">
                  <c:v>476</c:v>
                </c:pt>
                <c:pt idx="15548">
                  <c:v>514</c:v>
                </c:pt>
                <c:pt idx="15549">
                  <c:v>515</c:v>
                </c:pt>
                <c:pt idx="15550">
                  <c:v>471</c:v>
                </c:pt>
                <c:pt idx="15551">
                  <c:v>449</c:v>
                </c:pt>
                <c:pt idx="15552">
                  <c:v>429</c:v>
                </c:pt>
                <c:pt idx="15553">
                  <c:v>493</c:v>
                </c:pt>
                <c:pt idx="15554">
                  <c:v>464</c:v>
                </c:pt>
                <c:pt idx="15555">
                  <c:v>481</c:v>
                </c:pt>
                <c:pt idx="15556">
                  <c:v>461</c:v>
                </c:pt>
                <c:pt idx="15557">
                  <c:v>427</c:v>
                </c:pt>
                <c:pt idx="15558">
                  <c:v>469</c:v>
                </c:pt>
                <c:pt idx="15559">
                  <c:v>458</c:v>
                </c:pt>
                <c:pt idx="15560">
                  <c:v>490</c:v>
                </c:pt>
                <c:pt idx="15561">
                  <c:v>487</c:v>
                </c:pt>
                <c:pt idx="15562">
                  <c:v>474</c:v>
                </c:pt>
                <c:pt idx="15563">
                  <c:v>418</c:v>
                </c:pt>
                <c:pt idx="15564">
                  <c:v>424</c:v>
                </c:pt>
                <c:pt idx="15565">
                  <c:v>498</c:v>
                </c:pt>
                <c:pt idx="15566">
                  <c:v>468</c:v>
                </c:pt>
                <c:pt idx="15567">
                  <c:v>480</c:v>
                </c:pt>
                <c:pt idx="15568">
                  <c:v>481</c:v>
                </c:pt>
                <c:pt idx="15569">
                  <c:v>464</c:v>
                </c:pt>
                <c:pt idx="15570">
                  <c:v>474</c:v>
                </c:pt>
                <c:pt idx="15571">
                  <c:v>465</c:v>
                </c:pt>
                <c:pt idx="15572">
                  <c:v>451</c:v>
                </c:pt>
                <c:pt idx="15573">
                  <c:v>454</c:v>
                </c:pt>
                <c:pt idx="15574">
                  <c:v>471</c:v>
                </c:pt>
                <c:pt idx="15575">
                  <c:v>450</c:v>
                </c:pt>
                <c:pt idx="15576">
                  <c:v>431</c:v>
                </c:pt>
                <c:pt idx="15577">
                  <c:v>475</c:v>
                </c:pt>
                <c:pt idx="15578">
                  <c:v>483</c:v>
                </c:pt>
                <c:pt idx="15579">
                  <c:v>457</c:v>
                </c:pt>
                <c:pt idx="15580">
                  <c:v>471</c:v>
                </c:pt>
                <c:pt idx="15581">
                  <c:v>493</c:v>
                </c:pt>
                <c:pt idx="15582">
                  <c:v>483</c:v>
                </c:pt>
                <c:pt idx="15583">
                  <c:v>467</c:v>
                </c:pt>
                <c:pt idx="15584">
                  <c:v>439</c:v>
                </c:pt>
                <c:pt idx="15585">
                  <c:v>454</c:v>
                </c:pt>
                <c:pt idx="15586">
                  <c:v>479</c:v>
                </c:pt>
                <c:pt idx="15587">
                  <c:v>478</c:v>
                </c:pt>
                <c:pt idx="15588">
                  <c:v>452</c:v>
                </c:pt>
                <c:pt idx="15589">
                  <c:v>481</c:v>
                </c:pt>
                <c:pt idx="15590">
                  <c:v>438</c:v>
                </c:pt>
                <c:pt idx="15591">
                  <c:v>469</c:v>
                </c:pt>
                <c:pt idx="15592">
                  <c:v>462</c:v>
                </c:pt>
                <c:pt idx="15593">
                  <c:v>510</c:v>
                </c:pt>
                <c:pt idx="15594">
                  <c:v>505</c:v>
                </c:pt>
                <c:pt idx="15595">
                  <c:v>499</c:v>
                </c:pt>
                <c:pt idx="15596">
                  <c:v>464</c:v>
                </c:pt>
                <c:pt idx="15597">
                  <c:v>457</c:v>
                </c:pt>
                <c:pt idx="15598">
                  <c:v>460</c:v>
                </c:pt>
                <c:pt idx="15599">
                  <c:v>462</c:v>
                </c:pt>
                <c:pt idx="15600">
                  <c:v>500</c:v>
                </c:pt>
                <c:pt idx="15601">
                  <c:v>507</c:v>
                </c:pt>
                <c:pt idx="15602">
                  <c:v>495</c:v>
                </c:pt>
                <c:pt idx="15603">
                  <c:v>471</c:v>
                </c:pt>
                <c:pt idx="15604">
                  <c:v>455</c:v>
                </c:pt>
                <c:pt idx="15605">
                  <c:v>457</c:v>
                </c:pt>
                <c:pt idx="15606">
                  <c:v>469</c:v>
                </c:pt>
                <c:pt idx="15607">
                  <c:v>439</c:v>
                </c:pt>
                <c:pt idx="15608">
                  <c:v>459</c:v>
                </c:pt>
                <c:pt idx="15609">
                  <c:v>467</c:v>
                </c:pt>
                <c:pt idx="15610">
                  <c:v>449</c:v>
                </c:pt>
                <c:pt idx="15611">
                  <c:v>516</c:v>
                </c:pt>
                <c:pt idx="15612">
                  <c:v>509</c:v>
                </c:pt>
                <c:pt idx="15613">
                  <c:v>478</c:v>
                </c:pt>
                <c:pt idx="15614">
                  <c:v>523</c:v>
                </c:pt>
                <c:pt idx="15615">
                  <c:v>472</c:v>
                </c:pt>
                <c:pt idx="15616">
                  <c:v>459</c:v>
                </c:pt>
                <c:pt idx="15617">
                  <c:v>513</c:v>
                </c:pt>
                <c:pt idx="15618">
                  <c:v>465</c:v>
                </c:pt>
                <c:pt idx="15619">
                  <c:v>486</c:v>
                </c:pt>
                <c:pt idx="15620">
                  <c:v>467</c:v>
                </c:pt>
                <c:pt idx="15621">
                  <c:v>469</c:v>
                </c:pt>
                <c:pt idx="15622">
                  <c:v>451</c:v>
                </c:pt>
                <c:pt idx="15623">
                  <c:v>506</c:v>
                </c:pt>
                <c:pt idx="15624">
                  <c:v>462</c:v>
                </c:pt>
                <c:pt idx="15625">
                  <c:v>466</c:v>
                </c:pt>
                <c:pt idx="15626">
                  <c:v>505</c:v>
                </c:pt>
                <c:pt idx="15627">
                  <c:v>456</c:v>
                </c:pt>
                <c:pt idx="15628">
                  <c:v>494</c:v>
                </c:pt>
                <c:pt idx="15629">
                  <c:v>491</c:v>
                </c:pt>
                <c:pt idx="15630">
                  <c:v>483</c:v>
                </c:pt>
                <c:pt idx="15631">
                  <c:v>471</c:v>
                </c:pt>
                <c:pt idx="15632">
                  <c:v>507</c:v>
                </c:pt>
                <c:pt idx="15633">
                  <c:v>492</c:v>
                </c:pt>
                <c:pt idx="15634">
                  <c:v>464</c:v>
                </c:pt>
                <c:pt idx="15635">
                  <c:v>506</c:v>
                </c:pt>
                <c:pt idx="15636">
                  <c:v>473</c:v>
                </c:pt>
                <c:pt idx="15637">
                  <c:v>433</c:v>
                </c:pt>
                <c:pt idx="15638">
                  <c:v>490</c:v>
                </c:pt>
                <c:pt idx="15639">
                  <c:v>528</c:v>
                </c:pt>
                <c:pt idx="15640">
                  <c:v>514</c:v>
                </c:pt>
                <c:pt idx="15641">
                  <c:v>437</c:v>
                </c:pt>
                <c:pt idx="15642">
                  <c:v>461</c:v>
                </c:pt>
                <c:pt idx="15643">
                  <c:v>496</c:v>
                </c:pt>
                <c:pt idx="15644">
                  <c:v>459</c:v>
                </c:pt>
                <c:pt idx="15645">
                  <c:v>467</c:v>
                </c:pt>
                <c:pt idx="15646">
                  <c:v>455</c:v>
                </c:pt>
                <c:pt idx="15647">
                  <c:v>468</c:v>
                </c:pt>
                <c:pt idx="15648">
                  <c:v>477</c:v>
                </c:pt>
                <c:pt idx="15649">
                  <c:v>490</c:v>
                </c:pt>
                <c:pt idx="15650">
                  <c:v>497</c:v>
                </c:pt>
                <c:pt idx="15651">
                  <c:v>484</c:v>
                </c:pt>
                <c:pt idx="15652">
                  <c:v>488</c:v>
                </c:pt>
                <c:pt idx="15653">
                  <c:v>483</c:v>
                </c:pt>
                <c:pt idx="15654">
                  <c:v>499</c:v>
                </c:pt>
                <c:pt idx="15655">
                  <c:v>494</c:v>
                </c:pt>
                <c:pt idx="15656">
                  <c:v>482</c:v>
                </c:pt>
                <c:pt idx="15657">
                  <c:v>495</c:v>
                </c:pt>
                <c:pt idx="15658">
                  <c:v>489</c:v>
                </c:pt>
                <c:pt idx="15659">
                  <c:v>468</c:v>
                </c:pt>
                <c:pt idx="15660">
                  <c:v>445</c:v>
                </c:pt>
                <c:pt idx="15661">
                  <c:v>480</c:v>
                </c:pt>
                <c:pt idx="15662">
                  <c:v>444</c:v>
                </c:pt>
                <c:pt idx="15663">
                  <c:v>469</c:v>
                </c:pt>
                <c:pt idx="15664">
                  <c:v>461</c:v>
                </c:pt>
                <c:pt idx="15665">
                  <c:v>480</c:v>
                </c:pt>
                <c:pt idx="15666">
                  <c:v>495</c:v>
                </c:pt>
                <c:pt idx="15667">
                  <c:v>448</c:v>
                </c:pt>
                <c:pt idx="15668">
                  <c:v>510</c:v>
                </c:pt>
                <c:pt idx="15669">
                  <c:v>465</c:v>
                </c:pt>
                <c:pt idx="15670">
                  <c:v>461</c:v>
                </c:pt>
                <c:pt idx="15671">
                  <c:v>494</c:v>
                </c:pt>
                <c:pt idx="15672">
                  <c:v>486</c:v>
                </c:pt>
                <c:pt idx="15673">
                  <c:v>492</c:v>
                </c:pt>
                <c:pt idx="15674">
                  <c:v>508</c:v>
                </c:pt>
                <c:pt idx="15675">
                  <c:v>466</c:v>
                </c:pt>
                <c:pt idx="15676">
                  <c:v>507</c:v>
                </c:pt>
                <c:pt idx="15677">
                  <c:v>498</c:v>
                </c:pt>
                <c:pt idx="15678">
                  <c:v>482</c:v>
                </c:pt>
                <c:pt idx="15679">
                  <c:v>453</c:v>
                </c:pt>
                <c:pt idx="15680">
                  <c:v>475</c:v>
                </c:pt>
                <c:pt idx="15681">
                  <c:v>493</c:v>
                </c:pt>
                <c:pt idx="15682">
                  <c:v>546</c:v>
                </c:pt>
                <c:pt idx="15683">
                  <c:v>486</c:v>
                </c:pt>
                <c:pt idx="15684">
                  <c:v>445</c:v>
                </c:pt>
                <c:pt idx="15685">
                  <c:v>391</c:v>
                </c:pt>
                <c:pt idx="15686">
                  <c:v>477</c:v>
                </c:pt>
                <c:pt idx="15687">
                  <c:v>457</c:v>
                </c:pt>
                <c:pt idx="15688">
                  <c:v>451</c:v>
                </c:pt>
                <c:pt idx="15689">
                  <c:v>433</c:v>
                </c:pt>
                <c:pt idx="15690">
                  <c:v>418</c:v>
                </c:pt>
                <c:pt idx="15691">
                  <c:v>464</c:v>
                </c:pt>
                <c:pt idx="15692">
                  <c:v>448</c:v>
                </c:pt>
                <c:pt idx="15693">
                  <c:v>436</c:v>
                </c:pt>
                <c:pt idx="15694">
                  <c:v>441</c:v>
                </c:pt>
                <c:pt idx="15695">
                  <c:v>489</c:v>
                </c:pt>
                <c:pt idx="15696">
                  <c:v>500</c:v>
                </c:pt>
                <c:pt idx="15697">
                  <c:v>427</c:v>
                </c:pt>
                <c:pt idx="15698">
                  <c:v>429</c:v>
                </c:pt>
                <c:pt idx="15699">
                  <c:v>470</c:v>
                </c:pt>
                <c:pt idx="15700">
                  <c:v>426</c:v>
                </c:pt>
                <c:pt idx="15701">
                  <c:v>503</c:v>
                </c:pt>
                <c:pt idx="15702">
                  <c:v>416</c:v>
                </c:pt>
                <c:pt idx="15703">
                  <c:v>448</c:v>
                </c:pt>
                <c:pt idx="15704">
                  <c:v>466</c:v>
                </c:pt>
                <c:pt idx="15705">
                  <c:v>468</c:v>
                </c:pt>
                <c:pt idx="15706">
                  <c:v>477</c:v>
                </c:pt>
                <c:pt idx="15707">
                  <c:v>457</c:v>
                </c:pt>
                <c:pt idx="15708">
                  <c:v>446</c:v>
                </c:pt>
                <c:pt idx="15709">
                  <c:v>435</c:v>
                </c:pt>
                <c:pt idx="15710">
                  <c:v>412</c:v>
                </c:pt>
                <c:pt idx="15711">
                  <c:v>451</c:v>
                </c:pt>
                <c:pt idx="15712">
                  <c:v>480</c:v>
                </c:pt>
                <c:pt idx="15713">
                  <c:v>421</c:v>
                </c:pt>
                <c:pt idx="15714">
                  <c:v>439</c:v>
                </c:pt>
                <c:pt idx="15715">
                  <c:v>437</c:v>
                </c:pt>
                <c:pt idx="15716">
                  <c:v>472</c:v>
                </c:pt>
                <c:pt idx="15717">
                  <c:v>426</c:v>
                </c:pt>
                <c:pt idx="15718">
                  <c:v>433</c:v>
                </c:pt>
                <c:pt idx="15719">
                  <c:v>470</c:v>
                </c:pt>
                <c:pt idx="15720">
                  <c:v>471</c:v>
                </c:pt>
                <c:pt idx="15721">
                  <c:v>437</c:v>
                </c:pt>
                <c:pt idx="15722">
                  <c:v>451</c:v>
                </c:pt>
                <c:pt idx="15723">
                  <c:v>474</c:v>
                </c:pt>
                <c:pt idx="15724">
                  <c:v>540</c:v>
                </c:pt>
                <c:pt idx="15725">
                  <c:v>455</c:v>
                </c:pt>
                <c:pt idx="15726">
                  <c:v>438</c:v>
                </c:pt>
                <c:pt idx="15727">
                  <c:v>479</c:v>
                </c:pt>
                <c:pt idx="15728">
                  <c:v>450</c:v>
                </c:pt>
                <c:pt idx="15729">
                  <c:v>477</c:v>
                </c:pt>
                <c:pt idx="15730">
                  <c:v>447</c:v>
                </c:pt>
                <c:pt idx="15731">
                  <c:v>469</c:v>
                </c:pt>
                <c:pt idx="15732">
                  <c:v>480</c:v>
                </c:pt>
                <c:pt idx="15733">
                  <c:v>447</c:v>
                </c:pt>
                <c:pt idx="15734">
                  <c:v>465</c:v>
                </c:pt>
                <c:pt idx="15735">
                  <c:v>422</c:v>
                </c:pt>
                <c:pt idx="15736">
                  <c:v>466</c:v>
                </c:pt>
                <c:pt idx="15737">
                  <c:v>480</c:v>
                </c:pt>
                <c:pt idx="15738">
                  <c:v>435</c:v>
                </c:pt>
                <c:pt idx="15739">
                  <c:v>438</c:v>
                </c:pt>
                <c:pt idx="15740">
                  <c:v>464</c:v>
                </c:pt>
                <c:pt idx="15741">
                  <c:v>458</c:v>
                </c:pt>
                <c:pt idx="15742">
                  <c:v>433</c:v>
                </c:pt>
                <c:pt idx="15743">
                  <c:v>481</c:v>
                </c:pt>
                <c:pt idx="15744">
                  <c:v>451</c:v>
                </c:pt>
                <c:pt idx="15745">
                  <c:v>435</c:v>
                </c:pt>
                <c:pt idx="15746">
                  <c:v>466</c:v>
                </c:pt>
                <c:pt idx="15747">
                  <c:v>388</c:v>
                </c:pt>
                <c:pt idx="15748">
                  <c:v>439</c:v>
                </c:pt>
                <c:pt idx="15749">
                  <c:v>480</c:v>
                </c:pt>
                <c:pt idx="15750">
                  <c:v>418</c:v>
                </c:pt>
                <c:pt idx="15751">
                  <c:v>427</c:v>
                </c:pt>
                <c:pt idx="15752">
                  <c:v>434</c:v>
                </c:pt>
                <c:pt idx="15753">
                  <c:v>440</c:v>
                </c:pt>
                <c:pt idx="15754">
                  <c:v>446</c:v>
                </c:pt>
                <c:pt idx="15755">
                  <c:v>438</c:v>
                </c:pt>
                <c:pt idx="15756">
                  <c:v>422</c:v>
                </c:pt>
                <c:pt idx="15757">
                  <c:v>429</c:v>
                </c:pt>
                <c:pt idx="15758">
                  <c:v>418</c:v>
                </c:pt>
                <c:pt idx="15759">
                  <c:v>413</c:v>
                </c:pt>
                <c:pt idx="15760">
                  <c:v>444</c:v>
                </c:pt>
                <c:pt idx="15761">
                  <c:v>437</c:v>
                </c:pt>
                <c:pt idx="15762">
                  <c:v>456</c:v>
                </c:pt>
                <c:pt idx="15763">
                  <c:v>425</c:v>
                </c:pt>
                <c:pt idx="15764">
                  <c:v>441</c:v>
                </c:pt>
                <c:pt idx="15765">
                  <c:v>462</c:v>
                </c:pt>
                <c:pt idx="15766">
                  <c:v>447</c:v>
                </c:pt>
                <c:pt idx="15767">
                  <c:v>459</c:v>
                </c:pt>
                <c:pt idx="15768">
                  <c:v>449</c:v>
                </c:pt>
                <c:pt idx="15769">
                  <c:v>430</c:v>
                </c:pt>
                <c:pt idx="15770">
                  <c:v>444</c:v>
                </c:pt>
                <c:pt idx="15771">
                  <c:v>474</c:v>
                </c:pt>
                <c:pt idx="15772">
                  <c:v>472</c:v>
                </c:pt>
                <c:pt idx="15773">
                  <c:v>460</c:v>
                </c:pt>
                <c:pt idx="15774">
                  <c:v>441</c:v>
                </c:pt>
                <c:pt idx="15775">
                  <c:v>407</c:v>
                </c:pt>
                <c:pt idx="15776">
                  <c:v>431</c:v>
                </c:pt>
                <c:pt idx="15777">
                  <c:v>479</c:v>
                </c:pt>
                <c:pt idx="15778">
                  <c:v>436</c:v>
                </c:pt>
                <c:pt idx="15779">
                  <c:v>445</c:v>
                </c:pt>
                <c:pt idx="15780">
                  <c:v>401</c:v>
                </c:pt>
                <c:pt idx="15781">
                  <c:v>458</c:v>
                </c:pt>
                <c:pt idx="15782">
                  <c:v>443</c:v>
                </c:pt>
                <c:pt idx="15783">
                  <c:v>443</c:v>
                </c:pt>
                <c:pt idx="15784">
                  <c:v>413</c:v>
                </c:pt>
                <c:pt idx="15785">
                  <c:v>436</c:v>
                </c:pt>
                <c:pt idx="15786">
                  <c:v>450</c:v>
                </c:pt>
                <c:pt idx="15787">
                  <c:v>436</c:v>
                </c:pt>
                <c:pt idx="15788">
                  <c:v>475</c:v>
                </c:pt>
                <c:pt idx="15789">
                  <c:v>419</c:v>
                </c:pt>
                <c:pt idx="15790">
                  <c:v>451</c:v>
                </c:pt>
                <c:pt idx="15791">
                  <c:v>454</c:v>
                </c:pt>
                <c:pt idx="15792">
                  <c:v>465</c:v>
                </c:pt>
                <c:pt idx="15793">
                  <c:v>456</c:v>
                </c:pt>
                <c:pt idx="15794">
                  <c:v>419</c:v>
                </c:pt>
                <c:pt idx="15795">
                  <c:v>454</c:v>
                </c:pt>
                <c:pt idx="15796">
                  <c:v>384</c:v>
                </c:pt>
                <c:pt idx="15797">
                  <c:v>471</c:v>
                </c:pt>
                <c:pt idx="15798">
                  <c:v>468</c:v>
                </c:pt>
                <c:pt idx="15799">
                  <c:v>464</c:v>
                </c:pt>
                <c:pt idx="15800">
                  <c:v>437</c:v>
                </c:pt>
                <c:pt idx="15801">
                  <c:v>467</c:v>
                </c:pt>
                <c:pt idx="15802">
                  <c:v>468</c:v>
                </c:pt>
                <c:pt idx="15803">
                  <c:v>408</c:v>
                </c:pt>
                <c:pt idx="15804">
                  <c:v>434</c:v>
                </c:pt>
                <c:pt idx="15805">
                  <c:v>463</c:v>
                </c:pt>
                <c:pt idx="15806">
                  <c:v>441</c:v>
                </c:pt>
                <c:pt idx="15807">
                  <c:v>465</c:v>
                </c:pt>
                <c:pt idx="15808">
                  <c:v>472</c:v>
                </c:pt>
                <c:pt idx="15809">
                  <c:v>440</c:v>
                </c:pt>
                <c:pt idx="15810">
                  <c:v>493</c:v>
                </c:pt>
                <c:pt idx="15811">
                  <c:v>442</c:v>
                </c:pt>
                <c:pt idx="15812">
                  <c:v>494</c:v>
                </c:pt>
                <c:pt idx="15813">
                  <c:v>445</c:v>
                </c:pt>
                <c:pt idx="15814">
                  <c:v>428</c:v>
                </c:pt>
                <c:pt idx="15815">
                  <c:v>446</c:v>
                </c:pt>
                <c:pt idx="15816">
                  <c:v>449</c:v>
                </c:pt>
                <c:pt idx="15817">
                  <c:v>464</c:v>
                </c:pt>
                <c:pt idx="15818">
                  <c:v>449</c:v>
                </c:pt>
                <c:pt idx="15819">
                  <c:v>475</c:v>
                </c:pt>
                <c:pt idx="15820">
                  <c:v>461</c:v>
                </c:pt>
                <c:pt idx="15821">
                  <c:v>450</c:v>
                </c:pt>
                <c:pt idx="15822">
                  <c:v>434</c:v>
                </c:pt>
                <c:pt idx="15823">
                  <c:v>462</c:v>
                </c:pt>
                <c:pt idx="15824">
                  <c:v>443</c:v>
                </c:pt>
                <c:pt idx="15825">
                  <c:v>447</c:v>
                </c:pt>
                <c:pt idx="15826">
                  <c:v>384</c:v>
                </c:pt>
                <c:pt idx="15827">
                  <c:v>463</c:v>
                </c:pt>
                <c:pt idx="15828">
                  <c:v>470</c:v>
                </c:pt>
                <c:pt idx="15829">
                  <c:v>440</c:v>
                </c:pt>
                <c:pt idx="15830">
                  <c:v>430</c:v>
                </c:pt>
                <c:pt idx="15831">
                  <c:v>406</c:v>
                </c:pt>
                <c:pt idx="15832">
                  <c:v>492</c:v>
                </c:pt>
                <c:pt idx="15833">
                  <c:v>426</c:v>
                </c:pt>
                <c:pt idx="15834">
                  <c:v>468</c:v>
                </c:pt>
                <c:pt idx="15835">
                  <c:v>482</c:v>
                </c:pt>
                <c:pt idx="15836">
                  <c:v>482</c:v>
                </c:pt>
                <c:pt idx="15837">
                  <c:v>421</c:v>
                </c:pt>
                <c:pt idx="15838">
                  <c:v>443</c:v>
                </c:pt>
                <c:pt idx="15839">
                  <c:v>431</c:v>
                </c:pt>
                <c:pt idx="15840">
                  <c:v>437</c:v>
                </c:pt>
                <c:pt idx="15841">
                  <c:v>430</c:v>
                </c:pt>
                <c:pt idx="15842">
                  <c:v>439</c:v>
                </c:pt>
                <c:pt idx="15843">
                  <c:v>457</c:v>
                </c:pt>
                <c:pt idx="15844">
                  <c:v>442</c:v>
                </c:pt>
                <c:pt idx="15845">
                  <c:v>442</c:v>
                </c:pt>
                <c:pt idx="15846">
                  <c:v>451</c:v>
                </c:pt>
                <c:pt idx="15847">
                  <c:v>460</c:v>
                </c:pt>
                <c:pt idx="15848">
                  <c:v>469</c:v>
                </c:pt>
                <c:pt idx="15849">
                  <c:v>406</c:v>
                </c:pt>
                <c:pt idx="15850">
                  <c:v>476</c:v>
                </c:pt>
                <c:pt idx="15851">
                  <c:v>466</c:v>
                </c:pt>
                <c:pt idx="15852">
                  <c:v>425</c:v>
                </c:pt>
                <c:pt idx="15853">
                  <c:v>443</c:v>
                </c:pt>
                <c:pt idx="15854">
                  <c:v>436</c:v>
                </c:pt>
                <c:pt idx="15855">
                  <c:v>458</c:v>
                </c:pt>
                <c:pt idx="15856">
                  <c:v>463</c:v>
                </c:pt>
                <c:pt idx="15857">
                  <c:v>396</c:v>
                </c:pt>
                <c:pt idx="15858">
                  <c:v>411</c:v>
                </c:pt>
                <c:pt idx="15859">
                  <c:v>471</c:v>
                </c:pt>
                <c:pt idx="15860">
                  <c:v>426</c:v>
                </c:pt>
                <c:pt idx="15861">
                  <c:v>417</c:v>
                </c:pt>
                <c:pt idx="15862">
                  <c:v>451</c:v>
                </c:pt>
                <c:pt idx="15863">
                  <c:v>456</c:v>
                </c:pt>
                <c:pt idx="15864">
                  <c:v>437</c:v>
                </c:pt>
                <c:pt idx="15865">
                  <c:v>458</c:v>
                </c:pt>
                <c:pt idx="15866">
                  <c:v>460</c:v>
                </c:pt>
                <c:pt idx="15867">
                  <c:v>449</c:v>
                </c:pt>
                <c:pt idx="15868">
                  <c:v>451</c:v>
                </c:pt>
                <c:pt idx="15869">
                  <c:v>498</c:v>
                </c:pt>
                <c:pt idx="15870">
                  <c:v>444</c:v>
                </c:pt>
                <c:pt idx="15871">
                  <c:v>453</c:v>
                </c:pt>
                <c:pt idx="15872">
                  <c:v>446</c:v>
                </c:pt>
                <c:pt idx="15873">
                  <c:v>460</c:v>
                </c:pt>
                <c:pt idx="15874">
                  <c:v>464</c:v>
                </c:pt>
                <c:pt idx="15875">
                  <c:v>469</c:v>
                </c:pt>
                <c:pt idx="15876">
                  <c:v>443</c:v>
                </c:pt>
                <c:pt idx="15877">
                  <c:v>430</c:v>
                </c:pt>
                <c:pt idx="15878">
                  <c:v>527</c:v>
                </c:pt>
                <c:pt idx="15879">
                  <c:v>434</c:v>
                </c:pt>
                <c:pt idx="15880">
                  <c:v>457</c:v>
                </c:pt>
                <c:pt idx="15881">
                  <c:v>475</c:v>
                </c:pt>
                <c:pt idx="15882">
                  <c:v>488</c:v>
                </c:pt>
                <c:pt idx="15883">
                  <c:v>438</c:v>
                </c:pt>
                <c:pt idx="15884">
                  <c:v>481</c:v>
                </c:pt>
                <c:pt idx="15885">
                  <c:v>428</c:v>
                </c:pt>
                <c:pt idx="15886">
                  <c:v>477</c:v>
                </c:pt>
                <c:pt idx="15887">
                  <c:v>452</c:v>
                </c:pt>
                <c:pt idx="15888">
                  <c:v>463</c:v>
                </c:pt>
                <c:pt idx="15889">
                  <c:v>502</c:v>
                </c:pt>
                <c:pt idx="15890">
                  <c:v>443</c:v>
                </c:pt>
                <c:pt idx="15891">
                  <c:v>475</c:v>
                </c:pt>
                <c:pt idx="15892">
                  <c:v>459</c:v>
                </c:pt>
                <c:pt idx="15893">
                  <c:v>443</c:v>
                </c:pt>
                <c:pt idx="15894">
                  <c:v>489</c:v>
                </c:pt>
                <c:pt idx="15895">
                  <c:v>462</c:v>
                </c:pt>
                <c:pt idx="15896">
                  <c:v>469</c:v>
                </c:pt>
                <c:pt idx="15897">
                  <c:v>455</c:v>
                </c:pt>
                <c:pt idx="15898">
                  <c:v>474</c:v>
                </c:pt>
                <c:pt idx="15899">
                  <c:v>500</c:v>
                </c:pt>
                <c:pt idx="15900">
                  <c:v>521</c:v>
                </c:pt>
                <c:pt idx="15901">
                  <c:v>466</c:v>
                </c:pt>
                <c:pt idx="15902">
                  <c:v>475</c:v>
                </c:pt>
                <c:pt idx="15903">
                  <c:v>453</c:v>
                </c:pt>
                <c:pt idx="15904">
                  <c:v>470</c:v>
                </c:pt>
                <c:pt idx="15905">
                  <c:v>445</c:v>
                </c:pt>
                <c:pt idx="15906">
                  <c:v>471</c:v>
                </c:pt>
                <c:pt idx="15907">
                  <c:v>480</c:v>
                </c:pt>
                <c:pt idx="15908">
                  <c:v>463</c:v>
                </c:pt>
                <c:pt idx="15909">
                  <c:v>482</c:v>
                </c:pt>
                <c:pt idx="15910">
                  <c:v>519</c:v>
                </c:pt>
                <c:pt idx="15911">
                  <c:v>458</c:v>
                </c:pt>
                <c:pt idx="15912">
                  <c:v>470</c:v>
                </c:pt>
                <c:pt idx="15913">
                  <c:v>460</c:v>
                </c:pt>
                <c:pt idx="15914">
                  <c:v>487</c:v>
                </c:pt>
                <c:pt idx="15915">
                  <c:v>470</c:v>
                </c:pt>
                <c:pt idx="15916">
                  <c:v>482</c:v>
                </c:pt>
                <c:pt idx="15917">
                  <c:v>466</c:v>
                </c:pt>
                <c:pt idx="15918">
                  <c:v>463</c:v>
                </c:pt>
                <c:pt idx="15919">
                  <c:v>461</c:v>
                </c:pt>
                <c:pt idx="15920">
                  <c:v>485</c:v>
                </c:pt>
                <c:pt idx="15921">
                  <c:v>484</c:v>
                </c:pt>
                <c:pt idx="15922">
                  <c:v>499</c:v>
                </c:pt>
                <c:pt idx="15923">
                  <c:v>394</c:v>
                </c:pt>
                <c:pt idx="15924">
                  <c:v>436</c:v>
                </c:pt>
                <c:pt idx="15925">
                  <c:v>479</c:v>
                </c:pt>
                <c:pt idx="15926">
                  <c:v>511</c:v>
                </c:pt>
                <c:pt idx="15927">
                  <c:v>458</c:v>
                </c:pt>
                <c:pt idx="15928">
                  <c:v>480</c:v>
                </c:pt>
                <c:pt idx="15929">
                  <c:v>464</c:v>
                </c:pt>
                <c:pt idx="15930">
                  <c:v>475</c:v>
                </c:pt>
                <c:pt idx="15931">
                  <c:v>469</c:v>
                </c:pt>
                <c:pt idx="15932">
                  <c:v>479</c:v>
                </c:pt>
                <c:pt idx="15933">
                  <c:v>429</c:v>
                </c:pt>
                <c:pt idx="15934">
                  <c:v>484</c:v>
                </c:pt>
                <c:pt idx="15935">
                  <c:v>499</c:v>
                </c:pt>
                <c:pt idx="15936">
                  <c:v>410</c:v>
                </c:pt>
                <c:pt idx="15937">
                  <c:v>492</c:v>
                </c:pt>
                <c:pt idx="15938">
                  <c:v>472</c:v>
                </c:pt>
                <c:pt idx="15939">
                  <c:v>459</c:v>
                </c:pt>
                <c:pt idx="15940">
                  <c:v>463</c:v>
                </c:pt>
                <c:pt idx="15941">
                  <c:v>499</c:v>
                </c:pt>
                <c:pt idx="15942">
                  <c:v>502</c:v>
                </c:pt>
                <c:pt idx="15943">
                  <c:v>505</c:v>
                </c:pt>
                <c:pt idx="15944">
                  <c:v>456</c:v>
                </c:pt>
                <c:pt idx="15945">
                  <c:v>472</c:v>
                </c:pt>
                <c:pt idx="15946">
                  <c:v>435</c:v>
                </c:pt>
                <c:pt idx="15947">
                  <c:v>464</c:v>
                </c:pt>
                <c:pt idx="15948">
                  <c:v>428</c:v>
                </c:pt>
                <c:pt idx="15949">
                  <c:v>465</c:v>
                </c:pt>
                <c:pt idx="15950">
                  <c:v>459</c:v>
                </c:pt>
                <c:pt idx="15951">
                  <c:v>522</c:v>
                </c:pt>
                <c:pt idx="15952">
                  <c:v>492</c:v>
                </c:pt>
                <c:pt idx="15953">
                  <c:v>452</c:v>
                </c:pt>
                <c:pt idx="15954">
                  <c:v>539</c:v>
                </c:pt>
                <c:pt idx="15955">
                  <c:v>454</c:v>
                </c:pt>
                <c:pt idx="15956">
                  <c:v>502</c:v>
                </c:pt>
                <c:pt idx="15957">
                  <c:v>484</c:v>
                </c:pt>
                <c:pt idx="15958">
                  <c:v>471</c:v>
                </c:pt>
                <c:pt idx="15959">
                  <c:v>484</c:v>
                </c:pt>
                <c:pt idx="15960">
                  <c:v>513</c:v>
                </c:pt>
                <c:pt idx="15961">
                  <c:v>509</c:v>
                </c:pt>
                <c:pt idx="15962">
                  <c:v>490</c:v>
                </c:pt>
                <c:pt idx="15963">
                  <c:v>471</c:v>
                </c:pt>
                <c:pt idx="15964">
                  <c:v>476</c:v>
                </c:pt>
                <c:pt idx="15965">
                  <c:v>449</c:v>
                </c:pt>
                <c:pt idx="15966">
                  <c:v>496</c:v>
                </c:pt>
                <c:pt idx="15967">
                  <c:v>472</c:v>
                </c:pt>
                <c:pt idx="15968">
                  <c:v>490</c:v>
                </c:pt>
                <c:pt idx="15969">
                  <c:v>488</c:v>
                </c:pt>
                <c:pt idx="15970">
                  <c:v>546</c:v>
                </c:pt>
                <c:pt idx="15971">
                  <c:v>493</c:v>
                </c:pt>
                <c:pt idx="15972">
                  <c:v>485</c:v>
                </c:pt>
                <c:pt idx="15973">
                  <c:v>495</c:v>
                </c:pt>
                <c:pt idx="15974">
                  <c:v>450</c:v>
                </c:pt>
                <c:pt idx="15975">
                  <c:v>535</c:v>
                </c:pt>
                <c:pt idx="15976">
                  <c:v>486</c:v>
                </c:pt>
                <c:pt idx="15977">
                  <c:v>477</c:v>
                </c:pt>
                <c:pt idx="15978">
                  <c:v>476</c:v>
                </c:pt>
                <c:pt idx="15979">
                  <c:v>467</c:v>
                </c:pt>
                <c:pt idx="15980">
                  <c:v>477</c:v>
                </c:pt>
                <c:pt idx="15981">
                  <c:v>488</c:v>
                </c:pt>
                <c:pt idx="15982">
                  <c:v>490</c:v>
                </c:pt>
                <c:pt idx="15983">
                  <c:v>476</c:v>
                </c:pt>
                <c:pt idx="15984">
                  <c:v>491</c:v>
                </c:pt>
                <c:pt idx="15985">
                  <c:v>502</c:v>
                </c:pt>
                <c:pt idx="15986">
                  <c:v>456</c:v>
                </c:pt>
                <c:pt idx="15987">
                  <c:v>497</c:v>
                </c:pt>
                <c:pt idx="15988">
                  <c:v>488</c:v>
                </c:pt>
                <c:pt idx="15989">
                  <c:v>532</c:v>
                </c:pt>
                <c:pt idx="15990">
                  <c:v>502</c:v>
                </c:pt>
                <c:pt idx="15991">
                  <c:v>476</c:v>
                </c:pt>
                <c:pt idx="15992">
                  <c:v>507</c:v>
                </c:pt>
                <c:pt idx="15993">
                  <c:v>515</c:v>
                </c:pt>
                <c:pt idx="15994">
                  <c:v>523</c:v>
                </c:pt>
                <c:pt idx="15995">
                  <c:v>467</c:v>
                </c:pt>
                <c:pt idx="15996">
                  <c:v>487</c:v>
                </c:pt>
                <c:pt idx="15997">
                  <c:v>519</c:v>
                </c:pt>
                <c:pt idx="15998">
                  <c:v>459</c:v>
                </c:pt>
                <c:pt idx="15999">
                  <c:v>514</c:v>
                </c:pt>
                <c:pt idx="16000">
                  <c:v>555</c:v>
                </c:pt>
                <c:pt idx="16001">
                  <c:v>525</c:v>
                </c:pt>
                <c:pt idx="16002">
                  <c:v>521</c:v>
                </c:pt>
                <c:pt idx="16003">
                  <c:v>500</c:v>
                </c:pt>
                <c:pt idx="16004">
                  <c:v>504</c:v>
                </c:pt>
                <c:pt idx="16005">
                  <c:v>490</c:v>
                </c:pt>
                <c:pt idx="16006">
                  <c:v>500</c:v>
                </c:pt>
                <c:pt idx="16007">
                  <c:v>550</c:v>
                </c:pt>
                <c:pt idx="16008">
                  <c:v>497</c:v>
                </c:pt>
                <c:pt idx="16009">
                  <c:v>494</c:v>
                </c:pt>
                <c:pt idx="16010">
                  <c:v>520</c:v>
                </c:pt>
                <c:pt idx="16011">
                  <c:v>501</c:v>
                </c:pt>
                <c:pt idx="16012">
                  <c:v>480</c:v>
                </c:pt>
                <c:pt idx="16013">
                  <c:v>591</c:v>
                </c:pt>
                <c:pt idx="16014">
                  <c:v>506</c:v>
                </c:pt>
                <c:pt idx="16015">
                  <c:v>557</c:v>
                </c:pt>
                <c:pt idx="16016">
                  <c:v>519</c:v>
                </c:pt>
                <c:pt idx="16017">
                  <c:v>514</c:v>
                </c:pt>
                <c:pt idx="16018">
                  <c:v>508</c:v>
                </c:pt>
                <c:pt idx="16019">
                  <c:v>537</c:v>
                </c:pt>
                <c:pt idx="16020">
                  <c:v>495</c:v>
                </c:pt>
                <c:pt idx="16021">
                  <c:v>533</c:v>
                </c:pt>
                <c:pt idx="16022">
                  <c:v>536</c:v>
                </c:pt>
                <c:pt idx="16023">
                  <c:v>533</c:v>
                </c:pt>
                <c:pt idx="16024">
                  <c:v>533</c:v>
                </c:pt>
                <c:pt idx="16025">
                  <c:v>533</c:v>
                </c:pt>
                <c:pt idx="16026">
                  <c:v>500</c:v>
                </c:pt>
                <c:pt idx="16027">
                  <c:v>552</c:v>
                </c:pt>
                <c:pt idx="16028">
                  <c:v>486</c:v>
                </c:pt>
                <c:pt idx="16029">
                  <c:v>540</c:v>
                </c:pt>
                <c:pt idx="16030">
                  <c:v>532</c:v>
                </c:pt>
                <c:pt idx="16031">
                  <c:v>548</c:v>
                </c:pt>
                <c:pt idx="16032">
                  <c:v>497</c:v>
                </c:pt>
                <c:pt idx="16033">
                  <c:v>533</c:v>
                </c:pt>
                <c:pt idx="16034">
                  <c:v>530</c:v>
                </c:pt>
                <c:pt idx="16035">
                  <c:v>556</c:v>
                </c:pt>
                <c:pt idx="16036">
                  <c:v>567</c:v>
                </c:pt>
                <c:pt idx="16037">
                  <c:v>527</c:v>
                </c:pt>
                <c:pt idx="16038">
                  <c:v>515</c:v>
                </c:pt>
                <c:pt idx="16039">
                  <c:v>595</c:v>
                </c:pt>
                <c:pt idx="16040">
                  <c:v>492</c:v>
                </c:pt>
                <c:pt idx="16041">
                  <c:v>483</c:v>
                </c:pt>
                <c:pt idx="16042">
                  <c:v>479</c:v>
                </c:pt>
                <c:pt idx="16043">
                  <c:v>482</c:v>
                </c:pt>
                <c:pt idx="16044">
                  <c:v>431</c:v>
                </c:pt>
                <c:pt idx="16045">
                  <c:v>462</c:v>
                </c:pt>
                <c:pt idx="16046">
                  <c:v>444</c:v>
                </c:pt>
                <c:pt idx="16047">
                  <c:v>475</c:v>
                </c:pt>
                <c:pt idx="16048">
                  <c:v>473</c:v>
                </c:pt>
                <c:pt idx="16049">
                  <c:v>436</c:v>
                </c:pt>
                <c:pt idx="16050">
                  <c:v>473</c:v>
                </c:pt>
                <c:pt idx="16051">
                  <c:v>505</c:v>
                </c:pt>
                <c:pt idx="16052">
                  <c:v>495</c:v>
                </c:pt>
                <c:pt idx="16053">
                  <c:v>509</c:v>
                </c:pt>
                <c:pt idx="16054">
                  <c:v>515</c:v>
                </c:pt>
                <c:pt idx="16055">
                  <c:v>474</c:v>
                </c:pt>
                <c:pt idx="16056">
                  <c:v>493</c:v>
                </c:pt>
                <c:pt idx="16057">
                  <c:v>536</c:v>
                </c:pt>
                <c:pt idx="16058">
                  <c:v>467</c:v>
                </c:pt>
                <c:pt idx="16059">
                  <c:v>600</c:v>
                </c:pt>
                <c:pt idx="16060">
                  <c:v>487</c:v>
                </c:pt>
                <c:pt idx="16061">
                  <c:v>543</c:v>
                </c:pt>
                <c:pt idx="16062">
                  <c:v>504</c:v>
                </c:pt>
                <c:pt idx="16063">
                  <c:v>497</c:v>
                </c:pt>
                <c:pt idx="16064">
                  <c:v>525</c:v>
                </c:pt>
                <c:pt idx="16065">
                  <c:v>558</c:v>
                </c:pt>
                <c:pt idx="16066">
                  <c:v>498</c:v>
                </c:pt>
                <c:pt idx="16067">
                  <c:v>540</c:v>
                </c:pt>
                <c:pt idx="16068">
                  <c:v>512</c:v>
                </c:pt>
                <c:pt idx="16069">
                  <c:v>445</c:v>
                </c:pt>
                <c:pt idx="16070">
                  <c:v>505</c:v>
                </c:pt>
                <c:pt idx="16071">
                  <c:v>524</c:v>
                </c:pt>
                <c:pt idx="16072">
                  <c:v>598</c:v>
                </c:pt>
                <c:pt idx="16073">
                  <c:v>528</c:v>
                </c:pt>
                <c:pt idx="16074">
                  <c:v>577</c:v>
                </c:pt>
                <c:pt idx="16075">
                  <c:v>548</c:v>
                </c:pt>
                <c:pt idx="16076">
                  <c:v>527</c:v>
                </c:pt>
                <c:pt idx="16077">
                  <c:v>517</c:v>
                </c:pt>
                <c:pt idx="16078">
                  <c:v>574</c:v>
                </c:pt>
                <c:pt idx="16079">
                  <c:v>586</c:v>
                </c:pt>
                <c:pt idx="16080">
                  <c:v>560</c:v>
                </c:pt>
                <c:pt idx="16081">
                  <c:v>544</c:v>
                </c:pt>
                <c:pt idx="16082">
                  <c:v>580</c:v>
                </c:pt>
                <c:pt idx="16083">
                  <c:v>623</c:v>
                </c:pt>
                <c:pt idx="16084">
                  <c:v>552</c:v>
                </c:pt>
                <c:pt idx="16085">
                  <c:v>582</c:v>
                </c:pt>
                <c:pt idx="16086">
                  <c:v>576</c:v>
                </c:pt>
                <c:pt idx="16087">
                  <c:v>604</c:v>
                </c:pt>
                <c:pt idx="16088">
                  <c:v>606</c:v>
                </c:pt>
                <c:pt idx="16089">
                  <c:v>588</c:v>
                </c:pt>
                <c:pt idx="16090">
                  <c:v>588</c:v>
                </c:pt>
                <c:pt idx="16091">
                  <c:v>600</c:v>
                </c:pt>
                <c:pt idx="16092">
                  <c:v>578</c:v>
                </c:pt>
                <c:pt idx="16093">
                  <c:v>615</c:v>
                </c:pt>
                <c:pt idx="16094">
                  <c:v>607</c:v>
                </c:pt>
                <c:pt idx="16095">
                  <c:v>596</c:v>
                </c:pt>
                <c:pt idx="16096">
                  <c:v>635</c:v>
                </c:pt>
                <c:pt idx="16097">
                  <c:v>614</c:v>
                </c:pt>
                <c:pt idx="16098">
                  <c:v>646</c:v>
                </c:pt>
                <c:pt idx="16099">
                  <c:v>616</c:v>
                </c:pt>
                <c:pt idx="16100">
                  <c:v>608</c:v>
                </c:pt>
                <c:pt idx="16101">
                  <c:v>620</c:v>
                </c:pt>
                <c:pt idx="16102">
                  <c:v>622</c:v>
                </c:pt>
                <c:pt idx="16103">
                  <c:v>606</c:v>
                </c:pt>
                <c:pt idx="16104">
                  <c:v>620</c:v>
                </c:pt>
                <c:pt idx="16105">
                  <c:v>592</c:v>
                </c:pt>
                <c:pt idx="16106">
                  <c:v>653</c:v>
                </c:pt>
                <c:pt idx="16107">
                  <c:v>684</c:v>
                </c:pt>
                <c:pt idx="16108">
                  <c:v>677</c:v>
                </c:pt>
                <c:pt idx="16109">
                  <c:v>645</c:v>
                </c:pt>
                <c:pt idx="16110">
                  <c:v>687</c:v>
                </c:pt>
                <c:pt idx="16111">
                  <c:v>659</c:v>
                </c:pt>
                <c:pt idx="16112">
                  <c:v>652</c:v>
                </c:pt>
                <c:pt idx="16113">
                  <c:v>671</c:v>
                </c:pt>
                <c:pt idx="16114">
                  <c:v>636</c:v>
                </c:pt>
                <c:pt idx="16115">
                  <c:v>686</c:v>
                </c:pt>
                <c:pt idx="16116">
                  <c:v>651</c:v>
                </c:pt>
                <c:pt idx="16117">
                  <c:v>657</c:v>
                </c:pt>
                <c:pt idx="16118">
                  <c:v>640</c:v>
                </c:pt>
                <c:pt idx="16119">
                  <c:v>677</c:v>
                </c:pt>
                <c:pt idx="16120">
                  <c:v>676</c:v>
                </c:pt>
                <c:pt idx="16121">
                  <c:v>689</c:v>
                </c:pt>
                <c:pt idx="16122">
                  <c:v>628</c:v>
                </c:pt>
                <c:pt idx="16123">
                  <c:v>666</c:v>
                </c:pt>
                <c:pt idx="16124">
                  <c:v>701</c:v>
                </c:pt>
                <c:pt idx="16125">
                  <c:v>695</c:v>
                </c:pt>
                <c:pt idx="16126">
                  <c:v>665</c:v>
                </c:pt>
                <c:pt idx="16127">
                  <c:v>691</c:v>
                </c:pt>
                <c:pt idx="16128">
                  <c:v>667</c:v>
                </c:pt>
                <c:pt idx="16129">
                  <c:v>708</c:v>
                </c:pt>
                <c:pt idx="16130">
                  <c:v>686</c:v>
                </c:pt>
                <c:pt idx="16131">
                  <c:v>668</c:v>
                </c:pt>
                <c:pt idx="16132">
                  <c:v>708</c:v>
                </c:pt>
                <c:pt idx="16133">
                  <c:v>716</c:v>
                </c:pt>
                <c:pt idx="16134">
                  <c:v>693</c:v>
                </c:pt>
                <c:pt idx="16135">
                  <c:v>692</c:v>
                </c:pt>
                <c:pt idx="16136">
                  <c:v>700</c:v>
                </c:pt>
                <c:pt idx="16137">
                  <c:v>721</c:v>
                </c:pt>
                <c:pt idx="16138">
                  <c:v>714</c:v>
                </c:pt>
                <c:pt idx="16139">
                  <c:v>719</c:v>
                </c:pt>
                <c:pt idx="16140">
                  <c:v>729</c:v>
                </c:pt>
                <c:pt idx="16141">
                  <c:v>767</c:v>
                </c:pt>
                <c:pt idx="16142">
                  <c:v>752</c:v>
                </c:pt>
                <c:pt idx="16143">
                  <c:v>723</c:v>
                </c:pt>
                <c:pt idx="16144">
                  <c:v>728</c:v>
                </c:pt>
                <c:pt idx="16145">
                  <c:v>726</c:v>
                </c:pt>
                <c:pt idx="16146">
                  <c:v>690</c:v>
                </c:pt>
                <c:pt idx="16147">
                  <c:v>629</c:v>
                </c:pt>
                <c:pt idx="16148">
                  <c:v>687</c:v>
                </c:pt>
                <c:pt idx="16149">
                  <c:v>671</c:v>
                </c:pt>
                <c:pt idx="16150">
                  <c:v>661</c:v>
                </c:pt>
                <c:pt idx="16151">
                  <c:v>674</c:v>
                </c:pt>
                <c:pt idx="16152">
                  <c:v>725</c:v>
                </c:pt>
                <c:pt idx="16153">
                  <c:v>700</c:v>
                </c:pt>
                <c:pt idx="16154">
                  <c:v>680</c:v>
                </c:pt>
                <c:pt idx="16155">
                  <c:v>730</c:v>
                </c:pt>
                <c:pt idx="16156">
                  <c:v>706</c:v>
                </c:pt>
                <c:pt idx="16157">
                  <c:v>684</c:v>
                </c:pt>
                <c:pt idx="16158">
                  <c:v>691</c:v>
                </c:pt>
                <c:pt idx="16159">
                  <c:v>729</c:v>
                </c:pt>
                <c:pt idx="16160">
                  <c:v>697</c:v>
                </c:pt>
                <c:pt idx="16161">
                  <c:v>721</c:v>
                </c:pt>
                <c:pt idx="16162">
                  <c:v>730</c:v>
                </c:pt>
                <c:pt idx="16163">
                  <c:v>700</c:v>
                </c:pt>
                <c:pt idx="16164">
                  <c:v>699</c:v>
                </c:pt>
                <c:pt idx="16165">
                  <c:v>725</c:v>
                </c:pt>
                <c:pt idx="16166">
                  <c:v>746</c:v>
                </c:pt>
                <c:pt idx="16167">
                  <c:v>716</c:v>
                </c:pt>
                <c:pt idx="16168">
                  <c:v>704</c:v>
                </c:pt>
                <c:pt idx="16169">
                  <c:v>736</c:v>
                </c:pt>
                <c:pt idx="16170">
                  <c:v>758</c:v>
                </c:pt>
                <c:pt idx="16171">
                  <c:v>736</c:v>
                </c:pt>
                <c:pt idx="16172">
                  <c:v>709</c:v>
                </c:pt>
                <c:pt idx="16173">
                  <c:v>739</c:v>
                </c:pt>
                <c:pt idx="16174">
                  <c:v>718</c:v>
                </c:pt>
                <c:pt idx="16175">
                  <c:v>726</c:v>
                </c:pt>
                <c:pt idx="16176">
                  <c:v>727</c:v>
                </c:pt>
                <c:pt idx="16177">
                  <c:v>726</c:v>
                </c:pt>
                <c:pt idx="16178">
                  <c:v>717</c:v>
                </c:pt>
                <c:pt idx="16179">
                  <c:v>733</c:v>
                </c:pt>
                <c:pt idx="16180">
                  <c:v>747</c:v>
                </c:pt>
                <c:pt idx="16181">
                  <c:v>746</c:v>
                </c:pt>
                <c:pt idx="16182">
                  <c:v>706</c:v>
                </c:pt>
                <c:pt idx="16183">
                  <c:v>746</c:v>
                </c:pt>
                <c:pt idx="16184">
                  <c:v>733</c:v>
                </c:pt>
                <c:pt idx="16185">
                  <c:v>763</c:v>
                </c:pt>
                <c:pt idx="16186">
                  <c:v>760</c:v>
                </c:pt>
                <c:pt idx="16187">
                  <c:v>756</c:v>
                </c:pt>
                <c:pt idx="16188">
                  <c:v>728</c:v>
                </c:pt>
                <c:pt idx="16189">
                  <c:v>795</c:v>
                </c:pt>
                <c:pt idx="16190">
                  <c:v>735</c:v>
                </c:pt>
                <c:pt idx="16191">
                  <c:v>864</c:v>
                </c:pt>
                <c:pt idx="16192">
                  <c:v>752</c:v>
                </c:pt>
                <c:pt idx="16193">
                  <c:v>717</c:v>
                </c:pt>
                <c:pt idx="16194">
                  <c:v>784</c:v>
                </c:pt>
                <c:pt idx="16195">
                  <c:v>757</c:v>
                </c:pt>
                <c:pt idx="16196">
                  <c:v>758</c:v>
                </c:pt>
                <c:pt idx="16197">
                  <c:v>759</c:v>
                </c:pt>
                <c:pt idx="16198">
                  <c:v>767</c:v>
                </c:pt>
                <c:pt idx="16199">
                  <c:v>760</c:v>
                </c:pt>
                <c:pt idx="16200">
                  <c:v>801</c:v>
                </c:pt>
                <c:pt idx="16201">
                  <c:v>767</c:v>
                </c:pt>
                <c:pt idx="16202">
                  <c:v>797</c:v>
                </c:pt>
                <c:pt idx="16203">
                  <c:v>792</c:v>
                </c:pt>
                <c:pt idx="16204">
                  <c:v>767</c:v>
                </c:pt>
                <c:pt idx="16205">
                  <c:v>765</c:v>
                </c:pt>
                <c:pt idx="16206">
                  <c:v>772</c:v>
                </c:pt>
                <c:pt idx="16207">
                  <c:v>767</c:v>
                </c:pt>
                <c:pt idx="16208">
                  <c:v>782</c:v>
                </c:pt>
                <c:pt idx="16209">
                  <c:v>789</c:v>
                </c:pt>
                <c:pt idx="16210">
                  <c:v>796</c:v>
                </c:pt>
                <c:pt idx="16211">
                  <c:v>792</c:v>
                </c:pt>
                <c:pt idx="16212">
                  <c:v>789</c:v>
                </c:pt>
                <c:pt idx="16213">
                  <c:v>762</c:v>
                </c:pt>
                <c:pt idx="16214">
                  <c:v>757</c:v>
                </c:pt>
                <c:pt idx="16215">
                  <c:v>803</c:v>
                </c:pt>
                <c:pt idx="16216">
                  <c:v>794</c:v>
                </c:pt>
                <c:pt idx="16217">
                  <c:v>773</c:v>
                </c:pt>
                <c:pt idx="16218">
                  <c:v>797</c:v>
                </c:pt>
                <c:pt idx="16219">
                  <c:v>778</c:v>
                </c:pt>
                <c:pt idx="16220">
                  <c:v>753</c:v>
                </c:pt>
                <c:pt idx="16221">
                  <c:v>739</c:v>
                </c:pt>
                <c:pt idx="16222">
                  <c:v>739</c:v>
                </c:pt>
                <c:pt idx="16223">
                  <c:v>809</c:v>
                </c:pt>
                <c:pt idx="16224">
                  <c:v>785</c:v>
                </c:pt>
                <c:pt idx="16225">
                  <c:v>756</c:v>
                </c:pt>
                <c:pt idx="16226">
                  <c:v>774</c:v>
                </c:pt>
                <c:pt idx="16227">
                  <c:v>801</c:v>
                </c:pt>
                <c:pt idx="16228">
                  <c:v>772</c:v>
                </c:pt>
                <c:pt idx="16229">
                  <c:v>802</c:v>
                </c:pt>
                <c:pt idx="16230">
                  <c:v>806</c:v>
                </c:pt>
                <c:pt idx="16231">
                  <c:v>770</c:v>
                </c:pt>
                <c:pt idx="16232">
                  <c:v>789</c:v>
                </c:pt>
                <c:pt idx="16233">
                  <c:v>771</c:v>
                </c:pt>
                <c:pt idx="16234">
                  <c:v>774</c:v>
                </c:pt>
                <c:pt idx="16235">
                  <c:v>801</c:v>
                </c:pt>
                <c:pt idx="16236">
                  <c:v>786</c:v>
                </c:pt>
                <c:pt idx="16237">
                  <c:v>818</c:v>
                </c:pt>
                <c:pt idx="16238">
                  <c:v>794</c:v>
                </c:pt>
                <c:pt idx="16239">
                  <c:v>798</c:v>
                </c:pt>
                <c:pt idx="16240">
                  <c:v>783</c:v>
                </c:pt>
                <c:pt idx="16241">
                  <c:v>798</c:v>
                </c:pt>
                <c:pt idx="16242">
                  <c:v>839</c:v>
                </c:pt>
                <c:pt idx="16243">
                  <c:v>817</c:v>
                </c:pt>
                <c:pt idx="16244">
                  <c:v>758</c:v>
                </c:pt>
                <c:pt idx="16245">
                  <c:v>778</c:v>
                </c:pt>
                <c:pt idx="16246">
                  <c:v>818</c:v>
                </c:pt>
                <c:pt idx="16247">
                  <c:v>731</c:v>
                </c:pt>
                <c:pt idx="16248">
                  <c:v>791</c:v>
                </c:pt>
                <c:pt idx="16249">
                  <c:v>787</c:v>
                </c:pt>
                <c:pt idx="16250">
                  <c:v>809</c:v>
                </c:pt>
                <c:pt idx="16251">
                  <c:v>806</c:v>
                </c:pt>
                <c:pt idx="16252">
                  <c:v>797</c:v>
                </c:pt>
                <c:pt idx="16253">
                  <c:v>798</c:v>
                </c:pt>
                <c:pt idx="16254">
                  <c:v>790</c:v>
                </c:pt>
                <c:pt idx="16255">
                  <c:v>804</c:v>
                </c:pt>
                <c:pt idx="16256">
                  <c:v>812</c:v>
                </c:pt>
                <c:pt idx="16257">
                  <c:v>803</c:v>
                </c:pt>
                <c:pt idx="16258">
                  <c:v>816</c:v>
                </c:pt>
                <c:pt idx="16259">
                  <c:v>819</c:v>
                </c:pt>
                <c:pt idx="16260">
                  <c:v>829</c:v>
                </c:pt>
                <c:pt idx="16261">
                  <c:v>835</c:v>
                </c:pt>
                <c:pt idx="16262">
                  <c:v>777</c:v>
                </c:pt>
                <c:pt idx="16263">
                  <c:v>821</c:v>
                </c:pt>
                <c:pt idx="16264">
                  <c:v>805</c:v>
                </c:pt>
                <c:pt idx="16265">
                  <c:v>837</c:v>
                </c:pt>
                <c:pt idx="16266">
                  <c:v>792</c:v>
                </c:pt>
                <c:pt idx="16267">
                  <c:v>810</c:v>
                </c:pt>
                <c:pt idx="16268">
                  <c:v>833</c:v>
                </c:pt>
                <c:pt idx="16269">
                  <c:v>830</c:v>
                </c:pt>
                <c:pt idx="16270">
                  <c:v>796</c:v>
                </c:pt>
                <c:pt idx="16271">
                  <c:v>835</c:v>
                </c:pt>
                <c:pt idx="16272">
                  <c:v>845</c:v>
                </c:pt>
                <c:pt idx="16273">
                  <c:v>825</c:v>
                </c:pt>
                <c:pt idx="16274">
                  <c:v>844</c:v>
                </c:pt>
                <c:pt idx="16275">
                  <c:v>833</c:v>
                </c:pt>
                <c:pt idx="16276">
                  <c:v>833</c:v>
                </c:pt>
                <c:pt idx="16277">
                  <c:v>844</c:v>
                </c:pt>
                <c:pt idx="16278">
                  <c:v>799</c:v>
                </c:pt>
                <c:pt idx="16279">
                  <c:v>843</c:v>
                </c:pt>
                <c:pt idx="16280">
                  <c:v>765</c:v>
                </c:pt>
                <c:pt idx="16281">
                  <c:v>745</c:v>
                </c:pt>
                <c:pt idx="16282">
                  <c:v>760</c:v>
                </c:pt>
                <c:pt idx="16283">
                  <c:v>752</c:v>
                </c:pt>
                <c:pt idx="16284">
                  <c:v>753</c:v>
                </c:pt>
                <c:pt idx="16285">
                  <c:v>768</c:v>
                </c:pt>
                <c:pt idx="16286">
                  <c:v>781</c:v>
                </c:pt>
                <c:pt idx="16287">
                  <c:v>766</c:v>
                </c:pt>
                <c:pt idx="16288">
                  <c:v>720</c:v>
                </c:pt>
                <c:pt idx="16289">
                  <c:v>785</c:v>
                </c:pt>
                <c:pt idx="16290">
                  <c:v>758</c:v>
                </c:pt>
                <c:pt idx="16291">
                  <c:v>772</c:v>
                </c:pt>
                <c:pt idx="16292">
                  <c:v>754</c:v>
                </c:pt>
                <c:pt idx="16293">
                  <c:v>783</c:v>
                </c:pt>
                <c:pt idx="16294">
                  <c:v>783</c:v>
                </c:pt>
                <c:pt idx="16295">
                  <c:v>762</c:v>
                </c:pt>
                <c:pt idx="16296">
                  <c:v>787</c:v>
                </c:pt>
                <c:pt idx="16297">
                  <c:v>732</c:v>
                </c:pt>
                <c:pt idx="16298">
                  <c:v>807</c:v>
                </c:pt>
                <c:pt idx="16299">
                  <c:v>748</c:v>
                </c:pt>
                <c:pt idx="16300">
                  <c:v>767</c:v>
                </c:pt>
                <c:pt idx="16301">
                  <c:v>789</c:v>
                </c:pt>
                <c:pt idx="16302">
                  <c:v>825</c:v>
                </c:pt>
                <c:pt idx="16303">
                  <c:v>801</c:v>
                </c:pt>
                <c:pt idx="16304">
                  <c:v>764</c:v>
                </c:pt>
                <c:pt idx="16305">
                  <c:v>798</c:v>
                </c:pt>
                <c:pt idx="16306">
                  <c:v>745</c:v>
                </c:pt>
                <c:pt idx="16307">
                  <c:v>740</c:v>
                </c:pt>
                <c:pt idx="16308">
                  <c:v>766</c:v>
                </c:pt>
                <c:pt idx="16309">
                  <c:v>767</c:v>
                </c:pt>
                <c:pt idx="16310">
                  <c:v>775</c:v>
                </c:pt>
                <c:pt idx="16311">
                  <c:v>803</c:v>
                </c:pt>
                <c:pt idx="16312">
                  <c:v>786</c:v>
                </c:pt>
                <c:pt idx="16313">
                  <c:v>812</c:v>
                </c:pt>
                <c:pt idx="16314">
                  <c:v>770</c:v>
                </c:pt>
                <c:pt idx="16315">
                  <c:v>806</c:v>
                </c:pt>
                <c:pt idx="16316">
                  <c:v>738</c:v>
                </c:pt>
                <c:pt idx="16317">
                  <c:v>791</c:v>
                </c:pt>
                <c:pt idx="16318">
                  <c:v>822</c:v>
                </c:pt>
                <c:pt idx="16319">
                  <c:v>784</c:v>
                </c:pt>
                <c:pt idx="16320">
                  <c:v>806</c:v>
                </c:pt>
                <c:pt idx="16321">
                  <c:v>781</c:v>
                </c:pt>
                <c:pt idx="16322">
                  <c:v>809</c:v>
                </c:pt>
                <c:pt idx="16323">
                  <c:v>816</c:v>
                </c:pt>
                <c:pt idx="16324">
                  <c:v>805</c:v>
                </c:pt>
                <c:pt idx="16325">
                  <c:v>807</c:v>
                </c:pt>
                <c:pt idx="16326">
                  <c:v>810</c:v>
                </c:pt>
                <c:pt idx="16327">
                  <c:v>782</c:v>
                </c:pt>
                <c:pt idx="16328">
                  <c:v>823</c:v>
                </c:pt>
                <c:pt idx="16329">
                  <c:v>809</c:v>
                </c:pt>
                <c:pt idx="16330">
                  <c:v>828</c:v>
                </c:pt>
                <c:pt idx="16331">
                  <c:v>828</c:v>
                </c:pt>
                <c:pt idx="16332">
                  <c:v>833</c:v>
                </c:pt>
                <c:pt idx="16333">
                  <c:v>803</c:v>
                </c:pt>
                <c:pt idx="16334">
                  <c:v>831</c:v>
                </c:pt>
                <c:pt idx="16335">
                  <c:v>830</c:v>
                </c:pt>
                <c:pt idx="16336">
                  <c:v>839</c:v>
                </c:pt>
                <c:pt idx="16337">
                  <c:v>804</c:v>
                </c:pt>
                <c:pt idx="16338">
                  <c:v>863</c:v>
                </c:pt>
                <c:pt idx="16339">
                  <c:v>825</c:v>
                </c:pt>
                <c:pt idx="16340">
                  <c:v>851</c:v>
                </c:pt>
                <c:pt idx="16341">
                  <c:v>844</c:v>
                </c:pt>
                <c:pt idx="16342">
                  <c:v>842</c:v>
                </c:pt>
                <c:pt idx="16343">
                  <c:v>841</c:v>
                </c:pt>
                <c:pt idx="16344">
                  <c:v>852</c:v>
                </c:pt>
                <c:pt idx="16345">
                  <c:v>863</c:v>
                </c:pt>
                <c:pt idx="16346">
                  <c:v>856</c:v>
                </c:pt>
                <c:pt idx="16347">
                  <c:v>839</c:v>
                </c:pt>
                <c:pt idx="16348">
                  <c:v>810</c:v>
                </c:pt>
                <c:pt idx="16349">
                  <c:v>856</c:v>
                </c:pt>
                <c:pt idx="16350">
                  <c:v>878</c:v>
                </c:pt>
                <c:pt idx="16351">
                  <c:v>782</c:v>
                </c:pt>
                <c:pt idx="16352">
                  <c:v>799</c:v>
                </c:pt>
                <c:pt idx="16353">
                  <c:v>780</c:v>
                </c:pt>
                <c:pt idx="16354">
                  <c:v>790</c:v>
                </c:pt>
                <c:pt idx="16355">
                  <c:v>826</c:v>
                </c:pt>
                <c:pt idx="16356">
                  <c:v>779</c:v>
                </c:pt>
                <c:pt idx="16357">
                  <c:v>761</c:v>
                </c:pt>
                <c:pt idx="16358">
                  <c:v>618</c:v>
                </c:pt>
                <c:pt idx="16359">
                  <c:v>568</c:v>
                </c:pt>
                <c:pt idx="16360">
                  <c:v>597</c:v>
                </c:pt>
                <c:pt idx="16361">
                  <c:v>467</c:v>
                </c:pt>
                <c:pt idx="16362">
                  <c:v>484</c:v>
                </c:pt>
                <c:pt idx="16363">
                  <c:v>484</c:v>
                </c:pt>
                <c:pt idx="16364">
                  <c:v>440</c:v>
                </c:pt>
                <c:pt idx="16365">
                  <c:v>458</c:v>
                </c:pt>
                <c:pt idx="16366">
                  <c:v>512</c:v>
                </c:pt>
                <c:pt idx="16367">
                  <c:v>458</c:v>
                </c:pt>
                <c:pt idx="16368">
                  <c:v>454</c:v>
                </c:pt>
                <c:pt idx="16369">
                  <c:v>491</c:v>
                </c:pt>
                <c:pt idx="16370">
                  <c:v>495</c:v>
                </c:pt>
                <c:pt idx="16371">
                  <c:v>487</c:v>
                </c:pt>
                <c:pt idx="16372">
                  <c:v>478</c:v>
                </c:pt>
                <c:pt idx="16373">
                  <c:v>527</c:v>
                </c:pt>
                <c:pt idx="16374">
                  <c:v>487</c:v>
                </c:pt>
                <c:pt idx="16375">
                  <c:v>487</c:v>
                </c:pt>
                <c:pt idx="16376">
                  <c:v>510</c:v>
                </c:pt>
                <c:pt idx="16377">
                  <c:v>489</c:v>
                </c:pt>
                <c:pt idx="16378">
                  <c:v>540</c:v>
                </c:pt>
                <c:pt idx="16379">
                  <c:v>517</c:v>
                </c:pt>
                <c:pt idx="16380">
                  <c:v>538</c:v>
                </c:pt>
                <c:pt idx="16381">
                  <c:v>540</c:v>
                </c:pt>
                <c:pt idx="16382">
                  <c:v>545</c:v>
                </c:pt>
                <c:pt idx="16383">
                  <c:v>523</c:v>
                </c:pt>
                <c:pt idx="16384">
                  <c:v>560</c:v>
                </c:pt>
                <c:pt idx="16385">
                  <c:v>554</c:v>
                </c:pt>
                <c:pt idx="16386">
                  <c:v>554</c:v>
                </c:pt>
                <c:pt idx="16387">
                  <c:v>579</c:v>
                </c:pt>
                <c:pt idx="16388">
                  <c:v>604</c:v>
                </c:pt>
                <c:pt idx="16389">
                  <c:v>582</c:v>
                </c:pt>
                <c:pt idx="16390">
                  <c:v>618</c:v>
                </c:pt>
                <c:pt idx="16391">
                  <c:v>569</c:v>
                </c:pt>
                <c:pt idx="16392">
                  <c:v>551</c:v>
                </c:pt>
                <c:pt idx="16393">
                  <c:v>594</c:v>
                </c:pt>
                <c:pt idx="16394">
                  <c:v>598</c:v>
                </c:pt>
                <c:pt idx="16395">
                  <c:v>600</c:v>
                </c:pt>
                <c:pt idx="16396">
                  <c:v>610</c:v>
                </c:pt>
                <c:pt idx="16397">
                  <c:v>590</c:v>
                </c:pt>
                <c:pt idx="16398">
                  <c:v>626</c:v>
                </c:pt>
                <c:pt idx="16399">
                  <c:v>604</c:v>
                </c:pt>
                <c:pt idx="16400">
                  <c:v>629</c:v>
                </c:pt>
                <c:pt idx="16401">
                  <c:v>609</c:v>
                </c:pt>
                <c:pt idx="16402">
                  <c:v>620</c:v>
                </c:pt>
                <c:pt idx="16403">
                  <c:v>618</c:v>
                </c:pt>
                <c:pt idx="16404">
                  <c:v>637</c:v>
                </c:pt>
                <c:pt idx="16405">
                  <c:v>635</c:v>
                </c:pt>
                <c:pt idx="16406">
                  <c:v>666</c:v>
                </c:pt>
                <c:pt idx="16407">
                  <c:v>642</c:v>
                </c:pt>
                <c:pt idx="16408">
                  <c:v>633</c:v>
                </c:pt>
                <c:pt idx="16409">
                  <c:v>621</c:v>
                </c:pt>
                <c:pt idx="16410">
                  <c:v>649</c:v>
                </c:pt>
                <c:pt idx="16411">
                  <c:v>662</c:v>
                </c:pt>
                <c:pt idx="16412">
                  <c:v>667</c:v>
                </c:pt>
                <c:pt idx="16413">
                  <c:v>661</c:v>
                </c:pt>
                <c:pt idx="16414">
                  <c:v>674</c:v>
                </c:pt>
                <c:pt idx="16415">
                  <c:v>647</c:v>
                </c:pt>
                <c:pt idx="16416">
                  <c:v>643</c:v>
                </c:pt>
                <c:pt idx="16417">
                  <c:v>664</c:v>
                </c:pt>
                <c:pt idx="16418">
                  <c:v>683</c:v>
                </c:pt>
                <c:pt idx="16419">
                  <c:v>700</c:v>
                </c:pt>
                <c:pt idx="16420">
                  <c:v>662</c:v>
                </c:pt>
                <c:pt idx="16421">
                  <c:v>656</c:v>
                </c:pt>
                <c:pt idx="16422">
                  <c:v>678</c:v>
                </c:pt>
                <c:pt idx="16423">
                  <c:v>666</c:v>
                </c:pt>
                <c:pt idx="16424">
                  <c:v>705</c:v>
                </c:pt>
                <c:pt idx="16425">
                  <c:v>710</c:v>
                </c:pt>
                <c:pt idx="16426">
                  <c:v>719</c:v>
                </c:pt>
                <c:pt idx="16427">
                  <c:v>697</c:v>
                </c:pt>
                <c:pt idx="16428">
                  <c:v>690</c:v>
                </c:pt>
                <c:pt idx="16429">
                  <c:v>724</c:v>
                </c:pt>
                <c:pt idx="16430">
                  <c:v>719</c:v>
                </c:pt>
                <c:pt idx="16431">
                  <c:v>686</c:v>
                </c:pt>
                <c:pt idx="16432">
                  <c:v>742</c:v>
                </c:pt>
                <c:pt idx="16433">
                  <c:v>725</c:v>
                </c:pt>
                <c:pt idx="16434">
                  <c:v>726</c:v>
                </c:pt>
                <c:pt idx="16435">
                  <c:v>726</c:v>
                </c:pt>
                <c:pt idx="16436">
                  <c:v>715</c:v>
                </c:pt>
                <c:pt idx="16437">
                  <c:v>705</c:v>
                </c:pt>
                <c:pt idx="16438">
                  <c:v>740</c:v>
                </c:pt>
                <c:pt idx="16439">
                  <c:v>739</c:v>
                </c:pt>
                <c:pt idx="16440">
                  <c:v>722</c:v>
                </c:pt>
                <c:pt idx="16441">
                  <c:v>736</c:v>
                </c:pt>
                <c:pt idx="16442">
                  <c:v>729</c:v>
                </c:pt>
                <c:pt idx="16443">
                  <c:v>722</c:v>
                </c:pt>
                <c:pt idx="16444">
                  <c:v>733</c:v>
                </c:pt>
                <c:pt idx="16445">
                  <c:v>759</c:v>
                </c:pt>
                <c:pt idx="16446">
                  <c:v>751</c:v>
                </c:pt>
                <c:pt idx="16447">
                  <c:v>754</c:v>
                </c:pt>
                <c:pt idx="16448">
                  <c:v>750</c:v>
                </c:pt>
                <c:pt idx="16449">
                  <c:v>747</c:v>
                </c:pt>
                <c:pt idx="16450">
                  <c:v>754</c:v>
                </c:pt>
                <c:pt idx="16451">
                  <c:v>719</c:v>
                </c:pt>
                <c:pt idx="16452">
                  <c:v>773</c:v>
                </c:pt>
                <c:pt idx="16453">
                  <c:v>799</c:v>
                </c:pt>
                <c:pt idx="16454">
                  <c:v>745</c:v>
                </c:pt>
                <c:pt idx="16455">
                  <c:v>757</c:v>
                </c:pt>
                <c:pt idx="16456">
                  <c:v>767</c:v>
                </c:pt>
                <c:pt idx="16457">
                  <c:v>768</c:v>
                </c:pt>
                <c:pt idx="16458">
                  <c:v>777</c:v>
                </c:pt>
                <c:pt idx="16459">
                  <c:v>781</c:v>
                </c:pt>
                <c:pt idx="16460">
                  <c:v>752</c:v>
                </c:pt>
                <c:pt idx="16461">
                  <c:v>767</c:v>
                </c:pt>
                <c:pt idx="16462">
                  <c:v>758</c:v>
                </c:pt>
                <c:pt idx="16463">
                  <c:v>773</c:v>
                </c:pt>
                <c:pt idx="16464">
                  <c:v>789</c:v>
                </c:pt>
                <c:pt idx="16465">
                  <c:v>783</c:v>
                </c:pt>
                <c:pt idx="16466">
                  <c:v>781</c:v>
                </c:pt>
                <c:pt idx="16467">
                  <c:v>769</c:v>
                </c:pt>
                <c:pt idx="16468">
                  <c:v>765</c:v>
                </c:pt>
                <c:pt idx="16469">
                  <c:v>801</c:v>
                </c:pt>
                <c:pt idx="16470">
                  <c:v>776</c:v>
                </c:pt>
                <c:pt idx="16471">
                  <c:v>800</c:v>
                </c:pt>
                <c:pt idx="16472">
                  <c:v>792</c:v>
                </c:pt>
                <c:pt idx="16473">
                  <c:v>802</c:v>
                </c:pt>
                <c:pt idx="16474">
                  <c:v>819</c:v>
                </c:pt>
                <c:pt idx="16475">
                  <c:v>800</c:v>
                </c:pt>
                <c:pt idx="16476">
                  <c:v>814</c:v>
                </c:pt>
                <c:pt idx="16477">
                  <c:v>806</c:v>
                </c:pt>
                <c:pt idx="16478">
                  <c:v>784</c:v>
                </c:pt>
                <c:pt idx="16479">
                  <c:v>803</c:v>
                </c:pt>
                <c:pt idx="16480">
                  <c:v>802</c:v>
                </c:pt>
                <c:pt idx="16481">
                  <c:v>821</c:v>
                </c:pt>
                <c:pt idx="16482">
                  <c:v>820</c:v>
                </c:pt>
                <c:pt idx="16483">
                  <c:v>802</c:v>
                </c:pt>
                <c:pt idx="16484">
                  <c:v>806</c:v>
                </c:pt>
                <c:pt idx="16485">
                  <c:v>804</c:v>
                </c:pt>
                <c:pt idx="16486">
                  <c:v>788</c:v>
                </c:pt>
                <c:pt idx="16487">
                  <c:v>815</c:v>
                </c:pt>
                <c:pt idx="16488">
                  <c:v>828</c:v>
                </c:pt>
                <c:pt idx="16489">
                  <c:v>818</c:v>
                </c:pt>
                <c:pt idx="16490">
                  <c:v>800</c:v>
                </c:pt>
                <c:pt idx="16491">
                  <c:v>805</c:v>
                </c:pt>
                <c:pt idx="16492">
                  <c:v>822</c:v>
                </c:pt>
                <c:pt idx="16493">
                  <c:v>816</c:v>
                </c:pt>
                <c:pt idx="16494">
                  <c:v>829</c:v>
                </c:pt>
                <c:pt idx="16495">
                  <c:v>804</c:v>
                </c:pt>
                <c:pt idx="16496">
                  <c:v>809</c:v>
                </c:pt>
                <c:pt idx="16497">
                  <c:v>853</c:v>
                </c:pt>
                <c:pt idx="16498">
                  <c:v>834</c:v>
                </c:pt>
                <c:pt idx="16499">
                  <c:v>821</c:v>
                </c:pt>
                <c:pt idx="16500">
                  <c:v>827</c:v>
                </c:pt>
                <c:pt idx="16501">
                  <c:v>836</c:v>
                </c:pt>
                <c:pt idx="16502">
                  <c:v>845</c:v>
                </c:pt>
                <c:pt idx="16503">
                  <c:v>828</c:v>
                </c:pt>
                <c:pt idx="16504">
                  <c:v>842</c:v>
                </c:pt>
                <c:pt idx="16505">
                  <c:v>833</c:v>
                </c:pt>
                <c:pt idx="16506">
                  <c:v>837</c:v>
                </c:pt>
                <c:pt idx="16507">
                  <c:v>830</c:v>
                </c:pt>
                <c:pt idx="16508">
                  <c:v>834</c:v>
                </c:pt>
                <c:pt idx="16509">
                  <c:v>817</c:v>
                </c:pt>
                <c:pt idx="16510">
                  <c:v>842</c:v>
                </c:pt>
                <c:pt idx="16511">
                  <c:v>836</c:v>
                </c:pt>
                <c:pt idx="16512">
                  <c:v>867</c:v>
                </c:pt>
                <c:pt idx="16513">
                  <c:v>845</c:v>
                </c:pt>
                <c:pt idx="16514">
                  <c:v>833</c:v>
                </c:pt>
                <c:pt idx="16515">
                  <c:v>844</c:v>
                </c:pt>
                <c:pt idx="16516">
                  <c:v>861</c:v>
                </c:pt>
                <c:pt idx="16517">
                  <c:v>888</c:v>
                </c:pt>
                <c:pt idx="16518">
                  <c:v>860</c:v>
                </c:pt>
                <c:pt idx="16519">
                  <c:v>880</c:v>
                </c:pt>
                <c:pt idx="16520">
                  <c:v>840</c:v>
                </c:pt>
                <c:pt idx="16521">
                  <c:v>844</c:v>
                </c:pt>
                <c:pt idx="16522">
                  <c:v>842</c:v>
                </c:pt>
                <c:pt idx="16523">
                  <c:v>836</c:v>
                </c:pt>
                <c:pt idx="16524">
                  <c:v>861</c:v>
                </c:pt>
                <c:pt idx="16525">
                  <c:v>841</c:v>
                </c:pt>
                <c:pt idx="16526">
                  <c:v>821</c:v>
                </c:pt>
                <c:pt idx="16527">
                  <c:v>840</c:v>
                </c:pt>
                <c:pt idx="16528">
                  <c:v>846</c:v>
                </c:pt>
                <c:pt idx="16529">
                  <c:v>832</c:v>
                </c:pt>
                <c:pt idx="16530">
                  <c:v>825</c:v>
                </c:pt>
                <c:pt idx="16531">
                  <c:v>842</c:v>
                </c:pt>
                <c:pt idx="16532">
                  <c:v>861</c:v>
                </c:pt>
                <c:pt idx="16533">
                  <c:v>862</c:v>
                </c:pt>
                <c:pt idx="16534">
                  <c:v>864</c:v>
                </c:pt>
                <c:pt idx="16535">
                  <c:v>873</c:v>
                </c:pt>
                <c:pt idx="16536">
                  <c:v>842</c:v>
                </c:pt>
                <c:pt idx="16537">
                  <c:v>845</c:v>
                </c:pt>
                <c:pt idx="16538">
                  <c:v>871</c:v>
                </c:pt>
                <c:pt idx="16539">
                  <c:v>866</c:v>
                </c:pt>
                <c:pt idx="16540">
                  <c:v>841</c:v>
                </c:pt>
                <c:pt idx="16541">
                  <c:v>864</c:v>
                </c:pt>
                <c:pt idx="16542">
                  <c:v>850</c:v>
                </c:pt>
                <c:pt idx="16543">
                  <c:v>868</c:v>
                </c:pt>
                <c:pt idx="16544">
                  <c:v>873</c:v>
                </c:pt>
                <c:pt idx="16545">
                  <c:v>871</c:v>
                </c:pt>
                <c:pt idx="16546">
                  <c:v>878</c:v>
                </c:pt>
                <c:pt idx="16547">
                  <c:v>861</c:v>
                </c:pt>
                <c:pt idx="16548">
                  <c:v>871</c:v>
                </c:pt>
                <c:pt idx="16549">
                  <c:v>874</c:v>
                </c:pt>
                <c:pt idx="16550">
                  <c:v>844</c:v>
                </c:pt>
                <c:pt idx="16551">
                  <c:v>869</c:v>
                </c:pt>
                <c:pt idx="16552">
                  <c:v>857</c:v>
                </c:pt>
                <c:pt idx="16553">
                  <c:v>881</c:v>
                </c:pt>
                <c:pt idx="16554">
                  <c:v>865</c:v>
                </c:pt>
                <c:pt idx="16555">
                  <c:v>859</c:v>
                </c:pt>
                <c:pt idx="16556">
                  <c:v>881</c:v>
                </c:pt>
                <c:pt idx="16557">
                  <c:v>869</c:v>
                </c:pt>
                <c:pt idx="16558">
                  <c:v>859</c:v>
                </c:pt>
                <c:pt idx="16559">
                  <c:v>878</c:v>
                </c:pt>
                <c:pt idx="16560">
                  <c:v>863</c:v>
                </c:pt>
                <c:pt idx="16561">
                  <c:v>870</c:v>
                </c:pt>
                <c:pt idx="16562">
                  <c:v>866</c:v>
                </c:pt>
                <c:pt idx="16563">
                  <c:v>887</c:v>
                </c:pt>
                <c:pt idx="16564">
                  <c:v>875</c:v>
                </c:pt>
                <c:pt idx="16565">
                  <c:v>898</c:v>
                </c:pt>
                <c:pt idx="16566">
                  <c:v>541</c:v>
                </c:pt>
                <c:pt idx="16567">
                  <c:v>428</c:v>
                </c:pt>
                <c:pt idx="16568">
                  <c:v>440</c:v>
                </c:pt>
                <c:pt idx="16569">
                  <c:v>427</c:v>
                </c:pt>
                <c:pt idx="16570">
                  <c:v>462</c:v>
                </c:pt>
                <c:pt idx="16571">
                  <c:v>446</c:v>
                </c:pt>
                <c:pt idx="16572">
                  <c:v>489</c:v>
                </c:pt>
                <c:pt idx="16573">
                  <c:v>483</c:v>
                </c:pt>
                <c:pt idx="16574">
                  <c:v>525</c:v>
                </c:pt>
                <c:pt idx="16575">
                  <c:v>532</c:v>
                </c:pt>
                <c:pt idx="16576">
                  <c:v>497</c:v>
                </c:pt>
                <c:pt idx="16577">
                  <c:v>487</c:v>
                </c:pt>
                <c:pt idx="16578">
                  <c:v>529</c:v>
                </c:pt>
                <c:pt idx="16579">
                  <c:v>507</c:v>
                </c:pt>
                <c:pt idx="16580">
                  <c:v>538</c:v>
                </c:pt>
                <c:pt idx="16581">
                  <c:v>511</c:v>
                </c:pt>
                <c:pt idx="16582">
                  <c:v>503</c:v>
                </c:pt>
                <c:pt idx="16583">
                  <c:v>508</c:v>
                </c:pt>
                <c:pt idx="16584">
                  <c:v>532</c:v>
                </c:pt>
                <c:pt idx="16585">
                  <c:v>518</c:v>
                </c:pt>
                <c:pt idx="16586">
                  <c:v>521</c:v>
                </c:pt>
                <c:pt idx="16587">
                  <c:v>575</c:v>
                </c:pt>
                <c:pt idx="16588">
                  <c:v>564</c:v>
                </c:pt>
                <c:pt idx="16589">
                  <c:v>577</c:v>
                </c:pt>
                <c:pt idx="16590">
                  <c:v>566</c:v>
                </c:pt>
                <c:pt idx="16591">
                  <c:v>580</c:v>
                </c:pt>
                <c:pt idx="16592">
                  <c:v>580</c:v>
                </c:pt>
                <c:pt idx="16593">
                  <c:v>586</c:v>
                </c:pt>
                <c:pt idx="16594">
                  <c:v>567</c:v>
                </c:pt>
                <c:pt idx="16595">
                  <c:v>585</c:v>
                </c:pt>
                <c:pt idx="16596">
                  <c:v>588</c:v>
                </c:pt>
                <c:pt idx="16597">
                  <c:v>586</c:v>
                </c:pt>
                <c:pt idx="16598">
                  <c:v>579</c:v>
                </c:pt>
                <c:pt idx="16599">
                  <c:v>584</c:v>
                </c:pt>
                <c:pt idx="16600">
                  <c:v>605</c:v>
                </c:pt>
                <c:pt idx="16601">
                  <c:v>604</c:v>
                </c:pt>
                <c:pt idx="16602">
                  <c:v>569</c:v>
                </c:pt>
                <c:pt idx="16603">
                  <c:v>631</c:v>
                </c:pt>
                <c:pt idx="16604">
                  <c:v>612</c:v>
                </c:pt>
                <c:pt idx="16605">
                  <c:v>593</c:v>
                </c:pt>
                <c:pt idx="16606">
                  <c:v>612</c:v>
                </c:pt>
                <c:pt idx="16607">
                  <c:v>617</c:v>
                </c:pt>
                <c:pt idx="16608">
                  <c:v>627</c:v>
                </c:pt>
                <c:pt idx="16609">
                  <c:v>641</c:v>
                </c:pt>
                <c:pt idx="16610">
                  <c:v>656</c:v>
                </c:pt>
                <c:pt idx="16611">
                  <c:v>635</c:v>
                </c:pt>
                <c:pt idx="16612">
                  <c:v>625</c:v>
                </c:pt>
                <c:pt idx="16613">
                  <c:v>632</c:v>
                </c:pt>
                <c:pt idx="16614">
                  <c:v>646</c:v>
                </c:pt>
                <c:pt idx="16615">
                  <c:v>634</c:v>
                </c:pt>
                <c:pt idx="16616">
                  <c:v>651</c:v>
                </c:pt>
                <c:pt idx="16617">
                  <c:v>632</c:v>
                </c:pt>
                <c:pt idx="16618">
                  <c:v>655</c:v>
                </c:pt>
                <c:pt idx="16619">
                  <c:v>615</c:v>
                </c:pt>
                <c:pt idx="16620">
                  <c:v>642</c:v>
                </c:pt>
                <c:pt idx="16621">
                  <c:v>645</c:v>
                </c:pt>
                <c:pt idx="16622">
                  <c:v>662</c:v>
                </c:pt>
                <c:pt idx="16623">
                  <c:v>667</c:v>
                </c:pt>
                <c:pt idx="16624">
                  <c:v>660</c:v>
                </c:pt>
                <c:pt idx="16625">
                  <c:v>658</c:v>
                </c:pt>
                <c:pt idx="16626">
                  <c:v>664</c:v>
                </c:pt>
                <c:pt idx="16627">
                  <c:v>662</c:v>
                </c:pt>
                <c:pt idx="16628">
                  <c:v>665</c:v>
                </c:pt>
                <c:pt idx="16629">
                  <c:v>676</c:v>
                </c:pt>
                <c:pt idx="16630">
                  <c:v>696</c:v>
                </c:pt>
                <c:pt idx="16631">
                  <c:v>698</c:v>
                </c:pt>
                <c:pt idx="16632">
                  <c:v>679</c:v>
                </c:pt>
                <c:pt idx="16633">
                  <c:v>665</c:v>
                </c:pt>
                <c:pt idx="16634">
                  <c:v>672</c:v>
                </c:pt>
                <c:pt idx="16635">
                  <c:v>703</c:v>
                </c:pt>
                <c:pt idx="16636">
                  <c:v>689</c:v>
                </c:pt>
                <c:pt idx="16637">
                  <c:v>701</c:v>
                </c:pt>
                <c:pt idx="16638">
                  <c:v>706</c:v>
                </c:pt>
                <c:pt idx="16639">
                  <c:v>696</c:v>
                </c:pt>
                <c:pt idx="16640">
                  <c:v>714</c:v>
                </c:pt>
                <c:pt idx="16641">
                  <c:v>697</c:v>
                </c:pt>
                <c:pt idx="16642">
                  <c:v>697</c:v>
                </c:pt>
                <c:pt idx="16643">
                  <c:v>692</c:v>
                </c:pt>
                <c:pt idx="16644">
                  <c:v>699</c:v>
                </c:pt>
                <c:pt idx="16645">
                  <c:v>738</c:v>
                </c:pt>
                <c:pt idx="16646">
                  <c:v>716</c:v>
                </c:pt>
                <c:pt idx="16647">
                  <c:v>720</c:v>
                </c:pt>
                <c:pt idx="16648">
                  <c:v>713</c:v>
                </c:pt>
                <c:pt idx="16649">
                  <c:v>724</c:v>
                </c:pt>
                <c:pt idx="16650">
                  <c:v>710</c:v>
                </c:pt>
                <c:pt idx="16651">
                  <c:v>725</c:v>
                </c:pt>
                <c:pt idx="16652">
                  <c:v>733</c:v>
                </c:pt>
                <c:pt idx="16653">
                  <c:v>737</c:v>
                </c:pt>
                <c:pt idx="16654">
                  <c:v>732</c:v>
                </c:pt>
                <c:pt idx="16655">
                  <c:v>724</c:v>
                </c:pt>
                <c:pt idx="16656">
                  <c:v>711</c:v>
                </c:pt>
                <c:pt idx="16657">
                  <c:v>732</c:v>
                </c:pt>
                <c:pt idx="16658">
                  <c:v>718</c:v>
                </c:pt>
                <c:pt idx="16659">
                  <c:v>747</c:v>
                </c:pt>
                <c:pt idx="16660">
                  <c:v>749</c:v>
                </c:pt>
                <c:pt idx="16661">
                  <c:v>735</c:v>
                </c:pt>
                <c:pt idx="16662">
                  <c:v>709</c:v>
                </c:pt>
                <c:pt idx="16663">
                  <c:v>752</c:v>
                </c:pt>
                <c:pt idx="16664">
                  <c:v>759</c:v>
                </c:pt>
                <c:pt idx="16665">
                  <c:v>758</c:v>
                </c:pt>
                <c:pt idx="16666">
                  <c:v>741</c:v>
                </c:pt>
                <c:pt idx="16667">
                  <c:v>754</c:v>
                </c:pt>
                <c:pt idx="16668">
                  <c:v>753</c:v>
                </c:pt>
                <c:pt idx="16669">
                  <c:v>762</c:v>
                </c:pt>
                <c:pt idx="16670">
                  <c:v>755</c:v>
                </c:pt>
                <c:pt idx="16671">
                  <c:v>779</c:v>
                </c:pt>
                <c:pt idx="16672">
                  <c:v>755</c:v>
                </c:pt>
                <c:pt idx="16673">
                  <c:v>760</c:v>
                </c:pt>
                <c:pt idx="16674">
                  <c:v>752</c:v>
                </c:pt>
                <c:pt idx="16675">
                  <c:v>761</c:v>
                </c:pt>
                <c:pt idx="16676">
                  <c:v>763</c:v>
                </c:pt>
                <c:pt idx="16677">
                  <c:v>752</c:v>
                </c:pt>
                <c:pt idx="16678">
                  <c:v>787</c:v>
                </c:pt>
                <c:pt idx="16679">
                  <c:v>736</c:v>
                </c:pt>
                <c:pt idx="16680">
                  <c:v>755</c:v>
                </c:pt>
                <c:pt idx="16681">
                  <c:v>787</c:v>
                </c:pt>
                <c:pt idx="16682">
                  <c:v>774</c:v>
                </c:pt>
                <c:pt idx="16683">
                  <c:v>766</c:v>
                </c:pt>
                <c:pt idx="16684">
                  <c:v>786</c:v>
                </c:pt>
                <c:pt idx="16685">
                  <c:v>773</c:v>
                </c:pt>
                <c:pt idx="16686">
                  <c:v>788</c:v>
                </c:pt>
                <c:pt idx="16687">
                  <c:v>760</c:v>
                </c:pt>
                <c:pt idx="16688">
                  <c:v>765</c:v>
                </c:pt>
                <c:pt idx="16689">
                  <c:v>795</c:v>
                </c:pt>
                <c:pt idx="16690">
                  <c:v>795</c:v>
                </c:pt>
                <c:pt idx="16691">
                  <c:v>779</c:v>
                </c:pt>
                <c:pt idx="16692">
                  <c:v>782</c:v>
                </c:pt>
                <c:pt idx="16693">
                  <c:v>779</c:v>
                </c:pt>
                <c:pt idx="16694">
                  <c:v>784</c:v>
                </c:pt>
                <c:pt idx="16695">
                  <c:v>806</c:v>
                </c:pt>
                <c:pt idx="16696">
                  <c:v>780</c:v>
                </c:pt>
                <c:pt idx="16697">
                  <c:v>783</c:v>
                </c:pt>
                <c:pt idx="16698">
                  <c:v>814</c:v>
                </c:pt>
                <c:pt idx="16699">
                  <c:v>792</c:v>
                </c:pt>
                <c:pt idx="16700">
                  <c:v>787</c:v>
                </c:pt>
                <c:pt idx="16701">
                  <c:v>794</c:v>
                </c:pt>
                <c:pt idx="16702">
                  <c:v>778</c:v>
                </c:pt>
                <c:pt idx="16703">
                  <c:v>791</c:v>
                </c:pt>
                <c:pt idx="16704">
                  <c:v>798</c:v>
                </c:pt>
                <c:pt idx="16705">
                  <c:v>803</c:v>
                </c:pt>
                <c:pt idx="16706">
                  <c:v>811</c:v>
                </c:pt>
                <c:pt idx="16707">
                  <c:v>817</c:v>
                </c:pt>
                <c:pt idx="16708">
                  <c:v>809</c:v>
                </c:pt>
                <c:pt idx="16709">
                  <c:v>795</c:v>
                </c:pt>
                <c:pt idx="16710">
                  <c:v>822</c:v>
                </c:pt>
                <c:pt idx="16711">
                  <c:v>823</c:v>
                </c:pt>
                <c:pt idx="16712">
                  <c:v>818</c:v>
                </c:pt>
                <c:pt idx="16713">
                  <c:v>830</c:v>
                </c:pt>
                <c:pt idx="16714">
                  <c:v>823</c:v>
                </c:pt>
                <c:pt idx="16715">
                  <c:v>831</c:v>
                </c:pt>
                <c:pt idx="16716">
                  <c:v>833</c:v>
                </c:pt>
                <c:pt idx="16717">
                  <c:v>802</c:v>
                </c:pt>
                <c:pt idx="16718">
                  <c:v>806</c:v>
                </c:pt>
                <c:pt idx="16719">
                  <c:v>803</c:v>
                </c:pt>
                <c:pt idx="16720">
                  <c:v>814</c:v>
                </c:pt>
                <c:pt idx="16721">
                  <c:v>880</c:v>
                </c:pt>
                <c:pt idx="16722">
                  <c:v>817</c:v>
                </c:pt>
                <c:pt idx="16723">
                  <c:v>794</c:v>
                </c:pt>
                <c:pt idx="16724">
                  <c:v>836</c:v>
                </c:pt>
                <c:pt idx="16725">
                  <c:v>826</c:v>
                </c:pt>
                <c:pt idx="16726">
                  <c:v>831</c:v>
                </c:pt>
                <c:pt idx="16727">
                  <c:v>834</c:v>
                </c:pt>
                <c:pt idx="16728">
                  <c:v>843</c:v>
                </c:pt>
                <c:pt idx="16729">
                  <c:v>841</c:v>
                </c:pt>
                <c:pt idx="16730">
                  <c:v>814</c:v>
                </c:pt>
                <c:pt idx="16731">
                  <c:v>829</c:v>
                </c:pt>
                <c:pt idx="16732">
                  <c:v>807</c:v>
                </c:pt>
                <c:pt idx="16733">
                  <c:v>833</c:v>
                </c:pt>
                <c:pt idx="16734">
                  <c:v>819</c:v>
                </c:pt>
                <c:pt idx="16735">
                  <c:v>811</c:v>
                </c:pt>
                <c:pt idx="16736">
                  <c:v>841</c:v>
                </c:pt>
                <c:pt idx="16737">
                  <c:v>848</c:v>
                </c:pt>
                <c:pt idx="16738">
                  <c:v>835</c:v>
                </c:pt>
                <c:pt idx="16739">
                  <c:v>807</c:v>
                </c:pt>
                <c:pt idx="16740">
                  <c:v>832</c:v>
                </c:pt>
                <c:pt idx="16741">
                  <c:v>840</c:v>
                </c:pt>
                <c:pt idx="16742">
                  <c:v>825</c:v>
                </c:pt>
                <c:pt idx="16743">
                  <c:v>843</c:v>
                </c:pt>
                <c:pt idx="16744">
                  <c:v>840</c:v>
                </c:pt>
                <c:pt idx="16745">
                  <c:v>856</c:v>
                </c:pt>
                <c:pt idx="16746">
                  <c:v>850</c:v>
                </c:pt>
                <c:pt idx="16747">
                  <c:v>857</c:v>
                </c:pt>
                <c:pt idx="16748">
                  <c:v>844</c:v>
                </c:pt>
                <c:pt idx="16749">
                  <c:v>832</c:v>
                </c:pt>
                <c:pt idx="16750">
                  <c:v>855</c:v>
                </c:pt>
                <c:pt idx="16751">
                  <c:v>846</c:v>
                </c:pt>
                <c:pt idx="16752">
                  <c:v>855</c:v>
                </c:pt>
                <c:pt idx="16753">
                  <c:v>866</c:v>
                </c:pt>
                <c:pt idx="16754">
                  <c:v>853</c:v>
                </c:pt>
                <c:pt idx="16755">
                  <c:v>849</c:v>
                </c:pt>
                <c:pt idx="16756">
                  <c:v>862</c:v>
                </c:pt>
                <c:pt idx="16757">
                  <c:v>851</c:v>
                </c:pt>
                <c:pt idx="16758">
                  <c:v>889</c:v>
                </c:pt>
                <c:pt idx="16759">
                  <c:v>826</c:v>
                </c:pt>
                <c:pt idx="16760">
                  <c:v>825</c:v>
                </c:pt>
                <c:pt idx="16761">
                  <c:v>796</c:v>
                </c:pt>
                <c:pt idx="16762">
                  <c:v>825</c:v>
                </c:pt>
                <c:pt idx="16763">
                  <c:v>821</c:v>
                </c:pt>
                <c:pt idx="16764">
                  <c:v>812</c:v>
                </c:pt>
                <c:pt idx="16765">
                  <c:v>822</c:v>
                </c:pt>
                <c:pt idx="16766">
                  <c:v>819</c:v>
                </c:pt>
                <c:pt idx="16767">
                  <c:v>824</c:v>
                </c:pt>
                <c:pt idx="16768">
                  <c:v>822</c:v>
                </c:pt>
                <c:pt idx="16769">
                  <c:v>810</c:v>
                </c:pt>
                <c:pt idx="16770">
                  <c:v>817</c:v>
                </c:pt>
                <c:pt idx="16771">
                  <c:v>824</c:v>
                </c:pt>
                <c:pt idx="16772">
                  <c:v>821</c:v>
                </c:pt>
                <c:pt idx="16773">
                  <c:v>823</c:v>
                </c:pt>
                <c:pt idx="16774">
                  <c:v>823</c:v>
                </c:pt>
                <c:pt idx="16775">
                  <c:v>844</c:v>
                </c:pt>
                <c:pt idx="16776">
                  <c:v>816</c:v>
                </c:pt>
                <c:pt idx="16777">
                  <c:v>830</c:v>
                </c:pt>
                <c:pt idx="16778">
                  <c:v>846</c:v>
                </c:pt>
                <c:pt idx="16779">
                  <c:v>821</c:v>
                </c:pt>
                <c:pt idx="16780">
                  <c:v>836</c:v>
                </c:pt>
                <c:pt idx="16781">
                  <c:v>846</c:v>
                </c:pt>
                <c:pt idx="16782">
                  <c:v>826</c:v>
                </c:pt>
                <c:pt idx="16783">
                  <c:v>850</c:v>
                </c:pt>
                <c:pt idx="16784">
                  <c:v>516</c:v>
                </c:pt>
                <c:pt idx="16785">
                  <c:v>546</c:v>
                </c:pt>
                <c:pt idx="16786">
                  <c:v>537</c:v>
                </c:pt>
                <c:pt idx="16787">
                  <c:v>514</c:v>
                </c:pt>
                <c:pt idx="16788">
                  <c:v>535</c:v>
                </c:pt>
                <c:pt idx="16789">
                  <c:v>548</c:v>
                </c:pt>
                <c:pt idx="16790">
                  <c:v>515</c:v>
                </c:pt>
                <c:pt idx="16791">
                  <c:v>550</c:v>
                </c:pt>
                <c:pt idx="16792">
                  <c:v>540</c:v>
                </c:pt>
                <c:pt idx="16793">
                  <c:v>543</c:v>
                </c:pt>
                <c:pt idx="16794">
                  <c:v>567</c:v>
                </c:pt>
                <c:pt idx="16795">
                  <c:v>581</c:v>
                </c:pt>
                <c:pt idx="16796">
                  <c:v>560</c:v>
                </c:pt>
                <c:pt idx="16797">
                  <c:v>558</c:v>
                </c:pt>
                <c:pt idx="16798">
                  <c:v>549</c:v>
                </c:pt>
                <c:pt idx="16799">
                  <c:v>574</c:v>
                </c:pt>
                <c:pt idx="16800">
                  <c:v>564</c:v>
                </c:pt>
                <c:pt idx="16801">
                  <c:v>555</c:v>
                </c:pt>
                <c:pt idx="16802">
                  <c:v>582</c:v>
                </c:pt>
                <c:pt idx="16803">
                  <c:v>586</c:v>
                </c:pt>
                <c:pt idx="16804">
                  <c:v>582</c:v>
                </c:pt>
                <c:pt idx="16805">
                  <c:v>575</c:v>
                </c:pt>
                <c:pt idx="16806">
                  <c:v>578</c:v>
                </c:pt>
                <c:pt idx="16807">
                  <c:v>578</c:v>
                </c:pt>
                <c:pt idx="16808">
                  <c:v>608</c:v>
                </c:pt>
                <c:pt idx="16809">
                  <c:v>609</c:v>
                </c:pt>
                <c:pt idx="16810">
                  <c:v>588</c:v>
                </c:pt>
                <c:pt idx="16811">
                  <c:v>597</c:v>
                </c:pt>
                <c:pt idx="16812">
                  <c:v>572</c:v>
                </c:pt>
                <c:pt idx="16813">
                  <c:v>601</c:v>
                </c:pt>
                <c:pt idx="16814">
                  <c:v>612</c:v>
                </c:pt>
                <c:pt idx="16815">
                  <c:v>620</c:v>
                </c:pt>
                <c:pt idx="16816">
                  <c:v>617</c:v>
                </c:pt>
                <c:pt idx="16817">
                  <c:v>592</c:v>
                </c:pt>
                <c:pt idx="16818">
                  <c:v>616</c:v>
                </c:pt>
                <c:pt idx="16819">
                  <c:v>619</c:v>
                </c:pt>
                <c:pt idx="16820">
                  <c:v>627</c:v>
                </c:pt>
                <c:pt idx="16821">
                  <c:v>630</c:v>
                </c:pt>
                <c:pt idx="16822">
                  <c:v>628</c:v>
                </c:pt>
                <c:pt idx="16823">
                  <c:v>603</c:v>
                </c:pt>
                <c:pt idx="16824">
                  <c:v>639</c:v>
                </c:pt>
                <c:pt idx="16825">
                  <c:v>628</c:v>
                </c:pt>
                <c:pt idx="16826">
                  <c:v>633</c:v>
                </c:pt>
                <c:pt idx="16827">
                  <c:v>622</c:v>
                </c:pt>
                <c:pt idx="16828">
                  <c:v>645</c:v>
                </c:pt>
                <c:pt idx="16829">
                  <c:v>648</c:v>
                </c:pt>
                <c:pt idx="16830">
                  <c:v>642</c:v>
                </c:pt>
                <c:pt idx="16831">
                  <c:v>630</c:v>
                </c:pt>
                <c:pt idx="16832">
                  <c:v>641</c:v>
                </c:pt>
                <c:pt idx="16833">
                  <c:v>642</c:v>
                </c:pt>
                <c:pt idx="16834">
                  <c:v>649</c:v>
                </c:pt>
                <c:pt idx="16835">
                  <c:v>642</c:v>
                </c:pt>
                <c:pt idx="16836">
                  <c:v>643</c:v>
                </c:pt>
                <c:pt idx="16837">
                  <c:v>680</c:v>
                </c:pt>
                <c:pt idx="16838">
                  <c:v>638</c:v>
                </c:pt>
                <c:pt idx="16839">
                  <c:v>644</c:v>
                </c:pt>
                <c:pt idx="16840">
                  <c:v>670</c:v>
                </c:pt>
                <c:pt idx="16841">
                  <c:v>664</c:v>
                </c:pt>
                <c:pt idx="16842">
                  <c:v>655</c:v>
                </c:pt>
                <c:pt idx="16843">
                  <c:v>650</c:v>
                </c:pt>
                <c:pt idx="16844">
                  <c:v>674</c:v>
                </c:pt>
                <c:pt idx="16845">
                  <c:v>687</c:v>
                </c:pt>
                <c:pt idx="16846">
                  <c:v>669</c:v>
                </c:pt>
                <c:pt idx="16847">
                  <c:v>673</c:v>
                </c:pt>
                <c:pt idx="16848">
                  <c:v>677</c:v>
                </c:pt>
                <c:pt idx="16849">
                  <c:v>667</c:v>
                </c:pt>
                <c:pt idx="16850">
                  <c:v>693</c:v>
                </c:pt>
                <c:pt idx="16851">
                  <c:v>675</c:v>
                </c:pt>
                <c:pt idx="16852">
                  <c:v>695</c:v>
                </c:pt>
                <c:pt idx="16853">
                  <c:v>683</c:v>
                </c:pt>
                <c:pt idx="16854">
                  <c:v>704</c:v>
                </c:pt>
                <c:pt idx="16855">
                  <c:v>686</c:v>
                </c:pt>
                <c:pt idx="16856">
                  <c:v>692</c:v>
                </c:pt>
                <c:pt idx="16857">
                  <c:v>689</c:v>
                </c:pt>
                <c:pt idx="16858">
                  <c:v>686</c:v>
                </c:pt>
                <c:pt idx="16859">
                  <c:v>675</c:v>
                </c:pt>
                <c:pt idx="16860">
                  <c:v>696</c:v>
                </c:pt>
                <c:pt idx="16861">
                  <c:v>712</c:v>
                </c:pt>
                <c:pt idx="16862">
                  <c:v>710</c:v>
                </c:pt>
                <c:pt idx="16863">
                  <c:v>697</c:v>
                </c:pt>
                <c:pt idx="16864">
                  <c:v>725</c:v>
                </c:pt>
                <c:pt idx="16865">
                  <c:v>700</c:v>
                </c:pt>
                <c:pt idx="16866">
                  <c:v>718</c:v>
                </c:pt>
                <c:pt idx="16867">
                  <c:v>743</c:v>
                </c:pt>
                <c:pt idx="16868">
                  <c:v>720</c:v>
                </c:pt>
                <c:pt idx="16869">
                  <c:v>696</c:v>
                </c:pt>
                <c:pt idx="16870">
                  <c:v>696</c:v>
                </c:pt>
                <c:pt idx="16871">
                  <c:v>694</c:v>
                </c:pt>
                <c:pt idx="16872">
                  <c:v>720</c:v>
                </c:pt>
                <c:pt idx="16873">
                  <c:v>723</c:v>
                </c:pt>
                <c:pt idx="16874">
                  <c:v>740</c:v>
                </c:pt>
                <c:pt idx="16875">
                  <c:v>695</c:v>
                </c:pt>
                <c:pt idx="16876">
                  <c:v>721</c:v>
                </c:pt>
                <c:pt idx="16877">
                  <c:v>703</c:v>
                </c:pt>
                <c:pt idx="16878">
                  <c:v>697</c:v>
                </c:pt>
                <c:pt idx="16879">
                  <c:v>686</c:v>
                </c:pt>
                <c:pt idx="16880">
                  <c:v>748</c:v>
                </c:pt>
                <c:pt idx="16881">
                  <c:v>715</c:v>
                </c:pt>
                <c:pt idx="16882">
                  <c:v>737</c:v>
                </c:pt>
                <c:pt idx="16883">
                  <c:v>725</c:v>
                </c:pt>
                <c:pt idx="16884">
                  <c:v>740</c:v>
                </c:pt>
                <c:pt idx="16885">
                  <c:v>728</c:v>
                </c:pt>
                <c:pt idx="16886">
                  <c:v>743</c:v>
                </c:pt>
                <c:pt idx="16887">
                  <c:v>747</c:v>
                </c:pt>
                <c:pt idx="16888">
                  <c:v>733</c:v>
                </c:pt>
                <c:pt idx="16889">
                  <c:v>751</c:v>
                </c:pt>
                <c:pt idx="16890">
                  <c:v>735</c:v>
                </c:pt>
                <c:pt idx="16891">
                  <c:v>742</c:v>
                </c:pt>
                <c:pt idx="16892">
                  <c:v>749</c:v>
                </c:pt>
                <c:pt idx="16893">
                  <c:v>737</c:v>
                </c:pt>
                <c:pt idx="16894">
                  <c:v>752</c:v>
                </c:pt>
                <c:pt idx="16895">
                  <c:v>742</c:v>
                </c:pt>
                <c:pt idx="16896">
                  <c:v>751</c:v>
                </c:pt>
                <c:pt idx="16897">
                  <c:v>753</c:v>
                </c:pt>
                <c:pt idx="16898">
                  <c:v>744</c:v>
                </c:pt>
                <c:pt idx="16899">
                  <c:v>760</c:v>
                </c:pt>
                <c:pt idx="16900">
                  <c:v>783</c:v>
                </c:pt>
                <c:pt idx="16901">
                  <c:v>753</c:v>
                </c:pt>
                <c:pt idx="16902">
                  <c:v>763</c:v>
                </c:pt>
                <c:pt idx="16903">
                  <c:v>730</c:v>
                </c:pt>
                <c:pt idx="16904">
                  <c:v>704</c:v>
                </c:pt>
                <c:pt idx="16905">
                  <c:v>719</c:v>
                </c:pt>
                <c:pt idx="16906">
                  <c:v>707</c:v>
                </c:pt>
                <c:pt idx="16907">
                  <c:v>743</c:v>
                </c:pt>
                <c:pt idx="16908">
                  <c:v>739</c:v>
                </c:pt>
                <c:pt idx="16909">
                  <c:v>498</c:v>
                </c:pt>
                <c:pt idx="16910">
                  <c:v>472</c:v>
                </c:pt>
                <c:pt idx="16911">
                  <c:v>476</c:v>
                </c:pt>
                <c:pt idx="16912">
                  <c:v>502</c:v>
                </c:pt>
                <c:pt idx="16913">
                  <c:v>492</c:v>
                </c:pt>
                <c:pt idx="16914">
                  <c:v>524</c:v>
                </c:pt>
                <c:pt idx="16915">
                  <c:v>513</c:v>
                </c:pt>
                <c:pt idx="16916">
                  <c:v>492</c:v>
                </c:pt>
                <c:pt idx="16917">
                  <c:v>512</c:v>
                </c:pt>
                <c:pt idx="16918">
                  <c:v>519</c:v>
                </c:pt>
                <c:pt idx="16919">
                  <c:v>501</c:v>
                </c:pt>
                <c:pt idx="16920">
                  <c:v>509</c:v>
                </c:pt>
                <c:pt idx="16921">
                  <c:v>510</c:v>
                </c:pt>
                <c:pt idx="16922">
                  <c:v>514</c:v>
                </c:pt>
                <c:pt idx="16923">
                  <c:v>593</c:v>
                </c:pt>
                <c:pt idx="16924">
                  <c:v>515</c:v>
                </c:pt>
                <c:pt idx="16925">
                  <c:v>508</c:v>
                </c:pt>
                <c:pt idx="16926">
                  <c:v>530</c:v>
                </c:pt>
                <c:pt idx="16927">
                  <c:v>527</c:v>
                </c:pt>
                <c:pt idx="16928">
                  <c:v>539</c:v>
                </c:pt>
                <c:pt idx="16929">
                  <c:v>555</c:v>
                </c:pt>
                <c:pt idx="16930">
                  <c:v>554</c:v>
                </c:pt>
                <c:pt idx="16931">
                  <c:v>531</c:v>
                </c:pt>
                <c:pt idx="16932">
                  <c:v>515</c:v>
                </c:pt>
                <c:pt idx="16933">
                  <c:v>548</c:v>
                </c:pt>
                <c:pt idx="16934">
                  <c:v>549</c:v>
                </c:pt>
                <c:pt idx="16935">
                  <c:v>531</c:v>
                </c:pt>
                <c:pt idx="16936">
                  <c:v>461</c:v>
                </c:pt>
                <c:pt idx="16937">
                  <c:v>487</c:v>
                </c:pt>
                <c:pt idx="16938">
                  <c:v>469</c:v>
                </c:pt>
                <c:pt idx="16939">
                  <c:v>486</c:v>
                </c:pt>
                <c:pt idx="16940">
                  <c:v>480</c:v>
                </c:pt>
                <c:pt idx="16941">
                  <c:v>484</c:v>
                </c:pt>
                <c:pt idx="16942">
                  <c:v>474</c:v>
                </c:pt>
                <c:pt idx="16943">
                  <c:v>474</c:v>
                </c:pt>
                <c:pt idx="16944">
                  <c:v>479</c:v>
                </c:pt>
                <c:pt idx="16945">
                  <c:v>490</c:v>
                </c:pt>
                <c:pt idx="16946">
                  <c:v>500</c:v>
                </c:pt>
                <c:pt idx="16947">
                  <c:v>504</c:v>
                </c:pt>
                <c:pt idx="16948">
                  <c:v>496</c:v>
                </c:pt>
                <c:pt idx="16949">
                  <c:v>484</c:v>
                </c:pt>
                <c:pt idx="16950">
                  <c:v>504</c:v>
                </c:pt>
                <c:pt idx="16951">
                  <c:v>518</c:v>
                </c:pt>
                <c:pt idx="16952">
                  <c:v>498</c:v>
                </c:pt>
                <c:pt idx="16953">
                  <c:v>502</c:v>
                </c:pt>
                <c:pt idx="16954">
                  <c:v>519</c:v>
                </c:pt>
                <c:pt idx="16955">
                  <c:v>522</c:v>
                </c:pt>
                <c:pt idx="16956">
                  <c:v>530</c:v>
                </c:pt>
                <c:pt idx="16957">
                  <c:v>517</c:v>
                </c:pt>
                <c:pt idx="16958">
                  <c:v>531</c:v>
                </c:pt>
                <c:pt idx="16959">
                  <c:v>532</c:v>
                </c:pt>
                <c:pt idx="16960">
                  <c:v>522</c:v>
                </c:pt>
                <c:pt idx="16961">
                  <c:v>531</c:v>
                </c:pt>
                <c:pt idx="16962">
                  <c:v>565</c:v>
                </c:pt>
                <c:pt idx="16963">
                  <c:v>544</c:v>
                </c:pt>
                <c:pt idx="16964">
                  <c:v>535</c:v>
                </c:pt>
                <c:pt idx="16965">
                  <c:v>555</c:v>
                </c:pt>
                <c:pt idx="16966">
                  <c:v>569</c:v>
                </c:pt>
                <c:pt idx="16967">
                  <c:v>548</c:v>
                </c:pt>
                <c:pt idx="16968">
                  <c:v>546</c:v>
                </c:pt>
                <c:pt idx="16969">
                  <c:v>466</c:v>
                </c:pt>
                <c:pt idx="16970">
                  <c:v>545</c:v>
                </c:pt>
                <c:pt idx="16971">
                  <c:v>582</c:v>
                </c:pt>
                <c:pt idx="16972">
                  <c:v>560</c:v>
                </c:pt>
                <c:pt idx="16973">
                  <c:v>557</c:v>
                </c:pt>
                <c:pt idx="16974">
                  <c:v>573</c:v>
                </c:pt>
                <c:pt idx="16975">
                  <c:v>556</c:v>
                </c:pt>
                <c:pt idx="16976">
                  <c:v>579</c:v>
                </c:pt>
                <c:pt idx="16977">
                  <c:v>580</c:v>
                </c:pt>
                <c:pt idx="16978">
                  <c:v>594</c:v>
                </c:pt>
                <c:pt idx="16979">
                  <c:v>605</c:v>
                </c:pt>
                <c:pt idx="16980">
                  <c:v>569</c:v>
                </c:pt>
                <c:pt idx="16981">
                  <c:v>554</c:v>
                </c:pt>
                <c:pt idx="16982">
                  <c:v>584</c:v>
                </c:pt>
                <c:pt idx="16983">
                  <c:v>591</c:v>
                </c:pt>
                <c:pt idx="16984">
                  <c:v>575</c:v>
                </c:pt>
                <c:pt idx="16985">
                  <c:v>586</c:v>
                </c:pt>
                <c:pt idx="16986">
                  <c:v>602</c:v>
                </c:pt>
                <c:pt idx="16987">
                  <c:v>586</c:v>
                </c:pt>
                <c:pt idx="16988">
                  <c:v>592</c:v>
                </c:pt>
                <c:pt idx="16989">
                  <c:v>623</c:v>
                </c:pt>
                <c:pt idx="16990">
                  <c:v>606</c:v>
                </c:pt>
                <c:pt idx="16991">
                  <c:v>590</c:v>
                </c:pt>
                <c:pt idx="16992">
                  <c:v>619</c:v>
                </c:pt>
                <c:pt idx="16993">
                  <c:v>608</c:v>
                </c:pt>
                <c:pt idx="16994">
                  <c:v>607</c:v>
                </c:pt>
                <c:pt idx="16995">
                  <c:v>597</c:v>
                </c:pt>
                <c:pt idx="16996">
                  <c:v>623</c:v>
                </c:pt>
                <c:pt idx="16997">
                  <c:v>615</c:v>
                </c:pt>
                <c:pt idx="16998">
                  <c:v>621</c:v>
                </c:pt>
                <c:pt idx="16999">
                  <c:v>643</c:v>
                </c:pt>
                <c:pt idx="17000">
                  <c:v>618</c:v>
                </c:pt>
                <c:pt idx="17001">
                  <c:v>622</c:v>
                </c:pt>
                <c:pt idx="17002">
                  <c:v>616</c:v>
                </c:pt>
                <c:pt idx="17003">
                  <c:v>652</c:v>
                </c:pt>
                <c:pt idx="17004">
                  <c:v>639</c:v>
                </c:pt>
                <c:pt idx="17005">
                  <c:v>627</c:v>
                </c:pt>
                <c:pt idx="17006">
                  <c:v>605</c:v>
                </c:pt>
                <c:pt idx="17007">
                  <c:v>637</c:v>
                </c:pt>
                <c:pt idx="17008">
                  <c:v>650</c:v>
                </c:pt>
                <c:pt idx="17009">
                  <c:v>652</c:v>
                </c:pt>
                <c:pt idx="17010">
                  <c:v>657</c:v>
                </c:pt>
                <c:pt idx="17011">
                  <c:v>640</c:v>
                </c:pt>
                <c:pt idx="17012">
                  <c:v>632</c:v>
                </c:pt>
                <c:pt idx="17013">
                  <c:v>640</c:v>
                </c:pt>
                <c:pt idx="17014">
                  <c:v>655</c:v>
                </c:pt>
                <c:pt idx="17015">
                  <c:v>663</c:v>
                </c:pt>
                <c:pt idx="17016">
                  <c:v>645</c:v>
                </c:pt>
                <c:pt idx="17017">
                  <c:v>692</c:v>
                </c:pt>
                <c:pt idx="17018">
                  <c:v>666</c:v>
                </c:pt>
                <c:pt idx="17019">
                  <c:v>659</c:v>
                </c:pt>
                <c:pt idx="17020">
                  <c:v>660</c:v>
                </c:pt>
                <c:pt idx="17021">
                  <c:v>652</c:v>
                </c:pt>
                <c:pt idx="17022">
                  <c:v>682</c:v>
                </c:pt>
                <c:pt idx="17023">
                  <c:v>659</c:v>
                </c:pt>
                <c:pt idx="17024">
                  <c:v>667</c:v>
                </c:pt>
                <c:pt idx="17025">
                  <c:v>659</c:v>
                </c:pt>
                <c:pt idx="17026">
                  <c:v>680</c:v>
                </c:pt>
                <c:pt idx="17027">
                  <c:v>671</c:v>
                </c:pt>
                <c:pt idx="17028">
                  <c:v>679</c:v>
                </c:pt>
                <c:pt idx="17029">
                  <c:v>688</c:v>
                </c:pt>
                <c:pt idx="17030">
                  <c:v>665</c:v>
                </c:pt>
                <c:pt idx="17031">
                  <c:v>670</c:v>
                </c:pt>
                <c:pt idx="17032">
                  <c:v>680</c:v>
                </c:pt>
                <c:pt idx="17033">
                  <c:v>710</c:v>
                </c:pt>
                <c:pt idx="17034">
                  <c:v>680</c:v>
                </c:pt>
                <c:pt idx="17035">
                  <c:v>676</c:v>
                </c:pt>
                <c:pt idx="17036">
                  <c:v>677</c:v>
                </c:pt>
                <c:pt idx="17037">
                  <c:v>677</c:v>
                </c:pt>
                <c:pt idx="17038">
                  <c:v>696</c:v>
                </c:pt>
                <c:pt idx="17039">
                  <c:v>686</c:v>
                </c:pt>
                <c:pt idx="17040">
                  <c:v>685</c:v>
                </c:pt>
                <c:pt idx="17041">
                  <c:v>689</c:v>
                </c:pt>
                <c:pt idx="17042">
                  <c:v>698</c:v>
                </c:pt>
                <c:pt idx="17043">
                  <c:v>674</c:v>
                </c:pt>
                <c:pt idx="17044">
                  <c:v>698</c:v>
                </c:pt>
                <c:pt idx="17045">
                  <c:v>705</c:v>
                </c:pt>
                <c:pt idx="17046">
                  <c:v>710</c:v>
                </c:pt>
                <c:pt idx="17047">
                  <c:v>713</c:v>
                </c:pt>
                <c:pt idx="17048">
                  <c:v>707</c:v>
                </c:pt>
                <c:pt idx="17049">
                  <c:v>705</c:v>
                </c:pt>
                <c:pt idx="17050">
                  <c:v>705</c:v>
                </c:pt>
                <c:pt idx="17051">
                  <c:v>686</c:v>
                </c:pt>
                <c:pt idx="17052">
                  <c:v>680</c:v>
                </c:pt>
                <c:pt idx="17053">
                  <c:v>726</c:v>
                </c:pt>
                <c:pt idx="17054">
                  <c:v>697</c:v>
                </c:pt>
                <c:pt idx="17055">
                  <c:v>722</c:v>
                </c:pt>
                <c:pt idx="17056">
                  <c:v>706</c:v>
                </c:pt>
                <c:pt idx="17057">
                  <c:v>741</c:v>
                </c:pt>
                <c:pt idx="17058">
                  <c:v>735</c:v>
                </c:pt>
                <c:pt idx="17059">
                  <c:v>714</c:v>
                </c:pt>
                <c:pt idx="17060">
                  <c:v>720</c:v>
                </c:pt>
                <c:pt idx="17061">
                  <c:v>724</c:v>
                </c:pt>
                <c:pt idx="17062">
                  <c:v>736</c:v>
                </c:pt>
                <c:pt idx="17063">
                  <c:v>726</c:v>
                </c:pt>
                <c:pt idx="17064">
                  <c:v>709</c:v>
                </c:pt>
                <c:pt idx="17065">
                  <c:v>729</c:v>
                </c:pt>
                <c:pt idx="17066">
                  <c:v>745</c:v>
                </c:pt>
                <c:pt idx="17067">
                  <c:v>725</c:v>
                </c:pt>
                <c:pt idx="17068">
                  <c:v>729</c:v>
                </c:pt>
                <c:pt idx="17069">
                  <c:v>730</c:v>
                </c:pt>
                <c:pt idx="17070">
                  <c:v>706</c:v>
                </c:pt>
                <c:pt idx="17071">
                  <c:v>731</c:v>
                </c:pt>
                <c:pt idx="17072">
                  <c:v>735</c:v>
                </c:pt>
                <c:pt idx="17073">
                  <c:v>747</c:v>
                </c:pt>
                <c:pt idx="17074">
                  <c:v>742</c:v>
                </c:pt>
                <c:pt idx="17075">
                  <c:v>739</c:v>
                </c:pt>
                <c:pt idx="17076">
                  <c:v>736</c:v>
                </c:pt>
                <c:pt idx="17077">
                  <c:v>751</c:v>
                </c:pt>
                <c:pt idx="17078">
                  <c:v>774</c:v>
                </c:pt>
                <c:pt idx="17079">
                  <c:v>723</c:v>
                </c:pt>
                <c:pt idx="17080">
                  <c:v>740</c:v>
                </c:pt>
                <c:pt idx="17081">
                  <c:v>757</c:v>
                </c:pt>
                <c:pt idx="17082">
                  <c:v>758</c:v>
                </c:pt>
                <c:pt idx="17083">
                  <c:v>730</c:v>
                </c:pt>
                <c:pt idx="17084">
                  <c:v>757</c:v>
                </c:pt>
                <c:pt idx="17085">
                  <c:v>744</c:v>
                </c:pt>
                <c:pt idx="17086">
                  <c:v>753</c:v>
                </c:pt>
                <c:pt idx="17087">
                  <c:v>731</c:v>
                </c:pt>
                <c:pt idx="17088">
                  <c:v>754</c:v>
                </c:pt>
                <c:pt idx="17089">
                  <c:v>762</c:v>
                </c:pt>
                <c:pt idx="17090">
                  <c:v>754</c:v>
                </c:pt>
                <c:pt idx="17091">
                  <c:v>762</c:v>
                </c:pt>
                <c:pt idx="17092">
                  <c:v>743</c:v>
                </c:pt>
                <c:pt idx="17093">
                  <c:v>758</c:v>
                </c:pt>
                <c:pt idx="17094">
                  <c:v>754</c:v>
                </c:pt>
                <c:pt idx="17095">
                  <c:v>763</c:v>
                </c:pt>
                <c:pt idx="17096">
                  <c:v>764</c:v>
                </c:pt>
                <c:pt idx="17097">
                  <c:v>766</c:v>
                </c:pt>
                <c:pt idx="17098">
                  <c:v>779</c:v>
                </c:pt>
                <c:pt idx="17099">
                  <c:v>752</c:v>
                </c:pt>
                <c:pt idx="17100">
                  <c:v>746</c:v>
                </c:pt>
                <c:pt idx="17101">
                  <c:v>756</c:v>
                </c:pt>
                <c:pt idx="17102">
                  <c:v>777</c:v>
                </c:pt>
                <c:pt idx="17103">
                  <c:v>767</c:v>
                </c:pt>
                <c:pt idx="17104">
                  <c:v>764</c:v>
                </c:pt>
                <c:pt idx="17105">
                  <c:v>777</c:v>
                </c:pt>
                <c:pt idx="17106">
                  <c:v>782</c:v>
                </c:pt>
                <c:pt idx="17107">
                  <c:v>763</c:v>
                </c:pt>
                <c:pt idx="17108">
                  <c:v>771</c:v>
                </c:pt>
                <c:pt idx="17109">
                  <c:v>769</c:v>
                </c:pt>
                <c:pt idx="17110">
                  <c:v>775</c:v>
                </c:pt>
                <c:pt idx="17111">
                  <c:v>759</c:v>
                </c:pt>
                <c:pt idx="17112">
                  <c:v>778</c:v>
                </c:pt>
                <c:pt idx="17113">
                  <c:v>769</c:v>
                </c:pt>
                <c:pt idx="17114">
                  <c:v>800</c:v>
                </c:pt>
                <c:pt idx="17115">
                  <c:v>774</c:v>
                </c:pt>
                <c:pt idx="17116">
                  <c:v>789</c:v>
                </c:pt>
                <c:pt idx="17117">
                  <c:v>779</c:v>
                </c:pt>
                <c:pt idx="17118">
                  <c:v>783</c:v>
                </c:pt>
                <c:pt idx="17119">
                  <c:v>781</c:v>
                </c:pt>
                <c:pt idx="17120">
                  <c:v>792</c:v>
                </c:pt>
                <c:pt idx="17121">
                  <c:v>783</c:v>
                </c:pt>
                <c:pt idx="17122">
                  <c:v>780</c:v>
                </c:pt>
                <c:pt idx="17123">
                  <c:v>781</c:v>
                </c:pt>
                <c:pt idx="17124">
                  <c:v>768</c:v>
                </c:pt>
                <c:pt idx="17125">
                  <c:v>784</c:v>
                </c:pt>
                <c:pt idx="17126">
                  <c:v>780</c:v>
                </c:pt>
                <c:pt idx="17127">
                  <c:v>774</c:v>
                </c:pt>
                <c:pt idx="17128">
                  <c:v>795</c:v>
                </c:pt>
                <c:pt idx="17129">
                  <c:v>785</c:v>
                </c:pt>
                <c:pt idx="17130">
                  <c:v>786</c:v>
                </c:pt>
                <c:pt idx="17131">
                  <c:v>789</c:v>
                </c:pt>
                <c:pt idx="17132">
                  <c:v>770</c:v>
                </c:pt>
                <c:pt idx="17133">
                  <c:v>794</c:v>
                </c:pt>
                <c:pt idx="17134">
                  <c:v>798</c:v>
                </c:pt>
                <c:pt idx="17135">
                  <c:v>784</c:v>
                </c:pt>
                <c:pt idx="17136">
                  <c:v>784</c:v>
                </c:pt>
                <c:pt idx="17137">
                  <c:v>791</c:v>
                </c:pt>
                <c:pt idx="17138">
                  <c:v>792</c:v>
                </c:pt>
                <c:pt idx="17139">
                  <c:v>797</c:v>
                </c:pt>
                <c:pt idx="17140">
                  <c:v>795</c:v>
                </c:pt>
                <c:pt idx="17141">
                  <c:v>786</c:v>
                </c:pt>
                <c:pt idx="17142">
                  <c:v>781</c:v>
                </c:pt>
                <c:pt idx="17143">
                  <c:v>799</c:v>
                </c:pt>
                <c:pt idx="17144">
                  <c:v>793</c:v>
                </c:pt>
                <c:pt idx="17145">
                  <c:v>791</c:v>
                </c:pt>
                <c:pt idx="17146">
                  <c:v>800</c:v>
                </c:pt>
                <c:pt idx="17147">
                  <c:v>800</c:v>
                </c:pt>
                <c:pt idx="17148">
                  <c:v>800</c:v>
                </c:pt>
                <c:pt idx="17149">
                  <c:v>792</c:v>
                </c:pt>
                <c:pt idx="17150">
                  <c:v>783</c:v>
                </c:pt>
                <c:pt idx="17151">
                  <c:v>806</c:v>
                </c:pt>
                <c:pt idx="17152">
                  <c:v>804</c:v>
                </c:pt>
                <c:pt idx="17153">
                  <c:v>790</c:v>
                </c:pt>
                <c:pt idx="17154">
                  <c:v>805</c:v>
                </c:pt>
                <c:pt idx="17155">
                  <c:v>801</c:v>
                </c:pt>
                <c:pt idx="17156">
                  <c:v>795</c:v>
                </c:pt>
                <c:pt idx="17157">
                  <c:v>810</c:v>
                </c:pt>
                <c:pt idx="17158">
                  <c:v>810</c:v>
                </c:pt>
                <c:pt idx="17159">
                  <c:v>795</c:v>
                </c:pt>
                <c:pt idx="17160">
                  <c:v>798</c:v>
                </c:pt>
                <c:pt idx="17161">
                  <c:v>812</c:v>
                </c:pt>
                <c:pt idx="17162">
                  <c:v>803</c:v>
                </c:pt>
                <c:pt idx="17163">
                  <c:v>844</c:v>
                </c:pt>
                <c:pt idx="17164">
                  <c:v>801</c:v>
                </c:pt>
                <c:pt idx="17165">
                  <c:v>798</c:v>
                </c:pt>
                <c:pt idx="17166">
                  <c:v>793</c:v>
                </c:pt>
                <c:pt idx="17167">
                  <c:v>818</c:v>
                </c:pt>
                <c:pt idx="17168">
                  <c:v>805</c:v>
                </c:pt>
                <c:pt idx="17169">
                  <c:v>795</c:v>
                </c:pt>
                <c:pt idx="17170">
                  <c:v>813</c:v>
                </c:pt>
                <c:pt idx="17171">
                  <c:v>788</c:v>
                </c:pt>
                <c:pt idx="17172">
                  <c:v>810</c:v>
                </c:pt>
                <c:pt idx="17173">
                  <c:v>821</c:v>
                </c:pt>
                <c:pt idx="17174">
                  <c:v>801</c:v>
                </c:pt>
                <c:pt idx="17175">
                  <c:v>803</c:v>
                </c:pt>
                <c:pt idx="17176">
                  <c:v>805</c:v>
                </c:pt>
                <c:pt idx="17177">
                  <c:v>810</c:v>
                </c:pt>
                <c:pt idx="17178">
                  <c:v>813</c:v>
                </c:pt>
                <c:pt idx="17179">
                  <c:v>798</c:v>
                </c:pt>
                <c:pt idx="17180">
                  <c:v>796</c:v>
                </c:pt>
                <c:pt idx="17181">
                  <c:v>828</c:v>
                </c:pt>
                <c:pt idx="17182">
                  <c:v>821</c:v>
                </c:pt>
                <c:pt idx="17183">
                  <c:v>819</c:v>
                </c:pt>
                <c:pt idx="17184">
                  <c:v>823</c:v>
                </c:pt>
                <c:pt idx="17185">
                  <c:v>825</c:v>
                </c:pt>
                <c:pt idx="17186">
                  <c:v>847</c:v>
                </c:pt>
                <c:pt idx="17187">
                  <c:v>810</c:v>
                </c:pt>
                <c:pt idx="17188">
                  <c:v>812</c:v>
                </c:pt>
                <c:pt idx="17189">
                  <c:v>833</c:v>
                </c:pt>
                <c:pt idx="17190">
                  <c:v>823</c:v>
                </c:pt>
                <c:pt idx="17191">
                  <c:v>807</c:v>
                </c:pt>
                <c:pt idx="17192">
                  <c:v>820</c:v>
                </c:pt>
                <c:pt idx="17193">
                  <c:v>821</c:v>
                </c:pt>
                <c:pt idx="17194">
                  <c:v>809</c:v>
                </c:pt>
                <c:pt idx="17195">
                  <c:v>801</c:v>
                </c:pt>
                <c:pt idx="17196">
                  <c:v>812</c:v>
                </c:pt>
                <c:pt idx="17197">
                  <c:v>826</c:v>
                </c:pt>
                <c:pt idx="17198">
                  <c:v>823</c:v>
                </c:pt>
                <c:pt idx="17199">
                  <c:v>826</c:v>
                </c:pt>
                <c:pt idx="17200">
                  <c:v>810</c:v>
                </c:pt>
                <c:pt idx="17201">
                  <c:v>800</c:v>
                </c:pt>
                <c:pt idx="17202">
                  <c:v>831</c:v>
                </c:pt>
                <c:pt idx="17203">
                  <c:v>838</c:v>
                </c:pt>
                <c:pt idx="17204">
                  <c:v>831</c:v>
                </c:pt>
                <c:pt idx="17205">
                  <c:v>831</c:v>
                </c:pt>
                <c:pt idx="17206">
                  <c:v>825</c:v>
                </c:pt>
                <c:pt idx="17207">
                  <c:v>816</c:v>
                </c:pt>
                <c:pt idx="17208">
                  <c:v>807</c:v>
                </c:pt>
                <c:pt idx="17209">
                  <c:v>830</c:v>
                </c:pt>
                <c:pt idx="17210">
                  <c:v>820</c:v>
                </c:pt>
                <c:pt idx="17211">
                  <c:v>825</c:v>
                </c:pt>
                <c:pt idx="17212">
                  <c:v>825</c:v>
                </c:pt>
                <c:pt idx="17213">
                  <c:v>842</c:v>
                </c:pt>
                <c:pt idx="17214">
                  <c:v>834</c:v>
                </c:pt>
                <c:pt idx="17215">
                  <c:v>812</c:v>
                </c:pt>
                <c:pt idx="17216">
                  <c:v>838</c:v>
                </c:pt>
                <c:pt idx="17217">
                  <c:v>837</c:v>
                </c:pt>
                <c:pt idx="17218">
                  <c:v>826</c:v>
                </c:pt>
                <c:pt idx="17219">
                  <c:v>814</c:v>
                </c:pt>
                <c:pt idx="17220">
                  <c:v>836</c:v>
                </c:pt>
                <c:pt idx="17221">
                  <c:v>846</c:v>
                </c:pt>
                <c:pt idx="17222">
                  <c:v>816</c:v>
                </c:pt>
                <c:pt idx="17223">
                  <c:v>828</c:v>
                </c:pt>
                <c:pt idx="17224">
                  <c:v>831</c:v>
                </c:pt>
                <c:pt idx="17225">
                  <c:v>832</c:v>
                </c:pt>
                <c:pt idx="17226">
                  <c:v>823</c:v>
                </c:pt>
                <c:pt idx="17227">
                  <c:v>799</c:v>
                </c:pt>
                <c:pt idx="17228">
                  <c:v>841</c:v>
                </c:pt>
                <c:pt idx="17229">
                  <c:v>810</c:v>
                </c:pt>
                <c:pt idx="17230">
                  <c:v>844</c:v>
                </c:pt>
                <c:pt idx="17231">
                  <c:v>820</c:v>
                </c:pt>
                <c:pt idx="17232">
                  <c:v>827</c:v>
                </c:pt>
                <c:pt idx="17233">
                  <c:v>853</c:v>
                </c:pt>
                <c:pt idx="17234">
                  <c:v>835</c:v>
                </c:pt>
                <c:pt idx="17235">
                  <c:v>849</c:v>
                </c:pt>
                <c:pt idx="17236">
                  <c:v>849</c:v>
                </c:pt>
                <c:pt idx="17237">
                  <c:v>848</c:v>
                </c:pt>
                <c:pt idx="17238">
                  <c:v>847</c:v>
                </c:pt>
                <c:pt idx="17239">
                  <c:v>854</c:v>
                </c:pt>
                <c:pt idx="17240">
                  <c:v>848</c:v>
                </c:pt>
                <c:pt idx="17241">
                  <c:v>848</c:v>
                </c:pt>
                <c:pt idx="17242">
                  <c:v>840</c:v>
                </c:pt>
                <c:pt idx="17243">
                  <c:v>851</c:v>
                </c:pt>
                <c:pt idx="17244">
                  <c:v>832</c:v>
                </c:pt>
                <c:pt idx="17245">
                  <c:v>831</c:v>
                </c:pt>
                <c:pt idx="17246">
                  <c:v>878</c:v>
                </c:pt>
                <c:pt idx="17247">
                  <c:v>839</c:v>
                </c:pt>
                <c:pt idx="17248">
                  <c:v>847</c:v>
                </c:pt>
                <c:pt idx="17249">
                  <c:v>829</c:v>
                </c:pt>
                <c:pt idx="17250">
                  <c:v>855</c:v>
                </c:pt>
                <c:pt idx="17251">
                  <c:v>856</c:v>
                </c:pt>
                <c:pt idx="17252">
                  <c:v>842</c:v>
                </c:pt>
                <c:pt idx="17253">
                  <c:v>835</c:v>
                </c:pt>
                <c:pt idx="17254">
                  <c:v>850</c:v>
                </c:pt>
                <c:pt idx="17255">
                  <c:v>864</c:v>
                </c:pt>
                <c:pt idx="17256">
                  <c:v>829</c:v>
                </c:pt>
                <c:pt idx="17257">
                  <c:v>842</c:v>
                </c:pt>
                <c:pt idx="17258">
                  <c:v>858</c:v>
                </c:pt>
                <c:pt idx="17259">
                  <c:v>848</c:v>
                </c:pt>
                <c:pt idx="17260">
                  <c:v>840</c:v>
                </c:pt>
                <c:pt idx="17261">
                  <c:v>819</c:v>
                </c:pt>
                <c:pt idx="17262">
                  <c:v>855</c:v>
                </c:pt>
                <c:pt idx="17263">
                  <c:v>840</c:v>
                </c:pt>
                <c:pt idx="17264">
                  <c:v>850</c:v>
                </c:pt>
                <c:pt idx="17265">
                  <c:v>849</c:v>
                </c:pt>
                <c:pt idx="17266">
                  <c:v>847</c:v>
                </c:pt>
                <c:pt idx="17267">
                  <c:v>849</c:v>
                </c:pt>
                <c:pt idx="17268">
                  <c:v>848</c:v>
                </c:pt>
                <c:pt idx="17269">
                  <c:v>844</c:v>
                </c:pt>
                <c:pt idx="17270">
                  <c:v>842</c:v>
                </c:pt>
                <c:pt idx="17271">
                  <c:v>848</c:v>
                </c:pt>
                <c:pt idx="17272">
                  <c:v>842</c:v>
                </c:pt>
                <c:pt idx="17273">
                  <c:v>854</c:v>
                </c:pt>
                <c:pt idx="17274">
                  <c:v>867</c:v>
                </c:pt>
                <c:pt idx="17275">
                  <c:v>865</c:v>
                </c:pt>
                <c:pt idx="17276">
                  <c:v>850</c:v>
                </c:pt>
                <c:pt idx="17277">
                  <c:v>855</c:v>
                </c:pt>
                <c:pt idx="17278">
                  <c:v>849</c:v>
                </c:pt>
                <c:pt idx="17279">
                  <c:v>842</c:v>
                </c:pt>
                <c:pt idx="17280">
                  <c:v>838</c:v>
                </c:pt>
                <c:pt idx="17281">
                  <c:v>853</c:v>
                </c:pt>
                <c:pt idx="17282">
                  <c:v>851</c:v>
                </c:pt>
                <c:pt idx="17283">
                  <c:v>858</c:v>
                </c:pt>
                <c:pt idx="17284">
                  <c:v>841</c:v>
                </c:pt>
                <c:pt idx="17285">
                  <c:v>867</c:v>
                </c:pt>
                <c:pt idx="17286">
                  <c:v>845</c:v>
                </c:pt>
                <c:pt idx="17287">
                  <c:v>861</c:v>
                </c:pt>
                <c:pt idx="17288">
                  <c:v>850</c:v>
                </c:pt>
                <c:pt idx="17289">
                  <c:v>864</c:v>
                </c:pt>
                <c:pt idx="17290">
                  <c:v>833</c:v>
                </c:pt>
                <c:pt idx="17291">
                  <c:v>847</c:v>
                </c:pt>
                <c:pt idx="17292">
                  <c:v>838</c:v>
                </c:pt>
                <c:pt idx="17293">
                  <c:v>862</c:v>
                </c:pt>
                <c:pt idx="17294">
                  <c:v>849</c:v>
                </c:pt>
                <c:pt idx="17295">
                  <c:v>890</c:v>
                </c:pt>
                <c:pt idx="17296">
                  <c:v>841</c:v>
                </c:pt>
                <c:pt idx="17297">
                  <c:v>866</c:v>
                </c:pt>
                <c:pt idx="17298">
                  <c:v>852</c:v>
                </c:pt>
                <c:pt idx="17299">
                  <c:v>872</c:v>
                </c:pt>
                <c:pt idx="17300">
                  <c:v>871</c:v>
                </c:pt>
                <c:pt idx="17301">
                  <c:v>861</c:v>
                </c:pt>
                <c:pt idx="17302">
                  <c:v>855</c:v>
                </c:pt>
                <c:pt idx="17303">
                  <c:v>867</c:v>
                </c:pt>
                <c:pt idx="17304">
                  <c:v>867</c:v>
                </c:pt>
                <c:pt idx="17305">
                  <c:v>869</c:v>
                </c:pt>
                <c:pt idx="17306">
                  <c:v>855</c:v>
                </c:pt>
                <c:pt idx="17307">
                  <c:v>863</c:v>
                </c:pt>
                <c:pt idx="17308">
                  <c:v>851</c:v>
                </c:pt>
                <c:pt idx="17309">
                  <c:v>849</c:v>
                </c:pt>
                <c:pt idx="17310">
                  <c:v>784</c:v>
                </c:pt>
                <c:pt idx="17311">
                  <c:v>827</c:v>
                </c:pt>
                <c:pt idx="17312">
                  <c:v>820</c:v>
                </c:pt>
                <c:pt idx="17313">
                  <c:v>810</c:v>
                </c:pt>
                <c:pt idx="17314">
                  <c:v>821</c:v>
                </c:pt>
                <c:pt idx="17315">
                  <c:v>812</c:v>
                </c:pt>
                <c:pt idx="17316">
                  <c:v>806</c:v>
                </c:pt>
                <c:pt idx="17317">
                  <c:v>832</c:v>
                </c:pt>
                <c:pt idx="17318">
                  <c:v>820</c:v>
                </c:pt>
                <c:pt idx="17319">
                  <c:v>823</c:v>
                </c:pt>
                <c:pt idx="17320">
                  <c:v>818</c:v>
                </c:pt>
                <c:pt idx="17321">
                  <c:v>813</c:v>
                </c:pt>
                <c:pt idx="17322">
                  <c:v>817</c:v>
                </c:pt>
                <c:pt idx="17323">
                  <c:v>817</c:v>
                </c:pt>
                <c:pt idx="17324">
                  <c:v>835</c:v>
                </c:pt>
                <c:pt idx="17325">
                  <c:v>826</c:v>
                </c:pt>
                <c:pt idx="17326">
                  <c:v>828</c:v>
                </c:pt>
                <c:pt idx="17327">
                  <c:v>839</c:v>
                </c:pt>
                <c:pt idx="17328">
                  <c:v>831</c:v>
                </c:pt>
                <c:pt idx="17329">
                  <c:v>847</c:v>
                </c:pt>
                <c:pt idx="17330">
                  <c:v>840</c:v>
                </c:pt>
                <c:pt idx="17331">
                  <c:v>843</c:v>
                </c:pt>
                <c:pt idx="17332">
                  <c:v>831</c:v>
                </c:pt>
                <c:pt idx="17333">
                  <c:v>807</c:v>
                </c:pt>
                <c:pt idx="17334">
                  <c:v>814</c:v>
                </c:pt>
                <c:pt idx="17335">
                  <c:v>838</c:v>
                </c:pt>
                <c:pt idx="17336">
                  <c:v>853</c:v>
                </c:pt>
                <c:pt idx="17337">
                  <c:v>834</c:v>
                </c:pt>
                <c:pt idx="17338">
                  <c:v>844</c:v>
                </c:pt>
                <c:pt idx="17339">
                  <c:v>828</c:v>
                </c:pt>
                <c:pt idx="17340">
                  <c:v>864</c:v>
                </c:pt>
                <c:pt idx="17341">
                  <c:v>851</c:v>
                </c:pt>
                <c:pt idx="17342">
                  <c:v>826</c:v>
                </c:pt>
                <c:pt idx="17343">
                  <c:v>817</c:v>
                </c:pt>
                <c:pt idx="17344">
                  <c:v>827</c:v>
                </c:pt>
                <c:pt idx="17345">
                  <c:v>837</c:v>
                </c:pt>
                <c:pt idx="17346">
                  <c:v>851</c:v>
                </c:pt>
                <c:pt idx="17347">
                  <c:v>828</c:v>
                </c:pt>
                <c:pt idx="17348">
                  <c:v>833</c:v>
                </c:pt>
                <c:pt idx="17349">
                  <c:v>844</c:v>
                </c:pt>
                <c:pt idx="17350">
                  <c:v>844</c:v>
                </c:pt>
                <c:pt idx="17351">
                  <c:v>842</c:v>
                </c:pt>
                <c:pt idx="17352">
                  <c:v>839</c:v>
                </c:pt>
                <c:pt idx="17353">
                  <c:v>851</c:v>
                </c:pt>
                <c:pt idx="17354">
                  <c:v>836</c:v>
                </c:pt>
                <c:pt idx="17355">
                  <c:v>840</c:v>
                </c:pt>
                <c:pt idx="17356">
                  <c:v>836</c:v>
                </c:pt>
                <c:pt idx="17357">
                  <c:v>840</c:v>
                </c:pt>
                <c:pt idx="17358">
                  <c:v>823</c:v>
                </c:pt>
                <c:pt idx="17359">
                  <c:v>848</c:v>
                </c:pt>
                <c:pt idx="17360">
                  <c:v>865</c:v>
                </c:pt>
                <c:pt idx="17361">
                  <c:v>854</c:v>
                </c:pt>
                <c:pt idx="17362">
                  <c:v>861</c:v>
                </c:pt>
                <c:pt idx="17363">
                  <c:v>828</c:v>
                </c:pt>
                <c:pt idx="17364">
                  <c:v>845</c:v>
                </c:pt>
                <c:pt idx="17365">
                  <c:v>855</c:v>
                </c:pt>
                <c:pt idx="17366">
                  <c:v>843</c:v>
                </c:pt>
                <c:pt idx="17367">
                  <c:v>850</c:v>
                </c:pt>
                <c:pt idx="17368">
                  <c:v>839</c:v>
                </c:pt>
                <c:pt idx="17369">
                  <c:v>880</c:v>
                </c:pt>
                <c:pt idx="17370">
                  <c:v>842</c:v>
                </c:pt>
                <c:pt idx="17371">
                  <c:v>861</c:v>
                </c:pt>
                <c:pt idx="17372">
                  <c:v>856</c:v>
                </c:pt>
                <c:pt idx="17373">
                  <c:v>841</c:v>
                </c:pt>
                <c:pt idx="17374">
                  <c:v>866</c:v>
                </c:pt>
                <c:pt idx="17375">
                  <c:v>846</c:v>
                </c:pt>
                <c:pt idx="17376">
                  <c:v>845</c:v>
                </c:pt>
                <c:pt idx="17377">
                  <c:v>852</c:v>
                </c:pt>
                <c:pt idx="17378">
                  <c:v>855</c:v>
                </c:pt>
                <c:pt idx="17379">
                  <c:v>860</c:v>
                </c:pt>
                <c:pt idx="17380">
                  <c:v>854</c:v>
                </c:pt>
                <c:pt idx="17381">
                  <c:v>861</c:v>
                </c:pt>
                <c:pt idx="17382">
                  <c:v>847</c:v>
                </c:pt>
                <c:pt idx="17383">
                  <c:v>858</c:v>
                </c:pt>
                <c:pt idx="17384">
                  <c:v>849</c:v>
                </c:pt>
                <c:pt idx="17385">
                  <c:v>849</c:v>
                </c:pt>
                <c:pt idx="17386">
                  <c:v>846</c:v>
                </c:pt>
                <c:pt idx="17387">
                  <c:v>861</c:v>
                </c:pt>
                <c:pt idx="17388">
                  <c:v>866</c:v>
                </c:pt>
                <c:pt idx="17389">
                  <c:v>858</c:v>
                </c:pt>
                <c:pt idx="17390">
                  <c:v>858</c:v>
                </c:pt>
                <c:pt idx="17391">
                  <c:v>866</c:v>
                </c:pt>
                <c:pt idx="17392">
                  <c:v>865</c:v>
                </c:pt>
                <c:pt idx="17393">
                  <c:v>880</c:v>
                </c:pt>
                <c:pt idx="17394">
                  <c:v>857</c:v>
                </c:pt>
                <c:pt idx="17395">
                  <c:v>865</c:v>
                </c:pt>
                <c:pt idx="17396">
                  <c:v>871</c:v>
                </c:pt>
                <c:pt idx="17397">
                  <c:v>862</c:v>
                </c:pt>
                <c:pt idx="17398">
                  <c:v>851</c:v>
                </c:pt>
                <c:pt idx="17399">
                  <c:v>845</c:v>
                </c:pt>
                <c:pt idx="17400">
                  <c:v>867</c:v>
                </c:pt>
                <c:pt idx="17401">
                  <c:v>864</c:v>
                </c:pt>
                <c:pt idx="17402">
                  <c:v>852</c:v>
                </c:pt>
                <c:pt idx="17403">
                  <c:v>828</c:v>
                </c:pt>
                <c:pt idx="17404">
                  <c:v>867</c:v>
                </c:pt>
                <c:pt idx="17405">
                  <c:v>855</c:v>
                </c:pt>
                <c:pt idx="17406">
                  <c:v>858</c:v>
                </c:pt>
                <c:pt idx="17407">
                  <c:v>856</c:v>
                </c:pt>
                <c:pt idx="17408">
                  <c:v>856</c:v>
                </c:pt>
                <c:pt idx="17409">
                  <c:v>864</c:v>
                </c:pt>
                <c:pt idx="17410">
                  <c:v>881</c:v>
                </c:pt>
                <c:pt idx="17411">
                  <c:v>859</c:v>
                </c:pt>
                <c:pt idx="17412">
                  <c:v>828</c:v>
                </c:pt>
                <c:pt idx="17413">
                  <c:v>854</c:v>
                </c:pt>
                <c:pt idx="17414">
                  <c:v>860</c:v>
                </c:pt>
                <c:pt idx="17415">
                  <c:v>867</c:v>
                </c:pt>
                <c:pt idx="17416">
                  <c:v>867</c:v>
                </c:pt>
                <c:pt idx="17417">
                  <c:v>858</c:v>
                </c:pt>
                <c:pt idx="17418">
                  <c:v>858</c:v>
                </c:pt>
                <c:pt idx="17419">
                  <c:v>865</c:v>
                </c:pt>
                <c:pt idx="17420">
                  <c:v>871</c:v>
                </c:pt>
                <c:pt idx="17421">
                  <c:v>875</c:v>
                </c:pt>
                <c:pt idx="17422">
                  <c:v>837</c:v>
                </c:pt>
                <c:pt idx="17423">
                  <c:v>900</c:v>
                </c:pt>
                <c:pt idx="17424">
                  <c:v>868</c:v>
                </c:pt>
                <c:pt idx="17425">
                  <c:v>846</c:v>
                </c:pt>
                <c:pt idx="17426">
                  <c:v>878</c:v>
                </c:pt>
                <c:pt idx="17427">
                  <c:v>876</c:v>
                </c:pt>
                <c:pt idx="17428">
                  <c:v>887</c:v>
                </c:pt>
                <c:pt idx="17429">
                  <c:v>865</c:v>
                </c:pt>
                <c:pt idx="17430">
                  <c:v>883</c:v>
                </c:pt>
                <c:pt idx="17431">
                  <c:v>882</c:v>
                </c:pt>
                <c:pt idx="17432">
                  <c:v>873</c:v>
                </c:pt>
                <c:pt idx="17433">
                  <c:v>876</c:v>
                </c:pt>
                <c:pt idx="17434">
                  <c:v>883</c:v>
                </c:pt>
                <c:pt idx="17435">
                  <c:v>862</c:v>
                </c:pt>
                <c:pt idx="17436">
                  <c:v>870</c:v>
                </c:pt>
                <c:pt idx="17437">
                  <c:v>889</c:v>
                </c:pt>
                <c:pt idx="17438">
                  <c:v>890</c:v>
                </c:pt>
                <c:pt idx="17439">
                  <c:v>865</c:v>
                </c:pt>
                <c:pt idx="17440">
                  <c:v>863</c:v>
                </c:pt>
                <c:pt idx="17441">
                  <c:v>872</c:v>
                </c:pt>
                <c:pt idx="17442">
                  <c:v>877</c:v>
                </c:pt>
                <c:pt idx="17443">
                  <c:v>858</c:v>
                </c:pt>
                <c:pt idx="17444">
                  <c:v>871</c:v>
                </c:pt>
                <c:pt idx="17445">
                  <c:v>889</c:v>
                </c:pt>
                <c:pt idx="17446">
                  <c:v>870</c:v>
                </c:pt>
                <c:pt idx="17447">
                  <c:v>896</c:v>
                </c:pt>
                <c:pt idx="17448">
                  <c:v>873</c:v>
                </c:pt>
                <c:pt idx="17449">
                  <c:v>870</c:v>
                </c:pt>
                <c:pt idx="17450">
                  <c:v>896</c:v>
                </c:pt>
                <c:pt idx="17451">
                  <c:v>886</c:v>
                </c:pt>
                <c:pt idx="17452">
                  <c:v>881</c:v>
                </c:pt>
                <c:pt idx="17453">
                  <c:v>897</c:v>
                </c:pt>
                <c:pt idx="17454">
                  <c:v>853</c:v>
                </c:pt>
                <c:pt idx="17455">
                  <c:v>844</c:v>
                </c:pt>
                <c:pt idx="17456">
                  <c:v>851</c:v>
                </c:pt>
                <c:pt idx="17457">
                  <c:v>864</c:v>
                </c:pt>
                <c:pt idx="17458">
                  <c:v>851</c:v>
                </c:pt>
                <c:pt idx="17459">
                  <c:v>860</c:v>
                </c:pt>
                <c:pt idx="17460">
                  <c:v>844</c:v>
                </c:pt>
                <c:pt idx="17461">
                  <c:v>846</c:v>
                </c:pt>
                <c:pt idx="17462">
                  <c:v>858</c:v>
                </c:pt>
                <c:pt idx="17463">
                  <c:v>841</c:v>
                </c:pt>
                <c:pt idx="17464">
                  <c:v>853</c:v>
                </c:pt>
                <c:pt idx="17465">
                  <c:v>862</c:v>
                </c:pt>
                <c:pt idx="17466">
                  <c:v>857</c:v>
                </c:pt>
                <c:pt idx="17467">
                  <c:v>858</c:v>
                </c:pt>
                <c:pt idx="17468">
                  <c:v>858</c:v>
                </c:pt>
                <c:pt idx="17469">
                  <c:v>855</c:v>
                </c:pt>
                <c:pt idx="17470">
                  <c:v>867</c:v>
                </c:pt>
                <c:pt idx="17471">
                  <c:v>877</c:v>
                </c:pt>
                <c:pt idx="17472">
                  <c:v>852</c:v>
                </c:pt>
                <c:pt idx="17473">
                  <c:v>876</c:v>
                </c:pt>
                <c:pt idx="17474">
                  <c:v>871</c:v>
                </c:pt>
                <c:pt idx="17475">
                  <c:v>859</c:v>
                </c:pt>
                <c:pt idx="17476">
                  <c:v>874</c:v>
                </c:pt>
                <c:pt idx="17477">
                  <c:v>873</c:v>
                </c:pt>
                <c:pt idx="17478">
                  <c:v>868</c:v>
                </c:pt>
                <c:pt idx="17479">
                  <c:v>851</c:v>
                </c:pt>
                <c:pt idx="17480">
                  <c:v>875</c:v>
                </c:pt>
                <c:pt idx="17481">
                  <c:v>863</c:v>
                </c:pt>
                <c:pt idx="17482">
                  <c:v>866</c:v>
                </c:pt>
                <c:pt idx="17483">
                  <c:v>866</c:v>
                </c:pt>
                <c:pt idx="17484">
                  <c:v>874</c:v>
                </c:pt>
                <c:pt idx="17485">
                  <c:v>880</c:v>
                </c:pt>
                <c:pt idx="17486">
                  <c:v>895</c:v>
                </c:pt>
                <c:pt idx="17487">
                  <c:v>860</c:v>
                </c:pt>
                <c:pt idx="17488">
                  <c:v>872</c:v>
                </c:pt>
                <c:pt idx="17489">
                  <c:v>876</c:v>
                </c:pt>
                <c:pt idx="17490">
                  <c:v>862</c:v>
                </c:pt>
                <c:pt idx="17491">
                  <c:v>852</c:v>
                </c:pt>
                <c:pt idx="17492">
                  <c:v>869</c:v>
                </c:pt>
                <c:pt idx="17493">
                  <c:v>864</c:v>
                </c:pt>
                <c:pt idx="17494">
                  <c:v>863</c:v>
                </c:pt>
                <c:pt idx="17495">
                  <c:v>865</c:v>
                </c:pt>
                <c:pt idx="17496">
                  <c:v>851</c:v>
                </c:pt>
                <c:pt idx="17497">
                  <c:v>867</c:v>
                </c:pt>
                <c:pt idx="17498">
                  <c:v>855</c:v>
                </c:pt>
                <c:pt idx="17499">
                  <c:v>868</c:v>
                </c:pt>
                <c:pt idx="17500">
                  <c:v>873</c:v>
                </c:pt>
                <c:pt idx="17501">
                  <c:v>867</c:v>
                </c:pt>
                <c:pt idx="17502">
                  <c:v>858</c:v>
                </c:pt>
                <c:pt idx="17503">
                  <c:v>874</c:v>
                </c:pt>
                <c:pt idx="17504">
                  <c:v>857</c:v>
                </c:pt>
                <c:pt idx="17505">
                  <c:v>866</c:v>
                </c:pt>
                <c:pt idx="17506">
                  <c:v>863</c:v>
                </c:pt>
                <c:pt idx="17507">
                  <c:v>864</c:v>
                </c:pt>
                <c:pt idx="17508">
                  <c:v>864</c:v>
                </c:pt>
                <c:pt idx="17509">
                  <c:v>865</c:v>
                </c:pt>
                <c:pt idx="17510">
                  <c:v>861</c:v>
                </c:pt>
                <c:pt idx="17511">
                  <c:v>884</c:v>
                </c:pt>
                <c:pt idx="17512">
                  <c:v>858</c:v>
                </c:pt>
                <c:pt idx="17513">
                  <c:v>862</c:v>
                </c:pt>
                <c:pt idx="17514">
                  <c:v>853</c:v>
                </c:pt>
                <c:pt idx="17515">
                  <c:v>861</c:v>
                </c:pt>
                <c:pt idx="17516">
                  <c:v>853</c:v>
                </c:pt>
                <c:pt idx="17517">
                  <c:v>858</c:v>
                </c:pt>
                <c:pt idx="17518">
                  <c:v>876</c:v>
                </c:pt>
                <c:pt idx="17519">
                  <c:v>857</c:v>
                </c:pt>
                <c:pt idx="17520">
                  <c:v>857</c:v>
                </c:pt>
                <c:pt idx="17521">
                  <c:v>877</c:v>
                </c:pt>
                <c:pt idx="17522">
                  <c:v>856</c:v>
                </c:pt>
                <c:pt idx="17523">
                  <c:v>858</c:v>
                </c:pt>
                <c:pt idx="17524">
                  <c:v>845</c:v>
                </c:pt>
                <c:pt idx="17525">
                  <c:v>874</c:v>
                </c:pt>
                <c:pt idx="17526">
                  <c:v>885</c:v>
                </c:pt>
                <c:pt idx="17527">
                  <c:v>874</c:v>
                </c:pt>
                <c:pt idx="17528">
                  <c:v>890</c:v>
                </c:pt>
                <c:pt idx="17529">
                  <c:v>859</c:v>
                </c:pt>
                <c:pt idx="17530">
                  <c:v>861</c:v>
                </c:pt>
                <c:pt idx="17531">
                  <c:v>862</c:v>
                </c:pt>
                <c:pt idx="17532">
                  <c:v>866</c:v>
                </c:pt>
                <c:pt idx="17533">
                  <c:v>857</c:v>
                </c:pt>
                <c:pt idx="17534">
                  <c:v>869</c:v>
                </c:pt>
                <c:pt idx="17535">
                  <c:v>861</c:v>
                </c:pt>
                <c:pt idx="17536">
                  <c:v>887</c:v>
                </c:pt>
                <c:pt idx="17537">
                  <c:v>911</c:v>
                </c:pt>
                <c:pt idx="17538">
                  <c:v>876</c:v>
                </c:pt>
                <c:pt idx="17539">
                  <c:v>866</c:v>
                </c:pt>
                <c:pt idx="17540">
                  <c:v>866</c:v>
                </c:pt>
                <c:pt idx="17541">
                  <c:v>879</c:v>
                </c:pt>
                <c:pt idx="17542">
                  <c:v>861</c:v>
                </c:pt>
                <c:pt idx="17543">
                  <c:v>877</c:v>
                </c:pt>
                <c:pt idx="17544">
                  <c:v>875</c:v>
                </c:pt>
                <c:pt idx="17545">
                  <c:v>888</c:v>
                </c:pt>
                <c:pt idx="17546">
                  <c:v>874</c:v>
                </c:pt>
                <c:pt idx="17547">
                  <c:v>870</c:v>
                </c:pt>
                <c:pt idx="17548">
                  <c:v>877</c:v>
                </c:pt>
                <c:pt idx="17549">
                  <c:v>877</c:v>
                </c:pt>
                <c:pt idx="17550">
                  <c:v>879</c:v>
                </c:pt>
                <c:pt idx="17551">
                  <c:v>871</c:v>
                </c:pt>
                <c:pt idx="17552">
                  <c:v>905</c:v>
                </c:pt>
                <c:pt idx="17553">
                  <c:v>856</c:v>
                </c:pt>
                <c:pt idx="17554">
                  <c:v>885</c:v>
                </c:pt>
                <c:pt idx="17555">
                  <c:v>882</c:v>
                </c:pt>
                <c:pt idx="17556">
                  <c:v>877</c:v>
                </c:pt>
                <c:pt idx="17557">
                  <c:v>885</c:v>
                </c:pt>
                <c:pt idx="17558">
                  <c:v>880</c:v>
                </c:pt>
                <c:pt idx="17559">
                  <c:v>883</c:v>
                </c:pt>
                <c:pt idx="17560">
                  <c:v>904</c:v>
                </c:pt>
                <c:pt idx="17561">
                  <c:v>867</c:v>
                </c:pt>
                <c:pt idx="17562">
                  <c:v>881</c:v>
                </c:pt>
                <c:pt idx="17563">
                  <c:v>886</c:v>
                </c:pt>
                <c:pt idx="17564">
                  <c:v>878</c:v>
                </c:pt>
                <c:pt idx="17565">
                  <c:v>877</c:v>
                </c:pt>
                <c:pt idx="17566">
                  <c:v>874</c:v>
                </c:pt>
                <c:pt idx="17567">
                  <c:v>862</c:v>
                </c:pt>
                <c:pt idx="17568">
                  <c:v>880</c:v>
                </c:pt>
                <c:pt idx="17569">
                  <c:v>877</c:v>
                </c:pt>
                <c:pt idx="17570">
                  <c:v>884</c:v>
                </c:pt>
                <c:pt idx="17571">
                  <c:v>857</c:v>
                </c:pt>
                <c:pt idx="17572">
                  <c:v>911</c:v>
                </c:pt>
                <c:pt idx="17573">
                  <c:v>890</c:v>
                </c:pt>
                <c:pt idx="17574">
                  <c:v>877</c:v>
                </c:pt>
                <c:pt idx="17575">
                  <c:v>896</c:v>
                </c:pt>
                <c:pt idx="17576">
                  <c:v>884</c:v>
                </c:pt>
                <c:pt idx="17577">
                  <c:v>880</c:v>
                </c:pt>
                <c:pt idx="17578">
                  <c:v>888</c:v>
                </c:pt>
                <c:pt idx="17579">
                  <c:v>896</c:v>
                </c:pt>
                <c:pt idx="17580">
                  <c:v>867</c:v>
                </c:pt>
                <c:pt idx="17581">
                  <c:v>900</c:v>
                </c:pt>
                <c:pt idx="17582">
                  <c:v>894</c:v>
                </c:pt>
                <c:pt idx="17583">
                  <c:v>867</c:v>
                </c:pt>
                <c:pt idx="17584">
                  <c:v>881</c:v>
                </c:pt>
                <c:pt idx="17585">
                  <c:v>876</c:v>
                </c:pt>
                <c:pt idx="17586">
                  <c:v>877</c:v>
                </c:pt>
                <c:pt idx="17587">
                  <c:v>880</c:v>
                </c:pt>
                <c:pt idx="17588">
                  <c:v>868</c:v>
                </c:pt>
                <c:pt idx="17589">
                  <c:v>894</c:v>
                </c:pt>
                <c:pt idx="17590">
                  <c:v>812</c:v>
                </c:pt>
                <c:pt idx="17591">
                  <c:v>758</c:v>
                </c:pt>
                <c:pt idx="17592">
                  <c:v>793</c:v>
                </c:pt>
                <c:pt idx="17593">
                  <c:v>786</c:v>
                </c:pt>
                <c:pt idx="17594">
                  <c:v>774</c:v>
                </c:pt>
                <c:pt idx="17595">
                  <c:v>789</c:v>
                </c:pt>
                <c:pt idx="17596">
                  <c:v>817</c:v>
                </c:pt>
                <c:pt idx="17597">
                  <c:v>791</c:v>
                </c:pt>
                <c:pt idx="17598">
                  <c:v>791</c:v>
                </c:pt>
                <c:pt idx="17599">
                  <c:v>779</c:v>
                </c:pt>
                <c:pt idx="17600">
                  <c:v>788</c:v>
                </c:pt>
                <c:pt idx="17601">
                  <c:v>791</c:v>
                </c:pt>
                <c:pt idx="17602">
                  <c:v>808</c:v>
                </c:pt>
                <c:pt idx="17603">
                  <c:v>801</c:v>
                </c:pt>
                <c:pt idx="17604">
                  <c:v>795</c:v>
                </c:pt>
                <c:pt idx="17605">
                  <c:v>814</c:v>
                </c:pt>
                <c:pt idx="17606">
                  <c:v>837</c:v>
                </c:pt>
                <c:pt idx="17607">
                  <c:v>802</c:v>
                </c:pt>
                <c:pt idx="17608">
                  <c:v>810</c:v>
                </c:pt>
                <c:pt idx="17609">
                  <c:v>814</c:v>
                </c:pt>
                <c:pt idx="17610">
                  <c:v>823</c:v>
                </c:pt>
                <c:pt idx="17611">
                  <c:v>807</c:v>
                </c:pt>
                <c:pt idx="17612">
                  <c:v>790</c:v>
                </c:pt>
                <c:pt idx="17613">
                  <c:v>808</c:v>
                </c:pt>
                <c:pt idx="17614">
                  <c:v>794</c:v>
                </c:pt>
                <c:pt idx="17615">
                  <c:v>775</c:v>
                </c:pt>
                <c:pt idx="17616">
                  <c:v>814</c:v>
                </c:pt>
                <c:pt idx="17617">
                  <c:v>804</c:v>
                </c:pt>
                <c:pt idx="17618">
                  <c:v>749</c:v>
                </c:pt>
                <c:pt idx="17619">
                  <c:v>804</c:v>
                </c:pt>
                <c:pt idx="17620">
                  <c:v>807</c:v>
                </c:pt>
                <c:pt idx="17621">
                  <c:v>809</c:v>
                </c:pt>
                <c:pt idx="17622">
                  <c:v>799</c:v>
                </c:pt>
                <c:pt idx="17623">
                  <c:v>785</c:v>
                </c:pt>
                <c:pt idx="17624">
                  <c:v>801</c:v>
                </c:pt>
                <c:pt idx="17625">
                  <c:v>807</c:v>
                </c:pt>
                <c:pt idx="17626">
                  <c:v>800</c:v>
                </c:pt>
                <c:pt idx="17627">
                  <c:v>804</c:v>
                </c:pt>
                <c:pt idx="17628">
                  <c:v>824</c:v>
                </c:pt>
                <c:pt idx="17629">
                  <c:v>800</c:v>
                </c:pt>
                <c:pt idx="17630">
                  <c:v>831</c:v>
                </c:pt>
                <c:pt idx="17631">
                  <c:v>809</c:v>
                </c:pt>
                <c:pt idx="17632">
                  <c:v>817</c:v>
                </c:pt>
                <c:pt idx="17633">
                  <c:v>827</c:v>
                </c:pt>
                <c:pt idx="17634">
                  <c:v>822</c:v>
                </c:pt>
                <c:pt idx="17635">
                  <c:v>810</c:v>
                </c:pt>
                <c:pt idx="17636">
                  <c:v>799</c:v>
                </c:pt>
                <c:pt idx="17637">
                  <c:v>800</c:v>
                </c:pt>
                <c:pt idx="17638">
                  <c:v>805</c:v>
                </c:pt>
                <c:pt idx="17639">
                  <c:v>810</c:v>
                </c:pt>
                <c:pt idx="17640">
                  <c:v>824</c:v>
                </c:pt>
                <c:pt idx="17641">
                  <c:v>824</c:v>
                </c:pt>
                <c:pt idx="17642">
                  <c:v>820</c:v>
                </c:pt>
                <c:pt idx="17643">
                  <c:v>826</c:v>
                </c:pt>
                <c:pt idx="17644">
                  <c:v>827</c:v>
                </c:pt>
                <c:pt idx="17645">
                  <c:v>839</c:v>
                </c:pt>
                <c:pt idx="17646">
                  <c:v>805</c:v>
                </c:pt>
                <c:pt idx="17647">
                  <c:v>815</c:v>
                </c:pt>
                <c:pt idx="17648">
                  <c:v>808</c:v>
                </c:pt>
                <c:pt idx="17649">
                  <c:v>836</c:v>
                </c:pt>
                <c:pt idx="17650">
                  <c:v>797</c:v>
                </c:pt>
                <c:pt idx="17651">
                  <c:v>827</c:v>
                </c:pt>
                <c:pt idx="17652">
                  <c:v>826</c:v>
                </c:pt>
                <c:pt idx="17653">
                  <c:v>835</c:v>
                </c:pt>
                <c:pt idx="17654">
                  <c:v>828</c:v>
                </c:pt>
                <c:pt idx="17655">
                  <c:v>825</c:v>
                </c:pt>
                <c:pt idx="17656">
                  <c:v>839</c:v>
                </c:pt>
                <c:pt idx="17657">
                  <c:v>838</c:v>
                </c:pt>
                <c:pt idx="17658">
                  <c:v>819</c:v>
                </c:pt>
                <c:pt idx="17659">
                  <c:v>832</c:v>
                </c:pt>
                <c:pt idx="17660">
                  <c:v>831</c:v>
                </c:pt>
                <c:pt idx="17661">
                  <c:v>860</c:v>
                </c:pt>
                <c:pt idx="17662">
                  <c:v>831</c:v>
                </c:pt>
                <c:pt idx="17663">
                  <c:v>826</c:v>
                </c:pt>
                <c:pt idx="17664">
                  <c:v>841</c:v>
                </c:pt>
                <c:pt idx="17665">
                  <c:v>839</c:v>
                </c:pt>
                <c:pt idx="17666">
                  <c:v>823</c:v>
                </c:pt>
                <c:pt idx="17667">
                  <c:v>827</c:v>
                </c:pt>
                <c:pt idx="17668">
                  <c:v>852</c:v>
                </c:pt>
                <c:pt idx="17669">
                  <c:v>856</c:v>
                </c:pt>
                <c:pt idx="17670">
                  <c:v>852</c:v>
                </c:pt>
                <c:pt idx="17671">
                  <c:v>843</c:v>
                </c:pt>
                <c:pt idx="17672">
                  <c:v>853</c:v>
                </c:pt>
                <c:pt idx="17673">
                  <c:v>821</c:v>
                </c:pt>
                <c:pt idx="17674">
                  <c:v>829</c:v>
                </c:pt>
                <c:pt idx="17675">
                  <c:v>849</c:v>
                </c:pt>
                <c:pt idx="17676">
                  <c:v>849</c:v>
                </c:pt>
                <c:pt idx="17677">
                  <c:v>905</c:v>
                </c:pt>
                <c:pt idx="17678">
                  <c:v>857</c:v>
                </c:pt>
                <c:pt idx="17679">
                  <c:v>848</c:v>
                </c:pt>
                <c:pt idx="17680">
                  <c:v>853</c:v>
                </c:pt>
                <c:pt idx="17681">
                  <c:v>855</c:v>
                </c:pt>
                <c:pt idx="17682">
                  <c:v>844</c:v>
                </c:pt>
                <c:pt idx="17683">
                  <c:v>828</c:v>
                </c:pt>
                <c:pt idx="17684">
                  <c:v>846</c:v>
                </c:pt>
                <c:pt idx="17685">
                  <c:v>848</c:v>
                </c:pt>
                <c:pt idx="17686">
                  <c:v>838</c:v>
                </c:pt>
                <c:pt idx="17687">
                  <c:v>847</c:v>
                </c:pt>
                <c:pt idx="17688">
                  <c:v>852</c:v>
                </c:pt>
                <c:pt idx="17689">
                  <c:v>848</c:v>
                </c:pt>
                <c:pt idx="17690">
                  <c:v>820</c:v>
                </c:pt>
                <c:pt idx="17691">
                  <c:v>848</c:v>
                </c:pt>
                <c:pt idx="17692">
                  <c:v>837</c:v>
                </c:pt>
                <c:pt idx="17693">
                  <c:v>841</c:v>
                </c:pt>
                <c:pt idx="17694">
                  <c:v>840</c:v>
                </c:pt>
                <c:pt idx="17695">
                  <c:v>852</c:v>
                </c:pt>
                <c:pt idx="17696">
                  <c:v>854</c:v>
                </c:pt>
                <c:pt idx="17697">
                  <c:v>840</c:v>
                </c:pt>
                <c:pt idx="17698">
                  <c:v>834</c:v>
                </c:pt>
                <c:pt idx="17699">
                  <c:v>856</c:v>
                </c:pt>
                <c:pt idx="17700">
                  <c:v>845</c:v>
                </c:pt>
                <c:pt idx="17701">
                  <c:v>875</c:v>
                </c:pt>
                <c:pt idx="17702">
                  <c:v>873</c:v>
                </c:pt>
                <c:pt idx="17703">
                  <c:v>854</c:v>
                </c:pt>
                <c:pt idx="17704">
                  <c:v>848</c:v>
                </c:pt>
                <c:pt idx="17705">
                  <c:v>863</c:v>
                </c:pt>
                <c:pt idx="17706">
                  <c:v>869</c:v>
                </c:pt>
                <c:pt idx="17707">
                  <c:v>856</c:v>
                </c:pt>
                <c:pt idx="17708">
                  <c:v>880</c:v>
                </c:pt>
                <c:pt idx="17709">
                  <c:v>869</c:v>
                </c:pt>
                <c:pt idx="17710">
                  <c:v>834</c:v>
                </c:pt>
                <c:pt idx="17711">
                  <c:v>828</c:v>
                </c:pt>
                <c:pt idx="17712">
                  <c:v>846</c:v>
                </c:pt>
                <c:pt idx="17713">
                  <c:v>852</c:v>
                </c:pt>
                <c:pt idx="17714">
                  <c:v>883</c:v>
                </c:pt>
                <c:pt idx="17715">
                  <c:v>889</c:v>
                </c:pt>
                <c:pt idx="17716">
                  <c:v>878</c:v>
                </c:pt>
                <c:pt idx="17717">
                  <c:v>870</c:v>
                </c:pt>
                <c:pt idx="17718">
                  <c:v>875</c:v>
                </c:pt>
                <c:pt idx="17719">
                  <c:v>868</c:v>
                </c:pt>
                <c:pt idx="17720">
                  <c:v>859</c:v>
                </c:pt>
                <c:pt idx="17721">
                  <c:v>866</c:v>
                </c:pt>
                <c:pt idx="17722">
                  <c:v>845</c:v>
                </c:pt>
                <c:pt idx="17723">
                  <c:v>866</c:v>
                </c:pt>
                <c:pt idx="17724">
                  <c:v>859</c:v>
                </c:pt>
                <c:pt idx="17725">
                  <c:v>869</c:v>
                </c:pt>
                <c:pt idx="17726">
                  <c:v>860</c:v>
                </c:pt>
                <c:pt idx="17727">
                  <c:v>883</c:v>
                </c:pt>
                <c:pt idx="17728">
                  <c:v>862</c:v>
                </c:pt>
                <c:pt idx="17729">
                  <c:v>869</c:v>
                </c:pt>
                <c:pt idx="17730">
                  <c:v>818</c:v>
                </c:pt>
                <c:pt idx="17731">
                  <c:v>869</c:v>
                </c:pt>
                <c:pt idx="17732">
                  <c:v>873</c:v>
                </c:pt>
                <c:pt idx="17733">
                  <c:v>846</c:v>
                </c:pt>
                <c:pt idx="17734">
                  <c:v>868</c:v>
                </c:pt>
                <c:pt idx="17735">
                  <c:v>869</c:v>
                </c:pt>
                <c:pt idx="17736">
                  <c:v>867</c:v>
                </c:pt>
                <c:pt idx="17737">
                  <c:v>848</c:v>
                </c:pt>
                <c:pt idx="17738">
                  <c:v>899</c:v>
                </c:pt>
                <c:pt idx="17739">
                  <c:v>841</c:v>
                </c:pt>
                <c:pt idx="17740">
                  <c:v>874</c:v>
                </c:pt>
                <c:pt idx="17741">
                  <c:v>886</c:v>
                </c:pt>
                <c:pt idx="17742">
                  <c:v>844</c:v>
                </c:pt>
                <c:pt idx="17743">
                  <c:v>880</c:v>
                </c:pt>
                <c:pt idx="17744">
                  <c:v>880</c:v>
                </c:pt>
                <c:pt idx="17745">
                  <c:v>865</c:v>
                </c:pt>
                <c:pt idx="17746">
                  <c:v>867</c:v>
                </c:pt>
                <c:pt idx="17747">
                  <c:v>871</c:v>
                </c:pt>
                <c:pt idx="17748">
                  <c:v>867</c:v>
                </c:pt>
                <c:pt idx="17749">
                  <c:v>867</c:v>
                </c:pt>
                <c:pt idx="17750">
                  <c:v>850</c:v>
                </c:pt>
                <c:pt idx="17751">
                  <c:v>867</c:v>
                </c:pt>
                <c:pt idx="17752">
                  <c:v>877</c:v>
                </c:pt>
                <c:pt idx="17753">
                  <c:v>863</c:v>
                </c:pt>
                <c:pt idx="17754">
                  <c:v>886</c:v>
                </c:pt>
                <c:pt idx="17755">
                  <c:v>868</c:v>
                </c:pt>
                <c:pt idx="17756">
                  <c:v>892</c:v>
                </c:pt>
                <c:pt idx="17757">
                  <c:v>864</c:v>
                </c:pt>
                <c:pt idx="17758">
                  <c:v>881</c:v>
                </c:pt>
                <c:pt idx="17759">
                  <c:v>880</c:v>
                </c:pt>
                <c:pt idx="17760">
                  <c:v>882</c:v>
                </c:pt>
                <c:pt idx="17761">
                  <c:v>875</c:v>
                </c:pt>
                <c:pt idx="17762">
                  <c:v>883</c:v>
                </c:pt>
                <c:pt idx="17763">
                  <c:v>882</c:v>
                </c:pt>
                <c:pt idx="17764">
                  <c:v>865</c:v>
                </c:pt>
                <c:pt idx="17765">
                  <c:v>849</c:v>
                </c:pt>
                <c:pt idx="17766">
                  <c:v>900</c:v>
                </c:pt>
                <c:pt idx="17767">
                  <c:v>881</c:v>
                </c:pt>
                <c:pt idx="17768">
                  <c:v>873</c:v>
                </c:pt>
                <c:pt idx="17769">
                  <c:v>884</c:v>
                </c:pt>
                <c:pt idx="17770">
                  <c:v>856</c:v>
                </c:pt>
                <c:pt idx="17771">
                  <c:v>894</c:v>
                </c:pt>
                <c:pt idx="17772">
                  <c:v>878</c:v>
                </c:pt>
                <c:pt idx="17773">
                  <c:v>580</c:v>
                </c:pt>
                <c:pt idx="17774">
                  <c:v>609</c:v>
                </c:pt>
                <c:pt idx="17775">
                  <c:v>632</c:v>
                </c:pt>
                <c:pt idx="17776">
                  <c:v>627</c:v>
                </c:pt>
                <c:pt idx="17777">
                  <c:v>616</c:v>
                </c:pt>
                <c:pt idx="17778">
                  <c:v>606</c:v>
                </c:pt>
                <c:pt idx="17779">
                  <c:v>639</c:v>
                </c:pt>
                <c:pt idx="17780">
                  <c:v>638</c:v>
                </c:pt>
                <c:pt idx="17781">
                  <c:v>672</c:v>
                </c:pt>
                <c:pt idx="17782">
                  <c:v>636</c:v>
                </c:pt>
                <c:pt idx="17783">
                  <c:v>652</c:v>
                </c:pt>
                <c:pt idx="17784">
                  <c:v>629</c:v>
                </c:pt>
                <c:pt idx="17785">
                  <c:v>650</c:v>
                </c:pt>
                <c:pt idx="17786">
                  <c:v>647</c:v>
                </c:pt>
                <c:pt idx="17787">
                  <c:v>619</c:v>
                </c:pt>
                <c:pt idx="17788">
                  <c:v>672</c:v>
                </c:pt>
                <c:pt idx="17789">
                  <c:v>648</c:v>
                </c:pt>
                <c:pt idx="17790">
                  <c:v>666</c:v>
                </c:pt>
                <c:pt idx="17791">
                  <c:v>667</c:v>
                </c:pt>
                <c:pt idx="17792">
                  <c:v>669</c:v>
                </c:pt>
                <c:pt idx="17793">
                  <c:v>670</c:v>
                </c:pt>
                <c:pt idx="17794">
                  <c:v>677</c:v>
                </c:pt>
                <c:pt idx="17795">
                  <c:v>683</c:v>
                </c:pt>
                <c:pt idx="17796">
                  <c:v>675</c:v>
                </c:pt>
                <c:pt idx="17797">
                  <c:v>679</c:v>
                </c:pt>
                <c:pt idx="17798">
                  <c:v>673</c:v>
                </c:pt>
                <c:pt idx="17799">
                  <c:v>672</c:v>
                </c:pt>
                <c:pt idx="17800">
                  <c:v>655</c:v>
                </c:pt>
                <c:pt idx="17801">
                  <c:v>680</c:v>
                </c:pt>
                <c:pt idx="17802">
                  <c:v>671</c:v>
                </c:pt>
                <c:pt idx="17803">
                  <c:v>685</c:v>
                </c:pt>
                <c:pt idx="17804">
                  <c:v>688</c:v>
                </c:pt>
                <c:pt idx="17805">
                  <c:v>678</c:v>
                </c:pt>
                <c:pt idx="17806">
                  <c:v>696</c:v>
                </c:pt>
                <c:pt idx="17807">
                  <c:v>756</c:v>
                </c:pt>
                <c:pt idx="17808">
                  <c:v>701</c:v>
                </c:pt>
                <c:pt idx="17809">
                  <c:v>696</c:v>
                </c:pt>
                <c:pt idx="17810">
                  <c:v>690</c:v>
                </c:pt>
                <c:pt idx="17811">
                  <c:v>726</c:v>
                </c:pt>
                <c:pt idx="17812">
                  <c:v>696</c:v>
                </c:pt>
                <c:pt idx="17813">
                  <c:v>704</c:v>
                </c:pt>
                <c:pt idx="17814">
                  <c:v>704</c:v>
                </c:pt>
                <c:pt idx="17815">
                  <c:v>700</c:v>
                </c:pt>
                <c:pt idx="17816">
                  <c:v>696</c:v>
                </c:pt>
                <c:pt idx="17817">
                  <c:v>698</c:v>
                </c:pt>
                <c:pt idx="17818">
                  <c:v>697</c:v>
                </c:pt>
                <c:pt idx="17819">
                  <c:v>740</c:v>
                </c:pt>
                <c:pt idx="17820">
                  <c:v>714</c:v>
                </c:pt>
                <c:pt idx="17821">
                  <c:v>714</c:v>
                </c:pt>
                <c:pt idx="17822">
                  <c:v>726</c:v>
                </c:pt>
                <c:pt idx="17823">
                  <c:v>684</c:v>
                </c:pt>
                <c:pt idx="17824">
                  <c:v>716</c:v>
                </c:pt>
                <c:pt idx="17825">
                  <c:v>740</c:v>
                </c:pt>
                <c:pt idx="17826">
                  <c:v>687</c:v>
                </c:pt>
                <c:pt idx="17827">
                  <c:v>713</c:v>
                </c:pt>
                <c:pt idx="17828">
                  <c:v>736</c:v>
                </c:pt>
                <c:pt idx="17829">
                  <c:v>751</c:v>
                </c:pt>
                <c:pt idx="17830">
                  <c:v>731</c:v>
                </c:pt>
                <c:pt idx="17831">
                  <c:v>741</c:v>
                </c:pt>
                <c:pt idx="17832">
                  <c:v>742</c:v>
                </c:pt>
                <c:pt idx="17833">
                  <c:v>704</c:v>
                </c:pt>
                <c:pt idx="17834">
                  <c:v>723</c:v>
                </c:pt>
                <c:pt idx="17835">
                  <c:v>724</c:v>
                </c:pt>
                <c:pt idx="17836">
                  <c:v>725</c:v>
                </c:pt>
                <c:pt idx="17837">
                  <c:v>727</c:v>
                </c:pt>
                <c:pt idx="17838">
                  <c:v>752</c:v>
                </c:pt>
                <c:pt idx="17839">
                  <c:v>701</c:v>
                </c:pt>
                <c:pt idx="17840">
                  <c:v>733</c:v>
                </c:pt>
                <c:pt idx="17841">
                  <c:v>743</c:v>
                </c:pt>
                <c:pt idx="17842">
                  <c:v>725</c:v>
                </c:pt>
                <c:pt idx="17843">
                  <c:v>732</c:v>
                </c:pt>
                <c:pt idx="17844">
                  <c:v>741</c:v>
                </c:pt>
                <c:pt idx="17845">
                  <c:v>722</c:v>
                </c:pt>
                <c:pt idx="17846">
                  <c:v>699</c:v>
                </c:pt>
                <c:pt idx="17847">
                  <c:v>744</c:v>
                </c:pt>
                <c:pt idx="17848">
                  <c:v>758</c:v>
                </c:pt>
                <c:pt idx="17849">
                  <c:v>754</c:v>
                </c:pt>
                <c:pt idx="17850">
                  <c:v>752</c:v>
                </c:pt>
                <c:pt idx="17851">
                  <c:v>744</c:v>
                </c:pt>
                <c:pt idx="17852">
                  <c:v>739</c:v>
                </c:pt>
                <c:pt idx="17853">
                  <c:v>754</c:v>
                </c:pt>
                <c:pt idx="17854">
                  <c:v>770</c:v>
                </c:pt>
                <c:pt idx="17855">
                  <c:v>741</c:v>
                </c:pt>
                <c:pt idx="17856">
                  <c:v>730</c:v>
                </c:pt>
                <c:pt idx="17857">
                  <c:v>774</c:v>
                </c:pt>
                <c:pt idx="17858">
                  <c:v>735</c:v>
                </c:pt>
                <c:pt idx="17859">
                  <c:v>759</c:v>
                </c:pt>
                <c:pt idx="17860">
                  <c:v>762</c:v>
                </c:pt>
                <c:pt idx="17861">
                  <c:v>801</c:v>
                </c:pt>
                <c:pt idx="17862">
                  <c:v>774</c:v>
                </c:pt>
                <c:pt idx="17863">
                  <c:v>792</c:v>
                </c:pt>
                <c:pt idx="17864">
                  <c:v>784</c:v>
                </c:pt>
                <c:pt idx="17865">
                  <c:v>756</c:v>
                </c:pt>
                <c:pt idx="17866">
                  <c:v>769</c:v>
                </c:pt>
                <c:pt idx="17867">
                  <c:v>777</c:v>
                </c:pt>
                <c:pt idx="17868">
                  <c:v>753</c:v>
                </c:pt>
                <c:pt idx="17869">
                  <c:v>776</c:v>
                </c:pt>
                <c:pt idx="17870">
                  <c:v>749</c:v>
                </c:pt>
                <c:pt idx="17871">
                  <c:v>765</c:v>
                </c:pt>
                <c:pt idx="17872">
                  <c:v>771</c:v>
                </c:pt>
                <c:pt idx="17873">
                  <c:v>780</c:v>
                </c:pt>
                <c:pt idx="17874">
                  <c:v>788</c:v>
                </c:pt>
                <c:pt idx="17875">
                  <c:v>790</c:v>
                </c:pt>
                <c:pt idx="17876">
                  <c:v>771</c:v>
                </c:pt>
                <c:pt idx="17877">
                  <c:v>804</c:v>
                </c:pt>
                <c:pt idx="17878">
                  <c:v>768</c:v>
                </c:pt>
                <c:pt idx="17879">
                  <c:v>781</c:v>
                </c:pt>
                <c:pt idx="17880">
                  <c:v>811</c:v>
                </c:pt>
                <c:pt idx="17881">
                  <c:v>783</c:v>
                </c:pt>
                <c:pt idx="17882">
                  <c:v>779</c:v>
                </c:pt>
                <c:pt idx="17883">
                  <c:v>825</c:v>
                </c:pt>
                <c:pt idx="17884">
                  <c:v>799</c:v>
                </c:pt>
                <c:pt idx="17885">
                  <c:v>768</c:v>
                </c:pt>
                <c:pt idx="17886">
                  <c:v>823</c:v>
                </c:pt>
                <c:pt idx="17887">
                  <c:v>797</c:v>
                </c:pt>
                <c:pt idx="17888">
                  <c:v>804</c:v>
                </c:pt>
                <c:pt idx="17889">
                  <c:v>790</c:v>
                </c:pt>
                <c:pt idx="17890">
                  <c:v>776</c:v>
                </c:pt>
                <c:pt idx="17891">
                  <c:v>778</c:v>
                </c:pt>
                <c:pt idx="17892">
                  <c:v>759</c:v>
                </c:pt>
                <c:pt idx="17893">
                  <c:v>817</c:v>
                </c:pt>
                <c:pt idx="17894">
                  <c:v>811</c:v>
                </c:pt>
                <c:pt idx="17895">
                  <c:v>762</c:v>
                </c:pt>
                <c:pt idx="17896">
                  <c:v>804</c:v>
                </c:pt>
                <c:pt idx="17897">
                  <c:v>795</c:v>
                </c:pt>
                <c:pt idx="17898">
                  <c:v>764</c:v>
                </c:pt>
                <c:pt idx="17899">
                  <c:v>810</c:v>
                </c:pt>
                <c:pt idx="17900">
                  <c:v>777</c:v>
                </c:pt>
                <c:pt idx="17901">
                  <c:v>829</c:v>
                </c:pt>
                <c:pt idx="17902">
                  <c:v>797</c:v>
                </c:pt>
                <c:pt idx="17903">
                  <c:v>784</c:v>
                </c:pt>
                <c:pt idx="17904">
                  <c:v>816</c:v>
                </c:pt>
                <c:pt idx="17905">
                  <c:v>766</c:v>
                </c:pt>
                <c:pt idx="17906">
                  <c:v>791</c:v>
                </c:pt>
                <c:pt idx="17907">
                  <c:v>818</c:v>
                </c:pt>
                <c:pt idx="17908">
                  <c:v>841</c:v>
                </c:pt>
                <c:pt idx="17909">
                  <c:v>831</c:v>
                </c:pt>
                <c:pt idx="17910">
                  <c:v>825</c:v>
                </c:pt>
                <c:pt idx="17911">
                  <c:v>804</c:v>
                </c:pt>
                <c:pt idx="17912">
                  <c:v>811</c:v>
                </c:pt>
                <c:pt idx="17913">
                  <c:v>802</c:v>
                </c:pt>
                <c:pt idx="17914">
                  <c:v>802</c:v>
                </c:pt>
                <c:pt idx="17915">
                  <c:v>812</c:v>
                </c:pt>
                <c:pt idx="17916">
                  <c:v>564</c:v>
                </c:pt>
                <c:pt idx="17917">
                  <c:v>456</c:v>
                </c:pt>
                <c:pt idx="17918">
                  <c:v>543</c:v>
                </c:pt>
                <c:pt idx="17919">
                  <c:v>523</c:v>
                </c:pt>
                <c:pt idx="17920">
                  <c:v>472</c:v>
                </c:pt>
                <c:pt idx="17921">
                  <c:v>546</c:v>
                </c:pt>
                <c:pt idx="17922">
                  <c:v>534</c:v>
                </c:pt>
                <c:pt idx="17923">
                  <c:v>552</c:v>
                </c:pt>
                <c:pt idx="17924">
                  <c:v>572</c:v>
                </c:pt>
                <c:pt idx="17925">
                  <c:v>566</c:v>
                </c:pt>
                <c:pt idx="17926">
                  <c:v>581</c:v>
                </c:pt>
                <c:pt idx="17927">
                  <c:v>554</c:v>
                </c:pt>
                <c:pt idx="17928">
                  <c:v>560</c:v>
                </c:pt>
                <c:pt idx="17929">
                  <c:v>579</c:v>
                </c:pt>
                <c:pt idx="17930">
                  <c:v>618</c:v>
                </c:pt>
                <c:pt idx="17931">
                  <c:v>648</c:v>
                </c:pt>
                <c:pt idx="17932">
                  <c:v>608</c:v>
                </c:pt>
                <c:pt idx="17933">
                  <c:v>618</c:v>
                </c:pt>
                <c:pt idx="17934">
                  <c:v>651</c:v>
                </c:pt>
                <c:pt idx="17935">
                  <c:v>589</c:v>
                </c:pt>
                <c:pt idx="17936">
                  <c:v>519</c:v>
                </c:pt>
                <c:pt idx="17937">
                  <c:v>602</c:v>
                </c:pt>
                <c:pt idx="17938">
                  <c:v>591</c:v>
                </c:pt>
                <c:pt idx="17939">
                  <c:v>540</c:v>
                </c:pt>
                <c:pt idx="17940">
                  <c:v>492</c:v>
                </c:pt>
                <c:pt idx="17941">
                  <c:v>525</c:v>
                </c:pt>
                <c:pt idx="17942">
                  <c:v>442</c:v>
                </c:pt>
                <c:pt idx="17943">
                  <c:v>479</c:v>
                </c:pt>
                <c:pt idx="17944">
                  <c:v>486</c:v>
                </c:pt>
                <c:pt idx="17945">
                  <c:v>657</c:v>
                </c:pt>
                <c:pt idx="17946">
                  <c:v>558</c:v>
                </c:pt>
                <c:pt idx="17947">
                  <c:v>396</c:v>
                </c:pt>
                <c:pt idx="17948">
                  <c:v>468</c:v>
                </c:pt>
                <c:pt idx="17949">
                  <c:v>429</c:v>
                </c:pt>
                <c:pt idx="17950">
                  <c:v>524</c:v>
                </c:pt>
                <c:pt idx="17951">
                  <c:v>491</c:v>
                </c:pt>
                <c:pt idx="17952">
                  <c:v>509</c:v>
                </c:pt>
                <c:pt idx="17953">
                  <c:v>445</c:v>
                </c:pt>
                <c:pt idx="17954">
                  <c:v>440</c:v>
                </c:pt>
                <c:pt idx="17955">
                  <c:v>385</c:v>
                </c:pt>
                <c:pt idx="17956">
                  <c:v>523</c:v>
                </c:pt>
                <c:pt idx="17957">
                  <c:v>448</c:v>
                </c:pt>
                <c:pt idx="17958">
                  <c:v>533</c:v>
                </c:pt>
                <c:pt idx="17959">
                  <c:v>470</c:v>
                </c:pt>
                <c:pt idx="17960">
                  <c:v>365</c:v>
                </c:pt>
                <c:pt idx="17961">
                  <c:v>531</c:v>
                </c:pt>
                <c:pt idx="17962">
                  <c:v>402</c:v>
                </c:pt>
                <c:pt idx="17963">
                  <c:v>456</c:v>
                </c:pt>
                <c:pt idx="17964">
                  <c:v>441</c:v>
                </c:pt>
                <c:pt idx="17965">
                  <c:v>479</c:v>
                </c:pt>
                <c:pt idx="17966">
                  <c:v>473</c:v>
                </c:pt>
                <c:pt idx="17967">
                  <c:v>470</c:v>
                </c:pt>
                <c:pt idx="17968">
                  <c:v>563</c:v>
                </c:pt>
                <c:pt idx="17969">
                  <c:v>555</c:v>
                </c:pt>
                <c:pt idx="17970">
                  <c:v>392</c:v>
                </c:pt>
                <c:pt idx="17971">
                  <c:v>485</c:v>
                </c:pt>
                <c:pt idx="17972">
                  <c:v>466</c:v>
                </c:pt>
                <c:pt idx="17973">
                  <c:v>427</c:v>
                </c:pt>
                <c:pt idx="17974">
                  <c:v>478</c:v>
                </c:pt>
                <c:pt idx="17975">
                  <c:v>505</c:v>
                </c:pt>
                <c:pt idx="17976">
                  <c:v>510</c:v>
                </c:pt>
                <c:pt idx="17977">
                  <c:v>504</c:v>
                </c:pt>
                <c:pt idx="17978">
                  <c:v>537</c:v>
                </c:pt>
                <c:pt idx="17979">
                  <c:v>548</c:v>
                </c:pt>
                <c:pt idx="17980">
                  <c:v>524</c:v>
                </c:pt>
                <c:pt idx="17981">
                  <c:v>551</c:v>
                </c:pt>
                <c:pt idx="17982">
                  <c:v>541</c:v>
                </c:pt>
                <c:pt idx="17983">
                  <c:v>479</c:v>
                </c:pt>
                <c:pt idx="17984">
                  <c:v>450</c:v>
                </c:pt>
                <c:pt idx="17985">
                  <c:v>569</c:v>
                </c:pt>
                <c:pt idx="17986">
                  <c:v>516</c:v>
                </c:pt>
                <c:pt idx="17987">
                  <c:v>642</c:v>
                </c:pt>
                <c:pt idx="17988">
                  <c:v>560</c:v>
                </c:pt>
                <c:pt idx="17989">
                  <c:v>525</c:v>
                </c:pt>
                <c:pt idx="17990">
                  <c:v>525</c:v>
                </c:pt>
                <c:pt idx="17991">
                  <c:v>534</c:v>
                </c:pt>
                <c:pt idx="17992">
                  <c:v>611</c:v>
                </c:pt>
                <c:pt idx="17993">
                  <c:v>543</c:v>
                </c:pt>
                <c:pt idx="17994">
                  <c:v>475</c:v>
                </c:pt>
                <c:pt idx="17995">
                  <c:v>492</c:v>
                </c:pt>
                <c:pt idx="17996">
                  <c:v>441</c:v>
                </c:pt>
                <c:pt idx="17997">
                  <c:v>480</c:v>
                </c:pt>
                <c:pt idx="17998">
                  <c:v>425</c:v>
                </c:pt>
                <c:pt idx="17999">
                  <c:v>424</c:v>
                </c:pt>
                <c:pt idx="18000">
                  <c:v>503</c:v>
                </c:pt>
                <c:pt idx="18001">
                  <c:v>544</c:v>
                </c:pt>
                <c:pt idx="18002">
                  <c:v>521</c:v>
                </c:pt>
                <c:pt idx="18003">
                  <c:v>523</c:v>
                </c:pt>
                <c:pt idx="18004">
                  <c:v>489</c:v>
                </c:pt>
                <c:pt idx="18005">
                  <c:v>499</c:v>
                </c:pt>
                <c:pt idx="18006">
                  <c:v>549</c:v>
                </c:pt>
                <c:pt idx="18007">
                  <c:v>386</c:v>
                </c:pt>
                <c:pt idx="18008">
                  <c:v>437</c:v>
                </c:pt>
                <c:pt idx="18009">
                  <c:v>483</c:v>
                </c:pt>
                <c:pt idx="18010">
                  <c:v>462</c:v>
                </c:pt>
                <c:pt idx="18011">
                  <c:v>564</c:v>
                </c:pt>
                <c:pt idx="18012">
                  <c:v>524</c:v>
                </c:pt>
                <c:pt idx="18013">
                  <c:v>377</c:v>
                </c:pt>
                <c:pt idx="18014">
                  <c:v>496</c:v>
                </c:pt>
                <c:pt idx="18015">
                  <c:v>457</c:v>
                </c:pt>
                <c:pt idx="18016">
                  <c:v>506</c:v>
                </c:pt>
                <c:pt idx="18017">
                  <c:v>503</c:v>
                </c:pt>
                <c:pt idx="18018">
                  <c:v>507</c:v>
                </c:pt>
                <c:pt idx="18019">
                  <c:v>513</c:v>
                </c:pt>
                <c:pt idx="18020">
                  <c:v>521</c:v>
                </c:pt>
                <c:pt idx="18021">
                  <c:v>529</c:v>
                </c:pt>
                <c:pt idx="18022">
                  <c:v>454</c:v>
                </c:pt>
                <c:pt idx="18023">
                  <c:v>386</c:v>
                </c:pt>
                <c:pt idx="18024">
                  <c:v>421</c:v>
                </c:pt>
                <c:pt idx="18025">
                  <c:v>431</c:v>
                </c:pt>
                <c:pt idx="18026">
                  <c:v>407</c:v>
                </c:pt>
                <c:pt idx="18027">
                  <c:v>453</c:v>
                </c:pt>
                <c:pt idx="18028">
                  <c:v>549</c:v>
                </c:pt>
                <c:pt idx="18029">
                  <c:v>507</c:v>
                </c:pt>
                <c:pt idx="18030">
                  <c:v>569</c:v>
                </c:pt>
                <c:pt idx="18031">
                  <c:v>499</c:v>
                </c:pt>
                <c:pt idx="18032">
                  <c:v>463</c:v>
                </c:pt>
                <c:pt idx="18033">
                  <c:v>482</c:v>
                </c:pt>
                <c:pt idx="18034">
                  <c:v>492</c:v>
                </c:pt>
                <c:pt idx="18035">
                  <c:v>485</c:v>
                </c:pt>
                <c:pt idx="18036">
                  <c:v>469</c:v>
                </c:pt>
                <c:pt idx="18037">
                  <c:v>483</c:v>
                </c:pt>
                <c:pt idx="18038">
                  <c:v>520</c:v>
                </c:pt>
                <c:pt idx="18039">
                  <c:v>528</c:v>
                </c:pt>
                <c:pt idx="18040">
                  <c:v>493</c:v>
                </c:pt>
                <c:pt idx="18041">
                  <c:v>575</c:v>
                </c:pt>
                <c:pt idx="18042">
                  <c:v>529</c:v>
                </c:pt>
                <c:pt idx="18043">
                  <c:v>530</c:v>
                </c:pt>
                <c:pt idx="18044">
                  <c:v>524</c:v>
                </c:pt>
                <c:pt idx="18045">
                  <c:v>581</c:v>
                </c:pt>
                <c:pt idx="18046">
                  <c:v>560</c:v>
                </c:pt>
                <c:pt idx="18047">
                  <c:v>480</c:v>
                </c:pt>
                <c:pt idx="18048">
                  <c:v>594</c:v>
                </c:pt>
                <c:pt idx="18049">
                  <c:v>523</c:v>
                </c:pt>
                <c:pt idx="18050">
                  <c:v>398</c:v>
                </c:pt>
                <c:pt idx="18051">
                  <c:v>474</c:v>
                </c:pt>
                <c:pt idx="18052">
                  <c:v>517</c:v>
                </c:pt>
                <c:pt idx="18053">
                  <c:v>474</c:v>
                </c:pt>
                <c:pt idx="18054">
                  <c:v>412</c:v>
                </c:pt>
                <c:pt idx="18055">
                  <c:v>484</c:v>
                </c:pt>
                <c:pt idx="18056">
                  <c:v>549</c:v>
                </c:pt>
                <c:pt idx="18057">
                  <c:v>551</c:v>
                </c:pt>
                <c:pt idx="18058">
                  <c:v>552</c:v>
                </c:pt>
                <c:pt idx="18059">
                  <c:v>535</c:v>
                </c:pt>
                <c:pt idx="18060">
                  <c:v>533</c:v>
                </c:pt>
                <c:pt idx="18061">
                  <c:v>531</c:v>
                </c:pt>
                <c:pt idx="18062">
                  <c:v>531</c:v>
                </c:pt>
                <c:pt idx="18063">
                  <c:v>539</c:v>
                </c:pt>
                <c:pt idx="18064">
                  <c:v>536</c:v>
                </c:pt>
                <c:pt idx="18065">
                  <c:v>541</c:v>
                </c:pt>
                <c:pt idx="18066">
                  <c:v>550</c:v>
                </c:pt>
                <c:pt idx="18067">
                  <c:v>539</c:v>
                </c:pt>
                <c:pt idx="18068">
                  <c:v>568</c:v>
                </c:pt>
                <c:pt idx="18069">
                  <c:v>640</c:v>
                </c:pt>
                <c:pt idx="18070">
                  <c:v>485</c:v>
                </c:pt>
                <c:pt idx="18071">
                  <c:v>541</c:v>
                </c:pt>
                <c:pt idx="18072">
                  <c:v>479</c:v>
                </c:pt>
                <c:pt idx="18073">
                  <c:v>436</c:v>
                </c:pt>
                <c:pt idx="18074">
                  <c:v>539</c:v>
                </c:pt>
                <c:pt idx="18075">
                  <c:v>539</c:v>
                </c:pt>
                <c:pt idx="18076">
                  <c:v>505</c:v>
                </c:pt>
                <c:pt idx="18077">
                  <c:v>493</c:v>
                </c:pt>
                <c:pt idx="18078">
                  <c:v>488</c:v>
                </c:pt>
                <c:pt idx="18079">
                  <c:v>490</c:v>
                </c:pt>
                <c:pt idx="18080">
                  <c:v>495</c:v>
                </c:pt>
                <c:pt idx="18081">
                  <c:v>524</c:v>
                </c:pt>
                <c:pt idx="18082">
                  <c:v>505</c:v>
                </c:pt>
                <c:pt idx="18083">
                  <c:v>398</c:v>
                </c:pt>
                <c:pt idx="18084">
                  <c:v>479</c:v>
                </c:pt>
                <c:pt idx="18085">
                  <c:v>422</c:v>
                </c:pt>
                <c:pt idx="18086">
                  <c:v>454</c:v>
                </c:pt>
                <c:pt idx="18087">
                  <c:v>469</c:v>
                </c:pt>
                <c:pt idx="18088">
                  <c:v>732</c:v>
                </c:pt>
                <c:pt idx="18089">
                  <c:v>348</c:v>
                </c:pt>
                <c:pt idx="18090">
                  <c:v>507</c:v>
                </c:pt>
                <c:pt idx="18091">
                  <c:v>522</c:v>
                </c:pt>
                <c:pt idx="18092">
                  <c:v>463</c:v>
                </c:pt>
                <c:pt idx="18093">
                  <c:v>455</c:v>
                </c:pt>
                <c:pt idx="18094">
                  <c:v>420</c:v>
                </c:pt>
                <c:pt idx="18095">
                  <c:v>662</c:v>
                </c:pt>
                <c:pt idx="18096">
                  <c:v>347</c:v>
                </c:pt>
                <c:pt idx="18097">
                  <c:v>532</c:v>
                </c:pt>
                <c:pt idx="18098">
                  <c:v>460</c:v>
                </c:pt>
                <c:pt idx="18099">
                  <c:v>479</c:v>
                </c:pt>
                <c:pt idx="18100">
                  <c:v>468</c:v>
                </c:pt>
                <c:pt idx="18101">
                  <c:v>436</c:v>
                </c:pt>
                <c:pt idx="18102">
                  <c:v>433</c:v>
                </c:pt>
                <c:pt idx="18103">
                  <c:v>351</c:v>
                </c:pt>
                <c:pt idx="18104">
                  <c:v>469</c:v>
                </c:pt>
                <c:pt idx="18105">
                  <c:v>617</c:v>
                </c:pt>
                <c:pt idx="18106">
                  <c:v>478</c:v>
                </c:pt>
                <c:pt idx="18107">
                  <c:v>460</c:v>
                </c:pt>
                <c:pt idx="18108">
                  <c:v>432</c:v>
                </c:pt>
                <c:pt idx="18109">
                  <c:v>485</c:v>
                </c:pt>
                <c:pt idx="18110">
                  <c:v>481</c:v>
                </c:pt>
                <c:pt idx="18111">
                  <c:v>366</c:v>
                </c:pt>
                <c:pt idx="18112">
                  <c:v>477</c:v>
                </c:pt>
                <c:pt idx="18113">
                  <c:v>417</c:v>
                </c:pt>
                <c:pt idx="18114">
                  <c:v>593</c:v>
                </c:pt>
                <c:pt idx="18115">
                  <c:v>491</c:v>
                </c:pt>
                <c:pt idx="18116">
                  <c:v>475</c:v>
                </c:pt>
                <c:pt idx="18117">
                  <c:v>460</c:v>
                </c:pt>
                <c:pt idx="18118">
                  <c:v>431</c:v>
                </c:pt>
                <c:pt idx="18119">
                  <c:v>387</c:v>
                </c:pt>
                <c:pt idx="18120">
                  <c:v>466</c:v>
                </c:pt>
                <c:pt idx="18121">
                  <c:v>380</c:v>
                </c:pt>
                <c:pt idx="18122">
                  <c:v>466</c:v>
                </c:pt>
                <c:pt idx="18123">
                  <c:v>445</c:v>
                </c:pt>
                <c:pt idx="18124">
                  <c:v>447</c:v>
                </c:pt>
                <c:pt idx="18125">
                  <c:v>439</c:v>
                </c:pt>
                <c:pt idx="18126">
                  <c:v>488</c:v>
                </c:pt>
                <c:pt idx="18127">
                  <c:v>422</c:v>
                </c:pt>
                <c:pt idx="18128">
                  <c:v>508</c:v>
                </c:pt>
                <c:pt idx="18129">
                  <c:v>661</c:v>
                </c:pt>
                <c:pt idx="18130">
                  <c:v>752</c:v>
                </c:pt>
                <c:pt idx="18131">
                  <c:v>478</c:v>
                </c:pt>
                <c:pt idx="18132">
                  <c:v>404</c:v>
                </c:pt>
                <c:pt idx="18133">
                  <c:v>425</c:v>
                </c:pt>
                <c:pt idx="18134">
                  <c:v>493</c:v>
                </c:pt>
                <c:pt idx="18135">
                  <c:v>335</c:v>
                </c:pt>
                <c:pt idx="18136">
                  <c:v>421</c:v>
                </c:pt>
                <c:pt idx="18137">
                  <c:v>461</c:v>
                </c:pt>
                <c:pt idx="18138">
                  <c:v>469</c:v>
                </c:pt>
                <c:pt idx="18139">
                  <c:v>425</c:v>
                </c:pt>
                <c:pt idx="18140">
                  <c:v>472</c:v>
                </c:pt>
                <c:pt idx="18141">
                  <c:v>361</c:v>
                </c:pt>
                <c:pt idx="18142">
                  <c:v>442</c:v>
                </c:pt>
                <c:pt idx="18143">
                  <c:v>362</c:v>
                </c:pt>
                <c:pt idx="18144">
                  <c:v>615</c:v>
                </c:pt>
                <c:pt idx="18145">
                  <c:v>422</c:v>
                </c:pt>
                <c:pt idx="18146">
                  <c:v>441</c:v>
                </c:pt>
                <c:pt idx="18147">
                  <c:v>423</c:v>
                </c:pt>
                <c:pt idx="18148">
                  <c:v>341</c:v>
                </c:pt>
                <c:pt idx="18149">
                  <c:v>442</c:v>
                </c:pt>
                <c:pt idx="18150">
                  <c:v>489</c:v>
                </c:pt>
                <c:pt idx="18151">
                  <c:v>490</c:v>
                </c:pt>
                <c:pt idx="18152">
                  <c:v>465</c:v>
                </c:pt>
                <c:pt idx="18153">
                  <c:v>464</c:v>
                </c:pt>
                <c:pt idx="18154">
                  <c:v>439</c:v>
                </c:pt>
                <c:pt idx="18155">
                  <c:v>502</c:v>
                </c:pt>
                <c:pt idx="18156">
                  <c:v>477</c:v>
                </c:pt>
                <c:pt idx="18157">
                  <c:v>492</c:v>
                </c:pt>
                <c:pt idx="18158">
                  <c:v>507</c:v>
                </c:pt>
                <c:pt idx="18159">
                  <c:v>447</c:v>
                </c:pt>
                <c:pt idx="18160">
                  <c:v>534</c:v>
                </c:pt>
                <c:pt idx="18161">
                  <c:v>524</c:v>
                </c:pt>
                <c:pt idx="18162">
                  <c:v>421</c:v>
                </c:pt>
                <c:pt idx="18163">
                  <c:v>464</c:v>
                </c:pt>
                <c:pt idx="18164">
                  <c:v>438</c:v>
                </c:pt>
                <c:pt idx="18165">
                  <c:v>471</c:v>
                </c:pt>
                <c:pt idx="18166">
                  <c:v>437</c:v>
                </c:pt>
                <c:pt idx="18167">
                  <c:v>475</c:v>
                </c:pt>
                <c:pt idx="18168">
                  <c:v>465</c:v>
                </c:pt>
                <c:pt idx="18169">
                  <c:v>454</c:v>
                </c:pt>
                <c:pt idx="18170">
                  <c:v>450</c:v>
                </c:pt>
                <c:pt idx="18171">
                  <c:v>478</c:v>
                </c:pt>
                <c:pt idx="18172">
                  <c:v>506</c:v>
                </c:pt>
                <c:pt idx="18173">
                  <c:v>468</c:v>
                </c:pt>
                <c:pt idx="18174">
                  <c:v>473</c:v>
                </c:pt>
                <c:pt idx="18175">
                  <c:v>452</c:v>
                </c:pt>
                <c:pt idx="18176">
                  <c:v>483</c:v>
                </c:pt>
                <c:pt idx="18177">
                  <c:v>444</c:v>
                </c:pt>
                <c:pt idx="18178">
                  <c:v>421</c:v>
                </c:pt>
                <c:pt idx="18179">
                  <c:v>419</c:v>
                </c:pt>
                <c:pt idx="18180">
                  <c:v>426</c:v>
                </c:pt>
                <c:pt idx="18181">
                  <c:v>485</c:v>
                </c:pt>
                <c:pt idx="18182">
                  <c:v>495</c:v>
                </c:pt>
                <c:pt idx="18183">
                  <c:v>460</c:v>
                </c:pt>
                <c:pt idx="18184">
                  <c:v>505</c:v>
                </c:pt>
                <c:pt idx="18185">
                  <c:v>420</c:v>
                </c:pt>
                <c:pt idx="18186">
                  <c:v>447</c:v>
                </c:pt>
                <c:pt idx="18187">
                  <c:v>459</c:v>
                </c:pt>
                <c:pt idx="18188">
                  <c:v>464</c:v>
                </c:pt>
                <c:pt idx="18189">
                  <c:v>466</c:v>
                </c:pt>
                <c:pt idx="18190">
                  <c:v>647</c:v>
                </c:pt>
                <c:pt idx="18191">
                  <c:v>441</c:v>
                </c:pt>
                <c:pt idx="18192">
                  <c:v>403</c:v>
                </c:pt>
                <c:pt idx="18193">
                  <c:v>455</c:v>
                </c:pt>
                <c:pt idx="18194">
                  <c:v>462</c:v>
                </c:pt>
                <c:pt idx="18195">
                  <c:v>344</c:v>
                </c:pt>
                <c:pt idx="18196">
                  <c:v>584</c:v>
                </c:pt>
                <c:pt idx="18197">
                  <c:v>384</c:v>
                </c:pt>
                <c:pt idx="18198">
                  <c:v>421</c:v>
                </c:pt>
                <c:pt idx="18199">
                  <c:v>458</c:v>
                </c:pt>
                <c:pt idx="18200">
                  <c:v>450</c:v>
                </c:pt>
                <c:pt idx="18201">
                  <c:v>451</c:v>
                </c:pt>
                <c:pt idx="18202">
                  <c:v>445</c:v>
                </c:pt>
                <c:pt idx="18203">
                  <c:v>421</c:v>
                </c:pt>
                <c:pt idx="18204">
                  <c:v>581</c:v>
                </c:pt>
                <c:pt idx="18205">
                  <c:v>445</c:v>
                </c:pt>
                <c:pt idx="18206">
                  <c:v>452</c:v>
                </c:pt>
                <c:pt idx="18207">
                  <c:v>460</c:v>
                </c:pt>
                <c:pt idx="18208">
                  <c:v>504</c:v>
                </c:pt>
                <c:pt idx="18209">
                  <c:v>528</c:v>
                </c:pt>
                <c:pt idx="18210">
                  <c:v>533</c:v>
                </c:pt>
                <c:pt idx="18211">
                  <c:v>479</c:v>
                </c:pt>
                <c:pt idx="18212">
                  <c:v>498</c:v>
                </c:pt>
                <c:pt idx="18213">
                  <c:v>450</c:v>
                </c:pt>
                <c:pt idx="18214">
                  <c:v>447</c:v>
                </c:pt>
                <c:pt idx="18215">
                  <c:v>507</c:v>
                </c:pt>
                <c:pt idx="18216">
                  <c:v>437</c:v>
                </c:pt>
                <c:pt idx="18217">
                  <c:v>462</c:v>
                </c:pt>
                <c:pt idx="18218">
                  <c:v>479</c:v>
                </c:pt>
                <c:pt idx="18219">
                  <c:v>510</c:v>
                </c:pt>
                <c:pt idx="18220">
                  <c:v>386</c:v>
                </c:pt>
                <c:pt idx="18221">
                  <c:v>414</c:v>
                </c:pt>
                <c:pt idx="18222">
                  <c:v>402</c:v>
                </c:pt>
                <c:pt idx="18223">
                  <c:v>352</c:v>
                </c:pt>
                <c:pt idx="18224">
                  <c:v>357</c:v>
                </c:pt>
                <c:pt idx="18225">
                  <c:v>451</c:v>
                </c:pt>
                <c:pt idx="18226">
                  <c:v>330</c:v>
                </c:pt>
                <c:pt idx="18227">
                  <c:v>501</c:v>
                </c:pt>
                <c:pt idx="18228">
                  <c:v>451</c:v>
                </c:pt>
                <c:pt idx="18229">
                  <c:v>766</c:v>
                </c:pt>
                <c:pt idx="18230">
                  <c:v>447</c:v>
                </c:pt>
                <c:pt idx="18231">
                  <c:v>452</c:v>
                </c:pt>
                <c:pt idx="18232">
                  <c:v>481</c:v>
                </c:pt>
                <c:pt idx="18233">
                  <c:v>581</c:v>
                </c:pt>
                <c:pt idx="18234">
                  <c:v>483</c:v>
                </c:pt>
                <c:pt idx="18235">
                  <c:v>344</c:v>
                </c:pt>
                <c:pt idx="18236">
                  <c:v>362</c:v>
                </c:pt>
                <c:pt idx="18237">
                  <c:v>426</c:v>
                </c:pt>
                <c:pt idx="18238">
                  <c:v>336</c:v>
                </c:pt>
                <c:pt idx="18239">
                  <c:v>436</c:v>
                </c:pt>
                <c:pt idx="18240">
                  <c:v>543</c:v>
                </c:pt>
                <c:pt idx="18241">
                  <c:v>458</c:v>
                </c:pt>
                <c:pt idx="18242">
                  <c:v>501</c:v>
                </c:pt>
                <c:pt idx="18243">
                  <c:v>504</c:v>
                </c:pt>
                <c:pt idx="18244">
                  <c:v>455</c:v>
                </c:pt>
                <c:pt idx="18245">
                  <c:v>440</c:v>
                </c:pt>
                <c:pt idx="18246">
                  <c:v>435</c:v>
                </c:pt>
                <c:pt idx="18247">
                  <c:v>471</c:v>
                </c:pt>
                <c:pt idx="18248">
                  <c:v>477</c:v>
                </c:pt>
                <c:pt idx="18249">
                  <c:v>438</c:v>
                </c:pt>
                <c:pt idx="18250">
                  <c:v>415</c:v>
                </c:pt>
                <c:pt idx="18251">
                  <c:v>403</c:v>
                </c:pt>
                <c:pt idx="18252">
                  <c:v>365</c:v>
                </c:pt>
                <c:pt idx="18253">
                  <c:v>454</c:v>
                </c:pt>
                <c:pt idx="18254">
                  <c:v>472</c:v>
                </c:pt>
                <c:pt idx="18255">
                  <c:v>423</c:v>
                </c:pt>
                <c:pt idx="18256">
                  <c:v>392</c:v>
                </c:pt>
                <c:pt idx="18257">
                  <c:v>459</c:v>
                </c:pt>
                <c:pt idx="18258">
                  <c:v>328</c:v>
                </c:pt>
                <c:pt idx="18259">
                  <c:v>414</c:v>
                </c:pt>
                <c:pt idx="18260">
                  <c:v>456</c:v>
                </c:pt>
                <c:pt idx="18261">
                  <c:v>395</c:v>
                </c:pt>
                <c:pt idx="18262">
                  <c:v>427</c:v>
                </c:pt>
                <c:pt idx="18263">
                  <c:v>524</c:v>
                </c:pt>
                <c:pt idx="18264">
                  <c:v>385</c:v>
                </c:pt>
                <c:pt idx="18265">
                  <c:v>442</c:v>
                </c:pt>
                <c:pt idx="18266">
                  <c:v>581</c:v>
                </c:pt>
                <c:pt idx="18267">
                  <c:v>418</c:v>
                </c:pt>
                <c:pt idx="18268">
                  <c:v>427</c:v>
                </c:pt>
                <c:pt idx="18269">
                  <c:v>439</c:v>
                </c:pt>
                <c:pt idx="18270">
                  <c:v>486</c:v>
                </c:pt>
                <c:pt idx="18271">
                  <c:v>430</c:v>
                </c:pt>
                <c:pt idx="18272">
                  <c:v>463</c:v>
                </c:pt>
                <c:pt idx="18273">
                  <c:v>536</c:v>
                </c:pt>
                <c:pt idx="18274">
                  <c:v>607</c:v>
                </c:pt>
                <c:pt idx="18275">
                  <c:v>388</c:v>
                </c:pt>
                <c:pt idx="18276">
                  <c:v>525</c:v>
                </c:pt>
                <c:pt idx="18277">
                  <c:v>446</c:v>
                </c:pt>
                <c:pt idx="18278">
                  <c:v>418</c:v>
                </c:pt>
                <c:pt idx="18279">
                  <c:v>448</c:v>
                </c:pt>
                <c:pt idx="18280">
                  <c:v>427</c:v>
                </c:pt>
                <c:pt idx="18281">
                  <c:v>431</c:v>
                </c:pt>
                <c:pt idx="18282">
                  <c:v>453</c:v>
                </c:pt>
                <c:pt idx="18283">
                  <c:v>435</c:v>
                </c:pt>
                <c:pt idx="18284">
                  <c:v>480</c:v>
                </c:pt>
                <c:pt idx="18285">
                  <c:v>470</c:v>
                </c:pt>
                <c:pt idx="18286">
                  <c:v>436</c:v>
                </c:pt>
                <c:pt idx="18287">
                  <c:v>456</c:v>
                </c:pt>
                <c:pt idx="18288">
                  <c:v>436</c:v>
                </c:pt>
                <c:pt idx="18289">
                  <c:v>453</c:v>
                </c:pt>
                <c:pt idx="18290">
                  <c:v>444</c:v>
                </c:pt>
                <c:pt idx="18291">
                  <c:v>453</c:v>
                </c:pt>
                <c:pt idx="18292">
                  <c:v>440</c:v>
                </c:pt>
                <c:pt idx="18293">
                  <c:v>327</c:v>
                </c:pt>
                <c:pt idx="18294">
                  <c:v>392</c:v>
                </c:pt>
                <c:pt idx="18295">
                  <c:v>555</c:v>
                </c:pt>
                <c:pt idx="18296">
                  <c:v>450</c:v>
                </c:pt>
                <c:pt idx="18297">
                  <c:v>598</c:v>
                </c:pt>
                <c:pt idx="18298">
                  <c:v>450</c:v>
                </c:pt>
                <c:pt idx="18299">
                  <c:v>515</c:v>
                </c:pt>
                <c:pt idx="18300">
                  <c:v>442</c:v>
                </c:pt>
                <c:pt idx="18301">
                  <c:v>478</c:v>
                </c:pt>
                <c:pt idx="18302">
                  <c:v>462</c:v>
                </c:pt>
                <c:pt idx="18303">
                  <c:v>481</c:v>
                </c:pt>
                <c:pt idx="18304">
                  <c:v>485</c:v>
                </c:pt>
                <c:pt idx="18305">
                  <c:v>461</c:v>
                </c:pt>
                <c:pt idx="18306">
                  <c:v>485</c:v>
                </c:pt>
                <c:pt idx="18307">
                  <c:v>411</c:v>
                </c:pt>
                <c:pt idx="18308">
                  <c:v>418</c:v>
                </c:pt>
                <c:pt idx="18309">
                  <c:v>465</c:v>
                </c:pt>
                <c:pt idx="18310">
                  <c:v>392</c:v>
                </c:pt>
                <c:pt idx="18311">
                  <c:v>483</c:v>
                </c:pt>
                <c:pt idx="18312">
                  <c:v>516</c:v>
                </c:pt>
                <c:pt idx="18313">
                  <c:v>440</c:v>
                </c:pt>
                <c:pt idx="18314">
                  <c:v>435</c:v>
                </c:pt>
                <c:pt idx="18315">
                  <c:v>460</c:v>
                </c:pt>
                <c:pt idx="18316">
                  <c:v>484</c:v>
                </c:pt>
                <c:pt idx="18317">
                  <c:v>491</c:v>
                </c:pt>
                <c:pt idx="18318">
                  <c:v>503</c:v>
                </c:pt>
                <c:pt idx="18319">
                  <c:v>465</c:v>
                </c:pt>
                <c:pt idx="18320">
                  <c:v>478</c:v>
                </c:pt>
                <c:pt idx="18321">
                  <c:v>469</c:v>
                </c:pt>
                <c:pt idx="18322">
                  <c:v>498</c:v>
                </c:pt>
                <c:pt idx="18323">
                  <c:v>470</c:v>
                </c:pt>
                <c:pt idx="18324">
                  <c:v>493</c:v>
                </c:pt>
                <c:pt idx="18325">
                  <c:v>343</c:v>
                </c:pt>
                <c:pt idx="18326">
                  <c:v>528</c:v>
                </c:pt>
                <c:pt idx="18327">
                  <c:v>473</c:v>
                </c:pt>
                <c:pt idx="18328">
                  <c:v>485</c:v>
                </c:pt>
                <c:pt idx="18329">
                  <c:v>878</c:v>
                </c:pt>
                <c:pt idx="18330">
                  <c:v>325</c:v>
                </c:pt>
                <c:pt idx="18331">
                  <c:v>492</c:v>
                </c:pt>
                <c:pt idx="18332">
                  <c:v>445</c:v>
                </c:pt>
                <c:pt idx="18333">
                  <c:v>454</c:v>
                </c:pt>
                <c:pt idx="18334">
                  <c:v>516</c:v>
                </c:pt>
                <c:pt idx="18335">
                  <c:v>466</c:v>
                </c:pt>
                <c:pt idx="18336">
                  <c:v>454</c:v>
                </c:pt>
                <c:pt idx="18337">
                  <c:v>438</c:v>
                </c:pt>
                <c:pt idx="18338">
                  <c:v>413</c:v>
                </c:pt>
                <c:pt idx="18339">
                  <c:v>396</c:v>
                </c:pt>
                <c:pt idx="18340">
                  <c:v>459</c:v>
                </c:pt>
                <c:pt idx="18341">
                  <c:v>448</c:v>
                </c:pt>
                <c:pt idx="18342">
                  <c:v>528</c:v>
                </c:pt>
                <c:pt idx="18343">
                  <c:v>482</c:v>
                </c:pt>
                <c:pt idx="18344">
                  <c:v>466</c:v>
                </c:pt>
                <c:pt idx="18345">
                  <c:v>476</c:v>
                </c:pt>
                <c:pt idx="18346">
                  <c:v>496</c:v>
                </c:pt>
                <c:pt idx="18347">
                  <c:v>355</c:v>
                </c:pt>
                <c:pt idx="18348">
                  <c:v>455</c:v>
                </c:pt>
                <c:pt idx="18349">
                  <c:v>519</c:v>
                </c:pt>
                <c:pt idx="18350">
                  <c:v>372</c:v>
                </c:pt>
                <c:pt idx="18351">
                  <c:v>366</c:v>
                </c:pt>
                <c:pt idx="18352">
                  <c:v>329</c:v>
                </c:pt>
                <c:pt idx="18353">
                  <c:v>463</c:v>
                </c:pt>
                <c:pt idx="18354">
                  <c:v>526</c:v>
                </c:pt>
                <c:pt idx="18355">
                  <c:v>482</c:v>
                </c:pt>
                <c:pt idx="18356">
                  <c:v>496</c:v>
                </c:pt>
                <c:pt idx="18357">
                  <c:v>434</c:v>
                </c:pt>
                <c:pt idx="18358">
                  <c:v>495</c:v>
                </c:pt>
                <c:pt idx="18359">
                  <c:v>474</c:v>
                </c:pt>
                <c:pt idx="18360">
                  <c:v>348</c:v>
                </c:pt>
                <c:pt idx="18361">
                  <c:v>452</c:v>
                </c:pt>
                <c:pt idx="18362">
                  <c:v>456</c:v>
                </c:pt>
                <c:pt idx="18363">
                  <c:v>358</c:v>
                </c:pt>
                <c:pt idx="18364">
                  <c:v>491</c:v>
                </c:pt>
                <c:pt idx="18365">
                  <c:v>433</c:v>
                </c:pt>
                <c:pt idx="18366">
                  <c:v>444</c:v>
                </c:pt>
                <c:pt idx="18367">
                  <c:v>512</c:v>
                </c:pt>
                <c:pt idx="18368">
                  <c:v>375</c:v>
                </c:pt>
                <c:pt idx="18369">
                  <c:v>560</c:v>
                </c:pt>
                <c:pt idx="18370">
                  <c:v>519</c:v>
                </c:pt>
                <c:pt idx="18371">
                  <c:v>438</c:v>
                </c:pt>
                <c:pt idx="18372">
                  <c:v>442</c:v>
                </c:pt>
                <c:pt idx="18373">
                  <c:v>329</c:v>
                </c:pt>
                <c:pt idx="18374">
                  <c:v>406</c:v>
                </c:pt>
                <c:pt idx="18375">
                  <c:v>590</c:v>
                </c:pt>
                <c:pt idx="18376">
                  <c:v>431</c:v>
                </c:pt>
                <c:pt idx="18377">
                  <c:v>406</c:v>
                </c:pt>
                <c:pt idx="18378">
                  <c:v>438</c:v>
                </c:pt>
                <c:pt idx="18379">
                  <c:v>487</c:v>
                </c:pt>
                <c:pt idx="18380">
                  <c:v>478</c:v>
                </c:pt>
                <c:pt idx="18381">
                  <c:v>470</c:v>
                </c:pt>
                <c:pt idx="18382">
                  <c:v>453</c:v>
                </c:pt>
                <c:pt idx="18383">
                  <c:v>485</c:v>
                </c:pt>
                <c:pt idx="18384">
                  <c:v>477</c:v>
                </c:pt>
                <c:pt idx="18385">
                  <c:v>446</c:v>
                </c:pt>
                <c:pt idx="18386">
                  <c:v>504</c:v>
                </c:pt>
                <c:pt idx="18387">
                  <c:v>438</c:v>
                </c:pt>
                <c:pt idx="18388">
                  <c:v>416</c:v>
                </c:pt>
                <c:pt idx="18389">
                  <c:v>482</c:v>
                </c:pt>
                <c:pt idx="18390">
                  <c:v>470</c:v>
                </c:pt>
                <c:pt idx="18391">
                  <c:v>445</c:v>
                </c:pt>
                <c:pt idx="18392">
                  <c:v>407</c:v>
                </c:pt>
                <c:pt idx="18393">
                  <c:v>504</c:v>
                </c:pt>
                <c:pt idx="18394">
                  <c:v>458</c:v>
                </c:pt>
                <c:pt idx="18395">
                  <c:v>419</c:v>
                </c:pt>
                <c:pt idx="18396">
                  <c:v>444</c:v>
                </c:pt>
                <c:pt idx="18397">
                  <c:v>510</c:v>
                </c:pt>
                <c:pt idx="18398">
                  <c:v>521</c:v>
                </c:pt>
                <c:pt idx="18399">
                  <c:v>425</c:v>
                </c:pt>
                <c:pt idx="18400">
                  <c:v>425</c:v>
                </c:pt>
                <c:pt idx="18401">
                  <c:v>477</c:v>
                </c:pt>
                <c:pt idx="18402">
                  <c:v>741</c:v>
                </c:pt>
                <c:pt idx="18403">
                  <c:v>414</c:v>
                </c:pt>
                <c:pt idx="18404">
                  <c:v>484</c:v>
                </c:pt>
                <c:pt idx="18405">
                  <c:v>346</c:v>
                </c:pt>
                <c:pt idx="18406">
                  <c:v>426</c:v>
                </c:pt>
                <c:pt idx="18407">
                  <c:v>463</c:v>
                </c:pt>
                <c:pt idx="18408">
                  <c:v>413</c:v>
                </c:pt>
                <c:pt idx="18409">
                  <c:v>364</c:v>
                </c:pt>
                <c:pt idx="18410">
                  <c:v>490</c:v>
                </c:pt>
                <c:pt idx="18411">
                  <c:v>545</c:v>
                </c:pt>
                <c:pt idx="18412">
                  <c:v>487</c:v>
                </c:pt>
                <c:pt idx="18413">
                  <c:v>411</c:v>
                </c:pt>
                <c:pt idx="18414">
                  <c:v>478</c:v>
                </c:pt>
                <c:pt idx="18415">
                  <c:v>421</c:v>
                </c:pt>
                <c:pt idx="18416">
                  <c:v>365</c:v>
                </c:pt>
                <c:pt idx="18417">
                  <c:v>377</c:v>
                </c:pt>
                <c:pt idx="18418">
                  <c:v>395</c:v>
                </c:pt>
                <c:pt idx="18419">
                  <c:v>442</c:v>
                </c:pt>
                <c:pt idx="18420">
                  <c:v>377</c:v>
                </c:pt>
                <c:pt idx="18421">
                  <c:v>390</c:v>
                </c:pt>
                <c:pt idx="18422">
                  <c:v>439</c:v>
                </c:pt>
                <c:pt idx="18423">
                  <c:v>334</c:v>
                </c:pt>
                <c:pt idx="18424">
                  <c:v>510</c:v>
                </c:pt>
                <c:pt idx="18425">
                  <c:v>428</c:v>
                </c:pt>
                <c:pt idx="18426">
                  <c:v>541</c:v>
                </c:pt>
                <c:pt idx="18427">
                  <c:v>407</c:v>
                </c:pt>
                <c:pt idx="18428">
                  <c:v>460</c:v>
                </c:pt>
                <c:pt idx="18429">
                  <c:v>440</c:v>
                </c:pt>
                <c:pt idx="18430">
                  <c:v>476</c:v>
                </c:pt>
                <c:pt idx="18431">
                  <c:v>452</c:v>
                </c:pt>
                <c:pt idx="18432">
                  <c:v>558</c:v>
                </c:pt>
                <c:pt idx="18433">
                  <c:v>434</c:v>
                </c:pt>
                <c:pt idx="18434">
                  <c:v>424</c:v>
                </c:pt>
                <c:pt idx="18435">
                  <c:v>646</c:v>
                </c:pt>
                <c:pt idx="18436">
                  <c:v>466</c:v>
                </c:pt>
                <c:pt idx="18437">
                  <c:v>402</c:v>
                </c:pt>
                <c:pt idx="18438">
                  <c:v>469</c:v>
                </c:pt>
                <c:pt idx="18439">
                  <c:v>451</c:v>
                </c:pt>
                <c:pt idx="18440">
                  <c:v>323</c:v>
                </c:pt>
                <c:pt idx="18441">
                  <c:v>1023</c:v>
                </c:pt>
                <c:pt idx="18442">
                  <c:v>338</c:v>
                </c:pt>
                <c:pt idx="18443">
                  <c:v>443</c:v>
                </c:pt>
                <c:pt idx="18444">
                  <c:v>399</c:v>
                </c:pt>
                <c:pt idx="18445">
                  <c:v>533</c:v>
                </c:pt>
                <c:pt idx="18446">
                  <c:v>429</c:v>
                </c:pt>
                <c:pt idx="18447">
                  <c:v>450</c:v>
                </c:pt>
                <c:pt idx="18448">
                  <c:v>445</c:v>
                </c:pt>
                <c:pt idx="18449">
                  <c:v>438</c:v>
                </c:pt>
                <c:pt idx="18450">
                  <c:v>375</c:v>
                </c:pt>
                <c:pt idx="18451">
                  <c:v>467</c:v>
                </c:pt>
                <c:pt idx="18452">
                  <c:v>422</c:v>
                </c:pt>
                <c:pt idx="18453">
                  <c:v>497</c:v>
                </c:pt>
                <c:pt idx="18454">
                  <c:v>400</c:v>
                </c:pt>
                <c:pt idx="18455">
                  <c:v>396</c:v>
                </c:pt>
                <c:pt idx="18456">
                  <c:v>393</c:v>
                </c:pt>
                <c:pt idx="18457">
                  <c:v>475</c:v>
                </c:pt>
                <c:pt idx="18458">
                  <c:v>398</c:v>
                </c:pt>
                <c:pt idx="18459">
                  <c:v>468</c:v>
                </c:pt>
                <c:pt idx="18460">
                  <c:v>452</c:v>
                </c:pt>
                <c:pt idx="18461">
                  <c:v>481</c:v>
                </c:pt>
                <c:pt idx="18462">
                  <c:v>428</c:v>
                </c:pt>
                <c:pt idx="18463">
                  <c:v>459</c:v>
                </c:pt>
                <c:pt idx="18464">
                  <c:v>407</c:v>
                </c:pt>
                <c:pt idx="18465">
                  <c:v>526</c:v>
                </c:pt>
                <c:pt idx="18466">
                  <c:v>431</c:v>
                </c:pt>
                <c:pt idx="18467">
                  <c:v>392</c:v>
                </c:pt>
                <c:pt idx="18468">
                  <c:v>429</c:v>
                </c:pt>
                <c:pt idx="18469">
                  <c:v>452</c:v>
                </c:pt>
                <c:pt idx="18470">
                  <c:v>474</c:v>
                </c:pt>
                <c:pt idx="18471">
                  <c:v>398</c:v>
                </c:pt>
                <c:pt idx="18472">
                  <c:v>599</c:v>
                </c:pt>
                <c:pt idx="18473">
                  <c:v>466</c:v>
                </c:pt>
                <c:pt idx="18474">
                  <c:v>935</c:v>
                </c:pt>
                <c:pt idx="18475">
                  <c:v>420</c:v>
                </c:pt>
                <c:pt idx="18476">
                  <c:v>419</c:v>
                </c:pt>
                <c:pt idx="18477">
                  <c:v>489</c:v>
                </c:pt>
                <c:pt idx="18478">
                  <c:v>431</c:v>
                </c:pt>
                <c:pt idx="18479">
                  <c:v>459</c:v>
                </c:pt>
                <c:pt idx="18480">
                  <c:v>387</c:v>
                </c:pt>
                <c:pt idx="18481">
                  <c:v>461</c:v>
                </c:pt>
                <c:pt idx="18482">
                  <c:v>418</c:v>
                </c:pt>
                <c:pt idx="18483">
                  <c:v>390</c:v>
                </c:pt>
                <c:pt idx="18484">
                  <c:v>431</c:v>
                </c:pt>
                <c:pt idx="18485">
                  <c:v>475</c:v>
                </c:pt>
                <c:pt idx="18486">
                  <c:v>406</c:v>
                </c:pt>
                <c:pt idx="18487">
                  <c:v>329</c:v>
                </c:pt>
                <c:pt idx="18488">
                  <c:v>352</c:v>
                </c:pt>
                <c:pt idx="18489">
                  <c:v>401</c:v>
                </c:pt>
                <c:pt idx="18490">
                  <c:v>321</c:v>
                </c:pt>
                <c:pt idx="18491">
                  <c:v>482</c:v>
                </c:pt>
                <c:pt idx="18492">
                  <c:v>384</c:v>
                </c:pt>
                <c:pt idx="18493">
                  <c:v>372</c:v>
                </c:pt>
                <c:pt idx="18494">
                  <c:v>529</c:v>
                </c:pt>
                <c:pt idx="18495">
                  <c:v>430</c:v>
                </c:pt>
                <c:pt idx="18496">
                  <c:v>482</c:v>
                </c:pt>
                <c:pt idx="18497">
                  <c:v>460</c:v>
                </c:pt>
                <c:pt idx="18498">
                  <c:v>451</c:v>
                </c:pt>
                <c:pt idx="18499">
                  <c:v>432</c:v>
                </c:pt>
                <c:pt idx="18500">
                  <c:v>562</c:v>
                </c:pt>
                <c:pt idx="18501">
                  <c:v>383</c:v>
                </c:pt>
                <c:pt idx="18502">
                  <c:v>447</c:v>
                </c:pt>
                <c:pt idx="18503">
                  <c:v>369</c:v>
                </c:pt>
                <c:pt idx="18504">
                  <c:v>380</c:v>
                </c:pt>
                <c:pt idx="18505">
                  <c:v>448</c:v>
                </c:pt>
                <c:pt idx="18506">
                  <c:v>415</c:v>
                </c:pt>
                <c:pt idx="18507">
                  <c:v>531</c:v>
                </c:pt>
                <c:pt idx="18508">
                  <c:v>322</c:v>
                </c:pt>
                <c:pt idx="18509">
                  <c:v>505</c:v>
                </c:pt>
                <c:pt idx="18510">
                  <c:v>440</c:v>
                </c:pt>
                <c:pt idx="18511">
                  <c:v>368</c:v>
                </c:pt>
                <c:pt idx="18512">
                  <c:v>480</c:v>
                </c:pt>
                <c:pt idx="18513">
                  <c:v>452</c:v>
                </c:pt>
                <c:pt idx="18514">
                  <c:v>448</c:v>
                </c:pt>
                <c:pt idx="18515">
                  <c:v>425</c:v>
                </c:pt>
                <c:pt idx="18516">
                  <c:v>475</c:v>
                </c:pt>
                <c:pt idx="18517">
                  <c:v>461</c:v>
                </c:pt>
                <c:pt idx="18518">
                  <c:v>432</c:v>
                </c:pt>
                <c:pt idx="18519">
                  <c:v>482</c:v>
                </c:pt>
                <c:pt idx="18520">
                  <c:v>371</c:v>
                </c:pt>
                <c:pt idx="18521">
                  <c:v>453</c:v>
                </c:pt>
                <c:pt idx="18522">
                  <c:v>618</c:v>
                </c:pt>
                <c:pt idx="18523">
                  <c:v>471</c:v>
                </c:pt>
                <c:pt idx="18524">
                  <c:v>481</c:v>
                </c:pt>
                <c:pt idx="18525">
                  <c:v>476</c:v>
                </c:pt>
                <c:pt idx="18526">
                  <c:v>456</c:v>
                </c:pt>
                <c:pt idx="18527">
                  <c:v>423</c:v>
                </c:pt>
                <c:pt idx="18528">
                  <c:v>572</c:v>
                </c:pt>
                <c:pt idx="18529">
                  <c:v>402</c:v>
                </c:pt>
                <c:pt idx="18530">
                  <c:v>411</c:v>
                </c:pt>
                <c:pt idx="18531">
                  <c:v>419</c:v>
                </c:pt>
                <c:pt idx="18532">
                  <c:v>426</c:v>
                </c:pt>
                <c:pt idx="18533">
                  <c:v>399</c:v>
                </c:pt>
                <c:pt idx="18534">
                  <c:v>428</c:v>
                </c:pt>
                <c:pt idx="18535">
                  <c:v>433</c:v>
                </c:pt>
                <c:pt idx="18536">
                  <c:v>422</c:v>
                </c:pt>
                <c:pt idx="18537">
                  <c:v>429</c:v>
                </c:pt>
                <c:pt idx="18538">
                  <c:v>365</c:v>
                </c:pt>
                <c:pt idx="18539">
                  <c:v>353</c:v>
                </c:pt>
                <c:pt idx="18540">
                  <c:v>455</c:v>
                </c:pt>
                <c:pt idx="18541">
                  <c:v>376</c:v>
                </c:pt>
                <c:pt idx="18542">
                  <c:v>786</c:v>
                </c:pt>
                <c:pt idx="18543">
                  <c:v>329</c:v>
                </c:pt>
                <c:pt idx="18544">
                  <c:v>487</c:v>
                </c:pt>
                <c:pt idx="18545">
                  <c:v>406</c:v>
                </c:pt>
                <c:pt idx="18546">
                  <c:v>529</c:v>
                </c:pt>
                <c:pt idx="18547">
                  <c:v>442</c:v>
                </c:pt>
                <c:pt idx="18548">
                  <c:v>487</c:v>
                </c:pt>
                <c:pt idx="18549">
                  <c:v>429</c:v>
                </c:pt>
                <c:pt idx="18550">
                  <c:v>435</c:v>
                </c:pt>
                <c:pt idx="18551">
                  <c:v>435</c:v>
                </c:pt>
                <c:pt idx="18552">
                  <c:v>408</c:v>
                </c:pt>
                <c:pt idx="18553">
                  <c:v>341</c:v>
                </c:pt>
                <c:pt idx="18554">
                  <c:v>474</c:v>
                </c:pt>
                <c:pt idx="18555">
                  <c:v>384</c:v>
                </c:pt>
                <c:pt idx="18556">
                  <c:v>432</c:v>
                </c:pt>
                <c:pt idx="18557">
                  <c:v>411</c:v>
                </c:pt>
                <c:pt idx="18558">
                  <c:v>436</c:v>
                </c:pt>
                <c:pt idx="18559">
                  <c:v>391</c:v>
                </c:pt>
                <c:pt idx="18560">
                  <c:v>404</c:v>
                </c:pt>
                <c:pt idx="18561">
                  <c:v>333</c:v>
                </c:pt>
                <c:pt idx="18562">
                  <c:v>500</c:v>
                </c:pt>
                <c:pt idx="18563">
                  <c:v>396</c:v>
                </c:pt>
                <c:pt idx="18564">
                  <c:v>483</c:v>
                </c:pt>
                <c:pt idx="18565">
                  <c:v>343</c:v>
                </c:pt>
                <c:pt idx="18566">
                  <c:v>418</c:v>
                </c:pt>
                <c:pt idx="18567">
                  <c:v>435</c:v>
                </c:pt>
                <c:pt idx="18568">
                  <c:v>447</c:v>
                </c:pt>
                <c:pt idx="18569">
                  <c:v>560</c:v>
                </c:pt>
                <c:pt idx="18570">
                  <c:v>409</c:v>
                </c:pt>
                <c:pt idx="18571">
                  <c:v>364</c:v>
                </c:pt>
                <c:pt idx="18572">
                  <c:v>325</c:v>
                </c:pt>
                <c:pt idx="18573">
                  <c:v>432</c:v>
                </c:pt>
                <c:pt idx="18574">
                  <c:v>487</c:v>
                </c:pt>
                <c:pt idx="18575">
                  <c:v>322</c:v>
                </c:pt>
                <c:pt idx="18576">
                  <c:v>353</c:v>
                </c:pt>
                <c:pt idx="18577">
                  <c:v>454</c:v>
                </c:pt>
                <c:pt idx="18578">
                  <c:v>460</c:v>
                </c:pt>
                <c:pt idx="18579">
                  <c:v>546</c:v>
                </c:pt>
                <c:pt idx="18580">
                  <c:v>474</c:v>
                </c:pt>
                <c:pt idx="18581">
                  <c:v>443</c:v>
                </c:pt>
                <c:pt idx="18582">
                  <c:v>480</c:v>
                </c:pt>
                <c:pt idx="18583">
                  <c:v>389</c:v>
                </c:pt>
                <c:pt idx="18584">
                  <c:v>519</c:v>
                </c:pt>
                <c:pt idx="18585">
                  <c:v>358</c:v>
                </c:pt>
                <c:pt idx="18586">
                  <c:v>516</c:v>
                </c:pt>
                <c:pt idx="18587">
                  <c:v>418</c:v>
                </c:pt>
                <c:pt idx="18588">
                  <c:v>473</c:v>
                </c:pt>
                <c:pt idx="18589">
                  <c:v>348</c:v>
                </c:pt>
                <c:pt idx="18590">
                  <c:v>425</c:v>
                </c:pt>
                <c:pt idx="18591">
                  <c:v>447</c:v>
                </c:pt>
                <c:pt idx="18592">
                  <c:v>388</c:v>
                </c:pt>
                <c:pt idx="18593">
                  <c:v>526</c:v>
                </c:pt>
                <c:pt idx="18594">
                  <c:v>447</c:v>
                </c:pt>
                <c:pt idx="18595">
                  <c:v>413</c:v>
                </c:pt>
                <c:pt idx="18596">
                  <c:v>426</c:v>
                </c:pt>
                <c:pt idx="18597">
                  <c:v>529</c:v>
                </c:pt>
                <c:pt idx="18598">
                  <c:v>509</c:v>
                </c:pt>
                <c:pt idx="18599">
                  <c:v>406</c:v>
                </c:pt>
                <c:pt idx="18600">
                  <c:v>502</c:v>
                </c:pt>
                <c:pt idx="18601">
                  <c:v>637</c:v>
                </c:pt>
                <c:pt idx="18602">
                  <c:v>381</c:v>
                </c:pt>
                <c:pt idx="18603">
                  <c:v>442</c:v>
                </c:pt>
                <c:pt idx="18604">
                  <c:v>498</c:v>
                </c:pt>
                <c:pt idx="18605">
                  <c:v>476</c:v>
                </c:pt>
                <c:pt idx="18606">
                  <c:v>404</c:v>
                </c:pt>
                <c:pt idx="18607">
                  <c:v>444</c:v>
                </c:pt>
                <c:pt idx="18608">
                  <c:v>420</c:v>
                </c:pt>
                <c:pt idx="18609">
                  <c:v>517</c:v>
                </c:pt>
                <c:pt idx="18610">
                  <c:v>376</c:v>
                </c:pt>
                <c:pt idx="18611">
                  <c:v>446</c:v>
                </c:pt>
                <c:pt idx="18612">
                  <c:v>375</c:v>
                </c:pt>
                <c:pt idx="18613">
                  <c:v>435</c:v>
                </c:pt>
                <c:pt idx="18614">
                  <c:v>323</c:v>
                </c:pt>
                <c:pt idx="18615">
                  <c:v>323</c:v>
                </c:pt>
                <c:pt idx="18616">
                  <c:v>322</c:v>
                </c:pt>
                <c:pt idx="18617">
                  <c:v>418</c:v>
                </c:pt>
                <c:pt idx="18618">
                  <c:v>475</c:v>
                </c:pt>
                <c:pt idx="18619">
                  <c:v>452</c:v>
                </c:pt>
                <c:pt idx="18620">
                  <c:v>491</c:v>
                </c:pt>
                <c:pt idx="18621">
                  <c:v>413</c:v>
                </c:pt>
                <c:pt idx="18622">
                  <c:v>325</c:v>
                </c:pt>
                <c:pt idx="18623">
                  <c:v>426</c:v>
                </c:pt>
                <c:pt idx="18624">
                  <c:v>445</c:v>
                </c:pt>
                <c:pt idx="18625">
                  <c:v>405</c:v>
                </c:pt>
                <c:pt idx="18626">
                  <c:v>450</c:v>
                </c:pt>
                <c:pt idx="18627">
                  <c:v>379</c:v>
                </c:pt>
                <c:pt idx="18628">
                  <c:v>489</c:v>
                </c:pt>
                <c:pt idx="18629">
                  <c:v>464</c:v>
                </c:pt>
                <c:pt idx="18630">
                  <c:v>324</c:v>
                </c:pt>
                <c:pt idx="18631">
                  <c:v>582</c:v>
                </c:pt>
                <c:pt idx="18632">
                  <c:v>405</c:v>
                </c:pt>
                <c:pt idx="18633">
                  <c:v>437</c:v>
                </c:pt>
                <c:pt idx="18634">
                  <c:v>440</c:v>
                </c:pt>
                <c:pt idx="18635">
                  <c:v>430</c:v>
                </c:pt>
                <c:pt idx="18636">
                  <c:v>407</c:v>
                </c:pt>
                <c:pt idx="18637">
                  <c:v>490</c:v>
                </c:pt>
                <c:pt idx="18638">
                  <c:v>450</c:v>
                </c:pt>
                <c:pt idx="18639">
                  <c:v>321</c:v>
                </c:pt>
                <c:pt idx="18640">
                  <c:v>320</c:v>
                </c:pt>
                <c:pt idx="18641">
                  <c:v>397</c:v>
                </c:pt>
                <c:pt idx="18642">
                  <c:v>409</c:v>
                </c:pt>
                <c:pt idx="18643">
                  <c:v>338</c:v>
                </c:pt>
                <c:pt idx="18644">
                  <c:v>411</c:v>
                </c:pt>
                <c:pt idx="18645">
                  <c:v>485</c:v>
                </c:pt>
                <c:pt idx="18646">
                  <c:v>461</c:v>
                </c:pt>
                <c:pt idx="18647">
                  <c:v>596</c:v>
                </c:pt>
                <c:pt idx="18648">
                  <c:v>485</c:v>
                </c:pt>
                <c:pt idx="18649">
                  <c:v>437</c:v>
                </c:pt>
                <c:pt idx="18650">
                  <c:v>381</c:v>
                </c:pt>
                <c:pt idx="18651">
                  <c:v>494</c:v>
                </c:pt>
                <c:pt idx="18652">
                  <c:v>532</c:v>
                </c:pt>
                <c:pt idx="18653">
                  <c:v>316</c:v>
                </c:pt>
                <c:pt idx="18654">
                  <c:v>329</c:v>
                </c:pt>
                <c:pt idx="18655">
                  <c:v>399</c:v>
                </c:pt>
                <c:pt idx="18656">
                  <c:v>328</c:v>
                </c:pt>
                <c:pt idx="18657">
                  <c:v>315</c:v>
                </c:pt>
                <c:pt idx="18658">
                  <c:v>325</c:v>
                </c:pt>
                <c:pt idx="18659">
                  <c:v>654</c:v>
                </c:pt>
                <c:pt idx="18660">
                  <c:v>421</c:v>
                </c:pt>
                <c:pt idx="18661">
                  <c:v>357</c:v>
                </c:pt>
                <c:pt idx="18662">
                  <c:v>462</c:v>
                </c:pt>
                <c:pt idx="18663">
                  <c:v>442</c:v>
                </c:pt>
                <c:pt idx="18664">
                  <c:v>663</c:v>
                </c:pt>
                <c:pt idx="18665">
                  <c:v>431</c:v>
                </c:pt>
                <c:pt idx="18666">
                  <c:v>932</c:v>
                </c:pt>
                <c:pt idx="18667">
                  <c:v>406</c:v>
                </c:pt>
                <c:pt idx="18668">
                  <c:v>643</c:v>
                </c:pt>
                <c:pt idx="18669">
                  <c:v>483</c:v>
                </c:pt>
                <c:pt idx="18670">
                  <c:v>345</c:v>
                </c:pt>
                <c:pt idx="18671">
                  <c:v>478</c:v>
                </c:pt>
                <c:pt idx="18672">
                  <c:v>409</c:v>
                </c:pt>
                <c:pt idx="18673">
                  <c:v>352</c:v>
                </c:pt>
                <c:pt idx="18674">
                  <c:v>485</c:v>
                </c:pt>
                <c:pt idx="18675">
                  <c:v>394</c:v>
                </c:pt>
                <c:pt idx="18676">
                  <c:v>443</c:v>
                </c:pt>
                <c:pt idx="18677">
                  <c:v>380</c:v>
                </c:pt>
                <c:pt idx="18678">
                  <c:v>324</c:v>
                </c:pt>
                <c:pt idx="18679">
                  <c:v>321</c:v>
                </c:pt>
                <c:pt idx="18680">
                  <c:v>404</c:v>
                </c:pt>
                <c:pt idx="18681">
                  <c:v>433</c:v>
                </c:pt>
                <c:pt idx="18682">
                  <c:v>445</c:v>
                </c:pt>
                <c:pt idx="18683">
                  <c:v>468</c:v>
                </c:pt>
                <c:pt idx="18684">
                  <c:v>452</c:v>
                </c:pt>
                <c:pt idx="18685">
                  <c:v>470</c:v>
                </c:pt>
                <c:pt idx="18686">
                  <c:v>453</c:v>
                </c:pt>
                <c:pt idx="18687">
                  <c:v>449</c:v>
                </c:pt>
                <c:pt idx="18688">
                  <c:v>420</c:v>
                </c:pt>
                <c:pt idx="18689">
                  <c:v>480</c:v>
                </c:pt>
                <c:pt idx="18690">
                  <c:v>467</c:v>
                </c:pt>
                <c:pt idx="18691">
                  <c:v>536</c:v>
                </c:pt>
                <c:pt idx="18692">
                  <c:v>431</c:v>
                </c:pt>
                <c:pt idx="18693">
                  <c:v>381</c:v>
                </c:pt>
                <c:pt idx="18694">
                  <c:v>550</c:v>
                </c:pt>
                <c:pt idx="18695">
                  <c:v>501</c:v>
                </c:pt>
                <c:pt idx="18696">
                  <c:v>507</c:v>
                </c:pt>
                <c:pt idx="18697">
                  <c:v>410</c:v>
                </c:pt>
                <c:pt idx="18698">
                  <c:v>405</c:v>
                </c:pt>
                <c:pt idx="18699">
                  <c:v>336</c:v>
                </c:pt>
                <c:pt idx="18700">
                  <c:v>317</c:v>
                </c:pt>
                <c:pt idx="18701">
                  <c:v>527</c:v>
                </c:pt>
                <c:pt idx="18702">
                  <c:v>545</c:v>
                </c:pt>
                <c:pt idx="18703">
                  <c:v>323</c:v>
                </c:pt>
                <c:pt idx="18704">
                  <c:v>529</c:v>
                </c:pt>
                <c:pt idx="18705">
                  <c:v>473</c:v>
                </c:pt>
                <c:pt idx="18706">
                  <c:v>584</c:v>
                </c:pt>
                <c:pt idx="18707">
                  <c:v>340</c:v>
                </c:pt>
                <c:pt idx="18708">
                  <c:v>436</c:v>
                </c:pt>
                <c:pt idx="18709">
                  <c:v>425</c:v>
                </c:pt>
                <c:pt idx="18710">
                  <c:v>477</c:v>
                </c:pt>
                <c:pt idx="18711">
                  <c:v>423</c:v>
                </c:pt>
                <c:pt idx="18712">
                  <c:v>426</c:v>
                </c:pt>
                <c:pt idx="18713">
                  <c:v>454</c:v>
                </c:pt>
                <c:pt idx="18714">
                  <c:v>444</c:v>
                </c:pt>
                <c:pt idx="18715">
                  <c:v>375</c:v>
                </c:pt>
                <c:pt idx="18716">
                  <c:v>398</c:v>
                </c:pt>
                <c:pt idx="18717">
                  <c:v>408</c:v>
                </c:pt>
                <c:pt idx="18718">
                  <c:v>346</c:v>
                </c:pt>
                <c:pt idx="18719">
                  <c:v>403</c:v>
                </c:pt>
                <c:pt idx="18720">
                  <c:v>527</c:v>
                </c:pt>
                <c:pt idx="18721">
                  <c:v>548</c:v>
                </c:pt>
                <c:pt idx="18722">
                  <c:v>568</c:v>
                </c:pt>
                <c:pt idx="18723">
                  <c:v>433</c:v>
                </c:pt>
                <c:pt idx="18724">
                  <c:v>444</c:v>
                </c:pt>
                <c:pt idx="18725">
                  <c:v>315</c:v>
                </c:pt>
                <c:pt idx="18726">
                  <c:v>473</c:v>
                </c:pt>
                <c:pt idx="18727">
                  <c:v>353</c:v>
                </c:pt>
                <c:pt idx="18728">
                  <c:v>322</c:v>
                </c:pt>
                <c:pt idx="18729">
                  <c:v>413</c:v>
                </c:pt>
                <c:pt idx="18730">
                  <c:v>419</c:v>
                </c:pt>
                <c:pt idx="18731">
                  <c:v>315</c:v>
                </c:pt>
                <c:pt idx="18732">
                  <c:v>379</c:v>
                </c:pt>
                <c:pt idx="18733">
                  <c:v>424</c:v>
                </c:pt>
                <c:pt idx="18734">
                  <c:v>391</c:v>
                </c:pt>
                <c:pt idx="18735">
                  <c:v>316</c:v>
                </c:pt>
                <c:pt idx="18736">
                  <c:v>334</c:v>
                </c:pt>
                <c:pt idx="18737">
                  <c:v>473</c:v>
                </c:pt>
                <c:pt idx="18738">
                  <c:v>315</c:v>
                </c:pt>
                <c:pt idx="18739">
                  <c:v>443</c:v>
                </c:pt>
                <c:pt idx="18740">
                  <c:v>410</c:v>
                </c:pt>
                <c:pt idx="18741">
                  <c:v>412</c:v>
                </c:pt>
                <c:pt idx="18742">
                  <c:v>415</c:v>
                </c:pt>
                <c:pt idx="18743">
                  <c:v>451</c:v>
                </c:pt>
                <c:pt idx="18744">
                  <c:v>403</c:v>
                </c:pt>
                <c:pt idx="18745">
                  <c:v>405</c:v>
                </c:pt>
                <c:pt idx="18746">
                  <c:v>436</c:v>
                </c:pt>
                <c:pt idx="18747">
                  <c:v>418</c:v>
                </c:pt>
                <c:pt idx="18748">
                  <c:v>317</c:v>
                </c:pt>
                <c:pt idx="18749">
                  <c:v>445</c:v>
                </c:pt>
                <c:pt idx="18750">
                  <c:v>436</c:v>
                </c:pt>
                <c:pt idx="18751">
                  <c:v>422</c:v>
                </c:pt>
                <c:pt idx="18752">
                  <c:v>476</c:v>
                </c:pt>
                <c:pt idx="18753">
                  <c:v>407</c:v>
                </c:pt>
                <c:pt idx="18754">
                  <c:v>461</c:v>
                </c:pt>
                <c:pt idx="18755">
                  <c:v>501</c:v>
                </c:pt>
                <c:pt idx="18756">
                  <c:v>460</c:v>
                </c:pt>
                <c:pt idx="18757">
                  <c:v>400</c:v>
                </c:pt>
                <c:pt idx="18758">
                  <c:v>436</c:v>
                </c:pt>
                <c:pt idx="18759">
                  <c:v>397</c:v>
                </c:pt>
                <c:pt idx="18760">
                  <c:v>440</c:v>
                </c:pt>
                <c:pt idx="18761">
                  <c:v>371</c:v>
                </c:pt>
                <c:pt idx="18762">
                  <c:v>527</c:v>
                </c:pt>
                <c:pt idx="18763">
                  <c:v>332</c:v>
                </c:pt>
                <c:pt idx="18764">
                  <c:v>335</c:v>
                </c:pt>
                <c:pt idx="18765">
                  <c:v>483</c:v>
                </c:pt>
                <c:pt idx="18766">
                  <c:v>365</c:v>
                </c:pt>
                <c:pt idx="18767">
                  <c:v>403</c:v>
                </c:pt>
                <c:pt idx="18768">
                  <c:v>429</c:v>
                </c:pt>
                <c:pt idx="18769">
                  <c:v>317</c:v>
                </c:pt>
                <c:pt idx="18770">
                  <c:v>520</c:v>
                </c:pt>
                <c:pt idx="18771">
                  <c:v>408</c:v>
                </c:pt>
                <c:pt idx="18772">
                  <c:v>456</c:v>
                </c:pt>
                <c:pt idx="18773">
                  <c:v>343</c:v>
                </c:pt>
                <c:pt idx="18774">
                  <c:v>422</c:v>
                </c:pt>
                <c:pt idx="18775">
                  <c:v>353</c:v>
                </c:pt>
                <c:pt idx="18776">
                  <c:v>504</c:v>
                </c:pt>
                <c:pt idx="18777">
                  <c:v>518</c:v>
                </c:pt>
                <c:pt idx="18778">
                  <c:v>417</c:v>
                </c:pt>
                <c:pt idx="18779">
                  <c:v>465</c:v>
                </c:pt>
                <c:pt idx="18780">
                  <c:v>409</c:v>
                </c:pt>
                <c:pt idx="18781">
                  <c:v>488</c:v>
                </c:pt>
                <c:pt idx="18782">
                  <c:v>501</c:v>
                </c:pt>
                <c:pt idx="18783">
                  <c:v>465</c:v>
                </c:pt>
                <c:pt idx="18784">
                  <c:v>320</c:v>
                </c:pt>
                <c:pt idx="18785">
                  <c:v>424</c:v>
                </c:pt>
                <c:pt idx="18786">
                  <c:v>438</c:v>
                </c:pt>
                <c:pt idx="18787">
                  <c:v>406</c:v>
                </c:pt>
                <c:pt idx="18788">
                  <c:v>442</c:v>
                </c:pt>
                <c:pt idx="18789">
                  <c:v>378</c:v>
                </c:pt>
                <c:pt idx="18790">
                  <c:v>420</c:v>
                </c:pt>
                <c:pt idx="18791">
                  <c:v>386</c:v>
                </c:pt>
                <c:pt idx="18792">
                  <c:v>383</c:v>
                </c:pt>
                <c:pt idx="18793">
                  <c:v>422</c:v>
                </c:pt>
                <c:pt idx="18794">
                  <c:v>455</c:v>
                </c:pt>
                <c:pt idx="18795">
                  <c:v>646</c:v>
                </c:pt>
                <c:pt idx="18796">
                  <c:v>332</c:v>
                </c:pt>
                <c:pt idx="18797">
                  <c:v>416</c:v>
                </c:pt>
                <c:pt idx="18798">
                  <c:v>430</c:v>
                </c:pt>
                <c:pt idx="18799">
                  <c:v>413</c:v>
                </c:pt>
                <c:pt idx="18800">
                  <c:v>471</c:v>
                </c:pt>
                <c:pt idx="18801">
                  <c:v>413</c:v>
                </c:pt>
                <c:pt idx="18802">
                  <c:v>393</c:v>
                </c:pt>
                <c:pt idx="18803">
                  <c:v>443</c:v>
                </c:pt>
                <c:pt idx="18804">
                  <c:v>341</c:v>
                </c:pt>
                <c:pt idx="18805">
                  <c:v>396</c:v>
                </c:pt>
                <c:pt idx="18806">
                  <c:v>471</c:v>
                </c:pt>
                <c:pt idx="18807">
                  <c:v>495</c:v>
                </c:pt>
                <c:pt idx="18808">
                  <c:v>390</c:v>
                </c:pt>
                <c:pt idx="18809">
                  <c:v>513</c:v>
                </c:pt>
                <c:pt idx="18810">
                  <c:v>511</c:v>
                </c:pt>
                <c:pt idx="18811">
                  <c:v>641</c:v>
                </c:pt>
                <c:pt idx="18812">
                  <c:v>406</c:v>
                </c:pt>
                <c:pt idx="18813">
                  <c:v>318</c:v>
                </c:pt>
                <c:pt idx="18814">
                  <c:v>426</c:v>
                </c:pt>
                <c:pt idx="18815">
                  <c:v>445</c:v>
                </c:pt>
                <c:pt idx="18816">
                  <c:v>318</c:v>
                </c:pt>
                <c:pt idx="18817">
                  <c:v>436</c:v>
                </c:pt>
                <c:pt idx="18818">
                  <c:v>386</c:v>
                </c:pt>
                <c:pt idx="18819">
                  <c:v>464</c:v>
                </c:pt>
                <c:pt idx="18820">
                  <c:v>479</c:v>
                </c:pt>
                <c:pt idx="18821">
                  <c:v>431</c:v>
                </c:pt>
                <c:pt idx="18822">
                  <c:v>477</c:v>
                </c:pt>
                <c:pt idx="18823">
                  <c:v>378</c:v>
                </c:pt>
                <c:pt idx="18824">
                  <c:v>334</c:v>
                </c:pt>
                <c:pt idx="18825">
                  <c:v>416</c:v>
                </c:pt>
                <c:pt idx="18826">
                  <c:v>372</c:v>
                </c:pt>
                <c:pt idx="18827">
                  <c:v>393</c:v>
                </c:pt>
                <c:pt idx="18828">
                  <c:v>485</c:v>
                </c:pt>
                <c:pt idx="18829">
                  <c:v>404</c:v>
                </c:pt>
                <c:pt idx="18830">
                  <c:v>458</c:v>
                </c:pt>
                <c:pt idx="18831">
                  <c:v>336</c:v>
                </c:pt>
                <c:pt idx="18832">
                  <c:v>447</c:v>
                </c:pt>
                <c:pt idx="18833">
                  <c:v>420</c:v>
                </c:pt>
                <c:pt idx="18834">
                  <c:v>329</c:v>
                </c:pt>
                <c:pt idx="18835">
                  <c:v>492</c:v>
                </c:pt>
                <c:pt idx="18836">
                  <c:v>385</c:v>
                </c:pt>
                <c:pt idx="18837">
                  <c:v>446</c:v>
                </c:pt>
                <c:pt idx="18838">
                  <c:v>456</c:v>
                </c:pt>
                <c:pt idx="18839">
                  <c:v>399</c:v>
                </c:pt>
                <c:pt idx="18840">
                  <c:v>453</c:v>
                </c:pt>
                <c:pt idx="18841">
                  <c:v>406</c:v>
                </c:pt>
                <c:pt idx="18842">
                  <c:v>439</c:v>
                </c:pt>
                <c:pt idx="18843">
                  <c:v>340</c:v>
                </c:pt>
                <c:pt idx="18844">
                  <c:v>456</c:v>
                </c:pt>
                <c:pt idx="18845">
                  <c:v>502</c:v>
                </c:pt>
                <c:pt idx="18846">
                  <c:v>466</c:v>
                </c:pt>
                <c:pt idx="18847">
                  <c:v>395</c:v>
                </c:pt>
                <c:pt idx="18848">
                  <c:v>315</c:v>
                </c:pt>
                <c:pt idx="18849">
                  <c:v>393</c:v>
                </c:pt>
                <c:pt idx="18850">
                  <c:v>436</c:v>
                </c:pt>
                <c:pt idx="18851">
                  <c:v>319</c:v>
                </c:pt>
                <c:pt idx="18852">
                  <c:v>315</c:v>
                </c:pt>
                <c:pt idx="18853">
                  <c:v>413</c:v>
                </c:pt>
                <c:pt idx="18854">
                  <c:v>430</c:v>
                </c:pt>
                <c:pt idx="18855">
                  <c:v>606</c:v>
                </c:pt>
                <c:pt idx="18856">
                  <c:v>359</c:v>
                </c:pt>
                <c:pt idx="18857">
                  <c:v>405</c:v>
                </c:pt>
                <c:pt idx="18858">
                  <c:v>384</c:v>
                </c:pt>
                <c:pt idx="18859">
                  <c:v>391</c:v>
                </c:pt>
                <c:pt idx="18860">
                  <c:v>369</c:v>
                </c:pt>
                <c:pt idx="18861">
                  <c:v>403</c:v>
                </c:pt>
                <c:pt idx="18862">
                  <c:v>375</c:v>
                </c:pt>
                <c:pt idx="18863">
                  <c:v>430</c:v>
                </c:pt>
                <c:pt idx="18864">
                  <c:v>437</c:v>
                </c:pt>
                <c:pt idx="18865">
                  <c:v>406</c:v>
                </c:pt>
                <c:pt idx="18866">
                  <c:v>392</c:v>
                </c:pt>
                <c:pt idx="18867">
                  <c:v>364</c:v>
                </c:pt>
                <c:pt idx="18868">
                  <c:v>470</c:v>
                </c:pt>
                <c:pt idx="18869">
                  <c:v>398</c:v>
                </c:pt>
                <c:pt idx="18870">
                  <c:v>557</c:v>
                </c:pt>
                <c:pt idx="18871">
                  <c:v>312</c:v>
                </c:pt>
                <c:pt idx="18872">
                  <c:v>451</c:v>
                </c:pt>
                <c:pt idx="18873">
                  <c:v>427</c:v>
                </c:pt>
                <c:pt idx="18874">
                  <c:v>418</c:v>
                </c:pt>
                <c:pt idx="18875">
                  <c:v>319</c:v>
                </c:pt>
                <c:pt idx="18876">
                  <c:v>437</c:v>
                </c:pt>
                <c:pt idx="18877">
                  <c:v>451</c:v>
                </c:pt>
                <c:pt idx="18878">
                  <c:v>439</c:v>
                </c:pt>
                <c:pt idx="18879">
                  <c:v>449</c:v>
                </c:pt>
                <c:pt idx="18880">
                  <c:v>349</c:v>
                </c:pt>
                <c:pt idx="18881">
                  <c:v>443</c:v>
                </c:pt>
                <c:pt idx="18882">
                  <c:v>357</c:v>
                </c:pt>
                <c:pt idx="18883">
                  <c:v>427</c:v>
                </c:pt>
                <c:pt idx="18884">
                  <c:v>432</c:v>
                </c:pt>
                <c:pt idx="18885">
                  <c:v>466</c:v>
                </c:pt>
                <c:pt idx="18886">
                  <c:v>450</c:v>
                </c:pt>
                <c:pt idx="18887">
                  <c:v>599</c:v>
                </c:pt>
                <c:pt idx="18888">
                  <c:v>414</c:v>
                </c:pt>
                <c:pt idx="18889">
                  <c:v>441</c:v>
                </c:pt>
                <c:pt idx="18890">
                  <c:v>396</c:v>
                </c:pt>
                <c:pt idx="18891">
                  <c:v>418</c:v>
                </c:pt>
                <c:pt idx="18892">
                  <c:v>396</c:v>
                </c:pt>
                <c:pt idx="18893">
                  <c:v>454</c:v>
                </c:pt>
                <c:pt idx="18894">
                  <c:v>393</c:v>
                </c:pt>
                <c:pt idx="18895">
                  <c:v>511</c:v>
                </c:pt>
                <c:pt idx="18896">
                  <c:v>314</c:v>
                </c:pt>
                <c:pt idx="18897">
                  <c:v>502</c:v>
                </c:pt>
                <c:pt idx="18898">
                  <c:v>370</c:v>
                </c:pt>
                <c:pt idx="18899">
                  <c:v>429</c:v>
                </c:pt>
                <c:pt idx="18900">
                  <c:v>415</c:v>
                </c:pt>
                <c:pt idx="18901">
                  <c:v>439</c:v>
                </c:pt>
                <c:pt idx="18902">
                  <c:v>465</c:v>
                </c:pt>
                <c:pt idx="18903">
                  <c:v>369</c:v>
                </c:pt>
                <c:pt idx="18904">
                  <c:v>380</c:v>
                </c:pt>
                <c:pt idx="18905">
                  <c:v>419</c:v>
                </c:pt>
                <c:pt idx="18906">
                  <c:v>367</c:v>
                </c:pt>
                <c:pt idx="18907">
                  <c:v>318</c:v>
                </c:pt>
                <c:pt idx="18908">
                  <c:v>314</c:v>
                </c:pt>
                <c:pt idx="18909">
                  <c:v>408</c:v>
                </c:pt>
                <c:pt idx="18910">
                  <c:v>405</c:v>
                </c:pt>
                <c:pt idx="18911">
                  <c:v>416</c:v>
                </c:pt>
                <c:pt idx="18912">
                  <c:v>401</c:v>
                </c:pt>
                <c:pt idx="18913">
                  <c:v>485</c:v>
                </c:pt>
                <c:pt idx="18914">
                  <c:v>475</c:v>
                </c:pt>
                <c:pt idx="18915">
                  <c:v>403</c:v>
                </c:pt>
                <c:pt idx="18916">
                  <c:v>444</c:v>
                </c:pt>
                <c:pt idx="18917">
                  <c:v>444</c:v>
                </c:pt>
                <c:pt idx="18918">
                  <c:v>458</c:v>
                </c:pt>
                <c:pt idx="18919">
                  <c:v>517</c:v>
                </c:pt>
                <c:pt idx="18920">
                  <c:v>594</c:v>
                </c:pt>
                <c:pt idx="18921">
                  <c:v>423</c:v>
                </c:pt>
                <c:pt idx="18922">
                  <c:v>315</c:v>
                </c:pt>
                <c:pt idx="18923">
                  <c:v>456</c:v>
                </c:pt>
                <c:pt idx="18924">
                  <c:v>420</c:v>
                </c:pt>
                <c:pt idx="18925">
                  <c:v>473</c:v>
                </c:pt>
                <c:pt idx="18926">
                  <c:v>435</c:v>
                </c:pt>
                <c:pt idx="18927">
                  <c:v>475</c:v>
                </c:pt>
                <c:pt idx="18928">
                  <c:v>573</c:v>
                </c:pt>
                <c:pt idx="18929">
                  <c:v>429</c:v>
                </c:pt>
                <c:pt idx="18930">
                  <c:v>425</c:v>
                </c:pt>
                <c:pt idx="18931">
                  <c:v>435</c:v>
                </c:pt>
                <c:pt idx="18932">
                  <c:v>426</c:v>
                </c:pt>
                <c:pt idx="18933">
                  <c:v>429</c:v>
                </c:pt>
                <c:pt idx="18934">
                  <c:v>428</c:v>
                </c:pt>
                <c:pt idx="18935">
                  <c:v>404</c:v>
                </c:pt>
                <c:pt idx="18936">
                  <c:v>539</c:v>
                </c:pt>
                <c:pt idx="18937">
                  <c:v>405</c:v>
                </c:pt>
                <c:pt idx="18938">
                  <c:v>544</c:v>
                </c:pt>
                <c:pt idx="18939">
                  <c:v>507</c:v>
                </c:pt>
                <c:pt idx="18940">
                  <c:v>488</c:v>
                </c:pt>
                <c:pt idx="18941">
                  <c:v>398</c:v>
                </c:pt>
                <c:pt idx="18942">
                  <c:v>465</c:v>
                </c:pt>
                <c:pt idx="18943">
                  <c:v>494</c:v>
                </c:pt>
                <c:pt idx="18944">
                  <c:v>570</c:v>
                </c:pt>
                <c:pt idx="18945">
                  <c:v>892</c:v>
                </c:pt>
                <c:pt idx="18946">
                  <c:v>379</c:v>
                </c:pt>
                <c:pt idx="18947">
                  <c:v>391</c:v>
                </c:pt>
                <c:pt idx="18948">
                  <c:v>415</c:v>
                </c:pt>
                <c:pt idx="18949">
                  <c:v>701</c:v>
                </c:pt>
                <c:pt idx="18950">
                  <c:v>471</c:v>
                </c:pt>
                <c:pt idx="18951">
                  <c:v>389</c:v>
                </c:pt>
                <c:pt idx="18952">
                  <c:v>389</c:v>
                </c:pt>
                <c:pt idx="18953">
                  <c:v>339</c:v>
                </c:pt>
                <c:pt idx="18954">
                  <c:v>418</c:v>
                </c:pt>
                <c:pt idx="18955">
                  <c:v>438</c:v>
                </c:pt>
                <c:pt idx="18956">
                  <c:v>534</c:v>
                </c:pt>
                <c:pt idx="18957">
                  <c:v>529</c:v>
                </c:pt>
                <c:pt idx="18958">
                  <c:v>446</c:v>
                </c:pt>
                <c:pt idx="18959">
                  <c:v>406</c:v>
                </c:pt>
                <c:pt idx="18960">
                  <c:v>447</c:v>
                </c:pt>
                <c:pt idx="18961">
                  <c:v>318</c:v>
                </c:pt>
                <c:pt idx="18962">
                  <c:v>487</c:v>
                </c:pt>
                <c:pt idx="18963">
                  <c:v>450</c:v>
                </c:pt>
                <c:pt idx="18964">
                  <c:v>424</c:v>
                </c:pt>
                <c:pt idx="18965">
                  <c:v>479</c:v>
                </c:pt>
                <c:pt idx="18966">
                  <c:v>401</c:v>
                </c:pt>
                <c:pt idx="18967">
                  <c:v>431</c:v>
                </c:pt>
                <c:pt idx="18968">
                  <c:v>390</c:v>
                </c:pt>
                <c:pt idx="18969">
                  <c:v>453</c:v>
                </c:pt>
                <c:pt idx="18970">
                  <c:v>386</c:v>
                </c:pt>
                <c:pt idx="18971">
                  <c:v>519</c:v>
                </c:pt>
                <c:pt idx="18972">
                  <c:v>360</c:v>
                </c:pt>
                <c:pt idx="18973">
                  <c:v>341</c:v>
                </c:pt>
                <c:pt idx="18974">
                  <c:v>479</c:v>
                </c:pt>
                <c:pt idx="18975">
                  <c:v>454</c:v>
                </c:pt>
                <c:pt idx="18976">
                  <c:v>311</c:v>
                </c:pt>
                <c:pt idx="18977">
                  <c:v>426</c:v>
                </c:pt>
                <c:pt idx="18978">
                  <c:v>358</c:v>
                </c:pt>
                <c:pt idx="18979">
                  <c:v>438</c:v>
                </c:pt>
                <c:pt idx="18980">
                  <c:v>311</c:v>
                </c:pt>
                <c:pt idx="18981">
                  <c:v>542</c:v>
                </c:pt>
                <c:pt idx="18982">
                  <c:v>981</c:v>
                </c:pt>
                <c:pt idx="18983">
                  <c:v>502</c:v>
                </c:pt>
                <c:pt idx="18984">
                  <c:v>445</c:v>
                </c:pt>
                <c:pt idx="18985">
                  <c:v>423</c:v>
                </c:pt>
                <c:pt idx="18986">
                  <c:v>453</c:v>
                </c:pt>
                <c:pt idx="18987">
                  <c:v>418</c:v>
                </c:pt>
                <c:pt idx="18988">
                  <c:v>381</c:v>
                </c:pt>
                <c:pt idx="18989">
                  <c:v>612</c:v>
                </c:pt>
                <c:pt idx="18990">
                  <c:v>433</c:v>
                </c:pt>
                <c:pt idx="18991">
                  <c:v>571</c:v>
                </c:pt>
                <c:pt idx="18992">
                  <c:v>399</c:v>
                </c:pt>
                <c:pt idx="18993">
                  <c:v>476</c:v>
                </c:pt>
                <c:pt idx="18994">
                  <c:v>479</c:v>
                </c:pt>
                <c:pt idx="18995">
                  <c:v>386</c:v>
                </c:pt>
                <c:pt idx="18996">
                  <c:v>403</c:v>
                </c:pt>
                <c:pt idx="18997">
                  <c:v>472</c:v>
                </c:pt>
                <c:pt idx="18998">
                  <c:v>393</c:v>
                </c:pt>
                <c:pt idx="18999">
                  <c:v>458</c:v>
                </c:pt>
                <c:pt idx="19000">
                  <c:v>437</c:v>
                </c:pt>
                <c:pt idx="19001">
                  <c:v>462</c:v>
                </c:pt>
                <c:pt idx="19002">
                  <c:v>617</c:v>
                </c:pt>
                <c:pt idx="19003">
                  <c:v>346</c:v>
                </c:pt>
                <c:pt idx="19004">
                  <c:v>449</c:v>
                </c:pt>
                <c:pt idx="19005">
                  <c:v>421</c:v>
                </c:pt>
                <c:pt idx="19006">
                  <c:v>411</c:v>
                </c:pt>
                <c:pt idx="19007">
                  <c:v>468</c:v>
                </c:pt>
                <c:pt idx="19008">
                  <c:v>549</c:v>
                </c:pt>
                <c:pt idx="19009">
                  <c:v>440</c:v>
                </c:pt>
                <c:pt idx="19010">
                  <c:v>391</c:v>
                </c:pt>
                <c:pt idx="19011">
                  <c:v>472</c:v>
                </c:pt>
                <c:pt idx="19012">
                  <c:v>417</c:v>
                </c:pt>
                <c:pt idx="19013">
                  <c:v>445</c:v>
                </c:pt>
                <c:pt idx="19014">
                  <c:v>553</c:v>
                </c:pt>
                <c:pt idx="19015">
                  <c:v>357</c:v>
                </c:pt>
                <c:pt idx="19016">
                  <c:v>437</c:v>
                </c:pt>
                <c:pt idx="19017">
                  <c:v>400</c:v>
                </c:pt>
                <c:pt idx="19018">
                  <c:v>417</c:v>
                </c:pt>
                <c:pt idx="19019">
                  <c:v>398</c:v>
                </c:pt>
                <c:pt idx="19020">
                  <c:v>431</c:v>
                </c:pt>
                <c:pt idx="19021">
                  <c:v>399</c:v>
                </c:pt>
                <c:pt idx="19022">
                  <c:v>561</c:v>
                </c:pt>
                <c:pt idx="19023">
                  <c:v>318</c:v>
                </c:pt>
                <c:pt idx="19024">
                  <c:v>395</c:v>
                </c:pt>
                <c:pt idx="19025">
                  <c:v>499</c:v>
                </c:pt>
                <c:pt idx="19026">
                  <c:v>476</c:v>
                </c:pt>
                <c:pt idx="19027">
                  <c:v>357</c:v>
                </c:pt>
                <c:pt idx="19028">
                  <c:v>565</c:v>
                </c:pt>
                <c:pt idx="19029">
                  <c:v>519</c:v>
                </c:pt>
                <c:pt idx="19030">
                  <c:v>390</c:v>
                </c:pt>
                <c:pt idx="19031">
                  <c:v>444</c:v>
                </c:pt>
                <c:pt idx="19032">
                  <c:v>311</c:v>
                </c:pt>
                <c:pt idx="19033">
                  <c:v>312</c:v>
                </c:pt>
                <c:pt idx="19034">
                  <c:v>412</c:v>
                </c:pt>
                <c:pt idx="19035">
                  <c:v>496</c:v>
                </c:pt>
                <c:pt idx="19036">
                  <c:v>436</c:v>
                </c:pt>
                <c:pt idx="19037">
                  <c:v>498</c:v>
                </c:pt>
                <c:pt idx="19038">
                  <c:v>381</c:v>
                </c:pt>
                <c:pt idx="19039">
                  <c:v>358</c:v>
                </c:pt>
                <c:pt idx="19040">
                  <c:v>431</c:v>
                </c:pt>
                <c:pt idx="19041">
                  <c:v>461</c:v>
                </c:pt>
                <c:pt idx="19042">
                  <c:v>380</c:v>
                </c:pt>
                <c:pt idx="19043">
                  <c:v>442</c:v>
                </c:pt>
                <c:pt idx="19044">
                  <c:v>438</c:v>
                </c:pt>
                <c:pt idx="19045">
                  <c:v>335</c:v>
                </c:pt>
                <c:pt idx="19046">
                  <c:v>373</c:v>
                </c:pt>
                <c:pt idx="19047">
                  <c:v>358</c:v>
                </c:pt>
                <c:pt idx="19048">
                  <c:v>609</c:v>
                </c:pt>
                <c:pt idx="19049">
                  <c:v>407</c:v>
                </c:pt>
                <c:pt idx="19050">
                  <c:v>444</c:v>
                </c:pt>
                <c:pt idx="19051">
                  <c:v>399</c:v>
                </c:pt>
                <c:pt idx="19052">
                  <c:v>423</c:v>
                </c:pt>
                <c:pt idx="19053">
                  <c:v>441</c:v>
                </c:pt>
                <c:pt idx="19054">
                  <c:v>432</c:v>
                </c:pt>
                <c:pt idx="19055">
                  <c:v>451</c:v>
                </c:pt>
                <c:pt idx="19056">
                  <c:v>514</c:v>
                </c:pt>
                <c:pt idx="19057">
                  <c:v>366</c:v>
                </c:pt>
                <c:pt idx="19058">
                  <c:v>408</c:v>
                </c:pt>
                <c:pt idx="19059">
                  <c:v>431</c:v>
                </c:pt>
                <c:pt idx="19060">
                  <c:v>413</c:v>
                </c:pt>
                <c:pt idx="19061">
                  <c:v>397</c:v>
                </c:pt>
                <c:pt idx="19062">
                  <c:v>312</c:v>
                </c:pt>
                <c:pt idx="19063">
                  <c:v>465</c:v>
                </c:pt>
                <c:pt idx="19064">
                  <c:v>456</c:v>
                </c:pt>
                <c:pt idx="19065">
                  <c:v>392</c:v>
                </c:pt>
                <c:pt idx="19066">
                  <c:v>409</c:v>
                </c:pt>
                <c:pt idx="19067">
                  <c:v>455</c:v>
                </c:pt>
                <c:pt idx="19068">
                  <c:v>636</c:v>
                </c:pt>
                <c:pt idx="19069">
                  <c:v>427</c:v>
                </c:pt>
                <c:pt idx="19070">
                  <c:v>386</c:v>
                </c:pt>
                <c:pt idx="19071">
                  <c:v>436</c:v>
                </c:pt>
                <c:pt idx="19072">
                  <c:v>438</c:v>
                </c:pt>
                <c:pt idx="19073">
                  <c:v>383</c:v>
                </c:pt>
                <c:pt idx="19074">
                  <c:v>443</c:v>
                </c:pt>
                <c:pt idx="19075">
                  <c:v>383</c:v>
                </c:pt>
                <c:pt idx="19076">
                  <c:v>549</c:v>
                </c:pt>
                <c:pt idx="19077">
                  <c:v>309</c:v>
                </c:pt>
                <c:pt idx="19078">
                  <c:v>485</c:v>
                </c:pt>
                <c:pt idx="19079">
                  <c:v>400</c:v>
                </c:pt>
                <c:pt idx="19080">
                  <c:v>413</c:v>
                </c:pt>
                <c:pt idx="19081">
                  <c:v>493</c:v>
                </c:pt>
                <c:pt idx="19082">
                  <c:v>320</c:v>
                </c:pt>
                <c:pt idx="19083">
                  <c:v>392</c:v>
                </c:pt>
                <c:pt idx="19084">
                  <c:v>453</c:v>
                </c:pt>
                <c:pt idx="19085">
                  <c:v>311</c:v>
                </c:pt>
                <c:pt idx="19086">
                  <c:v>401</c:v>
                </c:pt>
                <c:pt idx="19087">
                  <c:v>420</c:v>
                </c:pt>
                <c:pt idx="19088">
                  <c:v>516</c:v>
                </c:pt>
                <c:pt idx="19089">
                  <c:v>454</c:v>
                </c:pt>
                <c:pt idx="19090">
                  <c:v>375</c:v>
                </c:pt>
                <c:pt idx="19091">
                  <c:v>439</c:v>
                </c:pt>
                <c:pt idx="19092">
                  <c:v>447</c:v>
                </c:pt>
                <c:pt idx="19093">
                  <c:v>384</c:v>
                </c:pt>
                <c:pt idx="19094">
                  <c:v>390</c:v>
                </c:pt>
                <c:pt idx="19095">
                  <c:v>440</c:v>
                </c:pt>
                <c:pt idx="19096">
                  <c:v>440</c:v>
                </c:pt>
                <c:pt idx="19097">
                  <c:v>413</c:v>
                </c:pt>
                <c:pt idx="19098">
                  <c:v>384</c:v>
                </c:pt>
                <c:pt idx="19099">
                  <c:v>401</c:v>
                </c:pt>
                <c:pt idx="19100">
                  <c:v>378</c:v>
                </c:pt>
                <c:pt idx="19101">
                  <c:v>410</c:v>
                </c:pt>
                <c:pt idx="19102">
                  <c:v>475</c:v>
                </c:pt>
                <c:pt idx="19103">
                  <c:v>365</c:v>
                </c:pt>
                <c:pt idx="19104">
                  <c:v>488</c:v>
                </c:pt>
                <c:pt idx="19105">
                  <c:v>403</c:v>
                </c:pt>
                <c:pt idx="19106">
                  <c:v>476</c:v>
                </c:pt>
                <c:pt idx="19107">
                  <c:v>358</c:v>
                </c:pt>
                <c:pt idx="19108">
                  <c:v>446</c:v>
                </c:pt>
                <c:pt idx="19109">
                  <c:v>430</c:v>
                </c:pt>
                <c:pt idx="19110">
                  <c:v>402</c:v>
                </c:pt>
                <c:pt idx="19111">
                  <c:v>383</c:v>
                </c:pt>
                <c:pt idx="19112">
                  <c:v>394</c:v>
                </c:pt>
                <c:pt idx="19113">
                  <c:v>563</c:v>
                </c:pt>
                <c:pt idx="19114">
                  <c:v>434</c:v>
                </c:pt>
                <c:pt idx="19115">
                  <c:v>523</c:v>
                </c:pt>
                <c:pt idx="19116">
                  <c:v>316</c:v>
                </c:pt>
                <c:pt idx="19117">
                  <c:v>360</c:v>
                </c:pt>
                <c:pt idx="19118">
                  <c:v>410</c:v>
                </c:pt>
                <c:pt idx="19119">
                  <c:v>425</c:v>
                </c:pt>
                <c:pt idx="19120">
                  <c:v>430</c:v>
                </c:pt>
                <c:pt idx="19121">
                  <c:v>427</c:v>
                </c:pt>
                <c:pt idx="19122">
                  <c:v>393</c:v>
                </c:pt>
                <c:pt idx="19123">
                  <c:v>464</c:v>
                </c:pt>
                <c:pt idx="19124">
                  <c:v>312</c:v>
                </c:pt>
                <c:pt idx="19125">
                  <c:v>441</c:v>
                </c:pt>
                <c:pt idx="19126">
                  <c:v>429</c:v>
                </c:pt>
                <c:pt idx="19127">
                  <c:v>559</c:v>
                </c:pt>
                <c:pt idx="19128">
                  <c:v>366</c:v>
                </c:pt>
                <c:pt idx="19129">
                  <c:v>444</c:v>
                </c:pt>
                <c:pt idx="19130">
                  <c:v>360</c:v>
                </c:pt>
                <c:pt idx="19131">
                  <c:v>356</c:v>
                </c:pt>
                <c:pt idx="19132">
                  <c:v>451</c:v>
                </c:pt>
                <c:pt idx="19133">
                  <c:v>389</c:v>
                </c:pt>
                <c:pt idx="19134">
                  <c:v>447</c:v>
                </c:pt>
                <c:pt idx="19135">
                  <c:v>411</c:v>
                </c:pt>
                <c:pt idx="19136">
                  <c:v>393</c:v>
                </c:pt>
                <c:pt idx="19137">
                  <c:v>425</c:v>
                </c:pt>
                <c:pt idx="19138">
                  <c:v>480</c:v>
                </c:pt>
                <c:pt idx="19139">
                  <c:v>395</c:v>
                </c:pt>
                <c:pt idx="19140">
                  <c:v>441</c:v>
                </c:pt>
                <c:pt idx="19141">
                  <c:v>312</c:v>
                </c:pt>
                <c:pt idx="19142">
                  <c:v>330</c:v>
                </c:pt>
                <c:pt idx="19143">
                  <c:v>395</c:v>
                </c:pt>
                <c:pt idx="19144">
                  <c:v>452</c:v>
                </c:pt>
                <c:pt idx="19145">
                  <c:v>514</c:v>
                </c:pt>
                <c:pt idx="19146">
                  <c:v>363</c:v>
                </c:pt>
                <c:pt idx="19147">
                  <c:v>979</c:v>
                </c:pt>
                <c:pt idx="19148">
                  <c:v>466</c:v>
                </c:pt>
                <c:pt idx="19149">
                  <c:v>457</c:v>
                </c:pt>
                <c:pt idx="19150">
                  <c:v>402</c:v>
                </c:pt>
                <c:pt idx="19151">
                  <c:v>408</c:v>
                </c:pt>
                <c:pt idx="19152">
                  <c:v>447</c:v>
                </c:pt>
                <c:pt idx="19153">
                  <c:v>407</c:v>
                </c:pt>
                <c:pt idx="19154">
                  <c:v>411</c:v>
                </c:pt>
                <c:pt idx="19155">
                  <c:v>416</c:v>
                </c:pt>
                <c:pt idx="19156">
                  <c:v>404</c:v>
                </c:pt>
                <c:pt idx="19157">
                  <c:v>346</c:v>
                </c:pt>
                <c:pt idx="19158">
                  <c:v>448</c:v>
                </c:pt>
                <c:pt idx="19159">
                  <c:v>428</c:v>
                </c:pt>
                <c:pt idx="19160">
                  <c:v>312</c:v>
                </c:pt>
                <c:pt idx="19161">
                  <c:v>426</c:v>
                </c:pt>
                <c:pt idx="19162">
                  <c:v>437</c:v>
                </c:pt>
                <c:pt idx="19163">
                  <c:v>389</c:v>
                </c:pt>
                <c:pt idx="19164">
                  <c:v>387</c:v>
                </c:pt>
                <c:pt idx="19165">
                  <c:v>487</c:v>
                </c:pt>
                <c:pt idx="19166">
                  <c:v>451</c:v>
                </c:pt>
                <c:pt idx="19167">
                  <c:v>430</c:v>
                </c:pt>
                <c:pt idx="19168">
                  <c:v>415</c:v>
                </c:pt>
                <c:pt idx="19169">
                  <c:v>435</c:v>
                </c:pt>
                <c:pt idx="19170">
                  <c:v>421</c:v>
                </c:pt>
                <c:pt idx="19171">
                  <c:v>450</c:v>
                </c:pt>
                <c:pt idx="19172">
                  <c:v>397</c:v>
                </c:pt>
                <c:pt idx="19173">
                  <c:v>438</c:v>
                </c:pt>
                <c:pt idx="19174">
                  <c:v>427</c:v>
                </c:pt>
                <c:pt idx="19175">
                  <c:v>403</c:v>
                </c:pt>
                <c:pt idx="19176">
                  <c:v>526</c:v>
                </c:pt>
                <c:pt idx="19177">
                  <c:v>491</c:v>
                </c:pt>
                <c:pt idx="19178">
                  <c:v>404</c:v>
                </c:pt>
                <c:pt idx="19179">
                  <c:v>476</c:v>
                </c:pt>
                <c:pt idx="19180">
                  <c:v>370</c:v>
                </c:pt>
                <c:pt idx="19181">
                  <c:v>415</c:v>
                </c:pt>
                <c:pt idx="19182">
                  <c:v>310</c:v>
                </c:pt>
                <c:pt idx="19183">
                  <c:v>312</c:v>
                </c:pt>
                <c:pt idx="19184">
                  <c:v>468</c:v>
                </c:pt>
                <c:pt idx="19185">
                  <c:v>408</c:v>
                </c:pt>
                <c:pt idx="19186">
                  <c:v>432</c:v>
                </c:pt>
                <c:pt idx="19187">
                  <c:v>430</c:v>
                </c:pt>
                <c:pt idx="19188">
                  <c:v>458</c:v>
                </c:pt>
                <c:pt idx="19189">
                  <c:v>313</c:v>
                </c:pt>
                <c:pt idx="19190">
                  <c:v>450</c:v>
                </c:pt>
                <c:pt idx="19191">
                  <c:v>405</c:v>
                </c:pt>
                <c:pt idx="19192">
                  <c:v>411</c:v>
                </c:pt>
                <c:pt idx="19193">
                  <c:v>469</c:v>
                </c:pt>
                <c:pt idx="19194">
                  <c:v>433</c:v>
                </c:pt>
                <c:pt idx="19195">
                  <c:v>435</c:v>
                </c:pt>
                <c:pt idx="19196">
                  <c:v>385</c:v>
                </c:pt>
                <c:pt idx="19197">
                  <c:v>379</c:v>
                </c:pt>
                <c:pt idx="19198">
                  <c:v>388</c:v>
                </c:pt>
                <c:pt idx="19199">
                  <c:v>425</c:v>
                </c:pt>
                <c:pt idx="19200">
                  <c:v>445</c:v>
                </c:pt>
                <c:pt idx="19201">
                  <c:v>423</c:v>
                </c:pt>
                <c:pt idx="19202">
                  <c:v>311</c:v>
                </c:pt>
                <c:pt idx="19203">
                  <c:v>434</c:v>
                </c:pt>
                <c:pt idx="19204">
                  <c:v>325</c:v>
                </c:pt>
                <c:pt idx="19205">
                  <c:v>437</c:v>
                </c:pt>
                <c:pt idx="19206">
                  <c:v>380</c:v>
                </c:pt>
                <c:pt idx="19207">
                  <c:v>428</c:v>
                </c:pt>
                <c:pt idx="19208">
                  <c:v>459</c:v>
                </c:pt>
                <c:pt idx="19209">
                  <c:v>449</c:v>
                </c:pt>
                <c:pt idx="19210">
                  <c:v>397</c:v>
                </c:pt>
                <c:pt idx="19211">
                  <c:v>392</c:v>
                </c:pt>
                <c:pt idx="19212">
                  <c:v>427</c:v>
                </c:pt>
                <c:pt idx="19213">
                  <c:v>391</c:v>
                </c:pt>
                <c:pt idx="19214">
                  <c:v>370</c:v>
                </c:pt>
                <c:pt idx="19215">
                  <c:v>406</c:v>
                </c:pt>
                <c:pt idx="19216">
                  <c:v>434</c:v>
                </c:pt>
                <c:pt idx="19217">
                  <c:v>446</c:v>
                </c:pt>
                <c:pt idx="19218">
                  <c:v>460</c:v>
                </c:pt>
                <c:pt idx="19219">
                  <c:v>453</c:v>
                </c:pt>
                <c:pt idx="19220">
                  <c:v>403</c:v>
                </c:pt>
                <c:pt idx="19221">
                  <c:v>480</c:v>
                </c:pt>
                <c:pt idx="19222">
                  <c:v>373</c:v>
                </c:pt>
                <c:pt idx="19223">
                  <c:v>407</c:v>
                </c:pt>
                <c:pt idx="19224">
                  <c:v>348</c:v>
                </c:pt>
                <c:pt idx="19225">
                  <c:v>420</c:v>
                </c:pt>
                <c:pt idx="19226">
                  <c:v>523</c:v>
                </c:pt>
                <c:pt idx="19227">
                  <c:v>311</c:v>
                </c:pt>
                <c:pt idx="19228">
                  <c:v>311</c:v>
                </c:pt>
                <c:pt idx="19229">
                  <c:v>462</c:v>
                </c:pt>
                <c:pt idx="19230">
                  <c:v>499</c:v>
                </c:pt>
                <c:pt idx="19231">
                  <c:v>459</c:v>
                </c:pt>
                <c:pt idx="19232">
                  <c:v>312</c:v>
                </c:pt>
                <c:pt idx="19233">
                  <c:v>361</c:v>
                </c:pt>
                <c:pt idx="19234">
                  <c:v>436</c:v>
                </c:pt>
                <c:pt idx="19235">
                  <c:v>486</c:v>
                </c:pt>
                <c:pt idx="19236">
                  <c:v>311</c:v>
                </c:pt>
                <c:pt idx="19237">
                  <c:v>455</c:v>
                </c:pt>
                <c:pt idx="19238">
                  <c:v>403</c:v>
                </c:pt>
                <c:pt idx="19239">
                  <c:v>436</c:v>
                </c:pt>
                <c:pt idx="19240">
                  <c:v>368</c:v>
                </c:pt>
                <c:pt idx="19241">
                  <c:v>468</c:v>
                </c:pt>
                <c:pt idx="19242">
                  <c:v>390</c:v>
                </c:pt>
                <c:pt idx="19243">
                  <c:v>470</c:v>
                </c:pt>
                <c:pt idx="19244">
                  <c:v>449</c:v>
                </c:pt>
                <c:pt idx="19245">
                  <c:v>426</c:v>
                </c:pt>
                <c:pt idx="19246">
                  <c:v>439</c:v>
                </c:pt>
                <c:pt idx="19247">
                  <c:v>430</c:v>
                </c:pt>
                <c:pt idx="19248">
                  <c:v>436</c:v>
                </c:pt>
                <c:pt idx="19249">
                  <c:v>521</c:v>
                </c:pt>
                <c:pt idx="19250">
                  <c:v>395</c:v>
                </c:pt>
                <c:pt idx="19251">
                  <c:v>430</c:v>
                </c:pt>
                <c:pt idx="19252">
                  <c:v>441</c:v>
                </c:pt>
                <c:pt idx="19253">
                  <c:v>452</c:v>
                </c:pt>
                <c:pt idx="19254">
                  <c:v>385</c:v>
                </c:pt>
                <c:pt idx="19255">
                  <c:v>429</c:v>
                </c:pt>
                <c:pt idx="19256">
                  <c:v>439</c:v>
                </c:pt>
                <c:pt idx="19257">
                  <c:v>467</c:v>
                </c:pt>
                <c:pt idx="19258">
                  <c:v>431</c:v>
                </c:pt>
                <c:pt idx="19259">
                  <c:v>410</c:v>
                </c:pt>
                <c:pt idx="19260">
                  <c:v>958</c:v>
                </c:pt>
                <c:pt idx="19261">
                  <c:v>435</c:v>
                </c:pt>
                <c:pt idx="19262">
                  <c:v>527</c:v>
                </c:pt>
                <c:pt idx="19263">
                  <c:v>391</c:v>
                </c:pt>
                <c:pt idx="19264">
                  <c:v>317</c:v>
                </c:pt>
                <c:pt idx="19265">
                  <c:v>421</c:v>
                </c:pt>
                <c:pt idx="19266">
                  <c:v>396</c:v>
                </c:pt>
                <c:pt idx="19267">
                  <c:v>437</c:v>
                </c:pt>
                <c:pt idx="19268">
                  <c:v>414</c:v>
                </c:pt>
                <c:pt idx="19269">
                  <c:v>369</c:v>
                </c:pt>
                <c:pt idx="19270">
                  <c:v>403</c:v>
                </c:pt>
                <c:pt idx="19271">
                  <c:v>404</c:v>
                </c:pt>
                <c:pt idx="19272">
                  <c:v>424</c:v>
                </c:pt>
                <c:pt idx="19273">
                  <c:v>480</c:v>
                </c:pt>
                <c:pt idx="19274">
                  <c:v>465</c:v>
                </c:pt>
                <c:pt idx="19275">
                  <c:v>445</c:v>
                </c:pt>
                <c:pt idx="19276">
                  <c:v>430</c:v>
                </c:pt>
                <c:pt idx="19277">
                  <c:v>417</c:v>
                </c:pt>
                <c:pt idx="19278">
                  <c:v>404</c:v>
                </c:pt>
                <c:pt idx="19279">
                  <c:v>464</c:v>
                </c:pt>
                <c:pt idx="19280">
                  <c:v>411</c:v>
                </c:pt>
                <c:pt idx="19281">
                  <c:v>442</c:v>
                </c:pt>
                <c:pt idx="19282">
                  <c:v>480</c:v>
                </c:pt>
                <c:pt idx="19283">
                  <c:v>388</c:v>
                </c:pt>
                <c:pt idx="19284">
                  <c:v>436</c:v>
                </c:pt>
                <c:pt idx="19285">
                  <c:v>362</c:v>
                </c:pt>
                <c:pt idx="19286">
                  <c:v>359</c:v>
                </c:pt>
                <c:pt idx="19287">
                  <c:v>486</c:v>
                </c:pt>
                <c:pt idx="19288">
                  <c:v>430</c:v>
                </c:pt>
                <c:pt idx="19289">
                  <c:v>453</c:v>
                </c:pt>
                <c:pt idx="19290">
                  <c:v>396</c:v>
                </c:pt>
                <c:pt idx="19291">
                  <c:v>435</c:v>
                </c:pt>
                <c:pt idx="19292">
                  <c:v>312</c:v>
                </c:pt>
                <c:pt idx="19293">
                  <c:v>382</c:v>
                </c:pt>
                <c:pt idx="19294">
                  <c:v>393</c:v>
                </c:pt>
                <c:pt idx="19295">
                  <c:v>385</c:v>
                </c:pt>
                <c:pt idx="19296">
                  <c:v>313</c:v>
                </c:pt>
                <c:pt idx="19297">
                  <c:v>416</c:v>
                </c:pt>
                <c:pt idx="19298">
                  <c:v>492</c:v>
                </c:pt>
                <c:pt idx="19299">
                  <c:v>906</c:v>
                </c:pt>
                <c:pt idx="19300">
                  <c:v>402</c:v>
                </c:pt>
                <c:pt idx="19301">
                  <c:v>467</c:v>
                </c:pt>
                <c:pt idx="19302">
                  <c:v>403</c:v>
                </c:pt>
                <c:pt idx="19303">
                  <c:v>425</c:v>
                </c:pt>
                <c:pt idx="19304">
                  <c:v>420</c:v>
                </c:pt>
                <c:pt idx="19305">
                  <c:v>433</c:v>
                </c:pt>
                <c:pt idx="19306">
                  <c:v>430</c:v>
                </c:pt>
                <c:pt idx="19307">
                  <c:v>432</c:v>
                </c:pt>
                <c:pt idx="19308">
                  <c:v>418</c:v>
                </c:pt>
                <c:pt idx="19309">
                  <c:v>469</c:v>
                </c:pt>
                <c:pt idx="19310">
                  <c:v>415</c:v>
                </c:pt>
                <c:pt idx="19311">
                  <c:v>404</c:v>
                </c:pt>
                <c:pt idx="19312">
                  <c:v>438</c:v>
                </c:pt>
                <c:pt idx="19313">
                  <c:v>377</c:v>
                </c:pt>
                <c:pt idx="19314">
                  <c:v>502</c:v>
                </c:pt>
                <c:pt idx="19315">
                  <c:v>355</c:v>
                </c:pt>
                <c:pt idx="19316">
                  <c:v>421</c:v>
                </c:pt>
                <c:pt idx="19317">
                  <c:v>408</c:v>
                </c:pt>
                <c:pt idx="19318">
                  <c:v>460</c:v>
                </c:pt>
                <c:pt idx="19319">
                  <c:v>430</c:v>
                </c:pt>
                <c:pt idx="19320">
                  <c:v>402</c:v>
                </c:pt>
                <c:pt idx="19321">
                  <c:v>420</c:v>
                </c:pt>
                <c:pt idx="19322">
                  <c:v>398</c:v>
                </c:pt>
                <c:pt idx="19323">
                  <c:v>433</c:v>
                </c:pt>
                <c:pt idx="19324">
                  <c:v>455</c:v>
                </c:pt>
                <c:pt idx="19325">
                  <c:v>356</c:v>
                </c:pt>
                <c:pt idx="19326">
                  <c:v>405</c:v>
                </c:pt>
                <c:pt idx="19327">
                  <c:v>393</c:v>
                </c:pt>
                <c:pt idx="19328">
                  <c:v>398</c:v>
                </c:pt>
                <c:pt idx="19329">
                  <c:v>419</c:v>
                </c:pt>
                <c:pt idx="19330">
                  <c:v>383</c:v>
                </c:pt>
                <c:pt idx="19331">
                  <c:v>479</c:v>
                </c:pt>
                <c:pt idx="19332">
                  <c:v>435</c:v>
                </c:pt>
                <c:pt idx="19333">
                  <c:v>407</c:v>
                </c:pt>
                <c:pt idx="19334">
                  <c:v>456</c:v>
                </c:pt>
                <c:pt idx="19335">
                  <c:v>445</c:v>
                </c:pt>
                <c:pt idx="19336">
                  <c:v>409</c:v>
                </c:pt>
                <c:pt idx="19337">
                  <c:v>413</c:v>
                </c:pt>
                <c:pt idx="19338">
                  <c:v>399</c:v>
                </c:pt>
                <c:pt idx="19339">
                  <c:v>366</c:v>
                </c:pt>
                <c:pt idx="19340">
                  <c:v>418</c:v>
                </c:pt>
                <c:pt idx="19341">
                  <c:v>386</c:v>
                </c:pt>
                <c:pt idx="19342">
                  <c:v>435</c:v>
                </c:pt>
                <c:pt idx="19343">
                  <c:v>372</c:v>
                </c:pt>
                <c:pt idx="19344">
                  <c:v>476</c:v>
                </c:pt>
                <c:pt idx="19345">
                  <c:v>409</c:v>
                </c:pt>
                <c:pt idx="19346">
                  <c:v>434</c:v>
                </c:pt>
                <c:pt idx="19347">
                  <c:v>394</c:v>
                </c:pt>
                <c:pt idx="19348">
                  <c:v>394</c:v>
                </c:pt>
                <c:pt idx="19349">
                  <c:v>448</c:v>
                </c:pt>
                <c:pt idx="19350">
                  <c:v>396</c:v>
                </c:pt>
                <c:pt idx="19351">
                  <c:v>382</c:v>
                </c:pt>
                <c:pt idx="19352">
                  <c:v>469</c:v>
                </c:pt>
                <c:pt idx="19353">
                  <c:v>365</c:v>
                </c:pt>
                <c:pt idx="19354">
                  <c:v>359</c:v>
                </c:pt>
                <c:pt idx="19355">
                  <c:v>414</c:v>
                </c:pt>
                <c:pt idx="19356">
                  <c:v>447</c:v>
                </c:pt>
                <c:pt idx="19357">
                  <c:v>401</c:v>
                </c:pt>
                <c:pt idx="19358">
                  <c:v>452</c:v>
                </c:pt>
                <c:pt idx="19359">
                  <c:v>455</c:v>
                </c:pt>
                <c:pt idx="19360">
                  <c:v>404</c:v>
                </c:pt>
                <c:pt idx="19361">
                  <c:v>375</c:v>
                </c:pt>
                <c:pt idx="19362">
                  <c:v>415</c:v>
                </c:pt>
                <c:pt idx="19363">
                  <c:v>409</c:v>
                </c:pt>
                <c:pt idx="19364">
                  <c:v>413</c:v>
                </c:pt>
                <c:pt idx="19365">
                  <c:v>390</c:v>
                </c:pt>
                <c:pt idx="19366">
                  <c:v>409</c:v>
                </c:pt>
                <c:pt idx="19367">
                  <c:v>448</c:v>
                </c:pt>
                <c:pt idx="19368">
                  <c:v>389</c:v>
                </c:pt>
                <c:pt idx="19369">
                  <c:v>342</c:v>
                </c:pt>
                <c:pt idx="19370">
                  <c:v>378</c:v>
                </c:pt>
                <c:pt idx="19371">
                  <c:v>380</c:v>
                </c:pt>
                <c:pt idx="19372">
                  <c:v>411</c:v>
                </c:pt>
                <c:pt idx="19373">
                  <c:v>313</c:v>
                </c:pt>
                <c:pt idx="19374">
                  <c:v>468</c:v>
                </c:pt>
                <c:pt idx="19375">
                  <c:v>402</c:v>
                </c:pt>
                <c:pt idx="19376">
                  <c:v>454</c:v>
                </c:pt>
                <c:pt idx="19377">
                  <c:v>406</c:v>
                </c:pt>
                <c:pt idx="19378">
                  <c:v>419</c:v>
                </c:pt>
                <c:pt idx="19379">
                  <c:v>430</c:v>
                </c:pt>
                <c:pt idx="19380">
                  <c:v>400</c:v>
                </c:pt>
                <c:pt idx="19381">
                  <c:v>329</c:v>
                </c:pt>
                <c:pt idx="19382">
                  <c:v>310</c:v>
                </c:pt>
                <c:pt idx="19383">
                  <c:v>349</c:v>
                </c:pt>
                <c:pt idx="19384">
                  <c:v>416</c:v>
                </c:pt>
                <c:pt idx="19385">
                  <c:v>355</c:v>
                </c:pt>
                <c:pt idx="19386">
                  <c:v>487</c:v>
                </c:pt>
                <c:pt idx="19387">
                  <c:v>364</c:v>
                </c:pt>
                <c:pt idx="19388">
                  <c:v>332</c:v>
                </c:pt>
                <c:pt idx="19389">
                  <c:v>397</c:v>
                </c:pt>
                <c:pt idx="19390">
                  <c:v>424</c:v>
                </c:pt>
                <c:pt idx="19391">
                  <c:v>405</c:v>
                </c:pt>
                <c:pt idx="19392">
                  <c:v>435</c:v>
                </c:pt>
                <c:pt idx="19393">
                  <c:v>491</c:v>
                </c:pt>
                <c:pt idx="19394">
                  <c:v>446</c:v>
                </c:pt>
                <c:pt idx="19395">
                  <c:v>406</c:v>
                </c:pt>
                <c:pt idx="19396">
                  <c:v>426</c:v>
                </c:pt>
                <c:pt idx="19397">
                  <c:v>437</c:v>
                </c:pt>
                <c:pt idx="19398">
                  <c:v>404</c:v>
                </c:pt>
                <c:pt idx="19399">
                  <c:v>440</c:v>
                </c:pt>
                <c:pt idx="19400">
                  <c:v>446</c:v>
                </c:pt>
                <c:pt idx="19401">
                  <c:v>454</c:v>
                </c:pt>
                <c:pt idx="19402">
                  <c:v>488</c:v>
                </c:pt>
                <c:pt idx="19403">
                  <c:v>497</c:v>
                </c:pt>
                <c:pt idx="19404">
                  <c:v>336</c:v>
                </c:pt>
                <c:pt idx="19405">
                  <c:v>309</c:v>
                </c:pt>
                <c:pt idx="19406">
                  <c:v>664</c:v>
                </c:pt>
                <c:pt idx="19407">
                  <c:v>624</c:v>
                </c:pt>
                <c:pt idx="19408">
                  <c:v>439</c:v>
                </c:pt>
                <c:pt idx="19409">
                  <c:v>391</c:v>
                </c:pt>
                <c:pt idx="19410">
                  <c:v>329</c:v>
                </c:pt>
                <c:pt idx="19411">
                  <c:v>454</c:v>
                </c:pt>
                <c:pt idx="19412">
                  <c:v>413</c:v>
                </c:pt>
                <c:pt idx="19413">
                  <c:v>397</c:v>
                </c:pt>
                <c:pt idx="19414">
                  <c:v>336</c:v>
                </c:pt>
                <c:pt idx="19415">
                  <c:v>381</c:v>
                </c:pt>
                <c:pt idx="19416">
                  <c:v>439</c:v>
                </c:pt>
                <c:pt idx="19417">
                  <c:v>429</c:v>
                </c:pt>
                <c:pt idx="19418">
                  <c:v>439</c:v>
                </c:pt>
                <c:pt idx="19419">
                  <c:v>410</c:v>
                </c:pt>
                <c:pt idx="19420">
                  <c:v>308</c:v>
                </c:pt>
                <c:pt idx="19421">
                  <c:v>591</c:v>
                </c:pt>
                <c:pt idx="19422">
                  <c:v>485</c:v>
                </c:pt>
                <c:pt idx="19423">
                  <c:v>420</c:v>
                </c:pt>
                <c:pt idx="19424">
                  <c:v>344</c:v>
                </c:pt>
                <c:pt idx="19425">
                  <c:v>405</c:v>
                </c:pt>
                <c:pt idx="19426">
                  <c:v>419</c:v>
                </c:pt>
                <c:pt idx="19427">
                  <c:v>441</c:v>
                </c:pt>
                <c:pt idx="19428">
                  <c:v>702</c:v>
                </c:pt>
                <c:pt idx="19429">
                  <c:v>369</c:v>
                </c:pt>
                <c:pt idx="19430">
                  <c:v>333</c:v>
                </c:pt>
                <c:pt idx="19431">
                  <c:v>454</c:v>
                </c:pt>
                <c:pt idx="19432">
                  <c:v>431</c:v>
                </c:pt>
                <c:pt idx="19433">
                  <c:v>308</c:v>
                </c:pt>
                <c:pt idx="19434">
                  <c:v>355</c:v>
                </c:pt>
                <c:pt idx="19435">
                  <c:v>465</c:v>
                </c:pt>
                <c:pt idx="19436">
                  <c:v>470</c:v>
                </c:pt>
                <c:pt idx="19437">
                  <c:v>456</c:v>
                </c:pt>
                <c:pt idx="19438">
                  <c:v>426</c:v>
                </c:pt>
                <c:pt idx="19439">
                  <c:v>370</c:v>
                </c:pt>
                <c:pt idx="19440">
                  <c:v>373</c:v>
                </c:pt>
                <c:pt idx="19441">
                  <c:v>393</c:v>
                </c:pt>
                <c:pt idx="19442">
                  <c:v>501</c:v>
                </c:pt>
                <c:pt idx="19443">
                  <c:v>437</c:v>
                </c:pt>
                <c:pt idx="19444">
                  <c:v>419</c:v>
                </c:pt>
                <c:pt idx="19445">
                  <c:v>392</c:v>
                </c:pt>
                <c:pt idx="19446">
                  <c:v>441</c:v>
                </c:pt>
                <c:pt idx="19447">
                  <c:v>460</c:v>
                </c:pt>
                <c:pt idx="19448">
                  <c:v>422</c:v>
                </c:pt>
                <c:pt idx="19449">
                  <c:v>420</c:v>
                </c:pt>
                <c:pt idx="19450">
                  <c:v>392</c:v>
                </c:pt>
                <c:pt idx="19451">
                  <c:v>420</c:v>
                </c:pt>
                <c:pt idx="19452">
                  <c:v>413</c:v>
                </c:pt>
                <c:pt idx="19453">
                  <c:v>486</c:v>
                </c:pt>
                <c:pt idx="19454">
                  <c:v>478</c:v>
                </c:pt>
                <c:pt idx="19455">
                  <c:v>405</c:v>
                </c:pt>
                <c:pt idx="19456">
                  <c:v>388</c:v>
                </c:pt>
                <c:pt idx="19457">
                  <c:v>441</c:v>
                </c:pt>
                <c:pt idx="19458">
                  <c:v>474</c:v>
                </c:pt>
                <c:pt idx="19459">
                  <c:v>416</c:v>
                </c:pt>
                <c:pt idx="19460">
                  <c:v>441</c:v>
                </c:pt>
                <c:pt idx="19461">
                  <c:v>442</c:v>
                </c:pt>
                <c:pt idx="19462">
                  <c:v>445</c:v>
                </c:pt>
                <c:pt idx="19463">
                  <c:v>392</c:v>
                </c:pt>
                <c:pt idx="19464">
                  <c:v>431</c:v>
                </c:pt>
                <c:pt idx="19465">
                  <c:v>306</c:v>
                </c:pt>
                <c:pt idx="19466">
                  <c:v>362</c:v>
                </c:pt>
                <c:pt idx="19467">
                  <c:v>384</c:v>
                </c:pt>
                <c:pt idx="19468">
                  <c:v>448</c:v>
                </c:pt>
                <c:pt idx="19469">
                  <c:v>369</c:v>
                </c:pt>
                <c:pt idx="19470">
                  <c:v>450</c:v>
                </c:pt>
                <c:pt idx="19471">
                  <c:v>359</c:v>
                </c:pt>
                <c:pt idx="19472">
                  <c:v>372</c:v>
                </c:pt>
                <c:pt idx="19473">
                  <c:v>413</c:v>
                </c:pt>
                <c:pt idx="19474">
                  <c:v>368</c:v>
                </c:pt>
                <c:pt idx="19475">
                  <c:v>389</c:v>
                </c:pt>
                <c:pt idx="19476">
                  <c:v>335</c:v>
                </c:pt>
                <c:pt idx="19477">
                  <c:v>407</c:v>
                </c:pt>
                <c:pt idx="19478">
                  <c:v>377</c:v>
                </c:pt>
                <c:pt idx="19479">
                  <c:v>417</c:v>
                </c:pt>
                <c:pt idx="19480">
                  <c:v>417</c:v>
                </c:pt>
                <c:pt idx="19481">
                  <c:v>380</c:v>
                </c:pt>
                <c:pt idx="19482">
                  <c:v>434</c:v>
                </c:pt>
                <c:pt idx="19483">
                  <c:v>405</c:v>
                </c:pt>
                <c:pt idx="19484">
                  <c:v>405</c:v>
                </c:pt>
                <c:pt idx="19485">
                  <c:v>472</c:v>
                </c:pt>
                <c:pt idx="19486">
                  <c:v>411</c:v>
                </c:pt>
                <c:pt idx="19487">
                  <c:v>401</c:v>
                </c:pt>
                <c:pt idx="19488">
                  <c:v>407</c:v>
                </c:pt>
                <c:pt idx="19489">
                  <c:v>423</c:v>
                </c:pt>
                <c:pt idx="19490">
                  <c:v>478</c:v>
                </c:pt>
                <c:pt idx="19491">
                  <c:v>414</c:v>
                </c:pt>
                <c:pt idx="19492">
                  <c:v>417</c:v>
                </c:pt>
                <c:pt idx="19493">
                  <c:v>440</c:v>
                </c:pt>
                <c:pt idx="19494">
                  <c:v>462</c:v>
                </c:pt>
                <c:pt idx="19495">
                  <c:v>404</c:v>
                </c:pt>
                <c:pt idx="19496">
                  <c:v>426</c:v>
                </c:pt>
                <c:pt idx="19497">
                  <c:v>410</c:v>
                </c:pt>
                <c:pt idx="19498">
                  <c:v>365</c:v>
                </c:pt>
                <c:pt idx="19499">
                  <c:v>357</c:v>
                </c:pt>
                <c:pt idx="19500">
                  <c:v>446</c:v>
                </c:pt>
                <c:pt idx="19501">
                  <c:v>459</c:v>
                </c:pt>
                <c:pt idx="19502">
                  <c:v>407</c:v>
                </c:pt>
                <c:pt idx="19503">
                  <c:v>412</c:v>
                </c:pt>
                <c:pt idx="19504">
                  <c:v>384</c:v>
                </c:pt>
                <c:pt idx="19505">
                  <c:v>428</c:v>
                </c:pt>
                <c:pt idx="19506">
                  <c:v>438</c:v>
                </c:pt>
                <c:pt idx="19507">
                  <c:v>496</c:v>
                </c:pt>
                <c:pt idx="19508">
                  <c:v>398</c:v>
                </c:pt>
                <c:pt idx="19509">
                  <c:v>440</c:v>
                </c:pt>
                <c:pt idx="19510">
                  <c:v>483</c:v>
                </c:pt>
                <c:pt idx="19511">
                  <c:v>416</c:v>
                </c:pt>
                <c:pt idx="19512">
                  <c:v>346</c:v>
                </c:pt>
                <c:pt idx="19513">
                  <c:v>403</c:v>
                </c:pt>
                <c:pt idx="19514">
                  <c:v>429</c:v>
                </c:pt>
                <c:pt idx="19515">
                  <c:v>417</c:v>
                </c:pt>
                <c:pt idx="19516">
                  <c:v>426</c:v>
                </c:pt>
                <c:pt idx="19517">
                  <c:v>458</c:v>
                </c:pt>
                <c:pt idx="19518">
                  <c:v>307</c:v>
                </c:pt>
                <c:pt idx="19519">
                  <c:v>390</c:v>
                </c:pt>
                <c:pt idx="19520">
                  <c:v>419</c:v>
                </c:pt>
                <c:pt idx="19521">
                  <c:v>422</c:v>
                </c:pt>
                <c:pt idx="19522">
                  <c:v>437</c:v>
                </c:pt>
                <c:pt idx="19523">
                  <c:v>415</c:v>
                </c:pt>
                <c:pt idx="19524">
                  <c:v>416</c:v>
                </c:pt>
                <c:pt idx="19525">
                  <c:v>445</c:v>
                </c:pt>
                <c:pt idx="19526">
                  <c:v>342</c:v>
                </c:pt>
                <c:pt idx="19527">
                  <c:v>412</c:v>
                </c:pt>
                <c:pt idx="19528">
                  <c:v>419</c:v>
                </c:pt>
                <c:pt idx="19529">
                  <c:v>441</c:v>
                </c:pt>
                <c:pt idx="19530">
                  <c:v>407</c:v>
                </c:pt>
                <c:pt idx="19531">
                  <c:v>383</c:v>
                </c:pt>
                <c:pt idx="19532">
                  <c:v>436</c:v>
                </c:pt>
                <c:pt idx="19533">
                  <c:v>390</c:v>
                </c:pt>
                <c:pt idx="19534">
                  <c:v>411</c:v>
                </c:pt>
                <c:pt idx="19535">
                  <c:v>409</c:v>
                </c:pt>
                <c:pt idx="19536">
                  <c:v>439</c:v>
                </c:pt>
                <c:pt idx="19537">
                  <c:v>330</c:v>
                </c:pt>
                <c:pt idx="19538">
                  <c:v>419</c:v>
                </c:pt>
                <c:pt idx="19539">
                  <c:v>306</c:v>
                </c:pt>
                <c:pt idx="19540">
                  <c:v>408</c:v>
                </c:pt>
                <c:pt idx="19541">
                  <c:v>422</c:v>
                </c:pt>
                <c:pt idx="19542">
                  <c:v>496</c:v>
                </c:pt>
                <c:pt idx="19543">
                  <c:v>432</c:v>
                </c:pt>
                <c:pt idx="19544">
                  <c:v>373</c:v>
                </c:pt>
                <c:pt idx="19545">
                  <c:v>433</c:v>
                </c:pt>
                <c:pt idx="19546">
                  <c:v>416</c:v>
                </c:pt>
                <c:pt idx="19547">
                  <c:v>430</c:v>
                </c:pt>
                <c:pt idx="19548">
                  <c:v>452</c:v>
                </c:pt>
                <c:pt idx="19549">
                  <c:v>438</c:v>
                </c:pt>
                <c:pt idx="19550">
                  <c:v>449</c:v>
                </c:pt>
                <c:pt idx="19551">
                  <c:v>426</c:v>
                </c:pt>
                <c:pt idx="19552">
                  <c:v>459</c:v>
                </c:pt>
                <c:pt idx="19553">
                  <c:v>412</c:v>
                </c:pt>
                <c:pt idx="19554">
                  <c:v>435</c:v>
                </c:pt>
                <c:pt idx="19555">
                  <c:v>458</c:v>
                </c:pt>
                <c:pt idx="19556">
                  <c:v>381</c:v>
                </c:pt>
                <c:pt idx="19557">
                  <c:v>397</c:v>
                </c:pt>
                <c:pt idx="19558">
                  <c:v>383</c:v>
                </c:pt>
                <c:pt idx="19559">
                  <c:v>590</c:v>
                </c:pt>
                <c:pt idx="19560">
                  <c:v>463</c:v>
                </c:pt>
                <c:pt idx="19561">
                  <c:v>387</c:v>
                </c:pt>
                <c:pt idx="19562">
                  <c:v>451</c:v>
                </c:pt>
                <c:pt idx="19563">
                  <c:v>426</c:v>
                </c:pt>
                <c:pt idx="19564">
                  <c:v>334</c:v>
                </c:pt>
                <c:pt idx="19565">
                  <c:v>529</c:v>
                </c:pt>
                <c:pt idx="19566">
                  <c:v>327</c:v>
                </c:pt>
                <c:pt idx="19567">
                  <c:v>622</c:v>
                </c:pt>
                <c:pt idx="19568">
                  <c:v>419</c:v>
                </c:pt>
                <c:pt idx="19569">
                  <c:v>329</c:v>
                </c:pt>
                <c:pt idx="19570">
                  <c:v>515</c:v>
                </c:pt>
                <c:pt idx="19571">
                  <c:v>443</c:v>
                </c:pt>
                <c:pt idx="19572">
                  <c:v>409</c:v>
                </c:pt>
                <c:pt idx="19573">
                  <c:v>436</c:v>
                </c:pt>
                <c:pt idx="19574">
                  <c:v>433</c:v>
                </c:pt>
                <c:pt idx="19575">
                  <c:v>423</c:v>
                </c:pt>
                <c:pt idx="19576">
                  <c:v>401</c:v>
                </c:pt>
                <c:pt idx="19577">
                  <c:v>461</c:v>
                </c:pt>
                <c:pt idx="19578">
                  <c:v>447</c:v>
                </c:pt>
                <c:pt idx="19579">
                  <c:v>603</c:v>
                </c:pt>
                <c:pt idx="19580">
                  <c:v>381</c:v>
                </c:pt>
                <c:pt idx="19581">
                  <c:v>415</c:v>
                </c:pt>
                <c:pt idx="19582">
                  <c:v>379</c:v>
                </c:pt>
                <c:pt idx="19583">
                  <c:v>458</c:v>
                </c:pt>
                <c:pt idx="19584">
                  <c:v>410</c:v>
                </c:pt>
                <c:pt idx="19585">
                  <c:v>487</c:v>
                </c:pt>
                <c:pt idx="19586">
                  <c:v>424</c:v>
                </c:pt>
                <c:pt idx="19587">
                  <c:v>405</c:v>
                </c:pt>
                <c:pt idx="19588">
                  <c:v>438</c:v>
                </c:pt>
                <c:pt idx="19589">
                  <c:v>462</c:v>
                </c:pt>
                <c:pt idx="19590">
                  <c:v>368</c:v>
                </c:pt>
                <c:pt idx="19591">
                  <c:v>425</c:v>
                </c:pt>
                <c:pt idx="19592">
                  <c:v>379</c:v>
                </c:pt>
                <c:pt idx="19593">
                  <c:v>446</c:v>
                </c:pt>
                <c:pt idx="19594">
                  <c:v>307</c:v>
                </c:pt>
                <c:pt idx="19595">
                  <c:v>412</c:v>
                </c:pt>
                <c:pt idx="19596">
                  <c:v>374</c:v>
                </c:pt>
                <c:pt idx="19597">
                  <c:v>386</c:v>
                </c:pt>
                <c:pt idx="19598">
                  <c:v>441</c:v>
                </c:pt>
                <c:pt idx="19599">
                  <c:v>335</c:v>
                </c:pt>
                <c:pt idx="19600">
                  <c:v>363</c:v>
                </c:pt>
                <c:pt idx="19601">
                  <c:v>448</c:v>
                </c:pt>
                <c:pt idx="19602">
                  <c:v>425</c:v>
                </c:pt>
                <c:pt idx="19603">
                  <c:v>431</c:v>
                </c:pt>
                <c:pt idx="19604">
                  <c:v>416</c:v>
                </c:pt>
                <c:pt idx="19605">
                  <c:v>405</c:v>
                </c:pt>
                <c:pt idx="19606">
                  <c:v>419</c:v>
                </c:pt>
                <c:pt idx="19607">
                  <c:v>463</c:v>
                </c:pt>
                <c:pt idx="19608">
                  <c:v>306</c:v>
                </c:pt>
                <c:pt idx="19609">
                  <c:v>379</c:v>
                </c:pt>
                <c:pt idx="19610">
                  <c:v>388</c:v>
                </c:pt>
                <c:pt idx="19611">
                  <c:v>389</c:v>
                </c:pt>
                <c:pt idx="19612">
                  <c:v>305</c:v>
                </c:pt>
                <c:pt idx="19613">
                  <c:v>320</c:v>
                </c:pt>
                <c:pt idx="19614">
                  <c:v>476</c:v>
                </c:pt>
                <c:pt idx="19615">
                  <c:v>597</c:v>
                </c:pt>
                <c:pt idx="19616">
                  <c:v>404</c:v>
                </c:pt>
                <c:pt idx="19617">
                  <c:v>588</c:v>
                </c:pt>
                <c:pt idx="19618">
                  <c:v>481</c:v>
                </c:pt>
                <c:pt idx="19619">
                  <c:v>493</c:v>
                </c:pt>
                <c:pt idx="19620">
                  <c:v>384</c:v>
                </c:pt>
                <c:pt idx="19621">
                  <c:v>448</c:v>
                </c:pt>
                <c:pt idx="19622">
                  <c:v>327</c:v>
                </c:pt>
                <c:pt idx="19623">
                  <c:v>475</c:v>
                </c:pt>
                <c:pt idx="19624">
                  <c:v>647</c:v>
                </c:pt>
                <c:pt idx="19625">
                  <c:v>470</c:v>
                </c:pt>
                <c:pt idx="19626">
                  <c:v>428</c:v>
                </c:pt>
                <c:pt idx="19627">
                  <c:v>397</c:v>
                </c:pt>
                <c:pt idx="19628">
                  <c:v>948</c:v>
                </c:pt>
                <c:pt idx="19629">
                  <c:v>401</c:v>
                </c:pt>
                <c:pt idx="19630">
                  <c:v>408</c:v>
                </c:pt>
                <c:pt idx="19631">
                  <c:v>792</c:v>
                </c:pt>
                <c:pt idx="19632">
                  <c:v>315</c:v>
                </c:pt>
                <c:pt idx="19633">
                  <c:v>403</c:v>
                </c:pt>
                <c:pt idx="19634">
                  <c:v>482</c:v>
                </c:pt>
                <c:pt idx="19635">
                  <c:v>384</c:v>
                </c:pt>
                <c:pt idx="19636">
                  <c:v>409</c:v>
                </c:pt>
                <c:pt idx="19637">
                  <c:v>455</c:v>
                </c:pt>
                <c:pt idx="19638">
                  <c:v>426</c:v>
                </c:pt>
                <c:pt idx="19639">
                  <c:v>440</c:v>
                </c:pt>
                <c:pt idx="19640">
                  <c:v>486</c:v>
                </c:pt>
                <c:pt idx="19641">
                  <c:v>444</c:v>
                </c:pt>
                <c:pt idx="19642">
                  <c:v>419</c:v>
                </c:pt>
                <c:pt idx="19643">
                  <c:v>440</c:v>
                </c:pt>
                <c:pt idx="19644">
                  <c:v>373</c:v>
                </c:pt>
                <c:pt idx="19645">
                  <c:v>393</c:v>
                </c:pt>
                <c:pt idx="19646">
                  <c:v>405</c:v>
                </c:pt>
                <c:pt idx="19647">
                  <c:v>459</c:v>
                </c:pt>
                <c:pt idx="19648">
                  <c:v>399</c:v>
                </c:pt>
                <c:pt idx="19649">
                  <c:v>409</c:v>
                </c:pt>
                <c:pt idx="19650">
                  <c:v>446</c:v>
                </c:pt>
                <c:pt idx="19651">
                  <c:v>423</c:v>
                </c:pt>
                <c:pt idx="19652">
                  <c:v>458</c:v>
                </c:pt>
                <c:pt idx="19653">
                  <c:v>355</c:v>
                </c:pt>
                <c:pt idx="19654">
                  <c:v>469</c:v>
                </c:pt>
                <c:pt idx="19655">
                  <c:v>411</c:v>
                </c:pt>
                <c:pt idx="19656">
                  <c:v>420</c:v>
                </c:pt>
                <c:pt idx="19657">
                  <c:v>446</c:v>
                </c:pt>
                <c:pt idx="19658">
                  <c:v>429</c:v>
                </c:pt>
                <c:pt idx="19659">
                  <c:v>450</c:v>
                </c:pt>
                <c:pt idx="19660">
                  <c:v>607</c:v>
                </c:pt>
                <c:pt idx="19661">
                  <c:v>458</c:v>
                </c:pt>
                <c:pt idx="19662">
                  <c:v>414</c:v>
                </c:pt>
                <c:pt idx="19663">
                  <c:v>409</c:v>
                </c:pt>
                <c:pt idx="19664">
                  <c:v>422</c:v>
                </c:pt>
                <c:pt idx="19665">
                  <c:v>421</c:v>
                </c:pt>
                <c:pt idx="19666">
                  <c:v>493</c:v>
                </c:pt>
                <c:pt idx="19667">
                  <c:v>444</c:v>
                </c:pt>
                <c:pt idx="19668">
                  <c:v>422</c:v>
                </c:pt>
                <c:pt idx="19669">
                  <c:v>512</c:v>
                </c:pt>
                <c:pt idx="19670">
                  <c:v>359</c:v>
                </c:pt>
                <c:pt idx="19671">
                  <c:v>428</c:v>
                </c:pt>
                <c:pt idx="19672">
                  <c:v>409</c:v>
                </c:pt>
                <c:pt idx="19673">
                  <c:v>429</c:v>
                </c:pt>
                <c:pt idx="19674">
                  <c:v>380</c:v>
                </c:pt>
                <c:pt idx="19675">
                  <c:v>420</c:v>
                </c:pt>
                <c:pt idx="19676">
                  <c:v>435</c:v>
                </c:pt>
                <c:pt idx="19677">
                  <c:v>345</c:v>
                </c:pt>
                <c:pt idx="19678">
                  <c:v>391</c:v>
                </c:pt>
                <c:pt idx="19679">
                  <c:v>447</c:v>
                </c:pt>
                <c:pt idx="19680">
                  <c:v>424</c:v>
                </c:pt>
                <c:pt idx="19681">
                  <c:v>446</c:v>
                </c:pt>
                <c:pt idx="19682">
                  <c:v>376</c:v>
                </c:pt>
                <c:pt idx="19683">
                  <c:v>379</c:v>
                </c:pt>
                <c:pt idx="19684">
                  <c:v>387</c:v>
                </c:pt>
                <c:pt idx="19685">
                  <c:v>390</c:v>
                </c:pt>
                <c:pt idx="19686">
                  <c:v>395</c:v>
                </c:pt>
                <c:pt idx="19687">
                  <c:v>395</c:v>
                </c:pt>
                <c:pt idx="19688">
                  <c:v>673</c:v>
                </c:pt>
                <c:pt idx="19689">
                  <c:v>414</c:v>
                </c:pt>
                <c:pt idx="19690">
                  <c:v>397</c:v>
                </c:pt>
                <c:pt idx="19691">
                  <c:v>404</c:v>
                </c:pt>
                <c:pt idx="19692">
                  <c:v>394</c:v>
                </c:pt>
                <c:pt idx="19693">
                  <c:v>389</c:v>
                </c:pt>
                <c:pt idx="19694">
                  <c:v>408</c:v>
                </c:pt>
                <c:pt idx="19695">
                  <c:v>457</c:v>
                </c:pt>
                <c:pt idx="19696">
                  <c:v>417</c:v>
                </c:pt>
                <c:pt idx="19697">
                  <c:v>416</c:v>
                </c:pt>
                <c:pt idx="19698">
                  <c:v>371</c:v>
                </c:pt>
                <c:pt idx="19699">
                  <c:v>429</c:v>
                </c:pt>
                <c:pt idx="19700">
                  <c:v>362</c:v>
                </c:pt>
                <c:pt idx="19701">
                  <c:v>366</c:v>
                </c:pt>
                <c:pt idx="19702">
                  <c:v>419</c:v>
                </c:pt>
                <c:pt idx="19703">
                  <c:v>433</c:v>
                </c:pt>
                <c:pt idx="19704">
                  <c:v>417</c:v>
                </c:pt>
                <c:pt idx="19705">
                  <c:v>413</c:v>
                </c:pt>
                <c:pt idx="19706">
                  <c:v>430</c:v>
                </c:pt>
                <c:pt idx="19707">
                  <c:v>468</c:v>
                </c:pt>
                <c:pt idx="19708">
                  <c:v>347</c:v>
                </c:pt>
                <c:pt idx="19709">
                  <c:v>471</c:v>
                </c:pt>
                <c:pt idx="19710">
                  <c:v>301</c:v>
                </c:pt>
                <c:pt idx="19711">
                  <c:v>440</c:v>
                </c:pt>
                <c:pt idx="19712">
                  <c:v>413</c:v>
                </c:pt>
                <c:pt idx="19713">
                  <c:v>729</c:v>
                </c:pt>
                <c:pt idx="19714">
                  <c:v>331</c:v>
                </c:pt>
                <c:pt idx="19715">
                  <c:v>344</c:v>
                </c:pt>
                <c:pt idx="19716">
                  <c:v>454</c:v>
                </c:pt>
                <c:pt idx="19717">
                  <c:v>301</c:v>
                </c:pt>
                <c:pt idx="19718">
                  <c:v>424</c:v>
                </c:pt>
                <c:pt idx="19719">
                  <c:v>350</c:v>
                </c:pt>
                <c:pt idx="19720">
                  <c:v>402</c:v>
                </c:pt>
                <c:pt idx="19721">
                  <c:v>444</c:v>
                </c:pt>
                <c:pt idx="19722">
                  <c:v>457</c:v>
                </c:pt>
                <c:pt idx="19723">
                  <c:v>430</c:v>
                </c:pt>
                <c:pt idx="19724">
                  <c:v>425</c:v>
                </c:pt>
                <c:pt idx="19725">
                  <c:v>418</c:v>
                </c:pt>
                <c:pt idx="19726">
                  <c:v>470</c:v>
                </c:pt>
                <c:pt idx="19727">
                  <c:v>511</c:v>
                </c:pt>
                <c:pt idx="19728">
                  <c:v>346</c:v>
                </c:pt>
                <c:pt idx="19729">
                  <c:v>402</c:v>
                </c:pt>
                <c:pt idx="19730">
                  <c:v>404</c:v>
                </c:pt>
                <c:pt idx="19731">
                  <c:v>377</c:v>
                </c:pt>
                <c:pt idx="19732">
                  <c:v>434</c:v>
                </c:pt>
                <c:pt idx="19733">
                  <c:v>422</c:v>
                </c:pt>
                <c:pt idx="19734">
                  <c:v>300</c:v>
                </c:pt>
                <c:pt idx="19735">
                  <c:v>392</c:v>
                </c:pt>
                <c:pt idx="19736">
                  <c:v>459</c:v>
                </c:pt>
                <c:pt idx="19737">
                  <c:v>420</c:v>
                </c:pt>
                <c:pt idx="19738">
                  <c:v>412</c:v>
                </c:pt>
                <c:pt idx="19739">
                  <c:v>427</c:v>
                </c:pt>
                <c:pt idx="19740">
                  <c:v>511</c:v>
                </c:pt>
                <c:pt idx="19741">
                  <c:v>399</c:v>
                </c:pt>
                <c:pt idx="19742">
                  <c:v>376</c:v>
                </c:pt>
                <c:pt idx="19743">
                  <c:v>369</c:v>
                </c:pt>
                <c:pt idx="19744">
                  <c:v>408</c:v>
                </c:pt>
                <c:pt idx="19745">
                  <c:v>422</c:v>
                </c:pt>
                <c:pt idx="19746">
                  <c:v>443</c:v>
                </c:pt>
                <c:pt idx="19747">
                  <c:v>452</c:v>
                </c:pt>
                <c:pt idx="19748">
                  <c:v>443</c:v>
                </c:pt>
                <c:pt idx="19749">
                  <c:v>424</c:v>
                </c:pt>
                <c:pt idx="19750">
                  <c:v>466</c:v>
                </c:pt>
                <c:pt idx="19751">
                  <c:v>476</c:v>
                </c:pt>
                <c:pt idx="19752">
                  <c:v>374</c:v>
                </c:pt>
                <c:pt idx="19753">
                  <c:v>430</c:v>
                </c:pt>
                <c:pt idx="19754">
                  <c:v>405</c:v>
                </c:pt>
                <c:pt idx="19755">
                  <c:v>475</c:v>
                </c:pt>
                <c:pt idx="19756">
                  <c:v>308</c:v>
                </c:pt>
                <c:pt idx="19757">
                  <c:v>414</c:v>
                </c:pt>
                <c:pt idx="19758">
                  <c:v>390</c:v>
                </c:pt>
                <c:pt idx="19759">
                  <c:v>385</c:v>
                </c:pt>
                <c:pt idx="19760">
                  <c:v>677</c:v>
                </c:pt>
                <c:pt idx="19761">
                  <c:v>421</c:v>
                </c:pt>
                <c:pt idx="19762">
                  <c:v>389</c:v>
                </c:pt>
                <c:pt idx="19763">
                  <c:v>438</c:v>
                </c:pt>
                <c:pt idx="19764">
                  <c:v>396</c:v>
                </c:pt>
                <c:pt idx="19765">
                  <c:v>470</c:v>
                </c:pt>
                <c:pt idx="19766">
                  <c:v>422</c:v>
                </c:pt>
                <c:pt idx="19767">
                  <c:v>406</c:v>
                </c:pt>
                <c:pt idx="19768">
                  <c:v>430</c:v>
                </c:pt>
                <c:pt idx="19769">
                  <c:v>345</c:v>
                </c:pt>
                <c:pt idx="19770">
                  <c:v>397</c:v>
                </c:pt>
                <c:pt idx="19771">
                  <c:v>439</c:v>
                </c:pt>
                <c:pt idx="19772">
                  <c:v>433</c:v>
                </c:pt>
                <c:pt idx="19773">
                  <c:v>423</c:v>
                </c:pt>
                <c:pt idx="19774">
                  <c:v>487</c:v>
                </c:pt>
                <c:pt idx="19775">
                  <c:v>412</c:v>
                </c:pt>
                <c:pt idx="19776">
                  <c:v>474</c:v>
                </c:pt>
                <c:pt idx="19777">
                  <c:v>422</c:v>
                </c:pt>
                <c:pt idx="19778">
                  <c:v>402</c:v>
                </c:pt>
                <c:pt idx="19779">
                  <c:v>398</c:v>
                </c:pt>
                <c:pt idx="19780">
                  <c:v>404</c:v>
                </c:pt>
                <c:pt idx="19781">
                  <c:v>463</c:v>
                </c:pt>
                <c:pt idx="19782">
                  <c:v>391</c:v>
                </c:pt>
                <c:pt idx="19783">
                  <c:v>358</c:v>
                </c:pt>
                <c:pt idx="19784">
                  <c:v>396</c:v>
                </c:pt>
                <c:pt idx="19785">
                  <c:v>433</c:v>
                </c:pt>
                <c:pt idx="19786">
                  <c:v>394</c:v>
                </c:pt>
                <c:pt idx="19787">
                  <c:v>401</c:v>
                </c:pt>
                <c:pt idx="19788">
                  <c:v>383</c:v>
                </c:pt>
                <c:pt idx="19789">
                  <c:v>318</c:v>
                </c:pt>
                <c:pt idx="19790">
                  <c:v>385</c:v>
                </c:pt>
                <c:pt idx="19791">
                  <c:v>367</c:v>
                </c:pt>
                <c:pt idx="19792">
                  <c:v>409</c:v>
                </c:pt>
                <c:pt idx="19793">
                  <c:v>445</c:v>
                </c:pt>
                <c:pt idx="19794">
                  <c:v>422</c:v>
                </c:pt>
                <c:pt idx="19795">
                  <c:v>391</c:v>
                </c:pt>
                <c:pt idx="19796">
                  <c:v>381</c:v>
                </c:pt>
                <c:pt idx="19797">
                  <c:v>323</c:v>
                </c:pt>
                <c:pt idx="19798">
                  <c:v>578</c:v>
                </c:pt>
                <c:pt idx="19799">
                  <c:v>535</c:v>
                </c:pt>
                <c:pt idx="19800">
                  <c:v>408</c:v>
                </c:pt>
                <c:pt idx="19801">
                  <c:v>404</c:v>
                </c:pt>
                <c:pt idx="19802">
                  <c:v>446</c:v>
                </c:pt>
                <c:pt idx="19803">
                  <c:v>372</c:v>
                </c:pt>
                <c:pt idx="19804">
                  <c:v>433</c:v>
                </c:pt>
                <c:pt idx="19805">
                  <c:v>384</c:v>
                </c:pt>
                <c:pt idx="19806">
                  <c:v>435</c:v>
                </c:pt>
                <c:pt idx="19807">
                  <c:v>398</c:v>
                </c:pt>
                <c:pt idx="19808">
                  <c:v>385</c:v>
                </c:pt>
                <c:pt idx="19809">
                  <c:v>376</c:v>
                </c:pt>
                <c:pt idx="19810">
                  <c:v>469</c:v>
                </c:pt>
                <c:pt idx="19811">
                  <c:v>427</c:v>
                </c:pt>
                <c:pt idx="19812">
                  <c:v>345</c:v>
                </c:pt>
                <c:pt idx="19813">
                  <c:v>427</c:v>
                </c:pt>
                <c:pt idx="19814">
                  <c:v>380</c:v>
                </c:pt>
                <c:pt idx="19815">
                  <c:v>360</c:v>
                </c:pt>
                <c:pt idx="19816">
                  <c:v>566</c:v>
                </c:pt>
                <c:pt idx="19817">
                  <c:v>396</c:v>
                </c:pt>
                <c:pt idx="19818">
                  <c:v>438</c:v>
                </c:pt>
                <c:pt idx="19819">
                  <c:v>474</c:v>
                </c:pt>
                <c:pt idx="19820">
                  <c:v>411</c:v>
                </c:pt>
                <c:pt idx="19821">
                  <c:v>463</c:v>
                </c:pt>
                <c:pt idx="19822">
                  <c:v>388</c:v>
                </c:pt>
                <c:pt idx="19823">
                  <c:v>388</c:v>
                </c:pt>
                <c:pt idx="19824">
                  <c:v>463</c:v>
                </c:pt>
                <c:pt idx="19825">
                  <c:v>339</c:v>
                </c:pt>
                <c:pt idx="19826">
                  <c:v>425</c:v>
                </c:pt>
                <c:pt idx="19827">
                  <c:v>449</c:v>
                </c:pt>
                <c:pt idx="19828">
                  <c:v>426</c:v>
                </c:pt>
                <c:pt idx="19829">
                  <c:v>455</c:v>
                </c:pt>
                <c:pt idx="19830">
                  <c:v>467</c:v>
                </c:pt>
                <c:pt idx="19831">
                  <c:v>410</c:v>
                </c:pt>
                <c:pt idx="19832">
                  <c:v>413</c:v>
                </c:pt>
                <c:pt idx="19833">
                  <c:v>393</c:v>
                </c:pt>
                <c:pt idx="19834">
                  <c:v>428</c:v>
                </c:pt>
                <c:pt idx="19835">
                  <c:v>345</c:v>
                </c:pt>
                <c:pt idx="19836">
                  <c:v>299</c:v>
                </c:pt>
                <c:pt idx="19837">
                  <c:v>325</c:v>
                </c:pt>
                <c:pt idx="19838">
                  <c:v>380</c:v>
                </c:pt>
                <c:pt idx="19839">
                  <c:v>441</c:v>
                </c:pt>
                <c:pt idx="19840">
                  <c:v>401</c:v>
                </c:pt>
                <c:pt idx="19841">
                  <c:v>441</c:v>
                </c:pt>
                <c:pt idx="19842">
                  <c:v>305</c:v>
                </c:pt>
                <c:pt idx="19843">
                  <c:v>298</c:v>
                </c:pt>
                <c:pt idx="19844">
                  <c:v>431</c:v>
                </c:pt>
                <c:pt idx="19845">
                  <c:v>462</c:v>
                </c:pt>
                <c:pt idx="19846">
                  <c:v>530</c:v>
                </c:pt>
                <c:pt idx="19847">
                  <c:v>427</c:v>
                </c:pt>
                <c:pt idx="19848">
                  <c:v>321</c:v>
                </c:pt>
                <c:pt idx="19849">
                  <c:v>403</c:v>
                </c:pt>
                <c:pt idx="19850">
                  <c:v>433</c:v>
                </c:pt>
                <c:pt idx="19851">
                  <c:v>401</c:v>
                </c:pt>
                <c:pt idx="19852">
                  <c:v>381</c:v>
                </c:pt>
                <c:pt idx="19853">
                  <c:v>376</c:v>
                </c:pt>
                <c:pt idx="19854">
                  <c:v>394</c:v>
                </c:pt>
                <c:pt idx="19855">
                  <c:v>334</c:v>
                </c:pt>
                <c:pt idx="19856">
                  <c:v>460</c:v>
                </c:pt>
                <c:pt idx="19857">
                  <c:v>519</c:v>
                </c:pt>
                <c:pt idx="19858">
                  <c:v>378</c:v>
                </c:pt>
                <c:pt idx="19859">
                  <c:v>389</c:v>
                </c:pt>
                <c:pt idx="19860">
                  <c:v>432</c:v>
                </c:pt>
                <c:pt idx="19861">
                  <c:v>298</c:v>
                </c:pt>
                <c:pt idx="19862">
                  <c:v>395</c:v>
                </c:pt>
                <c:pt idx="19863">
                  <c:v>392</c:v>
                </c:pt>
                <c:pt idx="19864">
                  <c:v>406</c:v>
                </c:pt>
                <c:pt idx="19865">
                  <c:v>327</c:v>
                </c:pt>
                <c:pt idx="19866">
                  <c:v>352</c:v>
                </c:pt>
                <c:pt idx="19867">
                  <c:v>430</c:v>
                </c:pt>
                <c:pt idx="19868">
                  <c:v>368</c:v>
                </c:pt>
                <c:pt idx="19869">
                  <c:v>360</c:v>
                </c:pt>
                <c:pt idx="19870">
                  <c:v>337</c:v>
                </c:pt>
                <c:pt idx="19871">
                  <c:v>400</c:v>
                </c:pt>
                <c:pt idx="19872">
                  <c:v>424</c:v>
                </c:pt>
                <c:pt idx="19873">
                  <c:v>381</c:v>
                </c:pt>
                <c:pt idx="19874">
                  <c:v>388</c:v>
                </c:pt>
                <c:pt idx="19875">
                  <c:v>375</c:v>
                </c:pt>
                <c:pt idx="19876">
                  <c:v>397</c:v>
                </c:pt>
                <c:pt idx="19877">
                  <c:v>422</c:v>
                </c:pt>
                <c:pt idx="19878">
                  <c:v>450</c:v>
                </c:pt>
                <c:pt idx="19879">
                  <c:v>482</c:v>
                </c:pt>
                <c:pt idx="19880">
                  <c:v>449</c:v>
                </c:pt>
                <c:pt idx="19881">
                  <c:v>388</c:v>
                </c:pt>
                <c:pt idx="19882">
                  <c:v>298</c:v>
                </c:pt>
                <c:pt idx="19883">
                  <c:v>434</c:v>
                </c:pt>
                <c:pt idx="19884">
                  <c:v>444</c:v>
                </c:pt>
                <c:pt idx="19885">
                  <c:v>468</c:v>
                </c:pt>
                <c:pt idx="19886">
                  <c:v>369</c:v>
                </c:pt>
                <c:pt idx="19887">
                  <c:v>344</c:v>
                </c:pt>
                <c:pt idx="19888">
                  <c:v>434</c:v>
                </c:pt>
                <c:pt idx="19889">
                  <c:v>558</c:v>
                </c:pt>
                <c:pt idx="19890">
                  <c:v>369</c:v>
                </c:pt>
                <c:pt idx="19891">
                  <c:v>389</c:v>
                </c:pt>
                <c:pt idx="19892">
                  <c:v>409</c:v>
                </c:pt>
                <c:pt idx="19893">
                  <c:v>347</c:v>
                </c:pt>
                <c:pt idx="19894">
                  <c:v>480</c:v>
                </c:pt>
                <c:pt idx="19895">
                  <c:v>422</c:v>
                </c:pt>
                <c:pt idx="19896">
                  <c:v>613</c:v>
                </c:pt>
                <c:pt idx="19897">
                  <c:v>459</c:v>
                </c:pt>
                <c:pt idx="19898">
                  <c:v>426</c:v>
                </c:pt>
                <c:pt idx="19899">
                  <c:v>327</c:v>
                </c:pt>
                <c:pt idx="19900">
                  <c:v>426</c:v>
                </c:pt>
                <c:pt idx="19901">
                  <c:v>388</c:v>
                </c:pt>
                <c:pt idx="19902">
                  <c:v>440</c:v>
                </c:pt>
                <c:pt idx="19903">
                  <c:v>406</c:v>
                </c:pt>
                <c:pt idx="19904">
                  <c:v>451</c:v>
                </c:pt>
                <c:pt idx="19905">
                  <c:v>453</c:v>
                </c:pt>
                <c:pt idx="19906">
                  <c:v>310</c:v>
                </c:pt>
                <c:pt idx="19907">
                  <c:v>434</c:v>
                </c:pt>
                <c:pt idx="19908">
                  <c:v>403</c:v>
                </c:pt>
                <c:pt idx="19909">
                  <c:v>385</c:v>
                </c:pt>
                <c:pt idx="19910">
                  <c:v>430</c:v>
                </c:pt>
                <c:pt idx="19911">
                  <c:v>390</c:v>
                </c:pt>
                <c:pt idx="19912">
                  <c:v>484</c:v>
                </c:pt>
                <c:pt idx="19913">
                  <c:v>392</c:v>
                </c:pt>
                <c:pt idx="19914">
                  <c:v>414</c:v>
                </c:pt>
                <c:pt idx="19915">
                  <c:v>510</c:v>
                </c:pt>
                <c:pt idx="19916">
                  <c:v>407</c:v>
                </c:pt>
                <c:pt idx="19917">
                  <c:v>385</c:v>
                </c:pt>
                <c:pt idx="19918">
                  <c:v>428</c:v>
                </c:pt>
                <c:pt idx="19919">
                  <c:v>428</c:v>
                </c:pt>
                <c:pt idx="19920">
                  <c:v>359</c:v>
                </c:pt>
                <c:pt idx="19921">
                  <c:v>425</c:v>
                </c:pt>
                <c:pt idx="19922">
                  <c:v>395</c:v>
                </c:pt>
                <c:pt idx="19923">
                  <c:v>481</c:v>
                </c:pt>
                <c:pt idx="19924">
                  <c:v>346</c:v>
                </c:pt>
                <c:pt idx="19925">
                  <c:v>384</c:v>
                </c:pt>
                <c:pt idx="19926">
                  <c:v>390</c:v>
                </c:pt>
                <c:pt idx="19927">
                  <c:v>302</c:v>
                </c:pt>
                <c:pt idx="19928">
                  <c:v>405</c:v>
                </c:pt>
                <c:pt idx="19929">
                  <c:v>423</c:v>
                </c:pt>
                <c:pt idx="19930">
                  <c:v>423</c:v>
                </c:pt>
                <c:pt idx="19931">
                  <c:v>433</c:v>
                </c:pt>
                <c:pt idx="19932">
                  <c:v>410</c:v>
                </c:pt>
                <c:pt idx="19933">
                  <c:v>418</c:v>
                </c:pt>
                <c:pt idx="19934">
                  <c:v>399</c:v>
                </c:pt>
                <c:pt idx="19935">
                  <c:v>358</c:v>
                </c:pt>
                <c:pt idx="19936">
                  <c:v>362</c:v>
                </c:pt>
                <c:pt idx="19937">
                  <c:v>488</c:v>
                </c:pt>
                <c:pt idx="19938">
                  <c:v>324</c:v>
                </c:pt>
                <c:pt idx="19939">
                  <c:v>380</c:v>
                </c:pt>
                <c:pt idx="19940">
                  <c:v>490</c:v>
                </c:pt>
                <c:pt idx="19941">
                  <c:v>494</c:v>
                </c:pt>
                <c:pt idx="19942">
                  <c:v>466</c:v>
                </c:pt>
                <c:pt idx="19943">
                  <c:v>433</c:v>
                </c:pt>
                <c:pt idx="19944">
                  <c:v>392</c:v>
                </c:pt>
                <c:pt idx="19945">
                  <c:v>509</c:v>
                </c:pt>
                <c:pt idx="19946">
                  <c:v>479</c:v>
                </c:pt>
                <c:pt idx="19947">
                  <c:v>513</c:v>
                </c:pt>
                <c:pt idx="19948">
                  <c:v>738</c:v>
                </c:pt>
                <c:pt idx="19949">
                  <c:v>409</c:v>
                </c:pt>
                <c:pt idx="19950">
                  <c:v>412</c:v>
                </c:pt>
                <c:pt idx="19951">
                  <c:v>301</c:v>
                </c:pt>
                <c:pt idx="19952">
                  <c:v>519</c:v>
                </c:pt>
                <c:pt idx="19953">
                  <c:v>646</c:v>
                </c:pt>
                <c:pt idx="19954">
                  <c:v>534</c:v>
                </c:pt>
                <c:pt idx="19955">
                  <c:v>307</c:v>
                </c:pt>
                <c:pt idx="19956">
                  <c:v>395</c:v>
                </c:pt>
                <c:pt idx="19957">
                  <c:v>367</c:v>
                </c:pt>
                <c:pt idx="19958">
                  <c:v>314</c:v>
                </c:pt>
                <c:pt idx="19959">
                  <c:v>477</c:v>
                </c:pt>
                <c:pt idx="19960">
                  <c:v>465</c:v>
                </c:pt>
                <c:pt idx="19961">
                  <c:v>390</c:v>
                </c:pt>
                <c:pt idx="19962">
                  <c:v>425</c:v>
                </c:pt>
                <c:pt idx="19963">
                  <c:v>395</c:v>
                </c:pt>
                <c:pt idx="19964">
                  <c:v>313</c:v>
                </c:pt>
                <c:pt idx="19965">
                  <c:v>674</c:v>
                </c:pt>
                <c:pt idx="19966">
                  <c:v>374</c:v>
                </c:pt>
                <c:pt idx="19967">
                  <c:v>419</c:v>
                </c:pt>
                <c:pt idx="19968">
                  <c:v>426</c:v>
                </c:pt>
                <c:pt idx="19969">
                  <c:v>422</c:v>
                </c:pt>
                <c:pt idx="19970">
                  <c:v>377</c:v>
                </c:pt>
                <c:pt idx="19971">
                  <c:v>361</c:v>
                </c:pt>
                <c:pt idx="19972">
                  <c:v>375</c:v>
                </c:pt>
                <c:pt idx="19973">
                  <c:v>486</c:v>
                </c:pt>
                <c:pt idx="19974">
                  <c:v>398</c:v>
                </c:pt>
                <c:pt idx="19975">
                  <c:v>366</c:v>
                </c:pt>
                <c:pt idx="19976">
                  <c:v>376</c:v>
                </c:pt>
                <c:pt idx="19977">
                  <c:v>375</c:v>
                </c:pt>
                <c:pt idx="19978">
                  <c:v>418</c:v>
                </c:pt>
                <c:pt idx="19979">
                  <c:v>300</c:v>
                </c:pt>
                <c:pt idx="19980">
                  <c:v>434</c:v>
                </c:pt>
                <c:pt idx="19981">
                  <c:v>375</c:v>
                </c:pt>
                <c:pt idx="19982">
                  <c:v>429</c:v>
                </c:pt>
                <c:pt idx="19983">
                  <c:v>462</c:v>
                </c:pt>
                <c:pt idx="19984">
                  <c:v>429</c:v>
                </c:pt>
                <c:pt idx="19985">
                  <c:v>782</c:v>
                </c:pt>
                <c:pt idx="19986">
                  <c:v>359</c:v>
                </c:pt>
                <c:pt idx="19987">
                  <c:v>386</c:v>
                </c:pt>
                <c:pt idx="19988">
                  <c:v>559</c:v>
                </c:pt>
                <c:pt idx="19989">
                  <c:v>428</c:v>
                </c:pt>
                <c:pt idx="19990">
                  <c:v>520</c:v>
                </c:pt>
                <c:pt idx="19991">
                  <c:v>442</c:v>
                </c:pt>
                <c:pt idx="19992">
                  <c:v>376</c:v>
                </c:pt>
                <c:pt idx="19993">
                  <c:v>395</c:v>
                </c:pt>
                <c:pt idx="19994">
                  <c:v>601</c:v>
                </c:pt>
                <c:pt idx="19995">
                  <c:v>362</c:v>
                </c:pt>
                <c:pt idx="19996">
                  <c:v>432</c:v>
                </c:pt>
                <c:pt idx="19997">
                  <c:v>444</c:v>
                </c:pt>
                <c:pt idx="19998">
                  <c:v>444</c:v>
                </c:pt>
                <c:pt idx="19999">
                  <c:v>413</c:v>
                </c:pt>
                <c:pt idx="20000">
                  <c:v>433</c:v>
                </c:pt>
                <c:pt idx="20001">
                  <c:v>391</c:v>
                </c:pt>
                <c:pt idx="20002">
                  <c:v>395</c:v>
                </c:pt>
                <c:pt idx="20003">
                  <c:v>371</c:v>
                </c:pt>
                <c:pt idx="20004">
                  <c:v>402</c:v>
                </c:pt>
                <c:pt idx="20005">
                  <c:v>311</c:v>
                </c:pt>
                <c:pt idx="20006">
                  <c:v>299</c:v>
                </c:pt>
                <c:pt idx="20007">
                  <c:v>424</c:v>
                </c:pt>
                <c:pt idx="20008">
                  <c:v>437</c:v>
                </c:pt>
                <c:pt idx="20009">
                  <c:v>387</c:v>
                </c:pt>
                <c:pt idx="20010">
                  <c:v>446</c:v>
                </c:pt>
                <c:pt idx="20011">
                  <c:v>442</c:v>
                </c:pt>
                <c:pt idx="20012">
                  <c:v>379</c:v>
                </c:pt>
                <c:pt idx="20013">
                  <c:v>404</c:v>
                </c:pt>
                <c:pt idx="20014">
                  <c:v>403</c:v>
                </c:pt>
                <c:pt idx="20015">
                  <c:v>342</c:v>
                </c:pt>
                <c:pt idx="20016">
                  <c:v>434</c:v>
                </c:pt>
                <c:pt idx="20017">
                  <c:v>404</c:v>
                </c:pt>
                <c:pt idx="20018">
                  <c:v>468</c:v>
                </c:pt>
                <c:pt idx="20019">
                  <c:v>445</c:v>
                </c:pt>
                <c:pt idx="20020">
                  <c:v>416</c:v>
                </c:pt>
                <c:pt idx="20021">
                  <c:v>339</c:v>
                </c:pt>
                <c:pt idx="20022">
                  <c:v>408</c:v>
                </c:pt>
                <c:pt idx="20023">
                  <c:v>426</c:v>
                </c:pt>
                <c:pt idx="20024">
                  <c:v>399</c:v>
                </c:pt>
                <c:pt idx="20025">
                  <c:v>460</c:v>
                </c:pt>
                <c:pt idx="20026">
                  <c:v>415</c:v>
                </c:pt>
                <c:pt idx="20027">
                  <c:v>425</c:v>
                </c:pt>
                <c:pt idx="20028">
                  <c:v>303</c:v>
                </c:pt>
                <c:pt idx="20029">
                  <c:v>398</c:v>
                </c:pt>
                <c:pt idx="20030">
                  <c:v>438</c:v>
                </c:pt>
                <c:pt idx="20031">
                  <c:v>387</c:v>
                </c:pt>
                <c:pt idx="20032">
                  <c:v>370</c:v>
                </c:pt>
                <c:pt idx="20033">
                  <c:v>385</c:v>
                </c:pt>
                <c:pt idx="20034">
                  <c:v>437</c:v>
                </c:pt>
                <c:pt idx="20035">
                  <c:v>421</c:v>
                </c:pt>
                <c:pt idx="20036">
                  <c:v>399</c:v>
                </c:pt>
                <c:pt idx="20037">
                  <c:v>447</c:v>
                </c:pt>
                <c:pt idx="20038">
                  <c:v>544</c:v>
                </c:pt>
                <c:pt idx="20039">
                  <c:v>375</c:v>
                </c:pt>
                <c:pt idx="20040">
                  <c:v>417</c:v>
                </c:pt>
                <c:pt idx="20041">
                  <c:v>443</c:v>
                </c:pt>
                <c:pt idx="20042">
                  <c:v>425</c:v>
                </c:pt>
                <c:pt idx="20043">
                  <c:v>393</c:v>
                </c:pt>
                <c:pt idx="20044">
                  <c:v>412</c:v>
                </c:pt>
                <c:pt idx="20045">
                  <c:v>406</c:v>
                </c:pt>
                <c:pt idx="20046">
                  <c:v>426</c:v>
                </c:pt>
                <c:pt idx="20047">
                  <c:v>394</c:v>
                </c:pt>
                <c:pt idx="20048">
                  <c:v>443</c:v>
                </c:pt>
                <c:pt idx="20049">
                  <c:v>457</c:v>
                </c:pt>
                <c:pt idx="20050">
                  <c:v>419</c:v>
                </c:pt>
                <c:pt idx="20051">
                  <c:v>406</c:v>
                </c:pt>
                <c:pt idx="20052">
                  <c:v>389</c:v>
                </c:pt>
                <c:pt idx="20053">
                  <c:v>390</c:v>
                </c:pt>
                <c:pt idx="20054">
                  <c:v>404</c:v>
                </c:pt>
                <c:pt idx="20055">
                  <c:v>421</c:v>
                </c:pt>
                <c:pt idx="20056">
                  <c:v>390</c:v>
                </c:pt>
                <c:pt idx="20057">
                  <c:v>457</c:v>
                </c:pt>
                <c:pt idx="20058">
                  <c:v>389</c:v>
                </c:pt>
                <c:pt idx="20059">
                  <c:v>466</c:v>
                </c:pt>
                <c:pt idx="20060">
                  <c:v>321</c:v>
                </c:pt>
                <c:pt idx="20061">
                  <c:v>425</c:v>
                </c:pt>
                <c:pt idx="20062">
                  <c:v>380</c:v>
                </c:pt>
                <c:pt idx="20063">
                  <c:v>383</c:v>
                </c:pt>
                <c:pt idx="20064">
                  <c:v>417</c:v>
                </c:pt>
                <c:pt idx="20065">
                  <c:v>409</c:v>
                </c:pt>
                <c:pt idx="20066">
                  <c:v>489</c:v>
                </c:pt>
                <c:pt idx="20067">
                  <c:v>467</c:v>
                </c:pt>
                <c:pt idx="20068">
                  <c:v>377</c:v>
                </c:pt>
                <c:pt idx="20069">
                  <c:v>405</c:v>
                </c:pt>
                <c:pt idx="20070">
                  <c:v>442</c:v>
                </c:pt>
                <c:pt idx="20071">
                  <c:v>450</c:v>
                </c:pt>
                <c:pt idx="20072">
                  <c:v>348</c:v>
                </c:pt>
                <c:pt idx="20073">
                  <c:v>394</c:v>
                </c:pt>
                <c:pt idx="20074">
                  <c:v>423</c:v>
                </c:pt>
                <c:pt idx="20075">
                  <c:v>312</c:v>
                </c:pt>
                <c:pt idx="20076">
                  <c:v>521</c:v>
                </c:pt>
                <c:pt idx="20077">
                  <c:v>386</c:v>
                </c:pt>
                <c:pt idx="20078">
                  <c:v>451</c:v>
                </c:pt>
                <c:pt idx="20079">
                  <c:v>323</c:v>
                </c:pt>
                <c:pt idx="20080">
                  <c:v>430</c:v>
                </c:pt>
                <c:pt idx="20081">
                  <c:v>423</c:v>
                </c:pt>
                <c:pt idx="20082">
                  <c:v>406</c:v>
                </c:pt>
                <c:pt idx="20083">
                  <c:v>385</c:v>
                </c:pt>
                <c:pt idx="20084">
                  <c:v>379</c:v>
                </c:pt>
                <c:pt idx="20085">
                  <c:v>390</c:v>
                </c:pt>
                <c:pt idx="20086">
                  <c:v>442</c:v>
                </c:pt>
                <c:pt idx="20087">
                  <c:v>398</c:v>
                </c:pt>
                <c:pt idx="20088">
                  <c:v>472</c:v>
                </c:pt>
                <c:pt idx="20089">
                  <c:v>433</c:v>
                </c:pt>
                <c:pt idx="20090">
                  <c:v>507</c:v>
                </c:pt>
                <c:pt idx="20091">
                  <c:v>422</c:v>
                </c:pt>
                <c:pt idx="20092">
                  <c:v>413</c:v>
                </c:pt>
                <c:pt idx="20093">
                  <c:v>373</c:v>
                </c:pt>
                <c:pt idx="20094">
                  <c:v>440</c:v>
                </c:pt>
                <c:pt idx="20095">
                  <c:v>704</c:v>
                </c:pt>
                <c:pt idx="20096">
                  <c:v>399</c:v>
                </c:pt>
                <c:pt idx="20097">
                  <c:v>587</c:v>
                </c:pt>
                <c:pt idx="20098">
                  <c:v>425</c:v>
                </c:pt>
                <c:pt idx="20099">
                  <c:v>406</c:v>
                </c:pt>
                <c:pt idx="20100">
                  <c:v>430</c:v>
                </c:pt>
                <c:pt idx="20101">
                  <c:v>359</c:v>
                </c:pt>
                <c:pt idx="20102">
                  <c:v>422</c:v>
                </c:pt>
                <c:pt idx="20103">
                  <c:v>318</c:v>
                </c:pt>
                <c:pt idx="20104">
                  <c:v>365</c:v>
                </c:pt>
                <c:pt idx="20105">
                  <c:v>401</c:v>
                </c:pt>
                <c:pt idx="20106">
                  <c:v>429</c:v>
                </c:pt>
                <c:pt idx="20107">
                  <c:v>412</c:v>
                </c:pt>
                <c:pt idx="20108">
                  <c:v>393</c:v>
                </c:pt>
                <c:pt idx="20109">
                  <c:v>409</c:v>
                </c:pt>
                <c:pt idx="20110">
                  <c:v>430</c:v>
                </c:pt>
                <c:pt idx="20111">
                  <c:v>409</c:v>
                </c:pt>
                <c:pt idx="20112">
                  <c:v>408</c:v>
                </c:pt>
                <c:pt idx="20113">
                  <c:v>460</c:v>
                </c:pt>
                <c:pt idx="20114">
                  <c:v>453</c:v>
                </c:pt>
                <c:pt idx="20115">
                  <c:v>419</c:v>
                </c:pt>
                <c:pt idx="20116">
                  <c:v>396</c:v>
                </c:pt>
                <c:pt idx="20117">
                  <c:v>525</c:v>
                </c:pt>
                <c:pt idx="20118">
                  <c:v>543</c:v>
                </c:pt>
                <c:pt idx="20119">
                  <c:v>423</c:v>
                </c:pt>
                <c:pt idx="20120">
                  <c:v>417</c:v>
                </c:pt>
                <c:pt idx="20121">
                  <c:v>443</c:v>
                </c:pt>
                <c:pt idx="20122">
                  <c:v>402</c:v>
                </c:pt>
                <c:pt idx="20123">
                  <c:v>489</c:v>
                </c:pt>
                <c:pt idx="20124">
                  <c:v>368</c:v>
                </c:pt>
                <c:pt idx="20125">
                  <c:v>446</c:v>
                </c:pt>
                <c:pt idx="20126">
                  <c:v>384</c:v>
                </c:pt>
                <c:pt idx="20127">
                  <c:v>325</c:v>
                </c:pt>
                <c:pt idx="20128">
                  <c:v>424</c:v>
                </c:pt>
                <c:pt idx="20129">
                  <c:v>423</c:v>
                </c:pt>
                <c:pt idx="20130">
                  <c:v>374</c:v>
                </c:pt>
                <c:pt idx="20131">
                  <c:v>488</c:v>
                </c:pt>
                <c:pt idx="20132">
                  <c:v>553</c:v>
                </c:pt>
                <c:pt idx="20133">
                  <c:v>404</c:v>
                </c:pt>
                <c:pt idx="20134">
                  <c:v>398</c:v>
                </c:pt>
                <c:pt idx="20135">
                  <c:v>374</c:v>
                </c:pt>
                <c:pt idx="20136">
                  <c:v>397</c:v>
                </c:pt>
                <c:pt idx="20137">
                  <c:v>424</c:v>
                </c:pt>
                <c:pt idx="20138">
                  <c:v>470</c:v>
                </c:pt>
                <c:pt idx="20139">
                  <c:v>434</c:v>
                </c:pt>
                <c:pt idx="20140">
                  <c:v>419</c:v>
                </c:pt>
                <c:pt idx="20141">
                  <c:v>407</c:v>
                </c:pt>
                <c:pt idx="20142">
                  <c:v>370</c:v>
                </c:pt>
                <c:pt idx="20143">
                  <c:v>361</c:v>
                </c:pt>
                <c:pt idx="20144">
                  <c:v>394</c:v>
                </c:pt>
                <c:pt idx="20145">
                  <c:v>364</c:v>
                </c:pt>
                <c:pt idx="20146">
                  <c:v>397</c:v>
                </c:pt>
                <c:pt idx="20147">
                  <c:v>356</c:v>
                </c:pt>
                <c:pt idx="20148">
                  <c:v>402</c:v>
                </c:pt>
                <c:pt idx="20149">
                  <c:v>441</c:v>
                </c:pt>
                <c:pt idx="20150">
                  <c:v>379</c:v>
                </c:pt>
                <c:pt idx="20151">
                  <c:v>400</c:v>
                </c:pt>
                <c:pt idx="20152">
                  <c:v>423</c:v>
                </c:pt>
                <c:pt idx="20153">
                  <c:v>413</c:v>
                </c:pt>
                <c:pt idx="20154">
                  <c:v>373</c:v>
                </c:pt>
                <c:pt idx="20155">
                  <c:v>439</c:v>
                </c:pt>
                <c:pt idx="20156">
                  <c:v>365</c:v>
                </c:pt>
                <c:pt idx="20157">
                  <c:v>461</c:v>
                </c:pt>
                <c:pt idx="20158">
                  <c:v>419</c:v>
                </c:pt>
                <c:pt idx="20159">
                  <c:v>438</c:v>
                </c:pt>
                <c:pt idx="20160">
                  <c:v>357</c:v>
                </c:pt>
                <c:pt idx="20161">
                  <c:v>386</c:v>
                </c:pt>
                <c:pt idx="20162">
                  <c:v>407</c:v>
                </c:pt>
                <c:pt idx="20163">
                  <c:v>442</c:v>
                </c:pt>
                <c:pt idx="20164">
                  <c:v>391</c:v>
                </c:pt>
                <c:pt idx="20165">
                  <c:v>423</c:v>
                </c:pt>
                <c:pt idx="20166">
                  <c:v>447</c:v>
                </c:pt>
                <c:pt idx="20167">
                  <c:v>385</c:v>
                </c:pt>
                <c:pt idx="20168">
                  <c:v>370</c:v>
                </c:pt>
                <c:pt idx="20169">
                  <c:v>370</c:v>
                </c:pt>
                <c:pt idx="20170">
                  <c:v>417</c:v>
                </c:pt>
                <c:pt idx="20171">
                  <c:v>422</c:v>
                </c:pt>
                <c:pt idx="20172">
                  <c:v>331</c:v>
                </c:pt>
                <c:pt idx="20173">
                  <c:v>367</c:v>
                </c:pt>
                <c:pt idx="20174">
                  <c:v>397</c:v>
                </c:pt>
                <c:pt idx="20175">
                  <c:v>411</c:v>
                </c:pt>
                <c:pt idx="20176">
                  <c:v>386</c:v>
                </c:pt>
                <c:pt idx="20177">
                  <c:v>470</c:v>
                </c:pt>
                <c:pt idx="20178">
                  <c:v>443</c:v>
                </c:pt>
                <c:pt idx="20179">
                  <c:v>395</c:v>
                </c:pt>
                <c:pt idx="20180">
                  <c:v>343</c:v>
                </c:pt>
                <c:pt idx="20181">
                  <c:v>409</c:v>
                </c:pt>
                <c:pt idx="20182">
                  <c:v>391</c:v>
                </c:pt>
                <c:pt idx="20183">
                  <c:v>433</c:v>
                </c:pt>
                <c:pt idx="20184">
                  <c:v>414</c:v>
                </c:pt>
                <c:pt idx="20185">
                  <c:v>427</c:v>
                </c:pt>
                <c:pt idx="20186">
                  <c:v>405</c:v>
                </c:pt>
                <c:pt idx="20187">
                  <c:v>340</c:v>
                </c:pt>
                <c:pt idx="20188">
                  <c:v>392</c:v>
                </c:pt>
                <c:pt idx="20189">
                  <c:v>403</c:v>
                </c:pt>
                <c:pt idx="20190">
                  <c:v>397</c:v>
                </c:pt>
                <c:pt idx="20191">
                  <c:v>388</c:v>
                </c:pt>
                <c:pt idx="20192">
                  <c:v>351</c:v>
                </c:pt>
                <c:pt idx="20193">
                  <c:v>450</c:v>
                </c:pt>
                <c:pt idx="20194">
                  <c:v>353</c:v>
                </c:pt>
                <c:pt idx="20195">
                  <c:v>435</c:v>
                </c:pt>
                <c:pt idx="20196">
                  <c:v>325</c:v>
                </c:pt>
                <c:pt idx="20197">
                  <c:v>420</c:v>
                </c:pt>
                <c:pt idx="20198">
                  <c:v>396</c:v>
                </c:pt>
                <c:pt idx="20199">
                  <c:v>360</c:v>
                </c:pt>
                <c:pt idx="20200">
                  <c:v>373</c:v>
                </c:pt>
                <c:pt idx="20201">
                  <c:v>371</c:v>
                </c:pt>
                <c:pt idx="20202">
                  <c:v>398</c:v>
                </c:pt>
                <c:pt idx="20203">
                  <c:v>410</c:v>
                </c:pt>
                <c:pt idx="20204">
                  <c:v>398</c:v>
                </c:pt>
                <c:pt idx="20205">
                  <c:v>383</c:v>
                </c:pt>
                <c:pt idx="20206">
                  <c:v>407</c:v>
                </c:pt>
                <c:pt idx="20207">
                  <c:v>383</c:v>
                </c:pt>
                <c:pt idx="20208">
                  <c:v>379</c:v>
                </c:pt>
                <c:pt idx="20209">
                  <c:v>339</c:v>
                </c:pt>
                <c:pt idx="20210">
                  <c:v>385</c:v>
                </c:pt>
                <c:pt idx="20211">
                  <c:v>382</c:v>
                </c:pt>
                <c:pt idx="20212">
                  <c:v>384</c:v>
                </c:pt>
                <c:pt idx="20213">
                  <c:v>410</c:v>
                </c:pt>
                <c:pt idx="20214">
                  <c:v>389</c:v>
                </c:pt>
                <c:pt idx="20215">
                  <c:v>392</c:v>
                </c:pt>
                <c:pt idx="20216">
                  <c:v>384</c:v>
                </c:pt>
                <c:pt idx="20217">
                  <c:v>423</c:v>
                </c:pt>
                <c:pt idx="20218">
                  <c:v>351</c:v>
                </c:pt>
                <c:pt idx="20219">
                  <c:v>466</c:v>
                </c:pt>
                <c:pt idx="20220">
                  <c:v>368</c:v>
                </c:pt>
                <c:pt idx="20221">
                  <c:v>418</c:v>
                </c:pt>
                <c:pt idx="20222">
                  <c:v>413</c:v>
                </c:pt>
                <c:pt idx="20223">
                  <c:v>399</c:v>
                </c:pt>
                <c:pt idx="20224">
                  <c:v>398</c:v>
                </c:pt>
                <c:pt idx="20225">
                  <c:v>378</c:v>
                </c:pt>
                <c:pt idx="20226">
                  <c:v>399</c:v>
                </c:pt>
                <c:pt idx="20227">
                  <c:v>424</c:v>
                </c:pt>
                <c:pt idx="20228">
                  <c:v>391</c:v>
                </c:pt>
                <c:pt idx="20229">
                  <c:v>351</c:v>
                </c:pt>
                <c:pt idx="20230">
                  <c:v>389</c:v>
                </c:pt>
                <c:pt idx="20231">
                  <c:v>409</c:v>
                </c:pt>
                <c:pt idx="20232">
                  <c:v>411</c:v>
                </c:pt>
                <c:pt idx="20233">
                  <c:v>373</c:v>
                </c:pt>
                <c:pt idx="20234">
                  <c:v>414</c:v>
                </c:pt>
                <c:pt idx="20235">
                  <c:v>418</c:v>
                </c:pt>
                <c:pt idx="20236">
                  <c:v>384</c:v>
                </c:pt>
                <c:pt idx="20237">
                  <c:v>413</c:v>
                </c:pt>
                <c:pt idx="20238">
                  <c:v>351</c:v>
                </c:pt>
                <c:pt idx="20239">
                  <c:v>410</c:v>
                </c:pt>
                <c:pt idx="20240">
                  <c:v>426</c:v>
                </c:pt>
                <c:pt idx="20241">
                  <c:v>392</c:v>
                </c:pt>
                <c:pt idx="20242">
                  <c:v>421</c:v>
                </c:pt>
                <c:pt idx="20243">
                  <c:v>376</c:v>
                </c:pt>
                <c:pt idx="20244">
                  <c:v>402</c:v>
                </c:pt>
                <c:pt idx="20245">
                  <c:v>365</c:v>
                </c:pt>
                <c:pt idx="20246">
                  <c:v>401</c:v>
                </c:pt>
                <c:pt idx="20247">
                  <c:v>382</c:v>
                </c:pt>
                <c:pt idx="20248">
                  <c:v>385</c:v>
                </c:pt>
                <c:pt idx="20249">
                  <c:v>476</c:v>
                </c:pt>
                <c:pt idx="20250">
                  <c:v>377</c:v>
                </c:pt>
                <c:pt idx="20251">
                  <c:v>413</c:v>
                </c:pt>
                <c:pt idx="20252">
                  <c:v>380</c:v>
                </c:pt>
                <c:pt idx="20253">
                  <c:v>407</c:v>
                </c:pt>
                <c:pt idx="20254">
                  <c:v>420</c:v>
                </c:pt>
                <c:pt idx="20255">
                  <c:v>305</c:v>
                </c:pt>
                <c:pt idx="20256">
                  <c:v>368</c:v>
                </c:pt>
                <c:pt idx="20257">
                  <c:v>395</c:v>
                </c:pt>
                <c:pt idx="20258">
                  <c:v>425</c:v>
                </c:pt>
                <c:pt idx="20259">
                  <c:v>376</c:v>
                </c:pt>
                <c:pt idx="20260">
                  <c:v>384</c:v>
                </c:pt>
                <c:pt idx="20261">
                  <c:v>411</c:v>
                </c:pt>
                <c:pt idx="20262">
                  <c:v>433</c:v>
                </c:pt>
                <c:pt idx="20263">
                  <c:v>382</c:v>
                </c:pt>
                <c:pt idx="20264">
                  <c:v>434</c:v>
                </c:pt>
                <c:pt idx="20265">
                  <c:v>376</c:v>
                </c:pt>
                <c:pt idx="20266">
                  <c:v>422</c:v>
                </c:pt>
                <c:pt idx="20267">
                  <c:v>372</c:v>
                </c:pt>
                <c:pt idx="20268">
                  <c:v>418</c:v>
                </c:pt>
                <c:pt idx="20269">
                  <c:v>384</c:v>
                </c:pt>
                <c:pt idx="20270">
                  <c:v>381</c:v>
                </c:pt>
                <c:pt idx="20271">
                  <c:v>407</c:v>
                </c:pt>
                <c:pt idx="20272">
                  <c:v>401</c:v>
                </c:pt>
                <c:pt idx="20273">
                  <c:v>411</c:v>
                </c:pt>
                <c:pt idx="20274">
                  <c:v>336</c:v>
                </c:pt>
                <c:pt idx="20275">
                  <c:v>441</c:v>
                </c:pt>
                <c:pt idx="20276">
                  <c:v>381</c:v>
                </c:pt>
                <c:pt idx="20277">
                  <c:v>415</c:v>
                </c:pt>
                <c:pt idx="20278">
                  <c:v>360</c:v>
                </c:pt>
                <c:pt idx="20279">
                  <c:v>408</c:v>
                </c:pt>
                <c:pt idx="20280">
                  <c:v>407</c:v>
                </c:pt>
                <c:pt idx="20281">
                  <c:v>390</c:v>
                </c:pt>
                <c:pt idx="20282">
                  <c:v>363</c:v>
                </c:pt>
                <c:pt idx="20283">
                  <c:v>397</c:v>
                </c:pt>
                <c:pt idx="20284">
                  <c:v>386</c:v>
                </c:pt>
                <c:pt idx="20285">
                  <c:v>365</c:v>
                </c:pt>
                <c:pt idx="20286">
                  <c:v>389</c:v>
                </c:pt>
                <c:pt idx="20287">
                  <c:v>383</c:v>
                </c:pt>
                <c:pt idx="20288">
                  <c:v>404</c:v>
                </c:pt>
                <c:pt idx="20289">
                  <c:v>391</c:v>
                </c:pt>
                <c:pt idx="20290">
                  <c:v>385</c:v>
                </c:pt>
                <c:pt idx="20291">
                  <c:v>393</c:v>
                </c:pt>
                <c:pt idx="20292">
                  <c:v>409</c:v>
                </c:pt>
                <c:pt idx="20293">
                  <c:v>356</c:v>
                </c:pt>
                <c:pt idx="20294">
                  <c:v>307</c:v>
                </c:pt>
                <c:pt idx="20295">
                  <c:v>331</c:v>
                </c:pt>
                <c:pt idx="20296">
                  <c:v>419</c:v>
                </c:pt>
                <c:pt idx="20297">
                  <c:v>353</c:v>
                </c:pt>
                <c:pt idx="20298">
                  <c:v>531</c:v>
                </c:pt>
                <c:pt idx="20299">
                  <c:v>383</c:v>
                </c:pt>
                <c:pt idx="20300">
                  <c:v>360</c:v>
                </c:pt>
                <c:pt idx="20301">
                  <c:v>389</c:v>
                </c:pt>
                <c:pt idx="20302">
                  <c:v>359</c:v>
                </c:pt>
                <c:pt idx="20303">
                  <c:v>401</c:v>
                </c:pt>
                <c:pt idx="20304">
                  <c:v>403</c:v>
                </c:pt>
                <c:pt idx="20305">
                  <c:v>389</c:v>
                </c:pt>
                <c:pt idx="20306">
                  <c:v>361</c:v>
                </c:pt>
                <c:pt idx="20307">
                  <c:v>479</c:v>
                </c:pt>
                <c:pt idx="20308">
                  <c:v>387</c:v>
                </c:pt>
                <c:pt idx="20309">
                  <c:v>376</c:v>
                </c:pt>
                <c:pt idx="20310">
                  <c:v>406</c:v>
                </c:pt>
                <c:pt idx="20311">
                  <c:v>394</c:v>
                </c:pt>
                <c:pt idx="20312">
                  <c:v>377</c:v>
                </c:pt>
                <c:pt idx="20313">
                  <c:v>373</c:v>
                </c:pt>
                <c:pt idx="20314">
                  <c:v>355</c:v>
                </c:pt>
                <c:pt idx="20315">
                  <c:v>389</c:v>
                </c:pt>
                <c:pt idx="20316">
                  <c:v>404</c:v>
                </c:pt>
                <c:pt idx="20317">
                  <c:v>386</c:v>
                </c:pt>
                <c:pt idx="20318">
                  <c:v>403</c:v>
                </c:pt>
                <c:pt idx="20319">
                  <c:v>378</c:v>
                </c:pt>
                <c:pt idx="20320">
                  <c:v>429</c:v>
                </c:pt>
                <c:pt idx="20321">
                  <c:v>376</c:v>
                </c:pt>
                <c:pt idx="20322">
                  <c:v>396</c:v>
                </c:pt>
                <c:pt idx="20323">
                  <c:v>373</c:v>
                </c:pt>
                <c:pt idx="20324">
                  <c:v>367</c:v>
                </c:pt>
                <c:pt idx="20325">
                  <c:v>382</c:v>
                </c:pt>
                <c:pt idx="20326">
                  <c:v>388</c:v>
                </c:pt>
                <c:pt idx="20327">
                  <c:v>389</c:v>
                </c:pt>
                <c:pt idx="20328">
                  <c:v>418</c:v>
                </c:pt>
                <c:pt idx="20329">
                  <c:v>396</c:v>
                </c:pt>
                <c:pt idx="20330">
                  <c:v>385</c:v>
                </c:pt>
                <c:pt idx="20331">
                  <c:v>417</c:v>
                </c:pt>
                <c:pt idx="20332">
                  <c:v>357</c:v>
                </c:pt>
                <c:pt idx="20333">
                  <c:v>480</c:v>
                </c:pt>
                <c:pt idx="20334">
                  <c:v>383</c:v>
                </c:pt>
                <c:pt idx="20335">
                  <c:v>377</c:v>
                </c:pt>
                <c:pt idx="20336">
                  <c:v>381</c:v>
                </c:pt>
                <c:pt idx="20337">
                  <c:v>352</c:v>
                </c:pt>
                <c:pt idx="20338">
                  <c:v>365</c:v>
                </c:pt>
                <c:pt idx="20339">
                  <c:v>371</c:v>
                </c:pt>
                <c:pt idx="20340">
                  <c:v>371</c:v>
                </c:pt>
                <c:pt idx="20341">
                  <c:v>371</c:v>
                </c:pt>
                <c:pt idx="20342">
                  <c:v>462</c:v>
                </c:pt>
                <c:pt idx="20343">
                  <c:v>342</c:v>
                </c:pt>
                <c:pt idx="20344">
                  <c:v>387</c:v>
                </c:pt>
                <c:pt idx="20345">
                  <c:v>392</c:v>
                </c:pt>
                <c:pt idx="20346">
                  <c:v>426</c:v>
                </c:pt>
                <c:pt idx="20347">
                  <c:v>390</c:v>
                </c:pt>
                <c:pt idx="20348">
                  <c:v>388</c:v>
                </c:pt>
                <c:pt idx="20349">
                  <c:v>373</c:v>
                </c:pt>
                <c:pt idx="20350">
                  <c:v>303</c:v>
                </c:pt>
                <c:pt idx="20351">
                  <c:v>363</c:v>
                </c:pt>
                <c:pt idx="20352">
                  <c:v>409</c:v>
                </c:pt>
                <c:pt idx="20353">
                  <c:v>386</c:v>
                </c:pt>
                <c:pt idx="20354">
                  <c:v>410</c:v>
                </c:pt>
                <c:pt idx="20355">
                  <c:v>373</c:v>
                </c:pt>
                <c:pt idx="20356">
                  <c:v>384</c:v>
                </c:pt>
                <c:pt idx="20357">
                  <c:v>358</c:v>
                </c:pt>
                <c:pt idx="20358">
                  <c:v>375</c:v>
                </c:pt>
                <c:pt idx="20359">
                  <c:v>350</c:v>
                </c:pt>
                <c:pt idx="20360">
                  <c:v>365</c:v>
                </c:pt>
                <c:pt idx="20361">
                  <c:v>384</c:v>
                </c:pt>
                <c:pt idx="20362">
                  <c:v>421</c:v>
                </c:pt>
                <c:pt idx="20363">
                  <c:v>368</c:v>
                </c:pt>
                <c:pt idx="20364">
                  <c:v>359</c:v>
                </c:pt>
                <c:pt idx="20365">
                  <c:v>398</c:v>
                </c:pt>
                <c:pt idx="20366">
                  <c:v>433</c:v>
                </c:pt>
                <c:pt idx="20367">
                  <c:v>475</c:v>
                </c:pt>
                <c:pt idx="20368">
                  <c:v>354</c:v>
                </c:pt>
                <c:pt idx="20369">
                  <c:v>385</c:v>
                </c:pt>
                <c:pt idx="20370">
                  <c:v>369</c:v>
                </c:pt>
                <c:pt idx="20371">
                  <c:v>321</c:v>
                </c:pt>
                <c:pt idx="20372">
                  <c:v>369</c:v>
                </c:pt>
                <c:pt idx="20373">
                  <c:v>398</c:v>
                </c:pt>
                <c:pt idx="20374">
                  <c:v>359</c:v>
                </c:pt>
                <c:pt idx="20375">
                  <c:v>349</c:v>
                </c:pt>
                <c:pt idx="20376">
                  <c:v>422</c:v>
                </c:pt>
                <c:pt idx="20377">
                  <c:v>390</c:v>
                </c:pt>
                <c:pt idx="20378">
                  <c:v>392</c:v>
                </c:pt>
                <c:pt idx="20379">
                  <c:v>421</c:v>
                </c:pt>
                <c:pt idx="20380">
                  <c:v>372</c:v>
                </c:pt>
                <c:pt idx="20381">
                  <c:v>397</c:v>
                </c:pt>
                <c:pt idx="20382">
                  <c:v>345</c:v>
                </c:pt>
                <c:pt idx="20383">
                  <c:v>384</c:v>
                </c:pt>
                <c:pt idx="20384">
                  <c:v>402</c:v>
                </c:pt>
                <c:pt idx="20385">
                  <c:v>396</c:v>
                </c:pt>
                <c:pt idx="20386">
                  <c:v>378</c:v>
                </c:pt>
                <c:pt idx="20387">
                  <c:v>377</c:v>
                </c:pt>
                <c:pt idx="20388">
                  <c:v>380</c:v>
                </c:pt>
                <c:pt idx="20389">
                  <c:v>454</c:v>
                </c:pt>
                <c:pt idx="20390">
                  <c:v>353</c:v>
                </c:pt>
                <c:pt idx="20391">
                  <c:v>417</c:v>
                </c:pt>
                <c:pt idx="20392">
                  <c:v>372</c:v>
                </c:pt>
                <c:pt idx="20393">
                  <c:v>396</c:v>
                </c:pt>
                <c:pt idx="20394">
                  <c:v>356</c:v>
                </c:pt>
                <c:pt idx="20395">
                  <c:v>356</c:v>
                </c:pt>
                <c:pt idx="20396">
                  <c:v>351</c:v>
                </c:pt>
                <c:pt idx="20397">
                  <c:v>400</c:v>
                </c:pt>
                <c:pt idx="20398">
                  <c:v>378</c:v>
                </c:pt>
                <c:pt idx="20399">
                  <c:v>404</c:v>
                </c:pt>
                <c:pt idx="20400">
                  <c:v>335</c:v>
                </c:pt>
                <c:pt idx="20401">
                  <c:v>368</c:v>
                </c:pt>
                <c:pt idx="20402">
                  <c:v>414</c:v>
                </c:pt>
                <c:pt idx="20403">
                  <c:v>395</c:v>
                </c:pt>
                <c:pt idx="20404">
                  <c:v>420</c:v>
                </c:pt>
                <c:pt idx="20405">
                  <c:v>369</c:v>
                </c:pt>
                <c:pt idx="20406">
                  <c:v>366</c:v>
                </c:pt>
                <c:pt idx="20407">
                  <c:v>368</c:v>
                </c:pt>
                <c:pt idx="20408">
                  <c:v>371</c:v>
                </c:pt>
                <c:pt idx="20409">
                  <c:v>357</c:v>
                </c:pt>
                <c:pt idx="20410">
                  <c:v>390</c:v>
                </c:pt>
                <c:pt idx="20411">
                  <c:v>391</c:v>
                </c:pt>
                <c:pt idx="20412">
                  <c:v>408</c:v>
                </c:pt>
                <c:pt idx="20413">
                  <c:v>362</c:v>
                </c:pt>
                <c:pt idx="20414">
                  <c:v>412</c:v>
                </c:pt>
                <c:pt idx="20415">
                  <c:v>389</c:v>
                </c:pt>
                <c:pt idx="20416">
                  <c:v>364</c:v>
                </c:pt>
                <c:pt idx="20417">
                  <c:v>416</c:v>
                </c:pt>
                <c:pt idx="20418">
                  <c:v>386</c:v>
                </c:pt>
                <c:pt idx="20419">
                  <c:v>401</c:v>
                </c:pt>
                <c:pt idx="20420">
                  <c:v>376</c:v>
                </c:pt>
                <c:pt idx="20421">
                  <c:v>363</c:v>
                </c:pt>
                <c:pt idx="20422">
                  <c:v>378</c:v>
                </c:pt>
                <c:pt idx="20423">
                  <c:v>397</c:v>
                </c:pt>
                <c:pt idx="20424">
                  <c:v>364</c:v>
                </c:pt>
                <c:pt idx="20425">
                  <c:v>350</c:v>
                </c:pt>
                <c:pt idx="20426">
                  <c:v>377</c:v>
                </c:pt>
                <c:pt idx="20427">
                  <c:v>377</c:v>
                </c:pt>
                <c:pt idx="20428">
                  <c:v>364</c:v>
                </c:pt>
                <c:pt idx="20429">
                  <c:v>369</c:v>
                </c:pt>
                <c:pt idx="20430">
                  <c:v>383</c:v>
                </c:pt>
                <c:pt idx="20431">
                  <c:v>356</c:v>
                </c:pt>
                <c:pt idx="20432">
                  <c:v>407</c:v>
                </c:pt>
                <c:pt idx="20433">
                  <c:v>363</c:v>
                </c:pt>
                <c:pt idx="20434">
                  <c:v>357</c:v>
                </c:pt>
                <c:pt idx="20435">
                  <c:v>380</c:v>
                </c:pt>
                <c:pt idx="20436">
                  <c:v>365</c:v>
                </c:pt>
                <c:pt idx="20437">
                  <c:v>406</c:v>
                </c:pt>
                <c:pt idx="20438">
                  <c:v>363</c:v>
                </c:pt>
                <c:pt idx="20439">
                  <c:v>374</c:v>
                </c:pt>
                <c:pt idx="20440">
                  <c:v>378</c:v>
                </c:pt>
                <c:pt idx="20441">
                  <c:v>360</c:v>
                </c:pt>
                <c:pt idx="20442">
                  <c:v>403</c:v>
                </c:pt>
                <c:pt idx="20443">
                  <c:v>363</c:v>
                </c:pt>
                <c:pt idx="20444">
                  <c:v>355</c:v>
                </c:pt>
                <c:pt idx="20445">
                  <c:v>389</c:v>
                </c:pt>
                <c:pt idx="20446">
                  <c:v>361</c:v>
                </c:pt>
                <c:pt idx="20447">
                  <c:v>383</c:v>
                </c:pt>
                <c:pt idx="20448">
                  <c:v>382</c:v>
                </c:pt>
                <c:pt idx="20449">
                  <c:v>379</c:v>
                </c:pt>
                <c:pt idx="20450">
                  <c:v>417</c:v>
                </c:pt>
                <c:pt idx="20451">
                  <c:v>364</c:v>
                </c:pt>
                <c:pt idx="20452">
                  <c:v>397</c:v>
                </c:pt>
                <c:pt idx="20453">
                  <c:v>372</c:v>
                </c:pt>
                <c:pt idx="20454">
                  <c:v>364</c:v>
                </c:pt>
                <c:pt idx="20455">
                  <c:v>399</c:v>
                </c:pt>
                <c:pt idx="20456">
                  <c:v>387</c:v>
                </c:pt>
                <c:pt idx="20457">
                  <c:v>368</c:v>
                </c:pt>
                <c:pt idx="20458">
                  <c:v>377</c:v>
                </c:pt>
                <c:pt idx="20459">
                  <c:v>370</c:v>
                </c:pt>
                <c:pt idx="20460">
                  <c:v>363</c:v>
                </c:pt>
                <c:pt idx="20461">
                  <c:v>337</c:v>
                </c:pt>
                <c:pt idx="20462">
                  <c:v>411</c:v>
                </c:pt>
                <c:pt idx="20463">
                  <c:v>391</c:v>
                </c:pt>
                <c:pt idx="20464">
                  <c:v>336</c:v>
                </c:pt>
                <c:pt idx="20465">
                  <c:v>319</c:v>
                </c:pt>
                <c:pt idx="20466">
                  <c:v>365</c:v>
                </c:pt>
                <c:pt idx="20467">
                  <c:v>339</c:v>
                </c:pt>
                <c:pt idx="20468">
                  <c:v>389</c:v>
                </c:pt>
                <c:pt idx="20469">
                  <c:v>407</c:v>
                </c:pt>
                <c:pt idx="20470">
                  <c:v>413</c:v>
                </c:pt>
                <c:pt idx="20471">
                  <c:v>331</c:v>
                </c:pt>
                <c:pt idx="20472">
                  <c:v>374</c:v>
                </c:pt>
                <c:pt idx="20473">
                  <c:v>410</c:v>
                </c:pt>
                <c:pt idx="20474">
                  <c:v>343</c:v>
                </c:pt>
                <c:pt idx="20475">
                  <c:v>346</c:v>
                </c:pt>
                <c:pt idx="20476">
                  <c:v>432</c:v>
                </c:pt>
                <c:pt idx="20477">
                  <c:v>378</c:v>
                </c:pt>
                <c:pt idx="20478">
                  <c:v>310</c:v>
                </c:pt>
                <c:pt idx="20479">
                  <c:v>368</c:v>
                </c:pt>
                <c:pt idx="20480">
                  <c:v>416</c:v>
                </c:pt>
                <c:pt idx="20481">
                  <c:v>342</c:v>
                </c:pt>
                <c:pt idx="20482">
                  <c:v>358</c:v>
                </c:pt>
                <c:pt idx="20483">
                  <c:v>373</c:v>
                </c:pt>
                <c:pt idx="20484">
                  <c:v>365</c:v>
                </c:pt>
                <c:pt idx="20485">
                  <c:v>367</c:v>
                </c:pt>
                <c:pt idx="20486">
                  <c:v>394</c:v>
                </c:pt>
                <c:pt idx="20487">
                  <c:v>397</c:v>
                </c:pt>
                <c:pt idx="20488">
                  <c:v>400</c:v>
                </c:pt>
                <c:pt idx="20489">
                  <c:v>365</c:v>
                </c:pt>
                <c:pt idx="20490">
                  <c:v>372</c:v>
                </c:pt>
                <c:pt idx="20491">
                  <c:v>398</c:v>
                </c:pt>
                <c:pt idx="20492">
                  <c:v>367</c:v>
                </c:pt>
                <c:pt idx="20493">
                  <c:v>393</c:v>
                </c:pt>
                <c:pt idx="20494">
                  <c:v>386</c:v>
                </c:pt>
                <c:pt idx="20495">
                  <c:v>391</c:v>
                </c:pt>
                <c:pt idx="20496">
                  <c:v>387</c:v>
                </c:pt>
                <c:pt idx="20497">
                  <c:v>372</c:v>
                </c:pt>
                <c:pt idx="20498">
                  <c:v>405</c:v>
                </c:pt>
                <c:pt idx="20499">
                  <c:v>382</c:v>
                </c:pt>
                <c:pt idx="20500">
                  <c:v>391</c:v>
                </c:pt>
                <c:pt idx="20501">
                  <c:v>378</c:v>
                </c:pt>
                <c:pt idx="20502">
                  <c:v>364</c:v>
                </c:pt>
                <c:pt idx="20503">
                  <c:v>377</c:v>
                </c:pt>
                <c:pt idx="20504">
                  <c:v>378</c:v>
                </c:pt>
                <c:pt idx="20505">
                  <c:v>390</c:v>
                </c:pt>
                <c:pt idx="20506">
                  <c:v>388</c:v>
                </c:pt>
                <c:pt idx="20507">
                  <c:v>360</c:v>
                </c:pt>
                <c:pt idx="20508">
                  <c:v>416</c:v>
                </c:pt>
                <c:pt idx="20509">
                  <c:v>396</c:v>
                </c:pt>
                <c:pt idx="20510">
                  <c:v>360</c:v>
                </c:pt>
                <c:pt idx="20511">
                  <c:v>384</c:v>
                </c:pt>
                <c:pt idx="20512">
                  <c:v>340</c:v>
                </c:pt>
                <c:pt idx="20513">
                  <c:v>389</c:v>
                </c:pt>
                <c:pt idx="20514">
                  <c:v>398</c:v>
                </c:pt>
                <c:pt idx="20515">
                  <c:v>361</c:v>
                </c:pt>
                <c:pt idx="20516">
                  <c:v>387</c:v>
                </c:pt>
                <c:pt idx="20517">
                  <c:v>390</c:v>
                </c:pt>
                <c:pt idx="20518">
                  <c:v>367</c:v>
                </c:pt>
                <c:pt idx="20519">
                  <c:v>408</c:v>
                </c:pt>
                <c:pt idx="20520">
                  <c:v>389</c:v>
                </c:pt>
                <c:pt idx="20521">
                  <c:v>367</c:v>
                </c:pt>
                <c:pt idx="20522">
                  <c:v>378</c:v>
                </c:pt>
                <c:pt idx="20523">
                  <c:v>391</c:v>
                </c:pt>
                <c:pt idx="20524">
                  <c:v>400</c:v>
                </c:pt>
                <c:pt idx="20525">
                  <c:v>368</c:v>
                </c:pt>
                <c:pt idx="20526">
                  <c:v>380</c:v>
                </c:pt>
                <c:pt idx="20527">
                  <c:v>355</c:v>
                </c:pt>
                <c:pt idx="20528">
                  <c:v>341</c:v>
                </c:pt>
                <c:pt idx="20529">
                  <c:v>366</c:v>
                </c:pt>
                <c:pt idx="20530">
                  <c:v>346</c:v>
                </c:pt>
                <c:pt idx="20531">
                  <c:v>337</c:v>
                </c:pt>
                <c:pt idx="20532">
                  <c:v>373</c:v>
                </c:pt>
                <c:pt idx="20533">
                  <c:v>383</c:v>
                </c:pt>
                <c:pt idx="20534">
                  <c:v>406</c:v>
                </c:pt>
                <c:pt idx="20535">
                  <c:v>379</c:v>
                </c:pt>
                <c:pt idx="20536">
                  <c:v>387</c:v>
                </c:pt>
                <c:pt idx="20537">
                  <c:v>389</c:v>
                </c:pt>
                <c:pt idx="20538">
                  <c:v>360</c:v>
                </c:pt>
                <c:pt idx="20539">
                  <c:v>374</c:v>
                </c:pt>
                <c:pt idx="20540">
                  <c:v>360</c:v>
                </c:pt>
                <c:pt idx="20541">
                  <c:v>383</c:v>
                </c:pt>
                <c:pt idx="20542">
                  <c:v>398</c:v>
                </c:pt>
                <c:pt idx="20543">
                  <c:v>362</c:v>
                </c:pt>
                <c:pt idx="20544">
                  <c:v>388</c:v>
                </c:pt>
                <c:pt idx="20545">
                  <c:v>420</c:v>
                </c:pt>
                <c:pt idx="20546">
                  <c:v>366</c:v>
                </c:pt>
                <c:pt idx="20547">
                  <c:v>370</c:v>
                </c:pt>
                <c:pt idx="20548">
                  <c:v>350</c:v>
                </c:pt>
                <c:pt idx="20549">
                  <c:v>383</c:v>
                </c:pt>
                <c:pt idx="20550">
                  <c:v>373</c:v>
                </c:pt>
                <c:pt idx="20551">
                  <c:v>364</c:v>
                </c:pt>
                <c:pt idx="20552">
                  <c:v>395</c:v>
                </c:pt>
                <c:pt idx="20553">
                  <c:v>360</c:v>
                </c:pt>
                <c:pt idx="20554">
                  <c:v>363</c:v>
                </c:pt>
                <c:pt idx="20555">
                  <c:v>370</c:v>
                </c:pt>
                <c:pt idx="20556">
                  <c:v>391</c:v>
                </c:pt>
                <c:pt idx="20557">
                  <c:v>358</c:v>
                </c:pt>
                <c:pt idx="20558">
                  <c:v>366</c:v>
                </c:pt>
                <c:pt idx="20559">
                  <c:v>380</c:v>
                </c:pt>
                <c:pt idx="20560">
                  <c:v>381</c:v>
                </c:pt>
                <c:pt idx="20561">
                  <c:v>375</c:v>
                </c:pt>
                <c:pt idx="20562">
                  <c:v>372</c:v>
                </c:pt>
                <c:pt idx="20563">
                  <c:v>387</c:v>
                </c:pt>
                <c:pt idx="20564">
                  <c:v>381</c:v>
                </c:pt>
                <c:pt idx="20565">
                  <c:v>391</c:v>
                </c:pt>
                <c:pt idx="20566">
                  <c:v>388</c:v>
                </c:pt>
                <c:pt idx="20567">
                  <c:v>385</c:v>
                </c:pt>
                <c:pt idx="20568">
                  <c:v>372</c:v>
                </c:pt>
                <c:pt idx="20569">
                  <c:v>380</c:v>
                </c:pt>
                <c:pt idx="20570">
                  <c:v>351</c:v>
                </c:pt>
                <c:pt idx="20571">
                  <c:v>389</c:v>
                </c:pt>
                <c:pt idx="20572">
                  <c:v>368</c:v>
                </c:pt>
                <c:pt idx="20573">
                  <c:v>363</c:v>
                </c:pt>
                <c:pt idx="20574">
                  <c:v>357</c:v>
                </c:pt>
                <c:pt idx="20575">
                  <c:v>391</c:v>
                </c:pt>
                <c:pt idx="20576">
                  <c:v>366</c:v>
                </c:pt>
                <c:pt idx="20577">
                  <c:v>393</c:v>
                </c:pt>
                <c:pt idx="20578">
                  <c:v>373</c:v>
                </c:pt>
                <c:pt idx="20579">
                  <c:v>408</c:v>
                </c:pt>
                <c:pt idx="20580">
                  <c:v>366</c:v>
                </c:pt>
                <c:pt idx="20581">
                  <c:v>347</c:v>
                </c:pt>
                <c:pt idx="20582">
                  <c:v>374</c:v>
                </c:pt>
                <c:pt idx="20583">
                  <c:v>370</c:v>
                </c:pt>
                <c:pt idx="20584">
                  <c:v>408</c:v>
                </c:pt>
                <c:pt idx="20585">
                  <c:v>435</c:v>
                </c:pt>
                <c:pt idx="20586">
                  <c:v>387</c:v>
                </c:pt>
                <c:pt idx="20587">
                  <c:v>389</c:v>
                </c:pt>
                <c:pt idx="20588">
                  <c:v>416</c:v>
                </c:pt>
                <c:pt idx="20589">
                  <c:v>351</c:v>
                </c:pt>
                <c:pt idx="20590">
                  <c:v>393</c:v>
                </c:pt>
                <c:pt idx="20591">
                  <c:v>357</c:v>
                </c:pt>
                <c:pt idx="20592">
                  <c:v>427</c:v>
                </c:pt>
                <c:pt idx="20593">
                  <c:v>378</c:v>
                </c:pt>
                <c:pt idx="20594">
                  <c:v>352</c:v>
                </c:pt>
                <c:pt idx="20595">
                  <c:v>321</c:v>
                </c:pt>
                <c:pt idx="20596">
                  <c:v>380</c:v>
                </c:pt>
                <c:pt idx="20597">
                  <c:v>385</c:v>
                </c:pt>
                <c:pt idx="20598">
                  <c:v>374</c:v>
                </c:pt>
                <c:pt idx="20599">
                  <c:v>338</c:v>
                </c:pt>
                <c:pt idx="20600">
                  <c:v>339</c:v>
                </c:pt>
                <c:pt idx="20601">
                  <c:v>402</c:v>
                </c:pt>
                <c:pt idx="20602">
                  <c:v>422</c:v>
                </c:pt>
                <c:pt idx="20603">
                  <c:v>353</c:v>
                </c:pt>
                <c:pt idx="20604">
                  <c:v>370</c:v>
                </c:pt>
                <c:pt idx="20605">
                  <c:v>372</c:v>
                </c:pt>
                <c:pt idx="20606">
                  <c:v>370</c:v>
                </c:pt>
                <c:pt idx="20607">
                  <c:v>360</c:v>
                </c:pt>
                <c:pt idx="20608">
                  <c:v>376</c:v>
                </c:pt>
                <c:pt idx="20609">
                  <c:v>400</c:v>
                </c:pt>
                <c:pt idx="20610">
                  <c:v>368</c:v>
                </c:pt>
                <c:pt idx="20611">
                  <c:v>373</c:v>
                </c:pt>
                <c:pt idx="20612">
                  <c:v>365</c:v>
                </c:pt>
                <c:pt idx="20613">
                  <c:v>376</c:v>
                </c:pt>
                <c:pt idx="20614">
                  <c:v>365</c:v>
                </c:pt>
                <c:pt idx="20615">
                  <c:v>373</c:v>
                </c:pt>
                <c:pt idx="20616">
                  <c:v>377</c:v>
                </c:pt>
                <c:pt idx="20617">
                  <c:v>366</c:v>
                </c:pt>
                <c:pt idx="20618">
                  <c:v>383</c:v>
                </c:pt>
                <c:pt idx="20619">
                  <c:v>326</c:v>
                </c:pt>
                <c:pt idx="20620">
                  <c:v>356</c:v>
                </c:pt>
                <c:pt idx="20621">
                  <c:v>399</c:v>
                </c:pt>
                <c:pt idx="20622">
                  <c:v>389</c:v>
                </c:pt>
                <c:pt idx="20623">
                  <c:v>354</c:v>
                </c:pt>
                <c:pt idx="20624">
                  <c:v>369</c:v>
                </c:pt>
                <c:pt idx="20625">
                  <c:v>398</c:v>
                </c:pt>
                <c:pt idx="20626">
                  <c:v>374</c:v>
                </c:pt>
                <c:pt idx="20627">
                  <c:v>371</c:v>
                </c:pt>
                <c:pt idx="20628">
                  <c:v>389</c:v>
                </c:pt>
                <c:pt idx="20629">
                  <c:v>365</c:v>
                </c:pt>
                <c:pt idx="20630">
                  <c:v>398</c:v>
                </c:pt>
                <c:pt idx="20631">
                  <c:v>368</c:v>
                </c:pt>
                <c:pt idx="20632">
                  <c:v>379</c:v>
                </c:pt>
                <c:pt idx="20633">
                  <c:v>374</c:v>
                </c:pt>
                <c:pt idx="20634">
                  <c:v>378</c:v>
                </c:pt>
                <c:pt idx="20635">
                  <c:v>374</c:v>
                </c:pt>
                <c:pt idx="20636">
                  <c:v>400</c:v>
                </c:pt>
                <c:pt idx="20637">
                  <c:v>384</c:v>
                </c:pt>
                <c:pt idx="20638">
                  <c:v>381</c:v>
                </c:pt>
                <c:pt idx="20639">
                  <c:v>350</c:v>
                </c:pt>
                <c:pt idx="20640">
                  <c:v>391</c:v>
                </c:pt>
                <c:pt idx="20641">
                  <c:v>385</c:v>
                </c:pt>
                <c:pt idx="20642">
                  <c:v>334</c:v>
                </c:pt>
                <c:pt idx="20643">
                  <c:v>374</c:v>
                </c:pt>
                <c:pt idx="20644">
                  <c:v>381</c:v>
                </c:pt>
                <c:pt idx="20645">
                  <c:v>370</c:v>
                </c:pt>
                <c:pt idx="20646">
                  <c:v>383</c:v>
                </c:pt>
                <c:pt idx="20647">
                  <c:v>374</c:v>
                </c:pt>
                <c:pt idx="20648">
                  <c:v>353</c:v>
                </c:pt>
                <c:pt idx="20649">
                  <c:v>380</c:v>
                </c:pt>
                <c:pt idx="20650">
                  <c:v>362</c:v>
                </c:pt>
                <c:pt idx="20651">
                  <c:v>350</c:v>
                </c:pt>
                <c:pt idx="20652">
                  <c:v>351</c:v>
                </c:pt>
                <c:pt idx="20653">
                  <c:v>363</c:v>
                </c:pt>
                <c:pt idx="20654">
                  <c:v>380</c:v>
                </c:pt>
                <c:pt idx="20655">
                  <c:v>375</c:v>
                </c:pt>
                <c:pt idx="20656">
                  <c:v>379</c:v>
                </c:pt>
                <c:pt idx="20657">
                  <c:v>337</c:v>
                </c:pt>
                <c:pt idx="20658">
                  <c:v>358</c:v>
                </c:pt>
                <c:pt idx="20659">
                  <c:v>357</c:v>
                </c:pt>
                <c:pt idx="20660">
                  <c:v>354</c:v>
                </c:pt>
                <c:pt idx="20661">
                  <c:v>341</c:v>
                </c:pt>
                <c:pt idx="20662">
                  <c:v>379</c:v>
                </c:pt>
                <c:pt idx="20663">
                  <c:v>387</c:v>
                </c:pt>
                <c:pt idx="20664">
                  <c:v>380</c:v>
                </c:pt>
                <c:pt idx="20665">
                  <c:v>357</c:v>
                </c:pt>
                <c:pt idx="20666">
                  <c:v>348</c:v>
                </c:pt>
                <c:pt idx="20667">
                  <c:v>403</c:v>
                </c:pt>
                <c:pt idx="20668">
                  <c:v>353</c:v>
                </c:pt>
                <c:pt idx="20669">
                  <c:v>365</c:v>
                </c:pt>
                <c:pt idx="20670">
                  <c:v>370</c:v>
                </c:pt>
                <c:pt idx="20671">
                  <c:v>372</c:v>
                </c:pt>
                <c:pt idx="20672">
                  <c:v>355</c:v>
                </c:pt>
                <c:pt idx="20673">
                  <c:v>368</c:v>
                </c:pt>
                <c:pt idx="20674">
                  <c:v>348</c:v>
                </c:pt>
                <c:pt idx="20675">
                  <c:v>328</c:v>
                </c:pt>
                <c:pt idx="20676">
                  <c:v>354</c:v>
                </c:pt>
                <c:pt idx="20677">
                  <c:v>355</c:v>
                </c:pt>
                <c:pt idx="20678">
                  <c:v>393</c:v>
                </c:pt>
                <c:pt idx="20679">
                  <c:v>368</c:v>
                </c:pt>
                <c:pt idx="20680">
                  <c:v>359</c:v>
                </c:pt>
                <c:pt idx="20681">
                  <c:v>362</c:v>
                </c:pt>
                <c:pt idx="20682">
                  <c:v>378</c:v>
                </c:pt>
                <c:pt idx="20683">
                  <c:v>380</c:v>
                </c:pt>
                <c:pt idx="20684">
                  <c:v>359</c:v>
                </c:pt>
                <c:pt idx="20685">
                  <c:v>349</c:v>
                </c:pt>
                <c:pt idx="20686">
                  <c:v>382</c:v>
                </c:pt>
                <c:pt idx="20687">
                  <c:v>374</c:v>
                </c:pt>
                <c:pt idx="20688">
                  <c:v>365</c:v>
                </c:pt>
                <c:pt idx="20689">
                  <c:v>382</c:v>
                </c:pt>
                <c:pt idx="20690">
                  <c:v>380</c:v>
                </c:pt>
                <c:pt idx="20691">
                  <c:v>388</c:v>
                </c:pt>
                <c:pt idx="20692">
                  <c:v>358</c:v>
                </c:pt>
                <c:pt idx="20693">
                  <c:v>324</c:v>
                </c:pt>
                <c:pt idx="20694">
                  <c:v>356</c:v>
                </c:pt>
                <c:pt idx="20695">
                  <c:v>375</c:v>
                </c:pt>
                <c:pt idx="20696">
                  <c:v>366</c:v>
                </c:pt>
                <c:pt idx="20697">
                  <c:v>384</c:v>
                </c:pt>
                <c:pt idx="20698">
                  <c:v>328</c:v>
                </c:pt>
                <c:pt idx="20699">
                  <c:v>355</c:v>
                </c:pt>
                <c:pt idx="20700">
                  <c:v>366</c:v>
                </c:pt>
                <c:pt idx="20701">
                  <c:v>398</c:v>
                </c:pt>
                <c:pt idx="20702">
                  <c:v>363</c:v>
                </c:pt>
                <c:pt idx="20703">
                  <c:v>348</c:v>
                </c:pt>
                <c:pt idx="20704">
                  <c:v>357</c:v>
                </c:pt>
                <c:pt idx="20705">
                  <c:v>343</c:v>
                </c:pt>
                <c:pt idx="20706">
                  <c:v>351</c:v>
                </c:pt>
                <c:pt idx="20707">
                  <c:v>371</c:v>
                </c:pt>
                <c:pt idx="20708">
                  <c:v>386</c:v>
                </c:pt>
                <c:pt idx="20709">
                  <c:v>385</c:v>
                </c:pt>
                <c:pt idx="20710">
                  <c:v>368</c:v>
                </c:pt>
                <c:pt idx="20711">
                  <c:v>387</c:v>
                </c:pt>
                <c:pt idx="20712">
                  <c:v>349</c:v>
                </c:pt>
                <c:pt idx="20713">
                  <c:v>374</c:v>
                </c:pt>
                <c:pt idx="20714">
                  <c:v>357</c:v>
                </c:pt>
                <c:pt idx="20715">
                  <c:v>353</c:v>
                </c:pt>
                <c:pt idx="20716">
                  <c:v>340</c:v>
                </c:pt>
                <c:pt idx="20717">
                  <c:v>384</c:v>
                </c:pt>
                <c:pt idx="20718">
                  <c:v>384</c:v>
                </c:pt>
                <c:pt idx="20719">
                  <c:v>351</c:v>
                </c:pt>
                <c:pt idx="20720">
                  <c:v>411</c:v>
                </c:pt>
                <c:pt idx="20721">
                  <c:v>365</c:v>
                </c:pt>
                <c:pt idx="20722">
                  <c:v>366</c:v>
                </c:pt>
                <c:pt idx="20723">
                  <c:v>318</c:v>
                </c:pt>
                <c:pt idx="20724">
                  <c:v>369</c:v>
                </c:pt>
                <c:pt idx="20725">
                  <c:v>341</c:v>
                </c:pt>
                <c:pt idx="20726">
                  <c:v>372</c:v>
                </c:pt>
                <c:pt idx="20727">
                  <c:v>419</c:v>
                </c:pt>
                <c:pt idx="20728">
                  <c:v>365</c:v>
                </c:pt>
                <c:pt idx="20729">
                  <c:v>346</c:v>
                </c:pt>
                <c:pt idx="20730">
                  <c:v>318</c:v>
                </c:pt>
                <c:pt idx="20731">
                  <c:v>356</c:v>
                </c:pt>
                <c:pt idx="20732">
                  <c:v>369</c:v>
                </c:pt>
                <c:pt idx="20733">
                  <c:v>340</c:v>
                </c:pt>
                <c:pt idx="20734">
                  <c:v>369</c:v>
                </c:pt>
                <c:pt idx="20735">
                  <c:v>372</c:v>
                </c:pt>
                <c:pt idx="20736">
                  <c:v>326</c:v>
                </c:pt>
                <c:pt idx="20737">
                  <c:v>373</c:v>
                </c:pt>
                <c:pt idx="20738">
                  <c:v>345</c:v>
                </c:pt>
                <c:pt idx="20739">
                  <c:v>335</c:v>
                </c:pt>
                <c:pt idx="20740">
                  <c:v>374</c:v>
                </c:pt>
                <c:pt idx="20741">
                  <c:v>382</c:v>
                </c:pt>
                <c:pt idx="20742">
                  <c:v>337</c:v>
                </c:pt>
                <c:pt idx="20743">
                  <c:v>365</c:v>
                </c:pt>
                <c:pt idx="20744">
                  <c:v>350</c:v>
                </c:pt>
                <c:pt idx="20745">
                  <c:v>341</c:v>
                </c:pt>
                <c:pt idx="20746">
                  <c:v>266</c:v>
                </c:pt>
                <c:pt idx="20747">
                  <c:v>329</c:v>
                </c:pt>
                <c:pt idx="20748">
                  <c:v>365</c:v>
                </c:pt>
                <c:pt idx="20749">
                  <c:v>374</c:v>
                </c:pt>
                <c:pt idx="20750">
                  <c:v>360</c:v>
                </c:pt>
                <c:pt idx="20751">
                  <c:v>376</c:v>
                </c:pt>
                <c:pt idx="20752">
                  <c:v>383</c:v>
                </c:pt>
                <c:pt idx="20753">
                  <c:v>400</c:v>
                </c:pt>
                <c:pt idx="20754">
                  <c:v>386</c:v>
                </c:pt>
                <c:pt idx="20755">
                  <c:v>332</c:v>
                </c:pt>
                <c:pt idx="20756">
                  <c:v>346</c:v>
                </c:pt>
                <c:pt idx="20757">
                  <c:v>363</c:v>
                </c:pt>
                <c:pt idx="20758">
                  <c:v>359</c:v>
                </c:pt>
                <c:pt idx="20759">
                  <c:v>377</c:v>
                </c:pt>
                <c:pt idx="20760">
                  <c:v>340</c:v>
                </c:pt>
                <c:pt idx="20761">
                  <c:v>356</c:v>
                </c:pt>
                <c:pt idx="20762">
                  <c:v>373</c:v>
                </c:pt>
                <c:pt idx="20763">
                  <c:v>389</c:v>
                </c:pt>
                <c:pt idx="20764">
                  <c:v>366</c:v>
                </c:pt>
                <c:pt idx="20765">
                  <c:v>377</c:v>
                </c:pt>
                <c:pt idx="20766">
                  <c:v>348</c:v>
                </c:pt>
                <c:pt idx="20767">
                  <c:v>393</c:v>
                </c:pt>
                <c:pt idx="20768">
                  <c:v>373</c:v>
                </c:pt>
                <c:pt idx="20769">
                  <c:v>341</c:v>
                </c:pt>
                <c:pt idx="20770">
                  <c:v>410</c:v>
                </c:pt>
                <c:pt idx="20771">
                  <c:v>330</c:v>
                </c:pt>
                <c:pt idx="20772">
                  <c:v>350</c:v>
                </c:pt>
                <c:pt idx="20773">
                  <c:v>381</c:v>
                </c:pt>
                <c:pt idx="20774">
                  <c:v>375</c:v>
                </c:pt>
                <c:pt idx="20775">
                  <c:v>393</c:v>
                </c:pt>
                <c:pt idx="20776">
                  <c:v>353</c:v>
                </c:pt>
                <c:pt idx="20777">
                  <c:v>377</c:v>
                </c:pt>
                <c:pt idx="20778">
                  <c:v>362</c:v>
                </c:pt>
                <c:pt idx="20779">
                  <c:v>358</c:v>
                </c:pt>
                <c:pt idx="20780">
                  <c:v>338</c:v>
                </c:pt>
                <c:pt idx="20781">
                  <c:v>384</c:v>
                </c:pt>
                <c:pt idx="20782">
                  <c:v>379</c:v>
                </c:pt>
                <c:pt idx="20783">
                  <c:v>360</c:v>
                </c:pt>
                <c:pt idx="20784">
                  <c:v>363</c:v>
                </c:pt>
                <c:pt idx="20785">
                  <c:v>385</c:v>
                </c:pt>
                <c:pt idx="20786">
                  <c:v>371</c:v>
                </c:pt>
                <c:pt idx="20787">
                  <c:v>369</c:v>
                </c:pt>
                <c:pt idx="20788">
                  <c:v>368</c:v>
                </c:pt>
                <c:pt idx="20789">
                  <c:v>371</c:v>
                </c:pt>
                <c:pt idx="20790">
                  <c:v>356</c:v>
                </c:pt>
                <c:pt idx="20791">
                  <c:v>330</c:v>
                </c:pt>
                <c:pt idx="20792">
                  <c:v>340</c:v>
                </c:pt>
                <c:pt idx="20793">
                  <c:v>383</c:v>
                </c:pt>
                <c:pt idx="20794">
                  <c:v>361</c:v>
                </c:pt>
                <c:pt idx="20795">
                  <c:v>389</c:v>
                </c:pt>
                <c:pt idx="20796">
                  <c:v>357</c:v>
                </c:pt>
                <c:pt idx="20797">
                  <c:v>372</c:v>
                </c:pt>
                <c:pt idx="20798">
                  <c:v>367</c:v>
                </c:pt>
                <c:pt idx="20799">
                  <c:v>350</c:v>
                </c:pt>
                <c:pt idx="20800">
                  <c:v>341</c:v>
                </c:pt>
                <c:pt idx="20801">
                  <c:v>347</c:v>
                </c:pt>
                <c:pt idx="20802">
                  <c:v>340</c:v>
                </c:pt>
                <c:pt idx="20803">
                  <c:v>375</c:v>
                </c:pt>
                <c:pt idx="20804">
                  <c:v>377</c:v>
                </c:pt>
                <c:pt idx="20805">
                  <c:v>386</c:v>
                </c:pt>
                <c:pt idx="20806">
                  <c:v>360</c:v>
                </c:pt>
                <c:pt idx="20807">
                  <c:v>356</c:v>
                </c:pt>
                <c:pt idx="20808">
                  <c:v>343</c:v>
                </c:pt>
                <c:pt idx="20809">
                  <c:v>357</c:v>
                </c:pt>
                <c:pt idx="20810">
                  <c:v>340</c:v>
                </c:pt>
                <c:pt idx="20811">
                  <c:v>355</c:v>
                </c:pt>
                <c:pt idx="20812">
                  <c:v>393</c:v>
                </c:pt>
                <c:pt idx="20813">
                  <c:v>353</c:v>
                </c:pt>
                <c:pt idx="20814">
                  <c:v>430</c:v>
                </c:pt>
                <c:pt idx="20815">
                  <c:v>361</c:v>
                </c:pt>
                <c:pt idx="20816">
                  <c:v>367</c:v>
                </c:pt>
                <c:pt idx="20817">
                  <c:v>396</c:v>
                </c:pt>
                <c:pt idx="20818">
                  <c:v>331</c:v>
                </c:pt>
                <c:pt idx="20819">
                  <c:v>350</c:v>
                </c:pt>
                <c:pt idx="20820">
                  <c:v>332</c:v>
                </c:pt>
                <c:pt idx="20821">
                  <c:v>391</c:v>
                </c:pt>
                <c:pt idx="20822">
                  <c:v>359</c:v>
                </c:pt>
                <c:pt idx="20823">
                  <c:v>342</c:v>
                </c:pt>
                <c:pt idx="20824">
                  <c:v>336</c:v>
                </c:pt>
                <c:pt idx="20825">
                  <c:v>365</c:v>
                </c:pt>
                <c:pt idx="20826">
                  <c:v>360</c:v>
                </c:pt>
                <c:pt idx="20827">
                  <c:v>390</c:v>
                </c:pt>
                <c:pt idx="20828">
                  <c:v>369</c:v>
                </c:pt>
                <c:pt idx="20829">
                  <c:v>349</c:v>
                </c:pt>
                <c:pt idx="20830">
                  <c:v>345</c:v>
                </c:pt>
                <c:pt idx="20831">
                  <c:v>387</c:v>
                </c:pt>
                <c:pt idx="20832">
                  <c:v>354</c:v>
                </c:pt>
                <c:pt idx="20833">
                  <c:v>334</c:v>
                </c:pt>
                <c:pt idx="20834">
                  <c:v>358</c:v>
                </c:pt>
                <c:pt idx="20835">
                  <c:v>335</c:v>
                </c:pt>
                <c:pt idx="20836">
                  <c:v>413</c:v>
                </c:pt>
                <c:pt idx="20837">
                  <c:v>365</c:v>
                </c:pt>
                <c:pt idx="20838">
                  <c:v>361</c:v>
                </c:pt>
                <c:pt idx="20839">
                  <c:v>374</c:v>
                </c:pt>
                <c:pt idx="20840">
                  <c:v>343</c:v>
                </c:pt>
                <c:pt idx="20841">
                  <c:v>361</c:v>
                </c:pt>
                <c:pt idx="20842">
                  <c:v>348</c:v>
                </c:pt>
                <c:pt idx="20843">
                  <c:v>353</c:v>
                </c:pt>
                <c:pt idx="20844">
                  <c:v>339</c:v>
                </c:pt>
                <c:pt idx="20845">
                  <c:v>300</c:v>
                </c:pt>
                <c:pt idx="20846">
                  <c:v>361</c:v>
                </c:pt>
                <c:pt idx="20847">
                  <c:v>369</c:v>
                </c:pt>
                <c:pt idx="20848">
                  <c:v>319</c:v>
                </c:pt>
                <c:pt idx="20849">
                  <c:v>370</c:v>
                </c:pt>
                <c:pt idx="20850">
                  <c:v>393</c:v>
                </c:pt>
                <c:pt idx="20851">
                  <c:v>365</c:v>
                </c:pt>
                <c:pt idx="20852">
                  <c:v>354</c:v>
                </c:pt>
                <c:pt idx="20853">
                  <c:v>338</c:v>
                </c:pt>
                <c:pt idx="20854">
                  <c:v>358</c:v>
                </c:pt>
                <c:pt idx="20855">
                  <c:v>358</c:v>
                </c:pt>
                <c:pt idx="20856">
                  <c:v>369</c:v>
                </c:pt>
                <c:pt idx="20857">
                  <c:v>356</c:v>
                </c:pt>
                <c:pt idx="20858">
                  <c:v>357</c:v>
                </c:pt>
                <c:pt idx="20859">
                  <c:v>389</c:v>
                </c:pt>
                <c:pt idx="20860">
                  <c:v>367</c:v>
                </c:pt>
                <c:pt idx="20861">
                  <c:v>359</c:v>
                </c:pt>
                <c:pt idx="20862">
                  <c:v>346</c:v>
                </c:pt>
                <c:pt idx="20863">
                  <c:v>352</c:v>
                </c:pt>
                <c:pt idx="20864">
                  <c:v>379</c:v>
                </c:pt>
                <c:pt idx="20865">
                  <c:v>353</c:v>
                </c:pt>
                <c:pt idx="20866">
                  <c:v>374</c:v>
                </c:pt>
                <c:pt idx="20867">
                  <c:v>369</c:v>
                </c:pt>
                <c:pt idx="20868">
                  <c:v>384</c:v>
                </c:pt>
                <c:pt idx="20869">
                  <c:v>328</c:v>
                </c:pt>
                <c:pt idx="20870">
                  <c:v>333</c:v>
                </c:pt>
                <c:pt idx="20871">
                  <c:v>349</c:v>
                </c:pt>
                <c:pt idx="20872">
                  <c:v>384</c:v>
                </c:pt>
                <c:pt idx="20873">
                  <c:v>347</c:v>
                </c:pt>
                <c:pt idx="20874">
                  <c:v>359</c:v>
                </c:pt>
                <c:pt idx="20875">
                  <c:v>358</c:v>
                </c:pt>
                <c:pt idx="20876">
                  <c:v>363</c:v>
                </c:pt>
                <c:pt idx="20877">
                  <c:v>350</c:v>
                </c:pt>
                <c:pt idx="20878">
                  <c:v>375</c:v>
                </c:pt>
                <c:pt idx="20879">
                  <c:v>373</c:v>
                </c:pt>
                <c:pt idx="20880">
                  <c:v>346</c:v>
                </c:pt>
                <c:pt idx="20881">
                  <c:v>366</c:v>
                </c:pt>
                <c:pt idx="20882">
                  <c:v>351</c:v>
                </c:pt>
                <c:pt idx="20883">
                  <c:v>386</c:v>
                </c:pt>
                <c:pt idx="20884">
                  <c:v>352</c:v>
                </c:pt>
                <c:pt idx="20885">
                  <c:v>365</c:v>
                </c:pt>
                <c:pt idx="20886">
                  <c:v>392</c:v>
                </c:pt>
                <c:pt idx="20887">
                  <c:v>339</c:v>
                </c:pt>
                <c:pt idx="20888">
                  <c:v>359</c:v>
                </c:pt>
                <c:pt idx="20889">
                  <c:v>359</c:v>
                </c:pt>
                <c:pt idx="20890">
                  <c:v>286</c:v>
                </c:pt>
                <c:pt idx="20891">
                  <c:v>332</c:v>
                </c:pt>
                <c:pt idx="20892">
                  <c:v>375</c:v>
                </c:pt>
                <c:pt idx="20893">
                  <c:v>391</c:v>
                </c:pt>
                <c:pt idx="20894">
                  <c:v>377</c:v>
                </c:pt>
                <c:pt idx="20895">
                  <c:v>384</c:v>
                </c:pt>
                <c:pt idx="20896">
                  <c:v>351</c:v>
                </c:pt>
                <c:pt idx="20897">
                  <c:v>283</c:v>
                </c:pt>
                <c:pt idx="20898">
                  <c:v>295</c:v>
                </c:pt>
                <c:pt idx="20899">
                  <c:v>355</c:v>
                </c:pt>
                <c:pt idx="20900">
                  <c:v>350</c:v>
                </c:pt>
                <c:pt idx="20901">
                  <c:v>330</c:v>
                </c:pt>
                <c:pt idx="20902">
                  <c:v>333</c:v>
                </c:pt>
                <c:pt idx="20903">
                  <c:v>364</c:v>
                </c:pt>
                <c:pt idx="20904">
                  <c:v>358</c:v>
                </c:pt>
                <c:pt idx="20905">
                  <c:v>370</c:v>
                </c:pt>
                <c:pt idx="20906">
                  <c:v>382</c:v>
                </c:pt>
                <c:pt idx="20907">
                  <c:v>361</c:v>
                </c:pt>
                <c:pt idx="20908">
                  <c:v>350</c:v>
                </c:pt>
                <c:pt idx="20909">
                  <c:v>358</c:v>
                </c:pt>
                <c:pt idx="20910">
                  <c:v>362</c:v>
                </c:pt>
                <c:pt idx="20911">
                  <c:v>378</c:v>
                </c:pt>
                <c:pt idx="20912">
                  <c:v>321</c:v>
                </c:pt>
                <c:pt idx="20913">
                  <c:v>366</c:v>
                </c:pt>
                <c:pt idx="20914">
                  <c:v>378</c:v>
                </c:pt>
                <c:pt idx="20915">
                  <c:v>385</c:v>
                </c:pt>
                <c:pt idx="20916">
                  <c:v>342</c:v>
                </c:pt>
                <c:pt idx="20917">
                  <c:v>355</c:v>
                </c:pt>
                <c:pt idx="20918">
                  <c:v>389</c:v>
                </c:pt>
                <c:pt idx="20919">
                  <c:v>352</c:v>
                </c:pt>
                <c:pt idx="20920">
                  <c:v>362</c:v>
                </c:pt>
                <c:pt idx="20921">
                  <c:v>346</c:v>
                </c:pt>
                <c:pt idx="20922">
                  <c:v>382</c:v>
                </c:pt>
                <c:pt idx="20923">
                  <c:v>385</c:v>
                </c:pt>
                <c:pt idx="20924">
                  <c:v>340</c:v>
                </c:pt>
                <c:pt idx="20925">
                  <c:v>359</c:v>
                </c:pt>
                <c:pt idx="20926">
                  <c:v>382</c:v>
                </c:pt>
                <c:pt idx="20927">
                  <c:v>351</c:v>
                </c:pt>
                <c:pt idx="20928">
                  <c:v>327</c:v>
                </c:pt>
                <c:pt idx="20929">
                  <c:v>315</c:v>
                </c:pt>
                <c:pt idx="20930">
                  <c:v>358</c:v>
                </c:pt>
                <c:pt idx="20931">
                  <c:v>384</c:v>
                </c:pt>
                <c:pt idx="20932">
                  <c:v>292</c:v>
                </c:pt>
                <c:pt idx="20933">
                  <c:v>336</c:v>
                </c:pt>
                <c:pt idx="20934">
                  <c:v>318</c:v>
                </c:pt>
                <c:pt idx="20935">
                  <c:v>336</c:v>
                </c:pt>
                <c:pt idx="20936">
                  <c:v>356</c:v>
                </c:pt>
                <c:pt idx="20937">
                  <c:v>356</c:v>
                </c:pt>
                <c:pt idx="20938">
                  <c:v>381</c:v>
                </c:pt>
                <c:pt idx="20939">
                  <c:v>345</c:v>
                </c:pt>
                <c:pt idx="20940">
                  <c:v>388</c:v>
                </c:pt>
                <c:pt idx="20941">
                  <c:v>355</c:v>
                </c:pt>
                <c:pt idx="20942">
                  <c:v>369</c:v>
                </c:pt>
                <c:pt idx="20943">
                  <c:v>375</c:v>
                </c:pt>
                <c:pt idx="20944">
                  <c:v>336</c:v>
                </c:pt>
                <c:pt idx="20945">
                  <c:v>345</c:v>
                </c:pt>
                <c:pt idx="20946">
                  <c:v>352</c:v>
                </c:pt>
                <c:pt idx="20947">
                  <c:v>347</c:v>
                </c:pt>
                <c:pt idx="20948">
                  <c:v>361</c:v>
                </c:pt>
                <c:pt idx="20949">
                  <c:v>364</c:v>
                </c:pt>
                <c:pt idx="20950">
                  <c:v>378</c:v>
                </c:pt>
                <c:pt idx="20951">
                  <c:v>357</c:v>
                </c:pt>
                <c:pt idx="20952">
                  <c:v>358</c:v>
                </c:pt>
                <c:pt idx="20953">
                  <c:v>366</c:v>
                </c:pt>
                <c:pt idx="20954">
                  <c:v>354</c:v>
                </c:pt>
                <c:pt idx="20955">
                  <c:v>355</c:v>
                </c:pt>
                <c:pt idx="20956">
                  <c:v>297</c:v>
                </c:pt>
                <c:pt idx="20957">
                  <c:v>360</c:v>
                </c:pt>
                <c:pt idx="20958">
                  <c:v>320</c:v>
                </c:pt>
                <c:pt idx="20959">
                  <c:v>374</c:v>
                </c:pt>
                <c:pt idx="20960">
                  <c:v>408</c:v>
                </c:pt>
                <c:pt idx="20961">
                  <c:v>333</c:v>
                </c:pt>
                <c:pt idx="20962">
                  <c:v>364</c:v>
                </c:pt>
                <c:pt idx="20963">
                  <c:v>303</c:v>
                </c:pt>
                <c:pt idx="20964">
                  <c:v>369</c:v>
                </c:pt>
                <c:pt idx="20965">
                  <c:v>362</c:v>
                </c:pt>
                <c:pt idx="20966">
                  <c:v>322</c:v>
                </c:pt>
                <c:pt idx="20967">
                  <c:v>375</c:v>
                </c:pt>
                <c:pt idx="20968">
                  <c:v>325</c:v>
                </c:pt>
                <c:pt idx="20969">
                  <c:v>362</c:v>
                </c:pt>
                <c:pt idx="20970">
                  <c:v>369</c:v>
                </c:pt>
                <c:pt idx="20971">
                  <c:v>355</c:v>
                </c:pt>
                <c:pt idx="20972">
                  <c:v>346</c:v>
                </c:pt>
                <c:pt idx="20973">
                  <c:v>354</c:v>
                </c:pt>
                <c:pt idx="20974">
                  <c:v>370</c:v>
                </c:pt>
                <c:pt idx="20975">
                  <c:v>357</c:v>
                </c:pt>
                <c:pt idx="20976">
                  <c:v>346</c:v>
                </c:pt>
                <c:pt idx="20977">
                  <c:v>330</c:v>
                </c:pt>
                <c:pt idx="20978">
                  <c:v>439</c:v>
                </c:pt>
                <c:pt idx="20979">
                  <c:v>336</c:v>
                </c:pt>
                <c:pt idx="20980">
                  <c:v>340</c:v>
                </c:pt>
                <c:pt idx="20981">
                  <c:v>345</c:v>
                </c:pt>
                <c:pt idx="20982">
                  <c:v>353</c:v>
                </c:pt>
                <c:pt idx="20983">
                  <c:v>354</c:v>
                </c:pt>
                <c:pt idx="20984">
                  <c:v>349</c:v>
                </c:pt>
                <c:pt idx="20985">
                  <c:v>324</c:v>
                </c:pt>
                <c:pt idx="20986">
                  <c:v>350</c:v>
                </c:pt>
                <c:pt idx="20987">
                  <c:v>355</c:v>
                </c:pt>
                <c:pt idx="20988">
                  <c:v>335</c:v>
                </c:pt>
                <c:pt idx="20989">
                  <c:v>334</c:v>
                </c:pt>
                <c:pt idx="20990">
                  <c:v>340</c:v>
                </c:pt>
                <c:pt idx="20991">
                  <c:v>363</c:v>
                </c:pt>
                <c:pt idx="20992">
                  <c:v>346</c:v>
                </c:pt>
                <c:pt idx="20993">
                  <c:v>346</c:v>
                </c:pt>
                <c:pt idx="20994">
                  <c:v>363</c:v>
                </c:pt>
                <c:pt idx="20995">
                  <c:v>377</c:v>
                </c:pt>
                <c:pt idx="20996">
                  <c:v>360</c:v>
                </c:pt>
                <c:pt idx="20997">
                  <c:v>368</c:v>
                </c:pt>
                <c:pt idx="20998">
                  <c:v>359</c:v>
                </c:pt>
                <c:pt idx="20999">
                  <c:v>348</c:v>
                </c:pt>
                <c:pt idx="21000">
                  <c:v>339</c:v>
                </c:pt>
                <c:pt idx="21001">
                  <c:v>323</c:v>
                </c:pt>
                <c:pt idx="21002">
                  <c:v>323</c:v>
                </c:pt>
                <c:pt idx="21003">
                  <c:v>398</c:v>
                </c:pt>
                <c:pt idx="21004">
                  <c:v>370</c:v>
                </c:pt>
                <c:pt idx="21005">
                  <c:v>374</c:v>
                </c:pt>
                <c:pt idx="21006">
                  <c:v>333</c:v>
                </c:pt>
                <c:pt idx="21007">
                  <c:v>357</c:v>
                </c:pt>
                <c:pt idx="21008">
                  <c:v>323</c:v>
                </c:pt>
                <c:pt idx="21009">
                  <c:v>354</c:v>
                </c:pt>
                <c:pt idx="21010">
                  <c:v>335</c:v>
                </c:pt>
                <c:pt idx="21011">
                  <c:v>371</c:v>
                </c:pt>
                <c:pt idx="21012">
                  <c:v>345</c:v>
                </c:pt>
                <c:pt idx="21013">
                  <c:v>368</c:v>
                </c:pt>
                <c:pt idx="21014">
                  <c:v>357</c:v>
                </c:pt>
                <c:pt idx="21015">
                  <c:v>350</c:v>
                </c:pt>
                <c:pt idx="21016">
                  <c:v>352</c:v>
                </c:pt>
                <c:pt idx="21017">
                  <c:v>369</c:v>
                </c:pt>
                <c:pt idx="21018">
                  <c:v>355</c:v>
                </c:pt>
                <c:pt idx="21019">
                  <c:v>364</c:v>
                </c:pt>
                <c:pt idx="21020">
                  <c:v>359</c:v>
                </c:pt>
                <c:pt idx="21021">
                  <c:v>367</c:v>
                </c:pt>
                <c:pt idx="21022">
                  <c:v>393</c:v>
                </c:pt>
                <c:pt idx="21023">
                  <c:v>360</c:v>
                </c:pt>
                <c:pt idx="21024">
                  <c:v>364</c:v>
                </c:pt>
                <c:pt idx="21025">
                  <c:v>374</c:v>
                </c:pt>
                <c:pt idx="21026">
                  <c:v>344</c:v>
                </c:pt>
                <c:pt idx="21027">
                  <c:v>350</c:v>
                </c:pt>
                <c:pt idx="21028">
                  <c:v>329</c:v>
                </c:pt>
                <c:pt idx="21029">
                  <c:v>335</c:v>
                </c:pt>
                <c:pt idx="21030">
                  <c:v>365</c:v>
                </c:pt>
                <c:pt idx="21031">
                  <c:v>357</c:v>
                </c:pt>
                <c:pt idx="21032">
                  <c:v>333</c:v>
                </c:pt>
                <c:pt idx="21033">
                  <c:v>346</c:v>
                </c:pt>
                <c:pt idx="21034">
                  <c:v>359</c:v>
                </c:pt>
                <c:pt idx="21035">
                  <c:v>381</c:v>
                </c:pt>
                <c:pt idx="21036">
                  <c:v>380</c:v>
                </c:pt>
                <c:pt idx="21037">
                  <c:v>328</c:v>
                </c:pt>
                <c:pt idx="21038">
                  <c:v>340</c:v>
                </c:pt>
                <c:pt idx="21039">
                  <c:v>366</c:v>
                </c:pt>
                <c:pt idx="21040">
                  <c:v>340</c:v>
                </c:pt>
                <c:pt idx="21041">
                  <c:v>351</c:v>
                </c:pt>
                <c:pt idx="21042">
                  <c:v>334</c:v>
                </c:pt>
                <c:pt idx="21043">
                  <c:v>358</c:v>
                </c:pt>
                <c:pt idx="21044">
                  <c:v>339</c:v>
                </c:pt>
                <c:pt idx="21045">
                  <c:v>382</c:v>
                </c:pt>
                <c:pt idx="21046">
                  <c:v>376</c:v>
                </c:pt>
                <c:pt idx="21047">
                  <c:v>360</c:v>
                </c:pt>
                <c:pt idx="21048">
                  <c:v>358</c:v>
                </c:pt>
                <c:pt idx="21049">
                  <c:v>352</c:v>
                </c:pt>
                <c:pt idx="21050">
                  <c:v>333</c:v>
                </c:pt>
                <c:pt idx="21051">
                  <c:v>357</c:v>
                </c:pt>
                <c:pt idx="21052">
                  <c:v>351</c:v>
                </c:pt>
                <c:pt idx="21053">
                  <c:v>413</c:v>
                </c:pt>
                <c:pt idx="21054">
                  <c:v>348</c:v>
                </c:pt>
                <c:pt idx="21055">
                  <c:v>350</c:v>
                </c:pt>
                <c:pt idx="21056">
                  <c:v>353</c:v>
                </c:pt>
                <c:pt idx="21057">
                  <c:v>335</c:v>
                </c:pt>
                <c:pt idx="21058">
                  <c:v>348</c:v>
                </c:pt>
                <c:pt idx="21059">
                  <c:v>379</c:v>
                </c:pt>
                <c:pt idx="21060">
                  <c:v>355</c:v>
                </c:pt>
                <c:pt idx="21061">
                  <c:v>343</c:v>
                </c:pt>
                <c:pt idx="21062">
                  <c:v>351</c:v>
                </c:pt>
                <c:pt idx="21063">
                  <c:v>351</c:v>
                </c:pt>
                <c:pt idx="21064">
                  <c:v>368</c:v>
                </c:pt>
                <c:pt idx="21065">
                  <c:v>343</c:v>
                </c:pt>
                <c:pt idx="21066">
                  <c:v>360</c:v>
                </c:pt>
                <c:pt idx="21067">
                  <c:v>359</c:v>
                </c:pt>
                <c:pt idx="21068">
                  <c:v>336</c:v>
                </c:pt>
                <c:pt idx="21069">
                  <c:v>374</c:v>
                </c:pt>
                <c:pt idx="21070">
                  <c:v>338</c:v>
                </c:pt>
                <c:pt idx="21071">
                  <c:v>378</c:v>
                </c:pt>
                <c:pt idx="21072">
                  <c:v>347</c:v>
                </c:pt>
                <c:pt idx="21073">
                  <c:v>356</c:v>
                </c:pt>
                <c:pt idx="21074">
                  <c:v>356</c:v>
                </c:pt>
                <c:pt idx="21075">
                  <c:v>331</c:v>
                </c:pt>
                <c:pt idx="21076">
                  <c:v>371</c:v>
                </c:pt>
                <c:pt idx="21077">
                  <c:v>362</c:v>
                </c:pt>
                <c:pt idx="21078">
                  <c:v>350</c:v>
                </c:pt>
                <c:pt idx="21079">
                  <c:v>372</c:v>
                </c:pt>
                <c:pt idx="21080">
                  <c:v>339</c:v>
                </c:pt>
                <c:pt idx="21081">
                  <c:v>351</c:v>
                </c:pt>
                <c:pt idx="21082">
                  <c:v>337</c:v>
                </c:pt>
                <c:pt idx="21083">
                  <c:v>366</c:v>
                </c:pt>
                <c:pt idx="21084">
                  <c:v>375</c:v>
                </c:pt>
                <c:pt idx="21085">
                  <c:v>333</c:v>
                </c:pt>
                <c:pt idx="21086">
                  <c:v>356</c:v>
                </c:pt>
                <c:pt idx="21087">
                  <c:v>328</c:v>
                </c:pt>
                <c:pt idx="21088">
                  <c:v>331</c:v>
                </c:pt>
                <c:pt idx="21089">
                  <c:v>340</c:v>
                </c:pt>
                <c:pt idx="21090">
                  <c:v>354</c:v>
                </c:pt>
                <c:pt idx="21091">
                  <c:v>356</c:v>
                </c:pt>
                <c:pt idx="21092">
                  <c:v>335</c:v>
                </c:pt>
                <c:pt idx="21093">
                  <c:v>343</c:v>
                </c:pt>
                <c:pt idx="21094">
                  <c:v>294</c:v>
                </c:pt>
                <c:pt idx="21095">
                  <c:v>359</c:v>
                </c:pt>
                <c:pt idx="21096">
                  <c:v>362</c:v>
                </c:pt>
                <c:pt idx="21097">
                  <c:v>352</c:v>
                </c:pt>
                <c:pt idx="21098">
                  <c:v>345</c:v>
                </c:pt>
                <c:pt idx="21099">
                  <c:v>354</c:v>
                </c:pt>
                <c:pt idx="21100">
                  <c:v>368</c:v>
                </c:pt>
                <c:pt idx="21101">
                  <c:v>349</c:v>
                </c:pt>
                <c:pt idx="21102">
                  <c:v>352</c:v>
                </c:pt>
                <c:pt idx="21103">
                  <c:v>345</c:v>
                </c:pt>
                <c:pt idx="21104">
                  <c:v>342</c:v>
                </c:pt>
                <c:pt idx="21105">
                  <c:v>354</c:v>
                </c:pt>
                <c:pt idx="21106">
                  <c:v>357</c:v>
                </c:pt>
                <c:pt idx="21107">
                  <c:v>359</c:v>
                </c:pt>
                <c:pt idx="21108">
                  <c:v>330</c:v>
                </c:pt>
                <c:pt idx="21109">
                  <c:v>333</c:v>
                </c:pt>
                <c:pt idx="21110">
                  <c:v>337</c:v>
                </c:pt>
                <c:pt idx="21111">
                  <c:v>344</c:v>
                </c:pt>
                <c:pt idx="21112">
                  <c:v>378</c:v>
                </c:pt>
                <c:pt idx="21113">
                  <c:v>359</c:v>
                </c:pt>
                <c:pt idx="21114">
                  <c:v>388</c:v>
                </c:pt>
                <c:pt idx="21115">
                  <c:v>337</c:v>
                </c:pt>
                <c:pt idx="21116">
                  <c:v>353</c:v>
                </c:pt>
                <c:pt idx="21117">
                  <c:v>369</c:v>
                </c:pt>
                <c:pt idx="21118">
                  <c:v>342</c:v>
                </c:pt>
                <c:pt idx="21119">
                  <c:v>346</c:v>
                </c:pt>
                <c:pt idx="21120">
                  <c:v>335</c:v>
                </c:pt>
                <c:pt idx="21121">
                  <c:v>338</c:v>
                </c:pt>
                <c:pt idx="21122">
                  <c:v>353</c:v>
                </c:pt>
                <c:pt idx="21123">
                  <c:v>311</c:v>
                </c:pt>
                <c:pt idx="21124">
                  <c:v>346</c:v>
                </c:pt>
                <c:pt idx="21125">
                  <c:v>367</c:v>
                </c:pt>
                <c:pt idx="21126">
                  <c:v>350</c:v>
                </c:pt>
                <c:pt idx="21127">
                  <c:v>361</c:v>
                </c:pt>
                <c:pt idx="21128">
                  <c:v>364</c:v>
                </c:pt>
                <c:pt idx="21129">
                  <c:v>340</c:v>
                </c:pt>
                <c:pt idx="21130">
                  <c:v>338</c:v>
                </c:pt>
                <c:pt idx="21131">
                  <c:v>356</c:v>
                </c:pt>
                <c:pt idx="21132">
                  <c:v>370</c:v>
                </c:pt>
                <c:pt idx="21133">
                  <c:v>326</c:v>
                </c:pt>
                <c:pt idx="21134">
                  <c:v>330</c:v>
                </c:pt>
                <c:pt idx="21135">
                  <c:v>376</c:v>
                </c:pt>
                <c:pt idx="21136">
                  <c:v>336</c:v>
                </c:pt>
                <c:pt idx="21137">
                  <c:v>300</c:v>
                </c:pt>
                <c:pt idx="21138">
                  <c:v>350</c:v>
                </c:pt>
                <c:pt idx="21139">
                  <c:v>354</c:v>
                </c:pt>
                <c:pt idx="21140">
                  <c:v>342</c:v>
                </c:pt>
                <c:pt idx="21141">
                  <c:v>341</c:v>
                </c:pt>
                <c:pt idx="21142">
                  <c:v>340</c:v>
                </c:pt>
                <c:pt idx="21143">
                  <c:v>346</c:v>
                </c:pt>
                <c:pt idx="21144">
                  <c:v>341</c:v>
                </c:pt>
                <c:pt idx="21145">
                  <c:v>346</c:v>
                </c:pt>
                <c:pt idx="21146">
                  <c:v>342</c:v>
                </c:pt>
                <c:pt idx="21147">
                  <c:v>364</c:v>
                </c:pt>
                <c:pt idx="21148">
                  <c:v>365</c:v>
                </c:pt>
                <c:pt idx="21149">
                  <c:v>356</c:v>
                </c:pt>
                <c:pt idx="21150">
                  <c:v>358</c:v>
                </c:pt>
                <c:pt idx="21151">
                  <c:v>347</c:v>
                </c:pt>
                <c:pt idx="21152">
                  <c:v>373</c:v>
                </c:pt>
                <c:pt idx="21153">
                  <c:v>332</c:v>
                </c:pt>
                <c:pt idx="21154">
                  <c:v>360</c:v>
                </c:pt>
                <c:pt idx="21155">
                  <c:v>354</c:v>
                </c:pt>
                <c:pt idx="21156">
                  <c:v>340</c:v>
                </c:pt>
                <c:pt idx="21157">
                  <c:v>335</c:v>
                </c:pt>
                <c:pt idx="21158">
                  <c:v>360</c:v>
                </c:pt>
                <c:pt idx="21159">
                  <c:v>309</c:v>
                </c:pt>
                <c:pt idx="21160">
                  <c:v>343</c:v>
                </c:pt>
                <c:pt idx="21161">
                  <c:v>347</c:v>
                </c:pt>
                <c:pt idx="21162">
                  <c:v>360</c:v>
                </c:pt>
                <c:pt idx="21163">
                  <c:v>326</c:v>
                </c:pt>
                <c:pt idx="21164">
                  <c:v>335</c:v>
                </c:pt>
                <c:pt idx="21165">
                  <c:v>346</c:v>
                </c:pt>
                <c:pt idx="21166">
                  <c:v>338</c:v>
                </c:pt>
                <c:pt idx="21167">
                  <c:v>337</c:v>
                </c:pt>
                <c:pt idx="21168">
                  <c:v>330</c:v>
                </c:pt>
                <c:pt idx="21169">
                  <c:v>344</c:v>
                </c:pt>
                <c:pt idx="21170">
                  <c:v>357</c:v>
                </c:pt>
                <c:pt idx="21171">
                  <c:v>346</c:v>
                </c:pt>
                <c:pt idx="21172">
                  <c:v>367</c:v>
                </c:pt>
                <c:pt idx="21173">
                  <c:v>355</c:v>
                </c:pt>
                <c:pt idx="21174">
                  <c:v>344</c:v>
                </c:pt>
                <c:pt idx="21175">
                  <c:v>341</c:v>
                </c:pt>
                <c:pt idx="21176">
                  <c:v>356</c:v>
                </c:pt>
                <c:pt idx="21177">
                  <c:v>356</c:v>
                </c:pt>
                <c:pt idx="21178">
                  <c:v>370</c:v>
                </c:pt>
                <c:pt idx="21179">
                  <c:v>343</c:v>
                </c:pt>
                <c:pt idx="21180">
                  <c:v>335</c:v>
                </c:pt>
                <c:pt idx="21181">
                  <c:v>349</c:v>
                </c:pt>
                <c:pt idx="21182">
                  <c:v>329</c:v>
                </c:pt>
                <c:pt idx="21183">
                  <c:v>343</c:v>
                </c:pt>
                <c:pt idx="21184">
                  <c:v>341</c:v>
                </c:pt>
                <c:pt idx="21185">
                  <c:v>335</c:v>
                </c:pt>
                <c:pt idx="21186">
                  <c:v>360</c:v>
                </c:pt>
                <c:pt idx="21187">
                  <c:v>346</c:v>
                </c:pt>
                <c:pt idx="21188">
                  <c:v>345</c:v>
                </c:pt>
                <c:pt idx="21189">
                  <c:v>344</c:v>
                </c:pt>
                <c:pt idx="21190">
                  <c:v>372</c:v>
                </c:pt>
                <c:pt idx="21191">
                  <c:v>358</c:v>
                </c:pt>
                <c:pt idx="21192">
                  <c:v>368</c:v>
                </c:pt>
                <c:pt idx="21193">
                  <c:v>339</c:v>
                </c:pt>
                <c:pt idx="21194">
                  <c:v>343</c:v>
                </c:pt>
                <c:pt idx="21195">
                  <c:v>358</c:v>
                </c:pt>
                <c:pt idx="21196">
                  <c:v>336</c:v>
                </c:pt>
                <c:pt idx="21197">
                  <c:v>350</c:v>
                </c:pt>
                <c:pt idx="21198">
                  <c:v>345</c:v>
                </c:pt>
                <c:pt idx="21199">
                  <c:v>347</c:v>
                </c:pt>
                <c:pt idx="21200">
                  <c:v>336</c:v>
                </c:pt>
                <c:pt idx="21201">
                  <c:v>351</c:v>
                </c:pt>
                <c:pt idx="21202">
                  <c:v>339</c:v>
                </c:pt>
                <c:pt idx="21203">
                  <c:v>324</c:v>
                </c:pt>
                <c:pt idx="21204">
                  <c:v>324</c:v>
                </c:pt>
                <c:pt idx="21205">
                  <c:v>339</c:v>
                </c:pt>
                <c:pt idx="21206">
                  <c:v>323</c:v>
                </c:pt>
                <c:pt idx="21207">
                  <c:v>327</c:v>
                </c:pt>
                <c:pt idx="21208">
                  <c:v>339</c:v>
                </c:pt>
                <c:pt idx="21209">
                  <c:v>339</c:v>
                </c:pt>
                <c:pt idx="21210">
                  <c:v>360</c:v>
                </c:pt>
                <c:pt idx="21211">
                  <c:v>332</c:v>
                </c:pt>
                <c:pt idx="21212">
                  <c:v>349</c:v>
                </c:pt>
                <c:pt idx="21213">
                  <c:v>370</c:v>
                </c:pt>
                <c:pt idx="21214">
                  <c:v>348</c:v>
                </c:pt>
                <c:pt idx="21215">
                  <c:v>349</c:v>
                </c:pt>
                <c:pt idx="21216">
                  <c:v>325</c:v>
                </c:pt>
                <c:pt idx="21217">
                  <c:v>366</c:v>
                </c:pt>
                <c:pt idx="21218">
                  <c:v>338</c:v>
                </c:pt>
                <c:pt idx="21219">
                  <c:v>340</c:v>
                </c:pt>
                <c:pt idx="21220">
                  <c:v>359</c:v>
                </c:pt>
                <c:pt idx="21221">
                  <c:v>336</c:v>
                </c:pt>
                <c:pt idx="21222">
                  <c:v>342</c:v>
                </c:pt>
                <c:pt idx="21223">
                  <c:v>339</c:v>
                </c:pt>
                <c:pt idx="21224">
                  <c:v>322</c:v>
                </c:pt>
                <c:pt idx="21225">
                  <c:v>344</c:v>
                </c:pt>
                <c:pt idx="21226">
                  <c:v>321</c:v>
                </c:pt>
                <c:pt idx="21227">
                  <c:v>354</c:v>
                </c:pt>
                <c:pt idx="21228">
                  <c:v>325</c:v>
                </c:pt>
                <c:pt idx="21229">
                  <c:v>347</c:v>
                </c:pt>
                <c:pt idx="21230">
                  <c:v>344</c:v>
                </c:pt>
                <c:pt idx="21231">
                  <c:v>350</c:v>
                </c:pt>
                <c:pt idx="21232">
                  <c:v>339</c:v>
                </c:pt>
                <c:pt idx="21233">
                  <c:v>325</c:v>
                </c:pt>
                <c:pt idx="21234">
                  <c:v>359</c:v>
                </c:pt>
                <c:pt idx="21235">
                  <c:v>331</c:v>
                </c:pt>
                <c:pt idx="21236">
                  <c:v>327</c:v>
                </c:pt>
                <c:pt idx="21237">
                  <c:v>350</c:v>
                </c:pt>
                <c:pt idx="21238">
                  <c:v>324</c:v>
                </c:pt>
                <c:pt idx="21239">
                  <c:v>363</c:v>
                </c:pt>
                <c:pt idx="21240">
                  <c:v>355</c:v>
                </c:pt>
                <c:pt idx="21241">
                  <c:v>363</c:v>
                </c:pt>
                <c:pt idx="21242">
                  <c:v>342</c:v>
                </c:pt>
                <c:pt idx="21243">
                  <c:v>362</c:v>
                </c:pt>
                <c:pt idx="21244">
                  <c:v>343</c:v>
                </c:pt>
                <c:pt idx="21245">
                  <c:v>330</c:v>
                </c:pt>
                <c:pt idx="21246">
                  <c:v>331</c:v>
                </c:pt>
                <c:pt idx="21247">
                  <c:v>353</c:v>
                </c:pt>
                <c:pt idx="21248">
                  <c:v>355</c:v>
                </c:pt>
                <c:pt idx="21249">
                  <c:v>342</c:v>
                </c:pt>
                <c:pt idx="21250">
                  <c:v>350</c:v>
                </c:pt>
                <c:pt idx="21251">
                  <c:v>345</c:v>
                </c:pt>
                <c:pt idx="21252">
                  <c:v>352</c:v>
                </c:pt>
                <c:pt idx="21253">
                  <c:v>335</c:v>
                </c:pt>
                <c:pt idx="21254">
                  <c:v>360</c:v>
                </c:pt>
                <c:pt idx="21255">
                  <c:v>344</c:v>
                </c:pt>
                <c:pt idx="21256">
                  <c:v>326</c:v>
                </c:pt>
                <c:pt idx="21257">
                  <c:v>353</c:v>
                </c:pt>
                <c:pt idx="21258">
                  <c:v>344</c:v>
                </c:pt>
                <c:pt idx="21259">
                  <c:v>335</c:v>
                </c:pt>
                <c:pt idx="21260">
                  <c:v>347</c:v>
                </c:pt>
                <c:pt idx="21261">
                  <c:v>340</c:v>
                </c:pt>
                <c:pt idx="21262">
                  <c:v>346</c:v>
                </c:pt>
                <c:pt idx="21263">
                  <c:v>348</c:v>
                </c:pt>
                <c:pt idx="21264">
                  <c:v>337</c:v>
                </c:pt>
                <c:pt idx="21265">
                  <c:v>342</c:v>
                </c:pt>
                <c:pt idx="21266">
                  <c:v>337</c:v>
                </c:pt>
                <c:pt idx="21267">
                  <c:v>355</c:v>
                </c:pt>
                <c:pt idx="21268">
                  <c:v>348</c:v>
                </c:pt>
                <c:pt idx="21269">
                  <c:v>334</c:v>
                </c:pt>
                <c:pt idx="21270">
                  <c:v>336</c:v>
                </c:pt>
                <c:pt idx="21271">
                  <c:v>357</c:v>
                </c:pt>
                <c:pt idx="21272">
                  <c:v>331</c:v>
                </c:pt>
                <c:pt idx="21273">
                  <c:v>358</c:v>
                </c:pt>
                <c:pt idx="21274">
                  <c:v>333</c:v>
                </c:pt>
                <c:pt idx="21275">
                  <c:v>328</c:v>
                </c:pt>
                <c:pt idx="21276">
                  <c:v>344</c:v>
                </c:pt>
                <c:pt idx="21277">
                  <c:v>355</c:v>
                </c:pt>
                <c:pt idx="21278">
                  <c:v>334</c:v>
                </c:pt>
                <c:pt idx="21279">
                  <c:v>326</c:v>
                </c:pt>
                <c:pt idx="21280">
                  <c:v>353</c:v>
                </c:pt>
                <c:pt idx="21281">
                  <c:v>339</c:v>
                </c:pt>
                <c:pt idx="21282">
                  <c:v>343</c:v>
                </c:pt>
                <c:pt idx="21283">
                  <c:v>360</c:v>
                </c:pt>
                <c:pt idx="21284">
                  <c:v>339</c:v>
                </c:pt>
                <c:pt idx="21285">
                  <c:v>315</c:v>
                </c:pt>
                <c:pt idx="21286">
                  <c:v>329</c:v>
                </c:pt>
                <c:pt idx="21287">
                  <c:v>339</c:v>
                </c:pt>
                <c:pt idx="21288">
                  <c:v>322</c:v>
                </c:pt>
                <c:pt idx="21289">
                  <c:v>313</c:v>
                </c:pt>
                <c:pt idx="21290">
                  <c:v>355</c:v>
                </c:pt>
                <c:pt idx="21291">
                  <c:v>323</c:v>
                </c:pt>
                <c:pt idx="21292">
                  <c:v>344</c:v>
                </c:pt>
                <c:pt idx="21293">
                  <c:v>353</c:v>
                </c:pt>
                <c:pt idx="21294">
                  <c:v>329</c:v>
                </c:pt>
                <c:pt idx="21295">
                  <c:v>347</c:v>
                </c:pt>
                <c:pt idx="21296">
                  <c:v>343</c:v>
                </c:pt>
                <c:pt idx="21297">
                  <c:v>335</c:v>
                </c:pt>
                <c:pt idx="21298">
                  <c:v>318</c:v>
                </c:pt>
                <c:pt idx="21299">
                  <c:v>341</c:v>
                </c:pt>
                <c:pt idx="21300">
                  <c:v>349</c:v>
                </c:pt>
                <c:pt idx="21301">
                  <c:v>327</c:v>
                </c:pt>
                <c:pt idx="21302">
                  <c:v>334</c:v>
                </c:pt>
                <c:pt idx="21303">
                  <c:v>333</c:v>
                </c:pt>
                <c:pt idx="21304">
                  <c:v>352</c:v>
                </c:pt>
                <c:pt idx="21305">
                  <c:v>362</c:v>
                </c:pt>
                <c:pt idx="21306">
                  <c:v>334</c:v>
                </c:pt>
                <c:pt idx="21307">
                  <c:v>331</c:v>
                </c:pt>
                <c:pt idx="21308">
                  <c:v>348</c:v>
                </c:pt>
                <c:pt idx="21309">
                  <c:v>347</c:v>
                </c:pt>
                <c:pt idx="21310">
                  <c:v>345</c:v>
                </c:pt>
                <c:pt idx="21311">
                  <c:v>345</c:v>
                </c:pt>
                <c:pt idx="21312">
                  <c:v>349</c:v>
                </c:pt>
                <c:pt idx="21313">
                  <c:v>328</c:v>
                </c:pt>
                <c:pt idx="21314">
                  <c:v>363</c:v>
                </c:pt>
                <c:pt idx="21315">
                  <c:v>369</c:v>
                </c:pt>
                <c:pt idx="21316">
                  <c:v>350</c:v>
                </c:pt>
                <c:pt idx="21317">
                  <c:v>338</c:v>
                </c:pt>
                <c:pt idx="21318">
                  <c:v>322</c:v>
                </c:pt>
                <c:pt idx="21319">
                  <c:v>343</c:v>
                </c:pt>
                <c:pt idx="21320">
                  <c:v>327</c:v>
                </c:pt>
                <c:pt idx="21321">
                  <c:v>347</c:v>
                </c:pt>
                <c:pt idx="21322">
                  <c:v>360</c:v>
                </c:pt>
                <c:pt idx="21323">
                  <c:v>357</c:v>
                </c:pt>
                <c:pt idx="21324">
                  <c:v>346</c:v>
                </c:pt>
                <c:pt idx="21325">
                  <c:v>354</c:v>
                </c:pt>
                <c:pt idx="21326">
                  <c:v>357</c:v>
                </c:pt>
                <c:pt idx="21327">
                  <c:v>344</c:v>
                </c:pt>
                <c:pt idx="21328">
                  <c:v>338</c:v>
                </c:pt>
                <c:pt idx="21329">
                  <c:v>341</c:v>
                </c:pt>
                <c:pt idx="21330">
                  <c:v>343</c:v>
                </c:pt>
                <c:pt idx="21331">
                  <c:v>345</c:v>
                </c:pt>
                <c:pt idx="21332">
                  <c:v>343</c:v>
                </c:pt>
                <c:pt idx="21333">
                  <c:v>349</c:v>
                </c:pt>
                <c:pt idx="21334">
                  <c:v>333</c:v>
                </c:pt>
                <c:pt idx="21335">
                  <c:v>342</c:v>
                </c:pt>
                <c:pt idx="21336">
                  <c:v>357</c:v>
                </c:pt>
                <c:pt idx="21337">
                  <c:v>358</c:v>
                </c:pt>
                <c:pt idx="21338">
                  <c:v>350</c:v>
                </c:pt>
                <c:pt idx="21339">
                  <c:v>339</c:v>
                </c:pt>
                <c:pt idx="21340">
                  <c:v>339</c:v>
                </c:pt>
                <c:pt idx="21341">
                  <c:v>348</c:v>
                </c:pt>
                <c:pt idx="21342">
                  <c:v>344</c:v>
                </c:pt>
                <c:pt idx="21343">
                  <c:v>353</c:v>
                </c:pt>
                <c:pt idx="21344">
                  <c:v>320</c:v>
                </c:pt>
                <c:pt idx="21345">
                  <c:v>352</c:v>
                </c:pt>
                <c:pt idx="21346">
                  <c:v>329</c:v>
                </c:pt>
                <c:pt idx="21347">
                  <c:v>336</c:v>
                </c:pt>
                <c:pt idx="21348">
                  <c:v>325</c:v>
                </c:pt>
                <c:pt idx="21349">
                  <c:v>336</c:v>
                </c:pt>
                <c:pt idx="21350">
                  <c:v>354</c:v>
                </c:pt>
                <c:pt idx="21351">
                  <c:v>344</c:v>
                </c:pt>
                <c:pt idx="21352">
                  <c:v>347</c:v>
                </c:pt>
                <c:pt idx="21353">
                  <c:v>334</c:v>
                </c:pt>
                <c:pt idx="21354">
                  <c:v>332</c:v>
                </c:pt>
                <c:pt idx="21355">
                  <c:v>336</c:v>
                </c:pt>
                <c:pt idx="21356">
                  <c:v>326</c:v>
                </c:pt>
                <c:pt idx="21357">
                  <c:v>339</c:v>
                </c:pt>
                <c:pt idx="21358">
                  <c:v>338</c:v>
                </c:pt>
                <c:pt idx="21359">
                  <c:v>331</c:v>
                </c:pt>
                <c:pt idx="21360">
                  <c:v>340</c:v>
                </c:pt>
                <c:pt idx="21361">
                  <c:v>337</c:v>
                </c:pt>
                <c:pt idx="21362">
                  <c:v>339</c:v>
                </c:pt>
                <c:pt idx="21363">
                  <c:v>333</c:v>
                </c:pt>
                <c:pt idx="21364">
                  <c:v>321</c:v>
                </c:pt>
                <c:pt idx="21365">
                  <c:v>335</c:v>
                </c:pt>
                <c:pt idx="21366">
                  <c:v>335</c:v>
                </c:pt>
                <c:pt idx="21367">
                  <c:v>342</c:v>
                </c:pt>
                <c:pt idx="21368">
                  <c:v>352</c:v>
                </c:pt>
                <c:pt idx="21369">
                  <c:v>336</c:v>
                </c:pt>
                <c:pt idx="21370">
                  <c:v>329</c:v>
                </c:pt>
                <c:pt idx="21371">
                  <c:v>333</c:v>
                </c:pt>
                <c:pt idx="21372">
                  <c:v>343</c:v>
                </c:pt>
                <c:pt idx="21373">
                  <c:v>369</c:v>
                </c:pt>
                <c:pt idx="21374">
                  <c:v>337</c:v>
                </c:pt>
                <c:pt idx="21375">
                  <c:v>336</c:v>
                </c:pt>
                <c:pt idx="21376">
                  <c:v>321</c:v>
                </c:pt>
                <c:pt idx="21377">
                  <c:v>356</c:v>
                </c:pt>
                <c:pt idx="21378">
                  <c:v>337</c:v>
                </c:pt>
                <c:pt idx="21379">
                  <c:v>349</c:v>
                </c:pt>
                <c:pt idx="21380">
                  <c:v>318</c:v>
                </c:pt>
                <c:pt idx="21381">
                  <c:v>327</c:v>
                </c:pt>
                <c:pt idx="21382">
                  <c:v>332</c:v>
                </c:pt>
                <c:pt idx="21383">
                  <c:v>345</c:v>
                </c:pt>
                <c:pt idx="21384">
                  <c:v>332</c:v>
                </c:pt>
                <c:pt idx="21385">
                  <c:v>331</c:v>
                </c:pt>
                <c:pt idx="21386">
                  <c:v>322</c:v>
                </c:pt>
                <c:pt idx="21387">
                  <c:v>352</c:v>
                </c:pt>
                <c:pt idx="21388">
                  <c:v>334</c:v>
                </c:pt>
                <c:pt idx="21389">
                  <c:v>326</c:v>
                </c:pt>
                <c:pt idx="21390">
                  <c:v>348</c:v>
                </c:pt>
                <c:pt idx="21391">
                  <c:v>356</c:v>
                </c:pt>
                <c:pt idx="21392">
                  <c:v>349</c:v>
                </c:pt>
                <c:pt idx="21393">
                  <c:v>330</c:v>
                </c:pt>
                <c:pt idx="21394">
                  <c:v>332</c:v>
                </c:pt>
                <c:pt idx="21395">
                  <c:v>343</c:v>
                </c:pt>
                <c:pt idx="21396">
                  <c:v>349</c:v>
                </c:pt>
                <c:pt idx="21397">
                  <c:v>348</c:v>
                </c:pt>
                <c:pt idx="21398">
                  <c:v>336</c:v>
                </c:pt>
                <c:pt idx="21399">
                  <c:v>344</c:v>
                </c:pt>
                <c:pt idx="21400">
                  <c:v>354</c:v>
                </c:pt>
                <c:pt idx="21401">
                  <c:v>339</c:v>
                </c:pt>
                <c:pt idx="21402">
                  <c:v>319</c:v>
                </c:pt>
                <c:pt idx="21403">
                  <c:v>339</c:v>
                </c:pt>
                <c:pt idx="21404">
                  <c:v>340</c:v>
                </c:pt>
                <c:pt idx="21405">
                  <c:v>330</c:v>
                </c:pt>
                <c:pt idx="21406">
                  <c:v>331</c:v>
                </c:pt>
                <c:pt idx="21407">
                  <c:v>344</c:v>
                </c:pt>
                <c:pt idx="21408">
                  <c:v>360</c:v>
                </c:pt>
                <c:pt idx="21409">
                  <c:v>341</c:v>
                </c:pt>
                <c:pt idx="21410">
                  <c:v>344</c:v>
                </c:pt>
                <c:pt idx="21411">
                  <c:v>334</c:v>
                </c:pt>
                <c:pt idx="21412">
                  <c:v>355</c:v>
                </c:pt>
                <c:pt idx="21413">
                  <c:v>319</c:v>
                </c:pt>
                <c:pt idx="21414">
                  <c:v>352</c:v>
                </c:pt>
                <c:pt idx="21415">
                  <c:v>313</c:v>
                </c:pt>
                <c:pt idx="21416">
                  <c:v>350</c:v>
                </c:pt>
                <c:pt idx="21417">
                  <c:v>352</c:v>
                </c:pt>
                <c:pt idx="21418">
                  <c:v>355</c:v>
                </c:pt>
                <c:pt idx="21419">
                  <c:v>336</c:v>
                </c:pt>
                <c:pt idx="21420">
                  <c:v>339</c:v>
                </c:pt>
                <c:pt idx="21421">
                  <c:v>342</c:v>
                </c:pt>
                <c:pt idx="21422">
                  <c:v>337</c:v>
                </c:pt>
                <c:pt idx="21423">
                  <c:v>345</c:v>
                </c:pt>
                <c:pt idx="21424">
                  <c:v>350</c:v>
                </c:pt>
                <c:pt idx="21425">
                  <c:v>341</c:v>
                </c:pt>
                <c:pt idx="21426">
                  <c:v>327</c:v>
                </c:pt>
                <c:pt idx="21427">
                  <c:v>345</c:v>
                </c:pt>
                <c:pt idx="21428">
                  <c:v>340</c:v>
                </c:pt>
                <c:pt idx="21429">
                  <c:v>360</c:v>
                </c:pt>
                <c:pt idx="21430">
                  <c:v>341</c:v>
                </c:pt>
                <c:pt idx="21431">
                  <c:v>339</c:v>
                </c:pt>
                <c:pt idx="21432">
                  <c:v>340</c:v>
                </c:pt>
                <c:pt idx="21433">
                  <c:v>331</c:v>
                </c:pt>
                <c:pt idx="21434">
                  <c:v>340</c:v>
                </c:pt>
                <c:pt idx="21435">
                  <c:v>360</c:v>
                </c:pt>
                <c:pt idx="21436">
                  <c:v>342</c:v>
                </c:pt>
                <c:pt idx="21437">
                  <c:v>333</c:v>
                </c:pt>
                <c:pt idx="21438">
                  <c:v>310</c:v>
                </c:pt>
                <c:pt idx="21439">
                  <c:v>352</c:v>
                </c:pt>
                <c:pt idx="21440">
                  <c:v>320</c:v>
                </c:pt>
                <c:pt idx="21441">
                  <c:v>351</c:v>
                </c:pt>
                <c:pt idx="21442">
                  <c:v>325</c:v>
                </c:pt>
                <c:pt idx="21443">
                  <c:v>347</c:v>
                </c:pt>
                <c:pt idx="21444">
                  <c:v>319</c:v>
                </c:pt>
                <c:pt idx="21445">
                  <c:v>359</c:v>
                </c:pt>
                <c:pt idx="21446">
                  <c:v>353</c:v>
                </c:pt>
                <c:pt idx="21447">
                  <c:v>348</c:v>
                </c:pt>
                <c:pt idx="21448">
                  <c:v>321</c:v>
                </c:pt>
                <c:pt idx="21449">
                  <c:v>342</c:v>
                </c:pt>
                <c:pt idx="21450">
                  <c:v>353</c:v>
                </c:pt>
                <c:pt idx="21451">
                  <c:v>314</c:v>
                </c:pt>
                <c:pt idx="21452">
                  <c:v>349</c:v>
                </c:pt>
                <c:pt idx="21453">
                  <c:v>338</c:v>
                </c:pt>
                <c:pt idx="21454">
                  <c:v>347</c:v>
                </c:pt>
                <c:pt idx="21455">
                  <c:v>341</c:v>
                </c:pt>
                <c:pt idx="21456">
                  <c:v>319</c:v>
                </c:pt>
                <c:pt idx="21457">
                  <c:v>331</c:v>
                </c:pt>
                <c:pt idx="21458">
                  <c:v>331</c:v>
                </c:pt>
                <c:pt idx="21459">
                  <c:v>338</c:v>
                </c:pt>
                <c:pt idx="21460">
                  <c:v>336</c:v>
                </c:pt>
                <c:pt idx="21461">
                  <c:v>337</c:v>
                </c:pt>
                <c:pt idx="21462">
                  <c:v>327</c:v>
                </c:pt>
                <c:pt idx="21463">
                  <c:v>353</c:v>
                </c:pt>
                <c:pt idx="21464">
                  <c:v>351</c:v>
                </c:pt>
                <c:pt idx="21465">
                  <c:v>351</c:v>
                </c:pt>
                <c:pt idx="21466">
                  <c:v>339</c:v>
                </c:pt>
                <c:pt idx="21467">
                  <c:v>322</c:v>
                </c:pt>
                <c:pt idx="21468">
                  <c:v>359</c:v>
                </c:pt>
                <c:pt idx="21469">
                  <c:v>339</c:v>
                </c:pt>
                <c:pt idx="21470">
                  <c:v>334</c:v>
                </c:pt>
                <c:pt idx="21471">
                  <c:v>338</c:v>
                </c:pt>
                <c:pt idx="21472">
                  <c:v>335</c:v>
                </c:pt>
                <c:pt idx="21473">
                  <c:v>325</c:v>
                </c:pt>
                <c:pt idx="21474">
                  <c:v>331</c:v>
                </c:pt>
                <c:pt idx="21475">
                  <c:v>355</c:v>
                </c:pt>
                <c:pt idx="21476">
                  <c:v>346</c:v>
                </c:pt>
                <c:pt idx="21477">
                  <c:v>320</c:v>
                </c:pt>
                <c:pt idx="21478">
                  <c:v>353</c:v>
                </c:pt>
                <c:pt idx="21479">
                  <c:v>338</c:v>
                </c:pt>
                <c:pt idx="21480">
                  <c:v>348</c:v>
                </c:pt>
                <c:pt idx="21481">
                  <c:v>323</c:v>
                </c:pt>
                <c:pt idx="21482">
                  <c:v>352</c:v>
                </c:pt>
                <c:pt idx="21483">
                  <c:v>331</c:v>
                </c:pt>
                <c:pt idx="21484">
                  <c:v>336</c:v>
                </c:pt>
                <c:pt idx="21485">
                  <c:v>361</c:v>
                </c:pt>
                <c:pt idx="21486">
                  <c:v>365</c:v>
                </c:pt>
                <c:pt idx="21487">
                  <c:v>331</c:v>
                </c:pt>
                <c:pt idx="21488">
                  <c:v>328</c:v>
                </c:pt>
                <c:pt idx="21489">
                  <c:v>324</c:v>
                </c:pt>
                <c:pt idx="21490">
                  <c:v>342</c:v>
                </c:pt>
                <c:pt idx="21491">
                  <c:v>352</c:v>
                </c:pt>
                <c:pt idx="21492">
                  <c:v>344</c:v>
                </c:pt>
                <c:pt idx="21493">
                  <c:v>340</c:v>
                </c:pt>
                <c:pt idx="21494">
                  <c:v>338</c:v>
                </c:pt>
                <c:pt idx="21495">
                  <c:v>333</c:v>
                </c:pt>
                <c:pt idx="21496">
                  <c:v>345</c:v>
                </c:pt>
                <c:pt idx="21497">
                  <c:v>337</c:v>
                </c:pt>
                <c:pt idx="21498">
                  <c:v>338</c:v>
                </c:pt>
                <c:pt idx="21499">
                  <c:v>341</c:v>
                </c:pt>
                <c:pt idx="21500">
                  <c:v>337</c:v>
                </c:pt>
                <c:pt idx="21501">
                  <c:v>344</c:v>
                </c:pt>
                <c:pt idx="21502">
                  <c:v>322</c:v>
                </c:pt>
                <c:pt idx="21503">
                  <c:v>346</c:v>
                </c:pt>
                <c:pt idx="21504">
                  <c:v>356</c:v>
                </c:pt>
                <c:pt idx="21505">
                  <c:v>359</c:v>
                </c:pt>
                <c:pt idx="21506">
                  <c:v>340</c:v>
                </c:pt>
                <c:pt idx="21507">
                  <c:v>364</c:v>
                </c:pt>
                <c:pt idx="21508">
                  <c:v>346</c:v>
                </c:pt>
                <c:pt idx="21509">
                  <c:v>342</c:v>
                </c:pt>
                <c:pt idx="21510">
                  <c:v>336</c:v>
                </c:pt>
                <c:pt idx="21511">
                  <c:v>343</c:v>
                </c:pt>
                <c:pt idx="21512">
                  <c:v>347</c:v>
                </c:pt>
                <c:pt idx="21513">
                  <c:v>324</c:v>
                </c:pt>
                <c:pt idx="21514">
                  <c:v>353</c:v>
                </c:pt>
                <c:pt idx="21515">
                  <c:v>346</c:v>
                </c:pt>
                <c:pt idx="21516">
                  <c:v>336</c:v>
                </c:pt>
                <c:pt idx="21517">
                  <c:v>344</c:v>
                </c:pt>
                <c:pt idx="21518">
                  <c:v>327</c:v>
                </c:pt>
                <c:pt idx="21519">
                  <c:v>327</c:v>
                </c:pt>
                <c:pt idx="21520">
                  <c:v>324</c:v>
                </c:pt>
                <c:pt idx="21521">
                  <c:v>319</c:v>
                </c:pt>
                <c:pt idx="21522">
                  <c:v>309</c:v>
                </c:pt>
                <c:pt idx="21523">
                  <c:v>316</c:v>
                </c:pt>
                <c:pt idx="21524">
                  <c:v>302</c:v>
                </c:pt>
                <c:pt idx="21525">
                  <c:v>342</c:v>
                </c:pt>
                <c:pt idx="21526">
                  <c:v>348</c:v>
                </c:pt>
                <c:pt idx="21527">
                  <c:v>338</c:v>
                </c:pt>
                <c:pt idx="21528">
                  <c:v>361</c:v>
                </c:pt>
                <c:pt idx="21529">
                  <c:v>326</c:v>
                </c:pt>
                <c:pt idx="21530">
                  <c:v>345</c:v>
                </c:pt>
                <c:pt idx="21531">
                  <c:v>331</c:v>
                </c:pt>
                <c:pt idx="21532">
                  <c:v>313</c:v>
                </c:pt>
                <c:pt idx="21533">
                  <c:v>348</c:v>
                </c:pt>
                <c:pt idx="21534">
                  <c:v>327</c:v>
                </c:pt>
                <c:pt idx="21535">
                  <c:v>311</c:v>
                </c:pt>
                <c:pt idx="21536">
                  <c:v>349</c:v>
                </c:pt>
                <c:pt idx="21537">
                  <c:v>331</c:v>
                </c:pt>
                <c:pt idx="21538">
                  <c:v>336</c:v>
                </c:pt>
                <c:pt idx="21539">
                  <c:v>302</c:v>
                </c:pt>
                <c:pt idx="21540">
                  <c:v>332</c:v>
                </c:pt>
                <c:pt idx="21541">
                  <c:v>322</c:v>
                </c:pt>
                <c:pt idx="21542">
                  <c:v>325</c:v>
                </c:pt>
                <c:pt idx="21543">
                  <c:v>325</c:v>
                </c:pt>
                <c:pt idx="21544">
                  <c:v>349</c:v>
                </c:pt>
                <c:pt idx="21545">
                  <c:v>333</c:v>
                </c:pt>
                <c:pt idx="21546">
                  <c:v>352</c:v>
                </c:pt>
                <c:pt idx="21547">
                  <c:v>333</c:v>
                </c:pt>
                <c:pt idx="21548">
                  <c:v>339</c:v>
                </c:pt>
                <c:pt idx="21549">
                  <c:v>329</c:v>
                </c:pt>
                <c:pt idx="21550">
                  <c:v>320</c:v>
                </c:pt>
                <c:pt idx="21551">
                  <c:v>339</c:v>
                </c:pt>
                <c:pt idx="21552">
                  <c:v>319</c:v>
                </c:pt>
                <c:pt idx="21553">
                  <c:v>355</c:v>
                </c:pt>
                <c:pt idx="21554">
                  <c:v>337</c:v>
                </c:pt>
                <c:pt idx="21555">
                  <c:v>336</c:v>
                </c:pt>
                <c:pt idx="21556">
                  <c:v>348</c:v>
                </c:pt>
                <c:pt idx="21557">
                  <c:v>333</c:v>
                </c:pt>
                <c:pt idx="21558">
                  <c:v>321</c:v>
                </c:pt>
                <c:pt idx="21559">
                  <c:v>318</c:v>
                </c:pt>
                <c:pt idx="21560">
                  <c:v>336</c:v>
                </c:pt>
                <c:pt idx="21561">
                  <c:v>340</c:v>
                </c:pt>
                <c:pt idx="21562">
                  <c:v>346</c:v>
                </c:pt>
                <c:pt idx="21563">
                  <c:v>329</c:v>
                </c:pt>
                <c:pt idx="21564">
                  <c:v>345</c:v>
                </c:pt>
                <c:pt idx="21565">
                  <c:v>340</c:v>
                </c:pt>
                <c:pt idx="21566">
                  <c:v>335</c:v>
                </c:pt>
                <c:pt idx="21567">
                  <c:v>336</c:v>
                </c:pt>
                <c:pt idx="21568">
                  <c:v>328</c:v>
                </c:pt>
                <c:pt idx="21569">
                  <c:v>332</c:v>
                </c:pt>
                <c:pt idx="21570">
                  <c:v>311</c:v>
                </c:pt>
                <c:pt idx="21571">
                  <c:v>321</c:v>
                </c:pt>
                <c:pt idx="21572">
                  <c:v>344</c:v>
                </c:pt>
                <c:pt idx="21573">
                  <c:v>331</c:v>
                </c:pt>
                <c:pt idx="21574">
                  <c:v>339</c:v>
                </c:pt>
                <c:pt idx="21575">
                  <c:v>321</c:v>
                </c:pt>
                <c:pt idx="21576">
                  <c:v>340</c:v>
                </c:pt>
                <c:pt idx="21577">
                  <c:v>346</c:v>
                </c:pt>
                <c:pt idx="21578">
                  <c:v>336</c:v>
                </c:pt>
                <c:pt idx="21579">
                  <c:v>338</c:v>
                </c:pt>
                <c:pt idx="21580">
                  <c:v>321</c:v>
                </c:pt>
                <c:pt idx="21581">
                  <c:v>332</c:v>
                </c:pt>
                <c:pt idx="21582">
                  <c:v>336</c:v>
                </c:pt>
                <c:pt idx="21583">
                  <c:v>322</c:v>
                </c:pt>
                <c:pt idx="21584">
                  <c:v>341</c:v>
                </c:pt>
                <c:pt idx="21585">
                  <c:v>348</c:v>
                </c:pt>
                <c:pt idx="21586">
                  <c:v>323</c:v>
                </c:pt>
                <c:pt idx="21587">
                  <c:v>318</c:v>
                </c:pt>
                <c:pt idx="21588">
                  <c:v>340</c:v>
                </c:pt>
                <c:pt idx="21589">
                  <c:v>346</c:v>
                </c:pt>
                <c:pt idx="21590">
                  <c:v>333</c:v>
                </c:pt>
                <c:pt idx="21591">
                  <c:v>329</c:v>
                </c:pt>
                <c:pt idx="21592">
                  <c:v>332</c:v>
                </c:pt>
                <c:pt idx="21593">
                  <c:v>328</c:v>
                </c:pt>
                <c:pt idx="21594">
                  <c:v>351</c:v>
                </c:pt>
                <c:pt idx="21595">
                  <c:v>327</c:v>
                </c:pt>
                <c:pt idx="21596">
                  <c:v>344</c:v>
                </c:pt>
                <c:pt idx="21597">
                  <c:v>341</c:v>
                </c:pt>
                <c:pt idx="21598">
                  <c:v>301</c:v>
                </c:pt>
                <c:pt idx="21599">
                  <c:v>332</c:v>
                </c:pt>
                <c:pt idx="21600">
                  <c:v>326</c:v>
                </c:pt>
                <c:pt idx="21601">
                  <c:v>343</c:v>
                </c:pt>
                <c:pt idx="21602">
                  <c:v>346</c:v>
                </c:pt>
                <c:pt idx="21603">
                  <c:v>331</c:v>
                </c:pt>
                <c:pt idx="21604">
                  <c:v>348</c:v>
                </c:pt>
                <c:pt idx="21605">
                  <c:v>329</c:v>
                </c:pt>
                <c:pt idx="21606">
                  <c:v>360</c:v>
                </c:pt>
                <c:pt idx="21607">
                  <c:v>338</c:v>
                </c:pt>
                <c:pt idx="21608">
                  <c:v>337</c:v>
                </c:pt>
                <c:pt idx="21609">
                  <c:v>332</c:v>
                </c:pt>
                <c:pt idx="21610">
                  <c:v>339</c:v>
                </c:pt>
                <c:pt idx="21611">
                  <c:v>328</c:v>
                </c:pt>
                <c:pt idx="21612">
                  <c:v>336</c:v>
                </c:pt>
                <c:pt idx="21613">
                  <c:v>321</c:v>
                </c:pt>
                <c:pt idx="21614">
                  <c:v>304</c:v>
                </c:pt>
                <c:pt idx="21615">
                  <c:v>315</c:v>
                </c:pt>
                <c:pt idx="21616">
                  <c:v>328</c:v>
                </c:pt>
                <c:pt idx="21617">
                  <c:v>330</c:v>
                </c:pt>
                <c:pt idx="21618">
                  <c:v>319</c:v>
                </c:pt>
                <c:pt idx="21619">
                  <c:v>335</c:v>
                </c:pt>
                <c:pt idx="21620">
                  <c:v>348</c:v>
                </c:pt>
                <c:pt idx="21621">
                  <c:v>334</c:v>
                </c:pt>
                <c:pt idx="21622">
                  <c:v>331</c:v>
                </c:pt>
                <c:pt idx="21623">
                  <c:v>343</c:v>
                </c:pt>
                <c:pt idx="21624">
                  <c:v>358</c:v>
                </c:pt>
                <c:pt idx="21625">
                  <c:v>338</c:v>
                </c:pt>
                <c:pt idx="21626">
                  <c:v>326</c:v>
                </c:pt>
                <c:pt idx="21627">
                  <c:v>357</c:v>
                </c:pt>
                <c:pt idx="21628">
                  <c:v>339</c:v>
                </c:pt>
                <c:pt idx="21629">
                  <c:v>336</c:v>
                </c:pt>
                <c:pt idx="21630">
                  <c:v>325</c:v>
                </c:pt>
                <c:pt idx="21631">
                  <c:v>334</c:v>
                </c:pt>
                <c:pt idx="21632">
                  <c:v>343</c:v>
                </c:pt>
                <c:pt idx="21633">
                  <c:v>347</c:v>
                </c:pt>
                <c:pt idx="21634">
                  <c:v>339</c:v>
                </c:pt>
                <c:pt idx="21635">
                  <c:v>328</c:v>
                </c:pt>
                <c:pt idx="21636">
                  <c:v>337</c:v>
                </c:pt>
                <c:pt idx="21637">
                  <c:v>329</c:v>
                </c:pt>
                <c:pt idx="21638">
                  <c:v>320</c:v>
                </c:pt>
                <c:pt idx="21639">
                  <c:v>344</c:v>
                </c:pt>
                <c:pt idx="21640">
                  <c:v>335</c:v>
                </c:pt>
                <c:pt idx="21641">
                  <c:v>311</c:v>
                </c:pt>
                <c:pt idx="21642">
                  <c:v>336</c:v>
                </c:pt>
                <c:pt idx="21643">
                  <c:v>359</c:v>
                </c:pt>
                <c:pt idx="21644">
                  <c:v>321</c:v>
                </c:pt>
                <c:pt idx="21645">
                  <c:v>341</c:v>
                </c:pt>
                <c:pt idx="21646">
                  <c:v>319</c:v>
                </c:pt>
                <c:pt idx="21647">
                  <c:v>342</c:v>
                </c:pt>
                <c:pt idx="21648">
                  <c:v>325</c:v>
                </c:pt>
                <c:pt idx="21649">
                  <c:v>332</c:v>
                </c:pt>
                <c:pt idx="21650">
                  <c:v>364</c:v>
                </c:pt>
                <c:pt idx="21651">
                  <c:v>346</c:v>
                </c:pt>
                <c:pt idx="21652">
                  <c:v>350</c:v>
                </c:pt>
                <c:pt idx="21653">
                  <c:v>348</c:v>
                </c:pt>
                <c:pt idx="21654">
                  <c:v>362</c:v>
                </c:pt>
                <c:pt idx="21655">
                  <c:v>340</c:v>
                </c:pt>
                <c:pt idx="21656">
                  <c:v>361</c:v>
                </c:pt>
                <c:pt idx="21657">
                  <c:v>331</c:v>
                </c:pt>
                <c:pt idx="21658">
                  <c:v>311</c:v>
                </c:pt>
                <c:pt idx="21659">
                  <c:v>332</c:v>
                </c:pt>
                <c:pt idx="21660">
                  <c:v>338</c:v>
                </c:pt>
                <c:pt idx="21661">
                  <c:v>310</c:v>
                </c:pt>
                <c:pt idx="21662">
                  <c:v>333</c:v>
                </c:pt>
                <c:pt idx="21663">
                  <c:v>339</c:v>
                </c:pt>
                <c:pt idx="21664">
                  <c:v>317</c:v>
                </c:pt>
                <c:pt idx="21665">
                  <c:v>329</c:v>
                </c:pt>
                <c:pt idx="21666">
                  <c:v>314</c:v>
                </c:pt>
                <c:pt idx="21667">
                  <c:v>353</c:v>
                </c:pt>
                <c:pt idx="21668">
                  <c:v>334</c:v>
                </c:pt>
                <c:pt idx="21669">
                  <c:v>339</c:v>
                </c:pt>
                <c:pt idx="21670">
                  <c:v>306</c:v>
                </c:pt>
                <c:pt idx="21671">
                  <c:v>331</c:v>
                </c:pt>
                <c:pt idx="21672">
                  <c:v>309</c:v>
                </c:pt>
                <c:pt idx="21673">
                  <c:v>325</c:v>
                </c:pt>
                <c:pt idx="21674">
                  <c:v>324</c:v>
                </c:pt>
                <c:pt idx="21675">
                  <c:v>339</c:v>
                </c:pt>
                <c:pt idx="21676">
                  <c:v>323</c:v>
                </c:pt>
                <c:pt idx="21677">
                  <c:v>339</c:v>
                </c:pt>
                <c:pt idx="21678">
                  <c:v>354</c:v>
                </c:pt>
                <c:pt idx="21679">
                  <c:v>352</c:v>
                </c:pt>
                <c:pt idx="21680">
                  <c:v>332</c:v>
                </c:pt>
                <c:pt idx="21681">
                  <c:v>325</c:v>
                </c:pt>
                <c:pt idx="21682">
                  <c:v>337</c:v>
                </c:pt>
                <c:pt idx="21683">
                  <c:v>338</c:v>
                </c:pt>
                <c:pt idx="21684">
                  <c:v>330</c:v>
                </c:pt>
                <c:pt idx="21685">
                  <c:v>316</c:v>
                </c:pt>
                <c:pt idx="21686">
                  <c:v>326</c:v>
                </c:pt>
                <c:pt idx="21687">
                  <c:v>331</c:v>
                </c:pt>
                <c:pt idx="21688">
                  <c:v>333</c:v>
                </c:pt>
                <c:pt idx="21689">
                  <c:v>313</c:v>
                </c:pt>
                <c:pt idx="21690">
                  <c:v>341</c:v>
                </c:pt>
                <c:pt idx="21691">
                  <c:v>330</c:v>
                </c:pt>
                <c:pt idx="21692">
                  <c:v>336</c:v>
                </c:pt>
                <c:pt idx="21693">
                  <c:v>332</c:v>
                </c:pt>
                <c:pt idx="21694">
                  <c:v>336</c:v>
                </c:pt>
                <c:pt idx="21695">
                  <c:v>333</c:v>
                </c:pt>
                <c:pt idx="21696">
                  <c:v>329</c:v>
                </c:pt>
                <c:pt idx="21697">
                  <c:v>328</c:v>
                </c:pt>
                <c:pt idx="21698">
                  <c:v>347</c:v>
                </c:pt>
                <c:pt idx="21699">
                  <c:v>323</c:v>
                </c:pt>
                <c:pt idx="21700">
                  <c:v>348</c:v>
                </c:pt>
                <c:pt idx="21701">
                  <c:v>315</c:v>
                </c:pt>
                <c:pt idx="21702">
                  <c:v>347</c:v>
                </c:pt>
                <c:pt idx="21703">
                  <c:v>352</c:v>
                </c:pt>
                <c:pt idx="21704">
                  <c:v>343</c:v>
                </c:pt>
                <c:pt idx="21705">
                  <c:v>330</c:v>
                </c:pt>
                <c:pt idx="21706">
                  <c:v>335</c:v>
                </c:pt>
                <c:pt idx="21707">
                  <c:v>336</c:v>
                </c:pt>
                <c:pt idx="21708">
                  <c:v>344</c:v>
                </c:pt>
                <c:pt idx="21709">
                  <c:v>326</c:v>
                </c:pt>
                <c:pt idx="21710">
                  <c:v>343</c:v>
                </c:pt>
                <c:pt idx="21711">
                  <c:v>338</c:v>
                </c:pt>
                <c:pt idx="21712">
                  <c:v>355</c:v>
                </c:pt>
                <c:pt idx="21713">
                  <c:v>328</c:v>
                </c:pt>
                <c:pt idx="21714">
                  <c:v>335</c:v>
                </c:pt>
                <c:pt idx="21715">
                  <c:v>346</c:v>
                </c:pt>
                <c:pt idx="21716">
                  <c:v>357</c:v>
                </c:pt>
                <c:pt idx="21717">
                  <c:v>328</c:v>
                </c:pt>
                <c:pt idx="21718">
                  <c:v>330</c:v>
                </c:pt>
                <c:pt idx="21719">
                  <c:v>340</c:v>
                </c:pt>
                <c:pt idx="21720">
                  <c:v>328</c:v>
                </c:pt>
                <c:pt idx="21721">
                  <c:v>322</c:v>
                </c:pt>
                <c:pt idx="21722">
                  <c:v>326</c:v>
                </c:pt>
                <c:pt idx="21723">
                  <c:v>341</c:v>
                </c:pt>
                <c:pt idx="21724">
                  <c:v>330</c:v>
                </c:pt>
                <c:pt idx="21725">
                  <c:v>323</c:v>
                </c:pt>
                <c:pt idx="21726">
                  <c:v>310</c:v>
                </c:pt>
                <c:pt idx="21727">
                  <c:v>338</c:v>
                </c:pt>
                <c:pt idx="21728">
                  <c:v>350</c:v>
                </c:pt>
                <c:pt idx="21729">
                  <c:v>334</c:v>
                </c:pt>
                <c:pt idx="21730">
                  <c:v>326</c:v>
                </c:pt>
                <c:pt idx="21731">
                  <c:v>346</c:v>
                </c:pt>
                <c:pt idx="21732">
                  <c:v>338</c:v>
                </c:pt>
                <c:pt idx="21733">
                  <c:v>345</c:v>
                </c:pt>
                <c:pt idx="21734">
                  <c:v>318</c:v>
                </c:pt>
                <c:pt idx="21735">
                  <c:v>317</c:v>
                </c:pt>
                <c:pt idx="21736">
                  <c:v>329</c:v>
                </c:pt>
                <c:pt idx="21737">
                  <c:v>343</c:v>
                </c:pt>
                <c:pt idx="21738">
                  <c:v>326</c:v>
                </c:pt>
                <c:pt idx="21739">
                  <c:v>329</c:v>
                </c:pt>
                <c:pt idx="21740">
                  <c:v>310</c:v>
                </c:pt>
                <c:pt idx="21741">
                  <c:v>334</c:v>
                </c:pt>
                <c:pt idx="21742">
                  <c:v>342</c:v>
                </c:pt>
                <c:pt idx="21743">
                  <c:v>325</c:v>
                </c:pt>
                <c:pt idx="21744">
                  <c:v>321</c:v>
                </c:pt>
                <c:pt idx="21745">
                  <c:v>345</c:v>
                </c:pt>
                <c:pt idx="21746">
                  <c:v>296</c:v>
                </c:pt>
                <c:pt idx="21747">
                  <c:v>344</c:v>
                </c:pt>
                <c:pt idx="21748">
                  <c:v>363</c:v>
                </c:pt>
                <c:pt idx="21749">
                  <c:v>340</c:v>
                </c:pt>
                <c:pt idx="21750">
                  <c:v>346</c:v>
                </c:pt>
                <c:pt idx="21751">
                  <c:v>333</c:v>
                </c:pt>
                <c:pt idx="21752">
                  <c:v>322</c:v>
                </c:pt>
                <c:pt idx="21753">
                  <c:v>334</c:v>
                </c:pt>
                <c:pt idx="21754">
                  <c:v>338</c:v>
                </c:pt>
                <c:pt idx="21755">
                  <c:v>325</c:v>
                </c:pt>
                <c:pt idx="21756">
                  <c:v>315</c:v>
                </c:pt>
                <c:pt idx="21757">
                  <c:v>342</c:v>
                </c:pt>
                <c:pt idx="21758">
                  <c:v>346</c:v>
                </c:pt>
                <c:pt idx="21759">
                  <c:v>333</c:v>
                </c:pt>
                <c:pt idx="21760">
                  <c:v>347</c:v>
                </c:pt>
                <c:pt idx="21761">
                  <c:v>318</c:v>
                </c:pt>
                <c:pt idx="21762">
                  <c:v>332</c:v>
                </c:pt>
                <c:pt idx="21763">
                  <c:v>349</c:v>
                </c:pt>
                <c:pt idx="21764">
                  <c:v>344</c:v>
                </c:pt>
                <c:pt idx="21765">
                  <c:v>299</c:v>
                </c:pt>
                <c:pt idx="21766">
                  <c:v>348</c:v>
                </c:pt>
                <c:pt idx="21767">
                  <c:v>319</c:v>
                </c:pt>
                <c:pt idx="21768">
                  <c:v>324</c:v>
                </c:pt>
                <c:pt idx="21769">
                  <c:v>317</c:v>
                </c:pt>
                <c:pt idx="21770">
                  <c:v>335</c:v>
                </c:pt>
                <c:pt idx="21771">
                  <c:v>349</c:v>
                </c:pt>
                <c:pt idx="21772">
                  <c:v>332</c:v>
                </c:pt>
                <c:pt idx="21773">
                  <c:v>339</c:v>
                </c:pt>
                <c:pt idx="21774">
                  <c:v>324</c:v>
                </c:pt>
                <c:pt idx="21775">
                  <c:v>337</c:v>
                </c:pt>
                <c:pt idx="21776">
                  <c:v>325</c:v>
                </c:pt>
                <c:pt idx="21777">
                  <c:v>348</c:v>
                </c:pt>
                <c:pt idx="21778">
                  <c:v>319</c:v>
                </c:pt>
                <c:pt idx="21779">
                  <c:v>334</c:v>
                </c:pt>
                <c:pt idx="21780">
                  <c:v>350</c:v>
                </c:pt>
                <c:pt idx="21781">
                  <c:v>327</c:v>
                </c:pt>
                <c:pt idx="21782">
                  <c:v>324</c:v>
                </c:pt>
                <c:pt idx="21783">
                  <c:v>324</c:v>
                </c:pt>
                <c:pt idx="21784">
                  <c:v>315</c:v>
                </c:pt>
                <c:pt idx="21785">
                  <c:v>325</c:v>
                </c:pt>
                <c:pt idx="21786">
                  <c:v>341</c:v>
                </c:pt>
                <c:pt idx="21787">
                  <c:v>320</c:v>
                </c:pt>
                <c:pt idx="21788">
                  <c:v>321</c:v>
                </c:pt>
                <c:pt idx="21789">
                  <c:v>346</c:v>
                </c:pt>
                <c:pt idx="21790">
                  <c:v>327</c:v>
                </c:pt>
                <c:pt idx="21791">
                  <c:v>336</c:v>
                </c:pt>
                <c:pt idx="21792">
                  <c:v>357</c:v>
                </c:pt>
                <c:pt idx="21793">
                  <c:v>335</c:v>
                </c:pt>
                <c:pt idx="21794">
                  <c:v>336</c:v>
                </c:pt>
                <c:pt idx="21795">
                  <c:v>317</c:v>
                </c:pt>
                <c:pt idx="21796">
                  <c:v>310</c:v>
                </c:pt>
                <c:pt idx="21797">
                  <c:v>350</c:v>
                </c:pt>
                <c:pt idx="21798">
                  <c:v>334</c:v>
                </c:pt>
                <c:pt idx="21799">
                  <c:v>321</c:v>
                </c:pt>
                <c:pt idx="21800">
                  <c:v>327</c:v>
                </c:pt>
                <c:pt idx="21801">
                  <c:v>330</c:v>
                </c:pt>
                <c:pt idx="21802">
                  <c:v>330</c:v>
                </c:pt>
                <c:pt idx="21803">
                  <c:v>305</c:v>
                </c:pt>
                <c:pt idx="21804">
                  <c:v>334</c:v>
                </c:pt>
                <c:pt idx="21805">
                  <c:v>369</c:v>
                </c:pt>
                <c:pt idx="21806">
                  <c:v>341</c:v>
                </c:pt>
                <c:pt idx="21807">
                  <c:v>328</c:v>
                </c:pt>
                <c:pt idx="21808">
                  <c:v>348</c:v>
                </c:pt>
                <c:pt idx="21809">
                  <c:v>309</c:v>
                </c:pt>
                <c:pt idx="21810">
                  <c:v>335</c:v>
                </c:pt>
                <c:pt idx="21811">
                  <c:v>301</c:v>
                </c:pt>
                <c:pt idx="21812">
                  <c:v>323</c:v>
                </c:pt>
                <c:pt idx="21813">
                  <c:v>324</c:v>
                </c:pt>
                <c:pt idx="21814">
                  <c:v>333</c:v>
                </c:pt>
                <c:pt idx="21815">
                  <c:v>369</c:v>
                </c:pt>
                <c:pt idx="21816">
                  <c:v>327</c:v>
                </c:pt>
                <c:pt idx="21817">
                  <c:v>341</c:v>
                </c:pt>
                <c:pt idx="21818">
                  <c:v>363</c:v>
                </c:pt>
                <c:pt idx="21819">
                  <c:v>330</c:v>
                </c:pt>
                <c:pt idx="21820">
                  <c:v>330</c:v>
                </c:pt>
                <c:pt idx="21821">
                  <c:v>332</c:v>
                </c:pt>
                <c:pt idx="21822">
                  <c:v>336</c:v>
                </c:pt>
                <c:pt idx="21823">
                  <c:v>351</c:v>
                </c:pt>
                <c:pt idx="21824">
                  <c:v>337</c:v>
                </c:pt>
                <c:pt idx="21825">
                  <c:v>329</c:v>
                </c:pt>
                <c:pt idx="21826">
                  <c:v>322</c:v>
                </c:pt>
                <c:pt idx="21827">
                  <c:v>347</c:v>
                </c:pt>
                <c:pt idx="21828">
                  <c:v>343</c:v>
                </c:pt>
                <c:pt idx="21829">
                  <c:v>319</c:v>
                </c:pt>
                <c:pt idx="21830">
                  <c:v>335</c:v>
                </c:pt>
                <c:pt idx="21831">
                  <c:v>323</c:v>
                </c:pt>
                <c:pt idx="21832">
                  <c:v>329</c:v>
                </c:pt>
                <c:pt idx="21833">
                  <c:v>323</c:v>
                </c:pt>
                <c:pt idx="21834">
                  <c:v>338</c:v>
                </c:pt>
                <c:pt idx="21835">
                  <c:v>367</c:v>
                </c:pt>
                <c:pt idx="21836">
                  <c:v>338</c:v>
                </c:pt>
                <c:pt idx="21837">
                  <c:v>315</c:v>
                </c:pt>
                <c:pt idx="21838">
                  <c:v>331</c:v>
                </c:pt>
                <c:pt idx="21839">
                  <c:v>333</c:v>
                </c:pt>
                <c:pt idx="21840">
                  <c:v>313</c:v>
                </c:pt>
                <c:pt idx="21841">
                  <c:v>344</c:v>
                </c:pt>
                <c:pt idx="21842">
                  <c:v>316</c:v>
                </c:pt>
                <c:pt idx="21843">
                  <c:v>334</c:v>
                </c:pt>
                <c:pt idx="21844">
                  <c:v>320</c:v>
                </c:pt>
                <c:pt idx="21845">
                  <c:v>338</c:v>
                </c:pt>
                <c:pt idx="21846">
                  <c:v>358</c:v>
                </c:pt>
                <c:pt idx="21847">
                  <c:v>317</c:v>
                </c:pt>
                <c:pt idx="21848">
                  <c:v>340</c:v>
                </c:pt>
                <c:pt idx="21849">
                  <c:v>351</c:v>
                </c:pt>
                <c:pt idx="21850">
                  <c:v>343</c:v>
                </c:pt>
                <c:pt idx="21851">
                  <c:v>334</c:v>
                </c:pt>
                <c:pt idx="21852">
                  <c:v>306</c:v>
                </c:pt>
                <c:pt idx="21853">
                  <c:v>334</c:v>
                </c:pt>
                <c:pt idx="21854">
                  <c:v>325</c:v>
                </c:pt>
                <c:pt idx="21855">
                  <c:v>332</c:v>
                </c:pt>
                <c:pt idx="21856">
                  <c:v>333</c:v>
                </c:pt>
                <c:pt idx="21857">
                  <c:v>350</c:v>
                </c:pt>
                <c:pt idx="21858">
                  <c:v>318</c:v>
                </c:pt>
                <c:pt idx="21859">
                  <c:v>343</c:v>
                </c:pt>
                <c:pt idx="21860">
                  <c:v>341</c:v>
                </c:pt>
                <c:pt idx="21861">
                  <c:v>303</c:v>
                </c:pt>
                <c:pt idx="21862">
                  <c:v>336</c:v>
                </c:pt>
                <c:pt idx="21863">
                  <c:v>329</c:v>
                </c:pt>
                <c:pt idx="21864">
                  <c:v>345</c:v>
                </c:pt>
                <c:pt idx="21865">
                  <c:v>318</c:v>
                </c:pt>
                <c:pt idx="21866">
                  <c:v>338</c:v>
                </c:pt>
                <c:pt idx="21867">
                  <c:v>316</c:v>
                </c:pt>
                <c:pt idx="21868">
                  <c:v>342</c:v>
                </c:pt>
                <c:pt idx="21869">
                  <c:v>336</c:v>
                </c:pt>
                <c:pt idx="21870">
                  <c:v>318</c:v>
                </c:pt>
                <c:pt idx="21871">
                  <c:v>348</c:v>
                </c:pt>
                <c:pt idx="21872">
                  <c:v>330</c:v>
                </c:pt>
                <c:pt idx="21873">
                  <c:v>314</c:v>
                </c:pt>
                <c:pt idx="21874">
                  <c:v>338</c:v>
                </c:pt>
                <c:pt idx="21875">
                  <c:v>368</c:v>
                </c:pt>
                <c:pt idx="21876">
                  <c:v>322</c:v>
                </c:pt>
                <c:pt idx="21877">
                  <c:v>327</c:v>
                </c:pt>
                <c:pt idx="21878">
                  <c:v>359</c:v>
                </c:pt>
                <c:pt idx="21879">
                  <c:v>323</c:v>
                </c:pt>
                <c:pt idx="21880">
                  <c:v>341</c:v>
                </c:pt>
                <c:pt idx="21881">
                  <c:v>356</c:v>
                </c:pt>
                <c:pt idx="21882">
                  <c:v>335</c:v>
                </c:pt>
                <c:pt idx="21883">
                  <c:v>270</c:v>
                </c:pt>
                <c:pt idx="21884">
                  <c:v>335</c:v>
                </c:pt>
                <c:pt idx="21885">
                  <c:v>345</c:v>
                </c:pt>
                <c:pt idx="21886">
                  <c:v>347</c:v>
                </c:pt>
                <c:pt idx="21887">
                  <c:v>324</c:v>
                </c:pt>
                <c:pt idx="21888">
                  <c:v>315</c:v>
                </c:pt>
                <c:pt idx="21889">
                  <c:v>351</c:v>
                </c:pt>
                <c:pt idx="21890">
                  <c:v>344</c:v>
                </c:pt>
                <c:pt idx="21891">
                  <c:v>354</c:v>
                </c:pt>
                <c:pt idx="21892">
                  <c:v>340</c:v>
                </c:pt>
                <c:pt idx="21893">
                  <c:v>311</c:v>
                </c:pt>
                <c:pt idx="21894">
                  <c:v>343</c:v>
                </c:pt>
                <c:pt idx="21895">
                  <c:v>320</c:v>
                </c:pt>
                <c:pt idx="21896">
                  <c:v>322</c:v>
                </c:pt>
                <c:pt idx="21897">
                  <c:v>346</c:v>
                </c:pt>
                <c:pt idx="21898">
                  <c:v>344</c:v>
                </c:pt>
                <c:pt idx="21899">
                  <c:v>327</c:v>
                </c:pt>
                <c:pt idx="21900">
                  <c:v>350</c:v>
                </c:pt>
                <c:pt idx="21901">
                  <c:v>343</c:v>
                </c:pt>
                <c:pt idx="21902">
                  <c:v>348</c:v>
                </c:pt>
                <c:pt idx="21903">
                  <c:v>320</c:v>
                </c:pt>
                <c:pt idx="21904">
                  <c:v>339</c:v>
                </c:pt>
                <c:pt idx="21905">
                  <c:v>355</c:v>
                </c:pt>
                <c:pt idx="21906">
                  <c:v>337</c:v>
                </c:pt>
                <c:pt idx="21907">
                  <c:v>337</c:v>
                </c:pt>
                <c:pt idx="21908">
                  <c:v>333</c:v>
                </c:pt>
                <c:pt idx="21909">
                  <c:v>333</c:v>
                </c:pt>
                <c:pt idx="21910">
                  <c:v>324</c:v>
                </c:pt>
                <c:pt idx="21911">
                  <c:v>332</c:v>
                </c:pt>
                <c:pt idx="21912">
                  <c:v>302</c:v>
                </c:pt>
                <c:pt idx="21913">
                  <c:v>349</c:v>
                </c:pt>
                <c:pt idx="21914">
                  <c:v>328</c:v>
                </c:pt>
                <c:pt idx="21915">
                  <c:v>360</c:v>
                </c:pt>
                <c:pt idx="21916">
                  <c:v>300</c:v>
                </c:pt>
                <c:pt idx="21917">
                  <c:v>345</c:v>
                </c:pt>
                <c:pt idx="21918">
                  <c:v>330</c:v>
                </c:pt>
                <c:pt idx="21919">
                  <c:v>320</c:v>
                </c:pt>
                <c:pt idx="21920">
                  <c:v>314</c:v>
                </c:pt>
                <c:pt idx="21921">
                  <c:v>331</c:v>
                </c:pt>
                <c:pt idx="21922">
                  <c:v>325</c:v>
                </c:pt>
                <c:pt idx="21923">
                  <c:v>337</c:v>
                </c:pt>
                <c:pt idx="21924">
                  <c:v>372</c:v>
                </c:pt>
                <c:pt idx="21925">
                  <c:v>355</c:v>
                </c:pt>
                <c:pt idx="21926">
                  <c:v>341</c:v>
                </c:pt>
                <c:pt idx="21927">
                  <c:v>329</c:v>
                </c:pt>
                <c:pt idx="21928">
                  <c:v>312</c:v>
                </c:pt>
                <c:pt idx="21929">
                  <c:v>317</c:v>
                </c:pt>
                <c:pt idx="21930">
                  <c:v>333</c:v>
                </c:pt>
                <c:pt idx="21931">
                  <c:v>343</c:v>
                </c:pt>
                <c:pt idx="21932">
                  <c:v>338</c:v>
                </c:pt>
                <c:pt idx="21933">
                  <c:v>346</c:v>
                </c:pt>
                <c:pt idx="21934">
                  <c:v>326</c:v>
                </c:pt>
                <c:pt idx="21935">
                  <c:v>350</c:v>
                </c:pt>
                <c:pt idx="21936">
                  <c:v>368</c:v>
                </c:pt>
                <c:pt idx="21937">
                  <c:v>343</c:v>
                </c:pt>
                <c:pt idx="21938">
                  <c:v>326</c:v>
                </c:pt>
                <c:pt idx="21939">
                  <c:v>344</c:v>
                </c:pt>
                <c:pt idx="21940">
                  <c:v>318</c:v>
                </c:pt>
                <c:pt idx="21941">
                  <c:v>343</c:v>
                </c:pt>
                <c:pt idx="21942">
                  <c:v>372</c:v>
                </c:pt>
                <c:pt idx="21943">
                  <c:v>369</c:v>
                </c:pt>
                <c:pt idx="21944">
                  <c:v>313</c:v>
                </c:pt>
                <c:pt idx="21945">
                  <c:v>321</c:v>
                </c:pt>
                <c:pt idx="21946">
                  <c:v>339</c:v>
                </c:pt>
                <c:pt idx="21947">
                  <c:v>337</c:v>
                </c:pt>
                <c:pt idx="21948">
                  <c:v>347</c:v>
                </c:pt>
                <c:pt idx="21949">
                  <c:v>356</c:v>
                </c:pt>
                <c:pt idx="21950">
                  <c:v>330</c:v>
                </c:pt>
                <c:pt idx="21951">
                  <c:v>352</c:v>
                </c:pt>
                <c:pt idx="21952">
                  <c:v>337</c:v>
                </c:pt>
                <c:pt idx="21953">
                  <c:v>338</c:v>
                </c:pt>
                <c:pt idx="21954">
                  <c:v>351</c:v>
                </c:pt>
                <c:pt idx="21955">
                  <c:v>334</c:v>
                </c:pt>
                <c:pt idx="21956">
                  <c:v>315</c:v>
                </c:pt>
                <c:pt idx="21957">
                  <c:v>359</c:v>
                </c:pt>
                <c:pt idx="21958">
                  <c:v>345</c:v>
                </c:pt>
                <c:pt idx="21959">
                  <c:v>358</c:v>
                </c:pt>
                <c:pt idx="21960">
                  <c:v>334</c:v>
                </c:pt>
                <c:pt idx="21961">
                  <c:v>330</c:v>
                </c:pt>
                <c:pt idx="21962">
                  <c:v>343</c:v>
                </c:pt>
                <c:pt idx="21963">
                  <c:v>324</c:v>
                </c:pt>
                <c:pt idx="21964">
                  <c:v>324</c:v>
                </c:pt>
                <c:pt idx="21965">
                  <c:v>341</c:v>
                </c:pt>
                <c:pt idx="21966">
                  <c:v>325</c:v>
                </c:pt>
                <c:pt idx="21967">
                  <c:v>322</c:v>
                </c:pt>
                <c:pt idx="21968">
                  <c:v>338</c:v>
                </c:pt>
                <c:pt idx="21969">
                  <c:v>346</c:v>
                </c:pt>
                <c:pt idx="21970">
                  <c:v>334</c:v>
                </c:pt>
                <c:pt idx="21971">
                  <c:v>320</c:v>
                </c:pt>
                <c:pt idx="21972">
                  <c:v>348</c:v>
                </c:pt>
                <c:pt idx="21973">
                  <c:v>332</c:v>
                </c:pt>
                <c:pt idx="21974">
                  <c:v>328</c:v>
                </c:pt>
                <c:pt idx="21975">
                  <c:v>347</c:v>
                </c:pt>
                <c:pt idx="21976">
                  <c:v>331</c:v>
                </c:pt>
                <c:pt idx="21977">
                  <c:v>279</c:v>
                </c:pt>
                <c:pt idx="21978">
                  <c:v>348</c:v>
                </c:pt>
                <c:pt idx="21979">
                  <c:v>339</c:v>
                </c:pt>
                <c:pt idx="21980">
                  <c:v>347</c:v>
                </c:pt>
                <c:pt idx="21981">
                  <c:v>333</c:v>
                </c:pt>
                <c:pt idx="21982">
                  <c:v>304</c:v>
                </c:pt>
                <c:pt idx="21983">
                  <c:v>322</c:v>
                </c:pt>
                <c:pt idx="21984">
                  <c:v>348</c:v>
                </c:pt>
                <c:pt idx="21985">
                  <c:v>339</c:v>
                </c:pt>
                <c:pt idx="21986">
                  <c:v>349</c:v>
                </c:pt>
                <c:pt idx="21987">
                  <c:v>347</c:v>
                </c:pt>
                <c:pt idx="21988">
                  <c:v>358</c:v>
                </c:pt>
                <c:pt idx="21989">
                  <c:v>376</c:v>
                </c:pt>
                <c:pt idx="21990">
                  <c:v>346</c:v>
                </c:pt>
                <c:pt idx="21991">
                  <c:v>364</c:v>
                </c:pt>
                <c:pt idx="21992">
                  <c:v>333</c:v>
                </c:pt>
                <c:pt idx="21993">
                  <c:v>338</c:v>
                </c:pt>
                <c:pt idx="21994">
                  <c:v>350</c:v>
                </c:pt>
                <c:pt idx="21995">
                  <c:v>366</c:v>
                </c:pt>
                <c:pt idx="21996">
                  <c:v>326</c:v>
                </c:pt>
                <c:pt idx="21997">
                  <c:v>362</c:v>
                </c:pt>
                <c:pt idx="21998">
                  <c:v>334</c:v>
                </c:pt>
                <c:pt idx="21999">
                  <c:v>335</c:v>
                </c:pt>
                <c:pt idx="22000">
                  <c:v>348</c:v>
                </c:pt>
                <c:pt idx="22001">
                  <c:v>332</c:v>
                </c:pt>
                <c:pt idx="22002">
                  <c:v>340</c:v>
                </c:pt>
                <c:pt idx="22003">
                  <c:v>310</c:v>
                </c:pt>
                <c:pt idx="22004">
                  <c:v>338</c:v>
                </c:pt>
                <c:pt idx="22005">
                  <c:v>323</c:v>
                </c:pt>
                <c:pt idx="22006">
                  <c:v>324</c:v>
                </c:pt>
                <c:pt idx="22007">
                  <c:v>329</c:v>
                </c:pt>
                <c:pt idx="22008">
                  <c:v>329</c:v>
                </c:pt>
                <c:pt idx="22009">
                  <c:v>342</c:v>
                </c:pt>
                <c:pt idx="22010">
                  <c:v>354</c:v>
                </c:pt>
                <c:pt idx="22011">
                  <c:v>299</c:v>
                </c:pt>
                <c:pt idx="22012">
                  <c:v>361</c:v>
                </c:pt>
                <c:pt idx="22013">
                  <c:v>339</c:v>
                </c:pt>
                <c:pt idx="22014">
                  <c:v>370</c:v>
                </c:pt>
                <c:pt idx="22015">
                  <c:v>333</c:v>
                </c:pt>
                <c:pt idx="22016">
                  <c:v>355</c:v>
                </c:pt>
                <c:pt idx="22017">
                  <c:v>327</c:v>
                </c:pt>
                <c:pt idx="22018">
                  <c:v>335</c:v>
                </c:pt>
                <c:pt idx="22019">
                  <c:v>337</c:v>
                </c:pt>
                <c:pt idx="22020">
                  <c:v>360</c:v>
                </c:pt>
                <c:pt idx="22021">
                  <c:v>341</c:v>
                </c:pt>
                <c:pt idx="22022">
                  <c:v>329</c:v>
                </c:pt>
                <c:pt idx="22023">
                  <c:v>330</c:v>
                </c:pt>
                <c:pt idx="22024">
                  <c:v>329</c:v>
                </c:pt>
                <c:pt idx="22025">
                  <c:v>351</c:v>
                </c:pt>
                <c:pt idx="22026">
                  <c:v>326</c:v>
                </c:pt>
                <c:pt idx="22027">
                  <c:v>350</c:v>
                </c:pt>
                <c:pt idx="22028">
                  <c:v>331</c:v>
                </c:pt>
                <c:pt idx="22029">
                  <c:v>341</c:v>
                </c:pt>
                <c:pt idx="22030">
                  <c:v>338</c:v>
                </c:pt>
                <c:pt idx="22031">
                  <c:v>337</c:v>
                </c:pt>
                <c:pt idx="22032">
                  <c:v>333</c:v>
                </c:pt>
                <c:pt idx="22033">
                  <c:v>360</c:v>
                </c:pt>
                <c:pt idx="22034">
                  <c:v>322</c:v>
                </c:pt>
                <c:pt idx="22035">
                  <c:v>328</c:v>
                </c:pt>
                <c:pt idx="22036">
                  <c:v>337</c:v>
                </c:pt>
                <c:pt idx="22037">
                  <c:v>345</c:v>
                </c:pt>
                <c:pt idx="22038">
                  <c:v>360</c:v>
                </c:pt>
                <c:pt idx="22039">
                  <c:v>326</c:v>
                </c:pt>
                <c:pt idx="22040">
                  <c:v>327</c:v>
                </c:pt>
                <c:pt idx="22041">
                  <c:v>333</c:v>
                </c:pt>
                <c:pt idx="22042">
                  <c:v>311</c:v>
                </c:pt>
                <c:pt idx="22043">
                  <c:v>336</c:v>
                </c:pt>
                <c:pt idx="22044">
                  <c:v>338</c:v>
                </c:pt>
                <c:pt idx="22045">
                  <c:v>346</c:v>
                </c:pt>
                <c:pt idx="22046">
                  <c:v>383</c:v>
                </c:pt>
                <c:pt idx="22047">
                  <c:v>321</c:v>
                </c:pt>
                <c:pt idx="22048">
                  <c:v>367</c:v>
                </c:pt>
                <c:pt idx="22049">
                  <c:v>329</c:v>
                </c:pt>
                <c:pt idx="22050">
                  <c:v>363</c:v>
                </c:pt>
                <c:pt idx="22051">
                  <c:v>310</c:v>
                </c:pt>
                <c:pt idx="22052">
                  <c:v>343</c:v>
                </c:pt>
                <c:pt idx="22053">
                  <c:v>328</c:v>
                </c:pt>
                <c:pt idx="22054">
                  <c:v>346</c:v>
                </c:pt>
                <c:pt idx="22055">
                  <c:v>330</c:v>
                </c:pt>
                <c:pt idx="22056">
                  <c:v>338</c:v>
                </c:pt>
                <c:pt idx="22057">
                  <c:v>329</c:v>
                </c:pt>
                <c:pt idx="22058">
                  <c:v>350</c:v>
                </c:pt>
                <c:pt idx="22059">
                  <c:v>343</c:v>
                </c:pt>
                <c:pt idx="22060">
                  <c:v>374</c:v>
                </c:pt>
                <c:pt idx="22061">
                  <c:v>338</c:v>
                </c:pt>
                <c:pt idx="22062">
                  <c:v>321</c:v>
                </c:pt>
                <c:pt idx="22063">
                  <c:v>318</c:v>
                </c:pt>
                <c:pt idx="22064">
                  <c:v>318</c:v>
                </c:pt>
                <c:pt idx="22065">
                  <c:v>325</c:v>
                </c:pt>
                <c:pt idx="22066">
                  <c:v>340</c:v>
                </c:pt>
                <c:pt idx="22067">
                  <c:v>352</c:v>
                </c:pt>
                <c:pt idx="22068">
                  <c:v>334</c:v>
                </c:pt>
                <c:pt idx="22069">
                  <c:v>331</c:v>
                </c:pt>
                <c:pt idx="22070">
                  <c:v>343</c:v>
                </c:pt>
                <c:pt idx="22071">
                  <c:v>349</c:v>
                </c:pt>
                <c:pt idx="22072">
                  <c:v>326</c:v>
                </c:pt>
                <c:pt idx="22073">
                  <c:v>335</c:v>
                </c:pt>
                <c:pt idx="22074">
                  <c:v>353</c:v>
                </c:pt>
                <c:pt idx="22075">
                  <c:v>313</c:v>
                </c:pt>
                <c:pt idx="22076">
                  <c:v>313</c:v>
                </c:pt>
                <c:pt idx="22077">
                  <c:v>337</c:v>
                </c:pt>
                <c:pt idx="22078">
                  <c:v>329</c:v>
                </c:pt>
                <c:pt idx="22079">
                  <c:v>321</c:v>
                </c:pt>
                <c:pt idx="22080">
                  <c:v>337</c:v>
                </c:pt>
                <c:pt idx="22081">
                  <c:v>344</c:v>
                </c:pt>
                <c:pt idx="22082">
                  <c:v>341</c:v>
                </c:pt>
                <c:pt idx="22083">
                  <c:v>321</c:v>
                </c:pt>
                <c:pt idx="22084">
                  <c:v>358</c:v>
                </c:pt>
                <c:pt idx="22085">
                  <c:v>312</c:v>
                </c:pt>
                <c:pt idx="22086">
                  <c:v>353</c:v>
                </c:pt>
                <c:pt idx="22087">
                  <c:v>349</c:v>
                </c:pt>
                <c:pt idx="22088">
                  <c:v>352</c:v>
                </c:pt>
                <c:pt idx="22089">
                  <c:v>373</c:v>
                </c:pt>
                <c:pt idx="22090">
                  <c:v>395</c:v>
                </c:pt>
                <c:pt idx="22091">
                  <c:v>382</c:v>
                </c:pt>
                <c:pt idx="22092">
                  <c:v>370</c:v>
                </c:pt>
                <c:pt idx="22093">
                  <c:v>355</c:v>
                </c:pt>
                <c:pt idx="22094">
                  <c:v>326</c:v>
                </c:pt>
                <c:pt idx="22095">
                  <c:v>333</c:v>
                </c:pt>
                <c:pt idx="22096">
                  <c:v>333</c:v>
                </c:pt>
                <c:pt idx="22097">
                  <c:v>321</c:v>
                </c:pt>
                <c:pt idx="22098">
                  <c:v>347</c:v>
                </c:pt>
                <c:pt idx="22099">
                  <c:v>348</c:v>
                </c:pt>
                <c:pt idx="22100">
                  <c:v>327</c:v>
                </c:pt>
                <c:pt idx="22101">
                  <c:v>328</c:v>
                </c:pt>
                <c:pt idx="22102">
                  <c:v>320</c:v>
                </c:pt>
                <c:pt idx="22103">
                  <c:v>327</c:v>
                </c:pt>
                <c:pt idx="22104">
                  <c:v>370</c:v>
                </c:pt>
                <c:pt idx="22105">
                  <c:v>337</c:v>
                </c:pt>
                <c:pt idx="22106">
                  <c:v>349</c:v>
                </c:pt>
                <c:pt idx="22107">
                  <c:v>341</c:v>
                </c:pt>
                <c:pt idx="22108">
                  <c:v>334</c:v>
                </c:pt>
                <c:pt idx="22109">
                  <c:v>327</c:v>
                </c:pt>
                <c:pt idx="22110">
                  <c:v>334</c:v>
                </c:pt>
                <c:pt idx="22111">
                  <c:v>346</c:v>
                </c:pt>
                <c:pt idx="22112">
                  <c:v>368</c:v>
                </c:pt>
                <c:pt idx="22113">
                  <c:v>335</c:v>
                </c:pt>
                <c:pt idx="22114">
                  <c:v>338</c:v>
                </c:pt>
                <c:pt idx="22115">
                  <c:v>343</c:v>
                </c:pt>
                <c:pt idx="22116">
                  <c:v>351</c:v>
                </c:pt>
                <c:pt idx="22117">
                  <c:v>311</c:v>
                </c:pt>
                <c:pt idx="22118">
                  <c:v>347</c:v>
                </c:pt>
                <c:pt idx="22119">
                  <c:v>349</c:v>
                </c:pt>
                <c:pt idx="22120">
                  <c:v>351</c:v>
                </c:pt>
                <c:pt idx="22121">
                  <c:v>372</c:v>
                </c:pt>
                <c:pt idx="22122">
                  <c:v>352</c:v>
                </c:pt>
                <c:pt idx="22123">
                  <c:v>342</c:v>
                </c:pt>
                <c:pt idx="22124">
                  <c:v>333</c:v>
                </c:pt>
                <c:pt idx="22125">
                  <c:v>344</c:v>
                </c:pt>
                <c:pt idx="22126">
                  <c:v>328</c:v>
                </c:pt>
                <c:pt idx="22127">
                  <c:v>336</c:v>
                </c:pt>
                <c:pt idx="22128">
                  <c:v>351</c:v>
                </c:pt>
                <c:pt idx="22129">
                  <c:v>327</c:v>
                </c:pt>
                <c:pt idx="22130">
                  <c:v>342</c:v>
                </c:pt>
                <c:pt idx="22131">
                  <c:v>319</c:v>
                </c:pt>
                <c:pt idx="22132">
                  <c:v>337</c:v>
                </c:pt>
                <c:pt idx="22133">
                  <c:v>336</c:v>
                </c:pt>
                <c:pt idx="22134">
                  <c:v>337</c:v>
                </c:pt>
                <c:pt idx="22135">
                  <c:v>316</c:v>
                </c:pt>
                <c:pt idx="22136">
                  <c:v>310</c:v>
                </c:pt>
                <c:pt idx="22137">
                  <c:v>338</c:v>
                </c:pt>
                <c:pt idx="22138">
                  <c:v>353</c:v>
                </c:pt>
                <c:pt idx="22139">
                  <c:v>322</c:v>
                </c:pt>
                <c:pt idx="22140">
                  <c:v>314</c:v>
                </c:pt>
                <c:pt idx="22141">
                  <c:v>344</c:v>
                </c:pt>
                <c:pt idx="22142">
                  <c:v>345</c:v>
                </c:pt>
                <c:pt idx="22143">
                  <c:v>328</c:v>
                </c:pt>
                <c:pt idx="22144">
                  <c:v>332</c:v>
                </c:pt>
                <c:pt idx="22145">
                  <c:v>328</c:v>
                </c:pt>
                <c:pt idx="22146">
                  <c:v>324</c:v>
                </c:pt>
                <c:pt idx="22147">
                  <c:v>340</c:v>
                </c:pt>
                <c:pt idx="22148">
                  <c:v>359</c:v>
                </c:pt>
                <c:pt idx="22149">
                  <c:v>336</c:v>
                </c:pt>
                <c:pt idx="22150">
                  <c:v>329</c:v>
                </c:pt>
                <c:pt idx="22151">
                  <c:v>352</c:v>
                </c:pt>
                <c:pt idx="22152">
                  <c:v>279</c:v>
                </c:pt>
                <c:pt idx="22153">
                  <c:v>327</c:v>
                </c:pt>
                <c:pt idx="22154">
                  <c:v>332</c:v>
                </c:pt>
                <c:pt idx="22155">
                  <c:v>357</c:v>
                </c:pt>
                <c:pt idx="22156">
                  <c:v>362</c:v>
                </c:pt>
                <c:pt idx="22157">
                  <c:v>355</c:v>
                </c:pt>
                <c:pt idx="22158">
                  <c:v>316</c:v>
                </c:pt>
                <c:pt idx="22159">
                  <c:v>363</c:v>
                </c:pt>
                <c:pt idx="22160">
                  <c:v>380</c:v>
                </c:pt>
                <c:pt idx="22161">
                  <c:v>327</c:v>
                </c:pt>
                <c:pt idx="22162">
                  <c:v>312</c:v>
                </c:pt>
                <c:pt idx="22163">
                  <c:v>335</c:v>
                </c:pt>
                <c:pt idx="22164">
                  <c:v>379</c:v>
                </c:pt>
                <c:pt idx="22165">
                  <c:v>357</c:v>
                </c:pt>
                <c:pt idx="22166">
                  <c:v>389</c:v>
                </c:pt>
                <c:pt idx="22167">
                  <c:v>574</c:v>
                </c:pt>
                <c:pt idx="22168">
                  <c:v>302</c:v>
                </c:pt>
                <c:pt idx="22169">
                  <c:v>402</c:v>
                </c:pt>
                <c:pt idx="22170">
                  <c:v>316</c:v>
                </c:pt>
                <c:pt idx="22171">
                  <c:v>335</c:v>
                </c:pt>
                <c:pt idx="22172">
                  <c:v>337</c:v>
                </c:pt>
                <c:pt idx="22173">
                  <c:v>338</c:v>
                </c:pt>
                <c:pt idx="22174">
                  <c:v>342</c:v>
                </c:pt>
                <c:pt idx="22175">
                  <c:v>322</c:v>
                </c:pt>
                <c:pt idx="22176">
                  <c:v>359</c:v>
                </c:pt>
                <c:pt idx="22177">
                  <c:v>362</c:v>
                </c:pt>
                <c:pt idx="22178">
                  <c:v>353</c:v>
                </c:pt>
                <c:pt idx="22179">
                  <c:v>313</c:v>
                </c:pt>
                <c:pt idx="22180">
                  <c:v>342</c:v>
                </c:pt>
                <c:pt idx="22181">
                  <c:v>327</c:v>
                </c:pt>
                <c:pt idx="22182">
                  <c:v>326</c:v>
                </c:pt>
                <c:pt idx="22183">
                  <c:v>356</c:v>
                </c:pt>
                <c:pt idx="22184">
                  <c:v>333</c:v>
                </c:pt>
                <c:pt idx="22185">
                  <c:v>325</c:v>
                </c:pt>
                <c:pt idx="22186">
                  <c:v>341</c:v>
                </c:pt>
                <c:pt idx="22187">
                  <c:v>330</c:v>
                </c:pt>
                <c:pt idx="22188">
                  <c:v>301</c:v>
                </c:pt>
                <c:pt idx="22189">
                  <c:v>365</c:v>
                </c:pt>
                <c:pt idx="22190">
                  <c:v>306</c:v>
                </c:pt>
                <c:pt idx="22191">
                  <c:v>333</c:v>
                </c:pt>
                <c:pt idx="22192">
                  <c:v>306</c:v>
                </c:pt>
                <c:pt idx="22193">
                  <c:v>340</c:v>
                </c:pt>
                <c:pt idx="22194">
                  <c:v>321</c:v>
                </c:pt>
                <c:pt idx="22195">
                  <c:v>346</c:v>
                </c:pt>
                <c:pt idx="22196">
                  <c:v>359</c:v>
                </c:pt>
                <c:pt idx="22197">
                  <c:v>304</c:v>
                </c:pt>
                <c:pt idx="22198">
                  <c:v>351</c:v>
                </c:pt>
                <c:pt idx="22199">
                  <c:v>334</c:v>
                </c:pt>
                <c:pt idx="22200">
                  <c:v>313</c:v>
                </c:pt>
                <c:pt idx="22201">
                  <c:v>364</c:v>
                </c:pt>
                <c:pt idx="22202">
                  <c:v>365</c:v>
                </c:pt>
                <c:pt idx="22203">
                  <c:v>329</c:v>
                </c:pt>
                <c:pt idx="22204">
                  <c:v>356</c:v>
                </c:pt>
                <c:pt idx="22205">
                  <c:v>315</c:v>
                </c:pt>
                <c:pt idx="22206">
                  <c:v>342</c:v>
                </c:pt>
                <c:pt idx="22207">
                  <c:v>337</c:v>
                </c:pt>
                <c:pt idx="22208">
                  <c:v>337</c:v>
                </c:pt>
                <c:pt idx="22209">
                  <c:v>321</c:v>
                </c:pt>
                <c:pt idx="22210">
                  <c:v>334</c:v>
                </c:pt>
                <c:pt idx="22211">
                  <c:v>340</c:v>
                </c:pt>
                <c:pt idx="22212">
                  <c:v>310</c:v>
                </c:pt>
                <c:pt idx="22213">
                  <c:v>332</c:v>
                </c:pt>
                <c:pt idx="22214">
                  <c:v>346</c:v>
                </c:pt>
                <c:pt idx="22215">
                  <c:v>348</c:v>
                </c:pt>
                <c:pt idx="22216">
                  <c:v>318</c:v>
                </c:pt>
                <c:pt idx="22217">
                  <c:v>336</c:v>
                </c:pt>
                <c:pt idx="22218">
                  <c:v>342</c:v>
                </c:pt>
                <c:pt idx="22219">
                  <c:v>352</c:v>
                </c:pt>
                <c:pt idx="22220">
                  <c:v>343</c:v>
                </c:pt>
                <c:pt idx="22221">
                  <c:v>325</c:v>
                </c:pt>
                <c:pt idx="22222">
                  <c:v>351</c:v>
                </c:pt>
                <c:pt idx="22223">
                  <c:v>357</c:v>
                </c:pt>
                <c:pt idx="22224">
                  <c:v>357</c:v>
                </c:pt>
                <c:pt idx="22225">
                  <c:v>353</c:v>
                </c:pt>
                <c:pt idx="22226">
                  <c:v>346</c:v>
                </c:pt>
                <c:pt idx="22227">
                  <c:v>360</c:v>
                </c:pt>
                <c:pt idx="22228">
                  <c:v>355</c:v>
                </c:pt>
                <c:pt idx="22229">
                  <c:v>289</c:v>
                </c:pt>
                <c:pt idx="22230">
                  <c:v>348</c:v>
                </c:pt>
                <c:pt idx="22231">
                  <c:v>342</c:v>
                </c:pt>
                <c:pt idx="22232">
                  <c:v>328</c:v>
                </c:pt>
                <c:pt idx="22233">
                  <c:v>364</c:v>
                </c:pt>
                <c:pt idx="22234">
                  <c:v>337</c:v>
                </c:pt>
                <c:pt idx="22235">
                  <c:v>341</c:v>
                </c:pt>
                <c:pt idx="22236">
                  <c:v>356</c:v>
                </c:pt>
                <c:pt idx="22237">
                  <c:v>327</c:v>
                </c:pt>
                <c:pt idx="22238">
                  <c:v>346</c:v>
                </c:pt>
                <c:pt idx="22239">
                  <c:v>338</c:v>
                </c:pt>
                <c:pt idx="22240">
                  <c:v>342</c:v>
                </c:pt>
                <c:pt idx="22241">
                  <c:v>318</c:v>
                </c:pt>
                <c:pt idx="22242">
                  <c:v>406</c:v>
                </c:pt>
                <c:pt idx="22243">
                  <c:v>344</c:v>
                </c:pt>
                <c:pt idx="22244">
                  <c:v>343</c:v>
                </c:pt>
                <c:pt idx="22245">
                  <c:v>364</c:v>
                </c:pt>
                <c:pt idx="22246">
                  <c:v>355</c:v>
                </c:pt>
                <c:pt idx="22247">
                  <c:v>321</c:v>
                </c:pt>
                <c:pt idx="22248">
                  <c:v>343</c:v>
                </c:pt>
                <c:pt idx="22249">
                  <c:v>382</c:v>
                </c:pt>
                <c:pt idx="22250">
                  <c:v>367</c:v>
                </c:pt>
                <c:pt idx="22251">
                  <c:v>347</c:v>
                </c:pt>
                <c:pt idx="22252">
                  <c:v>357</c:v>
                </c:pt>
                <c:pt idx="22253">
                  <c:v>416</c:v>
                </c:pt>
                <c:pt idx="22254">
                  <c:v>342</c:v>
                </c:pt>
                <c:pt idx="22255">
                  <c:v>364</c:v>
                </c:pt>
                <c:pt idx="22256">
                  <c:v>348</c:v>
                </c:pt>
                <c:pt idx="22257">
                  <c:v>364</c:v>
                </c:pt>
                <c:pt idx="22258">
                  <c:v>332</c:v>
                </c:pt>
                <c:pt idx="22259">
                  <c:v>340</c:v>
                </c:pt>
                <c:pt idx="22260">
                  <c:v>322</c:v>
                </c:pt>
                <c:pt idx="22261">
                  <c:v>338</c:v>
                </c:pt>
                <c:pt idx="22262">
                  <c:v>314</c:v>
                </c:pt>
                <c:pt idx="22263">
                  <c:v>345</c:v>
                </c:pt>
                <c:pt idx="22264">
                  <c:v>412</c:v>
                </c:pt>
                <c:pt idx="22265">
                  <c:v>360</c:v>
                </c:pt>
                <c:pt idx="22266">
                  <c:v>357</c:v>
                </c:pt>
                <c:pt idx="22267">
                  <c:v>331</c:v>
                </c:pt>
                <c:pt idx="22268">
                  <c:v>340</c:v>
                </c:pt>
                <c:pt idx="22269">
                  <c:v>320</c:v>
                </c:pt>
                <c:pt idx="22270">
                  <c:v>336</c:v>
                </c:pt>
                <c:pt idx="22271">
                  <c:v>343</c:v>
                </c:pt>
                <c:pt idx="22272">
                  <c:v>355</c:v>
                </c:pt>
                <c:pt idx="22273">
                  <c:v>312</c:v>
                </c:pt>
                <c:pt idx="22274">
                  <c:v>359</c:v>
                </c:pt>
                <c:pt idx="22275">
                  <c:v>333</c:v>
                </c:pt>
                <c:pt idx="22276">
                  <c:v>366</c:v>
                </c:pt>
                <c:pt idx="22277">
                  <c:v>300</c:v>
                </c:pt>
                <c:pt idx="22278">
                  <c:v>360</c:v>
                </c:pt>
                <c:pt idx="22279">
                  <c:v>350</c:v>
                </c:pt>
                <c:pt idx="22280">
                  <c:v>322</c:v>
                </c:pt>
                <c:pt idx="22281">
                  <c:v>319</c:v>
                </c:pt>
                <c:pt idx="22282">
                  <c:v>318</c:v>
                </c:pt>
                <c:pt idx="22283">
                  <c:v>373</c:v>
                </c:pt>
                <c:pt idx="22284">
                  <c:v>333</c:v>
                </c:pt>
                <c:pt idx="22285">
                  <c:v>346</c:v>
                </c:pt>
                <c:pt idx="22286">
                  <c:v>352</c:v>
                </c:pt>
                <c:pt idx="22287">
                  <c:v>321</c:v>
                </c:pt>
                <c:pt idx="22288">
                  <c:v>331</c:v>
                </c:pt>
                <c:pt idx="22289">
                  <c:v>309</c:v>
                </c:pt>
                <c:pt idx="22290">
                  <c:v>326</c:v>
                </c:pt>
                <c:pt idx="22291">
                  <c:v>345</c:v>
                </c:pt>
                <c:pt idx="22292">
                  <c:v>342</c:v>
                </c:pt>
                <c:pt idx="22293">
                  <c:v>340</c:v>
                </c:pt>
                <c:pt idx="22294">
                  <c:v>348</c:v>
                </c:pt>
                <c:pt idx="22295">
                  <c:v>334</c:v>
                </c:pt>
                <c:pt idx="22296">
                  <c:v>352</c:v>
                </c:pt>
                <c:pt idx="22297">
                  <c:v>331</c:v>
                </c:pt>
                <c:pt idx="22298">
                  <c:v>389</c:v>
                </c:pt>
                <c:pt idx="22299">
                  <c:v>363</c:v>
                </c:pt>
                <c:pt idx="22300">
                  <c:v>347</c:v>
                </c:pt>
                <c:pt idx="22301">
                  <c:v>353</c:v>
                </c:pt>
                <c:pt idx="22302">
                  <c:v>354</c:v>
                </c:pt>
                <c:pt idx="22303">
                  <c:v>361</c:v>
                </c:pt>
                <c:pt idx="22304">
                  <c:v>367</c:v>
                </c:pt>
                <c:pt idx="22305">
                  <c:v>377</c:v>
                </c:pt>
                <c:pt idx="22306">
                  <c:v>384</c:v>
                </c:pt>
                <c:pt idx="22307">
                  <c:v>362</c:v>
                </c:pt>
                <c:pt idx="22308">
                  <c:v>335</c:v>
                </c:pt>
                <c:pt idx="22309">
                  <c:v>311</c:v>
                </c:pt>
                <c:pt idx="22310">
                  <c:v>358</c:v>
                </c:pt>
                <c:pt idx="22311">
                  <c:v>363</c:v>
                </c:pt>
                <c:pt idx="22312">
                  <c:v>360</c:v>
                </c:pt>
                <c:pt idx="22313">
                  <c:v>337</c:v>
                </c:pt>
                <c:pt idx="22314">
                  <c:v>307</c:v>
                </c:pt>
                <c:pt idx="22315">
                  <c:v>352</c:v>
                </c:pt>
                <c:pt idx="22316">
                  <c:v>330</c:v>
                </c:pt>
                <c:pt idx="22317">
                  <c:v>314</c:v>
                </c:pt>
                <c:pt idx="22318">
                  <c:v>351</c:v>
                </c:pt>
                <c:pt idx="22319">
                  <c:v>346</c:v>
                </c:pt>
                <c:pt idx="22320">
                  <c:v>332</c:v>
                </c:pt>
                <c:pt idx="22321">
                  <c:v>345</c:v>
                </c:pt>
                <c:pt idx="22322">
                  <c:v>343</c:v>
                </c:pt>
                <c:pt idx="22323">
                  <c:v>328</c:v>
                </c:pt>
                <c:pt idx="22324">
                  <c:v>299</c:v>
                </c:pt>
                <c:pt idx="22325">
                  <c:v>357</c:v>
                </c:pt>
                <c:pt idx="22326">
                  <c:v>351</c:v>
                </c:pt>
                <c:pt idx="22327">
                  <c:v>366</c:v>
                </c:pt>
                <c:pt idx="22328">
                  <c:v>339</c:v>
                </c:pt>
                <c:pt idx="22329">
                  <c:v>343</c:v>
                </c:pt>
                <c:pt idx="22330">
                  <c:v>329</c:v>
                </c:pt>
                <c:pt idx="22331">
                  <c:v>344</c:v>
                </c:pt>
                <c:pt idx="22332">
                  <c:v>398</c:v>
                </c:pt>
                <c:pt idx="22333">
                  <c:v>331</c:v>
                </c:pt>
                <c:pt idx="22334">
                  <c:v>328</c:v>
                </c:pt>
                <c:pt idx="22335">
                  <c:v>354</c:v>
                </c:pt>
                <c:pt idx="22336">
                  <c:v>338</c:v>
                </c:pt>
                <c:pt idx="22337">
                  <c:v>320</c:v>
                </c:pt>
                <c:pt idx="22338">
                  <c:v>362</c:v>
                </c:pt>
                <c:pt idx="22339">
                  <c:v>351</c:v>
                </c:pt>
                <c:pt idx="22340">
                  <c:v>286</c:v>
                </c:pt>
                <c:pt idx="22341">
                  <c:v>373</c:v>
                </c:pt>
                <c:pt idx="22342">
                  <c:v>356</c:v>
                </c:pt>
                <c:pt idx="22343">
                  <c:v>332</c:v>
                </c:pt>
                <c:pt idx="22344">
                  <c:v>279</c:v>
                </c:pt>
                <c:pt idx="22345">
                  <c:v>289</c:v>
                </c:pt>
                <c:pt idx="22346">
                  <c:v>396</c:v>
                </c:pt>
                <c:pt idx="22347">
                  <c:v>340</c:v>
                </c:pt>
                <c:pt idx="22348">
                  <c:v>377</c:v>
                </c:pt>
                <c:pt idx="22349">
                  <c:v>341</c:v>
                </c:pt>
                <c:pt idx="22350">
                  <c:v>342</c:v>
                </c:pt>
                <c:pt idx="22351">
                  <c:v>370</c:v>
                </c:pt>
                <c:pt idx="22352">
                  <c:v>323</c:v>
                </c:pt>
                <c:pt idx="22353">
                  <c:v>333</c:v>
                </c:pt>
                <c:pt idx="22354">
                  <c:v>360</c:v>
                </c:pt>
                <c:pt idx="22355">
                  <c:v>339</c:v>
                </c:pt>
                <c:pt idx="22356">
                  <c:v>337</c:v>
                </c:pt>
                <c:pt idx="22357">
                  <c:v>362</c:v>
                </c:pt>
                <c:pt idx="22358">
                  <c:v>322</c:v>
                </c:pt>
                <c:pt idx="22359">
                  <c:v>307</c:v>
                </c:pt>
                <c:pt idx="22360">
                  <c:v>356</c:v>
                </c:pt>
                <c:pt idx="22361">
                  <c:v>365</c:v>
                </c:pt>
                <c:pt idx="22362">
                  <c:v>330</c:v>
                </c:pt>
                <c:pt idx="22363">
                  <c:v>318</c:v>
                </c:pt>
                <c:pt idx="22364">
                  <c:v>327</c:v>
                </c:pt>
                <c:pt idx="22365">
                  <c:v>352</c:v>
                </c:pt>
                <c:pt idx="22366">
                  <c:v>359</c:v>
                </c:pt>
                <c:pt idx="22367">
                  <c:v>357</c:v>
                </c:pt>
                <c:pt idx="22368">
                  <c:v>332</c:v>
                </c:pt>
                <c:pt idx="22369">
                  <c:v>327</c:v>
                </c:pt>
                <c:pt idx="22370">
                  <c:v>346</c:v>
                </c:pt>
                <c:pt idx="22371">
                  <c:v>351</c:v>
                </c:pt>
                <c:pt idx="22372">
                  <c:v>361</c:v>
                </c:pt>
                <c:pt idx="22373">
                  <c:v>308</c:v>
                </c:pt>
                <c:pt idx="22374">
                  <c:v>362</c:v>
                </c:pt>
                <c:pt idx="22375">
                  <c:v>351</c:v>
                </c:pt>
                <c:pt idx="22376">
                  <c:v>356</c:v>
                </c:pt>
                <c:pt idx="22377">
                  <c:v>333</c:v>
                </c:pt>
                <c:pt idx="22378">
                  <c:v>398</c:v>
                </c:pt>
                <c:pt idx="22379">
                  <c:v>360</c:v>
                </c:pt>
                <c:pt idx="22380">
                  <c:v>348</c:v>
                </c:pt>
                <c:pt idx="22381">
                  <c:v>301</c:v>
                </c:pt>
                <c:pt idx="22382">
                  <c:v>356</c:v>
                </c:pt>
                <c:pt idx="22383">
                  <c:v>335</c:v>
                </c:pt>
                <c:pt idx="22384">
                  <c:v>310</c:v>
                </c:pt>
                <c:pt idx="22385">
                  <c:v>344</c:v>
                </c:pt>
                <c:pt idx="22386">
                  <c:v>344</c:v>
                </c:pt>
                <c:pt idx="22387">
                  <c:v>346</c:v>
                </c:pt>
                <c:pt idx="22388">
                  <c:v>360</c:v>
                </c:pt>
                <c:pt idx="22389">
                  <c:v>340</c:v>
                </c:pt>
                <c:pt idx="22390">
                  <c:v>368</c:v>
                </c:pt>
                <c:pt idx="22391">
                  <c:v>349</c:v>
                </c:pt>
                <c:pt idx="22392">
                  <c:v>338</c:v>
                </c:pt>
                <c:pt idx="22393">
                  <c:v>331</c:v>
                </c:pt>
                <c:pt idx="22394">
                  <c:v>319</c:v>
                </c:pt>
                <c:pt idx="22395">
                  <c:v>334</c:v>
                </c:pt>
                <c:pt idx="22396">
                  <c:v>353</c:v>
                </c:pt>
                <c:pt idx="22397">
                  <c:v>366</c:v>
                </c:pt>
                <c:pt idx="22398">
                  <c:v>352</c:v>
                </c:pt>
                <c:pt idx="22399">
                  <c:v>322</c:v>
                </c:pt>
                <c:pt idx="22400">
                  <c:v>335</c:v>
                </c:pt>
                <c:pt idx="22401">
                  <c:v>238</c:v>
                </c:pt>
                <c:pt idx="22402">
                  <c:v>321</c:v>
                </c:pt>
                <c:pt idx="22403">
                  <c:v>380</c:v>
                </c:pt>
                <c:pt idx="22404">
                  <c:v>325</c:v>
                </c:pt>
                <c:pt idx="22405">
                  <c:v>381</c:v>
                </c:pt>
                <c:pt idx="22406">
                  <c:v>379</c:v>
                </c:pt>
                <c:pt idx="22407">
                  <c:v>315</c:v>
                </c:pt>
                <c:pt idx="22408">
                  <c:v>358</c:v>
                </c:pt>
                <c:pt idx="22409">
                  <c:v>354</c:v>
                </c:pt>
                <c:pt idx="22410">
                  <c:v>383</c:v>
                </c:pt>
                <c:pt idx="22411">
                  <c:v>349</c:v>
                </c:pt>
                <c:pt idx="22412">
                  <c:v>329</c:v>
                </c:pt>
                <c:pt idx="22413">
                  <c:v>336</c:v>
                </c:pt>
                <c:pt idx="22414">
                  <c:v>373</c:v>
                </c:pt>
                <c:pt idx="22415">
                  <c:v>359</c:v>
                </c:pt>
                <c:pt idx="22416">
                  <c:v>334</c:v>
                </c:pt>
                <c:pt idx="22417">
                  <c:v>368</c:v>
                </c:pt>
                <c:pt idx="22418">
                  <c:v>338</c:v>
                </c:pt>
                <c:pt idx="22419">
                  <c:v>328</c:v>
                </c:pt>
                <c:pt idx="22420">
                  <c:v>320</c:v>
                </c:pt>
                <c:pt idx="22421">
                  <c:v>336</c:v>
                </c:pt>
                <c:pt idx="22422">
                  <c:v>275</c:v>
                </c:pt>
                <c:pt idx="22423">
                  <c:v>268</c:v>
                </c:pt>
                <c:pt idx="22424">
                  <c:v>293</c:v>
                </c:pt>
                <c:pt idx="22425">
                  <c:v>359</c:v>
                </c:pt>
                <c:pt idx="22426">
                  <c:v>314</c:v>
                </c:pt>
                <c:pt idx="22427">
                  <c:v>321</c:v>
                </c:pt>
                <c:pt idx="22428">
                  <c:v>337</c:v>
                </c:pt>
                <c:pt idx="22429">
                  <c:v>349</c:v>
                </c:pt>
                <c:pt idx="22430">
                  <c:v>384</c:v>
                </c:pt>
                <c:pt idx="22431">
                  <c:v>316</c:v>
                </c:pt>
                <c:pt idx="22432">
                  <c:v>332</c:v>
                </c:pt>
                <c:pt idx="22433">
                  <c:v>374</c:v>
                </c:pt>
                <c:pt idx="22434">
                  <c:v>337</c:v>
                </c:pt>
                <c:pt idx="22435">
                  <c:v>355</c:v>
                </c:pt>
                <c:pt idx="22436">
                  <c:v>315</c:v>
                </c:pt>
                <c:pt idx="22437">
                  <c:v>381</c:v>
                </c:pt>
                <c:pt idx="22438">
                  <c:v>317</c:v>
                </c:pt>
                <c:pt idx="22439">
                  <c:v>349</c:v>
                </c:pt>
                <c:pt idx="22440">
                  <c:v>362</c:v>
                </c:pt>
                <c:pt idx="22441">
                  <c:v>359</c:v>
                </c:pt>
                <c:pt idx="22442">
                  <c:v>344</c:v>
                </c:pt>
                <c:pt idx="22443">
                  <c:v>332</c:v>
                </c:pt>
                <c:pt idx="22444">
                  <c:v>297</c:v>
                </c:pt>
                <c:pt idx="22445">
                  <c:v>360</c:v>
                </c:pt>
                <c:pt idx="22446">
                  <c:v>352</c:v>
                </c:pt>
                <c:pt idx="22447">
                  <c:v>385</c:v>
                </c:pt>
                <c:pt idx="22448">
                  <c:v>323</c:v>
                </c:pt>
                <c:pt idx="22449">
                  <c:v>317</c:v>
                </c:pt>
                <c:pt idx="22450">
                  <c:v>320</c:v>
                </c:pt>
                <c:pt idx="22451">
                  <c:v>382</c:v>
                </c:pt>
                <c:pt idx="22452">
                  <c:v>374</c:v>
                </c:pt>
                <c:pt idx="22453">
                  <c:v>394</c:v>
                </c:pt>
                <c:pt idx="22454">
                  <c:v>337</c:v>
                </c:pt>
                <c:pt idx="22455">
                  <c:v>373</c:v>
                </c:pt>
                <c:pt idx="22456">
                  <c:v>329</c:v>
                </c:pt>
                <c:pt idx="22457">
                  <c:v>337</c:v>
                </c:pt>
                <c:pt idx="22458">
                  <c:v>350</c:v>
                </c:pt>
                <c:pt idx="22459">
                  <c:v>320</c:v>
                </c:pt>
                <c:pt idx="22460">
                  <c:v>325</c:v>
                </c:pt>
                <c:pt idx="22461">
                  <c:v>346</c:v>
                </c:pt>
                <c:pt idx="22462">
                  <c:v>359</c:v>
                </c:pt>
                <c:pt idx="22463">
                  <c:v>332</c:v>
                </c:pt>
                <c:pt idx="22464">
                  <c:v>411</c:v>
                </c:pt>
                <c:pt idx="22465">
                  <c:v>372</c:v>
                </c:pt>
                <c:pt idx="22466">
                  <c:v>359</c:v>
                </c:pt>
                <c:pt idx="22467">
                  <c:v>333</c:v>
                </c:pt>
                <c:pt idx="22468">
                  <c:v>315</c:v>
                </c:pt>
                <c:pt idx="22469">
                  <c:v>337</c:v>
                </c:pt>
                <c:pt idx="22470">
                  <c:v>333</c:v>
                </c:pt>
                <c:pt idx="22471">
                  <c:v>381</c:v>
                </c:pt>
                <c:pt idx="22472">
                  <c:v>295</c:v>
                </c:pt>
                <c:pt idx="22473">
                  <c:v>393</c:v>
                </c:pt>
                <c:pt idx="22474">
                  <c:v>364</c:v>
                </c:pt>
                <c:pt idx="22475">
                  <c:v>361</c:v>
                </c:pt>
                <c:pt idx="22476">
                  <c:v>334</c:v>
                </c:pt>
                <c:pt idx="22477">
                  <c:v>322</c:v>
                </c:pt>
                <c:pt idx="22478">
                  <c:v>323</c:v>
                </c:pt>
                <c:pt idx="22479">
                  <c:v>289</c:v>
                </c:pt>
                <c:pt idx="22480">
                  <c:v>361</c:v>
                </c:pt>
                <c:pt idx="22481">
                  <c:v>391</c:v>
                </c:pt>
                <c:pt idx="22482">
                  <c:v>323</c:v>
                </c:pt>
                <c:pt idx="22483">
                  <c:v>370</c:v>
                </c:pt>
                <c:pt idx="22484">
                  <c:v>346</c:v>
                </c:pt>
                <c:pt idx="22485">
                  <c:v>317</c:v>
                </c:pt>
                <c:pt idx="22486">
                  <c:v>345</c:v>
                </c:pt>
                <c:pt idx="22487">
                  <c:v>321</c:v>
                </c:pt>
                <c:pt idx="22488">
                  <c:v>358</c:v>
                </c:pt>
                <c:pt idx="22489">
                  <c:v>346</c:v>
                </c:pt>
                <c:pt idx="22490">
                  <c:v>343</c:v>
                </c:pt>
                <c:pt idx="22491">
                  <c:v>320</c:v>
                </c:pt>
                <c:pt idx="22492">
                  <c:v>312</c:v>
                </c:pt>
                <c:pt idx="22493">
                  <c:v>382</c:v>
                </c:pt>
                <c:pt idx="22494">
                  <c:v>331</c:v>
                </c:pt>
                <c:pt idx="22495">
                  <c:v>335</c:v>
                </c:pt>
                <c:pt idx="22496">
                  <c:v>363</c:v>
                </c:pt>
                <c:pt idx="22497">
                  <c:v>336</c:v>
                </c:pt>
                <c:pt idx="22498">
                  <c:v>335</c:v>
                </c:pt>
                <c:pt idx="22499">
                  <c:v>289</c:v>
                </c:pt>
                <c:pt idx="22500">
                  <c:v>231</c:v>
                </c:pt>
                <c:pt idx="22501">
                  <c:v>342</c:v>
                </c:pt>
                <c:pt idx="22502">
                  <c:v>370</c:v>
                </c:pt>
                <c:pt idx="22503">
                  <c:v>341</c:v>
                </c:pt>
                <c:pt idx="22504">
                  <c:v>331</c:v>
                </c:pt>
                <c:pt idx="22505">
                  <c:v>347</c:v>
                </c:pt>
                <c:pt idx="22506">
                  <c:v>317</c:v>
                </c:pt>
                <c:pt idx="22507">
                  <c:v>331</c:v>
                </c:pt>
                <c:pt idx="22508">
                  <c:v>347</c:v>
                </c:pt>
                <c:pt idx="22509">
                  <c:v>344</c:v>
                </c:pt>
                <c:pt idx="22510">
                  <c:v>358</c:v>
                </c:pt>
                <c:pt idx="22511">
                  <c:v>362</c:v>
                </c:pt>
                <c:pt idx="22512">
                  <c:v>336</c:v>
                </c:pt>
                <c:pt idx="22513">
                  <c:v>341</c:v>
                </c:pt>
                <c:pt idx="22514">
                  <c:v>343</c:v>
                </c:pt>
                <c:pt idx="22515">
                  <c:v>315</c:v>
                </c:pt>
                <c:pt idx="22516">
                  <c:v>326</c:v>
                </c:pt>
                <c:pt idx="22517">
                  <c:v>311</c:v>
                </c:pt>
                <c:pt idx="22518">
                  <c:v>338</c:v>
                </c:pt>
                <c:pt idx="22519">
                  <c:v>301</c:v>
                </c:pt>
                <c:pt idx="22520">
                  <c:v>296</c:v>
                </c:pt>
                <c:pt idx="22521">
                  <c:v>330</c:v>
                </c:pt>
                <c:pt idx="22522">
                  <c:v>328</c:v>
                </c:pt>
                <c:pt idx="22523">
                  <c:v>338</c:v>
                </c:pt>
                <c:pt idx="22524">
                  <c:v>347</c:v>
                </c:pt>
                <c:pt idx="22525">
                  <c:v>359</c:v>
                </c:pt>
                <c:pt idx="22526">
                  <c:v>331</c:v>
                </c:pt>
                <c:pt idx="22527">
                  <c:v>350</c:v>
                </c:pt>
                <c:pt idx="22528">
                  <c:v>309</c:v>
                </c:pt>
                <c:pt idx="22529">
                  <c:v>349</c:v>
                </c:pt>
                <c:pt idx="22530">
                  <c:v>349</c:v>
                </c:pt>
                <c:pt idx="22531">
                  <c:v>331</c:v>
                </c:pt>
                <c:pt idx="22532">
                  <c:v>416</c:v>
                </c:pt>
                <c:pt idx="22533">
                  <c:v>326</c:v>
                </c:pt>
                <c:pt idx="22534">
                  <c:v>353</c:v>
                </c:pt>
                <c:pt idx="22535">
                  <c:v>362</c:v>
                </c:pt>
                <c:pt idx="22536">
                  <c:v>338</c:v>
                </c:pt>
                <c:pt idx="22537">
                  <c:v>326</c:v>
                </c:pt>
                <c:pt idx="22538">
                  <c:v>338</c:v>
                </c:pt>
                <c:pt idx="22539">
                  <c:v>332</c:v>
                </c:pt>
                <c:pt idx="22540">
                  <c:v>337</c:v>
                </c:pt>
                <c:pt idx="22541">
                  <c:v>285</c:v>
                </c:pt>
                <c:pt idx="22542">
                  <c:v>315</c:v>
                </c:pt>
                <c:pt idx="22543">
                  <c:v>337</c:v>
                </c:pt>
                <c:pt idx="22544">
                  <c:v>301</c:v>
                </c:pt>
                <c:pt idx="22545">
                  <c:v>343</c:v>
                </c:pt>
                <c:pt idx="22546">
                  <c:v>348</c:v>
                </c:pt>
                <c:pt idx="22547">
                  <c:v>310</c:v>
                </c:pt>
                <c:pt idx="22548">
                  <c:v>302</c:v>
                </c:pt>
                <c:pt idx="22549">
                  <c:v>299</c:v>
                </c:pt>
                <c:pt idx="22550">
                  <c:v>322</c:v>
                </c:pt>
                <c:pt idx="22551">
                  <c:v>343</c:v>
                </c:pt>
                <c:pt idx="22552">
                  <c:v>354</c:v>
                </c:pt>
                <c:pt idx="22553">
                  <c:v>315</c:v>
                </c:pt>
                <c:pt idx="22554">
                  <c:v>371</c:v>
                </c:pt>
                <c:pt idx="22555">
                  <c:v>384</c:v>
                </c:pt>
                <c:pt idx="22556">
                  <c:v>385</c:v>
                </c:pt>
                <c:pt idx="22557">
                  <c:v>363</c:v>
                </c:pt>
                <c:pt idx="22558">
                  <c:v>347</c:v>
                </c:pt>
                <c:pt idx="22559">
                  <c:v>349</c:v>
                </c:pt>
                <c:pt idx="22560">
                  <c:v>363</c:v>
                </c:pt>
                <c:pt idx="22561">
                  <c:v>294</c:v>
                </c:pt>
                <c:pt idx="22562">
                  <c:v>318</c:v>
                </c:pt>
                <c:pt idx="22563">
                  <c:v>353</c:v>
                </c:pt>
                <c:pt idx="22564">
                  <c:v>344</c:v>
                </c:pt>
                <c:pt idx="22565">
                  <c:v>367</c:v>
                </c:pt>
                <c:pt idx="22566">
                  <c:v>336</c:v>
                </c:pt>
                <c:pt idx="22567">
                  <c:v>296</c:v>
                </c:pt>
                <c:pt idx="22568">
                  <c:v>329</c:v>
                </c:pt>
                <c:pt idx="22569">
                  <c:v>343</c:v>
                </c:pt>
                <c:pt idx="22570">
                  <c:v>342</c:v>
                </c:pt>
                <c:pt idx="22571">
                  <c:v>337</c:v>
                </c:pt>
                <c:pt idx="22572">
                  <c:v>351</c:v>
                </c:pt>
                <c:pt idx="22573">
                  <c:v>371</c:v>
                </c:pt>
                <c:pt idx="22574">
                  <c:v>356</c:v>
                </c:pt>
                <c:pt idx="22575">
                  <c:v>355</c:v>
                </c:pt>
                <c:pt idx="22576">
                  <c:v>359</c:v>
                </c:pt>
                <c:pt idx="22577">
                  <c:v>327</c:v>
                </c:pt>
                <c:pt idx="22578">
                  <c:v>293</c:v>
                </c:pt>
                <c:pt idx="22579">
                  <c:v>327</c:v>
                </c:pt>
                <c:pt idx="22580">
                  <c:v>348</c:v>
                </c:pt>
                <c:pt idx="22581">
                  <c:v>332</c:v>
                </c:pt>
                <c:pt idx="22582">
                  <c:v>317</c:v>
                </c:pt>
                <c:pt idx="22583">
                  <c:v>308</c:v>
                </c:pt>
                <c:pt idx="22584">
                  <c:v>288</c:v>
                </c:pt>
                <c:pt idx="22585">
                  <c:v>353</c:v>
                </c:pt>
                <c:pt idx="22586">
                  <c:v>335</c:v>
                </c:pt>
                <c:pt idx="22587">
                  <c:v>357</c:v>
                </c:pt>
                <c:pt idx="22588">
                  <c:v>331</c:v>
                </c:pt>
                <c:pt idx="22589">
                  <c:v>331</c:v>
                </c:pt>
                <c:pt idx="22590">
                  <c:v>332</c:v>
                </c:pt>
                <c:pt idx="22591">
                  <c:v>324</c:v>
                </c:pt>
                <c:pt idx="22592">
                  <c:v>320</c:v>
                </c:pt>
                <c:pt idx="22593">
                  <c:v>335</c:v>
                </c:pt>
                <c:pt idx="22594">
                  <c:v>320</c:v>
                </c:pt>
                <c:pt idx="22595">
                  <c:v>295</c:v>
                </c:pt>
                <c:pt idx="22596">
                  <c:v>345</c:v>
                </c:pt>
                <c:pt idx="22597">
                  <c:v>348</c:v>
                </c:pt>
                <c:pt idx="22598">
                  <c:v>376</c:v>
                </c:pt>
                <c:pt idx="22599">
                  <c:v>350</c:v>
                </c:pt>
                <c:pt idx="22600">
                  <c:v>348</c:v>
                </c:pt>
                <c:pt idx="22601">
                  <c:v>333</c:v>
                </c:pt>
                <c:pt idx="22602">
                  <c:v>340</c:v>
                </c:pt>
                <c:pt idx="22603">
                  <c:v>347</c:v>
                </c:pt>
                <c:pt idx="22604">
                  <c:v>339</c:v>
                </c:pt>
                <c:pt idx="22605">
                  <c:v>328</c:v>
                </c:pt>
                <c:pt idx="22606">
                  <c:v>358</c:v>
                </c:pt>
                <c:pt idx="22607">
                  <c:v>341</c:v>
                </c:pt>
                <c:pt idx="22608">
                  <c:v>329</c:v>
                </c:pt>
                <c:pt idx="22609">
                  <c:v>265</c:v>
                </c:pt>
                <c:pt idx="22610">
                  <c:v>322</c:v>
                </c:pt>
                <c:pt idx="22611">
                  <c:v>343</c:v>
                </c:pt>
                <c:pt idx="22612">
                  <c:v>324</c:v>
                </c:pt>
                <c:pt idx="22613">
                  <c:v>367</c:v>
                </c:pt>
                <c:pt idx="22614">
                  <c:v>359</c:v>
                </c:pt>
                <c:pt idx="22615">
                  <c:v>372</c:v>
                </c:pt>
                <c:pt idx="22616">
                  <c:v>324</c:v>
                </c:pt>
                <c:pt idx="22617">
                  <c:v>356</c:v>
                </c:pt>
                <c:pt idx="22618">
                  <c:v>375</c:v>
                </c:pt>
                <c:pt idx="22619">
                  <c:v>349</c:v>
                </c:pt>
                <c:pt idx="22620">
                  <c:v>271</c:v>
                </c:pt>
                <c:pt idx="22621">
                  <c:v>313</c:v>
                </c:pt>
                <c:pt idx="22622">
                  <c:v>331</c:v>
                </c:pt>
                <c:pt idx="22623">
                  <c:v>340</c:v>
                </c:pt>
                <c:pt idx="22624">
                  <c:v>336</c:v>
                </c:pt>
                <c:pt idx="22625">
                  <c:v>382</c:v>
                </c:pt>
                <c:pt idx="22626">
                  <c:v>333</c:v>
                </c:pt>
                <c:pt idx="22627">
                  <c:v>355</c:v>
                </c:pt>
                <c:pt idx="22628">
                  <c:v>350</c:v>
                </c:pt>
                <c:pt idx="22629">
                  <c:v>342</c:v>
                </c:pt>
                <c:pt idx="22630">
                  <c:v>325</c:v>
                </c:pt>
                <c:pt idx="22631">
                  <c:v>305</c:v>
                </c:pt>
                <c:pt idx="22632">
                  <c:v>350</c:v>
                </c:pt>
                <c:pt idx="22633">
                  <c:v>356</c:v>
                </c:pt>
                <c:pt idx="22634">
                  <c:v>293</c:v>
                </c:pt>
                <c:pt idx="22635">
                  <c:v>364</c:v>
                </c:pt>
                <c:pt idx="22636">
                  <c:v>333</c:v>
                </c:pt>
                <c:pt idx="22637">
                  <c:v>391</c:v>
                </c:pt>
                <c:pt idx="22638">
                  <c:v>334</c:v>
                </c:pt>
                <c:pt idx="22639">
                  <c:v>337</c:v>
                </c:pt>
                <c:pt idx="22640">
                  <c:v>378</c:v>
                </c:pt>
                <c:pt idx="22641">
                  <c:v>386</c:v>
                </c:pt>
                <c:pt idx="22642">
                  <c:v>346</c:v>
                </c:pt>
                <c:pt idx="22643">
                  <c:v>351</c:v>
                </c:pt>
                <c:pt idx="22644">
                  <c:v>327</c:v>
                </c:pt>
                <c:pt idx="22645">
                  <c:v>366</c:v>
                </c:pt>
                <c:pt idx="22646">
                  <c:v>307</c:v>
                </c:pt>
                <c:pt idx="22647">
                  <c:v>308</c:v>
                </c:pt>
                <c:pt idx="22648">
                  <c:v>349</c:v>
                </c:pt>
                <c:pt idx="22649">
                  <c:v>404</c:v>
                </c:pt>
                <c:pt idx="22650">
                  <c:v>355</c:v>
                </c:pt>
                <c:pt idx="22651">
                  <c:v>373</c:v>
                </c:pt>
                <c:pt idx="22652">
                  <c:v>334</c:v>
                </c:pt>
                <c:pt idx="22653">
                  <c:v>328</c:v>
                </c:pt>
                <c:pt idx="22654">
                  <c:v>329</c:v>
                </c:pt>
                <c:pt idx="22655">
                  <c:v>371</c:v>
                </c:pt>
                <c:pt idx="22656">
                  <c:v>317</c:v>
                </c:pt>
                <c:pt idx="22657">
                  <c:v>310</c:v>
                </c:pt>
                <c:pt idx="22658">
                  <c:v>321</c:v>
                </c:pt>
                <c:pt idx="22659">
                  <c:v>355</c:v>
                </c:pt>
                <c:pt idx="22660">
                  <c:v>447</c:v>
                </c:pt>
                <c:pt idx="22661">
                  <c:v>330</c:v>
                </c:pt>
                <c:pt idx="22662">
                  <c:v>322</c:v>
                </c:pt>
                <c:pt idx="22663">
                  <c:v>345</c:v>
                </c:pt>
                <c:pt idx="22664">
                  <c:v>309</c:v>
                </c:pt>
                <c:pt idx="22665">
                  <c:v>341</c:v>
                </c:pt>
                <c:pt idx="22666">
                  <c:v>317</c:v>
                </c:pt>
                <c:pt idx="22667">
                  <c:v>390</c:v>
                </c:pt>
                <c:pt idx="22668">
                  <c:v>381</c:v>
                </c:pt>
                <c:pt idx="22669">
                  <c:v>347</c:v>
                </c:pt>
                <c:pt idx="22670">
                  <c:v>340</c:v>
                </c:pt>
                <c:pt idx="22671">
                  <c:v>309</c:v>
                </c:pt>
                <c:pt idx="22672">
                  <c:v>358</c:v>
                </c:pt>
                <c:pt idx="22673">
                  <c:v>378</c:v>
                </c:pt>
                <c:pt idx="22674">
                  <c:v>387</c:v>
                </c:pt>
                <c:pt idx="22675">
                  <c:v>367</c:v>
                </c:pt>
                <c:pt idx="22676">
                  <c:v>266</c:v>
                </c:pt>
                <c:pt idx="22677">
                  <c:v>320</c:v>
                </c:pt>
                <c:pt idx="22678">
                  <c:v>324</c:v>
                </c:pt>
                <c:pt idx="22679">
                  <c:v>342</c:v>
                </c:pt>
                <c:pt idx="22680">
                  <c:v>353</c:v>
                </c:pt>
                <c:pt idx="22681">
                  <c:v>485</c:v>
                </c:pt>
                <c:pt idx="22682">
                  <c:v>379</c:v>
                </c:pt>
                <c:pt idx="22683">
                  <c:v>341</c:v>
                </c:pt>
                <c:pt idx="22684">
                  <c:v>359</c:v>
                </c:pt>
                <c:pt idx="22685">
                  <c:v>364</c:v>
                </c:pt>
                <c:pt idx="22686">
                  <c:v>352</c:v>
                </c:pt>
                <c:pt idx="22687">
                  <c:v>357</c:v>
                </c:pt>
                <c:pt idx="22688">
                  <c:v>251</c:v>
                </c:pt>
                <c:pt idx="22689">
                  <c:v>252</c:v>
                </c:pt>
                <c:pt idx="22690">
                  <c:v>362</c:v>
                </c:pt>
                <c:pt idx="22691">
                  <c:v>284</c:v>
                </c:pt>
                <c:pt idx="22692">
                  <c:v>277</c:v>
                </c:pt>
                <c:pt idx="22693">
                  <c:v>348</c:v>
                </c:pt>
                <c:pt idx="22694">
                  <c:v>383</c:v>
                </c:pt>
                <c:pt idx="22695">
                  <c:v>368</c:v>
                </c:pt>
                <c:pt idx="22696">
                  <c:v>330</c:v>
                </c:pt>
                <c:pt idx="22697">
                  <c:v>361</c:v>
                </c:pt>
                <c:pt idx="22698">
                  <c:v>364</c:v>
                </c:pt>
                <c:pt idx="22699">
                  <c:v>342</c:v>
                </c:pt>
                <c:pt idx="22700">
                  <c:v>325</c:v>
                </c:pt>
                <c:pt idx="22701">
                  <c:v>355</c:v>
                </c:pt>
                <c:pt idx="22702">
                  <c:v>359</c:v>
                </c:pt>
                <c:pt idx="22703">
                  <c:v>336</c:v>
                </c:pt>
                <c:pt idx="22704">
                  <c:v>292</c:v>
                </c:pt>
                <c:pt idx="22705">
                  <c:v>370</c:v>
                </c:pt>
                <c:pt idx="22706">
                  <c:v>331</c:v>
                </c:pt>
                <c:pt idx="22707">
                  <c:v>328</c:v>
                </c:pt>
                <c:pt idx="22708">
                  <c:v>334</c:v>
                </c:pt>
                <c:pt idx="22709">
                  <c:v>349</c:v>
                </c:pt>
                <c:pt idx="22710">
                  <c:v>345</c:v>
                </c:pt>
                <c:pt idx="22711">
                  <c:v>328</c:v>
                </c:pt>
                <c:pt idx="22712">
                  <c:v>371</c:v>
                </c:pt>
                <c:pt idx="22713">
                  <c:v>335</c:v>
                </c:pt>
                <c:pt idx="22714">
                  <c:v>359</c:v>
                </c:pt>
                <c:pt idx="22715">
                  <c:v>387</c:v>
                </c:pt>
                <c:pt idx="22716">
                  <c:v>335</c:v>
                </c:pt>
                <c:pt idx="22717">
                  <c:v>348</c:v>
                </c:pt>
                <c:pt idx="22718">
                  <c:v>331</c:v>
                </c:pt>
                <c:pt idx="22719">
                  <c:v>339</c:v>
                </c:pt>
                <c:pt idx="22720">
                  <c:v>370</c:v>
                </c:pt>
                <c:pt idx="22721">
                  <c:v>342</c:v>
                </c:pt>
                <c:pt idx="22722">
                  <c:v>369</c:v>
                </c:pt>
                <c:pt idx="22723">
                  <c:v>367</c:v>
                </c:pt>
                <c:pt idx="22724">
                  <c:v>391</c:v>
                </c:pt>
                <c:pt idx="22725">
                  <c:v>278</c:v>
                </c:pt>
                <c:pt idx="22726">
                  <c:v>337</c:v>
                </c:pt>
                <c:pt idx="22727">
                  <c:v>363</c:v>
                </c:pt>
                <c:pt idx="22728">
                  <c:v>359</c:v>
                </c:pt>
                <c:pt idx="22729">
                  <c:v>338</c:v>
                </c:pt>
                <c:pt idx="22730">
                  <c:v>300</c:v>
                </c:pt>
                <c:pt idx="22731">
                  <c:v>386</c:v>
                </c:pt>
                <c:pt idx="22732">
                  <c:v>329</c:v>
                </c:pt>
                <c:pt idx="22733">
                  <c:v>348</c:v>
                </c:pt>
                <c:pt idx="22734">
                  <c:v>355</c:v>
                </c:pt>
                <c:pt idx="22735">
                  <c:v>326</c:v>
                </c:pt>
                <c:pt idx="22736">
                  <c:v>339</c:v>
                </c:pt>
                <c:pt idx="22737">
                  <c:v>314</c:v>
                </c:pt>
                <c:pt idx="22738">
                  <c:v>364</c:v>
                </c:pt>
                <c:pt idx="22739">
                  <c:v>310</c:v>
                </c:pt>
                <c:pt idx="22740">
                  <c:v>345</c:v>
                </c:pt>
                <c:pt idx="22741">
                  <c:v>336</c:v>
                </c:pt>
                <c:pt idx="22742">
                  <c:v>351</c:v>
                </c:pt>
                <c:pt idx="22743">
                  <c:v>320</c:v>
                </c:pt>
                <c:pt idx="22744">
                  <c:v>353</c:v>
                </c:pt>
                <c:pt idx="22745">
                  <c:v>364</c:v>
                </c:pt>
                <c:pt idx="22746">
                  <c:v>326</c:v>
                </c:pt>
                <c:pt idx="22747">
                  <c:v>396</c:v>
                </c:pt>
                <c:pt idx="22748">
                  <c:v>332</c:v>
                </c:pt>
                <c:pt idx="22749">
                  <c:v>334</c:v>
                </c:pt>
                <c:pt idx="22750">
                  <c:v>330</c:v>
                </c:pt>
                <c:pt idx="22751">
                  <c:v>320</c:v>
                </c:pt>
                <c:pt idx="22752">
                  <c:v>292</c:v>
                </c:pt>
                <c:pt idx="22753">
                  <c:v>391</c:v>
                </c:pt>
                <c:pt idx="22754">
                  <c:v>348</c:v>
                </c:pt>
                <c:pt idx="22755">
                  <c:v>382</c:v>
                </c:pt>
                <c:pt idx="22756">
                  <c:v>400</c:v>
                </c:pt>
                <c:pt idx="22757">
                  <c:v>345</c:v>
                </c:pt>
                <c:pt idx="22758">
                  <c:v>332</c:v>
                </c:pt>
                <c:pt idx="22759">
                  <c:v>331</c:v>
                </c:pt>
                <c:pt idx="22760">
                  <c:v>340</c:v>
                </c:pt>
                <c:pt idx="22761">
                  <c:v>416</c:v>
                </c:pt>
                <c:pt idx="22762">
                  <c:v>357</c:v>
                </c:pt>
                <c:pt idx="22763">
                  <c:v>332</c:v>
                </c:pt>
                <c:pt idx="22764">
                  <c:v>385</c:v>
                </c:pt>
                <c:pt idx="22765">
                  <c:v>322</c:v>
                </c:pt>
                <c:pt idx="22766">
                  <c:v>320</c:v>
                </c:pt>
                <c:pt idx="22767">
                  <c:v>346</c:v>
                </c:pt>
                <c:pt idx="22768">
                  <c:v>294</c:v>
                </c:pt>
                <c:pt idx="22769">
                  <c:v>324</c:v>
                </c:pt>
                <c:pt idx="22770">
                  <c:v>361</c:v>
                </c:pt>
                <c:pt idx="22771">
                  <c:v>356</c:v>
                </c:pt>
                <c:pt idx="22772">
                  <c:v>367</c:v>
                </c:pt>
                <c:pt idx="22773">
                  <c:v>342</c:v>
                </c:pt>
                <c:pt idx="22774">
                  <c:v>323</c:v>
                </c:pt>
                <c:pt idx="22775">
                  <c:v>316</c:v>
                </c:pt>
                <c:pt idx="22776">
                  <c:v>301</c:v>
                </c:pt>
                <c:pt idx="22777">
                  <c:v>315</c:v>
                </c:pt>
                <c:pt idx="22778">
                  <c:v>376</c:v>
                </c:pt>
                <c:pt idx="22779">
                  <c:v>351</c:v>
                </c:pt>
                <c:pt idx="22780">
                  <c:v>344</c:v>
                </c:pt>
                <c:pt idx="22781">
                  <c:v>335</c:v>
                </c:pt>
                <c:pt idx="22782">
                  <c:v>377</c:v>
                </c:pt>
                <c:pt idx="22783">
                  <c:v>335</c:v>
                </c:pt>
                <c:pt idx="22784">
                  <c:v>252</c:v>
                </c:pt>
                <c:pt idx="22785">
                  <c:v>388</c:v>
                </c:pt>
                <c:pt idx="22786">
                  <c:v>482</c:v>
                </c:pt>
                <c:pt idx="22787">
                  <c:v>369</c:v>
                </c:pt>
                <c:pt idx="22788">
                  <c:v>338</c:v>
                </c:pt>
                <c:pt idx="22789">
                  <c:v>340</c:v>
                </c:pt>
                <c:pt idx="22790">
                  <c:v>324</c:v>
                </c:pt>
                <c:pt idx="22791">
                  <c:v>371</c:v>
                </c:pt>
                <c:pt idx="22792">
                  <c:v>380</c:v>
                </c:pt>
                <c:pt idx="22793">
                  <c:v>359</c:v>
                </c:pt>
                <c:pt idx="22794">
                  <c:v>331</c:v>
                </c:pt>
                <c:pt idx="22795">
                  <c:v>314</c:v>
                </c:pt>
                <c:pt idx="22796">
                  <c:v>344</c:v>
                </c:pt>
                <c:pt idx="22797">
                  <c:v>365</c:v>
                </c:pt>
                <c:pt idx="22798">
                  <c:v>298</c:v>
                </c:pt>
                <c:pt idx="22799">
                  <c:v>325</c:v>
                </c:pt>
                <c:pt idx="22800">
                  <c:v>351</c:v>
                </c:pt>
                <c:pt idx="22801">
                  <c:v>319</c:v>
                </c:pt>
                <c:pt idx="22802">
                  <c:v>404</c:v>
                </c:pt>
                <c:pt idx="22803">
                  <c:v>324</c:v>
                </c:pt>
                <c:pt idx="22804">
                  <c:v>359</c:v>
                </c:pt>
                <c:pt idx="22805">
                  <c:v>279</c:v>
                </c:pt>
                <c:pt idx="22806">
                  <c:v>322</c:v>
                </c:pt>
                <c:pt idx="22807">
                  <c:v>330</c:v>
                </c:pt>
                <c:pt idx="22808">
                  <c:v>342</c:v>
                </c:pt>
                <c:pt idx="22809">
                  <c:v>330</c:v>
                </c:pt>
                <c:pt idx="22810">
                  <c:v>342</c:v>
                </c:pt>
                <c:pt idx="22811">
                  <c:v>353</c:v>
                </c:pt>
                <c:pt idx="22812">
                  <c:v>317</c:v>
                </c:pt>
                <c:pt idx="22813">
                  <c:v>347</c:v>
                </c:pt>
                <c:pt idx="22814">
                  <c:v>328</c:v>
                </c:pt>
                <c:pt idx="22815">
                  <c:v>446</c:v>
                </c:pt>
                <c:pt idx="22816">
                  <c:v>233</c:v>
                </c:pt>
                <c:pt idx="22817">
                  <c:v>327</c:v>
                </c:pt>
                <c:pt idx="22818">
                  <c:v>363</c:v>
                </c:pt>
                <c:pt idx="22819">
                  <c:v>366</c:v>
                </c:pt>
                <c:pt idx="22820">
                  <c:v>342</c:v>
                </c:pt>
                <c:pt idx="22821">
                  <c:v>341</c:v>
                </c:pt>
                <c:pt idx="22822">
                  <c:v>361</c:v>
                </c:pt>
                <c:pt idx="22823">
                  <c:v>323</c:v>
                </c:pt>
                <c:pt idx="22824">
                  <c:v>372</c:v>
                </c:pt>
                <c:pt idx="22825">
                  <c:v>386</c:v>
                </c:pt>
                <c:pt idx="22826">
                  <c:v>332</c:v>
                </c:pt>
                <c:pt idx="22827">
                  <c:v>368</c:v>
                </c:pt>
                <c:pt idx="22828">
                  <c:v>429</c:v>
                </c:pt>
                <c:pt idx="22829">
                  <c:v>394</c:v>
                </c:pt>
                <c:pt idx="22830">
                  <c:v>354</c:v>
                </c:pt>
                <c:pt idx="22831">
                  <c:v>305</c:v>
                </c:pt>
                <c:pt idx="22832">
                  <c:v>323</c:v>
                </c:pt>
                <c:pt idx="22833">
                  <c:v>367</c:v>
                </c:pt>
                <c:pt idx="22834">
                  <c:v>345</c:v>
                </c:pt>
                <c:pt idx="22835">
                  <c:v>366</c:v>
                </c:pt>
                <c:pt idx="22836">
                  <c:v>312</c:v>
                </c:pt>
                <c:pt idx="22837">
                  <c:v>306</c:v>
                </c:pt>
                <c:pt idx="22838">
                  <c:v>327</c:v>
                </c:pt>
                <c:pt idx="22839">
                  <c:v>358</c:v>
                </c:pt>
                <c:pt idx="22840">
                  <c:v>316</c:v>
                </c:pt>
                <c:pt idx="22841">
                  <c:v>321</c:v>
                </c:pt>
                <c:pt idx="22842">
                  <c:v>405</c:v>
                </c:pt>
                <c:pt idx="22843">
                  <c:v>297</c:v>
                </c:pt>
                <c:pt idx="22844">
                  <c:v>324</c:v>
                </c:pt>
                <c:pt idx="22845">
                  <c:v>331</c:v>
                </c:pt>
                <c:pt idx="22846">
                  <c:v>379</c:v>
                </c:pt>
                <c:pt idx="22847">
                  <c:v>252</c:v>
                </c:pt>
                <c:pt idx="22848">
                  <c:v>399</c:v>
                </c:pt>
                <c:pt idx="22849">
                  <c:v>231</c:v>
                </c:pt>
                <c:pt idx="22850">
                  <c:v>372</c:v>
                </c:pt>
                <c:pt idx="22851">
                  <c:v>356</c:v>
                </c:pt>
                <c:pt idx="22852">
                  <c:v>320</c:v>
                </c:pt>
                <c:pt idx="22853">
                  <c:v>299</c:v>
                </c:pt>
                <c:pt idx="22854">
                  <c:v>322</c:v>
                </c:pt>
                <c:pt idx="22855">
                  <c:v>371</c:v>
                </c:pt>
                <c:pt idx="22856">
                  <c:v>346</c:v>
                </c:pt>
                <c:pt idx="22857">
                  <c:v>306</c:v>
                </c:pt>
                <c:pt idx="22858">
                  <c:v>348</c:v>
                </c:pt>
                <c:pt idx="22859">
                  <c:v>338</c:v>
                </c:pt>
                <c:pt idx="22860">
                  <c:v>371</c:v>
                </c:pt>
                <c:pt idx="22861">
                  <c:v>351</c:v>
                </c:pt>
                <c:pt idx="22862">
                  <c:v>349</c:v>
                </c:pt>
                <c:pt idx="22863">
                  <c:v>330</c:v>
                </c:pt>
                <c:pt idx="22864">
                  <c:v>335</c:v>
                </c:pt>
                <c:pt idx="22865">
                  <c:v>353</c:v>
                </c:pt>
                <c:pt idx="22866">
                  <c:v>364</c:v>
                </c:pt>
                <c:pt idx="22867">
                  <c:v>319</c:v>
                </c:pt>
                <c:pt idx="22868">
                  <c:v>270</c:v>
                </c:pt>
                <c:pt idx="22869">
                  <c:v>388</c:v>
                </c:pt>
                <c:pt idx="22870">
                  <c:v>363</c:v>
                </c:pt>
                <c:pt idx="22871">
                  <c:v>319</c:v>
                </c:pt>
                <c:pt idx="22872">
                  <c:v>324</c:v>
                </c:pt>
                <c:pt idx="22873">
                  <c:v>343</c:v>
                </c:pt>
                <c:pt idx="22874">
                  <c:v>406</c:v>
                </c:pt>
                <c:pt idx="22875">
                  <c:v>424</c:v>
                </c:pt>
                <c:pt idx="22876">
                  <c:v>340</c:v>
                </c:pt>
                <c:pt idx="22877">
                  <c:v>353</c:v>
                </c:pt>
                <c:pt idx="22878">
                  <c:v>415</c:v>
                </c:pt>
                <c:pt idx="22879">
                  <c:v>366</c:v>
                </c:pt>
                <c:pt idx="22880">
                  <c:v>286</c:v>
                </c:pt>
                <c:pt idx="22881">
                  <c:v>348</c:v>
                </c:pt>
                <c:pt idx="22882">
                  <c:v>347</c:v>
                </c:pt>
                <c:pt idx="22883">
                  <c:v>329</c:v>
                </c:pt>
                <c:pt idx="22884">
                  <c:v>328</c:v>
                </c:pt>
                <c:pt idx="22885">
                  <c:v>325</c:v>
                </c:pt>
                <c:pt idx="22886">
                  <c:v>327</c:v>
                </c:pt>
                <c:pt idx="22887">
                  <c:v>329</c:v>
                </c:pt>
                <c:pt idx="22888">
                  <c:v>316</c:v>
                </c:pt>
                <c:pt idx="22889">
                  <c:v>348</c:v>
                </c:pt>
                <c:pt idx="22890">
                  <c:v>342</c:v>
                </c:pt>
                <c:pt idx="22891">
                  <c:v>390</c:v>
                </c:pt>
                <c:pt idx="22892">
                  <c:v>368</c:v>
                </c:pt>
                <c:pt idx="22893">
                  <c:v>377</c:v>
                </c:pt>
                <c:pt idx="22894">
                  <c:v>344</c:v>
                </c:pt>
                <c:pt idx="22895">
                  <c:v>338</c:v>
                </c:pt>
                <c:pt idx="22896">
                  <c:v>307</c:v>
                </c:pt>
                <c:pt idx="22897">
                  <c:v>312</c:v>
                </c:pt>
                <c:pt idx="22898">
                  <c:v>322</c:v>
                </c:pt>
                <c:pt idx="22899">
                  <c:v>362</c:v>
                </c:pt>
                <c:pt idx="22900">
                  <c:v>296</c:v>
                </c:pt>
                <c:pt idx="22901">
                  <c:v>317</c:v>
                </c:pt>
                <c:pt idx="22902">
                  <c:v>350</c:v>
                </c:pt>
                <c:pt idx="22903">
                  <c:v>328</c:v>
                </c:pt>
                <c:pt idx="22904">
                  <c:v>374</c:v>
                </c:pt>
                <c:pt idx="22905">
                  <c:v>355</c:v>
                </c:pt>
                <c:pt idx="22906">
                  <c:v>313</c:v>
                </c:pt>
                <c:pt idx="22907">
                  <c:v>337</c:v>
                </c:pt>
                <c:pt idx="22908">
                  <c:v>382</c:v>
                </c:pt>
                <c:pt idx="22909">
                  <c:v>325</c:v>
                </c:pt>
                <c:pt idx="22910">
                  <c:v>335</c:v>
                </c:pt>
                <c:pt idx="22911">
                  <c:v>342</c:v>
                </c:pt>
                <c:pt idx="22912">
                  <c:v>382</c:v>
                </c:pt>
                <c:pt idx="22913">
                  <c:v>337</c:v>
                </c:pt>
                <c:pt idx="22914">
                  <c:v>349</c:v>
                </c:pt>
                <c:pt idx="22915">
                  <c:v>374</c:v>
                </c:pt>
                <c:pt idx="22916">
                  <c:v>340</c:v>
                </c:pt>
                <c:pt idx="22917">
                  <c:v>358</c:v>
                </c:pt>
                <c:pt idx="22918">
                  <c:v>310</c:v>
                </c:pt>
                <c:pt idx="22919">
                  <c:v>341</c:v>
                </c:pt>
                <c:pt idx="22920">
                  <c:v>338</c:v>
                </c:pt>
                <c:pt idx="22921">
                  <c:v>384</c:v>
                </c:pt>
                <c:pt idx="22922">
                  <c:v>361</c:v>
                </c:pt>
                <c:pt idx="22923">
                  <c:v>314</c:v>
                </c:pt>
                <c:pt idx="22924">
                  <c:v>352</c:v>
                </c:pt>
                <c:pt idx="22925">
                  <c:v>346</c:v>
                </c:pt>
                <c:pt idx="22926">
                  <c:v>346</c:v>
                </c:pt>
                <c:pt idx="22927">
                  <c:v>363</c:v>
                </c:pt>
                <c:pt idx="22928">
                  <c:v>339</c:v>
                </c:pt>
                <c:pt idx="22929">
                  <c:v>323</c:v>
                </c:pt>
                <c:pt idx="22930">
                  <c:v>347</c:v>
                </c:pt>
                <c:pt idx="22931">
                  <c:v>453</c:v>
                </c:pt>
                <c:pt idx="22932">
                  <c:v>348</c:v>
                </c:pt>
                <c:pt idx="22933">
                  <c:v>347</c:v>
                </c:pt>
                <c:pt idx="22934">
                  <c:v>319</c:v>
                </c:pt>
                <c:pt idx="22935">
                  <c:v>338</c:v>
                </c:pt>
                <c:pt idx="22936">
                  <c:v>350</c:v>
                </c:pt>
                <c:pt idx="22937">
                  <c:v>323</c:v>
                </c:pt>
                <c:pt idx="22938">
                  <c:v>348</c:v>
                </c:pt>
                <c:pt idx="22939">
                  <c:v>364</c:v>
                </c:pt>
                <c:pt idx="22940">
                  <c:v>366</c:v>
                </c:pt>
                <c:pt idx="22941">
                  <c:v>337</c:v>
                </c:pt>
                <c:pt idx="22942">
                  <c:v>346</c:v>
                </c:pt>
                <c:pt idx="22943">
                  <c:v>329</c:v>
                </c:pt>
                <c:pt idx="22944">
                  <c:v>360</c:v>
                </c:pt>
                <c:pt idx="22945">
                  <c:v>365</c:v>
                </c:pt>
                <c:pt idx="22946">
                  <c:v>339</c:v>
                </c:pt>
                <c:pt idx="22947">
                  <c:v>329</c:v>
                </c:pt>
                <c:pt idx="22948">
                  <c:v>352</c:v>
                </c:pt>
                <c:pt idx="22949">
                  <c:v>290</c:v>
                </c:pt>
                <c:pt idx="22950">
                  <c:v>417</c:v>
                </c:pt>
                <c:pt idx="22951">
                  <c:v>344</c:v>
                </c:pt>
                <c:pt idx="22952">
                  <c:v>333</c:v>
                </c:pt>
                <c:pt idx="22953">
                  <c:v>347</c:v>
                </c:pt>
                <c:pt idx="22954">
                  <c:v>331</c:v>
                </c:pt>
                <c:pt idx="22955">
                  <c:v>319</c:v>
                </c:pt>
                <c:pt idx="22956">
                  <c:v>307</c:v>
                </c:pt>
                <c:pt idx="22957">
                  <c:v>355</c:v>
                </c:pt>
                <c:pt idx="22958">
                  <c:v>279</c:v>
                </c:pt>
                <c:pt idx="22959">
                  <c:v>308</c:v>
                </c:pt>
                <c:pt idx="22960">
                  <c:v>353</c:v>
                </c:pt>
                <c:pt idx="22961">
                  <c:v>375</c:v>
                </c:pt>
                <c:pt idx="22962">
                  <c:v>398</c:v>
                </c:pt>
                <c:pt idx="22963">
                  <c:v>367</c:v>
                </c:pt>
                <c:pt idx="22964">
                  <c:v>320</c:v>
                </c:pt>
                <c:pt idx="22965">
                  <c:v>322</c:v>
                </c:pt>
                <c:pt idx="22966">
                  <c:v>368</c:v>
                </c:pt>
                <c:pt idx="22967">
                  <c:v>388</c:v>
                </c:pt>
                <c:pt idx="22968">
                  <c:v>337</c:v>
                </c:pt>
                <c:pt idx="22969">
                  <c:v>326</c:v>
                </c:pt>
                <c:pt idx="22970">
                  <c:v>372</c:v>
                </c:pt>
                <c:pt idx="22971">
                  <c:v>345</c:v>
                </c:pt>
                <c:pt idx="22972">
                  <c:v>345</c:v>
                </c:pt>
                <c:pt idx="22973">
                  <c:v>320</c:v>
                </c:pt>
                <c:pt idx="22974">
                  <c:v>340</c:v>
                </c:pt>
                <c:pt idx="22975">
                  <c:v>304</c:v>
                </c:pt>
                <c:pt idx="22976">
                  <c:v>360</c:v>
                </c:pt>
                <c:pt idx="22977">
                  <c:v>351</c:v>
                </c:pt>
                <c:pt idx="22978">
                  <c:v>368</c:v>
                </c:pt>
                <c:pt idx="22979">
                  <c:v>330</c:v>
                </c:pt>
                <c:pt idx="22980">
                  <c:v>329</c:v>
                </c:pt>
                <c:pt idx="22981">
                  <c:v>321</c:v>
                </c:pt>
                <c:pt idx="22982">
                  <c:v>366</c:v>
                </c:pt>
                <c:pt idx="22983">
                  <c:v>344</c:v>
                </c:pt>
                <c:pt idx="22984">
                  <c:v>370</c:v>
                </c:pt>
                <c:pt idx="22985">
                  <c:v>307</c:v>
                </c:pt>
                <c:pt idx="22986">
                  <c:v>378</c:v>
                </c:pt>
                <c:pt idx="22987">
                  <c:v>272</c:v>
                </c:pt>
                <c:pt idx="22988">
                  <c:v>321</c:v>
                </c:pt>
                <c:pt idx="22989">
                  <c:v>328</c:v>
                </c:pt>
                <c:pt idx="22990">
                  <c:v>377</c:v>
                </c:pt>
                <c:pt idx="22991">
                  <c:v>335</c:v>
                </c:pt>
                <c:pt idx="22992">
                  <c:v>388</c:v>
                </c:pt>
                <c:pt idx="22993">
                  <c:v>389</c:v>
                </c:pt>
                <c:pt idx="22994">
                  <c:v>371</c:v>
                </c:pt>
                <c:pt idx="22995">
                  <c:v>346</c:v>
                </c:pt>
                <c:pt idx="22996">
                  <c:v>328</c:v>
                </c:pt>
                <c:pt idx="22997">
                  <c:v>336</c:v>
                </c:pt>
                <c:pt idx="22998">
                  <c:v>345</c:v>
                </c:pt>
                <c:pt idx="22999">
                  <c:v>338</c:v>
                </c:pt>
                <c:pt idx="23000">
                  <c:v>358</c:v>
                </c:pt>
                <c:pt idx="23001">
                  <c:v>324</c:v>
                </c:pt>
                <c:pt idx="23002">
                  <c:v>351</c:v>
                </c:pt>
                <c:pt idx="23003">
                  <c:v>345</c:v>
                </c:pt>
                <c:pt idx="23004">
                  <c:v>422</c:v>
                </c:pt>
                <c:pt idx="23005">
                  <c:v>380</c:v>
                </c:pt>
                <c:pt idx="23006">
                  <c:v>343</c:v>
                </c:pt>
                <c:pt idx="23007">
                  <c:v>349</c:v>
                </c:pt>
                <c:pt idx="23008">
                  <c:v>376</c:v>
                </c:pt>
                <c:pt idx="23009">
                  <c:v>387</c:v>
                </c:pt>
                <c:pt idx="23010">
                  <c:v>375</c:v>
                </c:pt>
                <c:pt idx="23011">
                  <c:v>364</c:v>
                </c:pt>
                <c:pt idx="23012">
                  <c:v>345</c:v>
                </c:pt>
                <c:pt idx="23013">
                  <c:v>313</c:v>
                </c:pt>
                <c:pt idx="23014">
                  <c:v>350</c:v>
                </c:pt>
                <c:pt idx="23015">
                  <c:v>361</c:v>
                </c:pt>
                <c:pt idx="23016">
                  <c:v>328</c:v>
                </c:pt>
                <c:pt idx="23017">
                  <c:v>346</c:v>
                </c:pt>
                <c:pt idx="23018">
                  <c:v>328</c:v>
                </c:pt>
                <c:pt idx="23019">
                  <c:v>318</c:v>
                </c:pt>
                <c:pt idx="23020">
                  <c:v>362</c:v>
                </c:pt>
                <c:pt idx="23021">
                  <c:v>349</c:v>
                </c:pt>
                <c:pt idx="23022">
                  <c:v>363</c:v>
                </c:pt>
                <c:pt idx="23023">
                  <c:v>358</c:v>
                </c:pt>
                <c:pt idx="23024">
                  <c:v>408</c:v>
                </c:pt>
                <c:pt idx="23025">
                  <c:v>363</c:v>
                </c:pt>
                <c:pt idx="23026">
                  <c:v>355</c:v>
                </c:pt>
                <c:pt idx="23027">
                  <c:v>358</c:v>
                </c:pt>
                <c:pt idx="23028">
                  <c:v>374</c:v>
                </c:pt>
                <c:pt idx="23029">
                  <c:v>337</c:v>
                </c:pt>
                <c:pt idx="23030">
                  <c:v>415</c:v>
                </c:pt>
                <c:pt idx="23031">
                  <c:v>375</c:v>
                </c:pt>
                <c:pt idx="23032">
                  <c:v>350</c:v>
                </c:pt>
                <c:pt idx="23033">
                  <c:v>304</c:v>
                </c:pt>
                <c:pt idx="23034">
                  <c:v>366</c:v>
                </c:pt>
                <c:pt idx="23035">
                  <c:v>257</c:v>
                </c:pt>
                <c:pt idx="23036">
                  <c:v>314</c:v>
                </c:pt>
                <c:pt idx="23037">
                  <c:v>318</c:v>
                </c:pt>
                <c:pt idx="23038">
                  <c:v>312</c:v>
                </c:pt>
                <c:pt idx="23039">
                  <c:v>318</c:v>
                </c:pt>
                <c:pt idx="23040">
                  <c:v>333</c:v>
                </c:pt>
                <c:pt idx="23041">
                  <c:v>349</c:v>
                </c:pt>
                <c:pt idx="23042">
                  <c:v>374</c:v>
                </c:pt>
                <c:pt idx="23043">
                  <c:v>343</c:v>
                </c:pt>
                <c:pt idx="23044">
                  <c:v>334</c:v>
                </c:pt>
                <c:pt idx="23045">
                  <c:v>331</c:v>
                </c:pt>
                <c:pt idx="23046">
                  <c:v>359</c:v>
                </c:pt>
                <c:pt idx="23047">
                  <c:v>333</c:v>
                </c:pt>
                <c:pt idx="23048">
                  <c:v>337</c:v>
                </c:pt>
                <c:pt idx="23049">
                  <c:v>352</c:v>
                </c:pt>
                <c:pt idx="23050">
                  <c:v>347</c:v>
                </c:pt>
                <c:pt idx="23051">
                  <c:v>350</c:v>
                </c:pt>
                <c:pt idx="23052">
                  <c:v>359</c:v>
                </c:pt>
                <c:pt idx="23053">
                  <c:v>354</c:v>
                </c:pt>
                <c:pt idx="23054">
                  <c:v>347</c:v>
                </c:pt>
                <c:pt idx="23055">
                  <c:v>365</c:v>
                </c:pt>
                <c:pt idx="23056">
                  <c:v>363</c:v>
                </c:pt>
                <c:pt idx="23057">
                  <c:v>340</c:v>
                </c:pt>
                <c:pt idx="23058">
                  <c:v>344</c:v>
                </c:pt>
                <c:pt idx="23059">
                  <c:v>373</c:v>
                </c:pt>
                <c:pt idx="23060">
                  <c:v>306</c:v>
                </c:pt>
                <c:pt idx="23061">
                  <c:v>353</c:v>
                </c:pt>
                <c:pt idx="23062">
                  <c:v>382</c:v>
                </c:pt>
                <c:pt idx="23063">
                  <c:v>361</c:v>
                </c:pt>
                <c:pt idx="23064">
                  <c:v>317</c:v>
                </c:pt>
                <c:pt idx="23065">
                  <c:v>342</c:v>
                </c:pt>
                <c:pt idx="23066">
                  <c:v>354</c:v>
                </c:pt>
                <c:pt idx="23067">
                  <c:v>386</c:v>
                </c:pt>
                <c:pt idx="23068">
                  <c:v>331</c:v>
                </c:pt>
                <c:pt idx="23069">
                  <c:v>349</c:v>
                </c:pt>
                <c:pt idx="23070">
                  <c:v>334</c:v>
                </c:pt>
                <c:pt idx="23071">
                  <c:v>344</c:v>
                </c:pt>
                <c:pt idx="23072">
                  <c:v>330</c:v>
                </c:pt>
                <c:pt idx="23073">
                  <c:v>361</c:v>
                </c:pt>
                <c:pt idx="23074">
                  <c:v>362</c:v>
                </c:pt>
                <c:pt idx="23075">
                  <c:v>338</c:v>
                </c:pt>
                <c:pt idx="23076">
                  <c:v>374</c:v>
                </c:pt>
                <c:pt idx="23077">
                  <c:v>342</c:v>
                </c:pt>
                <c:pt idx="23078">
                  <c:v>385</c:v>
                </c:pt>
                <c:pt idx="23079">
                  <c:v>380</c:v>
                </c:pt>
                <c:pt idx="23080">
                  <c:v>375</c:v>
                </c:pt>
                <c:pt idx="23081">
                  <c:v>312</c:v>
                </c:pt>
                <c:pt idx="23082">
                  <c:v>365</c:v>
                </c:pt>
                <c:pt idx="23083">
                  <c:v>319</c:v>
                </c:pt>
                <c:pt idx="23084">
                  <c:v>353</c:v>
                </c:pt>
                <c:pt idx="23085">
                  <c:v>386</c:v>
                </c:pt>
                <c:pt idx="23086">
                  <c:v>372</c:v>
                </c:pt>
                <c:pt idx="23087">
                  <c:v>334</c:v>
                </c:pt>
                <c:pt idx="23088">
                  <c:v>342</c:v>
                </c:pt>
                <c:pt idx="23089">
                  <c:v>346</c:v>
                </c:pt>
                <c:pt idx="23090">
                  <c:v>314</c:v>
                </c:pt>
                <c:pt idx="23091">
                  <c:v>362</c:v>
                </c:pt>
                <c:pt idx="23092">
                  <c:v>341</c:v>
                </c:pt>
                <c:pt idx="23093">
                  <c:v>320</c:v>
                </c:pt>
                <c:pt idx="23094">
                  <c:v>339</c:v>
                </c:pt>
                <c:pt idx="23095">
                  <c:v>378</c:v>
                </c:pt>
                <c:pt idx="23096">
                  <c:v>334</c:v>
                </c:pt>
                <c:pt idx="23097">
                  <c:v>311</c:v>
                </c:pt>
                <c:pt idx="23098">
                  <c:v>366</c:v>
                </c:pt>
                <c:pt idx="23099">
                  <c:v>351</c:v>
                </c:pt>
                <c:pt idx="23100">
                  <c:v>342</c:v>
                </c:pt>
                <c:pt idx="23101">
                  <c:v>369</c:v>
                </c:pt>
                <c:pt idx="23102">
                  <c:v>325</c:v>
                </c:pt>
                <c:pt idx="23103">
                  <c:v>348</c:v>
                </c:pt>
                <c:pt idx="23104">
                  <c:v>327</c:v>
                </c:pt>
                <c:pt idx="23105">
                  <c:v>336</c:v>
                </c:pt>
                <c:pt idx="23106">
                  <c:v>376</c:v>
                </c:pt>
                <c:pt idx="23107">
                  <c:v>347</c:v>
                </c:pt>
                <c:pt idx="23108">
                  <c:v>369</c:v>
                </c:pt>
                <c:pt idx="23109">
                  <c:v>333</c:v>
                </c:pt>
                <c:pt idx="23110">
                  <c:v>343</c:v>
                </c:pt>
                <c:pt idx="23111">
                  <c:v>368</c:v>
                </c:pt>
                <c:pt idx="23112">
                  <c:v>376</c:v>
                </c:pt>
                <c:pt idx="23113">
                  <c:v>307</c:v>
                </c:pt>
                <c:pt idx="23114">
                  <c:v>338</c:v>
                </c:pt>
                <c:pt idx="23115">
                  <c:v>329</c:v>
                </c:pt>
                <c:pt idx="23116">
                  <c:v>397</c:v>
                </c:pt>
                <c:pt idx="23117">
                  <c:v>390</c:v>
                </c:pt>
                <c:pt idx="23118">
                  <c:v>355</c:v>
                </c:pt>
                <c:pt idx="23119">
                  <c:v>298</c:v>
                </c:pt>
                <c:pt idx="23120">
                  <c:v>388</c:v>
                </c:pt>
                <c:pt idx="23121">
                  <c:v>341</c:v>
                </c:pt>
                <c:pt idx="23122">
                  <c:v>338</c:v>
                </c:pt>
                <c:pt idx="23123">
                  <c:v>338</c:v>
                </c:pt>
                <c:pt idx="23124">
                  <c:v>352</c:v>
                </c:pt>
                <c:pt idx="23125">
                  <c:v>323</c:v>
                </c:pt>
                <c:pt idx="23126">
                  <c:v>357</c:v>
                </c:pt>
                <c:pt idx="23127">
                  <c:v>376</c:v>
                </c:pt>
                <c:pt idx="23128">
                  <c:v>353</c:v>
                </c:pt>
                <c:pt idx="23129">
                  <c:v>360</c:v>
                </c:pt>
                <c:pt idx="23130">
                  <c:v>315</c:v>
                </c:pt>
                <c:pt idx="23131">
                  <c:v>359</c:v>
                </c:pt>
                <c:pt idx="23132">
                  <c:v>349</c:v>
                </c:pt>
                <c:pt idx="23133">
                  <c:v>363</c:v>
                </c:pt>
                <c:pt idx="23134">
                  <c:v>382</c:v>
                </c:pt>
                <c:pt idx="23135">
                  <c:v>378</c:v>
                </c:pt>
                <c:pt idx="23136">
                  <c:v>347</c:v>
                </c:pt>
                <c:pt idx="23137">
                  <c:v>333</c:v>
                </c:pt>
                <c:pt idx="23138">
                  <c:v>318</c:v>
                </c:pt>
                <c:pt idx="23139">
                  <c:v>388</c:v>
                </c:pt>
                <c:pt idx="23140">
                  <c:v>391</c:v>
                </c:pt>
                <c:pt idx="23141">
                  <c:v>332</c:v>
                </c:pt>
                <c:pt idx="23142">
                  <c:v>340</c:v>
                </c:pt>
                <c:pt idx="23143">
                  <c:v>348</c:v>
                </c:pt>
                <c:pt idx="23144">
                  <c:v>311</c:v>
                </c:pt>
                <c:pt idx="23145">
                  <c:v>341</c:v>
                </c:pt>
                <c:pt idx="23146">
                  <c:v>346</c:v>
                </c:pt>
                <c:pt idx="23147">
                  <c:v>366</c:v>
                </c:pt>
                <c:pt idx="23148">
                  <c:v>401</c:v>
                </c:pt>
                <c:pt idx="23149">
                  <c:v>329</c:v>
                </c:pt>
                <c:pt idx="23150">
                  <c:v>389</c:v>
                </c:pt>
                <c:pt idx="23151">
                  <c:v>384</c:v>
                </c:pt>
                <c:pt idx="23152">
                  <c:v>336</c:v>
                </c:pt>
                <c:pt idx="23153">
                  <c:v>356</c:v>
                </c:pt>
                <c:pt idx="23154">
                  <c:v>391</c:v>
                </c:pt>
                <c:pt idx="23155">
                  <c:v>338</c:v>
                </c:pt>
                <c:pt idx="23156">
                  <c:v>372</c:v>
                </c:pt>
                <c:pt idx="23157">
                  <c:v>361</c:v>
                </c:pt>
                <c:pt idx="23158">
                  <c:v>302</c:v>
                </c:pt>
                <c:pt idx="23159">
                  <c:v>328</c:v>
                </c:pt>
                <c:pt idx="23160">
                  <c:v>354</c:v>
                </c:pt>
                <c:pt idx="23161">
                  <c:v>313</c:v>
                </c:pt>
                <c:pt idx="23162">
                  <c:v>291</c:v>
                </c:pt>
                <c:pt idx="23163">
                  <c:v>309</c:v>
                </c:pt>
                <c:pt idx="23164">
                  <c:v>344</c:v>
                </c:pt>
                <c:pt idx="23165">
                  <c:v>352</c:v>
                </c:pt>
                <c:pt idx="23166">
                  <c:v>346</c:v>
                </c:pt>
                <c:pt idx="23167">
                  <c:v>350</c:v>
                </c:pt>
                <c:pt idx="23168">
                  <c:v>333</c:v>
                </c:pt>
                <c:pt idx="23169">
                  <c:v>350</c:v>
                </c:pt>
                <c:pt idx="23170">
                  <c:v>331</c:v>
                </c:pt>
                <c:pt idx="23171">
                  <c:v>337</c:v>
                </c:pt>
                <c:pt idx="23172">
                  <c:v>371</c:v>
                </c:pt>
                <c:pt idx="23173">
                  <c:v>348</c:v>
                </c:pt>
                <c:pt idx="23174">
                  <c:v>316</c:v>
                </c:pt>
                <c:pt idx="23175">
                  <c:v>328</c:v>
                </c:pt>
                <c:pt idx="23176">
                  <c:v>360</c:v>
                </c:pt>
                <c:pt idx="23177">
                  <c:v>342</c:v>
                </c:pt>
                <c:pt idx="23178">
                  <c:v>381</c:v>
                </c:pt>
                <c:pt idx="23179">
                  <c:v>333</c:v>
                </c:pt>
                <c:pt idx="23180">
                  <c:v>373</c:v>
                </c:pt>
                <c:pt idx="23181">
                  <c:v>403</c:v>
                </c:pt>
                <c:pt idx="23182">
                  <c:v>357</c:v>
                </c:pt>
                <c:pt idx="23183">
                  <c:v>333</c:v>
                </c:pt>
                <c:pt idx="23184">
                  <c:v>308</c:v>
                </c:pt>
                <c:pt idx="23185">
                  <c:v>342</c:v>
                </c:pt>
                <c:pt idx="23186">
                  <c:v>403</c:v>
                </c:pt>
                <c:pt idx="23187">
                  <c:v>301</c:v>
                </c:pt>
                <c:pt idx="23188">
                  <c:v>347</c:v>
                </c:pt>
                <c:pt idx="23189">
                  <c:v>314</c:v>
                </c:pt>
                <c:pt idx="23190">
                  <c:v>364</c:v>
                </c:pt>
                <c:pt idx="23191">
                  <c:v>393</c:v>
                </c:pt>
                <c:pt idx="23192">
                  <c:v>350</c:v>
                </c:pt>
                <c:pt idx="23193">
                  <c:v>325</c:v>
                </c:pt>
                <c:pt idx="23194">
                  <c:v>340</c:v>
                </c:pt>
                <c:pt idx="23195">
                  <c:v>358</c:v>
                </c:pt>
                <c:pt idx="23196">
                  <c:v>341</c:v>
                </c:pt>
                <c:pt idx="23197">
                  <c:v>268</c:v>
                </c:pt>
                <c:pt idx="23198">
                  <c:v>347</c:v>
                </c:pt>
                <c:pt idx="23199">
                  <c:v>367</c:v>
                </c:pt>
                <c:pt idx="23200">
                  <c:v>364</c:v>
                </c:pt>
                <c:pt idx="23201">
                  <c:v>295</c:v>
                </c:pt>
                <c:pt idx="23202">
                  <c:v>338</c:v>
                </c:pt>
                <c:pt idx="23203">
                  <c:v>373</c:v>
                </c:pt>
                <c:pt idx="23204">
                  <c:v>341</c:v>
                </c:pt>
                <c:pt idx="23205">
                  <c:v>334</c:v>
                </c:pt>
                <c:pt idx="23206">
                  <c:v>326</c:v>
                </c:pt>
                <c:pt idx="23207">
                  <c:v>382</c:v>
                </c:pt>
                <c:pt idx="23208">
                  <c:v>361</c:v>
                </c:pt>
                <c:pt idx="23209">
                  <c:v>348</c:v>
                </c:pt>
                <c:pt idx="23210">
                  <c:v>370</c:v>
                </c:pt>
                <c:pt idx="23211">
                  <c:v>333</c:v>
                </c:pt>
                <c:pt idx="23212">
                  <c:v>287</c:v>
                </c:pt>
                <c:pt idx="23213">
                  <c:v>343</c:v>
                </c:pt>
                <c:pt idx="23214">
                  <c:v>362</c:v>
                </c:pt>
                <c:pt idx="23215">
                  <c:v>372</c:v>
                </c:pt>
                <c:pt idx="23216">
                  <c:v>304</c:v>
                </c:pt>
                <c:pt idx="23217">
                  <c:v>388</c:v>
                </c:pt>
                <c:pt idx="23218">
                  <c:v>429</c:v>
                </c:pt>
                <c:pt idx="23219">
                  <c:v>326</c:v>
                </c:pt>
                <c:pt idx="23220">
                  <c:v>362</c:v>
                </c:pt>
                <c:pt idx="23221">
                  <c:v>326</c:v>
                </c:pt>
                <c:pt idx="23222">
                  <c:v>325</c:v>
                </c:pt>
                <c:pt idx="23223">
                  <c:v>333</c:v>
                </c:pt>
                <c:pt idx="23224">
                  <c:v>324</c:v>
                </c:pt>
                <c:pt idx="23225">
                  <c:v>363</c:v>
                </c:pt>
                <c:pt idx="23226">
                  <c:v>369</c:v>
                </c:pt>
                <c:pt idx="23227">
                  <c:v>368</c:v>
                </c:pt>
                <c:pt idx="23228">
                  <c:v>343</c:v>
                </c:pt>
                <c:pt idx="23229">
                  <c:v>273</c:v>
                </c:pt>
                <c:pt idx="23230">
                  <c:v>365</c:v>
                </c:pt>
                <c:pt idx="23231">
                  <c:v>355</c:v>
                </c:pt>
                <c:pt idx="23232">
                  <c:v>332</c:v>
                </c:pt>
                <c:pt idx="23233">
                  <c:v>325</c:v>
                </c:pt>
                <c:pt idx="23234">
                  <c:v>360</c:v>
                </c:pt>
                <c:pt idx="23235">
                  <c:v>320</c:v>
                </c:pt>
                <c:pt idx="23236">
                  <c:v>358</c:v>
                </c:pt>
                <c:pt idx="23237">
                  <c:v>342</c:v>
                </c:pt>
                <c:pt idx="23238">
                  <c:v>391</c:v>
                </c:pt>
                <c:pt idx="23239">
                  <c:v>331</c:v>
                </c:pt>
                <c:pt idx="23240">
                  <c:v>345</c:v>
                </c:pt>
                <c:pt idx="23241">
                  <c:v>389</c:v>
                </c:pt>
                <c:pt idx="23242">
                  <c:v>320</c:v>
                </c:pt>
                <c:pt idx="23243">
                  <c:v>398</c:v>
                </c:pt>
                <c:pt idx="23244">
                  <c:v>281</c:v>
                </c:pt>
                <c:pt idx="23245">
                  <c:v>321</c:v>
                </c:pt>
                <c:pt idx="23246">
                  <c:v>319</c:v>
                </c:pt>
                <c:pt idx="23247">
                  <c:v>336</c:v>
                </c:pt>
                <c:pt idx="23248">
                  <c:v>317</c:v>
                </c:pt>
                <c:pt idx="23249">
                  <c:v>368</c:v>
                </c:pt>
                <c:pt idx="23250">
                  <c:v>339</c:v>
                </c:pt>
                <c:pt idx="23251">
                  <c:v>323</c:v>
                </c:pt>
                <c:pt idx="23252">
                  <c:v>339</c:v>
                </c:pt>
                <c:pt idx="23253">
                  <c:v>334</c:v>
                </c:pt>
                <c:pt idx="23254">
                  <c:v>311</c:v>
                </c:pt>
                <c:pt idx="23255">
                  <c:v>311</c:v>
                </c:pt>
                <c:pt idx="23256">
                  <c:v>345</c:v>
                </c:pt>
                <c:pt idx="23257">
                  <c:v>389</c:v>
                </c:pt>
                <c:pt idx="23258">
                  <c:v>291</c:v>
                </c:pt>
                <c:pt idx="23259">
                  <c:v>344</c:v>
                </c:pt>
                <c:pt idx="23260">
                  <c:v>298</c:v>
                </c:pt>
                <c:pt idx="23261">
                  <c:v>318</c:v>
                </c:pt>
                <c:pt idx="23262">
                  <c:v>377</c:v>
                </c:pt>
                <c:pt idx="23263">
                  <c:v>338</c:v>
                </c:pt>
                <c:pt idx="23264">
                  <c:v>322</c:v>
                </c:pt>
                <c:pt idx="23265">
                  <c:v>366</c:v>
                </c:pt>
                <c:pt idx="23266">
                  <c:v>369</c:v>
                </c:pt>
                <c:pt idx="23267">
                  <c:v>361</c:v>
                </c:pt>
                <c:pt idx="23268">
                  <c:v>378</c:v>
                </c:pt>
                <c:pt idx="23269">
                  <c:v>322</c:v>
                </c:pt>
                <c:pt idx="23270">
                  <c:v>345</c:v>
                </c:pt>
                <c:pt idx="23271">
                  <c:v>358</c:v>
                </c:pt>
                <c:pt idx="23272">
                  <c:v>374</c:v>
                </c:pt>
                <c:pt idx="23273">
                  <c:v>350</c:v>
                </c:pt>
                <c:pt idx="23274">
                  <c:v>374</c:v>
                </c:pt>
                <c:pt idx="23275">
                  <c:v>305</c:v>
                </c:pt>
                <c:pt idx="23276">
                  <c:v>364</c:v>
                </c:pt>
                <c:pt idx="23277">
                  <c:v>373</c:v>
                </c:pt>
                <c:pt idx="23278">
                  <c:v>370</c:v>
                </c:pt>
                <c:pt idx="23279">
                  <c:v>318</c:v>
                </c:pt>
                <c:pt idx="23280">
                  <c:v>358</c:v>
                </c:pt>
                <c:pt idx="23281">
                  <c:v>333</c:v>
                </c:pt>
                <c:pt idx="23282">
                  <c:v>296</c:v>
                </c:pt>
                <c:pt idx="23283">
                  <c:v>394</c:v>
                </c:pt>
                <c:pt idx="23284">
                  <c:v>359</c:v>
                </c:pt>
                <c:pt idx="23285">
                  <c:v>258</c:v>
                </c:pt>
                <c:pt idx="23286">
                  <c:v>359</c:v>
                </c:pt>
                <c:pt idx="23287">
                  <c:v>337</c:v>
                </c:pt>
                <c:pt idx="23288">
                  <c:v>365</c:v>
                </c:pt>
                <c:pt idx="23289">
                  <c:v>348</c:v>
                </c:pt>
                <c:pt idx="23290">
                  <c:v>372</c:v>
                </c:pt>
                <c:pt idx="23291">
                  <c:v>304</c:v>
                </c:pt>
                <c:pt idx="23292">
                  <c:v>353</c:v>
                </c:pt>
                <c:pt idx="23293">
                  <c:v>338</c:v>
                </c:pt>
                <c:pt idx="23294">
                  <c:v>341</c:v>
                </c:pt>
                <c:pt idx="23295">
                  <c:v>298</c:v>
                </c:pt>
                <c:pt idx="23296">
                  <c:v>351</c:v>
                </c:pt>
                <c:pt idx="23297">
                  <c:v>362</c:v>
                </c:pt>
                <c:pt idx="23298">
                  <c:v>332</c:v>
                </c:pt>
                <c:pt idx="23299">
                  <c:v>333</c:v>
                </c:pt>
                <c:pt idx="23300">
                  <c:v>299</c:v>
                </c:pt>
                <c:pt idx="23301">
                  <c:v>338</c:v>
                </c:pt>
                <c:pt idx="23302">
                  <c:v>336</c:v>
                </c:pt>
                <c:pt idx="23303">
                  <c:v>356</c:v>
                </c:pt>
                <c:pt idx="23304">
                  <c:v>379</c:v>
                </c:pt>
                <c:pt idx="23305">
                  <c:v>304</c:v>
                </c:pt>
                <c:pt idx="23306">
                  <c:v>353</c:v>
                </c:pt>
                <c:pt idx="23307">
                  <c:v>317</c:v>
                </c:pt>
                <c:pt idx="23308">
                  <c:v>368</c:v>
                </c:pt>
                <c:pt idx="23309">
                  <c:v>338</c:v>
                </c:pt>
                <c:pt idx="23310">
                  <c:v>327</c:v>
                </c:pt>
                <c:pt idx="23311">
                  <c:v>375</c:v>
                </c:pt>
                <c:pt idx="23312">
                  <c:v>333</c:v>
                </c:pt>
                <c:pt idx="23313">
                  <c:v>319</c:v>
                </c:pt>
                <c:pt idx="23314">
                  <c:v>407</c:v>
                </c:pt>
                <c:pt idx="23315">
                  <c:v>351</c:v>
                </c:pt>
                <c:pt idx="23316">
                  <c:v>306</c:v>
                </c:pt>
                <c:pt idx="23317">
                  <c:v>323</c:v>
                </c:pt>
                <c:pt idx="23318">
                  <c:v>369</c:v>
                </c:pt>
                <c:pt idx="23319">
                  <c:v>341</c:v>
                </c:pt>
                <c:pt idx="23320">
                  <c:v>367</c:v>
                </c:pt>
                <c:pt idx="23321">
                  <c:v>320</c:v>
                </c:pt>
                <c:pt idx="23322">
                  <c:v>343</c:v>
                </c:pt>
                <c:pt idx="23323">
                  <c:v>339</c:v>
                </c:pt>
                <c:pt idx="23324">
                  <c:v>340</c:v>
                </c:pt>
                <c:pt idx="23325">
                  <c:v>337</c:v>
                </c:pt>
                <c:pt idx="23326">
                  <c:v>378</c:v>
                </c:pt>
                <c:pt idx="23327">
                  <c:v>381</c:v>
                </c:pt>
                <c:pt idx="23328">
                  <c:v>329</c:v>
                </c:pt>
                <c:pt idx="23329">
                  <c:v>393</c:v>
                </c:pt>
                <c:pt idx="23330">
                  <c:v>361</c:v>
                </c:pt>
                <c:pt idx="23331">
                  <c:v>342</c:v>
                </c:pt>
                <c:pt idx="23332">
                  <c:v>327</c:v>
                </c:pt>
                <c:pt idx="23333">
                  <c:v>355</c:v>
                </c:pt>
                <c:pt idx="23334">
                  <c:v>344</c:v>
                </c:pt>
                <c:pt idx="23335">
                  <c:v>340</c:v>
                </c:pt>
                <c:pt idx="23336">
                  <c:v>352</c:v>
                </c:pt>
                <c:pt idx="23337">
                  <c:v>344</c:v>
                </c:pt>
                <c:pt idx="23338">
                  <c:v>317</c:v>
                </c:pt>
                <c:pt idx="23339">
                  <c:v>344</c:v>
                </c:pt>
                <c:pt idx="23340">
                  <c:v>353</c:v>
                </c:pt>
                <c:pt idx="23341">
                  <c:v>339</c:v>
                </c:pt>
                <c:pt idx="23342">
                  <c:v>364</c:v>
                </c:pt>
                <c:pt idx="23343">
                  <c:v>316</c:v>
                </c:pt>
                <c:pt idx="23344">
                  <c:v>313</c:v>
                </c:pt>
                <c:pt idx="23345">
                  <c:v>357</c:v>
                </c:pt>
                <c:pt idx="23346">
                  <c:v>351</c:v>
                </c:pt>
                <c:pt idx="23347">
                  <c:v>293</c:v>
                </c:pt>
                <c:pt idx="23348">
                  <c:v>293</c:v>
                </c:pt>
                <c:pt idx="23349">
                  <c:v>367</c:v>
                </c:pt>
                <c:pt idx="23350">
                  <c:v>320</c:v>
                </c:pt>
                <c:pt idx="23351">
                  <c:v>340</c:v>
                </c:pt>
                <c:pt idx="23352">
                  <c:v>333</c:v>
                </c:pt>
                <c:pt idx="23353">
                  <c:v>336</c:v>
                </c:pt>
                <c:pt idx="23354">
                  <c:v>340</c:v>
                </c:pt>
                <c:pt idx="23355">
                  <c:v>376</c:v>
                </c:pt>
                <c:pt idx="23356">
                  <c:v>378</c:v>
                </c:pt>
                <c:pt idx="23357">
                  <c:v>299</c:v>
                </c:pt>
                <c:pt idx="23358">
                  <c:v>350</c:v>
                </c:pt>
                <c:pt idx="23359">
                  <c:v>373</c:v>
                </c:pt>
                <c:pt idx="23360">
                  <c:v>309</c:v>
                </c:pt>
                <c:pt idx="23361">
                  <c:v>347</c:v>
                </c:pt>
                <c:pt idx="23362">
                  <c:v>345</c:v>
                </c:pt>
                <c:pt idx="23363">
                  <c:v>368</c:v>
                </c:pt>
                <c:pt idx="23364">
                  <c:v>308</c:v>
                </c:pt>
                <c:pt idx="23365">
                  <c:v>318</c:v>
                </c:pt>
                <c:pt idx="23366">
                  <c:v>326</c:v>
                </c:pt>
                <c:pt idx="23367">
                  <c:v>349</c:v>
                </c:pt>
                <c:pt idx="23368">
                  <c:v>310</c:v>
                </c:pt>
                <c:pt idx="23369">
                  <c:v>301</c:v>
                </c:pt>
                <c:pt idx="23370">
                  <c:v>359</c:v>
                </c:pt>
                <c:pt idx="23371">
                  <c:v>357</c:v>
                </c:pt>
                <c:pt idx="23372">
                  <c:v>340</c:v>
                </c:pt>
                <c:pt idx="23373">
                  <c:v>341</c:v>
                </c:pt>
                <c:pt idx="23374">
                  <c:v>355</c:v>
                </c:pt>
                <c:pt idx="23375">
                  <c:v>342</c:v>
                </c:pt>
                <c:pt idx="23376">
                  <c:v>313</c:v>
                </c:pt>
                <c:pt idx="23377">
                  <c:v>349</c:v>
                </c:pt>
                <c:pt idx="23378">
                  <c:v>326</c:v>
                </c:pt>
                <c:pt idx="23379">
                  <c:v>287</c:v>
                </c:pt>
                <c:pt idx="23380">
                  <c:v>369</c:v>
                </c:pt>
                <c:pt idx="23381">
                  <c:v>377</c:v>
                </c:pt>
                <c:pt idx="23382">
                  <c:v>296</c:v>
                </c:pt>
                <c:pt idx="23383">
                  <c:v>323</c:v>
                </c:pt>
                <c:pt idx="23384">
                  <c:v>358</c:v>
                </c:pt>
                <c:pt idx="23385">
                  <c:v>372</c:v>
                </c:pt>
                <c:pt idx="23386">
                  <c:v>329</c:v>
                </c:pt>
                <c:pt idx="23387">
                  <c:v>402</c:v>
                </c:pt>
                <c:pt idx="23388">
                  <c:v>331</c:v>
                </c:pt>
                <c:pt idx="23389">
                  <c:v>357</c:v>
                </c:pt>
                <c:pt idx="23390">
                  <c:v>360</c:v>
                </c:pt>
                <c:pt idx="23391">
                  <c:v>329</c:v>
                </c:pt>
                <c:pt idx="23392">
                  <c:v>349</c:v>
                </c:pt>
                <c:pt idx="23393">
                  <c:v>325</c:v>
                </c:pt>
                <c:pt idx="23394">
                  <c:v>401</c:v>
                </c:pt>
                <c:pt idx="23395">
                  <c:v>327</c:v>
                </c:pt>
                <c:pt idx="23396">
                  <c:v>337</c:v>
                </c:pt>
                <c:pt idx="23397">
                  <c:v>293</c:v>
                </c:pt>
                <c:pt idx="23398">
                  <c:v>415</c:v>
                </c:pt>
                <c:pt idx="23399">
                  <c:v>367</c:v>
                </c:pt>
                <c:pt idx="23400">
                  <c:v>342</c:v>
                </c:pt>
                <c:pt idx="23401">
                  <c:v>376</c:v>
                </c:pt>
                <c:pt idx="23402">
                  <c:v>347</c:v>
                </c:pt>
                <c:pt idx="23403">
                  <c:v>338</c:v>
                </c:pt>
                <c:pt idx="23404">
                  <c:v>334</c:v>
                </c:pt>
                <c:pt idx="23405">
                  <c:v>331</c:v>
                </c:pt>
                <c:pt idx="23406">
                  <c:v>336</c:v>
                </c:pt>
                <c:pt idx="23407">
                  <c:v>364</c:v>
                </c:pt>
                <c:pt idx="23408">
                  <c:v>320</c:v>
                </c:pt>
                <c:pt idx="23409">
                  <c:v>357</c:v>
                </c:pt>
                <c:pt idx="23410">
                  <c:v>359</c:v>
                </c:pt>
                <c:pt idx="23411">
                  <c:v>342</c:v>
                </c:pt>
                <c:pt idx="23412">
                  <c:v>352</c:v>
                </c:pt>
                <c:pt idx="23413">
                  <c:v>269</c:v>
                </c:pt>
                <c:pt idx="23414">
                  <c:v>346</c:v>
                </c:pt>
                <c:pt idx="23415">
                  <c:v>350</c:v>
                </c:pt>
                <c:pt idx="23416">
                  <c:v>423</c:v>
                </c:pt>
                <c:pt idx="23417">
                  <c:v>372</c:v>
                </c:pt>
                <c:pt idx="23418">
                  <c:v>383</c:v>
                </c:pt>
                <c:pt idx="23419">
                  <c:v>307</c:v>
                </c:pt>
                <c:pt idx="23420">
                  <c:v>356</c:v>
                </c:pt>
                <c:pt idx="23421">
                  <c:v>347</c:v>
                </c:pt>
                <c:pt idx="23422">
                  <c:v>319</c:v>
                </c:pt>
                <c:pt idx="23423">
                  <c:v>285</c:v>
                </c:pt>
                <c:pt idx="23424">
                  <c:v>374</c:v>
                </c:pt>
                <c:pt idx="23425">
                  <c:v>349</c:v>
                </c:pt>
                <c:pt idx="23426">
                  <c:v>318</c:v>
                </c:pt>
                <c:pt idx="23427">
                  <c:v>432</c:v>
                </c:pt>
                <c:pt idx="23428">
                  <c:v>355</c:v>
                </c:pt>
                <c:pt idx="23429">
                  <c:v>330</c:v>
                </c:pt>
                <c:pt idx="23430">
                  <c:v>330</c:v>
                </c:pt>
                <c:pt idx="23431">
                  <c:v>311</c:v>
                </c:pt>
                <c:pt idx="23432">
                  <c:v>343</c:v>
                </c:pt>
                <c:pt idx="23433">
                  <c:v>352</c:v>
                </c:pt>
                <c:pt idx="23434">
                  <c:v>295</c:v>
                </c:pt>
                <c:pt idx="23435">
                  <c:v>357</c:v>
                </c:pt>
                <c:pt idx="23436">
                  <c:v>374</c:v>
                </c:pt>
                <c:pt idx="23437">
                  <c:v>318</c:v>
                </c:pt>
                <c:pt idx="23438">
                  <c:v>350</c:v>
                </c:pt>
                <c:pt idx="23439">
                  <c:v>366</c:v>
                </c:pt>
                <c:pt idx="23440">
                  <c:v>353</c:v>
                </c:pt>
                <c:pt idx="23441">
                  <c:v>355</c:v>
                </c:pt>
                <c:pt idx="23442">
                  <c:v>356</c:v>
                </c:pt>
                <c:pt idx="23443">
                  <c:v>357</c:v>
                </c:pt>
                <c:pt idx="23444">
                  <c:v>345</c:v>
                </c:pt>
                <c:pt idx="23445">
                  <c:v>319</c:v>
                </c:pt>
                <c:pt idx="23446">
                  <c:v>349</c:v>
                </c:pt>
                <c:pt idx="23447">
                  <c:v>326</c:v>
                </c:pt>
                <c:pt idx="23448">
                  <c:v>302</c:v>
                </c:pt>
                <c:pt idx="23449">
                  <c:v>349</c:v>
                </c:pt>
                <c:pt idx="23450">
                  <c:v>358</c:v>
                </c:pt>
                <c:pt idx="23451">
                  <c:v>351</c:v>
                </c:pt>
                <c:pt idx="23452">
                  <c:v>268</c:v>
                </c:pt>
                <c:pt idx="23453">
                  <c:v>346</c:v>
                </c:pt>
                <c:pt idx="23454">
                  <c:v>365</c:v>
                </c:pt>
                <c:pt idx="23455">
                  <c:v>359</c:v>
                </c:pt>
                <c:pt idx="23456">
                  <c:v>402</c:v>
                </c:pt>
                <c:pt idx="23457">
                  <c:v>336</c:v>
                </c:pt>
                <c:pt idx="23458">
                  <c:v>260</c:v>
                </c:pt>
                <c:pt idx="23459">
                  <c:v>367</c:v>
                </c:pt>
                <c:pt idx="23460">
                  <c:v>352</c:v>
                </c:pt>
                <c:pt idx="23461">
                  <c:v>347</c:v>
                </c:pt>
                <c:pt idx="23462">
                  <c:v>346</c:v>
                </c:pt>
                <c:pt idx="23463">
                  <c:v>348</c:v>
                </c:pt>
                <c:pt idx="23464">
                  <c:v>360</c:v>
                </c:pt>
                <c:pt idx="23465">
                  <c:v>348</c:v>
                </c:pt>
                <c:pt idx="23466">
                  <c:v>343</c:v>
                </c:pt>
                <c:pt idx="23467">
                  <c:v>376</c:v>
                </c:pt>
                <c:pt idx="23468">
                  <c:v>348</c:v>
                </c:pt>
                <c:pt idx="23469">
                  <c:v>359</c:v>
                </c:pt>
                <c:pt idx="23470">
                  <c:v>332</c:v>
                </c:pt>
                <c:pt idx="23471">
                  <c:v>340</c:v>
                </c:pt>
                <c:pt idx="23472">
                  <c:v>358</c:v>
                </c:pt>
                <c:pt idx="23473">
                  <c:v>329</c:v>
                </c:pt>
                <c:pt idx="23474">
                  <c:v>359</c:v>
                </c:pt>
                <c:pt idx="23475">
                  <c:v>345</c:v>
                </c:pt>
                <c:pt idx="23476">
                  <c:v>357</c:v>
                </c:pt>
                <c:pt idx="23477">
                  <c:v>340</c:v>
                </c:pt>
                <c:pt idx="23478">
                  <c:v>366</c:v>
                </c:pt>
                <c:pt idx="23479">
                  <c:v>402</c:v>
                </c:pt>
                <c:pt idx="23480">
                  <c:v>334</c:v>
                </c:pt>
                <c:pt idx="23481">
                  <c:v>342</c:v>
                </c:pt>
                <c:pt idx="23482">
                  <c:v>363</c:v>
                </c:pt>
                <c:pt idx="23483">
                  <c:v>348</c:v>
                </c:pt>
                <c:pt idx="23484">
                  <c:v>324</c:v>
                </c:pt>
                <c:pt idx="23485">
                  <c:v>320</c:v>
                </c:pt>
                <c:pt idx="23486">
                  <c:v>309</c:v>
                </c:pt>
                <c:pt idx="23487">
                  <c:v>327</c:v>
                </c:pt>
                <c:pt idx="23488">
                  <c:v>325</c:v>
                </c:pt>
                <c:pt idx="23489">
                  <c:v>323</c:v>
                </c:pt>
                <c:pt idx="23490">
                  <c:v>356</c:v>
                </c:pt>
                <c:pt idx="23491">
                  <c:v>379</c:v>
                </c:pt>
                <c:pt idx="23492">
                  <c:v>350</c:v>
                </c:pt>
                <c:pt idx="23493">
                  <c:v>362</c:v>
                </c:pt>
                <c:pt idx="23494">
                  <c:v>381</c:v>
                </c:pt>
                <c:pt idx="23495">
                  <c:v>367</c:v>
                </c:pt>
                <c:pt idx="23496">
                  <c:v>342</c:v>
                </c:pt>
                <c:pt idx="23497">
                  <c:v>366</c:v>
                </c:pt>
                <c:pt idx="23498">
                  <c:v>325</c:v>
                </c:pt>
                <c:pt idx="23499">
                  <c:v>418</c:v>
                </c:pt>
                <c:pt idx="23500">
                  <c:v>368</c:v>
                </c:pt>
                <c:pt idx="23501">
                  <c:v>367</c:v>
                </c:pt>
                <c:pt idx="23502">
                  <c:v>374</c:v>
                </c:pt>
                <c:pt idx="23503">
                  <c:v>326</c:v>
                </c:pt>
                <c:pt idx="23504">
                  <c:v>362</c:v>
                </c:pt>
                <c:pt idx="23505">
                  <c:v>372</c:v>
                </c:pt>
                <c:pt idx="23506">
                  <c:v>309</c:v>
                </c:pt>
                <c:pt idx="23507">
                  <c:v>281</c:v>
                </c:pt>
                <c:pt idx="23508">
                  <c:v>309</c:v>
                </c:pt>
                <c:pt idx="23509">
                  <c:v>308</c:v>
                </c:pt>
                <c:pt idx="23510">
                  <c:v>291</c:v>
                </c:pt>
                <c:pt idx="23511">
                  <c:v>393</c:v>
                </c:pt>
                <c:pt idx="23512">
                  <c:v>352</c:v>
                </c:pt>
                <c:pt idx="23513">
                  <c:v>343</c:v>
                </c:pt>
                <c:pt idx="23514">
                  <c:v>305</c:v>
                </c:pt>
                <c:pt idx="23515">
                  <c:v>360</c:v>
                </c:pt>
                <c:pt idx="23516">
                  <c:v>380</c:v>
                </c:pt>
                <c:pt idx="23517">
                  <c:v>342</c:v>
                </c:pt>
                <c:pt idx="23518">
                  <c:v>345</c:v>
                </c:pt>
                <c:pt idx="23519">
                  <c:v>333</c:v>
                </c:pt>
                <c:pt idx="23520">
                  <c:v>383</c:v>
                </c:pt>
                <c:pt idx="23521">
                  <c:v>298</c:v>
                </c:pt>
                <c:pt idx="23522">
                  <c:v>343</c:v>
                </c:pt>
                <c:pt idx="23523">
                  <c:v>322</c:v>
                </c:pt>
                <c:pt idx="23524">
                  <c:v>342</c:v>
                </c:pt>
                <c:pt idx="23525">
                  <c:v>361</c:v>
                </c:pt>
                <c:pt idx="23526">
                  <c:v>300</c:v>
                </c:pt>
                <c:pt idx="23527">
                  <c:v>337</c:v>
                </c:pt>
                <c:pt idx="23528">
                  <c:v>326</c:v>
                </c:pt>
                <c:pt idx="23529">
                  <c:v>329</c:v>
                </c:pt>
                <c:pt idx="23530">
                  <c:v>314</c:v>
                </c:pt>
                <c:pt idx="23531">
                  <c:v>304</c:v>
                </c:pt>
                <c:pt idx="23532">
                  <c:v>318</c:v>
                </c:pt>
                <c:pt idx="23533">
                  <c:v>324</c:v>
                </c:pt>
                <c:pt idx="23534">
                  <c:v>352</c:v>
                </c:pt>
                <c:pt idx="23535">
                  <c:v>335</c:v>
                </c:pt>
                <c:pt idx="23536">
                  <c:v>328</c:v>
                </c:pt>
                <c:pt idx="23537">
                  <c:v>375</c:v>
                </c:pt>
                <c:pt idx="23538">
                  <c:v>342</c:v>
                </c:pt>
                <c:pt idx="23539">
                  <c:v>346</c:v>
                </c:pt>
                <c:pt idx="23540">
                  <c:v>344</c:v>
                </c:pt>
                <c:pt idx="23541">
                  <c:v>310</c:v>
                </c:pt>
                <c:pt idx="23542">
                  <c:v>354</c:v>
                </c:pt>
                <c:pt idx="23543">
                  <c:v>303</c:v>
                </c:pt>
                <c:pt idx="23544">
                  <c:v>335</c:v>
                </c:pt>
                <c:pt idx="23545">
                  <c:v>302</c:v>
                </c:pt>
                <c:pt idx="23546">
                  <c:v>335</c:v>
                </c:pt>
                <c:pt idx="23547">
                  <c:v>308</c:v>
                </c:pt>
                <c:pt idx="23548">
                  <c:v>379</c:v>
                </c:pt>
                <c:pt idx="23549">
                  <c:v>350</c:v>
                </c:pt>
                <c:pt idx="23550">
                  <c:v>351</c:v>
                </c:pt>
                <c:pt idx="23551">
                  <c:v>309</c:v>
                </c:pt>
                <c:pt idx="23552">
                  <c:v>337</c:v>
                </c:pt>
                <c:pt idx="23553">
                  <c:v>352</c:v>
                </c:pt>
                <c:pt idx="23554">
                  <c:v>318</c:v>
                </c:pt>
                <c:pt idx="23555">
                  <c:v>339</c:v>
                </c:pt>
                <c:pt idx="23556">
                  <c:v>322</c:v>
                </c:pt>
                <c:pt idx="23557">
                  <c:v>299</c:v>
                </c:pt>
                <c:pt idx="23558">
                  <c:v>371</c:v>
                </c:pt>
                <c:pt idx="23559">
                  <c:v>345</c:v>
                </c:pt>
                <c:pt idx="23560">
                  <c:v>368</c:v>
                </c:pt>
                <c:pt idx="23561">
                  <c:v>339</c:v>
                </c:pt>
                <c:pt idx="23562">
                  <c:v>353</c:v>
                </c:pt>
                <c:pt idx="23563">
                  <c:v>330</c:v>
                </c:pt>
                <c:pt idx="23564">
                  <c:v>368</c:v>
                </c:pt>
                <c:pt idx="23565">
                  <c:v>312</c:v>
                </c:pt>
                <c:pt idx="23566">
                  <c:v>349</c:v>
                </c:pt>
                <c:pt idx="23567">
                  <c:v>346</c:v>
                </c:pt>
                <c:pt idx="23568">
                  <c:v>358</c:v>
                </c:pt>
                <c:pt idx="23569">
                  <c:v>290</c:v>
                </c:pt>
                <c:pt idx="23570">
                  <c:v>315</c:v>
                </c:pt>
                <c:pt idx="23571">
                  <c:v>330</c:v>
                </c:pt>
                <c:pt idx="23572">
                  <c:v>306</c:v>
                </c:pt>
                <c:pt idx="23573">
                  <c:v>361</c:v>
                </c:pt>
                <c:pt idx="23574">
                  <c:v>352</c:v>
                </c:pt>
                <c:pt idx="23575">
                  <c:v>359</c:v>
                </c:pt>
                <c:pt idx="23576">
                  <c:v>349</c:v>
                </c:pt>
                <c:pt idx="23577">
                  <c:v>309</c:v>
                </c:pt>
                <c:pt idx="23578">
                  <c:v>360</c:v>
                </c:pt>
                <c:pt idx="23579">
                  <c:v>313</c:v>
                </c:pt>
                <c:pt idx="23580">
                  <c:v>348</c:v>
                </c:pt>
                <c:pt idx="23581">
                  <c:v>355</c:v>
                </c:pt>
                <c:pt idx="23582">
                  <c:v>284</c:v>
                </c:pt>
                <c:pt idx="23583">
                  <c:v>346</c:v>
                </c:pt>
                <c:pt idx="23584">
                  <c:v>331</c:v>
                </c:pt>
                <c:pt idx="23585">
                  <c:v>349</c:v>
                </c:pt>
                <c:pt idx="23586">
                  <c:v>323</c:v>
                </c:pt>
                <c:pt idx="23587">
                  <c:v>372</c:v>
                </c:pt>
                <c:pt idx="23588">
                  <c:v>339</c:v>
                </c:pt>
                <c:pt idx="23589">
                  <c:v>388</c:v>
                </c:pt>
                <c:pt idx="23590">
                  <c:v>350</c:v>
                </c:pt>
                <c:pt idx="23591">
                  <c:v>326</c:v>
                </c:pt>
                <c:pt idx="23592">
                  <c:v>326</c:v>
                </c:pt>
                <c:pt idx="23593">
                  <c:v>370</c:v>
                </c:pt>
                <c:pt idx="23594">
                  <c:v>337</c:v>
                </c:pt>
                <c:pt idx="23595">
                  <c:v>321</c:v>
                </c:pt>
                <c:pt idx="23596">
                  <c:v>328</c:v>
                </c:pt>
                <c:pt idx="23597">
                  <c:v>353</c:v>
                </c:pt>
                <c:pt idx="23598">
                  <c:v>322</c:v>
                </c:pt>
                <c:pt idx="23599">
                  <c:v>353</c:v>
                </c:pt>
                <c:pt idx="23600">
                  <c:v>324</c:v>
                </c:pt>
                <c:pt idx="23601">
                  <c:v>366</c:v>
                </c:pt>
                <c:pt idx="23602">
                  <c:v>346</c:v>
                </c:pt>
                <c:pt idx="23603">
                  <c:v>360</c:v>
                </c:pt>
                <c:pt idx="23604">
                  <c:v>339</c:v>
                </c:pt>
                <c:pt idx="23605">
                  <c:v>303</c:v>
                </c:pt>
                <c:pt idx="23606">
                  <c:v>368</c:v>
                </c:pt>
                <c:pt idx="23607">
                  <c:v>346</c:v>
                </c:pt>
                <c:pt idx="23608">
                  <c:v>323</c:v>
                </c:pt>
                <c:pt idx="23609">
                  <c:v>328</c:v>
                </c:pt>
                <c:pt idx="23610">
                  <c:v>348</c:v>
                </c:pt>
                <c:pt idx="23611">
                  <c:v>314</c:v>
                </c:pt>
                <c:pt idx="23612">
                  <c:v>300</c:v>
                </c:pt>
                <c:pt idx="23613">
                  <c:v>322</c:v>
                </c:pt>
                <c:pt idx="23614">
                  <c:v>317</c:v>
                </c:pt>
                <c:pt idx="23615">
                  <c:v>338</c:v>
                </c:pt>
                <c:pt idx="23616">
                  <c:v>344</c:v>
                </c:pt>
                <c:pt idx="23617">
                  <c:v>336</c:v>
                </c:pt>
                <c:pt idx="23618">
                  <c:v>378</c:v>
                </c:pt>
                <c:pt idx="23619">
                  <c:v>339</c:v>
                </c:pt>
                <c:pt idx="23620">
                  <c:v>350</c:v>
                </c:pt>
                <c:pt idx="23621">
                  <c:v>338</c:v>
                </c:pt>
                <c:pt idx="23622">
                  <c:v>323</c:v>
                </c:pt>
                <c:pt idx="23623">
                  <c:v>330</c:v>
                </c:pt>
                <c:pt idx="23624">
                  <c:v>355</c:v>
                </c:pt>
                <c:pt idx="23625">
                  <c:v>363</c:v>
                </c:pt>
                <c:pt idx="23626">
                  <c:v>346</c:v>
                </c:pt>
                <c:pt idx="23627">
                  <c:v>327</c:v>
                </c:pt>
                <c:pt idx="23628">
                  <c:v>347</c:v>
                </c:pt>
                <c:pt idx="23629">
                  <c:v>353</c:v>
                </c:pt>
                <c:pt idx="23630">
                  <c:v>373</c:v>
                </c:pt>
                <c:pt idx="23631">
                  <c:v>319</c:v>
                </c:pt>
                <c:pt idx="23632">
                  <c:v>337</c:v>
                </c:pt>
                <c:pt idx="23633">
                  <c:v>343</c:v>
                </c:pt>
                <c:pt idx="23634">
                  <c:v>285</c:v>
                </c:pt>
                <c:pt idx="23635">
                  <c:v>342</c:v>
                </c:pt>
                <c:pt idx="23636">
                  <c:v>299</c:v>
                </c:pt>
                <c:pt idx="23637">
                  <c:v>313</c:v>
                </c:pt>
                <c:pt idx="23638">
                  <c:v>349</c:v>
                </c:pt>
                <c:pt idx="23639">
                  <c:v>364</c:v>
                </c:pt>
                <c:pt idx="23640">
                  <c:v>329</c:v>
                </c:pt>
                <c:pt idx="23641">
                  <c:v>308</c:v>
                </c:pt>
                <c:pt idx="23642">
                  <c:v>304</c:v>
                </c:pt>
                <c:pt idx="23643">
                  <c:v>325</c:v>
                </c:pt>
                <c:pt idx="23644">
                  <c:v>407</c:v>
                </c:pt>
                <c:pt idx="23645">
                  <c:v>353</c:v>
                </c:pt>
                <c:pt idx="23646">
                  <c:v>369</c:v>
                </c:pt>
                <c:pt idx="23647">
                  <c:v>338</c:v>
                </c:pt>
                <c:pt idx="23648">
                  <c:v>347</c:v>
                </c:pt>
                <c:pt idx="23649">
                  <c:v>334</c:v>
                </c:pt>
                <c:pt idx="23650">
                  <c:v>376</c:v>
                </c:pt>
                <c:pt idx="23651">
                  <c:v>347</c:v>
                </c:pt>
                <c:pt idx="23652">
                  <c:v>318</c:v>
                </c:pt>
                <c:pt idx="23653">
                  <c:v>399</c:v>
                </c:pt>
                <c:pt idx="23654">
                  <c:v>375</c:v>
                </c:pt>
                <c:pt idx="23655">
                  <c:v>369</c:v>
                </c:pt>
                <c:pt idx="23656">
                  <c:v>343</c:v>
                </c:pt>
                <c:pt idx="23657">
                  <c:v>346</c:v>
                </c:pt>
                <c:pt idx="23658">
                  <c:v>316</c:v>
                </c:pt>
                <c:pt idx="23659">
                  <c:v>329</c:v>
                </c:pt>
                <c:pt idx="23660">
                  <c:v>379</c:v>
                </c:pt>
                <c:pt idx="23661">
                  <c:v>325</c:v>
                </c:pt>
                <c:pt idx="23662">
                  <c:v>317</c:v>
                </c:pt>
                <c:pt idx="23663">
                  <c:v>350</c:v>
                </c:pt>
                <c:pt idx="23664">
                  <c:v>324</c:v>
                </c:pt>
                <c:pt idx="23665">
                  <c:v>357</c:v>
                </c:pt>
                <c:pt idx="23666">
                  <c:v>376</c:v>
                </c:pt>
                <c:pt idx="23667">
                  <c:v>377</c:v>
                </c:pt>
                <c:pt idx="23668">
                  <c:v>351</c:v>
                </c:pt>
                <c:pt idx="23669">
                  <c:v>310</c:v>
                </c:pt>
                <c:pt idx="23670">
                  <c:v>351</c:v>
                </c:pt>
                <c:pt idx="23671">
                  <c:v>359</c:v>
                </c:pt>
                <c:pt idx="23672">
                  <c:v>357</c:v>
                </c:pt>
                <c:pt idx="23673">
                  <c:v>330</c:v>
                </c:pt>
                <c:pt idx="23674">
                  <c:v>371</c:v>
                </c:pt>
                <c:pt idx="23675">
                  <c:v>341</c:v>
                </c:pt>
                <c:pt idx="23676">
                  <c:v>355</c:v>
                </c:pt>
                <c:pt idx="23677">
                  <c:v>350</c:v>
                </c:pt>
                <c:pt idx="23678">
                  <c:v>312</c:v>
                </c:pt>
                <c:pt idx="23679">
                  <c:v>331</c:v>
                </c:pt>
                <c:pt idx="23680">
                  <c:v>382</c:v>
                </c:pt>
                <c:pt idx="23681">
                  <c:v>339</c:v>
                </c:pt>
                <c:pt idx="23682">
                  <c:v>386</c:v>
                </c:pt>
                <c:pt idx="23683">
                  <c:v>344</c:v>
                </c:pt>
                <c:pt idx="23684">
                  <c:v>337</c:v>
                </c:pt>
                <c:pt idx="23685">
                  <c:v>355</c:v>
                </c:pt>
                <c:pt idx="23686">
                  <c:v>311</c:v>
                </c:pt>
                <c:pt idx="23687">
                  <c:v>305</c:v>
                </c:pt>
                <c:pt idx="23688">
                  <c:v>328</c:v>
                </c:pt>
                <c:pt idx="23689">
                  <c:v>342</c:v>
                </c:pt>
                <c:pt idx="23690">
                  <c:v>335</c:v>
                </c:pt>
                <c:pt idx="23691">
                  <c:v>363</c:v>
                </c:pt>
                <c:pt idx="23692">
                  <c:v>314</c:v>
                </c:pt>
                <c:pt idx="23693">
                  <c:v>334</c:v>
                </c:pt>
                <c:pt idx="23694">
                  <c:v>368</c:v>
                </c:pt>
                <c:pt idx="23695">
                  <c:v>340</c:v>
                </c:pt>
                <c:pt idx="23696">
                  <c:v>385</c:v>
                </c:pt>
                <c:pt idx="23697">
                  <c:v>327</c:v>
                </c:pt>
                <c:pt idx="23698">
                  <c:v>374</c:v>
                </c:pt>
                <c:pt idx="23699">
                  <c:v>351</c:v>
                </c:pt>
                <c:pt idx="23700">
                  <c:v>347</c:v>
                </c:pt>
                <c:pt idx="23701">
                  <c:v>375</c:v>
                </c:pt>
                <c:pt idx="23702">
                  <c:v>388</c:v>
                </c:pt>
                <c:pt idx="23703">
                  <c:v>400</c:v>
                </c:pt>
                <c:pt idx="23704">
                  <c:v>313</c:v>
                </c:pt>
                <c:pt idx="23705">
                  <c:v>370</c:v>
                </c:pt>
                <c:pt idx="23706">
                  <c:v>363</c:v>
                </c:pt>
                <c:pt idx="23707">
                  <c:v>359</c:v>
                </c:pt>
                <c:pt idx="23708">
                  <c:v>319</c:v>
                </c:pt>
                <c:pt idx="23709">
                  <c:v>366</c:v>
                </c:pt>
                <c:pt idx="23710">
                  <c:v>383</c:v>
                </c:pt>
                <c:pt idx="23711">
                  <c:v>338</c:v>
                </c:pt>
                <c:pt idx="23712">
                  <c:v>333</c:v>
                </c:pt>
                <c:pt idx="23713">
                  <c:v>349</c:v>
                </c:pt>
                <c:pt idx="23714">
                  <c:v>337</c:v>
                </c:pt>
                <c:pt idx="23715">
                  <c:v>371</c:v>
                </c:pt>
                <c:pt idx="23716">
                  <c:v>375</c:v>
                </c:pt>
                <c:pt idx="23717">
                  <c:v>334</c:v>
                </c:pt>
                <c:pt idx="23718">
                  <c:v>355</c:v>
                </c:pt>
                <c:pt idx="23719">
                  <c:v>374</c:v>
                </c:pt>
                <c:pt idx="23720">
                  <c:v>365</c:v>
                </c:pt>
                <c:pt idx="23721">
                  <c:v>353</c:v>
                </c:pt>
                <c:pt idx="23722">
                  <c:v>370</c:v>
                </c:pt>
                <c:pt idx="23723">
                  <c:v>348</c:v>
                </c:pt>
                <c:pt idx="23724">
                  <c:v>345</c:v>
                </c:pt>
                <c:pt idx="23725">
                  <c:v>371</c:v>
                </c:pt>
                <c:pt idx="23726">
                  <c:v>311</c:v>
                </c:pt>
                <c:pt idx="23727">
                  <c:v>333</c:v>
                </c:pt>
                <c:pt idx="23728">
                  <c:v>372</c:v>
                </c:pt>
                <c:pt idx="23729">
                  <c:v>319</c:v>
                </c:pt>
                <c:pt idx="23730">
                  <c:v>353</c:v>
                </c:pt>
                <c:pt idx="23731">
                  <c:v>299</c:v>
                </c:pt>
                <c:pt idx="23732">
                  <c:v>369</c:v>
                </c:pt>
                <c:pt idx="23733">
                  <c:v>371</c:v>
                </c:pt>
                <c:pt idx="23734">
                  <c:v>349</c:v>
                </c:pt>
                <c:pt idx="23735">
                  <c:v>346</c:v>
                </c:pt>
                <c:pt idx="23736">
                  <c:v>279</c:v>
                </c:pt>
                <c:pt idx="23737">
                  <c:v>318</c:v>
                </c:pt>
                <c:pt idx="23738">
                  <c:v>354</c:v>
                </c:pt>
                <c:pt idx="23739">
                  <c:v>356</c:v>
                </c:pt>
                <c:pt idx="23740">
                  <c:v>313</c:v>
                </c:pt>
                <c:pt idx="23741">
                  <c:v>320</c:v>
                </c:pt>
                <c:pt idx="23742">
                  <c:v>357</c:v>
                </c:pt>
                <c:pt idx="23743">
                  <c:v>307</c:v>
                </c:pt>
                <c:pt idx="23744">
                  <c:v>358</c:v>
                </c:pt>
                <c:pt idx="23745">
                  <c:v>369</c:v>
                </c:pt>
                <c:pt idx="23746">
                  <c:v>350</c:v>
                </c:pt>
                <c:pt idx="23747">
                  <c:v>373</c:v>
                </c:pt>
                <c:pt idx="23748">
                  <c:v>325</c:v>
                </c:pt>
                <c:pt idx="23749">
                  <c:v>386</c:v>
                </c:pt>
                <c:pt idx="23750">
                  <c:v>356</c:v>
                </c:pt>
                <c:pt idx="23751">
                  <c:v>343</c:v>
                </c:pt>
                <c:pt idx="23752">
                  <c:v>385</c:v>
                </c:pt>
                <c:pt idx="23753">
                  <c:v>349</c:v>
                </c:pt>
                <c:pt idx="23754">
                  <c:v>350</c:v>
                </c:pt>
                <c:pt idx="23755">
                  <c:v>344</c:v>
                </c:pt>
                <c:pt idx="23756">
                  <c:v>296</c:v>
                </c:pt>
                <c:pt idx="23757">
                  <c:v>366</c:v>
                </c:pt>
                <c:pt idx="23758">
                  <c:v>312</c:v>
                </c:pt>
                <c:pt idx="23759">
                  <c:v>319</c:v>
                </c:pt>
                <c:pt idx="23760">
                  <c:v>352</c:v>
                </c:pt>
                <c:pt idx="23761">
                  <c:v>349</c:v>
                </c:pt>
                <c:pt idx="23762">
                  <c:v>339</c:v>
                </c:pt>
                <c:pt idx="23763">
                  <c:v>336</c:v>
                </c:pt>
                <c:pt idx="23764">
                  <c:v>383</c:v>
                </c:pt>
                <c:pt idx="23765">
                  <c:v>294</c:v>
                </c:pt>
                <c:pt idx="23766">
                  <c:v>355</c:v>
                </c:pt>
                <c:pt idx="23767">
                  <c:v>362</c:v>
                </c:pt>
                <c:pt idx="23768">
                  <c:v>298</c:v>
                </c:pt>
                <c:pt idx="23769">
                  <c:v>288</c:v>
                </c:pt>
                <c:pt idx="23770">
                  <c:v>353</c:v>
                </c:pt>
                <c:pt idx="23771">
                  <c:v>349</c:v>
                </c:pt>
                <c:pt idx="23772">
                  <c:v>378</c:v>
                </c:pt>
                <c:pt idx="23773">
                  <c:v>364</c:v>
                </c:pt>
                <c:pt idx="23774">
                  <c:v>362</c:v>
                </c:pt>
                <c:pt idx="23775">
                  <c:v>399</c:v>
                </c:pt>
                <c:pt idx="23776">
                  <c:v>325</c:v>
                </c:pt>
                <c:pt idx="23777">
                  <c:v>393</c:v>
                </c:pt>
                <c:pt idx="23778">
                  <c:v>334</c:v>
                </c:pt>
                <c:pt idx="23779">
                  <c:v>396</c:v>
                </c:pt>
                <c:pt idx="23780">
                  <c:v>373</c:v>
                </c:pt>
                <c:pt idx="23781">
                  <c:v>325</c:v>
                </c:pt>
                <c:pt idx="23782">
                  <c:v>380</c:v>
                </c:pt>
                <c:pt idx="23783">
                  <c:v>377</c:v>
                </c:pt>
                <c:pt idx="23784">
                  <c:v>375</c:v>
                </c:pt>
                <c:pt idx="23785">
                  <c:v>365</c:v>
                </c:pt>
                <c:pt idx="23786">
                  <c:v>378</c:v>
                </c:pt>
                <c:pt idx="23787">
                  <c:v>356</c:v>
                </c:pt>
                <c:pt idx="23788">
                  <c:v>325</c:v>
                </c:pt>
                <c:pt idx="23789">
                  <c:v>348</c:v>
                </c:pt>
                <c:pt idx="23790">
                  <c:v>382</c:v>
                </c:pt>
                <c:pt idx="23791">
                  <c:v>348</c:v>
                </c:pt>
                <c:pt idx="23792">
                  <c:v>339</c:v>
                </c:pt>
                <c:pt idx="23793">
                  <c:v>299</c:v>
                </c:pt>
                <c:pt idx="23794">
                  <c:v>330</c:v>
                </c:pt>
                <c:pt idx="23795">
                  <c:v>328</c:v>
                </c:pt>
                <c:pt idx="23796">
                  <c:v>384</c:v>
                </c:pt>
                <c:pt idx="23797">
                  <c:v>337</c:v>
                </c:pt>
                <c:pt idx="23798">
                  <c:v>293</c:v>
                </c:pt>
                <c:pt idx="23799">
                  <c:v>356</c:v>
                </c:pt>
                <c:pt idx="23800">
                  <c:v>371</c:v>
                </c:pt>
                <c:pt idx="23801">
                  <c:v>294</c:v>
                </c:pt>
                <c:pt idx="23802">
                  <c:v>368</c:v>
                </c:pt>
                <c:pt idx="23803">
                  <c:v>329</c:v>
                </c:pt>
                <c:pt idx="23804">
                  <c:v>348</c:v>
                </c:pt>
                <c:pt idx="23805">
                  <c:v>313</c:v>
                </c:pt>
                <c:pt idx="23806">
                  <c:v>295</c:v>
                </c:pt>
                <c:pt idx="23807">
                  <c:v>352</c:v>
                </c:pt>
                <c:pt idx="23808">
                  <c:v>356</c:v>
                </c:pt>
                <c:pt idx="23809">
                  <c:v>347</c:v>
                </c:pt>
                <c:pt idx="23810">
                  <c:v>339</c:v>
                </c:pt>
                <c:pt idx="23811">
                  <c:v>369</c:v>
                </c:pt>
                <c:pt idx="23812">
                  <c:v>340</c:v>
                </c:pt>
                <c:pt idx="23813">
                  <c:v>326</c:v>
                </c:pt>
                <c:pt idx="23814">
                  <c:v>336</c:v>
                </c:pt>
                <c:pt idx="23815">
                  <c:v>322</c:v>
                </c:pt>
                <c:pt idx="23816">
                  <c:v>381</c:v>
                </c:pt>
                <c:pt idx="23817">
                  <c:v>338</c:v>
                </c:pt>
                <c:pt idx="23818">
                  <c:v>365</c:v>
                </c:pt>
                <c:pt idx="23819">
                  <c:v>369</c:v>
                </c:pt>
                <c:pt idx="23820">
                  <c:v>284</c:v>
                </c:pt>
                <c:pt idx="23821">
                  <c:v>329</c:v>
                </c:pt>
                <c:pt idx="23822">
                  <c:v>362</c:v>
                </c:pt>
                <c:pt idx="23823">
                  <c:v>360</c:v>
                </c:pt>
                <c:pt idx="23824">
                  <c:v>340</c:v>
                </c:pt>
                <c:pt idx="23825">
                  <c:v>350</c:v>
                </c:pt>
                <c:pt idx="23826">
                  <c:v>318</c:v>
                </c:pt>
                <c:pt idx="23827">
                  <c:v>357</c:v>
                </c:pt>
                <c:pt idx="23828">
                  <c:v>439</c:v>
                </c:pt>
                <c:pt idx="23829">
                  <c:v>345</c:v>
                </c:pt>
                <c:pt idx="23830">
                  <c:v>327</c:v>
                </c:pt>
                <c:pt idx="23831">
                  <c:v>337</c:v>
                </c:pt>
                <c:pt idx="23832">
                  <c:v>328</c:v>
                </c:pt>
                <c:pt idx="23833">
                  <c:v>390</c:v>
                </c:pt>
                <c:pt idx="23834">
                  <c:v>367</c:v>
                </c:pt>
                <c:pt idx="23835">
                  <c:v>259</c:v>
                </c:pt>
                <c:pt idx="23836">
                  <c:v>499</c:v>
                </c:pt>
                <c:pt idx="23837">
                  <c:v>347</c:v>
                </c:pt>
                <c:pt idx="23838">
                  <c:v>351</c:v>
                </c:pt>
                <c:pt idx="23839">
                  <c:v>341</c:v>
                </c:pt>
                <c:pt idx="23840">
                  <c:v>369</c:v>
                </c:pt>
                <c:pt idx="23841">
                  <c:v>273</c:v>
                </c:pt>
                <c:pt idx="23842">
                  <c:v>315</c:v>
                </c:pt>
                <c:pt idx="23843">
                  <c:v>330</c:v>
                </c:pt>
                <c:pt idx="23844">
                  <c:v>313</c:v>
                </c:pt>
                <c:pt idx="23845">
                  <c:v>345</c:v>
                </c:pt>
                <c:pt idx="23846">
                  <c:v>354</c:v>
                </c:pt>
                <c:pt idx="23847">
                  <c:v>355</c:v>
                </c:pt>
                <c:pt idx="23848">
                  <c:v>349</c:v>
                </c:pt>
                <c:pt idx="23849">
                  <c:v>337</c:v>
                </c:pt>
                <c:pt idx="23850">
                  <c:v>357</c:v>
                </c:pt>
                <c:pt idx="23851">
                  <c:v>331</c:v>
                </c:pt>
                <c:pt idx="23852">
                  <c:v>347</c:v>
                </c:pt>
                <c:pt idx="23853">
                  <c:v>330</c:v>
                </c:pt>
                <c:pt idx="23854">
                  <c:v>333</c:v>
                </c:pt>
                <c:pt idx="23855">
                  <c:v>355</c:v>
                </c:pt>
                <c:pt idx="23856">
                  <c:v>479</c:v>
                </c:pt>
                <c:pt idx="23857">
                  <c:v>371</c:v>
                </c:pt>
                <c:pt idx="23858">
                  <c:v>312</c:v>
                </c:pt>
                <c:pt idx="23859">
                  <c:v>310</c:v>
                </c:pt>
                <c:pt idx="23860">
                  <c:v>324</c:v>
                </c:pt>
                <c:pt idx="23861">
                  <c:v>370</c:v>
                </c:pt>
                <c:pt idx="23862">
                  <c:v>328</c:v>
                </c:pt>
                <c:pt idx="23863">
                  <c:v>358</c:v>
                </c:pt>
                <c:pt idx="23864">
                  <c:v>299</c:v>
                </c:pt>
                <c:pt idx="23865">
                  <c:v>357</c:v>
                </c:pt>
                <c:pt idx="23866">
                  <c:v>391</c:v>
                </c:pt>
                <c:pt idx="23867">
                  <c:v>324</c:v>
                </c:pt>
                <c:pt idx="23868">
                  <c:v>359</c:v>
                </c:pt>
                <c:pt idx="23869">
                  <c:v>373</c:v>
                </c:pt>
                <c:pt idx="23870">
                  <c:v>397</c:v>
                </c:pt>
                <c:pt idx="23871">
                  <c:v>371</c:v>
                </c:pt>
                <c:pt idx="23872">
                  <c:v>344</c:v>
                </c:pt>
                <c:pt idx="23873">
                  <c:v>352</c:v>
                </c:pt>
                <c:pt idx="23874">
                  <c:v>369</c:v>
                </c:pt>
                <c:pt idx="23875">
                  <c:v>330</c:v>
                </c:pt>
                <c:pt idx="23876">
                  <c:v>365</c:v>
                </c:pt>
                <c:pt idx="23877">
                  <c:v>312</c:v>
                </c:pt>
                <c:pt idx="23878">
                  <c:v>345</c:v>
                </c:pt>
                <c:pt idx="23879">
                  <c:v>324</c:v>
                </c:pt>
                <c:pt idx="23880">
                  <c:v>304</c:v>
                </c:pt>
                <c:pt idx="23881">
                  <c:v>254</c:v>
                </c:pt>
                <c:pt idx="23882">
                  <c:v>323</c:v>
                </c:pt>
                <c:pt idx="23883">
                  <c:v>328</c:v>
                </c:pt>
                <c:pt idx="23884">
                  <c:v>337</c:v>
                </c:pt>
                <c:pt idx="23885">
                  <c:v>347</c:v>
                </c:pt>
                <c:pt idx="23886">
                  <c:v>362</c:v>
                </c:pt>
                <c:pt idx="23887">
                  <c:v>312</c:v>
                </c:pt>
                <c:pt idx="23888">
                  <c:v>339</c:v>
                </c:pt>
                <c:pt idx="23889">
                  <c:v>330</c:v>
                </c:pt>
                <c:pt idx="23890">
                  <c:v>338</c:v>
                </c:pt>
                <c:pt idx="23891">
                  <c:v>336</c:v>
                </c:pt>
                <c:pt idx="23892">
                  <c:v>355</c:v>
                </c:pt>
                <c:pt idx="23893">
                  <c:v>343</c:v>
                </c:pt>
                <c:pt idx="23894">
                  <c:v>327</c:v>
                </c:pt>
                <c:pt idx="23895">
                  <c:v>355</c:v>
                </c:pt>
                <c:pt idx="23896">
                  <c:v>393</c:v>
                </c:pt>
                <c:pt idx="23897">
                  <c:v>315</c:v>
                </c:pt>
                <c:pt idx="23898">
                  <c:v>348</c:v>
                </c:pt>
                <c:pt idx="23899">
                  <c:v>319</c:v>
                </c:pt>
                <c:pt idx="23900">
                  <c:v>298</c:v>
                </c:pt>
                <c:pt idx="23901">
                  <c:v>373</c:v>
                </c:pt>
                <c:pt idx="23902">
                  <c:v>356</c:v>
                </c:pt>
                <c:pt idx="23903">
                  <c:v>352</c:v>
                </c:pt>
                <c:pt idx="23904">
                  <c:v>359</c:v>
                </c:pt>
                <c:pt idx="23905">
                  <c:v>390</c:v>
                </c:pt>
                <c:pt idx="23906">
                  <c:v>310</c:v>
                </c:pt>
                <c:pt idx="23907">
                  <c:v>350</c:v>
                </c:pt>
                <c:pt idx="23908">
                  <c:v>334</c:v>
                </c:pt>
                <c:pt idx="23909">
                  <c:v>381</c:v>
                </c:pt>
                <c:pt idx="23910">
                  <c:v>383</c:v>
                </c:pt>
                <c:pt idx="23911">
                  <c:v>361</c:v>
                </c:pt>
                <c:pt idx="23912">
                  <c:v>305</c:v>
                </c:pt>
                <c:pt idx="23913">
                  <c:v>335</c:v>
                </c:pt>
                <c:pt idx="23914">
                  <c:v>348</c:v>
                </c:pt>
                <c:pt idx="23915">
                  <c:v>348</c:v>
                </c:pt>
                <c:pt idx="23916">
                  <c:v>346</c:v>
                </c:pt>
                <c:pt idx="23917">
                  <c:v>351</c:v>
                </c:pt>
                <c:pt idx="23918">
                  <c:v>337</c:v>
                </c:pt>
                <c:pt idx="23919">
                  <c:v>362</c:v>
                </c:pt>
                <c:pt idx="23920">
                  <c:v>356</c:v>
                </c:pt>
                <c:pt idx="23921">
                  <c:v>373</c:v>
                </c:pt>
                <c:pt idx="23922">
                  <c:v>351</c:v>
                </c:pt>
                <c:pt idx="23923">
                  <c:v>373</c:v>
                </c:pt>
                <c:pt idx="23924">
                  <c:v>405</c:v>
                </c:pt>
                <c:pt idx="23925">
                  <c:v>345</c:v>
                </c:pt>
                <c:pt idx="23926">
                  <c:v>406</c:v>
                </c:pt>
                <c:pt idx="23927">
                  <c:v>349</c:v>
                </c:pt>
                <c:pt idx="23928">
                  <c:v>338</c:v>
                </c:pt>
                <c:pt idx="23929">
                  <c:v>344</c:v>
                </c:pt>
                <c:pt idx="23930">
                  <c:v>358</c:v>
                </c:pt>
                <c:pt idx="23931">
                  <c:v>338</c:v>
                </c:pt>
                <c:pt idx="23932">
                  <c:v>367</c:v>
                </c:pt>
                <c:pt idx="23933">
                  <c:v>342</c:v>
                </c:pt>
                <c:pt idx="23934">
                  <c:v>367</c:v>
                </c:pt>
                <c:pt idx="23935">
                  <c:v>347</c:v>
                </c:pt>
                <c:pt idx="23936">
                  <c:v>367</c:v>
                </c:pt>
                <c:pt idx="23937">
                  <c:v>287</c:v>
                </c:pt>
                <c:pt idx="23938">
                  <c:v>370</c:v>
                </c:pt>
                <c:pt idx="23939">
                  <c:v>380</c:v>
                </c:pt>
                <c:pt idx="23940">
                  <c:v>347</c:v>
                </c:pt>
                <c:pt idx="23941">
                  <c:v>318</c:v>
                </c:pt>
                <c:pt idx="23942">
                  <c:v>327</c:v>
                </c:pt>
                <c:pt idx="23943">
                  <c:v>377</c:v>
                </c:pt>
                <c:pt idx="23944">
                  <c:v>320</c:v>
                </c:pt>
                <c:pt idx="23945">
                  <c:v>327</c:v>
                </c:pt>
                <c:pt idx="23946">
                  <c:v>345</c:v>
                </c:pt>
                <c:pt idx="23947">
                  <c:v>399</c:v>
                </c:pt>
                <c:pt idx="23948">
                  <c:v>375</c:v>
                </c:pt>
                <c:pt idx="23949">
                  <c:v>366</c:v>
                </c:pt>
                <c:pt idx="23950">
                  <c:v>346</c:v>
                </c:pt>
                <c:pt idx="23951">
                  <c:v>351</c:v>
                </c:pt>
                <c:pt idx="23952">
                  <c:v>338</c:v>
                </c:pt>
                <c:pt idx="23953">
                  <c:v>319</c:v>
                </c:pt>
                <c:pt idx="23954">
                  <c:v>351</c:v>
                </c:pt>
                <c:pt idx="23955">
                  <c:v>364</c:v>
                </c:pt>
                <c:pt idx="23956">
                  <c:v>375</c:v>
                </c:pt>
                <c:pt idx="23957">
                  <c:v>347</c:v>
                </c:pt>
                <c:pt idx="23958">
                  <c:v>365</c:v>
                </c:pt>
                <c:pt idx="23959">
                  <c:v>381</c:v>
                </c:pt>
                <c:pt idx="23960">
                  <c:v>377</c:v>
                </c:pt>
                <c:pt idx="23961">
                  <c:v>339</c:v>
                </c:pt>
                <c:pt idx="23962">
                  <c:v>331</c:v>
                </c:pt>
                <c:pt idx="23963">
                  <c:v>340</c:v>
                </c:pt>
                <c:pt idx="23964">
                  <c:v>377</c:v>
                </c:pt>
                <c:pt idx="23965">
                  <c:v>374</c:v>
                </c:pt>
                <c:pt idx="23966">
                  <c:v>323</c:v>
                </c:pt>
                <c:pt idx="23967">
                  <c:v>396</c:v>
                </c:pt>
                <c:pt idx="23968">
                  <c:v>390</c:v>
                </c:pt>
                <c:pt idx="23969">
                  <c:v>349</c:v>
                </c:pt>
                <c:pt idx="23970">
                  <c:v>335</c:v>
                </c:pt>
                <c:pt idx="23971">
                  <c:v>327</c:v>
                </c:pt>
                <c:pt idx="23972">
                  <c:v>292</c:v>
                </c:pt>
                <c:pt idx="23973">
                  <c:v>411</c:v>
                </c:pt>
                <c:pt idx="23974">
                  <c:v>357</c:v>
                </c:pt>
                <c:pt idx="23975">
                  <c:v>316</c:v>
                </c:pt>
                <c:pt idx="23976">
                  <c:v>365</c:v>
                </c:pt>
                <c:pt idx="23977">
                  <c:v>334</c:v>
                </c:pt>
                <c:pt idx="23978">
                  <c:v>356</c:v>
                </c:pt>
                <c:pt idx="23979">
                  <c:v>335</c:v>
                </c:pt>
                <c:pt idx="23980">
                  <c:v>315</c:v>
                </c:pt>
                <c:pt idx="23981">
                  <c:v>379</c:v>
                </c:pt>
                <c:pt idx="23982">
                  <c:v>359</c:v>
                </c:pt>
                <c:pt idx="23983">
                  <c:v>356</c:v>
                </c:pt>
                <c:pt idx="23984">
                  <c:v>348</c:v>
                </c:pt>
                <c:pt idx="23985">
                  <c:v>349</c:v>
                </c:pt>
                <c:pt idx="23986">
                  <c:v>332</c:v>
                </c:pt>
                <c:pt idx="23987">
                  <c:v>366</c:v>
                </c:pt>
                <c:pt idx="23988">
                  <c:v>332</c:v>
                </c:pt>
                <c:pt idx="23989">
                  <c:v>342</c:v>
                </c:pt>
                <c:pt idx="23990">
                  <c:v>362</c:v>
                </c:pt>
                <c:pt idx="23991">
                  <c:v>365</c:v>
                </c:pt>
                <c:pt idx="23992">
                  <c:v>377</c:v>
                </c:pt>
                <c:pt idx="23993">
                  <c:v>405</c:v>
                </c:pt>
                <c:pt idx="23994">
                  <c:v>341</c:v>
                </c:pt>
                <c:pt idx="23995">
                  <c:v>308</c:v>
                </c:pt>
                <c:pt idx="23996">
                  <c:v>376</c:v>
                </c:pt>
                <c:pt idx="23997">
                  <c:v>349</c:v>
                </c:pt>
                <c:pt idx="23998">
                  <c:v>398</c:v>
                </c:pt>
                <c:pt idx="23999">
                  <c:v>338</c:v>
                </c:pt>
                <c:pt idx="24000">
                  <c:v>346</c:v>
                </c:pt>
                <c:pt idx="24001">
                  <c:v>358</c:v>
                </c:pt>
                <c:pt idx="24002">
                  <c:v>361</c:v>
                </c:pt>
                <c:pt idx="24003">
                  <c:v>344</c:v>
                </c:pt>
                <c:pt idx="24004">
                  <c:v>361</c:v>
                </c:pt>
                <c:pt idx="24005">
                  <c:v>346</c:v>
                </c:pt>
                <c:pt idx="24006">
                  <c:v>386</c:v>
                </c:pt>
                <c:pt idx="24007">
                  <c:v>385</c:v>
                </c:pt>
                <c:pt idx="24008">
                  <c:v>322</c:v>
                </c:pt>
                <c:pt idx="24009">
                  <c:v>337</c:v>
                </c:pt>
                <c:pt idx="24010">
                  <c:v>405</c:v>
                </c:pt>
                <c:pt idx="24011">
                  <c:v>363</c:v>
                </c:pt>
                <c:pt idx="24012">
                  <c:v>330</c:v>
                </c:pt>
                <c:pt idx="24013">
                  <c:v>343</c:v>
                </c:pt>
                <c:pt idx="24014">
                  <c:v>321</c:v>
                </c:pt>
                <c:pt idx="24015">
                  <c:v>408</c:v>
                </c:pt>
                <c:pt idx="24016">
                  <c:v>344</c:v>
                </c:pt>
                <c:pt idx="24017">
                  <c:v>336</c:v>
                </c:pt>
                <c:pt idx="24018">
                  <c:v>240</c:v>
                </c:pt>
                <c:pt idx="24019">
                  <c:v>411</c:v>
                </c:pt>
                <c:pt idx="24020">
                  <c:v>375</c:v>
                </c:pt>
                <c:pt idx="24021">
                  <c:v>324</c:v>
                </c:pt>
                <c:pt idx="24022">
                  <c:v>337</c:v>
                </c:pt>
                <c:pt idx="24023">
                  <c:v>317</c:v>
                </c:pt>
                <c:pt idx="24024">
                  <c:v>420</c:v>
                </c:pt>
                <c:pt idx="24025">
                  <c:v>343</c:v>
                </c:pt>
                <c:pt idx="24026">
                  <c:v>375</c:v>
                </c:pt>
                <c:pt idx="24027">
                  <c:v>350</c:v>
                </c:pt>
                <c:pt idx="24028">
                  <c:v>361</c:v>
                </c:pt>
                <c:pt idx="24029">
                  <c:v>368</c:v>
                </c:pt>
                <c:pt idx="24030">
                  <c:v>303</c:v>
                </c:pt>
                <c:pt idx="24031">
                  <c:v>309</c:v>
                </c:pt>
                <c:pt idx="24032">
                  <c:v>360</c:v>
                </c:pt>
                <c:pt idx="24033">
                  <c:v>384</c:v>
                </c:pt>
                <c:pt idx="24034">
                  <c:v>331</c:v>
                </c:pt>
                <c:pt idx="24035">
                  <c:v>316</c:v>
                </c:pt>
                <c:pt idx="24036">
                  <c:v>294</c:v>
                </c:pt>
                <c:pt idx="24037">
                  <c:v>406</c:v>
                </c:pt>
                <c:pt idx="24038">
                  <c:v>365</c:v>
                </c:pt>
                <c:pt idx="24039">
                  <c:v>295</c:v>
                </c:pt>
                <c:pt idx="24040">
                  <c:v>295</c:v>
                </c:pt>
                <c:pt idx="24041">
                  <c:v>356</c:v>
                </c:pt>
                <c:pt idx="24042">
                  <c:v>349</c:v>
                </c:pt>
                <c:pt idx="24043">
                  <c:v>343</c:v>
                </c:pt>
                <c:pt idx="24044">
                  <c:v>415</c:v>
                </c:pt>
                <c:pt idx="24045">
                  <c:v>361</c:v>
                </c:pt>
                <c:pt idx="24046">
                  <c:v>322</c:v>
                </c:pt>
                <c:pt idx="24047">
                  <c:v>326</c:v>
                </c:pt>
                <c:pt idx="24048">
                  <c:v>313</c:v>
                </c:pt>
                <c:pt idx="24049">
                  <c:v>348</c:v>
                </c:pt>
                <c:pt idx="24050">
                  <c:v>317</c:v>
                </c:pt>
                <c:pt idx="24051">
                  <c:v>358</c:v>
                </c:pt>
                <c:pt idx="24052">
                  <c:v>394</c:v>
                </c:pt>
                <c:pt idx="24053">
                  <c:v>363</c:v>
                </c:pt>
                <c:pt idx="24054">
                  <c:v>332</c:v>
                </c:pt>
                <c:pt idx="24055">
                  <c:v>365</c:v>
                </c:pt>
                <c:pt idx="24056">
                  <c:v>360</c:v>
                </c:pt>
                <c:pt idx="24057">
                  <c:v>358</c:v>
                </c:pt>
                <c:pt idx="24058">
                  <c:v>365</c:v>
                </c:pt>
                <c:pt idx="24059">
                  <c:v>356</c:v>
                </c:pt>
                <c:pt idx="24060">
                  <c:v>352</c:v>
                </c:pt>
                <c:pt idx="24061">
                  <c:v>345</c:v>
                </c:pt>
                <c:pt idx="24062">
                  <c:v>306</c:v>
                </c:pt>
                <c:pt idx="24063">
                  <c:v>302</c:v>
                </c:pt>
                <c:pt idx="24064">
                  <c:v>348</c:v>
                </c:pt>
                <c:pt idx="24065">
                  <c:v>344</c:v>
                </c:pt>
                <c:pt idx="24066">
                  <c:v>290</c:v>
                </c:pt>
                <c:pt idx="24067">
                  <c:v>339</c:v>
                </c:pt>
                <c:pt idx="24068">
                  <c:v>342</c:v>
                </c:pt>
                <c:pt idx="24069">
                  <c:v>370</c:v>
                </c:pt>
                <c:pt idx="24070">
                  <c:v>330</c:v>
                </c:pt>
                <c:pt idx="24071">
                  <c:v>394</c:v>
                </c:pt>
                <c:pt idx="24072">
                  <c:v>338</c:v>
                </c:pt>
                <c:pt idx="24073">
                  <c:v>310</c:v>
                </c:pt>
                <c:pt idx="24074">
                  <c:v>329</c:v>
                </c:pt>
                <c:pt idx="24075">
                  <c:v>271</c:v>
                </c:pt>
                <c:pt idx="24076">
                  <c:v>317</c:v>
                </c:pt>
                <c:pt idx="24077">
                  <c:v>363</c:v>
                </c:pt>
                <c:pt idx="24078">
                  <c:v>351</c:v>
                </c:pt>
                <c:pt idx="24079">
                  <c:v>312</c:v>
                </c:pt>
                <c:pt idx="24080">
                  <c:v>357</c:v>
                </c:pt>
                <c:pt idx="24081">
                  <c:v>381</c:v>
                </c:pt>
                <c:pt idx="24082">
                  <c:v>328</c:v>
                </c:pt>
                <c:pt idx="24083">
                  <c:v>386</c:v>
                </c:pt>
                <c:pt idx="24084">
                  <c:v>369</c:v>
                </c:pt>
                <c:pt idx="24085">
                  <c:v>402</c:v>
                </c:pt>
                <c:pt idx="24086">
                  <c:v>309</c:v>
                </c:pt>
                <c:pt idx="24087">
                  <c:v>314</c:v>
                </c:pt>
                <c:pt idx="24088">
                  <c:v>366</c:v>
                </c:pt>
                <c:pt idx="24089">
                  <c:v>362</c:v>
                </c:pt>
                <c:pt idx="24090">
                  <c:v>355</c:v>
                </c:pt>
                <c:pt idx="24091">
                  <c:v>344</c:v>
                </c:pt>
                <c:pt idx="24092">
                  <c:v>321</c:v>
                </c:pt>
                <c:pt idx="24093">
                  <c:v>343</c:v>
                </c:pt>
                <c:pt idx="24094">
                  <c:v>345</c:v>
                </c:pt>
                <c:pt idx="24095">
                  <c:v>360</c:v>
                </c:pt>
                <c:pt idx="24096">
                  <c:v>356</c:v>
                </c:pt>
                <c:pt idx="24097">
                  <c:v>391</c:v>
                </c:pt>
                <c:pt idx="24098">
                  <c:v>311</c:v>
                </c:pt>
                <c:pt idx="24099">
                  <c:v>350</c:v>
                </c:pt>
                <c:pt idx="24100">
                  <c:v>344</c:v>
                </c:pt>
                <c:pt idx="24101">
                  <c:v>309</c:v>
                </c:pt>
                <c:pt idx="24102">
                  <c:v>328</c:v>
                </c:pt>
                <c:pt idx="24103">
                  <c:v>359</c:v>
                </c:pt>
                <c:pt idx="24104">
                  <c:v>374</c:v>
                </c:pt>
                <c:pt idx="24105">
                  <c:v>324</c:v>
                </c:pt>
                <c:pt idx="24106">
                  <c:v>421</c:v>
                </c:pt>
                <c:pt idx="24107">
                  <c:v>396</c:v>
                </c:pt>
                <c:pt idx="24108">
                  <c:v>343</c:v>
                </c:pt>
                <c:pt idx="24109">
                  <c:v>331</c:v>
                </c:pt>
                <c:pt idx="24110">
                  <c:v>363</c:v>
                </c:pt>
                <c:pt idx="24111">
                  <c:v>335</c:v>
                </c:pt>
                <c:pt idx="24112">
                  <c:v>316</c:v>
                </c:pt>
                <c:pt idx="24113">
                  <c:v>308</c:v>
                </c:pt>
                <c:pt idx="24114">
                  <c:v>295</c:v>
                </c:pt>
                <c:pt idx="24115">
                  <c:v>355</c:v>
                </c:pt>
                <c:pt idx="24116">
                  <c:v>334</c:v>
                </c:pt>
                <c:pt idx="24117">
                  <c:v>392</c:v>
                </c:pt>
                <c:pt idx="24118">
                  <c:v>315</c:v>
                </c:pt>
                <c:pt idx="24119">
                  <c:v>336</c:v>
                </c:pt>
                <c:pt idx="24120">
                  <c:v>410</c:v>
                </c:pt>
                <c:pt idx="24121">
                  <c:v>377</c:v>
                </c:pt>
                <c:pt idx="24122">
                  <c:v>332</c:v>
                </c:pt>
                <c:pt idx="24123">
                  <c:v>370</c:v>
                </c:pt>
                <c:pt idx="24124">
                  <c:v>336</c:v>
                </c:pt>
                <c:pt idx="24125">
                  <c:v>289</c:v>
                </c:pt>
                <c:pt idx="24126">
                  <c:v>236</c:v>
                </c:pt>
                <c:pt idx="24127">
                  <c:v>387</c:v>
                </c:pt>
                <c:pt idx="24128">
                  <c:v>337</c:v>
                </c:pt>
                <c:pt idx="24129">
                  <c:v>334</c:v>
                </c:pt>
                <c:pt idx="24130">
                  <c:v>343</c:v>
                </c:pt>
                <c:pt idx="24131">
                  <c:v>329</c:v>
                </c:pt>
                <c:pt idx="24132">
                  <c:v>336</c:v>
                </c:pt>
                <c:pt idx="24133">
                  <c:v>377</c:v>
                </c:pt>
                <c:pt idx="24134">
                  <c:v>351</c:v>
                </c:pt>
                <c:pt idx="24135">
                  <c:v>356</c:v>
                </c:pt>
                <c:pt idx="24136">
                  <c:v>335</c:v>
                </c:pt>
                <c:pt idx="24137">
                  <c:v>345</c:v>
                </c:pt>
                <c:pt idx="24138">
                  <c:v>336</c:v>
                </c:pt>
                <c:pt idx="24139">
                  <c:v>384</c:v>
                </c:pt>
                <c:pt idx="24140">
                  <c:v>374</c:v>
                </c:pt>
                <c:pt idx="24141">
                  <c:v>367</c:v>
                </c:pt>
                <c:pt idx="24142">
                  <c:v>344</c:v>
                </c:pt>
                <c:pt idx="24143">
                  <c:v>348</c:v>
                </c:pt>
                <c:pt idx="24144">
                  <c:v>311</c:v>
                </c:pt>
                <c:pt idx="24145">
                  <c:v>306</c:v>
                </c:pt>
                <c:pt idx="24146">
                  <c:v>377</c:v>
                </c:pt>
                <c:pt idx="24147">
                  <c:v>378</c:v>
                </c:pt>
                <c:pt idx="24148">
                  <c:v>365</c:v>
                </c:pt>
                <c:pt idx="24149">
                  <c:v>359</c:v>
                </c:pt>
                <c:pt idx="24150">
                  <c:v>367</c:v>
                </c:pt>
                <c:pt idx="24151">
                  <c:v>366</c:v>
                </c:pt>
                <c:pt idx="24152">
                  <c:v>352</c:v>
                </c:pt>
                <c:pt idx="24153">
                  <c:v>351</c:v>
                </c:pt>
                <c:pt idx="24154">
                  <c:v>364</c:v>
                </c:pt>
                <c:pt idx="24155">
                  <c:v>437</c:v>
                </c:pt>
                <c:pt idx="24156">
                  <c:v>401</c:v>
                </c:pt>
                <c:pt idx="24157">
                  <c:v>398</c:v>
                </c:pt>
                <c:pt idx="24158">
                  <c:v>364</c:v>
                </c:pt>
                <c:pt idx="24159">
                  <c:v>329</c:v>
                </c:pt>
                <c:pt idx="24160">
                  <c:v>367</c:v>
                </c:pt>
                <c:pt idx="24161">
                  <c:v>330</c:v>
                </c:pt>
                <c:pt idx="24162">
                  <c:v>345</c:v>
                </c:pt>
                <c:pt idx="24163">
                  <c:v>329</c:v>
                </c:pt>
                <c:pt idx="24164">
                  <c:v>376</c:v>
                </c:pt>
                <c:pt idx="24165">
                  <c:v>338</c:v>
                </c:pt>
                <c:pt idx="24166">
                  <c:v>398</c:v>
                </c:pt>
                <c:pt idx="24167">
                  <c:v>311</c:v>
                </c:pt>
                <c:pt idx="24168">
                  <c:v>350</c:v>
                </c:pt>
                <c:pt idx="24169">
                  <c:v>345</c:v>
                </c:pt>
                <c:pt idx="24170">
                  <c:v>349</c:v>
                </c:pt>
                <c:pt idx="24171">
                  <c:v>387</c:v>
                </c:pt>
                <c:pt idx="24172">
                  <c:v>285</c:v>
                </c:pt>
                <c:pt idx="24173">
                  <c:v>330</c:v>
                </c:pt>
                <c:pt idx="24174">
                  <c:v>401</c:v>
                </c:pt>
                <c:pt idx="24175">
                  <c:v>337</c:v>
                </c:pt>
                <c:pt idx="24176">
                  <c:v>345</c:v>
                </c:pt>
                <c:pt idx="24177">
                  <c:v>364</c:v>
                </c:pt>
                <c:pt idx="24178">
                  <c:v>391</c:v>
                </c:pt>
                <c:pt idx="24179">
                  <c:v>340</c:v>
                </c:pt>
                <c:pt idx="24180">
                  <c:v>349</c:v>
                </c:pt>
                <c:pt idx="24181">
                  <c:v>337</c:v>
                </c:pt>
                <c:pt idx="24182">
                  <c:v>331</c:v>
                </c:pt>
                <c:pt idx="24183">
                  <c:v>344</c:v>
                </c:pt>
                <c:pt idx="24184">
                  <c:v>287</c:v>
                </c:pt>
                <c:pt idx="24185">
                  <c:v>370</c:v>
                </c:pt>
                <c:pt idx="24186">
                  <c:v>310</c:v>
                </c:pt>
                <c:pt idx="24187">
                  <c:v>315</c:v>
                </c:pt>
                <c:pt idx="24188">
                  <c:v>351</c:v>
                </c:pt>
                <c:pt idx="24189">
                  <c:v>361</c:v>
                </c:pt>
                <c:pt idx="24190">
                  <c:v>354</c:v>
                </c:pt>
                <c:pt idx="24191">
                  <c:v>396</c:v>
                </c:pt>
                <c:pt idx="24192">
                  <c:v>335</c:v>
                </c:pt>
                <c:pt idx="24193">
                  <c:v>426</c:v>
                </c:pt>
                <c:pt idx="24194">
                  <c:v>373</c:v>
                </c:pt>
                <c:pt idx="24195">
                  <c:v>360</c:v>
                </c:pt>
                <c:pt idx="24196">
                  <c:v>353</c:v>
                </c:pt>
                <c:pt idx="24197">
                  <c:v>374</c:v>
                </c:pt>
                <c:pt idx="24198">
                  <c:v>380</c:v>
                </c:pt>
                <c:pt idx="24199">
                  <c:v>347</c:v>
                </c:pt>
                <c:pt idx="24200">
                  <c:v>328</c:v>
                </c:pt>
                <c:pt idx="24201">
                  <c:v>355</c:v>
                </c:pt>
                <c:pt idx="24202">
                  <c:v>340</c:v>
                </c:pt>
                <c:pt idx="24203">
                  <c:v>375</c:v>
                </c:pt>
                <c:pt idx="24204">
                  <c:v>327</c:v>
                </c:pt>
                <c:pt idx="24205">
                  <c:v>356</c:v>
                </c:pt>
                <c:pt idx="24206">
                  <c:v>366</c:v>
                </c:pt>
                <c:pt idx="24207">
                  <c:v>348</c:v>
                </c:pt>
                <c:pt idx="24208">
                  <c:v>353</c:v>
                </c:pt>
                <c:pt idx="24209">
                  <c:v>347</c:v>
                </c:pt>
                <c:pt idx="24210">
                  <c:v>351</c:v>
                </c:pt>
                <c:pt idx="24211">
                  <c:v>388</c:v>
                </c:pt>
                <c:pt idx="24212">
                  <c:v>313</c:v>
                </c:pt>
                <c:pt idx="24213">
                  <c:v>345</c:v>
                </c:pt>
                <c:pt idx="24214">
                  <c:v>376</c:v>
                </c:pt>
                <c:pt idx="24215">
                  <c:v>305</c:v>
                </c:pt>
                <c:pt idx="24216">
                  <c:v>365</c:v>
                </c:pt>
                <c:pt idx="24217">
                  <c:v>322</c:v>
                </c:pt>
                <c:pt idx="24218">
                  <c:v>366</c:v>
                </c:pt>
                <c:pt idx="24219">
                  <c:v>384</c:v>
                </c:pt>
                <c:pt idx="24220">
                  <c:v>313</c:v>
                </c:pt>
                <c:pt idx="24221">
                  <c:v>347</c:v>
                </c:pt>
                <c:pt idx="24222">
                  <c:v>340</c:v>
                </c:pt>
                <c:pt idx="24223">
                  <c:v>347</c:v>
                </c:pt>
                <c:pt idx="24224">
                  <c:v>346</c:v>
                </c:pt>
                <c:pt idx="24225">
                  <c:v>352</c:v>
                </c:pt>
                <c:pt idx="24226">
                  <c:v>331</c:v>
                </c:pt>
                <c:pt idx="24227">
                  <c:v>341</c:v>
                </c:pt>
                <c:pt idx="24228">
                  <c:v>348</c:v>
                </c:pt>
                <c:pt idx="24229">
                  <c:v>358</c:v>
                </c:pt>
                <c:pt idx="24230">
                  <c:v>375</c:v>
                </c:pt>
                <c:pt idx="24231">
                  <c:v>276</c:v>
                </c:pt>
                <c:pt idx="24232">
                  <c:v>339</c:v>
                </c:pt>
                <c:pt idx="24233">
                  <c:v>378</c:v>
                </c:pt>
                <c:pt idx="24234">
                  <c:v>358</c:v>
                </c:pt>
                <c:pt idx="24235">
                  <c:v>359</c:v>
                </c:pt>
                <c:pt idx="24236">
                  <c:v>345</c:v>
                </c:pt>
                <c:pt idx="24237">
                  <c:v>349</c:v>
                </c:pt>
                <c:pt idx="24238">
                  <c:v>320</c:v>
                </c:pt>
                <c:pt idx="24239">
                  <c:v>361</c:v>
                </c:pt>
                <c:pt idx="24240">
                  <c:v>333</c:v>
                </c:pt>
                <c:pt idx="24241">
                  <c:v>361</c:v>
                </c:pt>
                <c:pt idx="24242">
                  <c:v>362</c:v>
                </c:pt>
                <c:pt idx="24243">
                  <c:v>379</c:v>
                </c:pt>
                <c:pt idx="24244">
                  <c:v>369</c:v>
                </c:pt>
                <c:pt idx="24245">
                  <c:v>313</c:v>
                </c:pt>
                <c:pt idx="24246">
                  <c:v>354</c:v>
                </c:pt>
                <c:pt idx="24247">
                  <c:v>404</c:v>
                </c:pt>
                <c:pt idx="24248">
                  <c:v>356</c:v>
                </c:pt>
                <c:pt idx="24249">
                  <c:v>323</c:v>
                </c:pt>
                <c:pt idx="24250">
                  <c:v>341</c:v>
                </c:pt>
                <c:pt idx="24251">
                  <c:v>354</c:v>
                </c:pt>
                <c:pt idx="24252">
                  <c:v>347</c:v>
                </c:pt>
                <c:pt idx="24253">
                  <c:v>352</c:v>
                </c:pt>
                <c:pt idx="24254">
                  <c:v>388</c:v>
                </c:pt>
                <c:pt idx="24255">
                  <c:v>304</c:v>
                </c:pt>
                <c:pt idx="24256">
                  <c:v>346</c:v>
                </c:pt>
                <c:pt idx="24257">
                  <c:v>387</c:v>
                </c:pt>
                <c:pt idx="24258">
                  <c:v>358</c:v>
                </c:pt>
                <c:pt idx="24259">
                  <c:v>420</c:v>
                </c:pt>
                <c:pt idx="24260">
                  <c:v>334</c:v>
                </c:pt>
                <c:pt idx="24261">
                  <c:v>332</c:v>
                </c:pt>
                <c:pt idx="24262">
                  <c:v>384</c:v>
                </c:pt>
                <c:pt idx="24263">
                  <c:v>455</c:v>
                </c:pt>
                <c:pt idx="24264">
                  <c:v>324</c:v>
                </c:pt>
                <c:pt idx="24265">
                  <c:v>302</c:v>
                </c:pt>
                <c:pt idx="24266">
                  <c:v>390</c:v>
                </c:pt>
                <c:pt idx="24267">
                  <c:v>367</c:v>
                </c:pt>
                <c:pt idx="24268">
                  <c:v>370</c:v>
                </c:pt>
                <c:pt idx="24269">
                  <c:v>305</c:v>
                </c:pt>
                <c:pt idx="24270">
                  <c:v>373</c:v>
                </c:pt>
                <c:pt idx="24271">
                  <c:v>370</c:v>
                </c:pt>
                <c:pt idx="24272">
                  <c:v>393</c:v>
                </c:pt>
                <c:pt idx="24273">
                  <c:v>378</c:v>
                </c:pt>
                <c:pt idx="24274">
                  <c:v>375</c:v>
                </c:pt>
                <c:pt idx="24275">
                  <c:v>373</c:v>
                </c:pt>
                <c:pt idx="24276">
                  <c:v>360</c:v>
                </c:pt>
                <c:pt idx="24277">
                  <c:v>369</c:v>
                </c:pt>
                <c:pt idx="24278">
                  <c:v>378</c:v>
                </c:pt>
                <c:pt idx="24279">
                  <c:v>388</c:v>
                </c:pt>
                <c:pt idx="24280">
                  <c:v>321</c:v>
                </c:pt>
                <c:pt idx="24281">
                  <c:v>334</c:v>
                </c:pt>
                <c:pt idx="24282">
                  <c:v>343</c:v>
                </c:pt>
                <c:pt idx="24283">
                  <c:v>376</c:v>
                </c:pt>
                <c:pt idx="24284">
                  <c:v>269</c:v>
                </c:pt>
                <c:pt idx="24285">
                  <c:v>360</c:v>
                </c:pt>
                <c:pt idx="24286">
                  <c:v>333</c:v>
                </c:pt>
                <c:pt idx="24287">
                  <c:v>350</c:v>
                </c:pt>
                <c:pt idx="24288">
                  <c:v>388</c:v>
                </c:pt>
                <c:pt idx="24289">
                  <c:v>382</c:v>
                </c:pt>
                <c:pt idx="24290">
                  <c:v>333</c:v>
                </c:pt>
                <c:pt idx="24291">
                  <c:v>345</c:v>
                </c:pt>
                <c:pt idx="24292">
                  <c:v>355</c:v>
                </c:pt>
                <c:pt idx="24293">
                  <c:v>360</c:v>
                </c:pt>
                <c:pt idx="24294">
                  <c:v>382</c:v>
                </c:pt>
                <c:pt idx="24295">
                  <c:v>312</c:v>
                </c:pt>
                <c:pt idx="24296">
                  <c:v>342</c:v>
                </c:pt>
                <c:pt idx="24297">
                  <c:v>385</c:v>
                </c:pt>
                <c:pt idx="24298">
                  <c:v>375</c:v>
                </c:pt>
                <c:pt idx="24299">
                  <c:v>327</c:v>
                </c:pt>
                <c:pt idx="24300">
                  <c:v>374</c:v>
                </c:pt>
                <c:pt idx="24301">
                  <c:v>321</c:v>
                </c:pt>
                <c:pt idx="24302">
                  <c:v>348</c:v>
                </c:pt>
                <c:pt idx="24303">
                  <c:v>334</c:v>
                </c:pt>
                <c:pt idx="24304">
                  <c:v>360</c:v>
                </c:pt>
                <c:pt idx="24305">
                  <c:v>333</c:v>
                </c:pt>
                <c:pt idx="24306">
                  <c:v>305</c:v>
                </c:pt>
                <c:pt idx="24307">
                  <c:v>342</c:v>
                </c:pt>
                <c:pt idx="24308">
                  <c:v>377</c:v>
                </c:pt>
                <c:pt idx="24309">
                  <c:v>374</c:v>
                </c:pt>
                <c:pt idx="24310">
                  <c:v>370</c:v>
                </c:pt>
                <c:pt idx="24311">
                  <c:v>339</c:v>
                </c:pt>
                <c:pt idx="24312">
                  <c:v>316</c:v>
                </c:pt>
                <c:pt idx="24313">
                  <c:v>363</c:v>
                </c:pt>
                <c:pt idx="24314">
                  <c:v>289</c:v>
                </c:pt>
                <c:pt idx="24315">
                  <c:v>358</c:v>
                </c:pt>
                <c:pt idx="24316">
                  <c:v>356</c:v>
                </c:pt>
                <c:pt idx="24317">
                  <c:v>391</c:v>
                </c:pt>
                <c:pt idx="24318">
                  <c:v>330</c:v>
                </c:pt>
                <c:pt idx="24319">
                  <c:v>321</c:v>
                </c:pt>
                <c:pt idx="24320">
                  <c:v>362</c:v>
                </c:pt>
                <c:pt idx="24321">
                  <c:v>366</c:v>
                </c:pt>
                <c:pt idx="24322">
                  <c:v>373</c:v>
                </c:pt>
                <c:pt idx="24323">
                  <c:v>357</c:v>
                </c:pt>
                <c:pt idx="24324">
                  <c:v>364</c:v>
                </c:pt>
                <c:pt idx="24325">
                  <c:v>345</c:v>
                </c:pt>
                <c:pt idx="24326">
                  <c:v>318</c:v>
                </c:pt>
                <c:pt idx="24327">
                  <c:v>353</c:v>
                </c:pt>
                <c:pt idx="24328">
                  <c:v>352</c:v>
                </c:pt>
                <c:pt idx="24329">
                  <c:v>347</c:v>
                </c:pt>
                <c:pt idx="24330">
                  <c:v>345</c:v>
                </c:pt>
                <c:pt idx="24331">
                  <c:v>306</c:v>
                </c:pt>
                <c:pt idx="24332">
                  <c:v>375</c:v>
                </c:pt>
                <c:pt idx="24333">
                  <c:v>337</c:v>
                </c:pt>
                <c:pt idx="24334">
                  <c:v>364</c:v>
                </c:pt>
                <c:pt idx="24335">
                  <c:v>335</c:v>
                </c:pt>
                <c:pt idx="24336">
                  <c:v>370</c:v>
                </c:pt>
                <c:pt idx="24337">
                  <c:v>374</c:v>
                </c:pt>
                <c:pt idx="24338">
                  <c:v>373</c:v>
                </c:pt>
                <c:pt idx="24339">
                  <c:v>350</c:v>
                </c:pt>
                <c:pt idx="24340">
                  <c:v>361</c:v>
                </c:pt>
                <c:pt idx="24341">
                  <c:v>361</c:v>
                </c:pt>
                <c:pt idx="24342">
                  <c:v>326</c:v>
                </c:pt>
                <c:pt idx="24343">
                  <c:v>345</c:v>
                </c:pt>
                <c:pt idx="24344">
                  <c:v>319</c:v>
                </c:pt>
                <c:pt idx="24345">
                  <c:v>364</c:v>
                </c:pt>
                <c:pt idx="24346">
                  <c:v>368</c:v>
                </c:pt>
                <c:pt idx="24347">
                  <c:v>368</c:v>
                </c:pt>
                <c:pt idx="24348">
                  <c:v>328</c:v>
                </c:pt>
                <c:pt idx="24349">
                  <c:v>385</c:v>
                </c:pt>
                <c:pt idx="24350">
                  <c:v>385</c:v>
                </c:pt>
                <c:pt idx="24351">
                  <c:v>346</c:v>
                </c:pt>
                <c:pt idx="24352">
                  <c:v>425</c:v>
                </c:pt>
                <c:pt idx="24353">
                  <c:v>373</c:v>
                </c:pt>
                <c:pt idx="24354">
                  <c:v>324</c:v>
                </c:pt>
                <c:pt idx="24355">
                  <c:v>325</c:v>
                </c:pt>
                <c:pt idx="24356">
                  <c:v>387</c:v>
                </c:pt>
                <c:pt idx="24357">
                  <c:v>406</c:v>
                </c:pt>
                <c:pt idx="24358">
                  <c:v>363</c:v>
                </c:pt>
                <c:pt idx="24359">
                  <c:v>365</c:v>
                </c:pt>
                <c:pt idx="24360">
                  <c:v>326</c:v>
                </c:pt>
                <c:pt idx="24361">
                  <c:v>399</c:v>
                </c:pt>
                <c:pt idx="24362">
                  <c:v>338</c:v>
                </c:pt>
                <c:pt idx="24363">
                  <c:v>349</c:v>
                </c:pt>
                <c:pt idx="24364">
                  <c:v>382</c:v>
                </c:pt>
                <c:pt idx="24365">
                  <c:v>363</c:v>
                </c:pt>
                <c:pt idx="24366">
                  <c:v>343</c:v>
                </c:pt>
                <c:pt idx="24367">
                  <c:v>374</c:v>
                </c:pt>
                <c:pt idx="24368">
                  <c:v>354</c:v>
                </c:pt>
                <c:pt idx="24369">
                  <c:v>356</c:v>
                </c:pt>
                <c:pt idx="24370">
                  <c:v>331</c:v>
                </c:pt>
                <c:pt idx="24371">
                  <c:v>380</c:v>
                </c:pt>
                <c:pt idx="24372">
                  <c:v>365</c:v>
                </c:pt>
                <c:pt idx="24373">
                  <c:v>388</c:v>
                </c:pt>
                <c:pt idx="24374">
                  <c:v>326</c:v>
                </c:pt>
                <c:pt idx="24375">
                  <c:v>362</c:v>
                </c:pt>
                <c:pt idx="24376">
                  <c:v>356</c:v>
                </c:pt>
                <c:pt idx="24377">
                  <c:v>347</c:v>
                </c:pt>
                <c:pt idx="24378">
                  <c:v>347</c:v>
                </c:pt>
                <c:pt idx="24379">
                  <c:v>335</c:v>
                </c:pt>
                <c:pt idx="24380">
                  <c:v>238</c:v>
                </c:pt>
                <c:pt idx="24381">
                  <c:v>380</c:v>
                </c:pt>
                <c:pt idx="24382">
                  <c:v>336</c:v>
                </c:pt>
                <c:pt idx="24383">
                  <c:v>360</c:v>
                </c:pt>
                <c:pt idx="24384">
                  <c:v>334</c:v>
                </c:pt>
                <c:pt idx="24385">
                  <c:v>366</c:v>
                </c:pt>
                <c:pt idx="24386">
                  <c:v>331</c:v>
                </c:pt>
                <c:pt idx="24387">
                  <c:v>356</c:v>
                </c:pt>
                <c:pt idx="24388">
                  <c:v>346</c:v>
                </c:pt>
                <c:pt idx="24389">
                  <c:v>350</c:v>
                </c:pt>
                <c:pt idx="24390">
                  <c:v>331</c:v>
                </c:pt>
                <c:pt idx="24391">
                  <c:v>354</c:v>
                </c:pt>
                <c:pt idx="24392">
                  <c:v>370</c:v>
                </c:pt>
                <c:pt idx="24393">
                  <c:v>361</c:v>
                </c:pt>
                <c:pt idx="24394">
                  <c:v>344</c:v>
                </c:pt>
                <c:pt idx="24395">
                  <c:v>324</c:v>
                </c:pt>
                <c:pt idx="24396">
                  <c:v>332</c:v>
                </c:pt>
                <c:pt idx="24397">
                  <c:v>337</c:v>
                </c:pt>
                <c:pt idx="24398">
                  <c:v>341</c:v>
                </c:pt>
                <c:pt idx="24399">
                  <c:v>372</c:v>
                </c:pt>
                <c:pt idx="24400">
                  <c:v>363</c:v>
                </c:pt>
                <c:pt idx="24401">
                  <c:v>345</c:v>
                </c:pt>
                <c:pt idx="24402">
                  <c:v>339</c:v>
                </c:pt>
                <c:pt idx="24403">
                  <c:v>350</c:v>
                </c:pt>
                <c:pt idx="24404">
                  <c:v>344</c:v>
                </c:pt>
                <c:pt idx="24405">
                  <c:v>315</c:v>
                </c:pt>
                <c:pt idx="24406">
                  <c:v>413</c:v>
                </c:pt>
                <c:pt idx="24407">
                  <c:v>395</c:v>
                </c:pt>
                <c:pt idx="24408">
                  <c:v>341</c:v>
                </c:pt>
                <c:pt idx="24409">
                  <c:v>373</c:v>
                </c:pt>
                <c:pt idx="24410">
                  <c:v>341</c:v>
                </c:pt>
                <c:pt idx="24411">
                  <c:v>313</c:v>
                </c:pt>
                <c:pt idx="24412">
                  <c:v>349</c:v>
                </c:pt>
                <c:pt idx="24413">
                  <c:v>374</c:v>
                </c:pt>
                <c:pt idx="24414">
                  <c:v>328</c:v>
                </c:pt>
                <c:pt idx="24415">
                  <c:v>343</c:v>
                </c:pt>
                <c:pt idx="24416">
                  <c:v>373</c:v>
                </c:pt>
                <c:pt idx="24417">
                  <c:v>350</c:v>
                </c:pt>
                <c:pt idx="24418">
                  <c:v>356</c:v>
                </c:pt>
                <c:pt idx="24419">
                  <c:v>350</c:v>
                </c:pt>
                <c:pt idx="24420">
                  <c:v>372</c:v>
                </c:pt>
                <c:pt idx="24421">
                  <c:v>323</c:v>
                </c:pt>
                <c:pt idx="24422">
                  <c:v>317</c:v>
                </c:pt>
                <c:pt idx="24423">
                  <c:v>360</c:v>
                </c:pt>
                <c:pt idx="24424">
                  <c:v>380</c:v>
                </c:pt>
                <c:pt idx="24425">
                  <c:v>366</c:v>
                </c:pt>
                <c:pt idx="24426">
                  <c:v>364</c:v>
                </c:pt>
                <c:pt idx="24427">
                  <c:v>343</c:v>
                </c:pt>
                <c:pt idx="24428">
                  <c:v>353</c:v>
                </c:pt>
                <c:pt idx="24429">
                  <c:v>433</c:v>
                </c:pt>
                <c:pt idx="24430">
                  <c:v>287</c:v>
                </c:pt>
                <c:pt idx="24431">
                  <c:v>341</c:v>
                </c:pt>
                <c:pt idx="24432">
                  <c:v>369</c:v>
                </c:pt>
                <c:pt idx="24433">
                  <c:v>277</c:v>
                </c:pt>
                <c:pt idx="24434">
                  <c:v>370</c:v>
                </c:pt>
                <c:pt idx="24435">
                  <c:v>322</c:v>
                </c:pt>
                <c:pt idx="24436">
                  <c:v>385</c:v>
                </c:pt>
                <c:pt idx="24437">
                  <c:v>332</c:v>
                </c:pt>
                <c:pt idx="24438">
                  <c:v>343</c:v>
                </c:pt>
                <c:pt idx="24439">
                  <c:v>350</c:v>
                </c:pt>
                <c:pt idx="24440">
                  <c:v>386</c:v>
                </c:pt>
                <c:pt idx="24441">
                  <c:v>337</c:v>
                </c:pt>
                <c:pt idx="24442">
                  <c:v>375</c:v>
                </c:pt>
                <c:pt idx="24443">
                  <c:v>378</c:v>
                </c:pt>
                <c:pt idx="24444">
                  <c:v>371</c:v>
                </c:pt>
                <c:pt idx="24445">
                  <c:v>363</c:v>
                </c:pt>
                <c:pt idx="24446">
                  <c:v>360</c:v>
                </c:pt>
                <c:pt idx="24447">
                  <c:v>349</c:v>
                </c:pt>
                <c:pt idx="24448">
                  <c:v>357</c:v>
                </c:pt>
                <c:pt idx="24449">
                  <c:v>356</c:v>
                </c:pt>
                <c:pt idx="24450">
                  <c:v>318</c:v>
                </c:pt>
                <c:pt idx="24451">
                  <c:v>340</c:v>
                </c:pt>
                <c:pt idx="24452">
                  <c:v>346</c:v>
                </c:pt>
                <c:pt idx="24453">
                  <c:v>331</c:v>
                </c:pt>
                <c:pt idx="24454">
                  <c:v>331</c:v>
                </c:pt>
                <c:pt idx="24455">
                  <c:v>688</c:v>
                </c:pt>
                <c:pt idx="24456">
                  <c:v>350</c:v>
                </c:pt>
                <c:pt idx="24457">
                  <c:v>311</c:v>
                </c:pt>
                <c:pt idx="24458">
                  <c:v>345</c:v>
                </c:pt>
                <c:pt idx="24459">
                  <c:v>362</c:v>
                </c:pt>
                <c:pt idx="24460">
                  <c:v>394</c:v>
                </c:pt>
                <c:pt idx="24461">
                  <c:v>245</c:v>
                </c:pt>
                <c:pt idx="24462">
                  <c:v>345</c:v>
                </c:pt>
                <c:pt idx="24463">
                  <c:v>364</c:v>
                </c:pt>
                <c:pt idx="24464">
                  <c:v>369</c:v>
                </c:pt>
                <c:pt idx="24465">
                  <c:v>354</c:v>
                </c:pt>
                <c:pt idx="24466">
                  <c:v>374</c:v>
                </c:pt>
                <c:pt idx="24467">
                  <c:v>277</c:v>
                </c:pt>
                <c:pt idx="24468">
                  <c:v>291</c:v>
                </c:pt>
                <c:pt idx="24469">
                  <c:v>358</c:v>
                </c:pt>
                <c:pt idx="24470">
                  <c:v>349</c:v>
                </c:pt>
                <c:pt idx="24471">
                  <c:v>332</c:v>
                </c:pt>
                <c:pt idx="24472">
                  <c:v>319</c:v>
                </c:pt>
                <c:pt idx="24473">
                  <c:v>369</c:v>
                </c:pt>
                <c:pt idx="24474">
                  <c:v>326</c:v>
                </c:pt>
                <c:pt idx="24475">
                  <c:v>385</c:v>
                </c:pt>
                <c:pt idx="24476">
                  <c:v>340</c:v>
                </c:pt>
                <c:pt idx="24477">
                  <c:v>378</c:v>
                </c:pt>
                <c:pt idx="24478">
                  <c:v>478</c:v>
                </c:pt>
                <c:pt idx="24479">
                  <c:v>367</c:v>
                </c:pt>
                <c:pt idx="24480">
                  <c:v>369</c:v>
                </c:pt>
                <c:pt idx="24481">
                  <c:v>388</c:v>
                </c:pt>
                <c:pt idx="24482">
                  <c:v>329</c:v>
                </c:pt>
                <c:pt idx="24483">
                  <c:v>357</c:v>
                </c:pt>
                <c:pt idx="24484">
                  <c:v>364</c:v>
                </c:pt>
                <c:pt idx="24485">
                  <c:v>345</c:v>
                </c:pt>
                <c:pt idx="24486">
                  <c:v>366</c:v>
                </c:pt>
                <c:pt idx="24487">
                  <c:v>299</c:v>
                </c:pt>
                <c:pt idx="24488">
                  <c:v>361</c:v>
                </c:pt>
                <c:pt idx="24489">
                  <c:v>395</c:v>
                </c:pt>
                <c:pt idx="24490">
                  <c:v>336</c:v>
                </c:pt>
                <c:pt idx="24491">
                  <c:v>369</c:v>
                </c:pt>
                <c:pt idx="24492">
                  <c:v>340</c:v>
                </c:pt>
                <c:pt idx="24493">
                  <c:v>389</c:v>
                </c:pt>
                <c:pt idx="24494">
                  <c:v>345</c:v>
                </c:pt>
                <c:pt idx="24495">
                  <c:v>373</c:v>
                </c:pt>
                <c:pt idx="24496">
                  <c:v>368</c:v>
                </c:pt>
                <c:pt idx="24497">
                  <c:v>335</c:v>
                </c:pt>
                <c:pt idx="24498">
                  <c:v>337</c:v>
                </c:pt>
                <c:pt idx="24499">
                  <c:v>374</c:v>
                </c:pt>
                <c:pt idx="24500">
                  <c:v>315</c:v>
                </c:pt>
                <c:pt idx="24501">
                  <c:v>364</c:v>
                </c:pt>
                <c:pt idx="24502">
                  <c:v>358</c:v>
                </c:pt>
                <c:pt idx="24503">
                  <c:v>398</c:v>
                </c:pt>
                <c:pt idx="24504">
                  <c:v>385</c:v>
                </c:pt>
                <c:pt idx="24505">
                  <c:v>352</c:v>
                </c:pt>
                <c:pt idx="24506">
                  <c:v>366</c:v>
                </c:pt>
                <c:pt idx="24507">
                  <c:v>374</c:v>
                </c:pt>
                <c:pt idx="24508">
                  <c:v>332</c:v>
                </c:pt>
                <c:pt idx="24509">
                  <c:v>318</c:v>
                </c:pt>
                <c:pt idx="24510">
                  <c:v>317</c:v>
                </c:pt>
                <c:pt idx="24511">
                  <c:v>362</c:v>
                </c:pt>
                <c:pt idx="24512">
                  <c:v>298</c:v>
                </c:pt>
                <c:pt idx="24513">
                  <c:v>333</c:v>
                </c:pt>
                <c:pt idx="24514">
                  <c:v>351</c:v>
                </c:pt>
                <c:pt idx="24515">
                  <c:v>371</c:v>
                </c:pt>
                <c:pt idx="24516">
                  <c:v>375</c:v>
                </c:pt>
                <c:pt idx="24517">
                  <c:v>357</c:v>
                </c:pt>
                <c:pt idx="24518">
                  <c:v>311</c:v>
                </c:pt>
                <c:pt idx="24519">
                  <c:v>364</c:v>
                </c:pt>
                <c:pt idx="24520">
                  <c:v>366</c:v>
                </c:pt>
                <c:pt idx="24521">
                  <c:v>362</c:v>
                </c:pt>
                <c:pt idx="24522">
                  <c:v>330</c:v>
                </c:pt>
                <c:pt idx="24523">
                  <c:v>305</c:v>
                </c:pt>
                <c:pt idx="24524">
                  <c:v>359</c:v>
                </c:pt>
                <c:pt idx="24525">
                  <c:v>335</c:v>
                </c:pt>
                <c:pt idx="24526">
                  <c:v>347</c:v>
                </c:pt>
                <c:pt idx="24527">
                  <c:v>327</c:v>
                </c:pt>
                <c:pt idx="24528">
                  <c:v>350</c:v>
                </c:pt>
                <c:pt idx="24529">
                  <c:v>338</c:v>
                </c:pt>
                <c:pt idx="24530">
                  <c:v>352</c:v>
                </c:pt>
                <c:pt idx="24531">
                  <c:v>354</c:v>
                </c:pt>
                <c:pt idx="24532">
                  <c:v>334</c:v>
                </c:pt>
                <c:pt idx="24533">
                  <c:v>351</c:v>
                </c:pt>
                <c:pt idx="24534">
                  <c:v>324</c:v>
                </c:pt>
                <c:pt idx="24535">
                  <c:v>344</c:v>
                </c:pt>
                <c:pt idx="24536">
                  <c:v>332</c:v>
                </c:pt>
                <c:pt idx="24537">
                  <c:v>351</c:v>
                </c:pt>
                <c:pt idx="24538">
                  <c:v>361</c:v>
                </c:pt>
                <c:pt idx="24539">
                  <c:v>335</c:v>
                </c:pt>
                <c:pt idx="24540">
                  <c:v>377</c:v>
                </c:pt>
                <c:pt idx="24541">
                  <c:v>313</c:v>
                </c:pt>
                <c:pt idx="24542">
                  <c:v>356</c:v>
                </c:pt>
                <c:pt idx="24543">
                  <c:v>354</c:v>
                </c:pt>
                <c:pt idx="24544">
                  <c:v>320</c:v>
                </c:pt>
                <c:pt idx="24545">
                  <c:v>352</c:v>
                </c:pt>
                <c:pt idx="24546">
                  <c:v>329</c:v>
                </c:pt>
                <c:pt idx="24547">
                  <c:v>333</c:v>
                </c:pt>
                <c:pt idx="24548">
                  <c:v>358</c:v>
                </c:pt>
                <c:pt idx="24549">
                  <c:v>337</c:v>
                </c:pt>
                <c:pt idx="24550">
                  <c:v>356</c:v>
                </c:pt>
                <c:pt idx="24551">
                  <c:v>337</c:v>
                </c:pt>
                <c:pt idx="24552">
                  <c:v>351</c:v>
                </c:pt>
                <c:pt idx="24553">
                  <c:v>353</c:v>
                </c:pt>
                <c:pt idx="24554">
                  <c:v>369</c:v>
                </c:pt>
                <c:pt idx="24555">
                  <c:v>353</c:v>
                </c:pt>
                <c:pt idx="24556">
                  <c:v>343</c:v>
                </c:pt>
                <c:pt idx="24557">
                  <c:v>353</c:v>
                </c:pt>
                <c:pt idx="24558">
                  <c:v>355</c:v>
                </c:pt>
                <c:pt idx="24559">
                  <c:v>355</c:v>
                </c:pt>
                <c:pt idx="24560">
                  <c:v>358</c:v>
                </c:pt>
                <c:pt idx="24561">
                  <c:v>312</c:v>
                </c:pt>
                <c:pt idx="24562">
                  <c:v>334</c:v>
                </c:pt>
                <c:pt idx="24563">
                  <c:v>372</c:v>
                </c:pt>
                <c:pt idx="24564">
                  <c:v>338</c:v>
                </c:pt>
                <c:pt idx="24565">
                  <c:v>333</c:v>
                </c:pt>
                <c:pt idx="24566">
                  <c:v>335</c:v>
                </c:pt>
                <c:pt idx="24567">
                  <c:v>360</c:v>
                </c:pt>
                <c:pt idx="24568">
                  <c:v>337</c:v>
                </c:pt>
                <c:pt idx="24569">
                  <c:v>303</c:v>
                </c:pt>
                <c:pt idx="24570">
                  <c:v>358</c:v>
                </c:pt>
                <c:pt idx="24571">
                  <c:v>356</c:v>
                </c:pt>
                <c:pt idx="24572">
                  <c:v>312</c:v>
                </c:pt>
                <c:pt idx="24573">
                  <c:v>375</c:v>
                </c:pt>
                <c:pt idx="24574">
                  <c:v>351</c:v>
                </c:pt>
                <c:pt idx="24575">
                  <c:v>368</c:v>
                </c:pt>
                <c:pt idx="24576">
                  <c:v>342</c:v>
                </c:pt>
                <c:pt idx="24577">
                  <c:v>361</c:v>
                </c:pt>
                <c:pt idx="24578">
                  <c:v>314</c:v>
                </c:pt>
                <c:pt idx="24579">
                  <c:v>343</c:v>
                </c:pt>
                <c:pt idx="24580">
                  <c:v>335</c:v>
                </c:pt>
                <c:pt idx="24581">
                  <c:v>337</c:v>
                </c:pt>
                <c:pt idx="24582">
                  <c:v>370</c:v>
                </c:pt>
                <c:pt idx="24583">
                  <c:v>375</c:v>
                </c:pt>
                <c:pt idx="24584">
                  <c:v>337</c:v>
                </c:pt>
                <c:pt idx="24585">
                  <c:v>355</c:v>
                </c:pt>
                <c:pt idx="24586">
                  <c:v>336</c:v>
                </c:pt>
                <c:pt idx="24587">
                  <c:v>354</c:v>
                </c:pt>
                <c:pt idx="24588">
                  <c:v>342</c:v>
                </c:pt>
                <c:pt idx="24589">
                  <c:v>368</c:v>
                </c:pt>
                <c:pt idx="24590">
                  <c:v>371</c:v>
                </c:pt>
                <c:pt idx="24591">
                  <c:v>362</c:v>
                </c:pt>
                <c:pt idx="24592">
                  <c:v>349</c:v>
                </c:pt>
                <c:pt idx="24593">
                  <c:v>354</c:v>
                </c:pt>
                <c:pt idx="24594">
                  <c:v>376</c:v>
                </c:pt>
                <c:pt idx="24595">
                  <c:v>356</c:v>
                </c:pt>
                <c:pt idx="24596">
                  <c:v>353</c:v>
                </c:pt>
                <c:pt idx="24597">
                  <c:v>358</c:v>
                </c:pt>
                <c:pt idx="24598">
                  <c:v>335</c:v>
                </c:pt>
                <c:pt idx="24599">
                  <c:v>381</c:v>
                </c:pt>
                <c:pt idx="24600">
                  <c:v>368</c:v>
                </c:pt>
                <c:pt idx="24601">
                  <c:v>350</c:v>
                </c:pt>
                <c:pt idx="24602">
                  <c:v>307</c:v>
                </c:pt>
                <c:pt idx="24603">
                  <c:v>368</c:v>
                </c:pt>
                <c:pt idx="24604">
                  <c:v>345</c:v>
                </c:pt>
                <c:pt idx="24605">
                  <c:v>366</c:v>
                </c:pt>
                <c:pt idx="24606">
                  <c:v>278</c:v>
                </c:pt>
                <c:pt idx="24607">
                  <c:v>340</c:v>
                </c:pt>
                <c:pt idx="24608">
                  <c:v>369</c:v>
                </c:pt>
                <c:pt idx="24609">
                  <c:v>337</c:v>
                </c:pt>
                <c:pt idx="24610">
                  <c:v>347</c:v>
                </c:pt>
                <c:pt idx="24611">
                  <c:v>376</c:v>
                </c:pt>
                <c:pt idx="24612">
                  <c:v>349</c:v>
                </c:pt>
                <c:pt idx="24613">
                  <c:v>352</c:v>
                </c:pt>
                <c:pt idx="24614">
                  <c:v>345</c:v>
                </c:pt>
                <c:pt idx="24615">
                  <c:v>329</c:v>
                </c:pt>
                <c:pt idx="24616">
                  <c:v>347</c:v>
                </c:pt>
                <c:pt idx="24617">
                  <c:v>354</c:v>
                </c:pt>
                <c:pt idx="24618">
                  <c:v>383</c:v>
                </c:pt>
                <c:pt idx="24619">
                  <c:v>319</c:v>
                </c:pt>
                <c:pt idx="24620">
                  <c:v>373</c:v>
                </c:pt>
                <c:pt idx="24621">
                  <c:v>377</c:v>
                </c:pt>
                <c:pt idx="24622">
                  <c:v>376</c:v>
                </c:pt>
                <c:pt idx="24623">
                  <c:v>329</c:v>
                </c:pt>
                <c:pt idx="24624">
                  <c:v>331</c:v>
                </c:pt>
                <c:pt idx="24625">
                  <c:v>271</c:v>
                </c:pt>
                <c:pt idx="24626">
                  <c:v>336</c:v>
                </c:pt>
                <c:pt idx="24627">
                  <c:v>317</c:v>
                </c:pt>
                <c:pt idx="24628">
                  <c:v>365</c:v>
                </c:pt>
                <c:pt idx="24629">
                  <c:v>359</c:v>
                </c:pt>
                <c:pt idx="24630">
                  <c:v>328</c:v>
                </c:pt>
                <c:pt idx="24631">
                  <c:v>342</c:v>
                </c:pt>
                <c:pt idx="24632">
                  <c:v>381</c:v>
                </c:pt>
                <c:pt idx="24633">
                  <c:v>327</c:v>
                </c:pt>
                <c:pt idx="24634">
                  <c:v>325</c:v>
                </c:pt>
                <c:pt idx="24635">
                  <c:v>336</c:v>
                </c:pt>
                <c:pt idx="24636">
                  <c:v>337</c:v>
                </c:pt>
                <c:pt idx="24637">
                  <c:v>369</c:v>
                </c:pt>
                <c:pt idx="24638">
                  <c:v>339</c:v>
                </c:pt>
                <c:pt idx="24639">
                  <c:v>363</c:v>
                </c:pt>
                <c:pt idx="24640">
                  <c:v>336</c:v>
                </c:pt>
                <c:pt idx="24641">
                  <c:v>374</c:v>
                </c:pt>
                <c:pt idx="24642">
                  <c:v>366</c:v>
                </c:pt>
                <c:pt idx="24643">
                  <c:v>363</c:v>
                </c:pt>
                <c:pt idx="24644">
                  <c:v>327</c:v>
                </c:pt>
                <c:pt idx="24645">
                  <c:v>346</c:v>
                </c:pt>
                <c:pt idx="24646">
                  <c:v>374</c:v>
                </c:pt>
                <c:pt idx="24647">
                  <c:v>342</c:v>
                </c:pt>
                <c:pt idx="24648">
                  <c:v>378</c:v>
                </c:pt>
                <c:pt idx="24649">
                  <c:v>344</c:v>
                </c:pt>
                <c:pt idx="24650">
                  <c:v>344</c:v>
                </c:pt>
                <c:pt idx="24651">
                  <c:v>364</c:v>
                </c:pt>
                <c:pt idx="24652">
                  <c:v>353</c:v>
                </c:pt>
                <c:pt idx="24653">
                  <c:v>353</c:v>
                </c:pt>
                <c:pt idx="24654">
                  <c:v>362</c:v>
                </c:pt>
                <c:pt idx="24655">
                  <c:v>323</c:v>
                </c:pt>
                <c:pt idx="24656">
                  <c:v>348</c:v>
                </c:pt>
                <c:pt idx="24657">
                  <c:v>366</c:v>
                </c:pt>
                <c:pt idx="24658">
                  <c:v>319</c:v>
                </c:pt>
                <c:pt idx="24659">
                  <c:v>362</c:v>
                </c:pt>
                <c:pt idx="24660">
                  <c:v>358</c:v>
                </c:pt>
                <c:pt idx="24661">
                  <c:v>316</c:v>
                </c:pt>
                <c:pt idx="24662">
                  <c:v>366</c:v>
                </c:pt>
                <c:pt idx="24663">
                  <c:v>363</c:v>
                </c:pt>
                <c:pt idx="24664">
                  <c:v>379</c:v>
                </c:pt>
                <c:pt idx="24665">
                  <c:v>385</c:v>
                </c:pt>
                <c:pt idx="24666">
                  <c:v>346</c:v>
                </c:pt>
                <c:pt idx="24667">
                  <c:v>303</c:v>
                </c:pt>
                <c:pt idx="24668">
                  <c:v>346</c:v>
                </c:pt>
                <c:pt idx="24669">
                  <c:v>367</c:v>
                </c:pt>
                <c:pt idx="24670">
                  <c:v>324</c:v>
                </c:pt>
                <c:pt idx="24671">
                  <c:v>355</c:v>
                </c:pt>
                <c:pt idx="24672">
                  <c:v>371</c:v>
                </c:pt>
                <c:pt idx="24673">
                  <c:v>351</c:v>
                </c:pt>
                <c:pt idx="24674">
                  <c:v>340</c:v>
                </c:pt>
                <c:pt idx="24675">
                  <c:v>310</c:v>
                </c:pt>
                <c:pt idx="24676">
                  <c:v>323</c:v>
                </c:pt>
                <c:pt idx="24677">
                  <c:v>318</c:v>
                </c:pt>
                <c:pt idx="24678">
                  <c:v>348</c:v>
                </c:pt>
                <c:pt idx="24679">
                  <c:v>354</c:v>
                </c:pt>
                <c:pt idx="24680">
                  <c:v>334</c:v>
                </c:pt>
                <c:pt idx="24681">
                  <c:v>368</c:v>
                </c:pt>
                <c:pt idx="24682">
                  <c:v>350</c:v>
                </c:pt>
                <c:pt idx="24683">
                  <c:v>357</c:v>
                </c:pt>
                <c:pt idx="24684">
                  <c:v>337</c:v>
                </c:pt>
                <c:pt idx="24685">
                  <c:v>323</c:v>
                </c:pt>
                <c:pt idx="24686">
                  <c:v>339</c:v>
                </c:pt>
                <c:pt idx="24687">
                  <c:v>304</c:v>
                </c:pt>
                <c:pt idx="24688">
                  <c:v>366</c:v>
                </c:pt>
                <c:pt idx="24689">
                  <c:v>348</c:v>
                </c:pt>
                <c:pt idx="24690">
                  <c:v>362</c:v>
                </c:pt>
                <c:pt idx="24691">
                  <c:v>421</c:v>
                </c:pt>
                <c:pt idx="24692">
                  <c:v>431</c:v>
                </c:pt>
                <c:pt idx="24693">
                  <c:v>380</c:v>
                </c:pt>
                <c:pt idx="24694">
                  <c:v>364</c:v>
                </c:pt>
                <c:pt idx="24695">
                  <c:v>340</c:v>
                </c:pt>
                <c:pt idx="24696">
                  <c:v>322</c:v>
                </c:pt>
                <c:pt idx="24697">
                  <c:v>387</c:v>
                </c:pt>
                <c:pt idx="24698">
                  <c:v>338</c:v>
                </c:pt>
                <c:pt idx="24699">
                  <c:v>377</c:v>
                </c:pt>
                <c:pt idx="24700">
                  <c:v>367</c:v>
                </c:pt>
                <c:pt idx="24701">
                  <c:v>346</c:v>
                </c:pt>
                <c:pt idx="24702">
                  <c:v>362</c:v>
                </c:pt>
                <c:pt idx="24703">
                  <c:v>371</c:v>
                </c:pt>
                <c:pt idx="24704">
                  <c:v>344</c:v>
                </c:pt>
                <c:pt idx="24705">
                  <c:v>328</c:v>
                </c:pt>
                <c:pt idx="24706">
                  <c:v>310</c:v>
                </c:pt>
                <c:pt idx="24707">
                  <c:v>386</c:v>
                </c:pt>
                <c:pt idx="24708">
                  <c:v>367</c:v>
                </c:pt>
                <c:pt idx="24709">
                  <c:v>350</c:v>
                </c:pt>
                <c:pt idx="24710">
                  <c:v>328</c:v>
                </c:pt>
                <c:pt idx="24711">
                  <c:v>328</c:v>
                </c:pt>
                <c:pt idx="24712">
                  <c:v>310</c:v>
                </c:pt>
                <c:pt idx="24713">
                  <c:v>331</c:v>
                </c:pt>
                <c:pt idx="24714">
                  <c:v>381</c:v>
                </c:pt>
                <c:pt idx="24715">
                  <c:v>368</c:v>
                </c:pt>
                <c:pt idx="24716">
                  <c:v>340</c:v>
                </c:pt>
                <c:pt idx="24717">
                  <c:v>389</c:v>
                </c:pt>
                <c:pt idx="24718">
                  <c:v>360</c:v>
                </c:pt>
                <c:pt idx="24719">
                  <c:v>338</c:v>
                </c:pt>
                <c:pt idx="24720">
                  <c:v>379</c:v>
                </c:pt>
                <c:pt idx="24721">
                  <c:v>387</c:v>
                </c:pt>
                <c:pt idx="24722">
                  <c:v>348</c:v>
                </c:pt>
                <c:pt idx="24723">
                  <c:v>356</c:v>
                </c:pt>
                <c:pt idx="24724">
                  <c:v>339</c:v>
                </c:pt>
                <c:pt idx="24725">
                  <c:v>369</c:v>
                </c:pt>
                <c:pt idx="24726">
                  <c:v>346</c:v>
                </c:pt>
                <c:pt idx="24727">
                  <c:v>375</c:v>
                </c:pt>
                <c:pt idx="24728">
                  <c:v>372</c:v>
                </c:pt>
                <c:pt idx="24729">
                  <c:v>380</c:v>
                </c:pt>
                <c:pt idx="24730">
                  <c:v>366</c:v>
                </c:pt>
                <c:pt idx="24731">
                  <c:v>343</c:v>
                </c:pt>
                <c:pt idx="24732">
                  <c:v>338</c:v>
                </c:pt>
                <c:pt idx="24733">
                  <c:v>384</c:v>
                </c:pt>
                <c:pt idx="24734">
                  <c:v>338</c:v>
                </c:pt>
                <c:pt idx="24735">
                  <c:v>366</c:v>
                </c:pt>
                <c:pt idx="24736">
                  <c:v>360</c:v>
                </c:pt>
                <c:pt idx="24737">
                  <c:v>348</c:v>
                </c:pt>
                <c:pt idx="24738">
                  <c:v>366</c:v>
                </c:pt>
                <c:pt idx="24739">
                  <c:v>394</c:v>
                </c:pt>
                <c:pt idx="24740">
                  <c:v>339</c:v>
                </c:pt>
                <c:pt idx="24741">
                  <c:v>341</c:v>
                </c:pt>
                <c:pt idx="24742">
                  <c:v>357</c:v>
                </c:pt>
                <c:pt idx="24743">
                  <c:v>335</c:v>
                </c:pt>
                <c:pt idx="24744">
                  <c:v>339</c:v>
                </c:pt>
                <c:pt idx="24745">
                  <c:v>377</c:v>
                </c:pt>
                <c:pt idx="24746">
                  <c:v>341</c:v>
                </c:pt>
                <c:pt idx="24747">
                  <c:v>336</c:v>
                </c:pt>
                <c:pt idx="24748">
                  <c:v>340</c:v>
                </c:pt>
                <c:pt idx="24749">
                  <c:v>340</c:v>
                </c:pt>
                <c:pt idx="24750">
                  <c:v>373</c:v>
                </c:pt>
                <c:pt idx="24751">
                  <c:v>362</c:v>
                </c:pt>
                <c:pt idx="24752">
                  <c:v>362</c:v>
                </c:pt>
                <c:pt idx="24753">
                  <c:v>333</c:v>
                </c:pt>
                <c:pt idx="24754">
                  <c:v>354</c:v>
                </c:pt>
                <c:pt idx="24755">
                  <c:v>345</c:v>
                </c:pt>
                <c:pt idx="24756">
                  <c:v>373</c:v>
                </c:pt>
                <c:pt idx="24757">
                  <c:v>334</c:v>
                </c:pt>
                <c:pt idx="24758">
                  <c:v>342</c:v>
                </c:pt>
                <c:pt idx="24759">
                  <c:v>336</c:v>
                </c:pt>
                <c:pt idx="24760">
                  <c:v>332</c:v>
                </c:pt>
                <c:pt idx="24761">
                  <c:v>344</c:v>
                </c:pt>
                <c:pt idx="24762">
                  <c:v>332</c:v>
                </c:pt>
                <c:pt idx="24763">
                  <c:v>352</c:v>
                </c:pt>
                <c:pt idx="24764">
                  <c:v>354</c:v>
                </c:pt>
                <c:pt idx="24765">
                  <c:v>401</c:v>
                </c:pt>
                <c:pt idx="24766">
                  <c:v>342</c:v>
                </c:pt>
                <c:pt idx="24767">
                  <c:v>360</c:v>
                </c:pt>
                <c:pt idx="24768">
                  <c:v>369</c:v>
                </c:pt>
                <c:pt idx="24769">
                  <c:v>341</c:v>
                </c:pt>
                <c:pt idx="24770">
                  <c:v>354</c:v>
                </c:pt>
                <c:pt idx="24771">
                  <c:v>374</c:v>
                </c:pt>
                <c:pt idx="24772">
                  <c:v>348</c:v>
                </c:pt>
                <c:pt idx="24773">
                  <c:v>347</c:v>
                </c:pt>
                <c:pt idx="24774">
                  <c:v>357</c:v>
                </c:pt>
                <c:pt idx="24775">
                  <c:v>339</c:v>
                </c:pt>
                <c:pt idx="24776">
                  <c:v>342</c:v>
                </c:pt>
                <c:pt idx="24777">
                  <c:v>376</c:v>
                </c:pt>
                <c:pt idx="24778">
                  <c:v>371</c:v>
                </c:pt>
                <c:pt idx="24779">
                  <c:v>343</c:v>
                </c:pt>
                <c:pt idx="24780">
                  <c:v>358</c:v>
                </c:pt>
                <c:pt idx="24781">
                  <c:v>381</c:v>
                </c:pt>
                <c:pt idx="24782">
                  <c:v>384</c:v>
                </c:pt>
                <c:pt idx="24783">
                  <c:v>399</c:v>
                </c:pt>
                <c:pt idx="24784">
                  <c:v>362</c:v>
                </c:pt>
                <c:pt idx="24785">
                  <c:v>384</c:v>
                </c:pt>
                <c:pt idx="24786">
                  <c:v>350</c:v>
                </c:pt>
                <c:pt idx="24787">
                  <c:v>352</c:v>
                </c:pt>
                <c:pt idx="24788">
                  <c:v>343</c:v>
                </c:pt>
                <c:pt idx="24789">
                  <c:v>254</c:v>
                </c:pt>
                <c:pt idx="24790">
                  <c:v>352</c:v>
                </c:pt>
                <c:pt idx="24791">
                  <c:v>353</c:v>
                </c:pt>
                <c:pt idx="24792">
                  <c:v>369</c:v>
                </c:pt>
                <c:pt idx="24793">
                  <c:v>332</c:v>
                </c:pt>
                <c:pt idx="24794">
                  <c:v>368</c:v>
                </c:pt>
                <c:pt idx="24795">
                  <c:v>376</c:v>
                </c:pt>
                <c:pt idx="24796">
                  <c:v>349</c:v>
                </c:pt>
                <c:pt idx="24797">
                  <c:v>339</c:v>
                </c:pt>
                <c:pt idx="24798">
                  <c:v>356</c:v>
                </c:pt>
                <c:pt idx="24799">
                  <c:v>357</c:v>
                </c:pt>
                <c:pt idx="24800">
                  <c:v>356</c:v>
                </c:pt>
                <c:pt idx="24801">
                  <c:v>343</c:v>
                </c:pt>
                <c:pt idx="24802">
                  <c:v>353</c:v>
                </c:pt>
                <c:pt idx="24803">
                  <c:v>371</c:v>
                </c:pt>
                <c:pt idx="24804">
                  <c:v>376</c:v>
                </c:pt>
                <c:pt idx="24805">
                  <c:v>354</c:v>
                </c:pt>
                <c:pt idx="24806">
                  <c:v>398</c:v>
                </c:pt>
                <c:pt idx="24807">
                  <c:v>369</c:v>
                </c:pt>
                <c:pt idx="24808">
                  <c:v>315</c:v>
                </c:pt>
                <c:pt idx="24809">
                  <c:v>339</c:v>
                </c:pt>
                <c:pt idx="24810">
                  <c:v>367</c:v>
                </c:pt>
                <c:pt idx="24811">
                  <c:v>353</c:v>
                </c:pt>
                <c:pt idx="24812">
                  <c:v>343</c:v>
                </c:pt>
                <c:pt idx="24813">
                  <c:v>381</c:v>
                </c:pt>
                <c:pt idx="24814">
                  <c:v>373</c:v>
                </c:pt>
                <c:pt idx="24815">
                  <c:v>346</c:v>
                </c:pt>
                <c:pt idx="24816">
                  <c:v>354</c:v>
                </c:pt>
                <c:pt idx="24817">
                  <c:v>386</c:v>
                </c:pt>
                <c:pt idx="24818">
                  <c:v>364</c:v>
                </c:pt>
                <c:pt idx="24819">
                  <c:v>338</c:v>
                </c:pt>
                <c:pt idx="24820">
                  <c:v>373</c:v>
                </c:pt>
                <c:pt idx="24821">
                  <c:v>368</c:v>
                </c:pt>
                <c:pt idx="24822">
                  <c:v>350</c:v>
                </c:pt>
                <c:pt idx="24823">
                  <c:v>347</c:v>
                </c:pt>
                <c:pt idx="24824">
                  <c:v>351</c:v>
                </c:pt>
                <c:pt idx="24825">
                  <c:v>359</c:v>
                </c:pt>
                <c:pt idx="24826">
                  <c:v>382</c:v>
                </c:pt>
                <c:pt idx="24827">
                  <c:v>355</c:v>
                </c:pt>
                <c:pt idx="24828">
                  <c:v>349</c:v>
                </c:pt>
                <c:pt idx="24829">
                  <c:v>360</c:v>
                </c:pt>
                <c:pt idx="24830">
                  <c:v>340</c:v>
                </c:pt>
                <c:pt idx="24831">
                  <c:v>347</c:v>
                </c:pt>
                <c:pt idx="24832">
                  <c:v>380</c:v>
                </c:pt>
                <c:pt idx="24833">
                  <c:v>362</c:v>
                </c:pt>
                <c:pt idx="24834">
                  <c:v>354</c:v>
                </c:pt>
                <c:pt idx="24835">
                  <c:v>378</c:v>
                </c:pt>
                <c:pt idx="24836">
                  <c:v>343</c:v>
                </c:pt>
                <c:pt idx="24837">
                  <c:v>354</c:v>
                </c:pt>
                <c:pt idx="24838">
                  <c:v>369</c:v>
                </c:pt>
                <c:pt idx="24839">
                  <c:v>373</c:v>
                </c:pt>
                <c:pt idx="24840">
                  <c:v>366</c:v>
                </c:pt>
                <c:pt idx="24841">
                  <c:v>349</c:v>
                </c:pt>
                <c:pt idx="24842">
                  <c:v>366</c:v>
                </c:pt>
                <c:pt idx="24843">
                  <c:v>350</c:v>
                </c:pt>
                <c:pt idx="24844">
                  <c:v>363</c:v>
                </c:pt>
                <c:pt idx="24845">
                  <c:v>361</c:v>
                </c:pt>
                <c:pt idx="24846">
                  <c:v>334</c:v>
                </c:pt>
                <c:pt idx="24847">
                  <c:v>348</c:v>
                </c:pt>
                <c:pt idx="24848">
                  <c:v>359</c:v>
                </c:pt>
                <c:pt idx="24849">
                  <c:v>309</c:v>
                </c:pt>
                <c:pt idx="24850">
                  <c:v>356</c:v>
                </c:pt>
                <c:pt idx="24851">
                  <c:v>429</c:v>
                </c:pt>
                <c:pt idx="24852">
                  <c:v>353</c:v>
                </c:pt>
                <c:pt idx="24853">
                  <c:v>358</c:v>
                </c:pt>
                <c:pt idx="24854">
                  <c:v>356</c:v>
                </c:pt>
                <c:pt idx="24855">
                  <c:v>365</c:v>
                </c:pt>
                <c:pt idx="24856">
                  <c:v>367</c:v>
                </c:pt>
                <c:pt idx="24857">
                  <c:v>396</c:v>
                </c:pt>
                <c:pt idx="24858">
                  <c:v>362</c:v>
                </c:pt>
                <c:pt idx="24859">
                  <c:v>341</c:v>
                </c:pt>
                <c:pt idx="24860">
                  <c:v>348</c:v>
                </c:pt>
                <c:pt idx="24861">
                  <c:v>361</c:v>
                </c:pt>
                <c:pt idx="24862">
                  <c:v>379</c:v>
                </c:pt>
                <c:pt idx="24863">
                  <c:v>336</c:v>
                </c:pt>
                <c:pt idx="24864">
                  <c:v>340</c:v>
                </c:pt>
                <c:pt idx="24865">
                  <c:v>356</c:v>
                </c:pt>
                <c:pt idx="24866">
                  <c:v>380</c:v>
                </c:pt>
                <c:pt idx="24867">
                  <c:v>359</c:v>
                </c:pt>
                <c:pt idx="24868">
                  <c:v>343</c:v>
                </c:pt>
                <c:pt idx="24869">
                  <c:v>361</c:v>
                </c:pt>
                <c:pt idx="24870">
                  <c:v>373</c:v>
                </c:pt>
                <c:pt idx="24871">
                  <c:v>370</c:v>
                </c:pt>
                <c:pt idx="24872">
                  <c:v>347</c:v>
                </c:pt>
                <c:pt idx="24873">
                  <c:v>342</c:v>
                </c:pt>
                <c:pt idx="24874">
                  <c:v>348</c:v>
                </c:pt>
                <c:pt idx="24875">
                  <c:v>364</c:v>
                </c:pt>
                <c:pt idx="24876">
                  <c:v>389</c:v>
                </c:pt>
                <c:pt idx="24877">
                  <c:v>348</c:v>
                </c:pt>
                <c:pt idx="24878">
                  <c:v>379</c:v>
                </c:pt>
                <c:pt idx="24879">
                  <c:v>382</c:v>
                </c:pt>
                <c:pt idx="24880">
                  <c:v>358</c:v>
                </c:pt>
                <c:pt idx="24881">
                  <c:v>355</c:v>
                </c:pt>
                <c:pt idx="24882">
                  <c:v>347</c:v>
                </c:pt>
                <c:pt idx="24883">
                  <c:v>323</c:v>
                </c:pt>
                <c:pt idx="24884">
                  <c:v>373</c:v>
                </c:pt>
                <c:pt idx="24885">
                  <c:v>385</c:v>
                </c:pt>
                <c:pt idx="24886">
                  <c:v>335</c:v>
                </c:pt>
                <c:pt idx="24887">
                  <c:v>389</c:v>
                </c:pt>
                <c:pt idx="24888">
                  <c:v>369</c:v>
                </c:pt>
                <c:pt idx="24889">
                  <c:v>368</c:v>
                </c:pt>
                <c:pt idx="24890">
                  <c:v>339</c:v>
                </c:pt>
                <c:pt idx="24891">
                  <c:v>346</c:v>
                </c:pt>
                <c:pt idx="24892">
                  <c:v>349</c:v>
                </c:pt>
                <c:pt idx="24893">
                  <c:v>329</c:v>
                </c:pt>
                <c:pt idx="24894">
                  <c:v>331</c:v>
                </c:pt>
                <c:pt idx="24895">
                  <c:v>395</c:v>
                </c:pt>
                <c:pt idx="24896">
                  <c:v>374</c:v>
                </c:pt>
                <c:pt idx="24897">
                  <c:v>373</c:v>
                </c:pt>
                <c:pt idx="24898">
                  <c:v>362</c:v>
                </c:pt>
                <c:pt idx="24899">
                  <c:v>345</c:v>
                </c:pt>
                <c:pt idx="24900">
                  <c:v>372</c:v>
                </c:pt>
                <c:pt idx="24901">
                  <c:v>362</c:v>
                </c:pt>
                <c:pt idx="24902">
                  <c:v>345</c:v>
                </c:pt>
                <c:pt idx="24903">
                  <c:v>367</c:v>
                </c:pt>
                <c:pt idx="24904">
                  <c:v>370</c:v>
                </c:pt>
                <c:pt idx="24905">
                  <c:v>346</c:v>
                </c:pt>
                <c:pt idx="24906">
                  <c:v>363</c:v>
                </c:pt>
                <c:pt idx="24907">
                  <c:v>380</c:v>
                </c:pt>
                <c:pt idx="24908">
                  <c:v>372</c:v>
                </c:pt>
                <c:pt idx="24909">
                  <c:v>341</c:v>
                </c:pt>
                <c:pt idx="24910">
                  <c:v>365</c:v>
                </c:pt>
                <c:pt idx="24911">
                  <c:v>349</c:v>
                </c:pt>
                <c:pt idx="24912">
                  <c:v>356</c:v>
                </c:pt>
                <c:pt idx="24913">
                  <c:v>402</c:v>
                </c:pt>
                <c:pt idx="24914">
                  <c:v>357</c:v>
                </c:pt>
                <c:pt idx="24915">
                  <c:v>379</c:v>
                </c:pt>
                <c:pt idx="24916">
                  <c:v>342</c:v>
                </c:pt>
                <c:pt idx="24917">
                  <c:v>358</c:v>
                </c:pt>
                <c:pt idx="24918">
                  <c:v>325</c:v>
                </c:pt>
                <c:pt idx="24919">
                  <c:v>360</c:v>
                </c:pt>
                <c:pt idx="24920">
                  <c:v>358</c:v>
                </c:pt>
                <c:pt idx="24921">
                  <c:v>318</c:v>
                </c:pt>
                <c:pt idx="24922">
                  <c:v>419</c:v>
                </c:pt>
                <c:pt idx="24923">
                  <c:v>370</c:v>
                </c:pt>
                <c:pt idx="24924">
                  <c:v>363</c:v>
                </c:pt>
                <c:pt idx="24925">
                  <c:v>324</c:v>
                </c:pt>
                <c:pt idx="24926">
                  <c:v>344</c:v>
                </c:pt>
                <c:pt idx="24927">
                  <c:v>351</c:v>
                </c:pt>
                <c:pt idx="24928">
                  <c:v>348</c:v>
                </c:pt>
                <c:pt idx="24929">
                  <c:v>369</c:v>
                </c:pt>
                <c:pt idx="24930">
                  <c:v>361</c:v>
                </c:pt>
                <c:pt idx="24931">
                  <c:v>345</c:v>
                </c:pt>
                <c:pt idx="24932">
                  <c:v>393</c:v>
                </c:pt>
                <c:pt idx="24933">
                  <c:v>380</c:v>
                </c:pt>
                <c:pt idx="24934">
                  <c:v>386</c:v>
                </c:pt>
                <c:pt idx="24935">
                  <c:v>377</c:v>
                </c:pt>
                <c:pt idx="24936">
                  <c:v>359</c:v>
                </c:pt>
                <c:pt idx="24937">
                  <c:v>338</c:v>
                </c:pt>
                <c:pt idx="24938">
                  <c:v>368</c:v>
                </c:pt>
                <c:pt idx="24939">
                  <c:v>401</c:v>
                </c:pt>
                <c:pt idx="24940">
                  <c:v>311</c:v>
                </c:pt>
                <c:pt idx="24941">
                  <c:v>340</c:v>
                </c:pt>
                <c:pt idx="24942">
                  <c:v>391</c:v>
                </c:pt>
                <c:pt idx="24943">
                  <c:v>384</c:v>
                </c:pt>
                <c:pt idx="24944">
                  <c:v>365</c:v>
                </c:pt>
                <c:pt idx="24945">
                  <c:v>365</c:v>
                </c:pt>
                <c:pt idx="24946">
                  <c:v>326</c:v>
                </c:pt>
                <c:pt idx="24947">
                  <c:v>368</c:v>
                </c:pt>
                <c:pt idx="24948">
                  <c:v>402</c:v>
                </c:pt>
                <c:pt idx="24949">
                  <c:v>377</c:v>
                </c:pt>
                <c:pt idx="24950">
                  <c:v>358</c:v>
                </c:pt>
                <c:pt idx="24951">
                  <c:v>347</c:v>
                </c:pt>
                <c:pt idx="24952">
                  <c:v>379</c:v>
                </c:pt>
                <c:pt idx="24953">
                  <c:v>388</c:v>
                </c:pt>
                <c:pt idx="24954">
                  <c:v>364</c:v>
                </c:pt>
                <c:pt idx="24955">
                  <c:v>354</c:v>
                </c:pt>
                <c:pt idx="24956">
                  <c:v>368</c:v>
                </c:pt>
                <c:pt idx="24957">
                  <c:v>396</c:v>
                </c:pt>
                <c:pt idx="24958">
                  <c:v>357</c:v>
                </c:pt>
                <c:pt idx="24959">
                  <c:v>363</c:v>
                </c:pt>
                <c:pt idx="24960">
                  <c:v>364</c:v>
                </c:pt>
                <c:pt idx="24961">
                  <c:v>400</c:v>
                </c:pt>
                <c:pt idx="24962">
                  <c:v>395</c:v>
                </c:pt>
                <c:pt idx="24963">
                  <c:v>384</c:v>
                </c:pt>
                <c:pt idx="24964">
                  <c:v>346</c:v>
                </c:pt>
                <c:pt idx="24965">
                  <c:v>380</c:v>
                </c:pt>
                <c:pt idx="24966">
                  <c:v>376</c:v>
                </c:pt>
                <c:pt idx="24967">
                  <c:v>357</c:v>
                </c:pt>
                <c:pt idx="24968">
                  <c:v>379</c:v>
                </c:pt>
                <c:pt idx="24969">
                  <c:v>361</c:v>
                </c:pt>
                <c:pt idx="24970">
                  <c:v>402</c:v>
                </c:pt>
                <c:pt idx="24971">
                  <c:v>366</c:v>
                </c:pt>
                <c:pt idx="24972">
                  <c:v>385</c:v>
                </c:pt>
                <c:pt idx="24973">
                  <c:v>387</c:v>
                </c:pt>
                <c:pt idx="24974">
                  <c:v>400</c:v>
                </c:pt>
                <c:pt idx="24975">
                  <c:v>395</c:v>
                </c:pt>
                <c:pt idx="24976">
                  <c:v>359</c:v>
                </c:pt>
                <c:pt idx="24977">
                  <c:v>369</c:v>
                </c:pt>
                <c:pt idx="24978">
                  <c:v>347</c:v>
                </c:pt>
                <c:pt idx="24979">
                  <c:v>375</c:v>
                </c:pt>
                <c:pt idx="24980">
                  <c:v>388</c:v>
                </c:pt>
                <c:pt idx="24981">
                  <c:v>354</c:v>
                </c:pt>
                <c:pt idx="24982">
                  <c:v>370</c:v>
                </c:pt>
                <c:pt idx="24983">
                  <c:v>370</c:v>
                </c:pt>
                <c:pt idx="24984">
                  <c:v>392</c:v>
                </c:pt>
                <c:pt idx="24985">
                  <c:v>396</c:v>
                </c:pt>
                <c:pt idx="24986">
                  <c:v>381</c:v>
                </c:pt>
                <c:pt idx="24987">
                  <c:v>389</c:v>
                </c:pt>
                <c:pt idx="24988">
                  <c:v>405</c:v>
                </c:pt>
                <c:pt idx="24989">
                  <c:v>333</c:v>
                </c:pt>
                <c:pt idx="24990">
                  <c:v>379</c:v>
                </c:pt>
                <c:pt idx="24991">
                  <c:v>421</c:v>
                </c:pt>
                <c:pt idx="24992">
                  <c:v>361</c:v>
                </c:pt>
                <c:pt idx="24993">
                  <c:v>374</c:v>
                </c:pt>
                <c:pt idx="24994">
                  <c:v>378</c:v>
                </c:pt>
                <c:pt idx="24995">
                  <c:v>374</c:v>
                </c:pt>
                <c:pt idx="24996">
                  <c:v>364</c:v>
                </c:pt>
                <c:pt idx="24997">
                  <c:v>408</c:v>
                </c:pt>
                <c:pt idx="24998">
                  <c:v>351</c:v>
                </c:pt>
                <c:pt idx="24999">
                  <c:v>387</c:v>
                </c:pt>
                <c:pt idx="25000">
                  <c:v>363</c:v>
                </c:pt>
                <c:pt idx="25001">
                  <c:v>352</c:v>
                </c:pt>
                <c:pt idx="25002">
                  <c:v>397</c:v>
                </c:pt>
                <c:pt idx="25003">
                  <c:v>364</c:v>
                </c:pt>
                <c:pt idx="25004">
                  <c:v>403</c:v>
                </c:pt>
                <c:pt idx="25005">
                  <c:v>404</c:v>
                </c:pt>
                <c:pt idx="25006">
                  <c:v>374</c:v>
                </c:pt>
                <c:pt idx="25007">
                  <c:v>365</c:v>
                </c:pt>
                <c:pt idx="25008">
                  <c:v>386</c:v>
                </c:pt>
                <c:pt idx="25009">
                  <c:v>421</c:v>
                </c:pt>
                <c:pt idx="25010">
                  <c:v>390</c:v>
                </c:pt>
                <c:pt idx="25011">
                  <c:v>390</c:v>
                </c:pt>
                <c:pt idx="25012">
                  <c:v>376</c:v>
                </c:pt>
                <c:pt idx="25013">
                  <c:v>370</c:v>
                </c:pt>
                <c:pt idx="25014">
                  <c:v>356</c:v>
                </c:pt>
                <c:pt idx="25015">
                  <c:v>389</c:v>
                </c:pt>
                <c:pt idx="25016">
                  <c:v>406</c:v>
                </c:pt>
                <c:pt idx="25017">
                  <c:v>377</c:v>
                </c:pt>
                <c:pt idx="25018">
                  <c:v>362</c:v>
                </c:pt>
                <c:pt idx="25019">
                  <c:v>397</c:v>
                </c:pt>
                <c:pt idx="25020">
                  <c:v>392</c:v>
                </c:pt>
                <c:pt idx="25021">
                  <c:v>386</c:v>
                </c:pt>
                <c:pt idx="25022">
                  <c:v>374</c:v>
                </c:pt>
                <c:pt idx="25023">
                  <c:v>371</c:v>
                </c:pt>
                <c:pt idx="25024">
                  <c:v>362</c:v>
                </c:pt>
                <c:pt idx="25025">
                  <c:v>367</c:v>
                </c:pt>
                <c:pt idx="25026">
                  <c:v>393</c:v>
                </c:pt>
                <c:pt idx="25027">
                  <c:v>368</c:v>
                </c:pt>
                <c:pt idx="25028">
                  <c:v>376</c:v>
                </c:pt>
                <c:pt idx="25029">
                  <c:v>390</c:v>
                </c:pt>
                <c:pt idx="25030">
                  <c:v>438</c:v>
                </c:pt>
                <c:pt idx="25031">
                  <c:v>394</c:v>
                </c:pt>
                <c:pt idx="25032">
                  <c:v>380</c:v>
                </c:pt>
                <c:pt idx="25033">
                  <c:v>386</c:v>
                </c:pt>
                <c:pt idx="25034">
                  <c:v>389</c:v>
                </c:pt>
                <c:pt idx="25035">
                  <c:v>329</c:v>
                </c:pt>
                <c:pt idx="25036">
                  <c:v>385</c:v>
                </c:pt>
                <c:pt idx="25037">
                  <c:v>381</c:v>
                </c:pt>
                <c:pt idx="25038">
                  <c:v>391</c:v>
                </c:pt>
                <c:pt idx="25039">
                  <c:v>382</c:v>
                </c:pt>
                <c:pt idx="25040">
                  <c:v>384</c:v>
                </c:pt>
                <c:pt idx="25041">
                  <c:v>402</c:v>
                </c:pt>
                <c:pt idx="25042">
                  <c:v>392</c:v>
                </c:pt>
                <c:pt idx="25043">
                  <c:v>407</c:v>
                </c:pt>
                <c:pt idx="25044">
                  <c:v>360</c:v>
                </c:pt>
                <c:pt idx="25045">
                  <c:v>394</c:v>
                </c:pt>
                <c:pt idx="25046">
                  <c:v>391</c:v>
                </c:pt>
                <c:pt idx="25047">
                  <c:v>409</c:v>
                </c:pt>
                <c:pt idx="25048">
                  <c:v>404</c:v>
                </c:pt>
                <c:pt idx="25049">
                  <c:v>389</c:v>
                </c:pt>
                <c:pt idx="25050">
                  <c:v>404</c:v>
                </c:pt>
                <c:pt idx="25051">
                  <c:v>400</c:v>
                </c:pt>
                <c:pt idx="25052">
                  <c:v>388</c:v>
                </c:pt>
                <c:pt idx="25053">
                  <c:v>390</c:v>
                </c:pt>
                <c:pt idx="25054">
                  <c:v>387</c:v>
                </c:pt>
                <c:pt idx="25055">
                  <c:v>368</c:v>
                </c:pt>
                <c:pt idx="25056">
                  <c:v>368</c:v>
                </c:pt>
                <c:pt idx="25057">
                  <c:v>388</c:v>
                </c:pt>
                <c:pt idx="25058">
                  <c:v>390</c:v>
                </c:pt>
                <c:pt idx="25059">
                  <c:v>386</c:v>
                </c:pt>
                <c:pt idx="25060">
                  <c:v>363</c:v>
                </c:pt>
                <c:pt idx="25061">
                  <c:v>395</c:v>
                </c:pt>
                <c:pt idx="25062">
                  <c:v>384</c:v>
                </c:pt>
                <c:pt idx="25063">
                  <c:v>397</c:v>
                </c:pt>
                <c:pt idx="25064">
                  <c:v>364</c:v>
                </c:pt>
                <c:pt idx="25065">
                  <c:v>377</c:v>
                </c:pt>
                <c:pt idx="25066">
                  <c:v>365</c:v>
                </c:pt>
                <c:pt idx="25067">
                  <c:v>411</c:v>
                </c:pt>
                <c:pt idx="25068">
                  <c:v>376</c:v>
                </c:pt>
                <c:pt idx="25069">
                  <c:v>409</c:v>
                </c:pt>
                <c:pt idx="25070">
                  <c:v>395</c:v>
                </c:pt>
                <c:pt idx="25071">
                  <c:v>398</c:v>
                </c:pt>
                <c:pt idx="25072">
                  <c:v>376</c:v>
                </c:pt>
                <c:pt idx="25073">
                  <c:v>401</c:v>
                </c:pt>
                <c:pt idx="25074">
                  <c:v>381</c:v>
                </c:pt>
                <c:pt idx="25075">
                  <c:v>390</c:v>
                </c:pt>
                <c:pt idx="25076">
                  <c:v>372</c:v>
                </c:pt>
                <c:pt idx="25077">
                  <c:v>369</c:v>
                </c:pt>
                <c:pt idx="25078">
                  <c:v>394</c:v>
                </c:pt>
                <c:pt idx="25079">
                  <c:v>383</c:v>
                </c:pt>
                <c:pt idx="25080">
                  <c:v>382</c:v>
                </c:pt>
                <c:pt idx="25081">
                  <c:v>409</c:v>
                </c:pt>
                <c:pt idx="25082">
                  <c:v>405</c:v>
                </c:pt>
                <c:pt idx="25083">
                  <c:v>380</c:v>
                </c:pt>
                <c:pt idx="25084">
                  <c:v>366</c:v>
                </c:pt>
                <c:pt idx="25085">
                  <c:v>403</c:v>
                </c:pt>
                <c:pt idx="25086">
                  <c:v>392</c:v>
                </c:pt>
                <c:pt idx="25087">
                  <c:v>386</c:v>
                </c:pt>
                <c:pt idx="25088">
                  <c:v>387</c:v>
                </c:pt>
                <c:pt idx="25089">
                  <c:v>347</c:v>
                </c:pt>
                <c:pt idx="25090">
                  <c:v>402</c:v>
                </c:pt>
                <c:pt idx="25091">
                  <c:v>378</c:v>
                </c:pt>
                <c:pt idx="25092">
                  <c:v>388</c:v>
                </c:pt>
                <c:pt idx="25093">
                  <c:v>384</c:v>
                </c:pt>
                <c:pt idx="25094">
                  <c:v>342</c:v>
                </c:pt>
                <c:pt idx="25095">
                  <c:v>363</c:v>
                </c:pt>
                <c:pt idx="25096">
                  <c:v>418</c:v>
                </c:pt>
                <c:pt idx="25097">
                  <c:v>317</c:v>
                </c:pt>
                <c:pt idx="25098">
                  <c:v>403</c:v>
                </c:pt>
                <c:pt idx="25099">
                  <c:v>482</c:v>
                </c:pt>
                <c:pt idx="25100">
                  <c:v>404</c:v>
                </c:pt>
                <c:pt idx="25101">
                  <c:v>386</c:v>
                </c:pt>
                <c:pt idx="25102">
                  <c:v>385</c:v>
                </c:pt>
                <c:pt idx="25103">
                  <c:v>376</c:v>
                </c:pt>
                <c:pt idx="25104">
                  <c:v>406</c:v>
                </c:pt>
                <c:pt idx="25105">
                  <c:v>408</c:v>
                </c:pt>
                <c:pt idx="25106">
                  <c:v>381</c:v>
                </c:pt>
                <c:pt idx="25107">
                  <c:v>396</c:v>
                </c:pt>
                <c:pt idx="25108">
                  <c:v>391</c:v>
                </c:pt>
                <c:pt idx="25109">
                  <c:v>384</c:v>
                </c:pt>
                <c:pt idx="25110">
                  <c:v>377</c:v>
                </c:pt>
                <c:pt idx="25111">
                  <c:v>402</c:v>
                </c:pt>
                <c:pt idx="25112">
                  <c:v>407</c:v>
                </c:pt>
                <c:pt idx="25113">
                  <c:v>384</c:v>
                </c:pt>
                <c:pt idx="25114">
                  <c:v>377</c:v>
                </c:pt>
                <c:pt idx="25115">
                  <c:v>376</c:v>
                </c:pt>
                <c:pt idx="25116">
                  <c:v>375</c:v>
                </c:pt>
                <c:pt idx="25117">
                  <c:v>421</c:v>
                </c:pt>
                <c:pt idx="25118">
                  <c:v>384</c:v>
                </c:pt>
                <c:pt idx="25119">
                  <c:v>379</c:v>
                </c:pt>
                <c:pt idx="25120">
                  <c:v>384</c:v>
                </c:pt>
                <c:pt idx="25121">
                  <c:v>409</c:v>
                </c:pt>
                <c:pt idx="25122">
                  <c:v>392</c:v>
                </c:pt>
                <c:pt idx="25123">
                  <c:v>380</c:v>
                </c:pt>
                <c:pt idx="25124">
                  <c:v>395</c:v>
                </c:pt>
                <c:pt idx="25125">
                  <c:v>407</c:v>
                </c:pt>
                <c:pt idx="25126">
                  <c:v>391</c:v>
                </c:pt>
                <c:pt idx="25127">
                  <c:v>364</c:v>
                </c:pt>
                <c:pt idx="25128">
                  <c:v>357</c:v>
                </c:pt>
                <c:pt idx="25129">
                  <c:v>384</c:v>
                </c:pt>
                <c:pt idx="25130">
                  <c:v>372</c:v>
                </c:pt>
                <c:pt idx="25131">
                  <c:v>396</c:v>
                </c:pt>
                <c:pt idx="25132">
                  <c:v>407</c:v>
                </c:pt>
                <c:pt idx="25133">
                  <c:v>424</c:v>
                </c:pt>
                <c:pt idx="25134">
                  <c:v>388</c:v>
                </c:pt>
                <c:pt idx="25135">
                  <c:v>387</c:v>
                </c:pt>
                <c:pt idx="25136">
                  <c:v>418</c:v>
                </c:pt>
                <c:pt idx="25137">
                  <c:v>386</c:v>
                </c:pt>
                <c:pt idx="25138">
                  <c:v>397</c:v>
                </c:pt>
                <c:pt idx="25139">
                  <c:v>416</c:v>
                </c:pt>
                <c:pt idx="25140">
                  <c:v>385</c:v>
                </c:pt>
                <c:pt idx="25141">
                  <c:v>395</c:v>
                </c:pt>
                <c:pt idx="25142">
                  <c:v>409</c:v>
                </c:pt>
                <c:pt idx="25143">
                  <c:v>417</c:v>
                </c:pt>
                <c:pt idx="25144">
                  <c:v>400</c:v>
                </c:pt>
                <c:pt idx="25145">
                  <c:v>375</c:v>
                </c:pt>
                <c:pt idx="25146">
                  <c:v>406</c:v>
                </c:pt>
                <c:pt idx="25147">
                  <c:v>387</c:v>
                </c:pt>
                <c:pt idx="25148">
                  <c:v>356</c:v>
                </c:pt>
                <c:pt idx="25149">
                  <c:v>374</c:v>
                </c:pt>
                <c:pt idx="25150">
                  <c:v>407</c:v>
                </c:pt>
                <c:pt idx="25151">
                  <c:v>371</c:v>
                </c:pt>
                <c:pt idx="25152">
                  <c:v>407</c:v>
                </c:pt>
                <c:pt idx="25153">
                  <c:v>298</c:v>
                </c:pt>
                <c:pt idx="25154">
                  <c:v>414</c:v>
                </c:pt>
                <c:pt idx="25155">
                  <c:v>438</c:v>
                </c:pt>
                <c:pt idx="25156">
                  <c:v>372</c:v>
                </c:pt>
                <c:pt idx="25157">
                  <c:v>353</c:v>
                </c:pt>
                <c:pt idx="25158">
                  <c:v>468</c:v>
                </c:pt>
                <c:pt idx="25159">
                  <c:v>409</c:v>
                </c:pt>
                <c:pt idx="25160">
                  <c:v>344</c:v>
                </c:pt>
                <c:pt idx="25161">
                  <c:v>456</c:v>
                </c:pt>
                <c:pt idx="25162">
                  <c:v>452</c:v>
                </c:pt>
                <c:pt idx="25163">
                  <c:v>385</c:v>
                </c:pt>
                <c:pt idx="25164">
                  <c:v>388</c:v>
                </c:pt>
                <c:pt idx="25165">
                  <c:v>379</c:v>
                </c:pt>
                <c:pt idx="25166">
                  <c:v>333</c:v>
                </c:pt>
                <c:pt idx="25167">
                  <c:v>523</c:v>
                </c:pt>
                <c:pt idx="25168">
                  <c:v>440</c:v>
                </c:pt>
                <c:pt idx="25169">
                  <c:v>410</c:v>
                </c:pt>
                <c:pt idx="25170">
                  <c:v>328</c:v>
                </c:pt>
                <c:pt idx="25171">
                  <c:v>434</c:v>
                </c:pt>
                <c:pt idx="25172">
                  <c:v>456</c:v>
                </c:pt>
                <c:pt idx="25173">
                  <c:v>393</c:v>
                </c:pt>
                <c:pt idx="25174">
                  <c:v>459</c:v>
                </c:pt>
                <c:pt idx="25175">
                  <c:v>346</c:v>
                </c:pt>
                <c:pt idx="25176">
                  <c:v>417</c:v>
                </c:pt>
                <c:pt idx="25177">
                  <c:v>429</c:v>
                </c:pt>
                <c:pt idx="25178">
                  <c:v>374</c:v>
                </c:pt>
                <c:pt idx="25179">
                  <c:v>402</c:v>
                </c:pt>
                <c:pt idx="25180">
                  <c:v>436</c:v>
                </c:pt>
                <c:pt idx="25181">
                  <c:v>376</c:v>
                </c:pt>
                <c:pt idx="25182">
                  <c:v>375</c:v>
                </c:pt>
                <c:pt idx="25183">
                  <c:v>407</c:v>
                </c:pt>
                <c:pt idx="25184">
                  <c:v>401</c:v>
                </c:pt>
                <c:pt idx="25185">
                  <c:v>357</c:v>
                </c:pt>
                <c:pt idx="25186">
                  <c:v>527</c:v>
                </c:pt>
                <c:pt idx="25187">
                  <c:v>396</c:v>
                </c:pt>
                <c:pt idx="25188">
                  <c:v>373</c:v>
                </c:pt>
                <c:pt idx="25189">
                  <c:v>429</c:v>
                </c:pt>
                <c:pt idx="25190">
                  <c:v>403</c:v>
                </c:pt>
                <c:pt idx="25191">
                  <c:v>393</c:v>
                </c:pt>
                <c:pt idx="25192">
                  <c:v>303</c:v>
                </c:pt>
                <c:pt idx="25193">
                  <c:v>415</c:v>
                </c:pt>
                <c:pt idx="25194">
                  <c:v>395</c:v>
                </c:pt>
                <c:pt idx="25195">
                  <c:v>428</c:v>
                </c:pt>
                <c:pt idx="25196">
                  <c:v>409</c:v>
                </c:pt>
                <c:pt idx="25197">
                  <c:v>433</c:v>
                </c:pt>
                <c:pt idx="25198">
                  <c:v>411</c:v>
                </c:pt>
                <c:pt idx="25199">
                  <c:v>482</c:v>
                </c:pt>
                <c:pt idx="25200">
                  <c:v>410</c:v>
                </c:pt>
                <c:pt idx="25201">
                  <c:v>404</c:v>
                </c:pt>
                <c:pt idx="25202">
                  <c:v>412</c:v>
                </c:pt>
                <c:pt idx="25203">
                  <c:v>405</c:v>
                </c:pt>
                <c:pt idx="25204">
                  <c:v>491</c:v>
                </c:pt>
                <c:pt idx="25205">
                  <c:v>456</c:v>
                </c:pt>
                <c:pt idx="25206">
                  <c:v>465</c:v>
                </c:pt>
                <c:pt idx="25207">
                  <c:v>308</c:v>
                </c:pt>
                <c:pt idx="25208">
                  <c:v>407</c:v>
                </c:pt>
                <c:pt idx="25209">
                  <c:v>453</c:v>
                </c:pt>
                <c:pt idx="25210">
                  <c:v>462</c:v>
                </c:pt>
                <c:pt idx="25211">
                  <c:v>381</c:v>
                </c:pt>
                <c:pt idx="25212">
                  <c:v>393</c:v>
                </c:pt>
                <c:pt idx="25213">
                  <c:v>429</c:v>
                </c:pt>
                <c:pt idx="25214">
                  <c:v>426</c:v>
                </c:pt>
                <c:pt idx="25215">
                  <c:v>399</c:v>
                </c:pt>
                <c:pt idx="25216">
                  <c:v>425</c:v>
                </c:pt>
                <c:pt idx="25217">
                  <c:v>447</c:v>
                </c:pt>
                <c:pt idx="25218">
                  <c:v>916</c:v>
                </c:pt>
                <c:pt idx="25219">
                  <c:v>407</c:v>
                </c:pt>
                <c:pt idx="25220">
                  <c:v>369</c:v>
                </c:pt>
                <c:pt idx="25221">
                  <c:v>426</c:v>
                </c:pt>
                <c:pt idx="25222">
                  <c:v>446</c:v>
                </c:pt>
                <c:pt idx="25223">
                  <c:v>476</c:v>
                </c:pt>
                <c:pt idx="25224">
                  <c:v>367</c:v>
                </c:pt>
                <c:pt idx="25225">
                  <c:v>437</c:v>
                </c:pt>
                <c:pt idx="25226">
                  <c:v>391</c:v>
                </c:pt>
                <c:pt idx="25227">
                  <c:v>451</c:v>
                </c:pt>
                <c:pt idx="25228">
                  <c:v>446</c:v>
                </c:pt>
                <c:pt idx="25229">
                  <c:v>450</c:v>
                </c:pt>
                <c:pt idx="25230">
                  <c:v>453</c:v>
                </c:pt>
                <c:pt idx="25231">
                  <c:v>523</c:v>
                </c:pt>
                <c:pt idx="25232">
                  <c:v>498</c:v>
                </c:pt>
                <c:pt idx="25233">
                  <c:v>430</c:v>
                </c:pt>
                <c:pt idx="25234">
                  <c:v>461</c:v>
                </c:pt>
                <c:pt idx="25235">
                  <c:v>488</c:v>
                </c:pt>
                <c:pt idx="25236">
                  <c:v>428</c:v>
                </c:pt>
                <c:pt idx="25237">
                  <c:v>437</c:v>
                </c:pt>
                <c:pt idx="25238">
                  <c:v>439</c:v>
                </c:pt>
                <c:pt idx="25239">
                  <c:v>472</c:v>
                </c:pt>
                <c:pt idx="25240">
                  <c:v>400</c:v>
                </c:pt>
                <c:pt idx="25241">
                  <c:v>415</c:v>
                </c:pt>
                <c:pt idx="25242">
                  <c:v>465</c:v>
                </c:pt>
                <c:pt idx="25243">
                  <c:v>418</c:v>
                </c:pt>
                <c:pt idx="25244">
                  <c:v>604</c:v>
                </c:pt>
                <c:pt idx="25245">
                  <c:v>403</c:v>
                </c:pt>
                <c:pt idx="25246">
                  <c:v>450</c:v>
                </c:pt>
                <c:pt idx="25247">
                  <c:v>447</c:v>
                </c:pt>
                <c:pt idx="25248">
                  <c:v>447</c:v>
                </c:pt>
                <c:pt idx="25249">
                  <c:v>399</c:v>
                </c:pt>
                <c:pt idx="25250">
                  <c:v>377</c:v>
                </c:pt>
                <c:pt idx="25251">
                  <c:v>404</c:v>
                </c:pt>
                <c:pt idx="25252">
                  <c:v>417</c:v>
                </c:pt>
                <c:pt idx="25253">
                  <c:v>416</c:v>
                </c:pt>
                <c:pt idx="25254">
                  <c:v>449</c:v>
                </c:pt>
                <c:pt idx="25255">
                  <c:v>405</c:v>
                </c:pt>
                <c:pt idx="25256">
                  <c:v>397</c:v>
                </c:pt>
                <c:pt idx="25257">
                  <c:v>363</c:v>
                </c:pt>
                <c:pt idx="25258">
                  <c:v>504</c:v>
                </c:pt>
                <c:pt idx="25259">
                  <c:v>414</c:v>
                </c:pt>
                <c:pt idx="25260">
                  <c:v>480</c:v>
                </c:pt>
                <c:pt idx="25261">
                  <c:v>318</c:v>
                </c:pt>
                <c:pt idx="25262">
                  <c:v>400</c:v>
                </c:pt>
                <c:pt idx="25263">
                  <c:v>414</c:v>
                </c:pt>
                <c:pt idx="25264">
                  <c:v>456</c:v>
                </c:pt>
                <c:pt idx="25265">
                  <c:v>656</c:v>
                </c:pt>
                <c:pt idx="25266">
                  <c:v>413</c:v>
                </c:pt>
                <c:pt idx="25267">
                  <c:v>407</c:v>
                </c:pt>
                <c:pt idx="25268">
                  <c:v>418</c:v>
                </c:pt>
                <c:pt idx="25269">
                  <c:v>330</c:v>
                </c:pt>
                <c:pt idx="25270">
                  <c:v>444</c:v>
                </c:pt>
                <c:pt idx="25271">
                  <c:v>410</c:v>
                </c:pt>
                <c:pt idx="25272">
                  <c:v>420</c:v>
                </c:pt>
                <c:pt idx="25273">
                  <c:v>426</c:v>
                </c:pt>
                <c:pt idx="25274">
                  <c:v>479</c:v>
                </c:pt>
                <c:pt idx="25275">
                  <c:v>468</c:v>
                </c:pt>
                <c:pt idx="25276">
                  <c:v>439</c:v>
                </c:pt>
                <c:pt idx="25277">
                  <c:v>431</c:v>
                </c:pt>
                <c:pt idx="25278">
                  <c:v>442</c:v>
                </c:pt>
                <c:pt idx="25279">
                  <c:v>432</c:v>
                </c:pt>
                <c:pt idx="25280">
                  <c:v>443</c:v>
                </c:pt>
                <c:pt idx="25281">
                  <c:v>402</c:v>
                </c:pt>
                <c:pt idx="25282">
                  <c:v>414</c:v>
                </c:pt>
                <c:pt idx="25283">
                  <c:v>447</c:v>
                </c:pt>
                <c:pt idx="25284">
                  <c:v>424</c:v>
                </c:pt>
                <c:pt idx="25285">
                  <c:v>438</c:v>
                </c:pt>
                <c:pt idx="25286">
                  <c:v>442</c:v>
                </c:pt>
                <c:pt idx="25287">
                  <c:v>466</c:v>
                </c:pt>
                <c:pt idx="25288">
                  <c:v>453</c:v>
                </c:pt>
                <c:pt idx="25289">
                  <c:v>412</c:v>
                </c:pt>
                <c:pt idx="25290">
                  <c:v>450</c:v>
                </c:pt>
                <c:pt idx="25291">
                  <c:v>320</c:v>
                </c:pt>
                <c:pt idx="25292">
                  <c:v>422</c:v>
                </c:pt>
                <c:pt idx="25293">
                  <c:v>466</c:v>
                </c:pt>
                <c:pt idx="25294">
                  <c:v>455</c:v>
                </c:pt>
                <c:pt idx="25295">
                  <c:v>359</c:v>
                </c:pt>
                <c:pt idx="25296">
                  <c:v>439</c:v>
                </c:pt>
                <c:pt idx="25297">
                  <c:v>416</c:v>
                </c:pt>
                <c:pt idx="25298">
                  <c:v>418</c:v>
                </c:pt>
                <c:pt idx="25299">
                  <c:v>320</c:v>
                </c:pt>
                <c:pt idx="25300">
                  <c:v>406</c:v>
                </c:pt>
                <c:pt idx="25301">
                  <c:v>468</c:v>
                </c:pt>
                <c:pt idx="25302">
                  <c:v>488</c:v>
                </c:pt>
                <c:pt idx="25303">
                  <c:v>455</c:v>
                </c:pt>
                <c:pt idx="25304">
                  <c:v>471</c:v>
                </c:pt>
                <c:pt idx="25305">
                  <c:v>443</c:v>
                </c:pt>
                <c:pt idx="25306">
                  <c:v>382</c:v>
                </c:pt>
                <c:pt idx="25307">
                  <c:v>409</c:v>
                </c:pt>
                <c:pt idx="25308">
                  <c:v>406</c:v>
                </c:pt>
                <c:pt idx="25309">
                  <c:v>400</c:v>
                </c:pt>
                <c:pt idx="25310">
                  <c:v>324</c:v>
                </c:pt>
                <c:pt idx="25311">
                  <c:v>462</c:v>
                </c:pt>
                <c:pt idx="25312">
                  <c:v>458</c:v>
                </c:pt>
                <c:pt idx="25313">
                  <c:v>475</c:v>
                </c:pt>
                <c:pt idx="25314">
                  <c:v>427</c:v>
                </c:pt>
                <c:pt idx="25315">
                  <c:v>424</c:v>
                </c:pt>
                <c:pt idx="25316">
                  <c:v>406</c:v>
                </c:pt>
                <c:pt idx="25317">
                  <c:v>447</c:v>
                </c:pt>
                <c:pt idx="25318">
                  <c:v>449</c:v>
                </c:pt>
                <c:pt idx="25319">
                  <c:v>459</c:v>
                </c:pt>
                <c:pt idx="25320">
                  <c:v>449</c:v>
                </c:pt>
                <c:pt idx="25321">
                  <c:v>394</c:v>
                </c:pt>
                <c:pt idx="25322">
                  <c:v>419</c:v>
                </c:pt>
                <c:pt idx="25323">
                  <c:v>451</c:v>
                </c:pt>
                <c:pt idx="25324">
                  <c:v>427</c:v>
                </c:pt>
                <c:pt idx="25325">
                  <c:v>451</c:v>
                </c:pt>
                <c:pt idx="25326">
                  <c:v>436</c:v>
                </c:pt>
                <c:pt idx="25327">
                  <c:v>429</c:v>
                </c:pt>
                <c:pt idx="25328">
                  <c:v>429</c:v>
                </c:pt>
                <c:pt idx="25329">
                  <c:v>426</c:v>
                </c:pt>
                <c:pt idx="25330">
                  <c:v>435</c:v>
                </c:pt>
                <c:pt idx="25331">
                  <c:v>441</c:v>
                </c:pt>
                <c:pt idx="25332">
                  <c:v>424</c:v>
                </c:pt>
                <c:pt idx="25333">
                  <c:v>435</c:v>
                </c:pt>
                <c:pt idx="25334">
                  <c:v>403</c:v>
                </c:pt>
                <c:pt idx="25335">
                  <c:v>428</c:v>
                </c:pt>
                <c:pt idx="25336">
                  <c:v>477</c:v>
                </c:pt>
                <c:pt idx="25337">
                  <c:v>425</c:v>
                </c:pt>
                <c:pt idx="25338">
                  <c:v>426</c:v>
                </c:pt>
                <c:pt idx="25339">
                  <c:v>467</c:v>
                </c:pt>
                <c:pt idx="25340">
                  <c:v>433</c:v>
                </c:pt>
                <c:pt idx="25341">
                  <c:v>436</c:v>
                </c:pt>
                <c:pt idx="25342">
                  <c:v>418</c:v>
                </c:pt>
                <c:pt idx="25343">
                  <c:v>429</c:v>
                </c:pt>
                <c:pt idx="25344">
                  <c:v>407</c:v>
                </c:pt>
                <c:pt idx="25345">
                  <c:v>403</c:v>
                </c:pt>
                <c:pt idx="25346">
                  <c:v>445</c:v>
                </c:pt>
                <c:pt idx="25347">
                  <c:v>434</c:v>
                </c:pt>
                <c:pt idx="25348">
                  <c:v>428</c:v>
                </c:pt>
                <c:pt idx="25349">
                  <c:v>408</c:v>
                </c:pt>
                <c:pt idx="25350">
                  <c:v>438</c:v>
                </c:pt>
                <c:pt idx="25351">
                  <c:v>441</c:v>
                </c:pt>
                <c:pt idx="25352">
                  <c:v>431</c:v>
                </c:pt>
                <c:pt idx="25353">
                  <c:v>431</c:v>
                </c:pt>
                <c:pt idx="25354">
                  <c:v>437</c:v>
                </c:pt>
                <c:pt idx="25355">
                  <c:v>455</c:v>
                </c:pt>
                <c:pt idx="25356">
                  <c:v>419</c:v>
                </c:pt>
                <c:pt idx="25357">
                  <c:v>449</c:v>
                </c:pt>
                <c:pt idx="25358">
                  <c:v>446</c:v>
                </c:pt>
                <c:pt idx="25359">
                  <c:v>464</c:v>
                </c:pt>
                <c:pt idx="25360">
                  <c:v>453</c:v>
                </c:pt>
                <c:pt idx="25361">
                  <c:v>442</c:v>
                </c:pt>
                <c:pt idx="25362">
                  <c:v>444</c:v>
                </c:pt>
                <c:pt idx="25363">
                  <c:v>430</c:v>
                </c:pt>
                <c:pt idx="25364">
                  <c:v>409</c:v>
                </c:pt>
                <c:pt idx="25365">
                  <c:v>441</c:v>
                </c:pt>
                <c:pt idx="25366">
                  <c:v>453</c:v>
                </c:pt>
                <c:pt idx="25367">
                  <c:v>433</c:v>
                </c:pt>
                <c:pt idx="25368">
                  <c:v>426</c:v>
                </c:pt>
                <c:pt idx="25369">
                  <c:v>430</c:v>
                </c:pt>
                <c:pt idx="25370">
                  <c:v>475</c:v>
                </c:pt>
                <c:pt idx="25371">
                  <c:v>397</c:v>
                </c:pt>
                <c:pt idx="25372">
                  <c:v>440</c:v>
                </c:pt>
                <c:pt idx="25373">
                  <c:v>424</c:v>
                </c:pt>
                <c:pt idx="25374">
                  <c:v>419</c:v>
                </c:pt>
                <c:pt idx="25375">
                  <c:v>461</c:v>
                </c:pt>
                <c:pt idx="25376">
                  <c:v>439</c:v>
                </c:pt>
                <c:pt idx="25377">
                  <c:v>442</c:v>
                </c:pt>
                <c:pt idx="25378">
                  <c:v>423</c:v>
                </c:pt>
                <c:pt idx="25379">
                  <c:v>460</c:v>
                </c:pt>
                <c:pt idx="25380">
                  <c:v>445</c:v>
                </c:pt>
                <c:pt idx="25381">
                  <c:v>445</c:v>
                </c:pt>
                <c:pt idx="25382">
                  <c:v>452</c:v>
                </c:pt>
                <c:pt idx="25383">
                  <c:v>433</c:v>
                </c:pt>
                <c:pt idx="25384">
                  <c:v>439</c:v>
                </c:pt>
                <c:pt idx="25385">
                  <c:v>458</c:v>
                </c:pt>
                <c:pt idx="25386">
                  <c:v>447</c:v>
                </c:pt>
                <c:pt idx="25387">
                  <c:v>433</c:v>
                </c:pt>
                <c:pt idx="25388">
                  <c:v>473</c:v>
                </c:pt>
                <c:pt idx="25389">
                  <c:v>448</c:v>
                </c:pt>
                <c:pt idx="25390">
                  <c:v>438</c:v>
                </c:pt>
                <c:pt idx="25391">
                  <c:v>445</c:v>
                </c:pt>
                <c:pt idx="25392">
                  <c:v>389</c:v>
                </c:pt>
                <c:pt idx="25393">
                  <c:v>441</c:v>
                </c:pt>
                <c:pt idx="25394">
                  <c:v>437</c:v>
                </c:pt>
                <c:pt idx="25395">
                  <c:v>415</c:v>
                </c:pt>
                <c:pt idx="25396">
                  <c:v>459</c:v>
                </c:pt>
                <c:pt idx="25397">
                  <c:v>442</c:v>
                </c:pt>
                <c:pt idx="25398">
                  <c:v>466</c:v>
                </c:pt>
                <c:pt idx="25399">
                  <c:v>434</c:v>
                </c:pt>
                <c:pt idx="25400">
                  <c:v>467</c:v>
                </c:pt>
                <c:pt idx="25401">
                  <c:v>467</c:v>
                </c:pt>
                <c:pt idx="25402">
                  <c:v>472</c:v>
                </c:pt>
                <c:pt idx="25403">
                  <c:v>427</c:v>
                </c:pt>
                <c:pt idx="25404">
                  <c:v>428</c:v>
                </c:pt>
                <c:pt idx="25405">
                  <c:v>420</c:v>
                </c:pt>
                <c:pt idx="25406">
                  <c:v>438</c:v>
                </c:pt>
                <c:pt idx="25407">
                  <c:v>460</c:v>
                </c:pt>
                <c:pt idx="25408">
                  <c:v>431</c:v>
                </c:pt>
                <c:pt idx="25409">
                  <c:v>452</c:v>
                </c:pt>
                <c:pt idx="25410">
                  <c:v>439</c:v>
                </c:pt>
                <c:pt idx="25411">
                  <c:v>439</c:v>
                </c:pt>
                <c:pt idx="25412">
                  <c:v>446</c:v>
                </c:pt>
                <c:pt idx="25413">
                  <c:v>450</c:v>
                </c:pt>
                <c:pt idx="25414">
                  <c:v>431</c:v>
                </c:pt>
                <c:pt idx="25415">
                  <c:v>439</c:v>
                </c:pt>
                <c:pt idx="25416">
                  <c:v>445</c:v>
                </c:pt>
                <c:pt idx="25417">
                  <c:v>432</c:v>
                </c:pt>
                <c:pt idx="25418">
                  <c:v>445</c:v>
                </c:pt>
                <c:pt idx="25419">
                  <c:v>449</c:v>
                </c:pt>
                <c:pt idx="25420">
                  <c:v>437</c:v>
                </c:pt>
                <c:pt idx="25421">
                  <c:v>415</c:v>
                </c:pt>
                <c:pt idx="25422">
                  <c:v>441</c:v>
                </c:pt>
                <c:pt idx="25423">
                  <c:v>457</c:v>
                </c:pt>
                <c:pt idx="25424">
                  <c:v>409</c:v>
                </c:pt>
                <c:pt idx="25425">
                  <c:v>430</c:v>
                </c:pt>
                <c:pt idx="25426">
                  <c:v>436</c:v>
                </c:pt>
                <c:pt idx="25427">
                  <c:v>432</c:v>
                </c:pt>
                <c:pt idx="25428">
                  <c:v>438</c:v>
                </c:pt>
                <c:pt idx="25429">
                  <c:v>417</c:v>
                </c:pt>
                <c:pt idx="25430">
                  <c:v>434</c:v>
                </c:pt>
                <c:pt idx="25431">
                  <c:v>426</c:v>
                </c:pt>
                <c:pt idx="25432">
                  <c:v>436</c:v>
                </c:pt>
                <c:pt idx="25433">
                  <c:v>452</c:v>
                </c:pt>
                <c:pt idx="25434">
                  <c:v>433</c:v>
                </c:pt>
                <c:pt idx="25435">
                  <c:v>485</c:v>
                </c:pt>
                <c:pt idx="25436">
                  <c:v>417</c:v>
                </c:pt>
                <c:pt idx="25437">
                  <c:v>421</c:v>
                </c:pt>
                <c:pt idx="25438">
                  <c:v>430</c:v>
                </c:pt>
                <c:pt idx="25439">
                  <c:v>411</c:v>
                </c:pt>
                <c:pt idx="25440">
                  <c:v>455</c:v>
                </c:pt>
                <c:pt idx="25441">
                  <c:v>438</c:v>
                </c:pt>
                <c:pt idx="25442">
                  <c:v>460</c:v>
                </c:pt>
                <c:pt idx="25443">
                  <c:v>476</c:v>
                </c:pt>
                <c:pt idx="25444">
                  <c:v>466</c:v>
                </c:pt>
                <c:pt idx="25445">
                  <c:v>455</c:v>
                </c:pt>
                <c:pt idx="25446">
                  <c:v>452</c:v>
                </c:pt>
                <c:pt idx="25447">
                  <c:v>451</c:v>
                </c:pt>
                <c:pt idx="25448">
                  <c:v>436</c:v>
                </c:pt>
                <c:pt idx="25449">
                  <c:v>432</c:v>
                </c:pt>
                <c:pt idx="25450">
                  <c:v>438</c:v>
                </c:pt>
                <c:pt idx="25451">
                  <c:v>449</c:v>
                </c:pt>
                <c:pt idx="25452">
                  <c:v>463</c:v>
                </c:pt>
                <c:pt idx="25453">
                  <c:v>456</c:v>
                </c:pt>
                <c:pt idx="25454">
                  <c:v>451</c:v>
                </c:pt>
                <c:pt idx="25455">
                  <c:v>450</c:v>
                </c:pt>
                <c:pt idx="25456">
                  <c:v>450</c:v>
                </c:pt>
                <c:pt idx="25457">
                  <c:v>439</c:v>
                </c:pt>
                <c:pt idx="25458">
                  <c:v>437</c:v>
                </c:pt>
                <c:pt idx="25459">
                  <c:v>437</c:v>
                </c:pt>
                <c:pt idx="25460">
                  <c:v>469</c:v>
                </c:pt>
                <c:pt idx="25461">
                  <c:v>475</c:v>
                </c:pt>
                <c:pt idx="25462">
                  <c:v>454</c:v>
                </c:pt>
                <c:pt idx="25463">
                  <c:v>449</c:v>
                </c:pt>
                <c:pt idx="25464">
                  <c:v>472</c:v>
                </c:pt>
                <c:pt idx="25465">
                  <c:v>415</c:v>
                </c:pt>
                <c:pt idx="25466">
                  <c:v>420</c:v>
                </c:pt>
                <c:pt idx="25467">
                  <c:v>423</c:v>
                </c:pt>
                <c:pt idx="25468">
                  <c:v>452</c:v>
                </c:pt>
                <c:pt idx="25469">
                  <c:v>454</c:v>
                </c:pt>
                <c:pt idx="25470">
                  <c:v>428</c:v>
                </c:pt>
                <c:pt idx="25471">
                  <c:v>469</c:v>
                </c:pt>
                <c:pt idx="25472">
                  <c:v>453</c:v>
                </c:pt>
                <c:pt idx="25473">
                  <c:v>437</c:v>
                </c:pt>
                <c:pt idx="25474">
                  <c:v>444</c:v>
                </c:pt>
                <c:pt idx="25475">
                  <c:v>447</c:v>
                </c:pt>
                <c:pt idx="25476">
                  <c:v>445</c:v>
                </c:pt>
                <c:pt idx="25477">
                  <c:v>433</c:v>
                </c:pt>
                <c:pt idx="25478">
                  <c:v>443</c:v>
                </c:pt>
                <c:pt idx="25479">
                  <c:v>452</c:v>
                </c:pt>
                <c:pt idx="25480">
                  <c:v>454</c:v>
                </c:pt>
                <c:pt idx="25481">
                  <c:v>449</c:v>
                </c:pt>
                <c:pt idx="25482">
                  <c:v>458</c:v>
                </c:pt>
                <c:pt idx="25483">
                  <c:v>450</c:v>
                </c:pt>
                <c:pt idx="25484">
                  <c:v>445</c:v>
                </c:pt>
                <c:pt idx="25485">
                  <c:v>435</c:v>
                </c:pt>
                <c:pt idx="25486">
                  <c:v>453</c:v>
                </c:pt>
                <c:pt idx="25487">
                  <c:v>430</c:v>
                </c:pt>
                <c:pt idx="25488">
                  <c:v>445</c:v>
                </c:pt>
                <c:pt idx="25489">
                  <c:v>439</c:v>
                </c:pt>
                <c:pt idx="25490">
                  <c:v>457</c:v>
                </c:pt>
                <c:pt idx="25491">
                  <c:v>451</c:v>
                </c:pt>
                <c:pt idx="25492">
                  <c:v>447</c:v>
                </c:pt>
                <c:pt idx="25493">
                  <c:v>459</c:v>
                </c:pt>
                <c:pt idx="25494">
                  <c:v>453</c:v>
                </c:pt>
                <c:pt idx="25495">
                  <c:v>435</c:v>
                </c:pt>
                <c:pt idx="25496">
                  <c:v>438</c:v>
                </c:pt>
                <c:pt idx="25497">
                  <c:v>427</c:v>
                </c:pt>
                <c:pt idx="25498">
                  <c:v>464</c:v>
                </c:pt>
                <c:pt idx="25499">
                  <c:v>443</c:v>
                </c:pt>
                <c:pt idx="25500">
                  <c:v>448</c:v>
                </c:pt>
                <c:pt idx="25501">
                  <c:v>443</c:v>
                </c:pt>
                <c:pt idx="25502">
                  <c:v>443</c:v>
                </c:pt>
                <c:pt idx="25503">
                  <c:v>457</c:v>
                </c:pt>
                <c:pt idx="25504">
                  <c:v>461</c:v>
                </c:pt>
                <c:pt idx="25505">
                  <c:v>439</c:v>
                </c:pt>
                <c:pt idx="25506">
                  <c:v>451</c:v>
                </c:pt>
                <c:pt idx="25507">
                  <c:v>455</c:v>
                </c:pt>
                <c:pt idx="25508">
                  <c:v>459</c:v>
                </c:pt>
                <c:pt idx="25509">
                  <c:v>453</c:v>
                </c:pt>
                <c:pt idx="25510">
                  <c:v>437</c:v>
                </c:pt>
                <c:pt idx="25511">
                  <c:v>442</c:v>
                </c:pt>
                <c:pt idx="25512">
                  <c:v>486</c:v>
                </c:pt>
                <c:pt idx="25513">
                  <c:v>449</c:v>
                </c:pt>
                <c:pt idx="25514">
                  <c:v>453</c:v>
                </c:pt>
                <c:pt idx="25515">
                  <c:v>423</c:v>
                </c:pt>
                <c:pt idx="25516">
                  <c:v>447</c:v>
                </c:pt>
                <c:pt idx="25517">
                  <c:v>443</c:v>
                </c:pt>
                <c:pt idx="25518">
                  <c:v>467</c:v>
                </c:pt>
                <c:pt idx="25519">
                  <c:v>442</c:v>
                </c:pt>
                <c:pt idx="25520">
                  <c:v>440</c:v>
                </c:pt>
                <c:pt idx="25521">
                  <c:v>449</c:v>
                </c:pt>
                <c:pt idx="25522">
                  <c:v>465</c:v>
                </c:pt>
                <c:pt idx="25523">
                  <c:v>457</c:v>
                </c:pt>
                <c:pt idx="25524">
                  <c:v>450</c:v>
                </c:pt>
                <c:pt idx="25525">
                  <c:v>428</c:v>
                </c:pt>
                <c:pt idx="25526">
                  <c:v>449</c:v>
                </c:pt>
                <c:pt idx="25527">
                  <c:v>440</c:v>
                </c:pt>
                <c:pt idx="25528">
                  <c:v>481</c:v>
                </c:pt>
                <c:pt idx="25529">
                  <c:v>452</c:v>
                </c:pt>
                <c:pt idx="25530">
                  <c:v>444</c:v>
                </c:pt>
                <c:pt idx="25531">
                  <c:v>455</c:v>
                </c:pt>
                <c:pt idx="25532">
                  <c:v>449</c:v>
                </c:pt>
                <c:pt idx="25533">
                  <c:v>449</c:v>
                </c:pt>
                <c:pt idx="25534">
                  <c:v>445</c:v>
                </c:pt>
                <c:pt idx="25535">
                  <c:v>463</c:v>
                </c:pt>
                <c:pt idx="25536">
                  <c:v>497</c:v>
                </c:pt>
                <c:pt idx="25537">
                  <c:v>444</c:v>
                </c:pt>
                <c:pt idx="25538">
                  <c:v>455</c:v>
                </c:pt>
                <c:pt idx="25539">
                  <c:v>455</c:v>
                </c:pt>
                <c:pt idx="25540">
                  <c:v>467</c:v>
                </c:pt>
                <c:pt idx="25541">
                  <c:v>481</c:v>
                </c:pt>
                <c:pt idx="25542">
                  <c:v>463</c:v>
                </c:pt>
                <c:pt idx="25543">
                  <c:v>467</c:v>
                </c:pt>
                <c:pt idx="25544">
                  <c:v>460</c:v>
                </c:pt>
                <c:pt idx="25545">
                  <c:v>439</c:v>
                </c:pt>
                <c:pt idx="25546">
                  <c:v>465</c:v>
                </c:pt>
                <c:pt idx="25547">
                  <c:v>471</c:v>
                </c:pt>
                <c:pt idx="25548">
                  <c:v>460</c:v>
                </c:pt>
                <c:pt idx="25549">
                  <c:v>473</c:v>
                </c:pt>
                <c:pt idx="25550">
                  <c:v>450</c:v>
                </c:pt>
                <c:pt idx="25551">
                  <c:v>466</c:v>
                </c:pt>
                <c:pt idx="25552">
                  <c:v>463</c:v>
                </c:pt>
                <c:pt idx="25553">
                  <c:v>474</c:v>
                </c:pt>
                <c:pt idx="25554">
                  <c:v>462</c:v>
                </c:pt>
                <c:pt idx="25555">
                  <c:v>451</c:v>
                </c:pt>
                <c:pt idx="25556">
                  <c:v>470</c:v>
                </c:pt>
                <c:pt idx="25557">
                  <c:v>441</c:v>
                </c:pt>
                <c:pt idx="25558">
                  <c:v>457</c:v>
                </c:pt>
                <c:pt idx="25559">
                  <c:v>471</c:v>
                </c:pt>
                <c:pt idx="25560">
                  <c:v>451</c:v>
                </c:pt>
                <c:pt idx="25561">
                  <c:v>473</c:v>
                </c:pt>
                <c:pt idx="25562">
                  <c:v>466</c:v>
                </c:pt>
                <c:pt idx="25563">
                  <c:v>454</c:v>
                </c:pt>
                <c:pt idx="25564">
                  <c:v>452</c:v>
                </c:pt>
                <c:pt idx="25565">
                  <c:v>462</c:v>
                </c:pt>
                <c:pt idx="25566">
                  <c:v>471</c:v>
                </c:pt>
                <c:pt idx="25567">
                  <c:v>444</c:v>
                </c:pt>
                <c:pt idx="25568">
                  <c:v>441</c:v>
                </c:pt>
                <c:pt idx="25569">
                  <c:v>458</c:v>
                </c:pt>
                <c:pt idx="25570">
                  <c:v>439</c:v>
                </c:pt>
                <c:pt idx="25571">
                  <c:v>439</c:v>
                </c:pt>
                <c:pt idx="25572">
                  <c:v>467</c:v>
                </c:pt>
                <c:pt idx="25573">
                  <c:v>450</c:v>
                </c:pt>
                <c:pt idx="25574">
                  <c:v>449</c:v>
                </c:pt>
                <c:pt idx="25575">
                  <c:v>466</c:v>
                </c:pt>
                <c:pt idx="25576">
                  <c:v>468</c:v>
                </c:pt>
                <c:pt idx="25577">
                  <c:v>462</c:v>
                </c:pt>
                <c:pt idx="25578">
                  <c:v>466</c:v>
                </c:pt>
                <c:pt idx="25579">
                  <c:v>479</c:v>
                </c:pt>
                <c:pt idx="25580">
                  <c:v>478</c:v>
                </c:pt>
                <c:pt idx="25581">
                  <c:v>448</c:v>
                </c:pt>
                <c:pt idx="25582">
                  <c:v>457</c:v>
                </c:pt>
                <c:pt idx="25583">
                  <c:v>471</c:v>
                </c:pt>
                <c:pt idx="25584">
                  <c:v>468</c:v>
                </c:pt>
                <c:pt idx="25585">
                  <c:v>462</c:v>
                </c:pt>
                <c:pt idx="25586">
                  <c:v>471</c:v>
                </c:pt>
                <c:pt idx="25587">
                  <c:v>458</c:v>
                </c:pt>
                <c:pt idx="25588">
                  <c:v>463</c:v>
                </c:pt>
                <c:pt idx="25589">
                  <c:v>456</c:v>
                </c:pt>
                <c:pt idx="25590">
                  <c:v>450</c:v>
                </c:pt>
                <c:pt idx="25591">
                  <c:v>458</c:v>
                </c:pt>
                <c:pt idx="25592">
                  <c:v>494</c:v>
                </c:pt>
                <c:pt idx="25593">
                  <c:v>462</c:v>
                </c:pt>
                <c:pt idx="25594">
                  <c:v>465</c:v>
                </c:pt>
                <c:pt idx="25595">
                  <c:v>467</c:v>
                </c:pt>
                <c:pt idx="25596">
                  <c:v>467</c:v>
                </c:pt>
                <c:pt idx="25597">
                  <c:v>477</c:v>
                </c:pt>
                <c:pt idx="25598">
                  <c:v>460</c:v>
                </c:pt>
                <c:pt idx="25599">
                  <c:v>455</c:v>
                </c:pt>
                <c:pt idx="25600">
                  <c:v>465</c:v>
                </c:pt>
                <c:pt idx="25601">
                  <c:v>484</c:v>
                </c:pt>
                <c:pt idx="25602">
                  <c:v>466</c:v>
                </c:pt>
                <c:pt idx="25603">
                  <c:v>453</c:v>
                </c:pt>
                <c:pt idx="25604">
                  <c:v>454</c:v>
                </c:pt>
                <c:pt idx="25605">
                  <c:v>471</c:v>
                </c:pt>
                <c:pt idx="25606">
                  <c:v>487</c:v>
                </c:pt>
                <c:pt idx="25607">
                  <c:v>466</c:v>
                </c:pt>
                <c:pt idx="25608">
                  <c:v>477</c:v>
                </c:pt>
                <c:pt idx="25609">
                  <c:v>472</c:v>
                </c:pt>
                <c:pt idx="25610">
                  <c:v>441</c:v>
                </c:pt>
                <c:pt idx="25611">
                  <c:v>447</c:v>
                </c:pt>
                <c:pt idx="25612">
                  <c:v>466</c:v>
                </c:pt>
                <c:pt idx="25613">
                  <c:v>464</c:v>
                </c:pt>
                <c:pt idx="25614">
                  <c:v>458</c:v>
                </c:pt>
                <c:pt idx="25615">
                  <c:v>493</c:v>
                </c:pt>
                <c:pt idx="25616">
                  <c:v>460</c:v>
                </c:pt>
                <c:pt idx="25617">
                  <c:v>468</c:v>
                </c:pt>
                <c:pt idx="25618">
                  <c:v>464</c:v>
                </c:pt>
                <c:pt idx="25619">
                  <c:v>464</c:v>
                </c:pt>
                <c:pt idx="25620">
                  <c:v>484</c:v>
                </c:pt>
                <c:pt idx="25621">
                  <c:v>486</c:v>
                </c:pt>
                <c:pt idx="25622">
                  <c:v>459</c:v>
                </c:pt>
                <c:pt idx="25623">
                  <c:v>489</c:v>
                </c:pt>
                <c:pt idx="25624">
                  <c:v>463</c:v>
                </c:pt>
                <c:pt idx="25625">
                  <c:v>476</c:v>
                </c:pt>
                <c:pt idx="25626">
                  <c:v>462</c:v>
                </c:pt>
                <c:pt idx="25627">
                  <c:v>462</c:v>
                </c:pt>
                <c:pt idx="25628">
                  <c:v>476</c:v>
                </c:pt>
                <c:pt idx="25629">
                  <c:v>473</c:v>
                </c:pt>
                <c:pt idx="25630">
                  <c:v>474</c:v>
                </c:pt>
                <c:pt idx="25631">
                  <c:v>478</c:v>
                </c:pt>
                <c:pt idx="25632">
                  <c:v>486</c:v>
                </c:pt>
                <c:pt idx="25633">
                  <c:v>471</c:v>
                </c:pt>
                <c:pt idx="25634">
                  <c:v>461</c:v>
                </c:pt>
                <c:pt idx="25635">
                  <c:v>451</c:v>
                </c:pt>
                <c:pt idx="25636">
                  <c:v>466</c:v>
                </c:pt>
                <c:pt idx="25637">
                  <c:v>470</c:v>
                </c:pt>
                <c:pt idx="25638">
                  <c:v>465</c:v>
                </c:pt>
                <c:pt idx="25639">
                  <c:v>472</c:v>
                </c:pt>
                <c:pt idx="25640">
                  <c:v>463</c:v>
                </c:pt>
                <c:pt idx="25641">
                  <c:v>459</c:v>
                </c:pt>
                <c:pt idx="25642">
                  <c:v>486</c:v>
                </c:pt>
                <c:pt idx="25643">
                  <c:v>476</c:v>
                </c:pt>
                <c:pt idx="25644">
                  <c:v>481</c:v>
                </c:pt>
                <c:pt idx="25645">
                  <c:v>459</c:v>
                </c:pt>
                <c:pt idx="25646">
                  <c:v>466</c:v>
                </c:pt>
                <c:pt idx="25647">
                  <c:v>453</c:v>
                </c:pt>
                <c:pt idx="25648">
                  <c:v>495</c:v>
                </c:pt>
                <c:pt idx="25649">
                  <c:v>481</c:v>
                </c:pt>
                <c:pt idx="25650">
                  <c:v>494</c:v>
                </c:pt>
                <c:pt idx="25651">
                  <c:v>474</c:v>
                </c:pt>
                <c:pt idx="25652">
                  <c:v>472</c:v>
                </c:pt>
                <c:pt idx="25653">
                  <c:v>443</c:v>
                </c:pt>
                <c:pt idx="25654">
                  <c:v>464</c:v>
                </c:pt>
                <c:pt idx="25655">
                  <c:v>454</c:v>
                </c:pt>
                <c:pt idx="25656">
                  <c:v>459</c:v>
                </c:pt>
                <c:pt idx="25657">
                  <c:v>480</c:v>
                </c:pt>
                <c:pt idx="25658">
                  <c:v>463</c:v>
                </c:pt>
                <c:pt idx="25659">
                  <c:v>474</c:v>
                </c:pt>
                <c:pt idx="25660">
                  <c:v>484</c:v>
                </c:pt>
                <c:pt idx="25661">
                  <c:v>461</c:v>
                </c:pt>
                <c:pt idx="25662">
                  <c:v>467</c:v>
                </c:pt>
                <c:pt idx="25663">
                  <c:v>485</c:v>
                </c:pt>
                <c:pt idx="25664">
                  <c:v>479</c:v>
                </c:pt>
                <c:pt idx="25665">
                  <c:v>458</c:v>
                </c:pt>
                <c:pt idx="25666">
                  <c:v>450</c:v>
                </c:pt>
                <c:pt idx="25667">
                  <c:v>453</c:v>
                </c:pt>
                <c:pt idx="25668">
                  <c:v>449</c:v>
                </c:pt>
                <c:pt idx="25669">
                  <c:v>473</c:v>
                </c:pt>
                <c:pt idx="25670">
                  <c:v>467</c:v>
                </c:pt>
                <c:pt idx="25671">
                  <c:v>474</c:v>
                </c:pt>
                <c:pt idx="25672">
                  <c:v>459</c:v>
                </c:pt>
                <c:pt idx="25673">
                  <c:v>473</c:v>
                </c:pt>
                <c:pt idx="25674">
                  <c:v>481</c:v>
                </c:pt>
                <c:pt idx="25675">
                  <c:v>441</c:v>
                </c:pt>
                <c:pt idx="25676">
                  <c:v>482</c:v>
                </c:pt>
                <c:pt idx="25677">
                  <c:v>466</c:v>
                </c:pt>
                <c:pt idx="25678">
                  <c:v>487</c:v>
                </c:pt>
                <c:pt idx="25679">
                  <c:v>480</c:v>
                </c:pt>
                <c:pt idx="25680">
                  <c:v>470</c:v>
                </c:pt>
                <c:pt idx="25681">
                  <c:v>476</c:v>
                </c:pt>
                <c:pt idx="25682">
                  <c:v>486</c:v>
                </c:pt>
                <c:pt idx="25683">
                  <c:v>479</c:v>
                </c:pt>
                <c:pt idx="25684">
                  <c:v>460</c:v>
                </c:pt>
                <c:pt idx="25685">
                  <c:v>482</c:v>
                </c:pt>
                <c:pt idx="25686">
                  <c:v>480</c:v>
                </c:pt>
                <c:pt idx="25687">
                  <c:v>490</c:v>
                </c:pt>
                <c:pt idx="25688">
                  <c:v>476</c:v>
                </c:pt>
                <c:pt idx="25689">
                  <c:v>452</c:v>
                </c:pt>
                <c:pt idx="25690">
                  <c:v>505</c:v>
                </c:pt>
                <c:pt idx="25691">
                  <c:v>482</c:v>
                </c:pt>
                <c:pt idx="25692">
                  <c:v>456</c:v>
                </c:pt>
                <c:pt idx="25693">
                  <c:v>465</c:v>
                </c:pt>
                <c:pt idx="25694">
                  <c:v>464</c:v>
                </c:pt>
                <c:pt idx="25695">
                  <c:v>477</c:v>
                </c:pt>
                <c:pt idx="25696">
                  <c:v>469</c:v>
                </c:pt>
                <c:pt idx="25697">
                  <c:v>462</c:v>
                </c:pt>
                <c:pt idx="25698">
                  <c:v>491</c:v>
                </c:pt>
                <c:pt idx="25699">
                  <c:v>457</c:v>
                </c:pt>
                <c:pt idx="25700">
                  <c:v>468</c:v>
                </c:pt>
                <c:pt idx="25701">
                  <c:v>468</c:v>
                </c:pt>
                <c:pt idx="25702">
                  <c:v>486</c:v>
                </c:pt>
                <c:pt idx="25703">
                  <c:v>478</c:v>
                </c:pt>
                <c:pt idx="25704">
                  <c:v>485</c:v>
                </c:pt>
                <c:pt idx="25705">
                  <c:v>501</c:v>
                </c:pt>
                <c:pt idx="25706">
                  <c:v>488</c:v>
                </c:pt>
                <c:pt idx="25707">
                  <c:v>469</c:v>
                </c:pt>
                <c:pt idx="25708">
                  <c:v>491</c:v>
                </c:pt>
                <c:pt idx="25709">
                  <c:v>485</c:v>
                </c:pt>
                <c:pt idx="25710">
                  <c:v>484</c:v>
                </c:pt>
                <c:pt idx="25711">
                  <c:v>479</c:v>
                </c:pt>
                <c:pt idx="25712">
                  <c:v>474</c:v>
                </c:pt>
                <c:pt idx="25713">
                  <c:v>478</c:v>
                </c:pt>
                <c:pt idx="25714">
                  <c:v>493</c:v>
                </c:pt>
                <c:pt idx="25715">
                  <c:v>478</c:v>
                </c:pt>
                <c:pt idx="25716">
                  <c:v>490</c:v>
                </c:pt>
                <c:pt idx="25717">
                  <c:v>491</c:v>
                </c:pt>
                <c:pt idx="25718">
                  <c:v>462</c:v>
                </c:pt>
                <c:pt idx="25719">
                  <c:v>455</c:v>
                </c:pt>
                <c:pt idx="25720">
                  <c:v>493</c:v>
                </c:pt>
                <c:pt idx="25721">
                  <c:v>467</c:v>
                </c:pt>
                <c:pt idx="25722">
                  <c:v>477</c:v>
                </c:pt>
                <c:pt idx="25723">
                  <c:v>485</c:v>
                </c:pt>
                <c:pt idx="25724">
                  <c:v>467</c:v>
                </c:pt>
                <c:pt idx="25725">
                  <c:v>491</c:v>
                </c:pt>
                <c:pt idx="25726">
                  <c:v>466</c:v>
                </c:pt>
                <c:pt idx="25727">
                  <c:v>454</c:v>
                </c:pt>
                <c:pt idx="25728">
                  <c:v>485</c:v>
                </c:pt>
                <c:pt idx="25729">
                  <c:v>470</c:v>
                </c:pt>
                <c:pt idx="25730">
                  <c:v>471</c:v>
                </c:pt>
                <c:pt idx="25731">
                  <c:v>464</c:v>
                </c:pt>
                <c:pt idx="25732">
                  <c:v>468</c:v>
                </c:pt>
                <c:pt idx="25733">
                  <c:v>497</c:v>
                </c:pt>
                <c:pt idx="25734">
                  <c:v>486</c:v>
                </c:pt>
                <c:pt idx="25735">
                  <c:v>491</c:v>
                </c:pt>
                <c:pt idx="25736">
                  <c:v>463</c:v>
                </c:pt>
                <c:pt idx="25737">
                  <c:v>476</c:v>
                </c:pt>
                <c:pt idx="25738">
                  <c:v>457</c:v>
                </c:pt>
                <c:pt idx="25739">
                  <c:v>476</c:v>
                </c:pt>
                <c:pt idx="25740">
                  <c:v>463</c:v>
                </c:pt>
                <c:pt idx="25741">
                  <c:v>477</c:v>
                </c:pt>
                <c:pt idx="25742">
                  <c:v>493</c:v>
                </c:pt>
                <c:pt idx="25743">
                  <c:v>470</c:v>
                </c:pt>
                <c:pt idx="25744">
                  <c:v>490</c:v>
                </c:pt>
                <c:pt idx="25745">
                  <c:v>469</c:v>
                </c:pt>
                <c:pt idx="25746">
                  <c:v>480</c:v>
                </c:pt>
                <c:pt idx="25747">
                  <c:v>469</c:v>
                </c:pt>
                <c:pt idx="25748">
                  <c:v>470</c:v>
                </c:pt>
                <c:pt idx="25749">
                  <c:v>473</c:v>
                </c:pt>
                <c:pt idx="25750">
                  <c:v>457</c:v>
                </c:pt>
                <c:pt idx="25751">
                  <c:v>470</c:v>
                </c:pt>
                <c:pt idx="25752">
                  <c:v>452</c:v>
                </c:pt>
                <c:pt idx="25753">
                  <c:v>461</c:v>
                </c:pt>
                <c:pt idx="25754">
                  <c:v>465</c:v>
                </c:pt>
                <c:pt idx="25755">
                  <c:v>482</c:v>
                </c:pt>
                <c:pt idx="25756">
                  <c:v>481</c:v>
                </c:pt>
                <c:pt idx="25757">
                  <c:v>480</c:v>
                </c:pt>
                <c:pt idx="25758">
                  <c:v>475</c:v>
                </c:pt>
                <c:pt idx="25759">
                  <c:v>448</c:v>
                </c:pt>
                <c:pt idx="25760">
                  <c:v>466</c:v>
                </c:pt>
                <c:pt idx="25761">
                  <c:v>457</c:v>
                </c:pt>
                <c:pt idx="25762">
                  <c:v>435</c:v>
                </c:pt>
                <c:pt idx="25763">
                  <c:v>478</c:v>
                </c:pt>
                <c:pt idx="25764">
                  <c:v>472</c:v>
                </c:pt>
                <c:pt idx="25765">
                  <c:v>487</c:v>
                </c:pt>
                <c:pt idx="25766">
                  <c:v>458</c:v>
                </c:pt>
                <c:pt idx="25767">
                  <c:v>479</c:v>
                </c:pt>
                <c:pt idx="25768">
                  <c:v>467</c:v>
                </c:pt>
                <c:pt idx="25769">
                  <c:v>473</c:v>
                </c:pt>
                <c:pt idx="25770">
                  <c:v>475</c:v>
                </c:pt>
                <c:pt idx="25771">
                  <c:v>484</c:v>
                </c:pt>
                <c:pt idx="25772">
                  <c:v>474</c:v>
                </c:pt>
                <c:pt idx="25773">
                  <c:v>486</c:v>
                </c:pt>
                <c:pt idx="25774">
                  <c:v>448</c:v>
                </c:pt>
                <c:pt idx="25775">
                  <c:v>480</c:v>
                </c:pt>
                <c:pt idx="25776">
                  <c:v>498</c:v>
                </c:pt>
                <c:pt idx="25777">
                  <c:v>470</c:v>
                </c:pt>
                <c:pt idx="25778">
                  <c:v>495</c:v>
                </c:pt>
                <c:pt idx="25779">
                  <c:v>474</c:v>
                </c:pt>
                <c:pt idx="25780">
                  <c:v>450</c:v>
                </c:pt>
                <c:pt idx="25781">
                  <c:v>476</c:v>
                </c:pt>
                <c:pt idx="25782">
                  <c:v>435</c:v>
                </c:pt>
                <c:pt idx="25783">
                  <c:v>473</c:v>
                </c:pt>
                <c:pt idx="25784">
                  <c:v>490</c:v>
                </c:pt>
                <c:pt idx="25785">
                  <c:v>492</c:v>
                </c:pt>
                <c:pt idx="25786">
                  <c:v>473</c:v>
                </c:pt>
                <c:pt idx="25787">
                  <c:v>466</c:v>
                </c:pt>
                <c:pt idx="25788">
                  <c:v>485</c:v>
                </c:pt>
                <c:pt idx="25789">
                  <c:v>457</c:v>
                </c:pt>
                <c:pt idx="25790">
                  <c:v>473</c:v>
                </c:pt>
                <c:pt idx="25791">
                  <c:v>476</c:v>
                </c:pt>
                <c:pt idx="25792">
                  <c:v>478</c:v>
                </c:pt>
                <c:pt idx="25793">
                  <c:v>493</c:v>
                </c:pt>
                <c:pt idx="25794">
                  <c:v>494</c:v>
                </c:pt>
                <c:pt idx="25795">
                  <c:v>483</c:v>
                </c:pt>
                <c:pt idx="25796">
                  <c:v>479</c:v>
                </c:pt>
                <c:pt idx="25797">
                  <c:v>483</c:v>
                </c:pt>
                <c:pt idx="25798">
                  <c:v>501</c:v>
                </c:pt>
                <c:pt idx="25799">
                  <c:v>471</c:v>
                </c:pt>
                <c:pt idx="25800">
                  <c:v>500</c:v>
                </c:pt>
                <c:pt idx="25801">
                  <c:v>482</c:v>
                </c:pt>
                <c:pt idx="25802">
                  <c:v>471</c:v>
                </c:pt>
                <c:pt idx="25803">
                  <c:v>491</c:v>
                </c:pt>
                <c:pt idx="25804">
                  <c:v>483</c:v>
                </c:pt>
                <c:pt idx="25805">
                  <c:v>485</c:v>
                </c:pt>
                <c:pt idx="25806">
                  <c:v>485</c:v>
                </c:pt>
                <c:pt idx="25807">
                  <c:v>486</c:v>
                </c:pt>
                <c:pt idx="25808">
                  <c:v>480</c:v>
                </c:pt>
                <c:pt idx="25809">
                  <c:v>489</c:v>
                </c:pt>
                <c:pt idx="25810">
                  <c:v>489</c:v>
                </c:pt>
                <c:pt idx="25811">
                  <c:v>497</c:v>
                </c:pt>
                <c:pt idx="25812">
                  <c:v>474</c:v>
                </c:pt>
                <c:pt idx="25813">
                  <c:v>477</c:v>
                </c:pt>
                <c:pt idx="25814">
                  <c:v>471</c:v>
                </c:pt>
                <c:pt idx="25815">
                  <c:v>473</c:v>
                </c:pt>
                <c:pt idx="25816">
                  <c:v>477</c:v>
                </c:pt>
                <c:pt idx="25817">
                  <c:v>498</c:v>
                </c:pt>
                <c:pt idx="25818">
                  <c:v>466</c:v>
                </c:pt>
                <c:pt idx="25819">
                  <c:v>469</c:v>
                </c:pt>
                <c:pt idx="25820">
                  <c:v>482</c:v>
                </c:pt>
                <c:pt idx="25821">
                  <c:v>497</c:v>
                </c:pt>
                <c:pt idx="25822">
                  <c:v>481</c:v>
                </c:pt>
                <c:pt idx="25823">
                  <c:v>497</c:v>
                </c:pt>
                <c:pt idx="25824">
                  <c:v>502</c:v>
                </c:pt>
                <c:pt idx="25825">
                  <c:v>491</c:v>
                </c:pt>
                <c:pt idx="25826">
                  <c:v>486</c:v>
                </c:pt>
                <c:pt idx="25827">
                  <c:v>472</c:v>
                </c:pt>
                <c:pt idx="25828">
                  <c:v>487</c:v>
                </c:pt>
                <c:pt idx="25829">
                  <c:v>475</c:v>
                </c:pt>
                <c:pt idx="25830">
                  <c:v>512</c:v>
                </c:pt>
                <c:pt idx="25831">
                  <c:v>478</c:v>
                </c:pt>
                <c:pt idx="25832">
                  <c:v>493</c:v>
                </c:pt>
                <c:pt idx="25833">
                  <c:v>486</c:v>
                </c:pt>
                <c:pt idx="25834">
                  <c:v>502</c:v>
                </c:pt>
                <c:pt idx="25835">
                  <c:v>486</c:v>
                </c:pt>
                <c:pt idx="25836">
                  <c:v>483</c:v>
                </c:pt>
                <c:pt idx="25837">
                  <c:v>487</c:v>
                </c:pt>
                <c:pt idx="25838">
                  <c:v>491</c:v>
                </c:pt>
                <c:pt idx="25839">
                  <c:v>501</c:v>
                </c:pt>
                <c:pt idx="25840">
                  <c:v>491</c:v>
                </c:pt>
                <c:pt idx="25841">
                  <c:v>482</c:v>
                </c:pt>
                <c:pt idx="25842">
                  <c:v>472</c:v>
                </c:pt>
                <c:pt idx="25843">
                  <c:v>472</c:v>
                </c:pt>
                <c:pt idx="25844">
                  <c:v>486</c:v>
                </c:pt>
                <c:pt idx="25845">
                  <c:v>500</c:v>
                </c:pt>
                <c:pt idx="25846">
                  <c:v>486</c:v>
                </c:pt>
                <c:pt idx="25847">
                  <c:v>500</c:v>
                </c:pt>
                <c:pt idx="25848">
                  <c:v>488</c:v>
                </c:pt>
                <c:pt idx="25849">
                  <c:v>493</c:v>
                </c:pt>
                <c:pt idx="25850">
                  <c:v>476</c:v>
                </c:pt>
                <c:pt idx="25851">
                  <c:v>479</c:v>
                </c:pt>
                <c:pt idx="25852">
                  <c:v>490</c:v>
                </c:pt>
                <c:pt idx="25853">
                  <c:v>443</c:v>
                </c:pt>
                <c:pt idx="25854">
                  <c:v>487</c:v>
                </c:pt>
                <c:pt idx="25855">
                  <c:v>488</c:v>
                </c:pt>
                <c:pt idx="25856">
                  <c:v>536</c:v>
                </c:pt>
                <c:pt idx="25857">
                  <c:v>482</c:v>
                </c:pt>
                <c:pt idx="25858">
                  <c:v>492</c:v>
                </c:pt>
                <c:pt idx="25859">
                  <c:v>478</c:v>
                </c:pt>
                <c:pt idx="25860">
                  <c:v>488</c:v>
                </c:pt>
                <c:pt idx="25861">
                  <c:v>493</c:v>
                </c:pt>
                <c:pt idx="25862">
                  <c:v>491</c:v>
                </c:pt>
                <c:pt idx="25863">
                  <c:v>500</c:v>
                </c:pt>
                <c:pt idx="25864">
                  <c:v>484</c:v>
                </c:pt>
                <c:pt idx="25865">
                  <c:v>482</c:v>
                </c:pt>
                <c:pt idx="25866">
                  <c:v>481</c:v>
                </c:pt>
                <c:pt idx="25867">
                  <c:v>495</c:v>
                </c:pt>
                <c:pt idx="25868">
                  <c:v>448</c:v>
                </c:pt>
                <c:pt idx="25869">
                  <c:v>481</c:v>
                </c:pt>
                <c:pt idx="25870">
                  <c:v>492</c:v>
                </c:pt>
                <c:pt idx="25871">
                  <c:v>504</c:v>
                </c:pt>
                <c:pt idx="25872">
                  <c:v>510</c:v>
                </c:pt>
                <c:pt idx="25873">
                  <c:v>461</c:v>
                </c:pt>
                <c:pt idx="25874">
                  <c:v>490</c:v>
                </c:pt>
                <c:pt idx="25875">
                  <c:v>491</c:v>
                </c:pt>
                <c:pt idx="25876">
                  <c:v>475</c:v>
                </c:pt>
                <c:pt idx="25877">
                  <c:v>502</c:v>
                </c:pt>
                <c:pt idx="25878">
                  <c:v>483</c:v>
                </c:pt>
                <c:pt idx="25879">
                  <c:v>509</c:v>
                </c:pt>
                <c:pt idx="25880">
                  <c:v>499</c:v>
                </c:pt>
                <c:pt idx="25881">
                  <c:v>477</c:v>
                </c:pt>
                <c:pt idx="25882">
                  <c:v>518</c:v>
                </c:pt>
                <c:pt idx="25883">
                  <c:v>488</c:v>
                </c:pt>
                <c:pt idx="25884">
                  <c:v>482</c:v>
                </c:pt>
                <c:pt idx="25885">
                  <c:v>486</c:v>
                </c:pt>
                <c:pt idx="25886">
                  <c:v>487</c:v>
                </c:pt>
                <c:pt idx="25887">
                  <c:v>488</c:v>
                </c:pt>
                <c:pt idx="25888">
                  <c:v>489</c:v>
                </c:pt>
                <c:pt idx="25889">
                  <c:v>512</c:v>
                </c:pt>
                <c:pt idx="25890">
                  <c:v>502</c:v>
                </c:pt>
                <c:pt idx="25891">
                  <c:v>492</c:v>
                </c:pt>
                <c:pt idx="25892">
                  <c:v>478</c:v>
                </c:pt>
                <c:pt idx="25893">
                  <c:v>499</c:v>
                </c:pt>
                <c:pt idx="25894">
                  <c:v>509</c:v>
                </c:pt>
                <c:pt idx="25895">
                  <c:v>487</c:v>
                </c:pt>
                <c:pt idx="25896">
                  <c:v>485</c:v>
                </c:pt>
                <c:pt idx="25897">
                  <c:v>478</c:v>
                </c:pt>
                <c:pt idx="25898">
                  <c:v>504</c:v>
                </c:pt>
                <c:pt idx="25899">
                  <c:v>471</c:v>
                </c:pt>
                <c:pt idx="25900">
                  <c:v>480</c:v>
                </c:pt>
                <c:pt idx="25901">
                  <c:v>492</c:v>
                </c:pt>
                <c:pt idx="25902">
                  <c:v>495</c:v>
                </c:pt>
                <c:pt idx="25903">
                  <c:v>509</c:v>
                </c:pt>
                <c:pt idx="25904">
                  <c:v>506</c:v>
                </c:pt>
                <c:pt idx="25905">
                  <c:v>543</c:v>
                </c:pt>
                <c:pt idx="25906">
                  <c:v>486</c:v>
                </c:pt>
                <c:pt idx="25907">
                  <c:v>501</c:v>
                </c:pt>
                <c:pt idx="25908">
                  <c:v>504</c:v>
                </c:pt>
                <c:pt idx="25909">
                  <c:v>509</c:v>
                </c:pt>
                <c:pt idx="25910">
                  <c:v>491</c:v>
                </c:pt>
                <c:pt idx="25911">
                  <c:v>481</c:v>
                </c:pt>
                <c:pt idx="25912">
                  <c:v>484</c:v>
                </c:pt>
                <c:pt idx="25913">
                  <c:v>502</c:v>
                </c:pt>
                <c:pt idx="25914">
                  <c:v>484</c:v>
                </c:pt>
                <c:pt idx="25915">
                  <c:v>509</c:v>
                </c:pt>
                <c:pt idx="25916">
                  <c:v>505</c:v>
                </c:pt>
                <c:pt idx="25917">
                  <c:v>497</c:v>
                </c:pt>
                <c:pt idx="25918">
                  <c:v>538</c:v>
                </c:pt>
                <c:pt idx="25919">
                  <c:v>555</c:v>
                </c:pt>
                <c:pt idx="25920">
                  <c:v>476</c:v>
                </c:pt>
                <c:pt idx="25921">
                  <c:v>487</c:v>
                </c:pt>
                <c:pt idx="25922">
                  <c:v>522</c:v>
                </c:pt>
                <c:pt idx="25923">
                  <c:v>492</c:v>
                </c:pt>
                <c:pt idx="25924">
                  <c:v>522</c:v>
                </c:pt>
                <c:pt idx="25925">
                  <c:v>488</c:v>
                </c:pt>
                <c:pt idx="25926">
                  <c:v>497</c:v>
                </c:pt>
                <c:pt idx="25927">
                  <c:v>491</c:v>
                </c:pt>
                <c:pt idx="25928">
                  <c:v>511</c:v>
                </c:pt>
                <c:pt idx="25929">
                  <c:v>532</c:v>
                </c:pt>
                <c:pt idx="25930">
                  <c:v>523</c:v>
                </c:pt>
                <c:pt idx="25931">
                  <c:v>496</c:v>
                </c:pt>
                <c:pt idx="25932">
                  <c:v>504</c:v>
                </c:pt>
                <c:pt idx="25933">
                  <c:v>490</c:v>
                </c:pt>
                <c:pt idx="25934">
                  <c:v>462</c:v>
                </c:pt>
                <c:pt idx="25935">
                  <c:v>521</c:v>
                </c:pt>
                <c:pt idx="25936">
                  <c:v>492</c:v>
                </c:pt>
                <c:pt idx="25937">
                  <c:v>517</c:v>
                </c:pt>
                <c:pt idx="25938">
                  <c:v>515</c:v>
                </c:pt>
                <c:pt idx="25939">
                  <c:v>476</c:v>
                </c:pt>
                <c:pt idx="25940">
                  <c:v>526</c:v>
                </c:pt>
                <c:pt idx="25941">
                  <c:v>494</c:v>
                </c:pt>
                <c:pt idx="25942">
                  <c:v>486</c:v>
                </c:pt>
                <c:pt idx="25943">
                  <c:v>503</c:v>
                </c:pt>
                <c:pt idx="25944">
                  <c:v>510</c:v>
                </c:pt>
                <c:pt idx="25945">
                  <c:v>492</c:v>
                </c:pt>
                <c:pt idx="25946">
                  <c:v>499</c:v>
                </c:pt>
                <c:pt idx="25947">
                  <c:v>487</c:v>
                </c:pt>
                <c:pt idx="25948">
                  <c:v>495</c:v>
                </c:pt>
                <c:pt idx="25949">
                  <c:v>498</c:v>
                </c:pt>
                <c:pt idx="25950">
                  <c:v>484</c:v>
                </c:pt>
                <c:pt idx="25951">
                  <c:v>515</c:v>
                </c:pt>
                <c:pt idx="25952">
                  <c:v>508</c:v>
                </c:pt>
                <c:pt idx="25953">
                  <c:v>504</c:v>
                </c:pt>
                <c:pt idx="25954">
                  <c:v>502</c:v>
                </c:pt>
                <c:pt idx="25955">
                  <c:v>487</c:v>
                </c:pt>
                <c:pt idx="25956">
                  <c:v>519</c:v>
                </c:pt>
                <c:pt idx="25957">
                  <c:v>503</c:v>
                </c:pt>
                <c:pt idx="25958">
                  <c:v>515</c:v>
                </c:pt>
                <c:pt idx="25959">
                  <c:v>489</c:v>
                </c:pt>
                <c:pt idx="25960">
                  <c:v>502</c:v>
                </c:pt>
                <c:pt idx="25961">
                  <c:v>483</c:v>
                </c:pt>
                <c:pt idx="25962">
                  <c:v>470</c:v>
                </c:pt>
                <c:pt idx="25963">
                  <c:v>496</c:v>
                </c:pt>
                <c:pt idx="25964">
                  <c:v>506</c:v>
                </c:pt>
                <c:pt idx="25965">
                  <c:v>494</c:v>
                </c:pt>
                <c:pt idx="25966">
                  <c:v>485</c:v>
                </c:pt>
                <c:pt idx="25967">
                  <c:v>508</c:v>
                </c:pt>
                <c:pt idx="25968">
                  <c:v>507</c:v>
                </c:pt>
                <c:pt idx="25969">
                  <c:v>503</c:v>
                </c:pt>
                <c:pt idx="25970">
                  <c:v>521</c:v>
                </c:pt>
                <c:pt idx="25971">
                  <c:v>514</c:v>
                </c:pt>
                <c:pt idx="25972">
                  <c:v>543</c:v>
                </c:pt>
                <c:pt idx="25973">
                  <c:v>496</c:v>
                </c:pt>
                <c:pt idx="25974">
                  <c:v>492</c:v>
                </c:pt>
                <c:pt idx="25975">
                  <c:v>515</c:v>
                </c:pt>
                <c:pt idx="25976">
                  <c:v>505</c:v>
                </c:pt>
                <c:pt idx="25977">
                  <c:v>498</c:v>
                </c:pt>
                <c:pt idx="25978">
                  <c:v>495</c:v>
                </c:pt>
                <c:pt idx="25979">
                  <c:v>516</c:v>
                </c:pt>
                <c:pt idx="25980">
                  <c:v>488</c:v>
                </c:pt>
                <c:pt idx="25981">
                  <c:v>519</c:v>
                </c:pt>
                <c:pt idx="25982">
                  <c:v>512</c:v>
                </c:pt>
                <c:pt idx="25983">
                  <c:v>506</c:v>
                </c:pt>
                <c:pt idx="25984">
                  <c:v>512</c:v>
                </c:pt>
                <c:pt idx="25985">
                  <c:v>536</c:v>
                </c:pt>
                <c:pt idx="25986">
                  <c:v>499</c:v>
                </c:pt>
                <c:pt idx="25987">
                  <c:v>506</c:v>
                </c:pt>
                <c:pt idx="25988">
                  <c:v>513</c:v>
                </c:pt>
                <c:pt idx="25989">
                  <c:v>510</c:v>
                </c:pt>
                <c:pt idx="25990">
                  <c:v>513</c:v>
                </c:pt>
                <c:pt idx="25991">
                  <c:v>523</c:v>
                </c:pt>
                <c:pt idx="25992">
                  <c:v>515</c:v>
                </c:pt>
                <c:pt idx="25993">
                  <c:v>499</c:v>
                </c:pt>
                <c:pt idx="25994">
                  <c:v>500</c:v>
                </c:pt>
                <c:pt idx="25995">
                  <c:v>505</c:v>
                </c:pt>
                <c:pt idx="25996">
                  <c:v>512</c:v>
                </c:pt>
                <c:pt idx="25997">
                  <c:v>532</c:v>
                </c:pt>
                <c:pt idx="25998">
                  <c:v>509</c:v>
                </c:pt>
                <c:pt idx="25999">
                  <c:v>494</c:v>
                </c:pt>
                <c:pt idx="26000">
                  <c:v>496</c:v>
                </c:pt>
                <c:pt idx="26001">
                  <c:v>512</c:v>
                </c:pt>
                <c:pt idx="26002">
                  <c:v>510</c:v>
                </c:pt>
                <c:pt idx="26003">
                  <c:v>482</c:v>
                </c:pt>
                <c:pt idx="26004">
                  <c:v>501</c:v>
                </c:pt>
                <c:pt idx="26005">
                  <c:v>506</c:v>
                </c:pt>
                <c:pt idx="26006">
                  <c:v>518</c:v>
                </c:pt>
                <c:pt idx="26007">
                  <c:v>484</c:v>
                </c:pt>
                <c:pt idx="26008">
                  <c:v>495</c:v>
                </c:pt>
                <c:pt idx="26009">
                  <c:v>520</c:v>
                </c:pt>
                <c:pt idx="26010">
                  <c:v>525</c:v>
                </c:pt>
                <c:pt idx="26011">
                  <c:v>491</c:v>
                </c:pt>
                <c:pt idx="26012">
                  <c:v>510</c:v>
                </c:pt>
                <c:pt idx="26013">
                  <c:v>515</c:v>
                </c:pt>
                <c:pt idx="26014">
                  <c:v>506</c:v>
                </c:pt>
                <c:pt idx="26015">
                  <c:v>528</c:v>
                </c:pt>
                <c:pt idx="26016">
                  <c:v>516</c:v>
                </c:pt>
                <c:pt idx="26017">
                  <c:v>494</c:v>
                </c:pt>
                <c:pt idx="26018">
                  <c:v>491</c:v>
                </c:pt>
                <c:pt idx="26019">
                  <c:v>517</c:v>
                </c:pt>
                <c:pt idx="26020">
                  <c:v>513</c:v>
                </c:pt>
                <c:pt idx="26021">
                  <c:v>500</c:v>
                </c:pt>
                <c:pt idx="26022">
                  <c:v>508</c:v>
                </c:pt>
                <c:pt idx="26023">
                  <c:v>523</c:v>
                </c:pt>
                <c:pt idx="26024">
                  <c:v>490</c:v>
                </c:pt>
                <c:pt idx="26025">
                  <c:v>506</c:v>
                </c:pt>
                <c:pt idx="26026">
                  <c:v>510</c:v>
                </c:pt>
                <c:pt idx="26027">
                  <c:v>528</c:v>
                </c:pt>
                <c:pt idx="26028">
                  <c:v>485</c:v>
                </c:pt>
                <c:pt idx="26029">
                  <c:v>514</c:v>
                </c:pt>
                <c:pt idx="26030">
                  <c:v>514</c:v>
                </c:pt>
                <c:pt idx="26031">
                  <c:v>519</c:v>
                </c:pt>
                <c:pt idx="26032">
                  <c:v>542</c:v>
                </c:pt>
                <c:pt idx="26033">
                  <c:v>496</c:v>
                </c:pt>
                <c:pt idx="26034">
                  <c:v>495</c:v>
                </c:pt>
                <c:pt idx="26035">
                  <c:v>519</c:v>
                </c:pt>
                <c:pt idx="26036">
                  <c:v>511</c:v>
                </c:pt>
                <c:pt idx="26037">
                  <c:v>494</c:v>
                </c:pt>
                <c:pt idx="26038">
                  <c:v>512</c:v>
                </c:pt>
                <c:pt idx="26039">
                  <c:v>510</c:v>
                </c:pt>
                <c:pt idx="26040">
                  <c:v>505</c:v>
                </c:pt>
                <c:pt idx="26041">
                  <c:v>515</c:v>
                </c:pt>
                <c:pt idx="26042">
                  <c:v>521</c:v>
                </c:pt>
                <c:pt idx="26043">
                  <c:v>546</c:v>
                </c:pt>
                <c:pt idx="26044">
                  <c:v>505</c:v>
                </c:pt>
                <c:pt idx="26045">
                  <c:v>534</c:v>
                </c:pt>
                <c:pt idx="26046">
                  <c:v>514</c:v>
                </c:pt>
                <c:pt idx="26047">
                  <c:v>519</c:v>
                </c:pt>
                <c:pt idx="26048">
                  <c:v>520</c:v>
                </c:pt>
                <c:pt idx="26049">
                  <c:v>523</c:v>
                </c:pt>
                <c:pt idx="26050">
                  <c:v>511</c:v>
                </c:pt>
                <c:pt idx="26051">
                  <c:v>503</c:v>
                </c:pt>
                <c:pt idx="26052">
                  <c:v>505</c:v>
                </c:pt>
                <c:pt idx="26053">
                  <c:v>512</c:v>
                </c:pt>
                <c:pt idx="26054">
                  <c:v>507</c:v>
                </c:pt>
                <c:pt idx="26055">
                  <c:v>509</c:v>
                </c:pt>
                <c:pt idx="26056">
                  <c:v>498</c:v>
                </c:pt>
                <c:pt idx="26057">
                  <c:v>523</c:v>
                </c:pt>
                <c:pt idx="26058">
                  <c:v>516</c:v>
                </c:pt>
                <c:pt idx="26059">
                  <c:v>528</c:v>
                </c:pt>
                <c:pt idx="26060">
                  <c:v>519</c:v>
                </c:pt>
                <c:pt idx="26061">
                  <c:v>522</c:v>
                </c:pt>
                <c:pt idx="26062">
                  <c:v>508</c:v>
                </c:pt>
                <c:pt idx="26063">
                  <c:v>528</c:v>
                </c:pt>
                <c:pt idx="26064">
                  <c:v>524</c:v>
                </c:pt>
                <c:pt idx="26065">
                  <c:v>529</c:v>
                </c:pt>
                <c:pt idx="26066">
                  <c:v>502</c:v>
                </c:pt>
                <c:pt idx="26067">
                  <c:v>513</c:v>
                </c:pt>
                <c:pt idx="26068">
                  <c:v>505</c:v>
                </c:pt>
                <c:pt idx="26069">
                  <c:v>507</c:v>
                </c:pt>
                <c:pt idx="26070">
                  <c:v>499</c:v>
                </c:pt>
                <c:pt idx="26071">
                  <c:v>516</c:v>
                </c:pt>
                <c:pt idx="26072">
                  <c:v>511</c:v>
                </c:pt>
                <c:pt idx="26073">
                  <c:v>527</c:v>
                </c:pt>
                <c:pt idx="26074">
                  <c:v>509</c:v>
                </c:pt>
                <c:pt idx="26075">
                  <c:v>514</c:v>
                </c:pt>
                <c:pt idx="26076">
                  <c:v>529</c:v>
                </c:pt>
                <c:pt idx="26077">
                  <c:v>525</c:v>
                </c:pt>
                <c:pt idx="26078">
                  <c:v>503</c:v>
                </c:pt>
                <c:pt idx="26079">
                  <c:v>517</c:v>
                </c:pt>
                <c:pt idx="26080">
                  <c:v>520</c:v>
                </c:pt>
                <c:pt idx="26081">
                  <c:v>532</c:v>
                </c:pt>
                <c:pt idx="26082">
                  <c:v>513</c:v>
                </c:pt>
                <c:pt idx="26083">
                  <c:v>499</c:v>
                </c:pt>
                <c:pt idx="26084">
                  <c:v>487</c:v>
                </c:pt>
                <c:pt idx="26085">
                  <c:v>524</c:v>
                </c:pt>
                <c:pt idx="26086">
                  <c:v>493</c:v>
                </c:pt>
                <c:pt idx="26087">
                  <c:v>528</c:v>
                </c:pt>
                <c:pt idx="26088">
                  <c:v>539</c:v>
                </c:pt>
                <c:pt idx="26089">
                  <c:v>550</c:v>
                </c:pt>
                <c:pt idx="26090">
                  <c:v>528</c:v>
                </c:pt>
                <c:pt idx="26091">
                  <c:v>525</c:v>
                </c:pt>
                <c:pt idx="26092">
                  <c:v>538</c:v>
                </c:pt>
                <c:pt idx="26093">
                  <c:v>517</c:v>
                </c:pt>
                <c:pt idx="26094">
                  <c:v>495</c:v>
                </c:pt>
                <c:pt idx="26095">
                  <c:v>515</c:v>
                </c:pt>
                <c:pt idx="26096">
                  <c:v>515</c:v>
                </c:pt>
                <c:pt idx="26097">
                  <c:v>517</c:v>
                </c:pt>
                <c:pt idx="26098">
                  <c:v>513</c:v>
                </c:pt>
                <c:pt idx="26099">
                  <c:v>530</c:v>
                </c:pt>
                <c:pt idx="26100">
                  <c:v>529</c:v>
                </c:pt>
                <c:pt idx="26101">
                  <c:v>511</c:v>
                </c:pt>
                <c:pt idx="26102">
                  <c:v>511</c:v>
                </c:pt>
                <c:pt idx="26103">
                  <c:v>504</c:v>
                </c:pt>
                <c:pt idx="26104">
                  <c:v>489</c:v>
                </c:pt>
                <c:pt idx="26105">
                  <c:v>501</c:v>
                </c:pt>
                <c:pt idx="26106">
                  <c:v>513</c:v>
                </c:pt>
                <c:pt idx="26107">
                  <c:v>493</c:v>
                </c:pt>
                <c:pt idx="26108">
                  <c:v>511</c:v>
                </c:pt>
                <c:pt idx="26109">
                  <c:v>509</c:v>
                </c:pt>
                <c:pt idx="26110">
                  <c:v>503</c:v>
                </c:pt>
                <c:pt idx="26111">
                  <c:v>526</c:v>
                </c:pt>
                <c:pt idx="26112">
                  <c:v>509</c:v>
                </c:pt>
                <c:pt idx="26113">
                  <c:v>517</c:v>
                </c:pt>
                <c:pt idx="26114">
                  <c:v>522</c:v>
                </c:pt>
                <c:pt idx="26115">
                  <c:v>524</c:v>
                </c:pt>
                <c:pt idx="26116">
                  <c:v>515</c:v>
                </c:pt>
                <c:pt idx="26117">
                  <c:v>511</c:v>
                </c:pt>
                <c:pt idx="26118">
                  <c:v>519</c:v>
                </c:pt>
                <c:pt idx="26119">
                  <c:v>522</c:v>
                </c:pt>
                <c:pt idx="26120">
                  <c:v>509</c:v>
                </c:pt>
                <c:pt idx="26121">
                  <c:v>506</c:v>
                </c:pt>
                <c:pt idx="26122">
                  <c:v>529</c:v>
                </c:pt>
                <c:pt idx="26123">
                  <c:v>530</c:v>
                </c:pt>
                <c:pt idx="26124">
                  <c:v>512</c:v>
                </c:pt>
                <c:pt idx="26125">
                  <c:v>543</c:v>
                </c:pt>
                <c:pt idx="26126">
                  <c:v>527</c:v>
                </c:pt>
                <c:pt idx="26127">
                  <c:v>529</c:v>
                </c:pt>
                <c:pt idx="26128">
                  <c:v>531</c:v>
                </c:pt>
                <c:pt idx="26129">
                  <c:v>515</c:v>
                </c:pt>
                <c:pt idx="26130">
                  <c:v>537</c:v>
                </c:pt>
                <c:pt idx="26131">
                  <c:v>523</c:v>
                </c:pt>
                <c:pt idx="26132">
                  <c:v>510</c:v>
                </c:pt>
                <c:pt idx="26133">
                  <c:v>496</c:v>
                </c:pt>
                <c:pt idx="26134">
                  <c:v>515</c:v>
                </c:pt>
                <c:pt idx="26135">
                  <c:v>504</c:v>
                </c:pt>
                <c:pt idx="26136">
                  <c:v>499</c:v>
                </c:pt>
                <c:pt idx="26137">
                  <c:v>517</c:v>
                </c:pt>
                <c:pt idx="26138">
                  <c:v>510</c:v>
                </c:pt>
                <c:pt idx="26139">
                  <c:v>491</c:v>
                </c:pt>
                <c:pt idx="26140">
                  <c:v>534</c:v>
                </c:pt>
                <c:pt idx="26141">
                  <c:v>517</c:v>
                </c:pt>
                <c:pt idx="26142">
                  <c:v>545</c:v>
                </c:pt>
                <c:pt idx="26143">
                  <c:v>505</c:v>
                </c:pt>
                <c:pt idx="26144">
                  <c:v>525</c:v>
                </c:pt>
                <c:pt idx="26145">
                  <c:v>497</c:v>
                </c:pt>
                <c:pt idx="26146">
                  <c:v>516</c:v>
                </c:pt>
                <c:pt idx="26147">
                  <c:v>494</c:v>
                </c:pt>
                <c:pt idx="26148">
                  <c:v>530</c:v>
                </c:pt>
                <c:pt idx="26149">
                  <c:v>527</c:v>
                </c:pt>
                <c:pt idx="26150">
                  <c:v>558</c:v>
                </c:pt>
                <c:pt idx="26151">
                  <c:v>520</c:v>
                </c:pt>
                <c:pt idx="26152">
                  <c:v>520</c:v>
                </c:pt>
                <c:pt idx="26153">
                  <c:v>511</c:v>
                </c:pt>
                <c:pt idx="26154">
                  <c:v>536</c:v>
                </c:pt>
                <c:pt idx="26155">
                  <c:v>529</c:v>
                </c:pt>
                <c:pt idx="26156">
                  <c:v>522</c:v>
                </c:pt>
                <c:pt idx="26157">
                  <c:v>522</c:v>
                </c:pt>
                <c:pt idx="26158">
                  <c:v>511</c:v>
                </c:pt>
                <c:pt idx="26159">
                  <c:v>535</c:v>
                </c:pt>
                <c:pt idx="26160">
                  <c:v>522</c:v>
                </c:pt>
                <c:pt idx="26161">
                  <c:v>514</c:v>
                </c:pt>
                <c:pt idx="26162">
                  <c:v>515</c:v>
                </c:pt>
                <c:pt idx="26163">
                  <c:v>524</c:v>
                </c:pt>
                <c:pt idx="26164">
                  <c:v>518</c:v>
                </c:pt>
                <c:pt idx="26165">
                  <c:v>521</c:v>
                </c:pt>
                <c:pt idx="26166">
                  <c:v>506</c:v>
                </c:pt>
                <c:pt idx="26167">
                  <c:v>515</c:v>
                </c:pt>
                <c:pt idx="26168">
                  <c:v>519</c:v>
                </c:pt>
                <c:pt idx="26169">
                  <c:v>521</c:v>
                </c:pt>
                <c:pt idx="26170">
                  <c:v>473</c:v>
                </c:pt>
                <c:pt idx="26171">
                  <c:v>536</c:v>
                </c:pt>
                <c:pt idx="26172">
                  <c:v>520</c:v>
                </c:pt>
                <c:pt idx="26173">
                  <c:v>538</c:v>
                </c:pt>
                <c:pt idx="26174">
                  <c:v>507</c:v>
                </c:pt>
                <c:pt idx="26175">
                  <c:v>564</c:v>
                </c:pt>
                <c:pt idx="26176">
                  <c:v>542</c:v>
                </c:pt>
                <c:pt idx="26177">
                  <c:v>503</c:v>
                </c:pt>
                <c:pt idx="26178">
                  <c:v>515</c:v>
                </c:pt>
                <c:pt idx="26179">
                  <c:v>516</c:v>
                </c:pt>
                <c:pt idx="26180">
                  <c:v>486</c:v>
                </c:pt>
                <c:pt idx="26181">
                  <c:v>510</c:v>
                </c:pt>
                <c:pt idx="26182">
                  <c:v>544</c:v>
                </c:pt>
                <c:pt idx="26183">
                  <c:v>500</c:v>
                </c:pt>
                <c:pt idx="26184">
                  <c:v>508</c:v>
                </c:pt>
                <c:pt idx="26185">
                  <c:v>549</c:v>
                </c:pt>
                <c:pt idx="26186">
                  <c:v>511</c:v>
                </c:pt>
                <c:pt idx="26187">
                  <c:v>524</c:v>
                </c:pt>
                <c:pt idx="26188">
                  <c:v>513</c:v>
                </c:pt>
                <c:pt idx="26189">
                  <c:v>503</c:v>
                </c:pt>
                <c:pt idx="26190">
                  <c:v>514</c:v>
                </c:pt>
                <c:pt idx="26191">
                  <c:v>523</c:v>
                </c:pt>
                <c:pt idx="26192">
                  <c:v>529</c:v>
                </c:pt>
                <c:pt idx="26193">
                  <c:v>518</c:v>
                </c:pt>
                <c:pt idx="26194">
                  <c:v>540</c:v>
                </c:pt>
                <c:pt idx="26195">
                  <c:v>554</c:v>
                </c:pt>
                <c:pt idx="26196">
                  <c:v>547</c:v>
                </c:pt>
                <c:pt idx="26197">
                  <c:v>502</c:v>
                </c:pt>
                <c:pt idx="26198">
                  <c:v>496</c:v>
                </c:pt>
                <c:pt idx="26199">
                  <c:v>502</c:v>
                </c:pt>
                <c:pt idx="26200">
                  <c:v>492</c:v>
                </c:pt>
                <c:pt idx="26201">
                  <c:v>512</c:v>
                </c:pt>
                <c:pt idx="26202">
                  <c:v>543</c:v>
                </c:pt>
                <c:pt idx="26203">
                  <c:v>517</c:v>
                </c:pt>
                <c:pt idx="26204">
                  <c:v>523</c:v>
                </c:pt>
                <c:pt idx="26205">
                  <c:v>513</c:v>
                </c:pt>
                <c:pt idx="26206">
                  <c:v>520</c:v>
                </c:pt>
                <c:pt idx="26207">
                  <c:v>513</c:v>
                </c:pt>
                <c:pt idx="26208">
                  <c:v>526</c:v>
                </c:pt>
                <c:pt idx="26209">
                  <c:v>523</c:v>
                </c:pt>
                <c:pt idx="26210">
                  <c:v>510</c:v>
                </c:pt>
                <c:pt idx="26211">
                  <c:v>521</c:v>
                </c:pt>
                <c:pt idx="26212">
                  <c:v>530</c:v>
                </c:pt>
                <c:pt idx="26213">
                  <c:v>493</c:v>
                </c:pt>
                <c:pt idx="26214">
                  <c:v>505</c:v>
                </c:pt>
                <c:pt idx="26215">
                  <c:v>505</c:v>
                </c:pt>
                <c:pt idx="26216">
                  <c:v>536</c:v>
                </c:pt>
                <c:pt idx="26217">
                  <c:v>506</c:v>
                </c:pt>
                <c:pt idx="26218">
                  <c:v>483</c:v>
                </c:pt>
                <c:pt idx="26219">
                  <c:v>525</c:v>
                </c:pt>
                <c:pt idx="26220">
                  <c:v>530</c:v>
                </c:pt>
                <c:pt idx="26221">
                  <c:v>525</c:v>
                </c:pt>
                <c:pt idx="26222">
                  <c:v>519</c:v>
                </c:pt>
                <c:pt idx="26223">
                  <c:v>521</c:v>
                </c:pt>
                <c:pt idx="26224">
                  <c:v>523</c:v>
                </c:pt>
                <c:pt idx="26225">
                  <c:v>529</c:v>
                </c:pt>
                <c:pt idx="26226">
                  <c:v>505</c:v>
                </c:pt>
                <c:pt idx="26227">
                  <c:v>523</c:v>
                </c:pt>
                <c:pt idx="26228">
                  <c:v>501</c:v>
                </c:pt>
                <c:pt idx="26229">
                  <c:v>520</c:v>
                </c:pt>
                <c:pt idx="26230">
                  <c:v>513</c:v>
                </c:pt>
                <c:pt idx="26231">
                  <c:v>499</c:v>
                </c:pt>
                <c:pt idx="26232">
                  <c:v>476</c:v>
                </c:pt>
                <c:pt idx="26233">
                  <c:v>498</c:v>
                </c:pt>
                <c:pt idx="26234">
                  <c:v>525</c:v>
                </c:pt>
                <c:pt idx="26235">
                  <c:v>510</c:v>
                </c:pt>
                <c:pt idx="26236">
                  <c:v>500</c:v>
                </c:pt>
                <c:pt idx="26237">
                  <c:v>508</c:v>
                </c:pt>
                <c:pt idx="26238">
                  <c:v>502</c:v>
                </c:pt>
                <c:pt idx="26239">
                  <c:v>514</c:v>
                </c:pt>
                <c:pt idx="26240">
                  <c:v>513</c:v>
                </c:pt>
                <c:pt idx="26241">
                  <c:v>505</c:v>
                </c:pt>
                <c:pt idx="26242">
                  <c:v>515</c:v>
                </c:pt>
                <c:pt idx="26243">
                  <c:v>509</c:v>
                </c:pt>
                <c:pt idx="26244">
                  <c:v>503</c:v>
                </c:pt>
                <c:pt idx="26245">
                  <c:v>524</c:v>
                </c:pt>
                <c:pt idx="26246">
                  <c:v>502</c:v>
                </c:pt>
                <c:pt idx="26247">
                  <c:v>538</c:v>
                </c:pt>
                <c:pt idx="26248">
                  <c:v>571</c:v>
                </c:pt>
                <c:pt idx="26249">
                  <c:v>528</c:v>
                </c:pt>
                <c:pt idx="26250">
                  <c:v>536</c:v>
                </c:pt>
                <c:pt idx="26251">
                  <c:v>509</c:v>
                </c:pt>
                <c:pt idx="26252">
                  <c:v>542</c:v>
                </c:pt>
                <c:pt idx="26253">
                  <c:v>518</c:v>
                </c:pt>
                <c:pt idx="26254">
                  <c:v>535</c:v>
                </c:pt>
                <c:pt idx="26255">
                  <c:v>485</c:v>
                </c:pt>
                <c:pt idx="26256">
                  <c:v>531</c:v>
                </c:pt>
                <c:pt idx="26257">
                  <c:v>524</c:v>
                </c:pt>
                <c:pt idx="26258">
                  <c:v>507</c:v>
                </c:pt>
                <c:pt idx="26259">
                  <c:v>510</c:v>
                </c:pt>
                <c:pt idx="26260">
                  <c:v>507</c:v>
                </c:pt>
                <c:pt idx="26261">
                  <c:v>537</c:v>
                </c:pt>
                <c:pt idx="26262">
                  <c:v>505</c:v>
                </c:pt>
                <c:pt idx="26263">
                  <c:v>541</c:v>
                </c:pt>
                <c:pt idx="26264">
                  <c:v>509</c:v>
                </c:pt>
                <c:pt idx="26265">
                  <c:v>501</c:v>
                </c:pt>
                <c:pt idx="26266">
                  <c:v>523</c:v>
                </c:pt>
                <c:pt idx="26267">
                  <c:v>472</c:v>
                </c:pt>
                <c:pt idx="26268">
                  <c:v>525</c:v>
                </c:pt>
                <c:pt idx="26269">
                  <c:v>556</c:v>
                </c:pt>
                <c:pt idx="26270">
                  <c:v>540</c:v>
                </c:pt>
                <c:pt idx="26271">
                  <c:v>526</c:v>
                </c:pt>
                <c:pt idx="26272">
                  <c:v>528</c:v>
                </c:pt>
                <c:pt idx="26273">
                  <c:v>519</c:v>
                </c:pt>
                <c:pt idx="26274">
                  <c:v>469</c:v>
                </c:pt>
                <c:pt idx="26275">
                  <c:v>497</c:v>
                </c:pt>
                <c:pt idx="26276">
                  <c:v>486</c:v>
                </c:pt>
                <c:pt idx="26277">
                  <c:v>461</c:v>
                </c:pt>
                <c:pt idx="26278">
                  <c:v>455</c:v>
                </c:pt>
                <c:pt idx="26279">
                  <c:v>483</c:v>
                </c:pt>
                <c:pt idx="26280">
                  <c:v>470</c:v>
                </c:pt>
                <c:pt idx="26281">
                  <c:v>443</c:v>
                </c:pt>
                <c:pt idx="26282">
                  <c:v>466</c:v>
                </c:pt>
                <c:pt idx="26283">
                  <c:v>457</c:v>
                </c:pt>
                <c:pt idx="26284">
                  <c:v>489</c:v>
                </c:pt>
                <c:pt idx="26285">
                  <c:v>489</c:v>
                </c:pt>
                <c:pt idx="26286">
                  <c:v>449</c:v>
                </c:pt>
                <c:pt idx="26287">
                  <c:v>442</c:v>
                </c:pt>
                <c:pt idx="26288">
                  <c:v>461</c:v>
                </c:pt>
                <c:pt idx="26289">
                  <c:v>461</c:v>
                </c:pt>
                <c:pt idx="26290">
                  <c:v>456</c:v>
                </c:pt>
                <c:pt idx="26291">
                  <c:v>466</c:v>
                </c:pt>
                <c:pt idx="26292">
                  <c:v>458</c:v>
                </c:pt>
                <c:pt idx="26293">
                  <c:v>498</c:v>
                </c:pt>
                <c:pt idx="26294">
                  <c:v>467</c:v>
                </c:pt>
                <c:pt idx="26295">
                  <c:v>472</c:v>
                </c:pt>
                <c:pt idx="26296">
                  <c:v>470</c:v>
                </c:pt>
                <c:pt idx="26297">
                  <c:v>467</c:v>
                </c:pt>
                <c:pt idx="26298">
                  <c:v>457</c:v>
                </c:pt>
                <c:pt idx="26299">
                  <c:v>491</c:v>
                </c:pt>
                <c:pt idx="26300">
                  <c:v>465</c:v>
                </c:pt>
                <c:pt idx="26301">
                  <c:v>459</c:v>
                </c:pt>
                <c:pt idx="26302">
                  <c:v>486</c:v>
                </c:pt>
                <c:pt idx="26303">
                  <c:v>468</c:v>
                </c:pt>
                <c:pt idx="26304">
                  <c:v>466</c:v>
                </c:pt>
                <c:pt idx="26305">
                  <c:v>457</c:v>
                </c:pt>
                <c:pt idx="26306">
                  <c:v>459</c:v>
                </c:pt>
                <c:pt idx="26307">
                  <c:v>462</c:v>
                </c:pt>
                <c:pt idx="26308">
                  <c:v>472</c:v>
                </c:pt>
                <c:pt idx="26309">
                  <c:v>443</c:v>
                </c:pt>
                <c:pt idx="26310">
                  <c:v>450</c:v>
                </c:pt>
                <c:pt idx="26311">
                  <c:v>469</c:v>
                </c:pt>
                <c:pt idx="26312">
                  <c:v>488</c:v>
                </c:pt>
                <c:pt idx="26313">
                  <c:v>472</c:v>
                </c:pt>
                <c:pt idx="26314">
                  <c:v>430</c:v>
                </c:pt>
                <c:pt idx="26315">
                  <c:v>495</c:v>
                </c:pt>
                <c:pt idx="26316">
                  <c:v>456</c:v>
                </c:pt>
                <c:pt idx="26317">
                  <c:v>454</c:v>
                </c:pt>
                <c:pt idx="26318">
                  <c:v>478</c:v>
                </c:pt>
                <c:pt idx="26319">
                  <c:v>490</c:v>
                </c:pt>
                <c:pt idx="26320">
                  <c:v>465</c:v>
                </c:pt>
                <c:pt idx="26321">
                  <c:v>477</c:v>
                </c:pt>
                <c:pt idx="26322">
                  <c:v>478</c:v>
                </c:pt>
                <c:pt idx="26323">
                  <c:v>479</c:v>
                </c:pt>
                <c:pt idx="26324">
                  <c:v>434</c:v>
                </c:pt>
                <c:pt idx="26325">
                  <c:v>448</c:v>
                </c:pt>
                <c:pt idx="26326">
                  <c:v>452</c:v>
                </c:pt>
                <c:pt idx="26327">
                  <c:v>455</c:v>
                </c:pt>
                <c:pt idx="26328">
                  <c:v>460</c:v>
                </c:pt>
                <c:pt idx="26329">
                  <c:v>457</c:v>
                </c:pt>
                <c:pt idx="26330">
                  <c:v>481</c:v>
                </c:pt>
                <c:pt idx="26331">
                  <c:v>455</c:v>
                </c:pt>
                <c:pt idx="26332">
                  <c:v>461</c:v>
                </c:pt>
                <c:pt idx="26333">
                  <c:v>463</c:v>
                </c:pt>
                <c:pt idx="26334">
                  <c:v>463</c:v>
                </c:pt>
                <c:pt idx="26335">
                  <c:v>452</c:v>
                </c:pt>
                <c:pt idx="26336">
                  <c:v>461</c:v>
                </c:pt>
                <c:pt idx="26337">
                  <c:v>478</c:v>
                </c:pt>
                <c:pt idx="26338">
                  <c:v>460</c:v>
                </c:pt>
                <c:pt idx="26339">
                  <c:v>450</c:v>
                </c:pt>
                <c:pt idx="26340">
                  <c:v>470</c:v>
                </c:pt>
                <c:pt idx="26341">
                  <c:v>460</c:v>
                </c:pt>
                <c:pt idx="26342">
                  <c:v>477</c:v>
                </c:pt>
                <c:pt idx="26343">
                  <c:v>484</c:v>
                </c:pt>
                <c:pt idx="26344">
                  <c:v>473</c:v>
                </c:pt>
                <c:pt idx="26345">
                  <c:v>451</c:v>
                </c:pt>
                <c:pt idx="26346">
                  <c:v>456</c:v>
                </c:pt>
                <c:pt idx="26347">
                  <c:v>486</c:v>
                </c:pt>
                <c:pt idx="26348">
                  <c:v>444</c:v>
                </c:pt>
                <c:pt idx="26349">
                  <c:v>475</c:v>
                </c:pt>
                <c:pt idx="26350">
                  <c:v>441</c:v>
                </c:pt>
                <c:pt idx="26351">
                  <c:v>467</c:v>
                </c:pt>
                <c:pt idx="26352">
                  <c:v>480</c:v>
                </c:pt>
                <c:pt idx="26353">
                  <c:v>453</c:v>
                </c:pt>
                <c:pt idx="26354">
                  <c:v>456</c:v>
                </c:pt>
                <c:pt idx="26355">
                  <c:v>494</c:v>
                </c:pt>
                <c:pt idx="26356">
                  <c:v>471</c:v>
                </c:pt>
                <c:pt idx="26357">
                  <c:v>407</c:v>
                </c:pt>
                <c:pt idx="26358">
                  <c:v>457</c:v>
                </c:pt>
                <c:pt idx="26359">
                  <c:v>447</c:v>
                </c:pt>
                <c:pt idx="26360">
                  <c:v>455</c:v>
                </c:pt>
                <c:pt idx="26361">
                  <c:v>460</c:v>
                </c:pt>
                <c:pt idx="26362">
                  <c:v>493</c:v>
                </c:pt>
                <c:pt idx="26363">
                  <c:v>461</c:v>
                </c:pt>
                <c:pt idx="26364">
                  <c:v>439</c:v>
                </c:pt>
                <c:pt idx="26365">
                  <c:v>452</c:v>
                </c:pt>
                <c:pt idx="26366">
                  <c:v>492</c:v>
                </c:pt>
                <c:pt idx="26367">
                  <c:v>478</c:v>
                </c:pt>
                <c:pt idx="26368">
                  <c:v>457</c:v>
                </c:pt>
                <c:pt idx="26369">
                  <c:v>477</c:v>
                </c:pt>
                <c:pt idx="26370">
                  <c:v>469</c:v>
                </c:pt>
                <c:pt idx="26371">
                  <c:v>446</c:v>
                </c:pt>
                <c:pt idx="26372">
                  <c:v>479</c:v>
                </c:pt>
                <c:pt idx="26373">
                  <c:v>452</c:v>
                </c:pt>
                <c:pt idx="26374">
                  <c:v>477</c:v>
                </c:pt>
                <c:pt idx="26375">
                  <c:v>470</c:v>
                </c:pt>
                <c:pt idx="26376">
                  <c:v>454</c:v>
                </c:pt>
                <c:pt idx="26377">
                  <c:v>458</c:v>
                </c:pt>
                <c:pt idx="26378">
                  <c:v>485</c:v>
                </c:pt>
                <c:pt idx="26379">
                  <c:v>465</c:v>
                </c:pt>
                <c:pt idx="26380">
                  <c:v>473</c:v>
                </c:pt>
                <c:pt idx="26381">
                  <c:v>473</c:v>
                </c:pt>
                <c:pt idx="26382">
                  <c:v>455</c:v>
                </c:pt>
                <c:pt idx="26383">
                  <c:v>463</c:v>
                </c:pt>
                <c:pt idx="26384">
                  <c:v>450</c:v>
                </c:pt>
                <c:pt idx="26385">
                  <c:v>465</c:v>
                </c:pt>
                <c:pt idx="26386">
                  <c:v>465</c:v>
                </c:pt>
                <c:pt idx="26387">
                  <c:v>464</c:v>
                </c:pt>
                <c:pt idx="26388">
                  <c:v>477</c:v>
                </c:pt>
                <c:pt idx="26389">
                  <c:v>475</c:v>
                </c:pt>
                <c:pt idx="26390">
                  <c:v>474</c:v>
                </c:pt>
                <c:pt idx="26391">
                  <c:v>465</c:v>
                </c:pt>
                <c:pt idx="26392">
                  <c:v>475</c:v>
                </c:pt>
                <c:pt idx="26393">
                  <c:v>461</c:v>
                </c:pt>
                <c:pt idx="26394">
                  <c:v>472</c:v>
                </c:pt>
                <c:pt idx="26395">
                  <c:v>482</c:v>
                </c:pt>
                <c:pt idx="26396">
                  <c:v>473</c:v>
                </c:pt>
                <c:pt idx="26397">
                  <c:v>468</c:v>
                </c:pt>
                <c:pt idx="26398">
                  <c:v>454</c:v>
                </c:pt>
                <c:pt idx="26399">
                  <c:v>459</c:v>
                </c:pt>
                <c:pt idx="26400">
                  <c:v>469</c:v>
                </c:pt>
                <c:pt idx="26401">
                  <c:v>486</c:v>
                </c:pt>
                <c:pt idx="26402">
                  <c:v>442</c:v>
                </c:pt>
                <c:pt idx="26403">
                  <c:v>420</c:v>
                </c:pt>
                <c:pt idx="26404">
                  <c:v>450</c:v>
                </c:pt>
                <c:pt idx="26405">
                  <c:v>463</c:v>
                </c:pt>
                <c:pt idx="26406">
                  <c:v>464</c:v>
                </c:pt>
                <c:pt idx="26407">
                  <c:v>458</c:v>
                </c:pt>
                <c:pt idx="26408">
                  <c:v>475</c:v>
                </c:pt>
                <c:pt idx="26409">
                  <c:v>461</c:v>
                </c:pt>
                <c:pt idx="26410">
                  <c:v>458</c:v>
                </c:pt>
                <c:pt idx="26411">
                  <c:v>475</c:v>
                </c:pt>
                <c:pt idx="26412">
                  <c:v>434</c:v>
                </c:pt>
                <c:pt idx="26413">
                  <c:v>470</c:v>
                </c:pt>
                <c:pt idx="26414">
                  <c:v>471</c:v>
                </c:pt>
                <c:pt idx="26415">
                  <c:v>496</c:v>
                </c:pt>
                <c:pt idx="26416">
                  <c:v>463</c:v>
                </c:pt>
                <c:pt idx="26417">
                  <c:v>454</c:v>
                </c:pt>
                <c:pt idx="26418">
                  <c:v>461</c:v>
                </c:pt>
                <c:pt idx="26419">
                  <c:v>474</c:v>
                </c:pt>
                <c:pt idx="26420">
                  <c:v>471</c:v>
                </c:pt>
                <c:pt idx="26421">
                  <c:v>512</c:v>
                </c:pt>
                <c:pt idx="26422">
                  <c:v>457</c:v>
                </c:pt>
                <c:pt idx="26423">
                  <c:v>496</c:v>
                </c:pt>
                <c:pt idx="26424">
                  <c:v>475</c:v>
                </c:pt>
                <c:pt idx="26425">
                  <c:v>473</c:v>
                </c:pt>
                <c:pt idx="26426">
                  <c:v>467</c:v>
                </c:pt>
                <c:pt idx="26427">
                  <c:v>471</c:v>
                </c:pt>
                <c:pt idx="26428">
                  <c:v>472</c:v>
                </c:pt>
                <c:pt idx="26429">
                  <c:v>445</c:v>
                </c:pt>
                <c:pt idx="26430">
                  <c:v>470</c:v>
                </c:pt>
                <c:pt idx="26431">
                  <c:v>462</c:v>
                </c:pt>
                <c:pt idx="26432">
                  <c:v>463</c:v>
                </c:pt>
                <c:pt idx="26433">
                  <c:v>409</c:v>
                </c:pt>
                <c:pt idx="26434">
                  <c:v>473</c:v>
                </c:pt>
                <c:pt idx="26435">
                  <c:v>475</c:v>
                </c:pt>
                <c:pt idx="26436">
                  <c:v>489</c:v>
                </c:pt>
                <c:pt idx="26437">
                  <c:v>467</c:v>
                </c:pt>
                <c:pt idx="26438">
                  <c:v>446</c:v>
                </c:pt>
                <c:pt idx="26439">
                  <c:v>443</c:v>
                </c:pt>
                <c:pt idx="26440">
                  <c:v>459</c:v>
                </c:pt>
                <c:pt idx="26441">
                  <c:v>473</c:v>
                </c:pt>
                <c:pt idx="26442">
                  <c:v>480</c:v>
                </c:pt>
                <c:pt idx="26443">
                  <c:v>470</c:v>
                </c:pt>
                <c:pt idx="26444">
                  <c:v>442</c:v>
                </c:pt>
                <c:pt idx="26445">
                  <c:v>470</c:v>
                </c:pt>
                <c:pt idx="26446">
                  <c:v>463</c:v>
                </c:pt>
                <c:pt idx="26447">
                  <c:v>465</c:v>
                </c:pt>
                <c:pt idx="26448">
                  <c:v>435</c:v>
                </c:pt>
                <c:pt idx="26449">
                  <c:v>456</c:v>
                </c:pt>
                <c:pt idx="26450">
                  <c:v>465</c:v>
                </c:pt>
                <c:pt idx="26451">
                  <c:v>484</c:v>
                </c:pt>
                <c:pt idx="26452">
                  <c:v>469</c:v>
                </c:pt>
                <c:pt idx="26453">
                  <c:v>463</c:v>
                </c:pt>
                <c:pt idx="26454">
                  <c:v>480</c:v>
                </c:pt>
                <c:pt idx="26455">
                  <c:v>465</c:v>
                </c:pt>
                <c:pt idx="26456">
                  <c:v>466</c:v>
                </c:pt>
                <c:pt idx="26457">
                  <c:v>465</c:v>
                </c:pt>
                <c:pt idx="26458">
                  <c:v>462</c:v>
                </c:pt>
                <c:pt idx="26459">
                  <c:v>458</c:v>
                </c:pt>
                <c:pt idx="26460">
                  <c:v>445</c:v>
                </c:pt>
                <c:pt idx="26461">
                  <c:v>484</c:v>
                </c:pt>
                <c:pt idx="26462">
                  <c:v>478</c:v>
                </c:pt>
                <c:pt idx="26463">
                  <c:v>469</c:v>
                </c:pt>
                <c:pt idx="26464">
                  <c:v>463</c:v>
                </c:pt>
                <c:pt idx="26465">
                  <c:v>466</c:v>
                </c:pt>
                <c:pt idx="26466">
                  <c:v>464</c:v>
                </c:pt>
                <c:pt idx="26467">
                  <c:v>457</c:v>
                </c:pt>
                <c:pt idx="26468">
                  <c:v>425</c:v>
                </c:pt>
                <c:pt idx="26469">
                  <c:v>467</c:v>
                </c:pt>
                <c:pt idx="26470">
                  <c:v>467</c:v>
                </c:pt>
                <c:pt idx="26471">
                  <c:v>456</c:v>
                </c:pt>
                <c:pt idx="26472">
                  <c:v>475</c:v>
                </c:pt>
                <c:pt idx="26473">
                  <c:v>490</c:v>
                </c:pt>
                <c:pt idx="26474">
                  <c:v>470</c:v>
                </c:pt>
                <c:pt idx="26475">
                  <c:v>454</c:v>
                </c:pt>
                <c:pt idx="26476">
                  <c:v>490</c:v>
                </c:pt>
                <c:pt idx="26477">
                  <c:v>447</c:v>
                </c:pt>
                <c:pt idx="26478">
                  <c:v>473</c:v>
                </c:pt>
                <c:pt idx="26479">
                  <c:v>473</c:v>
                </c:pt>
                <c:pt idx="26480">
                  <c:v>474</c:v>
                </c:pt>
                <c:pt idx="26481">
                  <c:v>476</c:v>
                </c:pt>
                <c:pt idx="26482">
                  <c:v>474</c:v>
                </c:pt>
                <c:pt idx="26483">
                  <c:v>462</c:v>
                </c:pt>
                <c:pt idx="26484">
                  <c:v>457</c:v>
                </c:pt>
                <c:pt idx="26485">
                  <c:v>457</c:v>
                </c:pt>
                <c:pt idx="26486">
                  <c:v>483</c:v>
                </c:pt>
                <c:pt idx="26487">
                  <c:v>459</c:v>
                </c:pt>
                <c:pt idx="26488">
                  <c:v>436</c:v>
                </c:pt>
                <c:pt idx="26489">
                  <c:v>453</c:v>
                </c:pt>
                <c:pt idx="26490">
                  <c:v>457</c:v>
                </c:pt>
                <c:pt idx="26491">
                  <c:v>463</c:v>
                </c:pt>
                <c:pt idx="26492">
                  <c:v>443</c:v>
                </c:pt>
                <c:pt idx="26493">
                  <c:v>443</c:v>
                </c:pt>
                <c:pt idx="26494">
                  <c:v>477</c:v>
                </c:pt>
                <c:pt idx="26495">
                  <c:v>455</c:v>
                </c:pt>
                <c:pt idx="26496">
                  <c:v>484</c:v>
                </c:pt>
                <c:pt idx="26497">
                  <c:v>454</c:v>
                </c:pt>
                <c:pt idx="26498">
                  <c:v>464</c:v>
                </c:pt>
                <c:pt idx="26499">
                  <c:v>466</c:v>
                </c:pt>
                <c:pt idx="26500">
                  <c:v>458</c:v>
                </c:pt>
                <c:pt idx="26501">
                  <c:v>476</c:v>
                </c:pt>
                <c:pt idx="26502">
                  <c:v>450</c:v>
                </c:pt>
                <c:pt idx="26503">
                  <c:v>465</c:v>
                </c:pt>
                <c:pt idx="26504">
                  <c:v>451</c:v>
                </c:pt>
                <c:pt idx="26505">
                  <c:v>492</c:v>
                </c:pt>
                <c:pt idx="26506">
                  <c:v>456</c:v>
                </c:pt>
                <c:pt idx="26507">
                  <c:v>459</c:v>
                </c:pt>
                <c:pt idx="26508">
                  <c:v>454</c:v>
                </c:pt>
                <c:pt idx="26509">
                  <c:v>465</c:v>
                </c:pt>
                <c:pt idx="26510">
                  <c:v>481</c:v>
                </c:pt>
                <c:pt idx="26511">
                  <c:v>484</c:v>
                </c:pt>
                <c:pt idx="26512">
                  <c:v>492</c:v>
                </c:pt>
                <c:pt idx="26513">
                  <c:v>473</c:v>
                </c:pt>
                <c:pt idx="26514">
                  <c:v>459</c:v>
                </c:pt>
                <c:pt idx="26515">
                  <c:v>478</c:v>
                </c:pt>
                <c:pt idx="26516">
                  <c:v>436</c:v>
                </c:pt>
                <c:pt idx="26517">
                  <c:v>441</c:v>
                </c:pt>
                <c:pt idx="26518">
                  <c:v>472</c:v>
                </c:pt>
                <c:pt idx="26519">
                  <c:v>470</c:v>
                </c:pt>
                <c:pt idx="26520">
                  <c:v>460</c:v>
                </c:pt>
                <c:pt idx="26521">
                  <c:v>466</c:v>
                </c:pt>
                <c:pt idx="26522">
                  <c:v>470</c:v>
                </c:pt>
                <c:pt idx="26523">
                  <c:v>477</c:v>
                </c:pt>
                <c:pt idx="26524">
                  <c:v>434</c:v>
                </c:pt>
                <c:pt idx="26525">
                  <c:v>486</c:v>
                </c:pt>
                <c:pt idx="26526">
                  <c:v>498</c:v>
                </c:pt>
                <c:pt idx="26527">
                  <c:v>492</c:v>
                </c:pt>
                <c:pt idx="26528">
                  <c:v>465</c:v>
                </c:pt>
                <c:pt idx="26529">
                  <c:v>456</c:v>
                </c:pt>
                <c:pt idx="26530">
                  <c:v>481</c:v>
                </c:pt>
                <c:pt idx="26531">
                  <c:v>443</c:v>
                </c:pt>
                <c:pt idx="26532">
                  <c:v>467</c:v>
                </c:pt>
                <c:pt idx="26533">
                  <c:v>464</c:v>
                </c:pt>
                <c:pt idx="26534">
                  <c:v>454</c:v>
                </c:pt>
                <c:pt idx="26535">
                  <c:v>453</c:v>
                </c:pt>
                <c:pt idx="26536">
                  <c:v>487</c:v>
                </c:pt>
                <c:pt idx="26537">
                  <c:v>492</c:v>
                </c:pt>
                <c:pt idx="26538">
                  <c:v>529</c:v>
                </c:pt>
                <c:pt idx="26539">
                  <c:v>477</c:v>
                </c:pt>
                <c:pt idx="26540">
                  <c:v>476</c:v>
                </c:pt>
                <c:pt idx="26541">
                  <c:v>491</c:v>
                </c:pt>
                <c:pt idx="26542">
                  <c:v>475</c:v>
                </c:pt>
                <c:pt idx="26543">
                  <c:v>451</c:v>
                </c:pt>
                <c:pt idx="26544">
                  <c:v>452</c:v>
                </c:pt>
                <c:pt idx="26545">
                  <c:v>472</c:v>
                </c:pt>
                <c:pt idx="26546">
                  <c:v>437</c:v>
                </c:pt>
                <c:pt idx="26547">
                  <c:v>448</c:v>
                </c:pt>
                <c:pt idx="26548">
                  <c:v>465</c:v>
                </c:pt>
                <c:pt idx="26549">
                  <c:v>442</c:v>
                </c:pt>
                <c:pt idx="26550">
                  <c:v>484</c:v>
                </c:pt>
                <c:pt idx="26551">
                  <c:v>471</c:v>
                </c:pt>
                <c:pt idx="26552">
                  <c:v>436</c:v>
                </c:pt>
                <c:pt idx="26553">
                  <c:v>450</c:v>
                </c:pt>
                <c:pt idx="26554">
                  <c:v>471</c:v>
                </c:pt>
                <c:pt idx="26555">
                  <c:v>489</c:v>
                </c:pt>
                <c:pt idx="26556">
                  <c:v>471</c:v>
                </c:pt>
                <c:pt idx="26557">
                  <c:v>473</c:v>
                </c:pt>
                <c:pt idx="26558">
                  <c:v>465</c:v>
                </c:pt>
                <c:pt idx="26559">
                  <c:v>450</c:v>
                </c:pt>
                <c:pt idx="26560">
                  <c:v>441</c:v>
                </c:pt>
                <c:pt idx="26561">
                  <c:v>439</c:v>
                </c:pt>
                <c:pt idx="26562">
                  <c:v>479</c:v>
                </c:pt>
                <c:pt idx="26563">
                  <c:v>427</c:v>
                </c:pt>
                <c:pt idx="26564">
                  <c:v>432</c:v>
                </c:pt>
                <c:pt idx="26565">
                  <c:v>436</c:v>
                </c:pt>
                <c:pt idx="26566">
                  <c:v>467</c:v>
                </c:pt>
                <c:pt idx="26567">
                  <c:v>451</c:v>
                </c:pt>
                <c:pt idx="26568">
                  <c:v>449</c:v>
                </c:pt>
                <c:pt idx="26569">
                  <c:v>450</c:v>
                </c:pt>
                <c:pt idx="26570">
                  <c:v>467</c:v>
                </c:pt>
                <c:pt idx="26571">
                  <c:v>461</c:v>
                </c:pt>
                <c:pt idx="26572">
                  <c:v>455</c:v>
                </c:pt>
                <c:pt idx="26573">
                  <c:v>470</c:v>
                </c:pt>
                <c:pt idx="26574">
                  <c:v>454</c:v>
                </c:pt>
                <c:pt idx="26575">
                  <c:v>470</c:v>
                </c:pt>
                <c:pt idx="26576">
                  <c:v>440</c:v>
                </c:pt>
                <c:pt idx="26577">
                  <c:v>456</c:v>
                </c:pt>
                <c:pt idx="26578">
                  <c:v>486</c:v>
                </c:pt>
                <c:pt idx="26579">
                  <c:v>490</c:v>
                </c:pt>
                <c:pt idx="26580">
                  <c:v>477</c:v>
                </c:pt>
                <c:pt idx="26581">
                  <c:v>494</c:v>
                </c:pt>
                <c:pt idx="26582">
                  <c:v>462</c:v>
                </c:pt>
                <c:pt idx="26583">
                  <c:v>480</c:v>
                </c:pt>
                <c:pt idx="26584">
                  <c:v>452</c:v>
                </c:pt>
                <c:pt idx="26585">
                  <c:v>461</c:v>
                </c:pt>
                <c:pt idx="26586">
                  <c:v>456</c:v>
                </c:pt>
                <c:pt idx="26587">
                  <c:v>445</c:v>
                </c:pt>
                <c:pt idx="26588">
                  <c:v>486</c:v>
                </c:pt>
                <c:pt idx="26589">
                  <c:v>464</c:v>
                </c:pt>
                <c:pt idx="26590">
                  <c:v>483</c:v>
                </c:pt>
                <c:pt idx="26591">
                  <c:v>457</c:v>
                </c:pt>
                <c:pt idx="26592">
                  <c:v>436</c:v>
                </c:pt>
                <c:pt idx="26593">
                  <c:v>465</c:v>
                </c:pt>
                <c:pt idx="26594">
                  <c:v>477</c:v>
                </c:pt>
                <c:pt idx="26595">
                  <c:v>453</c:v>
                </c:pt>
                <c:pt idx="26596">
                  <c:v>461</c:v>
                </c:pt>
                <c:pt idx="26597">
                  <c:v>456</c:v>
                </c:pt>
                <c:pt idx="26598">
                  <c:v>461</c:v>
                </c:pt>
                <c:pt idx="26599">
                  <c:v>433</c:v>
                </c:pt>
                <c:pt idx="26600">
                  <c:v>477</c:v>
                </c:pt>
                <c:pt idx="26601">
                  <c:v>472</c:v>
                </c:pt>
                <c:pt idx="26602">
                  <c:v>481</c:v>
                </c:pt>
                <c:pt idx="26603">
                  <c:v>467</c:v>
                </c:pt>
                <c:pt idx="26604">
                  <c:v>516</c:v>
                </c:pt>
                <c:pt idx="26605">
                  <c:v>426</c:v>
                </c:pt>
                <c:pt idx="26606">
                  <c:v>474</c:v>
                </c:pt>
                <c:pt idx="26607">
                  <c:v>490</c:v>
                </c:pt>
                <c:pt idx="26608">
                  <c:v>412</c:v>
                </c:pt>
                <c:pt idx="26609">
                  <c:v>452</c:v>
                </c:pt>
                <c:pt idx="26610">
                  <c:v>500</c:v>
                </c:pt>
                <c:pt idx="26611">
                  <c:v>476</c:v>
                </c:pt>
                <c:pt idx="26612">
                  <c:v>428</c:v>
                </c:pt>
                <c:pt idx="26613">
                  <c:v>457</c:v>
                </c:pt>
                <c:pt idx="26614">
                  <c:v>446</c:v>
                </c:pt>
                <c:pt idx="26615">
                  <c:v>450</c:v>
                </c:pt>
                <c:pt idx="26616">
                  <c:v>459</c:v>
                </c:pt>
                <c:pt idx="26617">
                  <c:v>478</c:v>
                </c:pt>
                <c:pt idx="26618">
                  <c:v>457</c:v>
                </c:pt>
                <c:pt idx="26619">
                  <c:v>467</c:v>
                </c:pt>
                <c:pt idx="26620">
                  <c:v>486</c:v>
                </c:pt>
                <c:pt idx="26621">
                  <c:v>442</c:v>
                </c:pt>
                <c:pt idx="26622">
                  <c:v>481</c:v>
                </c:pt>
                <c:pt idx="26623">
                  <c:v>501</c:v>
                </c:pt>
                <c:pt idx="26624">
                  <c:v>480</c:v>
                </c:pt>
                <c:pt idx="26625">
                  <c:v>452</c:v>
                </c:pt>
                <c:pt idx="26626">
                  <c:v>441</c:v>
                </c:pt>
                <c:pt idx="26627">
                  <c:v>455</c:v>
                </c:pt>
                <c:pt idx="26628">
                  <c:v>447</c:v>
                </c:pt>
                <c:pt idx="26629">
                  <c:v>464</c:v>
                </c:pt>
                <c:pt idx="26630">
                  <c:v>513</c:v>
                </c:pt>
                <c:pt idx="26631">
                  <c:v>491</c:v>
                </c:pt>
                <c:pt idx="26632">
                  <c:v>462</c:v>
                </c:pt>
                <c:pt idx="26633">
                  <c:v>440</c:v>
                </c:pt>
                <c:pt idx="26634">
                  <c:v>438</c:v>
                </c:pt>
                <c:pt idx="26635">
                  <c:v>440</c:v>
                </c:pt>
                <c:pt idx="26636">
                  <c:v>477</c:v>
                </c:pt>
                <c:pt idx="26637">
                  <c:v>430</c:v>
                </c:pt>
                <c:pt idx="26638">
                  <c:v>440</c:v>
                </c:pt>
                <c:pt idx="26639">
                  <c:v>458</c:v>
                </c:pt>
                <c:pt idx="26640">
                  <c:v>430</c:v>
                </c:pt>
                <c:pt idx="26641">
                  <c:v>467</c:v>
                </c:pt>
                <c:pt idx="26642">
                  <c:v>466</c:v>
                </c:pt>
                <c:pt idx="26643">
                  <c:v>463</c:v>
                </c:pt>
                <c:pt idx="26644">
                  <c:v>481</c:v>
                </c:pt>
                <c:pt idx="26645">
                  <c:v>455</c:v>
                </c:pt>
                <c:pt idx="26646">
                  <c:v>464</c:v>
                </c:pt>
                <c:pt idx="26647">
                  <c:v>468</c:v>
                </c:pt>
                <c:pt idx="26648">
                  <c:v>454</c:v>
                </c:pt>
                <c:pt idx="26649">
                  <c:v>455</c:v>
                </c:pt>
                <c:pt idx="26650">
                  <c:v>441</c:v>
                </c:pt>
                <c:pt idx="26651">
                  <c:v>465</c:v>
                </c:pt>
                <c:pt idx="26652">
                  <c:v>435</c:v>
                </c:pt>
                <c:pt idx="26653">
                  <c:v>447</c:v>
                </c:pt>
                <c:pt idx="26654">
                  <c:v>470</c:v>
                </c:pt>
                <c:pt idx="26655">
                  <c:v>479</c:v>
                </c:pt>
                <c:pt idx="26656">
                  <c:v>444</c:v>
                </c:pt>
                <c:pt idx="26657">
                  <c:v>461</c:v>
                </c:pt>
                <c:pt idx="26658">
                  <c:v>464</c:v>
                </c:pt>
                <c:pt idx="26659">
                  <c:v>462</c:v>
                </c:pt>
                <c:pt idx="26660">
                  <c:v>452</c:v>
                </c:pt>
                <c:pt idx="26661">
                  <c:v>459</c:v>
                </c:pt>
                <c:pt idx="26662">
                  <c:v>460</c:v>
                </c:pt>
                <c:pt idx="26663">
                  <c:v>459</c:v>
                </c:pt>
                <c:pt idx="26664">
                  <c:v>467</c:v>
                </c:pt>
                <c:pt idx="26665">
                  <c:v>454</c:v>
                </c:pt>
                <c:pt idx="26666">
                  <c:v>507</c:v>
                </c:pt>
                <c:pt idx="26667">
                  <c:v>488</c:v>
                </c:pt>
                <c:pt idx="26668">
                  <c:v>450</c:v>
                </c:pt>
                <c:pt idx="26669">
                  <c:v>471</c:v>
                </c:pt>
                <c:pt idx="26670">
                  <c:v>416</c:v>
                </c:pt>
                <c:pt idx="26671">
                  <c:v>464</c:v>
                </c:pt>
                <c:pt idx="26672">
                  <c:v>487</c:v>
                </c:pt>
                <c:pt idx="26673">
                  <c:v>445</c:v>
                </c:pt>
                <c:pt idx="26674">
                  <c:v>461</c:v>
                </c:pt>
                <c:pt idx="26675">
                  <c:v>475</c:v>
                </c:pt>
                <c:pt idx="26676">
                  <c:v>453</c:v>
                </c:pt>
                <c:pt idx="26677">
                  <c:v>453</c:v>
                </c:pt>
                <c:pt idx="26678">
                  <c:v>464</c:v>
                </c:pt>
                <c:pt idx="26679">
                  <c:v>451</c:v>
                </c:pt>
                <c:pt idx="26680">
                  <c:v>435</c:v>
                </c:pt>
                <c:pt idx="26681">
                  <c:v>450</c:v>
                </c:pt>
                <c:pt idx="26682">
                  <c:v>460</c:v>
                </c:pt>
                <c:pt idx="26683">
                  <c:v>443</c:v>
                </c:pt>
                <c:pt idx="26684">
                  <c:v>378</c:v>
                </c:pt>
                <c:pt idx="26685">
                  <c:v>452</c:v>
                </c:pt>
                <c:pt idx="26686">
                  <c:v>470</c:v>
                </c:pt>
                <c:pt idx="26687">
                  <c:v>471</c:v>
                </c:pt>
                <c:pt idx="26688">
                  <c:v>440</c:v>
                </c:pt>
                <c:pt idx="26689">
                  <c:v>438</c:v>
                </c:pt>
                <c:pt idx="26690">
                  <c:v>475</c:v>
                </c:pt>
                <c:pt idx="26691">
                  <c:v>441</c:v>
                </c:pt>
                <c:pt idx="26692">
                  <c:v>471</c:v>
                </c:pt>
                <c:pt idx="26693">
                  <c:v>462</c:v>
                </c:pt>
                <c:pt idx="26694">
                  <c:v>465</c:v>
                </c:pt>
                <c:pt idx="26695">
                  <c:v>435</c:v>
                </c:pt>
                <c:pt idx="26696">
                  <c:v>492</c:v>
                </c:pt>
                <c:pt idx="26697">
                  <c:v>444</c:v>
                </c:pt>
                <c:pt idx="26698">
                  <c:v>471</c:v>
                </c:pt>
                <c:pt idx="26699">
                  <c:v>486</c:v>
                </c:pt>
                <c:pt idx="26700">
                  <c:v>423</c:v>
                </c:pt>
                <c:pt idx="26701">
                  <c:v>467</c:v>
                </c:pt>
                <c:pt idx="26702">
                  <c:v>476</c:v>
                </c:pt>
                <c:pt idx="26703">
                  <c:v>452</c:v>
                </c:pt>
                <c:pt idx="26704">
                  <c:v>483</c:v>
                </c:pt>
                <c:pt idx="26705">
                  <c:v>465</c:v>
                </c:pt>
                <c:pt idx="26706">
                  <c:v>470</c:v>
                </c:pt>
                <c:pt idx="26707">
                  <c:v>467</c:v>
                </c:pt>
                <c:pt idx="26708">
                  <c:v>471</c:v>
                </c:pt>
                <c:pt idx="26709">
                  <c:v>465</c:v>
                </c:pt>
                <c:pt idx="26710">
                  <c:v>456</c:v>
                </c:pt>
                <c:pt idx="26711">
                  <c:v>405</c:v>
                </c:pt>
                <c:pt idx="26712">
                  <c:v>456</c:v>
                </c:pt>
                <c:pt idx="26713">
                  <c:v>470</c:v>
                </c:pt>
                <c:pt idx="26714">
                  <c:v>454</c:v>
                </c:pt>
                <c:pt idx="26715">
                  <c:v>468</c:v>
                </c:pt>
                <c:pt idx="26716">
                  <c:v>439</c:v>
                </c:pt>
                <c:pt idx="26717">
                  <c:v>456</c:v>
                </c:pt>
                <c:pt idx="26718">
                  <c:v>441</c:v>
                </c:pt>
                <c:pt idx="26719">
                  <c:v>470</c:v>
                </c:pt>
                <c:pt idx="26720">
                  <c:v>450</c:v>
                </c:pt>
                <c:pt idx="26721">
                  <c:v>413</c:v>
                </c:pt>
                <c:pt idx="26722">
                  <c:v>420</c:v>
                </c:pt>
                <c:pt idx="26723">
                  <c:v>429</c:v>
                </c:pt>
                <c:pt idx="26724">
                  <c:v>463</c:v>
                </c:pt>
                <c:pt idx="26725">
                  <c:v>473</c:v>
                </c:pt>
                <c:pt idx="26726">
                  <c:v>474</c:v>
                </c:pt>
                <c:pt idx="26727">
                  <c:v>447</c:v>
                </c:pt>
                <c:pt idx="26728">
                  <c:v>458</c:v>
                </c:pt>
                <c:pt idx="26729">
                  <c:v>462</c:v>
                </c:pt>
                <c:pt idx="26730">
                  <c:v>445</c:v>
                </c:pt>
                <c:pt idx="26731">
                  <c:v>453</c:v>
                </c:pt>
                <c:pt idx="26732">
                  <c:v>448</c:v>
                </c:pt>
                <c:pt idx="26733">
                  <c:v>479</c:v>
                </c:pt>
                <c:pt idx="26734">
                  <c:v>456</c:v>
                </c:pt>
                <c:pt idx="26735">
                  <c:v>420</c:v>
                </c:pt>
                <c:pt idx="26736">
                  <c:v>438</c:v>
                </c:pt>
                <c:pt idx="26737">
                  <c:v>432</c:v>
                </c:pt>
                <c:pt idx="26738">
                  <c:v>473</c:v>
                </c:pt>
                <c:pt idx="26739">
                  <c:v>454</c:v>
                </c:pt>
                <c:pt idx="26740">
                  <c:v>456</c:v>
                </c:pt>
                <c:pt idx="26741">
                  <c:v>443</c:v>
                </c:pt>
                <c:pt idx="26742">
                  <c:v>451</c:v>
                </c:pt>
                <c:pt idx="26743">
                  <c:v>432</c:v>
                </c:pt>
                <c:pt idx="26744">
                  <c:v>459</c:v>
                </c:pt>
                <c:pt idx="26745">
                  <c:v>449</c:v>
                </c:pt>
                <c:pt idx="26746">
                  <c:v>457</c:v>
                </c:pt>
                <c:pt idx="26747">
                  <c:v>457</c:v>
                </c:pt>
                <c:pt idx="26748">
                  <c:v>429</c:v>
                </c:pt>
                <c:pt idx="26749">
                  <c:v>458</c:v>
                </c:pt>
                <c:pt idx="26750">
                  <c:v>452</c:v>
                </c:pt>
                <c:pt idx="26751">
                  <c:v>469</c:v>
                </c:pt>
                <c:pt idx="26752">
                  <c:v>492</c:v>
                </c:pt>
                <c:pt idx="26753">
                  <c:v>462</c:v>
                </c:pt>
                <c:pt idx="26754">
                  <c:v>451</c:v>
                </c:pt>
                <c:pt idx="26755">
                  <c:v>458</c:v>
                </c:pt>
                <c:pt idx="26756">
                  <c:v>425</c:v>
                </c:pt>
                <c:pt idx="26757">
                  <c:v>454</c:v>
                </c:pt>
                <c:pt idx="26758">
                  <c:v>448</c:v>
                </c:pt>
                <c:pt idx="26759">
                  <c:v>453</c:v>
                </c:pt>
                <c:pt idx="26760">
                  <c:v>439</c:v>
                </c:pt>
                <c:pt idx="26761">
                  <c:v>526</c:v>
                </c:pt>
                <c:pt idx="26762">
                  <c:v>442</c:v>
                </c:pt>
                <c:pt idx="26763">
                  <c:v>456</c:v>
                </c:pt>
                <c:pt idx="26764">
                  <c:v>479</c:v>
                </c:pt>
                <c:pt idx="26765">
                  <c:v>472</c:v>
                </c:pt>
                <c:pt idx="26766">
                  <c:v>477</c:v>
                </c:pt>
                <c:pt idx="26767">
                  <c:v>452</c:v>
                </c:pt>
                <c:pt idx="26768">
                  <c:v>446</c:v>
                </c:pt>
                <c:pt idx="26769">
                  <c:v>442</c:v>
                </c:pt>
                <c:pt idx="26770">
                  <c:v>467</c:v>
                </c:pt>
                <c:pt idx="26771">
                  <c:v>424</c:v>
                </c:pt>
                <c:pt idx="26772">
                  <c:v>453</c:v>
                </c:pt>
                <c:pt idx="26773">
                  <c:v>421</c:v>
                </c:pt>
                <c:pt idx="26774">
                  <c:v>416</c:v>
                </c:pt>
                <c:pt idx="26775">
                  <c:v>464</c:v>
                </c:pt>
                <c:pt idx="26776">
                  <c:v>455</c:v>
                </c:pt>
                <c:pt idx="26777">
                  <c:v>459</c:v>
                </c:pt>
                <c:pt idx="26778">
                  <c:v>494</c:v>
                </c:pt>
                <c:pt idx="26779">
                  <c:v>469</c:v>
                </c:pt>
                <c:pt idx="26780">
                  <c:v>457</c:v>
                </c:pt>
                <c:pt idx="26781">
                  <c:v>431</c:v>
                </c:pt>
                <c:pt idx="26782">
                  <c:v>445</c:v>
                </c:pt>
                <c:pt idx="26783">
                  <c:v>422</c:v>
                </c:pt>
                <c:pt idx="26784">
                  <c:v>503</c:v>
                </c:pt>
                <c:pt idx="26785">
                  <c:v>467</c:v>
                </c:pt>
                <c:pt idx="26786">
                  <c:v>483</c:v>
                </c:pt>
                <c:pt idx="26787">
                  <c:v>446</c:v>
                </c:pt>
                <c:pt idx="26788">
                  <c:v>471</c:v>
                </c:pt>
                <c:pt idx="26789">
                  <c:v>432</c:v>
                </c:pt>
                <c:pt idx="26790">
                  <c:v>438</c:v>
                </c:pt>
                <c:pt idx="26791">
                  <c:v>449</c:v>
                </c:pt>
                <c:pt idx="26792">
                  <c:v>476</c:v>
                </c:pt>
                <c:pt idx="26793">
                  <c:v>375</c:v>
                </c:pt>
                <c:pt idx="26794">
                  <c:v>470</c:v>
                </c:pt>
                <c:pt idx="26795">
                  <c:v>415</c:v>
                </c:pt>
                <c:pt idx="26796">
                  <c:v>446</c:v>
                </c:pt>
                <c:pt idx="26797">
                  <c:v>495</c:v>
                </c:pt>
                <c:pt idx="26798">
                  <c:v>455</c:v>
                </c:pt>
                <c:pt idx="26799">
                  <c:v>490</c:v>
                </c:pt>
                <c:pt idx="26800">
                  <c:v>429</c:v>
                </c:pt>
                <c:pt idx="26801">
                  <c:v>439</c:v>
                </c:pt>
                <c:pt idx="26802">
                  <c:v>478</c:v>
                </c:pt>
                <c:pt idx="26803">
                  <c:v>422</c:v>
                </c:pt>
                <c:pt idx="26804">
                  <c:v>477</c:v>
                </c:pt>
                <c:pt idx="26805">
                  <c:v>443</c:v>
                </c:pt>
                <c:pt idx="26806">
                  <c:v>411</c:v>
                </c:pt>
                <c:pt idx="26807">
                  <c:v>446</c:v>
                </c:pt>
                <c:pt idx="26808">
                  <c:v>426</c:v>
                </c:pt>
                <c:pt idx="26809">
                  <c:v>462</c:v>
                </c:pt>
                <c:pt idx="26810">
                  <c:v>465</c:v>
                </c:pt>
                <c:pt idx="26811">
                  <c:v>469</c:v>
                </c:pt>
                <c:pt idx="26812">
                  <c:v>481</c:v>
                </c:pt>
                <c:pt idx="26813">
                  <c:v>435</c:v>
                </c:pt>
                <c:pt idx="26814">
                  <c:v>342</c:v>
                </c:pt>
                <c:pt idx="26815">
                  <c:v>494</c:v>
                </c:pt>
                <c:pt idx="26816">
                  <c:v>461</c:v>
                </c:pt>
                <c:pt idx="26817">
                  <c:v>437</c:v>
                </c:pt>
                <c:pt idx="26818">
                  <c:v>464</c:v>
                </c:pt>
                <c:pt idx="26819">
                  <c:v>477</c:v>
                </c:pt>
                <c:pt idx="26820">
                  <c:v>440</c:v>
                </c:pt>
                <c:pt idx="26821">
                  <c:v>456</c:v>
                </c:pt>
                <c:pt idx="26822">
                  <c:v>441</c:v>
                </c:pt>
                <c:pt idx="26823">
                  <c:v>448</c:v>
                </c:pt>
                <c:pt idx="26824">
                  <c:v>409</c:v>
                </c:pt>
                <c:pt idx="26825">
                  <c:v>430</c:v>
                </c:pt>
                <c:pt idx="26826">
                  <c:v>408</c:v>
                </c:pt>
                <c:pt idx="26827">
                  <c:v>440</c:v>
                </c:pt>
                <c:pt idx="26828">
                  <c:v>449</c:v>
                </c:pt>
                <c:pt idx="26829">
                  <c:v>430</c:v>
                </c:pt>
                <c:pt idx="26830">
                  <c:v>433</c:v>
                </c:pt>
                <c:pt idx="26831">
                  <c:v>419</c:v>
                </c:pt>
                <c:pt idx="26832">
                  <c:v>416</c:v>
                </c:pt>
                <c:pt idx="26833">
                  <c:v>470</c:v>
                </c:pt>
                <c:pt idx="26834">
                  <c:v>424</c:v>
                </c:pt>
                <c:pt idx="26835">
                  <c:v>439</c:v>
                </c:pt>
                <c:pt idx="26836">
                  <c:v>485</c:v>
                </c:pt>
                <c:pt idx="26837">
                  <c:v>464</c:v>
                </c:pt>
                <c:pt idx="26838">
                  <c:v>456</c:v>
                </c:pt>
                <c:pt idx="26839">
                  <c:v>456</c:v>
                </c:pt>
                <c:pt idx="26840">
                  <c:v>483</c:v>
                </c:pt>
                <c:pt idx="26841">
                  <c:v>472</c:v>
                </c:pt>
                <c:pt idx="26842">
                  <c:v>459</c:v>
                </c:pt>
                <c:pt idx="26843">
                  <c:v>447</c:v>
                </c:pt>
                <c:pt idx="26844">
                  <c:v>403</c:v>
                </c:pt>
                <c:pt idx="26845">
                  <c:v>436</c:v>
                </c:pt>
                <c:pt idx="26846">
                  <c:v>454</c:v>
                </c:pt>
                <c:pt idx="26847">
                  <c:v>419</c:v>
                </c:pt>
                <c:pt idx="26848">
                  <c:v>441</c:v>
                </c:pt>
                <c:pt idx="26849">
                  <c:v>488</c:v>
                </c:pt>
                <c:pt idx="26850">
                  <c:v>427</c:v>
                </c:pt>
                <c:pt idx="26851">
                  <c:v>453</c:v>
                </c:pt>
                <c:pt idx="26852">
                  <c:v>445</c:v>
                </c:pt>
                <c:pt idx="26853">
                  <c:v>429</c:v>
                </c:pt>
                <c:pt idx="26854">
                  <c:v>442</c:v>
                </c:pt>
                <c:pt idx="26855">
                  <c:v>442</c:v>
                </c:pt>
                <c:pt idx="26856">
                  <c:v>461</c:v>
                </c:pt>
                <c:pt idx="26857">
                  <c:v>482</c:v>
                </c:pt>
                <c:pt idx="26858">
                  <c:v>483</c:v>
                </c:pt>
                <c:pt idx="26859">
                  <c:v>454</c:v>
                </c:pt>
                <c:pt idx="26860">
                  <c:v>459</c:v>
                </c:pt>
                <c:pt idx="26861">
                  <c:v>450</c:v>
                </c:pt>
                <c:pt idx="26862">
                  <c:v>409</c:v>
                </c:pt>
                <c:pt idx="26863">
                  <c:v>442</c:v>
                </c:pt>
                <c:pt idx="26864">
                  <c:v>435</c:v>
                </c:pt>
                <c:pt idx="26865">
                  <c:v>454</c:v>
                </c:pt>
                <c:pt idx="26866">
                  <c:v>467</c:v>
                </c:pt>
                <c:pt idx="26867">
                  <c:v>456</c:v>
                </c:pt>
                <c:pt idx="26868">
                  <c:v>442</c:v>
                </c:pt>
                <c:pt idx="26869">
                  <c:v>436</c:v>
                </c:pt>
                <c:pt idx="26870">
                  <c:v>438</c:v>
                </c:pt>
                <c:pt idx="26871">
                  <c:v>432</c:v>
                </c:pt>
                <c:pt idx="26872">
                  <c:v>433</c:v>
                </c:pt>
                <c:pt idx="26873">
                  <c:v>458</c:v>
                </c:pt>
                <c:pt idx="26874">
                  <c:v>447</c:v>
                </c:pt>
                <c:pt idx="26875">
                  <c:v>487</c:v>
                </c:pt>
                <c:pt idx="26876">
                  <c:v>448</c:v>
                </c:pt>
                <c:pt idx="26877">
                  <c:v>441</c:v>
                </c:pt>
                <c:pt idx="26878">
                  <c:v>465</c:v>
                </c:pt>
                <c:pt idx="26879">
                  <c:v>484</c:v>
                </c:pt>
                <c:pt idx="26880">
                  <c:v>432</c:v>
                </c:pt>
                <c:pt idx="26881">
                  <c:v>485</c:v>
                </c:pt>
                <c:pt idx="26882">
                  <c:v>454</c:v>
                </c:pt>
                <c:pt idx="26883">
                  <c:v>501</c:v>
                </c:pt>
                <c:pt idx="26884">
                  <c:v>415</c:v>
                </c:pt>
                <c:pt idx="26885">
                  <c:v>472</c:v>
                </c:pt>
                <c:pt idx="26886">
                  <c:v>438</c:v>
                </c:pt>
                <c:pt idx="26887">
                  <c:v>442</c:v>
                </c:pt>
                <c:pt idx="26888">
                  <c:v>430</c:v>
                </c:pt>
                <c:pt idx="26889">
                  <c:v>415</c:v>
                </c:pt>
                <c:pt idx="26890">
                  <c:v>454</c:v>
                </c:pt>
                <c:pt idx="26891">
                  <c:v>427</c:v>
                </c:pt>
                <c:pt idx="26892">
                  <c:v>462</c:v>
                </c:pt>
                <c:pt idx="26893">
                  <c:v>424</c:v>
                </c:pt>
                <c:pt idx="26894">
                  <c:v>476</c:v>
                </c:pt>
                <c:pt idx="26895">
                  <c:v>476</c:v>
                </c:pt>
                <c:pt idx="26896">
                  <c:v>442</c:v>
                </c:pt>
                <c:pt idx="26897">
                  <c:v>456</c:v>
                </c:pt>
                <c:pt idx="26898">
                  <c:v>469</c:v>
                </c:pt>
                <c:pt idx="26899">
                  <c:v>471</c:v>
                </c:pt>
                <c:pt idx="26900">
                  <c:v>433</c:v>
                </c:pt>
                <c:pt idx="26901">
                  <c:v>435</c:v>
                </c:pt>
                <c:pt idx="26902">
                  <c:v>448</c:v>
                </c:pt>
                <c:pt idx="26903">
                  <c:v>434</c:v>
                </c:pt>
                <c:pt idx="26904">
                  <c:v>459</c:v>
                </c:pt>
                <c:pt idx="26905">
                  <c:v>455</c:v>
                </c:pt>
                <c:pt idx="26906">
                  <c:v>435</c:v>
                </c:pt>
                <c:pt idx="26907">
                  <c:v>434</c:v>
                </c:pt>
                <c:pt idx="26908">
                  <c:v>454</c:v>
                </c:pt>
                <c:pt idx="26909">
                  <c:v>469</c:v>
                </c:pt>
                <c:pt idx="26910">
                  <c:v>459</c:v>
                </c:pt>
                <c:pt idx="26911">
                  <c:v>470</c:v>
                </c:pt>
                <c:pt idx="26912">
                  <c:v>476</c:v>
                </c:pt>
                <c:pt idx="26913">
                  <c:v>431</c:v>
                </c:pt>
                <c:pt idx="26914">
                  <c:v>505</c:v>
                </c:pt>
                <c:pt idx="26915">
                  <c:v>446</c:v>
                </c:pt>
                <c:pt idx="26916">
                  <c:v>429</c:v>
                </c:pt>
                <c:pt idx="26917">
                  <c:v>451</c:v>
                </c:pt>
                <c:pt idx="26918">
                  <c:v>498</c:v>
                </c:pt>
                <c:pt idx="26919">
                  <c:v>444</c:v>
                </c:pt>
                <c:pt idx="26920">
                  <c:v>454</c:v>
                </c:pt>
                <c:pt idx="26921">
                  <c:v>439</c:v>
                </c:pt>
                <c:pt idx="26922">
                  <c:v>446</c:v>
                </c:pt>
                <c:pt idx="26923">
                  <c:v>459</c:v>
                </c:pt>
                <c:pt idx="26924">
                  <c:v>451</c:v>
                </c:pt>
                <c:pt idx="26925">
                  <c:v>431</c:v>
                </c:pt>
                <c:pt idx="26926">
                  <c:v>473</c:v>
                </c:pt>
                <c:pt idx="26927">
                  <c:v>433</c:v>
                </c:pt>
                <c:pt idx="26928">
                  <c:v>468</c:v>
                </c:pt>
                <c:pt idx="26929">
                  <c:v>523</c:v>
                </c:pt>
                <c:pt idx="26930">
                  <c:v>447</c:v>
                </c:pt>
                <c:pt idx="26931">
                  <c:v>453</c:v>
                </c:pt>
                <c:pt idx="26932">
                  <c:v>451</c:v>
                </c:pt>
                <c:pt idx="26933">
                  <c:v>395</c:v>
                </c:pt>
                <c:pt idx="26934">
                  <c:v>451</c:v>
                </c:pt>
                <c:pt idx="26935">
                  <c:v>429</c:v>
                </c:pt>
                <c:pt idx="26936">
                  <c:v>456</c:v>
                </c:pt>
                <c:pt idx="26937">
                  <c:v>431</c:v>
                </c:pt>
                <c:pt idx="26938">
                  <c:v>459</c:v>
                </c:pt>
                <c:pt idx="26939">
                  <c:v>415</c:v>
                </c:pt>
                <c:pt idx="26940">
                  <c:v>469</c:v>
                </c:pt>
                <c:pt idx="26941">
                  <c:v>441</c:v>
                </c:pt>
                <c:pt idx="26942">
                  <c:v>473</c:v>
                </c:pt>
                <c:pt idx="26943">
                  <c:v>443</c:v>
                </c:pt>
                <c:pt idx="26944">
                  <c:v>464</c:v>
                </c:pt>
                <c:pt idx="26945">
                  <c:v>444</c:v>
                </c:pt>
                <c:pt idx="26946">
                  <c:v>455</c:v>
                </c:pt>
                <c:pt idx="26947">
                  <c:v>477</c:v>
                </c:pt>
                <c:pt idx="26948">
                  <c:v>465</c:v>
                </c:pt>
                <c:pt idx="26949">
                  <c:v>460</c:v>
                </c:pt>
                <c:pt idx="26950">
                  <c:v>456</c:v>
                </c:pt>
                <c:pt idx="26951">
                  <c:v>434</c:v>
                </c:pt>
                <c:pt idx="26952">
                  <c:v>462</c:v>
                </c:pt>
                <c:pt idx="26953">
                  <c:v>388</c:v>
                </c:pt>
                <c:pt idx="26954">
                  <c:v>443</c:v>
                </c:pt>
                <c:pt idx="26955">
                  <c:v>481</c:v>
                </c:pt>
                <c:pt idx="26956">
                  <c:v>484</c:v>
                </c:pt>
                <c:pt idx="26957">
                  <c:v>426</c:v>
                </c:pt>
                <c:pt idx="26958">
                  <c:v>428</c:v>
                </c:pt>
                <c:pt idx="26959">
                  <c:v>478</c:v>
                </c:pt>
                <c:pt idx="26960">
                  <c:v>477</c:v>
                </c:pt>
                <c:pt idx="26961">
                  <c:v>443</c:v>
                </c:pt>
                <c:pt idx="26962">
                  <c:v>428</c:v>
                </c:pt>
                <c:pt idx="26963">
                  <c:v>482</c:v>
                </c:pt>
                <c:pt idx="26964">
                  <c:v>444</c:v>
                </c:pt>
                <c:pt idx="26965">
                  <c:v>449</c:v>
                </c:pt>
                <c:pt idx="26966">
                  <c:v>461</c:v>
                </c:pt>
                <c:pt idx="26967">
                  <c:v>469</c:v>
                </c:pt>
                <c:pt idx="26968">
                  <c:v>496</c:v>
                </c:pt>
                <c:pt idx="26969">
                  <c:v>471</c:v>
                </c:pt>
                <c:pt idx="26970">
                  <c:v>458</c:v>
                </c:pt>
                <c:pt idx="26971">
                  <c:v>449</c:v>
                </c:pt>
                <c:pt idx="26972">
                  <c:v>451</c:v>
                </c:pt>
                <c:pt idx="26973">
                  <c:v>427</c:v>
                </c:pt>
                <c:pt idx="26974">
                  <c:v>405</c:v>
                </c:pt>
                <c:pt idx="26975">
                  <c:v>421</c:v>
                </c:pt>
                <c:pt idx="26976">
                  <c:v>450</c:v>
                </c:pt>
                <c:pt idx="26977">
                  <c:v>358</c:v>
                </c:pt>
                <c:pt idx="26978">
                  <c:v>448</c:v>
                </c:pt>
                <c:pt idx="26979">
                  <c:v>457</c:v>
                </c:pt>
                <c:pt idx="26980">
                  <c:v>490</c:v>
                </c:pt>
                <c:pt idx="26981">
                  <c:v>453</c:v>
                </c:pt>
                <c:pt idx="26982">
                  <c:v>428</c:v>
                </c:pt>
                <c:pt idx="26983">
                  <c:v>470</c:v>
                </c:pt>
                <c:pt idx="26984">
                  <c:v>430</c:v>
                </c:pt>
                <c:pt idx="26985">
                  <c:v>462</c:v>
                </c:pt>
                <c:pt idx="26986">
                  <c:v>463</c:v>
                </c:pt>
                <c:pt idx="26987">
                  <c:v>456</c:v>
                </c:pt>
                <c:pt idx="26988">
                  <c:v>460</c:v>
                </c:pt>
                <c:pt idx="26989">
                  <c:v>462</c:v>
                </c:pt>
                <c:pt idx="26990">
                  <c:v>409</c:v>
                </c:pt>
                <c:pt idx="26991">
                  <c:v>467</c:v>
                </c:pt>
                <c:pt idx="26992">
                  <c:v>453</c:v>
                </c:pt>
                <c:pt idx="26993">
                  <c:v>449</c:v>
                </c:pt>
                <c:pt idx="26994">
                  <c:v>427</c:v>
                </c:pt>
                <c:pt idx="26995">
                  <c:v>467</c:v>
                </c:pt>
                <c:pt idx="26996">
                  <c:v>456</c:v>
                </c:pt>
                <c:pt idx="26997">
                  <c:v>462</c:v>
                </c:pt>
                <c:pt idx="26998">
                  <c:v>449</c:v>
                </c:pt>
                <c:pt idx="26999">
                  <c:v>454</c:v>
                </c:pt>
                <c:pt idx="27000">
                  <c:v>426</c:v>
                </c:pt>
                <c:pt idx="27001">
                  <c:v>378</c:v>
                </c:pt>
                <c:pt idx="27002">
                  <c:v>482</c:v>
                </c:pt>
                <c:pt idx="27003">
                  <c:v>448</c:v>
                </c:pt>
                <c:pt idx="27004">
                  <c:v>416</c:v>
                </c:pt>
                <c:pt idx="27005">
                  <c:v>446</c:v>
                </c:pt>
                <c:pt idx="27006">
                  <c:v>429</c:v>
                </c:pt>
                <c:pt idx="27007">
                  <c:v>448</c:v>
                </c:pt>
                <c:pt idx="27008">
                  <c:v>357</c:v>
                </c:pt>
                <c:pt idx="27009">
                  <c:v>466</c:v>
                </c:pt>
                <c:pt idx="27010">
                  <c:v>410</c:v>
                </c:pt>
                <c:pt idx="27011">
                  <c:v>402</c:v>
                </c:pt>
                <c:pt idx="27012">
                  <c:v>412</c:v>
                </c:pt>
                <c:pt idx="27013">
                  <c:v>441</c:v>
                </c:pt>
                <c:pt idx="27014">
                  <c:v>424</c:v>
                </c:pt>
                <c:pt idx="27015">
                  <c:v>464</c:v>
                </c:pt>
                <c:pt idx="27016">
                  <c:v>443</c:v>
                </c:pt>
                <c:pt idx="27017">
                  <c:v>451</c:v>
                </c:pt>
                <c:pt idx="27018">
                  <c:v>442</c:v>
                </c:pt>
                <c:pt idx="27019">
                  <c:v>457</c:v>
                </c:pt>
                <c:pt idx="27020">
                  <c:v>400</c:v>
                </c:pt>
                <c:pt idx="27021">
                  <c:v>464</c:v>
                </c:pt>
                <c:pt idx="27022">
                  <c:v>455</c:v>
                </c:pt>
                <c:pt idx="27023">
                  <c:v>434</c:v>
                </c:pt>
                <c:pt idx="27024">
                  <c:v>454</c:v>
                </c:pt>
                <c:pt idx="27025">
                  <c:v>452</c:v>
                </c:pt>
                <c:pt idx="27026">
                  <c:v>450</c:v>
                </c:pt>
                <c:pt idx="27027">
                  <c:v>433</c:v>
                </c:pt>
                <c:pt idx="27028">
                  <c:v>422</c:v>
                </c:pt>
                <c:pt idx="27029">
                  <c:v>409</c:v>
                </c:pt>
                <c:pt idx="27030">
                  <c:v>451</c:v>
                </c:pt>
                <c:pt idx="27031">
                  <c:v>403</c:v>
                </c:pt>
                <c:pt idx="27032">
                  <c:v>474</c:v>
                </c:pt>
                <c:pt idx="27033">
                  <c:v>476</c:v>
                </c:pt>
                <c:pt idx="27034">
                  <c:v>438</c:v>
                </c:pt>
                <c:pt idx="27035">
                  <c:v>476</c:v>
                </c:pt>
                <c:pt idx="27036">
                  <c:v>409</c:v>
                </c:pt>
                <c:pt idx="27037">
                  <c:v>441</c:v>
                </c:pt>
                <c:pt idx="27038">
                  <c:v>416</c:v>
                </c:pt>
                <c:pt idx="27039">
                  <c:v>449</c:v>
                </c:pt>
                <c:pt idx="27040">
                  <c:v>435</c:v>
                </c:pt>
                <c:pt idx="27041">
                  <c:v>420</c:v>
                </c:pt>
                <c:pt idx="27042">
                  <c:v>438</c:v>
                </c:pt>
                <c:pt idx="27043">
                  <c:v>438</c:v>
                </c:pt>
                <c:pt idx="27044">
                  <c:v>454</c:v>
                </c:pt>
                <c:pt idx="27045">
                  <c:v>415</c:v>
                </c:pt>
                <c:pt idx="27046">
                  <c:v>451</c:v>
                </c:pt>
                <c:pt idx="27047">
                  <c:v>437</c:v>
                </c:pt>
                <c:pt idx="27048">
                  <c:v>455</c:v>
                </c:pt>
                <c:pt idx="27049">
                  <c:v>419</c:v>
                </c:pt>
                <c:pt idx="27050">
                  <c:v>453</c:v>
                </c:pt>
                <c:pt idx="27051">
                  <c:v>435</c:v>
                </c:pt>
                <c:pt idx="27052">
                  <c:v>452</c:v>
                </c:pt>
                <c:pt idx="27053">
                  <c:v>444</c:v>
                </c:pt>
                <c:pt idx="27054">
                  <c:v>434</c:v>
                </c:pt>
                <c:pt idx="27055">
                  <c:v>487</c:v>
                </c:pt>
                <c:pt idx="27056">
                  <c:v>408</c:v>
                </c:pt>
                <c:pt idx="27057">
                  <c:v>397</c:v>
                </c:pt>
                <c:pt idx="27058">
                  <c:v>444</c:v>
                </c:pt>
                <c:pt idx="27059">
                  <c:v>453</c:v>
                </c:pt>
                <c:pt idx="27060">
                  <c:v>465</c:v>
                </c:pt>
                <c:pt idx="27061">
                  <c:v>485</c:v>
                </c:pt>
                <c:pt idx="27062">
                  <c:v>423</c:v>
                </c:pt>
                <c:pt idx="27063">
                  <c:v>418</c:v>
                </c:pt>
                <c:pt idx="27064">
                  <c:v>429</c:v>
                </c:pt>
                <c:pt idx="27065">
                  <c:v>447</c:v>
                </c:pt>
                <c:pt idx="27066">
                  <c:v>389</c:v>
                </c:pt>
                <c:pt idx="27067">
                  <c:v>415</c:v>
                </c:pt>
                <c:pt idx="27068">
                  <c:v>419</c:v>
                </c:pt>
                <c:pt idx="27069">
                  <c:v>455</c:v>
                </c:pt>
                <c:pt idx="27070">
                  <c:v>428</c:v>
                </c:pt>
                <c:pt idx="27071">
                  <c:v>407</c:v>
                </c:pt>
                <c:pt idx="27072">
                  <c:v>453</c:v>
                </c:pt>
                <c:pt idx="27073">
                  <c:v>416</c:v>
                </c:pt>
                <c:pt idx="27074">
                  <c:v>453</c:v>
                </c:pt>
                <c:pt idx="27075">
                  <c:v>490</c:v>
                </c:pt>
                <c:pt idx="27076">
                  <c:v>398</c:v>
                </c:pt>
                <c:pt idx="27077">
                  <c:v>416</c:v>
                </c:pt>
                <c:pt idx="27078">
                  <c:v>453</c:v>
                </c:pt>
                <c:pt idx="27079">
                  <c:v>425</c:v>
                </c:pt>
                <c:pt idx="27080">
                  <c:v>510</c:v>
                </c:pt>
                <c:pt idx="27081">
                  <c:v>439</c:v>
                </c:pt>
                <c:pt idx="27082">
                  <c:v>394</c:v>
                </c:pt>
                <c:pt idx="27083">
                  <c:v>408</c:v>
                </c:pt>
                <c:pt idx="27084">
                  <c:v>435</c:v>
                </c:pt>
                <c:pt idx="27085">
                  <c:v>449</c:v>
                </c:pt>
                <c:pt idx="27086">
                  <c:v>434</c:v>
                </c:pt>
                <c:pt idx="27087">
                  <c:v>421</c:v>
                </c:pt>
                <c:pt idx="27088">
                  <c:v>399</c:v>
                </c:pt>
                <c:pt idx="27089">
                  <c:v>426</c:v>
                </c:pt>
                <c:pt idx="27090">
                  <c:v>469</c:v>
                </c:pt>
                <c:pt idx="27091">
                  <c:v>457</c:v>
                </c:pt>
                <c:pt idx="27092">
                  <c:v>391</c:v>
                </c:pt>
                <c:pt idx="27093">
                  <c:v>472</c:v>
                </c:pt>
                <c:pt idx="27094">
                  <c:v>472</c:v>
                </c:pt>
                <c:pt idx="27095">
                  <c:v>380</c:v>
                </c:pt>
                <c:pt idx="27096">
                  <c:v>419</c:v>
                </c:pt>
                <c:pt idx="27097">
                  <c:v>441</c:v>
                </c:pt>
                <c:pt idx="27098">
                  <c:v>642</c:v>
                </c:pt>
                <c:pt idx="27099">
                  <c:v>411</c:v>
                </c:pt>
                <c:pt idx="27100">
                  <c:v>320</c:v>
                </c:pt>
                <c:pt idx="27101">
                  <c:v>401</c:v>
                </c:pt>
                <c:pt idx="27102">
                  <c:v>392</c:v>
                </c:pt>
                <c:pt idx="27103">
                  <c:v>498</c:v>
                </c:pt>
                <c:pt idx="27104">
                  <c:v>424</c:v>
                </c:pt>
                <c:pt idx="27105">
                  <c:v>318</c:v>
                </c:pt>
                <c:pt idx="27106">
                  <c:v>406</c:v>
                </c:pt>
                <c:pt idx="27107">
                  <c:v>329</c:v>
                </c:pt>
                <c:pt idx="27108">
                  <c:v>349</c:v>
                </c:pt>
                <c:pt idx="27109">
                  <c:v>316</c:v>
                </c:pt>
                <c:pt idx="27110">
                  <c:v>418</c:v>
                </c:pt>
                <c:pt idx="27111">
                  <c:v>416</c:v>
                </c:pt>
                <c:pt idx="27112">
                  <c:v>387</c:v>
                </c:pt>
                <c:pt idx="27113">
                  <c:v>347</c:v>
                </c:pt>
                <c:pt idx="27114">
                  <c:v>471</c:v>
                </c:pt>
                <c:pt idx="27115">
                  <c:v>443</c:v>
                </c:pt>
                <c:pt idx="27116">
                  <c:v>452</c:v>
                </c:pt>
                <c:pt idx="27117">
                  <c:v>549</c:v>
                </c:pt>
                <c:pt idx="27118">
                  <c:v>418</c:v>
                </c:pt>
                <c:pt idx="27119">
                  <c:v>414</c:v>
                </c:pt>
                <c:pt idx="27120">
                  <c:v>416</c:v>
                </c:pt>
                <c:pt idx="27121">
                  <c:v>403</c:v>
                </c:pt>
                <c:pt idx="27122">
                  <c:v>451</c:v>
                </c:pt>
                <c:pt idx="27123">
                  <c:v>448</c:v>
                </c:pt>
                <c:pt idx="27124">
                  <c:v>366</c:v>
                </c:pt>
                <c:pt idx="27125">
                  <c:v>501</c:v>
                </c:pt>
                <c:pt idx="27126">
                  <c:v>415</c:v>
                </c:pt>
                <c:pt idx="27127">
                  <c:v>452</c:v>
                </c:pt>
                <c:pt idx="27128">
                  <c:v>415</c:v>
                </c:pt>
                <c:pt idx="27129">
                  <c:v>313</c:v>
                </c:pt>
                <c:pt idx="27130">
                  <c:v>400</c:v>
                </c:pt>
                <c:pt idx="27131">
                  <c:v>401</c:v>
                </c:pt>
                <c:pt idx="27132">
                  <c:v>402</c:v>
                </c:pt>
                <c:pt idx="27133">
                  <c:v>381</c:v>
                </c:pt>
                <c:pt idx="27134">
                  <c:v>394</c:v>
                </c:pt>
                <c:pt idx="27135">
                  <c:v>394</c:v>
                </c:pt>
                <c:pt idx="27136">
                  <c:v>425</c:v>
                </c:pt>
                <c:pt idx="27137">
                  <c:v>423</c:v>
                </c:pt>
                <c:pt idx="27138">
                  <c:v>400</c:v>
                </c:pt>
                <c:pt idx="27139">
                  <c:v>382</c:v>
                </c:pt>
                <c:pt idx="27140">
                  <c:v>486</c:v>
                </c:pt>
                <c:pt idx="27141">
                  <c:v>414</c:v>
                </c:pt>
                <c:pt idx="27142">
                  <c:v>443</c:v>
                </c:pt>
                <c:pt idx="27143">
                  <c:v>418</c:v>
                </c:pt>
                <c:pt idx="27144">
                  <c:v>340</c:v>
                </c:pt>
                <c:pt idx="27145">
                  <c:v>473</c:v>
                </c:pt>
                <c:pt idx="27146">
                  <c:v>309</c:v>
                </c:pt>
                <c:pt idx="27147">
                  <c:v>421</c:v>
                </c:pt>
                <c:pt idx="27148">
                  <c:v>454</c:v>
                </c:pt>
                <c:pt idx="27149">
                  <c:v>402</c:v>
                </c:pt>
                <c:pt idx="27150">
                  <c:v>402</c:v>
                </c:pt>
                <c:pt idx="27151">
                  <c:v>413</c:v>
                </c:pt>
                <c:pt idx="27152">
                  <c:v>355</c:v>
                </c:pt>
                <c:pt idx="27153">
                  <c:v>407</c:v>
                </c:pt>
                <c:pt idx="27154">
                  <c:v>445</c:v>
                </c:pt>
                <c:pt idx="27155">
                  <c:v>410</c:v>
                </c:pt>
                <c:pt idx="27156">
                  <c:v>427</c:v>
                </c:pt>
                <c:pt idx="27157">
                  <c:v>329</c:v>
                </c:pt>
                <c:pt idx="27158">
                  <c:v>405</c:v>
                </c:pt>
                <c:pt idx="27159">
                  <c:v>382</c:v>
                </c:pt>
                <c:pt idx="27160">
                  <c:v>476</c:v>
                </c:pt>
                <c:pt idx="27161">
                  <c:v>456</c:v>
                </c:pt>
                <c:pt idx="27162">
                  <c:v>566</c:v>
                </c:pt>
                <c:pt idx="27163">
                  <c:v>307</c:v>
                </c:pt>
                <c:pt idx="27164">
                  <c:v>524</c:v>
                </c:pt>
                <c:pt idx="27165">
                  <c:v>412</c:v>
                </c:pt>
                <c:pt idx="27166">
                  <c:v>405</c:v>
                </c:pt>
                <c:pt idx="27167">
                  <c:v>307</c:v>
                </c:pt>
                <c:pt idx="27168">
                  <c:v>414</c:v>
                </c:pt>
                <c:pt idx="27169">
                  <c:v>396</c:v>
                </c:pt>
                <c:pt idx="27170">
                  <c:v>436</c:v>
                </c:pt>
                <c:pt idx="27171">
                  <c:v>405</c:v>
                </c:pt>
                <c:pt idx="27172">
                  <c:v>406</c:v>
                </c:pt>
                <c:pt idx="27173">
                  <c:v>424</c:v>
                </c:pt>
                <c:pt idx="27174">
                  <c:v>404</c:v>
                </c:pt>
                <c:pt idx="27175">
                  <c:v>405</c:v>
                </c:pt>
                <c:pt idx="27176">
                  <c:v>439</c:v>
                </c:pt>
                <c:pt idx="27177">
                  <c:v>404</c:v>
                </c:pt>
                <c:pt idx="27178">
                  <c:v>401</c:v>
                </c:pt>
                <c:pt idx="27179">
                  <c:v>443</c:v>
                </c:pt>
                <c:pt idx="27180">
                  <c:v>385</c:v>
                </c:pt>
                <c:pt idx="27181">
                  <c:v>495</c:v>
                </c:pt>
                <c:pt idx="27182">
                  <c:v>412</c:v>
                </c:pt>
                <c:pt idx="27183">
                  <c:v>424</c:v>
                </c:pt>
                <c:pt idx="27184">
                  <c:v>412</c:v>
                </c:pt>
                <c:pt idx="27185">
                  <c:v>429</c:v>
                </c:pt>
                <c:pt idx="27186">
                  <c:v>431</c:v>
                </c:pt>
                <c:pt idx="27187">
                  <c:v>470</c:v>
                </c:pt>
                <c:pt idx="27188">
                  <c:v>564</c:v>
                </c:pt>
                <c:pt idx="27189">
                  <c:v>413</c:v>
                </c:pt>
                <c:pt idx="27190">
                  <c:v>420</c:v>
                </c:pt>
                <c:pt idx="27191">
                  <c:v>305</c:v>
                </c:pt>
                <c:pt idx="27192">
                  <c:v>394</c:v>
                </c:pt>
                <c:pt idx="27193">
                  <c:v>364</c:v>
                </c:pt>
                <c:pt idx="27194">
                  <c:v>402</c:v>
                </c:pt>
                <c:pt idx="27195">
                  <c:v>455</c:v>
                </c:pt>
                <c:pt idx="27196">
                  <c:v>463</c:v>
                </c:pt>
                <c:pt idx="27197">
                  <c:v>361</c:v>
                </c:pt>
                <c:pt idx="27198">
                  <c:v>536</c:v>
                </c:pt>
                <c:pt idx="27199">
                  <c:v>458</c:v>
                </c:pt>
                <c:pt idx="27200">
                  <c:v>538</c:v>
                </c:pt>
                <c:pt idx="27201">
                  <c:v>420</c:v>
                </c:pt>
                <c:pt idx="27202">
                  <c:v>378</c:v>
                </c:pt>
                <c:pt idx="27203">
                  <c:v>409</c:v>
                </c:pt>
                <c:pt idx="27204">
                  <c:v>413</c:v>
                </c:pt>
                <c:pt idx="27205">
                  <c:v>507</c:v>
                </c:pt>
                <c:pt idx="27206">
                  <c:v>403</c:v>
                </c:pt>
                <c:pt idx="27207">
                  <c:v>441</c:v>
                </c:pt>
                <c:pt idx="27208">
                  <c:v>362</c:v>
                </c:pt>
                <c:pt idx="27209">
                  <c:v>303</c:v>
                </c:pt>
                <c:pt idx="27210">
                  <c:v>388</c:v>
                </c:pt>
                <c:pt idx="27211">
                  <c:v>449</c:v>
                </c:pt>
                <c:pt idx="27212">
                  <c:v>302</c:v>
                </c:pt>
                <c:pt idx="27213">
                  <c:v>378</c:v>
                </c:pt>
                <c:pt idx="27214">
                  <c:v>376</c:v>
                </c:pt>
                <c:pt idx="27215">
                  <c:v>463</c:v>
                </c:pt>
                <c:pt idx="27216">
                  <c:v>537</c:v>
                </c:pt>
                <c:pt idx="27217">
                  <c:v>376</c:v>
                </c:pt>
                <c:pt idx="27218">
                  <c:v>418</c:v>
                </c:pt>
                <c:pt idx="27219">
                  <c:v>418</c:v>
                </c:pt>
                <c:pt idx="27220">
                  <c:v>560</c:v>
                </c:pt>
                <c:pt idx="27221">
                  <c:v>410</c:v>
                </c:pt>
                <c:pt idx="27222">
                  <c:v>416</c:v>
                </c:pt>
                <c:pt idx="27223">
                  <c:v>429</c:v>
                </c:pt>
                <c:pt idx="27224">
                  <c:v>459</c:v>
                </c:pt>
                <c:pt idx="27225">
                  <c:v>374</c:v>
                </c:pt>
                <c:pt idx="27226">
                  <c:v>434</c:v>
                </c:pt>
                <c:pt idx="27227">
                  <c:v>431</c:v>
                </c:pt>
                <c:pt idx="27228">
                  <c:v>436</c:v>
                </c:pt>
                <c:pt idx="27229">
                  <c:v>416</c:v>
                </c:pt>
                <c:pt idx="27230">
                  <c:v>478</c:v>
                </c:pt>
                <c:pt idx="27231">
                  <c:v>391</c:v>
                </c:pt>
                <c:pt idx="27232">
                  <c:v>408</c:v>
                </c:pt>
                <c:pt idx="27233">
                  <c:v>457</c:v>
                </c:pt>
                <c:pt idx="27234">
                  <c:v>488</c:v>
                </c:pt>
                <c:pt idx="27235">
                  <c:v>567</c:v>
                </c:pt>
                <c:pt idx="27236">
                  <c:v>393</c:v>
                </c:pt>
                <c:pt idx="27237">
                  <c:v>397</c:v>
                </c:pt>
                <c:pt idx="27238">
                  <c:v>567</c:v>
                </c:pt>
                <c:pt idx="27239">
                  <c:v>337</c:v>
                </c:pt>
                <c:pt idx="27240">
                  <c:v>449</c:v>
                </c:pt>
                <c:pt idx="27241">
                  <c:v>342</c:v>
                </c:pt>
                <c:pt idx="27242">
                  <c:v>394</c:v>
                </c:pt>
                <c:pt idx="27243">
                  <c:v>403</c:v>
                </c:pt>
                <c:pt idx="27244">
                  <c:v>447</c:v>
                </c:pt>
                <c:pt idx="27245">
                  <c:v>380</c:v>
                </c:pt>
                <c:pt idx="27246">
                  <c:v>360</c:v>
                </c:pt>
                <c:pt idx="27247">
                  <c:v>405</c:v>
                </c:pt>
                <c:pt idx="27248">
                  <c:v>417</c:v>
                </c:pt>
                <c:pt idx="27249">
                  <c:v>451</c:v>
                </c:pt>
                <c:pt idx="27250">
                  <c:v>363</c:v>
                </c:pt>
                <c:pt idx="27251">
                  <c:v>416</c:v>
                </c:pt>
                <c:pt idx="27252">
                  <c:v>411</c:v>
                </c:pt>
                <c:pt idx="27253">
                  <c:v>408</c:v>
                </c:pt>
                <c:pt idx="27254">
                  <c:v>409</c:v>
                </c:pt>
                <c:pt idx="27255">
                  <c:v>486</c:v>
                </c:pt>
                <c:pt idx="27256">
                  <c:v>420</c:v>
                </c:pt>
                <c:pt idx="27257">
                  <c:v>415</c:v>
                </c:pt>
                <c:pt idx="27258">
                  <c:v>394</c:v>
                </c:pt>
                <c:pt idx="27259">
                  <c:v>412</c:v>
                </c:pt>
                <c:pt idx="27260">
                  <c:v>402</c:v>
                </c:pt>
                <c:pt idx="27261">
                  <c:v>454</c:v>
                </c:pt>
                <c:pt idx="27262">
                  <c:v>388</c:v>
                </c:pt>
                <c:pt idx="27263">
                  <c:v>448</c:v>
                </c:pt>
                <c:pt idx="27264">
                  <c:v>387</c:v>
                </c:pt>
                <c:pt idx="27265">
                  <c:v>389</c:v>
                </c:pt>
                <c:pt idx="27266">
                  <c:v>429</c:v>
                </c:pt>
                <c:pt idx="27267">
                  <c:v>429</c:v>
                </c:pt>
                <c:pt idx="27268">
                  <c:v>435</c:v>
                </c:pt>
                <c:pt idx="27269">
                  <c:v>430</c:v>
                </c:pt>
                <c:pt idx="27270">
                  <c:v>413</c:v>
                </c:pt>
                <c:pt idx="27271">
                  <c:v>442</c:v>
                </c:pt>
                <c:pt idx="27272">
                  <c:v>368</c:v>
                </c:pt>
                <c:pt idx="27273">
                  <c:v>385</c:v>
                </c:pt>
                <c:pt idx="27274">
                  <c:v>385</c:v>
                </c:pt>
                <c:pt idx="27275">
                  <c:v>446</c:v>
                </c:pt>
                <c:pt idx="27276">
                  <c:v>414</c:v>
                </c:pt>
                <c:pt idx="27277">
                  <c:v>332</c:v>
                </c:pt>
                <c:pt idx="27278">
                  <c:v>435</c:v>
                </c:pt>
                <c:pt idx="27279">
                  <c:v>409</c:v>
                </c:pt>
                <c:pt idx="27280">
                  <c:v>376</c:v>
                </c:pt>
                <c:pt idx="27281">
                  <c:v>486</c:v>
                </c:pt>
                <c:pt idx="27282">
                  <c:v>520</c:v>
                </c:pt>
                <c:pt idx="27283">
                  <c:v>918</c:v>
                </c:pt>
                <c:pt idx="27284">
                  <c:v>558</c:v>
                </c:pt>
                <c:pt idx="27285">
                  <c:v>402</c:v>
                </c:pt>
                <c:pt idx="27286">
                  <c:v>384</c:v>
                </c:pt>
                <c:pt idx="27287">
                  <c:v>327</c:v>
                </c:pt>
                <c:pt idx="27288">
                  <c:v>417</c:v>
                </c:pt>
                <c:pt idx="27289">
                  <c:v>435</c:v>
                </c:pt>
                <c:pt idx="27290">
                  <c:v>455</c:v>
                </c:pt>
                <c:pt idx="27291">
                  <c:v>369</c:v>
                </c:pt>
                <c:pt idx="27292">
                  <c:v>434</c:v>
                </c:pt>
                <c:pt idx="27293">
                  <c:v>296</c:v>
                </c:pt>
                <c:pt idx="27294">
                  <c:v>518</c:v>
                </c:pt>
                <c:pt idx="27295">
                  <c:v>426</c:v>
                </c:pt>
                <c:pt idx="27296">
                  <c:v>425</c:v>
                </c:pt>
                <c:pt idx="27297">
                  <c:v>646</c:v>
                </c:pt>
                <c:pt idx="27298">
                  <c:v>473</c:v>
                </c:pt>
                <c:pt idx="27299">
                  <c:v>384</c:v>
                </c:pt>
                <c:pt idx="27300">
                  <c:v>421</c:v>
                </c:pt>
                <c:pt idx="27301">
                  <c:v>373</c:v>
                </c:pt>
                <c:pt idx="27302">
                  <c:v>501</c:v>
                </c:pt>
                <c:pt idx="27303">
                  <c:v>436</c:v>
                </c:pt>
                <c:pt idx="27304">
                  <c:v>360</c:v>
                </c:pt>
                <c:pt idx="27305">
                  <c:v>597</c:v>
                </c:pt>
                <c:pt idx="27306">
                  <c:v>409</c:v>
                </c:pt>
                <c:pt idx="27307">
                  <c:v>413</c:v>
                </c:pt>
                <c:pt idx="27308">
                  <c:v>436</c:v>
                </c:pt>
                <c:pt idx="27309">
                  <c:v>388</c:v>
                </c:pt>
                <c:pt idx="27310">
                  <c:v>464</c:v>
                </c:pt>
                <c:pt idx="27311">
                  <c:v>423</c:v>
                </c:pt>
                <c:pt idx="27312">
                  <c:v>444</c:v>
                </c:pt>
                <c:pt idx="27313">
                  <c:v>413</c:v>
                </c:pt>
                <c:pt idx="27314">
                  <c:v>413</c:v>
                </c:pt>
                <c:pt idx="27315">
                  <c:v>427</c:v>
                </c:pt>
                <c:pt idx="27316">
                  <c:v>407</c:v>
                </c:pt>
                <c:pt idx="27317">
                  <c:v>417</c:v>
                </c:pt>
                <c:pt idx="27318">
                  <c:v>425</c:v>
                </c:pt>
                <c:pt idx="27319">
                  <c:v>364</c:v>
                </c:pt>
                <c:pt idx="27320">
                  <c:v>408</c:v>
                </c:pt>
                <c:pt idx="27321">
                  <c:v>403</c:v>
                </c:pt>
                <c:pt idx="27322">
                  <c:v>390</c:v>
                </c:pt>
                <c:pt idx="27323">
                  <c:v>562</c:v>
                </c:pt>
                <c:pt idx="27324">
                  <c:v>411</c:v>
                </c:pt>
                <c:pt idx="27325">
                  <c:v>396</c:v>
                </c:pt>
                <c:pt idx="27326">
                  <c:v>434</c:v>
                </c:pt>
                <c:pt idx="27327">
                  <c:v>315</c:v>
                </c:pt>
                <c:pt idx="27328">
                  <c:v>299</c:v>
                </c:pt>
                <c:pt idx="27329">
                  <c:v>621</c:v>
                </c:pt>
                <c:pt idx="27330">
                  <c:v>442</c:v>
                </c:pt>
                <c:pt idx="27331">
                  <c:v>476</c:v>
                </c:pt>
                <c:pt idx="27332">
                  <c:v>367</c:v>
                </c:pt>
                <c:pt idx="27333">
                  <c:v>439</c:v>
                </c:pt>
                <c:pt idx="27334">
                  <c:v>428</c:v>
                </c:pt>
                <c:pt idx="27335">
                  <c:v>350</c:v>
                </c:pt>
                <c:pt idx="27336">
                  <c:v>481</c:v>
                </c:pt>
                <c:pt idx="27337">
                  <c:v>365</c:v>
                </c:pt>
                <c:pt idx="27338">
                  <c:v>295</c:v>
                </c:pt>
                <c:pt idx="27339">
                  <c:v>417</c:v>
                </c:pt>
                <c:pt idx="27340">
                  <c:v>415</c:v>
                </c:pt>
                <c:pt idx="27341">
                  <c:v>439</c:v>
                </c:pt>
                <c:pt idx="27342">
                  <c:v>438</c:v>
                </c:pt>
                <c:pt idx="27343">
                  <c:v>399</c:v>
                </c:pt>
                <c:pt idx="27344">
                  <c:v>401</c:v>
                </c:pt>
                <c:pt idx="27345">
                  <c:v>406</c:v>
                </c:pt>
                <c:pt idx="27346">
                  <c:v>481</c:v>
                </c:pt>
                <c:pt idx="27347">
                  <c:v>464</c:v>
                </c:pt>
                <c:pt idx="27348">
                  <c:v>391</c:v>
                </c:pt>
                <c:pt idx="27349">
                  <c:v>416</c:v>
                </c:pt>
                <c:pt idx="27350">
                  <c:v>405</c:v>
                </c:pt>
                <c:pt idx="27351">
                  <c:v>418</c:v>
                </c:pt>
                <c:pt idx="27352">
                  <c:v>704</c:v>
                </c:pt>
                <c:pt idx="27353">
                  <c:v>309</c:v>
                </c:pt>
                <c:pt idx="27354">
                  <c:v>478</c:v>
                </c:pt>
                <c:pt idx="27355">
                  <c:v>546</c:v>
                </c:pt>
                <c:pt idx="27356">
                  <c:v>413</c:v>
                </c:pt>
                <c:pt idx="27357">
                  <c:v>361</c:v>
                </c:pt>
                <c:pt idx="27358">
                  <c:v>486</c:v>
                </c:pt>
                <c:pt idx="27359">
                  <c:v>468</c:v>
                </c:pt>
                <c:pt idx="27360">
                  <c:v>403</c:v>
                </c:pt>
                <c:pt idx="27361">
                  <c:v>362</c:v>
                </c:pt>
                <c:pt idx="27362">
                  <c:v>433</c:v>
                </c:pt>
                <c:pt idx="27363">
                  <c:v>432</c:v>
                </c:pt>
                <c:pt idx="27364">
                  <c:v>398</c:v>
                </c:pt>
                <c:pt idx="27365">
                  <c:v>417</c:v>
                </c:pt>
                <c:pt idx="27366">
                  <c:v>371</c:v>
                </c:pt>
                <c:pt idx="27367">
                  <c:v>426</c:v>
                </c:pt>
                <c:pt idx="27368">
                  <c:v>378</c:v>
                </c:pt>
                <c:pt idx="27369">
                  <c:v>445</c:v>
                </c:pt>
                <c:pt idx="27370">
                  <c:v>294</c:v>
                </c:pt>
                <c:pt idx="27371">
                  <c:v>465</c:v>
                </c:pt>
                <c:pt idx="27372">
                  <c:v>508</c:v>
                </c:pt>
                <c:pt idx="27373">
                  <c:v>404</c:v>
                </c:pt>
                <c:pt idx="27374">
                  <c:v>460</c:v>
                </c:pt>
                <c:pt idx="27375">
                  <c:v>429</c:v>
                </c:pt>
                <c:pt idx="27376">
                  <c:v>346</c:v>
                </c:pt>
                <c:pt idx="27377">
                  <c:v>293</c:v>
                </c:pt>
                <c:pt idx="27378">
                  <c:v>396</c:v>
                </c:pt>
                <c:pt idx="27379">
                  <c:v>548</c:v>
                </c:pt>
                <c:pt idx="27380">
                  <c:v>392</c:v>
                </c:pt>
                <c:pt idx="27381">
                  <c:v>494</c:v>
                </c:pt>
                <c:pt idx="27382">
                  <c:v>452</c:v>
                </c:pt>
                <c:pt idx="27383">
                  <c:v>402</c:v>
                </c:pt>
                <c:pt idx="27384">
                  <c:v>390</c:v>
                </c:pt>
                <c:pt idx="27385">
                  <c:v>417</c:v>
                </c:pt>
                <c:pt idx="27386">
                  <c:v>399</c:v>
                </c:pt>
                <c:pt idx="27387">
                  <c:v>395</c:v>
                </c:pt>
                <c:pt idx="27388">
                  <c:v>439</c:v>
                </c:pt>
                <c:pt idx="27389">
                  <c:v>642</c:v>
                </c:pt>
                <c:pt idx="27390">
                  <c:v>385</c:v>
                </c:pt>
                <c:pt idx="27391">
                  <c:v>480</c:v>
                </c:pt>
                <c:pt idx="27392">
                  <c:v>467</c:v>
                </c:pt>
                <c:pt idx="27393">
                  <c:v>403</c:v>
                </c:pt>
                <c:pt idx="27394">
                  <c:v>404</c:v>
                </c:pt>
                <c:pt idx="27395">
                  <c:v>392</c:v>
                </c:pt>
                <c:pt idx="27396">
                  <c:v>335</c:v>
                </c:pt>
                <c:pt idx="27397">
                  <c:v>292</c:v>
                </c:pt>
                <c:pt idx="27398">
                  <c:v>508</c:v>
                </c:pt>
                <c:pt idx="27399">
                  <c:v>435</c:v>
                </c:pt>
                <c:pt idx="27400">
                  <c:v>413</c:v>
                </c:pt>
                <c:pt idx="27401">
                  <c:v>352</c:v>
                </c:pt>
                <c:pt idx="27402">
                  <c:v>693</c:v>
                </c:pt>
                <c:pt idx="27403">
                  <c:v>367</c:v>
                </c:pt>
                <c:pt idx="27404">
                  <c:v>367</c:v>
                </c:pt>
                <c:pt idx="27405">
                  <c:v>529</c:v>
                </c:pt>
                <c:pt idx="27406">
                  <c:v>564</c:v>
                </c:pt>
                <c:pt idx="27407">
                  <c:v>351</c:v>
                </c:pt>
                <c:pt idx="27408">
                  <c:v>544</c:v>
                </c:pt>
                <c:pt idx="27409">
                  <c:v>373</c:v>
                </c:pt>
                <c:pt idx="27410">
                  <c:v>489</c:v>
                </c:pt>
                <c:pt idx="27411">
                  <c:v>540</c:v>
                </c:pt>
                <c:pt idx="27412">
                  <c:v>513</c:v>
                </c:pt>
                <c:pt idx="27413">
                  <c:v>343</c:v>
                </c:pt>
                <c:pt idx="27414">
                  <c:v>291</c:v>
                </c:pt>
                <c:pt idx="27415">
                  <c:v>485</c:v>
                </c:pt>
                <c:pt idx="27416">
                  <c:v>339</c:v>
                </c:pt>
                <c:pt idx="27417">
                  <c:v>505</c:v>
                </c:pt>
                <c:pt idx="27418">
                  <c:v>377</c:v>
                </c:pt>
                <c:pt idx="27419">
                  <c:v>301</c:v>
                </c:pt>
                <c:pt idx="27420">
                  <c:v>363</c:v>
                </c:pt>
                <c:pt idx="27421">
                  <c:v>414</c:v>
                </c:pt>
                <c:pt idx="27422">
                  <c:v>304</c:v>
                </c:pt>
                <c:pt idx="27423">
                  <c:v>373</c:v>
                </c:pt>
                <c:pt idx="27424">
                  <c:v>406</c:v>
                </c:pt>
                <c:pt idx="27425">
                  <c:v>292</c:v>
                </c:pt>
                <c:pt idx="27426">
                  <c:v>551</c:v>
                </c:pt>
                <c:pt idx="27427">
                  <c:v>326</c:v>
                </c:pt>
                <c:pt idx="27428">
                  <c:v>429</c:v>
                </c:pt>
                <c:pt idx="27429">
                  <c:v>377</c:v>
                </c:pt>
                <c:pt idx="27430">
                  <c:v>490</c:v>
                </c:pt>
                <c:pt idx="27431">
                  <c:v>290</c:v>
                </c:pt>
                <c:pt idx="27432">
                  <c:v>290</c:v>
                </c:pt>
                <c:pt idx="27433">
                  <c:v>472</c:v>
                </c:pt>
                <c:pt idx="27434">
                  <c:v>290</c:v>
                </c:pt>
                <c:pt idx="27435">
                  <c:v>450</c:v>
                </c:pt>
                <c:pt idx="27436">
                  <c:v>495</c:v>
                </c:pt>
                <c:pt idx="27437">
                  <c:v>365</c:v>
                </c:pt>
                <c:pt idx="27438">
                  <c:v>399</c:v>
                </c:pt>
                <c:pt idx="27439">
                  <c:v>430</c:v>
                </c:pt>
                <c:pt idx="27440">
                  <c:v>394</c:v>
                </c:pt>
                <c:pt idx="27441">
                  <c:v>372</c:v>
                </c:pt>
                <c:pt idx="27442">
                  <c:v>509</c:v>
                </c:pt>
                <c:pt idx="27443">
                  <c:v>395</c:v>
                </c:pt>
                <c:pt idx="27444">
                  <c:v>484</c:v>
                </c:pt>
                <c:pt idx="27445">
                  <c:v>362</c:v>
                </c:pt>
                <c:pt idx="27446">
                  <c:v>376</c:v>
                </c:pt>
                <c:pt idx="27447">
                  <c:v>482</c:v>
                </c:pt>
                <c:pt idx="27448">
                  <c:v>385</c:v>
                </c:pt>
                <c:pt idx="27449">
                  <c:v>382</c:v>
                </c:pt>
                <c:pt idx="27450">
                  <c:v>369</c:v>
                </c:pt>
                <c:pt idx="27451">
                  <c:v>421</c:v>
                </c:pt>
                <c:pt idx="27452">
                  <c:v>511</c:v>
                </c:pt>
                <c:pt idx="27453">
                  <c:v>377</c:v>
                </c:pt>
                <c:pt idx="27454">
                  <c:v>507</c:v>
                </c:pt>
                <c:pt idx="27455">
                  <c:v>481</c:v>
                </c:pt>
                <c:pt idx="27456">
                  <c:v>433</c:v>
                </c:pt>
                <c:pt idx="27457">
                  <c:v>304</c:v>
                </c:pt>
                <c:pt idx="27458">
                  <c:v>1023</c:v>
                </c:pt>
                <c:pt idx="27459">
                  <c:v>407</c:v>
                </c:pt>
                <c:pt idx="27460">
                  <c:v>289</c:v>
                </c:pt>
                <c:pt idx="27461">
                  <c:v>383</c:v>
                </c:pt>
                <c:pt idx="27462">
                  <c:v>415</c:v>
                </c:pt>
                <c:pt idx="27463">
                  <c:v>511</c:v>
                </c:pt>
                <c:pt idx="27464">
                  <c:v>303</c:v>
                </c:pt>
                <c:pt idx="27465">
                  <c:v>379</c:v>
                </c:pt>
                <c:pt idx="27466">
                  <c:v>289</c:v>
                </c:pt>
                <c:pt idx="27467">
                  <c:v>352</c:v>
                </c:pt>
                <c:pt idx="27468">
                  <c:v>523</c:v>
                </c:pt>
                <c:pt idx="27469">
                  <c:v>426</c:v>
                </c:pt>
                <c:pt idx="27470">
                  <c:v>405</c:v>
                </c:pt>
                <c:pt idx="27471">
                  <c:v>414</c:v>
                </c:pt>
                <c:pt idx="27472">
                  <c:v>398</c:v>
                </c:pt>
                <c:pt idx="27473">
                  <c:v>435</c:v>
                </c:pt>
                <c:pt idx="27474">
                  <c:v>349</c:v>
                </c:pt>
                <c:pt idx="27475">
                  <c:v>420</c:v>
                </c:pt>
                <c:pt idx="27476">
                  <c:v>408</c:v>
                </c:pt>
                <c:pt idx="27477">
                  <c:v>347</c:v>
                </c:pt>
                <c:pt idx="27478">
                  <c:v>433</c:v>
                </c:pt>
                <c:pt idx="27479">
                  <c:v>288</c:v>
                </c:pt>
                <c:pt idx="27480">
                  <c:v>466</c:v>
                </c:pt>
                <c:pt idx="27481">
                  <c:v>325</c:v>
                </c:pt>
                <c:pt idx="27482">
                  <c:v>461</c:v>
                </c:pt>
                <c:pt idx="27483">
                  <c:v>395</c:v>
                </c:pt>
                <c:pt idx="27484">
                  <c:v>294</c:v>
                </c:pt>
                <c:pt idx="27485">
                  <c:v>386</c:v>
                </c:pt>
                <c:pt idx="27486">
                  <c:v>404</c:v>
                </c:pt>
                <c:pt idx="27487">
                  <c:v>338</c:v>
                </c:pt>
                <c:pt idx="27488">
                  <c:v>555</c:v>
                </c:pt>
                <c:pt idx="27489">
                  <c:v>287</c:v>
                </c:pt>
                <c:pt idx="27490">
                  <c:v>408</c:v>
                </c:pt>
                <c:pt idx="27491">
                  <c:v>292</c:v>
                </c:pt>
                <c:pt idx="27492">
                  <c:v>374</c:v>
                </c:pt>
                <c:pt idx="27493">
                  <c:v>484</c:v>
                </c:pt>
                <c:pt idx="27494">
                  <c:v>391</c:v>
                </c:pt>
                <c:pt idx="27495">
                  <c:v>554</c:v>
                </c:pt>
                <c:pt idx="27496">
                  <c:v>450</c:v>
                </c:pt>
                <c:pt idx="27497">
                  <c:v>379</c:v>
                </c:pt>
                <c:pt idx="27498">
                  <c:v>287</c:v>
                </c:pt>
                <c:pt idx="27499">
                  <c:v>372</c:v>
                </c:pt>
                <c:pt idx="27500">
                  <c:v>446</c:v>
                </c:pt>
                <c:pt idx="27501">
                  <c:v>407</c:v>
                </c:pt>
                <c:pt idx="27502">
                  <c:v>287</c:v>
                </c:pt>
                <c:pt idx="27503">
                  <c:v>562</c:v>
                </c:pt>
                <c:pt idx="27504">
                  <c:v>567</c:v>
                </c:pt>
                <c:pt idx="27505">
                  <c:v>435</c:v>
                </c:pt>
                <c:pt idx="27506">
                  <c:v>483</c:v>
                </c:pt>
                <c:pt idx="27507">
                  <c:v>348</c:v>
                </c:pt>
                <c:pt idx="27508">
                  <c:v>382</c:v>
                </c:pt>
                <c:pt idx="27509">
                  <c:v>399</c:v>
                </c:pt>
                <c:pt idx="27510">
                  <c:v>416</c:v>
                </c:pt>
                <c:pt idx="27511">
                  <c:v>464</c:v>
                </c:pt>
                <c:pt idx="27512">
                  <c:v>355</c:v>
                </c:pt>
                <c:pt idx="27513">
                  <c:v>378</c:v>
                </c:pt>
                <c:pt idx="27514">
                  <c:v>442</c:v>
                </c:pt>
                <c:pt idx="27515">
                  <c:v>449</c:v>
                </c:pt>
                <c:pt idx="27516">
                  <c:v>359</c:v>
                </c:pt>
                <c:pt idx="27517">
                  <c:v>419</c:v>
                </c:pt>
                <c:pt idx="27518">
                  <c:v>331</c:v>
                </c:pt>
                <c:pt idx="27519">
                  <c:v>360</c:v>
                </c:pt>
                <c:pt idx="27520">
                  <c:v>433</c:v>
                </c:pt>
                <c:pt idx="27521">
                  <c:v>381</c:v>
                </c:pt>
                <c:pt idx="27522">
                  <c:v>426</c:v>
                </c:pt>
                <c:pt idx="27523">
                  <c:v>397</c:v>
                </c:pt>
                <c:pt idx="27524">
                  <c:v>379</c:v>
                </c:pt>
                <c:pt idx="27525">
                  <c:v>372</c:v>
                </c:pt>
                <c:pt idx="27526">
                  <c:v>353</c:v>
                </c:pt>
                <c:pt idx="27527">
                  <c:v>794</c:v>
                </c:pt>
                <c:pt idx="27528">
                  <c:v>415</c:v>
                </c:pt>
                <c:pt idx="27529">
                  <c:v>473</c:v>
                </c:pt>
                <c:pt idx="27530">
                  <c:v>424</c:v>
                </c:pt>
                <c:pt idx="27531">
                  <c:v>401</c:v>
                </c:pt>
                <c:pt idx="27532">
                  <c:v>333</c:v>
                </c:pt>
                <c:pt idx="27533">
                  <c:v>449</c:v>
                </c:pt>
                <c:pt idx="27534">
                  <c:v>408</c:v>
                </c:pt>
                <c:pt idx="27535">
                  <c:v>484</c:v>
                </c:pt>
                <c:pt idx="27536">
                  <c:v>576</c:v>
                </c:pt>
                <c:pt idx="27537">
                  <c:v>377</c:v>
                </c:pt>
                <c:pt idx="27538">
                  <c:v>796</c:v>
                </c:pt>
                <c:pt idx="27539">
                  <c:v>587</c:v>
                </c:pt>
                <c:pt idx="27540">
                  <c:v>585</c:v>
                </c:pt>
                <c:pt idx="27541">
                  <c:v>286</c:v>
                </c:pt>
                <c:pt idx="27542">
                  <c:v>380</c:v>
                </c:pt>
                <c:pt idx="27543">
                  <c:v>355</c:v>
                </c:pt>
                <c:pt idx="27544">
                  <c:v>527</c:v>
                </c:pt>
                <c:pt idx="27545">
                  <c:v>562</c:v>
                </c:pt>
                <c:pt idx="27546">
                  <c:v>399</c:v>
                </c:pt>
                <c:pt idx="27547">
                  <c:v>286</c:v>
                </c:pt>
                <c:pt idx="27548">
                  <c:v>464</c:v>
                </c:pt>
                <c:pt idx="27549">
                  <c:v>432</c:v>
                </c:pt>
                <c:pt idx="27550">
                  <c:v>465</c:v>
                </c:pt>
                <c:pt idx="27551">
                  <c:v>520</c:v>
                </c:pt>
                <c:pt idx="27552">
                  <c:v>420</c:v>
                </c:pt>
                <c:pt idx="27553">
                  <c:v>399</c:v>
                </c:pt>
                <c:pt idx="27554">
                  <c:v>337</c:v>
                </c:pt>
                <c:pt idx="27555">
                  <c:v>285</c:v>
                </c:pt>
                <c:pt idx="27556">
                  <c:v>382</c:v>
                </c:pt>
                <c:pt idx="27557">
                  <c:v>285</c:v>
                </c:pt>
                <c:pt idx="27558">
                  <c:v>381</c:v>
                </c:pt>
                <c:pt idx="27559">
                  <c:v>356</c:v>
                </c:pt>
                <c:pt idx="27560">
                  <c:v>373</c:v>
                </c:pt>
                <c:pt idx="27561">
                  <c:v>396</c:v>
                </c:pt>
                <c:pt idx="27562">
                  <c:v>485</c:v>
                </c:pt>
                <c:pt idx="27563">
                  <c:v>337</c:v>
                </c:pt>
                <c:pt idx="27564">
                  <c:v>285</c:v>
                </c:pt>
                <c:pt idx="27565">
                  <c:v>285</c:v>
                </c:pt>
                <c:pt idx="27566">
                  <c:v>402</c:v>
                </c:pt>
                <c:pt idx="27567">
                  <c:v>371</c:v>
                </c:pt>
                <c:pt idx="27568">
                  <c:v>296</c:v>
                </c:pt>
                <c:pt idx="27569">
                  <c:v>285</c:v>
                </c:pt>
                <c:pt idx="27570">
                  <c:v>285</c:v>
                </c:pt>
                <c:pt idx="27571">
                  <c:v>379</c:v>
                </c:pt>
                <c:pt idx="27572">
                  <c:v>414</c:v>
                </c:pt>
                <c:pt idx="27573">
                  <c:v>577</c:v>
                </c:pt>
                <c:pt idx="27574">
                  <c:v>385</c:v>
                </c:pt>
                <c:pt idx="27575">
                  <c:v>365</c:v>
                </c:pt>
                <c:pt idx="27576">
                  <c:v>384</c:v>
                </c:pt>
                <c:pt idx="27577">
                  <c:v>363</c:v>
                </c:pt>
                <c:pt idx="27578">
                  <c:v>524</c:v>
                </c:pt>
                <c:pt idx="27579">
                  <c:v>357</c:v>
                </c:pt>
                <c:pt idx="27580">
                  <c:v>424</c:v>
                </c:pt>
                <c:pt idx="27581">
                  <c:v>476</c:v>
                </c:pt>
                <c:pt idx="27582">
                  <c:v>465</c:v>
                </c:pt>
                <c:pt idx="27583">
                  <c:v>311</c:v>
                </c:pt>
                <c:pt idx="27584">
                  <c:v>353</c:v>
                </c:pt>
                <c:pt idx="27585">
                  <c:v>284</c:v>
                </c:pt>
                <c:pt idx="27586">
                  <c:v>450</c:v>
                </c:pt>
                <c:pt idx="27587">
                  <c:v>380</c:v>
                </c:pt>
                <c:pt idx="27588">
                  <c:v>611</c:v>
                </c:pt>
                <c:pt idx="27589">
                  <c:v>378</c:v>
                </c:pt>
                <c:pt idx="27590">
                  <c:v>577</c:v>
                </c:pt>
                <c:pt idx="27591">
                  <c:v>461</c:v>
                </c:pt>
                <c:pt idx="27592">
                  <c:v>340</c:v>
                </c:pt>
                <c:pt idx="27593">
                  <c:v>351</c:v>
                </c:pt>
                <c:pt idx="27594">
                  <c:v>573</c:v>
                </c:pt>
                <c:pt idx="27595">
                  <c:v>398</c:v>
                </c:pt>
                <c:pt idx="27596">
                  <c:v>407</c:v>
                </c:pt>
                <c:pt idx="27597">
                  <c:v>284</c:v>
                </c:pt>
                <c:pt idx="27598">
                  <c:v>350</c:v>
                </c:pt>
                <c:pt idx="27599">
                  <c:v>453</c:v>
                </c:pt>
                <c:pt idx="27600">
                  <c:v>442</c:v>
                </c:pt>
                <c:pt idx="27601">
                  <c:v>636</c:v>
                </c:pt>
                <c:pt idx="27602">
                  <c:v>420</c:v>
                </c:pt>
                <c:pt idx="27603">
                  <c:v>419</c:v>
                </c:pt>
                <c:pt idx="27604">
                  <c:v>452</c:v>
                </c:pt>
                <c:pt idx="27605">
                  <c:v>686</c:v>
                </c:pt>
                <c:pt idx="27606">
                  <c:v>289</c:v>
                </c:pt>
                <c:pt idx="27607">
                  <c:v>514</c:v>
                </c:pt>
                <c:pt idx="27608">
                  <c:v>363</c:v>
                </c:pt>
                <c:pt idx="27609">
                  <c:v>496</c:v>
                </c:pt>
                <c:pt idx="27610">
                  <c:v>498</c:v>
                </c:pt>
                <c:pt idx="27611">
                  <c:v>511</c:v>
                </c:pt>
                <c:pt idx="27612">
                  <c:v>418</c:v>
                </c:pt>
                <c:pt idx="27613">
                  <c:v>284</c:v>
                </c:pt>
                <c:pt idx="27614">
                  <c:v>421</c:v>
                </c:pt>
                <c:pt idx="27615">
                  <c:v>297</c:v>
                </c:pt>
                <c:pt idx="27616">
                  <c:v>350</c:v>
                </c:pt>
                <c:pt idx="27617">
                  <c:v>537</c:v>
                </c:pt>
                <c:pt idx="27618">
                  <c:v>407</c:v>
                </c:pt>
                <c:pt idx="27619">
                  <c:v>531</c:v>
                </c:pt>
                <c:pt idx="27620">
                  <c:v>283</c:v>
                </c:pt>
                <c:pt idx="27621">
                  <c:v>363</c:v>
                </c:pt>
                <c:pt idx="27622">
                  <c:v>363</c:v>
                </c:pt>
                <c:pt idx="27623">
                  <c:v>400</c:v>
                </c:pt>
                <c:pt idx="27624">
                  <c:v>384</c:v>
                </c:pt>
                <c:pt idx="27625">
                  <c:v>358</c:v>
                </c:pt>
                <c:pt idx="27626">
                  <c:v>426</c:v>
                </c:pt>
                <c:pt idx="27627">
                  <c:v>454</c:v>
                </c:pt>
                <c:pt idx="27628">
                  <c:v>338</c:v>
                </c:pt>
                <c:pt idx="27629">
                  <c:v>341</c:v>
                </c:pt>
                <c:pt idx="27630">
                  <c:v>378</c:v>
                </c:pt>
                <c:pt idx="27631">
                  <c:v>363</c:v>
                </c:pt>
                <c:pt idx="27632">
                  <c:v>403</c:v>
                </c:pt>
                <c:pt idx="27633">
                  <c:v>406</c:v>
                </c:pt>
                <c:pt idx="27634">
                  <c:v>482</c:v>
                </c:pt>
                <c:pt idx="27635">
                  <c:v>403</c:v>
                </c:pt>
                <c:pt idx="27636">
                  <c:v>456</c:v>
                </c:pt>
                <c:pt idx="27637">
                  <c:v>363</c:v>
                </c:pt>
                <c:pt idx="27638">
                  <c:v>388</c:v>
                </c:pt>
                <c:pt idx="27639">
                  <c:v>630</c:v>
                </c:pt>
                <c:pt idx="27640">
                  <c:v>332</c:v>
                </c:pt>
                <c:pt idx="27641">
                  <c:v>282</c:v>
                </c:pt>
                <c:pt idx="27642">
                  <c:v>410</c:v>
                </c:pt>
                <c:pt idx="27643">
                  <c:v>384</c:v>
                </c:pt>
                <c:pt idx="27644">
                  <c:v>459</c:v>
                </c:pt>
                <c:pt idx="27645">
                  <c:v>409</c:v>
                </c:pt>
                <c:pt idx="27646">
                  <c:v>331</c:v>
                </c:pt>
                <c:pt idx="27647">
                  <c:v>357</c:v>
                </c:pt>
                <c:pt idx="27648">
                  <c:v>282</c:v>
                </c:pt>
                <c:pt idx="27649">
                  <c:v>455</c:v>
                </c:pt>
                <c:pt idx="27650">
                  <c:v>340</c:v>
                </c:pt>
                <c:pt idx="27651">
                  <c:v>387</c:v>
                </c:pt>
                <c:pt idx="27652">
                  <c:v>387</c:v>
                </c:pt>
                <c:pt idx="27653">
                  <c:v>436</c:v>
                </c:pt>
                <c:pt idx="27654">
                  <c:v>426</c:v>
                </c:pt>
                <c:pt idx="27655">
                  <c:v>413</c:v>
                </c:pt>
                <c:pt idx="27656">
                  <c:v>282</c:v>
                </c:pt>
                <c:pt idx="27657">
                  <c:v>427</c:v>
                </c:pt>
                <c:pt idx="27658">
                  <c:v>438</c:v>
                </c:pt>
                <c:pt idx="27659">
                  <c:v>420</c:v>
                </c:pt>
                <c:pt idx="27660">
                  <c:v>436</c:v>
                </c:pt>
                <c:pt idx="27661">
                  <c:v>584</c:v>
                </c:pt>
                <c:pt idx="27662">
                  <c:v>437</c:v>
                </c:pt>
                <c:pt idx="27663">
                  <c:v>384</c:v>
                </c:pt>
                <c:pt idx="27664">
                  <c:v>282</c:v>
                </c:pt>
                <c:pt idx="27665">
                  <c:v>348</c:v>
                </c:pt>
                <c:pt idx="27666">
                  <c:v>405</c:v>
                </c:pt>
                <c:pt idx="27667">
                  <c:v>420</c:v>
                </c:pt>
                <c:pt idx="27668">
                  <c:v>500</c:v>
                </c:pt>
                <c:pt idx="27669">
                  <c:v>387</c:v>
                </c:pt>
                <c:pt idx="27670">
                  <c:v>441</c:v>
                </c:pt>
                <c:pt idx="27671">
                  <c:v>435</c:v>
                </c:pt>
                <c:pt idx="27672">
                  <c:v>505</c:v>
                </c:pt>
                <c:pt idx="27673">
                  <c:v>317</c:v>
                </c:pt>
                <c:pt idx="27674">
                  <c:v>428</c:v>
                </c:pt>
                <c:pt idx="27675">
                  <c:v>417</c:v>
                </c:pt>
                <c:pt idx="27676">
                  <c:v>359</c:v>
                </c:pt>
                <c:pt idx="27677">
                  <c:v>450</c:v>
                </c:pt>
                <c:pt idx="27678">
                  <c:v>377</c:v>
                </c:pt>
                <c:pt idx="27679">
                  <c:v>416</c:v>
                </c:pt>
                <c:pt idx="27680">
                  <c:v>461</c:v>
                </c:pt>
                <c:pt idx="27681">
                  <c:v>434</c:v>
                </c:pt>
                <c:pt idx="27682">
                  <c:v>385</c:v>
                </c:pt>
                <c:pt idx="27683">
                  <c:v>461</c:v>
                </c:pt>
                <c:pt idx="27684">
                  <c:v>453</c:v>
                </c:pt>
                <c:pt idx="27685">
                  <c:v>457</c:v>
                </c:pt>
                <c:pt idx="27686">
                  <c:v>422</c:v>
                </c:pt>
                <c:pt idx="27687">
                  <c:v>370</c:v>
                </c:pt>
                <c:pt idx="27688">
                  <c:v>377</c:v>
                </c:pt>
                <c:pt idx="27689">
                  <c:v>512</c:v>
                </c:pt>
                <c:pt idx="27690">
                  <c:v>441</c:v>
                </c:pt>
                <c:pt idx="27691">
                  <c:v>316</c:v>
                </c:pt>
                <c:pt idx="27692">
                  <c:v>373</c:v>
                </c:pt>
                <c:pt idx="27693">
                  <c:v>290</c:v>
                </c:pt>
                <c:pt idx="27694">
                  <c:v>371</c:v>
                </c:pt>
                <c:pt idx="27695">
                  <c:v>493</c:v>
                </c:pt>
                <c:pt idx="27696">
                  <c:v>429</c:v>
                </c:pt>
                <c:pt idx="27697">
                  <c:v>281</c:v>
                </c:pt>
                <c:pt idx="27698">
                  <c:v>554</c:v>
                </c:pt>
                <c:pt idx="27699">
                  <c:v>281</c:v>
                </c:pt>
                <c:pt idx="27700">
                  <c:v>438</c:v>
                </c:pt>
                <c:pt idx="27701">
                  <c:v>395</c:v>
                </c:pt>
                <c:pt idx="27702">
                  <c:v>400</c:v>
                </c:pt>
                <c:pt idx="27703">
                  <c:v>623</c:v>
                </c:pt>
                <c:pt idx="27704">
                  <c:v>281</c:v>
                </c:pt>
                <c:pt idx="27705">
                  <c:v>407</c:v>
                </c:pt>
                <c:pt idx="27706">
                  <c:v>392</c:v>
                </c:pt>
                <c:pt idx="27707">
                  <c:v>380</c:v>
                </c:pt>
                <c:pt idx="27708">
                  <c:v>482</c:v>
                </c:pt>
                <c:pt idx="27709">
                  <c:v>546</c:v>
                </c:pt>
                <c:pt idx="27710">
                  <c:v>377</c:v>
                </c:pt>
                <c:pt idx="27711">
                  <c:v>335</c:v>
                </c:pt>
                <c:pt idx="27712">
                  <c:v>410</c:v>
                </c:pt>
                <c:pt idx="27713">
                  <c:v>417</c:v>
                </c:pt>
                <c:pt idx="27714">
                  <c:v>332</c:v>
                </c:pt>
                <c:pt idx="27715">
                  <c:v>992</c:v>
                </c:pt>
                <c:pt idx="27716">
                  <c:v>382</c:v>
                </c:pt>
                <c:pt idx="27717">
                  <c:v>291</c:v>
                </c:pt>
                <c:pt idx="27718">
                  <c:v>437</c:v>
                </c:pt>
                <c:pt idx="27719">
                  <c:v>305</c:v>
                </c:pt>
                <c:pt idx="27720">
                  <c:v>408</c:v>
                </c:pt>
                <c:pt idx="27721">
                  <c:v>397</c:v>
                </c:pt>
                <c:pt idx="27722">
                  <c:v>394</c:v>
                </c:pt>
                <c:pt idx="27723">
                  <c:v>354</c:v>
                </c:pt>
                <c:pt idx="27724">
                  <c:v>284</c:v>
                </c:pt>
                <c:pt idx="27725">
                  <c:v>448</c:v>
                </c:pt>
                <c:pt idx="27726">
                  <c:v>509</c:v>
                </c:pt>
                <c:pt idx="27727">
                  <c:v>555</c:v>
                </c:pt>
                <c:pt idx="27728">
                  <c:v>449</c:v>
                </c:pt>
                <c:pt idx="27729">
                  <c:v>334</c:v>
                </c:pt>
                <c:pt idx="27730">
                  <c:v>488</c:v>
                </c:pt>
                <c:pt idx="27731">
                  <c:v>340</c:v>
                </c:pt>
                <c:pt idx="27732">
                  <c:v>372</c:v>
                </c:pt>
                <c:pt idx="27733">
                  <c:v>356</c:v>
                </c:pt>
                <c:pt idx="27734">
                  <c:v>374</c:v>
                </c:pt>
                <c:pt idx="27735">
                  <c:v>381</c:v>
                </c:pt>
                <c:pt idx="27736">
                  <c:v>383</c:v>
                </c:pt>
                <c:pt idx="27737">
                  <c:v>386</c:v>
                </c:pt>
                <c:pt idx="27738">
                  <c:v>408</c:v>
                </c:pt>
                <c:pt idx="27739">
                  <c:v>480</c:v>
                </c:pt>
                <c:pt idx="27740">
                  <c:v>450</c:v>
                </c:pt>
                <c:pt idx="27741">
                  <c:v>500</c:v>
                </c:pt>
                <c:pt idx="27742">
                  <c:v>306</c:v>
                </c:pt>
                <c:pt idx="27743">
                  <c:v>279</c:v>
                </c:pt>
                <c:pt idx="27744">
                  <c:v>527</c:v>
                </c:pt>
                <c:pt idx="27745">
                  <c:v>459</c:v>
                </c:pt>
                <c:pt idx="27746">
                  <c:v>389</c:v>
                </c:pt>
                <c:pt idx="27747">
                  <c:v>459</c:v>
                </c:pt>
                <c:pt idx="27748">
                  <c:v>317</c:v>
                </c:pt>
                <c:pt idx="27749">
                  <c:v>445</c:v>
                </c:pt>
                <c:pt idx="27750">
                  <c:v>465</c:v>
                </c:pt>
                <c:pt idx="27751">
                  <c:v>344</c:v>
                </c:pt>
                <c:pt idx="27752">
                  <c:v>615</c:v>
                </c:pt>
                <c:pt idx="27753">
                  <c:v>309</c:v>
                </c:pt>
                <c:pt idx="27754">
                  <c:v>351</c:v>
                </c:pt>
                <c:pt idx="27755">
                  <c:v>344</c:v>
                </c:pt>
                <c:pt idx="27756">
                  <c:v>461</c:v>
                </c:pt>
                <c:pt idx="27757">
                  <c:v>472</c:v>
                </c:pt>
                <c:pt idx="27758">
                  <c:v>334</c:v>
                </c:pt>
                <c:pt idx="27759">
                  <c:v>628</c:v>
                </c:pt>
                <c:pt idx="27760">
                  <c:v>552</c:v>
                </c:pt>
                <c:pt idx="27761">
                  <c:v>400</c:v>
                </c:pt>
                <c:pt idx="27762">
                  <c:v>364</c:v>
                </c:pt>
                <c:pt idx="27763">
                  <c:v>279</c:v>
                </c:pt>
                <c:pt idx="27764">
                  <c:v>557</c:v>
                </c:pt>
                <c:pt idx="27765">
                  <c:v>356</c:v>
                </c:pt>
                <c:pt idx="27766">
                  <c:v>431</c:v>
                </c:pt>
                <c:pt idx="27767">
                  <c:v>325</c:v>
                </c:pt>
                <c:pt idx="27768">
                  <c:v>434</c:v>
                </c:pt>
                <c:pt idx="27769">
                  <c:v>548</c:v>
                </c:pt>
                <c:pt idx="27770">
                  <c:v>401</c:v>
                </c:pt>
                <c:pt idx="27771">
                  <c:v>278</c:v>
                </c:pt>
                <c:pt idx="27772">
                  <c:v>583</c:v>
                </c:pt>
                <c:pt idx="27773">
                  <c:v>437</c:v>
                </c:pt>
                <c:pt idx="27774">
                  <c:v>433</c:v>
                </c:pt>
                <c:pt idx="27775">
                  <c:v>345</c:v>
                </c:pt>
                <c:pt idx="27776">
                  <c:v>592</c:v>
                </c:pt>
                <c:pt idx="27777">
                  <c:v>310</c:v>
                </c:pt>
                <c:pt idx="27778">
                  <c:v>389</c:v>
                </c:pt>
                <c:pt idx="27779">
                  <c:v>295</c:v>
                </c:pt>
                <c:pt idx="27780">
                  <c:v>475</c:v>
                </c:pt>
                <c:pt idx="27781">
                  <c:v>355</c:v>
                </c:pt>
                <c:pt idx="27782">
                  <c:v>322</c:v>
                </c:pt>
                <c:pt idx="27783">
                  <c:v>679</c:v>
                </c:pt>
                <c:pt idx="27784">
                  <c:v>394</c:v>
                </c:pt>
                <c:pt idx="27785">
                  <c:v>359</c:v>
                </c:pt>
                <c:pt idx="27786">
                  <c:v>278</c:v>
                </c:pt>
                <c:pt idx="27787">
                  <c:v>412</c:v>
                </c:pt>
                <c:pt idx="27788">
                  <c:v>467</c:v>
                </c:pt>
                <c:pt idx="27789">
                  <c:v>362</c:v>
                </c:pt>
                <c:pt idx="27790">
                  <c:v>405</c:v>
                </c:pt>
                <c:pt idx="27791">
                  <c:v>372</c:v>
                </c:pt>
                <c:pt idx="27792">
                  <c:v>419</c:v>
                </c:pt>
                <c:pt idx="27793">
                  <c:v>391</c:v>
                </c:pt>
                <c:pt idx="27794">
                  <c:v>356</c:v>
                </c:pt>
                <c:pt idx="27795">
                  <c:v>417</c:v>
                </c:pt>
                <c:pt idx="27796">
                  <c:v>525</c:v>
                </c:pt>
                <c:pt idx="27797">
                  <c:v>329</c:v>
                </c:pt>
                <c:pt idx="27798">
                  <c:v>921</c:v>
                </c:pt>
                <c:pt idx="27799">
                  <c:v>387</c:v>
                </c:pt>
                <c:pt idx="27800">
                  <c:v>288</c:v>
                </c:pt>
                <c:pt idx="27801">
                  <c:v>609</c:v>
                </c:pt>
                <c:pt idx="27802">
                  <c:v>306</c:v>
                </c:pt>
                <c:pt idx="27803">
                  <c:v>368</c:v>
                </c:pt>
                <c:pt idx="27804">
                  <c:v>277</c:v>
                </c:pt>
                <c:pt idx="27805">
                  <c:v>454</c:v>
                </c:pt>
                <c:pt idx="27806">
                  <c:v>276</c:v>
                </c:pt>
                <c:pt idx="27807">
                  <c:v>428</c:v>
                </c:pt>
                <c:pt idx="27808">
                  <c:v>411</c:v>
                </c:pt>
                <c:pt idx="27809">
                  <c:v>492</c:v>
                </c:pt>
                <c:pt idx="27810">
                  <c:v>430</c:v>
                </c:pt>
                <c:pt idx="27811">
                  <c:v>327</c:v>
                </c:pt>
                <c:pt idx="27812">
                  <c:v>447</c:v>
                </c:pt>
                <c:pt idx="27813">
                  <c:v>455</c:v>
                </c:pt>
                <c:pt idx="27814">
                  <c:v>363</c:v>
                </c:pt>
                <c:pt idx="27815">
                  <c:v>303</c:v>
                </c:pt>
                <c:pt idx="27816">
                  <c:v>281</c:v>
                </c:pt>
                <c:pt idx="27817">
                  <c:v>359</c:v>
                </c:pt>
                <c:pt idx="27818">
                  <c:v>502</c:v>
                </c:pt>
                <c:pt idx="27819">
                  <c:v>609</c:v>
                </c:pt>
                <c:pt idx="27820">
                  <c:v>424</c:v>
                </c:pt>
                <c:pt idx="27821">
                  <c:v>406</c:v>
                </c:pt>
                <c:pt idx="27822">
                  <c:v>348</c:v>
                </c:pt>
                <c:pt idx="27823">
                  <c:v>439</c:v>
                </c:pt>
                <c:pt idx="27824">
                  <c:v>360</c:v>
                </c:pt>
                <c:pt idx="27825">
                  <c:v>379</c:v>
                </c:pt>
                <c:pt idx="27826">
                  <c:v>532</c:v>
                </c:pt>
                <c:pt idx="27827">
                  <c:v>289</c:v>
                </c:pt>
                <c:pt idx="27828">
                  <c:v>385</c:v>
                </c:pt>
                <c:pt idx="27829">
                  <c:v>421</c:v>
                </c:pt>
                <c:pt idx="27830">
                  <c:v>354</c:v>
                </c:pt>
                <c:pt idx="27831">
                  <c:v>510</c:v>
                </c:pt>
                <c:pt idx="27832">
                  <c:v>327</c:v>
                </c:pt>
                <c:pt idx="27833">
                  <c:v>322</c:v>
                </c:pt>
                <c:pt idx="27834">
                  <c:v>418</c:v>
                </c:pt>
                <c:pt idx="27835">
                  <c:v>349</c:v>
                </c:pt>
                <c:pt idx="27836">
                  <c:v>331</c:v>
                </c:pt>
                <c:pt idx="27837">
                  <c:v>462</c:v>
                </c:pt>
                <c:pt idx="27838">
                  <c:v>598</c:v>
                </c:pt>
                <c:pt idx="27839">
                  <c:v>476</c:v>
                </c:pt>
                <c:pt idx="27840">
                  <c:v>375</c:v>
                </c:pt>
                <c:pt idx="27841">
                  <c:v>276</c:v>
                </c:pt>
                <c:pt idx="27842">
                  <c:v>437</c:v>
                </c:pt>
                <c:pt idx="27843">
                  <c:v>276</c:v>
                </c:pt>
                <c:pt idx="27844">
                  <c:v>352</c:v>
                </c:pt>
                <c:pt idx="27845">
                  <c:v>500</c:v>
                </c:pt>
                <c:pt idx="27846">
                  <c:v>415</c:v>
                </c:pt>
                <c:pt idx="27847">
                  <c:v>473</c:v>
                </c:pt>
                <c:pt idx="27848">
                  <c:v>381</c:v>
                </c:pt>
                <c:pt idx="27849">
                  <c:v>385</c:v>
                </c:pt>
                <c:pt idx="27850">
                  <c:v>276</c:v>
                </c:pt>
                <c:pt idx="27851">
                  <c:v>526</c:v>
                </c:pt>
                <c:pt idx="27852">
                  <c:v>390</c:v>
                </c:pt>
                <c:pt idx="27853">
                  <c:v>338</c:v>
                </c:pt>
                <c:pt idx="27854">
                  <c:v>488</c:v>
                </c:pt>
                <c:pt idx="27855">
                  <c:v>376</c:v>
                </c:pt>
                <c:pt idx="27856">
                  <c:v>418</c:v>
                </c:pt>
                <c:pt idx="27857">
                  <c:v>391</c:v>
                </c:pt>
                <c:pt idx="27858">
                  <c:v>368</c:v>
                </c:pt>
                <c:pt idx="27859">
                  <c:v>275</c:v>
                </c:pt>
                <c:pt idx="27860">
                  <c:v>362</c:v>
                </c:pt>
                <c:pt idx="27861">
                  <c:v>369</c:v>
                </c:pt>
                <c:pt idx="27862">
                  <c:v>370</c:v>
                </c:pt>
                <c:pt idx="27863">
                  <c:v>397</c:v>
                </c:pt>
                <c:pt idx="27864">
                  <c:v>439</c:v>
                </c:pt>
                <c:pt idx="27865">
                  <c:v>372</c:v>
                </c:pt>
                <c:pt idx="27866">
                  <c:v>377</c:v>
                </c:pt>
                <c:pt idx="27867">
                  <c:v>423</c:v>
                </c:pt>
                <c:pt idx="27868">
                  <c:v>372</c:v>
                </c:pt>
                <c:pt idx="27869">
                  <c:v>385</c:v>
                </c:pt>
                <c:pt idx="27870">
                  <c:v>366</c:v>
                </c:pt>
                <c:pt idx="27871">
                  <c:v>322</c:v>
                </c:pt>
                <c:pt idx="27872">
                  <c:v>448</c:v>
                </c:pt>
                <c:pt idx="27873">
                  <c:v>392</c:v>
                </c:pt>
                <c:pt idx="27874">
                  <c:v>408</c:v>
                </c:pt>
                <c:pt idx="27875">
                  <c:v>355</c:v>
                </c:pt>
                <c:pt idx="27876">
                  <c:v>527</c:v>
                </c:pt>
                <c:pt idx="27877">
                  <c:v>397</c:v>
                </c:pt>
                <c:pt idx="27878">
                  <c:v>712</c:v>
                </c:pt>
                <c:pt idx="27879">
                  <c:v>337</c:v>
                </c:pt>
                <c:pt idx="27880">
                  <c:v>393</c:v>
                </c:pt>
                <c:pt idx="27881">
                  <c:v>349</c:v>
                </c:pt>
                <c:pt idx="27882">
                  <c:v>534</c:v>
                </c:pt>
                <c:pt idx="27883">
                  <c:v>484</c:v>
                </c:pt>
                <c:pt idx="27884">
                  <c:v>434</c:v>
                </c:pt>
                <c:pt idx="27885">
                  <c:v>415</c:v>
                </c:pt>
                <c:pt idx="27886">
                  <c:v>449</c:v>
                </c:pt>
                <c:pt idx="27887">
                  <c:v>422</c:v>
                </c:pt>
                <c:pt idx="27888">
                  <c:v>412</c:v>
                </c:pt>
                <c:pt idx="27889">
                  <c:v>295</c:v>
                </c:pt>
                <c:pt idx="27890">
                  <c:v>428</c:v>
                </c:pt>
                <c:pt idx="27891">
                  <c:v>377</c:v>
                </c:pt>
                <c:pt idx="27892">
                  <c:v>406</c:v>
                </c:pt>
                <c:pt idx="27893">
                  <c:v>422</c:v>
                </c:pt>
                <c:pt idx="27894">
                  <c:v>397</c:v>
                </c:pt>
                <c:pt idx="27895">
                  <c:v>363</c:v>
                </c:pt>
                <c:pt idx="27896">
                  <c:v>449</c:v>
                </c:pt>
                <c:pt idx="27897">
                  <c:v>275</c:v>
                </c:pt>
                <c:pt idx="27898">
                  <c:v>353</c:v>
                </c:pt>
                <c:pt idx="27899">
                  <c:v>402</c:v>
                </c:pt>
                <c:pt idx="27900">
                  <c:v>373</c:v>
                </c:pt>
                <c:pt idx="27901">
                  <c:v>384</c:v>
                </c:pt>
                <c:pt idx="27902">
                  <c:v>424</c:v>
                </c:pt>
                <c:pt idx="27903">
                  <c:v>352</c:v>
                </c:pt>
                <c:pt idx="27904">
                  <c:v>428</c:v>
                </c:pt>
                <c:pt idx="27905">
                  <c:v>330</c:v>
                </c:pt>
                <c:pt idx="27906">
                  <c:v>363</c:v>
                </c:pt>
                <c:pt idx="27907">
                  <c:v>334</c:v>
                </c:pt>
                <c:pt idx="27908">
                  <c:v>443</c:v>
                </c:pt>
                <c:pt idx="27909">
                  <c:v>307</c:v>
                </c:pt>
                <c:pt idx="27910">
                  <c:v>391</c:v>
                </c:pt>
                <c:pt idx="27911">
                  <c:v>274</c:v>
                </c:pt>
                <c:pt idx="27912">
                  <c:v>693</c:v>
                </c:pt>
                <c:pt idx="27913">
                  <c:v>374</c:v>
                </c:pt>
                <c:pt idx="27914">
                  <c:v>477</c:v>
                </c:pt>
                <c:pt idx="27915">
                  <c:v>274</c:v>
                </c:pt>
                <c:pt idx="27916">
                  <c:v>441</c:v>
                </c:pt>
                <c:pt idx="27917">
                  <c:v>274</c:v>
                </c:pt>
                <c:pt idx="27918">
                  <c:v>442</c:v>
                </c:pt>
                <c:pt idx="27919">
                  <c:v>378</c:v>
                </c:pt>
                <c:pt idx="27920">
                  <c:v>343</c:v>
                </c:pt>
                <c:pt idx="27921">
                  <c:v>307</c:v>
                </c:pt>
                <c:pt idx="27922">
                  <c:v>398</c:v>
                </c:pt>
                <c:pt idx="27923">
                  <c:v>465</c:v>
                </c:pt>
                <c:pt idx="27924">
                  <c:v>513</c:v>
                </c:pt>
                <c:pt idx="27925">
                  <c:v>343</c:v>
                </c:pt>
                <c:pt idx="27926">
                  <c:v>389</c:v>
                </c:pt>
                <c:pt idx="27927">
                  <c:v>322</c:v>
                </c:pt>
                <c:pt idx="27928">
                  <c:v>300</c:v>
                </c:pt>
                <c:pt idx="27929">
                  <c:v>436</c:v>
                </c:pt>
                <c:pt idx="27930">
                  <c:v>387</c:v>
                </c:pt>
                <c:pt idx="27931">
                  <c:v>381</c:v>
                </c:pt>
                <c:pt idx="27932">
                  <c:v>303</c:v>
                </c:pt>
                <c:pt idx="27933">
                  <c:v>406</c:v>
                </c:pt>
                <c:pt idx="27934">
                  <c:v>394</c:v>
                </c:pt>
                <c:pt idx="27935">
                  <c:v>372</c:v>
                </c:pt>
                <c:pt idx="27936">
                  <c:v>455</c:v>
                </c:pt>
                <c:pt idx="27937">
                  <c:v>416</c:v>
                </c:pt>
                <c:pt idx="27938">
                  <c:v>370</c:v>
                </c:pt>
                <c:pt idx="27939">
                  <c:v>364</c:v>
                </c:pt>
                <c:pt idx="27940">
                  <c:v>403</c:v>
                </c:pt>
                <c:pt idx="27941">
                  <c:v>313</c:v>
                </c:pt>
                <c:pt idx="27942">
                  <c:v>309</c:v>
                </c:pt>
                <c:pt idx="27943">
                  <c:v>402</c:v>
                </c:pt>
                <c:pt idx="27944">
                  <c:v>382</c:v>
                </c:pt>
                <c:pt idx="27945">
                  <c:v>384</c:v>
                </c:pt>
                <c:pt idx="27946">
                  <c:v>439</c:v>
                </c:pt>
                <c:pt idx="27947">
                  <c:v>418</c:v>
                </c:pt>
                <c:pt idx="27948">
                  <c:v>452</c:v>
                </c:pt>
                <c:pt idx="27949">
                  <c:v>412</c:v>
                </c:pt>
                <c:pt idx="27950">
                  <c:v>327</c:v>
                </c:pt>
                <c:pt idx="27951">
                  <c:v>358</c:v>
                </c:pt>
                <c:pt idx="27952">
                  <c:v>358</c:v>
                </c:pt>
                <c:pt idx="27953">
                  <c:v>452</c:v>
                </c:pt>
                <c:pt idx="27954">
                  <c:v>395</c:v>
                </c:pt>
                <c:pt idx="27955">
                  <c:v>373</c:v>
                </c:pt>
                <c:pt idx="27956">
                  <c:v>359</c:v>
                </c:pt>
                <c:pt idx="27957">
                  <c:v>456</c:v>
                </c:pt>
                <c:pt idx="27958">
                  <c:v>483</c:v>
                </c:pt>
                <c:pt idx="27959">
                  <c:v>401</c:v>
                </c:pt>
                <c:pt idx="27960">
                  <c:v>367</c:v>
                </c:pt>
                <c:pt idx="27961">
                  <c:v>352</c:v>
                </c:pt>
                <c:pt idx="27962">
                  <c:v>482</c:v>
                </c:pt>
                <c:pt idx="27963">
                  <c:v>439</c:v>
                </c:pt>
                <c:pt idx="27964">
                  <c:v>424</c:v>
                </c:pt>
                <c:pt idx="27965">
                  <c:v>363</c:v>
                </c:pt>
                <c:pt idx="27966">
                  <c:v>405</c:v>
                </c:pt>
                <c:pt idx="27967">
                  <c:v>420</c:v>
                </c:pt>
                <c:pt idx="27968">
                  <c:v>453</c:v>
                </c:pt>
                <c:pt idx="27969">
                  <c:v>273</c:v>
                </c:pt>
                <c:pt idx="27970">
                  <c:v>383</c:v>
                </c:pt>
                <c:pt idx="27971">
                  <c:v>437</c:v>
                </c:pt>
                <c:pt idx="27972">
                  <c:v>420</c:v>
                </c:pt>
                <c:pt idx="27973">
                  <c:v>407</c:v>
                </c:pt>
                <c:pt idx="27974">
                  <c:v>358</c:v>
                </c:pt>
                <c:pt idx="27975">
                  <c:v>417</c:v>
                </c:pt>
                <c:pt idx="27976">
                  <c:v>392</c:v>
                </c:pt>
                <c:pt idx="27977">
                  <c:v>367</c:v>
                </c:pt>
                <c:pt idx="27978">
                  <c:v>417</c:v>
                </c:pt>
                <c:pt idx="27979">
                  <c:v>355</c:v>
                </c:pt>
                <c:pt idx="27980">
                  <c:v>380</c:v>
                </c:pt>
                <c:pt idx="27981">
                  <c:v>394</c:v>
                </c:pt>
                <c:pt idx="27982">
                  <c:v>411</c:v>
                </c:pt>
                <c:pt idx="27983">
                  <c:v>315</c:v>
                </c:pt>
                <c:pt idx="27984">
                  <c:v>344</c:v>
                </c:pt>
                <c:pt idx="27985">
                  <c:v>427</c:v>
                </c:pt>
                <c:pt idx="27986">
                  <c:v>327</c:v>
                </c:pt>
                <c:pt idx="27987">
                  <c:v>441</c:v>
                </c:pt>
                <c:pt idx="27988">
                  <c:v>327</c:v>
                </c:pt>
                <c:pt idx="27989">
                  <c:v>458</c:v>
                </c:pt>
                <c:pt idx="27990">
                  <c:v>364</c:v>
                </c:pt>
                <c:pt idx="27991">
                  <c:v>435</c:v>
                </c:pt>
                <c:pt idx="27992">
                  <c:v>459</c:v>
                </c:pt>
                <c:pt idx="27993">
                  <c:v>327</c:v>
                </c:pt>
                <c:pt idx="27994">
                  <c:v>321</c:v>
                </c:pt>
                <c:pt idx="27995">
                  <c:v>430</c:v>
                </c:pt>
                <c:pt idx="27996">
                  <c:v>385</c:v>
                </c:pt>
                <c:pt idx="27997">
                  <c:v>353</c:v>
                </c:pt>
                <c:pt idx="27998">
                  <c:v>358</c:v>
                </c:pt>
                <c:pt idx="27999">
                  <c:v>452</c:v>
                </c:pt>
                <c:pt idx="28000">
                  <c:v>372</c:v>
                </c:pt>
                <c:pt idx="28001">
                  <c:v>396</c:v>
                </c:pt>
                <c:pt idx="28002">
                  <c:v>414</c:v>
                </c:pt>
                <c:pt idx="28003">
                  <c:v>427</c:v>
                </c:pt>
                <c:pt idx="28004">
                  <c:v>558</c:v>
                </c:pt>
                <c:pt idx="28005">
                  <c:v>380</c:v>
                </c:pt>
                <c:pt idx="28006">
                  <c:v>512</c:v>
                </c:pt>
                <c:pt idx="28007">
                  <c:v>384</c:v>
                </c:pt>
                <c:pt idx="28008">
                  <c:v>293</c:v>
                </c:pt>
                <c:pt idx="28009">
                  <c:v>405</c:v>
                </c:pt>
                <c:pt idx="28010">
                  <c:v>380</c:v>
                </c:pt>
                <c:pt idx="28011">
                  <c:v>372</c:v>
                </c:pt>
                <c:pt idx="28012">
                  <c:v>302</c:v>
                </c:pt>
                <c:pt idx="28013">
                  <c:v>388</c:v>
                </c:pt>
                <c:pt idx="28014">
                  <c:v>349</c:v>
                </c:pt>
                <c:pt idx="28015">
                  <c:v>349</c:v>
                </c:pt>
                <c:pt idx="28016">
                  <c:v>337</c:v>
                </c:pt>
                <c:pt idx="28017">
                  <c:v>385</c:v>
                </c:pt>
                <c:pt idx="28018">
                  <c:v>374</c:v>
                </c:pt>
                <c:pt idx="28019">
                  <c:v>407</c:v>
                </c:pt>
                <c:pt idx="28020">
                  <c:v>361</c:v>
                </c:pt>
                <c:pt idx="28021">
                  <c:v>411</c:v>
                </c:pt>
                <c:pt idx="28022">
                  <c:v>354</c:v>
                </c:pt>
                <c:pt idx="28023">
                  <c:v>564</c:v>
                </c:pt>
                <c:pt idx="28024">
                  <c:v>410</c:v>
                </c:pt>
                <c:pt idx="28025">
                  <c:v>427</c:v>
                </c:pt>
                <c:pt idx="28026">
                  <c:v>474</c:v>
                </c:pt>
                <c:pt idx="28027">
                  <c:v>550</c:v>
                </c:pt>
                <c:pt idx="28028">
                  <c:v>367</c:v>
                </c:pt>
                <c:pt idx="28029">
                  <c:v>530</c:v>
                </c:pt>
                <c:pt idx="28030">
                  <c:v>370</c:v>
                </c:pt>
                <c:pt idx="28031">
                  <c:v>445</c:v>
                </c:pt>
                <c:pt idx="28032">
                  <c:v>408</c:v>
                </c:pt>
                <c:pt idx="28033">
                  <c:v>429</c:v>
                </c:pt>
                <c:pt idx="28034">
                  <c:v>417</c:v>
                </c:pt>
                <c:pt idx="28035">
                  <c:v>319</c:v>
                </c:pt>
                <c:pt idx="28036">
                  <c:v>432</c:v>
                </c:pt>
                <c:pt idx="28037">
                  <c:v>389</c:v>
                </c:pt>
                <c:pt idx="28038">
                  <c:v>348</c:v>
                </c:pt>
                <c:pt idx="28039">
                  <c:v>473</c:v>
                </c:pt>
                <c:pt idx="28040">
                  <c:v>402</c:v>
                </c:pt>
                <c:pt idx="28041">
                  <c:v>361</c:v>
                </c:pt>
                <c:pt idx="28042">
                  <c:v>413</c:v>
                </c:pt>
                <c:pt idx="28043">
                  <c:v>510</c:v>
                </c:pt>
                <c:pt idx="28044">
                  <c:v>439</c:v>
                </c:pt>
                <c:pt idx="28045">
                  <c:v>356</c:v>
                </c:pt>
                <c:pt idx="28046">
                  <c:v>361</c:v>
                </c:pt>
                <c:pt idx="28047">
                  <c:v>295</c:v>
                </c:pt>
                <c:pt idx="28048">
                  <c:v>415</c:v>
                </c:pt>
                <c:pt idx="28049">
                  <c:v>352</c:v>
                </c:pt>
                <c:pt idx="28050">
                  <c:v>333</c:v>
                </c:pt>
                <c:pt idx="28051">
                  <c:v>346</c:v>
                </c:pt>
                <c:pt idx="28052">
                  <c:v>414</c:v>
                </c:pt>
                <c:pt idx="28053">
                  <c:v>339</c:v>
                </c:pt>
                <c:pt idx="28054">
                  <c:v>321</c:v>
                </c:pt>
                <c:pt idx="28055">
                  <c:v>402</c:v>
                </c:pt>
                <c:pt idx="28056">
                  <c:v>410</c:v>
                </c:pt>
                <c:pt idx="28057">
                  <c:v>386</c:v>
                </c:pt>
                <c:pt idx="28058">
                  <c:v>367</c:v>
                </c:pt>
                <c:pt idx="28059">
                  <c:v>440</c:v>
                </c:pt>
                <c:pt idx="28060">
                  <c:v>494</c:v>
                </c:pt>
                <c:pt idx="28061">
                  <c:v>383</c:v>
                </c:pt>
                <c:pt idx="28062">
                  <c:v>415</c:v>
                </c:pt>
                <c:pt idx="28063">
                  <c:v>362</c:v>
                </c:pt>
                <c:pt idx="28064">
                  <c:v>373</c:v>
                </c:pt>
                <c:pt idx="28065">
                  <c:v>454</c:v>
                </c:pt>
                <c:pt idx="28066">
                  <c:v>368</c:v>
                </c:pt>
                <c:pt idx="28067">
                  <c:v>437</c:v>
                </c:pt>
                <c:pt idx="28068">
                  <c:v>447</c:v>
                </c:pt>
                <c:pt idx="28069">
                  <c:v>366</c:v>
                </c:pt>
                <c:pt idx="28070">
                  <c:v>375</c:v>
                </c:pt>
                <c:pt idx="28071">
                  <c:v>459</c:v>
                </c:pt>
                <c:pt idx="28072">
                  <c:v>327</c:v>
                </c:pt>
                <c:pt idx="28073">
                  <c:v>444</c:v>
                </c:pt>
                <c:pt idx="28074">
                  <c:v>308</c:v>
                </c:pt>
                <c:pt idx="28075">
                  <c:v>275</c:v>
                </c:pt>
                <c:pt idx="28076">
                  <c:v>380</c:v>
                </c:pt>
                <c:pt idx="28077">
                  <c:v>282</c:v>
                </c:pt>
                <c:pt idx="28078">
                  <c:v>424</c:v>
                </c:pt>
                <c:pt idx="28079">
                  <c:v>610</c:v>
                </c:pt>
                <c:pt idx="28080">
                  <c:v>386</c:v>
                </c:pt>
                <c:pt idx="28081">
                  <c:v>396</c:v>
                </c:pt>
                <c:pt idx="28082">
                  <c:v>416</c:v>
                </c:pt>
                <c:pt idx="28083">
                  <c:v>318</c:v>
                </c:pt>
                <c:pt idx="28084">
                  <c:v>373</c:v>
                </c:pt>
                <c:pt idx="28085">
                  <c:v>363</c:v>
                </c:pt>
                <c:pt idx="28086">
                  <c:v>498</c:v>
                </c:pt>
                <c:pt idx="28087">
                  <c:v>304</c:v>
                </c:pt>
                <c:pt idx="28088">
                  <c:v>429</c:v>
                </c:pt>
                <c:pt idx="28089">
                  <c:v>378</c:v>
                </c:pt>
                <c:pt idx="28090">
                  <c:v>380</c:v>
                </c:pt>
                <c:pt idx="28091">
                  <c:v>384</c:v>
                </c:pt>
                <c:pt idx="28092">
                  <c:v>408</c:v>
                </c:pt>
                <c:pt idx="28093">
                  <c:v>384</c:v>
                </c:pt>
                <c:pt idx="28094">
                  <c:v>374</c:v>
                </c:pt>
                <c:pt idx="28095">
                  <c:v>378</c:v>
                </c:pt>
                <c:pt idx="28096">
                  <c:v>282</c:v>
                </c:pt>
                <c:pt idx="28097">
                  <c:v>394</c:v>
                </c:pt>
                <c:pt idx="28098">
                  <c:v>380</c:v>
                </c:pt>
                <c:pt idx="28099">
                  <c:v>382</c:v>
                </c:pt>
                <c:pt idx="28100">
                  <c:v>429</c:v>
                </c:pt>
                <c:pt idx="28101">
                  <c:v>416</c:v>
                </c:pt>
                <c:pt idx="28102">
                  <c:v>405</c:v>
                </c:pt>
                <c:pt idx="28103">
                  <c:v>397</c:v>
                </c:pt>
                <c:pt idx="28104">
                  <c:v>372</c:v>
                </c:pt>
                <c:pt idx="28105">
                  <c:v>410</c:v>
                </c:pt>
                <c:pt idx="28106">
                  <c:v>403</c:v>
                </c:pt>
                <c:pt idx="28107">
                  <c:v>386</c:v>
                </c:pt>
                <c:pt idx="28108">
                  <c:v>329</c:v>
                </c:pt>
                <c:pt idx="28109">
                  <c:v>426</c:v>
                </c:pt>
                <c:pt idx="28110">
                  <c:v>423</c:v>
                </c:pt>
                <c:pt idx="28111">
                  <c:v>325</c:v>
                </c:pt>
                <c:pt idx="28112">
                  <c:v>394</c:v>
                </c:pt>
                <c:pt idx="28113">
                  <c:v>356</c:v>
                </c:pt>
                <c:pt idx="28114">
                  <c:v>420</c:v>
                </c:pt>
                <c:pt idx="28115">
                  <c:v>402</c:v>
                </c:pt>
                <c:pt idx="28116">
                  <c:v>357</c:v>
                </c:pt>
                <c:pt idx="28117">
                  <c:v>366</c:v>
                </c:pt>
                <c:pt idx="28118">
                  <c:v>495</c:v>
                </c:pt>
                <c:pt idx="28119">
                  <c:v>423</c:v>
                </c:pt>
                <c:pt idx="28120">
                  <c:v>274</c:v>
                </c:pt>
                <c:pt idx="28121">
                  <c:v>652</c:v>
                </c:pt>
                <c:pt idx="28122">
                  <c:v>386</c:v>
                </c:pt>
                <c:pt idx="28123">
                  <c:v>430</c:v>
                </c:pt>
                <c:pt idx="28124">
                  <c:v>352</c:v>
                </c:pt>
                <c:pt idx="28125">
                  <c:v>345</c:v>
                </c:pt>
                <c:pt idx="28126">
                  <c:v>275</c:v>
                </c:pt>
                <c:pt idx="28127">
                  <c:v>503</c:v>
                </c:pt>
                <c:pt idx="28128">
                  <c:v>402</c:v>
                </c:pt>
                <c:pt idx="28129">
                  <c:v>405</c:v>
                </c:pt>
                <c:pt idx="28130">
                  <c:v>386</c:v>
                </c:pt>
                <c:pt idx="28131">
                  <c:v>350</c:v>
                </c:pt>
                <c:pt idx="28132">
                  <c:v>385</c:v>
                </c:pt>
                <c:pt idx="28133">
                  <c:v>377</c:v>
                </c:pt>
                <c:pt idx="28134">
                  <c:v>363</c:v>
                </c:pt>
                <c:pt idx="28135">
                  <c:v>365</c:v>
                </c:pt>
                <c:pt idx="28136">
                  <c:v>354</c:v>
                </c:pt>
                <c:pt idx="28137">
                  <c:v>363</c:v>
                </c:pt>
                <c:pt idx="28138">
                  <c:v>390</c:v>
                </c:pt>
                <c:pt idx="28139">
                  <c:v>391</c:v>
                </c:pt>
                <c:pt idx="28140">
                  <c:v>403</c:v>
                </c:pt>
                <c:pt idx="28141">
                  <c:v>368</c:v>
                </c:pt>
                <c:pt idx="28142">
                  <c:v>373</c:v>
                </c:pt>
                <c:pt idx="28143">
                  <c:v>374</c:v>
                </c:pt>
                <c:pt idx="28144">
                  <c:v>394</c:v>
                </c:pt>
                <c:pt idx="28145">
                  <c:v>372</c:v>
                </c:pt>
                <c:pt idx="28146">
                  <c:v>538</c:v>
                </c:pt>
                <c:pt idx="28147">
                  <c:v>367</c:v>
                </c:pt>
                <c:pt idx="28148">
                  <c:v>372</c:v>
                </c:pt>
                <c:pt idx="28149">
                  <c:v>389</c:v>
                </c:pt>
                <c:pt idx="28150">
                  <c:v>366</c:v>
                </c:pt>
                <c:pt idx="28151">
                  <c:v>441</c:v>
                </c:pt>
                <c:pt idx="28152">
                  <c:v>382</c:v>
                </c:pt>
                <c:pt idx="28153">
                  <c:v>399</c:v>
                </c:pt>
                <c:pt idx="28154">
                  <c:v>369</c:v>
                </c:pt>
                <c:pt idx="28155">
                  <c:v>429</c:v>
                </c:pt>
                <c:pt idx="28156">
                  <c:v>365</c:v>
                </c:pt>
                <c:pt idx="28157">
                  <c:v>414</c:v>
                </c:pt>
                <c:pt idx="28158">
                  <c:v>325</c:v>
                </c:pt>
                <c:pt idx="28159">
                  <c:v>465</c:v>
                </c:pt>
                <c:pt idx="28160">
                  <c:v>397</c:v>
                </c:pt>
                <c:pt idx="28161">
                  <c:v>390</c:v>
                </c:pt>
                <c:pt idx="28162">
                  <c:v>418</c:v>
                </c:pt>
                <c:pt idx="28163">
                  <c:v>300</c:v>
                </c:pt>
                <c:pt idx="28164">
                  <c:v>337</c:v>
                </c:pt>
                <c:pt idx="28165">
                  <c:v>369</c:v>
                </c:pt>
                <c:pt idx="28166">
                  <c:v>458</c:v>
                </c:pt>
                <c:pt idx="28167">
                  <c:v>363</c:v>
                </c:pt>
                <c:pt idx="28168">
                  <c:v>405</c:v>
                </c:pt>
                <c:pt idx="28169">
                  <c:v>357</c:v>
                </c:pt>
                <c:pt idx="28170">
                  <c:v>421</c:v>
                </c:pt>
                <c:pt idx="28171">
                  <c:v>305</c:v>
                </c:pt>
                <c:pt idx="28172">
                  <c:v>388</c:v>
                </c:pt>
                <c:pt idx="28173">
                  <c:v>381</c:v>
                </c:pt>
                <c:pt idx="28174">
                  <c:v>348</c:v>
                </c:pt>
                <c:pt idx="28175">
                  <c:v>387</c:v>
                </c:pt>
                <c:pt idx="28176">
                  <c:v>401</c:v>
                </c:pt>
                <c:pt idx="28177">
                  <c:v>431</c:v>
                </c:pt>
                <c:pt idx="28178">
                  <c:v>343</c:v>
                </c:pt>
                <c:pt idx="28179">
                  <c:v>366</c:v>
                </c:pt>
                <c:pt idx="28180">
                  <c:v>447</c:v>
                </c:pt>
                <c:pt idx="28181">
                  <c:v>400</c:v>
                </c:pt>
                <c:pt idx="28182">
                  <c:v>378</c:v>
                </c:pt>
                <c:pt idx="28183">
                  <c:v>483</c:v>
                </c:pt>
                <c:pt idx="28184">
                  <c:v>400</c:v>
                </c:pt>
                <c:pt idx="28185">
                  <c:v>396</c:v>
                </c:pt>
                <c:pt idx="28186">
                  <c:v>333</c:v>
                </c:pt>
                <c:pt idx="28187">
                  <c:v>370</c:v>
                </c:pt>
                <c:pt idx="28188">
                  <c:v>379</c:v>
                </c:pt>
                <c:pt idx="28189">
                  <c:v>413</c:v>
                </c:pt>
                <c:pt idx="28190">
                  <c:v>380</c:v>
                </c:pt>
                <c:pt idx="28191">
                  <c:v>368</c:v>
                </c:pt>
                <c:pt idx="28192">
                  <c:v>505</c:v>
                </c:pt>
                <c:pt idx="28193">
                  <c:v>382</c:v>
                </c:pt>
                <c:pt idx="28194">
                  <c:v>400</c:v>
                </c:pt>
                <c:pt idx="28195">
                  <c:v>350</c:v>
                </c:pt>
                <c:pt idx="28196">
                  <c:v>374</c:v>
                </c:pt>
                <c:pt idx="28197">
                  <c:v>396</c:v>
                </c:pt>
                <c:pt idx="28198">
                  <c:v>418</c:v>
                </c:pt>
                <c:pt idx="28199">
                  <c:v>304</c:v>
                </c:pt>
                <c:pt idx="28200">
                  <c:v>381</c:v>
                </c:pt>
                <c:pt idx="28201">
                  <c:v>435</c:v>
                </c:pt>
                <c:pt idx="28202">
                  <c:v>398</c:v>
                </c:pt>
                <c:pt idx="28203">
                  <c:v>425</c:v>
                </c:pt>
                <c:pt idx="28204">
                  <c:v>388</c:v>
                </c:pt>
                <c:pt idx="28205">
                  <c:v>380</c:v>
                </c:pt>
                <c:pt idx="28206">
                  <c:v>383</c:v>
                </c:pt>
                <c:pt idx="28207">
                  <c:v>366</c:v>
                </c:pt>
                <c:pt idx="28208">
                  <c:v>393</c:v>
                </c:pt>
                <c:pt idx="28209">
                  <c:v>374</c:v>
                </c:pt>
                <c:pt idx="28210">
                  <c:v>385</c:v>
                </c:pt>
                <c:pt idx="28211">
                  <c:v>345</c:v>
                </c:pt>
                <c:pt idx="28212">
                  <c:v>357</c:v>
                </c:pt>
                <c:pt idx="28213">
                  <c:v>389</c:v>
                </c:pt>
                <c:pt idx="28214">
                  <c:v>417</c:v>
                </c:pt>
                <c:pt idx="28215">
                  <c:v>343</c:v>
                </c:pt>
                <c:pt idx="28216">
                  <c:v>339</c:v>
                </c:pt>
                <c:pt idx="28217">
                  <c:v>383</c:v>
                </c:pt>
                <c:pt idx="28218">
                  <c:v>386</c:v>
                </c:pt>
                <c:pt idx="28219">
                  <c:v>344</c:v>
                </c:pt>
                <c:pt idx="28220">
                  <c:v>393</c:v>
                </c:pt>
                <c:pt idx="28221">
                  <c:v>364</c:v>
                </c:pt>
                <c:pt idx="28222">
                  <c:v>415</c:v>
                </c:pt>
                <c:pt idx="28223">
                  <c:v>354</c:v>
                </c:pt>
                <c:pt idx="28224">
                  <c:v>399</c:v>
                </c:pt>
                <c:pt idx="28225">
                  <c:v>348</c:v>
                </c:pt>
                <c:pt idx="28226">
                  <c:v>318</c:v>
                </c:pt>
                <c:pt idx="28227">
                  <c:v>399</c:v>
                </c:pt>
                <c:pt idx="28228">
                  <c:v>395</c:v>
                </c:pt>
                <c:pt idx="28229">
                  <c:v>427</c:v>
                </c:pt>
                <c:pt idx="28230">
                  <c:v>448</c:v>
                </c:pt>
                <c:pt idx="28231">
                  <c:v>353</c:v>
                </c:pt>
                <c:pt idx="28232">
                  <c:v>327</c:v>
                </c:pt>
                <c:pt idx="28233">
                  <c:v>374</c:v>
                </c:pt>
                <c:pt idx="28234">
                  <c:v>388</c:v>
                </c:pt>
                <c:pt idx="28235">
                  <c:v>352</c:v>
                </c:pt>
                <c:pt idx="28236">
                  <c:v>387</c:v>
                </c:pt>
                <c:pt idx="28237">
                  <c:v>401</c:v>
                </c:pt>
                <c:pt idx="28238">
                  <c:v>350</c:v>
                </c:pt>
                <c:pt idx="28239">
                  <c:v>383</c:v>
                </c:pt>
                <c:pt idx="28240">
                  <c:v>406</c:v>
                </c:pt>
                <c:pt idx="28241">
                  <c:v>332</c:v>
                </c:pt>
                <c:pt idx="28242">
                  <c:v>387</c:v>
                </c:pt>
                <c:pt idx="28243">
                  <c:v>412</c:v>
                </c:pt>
                <c:pt idx="28244">
                  <c:v>426</c:v>
                </c:pt>
                <c:pt idx="28245">
                  <c:v>410</c:v>
                </c:pt>
                <c:pt idx="28246">
                  <c:v>356</c:v>
                </c:pt>
                <c:pt idx="28247">
                  <c:v>414</c:v>
                </c:pt>
                <c:pt idx="28248">
                  <c:v>355</c:v>
                </c:pt>
                <c:pt idx="28249">
                  <c:v>336</c:v>
                </c:pt>
                <c:pt idx="28250">
                  <c:v>384</c:v>
                </c:pt>
                <c:pt idx="28251">
                  <c:v>422</c:v>
                </c:pt>
                <c:pt idx="28252">
                  <c:v>445</c:v>
                </c:pt>
                <c:pt idx="28253">
                  <c:v>404</c:v>
                </c:pt>
                <c:pt idx="28254">
                  <c:v>265</c:v>
                </c:pt>
                <c:pt idx="28255">
                  <c:v>334</c:v>
                </c:pt>
                <c:pt idx="28256">
                  <c:v>407</c:v>
                </c:pt>
                <c:pt idx="28257">
                  <c:v>265</c:v>
                </c:pt>
                <c:pt idx="28258">
                  <c:v>520</c:v>
                </c:pt>
                <c:pt idx="28259">
                  <c:v>504</c:v>
                </c:pt>
                <c:pt idx="28260">
                  <c:v>292</c:v>
                </c:pt>
                <c:pt idx="28261">
                  <c:v>355</c:v>
                </c:pt>
                <c:pt idx="28262">
                  <c:v>414</c:v>
                </c:pt>
                <c:pt idx="28263">
                  <c:v>492</c:v>
                </c:pt>
                <c:pt idx="28264">
                  <c:v>418</c:v>
                </c:pt>
                <c:pt idx="28265">
                  <c:v>514</c:v>
                </c:pt>
                <c:pt idx="28266">
                  <c:v>301</c:v>
                </c:pt>
                <c:pt idx="28267">
                  <c:v>439</c:v>
                </c:pt>
                <c:pt idx="28268">
                  <c:v>503</c:v>
                </c:pt>
                <c:pt idx="28269">
                  <c:v>282</c:v>
                </c:pt>
                <c:pt idx="28270">
                  <c:v>500</c:v>
                </c:pt>
                <c:pt idx="28271">
                  <c:v>333</c:v>
                </c:pt>
                <c:pt idx="28272">
                  <c:v>852</c:v>
                </c:pt>
                <c:pt idx="28273">
                  <c:v>495</c:v>
                </c:pt>
                <c:pt idx="28274">
                  <c:v>391</c:v>
                </c:pt>
                <c:pt idx="28275">
                  <c:v>325</c:v>
                </c:pt>
                <c:pt idx="28276">
                  <c:v>265</c:v>
                </c:pt>
                <c:pt idx="28277">
                  <c:v>266</c:v>
                </c:pt>
                <c:pt idx="28278">
                  <c:v>325</c:v>
                </c:pt>
                <c:pt idx="28279">
                  <c:v>410</c:v>
                </c:pt>
                <c:pt idx="28280">
                  <c:v>359</c:v>
                </c:pt>
                <c:pt idx="28281">
                  <c:v>265</c:v>
                </c:pt>
                <c:pt idx="28282">
                  <c:v>361</c:v>
                </c:pt>
                <c:pt idx="28283">
                  <c:v>383</c:v>
                </c:pt>
                <c:pt idx="28284">
                  <c:v>469</c:v>
                </c:pt>
                <c:pt idx="28285">
                  <c:v>419</c:v>
                </c:pt>
                <c:pt idx="28286">
                  <c:v>464</c:v>
                </c:pt>
                <c:pt idx="28287">
                  <c:v>383</c:v>
                </c:pt>
                <c:pt idx="28288">
                  <c:v>383</c:v>
                </c:pt>
                <c:pt idx="28289">
                  <c:v>264</c:v>
                </c:pt>
                <c:pt idx="28290">
                  <c:v>441</c:v>
                </c:pt>
                <c:pt idx="28291">
                  <c:v>452</c:v>
                </c:pt>
                <c:pt idx="28292">
                  <c:v>365</c:v>
                </c:pt>
                <c:pt idx="28293">
                  <c:v>571</c:v>
                </c:pt>
                <c:pt idx="28294">
                  <c:v>381</c:v>
                </c:pt>
                <c:pt idx="28295">
                  <c:v>613</c:v>
                </c:pt>
                <c:pt idx="28296">
                  <c:v>352</c:v>
                </c:pt>
                <c:pt idx="28297">
                  <c:v>410</c:v>
                </c:pt>
                <c:pt idx="28298">
                  <c:v>370</c:v>
                </c:pt>
                <c:pt idx="28299">
                  <c:v>265</c:v>
                </c:pt>
                <c:pt idx="28300">
                  <c:v>281</c:v>
                </c:pt>
                <c:pt idx="28301">
                  <c:v>451</c:v>
                </c:pt>
                <c:pt idx="28302">
                  <c:v>358</c:v>
                </c:pt>
                <c:pt idx="28303">
                  <c:v>311</c:v>
                </c:pt>
                <c:pt idx="28304">
                  <c:v>396</c:v>
                </c:pt>
                <c:pt idx="28305">
                  <c:v>393</c:v>
                </c:pt>
                <c:pt idx="28306">
                  <c:v>328</c:v>
                </c:pt>
                <c:pt idx="28307">
                  <c:v>366</c:v>
                </c:pt>
                <c:pt idx="28308">
                  <c:v>426</c:v>
                </c:pt>
                <c:pt idx="28309">
                  <c:v>395</c:v>
                </c:pt>
                <c:pt idx="28310">
                  <c:v>456</c:v>
                </c:pt>
                <c:pt idx="28311">
                  <c:v>408</c:v>
                </c:pt>
                <c:pt idx="28312">
                  <c:v>350</c:v>
                </c:pt>
                <c:pt idx="28313">
                  <c:v>346</c:v>
                </c:pt>
                <c:pt idx="28314">
                  <c:v>429</c:v>
                </c:pt>
                <c:pt idx="28315">
                  <c:v>413</c:v>
                </c:pt>
                <c:pt idx="28316">
                  <c:v>382</c:v>
                </c:pt>
                <c:pt idx="28317">
                  <c:v>394</c:v>
                </c:pt>
                <c:pt idx="28318">
                  <c:v>431</c:v>
                </c:pt>
                <c:pt idx="28319">
                  <c:v>336</c:v>
                </c:pt>
                <c:pt idx="28320">
                  <c:v>396</c:v>
                </c:pt>
                <c:pt idx="28321">
                  <c:v>367</c:v>
                </c:pt>
                <c:pt idx="28322">
                  <c:v>607</c:v>
                </c:pt>
                <c:pt idx="28323">
                  <c:v>285</c:v>
                </c:pt>
                <c:pt idx="28324">
                  <c:v>262</c:v>
                </c:pt>
                <c:pt idx="28325">
                  <c:v>406</c:v>
                </c:pt>
                <c:pt idx="28326">
                  <c:v>372</c:v>
                </c:pt>
                <c:pt idx="28327">
                  <c:v>293</c:v>
                </c:pt>
                <c:pt idx="28328">
                  <c:v>280</c:v>
                </c:pt>
                <c:pt idx="28329">
                  <c:v>368</c:v>
                </c:pt>
                <c:pt idx="28330">
                  <c:v>261</c:v>
                </c:pt>
                <c:pt idx="28331">
                  <c:v>261</c:v>
                </c:pt>
                <c:pt idx="28332">
                  <c:v>441</c:v>
                </c:pt>
                <c:pt idx="28333">
                  <c:v>369</c:v>
                </c:pt>
                <c:pt idx="28334">
                  <c:v>378</c:v>
                </c:pt>
                <c:pt idx="28335">
                  <c:v>421</c:v>
                </c:pt>
                <c:pt idx="28336">
                  <c:v>367</c:v>
                </c:pt>
                <c:pt idx="28337">
                  <c:v>418</c:v>
                </c:pt>
                <c:pt idx="28338">
                  <c:v>381</c:v>
                </c:pt>
                <c:pt idx="28339">
                  <c:v>361</c:v>
                </c:pt>
                <c:pt idx="28340">
                  <c:v>340</c:v>
                </c:pt>
                <c:pt idx="28341">
                  <c:v>401</c:v>
                </c:pt>
                <c:pt idx="28342">
                  <c:v>425</c:v>
                </c:pt>
                <c:pt idx="28343">
                  <c:v>319</c:v>
                </c:pt>
                <c:pt idx="28344">
                  <c:v>425</c:v>
                </c:pt>
                <c:pt idx="28345">
                  <c:v>261</c:v>
                </c:pt>
                <c:pt idx="28346">
                  <c:v>292</c:v>
                </c:pt>
                <c:pt idx="28347">
                  <c:v>400</c:v>
                </c:pt>
                <c:pt idx="28348">
                  <c:v>283</c:v>
                </c:pt>
                <c:pt idx="28349">
                  <c:v>355</c:v>
                </c:pt>
                <c:pt idx="28350">
                  <c:v>364</c:v>
                </c:pt>
                <c:pt idx="28351">
                  <c:v>355</c:v>
                </c:pt>
                <c:pt idx="28352">
                  <c:v>279</c:v>
                </c:pt>
                <c:pt idx="28353">
                  <c:v>361</c:v>
                </c:pt>
                <c:pt idx="28354">
                  <c:v>369</c:v>
                </c:pt>
                <c:pt idx="28355">
                  <c:v>345</c:v>
                </c:pt>
                <c:pt idx="28356">
                  <c:v>404</c:v>
                </c:pt>
                <c:pt idx="28357">
                  <c:v>260</c:v>
                </c:pt>
                <c:pt idx="28358">
                  <c:v>334</c:v>
                </c:pt>
                <c:pt idx="28359">
                  <c:v>378</c:v>
                </c:pt>
                <c:pt idx="28360">
                  <c:v>260</c:v>
                </c:pt>
                <c:pt idx="28361">
                  <c:v>349</c:v>
                </c:pt>
                <c:pt idx="28362">
                  <c:v>353</c:v>
                </c:pt>
                <c:pt idx="28363">
                  <c:v>347</c:v>
                </c:pt>
                <c:pt idx="28364">
                  <c:v>334</c:v>
                </c:pt>
                <c:pt idx="28365">
                  <c:v>438</c:v>
                </c:pt>
                <c:pt idx="28366">
                  <c:v>361</c:v>
                </c:pt>
                <c:pt idx="28367">
                  <c:v>364</c:v>
                </c:pt>
                <c:pt idx="28368">
                  <c:v>445</c:v>
                </c:pt>
                <c:pt idx="28369">
                  <c:v>365</c:v>
                </c:pt>
                <c:pt idx="28370">
                  <c:v>390</c:v>
                </c:pt>
                <c:pt idx="28371">
                  <c:v>429</c:v>
                </c:pt>
                <c:pt idx="28372">
                  <c:v>400</c:v>
                </c:pt>
                <c:pt idx="28373">
                  <c:v>399</c:v>
                </c:pt>
                <c:pt idx="28374">
                  <c:v>260</c:v>
                </c:pt>
                <c:pt idx="28375">
                  <c:v>437</c:v>
                </c:pt>
                <c:pt idx="28376">
                  <c:v>389</c:v>
                </c:pt>
                <c:pt idx="28377">
                  <c:v>362</c:v>
                </c:pt>
                <c:pt idx="28378">
                  <c:v>599</c:v>
                </c:pt>
                <c:pt idx="28379">
                  <c:v>412</c:v>
                </c:pt>
                <c:pt idx="28380">
                  <c:v>441</c:v>
                </c:pt>
                <c:pt idx="28381">
                  <c:v>396</c:v>
                </c:pt>
                <c:pt idx="28382">
                  <c:v>369</c:v>
                </c:pt>
                <c:pt idx="28383">
                  <c:v>345</c:v>
                </c:pt>
                <c:pt idx="28384">
                  <c:v>392</c:v>
                </c:pt>
                <c:pt idx="28385">
                  <c:v>359</c:v>
                </c:pt>
                <c:pt idx="28386">
                  <c:v>361</c:v>
                </c:pt>
                <c:pt idx="28387">
                  <c:v>337</c:v>
                </c:pt>
                <c:pt idx="28388">
                  <c:v>312</c:v>
                </c:pt>
                <c:pt idx="28389">
                  <c:v>297</c:v>
                </c:pt>
                <c:pt idx="28390">
                  <c:v>259</c:v>
                </c:pt>
                <c:pt idx="28391">
                  <c:v>382</c:v>
                </c:pt>
                <c:pt idx="28392">
                  <c:v>270</c:v>
                </c:pt>
                <c:pt idx="28393">
                  <c:v>324</c:v>
                </c:pt>
                <c:pt idx="28394">
                  <c:v>332</c:v>
                </c:pt>
                <c:pt idx="28395">
                  <c:v>292</c:v>
                </c:pt>
                <c:pt idx="28396">
                  <c:v>334</c:v>
                </c:pt>
                <c:pt idx="28397">
                  <c:v>377</c:v>
                </c:pt>
                <c:pt idx="28398">
                  <c:v>373</c:v>
                </c:pt>
                <c:pt idx="28399">
                  <c:v>441</c:v>
                </c:pt>
                <c:pt idx="28400">
                  <c:v>386</c:v>
                </c:pt>
                <c:pt idx="28401">
                  <c:v>330</c:v>
                </c:pt>
                <c:pt idx="28402">
                  <c:v>381</c:v>
                </c:pt>
                <c:pt idx="28403">
                  <c:v>360</c:v>
                </c:pt>
                <c:pt idx="28404">
                  <c:v>405</c:v>
                </c:pt>
                <c:pt idx="28405">
                  <c:v>258</c:v>
                </c:pt>
                <c:pt idx="28406">
                  <c:v>346</c:v>
                </c:pt>
                <c:pt idx="28407">
                  <c:v>416</c:v>
                </c:pt>
                <c:pt idx="28408">
                  <c:v>291</c:v>
                </c:pt>
                <c:pt idx="28409">
                  <c:v>364</c:v>
                </c:pt>
                <c:pt idx="28410">
                  <c:v>384</c:v>
                </c:pt>
                <c:pt idx="28411">
                  <c:v>489</c:v>
                </c:pt>
                <c:pt idx="28412">
                  <c:v>482</c:v>
                </c:pt>
                <c:pt idx="28413">
                  <c:v>316</c:v>
                </c:pt>
                <c:pt idx="28414">
                  <c:v>258</c:v>
                </c:pt>
                <c:pt idx="28415">
                  <c:v>383</c:v>
                </c:pt>
                <c:pt idx="28416">
                  <c:v>379</c:v>
                </c:pt>
                <c:pt idx="28417">
                  <c:v>322</c:v>
                </c:pt>
                <c:pt idx="28418">
                  <c:v>354</c:v>
                </c:pt>
                <c:pt idx="28419">
                  <c:v>342</c:v>
                </c:pt>
                <c:pt idx="28420">
                  <c:v>412</c:v>
                </c:pt>
                <c:pt idx="28421">
                  <c:v>383</c:v>
                </c:pt>
                <c:pt idx="28422">
                  <c:v>406</c:v>
                </c:pt>
                <c:pt idx="28423">
                  <c:v>351</c:v>
                </c:pt>
                <c:pt idx="28424">
                  <c:v>326</c:v>
                </c:pt>
                <c:pt idx="28425">
                  <c:v>323</c:v>
                </c:pt>
                <c:pt idx="28426">
                  <c:v>386</c:v>
                </c:pt>
                <c:pt idx="28427">
                  <c:v>284</c:v>
                </c:pt>
                <c:pt idx="28428">
                  <c:v>444</c:v>
                </c:pt>
                <c:pt idx="28429">
                  <c:v>325</c:v>
                </c:pt>
                <c:pt idx="28430">
                  <c:v>381</c:v>
                </c:pt>
                <c:pt idx="28431">
                  <c:v>444</c:v>
                </c:pt>
                <c:pt idx="28432">
                  <c:v>282</c:v>
                </c:pt>
                <c:pt idx="28433">
                  <c:v>395</c:v>
                </c:pt>
                <c:pt idx="28434">
                  <c:v>272</c:v>
                </c:pt>
                <c:pt idx="28435">
                  <c:v>365</c:v>
                </c:pt>
                <c:pt idx="28436">
                  <c:v>256</c:v>
                </c:pt>
                <c:pt idx="28437">
                  <c:v>302</c:v>
                </c:pt>
                <c:pt idx="28438">
                  <c:v>583</c:v>
                </c:pt>
                <c:pt idx="28439">
                  <c:v>356</c:v>
                </c:pt>
                <c:pt idx="28440">
                  <c:v>501</c:v>
                </c:pt>
                <c:pt idx="28441">
                  <c:v>295</c:v>
                </c:pt>
                <c:pt idx="28442">
                  <c:v>555</c:v>
                </c:pt>
                <c:pt idx="28443">
                  <c:v>365</c:v>
                </c:pt>
                <c:pt idx="28444">
                  <c:v>581</c:v>
                </c:pt>
                <c:pt idx="28445">
                  <c:v>256</c:v>
                </c:pt>
                <c:pt idx="28446">
                  <c:v>360</c:v>
                </c:pt>
                <c:pt idx="28447">
                  <c:v>272</c:v>
                </c:pt>
                <c:pt idx="28448">
                  <c:v>255</c:v>
                </c:pt>
                <c:pt idx="28449">
                  <c:v>497</c:v>
                </c:pt>
                <c:pt idx="28450">
                  <c:v>409</c:v>
                </c:pt>
                <c:pt idx="28451">
                  <c:v>259</c:v>
                </c:pt>
                <c:pt idx="28452">
                  <c:v>1012</c:v>
                </c:pt>
                <c:pt idx="28453">
                  <c:v>314</c:v>
                </c:pt>
                <c:pt idx="28454">
                  <c:v>255</c:v>
                </c:pt>
                <c:pt idx="28455">
                  <c:v>361</c:v>
                </c:pt>
                <c:pt idx="28456">
                  <c:v>255</c:v>
                </c:pt>
                <c:pt idx="28457">
                  <c:v>346</c:v>
                </c:pt>
                <c:pt idx="28458">
                  <c:v>258</c:v>
                </c:pt>
                <c:pt idx="28459">
                  <c:v>444</c:v>
                </c:pt>
                <c:pt idx="28460">
                  <c:v>1011</c:v>
                </c:pt>
                <c:pt idx="28461">
                  <c:v>658</c:v>
                </c:pt>
                <c:pt idx="28462">
                  <c:v>521</c:v>
                </c:pt>
                <c:pt idx="28463">
                  <c:v>646</c:v>
                </c:pt>
                <c:pt idx="28464">
                  <c:v>258</c:v>
                </c:pt>
                <c:pt idx="28465">
                  <c:v>254</c:v>
                </c:pt>
                <c:pt idx="28466">
                  <c:v>329</c:v>
                </c:pt>
                <c:pt idx="28467">
                  <c:v>434</c:v>
                </c:pt>
                <c:pt idx="28468">
                  <c:v>387</c:v>
                </c:pt>
                <c:pt idx="28469">
                  <c:v>574</c:v>
                </c:pt>
                <c:pt idx="28470">
                  <c:v>470</c:v>
                </c:pt>
                <c:pt idx="28471">
                  <c:v>255</c:v>
                </c:pt>
                <c:pt idx="28472">
                  <c:v>454</c:v>
                </c:pt>
                <c:pt idx="28473">
                  <c:v>315</c:v>
                </c:pt>
                <c:pt idx="28474">
                  <c:v>297</c:v>
                </c:pt>
                <c:pt idx="28475">
                  <c:v>447</c:v>
                </c:pt>
                <c:pt idx="28476">
                  <c:v>254</c:v>
                </c:pt>
                <c:pt idx="28477">
                  <c:v>311</c:v>
                </c:pt>
                <c:pt idx="28478">
                  <c:v>440</c:v>
                </c:pt>
                <c:pt idx="28479">
                  <c:v>335</c:v>
                </c:pt>
                <c:pt idx="28480">
                  <c:v>253</c:v>
                </c:pt>
                <c:pt idx="28481">
                  <c:v>253</c:v>
                </c:pt>
                <c:pt idx="28482">
                  <c:v>494</c:v>
                </c:pt>
                <c:pt idx="28483">
                  <c:v>253</c:v>
                </c:pt>
                <c:pt idx="28484">
                  <c:v>253</c:v>
                </c:pt>
                <c:pt idx="28485">
                  <c:v>483</c:v>
                </c:pt>
                <c:pt idx="28486">
                  <c:v>271</c:v>
                </c:pt>
                <c:pt idx="28487">
                  <c:v>417</c:v>
                </c:pt>
                <c:pt idx="28488">
                  <c:v>437</c:v>
                </c:pt>
                <c:pt idx="28489">
                  <c:v>443</c:v>
                </c:pt>
                <c:pt idx="28490">
                  <c:v>253</c:v>
                </c:pt>
                <c:pt idx="28491">
                  <c:v>351</c:v>
                </c:pt>
                <c:pt idx="28492">
                  <c:v>278</c:v>
                </c:pt>
                <c:pt idx="28493">
                  <c:v>549</c:v>
                </c:pt>
                <c:pt idx="28494">
                  <c:v>508</c:v>
                </c:pt>
                <c:pt idx="28495">
                  <c:v>252</c:v>
                </c:pt>
                <c:pt idx="28496">
                  <c:v>770</c:v>
                </c:pt>
                <c:pt idx="28497">
                  <c:v>252</c:v>
                </c:pt>
                <c:pt idx="28498">
                  <c:v>925</c:v>
                </c:pt>
                <c:pt idx="28499">
                  <c:v>538</c:v>
                </c:pt>
                <c:pt idx="28500">
                  <c:v>365</c:v>
                </c:pt>
                <c:pt idx="28501">
                  <c:v>403</c:v>
                </c:pt>
                <c:pt idx="28502">
                  <c:v>316</c:v>
                </c:pt>
                <c:pt idx="28503">
                  <c:v>493</c:v>
                </c:pt>
                <c:pt idx="28504">
                  <c:v>331</c:v>
                </c:pt>
                <c:pt idx="28505">
                  <c:v>737</c:v>
                </c:pt>
                <c:pt idx="28506">
                  <c:v>425</c:v>
                </c:pt>
                <c:pt idx="28507">
                  <c:v>314</c:v>
                </c:pt>
                <c:pt idx="28508">
                  <c:v>401</c:v>
                </c:pt>
                <c:pt idx="28509">
                  <c:v>441</c:v>
                </c:pt>
                <c:pt idx="28510">
                  <c:v>380</c:v>
                </c:pt>
                <c:pt idx="28511">
                  <c:v>363</c:v>
                </c:pt>
                <c:pt idx="28512">
                  <c:v>386</c:v>
                </c:pt>
                <c:pt idx="28513">
                  <c:v>381</c:v>
                </c:pt>
                <c:pt idx="28514">
                  <c:v>251</c:v>
                </c:pt>
                <c:pt idx="28515">
                  <c:v>368</c:v>
                </c:pt>
                <c:pt idx="28516">
                  <c:v>497</c:v>
                </c:pt>
                <c:pt idx="28517">
                  <c:v>374</c:v>
                </c:pt>
                <c:pt idx="28518">
                  <c:v>355</c:v>
                </c:pt>
                <c:pt idx="28519">
                  <c:v>329</c:v>
                </c:pt>
                <c:pt idx="28520">
                  <c:v>378</c:v>
                </c:pt>
                <c:pt idx="28521">
                  <c:v>461</c:v>
                </c:pt>
                <c:pt idx="28522">
                  <c:v>354</c:v>
                </c:pt>
                <c:pt idx="28523">
                  <c:v>280</c:v>
                </c:pt>
                <c:pt idx="28524">
                  <c:v>543</c:v>
                </c:pt>
                <c:pt idx="28525">
                  <c:v>450</c:v>
                </c:pt>
                <c:pt idx="28526">
                  <c:v>329</c:v>
                </c:pt>
                <c:pt idx="28527">
                  <c:v>251</c:v>
                </c:pt>
                <c:pt idx="28528">
                  <c:v>619</c:v>
                </c:pt>
                <c:pt idx="28529">
                  <c:v>419</c:v>
                </c:pt>
                <c:pt idx="28530">
                  <c:v>338</c:v>
                </c:pt>
                <c:pt idx="28531">
                  <c:v>283</c:v>
                </c:pt>
                <c:pt idx="28532">
                  <c:v>542</c:v>
                </c:pt>
                <c:pt idx="28533">
                  <c:v>400</c:v>
                </c:pt>
                <c:pt idx="28534">
                  <c:v>371</c:v>
                </c:pt>
                <c:pt idx="28535">
                  <c:v>287</c:v>
                </c:pt>
                <c:pt idx="28536">
                  <c:v>413</c:v>
                </c:pt>
                <c:pt idx="28537">
                  <c:v>366</c:v>
                </c:pt>
                <c:pt idx="28538">
                  <c:v>594</c:v>
                </c:pt>
                <c:pt idx="28539">
                  <c:v>1006</c:v>
                </c:pt>
                <c:pt idx="28540">
                  <c:v>302</c:v>
                </c:pt>
                <c:pt idx="28541">
                  <c:v>412</c:v>
                </c:pt>
                <c:pt idx="28542">
                  <c:v>348</c:v>
                </c:pt>
                <c:pt idx="28543">
                  <c:v>326</c:v>
                </c:pt>
                <c:pt idx="28544">
                  <c:v>359</c:v>
                </c:pt>
                <c:pt idx="28545">
                  <c:v>382</c:v>
                </c:pt>
                <c:pt idx="28546">
                  <c:v>378</c:v>
                </c:pt>
                <c:pt idx="28547">
                  <c:v>348</c:v>
                </c:pt>
                <c:pt idx="28548">
                  <c:v>461</c:v>
                </c:pt>
                <c:pt idx="28549">
                  <c:v>334</c:v>
                </c:pt>
                <c:pt idx="28550">
                  <c:v>384</c:v>
                </c:pt>
                <c:pt idx="28551">
                  <c:v>377</c:v>
                </c:pt>
                <c:pt idx="28552">
                  <c:v>310</c:v>
                </c:pt>
                <c:pt idx="28553">
                  <c:v>278</c:v>
                </c:pt>
                <c:pt idx="28554">
                  <c:v>249</c:v>
                </c:pt>
                <c:pt idx="28555">
                  <c:v>342</c:v>
                </c:pt>
                <c:pt idx="28556">
                  <c:v>333</c:v>
                </c:pt>
                <c:pt idx="28557">
                  <c:v>315</c:v>
                </c:pt>
                <c:pt idx="28558">
                  <c:v>426</c:v>
                </c:pt>
                <c:pt idx="28559">
                  <c:v>425</c:v>
                </c:pt>
                <c:pt idx="28560">
                  <c:v>352</c:v>
                </c:pt>
                <c:pt idx="28561">
                  <c:v>249</c:v>
                </c:pt>
                <c:pt idx="28562">
                  <c:v>367</c:v>
                </c:pt>
                <c:pt idx="28563">
                  <c:v>397</c:v>
                </c:pt>
                <c:pt idx="28564">
                  <c:v>332</c:v>
                </c:pt>
                <c:pt idx="28565">
                  <c:v>291</c:v>
                </c:pt>
                <c:pt idx="28566">
                  <c:v>361</c:v>
                </c:pt>
                <c:pt idx="28567">
                  <c:v>302</c:v>
                </c:pt>
                <c:pt idx="28568">
                  <c:v>376</c:v>
                </c:pt>
                <c:pt idx="28569">
                  <c:v>401</c:v>
                </c:pt>
                <c:pt idx="28570">
                  <c:v>395</c:v>
                </c:pt>
                <c:pt idx="28571">
                  <c:v>280</c:v>
                </c:pt>
                <c:pt idx="28572">
                  <c:v>358</c:v>
                </c:pt>
                <c:pt idx="28573">
                  <c:v>248</c:v>
                </c:pt>
                <c:pt idx="28574">
                  <c:v>416</c:v>
                </c:pt>
                <c:pt idx="28575">
                  <c:v>554</c:v>
                </c:pt>
                <c:pt idx="28576">
                  <c:v>352</c:v>
                </c:pt>
                <c:pt idx="28577">
                  <c:v>267</c:v>
                </c:pt>
                <c:pt idx="28578">
                  <c:v>248</c:v>
                </c:pt>
                <c:pt idx="28579">
                  <c:v>409</c:v>
                </c:pt>
                <c:pt idx="28580">
                  <c:v>359</c:v>
                </c:pt>
                <c:pt idx="28581">
                  <c:v>351</c:v>
                </c:pt>
                <c:pt idx="28582">
                  <c:v>426</c:v>
                </c:pt>
                <c:pt idx="28583">
                  <c:v>351</c:v>
                </c:pt>
                <c:pt idx="28584">
                  <c:v>352</c:v>
                </c:pt>
                <c:pt idx="28585">
                  <c:v>348</c:v>
                </c:pt>
                <c:pt idx="28586">
                  <c:v>343</c:v>
                </c:pt>
                <c:pt idx="28587">
                  <c:v>304</c:v>
                </c:pt>
                <c:pt idx="28588">
                  <c:v>284</c:v>
                </c:pt>
                <c:pt idx="28589">
                  <c:v>317</c:v>
                </c:pt>
                <c:pt idx="28590">
                  <c:v>357</c:v>
                </c:pt>
                <c:pt idx="28591">
                  <c:v>350</c:v>
                </c:pt>
                <c:pt idx="28592">
                  <c:v>247</c:v>
                </c:pt>
                <c:pt idx="28593">
                  <c:v>267</c:v>
                </c:pt>
                <c:pt idx="28594">
                  <c:v>377</c:v>
                </c:pt>
                <c:pt idx="28595">
                  <c:v>404</c:v>
                </c:pt>
                <c:pt idx="28596">
                  <c:v>343</c:v>
                </c:pt>
                <c:pt idx="28597">
                  <c:v>382</c:v>
                </c:pt>
                <c:pt idx="28598">
                  <c:v>433</c:v>
                </c:pt>
                <c:pt idx="28599">
                  <c:v>332</c:v>
                </c:pt>
                <c:pt idx="28600">
                  <c:v>498</c:v>
                </c:pt>
                <c:pt idx="28601">
                  <c:v>348</c:v>
                </c:pt>
                <c:pt idx="28602">
                  <c:v>246</c:v>
                </c:pt>
                <c:pt idx="28603">
                  <c:v>246</c:v>
                </c:pt>
                <c:pt idx="28604">
                  <c:v>337</c:v>
                </c:pt>
                <c:pt idx="28605">
                  <c:v>413</c:v>
                </c:pt>
                <c:pt idx="28606">
                  <c:v>336</c:v>
                </c:pt>
                <c:pt idx="28607">
                  <c:v>330</c:v>
                </c:pt>
                <c:pt idx="28608">
                  <c:v>322</c:v>
                </c:pt>
                <c:pt idx="28609">
                  <c:v>390</c:v>
                </c:pt>
                <c:pt idx="28610">
                  <c:v>533</c:v>
                </c:pt>
                <c:pt idx="28611">
                  <c:v>285</c:v>
                </c:pt>
                <c:pt idx="28612">
                  <c:v>292</c:v>
                </c:pt>
                <c:pt idx="28613">
                  <c:v>389</c:v>
                </c:pt>
                <c:pt idx="28614">
                  <c:v>373</c:v>
                </c:pt>
                <c:pt idx="28615">
                  <c:v>246</c:v>
                </c:pt>
                <c:pt idx="28616">
                  <c:v>415</c:v>
                </c:pt>
                <c:pt idx="28617">
                  <c:v>506</c:v>
                </c:pt>
                <c:pt idx="28618">
                  <c:v>343</c:v>
                </c:pt>
                <c:pt idx="28619">
                  <c:v>267</c:v>
                </c:pt>
                <c:pt idx="28620">
                  <c:v>333</c:v>
                </c:pt>
                <c:pt idx="28621">
                  <c:v>357</c:v>
                </c:pt>
                <c:pt idx="28622">
                  <c:v>332</c:v>
                </c:pt>
                <c:pt idx="28623">
                  <c:v>416</c:v>
                </c:pt>
                <c:pt idx="28624">
                  <c:v>729</c:v>
                </c:pt>
                <c:pt idx="28625">
                  <c:v>281</c:v>
                </c:pt>
                <c:pt idx="28626">
                  <c:v>313</c:v>
                </c:pt>
                <c:pt idx="28627">
                  <c:v>364</c:v>
                </c:pt>
                <c:pt idx="28628">
                  <c:v>369</c:v>
                </c:pt>
                <c:pt idx="28629">
                  <c:v>335</c:v>
                </c:pt>
                <c:pt idx="28630">
                  <c:v>245</c:v>
                </c:pt>
                <c:pt idx="28631">
                  <c:v>405</c:v>
                </c:pt>
                <c:pt idx="28632">
                  <c:v>524</c:v>
                </c:pt>
                <c:pt idx="28633">
                  <c:v>351</c:v>
                </c:pt>
                <c:pt idx="28634">
                  <c:v>385</c:v>
                </c:pt>
                <c:pt idx="28635">
                  <c:v>275</c:v>
                </c:pt>
                <c:pt idx="28636">
                  <c:v>370</c:v>
                </c:pt>
                <c:pt idx="28637">
                  <c:v>334</c:v>
                </c:pt>
                <c:pt idx="28638">
                  <c:v>410</c:v>
                </c:pt>
                <c:pt idx="28639">
                  <c:v>634</c:v>
                </c:pt>
                <c:pt idx="28640">
                  <c:v>408</c:v>
                </c:pt>
                <c:pt idx="28641">
                  <c:v>244</c:v>
                </c:pt>
                <c:pt idx="28642">
                  <c:v>344</c:v>
                </c:pt>
                <c:pt idx="28643">
                  <c:v>323</c:v>
                </c:pt>
                <c:pt idx="28644">
                  <c:v>355</c:v>
                </c:pt>
                <c:pt idx="28645">
                  <c:v>258</c:v>
                </c:pt>
                <c:pt idx="28646">
                  <c:v>244</c:v>
                </c:pt>
                <c:pt idx="28647">
                  <c:v>384</c:v>
                </c:pt>
                <c:pt idx="28648">
                  <c:v>435</c:v>
                </c:pt>
                <c:pt idx="28649">
                  <c:v>297</c:v>
                </c:pt>
                <c:pt idx="28650">
                  <c:v>352</c:v>
                </c:pt>
                <c:pt idx="28651">
                  <c:v>327</c:v>
                </c:pt>
                <c:pt idx="28652">
                  <c:v>357</c:v>
                </c:pt>
                <c:pt idx="28653">
                  <c:v>358</c:v>
                </c:pt>
                <c:pt idx="28654">
                  <c:v>322</c:v>
                </c:pt>
                <c:pt idx="28655">
                  <c:v>400</c:v>
                </c:pt>
                <c:pt idx="28656">
                  <c:v>304</c:v>
                </c:pt>
                <c:pt idx="28657">
                  <c:v>337</c:v>
                </c:pt>
                <c:pt idx="28658">
                  <c:v>673</c:v>
                </c:pt>
                <c:pt idx="28659">
                  <c:v>381</c:v>
                </c:pt>
                <c:pt idx="28660">
                  <c:v>366</c:v>
                </c:pt>
                <c:pt idx="28661">
                  <c:v>370</c:v>
                </c:pt>
                <c:pt idx="28662">
                  <c:v>363</c:v>
                </c:pt>
                <c:pt idx="28663">
                  <c:v>315</c:v>
                </c:pt>
                <c:pt idx="28664">
                  <c:v>371</c:v>
                </c:pt>
                <c:pt idx="28665">
                  <c:v>349</c:v>
                </c:pt>
                <c:pt idx="28666">
                  <c:v>370</c:v>
                </c:pt>
                <c:pt idx="28667">
                  <c:v>366</c:v>
                </c:pt>
                <c:pt idx="28668">
                  <c:v>367</c:v>
                </c:pt>
                <c:pt idx="28669">
                  <c:v>340</c:v>
                </c:pt>
                <c:pt idx="28670">
                  <c:v>348</c:v>
                </c:pt>
                <c:pt idx="28671">
                  <c:v>607</c:v>
                </c:pt>
                <c:pt idx="28672">
                  <c:v>400</c:v>
                </c:pt>
                <c:pt idx="28673">
                  <c:v>422</c:v>
                </c:pt>
                <c:pt idx="28674">
                  <c:v>334</c:v>
                </c:pt>
                <c:pt idx="28675">
                  <c:v>405</c:v>
                </c:pt>
                <c:pt idx="28676">
                  <c:v>332</c:v>
                </c:pt>
                <c:pt idx="28677">
                  <c:v>441</c:v>
                </c:pt>
                <c:pt idx="28678">
                  <c:v>330</c:v>
                </c:pt>
                <c:pt idx="28679">
                  <c:v>372</c:v>
                </c:pt>
                <c:pt idx="28680">
                  <c:v>341</c:v>
                </c:pt>
                <c:pt idx="28681">
                  <c:v>332</c:v>
                </c:pt>
                <c:pt idx="28682">
                  <c:v>362</c:v>
                </c:pt>
                <c:pt idx="28683">
                  <c:v>330</c:v>
                </c:pt>
                <c:pt idx="28684">
                  <c:v>345</c:v>
                </c:pt>
                <c:pt idx="28685">
                  <c:v>382</c:v>
                </c:pt>
                <c:pt idx="28686">
                  <c:v>315</c:v>
                </c:pt>
                <c:pt idx="28687">
                  <c:v>528</c:v>
                </c:pt>
                <c:pt idx="28688">
                  <c:v>311</c:v>
                </c:pt>
                <c:pt idx="28689">
                  <c:v>336</c:v>
                </c:pt>
                <c:pt idx="28690">
                  <c:v>377</c:v>
                </c:pt>
                <c:pt idx="28691">
                  <c:v>379</c:v>
                </c:pt>
                <c:pt idx="28692">
                  <c:v>395</c:v>
                </c:pt>
                <c:pt idx="28693">
                  <c:v>243</c:v>
                </c:pt>
                <c:pt idx="28694">
                  <c:v>380</c:v>
                </c:pt>
                <c:pt idx="28695">
                  <c:v>393</c:v>
                </c:pt>
                <c:pt idx="28696">
                  <c:v>550</c:v>
                </c:pt>
                <c:pt idx="28697">
                  <c:v>299</c:v>
                </c:pt>
                <c:pt idx="28698">
                  <c:v>390</c:v>
                </c:pt>
                <c:pt idx="28699">
                  <c:v>414</c:v>
                </c:pt>
                <c:pt idx="28700">
                  <c:v>328</c:v>
                </c:pt>
                <c:pt idx="28701">
                  <c:v>335</c:v>
                </c:pt>
                <c:pt idx="28702">
                  <c:v>349</c:v>
                </c:pt>
                <c:pt idx="28703">
                  <c:v>359</c:v>
                </c:pt>
                <c:pt idx="28704">
                  <c:v>520</c:v>
                </c:pt>
                <c:pt idx="28705">
                  <c:v>344</c:v>
                </c:pt>
                <c:pt idx="28706">
                  <c:v>372</c:v>
                </c:pt>
                <c:pt idx="28707">
                  <c:v>366</c:v>
                </c:pt>
                <c:pt idx="28708">
                  <c:v>327</c:v>
                </c:pt>
                <c:pt idx="28709">
                  <c:v>368</c:v>
                </c:pt>
                <c:pt idx="28710">
                  <c:v>356</c:v>
                </c:pt>
                <c:pt idx="28711">
                  <c:v>311</c:v>
                </c:pt>
                <c:pt idx="28712">
                  <c:v>337</c:v>
                </c:pt>
                <c:pt idx="28713">
                  <c:v>406</c:v>
                </c:pt>
                <c:pt idx="28714">
                  <c:v>272</c:v>
                </c:pt>
                <c:pt idx="28715">
                  <c:v>337</c:v>
                </c:pt>
                <c:pt idx="28716">
                  <c:v>318</c:v>
                </c:pt>
                <c:pt idx="28717">
                  <c:v>408</c:v>
                </c:pt>
                <c:pt idx="28718">
                  <c:v>355</c:v>
                </c:pt>
                <c:pt idx="28719">
                  <c:v>366</c:v>
                </c:pt>
                <c:pt idx="28720">
                  <c:v>322</c:v>
                </c:pt>
                <c:pt idx="28721">
                  <c:v>364</c:v>
                </c:pt>
                <c:pt idx="28722">
                  <c:v>329</c:v>
                </c:pt>
                <c:pt idx="28723">
                  <c:v>343</c:v>
                </c:pt>
                <c:pt idx="28724">
                  <c:v>362</c:v>
                </c:pt>
                <c:pt idx="28725">
                  <c:v>376</c:v>
                </c:pt>
                <c:pt idx="28726">
                  <c:v>305</c:v>
                </c:pt>
                <c:pt idx="28727">
                  <c:v>447</c:v>
                </c:pt>
                <c:pt idx="28728">
                  <c:v>403</c:v>
                </c:pt>
                <c:pt idx="28729">
                  <c:v>240</c:v>
                </c:pt>
                <c:pt idx="28730">
                  <c:v>294</c:v>
                </c:pt>
                <c:pt idx="28731">
                  <c:v>240</c:v>
                </c:pt>
                <c:pt idx="28732">
                  <c:v>384</c:v>
                </c:pt>
                <c:pt idx="28733">
                  <c:v>332</c:v>
                </c:pt>
                <c:pt idx="28734">
                  <c:v>352</c:v>
                </c:pt>
                <c:pt idx="28735">
                  <c:v>389</c:v>
                </c:pt>
                <c:pt idx="28736">
                  <c:v>364</c:v>
                </c:pt>
                <c:pt idx="28737">
                  <c:v>401</c:v>
                </c:pt>
                <c:pt idx="28738">
                  <c:v>341</c:v>
                </c:pt>
                <c:pt idx="28739">
                  <c:v>241</c:v>
                </c:pt>
                <c:pt idx="28740">
                  <c:v>357</c:v>
                </c:pt>
                <c:pt idx="28741">
                  <c:v>239</c:v>
                </c:pt>
                <c:pt idx="28742">
                  <c:v>367</c:v>
                </c:pt>
                <c:pt idx="28743">
                  <c:v>327</c:v>
                </c:pt>
                <c:pt idx="28744">
                  <c:v>413</c:v>
                </c:pt>
                <c:pt idx="28745">
                  <c:v>372</c:v>
                </c:pt>
                <c:pt idx="28746">
                  <c:v>347</c:v>
                </c:pt>
                <c:pt idx="28747">
                  <c:v>373</c:v>
                </c:pt>
                <c:pt idx="28748">
                  <c:v>389</c:v>
                </c:pt>
                <c:pt idx="28749">
                  <c:v>239</c:v>
                </c:pt>
                <c:pt idx="28750">
                  <c:v>284</c:v>
                </c:pt>
                <c:pt idx="28751">
                  <c:v>344</c:v>
                </c:pt>
                <c:pt idx="28752">
                  <c:v>379</c:v>
                </c:pt>
                <c:pt idx="28753">
                  <c:v>317</c:v>
                </c:pt>
                <c:pt idx="28754">
                  <c:v>335</c:v>
                </c:pt>
                <c:pt idx="28755">
                  <c:v>243</c:v>
                </c:pt>
                <c:pt idx="28756">
                  <c:v>360</c:v>
                </c:pt>
                <c:pt idx="28757">
                  <c:v>350</c:v>
                </c:pt>
                <c:pt idx="28758">
                  <c:v>398</c:v>
                </c:pt>
                <c:pt idx="28759">
                  <c:v>337</c:v>
                </c:pt>
                <c:pt idx="28760">
                  <c:v>441</c:v>
                </c:pt>
                <c:pt idx="28761">
                  <c:v>334</c:v>
                </c:pt>
                <c:pt idx="28762">
                  <c:v>383</c:v>
                </c:pt>
                <c:pt idx="28763">
                  <c:v>287</c:v>
                </c:pt>
                <c:pt idx="28764">
                  <c:v>403</c:v>
                </c:pt>
                <c:pt idx="28765">
                  <c:v>344</c:v>
                </c:pt>
                <c:pt idx="28766">
                  <c:v>352</c:v>
                </c:pt>
                <c:pt idx="28767">
                  <c:v>386</c:v>
                </c:pt>
                <c:pt idx="28768">
                  <c:v>407</c:v>
                </c:pt>
                <c:pt idx="28769">
                  <c:v>375</c:v>
                </c:pt>
                <c:pt idx="28770">
                  <c:v>383</c:v>
                </c:pt>
                <c:pt idx="28771">
                  <c:v>404</c:v>
                </c:pt>
                <c:pt idx="28772">
                  <c:v>414</c:v>
                </c:pt>
                <c:pt idx="28773">
                  <c:v>295</c:v>
                </c:pt>
                <c:pt idx="28774">
                  <c:v>326</c:v>
                </c:pt>
                <c:pt idx="28775">
                  <c:v>460</c:v>
                </c:pt>
                <c:pt idx="28776">
                  <c:v>300</c:v>
                </c:pt>
                <c:pt idx="28777">
                  <c:v>240</c:v>
                </c:pt>
                <c:pt idx="28778">
                  <c:v>505</c:v>
                </c:pt>
                <c:pt idx="28779">
                  <c:v>341</c:v>
                </c:pt>
                <c:pt idx="28780">
                  <c:v>345</c:v>
                </c:pt>
                <c:pt idx="28781">
                  <c:v>368</c:v>
                </c:pt>
                <c:pt idx="28782">
                  <c:v>348</c:v>
                </c:pt>
                <c:pt idx="28783">
                  <c:v>445</c:v>
                </c:pt>
                <c:pt idx="28784">
                  <c:v>387</c:v>
                </c:pt>
                <c:pt idx="28785">
                  <c:v>362</c:v>
                </c:pt>
                <c:pt idx="28786">
                  <c:v>323</c:v>
                </c:pt>
                <c:pt idx="28787">
                  <c:v>364</c:v>
                </c:pt>
                <c:pt idx="28788">
                  <c:v>316</c:v>
                </c:pt>
                <c:pt idx="28789">
                  <c:v>244</c:v>
                </c:pt>
                <c:pt idx="28790">
                  <c:v>585</c:v>
                </c:pt>
                <c:pt idx="28791">
                  <c:v>306</c:v>
                </c:pt>
                <c:pt idx="28792">
                  <c:v>237</c:v>
                </c:pt>
                <c:pt idx="28793">
                  <c:v>361</c:v>
                </c:pt>
                <c:pt idx="28794">
                  <c:v>409</c:v>
                </c:pt>
                <c:pt idx="28795">
                  <c:v>380</c:v>
                </c:pt>
                <c:pt idx="28796">
                  <c:v>429</c:v>
                </c:pt>
                <c:pt idx="28797">
                  <c:v>370</c:v>
                </c:pt>
                <c:pt idx="28798">
                  <c:v>332</c:v>
                </c:pt>
                <c:pt idx="28799">
                  <c:v>362</c:v>
                </c:pt>
                <c:pt idx="28800">
                  <c:v>433</c:v>
                </c:pt>
                <c:pt idx="28801">
                  <c:v>318</c:v>
                </c:pt>
                <c:pt idx="28802">
                  <c:v>309</c:v>
                </c:pt>
                <c:pt idx="28803">
                  <c:v>337</c:v>
                </c:pt>
                <c:pt idx="28804">
                  <c:v>407</c:v>
                </c:pt>
                <c:pt idx="28805">
                  <c:v>302</c:v>
                </c:pt>
                <c:pt idx="28806">
                  <c:v>360</c:v>
                </c:pt>
                <c:pt idx="28807">
                  <c:v>358</c:v>
                </c:pt>
                <c:pt idx="28808">
                  <c:v>369</c:v>
                </c:pt>
                <c:pt idx="28809">
                  <c:v>339</c:v>
                </c:pt>
                <c:pt idx="28810">
                  <c:v>281</c:v>
                </c:pt>
                <c:pt idx="28811">
                  <c:v>347</c:v>
                </c:pt>
                <c:pt idx="28812">
                  <c:v>413</c:v>
                </c:pt>
                <c:pt idx="28813">
                  <c:v>370</c:v>
                </c:pt>
                <c:pt idx="28814">
                  <c:v>327</c:v>
                </c:pt>
                <c:pt idx="28815">
                  <c:v>360</c:v>
                </c:pt>
                <c:pt idx="28816">
                  <c:v>405</c:v>
                </c:pt>
                <c:pt idx="28817">
                  <c:v>362</c:v>
                </c:pt>
                <c:pt idx="28818">
                  <c:v>305</c:v>
                </c:pt>
                <c:pt idx="28819">
                  <c:v>356</c:v>
                </c:pt>
                <c:pt idx="28820">
                  <c:v>374</c:v>
                </c:pt>
                <c:pt idx="28821">
                  <c:v>363</c:v>
                </c:pt>
                <c:pt idx="28822">
                  <c:v>306</c:v>
                </c:pt>
                <c:pt idx="28823">
                  <c:v>267</c:v>
                </c:pt>
                <c:pt idx="28824">
                  <c:v>326</c:v>
                </c:pt>
                <c:pt idx="28825">
                  <c:v>385</c:v>
                </c:pt>
                <c:pt idx="28826">
                  <c:v>383</c:v>
                </c:pt>
                <c:pt idx="28827">
                  <c:v>319</c:v>
                </c:pt>
                <c:pt idx="28828">
                  <c:v>338</c:v>
                </c:pt>
                <c:pt idx="28829">
                  <c:v>377</c:v>
                </c:pt>
                <c:pt idx="28830">
                  <c:v>340</c:v>
                </c:pt>
                <c:pt idx="28831">
                  <c:v>378</c:v>
                </c:pt>
                <c:pt idx="28832">
                  <c:v>364</c:v>
                </c:pt>
                <c:pt idx="28833">
                  <c:v>324</c:v>
                </c:pt>
                <c:pt idx="28834">
                  <c:v>304</c:v>
                </c:pt>
                <c:pt idx="28835">
                  <c:v>332</c:v>
                </c:pt>
                <c:pt idx="28836">
                  <c:v>360</c:v>
                </c:pt>
                <c:pt idx="28837">
                  <c:v>371</c:v>
                </c:pt>
                <c:pt idx="28838">
                  <c:v>356</c:v>
                </c:pt>
                <c:pt idx="28839">
                  <c:v>350</c:v>
                </c:pt>
                <c:pt idx="28840">
                  <c:v>406</c:v>
                </c:pt>
                <c:pt idx="28841">
                  <c:v>362</c:v>
                </c:pt>
                <c:pt idx="28842">
                  <c:v>466</c:v>
                </c:pt>
                <c:pt idx="28843">
                  <c:v>356</c:v>
                </c:pt>
                <c:pt idx="28844">
                  <c:v>361</c:v>
                </c:pt>
                <c:pt idx="28845">
                  <c:v>366</c:v>
                </c:pt>
                <c:pt idx="28846">
                  <c:v>266</c:v>
                </c:pt>
                <c:pt idx="28847">
                  <c:v>361</c:v>
                </c:pt>
                <c:pt idx="28848">
                  <c:v>330</c:v>
                </c:pt>
                <c:pt idx="28849">
                  <c:v>376</c:v>
                </c:pt>
                <c:pt idx="28850">
                  <c:v>267</c:v>
                </c:pt>
                <c:pt idx="28851">
                  <c:v>341</c:v>
                </c:pt>
                <c:pt idx="28852">
                  <c:v>365</c:v>
                </c:pt>
                <c:pt idx="28853">
                  <c:v>319</c:v>
                </c:pt>
                <c:pt idx="28854">
                  <c:v>317</c:v>
                </c:pt>
                <c:pt idx="28855">
                  <c:v>349</c:v>
                </c:pt>
                <c:pt idx="28856">
                  <c:v>520</c:v>
                </c:pt>
                <c:pt idx="28857">
                  <c:v>272</c:v>
                </c:pt>
                <c:pt idx="28858">
                  <c:v>275</c:v>
                </c:pt>
                <c:pt idx="28859">
                  <c:v>339</c:v>
                </c:pt>
                <c:pt idx="28860">
                  <c:v>346</c:v>
                </c:pt>
                <c:pt idx="28861">
                  <c:v>343</c:v>
                </c:pt>
                <c:pt idx="28862">
                  <c:v>249</c:v>
                </c:pt>
                <c:pt idx="28863">
                  <c:v>368</c:v>
                </c:pt>
                <c:pt idx="28864">
                  <c:v>307</c:v>
                </c:pt>
                <c:pt idx="28865">
                  <c:v>300</c:v>
                </c:pt>
                <c:pt idx="28866">
                  <c:v>316</c:v>
                </c:pt>
                <c:pt idx="28867">
                  <c:v>358</c:v>
                </c:pt>
                <c:pt idx="28868">
                  <c:v>381</c:v>
                </c:pt>
                <c:pt idx="28869">
                  <c:v>255</c:v>
                </c:pt>
                <c:pt idx="28870">
                  <c:v>234</c:v>
                </c:pt>
                <c:pt idx="28871">
                  <c:v>351</c:v>
                </c:pt>
                <c:pt idx="28872">
                  <c:v>329</c:v>
                </c:pt>
                <c:pt idx="28873">
                  <c:v>318</c:v>
                </c:pt>
                <c:pt idx="28874">
                  <c:v>372</c:v>
                </c:pt>
                <c:pt idx="28875">
                  <c:v>361</c:v>
                </c:pt>
                <c:pt idx="28876">
                  <c:v>293</c:v>
                </c:pt>
                <c:pt idx="28877">
                  <c:v>369</c:v>
                </c:pt>
                <c:pt idx="28878">
                  <c:v>359</c:v>
                </c:pt>
                <c:pt idx="28879">
                  <c:v>438</c:v>
                </c:pt>
                <c:pt idx="28880">
                  <c:v>361</c:v>
                </c:pt>
                <c:pt idx="28881">
                  <c:v>335</c:v>
                </c:pt>
                <c:pt idx="28882">
                  <c:v>293</c:v>
                </c:pt>
                <c:pt idx="28883">
                  <c:v>360</c:v>
                </c:pt>
                <c:pt idx="28884">
                  <c:v>381</c:v>
                </c:pt>
                <c:pt idx="28885">
                  <c:v>408</c:v>
                </c:pt>
                <c:pt idx="28886">
                  <c:v>346</c:v>
                </c:pt>
                <c:pt idx="28887">
                  <c:v>339</c:v>
                </c:pt>
                <c:pt idx="28888">
                  <c:v>401</c:v>
                </c:pt>
                <c:pt idx="28889">
                  <c:v>364</c:v>
                </c:pt>
                <c:pt idx="28890">
                  <c:v>357</c:v>
                </c:pt>
                <c:pt idx="28891">
                  <c:v>340</c:v>
                </c:pt>
                <c:pt idx="28892">
                  <c:v>383</c:v>
                </c:pt>
                <c:pt idx="28893">
                  <c:v>326</c:v>
                </c:pt>
                <c:pt idx="28894">
                  <c:v>482</c:v>
                </c:pt>
                <c:pt idx="28895">
                  <c:v>304</c:v>
                </c:pt>
                <c:pt idx="28896">
                  <c:v>357</c:v>
                </c:pt>
                <c:pt idx="28897">
                  <c:v>367</c:v>
                </c:pt>
                <c:pt idx="28898">
                  <c:v>233</c:v>
                </c:pt>
                <c:pt idx="28899">
                  <c:v>232</c:v>
                </c:pt>
                <c:pt idx="28900">
                  <c:v>264</c:v>
                </c:pt>
                <c:pt idx="28901">
                  <c:v>334</c:v>
                </c:pt>
                <c:pt idx="28902">
                  <c:v>404</c:v>
                </c:pt>
                <c:pt idx="28903">
                  <c:v>353</c:v>
                </c:pt>
                <c:pt idx="28904">
                  <c:v>368</c:v>
                </c:pt>
                <c:pt idx="28905">
                  <c:v>327</c:v>
                </c:pt>
                <c:pt idx="28906">
                  <c:v>347</c:v>
                </c:pt>
                <c:pt idx="28907">
                  <c:v>333</c:v>
                </c:pt>
                <c:pt idx="28908">
                  <c:v>419</c:v>
                </c:pt>
                <c:pt idx="28909">
                  <c:v>322</c:v>
                </c:pt>
                <c:pt idx="28910">
                  <c:v>285</c:v>
                </c:pt>
                <c:pt idx="28911">
                  <c:v>354</c:v>
                </c:pt>
                <c:pt idx="28912">
                  <c:v>355</c:v>
                </c:pt>
                <c:pt idx="28913">
                  <c:v>710</c:v>
                </c:pt>
                <c:pt idx="28914">
                  <c:v>318</c:v>
                </c:pt>
                <c:pt idx="28915">
                  <c:v>336</c:v>
                </c:pt>
                <c:pt idx="28916">
                  <c:v>502</c:v>
                </c:pt>
                <c:pt idx="28917">
                  <c:v>328</c:v>
                </c:pt>
                <c:pt idx="28918">
                  <c:v>327</c:v>
                </c:pt>
                <c:pt idx="28919">
                  <c:v>337</c:v>
                </c:pt>
                <c:pt idx="28920">
                  <c:v>304</c:v>
                </c:pt>
                <c:pt idx="28921">
                  <c:v>376</c:v>
                </c:pt>
                <c:pt idx="28922">
                  <c:v>316</c:v>
                </c:pt>
                <c:pt idx="28923">
                  <c:v>232</c:v>
                </c:pt>
                <c:pt idx="28924">
                  <c:v>380</c:v>
                </c:pt>
                <c:pt idx="28925">
                  <c:v>354</c:v>
                </c:pt>
                <c:pt idx="28926">
                  <c:v>384</c:v>
                </c:pt>
                <c:pt idx="28927">
                  <c:v>381</c:v>
                </c:pt>
                <c:pt idx="28928">
                  <c:v>372</c:v>
                </c:pt>
                <c:pt idx="28929">
                  <c:v>231</c:v>
                </c:pt>
                <c:pt idx="28930">
                  <c:v>463</c:v>
                </c:pt>
                <c:pt idx="28931">
                  <c:v>354</c:v>
                </c:pt>
                <c:pt idx="28932">
                  <c:v>339</c:v>
                </c:pt>
                <c:pt idx="28933">
                  <c:v>323</c:v>
                </c:pt>
                <c:pt idx="28934">
                  <c:v>329</c:v>
                </c:pt>
                <c:pt idx="28935">
                  <c:v>358</c:v>
                </c:pt>
                <c:pt idx="28936">
                  <c:v>366</c:v>
                </c:pt>
                <c:pt idx="28937">
                  <c:v>363</c:v>
                </c:pt>
                <c:pt idx="28938">
                  <c:v>314</c:v>
                </c:pt>
                <c:pt idx="28939">
                  <c:v>366</c:v>
                </c:pt>
                <c:pt idx="28940">
                  <c:v>343</c:v>
                </c:pt>
                <c:pt idx="28941">
                  <c:v>359</c:v>
                </c:pt>
                <c:pt idx="28942">
                  <c:v>303</c:v>
                </c:pt>
                <c:pt idx="28943">
                  <c:v>984</c:v>
                </c:pt>
                <c:pt idx="28944">
                  <c:v>421</c:v>
                </c:pt>
                <c:pt idx="28945">
                  <c:v>349</c:v>
                </c:pt>
                <c:pt idx="28946">
                  <c:v>347</c:v>
                </c:pt>
                <c:pt idx="28947">
                  <c:v>294</c:v>
                </c:pt>
                <c:pt idx="28948">
                  <c:v>345</c:v>
                </c:pt>
                <c:pt idx="28949">
                  <c:v>327</c:v>
                </c:pt>
                <c:pt idx="28950">
                  <c:v>368</c:v>
                </c:pt>
                <c:pt idx="28951">
                  <c:v>355</c:v>
                </c:pt>
                <c:pt idx="28952">
                  <c:v>374</c:v>
                </c:pt>
                <c:pt idx="28953">
                  <c:v>338</c:v>
                </c:pt>
                <c:pt idx="28954">
                  <c:v>357</c:v>
                </c:pt>
                <c:pt idx="28955">
                  <c:v>338</c:v>
                </c:pt>
                <c:pt idx="28956">
                  <c:v>330</c:v>
                </c:pt>
                <c:pt idx="28957">
                  <c:v>353</c:v>
                </c:pt>
                <c:pt idx="28958">
                  <c:v>349</c:v>
                </c:pt>
                <c:pt idx="28959">
                  <c:v>315</c:v>
                </c:pt>
                <c:pt idx="28960">
                  <c:v>327</c:v>
                </c:pt>
                <c:pt idx="28961">
                  <c:v>363</c:v>
                </c:pt>
                <c:pt idx="28962">
                  <c:v>400</c:v>
                </c:pt>
                <c:pt idx="28963">
                  <c:v>346</c:v>
                </c:pt>
                <c:pt idx="28964">
                  <c:v>323</c:v>
                </c:pt>
                <c:pt idx="28965">
                  <c:v>286</c:v>
                </c:pt>
                <c:pt idx="28966">
                  <c:v>349</c:v>
                </c:pt>
                <c:pt idx="28967">
                  <c:v>332</c:v>
                </c:pt>
                <c:pt idx="28968">
                  <c:v>388</c:v>
                </c:pt>
                <c:pt idx="28969">
                  <c:v>337</c:v>
                </c:pt>
                <c:pt idx="28970">
                  <c:v>356</c:v>
                </c:pt>
                <c:pt idx="28971">
                  <c:v>230</c:v>
                </c:pt>
                <c:pt idx="28972">
                  <c:v>401</c:v>
                </c:pt>
                <c:pt idx="28973">
                  <c:v>229</c:v>
                </c:pt>
                <c:pt idx="28974">
                  <c:v>454</c:v>
                </c:pt>
                <c:pt idx="28975">
                  <c:v>348</c:v>
                </c:pt>
                <c:pt idx="28976">
                  <c:v>310</c:v>
                </c:pt>
                <c:pt idx="28977">
                  <c:v>334</c:v>
                </c:pt>
                <c:pt idx="28978">
                  <c:v>255</c:v>
                </c:pt>
                <c:pt idx="28979">
                  <c:v>335</c:v>
                </c:pt>
                <c:pt idx="28980">
                  <c:v>451</c:v>
                </c:pt>
                <c:pt idx="28981">
                  <c:v>332</c:v>
                </c:pt>
                <c:pt idx="28982">
                  <c:v>351</c:v>
                </c:pt>
                <c:pt idx="28983">
                  <c:v>347</c:v>
                </c:pt>
                <c:pt idx="28984">
                  <c:v>351</c:v>
                </c:pt>
                <c:pt idx="28985">
                  <c:v>338</c:v>
                </c:pt>
                <c:pt idx="28986">
                  <c:v>349</c:v>
                </c:pt>
                <c:pt idx="28987">
                  <c:v>325</c:v>
                </c:pt>
                <c:pt idx="28988">
                  <c:v>286</c:v>
                </c:pt>
                <c:pt idx="28989">
                  <c:v>397</c:v>
                </c:pt>
                <c:pt idx="28990">
                  <c:v>297</c:v>
                </c:pt>
                <c:pt idx="28991">
                  <c:v>338</c:v>
                </c:pt>
                <c:pt idx="28992">
                  <c:v>392</c:v>
                </c:pt>
                <c:pt idx="28993">
                  <c:v>352</c:v>
                </c:pt>
                <c:pt idx="28994">
                  <c:v>303</c:v>
                </c:pt>
                <c:pt idx="28995">
                  <c:v>283</c:v>
                </c:pt>
                <c:pt idx="28996">
                  <c:v>315</c:v>
                </c:pt>
                <c:pt idx="28997">
                  <c:v>332</c:v>
                </c:pt>
                <c:pt idx="28998">
                  <c:v>344</c:v>
                </c:pt>
                <c:pt idx="28999">
                  <c:v>345</c:v>
                </c:pt>
                <c:pt idx="29000">
                  <c:v>350</c:v>
                </c:pt>
                <c:pt idx="29001">
                  <c:v>352</c:v>
                </c:pt>
                <c:pt idx="29002">
                  <c:v>295</c:v>
                </c:pt>
                <c:pt idx="29003">
                  <c:v>350</c:v>
                </c:pt>
                <c:pt idx="29004">
                  <c:v>324</c:v>
                </c:pt>
                <c:pt idx="29005">
                  <c:v>402</c:v>
                </c:pt>
                <c:pt idx="29006">
                  <c:v>341</c:v>
                </c:pt>
                <c:pt idx="29007">
                  <c:v>373</c:v>
                </c:pt>
                <c:pt idx="29008">
                  <c:v>350</c:v>
                </c:pt>
                <c:pt idx="29009">
                  <c:v>298</c:v>
                </c:pt>
                <c:pt idx="29010">
                  <c:v>339</c:v>
                </c:pt>
                <c:pt idx="29011">
                  <c:v>296</c:v>
                </c:pt>
                <c:pt idx="29012">
                  <c:v>338</c:v>
                </c:pt>
                <c:pt idx="29013">
                  <c:v>331</c:v>
                </c:pt>
                <c:pt idx="29014">
                  <c:v>344</c:v>
                </c:pt>
                <c:pt idx="29015">
                  <c:v>339</c:v>
                </c:pt>
                <c:pt idx="29016">
                  <c:v>310</c:v>
                </c:pt>
                <c:pt idx="29017">
                  <c:v>366</c:v>
                </c:pt>
                <c:pt idx="29018">
                  <c:v>364</c:v>
                </c:pt>
                <c:pt idx="29019">
                  <c:v>350</c:v>
                </c:pt>
                <c:pt idx="29020">
                  <c:v>337</c:v>
                </c:pt>
                <c:pt idx="29021">
                  <c:v>345</c:v>
                </c:pt>
                <c:pt idx="29022">
                  <c:v>350</c:v>
                </c:pt>
                <c:pt idx="29023">
                  <c:v>349</c:v>
                </c:pt>
                <c:pt idx="29024">
                  <c:v>318</c:v>
                </c:pt>
                <c:pt idx="29025">
                  <c:v>297</c:v>
                </c:pt>
                <c:pt idx="29026">
                  <c:v>334</c:v>
                </c:pt>
                <c:pt idx="29027">
                  <c:v>386</c:v>
                </c:pt>
                <c:pt idx="29028">
                  <c:v>343</c:v>
                </c:pt>
                <c:pt idx="29029">
                  <c:v>398</c:v>
                </c:pt>
                <c:pt idx="29030">
                  <c:v>227</c:v>
                </c:pt>
                <c:pt idx="29031">
                  <c:v>355</c:v>
                </c:pt>
                <c:pt idx="29032">
                  <c:v>346</c:v>
                </c:pt>
                <c:pt idx="29033">
                  <c:v>347</c:v>
                </c:pt>
                <c:pt idx="29034">
                  <c:v>390</c:v>
                </c:pt>
                <c:pt idx="29035">
                  <c:v>342</c:v>
                </c:pt>
                <c:pt idx="29036">
                  <c:v>349</c:v>
                </c:pt>
                <c:pt idx="29037">
                  <c:v>228</c:v>
                </c:pt>
                <c:pt idx="29038">
                  <c:v>427</c:v>
                </c:pt>
                <c:pt idx="29039">
                  <c:v>353</c:v>
                </c:pt>
                <c:pt idx="29040">
                  <c:v>265</c:v>
                </c:pt>
                <c:pt idx="29041">
                  <c:v>308</c:v>
                </c:pt>
                <c:pt idx="29042">
                  <c:v>332</c:v>
                </c:pt>
                <c:pt idx="29043">
                  <c:v>333</c:v>
                </c:pt>
                <c:pt idx="29044">
                  <c:v>330</c:v>
                </c:pt>
                <c:pt idx="29045">
                  <c:v>517</c:v>
                </c:pt>
                <c:pt idx="29046">
                  <c:v>308</c:v>
                </c:pt>
                <c:pt idx="29047">
                  <c:v>421</c:v>
                </c:pt>
                <c:pt idx="29048">
                  <c:v>318</c:v>
                </c:pt>
                <c:pt idx="29049">
                  <c:v>319</c:v>
                </c:pt>
                <c:pt idx="29050">
                  <c:v>367</c:v>
                </c:pt>
                <c:pt idx="29051">
                  <c:v>320</c:v>
                </c:pt>
                <c:pt idx="29052">
                  <c:v>367</c:v>
                </c:pt>
                <c:pt idx="29053">
                  <c:v>338</c:v>
                </c:pt>
                <c:pt idx="29054">
                  <c:v>329</c:v>
                </c:pt>
                <c:pt idx="29055">
                  <c:v>367</c:v>
                </c:pt>
                <c:pt idx="29056">
                  <c:v>345</c:v>
                </c:pt>
                <c:pt idx="29057">
                  <c:v>341</c:v>
                </c:pt>
                <c:pt idx="29058">
                  <c:v>324</c:v>
                </c:pt>
                <c:pt idx="29059">
                  <c:v>361</c:v>
                </c:pt>
                <c:pt idx="29060">
                  <c:v>317</c:v>
                </c:pt>
                <c:pt idx="29061">
                  <c:v>278</c:v>
                </c:pt>
                <c:pt idx="29062">
                  <c:v>276</c:v>
                </c:pt>
                <c:pt idx="29063">
                  <c:v>389</c:v>
                </c:pt>
                <c:pt idx="29064">
                  <c:v>338</c:v>
                </c:pt>
                <c:pt idx="29065">
                  <c:v>355</c:v>
                </c:pt>
                <c:pt idx="29066">
                  <c:v>338</c:v>
                </c:pt>
                <c:pt idx="29067">
                  <c:v>305</c:v>
                </c:pt>
                <c:pt idx="29068">
                  <c:v>225</c:v>
                </c:pt>
                <c:pt idx="29069">
                  <c:v>349</c:v>
                </c:pt>
                <c:pt idx="29070">
                  <c:v>323</c:v>
                </c:pt>
                <c:pt idx="29071">
                  <c:v>317</c:v>
                </c:pt>
                <c:pt idx="29072">
                  <c:v>331</c:v>
                </c:pt>
                <c:pt idx="29073">
                  <c:v>347</c:v>
                </c:pt>
                <c:pt idx="29074">
                  <c:v>653</c:v>
                </c:pt>
                <c:pt idx="29075">
                  <c:v>316</c:v>
                </c:pt>
                <c:pt idx="29076">
                  <c:v>325</c:v>
                </c:pt>
                <c:pt idx="29077">
                  <c:v>326</c:v>
                </c:pt>
                <c:pt idx="29078">
                  <c:v>321</c:v>
                </c:pt>
                <c:pt idx="29079">
                  <c:v>261</c:v>
                </c:pt>
                <c:pt idx="29080">
                  <c:v>420</c:v>
                </c:pt>
                <c:pt idx="29081">
                  <c:v>343</c:v>
                </c:pt>
                <c:pt idx="29082">
                  <c:v>297</c:v>
                </c:pt>
                <c:pt idx="29083">
                  <c:v>352</c:v>
                </c:pt>
                <c:pt idx="29084">
                  <c:v>288</c:v>
                </c:pt>
                <c:pt idx="29085">
                  <c:v>264</c:v>
                </c:pt>
                <c:pt idx="29086">
                  <c:v>333</c:v>
                </c:pt>
                <c:pt idx="29087">
                  <c:v>388</c:v>
                </c:pt>
                <c:pt idx="29088">
                  <c:v>335</c:v>
                </c:pt>
                <c:pt idx="29089">
                  <c:v>277</c:v>
                </c:pt>
                <c:pt idx="29090">
                  <c:v>337</c:v>
                </c:pt>
                <c:pt idx="29091">
                  <c:v>351</c:v>
                </c:pt>
                <c:pt idx="29092">
                  <c:v>324</c:v>
                </c:pt>
                <c:pt idx="29093">
                  <c:v>354</c:v>
                </c:pt>
                <c:pt idx="29094">
                  <c:v>347</c:v>
                </c:pt>
                <c:pt idx="29095">
                  <c:v>307</c:v>
                </c:pt>
                <c:pt idx="29096">
                  <c:v>224</c:v>
                </c:pt>
                <c:pt idx="29097">
                  <c:v>323</c:v>
                </c:pt>
                <c:pt idx="29098">
                  <c:v>362</c:v>
                </c:pt>
                <c:pt idx="29099">
                  <c:v>429</c:v>
                </c:pt>
                <c:pt idx="29100">
                  <c:v>417</c:v>
                </c:pt>
                <c:pt idx="29101">
                  <c:v>281</c:v>
                </c:pt>
                <c:pt idx="29102">
                  <c:v>296</c:v>
                </c:pt>
                <c:pt idx="29103">
                  <c:v>298</c:v>
                </c:pt>
                <c:pt idx="29104">
                  <c:v>315</c:v>
                </c:pt>
                <c:pt idx="29105">
                  <c:v>373</c:v>
                </c:pt>
                <c:pt idx="29106">
                  <c:v>410</c:v>
                </c:pt>
                <c:pt idx="29107">
                  <c:v>302</c:v>
                </c:pt>
                <c:pt idx="29108">
                  <c:v>284</c:v>
                </c:pt>
                <c:pt idx="29109">
                  <c:v>348</c:v>
                </c:pt>
                <c:pt idx="29110">
                  <c:v>345</c:v>
                </c:pt>
                <c:pt idx="29111">
                  <c:v>251</c:v>
                </c:pt>
                <c:pt idx="29112">
                  <c:v>318</c:v>
                </c:pt>
                <c:pt idx="29113">
                  <c:v>272</c:v>
                </c:pt>
                <c:pt idx="29114">
                  <c:v>313</c:v>
                </c:pt>
                <c:pt idx="29115">
                  <c:v>331</c:v>
                </c:pt>
                <c:pt idx="29116">
                  <c:v>348</c:v>
                </c:pt>
                <c:pt idx="29117">
                  <c:v>337</c:v>
                </c:pt>
                <c:pt idx="29118">
                  <c:v>288</c:v>
                </c:pt>
                <c:pt idx="29119">
                  <c:v>368</c:v>
                </c:pt>
                <c:pt idx="29120">
                  <c:v>354</c:v>
                </c:pt>
                <c:pt idx="29121">
                  <c:v>357</c:v>
                </c:pt>
                <c:pt idx="29122">
                  <c:v>335</c:v>
                </c:pt>
                <c:pt idx="29123">
                  <c:v>231</c:v>
                </c:pt>
                <c:pt idx="29124">
                  <c:v>337</c:v>
                </c:pt>
                <c:pt idx="29125">
                  <c:v>318</c:v>
                </c:pt>
                <c:pt idx="29126">
                  <c:v>339</c:v>
                </c:pt>
                <c:pt idx="29127">
                  <c:v>337</c:v>
                </c:pt>
                <c:pt idx="29128">
                  <c:v>335</c:v>
                </c:pt>
                <c:pt idx="29129">
                  <c:v>320</c:v>
                </c:pt>
                <c:pt idx="29130">
                  <c:v>269</c:v>
                </c:pt>
                <c:pt idx="29131">
                  <c:v>332</c:v>
                </c:pt>
                <c:pt idx="29132">
                  <c:v>381</c:v>
                </c:pt>
                <c:pt idx="29133">
                  <c:v>384</c:v>
                </c:pt>
                <c:pt idx="29134">
                  <c:v>331</c:v>
                </c:pt>
                <c:pt idx="29135">
                  <c:v>310</c:v>
                </c:pt>
                <c:pt idx="29136">
                  <c:v>305</c:v>
                </c:pt>
                <c:pt idx="29137">
                  <c:v>338</c:v>
                </c:pt>
                <c:pt idx="29138">
                  <c:v>329</c:v>
                </c:pt>
                <c:pt idx="29139">
                  <c:v>324</c:v>
                </c:pt>
                <c:pt idx="29140">
                  <c:v>318</c:v>
                </c:pt>
                <c:pt idx="29141">
                  <c:v>336</c:v>
                </c:pt>
                <c:pt idx="29142">
                  <c:v>364</c:v>
                </c:pt>
                <c:pt idx="29143">
                  <c:v>353</c:v>
                </c:pt>
                <c:pt idx="29144">
                  <c:v>330</c:v>
                </c:pt>
                <c:pt idx="29145">
                  <c:v>311</c:v>
                </c:pt>
                <c:pt idx="29146">
                  <c:v>241</c:v>
                </c:pt>
                <c:pt idx="29147">
                  <c:v>348</c:v>
                </c:pt>
                <c:pt idx="29148">
                  <c:v>297</c:v>
                </c:pt>
                <c:pt idx="29149">
                  <c:v>324</c:v>
                </c:pt>
                <c:pt idx="29150">
                  <c:v>329</c:v>
                </c:pt>
                <c:pt idx="29151">
                  <c:v>352</c:v>
                </c:pt>
                <c:pt idx="29152">
                  <c:v>345</c:v>
                </c:pt>
                <c:pt idx="29153">
                  <c:v>346</c:v>
                </c:pt>
                <c:pt idx="29154">
                  <c:v>338</c:v>
                </c:pt>
                <c:pt idx="29155">
                  <c:v>345</c:v>
                </c:pt>
                <c:pt idx="29156">
                  <c:v>296</c:v>
                </c:pt>
                <c:pt idx="29157">
                  <c:v>321</c:v>
                </c:pt>
                <c:pt idx="29158">
                  <c:v>332</c:v>
                </c:pt>
                <c:pt idx="29159">
                  <c:v>400</c:v>
                </c:pt>
                <c:pt idx="29160">
                  <c:v>323</c:v>
                </c:pt>
                <c:pt idx="29161">
                  <c:v>340</c:v>
                </c:pt>
                <c:pt idx="29162">
                  <c:v>329</c:v>
                </c:pt>
                <c:pt idx="29163">
                  <c:v>341</c:v>
                </c:pt>
                <c:pt idx="29164">
                  <c:v>335</c:v>
                </c:pt>
                <c:pt idx="29165">
                  <c:v>293</c:v>
                </c:pt>
                <c:pt idx="29166">
                  <c:v>359</c:v>
                </c:pt>
                <c:pt idx="29167">
                  <c:v>334</c:v>
                </c:pt>
                <c:pt idx="29168">
                  <c:v>329</c:v>
                </c:pt>
                <c:pt idx="29169">
                  <c:v>348</c:v>
                </c:pt>
                <c:pt idx="29170">
                  <c:v>326</c:v>
                </c:pt>
                <c:pt idx="29171">
                  <c:v>351</c:v>
                </c:pt>
                <c:pt idx="29172">
                  <c:v>326</c:v>
                </c:pt>
                <c:pt idx="29173">
                  <c:v>314</c:v>
                </c:pt>
                <c:pt idx="29174">
                  <c:v>352</c:v>
                </c:pt>
                <c:pt idx="29175">
                  <c:v>338</c:v>
                </c:pt>
                <c:pt idx="29176">
                  <c:v>333</c:v>
                </c:pt>
                <c:pt idx="29177">
                  <c:v>330</c:v>
                </c:pt>
                <c:pt idx="29178">
                  <c:v>351</c:v>
                </c:pt>
                <c:pt idx="29179">
                  <c:v>333</c:v>
                </c:pt>
                <c:pt idx="29180">
                  <c:v>330</c:v>
                </c:pt>
                <c:pt idx="29181">
                  <c:v>359</c:v>
                </c:pt>
                <c:pt idx="29182">
                  <c:v>354</c:v>
                </c:pt>
                <c:pt idx="29183">
                  <c:v>329</c:v>
                </c:pt>
                <c:pt idx="29184">
                  <c:v>323</c:v>
                </c:pt>
                <c:pt idx="29185">
                  <c:v>329</c:v>
                </c:pt>
                <c:pt idx="29186">
                  <c:v>330</c:v>
                </c:pt>
                <c:pt idx="29187">
                  <c:v>330</c:v>
                </c:pt>
                <c:pt idx="29188">
                  <c:v>331</c:v>
                </c:pt>
                <c:pt idx="29189">
                  <c:v>345</c:v>
                </c:pt>
                <c:pt idx="29190">
                  <c:v>363</c:v>
                </c:pt>
                <c:pt idx="29191">
                  <c:v>343</c:v>
                </c:pt>
                <c:pt idx="29192">
                  <c:v>307</c:v>
                </c:pt>
                <c:pt idx="29193">
                  <c:v>327</c:v>
                </c:pt>
                <c:pt idx="29194">
                  <c:v>321</c:v>
                </c:pt>
                <c:pt idx="29195">
                  <c:v>334</c:v>
                </c:pt>
                <c:pt idx="29196">
                  <c:v>343</c:v>
                </c:pt>
                <c:pt idx="29197">
                  <c:v>332</c:v>
                </c:pt>
                <c:pt idx="29198">
                  <c:v>331</c:v>
                </c:pt>
                <c:pt idx="29199">
                  <c:v>335</c:v>
                </c:pt>
                <c:pt idx="29200">
                  <c:v>326</c:v>
                </c:pt>
                <c:pt idx="29201">
                  <c:v>329</c:v>
                </c:pt>
                <c:pt idx="29202">
                  <c:v>332</c:v>
                </c:pt>
                <c:pt idx="29203">
                  <c:v>328</c:v>
                </c:pt>
                <c:pt idx="29204">
                  <c:v>321</c:v>
                </c:pt>
                <c:pt idx="29205">
                  <c:v>343</c:v>
                </c:pt>
                <c:pt idx="29206">
                  <c:v>321</c:v>
                </c:pt>
                <c:pt idx="29207">
                  <c:v>347</c:v>
                </c:pt>
                <c:pt idx="29208">
                  <c:v>368</c:v>
                </c:pt>
                <c:pt idx="29209">
                  <c:v>317</c:v>
                </c:pt>
                <c:pt idx="29210">
                  <c:v>301</c:v>
                </c:pt>
                <c:pt idx="29211">
                  <c:v>329</c:v>
                </c:pt>
                <c:pt idx="29212">
                  <c:v>337</c:v>
                </c:pt>
                <c:pt idx="29213">
                  <c:v>331</c:v>
                </c:pt>
                <c:pt idx="29214">
                  <c:v>337</c:v>
                </c:pt>
                <c:pt idx="29215">
                  <c:v>305</c:v>
                </c:pt>
                <c:pt idx="29216">
                  <c:v>327</c:v>
                </c:pt>
                <c:pt idx="29217">
                  <c:v>334</c:v>
                </c:pt>
                <c:pt idx="29218">
                  <c:v>344</c:v>
                </c:pt>
                <c:pt idx="29219">
                  <c:v>337</c:v>
                </c:pt>
                <c:pt idx="29220">
                  <c:v>340</c:v>
                </c:pt>
                <c:pt idx="29221">
                  <c:v>352</c:v>
                </c:pt>
                <c:pt idx="29222">
                  <c:v>361</c:v>
                </c:pt>
                <c:pt idx="29223">
                  <c:v>333</c:v>
                </c:pt>
                <c:pt idx="29224">
                  <c:v>352</c:v>
                </c:pt>
                <c:pt idx="29225">
                  <c:v>363</c:v>
                </c:pt>
                <c:pt idx="29226">
                  <c:v>326</c:v>
                </c:pt>
                <c:pt idx="29227">
                  <c:v>334</c:v>
                </c:pt>
                <c:pt idx="29228">
                  <c:v>317</c:v>
                </c:pt>
                <c:pt idx="29229">
                  <c:v>338</c:v>
                </c:pt>
                <c:pt idx="29230">
                  <c:v>309</c:v>
                </c:pt>
                <c:pt idx="29231">
                  <c:v>339</c:v>
                </c:pt>
                <c:pt idx="29232">
                  <c:v>349</c:v>
                </c:pt>
                <c:pt idx="29233">
                  <c:v>320</c:v>
                </c:pt>
                <c:pt idx="29234">
                  <c:v>342</c:v>
                </c:pt>
                <c:pt idx="29235">
                  <c:v>327</c:v>
                </c:pt>
                <c:pt idx="29236">
                  <c:v>333</c:v>
                </c:pt>
                <c:pt idx="29237">
                  <c:v>405</c:v>
                </c:pt>
                <c:pt idx="29238">
                  <c:v>328</c:v>
                </c:pt>
                <c:pt idx="29239">
                  <c:v>355</c:v>
                </c:pt>
                <c:pt idx="29240">
                  <c:v>321</c:v>
                </c:pt>
                <c:pt idx="29241">
                  <c:v>309</c:v>
                </c:pt>
                <c:pt idx="29242">
                  <c:v>342</c:v>
                </c:pt>
                <c:pt idx="29243">
                  <c:v>326</c:v>
                </c:pt>
                <c:pt idx="29244">
                  <c:v>333</c:v>
                </c:pt>
                <c:pt idx="29245">
                  <c:v>324</c:v>
                </c:pt>
                <c:pt idx="29246">
                  <c:v>344</c:v>
                </c:pt>
                <c:pt idx="29247">
                  <c:v>384</c:v>
                </c:pt>
                <c:pt idx="29248">
                  <c:v>328</c:v>
                </c:pt>
                <c:pt idx="29249">
                  <c:v>445</c:v>
                </c:pt>
                <c:pt idx="29250">
                  <c:v>363</c:v>
                </c:pt>
                <c:pt idx="29251">
                  <c:v>323</c:v>
                </c:pt>
                <c:pt idx="29252">
                  <c:v>316</c:v>
                </c:pt>
                <c:pt idx="29253">
                  <c:v>334</c:v>
                </c:pt>
                <c:pt idx="29254">
                  <c:v>311</c:v>
                </c:pt>
                <c:pt idx="29255">
                  <c:v>359</c:v>
                </c:pt>
                <c:pt idx="29256">
                  <c:v>324</c:v>
                </c:pt>
                <c:pt idx="29257">
                  <c:v>335</c:v>
                </c:pt>
                <c:pt idx="29258">
                  <c:v>338</c:v>
                </c:pt>
                <c:pt idx="29259">
                  <c:v>320</c:v>
                </c:pt>
                <c:pt idx="29260">
                  <c:v>338</c:v>
                </c:pt>
                <c:pt idx="29261">
                  <c:v>295</c:v>
                </c:pt>
                <c:pt idx="29262">
                  <c:v>320</c:v>
                </c:pt>
                <c:pt idx="29263">
                  <c:v>258</c:v>
                </c:pt>
                <c:pt idx="29264">
                  <c:v>341</c:v>
                </c:pt>
                <c:pt idx="29265">
                  <c:v>317</c:v>
                </c:pt>
                <c:pt idx="29266">
                  <c:v>324</c:v>
                </c:pt>
                <c:pt idx="29267">
                  <c:v>324</c:v>
                </c:pt>
                <c:pt idx="29268">
                  <c:v>333</c:v>
                </c:pt>
                <c:pt idx="29269">
                  <c:v>345</c:v>
                </c:pt>
                <c:pt idx="29270">
                  <c:v>331</c:v>
                </c:pt>
                <c:pt idx="29271">
                  <c:v>301</c:v>
                </c:pt>
                <c:pt idx="29272">
                  <c:v>328</c:v>
                </c:pt>
                <c:pt idx="29273">
                  <c:v>338</c:v>
                </c:pt>
                <c:pt idx="29274">
                  <c:v>349</c:v>
                </c:pt>
                <c:pt idx="29275">
                  <c:v>380</c:v>
                </c:pt>
                <c:pt idx="29276">
                  <c:v>327</c:v>
                </c:pt>
                <c:pt idx="29277">
                  <c:v>370</c:v>
                </c:pt>
                <c:pt idx="29278">
                  <c:v>321</c:v>
                </c:pt>
                <c:pt idx="29279">
                  <c:v>314</c:v>
                </c:pt>
                <c:pt idx="29280">
                  <c:v>319</c:v>
                </c:pt>
                <c:pt idx="29281">
                  <c:v>318</c:v>
                </c:pt>
                <c:pt idx="29282">
                  <c:v>345</c:v>
                </c:pt>
                <c:pt idx="29283">
                  <c:v>319</c:v>
                </c:pt>
                <c:pt idx="29284">
                  <c:v>321</c:v>
                </c:pt>
                <c:pt idx="29285">
                  <c:v>323</c:v>
                </c:pt>
                <c:pt idx="29286">
                  <c:v>337</c:v>
                </c:pt>
                <c:pt idx="29287">
                  <c:v>342</c:v>
                </c:pt>
                <c:pt idx="29288">
                  <c:v>327</c:v>
                </c:pt>
                <c:pt idx="29289">
                  <c:v>335</c:v>
                </c:pt>
                <c:pt idx="29290">
                  <c:v>332</c:v>
                </c:pt>
                <c:pt idx="29291">
                  <c:v>302</c:v>
                </c:pt>
                <c:pt idx="29292">
                  <c:v>337</c:v>
                </c:pt>
                <c:pt idx="29293">
                  <c:v>322</c:v>
                </c:pt>
                <c:pt idx="29294">
                  <c:v>318</c:v>
                </c:pt>
                <c:pt idx="29295">
                  <c:v>314</c:v>
                </c:pt>
                <c:pt idx="29296">
                  <c:v>353</c:v>
                </c:pt>
                <c:pt idx="29297">
                  <c:v>338</c:v>
                </c:pt>
                <c:pt idx="29298">
                  <c:v>322</c:v>
                </c:pt>
                <c:pt idx="29299">
                  <c:v>318</c:v>
                </c:pt>
                <c:pt idx="29300">
                  <c:v>340</c:v>
                </c:pt>
                <c:pt idx="29301">
                  <c:v>317</c:v>
                </c:pt>
                <c:pt idx="29302">
                  <c:v>311</c:v>
                </c:pt>
                <c:pt idx="29303">
                  <c:v>317</c:v>
                </c:pt>
                <c:pt idx="29304">
                  <c:v>328</c:v>
                </c:pt>
                <c:pt idx="29305">
                  <c:v>358</c:v>
                </c:pt>
                <c:pt idx="29306">
                  <c:v>302</c:v>
                </c:pt>
                <c:pt idx="29307">
                  <c:v>327</c:v>
                </c:pt>
                <c:pt idx="29308">
                  <c:v>378</c:v>
                </c:pt>
                <c:pt idx="29309">
                  <c:v>332</c:v>
                </c:pt>
                <c:pt idx="29310">
                  <c:v>325</c:v>
                </c:pt>
                <c:pt idx="29311">
                  <c:v>334</c:v>
                </c:pt>
                <c:pt idx="29312">
                  <c:v>347</c:v>
                </c:pt>
                <c:pt idx="29313">
                  <c:v>323</c:v>
                </c:pt>
                <c:pt idx="29314">
                  <c:v>325</c:v>
                </c:pt>
                <c:pt idx="29315">
                  <c:v>334</c:v>
                </c:pt>
                <c:pt idx="29316">
                  <c:v>329</c:v>
                </c:pt>
                <c:pt idx="29317">
                  <c:v>342</c:v>
                </c:pt>
                <c:pt idx="29318">
                  <c:v>408</c:v>
                </c:pt>
                <c:pt idx="29319">
                  <c:v>353</c:v>
                </c:pt>
                <c:pt idx="29320">
                  <c:v>317</c:v>
                </c:pt>
                <c:pt idx="29321">
                  <c:v>309</c:v>
                </c:pt>
                <c:pt idx="29322">
                  <c:v>349</c:v>
                </c:pt>
                <c:pt idx="29323">
                  <c:v>304</c:v>
                </c:pt>
                <c:pt idx="29324">
                  <c:v>337</c:v>
                </c:pt>
                <c:pt idx="29325">
                  <c:v>320</c:v>
                </c:pt>
                <c:pt idx="29326">
                  <c:v>347</c:v>
                </c:pt>
                <c:pt idx="29327">
                  <c:v>312</c:v>
                </c:pt>
                <c:pt idx="29328">
                  <c:v>336</c:v>
                </c:pt>
                <c:pt idx="29329">
                  <c:v>308</c:v>
                </c:pt>
                <c:pt idx="29330">
                  <c:v>363</c:v>
                </c:pt>
                <c:pt idx="29331">
                  <c:v>337</c:v>
                </c:pt>
                <c:pt idx="29332">
                  <c:v>325</c:v>
                </c:pt>
                <c:pt idx="29333">
                  <c:v>309</c:v>
                </c:pt>
                <c:pt idx="29334">
                  <c:v>334</c:v>
                </c:pt>
                <c:pt idx="29335">
                  <c:v>326</c:v>
                </c:pt>
                <c:pt idx="29336">
                  <c:v>324</c:v>
                </c:pt>
                <c:pt idx="29337">
                  <c:v>337</c:v>
                </c:pt>
                <c:pt idx="29338">
                  <c:v>340</c:v>
                </c:pt>
                <c:pt idx="29339">
                  <c:v>216</c:v>
                </c:pt>
                <c:pt idx="29340">
                  <c:v>335</c:v>
                </c:pt>
                <c:pt idx="29341">
                  <c:v>375</c:v>
                </c:pt>
                <c:pt idx="29342">
                  <c:v>403</c:v>
                </c:pt>
                <c:pt idx="29343">
                  <c:v>332</c:v>
                </c:pt>
                <c:pt idx="29344">
                  <c:v>327</c:v>
                </c:pt>
                <c:pt idx="29345">
                  <c:v>353</c:v>
                </c:pt>
                <c:pt idx="29346">
                  <c:v>369</c:v>
                </c:pt>
                <c:pt idx="29347">
                  <c:v>324</c:v>
                </c:pt>
                <c:pt idx="29348">
                  <c:v>307</c:v>
                </c:pt>
                <c:pt idx="29349">
                  <c:v>355</c:v>
                </c:pt>
                <c:pt idx="29350">
                  <c:v>321</c:v>
                </c:pt>
                <c:pt idx="29351">
                  <c:v>318</c:v>
                </c:pt>
                <c:pt idx="29352">
                  <c:v>335</c:v>
                </c:pt>
                <c:pt idx="29353">
                  <c:v>315</c:v>
                </c:pt>
                <c:pt idx="29354">
                  <c:v>330</c:v>
                </c:pt>
                <c:pt idx="29355">
                  <c:v>352</c:v>
                </c:pt>
                <c:pt idx="29356">
                  <c:v>309</c:v>
                </c:pt>
                <c:pt idx="29357">
                  <c:v>318</c:v>
                </c:pt>
                <c:pt idx="29358">
                  <c:v>327</c:v>
                </c:pt>
                <c:pt idx="29359">
                  <c:v>328</c:v>
                </c:pt>
                <c:pt idx="29360">
                  <c:v>319</c:v>
                </c:pt>
                <c:pt idx="29361">
                  <c:v>318</c:v>
                </c:pt>
                <c:pt idx="29362">
                  <c:v>333</c:v>
                </c:pt>
                <c:pt idx="29363">
                  <c:v>319</c:v>
                </c:pt>
                <c:pt idx="29364">
                  <c:v>317</c:v>
                </c:pt>
                <c:pt idx="29365">
                  <c:v>332</c:v>
                </c:pt>
                <c:pt idx="29366">
                  <c:v>294</c:v>
                </c:pt>
                <c:pt idx="29367">
                  <c:v>336</c:v>
                </c:pt>
                <c:pt idx="29368">
                  <c:v>347</c:v>
                </c:pt>
                <c:pt idx="29369">
                  <c:v>348</c:v>
                </c:pt>
                <c:pt idx="29370">
                  <c:v>337</c:v>
                </c:pt>
                <c:pt idx="29371">
                  <c:v>329</c:v>
                </c:pt>
                <c:pt idx="29372">
                  <c:v>334</c:v>
                </c:pt>
                <c:pt idx="29373">
                  <c:v>320</c:v>
                </c:pt>
                <c:pt idx="29374">
                  <c:v>326</c:v>
                </c:pt>
                <c:pt idx="29375">
                  <c:v>321</c:v>
                </c:pt>
                <c:pt idx="29376">
                  <c:v>344</c:v>
                </c:pt>
                <c:pt idx="29377">
                  <c:v>370</c:v>
                </c:pt>
                <c:pt idx="29378">
                  <c:v>319</c:v>
                </c:pt>
                <c:pt idx="29379">
                  <c:v>362</c:v>
                </c:pt>
                <c:pt idx="29380">
                  <c:v>321</c:v>
                </c:pt>
                <c:pt idx="29381">
                  <c:v>298</c:v>
                </c:pt>
                <c:pt idx="29382">
                  <c:v>337</c:v>
                </c:pt>
                <c:pt idx="29383">
                  <c:v>350</c:v>
                </c:pt>
                <c:pt idx="29384">
                  <c:v>343</c:v>
                </c:pt>
                <c:pt idx="29385">
                  <c:v>326</c:v>
                </c:pt>
                <c:pt idx="29386">
                  <c:v>321</c:v>
                </c:pt>
                <c:pt idx="29387">
                  <c:v>336</c:v>
                </c:pt>
                <c:pt idx="29388">
                  <c:v>354</c:v>
                </c:pt>
                <c:pt idx="29389">
                  <c:v>340</c:v>
                </c:pt>
                <c:pt idx="29390">
                  <c:v>330</c:v>
                </c:pt>
                <c:pt idx="29391">
                  <c:v>308</c:v>
                </c:pt>
                <c:pt idx="29392">
                  <c:v>316</c:v>
                </c:pt>
                <c:pt idx="29393">
                  <c:v>316</c:v>
                </c:pt>
                <c:pt idx="29394">
                  <c:v>321</c:v>
                </c:pt>
                <c:pt idx="29395">
                  <c:v>264</c:v>
                </c:pt>
                <c:pt idx="29396">
                  <c:v>325</c:v>
                </c:pt>
                <c:pt idx="29397">
                  <c:v>323</c:v>
                </c:pt>
                <c:pt idx="29398">
                  <c:v>303</c:v>
                </c:pt>
                <c:pt idx="29399">
                  <c:v>338</c:v>
                </c:pt>
                <c:pt idx="29400">
                  <c:v>369</c:v>
                </c:pt>
                <c:pt idx="29401">
                  <c:v>354</c:v>
                </c:pt>
                <c:pt idx="29402">
                  <c:v>355</c:v>
                </c:pt>
                <c:pt idx="29403">
                  <c:v>325</c:v>
                </c:pt>
                <c:pt idx="29404">
                  <c:v>355</c:v>
                </c:pt>
                <c:pt idx="29405">
                  <c:v>342</c:v>
                </c:pt>
                <c:pt idx="29406">
                  <c:v>275</c:v>
                </c:pt>
                <c:pt idx="29407">
                  <c:v>329</c:v>
                </c:pt>
                <c:pt idx="29408">
                  <c:v>322</c:v>
                </c:pt>
                <c:pt idx="29409">
                  <c:v>288</c:v>
                </c:pt>
                <c:pt idx="29410">
                  <c:v>296</c:v>
                </c:pt>
                <c:pt idx="29411">
                  <c:v>327</c:v>
                </c:pt>
                <c:pt idx="29412">
                  <c:v>278</c:v>
                </c:pt>
                <c:pt idx="29413">
                  <c:v>339</c:v>
                </c:pt>
                <c:pt idx="29414">
                  <c:v>333</c:v>
                </c:pt>
                <c:pt idx="29415">
                  <c:v>370</c:v>
                </c:pt>
                <c:pt idx="29416">
                  <c:v>319</c:v>
                </c:pt>
                <c:pt idx="29417">
                  <c:v>338</c:v>
                </c:pt>
                <c:pt idx="29418">
                  <c:v>327</c:v>
                </c:pt>
                <c:pt idx="29419">
                  <c:v>315</c:v>
                </c:pt>
                <c:pt idx="29420">
                  <c:v>332</c:v>
                </c:pt>
                <c:pt idx="29421">
                  <c:v>268</c:v>
                </c:pt>
                <c:pt idx="29422">
                  <c:v>329</c:v>
                </c:pt>
                <c:pt idx="29423">
                  <c:v>327</c:v>
                </c:pt>
                <c:pt idx="29424">
                  <c:v>364</c:v>
                </c:pt>
                <c:pt idx="29425">
                  <c:v>319</c:v>
                </c:pt>
                <c:pt idx="29426">
                  <c:v>319</c:v>
                </c:pt>
                <c:pt idx="29427">
                  <c:v>348</c:v>
                </c:pt>
                <c:pt idx="29428">
                  <c:v>360</c:v>
                </c:pt>
                <c:pt idx="29429">
                  <c:v>317</c:v>
                </c:pt>
                <c:pt idx="29430">
                  <c:v>213</c:v>
                </c:pt>
                <c:pt idx="29431">
                  <c:v>244</c:v>
                </c:pt>
                <c:pt idx="29432">
                  <c:v>322</c:v>
                </c:pt>
                <c:pt idx="29433">
                  <c:v>334</c:v>
                </c:pt>
                <c:pt idx="29434">
                  <c:v>326</c:v>
                </c:pt>
                <c:pt idx="29435">
                  <c:v>293</c:v>
                </c:pt>
                <c:pt idx="29436">
                  <c:v>312</c:v>
                </c:pt>
                <c:pt idx="29437">
                  <c:v>325</c:v>
                </c:pt>
                <c:pt idx="29438">
                  <c:v>358</c:v>
                </c:pt>
                <c:pt idx="29439">
                  <c:v>319</c:v>
                </c:pt>
                <c:pt idx="29440">
                  <c:v>349</c:v>
                </c:pt>
                <c:pt idx="29441">
                  <c:v>311</c:v>
                </c:pt>
                <c:pt idx="29442">
                  <c:v>343</c:v>
                </c:pt>
                <c:pt idx="29443">
                  <c:v>307</c:v>
                </c:pt>
                <c:pt idx="29444">
                  <c:v>317</c:v>
                </c:pt>
                <c:pt idx="29445">
                  <c:v>320</c:v>
                </c:pt>
                <c:pt idx="29446">
                  <c:v>337</c:v>
                </c:pt>
                <c:pt idx="29447">
                  <c:v>340</c:v>
                </c:pt>
                <c:pt idx="29448">
                  <c:v>283</c:v>
                </c:pt>
                <c:pt idx="29449">
                  <c:v>323</c:v>
                </c:pt>
                <c:pt idx="29450">
                  <c:v>316</c:v>
                </c:pt>
                <c:pt idx="29451">
                  <c:v>326</c:v>
                </c:pt>
                <c:pt idx="29452">
                  <c:v>308</c:v>
                </c:pt>
                <c:pt idx="29453">
                  <c:v>357</c:v>
                </c:pt>
                <c:pt idx="29454">
                  <c:v>348</c:v>
                </c:pt>
                <c:pt idx="29455">
                  <c:v>328</c:v>
                </c:pt>
                <c:pt idx="29456">
                  <c:v>298</c:v>
                </c:pt>
                <c:pt idx="29457">
                  <c:v>339</c:v>
                </c:pt>
                <c:pt idx="29458">
                  <c:v>299</c:v>
                </c:pt>
                <c:pt idx="29459">
                  <c:v>481</c:v>
                </c:pt>
                <c:pt idx="29460">
                  <c:v>293</c:v>
                </c:pt>
                <c:pt idx="29461">
                  <c:v>318</c:v>
                </c:pt>
                <c:pt idx="29462">
                  <c:v>301</c:v>
                </c:pt>
                <c:pt idx="29463">
                  <c:v>212</c:v>
                </c:pt>
                <c:pt idx="29464">
                  <c:v>338</c:v>
                </c:pt>
                <c:pt idx="29465">
                  <c:v>320</c:v>
                </c:pt>
                <c:pt idx="29466">
                  <c:v>243</c:v>
                </c:pt>
                <c:pt idx="29467">
                  <c:v>329</c:v>
                </c:pt>
                <c:pt idx="29468">
                  <c:v>333</c:v>
                </c:pt>
                <c:pt idx="29469">
                  <c:v>349</c:v>
                </c:pt>
                <c:pt idx="29470">
                  <c:v>326</c:v>
                </c:pt>
                <c:pt idx="29471">
                  <c:v>346</c:v>
                </c:pt>
                <c:pt idx="29472">
                  <c:v>320</c:v>
                </c:pt>
                <c:pt idx="29473">
                  <c:v>336</c:v>
                </c:pt>
                <c:pt idx="29474">
                  <c:v>320</c:v>
                </c:pt>
                <c:pt idx="29475">
                  <c:v>300</c:v>
                </c:pt>
                <c:pt idx="29476">
                  <c:v>343</c:v>
                </c:pt>
                <c:pt idx="29477">
                  <c:v>317</c:v>
                </c:pt>
                <c:pt idx="29478">
                  <c:v>304</c:v>
                </c:pt>
                <c:pt idx="29479">
                  <c:v>307</c:v>
                </c:pt>
                <c:pt idx="29480">
                  <c:v>271</c:v>
                </c:pt>
                <c:pt idx="29481">
                  <c:v>933</c:v>
                </c:pt>
                <c:pt idx="29482">
                  <c:v>388</c:v>
                </c:pt>
                <c:pt idx="29483">
                  <c:v>308</c:v>
                </c:pt>
                <c:pt idx="29484">
                  <c:v>304</c:v>
                </c:pt>
                <c:pt idx="29485">
                  <c:v>307</c:v>
                </c:pt>
                <c:pt idx="29486">
                  <c:v>287</c:v>
                </c:pt>
                <c:pt idx="29487">
                  <c:v>319</c:v>
                </c:pt>
                <c:pt idx="29488">
                  <c:v>329</c:v>
                </c:pt>
                <c:pt idx="29489">
                  <c:v>319</c:v>
                </c:pt>
                <c:pt idx="29490">
                  <c:v>321</c:v>
                </c:pt>
                <c:pt idx="29491">
                  <c:v>354</c:v>
                </c:pt>
                <c:pt idx="29492">
                  <c:v>304</c:v>
                </c:pt>
                <c:pt idx="29493">
                  <c:v>351</c:v>
                </c:pt>
                <c:pt idx="29494">
                  <c:v>376</c:v>
                </c:pt>
                <c:pt idx="29495">
                  <c:v>350</c:v>
                </c:pt>
                <c:pt idx="29496">
                  <c:v>225</c:v>
                </c:pt>
                <c:pt idx="29497">
                  <c:v>295</c:v>
                </c:pt>
                <c:pt idx="29498">
                  <c:v>306</c:v>
                </c:pt>
                <c:pt idx="29499">
                  <c:v>320</c:v>
                </c:pt>
                <c:pt idx="29500">
                  <c:v>304</c:v>
                </c:pt>
                <c:pt idx="29501">
                  <c:v>331</c:v>
                </c:pt>
                <c:pt idx="29502">
                  <c:v>346</c:v>
                </c:pt>
                <c:pt idx="29503">
                  <c:v>321</c:v>
                </c:pt>
                <c:pt idx="29504">
                  <c:v>292</c:v>
                </c:pt>
                <c:pt idx="29505">
                  <c:v>217</c:v>
                </c:pt>
                <c:pt idx="29506">
                  <c:v>314</c:v>
                </c:pt>
                <c:pt idx="29507">
                  <c:v>330</c:v>
                </c:pt>
                <c:pt idx="29508">
                  <c:v>298</c:v>
                </c:pt>
                <c:pt idx="29509">
                  <c:v>401</c:v>
                </c:pt>
                <c:pt idx="29510">
                  <c:v>271</c:v>
                </c:pt>
                <c:pt idx="29511">
                  <c:v>324</c:v>
                </c:pt>
                <c:pt idx="29512">
                  <c:v>326</c:v>
                </c:pt>
                <c:pt idx="29513">
                  <c:v>289</c:v>
                </c:pt>
                <c:pt idx="29514">
                  <c:v>245</c:v>
                </c:pt>
                <c:pt idx="29515">
                  <c:v>323</c:v>
                </c:pt>
                <c:pt idx="29516">
                  <c:v>289</c:v>
                </c:pt>
                <c:pt idx="29517">
                  <c:v>327</c:v>
                </c:pt>
                <c:pt idx="29518">
                  <c:v>373</c:v>
                </c:pt>
                <c:pt idx="29519">
                  <c:v>315</c:v>
                </c:pt>
                <c:pt idx="29520">
                  <c:v>330</c:v>
                </c:pt>
                <c:pt idx="29521">
                  <c:v>398</c:v>
                </c:pt>
                <c:pt idx="29522">
                  <c:v>305</c:v>
                </c:pt>
                <c:pt idx="29523">
                  <c:v>330</c:v>
                </c:pt>
                <c:pt idx="29524">
                  <c:v>305</c:v>
                </c:pt>
                <c:pt idx="29525">
                  <c:v>317</c:v>
                </c:pt>
                <c:pt idx="29526">
                  <c:v>322</c:v>
                </c:pt>
                <c:pt idx="29527">
                  <c:v>326</c:v>
                </c:pt>
                <c:pt idx="29528">
                  <c:v>314</c:v>
                </c:pt>
                <c:pt idx="29529">
                  <c:v>341</c:v>
                </c:pt>
                <c:pt idx="29530">
                  <c:v>317</c:v>
                </c:pt>
                <c:pt idx="29531">
                  <c:v>318</c:v>
                </c:pt>
                <c:pt idx="29532">
                  <c:v>295</c:v>
                </c:pt>
                <c:pt idx="29533">
                  <c:v>318</c:v>
                </c:pt>
                <c:pt idx="29534">
                  <c:v>425</c:v>
                </c:pt>
                <c:pt idx="29535">
                  <c:v>396</c:v>
                </c:pt>
                <c:pt idx="29536">
                  <c:v>330</c:v>
                </c:pt>
                <c:pt idx="29537">
                  <c:v>304</c:v>
                </c:pt>
                <c:pt idx="29538">
                  <c:v>308</c:v>
                </c:pt>
                <c:pt idx="29539">
                  <c:v>334</c:v>
                </c:pt>
                <c:pt idx="29540">
                  <c:v>326</c:v>
                </c:pt>
                <c:pt idx="29541">
                  <c:v>341</c:v>
                </c:pt>
                <c:pt idx="29542">
                  <c:v>316</c:v>
                </c:pt>
                <c:pt idx="29543">
                  <c:v>398</c:v>
                </c:pt>
                <c:pt idx="29544">
                  <c:v>309</c:v>
                </c:pt>
                <c:pt idx="29545">
                  <c:v>316</c:v>
                </c:pt>
                <c:pt idx="29546">
                  <c:v>323</c:v>
                </c:pt>
                <c:pt idx="29547">
                  <c:v>306</c:v>
                </c:pt>
                <c:pt idx="29548">
                  <c:v>325</c:v>
                </c:pt>
                <c:pt idx="29549">
                  <c:v>366</c:v>
                </c:pt>
                <c:pt idx="29550">
                  <c:v>303</c:v>
                </c:pt>
                <c:pt idx="29551">
                  <c:v>320</c:v>
                </c:pt>
                <c:pt idx="29552">
                  <c:v>321</c:v>
                </c:pt>
                <c:pt idx="29553">
                  <c:v>296</c:v>
                </c:pt>
                <c:pt idx="29554">
                  <c:v>318</c:v>
                </c:pt>
                <c:pt idx="29555">
                  <c:v>312</c:v>
                </c:pt>
                <c:pt idx="29556">
                  <c:v>336</c:v>
                </c:pt>
                <c:pt idx="29557">
                  <c:v>361</c:v>
                </c:pt>
                <c:pt idx="29558">
                  <c:v>377</c:v>
                </c:pt>
                <c:pt idx="29559">
                  <c:v>319</c:v>
                </c:pt>
                <c:pt idx="29560">
                  <c:v>305</c:v>
                </c:pt>
                <c:pt idx="29561">
                  <c:v>332</c:v>
                </c:pt>
                <c:pt idx="29562">
                  <c:v>325</c:v>
                </c:pt>
                <c:pt idx="29563">
                  <c:v>353</c:v>
                </c:pt>
                <c:pt idx="29564">
                  <c:v>345</c:v>
                </c:pt>
                <c:pt idx="29565">
                  <c:v>286</c:v>
                </c:pt>
                <c:pt idx="29566">
                  <c:v>314</c:v>
                </c:pt>
                <c:pt idx="29567">
                  <c:v>361</c:v>
                </c:pt>
                <c:pt idx="29568">
                  <c:v>311</c:v>
                </c:pt>
                <c:pt idx="29569">
                  <c:v>320</c:v>
                </c:pt>
                <c:pt idx="29570">
                  <c:v>426</c:v>
                </c:pt>
                <c:pt idx="29571">
                  <c:v>311</c:v>
                </c:pt>
                <c:pt idx="29572">
                  <c:v>275</c:v>
                </c:pt>
                <c:pt idx="29573">
                  <c:v>310</c:v>
                </c:pt>
                <c:pt idx="29574">
                  <c:v>355</c:v>
                </c:pt>
                <c:pt idx="29575">
                  <c:v>325</c:v>
                </c:pt>
                <c:pt idx="29576">
                  <c:v>362</c:v>
                </c:pt>
                <c:pt idx="29577">
                  <c:v>311</c:v>
                </c:pt>
                <c:pt idx="29578">
                  <c:v>341</c:v>
                </c:pt>
                <c:pt idx="29579">
                  <c:v>414</c:v>
                </c:pt>
                <c:pt idx="29580">
                  <c:v>314</c:v>
                </c:pt>
                <c:pt idx="29581">
                  <c:v>290</c:v>
                </c:pt>
                <c:pt idx="29582">
                  <c:v>344</c:v>
                </c:pt>
                <c:pt idx="29583">
                  <c:v>301</c:v>
                </c:pt>
                <c:pt idx="29584">
                  <c:v>316</c:v>
                </c:pt>
                <c:pt idx="29585">
                  <c:v>335</c:v>
                </c:pt>
                <c:pt idx="29586">
                  <c:v>319</c:v>
                </c:pt>
                <c:pt idx="29587">
                  <c:v>344</c:v>
                </c:pt>
                <c:pt idx="29588">
                  <c:v>314</c:v>
                </c:pt>
                <c:pt idx="29589">
                  <c:v>330</c:v>
                </c:pt>
                <c:pt idx="29590">
                  <c:v>330</c:v>
                </c:pt>
                <c:pt idx="29591">
                  <c:v>329</c:v>
                </c:pt>
                <c:pt idx="29592">
                  <c:v>335</c:v>
                </c:pt>
                <c:pt idx="29593">
                  <c:v>388</c:v>
                </c:pt>
                <c:pt idx="29594">
                  <c:v>309</c:v>
                </c:pt>
                <c:pt idx="29595">
                  <c:v>443</c:v>
                </c:pt>
                <c:pt idx="29596">
                  <c:v>350</c:v>
                </c:pt>
                <c:pt idx="29597">
                  <c:v>322</c:v>
                </c:pt>
                <c:pt idx="29598">
                  <c:v>360</c:v>
                </c:pt>
                <c:pt idx="29599">
                  <c:v>288</c:v>
                </c:pt>
                <c:pt idx="29600">
                  <c:v>326</c:v>
                </c:pt>
                <c:pt idx="29601">
                  <c:v>355</c:v>
                </c:pt>
                <c:pt idx="29602">
                  <c:v>286</c:v>
                </c:pt>
                <c:pt idx="29603">
                  <c:v>298</c:v>
                </c:pt>
                <c:pt idx="29604">
                  <c:v>244</c:v>
                </c:pt>
                <c:pt idx="29605">
                  <c:v>329</c:v>
                </c:pt>
                <c:pt idx="29606">
                  <c:v>282</c:v>
                </c:pt>
                <c:pt idx="29607">
                  <c:v>316</c:v>
                </c:pt>
                <c:pt idx="29608">
                  <c:v>306</c:v>
                </c:pt>
                <c:pt idx="29609">
                  <c:v>338</c:v>
                </c:pt>
                <c:pt idx="29610">
                  <c:v>437</c:v>
                </c:pt>
                <c:pt idx="29611">
                  <c:v>381</c:v>
                </c:pt>
                <c:pt idx="29612">
                  <c:v>473</c:v>
                </c:pt>
                <c:pt idx="29613">
                  <c:v>322</c:v>
                </c:pt>
                <c:pt idx="29614">
                  <c:v>352</c:v>
                </c:pt>
                <c:pt idx="29615">
                  <c:v>314</c:v>
                </c:pt>
                <c:pt idx="29616">
                  <c:v>332</c:v>
                </c:pt>
                <c:pt idx="29617">
                  <c:v>309</c:v>
                </c:pt>
                <c:pt idx="29618">
                  <c:v>328</c:v>
                </c:pt>
                <c:pt idx="29619">
                  <c:v>326</c:v>
                </c:pt>
                <c:pt idx="29620">
                  <c:v>341</c:v>
                </c:pt>
                <c:pt idx="29621">
                  <c:v>314</c:v>
                </c:pt>
                <c:pt idx="29622">
                  <c:v>435</c:v>
                </c:pt>
                <c:pt idx="29623">
                  <c:v>299</c:v>
                </c:pt>
                <c:pt idx="29624">
                  <c:v>328</c:v>
                </c:pt>
                <c:pt idx="29625">
                  <c:v>336</c:v>
                </c:pt>
                <c:pt idx="29626">
                  <c:v>340</c:v>
                </c:pt>
                <c:pt idx="29627">
                  <c:v>333</c:v>
                </c:pt>
                <c:pt idx="29628">
                  <c:v>306</c:v>
                </c:pt>
                <c:pt idx="29629">
                  <c:v>316</c:v>
                </c:pt>
                <c:pt idx="29630">
                  <c:v>329</c:v>
                </c:pt>
                <c:pt idx="29631">
                  <c:v>301</c:v>
                </c:pt>
                <c:pt idx="29632">
                  <c:v>207</c:v>
                </c:pt>
                <c:pt idx="29633">
                  <c:v>311</c:v>
                </c:pt>
                <c:pt idx="29634">
                  <c:v>331</c:v>
                </c:pt>
                <c:pt idx="29635">
                  <c:v>344</c:v>
                </c:pt>
                <c:pt idx="29636">
                  <c:v>299</c:v>
                </c:pt>
                <c:pt idx="29637">
                  <c:v>313</c:v>
                </c:pt>
                <c:pt idx="29638">
                  <c:v>333</c:v>
                </c:pt>
                <c:pt idx="29639">
                  <c:v>310</c:v>
                </c:pt>
                <c:pt idx="29640">
                  <c:v>323</c:v>
                </c:pt>
                <c:pt idx="29641">
                  <c:v>347</c:v>
                </c:pt>
                <c:pt idx="29642">
                  <c:v>309</c:v>
                </c:pt>
                <c:pt idx="29643">
                  <c:v>292</c:v>
                </c:pt>
                <c:pt idx="29644">
                  <c:v>297</c:v>
                </c:pt>
                <c:pt idx="29645">
                  <c:v>303</c:v>
                </c:pt>
                <c:pt idx="29646">
                  <c:v>353</c:v>
                </c:pt>
                <c:pt idx="29647">
                  <c:v>371</c:v>
                </c:pt>
                <c:pt idx="29648">
                  <c:v>261</c:v>
                </c:pt>
                <c:pt idx="29649">
                  <c:v>344</c:v>
                </c:pt>
                <c:pt idx="29650">
                  <c:v>328</c:v>
                </c:pt>
                <c:pt idx="29651">
                  <c:v>301</c:v>
                </c:pt>
                <c:pt idx="29652">
                  <c:v>324</c:v>
                </c:pt>
                <c:pt idx="29653">
                  <c:v>325</c:v>
                </c:pt>
                <c:pt idx="29654">
                  <c:v>311</c:v>
                </c:pt>
                <c:pt idx="29655">
                  <c:v>354</c:v>
                </c:pt>
                <c:pt idx="29656">
                  <c:v>316</c:v>
                </c:pt>
                <c:pt idx="29657">
                  <c:v>322</c:v>
                </c:pt>
                <c:pt idx="29658">
                  <c:v>302</c:v>
                </c:pt>
                <c:pt idx="29659">
                  <c:v>314</c:v>
                </c:pt>
                <c:pt idx="29660">
                  <c:v>274</c:v>
                </c:pt>
                <c:pt idx="29661">
                  <c:v>303</c:v>
                </c:pt>
                <c:pt idx="29662">
                  <c:v>392</c:v>
                </c:pt>
                <c:pt idx="29663">
                  <c:v>327</c:v>
                </c:pt>
                <c:pt idx="29664">
                  <c:v>289</c:v>
                </c:pt>
                <c:pt idx="29665">
                  <c:v>313</c:v>
                </c:pt>
                <c:pt idx="29666">
                  <c:v>363</c:v>
                </c:pt>
                <c:pt idx="29667">
                  <c:v>269</c:v>
                </c:pt>
                <c:pt idx="29668">
                  <c:v>285</c:v>
                </c:pt>
                <c:pt idx="29669">
                  <c:v>323</c:v>
                </c:pt>
                <c:pt idx="29670">
                  <c:v>258</c:v>
                </c:pt>
                <c:pt idx="29671">
                  <c:v>278</c:v>
                </c:pt>
                <c:pt idx="29672">
                  <c:v>279</c:v>
                </c:pt>
                <c:pt idx="29673">
                  <c:v>345</c:v>
                </c:pt>
                <c:pt idx="29674">
                  <c:v>326</c:v>
                </c:pt>
                <c:pt idx="29675">
                  <c:v>278</c:v>
                </c:pt>
                <c:pt idx="29676">
                  <c:v>303</c:v>
                </c:pt>
                <c:pt idx="29677">
                  <c:v>292</c:v>
                </c:pt>
                <c:pt idx="29678">
                  <c:v>303</c:v>
                </c:pt>
                <c:pt idx="29679">
                  <c:v>314</c:v>
                </c:pt>
                <c:pt idx="29680">
                  <c:v>321</c:v>
                </c:pt>
                <c:pt idx="29681">
                  <c:v>279</c:v>
                </c:pt>
                <c:pt idx="29682">
                  <c:v>300</c:v>
                </c:pt>
                <c:pt idx="29683">
                  <c:v>303</c:v>
                </c:pt>
                <c:pt idx="29684">
                  <c:v>367</c:v>
                </c:pt>
                <c:pt idx="29685">
                  <c:v>345</c:v>
                </c:pt>
                <c:pt idx="29686">
                  <c:v>271</c:v>
                </c:pt>
                <c:pt idx="29687">
                  <c:v>340</c:v>
                </c:pt>
                <c:pt idx="29688">
                  <c:v>303</c:v>
                </c:pt>
                <c:pt idx="29689">
                  <c:v>302</c:v>
                </c:pt>
                <c:pt idx="29690">
                  <c:v>295</c:v>
                </c:pt>
                <c:pt idx="29691">
                  <c:v>206</c:v>
                </c:pt>
                <c:pt idx="29692">
                  <c:v>306</c:v>
                </c:pt>
                <c:pt idx="29693">
                  <c:v>330</c:v>
                </c:pt>
                <c:pt idx="29694">
                  <c:v>276</c:v>
                </c:pt>
                <c:pt idx="29695">
                  <c:v>331</c:v>
                </c:pt>
                <c:pt idx="29696">
                  <c:v>304</c:v>
                </c:pt>
                <c:pt idx="29697">
                  <c:v>296</c:v>
                </c:pt>
                <c:pt idx="29698">
                  <c:v>375</c:v>
                </c:pt>
                <c:pt idx="29699">
                  <c:v>302</c:v>
                </c:pt>
                <c:pt idx="29700">
                  <c:v>323</c:v>
                </c:pt>
                <c:pt idx="29701">
                  <c:v>331</c:v>
                </c:pt>
                <c:pt idx="29702">
                  <c:v>306</c:v>
                </c:pt>
                <c:pt idx="29703">
                  <c:v>323</c:v>
                </c:pt>
                <c:pt idx="29704">
                  <c:v>310</c:v>
                </c:pt>
                <c:pt idx="29705">
                  <c:v>296</c:v>
                </c:pt>
                <c:pt idx="29706">
                  <c:v>321</c:v>
                </c:pt>
                <c:pt idx="29707">
                  <c:v>328</c:v>
                </c:pt>
                <c:pt idx="29708">
                  <c:v>316</c:v>
                </c:pt>
                <c:pt idx="29709">
                  <c:v>316</c:v>
                </c:pt>
                <c:pt idx="29710">
                  <c:v>306</c:v>
                </c:pt>
                <c:pt idx="29711">
                  <c:v>332</c:v>
                </c:pt>
                <c:pt idx="29712">
                  <c:v>312</c:v>
                </c:pt>
                <c:pt idx="29713">
                  <c:v>324</c:v>
                </c:pt>
                <c:pt idx="29714">
                  <c:v>333</c:v>
                </c:pt>
                <c:pt idx="29715">
                  <c:v>338</c:v>
                </c:pt>
                <c:pt idx="29716">
                  <c:v>311</c:v>
                </c:pt>
                <c:pt idx="29717">
                  <c:v>288</c:v>
                </c:pt>
                <c:pt idx="29718">
                  <c:v>326</c:v>
                </c:pt>
                <c:pt idx="29719">
                  <c:v>307</c:v>
                </c:pt>
                <c:pt idx="29720">
                  <c:v>341</c:v>
                </c:pt>
                <c:pt idx="29721">
                  <c:v>293</c:v>
                </c:pt>
                <c:pt idx="29722">
                  <c:v>340</c:v>
                </c:pt>
                <c:pt idx="29723">
                  <c:v>327</c:v>
                </c:pt>
                <c:pt idx="29724">
                  <c:v>268</c:v>
                </c:pt>
                <c:pt idx="29725">
                  <c:v>310</c:v>
                </c:pt>
                <c:pt idx="29726">
                  <c:v>331</c:v>
                </c:pt>
                <c:pt idx="29727">
                  <c:v>205</c:v>
                </c:pt>
                <c:pt idx="29728">
                  <c:v>358</c:v>
                </c:pt>
                <c:pt idx="29729">
                  <c:v>346</c:v>
                </c:pt>
                <c:pt idx="29730">
                  <c:v>341</c:v>
                </c:pt>
                <c:pt idx="29731">
                  <c:v>329</c:v>
                </c:pt>
                <c:pt idx="29732">
                  <c:v>296</c:v>
                </c:pt>
                <c:pt idx="29733">
                  <c:v>323</c:v>
                </c:pt>
                <c:pt idx="29734">
                  <c:v>291</c:v>
                </c:pt>
                <c:pt idx="29735">
                  <c:v>342</c:v>
                </c:pt>
                <c:pt idx="29736">
                  <c:v>290</c:v>
                </c:pt>
                <c:pt idx="29737">
                  <c:v>290</c:v>
                </c:pt>
                <c:pt idx="29738">
                  <c:v>296</c:v>
                </c:pt>
                <c:pt idx="29739">
                  <c:v>328</c:v>
                </c:pt>
                <c:pt idx="29740">
                  <c:v>336</c:v>
                </c:pt>
                <c:pt idx="29741">
                  <c:v>326</c:v>
                </c:pt>
                <c:pt idx="29742">
                  <c:v>306</c:v>
                </c:pt>
                <c:pt idx="29743">
                  <c:v>337</c:v>
                </c:pt>
                <c:pt idx="29744">
                  <c:v>344</c:v>
                </c:pt>
                <c:pt idx="29745">
                  <c:v>326</c:v>
                </c:pt>
                <c:pt idx="29746">
                  <c:v>387</c:v>
                </c:pt>
                <c:pt idx="29747">
                  <c:v>330</c:v>
                </c:pt>
                <c:pt idx="29748">
                  <c:v>327</c:v>
                </c:pt>
                <c:pt idx="29749">
                  <c:v>329</c:v>
                </c:pt>
                <c:pt idx="29750">
                  <c:v>385</c:v>
                </c:pt>
                <c:pt idx="29751">
                  <c:v>368</c:v>
                </c:pt>
                <c:pt idx="29752">
                  <c:v>323</c:v>
                </c:pt>
                <c:pt idx="29753">
                  <c:v>243</c:v>
                </c:pt>
                <c:pt idx="29754">
                  <c:v>305</c:v>
                </c:pt>
                <c:pt idx="29755">
                  <c:v>314</c:v>
                </c:pt>
                <c:pt idx="29756">
                  <c:v>205</c:v>
                </c:pt>
                <c:pt idx="29757">
                  <c:v>279</c:v>
                </c:pt>
                <c:pt idx="29758">
                  <c:v>270</c:v>
                </c:pt>
                <c:pt idx="29759">
                  <c:v>334</c:v>
                </c:pt>
                <c:pt idx="29760">
                  <c:v>280</c:v>
                </c:pt>
                <c:pt idx="29761">
                  <c:v>298</c:v>
                </c:pt>
                <c:pt idx="29762">
                  <c:v>352</c:v>
                </c:pt>
                <c:pt idx="29763">
                  <c:v>325</c:v>
                </c:pt>
                <c:pt idx="29764">
                  <c:v>352</c:v>
                </c:pt>
                <c:pt idx="29765">
                  <c:v>324</c:v>
                </c:pt>
                <c:pt idx="29766">
                  <c:v>548</c:v>
                </c:pt>
                <c:pt idx="29767">
                  <c:v>377</c:v>
                </c:pt>
                <c:pt idx="29768">
                  <c:v>336</c:v>
                </c:pt>
                <c:pt idx="29769">
                  <c:v>241</c:v>
                </c:pt>
                <c:pt idx="29770">
                  <c:v>543</c:v>
                </c:pt>
                <c:pt idx="29771">
                  <c:v>325</c:v>
                </c:pt>
                <c:pt idx="29772">
                  <c:v>325</c:v>
                </c:pt>
                <c:pt idx="29773">
                  <c:v>332</c:v>
                </c:pt>
                <c:pt idx="29774">
                  <c:v>430</c:v>
                </c:pt>
                <c:pt idx="29775">
                  <c:v>346</c:v>
                </c:pt>
                <c:pt idx="29776">
                  <c:v>289</c:v>
                </c:pt>
                <c:pt idx="29777">
                  <c:v>443</c:v>
                </c:pt>
                <c:pt idx="29778">
                  <c:v>265</c:v>
                </c:pt>
                <c:pt idx="29779">
                  <c:v>356</c:v>
                </c:pt>
                <c:pt idx="29780">
                  <c:v>295</c:v>
                </c:pt>
                <c:pt idx="29781">
                  <c:v>309</c:v>
                </c:pt>
                <c:pt idx="29782">
                  <c:v>299</c:v>
                </c:pt>
                <c:pt idx="29783">
                  <c:v>347</c:v>
                </c:pt>
                <c:pt idx="29784">
                  <c:v>308</c:v>
                </c:pt>
                <c:pt idx="29785">
                  <c:v>204</c:v>
                </c:pt>
                <c:pt idx="29786">
                  <c:v>204</c:v>
                </c:pt>
                <c:pt idx="29787">
                  <c:v>266</c:v>
                </c:pt>
                <c:pt idx="29788">
                  <c:v>361</c:v>
                </c:pt>
                <c:pt idx="29789">
                  <c:v>282</c:v>
                </c:pt>
                <c:pt idx="29790">
                  <c:v>366</c:v>
                </c:pt>
                <c:pt idx="29791">
                  <c:v>324</c:v>
                </c:pt>
                <c:pt idx="29792">
                  <c:v>319</c:v>
                </c:pt>
                <c:pt idx="29793">
                  <c:v>301</c:v>
                </c:pt>
                <c:pt idx="29794">
                  <c:v>266</c:v>
                </c:pt>
                <c:pt idx="29795">
                  <c:v>432</c:v>
                </c:pt>
                <c:pt idx="29796">
                  <c:v>373</c:v>
                </c:pt>
                <c:pt idx="29797">
                  <c:v>268</c:v>
                </c:pt>
                <c:pt idx="29798">
                  <c:v>302</c:v>
                </c:pt>
                <c:pt idx="29799">
                  <c:v>392</c:v>
                </c:pt>
                <c:pt idx="29800">
                  <c:v>324</c:v>
                </c:pt>
                <c:pt idx="29801">
                  <c:v>345</c:v>
                </c:pt>
                <c:pt idx="29802">
                  <c:v>286</c:v>
                </c:pt>
                <c:pt idx="29803">
                  <c:v>383</c:v>
                </c:pt>
                <c:pt idx="29804">
                  <c:v>205</c:v>
                </c:pt>
                <c:pt idx="29805">
                  <c:v>621</c:v>
                </c:pt>
                <c:pt idx="29806">
                  <c:v>313</c:v>
                </c:pt>
                <c:pt idx="29807">
                  <c:v>334</c:v>
                </c:pt>
                <c:pt idx="29808">
                  <c:v>286</c:v>
                </c:pt>
                <c:pt idx="29809">
                  <c:v>524</c:v>
                </c:pt>
                <c:pt idx="29810">
                  <c:v>443</c:v>
                </c:pt>
                <c:pt idx="29811">
                  <c:v>320</c:v>
                </c:pt>
                <c:pt idx="29812">
                  <c:v>255</c:v>
                </c:pt>
                <c:pt idx="29813">
                  <c:v>321</c:v>
                </c:pt>
                <c:pt idx="29814">
                  <c:v>289</c:v>
                </c:pt>
                <c:pt idx="29815">
                  <c:v>327</c:v>
                </c:pt>
                <c:pt idx="29816">
                  <c:v>304</c:v>
                </c:pt>
                <c:pt idx="29817">
                  <c:v>317</c:v>
                </c:pt>
                <c:pt idx="29818">
                  <c:v>288</c:v>
                </c:pt>
                <c:pt idx="29819">
                  <c:v>283</c:v>
                </c:pt>
                <c:pt idx="29820">
                  <c:v>329</c:v>
                </c:pt>
                <c:pt idx="29821">
                  <c:v>206</c:v>
                </c:pt>
                <c:pt idx="29822">
                  <c:v>322</c:v>
                </c:pt>
                <c:pt idx="29823">
                  <c:v>324</c:v>
                </c:pt>
                <c:pt idx="29824">
                  <c:v>314</c:v>
                </c:pt>
                <c:pt idx="29825">
                  <c:v>330</c:v>
                </c:pt>
                <c:pt idx="29826">
                  <c:v>205</c:v>
                </c:pt>
                <c:pt idx="29827">
                  <c:v>320</c:v>
                </c:pt>
                <c:pt idx="29828">
                  <c:v>495</c:v>
                </c:pt>
                <c:pt idx="29829">
                  <c:v>268</c:v>
                </c:pt>
                <c:pt idx="29830">
                  <c:v>319</c:v>
                </c:pt>
                <c:pt idx="29831">
                  <c:v>325</c:v>
                </c:pt>
                <c:pt idx="29832">
                  <c:v>359</c:v>
                </c:pt>
                <c:pt idx="29833">
                  <c:v>209</c:v>
                </c:pt>
                <c:pt idx="29834">
                  <c:v>429</c:v>
                </c:pt>
                <c:pt idx="29835">
                  <c:v>327</c:v>
                </c:pt>
                <c:pt idx="29836">
                  <c:v>293</c:v>
                </c:pt>
                <c:pt idx="29837">
                  <c:v>330</c:v>
                </c:pt>
                <c:pt idx="29838">
                  <c:v>342</c:v>
                </c:pt>
                <c:pt idx="29839">
                  <c:v>433</c:v>
                </c:pt>
                <c:pt idx="29840">
                  <c:v>253</c:v>
                </c:pt>
                <c:pt idx="29841">
                  <c:v>344</c:v>
                </c:pt>
                <c:pt idx="29842">
                  <c:v>285</c:v>
                </c:pt>
                <c:pt idx="29843">
                  <c:v>341</c:v>
                </c:pt>
                <c:pt idx="29844">
                  <c:v>296</c:v>
                </c:pt>
                <c:pt idx="29845">
                  <c:v>346</c:v>
                </c:pt>
                <c:pt idx="29846">
                  <c:v>308</c:v>
                </c:pt>
                <c:pt idx="29847">
                  <c:v>311</c:v>
                </c:pt>
                <c:pt idx="29848">
                  <c:v>398</c:v>
                </c:pt>
                <c:pt idx="29849">
                  <c:v>205</c:v>
                </c:pt>
                <c:pt idx="29850">
                  <c:v>277</c:v>
                </c:pt>
                <c:pt idx="29851">
                  <c:v>445</c:v>
                </c:pt>
                <c:pt idx="29852">
                  <c:v>298</c:v>
                </c:pt>
                <c:pt idx="29853">
                  <c:v>293</c:v>
                </c:pt>
                <c:pt idx="29854">
                  <c:v>293</c:v>
                </c:pt>
                <c:pt idx="29855">
                  <c:v>279</c:v>
                </c:pt>
                <c:pt idx="29856">
                  <c:v>308</c:v>
                </c:pt>
                <c:pt idx="29857">
                  <c:v>206</c:v>
                </c:pt>
                <c:pt idx="29858">
                  <c:v>328</c:v>
                </c:pt>
                <c:pt idx="29859">
                  <c:v>285</c:v>
                </c:pt>
                <c:pt idx="29860">
                  <c:v>293</c:v>
                </c:pt>
                <c:pt idx="29861">
                  <c:v>333</c:v>
                </c:pt>
                <c:pt idx="29862">
                  <c:v>351</c:v>
                </c:pt>
                <c:pt idx="29863">
                  <c:v>447</c:v>
                </c:pt>
                <c:pt idx="29864">
                  <c:v>396</c:v>
                </c:pt>
                <c:pt idx="29865">
                  <c:v>377</c:v>
                </c:pt>
                <c:pt idx="29866">
                  <c:v>360</c:v>
                </c:pt>
                <c:pt idx="29867">
                  <c:v>356</c:v>
                </c:pt>
                <c:pt idx="29868">
                  <c:v>355</c:v>
                </c:pt>
                <c:pt idx="29869">
                  <c:v>378</c:v>
                </c:pt>
                <c:pt idx="29870">
                  <c:v>289</c:v>
                </c:pt>
                <c:pt idx="29871">
                  <c:v>346</c:v>
                </c:pt>
                <c:pt idx="29872">
                  <c:v>333</c:v>
                </c:pt>
                <c:pt idx="29873">
                  <c:v>278</c:v>
                </c:pt>
                <c:pt idx="29874">
                  <c:v>292</c:v>
                </c:pt>
                <c:pt idx="29875">
                  <c:v>319</c:v>
                </c:pt>
                <c:pt idx="29876">
                  <c:v>311</c:v>
                </c:pt>
                <c:pt idx="29877">
                  <c:v>310</c:v>
                </c:pt>
                <c:pt idx="29878">
                  <c:v>288</c:v>
                </c:pt>
                <c:pt idx="29879">
                  <c:v>317</c:v>
                </c:pt>
                <c:pt idx="29880">
                  <c:v>318</c:v>
                </c:pt>
                <c:pt idx="29881">
                  <c:v>241</c:v>
                </c:pt>
                <c:pt idx="29882">
                  <c:v>393</c:v>
                </c:pt>
                <c:pt idx="29883">
                  <c:v>342</c:v>
                </c:pt>
                <c:pt idx="29884">
                  <c:v>280</c:v>
                </c:pt>
                <c:pt idx="29885">
                  <c:v>319</c:v>
                </c:pt>
                <c:pt idx="29886">
                  <c:v>338</c:v>
                </c:pt>
                <c:pt idx="29887">
                  <c:v>207</c:v>
                </c:pt>
                <c:pt idx="29888">
                  <c:v>262</c:v>
                </c:pt>
                <c:pt idx="29889">
                  <c:v>540</c:v>
                </c:pt>
                <c:pt idx="29890">
                  <c:v>375</c:v>
                </c:pt>
                <c:pt idx="29891">
                  <c:v>291</c:v>
                </c:pt>
                <c:pt idx="29892">
                  <c:v>224</c:v>
                </c:pt>
                <c:pt idx="29893">
                  <c:v>349</c:v>
                </c:pt>
                <c:pt idx="29894">
                  <c:v>338</c:v>
                </c:pt>
                <c:pt idx="29895">
                  <c:v>208</c:v>
                </c:pt>
                <c:pt idx="29896">
                  <c:v>323</c:v>
                </c:pt>
                <c:pt idx="29897">
                  <c:v>320</c:v>
                </c:pt>
                <c:pt idx="29898">
                  <c:v>337</c:v>
                </c:pt>
                <c:pt idx="29899">
                  <c:v>293</c:v>
                </c:pt>
                <c:pt idx="29900">
                  <c:v>312</c:v>
                </c:pt>
                <c:pt idx="29901">
                  <c:v>426</c:v>
                </c:pt>
                <c:pt idx="29902">
                  <c:v>486</c:v>
                </c:pt>
                <c:pt idx="29903">
                  <c:v>320</c:v>
                </c:pt>
                <c:pt idx="29904">
                  <c:v>383</c:v>
                </c:pt>
                <c:pt idx="29905">
                  <c:v>331</c:v>
                </c:pt>
                <c:pt idx="29906">
                  <c:v>324</c:v>
                </c:pt>
                <c:pt idx="29907">
                  <c:v>262</c:v>
                </c:pt>
                <c:pt idx="29908">
                  <c:v>327</c:v>
                </c:pt>
                <c:pt idx="29909">
                  <c:v>313</c:v>
                </c:pt>
                <c:pt idx="29910">
                  <c:v>308</c:v>
                </c:pt>
                <c:pt idx="29911">
                  <c:v>586</c:v>
                </c:pt>
                <c:pt idx="29912">
                  <c:v>310</c:v>
                </c:pt>
                <c:pt idx="29913">
                  <c:v>306</c:v>
                </c:pt>
                <c:pt idx="29914">
                  <c:v>290</c:v>
                </c:pt>
                <c:pt idx="29915">
                  <c:v>254</c:v>
                </c:pt>
                <c:pt idx="29916">
                  <c:v>297</c:v>
                </c:pt>
                <c:pt idx="29917">
                  <c:v>362</c:v>
                </c:pt>
                <c:pt idx="29918">
                  <c:v>286</c:v>
                </c:pt>
                <c:pt idx="29919">
                  <c:v>288</c:v>
                </c:pt>
                <c:pt idx="29920">
                  <c:v>340</c:v>
                </c:pt>
                <c:pt idx="29921">
                  <c:v>220</c:v>
                </c:pt>
                <c:pt idx="29922">
                  <c:v>309</c:v>
                </c:pt>
                <c:pt idx="29923">
                  <c:v>301</c:v>
                </c:pt>
                <c:pt idx="29924">
                  <c:v>218</c:v>
                </c:pt>
                <c:pt idx="29925">
                  <c:v>295</c:v>
                </c:pt>
                <c:pt idx="29926">
                  <c:v>449</c:v>
                </c:pt>
                <c:pt idx="29927">
                  <c:v>306</c:v>
                </c:pt>
                <c:pt idx="29928">
                  <c:v>373</c:v>
                </c:pt>
                <c:pt idx="29929">
                  <c:v>287</c:v>
                </c:pt>
                <c:pt idx="29930">
                  <c:v>318</c:v>
                </c:pt>
                <c:pt idx="29931">
                  <c:v>216</c:v>
                </c:pt>
                <c:pt idx="29932">
                  <c:v>366</c:v>
                </c:pt>
                <c:pt idx="29933">
                  <c:v>332</c:v>
                </c:pt>
                <c:pt idx="29934">
                  <c:v>347</c:v>
                </c:pt>
                <c:pt idx="29935">
                  <c:v>340</c:v>
                </c:pt>
                <c:pt idx="29936">
                  <c:v>343</c:v>
                </c:pt>
                <c:pt idx="29937">
                  <c:v>209</c:v>
                </c:pt>
                <c:pt idx="29938">
                  <c:v>325</c:v>
                </c:pt>
                <c:pt idx="29939">
                  <c:v>339</c:v>
                </c:pt>
                <c:pt idx="29940">
                  <c:v>366</c:v>
                </c:pt>
                <c:pt idx="29941">
                  <c:v>324</c:v>
                </c:pt>
                <c:pt idx="29942">
                  <c:v>317</c:v>
                </c:pt>
                <c:pt idx="29943">
                  <c:v>323</c:v>
                </c:pt>
                <c:pt idx="29944">
                  <c:v>307</c:v>
                </c:pt>
                <c:pt idx="29945">
                  <c:v>389</c:v>
                </c:pt>
                <c:pt idx="29946">
                  <c:v>381</c:v>
                </c:pt>
                <c:pt idx="29947">
                  <c:v>209</c:v>
                </c:pt>
                <c:pt idx="29948">
                  <c:v>394</c:v>
                </c:pt>
                <c:pt idx="29949">
                  <c:v>269</c:v>
                </c:pt>
                <c:pt idx="29950">
                  <c:v>301</c:v>
                </c:pt>
                <c:pt idx="29951">
                  <c:v>340</c:v>
                </c:pt>
                <c:pt idx="29952">
                  <c:v>306</c:v>
                </c:pt>
                <c:pt idx="29953">
                  <c:v>309</c:v>
                </c:pt>
                <c:pt idx="29954">
                  <c:v>305</c:v>
                </c:pt>
                <c:pt idx="29955">
                  <c:v>369</c:v>
                </c:pt>
                <c:pt idx="29956">
                  <c:v>308</c:v>
                </c:pt>
                <c:pt idx="29957">
                  <c:v>345</c:v>
                </c:pt>
                <c:pt idx="29958">
                  <c:v>319</c:v>
                </c:pt>
                <c:pt idx="29959">
                  <c:v>285</c:v>
                </c:pt>
                <c:pt idx="29960">
                  <c:v>283</c:v>
                </c:pt>
                <c:pt idx="29961">
                  <c:v>294</c:v>
                </c:pt>
                <c:pt idx="29962">
                  <c:v>316</c:v>
                </c:pt>
                <c:pt idx="29963">
                  <c:v>263</c:v>
                </c:pt>
                <c:pt idx="29964">
                  <c:v>325</c:v>
                </c:pt>
                <c:pt idx="29965">
                  <c:v>343</c:v>
                </c:pt>
                <c:pt idx="29966">
                  <c:v>289</c:v>
                </c:pt>
                <c:pt idx="29967">
                  <c:v>492</c:v>
                </c:pt>
                <c:pt idx="29968">
                  <c:v>458</c:v>
                </c:pt>
                <c:pt idx="29969">
                  <c:v>279</c:v>
                </c:pt>
                <c:pt idx="29970">
                  <c:v>249</c:v>
                </c:pt>
                <c:pt idx="29971">
                  <c:v>249</c:v>
                </c:pt>
                <c:pt idx="29972">
                  <c:v>305</c:v>
                </c:pt>
                <c:pt idx="29973">
                  <c:v>234</c:v>
                </c:pt>
                <c:pt idx="29974">
                  <c:v>229</c:v>
                </c:pt>
                <c:pt idx="29975">
                  <c:v>391</c:v>
                </c:pt>
                <c:pt idx="29976">
                  <c:v>386</c:v>
                </c:pt>
                <c:pt idx="29977">
                  <c:v>388</c:v>
                </c:pt>
                <c:pt idx="29978">
                  <c:v>326</c:v>
                </c:pt>
                <c:pt idx="29979">
                  <c:v>299</c:v>
                </c:pt>
                <c:pt idx="29980">
                  <c:v>296</c:v>
                </c:pt>
                <c:pt idx="29981">
                  <c:v>277</c:v>
                </c:pt>
                <c:pt idx="29982">
                  <c:v>496</c:v>
                </c:pt>
                <c:pt idx="29983">
                  <c:v>326</c:v>
                </c:pt>
                <c:pt idx="29984">
                  <c:v>288</c:v>
                </c:pt>
                <c:pt idx="29985">
                  <c:v>264</c:v>
                </c:pt>
                <c:pt idx="29986">
                  <c:v>321</c:v>
                </c:pt>
                <c:pt idx="29987">
                  <c:v>311</c:v>
                </c:pt>
                <c:pt idx="29988">
                  <c:v>302</c:v>
                </c:pt>
                <c:pt idx="29989">
                  <c:v>457</c:v>
                </c:pt>
                <c:pt idx="29990">
                  <c:v>348</c:v>
                </c:pt>
                <c:pt idx="29991">
                  <c:v>218</c:v>
                </c:pt>
                <c:pt idx="29992">
                  <c:v>334</c:v>
                </c:pt>
                <c:pt idx="29993">
                  <c:v>317</c:v>
                </c:pt>
                <c:pt idx="29994">
                  <c:v>325</c:v>
                </c:pt>
                <c:pt idx="29995">
                  <c:v>383</c:v>
                </c:pt>
                <c:pt idx="29996">
                  <c:v>383</c:v>
                </c:pt>
                <c:pt idx="29997">
                  <c:v>381</c:v>
                </c:pt>
                <c:pt idx="29998">
                  <c:v>410</c:v>
                </c:pt>
                <c:pt idx="29999">
                  <c:v>293</c:v>
                </c:pt>
                <c:pt idx="30000">
                  <c:v>334</c:v>
                </c:pt>
                <c:pt idx="30001">
                  <c:v>304</c:v>
                </c:pt>
                <c:pt idx="30002">
                  <c:v>433</c:v>
                </c:pt>
                <c:pt idx="30003">
                  <c:v>330</c:v>
                </c:pt>
                <c:pt idx="30004">
                  <c:v>325</c:v>
                </c:pt>
                <c:pt idx="30005">
                  <c:v>350</c:v>
                </c:pt>
                <c:pt idx="30006">
                  <c:v>497</c:v>
                </c:pt>
                <c:pt idx="30007">
                  <c:v>277</c:v>
                </c:pt>
                <c:pt idx="30008">
                  <c:v>345</c:v>
                </c:pt>
                <c:pt idx="30009">
                  <c:v>275</c:v>
                </c:pt>
                <c:pt idx="30010">
                  <c:v>361</c:v>
                </c:pt>
                <c:pt idx="30011">
                  <c:v>216</c:v>
                </c:pt>
                <c:pt idx="30012">
                  <c:v>217</c:v>
                </c:pt>
                <c:pt idx="30013">
                  <c:v>364</c:v>
                </c:pt>
                <c:pt idx="30014">
                  <c:v>271</c:v>
                </c:pt>
                <c:pt idx="30015">
                  <c:v>312</c:v>
                </c:pt>
                <c:pt idx="30016">
                  <c:v>346</c:v>
                </c:pt>
                <c:pt idx="30017">
                  <c:v>302</c:v>
                </c:pt>
                <c:pt idx="30018">
                  <c:v>493</c:v>
                </c:pt>
                <c:pt idx="30019">
                  <c:v>354</c:v>
                </c:pt>
                <c:pt idx="30020">
                  <c:v>217</c:v>
                </c:pt>
                <c:pt idx="30021">
                  <c:v>621</c:v>
                </c:pt>
                <c:pt idx="30022">
                  <c:v>355</c:v>
                </c:pt>
                <c:pt idx="30023">
                  <c:v>387</c:v>
                </c:pt>
                <c:pt idx="30024">
                  <c:v>514</c:v>
                </c:pt>
                <c:pt idx="30025">
                  <c:v>347</c:v>
                </c:pt>
                <c:pt idx="30026">
                  <c:v>355</c:v>
                </c:pt>
                <c:pt idx="30027">
                  <c:v>331</c:v>
                </c:pt>
                <c:pt idx="30028">
                  <c:v>350</c:v>
                </c:pt>
                <c:pt idx="30029">
                  <c:v>352</c:v>
                </c:pt>
                <c:pt idx="30030">
                  <c:v>323</c:v>
                </c:pt>
                <c:pt idx="30031">
                  <c:v>341</c:v>
                </c:pt>
                <c:pt idx="30032">
                  <c:v>348</c:v>
                </c:pt>
                <c:pt idx="30033">
                  <c:v>321</c:v>
                </c:pt>
                <c:pt idx="30034">
                  <c:v>378</c:v>
                </c:pt>
                <c:pt idx="30035">
                  <c:v>330</c:v>
                </c:pt>
                <c:pt idx="30036">
                  <c:v>313</c:v>
                </c:pt>
                <c:pt idx="30037">
                  <c:v>312</c:v>
                </c:pt>
                <c:pt idx="30038">
                  <c:v>356</c:v>
                </c:pt>
                <c:pt idx="30039">
                  <c:v>341</c:v>
                </c:pt>
                <c:pt idx="30040">
                  <c:v>328</c:v>
                </c:pt>
                <c:pt idx="30041">
                  <c:v>220</c:v>
                </c:pt>
                <c:pt idx="30042">
                  <c:v>321</c:v>
                </c:pt>
                <c:pt idx="30043">
                  <c:v>315</c:v>
                </c:pt>
                <c:pt idx="30044">
                  <c:v>343</c:v>
                </c:pt>
                <c:pt idx="30045">
                  <c:v>355</c:v>
                </c:pt>
                <c:pt idx="30046">
                  <c:v>381</c:v>
                </c:pt>
                <c:pt idx="30047">
                  <c:v>306</c:v>
                </c:pt>
                <c:pt idx="30048">
                  <c:v>370</c:v>
                </c:pt>
                <c:pt idx="30049">
                  <c:v>336</c:v>
                </c:pt>
                <c:pt idx="30050">
                  <c:v>712</c:v>
                </c:pt>
                <c:pt idx="30051">
                  <c:v>366</c:v>
                </c:pt>
                <c:pt idx="30052">
                  <c:v>269</c:v>
                </c:pt>
                <c:pt idx="30053">
                  <c:v>372</c:v>
                </c:pt>
                <c:pt idx="30054">
                  <c:v>309</c:v>
                </c:pt>
                <c:pt idx="30055">
                  <c:v>262</c:v>
                </c:pt>
                <c:pt idx="30056">
                  <c:v>267</c:v>
                </c:pt>
                <c:pt idx="30057">
                  <c:v>413</c:v>
                </c:pt>
                <c:pt idx="30058">
                  <c:v>248</c:v>
                </c:pt>
                <c:pt idx="30059">
                  <c:v>375</c:v>
                </c:pt>
                <c:pt idx="30060">
                  <c:v>338</c:v>
                </c:pt>
                <c:pt idx="30061">
                  <c:v>287</c:v>
                </c:pt>
                <c:pt idx="30062">
                  <c:v>328</c:v>
                </c:pt>
                <c:pt idx="30063">
                  <c:v>294</c:v>
                </c:pt>
                <c:pt idx="30064">
                  <c:v>381</c:v>
                </c:pt>
                <c:pt idx="30065">
                  <c:v>268</c:v>
                </c:pt>
                <c:pt idx="30066">
                  <c:v>416</c:v>
                </c:pt>
                <c:pt idx="30067">
                  <c:v>346</c:v>
                </c:pt>
                <c:pt idx="30068">
                  <c:v>400</c:v>
                </c:pt>
                <c:pt idx="30069">
                  <c:v>426</c:v>
                </c:pt>
                <c:pt idx="30070">
                  <c:v>247</c:v>
                </c:pt>
                <c:pt idx="30071">
                  <c:v>352</c:v>
                </c:pt>
                <c:pt idx="30072">
                  <c:v>279</c:v>
                </c:pt>
                <c:pt idx="30073">
                  <c:v>479</c:v>
                </c:pt>
                <c:pt idx="30074">
                  <c:v>343</c:v>
                </c:pt>
                <c:pt idx="30075">
                  <c:v>234</c:v>
                </c:pt>
                <c:pt idx="30076">
                  <c:v>328</c:v>
                </c:pt>
                <c:pt idx="30077">
                  <c:v>297</c:v>
                </c:pt>
                <c:pt idx="30078">
                  <c:v>225</c:v>
                </c:pt>
                <c:pt idx="30079">
                  <c:v>346</c:v>
                </c:pt>
                <c:pt idx="30080">
                  <c:v>245</c:v>
                </c:pt>
                <c:pt idx="30081">
                  <c:v>225</c:v>
                </c:pt>
                <c:pt idx="30082">
                  <c:v>368</c:v>
                </c:pt>
                <c:pt idx="30083">
                  <c:v>352</c:v>
                </c:pt>
                <c:pt idx="30084">
                  <c:v>319</c:v>
                </c:pt>
                <c:pt idx="30085">
                  <c:v>305</c:v>
                </c:pt>
                <c:pt idx="30086">
                  <c:v>263</c:v>
                </c:pt>
                <c:pt idx="30087">
                  <c:v>446</c:v>
                </c:pt>
                <c:pt idx="30088">
                  <c:v>241</c:v>
                </c:pt>
                <c:pt idx="30089">
                  <c:v>390</c:v>
                </c:pt>
                <c:pt idx="30090">
                  <c:v>263</c:v>
                </c:pt>
                <c:pt idx="30091">
                  <c:v>369</c:v>
                </c:pt>
                <c:pt idx="30092">
                  <c:v>240</c:v>
                </c:pt>
                <c:pt idx="30093">
                  <c:v>312</c:v>
                </c:pt>
                <c:pt idx="30094">
                  <c:v>377</c:v>
                </c:pt>
                <c:pt idx="30095">
                  <c:v>360</c:v>
                </c:pt>
                <c:pt idx="30096">
                  <c:v>301</c:v>
                </c:pt>
                <c:pt idx="30097">
                  <c:v>576</c:v>
                </c:pt>
                <c:pt idx="30098">
                  <c:v>366</c:v>
                </c:pt>
                <c:pt idx="30099">
                  <c:v>390</c:v>
                </c:pt>
                <c:pt idx="30100">
                  <c:v>369</c:v>
                </c:pt>
                <c:pt idx="30101">
                  <c:v>341</c:v>
                </c:pt>
                <c:pt idx="30102">
                  <c:v>674</c:v>
                </c:pt>
                <c:pt idx="30103">
                  <c:v>825</c:v>
                </c:pt>
                <c:pt idx="30104">
                  <c:v>250</c:v>
                </c:pt>
                <c:pt idx="30105">
                  <c:v>291</c:v>
                </c:pt>
                <c:pt idx="30106">
                  <c:v>428</c:v>
                </c:pt>
                <c:pt idx="30107">
                  <c:v>325</c:v>
                </c:pt>
                <c:pt idx="30108">
                  <c:v>416</c:v>
                </c:pt>
                <c:pt idx="30109">
                  <c:v>353</c:v>
                </c:pt>
                <c:pt idx="30110">
                  <c:v>294</c:v>
                </c:pt>
                <c:pt idx="30111">
                  <c:v>231</c:v>
                </c:pt>
                <c:pt idx="30112">
                  <c:v>449</c:v>
                </c:pt>
                <c:pt idx="30113">
                  <c:v>231</c:v>
                </c:pt>
                <c:pt idx="30114">
                  <c:v>365</c:v>
                </c:pt>
                <c:pt idx="30115">
                  <c:v>231</c:v>
                </c:pt>
                <c:pt idx="30116">
                  <c:v>379</c:v>
                </c:pt>
                <c:pt idx="30117">
                  <c:v>274</c:v>
                </c:pt>
                <c:pt idx="30118">
                  <c:v>325</c:v>
                </c:pt>
                <c:pt idx="30119">
                  <c:v>293</c:v>
                </c:pt>
                <c:pt idx="30120">
                  <c:v>338</c:v>
                </c:pt>
                <c:pt idx="30121">
                  <c:v>387</c:v>
                </c:pt>
                <c:pt idx="30122">
                  <c:v>362</c:v>
                </c:pt>
                <c:pt idx="30123">
                  <c:v>327</c:v>
                </c:pt>
                <c:pt idx="30124">
                  <c:v>339</c:v>
                </c:pt>
                <c:pt idx="30125">
                  <c:v>372</c:v>
                </c:pt>
                <c:pt idx="30126">
                  <c:v>393</c:v>
                </c:pt>
                <c:pt idx="30127">
                  <c:v>368</c:v>
                </c:pt>
                <c:pt idx="30128">
                  <c:v>289</c:v>
                </c:pt>
                <c:pt idx="30129">
                  <c:v>342</c:v>
                </c:pt>
                <c:pt idx="30130">
                  <c:v>310</c:v>
                </c:pt>
                <c:pt idx="30131">
                  <c:v>418</c:v>
                </c:pt>
                <c:pt idx="30132">
                  <c:v>340</c:v>
                </c:pt>
                <c:pt idx="30133">
                  <c:v>324</c:v>
                </c:pt>
                <c:pt idx="30134">
                  <c:v>290</c:v>
                </c:pt>
                <c:pt idx="30135">
                  <c:v>365</c:v>
                </c:pt>
                <c:pt idx="30136">
                  <c:v>307</c:v>
                </c:pt>
                <c:pt idx="30137">
                  <c:v>403</c:v>
                </c:pt>
                <c:pt idx="30138">
                  <c:v>276</c:v>
                </c:pt>
                <c:pt idx="30139">
                  <c:v>394</c:v>
                </c:pt>
                <c:pt idx="30140">
                  <c:v>336</c:v>
                </c:pt>
                <c:pt idx="30141">
                  <c:v>467</c:v>
                </c:pt>
                <c:pt idx="30142">
                  <c:v>444</c:v>
                </c:pt>
                <c:pt idx="30143">
                  <c:v>349</c:v>
                </c:pt>
                <c:pt idx="30144">
                  <c:v>354</c:v>
                </c:pt>
                <c:pt idx="30145">
                  <c:v>236</c:v>
                </c:pt>
                <c:pt idx="30146">
                  <c:v>401</c:v>
                </c:pt>
                <c:pt idx="30147">
                  <c:v>387</c:v>
                </c:pt>
                <c:pt idx="30148">
                  <c:v>363</c:v>
                </c:pt>
                <c:pt idx="30149">
                  <c:v>365</c:v>
                </c:pt>
                <c:pt idx="30150">
                  <c:v>237</c:v>
                </c:pt>
                <c:pt idx="30151">
                  <c:v>375</c:v>
                </c:pt>
                <c:pt idx="30152">
                  <c:v>357</c:v>
                </c:pt>
                <c:pt idx="30153">
                  <c:v>356</c:v>
                </c:pt>
                <c:pt idx="30154">
                  <c:v>378</c:v>
                </c:pt>
                <c:pt idx="30155">
                  <c:v>290</c:v>
                </c:pt>
                <c:pt idx="30156">
                  <c:v>369</c:v>
                </c:pt>
                <c:pt idx="30157">
                  <c:v>326</c:v>
                </c:pt>
                <c:pt idx="30158">
                  <c:v>344</c:v>
                </c:pt>
                <c:pt idx="30159">
                  <c:v>352</c:v>
                </c:pt>
                <c:pt idx="30160">
                  <c:v>356</c:v>
                </c:pt>
                <c:pt idx="30161">
                  <c:v>375</c:v>
                </c:pt>
                <c:pt idx="30162">
                  <c:v>296</c:v>
                </c:pt>
                <c:pt idx="30163">
                  <c:v>239</c:v>
                </c:pt>
                <c:pt idx="30164">
                  <c:v>363</c:v>
                </c:pt>
                <c:pt idx="30165">
                  <c:v>355</c:v>
                </c:pt>
                <c:pt idx="30166">
                  <c:v>239</c:v>
                </c:pt>
                <c:pt idx="30167">
                  <c:v>343</c:v>
                </c:pt>
                <c:pt idx="30168">
                  <c:v>292</c:v>
                </c:pt>
                <c:pt idx="30169">
                  <c:v>503</c:v>
                </c:pt>
                <c:pt idx="30170">
                  <c:v>239</c:v>
                </c:pt>
                <c:pt idx="30171">
                  <c:v>387</c:v>
                </c:pt>
                <c:pt idx="30172">
                  <c:v>270</c:v>
                </c:pt>
                <c:pt idx="30173">
                  <c:v>355</c:v>
                </c:pt>
                <c:pt idx="30174">
                  <c:v>324</c:v>
                </c:pt>
                <c:pt idx="30175">
                  <c:v>303</c:v>
                </c:pt>
                <c:pt idx="30176">
                  <c:v>323</c:v>
                </c:pt>
                <c:pt idx="30177">
                  <c:v>255</c:v>
                </c:pt>
                <c:pt idx="30178">
                  <c:v>415</c:v>
                </c:pt>
                <c:pt idx="30179">
                  <c:v>421</c:v>
                </c:pt>
                <c:pt idx="30180">
                  <c:v>354</c:v>
                </c:pt>
                <c:pt idx="30181">
                  <c:v>241</c:v>
                </c:pt>
                <c:pt idx="30182">
                  <c:v>383</c:v>
                </c:pt>
                <c:pt idx="30183">
                  <c:v>253</c:v>
                </c:pt>
                <c:pt idx="30184">
                  <c:v>353</c:v>
                </c:pt>
                <c:pt idx="30185">
                  <c:v>312</c:v>
                </c:pt>
                <c:pt idx="30186">
                  <c:v>389</c:v>
                </c:pt>
                <c:pt idx="30187">
                  <c:v>455</c:v>
                </c:pt>
                <c:pt idx="30188">
                  <c:v>351</c:v>
                </c:pt>
                <c:pt idx="30189">
                  <c:v>302</c:v>
                </c:pt>
                <c:pt idx="30190">
                  <c:v>272</c:v>
                </c:pt>
                <c:pt idx="30191">
                  <c:v>553</c:v>
                </c:pt>
                <c:pt idx="30192">
                  <c:v>548</c:v>
                </c:pt>
                <c:pt idx="30193">
                  <c:v>455</c:v>
                </c:pt>
                <c:pt idx="30194">
                  <c:v>420</c:v>
                </c:pt>
                <c:pt idx="30195">
                  <c:v>595</c:v>
                </c:pt>
                <c:pt idx="30196">
                  <c:v>349</c:v>
                </c:pt>
                <c:pt idx="30197">
                  <c:v>427</c:v>
                </c:pt>
                <c:pt idx="30198">
                  <c:v>286</c:v>
                </c:pt>
                <c:pt idx="30199">
                  <c:v>263</c:v>
                </c:pt>
                <c:pt idx="30200">
                  <c:v>328</c:v>
                </c:pt>
                <c:pt idx="30201">
                  <c:v>499</c:v>
                </c:pt>
                <c:pt idx="30202">
                  <c:v>384</c:v>
                </c:pt>
                <c:pt idx="30203">
                  <c:v>465</c:v>
                </c:pt>
                <c:pt idx="30204">
                  <c:v>350</c:v>
                </c:pt>
                <c:pt idx="30205">
                  <c:v>694</c:v>
                </c:pt>
                <c:pt idx="30206">
                  <c:v>398</c:v>
                </c:pt>
                <c:pt idx="30207">
                  <c:v>359</c:v>
                </c:pt>
                <c:pt idx="30208">
                  <c:v>394</c:v>
                </c:pt>
                <c:pt idx="30209">
                  <c:v>360</c:v>
                </c:pt>
                <c:pt idx="30210">
                  <c:v>376</c:v>
                </c:pt>
                <c:pt idx="30211">
                  <c:v>365</c:v>
                </c:pt>
                <c:pt idx="30212">
                  <c:v>403</c:v>
                </c:pt>
                <c:pt idx="30213">
                  <c:v>328</c:v>
                </c:pt>
                <c:pt idx="30214">
                  <c:v>355</c:v>
                </c:pt>
                <c:pt idx="30215">
                  <c:v>436</c:v>
                </c:pt>
                <c:pt idx="30216">
                  <c:v>245</c:v>
                </c:pt>
                <c:pt idx="30217">
                  <c:v>367</c:v>
                </c:pt>
                <c:pt idx="30218">
                  <c:v>401</c:v>
                </c:pt>
                <c:pt idx="30219">
                  <c:v>467</c:v>
                </c:pt>
                <c:pt idx="30220">
                  <c:v>407</c:v>
                </c:pt>
                <c:pt idx="30221">
                  <c:v>250</c:v>
                </c:pt>
                <c:pt idx="30222">
                  <c:v>343</c:v>
                </c:pt>
                <c:pt idx="30223">
                  <c:v>385</c:v>
                </c:pt>
                <c:pt idx="30224">
                  <c:v>267</c:v>
                </c:pt>
                <c:pt idx="30225">
                  <c:v>288</c:v>
                </c:pt>
                <c:pt idx="30226">
                  <c:v>371</c:v>
                </c:pt>
                <c:pt idx="30227">
                  <c:v>367</c:v>
                </c:pt>
                <c:pt idx="30228">
                  <c:v>337</c:v>
                </c:pt>
                <c:pt idx="30229">
                  <c:v>368</c:v>
                </c:pt>
                <c:pt idx="30230">
                  <c:v>331</c:v>
                </c:pt>
                <c:pt idx="30231">
                  <c:v>439</c:v>
                </c:pt>
                <c:pt idx="30232">
                  <c:v>367</c:v>
                </c:pt>
                <c:pt idx="30233">
                  <c:v>566</c:v>
                </c:pt>
                <c:pt idx="30234">
                  <c:v>323</c:v>
                </c:pt>
                <c:pt idx="30235">
                  <c:v>631</c:v>
                </c:pt>
                <c:pt idx="30236">
                  <c:v>298</c:v>
                </c:pt>
                <c:pt idx="30237">
                  <c:v>259</c:v>
                </c:pt>
                <c:pt idx="30238">
                  <c:v>366</c:v>
                </c:pt>
                <c:pt idx="30239">
                  <c:v>391</c:v>
                </c:pt>
                <c:pt idx="30240">
                  <c:v>247</c:v>
                </c:pt>
                <c:pt idx="30241">
                  <c:v>384</c:v>
                </c:pt>
                <c:pt idx="30242">
                  <c:v>336</c:v>
                </c:pt>
                <c:pt idx="30243">
                  <c:v>336</c:v>
                </c:pt>
                <c:pt idx="30244">
                  <c:v>407</c:v>
                </c:pt>
                <c:pt idx="30245">
                  <c:v>363</c:v>
                </c:pt>
                <c:pt idx="30246">
                  <c:v>248</c:v>
                </c:pt>
                <c:pt idx="30247">
                  <c:v>375</c:v>
                </c:pt>
                <c:pt idx="30248">
                  <c:v>326</c:v>
                </c:pt>
                <c:pt idx="30249">
                  <c:v>383</c:v>
                </c:pt>
                <c:pt idx="30250">
                  <c:v>341</c:v>
                </c:pt>
                <c:pt idx="30251">
                  <c:v>356</c:v>
                </c:pt>
                <c:pt idx="30252">
                  <c:v>361</c:v>
                </c:pt>
                <c:pt idx="30253">
                  <c:v>378</c:v>
                </c:pt>
                <c:pt idx="30254">
                  <c:v>341</c:v>
                </c:pt>
                <c:pt idx="30255">
                  <c:v>364</c:v>
                </c:pt>
                <c:pt idx="30256">
                  <c:v>485</c:v>
                </c:pt>
                <c:pt idx="30257">
                  <c:v>388</c:v>
                </c:pt>
                <c:pt idx="30258">
                  <c:v>281</c:v>
                </c:pt>
                <c:pt idx="30259">
                  <c:v>404</c:v>
                </c:pt>
                <c:pt idx="30260">
                  <c:v>367</c:v>
                </c:pt>
                <c:pt idx="30261">
                  <c:v>385</c:v>
                </c:pt>
                <c:pt idx="30262">
                  <c:v>360</c:v>
                </c:pt>
                <c:pt idx="30263">
                  <c:v>366</c:v>
                </c:pt>
                <c:pt idx="30264">
                  <c:v>379</c:v>
                </c:pt>
                <c:pt idx="30265">
                  <c:v>360</c:v>
                </c:pt>
                <c:pt idx="30266">
                  <c:v>303</c:v>
                </c:pt>
                <c:pt idx="30267">
                  <c:v>429</c:v>
                </c:pt>
                <c:pt idx="30268">
                  <c:v>464</c:v>
                </c:pt>
                <c:pt idx="30269">
                  <c:v>312</c:v>
                </c:pt>
                <c:pt idx="30270">
                  <c:v>329</c:v>
                </c:pt>
                <c:pt idx="30271">
                  <c:v>370</c:v>
                </c:pt>
                <c:pt idx="30272">
                  <c:v>334</c:v>
                </c:pt>
                <c:pt idx="30273">
                  <c:v>251</c:v>
                </c:pt>
                <c:pt idx="30274">
                  <c:v>377</c:v>
                </c:pt>
                <c:pt idx="30275">
                  <c:v>298</c:v>
                </c:pt>
                <c:pt idx="30276">
                  <c:v>324</c:v>
                </c:pt>
                <c:pt idx="30277">
                  <c:v>414</c:v>
                </c:pt>
                <c:pt idx="30278">
                  <c:v>395</c:v>
                </c:pt>
                <c:pt idx="30279">
                  <c:v>313</c:v>
                </c:pt>
                <c:pt idx="30280">
                  <c:v>334</c:v>
                </c:pt>
                <c:pt idx="30281">
                  <c:v>350</c:v>
                </c:pt>
                <c:pt idx="30282">
                  <c:v>251</c:v>
                </c:pt>
                <c:pt idx="30283">
                  <c:v>251</c:v>
                </c:pt>
                <c:pt idx="30284">
                  <c:v>395</c:v>
                </c:pt>
                <c:pt idx="30285">
                  <c:v>251</c:v>
                </c:pt>
                <c:pt idx="30286">
                  <c:v>402</c:v>
                </c:pt>
                <c:pt idx="30287">
                  <c:v>368</c:v>
                </c:pt>
                <c:pt idx="30288">
                  <c:v>351</c:v>
                </c:pt>
                <c:pt idx="30289">
                  <c:v>487</c:v>
                </c:pt>
                <c:pt idx="30290">
                  <c:v>252</c:v>
                </c:pt>
                <c:pt idx="30291">
                  <c:v>317</c:v>
                </c:pt>
                <c:pt idx="30292">
                  <c:v>334</c:v>
                </c:pt>
                <c:pt idx="30293">
                  <c:v>490</c:v>
                </c:pt>
                <c:pt idx="30294">
                  <c:v>338</c:v>
                </c:pt>
                <c:pt idx="30295">
                  <c:v>315</c:v>
                </c:pt>
                <c:pt idx="30296">
                  <c:v>459</c:v>
                </c:pt>
                <c:pt idx="30297">
                  <c:v>763</c:v>
                </c:pt>
                <c:pt idx="30298">
                  <c:v>352</c:v>
                </c:pt>
                <c:pt idx="30299">
                  <c:v>280</c:v>
                </c:pt>
                <c:pt idx="30300">
                  <c:v>351</c:v>
                </c:pt>
                <c:pt idx="30301">
                  <c:v>369</c:v>
                </c:pt>
                <c:pt idx="30302">
                  <c:v>315</c:v>
                </c:pt>
                <c:pt idx="30303">
                  <c:v>330</c:v>
                </c:pt>
                <c:pt idx="30304">
                  <c:v>309</c:v>
                </c:pt>
                <c:pt idx="30305">
                  <c:v>378</c:v>
                </c:pt>
                <c:pt idx="30306">
                  <c:v>398</c:v>
                </c:pt>
                <c:pt idx="30307">
                  <c:v>376</c:v>
                </c:pt>
                <c:pt idx="30308">
                  <c:v>298</c:v>
                </c:pt>
                <c:pt idx="30309">
                  <c:v>487</c:v>
                </c:pt>
                <c:pt idx="30310">
                  <c:v>409</c:v>
                </c:pt>
                <c:pt idx="30311">
                  <c:v>459</c:v>
                </c:pt>
                <c:pt idx="30312">
                  <c:v>413</c:v>
                </c:pt>
                <c:pt idx="30313">
                  <c:v>360</c:v>
                </c:pt>
                <c:pt idx="30314">
                  <c:v>253</c:v>
                </c:pt>
                <c:pt idx="30315">
                  <c:v>338</c:v>
                </c:pt>
                <c:pt idx="30316">
                  <c:v>348</c:v>
                </c:pt>
                <c:pt idx="30317">
                  <c:v>344</c:v>
                </c:pt>
                <c:pt idx="30318">
                  <c:v>332</c:v>
                </c:pt>
                <c:pt idx="30319">
                  <c:v>254</c:v>
                </c:pt>
                <c:pt idx="30320">
                  <c:v>254</c:v>
                </c:pt>
                <c:pt idx="30321">
                  <c:v>418</c:v>
                </c:pt>
                <c:pt idx="30322">
                  <c:v>359</c:v>
                </c:pt>
                <c:pt idx="30323">
                  <c:v>480</c:v>
                </c:pt>
                <c:pt idx="30324">
                  <c:v>455</c:v>
                </c:pt>
                <c:pt idx="30325">
                  <c:v>268</c:v>
                </c:pt>
                <c:pt idx="30326">
                  <c:v>460</c:v>
                </c:pt>
                <c:pt idx="30327">
                  <c:v>883</c:v>
                </c:pt>
                <c:pt idx="30328">
                  <c:v>371</c:v>
                </c:pt>
                <c:pt idx="30329">
                  <c:v>294</c:v>
                </c:pt>
                <c:pt idx="30330">
                  <c:v>314</c:v>
                </c:pt>
                <c:pt idx="30331">
                  <c:v>397</c:v>
                </c:pt>
                <c:pt idx="30332">
                  <c:v>254</c:v>
                </c:pt>
                <c:pt idx="30333">
                  <c:v>541</c:v>
                </c:pt>
                <c:pt idx="30334">
                  <c:v>274</c:v>
                </c:pt>
                <c:pt idx="30335">
                  <c:v>311</c:v>
                </c:pt>
                <c:pt idx="30336">
                  <c:v>394</c:v>
                </c:pt>
                <c:pt idx="30337">
                  <c:v>334</c:v>
                </c:pt>
                <c:pt idx="30338">
                  <c:v>447</c:v>
                </c:pt>
                <c:pt idx="30339">
                  <c:v>287</c:v>
                </c:pt>
                <c:pt idx="30340">
                  <c:v>384</c:v>
                </c:pt>
                <c:pt idx="30341">
                  <c:v>392</c:v>
                </c:pt>
                <c:pt idx="30342">
                  <c:v>360</c:v>
                </c:pt>
                <c:pt idx="30343">
                  <c:v>416</c:v>
                </c:pt>
                <c:pt idx="30344">
                  <c:v>389</c:v>
                </c:pt>
                <c:pt idx="30345">
                  <c:v>402</c:v>
                </c:pt>
                <c:pt idx="30346">
                  <c:v>323</c:v>
                </c:pt>
                <c:pt idx="30347">
                  <c:v>279</c:v>
                </c:pt>
                <c:pt idx="30348">
                  <c:v>256</c:v>
                </c:pt>
                <c:pt idx="30349">
                  <c:v>300</c:v>
                </c:pt>
                <c:pt idx="30350">
                  <c:v>523</c:v>
                </c:pt>
                <c:pt idx="30351">
                  <c:v>528</c:v>
                </c:pt>
                <c:pt idx="30352">
                  <c:v>484</c:v>
                </c:pt>
                <c:pt idx="30353">
                  <c:v>395</c:v>
                </c:pt>
                <c:pt idx="30354">
                  <c:v>381</c:v>
                </c:pt>
                <c:pt idx="30355">
                  <c:v>291</c:v>
                </c:pt>
                <c:pt idx="30356">
                  <c:v>389</c:v>
                </c:pt>
                <c:pt idx="30357">
                  <c:v>363</c:v>
                </c:pt>
                <c:pt idx="30358">
                  <c:v>385</c:v>
                </c:pt>
                <c:pt idx="30359">
                  <c:v>256</c:v>
                </c:pt>
                <c:pt idx="30360">
                  <c:v>356</c:v>
                </c:pt>
                <c:pt idx="30361">
                  <c:v>302</c:v>
                </c:pt>
                <c:pt idx="30362">
                  <c:v>365</c:v>
                </c:pt>
                <c:pt idx="30363">
                  <c:v>489</c:v>
                </c:pt>
                <c:pt idx="30364">
                  <c:v>300</c:v>
                </c:pt>
                <c:pt idx="30365">
                  <c:v>482</c:v>
                </c:pt>
                <c:pt idx="30366">
                  <c:v>312</c:v>
                </c:pt>
                <c:pt idx="30367">
                  <c:v>380</c:v>
                </c:pt>
                <c:pt idx="30368">
                  <c:v>299</c:v>
                </c:pt>
                <c:pt idx="30369">
                  <c:v>422</c:v>
                </c:pt>
                <c:pt idx="30370">
                  <c:v>390</c:v>
                </c:pt>
                <c:pt idx="30371">
                  <c:v>327</c:v>
                </c:pt>
                <c:pt idx="30372">
                  <c:v>330</c:v>
                </c:pt>
                <c:pt idx="30373">
                  <c:v>380</c:v>
                </c:pt>
                <c:pt idx="30374">
                  <c:v>391</c:v>
                </c:pt>
                <c:pt idx="30375">
                  <c:v>378</c:v>
                </c:pt>
                <c:pt idx="30376">
                  <c:v>400</c:v>
                </c:pt>
                <c:pt idx="30377">
                  <c:v>356</c:v>
                </c:pt>
                <c:pt idx="30378">
                  <c:v>259</c:v>
                </c:pt>
                <c:pt idx="30379">
                  <c:v>315</c:v>
                </c:pt>
                <c:pt idx="30380">
                  <c:v>394</c:v>
                </c:pt>
                <c:pt idx="30381">
                  <c:v>475</c:v>
                </c:pt>
                <c:pt idx="30382">
                  <c:v>399</c:v>
                </c:pt>
                <c:pt idx="30383">
                  <c:v>442</c:v>
                </c:pt>
                <c:pt idx="30384">
                  <c:v>420</c:v>
                </c:pt>
                <c:pt idx="30385">
                  <c:v>264</c:v>
                </c:pt>
                <c:pt idx="30386">
                  <c:v>261</c:v>
                </c:pt>
                <c:pt idx="30387">
                  <c:v>443</c:v>
                </c:pt>
                <c:pt idx="30388">
                  <c:v>261</c:v>
                </c:pt>
                <c:pt idx="30389">
                  <c:v>399</c:v>
                </c:pt>
                <c:pt idx="30390">
                  <c:v>383</c:v>
                </c:pt>
                <c:pt idx="30391">
                  <c:v>369</c:v>
                </c:pt>
                <c:pt idx="30392">
                  <c:v>316</c:v>
                </c:pt>
                <c:pt idx="30393">
                  <c:v>415</c:v>
                </c:pt>
                <c:pt idx="30394">
                  <c:v>264</c:v>
                </c:pt>
                <c:pt idx="30395">
                  <c:v>335</c:v>
                </c:pt>
                <c:pt idx="30396">
                  <c:v>382</c:v>
                </c:pt>
                <c:pt idx="30397">
                  <c:v>415</c:v>
                </c:pt>
                <c:pt idx="30398">
                  <c:v>382</c:v>
                </c:pt>
                <c:pt idx="30399">
                  <c:v>379</c:v>
                </c:pt>
                <c:pt idx="30400">
                  <c:v>392</c:v>
                </c:pt>
                <c:pt idx="30401">
                  <c:v>309</c:v>
                </c:pt>
                <c:pt idx="30402">
                  <c:v>453</c:v>
                </c:pt>
                <c:pt idx="30403">
                  <c:v>341</c:v>
                </c:pt>
                <c:pt idx="30404">
                  <c:v>390</c:v>
                </c:pt>
                <c:pt idx="30405">
                  <c:v>266</c:v>
                </c:pt>
                <c:pt idx="30406">
                  <c:v>411</c:v>
                </c:pt>
                <c:pt idx="30407">
                  <c:v>374</c:v>
                </c:pt>
                <c:pt idx="30408">
                  <c:v>267</c:v>
                </c:pt>
                <c:pt idx="30409">
                  <c:v>375</c:v>
                </c:pt>
                <c:pt idx="30410">
                  <c:v>442</c:v>
                </c:pt>
                <c:pt idx="30411">
                  <c:v>340</c:v>
                </c:pt>
                <c:pt idx="30412">
                  <c:v>430</c:v>
                </c:pt>
                <c:pt idx="30413">
                  <c:v>366</c:v>
                </c:pt>
                <c:pt idx="30414">
                  <c:v>468</c:v>
                </c:pt>
                <c:pt idx="30415">
                  <c:v>433</c:v>
                </c:pt>
                <c:pt idx="30416">
                  <c:v>421</c:v>
                </c:pt>
                <c:pt idx="30417">
                  <c:v>316</c:v>
                </c:pt>
                <c:pt idx="30418">
                  <c:v>620</c:v>
                </c:pt>
                <c:pt idx="30419">
                  <c:v>407</c:v>
                </c:pt>
                <c:pt idx="30420">
                  <c:v>417</c:v>
                </c:pt>
                <c:pt idx="30421">
                  <c:v>283</c:v>
                </c:pt>
                <c:pt idx="30422">
                  <c:v>307</c:v>
                </c:pt>
                <c:pt idx="30423">
                  <c:v>729</c:v>
                </c:pt>
                <c:pt idx="30424">
                  <c:v>410</c:v>
                </c:pt>
                <c:pt idx="30425">
                  <c:v>282</c:v>
                </c:pt>
                <c:pt idx="30426">
                  <c:v>529</c:v>
                </c:pt>
                <c:pt idx="30427">
                  <c:v>272</c:v>
                </c:pt>
                <c:pt idx="30428">
                  <c:v>272</c:v>
                </c:pt>
                <c:pt idx="30429">
                  <c:v>410</c:v>
                </c:pt>
                <c:pt idx="30430">
                  <c:v>424</c:v>
                </c:pt>
                <c:pt idx="30431">
                  <c:v>472</c:v>
                </c:pt>
                <c:pt idx="30432">
                  <c:v>383</c:v>
                </c:pt>
                <c:pt idx="30433">
                  <c:v>425</c:v>
                </c:pt>
                <c:pt idx="30434">
                  <c:v>367</c:v>
                </c:pt>
                <c:pt idx="30435">
                  <c:v>452</c:v>
                </c:pt>
                <c:pt idx="30436">
                  <c:v>416</c:v>
                </c:pt>
                <c:pt idx="30437">
                  <c:v>360</c:v>
                </c:pt>
                <c:pt idx="30438">
                  <c:v>407</c:v>
                </c:pt>
                <c:pt idx="30439">
                  <c:v>281</c:v>
                </c:pt>
                <c:pt idx="30440">
                  <c:v>341</c:v>
                </c:pt>
                <c:pt idx="30441">
                  <c:v>578</c:v>
                </c:pt>
                <c:pt idx="30442">
                  <c:v>372</c:v>
                </c:pt>
                <c:pt idx="30443">
                  <c:v>427</c:v>
                </c:pt>
                <c:pt idx="30444">
                  <c:v>404</c:v>
                </c:pt>
                <c:pt idx="30445">
                  <c:v>474</c:v>
                </c:pt>
                <c:pt idx="30446">
                  <c:v>394</c:v>
                </c:pt>
                <c:pt idx="30447">
                  <c:v>351</c:v>
                </c:pt>
                <c:pt idx="30448">
                  <c:v>387</c:v>
                </c:pt>
                <c:pt idx="30449">
                  <c:v>320</c:v>
                </c:pt>
                <c:pt idx="30450">
                  <c:v>377</c:v>
                </c:pt>
                <c:pt idx="30451">
                  <c:v>466</c:v>
                </c:pt>
                <c:pt idx="30452">
                  <c:v>360</c:v>
                </c:pt>
                <c:pt idx="30453">
                  <c:v>441</c:v>
                </c:pt>
                <c:pt idx="30454">
                  <c:v>421</c:v>
                </c:pt>
                <c:pt idx="30455">
                  <c:v>574</c:v>
                </c:pt>
                <c:pt idx="30456">
                  <c:v>435</c:v>
                </c:pt>
                <c:pt idx="30457">
                  <c:v>295</c:v>
                </c:pt>
                <c:pt idx="30458">
                  <c:v>437</c:v>
                </c:pt>
                <c:pt idx="30459">
                  <c:v>397</c:v>
                </c:pt>
                <c:pt idx="30460">
                  <c:v>377</c:v>
                </c:pt>
                <c:pt idx="30461">
                  <c:v>433</c:v>
                </c:pt>
                <c:pt idx="30462">
                  <c:v>377</c:v>
                </c:pt>
                <c:pt idx="30463">
                  <c:v>398</c:v>
                </c:pt>
                <c:pt idx="30464">
                  <c:v>431</c:v>
                </c:pt>
                <c:pt idx="30465">
                  <c:v>313</c:v>
                </c:pt>
                <c:pt idx="30466">
                  <c:v>344</c:v>
                </c:pt>
                <c:pt idx="30467">
                  <c:v>385</c:v>
                </c:pt>
                <c:pt idx="30468">
                  <c:v>408</c:v>
                </c:pt>
                <c:pt idx="30469">
                  <c:v>465</c:v>
                </c:pt>
                <c:pt idx="30470">
                  <c:v>341</c:v>
                </c:pt>
                <c:pt idx="30471">
                  <c:v>467</c:v>
                </c:pt>
                <c:pt idx="30472">
                  <c:v>397</c:v>
                </c:pt>
                <c:pt idx="30473">
                  <c:v>407</c:v>
                </c:pt>
                <c:pt idx="30474">
                  <c:v>484</c:v>
                </c:pt>
                <c:pt idx="30475">
                  <c:v>395</c:v>
                </c:pt>
                <c:pt idx="30476">
                  <c:v>317</c:v>
                </c:pt>
                <c:pt idx="30477">
                  <c:v>410</c:v>
                </c:pt>
                <c:pt idx="30478">
                  <c:v>403</c:v>
                </c:pt>
                <c:pt idx="30479">
                  <c:v>320</c:v>
                </c:pt>
                <c:pt idx="30480">
                  <c:v>441</c:v>
                </c:pt>
                <c:pt idx="30481">
                  <c:v>510</c:v>
                </c:pt>
                <c:pt idx="30482">
                  <c:v>559</c:v>
                </c:pt>
                <c:pt idx="30483">
                  <c:v>475</c:v>
                </c:pt>
                <c:pt idx="30484">
                  <c:v>391</c:v>
                </c:pt>
                <c:pt idx="30485">
                  <c:v>426</c:v>
                </c:pt>
                <c:pt idx="30486">
                  <c:v>323</c:v>
                </c:pt>
                <c:pt idx="30487">
                  <c:v>429</c:v>
                </c:pt>
                <c:pt idx="30488">
                  <c:v>651</c:v>
                </c:pt>
                <c:pt idx="30489">
                  <c:v>423</c:v>
                </c:pt>
                <c:pt idx="30490">
                  <c:v>432</c:v>
                </c:pt>
                <c:pt idx="30491">
                  <c:v>414</c:v>
                </c:pt>
                <c:pt idx="30492">
                  <c:v>489</c:v>
                </c:pt>
                <c:pt idx="30493">
                  <c:v>472</c:v>
                </c:pt>
                <c:pt idx="30494">
                  <c:v>427</c:v>
                </c:pt>
                <c:pt idx="30495">
                  <c:v>417</c:v>
                </c:pt>
                <c:pt idx="30496">
                  <c:v>453</c:v>
                </c:pt>
                <c:pt idx="30497">
                  <c:v>351</c:v>
                </c:pt>
                <c:pt idx="30498">
                  <c:v>402</c:v>
                </c:pt>
                <c:pt idx="30499">
                  <c:v>518</c:v>
                </c:pt>
                <c:pt idx="30500">
                  <c:v>441</c:v>
                </c:pt>
                <c:pt idx="30501">
                  <c:v>487</c:v>
                </c:pt>
                <c:pt idx="30502">
                  <c:v>426</c:v>
                </c:pt>
                <c:pt idx="30503">
                  <c:v>457</c:v>
                </c:pt>
                <c:pt idx="30504">
                  <c:v>471</c:v>
                </c:pt>
                <c:pt idx="30505">
                  <c:v>441</c:v>
                </c:pt>
                <c:pt idx="30506">
                  <c:v>506</c:v>
                </c:pt>
                <c:pt idx="30507">
                  <c:v>375</c:v>
                </c:pt>
                <c:pt idx="30508">
                  <c:v>455</c:v>
                </c:pt>
                <c:pt idx="30509">
                  <c:v>436</c:v>
                </c:pt>
                <c:pt idx="30510">
                  <c:v>826</c:v>
                </c:pt>
                <c:pt idx="30511">
                  <c:v>470</c:v>
                </c:pt>
                <c:pt idx="30512">
                  <c:v>475</c:v>
                </c:pt>
                <c:pt idx="30513">
                  <c:v>479</c:v>
                </c:pt>
                <c:pt idx="30514">
                  <c:v>490</c:v>
                </c:pt>
                <c:pt idx="30515">
                  <c:v>487</c:v>
                </c:pt>
                <c:pt idx="30516">
                  <c:v>443</c:v>
                </c:pt>
                <c:pt idx="30517">
                  <c:v>459</c:v>
                </c:pt>
                <c:pt idx="30518">
                  <c:v>372</c:v>
                </c:pt>
                <c:pt idx="30519">
                  <c:v>751</c:v>
                </c:pt>
                <c:pt idx="30520">
                  <c:v>606</c:v>
                </c:pt>
                <c:pt idx="30521">
                  <c:v>445</c:v>
                </c:pt>
                <c:pt idx="30522">
                  <c:v>480</c:v>
                </c:pt>
                <c:pt idx="30523">
                  <c:v>458</c:v>
                </c:pt>
                <c:pt idx="30524">
                  <c:v>715</c:v>
                </c:pt>
                <c:pt idx="30525">
                  <c:v>585</c:v>
                </c:pt>
                <c:pt idx="30526">
                  <c:v>383</c:v>
                </c:pt>
                <c:pt idx="30527">
                  <c:v>349</c:v>
                </c:pt>
                <c:pt idx="30528">
                  <c:v>424</c:v>
                </c:pt>
                <c:pt idx="30529">
                  <c:v>570</c:v>
                </c:pt>
                <c:pt idx="30530">
                  <c:v>386</c:v>
                </c:pt>
                <c:pt idx="30531">
                  <c:v>477</c:v>
                </c:pt>
                <c:pt idx="30532">
                  <c:v>535</c:v>
                </c:pt>
                <c:pt idx="30533">
                  <c:v>390</c:v>
                </c:pt>
                <c:pt idx="30534">
                  <c:v>439</c:v>
                </c:pt>
                <c:pt idx="30535">
                  <c:v>457</c:v>
                </c:pt>
                <c:pt idx="30536">
                  <c:v>402</c:v>
                </c:pt>
                <c:pt idx="30537">
                  <c:v>416</c:v>
                </c:pt>
                <c:pt idx="30538">
                  <c:v>341</c:v>
                </c:pt>
                <c:pt idx="30539">
                  <c:v>384</c:v>
                </c:pt>
                <c:pt idx="30540">
                  <c:v>472</c:v>
                </c:pt>
                <c:pt idx="30541">
                  <c:v>427</c:v>
                </c:pt>
                <c:pt idx="30542">
                  <c:v>485</c:v>
                </c:pt>
                <c:pt idx="30543">
                  <c:v>543</c:v>
                </c:pt>
                <c:pt idx="30544">
                  <c:v>555</c:v>
                </c:pt>
                <c:pt idx="30545">
                  <c:v>492</c:v>
                </c:pt>
                <c:pt idx="30546">
                  <c:v>400</c:v>
                </c:pt>
                <c:pt idx="30547">
                  <c:v>425</c:v>
                </c:pt>
                <c:pt idx="30548">
                  <c:v>696</c:v>
                </c:pt>
                <c:pt idx="30549">
                  <c:v>323</c:v>
                </c:pt>
                <c:pt idx="30550">
                  <c:v>544</c:v>
                </c:pt>
                <c:pt idx="30551">
                  <c:v>414</c:v>
                </c:pt>
                <c:pt idx="30552">
                  <c:v>426</c:v>
                </c:pt>
                <c:pt idx="30553">
                  <c:v>495</c:v>
                </c:pt>
                <c:pt idx="30554">
                  <c:v>399</c:v>
                </c:pt>
                <c:pt idx="30555">
                  <c:v>458</c:v>
                </c:pt>
                <c:pt idx="30556">
                  <c:v>327</c:v>
                </c:pt>
                <c:pt idx="30557">
                  <c:v>386</c:v>
                </c:pt>
                <c:pt idx="30558">
                  <c:v>522</c:v>
                </c:pt>
                <c:pt idx="30559">
                  <c:v>335</c:v>
                </c:pt>
                <c:pt idx="30560">
                  <c:v>324</c:v>
                </c:pt>
                <c:pt idx="30561">
                  <c:v>441</c:v>
                </c:pt>
                <c:pt idx="30562">
                  <c:v>375</c:v>
                </c:pt>
                <c:pt idx="30563">
                  <c:v>364</c:v>
                </c:pt>
                <c:pt idx="30564">
                  <c:v>390</c:v>
                </c:pt>
                <c:pt idx="30565">
                  <c:v>459</c:v>
                </c:pt>
                <c:pt idx="30566">
                  <c:v>483</c:v>
                </c:pt>
                <c:pt idx="30567">
                  <c:v>431</c:v>
                </c:pt>
                <c:pt idx="30568">
                  <c:v>438</c:v>
                </c:pt>
                <c:pt idx="30569">
                  <c:v>449</c:v>
                </c:pt>
                <c:pt idx="30570">
                  <c:v>424</c:v>
                </c:pt>
                <c:pt idx="30571">
                  <c:v>376</c:v>
                </c:pt>
                <c:pt idx="30572">
                  <c:v>412</c:v>
                </c:pt>
                <c:pt idx="30573">
                  <c:v>493</c:v>
                </c:pt>
                <c:pt idx="30574">
                  <c:v>527</c:v>
                </c:pt>
                <c:pt idx="30575">
                  <c:v>446</c:v>
                </c:pt>
                <c:pt idx="30576">
                  <c:v>534</c:v>
                </c:pt>
                <c:pt idx="30577">
                  <c:v>438</c:v>
                </c:pt>
                <c:pt idx="30578">
                  <c:v>379</c:v>
                </c:pt>
                <c:pt idx="30579">
                  <c:v>642</c:v>
                </c:pt>
                <c:pt idx="30580">
                  <c:v>469</c:v>
                </c:pt>
                <c:pt idx="30581">
                  <c:v>483</c:v>
                </c:pt>
                <c:pt idx="30582">
                  <c:v>456</c:v>
                </c:pt>
                <c:pt idx="30583">
                  <c:v>517</c:v>
                </c:pt>
                <c:pt idx="30584">
                  <c:v>408</c:v>
                </c:pt>
                <c:pt idx="30585">
                  <c:v>320</c:v>
                </c:pt>
                <c:pt idx="30586">
                  <c:v>604</c:v>
                </c:pt>
                <c:pt idx="30587">
                  <c:v>403</c:v>
                </c:pt>
                <c:pt idx="30588">
                  <c:v>502</c:v>
                </c:pt>
                <c:pt idx="30589">
                  <c:v>410</c:v>
                </c:pt>
                <c:pt idx="30590">
                  <c:v>408</c:v>
                </c:pt>
                <c:pt idx="30591">
                  <c:v>516</c:v>
                </c:pt>
                <c:pt idx="30592">
                  <c:v>994</c:v>
                </c:pt>
                <c:pt idx="30593">
                  <c:v>437</c:v>
                </c:pt>
                <c:pt idx="30594">
                  <c:v>406</c:v>
                </c:pt>
                <c:pt idx="30595">
                  <c:v>431</c:v>
                </c:pt>
                <c:pt idx="30596">
                  <c:v>459</c:v>
                </c:pt>
                <c:pt idx="30597">
                  <c:v>407</c:v>
                </c:pt>
                <c:pt idx="30598">
                  <c:v>435</c:v>
                </c:pt>
                <c:pt idx="30599">
                  <c:v>531</c:v>
                </c:pt>
                <c:pt idx="30600">
                  <c:v>482</c:v>
                </c:pt>
                <c:pt idx="30601">
                  <c:v>432</c:v>
                </c:pt>
                <c:pt idx="30602">
                  <c:v>377</c:v>
                </c:pt>
                <c:pt idx="30603">
                  <c:v>490</c:v>
                </c:pt>
                <c:pt idx="30604">
                  <c:v>492</c:v>
                </c:pt>
                <c:pt idx="30605">
                  <c:v>487</c:v>
                </c:pt>
                <c:pt idx="30606">
                  <c:v>444</c:v>
                </c:pt>
                <c:pt idx="30607">
                  <c:v>431</c:v>
                </c:pt>
                <c:pt idx="30608">
                  <c:v>433</c:v>
                </c:pt>
                <c:pt idx="30609">
                  <c:v>408</c:v>
                </c:pt>
                <c:pt idx="30610">
                  <c:v>431</c:v>
                </c:pt>
                <c:pt idx="30611">
                  <c:v>351</c:v>
                </c:pt>
                <c:pt idx="30612">
                  <c:v>853</c:v>
                </c:pt>
                <c:pt idx="30613">
                  <c:v>397</c:v>
                </c:pt>
                <c:pt idx="30614">
                  <c:v>325</c:v>
                </c:pt>
                <c:pt idx="30615">
                  <c:v>403</c:v>
                </c:pt>
                <c:pt idx="30616">
                  <c:v>316</c:v>
                </c:pt>
                <c:pt idx="30617">
                  <c:v>560</c:v>
                </c:pt>
                <c:pt idx="30618">
                  <c:v>680</c:v>
                </c:pt>
                <c:pt idx="30619">
                  <c:v>434</c:v>
                </c:pt>
                <c:pt idx="30620">
                  <c:v>413</c:v>
                </c:pt>
                <c:pt idx="30621">
                  <c:v>342</c:v>
                </c:pt>
                <c:pt idx="30622">
                  <c:v>394</c:v>
                </c:pt>
                <c:pt idx="30623">
                  <c:v>612</c:v>
                </c:pt>
                <c:pt idx="30624">
                  <c:v>649</c:v>
                </c:pt>
                <c:pt idx="30625">
                  <c:v>502</c:v>
                </c:pt>
                <c:pt idx="30626">
                  <c:v>702</c:v>
                </c:pt>
                <c:pt idx="30627">
                  <c:v>429</c:v>
                </c:pt>
                <c:pt idx="30628">
                  <c:v>444</c:v>
                </c:pt>
                <c:pt idx="30629">
                  <c:v>510</c:v>
                </c:pt>
                <c:pt idx="30630">
                  <c:v>572</c:v>
                </c:pt>
                <c:pt idx="30631">
                  <c:v>489</c:v>
                </c:pt>
                <c:pt idx="30632">
                  <c:v>374</c:v>
                </c:pt>
                <c:pt idx="30633">
                  <c:v>314</c:v>
                </c:pt>
                <c:pt idx="30634">
                  <c:v>440</c:v>
                </c:pt>
                <c:pt idx="30635">
                  <c:v>482</c:v>
                </c:pt>
                <c:pt idx="30636">
                  <c:v>314</c:v>
                </c:pt>
                <c:pt idx="30637">
                  <c:v>375</c:v>
                </c:pt>
                <c:pt idx="30638">
                  <c:v>538</c:v>
                </c:pt>
                <c:pt idx="30639">
                  <c:v>527</c:v>
                </c:pt>
                <c:pt idx="30640">
                  <c:v>486</c:v>
                </c:pt>
                <c:pt idx="30641">
                  <c:v>467</c:v>
                </c:pt>
                <c:pt idx="30642">
                  <c:v>610</c:v>
                </c:pt>
                <c:pt idx="30643">
                  <c:v>494</c:v>
                </c:pt>
                <c:pt idx="30644">
                  <c:v>314</c:v>
                </c:pt>
                <c:pt idx="30645">
                  <c:v>333</c:v>
                </c:pt>
                <c:pt idx="30646">
                  <c:v>332</c:v>
                </c:pt>
                <c:pt idx="30647">
                  <c:v>429</c:v>
                </c:pt>
                <c:pt idx="30648">
                  <c:v>314</c:v>
                </c:pt>
                <c:pt idx="30649">
                  <c:v>369</c:v>
                </c:pt>
                <c:pt idx="30650">
                  <c:v>379</c:v>
                </c:pt>
                <c:pt idx="30651">
                  <c:v>388</c:v>
                </c:pt>
                <c:pt idx="30652">
                  <c:v>480</c:v>
                </c:pt>
                <c:pt idx="30653">
                  <c:v>559</c:v>
                </c:pt>
                <c:pt idx="30654">
                  <c:v>314</c:v>
                </c:pt>
                <c:pt idx="30655">
                  <c:v>432</c:v>
                </c:pt>
                <c:pt idx="30656">
                  <c:v>401</c:v>
                </c:pt>
                <c:pt idx="30657">
                  <c:v>374</c:v>
                </c:pt>
                <c:pt idx="30658">
                  <c:v>315</c:v>
                </c:pt>
                <c:pt idx="30659">
                  <c:v>417</c:v>
                </c:pt>
                <c:pt idx="30660">
                  <c:v>683</c:v>
                </c:pt>
                <c:pt idx="30661">
                  <c:v>501</c:v>
                </c:pt>
                <c:pt idx="30662">
                  <c:v>535</c:v>
                </c:pt>
                <c:pt idx="30663">
                  <c:v>604</c:v>
                </c:pt>
                <c:pt idx="30664">
                  <c:v>428</c:v>
                </c:pt>
                <c:pt idx="30665">
                  <c:v>393</c:v>
                </c:pt>
                <c:pt idx="30666">
                  <c:v>371</c:v>
                </c:pt>
                <c:pt idx="30667">
                  <c:v>392</c:v>
                </c:pt>
                <c:pt idx="30668">
                  <c:v>444</c:v>
                </c:pt>
                <c:pt idx="30669">
                  <c:v>698</c:v>
                </c:pt>
                <c:pt idx="30670">
                  <c:v>418</c:v>
                </c:pt>
                <c:pt idx="30671">
                  <c:v>429</c:v>
                </c:pt>
                <c:pt idx="30672">
                  <c:v>464</c:v>
                </c:pt>
                <c:pt idx="30673">
                  <c:v>316</c:v>
                </c:pt>
                <c:pt idx="30674">
                  <c:v>462</c:v>
                </c:pt>
                <c:pt idx="30675">
                  <c:v>375</c:v>
                </c:pt>
                <c:pt idx="30676">
                  <c:v>519</c:v>
                </c:pt>
                <c:pt idx="30677">
                  <c:v>315</c:v>
                </c:pt>
                <c:pt idx="30678">
                  <c:v>478</c:v>
                </c:pt>
                <c:pt idx="30679">
                  <c:v>404</c:v>
                </c:pt>
                <c:pt idx="30680">
                  <c:v>580</c:v>
                </c:pt>
                <c:pt idx="30681">
                  <c:v>486</c:v>
                </c:pt>
                <c:pt idx="30682">
                  <c:v>313</c:v>
                </c:pt>
                <c:pt idx="30683">
                  <c:v>313</c:v>
                </c:pt>
                <c:pt idx="30684">
                  <c:v>459</c:v>
                </c:pt>
                <c:pt idx="30685">
                  <c:v>502</c:v>
                </c:pt>
                <c:pt idx="30686">
                  <c:v>565</c:v>
                </c:pt>
                <c:pt idx="30687">
                  <c:v>579</c:v>
                </c:pt>
                <c:pt idx="30688">
                  <c:v>313</c:v>
                </c:pt>
                <c:pt idx="30689">
                  <c:v>435</c:v>
                </c:pt>
                <c:pt idx="30690">
                  <c:v>696</c:v>
                </c:pt>
                <c:pt idx="30691">
                  <c:v>384</c:v>
                </c:pt>
                <c:pt idx="30692">
                  <c:v>458</c:v>
                </c:pt>
                <c:pt idx="30693">
                  <c:v>466</c:v>
                </c:pt>
                <c:pt idx="30694">
                  <c:v>456</c:v>
                </c:pt>
                <c:pt idx="30695">
                  <c:v>555</c:v>
                </c:pt>
                <c:pt idx="30696">
                  <c:v>412</c:v>
                </c:pt>
                <c:pt idx="30697">
                  <c:v>488</c:v>
                </c:pt>
                <c:pt idx="30698">
                  <c:v>587</c:v>
                </c:pt>
                <c:pt idx="30699">
                  <c:v>341</c:v>
                </c:pt>
                <c:pt idx="30700">
                  <c:v>311</c:v>
                </c:pt>
                <c:pt idx="30701">
                  <c:v>311</c:v>
                </c:pt>
                <c:pt idx="30702">
                  <c:v>311</c:v>
                </c:pt>
                <c:pt idx="30703">
                  <c:v>310</c:v>
                </c:pt>
                <c:pt idx="30704">
                  <c:v>407</c:v>
                </c:pt>
                <c:pt idx="30705">
                  <c:v>802</c:v>
                </c:pt>
                <c:pt idx="30706">
                  <c:v>310</c:v>
                </c:pt>
                <c:pt idx="30707">
                  <c:v>461</c:v>
                </c:pt>
                <c:pt idx="30708">
                  <c:v>473</c:v>
                </c:pt>
                <c:pt idx="30709">
                  <c:v>421</c:v>
                </c:pt>
                <c:pt idx="30710">
                  <c:v>581</c:v>
                </c:pt>
                <c:pt idx="30711">
                  <c:v>310</c:v>
                </c:pt>
                <c:pt idx="30712">
                  <c:v>418</c:v>
                </c:pt>
                <c:pt idx="30713">
                  <c:v>310</c:v>
                </c:pt>
                <c:pt idx="30714">
                  <c:v>318</c:v>
                </c:pt>
                <c:pt idx="30715">
                  <c:v>482</c:v>
                </c:pt>
                <c:pt idx="30716">
                  <c:v>452</c:v>
                </c:pt>
                <c:pt idx="30717">
                  <c:v>420</c:v>
                </c:pt>
                <c:pt idx="30718">
                  <c:v>901</c:v>
                </c:pt>
                <c:pt idx="30719">
                  <c:v>445</c:v>
                </c:pt>
                <c:pt idx="30720">
                  <c:v>481</c:v>
                </c:pt>
                <c:pt idx="30721">
                  <c:v>309</c:v>
                </c:pt>
                <c:pt idx="30722">
                  <c:v>438</c:v>
                </c:pt>
                <c:pt idx="30723">
                  <c:v>396</c:v>
                </c:pt>
                <c:pt idx="30724">
                  <c:v>309</c:v>
                </c:pt>
                <c:pt idx="30725">
                  <c:v>432</c:v>
                </c:pt>
                <c:pt idx="30726">
                  <c:v>383</c:v>
                </c:pt>
                <c:pt idx="30727">
                  <c:v>434</c:v>
                </c:pt>
                <c:pt idx="30728">
                  <c:v>409</c:v>
                </c:pt>
                <c:pt idx="30729">
                  <c:v>672</c:v>
                </c:pt>
                <c:pt idx="30730">
                  <c:v>414</c:v>
                </c:pt>
                <c:pt idx="30731">
                  <c:v>567</c:v>
                </c:pt>
                <c:pt idx="30732">
                  <c:v>342</c:v>
                </c:pt>
                <c:pt idx="30733">
                  <c:v>310</c:v>
                </c:pt>
                <c:pt idx="30734">
                  <c:v>420</c:v>
                </c:pt>
                <c:pt idx="30735">
                  <c:v>499</c:v>
                </c:pt>
                <c:pt idx="30736">
                  <c:v>418</c:v>
                </c:pt>
                <c:pt idx="30737">
                  <c:v>389</c:v>
                </c:pt>
                <c:pt idx="30738">
                  <c:v>386</c:v>
                </c:pt>
                <c:pt idx="30739">
                  <c:v>382</c:v>
                </c:pt>
                <c:pt idx="30740">
                  <c:v>309</c:v>
                </c:pt>
                <c:pt idx="30741">
                  <c:v>379</c:v>
                </c:pt>
                <c:pt idx="30742">
                  <c:v>539</c:v>
                </c:pt>
                <c:pt idx="30743">
                  <c:v>420</c:v>
                </c:pt>
                <c:pt idx="30744">
                  <c:v>470</c:v>
                </c:pt>
                <c:pt idx="30745">
                  <c:v>378</c:v>
                </c:pt>
                <c:pt idx="30746">
                  <c:v>369</c:v>
                </c:pt>
                <c:pt idx="30747">
                  <c:v>313</c:v>
                </c:pt>
                <c:pt idx="30748">
                  <c:v>352</c:v>
                </c:pt>
                <c:pt idx="30749">
                  <c:v>418</c:v>
                </c:pt>
                <c:pt idx="30750">
                  <c:v>428</c:v>
                </c:pt>
                <c:pt idx="30751">
                  <c:v>410</c:v>
                </c:pt>
                <c:pt idx="30752">
                  <c:v>585</c:v>
                </c:pt>
                <c:pt idx="30753">
                  <c:v>315</c:v>
                </c:pt>
                <c:pt idx="30754">
                  <c:v>451</c:v>
                </c:pt>
                <c:pt idx="30755">
                  <c:v>418</c:v>
                </c:pt>
                <c:pt idx="30756">
                  <c:v>354</c:v>
                </c:pt>
                <c:pt idx="30757">
                  <c:v>440</c:v>
                </c:pt>
                <c:pt idx="30758">
                  <c:v>464</c:v>
                </c:pt>
                <c:pt idx="30759">
                  <c:v>448</c:v>
                </c:pt>
                <c:pt idx="30760">
                  <c:v>435</c:v>
                </c:pt>
                <c:pt idx="30761">
                  <c:v>376</c:v>
                </c:pt>
                <c:pt idx="30762">
                  <c:v>388</c:v>
                </c:pt>
                <c:pt idx="30763">
                  <c:v>459</c:v>
                </c:pt>
                <c:pt idx="30764">
                  <c:v>397</c:v>
                </c:pt>
                <c:pt idx="30765">
                  <c:v>375</c:v>
                </c:pt>
                <c:pt idx="30766">
                  <c:v>365</c:v>
                </c:pt>
                <c:pt idx="30767">
                  <c:v>522</c:v>
                </c:pt>
                <c:pt idx="30768">
                  <c:v>314</c:v>
                </c:pt>
                <c:pt idx="30769">
                  <c:v>389</c:v>
                </c:pt>
                <c:pt idx="30770">
                  <c:v>382</c:v>
                </c:pt>
                <c:pt idx="30771">
                  <c:v>728</c:v>
                </c:pt>
                <c:pt idx="30772">
                  <c:v>413</c:v>
                </c:pt>
                <c:pt idx="30773">
                  <c:v>438</c:v>
                </c:pt>
                <c:pt idx="30774">
                  <c:v>360</c:v>
                </c:pt>
                <c:pt idx="30775">
                  <c:v>439</c:v>
                </c:pt>
                <c:pt idx="30776">
                  <c:v>382</c:v>
                </c:pt>
                <c:pt idx="30777">
                  <c:v>395</c:v>
                </c:pt>
                <c:pt idx="30778">
                  <c:v>488</c:v>
                </c:pt>
                <c:pt idx="30779">
                  <c:v>407</c:v>
                </c:pt>
                <c:pt idx="30780">
                  <c:v>387</c:v>
                </c:pt>
                <c:pt idx="30781">
                  <c:v>400</c:v>
                </c:pt>
                <c:pt idx="30782">
                  <c:v>418</c:v>
                </c:pt>
                <c:pt idx="30783">
                  <c:v>443</c:v>
                </c:pt>
                <c:pt idx="30784">
                  <c:v>500</c:v>
                </c:pt>
                <c:pt idx="30785">
                  <c:v>357</c:v>
                </c:pt>
                <c:pt idx="30786">
                  <c:v>375</c:v>
                </c:pt>
                <c:pt idx="30787">
                  <c:v>329</c:v>
                </c:pt>
                <c:pt idx="30788">
                  <c:v>525</c:v>
                </c:pt>
                <c:pt idx="30789">
                  <c:v>348</c:v>
                </c:pt>
                <c:pt idx="30790">
                  <c:v>406</c:v>
                </c:pt>
                <c:pt idx="30791">
                  <c:v>381</c:v>
                </c:pt>
                <c:pt idx="30792">
                  <c:v>308</c:v>
                </c:pt>
                <c:pt idx="30793">
                  <c:v>461</c:v>
                </c:pt>
                <c:pt idx="30794">
                  <c:v>455</c:v>
                </c:pt>
                <c:pt idx="30795">
                  <c:v>492</c:v>
                </c:pt>
                <c:pt idx="30796">
                  <c:v>408</c:v>
                </c:pt>
                <c:pt idx="30797">
                  <c:v>673</c:v>
                </c:pt>
                <c:pt idx="30798">
                  <c:v>458</c:v>
                </c:pt>
                <c:pt idx="30799">
                  <c:v>421</c:v>
                </c:pt>
                <c:pt idx="30800">
                  <c:v>430</c:v>
                </c:pt>
                <c:pt idx="30801">
                  <c:v>422</c:v>
                </c:pt>
                <c:pt idx="30802">
                  <c:v>404</c:v>
                </c:pt>
                <c:pt idx="30803">
                  <c:v>326</c:v>
                </c:pt>
                <c:pt idx="30804">
                  <c:v>470</c:v>
                </c:pt>
                <c:pt idx="30805">
                  <c:v>409</c:v>
                </c:pt>
                <c:pt idx="30806">
                  <c:v>395</c:v>
                </c:pt>
                <c:pt idx="30807">
                  <c:v>940</c:v>
                </c:pt>
                <c:pt idx="30808">
                  <c:v>398</c:v>
                </c:pt>
                <c:pt idx="30809">
                  <c:v>462</c:v>
                </c:pt>
                <c:pt idx="30810">
                  <c:v>459</c:v>
                </c:pt>
                <c:pt idx="30811">
                  <c:v>314</c:v>
                </c:pt>
                <c:pt idx="30812">
                  <c:v>582</c:v>
                </c:pt>
                <c:pt idx="30813">
                  <c:v>391</c:v>
                </c:pt>
                <c:pt idx="30814">
                  <c:v>405</c:v>
                </c:pt>
                <c:pt idx="30815">
                  <c:v>453</c:v>
                </c:pt>
                <c:pt idx="30816">
                  <c:v>333</c:v>
                </c:pt>
                <c:pt idx="30817">
                  <c:v>425</c:v>
                </c:pt>
                <c:pt idx="30818">
                  <c:v>493</c:v>
                </c:pt>
                <c:pt idx="30819">
                  <c:v>483</c:v>
                </c:pt>
                <c:pt idx="30820">
                  <c:v>552</c:v>
                </c:pt>
                <c:pt idx="30821">
                  <c:v>432</c:v>
                </c:pt>
                <c:pt idx="30822">
                  <c:v>411</c:v>
                </c:pt>
                <c:pt idx="30823">
                  <c:v>400</c:v>
                </c:pt>
                <c:pt idx="30824">
                  <c:v>408</c:v>
                </c:pt>
                <c:pt idx="30825">
                  <c:v>566</c:v>
                </c:pt>
                <c:pt idx="30826">
                  <c:v>364</c:v>
                </c:pt>
                <c:pt idx="30827">
                  <c:v>450</c:v>
                </c:pt>
                <c:pt idx="30828">
                  <c:v>308</c:v>
                </c:pt>
                <c:pt idx="30829">
                  <c:v>431</c:v>
                </c:pt>
                <c:pt idx="30830">
                  <c:v>499</c:v>
                </c:pt>
                <c:pt idx="30831">
                  <c:v>435</c:v>
                </c:pt>
                <c:pt idx="30832">
                  <c:v>368</c:v>
                </c:pt>
                <c:pt idx="30833">
                  <c:v>361</c:v>
                </c:pt>
                <c:pt idx="30834">
                  <c:v>483</c:v>
                </c:pt>
                <c:pt idx="30835">
                  <c:v>415</c:v>
                </c:pt>
                <c:pt idx="30836">
                  <c:v>441</c:v>
                </c:pt>
                <c:pt idx="30837">
                  <c:v>441</c:v>
                </c:pt>
                <c:pt idx="30838">
                  <c:v>444</c:v>
                </c:pt>
                <c:pt idx="30839">
                  <c:v>498</c:v>
                </c:pt>
                <c:pt idx="30840">
                  <c:v>386</c:v>
                </c:pt>
                <c:pt idx="30841">
                  <c:v>466</c:v>
                </c:pt>
                <c:pt idx="30842">
                  <c:v>403</c:v>
                </c:pt>
                <c:pt idx="30843">
                  <c:v>593</c:v>
                </c:pt>
                <c:pt idx="30844">
                  <c:v>313</c:v>
                </c:pt>
                <c:pt idx="30845">
                  <c:v>463</c:v>
                </c:pt>
                <c:pt idx="30846">
                  <c:v>570</c:v>
                </c:pt>
                <c:pt idx="30847">
                  <c:v>410</c:v>
                </c:pt>
                <c:pt idx="30848">
                  <c:v>469</c:v>
                </c:pt>
                <c:pt idx="30849">
                  <c:v>472</c:v>
                </c:pt>
                <c:pt idx="30850">
                  <c:v>403</c:v>
                </c:pt>
                <c:pt idx="30851">
                  <c:v>434</c:v>
                </c:pt>
                <c:pt idx="30852">
                  <c:v>423</c:v>
                </c:pt>
                <c:pt idx="30853">
                  <c:v>347</c:v>
                </c:pt>
                <c:pt idx="30854">
                  <c:v>369</c:v>
                </c:pt>
                <c:pt idx="30855">
                  <c:v>430</c:v>
                </c:pt>
                <c:pt idx="30856">
                  <c:v>483</c:v>
                </c:pt>
                <c:pt idx="30857">
                  <c:v>452</c:v>
                </c:pt>
                <c:pt idx="30858">
                  <c:v>562</c:v>
                </c:pt>
                <c:pt idx="30859">
                  <c:v>403</c:v>
                </c:pt>
                <c:pt idx="30860">
                  <c:v>368</c:v>
                </c:pt>
                <c:pt idx="30861">
                  <c:v>443</c:v>
                </c:pt>
                <c:pt idx="30862">
                  <c:v>385</c:v>
                </c:pt>
                <c:pt idx="30863">
                  <c:v>397</c:v>
                </c:pt>
                <c:pt idx="30864">
                  <c:v>449</c:v>
                </c:pt>
                <c:pt idx="30865">
                  <c:v>307</c:v>
                </c:pt>
                <c:pt idx="30866">
                  <c:v>384</c:v>
                </c:pt>
                <c:pt idx="30867">
                  <c:v>504</c:v>
                </c:pt>
                <c:pt idx="30868">
                  <c:v>420</c:v>
                </c:pt>
                <c:pt idx="30869">
                  <c:v>329</c:v>
                </c:pt>
                <c:pt idx="30870">
                  <c:v>353</c:v>
                </c:pt>
                <c:pt idx="30871">
                  <c:v>375</c:v>
                </c:pt>
                <c:pt idx="30872">
                  <c:v>448</c:v>
                </c:pt>
                <c:pt idx="30873">
                  <c:v>420</c:v>
                </c:pt>
                <c:pt idx="30874">
                  <c:v>434</c:v>
                </c:pt>
                <c:pt idx="30875">
                  <c:v>384</c:v>
                </c:pt>
                <c:pt idx="30876">
                  <c:v>469</c:v>
                </c:pt>
                <c:pt idx="30877">
                  <c:v>476</c:v>
                </c:pt>
                <c:pt idx="30878">
                  <c:v>423</c:v>
                </c:pt>
                <c:pt idx="30879">
                  <c:v>353</c:v>
                </c:pt>
                <c:pt idx="30880">
                  <c:v>463</c:v>
                </c:pt>
                <c:pt idx="30881">
                  <c:v>306</c:v>
                </c:pt>
                <c:pt idx="30882">
                  <c:v>415</c:v>
                </c:pt>
                <c:pt idx="30883">
                  <c:v>485</c:v>
                </c:pt>
                <c:pt idx="30884">
                  <c:v>437</c:v>
                </c:pt>
                <c:pt idx="30885">
                  <c:v>371</c:v>
                </c:pt>
                <c:pt idx="30886">
                  <c:v>306</c:v>
                </c:pt>
                <c:pt idx="30887">
                  <c:v>325</c:v>
                </c:pt>
                <c:pt idx="30888">
                  <c:v>574</c:v>
                </c:pt>
                <c:pt idx="30889">
                  <c:v>441</c:v>
                </c:pt>
                <c:pt idx="30890">
                  <c:v>453</c:v>
                </c:pt>
                <c:pt idx="30891">
                  <c:v>453</c:v>
                </c:pt>
                <c:pt idx="30892">
                  <c:v>451</c:v>
                </c:pt>
                <c:pt idx="30893">
                  <c:v>372</c:v>
                </c:pt>
                <c:pt idx="30894">
                  <c:v>414</c:v>
                </c:pt>
                <c:pt idx="30895">
                  <c:v>448</c:v>
                </c:pt>
                <c:pt idx="30896">
                  <c:v>411</c:v>
                </c:pt>
                <c:pt idx="30897">
                  <c:v>421</c:v>
                </c:pt>
                <c:pt idx="30898">
                  <c:v>446</c:v>
                </c:pt>
                <c:pt idx="30899">
                  <c:v>391</c:v>
                </c:pt>
                <c:pt idx="30900">
                  <c:v>468</c:v>
                </c:pt>
                <c:pt idx="30901">
                  <c:v>404</c:v>
                </c:pt>
                <c:pt idx="30902">
                  <c:v>406</c:v>
                </c:pt>
                <c:pt idx="30903">
                  <c:v>460</c:v>
                </c:pt>
                <c:pt idx="30904">
                  <c:v>381</c:v>
                </c:pt>
                <c:pt idx="30905">
                  <c:v>609</c:v>
                </c:pt>
                <c:pt idx="30906">
                  <c:v>421</c:v>
                </c:pt>
                <c:pt idx="30907">
                  <c:v>401</c:v>
                </c:pt>
                <c:pt idx="30908">
                  <c:v>439</c:v>
                </c:pt>
                <c:pt idx="30909">
                  <c:v>322</c:v>
                </c:pt>
                <c:pt idx="30910">
                  <c:v>484</c:v>
                </c:pt>
                <c:pt idx="30911">
                  <c:v>538</c:v>
                </c:pt>
                <c:pt idx="30912">
                  <c:v>472</c:v>
                </c:pt>
                <c:pt idx="30913">
                  <c:v>395</c:v>
                </c:pt>
                <c:pt idx="30914">
                  <c:v>478</c:v>
                </c:pt>
                <c:pt idx="30915">
                  <c:v>416</c:v>
                </c:pt>
                <c:pt idx="30916">
                  <c:v>407</c:v>
                </c:pt>
                <c:pt idx="30917">
                  <c:v>436</c:v>
                </c:pt>
                <c:pt idx="30918">
                  <c:v>489</c:v>
                </c:pt>
                <c:pt idx="30919">
                  <c:v>483</c:v>
                </c:pt>
                <c:pt idx="30920">
                  <c:v>380</c:v>
                </c:pt>
                <c:pt idx="30921">
                  <c:v>400</c:v>
                </c:pt>
                <c:pt idx="30922">
                  <c:v>331</c:v>
                </c:pt>
                <c:pt idx="30923">
                  <c:v>391</c:v>
                </c:pt>
                <c:pt idx="30924">
                  <c:v>366</c:v>
                </c:pt>
                <c:pt idx="30925">
                  <c:v>467</c:v>
                </c:pt>
                <c:pt idx="30926">
                  <c:v>386</c:v>
                </c:pt>
                <c:pt idx="30927">
                  <c:v>567</c:v>
                </c:pt>
                <c:pt idx="30928">
                  <c:v>389</c:v>
                </c:pt>
                <c:pt idx="30929">
                  <c:v>306</c:v>
                </c:pt>
                <c:pt idx="30930">
                  <c:v>400</c:v>
                </c:pt>
                <c:pt idx="30931">
                  <c:v>373</c:v>
                </c:pt>
                <c:pt idx="30932">
                  <c:v>449</c:v>
                </c:pt>
                <c:pt idx="30933">
                  <c:v>483</c:v>
                </c:pt>
                <c:pt idx="30934">
                  <c:v>397</c:v>
                </c:pt>
                <c:pt idx="30935">
                  <c:v>439</c:v>
                </c:pt>
                <c:pt idx="30936">
                  <c:v>455</c:v>
                </c:pt>
                <c:pt idx="30937">
                  <c:v>398</c:v>
                </c:pt>
                <c:pt idx="30938">
                  <c:v>442</c:v>
                </c:pt>
                <c:pt idx="30939">
                  <c:v>347</c:v>
                </c:pt>
                <c:pt idx="30940">
                  <c:v>356</c:v>
                </c:pt>
                <c:pt idx="30941">
                  <c:v>369</c:v>
                </c:pt>
                <c:pt idx="30942">
                  <c:v>412</c:v>
                </c:pt>
                <c:pt idx="30943">
                  <c:v>437</c:v>
                </c:pt>
                <c:pt idx="30944">
                  <c:v>527</c:v>
                </c:pt>
                <c:pt idx="30945">
                  <c:v>379</c:v>
                </c:pt>
                <c:pt idx="30946">
                  <c:v>333</c:v>
                </c:pt>
                <c:pt idx="30947">
                  <c:v>435</c:v>
                </c:pt>
                <c:pt idx="30948">
                  <c:v>390</c:v>
                </c:pt>
                <c:pt idx="30949">
                  <c:v>508</c:v>
                </c:pt>
                <c:pt idx="30950">
                  <c:v>416</c:v>
                </c:pt>
                <c:pt idx="30951">
                  <c:v>432</c:v>
                </c:pt>
                <c:pt idx="30952">
                  <c:v>416</c:v>
                </c:pt>
                <c:pt idx="30953">
                  <c:v>530</c:v>
                </c:pt>
                <c:pt idx="30954">
                  <c:v>423</c:v>
                </c:pt>
                <c:pt idx="30955">
                  <c:v>399</c:v>
                </c:pt>
                <c:pt idx="30956">
                  <c:v>409</c:v>
                </c:pt>
                <c:pt idx="30957">
                  <c:v>316</c:v>
                </c:pt>
                <c:pt idx="30958">
                  <c:v>317</c:v>
                </c:pt>
                <c:pt idx="30959">
                  <c:v>355</c:v>
                </c:pt>
                <c:pt idx="30960">
                  <c:v>430</c:v>
                </c:pt>
                <c:pt idx="30961">
                  <c:v>529</c:v>
                </c:pt>
                <c:pt idx="30962">
                  <c:v>417</c:v>
                </c:pt>
                <c:pt idx="30963">
                  <c:v>376</c:v>
                </c:pt>
                <c:pt idx="30964">
                  <c:v>452</c:v>
                </c:pt>
                <c:pt idx="30965">
                  <c:v>411</c:v>
                </c:pt>
                <c:pt idx="30966">
                  <c:v>357</c:v>
                </c:pt>
                <c:pt idx="30967">
                  <c:v>304</c:v>
                </c:pt>
                <c:pt idx="30968">
                  <c:v>717</c:v>
                </c:pt>
                <c:pt idx="30969">
                  <c:v>422</c:v>
                </c:pt>
                <c:pt idx="30970">
                  <c:v>537</c:v>
                </c:pt>
                <c:pt idx="30971">
                  <c:v>305</c:v>
                </c:pt>
                <c:pt idx="30972">
                  <c:v>470</c:v>
                </c:pt>
                <c:pt idx="30973">
                  <c:v>366</c:v>
                </c:pt>
                <c:pt idx="30974">
                  <c:v>402</c:v>
                </c:pt>
                <c:pt idx="30975">
                  <c:v>525</c:v>
                </c:pt>
                <c:pt idx="30976">
                  <c:v>409</c:v>
                </c:pt>
                <c:pt idx="30977">
                  <c:v>452</c:v>
                </c:pt>
                <c:pt idx="30978">
                  <c:v>966</c:v>
                </c:pt>
                <c:pt idx="30979">
                  <c:v>408</c:v>
                </c:pt>
                <c:pt idx="30980">
                  <c:v>392</c:v>
                </c:pt>
                <c:pt idx="30981">
                  <c:v>394</c:v>
                </c:pt>
                <c:pt idx="30982">
                  <c:v>344</c:v>
                </c:pt>
                <c:pt idx="30983">
                  <c:v>488</c:v>
                </c:pt>
                <c:pt idx="30984">
                  <c:v>524</c:v>
                </c:pt>
                <c:pt idx="30985">
                  <c:v>433</c:v>
                </c:pt>
                <c:pt idx="30986">
                  <c:v>303</c:v>
                </c:pt>
                <c:pt idx="30987">
                  <c:v>425</c:v>
                </c:pt>
                <c:pt idx="30988">
                  <c:v>363</c:v>
                </c:pt>
                <c:pt idx="30989">
                  <c:v>392</c:v>
                </c:pt>
                <c:pt idx="30990">
                  <c:v>303</c:v>
                </c:pt>
                <c:pt idx="30991">
                  <c:v>369</c:v>
                </c:pt>
                <c:pt idx="30992">
                  <c:v>445</c:v>
                </c:pt>
                <c:pt idx="30993">
                  <c:v>374</c:v>
                </c:pt>
                <c:pt idx="30994">
                  <c:v>344</c:v>
                </c:pt>
                <c:pt idx="30995">
                  <c:v>478</c:v>
                </c:pt>
                <c:pt idx="30996">
                  <c:v>410</c:v>
                </c:pt>
                <c:pt idx="30997">
                  <c:v>539</c:v>
                </c:pt>
                <c:pt idx="30998">
                  <c:v>419</c:v>
                </c:pt>
                <c:pt idx="30999">
                  <c:v>397</c:v>
                </c:pt>
                <c:pt idx="31000">
                  <c:v>465</c:v>
                </c:pt>
                <c:pt idx="31001">
                  <c:v>382</c:v>
                </c:pt>
                <c:pt idx="31002">
                  <c:v>427</c:v>
                </c:pt>
                <c:pt idx="31003">
                  <c:v>385</c:v>
                </c:pt>
                <c:pt idx="31004">
                  <c:v>398</c:v>
                </c:pt>
                <c:pt idx="31005">
                  <c:v>451</c:v>
                </c:pt>
                <c:pt idx="31006">
                  <c:v>393</c:v>
                </c:pt>
                <c:pt idx="31007">
                  <c:v>372</c:v>
                </c:pt>
                <c:pt idx="31008">
                  <c:v>438</c:v>
                </c:pt>
                <c:pt idx="31009">
                  <c:v>348</c:v>
                </c:pt>
                <c:pt idx="31010">
                  <c:v>407</c:v>
                </c:pt>
                <c:pt idx="31011">
                  <c:v>411</c:v>
                </c:pt>
                <c:pt idx="31012">
                  <c:v>373</c:v>
                </c:pt>
                <c:pt idx="31013">
                  <c:v>384</c:v>
                </c:pt>
                <c:pt idx="31014">
                  <c:v>348</c:v>
                </c:pt>
                <c:pt idx="31015">
                  <c:v>417</c:v>
                </c:pt>
                <c:pt idx="31016">
                  <c:v>303</c:v>
                </c:pt>
                <c:pt idx="31017">
                  <c:v>392</c:v>
                </c:pt>
                <c:pt idx="31018">
                  <c:v>403</c:v>
                </c:pt>
                <c:pt idx="31019">
                  <c:v>312</c:v>
                </c:pt>
                <c:pt idx="31020">
                  <c:v>408</c:v>
                </c:pt>
                <c:pt idx="31021">
                  <c:v>430</c:v>
                </c:pt>
                <c:pt idx="31022">
                  <c:v>377</c:v>
                </c:pt>
                <c:pt idx="31023">
                  <c:v>377</c:v>
                </c:pt>
                <c:pt idx="31024">
                  <c:v>390</c:v>
                </c:pt>
                <c:pt idx="31025">
                  <c:v>429</c:v>
                </c:pt>
                <c:pt idx="31026">
                  <c:v>431</c:v>
                </c:pt>
                <c:pt idx="31027">
                  <c:v>414</c:v>
                </c:pt>
                <c:pt idx="31028">
                  <c:v>580</c:v>
                </c:pt>
                <c:pt idx="31029">
                  <c:v>451</c:v>
                </c:pt>
                <c:pt idx="31030">
                  <c:v>379</c:v>
                </c:pt>
                <c:pt idx="31031">
                  <c:v>428</c:v>
                </c:pt>
                <c:pt idx="31032">
                  <c:v>356</c:v>
                </c:pt>
                <c:pt idx="31033">
                  <c:v>321</c:v>
                </c:pt>
                <c:pt idx="31034">
                  <c:v>401</c:v>
                </c:pt>
                <c:pt idx="31035">
                  <c:v>405</c:v>
                </c:pt>
                <c:pt idx="31036">
                  <c:v>402</c:v>
                </c:pt>
                <c:pt idx="31037">
                  <c:v>576</c:v>
                </c:pt>
                <c:pt idx="31038">
                  <c:v>302</c:v>
                </c:pt>
                <c:pt idx="31039">
                  <c:v>438</c:v>
                </c:pt>
                <c:pt idx="31040">
                  <c:v>466</c:v>
                </c:pt>
                <c:pt idx="31041">
                  <c:v>367</c:v>
                </c:pt>
                <c:pt idx="31042">
                  <c:v>403</c:v>
                </c:pt>
                <c:pt idx="31043">
                  <c:v>440</c:v>
                </c:pt>
                <c:pt idx="31044">
                  <c:v>358</c:v>
                </c:pt>
                <c:pt idx="31045">
                  <c:v>407</c:v>
                </c:pt>
                <c:pt idx="31046">
                  <c:v>488</c:v>
                </c:pt>
                <c:pt idx="31047">
                  <c:v>408</c:v>
                </c:pt>
                <c:pt idx="31048">
                  <c:v>447</c:v>
                </c:pt>
                <c:pt idx="31049">
                  <c:v>462</c:v>
                </c:pt>
                <c:pt idx="31050">
                  <c:v>374</c:v>
                </c:pt>
                <c:pt idx="31051">
                  <c:v>453</c:v>
                </c:pt>
                <c:pt idx="31052">
                  <c:v>418</c:v>
                </c:pt>
                <c:pt idx="31053">
                  <c:v>431</c:v>
                </c:pt>
                <c:pt idx="31054">
                  <c:v>381</c:v>
                </c:pt>
                <c:pt idx="31055">
                  <c:v>556</c:v>
                </c:pt>
                <c:pt idx="31056">
                  <c:v>395</c:v>
                </c:pt>
                <c:pt idx="31057">
                  <c:v>440</c:v>
                </c:pt>
                <c:pt idx="31058">
                  <c:v>302</c:v>
                </c:pt>
                <c:pt idx="31059">
                  <c:v>489</c:v>
                </c:pt>
                <c:pt idx="31060">
                  <c:v>444</c:v>
                </c:pt>
                <c:pt idx="31061">
                  <c:v>395</c:v>
                </c:pt>
                <c:pt idx="31062">
                  <c:v>451</c:v>
                </c:pt>
                <c:pt idx="31063">
                  <c:v>379</c:v>
                </c:pt>
                <c:pt idx="31064">
                  <c:v>412</c:v>
                </c:pt>
                <c:pt idx="31065">
                  <c:v>490</c:v>
                </c:pt>
                <c:pt idx="31066">
                  <c:v>424</c:v>
                </c:pt>
                <c:pt idx="31067">
                  <c:v>390</c:v>
                </c:pt>
                <c:pt idx="31068">
                  <c:v>414</c:v>
                </c:pt>
                <c:pt idx="31069">
                  <c:v>402</c:v>
                </c:pt>
                <c:pt idx="31070">
                  <c:v>419</c:v>
                </c:pt>
                <c:pt idx="31071">
                  <c:v>496</c:v>
                </c:pt>
                <c:pt idx="31072">
                  <c:v>403</c:v>
                </c:pt>
                <c:pt idx="31073">
                  <c:v>411</c:v>
                </c:pt>
                <c:pt idx="31074">
                  <c:v>303</c:v>
                </c:pt>
                <c:pt idx="31075">
                  <c:v>514</c:v>
                </c:pt>
                <c:pt idx="31076">
                  <c:v>436</c:v>
                </c:pt>
                <c:pt idx="31077">
                  <c:v>445</c:v>
                </c:pt>
                <c:pt idx="31078">
                  <c:v>457</c:v>
                </c:pt>
                <c:pt idx="31079">
                  <c:v>344</c:v>
                </c:pt>
                <c:pt idx="31080">
                  <c:v>348</c:v>
                </c:pt>
                <c:pt idx="31081">
                  <c:v>774</c:v>
                </c:pt>
                <c:pt idx="31082">
                  <c:v>302</c:v>
                </c:pt>
                <c:pt idx="31083">
                  <c:v>370</c:v>
                </c:pt>
                <c:pt idx="31084">
                  <c:v>348</c:v>
                </c:pt>
                <c:pt idx="31085">
                  <c:v>435</c:v>
                </c:pt>
                <c:pt idx="31086">
                  <c:v>356</c:v>
                </c:pt>
                <c:pt idx="31087">
                  <c:v>418</c:v>
                </c:pt>
                <c:pt idx="31088">
                  <c:v>639</c:v>
                </c:pt>
                <c:pt idx="31089">
                  <c:v>347</c:v>
                </c:pt>
                <c:pt idx="31090">
                  <c:v>511</c:v>
                </c:pt>
                <c:pt idx="31091">
                  <c:v>301</c:v>
                </c:pt>
                <c:pt idx="31092">
                  <c:v>406</c:v>
                </c:pt>
                <c:pt idx="31093">
                  <c:v>440</c:v>
                </c:pt>
                <c:pt idx="31094">
                  <c:v>738</c:v>
                </c:pt>
                <c:pt idx="31095">
                  <c:v>383</c:v>
                </c:pt>
                <c:pt idx="31096">
                  <c:v>415</c:v>
                </c:pt>
                <c:pt idx="31097">
                  <c:v>442</c:v>
                </c:pt>
                <c:pt idx="31098">
                  <c:v>417</c:v>
                </c:pt>
                <c:pt idx="31099">
                  <c:v>421</c:v>
                </c:pt>
                <c:pt idx="31100">
                  <c:v>454</c:v>
                </c:pt>
                <c:pt idx="31101">
                  <c:v>300</c:v>
                </c:pt>
                <c:pt idx="31102">
                  <c:v>422</c:v>
                </c:pt>
                <c:pt idx="31103">
                  <c:v>301</c:v>
                </c:pt>
                <c:pt idx="31104">
                  <c:v>444</c:v>
                </c:pt>
                <c:pt idx="31105">
                  <c:v>313</c:v>
                </c:pt>
                <c:pt idx="31106">
                  <c:v>447</c:v>
                </c:pt>
                <c:pt idx="31107">
                  <c:v>442</c:v>
                </c:pt>
                <c:pt idx="31108">
                  <c:v>399</c:v>
                </c:pt>
                <c:pt idx="31109">
                  <c:v>431</c:v>
                </c:pt>
                <c:pt idx="31110">
                  <c:v>392</c:v>
                </c:pt>
                <c:pt idx="31111">
                  <c:v>425</c:v>
                </c:pt>
                <c:pt idx="31112">
                  <c:v>385</c:v>
                </c:pt>
                <c:pt idx="31113">
                  <c:v>405</c:v>
                </c:pt>
                <c:pt idx="31114">
                  <c:v>363</c:v>
                </c:pt>
                <c:pt idx="31115">
                  <c:v>402</c:v>
                </c:pt>
                <c:pt idx="31116">
                  <c:v>329</c:v>
                </c:pt>
                <c:pt idx="31117">
                  <c:v>522</c:v>
                </c:pt>
                <c:pt idx="31118">
                  <c:v>527</c:v>
                </c:pt>
                <c:pt idx="31119">
                  <c:v>301</c:v>
                </c:pt>
                <c:pt idx="31120">
                  <c:v>331</c:v>
                </c:pt>
                <c:pt idx="31121">
                  <c:v>430</c:v>
                </c:pt>
                <c:pt idx="31122">
                  <c:v>408</c:v>
                </c:pt>
                <c:pt idx="31123">
                  <c:v>358</c:v>
                </c:pt>
                <c:pt idx="31124">
                  <c:v>438</c:v>
                </c:pt>
                <c:pt idx="31125">
                  <c:v>508</c:v>
                </c:pt>
                <c:pt idx="31126">
                  <c:v>481</c:v>
                </c:pt>
                <c:pt idx="31127">
                  <c:v>438</c:v>
                </c:pt>
                <c:pt idx="31128">
                  <c:v>312</c:v>
                </c:pt>
                <c:pt idx="31129">
                  <c:v>463</c:v>
                </c:pt>
                <c:pt idx="31130">
                  <c:v>639</c:v>
                </c:pt>
                <c:pt idx="31131">
                  <c:v>323</c:v>
                </c:pt>
                <c:pt idx="31132">
                  <c:v>439</c:v>
                </c:pt>
                <c:pt idx="31133">
                  <c:v>563</c:v>
                </c:pt>
                <c:pt idx="31134">
                  <c:v>366</c:v>
                </c:pt>
                <c:pt idx="31135">
                  <c:v>442</c:v>
                </c:pt>
                <c:pt idx="31136">
                  <c:v>300</c:v>
                </c:pt>
                <c:pt idx="31137">
                  <c:v>722</c:v>
                </c:pt>
                <c:pt idx="31138">
                  <c:v>425</c:v>
                </c:pt>
                <c:pt idx="31139">
                  <c:v>327</c:v>
                </c:pt>
                <c:pt idx="31140">
                  <c:v>524</c:v>
                </c:pt>
                <c:pt idx="31141">
                  <c:v>432</c:v>
                </c:pt>
                <c:pt idx="31142">
                  <c:v>640</c:v>
                </c:pt>
                <c:pt idx="31143">
                  <c:v>299</c:v>
                </c:pt>
                <c:pt idx="31144">
                  <c:v>382</c:v>
                </c:pt>
                <c:pt idx="31145">
                  <c:v>506</c:v>
                </c:pt>
                <c:pt idx="31146">
                  <c:v>311</c:v>
                </c:pt>
                <c:pt idx="31147">
                  <c:v>319</c:v>
                </c:pt>
                <c:pt idx="31148">
                  <c:v>433</c:v>
                </c:pt>
                <c:pt idx="31149">
                  <c:v>436</c:v>
                </c:pt>
                <c:pt idx="31150">
                  <c:v>489</c:v>
                </c:pt>
                <c:pt idx="31151">
                  <c:v>380</c:v>
                </c:pt>
                <c:pt idx="31152">
                  <c:v>417</c:v>
                </c:pt>
                <c:pt idx="31153">
                  <c:v>441</c:v>
                </c:pt>
                <c:pt idx="31154">
                  <c:v>385</c:v>
                </c:pt>
                <c:pt idx="31155">
                  <c:v>423</c:v>
                </c:pt>
                <c:pt idx="31156">
                  <c:v>452</c:v>
                </c:pt>
                <c:pt idx="31157">
                  <c:v>335</c:v>
                </c:pt>
                <c:pt idx="31158">
                  <c:v>332</c:v>
                </c:pt>
                <c:pt idx="31159">
                  <c:v>931</c:v>
                </c:pt>
                <c:pt idx="31160">
                  <c:v>415</c:v>
                </c:pt>
                <c:pt idx="31161">
                  <c:v>336</c:v>
                </c:pt>
                <c:pt idx="31162">
                  <c:v>358</c:v>
                </c:pt>
                <c:pt idx="31163">
                  <c:v>298</c:v>
                </c:pt>
                <c:pt idx="31164">
                  <c:v>1022</c:v>
                </c:pt>
                <c:pt idx="31165">
                  <c:v>501</c:v>
                </c:pt>
                <c:pt idx="31166">
                  <c:v>392</c:v>
                </c:pt>
                <c:pt idx="31167">
                  <c:v>364</c:v>
                </c:pt>
                <c:pt idx="31168">
                  <c:v>307</c:v>
                </c:pt>
                <c:pt idx="31169">
                  <c:v>328</c:v>
                </c:pt>
                <c:pt idx="31170">
                  <c:v>298</c:v>
                </c:pt>
                <c:pt idx="31171">
                  <c:v>750</c:v>
                </c:pt>
                <c:pt idx="31172">
                  <c:v>383</c:v>
                </c:pt>
                <c:pt idx="31173">
                  <c:v>314</c:v>
                </c:pt>
                <c:pt idx="31174">
                  <c:v>298</c:v>
                </c:pt>
                <c:pt idx="31175">
                  <c:v>507</c:v>
                </c:pt>
                <c:pt idx="31176">
                  <c:v>508</c:v>
                </c:pt>
                <c:pt idx="31177">
                  <c:v>457</c:v>
                </c:pt>
                <c:pt idx="31178">
                  <c:v>371</c:v>
                </c:pt>
                <c:pt idx="31179">
                  <c:v>425</c:v>
                </c:pt>
                <c:pt idx="31180">
                  <c:v>403</c:v>
                </c:pt>
                <c:pt idx="31181">
                  <c:v>707</c:v>
                </c:pt>
                <c:pt idx="31182">
                  <c:v>454</c:v>
                </c:pt>
                <c:pt idx="31183">
                  <c:v>376</c:v>
                </c:pt>
                <c:pt idx="31184">
                  <c:v>465</c:v>
                </c:pt>
                <c:pt idx="31185">
                  <c:v>1023</c:v>
                </c:pt>
                <c:pt idx="31186">
                  <c:v>622</c:v>
                </c:pt>
                <c:pt idx="31187">
                  <c:v>509</c:v>
                </c:pt>
                <c:pt idx="31188">
                  <c:v>479</c:v>
                </c:pt>
                <c:pt idx="31189">
                  <c:v>319</c:v>
                </c:pt>
                <c:pt idx="31190">
                  <c:v>370</c:v>
                </c:pt>
                <c:pt idx="31191">
                  <c:v>429</c:v>
                </c:pt>
                <c:pt idx="31192">
                  <c:v>440</c:v>
                </c:pt>
                <c:pt idx="31193">
                  <c:v>376</c:v>
                </c:pt>
                <c:pt idx="31194">
                  <c:v>400</c:v>
                </c:pt>
                <c:pt idx="31195">
                  <c:v>368</c:v>
                </c:pt>
                <c:pt idx="31196">
                  <c:v>409</c:v>
                </c:pt>
                <c:pt idx="31197">
                  <c:v>369</c:v>
                </c:pt>
                <c:pt idx="31198">
                  <c:v>434</c:v>
                </c:pt>
                <c:pt idx="31199">
                  <c:v>342</c:v>
                </c:pt>
                <c:pt idx="31200">
                  <c:v>431</c:v>
                </c:pt>
                <c:pt idx="31201">
                  <c:v>468</c:v>
                </c:pt>
                <c:pt idx="31202">
                  <c:v>415</c:v>
                </c:pt>
                <c:pt idx="31203">
                  <c:v>445</c:v>
                </c:pt>
                <c:pt idx="31204">
                  <c:v>370</c:v>
                </c:pt>
                <c:pt idx="31205">
                  <c:v>364</c:v>
                </c:pt>
                <c:pt idx="31206">
                  <c:v>307</c:v>
                </c:pt>
                <c:pt idx="31207">
                  <c:v>354</c:v>
                </c:pt>
                <c:pt idx="31208">
                  <c:v>417</c:v>
                </c:pt>
                <c:pt idx="31209">
                  <c:v>297</c:v>
                </c:pt>
                <c:pt idx="31210">
                  <c:v>405</c:v>
                </c:pt>
                <c:pt idx="31211">
                  <c:v>403</c:v>
                </c:pt>
                <c:pt idx="31212">
                  <c:v>422</c:v>
                </c:pt>
                <c:pt idx="31213">
                  <c:v>400</c:v>
                </c:pt>
                <c:pt idx="31214">
                  <c:v>409</c:v>
                </c:pt>
                <c:pt idx="31215">
                  <c:v>980</c:v>
                </c:pt>
                <c:pt idx="31216">
                  <c:v>404</c:v>
                </c:pt>
                <c:pt idx="31217">
                  <c:v>752</c:v>
                </c:pt>
                <c:pt idx="31218">
                  <c:v>338</c:v>
                </c:pt>
                <c:pt idx="31219">
                  <c:v>500</c:v>
                </c:pt>
                <c:pt idx="31220">
                  <c:v>297</c:v>
                </c:pt>
                <c:pt idx="31221">
                  <c:v>324</c:v>
                </c:pt>
                <c:pt idx="31222">
                  <c:v>380</c:v>
                </c:pt>
                <c:pt idx="31223">
                  <c:v>355</c:v>
                </c:pt>
                <c:pt idx="31224">
                  <c:v>371</c:v>
                </c:pt>
                <c:pt idx="31225">
                  <c:v>427</c:v>
                </c:pt>
                <c:pt idx="31226">
                  <c:v>445</c:v>
                </c:pt>
                <c:pt idx="31227">
                  <c:v>313</c:v>
                </c:pt>
                <c:pt idx="31228">
                  <c:v>297</c:v>
                </c:pt>
                <c:pt idx="31229">
                  <c:v>317</c:v>
                </c:pt>
                <c:pt idx="31230">
                  <c:v>389</c:v>
                </c:pt>
                <c:pt idx="31231">
                  <c:v>522</c:v>
                </c:pt>
                <c:pt idx="31232">
                  <c:v>297</c:v>
                </c:pt>
                <c:pt idx="31233">
                  <c:v>321</c:v>
                </c:pt>
                <c:pt idx="31234">
                  <c:v>406</c:v>
                </c:pt>
                <c:pt idx="31235">
                  <c:v>399</c:v>
                </c:pt>
                <c:pt idx="31236">
                  <c:v>350</c:v>
                </c:pt>
                <c:pt idx="31237">
                  <c:v>409</c:v>
                </c:pt>
                <c:pt idx="31238">
                  <c:v>406</c:v>
                </c:pt>
                <c:pt idx="31239">
                  <c:v>297</c:v>
                </c:pt>
                <c:pt idx="31240">
                  <c:v>297</c:v>
                </c:pt>
                <c:pt idx="31241">
                  <c:v>387</c:v>
                </c:pt>
                <c:pt idx="31242">
                  <c:v>421</c:v>
                </c:pt>
                <c:pt idx="31243">
                  <c:v>577</c:v>
                </c:pt>
                <c:pt idx="31244">
                  <c:v>420</c:v>
                </c:pt>
                <c:pt idx="31245">
                  <c:v>472</c:v>
                </c:pt>
                <c:pt idx="31246">
                  <c:v>641</c:v>
                </c:pt>
                <c:pt idx="31247">
                  <c:v>445</c:v>
                </c:pt>
                <c:pt idx="31248">
                  <c:v>446</c:v>
                </c:pt>
                <c:pt idx="31249">
                  <c:v>500</c:v>
                </c:pt>
                <c:pt idx="31250">
                  <c:v>383</c:v>
                </c:pt>
                <c:pt idx="31251">
                  <c:v>548</c:v>
                </c:pt>
                <c:pt idx="31252">
                  <c:v>443</c:v>
                </c:pt>
                <c:pt idx="31253">
                  <c:v>402</c:v>
                </c:pt>
                <c:pt idx="31254">
                  <c:v>460</c:v>
                </c:pt>
                <c:pt idx="31255">
                  <c:v>408</c:v>
                </c:pt>
                <c:pt idx="31256">
                  <c:v>430</c:v>
                </c:pt>
                <c:pt idx="31257">
                  <c:v>368</c:v>
                </c:pt>
                <c:pt idx="31258">
                  <c:v>443</c:v>
                </c:pt>
                <c:pt idx="31259">
                  <c:v>398</c:v>
                </c:pt>
                <c:pt idx="31260">
                  <c:v>436</c:v>
                </c:pt>
                <c:pt idx="31261">
                  <c:v>391</c:v>
                </c:pt>
                <c:pt idx="31262">
                  <c:v>468</c:v>
                </c:pt>
                <c:pt idx="31263">
                  <c:v>296</c:v>
                </c:pt>
                <c:pt idx="31264">
                  <c:v>379</c:v>
                </c:pt>
                <c:pt idx="31265">
                  <c:v>366</c:v>
                </c:pt>
                <c:pt idx="31266">
                  <c:v>382</c:v>
                </c:pt>
                <c:pt idx="31267">
                  <c:v>390</c:v>
                </c:pt>
                <c:pt idx="31268">
                  <c:v>336</c:v>
                </c:pt>
                <c:pt idx="31269">
                  <c:v>640</c:v>
                </c:pt>
                <c:pt idx="31270">
                  <c:v>408</c:v>
                </c:pt>
                <c:pt idx="31271">
                  <c:v>354</c:v>
                </c:pt>
                <c:pt idx="31272">
                  <c:v>397</c:v>
                </c:pt>
                <c:pt idx="31273">
                  <c:v>296</c:v>
                </c:pt>
                <c:pt idx="31274">
                  <c:v>478</c:v>
                </c:pt>
                <c:pt idx="31275">
                  <c:v>535</c:v>
                </c:pt>
                <c:pt idx="31276">
                  <c:v>434</c:v>
                </c:pt>
                <c:pt idx="31277">
                  <c:v>487</c:v>
                </c:pt>
                <c:pt idx="31278">
                  <c:v>296</c:v>
                </c:pt>
                <c:pt idx="31279">
                  <c:v>440</c:v>
                </c:pt>
                <c:pt idx="31280">
                  <c:v>341</c:v>
                </c:pt>
                <c:pt idx="31281">
                  <c:v>428</c:v>
                </c:pt>
                <c:pt idx="31282">
                  <c:v>347</c:v>
                </c:pt>
                <c:pt idx="31283">
                  <c:v>296</c:v>
                </c:pt>
                <c:pt idx="31284">
                  <c:v>446</c:v>
                </c:pt>
                <c:pt idx="31285">
                  <c:v>431</c:v>
                </c:pt>
                <c:pt idx="31286">
                  <c:v>427</c:v>
                </c:pt>
                <c:pt idx="31287">
                  <c:v>456</c:v>
                </c:pt>
                <c:pt idx="31288">
                  <c:v>418</c:v>
                </c:pt>
                <c:pt idx="31289">
                  <c:v>308</c:v>
                </c:pt>
                <c:pt idx="31290">
                  <c:v>348</c:v>
                </c:pt>
                <c:pt idx="31291">
                  <c:v>380</c:v>
                </c:pt>
                <c:pt idx="31292">
                  <c:v>424</c:v>
                </c:pt>
                <c:pt idx="31293">
                  <c:v>406</c:v>
                </c:pt>
                <c:pt idx="31294">
                  <c:v>994</c:v>
                </c:pt>
                <c:pt idx="31295">
                  <c:v>371</c:v>
                </c:pt>
                <c:pt idx="31296">
                  <c:v>310</c:v>
                </c:pt>
                <c:pt idx="31297">
                  <c:v>343</c:v>
                </c:pt>
                <c:pt idx="31298">
                  <c:v>383</c:v>
                </c:pt>
                <c:pt idx="31299">
                  <c:v>372</c:v>
                </c:pt>
                <c:pt idx="31300">
                  <c:v>408</c:v>
                </c:pt>
                <c:pt idx="31301">
                  <c:v>862</c:v>
                </c:pt>
                <c:pt idx="31302">
                  <c:v>401</c:v>
                </c:pt>
                <c:pt idx="31303">
                  <c:v>389</c:v>
                </c:pt>
                <c:pt idx="31304">
                  <c:v>401</c:v>
                </c:pt>
                <c:pt idx="31305">
                  <c:v>375</c:v>
                </c:pt>
                <c:pt idx="31306">
                  <c:v>392</c:v>
                </c:pt>
                <c:pt idx="31307">
                  <c:v>425</c:v>
                </c:pt>
                <c:pt idx="31308">
                  <c:v>357</c:v>
                </c:pt>
                <c:pt idx="31309">
                  <c:v>384</c:v>
                </c:pt>
                <c:pt idx="31310">
                  <c:v>360</c:v>
                </c:pt>
                <c:pt idx="31311">
                  <c:v>295</c:v>
                </c:pt>
                <c:pt idx="31312">
                  <c:v>415</c:v>
                </c:pt>
                <c:pt idx="31313">
                  <c:v>379</c:v>
                </c:pt>
                <c:pt idx="31314">
                  <c:v>405</c:v>
                </c:pt>
                <c:pt idx="31315">
                  <c:v>464</c:v>
                </c:pt>
                <c:pt idx="31316">
                  <c:v>450</c:v>
                </c:pt>
                <c:pt idx="31317">
                  <c:v>382</c:v>
                </c:pt>
                <c:pt idx="31318">
                  <c:v>473</c:v>
                </c:pt>
                <c:pt idx="31319">
                  <c:v>396</c:v>
                </c:pt>
                <c:pt idx="31320">
                  <c:v>363</c:v>
                </c:pt>
                <c:pt idx="31321">
                  <c:v>331</c:v>
                </c:pt>
                <c:pt idx="31322">
                  <c:v>386</c:v>
                </c:pt>
                <c:pt idx="31323">
                  <c:v>388</c:v>
                </c:pt>
                <c:pt idx="31324">
                  <c:v>438</c:v>
                </c:pt>
                <c:pt idx="31325">
                  <c:v>439</c:v>
                </c:pt>
                <c:pt idx="31326">
                  <c:v>563</c:v>
                </c:pt>
                <c:pt idx="31327">
                  <c:v>496</c:v>
                </c:pt>
                <c:pt idx="31328">
                  <c:v>400</c:v>
                </c:pt>
                <c:pt idx="31329">
                  <c:v>427</c:v>
                </c:pt>
                <c:pt idx="31330">
                  <c:v>406</c:v>
                </c:pt>
                <c:pt idx="31331">
                  <c:v>325</c:v>
                </c:pt>
                <c:pt idx="31332">
                  <c:v>430</c:v>
                </c:pt>
                <c:pt idx="31333">
                  <c:v>384</c:v>
                </c:pt>
                <c:pt idx="31334">
                  <c:v>392</c:v>
                </c:pt>
                <c:pt idx="31335">
                  <c:v>584</c:v>
                </c:pt>
                <c:pt idx="31336">
                  <c:v>371</c:v>
                </c:pt>
                <c:pt idx="31337">
                  <c:v>347</c:v>
                </c:pt>
                <c:pt idx="31338">
                  <c:v>400</c:v>
                </c:pt>
                <c:pt idx="31339">
                  <c:v>397</c:v>
                </c:pt>
                <c:pt idx="31340">
                  <c:v>401</c:v>
                </c:pt>
                <c:pt idx="31341">
                  <c:v>385</c:v>
                </c:pt>
                <c:pt idx="31342">
                  <c:v>353</c:v>
                </c:pt>
                <c:pt idx="31343">
                  <c:v>300</c:v>
                </c:pt>
                <c:pt idx="31344">
                  <c:v>369</c:v>
                </c:pt>
                <c:pt idx="31345">
                  <c:v>409</c:v>
                </c:pt>
                <c:pt idx="31346">
                  <c:v>475</c:v>
                </c:pt>
                <c:pt idx="31347">
                  <c:v>359</c:v>
                </c:pt>
                <c:pt idx="31348">
                  <c:v>378</c:v>
                </c:pt>
                <c:pt idx="31349">
                  <c:v>559</c:v>
                </c:pt>
                <c:pt idx="31350">
                  <c:v>310</c:v>
                </c:pt>
                <c:pt idx="31351">
                  <c:v>424</c:v>
                </c:pt>
                <c:pt idx="31352">
                  <c:v>433</c:v>
                </c:pt>
                <c:pt idx="31353">
                  <c:v>557</c:v>
                </c:pt>
                <c:pt idx="31354">
                  <c:v>394</c:v>
                </c:pt>
                <c:pt idx="31355">
                  <c:v>331</c:v>
                </c:pt>
                <c:pt idx="31356">
                  <c:v>384</c:v>
                </c:pt>
                <c:pt idx="31357">
                  <c:v>450</c:v>
                </c:pt>
                <c:pt idx="31358">
                  <c:v>437</c:v>
                </c:pt>
                <c:pt idx="31359">
                  <c:v>556</c:v>
                </c:pt>
                <c:pt idx="31360">
                  <c:v>396</c:v>
                </c:pt>
                <c:pt idx="31361">
                  <c:v>446</c:v>
                </c:pt>
                <c:pt idx="31362">
                  <c:v>389</c:v>
                </c:pt>
                <c:pt idx="31363">
                  <c:v>438</c:v>
                </c:pt>
                <c:pt idx="31364">
                  <c:v>351</c:v>
                </c:pt>
                <c:pt idx="31365">
                  <c:v>388</c:v>
                </c:pt>
                <c:pt idx="31366">
                  <c:v>455</c:v>
                </c:pt>
                <c:pt idx="31367">
                  <c:v>295</c:v>
                </c:pt>
                <c:pt idx="31368">
                  <c:v>443</c:v>
                </c:pt>
                <c:pt idx="31369">
                  <c:v>369</c:v>
                </c:pt>
                <c:pt idx="31370">
                  <c:v>442</c:v>
                </c:pt>
                <c:pt idx="31371">
                  <c:v>396</c:v>
                </c:pt>
                <c:pt idx="31372">
                  <c:v>415</c:v>
                </c:pt>
                <c:pt idx="31373">
                  <c:v>444</c:v>
                </c:pt>
                <c:pt idx="31374">
                  <c:v>462</c:v>
                </c:pt>
                <c:pt idx="31375">
                  <c:v>369</c:v>
                </c:pt>
                <c:pt idx="31376">
                  <c:v>296</c:v>
                </c:pt>
                <c:pt idx="31377">
                  <c:v>445</c:v>
                </c:pt>
                <c:pt idx="31378">
                  <c:v>411</c:v>
                </c:pt>
                <c:pt idx="31379">
                  <c:v>403</c:v>
                </c:pt>
                <c:pt idx="31380">
                  <c:v>375</c:v>
                </c:pt>
                <c:pt idx="31381">
                  <c:v>576</c:v>
                </c:pt>
                <c:pt idx="31382">
                  <c:v>509</c:v>
                </c:pt>
                <c:pt idx="31383">
                  <c:v>452</c:v>
                </c:pt>
                <c:pt idx="31384">
                  <c:v>369</c:v>
                </c:pt>
                <c:pt idx="31385">
                  <c:v>382</c:v>
                </c:pt>
                <c:pt idx="31386">
                  <c:v>308</c:v>
                </c:pt>
                <c:pt idx="31387">
                  <c:v>407</c:v>
                </c:pt>
                <c:pt idx="31388">
                  <c:v>364</c:v>
                </c:pt>
                <c:pt idx="31389">
                  <c:v>371</c:v>
                </c:pt>
                <c:pt idx="31390">
                  <c:v>473</c:v>
                </c:pt>
                <c:pt idx="31391">
                  <c:v>555</c:v>
                </c:pt>
                <c:pt idx="31392">
                  <c:v>471</c:v>
                </c:pt>
                <c:pt idx="31393">
                  <c:v>295</c:v>
                </c:pt>
                <c:pt idx="31394">
                  <c:v>605</c:v>
                </c:pt>
                <c:pt idx="31395">
                  <c:v>413</c:v>
                </c:pt>
                <c:pt idx="31396">
                  <c:v>538</c:v>
                </c:pt>
                <c:pt idx="31397">
                  <c:v>330</c:v>
                </c:pt>
                <c:pt idx="31398">
                  <c:v>582</c:v>
                </c:pt>
                <c:pt idx="31399">
                  <c:v>384</c:v>
                </c:pt>
                <c:pt idx="31400">
                  <c:v>400</c:v>
                </c:pt>
                <c:pt idx="31401">
                  <c:v>444</c:v>
                </c:pt>
                <c:pt idx="31402">
                  <c:v>322</c:v>
                </c:pt>
                <c:pt idx="31403">
                  <c:v>586</c:v>
                </c:pt>
                <c:pt idx="31404">
                  <c:v>404</c:v>
                </c:pt>
                <c:pt idx="31405">
                  <c:v>440</c:v>
                </c:pt>
                <c:pt idx="31406">
                  <c:v>370</c:v>
                </c:pt>
                <c:pt idx="31407">
                  <c:v>418</c:v>
                </c:pt>
                <c:pt idx="31408">
                  <c:v>384</c:v>
                </c:pt>
                <c:pt idx="31409">
                  <c:v>378</c:v>
                </c:pt>
                <c:pt idx="31410">
                  <c:v>398</c:v>
                </c:pt>
                <c:pt idx="31411">
                  <c:v>342</c:v>
                </c:pt>
                <c:pt idx="31412">
                  <c:v>311</c:v>
                </c:pt>
                <c:pt idx="31413">
                  <c:v>569</c:v>
                </c:pt>
                <c:pt idx="31414">
                  <c:v>352</c:v>
                </c:pt>
                <c:pt idx="31415">
                  <c:v>369</c:v>
                </c:pt>
                <c:pt idx="31416">
                  <c:v>381</c:v>
                </c:pt>
                <c:pt idx="31417">
                  <c:v>311</c:v>
                </c:pt>
                <c:pt idx="31418">
                  <c:v>294</c:v>
                </c:pt>
                <c:pt idx="31419">
                  <c:v>294</c:v>
                </c:pt>
                <c:pt idx="31420">
                  <c:v>436</c:v>
                </c:pt>
                <c:pt idx="31421">
                  <c:v>385</c:v>
                </c:pt>
                <c:pt idx="31422">
                  <c:v>427</c:v>
                </c:pt>
                <c:pt idx="31423">
                  <c:v>471</c:v>
                </c:pt>
                <c:pt idx="31424">
                  <c:v>419</c:v>
                </c:pt>
                <c:pt idx="31425">
                  <c:v>294</c:v>
                </c:pt>
                <c:pt idx="31426">
                  <c:v>424</c:v>
                </c:pt>
                <c:pt idx="31427">
                  <c:v>294</c:v>
                </c:pt>
                <c:pt idx="31428">
                  <c:v>510</c:v>
                </c:pt>
                <c:pt idx="31429">
                  <c:v>371</c:v>
                </c:pt>
                <c:pt idx="31430">
                  <c:v>375</c:v>
                </c:pt>
                <c:pt idx="31431">
                  <c:v>1002</c:v>
                </c:pt>
                <c:pt idx="31432">
                  <c:v>296</c:v>
                </c:pt>
                <c:pt idx="31433">
                  <c:v>477</c:v>
                </c:pt>
                <c:pt idx="31434">
                  <c:v>376</c:v>
                </c:pt>
                <c:pt idx="31435">
                  <c:v>371</c:v>
                </c:pt>
                <c:pt idx="31436">
                  <c:v>294</c:v>
                </c:pt>
                <c:pt idx="31437">
                  <c:v>404</c:v>
                </c:pt>
                <c:pt idx="31438">
                  <c:v>376</c:v>
                </c:pt>
                <c:pt idx="31439">
                  <c:v>393</c:v>
                </c:pt>
                <c:pt idx="31440">
                  <c:v>649</c:v>
                </c:pt>
                <c:pt idx="31441">
                  <c:v>401</c:v>
                </c:pt>
                <c:pt idx="31442">
                  <c:v>441</c:v>
                </c:pt>
                <c:pt idx="31443">
                  <c:v>981</c:v>
                </c:pt>
                <c:pt idx="31444">
                  <c:v>350</c:v>
                </c:pt>
                <c:pt idx="31445">
                  <c:v>373</c:v>
                </c:pt>
                <c:pt idx="31446">
                  <c:v>373</c:v>
                </c:pt>
                <c:pt idx="31447">
                  <c:v>294</c:v>
                </c:pt>
                <c:pt idx="31448">
                  <c:v>548</c:v>
                </c:pt>
                <c:pt idx="31449">
                  <c:v>404</c:v>
                </c:pt>
                <c:pt idx="31450">
                  <c:v>452</c:v>
                </c:pt>
                <c:pt idx="31451">
                  <c:v>382</c:v>
                </c:pt>
                <c:pt idx="31452">
                  <c:v>480</c:v>
                </c:pt>
                <c:pt idx="31453">
                  <c:v>529</c:v>
                </c:pt>
                <c:pt idx="31454">
                  <c:v>358</c:v>
                </c:pt>
                <c:pt idx="31455">
                  <c:v>531</c:v>
                </c:pt>
                <c:pt idx="31456">
                  <c:v>598</c:v>
                </c:pt>
                <c:pt idx="31457">
                  <c:v>401</c:v>
                </c:pt>
                <c:pt idx="31458">
                  <c:v>352</c:v>
                </c:pt>
                <c:pt idx="31459">
                  <c:v>556</c:v>
                </c:pt>
                <c:pt idx="31460">
                  <c:v>298</c:v>
                </c:pt>
                <c:pt idx="31461">
                  <c:v>402</c:v>
                </c:pt>
                <c:pt idx="31462">
                  <c:v>293</c:v>
                </c:pt>
                <c:pt idx="31463">
                  <c:v>293</c:v>
                </c:pt>
                <c:pt idx="31464">
                  <c:v>293</c:v>
                </c:pt>
                <c:pt idx="31465">
                  <c:v>473</c:v>
                </c:pt>
                <c:pt idx="31466">
                  <c:v>398</c:v>
                </c:pt>
                <c:pt idx="31467">
                  <c:v>540</c:v>
                </c:pt>
                <c:pt idx="31468">
                  <c:v>380</c:v>
                </c:pt>
                <c:pt idx="31469">
                  <c:v>423</c:v>
                </c:pt>
                <c:pt idx="31470">
                  <c:v>1023</c:v>
                </c:pt>
                <c:pt idx="31471">
                  <c:v>293</c:v>
                </c:pt>
                <c:pt idx="31472">
                  <c:v>381</c:v>
                </c:pt>
                <c:pt idx="31473">
                  <c:v>388</c:v>
                </c:pt>
                <c:pt idx="31474">
                  <c:v>360</c:v>
                </c:pt>
                <c:pt idx="31475">
                  <c:v>402</c:v>
                </c:pt>
                <c:pt idx="31476">
                  <c:v>292</c:v>
                </c:pt>
                <c:pt idx="31477">
                  <c:v>485</c:v>
                </c:pt>
                <c:pt idx="31478">
                  <c:v>292</c:v>
                </c:pt>
                <c:pt idx="31479">
                  <c:v>446</c:v>
                </c:pt>
                <c:pt idx="31480">
                  <c:v>394</c:v>
                </c:pt>
                <c:pt idx="31481">
                  <c:v>394</c:v>
                </c:pt>
                <c:pt idx="31482">
                  <c:v>381</c:v>
                </c:pt>
                <c:pt idx="31483">
                  <c:v>443</c:v>
                </c:pt>
                <c:pt idx="31484">
                  <c:v>293</c:v>
                </c:pt>
                <c:pt idx="31485">
                  <c:v>483</c:v>
                </c:pt>
                <c:pt idx="31486">
                  <c:v>567</c:v>
                </c:pt>
                <c:pt idx="31487">
                  <c:v>298</c:v>
                </c:pt>
                <c:pt idx="31488">
                  <c:v>408</c:v>
                </c:pt>
                <c:pt idx="31489">
                  <c:v>382</c:v>
                </c:pt>
                <c:pt idx="31490">
                  <c:v>292</c:v>
                </c:pt>
                <c:pt idx="31491">
                  <c:v>386</c:v>
                </c:pt>
                <c:pt idx="31492">
                  <c:v>292</c:v>
                </c:pt>
                <c:pt idx="31493">
                  <c:v>337</c:v>
                </c:pt>
                <c:pt idx="31494">
                  <c:v>292</c:v>
                </c:pt>
                <c:pt idx="31495">
                  <c:v>606</c:v>
                </c:pt>
                <c:pt idx="31496">
                  <c:v>819</c:v>
                </c:pt>
                <c:pt idx="31497">
                  <c:v>449</c:v>
                </c:pt>
                <c:pt idx="31498">
                  <c:v>384</c:v>
                </c:pt>
                <c:pt idx="31499">
                  <c:v>372</c:v>
                </c:pt>
                <c:pt idx="31500">
                  <c:v>387</c:v>
                </c:pt>
                <c:pt idx="31501">
                  <c:v>435</c:v>
                </c:pt>
                <c:pt idx="31502">
                  <c:v>420</c:v>
                </c:pt>
                <c:pt idx="31503">
                  <c:v>402</c:v>
                </c:pt>
                <c:pt idx="31504">
                  <c:v>372</c:v>
                </c:pt>
                <c:pt idx="31505">
                  <c:v>645</c:v>
                </c:pt>
                <c:pt idx="31506">
                  <c:v>355</c:v>
                </c:pt>
                <c:pt idx="31507">
                  <c:v>470</c:v>
                </c:pt>
                <c:pt idx="31508">
                  <c:v>820</c:v>
                </c:pt>
                <c:pt idx="31509">
                  <c:v>327</c:v>
                </c:pt>
                <c:pt idx="31510">
                  <c:v>441</c:v>
                </c:pt>
                <c:pt idx="31511">
                  <c:v>401</c:v>
                </c:pt>
                <c:pt idx="31512">
                  <c:v>399</c:v>
                </c:pt>
                <c:pt idx="31513">
                  <c:v>376</c:v>
                </c:pt>
                <c:pt idx="31514">
                  <c:v>498</c:v>
                </c:pt>
                <c:pt idx="31515">
                  <c:v>446</c:v>
                </c:pt>
                <c:pt idx="31516">
                  <c:v>431</c:v>
                </c:pt>
                <c:pt idx="31517">
                  <c:v>520</c:v>
                </c:pt>
                <c:pt idx="31518">
                  <c:v>386</c:v>
                </c:pt>
                <c:pt idx="31519">
                  <c:v>506</c:v>
                </c:pt>
                <c:pt idx="31520">
                  <c:v>439</c:v>
                </c:pt>
                <c:pt idx="31521">
                  <c:v>617</c:v>
                </c:pt>
                <c:pt idx="31522">
                  <c:v>414</c:v>
                </c:pt>
                <c:pt idx="31523">
                  <c:v>295</c:v>
                </c:pt>
                <c:pt idx="31524">
                  <c:v>449</c:v>
                </c:pt>
                <c:pt idx="31525">
                  <c:v>420</c:v>
                </c:pt>
                <c:pt idx="31526">
                  <c:v>414</c:v>
                </c:pt>
                <c:pt idx="31527">
                  <c:v>372</c:v>
                </c:pt>
                <c:pt idx="31528">
                  <c:v>376</c:v>
                </c:pt>
                <c:pt idx="31529">
                  <c:v>374</c:v>
                </c:pt>
                <c:pt idx="31530">
                  <c:v>455</c:v>
                </c:pt>
                <c:pt idx="31531">
                  <c:v>349</c:v>
                </c:pt>
                <c:pt idx="31532">
                  <c:v>393</c:v>
                </c:pt>
                <c:pt idx="31533">
                  <c:v>541</c:v>
                </c:pt>
                <c:pt idx="31534">
                  <c:v>427</c:v>
                </c:pt>
                <c:pt idx="31535">
                  <c:v>295</c:v>
                </c:pt>
                <c:pt idx="31536">
                  <c:v>449</c:v>
                </c:pt>
                <c:pt idx="31537">
                  <c:v>779</c:v>
                </c:pt>
                <c:pt idx="31538">
                  <c:v>368</c:v>
                </c:pt>
                <c:pt idx="31539">
                  <c:v>384</c:v>
                </c:pt>
                <c:pt idx="31540">
                  <c:v>498</c:v>
                </c:pt>
                <c:pt idx="31541">
                  <c:v>406</c:v>
                </c:pt>
                <c:pt idx="31542">
                  <c:v>414</c:v>
                </c:pt>
                <c:pt idx="31543">
                  <c:v>291</c:v>
                </c:pt>
                <c:pt idx="31544">
                  <c:v>374</c:v>
                </c:pt>
                <c:pt idx="31545">
                  <c:v>361</c:v>
                </c:pt>
                <c:pt idx="31546">
                  <c:v>477</c:v>
                </c:pt>
                <c:pt idx="31547">
                  <c:v>354</c:v>
                </c:pt>
                <c:pt idx="31548">
                  <c:v>420</c:v>
                </c:pt>
                <c:pt idx="31549">
                  <c:v>689</c:v>
                </c:pt>
                <c:pt idx="31550">
                  <c:v>472</c:v>
                </c:pt>
                <c:pt idx="31551">
                  <c:v>292</c:v>
                </c:pt>
                <c:pt idx="31552">
                  <c:v>519</c:v>
                </c:pt>
                <c:pt idx="31553">
                  <c:v>389</c:v>
                </c:pt>
                <c:pt idx="31554">
                  <c:v>348</c:v>
                </c:pt>
                <c:pt idx="31555">
                  <c:v>452</c:v>
                </c:pt>
                <c:pt idx="31556">
                  <c:v>455</c:v>
                </c:pt>
                <c:pt idx="31557">
                  <c:v>462</c:v>
                </c:pt>
                <c:pt idx="31558">
                  <c:v>302</c:v>
                </c:pt>
                <c:pt idx="31559">
                  <c:v>446</c:v>
                </c:pt>
                <c:pt idx="31560">
                  <c:v>488</c:v>
                </c:pt>
                <c:pt idx="31561">
                  <c:v>355</c:v>
                </c:pt>
                <c:pt idx="31562">
                  <c:v>406</c:v>
                </c:pt>
                <c:pt idx="31563">
                  <c:v>371</c:v>
                </c:pt>
                <c:pt idx="31564">
                  <c:v>410</c:v>
                </c:pt>
                <c:pt idx="31565">
                  <c:v>418</c:v>
                </c:pt>
                <c:pt idx="31566">
                  <c:v>531</c:v>
                </c:pt>
                <c:pt idx="31567">
                  <c:v>436</c:v>
                </c:pt>
                <c:pt idx="31568">
                  <c:v>483</c:v>
                </c:pt>
                <c:pt idx="31569">
                  <c:v>366</c:v>
                </c:pt>
                <c:pt idx="31570">
                  <c:v>377</c:v>
                </c:pt>
                <c:pt idx="31571">
                  <c:v>491</c:v>
                </c:pt>
                <c:pt idx="31572">
                  <c:v>430</c:v>
                </c:pt>
                <c:pt idx="31573">
                  <c:v>428</c:v>
                </c:pt>
                <c:pt idx="31574">
                  <c:v>330</c:v>
                </c:pt>
                <c:pt idx="31575">
                  <c:v>375</c:v>
                </c:pt>
                <c:pt idx="31576">
                  <c:v>415</c:v>
                </c:pt>
                <c:pt idx="31577">
                  <c:v>291</c:v>
                </c:pt>
                <c:pt idx="31578">
                  <c:v>414</c:v>
                </c:pt>
                <c:pt idx="31579">
                  <c:v>324</c:v>
                </c:pt>
                <c:pt idx="31580">
                  <c:v>408</c:v>
                </c:pt>
                <c:pt idx="31581">
                  <c:v>398</c:v>
                </c:pt>
                <c:pt idx="31582">
                  <c:v>459</c:v>
                </c:pt>
                <c:pt idx="31583">
                  <c:v>357</c:v>
                </c:pt>
                <c:pt idx="31584">
                  <c:v>384</c:v>
                </c:pt>
                <c:pt idx="31585">
                  <c:v>413</c:v>
                </c:pt>
                <c:pt idx="31586">
                  <c:v>482</c:v>
                </c:pt>
                <c:pt idx="31587">
                  <c:v>398</c:v>
                </c:pt>
                <c:pt idx="31588">
                  <c:v>363</c:v>
                </c:pt>
                <c:pt idx="31589">
                  <c:v>481</c:v>
                </c:pt>
                <c:pt idx="31590">
                  <c:v>312</c:v>
                </c:pt>
                <c:pt idx="31591">
                  <c:v>435</c:v>
                </c:pt>
                <c:pt idx="31592">
                  <c:v>540</c:v>
                </c:pt>
                <c:pt idx="31593">
                  <c:v>324</c:v>
                </c:pt>
                <c:pt idx="31594">
                  <c:v>401</c:v>
                </c:pt>
                <c:pt idx="31595">
                  <c:v>447</c:v>
                </c:pt>
                <c:pt idx="31596">
                  <c:v>438</c:v>
                </c:pt>
                <c:pt idx="31597">
                  <c:v>356</c:v>
                </c:pt>
                <c:pt idx="31598">
                  <c:v>463</c:v>
                </c:pt>
                <c:pt idx="31599">
                  <c:v>573</c:v>
                </c:pt>
                <c:pt idx="31600">
                  <c:v>329</c:v>
                </c:pt>
                <c:pt idx="31601">
                  <c:v>369</c:v>
                </c:pt>
                <c:pt idx="31602">
                  <c:v>290</c:v>
                </c:pt>
                <c:pt idx="31603">
                  <c:v>290</c:v>
                </c:pt>
                <c:pt idx="31604">
                  <c:v>432</c:v>
                </c:pt>
                <c:pt idx="31605">
                  <c:v>397</c:v>
                </c:pt>
                <c:pt idx="31606">
                  <c:v>360</c:v>
                </c:pt>
                <c:pt idx="31607">
                  <c:v>290</c:v>
                </c:pt>
                <c:pt idx="31608">
                  <c:v>566</c:v>
                </c:pt>
                <c:pt idx="31609">
                  <c:v>362</c:v>
                </c:pt>
                <c:pt idx="31610">
                  <c:v>413</c:v>
                </c:pt>
                <c:pt idx="31611">
                  <c:v>383</c:v>
                </c:pt>
                <c:pt idx="31612">
                  <c:v>377</c:v>
                </c:pt>
                <c:pt idx="31613">
                  <c:v>390</c:v>
                </c:pt>
                <c:pt idx="31614">
                  <c:v>403</c:v>
                </c:pt>
                <c:pt idx="31615">
                  <c:v>441</c:v>
                </c:pt>
                <c:pt idx="31616">
                  <c:v>292</c:v>
                </c:pt>
                <c:pt idx="31617">
                  <c:v>335</c:v>
                </c:pt>
                <c:pt idx="31618">
                  <c:v>412</c:v>
                </c:pt>
                <c:pt idx="31619">
                  <c:v>383</c:v>
                </c:pt>
                <c:pt idx="31620">
                  <c:v>401</c:v>
                </c:pt>
                <c:pt idx="31621">
                  <c:v>290</c:v>
                </c:pt>
                <c:pt idx="31622">
                  <c:v>426</c:v>
                </c:pt>
                <c:pt idx="31623">
                  <c:v>405</c:v>
                </c:pt>
                <c:pt idx="31624">
                  <c:v>384</c:v>
                </c:pt>
                <c:pt idx="31625">
                  <c:v>356</c:v>
                </c:pt>
                <c:pt idx="31626">
                  <c:v>371</c:v>
                </c:pt>
                <c:pt idx="31627">
                  <c:v>470</c:v>
                </c:pt>
                <c:pt idx="31628">
                  <c:v>368</c:v>
                </c:pt>
                <c:pt idx="31629">
                  <c:v>616</c:v>
                </c:pt>
                <c:pt idx="31630">
                  <c:v>419</c:v>
                </c:pt>
                <c:pt idx="31631">
                  <c:v>395</c:v>
                </c:pt>
                <c:pt idx="31632">
                  <c:v>459</c:v>
                </c:pt>
                <c:pt idx="31633">
                  <c:v>414</c:v>
                </c:pt>
                <c:pt idx="31634">
                  <c:v>371</c:v>
                </c:pt>
                <c:pt idx="31635">
                  <c:v>368</c:v>
                </c:pt>
                <c:pt idx="31636">
                  <c:v>408</c:v>
                </c:pt>
                <c:pt idx="31637">
                  <c:v>443</c:v>
                </c:pt>
                <c:pt idx="31638">
                  <c:v>423</c:v>
                </c:pt>
                <c:pt idx="31639">
                  <c:v>373</c:v>
                </c:pt>
                <c:pt idx="31640">
                  <c:v>398</c:v>
                </c:pt>
                <c:pt idx="31641">
                  <c:v>400</c:v>
                </c:pt>
                <c:pt idx="31642">
                  <c:v>540</c:v>
                </c:pt>
                <c:pt idx="31643">
                  <c:v>408</c:v>
                </c:pt>
                <c:pt idx="31644">
                  <c:v>495</c:v>
                </c:pt>
                <c:pt idx="31645">
                  <c:v>290</c:v>
                </c:pt>
                <c:pt idx="31646">
                  <c:v>394</c:v>
                </c:pt>
                <c:pt idx="31647">
                  <c:v>419</c:v>
                </c:pt>
                <c:pt idx="31648">
                  <c:v>419</c:v>
                </c:pt>
                <c:pt idx="31649">
                  <c:v>289</c:v>
                </c:pt>
                <c:pt idx="31650">
                  <c:v>444</c:v>
                </c:pt>
                <c:pt idx="31651">
                  <c:v>290</c:v>
                </c:pt>
                <c:pt idx="31652">
                  <c:v>444</c:v>
                </c:pt>
                <c:pt idx="31653">
                  <c:v>853</c:v>
                </c:pt>
                <c:pt idx="31654">
                  <c:v>364</c:v>
                </c:pt>
                <c:pt idx="31655">
                  <c:v>408</c:v>
                </c:pt>
                <c:pt idx="31656">
                  <c:v>434</c:v>
                </c:pt>
                <c:pt idx="31657">
                  <c:v>418</c:v>
                </c:pt>
                <c:pt idx="31658">
                  <c:v>342</c:v>
                </c:pt>
                <c:pt idx="31659">
                  <c:v>409</c:v>
                </c:pt>
                <c:pt idx="31660">
                  <c:v>407</c:v>
                </c:pt>
                <c:pt idx="31661">
                  <c:v>414</c:v>
                </c:pt>
                <c:pt idx="31662">
                  <c:v>419</c:v>
                </c:pt>
                <c:pt idx="31663">
                  <c:v>344</c:v>
                </c:pt>
                <c:pt idx="31664">
                  <c:v>336</c:v>
                </c:pt>
                <c:pt idx="31665">
                  <c:v>339</c:v>
                </c:pt>
                <c:pt idx="31666">
                  <c:v>406</c:v>
                </c:pt>
                <c:pt idx="31667">
                  <c:v>424</c:v>
                </c:pt>
                <c:pt idx="31668">
                  <c:v>439</c:v>
                </c:pt>
                <c:pt idx="31669">
                  <c:v>317</c:v>
                </c:pt>
                <c:pt idx="31670">
                  <c:v>422</c:v>
                </c:pt>
                <c:pt idx="31671">
                  <c:v>373</c:v>
                </c:pt>
                <c:pt idx="31672">
                  <c:v>404</c:v>
                </c:pt>
                <c:pt idx="31673">
                  <c:v>359</c:v>
                </c:pt>
                <c:pt idx="31674">
                  <c:v>449</c:v>
                </c:pt>
                <c:pt idx="31675">
                  <c:v>403</c:v>
                </c:pt>
                <c:pt idx="31676">
                  <c:v>471</c:v>
                </c:pt>
                <c:pt idx="31677">
                  <c:v>598</c:v>
                </c:pt>
                <c:pt idx="31678">
                  <c:v>956</c:v>
                </c:pt>
                <c:pt idx="31679">
                  <c:v>296</c:v>
                </c:pt>
                <c:pt idx="31680">
                  <c:v>403</c:v>
                </c:pt>
                <c:pt idx="31681">
                  <c:v>434</c:v>
                </c:pt>
                <c:pt idx="31682">
                  <c:v>359</c:v>
                </c:pt>
                <c:pt idx="31683">
                  <c:v>331</c:v>
                </c:pt>
                <c:pt idx="31684">
                  <c:v>289</c:v>
                </c:pt>
                <c:pt idx="31685">
                  <c:v>466</c:v>
                </c:pt>
                <c:pt idx="31686">
                  <c:v>449</c:v>
                </c:pt>
                <c:pt idx="31687">
                  <c:v>289</c:v>
                </c:pt>
                <c:pt idx="31688">
                  <c:v>420</c:v>
                </c:pt>
                <c:pt idx="31689">
                  <c:v>383</c:v>
                </c:pt>
                <c:pt idx="31690">
                  <c:v>412</c:v>
                </c:pt>
                <c:pt idx="31691">
                  <c:v>422</c:v>
                </c:pt>
                <c:pt idx="31692">
                  <c:v>289</c:v>
                </c:pt>
                <c:pt idx="31693">
                  <c:v>447</c:v>
                </c:pt>
                <c:pt idx="31694">
                  <c:v>289</c:v>
                </c:pt>
                <c:pt idx="31695">
                  <c:v>437</c:v>
                </c:pt>
                <c:pt idx="31696">
                  <c:v>345</c:v>
                </c:pt>
                <c:pt idx="31697">
                  <c:v>360</c:v>
                </c:pt>
                <c:pt idx="31698">
                  <c:v>377</c:v>
                </c:pt>
                <c:pt idx="31699">
                  <c:v>376</c:v>
                </c:pt>
                <c:pt idx="31700">
                  <c:v>338</c:v>
                </c:pt>
                <c:pt idx="31701">
                  <c:v>345</c:v>
                </c:pt>
                <c:pt idx="31702">
                  <c:v>451</c:v>
                </c:pt>
                <c:pt idx="31703">
                  <c:v>501</c:v>
                </c:pt>
                <c:pt idx="31704">
                  <c:v>481</c:v>
                </c:pt>
                <c:pt idx="31705">
                  <c:v>455</c:v>
                </c:pt>
                <c:pt idx="31706">
                  <c:v>409</c:v>
                </c:pt>
                <c:pt idx="31707">
                  <c:v>329</c:v>
                </c:pt>
                <c:pt idx="31708">
                  <c:v>443</c:v>
                </c:pt>
                <c:pt idx="31709">
                  <c:v>288</c:v>
                </c:pt>
                <c:pt idx="31710">
                  <c:v>421</c:v>
                </c:pt>
                <c:pt idx="31711">
                  <c:v>288</c:v>
                </c:pt>
                <c:pt idx="31712">
                  <c:v>329</c:v>
                </c:pt>
                <c:pt idx="31713">
                  <c:v>423</c:v>
                </c:pt>
                <c:pt idx="31714">
                  <c:v>444</c:v>
                </c:pt>
                <c:pt idx="31715">
                  <c:v>443</c:v>
                </c:pt>
                <c:pt idx="31716">
                  <c:v>391</c:v>
                </c:pt>
                <c:pt idx="31717">
                  <c:v>378</c:v>
                </c:pt>
                <c:pt idx="31718">
                  <c:v>479</c:v>
                </c:pt>
                <c:pt idx="31719">
                  <c:v>372</c:v>
                </c:pt>
                <c:pt idx="31720">
                  <c:v>318</c:v>
                </c:pt>
                <c:pt idx="31721">
                  <c:v>732</c:v>
                </c:pt>
                <c:pt idx="31722">
                  <c:v>288</c:v>
                </c:pt>
                <c:pt idx="31723">
                  <c:v>417</c:v>
                </c:pt>
                <c:pt idx="31724">
                  <c:v>418</c:v>
                </c:pt>
                <c:pt idx="31725">
                  <c:v>405</c:v>
                </c:pt>
                <c:pt idx="31726">
                  <c:v>388</c:v>
                </c:pt>
                <c:pt idx="31727">
                  <c:v>287</c:v>
                </c:pt>
                <c:pt idx="31728">
                  <c:v>451</c:v>
                </c:pt>
                <c:pt idx="31729">
                  <c:v>288</c:v>
                </c:pt>
                <c:pt idx="31730">
                  <c:v>288</c:v>
                </c:pt>
                <c:pt idx="31731">
                  <c:v>344</c:v>
                </c:pt>
                <c:pt idx="31732">
                  <c:v>288</c:v>
                </c:pt>
                <c:pt idx="31733">
                  <c:v>482</c:v>
                </c:pt>
                <c:pt idx="31734">
                  <c:v>373</c:v>
                </c:pt>
                <c:pt idx="31735">
                  <c:v>323</c:v>
                </c:pt>
                <c:pt idx="31736">
                  <c:v>336</c:v>
                </c:pt>
                <c:pt idx="31737">
                  <c:v>369</c:v>
                </c:pt>
                <c:pt idx="31738">
                  <c:v>438</c:v>
                </c:pt>
                <c:pt idx="31739">
                  <c:v>335</c:v>
                </c:pt>
                <c:pt idx="31740">
                  <c:v>410</c:v>
                </c:pt>
                <c:pt idx="31741">
                  <c:v>385</c:v>
                </c:pt>
                <c:pt idx="31742">
                  <c:v>304</c:v>
                </c:pt>
                <c:pt idx="31743">
                  <c:v>495</c:v>
                </c:pt>
                <c:pt idx="31744">
                  <c:v>288</c:v>
                </c:pt>
                <c:pt idx="31745">
                  <c:v>1023</c:v>
                </c:pt>
                <c:pt idx="31746">
                  <c:v>398</c:v>
                </c:pt>
                <c:pt idx="31747">
                  <c:v>288</c:v>
                </c:pt>
                <c:pt idx="31748">
                  <c:v>1020</c:v>
                </c:pt>
                <c:pt idx="31749">
                  <c:v>425</c:v>
                </c:pt>
                <c:pt idx="31750">
                  <c:v>666</c:v>
                </c:pt>
                <c:pt idx="31751">
                  <c:v>395</c:v>
                </c:pt>
                <c:pt idx="31752">
                  <c:v>497</c:v>
                </c:pt>
                <c:pt idx="31753">
                  <c:v>448</c:v>
                </c:pt>
                <c:pt idx="31754">
                  <c:v>293</c:v>
                </c:pt>
                <c:pt idx="31755">
                  <c:v>349</c:v>
                </c:pt>
                <c:pt idx="31756">
                  <c:v>313</c:v>
                </c:pt>
                <c:pt idx="31757">
                  <c:v>286</c:v>
                </c:pt>
                <c:pt idx="31758">
                  <c:v>286</c:v>
                </c:pt>
                <c:pt idx="31759">
                  <c:v>304</c:v>
                </c:pt>
                <c:pt idx="31760">
                  <c:v>456</c:v>
                </c:pt>
                <c:pt idx="31761">
                  <c:v>382</c:v>
                </c:pt>
                <c:pt idx="31762">
                  <c:v>528</c:v>
                </c:pt>
                <c:pt idx="31763">
                  <c:v>375</c:v>
                </c:pt>
                <c:pt idx="31764">
                  <c:v>451</c:v>
                </c:pt>
                <c:pt idx="31765">
                  <c:v>407</c:v>
                </c:pt>
                <c:pt idx="31766">
                  <c:v>287</c:v>
                </c:pt>
                <c:pt idx="31767">
                  <c:v>400</c:v>
                </c:pt>
                <c:pt idx="31768">
                  <c:v>416</c:v>
                </c:pt>
                <c:pt idx="31769">
                  <c:v>470</c:v>
                </c:pt>
                <c:pt idx="31770">
                  <c:v>433</c:v>
                </c:pt>
                <c:pt idx="31771">
                  <c:v>402</c:v>
                </c:pt>
                <c:pt idx="31772">
                  <c:v>365</c:v>
                </c:pt>
                <c:pt idx="31773">
                  <c:v>389</c:v>
                </c:pt>
                <c:pt idx="31774">
                  <c:v>418</c:v>
                </c:pt>
                <c:pt idx="31775">
                  <c:v>429</c:v>
                </c:pt>
                <c:pt idx="31776">
                  <c:v>351</c:v>
                </c:pt>
                <c:pt idx="31777">
                  <c:v>287</c:v>
                </c:pt>
                <c:pt idx="31778">
                  <c:v>396</c:v>
                </c:pt>
                <c:pt idx="31779">
                  <c:v>408</c:v>
                </c:pt>
                <c:pt idx="31780">
                  <c:v>577</c:v>
                </c:pt>
                <c:pt idx="31781">
                  <c:v>543</c:v>
                </c:pt>
                <c:pt idx="31782">
                  <c:v>439</c:v>
                </c:pt>
                <c:pt idx="31783">
                  <c:v>429</c:v>
                </c:pt>
                <c:pt idx="31784">
                  <c:v>328</c:v>
                </c:pt>
                <c:pt idx="31785">
                  <c:v>417</c:v>
                </c:pt>
                <c:pt idx="31786">
                  <c:v>403</c:v>
                </c:pt>
                <c:pt idx="31787">
                  <c:v>347</c:v>
                </c:pt>
                <c:pt idx="31788">
                  <c:v>522</c:v>
                </c:pt>
                <c:pt idx="31789">
                  <c:v>387</c:v>
                </c:pt>
                <c:pt idx="31790">
                  <c:v>360</c:v>
                </c:pt>
                <c:pt idx="31791">
                  <c:v>317</c:v>
                </c:pt>
                <c:pt idx="31792">
                  <c:v>353</c:v>
                </c:pt>
                <c:pt idx="31793">
                  <c:v>385</c:v>
                </c:pt>
                <c:pt idx="31794">
                  <c:v>425</c:v>
                </c:pt>
                <c:pt idx="31795">
                  <c:v>286</c:v>
                </c:pt>
                <c:pt idx="31796">
                  <c:v>393</c:v>
                </c:pt>
                <c:pt idx="31797">
                  <c:v>733</c:v>
                </c:pt>
                <c:pt idx="31798">
                  <c:v>333</c:v>
                </c:pt>
                <c:pt idx="31799">
                  <c:v>396</c:v>
                </c:pt>
                <c:pt idx="31800">
                  <c:v>372</c:v>
                </c:pt>
                <c:pt idx="31801">
                  <c:v>367</c:v>
                </c:pt>
                <c:pt idx="31802">
                  <c:v>391</c:v>
                </c:pt>
                <c:pt idx="31803">
                  <c:v>513</c:v>
                </c:pt>
                <c:pt idx="31804">
                  <c:v>389</c:v>
                </c:pt>
                <c:pt idx="31805">
                  <c:v>377</c:v>
                </c:pt>
                <c:pt idx="31806">
                  <c:v>432</c:v>
                </c:pt>
                <c:pt idx="31807">
                  <c:v>396</c:v>
                </c:pt>
                <c:pt idx="31808">
                  <c:v>401</c:v>
                </c:pt>
                <c:pt idx="31809">
                  <c:v>376</c:v>
                </c:pt>
                <c:pt idx="31810">
                  <c:v>332</c:v>
                </c:pt>
                <c:pt idx="31811">
                  <c:v>500</c:v>
                </c:pt>
                <c:pt idx="31812">
                  <c:v>359</c:v>
                </c:pt>
                <c:pt idx="31813">
                  <c:v>398</c:v>
                </c:pt>
                <c:pt idx="31814">
                  <c:v>474</c:v>
                </c:pt>
                <c:pt idx="31815">
                  <c:v>328</c:v>
                </c:pt>
                <c:pt idx="31816">
                  <c:v>353</c:v>
                </c:pt>
                <c:pt idx="31817">
                  <c:v>482</c:v>
                </c:pt>
                <c:pt idx="31818">
                  <c:v>453</c:v>
                </c:pt>
                <c:pt idx="31819">
                  <c:v>398</c:v>
                </c:pt>
                <c:pt idx="31820">
                  <c:v>451</c:v>
                </c:pt>
                <c:pt idx="31821">
                  <c:v>504</c:v>
                </c:pt>
                <c:pt idx="31822">
                  <c:v>396</c:v>
                </c:pt>
                <c:pt idx="31823">
                  <c:v>359</c:v>
                </c:pt>
                <c:pt idx="31824">
                  <c:v>286</c:v>
                </c:pt>
                <c:pt idx="31825">
                  <c:v>286</c:v>
                </c:pt>
                <c:pt idx="31826">
                  <c:v>421</c:v>
                </c:pt>
                <c:pt idx="31827">
                  <c:v>417</c:v>
                </c:pt>
                <c:pt idx="31828">
                  <c:v>457</c:v>
                </c:pt>
                <c:pt idx="31829">
                  <c:v>357</c:v>
                </c:pt>
                <c:pt idx="31830">
                  <c:v>316</c:v>
                </c:pt>
                <c:pt idx="31831">
                  <c:v>431</c:v>
                </c:pt>
                <c:pt idx="31832">
                  <c:v>379</c:v>
                </c:pt>
                <c:pt idx="31833">
                  <c:v>365</c:v>
                </c:pt>
                <c:pt idx="31834">
                  <c:v>454</c:v>
                </c:pt>
                <c:pt idx="31835">
                  <c:v>401</c:v>
                </c:pt>
                <c:pt idx="31836">
                  <c:v>403</c:v>
                </c:pt>
                <c:pt idx="31837">
                  <c:v>404</c:v>
                </c:pt>
                <c:pt idx="31838">
                  <c:v>371</c:v>
                </c:pt>
                <c:pt idx="31839">
                  <c:v>430</c:v>
                </c:pt>
                <c:pt idx="31840">
                  <c:v>431</c:v>
                </c:pt>
                <c:pt idx="31841">
                  <c:v>400</c:v>
                </c:pt>
                <c:pt idx="31842">
                  <c:v>369</c:v>
                </c:pt>
                <c:pt idx="31843">
                  <c:v>418</c:v>
                </c:pt>
                <c:pt idx="31844">
                  <c:v>508</c:v>
                </c:pt>
                <c:pt idx="31845">
                  <c:v>406</c:v>
                </c:pt>
                <c:pt idx="31846">
                  <c:v>1023</c:v>
                </c:pt>
                <c:pt idx="31847">
                  <c:v>519</c:v>
                </c:pt>
                <c:pt idx="31848">
                  <c:v>417</c:v>
                </c:pt>
                <c:pt idx="31849">
                  <c:v>380</c:v>
                </c:pt>
                <c:pt idx="31850">
                  <c:v>384</c:v>
                </c:pt>
                <c:pt idx="31851">
                  <c:v>376</c:v>
                </c:pt>
                <c:pt idx="31852">
                  <c:v>333</c:v>
                </c:pt>
                <c:pt idx="31853">
                  <c:v>423</c:v>
                </c:pt>
                <c:pt idx="31854">
                  <c:v>383</c:v>
                </c:pt>
                <c:pt idx="31855">
                  <c:v>285</c:v>
                </c:pt>
                <c:pt idx="31856">
                  <c:v>345</c:v>
                </c:pt>
                <c:pt idx="31857">
                  <c:v>380</c:v>
                </c:pt>
                <c:pt idx="31858">
                  <c:v>285</c:v>
                </c:pt>
                <c:pt idx="31859">
                  <c:v>284</c:v>
                </c:pt>
                <c:pt idx="31860">
                  <c:v>284</c:v>
                </c:pt>
                <c:pt idx="31861">
                  <c:v>295</c:v>
                </c:pt>
                <c:pt idx="31862">
                  <c:v>395</c:v>
                </c:pt>
                <c:pt idx="31863">
                  <c:v>360</c:v>
                </c:pt>
                <c:pt idx="31864">
                  <c:v>383</c:v>
                </c:pt>
                <c:pt idx="31865">
                  <c:v>284</c:v>
                </c:pt>
                <c:pt idx="31866">
                  <c:v>355</c:v>
                </c:pt>
                <c:pt idx="31867">
                  <c:v>564</c:v>
                </c:pt>
                <c:pt idx="31868">
                  <c:v>344</c:v>
                </c:pt>
                <c:pt idx="31869">
                  <c:v>598</c:v>
                </c:pt>
                <c:pt idx="31870">
                  <c:v>433</c:v>
                </c:pt>
                <c:pt idx="31871">
                  <c:v>381</c:v>
                </c:pt>
                <c:pt idx="31872">
                  <c:v>284</c:v>
                </c:pt>
                <c:pt idx="31873">
                  <c:v>572</c:v>
                </c:pt>
                <c:pt idx="31874">
                  <c:v>368</c:v>
                </c:pt>
                <c:pt idx="31875">
                  <c:v>284</c:v>
                </c:pt>
                <c:pt idx="31876">
                  <c:v>329</c:v>
                </c:pt>
                <c:pt idx="31877">
                  <c:v>284</c:v>
                </c:pt>
                <c:pt idx="31878">
                  <c:v>550</c:v>
                </c:pt>
                <c:pt idx="31879">
                  <c:v>380</c:v>
                </c:pt>
                <c:pt idx="31880">
                  <c:v>348</c:v>
                </c:pt>
                <c:pt idx="31881">
                  <c:v>460</c:v>
                </c:pt>
                <c:pt idx="31882">
                  <c:v>289</c:v>
                </c:pt>
                <c:pt idx="31883">
                  <c:v>419</c:v>
                </c:pt>
                <c:pt idx="31884">
                  <c:v>417</c:v>
                </c:pt>
                <c:pt idx="31885">
                  <c:v>365</c:v>
                </c:pt>
                <c:pt idx="31886">
                  <c:v>417</c:v>
                </c:pt>
                <c:pt idx="31887">
                  <c:v>449</c:v>
                </c:pt>
                <c:pt idx="31888">
                  <c:v>470</c:v>
                </c:pt>
                <c:pt idx="31889">
                  <c:v>548</c:v>
                </c:pt>
                <c:pt idx="31890">
                  <c:v>283</c:v>
                </c:pt>
                <c:pt idx="31891">
                  <c:v>465</c:v>
                </c:pt>
                <c:pt idx="31892">
                  <c:v>450</c:v>
                </c:pt>
                <c:pt idx="31893">
                  <c:v>282</c:v>
                </c:pt>
                <c:pt idx="31894">
                  <c:v>774</c:v>
                </c:pt>
                <c:pt idx="31895">
                  <c:v>335</c:v>
                </c:pt>
                <c:pt idx="31896">
                  <c:v>455</c:v>
                </c:pt>
                <c:pt idx="31897">
                  <c:v>359</c:v>
                </c:pt>
                <c:pt idx="31898">
                  <c:v>283</c:v>
                </c:pt>
                <c:pt idx="31899">
                  <c:v>329</c:v>
                </c:pt>
                <c:pt idx="31900">
                  <c:v>351</c:v>
                </c:pt>
                <c:pt idx="31901">
                  <c:v>336</c:v>
                </c:pt>
                <c:pt idx="31902">
                  <c:v>352</c:v>
                </c:pt>
                <c:pt idx="31903">
                  <c:v>310</c:v>
                </c:pt>
                <c:pt idx="31904">
                  <c:v>283</c:v>
                </c:pt>
                <c:pt idx="31905">
                  <c:v>283</c:v>
                </c:pt>
                <c:pt idx="31906">
                  <c:v>284</c:v>
                </c:pt>
                <c:pt idx="31907">
                  <c:v>283</c:v>
                </c:pt>
                <c:pt idx="31908">
                  <c:v>283</c:v>
                </c:pt>
                <c:pt idx="31909">
                  <c:v>405</c:v>
                </c:pt>
                <c:pt idx="31910">
                  <c:v>380</c:v>
                </c:pt>
                <c:pt idx="31911">
                  <c:v>283</c:v>
                </c:pt>
                <c:pt idx="31912">
                  <c:v>472</c:v>
                </c:pt>
                <c:pt idx="31913">
                  <c:v>436</c:v>
                </c:pt>
                <c:pt idx="31914">
                  <c:v>408</c:v>
                </c:pt>
                <c:pt idx="31915">
                  <c:v>489</c:v>
                </c:pt>
                <c:pt idx="31916">
                  <c:v>495</c:v>
                </c:pt>
                <c:pt idx="31917">
                  <c:v>282</c:v>
                </c:pt>
                <c:pt idx="31918">
                  <c:v>364</c:v>
                </c:pt>
                <c:pt idx="31919">
                  <c:v>330</c:v>
                </c:pt>
                <c:pt idx="31920">
                  <c:v>466</c:v>
                </c:pt>
                <c:pt idx="31921">
                  <c:v>403</c:v>
                </c:pt>
                <c:pt idx="31922">
                  <c:v>282</c:v>
                </c:pt>
                <c:pt idx="31923">
                  <c:v>281</c:v>
                </c:pt>
                <c:pt idx="31924">
                  <c:v>357</c:v>
                </c:pt>
                <c:pt idx="31925">
                  <c:v>399</c:v>
                </c:pt>
                <c:pt idx="31926">
                  <c:v>615</c:v>
                </c:pt>
                <c:pt idx="31927">
                  <c:v>380</c:v>
                </c:pt>
                <c:pt idx="31928">
                  <c:v>281</c:v>
                </c:pt>
                <c:pt idx="31929">
                  <c:v>459</c:v>
                </c:pt>
                <c:pt idx="31930">
                  <c:v>616</c:v>
                </c:pt>
                <c:pt idx="31931">
                  <c:v>281</c:v>
                </c:pt>
                <c:pt idx="31932">
                  <c:v>281</c:v>
                </c:pt>
                <c:pt idx="31933">
                  <c:v>281</c:v>
                </c:pt>
                <c:pt idx="31934">
                  <c:v>315</c:v>
                </c:pt>
                <c:pt idx="31935">
                  <c:v>341</c:v>
                </c:pt>
                <c:pt idx="31936">
                  <c:v>452</c:v>
                </c:pt>
                <c:pt idx="31937">
                  <c:v>389</c:v>
                </c:pt>
                <c:pt idx="31938">
                  <c:v>381</c:v>
                </c:pt>
                <c:pt idx="31939">
                  <c:v>400</c:v>
                </c:pt>
                <c:pt idx="31940">
                  <c:v>400</c:v>
                </c:pt>
                <c:pt idx="31941">
                  <c:v>380</c:v>
                </c:pt>
                <c:pt idx="31942">
                  <c:v>281</c:v>
                </c:pt>
                <c:pt idx="31943">
                  <c:v>281</c:v>
                </c:pt>
                <c:pt idx="31944">
                  <c:v>282</c:v>
                </c:pt>
                <c:pt idx="31945">
                  <c:v>502</c:v>
                </c:pt>
                <c:pt idx="31946">
                  <c:v>287</c:v>
                </c:pt>
                <c:pt idx="31947">
                  <c:v>322</c:v>
                </c:pt>
                <c:pt idx="31948">
                  <c:v>350</c:v>
                </c:pt>
                <c:pt idx="31949">
                  <c:v>365</c:v>
                </c:pt>
                <c:pt idx="31950">
                  <c:v>295</c:v>
                </c:pt>
                <c:pt idx="31951">
                  <c:v>419</c:v>
                </c:pt>
                <c:pt idx="31952">
                  <c:v>461</c:v>
                </c:pt>
                <c:pt idx="31953">
                  <c:v>424</c:v>
                </c:pt>
                <c:pt idx="31954">
                  <c:v>670</c:v>
                </c:pt>
                <c:pt idx="31955">
                  <c:v>330</c:v>
                </c:pt>
                <c:pt idx="31956">
                  <c:v>461</c:v>
                </c:pt>
                <c:pt idx="31957">
                  <c:v>671</c:v>
                </c:pt>
                <c:pt idx="31958">
                  <c:v>452</c:v>
                </c:pt>
                <c:pt idx="31959">
                  <c:v>379</c:v>
                </c:pt>
                <c:pt idx="31960">
                  <c:v>376</c:v>
                </c:pt>
                <c:pt idx="31961">
                  <c:v>391</c:v>
                </c:pt>
                <c:pt idx="31962">
                  <c:v>514</c:v>
                </c:pt>
                <c:pt idx="31963">
                  <c:v>359</c:v>
                </c:pt>
                <c:pt idx="31964">
                  <c:v>721</c:v>
                </c:pt>
                <c:pt idx="31965">
                  <c:v>306</c:v>
                </c:pt>
                <c:pt idx="31966">
                  <c:v>397</c:v>
                </c:pt>
                <c:pt idx="31967">
                  <c:v>281</c:v>
                </c:pt>
                <c:pt idx="31968">
                  <c:v>371</c:v>
                </c:pt>
                <c:pt idx="31969">
                  <c:v>399</c:v>
                </c:pt>
                <c:pt idx="31970">
                  <c:v>366</c:v>
                </c:pt>
                <c:pt idx="31971">
                  <c:v>409</c:v>
                </c:pt>
                <c:pt idx="31972">
                  <c:v>286</c:v>
                </c:pt>
                <c:pt idx="31973">
                  <c:v>474</c:v>
                </c:pt>
                <c:pt idx="31974">
                  <c:v>361</c:v>
                </c:pt>
                <c:pt idx="31975">
                  <c:v>305</c:v>
                </c:pt>
                <c:pt idx="31976">
                  <c:v>307</c:v>
                </c:pt>
                <c:pt idx="31977">
                  <c:v>639</c:v>
                </c:pt>
                <c:pt idx="31978">
                  <c:v>281</c:v>
                </c:pt>
                <c:pt idx="31979">
                  <c:v>281</c:v>
                </c:pt>
                <c:pt idx="31980">
                  <c:v>931</c:v>
                </c:pt>
                <c:pt idx="31981">
                  <c:v>281</c:v>
                </c:pt>
                <c:pt idx="31982">
                  <c:v>404</c:v>
                </c:pt>
                <c:pt idx="31983">
                  <c:v>475</c:v>
                </c:pt>
                <c:pt idx="31984">
                  <c:v>477</c:v>
                </c:pt>
                <c:pt idx="31985">
                  <c:v>581</c:v>
                </c:pt>
                <c:pt idx="31986">
                  <c:v>414</c:v>
                </c:pt>
                <c:pt idx="31987">
                  <c:v>280</c:v>
                </c:pt>
                <c:pt idx="31988">
                  <c:v>374</c:v>
                </c:pt>
                <c:pt idx="31989">
                  <c:v>332</c:v>
                </c:pt>
                <c:pt idx="31990">
                  <c:v>333</c:v>
                </c:pt>
                <c:pt idx="31991">
                  <c:v>449</c:v>
                </c:pt>
                <c:pt idx="31992">
                  <c:v>284</c:v>
                </c:pt>
                <c:pt idx="31993">
                  <c:v>455</c:v>
                </c:pt>
                <c:pt idx="31994">
                  <c:v>283</c:v>
                </c:pt>
                <c:pt idx="31995">
                  <c:v>390</c:v>
                </c:pt>
                <c:pt idx="31996">
                  <c:v>422</c:v>
                </c:pt>
                <c:pt idx="31997">
                  <c:v>726</c:v>
                </c:pt>
                <c:pt idx="31998">
                  <c:v>504</c:v>
                </c:pt>
                <c:pt idx="31999">
                  <c:v>280</c:v>
                </c:pt>
                <c:pt idx="32000">
                  <c:v>280</c:v>
                </c:pt>
                <c:pt idx="32001">
                  <c:v>484</c:v>
                </c:pt>
                <c:pt idx="32002">
                  <c:v>382</c:v>
                </c:pt>
                <c:pt idx="32003">
                  <c:v>462</c:v>
                </c:pt>
                <c:pt idx="32004">
                  <c:v>280</c:v>
                </c:pt>
                <c:pt idx="32005">
                  <c:v>814</c:v>
                </c:pt>
                <c:pt idx="32006">
                  <c:v>542</c:v>
                </c:pt>
                <c:pt idx="32007">
                  <c:v>1010</c:v>
                </c:pt>
                <c:pt idx="32008">
                  <c:v>370</c:v>
                </c:pt>
                <c:pt idx="32009">
                  <c:v>1023</c:v>
                </c:pt>
                <c:pt idx="32010">
                  <c:v>358</c:v>
                </c:pt>
                <c:pt idx="32011">
                  <c:v>341</c:v>
                </c:pt>
                <c:pt idx="32012">
                  <c:v>279</c:v>
                </c:pt>
                <c:pt idx="32013">
                  <c:v>452</c:v>
                </c:pt>
                <c:pt idx="32014">
                  <c:v>603</c:v>
                </c:pt>
                <c:pt idx="32015">
                  <c:v>463</c:v>
                </c:pt>
                <c:pt idx="32016">
                  <c:v>509</c:v>
                </c:pt>
                <c:pt idx="32017">
                  <c:v>279</c:v>
                </c:pt>
                <c:pt idx="32018">
                  <c:v>356</c:v>
                </c:pt>
                <c:pt idx="32019">
                  <c:v>467</c:v>
                </c:pt>
                <c:pt idx="32020">
                  <c:v>429</c:v>
                </c:pt>
                <c:pt idx="32021">
                  <c:v>517</c:v>
                </c:pt>
                <c:pt idx="32022">
                  <c:v>279</c:v>
                </c:pt>
                <c:pt idx="32023">
                  <c:v>346</c:v>
                </c:pt>
                <c:pt idx="32024">
                  <c:v>494</c:v>
                </c:pt>
                <c:pt idx="32025">
                  <c:v>381</c:v>
                </c:pt>
                <c:pt idx="32026">
                  <c:v>854</c:v>
                </c:pt>
                <c:pt idx="32027">
                  <c:v>331</c:v>
                </c:pt>
                <c:pt idx="32028">
                  <c:v>403</c:v>
                </c:pt>
                <c:pt idx="32029">
                  <c:v>396</c:v>
                </c:pt>
                <c:pt idx="32030">
                  <c:v>417</c:v>
                </c:pt>
                <c:pt idx="32031">
                  <c:v>403</c:v>
                </c:pt>
                <c:pt idx="32032">
                  <c:v>282</c:v>
                </c:pt>
                <c:pt idx="32033">
                  <c:v>359</c:v>
                </c:pt>
                <c:pt idx="32034">
                  <c:v>286</c:v>
                </c:pt>
                <c:pt idx="32035">
                  <c:v>381</c:v>
                </c:pt>
                <c:pt idx="32036">
                  <c:v>308</c:v>
                </c:pt>
                <c:pt idx="32037">
                  <c:v>455</c:v>
                </c:pt>
                <c:pt idx="32038">
                  <c:v>279</c:v>
                </c:pt>
                <c:pt idx="32039">
                  <c:v>442</c:v>
                </c:pt>
                <c:pt idx="32040">
                  <c:v>378</c:v>
                </c:pt>
                <c:pt idx="32041">
                  <c:v>661</c:v>
                </c:pt>
                <c:pt idx="32042">
                  <c:v>340</c:v>
                </c:pt>
                <c:pt idx="32043">
                  <c:v>418</c:v>
                </c:pt>
                <c:pt idx="32044">
                  <c:v>460</c:v>
                </c:pt>
                <c:pt idx="32045">
                  <c:v>365</c:v>
                </c:pt>
                <c:pt idx="32046">
                  <c:v>352</c:v>
                </c:pt>
                <c:pt idx="32047">
                  <c:v>356</c:v>
                </c:pt>
                <c:pt idx="32048">
                  <c:v>368</c:v>
                </c:pt>
                <c:pt idx="32049">
                  <c:v>295</c:v>
                </c:pt>
                <c:pt idx="32050">
                  <c:v>451</c:v>
                </c:pt>
                <c:pt idx="32051">
                  <c:v>285</c:v>
                </c:pt>
                <c:pt idx="32052">
                  <c:v>402</c:v>
                </c:pt>
                <c:pt idx="32053">
                  <c:v>372</c:v>
                </c:pt>
                <c:pt idx="32054">
                  <c:v>320</c:v>
                </c:pt>
                <c:pt idx="32055">
                  <c:v>377</c:v>
                </c:pt>
                <c:pt idx="32056">
                  <c:v>421</c:v>
                </c:pt>
                <c:pt idx="32057">
                  <c:v>401</c:v>
                </c:pt>
                <c:pt idx="32058">
                  <c:v>350</c:v>
                </c:pt>
                <c:pt idx="32059">
                  <c:v>493</c:v>
                </c:pt>
                <c:pt idx="32060">
                  <c:v>380</c:v>
                </c:pt>
                <c:pt idx="32061">
                  <c:v>388</c:v>
                </c:pt>
                <c:pt idx="32062">
                  <c:v>279</c:v>
                </c:pt>
                <c:pt idx="32063">
                  <c:v>279</c:v>
                </c:pt>
                <c:pt idx="32064">
                  <c:v>369</c:v>
                </c:pt>
                <c:pt idx="32065">
                  <c:v>446</c:v>
                </c:pt>
                <c:pt idx="32066">
                  <c:v>466</c:v>
                </c:pt>
                <c:pt idx="32067">
                  <c:v>279</c:v>
                </c:pt>
                <c:pt idx="32068">
                  <c:v>396</c:v>
                </c:pt>
                <c:pt idx="32069">
                  <c:v>360</c:v>
                </c:pt>
                <c:pt idx="32070">
                  <c:v>397</c:v>
                </c:pt>
                <c:pt idx="32071">
                  <c:v>421</c:v>
                </c:pt>
                <c:pt idx="32072">
                  <c:v>592</c:v>
                </c:pt>
                <c:pt idx="32073">
                  <c:v>469</c:v>
                </c:pt>
                <c:pt idx="32074">
                  <c:v>390</c:v>
                </c:pt>
                <c:pt idx="32075">
                  <c:v>396</c:v>
                </c:pt>
                <c:pt idx="32076">
                  <c:v>394</c:v>
                </c:pt>
                <c:pt idx="32077">
                  <c:v>376</c:v>
                </c:pt>
                <c:pt idx="32078">
                  <c:v>302</c:v>
                </c:pt>
                <c:pt idx="32079">
                  <c:v>501</c:v>
                </c:pt>
                <c:pt idx="32080">
                  <c:v>289</c:v>
                </c:pt>
                <c:pt idx="32081">
                  <c:v>379</c:v>
                </c:pt>
                <c:pt idx="32082">
                  <c:v>406</c:v>
                </c:pt>
                <c:pt idx="32083">
                  <c:v>475</c:v>
                </c:pt>
                <c:pt idx="32084">
                  <c:v>499</c:v>
                </c:pt>
                <c:pt idx="32085">
                  <c:v>412</c:v>
                </c:pt>
                <c:pt idx="32086">
                  <c:v>385</c:v>
                </c:pt>
                <c:pt idx="32087">
                  <c:v>314</c:v>
                </c:pt>
                <c:pt idx="32088">
                  <c:v>426</c:v>
                </c:pt>
                <c:pt idx="32089">
                  <c:v>278</c:v>
                </c:pt>
                <c:pt idx="32090">
                  <c:v>278</c:v>
                </c:pt>
                <c:pt idx="32091">
                  <c:v>278</c:v>
                </c:pt>
                <c:pt idx="32092">
                  <c:v>278</c:v>
                </c:pt>
                <c:pt idx="32093">
                  <c:v>409</c:v>
                </c:pt>
                <c:pt idx="32094">
                  <c:v>384</c:v>
                </c:pt>
                <c:pt idx="32095">
                  <c:v>291</c:v>
                </c:pt>
                <c:pt idx="32096">
                  <c:v>448</c:v>
                </c:pt>
                <c:pt idx="32097">
                  <c:v>454</c:v>
                </c:pt>
                <c:pt idx="32098">
                  <c:v>377</c:v>
                </c:pt>
                <c:pt idx="32099">
                  <c:v>355</c:v>
                </c:pt>
                <c:pt idx="32100">
                  <c:v>397</c:v>
                </c:pt>
                <c:pt idx="32101">
                  <c:v>279</c:v>
                </c:pt>
                <c:pt idx="32102">
                  <c:v>373</c:v>
                </c:pt>
                <c:pt idx="32103">
                  <c:v>501</c:v>
                </c:pt>
                <c:pt idx="32104">
                  <c:v>524</c:v>
                </c:pt>
                <c:pt idx="32105">
                  <c:v>399</c:v>
                </c:pt>
                <c:pt idx="32106">
                  <c:v>413</c:v>
                </c:pt>
                <c:pt idx="32107">
                  <c:v>607</c:v>
                </c:pt>
                <c:pt idx="32108">
                  <c:v>360</c:v>
                </c:pt>
                <c:pt idx="32109">
                  <c:v>293</c:v>
                </c:pt>
                <c:pt idx="32110">
                  <c:v>335</c:v>
                </c:pt>
                <c:pt idx="32111">
                  <c:v>445</c:v>
                </c:pt>
                <c:pt idx="32112">
                  <c:v>440</c:v>
                </c:pt>
                <c:pt idx="32113">
                  <c:v>432</c:v>
                </c:pt>
                <c:pt idx="32114">
                  <c:v>510</c:v>
                </c:pt>
                <c:pt idx="32115">
                  <c:v>297</c:v>
                </c:pt>
                <c:pt idx="32116">
                  <c:v>880</c:v>
                </c:pt>
                <c:pt idx="32117">
                  <c:v>381</c:v>
                </c:pt>
                <c:pt idx="32118">
                  <c:v>277</c:v>
                </c:pt>
                <c:pt idx="32119">
                  <c:v>443</c:v>
                </c:pt>
                <c:pt idx="32120">
                  <c:v>364</c:v>
                </c:pt>
                <c:pt idx="32121">
                  <c:v>404</c:v>
                </c:pt>
                <c:pt idx="32122">
                  <c:v>294</c:v>
                </c:pt>
                <c:pt idx="32123">
                  <c:v>390</c:v>
                </c:pt>
                <c:pt idx="32124">
                  <c:v>276</c:v>
                </c:pt>
                <c:pt idx="32125">
                  <c:v>305</c:v>
                </c:pt>
                <c:pt idx="32126">
                  <c:v>421</c:v>
                </c:pt>
                <c:pt idx="32127">
                  <c:v>393</c:v>
                </c:pt>
                <c:pt idx="32128">
                  <c:v>285</c:v>
                </c:pt>
                <c:pt idx="32129">
                  <c:v>301</c:v>
                </c:pt>
                <c:pt idx="32130">
                  <c:v>386</c:v>
                </c:pt>
                <c:pt idx="32131">
                  <c:v>747</c:v>
                </c:pt>
                <c:pt idx="32132">
                  <c:v>423</c:v>
                </c:pt>
                <c:pt idx="32133">
                  <c:v>584</c:v>
                </c:pt>
                <c:pt idx="32134">
                  <c:v>442</c:v>
                </c:pt>
                <c:pt idx="32135">
                  <c:v>506</c:v>
                </c:pt>
                <c:pt idx="32136">
                  <c:v>378</c:v>
                </c:pt>
                <c:pt idx="32137">
                  <c:v>400</c:v>
                </c:pt>
                <c:pt idx="32138">
                  <c:v>301</c:v>
                </c:pt>
                <c:pt idx="32139">
                  <c:v>447</c:v>
                </c:pt>
                <c:pt idx="32140">
                  <c:v>401</c:v>
                </c:pt>
                <c:pt idx="32141">
                  <c:v>392</c:v>
                </c:pt>
                <c:pt idx="32142">
                  <c:v>437</c:v>
                </c:pt>
                <c:pt idx="32143">
                  <c:v>483</c:v>
                </c:pt>
                <c:pt idx="32144">
                  <c:v>350</c:v>
                </c:pt>
                <c:pt idx="32145">
                  <c:v>379</c:v>
                </c:pt>
                <c:pt idx="32146">
                  <c:v>406</c:v>
                </c:pt>
                <c:pt idx="32147">
                  <c:v>425</c:v>
                </c:pt>
                <c:pt idx="32148">
                  <c:v>1007</c:v>
                </c:pt>
                <c:pt idx="32149">
                  <c:v>310</c:v>
                </c:pt>
                <c:pt idx="32150">
                  <c:v>380</c:v>
                </c:pt>
                <c:pt idx="32151">
                  <c:v>449</c:v>
                </c:pt>
                <c:pt idx="32152">
                  <c:v>430</c:v>
                </c:pt>
                <c:pt idx="32153">
                  <c:v>469</c:v>
                </c:pt>
                <c:pt idx="32154">
                  <c:v>336</c:v>
                </c:pt>
                <c:pt idx="32155">
                  <c:v>430</c:v>
                </c:pt>
                <c:pt idx="32156">
                  <c:v>402</c:v>
                </c:pt>
                <c:pt idx="32157">
                  <c:v>321</c:v>
                </c:pt>
                <c:pt idx="32158">
                  <c:v>370</c:v>
                </c:pt>
                <c:pt idx="32159">
                  <c:v>487</c:v>
                </c:pt>
                <c:pt idx="32160">
                  <c:v>415</c:v>
                </c:pt>
                <c:pt idx="32161">
                  <c:v>513</c:v>
                </c:pt>
                <c:pt idx="32162">
                  <c:v>550</c:v>
                </c:pt>
                <c:pt idx="32163">
                  <c:v>421</c:v>
                </c:pt>
                <c:pt idx="32164">
                  <c:v>419</c:v>
                </c:pt>
                <c:pt idx="32165">
                  <c:v>278</c:v>
                </c:pt>
                <c:pt idx="32166">
                  <c:v>580</c:v>
                </c:pt>
                <c:pt idx="32167">
                  <c:v>349</c:v>
                </c:pt>
                <c:pt idx="32168">
                  <c:v>393</c:v>
                </c:pt>
                <c:pt idx="32169">
                  <c:v>340</c:v>
                </c:pt>
                <c:pt idx="32170">
                  <c:v>524</c:v>
                </c:pt>
                <c:pt idx="32171">
                  <c:v>391</c:v>
                </c:pt>
                <c:pt idx="32172">
                  <c:v>366</c:v>
                </c:pt>
                <c:pt idx="32173">
                  <c:v>456</c:v>
                </c:pt>
                <c:pt idx="32174">
                  <c:v>477</c:v>
                </c:pt>
                <c:pt idx="32175">
                  <c:v>304</c:v>
                </c:pt>
                <c:pt idx="32176">
                  <c:v>278</c:v>
                </c:pt>
                <c:pt idx="32177">
                  <c:v>354</c:v>
                </c:pt>
                <c:pt idx="32178">
                  <c:v>278</c:v>
                </c:pt>
                <c:pt idx="32179">
                  <c:v>457</c:v>
                </c:pt>
                <c:pt idx="32180">
                  <c:v>449</c:v>
                </c:pt>
                <c:pt idx="32181">
                  <c:v>410</c:v>
                </c:pt>
                <c:pt idx="32182">
                  <c:v>425</c:v>
                </c:pt>
                <c:pt idx="32183">
                  <c:v>441</c:v>
                </c:pt>
                <c:pt idx="32184">
                  <c:v>429</c:v>
                </c:pt>
                <c:pt idx="32185">
                  <c:v>376</c:v>
                </c:pt>
                <c:pt idx="32186">
                  <c:v>377</c:v>
                </c:pt>
                <c:pt idx="32187">
                  <c:v>404</c:v>
                </c:pt>
                <c:pt idx="32188">
                  <c:v>437</c:v>
                </c:pt>
                <c:pt idx="32189">
                  <c:v>372</c:v>
                </c:pt>
                <c:pt idx="32190">
                  <c:v>397</c:v>
                </c:pt>
                <c:pt idx="32191">
                  <c:v>384</c:v>
                </c:pt>
                <c:pt idx="32192">
                  <c:v>386</c:v>
                </c:pt>
                <c:pt idx="32193">
                  <c:v>433</c:v>
                </c:pt>
                <c:pt idx="32194">
                  <c:v>282</c:v>
                </c:pt>
                <c:pt idx="32195">
                  <c:v>454</c:v>
                </c:pt>
                <c:pt idx="32196">
                  <c:v>597</c:v>
                </c:pt>
                <c:pt idx="32197">
                  <c:v>365</c:v>
                </c:pt>
                <c:pt idx="32198">
                  <c:v>310</c:v>
                </c:pt>
                <c:pt idx="32199">
                  <c:v>455</c:v>
                </c:pt>
                <c:pt idx="32200">
                  <c:v>433</c:v>
                </c:pt>
                <c:pt idx="32201">
                  <c:v>407</c:v>
                </c:pt>
                <c:pt idx="32202">
                  <c:v>411</c:v>
                </c:pt>
                <c:pt idx="32203">
                  <c:v>361</c:v>
                </c:pt>
                <c:pt idx="32204">
                  <c:v>436</c:v>
                </c:pt>
                <c:pt idx="32205">
                  <c:v>405</c:v>
                </c:pt>
                <c:pt idx="32206">
                  <c:v>429</c:v>
                </c:pt>
                <c:pt idx="32207">
                  <c:v>526</c:v>
                </c:pt>
                <c:pt idx="32208">
                  <c:v>374</c:v>
                </c:pt>
                <c:pt idx="32209">
                  <c:v>398</c:v>
                </c:pt>
                <c:pt idx="32210">
                  <c:v>327</c:v>
                </c:pt>
                <c:pt idx="32211">
                  <c:v>279</c:v>
                </c:pt>
                <c:pt idx="32212">
                  <c:v>402</c:v>
                </c:pt>
                <c:pt idx="32213">
                  <c:v>354</c:v>
                </c:pt>
                <c:pt idx="32214">
                  <c:v>279</c:v>
                </c:pt>
                <c:pt idx="32215">
                  <c:v>407</c:v>
                </c:pt>
                <c:pt idx="32216">
                  <c:v>507</c:v>
                </c:pt>
                <c:pt idx="32217">
                  <c:v>365</c:v>
                </c:pt>
                <c:pt idx="32218">
                  <c:v>375</c:v>
                </c:pt>
                <c:pt idx="32219">
                  <c:v>554</c:v>
                </c:pt>
                <c:pt idx="32220">
                  <c:v>313</c:v>
                </c:pt>
                <c:pt idx="32221">
                  <c:v>343</c:v>
                </c:pt>
                <c:pt idx="32222">
                  <c:v>426</c:v>
                </c:pt>
                <c:pt idx="32223">
                  <c:v>540</c:v>
                </c:pt>
                <c:pt idx="32224">
                  <c:v>339</c:v>
                </c:pt>
                <c:pt idx="32225">
                  <c:v>393</c:v>
                </c:pt>
                <c:pt idx="32226">
                  <c:v>365</c:v>
                </c:pt>
                <c:pt idx="32227">
                  <c:v>445</c:v>
                </c:pt>
                <c:pt idx="32228">
                  <c:v>278</c:v>
                </c:pt>
                <c:pt idx="32229">
                  <c:v>720</c:v>
                </c:pt>
                <c:pt idx="32230">
                  <c:v>350</c:v>
                </c:pt>
                <c:pt idx="32231">
                  <c:v>484</c:v>
                </c:pt>
                <c:pt idx="32232">
                  <c:v>497</c:v>
                </c:pt>
                <c:pt idx="32233">
                  <c:v>358</c:v>
                </c:pt>
                <c:pt idx="32234">
                  <c:v>365</c:v>
                </c:pt>
                <c:pt idx="32235">
                  <c:v>421</c:v>
                </c:pt>
                <c:pt idx="32236">
                  <c:v>277</c:v>
                </c:pt>
                <c:pt idx="32237">
                  <c:v>497</c:v>
                </c:pt>
                <c:pt idx="32238">
                  <c:v>374</c:v>
                </c:pt>
                <c:pt idx="32239">
                  <c:v>426</c:v>
                </c:pt>
                <c:pt idx="32240">
                  <c:v>371</c:v>
                </c:pt>
                <c:pt idx="32241">
                  <c:v>277</c:v>
                </c:pt>
                <c:pt idx="32242">
                  <c:v>379</c:v>
                </c:pt>
                <c:pt idx="32243">
                  <c:v>443</c:v>
                </c:pt>
                <c:pt idx="32244">
                  <c:v>323</c:v>
                </c:pt>
                <c:pt idx="32245">
                  <c:v>376</c:v>
                </c:pt>
                <c:pt idx="32246">
                  <c:v>452</c:v>
                </c:pt>
                <c:pt idx="32247">
                  <c:v>416</c:v>
                </c:pt>
                <c:pt idx="32248">
                  <c:v>351</c:v>
                </c:pt>
                <c:pt idx="32249">
                  <c:v>415</c:v>
                </c:pt>
                <c:pt idx="32250">
                  <c:v>369</c:v>
                </c:pt>
                <c:pt idx="32251">
                  <c:v>360</c:v>
                </c:pt>
                <c:pt idx="32252">
                  <c:v>343</c:v>
                </c:pt>
                <c:pt idx="32253">
                  <c:v>389</c:v>
                </c:pt>
                <c:pt idx="32254">
                  <c:v>428</c:v>
                </c:pt>
                <c:pt idx="32255">
                  <c:v>339</c:v>
                </c:pt>
                <c:pt idx="32256">
                  <c:v>277</c:v>
                </c:pt>
                <c:pt idx="32257">
                  <c:v>438</c:v>
                </c:pt>
                <c:pt idx="32258">
                  <c:v>305</c:v>
                </c:pt>
                <c:pt idx="32259">
                  <c:v>393</c:v>
                </c:pt>
                <c:pt idx="32260">
                  <c:v>330</c:v>
                </c:pt>
                <c:pt idx="32261">
                  <c:v>412</c:v>
                </c:pt>
                <c:pt idx="32262">
                  <c:v>388</c:v>
                </c:pt>
                <c:pt idx="32263">
                  <c:v>377</c:v>
                </c:pt>
                <c:pt idx="32264">
                  <c:v>326</c:v>
                </c:pt>
                <c:pt idx="32265">
                  <c:v>356</c:v>
                </c:pt>
                <c:pt idx="32266">
                  <c:v>422</c:v>
                </c:pt>
                <c:pt idx="32267">
                  <c:v>276</c:v>
                </c:pt>
                <c:pt idx="32268">
                  <c:v>283</c:v>
                </c:pt>
                <c:pt idx="32269">
                  <c:v>439</c:v>
                </c:pt>
                <c:pt idx="32270">
                  <c:v>370</c:v>
                </c:pt>
                <c:pt idx="32271">
                  <c:v>367</c:v>
                </c:pt>
                <c:pt idx="32272">
                  <c:v>401</c:v>
                </c:pt>
                <c:pt idx="32273">
                  <c:v>435</c:v>
                </c:pt>
                <c:pt idx="32274">
                  <c:v>412</c:v>
                </c:pt>
                <c:pt idx="32275">
                  <c:v>415</c:v>
                </c:pt>
                <c:pt idx="32276">
                  <c:v>368</c:v>
                </c:pt>
                <c:pt idx="32277">
                  <c:v>341</c:v>
                </c:pt>
                <c:pt idx="32278">
                  <c:v>597</c:v>
                </c:pt>
                <c:pt idx="32279">
                  <c:v>534</c:v>
                </c:pt>
                <c:pt idx="32280">
                  <c:v>395</c:v>
                </c:pt>
                <c:pt idx="32281">
                  <c:v>905</c:v>
                </c:pt>
                <c:pt idx="32282">
                  <c:v>650</c:v>
                </c:pt>
                <c:pt idx="32283">
                  <c:v>390</c:v>
                </c:pt>
                <c:pt idx="32284">
                  <c:v>348</c:v>
                </c:pt>
                <c:pt idx="32285">
                  <c:v>329</c:v>
                </c:pt>
                <c:pt idx="32286">
                  <c:v>352</c:v>
                </c:pt>
                <c:pt idx="32287">
                  <c:v>374</c:v>
                </c:pt>
                <c:pt idx="32288">
                  <c:v>317</c:v>
                </c:pt>
                <c:pt idx="32289">
                  <c:v>387</c:v>
                </c:pt>
                <c:pt idx="32290">
                  <c:v>373</c:v>
                </c:pt>
                <c:pt idx="32291">
                  <c:v>749</c:v>
                </c:pt>
                <c:pt idx="32292">
                  <c:v>506</c:v>
                </c:pt>
                <c:pt idx="32293">
                  <c:v>489</c:v>
                </c:pt>
                <c:pt idx="32294">
                  <c:v>415</c:v>
                </c:pt>
                <c:pt idx="32295">
                  <c:v>377</c:v>
                </c:pt>
                <c:pt idx="32296">
                  <c:v>408</c:v>
                </c:pt>
                <c:pt idx="32297">
                  <c:v>404</c:v>
                </c:pt>
                <c:pt idx="32298">
                  <c:v>386</c:v>
                </c:pt>
                <c:pt idx="32299">
                  <c:v>294</c:v>
                </c:pt>
                <c:pt idx="32300">
                  <c:v>331</c:v>
                </c:pt>
                <c:pt idx="32301">
                  <c:v>306</c:v>
                </c:pt>
                <c:pt idx="32302">
                  <c:v>344</c:v>
                </c:pt>
                <c:pt idx="32303">
                  <c:v>274</c:v>
                </c:pt>
                <c:pt idx="32304">
                  <c:v>287</c:v>
                </c:pt>
                <c:pt idx="32305">
                  <c:v>530</c:v>
                </c:pt>
                <c:pt idx="32306">
                  <c:v>490</c:v>
                </c:pt>
                <c:pt idx="32307">
                  <c:v>274</c:v>
                </c:pt>
                <c:pt idx="32308">
                  <c:v>357</c:v>
                </c:pt>
                <c:pt idx="32309">
                  <c:v>281</c:v>
                </c:pt>
                <c:pt idx="32310">
                  <c:v>363</c:v>
                </c:pt>
                <c:pt idx="32311">
                  <c:v>353</c:v>
                </c:pt>
                <c:pt idx="32312">
                  <c:v>375</c:v>
                </c:pt>
                <c:pt idx="32313">
                  <c:v>308</c:v>
                </c:pt>
                <c:pt idx="32314">
                  <c:v>375</c:v>
                </c:pt>
                <c:pt idx="32315">
                  <c:v>407</c:v>
                </c:pt>
                <c:pt idx="32316">
                  <c:v>513</c:v>
                </c:pt>
                <c:pt idx="32317">
                  <c:v>325</c:v>
                </c:pt>
                <c:pt idx="32318">
                  <c:v>312</c:v>
                </c:pt>
                <c:pt idx="32319">
                  <c:v>349</c:v>
                </c:pt>
                <c:pt idx="32320">
                  <c:v>434</c:v>
                </c:pt>
                <c:pt idx="32321">
                  <c:v>383</c:v>
                </c:pt>
                <c:pt idx="32322">
                  <c:v>397</c:v>
                </c:pt>
                <c:pt idx="32323">
                  <c:v>414</c:v>
                </c:pt>
                <c:pt idx="32324">
                  <c:v>379</c:v>
                </c:pt>
                <c:pt idx="32325">
                  <c:v>368</c:v>
                </c:pt>
                <c:pt idx="32326">
                  <c:v>361</c:v>
                </c:pt>
                <c:pt idx="32327">
                  <c:v>403</c:v>
                </c:pt>
                <c:pt idx="32328">
                  <c:v>402</c:v>
                </c:pt>
                <c:pt idx="32329">
                  <c:v>607</c:v>
                </c:pt>
                <c:pt idx="32330">
                  <c:v>273</c:v>
                </c:pt>
                <c:pt idx="32331">
                  <c:v>404</c:v>
                </c:pt>
                <c:pt idx="32332">
                  <c:v>410</c:v>
                </c:pt>
                <c:pt idx="32333">
                  <c:v>404</c:v>
                </c:pt>
                <c:pt idx="32334">
                  <c:v>400</c:v>
                </c:pt>
                <c:pt idx="32335">
                  <c:v>392</c:v>
                </c:pt>
                <c:pt idx="32336">
                  <c:v>365</c:v>
                </c:pt>
                <c:pt idx="32337">
                  <c:v>392</c:v>
                </c:pt>
                <c:pt idx="32338">
                  <c:v>388</c:v>
                </c:pt>
                <c:pt idx="32339">
                  <c:v>364</c:v>
                </c:pt>
                <c:pt idx="32340">
                  <c:v>367</c:v>
                </c:pt>
                <c:pt idx="32341">
                  <c:v>428</c:v>
                </c:pt>
                <c:pt idx="32342">
                  <c:v>386</c:v>
                </c:pt>
                <c:pt idx="32343">
                  <c:v>384</c:v>
                </c:pt>
                <c:pt idx="32344">
                  <c:v>420</c:v>
                </c:pt>
                <c:pt idx="32345">
                  <c:v>356</c:v>
                </c:pt>
                <c:pt idx="32346">
                  <c:v>391</c:v>
                </c:pt>
                <c:pt idx="32347">
                  <c:v>402</c:v>
                </c:pt>
                <c:pt idx="32348">
                  <c:v>352</c:v>
                </c:pt>
                <c:pt idx="32349">
                  <c:v>315</c:v>
                </c:pt>
                <c:pt idx="32350">
                  <c:v>360</c:v>
                </c:pt>
                <c:pt idx="32351">
                  <c:v>286</c:v>
                </c:pt>
                <c:pt idx="32352">
                  <c:v>313</c:v>
                </c:pt>
                <c:pt idx="32353">
                  <c:v>419</c:v>
                </c:pt>
                <c:pt idx="32354">
                  <c:v>357</c:v>
                </c:pt>
                <c:pt idx="32355">
                  <c:v>615</c:v>
                </c:pt>
                <c:pt idx="32356">
                  <c:v>272</c:v>
                </c:pt>
                <c:pt idx="32357">
                  <c:v>398</c:v>
                </c:pt>
                <c:pt idx="32358">
                  <c:v>485</c:v>
                </c:pt>
                <c:pt idx="32359">
                  <c:v>271</c:v>
                </c:pt>
                <c:pt idx="32360">
                  <c:v>529</c:v>
                </c:pt>
                <c:pt idx="32361">
                  <c:v>327</c:v>
                </c:pt>
                <c:pt idx="32362">
                  <c:v>272</c:v>
                </c:pt>
                <c:pt idx="32363">
                  <c:v>426</c:v>
                </c:pt>
                <c:pt idx="32364">
                  <c:v>432</c:v>
                </c:pt>
                <c:pt idx="32365">
                  <c:v>375</c:v>
                </c:pt>
                <c:pt idx="32366">
                  <c:v>385</c:v>
                </c:pt>
                <c:pt idx="32367">
                  <c:v>398</c:v>
                </c:pt>
                <c:pt idx="32368">
                  <c:v>271</c:v>
                </c:pt>
                <c:pt idx="32369">
                  <c:v>473</c:v>
                </c:pt>
                <c:pt idx="32370">
                  <c:v>421</c:v>
                </c:pt>
                <c:pt idx="32371">
                  <c:v>333</c:v>
                </c:pt>
                <c:pt idx="32372">
                  <c:v>272</c:v>
                </c:pt>
                <c:pt idx="32373">
                  <c:v>411</c:v>
                </c:pt>
                <c:pt idx="32374">
                  <c:v>323</c:v>
                </c:pt>
                <c:pt idx="32375">
                  <c:v>328</c:v>
                </c:pt>
                <c:pt idx="32376">
                  <c:v>327</c:v>
                </c:pt>
                <c:pt idx="32377">
                  <c:v>357</c:v>
                </c:pt>
                <c:pt idx="32378">
                  <c:v>364</c:v>
                </c:pt>
                <c:pt idx="32379">
                  <c:v>336</c:v>
                </c:pt>
                <c:pt idx="32380">
                  <c:v>422</c:v>
                </c:pt>
                <c:pt idx="32381">
                  <c:v>277</c:v>
                </c:pt>
                <c:pt idx="32382">
                  <c:v>333</c:v>
                </c:pt>
                <c:pt idx="32383">
                  <c:v>378</c:v>
                </c:pt>
                <c:pt idx="32384">
                  <c:v>377</c:v>
                </c:pt>
                <c:pt idx="32385">
                  <c:v>440</c:v>
                </c:pt>
                <c:pt idx="32386">
                  <c:v>419</c:v>
                </c:pt>
                <c:pt idx="32387">
                  <c:v>403</c:v>
                </c:pt>
                <c:pt idx="32388">
                  <c:v>392</c:v>
                </c:pt>
                <c:pt idx="32389">
                  <c:v>517</c:v>
                </c:pt>
                <c:pt idx="32390">
                  <c:v>357</c:v>
                </c:pt>
                <c:pt idx="32391">
                  <c:v>361</c:v>
                </c:pt>
                <c:pt idx="32392">
                  <c:v>1004</c:v>
                </c:pt>
                <c:pt idx="32393">
                  <c:v>282</c:v>
                </c:pt>
                <c:pt idx="32394">
                  <c:v>425</c:v>
                </c:pt>
                <c:pt idx="32395">
                  <c:v>372</c:v>
                </c:pt>
                <c:pt idx="32396">
                  <c:v>352</c:v>
                </c:pt>
                <c:pt idx="32397">
                  <c:v>383</c:v>
                </c:pt>
                <c:pt idx="32398">
                  <c:v>270</c:v>
                </c:pt>
                <c:pt idx="32399">
                  <c:v>343</c:v>
                </c:pt>
                <c:pt idx="32400">
                  <c:v>389</c:v>
                </c:pt>
                <c:pt idx="32401">
                  <c:v>394</c:v>
                </c:pt>
                <c:pt idx="32402">
                  <c:v>516</c:v>
                </c:pt>
                <c:pt idx="32403">
                  <c:v>373</c:v>
                </c:pt>
                <c:pt idx="32404">
                  <c:v>381</c:v>
                </c:pt>
                <c:pt idx="32405">
                  <c:v>367</c:v>
                </c:pt>
                <c:pt idx="32406">
                  <c:v>334</c:v>
                </c:pt>
                <c:pt idx="32407">
                  <c:v>292</c:v>
                </c:pt>
                <c:pt idx="32408">
                  <c:v>355</c:v>
                </c:pt>
                <c:pt idx="32409">
                  <c:v>400</c:v>
                </c:pt>
                <c:pt idx="32410">
                  <c:v>446</c:v>
                </c:pt>
                <c:pt idx="32411">
                  <c:v>350</c:v>
                </c:pt>
                <c:pt idx="32412">
                  <c:v>272</c:v>
                </c:pt>
                <c:pt idx="32413">
                  <c:v>269</c:v>
                </c:pt>
                <c:pt idx="32414">
                  <c:v>356</c:v>
                </c:pt>
                <c:pt idx="32415">
                  <c:v>309</c:v>
                </c:pt>
                <c:pt idx="32416">
                  <c:v>374</c:v>
                </c:pt>
                <c:pt idx="32417">
                  <c:v>299</c:v>
                </c:pt>
                <c:pt idx="32418">
                  <c:v>401</c:v>
                </c:pt>
                <c:pt idx="32419">
                  <c:v>372</c:v>
                </c:pt>
                <c:pt idx="32420">
                  <c:v>435</c:v>
                </c:pt>
                <c:pt idx="32421">
                  <c:v>359</c:v>
                </c:pt>
                <c:pt idx="32422">
                  <c:v>432</c:v>
                </c:pt>
                <c:pt idx="32423">
                  <c:v>381</c:v>
                </c:pt>
                <c:pt idx="32424">
                  <c:v>547</c:v>
                </c:pt>
                <c:pt idx="32425">
                  <c:v>421</c:v>
                </c:pt>
                <c:pt idx="32426">
                  <c:v>387</c:v>
                </c:pt>
                <c:pt idx="32427">
                  <c:v>300</c:v>
                </c:pt>
                <c:pt idx="32428">
                  <c:v>350</c:v>
                </c:pt>
                <c:pt idx="32429">
                  <c:v>412</c:v>
                </c:pt>
                <c:pt idx="32430">
                  <c:v>637</c:v>
                </c:pt>
                <c:pt idx="32431">
                  <c:v>432</c:v>
                </c:pt>
                <c:pt idx="32432">
                  <c:v>406</c:v>
                </c:pt>
                <c:pt idx="32433">
                  <c:v>351</c:v>
                </c:pt>
                <c:pt idx="32434">
                  <c:v>341</c:v>
                </c:pt>
                <c:pt idx="32435">
                  <c:v>399</c:v>
                </c:pt>
                <c:pt idx="32436">
                  <c:v>399</c:v>
                </c:pt>
                <c:pt idx="32437">
                  <c:v>367</c:v>
                </c:pt>
                <c:pt idx="32438">
                  <c:v>365</c:v>
                </c:pt>
                <c:pt idx="32439">
                  <c:v>457</c:v>
                </c:pt>
                <c:pt idx="32440">
                  <c:v>422</c:v>
                </c:pt>
                <c:pt idx="32441">
                  <c:v>442</c:v>
                </c:pt>
                <c:pt idx="32442">
                  <c:v>390</c:v>
                </c:pt>
                <c:pt idx="32443">
                  <c:v>458</c:v>
                </c:pt>
                <c:pt idx="32444">
                  <c:v>336</c:v>
                </c:pt>
                <c:pt idx="32445">
                  <c:v>397</c:v>
                </c:pt>
                <c:pt idx="32446">
                  <c:v>527</c:v>
                </c:pt>
                <c:pt idx="32447">
                  <c:v>416</c:v>
                </c:pt>
                <c:pt idx="32448">
                  <c:v>442</c:v>
                </c:pt>
                <c:pt idx="32449">
                  <c:v>307</c:v>
                </c:pt>
                <c:pt idx="32450">
                  <c:v>389</c:v>
                </c:pt>
                <c:pt idx="32451">
                  <c:v>267</c:v>
                </c:pt>
                <c:pt idx="32452">
                  <c:v>386</c:v>
                </c:pt>
                <c:pt idx="32453">
                  <c:v>485</c:v>
                </c:pt>
                <c:pt idx="32454">
                  <c:v>417</c:v>
                </c:pt>
                <c:pt idx="32455">
                  <c:v>364</c:v>
                </c:pt>
                <c:pt idx="32456">
                  <c:v>352</c:v>
                </c:pt>
                <c:pt idx="32457">
                  <c:v>355</c:v>
                </c:pt>
                <c:pt idx="32458">
                  <c:v>267</c:v>
                </c:pt>
                <c:pt idx="32459">
                  <c:v>846</c:v>
                </c:pt>
                <c:pt idx="32460">
                  <c:v>278</c:v>
                </c:pt>
                <c:pt idx="32461">
                  <c:v>530</c:v>
                </c:pt>
                <c:pt idx="32462">
                  <c:v>342</c:v>
                </c:pt>
                <c:pt idx="32463">
                  <c:v>451</c:v>
                </c:pt>
                <c:pt idx="32464">
                  <c:v>392</c:v>
                </c:pt>
                <c:pt idx="32465">
                  <c:v>377</c:v>
                </c:pt>
                <c:pt idx="32466">
                  <c:v>410</c:v>
                </c:pt>
                <c:pt idx="32467">
                  <c:v>394</c:v>
                </c:pt>
                <c:pt idx="32468">
                  <c:v>421</c:v>
                </c:pt>
                <c:pt idx="32469">
                  <c:v>386</c:v>
                </c:pt>
                <c:pt idx="32470">
                  <c:v>338</c:v>
                </c:pt>
                <c:pt idx="32471">
                  <c:v>337</c:v>
                </c:pt>
                <c:pt idx="32472">
                  <c:v>418</c:v>
                </c:pt>
                <c:pt idx="32473">
                  <c:v>381</c:v>
                </c:pt>
                <c:pt idx="32474">
                  <c:v>266</c:v>
                </c:pt>
                <c:pt idx="32475">
                  <c:v>376</c:v>
                </c:pt>
                <c:pt idx="32476">
                  <c:v>450</c:v>
                </c:pt>
                <c:pt idx="32477">
                  <c:v>323</c:v>
                </c:pt>
                <c:pt idx="32478">
                  <c:v>367</c:v>
                </c:pt>
                <c:pt idx="32479">
                  <c:v>327</c:v>
                </c:pt>
                <c:pt idx="32480">
                  <c:v>369</c:v>
                </c:pt>
                <c:pt idx="32481">
                  <c:v>526</c:v>
                </c:pt>
                <c:pt idx="32482">
                  <c:v>395</c:v>
                </c:pt>
                <c:pt idx="32483">
                  <c:v>341</c:v>
                </c:pt>
                <c:pt idx="32484">
                  <c:v>381</c:v>
                </c:pt>
                <c:pt idx="32485">
                  <c:v>394</c:v>
                </c:pt>
                <c:pt idx="32486">
                  <c:v>390</c:v>
                </c:pt>
                <c:pt idx="32487">
                  <c:v>416</c:v>
                </c:pt>
                <c:pt idx="32488">
                  <c:v>381</c:v>
                </c:pt>
                <c:pt idx="32489">
                  <c:v>392</c:v>
                </c:pt>
                <c:pt idx="32490">
                  <c:v>314</c:v>
                </c:pt>
                <c:pt idx="32491">
                  <c:v>415</c:v>
                </c:pt>
                <c:pt idx="32492">
                  <c:v>376</c:v>
                </c:pt>
                <c:pt idx="32493">
                  <c:v>381</c:v>
                </c:pt>
                <c:pt idx="32494">
                  <c:v>376</c:v>
                </c:pt>
                <c:pt idx="32495">
                  <c:v>414</c:v>
                </c:pt>
                <c:pt idx="32496">
                  <c:v>338</c:v>
                </c:pt>
                <c:pt idx="32497">
                  <c:v>355</c:v>
                </c:pt>
                <c:pt idx="32498">
                  <c:v>428</c:v>
                </c:pt>
                <c:pt idx="32499">
                  <c:v>348</c:v>
                </c:pt>
                <c:pt idx="32500">
                  <c:v>452</c:v>
                </c:pt>
                <c:pt idx="32501">
                  <c:v>364</c:v>
                </c:pt>
                <c:pt idx="32502">
                  <c:v>390</c:v>
                </c:pt>
                <c:pt idx="32503">
                  <c:v>355</c:v>
                </c:pt>
                <c:pt idx="32504">
                  <c:v>380</c:v>
                </c:pt>
                <c:pt idx="32505">
                  <c:v>378</c:v>
                </c:pt>
                <c:pt idx="32506">
                  <c:v>384</c:v>
                </c:pt>
                <c:pt idx="32507">
                  <c:v>421</c:v>
                </c:pt>
                <c:pt idx="32508">
                  <c:v>363</c:v>
                </c:pt>
                <c:pt idx="32509">
                  <c:v>455</c:v>
                </c:pt>
                <c:pt idx="32510">
                  <c:v>393</c:v>
                </c:pt>
                <c:pt idx="32511">
                  <c:v>483</c:v>
                </c:pt>
                <c:pt idx="32512">
                  <c:v>430</c:v>
                </c:pt>
                <c:pt idx="32513">
                  <c:v>366</c:v>
                </c:pt>
                <c:pt idx="32514">
                  <c:v>380</c:v>
                </c:pt>
                <c:pt idx="32515">
                  <c:v>388</c:v>
                </c:pt>
                <c:pt idx="32516">
                  <c:v>388</c:v>
                </c:pt>
                <c:pt idx="32517">
                  <c:v>426</c:v>
                </c:pt>
                <c:pt idx="32518">
                  <c:v>362</c:v>
                </c:pt>
                <c:pt idx="32519">
                  <c:v>265</c:v>
                </c:pt>
                <c:pt idx="32520">
                  <c:v>336</c:v>
                </c:pt>
                <c:pt idx="32521">
                  <c:v>385</c:v>
                </c:pt>
                <c:pt idx="32522">
                  <c:v>362</c:v>
                </c:pt>
                <c:pt idx="32523">
                  <c:v>385</c:v>
                </c:pt>
                <c:pt idx="32524">
                  <c:v>362</c:v>
                </c:pt>
                <c:pt idx="32525">
                  <c:v>368</c:v>
                </c:pt>
                <c:pt idx="32526">
                  <c:v>430</c:v>
                </c:pt>
                <c:pt idx="32527">
                  <c:v>393</c:v>
                </c:pt>
                <c:pt idx="32528">
                  <c:v>392</c:v>
                </c:pt>
                <c:pt idx="32529">
                  <c:v>372</c:v>
                </c:pt>
                <c:pt idx="32530">
                  <c:v>408</c:v>
                </c:pt>
                <c:pt idx="32531">
                  <c:v>397</c:v>
                </c:pt>
                <c:pt idx="32532">
                  <c:v>410</c:v>
                </c:pt>
                <c:pt idx="32533">
                  <c:v>334</c:v>
                </c:pt>
                <c:pt idx="32534">
                  <c:v>399</c:v>
                </c:pt>
                <c:pt idx="32535">
                  <c:v>401</c:v>
                </c:pt>
                <c:pt idx="32536">
                  <c:v>354</c:v>
                </c:pt>
                <c:pt idx="32537">
                  <c:v>335</c:v>
                </c:pt>
                <c:pt idx="32538">
                  <c:v>383</c:v>
                </c:pt>
                <c:pt idx="32539">
                  <c:v>317</c:v>
                </c:pt>
                <c:pt idx="32540">
                  <c:v>326</c:v>
                </c:pt>
                <c:pt idx="32541">
                  <c:v>372</c:v>
                </c:pt>
                <c:pt idx="32542">
                  <c:v>677</c:v>
                </c:pt>
                <c:pt idx="32543">
                  <c:v>282</c:v>
                </c:pt>
                <c:pt idx="32544">
                  <c:v>461</c:v>
                </c:pt>
                <c:pt idx="32545">
                  <c:v>263</c:v>
                </c:pt>
                <c:pt idx="32546">
                  <c:v>367</c:v>
                </c:pt>
                <c:pt idx="32547">
                  <c:v>358</c:v>
                </c:pt>
                <c:pt idx="32548">
                  <c:v>410</c:v>
                </c:pt>
                <c:pt idx="32549">
                  <c:v>431</c:v>
                </c:pt>
                <c:pt idx="32550">
                  <c:v>360</c:v>
                </c:pt>
                <c:pt idx="32551">
                  <c:v>378</c:v>
                </c:pt>
                <c:pt idx="32552">
                  <c:v>397</c:v>
                </c:pt>
                <c:pt idx="32553">
                  <c:v>408</c:v>
                </c:pt>
                <c:pt idx="32554">
                  <c:v>336</c:v>
                </c:pt>
                <c:pt idx="32555">
                  <c:v>368</c:v>
                </c:pt>
                <c:pt idx="32556">
                  <c:v>350</c:v>
                </c:pt>
                <c:pt idx="32557">
                  <c:v>385</c:v>
                </c:pt>
                <c:pt idx="32558">
                  <c:v>402</c:v>
                </c:pt>
                <c:pt idx="32559">
                  <c:v>352</c:v>
                </c:pt>
                <c:pt idx="32560">
                  <c:v>391</c:v>
                </c:pt>
                <c:pt idx="32561">
                  <c:v>357</c:v>
                </c:pt>
                <c:pt idx="32562">
                  <c:v>350</c:v>
                </c:pt>
                <c:pt idx="32563">
                  <c:v>380</c:v>
                </c:pt>
                <c:pt idx="32564">
                  <c:v>426</c:v>
                </c:pt>
                <c:pt idx="32565">
                  <c:v>375</c:v>
                </c:pt>
                <c:pt idx="32566">
                  <c:v>409</c:v>
                </c:pt>
                <c:pt idx="32567">
                  <c:v>333</c:v>
                </c:pt>
                <c:pt idx="32568">
                  <c:v>262</c:v>
                </c:pt>
                <c:pt idx="32569">
                  <c:v>369</c:v>
                </c:pt>
                <c:pt idx="32570">
                  <c:v>342</c:v>
                </c:pt>
                <c:pt idx="32571">
                  <c:v>262</c:v>
                </c:pt>
                <c:pt idx="32572">
                  <c:v>376</c:v>
                </c:pt>
                <c:pt idx="32573">
                  <c:v>397</c:v>
                </c:pt>
                <c:pt idx="32574">
                  <c:v>335</c:v>
                </c:pt>
                <c:pt idx="32575">
                  <c:v>354</c:v>
                </c:pt>
                <c:pt idx="32576">
                  <c:v>616</c:v>
                </c:pt>
                <c:pt idx="32577">
                  <c:v>389</c:v>
                </c:pt>
                <c:pt idx="32578">
                  <c:v>347</c:v>
                </c:pt>
                <c:pt idx="32579">
                  <c:v>418</c:v>
                </c:pt>
                <c:pt idx="32580">
                  <c:v>361</c:v>
                </c:pt>
                <c:pt idx="32581">
                  <c:v>339</c:v>
                </c:pt>
                <c:pt idx="32582">
                  <c:v>487</c:v>
                </c:pt>
                <c:pt idx="32583">
                  <c:v>343</c:v>
                </c:pt>
                <c:pt idx="32584">
                  <c:v>402</c:v>
                </c:pt>
                <c:pt idx="32585">
                  <c:v>522</c:v>
                </c:pt>
                <c:pt idx="32586">
                  <c:v>478</c:v>
                </c:pt>
                <c:pt idx="32587">
                  <c:v>327</c:v>
                </c:pt>
                <c:pt idx="32588">
                  <c:v>403</c:v>
                </c:pt>
                <c:pt idx="32589">
                  <c:v>366</c:v>
                </c:pt>
                <c:pt idx="32590">
                  <c:v>385</c:v>
                </c:pt>
                <c:pt idx="32591">
                  <c:v>304</c:v>
                </c:pt>
                <c:pt idx="32592">
                  <c:v>347</c:v>
                </c:pt>
                <c:pt idx="32593">
                  <c:v>345</c:v>
                </c:pt>
                <c:pt idx="32594">
                  <c:v>301</c:v>
                </c:pt>
                <c:pt idx="32595">
                  <c:v>267</c:v>
                </c:pt>
                <c:pt idx="32596">
                  <c:v>345</c:v>
                </c:pt>
                <c:pt idx="32597">
                  <c:v>261</c:v>
                </c:pt>
                <c:pt idx="32598">
                  <c:v>401</c:v>
                </c:pt>
                <c:pt idx="32599">
                  <c:v>608</c:v>
                </c:pt>
                <c:pt idx="32600">
                  <c:v>372</c:v>
                </c:pt>
                <c:pt idx="32601">
                  <c:v>382</c:v>
                </c:pt>
                <c:pt idx="32602">
                  <c:v>493</c:v>
                </c:pt>
                <c:pt idx="32603">
                  <c:v>367</c:v>
                </c:pt>
                <c:pt idx="32604">
                  <c:v>366</c:v>
                </c:pt>
                <c:pt idx="32605">
                  <c:v>324</c:v>
                </c:pt>
                <c:pt idx="32606">
                  <c:v>354</c:v>
                </c:pt>
                <c:pt idx="32607">
                  <c:v>303</c:v>
                </c:pt>
                <c:pt idx="32608">
                  <c:v>374</c:v>
                </c:pt>
                <c:pt idx="32609">
                  <c:v>260</c:v>
                </c:pt>
                <c:pt idx="32610">
                  <c:v>332</c:v>
                </c:pt>
                <c:pt idx="32611">
                  <c:v>372</c:v>
                </c:pt>
                <c:pt idx="32612">
                  <c:v>369</c:v>
                </c:pt>
                <c:pt idx="32613">
                  <c:v>356</c:v>
                </c:pt>
                <c:pt idx="32614">
                  <c:v>260</c:v>
                </c:pt>
                <c:pt idx="32615">
                  <c:v>376</c:v>
                </c:pt>
                <c:pt idx="32616">
                  <c:v>414</c:v>
                </c:pt>
                <c:pt idx="32617">
                  <c:v>314</c:v>
                </c:pt>
                <c:pt idx="32618">
                  <c:v>404</c:v>
                </c:pt>
                <c:pt idx="32619">
                  <c:v>384</c:v>
                </c:pt>
                <c:pt idx="32620">
                  <c:v>393</c:v>
                </c:pt>
                <c:pt idx="32621">
                  <c:v>401</c:v>
                </c:pt>
                <c:pt idx="32622">
                  <c:v>437</c:v>
                </c:pt>
                <c:pt idx="32623">
                  <c:v>365</c:v>
                </c:pt>
                <c:pt idx="32624">
                  <c:v>698</c:v>
                </c:pt>
                <c:pt idx="32625">
                  <c:v>362</c:v>
                </c:pt>
                <c:pt idx="32626">
                  <c:v>400</c:v>
                </c:pt>
                <c:pt idx="32627">
                  <c:v>309</c:v>
                </c:pt>
                <c:pt idx="32628">
                  <c:v>353</c:v>
                </c:pt>
                <c:pt idx="32629">
                  <c:v>366</c:v>
                </c:pt>
                <c:pt idx="32630">
                  <c:v>355</c:v>
                </c:pt>
                <c:pt idx="32631">
                  <c:v>400</c:v>
                </c:pt>
                <c:pt idx="32632">
                  <c:v>333</c:v>
                </c:pt>
                <c:pt idx="32633">
                  <c:v>303</c:v>
                </c:pt>
                <c:pt idx="32634">
                  <c:v>376</c:v>
                </c:pt>
                <c:pt idx="32635">
                  <c:v>293</c:v>
                </c:pt>
                <c:pt idx="32636">
                  <c:v>395</c:v>
                </c:pt>
                <c:pt idx="32637">
                  <c:v>403</c:v>
                </c:pt>
                <c:pt idx="32638">
                  <c:v>410</c:v>
                </c:pt>
                <c:pt idx="32639">
                  <c:v>391</c:v>
                </c:pt>
                <c:pt idx="32640">
                  <c:v>383</c:v>
                </c:pt>
                <c:pt idx="32641">
                  <c:v>383</c:v>
                </c:pt>
                <c:pt idx="32642">
                  <c:v>354</c:v>
                </c:pt>
                <c:pt idx="32643">
                  <c:v>387</c:v>
                </c:pt>
                <c:pt idx="32644">
                  <c:v>435</c:v>
                </c:pt>
                <c:pt idx="32645">
                  <c:v>342</c:v>
                </c:pt>
                <c:pt idx="32646">
                  <c:v>361</c:v>
                </c:pt>
                <c:pt idx="32647">
                  <c:v>470</c:v>
                </c:pt>
                <c:pt idx="32648">
                  <c:v>368</c:v>
                </c:pt>
                <c:pt idx="32649">
                  <c:v>440</c:v>
                </c:pt>
                <c:pt idx="32650">
                  <c:v>422</c:v>
                </c:pt>
                <c:pt idx="32651">
                  <c:v>388</c:v>
                </c:pt>
                <c:pt idx="32652">
                  <c:v>351</c:v>
                </c:pt>
                <c:pt idx="32653">
                  <c:v>258</c:v>
                </c:pt>
                <c:pt idx="32654">
                  <c:v>371</c:v>
                </c:pt>
                <c:pt idx="32655">
                  <c:v>329</c:v>
                </c:pt>
                <c:pt idx="32656">
                  <c:v>483</c:v>
                </c:pt>
                <c:pt idx="32657">
                  <c:v>298</c:v>
                </c:pt>
                <c:pt idx="32658">
                  <c:v>414</c:v>
                </c:pt>
                <c:pt idx="32659">
                  <c:v>356</c:v>
                </c:pt>
                <c:pt idx="32660">
                  <c:v>340</c:v>
                </c:pt>
                <c:pt idx="32661">
                  <c:v>488</c:v>
                </c:pt>
                <c:pt idx="32662">
                  <c:v>387</c:v>
                </c:pt>
                <c:pt idx="32663">
                  <c:v>434</c:v>
                </c:pt>
                <c:pt idx="32664">
                  <c:v>334</c:v>
                </c:pt>
                <c:pt idx="32665">
                  <c:v>367</c:v>
                </c:pt>
                <c:pt idx="32666">
                  <c:v>410</c:v>
                </c:pt>
                <c:pt idx="32667">
                  <c:v>352</c:v>
                </c:pt>
                <c:pt idx="32668">
                  <c:v>383</c:v>
                </c:pt>
                <c:pt idx="32669">
                  <c:v>409</c:v>
                </c:pt>
                <c:pt idx="32670">
                  <c:v>328</c:v>
                </c:pt>
                <c:pt idx="32671">
                  <c:v>314</c:v>
                </c:pt>
                <c:pt idx="32672">
                  <c:v>356</c:v>
                </c:pt>
                <c:pt idx="32673">
                  <c:v>301</c:v>
                </c:pt>
                <c:pt idx="32674">
                  <c:v>320</c:v>
                </c:pt>
                <c:pt idx="32675">
                  <c:v>385</c:v>
                </c:pt>
                <c:pt idx="32676">
                  <c:v>344</c:v>
                </c:pt>
                <c:pt idx="32677">
                  <c:v>377</c:v>
                </c:pt>
                <c:pt idx="32678">
                  <c:v>370</c:v>
                </c:pt>
                <c:pt idx="32679">
                  <c:v>388</c:v>
                </c:pt>
                <c:pt idx="32680">
                  <c:v>357</c:v>
                </c:pt>
                <c:pt idx="32681">
                  <c:v>391</c:v>
                </c:pt>
                <c:pt idx="32682">
                  <c:v>365</c:v>
                </c:pt>
                <c:pt idx="32683">
                  <c:v>377</c:v>
                </c:pt>
                <c:pt idx="32684">
                  <c:v>368</c:v>
                </c:pt>
                <c:pt idx="32685">
                  <c:v>405</c:v>
                </c:pt>
                <c:pt idx="32686">
                  <c:v>358</c:v>
                </c:pt>
                <c:pt idx="32687">
                  <c:v>357</c:v>
                </c:pt>
                <c:pt idx="32688">
                  <c:v>466</c:v>
                </c:pt>
                <c:pt idx="32689">
                  <c:v>453</c:v>
                </c:pt>
                <c:pt idx="32690">
                  <c:v>441</c:v>
                </c:pt>
                <c:pt idx="32691">
                  <c:v>323</c:v>
                </c:pt>
                <c:pt idx="32692">
                  <c:v>359</c:v>
                </c:pt>
                <c:pt idx="32693">
                  <c:v>453</c:v>
                </c:pt>
                <c:pt idx="32694">
                  <c:v>369</c:v>
                </c:pt>
                <c:pt idx="32695">
                  <c:v>259</c:v>
                </c:pt>
                <c:pt idx="32696">
                  <c:v>369</c:v>
                </c:pt>
                <c:pt idx="32697">
                  <c:v>365</c:v>
                </c:pt>
                <c:pt idx="32698">
                  <c:v>382</c:v>
                </c:pt>
                <c:pt idx="32699">
                  <c:v>376</c:v>
                </c:pt>
                <c:pt idx="32700">
                  <c:v>354</c:v>
                </c:pt>
                <c:pt idx="32701">
                  <c:v>391</c:v>
                </c:pt>
                <c:pt idx="32702">
                  <c:v>420</c:v>
                </c:pt>
                <c:pt idx="32703">
                  <c:v>299</c:v>
                </c:pt>
                <c:pt idx="32704">
                  <c:v>344</c:v>
                </c:pt>
                <c:pt idx="32705">
                  <c:v>424</c:v>
                </c:pt>
                <c:pt idx="32706">
                  <c:v>366</c:v>
                </c:pt>
                <c:pt idx="32707">
                  <c:v>498</c:v>
                </c:pt>
                <c:pt idx="32708">
                  <c:v>370</c:v>
                </c:pt>
                <c:pt idx="32709">
                  <c:v>328</c:v>
                </c:pt>
                <c:pt idx="32710">
                  <c:v>358</c:v>
                </c:pt>
                <c:pt idx="32711">
                  <c:v>359</c:v>
                </c:pt>
                <c:pt idx="32712">
                  <c:v>347</c:v>
                </c:pt>
                <c:pt idx="32713">
                  <c:v>391</c:v>
                </c:pt>
                <c:pt idx="32714">
                  <c:v>392</c:v>
                </c:pt>
                <c:pt idx="32715">
                  <c:v>428</c:v>
                </c:pt>
                <c:pt idx="32716">
                  <c:v>298</c:v>
                </c:pt>
                <c:pt idx="32717">
                  <c:v>366</c:v>
                </c:pt>
                <c:pt idx="32718">
                  <c:v>350</c:v>
                </c:pt>
                <c:pt idx="32719">
                  <c:v>368</c:v>
                </c:pt>
                <c:pt idx="32720">
                  <c:v>364</c:v>
                </c:pt>
                <c:pt idx="32721">
                  <c:v>362</c:v>
                </c:pt>
                <c:pt idx="32722">
                  <c:v>368</c:v>
                </c:pt>
                <c:pt idx="32723">
                  <c:v>371</c:v>
                </c:pt>
                <c:pt idx="32724">
                  <c:v>398</c:v>
                </c:pt>
                <c:pt idx="32725">
                  <c:v>402</c:v>
                </c:pt>
                <c:pt idx="32726">
                  <c:v>349</c:v>
                </c:pt>
                <c:pt idx="32727">
                  <c:v>368</c:v>
                </c:pt>
                <c:pt idx="32728">
                  <c:v>351</c:v>
                </c:pt>
                <c:pt idx="32729">
                  <c:v>272</c:v>
                </c:pt>
                <c:pt idx="32730">
                  <c:v>387</c:v>
                </c:pt>
                <c:pt idx="32731">
                  <c:v>381</c:v>
                </c:pt>
                <c:pt idx="32732">
                  <c:v>325</c:v>
                </c:pt>
                <c:pt idx="32733">
                  <c:v>353</c:v>
                </c:pt>
                <c:pt idx="32734">
                  <c:v>421</c:v>
                </c:pt>
                <c:pt idx="32735">
                  <c:v>372</c:v>
                </c:pt>
                <c:pt idx="32736">
                  <c:v>337</c:v>
                </c:pt>
                <c:pt idx="32737">
                  <c:v>364</c:v>
                </c:pt>
                <c:pt idx="32738">
                  <c:v>348</c:v>
                </c:pt>
                <c:pt idx="32739">
                  <c:v>420</c:v>
                </c:pt>
                <c:pt idx="32740">
                  <c:v>383</c:v>
                </c:pt>
                <c:pt idx="32741">
                  <c:v>353</c:v>
                </c:pt>
                <c:pt idx="32742">
                  <c:v>372</c:v>
                </c:pt>
                <c:pt idx="32743">
                  <c:v>360</c:v>
                </c:pt>
                <c:pt idx="32744">
                  <c:v>336</c:v>
                </c:pt>
                <c:pt idx="32745">
                  <c:v>370</c:v>
                </c:pt>
                <c:pt idx="32746">
                  <c:v>393</c:v>
                </c:pt>
                <c:pt idx="32747">
                  <c:v>386</c:v>
                </c:pt>
                <c:pt idx="32748">
                  <c:v>337</c:v>
                </c:pt>
                <c:pt idx="32749">
                  <c:v>376</c:v>
                </c:pt>
                <c:pt idx="32750">
                  <c:v>390</c:v>
                </c:pt>
                <c:pt idx="32751">
                  <c:v>363</c:v>
                </c:pt>
                <c:pt idx="32752">
                  <c:v>358</c:v>
                </c:pt>
                <c:pt idx="32753">
                  <c:v>379</c:v>
                </c:pt>
                <c:pt idx="32754">
                  <c:v>363</c:v>
                </c:pt>
                <c:pt idx="32755">
                  <c:v>385</c:v>
                </c:pt>
                <c:pt idx="32756">
                  <c:v>492</c:v>
                </c:pt>
                <c:pt idx="32757">
                  <c:v>421</c:v>
                </c:pt>
                <c:pt idx="32758">
                  <c:v>423</c:v>
                </c:pt>
                <c:pt idx="32759">
                  <c:v>347</c:v>
                </c:pt>
                <c:pt idx="32760">
                  <c:v>463</c:v>
                </c:pt>
                <c:pt idx="32761">
                  <c:v>371</c:v>
                </c:pt>
                <c:pt idx="32762">
                  <c:v>366</c:v>
                </c:pt>
                <c:pt idx="32763">
                  <c:v>457</c:v>
                </c:pt>
                <c:pt idx="32764">
                  <c:v>341</c:v>
                </c:pt>
                <c:pt idx="32765">
                  <c:v>364</c:v>
                </c:pt>
                <c:pt idx="32766">
                  <c:v>392</c:v>
                </c:pt>
                <c:pt idx="32767">
                  <c:v>328</c:v>
                </c:pt>
                <c:pt idx="32768">
                  <c:v>316</c:v>
                </c:pt>
                <c:pt idx="32769">
                  <c:v>353</c:v>
                </c:pt>
                <c:pt idx="32770">
                  <c:v>370</c:v>
                </c:pt>
                <c:pt idx="32771">
                  <c:v>383</c:v>
                </c:pt>
                <c:pt idx="32772">
                  <c:v>352</c:v>
                </c:pt>
                <c:pt idx="32773">
                  <c:v>340</c:v>
                </c:pt>
                <c:pt idx="32774">
                  <c:v>354</c:v>
                </c:pt>
                <c:pt idx="32775">
                  <c:v>362</c:v>
                </c:pt>
                <c:pt idx="32776">
                  <c:v>379</c:v>
                </c:pt>
                <c:pt idx="32777">
                  <c:v>336</c:v>
                </c:pt>
                <c:pt idx="32778">
                  <c:v>359</c:v>
                </c:pt>
                <c:pt idx="32779">
                  <c:v>349</c:v>
                </c:pt>
                <c:pt idx="32780">
                  <c:v>252</c:v>
                </c:pt>
                <c:pt idx="32781">
                  <c:v>369</c:v>
                </c:pt>
                <c:pt idx="32782">
                  <c:v>378</c:v>
                </c:pt>
                <c:pt idx="32783">
                  <c:v>387</c:v>
                </c:pt>
                <c:pt idx="32784">
                  <c:v>275</c:v>
                </c:pt>
                <c:pt idx="32785">
                  <c:v>377</c:v>
                </c:pt>
                <c:pt idx="32786">
                  <c:v>427</c:v>
                </c:pt>
                <c:pt idx="32787">
                  <c:v>376</c:v>
                </c:pt>
                <c:pt idx="32788">
                  <c:v>352</c:v>
                </c:pt>
                <c:pt idx="32789">
                  <c:v>334</c:v>
                </c:pt>
                <c:pt idx="32790">
                  <c:v>319</c:v>
                </c:pt>
                <c:pt idx="32791">
                  <c:v>376</c:v>
                </c:pt>
                <c:pt idx="32792">
                  <c:v>378</c:v>
                </c:pt>
                <c:pt idx="32793">
                  <c:v>366</c:v>
                </c:pt>
                <c:pt idx="32794">
                  <c:v>424</c:v>
                </c:pt>
                <c:pt idx="32795">
                  <c:v>366</c:v>
                </c:pt>
                <c:pt idx="32796">
                  <c:v>359</c:v>
                </c:pt>
                <c:pt idx="32797">
                  <c:v>254</c:v>
                </c:pt>
                <c:pt idx="32798">
                  <c:v>386</c:v>
                </c:pt>
                <c:pt idx="32799">
                  <c:v>367</c:v>
                </c:pt>
                <c:pt idx="32800">
                  <c:v>280</c:v>
                </c:pt>
                <c:pt idx="32801">
                  <c:v>332</c:v>
                </c:pt>
                <c:pt idx="32802">
                  <c:v>377</c:v>
                </c:pt>
                <c:pt idx="32803">
                  <c:v>354</c:v>
                </c:pt>
                <c:pt idx="32804">
                  <c:v>408</c:v>
                </c:pt>
                <c:pt idx="32805">
                  <c:v>396</c:v>
                </c:pt>
                <c:pt idx="32806">
                  <c:v>420</c:v>
                </c:pt>
                <c:pt idx="32807">
                  <c:v>337</c:v>
                </c:pt>
                <c:pt idx="32808">
                  <c:v>408</c:v>
                </c:pt>
                <c:pt idx="32809">
                  <c:v>433</c:v>
                </c:pt>
                <c:pt idx="32810">
                  <c:v>367</c:v>
                </c:pt>
                <c:pt idx="32811">
                  <c:v>356</c:v>
                </c:pt>
                <c:pt idx="32812">
                  <c:v>363</c:v>
                </c:pt>
                <c:pt idx="32813">
                  <c:v>381</c:v>
                </c:pt>
                <c:pt idx="32814">
                  <c:v>349</c:v>
                </c:pt>
                <c:pt idx="32815">
                  <c:v>321</c:v>
                </c:pt>
                <c:pt idx="32816">
                  <c:v>372</c:v>
                </c:pt>
                <c:pt idx="32817">
                  <c:v>323</c:v>
                </c:pt>
                <c:pt idx="32818">
                  <c:v>312</c:v>
                </c:pt>
                <c:pt idx="32819">
                  <c:v>368</c:v>
                </c:pt>
                <c:pt idx="32820">
                  <c:v>371</c:v>
                </c:pt>
                <c:pt idx="32821">
                  <c:v>361</c:v>
                </c:pt>
                <c:pt idx="32822">
                  <c:v>399</c:v>
                </c:pt>
                <c:pt idx="32823">
                  <c:v>355</c:v>
                </c:pt>
                <c:pt idx="32824">
                  <c:v>384</c:v>
                </c:pt>
                <c:pt idx="32825">
                  <c:v>355</c:v>
                </c:pt>
                <c:pt idx="32826">
                  <c:v>347</c:v>
                </c:pt>
                <c:pt idx="32827">
                  <c:v>378</c:v>
                </c:pt>
                <c:pt idx="32828">
                  <c:v>395</c:v>
                </c:pt>
                <c:pt idx="32829">
                  <c:v>443</c:v>
                </c:pt>
                <c:pt idx="32830">
                  <c:v>389</c:v>
                </c:pt>
                <c:pt idx="32831">
                  <c:v>350</c:v>
                </c:pt>
                <c:pt idx="32832">
                  <c:v>382</c:v>
                </c:pt>
                <c:pt idx="32833">
                  <c:v>344</c:v>
                </c:pt>
                <c:pt idx="32834">
                  <c:v>350</c:v>
                </c:pt>
                <c:pt idx="32835">
                  <c:v>364</c:v>
                </c:pt>
                <c:pt idx="32836">
                  <c:v>354</c:v>
                </c:pt>
                <c:pt idx="32837">
                  <c:v>324</c:v>
                </c:pt>
                <c:pt idx="32838">
                  <c:v>361</c:v>
                </c:pt>
                <c:pt idx="32839">
                  <c:v>352</c:v>
                </c:pt>
                <c:pt idx="32840">
                  <c:v>367</c:v>
                </c:pt>
                <c:pt idx="32841">
                  <c:v>362</c:v>
                </c:pt>
                <c:pt idx="32842">
                  <c:v>371</c:v>
                </c:pt>
                <c:pt idx="32843">
                  <c:v>343</c:v>
                </c:pt>
                <c:pt idx="32844">
                  <c:v>335</c:v>
                </c:pt>
                <c:pt idx="32845">
                  <c:v>349</c:v>
                </c:pt>
                <c:pt idx="32846">
                  <c:v>383</c:v>
                </c:pt>
                <c:pt idx="32847">
                  <c:v>350</c:v>
                </c:pt>
                <c:pt idx="32848">
                  <c:v>357</c:v>
                </c:pt>
                <c:pt idx="32849">
                  <c:v>381</c:v>
                </c:pt>
                <c:pt idx="32850">
                  <c:v>391</c:v>
                </c:pt>
                <c:pt idx="32851">
                  <c:v>365</c:v>
                </c:pt>
                <c:pt idx="32852">
                  <c:v>344</c:v>
                </c:pt>
                <c:pt idx="32853">
                  <c:v>363</c:v>
                </c:pt>
                <c:pt idx="32854">
                  <c:v>317</c:v>
                </c:pt>
                <c:pt idx="32855">
                  <c:v>315</c:v>
                </c:pt>
                <c:pt idx="32856">
                  <c:v>385</c:v>
                </c:pt>
                <c:pt idx="32857">
                  <c:v>352</c:v>
                </c:pt>
                <c:pt idx="32858">
                  <c:v>380</c:v>
                </c:pt>
                <c:pt idx="32859">
                  <c:v>378</c:v>
                </c:pt>
                <c:pt idx="32860">
                  <c:v>350</c:v>
                </c:pt>
                <c:pt idx="32861">
                  <c:v>305</c:v>
                </c:pt>
                <c:pt idx="32862">
                  <c:v>366</c:v>
                </c:pt>
                <c:pt idx="32863">
                  <c:v>367</c:v>
                </c:pt>
                <c:pt idx="32864">
                  <c:v>396</c:v>
                </c:pt>
                <c:pt idx="32865">
                  <c:v>377</c:v>
                </c:pt>
                <c:pt idx="32866">
                  <c:v>338</c:v>
                </c:pt>
                <c:pt idx="32867">
                  <c:v>361</c:v>
                </c:pt>
                <c:pt idx="32868">
                  <c:v>353</c:v>
                </c:pt>
                <c:pt idx="32869">
                  <c:v>378</c:v>
                </c:pt>
                <c:pt idx="32870">
                  <c:v>370</c:v>
                </c:pt>
                <c:pt idx="32871">
                  <c:v>351</c:v>
                </c:pt>
                <c:pt idx="32872">
                  <c:v>359</c:v>
                </c:pt>
                <c:pt idx="32873">
                  <c:v>335</c:v>
                </c:pt>
                <c:pt idx="32874">
                  <c:v>357</c:v>
                </c:pt>
                <c:pt idx="32875">
                  <c:v>361</c:v>
                </c:pt>
                <c:pt idx="32876">
                  <c:v>358</c:v>
                </c:pt>
                <c:pt idx="32877">
                  <c:v>379</c:v>
                </c:pt>
                <c:pt idx="32878">
                  <c:v>336</c:v>
                </c:pt>
                <c:pt idx="32879">
                  <c:v>338</c:v>
                </c:pt>
                <c:pt idx="32880">
                  <c:v>375</c:v>
                </c:pt>
                <c:pt idx="32881">
                  <c:v>359</c:v>
                </c:pt>
                <c:pt idx="32882">
                  <c:v>413</c:v>
                </c:pt>
                <c:pt idx="32883">
                  <c:v>350</c:v>
                </c:pt>
                <c:pt idx="32884">
                  <c:v>398</c:v>
                </c:pt>
                <c:pt idx="32885">
                  <c:v>334</c:v>
                </c:pt>
                <c:pt idx="32886">
                  <c:v>339</c:v>
                </c:pt>
                <c:pt idx="32887">
                  <c:v>372</c:v>
                </c:pt>
                <c:pt idx="32888">
                  <c:v>409</c:v>
                </c:pt>
                <c:pt idx="32889">
                  <c:v>408</c:v>
                </c:pt>
                <c:pt idx="32890">
                  <c:v>350</c:v>
                </c:pt>
                <c:pt idx="32891">
                  <c:v>331</c:v>
                </c:pt>
                <c:pt idx="32892">
                  <c:v>371</c:v>
                </c:pt>
                <c:pt idx="32893">
                  <c:v>402</c:v>
                </c:pt>
                <c:pt idx="32894">
                  <c:v>382</c:v>
                </c:pt>
                <c:pt idx="32895">
                  <c:v>374</c:v>
                </c:pt>
                <c:pt idx="32896">
                  <c:v>381</c:v>
                </c:pt>
                <c:pt idx="32897">
                  <c:v>351</c:v>
                </c:pt>
                <c:pt idx="32898">
                  <c:v>385</c:v>
                </c:pt>
                <c:pt idx="32899">
                  <c:v>348</c:v>
                </c:pt>
                <c:pt idx="32900">
                  <c:v>342</c:v>
                </c:pt>
                <c:pt idx="32901">
                  <c:v>332</c:v>
                </c:pt>
                <c:pt idx="32902">
                  <c:v>337</c:v>
                </c:pt>
                <c:pt idx="32903">
                  <c:v>350</c:v>
                </c:pt>
                <c:pt idx="32904">
                  <c:v>352</c:v>
                </c:pt>
                <c:pt idx="32905">
                  <c:v>384</c:v>
                </c:pt>
                <c:pt idx="32906">
                  <c:v>375</c:v>
                </c:pt>
                <c:pt idx="32907">
                  <c:v>383</c:v>
                </c:pt>
                <c:pt idx="32908">
                  <c:v>296</c:v>
                </c:pt>
                <c:pt idx="32909">
                  <c:v>390</c:v>
                </c:pt>
                <c:pt idx="32910">
                  <c:v>377</c:v>
                </c:pt>
                <c:pt idx="32911">
                  <c:v>393</c:v>
                </c:pt>
                <c:pt idx="32912">
                  <c:v>323</c:v>
                </c:pt>
                <c:pt idx="32913">
                  <c:v>292</c:v>
                </c:pt>
                <c:pt idx="32914">
                  <c:v>375</c:v>
                </c:pt>
                <c:pt idx="32915">
                  <c:v>400</c:v>
                </c:pt>
                <c:pt idx="32916">
                  <c:v>312</c:v>
                </c:pt>
                <c:pt idx="32917">
                  <c:v>353</c:v>
                </c:pt>
                <c:pt idx="32918">
                  <c:v>373</c:v>
                </c:pt>
                <c:pt idx="32919">
                  <c:v>331</c:v>
                </c:pt>
                <c:pt idx="32920">
                  <c:v>355</c:v>
                </c:pt>
                <c:pt idx="32921">
                  <c:v>333</c:v>
                </c:pt>
                <c:pt idx="32922">
                  <c:v>341</c:v>
                </c:pt>
                <c:pt idx="32923">
                  <c:v>358</c:v>
                </c:pt>
                <c:pt idx="32924">
                  <c:v>346</c:v>
                </c:pt>
                <c:pt idx="32925">
                  <c:v>350</c:v>
                </c:pt>
                <c:pt idx="32926">
                  <c:v>362</c:v>
                </c:pt>
                <c:pt idx="32927">
                  <c:v>356</c:v>
                </c:pt>
                <c:pt idx="32928">
                  <c:v>370</c:v>
                </c:pt>
                <c:pt idx="32929">
                  <c:v>354</c:v>
                </c:pt>
                <c:pt idx="32930">
                  <c:v>357</c:v>
                </c:pt>
                <c:pt idx="32931">
                  <c:v>340</c:v>
                </c:pt>
                <c:pt idx="32932">
                  <c:v>336</c:v>
                </c:pt>
                <c:pt idx="32933">
                  <c:v>370</c:v>
                </c:pt>
                <c:pt idx="32934">
                  <c:v>409</c:v>
                </c:pt>
                <c:pt idx="32935">
                  <c:v>345</c:v>
                </c:pt>
                <c:pt idx="32936">
                  <c:v>354</c:v>
                </c:pt>
                <c:pt idx="32937">
                  <c:v>376</c:v>
                </c:pt>
                <c:pt idx="32938">
                  <c:v>386</c:v>
                </c:pt>
                <c:pt idx="32939">
                  <c:v>384</c:v>
                </c:pt>
                <c:pt idx="32940">
                  <c:v>358</c:v>
                </c:pt>
                <c:pt idx="32941">
                  <c:v>355</c:v>
                </c:pt>
                <c:pt idx="32942">
                  <c:v>366</c:v>
                </c:pt>
                <c:pt idx="32943">
                  <c:v>296</c:v>
                </c:pt>
                <c:pt idx="32944">
                  <c:v>379</c:v>
                </c:pt>
                <c:pt idx="32945">
                  <c:v>413</c:v>
                </c:pt>
                <c:pt idx="32946">
                  <c:v>350</c:v>
                </c:pt>
                <c:pt idx="32947">
                  <c:v>297</c:v>
                </c:pt>
                <c:pt idx="32948">
                  <c:v>373</c:v>
                </c:pt>
                <c:pt idx="32949">
                  <c:v>341</c:v>
                </c:pt>
                <c:pt idx="32950">
                  <c:v>390</c:v>
                </c:pt>
                <c:pt idx="32951">
                  <c:v>267</c:v>
                </c:pt>
                <c:pt idx="32952">
                  <c:v>350</c:v>
                </c:pt>
                <c:pt idx="32953">
                  <c:v>364</c:v>
                </c:pt>
                <c:pt idx="32954">
                  <c:v>347</c:v>
                </c:pt>
                <c:pt idx="32955">
                  <c:v>317</c:v>
                </c:pt>
                <c:pt idx="32956">
                  <c:v>354</c:v>
                </c:pt>
                <c:pt idx="32957">
                  <c:v>363</c:v>
                </c:pt>
                <c:pt idx="32958">
                  <c:v>275</c:v>
                </c:pt>
                <c:pt idx="32959">
                  <c:v>365</c:v>
                </c:pt>
                <c:pt idx="32960">
                  <c:v>340</c:v>
                </c:pt>
                <c:pt idx="32961">
                  <c:v>364</c:v>
                </c:pt>
                <c:pt idx="32962">
                  <c:v>362</c:v>
                </c:pt>
                <c:pt idx="32963">
                  <c:v>348</c:v>
                </c:pt>
                <c:pt idx="32964">
                  <c:v>387</c:v>
                </c:pt>
                <c:pt idx="32965">
                  <c:v>332</c:v>
                </c:pt>
                <c:pt idx="32966">
                  <c:v>366</c:v>
                </c:pt>
                <c:pt idx="32967">
                  <c:v>342</c:v>
                </c:pt>
                <c:pt idx="32968">
                  <c:v>409</c:v>
                </c:pt>
                <c:pt idx="32969">
                  <c:v>278</c:v>
                </c:pt>
                <c:pt idx="32970">
                  <c:v>373</c:v>
                </c:pt>
                <c:pt idx="32971">
                  <c:v>329</c:v>
                </c:pt>
                <c:pt idx="32972">
                  <c:v>314</c:v>
                </c:pt>
                <c:pt idx="32973">
                  <c:v>348</c:v>
                </c:pt>
                <c:pt idx="32974">
                  <c:v>450</c:v>
                </c:pt>
                <c:pt idx="32975">
                  <c:v>369</c:v>
                </c:pt>
                <c:pt idx="32976">
                  <c:v>334</c:v>
                </c:pt>
                <c:pt idx="32977">
                  <c:v>355</c:v>
                </c:pt>
                <c:pt idx="32978">
                  <c:v>400</c:v>
                </c:pt>
                <c:pt idx="32979">
                  <c:v>380</c:v>
                </c:pt>
                <c:pt idx="32980">
                  <c:v>348</c:v>
                </c:pt>
                <c:pt idx="32981">
                  <c:v>401</c:v>
                </c:pt>
                <c:pt idx="32982">
                  <c:v>337</c:v>
                </c:pt>
                <c:pt idx="32983">
                  <c:v>385</c:v>
                </c:pt>
                <c:pt idx="32984">
                  <c:v>355</c:v>
                </c:pt>
                <c:pt idx="32985">
                  <c:v>320</c:v>
                </c:pt>
                <c:pt idx="32986">
                  <c:v>313</c:v>
                </c:pt>
                <c:pt idx="32987">
                  <c:v>391</c:v>
                </c:pt>
                <c:pt idx="32988">
                  <c:v>356</c:v>
                </c:pt>
                <c:pt idx="32989">
                  <c:v>289</c:v>
                </c:pt>
                <c:pt idx="32990">
                  <c:v>370</c:v>
                </c:pt>
                <c:pt idx="32991">
                  <c:v>390</c:v>
                </c:pt>
                <c:pt idx="32992">
                  <c:v>360</c:v>
                </c:pt>
                <c:pt idx="32993">
                  <c:v>376</c:v>
                </c:pt>
                <c:pt idx="32994">
                  <c:v>243</c:v>
                </c:pt>
                <c:pt idx="32995">
                  <c:v>347</c:v>
                </c:pt>
                <c:pt idx="32996">
                  <c:v>360</c:v>
                </c:pt>
                <c:pt idx="32997">
                  <c:v>352</c:v>
                </c:pt>
                <c:pt idx="32998">
                  <c:v>340</c:v>
                </c:pt>
                <c:pt idx="32999">
                  <c:v>359</c:v>
                </c:pt>
                <c:pt idx="33000">
                  <c:v>310</c:v>
                </c:pt>
                <c:pt idx="33001">
                  <c:v>395</c:v>
                </c:pt>
                <c:pt idx="33002">
                  <c:v>397</c:v>
                </c:pt>
                <c:pt idx="33003">
                  <c:v>355</c:v>
                </c:pt>
                <c:pt idx="33004">
                  <c:v>427</c:v>
                </c:pt>
                <c:pt idx="33005">
                  <c:v>304</c:v>
                </c:pt>
                <c:pt idx="33006">
                  <c:v>335</c:v>
                </c:pt>
                <c:pt idx="33007">
                  <c:v>374</c:v>
                </c:pt>
                <c:pt idx="33008">
                  <c:v>245</c:v>
                </c:pt>
                <c:pt idx="33009">
                  <c:v>347</c:v>
                </c:pt>
                <c:pt idx="33010">
                  <c:v>374</c:v>
                </c:pt>
                <c:pt idx="33011">
                  <c:v>345</c:v>
                </c:pt>
                <c:pt idx="33012">
                  <c:v>381</c:v>
                </c:pt>
                <c:pt idx="33013">
                  <c:v>415</c:v>
                </c:pt>
                <c:pt idx="33014">
                  <c:v>367</c:v>
                </c:pt>
                <c:pt idx="33015">
                  <c:v>359</c:v>
                </c:pt>
                <c:pt idx="33016">
                  <c:v>371</c:v>
                </c:pt>
                <c:pt idx="33017">
                  <c:v>358</c:v>
                </c:pt>
                <c:pt idx="33018">
                  <c:v>338</c:v>
                </c:pt>
                <c:pt idx="33019">
                  <c:v>242</c:v>
                </c:pt>
                <c:pt idx="33020">
                  <c:v>347</c:v>
                </c:pt>
                <c:pt idx="33021">
                  <c:v>360</c:v>
                </c:pt>
                <c:pt idx="33022">
                  <c:v>338</c:v>
                </c:pt>
                <c:pt idx="33023">
                  <c:v>356</c:v>
                </c:pt>
                <c:pt idx="33024">
                  <c:v>534</c:v>
                </c:pt>
                <c:pt idx="33025">
                  <c:v>381</c:v>
                </c:pt>
                <c:pt idx="33026">
                  <c:v>374</c:v>
                </c:pt>
                <c:pt idx="33027">
                  <c:v>299</c:v>
                </c:pt>
                <c:pt idx="33028">
                  <c:v>329</c:v>
                </c:pt>
                <c:pt idx="33029">
                  <c:v>358</c:v>
                </c:pt>
                <c:pt idx="33030">
                  <c:v>368</c:v>
                </c:pt>
                <c:pt idx="33031">
                  <c:v>356</c:v>
                </c:pt>
                <c:pt idx="33032">
                  <c:v>341</c:v>
                </c:pt>
                <c:pt idx="33033">
                  <c:v>370</c:v>
                </c:pt>
                <c:pt idx="33034">
                  <c:v>279</c:v>
                </c:pt>
                <c:pt idx="33035">
                  <c:v>362</c:v>
                </c:pt>
                <c:pt idx="33036">
                  <c:v>241</c:v>
                </c:pt>
                <c:pt idx="33037">
                  <c:v>329</c:v>
                </c:pt>
                <c:pt idx="33038">
                  <c:v>447</c:v>
                </c:pt>
                <c:pt idx="33039">
                  <c:v>350</c:v>
                </c:pt>
                <c:pt idx="33040">
                  <c:v>333</c:v>
                </c:pt>
                <c:pt idx="33041">
                  <c:v>474</c:v>
                </c:pt>
                <c:pt idx="33042">
                  <c:v>353</c:v>
                </c:pt>
                <c:pt idx="33043">
                  <c:v>346</c:v>
                </c:pt>
                <c:pt idx="33044">
                  <c:v>305</c:v>
                </c:pt>
                <c:pt idx="33045">
                  <c:v>438</c:v>
                </c:pt>
                <c:pt idx="33046">
                  <c:v>288</c:v>
                </c:pt>
                <c:pt idx="33047">
                  <c:v>316</c:v>
                </c:pt>
                <c:pt idx="33048">
                  <c:v>389</c:v>
                </c:pt>
                <c:pt idx="33049">
                  <c:v>342</c:v>
                </c:pt>
                <c:pt idx="33050">
                  <c:v>330</c:v>
                </c:pt>
                <c:pt idx="33051">
                  <c:v>394</c:v>
                </c:pt>
                <c:pt idx="33052">
                  <c:v>394</c:v>
                </c:pt>
                <c:pt idx="33053">
                  <c:v>485</c:v>
                </c:pt>
                <c:pt idx="33054">
                  <c:v>348</c:v>
                </c:pt>
                <c:pt idx="33055">
                  <c:v>376</c:v>
                </c:pt>
                <c:pt idx="33056">
                  <c:v>354</c:v>
                </c:pt>
                <c:pt idx="33057">
                  <c:v>345</c:v>
                </c:pt>
                <c:pt idx="33058">
                  <c:v>339</c:v>
                </c:pt>
                <c:pt idx="33059">
                  <c:v>343</c:v>
                </c:pt>
                <c:pt idx="33060">
                  <c:v>344</c:v>
                </c:pt>
                <c:pt idx="33061">
                  <c:v>324</c:v>
                </c:pt>
                <c:pt idx="33062">
                  <c:v>378</c:v>
                </c:pt>
                <c:pt idx="33063">
                  <c:v>240</c:v>
                </c:pt>
                <c:pt idx="33064">
                  <c:v>273</c:v>
                </c:pt>
                <c:pt idx="33065">
                  <c:v>359</c:v>
                </c:pt>
                <c:pt idx="33066">
                  <c:v>366</c:v>
                </c:pt>
                <c:pt idx="33067">
                  <c:v>342</c:v>
                </c:pt>
                <c:pt idx="33068">
                  <c:v>350</c:v>
                </c:pt>
                <c:pt idx="33069">
                  <c:v>340</c:v>
                </c:pt>
                <c:pt idx="33070">
                  <c:v>311</c:v>
                </c:pt>
                <c:pt idx="33071">
                  <c:v>351</c:v>
                </c:pt>
                <c:pt idx="33072">
                  <c:v>350</c:v>
                </c:pt>
                <c:pt idx="33073">
                  <c:v>353</c:v>
                </c:pt>
                <c:pt idx="33074">
                  <c:v>280</c:v>
                </c:pt>
                <c:pt idx="33075">
                  <c:v>373</c:v>
                </c:pt>
                <c:pt idx="33076">
                  <c:v>347</c:v>
                </c:pt>
                <c:pt idx="33077">
                  <c:v>330</c:v>
                </c:pt>
                <c:pt idx="33078">
                  <c:v>348</c:v>
                </c:pt>
                <c:pt idx="33079">
                  <c:v>377</c:v>
                </c:pt>
                <c:pt idx="33080">
                  <c:v>339</c:v>
                </c:pt>
                <c:pt idx="33081">
                  <c:v>362</c:v>
                </c:pt>
                <c:pt idx="33082">
                  <c:v>349</c:v>
                </c:pt>
                <c:pt idx="33083">
                  <c:v>320</c:v>
                </c:pt>
                <c:pt idx="33084">
                  <c:v>375</c:v>
                </c:pt>
                <c:pt idx="33085">
                  <c:v>334</c:v>
                </c:pt>
                <c:pt idx="33086">
                  <c:v>359</c:v>
                </c:pt>
                <c:pt idx="33087">
                  <c:v>349</c:v>
                </c:pt>
                <c:pt idx="33088">
                  <c:v>319</c:v>
                </c:pt>
                <c:pt idx="33089">
                  <c:v>345</c:v>
                </c:pt>
                <c:pt idx="33090">
                  <c:v>364</c:v>
                </c:pt>
                <c:pt idx="33091">
                  <c:v>375</c:v>
                </c:pt>
                <c:pt idx="33092">
                  <c:v>310</c:v>
                </c:pt>
                <c:pt idx="33093">
                  <c:v>361</c:v>
                </c:pt>
                <c:pt idx="33094">
                  <c:v>310</c:v>
                </c:pt>
                <c:pt idx="33095">
                  <c:v>338</c:v>
                </c:pt>
                <c:pt idx="33096">
                  <c:v>307</c:v>
                </c:pt>
                <c:pt idx="33097">
                  <c:v>369</c:v>
                </c:pt>
                <c:pt idx="33098">
                  <c:v>366</c:v>
                </c:pt>
                <c:pt idx="33099">
                  <c:v>409</c:v>
                </c:pt>
                <c:pt idx="33100">
                  <c:v>357</c:v>
                </c:pt>
                <c:pt idx="33101">
                  <c:v>338</c:v>
                </c:pt>
                <c:pt idx="33102">
                  <c:v>332</c:v>
                </c:pt>
                <c:pt idx="33103">
                  <c:v>353</c:v>
                </c:pt>
                <c:pt idx="33104">
                  <c:v>337</c:v>
                </c:pt>
                <c:pt idx="33105">
                  <c:v>360</c:v>
                </c:pt>
                <c:pt idx="33106">
                  <c:v>346</c:v>
                </c:pt>
                <c:pt idx="33107">
                  <c:v>328</c:v>
                </c:pt>
                <c:pt idx="33108">
                  <c:v>371</c:v>
                </c:pt>
                <c:pt idx="33109">
                  <c:v>352</c:v>
                </c:pt>
                <c:pt idx="33110">
                  <c:v>361</c:v>
                </c:pt>
                <c:pt idx="33111">
                  <c:v>348</c:v>
                </c:pt>
                <c:pt idx="33112">
                  <c:v>353</c:v>
                </c:pt>
                <c:pt idx="33113">
                  <c:v>349</c:v>
                </c:pt>
                <c:pt idx="33114">
                  <c:v>357</c:v>
                </c:pt>
                <c:pt idx="33115">
                  <c:v>341</c:v>
                </c:pt>
                <c:pt idx="33116">
                  <c:v>365</c:v>
                </c:pt>
                <c:pt idx="33117">
                  <c:v>351</c:v>
                </c:pt>
                <c:pt idx="33118">
                  <c:v>361</c:v>
                </c:pt>
                <c:pt idx="33119">
                  <c:v>359</c:v>
                </c:pt>
                <c:pt idx="33120">
                  <c:v>309</c:v>
                </c:pt>
                <c:pt idx="33121">
                  <c:v>314</c:v>
                </c:pt>
                <c:pt idx="33122">
                  <c:v>343</c:v>
                </c:pt>
                <c:pt idx="33123">
                  <c:v>513</c:v>
                </c:pt>
                <c:pt idx="33124">
                  <c:v>339</c:v>
                </c:pt>
                <c:pt idx="33125">
                  <c:v>370</c:v>
                </c:pt>
                <c:pt idx="33126">
                  <c:v>361</c:v>
                </c:pt>
                <c:pt idx="33127">
                  <c:v>336</c:v>
                </c:pt>
                <c:pt idx="33128">
                  <c:v>398</c:v>
                </c:pt>
                <c:pt idx="33129">
                  <c:v>319</c:v>
                </c:pt>
                <c:pt idx="33130">
                  <c:v>308</c:v>
                </c:pt>
                <c:pt idx="33131">
                  <c:v>343</c:v>
                </c:pt>
                <c:pt idx="33132">
                  <c:v>337</c:v>
                </c:pt>
                <c:pt idx="33133">
                  <c:v>304</c:v>
                </c:pt>
                <c:pt idx="33134">
                  <c:v>328</c:v>
                </c:pt>
                <c:pt idx="33135">
                  <c:v>338</c:v>
                </c:pt>
                <c:pt idx="33136">
                  <c:v>357</c:v>
                </c:pt>
                <c:pt idx="33137">
                  <c:v>408</c:v>
                </c:pt>
                <c:pt idx="33138">
                  <c:v>375</c:v>
                </c:pt>
                <c:pt idx="33139">
                  <c:v>341</c:v>
                </c:pt>
                <c:pt idx="33140">
                  <c:v>341</c:v>
                </c:pt>
                <c:pt idx="33141">
                  <c:v>344</c:v>
                </c:pt>
                <c:pt idx="33142">
                  <c:v>325</c:v>
                </c:pt>
                <c:pt idx="33143">
                  <c:v>354</c:v>
                </c:pt>
                <c:pt idx="33144">
                  <c:v>346</c:v>
                </c:pt>
                <c:pt idx="33145">
                  <c:v>408</c:v>
                </c:pt>
                <c:pt idx="33146">
                  <c:v>352</c:v>
                </c:pt>
                <c:pt idx="33147">
                  <c:v>313</c:v>
                </c:pt>
                <c:pt idx="33148">
                  <c:v>288</c:v>
                </c:pt>
                <c:pt idx="33149">
                  <c:v>326</c:v>
                </c:pt>
                <c:pt idx="33150">
                  <c:v>349</c:v>
                </c:pt>
                <c:pt idx="33151">
                  <c:v>297</c:v>
                </c:pt>
                <c:pt idx="33152">
                  <c:v>369</c:v>
                </c:pt>
                <c:pt idx="33153">
                  <c:v>352</c:v>
                </c:pt>
                <c:pt idx="33154">
                  <c:v>322</c:v>
                </c:pt>
                <c:pt idx="33155">
                  <c:v>355</c:v>
                </c:pt>
                <c:pt idx="33156">
                  <c:v>357</c:v>
                </c:pt>
                <c:pt idx="33157">
                  <c:v>236</c:v>
                </c:pt>
                <c:pt idx="33158">
                  <c:v>360</c:v>
                </c:pt>
                <c:pt idx="33159">
                  <c:v>319</c:v>
                </c:pt>
                <c:pt idx="33160">
                  <c:v>409</c:v>
                </c:pt>
                <c:pt idx="33161">
                  <c:v>365</c:v>
                </c:pt>
                <c:pt idx="33162">
                  <c:v>336</c:v>
                </c:pt>
                <c:pt idx="33163">
                  <c:v>338</c:v>
                </c:pt>
                <c:pt idx="33164">
                  <c:v>337</c:v>
                </c:pt>
                <c:pt idx="33165">
                  <c:v>372</c:v>
                </c:pt>
                <c:pt idx="33166">
                  <c:v>366</c:v>
                </c:pt>
                <c:pt idx="33167">
                  <c:v>378</c:v>
                </c:pt>
                <c:pt idx="33168">
                  <c:v>356</c:v>
                </c:pt>
                <c:pt idx="33169">
                  <c:v>321</c:v>
                </c:pt>
                <c:pt idx="33170">
                  <c:v>351</c:v>
                </c:pt>
                <c:pt idx="33171">
                  <c:v>339</c:v>
                </c:pt>
                <c:pt idx="33172">
                  <c:v>396</c:v>
                </c:pt>
                <c:pt idx="33173">
                  <c:v>363</c:v>
                </c:pt>
                <c:pt idx="33174">
                  <c:v>358</c:v>
                </c:pt>
                <c:pt idx="33175">
                  <c:v>316</c:v>
                </c:pt>
                <c:pt idx="33176">
                  <c:v>350</c:v>
                </c:pt>
                <c:pt idx="33177">
                  <c:v>335</c:v>
                </c:pt>
                <c:pt idx="33178">
                  <c:v>347</c:v>
                </c:pt>
                <c:pt idx="33179">
                  <c:v>347</c:v>
                </c:pt>
                <c:pt idx="33180">
                  <c:v>375</c:v>
                </c:pt>
                <c:pt idx="33181">
                  <c:v>361</c:v>
                </c:pt>
                <c:pt idx="33182">
                  <c:v>307</c:v>
                </c:pt>
                <c:pt idx="33183">
                  <c:v>353</c:v>
                </c:pt>
                <c:pt idx="33184">
                  <c:v>322</c:v>
                </c:pt>
                <c:pt idx="33185">
                  <c:v>351</c:v>
                </c:pt>
                <c:pt idx="33186">
                  <c:v>351</c:v>
                </c:pt>
                <c:pt idx="33187">
                  <c:v>330</c:v>
                </c:pt>
                <c:pt idx="33188">
                  <c:v>373</c:v>
                </c:pt>
                <c:pt idx="33189">
                  <c:v>343</c:v>
                </c:pt>
                <c:pt idx="33190">
                  <c:v>361</c:v>
                </c:pt>
                <c:pt idx="33191">
                  <c:v>340</c:v>
                </c:pt>
                <c:pt idx="33192">
                  <c:v>343</c:v>
                </c:pt>
                <c:pt idx="33193">
                  <c:v>350</c:v>
                </c:pt>
                <c:pt idx="33194">
                  <c:v>342</c:v>
                </c:pt>
                <c:pt idx="33195">
                  <c:v>350</c:v>
                </c:pt>
                <c:pt idx="33196">
                  <c:v>359</c:v>
                </c:pt>
                <c:pt idx="33197">
                  <c:v>365</c:v>
                </c:pt>
                <c:pt idx="33198">
                  <c:v>332</c:v>
                </c:pt>
                <c:pt idx="33199">
                  <c:v>365</c:v>
                </c:pt>
                <c:pt idx="33200">
                  <c:v>354</c:v>
                </c:pt>
                <c:pt idx="33201">
                  <c:v>365</c:v>
                </c:pt>
                <c:pt idx="33202">
                  <c:v>346</c:v>
                </c:pt>
                <c:pt idx="33203">
                  <c:v>261</c:v>
                </c:pt>
                <c:pt idx="33204">
                  <c:v>375</c:v>
                </c:pt>
                <c:pt idx="33205">
                  <c:v>303</c:v>
                </c:pt>
                <c:pt idx="33206">
                  <c:v>349</c:v>
                </c:pt>
                <c:pt idx="33207">
                  <c:v>340</c:v>
                </c:pt>
                <c:pt idx="33208">
                  <c:v>354</c:v>
                </c:pt>
                <c:pt idx="33209">
                  <c:v>323</c:v>
                </c:pt>
                <c:pt idx="33210">
                  <c:v>300</c:v>
                </c:pt>
                <c:pt idx="33211">
                  <c:v>259</c:v>
                </c:pt>
                <c:pt idx="33212">
                  <c:v>335</c:v>
                </c:pt>
                <c:pt idx="33213">
                  <c:v>363</c:v>
                </c:pt>
                <c:pt idx="33214">
                  <c:v>347</c:v>
                </c:pt>
                <c:pt idx="33215">
                  <c:v>343</c:v>
                </c:pt>
                <c:pt idx="33216">
                  <c:v>325</c:v>
                </c:pt>
                <c:pt idx="33217">
                  <c:v>374</c:v>
                </c:pt>
                <c:pt idx="33218">
                  <c:v>274</c:v>
                </c:pt>
                <c:pt idx="33219">
                  <c:v>376</c:v>
                </c:pt>
                <c:pt idx="33220">
                  <c:v>346</c:v>
                </c:pt>
                <c:pt idx="33221">
                  <c:v>352</c:v>
                </c:pt>
                <c:pt idx="33222">
                  <c:v>338</c:v>
                </c:pt>
                <c:pt idx="33223">
                  <c:v>323</c:v>
                </c:pt>
                <c:pt idx="33224">
                  <c:v>334</c:v>
                </c:pt>
                <c:pt idx="33225">
                  <c:v>334</c:v>
                </c:pt>
                <c:pt idx="33226">
                  <c:v>349</c:v>
                </c:pt>
                <c:pt idx="33227">
                  <c:v>496</c:v>
                </c:pt>
                <c:pt idx="33228">
                  <c:v>417</c:v>
                </c:pt>
                <c:pt idx="33229">
                  <c:v>302</c:v>
                </c:pt>
                <c:pt idx="33230">
                  <c:v>464</c:v>
                </c:pt>
                <c:pt idx="33231">
                  <c:v>384</c:v>
                </c:pt>
                <c:pt idx="33232">
                  <c:v>328</c:v>
                </c:pt>
                <c:pt idx="33233">
                  <c:v>339</c:v>
                </c:pt>
                <c:pt idx="33234">
                  <c:v>355</c:v>
                </c:pt>
                <c:pt idx="33235">
                  <c:v>326</c:v>
                </c:pt>
                <c:pt idx="33236">
                  <c:v>239</c:v>
                </c:pt>
                <c:pt idx="33237">
                  <c:v>233</c:v>
                </c:pt>
                <c:pt idx="33238">
                  <c:v>340</c:v>
                </c:pt>
                <c:pt idx="33239">
                  <c:v>349</c:v>
                </c:pt>
                <c:pt idx="33240">
                  <c:v>353</c:v>
                </c:pt>
                <c:pt idx="33241">
                  <c:v>357</c:v>
                </c:pt>
                <c:pt idx="33242">
                  <c:v>368</c:v>
                </c:pt>
                <c:pt idx="33243">
                  <c:v>326</c:v>
                </c:pt>
                <c:pt idx="33244">
                  <c:v>348</c:v>
                </c:pt>
                <c:pt idx="33245">
                  <c:v>350</c:v>
                </c:pt>
                <c:pt idx="33246">
                  <c:v>310</c:v>
                </c:pt>
                <c:pt idx="33247">
                  <c:v>374</c:v>
                </c:pt>
                <c:pt idx="33248">
                  <c:v>324</c:v>
                </c:pt>
                <c:pt idx="33249">
                  <c:v>378</c:v>
                </c:pt>
                <c:pt idx="33250">
                  <c:v>362</c:v>
                </c:pt>
                <c:pt idx="33251">
                  <c:v>382</c:v>
                </c:pt>
                <c:pt idx="33252">
                  <c:v>377</c:v>
                </c:pt>
                <c:pt idx="33253">
                  <c:v>359</c:v>
                </c:pt>
                <c:pt idx="33254">
                  <c:v>349</c:v>
                </c:pt>
                <c:pt idx="33255">
                  <c:v>324</c:v>
                </c:pt>
                <c:pt idx="33256">
                  <c:v>321</c:v>
                </c:pt>
                <c:pt idx="33257">
                  <c:v>377</c:v>
                </c:pt>
                <c:pt idx="33258">
                  <c:v>462</c:v>
                </c:pt>
                <c:pt idx="33259">
                  <c:v>351</c:v>
                </c:pt>
                <c:pt idx="33260">
                  <c:v>314</c:v>
                </c:pt>
                <c:pt idx="33261">
                  <c:v>358</c:v>
                </c:pt>
                <c:pt idx="33262">
                  <c:v>374</c:v>
                </c:pt>
                <c:pt idx="33263">
                  <c:v>426</c:v>
                </c:pt>
                <c:pt idx="33264">
                  <c:v>336</c:v>
                </c:pt>
                <c:pt idx="33265">
                  <c:v>347</c:v>
                </c:pt>
                <c:pt idx="33266">
                  <c:v>343</c:v>
                </c:pt>
                <c:pt idx="33267">
                  <c:v>327</c:v>
                </c:pt>
                <c:pt idx="33268">
                  <c:v>339</c:v>
                </c:pt>
                <c:pt idx="33269">
                  <c:v>325</c:v>
                </c:pt>
                <c:pt idx="33270">
                  <c:v>344</c:v>
                </c:pt>
                <c:pt idx="33271">
                  <c:v>344</c:v>
                </c:pt>
                <c:pt idx="33272">
                  <c:v>299</c:v>
                </c:pt>
                <c:pt idx="33273">
                  <c:v>344</c:v>
                </c:pt>
                <c:pt idx="33274">
                  <c:v>356</c:v>
                </c:pt>
                <c:pt idx="33275">
                  <c:v>321</c:v>
                </c:pt>
                <c:pt idx="33276">
                  <c:v>353</c:v>
                </c:pt>
                <c:pt idx="33277">
                  <c:v>343</c:v>
                </c:pt>
                <c:pt idx="33278">
                  <c:v>266</c:v>
                </c:pt>
                <c:pt idx="33279">
                  <c:v>361</c:v>
                </c:pt>
                <c:pt idx="33280">
                  <c:v>397</c:v>
                </c:pt>
                <c:pt idx="33281">
                  <c:v>381</c:v>
                </c:pt>
                <c:pt idx="33282">
                  <c:v>353</c:v>
                </c:pt>
                <c:pt idx="33283">
                  <c:v>277</c:v>
                </c:pt>
                <c:pt idx="33284">
                  <c:v>383</c:v>
                </c:pt>
                <c:pt idx="33285">
                  <c:v>337</c:v>
                </c:pt>
                <c:pt idx="33286">
                  <c:v>400</c:v>
                </c:pt>
                <c:pt idx="33287">
                  <c:v>315</c:v>
                </c:pt>
                <c:pt idx="33288">
                  <c:v>366</c:v>
                </c:pt>
                <c:pt idx="33289">
                  <c:v>341</c:v>
                </c:pt>
                <c:pt idx="33290">
                  <c:v>390</c:v>
                </c:pt>
                <c:pt idx="33291">
                  <c:v>305</c:v>
                </c:pt>
                <c:pt idx="33292">
                  <c:v>290</c:v>
                </c:pt>
                <c:pt idx="33293">
                  <c:v>374</c:v>
                </c:pt>
                <c:pt idx="33294">
                  <c:v>323</c:v>
                </c:pt>
                <c:pt idx="33295">
                  <c:v>341</c:v>
                </c:pt>
                <c:pt idx="33296">
                  <c:v>388</c:v>
                </c:pt>
                <c:pt idx="33297">
                  <c:v>231</c:v>
                </c:pt>
                <c:pt idx="33298">
                  <c:v>709</c:v>
                </c:pt>
                <c:pt idx="33299">
                  <c:v>381</c:v>
                </c:pt>
                <c:pt idx="33300">
                  <c:v>367</c:v>
                </c:pt>
                <c:pt idx="33301">
                  <c:v>331</c:v>
                </c:pt>
                <c:pt idx="33302">
                  <c:v>332</c:v>
                </c:pt>
                <c:pt idx="33303">
                  <c:v>370</c:v>
                </c:pt>
                <c:pt idx="33304">
                  <c:v>351</c:v>
                </c:pt>
                <c:pt idx="33305">
                  <c:v>400</c:v>
                </c:pt>
                <c:pt idx="33306">
                  <c:v>398</c:v>
                </c:pt>
                <c:pt idx="33307">
                  <c:v>313</c:v>
                </c:pt>
                <c:pt idx="33308">
                  <c:v>386</c:v>
                </c:pt>
                <c:pt idx="33309">
                  <c:v>351</c:v>
                </c:pt>
                <c:pt idx="33310">
                  <c:v>441</c:v>
                </c:pt>
                <c:pt idx="33311">
                  <c:v>331</c:v>
                </c:pt>
                <c:pt idx="33312">
                  <c:v>355</c:v>
                </c:pt>
                <c:pt idx="33313">
                  <c:v>357</c:v>
                </c:pt>
                <c:pt idx="33314">
                  <c:v>341</c:v>
                </c:pt>
                <c:pt idx="33315">
                  <c:v>310</c:v>
                </c:pt>
                <c:pt idx="33316">
                  <c:v>355</c:v>
                </c:pt>
                <c:pt idx="33317">
                  <c:v>339</c:v>
                </c:pt>
                <c:pt idx="33318">
                  <c:v>340</c:v>
                </c:pt>
                <c:pt idx="33319">
                  <c:v>351</c:v>
                </c:pt>
                <c:pt idx="33320">
                  <c:v>346</c:v>
                </c:pt>
                <c:pt idx="33321">
                  <c:v>309</c:v>
                </c:pt>
                <c:pt idx="33322">
                  <c:v>317</c:v>
                </c:pt>
                <c:pt idx="33323">
                  <c:v>369</c:v>
                </c:pt>
                <c:pt idx="33324">
                  <c:v>356</c:v>
                </c:pt>
                <c:pt idx="33325">
                  <c:v>357</c:v>
                </c:pt>
                <c:pt idx="33326">
                  <c:v>334</c:v>
                </c:pt>
                <c:pt idx="33327">
                  <c:v>374</c:v>
                </c:pt>
                <c:pt idx="33328">
                  <c:v>350</c:v>
                </c:pt>
                <c:pt idx="33329">
                  <c:v>246</c:v>
                </c:pt>
                <c:pt idx="33330">
                  <c:v>384</c:v>
                </c:pt>
                <c:pt idx="33331">
                  <c:v>336</c:v>
                </c:pt>
                <c:pt idx="33332">
                  <c:v>332</c:v>
                </c:pt>
                <c:pt idx="33333">
                  <c:v>340</c:v>
                </c:pt>
                <c:pt idx="33334">
                  <c:v>236</c:v>
                </c:pt>
                <c:pt idx="33335">
                  <c:v>339</c:v>
                </c:pt>
                <c:pt idx="33336">
                  <c:v>339</c:v>
                </c:pt>
                <c:pt idx="33337">
                  <c:v>338</c:v>
                </c:pt>
                <c:pt idx="33338">
                  <c:v>462</c:v>
                </c:pt>
                <c:pt idx="33339">
                  <c:v>351</c:v>
                </c:pt>
                <c:pt idx="33340">
                  <c:v>314</c:v>
                </c:pt>
                <c:pt idx="33341">
                  <c:v>297</c:v>
                </c:pt>
                <c:pt idx="33342">
                  <c:v>326</c:v>
                </c:pt>
                <c:pt idx="33343">
                  <c:v>348</c:v>
                </c:pt>
                <c:pt idx="33344">
                  <c:v>351</c:v>
                </c:pt>
                <c:pt idx="33345">
                  <c:v>311</c:v>
                </c:pt>
                <c:pt idx="33346">
                  <c:v>577</c:v>
                </c:pt>
                <c:pt idx="33347">
                  <c:v>411</c:v>
                </c:pt>
                <c:pt idx="33348">
                  <c:v>343</c:v>
                </c:pt>
                <c:pt idx="33349">
                  <c:v>262</c:v>
                </c:pt>
                <c:pt idx="33350">
                  <c:v>332</c:v>
                </c:pt>
                <c:pt idx="33351">
                  <c:v>244</c:v>
                </c:pt>
                <c:pt idx="33352">
                  <c:v>331</c:v>
                </c:pt>
                <c:pt idx="33353">
                  <c:v>405</c:v>
                </c:pt>
                <c:pt idx="33354">
                  <c:v>391</c:v>
                </c:pt>
                <c:pt idx="33355">
                  <c:v>382</c:v>
                </c:pt>
                <c:pt idx="33356">
                  <c:v>340</c:v>
                </c:pt>
                <c:pt idx="33357">
                  <c:v>340</c:v>
                </c:pt>
                <c:pt idx="33358">
                  <c:v>312</c:v>
                </c:pt>
                <c:pt idx="33359">
                  <c:v>363</c:v>
                </c:pt>
                <c:pt idx="33360">
                  <c:v>353</c:v>
                </c:pt>
                <c:pt idx="33361">
                  <c:v>342</c:v>
                </c:pt>
                <c:pt idx="33362">
                  <c:v>362</c:v>
                </c:pt>
                <c:pt idx="33363">
                  <c:v>346</c:v>
                </c:pt>
                <c:pt idx="33364">
                  <c:v>350</c:v>
                </c:pt>
                <c:pt idx="33365">
                  <c:v>279</c:v>
                </c:pt>
                <c:pt idx="33366">
                  <c:v>374</c:v>
                </c:pt>
                <c:pt idx="33367">
                  <c:v>386</c:v>
                </c:pt>
                <c:pt idx="33368">
                  <c:v>351</c:v>
                </c:pt>
                <c:pt idx="33369">
                  <c:v>347</c:v>
                </c:pt>
                <c:pt idx="33370">
                  <c:v>389</c:v>
                </c:pt>
                <c:pt idx="33371">
                  <c:v>412</c:v>
                </c:pt>
                <c:pt idx="33372">
                  <c:v>341</c:v>
                </c:pt>
                <c:pt idx="33373">
                  <c:v>344</c:v>
                </c:pt>
                <c:pt idx="33374">
                  <c:v>336</c:v>
                </c:pt>
                <c:pt idx="33375">
                  <c:v>375</c:v>
                </c:pt>
                <c:pt idx="33376">
                  <c:v>349</c:v>
                </c:pt>
                <c:pt idx="33377">
                  <c:v>327</c:v>
                </c:pt>
                <c:pt idx="33378">
                  <c:v>413</c:v>
                </c:pt>
                <c:pt idx="33379">
                  <c:v>265</c:v>
                </c:pt>
                <c:pt idx="33380">
                  <c:v>257</c:v>
                </c:pt>
                <c:pt idx="33381">
                  <c:v>337</c:v>
                </c:pt>
                <c:pt idx="33382">
                  <c:v>366</c:v>
                </c:pt>
                <c:pt idx="33383">
                  <c:v>353</c:v>
                </c:pt>
                <c:pt idx="33384">
                  <c:v>435</c:v>
                </c:pt>
                <c:pt idx="33385">
                  <c:v>277</c:v>
                </c:pt>
                <c:pt idx="33386">
                  <c:v>473</c:v>
                </c:pt>
                <c:pt idx="33387">
                  <c:v>347</c:v>
                </c:pt>
                <c:pt idx="33388">
                  <c:v>319</c:v>
                </c:pt>
                <c:pt idx="33389">
                  <c:v>304</c:v>
                </c:pt>
                <c:pt idx="33390">
                  <c:v>353</c:v>
                </c:pt>
                <c:pt idx="33391">
                  <c:v>368</c:v>
                </c:pt>
                <c:pt idx="33392">
                  <c:v>382</c:v>
                </c:pt>
                <c:pt idx="33393">
                  <c:v>368</c:v>
                </c:pt>
                <c:pt idx="33394">
                  <c:v>228</c:v>
                </c:pt>
                <c:pt idx="33395">
                  <c:v>346</c:v>
                </c:pt>
                <c:pt idx="33396">
                  <c:v>418</c:v>
                </c:pt>
                <c:pt idx="33397">
                  <c:v>362</c:v>
                </c:pt>
                <c:pt idx="33398">
                  <c:v>342</c:v>
                </c:pt>
                <c:pt idx="33399">
                  <c:v>228</c:v>
                </c:pt>
                <c:pt idx="33400">
                  <c:v>340</c:v>
                </c:pt>
                <c:pt idx="33401">
                  <c:v>302</c:v>
                </c:pt>
                <c:pt idx="33402">
                  <c:v>243</c:v>
                </c:pt>
                <c:pt idx="33403">
                  <c:v>315</c:v>
                </c:pt>
                <c:pt idx="33404">
                  <c:v>231</c:v>
                </c:pt>
                <c:pt idx="33405">
                  <c:v>383</c:v>
                </c:pt>
                <c:pt idx="33406">
                  <c:v>320</c:v>
                </c:pt>
                <c:pt idx="33407">
                  <c:v>754</c:v>
                </c:pt>
                <c:pt idx="33408">
                  <c:v>341</c:v>
                </c:pt>
                <c:pt idx="33409">
                  <c:v>365</c:v>
                </c:pt>
                <c:pt idx="33410">
                  <c:v>326</c:v>
                </c:pt>
                <c:pt idx="33411">
                  <c:v>351</c:v>
                </c:pt>
                <c:pt idx="33412">
                  <c:v>228</c:v>
                </c:pt>
                <c:pt idx="33413">
                  <c:v>380</c:v>
                </c:pt>
                <c:pt idx="33414">
                  <c:v>858</c:v>
                </c:pt>
                <c:pt idx="33415">
                  <c:v>342</c:v>
                </c:pt>
                <c:pt idx="33416">
                  <c:v>366</c:v>
                </c:pt>
                <c:pt idx="33417">
                  <c:v>369</c:v>
                </c:pt>
                <c:pt idx="33418">
                  <c:v>454</c:v>
                </c:pt>
                <c:pt idx="33419">
                  <c:v>388</c:v>
                </c:pt>
                <c:pt idx="33420">
                  <c:v>228</c:v>
                </c:pt>
                <c:pt idx="33421">
                  <c:v>347</c:v>
                </c:pt>
                <c:pt idx="33422">
                  <c:v>343</c:v>
                </c:pt>
                <c:pt idx="33423">
                  <c:v>277</c:v>
                </c:pt>
                <c:pt idx="33424">
                  <c:v>304</c:v>
                </c:pt>
                <c:pt idx="33425">
                  <c:v>465</c:v>
                </c:pt>
                <c:pt idx="33426">
                  <c:v>409</c:v>
                </c:pt>
                <c:pt idx="33427">
                  <c:v>351</c:v>
                </c:pt>
                <c:pt idx="33428">
                  <c:v>363</c:v>
                </c:pt>
                <c:pt idx="33429">
                  <c:v>374</c:v>
                </c:pt>
                <c:pt idx="33430">
                  <c:v>617</c:v>
                </c:pt>
                <c:pt idx="33431">
                  <c:v>374</c:v>
                </c:pt>
                <c:pt idx="33432">
                  <c:v>319</c:v>
                </c:pt>
                <c:pt idx="33433">
                  <c:v>554</c:v>
                </c:pt>
                <c:pt idx="33434">
                  <c:v>227</c:v>
                </c:pt>
                <c:pt idx="33435">
                  <c:v>348</c:v>
                </c:pt>
                <c:pt idx="33436">
                  <c:v>237</c:v>
                </c:pt>
                <c:pt idx="33437">
                  <c:v>329</c:v>
                </c:pt>
                <c:pt idx="33438">
                  <c:v>477</c:v>
                </c:pt>
                <c:pt idx="33439">
                  <c:v>340</c:v>
                </c:pt>
                <c:pt idx="33440">
                  <c:v>519</c:v>
                </c:pt>
                <c:pt idx="33441">
                  <c:v>362</c:v>
                </c:pt>
                <c:pt idx="33442">
                  <c:v>333</c:v>
                </c:pt>
                <c:pt idx="33443">
                  <c:v>386</c:v>
                </c:pt>
                <c:pt idx="33444">
                  <c:v>322</c:v>
                </c:pt>
                <c:pt idx="33445">
                  <c:v>331</c:v>
                </c:pt>
                <c:pt idx="33446">
                  <c:v>412</c:v>
                </c:pt>
                <c:pt idx="33447">
                  <c:v>369</c:v>
                </c:pt>
                <c:pt idx="33448">
                  <c:v>363</c:v>
                </c:pt>
                <c:pt idx="33449">
                  <c:v>326</c:v>
                </c:pt>
                <c:pt idx="33450">
                  <c:v>349</c:v>
                </c:pt>
                <c:pt idx="33451">
                  <c:v>383</c:v>
                </c:pt>
                <c:pt idx="33452">
                  <c:v>346</c:v>
                </c:pt>
                <c:pt idx="33453">
                  <c:v>306</c:v>
                </c:pt>
                <c:pt idx="33454">
                  <c:v>342</c:v>
                </c:pt>
                <c:pt idx="33455">
                  <c:v>322</c:v>
                </c:pt>
                <c:pt idx="33456">
                  <c:v>436</c:v>
                </c:pt>
                <c:pt idx="33457">
                  <c:v>283</c:v>
                </c:pt>
                <c:pt idx="33458">
                  <c:v>341</c:v>
                </c:pt>
                <c:pt idx="33459">
                  <c:v>344</c:v>
                </c:pt>
                <c:pt idx="33460">
                  <c:v>367</c:v>
                </c:pt>
                <c:pt idx="33461">
                  <c:v>382</c:v>
                </c:pt>
                <c:pt idx="33462">
                  <c:v>348</c:v>
                </c:pt>
                <c:pt idx="33463">
                  <c:v>360</c:v>
                </c:pt>
                <c:pt idx="33464">
                  <c:v>349</c:v>
                </c:pt>
                <c:pt idx="33465">
                  <c:v>308</c:v>
                </c:pt>
                <c:pt idx="33466">
                  <c:v>361</c:v>
                </c:pt>
                <c:pt idx="33467">
                  <c:v>353</c:v>
                </c:pt>
                <c:pt idx="33468">
                  <c:v>341</c:v>
                </c:pt>
                <c:pt idx="33469">
                  <c:v>362</c:v>
                </c:pt>
                <c:pt idx="33470">
                  <c:v>312</c:v>
                </c:pt>
                <c:pt idx="33471">
                  <c:v>349</c:v>
                </c:pt>
                <c:pt idx="33472">
                  <c:v>340</c:v>
                </c:pt>
                <c:pt idx="33473">
                  <c:v>310</c:v>
                </c:pt>
                <c:pt idx="33474">
                  <c:v>310</c:v>
                </c:pt>
                <c:pt idx="33475">
                  <c:v>235</c:v>
                </c:pt>
                <c:pt idx="33476">
                  <c:v>326</c:v>
                </c:pt>
                <c:pt idx="33477">
                  <c:v>342</c:v>
                </c:pt>
                <c:pt idx="33478">
                  <c:v>340</c:v>
                </c:pt>
                <c:pt idx="33479">
                  <c:v>328</c:v>
                </c:pt>
                <c:pt idx="33480">
                  <c:v>353</c:v>
                </c:pt>
                <c:pt idx="33481">
                  <c:v>348</c:v>
                </c:pt>
                <c:pt idx="33482">
                  <c:v>226</c:v>
                </c:pt>
                <c:pt idx="33483">
                  <c:v>310</c:v>
                </c:pt>
                <c:pt idx="33484">
                  <c:v>356</c:v>
                </c:pt>
                <c:pt idx="33485">
                  <c:v>357</c:v>
                </c:pt>
                <c:pt idx="33486">
                  <c:v>287</c:v>
                </c:pt>
                <c:pt idx="33487">
                  <c:v>360</c:v>
                </c:pt>
                <c:pt idx="33488">
                  <c:v>356</c:v>
                </c:pt>
                <c:pt idx="33489">
                  <c:v>298</c:v>
                </c:pt>
                <c:pt idx="33490">
                  <c:v>355</c:v>
                </c:pt>
                <c:pt idx="33491">
                  <c:v>344</c:v>
                </c:pt>
                <c:pt idx="33492">
                  <c:v>318</c:v>
                </c:pt>
                <c:pt idx="33493">
                  <c:v>342</c:v>
                </c:pt>
                <c:pt idx="33494">
                  <c:v>249</c:v>
                </c:pt>
                <c:pt idx="33495">
                  <c:v>356</c:v>
                </c:pt>
                <c:pt idx="33496">
                  <c:v>293</c:v>
                </c:pt>
                <c:pt idx="33497">
                  <c:v>326</c:v>
                </c:pt>
                <c:pt idx="33498">
                  <c:v>349</c:v>
                </c:pt>
                <c:pt idx="33499">
                  <c:v>365</c:v>
                </c:pt>
                <c:pt idx="33500">
                  <c:v>418</c:v>
                </c:pt>
                <c:pt idx="33501">
                  <c:v>287</c:v>
                </c:pt>
                <c:pt idx="33502">
                  <c:v>331</c:v>
                </c:pt>
                <c:pt idx="33503">
                  <c:v>383</c:v>
                </c:pt>
                <c:pt idx="33504">
                  <c:v>333</c:v>
                </c:pt>
                <c:pt idx="33505">
                  <c:v>346</c:v>
                </c:pt>
                <c:pt idx="33506">
                  <c:v>334</c:v>
                </c:pt>
                <c:pt idx="33507">
                  <c:v>306</c:v>
                </c:pt>
                <c:pt idx="33508">
                  <c:v>345</c:v>
                </c:pt>
                <c:pt idx="33509">
                  <c:v>350</c:v>
                </c:pt>
                <c:pt idx="33510">
                  <c:v>304</c:v>
                </c:pt>
                <c:pt idx="33511">
                  <c:v>354</c:v>
                </c:pt>
                <c:pt idx="33512">
                  <c:v>280</c:v>
                </c:pt>
                <c:pt idx="33513">
                  <c:v>339</c:v>
                </c:pt>
                <c:pt idx="33514">
                  <c:v>342</c:v>
                </c:pt>
                <c:pt idx="33515">
                  <c:v>310</c:v>
                </c:pt>
                <c:pt idx="33516">
                  <c:v>294</c:v>
                </c:pt>
                <c:pt idx="33517">
                  <c:v>329</c:v>
                </c:pt>
                <c:pt idx="33518">
                  <c:v>345</c:v>
                </c:pt>
                <c:pt idx="33519">
                  <c:v>339</c:v>
                </c:pt>
                <c:pt idx="33520">
                  <c:v>339</c:v>
                </c:pt>
                <c:pt idx="33521">
                  <c:v>385</c:v>
                </c:pt>
                <c:pt idx="33522">
                  <c:v>342</c:v>
                </c:pt>
                <c:pt idx="33523">
                  <c:v>324</c:v>
                </c:pt>
                <c:pt idx="33524">
                  <c:v>314</c:v>
                </c:pt>
                <c:pt idx="33525">
                  <c:v>340</c:v>
                </c:pt>
                <c:pt idx="33526">
                  <c:v>350</c:v>
                </c:pt>
                <c:pt idx="33527">
                  <c:v>225</c:v>
                </c:pt>
                <c:pt idx="33528">
                  <c:v>278</c:v>
                </c:pt>
                <c:pt idx="33529">
                  <c:v>224</c:v>
                </c:pt>
                <c:pt idx="33530">
                  <c:v>293</c:v>
                </c:pt>
                <c:pt idx="33531">
                  <c:v>354</c:v>
                </c:pt>
                <c:pt idx="33532">
                  <c:v>385</c:v>
                </c:pt>
                <c:pt idx="33533">
                  <c:v>320</c:v>
                </c:pt>
                <c:pt idx="33534">
                  <c:v>340</c:v>
                </c:pt>
                <c:pt idx="33535">
                  <c:v>363</c:v>
                </c:pt>
                <c:pt idx="33536">
                  <c:v>320</c:v>
                </c:pt>
                <c:pt idx="33537">
                  <c:v>365</c:v>
                </c:pt>
                <c:pt idx="33538">
                  <c:v>344</c:v>
                </c:pt>
                <c:pt idx="33539">
                  <c:v>355</c:v>
                </c:pt>
                <c:pt idx="33540">
                  <c:v>351</c:v>
                </c:pt>
                <c:pt idx="33541">
                  <c:v>371</c:v>
                </c:pt>
                <c:pt idx="33542">
                  <c:v>331</c:v>
                </c:pt>
                <c:pt idx="33543">
                  <c:v>339</c:v>
                </c:pt>
                <c:pt idx="33544">
                  <c:v>331</c:v>
                </c:pt>
                <c:pt idx="33545">
                  <c:v>350</c:v>
                </c:pt>
                <c:pt idx="33546">
                  <c:v>308</c:v>
                </c:pt>
                <c:pt idx="33547">
                  <c:v>364</c:v>
                </c:pt>
                <c:pt idx="33548">
                  <c:v>322</c:v>
                </c:pt>
                <c:pt idx="33549">
                  <c:v>341</c:v>
                </c:pt>
                <c:pt idx="33550">
                  <c:v>330</c:v>
                </c:pt>
                <c:pt idx="33551">
                  <c:v>290</c:v>
                </c:pt>
                <c:pt idx="33552">
                  <c:v>310</c:v>
                </c:pt>
                <c:pt idx="33553">
                  <c:v>343</c:v>
                </c:pt>
                <c:pt idx="33554">
                  <c:v>331</c:v>
                </c:pt>
                <c:pt idx="33555">
                  <c:v>310</c:v>
                </c:pt>
                <c:pt idx="33556">
                  <c:v>342</c:v>
                </c:pt>
                <c:pt idx="33557">
                  <c:v>324</c:v>
                </c:pt>
                <c:pt idx="33558">
                  <c:v>345</c:v>
                </c:pt>
                <c:pt idx="33559">
                  <c:v>333</c:v>
                </c:pt>
                <c:pt idx="33560">
                  <c:v>329</c:v>
                </c:pt>
                <c:pt idx="33561">
                  <c:v>451</c:v>
                </c:pt>
                <c:pt idx="33562">
                  <c:v>493</c:v>
                </c:pt>
                <c:pt idx="33563">
                  <c:v>335</c:v>
                </c:pt>
                <c:pt idx="33564">
                  <c:v>384</c:v>
                </c:pt>
                <c:pt idx="33565">
                  <c:v>346</c:v>
                </c:pt>
                <c:pt idx="33566">
                  <c:v>260</c:v>
                </c:pt>
                <c:pt idx="33567">
                  <c:v>303</c:v>
                </c:pt>
                <c:pt idx="33568">
                  <c:v>331</c:v>
                </c:pt>
                <c:pt idx="33569">
                  <c:v>561</c:v>
                </c:pt>
                <c:pt idx="33570">
                  <c:v>276</c:v>
                </c:pt>
                <c:pt idx="33571">
                  <c:v>338</c:v>
                </c:pt>
                <c:pt idx="33572">
                  <c:v>341</c:v>
                </c:pt>
                <c:pt idx="33573">
                  <c:v>377</c:v>
                </c:pt>
                <c:pt idx="33574">
                  <c:v>330</c:v>
                </c:pt>
                <c:pt idx="33575">
                  <c:v>320</c:v>
                </c:pt>
                <c:pt idx="33576">
                  <c:v>342</c:v>
                </c:pt>
                <c:pt idx="33577">
                  <c:v>357</c:v>
                </c:pt>
                <c:pt idx="33578">
                  <c:v>365</c:v>
                </c:pt>
                <c:pt idx="33579">
                  <c:v>341</c:v>
                </c:pt>
                <c:pt idx="33580">
                  <c:v>342</c:v>
                </c:pt>
                <c:pt idx="33581">
                  <c:v>333</c:v>
                </c:pt>
                <c:pt idx="33582">
                  <c:v>336</c:v>
                </c:pt>
                <c:pt idx="33583">
                  <c:v>363</c:v>
                </c:pt>
                <c:pt idx="33584">
                  <c:v>321</c:v>
                </c:pt>
                <c:pt idx="33585">
                  <c:v>325</c:v>
                </c:pt>
                <c:pt idx="33586">
                  <c:v>355</c:v>
                </c:pt>
                <c:pt idx="33587">
                  <c:v>319</c:v>
                </c:pt>
                <c:pt idx="33588">
                  <c:v>321</c:v>
                </c:pt>
                <c:pt idx="33589">
                  <c:v>331</c:v>
                </c:pt>
                <c:pt idx="33590">
                  <c:v>342</c:v>
                </c:pt>
                <c:pt idx="33591">
                  <c:v>223</c:v>
                </c:pt>
                <c:pt idx="33592">
                  <c:v>338</c:v>
                </c:pt>
                <c:pt idx="33593">
                  <c:v>328</c:v>
                </c:pt>
                <c:pt idx="33594">
                  <c:v>335</c:v>
                </c:pt>
                <c:pt idx="33595">
                  <c:v>351</c:v>
                </c:pt>
                <c:pt idx="33596">
                  <c:v>403</c:v>
                </c:pt>
                <c:pt idx="33597">
                  <c:v>298</c:v>
                </c:pt>
                <c:pt idx="33598">
                  <c:v>223</c:v>
                </c:pt>
                <c:pt idx="33599">
                  <c:v>403</c:v>
                </c:pt>
                <c:pt idx="33600">
                  <c:v>301</c:v>
                </c:pt>
                <c:pt idx="33601">
                  <c:v>322</c:v>
                </c:pt>
                <c:pt idx="33602">
                  <c:v>283</c:v>
                </c:pt>
                <c:pt idx="33603">
                  <c:v>328</c:v>
                </c:pt>
                <c:pt idx="33604">
                  <c:v>331</c:v>
                </c:pt>
                <c:pt idx="33605">
                  <c:v>408</c:v>
                </c:pt>
                <c:pt idx="33606">
                  <c:v>338</c:v>
                </c:pt>
                <c:pt idx="33607">
                  <c:v>336</c:v>
                </c:pt>
                <c:pt idx="33608">
                  <c:v>341</c:v>
                </c:pt>
                <c:pt idx="33609">
                  <c:v>340</c:v>
                </c:pt>
                <c:pt idx="33610">
                  <c:v>321</c:v>
                </c:pt>
                <c:pt idx="33611">
                  <c:v>290</c:v>
                </c:pt>
                <c:pt idx="33612">
                  <c:v>333</c:v>
                </c:pt>
                <c:pt idx="33613">
                  <c:v>340</c:v>
                </c:pt>
                <c:pt idx="33614">
                  <c:v>332</c:v>
                </c:pt>
                <c:pt idx="33615">
                  <c:v>332</c:v>
                </c:pt>
                <c:pt idx="33616">
                  <c:v>326</c:v>
                </c:pt>
                <c:pt idx="33617">
                  <c:v>334</c:v>
                </c:pt>
                <c:pt idx="33618">
                  <c:v>329</c:v>
                </c:pt>
                <c:pt idx="33619">
                  <c:v>330</c:v>
                </c:pt>
                <c:pt idx="33620">
                  <c:v>326</c:v>
                </c:pt>
                <c:pt idx="33621">
                  <c:v>343</c:v>
                </c:pt>
                <c:pt idx="33622">
                  <c:v>322</c:v>
                </c:pt>
                <c:pt idx="33623">
                  <c:v>366</c:v>
                </c:pt>
                <c:pt idx="33624">
                  <c:v>331</c:v>
                </c:pt>
                <c:pt idx="33625">
                  <c:v>348</c:v>
                </c:pt>
                <c:pt idx="33626">
                  <c:v>344</c:v>
                </c:pt>
                <c:pt idx="33627">
                  <c:v>311</c:v>
                </c:pt>
                <c:pt idx="33628">
                  <c:v>320</c:v>
                </c:pt>
                <c:pt idx="33629">
                  <c:v>303</c:v>
                </c:pt>
                <c:pt idx="33630">
                  <c:v>342</c:v>
                </c:pt>
                <c:pt idx="33631">
                  <c:v>329</c:v>
                </c:pt>
                <c:pt idx="33632">
                  <c:v>321</c:v>
                </c:pt>
                <c:pt idx="33633">
                  <c:v>328</c:v>
                </c:pt>
                <c:pt idx="33634">
                  <c:v>337</c:v>
                </c:pt>
                <c:pt idx="33635">
                  <c:v>355</c:v>
                </c:pt>
                <c:pt idx="33636">
                  <c:v>341</c:v>
                </c:pt>
                <c:pt idx="33637">
                  <c:v>326</c:v>
                </c:pt>
                <c:pt idx="33638">
                  <c:v>328</c:v>
                </c:pt>
                <c:pt idx="33639">
                  <c:v>350</c:v>
                </c:pt>
                <c:pt idx="33640">
                  <c:v>355</c:v>
                </c:pt>
                <c:pt idx="33641">
                  <c:v>365</c:v>
                </c:pt>
                <c:pt idx="33642">
                  <c:v>321</c:v>
                </c:pt>
                <c:pt idx="33643">
                  <c:v>322</c:v>
                </c:pt>
                <c:pt idx="33644">
                  <c:v>343</c:v>
                </c:pt>
                <c:pt idx="33645">
                  <c:v>333</c:v>
                </c:pt>
                <c:pt idx="33646">
                  <c:v>339</c:v>
                </c:pt>
                <c:pt idx="33647">
                  <c:v>331</c:v>
                </c:pt>
                <c:pt idx="33648">
                  <c:v>315</c:v>
                </c:pt>
                <c:pt idx="33649">
                  <c:v>342</c:v>
                </c:pt>
                <c:pt idx="33650">
                  <c:v>335</c:v>
                </c:pt>
                <c:pt idx="33651">
                  <c:v>320</c:v>
                </c:pt>
                <c:pt idx="33652">
                  <c:v>377</c:v>
                </c:pt>
                <c:pt idx="33653">
                  <c:v>322</c:v>
                </c:pt>
                <c:pt idx="33654">
                  <c:v>335</c:v>
                </c:pt>
                <c:pt idx="33655">
                  <c:v>335</c:v>
                </c:pt>
                <c:pt idx="33656">
                  <c:v>334</c:v>
                </c:pt>
                <c:pt idx="33657">
                  <c:v>335</c:v>
                </c:pt>
                <c:pt idx="33658">
                  <c:v>322</c:v>
                </c:pt>
                <c:pt idx="33659">
                  <c:v>304</c:v>
                </c:pt>
                <c:pt idx="33660">
                  <c:v>340</c:v>
                </c:pt>
                <c:pt idx="33661">
                  <c:v>320</c:v>
                </c:pt>
                <c:pt idx="33662">
                  <c:v>350</c:v>
                </c:pt>
                <c:pt idx="33663">
                  <c:v>344</c:v>
                </c:pt>
                <c:pt idx="33664">
                  <c:v>317</c:v>
                </c:pt>
                <c:pt idx="33665">
                  <c:v>321</c:v>
                </c:pt>
                <c:pt idx="33666">
                  <c:v>339</c:v>
                </c:pt>
                <c:pt idx="33667">
                  <c:v>352</c:v>
                </c:pt>
                <c:pt idx="33668">
                  <c:v>303</c:v>
                </c:pt>
                <c:pt idx="33669">
                  <c:v>343</c:v>
                </c:pt>
                <c:pt idx="33670">
                  <c:v>340</c:v>
                </c:pt>
                <c:pt idx="33671">
                  <c:v>350</c:v>
                </c:pt>
                <c:pt idx="33672">
                  <c:v>335</c:v>
                </c:pt>
                <c:pt idx="33673">
                  <c:v>339</c:v>
                </c:pt>
                <c:pt idx="33674">
                  <c:v>345</c:v>
                </c:pt>
                <c:pt idx="33675">
                  <c:v>349</c:v>
                </c:pt>
                <c:pt idx="33676">
                  <c:v>329</c:v>
                </c:pt>
                <c:pt idx="33677">
                  <c:v>320</c:v>
                </c:pt>
                <c:pt idx="33678">
                  <c:v>362</c:v>
                </c:pt>
                <c:pt idx="33679">
                  <c:v>328</c:v>
                </c:pt>
                <c:pt idx="33680">
                  <c:v>307</c:v>
                </c:pt>
                <c:pt idx="33681">
                  <c:v>336</c:v>
                </c:pt>
                <c:pt idx="33682">
                  <c:v>324</c:v>
                </c:pt>
                <c:pt idx="33683">
                  <c:v>348</c:v>
                </c:pt>
                <c:pt idx="33684">
                  <c:v>375</c:v>
                </c:pt>
                <c:pt idx="33685">
                  <c:v>349</c:v>
                </c:pt>
                <c:pt idx="33686">
                  <c:v>327</c:v>
                </c:pt>
                <c:pt idx="33687">
                  <c:v>327</c:v>
                </c:pt>
                <c:pt idx="33688">
                  <c:v>345</c:v>
                </c:pt>
                <c:pt idx="33689">
                  <c:v>345</c:v>
                </c:pt>
                <c:pt idx="33690">
                  <c:v>329</c:v>
                </c:pt>
                <c:pt idx="33691">
                  <c:v>337</c:v>
                </c:pt>
                <c:pt idx="33692">
                  <c:v>347</c:v>
                </c:pt>
                <c:pt idx="33693">
                  <c:v>338</c:v>
                </c:pt>
                <c:pt idx="33694">
                  <c:v>333</c:v>
                </c:pt>
                <c:pt idx="33695">
                  <c:v>325</c:v>
                </c:pt>
                <c:pt idx="33696">
                  <c:v>311</c:v>
                </c:pt>
                <c:pt idx="33697">
                  <c:v>326</c:v>
                </c:pt>
                <c:pt idx="33698">
                  <c:v>345</c:v>
                </c:pt>
                <c:pt idx="33699">
                  <c:v>328</c:v>
                </c:pt>
                <c:pt idx="33700">
                  <c:v>338</c:v>
                </c:pt>
                <c:pt idx="33701">
                  <c:v>311</c:v>
                </c:pt>
                <c:pt idx="33702">
                  <c:v>342</c:v>
                </c:pt>
                <c:pt idx="33703">
                  <c:v>343</c:v>
                </c:pt>
                <c:pt idx="33704">
                  <c:v>332</c:v>
                </c:pt>
                <c:pt idx="33705">
                  <c:v>348</c:v>
                </c:pt>
                <c:pt idx="33706">
                  <c:v>312</c:v>
                </c:pt>
                <c:pt idx="33707">
                  <c:v>325</c:v>
                </c:pt>
                <c:pt idx="33708">
                  <c:v>318</c:v>
                </c:pt>
                <c:pt idx="33709">
                  <c:v>342</c:v>
                </c:pt>
                <c:pt idx="33710">
                  <c:v>267</c:v>
                </c:pt>
                <c:pt idx="33711">
                  <c:v>337</c:v>
                </c:pt>
                <c:pt idx="33712">
                  <c:v>327</c:v>
                </c:pt>
                <c:pt idx="33713">
                  <c:v>344</c:v>
                </c:pt>
                <c:pt idx="33714">
                  <c:v>259</c:v>
                </c:pt>
                <c:pt idx="33715">
                  <c:v>337</c:v>
                </c:pt>
                <c:pt idx="33716">
                  <c:v>376</c:v>
                </c:pt>
                <c:pt idx="33717">
                  <c:v>322</c:v>
                </c:pt>
                <c:pt idx="33718">
                  <c:v>331</c:v>
                </c:pt>
                <c:pt idx="33719">
                  <c:v>324</c:v>
                </c:pt>
                <c:pt idx="33720">
                  <c:v>332</c:v>
                </c:pt>
                <c:pt idx="33721">
                  <c:v>327</c:v>
                </c:pt>
                <c:pt idx="33722">
                  <c:v>328</c:v>
                </c:pt>
                <c:pt idx="33723">
                  <c:v>346</c:v>
                </c:pt>
                <c:pt idx="33724">
                  <c:v>307</c:v>
                </c:pt>
                <c:pt idx="33725">
                  <c:v>338</c:v>
                </c:pt>
                <c:pt idx="33726">
                  <c:v>325</c:v>
                </c:pt>
                <c:pt idx="33727">
                  <c:v>363</c:v>
                </c:pt>
                <c:pt idx="33728">
                  <c:v>328</c:v>
                </c:pt>
                <c:pt idx="33729">
                  <c:v>329</c:v>
                </c:pt>
                <c:pt idx="33730">
                  <c:v>329</c:v>
                </c:pt>
                <c:pt idx="33731">
                  <c:v>335</c:v>
                </c:pt>
                <c:pt idx="33732">
                  <c:v>334</c:v>
                </c:pt>
                <c:pt idx="33733">
                  <c:v>334</c:v>
                </c:pt>
                <c:pt idx="33734">
                  <c:v>322</c:v>
                </c:pt>
                <c:pt idx="33735">
                  <c:v>327</c:v>
                </c:pt>
                <c:pt idx="33736">
                  <c:v>346</c:v>
                </c:pt>
                <c:pt idx="33737">
                  <c:v>350</c:v>
                </c:pt>
                <c:pt idx="33738">
                  <c:v>342</c:v>
                </c:pt>
                <c:pt idx="33739">
                  <c:v>355</c:v>
                </c:pt>
                <c:pt idx="33740">
                  <c:v>341</c:v>
                </c:pt>
                <c:pt idx="33741">
                  <c:v>358</c:v>
                </c:pt>
                <c:pt idx="33742">
                  <c:v>281</c:v>
                </c:pt>
                <c:pt idx="33743">
                  <c:v>311</c:v>
                </c:pt>
                <c:pt idx="33744">
                  <c:v>341</c:v>
                </c:pt>
                <c:pt idx="33745">
                  <c:v>325</c:v>
                </c:pt>
                <c:pt idx="33746">
                  <c:v>324</c:v>
                </c:pt>
                <c:pt idx="33747">
                  <c:v>352</c:v>
                </c:pt>
                <c:pt idx="33748">
                  <c:v>343</c:v>
                </c:pt>
                <c:pt idx="33749">
                  <c:v>293</c:v>
                </c:pt>
                <c:pt idx="33750">
                  <c:v>354</c:v>
                </c:pt>
                <c:pt idx="33751">
                  <c:v>302</c:v>
                </c:pt>
                <c:pt idx="33752">
                  <c:v>337</c:v>
                </c:pt>
                <c:pt idx="33753">
                  <c:v>305</c:v>
                </c:pt>
                <c:pt idx="33754">
                  <c:v>317</c:v>
                </c:pt>
                <c:pt idx="33755">
                  <c:v>352</c:v>
                </c:pt>
                <c:pt idx="33756">
                  <c:v>321</c:v>
                </c:pt>
                <c:pt idx="33757">
                  <c:v>314</c:v>
                </c:pt>
                <c:pt idx="33758">
                  <c:v>324</c:v>
                </c:pt>
                <c:pt idx="33759">
                  <c:v>335</c:v>
                </c:pt>
                <c:pt idx="33760">
                  <c:v>297</c:v>
                </c:pt>
                <c:pt idx="33761">
                  <c:v>351</c:v>
                </c:pt>
                <c:pt idx="33762">
                  <c:v>326</c:v>
                </c:pt>
                <c:pt idx="33763">
                  <c:v>336</c:v>
                </c:pt>
                <c:pt idx="33764">
                  <c:v>324</c:v>
                </c:pt>
                <c:pt idx="33765">
                  <c:v>319</c:v>
                </c:pt>
                <c:pt idx="33766">
                  <c:v>349</c:v>
                </c:pt>
                <c:pt idx="33767">
                  <c:v>333</c:v>
                </c:pt>
                <c:pt idx="33768">
                  <c:v>336</c:v>
                </c:pt>
                <c:pt idx="33769">
                  <c:v>318</c:v>
                </c:pt>
                <c:pt idx="33770">
                  <c:v>332</c:v>
                </c:pt>
                <c:pt idx="33771">
                  <c:v>318</c:v>
                </c:pt>
                <c:pt idx="33772">
                  <c:v>350</c:v>
                </c:pt>
                <c:pt idx="33773">
                  <c:v>307</c:v>
                </c:pt>
                <c:pt idx="33774">
                  <c:v>301</c:v>
                </c:pt>
                <c:pt idx="33775">
                  <c:v>313</c:v>
                </c:pt>
                <c:pt idx="33776">
                  <c:v>324</c:v>
                </c:pt>
                <c:pt idx="33777">
                  <c:v>347</c:v>
                </c:pt>
                <c:pt idx="33778">
                  <c:v>315</c:v>
                </c:pt>
                <c:pt idx="33779">
                  <c:v>352</c:v>
                </c:pt>
                <c:pt idx="33780">
                  <c:v>330</c:v>
                </c:pt>
                <c:pt idx="33781">
                  <c:v>327</c:v>
                </c:pt>
                <c:pt idx="33782">
                  <c:v>357</c:v>
                </c:pt>
                <c:pt idx="33783">
                  <c:v>325</c:v>
                </c:pt>
                <c:pt idx="33784">
                  <c:v>344</c:v>
                </c:pt>
                <c:pt idx="33785">
                  <c:v>322</c:v>
                </c:pt>
                <c:pt idx="33786">
                  <c:v>338</c:v>
                </c:pt>
                <c:pt idx="33787">
                  <c:v>363</c:v>
                </c:pt>
                <c:pt idx="33788">
                  <c:v>328</c:v>
                </c:pt>
                <c:pt idx="33789">
                  <c:v>354</c:v>
                </c:pt>
                <c:pt idx="33790">
                  <c:v>288</c:v>
                </c:pt>
                <c:pt idx="33791">
                  <c:v>309</c:v>
                </c:pt>
                <c:pt idx="33792">
                  <c:v>356</c:v>
                </c:pt>
                <c:pt idx="33793">
                  <c:v>342</c:v>
                </c:pt>
                <c:pt idx="33794">
                  <c:v>364</c:v>
                </c:pt>
                <c:pt idx="33795">
                  <c:v>365</c:v>
                </c:pt>
                <c:pt idx="33796">
                  <c:v>385</c:v>
                </c:pt>
                <c:pt idx="33797">
                  <c:v>379</c:v>
                </c:pt>
                <c:pt idx="33798">
                  <c:v>326</c:v>
                </c:pt>
                <c:pt idx="33799">
                  <c:v>339</c:v>
                </c:pt>
                <c:pt idx="33800">
                  <c:v>315</c:v>
                </c:pt>
                <c:pt idx="33801">
                  <c:v>318</c:v>
                </c:pt>
                <c:pt idx="33802">
                  <c:v>345</c:v>
                </c:pt>
                <c:pt idx="33803">
                  <c:v>220</c:v>
                </c:pt>
                <c:pt idx="33804">
                  <c:v>324</c:v>
                </c:pt>
                <c:pt idx="33805">
                  <c:v>336</c:v>
                </c:pt>
                <c:pt idx="33806">
                  <c:v>324</c:v>
                </c:pt>
                <c:pt idx="33807">
                  <c:v>329</c:v>
                </c:pt>
                <c:pt idx="33808">
                  <c:v>366</c:v>
                </c:pt>
                <c:pt idx="33809">
                  <c:v>355</c:v>
                </c:pt>
                <c:pt idx="33810">
                  <c:v>341</c:v>
                </c:pt>
                <c:pt idx="33811">
                  <c:v>322</c:v>
                </c:pt>
                <c:pt idx="33812">
                  <c:v>306</c:v>
                </c:pt>
                <c:pt idx="33813">
                  <c:v>347</c:v>
                </c:pt>
                <c:pt idx="33814">
                  <c:v>331</c:v>
                </c:pt>
                <c:pt idx="33815">
                  <c:v>328</c:v>
                </c:pt>
                <c:pt idx="33816">
                  <c:v>317</c:v>
                </c:pt>
                <c:pt idx="33817">
                  <c:v>338</c:v>
                </c:pt>
                <c:pt idx="33818">
                  <c:v>324</c:v>
                </c:pt>
                <c:pt idx="33819">
                  <c:v>363</c:v>
                </c:pt>
                <c:pt idx="33820">
                  <c:v>338</c:v>
                </c:pt>
                <c:pt idx="33821">
                  <c:v>314</c:v>
                </c:pt>
                <c:pt idx="33822">
                  <c:v>315</c:v>
                </c:pt>
                <c:pt idx="33823">
                  <c:v>326</c:v>
                </c:pt>
                <c:pt idx="33824">
                  <c:v>326</c:v>
                </c:pt>
                <c:pt idx="33825">
                  <c:v>347</c:v>
                </c:pt>
                <c:pt idx="33826">
                  <c:v>339</c:v>
                </c:pt>
                <c:pt idx="33827">
                  <c:v>344</c:v>
                </c:pt>
                <c:pt idx="33828">
                  <c:v>321</c:v>
                </c:pt>
                <c:pt idx="33829">
                  <c:v>330</c:v>
                </c:pt>
                <c:pt idx="33830">
                  <c:v>333</c:v>
                </c:pt>
                <c:pt idx="33831">
                  <c:v>353</c:v>
                </c:pt>
                <c:pt idx="33832">
                  <c:v>330</c:v>
                </c:pt>
                <c:pt idx="33833">
                  <c:v>347</c:v>
                </c:pt>
                <c:pt idx="33834">
                  <c:v>332</c:v>
                </c:pt>
                <c:pt idx="33835">
                  <c:v>327</c:v>
                </c:pt>
                <c:pt idx="33836">
                  <c:v>353</c:v>
                </c:pt>
                <c:pt idx="33837">
                  <c:v>330</c:v>
                </c:pt>
                <c:pt idx="33838">
                  <c:v>333</c:v>
                </c:pt>
                <c:pt idx="33839">
                  <c:v>322</c:v>
                </c:pt>
                <c:pt idx="33840">
                  <c:v>325</c:v>
                </c:pt>
                <c:pt idx="33841">
                  <c:v>287</c:v>
                </c:pt>
                <c:pt idx="33842">
                  <c:v>381</c:v>
                </c:pt>
                <c:pt idx="33843">
                  <c:v>350</c:v>
                </c:pt>
                <c:pt idx="33844">
                  <c:v>317</c:v>
                </c:pt>
                <c:pt idx="33845">
                  <c:v>351</c:v>
                </c:pt>
                <c:pt idx="33846">
                  <c:v>330</c:v>
                </c:pt>
                <c:pt idx="33847">
                  <c:v>322</c:v>
                </c:pt>
                <c:pt idx="33848">
                  <c:v>323</c:v>
                </c:pt>
                <c:pt idx="33849">
                  <c:v>314</c:v>
                </c:pt>
                <c:pt idx="33850">
                  <c:v>353</c:v>
                </c:pt>
                <c:pt idx="33851">
                  <c:v>331</c:v>
                </c:pt>
                <c:pt idx="33852">
                  <c:v>351</c:v>
                </c:pt>
                <c:pt idx="33853">
                  <c:v>279</c:v>
                </c:pt>
                <c:pt idx="33854">
                  <c:v>361</c:v>
                </c:pt>
                <c:pt idx="33855">
                  <c:v>319</c:v>
                </c:pt>
                <c:pt idx="33856">
                  <c:v>288</c:v>
                </c:pt>
                <c:pt idx="33857">
                  <c:v>357</c:v>
                </c:pt>
                <c:pt idx="33858">
                  <c:v>338</c:v>
                </c:pt>
                <c:pt idx="33859">
                  <c:v>271</c:v>
                </c:pt>
                <c:pt idx="33860">
                  <c:v>316</c:v>
                </c:pt>
                <c:pt idx="33861">
                  <c:v>318</c:v>
                </c:pt>
                <c:pt idx="33862">
                  <c:v>354</c:v>
                </c:pt>
                <c:pt idx="33863">
                  <c:v>320</c:v>
                </c:pt>
                <c:pt idx="33864">
                  <c:v>334</c:v>
                </c:pt>
                <c:pt idx="33865">
                  <c:v>305</c:v>
                </c:pt>
                <c:pt idx="33866">
                  <c:v>336</c:v>
                </c:pt>
                <c:pt idx="33867">
                  <c:v>347</c:v>
                </c:pt>
                <c:pt idx="33868">
                  <c:v>318</c:v>
                </c:pt>
                <c:pt idx="33869">
                  <c:v>327</c:v>
                </c:pt>
                <c:pt idx="33870">
                  <c:v>345</c:v>
                </c:pt>
                <c:pt idx="33871">
                  <c:v>321</c:v>
                </c:pt>
                <c:pt idx="33872">
                  <c:v>309</c:v>
                </c:pt>
                <c:pt idx="33873">
                  <c:v>300</c:v>
                </c:pt>
                <c:pt idx="33874">
                  <c:v>330</c:v>
                </c:pt>
                <c:pt idx="33875">
                  <c:v>337</c:v>
                </c:pt>
                <c:pt idx="33876">
                  <c:v>303</c:v>
                </c:pt>
                <c:pt idx="33877">
                  <c:v>348</c:v>
                </c:pt>
                <c:pt idx="33878">
                  <c:v>401</c:v>
                </c:pt>
                <c:pt idx="33879">
                  <c:v>288</c:v>
                </c:pt>
                <c:pt idx="33880">
                  <c:v>333</c:v>
                </c:pt>
                <c:pt idx="33881">
                  <c:v>323</c:v>
                </c:pt>
                <c:pt idx="33882">
                  <c:v>336</c:v>
                </c:pt>
                <c:pt idx="33883">
                  <c:v>346</c:v>
                </c:pt>
                <c:pt idx="33884">
                  <c:v>276</c:v>
                </c:pt>
                <c:pt idx="33885">
                  <c:v>292</c:v>
                </c:pt>
                <c:pt idx="33886">
                  <c:v>339</c:v>
                </c:pt>
                <c:pt idx="33887">
                  <c:v>325</c:v>
                </c:pt>
                <c:pt idx="33888">
                  <c:v>329</c:v>
                </c:pt>
                <c:pt idx="33889">
                  <c:v>361</c:v>
                </c:pt>
                <c:pt idx="33890">
                  <c:v>302</c:v>
                </c:pt>
                <c:pt idx="33891">
                  <c:v>328</c:v>
                </c:pt>
                <c:pt idx="33892">
                  <c:v>323</c:v>
                </c:pt>
                <c:pt idx="33893">
                  <c:v>349</c:v>
                </c:pt>
                <c:pt idx="33894">
                  <c:v>327</c:v>
                </c:pt>
                <c:pt idx="33895">
                  <c:v>333</c:v>
                </c:pt>
                <c:pt idx="33896">
                  <c:v>334</c:v>
                </c:pt>
                <c:pt idx="33897">
                  <c:v>325</c:v>
                </c:pt>
                <c:pt idx="33898">
                  <c:v>298</c:v>
                </c:pt>
                <c:pt idx="33899">
                  <c:v>348</c:v>
                </c:pt>
                <c:pt idx="33900">
                  <c:v>330</c:v>
                </c:pt>
                <c:pt idx="33901">
                  <c:v>330</c:v>
                </c:pt>
                <c:pt idx="33902">
                  <c:v>338</c:v>
                </c:pt>
                <c:pt idx="33903">
                  <c:v>348</c:v>
                </c:pt>
                <c:pt idx="33904">
                  <c:v>339</c:v>
                </c:pt>
                <c:pt idx="33905">
                  <c:v>317</c:v>
                </c:pt>
                <c:pt idx="33906">
                  <c:v>395</c:v>
                </c:pt>
                <c:pt idx="33907">
                  <c:v>337</c:v>
                </c:pt>
                <c:pt idx="33908">
                  <c:v>351</c:v>
                </c:pt>
                <c:pt idx="33909">
                  <c:v>324</c:v>
                </c:pt>
                <c:pt idx="33910">
                  <c:v>321</c:v>
                </c:pt>
                <c:pt idx="33911">
                  <c:v>350</c:v>
                </c:pt>
                <c:pt idx="33912">
                  <c:v>324</c:v>
                </c:pt>
                <c:pt idx="33913">
                  <c:v>351</c:v>
                </c:pt>
                <c:pt idx="33914">
                  <c:v>329</c:v>
                </c:pt>
                <c:pt idx="33915">
                  <c:v>340</c:v>
                </c:pt>
                <c:pt idx="33916">
                  <c:v>303</c:v>
                </c:pt>
                <c:pt idx="33917">
                  <c:v>356</c:v>
                </c:pt>
                <c:pt idx="33918">
                  <c:v>316</c:v>
                </c:pt>
                <c:pt idx="33919">
                  <c:v>339</c:v>
                </c:pt>
                <c:pt idx="33920">
                  <c:v>332</c:v>
                </c:pt>
                <c:pt idx="33921">
                  <c:v>338</c:v>
                </c:pt>
                <c:pt idx="33922">
                  <c:v>344</c:v>
                </c:pt>
                <c:pt idx="33923">
                  <c:v>374</c:v>
                </c:pt>
                <c:pt idx="33924">
                  <c:v>340</c:v>
                </c:pt>
                <c:pt idx="33925">
                  <c:v>341</c:v>
                </c:pt>
                <c:pt idx="33926">
                  <c:v>330</c:v>
                </c:pt>
                <c:pt idx="33927">
                  <c:v>337</c:v>
                </c:pt>
                <c:pt idx="33928">
                  <c:v>322</c:v>
                </c:pt>
                <c:pt idx="33929">
                  <c:v>311</c:v>
                </c:pt>
                <c:pt idx="33930">
                  <c:v>320</c:v>
                </c:pt>
                <c:pt idx="33931">
                  <c:v>343</c:v>
                </c:pt>
                <c:pt idx="33932">
                  <c:v>343</c:v>
                </c:pt>
                <c:pt idx="33933">
                  <c:v>332</c:v>
                </c:pt>
                <c:pt idx="33934">
                  <c:v>332</c:v>
                </c:pt>
                <c:pt idx="33935">
                  <c:v>315</c:v>
                </c:pt>
                <c:pt idx="33936">
                  <c:v>325</c:v>
                </c:pt>
                <c:pt idx="33937">
                  <c:v>315</c:v>
                </c:pt>
                <c:pt idx="33938">
                  <c:v>328</c:v>
                </c:pt>
                <c:pt idx="33939">
                  <c:v>319</c:v>
                </c:pt>
                <c:pt idx="33940">
                  <c:v>325</c:v>
                </c:pt>
                <c:pt idx="33941">
                  <c:v>335</c:v>
                </c:pt>
                <c:pt idx="33942">
                  <c:v>317</c:v>
                </c:pt>
                <c:pt idx="33943">
                  <c:v>332</c:v>
                </c:pt>
                <c:pt idx="33944">
                  <c:v>335</c:v>
                </c:pt>
                <c:pt idx="33945">
                  <c:v>325</c:v>
                </c:pt>
                <c:pt idx="33946">
                  <c:v>319</c:v>
                </c:pt>
                <c:pt idx="33947">
                  <c:v>342</c:v>
                </c:pt>
                <c:pt idx="33948">
                  <c:v>340</c:v>
                </c:pt>
                <c:pt idx="33949">
                  <c:v>284</c:v>
                </c:pt>
                <c:pt idx="33950">
                  <c:v>328</c:v>
                </c:pt>
                <c:pt idx="33951">
                  <c:v>324</c:v>
                </c:pt>
                <c:pt idx="33952">
                  <c:v>337</c:v>
                </c:pt>
                <c:pt idx="33953">
                  <c:v>321</c:v>
                </c:pt>
                <c:pt idx="33954">
                  <c:v>327</c:v>
                </c:pt>
                <c:pt idx="33955">
                  <c:v>355</c:v>
                </c:pt>
                <c:pt idx="33956">
                  <c:v>303</c:v>
                </c:pt>
                <c:pt idx="33957">
                  <c:v>344</c:v>
                </c:pt>
                <c:pt idx="33958">
                  <c:v>304</c:v>
                </c:pt>
                <c:pt idx="33959">
                  <c:v>319</c:v>
                </c:pt>
                <c:pt idx="33960">
                  <c:v>313</c:v>
                </c:pt>
                <c:pt idx="33961">
                  <c:v>331</c:v>
                </c:pt>
                <c:pt idx="33962">
                  <c:v>340</c:v>
                </c:pt>
                <c:pt idx="33963">
                  <c:v>334</c:v>
                </c:pt>
                <c:pt idx="33964">
                  <c:v>369</c:v>
                </c:pt>
                <c:pt idx="33965">
                  <c:v>275</c:v>
                </c:pt>
                <c:pt idx="33966">
                  <c:v>390</c:v>
                </c:pt>
                <c:pt idx="33967">
                  <c:v>319</c:v>
                </c:pt>
                <c:pt idx="33968">
                  <c:v>327</c:v>
                </c:pt>
                <c:pt idx="33969">
                  <c:v>332</c:v>
                </c:pt>
                <c:pt idx="33970">
                  <c:v>334</c:v>
                </c:pt>
                <c:pt idx="33971">
                  <c:v>367</c:v>
                </c:pt>
                <c:pt idx="33972">
                  <c:v>324</c:v>
                </c:pt>
                <c:pt idx="33973">
                  <c:v>340</c:v>
                </c:pt>
                <c:pt idx="33974">
                  <c:v>330</c:v>
                </c:pt>
                <c:pt idx="33975">
                  <c:v>293</c:v>
                </c:pt>
                <c:pt idx="33976">
                  <c:v>350</c:v>
                </c:pt>
                <c:pt idx="33977">
                  <c:v>309</c:v>
                </c:pt>
                <c:pt idx="33978">
                  <c:v>346</c:v>
                </c:pt>
                <c:pt idx="33979">
                  <c:v>331</c:v>
                </c:pt>
                <c:pt idx="33980">
                  <c:v>331</c:v>
                </c:pt>
                <c:pt idx="33981">
                  <c:v>318</c:v>
                </c:pt>
                <c:pt idx="33982">
                  <c:v>329</c:v>
                </c:pt>
                <c:pt idx="33983">
                  <c:v>294</c:v>
                </c:pt>
                <c:pt idx="33984">
                  <c:v>334</c:v>
                </c:pt>
                <c:pt idx="33985">
                  <c:v>357</c:v>
                </c:pt>
                <c:pt idx="33986">
                  <c:v>303</c:v>
                </c:pt>
                <c:pt idx="33987">
                  <c:v>312</c:v>
                </c:pt>
                <c:pt idx="33988">
                  <c:v>364</c:v>
                </c:pt>
                <c:pt idx="33989">
                  <c:v>345</c:v>
                </c:pt>
                <c:pt idx="33990">
                  <c:v>335</c:v>
                </c:pt>
                <c:pt idx="33991">
                  <c:v>343</c:v>
                </c:pt>
                <c:pt idx="33992">
                  <c:v>309</c:v>
                </c:pt>
                <c:pt idx="33993">
                  <c:v>316</c:v>
                </c:pt>
                <c:pt idx="33994">
                  <c:v>356</c:v>
                </c:pt>
                <c:pt idx="33995">
                  <c:v>340</c:v>
                </c:pt>
                <c:pt idx="33996">
                  <c:v>299</c:v>
                </c:pt>
                <c:pt idx="33997">
                  <c:v>324</c:v>
                </c:pt>
                <c:pt idx="33998">
                  <c:v>304</c:v>
                </c:pt>
                <c:pt idx="33999">
                  <c:v>269</c:v>
                </c:pt>
                <c:pt idx="34000">
                  <c:v>344</c:v>
                </c:pt>
                <c:pt idx="34001">
                  <c:v>352</c:v>
                </c:pt>
                <c:pt idx="34002">
                  <c:v>294</c:v>
                </c:pt>
                <c:pt idx="34003">
                  <c:v>314</c:v>
                </c:pt>
                <c:pt idx="34004">
                  <c:v>360</c:v>
                </c:pt>
                <c:pt idx="34005">
                  <c:v>327</c:v>
                </c:pt>
                <c:pt idx="34006">
                  <c:v>308</c:v>
                </c:pt>
                <c:pt idx="34007">
                  <c:v>345</c:v>
                </c:pt>
                <c:pt idx="34008">
                  <c:v>351</c:v>
                </c:pt>
                <c:pt idx="34009">
                  <c:v>338</c:v>
                </c:pt>
                <c:pt idx="34010">
                  <c:v>328</c:v>
                </c:pt>
                <c:pt idx="34011">
                  <c:v>327</c:v>
                </c:pt>
                <c:pt idx="34012">
                  <c:v>329</c:v>
                </c:pt>
                <c:pt idx="34013">
                  <c:v>279</c:v>
                </c:pt>
                <c:pt idx="34014">
                  <c:v>349</c:v>
                </c:pt>
                <c:pt idx="34015">
                  <c:v>397</c:v>
                </c:pt>
                <c:pt idx="34016">
                  <c:v>360</c:v>
                </c:pt>
                <c:pt idx="34017">
                  <c:v>309</c:v>
                </c:pt>
                <c:pt idx="34018">
                  <c:v>308</c:v>
                </c:pt>
                <c:pt idx="34019">
                  <c:v>337</c:v>
                </c:pt>
                <c:pt idx="34020">
                  <c:v>331</c:v>
                </c:pt>
                <c:pt idx="34021">
                  <c:v>329</c:v>
                </c:pt>
                <c:pt idx="34022">
                  <c:v>312</c:v>
                </c:pt>
                <c:pt idx="34023">
                  <c:v>372</c:v>
                </c:pt>
                <c:pt idx="34024">
                  <c:v>346</c:v>
                </c:pt>
                <c:pt idx="34025">
                  <c:v>283</c:v>
                </c:pt>
                <c:pt idx="34026">
                  <c:v>373</c:v>
                </c:pt>
                <c:pt idx="34027">
                  <c:v>344</c:v>
                </c:pt>
                <c:pt idx="34028">
                  <c:v>294</c:v>
                </c:pt>
                <c:pt idx="34029">
                  <c:v>346</c:v>
                </c:pt>
                <c:pt idx="34030">
                  <c:v>339</c:v>
                </c:pt>
                <c:pt idx="34031">
                  <c:v>332</c:v>
                </c:pt>
                <c:pt idx="34032">
                  <c:v>330</c:v>
                </c:pt>
                <c:pt idx="34033">
                  <c:v>342</c:v>
                </c:pt>
                <c:pt idx="34034">
                  <c:v>361</c:v>
                </c:pt>
                <c:pt idx="34035">
                  <c:v>319</c:v>
                </c:pt>
                <c:pt idx="34036">
                  <c:v>347</c:v>
                </c:pt>
                <c:pt idx="34037">
                  <c:v>346</c:v>
                </c:pt>
                <c:pt idx="34038">
                  <c:v>323</c:v>
                </c:pt>
                <c:pt idx="34039">
                  <c:v>348</c:v>
                </c:pt>
                <c:pt idx="34040">
                  <c:v>332</c:v>
                </c:pt>
                <c:pt idx="34041">
                  <c:v>311</c:v>
                </c:pt>
                <c:pt idx="34042">
                  <c:v>337</c:v>
                </c:pt>
                <c:pt idx="34043">
                  <c:v>338</c:v>
                </c:pt>
                <c:pt idx="34044">
                  <c:v>290</c:v>
                </c:pt>
                <c:pt idx="34045">
                  <c:v>380</c:v>
                </c:pt>
                <c:pt idx="34046">
                  <c:v>289</c:v>
                </c:pt>
                <c:pt idx="34047">
                  <c:v>332</c:v>
                </c:pt>
                <c:pt idx="34048">
                  <c:v>341</c:v>
                </c:pt>
                <c:pt idx="34049">
                  <c:v>321</c:v>
                </c:pt>
                <c:pt idx="34050">
                  <c:v>309</c:v>
                </c:pt>
                <c:pt idx="34051">
                  <c:v>331</c:v>
                </c:pt>
                <c:pt idx="34052">
                  <c:v>303</c:v>
                </c:pt>
                <c:pt idx="34053">
                  <c:v>349</c:v>
                </c:pt>
                <c:pt idx="34054">
                  <c:v>319</c:v>
                </c:pt>
                <c:pt idx="34055">
                  <c:v>345</c:v>
                </c:pt>
                <c:pt idx="34056">
                  <c:v>344</c:v>
                </c:pt>
                <c:pt idx="34057">
                  <c:v>311</c:v>
                </c:pt>
                <c:pt idx="34058">
                  <c:v>341</c:v>
                </c:pt>
                <c:pt idx="34059">
                  <c:v>350</c:v>
                </c:pt>
                <c:pt idx="34060">
                  <c:v>332</c:v>
                </c:pt>
                <c:pt idx="34061">
                  <c:v>316</c:v>
                </c:pt>
                <c:pt idx="34062">
                  <c:v>333</c:v>
                </c:pt>
                <c:pt idx="34063">
                  <c:v>357</c:v>
                </c:pt>
                <c:pt idx="34064">
                  <c:v>285</c:v>
                </c:pt>
                <c:pt idx="34065">
                  <c:v>326</c:v>
                </c:pt>
                <c:pt idx="34066">
                  <c:v>323</c:v>
                </c:pt>
                <c:pt idx="34067">
                  <c:v>327</c:v>
                </c:pt>
                <c:pt idx="34068">
                  <c:v>314</c:v>
                </c:pt>
                <c:pt idx="34069">
                  <c:v>371</c:v>
                </c:pt>
                <c:pt idx="34070">
                  <c:v>341</c:v>
                </c:pt>
                <c:pt idx="34071">
                  <c:v>361</c:v>
                </c:pt>
                <c:pt idx="34072">
                  <c:v>334</c:v>
                </c:pt>
                <c:pt idx="34073">
                  <c:v>299</c:v>
                </c:pt>
                <c:pt idx="34074">
                  <c:v>282</c:v>
                </c:pt>
                <c:pt idx="34075">
                  <c:v>297</c:v>
                </c:pt>
                <c:pt idx="34076">
                  <c:v>314</c:v>
                </c:pt>
                <c:pt idx="34077">
                  <c:v>379</c:v>
                </c:pt>
                <c:pt idx="34078">
                  <c:v>319</c:v>
                </c:pt>
                <c:pt idx="34079">
                  <c:v>300</c:v>
                </c:pt>
                <c:pt idx="34080">
                  <c:v>347</c:v>
                </c:pt>
                <c:pt idx="34081">
                  <c:v>295</c:v>
                </c:pt>
                <c:pt idx="34082">
                  <c:v>303</c:v>
                </c:pt>
                <c:pt idx="34083">
                  <c:v>335</c:v>
                </c:pt>
                <c:pt idx="34084">
                  <c:v>325</c:v>
                </c:pt>
                <c:pt idx="34085">
                  <c:v>302</c:v>
                </c:pt>
                <c:pt idx="34086">
                  <c:v>340</c:v>
                </c:pt>
                <c:pt idx="34087">
                  <c:v>308</c:v>
                </c:pt>
                <c:pt idx="34088">
                  <c:v>346</c:v>
                </c:pt>
                <c:pt idx="34089">
                  <c:v>320</c:v>
                </c:pt>
                <c:pt idx="34090">
                  <c:v>265</c:v>
                </c:pt>
                <c:pt idx="34091">
                  <c:v>342</c:v>
                </c:pt>
                <c:pt idx="34092">
                  <c:v>368</c:v>
                </c:pt>
                <c:pt idx="34093">
                  <c:v>351</c:v>
                </c:pt>
                <c:pt idx="34094">
                  <c:v>392</c:v>
                </c:pt>
                <c:pt idx="34095">
                  <c:v>287</c:v>
                </c:pt>
                <c:pt idx="34096">
                  <c:v>322</c:v>
                </c:pt>
                <c:pt idx="34097">
                  <c:v>294</c:v>
                </c:pt>
                <c:pt idx="34098">
                  <c:v>303</c:v>
                </c:pt>
                <c:pt idx="34099">
                  <c:v>318</c:v>
                </c:pt>
                <c:pt idx="34100">
                  <c:v>281</c:v>
                </c:pt>
                <c:pt idx="34101">
                  <c:v>331</c:v>
                </c:pt>
                <c:pt idx="34102">
                  <c:v>332</c:v>
                </c:pt>
                <c:pt idx="34103">
                  <c:v>346</c:v>
                </c:pt>
                <c:pt idx="34104">
                  <c:v>317</c:v>
                </c:pt>
                <c:pt idx="34105">
                  <c:v>346</c:v>
                </c:pt>
                <c:pt idx="34106">
                  <c:v>336</c:v>
                </c:pt>
                <c:pt idx="34107">
                  <c:v>305</c:v>
                </c:pt>
                <c:pt idx="34108">
                  <c:v>322</c:v>
                </c:pt>
                <c:pt idx="34109">
                  <c:v>350</c:v>
                </c:pt>
                <c:pt idx="34110">
                  <c:v>348</c:v>
                </c:pt>
                <c:pt idx="34111">
                  <c:v>349</c:v>
                </c:pt>
                <c:pt idx="34112">
                  <c:v>362</c:v>
                </c:pt>
                <c:pt idx="34113">
                  <c:v>340</c:v>
                </c:pt>
                <c:pt idx="34114">
                  <c:v>364</c:v>
                </c:pt>
                <c:pt idx="34115">
                  <c:v>310</c:v>
                </c:pt>
                <c:pt idx="34116">
                  <c:v>356</c:v>
                </c:pt>
                <c:pt idx="34117">
                  <c:v>282</c:v>
                </c:pt>
                <c:pt idx="34118">
                  <c:v>355</c:v>
                </c:pt>
                <c:pt idx="34119">
                  <c:v>344</c:v>
                </c:pt>
                <c:pt idx="34120">
                  <c:v>371</c:v>
                </c:pt>
                <c:pt idx="34121">
                  <c:v>384</c:v>
                </c:pt>
                <c:pt idx="34122">
                  <c:v>307</c:v>
                </c:pt>
                <c:pt idx="34123">
                  <c:v>262</c:v>
                </c:pt>
                <c:pt idx="34124">
                  <c:v>280</c:v>
                </c:pt>
                <c:pt idx="34125">
                  <c:v>354</c:v>
                </c:pt>
                <c:pt idx="34126">
                  <c:v>343</c:v>
                </c:pt>
                <c:pt idx="34127">
                  <c:v>310</c:v>
                </c:pt>
                <c:pt idx="34128">
                  <c:v>348</c:v>
                </c:pt>
                <c:pt idx="34129">
                  <c:v>314</c:v>
                </c:pt>
                <c:pt idx="34130">
                  <c:v>336</c:v>
                </c:pt>
                <c:pt idx="34131">
                  <c:v>328</c:v>
                </c:pt>
                <c:pt idx="34132">
                  <c:v>313</c:v>
                </c:pt>
                <c:pt idx="34133">
                  <c:v>347</c:v>
                </c:pt>
                <c:pt idx="34134">
                  <c:v>316</c:v>
                </c:pt>
                <c:pt idx="34135">
                  <c:v>341</c:v>
                </c:pt>
                <c:pt idx="34136">
                  <c:v>338</c:v>
                </c:pt>
                <c:pt idx="34137">
                  <c:v>342</c:v>
                </c:pt>
                <c:pt idx="34138">
                  <c:v>337</c:v>
                </c:pt>
                <c:pt idx="34139">
                  <c:v>323</c:v>
                </c:pt>
                <c:pt idx="34140">
                  <c:v>312</c:v>
                </c:pt>
                <c:pt idx="34141">
                  <c:v>308</c:v>
                </c:pt>
                <c:pt idx="34142">
                  <c:v>341</c:v>
                </c:pt>
                <c:pt idx="34143">
                  <c:v>343</c:v>
                </c:pt>
                <c:pt idx="34144">
                  <c:v>309</c:v>
                </c:pt>
                <c:pt idx="34145">
                  <c:v>309</c:v>
                </c:pt>
                <c:pt idx="34146">
                  <c:v>357</c:v>
                </c:pt>
                <c:pt idx="34147">
                  <c:v>299</c:v>
                </c:pt>
                <c:pt idx="34148">
                  <c:v>335</c:v>
                </c:pt>
                <c:pt idx="34149">
                  <c:v>357</c:v>
                </c:pt>
                <c:pt idx="34150">
                  <c:v>332</c:v>
                </c:pt>
                <c:pt idx="34151">
                  <c:v>342</c:v>
                </c:pt>
                <c:pt idx="34152">
                  <c:v>321</c:v>
                </c:pt>
                <c:pt idx="34153">
                  <c:v>336</c:v>
                </c:pt>
                <c:pt idx="34154">
                  <c:v>345</c:v>
                </c:pt>
                <c:pt idx="34155">
                  <c:v>306</c:v>
                </c:pt>
                <c:pt idx="34156">
                  <c:v>315</c:v>
                </c:pt>
                <c:pt idx="34157">
                  <c:v>311</c:v>
                </c:pt>
                <c:pt idx="34158">
                  <c:v>322</c:v>
                </c:pt>
                <c:pt idx="34159">
                  <c:v>340</c:v>
                </c:pt>
                <c:pt idx="34160">
                  <c:v>358</c:v>
                </c:pt>
                <c:pt idx="34161">
                  <c:v>361</c:v>
                </c:pt>
                <c:pt idx="34162">
                  <c:v>350</c:v>
                </c:pt>
                <c:pt idx="34163">
                  <c:v>339</c:v>
                </c:pt>
                <c:pt idx="34164">
                  <c:v>359</c:v>
                </c:pt>
                <c:pt idx="34165">
                  <c:v>353</c:v>
                </c:pt>
                <c:pt idx="34166">
                  <c:v>336</c:v>
                </c:pt>
                <c:pt idx="34167">
                  <c:v>318</c:v>
                </c:pt>
                <c:pt idx="34168">
                  <c:v>341</c:v>
                </c:pt>
                <c:pt idx="34169">
                  <c:v>330</c:v>
                </c:pt>
                <c:pt idx="34170">
                  <c:v>354</c:v>
                </c:pt>
                <c:pt idx="34171">
                  <c:v>339</c:v>
                </c:pt>
                <c:pt idx="34172">
                  <c:v>321</c:v>
                </c:pt>
                <c:pt idx="34173">
                  <c:v>341</c:v>
                </c:pt>
                <c:pt idx="34174">
                  <c:v>323</c:v>
                </c:pt>
                <c:pt idx="34175">
                  <c:v>356</c:v>
                </c:pt>
                <c:pt idx="34176">
                  <c:v>332</c:v>
                </c:pt>
                <c:pt idx="34177">
                  <c:v>372</c:v>
                </c:pt>
                <c:pt idx="34178">
                  <c:v>351</c:v>
                </c:pt>
                <c:pt idx="34179">
                  <c:v>349</c:v>
                </c:pt>
                <c:pt idx="34180">
                  <c:v>363</c:v>
                </c:pt>
                <c:pt idx="34181">
                  <c:v>292</c:v>
                </c:pt>
                <c:pt idx="34182">
                  <c:v>332</c:v>
                </c:pt>
                <c:pt idx="34183">
                  <c:v>339</c:v>
                </c:pt>
                <c:pt idx="34184">
                  <c:v>352</c:v>
                </c:pt>
                <c:pt idx="34185">
                  <c:v>306</c:v>
                </c:pt>
                <c:pt idx="34186">
                  <c:v>335</c:v>
                </c:pt>
                <c:pt idx="34187">
                  <c:v>327</c:v>
                </c:pt>
                <c:pt idx="34188">
                  <c:v>323</c:v>
                </c:pt>
                <c:pt idx="34189">
                  <c:v>333</c:v>
                </c:pt>
                <c:pt idx="34190">
                  <c:v>335</c:v>
                </c:pt>
                <c:pt idx="34191">
                  <c:v>356</c:v>
                </c:pt>
                <c:pt idx="34192">
                  <c:v>362</c:v>
                </c:pt>
                <c:pt idx="34193">
                  <c:v>341</c:v>
                </c:pt>
                <c:pt idx="34194">
                  <c:v>307</c:v>
                </c:pt>
                <c:pt idx="34195">
                  <c:v>324</c:v>
                </c:pt>
                <c:pt idx="34196">
                  <c:v>324</c:v>
                </c:pt>
                <c:pt idx="34197">
                  <c:v>358</c:v>
                </c:pt>
                <c:pt idx="34198">
                  <c:v>344</c:v>
                </c:pt>
                <c:pt idx="34199">
                  <c:v>358</c:v>
                </c:pt>
                <c:pt idx="34200">
                  <c:v>330</c:v>
                </c:pt>
                <c:pt idx="34201">
                  <c:v>327</c:v>
                </c:pt>
                <c:pt idx="34202">
                  <c:v>327</c:v>
                </c:pt>
                <c:pt idx="34203">
                  <c:v>313</c:v>
                </c:pt>
                <c:pt idx="34204">
                  <c:v>324</c:v>
                </c:pt>
                <c:pt idx="34205">
                  <c:v>368</c:v>
                </c:pt>
                <c:pt idx="34206">
                  <c:v>337</c:v>
                </c:pt>
                <c:pt idx="34207">
                  <c:v>342</c:v>
                </c:pt>
                <c:pt idx="34208">
                  <c:v>336</c:v>
                </c:pt>
                <c:pt idx="34209">
                  <c:v>313</c:v>
                </c:pt>
                <c:pt idx="34210">
                  <c:v>355</c:v>
                </c:pt>
                <c:pt idx="34211">
                  <c:v>387</c:v>
                </c:pt>
                <c:pt idx="34212">
                  <c:v>357</c:v>
                </c:pt>
                <c:pt idx="34213">
                  <c:v>355</c:v>
                </c:pt>
                <c:pt idx="34214">
                  <c:v>342</c:v>
                </c:pt>
                <c:pt idx="34215">
                  <c:v>328</c:v>
                </c:pt>
                <c:pt idx="34216">
                  <c:v>363</c:v>
                </c:pt>
                <c:pt idx="34217">
                  <c:v>341</c:v>
                </c:pt>
                <c:pt idx="34218">
                  <c:v>363</c:v>
                </c:pt>
                <c:pt idx="34219">
                  <c:v>354</c:v>
                </c:pt>
                <c:pt idx="34220">
                  <c:v>335</c:v>
                </c:pt>
                <c:pt idx="34221">
                  <c:v>319</c:v>
                </c:pt>
                <c:pt idx="34222">
                  <c:v>308</c:v>
                </c:pt>
                <c:pt idx="34223">
                  <c:v>357</c:v>
                </c:pt>
                <c:pt idx="34224">
                  <c:v>329</c:v>
                </c:pt>
                <c:pt idx="34225">
                  <c:v>347</c:v>
                </c:pt>
                <c:pt idx="34226">
                  <c:v>363</c:v>
                </c:pt>
                <c:pt idx="34227">
                  <c:v>330</c:v>
                </c:pt>
                <c:pt idx="34228">
                  <c:v>367</c:v>
                </c:pt>
                <c:pt idx="34229">
                  <c:v>332</c:v>
                </c:pt>
                <c:pt idx="34230">
                  <c:v>368</c:v>
                </c:pt>
                <c:pt idx="34231">
                  <c:v>333</c:v>
                </c:pt>
                <c:pt idx="34232">
                  <c:v>375</c:v>
                </c:pt>
                <c:pt idx="34233">
                  <c:v>351</c:v>
                </c:pt>
                <c:pt idx="34234">
                  <c:v>376</c:v>
                </c:pt>
                <c:pt idx="34235">
                  <c:v>318</c:v>
                </c:pt>
                <c:pt idx="34236">
                  <c:v>343</c:v>
                </c:pt>
                <c:pt idx="34237">
                  <c:v>335</c:v>
                </c:pt>
                <c:pt idx="34238">
                  <c:v>331</c:v>
                </c:pt>
                <c:pt idx="34239">
                  <c:v>358</c:v>
                </c:pt>
                <c:pt idx="34240">
                  <c:v>325</c:v>
                </c:pt>
                <c:pt idx="34241">
                  <c:v>325</c:v>
                </c:pt>
                <c:pt idx="34242">
                  <c:v>345</c:v>
                </c:pt>
                <c:pt idx="34243">
                  <c:v>329</c:v>
                </c:pt>
                <c:pt idx="34244">
                  <c:v>345</c:v>
                </c:pt>
                <c:pt idx="34245">
                  <c:v>294</c:v>
                </c:pt>
                <c:pt idx="34246">
                  <c:v>332</c:v>
                </c:pt>
                <c:pt idx="34247">
                  <c:v>316</c:v>
                </c:pt>
                <c:pt idx="34248">
                  <c:v>349</c:v>
                </c:pt>
                <c:pt idx="34249">
                  <c:v>345</c:v>
                </c:pt>
                <c:pt idx="34250">
                  <c:v>342</c:v>
                </c:pt>
                <c:pt idx="34251">
                  <c:v>312</c:v>
                </c:pt>
                <c:pt idx="34252">
                  <c:v>309</c:v>
                </c:pt>
                <c:pt idx="34253">
                  <c:v>303</c:v>
                </c:pt>
                <c:pt idx="34254">
                  <c:v>339</c:v>
                </c:pt>
                <c:pt idx="34255">
                  <c:v>359</c:v>
                </c:pt>
                <c:pt idx="34256">
                  <c:v>331</c:v>
                </c:pt>
                <c:pt idx="34257">
                  <c:v>312</c:v>
                </c:pt>
                <c:pt idx="34258">
                  <c:v>332</c:v>
                </c:pt>
                <c:pt idx="34259">
                  <c:v>333</c:v>
                </c:pt>
                <c:pt idx="34260">
                  <c:v>345</c:v>
                </c:pt>
                <c:pt idx="34261">
                  <c:v>329</c:v>
                </c:pt>
                <c:pt idx="34262">
                  <c:v>311</c:v>
                </c:pt>
                <c:pt idx="34263">
                  <c:v>350</c:v>
                </c:pt>
                <c:pt idx="34264">
                  <c:v>309</c:v>
                </c:pt>
                <c:pt idx="34265">
                  <c:v>333</c:v>
                </c:pt>
                <c:pt idx="34266">
                  <c:v>344</c:v>
                </c:pt>
                <c:pt idx="34267">
                  <c:v>330</c:v>
                </c:pt>
                <c:pt idx="34268">
                  <c:v>297</c:v>
                </c:pt>
                <c:pt idx="34269">
                  <c:v>342</c:v>
                </c:pt>
                <c:pt idx="34270">
                  <c:v>331</c:v>
                </c:pt>
                <c:pt idx="34271">
                  <c:v>362</c:v>
                </c:pt>
                <c:pt idx="34272">
                  <c:v>337</c:v>
                </c:pt>
                <c:pt idx="34273">
                  <c:v>321</c:v>
                </c:pt>
                <c:pt idx="34274">
                  <c:v>384</c:v>
                </c:pt>
                <c:pt idx="34275">
                  <c:v>302</c:v>
                </c:pt>
                <c:pt idx="34276">
                  <c:v>315</c:v>
                </c:pt>
                <c:pt idx="34277">
                  <c:v>333</c:v>
                </c:pt>
                <c:pt idx="34278">
                  <c:v>353</c:v>
                </c:pt>
                <c:pt idx="34279">
                  <c:v>312</c:v>
                </c:pt>
                <c:pt idx="34280">
                  <c:v>376</c:v>
                </c:pt>
                <c:pt idx="34281">
                  <c:v>308</c:v>
                </c:pt>
                <c:pt idx="34282">
                  <c:v>316</c:v>
                </c:pt>
                <c:pt idx="34283">
                  <c:v>351</c:v>
                </c:pt>
                <c:pt idx="34284">
                  <c:v>355</c:v>
                </c:pt>
                <c:pt idx="34285">
                  <c:v>351</c:v>
                </c:pt>
                <c:pt idx="34286">
                  <c:v>323</c:v>
                </c:pt>
                <c:pt idx="34287">
                  <c:v>337</c:v>
                </c:pt>
                <c:pt idx="34288">
                  <c:v>327</c:v>
                </c:pt>
                <c:pt idx="34289">
                  <c:v>316</c:v>
                </c:pt>
                <c:pt idx="34290">
                  <c:v>340</c:v>
                </c:pt>
                <c:pt idx="34291">
                  <c:v>352</c:v>
                </c:pt>
                <c:pt idx="34292">
                  <c:v>352</c:v>
                </c:pt>
                <c:pt idx="34293">
                  <c:v>334</c:v>
                </c:pt>
                <c:pt idx="34294">
                  <c:v>365</c:v>
                </c:pt>
                <c:pt idx="34295">
                  <c:v>364</c:v>
                </c:pt>
                <c:pt idx="34296">
                  <c:v>357</c:v>
                </c:pt>
                <c:pt idx="34297">
                  <c:v>457</c:v>
                </c:pt>
                <c:pt idx="34298">
                  <c:v>332</c:v>
                </c:pt>
                <c:pt idx="34299">
                  <c:v>310</c:v>
                </c:pt>
                <c:pt idx="34300">
                  <c:v>392</c:v>
                </c:pt>
                <c:pt idx="34301">
                  <c:v>350</c:v>
                </c:pt>
                <c:pt idx="34302">
                  <c:v>389</c:v>
                </c:pt>
                <c:pt idx="34303">
                  <c:v>335</c:v>
                </c:pt>
                <c:pt idx="34304">
                  <c:v>329</c:v>
                </c:pt>
                <c:pt idx="34305">
                  <c:v>364</c:v>
                </c:pt>
                <c:pt idx="34306">
                  <c:v>368</c:v>
                </c:pt>
                <c:pt idx="34307">
                  <c:v>369</c:v>
                </c:pt>
                <c:pt idx="34308">
                  <c:v>355</c:v>
                </c:pt>
                <c:pt idx="34309">
                  <c:v>350</c:v>
                </c:pt>
                <c:pt idx="34310">
                  <c:v>334</c:v>
                </c:pt>
                <c:pt idx="34311">
                  <c:v>310</c:v>
                </c:pt>
                <c:pt idx="34312">
                  <c:v>356</c:v>
                </c:pt>
                <c:pt idx="34313">
                  <c:v>343</c:v>
                </c:pt>
                <c:pt idx="34314">
                  <c:v>365</c:v>
                </c:pt>
                <c:pt idx="34315">
                  <c:v>314</c:v>
                </c:pt>
                <c:pt idx="34316">
                  <c:v>294</c:v>
                </c:pt>
                <c:pt idx="34317">
                  <c:v>339</c:v>
                </c:pt>
                <c:pt idx="34318">
                  <c:v>317</c:v>
                </c:pt>
                <c:pt idx="34319">
                  <c:v>352</c:v>
                </c:pt>
                <c:pt idx="34320">
                  <c:v>369</c:v>
                </c:pt>
                <c:pt idx="34321">
                  <c:v>347</c:v>
                </c:pt>
                <c:pt idx="34322">
                  <c:v>396</c:v>
                </c:pt>
                <c:pt idx="34323">
                  <c:v>385</c:v>
                </c:pt>
                <c:pt idx="34324">
                  <c:v>361</c:v>
                </c:pt>
                <c:pt idx="34325">
                  <c:v>345</c:v>
                </c:pt>
                <c:pt idx="34326">
                  <c:v>339</c:v>
                </c:pt>
                <c:pt idx="34327">
                  <c:v>327</c:v>
                </c:pt>
                <c:pt idx="34328">
                  <c:v>365</c:v>
                </c:pt>
                <c:pt idx="34329">
                  <c:v>348</c:v>
                </c:pt>
                <c:pt idx="34330">
                  <c:v>325</c:v>
                </c:pt>
                <c:pt idx="34331">
                  <c:v>340</c:v>
                </c:pt>
                <c:pt idx="34332">
                  <c:v>337</c:v>
                </c:pt>
                <c:pt idx="34333">
                  <c:v>274</c:v>
                </c:pt>
                <c:pt idx="34334">
                  <c:v>334</c:v>
                </c:pt>
                <c:pt idx="34335">
                  <c:v>336</c:v>
                </c:pt>
                <c:pt idx="34336">
                  <c:v>333</c:v>
                </c:pt>
                <c:pt idx="34337">
                  <c:v>338</c:v>
                </c:pt>
                <c:pt idx="34338">
                  <c:v>321</c:v>
                </c:pt>
                <c:pt idx="34339">
                  <c:v>337</c:v>
                </c:pt>
                <c:pt idx="34340">
                  <c:v>425</c:v>
                </c:pt>
                <c:pt idx="34341">
                  <c:v>313</c:v>
                </c:pt>
                <c:pt idx="34342">
                  <c:v>289</c:v>
                </c:pt>
                <c:pt idx="34343">
                  <c:v>346</c:v>
                </c:pt>
                <c:pt idx="34344">
                  <c:v>303</c:v>
                </c:pt>
                <c:pt idx="34345">
                  <c:v>347</c:v>
                </c:pt>
                <c:pt idx="34346">
                  <c:v>344</c:v>
                </c:pt>
                <c:pt idx="34347">
                  <c:v>319</c:v>
                </c:pt>
                <c:pt idx="34348">
                  <c:v>358</c:v>
                </c:pt>
                <c:pt idx="34349">
                  <c:v>268</c:v>
                </c:pt>
                <c:pt idx="34350">
                  <c:v>373</c:v>
                </c:pt>
                <c:pt idx="34351">
                  <c:v>312</c:v>
                </c:pt>
                <c:pt idx="34352">
                  <c:v>369</c:v>
                </c:pt>
                <c:pt idx="34353">
                  <c:v>319</c:v>
                </c:pt>
                <c:pt idx="34354">
                  <c:v>378</c:v>
                </c:pt>
                <c:pt idx="34355">
                  <c:v>339</c:v>
                </c:pt>
                <c:pt idx="34356">
                  <c:v>374</c:v>
                </c:pt>
                <c:pt idx="34357">
                  <c:v>331</c:v>
                </c:pt>
                <c:pt idx="34358">
                  <c:v>285</c:v>
                </c:pt>
                <c:pt idx="34359">
                  <c:v>360</c:v>
                </c:pt>
                <c:pt idx="34360">
                  <c:v>368</c:v>
                </c:pt>
                <c:pt idx="34361">
                  <c:v>334</c:v>
                </c:pt>
                <c:pt idx="34362">
                  <c:v>315</c:v>
                </c:pt>
                <c:pt idx="34363">
                  <c:v>291</c:v>
                </c:pt>
                <c:pt idx="34364">
                  <c:v>312</c:v>
                </c:pt>
                <c:pt idx="34365">
                  <c:v>377</c:v>
                </c:pt>
                <c:pt idx="34366">
                  <c:v>400</c:v>
                </c:pt>
                <c:pt idx="34367">
                  <c:v>296</c:v>
                </c:pt>
                <c:pt idx="34368">
                  <c:v>299</c:v>
                </c:pt>
                <c:pt idx="34369">
                  <c:v>325</c:v>
                </c:pt>
                <c:pt idx="34370">
                  <c:v>333</c:v>
                </c:pt>
                <c:pt idx="34371">
                  <c:v>274</c:v>
                </c:pt>
                <c:pt idx="34372">
                  <c:v>324</c:v>
                </c:pt>
                <c:pt idx="34373">
                  <c:v>335</c:v>
                </c:pt>
                <c:pt idx="34374">
                  <c:v>335</c:v>
                </c:pt>
                <c:pt idx="34375">
                  <c:v>345</c:v>
                </c:pt>
                <c:pt idx="34376">
                  <c:v>291</c:v>
                </c:pt>
                <c:pt idx="34377">
                  <c:v>330</c:v>
                </c:pt>
                <c:pt idx="34378">
                  <c:v>321</c:v>
                </c:pt>
                <c:pt idx="34379">
                  <c:v>322</c:v>
                </c:pt>
                <c:pt idx="34380">
                  <c:v>306</c:v>
                </c:pt>
                <c:pt idx="34381">
                  <c:v>343</c:v>
                </c:pt>
                <c:pt idx="34382">
                  <c:v>339</c:v>
                </c:pt>
                <c:pt idx="34383">
                  <c:v>375</c:v>
                </c:pt>
                <c:pt idx="34384">
                  <c:v>329</c:v>
                </c:pt>
                <c:pt idx="34385">
                  <c:v>355</c:v>
                </c:pt>
                <c:pt idx="34386">
                  <c:v>341</c:v>
                </c:pt>
                <c:pt idx="34387">
                  <c:v>348</c:v>
                </c:pt>
                <c:pt idx="34388">
                  <c:v>365</c:v>
                </c:pt>
                <c:pt idx="34389">
                  <c:v>334</c:v>
                </c:pt>
                <c:pt idx="34390">
                  <c:v>295</c:v>
                </c:pt>
                <c:pt idx="34391">
                  <c:v>337</c:v>
                </c:pt>
                <c:pt idx="34392">
                  <c:v>330</c:v>
                </c:pt>
                <c:pt idx="34393">
                  <c:v>323</c:v>
                </c:pt>
                <c:pt idx="34394">
                  <c:v>350</c:v>
                </c:pt>
                <c:pt idx="34395">
                  <c:v>356</c:v>
                </c:pt>
                <c:pt idx="34396">
                  <c:v>331</c:v>
                </c:pt>
                <c:pt idx="34397">
                  <c:v>321</c:v>
                </c:pt>
                <c:pt idx="34398">
                  <c:v>352</c:v>
                </c:pt>
                <c:pt idx="34399">
                  <c:v>326</c:v>
                </c:pt>
                <c:pt idx="34400">
                  <c:v>387</c:v>
                </c:pt>
                <c:pt idx="34401">
                  <c:v>377</c:v>
                </c:pt>
                <c:pt idx="34402">
                  <c:v>382</c:v>
                </c:pt>
                <c:pt idx="34403">
                  <c:v>396</c:v>
                </c:pt>
                <c:pt idx="34404">
                  <c:v>334</c:v>
                </c:pt>
                <c:pt idx="34405">
                  <c:v>383</c:v>
                </c:pt>
                <c:pt idx="34406">
                  <c:v>316</c:v>
                </c:pt>
                <c:pt idx="34407">
                  <c:v>292</c:v>
                </c:pt>
                <c:pt idx="34408">
                  <c:v>339</c:v>
                </c:pt>
                <c:pt idx="34409">
                  <c:v>442</c:v>
                </c:pt>
                <c:pt idx="34410">
                  <c:v>305</c:v>
                </c:pt>
                <c:pt idx="34411">
                  <c:v>409</c:v>
                </c:pt>
                <c:pt idx="34412">
                  <c:v>403</c:v>
                </c:pt>
                <c:pt idx="34413">
                  <c:v>346</c:v>
                </c:pt>
                <c:pt idx="34414">
                  <c:v>332</c:v>
                </c:pt>
                <c:pt idx="34415">
                  <c:v>367</c:v>
                </c:pt>
                <c:pt idx="34416">
                  <c:v>365</c:v>
                </c:pt>
                <c:pt idx="34417">
                  <c:v>367</c:v>
                </c:pt>
                <c:pt idx="34418">
                  <c:v>339</c:v>
                </c:pt>
                <c:pt idx="34419">
                  <c:v>264</c:v>
                </c:pt>
                <c:pt idx="34420">
                  <c:v>354</c:v>
                </c:pt>
                <c:pt idx="34421">
                  <c:v>326</c:v>
                </c:pt>
                <c:pt idx="34422">
                  <c:v>352</c:v>
                </c:pt>
                <c:pt idx="34423">
                  <c:v>409</c:v>
                </c:pt>
                <c:pt idx="34424">
                  <c:v>289</c:v>
                </c:pt>
                <c:pt idx="34425">
                  <c:v>286</c:v>
                </c:pt>
                <c:pt idx="34426">
                  <c:v>348</c:v>
                </c:pt>
                <c:pt idx="34427">
                  <c:v>373</c:v>
                </c:pt>
                <c:pt idx="34428">
                  <c:v>350</c:v>
                </c:pt>
                <c:pt idx="34429">
                  <c:v>379</c:v>
                </c:pt>
                <c:pt idx="34430">
                  <c:v>271</c:v>
                </c:pt>
                <c:pt idx="34431">
                  <c:v>390</c:v>
                </c:pt>
                <c:pt idx="34432">
                  <c:v>322</c:v>
                </c:pt>
                <c:pt idx="34433">
                  <c:v>300</c:v>
                </c:pt>
                <c:pt idx="34434">
                  <c:v>348</c:v>
                </c:pt>
                <c:pt idx="34435">
                  <c:v>354</c:v>
                </c:pt>
                <c:pt idx="34436">
                  <c:v>378</c:v>
                </c:pt>
                <c:pt idx="34437">
                  <c:v>282</c:v>
                </c:pt>
                <c:pt idx="34438">
                  <c:v>285</c:v>
                </c:pt>
                <c:pt idx="34439">
                  <c:v>336</c:v>
                </c:pt>
                <c:pt idx="34440">
                  <c:v>245</c:v>
                </c:pt>
                <c:pt idx="34441">
                  <c:v>386</c:v>
                </c:pt>
                <c:pt idx="34442">
                  <c:v>319</c:v>
                </c:pt>
                <c:pt idx="34443">
                  <c:v>316</c:v>
                </c:pt>
                <c:pt idx="34444">
                  <c:v>339</c:v>
                </c:pt>
                <c:pt idx="34445">
                  <c:v>357</c:v>
                </c:pt>
                <c:pt idx="34446">
                  <c:v>357</c:v>
                </c:pt>
                <c:pt idx="34447">
                  <c:v>281</c:v>
                </c:pt>
                <c:pt idx="34448">
                  <c:v>337</c:v>
                </c:pt>
                <c:pt idx="34449">
                  <c:v>349</c:v>
                </c:pt>
                <c:pt idx="34450">
                  <c:v>413</c:v>
                </c:pt>
                <c:pt idx="34451">
                  <c:v>337</c:v>
                </c:pt>
                <c:pt idx="34452">
                  <c:v>349</c:v>
                </c:pt>
                <c:pt idx="34453">
                  <c:v>330</c:v>
                </c:pt>
                <c:pt idx="34454">
                  <c:v>275</c:v>
                </c:pt>
                <c:pt idx="34455">
                  <c:v>338</c:v>
                </c:pt>
                <c:pt idx="34456">
                  <c:v>358</c:v>
                </c:pt>
                <c:pt idx="34457">
                  <c:v>326</c:v>
                </c:pt>
                <c:pt idx="34458">
                  <c:v>354</c:v>
                </c:pt>
                <c:pt idx="34459">
                  <c:v>327</c:v>
                </c:pt>
                <c:pt idx="34460">
                  <c:v>265</c:v>
                </c:pt>
                <c:pt idx="34461">
                  <c:v>303</c:v>
                </c:pt>
                <c:pt idx="34462">
                  <c:v>375</c:v>
                </c:pt>
                <c:pt idx="34463">
                  <c:v>285</c:v>
                </c:pt>
                <c:pt idx="34464">
                  <c:v>379</c:v>
                </c:pt>
                <c:pt idx="34465">
                  <c:v>362</c:v>
                </c:pt>
                <c:pt idx="34466">
                  <c:v>334</c:v>
                </c:pt>
                <c:pt idx="34467">
                  <c:v>341</c:v>
                </c:pt>
                <c:pt idx="34468">
                  <c:v>365</c:v>
                </c:pt>
                <c:pt idx="34469">
                  <c:v>386</c:v>
                </c:pt>
                <c:pt idx="34470">
                  <c:v>362</c:v>
                </c:pt>
                <c:pt idx="34471">
                  <c:v>291</c:v>
                </c:pt>
                <c:pt idx="34472">
                  <c:v>465</c:v>
                </c:pt>
                <c:pt idx="34473">
                  <c:v>341</c:v>
                </c:pt>
                <c:pt idx="34474">
                  <c:v>274</c:v>
                </c:pt>
                <c:pt idx="34475">
                  <c:v>325</c:v>
                </c:pt>
                <c:pt idx="34476">
                  <c:v>335</c:v>
                </c:pt>
                <c:pt idx="34477">
                  <c:v>249</c:v>
                </c:pt>
                <c:pt idx="34478">
                  <c:v>368</c:v>
                </c:pt>
                <c:pt idx="34479">
                  <c:v>315</c:v>
                </c:pt>
                <c:pt idx="34480">
                  <c:v>339</c:v>
                </c:pt>
                <c:pt idx="34481">
                  <c:v>375</c:v>
                </c:pt>
                <c:pt idx="34482">
                  <c:v>361</c:v>
                </c:pt>
                <c:pt idx="34483">
                  <c:v>337</c:v>
                </c:pt>
                <c:pt idx="34484">
                  <c:v>341</c:v>
                </c:pt>
                <c:pt idx="34485">
                  <c:v>326</c:v>
                </c:pt>
                <c:pt idx="34486">
                  <c:v>302</c:v>
                </c:pt>
                <c:pt idx="34487">
                  <c:v>348</c:v>
                </c:pt>
                <c:pt idx="34488">
                  <c:v>353</c:v>
                </c:pt>
                <c:pt idx="34489">
                  <c:v>381</c:v>
                </c:pt>
                <c:pt idx="34490">
                  <c:v>342</c:v>
                </c:pt>
                <c:pt idx="34491">
                  <c:v>366</c:v>
                </c:pt>
                <c:pt idx="34492">
                  <c:v>333</c:v>
                </c:pt>
                <c:pt idx="34493">
                  <c:v>341</c:v>
                </c:pt>
                <c:pt idx="34494">
                  <c:v>335</c:v>
                </c:pt>
                <c:pt idx="34495">
                  <c:v>320</c:v>
                </c:pt>
                <c:pt idx="34496">
                  <c:v>346</c:v>
                </c:pt>
                <c:pt idx="34497">
                  <c:v>368</c:v>
                </c:pt>
                <c:pt idx="34498">
                  <c:v>339</c:v>
                </c:pt>
                <c:pt idx="34499">
                  <c:v>326</c:v>
                </c:pt>
                <c:pt idx="34500">
                  <c:v>323</c:v>
                </c:pt>
                <c:pt idx="34501">
                  <c:v>348</c:v>
                </c:pt>
                <c:pt idx="34502">
                  <c:v>328</c:v>
                </c:pt>
                <c:pt idx="34503">
                  <c:v>339</c:v>
                </c:pt>
                <c:pt idx="34504">
                  <c:v>381</c:v>
                </c:pt>
                <c:pt idx="34505">
                  <c:v>331</c:v>
                </c:pt>
                <c:pt idx="34506">
                  <c:v>305</c:v>
                </c:pt>
                <c:pt idx="34507">
                  <c:v>353</c:v>
                </c:pt>
                <c:pt idx="34508">
                  <c:v>325</c:v>
                </c:pt>
                <c:pt idx="34509">
                  <c:v>309</c:v>
                </c:pt>
                <c:pt idx="34510">
                  <c:v>313</c:v>
                </c:pt>
                <c:pt idx="34511">
                  <c:v>305</c:v>
                </c:pt>
                <c:pt idx="34512">
                  <c:v>383</c:v>
                </c:pt>
                <c:pt idx="34513">
                  <c:v>348</c:v>
                </c:pt>
                <c:pt idx="34514">
                  <c:v>343</c:v>
                </c:pt>
                <c:pt idx="34515">
                  <c:v>363</c:v>
                </c:pt>
                <c:pt idx="34516">
                  <c:v>346</c:v>
                </c:pt>
                <c:pt idx="34517">
                  <c:v>374</c:v>
                </c:pt>
                <c:pt idx="34518">
                  <c:v>348</c:v>
                </c:pt>
                <c:pt idx="34519">
                  <c:v>357</c:v>
                </c:pt>
                <c:pt idx="34520">
                  <c:v>367</c:v>
                </c:pt>
                <c:pt idx="34521">
                  <c:v>304</c:v>
                </c:pt>
                <c:pt idx="34522">
                  <c:v>325</c:v>
                </c:pt>
                <c:pt idx="34523">
                  <c:v>377</c:v>
                </c:pt>
                <c:pt idx="34524">
                  <c:v>377</c:v>
                </c:pt>
                <c:pt idx="34525">
                  <c:v>332</c:v>
                </c:pt>
                <c:pt idx="34526">
                  <c:v>381</c:v>
                </c:pt>
                <c:pt idx="34527">
                  <c:v>325</c:v>
                </c:pt>
                <c:pt idx="34528">
                  <c:v>357</c:v>
                </c:pt>
                <c:pt idx="34529">
                  <c:v>334</c:v>
                </c:pt>
                <c:pt idx="34530">
                  <c:v>420</c:v>
                </c:pt>
                <c:pt idx="34531">
                  <c:v>326</c:v>
                </c:pt>
                <c:pt idx="34532">
                  <c:v>345</c:v>
                </c:pt>
                <c:pt idx="34533">
                  <c:v>306</c:v>
                </c:pt>
                <c:pt idx="34534">
                  <c:v>387</c:v>
                </c:pt>
                <c:pt idx="34535">
                  <c:v>335</c:v>
                </c:pt>
                <c:pt idx="34536">
                  <c:v>375</c:v>
                </c:pt>
                <c:pt idx="34537">
                  <c:v>308</c:v>
                </c:pt>
                <c:pt idx="34538">
                  <c:v>287</c:v>
                </c:pt>
                <c:pt idx="34539">
                  <c:v>389</c:v>
                </c:pt>
                <c:pt idx="34540">
                  <c:v>321</c:v>
                </c:pt>
                <c:pt idx="34541">
                  <c:v>347</c:v>
                </c:pt>
                <c:pt idx="34542">
                  <c:v>351</c:v>
                </c:pt>
                <c:pt idx="34543">
                  <c:v>336</c:v>
                </c:pt>
                <c:pt idx="34544">
                  <c:v>333</c:v>
                </c:pt>
                <c:pt idx="34545">
                  <c:v>314</c:v>
                </c:pt>
                <c:pt idx="34546">
                  <c:v>365</c:v>
                </c:pt>
                <c:pt idx="34547">
                  <c:v>363</c:v>
                </c:pt>
                <c:pt idx="34548">
                  <c:v>342</c:v>
                </c:pt>
                <c:pt idx="34549">
                  <c:v>349</c:v>
                </c:pt>
                <c:pt idx="34550">
                  <c:v>374</c:v>
                </c:pt>
                <c:pt idx="34551">
                  <c:v>316</c:v>
                </c:pt>
                <c:pt idx="34552">
                  <c:v>306</c:v>
                </c:pt>
                <c:pt idx="34553">
                  <c:v>370</c:v>
                </c:pt>
                <c:pt idx="34554">
                  <c:v>340</c:v>
                </c:pt>
                <c:pt idx="34555">
                  <c:v>361</c:v>
                </c:pt>
                <c:pt idx="34556">
                  <c:v>320</c:v>
                </c:pt>
                <c:pt idx="34557">
                  <c:v>346</c:v>
                </c:pt>
                <c:pt idx="34558">
                  <c:v>349</c:v>
                </c:pt>
                <c:pt idx="34559">
                  <c:v>326</c:v>
                </c:pt>
                <c:pt idx="34560">
                  <c:v>302</c:v>
                </c:pt>
                <c:pt idx="34561">
                  <c:v>358</c:v>
                </c:pt>
                <c:pt idx="34562">
                  <c:v>343</c:v>
                </c:pt>
                <c:pt idx="34563">
                  <c:v>352</c:v>
                </c:pt>
                <c:pt idx="34564">
                  <c:v>335</c:v>
                </c:pt>
                <c:pt idx="34565">
                  <c:v>356</c:v>
                </c:pt>
                <c:pt idx="34566">
                  <c:v>347</c:v>
                </c:pt>
                <c:pt idx="34567">
                  <c:v>312</c:v>
                </c:pt>
                <c:pt idx="34568">
                  <c:v>355</c:v>
                </c:pt>
                <c:pt idx="34569">
                  <c:v>310</c:v>
                </c:pt>
                <c:pt idx="34570">
                  <c:v>346</c:v>
                </c:pt>
                <c:pt idx="34571">
                  <c:v>326</c:v>
                </c:pt>
                <c:pt idx="34572">
                  <c:v>365</c:v>
                </c:pt>
                <c:pt idx="34573">
                  <c:v>363</c:v>
                </c:pt>
                <c:pt idx="34574">
                  <c:v>335</c:v>
                </c:pt>
                <c:pt idx="34575">
                  <c:v>319</c:v>
                </c:pt>
                <c:pt idx="34576">
                  <c:v>347</c:v>
                </c:pt>
                <c:pt idx="34577">
                  <c:v>374</c:v>
                </c:pt>
                <c:pt idx="34578">
                  <c:v>276</c:v>
                </c:pt>
                <c:pt idx="34579">
                  <c:v>359</c:v>
                </c:pt>
                <c:pt idx="34580">
                  <c:v>315</c:v>
                </c:pt>
                <c:pt idx="34581">
                  <c:v>327</c:v>
                </c:pt>
                <c:pt idx="34582">
                  <c:v>344</c:v>
                </c:pt>
                <c:pt idx="34583">
                  <c:v>320</c:v>
                </c:pt>
                <c:pt idx="34584">
                  <c:v>362</c:v>
                </c:pt>
                <c:pt idx="34585">
                  <c:v>328</c:v>
                </c:pt>
                <c:pt idx="34586">
                  <c:v>310</c:v>
                </c:pt>
                <c:pt idx="34587">
                  <c:v>301</c:v>
                </c:pt>
                <c:pt idx="34588">
                  <c:v>336</c:v>
                </c:pt>
                <c:pt idx="34589">
                  <c:v>394</c:v>
                </c:pt>
                <c:pt idx="34590">
                  <c:v>337</c:v>
                </c:pt>
                <c:pt idx="34591">
                  <c:v>333</c:v>
                </c:pt>
                <c:pt idx="34592">
                  <c:v>420</c:v>
                </c:pt>
                <c:pt idx="34593">
                  <c:v>481</c:v>
                </c:pt>
                <c:pt idx="34594">
                  <c:v>334</c:v>
                </c:pt>
                <c:pt idx="34595">
                  <c:v>337</c:v>
                </c:pt>
                <c:pt idx="34596">
                  <c:v>341</c:v>
                </c:pt>
                <c:pt idx="34597">
                  <c:v>364</c:v>
                </c:pt>
                <c:pt idx="34598">
                  <c:v>342</c:v>
                </c:pt>
                <c:pt idx="34599">
                  <c:v>345</c:v>
                </c:pt>
                <c:pt idx="34600">
                  <c:v>394</c:v>
                </c:pt>
                <c:pt idx="34601">
                  <c:v>293</c:v>
                </c:pt>
                <c:pt idx="34602">
                  <c:v>356</c:v>
                </c:pt>
                <c:pt idx="34603">
                  <c:v>363</c:v>
                </c:pt>
                <c:pt idx="34604">
                  <c:v>414</c:v>
                </c:pt>
                <c:pt idx="34605">
                  <c:v>321</c:v>
                </c:pt>
                <c:pt idx="34606">
                  <c:v>337</c:v>
                </c:pt>
                <c:pt idx="34607">
                  <c:v>357</c:v>
                </c:pt>
                <c:pt idx="34608">
                  <c:v>333</c:v>
                </c:pt>
                <c:pt idx="34609">
                  <c:v>367</c:v>
                </c:pt>
                <c:pt idx="34610">
                  <c:v>327</c:v>
                </c:pt>
                <c:pt idx="34611">
                  <c:v>327</c:v>
                </c:pt>
                <c:pt idx="34612">
                  <c:v>351</c:v>
                </c:pt>
                <c:pt idx="34613">
                  <c:v>321</c:v>
                </c:pt>
                <c:pt idx="34614">
                  <c:v>338</c:v>
                </c:pt>
                <c:pt idx="34615">
                  <c:v>344</c:v>
                </c:pt>
                <c:pt idx="34616">
                  <c:v>319</c:v>
                </c:pt>
                <c:pt idx="34617">
                  <c:v>346</c:v>
                </c:pt>
                <c:pt idx="34618">
                  <c:v>367</c:v>
                </c:pt>
                <c:pt idx="34619">
                  <c:v>320</c:v>
                </c:pt>
                <c:pt idx="34620">
                  <c:v>368</c:v>
                </c:pt>
                <c:pt idx="34621">
                  <c:v>345</c:v>
                </c:pt>
                <c:pt idx="34622">
                  <c:v>309</c:v>
                </c:pt>
                <c:pt idx="34623">
                  <c:v>324</c:v>
                </c:pt>
                <c:pt idx="34624">
                  <c:v>345</c:v>
                </c:pt>
                <c:pt idx="34625">
                  <c:v>357</c:v>
                </c:pt>
                <c:pt idx="34626">
                  <c:v>377</c:v>
                </c:pt>
                <c:pt idx="34627">
                  <c:v>383</c:v>
                </c:pt>
                <c:pt idx="34628">
                  <c:v>383</c:v>
                </c:pt>
                <c:pt idx="34629">
                  <c:v>289</c:v>
                </c:pt>
                <c:pt idx="34630">
                  <c:v>346</c:v>
                </c:pt>
                <c:pt idx="34631">
                  <c:v>365</c:v>
                </c:pt>
                <c:pt idx="34632">
                  <c:v>375</c:v>
                </c:pt>
                <c:pt idx="34633">
                  <c:v>367</c:v>
                </c:pt>
                <c:pt idx="34634">
                  <c:v>342</c:v>
                </c:pt>
                <c:pt idx="34635">
                  <c:v>359</c:v>
                </c:pt>
                <c:pt idx="34636">
                  <c:v>331</c:v>
                </c:pt>
                <c:pt idx="34637">
                  <c:v>331</c:v>
                </c:pt>
                <c:pt idx="34638">
                  <c:v>345</c:v>
                </c:pt>
                <c:pt idx="34639">
                  <c:v>332</c:v>
                </c:pt>
                <c:pt idx="34640">
                  <c:v>313</c:v>
                </c:pt>
                <c:pt idx="34641">
                  <c:v>318</c:v>
                </c:pt>
                <c:pt idx="34642">
                  <c:v>309</c:v>
                </c:pt>
                <c:pt idx="34643">
                  <c:v>314</c:v>
                </c:pt>
                <c:pt idx="34644">
                  <c:v>368</c:v>
                </c:pt>
                <c:pt idx="34645">
                  <c:v>324</c:v>
                </c:pt>
                <c:pt idx="34646">
                  <c:v>381</c:v>
                </c:pt>
                <c:pt idx="34647">
                  <c:v>379</c:v>
                </c:pt>
                <c:pt idx="34648">
                  <c:v>337</c:v>
                </c:pt>
                <c:pt idx="34649">
                  <c:v>367</c:v>
                </c:pt>
                <c:pt idx="34650">
                  <c:v>346</c:v>
                </c:pt>
                <c:pt idx="34651">
                  <c:v>469</c:v>
                </c:pt>
                <c:pt idx="34652">
                  <c:v>341</c:v>
                </c:pt>
                <c:pt idx="34653">
                  <c:v>322</c:v>
                </c:pt>
                <c:pt idx="34654">
                  <c:v>322</c:v>
                </c:pt>
                <c:pt idx="34655">
                  <c:v>359</c:v>
                </c:pt>
                <c:pt idx="34656">
                  <c:v>357</c:v>
                </c:pt>
                <c:pt idx="34657">
                  <c:v>390</c:v>
                </c:pt>
                <c:pt idx="34658">
                  <c:v>344</c:v>
                </c:pt>
                <c:pt idx="34659">
                  <c:v>410</c:v>
                </c:pt>
                <c:pt idx="34660">
                  <c:v>326</c:v>
                </c:pt>
                <c:pt idx="34661">
                  <c:v>353</c:v>
                </c:pt>
                <c:pt idx="34662">
                  <c:v>376</c:v>
                </c:pt>
                <c:pt idx="34663">
                  <c:v>362</c:v>
                </c:pt>
                <c:pt idx="34664">
                  <c:v>317</c:v>
                </c:pt>
                <c:pt idx="34665">
                  <c:v>362</c:v>
                </c:pt>
                <c:pt idx="34666">
                  <c:v>336</c:v>
                </c:pt>
                <c:pt idx="34667">
                  <c:v>336</c:v>
                </c:pt>
                <c:pt idx="34668">
                  <c:v>327</c:v>
                </c:pt>
                <c:pt idx="34669">
                  <c:v>334</c:v>
                </c:pt>
                <c:pt idx="34670">
                  <c:v>331</c:v>
                </c:pt>
                <c:pt idx="34671">
                  <c:v>371</c:v>
                </c:pt>
                <c:pt idx="34672">
                  <c:v>365</c:v>
                </c:pt>
                <c:pt idx="34673">
                  <c:v>405</c:v>
                </c:pt>
                <c:pt idx="34674">
                  <c:v>383</c:v>
                </c:pt>
                <c:pt idx="34675">
                  <c:v>330</c:v>
                </c:pt>
                <c:pt idx="34676">
                  <c:v>369</c:v>
                </c:pt>
                <c:pt idx="34677">
                  <c:v>367</c:v>
                </c:pt>
                <c:pt idx="34678">
                  <c:v>305</c:v>
                </c:pt>
                <c:pt idx="34679">
                  <c:v>374</c:v>
                </c:pt>
                <c:pt idx="34680">
                  <c:v>333</c:v>
                </c:pt>
                <c:pt idx="34681">
                  <c:v>351</c:v>
                </c:pt>
                <c:pt idx="34682">
                  <c:v>337</c:v>
                </c:pt>
                <c:pt idx="34683">
                  <c:v>386</c:v>
                </c:pt>
                <c:pt idx="34684">
                  <c:v>349</c:v>
                </c:pt>
                <c:pt idx="34685">
                  <c:v>374</c:v>
                </c:pt>
                <c:pt idx="34686">
                  <c:v>363</c:v>
                </c:pt>
                <c:pt idx="34687">
                  <c:v>379</c:v>
                </c:pt>
                <c:pt idx="34688">
                  <c:v>328</c:v>
                </c:pt>
                <c:pt idx="34689">
                  <c:v>329</c:v>
                </c:pt>
                <c:pt idx="34690">
                  <c:v>355</c:v>
                </c:pt>
                <c:pt idx="34691">
                  <c:v>333</c:v>
                </c:pt>
                <c:pt idx="34692">
                  <c:v>360</c:v>
                </c:pt>
                <c:pt idx="34693">
                  <c:v>356</c:v>
                </c:pt>
                <c:pt idx="34694">
                  <c:v>346</c:v>
                </c:pt>
                <c:pt idx="34695">
                  <c:v>328</c:v>
                </c:pt>
                <c:pt idx="34696">
                  <c:v>337</c:v>
                </c:pt>
                <c:pt idx="34697">
                  <c:v>338</c:v>
                </c:pt>
                <c:pt idx="34698">
                  <c:v>336</c:v>
                </c:pt>
                <c:pt idx="34699">
                  <c:v>348</c:v>
                </c:pt>
                <c:pt idx="34700">
                  <c:v>383</c:v>
                </c:pt>
                <c:pt idx="34701">
                  <c:v>332</c:v>
                </c:pt>
                <c:pt idx="34702">
                  <c:v>329</c:v>
                </c:pt>
                <c:pt idx="34703">
                  <c:v>366</c:v>
                </c:pt>
                <c:pt idx="34704">
                  <c:v>338</c:v>
                </c:pt>
                <c:pt idx="34705">
                  <c:v>353</c:v>
                </c:pt>
                <c:pt idx="34706">
                  <c:v>335</c:v>
                </c:pt>
                <c:pt idx="34707">
                  <c:v>330</c:v>
                </c:pt>
                <c:pt idx="34708">
                  <c:v>326</c:v>
                </c:pt>
                <c:pt idx="34709">
                  <c:v>347</c:v>
                </c:pt>
                <c:pt idx="34710">
                  <c:v>324</c:v>
                </c:pt>
                <c:pt idx="34711">
                  <c:v>342</c:v>
                </c:pt>
                <c:pt idx="34712">
                  <c:v>335</c:v>
                </c:pt>
                <c:pt idx="34713">
                  <c:v>369</c:v>
                </c:pt>
                <c:pt idx="34714">
                  <c:v>313</c:v>
                </c:pt>
                <c:pt idx="34715">
                  <c:v>340</c:v>
                </c:pt>
                <c:pt idx="34716">
                  <c:v>342</c:v>
                </c:pt>
                <c:pt idx="34717">
                  <c:v>348</c:v>
                </c:pt>
                <c:pt idx="34718">
                  <c:v>354</c:v>
                </c:pt>
                <c:pt idx="34719">
                  <c:v>357</c:v>
                </c:pt>
                <c:pt idx="34720">
                  <c:v>387</c:v>
                </c:pt>
                <c:pt idx="34721">
                  <c:v>347</c:v>
                </c:pt>
                <c:pt idx="34722">
                  <c:v>326</c:v>
                </c:pt>
                <c:pt idx="34723">
                  <c:v>350</c:v>
                </c:pt>
                <c:pt idx="34724">
                  <c:v>349</c:v>
                </c:pt>
                <c:pt idx="34725">
                  <c:v>376</c:v>
                </c:pt>
                <c:pt idx="34726">
                  <c:v>349</c:v>
                </c:pt>
                <c:pt idx="34727">
                  <c:v>302</c:v>
                </c:pt>
                <c:pt idx="34728">
                  <c:v>340</c:v>
                </c:pt>
                <c:pt idx="34729">
                  <c:v>388</c:v>
                </c:pt>
                <c:pt idx="34730">
                  <c:v>358</c:v>
                </c:pt>
                <c:pt idx="34731">
                  <c:v>333</c:v>
                </c:pt>
                <c:pt idx="34732">
                  <c:v>242</c:v>
                </c:pt>
                <c:pt idx="34733">
                  <c:v>331</c:v>
                </c:pt>
                <c:pt idx="34734">
                  <c:v>363</c:v>
                </c:pt>
                <c:pt idx="34735">
                  <c:v>326</c:v>
                </c:pt>
                <c:pt idx="34736">
                  <c:v>328</c:v>
                </c:pt>
                <c:pt idx="34737">
                  <c:v>350</c:v>
                </c:pt>
                <c:pt idx="34738">
                  <c:v>347</c:v>
                </c:pt>
                <c:pt idx="34739">
                  <c:v>360</c:v>
                </c:pt>
                <c:pt idx="34740">
                  <c:v>342</c:v>
                </c:pt>
                <c:pt idx="34741">
                  <c:v>351</c:v>
                </c:pt>
                <c:pt idx="34742">
                  <c:v>380</c:v>
                </c:pt>
                <c:pt idx="34743">
                  <c:v>343</c:v>
                </c:pt>
                <c:pt idx="34744">
                  <c:v>339</c:v>
                </c:pt>
                <c:pt idx="34745">
                  <c:v>360</c:v>
                </c:pt>
                <c:pt idx="34746">
                  <c:v>307</c:v>
                </c:pt>
                <c:pt idx="34747">
                  <c:v>354</c:v>
                </c:pt>
                <c:pt idx="34748">
                  <c:v>361</c:v>
                </c:pt>
                <c:pt idx="34749">
                  <c:v>334</c:v>
                </c:pt>
                <c:pt idx="34750">
                  <c:v>347</c:v>
                </c:pt>
                <c:pt idx="34751">
                  <c:v>343</c:v>
                </c:pt>
                <c:pt idx="34752">
                  <c:v>356</c:v>
                </c:pt>
                <c:pt idx="34753">
                  <c:v>367</c:v>
                </c:pt>
                <c:pt idx="34754">
                  <c:v>343</c:v>
                </c:pt>
                <c:pt idx="34755">
                  <c:v>369</c:v>
                </c:pt>
                <c:pt idx="34756">
                  <c:v>370</c:v>
                </c:pt>
                <c:pt idx="34757">
                  <c:v>359</c:v>
                </c:pt>
                <c:pt idx="34758">
                  <c:v>370</c:v>
                </c:pt>
                <c:pt idx="34759">
                  <c:v>330</c:v>
                </c:pt>
                <c:pt idx="34760">
                  <c:v>305</c:v>
                </c:pt>
                <c:pt idx="34761">
                  <c:v>326</c:v>
                </c:pt>
                <c:pt idx="34762">
                  <c:v>403</c:v>
                </c:pt>
                <c:pt idx="34763">
                  <c:v>325</c:v>
                </c:pt>
                <c:pt idx="34764">
                  <c:v>365</c:v>
                </c:pt>
                <c:pt idx="34765">
                  <c:v>349</c:v>
                </c:pt>
                <c:pt idx="34766">
                  <c:v>361</c:v>
                </c:pt>
                <c:pt idx="34767">
                  <c:v>340</c:v>
                </c:pt>
                <c:pt idx="34768">
                  <c:v>377</c:v>
                </c:pt>
                <c:pt idx="34769">
                  <c:v>336</c:v>
                </c:pt>
                <c:pt idx="34770">
                  <c:v>385</c:v>
                </c:pt>
                <c:pt idx="34771">
                  <c:v>322</c:v>
                </c:pt>
                <c:pt idx="34772">
                  <c:v>387</c:v>
                </c:pt>
                <c:pt idx="34773">
                  <c:v>344</c:v>
                </c:pt>
                <c:pt idx="34774">
                  <c:v>360</c:v>
                </c:pt>
                <c:pt idx="34775">
                  <c:v>346</c:v>
                </c:pt>
                <c:pt idx="34776">
                  <c:v>346</c:v>
                </c:pt>
                <c:pt idx="34777">
                  <c:v>328</c:v>
                </c:pt>
                <c:pt idx="34778">
                  <c:v>335</c:v>
                </c:pt>
                <c:pt idx="34779">
                  <c:v>292</c:v>
                </c:pt>
                <c:pt idx="34780">
                  <c:v>316</c:v>
                </c:pt>
                <c:pt idx="34781">
                  <c:v>358</c:v>
                </c:pt>
                <c:pt idx="34782">
                  <c:v>351</c:v>
                </c:pt>
                <c:pt idx="34783">
                  <c:v>347</c:v>
                </c:pt>
                <c:pt idx="34784">
                  <c:v>348</c:v>
                </c:pt>
                <c:pt idx="34785">
                  <c:v>413</c:v>
                </c:pt>
                <c:pt idx="34786">
                  <c:v>394</c:v>
                </c:pt>
                <c:pt idx="34787">
                  <c:v>347</c:v>
                </c:pt>
                <c:pt idx="34788">
                  <c:v>350</c:v>
                </c:pt>
                <c:pt idx="34789">
                  <c:v>348</c:v>
                </c:pt>
                <c:pt idx="34790">
                  <c:v>324</c:v>
                </c:pt>
                <c:pt idx="34791">
                  <c:v>361</c:v>
                </c:pt>
                <c:pt idx="34792">
                  <c:v>306</c:v>
                </c:pt>
                <c:pt idx="34793">
                  <c:v>309</c:v>
                </c:pt>
                <c:pt idx="34794">
                  <c:v>395</c:v>
                </c:pt>
                <c:pt idx="34795">
                  <c:v>368</c:v>
                </c:pt>
                <c:pt idx="34796">
                  <c:v>362</c:v>
                </c:pt>
                <c:pt idx="34797">
                  <c:v>348</c:v>
                </c:pt>
                <c:pt idx="34798">
                  <c:v>381</c:v>
                </c:pt>
                <c:pt idx="34799">
                  <c:v>392</c:v>
                </c:pt>
                <c:pt idx="34800">
                  <c:v>330</c:v>
                </c:pt>
                <c:pt idx="34801">
                  <c:v>334</c:v>
                </c:pt>
                <c:pt idx="34802">
                  <c:v>388</c:v>
                </c:pt>
                <c:pt idx="34803">
                  <c:v>334</c:v>
                </c:pt>
                <c:pt idx="34804">
                  <c:v>361</c:v>
                </c:pt>
                <c:pt idx="34805">
                  <c:v>408</c:v>
                </c:pt>
                <c:pt idx="34806">
                  <c:v>305</c:v>
                </c:pt>
                <c:pt idx="34807">
                  <c:v>311</c:v>
                </c:pt>
                <c:pt idx="34808">
                  <c:v>337</c:v>
                </c:pt>
                <c:pt idx="34809">
                  <c:v>261</c:v>
                </c:pt>
                <c:pt idx="34810">
                  <c:v>331</c:v>
                </c:pt>
                <c:pt idx="34811">
                  <c:v>370</c:v>
                </c:pt>
                <c:pt idx="34812">
                  <c:v>386</c:v>
                </c:pt>
                <c:pt idx="34813">
                  <c:v>343</c:v>
                </c:pt>
                <c:pt idx="34814">
                  <c:v>342</c:v>
                </c:pt>
                <c:pt idx="34815">
                  <c:v>398</c:v>
                </c:pt>
                <c:pt idx="34816">
                  <c:v>330</c:v>
                </c:pt>
                <c:pt idx="34817">
                  <c:v>356</c:v>
                </c:pt>
                <c:pt idx="34818">
                  <c:v>333</c:v>
                </c:pt>
                <c:pt idx="34819">
                  <c:v>354</c:v>
                </c:pt>
                <c:pt idx="34820">
                  <c:v>389</c:v>
                </c:pt>
                <c:pt idx="34821">
                  <c:v>312</c:v>
                </c:pt>
                <c:pt idx="34822">
                  <c:v>407</c:v>
                </c:pt>
                <c:pt idx="34823">
                  <c:v>463</c:v>
                </c:pt>
                <c:pt idx="34824">
                  <c:v>416</c:v>
                </c:pt>
                <c:pt idx="34825">
                  <c:v>325</c:v>
                </c:pt>
                <c:pt idx="34826">
                  <c:v>436</c:v>
                </c:pt>
                <c:pt idx="34827">
                  <c:v>296</c:v>
                </c:pt>
                <c:pt idx="34828">
                  <c:v>408</c:v>
                </c:pt>
                <c:pt idx="34829">
                  <c:v>342</c:v>
                </c:pt>
                <c:pt idx="34830">
                  <c:v>387</c:v>
                </c:pt>
                <c:pt idx="34831">
                  <c:v>355</c:v>
                </c:pt>
                <c:pt idx="34832">
                  <c:v>377</c:v>
                </c:pt>
                <c:pt idx="34833">
                  <c:v>325</c:v>
                </c:pt>
                <c:pt idx="34834">
                  <c:v>284</c:v>
                </c:pt>
                <c:pt idx="34835">
                  <c:v>363</c:v>
                </c:pt>
                <c:pt idx="34836">
                  <c:v>282</c:v>
                </c:pt>
                <c:pt idx="34837">
                  <c:v>365</c:v>
                </c:pt>
                <c:pt idx="34838">
                  <c:v>336</c:v>
                </c:pt>
                <c:pt idx="34839">
                  <c:v>334</c:v>
                </c:pt>
                <c:pt idx="34840">
                  <c:v>369</c:v>
                </c:pt>
                <c:pt idx="34841">
                  <c:v>315</c:v>
                </c:pt>
                <c:pt idx="34842">
                  <c:v>352</c:v>
                </c:pt>
                <c:pt idx="34843">
                  <c:v>352</c:v>
                </c:pt>
                <c:pt idx="34844">
                  <c:v>329</c:v>
                </c:pt>
                <c:pt idx="34845">
                  <c:v>390</c:v>
                </c:pt>
                <c:pt idx="34846">
                  <c:v>378</c:v>
                </c:pt>
                <c:pt idx="34847">
                  <c:v>341</c:v>
                </c:pt>
                <c:pt idx="34848">
                  <c:v>363</c:v>
                </c:pt>
                <c:pt idx="34849">
                  <c:v>331</c:v>
                </c:pt>
                <c:pt idx="34850">
                  <c:v>365</c:v>
                </c:pt>
                <c:pt idx="34851">
                  <c:v>337</c:v>
                </c:pt>
                <c:pt idx="34852">
                  <c:v>363</c:v>
                </c:pt>
                <c:pt idx="34853">
                  <c:v>374</c:v>
                </c:pt>
                <c:pt idx="34854">
                  <c:v>354</c:v>
                </c:pt>
                <c:pt idx="34855">
                  <c:v>353</c:v>
                </c:pt>
                <c:pt idx="34856">
                  <c:v>370</c:v>
                </c:pt>
                <c:pt idx="34857">
                  <c:v>384</c:v>
                </c:pt>
                <c:pt idx="34858">
                  <c:v>346</c:v>
                </c:pt>
                <c:pt idx="34859">
                  <c:v>360</c:v>
                </c:pt>
                <c:pt idx="34860">
                  <c:v>340</c:v>
                </c:pt>
                <c:pt idx="34861">
                  <c:v>348</c:v>
                </c:pt>
                <c:pt idx="34862">
                  <c:v>319</c:v>
                </c:pt>
                <c:pt idx="34863">
                  <c:v>362</c:v>
                </c:pt>
                <c:pt idx="34864">
                  <c:v>352</c:v>
                </c:pt>
                <c:pt idx="34865">
                  <c:v>298</c:v>
                </c:pt>
                <c:pt idx="34866">
                  <c:v>346</c:v>
                </c:pt>
                <c:pt idx="34867">
                  <c:v>292</c:v>
                </c:pt>
                <c:pt idx="34868">
                  <c:v>382</c:v>
                </c:pt>
                <c:pt idx="34869">
                  <c:v>361</c:v>
                </c:pt>
                <c:pt idx="34870">
                  <c:v>377</c:v>
                </c:pt>
                <c:pt idx="34871">
                  <c:v>397</c:v>
                </c:pt>
                <c:pt idx="34872">
                  <c:v>429</c:v>
                </c:pt>
                <c:pt idx="34873">
                  <c:v>327</c:v>
                </c:pt>
                <c:pt idx="34874">
                  <c:v>326</c:v>
                </c:pt>
                <c:pt idx="34875">
                  <c:v>400</c:v>
                </c:pt>
                <c:pt idx="34876">
                  <c:v>353</c:v>
                </c:pt>
                <c:pt idx="34877">
                  <c:v>341</c:v>
                </c:pt>
                <c:pt idx="34878">
                  <c:v>383</c:v>
                </c:pt>
                <c:pt idx="34879">
                  <c:v>314</c:v>
                </c:pt>
                <c:pt idx="34880">
                  <c:v>316</c:v>
                </c:pt>
                <c:pt idx="34881">
                  <c:v>330</c:v>
                </c:pt>
                <c:pt idx="34882">
                  <c:v>326</c:v>
                </c:pt>
                <c:pt idx="34883">
                  <c:v>361</c:v>
                </c:pt>
                <c:pt idx="34884">
                  <c:v>360</c:v>
                </c:pt>
                <c:pt idx="34885">
                  <c:v>332</c:v>
                </c:pt>
                <c:pt idx="34886">
                  <c:v>363</c:v>
                </c:pt>
                <c:pt idx="34887">
                  <c:v>387</c:v>
                </c:pt>
                <c:pt idx="34888">
                  <c:v>340</c:v>
                </c:pt>
                <c:pt idx="34889">
                  <c:v>360</c:v>
                </c:pt>
                <c:pt idx="34890">
                  <c:v>317</c:v>
                </c:pt>
                <c:pt idx="34891">
                  <c:v>329</c:v>
                </c:pt>
                <c:pt idx="34892">
                  <c:v>360</c:v>
                </c:pt>
                <c:pt idx="34893">
                  <c:v>335</c:v>
                </c:pt>
                <c:pt idx="34894">
                  <c:v>355</c:v>
                </c:pt>
                <c:pt idx="34895">
                  <c:v>342</c:v>
                </c:pt>
                <c:pt idx="34896">
                  <c:v>369</c:v>
                </c:pt>
                <c:pt idx="34897">
                  <c:v>362</c:v>
                </c:pt>
                <c:pt idx="34898">
                  <c:v>341</c:v>
                </c:pt>
                <c:pt idx="34899">
                  <c:v>337</c:v>
                </c:pt>
                <c:pt idx="34900">
                  <c:v>325</c:v>
                </c:pt>
                <c:pt idx="34901">
                  <c:v>371</c:v>
                </c:pt>
                <c:pt idx="34902">
                  <c:v>334</c:v>
                </c:pt>
                <c:pt idx="34903">
                  <c:v>376</c:v>
                </c:pt>
                <c:pt idx="34904">
                  <c:v>370</c:v>
                </c:pt>
                <c:pt idx="34905">
                  <c:v>358</c:v>
                </c:pt>
                <c:pt idx="34906">
                  <c:v>337</c:v>
                </c:pt>
                <c:pt idx="34907">
                  <c:v>363</c:v>
                </c:pt>
                <c:pt idx="34908">
                  <c:v>357</c:v>
                </c:pt>
                <c:pt idx="34909">
                  <c:v>382</c:v>
                </c:pt>
                <c:pt idx="34910">
                  <c:v>341</c:v>
                </c:pt>
                <c:pt idx="34911">
                  <c:v>330</c:v>
                </c:pt>
                <c:pt idx="34912">
                  <c:v>404</c:v>
                </c:pt>
                <c:pt idx="34913">
                  <c:v>342</c:v>
                </c:pt>
                <c:pt idx="34914">
                  <c:v>362</c:v>
                </c:pt>
                <c:pt idx="34915">
                  <c:v>270</c:v>
                </c:pt>
                <c:pt idx="34916">
                  <c:v>316</c:v>
                </c:pt>
                <c:pt idx="34917">
                  <c:v>301</c:v>
                </c:pt>
                <c:pt idx="34918">
                  <c:v>350</c:v>
                </c:pt>
                <c:pt idx="34919">
                  <c:v>347</c:v>
                </c:pt>
                <c:pt idx="34920">
                  <c:v>389</c:v>
                </c:pt>
                <c:pt idx="34921">
                  <c:v>381</c:v>
                </c:pt>
                <c:pt idx="34922">
                  <c:v>322</c:v>
                </c:pt>
                <c:pt idx="34923">
                  <c:v>317</c:v>
                </c:pt>
                <c:pt idx="34924">
                  <c:v>365</c:v>
                </c:pt>
                <c:pt idx="34925">
                  <c:v>353</c:v>
                </c:pt>
                <c:pt idx="34926">
                  <c:v>343</c:v>
                </c:pt>
                <c:pt idx="34927">
                  <c:v>354</c:v>
                </c:pt>
                <c:pt idx="34928">
                  <c:v>363</c:v>
                </c:pt>
                <c:pt idx="34929">
                  <c:v>318</c:v>
                </c:pt>
                <c:pt idx="34930">
                  <c:v>312</c:v>
                </c:pt>
                <c:pt idx="34931">
                  <c:v>329</c:v>
                </c:pt>
                <c:pt idx="34932">
                  <c:v>367</c:v>
                </c:pt>
                <c:pt idx="34933">
                  <c:v>284</c:v>
                </c:pt>
                <c:pt idx="34934">
                  <c:v>374</c:v>
                </c:pt>
                <c:pt idx="34935">
                  <c:v>353</c:v>
                </c:pt>
                <c:pt idx="34936">
                  <c:v>362</c:v>
                </c:pt>
                <c:pt idx="34937">
                  <c:v>325</c:v>
                </c:pt>
                <c:pt idx="34938">
                  <c:v>389</c:v>
                </c:pt>
                <c:pt idx="34939">
                  <c:v>352</c:v>
                </c:pt>
                <c:pt idx="34940">
                  <c:v>371</c:v>
                </c:pt>
                <c:pt idx="34941">
                  <c:v>342</c:v>
                </c:pt>
                <c:pt idx="34942">
                  <c:v>369</c:v>
                </c:pt>
                <c:pt idx="34943">
                  <c:v>353</c:v>
                </c:pt>
                <c:pt idx="34944">
                  <c:v>380</c:v>
                </c:pt>
                <c:pt idx="34945">
                  <c:v>374</c:v>
                </c:pt>
                <c:pt idx="34946">
                  <c:v>327</c:v>
                </c:pt>
                <c:pt idx="34947">
                  <c:v>298</c:v>
                </c:pt>
                <c:pt idx="34948">
                  <c:v>336</c:v>
                </c:pt>
                <c:pt idx="34949">
                  <c:v>426</c:v>
                </c:pt>
                <c:pt idx="34950">
                  <c:v>340</c:v>
                </c:pt>
                <c:pt idx="34951">
                  <c:v>346</c:v>
                </c:pt>
                <c:pt idx="34952">
                  <c:v>377</c:v>
                </c:pt>
                <c:pt idx="34953">
                  <c:v>396</c:v>
                </c:pt>
                <c:pt idx="34954">
                  <c:v>324</c:v>
                </c:pt>
                <c:pt idx="34955">
                  <c:v>358</c:v>
                </c:pt>
                <c:pt idx="34956">
                  <c:v>356</c:v>
                </c:pt>
                <c:pt idx="34957">
                  <c:v>292</c:v>
                </c:pt>
                <c:pt idx="34958">
                  <c:v>334</c:v>
                </c:pt>
                <c:pt idx="34959">
                  <c:v>291</c:v>
                </c:pt>
                <c:pt idx="34960">
                  <c:v>327</c:v>
                </c:pt>
                <c:pt idx="34961">
                  <c:v>399</c:v>
                </c:pt>
                <c:pt idx="34962">
                  <c:v>318</c:v>
                </c:pt>
                <c:pt idx="34963">
                  <c:v>378</c:v>
                </c:pt>
                <c:pt idx="34964">
                  <c:v>388</c:v>
                </c:pt>
                <c:pt idx="34965">
                  <c:v>282</c:v>
                </c:pt>
                <c:pt idx="34966">
                  <c:v>377</c:v>
                </c:pt>
                <c:pt idx="34967">
                  <c:v>308</c:v>
                </c:pt>
                <c:pt idx="34968">
                  <c:v>371</c:v>
                </c:pt>
                <c:pt idx="34969">
                  <c:v>294</c:v>
                </c:pt>
                <c:pt idx="34970">
                  <c:v>359</c:v>
                </c:pt>
                <c:pt idx="34971">
                  <c:v>411</c:v>
                </c:pt>
                <c:pt idx="34972">
                  <c:v>353</c:v>
                </c:pt>
                <c:pt idx="34973">
                  <c:v>338</c:v>
                </c:pt>
                <c:pt idx="34974">
                  <c:v>384</c:v>
                </c:pt>
                <c:pt idx="34975">
                  <c:v>343</c:v>
                </c:pt>
                <c:pt idx="34976">
                  <c:v>360</c:v>
                </c:pt>
                <c:pt idx="34977">
                  <c:v>290</c:v>
                </c:pt>
                <c:pt idx="34978">
                  <c:v>337</c:v>
                </c:pt>
                <c:pt idx="34979">
                  <c:v>335</c:v>
                </c:pt>
                <c:pt idx="34980">
                  <c:v>333</c:v>
                </c:pt>
                <c:pt idx="34981">
                  <c:v>389</c:v>
                </c:pt>
                <c:pt idx="34982">
                  <c:v>309</c:v>
                </c:pt>
                <c:pt idx="34983">
                  <c:v>356</c:v>
                </c:pt>
                <c:pt idx="34984">
                  <c:v>364</c:v>
                </c:pt>
                <c:pt idx="34985">
                  <c:v>330</c:v>
                </c:pt>
                <c:pt idx="34986">
                  <c:v>356</c:v>
                </c:pt>
                <c:pt idx="34987">
                  <c:v>355</c:v>
                </c:pt>
                <c:pt idx="34988">
                  <c:v>312</c:v>
                </c:pt>
                <c:pt idx="34989">
                  <c:v>354</c:v>
                </c:pt>
                <c:pt idx="34990">
                  <c:v>334</c:v>
                </c:pt>
                <c:pt idx="34991">
                  <c:v>337</c:v>
                </c:pt>
                <c:pt idx="34992">
                  <c:v>361</c:v>
                </c:pt>
                <c:pt idx="34993">
                  <c:v>356</c:v>
                </c:pt>
                <c:pt idx="34994">
                  <c:v>322</c:v>
                </c:pt>
                <c:pt idx="34995">
                  <c:v>340</c:v>
                </c:pt>
                <c:pt idx="34996">
                  <c:v>329</c:v>
                </c:pt>
                <c:pt idx="34997">
                  <c:v>346</c:v>
                </c:pt>
                <c:pt idx="34998">
                  <c:v>298</c:v>
                </c:pt>
                <c:pt idx="34999">
                  <c:v>331</c:v>
                </c:pt>
                <c:pt idx="35000">
                  <c:v>313</c:v>
                </c:pt>
                <c:pt idx="35001">
                  <c:v>383</c:v>
                </c:pt>
                <c:pt idx="35002">
                  <c:v>334</c:v>
                </c:pt>
                <c:pt idx="35003">
                  <c:v>358</c:v>
                </c:pt>
                <c:pt idx="35004">
                  <c:v>368</c:v>
                </c:pt>
                <c:pt idx="35005">
                  <c:v>361</c:v>
                </c:pt>
                <c:pt idx="35006">
                  <c:v>360</c:v>
                </c:pt>
                <c:pt idx="35007">
                  <c:v>343</c:v>
                </c:pt>
                <c:pt idx="35008">
                  <c:v>311</c:v>
                </c:pt>
                <c:pt idx="35009">
                  <c:v>354</c:v>
                </c:pt>
                <c:pt idx="35010">
                  <c:v>390</c:v>
                </c:pt>
                <c:pt idx="35011">
                  <c:v>337</c:v>
                </c:pt>
                <c:pt idx="35012">
                  <c:v>357</c:v>
                </c:pt>
                <c:pt idx="35013">
                  <c:v>320</c:v>
                </c:pt>
                <c:pt idx="35014">
                  <c:v>383</c:v>
                </c:pt>
                <c:pt idx="35015">
                  <c:v>368</c:v>
                </c:pt>
                <c:pt idx="35016">
                  <c:v>320</c:v>
                </c:pt>
                <c:pt idx="35017">
                  <c:v>357</c:v>
                </c:pt>
                <c:pt idx="35018">
                  <c:v>465</c:v>
                </c:pt>
                <c:pt idx="35019">
                  <c:v>380</c:v>
                </c:pt>
                <c:pt idx="35020">
                  <c:v>339</c:v>
                </c:pt>
                <c:pt idx="35021">
                  <c:v>317</c:v>
                </c:pt>
                <c:pt idx="35022">
                  <c:v>348</c:v>
                </c:pt>
                <c:pt idx="35023">
                  <c:v>307</c:v>
                </c:pt>
                <c:pt idx="35024">
                  <c:v>324</c:v>
                </c:pt>
                <c:pt idx="35025">
                  <c:v>382</c:v>
                </c:pt>
                <c:pt idx="35026">
                  <c:v>355</c:v>
                </c:pt>
                <c:pt idx="35027">
                  <c:v>373</c:v>
                </c:pt>
                <c:pt idx="35028">
                  <c:v>397</c:v>
                </c:pt>
                <c:pt idx="35029">
                  <c:v>311</c:v>
                </c:pt>
                <c:pt idx="35030">
                  <c:v>439</c:v>
                </c:pt>
                <c:pt idx="35031">
                  <c:v>346</c:v>
                </c:pt>
                <c:pt idx="35032">
                  <c:v>366</c:v>
                </c:pt>
                <c:pt idx="35033">
                  <c:v>314</c:v>
                </c:pt>
                <c:pt idx="35034">
                  <c:v>359</c:v>
                </c:pt>
                <c:pt idx="35035">
                  <c:v>326</c:v>
                </c:pt>
                <c:pt idx="35036">
                  <c:v>367</c:v>
                </c:pt>
                <c:pt idx="35037">
                  <c:v>360</c:v>
                </c:pt>
                <c:pt idx="35038">
                  <c:v>381</c:v>
                </c:pt>
                <c:pt idx="35039">
                  <c:v>334</c:v>
                </c:pt>
                <c:pt idx="35040">
                  <c:v>284</c:v>
                </c:pt>
                <c:pt idx="35041">
                  <c:v>367</c:v>
                </c:pt>
                <c:pt idx="35042">
                  <c:v>379</c:v>
                </c:pt>
                <c:pt idx="35043">
                  <c:v>308</c:v>
                </c:pt>
                <c:pt idx="35044">
                  <c:v>318</c:v>
                </c:pt>
                <c:pt idx="35045">
                  <c:v>322</c:v>
                </c:pt>
                <c:pt idx="35046">
                  <c:v>457</c:v>
                </c:pt>
                <c:pt idx="35047">
                  <c:v>364</c:v>
                </c:pt>
                <c:pt idx="35048">
                  <c:v>305</c:v>
                </c:pt>
                <c:pt idx="35049">
                  <c:v>342</c:v>
                </c:pt>
                <c:pt idx="35050">
                  <c:v>321</c:v>
                </c:pt>
                <c:pt idx="35051">
                  <c:v>305</c:v>
                </c:pt>
                <c:pt idx="35052">
                  <c:v>368</c:v>
                </c:pt>
                <c:pt idx="35053">
                  <c:v>276</c:v>
                </c:pt>
                <c:pt idx="35054">
                  <c:v>359</c:v>
                </c:pt>
                <c:pt idx="35055">
                  <c:v>406</c:v>
                </c:pt>
                <c:pt idx="35056">
                  <c:v>282</c:v>
                </c:pt>
                <c:pt idx="35057">
                  <c:v>313</c:v>
                </c:pt>
                <c:pt idx="35058">
                  <c:v>307</c:v>
                </c:pt>
                <c:pt idx="35059">
                  <c:v>354</c:v>
                </c:pt>
                <c:pt idx="35060">
                  <c:v>379</c:v>
                </c:pt>
                <c:pt idx="35061">
                  <c:v>275</c:v>
                </c:pt>
                <c:pt idx="35062">
                  <c:v>387</c:v>
                </c:pt>
                <c:pt idx="35063">
                  <c:v>390</c:v>
                </c:pt>
                <c:pt idx="35064">
                  <c:v>339</c:v>
                </c:pt>
                <c:pt idx="35065">
                  <c:v>322</c:v>
                </c:pt>
                <c:pt idx="35066">
                  <c:v>340</c:v>
                </c:pt>
                <c:pt idx="35067">
                  <c:v>387</c:v>
                </c:pt>
                <c:pt idx="35068">
                  <c:v>337</c:v>
                </c:pt>
                <c:pt idx="35069">
                  <c:v>382</c:v>
                </c:pt>
                <c:pt idx="35070">
                  <c:v>355</c:v>
                </c:pt>
                <c:pt idx="35071">
                  <c:v>376</c:v>
                </c:pt>
                <c:pt idx="35072">
                  <c:v>379</c:v>
                </c:pt>
                <c:pt idx="35073">
                  <c:v>322</c:v>
                </c:pt>
                <c:pt idx="35074">
                  <c:v>334</c:v>
                </c:pt>
                <c:pt idx="35075">
                  <c:v>334</c:v>
                </c:pt>
                <c:pt idx="35076">
                  <c:v>309</c:v>
                </c:pt>
                <c:pt idx="35077">
                  <c:v>307</c:v>
                </c:pt>
                <c:pt idx="35078">
                  <c:v>344</c:v>
                </c:pt>
                <c:pt idx="35079">
                  <c:v>394</c:v>
                </c:pt>
                <c:pt idx="35080">
                  <c:v>365</c:v>
                </c:pt>
                <c:pt idx="35081">
                  <c:v>346</c:v>
                </c:pt>
                <c:pt idx="35082">
                  <c:v>403</c:v>
                </c:pt>
                <c:pt idx="35083">
                  <c:v>472</c:v>
                </c:pt>
                <c:pt idx="35084">
                  <c:v>343</c:v>
                </c:pt>
                <c:pt idx="35085">
                  <c:v>369</c:v>
                </c:pt>
                <c:pt idx="35086">
                  <c:v>301</c:v>
                </c:pt>
                <c:pt idx="35087">
                  <c:v>412</c:v>
                </c:pt>
                <c:pt idx="35088">
                  <c:v>351</c:v>
                </c:pt>
                <c:pt idx="35089">
                  <c:v>305</c:v>
                </c:pt>
                <c:pt idx="35090">
                  <c:v>350</c:v>
                </c:pt>
                <c:pt idx="35091">
                  <c:v>366</c:v>
                </c:pt>
                <c:pt idx="35092">
                  <c:v>294</c:v>
                </c:pt>
                <c:pt idx="35093">
                  <c:v>358</c:v>
                </c:pt>
                <c:pt idx="35094">
                  <c:v>434</c:v>
                </c:pt>
                <c:pt idx="35095">
                  <c:v>286</c:v>
                </c:pt>
                <c:pt idx="35096">
                  <c:v>428</c:v>
                </c:pt>
                <c:pt idx="35097">
                  <c:v>392</c:v>
                </c:pt>
                <c:pt idx="35098">
                  <c:v>366</c:v>
                </c:pt>
                <c:pt idx="35099">
                  <c:v>314</c:v>
                </c:pt>
                <c:pt idx="35100">
                  <c:v>393</c:v>
                </c:pt>
                <c:pt idx="35101">
                  <c:v>408</c:v>
                </c:pt>
                <c:pt idx="35102">
                  <c:v>389</c:v>
                </c:pt>
                <c:pt idx="35103">
                  <c:v>339</c:v>
                </c:pt>
                <c:pt idx="35104">
                  <c:v>365</c:v>
                </c:pt>
                <c:pt idx="35105">
                  <c:v>434</c:v>
                </c:pt>
                <c:pt idx="35106">
                  <c:v>342</c:v>
                </c:pt>
                <c:pt idx="35107">
                  <c:v>339</c:v>
                </c:pt>
                <c:pt idx="35108">
                  <c:v>305</c:v>
                </c:pt>
                <c:pt idx="35109">
                  <c:v>365</c:v>
                </c:pt>
                <c:pt idx="35110">
                  <c:v>344</c:v>
                </c:pt>
                <c:pt idx="35111">
                  <c:v>360</c:v>
                </c:pt>
                <c:pt idx="35112">
                  <c:v>364</c:v>
                </c:pt>
                <c:pt idx="35113">
                  <c:v>408</c:v>
                </c:pt>
                <c:pt idx="35114">
                  <c:v>316</c:v>
                </c:pt>
                <c:pt idx="35115">
                  <c:v>318</c:v>
                </c:pt>
                <c:pt idx="35116">
                  <c:v>365</c:v>
                </c:pt>
                <c:pt idx="35117">
                  <c:v>336</c:v>
                </c:pt>
                <c:pt idx="35118">
                  <c:v>377</c:v>
                </c:pt>
                <c:pt idx="35119">
                  <c:v>314</c:v>
                </c:pt>
                <c:pt idx="35120">
                  <c:v>369</c:v>
                </c:pt>
                <c:pt idx="35121">
                  <c:v>398</c:v>
                </c:pt>
                <c:pt idx="35122">
                  <c:v>370</c:v>
                </c:pt>
                <c:pt idx="35123">
                  <c:v>391</c:v>
                </c:pt>
                <c:pt idx="35124">
                  <c:v>385</c:v>
                </c:pt>
                <c:pt idx="35125">
                  <c:v>334</c:v>
                </c:pt>
                <c:pt idx="35126">
                  <c:v>337</c:v>
                </c:pt>
                <c:pt idx="35127">
                  <c:v>348</c:v>
                </c:pt>
                <c:pt idx="35128">
                  <c:v>326</c:v>
                </c:pt>
                <c:pt idx="35129">
                  <c:v>373</c:v>
                </c:pt>
                <c:pt idx="35130">
                  <c:v>352</c:v>
                </c:pt>
                <c:pt idx="35131">
                  <c:v>328</c:v>
                </c:pt>
                <c:pt idx="35132">
                  <c:v>336</c:v>
                </c:pt>
                <c:pt idx="35133">
                  <c:v>352</c:v>
                </c:pt>
                <c:pt idx="35134">
                  <c:v>348</c:v>
                </c:pt>
                <c:pt idx="35135">
                  <c:v>421</c:v>
                </c:pt>
                <c:pt idx="35136">
                  <c:v>320</c:v>
                </c:pt>
                <c:pt idx="35137">
                  <c:v>355</c:v>
                </c:pt>
                <c:pt idx="35138">
                  <c:v>339</c:v>
                </c:pt>
                <c:pt idx="35139">
                  <c:v>401</c:v>
                </c:pt>
                <c:pt idx="35140">
                  <c:v>349</c:v>
                </c:pt>
                <c:pt idx="35141">
                  <c:v>339</c:v>
                </c:pt>
                <c:pt idx="35142">
                  <c:v>343</c:v>
                </c:pt>
                <c:pt idx="35143">
                  <c:v>335</c:v>
                </c:pt>
                <c:pt idx="35144">
                  <c:v>395</c:v>
                </c:pt>
                <c:pt idx="35145">
                  <c:v>350</c:v>
                </c:pt>
                <c:pt idx="35146">
                  <c:v>319</c:v>
                </c:pt>
                <c:pt idx="35147">
                  <c:v>381</c:v>
                </c:pt>
                <c:pt idx="35148">
                  <c:v>345</c:v>
                </c:pt>
                <c:pt idx="35149">
                  <c:v>361</c:v>
                </c:pt>
                <c:pt idx="35150">
                  <c:v>315</c:v>
                </c:pt>
                <c:pt idx="35151">
                  <c:v>285</c:v>
                </c:pt>
                <c:pt idx="35152">
                  <c:v>370</c:v>
                </c:pt>
                <c:pt idx="35153">
                  <c:v>333</c:v>
                </c:pt>
                <c:pt idx="35154">
                  <c:v>363</c:v>
                </c:pt>
                <c:pt idx="35155">
                  <c:v>360</c:v>
                </c:pt>
                <c:pt idx="35156">
                  <c:v>364</c:v>
                </c:pt>
                <c:pt idx="35157">
                  <c:v>323</c:v>
                </c:pt>
                <c:pt idx="35158">
                  <c:v>344</c:v>
                </c:pt>
                <c:pt idx="35159">
                  <c:v>344</c:v>
                </c:pt>
                <c:pt idx="35160">
                  <c:v>350</c:v>
                </c:pt>
                <c:pt idx="35161">
                  <c:v>361</c:v>
                </c:pt>
                <c:pt idx="35162">
                  <c:v>367</c:v>
                </c:pt>
                <c:pt idx="35163">
                  <c:v>359</c:v>
                </c:pt>
                <c:pt idx="35164">
                  <c:v>435</c:v>
                </c:pt>
                <c:pt idx="35165">
                  <c:v>404</c:v>
                </c:pt>
                <c:pt idx="35166">
                  <c:v>386</c:v>
                </c:pt>
                <c:pt idx="35167">
                  <c:v>367</c:v>
                </c:pt>
                <c:pt idx="35168">
                  <c:v>284</c:v>
                </c:pt>
                <c:pt idx="35169">
                  <c:v>345</c:v>
                </c:pt>
                <c:pt idx="35170">
                  <c:v>456</c:v>
                </c:pt>
                <c:pt idx="35171">
                  <c:v>429</c:v>
                </c:pt>
                <c:pt idx="35172">
                  <c:v>326</c:v>
                </c:pt>
                <c:pt idx="35173">
                  <c:v>348</c:v>
                </c:pt>
                <c:pt idx="35174">
                  <c:v>341</c:v>
                </c:pt>
                <c:pt idx="35175">
                  <c:v>338</c:v>
                </c:pt>
                <c:pt idx="35176">
                  <c:v>347</c:v>
                </c:pt>
                <c:pt idx="35177">
                  <c:v>357</c:v>
                </c:pt>
                <c:pt idx="35178">
                  <c:v>308</c:v>
                </c:pt>
                <c:pt idx="35179">
                  <c:v>403</c:v>
                </c:pt>
                <c:pt idx="35180">
                  <c:v>407</c:v>
                </c:pt>
                <c:pt idx="35181">
                  <c:v>328</c:v>
                </c:pt>
                <c:pt idx="35182">
                  <c:v>436</c:v>
                </c:pt>
                <c:pt idx="35183">
                  <c:v>354</c:v>
                </c:pt>
                <c:pt idx="35184">
                  <c:v>364</c:v>
                </c:pt>
                <c:pt idx="35185">
                  <c:v>313</c:v>
                </c:pt>
                <c:pt idx="35186">
                  <c:v>394</c:v>
                </c:pt>
                <c:pt idx="35187">
                  <c:v>291</c:v>
                </c:pt>
                <c:pt idx="35188">
                  <c:v>330</c:v>
                </c:pt>
                <c:pt idx="35189">
                  <c:v>381</c:v>
                </c:pt>
                <c:pt idx="35190">
                  <c:v>321</c:v>
                </c:pt>
                <c:pt idx="35191">
                  <c:v>411</c:v>
                </c:pt>
                <c:pt idx="35192">
                  <c:v>391</c:v>
                </c:pt>
                <c:pt idx="35193">
                  <c:v>373</c:v>
                </c:pt>
                <c:pt idx="35194">
                  <c:v>301</c:v>
                </c:pt>
                <c:pt idx="35195">
                  <c:v>368</c:v>
                </c:pt>
                <c:pt idx="35196">
                  <c:v>344</c:v>
                </c:pt>
                <c:pt idx="35197">
                  <c:v>389</c:v>
                </c:pt>
                <c:pt idx="35198">
                  <c:v>324</c:v>
                </c:pt>
                <c:pt idx="35199">
                  <c:v>332</c:v>
                </c:pt>
                <c:pt idx="35200">
                  <c:v>334</c:v>
                </c:pt>
                <c:pt idx="35201">
                  <c:v>358</c:v>
                </c:pt>
                <c:pt idx="35202">
                  <c:v>301</c:v>
                </c:pt>
                <c:pt idx="35203">
                  <c:v>326</c:v>
                </c:pt>
                <c:pt idx="35204">
                  <c:v>321</c:v>
                </c:pt>
                <c:pt idx="35205">
                  <c:v>355</c:v>
                </c:pt>
                <c:pt idx="35206">
                  <c:v>408</c:v>
                </c:pt>
                <c:pt idx="35207">
                  <c:v>368</c:v>
                </c:pt>
                <c:pt idx="35208">
                  <c:v>358</c:v>
                </c:pt>
                <c:pt idx="35209">
                  <c:v>390</c:v>
                </c:pt>
                <c:pt idx="35210">
                  <c:v>330</c:v>
                </c:pt>
                <c:pt idx="35211">
                  <c:v>347</c:v>
                </c:pt>
                <c:pt idx="35212">
                  <c:v>341</c:v>
                </c:pt>
                <c:pt idx="35213">
                  <c:v>383</c:v>
                </c:pt>
                <c:pt idx="35214">
                  <c:v>356</c:v>
                </c:pt>
                <c:pt idx="35215">
                  <c:v>329</c:v>
                </c:pt>
                <c:pt idx="35216">
                  <c:v>381</c:v>
                </c:pt>
                <c:pt idx="35217">
                  <c:v>372</c:v>
                </c:pt>
                <c:pt idx="35218">
                  <c:v>353</c:v>
                </c:pt>
                <c:pt idx="35219">
                  <c:v>292</c:v>
                </c:pt>
                <c:pt idx="35220">
                  <c:v>335</c:v>
                </c:pt>
                <c:pt idx="35221">
                  <c:v>283</c:v>
                </c:pt>
                <c:pt idx="35222">
                  <c:v>374</c:v>
                </c:pt>
                <c:pt idx="35223">
                  <c:v>357</c:v>
                </c:pt>
                <c:pt idx="35224">
                  <c:v>342</c:v>
                </c:pt>
                <c:pt idx="35225">
                  <c:v>331</c:v>
                </c:pt>
                <c:pt idx="35226">
                  <c:v>352</c:v>
                </c:pt>
                <c:pt idx="35227">
                  <c:v>387</c:v>
                </c:pt>
                <c:pt idx="35228">
                  <c:v>400</c:v>
                </c:pt>
                <c:pt idx="35229">
                  <c:v>296</c:v>
                </c:pt>
                <c:pt idx="35230">
                  <c:v>361</c:v>
                </c:pt>
                <c:pt idx="35231">
                  <c:v>419</c:v>
                </c:pt>
                <c:pt idx="35232">
                  <c:v>347</c:v>
                </c:pt>
                <c:pt idx="35233">
                  <c:v>368</c:v>
                </c:pt>
                <c:pt idx="35234">
                  <c:v>403</c:v>
                </c:pt>
                <c:pt idx="35235">
                  <c:v>340</c:v>
                </c:pt>
                <c:pt idx="35236">
                  <c:v>338</c:v>
                </c:pt>
                <c:pt idx="35237">
                  <c:v>347</c:v>
                </c:pt>
                <c:pt idx="35238">
                  <c:v>336</c:v>
                </c:pt>
                <c:pt idx="35239">
                  <c:v>349</c:v>
                </c:pt>
                <c:pt idx="35240">
                  <c:v>339</c:v>
                </c:pt>
                <c:pt idx="35241">
                  <c:v>337</c:v>
                </c:pt>
                <c:pt idx="35242">
                  <c:v>369</c:v>
                </c:pt>
                <c:pt idx="35243">
                  <c:v>354</c:v>
                </c:pt>
                <c:pt idx="35244">
                  <c:v>377</c:v>
                </c:pt>
                <c:pt idx="35245">
                  <c:v>394</c:v>
                </c:pt>
                <c:pt idx="35246">
                  <c:v>391</c:v>
                </c:pt>
                <c:pt idx="35247">
                  <c:v>408</c:v>
                </c:pt>
                <c:pt idx="35248">
                  <c:v>359</c:v>
                </c:pt>
                <c:pt idx="35249">
                  <c:v>344</c:v>
                </c:pt>
                <c:pt idx="35250">
                  <c:v>324</c:v>
                </c:pt>
                <c:pt idx="35251">
                  <c:v>342</c:v>
                </c:pt>
                <c:pt idx="35252">
                  <c:v>357</c:v>
                </c:pt>
                <c:pt idx="35253">
                  <c:v>361</c:v>
                </c:pt>
                <c:pt idx="35254">
                  <c:v>289</c:v>
                </c:pt>
                <c:pt idx="35255">
                  <c:v>326</c:v>
                </c:pt>
                <c:pt idx="35256">
                  <c:v>381</c:v>
                </c:pt>
                <c:pt idx="35257">
                  <c:v>344</c:v>
                </c:pt>
                <c:pt idx="35258">
                  <c:v>416</c:v>
                </c:pt>
                <c:pt idx="35259">
                  <c:v>375</c:v>
                </c:pt>
                <c:pt idx="35260">
                  <c:v>321</c:v>
                </c:pt>
                <c:pt idx="35261">
                  <c:v>346</c:v>
                </c:pt>
                <c:pt idx="35262">
                  <c:v>346</c:v>
                </c:pt>
                <c:pt idx="35263">
                  <c:v>324</c:v>
                </c:pt>
                <c:pt idx="35264">
                  <c:v>366</c:v>
                </c:pt>
                <c:pt idx="35265">
                  <c:v>356</c:v>
                </c:pt>
                <c:pt idx="35266">
                  <c:v>344</c:v>
                </c:pt>
                <c:pt idx="35267">
                  <c:v>353</c:v>
                </c:pt>
                <c:pt idx="35268">
                  <c:v>321</c:v>
                </c:pt>
                <c:pt idx="35269">
                  <c:v>316</c:v>
                </c:pt>
                <c:pt idx="35270">
                  <c:v>285</c:v>
                </c:pt>
                <c:pt idx="35271">
                  <c:v>342</c:v>
                </c:pt>
                <c:pt idx="35272">
                  <c:v>327</c:v>
                </c:pt>
                <c:pt idx="35273">
                  <c:v>332</c:v>
                </c:pt>
                <c:pt idx="35274">
                  <c:v>355</c:v>
                </c:pt>
                <c:pt idx="35275">
                  <c:v>352</c:v>
                </c:pt>
                <c:pt idx="35276">
                  <c:v>407</c:v>
                </c:pt>
                <c:pt idx="35277">
                  <c:v>363</c:v>
                </c:pt>
                <c:pt idx="35278">
                  <c:v>344</c:v>
                </c:pt>
                <c:pt idx="35279">
                  <c:v>353</c:v>
                </c:pt>
                <c:pt idx="35280">
                  <c:v>396</c:v>
                </c:pt>
                <c:pt idx="35281">
                  <c:v>369</c:v>
                </c:pt>
                <c:pt idx="35282">
                  <c:v>338</c:v>
                </c:pt>
                <c:pt idx="35283">
                  <c:v>325</c:v>
                </c:pt>
                <c:pt idx="35284">
                  <c:v>349</c:v>
                </c:pt>
                <c:pt idx="35285">
                  <c:v>334</c:v>
                </c:pt>
                <c:pt idx="35286">
                  <c:v>344</c:v>
                </c:pt>
                <c:pt idx="35287">
                  <c:v>445</c:v>
                </c:pt>
                <c:pt idx="35288">
                  <c:v>350</c:v>
                </c:pt>
                <c:pt idx="35289">
                  <c:v>415</c:v>
                </c:pt>
                <c:pt idx="35290">
                  <c:v>393</c:v>
                </c:pt>
                <c:pt idx="35291">
                  <c:v>363</c:v>
                </c:pt>
                <c:pt idx="35292">
                  <c:v>350</c:v>
                </c:pt>
                <c:pt idx="35293">
                  <c:v>325</c:v>
                </c:pt>
                <c:pt idx="35294">
                  <c:v>335</c:v>
                </c:pt>
                <c:pt idx="35295">
                  <c:v>381</c:v>
                </c:pt>
                <c:pt idx="35296">
                  <c:v>296</c:v>
                </c:pt>
                <c:pt idx="35297">
                  <c:v>354</c:v>
                </c:pt>
                <c:pt idx="35298">
                  <c:v>362</c:v>
                </c:pt>
                <c:pt idx="35299">
                  <c:v>346</c:v>
                </c:pt>
                <c:pt idx="35300">
                  <c:v>365</c:v>
                </c:pt>
                <c:pt idx="35301">
                  <c:v>338</c:v>
                </c:pt>
                <c:pt idx="35302">
                  <c:v>319</c:v>
                </c:pt>
                <c:pt idx="35303">
                  <c:v>395</c:v>
                </c:pt>
                <c:pt idx="35304">
                  <c:v>401</c:v>
                </c:pt>
                <c:pt idx="35305">
                  <c:v>377</c:v>
                </c:pt>
                <c:pt idx="35306">
                  <c:v>356</c:v>
                </c:pt>
                <c:pt idx="35307">
                  <c:v>382</c:v>
                </c:pt>
                <c:pt idx="35308">
                  <c:v>373</c:v>
                </c:pt>
                <c:pt idx="35309">
                  <c:v>369</c:v>
                </c:pt>
                <c:pt idx="35310">
                  <c:v>358</c:v>
                </c:pt>
                <c:pt idx="35311">
                  <c:v>391</c:v>
                </c:pt>
                <c:pt idx="35312">
                  <c:v>372</c:v>
                </c:pt>
                <c:pt idx="35313">
                  <c:v>406</c:v>
                </c:pt>
                <c:pt idx="35314">
                  <c:v>334</c:v>
                </c:pt>
                <c:pt idx="35315">
                  <c:v>327</c:v>
                </c:pt>
                <c:pt idx="35316">
                  <c:v>382</c:v>
                </c:pt>
                <c:pt idx="35317">
                  <c:v>405</c:v>
                </c:pt>
                <c:pt idx="35318">
                  <c:v>462</c:v>
                </c:pt>
                <c:pt idx="35319">
                  <c:v>340</c:v>
                </c:pt>
                <c:pt idx="35320">
                  <c:v>353</c:v>
                </c:pt>
                <c:pt idx="35321">
                  <c:v>337</c:v>
                </c:pt>
                <c:pt idx="35322">
                  <c:v>318</c:v>
                </c:pt>
                <c:pt idx="35323">
                  <c:v>367</c:v>
                </c:pt>
                <c:pt idx="35324">
                  <c:v>356</c:v>
                </c:pt>
                <c:pt idx="35325">
                  <c:v>363</c:v>
                </c:pt>
                <c:pt idx="35326">
                  <c:v>324</c:v>
                </c:pt>
                <c:pt idx="35327">
                  <c:v>316</c:v>
                </c:pt>
                <c:pt idx="35328">
                  <c:v>345</c:v>
                </c:pt>
                <c:pt idx="35329">
                  <c:v>334</c:v>
                </c:pt>
                <c:pt idx="35330">
                  <c:v>353</c:v>
                </c:pt>
                <c:pt idx="35331">
                  <c:v>413</c:v>
                </c:pt>
                <c:pt idx="35332">
                  <c:v>372</c:v>
                </c:pt>
                <c:pt idx="35333">
                  <c:v>341</c:v>
                </c:pt>
                <c:pt idx="35334">
                  <c:v>370</c:v>
                </c:pt>
                <c:pt idx="35335">
                  <c:v>401</c:v>
                </c:pt>
                <c:pt idx="35336">
                  <c:v>311</c:v>
                </c:pt>
                <c:pt idx="35337">
                  <c:v>391</c:v>
                </c:pt>
                <c:pt idx="35338">
                  <c:v>341</c:v>
                </c:pt>
                <c:pt idx="35339">
                  <c:v>362</c:v>
                </c:pt>
                <c:pt idx="35340">
                  <c:v>414</c:v>
                </c:pt>
                <c:pt idx="35341">
                  <c:v>471</c:v>
                </c:pt>
                <c:pt idx="35342">
                  <c:v>328</c:v>
                </c:pt>
                <c:pt idx="35343">
                  <c:v>425</c:v>
                </c:pt>
                <c:pt idx="35344">
                  <c:v>313</c:v>
                </c:pt>
                <c:pt idx="35345">
                  <c:v>322</c:v>
                </c:pt>
                <c:pt idx="35346">
                  <c:v>417</c:v>
                </c:pt>
                <c:pt idx="35347">
                  <c:v>288</c:v>
                </c:pt>
                <c:pt idx="35348">
                  <c:v>330</c:v>
                </c:pt>
                <c:pt idx="35349">
                  <c:v>326</c:v>
                </c:pt>
                <c:pt idx="35350">
                  <c:v>353</c:v>
                </c:pt>
                <c:pt idx="35351">
                  <c:v>390</c:v>
                </c:pt>
                <c:pt idx="35352">
                  <c:v>321</c:v>
                </c:pt>
                <c:pt idx="35353">
                  <c:v>395</c:v>
                </c:pt>
                <c:pt idx="35354">
                  <c:v>378</c:v>
                </c:pt>
                <c:pt idx="35355">
                  <c:v>375</c:v>
                </c:pt>
                <c:pt idx="35356">
                  <c:v>377</c:v>
                </c:pt>
                <c:pt idx="35357">
                  <c:v>358</c:v>
                </c:pt>
                <c:pt idx="35358">
                  <c:v>317</c:v>
                </c:pt>
                <c:pt idx="35359">
                  <c:v>285</c:v>
                </c:pt>
                <c:pt idx="35360">
                  <c:v>342</c:v>
                </c:pt>
                <c:pt idx="35361">
                  <c:v>344</c:v>
                </c:pt>
                <c:pt idx="35362">
                  <c:v>368</c:v>
                </c:pt>
                <c:pt idx="35363">
                  <c:v>318</c:v>
                </c:pt>
                <c:pt idx="35364">
                  <c:v>363</c:v>
                </c:pt>
                <c:pt idx="35365">
                  <c:v>390</c:v>
                </c:pt>
                <c:pt idx="35366">
                  <c:v>363</c:v>
                </c:pt>
                <c:pt idx="35367">
                  <c:v>372</c:v>
                </c:pt>
                <c:pt idx="35368">
                  <c:v>380</c:v>
                </c:pt>
                <c:pt idx="35369">
                  <c:v>303</c:v>
                </c:pt>
                <c:pt idx="35370">
                  <c:v>331</c:v>
                </c:pt>
                <c:pt idx="35371">
                  <c:v>384</c:v>
                </c:pt>
                <c:pt idx="35372">
                  <c:v>320</c:v>
                </c:pt>
                <c:pt idx="35373">
                  <c:v>352</c:v>
                </c:pt>
                <c:pt idx="35374">
                  <c:v>334</c:v>
                </c:pt>
                <c:pt idx="35375">
                  <c:v>326</c:v>
                </c:pt>
                <c:pt idx="35376">
                  <c:v>264</c:v>
                </c:pt>
                <c:pt idx="35377">
                  <c:v>277</c:v>
                </c:pt>
                <c:pt idx="35378">
                  <c:v>358</c:v>
                </c:pt>
                <c:pt idx="35379">
                  <c:v>501</c:v>
                </c:pt>
                <c:pt idx="35380">
                  <c:v>353</c:v>
                </c:pt>
                <c:pt idx="35381">
                  <c:v>363</c:v>
                </c:pt>
                <c:pt idx="35382">
                  <c:v>394</c:v>
                </c:pt>
                <c:pt idx="35383">
                  <c:v>387</c:v>
                </c:pt>
                <c:pt idx="35384">
                  <c:v>364</c:v>
                </c:pt>
                <c:pt idx="35385">
                  <c:v>290</c:v>
                </c:pt>
                <c:pt idx="35386">
                  <c:v>367</c:v>
                </c:pt>
                <c:pt idx="35387">
                  <c:v>344</c:v>
                </c:pt>
                <c:pt idx="35388">
                  <c:v>334</c:v>
                </c:pt>
                <c:pt idx="35389">
                  <c:v>375</c:v>
                </c:pt>
                <c:pt idx="35390">
                  <c:v>309</c:v>
                </c:pt>
                <c:pt idx="35391">
                  <c:v>340</c:v>
                </c:pt>
                <c:pt idx="35392">
                  <c:v>381</c:v>
                </c:pt>
                <c:pt idx="35393">
                  <c:v>395</c:v>
                </c:pt>
                <c:pt idx="35394">
                  <c:v>346</c:v>
                </c:pt>
                <c:pt idx="35395">
                  <c:v>371</c:v>
                </c:pt>
                <c:pt idx="35396">
                  <c:v>308</c:v>
                </c:pt>
                <c:pt idx="35397">
                  <c:v>362</c:v>
                </c:pt>
                <c:pt idx="35398">
                  <c:v>328</c:v>
                </c:pt>
                <c:pt idx="35399">
                  <c:v>371</c:v>
                </c:pt>
                <c:pt idx="35400">
                  <c:v>359</c:v>
                </c:pt>
                <c:pt idx="35401">
                  <c:v>349</c:v>
                </c:pt>
                <c:pt idx="35402">
                  <c:v>361</c:v>
                </c:pt>
                <c:pt idx="35403">
                  <c:v>388</c:v>
                </c:pt>
                <c:pt idx="35404">
                  <c:v>323</c:v>
                </c:pt>
                <c:pt idx="35405">
                  <c:v>355</c:v>
                </c:pt>
                <c:pt idx="35406">
                  <c:v>332</c:v>
                </c:pt>
                <c:pt idx="35407">
                  <c:v>398</c:v>
                </c:pt>
                <c:pt idx="35408">
                  <c:v>331</c:v>
                </c:pt>
                <c:pt idx="35409">
                  <c:v>335</c:v>
                </c:pt>
                <c:pt idx="35410">
                  <c:v>341</c:v>
                </c:pt>
                <c:pt idx="35411">
                  <c:v>392</c:v>
                </c:pt>
                <c:pt idx="35412">
                  <c:v>382</c:v>
                </c:pt>
                <c:pt idx="35413">
                  <c:v>366</c:v>
                </c:pt>
                <c:pt idx="35414">
                  <c:v>377</c:v>
                </c:pt>
                <c:pt idx="35415">
                  <c:v>358</c:v>
                </c:pt>
                <c:pt idx="35416">
                  <c:v>347</c:v>
                </c:pt>
                <c:pt idx="35417">
                  <c:v>350</c:v>
                </c:pt>
                <c:pt idx="35418">
                  <c:v>325</c:v>
                </c:pt>
                <c:pt idx="35419">
                  <c:v>371</c:v>
                </c:pt>
                <c:pt idx="35420">
                  <c:v>321</c:v>
                </c:pt>
                <c:pt idx="35421">
                  <c:v>341</c:v>
                </c:pt>
                <c:pt idx="35422">
                  <c:v>382</c:v>
                </c:pt>
                <c:pt idx="35423">
                  <c:v>345</c:v>
                </c:pt>
                <c:pt idx="35424">
                  <c:v>357</c:v>
                </c:pt>
                <c:pt idx="35425">
                  <c:v>417</c:v>
                </c:pt>
                <c:pt idx="35426">
                  <c:v>412</c:v>
                </c:pt>
                <c:pt idx="35427">
                  <c:v>270</c:v>
                </c:pt>
                <c:pt idx="35428">
                  <c:v>322</c:v>
                </c:pt>
                <c:pt idx="35429">
                  <c:v>352</c:v>
                </c:pt>
                <c:pt idx="35430">
                  <c:v>380</c:v>
                </c:pt>
                <c:pt idx="35431">
                  <c:v>358</c:v>
                </c:pt>
                <c:pt idx="35432">
                  <c:v>334</c:v>
                </c:pt>
                <c:pt idx="35433">
                  <c:v>361</c:v>
                </c:pt>
                <c:pt idx="35434">
                  <c:v>312</c:v>
                </c:pt>
                <c:pt idx="35435">
                  <c:v>389</c:v>
                </c:pt>
                <c:pt idx="35436">
                  <c:v>375</c:v>
                </c:pt>
                <c:pt idx="35437">
                  <c:v>336</c:v>
                </c:pt>
                <c:pt idx="35438">
                  <c:v>346</c:v>
                </c:pt>
                <c:pt idx="35439">
                  <c:v>355</c:v>
                </c:pt>
                <c:pt idx="35440">
                  <c:v>361</c:v>
                </c:pt>
                <c:pt idx="35441">
                  <c:v>361</c:v>
                </c:pt>
                <c:pt idx="35442">
                  <c:v>336</c:v>
                </c:pt>
                <c:pt idx="35443">
                  <c:v>377</c:v>
                </c:pt>
                <c:pt idx="35444">
                  <c:v>320</c:v>
                </c:pt>
                <c:pt idx="35445">
                  <c:v>322</c:v>
                </c:pt>
                <c:pt idx="35446">
                  <c:v>376</c:v>
                </c:pt>
                <c:pt idx="35447">
                  <c:v>349</c:v>
                </c:pt>
                <c:pt idx="35448">
                  <c:v>376</c:v>
                </c:pt>
                <c:pt idx="35449">
                  <c:v>331</c:v>
                </c:pt>
                <c:pt idx="35450">
                  <c:v>332</c:v>
                </c:pt>
                <c:pt idx="35451">
                  <c:v>320</c:v>
                </c:pt>
                <c:pt idx="35452">
                  <c:v>402</c:v>
                </c:pt>
                <c:pt idx="35453">
                  <c:v>357</c:v>
                </c:pt>
                <c:pt idx="35454">
                  <c:v>318</c:v>
                </c:pt>
                <c:pt idx="35455">
                  <c:v>391</c:v>
                </c:pt>
                <c:pt idx="35456">
                  <c:v>349</c:v>
                </c:pt>
                <c:pt idx="35457">
                  <c:v>406</c:v>
                </c:pt>
                <c:pt idx="35458">
                  <c:v>335</c:v>
                </c:pt>
                <c:pt idx="35459">
                  <c:v>337</c:v>
                </c:pt>
                <c:pt idx="35460">
                  <c:v>383</c:v>
                </c:pt>
                <c:pt idx="35461">
                  <c:v>414</c:v>
                </c:pt>
                <c:pt idx="35462">
                  <c:v>362</c:v>
                </c:pt>
                <c:pt idx="35463">
                  <c:v>373</c:v>
                </c:pt>
                <c:pt idx="35464">
                  <c:v>336</c:v>
                </c:pt>
                <c:pt idx="35465">
                  <c:v>310</c:v>
                </c:pt>
                <c:pt idx="35466">
                  <c:v>347</c:v>
                </c:pt>
                <c:pt idx="35467">
                  <c:v>352</c:v>
                </c:pt>
                <c:pt idx="35468">
                  <c:v>320</c:v>
                </c:pt>
                <c:pt idx="35469">
                  <c:v>354</c:v>
                </c:pt>
                <c:pt idx="35470">
                  <c:v>364</c:v>
                </c:pt>
                <c:pt idx="35471">
                  <c:v>362</c:v>
                </c:pt>
                <c:pt idx="35472">
                  <c:v>351</c:v>
                </c:pt>
                <c:pt idx="35473">
                  <c:v>384</c:v>
                </c:pt>
                <c:pt idx="35474">
                  <c:v>354</c:v>
                </c:pt>
                <c:pt idx="35475">
                  <c:v>392</c:v>
                </c:pt>
                <c:pt idx="35476">
                  <c:v>360</c:v>
                </c:pt>
                <c:pt idx="35477">
                  <c:v>326</c:v>
                </c:pt>
                <c:pt idx="35478">
                  <c:v>346</c:v>
                </c:pt>
                <c:pt idx="35479">
                  <c:v>379</c:v>
                </c:pt>
                <c:pt idx="35480">
                  <c:v>331</c:v>
                </c:pt>
                <c:pt idx="35481">
                  <c:v>355</c:v>
                </c:pt>
                <c:pt idx="35482">
                  <c:v>322</c:v>
                </c:pt>
                <c:pt idx="35483">
                  <c:v>375</c:v>
                </c:pt>
                <c:pt idx="35484">
                  <c:v>338</c:v>
                </c:pt>
                <c:pt idx="35485">
                  <c:v>356</c:v>
                </c:pt>
                <c:pt idx="35486">
                  <c:v>349</c:v>
                </c:pt>
                <c:pt idx="35487">
                  <c:v>371</c:v>
                </c:pt>
                <c:pt idx="35488">
                  <c:v>289</c:v>
                </c:pt>
                <c:pt idx="35489">
                  <c:v>342</c:v>
                </c:pt>
                <c:pt idx="35490">
                  <c:v>348</c:v>
                </c:pt>
                <c:pt idx="35491">
                  <c:v>364</c:v>
                </c:pt>
                <c:pt idx="35492">
                  <c:v>357</c:v>
                </c:pt>
                <c:pt idx="35493">
                  <c:v>351</c:v>
                </c:pt>
                <c:pt idx="35494">
                  <c:v>394</c:v>
                </c:pt>
                <c:pt idx="35495">
                  <c:v>333</c:v>
                </c:pt>
                <c:pt idx="35496">
                  <c:v>334</c:v>
                </c:pt>
                <c:pt idx="35497">
                  <c:v>338</c:v>
                </c:pt>
                <c:pt idx="35498">
                  <c:v>357</c:v>
                </c:pt>
                <c:pt idx="35499">
                  <c:v>335</c:v>
                </c:pt>
                <c:pt idx="35500">
                  <c:v>354</c:v>
                </c:pt>
                <c:pt idx="35501">
                  <c:v>328</c:v>
                </c:pt>
                <c:pt idx="35502">
                  <c:v>348</c:v>
                </c:pt>
                <c:pt idx="35503">
                  <c:v>401</c:v>
                </c:pt>
                <c:pt idx="35504">
                  <c:v>320</c:v>
                </c:pt>
                <c:pt idx="35505">
                  <c:v>408</c:v>
                </c:pt>
                <c:pt idx="35506">
                  <c:v>355</c:v>
                </c:pt>
                <c:pt idx="35507">
                  <c:v>326</c:v>
                </c:pt>
                <c:pt idx="35508">
                  <c:v>354</c:v>
                </c:pt>
                <c:pt idx="35509">
                  <c:v>320</c:v>
                </c:pt>
                <c:pt idx="35510">
                  <c:v>390</c:v>
                </c:pt>
                <c:pt idx="35511">
                  <c:v>311</c:v>
                </c:pt>
                <c:pt idx="35512">
                  <c:v>456</c:v>
                </c:pt>
                <c:pt idx="35513">
                  <c:v>362</c:v>
                </c:pt>
                <c:pt idx="35514">
                  <c:v>323</c:v>
                </c:pt>
                <c:pt idx="35515">
                  <c:v>336</c:v>
                </c:pt>
                <c:pt idx="35516">
                  <c:v>347</c:v>
                </c:pt>
                <c:pt idx="35517">
                  <c:v>383</c:v>
                </c:pt>
                <c:pt idx="35518">
                  <c:v>344</c:v>
                </c:pt>
                <c:pt idx="35519">
                  <c:v>403</c:v>
                </c:pt>
                <c:pt idx="35520">
                  <c:v>364</c:v>
                </c:pt>
                <c:pt idx="35521">
                  <c:v>365</c:v>
                </c:pt>
                <c:pt idx="35522">
                  <c:v>360</c:v>
                </c:pt>
                <c:pt idx="35523">
                  <c:v>350</c:v>
                </c:pt>
                <c:pt idx="35524">
                  <c:v>322</c:v>
                </c:pt>
                <c:pt idx="35525">
                  <c:v>387</c:v>
                </c:pt>
                <c:pt idx="35526">
                  <c:v>308</c:v>
                </c:pt>
                <c:pt idx="35527">
                  <c:v>321</c:v>
                </c:pt>
                <c:pt idx="35528">
                  <c:v>384</c:v>
                </c:pt>
                <c:pt idx="35529">
                  <c:v>386</c:v>
                </c:pt>
                <c:pt idx="35530">
                  <c:v>381</c:v>
                </c:pt>
                <c:pt idx="35531">
                  <c:v>360</c:v>
                </c:pt>
                <c:pt idx="35532">
                  <c:v>352</c:v>
                </c:pt>
                <c:pt idx="35533">
                  <c:v>340</c:v>
                </c:pt>
                <c:pt idx="35534">
                  <c:v>387</c:v>
                </c:pt>
                <c:pt idx="35535">
                  <c:v>337</c:v>
                </c:pt>
                <c:pt idx="35536">
                  <c:v>339</c:v>
                </c:pt>
                <c:pt idx="35537">
                  <c:v>358</c:v>
                </c:pt>
                <c:pt idx="35538">
                  <c:v>324</c:v>
                </c:pt>
                <c:pt idx="35539">
                  <c:v>374</c:v>
                </c:pt>
                <c:pt idx="35540">
                  <c:v>346</c:v>
                </c:pt>
                <c:pt idx="35541">
                  <c:v>332</c:v>
                </c:pt>
                <c:pt idx="35542">
                  <c:v>306</c:v>
                </c:pt>
                <c:pt idx="35543">
                  <c:v>365</c:v>
                </c:pt>
                <c:pt idx="35544">
                  <c:v>343</c:v>
                </c:pt>
                <c:pt idx="35545">
                  <c:v>359</c:v>
                </c:pt>
                <c:pt idx="35546">
                  <c:v>341</c:v>
                </c:pt>
                <c:pt idx="35547">
                  <c:v>370</c:v>
                </c:pt>
                <c:pt idx="35548">
                  <c:v>401</c:v>
                </c:pt>
                <c:pt idx="35549">
                  <c:v>351</c:v>
                </c:pt>
                <c:pt idx="35550">
                  <c:v>337</c:v>
                </c:pt>
                <c:pt idx="35551">
                  <c:v>300</c:v>
                </c:pt>
                <c:pt idx="35552">
                  <c:v>366</c:v>
                </c:pt>
                <c:pt idx="35553">
                  <c:v>361</c:v>
                </c:pt>
                <c:pt idx="35554">
                  <c:v>377</c:v>
                </c:pt>
                <c:pt idx="35555">
                  <c:v>358</c:v>
                </c:pt>
                <c:pt idx="35556">
                  <c:v>354</c:v>
                </c:pt>
                <c:pt idx="35557">
                  <c:v>334</c:v>
                </c:pt>
                <c:pt idx="35558">
                  <c:v>326</c:v>
                </c:pt>
                <c:pt idx="35559">
                  <c:v>351</c:v>
                </c:pt>
                <c:pt idx="35560">
                  <c:v>377</c:v>
                </c:pt>
                <c:pt idx="35561">
                  <c:v>371</c:v>
                </c:pt>
                <c:pt idx="35562">
                  <c:v>266</c:v>
                </c:pt>
                <c:pt idx="35563">
                  <c:v>363</c:v>
                </c:pt>
                <c:pt idx="35564">
                  <c:v>332</c:v>
                </c:pt>
                <c:pt idx="35565">
                  <c:v>360</c:v>
                </c:pt>
                <c:pt idx="35566">
                  <c:v>306</c:v>
                </c:pt>
                <c:pt idx="35567">
                  <c:v>334</c:v>
                </c:pt>
                <c:pt idx="35568">
                  <c:v>387</c:v>
                </c:pt>
                <c:pt idx="35569">
                  <c:v>343</c:v>
                </c:pt>
                <c:pt idx="35570">
                  <c:v>340</c:v>
                </c:pt>
                <c:pt idx="35571">
                  <c:v>360</c:v>
                </c:pt>
                <c:pt idx="35572">
                  <c:v>357</c:v>
                </c:pt>
                <c:pt idx="35573">
                  <c:v>380</c:v>
                </c:pt>
                <c:pt idx="35574">
                  <c:v>363</c:v>
                </c:pt>
                <c:pt idx="35575">
                  <c:v>376</c:v>
                </c:pt>
                <c:pt idx="35576">
                  <c:v>353</c:v>
                </c:pt>
                <c:pt idx="35577">
                  <c:v>357</c:v>
                </c:pt>
                <c:pt idx="35578">
                  <c:v>330</c:v>
                </c:pt>
                <c:pt idx="35579">
                  <c:v>335</c:v>
                </c:pt>
                <c:pt idx="35580">
                  <c:v>373</c:v>
                </c:pt>
                <c:pt idx="35581">
                  <c:v>391</c:v>
                </c:pt>
                <c:pt idx="35582">
                  <c:v>360</c:v>
                </c:pt>
                <c:pt idx="35583">
                  <c:v>371</c:v>
                </c:pt>
                <c:pt idx="35584">
                  <c:v>347</c:v>
                </c:pt>
                <c:pt idx="35585">
                  <c:v>356</c:v>
                </c:pt>
                <c:pt idx="35586">
                  <c:v>366</c:v>
                </c:pt>
                <c:pt idx="35587">
                  <c:v>355</c:v>
                </c:pt>
                <c:pt idx="35588">
                  <c:v>378</c:v>
                </c:pt>
                <c:pt idx="35589">
                  <c:v>345</c:v>
                </c:pt>
                <c:pt idx="35590">
                  <c:v>419</c:v>
                </c:pt>
                <c:pt idx="35591">
                  <c:v>311</c:v>
                </c:pt>
                <c:pt idx="35592">
                  <c:v>379</c:v>
                </c:pt>
                <c:pt idx="35593">
                  <c:v>352</c:v>
                </c:pt>
                <c:pt idx="35594">
                  <c:v>361</c:v>
                </c:pt>
                <c:pt idx="35595">
                  <c:v>322</c:v>
                </c:pt>
                <c:pt idx="35596">
                  <c:v>340</c:v>
                </c:pt>
                <c:pt idx="35597">
                  <c:v>292</c:v>
                </c:pt>
                <c:pt idx="35598">
                  <c:v>403</c:v>
                </c:pt>
                <c:pt idx="35599">
                  <c:v>323</c:v>
                </c:pt>
                <c:pt idx="35600">
                  <c:v>399</c:v>
                </c:pt>
                <c:pt idx="35601">
                  <c:v>321</c:v>
                </c:pt>
                <c:pt idx="35602">
                  <c:v>307</c:v>
                </c:pt>
                <c:pt idx="35603">
                  <c:v>349</c:v>
                </c:pt>
                <c:pt idx="35604">
                  <c:v>342</c:v>
                </c:pt>
                <c:pt idx="35605">
                  <c:v>327</c:v>
                </c:pt>
                <c:pt idx="35606">
                  <c:v>392</c:v>
                </c:pt>
                <c:pt idx="35607">
                  <c:v>326</c:v>
                </c:pt>
                <c:pt idx="35608">
                  <c:v>346</c:v>
                </c:pt>
                <c:pt idx="35609">
                  <c:v>347</c:v>
                </c:pt>
                <c:pt idx="35610">
                  <c:v>322</c:v>
                </c:pt>
                <c:pt idx="35611">
                  <c:v>388</c:v>
                </c:pt>
                <c:pt idx="35612">
                  <c:v>379</c:v>
                </c:pt>
                <c:pt idx="35613">
                  <c:v>370</c:v>
                </c:pt>
                <c:pt idx="35614">
                  <c:v>363</c:v>
                </c:pt>
                <c:pt idx="35615">
                  <c:v>301</c:v>
                </c:pt>
                <c:pt idx="35616">
                  <c:v>373</c:v>
                </c:pt>
                <c:pt idx="35617">
                  <c:v>394</c:v>
                </c:pt>
                <c:pt idx="35618">
                  <c:v>307</c:v>
                </c:pt>
                <c:pt idx="35619">
                  <c:v>352</c:v>
                </c:pt>
                <c:pt idx="35620">
                  <c:v>354</c:v>
                </c:pt>
                <c:pt idx="35621">
                  <c:v>343</c:v>
                </c:pt>
                <c:pt idx="35622">
                  <c:v>340</c:v>
                </c:pt>
                <c:pt idx="35623">
                  <c:v>353</c:v>
                </c:pt>
                <c:pt idx="35624">
                  <c:v>357</c:v>
                </c:pt>
                <c:pt idx="35625">
                  <c:v>367</c:v>
                </c:pt>
                <c:pt idx="35626">
                  <c:v>387</c:v>
                </c:pt>
                <c:pt idx="35627">
                  <c:v>354</c:v>
                </c:pt>
                <c:pt idx="35628">
                  <c:v>381</c:v>
                </c:pt>
                <c:pt idx="35629">
                  <c:v>396</c:v>
                </c:pt>
                <c:pt idx="35630">
                  <c:v>322</c:v>
                </c:pt>
                <c:pt idx="35631">
                  <c:v>370</c:v>
                </c:pt>
                <c:pt idx="35632">
                  <c:v>345</c:v>
                </c:pt>
                <c:pt idx="35633">
                  <c:v>356</c:v>
                </c:pt>
                <c:pt idx="35634">
                  <c:v>388</c:v>
                </c:pt>
                <c:pt idx="35635">
                  <c:v>371</c:v>
                </c:pt>
                <c:pt idx="35636">
                  <c:v>324</c:v>
                </c:pt>
                <c:pt idx="35637">
                  <c:v>390</c:v>
                </c:pt>
                <c:pt idx="35638">
                  <c:v>363</c:v>
                </c:pt>
                <c:pt idx="35639">
                  <c:v>341</c:v>
                </c:pt>
                <c:pt idx="35640">
                  <c:v>348</c:v>
                </c:pt>
                <c:pt idx="35641">
                  <c:v>411</c:v>
                </c:pt>
                <c:pt idx="35642">
                  <c:v>319</c:v>
                </c:pt>
                <c:pt idx="35643">
                  <c:v>349</c:v>
                </c:pt>
                <c:pt idx="35644">
                  <c:v>354</c:v>
                </c:pt>
                <c:pt idx="35645">
                  <c:v>253</c:v>
                </c:pt>
                <c:pt idx="35646">
                  <c:v>450</c:v>
                </c:pt>
                <c:pt idx="35647">
                  <c:v>377</c:v>
                </c:pt>
                <c:pt idx="35648">
                  <c:v>339</c:v>
                </c:pt>
                <c:pt idx="35649">
                  <c:v>345</c:v>
                </c:pt>
                <c:pt idx="35650">
                  <c:v>372</c:v>
                </c:pt>
                <c:pt idx="35651">
                  <c:v>371</c:v>
                </c:pt>
                <c:pt idx="35652">
                  <c:v>363</c:v>
                </c:pt>
                <c:pt idx="35653">
                  <c:v>370</c:v>
                </c:pt>
                <c:pt idx="35654">
                  <c:v>330</c:v>
                </c:pt>
                <c:pt idx="35655">
                  <c:v>368</c:v>
                </c:pt>
                <c:pt idx="35656">
                  <c:v>307</c:v>
                </c:pt>
                <c:pt idx="35657">
                  <c:v>351</c:v>
                </c:pt>
                <c:pt idx="35658">
                  <c:v>329</c:v>
                </c:pt>
                <c:pt idx="35659">
                  <c:v>377</c:v>
                </c:pt>
                <c:pt idx="35660">
                  <c:v>338</c:v>
                </c:pt>
                <c:pt idx="35661">
                  <c:v>343</c:v>
                </c:pt>
                <c:pt idx="35662">
                  <c:v>321</c:v>
                </c:pt>
                <c:pt idx="35663">
                  <c:v>365</c:v>
                </c:pt>
                <c:pt idx="35664">
                  <c:v>372</c:v>
                </c:pt>
                <c:pt idx="35665">
                  <c:v>339</c:v>
                </c:pt>
                <c:pt idx="35666">
                  <c:v>352</c:v>
                </c:pt>
                <c:pt idx="35667">
                  <c:v>367</c:v>
                </c:pt>
                <c:pt idx="35668">
                  <c:v>368</c:v>
                </c:pt>
                <c:pt idx="35669">
                  <c:v>341</c:v>
                </c:pt>
                <c:pt idx="35670">
                  <c:v>385</c:v>
                </c:pt>
                <c:pt idx="35671">
                  <c:v>292</c:v>
                </c:pt>
                <c:pt idx="35672">
                  <c:v>325</c:v>
                </c:pt>
                <c:pt idx="35673">
                  <c:v>343</c:v>
                </c:pt>
                <c:pt idx="35674">
                  <c:v>340</c:v>
                </c:pt>
                <c:pt idx="35675">
                  <c:v>334</c:v>
                </c:pt>
                <c:pt idx="35676">
                  <c:v>349</c:v>
                </c:pt>
                <c:pt idx="35677">
                  <c:v>321</c:v>
                </c:pt>
                <c:pt idx="35678">
                  <c:v>358</c:v>
                </c:pt>
                <c:pt idx="35679">
                  <c:v>408</c:v>
                </c:pt>
                <c:pt idx="35680">
                  <c:v>352</c:v>
                </c:pt>
                <c:pt idx="35681">
                  <c:v>390</c:v>
                </c:pt>
                <c:pt idx="35682">
                  <c:v>365</c:v>
                </c:pt>
                <c:pt idx="35683">
                  <c:v>319</c:v>
                </c:pt>
                <c:pt idx="35684">
                  <c:v>379</c:v>
                </c:pt>
                <c:pt idx="35685">
                  <c:v>348</c:v>
                </c:pt>
                <c:pt idx="35686">
                  <c:v>386</c:v>
                </c:pt>
                <c:pt idx="35687">
                  <c:v>370</c:v>
                </c:pt>
                <c:pt idx="35688">
                  <c:v>377</c:v>
                </c:pt>
                <c:pt idx="35689">
                  <c:v>426</c:v>
                </c:pt>
                <c:pt idx="35690">
                  <c:v>372</c:v>
                </c:pt>
                <c:pt idx="35691">
                  <c:v>384</c:v>
                </c:pt>
                <c:pt idx="35692">
                  <c:v>356</c:v>
                </c:pt>
                <c:pt idx="35693">
                  <c:v>367</c:v>
                </c:pt>
                <c:pt idx="35694">
                  <c:v>377</c:v>
                </c:pt>
                <c:pt idx="35695">
                  <c:v>339</c:v>
                </c:pt>
                <c:pt idx="35696">
                  <c:v>372</c:v>
                </c:pt>
                <c:pt idx="35697">
                  <c:v>345</c:v>
                </c:pt>
                <c:pt idx="35698">
                  <c:v>358</c:v>
                </c:pt>
                <c:pt idx="35699">
                  <c:v>387</c:v>
                </c:pt>
                <c:pt idx="35700">
                  <c:v>402</c:v>
                </c:pt>
                <c:pt idx="35701">
                  <c:v>360</c:v>
                </c:pt>
                <c:pt idx="35702">
                  <c:v>345</c:v>
                </c:pt>
                <c:pt idx="35703">
                  <c:v>344</c:v>
                </c:pt>
                <c:pt idx="35704">
                  <c:v>427</c:v>
                </c:pt>
                <c:pt idx="35705">
                  <c:v>370</c:v>
                </c:pt>
                <c:pt idx="35706">
                  <c:v>402</c:v>
                </c:pt>
                <c:pt idx="35707">
                  <c:v>339</c:v>
                </c:pt>
                <c:pt idx="35708">
                  <c:v>342</c:v>
                </c:pt>
                <c:pt idx="35709">
                  <c:v>363</c:v>
                </c:pt>
                <c:pt idx="35710">
                  <c:v>335</c:v>
                </c:pt>
                <c:pt idx="35711">
                  <c:v>336</c:v>
                </c:pt>
                <c:pt idx="35712">
                  <c:v>325</c:v>
                </c:pt>
                <c:pt idx="35713">
                  <c:v>364</c:v>
                </c:pt>
                <c:pt idx="35714">
                  <c:v>340</c:v>
                </c:pt>
                <c:pt idx="35715">
                  <c:v>348</c:v>
                </c:pt>
                <c:pt idx="35716">
                  <c:v>333</c:v>
                </c:pt>
                <c:pt idx="35717">
                  <c:v>381</c:v>
                </c:pt>
                <c:pt idx="35718">
                  <c:v>335</c:v>
                </c:pt>
                <c:pt idx="35719">
                  <c:v>379</c:v>
                </c:pt>
                <c:pt idx="35720">
                  <c:v>357</c:v>
                </c:pt>
                <c:pt idx="35721">
                  <c:v>374</c:v>
                </c:pt>
                <c:pt idx="35722">
                  <c:v>388</c:v>
                </c:pt>
                <c:pt idx="35723">
                  <c:v>352</c:v>
                </c:pt>
                <c:pt idx="35724">
                  <c:v>363</c:v>
                </c:pt>
                <c:pt idx="35725">
                  <c:v>341</c:v>
                </c:pt>
                <c:pt idx="35726">
                  <c:v>311</c:v>
                </c:pt>
                <c:pt idx="35727">
                  <c:v>335</c:v>
                </c:pt>
                <c:pt idx="35728">
                  <c:v>292</c:v>
                </c:pt>
                <c:pt idx="35729">
                  <c:v>327</c:v>
                </c:pt>
                <c:pt idx="35730">
                  <c:v>275</c:v>
                </c:pt>
                <c:pt idx="35731">
                  <c:v>353</c:v>
                </c:pt>
                <c:pt idx="35732">
                  <c:v>315</c:v>
                </c:pt>
                <c:pt idx="35733">
                  <c:v>378</c:v>
                </c:pt>
                <c:pt idx="35734">
                  <c:v>397</c:v>
                </c:pt>
                <c:pt idx="35735">
                  <c:v>372</c:v>
                </c:pt>
                <c:pt idx="35736">
                  <c:v>332</c:v>
                </c:pt>
                <c:pt idx="35737">
                  <c:v>350</c:v>
                </c:pt>
                <c:pt idx="35738">
                  <c:v>357</c:v>
                </c:pt>
                <c:pt idx="35739">
                  <c:v>365</c:v>
                </c:pt>
                <c:pt idx="35740">
                  <c:v>405</c:v>
                </c:pt>
                <c:pt idx="35741">
                  <c:v>347</c:v>
                </c:pt>
                <c:pt idx="35742">
                  <c:v>340</c:v>
                </c:pt>
                <c:pt idx="35743">
                  <c:v>351</c:v>
                </c:pt>
                <c:pt idx="35744">
                  <c:v>382</c:v>
                </c:pt>
                <c:pt idx="35745">
                  <c:v>349</c:v>
                </c:pt>
                <c:pt idx="35746">
                  <c:v>383</c:v>
                </c:pt>
                <c:pt idx="35747">
                  <c:v>313</c:v>
                </c:pt>
                <c:pt idx="35748">
                  <c:v>359</c:v>
                </c:pt>
                <c:pt idx="35749">
                  <c:v>338</c:v>
                </c:pt>
                <c:pt idx="35750">
                  <c:v>411</c:v>
                </c:pt>
                <c:pt idx="35751">
                  <c:v>401</c:v>
                </c:pt>
                <c:pt idx="35752">
                  <c:v>309</c:v>
                </c:pt>
                <c:pt idx="35753">
                  <c:v>348</c:v>
                </c:pt>
                <c:pt idx="35754">
                  <c:v>310</c:v>
                </c:pt>
                <c:pt idx="35755">
                  <c:v>334</c:v>
                </c:pt>
                <c:pt idx="35756">
                  <c:v>359</c:v>
                </c:pt>
                <c:pt idx="35757">
                  <c:v>391</c:v>
                </c:pt>
                <c:pt idx="35758">
                  <c:v>342</c:v>
                </c:pt>
                <c:pt idx="35759">
                  <c:v>373</c:v>
                </c:pt>
                <c:pt idx="35760">
                  <c:v>332</c:v>
                </c:pt>
                <c:pt idx="35761">
                  <c:v>334</c:v>
                </c:pt>
                <c:pt idx="35762">
                  <c:v>355</c:v>
                </c:pt>
                <c:pt idx="35763">
                  <c:v>300</c:v>
                </c:pt>
                <c:pt idx="35764">
                  <c:v>320</c:v>
                </c:pt>
                <c:pt idx="35765">
                  <c:v>313</c:v>
                </c:pt>
                <c:pt idx="35766">
                  <c:v>354</c:v>
                </c:pt>
                <c:pt idx="35767">
                  <c:v>359</c:v>
                </c:pt>
                <c:pt idx="35768">
                  <c:v>335</c:v>
                </c:pt>
                <c:pt idx="35769">
                  <c:v>365</c:v>
                </c:pt>
                <c:pt idx="35770">
                  <c:v>364</c:v>
                </c:pt>
                <c:pt idx="35771">
                  <c:v>323</c:v>
                </c:pt>
                <c:pt idx="35772">
                  <c:v>300</c:v>
                </c:pt>
                <c:pt idx="35773">
                  <c:v>362</c:v>
                </c:pt>
                <c:pt idx="35774">
                  <c:v>329</c:v>
                </c:pt>
                <c:pt idx="35775">
                  <c:v>367</c:v>
                </c:pt>
                <c:pt idx="35776">
                  <c:v>356</c:v>
                </c:pt>
                <c:pt idx="35777">
                  <c:v>309</c:v>
                </c:pt>
                <c:pt idx="35778">
                  <c:v>334</c:v>
                </c:pt>
                <c:pt idx="35779">
                  <c:v>324</c:v>
                </c:pt>
                <c:pt idx="35780">
                  <c:v>353</c:v>
                </c:pt>
                <c:pt idx="35781">
                  <c:v>332</c:v>
                </c:pt>
                <c:pt idx="35782">
                  <c:v>388</c:v>
                </c:pt>
                <c:pt idx="35783">
                  <c:v>350</c:v>
                </c:pt>
                <c:pt idx="35784">
                  <c:v>350</c:v>
                </c:pt>
                <c:pt idx="35785">
                  <c:v>357</c:v>
                </c:pt>
                <c:pt idx="35786">
                  <c:v>338</c:v>
                </c:pt>
                <c:pt idx="35787">
                  <c:v>375</c:v>
                </c:pt>
                <c:pt idx="35788">
                  <c:v>341</c:v>
                </c:pt>
                <c:pt idx="35789">
                  <c:v>356</c:v>
                </c:pt>
                <c:pt idx="35790">
                  <c:v>327</c:v>
                </c:pt>
                <c:pt idx="35791">
                  <c:v>348</c:v>
                </c:pt>
                <c:pt idx="35792">
                  <c:v>334</c:v>
                </c:pt>
                <c:pt idx="35793">
                  <c:v>359</c:v>
                </c:pt>
                <c:pt idx="35794">
                  <c:v>432</c:v>
                </c:pt>
                <c:pt idx="35795">
                  <c:v>335</c:v>
                </c:pt>
                <c:pt idx="35796">
                  <c:v>363</c:v>
                </c:pt>
                <c:pt idx="35797">
                  <c:v>390</c:v>
                </c:pt>
                <c:pt idx="35798">
                  <c:v>370</c:v>
                </c:pt>
                <c:pt idx="35799">
                  <c:v>372</c:v>
                </c:pt>
                <c:pt idx="35800">
                  <c:v>394</c:v>
                </c:pt>
                <c:pt idx="35801">
                  <c:v>369</c:v>
                </c:pt>
                <c:pt idx="35802">
                  <c:v>369</c:v>
                </c:pt>
                <c:pt idx="35803">
                  <c:v>340</c:v>
                </c:pt>
                <c:pt idx="35804">
                  <c:v>345</c:v>
                </c:pt>
                <c:pt idx="35805">
                  <c:v>379</c:v>
                </c:pt>
                <c:pt idx="35806">
                  <c:v>332</c:v>
                </c:pt>
                <c:pt idx="35807">
                  <c:v>324</c:v>
                </c:pt>
                <c:pt idx="35808">
                  <c:v>316</c:v>
                </c:pt>
                <c:pt idx="35809">
                  <c:v>395</c:v>
                </c:pt>
                <c:pt idx="35810">
                  <c:v>376</c:v>
                </c:pt>
                <c:pt idx="35811">
                  <c:v>355</c:v>
                </c:pt>
                <c:pt idx="35812">
                  <c:v>365</c:v>
                </c:pt>
                <c:pt idx="35813">
                  <c:v>359</c:v>
                </c:pt>
                <c:pt idx="35814">
                  <c:v>363</c:v>
                </c:pt>
                <c:pt idx="35815">
                  <c:v>405</c:v>
                </c:pt>
                <c:pt idx="35816">
                  <c:v>314</c:v>
                </c:pt>
                <c:pt idx="35817">
                  <c:v>320</c:v>
                </c:pt>
                <c:pt idx="35818">
                  <c:v>330</c:v>
                </c:pt>
                <c:pt idx="35819">
                  <c:v>364</c:v>
                </c:pt>
                <c:pt idx="35820">
                  <c:v>335</c:v>
                </c:pt>
                <c:pt idx="35821">
                  <c:v>368</c:v>
                </c:pt>
                <c:pt idx="35822">
                  <c:v>355</c:v>
                </c:pt>
                <c:pt idx="35823">
                  <c:v>335</c:v>
                </c:pt>
                <c:pt idx="35824">
                  <c:v>351</c:v>
                </c:pt>
                <c:pt idx="35825">
                  <c:v>330</c:v>
                </c:pt>
                <c:pt idx="35826">
                  <c:v>306</c:v>
                </c:pt>
                <c:pt idx="35827">
                  <c:v>349</c:v>
                </c:pt>
                <c:pt idx="35828">
                  <c:v>261</c:v>
                </c:pt>
                <c:pt idx="35829">
                  <c:v>388</c:v>
                </c:pt>
                <c:pt idx="35830">
                  <c:v>307</c:v>
                </c:pt>
                <c:pt idx="35831">
                  <c:v>373</c:v>
                </c:pt>
                <c:pt idx="35832">
                  <c:v>372</c:v>
                </c:pt>
                <c:pt idx="35833">
                  <c:v>336</c:v>
                </c:pt>
                <c:pt idx="35834">
                  <c:v>299</c:v>
                </c:pt>
                <c:pt idx="35835">
                  <c:v>440</c:v>
                </c:pt>
                <c:pt idx="35836">
                  <c:v>312</c:v>
                </c:pt>
                <c:pt idx="35837">
                  <c:v>371</c:v>
                </c:pt>
                <c:pt idx="35838">
                  <c:v>321</c:v>
                </c:pt>
                <c:pt idx="35839">
                  <c:v>353</c:v>
                </c:pt>
                <c:pt idx="35840">
                  <c:v>347</c:v>
                </c:pt>
                <c:pt idx="35841">
                  <c:v>369</c:v>
                </c:pt>
                <c:pt idx="35842">
                  <c:v>347</c:v>
                </c:pt>
                <c:pt idx="35843">
                  <c:v>306</c:v>
                </c:pt>
                <c:pt idx="35844">
                  <c:v>321</c:v>
                </c:pt>
                <c:pt idx="35845">
                  <c:v>349</c:v>
                </c:pt>
                <c:pt idx="35846">
                  <c:v>361</c:v>
                </c:pt>
                <c:pt idx="35847">
                  <c:v>352</c:v>
                </c:pt>
                <c:pt idx="35848">
                  <c:v>330</c:v>
                </c:pt>
                <c:pt idx="35849">
                  <c:v>343</c:v>
                </c:pt>
                <c:pt idx="35850">
                  <c:v>329</c:v>
                </c:pt>
                <c:pt idx="35851">
                  <c:v>348</c:v>
                </c:pt>
                <c:pt idx="35852">
                  <c:v>321</c:v>
                </c:pt>
                <c:pt idx="35853">
                  <c:v>350</c:v>
                </c:pt>
                <c:pt idx="35854">
                  <c:v>348</c:v>
                </c:pt>
                <c:pt idx="35855">
                  <c:v>262</c:v>
                </c:pt>
                <c:pt idx="35856">
                  <c:v>366</c:v>
                </c:pt>
                <c:pt idx="35857">
                  <c:v>378</c:v>
                </c:pt>
                <c:pt idx="35858">
                  <c:v>359</c:v>
                </c:pt>
                <c:pt idx="35859">
                  <c:v>364</c:v>
                </c:pt>
                <c:pt idx="35860">
                  <c:v>377</c:v>
                </c:pt>
                <c:pt idx="35861">
                  <c:v>338</c:v>
                </c:pt>
                <c:pt idx="35862">
                  <c:v>369</c:v>
                </c:pt>
                <c:pt idx="35863">
                  <c:v>359</c:v>
                </c:pt>
                <c:pt idx="35864">
                  <c:v>365</c:v>
                </c:pt>
                <c:pt idx="35865">
                  <c:v>331</c:v>
                </c:pt>
                <c:pt idx="35866">
                  <c:v>324</c:v>
                </c:pt>
                <c:pt idx="35867">
                  <c:v>372</c:v>
                </c:pt>
                <c:pt idx="35868">
                  <c:v>346</c:v>
                </c:pt>
                <c:pt idx="35869">
                  <c:v>345</c:v>
                </c:pt>
                <c:pt idx="35870">
                  <c:v>348</c:v>
                </c:pt>
                <c:pt idx="35871">
                  <c:v>372</c:v>
                </c:pt>
                <c:pt idx="35872">
                  <c:v>359</c:v>
                </c:pt>
                <c:pt idx="35873">
                  <c:v>376</c:v>
                </c:pt>
                <c:pt idx="35874">
                  <c:v>385</c:v>
                </c:pt>
                <c:pt idx="35875">
                  <c:v>304</c:v>
                </c:pt>
                <c:pt idx="35876">
                  <c:v>347</c:v>
                </c:pt>
                <c:pt idx="35877">
                  <c:v>371</c:v>
                </c:pt>
                <c:pt idx="35878">
                  <c:v>354</c:v>
                </c:pt>
                <c:pt idx="35879">
                  <c:v>404</c:v>
                </c:pt>
                <c:pt idx="35880">
                  <c:v>323</c:v>
                </c:pt>
                <c:pt idx="35881">
                  <c:v>370</c:v>
                </c:pt>
                <c:pt idx="35882">
                  <c:v>352</c:v>
                </c:pt>
                <c:pt idx="35883">
                  <c:v>375</c:v>
                </c:pt>
                <c:pt idx="35884">
                  <c:v>396</c:v>
                </c:pt>
                <c:pt idx="35885">
                  <c:v>378</c:v>
                </c:pt>
                <c:pt idx="35886">
                  <c:v>322</c:v>
                </c:pt>
                <c:pt idx="35887">
                  <c:v>380</c:v>
                </c:pt>
                <c:pt idx="35888">
                  <c:v>329</c:v>
                </c:pt>
                <c:pt idx="35889">
                  <c:v>355</c:v>
                </c:pt>
                <c:pt idx="35890">
                  <c:v>297</c:v>
                </c:pt>
                <c:pt idx="35891">
                  <c:v>330</c:v>
                </c:pt>
                <c:pt idx="35892">
                  <c:v>354</c:v>
                </c:pt>
                <c:pt idx="35893">
                  <c:v>376</c:v>
                </c:pt>
                <c:pt idx="35894">
                  <c:v>424</c:v>
                </c:pt>
                <c:pt idx="35895">
                  <c:v>341</c:v>
                </c:pt>
                <c:pt idx="35896">
                  <c:v>358</c:v>
                </c:pt>
                <c:pt idx="35897">
                  <c:v>310</c:v>
                </c:pt>
                <c:pt idx="35898">
                  <c:v>332</c:v>
                </c:pt>
                <c:pt idx="35899">
                  <c:v>386</c:v>
                </c:pt>
                <c:pt idx="35900">
                  <c:v>318</c:v>
                </c:pt>
                <c:pt idx="35901">
                  <c:v>393</c:v>
                </c:pt>
                <c:pt idx="35902">
                  <c:v>343</c:v>
                </c:pt>
                <c:pt idx="35903">
                  <c:v>370</c:v>
                </c:pt>
                <c:pt idx="35904">
                  <c:v>351</c:v>
                </c:pt>
                <c:pt idx="35905">
                  <c:v>388</c:v>
                </c:pt>
                <c:pt idx="35906">
                  <c:v>308</c:v>
                </c:pt>
                <c:pt idx="35907">
                  <c:v>285</c:v>
                </c:pt>
                <c:pt idx="35908">
                  <c:v>348</c:v>
                </c:pt>
                <c:pt idx="35909">
                  <c:v>339</c:v>
                </c:pt>
                <c:pt idx="35910">
                  <c:v>386</c:v>
                </c:pt>
                <c:pt idx="35911">
                  <c:v>407</c:v>
                </c:pt>
                <c:pt idx="35912">
                  <c:v>365</c:v>
                </c:pt>
                <c:pt idx="35913">
                  <c:v>352</c:v>
                </c:pt>
                <c:pt idx="35914">
                  <c:v>345</c:v>
                </c:pt>
                <c:pt idx="35915">
                  <c:v>348</c:v>
                </c:pt>
                <c:pt idx="35916">
                  <c:v>311</c:v>
                </c:pt>
                <c:pt idx="35917">
                  <c:v>381</c:v>
                </c:pt>
                <c:pt idx="35918">
                  <c:v>356</c:v>
                </c:pt>
                <c:pt idx="35919">
                  <c:v>298</c:v>
                </c:pt>
                <c:pt idx="35920">
                  <c:v>367</c:v>
                </c:pt>
                <c:pt idx="35921">
                  <c:v>378</c:v>
                </c:pt>
                <c:pt idx="35922">
                  <c:v>367</c:v>
                </c:pt>
                <c:pt idx="35923">
                  <c:v>348</c:v>
                </c:pt>
                <c:pt idx="35924">
                  <c:v>378</c:v>
                </c:pt>
                <c:pt idx="35925">
                  <c:v>375</c:v>
                </c:pt>
                <c:pt idx="35926">
                  <c:v>335</c:v>
                </c:pt>
                <c:pt idx="35927">
                  <c:v>363</c:v>
                </c:pt>
                <c:pt idx="35928">
                  <c:v>376</c:v>
                </c:pt>
                <c:pt idx="35929">
                  <c:v>377</c:v>
                </c:pt>
                <c:pt idx="35930">
                  <c:v>363</c:v>
                </c:pt>
                <c:pt idx="35931">
                  <c:v>347</c:v>
                </c:pt>
                <c:pt idx="35932">
                  <c:v>347</c:v>
                </c:pt>
                <c:pt idx="35933">
                  <c:v>378</c:v>
                </c:pt>
                <c:pt idx="35934">
                  <c:v>366</c:v>
                </c:pt>
                <c:pt idx="35935">
                  <c:v>378</c:v>
                </c:pt>
                <c:pt idx="35936">
                  <c:v>328</c:v>
                </c:pt>
                <c:pt idx="35937">
                  <c:v>353</c:v>
                </c:pt>
                <c:pt idx="35938">
                  <c:v>423</c:v>
                </c:pt>
                <c:pt idx="35939">
                  <c:v>328</c:v>
                </c:pt>
                <c:pt idx="35940">
                  <c:v>294</c:v>
                </c:pt>
                <c:pt idx="35941">
                  <c:v>356</c:v>
                </c:pt>
                <c:pt idx="35942">
                  <c:v>303</c:v>
                </c:pt>
                <c:pt idx="35943">
                  <c:v>363</c:v>
                </c:pt>
                <c:pt idx="35944">
                  <c:v>340</c:v>
                </c:pt>
                <c:pt idx="35945">
                  <c:v>364</c:v>
                </c:pt>
                <c:pt idx="35946">
                  <c:v>390</c:v>
                </c:pt>
                <c:pt idx="35947">
                  <c:v>335</c:v>
                </c:pt>
                <c:pt idx="35948">
                  <c:v>340</c:v>
                </c:pt>
                <c:pt idx="35949">
                  <c:v>412</c:v>
                </c:pt>
                <c:pt idx="35950">
                  <c:v>348</c:v>
                </c:pt>
                <c:pt idx="35951">
                  <c:v>335</c:v>
                </c:pt>
                <c:pt idx="35952">
                  <c:v>347</c:v>
                </c:pt>
                <c:pt idx="35953">
                  <c:v>362</c:v>
                </c:pt>
                <c:pt idx="35954">
                  <c:v>332</c:v>
                </c:pt>
                <c:pt idx="35955">
                  <c:v>368</c:v>
                </c:pt>
                <c:pt idx="35956">
                  <c:v>385</c:v>
                </c:pt>
                <c:pt idx="35957">
                  <c:v>314</c:v>
                </c:pt>
                <c:pt idx="35958">
                  <c:v>357</c:v>
                </c:pt>
                <c:pt idx="35959">
                  <c:v>374</c:v>
                </c:pt>
                <c:pt idx="35960">
                  <c:v>323</c:v>
                </c:pt>
                <c:pt idx="35961">
                  <c:v>344</c:v>
                </c:pt>
                <c:pt idx="35962">
                  <c:v>339</c:v>
                </c:pt>
                <c:pt idx="35963">
                  <c:v>349</c:v>
                </c:pt>
                <c:pt idx="35964">
                  <c:v>350</c:v>
                </c:pt>
                <c:pt idx="35965">
                  <c:v>307</c:v>
                </c:pt>
                <c:pt idx="35966">
                  <c:v>357</c:v>
                </c:pt>
                <c:pt idx="35967">
                  <c:v>389</c:v>
                </c:pt>
                <c:pt idx="35968">
                  <c:v>351</c:v>
                </c:pt>
                <c:pt idx="35969">
                  <c:v>332</c:v>
                </c:pt>
                <c:pt idx="35970">
                  <c:v>318</c:v>
                </c:pt>
                <c:pt idx="35971">
                  <c:v>320</c:v>
                </c:pt>
                <c:pt idx="35972">
                  <c:v>317</c:v>
                </c:pt>
                <c:pt idx="35973">
                  <c:v>407</c:v>
                </c:pt>
                <c:pt idx="35974">
                  <c:v>343</c:v>
                </c:pt>
                <c:pt idx="35975">
                  <c:v>386</c:v>
                </c:pt>
                <c:pt idx="35976">
                  <c:v>306</c:v>
                </c:pt>
                <c:pt idx="35977">
                  <c:v>333</c:v>
                </c:pt>
                <c:pt idx="35978">
                  <c:v>376</c:v>
                </c:pt>
                <c:pt idx="35979">
                  <c:v>371</c:v>
                </c:pt>
                <c:pt idx="35980">
                  <c:v>385</c:v>
                </c:pt>
                <c:pt idx="35981">
                  <c:v>367</c:v>
                </c:pt>
                <c:pt idx="35982">
                  <c:v>322</c:v>
                </c:pt>
                <c:pt idx="35983">
                  <c:v>356</c:v>
                </c:pt>
                <c:pt idx="35984">
                  <c:v>344</c:v>
                </c:pt>
                <c:pt idx="35985">
                  <c:v>368</c:v>
                </c:pt>
                <c:pt idx="35986">
                  <c:v>393</c:v>
                </c:pt>
                <c:pt idx="35987">
                  <c:v>339</c:v>
                </c:pt>
                <c:pt idx="35988">
                  <c:v>350</c:v>
                </c:pt>
                <c:pt idx="35989">
                  <c:v>360</c:v>
                </c:pt>
                <c:pt idx="35990">
                  <c:v>394</c:v>
                </c:pt>
                <c:pt idx="35991">
                  <c:v>342</c:v>
                </c:pt>
                <c:pt idx="35992">
                  <c:v>406</c:v>
                </c:pt>
                <c:pt idx="35993">
                  <c:v>309</c:v>
                </c:pt>
                <c:pt idx="35994">
                  <c:v>371</c:v>
                </c:pt>
                <c:pt idx="35995">
                  <c:v>376</c:v>
                </c:pt>
                <c:pt idx="35996">
                  <c:v>364</c:v>
                </c:pt>
                <c:pt idx="35997">
                  <c:v>344</c:v>
                </c:pt>
                <c:pt idx="35998">
                  <c:v>411</c:v>
                </c:pt>
                <c:pt idx="35999">
                  <c:v>331</c:v>
                </c:pt>
                <c:pt idx="36000">
                  <c:v>363</c:v>
                </c:pt>
                <c:pt idx="36001">
                  <c:v>315</c:v>
                </c:pt>
                <c:pt idx="36002">
                  <c:v>344</c:v>
                </c:pt>
                <c:pt idx="36003">
                  <c:v>353</c:v>
                </c:pt>
                <c:pt idx="36004">
                  <c:v>369</c:v>
                </c:pt>
                <c:pt idx="36005">
                  <c:v>366</c:v>
                </c:pt>
                <c:pt idx="36006">
                  <c:v>322</c:v>
                </c:pt>
                <c:pt idx="36007">
                  <c:v>347</c:v>
                </c:pt>
                <c:pt idx="36008">
                  <c:v>378</c:v>
                </c:pt>
                <c:pt idx="36009">
                  <c:v>358</c:v>
                </c:pt>
                <c:pt idx="36010">
                  <c:v>357</c:v>
                </c:pt>
                <c:pt idx="36011">
                  <c:v>239</c:v>
                </c:pt>
                <c:pt idx="36012">
                  <c:v>338</c:v>
                </c:pt>
                <c:pt idx="36013">
                  <c:v>298</c:v>
                </c:pt>
                <c:pt idx="36014">
                  <c:v>376</c:v>
                </c:pt>
                <c:pt idx="36015">
                  <c:v>355</c:v>
                </c:pt>
                <c:pt idx="36016">
                  <c:v>379</c:v>
                </c:pt>
                <c:pt idx="36017">
                  <c:v>383</c:v>
                </c:pt>
                <c:pt idx="36018">
                  <c:v>408</c:v>
                </c:pt>
                <c:pt idx="36019">
                  <c:v>368</c:v>
                </c:pt>
                <c:pt idx="36020">
                  <c:v>351</c:v>
                </c:pt>
                <c:pt idx="36021">
                  <c:v>303</c:v>
                </c:pt>
                <c:pt idx="36022">
                  <c:v>339</c:v>
                </c:pt>
                <c:pt idx="36023">
                  <c:v>324</c:v>
                </c:pt>
                <c:pt idx="36024">
                  <c:v>322</c:v>
                </c:pt>
                <c:pt idx="36025">
                  <c:v>412</c:v>
                </c:pt>
                <c:pt idx="36026">
                  <c:v>293</c:v>
                </c:pt>
                <c:pt idx="36027">
                  <c:v>339</c:v>
                </c:pt>
                <c:pt idx="36028">
                  <c:v>336</c:v>
                </c:pt>
                <c:pt idx="36029">
                  <c:v>380</c:v>
                </c:pt>
                <c:pt idx="36030">
                  <c:v>340</c:v>
                </c:pt>
                <c:pt idx="36031">
                  <c:v>350</c:v>
                </c:pt>
                <c:pt idx="36032">
                  <c:v>329</c:v>
                </c:pt>
                <c:pt idx="36033">
                  <c:v>389</c:v>
                </c:pt>
                <c:pt idx="36034">
                  <c:v>376</c:v>
                </c:pt>
                <c:pt idx="36035">
                  <c:v>345</c:v>
                </c:pt>
                <c:pt idx="36036">
                  <c:v>388</c:v>
                </c:pt>
                <c:pt idx="36037">
                  <c:v>365</c:v>
                </c:pt>
                <c:pt idx="36038">
                  <c:v>333</c:v>
                </c:pt>
                <c:pt idx="36039">
                  <c:v>343</c:v>
                </c:pt>
                <c:pt idx="36040">
                  <c:v>370</c:v>
                </c:pt>
                <c:pt idx="36041">
                  <c:v>348</c:v>
                </c:pt>
                <c:pt idx="36042">
                  <c:v>367</c:v>
                </c:pt>
                <c:pt idx="36043">
                  <c:v>335</c:v>
                </c:pt>
                <c:pt idx="36044">
                  <c:v>293</c:v>
                </c:pt>
                <c:pt idx="36045">
                  <c:v>331</c:v>
                </c:pt>
                <c:pt idx="36046">
                  <c:v>368</c:v>
                </c:pt>
                <c:pt idx="36047">
                  <c:v>363</c:v>
                </c:pt>
                <c:pt idx="36048">
                  <c:v>391</c:v>
                </c:pt>
                <c:pt idx="36049">
                  <c:v>317</c:v>
                </c:pt>
                <c:pt idx="36050">
                  <c:v>340</c:v>
                </c:pt>
                <c:pt idx="36051">
                  <c:v>392</c:v>
                </c:pt>
                <c:pt idx="36052">
                  <c:v>337</c:v>
                </c:pt>
                <c:pt idx="36053">
                  <c:v>409</c:v>
                </c:pt>
                <c:pt idx="36054">
                  <c:v>356</c:v>
                </c:pt>
                <c:pt idx="36055">
                  <c:v>356</c:v>
                </c:pt>
                <c:pt idx="36056">
                  <c:v>359</c:v>
                </c:pt>
                <c:pt idx="36057">
                  <c:v>339</c:v>
                </c:pt>
                <c:pt idx="36058">
                  <c:v>383</c:v>
                </c:pt>
                <c:pt idx="36059">
                  <c:v>387</c:v>
                </c:pt>
                <c:pt idx="36060">
                  <c:v>386</c:v>
                </c:pt>
                <c:pt idx="36061">
                  <c:v>322</c:v>
                </c:pt>
                <c:pt idx="36062">
                  <c:v>324</c:v>
                </c:pt>
                <c:pt idx="36063">
                  <c:v>359</c:v>
                </c:pt>
                <c:pt idx="36064">
                  <c:v>376</c:v>
                </c:pt>
                <c:pt idx="36065">
                  <c:v>346</c:v>
                </c:pt>
                <c:pt idx="36066">
                  <c:v>329</c:v>
                </c:pt>
                <c:pt idx="36067">
                  <c:v>371</c:v>
                </c:pt>
                <c:pt idx="36068">
                  <c:v>379</c:v>
                </c:pt>
                <c:pt idx="36069">
                  <c:v>380</c:v>
                </c:pt>
                <c:pt idx="36070">
                  <c:v>359</c:v>
                </c:pt>
                <c:pt idx="36071">
                  <c:v>401</c:v>
                </c:pt>
                <c:pt idx="36072">
                  <c:v>387</c:v>
                </c:pt>
                <c:pt idx="36073">
                  <c:v>352</c:v>
                </c:pt>
                <c:pt idx="36074">
                  <c:v>327</c:v>
                </c:pt>
                <c:pt idx="36075">
                  <c:v>359</c:v>
                </c:pt>
                <c:pt idx="36076">
                  <c:v>344</c:v>
                </c:pt>
                <c:pt idx="36077">
                  <c:v>410</c:v>
                </c:pt>
                <c:pt idx="36078">
                  <c:v>294</c:v>
                </c:pt>
                <c:pt idx="36079">
                  <c:v>398</c:v>
                </c:pt>
                <c:pt idx="36080">
                  <c:v>391</c:v>
                </c:pt>
                <c:pt idx="36081">
                  <c:v>383</c:v>
                </c:pt>
                <c:pt idx="36082">
                  <c:v>386</c:v>
                </c:pt>
                <c:pt idx="36083">
                  <c:v>339</c:v>
                </c:pt>
                <c:pt idx="36084">
                  <c:v>363</c:v>
                </c:pt>
                <c:pt idx="36085">
                  <c:v>318</c:v>
                </c:pt>
                <c:pt idx="36086">
                  <c:v>403</c:v>
                </c:pt>
                <c:pt idx="36087">
                  <c:v>359</c:v>
                </c:pt>
                <c:pt idx="36088">
                  <c:v>343</c:v>
                </c:pt>
                <c:pt idx="36089">
                  <c:v>373</c:v>
                </c:pt>
                <c:pt idx="36090">
                  <c:v>362</c:v>
                </c:pt>
                <c:pt idx="36091">
                  <c:v>348</c:v>
                </c:pt>
                <c:pt idx="36092">
                  <c:v>332</c:v>
                </c:pt>
                <c:pt idx="36093">
                  <c:v>391</c:v>
                </c:pt>
                <c:pt idx="36094">
                  <c:v>353</c:v>
                </c:pt>
                <c:pt idx="36095">
                  <c:v>347</c:v>
                </c:pt>
                <c:pt idx="36096">
                  <c:v>358</c:v>
                </c:pt>
                <c:pt idx="36097">
                  <c:v>333</c:v>
                </c:pt>
                <c:pt idx="36098">
                  <c:v>346</c:v>
                </c:pt>
                <c:pt idx="36099">
                  <c:v>358</c:v>
                </c:pt>
                <c:pt idx="36100">
                  <c:v>239</c:v>
                </c:pt>
                <c:pt idx="36101">
                  <c:v>348</c:v>
                </c:pt>
                <c:pt idx="36102">
                  <c:v>378</c:v>
                </c:pt>
                <c:pt idx="36103">
                  <c:v>346</c:v>
                </c:pt>
                <c:pt idx="36104">
                  <c:v>390</c:v>
                </c:pt>
                <c:pt idx="36105">
                  <c:v>350</c:v>
                </c:pt>
                <c:pt idx="36106">
                  <c:v>339</c:v>
                </c:pt>
                <c:pt idx="36107">
                  <c:v>361</c:v>
                </c:pt>
                <c:pt idx="36108">
                  <c:v>465</c:v>
                </c:pt>
                <c:pt idx="36109">
                  <c:v>344</c:v>
                </c:pt>
                <c:pt idx="36110">
                  <c:v>388</c:v>
                </c:pt>
                <c:pt idx="36111">
                  <c:v>261</c:v>
                </c:pt>
                <c:pt idx="36112">
                  <c:v>358</c:v>
                </c:pt>
                <c:pt idx="36113">
                  <c:v>297</c:v>
                </c:pt>
                <c:pt idx="36114">
                  <c:v>371</c:v>
                </c:pt>
                <c:pt idx="36115">
                  <c:v>349</c:v>
                </c:pt>
                <c:pt idx="36116">
                  <c:v>372</c:v>
                </c:pt>
                <c:pt idx="36117">
                  <c:v>329</c:v>
                </c:pt>
                <c:pt idx="36118">
                  <c:v>393</c:v>
                </c:pt>
                <c:pt idx="36119">
                  <c:v>385</c:v>
                </c:pt>
                <c:pt idx="36120">
                  <c:v>347</c:v>
                </c:pt>
                <c:pt idx="36121">
                  <c:v>345</c:v>
                </c:pt>
                <c:pt idx="36122">
                  <c:v>348</c:v>
                </c:pt>
                <c:pt idx="36123">
                  <c:v>361</c:v>
                </c:pt>
                <c:pt idx="36124">
                  <c:v>346</c:v>
                </c:pt>
                <c:pt idx="36125">
                  <c:v>358</c:v>
                </c:pt>
                <c:pt idx="36126">
                  <c:v>362</c:v>
                </c:pt>
                <c:pt idx="36127">
                  <c:v>339</c:v>
                </c:pt>
                <c:pt idx="36128">
                  <c:v>309</c:v>
                </c:pt>
                <c:pt idx="36129">
                  <c:v>345</c:v>
                </c:pt>
                <c:pt idx="36130">
                  <c:v>315</c:v>
                </c:pt>
                <c:pt idx="36131">
                  <c:v>395</c:v>
                </c:pt>
                <c:pt idx="36132">
                  <c:v>366</c:v>
                </c:pt>
                <c:pt idx="36133">
                  <c:v>375</c:v>
                </c:pt>
                <c:pt idx="36134">
                  <c:v>351</c:v>
                </c:pt>
                <c:pt idx="36135">
                  <c:v>320</c:v>
                </c:pt>
                <c:pt idx="36136">
                  <c:v>368</c:v>
                </c:pt>
                <c:pt idx="36137">
                  <c:v>374</c:v>
                </c:pt>
                <c:pt idx="36138">
                  <c:v>238</c:v>
                </c:pt>
                <c:pt idx="36139">
                  <c:v>253</c:v>
                </c:pt>
                <c:pt idx="36140">
                  <c:v>348</c:v>
                </c:pt>
                <c:pt idx="36141">
                  <c:v>345</c:v>
                </c:pt>
                <c:pt idx="36142">
                  <c:v>351</c:v>
                </c:pt>
                <c:pt idx="36143">
                  <c:v>424</c:v>
                </c:pt>
                <c:pt idx="36144">
                  <c:v>318</c:v>
                </c:pt>
                <c:pt idx="36145">
                  <c:v>339</c:v>
                </c:pt>
                <c:pt idx="36146">
                  <c:v>419</c:v>
                </c:pt>
                <c:pt idx="36147">
                  <c:v>433</c:v>
                </c:pt>
                <c:pt idx="36148">
                  <c:v>368</c:v>
                </c:pt>
                <c:pt idx="36149">
                  <c:v>309</c:v>
                </c:pt>
                <c:pt idx="36150">
                  <c:v>346</c:v>
                </c:pt>
                <c:pt idx="36151">
                  <c:v>346</c:v>
                </c:pt>
                <c:pt idx="36152">
                  <c:v>348</c:v>
                </c:pt>
                <c:pt idx="36153">
                  <c:v>349</c:v>
                </c:pt>
                <c:pt idx="36154">
                  <c:v>340</c:v>
                </c:pt>
                <c:pt idx="36155">
                  <c:v>362</c:v>
                </c:pt>
                <c:pt idx="36156">
                  <c:v>368</c:v>
                </c:pt>
                <c:pt idx="36157">
                  <c:v>361</c:v>
                </c:pt>
                <c:pt idx="36158">
                  <c:v>349</c:v>
                </c:pt>
                <c:pt idx="36159">
                  <c:v>343</c:v>
                </c:pt>
                <c:pt idx="36160">
                  <c:v>376</c:v>
                </c:pt>
                <c:pt idx="36161">
                  <c:v>324</c:v>
                </c:pt>
                <c:pt idx="36162">
                  <c:v>353</c:v>
                </c:pt>
                <c:pt idx="36163">
                  <c:v>378</c:v>
                </c:pt>
                <c:pt idx="36164">
                  <c:v>357</c:v>
                </c:pt>
                <c:pt idx="36165">
                  <c:v>345</c:v>
                </c:pt>
                <c:pt idx="36166">
                  <c:v>372</c:v>
                </c:pt>
                <c:pt idx="36167">
                  <c:v>341</c:v>
                </c:pt>
                <c:pt idx="36168">
                  <c:v>350</c:v>
                </c:pt>
                <c:pt idx="36169">
                  <c:v>345</c:v>
                </c:pt>
                <c:pt idx="36170">
                  <c:v>341</c:v>
                </c:pt>
                <c:pt idx="36171">
                  <c:v>325</c:v>
                </c:pt>
                <c:pt idx="36172">
                  <c:v>343</c:v>
                </c:pt>
                <c:pt idx="36173">
                  <c:v>348</c:v>
                </c:pt>
                <c:pt idx="36174">
                  <c:v>342</c:v>
                </c:pt>
                <c:pt idx="36175">
                  <c:v>375</c:v>
                </c:pt>
                <c:pt idx="36176">
                  <c:v>367</c:v>
                </c:pt>
                <c:pt idx="36177">
                  <c:v>380</c:v>
                </c:pt>
                <c:pt idx="36178">
                  <c:v>346</c:v>
                </c:pt>
                <c:pt idx="36179">
                  <c:v>370</c:v>
                </c:pt>
                <c:pt idx="36180">
                  <c:v>376</c:v>
                </c:pt>
                <c:pt idx="36181">
                  <c:v>379</c:v>
                </c:pt>
                <c:pt idx="36182">
                  <c:v>356</c:v>
                </c:pt>
                <c:pt idx="36183">
                  <c:v>327</c:v>
                </c:pt>
                <c:pt idx="36184">
                  <c:v>378</c:v>
                </c:pt>
                <c:pt idx="36185">
                  <c:v>409</c:v>
                </c:pt>
                <c:pt idx="36186">
                  <c:v>414</c:v>
                </c:pt>
                <c:pt idx="36187">
                  <c:v>317</c:v>
                </c:pt>
                <c:pt idx="36188">
                  <c:v>374</c:v>
                </c:pt>
                <c:pt idx="36189">
                  <c:v>369</c:v>
                </c:pt>
                <c:pt idx="36190">
                  <c:v>321</c:v>
                </c:pt>
                <c:pt idx="36191">
                  <c:v>364</c:v>
                </c:pt>
                <c:pt idx="36192">
                  <c:v>340</c:v>
                </c:pt>
                <c:pt idx="36193">
                  <c:v>341</c:v>
                </c:pt>
                <c:pt idx="36194">
                  <c:v>342</c:v>
                </c:pt>
                <c:pt idx="36195">
                  <c:v>347</c:v>
                </c:pt>
                <c:pt idx="36196">
                  <c:v>383</c:v>
                </c:pt>
                <c:pt idx="36197">
                  <c:v>340</c:v>
                </c:pt>
                <c:pt idx="36198">
                  <c:v>363</c:v>
                </c:pt>
                <c:pt idx="36199">
                  <c:v>349</c:v>
                </c:pt>
                <c:pt idx="36200">
                  <c:v>338</c:v>
                </c:pt>
                <c:pt idx="36201">
                  <c:v>316</c:v>
                </c:pt>
                <c:pt idx="36202">
                  <c:v>365</c:v>
                </c:pt>
                <c:pt idx="36203">
                  <c:v>345</c:v>
                </c:pt>
                <c:pt idx="36204">
                  <c:v>330</c:v>
                </c:pt>
                <c:pt idx="36205">
                  <c:v>371</c:v>
                </c:pt>
                <c:pt idx="36206">
                  <c:v>369</c:v>
                </c:pt>
                <c:pt idx="36207">
                  <c:v>351</c:v>
                </c:pt>
                <c:pt idx="36208">
                  <c:v>313</c:v>
                </c:pt>
                <c:pt idx="36209">
                  <c:v>362</c:v>
                </c:pt>
                <c:pt idx="36210">
                  <c:v>369</c:v>
                </c:pt>
                <c:pt idx="36211">
                  <c:v>368</c:v>
                </c:pt>
                <c:pt idx="36212">
                  <c:v>360</c:v>
                </c:pt>
                <c:pt idx="36213">
                  <c:v>369</c:v>
                </c:pt>
                <c:pt idx="36214">
                  <c:v>339</c:v>
                </c:pt>
                <c:pt idx="36215">
                  <c:v>370</c:v>
                </c:pt>
                <c:pt idx="36216">
                  <c:v>342</c:v>
                </c:pt>
                <c:pt idx="36217">
                  <c:v>340</c:v>
                </c:pt>
                <c:pt idx="36218">
                  <c:v>353</c:v>
                </c:pt>
                <c:pt idx="36219">
                  <c:v>342</c:v>
                </c:pt>
                <c:pt idx="36220">
                  <c:v>332</c:v>
                </c:pt>
                <c:pt idx="36221">
                  <c:v>412</c:v>
                </c:pt>
                <c:pt idx="36222">
                  <c:v>376</c:v>
                </c:pt>
                <c:pt idx="36223">
                  <c:v>403</c:v>
                </c:pt>
                <c:pt idx="36224">
                  <c:v>369</c:v>
                </c:pt>
                <c:pt idx="36225">
                  <c:v>385</c:v>
                </c:pt>
                <c:pt idx="36226">
                  <c:v>348</c:v>
                </c:pt>
                <c:pt idx="36227">
                  <c:v>379</c:v>
                </c:pt>
                <c:pt idx="36228">
                  <c:v>346</c:v>
                </c:pt>
                <c:pt idx="36229">
                  <c:v>357</c:v>
                </c:pt>
                <c:pt idx="36230">
                  <c:v>350</c:v>
                </c:pt>
                <c:pt idx="36231">
                  <c:v>327</c:v>
                </c:pt>
                <c:pt idx="36232">
                  <c:v>412</c:v>
                </c:pt>
                <c:pt idx="36233">
                  <c:v>392</c:v>
                </c:pt>
                <c:pt idx="36234">
                  <c:v>323</c:v>
                </c:pt>
                <c:pt idx="36235">
                  <c:v>377</c:v>
                </c:pt>
                <c:pt idx="36236">
                  <c:v>358</c:v>
                </c:pt>
                <c:pt idx="36237">
                  <c:v>336</c:v>
                </c:pt>
                <c:pt idx="36238">
                  <c:v>411</c:v>
                </c:pt>
                <c:pt idx="36239">
                  <c:v>340</c:v>
                </c:pt>
                <c:pt idx="36240">
                  <c:v>354</c:v>
                </c:pt>
                <c:pt idx="36241">
                  <c:v>376</c:v>
                </c:pt>
                <c:pt idx="36242">
                  <c:v>336</c:v>
                </c:pt>
                <c:pt idx="36243">
                  <c:v>347</c:v>
                </c:pt>
                <c:pt idx="36244">
                  <c:v>356</c:v>
                </c:pt>
                <c:pt idx="36245">
                  <c:v>345</c:v>
                </c:pt>
                <c:pt idx="36246">
                  <c:v>350</c:v>
                </c:pt>
                <c:pt idx="36247">
                  <c:v>365</c:v>
                </c:pt>
                <c:pt idx="36248">
                  <c:v>370</c:v>
                </c:pt>
                <c:pt idx="36249">
                  <c:v>369</c:v>
                </c:pt>
                <c:pt idx="36250">
                  <c:v>357</c:v>
                </c:pt>
                <c:pt idx="36251">
                  <c:v>349</c:v>
                </c:pt>
                <c:pt idx="36252">
                  <c:v>358</c:v>
                </c:pt>
                <c:pt idx="36253">
                  <c:v>310</c:v>
                </c:pt>
                <c:pt idx="36254">
                  <c:v>302</c:v>
                </c:pt>
                <c:pt idx="36255">
                  <c:v>317</c:v>
                </c:pt>
                <c:pt idx="36256">
                  <c:v>367</c:v>
                </c:pt>
                <c:pt idx="36257">
                  <c:v>403</c:v>
                </c:pt>
                <c:pt idx="36258">
                  <c:v>379</c:v>
                </c:pt>
                <c:pt idx="36259">
                  <c:v>375</c:v>
                </c:pt>
                <c:pt idx="36260">
                  <c:v>337</c:v>
                </c:pt>
                <c:pt idx="36261">
                  <c:v>365</c:v>
                </c:pt>
                <c:pt idx="36262">
                  <c:v>350</c:v>
                </c:pt>
                <c:pt idx="36263">
                  <c:v>374</c:v>
                </c:pt>
                <c:pt idx="36264">
                  <c:v>284</c:v>
                </c:pt>
                <c:pt idx="36265">
                  <c:v>367</c:v>
                </c:pt>
                <c:pt idx="36266">
                  <c:v>401</c:v>
                </c:pt>
                <c:pt idx="36267">
                  <c:v>372</c:v>
                </c:pt>
                <c:pt idx="36268">
                  <c:v>393</c:v>
                </c:pt>
                <c:pt idx="36269">
                  <c:v>375</c:v>
                </c:pt>
                <c:pt idx="36270">
                  <c:v>398</c:v>
                </c:pt>
                <c:pt idx="36271">
                  <c:v>326</c:v>
                </c:pt>
                <c:pt idx="36272">
                  <c:v>383</c:v>
                </c:pt>
                <c:pt idx="36273">
                  <c:v>441</c:v>
                </c:pt>
                <c:pt idx="36274">
                  <c:v>399</c:v>
                </c:pt>
                <c:pt idx="36275">
                  <c:v>331</c:v>
                </c:pt>
                <c:pt idx="36276">
                  <c:v>328</c:v>
                </c:pt>
                <c:pt idx="36277">
                  <c:v>343</c:v>
                </c:pt>
                <c:pt idx="36278">
                  <c:v>355</c:v>
                </c:pt>
                <c:pt idx="36279">
                  <c:v>339</c:v>
                </c:pt>
                <c:pt idx="36280">
                  <c:v>352</c:v>
                </c:pt>
                <c:pt idx="36281">
                  <c:v>343</c:v>
                </c:pt>
                <c:pt idx="36282">
                  <c:v>377</c:v>
                </c:pt>
                <c:pt idx="36283">
                  <c:v>352</c:v>
                </c:pt>
                <c:pt idx="36284">
                  <c:v>313</c:v>
                </c:pt>
                <c:pt idx="36285">
                  <c:v>391</c:v>
                </c:pt>
                <c:pt idx="36286">
                  <c:v>350</c:v>
                </c:pt>
                <c:pt idx="36287">
                  <c:v>329</c:v>
                </c:pt>
                <c:pt idx="36288">
                  <c:v>292</c:v>
                </c:pt>
                <c:pt idx="36289">
                  <c:v>383</c:v>
                </c:pt>
                <c:pt idx="36290">
                  <c:v>294</c:v>
                </c:pt>
                <c:pt idx="36291">
                  <c:v>350</c:v>
                </c:pt>
                <c:pt idx="36292">
                  <c:v>320</c:v>
                </c:pt>
                <c:pt idx="36293">
                  <c:v>366</c:v>
                </c:pt>
                <c:pt idx="36294">
                  <c:v>331</c:v>
                </c:pt>
                <c:pt idx="36295">
                  <c:v>350</c:v>
                </c:pt>
                <c:pt idx="36296">
                  <c:v>367</c:v>
                </c:pt>
                <c:pt idx="36297">
                  <c:v>358</c:v>
                </c:pt>
                <c:pt idx="36298">
                  <c:v>331</c:v>
                </c:pt>
                <c:pt idx="36299">
                  <c:v>337</c:v>
                </c:pt>
                <c:pt idx="36300">
                  <c:v>414</c:v>
                </c:pt>
                <c:pt idx="36301">
                  <c:v>392</c:v>
                </c:pt>
                <c:pt idx="36302">
                  <c:v>362</c:v>
                </c:pt>
                <c:pt idx="36303">
                  <c:v>360</c:v>
                </c:pt>
                <c:pt idx="36304">
                  <c:v>327</c:v>
                </c:pt>
                <c:pt idx="36305">
                  <c:v>406</c:v>
                </c:pt>
                <c:pt idx="36306">
                  <c:v>431</c:v>
                </c:pt>
                <c:pt idx="36307">
                  <c:v>336</c:v>
                </c:pt>
                <c:pt idx="36308">
                  <c:v>347</c:v>
                </c:pt>
                <c:pt idx="36309">
                  <c:v>364</c:v>
                </c:pt>
                <c:pt idx="36310">
                  <c:v>281</c:v>
                </c:pt>
                <c:pt idx="36311">
                  <c:v>412</c:v>
                </c:pt>
                <c:pt idx="36312">
                  <c:v>380</c:v>
                </c:pt>
                <c:pt idx="36313">
                  <c:v>365</c:v>
                </c:pt>
                <c:pt idx="36314">
                  <c:v>391</c:v>
                </c:pt>
                <c:pt idx="36315">
                  <c:v>372</c:v>
                </c:pt>
                <c:pt idx="36316">
                  <c:v>360</c:v>
                </c:pt>
                <c:pt idx="36317">
                  <c:v>359</c:v>
                </c:pt>
                <c:pt idx="36318">
                  <c:v>341</c:v>
                </c:pt>
                <c:pt idx="36319">
                  <c:v>379</c:v>
                </c:pt>
                <c:pt idx="36320">
                  <c:v>371</c:v>
                </c:pt>
                <c:pt idx="36321">
                  <c:v>336</c:v>
                </c:pt>
                <c:pt idx="36322">
                  <c:v>372</c:v>
                </c:pt>
                <c:pt idx="36323">
                  <c:v>328</c:v>
                </c:pt>
                <c:pt idx="36324">
                  <c:v>337</c:v>
                </c:pt>
                <c:pt idx="36325">
                  <c:v>381</c:v>
                </c:pt>
                <c:pt idx="36326">
                  <c:v>317</c:v>
                </c:pt>
                <c:pt idx="36327">
                  <c:v>386</c:v>
                </c:pt>
                <c:pt idx="36328">
                  <c:v>333</c:v>
                </c:pt>
                <c:pt idx="36329">
                  <c:v>341</c:v>
                </c:pt>
                <c:pt idx="36330">
                  <c:v>371</c:v>
                </c:pt>
                <c:pt idx="36331">
                  <c:v>338</c:v>
                </c:pt>
                <c:pt idx="36332">
                  <c:v>356</c:v>
                </c:pt>
                <c:pt idx="36333">
                  <c:v>356</c:v>
                </c:pt>
                <c:pt idx="36334">
                  <c:v>374</c:v>
                </c:pt>
                <c:pt idx="36335">
                  <c:v>409</c:v>
                </c:pt>
                <c:pt idx="36336">
                  <c:v>363</c:v>
                </c:pt>
                <c:pt idx="36337">
                  <c:v>344</c:v>
                </c:pt>
                <c:pt idx="36338">
                  <c:v>361</c:v>
                </c:pt>
                <c:pt idx="36339">
                  <c:v>381</c:v>
                </c:pt>
                <c:pt idx="36340">
                  <c:v>339</c:v>
                </c:pt>
                <c:pt idx="36341">
                  <c:v>362</c:v>
                </c:pt>
                <c:pt idx="36342">
                  <c:v>350</c:v>
                </c:pt>
                <c:pt idx="36343">
                  <c:v>349</c:v>
                </c:pt>
                <c:pt idx="36344">
                  <c:v>364</c:v>
                </c:pt>
                <c:pt idx="36345">
                  <c:v>342</c:v>
                </c:pt>
                <c:pt idx="36346">
                  <c:v>302</c:v>
                </c:pt>
                <c:pt idx="36347">
                  <c:v>355</c:v>
                </c:pt>
                <c:pt idx="36348">
                  <c:v>350</c:v>
                </c:pt>
                <c:pt idx="36349">
                  <c:v>386</c:v>
                </c:pt>
                <c:pt idx="36350">
                  <c:v>274</c:v>
                </c:pt>
                <c:pt idx="36351">
                  <c:v>366</c:v>
                </c:pt>
                <c:pt idx="36352">
                  <c:v>352</c:v>
                </c:pt>
                <c:pt idx="36353">
                  <c:v>328</c:v>
                </c:pt>
                <c:pt idx="36354">
                  <c:v>338</c:v>
                </c:pt>
                <c:pt idx="36355">
                  <c:v>341</c:v>
                </c:pt>
                <c:pt idx="36356">
                  <c:v>363</c:v>
                </c:pt>
                <c:pt idx="36357">
                  <c:v>343</c:v>
                </c:pt>
                <c:pt idx="36358">
                  <c:v>344</c:v>
                </c:pt>
                <c:pt idx="36359">
                  <c:v>356</c:v>
                </c:pt>
                <c:pt idx="36360">
                  <c:v>346</c:v>
                </c:pt>
                <c:pt idx="36361">
                  <c:v>367</c:v>
                </c:pt>
                <c:pt idx="36362">
                  <c:v>383</c:v>
                </c:pt>
                <c:pt idx="36363">
                  <c:v>363</c:v>
                </c:pt>
                <c:pt idx="36364">
                  <c:v>399</c:v>
                </c:pt>
                <c:pt idx="36365">
                  <c:v>370</c:v>
                </c:pt>
                <c:pt idx="36366">
                  <c:v>348</c:v>
                </c:pt>
                <c:pt idx="36367">
                  <c:v>377</c:v>
                </c:pt>
                <c:pt idx="36368">
                  <c:v>362</c:v>
                </c:pt>
                <c:pt idx="36369">
                  <c:v>368</c:v>
                </c:pt>
                <c:pt idx="36370">
                  <c:v>343</c:v>
                </c:pt>
                <c:pt idx="36371">
                  <c:v>341</c:v>
                </c:pt>
                <c:pt idx="36372">
                  <c:v>350</c:v>
                </c:pt>
                <c:pt idx="36373">
                  <c:v>317</c:v>
                </c:pt>
                <c:pt idx="36374">
                  <c:v>405</c:v>
                </c:pt>
                <c:pt idx="36375">
                  <c:v>322</c:v>
                </c:pt>
                <c:pt idx="36376">
                  <c:v>390</c:v>
                </c:pt>
                <c:pt idx="36377">
                  <c:v>384</c:v>
                </c:pt>
                <c:pt idx="36378">
                  <c:v>350</c:v>
                </c:pt>
                <c:pt idx="36379">
                  <c:v>338</c:v>
                </c:pt>
                <c:pt idx="36380">
                  <c:v>357</c:v>
                </c:pt>
                <c:pt idx="36381">
                  <c:v>347</c:v>
                </c:pt>
                <c:pt idx="36382">
                  <c:v>375</c:v>
                </c:pt>
                <c:pt idx="36383">
                  <c:v>306</c:v>
                </c:pt>
                <c:pt idx="36384">
                  <c:v>357</c:v>
                </c:pt>
                <c:pt idx="36385">
                  <c:v>343</c:v>
                </c:pt>
                <c:pt idx="36386">
                  <c:v>385</c:v>
                </c:pt>
                <c:pt idx="36387">
                  <c:v>358</c:v>
                </c:pt>
                <c:pt idx="36388">
                  <c:v>408</c:v>
                </c:pt>
                <c:pt idx="36389">
                  <c:v>332</c:v>
                </c:pt>
                <c:pt idx="36390">
                  <c:v>323</c:v>
                </c:pt>
                <c:pt idx="36391">
                  <c:v>312</c:v>
                </c:pt>
                <c:pt idx="36392">
                  <c:v>328</c:v>
                </c:pt>
                <c:pt idx="36393">
                  <c:v>330</c:v>
                </c:pt>
                <c:pt idx="36394">
                  <c:v>329</c:v>
                </c:pt>
                <c:pt idx="36395">
                  <c:v>393</c:v>
                </c:pt>
                <c:pt idx="36396">
                  <c:v>363</c:v>
                </c:pt>
                <c:pt idx="36397">
                  <c:v>327</c:v>
                </c:pt>
                <c:pt idx="36398">
                  <c:v>343</c:v>
                </c:pt>
                <c:pt idx="36399">
                  <c:v>360</c:v>
                </c:pt>
                <c:pt idx="36400">
                  <c:v>398</c:v>
                </c:pt>
                <c:pt idx="36401">
                  <c:v>379</c:v>
                </c:pt>
                <c:pt idx="36402">
                  <c:v>340</c:v>
                </c:pt>
                <c:pt idx="36403">
                  <c:v>365</c:v>
                </c:pt>
                <c:pt idx="36404">
                  <c:v>352</c:v>
                </c:pt>
                <c:pt idx="36405">
                  <c:v>376</c:v>
                </c:pt>
                <c:pt idx="36406">
                  <c:v>359</c:v>
                </c:pt>
                <c:pt idx="36407">
                  <c:v>357</c:v>
                </c:pt>
                <c:pt idx="36408">
                  <c:v>408</c:v>
                </c:pt>
                <c:pt idx="36409">
                  <c:v>341</c:v>
                </c:pt>
                <c:pt idx="36410">
                  <c:v>325</c:v>
                </c:pt>
                <c:pt idx="36411">
                  <c:v>424</c:v>
                </c:pt>
                <c:pt idx="36412">
                  <c:v>359</c:v>
                </c:pt>
                <c:pt idx="36413">
                  <c:v>360</c:v>
                </c:pt>
                <c:pt idx="36414">
                  <c:v>338</c:v>
                </c:pt>
                <c:pt idx="36415">
                  <c:v>338</c:v>
                </c:pt>
                <c:pt idx="36416">
                  <c:v>346</c:v>
                </c:pt>
                <c:pt idx="36417">
                  <c:v>408</c:v>
                </c:pt>
                <c:pt idx="36418">
                  <c:v>367</c:v>
                </c:pt>
                <c:pt idx="36419">
                  <c:v>354</c:v>
                </c:pt>
                <c:pt idx="36420">
                  <c:v>305</c:v>
                </c:pt>
                <c:pt idx="36421">
                  <c:v>309</c:v>
                </c:pt>
                <c:pt idx="36422">
                  <c:v>364</c:v>
                </c:pt>
                <c:pt idx="36423">
                  <c:v>336</c:v>
                </c:pt>
                <c:pt idx="36424">
                  <c:v>350</c:v>
                </c:pt>
                <c:pt idx="36425">
                  <c:v>338</c:v>
                </c:pt>
                <c:pt idx="36426">
                  <c:v>315</c:v>
                </c:pt>
                <c:pt idx="36427">
                  <c:v>408</c:v>
                </c:pt>
                <c:pt idx="36428">
                  <c:v>335</c:v>
                </c:pt>
                <c:pt idx="36429">
                  <c:v>335</c:v>
                </c:pt>
                <c:pt idx="36430">
                  <c:v>329</c:v>
                </c:pt>
                <c:pt idx="36431">
                  <c:v>404</c:v>
                </c:pt>
                <c:pt idx="36432">
                  <c:v>318</c:v>
                </c:pt>
                <c:pt idx="36433">
                  <c:v>304</c:v>
                </c:pt>
                <c:pt idx="36434">
                  <c:v>351</c:v>
                </c:pt>
                <c:pt idx="36435">
                  <c:v>381</c:v>
                </c:pt>
                <c:pt idx="36436">
                  <c:v>299</c:v>
                </c:pt>
                <c:pt idx="36437">
                  <c:v>430</c:v>
                </c:pt>
                <c:pt idx="36438">
                  <c:v>362</c:v>
                </c:pt>
                <c:pt idx="36439">
                  <c:v>375</c:v>
                </c:pt>
                <c:pt idx="36440">
                  <c:v>339</c:v>
                </c:pt>
                <c:pt idx="36441">
                  <c:v>310</c:v>
                </c:pt>
                <c:pt idx="36442">
                  <c:v>379</c:v>
                </c:pt>
                <c:pt idx="36443">
                  <c:v>347</c:v>
                </c:pt>
                <c:pt idx="36444">
                  <c:v>365</c:v>
                </c:pt>
                <c:pt idx="36445">
                  <c:v>332</c:v>
                </c:pt>
                <c:pt idx="36446">
                  <c:v>399</c:v>
                </c:pt>
                <c:pt idx="36447">
                  <c:v>315</c:v>
                </c:pt>
                <c:pt idx="36448">
                  <c:v>324</c:v>
                </c:pt>
                <c:pt idx="36449">
                  <c:v>373</c:v>
                </c:pt>
                <c:pt idx="36450">
                  <c:v>329</c:v>
                </c:pt>
                <c:pt idx="36451">
                  <c:v>301</c:v>
                </c:pt>
                <c:pt idx="36452">
                  <c:v>329</c:v>
                </c:pt>
                <c:pt idx="36453">
                  <c:v>304</c:v>
                </c:pt>
                <c:pt idx="36454">
                  <c:v>314</c:v>
                </c:pt>
                <c:pt idx="36455">
                  <c:v>328</c:v>
                </c:pt>
                <c:pt idx="36456">
                  <c:v>383</c:v>
                </c:pt>
                <c:pt idx="36457">
                  <c:v>324</c:v>
                </c:pt>
                <c:pt idx="36458">
                  <c:v>282</c:v>
                </c:pt>
                <c:pt idx="36459">
                  <c:v>394</c:v>
                </c:pt>
                <c:pt idx="36460">
                  <c:v>328</c:v>
                </c:pt>
                <c:pt idx="36461">
                  <c:v>330</c:v>
                </c:pt>
                <c:pt idx="36462">
                  <c:v>342</c:v>
                </c:pt>
                <c:pt idx="36463">
                  <c:v>306</c:v>
                </c:pt>
                <c:pt idx="36464">
                  <c:v>350</c:v>
                </c:pt>
                <c:pt idx="36465">
                  <c:v>355</c:v>
                </c:pt>
                <c:pt idx="36466">
                  <c:v>285</c:v>
                </c:pt>
                <c:pt idx="36467">
                  <c:v>234</c:v>
                </c:pt>
                <c:pt idx="36468">
                  <c:v>368</c:v>
                </c:pt>
                <c:pt idx="36469">
                  <c:v>380</c:v>
                </c:pt>
                <c:pt idx="36470">
                  <c:v>329</c:v>
                </c:pt>
                <c:pt idx="36471">
                  <c:v>261</c:v>
                </c:pt>
                <c:pt idx="36472">
                  <c:v>309</c:v>
                </c:pt>
                <c:pt idx="36473">
                  <c:v>304</c:v>
                </c:pt>
                <c:pt idx="36474">
                  <c:v>368</c:v>
                </c:pt>
                <c:pt idx="36475">
                  <c:v>309</c:v>
                </c:pt>
                <c:pt idx="36476">
                  <c:v>297</c:v>
                </c:pt>
                <c:pt idx="36477">
                  <c:v>271</c:v>
                </c:pt>
                <c:pt idx="36478">
                  <c:v>310</c:v>
                </c:pt>
                <c:pt idx="36479">
                  <c:v>349</c:v>
                </c:pt>
                <c:pt idx="36480">
                  <c:v>351</c:v>
                </c:pt>
                <c:pt idx="36481">
                  <c:v>330</c:v>
                </c:pt>
                <c:pt idx="36482">
                  <c:v>343</c:v>
                </c:pt>
                <c:pt idx="36483">
                  <c:v>340</c:v>
                </c:pt>
                <c:pt idx="36484">
                  <c:v>350</c:v>
                </c:pt>
                <c:pt idx="36485">
                  <c:v>329</c:v>
                </c:pt>
                <c:pt idx="36486">
                  <c:v>372</c:v>
                </c:pt>
                <c:pt idx="36487">
                  <c:v>370</c:v>
                </c:pt>
                <c:pt idx="36488">
                  <c:v>339</c:v>
                </c:pt>
                <c:pt idx="36489">
                  <c:v>310</c:v>
                </c:pt>
                <c:pt idx="36490">
                  <c:v>319</c:v>
                </c:pt>
                <c:pt idx="36491">
                  <c:v>334</c:v>
                </c:pt>
                <c:pt idx="36492">
                  <c:v>364</c:v>
                </c:pt>
                <c:pt idx="36493">
                  <c:v>342</c:v>
                </c:pt>
                <c:pt idx="36494">
                  <c:v>340</c:v>
                </c:pt>
                <c:pt idx="36495">
                  <c:v>376</c:v>
                </c:pt>
                <c:pt idx="36496">
                  <c:v>384</c:v>
                </c:pt>
                <c:pt idx="36497">
                  <c:v>336</c:v>
                </c:pt>
                <c:pt idx="36498">
                  <c:v>362</c:v>
                </c:pt>
                <c:pt idx="36499">
                  <c:v>333</c:v>
                </c:pt>
                <c:pt idx="36500">
                  <c:v>363</c:v>
                </c:pt>
                <c:pt idx="36501">
                  <c:v>332</c:v>
                </c:pt>
                <c:pt idx="36502">
                  <c:v>330</c:v>
                </c:pt>
                <c:pt idx="36503">
                  <c:v>316</c:v>
                </c:pt>
                <c:pt idx="36504">
                  <c:v>332</c:v>
                </c:pt>
                <c:pt idx="36505">
                  <c:v>335</c:v>
                </c:pt>
                <c:pt idx="36506">
                  <c:v>362</c:v>
                </c:pt>
                <c:pt idx="36507">
                  <c:v>314</c:v>
                </c:pt>
                <c:pt idx="36508">
                  <c:v>360</c:v>
                </c:pt>
                <c:pt idx="36509">
                  <c:v>316</c:v>
                </c:pt>
                <c:pt idx="36510">
                  <c:v>356</c:v>
                </c:pt>
                <c:pt idx="36511">
                  <c:v>319</c:v>
                </c:pt>
                <c:pt idx="36512">
                  <c:v>329</c:v>
                </c:pt>
                <c:pt idx="36513">
                  <c:v>333</c:v>
                </c:pt>
                <c:pt idx="36514">
                  <c:v>365</c:v>
                </c:pt>
                <c:pt idx="36515">
                  <c:v>343</c:v>
                </c:pt>
                <c:pt idx="36516">
                  <c:v>338</c:v>
                </c:pt>
                <c:pt idx="36517">
                  <c:v>327</c:v>
                </c:pt>
                <c:pt idx="36518">
                  <c:v>364</c:v>
                </c:pt>
                <c:pt idx="36519">
                  <c:v>359</c:v>
                </c:pt>
                <c:pt idx="36520">
                  <c:v>328</c:v>
                </c:pt>
                <c:pt idx="36521">
                  <c:v>361</c:v>
                </c:pt>
                <c:pt idx="36522">
                  <c:v>330</c:v>
                </c:pt>
                <c:pt idx="36523">
                  <c:v>368</c:v>
                </c:pt>
                <c:pt idx="36524">
                  <c:v>345</c:v>
                </c:pt>
                <c:pt idx="36525">
                  <c:v>330</c:v>
                </c:pt>
                <c:pt idx="36526">
                  <c:v>345</c:v>
                </c:pt>
                <c:pt idx="36527">
                  <c:v>326</c:v>
                </c:pt>
                <c:pt idx="36528">
                  <c:v>352</c:v>
                </c:pt>
                <c:pt idx="36529">
                  <c:v>324</c:v>
                </c:pt>
                <c:pt idx="36530">
                  <c:v>368</c:v>
                </c:pt>
                <c:pt idx="36531">
                  <c:v>352</c:v>
                </c:pt>
                <c:pt idx="36532">
                  <c:v>376</c:v>
                </c:pt>
                <c:pt idx="36533">
                  <c:v>382</c:v>
                </c:pt>
                <c:pt idx="36534">
                  <c:v>385</c:v>
                </c:pt>
                <c:pt idx="36535">
                  <c:v>328</c:v>
                </c:pt>
                <c:pt idx="36536">
                  <c:v>320</c:v>
                </c:pt>
                <c:pt idx="36537">
                  <c:v>342</c:v>
                </c:pt>
                <c:pt idx="36538">
                  <c:v>355</c:v>
                </c:pt>
                <c:pt idx="36539">
                  <c:v>327</c:v>
                </c:pt>
                <c:pt idx="36540">
                  <c:v>357</c:v>
                </c:pt>
                <c:pt idx="36541">
                  <c:v>328</c:v>
                </c:pt>
                <c:pt idx="36542">
                  <c:v>324</c:v>
                </c:pt>
                <c:pt idx="36543">
                  <c:v>356</c:v>
                </c:pt>
                <c:pt idx="36544">
                  <c:v>318</c:v>
                </c:pt>
                <c:pt idx="36545">
                  <c:v>368</c:v>
                </c:pt>
                <c:pt idx="36546">
                  <c:v>338</c:v>
                </c:pt>
                <c:pt idx="36547">
                  <c:v>366</c:v>
                </c:pt>
                <c:pt idx="36548">
                  <c:v>335</c:v>
                </c:pt>
                <c:pt idx="36549">
                  <c:v>335</c:v>
                </c:pt>
                <c:pt idx="36550">
                  <c:v>382</c:v>
                </c:pt>
                <c:pt idx="36551">
                  <c:v>354</c:v>
                </c:pt>
                <c:pt idx="36552">
                  <c:v>334</c:v>
                </c:pt>
                <c:pt idx="36553">
                  <c:v>327</c:v>
                </c:pt>
                <c:pt idx="36554">
                  <c:v>340</c:v>
                </c:pt>
                <c:pt idx="36555">
                  <c:v>301</c:v>
                </c:pt>
                <c:pt idx="36556">
                  <c:v>361</c:v>
                </c:pt>
                <c:pt idx="36557">
                  <c:v>346</c:v>
                </c:pt>
                <c:pt idx="36558">
                  <c:v>323</c:v>
                </c:pt>
                <c:pt idx="36559">
                  <c:v>338</c:v>
                </c:pt>
                <c:pt idx="36560">
                  <c:v>318</c:v>
                </c:pt>
                <c:pt idx="36561">
                  <c:v>319</c:v>
                </c:pt>
                <c:pt idx="36562">
                  <c:v>325</c:v>
                </c:pt>
                <c:pt idx="36563">
                  <c:v>347</c:v>
                </c:pt>
                <c:pt idx="36564">
                  <c:v>319</c:v>
                </c:pt>
                <c:pt idx="36565">
                  <c:v>327</c:v>
                </c:pt>
                <c:pt idx="36566">
                  <c:v>360</c:v>
                </c:pt>
                <c:pt idx="36567">
                  <c:v>321</c:v>
                </c:pt>
                <c:pt idx="36568">
                  <c:v>362</c:v>
                </c:pt>
                <c:pt idx="36569">
                  <c:v>316</c:v>
                </c:pt>
                <c:pt idx="36570">
                  <c:v>348</c:v>
                </c:pt>
                <c:pt idx="36571">
                  <c:v>328</c:v>
                </c:pt>
                <c:pt idx="36572">
                  <c:v>325</c:v>
                </c:pt>
                <c:pt idx="36573">
                  <c:v>321</c:v>
                </c:pt>
                <c:pt idx="36574">
                  <c:v>334</c:v>
                </c:pt>
                <c:pt idx="36575">
                  <c:v>313</c:v>
                </c:pt>
                <c:pt idx="36576">
                  <c:v>314</c:v>
                </c:pt>
                <c:pt idx="36577">
                  <c:v>346</c:v>
                </c:pt>
                <c:pt idx="36578">
                  <c:v>356</c:v>
                </c:pt>
                <c:pt idx="36579">
                  <c:v>329</c:v>
                </c:pt>
                <c:pt idx="36580">
                  <c:v>321</c:v>
                </c:pt>
                <c:pt idx="36581">
                  <c:v>329</c:v>
                </c:pt>
                <c:pt idx="36582">
                  <c:v>318</c:v>
                </c:pt>
                <c:pt idx="36583">
                  <c:v>343</c:v>
                </c:pt>
                <c:pt idx="36584">
                  <c:v>373</c:v>
                </c:pt>
                <c:pt idx="36585">
                  <c:v>353</c:v>
                </c:pt>
                <c:pt idx="36586">
                  <c:v>368</c:v>
                </c:pt>
                <c:pt idx="36587">
                  <c:v>304</c:v>
                </c:pt>
                <c:pt idx="36588">
                  <c:v>333</c:v>
                </c:pt>
                <c:pt idx="36589">
                  <c:v>337</c:v>
                </c:pt>
                <c:pt idx="36590">
                  <c:v>328</c:v>
                </c:pt>
                <c:pt idx="36591">
                  <c:v>344</c:v>
                </c:pt>
                <c:pt idx="36592">
                  <c:v>309</c:v>
                </c:pt>
                <c:pt idx="36593">
                  <c:v>353</c:v>
                </c:pt>
                <c:pt idx="36594">
                  <c:v>338</c:v>
                </c:pt>
                <c:pt idx="36595">
                  <c:v>314</c:v>
                </c:pt>
                <c:pt idx="36596">
                  <c:v>357</c:v>
                </c:pt>
                <c:pt idx="36597">
                  <c:v>330</c:v>
                </c:pt>
                <c:pt idx="36598">
                  <c:v>333</c:v>
                </c:pt>
                <c:pt idx="36599">
                  <c:v>342</c:v>
                </c:pt>
                <c:pt idx="36600">
                  <c:v>331</c:v>
                </c:pt>
                <c:pt idx="36601">
                  <c:v>344</c:v>
                </c:pt>
                <c:pt idx="36602">
                  <c:v>365</c:v>
                </c:pt>
                <c:pt idx="36603">
                  <c:v>375</c:v>
                </c:pt>
                <c:pt idx="36604">
                  <c:v>344</c:v>
                </c:pt>
                <c:pt idx="36605">
                  <c:v>351</c:v>
                </c:pt>
                <c:pt idx="36606">
                  <c:v>327</c:v>
                </c:pt>
                <c:pt idx="36607">
                  <c:v>315</c:v>
                </c:pt>
                <c:pt idx="36608">
                  <c:v>401</c:v>
                </c:pt>
                <c:pt idx="36609">
                  <c:v>380</c:v>
                </c:pt>
                <c:pt idx="36610">
                  <c:v>333</c:v>
                </c:pt>
                <c:pt idx="36611">
                  <c:v>348</c:v>
                </c:pt>
                <c:pt idx="36612">
                  <c:v>330</c:v>
                </c:pt>
                <c:pt idx="36613">
                  <c:v>324</c:v>
                </c:pt>
                <c:pt idx="36614">
                  <c:v>327</c:v>
                </c:pt>
                <c:pt idx="36615">
                  <c:v>361</c:v>
                </c:pt>
                <c:pt idx="36616">
                  <c:v>359</c:v>
                </c:pt>
                <c:pt idx="36617">
                  <c:v>306</c:v>
                </c:pt>
                <c:pt idx="36618">
                  <c:v>330</c:v>
                </c:pt>
                <c:pt idx="36619">
                  <c:v>365</c:v>
                </c:pt>
                <c:pt idx="36620">
                  <c:v>333</c:v>
                </c:pt>
                <c:pt idx="36621">
                  <c:v>312</c:v>
                </c:pt>
                <c:pt idx="36622">
                  <c:v>331</c:v>
                </c:pt>
                <c:pt idx="36623">
                  <c:v>352</c:v>
                </c:pt>
                <c:pt idx="36624">
                  <c:v>310</c:v>
                </c:pt>
                <c:pt idx="36625">
                  <c:v>325</c:v>
                </c:pt>
                <c:pt idx="36626">
                  <c:v>354</c:v>
                </c:pt>
                <c:pt idx="36627">
                  <c:v>334</c:v>
                </c:pt>
                <c:pt idx="36628">
                  <c:v>345</c:v>
                </c:pt>
                <c:pt idx="36629">
                  <c:v>343</c:v>
                </c:pt>
                <c:pt idx="36630">
                  <c:v>289</c:v>
                </c:pt>
                <c:pt idx="36631">
                  <c:v>323</c:v>
                </c:pt>
                <c:pt idx="36632">
                  <c:v>329</c:v>
                </c:pt>
                <c:pt idx="36633">
                  <c:v>345</c:v>
                </c:pt>
                <c:pt idx="36634">
                  <c:v>341</c:v>
                </c:pt>
                <c:pt idx="36635">
                  <c:v>345</c:v>
                </c:pt>
                <c:pt idx="36636">
                  <c:v>345</c:v>
                </c:pt>
                <c:pt idx="36637">
                  <c:v>330</c:v>
                </c:pt>
                <c:pt idx="36638">
                  <c:v>335</c:v>
                </c:pt>
                <c:pt idx="36639">
                  <c:v>341</c:v>
                </c:pt>
                <c:pt idx="36640">
                  <c:v>326</c:v>
                </c:pt>
                <c:pt idx="36641">
                  <c:v>348</c:v>
                </c:pt>
                <c:pt idx="36642">
                  <c:v>349</c:v>
                </c:pt>
                <c:pt idx="36643">
                  <c:v>313</c:v>
                </c:pt>
                <c:pt idx="36644">
                  <c:v>352</c:v>
                </c:pt>
                <c:pt idx="36645">
                  <c:v>353</c:v>
                </c:pt>
                <c:pt idx="36646">
                  <c:v>325</c:v>
                </c:pt>
                <c:pt idx="36647">
                  <c:v>364</c:v>
                </c:pt>
                <c:pt idx="36648">
                  <c:v>352</c:v>
                </c:pt>
                <c:pt idx="36649">
                  <c:v>322</c:v>
                </c:pt>
                <c:pt idx="36650">
                  <c:v>322</c:v>
                </c:pt>
                <c:pt idx="36651">
                  <c:v>349</c:v>
                </c:pt>
                <c:pt idx="36652">
                  <c:v>360</c:v>
                </c:pt>
                <c:pt idx="36653">
                  <c:v>328</c:v>
                </c:pt>
                <c:pt idx="36654">
                  <c:v>334</c:v>
                </c:pt>
                <c:pt idx="36655">
                  <c:v>332</c:v>
                </c:pt>
                <c:pt idx="36656">
                  <c:v>343</c:v>
                </c:pt>
                <c:pt idx="36657">
                  <c:v>339</c:v>
                </c:pt>
                <c:pt idx="36658">
                  <c:v>331</c:v>
                </c:pt>
                <c:pt idx="36659">
                  <c:v>337</c:v>
                </c:pt>
                <c:pt idx="36660">
                  <c:v>346</c:v>
                </c:pt>
                <c:pt idx="36661">
                  <c:v>329</c:v>
                </c:pt>
                <c:pt idx="36662">
                  <c:v>335</c:v>
                </c:pt>
                <c:pt idx="36663">
                  <c:v>334</c:v>
                </c:pt>
                <c:pt idx="36664">
                  <c:v>364</c:v>
                </c:pt>
                <c:pt idx="36665">
                  <c:v>354</c:v>
                </c:pt>
                <c:pt idx="36666">
                  <c:v>351</c:v>
                </c:pt>
                <c:pt idx="36667">
                  <c:v>346</c:v>
                </c:pt>
                <c:pt idx="36668">
                  <c:v>328</c:v>
                </c:pt>
                <c:pt idx="36669">
                  <c:v>223</c:v>
                </c:pt>
                <c:pt idx="36670">
                  <c:v>278</c:v>
                </c:pt>
                <c:pt idx="36671">
                  <c:v>302</c:v>
                </c:pt>
                <c:pt idx="36672">
                  <c:v>359</c:v>
                </c:pt>
                <c:pt idx="36673">
                  <c:v>325</c:v>
                </c:pt>
                <c:pt idx="36674">
                  <c:v>332</c:v>
                </c:pt>
                <c:pt idx="36675">
                  <c:v>319</c:v>
                </c:pt>
                <c:pt idx="36676">
                  <c:v>323</c:v>
                </c:pt>
                <c:pt idx="36677">
                  <c:v>324</c:v>
                </c:pt>
                <c:pt idx="36678">
                  <c:v>325</c:v>
                </c:pt>
                <c:pt idx="36679">
                  <c:v>374</c:v>
                </c:pt>
                <c:pt idx="36680">
                  <c:v>354</c:v>
                </c:pt>
                <c:pt idx="36681">
                  <c:v>311</c:v>
                </c:pt>
                <c:pt idx="36682">
                  <c:v>350</c:v>
                </c:pt>
                <c:pt idx="36683">
                  <c:v>363</c:v>
                </c:pt>
                <c:pt idx="36684">
                  <c:v>362</c:v>
                </c:pt>
                <c:pt idx="36685">
                  <c:v>344</c:v>
                </c:pt>
                <c:pt idx="36686">
                  <c:v>345</c:v>
                </c:pt>
                <c:pt idx="36687">
                  <c:v>324</c:v>
                </c:pt>
                <c:pt idx="36688">
                  <c:v>300</c:v>
                </c:pt>
                <c:pt idx="36689">
                  <c:v>317</c:v>
                </c:pt>
                <c:pt idx="36690">
                  <c:v>296</c:v>
                </c:pt>
                <c:pt idx="36691">
                  <c:v>345</c:v>
                </c:pt>
                <c:pt idx="36692">
                  <c:v>323</c:v>
                </c:pt>
                <c:pt idx="36693">
                  <c:v>332</c:v>
                </c:pt>
                <c:pt idx="36694">
                  <c:v>322</c:v>
                </c:pt>
                <c:pt idx="36695">
                  <c:v>348</c:v>
                </c:pt>
                <c:pt idx="36696">
                  <c:v>334</c:v>
                </c:pt>
                <c:pt idx="36697">
                  <c:v>331</c:v>
                </c:pt>
                <c:pt idx="36698">
                  <c:v>353</c:v>
                </c:pt>
                <c:pt idx="36699">
                  <c:v>324</c:v>
                </c:pt>
                <c:pt idx="36700">
                  <c:v>329</c:v>
                </c:pt>
                <c:pt idx="36701">
                  <c:v>337</c:v>
                </c:pt>
                <c:pt idx="36702">
                  <c:v>347</c:v>
                </c:pt>
                <c:pt idx="36703">
                  <c:v>342</c:v>
                </c:pt>
                <c:pt idx="36704">
                  <c:v>317</c:v>
                </c:pt>
                <c:pt idx="36705">
                  <c:v>329</c:v>
                </c:pt>
                <c:pt idx="36706">
                  <c:v>339</c:v>
                </c:pt>
                <c:pt idx="36707">
                  <c:v>358</c:v>
                </c:pt>
                <c:pt idx="36708">
                  <c:v>309</c:v>
                </c:pt>
                <c:pt idx="36709">
                  <c:v>342</c:v>
                </c:pt>
                <c:pt idx="36710">
                  <c:v>346</c:v>
                </c:pt>
                <c:pt idx="36711">
                  <c:v>334</c:v>
                </c:pt>
                <c:pt idx="36712">
                  <c:v>321</c:v>
                </c:pt>
                <c:pt idx="36713">
                  <c:v>357</c:v>
                </c:pt>
                <c:pt idx="36714">
                  <c:v>300</c:v>
                </c:pt>
                <c:pt idx="36715">
                  <c:v>307</c:v>
                </c:pt>
                <c:pt idx="36716">
                  <c:v>312</c:v>
                </c:pt>
                <c:pt idx="36717">
                  <c:v>307</c:v>
                </c:pt>
                <c:pt idx="36718">
                  <c:v>327</c:v>
                </c:pt>
                <c:pt idx="36719">
                  <c:v>335</c:v>
                </c:pt>
                <c:pt idx="36720">
                  <c:v>338</c:v>
                </c:pt>
                <c:pt idx="36721">
                  <c:v>318</c:v>
                </c:pt>
                <c:pt idx="36722">
                  <c:v>302</c:v>
                </c:pt>
                <c:pt idx="36723">
                  <c:v>321</c:v>
                </c:pt>
                <c:pt idx="36724">
                  <c:v>363</c:v>
                </c:pt>
                <c:pt idx="36725">
                  <c:v>346</c:v>
                </c:pt>
                <c:pt idx="36726">
                  <c:v>335</c:v>
                </c:pt>
                <c:pt idx="36727">
                  <c:v>321</c:v>
                </c:pt>
                <c:pt idx="36728">
                  <c:v>333</c:v>
                </c:pt>
                <c:pt idx="36729">
                  <c:v>307</c:v>
                </c:pt>
                <c:pt idx="36730">
                  <c:v>295</c:v>
                </c:pt>
                <c:pt idx="36731">
                  <c:v>331</c:v>
                </c:pt>
                <c:pt idx="36732">
                  <c:v>324</c:v>
                </c:pt>
                <c:pt idx="36733">
                  <c:v>356</c:v>
                </c:pt>
                <c:pt idx="36734">
                  <c:v>341</c:v>
                </c:pt>
                <c:pt idx="36735">
                  <c:v>344</c:v>
                </c:pt>
                <c:pt idx="36736">
                  <c:v>365</c:v>
                </c:pt>
                <c:pt idx="36737">
                  <c:v>288</c:v>
                </c:pt>
                <c:pt idx="36738">
                  <c:v>331</c:v>
                </c:pt>
                <c:pt idx="36739">
                  <c:v>346</c:v>
                </c:pt>
                <c:pt idx="36740">
                  <c:v>332</c:v>
                </c:pt>
                <c:pt idx="36741">
                  <c:v>367</c:v>
                </c:pt>
                <c:pt idx="36742">
                  <c:v>335</c:v>
                </c:pt>
                <c:pt idx="36743">
                  <c:v>320</c:v>
                </c:pt>
                <c:pt idx="36744">
                  <c:v>334</c:v>
                </c:pt>
                <c:pt idx="36745">
                  <c:v>296</c:v>
                </c:pt>
                <c:pt idx="36746">
                  <c:v>315</c:v>
                </c:pt>
                <c:pt idx="36747">
                  <c:v>346</c:v>
                </c:pt>
                <c:pt idx="36748">
                  <c:v>294</c:v>
                </c:pt>
                <c:pt idx="36749">
                  <c:v>344</c:v>
                </c:pt>
                <c:pt idx="36750">
                  <c:v>341</c:v>
                </c:pt>
                <c:pt idx="36751">
                  <c:v>320</c:v>
                </c:pt>
                <c:pt idx="36752">
                  <c:v>341</c:v>
                </c:pt>
                <c:pt idx="36753">
                  <c:v>299</c:v>
                </c:pt>
                <c:pt idx="36754">
                  <c:v>313</c:v>
                </c:pt>
                <c:pt idx="36755">
                  <c:v>328</c:v>
                </c:pt>
                <c:pt idx="36756">
                  <c:v>323</c:v>
                </c:pt>
                <c:pt idx="36757">
                  <c:v>316</c:v>
                </c:pt>
                <c:pt idx="36758">
                  <c:v>338</c:v>
                </c:pt>
                <c:pt idx="36759">
                  <c:v>283</c:v>
                </c:pt>
                <c:pt idx="36760">
                  <c:v>355</c:v>
                </c:pt>
                <c:pt idx="36761">
                  <c:v>330</c:v>
                </c:pt>
                <c:pt idx="36762">
                  <c:v>331</c:v>
                </c:pt>
                <c:pt idx="36763">
                  <c:v>328</c:v>
                </c:pt>
                <c:pt idx="36764">
                  <c:v>322</c:v>
                </c:pt>
                <c:pt idx="36765">
                  <c:v>336</c:v>
                </c:pt>
                <c:pt idx="36766">
                  <c:v>314</c:v>
                </c:pt>
                <c:pt idx="36767">
                  <c:v>303</c:v>
                </c:pt>
                <c:pt idx="36768">
                  <c:v>272</c:v>
                </c:pt>
                <c:pt idx="36769">
                  <c:v>358</c:v>
                </c:pt>
                <c:pt idx="36770">
                  <c:v>375</c:v>
                </c:pt>
                <c:pt idx="36771">
                  <c:v>369</c:v>
                </c:pt>
                <c:pt idx="36772">
                  <c:v>323</c:v>
                </c:pt>
                <c:pt idx="36773">
                  <c:v>325</c:v>
                </c:pt>
                <c:pt idx="36774">
                  <c:v>429</c:v>
                </c:pt>
                <c:pt idx="36775">
                  <c:v>301</c:v>
                </c:pt>
                <c:pt idx="36776">
                  <c:v>298</c:v>
                </c:pt>
                <c:pt idx="36777">
                  <c:v>329</c:v>
                </c:pt>
                <c:pt idx="36778">
                  <c:v>338</c:v>
                </c:pt>
                <c:pt idx="36779">
                  <c:v>345</c:v>
                </c:pt>
                <c:pt idx="36780">
                  <c:v>321</c:v>
                </c:pt>
                <c:pt idx="36781">
                  <c:v>309</c:v>
                </c:pt>
                <c:pt idx="36782">
                  <c:v>366</c:v>
                </c:pt>
                <c:pt idx="36783">
                  <c:v>348</c:v>
                </c:pt>
                <c:pt idx="36784">
                  <c:v>347</c:v>
                </c:pt>
                <c:pt idx="36785">
                  <c:v>345</c:v>
                </c:pt>
                <c:pt idx="36786">
                  <c:v>308</c:v>
                </c:pt>
                <c:pt idx="36787">
                  <c:v>319</c:v>
                </c:pt>
                <c:pt idx="36788">
                  <c:v>338</c:v>
                </c:pt>
                <c:pt idx="36789">
                  <c:v>339</c:v>
                </c:pt>
                <c:pt idx="36790">
                  <c:v>336</c:v>
                </c:pt>
                <c:pt idx="36791">
                  <c:v>344</c:v>
                </c:pt>
                <c:pt idx="36792">
                  <c:v>327</c:v>
                </c:pt>
                <c:pt idx="36793">
                  <c:v>331</c:v>
                </c:pt>
                <c:pt idx="36794">
                  <c:v>341</c:v>
                </c:pt>
                <c:pt idx="36795">
                  <c:v>316</c:v>
                </c:pt>
                <c:pt idx="36796">
                  <c:v>350</c:v>
                </c:pt>
                <c:pt idx="36797">
                  <c:v>341</c:v>
                </c:pt>
                <c:pt idx="36798">
                  <c:v>312</c:v>
                </c:pt>
                <c:pt idx="36799">
                  <c:v>332</c:v>
                </c:pt>
                <c:pt idx="36800">
                  <c:v>319</c:v>
                </c:pt>
                <c:pt idx="36801">
                  <c:v>324</c:v>
                </c:pt>
                <c:pt idx="36802">
                  <c:v>331</c:v>
                </c:pt>
                <c:pt idx="36803">
                  <c:v>322</c:v>
                </c:pt>
                <c:pt idx="36804">
                  <c:v>307</c:v>
                </c:pt>
                <c:pt idx="36805">
                  <c:v>348</c:v>
                </c:pt>
                <c:pt idx="36806">
                  <c:v>327</c:v>
                </c:pt>
                <c:pt idx="36807">
                  <c:v>318</c:v>
                </c:pt>
                <c:pt idx="36808">
                  <c:v>325</c:v>
                </c:pt>
                <c:pt idx="36809">
                  <c:v>320</c:v>
                </c:pt>
                <c:pt idx="36810">
                  <c:v>356</c:v>
                </c:pt>
                <c:pt idx="36811">
                  <c:v>333</c:v>
                </c:pt>
                <c:pt idx="36812">
                  <c:v>346</c:v>
                </c:pt>
                <c:pt idx="36813">
                  <c:v>338</c:v>
                </c:pt>
                <c:pt idx="36814">
                  <c:v>332</c:v>
                </c:pt>
                <c:pt idx="36815">
                  <c:v>339</c:v>
                </c:pt>
                <c:pt idx="36816">
                  <c:v>294</c:v>
                </c:pt>
                <c:pt idx="36817">
                  <c:v>293</c:v>
                </c:pt>
                <c:pt idx="36818">
                  <c:v>335</c:v>
                </c:pt>
                <c:pt idx="36819">
                  <c:v>312</c:v>
                </c:pt>
                <c:pt idx="36820">
                  <c:v>318</c:v>
                </c:pt>
                <c:pt idx="36821">
                  <c:v>328</c:v>
                </c:pt>
                <c:pt idx="36822">
                  <c:v>327</c:v>
                </c:pt>
                <c:pt idx="36823">
                  <c:v>308</c:v>
                </c:pt>
                <c:pt idx="36824">
                  <c:v>333</c:v>
                </c:pt>
                <c:pt idx="36825">
                  <c:v>313</c:v>
                </c:pt>
                <c:pt idx="36826">
                  <c:v>358</c:v>
                </c:pt>
                <c:pt idx="36827">
                  <c:v>301</c:v>
                </c:pt>
                <c:pt idx="36828">
                  <c:v>345</c:v>
                </c:pt>
                <c:pt idx="36829">
                  <c:v>376</c:v>
                </c:pt>
                <c:pt idx="36830">
                  <c:v>344</c:v>
                </c:pt>
                <c:pt idx="36831">
                  <c:v>308</c:v>
                </c:pt>
                <c:pt idx="36832">
                  <c:v>344</c:v>
                </c:pt>
                <c:pt idx="36833">
                  <c:v>312</c:v>
                </c:pt>
                <c:pt idx="36834">
                  <c:v>336</c:v>
                </c:pt>
                <c:pt idx="36835">
                  <c:v>337</c:v>
                </c:pt>
                <c:pt idx="36836">
                  <c:v>325</c:v>
                </c:pt>
                <c:pt idx="36837">
                  <c:v>297</c:v>
                </c:pt>
                <c:pt idx="36838">
                  <c:v>301</c:v>
                </c:pt>
                <c:pt idx="36839">
                  <c:v>332</c:v>
                </c:pt>
                <c:pt idx="36840">
                  <c:v>330</c:v>
                </c:pt>
                <c:pt idx="36841">
                  <c:v>242</c:v>
                </c:pt>
                <c:pt idx="36842">
                  <c:v>315</c:v>
                </c:pt>
                <c:pt idx="36843">
                  <c:v>356</c:v>
                </c:pt>
                <c:pt idx="36844">
                  <c:v>330</c:v>
                </c:pt>
                <c:pt idx="36845">
                  <c:v>323</c:v>
                </c:pt>
                <c:pt idx="36846">
                  <c:v>315</c:v>
                </c:pt>
                <c:pt idx="36847">
                  <c:v>324</c:v>
                </c:pt>
                <c:pt idx="36848">
                  <c:v>343</c:v>
                </c:pt>
                <c:pt idx="36849">
                  <c:v>313</c:v>
                </c:pt>
                <c:pt idx="36850">
                  <c:v>340</c:v>
                </c:pt>
                <c:pt idx="36851">
                  <c:v>317</c:v>
                </c:pt>
                <c:pt idx="36852">
                  <c:v>339</c:v>
                </c:pt>
                <c:pt idx="36853">
                  <c:v>314</c:v>
                </c:pt>
                <c:pt idx="36854">
                  <c:v>316</c:v>
                </c:pt>
                <c:pt idx="36855">
                  <c:v>326</c:v>
                </c:pt>
                <c:pt idx="36856">
                  <c:v>312</c:v>
                </c:pt>
                <c:pt idx="36857">
                  <c:v>314</c:v>
                </c:pt>
                <c:pt idx="36858">
                  <c:v>337</c:v>
                </c:pt>
                <c:pt idx="36859">
                  <c:v>320</c:v>
                </c:pt>
                <c:pt idx="36860">
                  <c:v>366</c:v>
                </c:pt>
                <c:pt idx="36861">
                  <c:v>309</c:v>
                </c:pt>
                <c:pt idx="36862">
                  <c:v>336</c:v>
                </c:pt>
                <c:pt idx="36863">
                  <c:v>313</c:v>
                </c:pt>
                <c:pt idx="36864">
                  <c:v>325</c:v>
                </c:pt>
                <c:pt idx="36865">
                  <c:v>327</c:v>
                </c:pt>
                <c:pt idx="36866">
                  <c:v>333</c:v>
                </c:pt>
                <c:pt idx="36867">
                  <c:v>316</c:v>
                </c:pt>
                <c:pt idx="36868">
                  <c:v>300</c:v>
                </c:pt>
                <c:pt idx="36869">
                  <c:v>349</c:v>
                </c:pt>
                <c:pt idx="36870">
                  <c:v>353</c:v>
                </c:pt>
                <c:pt idx="36871">
                  <c:v>323</c:v>
                </c:pt>
                <c:pt idx="36872">
                  <c:v>336</c:v>
                </c:pt>
                <c:pt idx="36873">
                  <c:v>325</c:v>
                </c:pt>
                <c:pt idx="36874">
                  <c:v>325</c:v>
                </c:pt>
                <c:pt idx="36875">
                  <c:v>342</c:v>
                </c:pt>
                <c:pt idx="36876">
                  <c:v>329</c:v>
                </c:pt>
                <c:pt idx="36877">
                  <c:v>321</c:v>
                </c:pt>
                <c:pt idx="36878">
                  <c:v>331</c:v>
                </c:pt>
                <c:pt idx="36879">
                  <c:v>325</c:v>
                </c:pt>
                <c:pt idx="36880">
                  <c:v>321</c:v>
                </c:pt>
                <c:pt idx="36881">
                  <c:v>334</c:v>
                </c:pt>
                <c:pt idx="36882">
                  <c:v>320</c:v>
                </c:pt>
                <c:pt idx="36883">
                  <c:v>316</c:v>
                </c:pt>
                <c:pt idx="36884">
                  <c:v>316</c:v>
                </c:pt>
                <c:pt idx="36885">
                  <c:v>332</c:v>
                </c:pt>
                <c:pt idx="36886">
                  <c:v>344</c:v>
                </c:pt>
                <c:pt idx="36887">
                  <c:v>318</c:v>
                </c:pt>
                <c:pt idx="36888">
                  <c:v>333</c:v>
                </c:pt>
                <c:pt idx="36889">
                  <c:v>316</c:v>
                </c:pt>
                <c:pt idx="36890">
                  <c:v>288</c:v>
                </c:pt>
                <c:pt idx="36891">
                  <c:v>343</c:v>
                </c:pt>
                <c:pt idx="36892">
                  <c:v>353</c:v>
                </c:pt>
                <c:pt idx="36893">
                  <c:v>336</c:v>
                </c:pt>
                <c:pt idx="36894">
                  <c:v>364</c:v>
                </c:pt>
                <c:pt idx="36895">
                  <c:v>330</c:v>
                </c:pt>
                <c:pt idx="36896">
                  <c:v>337</c:v>
                </c:pt>
                <c:pt idx="36897">
                  <c:v>309</c:v>
                </c:pt>
                <c:pt idx="36898">
                  <c:v>318</c:v>
                </c:pt>
                <c:pt idx="36899">
                  <c:v>315</c:v>
                </c:pt>
                <c:pt idx="36900">
                  <c:v>348</c:v>
                </c:pt>
                <c:pt idx="36901">
                  <c:v>317</c:v>
                </c:pt>
                <c:pt idx="36902">
                  <c:v>319</c:v>
                </c:pt>
                <c:pt idx="36903">
                  <c:v>299</c:v>
                </c:pt>
                <c:pt idx="36904">
                  <c:v>359</c:v>
                </c:pt>
                <c:pt idx="36905">
                  <c:v>285</c:v>
                </c:pt>
                <c:pt idx="36906">
                  <c:v>338</c:v>
                </c:pt>
                <c:pt idx="36907">
                  <c:v>329</c:v>
                </c:pt>
                <c:pt idx="36908">
                  <c:v>332</c:v>
                </c:pt>
                <c:pt idx="36909">
                  <c:v>339</c:v>
                </c:pt>
                <c:pt idx="36910">
                  <c:v>331</c:v>
                </c:pt>
                <c:pt idx="36911">
                  <c:v>310</c:v>
                </c:pt>
                <c:pt idx="36912">
                  <c:v>345</c:v>
                </c:pt>
                <c:pt idx="36913">
                  <c:v>312</c:v>
                </c:pt>
                <c:pt idx="36914">
                  <c:v>339</c:v>
                </c:pt>
                <c:pt idx="36915">
                  <c:v>322</c:v>
                </c:pt>
                <c:pt idx="36916">
                  <c:v>319</c:v>
                </c:pt>
                <c:pt idx="36917">
                  <c:v>352</c:v>
                </c:pt>
                <c:pt idx="36918">
                  <c:v>316</c:v>
                </c:pt>
                <c:pt idx="36919">
                  <c:v>333</c:v>
                </c:pt>
                <c:pt idx="36920">
                  <c:v>338</c:v>
                </c:pt>
                <c:pt idx="36921">
                  <c:v>347</c:v>
                </c:pt>
                <c:pt idx="36922">
                  <c:v>308</c:v>
                </c:pt>
                <c:pt idx="36923">
                  <c:v>326</c:v>
                </c:pt>
                <c:pt idx="36924">
                  <c:v>321</c:v>
                </c:pt>
                <c:pt idx="36925">
                  <c:v>332</c:v>
                </c:pt>
                <c:pt idx="36926">
                  <c:v>320</c:v>
                </c:pt>
                <c:pt idx="36927">
                  <c:v>329</c:v>
                </c:pt>
                <c:pt idx="36928">
                  <c:v>317</c:v>
                </c:pt>
                <c:pt idx="36929">
                  <c:v>300</c:v>
                </c:pt>
                <c:pt idx="36930">
                  <c:v>320</c:v>
                </c:pt>
                <c:pt idx="36931">
                  <c:v>328</c:v>
                </c:pt>
                <c:pt idx="36932">
                  <c:v>318</c:v>
                </c:pt>
                <c:pt idx="36933">
                  <c:v>328</c:v>
                </c:pt>
                <c:pt idx="36934">
                  <c:v>299</c:v>
                </c:pt>
                <c:pt idx="36935">
                  <c:v>345</c:v>
                </c:pt>
                <c:pt idx="36936">
                  <c:v>331</c:v>
                </c:pt>
                <c:pt idx="36937">
                  <c:v>336</c:v>
                </c:pt>
                <c:pt idx="36938">
                  <c:v>321</c:v>
                </c:pt>
                <c:pt idx="36939">
                  <c:v>299</c:v>
                </c:pt>
                <c:pt idx="36940">
                  <c:v>327</c:v>
                </c:pt>
                <c:pt idx="36941">
                  <c:v>331</c:v>
                </c:pt>
                <c:pt idx="36942">
                  <c:v>312</c:v>
                </c:pt>
                <c:pt idx="36943">
                  <c:v>338</c:v>
                </c:pt>
                <c:pt idx="36944">
                  <c:v>293</c:v>
                </c:pt>
                <c:pt idx="36945">
                  <c:v>327</c:v>
                </c:pt>
                <c:pt idx="36946">
                  <c:v>324</c:v>
                </c:pt>
                <c:pt idx="36947">
                  <c:v>335</c:v>
                </c:pt>
                <c:pt idx="36948">
                  <c:v>299</c:v>
                </c:pt>
                <c:pt idx="36949">
                  <c:v>289</c:v>
                </c:pt>
                <c:pt idx="36950">
                  <c:v>339</c:v>
                </c:pt>
                <c:pt idx="36951">
                  <c:v>321</c:v>
                </c:pt>
                <c:pt idx="36952">
                  <c:v>298</c:v>
                </c:pt>
                <c:pt idx="36953">
                  <c:v>320</c:v>
                </c:pt>
                <c:pt idx="36954">
                  <c:v>317</c:v>
                </c:pt>
                <c:pt idx="36955">
                  <c:v>358</c:v>
                </c:pt>
                <c:pt idx="36956">
                  <c:v>327</c:v>
                </c:pt>
                <c:pt idx="36957">
                  <c:v>298</c:v>
                </c:pt>
                <c:pt idx="36958">
                  <c:v>325</c:v>
                </c:pt>
                <c:pt idx="36959">
                  <c:v>333</c:v>
                </c:pt>
                <c:pt idx="36960">
                  <c:v>324</c:v>
                </c:pt>
                <c:pt idx="36961">
                  <c:v>342</c:v>
                </c:pt>
                <c:pt idx="36962">
                  <c:v>322</c:v>
                </c:pt>
                <c:pt idx="36963">
                  <c:v>321</c:v>
                </c:pt>
                <c:pt idx="36964">
                  <c:v>314</c:v>
                </c:pt>
                <c:pt idx="36965">
                  <c:v>322</c:v>
                </c:pt>
                <c:pt idx="36966">
                  <c:v>299</c:v>
                </c:pt>
                <c:pt idx="36967">
                  <c:v>325</c:v>
                </c:pt>
                <c:pt idx="36968">
                  <c:v>348</c:v>
                </c:pt>
                <c:pt idx="36969">
                  <c:v>369</c:v>
                </c:pt>
                <c:pt idx="36970">
                  <c:v>272</c:v>
                </c:pt>
                <c:pt idx="36971">
                  <c:v>351</c:v>
                </c:pt>
                <c:pt idx="36972">
                  <c:v>366</c:v>
                </c:pt>
                <c:pt idx="36973">
                  <c:v>312</c:v>
                </c:pt>
                <c:pt idx="36974">
                  <c:v>303</c:v>
                </c:pt>
                <c:pt idx="36975">
                  <c:v>324</c:v>
                </c:pt>
                <c:pt idx="36976">
                  <c:v>317</c:v>
                </c:pt>
                <c:pt idx="36977">
                  <c:v>323</c:v>
                </c:pt>
                <c:pt idx="36978">
                  <c:v>319</c:v>
                </c:pt>
                <c:pt idx="36979">
                  <c:v>321</c:v>
                </c:pt>
                <c:pt idx="36980">
                  <c:v>333</c:v>
                </c:pt>
                <c:pt idx="36981">
                  <c:v>299</c:v>
                </c:pt>
                <c:pt idx="36982">
                  <c:v>336</c:v>
                </c:pt>
                <c:pt idx="36983">
                  <c:v>304</c:v>
                </c:pt>
                <c:pt idx="36984">
                  <c:v>330</c:v>
                </c:pt>
                <c:pt idx="36985">
                  <c:v>354</c:v>
                </c:pt>
                <c:pt idx="36986">
                  <c:v>323</c:v>
                </c:pt>
                <c:pt idx="36987">
                  <c:v>336</c:v>
                </c:pt>
                <c:pt idx="36988">
                  <c:v>327</c:v>
                </c:pt>
                <c:pt idx="36989">
                  <c:v>317</c:v>
                </c:pt>
                <c:pt idx="36990">
                  <c:v>305</c:v>
                </c:pt>
                <c:pt idx="36991">
                  <c:v>290</c:v>
                </c:pt>
                <c:pt idx="36992">
                  <c:v>306</c:v>
                </c:pt>
                <c:pt idx="36993">
                  <c:v>344</c:v>
                </c:pt>
                <c:pt idx="36994">
                  <c:v>317</c:v>
                </c:pt>
                <c:pt idx="36995">
                  <c:v>339</c:v>
                </c:pt>
                <c:pt idx="36996">
                  <c:v>339</c:v>
                </c:pt>
                <c:pt idx="36997">
                  <c:v>374</c:v>
                </c:pt>
                <c:pt idx="36998">
                  <c:v>285</c:v>
                </c:pt>
                <c:pt idx="36999">
                  <c:v>303</c:v>
                </c:pt>
                <c:pt idx="37000">
                  <c:v>323</c:v>
                </c:pt>
                <c:pt idx="37001">
                  <c:v>344</c:v>
                </c:pt>
                <c:pt idx="37002">
                  <c:v>305</c:v>
                </c:pt>
                <c:pt idx="37003">
                  <c:v>276</c:v>
                </c:pt>
                <c:pt idx="37004">
                  <c:v>320</c:v>
                </c:pt>
                <c:pt idx="37005">
                  <c:v>351</c:v>
                </c:pt>
                <c:pt idx="37006">
                  <c:v>316</c:v>
                </c:pt>
                <c:pt idx="37007">
                  <c:v>294</c:v>
                </c:pt>
                <c:pt idx="37008">
                  <c:v>294</c:v>
                </c:pt>
                <c:pt idx="37009">
                  <c:v>309</c:v>
                </c:pt>
                <c:pt idx="37010">
                  <c:v>294</c:v>
                </c:pt>
                <c:pt idx="37011">
                  <c:v>318</c:v>
                </c:pt>
                <c:pt idx="37012">
                  <c:v>304</c:v>
                </c:pt>
                <c:pt idx="37013">
                  <c:v>308</c:v>
                </c:pt>
                <c:pt idx="37014">
                  <c:v>344</c:v>
                </c:pt>
                <c:pt idx="37015">
                  <c:v>318</c:v>
                </c:pt>
                <c:pt idx="37016">
                  <c:v>315</c:v>
                </c:pt>
                <c:pt idx="37017">
                  <c:v>309</c:v>
                </c:pt>
                <c:pt idx="37018">
                  <c:v>312</c:v>
                </c:pt>
                <c:pt idx="37019">
                  <c:v>318</c:v>
                </c:pt>
                <c:pt idx="37020">
                  <c:v>317</c:v>
                </c:pt>
                <c:pt idx="37021">
                  <c:v>354</c:v>
                </c:pt>
                <c:pt idx="37022">
                  <c:v>398</c:v>
                </c:pt>
                <c:pt idx="37023">
                  <c:v>307</c:v>
                </c:pt>
                <c:pt idx="37024">
                  <c:v>307</c:v>
                </c:pt>
                <c:pt idx="37025">
                  <c:v>319</c:v>
                </c:pt>
                <c:pt idx="37026">
                  <c:v>309</c:v>
                </c:pt>
                <c:pt idx="37027">
                  <c:v>330</c:v>
                </c:pt>
                <c:pt idx="37028">
                  <c:v>326</c:v>
                </c:pt>
                <c:pt idx="37029">
                  <c:v>333</c:v>
                </c:pt>
                <c:pt idx="37030">
                  <c:v>329</c:v>
                </c:pt>
                <c:pt idx="37031">
                  <c:v>315</c:v>
                </c:pt>
                <c:pt idx="37032">
                  <c:v>321</c:v>
                </c:pt>
                <c:pt idx="37033">
                  <c:v>292</c:v>
                </c:pt>
                <c:pt idx="37034">
                  <c:v>292</c:v>
                </c:pt>
                <c:pt idx="37035">
                  <c:v>328</c:v>
                </c:pt>
                <c:pt idx="37036">
                  <c:v>306</c:v>
                </c:pt>
                <c:pt idx="37037">
                  <c:v>323</c:v>
                </c:pt>
                <c:pt idx="37038">
                  <c:v>320</c:v>
                </c:pt>
                <c:pt idx="37039">
                  <c:v>307</c:v>
                </c:pt>
                <c:pt idx="37040">
                  <c:v>323</c:v>
                </c:pt>
                <c:pt idx="37041">
                  <c:v>306</c:v>
                </c:pt>
                <c:pt idx="37042">
                  <c:v>322</c:v>
                </c:pt>
                <c:pt idx="37043">
                  <c:v>311</c:v>
                </c:pt>
                <c:pt idx="37044">
                  <c:v>315</c:v>
                </c:pt>
                <c:pt idx="37045">
                  <c:v>332</c:v>
                </c:pt>
                <c:pt idx="37046">
                  <c:v>321</c:v>
                </c:pt>
                <c:pt idx="37047">
                  <c:v>285</c:v>
                </c:pt>
                <c:pt idx="37048">
                  <c:v>318</c:v>
                </c:pt>
                <c:pt idx="37049">
                  <c:v>327</c:v>
                </c:pt>
                <c:pt idx="37050">
                  <c:v>318</c:v>
                </c:pt>
                <c:pt idx="37051">
                  <c:v>268</c:v>
                </c:pt>
                <c:pt idx="37052">
                  <c:v>301</c:v>
                </c:pt>
                <c:pt idx="37053">
                  <c:v>307</c:v>
                </c:pt>
                <c:pt idx="37054">
                  <c:v>321</c:v>
                </c:pt>
                <c:pt idx="37055">
                  <c:v>315</c:v>
                </c:pt>
                <c:pt idx="37056">
                  <c:v>333</c:v>
                </c:pt>
                <c:pt idx="37057">
                  <c:v>303</c:v>
                </c:pt>
                <c:pt idx="37058">
                  <c:v>320</c:v>
                </c:pt>
                <c:pt idx="37059">
                  <c:v>310</c:v>
                </c:pt>
                <c:pt idx="37060">
                  <c:v>317</c:v>
                </c:pt>
                <c:pt idx="37061">
                  <c:v>313</c:v>
                </c:pt>
                <c:pt idx="37062">
                  <c:v>335</c:v>
                </c:pt>
                <c:pt idx="37063">
                  <c:v>325</c:v>
                </c:pt>
                <c:pt idx="37064">
                  <c:v>320</c:v>
                </c:pt>
                <c:pt idx="37065">
                  <c:v>330</c:v>
                </c:pt>
                <c:pt idx="37066">
                  <c:v>320</c:v>
                </c:pt>
                <c:pt idx="37067">
                  <c:v>313</c:v>
                </c:pt>
                <c:pt idx="37068">
                  <c:v>296</c:v>
                </c:pt>
                <c:pt idx="37069">
                  <c:v>314</c:v>
                </c:pt>
                <c:pt idx="37070">
                  <c:v>315</c:v>
                </c:pt>
                <c:pt idx="37071">
                  <c:v>305</c:v>
                </c:pt>
                <c:pt idx="37072">
                  <c:v>323</c:v>
                </c:pt>
                <c:pt idx="37073">
                  <c:v>323</c:v>
                </c:pt>
                <c:pt idx="37074">
                  <c:v>306</c:v>
                </c:pt>
                <c:pt idx="37075">
                  <c:v>326</c:v>
                </c:pt>
                <c:pt idx="37076">
                  <c:v>307</c:v>
                </c:pt>
                <c:pt idx="37077">
                  <c:v>343</c:v>
                </c:pt>
                <c:pt idx="37078">
                  <c:v>301</c:v>
                </c:pt>
                <c:pt idx="37079">
                  <c:v>296</c:v>
                </c:pt>
                <c:pt idx="37080">
                  <c:v>348</c:v>
                </c:pt>
                <c:pt idx="37081">
                  <c:v>318</c:v>
                </c:pt>
                <c:pt idx="37082">
                  <c:v>326</c:v>
                </c:pt>
                <c:pt idx="37083">
                  <c:v>313</c:v>
                </c:pt>
                <c:pt idx="37084">
                  <c:v>322</c:v>
                </c:pt>
                <c:pt idx="37085">
                  <c:v>322</c:v>
                </c:pt>
                <c:pt idx="37086">
                  <c:v>322</c:v>
                </c:pt>
                <c:pt idx="37087">
                  <c:v>377</c:v>
                </c:pt>
                <c:pt idx="37088">
                  <c:v>307</c:v>
                </c:pt>
                <c:pt idx="37089">
                  <c:v>294</c:v>
                </c:pt>
                <c:pt idx="37090">
                  <c:v>314</c:v>
                </c:pt>
                <c:pt idx="37091">
                  <c:v>314</c:v>
                </c:pt>
                <c:pt idx="37092">
                  <c:v>320</c:v>
                </c:pt>
                <c:pt idx="37093">
                  <c:v>319</c:v>
                </c:pt>
                <c:pt idx="37094">
                  <c:v>334</c:v>
                </c:pt>
                <c:pt idx="37095">
                  <c:v>311</c:v>
                </c:pt>
                <c:pt idx="37096">
                  <c:v>314</c:v>
                </c:pt>
                <c:pt idx="37097">
                  <c:v>339</c:v>
                </c:pt>
                <c:pt idx="37098">
                  <c:v>327</c:v>
                </c:pt>
                <c:pt idx="37099">
                  <c:v>295</c:v>
                </c:pt>
                <c:pt idx="37100">
                  <c:v>324</c:v>
                </c:pt>
                <c:pt idx="37101">
                  <c:v>333</c:v>
                </c:pt>
                <c:pt idx="37102">
                  <c:v>317</c:v>
                </c:pt>
                <c:pt idx="37103">
                  <c:v>290</c:v>
                </c:pt>
                <c:pt idx="37104">
                  <c:v>326</c:v>
                </c:pt>
                <c:pt idx="37105">
                  <c:v>331</c:v>
                </c:pt>
                <c:pt idx="37106">
                  <c:v>312</c:v>
                </c:pt>
                <c:pt idx="37107">
                  <c:v>330</c:v>
                </c:pt>
                <c:pt idx="37108">
                  <c:v>308</c:v>
                </c:pt>
                <c:pt idx="37109">
                  <c:v>316</c:v>
                </c:pt>
                <c:pt idx="37110">
                  <c:v>321</c:v>
                </c:pt>
                <c:pt idx="37111">
                  <c:v>289</c:v>
                </c:pt>
                <c:pt idx="37112">
                  <c:v>326</c:v>
                </c:pt>
                <c:pt idx="37113">
                  <c:v>316</c:v>
                </c:pt>
                <c:pt idx="37114">
                  <c:v>311</c:v>
                </c:pt>
                <c:pt idx="37115">
                  <c:v>307</c:v>
                </c:pt>
                <c:pt idx="37116">
                  <c:v>313</c:v>
                </c:pt>
                <c:pt idx="37117">
                  <c:v>328</c:v>
                </c:pt>
                <c:pt idx="37118">
                  <c:v>305</c:v>
                </c:pt>
                <c:pt idx="37119">
                  <c:v>326</c:v>
                </c:pt>
                <c:pt idx="37120">
                  <c:v>324</c:v>
                </c:pt>
                <c:pt idx="37121">
                  <c:v>322</c:v>
                </c:pt>
                <c:pt idx="37122">
                  <c:v>330</c:v>
                </c:pt>
                <c:pt idx="37123">
                  <c:v>332</c:v>
                </c:pt>
                <c:pt idx="37124">
                  <c:v>344</c:v>
                </c:pt>
                <c:pt idx="37125">
                  <c:v>316</c:v>
                </c:pt>
                <c:pt idx="37126">
                  <c:v>313</c:v>
                </c:pt>
                <c:pt idx="37127">
                  <c:v>356</c:v>
                </c:pt>
                <c:pt idx="37128">
                  <c:v>321</c:v>
                </c:pt>
                <c:pt idx="37129">
                  <c:v>337</c:v>
                </c:pt>
                <c:pt idx="37130">
                  <c:v>332</c:v>
                </c:pt>
                <c:pt idx="37131">
                  <c:v>308</c:v>
                </c:pt>
                <c:pt idx="37132">
                  <c:v>258</c:v>
                </c:pt>
                <c:pt idx="37133">
                  <c:v>315</c:v>
                </c:pt>
                <c:pt idx="37134">
                  <c:v>311</c:v>
                </c:pt>
                <c:pt idx="37135">
                  <c:v>296</c:v>
                </c:pt>
                <c:pt idx="37136">
                  <c:v>317</c:v>
                </c:pt>
                <c:pt idx="37137">
                  <c:v>311</c:v>
                </c:pt>
                <c:pt idx="37138">
                  <c:v>305</c:v>
                </c:pt>
                <c:pt idx="37139">
                  <c:v>317</c:v>
                </c:pt>
                <c:pt idx="37140">
                  <c:v>314</c:v>
                </c:pt>
                <c:pt idx="37141">
                  <c:v>320</c:v>
                </c:pt>
                <c:pt idx="37142">
                  <c:v>352</c:v>
                </c:pt>
                <c:pt idx="37143">
                  <c:v>311</c:v>
                </c:pt>
                <c:pt idx="37144">
                  <c:v>261</c:v>
                </c:pt>
                <c:pt idx="37145">
                  <c:v>291</c:v>
                </c:pt>
                <c:pt idx="37146">
                  <c:v>310</c:v>
                </c:pt>
                <c:pt idx="37147">
                  <c:v>316</c:v>
                </c:pt>
                <c:pt idx="37148">
                  <c:v>312</c:v>
                </c:pt>
                <c:pt idx="37149">
                  <c:v>337</c:v>
                </c:pt>
                <c:pt idx="37150">
                  <c:v>307</c:v>
                </c:pt>
                <c:pt idx="37151">
                  <c:v>298</c:v>
                </c:pt>
                <c:pt idx="37152">
                  <c:v>322</c:v>
                </c:pt>
                <c:pt idx="37153">
                  <c:v>332</c:v>
                </c:pt>
                <c:pt idx="37154">
                  <c:v>320</c:v>
                </c:pt>
                <c:pt idx="37155">
                  <c:v>319</c:v>
                </c:pt>
                <c:pt idx="37156">
                  <c:v>333</c:v>
                </c:pt>
                <c:pt idx="37157">
                  <c:v>314</c:v>
                </c:pt>
                <c:pt idx="37158">
                  <c:v>309</c:v>
                </c:pt>
                <c:pt idx="37159">
                  <c:v>331</c:v>
                </c:pt>
                <c:pt idx="37160">
                  <c:v>315</c:v>
                </c:pt>
                <c:pt idx="37161">
                  <c:v>301</c:v>
                </c:pt>
                <c:pt idx="37162">
                  <c:v>278</c:v>
                </c:pt>
                <c:pt idx="37163">
                  <c:v>293</c:v>
                </c:pt>
                <c:pt idx="37164">
                  <c:v>332</c:v>
                </c:pt>
                <c:pt idx="37165">
                  <c:v>264</c:v>
                </c:pt>
                <c:pt idx="37166">
                  <c:v>294</c:v>
                </c:pt>
                <c:pt idx="37167">
                  <c:v>318</c:v>
                </c:pt>
                <c:pt idx="37168">
                  <c:v>324</c:v>
                </c:pt>
                <c:pt idx="37169">
                  <c:v>315</c:v>
                </c:pt>
                <c:pt idx="37170">
                  <c:v>315</c:v>
                </c:pt>
                <c:pt idx="37171">
                  <c:v>315</c:v>
                </c:pt>
                <c:pt idx="37172">
                  <c:v>318</c:v>
                </c:pt>
                <c:pt idx="37173">
                  <c:v>306</c:v>
                </c:pt>
                <c:pt idx="37174">
                  <c:v>325</c:v>
                </c:pt>
                <c:pt idx="37175">
                  <c:v>305</c:v>
                </c:pt>
                <c:pt idx="37176">
                  <c:v>308</c:v>
                </c:pt>
                <c:pt idx="37177">
                  <c:v>319</c:v>
                </c:pt>
                <c:pt idx="37178">
                  <c:v>321</c:v>
                </c:pt>
                <c:pt idx="37179">
                  <c:v>336</c:v>
                </c:pt>
                <c:pt idx="37180">
                  <c:v>300</c:v>
                </c:pt>
                <c:pt idx="37181">
                  <c:v>341</c:v>
                </c:pt>
                <c:pt idx="37182">
                  <c:v>317</c:v>
                </c:pt>
                <c:pt idx="37183">
                  <c:v>291</c:v>
                </c:pt>
                <c:pt idx="37184">
                  <c:v>321</c:v>
                </c:pt>
                <c:pt idx="37185">
                  <c:v>313</c:v>
                </c:pt>
                <c:pt idx="37186">
                  <c:v>340</c:v>
                </c:pt>
                <c:pt idx="37187">
                  <c:v>321</c:v>
                </c:pt>
                <c:pt idx="37188">
                  <c:v>319</c:v>
                </c:pt>
                <c:pt idx="37189">
                  <c:v>296</c:v>
                </c:pt>
                <c:pt idx="37190">
                  <c:v>292</c:v>
                </c:pt>
                <c:pt idx="37191">
                  <c:v>319</c:v>
                </c:pt>
                <c:pt idx="37192">
                  <c:v>329</c:v>
                </c:pt>
                <c:pt idx="37193">
                  <c:v>301</c:v>
                </c:pt>
                <c:pt idx="37194">
                  <c:v>364</c:v>
                </c:pt>
                <c:pt idx="37195">
                  <c:v>294</c:v>
                </c:pt>
                <c:pt idx="37196">
                  <c:v>319</c:v>
                </c:pt>
                <c:pt idx="37197">
                  <c:v>325</c:v>
                </c:pt>
                <c:pt idx="37198">
                  <c:v>303</c:v>
                </c:pt>
                <c:pt idx="37199">
                  <c:v>285</c:v>
                </c:pt>
                <c:pt idx="37200">
                  <c:v>335</c:v>
                </c:pt>
                <c:pt idx="37201">
                  <c:v>312</c:v>
                </c:pt>
                <c:pt idx="37202">
                  <c:v>335</c:v>
                </c:pt>
                <c:pt idx="37203">
                  <c:v>309</c:v>
                </c:pt>
                <c:pt idx="37204">
                  <c:v>295</c:v>
                </c:pt>
                <c:pt idx="37205">
                  <c:v>306</c:v>
                </c:pt>
                <c:pt idx="37206">
                  <c:v>334</c:v>
                </c:pt>
                <c:pt idx="37207">
                  <c:v>349</c:v>
                </c:pt>
                <c:pt idx="37208">
                  <c:v>325</c:v>
                </c:pt>
                <c:pt idx="37209">
                  <c:v>301</c:v>
                </c:pt>
                <c:pt idx="37210">
                  <c:v>296</c:v>
                </c:pt>
                <c:pt idx="37211">
                  <c:v>292</c:v>
                </c:pt>
                <c:pt idx="37212">
                  <c:v>301</c:v>
                </c:pt>
                <c:pt idx="37213">
                  <c:v>311</c:v>
                </c:pt>
                <c:pt idx="37214">
                  <c:v>306</c:v>
                </c:pt>
                <c:pt idx="37215">
                  <c:v>302</c:v>
                </c:pt>
                <c:pt idx="37216">
                  <c:v>308</c:v>
                </c:pt>
                <c:pt idx="37217">
                  <c:v>309</c:v>
                </c:pt>
                <c:pt idx="37218">
                  <c:v>334</c:v>
                </c:pt>
                <c:pt idx="37219">
                  <c:v>308</c:v>
                </c:pt>
                <c:pt idx="37220">
                  <c:v>309</c:v>
                </c:pt>
                <c:pt idx="37221">
                  <c:v>339</c:v>
                </c:pt>
                <c:pt idx="37222">
                  <c:v>322</c:v>
                </c:pt>
                <c:pt idx="37223">
                  <c:v>315</c:v>
                </c:pt>
                <c:pt idx="37224">
                  <c:v>336</c:v>
                </c:pt>
                <c:pt idx="37225">
                  <c:v>326</c:v>
                </c:pt>
                <c:pt idx="37226">
                  <c:v>305</c:v>
                </c:pt>
                <c:pt idx="37227">
                  <c:v>308</c:v>
                </c:pt>
                <c:pt idx="37228">
                  <c:v>318</c:v>
                </c:pt>
                <c:pt idx="37229">
                  <c:v>316</c:v>
                </c:pt>
                <c:pt idx="37230">
                  <c:v>305</c:v>
                </c:pt>
                <c:pt idx="37231">
                  <c:v>299</c:v>
                </c:pt>
                <c:pt idx="37232">
                  <c:v>317</c:v>
                </c:pt>
                <c:pt idx="37233">
                  <c:v>281</c:v>
                </c:pt>
                <c:pt idx="37234">
                  <c:v>324</c:v>
                </c:pt>
                <c:pt idx="37235">
                  <c:v>329</c:v>
                </c:pt>
                <c:pt idx="37236">
                  <c:v>322</c:v>
                </c:pt>
                <c:pt idx="37237">
                  <c:v>286</c:v>
                </c:pt>
                <c:pt idx="37238">
                  <c:v>296</c:v>
                </c:pt>
                <c:pt idx="37239">
                  <c:v>297</c:v>
                </c:pt>
                <c:pt idx="37240">
                  <c:v>300</c:v>
                </c:pt>
                <c:pt idx="37241">
                  <c:v>295</c:v>
                </c:pt>
                <c:pt idx="37242">
                  <c:v>312</c:v>
                </c:pt>
                <c:pt idx="37243">
                  <c:v>318</c:v>
                </c:pt>
                <c:pt idx="37244">
                  <c:v>310</c:v>
                </c:pt>
                <c:pt idx="37245">
                  <c:v>319</c:v>
                </c:pt>
                <c:pt idx="37246">
                  <c:v>305</c:v>
                </c:pt>
                <c:pt idx="37247">
                  <c:v>324</c:v>
                </c:pt>
                <c:pt idx="37248">
                  <c:v>323</c:v>
                </c:pt>
                <c:pt idx="37249">
                  <c:v>284</c:v>
                </c:pt>
                <c:pt idx="37250">
                  <c:v>315</c:v>
                </c:pt>
                <c:pt idx="37251">
                  <c:v>316</c:v>
                </c:pt>
                <c:pt idx="37252">
                  <c:v>295</c:v>
                </c:pt>
                <c:pt idx="37253">
                  <c:v>290</c:v>
                </c:pt>
                <c:pt idx="37254">
                  <c:v>275</c:v>
                </c:pt>
                <c:pt idx="37255">
                  <c:v>268</c:v>
                </c:pt>
                <c:pt idx="37256">
                  <c:v>311</c:v>
                </c:pt>
                <c:pt idx="37257">
                  <c:v>325</c:v>
                </c:pt>
                <c:pt idx="37258">
                  <c:v>329</c:v>
                </c:pt>
                <c:pt idx="37259">
                  <c:v>330</c:v>
                </c:pt>
                <c:pt idx="37260">
                  <c:v>310</c:v>
                </c:pt>
                <c:pt idx="37261">
                  <c:v>319</c:v>
                </c:pt>
                <c:pt idx="37262">
                  <c:v>303</c:v>
                </c:pt>
                <c:pt idx="37263">
                  <c:v>340</c:v>
                </c:pt>
                <c:pt idx="37264">
                  <c:v>319</c:v>
                </c:pt>
                <c:pt idx="37265">
                  <c:v>319</c:v>
                </c:pt>
                <c:pt idx="37266">
                  <c:v>309</c:v>
                </c:pt>
                <c:pt idx="37267">
                  <c:v>290</c:v>
                </c:pt>
                <c:pt idx="37268">
                  <c:v>338</c:v>
                </c:pt>
                <c:pt idx="37269">
                  <c:v>313</c:v>
                </c:pt>
                <c:pt idx="37270">
                  <c:v>310</c:v>
                </c:pt>
                <c:pt idx="37271">
                  <c:v>294</c:v>
                </c:pt>
                <c:pt idx="37272">
                  <c:v>307</c:v>
                </c:pt>
                <c:pt idx="37273">
                  <c:v>311</c:v>
                </c:pt>
                <c:pt idx="37274">
                  <c:v>297</c:v>
                </c:pt>
                <c:pt idx="37275">
                  <c:v>320</c:v>
                </c:pt>
                <c:pt idx="37276">
                  <c:v>326</c:v>
                </c:pt>
                <c:pt idx="37277">
                  <c:v>327</c:v>
                </c:pt>
                <c:pt idx="37278">
                  <c:v>311</c:v>
                </c:pt>
                <c:pt idx="37279">
                  <c:v>299</c:v>
                </c:pt>
                <c:pt idx="37280">
                  <c:v>319</c:v>
                </c:pt>
                <c:pt idx="37281">
                  <c:v>322</c:v>
                </c:pt>
                <c:pt idx="37282">
                  <c:v>315</c:v>
                </c:pt>
                <c:pt idx="37283">
                  <c:v>301</c:v>
                </c:pt>
                <c:pt idx="37284">
                  <c:v>321</c:v>
                </c:pt>
                <c:pt idx="37285">
                  <c:v>309</c:v>
                </c:pt>
                <c:pt idx="37286">
                  <c:v>299</c:v>
                </c:pt>
                <c:pt idx="37287">
                  <c:v>318</c:v>
                </c:pt>
                <c:pt idx="37288">
                  <c:v>297</c:v>
                </c:pt>
                <c:pt idx="37289">
                  <c:v>332</c:v>
                </c:pt>
                <c:pt idx="37290">
                  <c:v>276</c:v>
                </c:pt>
                <c:pt idx="37291">
                  <c:v>313</c:v>
                </c:pt>
                <c:pt idx="37292">
                  <c:v>315</c:v>
                </c:pt>
                <c:pt idx="37293">
                  <c:v>340</c:v>
                </c:pt>
                <c:pt idx="37294">
                  <c:v>308</c:v>
                </c:pt>
                <c:pt idx="37295">
                  <c:v>307</c:v>
                </c:pt>
                <c:pt idx="37296">
                  <c:v>275</c:v>
                </c:pt>
                <c:pt idx="37297">
                  <c:v>287</c:v>
                </c:pt>
                <c:pt idx="37298">
                  <c:v>316</c:v>
                </c:pt>
                <c:pt idx="37299">
                  <c:v>316</c:v>
                </c:pt>
                <c:pt idx="37300">
                  <c:v>347</c:v>
                </c:pt>
                <c:pt idx="37301">
                  <c:v>282</c:v>
                </c:pt>
                <c:pt idx="37302">
                  <c:v>315</c:v>
                </c:pt>
                <c:pt idx="37303">
                  <c:v>320</c:v>
                </c:pt>
                <c:pt idx="37304">
                  <c:v>274</c:v>
                </c:pt>
                <c:pt idx="37305">
                  <c:v>308</c:v>
                </c:pt>
                <c:pt idx="37306">
                  <c:v>286</c:v>
                </c:pt>
                <c:pt idx="37307">
                  <c:v>324</c:v>
                </c:pt>
                <c:pt idx="37308">
                  <c:v>312</c:v>
                </c:pt>
                <c:pt idx="37309">
                  <c:v>303</c:v>
                </c:pt>
                <c:pt idx="37310">
                  <c:v>300</c:v>
                </c:pt>
                <c:pt idx="37311">
                  <c:v>312</c:v>
                </c:pt>
                <c:pt idx="37312">
                  <c:v>316</c:v>
                </c:pt>
                <c:pt idx="37313">
                  <c:v>303</c:v>
                </c:pt>
                <c:pt idx="37314">
                  <c:v>313</c:v>
                </c:pt>
                <c:pt idx="37315">
                  <c:v>303</c:v>
                </c:pt>
                <c:pt idx="37316">
                  <c:v>310</c:v>
                </c:pt>
                <c:pt idx="37317">
                  <c:v>308</c:v>
                </c:pt>
                <c:pt idx="37318">
                  <c:v>290</c:v>
                </c:pt>
                <c:pt idx="37319">
                  <c:v>303</c:v>
                </c:pt>
                <c:pt idx="37320">
                  <c:v>309</c:v>
                </c:pt>
                <c:pt idx="37321">
                  <c:v>306</c:v>
                </c:pt>
                <c:pt idx="37322">
                  <c:v>307</c:v>
                </c:pt>
                <c:pt idx="37323">
                  <c:v>322</c:v>
                </c:pt>
                <c:pt idx="37324">
                  <c:v>296</c:v>
                </c:pt>
                <c:pt idx="37325">
                  <c:v>303</c:v>
                </c:pt>
                <c:pt idx="37326">
                  <c:v>312</c:v>
                </c:pt>
                <c:pt idx="37327">
                  <c:v>301</c:v>
                </c:pt>
                <c:pt idx="37328">
                  <c:v>294</c:v>
                </c:pt>
                <c:pt idx="37329">
                  <c:v>330</c:v>
                </c:pt>
                <c:pt idx="37330">
                  <c:v>302</c:v>
                </c:pt>
                <c:pt idx="37331">
                  <c:v>293</c:v>
                </c:pt>
                <c:pt idx="37332">
                  <c:v>288</c:v>
                </c:pt>
                <c:pt idx="37333">
                  <c:v>291</c:v>
                </c:pt>
                <c:pt idx="37334">
                  <c:v>311</c:v>
                </c:pt>
                <c:pt idx="37335">
                  <c:v>294</c:v>
                </c:pt>
                <c:pt idx="37336">
                  <c:v>285</c:v>
                </c:pt>
                <c:pt idx="37337">
                  <c:v>307</c:v>
                </c:pt>
                <c:pt idx="37338">
                  <c:v>317</c:v>
                </c:pt>
                <c:pt idx="37339">
                  <c:v>299</c:v>
                </c:pt>
                <c:pt idx="37340">
                  <c:v>294</c:v>
                </c:pt>
                <c:pt idx="37341">
                  <c:v>303</c:v>
                </c:pt>
                <c:pt idx="37342">
                  <c:v>296</c:v>
                </c:pt>
                <c:pt idx="37343">
                  <c:v>298</c:v>
                </c:pt>
                <c:pt idx="37344">
                  <c:v>307</c:v>
                </c:pt>
                <c:pt idx="37345">
                  <c:v>300</c:v>
                </c:pt>
                <c:pt idx="37346">
                  <c:v>304</c:v>
                </c:pt>
                <c:pt idx="37347">
                  <c:v>295</c:v>
                </c:pt>
                <c:pt idx="37348">
                  <c:v>285</c:v>
                </c:pt>
                <c:pt idx="37349">
                  <c:v>300</c:v>
                </c:pt>
                <c:pt idx="37350">
                  <c:v>330</c:v>
                </c:pt>
                <c:pt idx="37351">
                  <c:v>338</c:v>
                </c:pt>
                <c:pt idx="37352">
                  <c:v>330</c:v>
                </c:pt>
                <c:pt idx="37353">
                  <c:v>300</c:v>
                </c:pt>
                <c:pt idx="37354">
                  <c:v>318</c:v>
                </c:pt>
                <c:pt idx="37355">
                  <c:v>292</c:v>
                </c:pt>
                <c:pt idx="37356">
                  <c:v>335</c:v>
                </c:pt>
                <c:pt idx="37357">
                  <c:v>291</c:v>
                </c:pt>
                <c:pt idx="37358">
                  <c:v>319</c:v>
                </c:pt>
                <c:pt idx="37359">
                  <c:v>298</c:v>
                </c:pt>
                <c:pt idx="37360">
                  <c:v>325</c:v>
                </c:pt>
                <c:pt idx="37361">
                  <c:v>317</c:v>
                </c:pt>
                <c:pt idx="37362">
                  <c:v>314</c:v>
                </c:pt>
                <c:pt idx="37363">
                  <c:v>311</c:v>
                </c:pt>
                <c:pt idx="37364">
                  <c:v>298</c:v>
                </c:pt>
                <c:pt idx="37365">
                  <c:v>300</c:v>
                </c:pt>
                <c:pt idx="37366">
                  <c:v>307</c:v>
                </c:pt>
                <c:pt idx="37367">
                  <c:v>309</c:v>
                </c:pt>
                <c:pt idx="37368">
                  <c:v>291</c:v>
                </c:pt>
                <c:pt idx="37369">
                  <c:v>296</c:v>
                </c:pt>
                <c:pt idx="37370">
                  <c:v>303</c:v>
                </c:pt>
                <c:pt idx="37371">
                  <c:v>313</c:v>
                </c:pt>
                <c:pt idx="37372">
                  <c:v>320</c:v>
                </c:pt>
                <c:pt idx="37373">
                  <c:v>336</c:v>
                </c:pt>
                <c:pt idx="37374">
                  <c:v>306</c:v>
                </c:pt>
                <c:pt idx="37375">
                  <c:v>295</c:v>
                </c:pt>
                <c:pt idx="37376">
                  <c:v>268</c:v>
                </c:pt>
                <c:pt idx="37377">
                  <c:v>309</c:v>
                </c:pt>
                <c:pt idx="37378">
                  <c:v>356</c:v>
                </c:pt>
                <c:pt idx="37379">
                  <c:v>297</c:v>
                </c:pt>
                <c:pt idx="37380">
                  <c:v>307</c:v>
                </c:pt>
                <c:pt idx="37381">
                  <c:v>317</c:v>
                </c:pt>
                <c:pt idx="37382">
                  <c:v>307</c:v>
                </c:pt>
                <c:pt idx="37383">
                  <c:v>318</c:v>
                </c:pt>
                <c:pt idx="37384">
                  <c:v>310</c:v>
                </c:pt>
                <c:pt idx="37385">
                  <c:v>297</c:v>
                </c:pt>
                <c:pt idx="37386">
                  <c:v>284</c:v>
                </c:pt>
                <c:pt idx="37387">
                  <c:v>347</c:v>
                </c:pt>
                <c:pt idx="37388">
                  <c:v>306</c:v>
                </c:pt>
                <c:pt idx="37389">
                  <c:v>276</c:v>
                </c:pt>
                <c:pt idx="37390">
                  <c:v>299</c:v>
                </c:pt>
                <c:pt idx="37391">
                  <c:v>317</c:v>
                </c:pt>
                <c:pt idx="37392">
                  <c:v>308</c:v>
                </c:pt>
                <c:pt idx="37393">
                  <c:v>308</c:v>
                </c:pt>
                <c:pt idx="37394">
                  <c:v>327</c:v>
                </c:pt>
                <c:pt idx="37395">
                  <c:v>308</c:v>
                </c:pt>
                <c:pt idx="37396">
                  <c:v>343</c:v>
                </c:pt>
                <c:pt idx="37397">
                  <c:v>303</c:v>
                </c:pt>
                <c:pt idx="37398">
                  <c:v>295</c:v>
                </c:pt>
                <c:pt idx="37399">
                  <c:v>308</c:v>
                </c:pt>
                <c:pt idx="37400">
                  <c:v>345</c:v>
                </c:pt>
                <c:pt idx="37401">
                  <c:v>318</c:v>
                </c:pt>
                <c:pt idx="37402">
                  <c:v>312</c:v>
                </c:pt>
                <c:pt idx="37403">
                  <c:v>236</c:v>
                </c:pt>
                <c:pt idx="37404">
                  <c:v>349</c:v>
                </c:pt>
                <c:pt idx="37405">
                  <c:v>307</c:v>
                </c:pt>
                <c:pt idx="37406">
                  <c:v>314</c:v>
                </c:pt>
                <c:pt idx="37407">
                  <c:v>321</c:v>
                </c:pt>
                <c:pt idx="37408">
                  <c:v>305</c:v>
                </c:pt>
                <c:pt idx="37409">
                  <c:v>297</c:v>
                </c:pt>
                <c:pt idx="37410">
                  <c:v>321</c:v>
                </c:pt>
                <c:pt idx="37411">
                  <c:v>292</c:v>
                </c:pt>
                <c:pt idx="37412">
                  <c:v>303</c:v>
                </c:pt>
                <c:pt idx="37413">
                  <c:v>312</c:v>
                </c:pt>
                <c:pt idx="37414">
                  <c:v>326</c:v>
                </c:pt>
                <c:pt idx="37415">
                  <c:v>330</c:v>
                </c:pt>
                <c:pt idx="37416">
                  <c:v>307</c:v>
                </c:pt>
                <c:pt idx="37417">
                  <c:v>312</c:v>
                </c:pt>
                <c:pt idx="37418">
                  <c:v>327</c:v>
                </c:pt>
                <c:pt idx="37419">
                  <c:v>321</c:v>
                </c:pt>
                <c:pt idx="37420">
                  <c:v>309</c:v>
                </c:pt>
                <c:pt idx="37421">
                  <c:v>304</c:v>
                </c:pt>
                <c:pt idx="37422">
                  <c:v>314</c:v>
                </c:pt>
                <c:pt idx="37423">
                  <c:v>360</c:v>
                </c:pt>
                <c:pt idx="37424">
                  <c:v>303</c:v>
                </c:pt>
                <c:pt idx="37425">
                  <c:v>298</c:v>
                </c:pt>
                <c:pt idx="37426">
                  <c:v>348</c:v>
                </c:pt>
                <c:pt idx="37427">
                  <c:v>323</c:v>
                </c:pt>
                <c:pt idx="37428">
                  <c:v>300</c:v>
                </c:pt>
                <c:pt idx="37429">
                  <c:v>294</c:v>
                </c:pt>
                <c:pt idx="37430">
                  <c:v>304</c:v>
                </c:pt>
                <c:pt idx="37431">
                  <c:v>288</c:v>
                </c:pt>
                <c:pt idx="37432">
                  <c:v>246</c:v>
                </c:pt>
                <c:pt idx="37433">
                  <c:v>315</c:v>
                </c:pt>
                <c:pt idx="37434">
                  <c:v>302</c:v>
                </c:pt>
                <c:pt idx="37435">
                  <c:v>303</c:v>
                </c:pt>
                <c:pt idx="37436">
                  <c:v>294</c:v>
                </c:pt>
                <c:pt idx="37437">
                  <c:v>301</c:v>
                </c:pt>
                <c:pt idx="37438">
                  <c:v>292</c:v>
                </c:pt>
                <c:pt idx="37439">
                  <c:v>296</c:v>
                </c:pt>
                <c:pt idx="37440">
                  <c:v>299</c:v>
                </c:pt>
                <c:pt idx="37441">
                  <c:v>384</c:v>
                </c:pt>
                <c:pt idx="37442">
                  <c:v>320</c:v>
                </c:pt>
                <c:pt idx="37443">
                  <c:v>319</c:v>
                </c:pt>
                <c:pt idx="37444">
                  <c:v>328</c:v>
                </c:pt>
                <c:pt idx="37445">
                  <c:v>310</c:v>
                </c:pt>
                <c:pt idx="37446">
                  <c:v>312</c:v>
                </c:pt>
                <c:pt idx="37447">
                  <c:v>347</c:v>
                </c:pt>
                <c:pt idx="37448">
                  <c:v>311</c:v>
                </c:pt>
                <c:pt idx="37449">
                  <c:v>286</c:v>
                </c:pt>
                <c:pt idx="37450">
                  <c:v>275</c:v>
                </c:pt>
                <c:pt idx="37451">
                  <c:v>274</c:v>
                </c:pt>
                <c:pt idx="37452">
                  <c:v>309</c:v>
                </c:pt>
                <c:pt idx="37453">
                  <c:v>311</c:v>
                </c:pt>
                <c:pt idx="37454">
                  <c:v>291</c:v>
                </c:pt>
                <c:pt idx="37455">
                  <c:v>307</c:v>
                </c:pt>
                <c:pt idx="37456">
                  <c:v>296</c:v>
                </c:pt>
                <c:pt idx="37457">
                  <c:v>324</c:v>
                </c:pt>
                <c:pt idx="37458">
                  <c:v>300</c:v>
                </c:pt>
                <c:pt idx="37459">
                  <c:v>303</c:v>
                </c:pt>
                <c:pt idx="37460">
                  <c:v>328</c:v>
                </c:pt>
                <c:pt idx="37461">
                  <c:v>326</c:v>
                </c:pt>
                <c:pt idx="37462">
                  <c:v>306</c:v>
                </c:pt>
                <c:pt idx="37463">
                  <c:v>317</c:v>
                </c:pt>
                <c:pt idx="37464">
                  <c:v>318</c:v>
                </c:pt>
                <c:pt idx="37465">
                  <c:v>287</c:v>
                </c:pt>
                <c:pt idx="37466">
                  <c:v>282</c:v>
                </c:pt>
                <c:pt idx="37467">
                  <c:v>297</c:v>
                </c:pt>
                <c:pt idx="37468">
                  <c:v>302</c:v>
                </c:pt>
                <c:pt idx="37469">
                  <c:v>305</c:v>
                </c:pt>
                <c:pt idx="37470">
                  <c:v>298</c:v>
                </c:pt>
                <c:pt idx="37471">
                  <c:v>292</c:v>
                </c:pt>
                <c:pt idx="37472">
                  <c:v>304</c:v>
                </c:pt>
                <c:pt idx="37473">
                  <c:v>315</c:v>
                </c:pt>
                <c:pt idx="37474">
                  <c:v>310</c:v>
                </c:pt>
                <c:pt idx="37475">
                  <c:v>319</c:v>
                </c:pt>
                <c:pt idx="37476">
                  <c:v>297</c:v>
                </c:pt>
                <c:pt idx="37477">
                  <c:v>305</c:v>
                </c:pt>
                <c:pt idx="37478">
                  <c:v>288</c:v>
                </c:pt>
                <c:pt idx="37479">
                  <c:v>397</c:v>
                </c:pt>
                <c:pt idx="37480">
                  <c:v>315</c:v>
                </c:pt>
                <c:pt idx="37481">
                  <c:v>332</c:v>
                </c:pt>
                <c:pt idx="37482">
                  <c:v>311</c:v>
                </c:pt>
                <c:pt idx="37483">
                  <c:v>286</c:v>
                </c:pt>
                <c:pt idx="37484">
                  <c:v>298</c:v>
                </c:pt>
                <c:pt idx="37485">
                  <c:v>301</c:v>
                </c:pt>
                <c:pt idx="37486">
                  <c:v>301</c:v>
                </c:pt>
                <c:pt idx="37487">
                  <c:v>302</c:v>
                </c:pt>
                <c:pt idx="37488">
                  <c:v>273</c:v>
                </c:pt>
                <c:pt idx="37489">
                  <c:v>313</c:v>
                </c:pt>
                <c:pt idx="37490">
                  <c:v>310</c:v>
                </c:pt>
                <c:pt idx="37491">
                  <c:v>310</c:v>
                </c:pt>
                <c:pt idx="37492">
                  <c:v>312</c:v>
                </c:pt>
                <c:pt idx="37493">
                  <c:v>313</c:v>
                </c:pt>
                <c:pt idx="37494">
                  <c:v>303</c:v>
                </c:pt>
                <c:pt idx="37495">
                  <c:v>302</c:v>
                </c:pt>
                <c:pt idx="37496">
                  <c:v>322</c:v>
                </c:pt>
                <c:pt idx="37497">
                  <c:v>306</c:v>
                </c:pt>
                <c:pt idx="37498">
                  <c:v>320</c:v>
                </c:pt>
                <c:pt idx="37499">
                  <c:v>289</c:v>
                </c:pt>
                <c:pt idx="37500">
                  <c:v>285</c:v>
                </c:pt>
                <c:pt idx="37501">
                  <c:v>295</c:v>
                </c:pt>
                <c:pt idx="37502">
                  <c:v>349</c:v>
                </c:pt>
                <c:pt idx="37503">
                  <c:v>291</c:v>
                </c:pt>
                <c:pt idx="37504">
                  <c:v>328</c:v>
                </c:pt>
                <c:pt idx="37505">
                  <c:v>324</c:v>
                </c:pt>
                <c:pt idx="37506">
                  <c:v>316</c:v>
                </c:pt>
                <c:pt idx="37507">
                  <c:v>286</c:v>
                </c:pt>
                <c:pt idx="37508">
                  <c:v>301</c:v>
                </c:pt>
                <c:pt idx="37509">
                  <c:v>305</c:v>
                </c:pt>
                <c:pt idx="37510">
                  <c:v>291</c:v>
                </c:pt>
                <c:pt idx="37511">
                  <c:v>297</c:v>
                </c:pt>
                <c:pt idx="37512">
                  <c:v>310</c:v>
                </c:pt>
                <c:pt idx="37513">
                  <c:v>299</c:v>
                </c:pt>
                <c:pt idx="37514">
                  <c:v>302</c:v>
                </c:pt>
                <c:pt idx="37515">
                  <c:v>279</c:v>
                </c:pt>
                <c:pt idx="37516">
                  <c:v>306</c:v>
                </c:pt>
                <c:pt idx="37517">
                  <c:v>296</c:v>
                </c:pt>
                <c:pt idx="37518">
                  <c:v>302</c:v>
                </c:pt>
                <c:pt idx="37519">
                  <c:v>288</c:v>
                </c:pt>
                <c:pt idx="37520">
                  <c:v>302</c:v>
                </c:pt>
                <c:pt idx="37521">
                  <c:v>276</c:v>
                </c:pt>
                <c:pt idx="37522">
                  <c:v>270</c:v>
                </c:pt>
                <c:pt idx="37523">
                  <c:v>292</c:v>
                </c:pt>
                <c:pt idx="37524">
                  <c:v>315</c:v>
                </c:pt>
                <c:pt idx="37525">
                  <c:v>296</c:v>
                </c:pt>
                <c:pt idx="37526">
                  <c:v>317</c:v>
                </c:pt>
                <c:pt idx="37527">
                  <c:v>298</c:v>
                </c:pt>
                <c:pt idx="37528">
                  <c:v>309</c:v>
                </c:pt>
                <c:pt idx="37529">
                  <c:v>293</c:v>
                </c:pt>
                <c:pt idx="37530">
                  <c:v>313</c:v>
                </c:pt>
                <c:pt idx="37531">
                  <c:v>295</c:v>
                </c:pt>
                <c:pt idx="37532">
                  <c:v>299</c:v>
                </c:pt>
                <c:pt idx="37533">
                  <c:v>311</c:v>
                </c:pt>
                <c:pt idx="37534">
                  <c:v>319</c:v>
                </c:pt>
                <c:pt idx="37535">
                  <c:v>280</c:v>
                </c:pt>
                <c:pt idx="37536">
                  <c:v>291</c:v>
                </c:pt>
                <c:pt idx="37537">
                  <c:v>267</c:v>
                </c:pt>
                <c:pt idx="37538">
                  <c:v>300</c:v>
                </c:pt>
                <c:pt idx="37539">
                  <c:v>252</c:v>
                </c:pt>
                <c:pt idx="37540">
                  <c:v>283</c:v>
                </c:pt>
                <c:pt idx="37541">
                  <c:v>322</c:v>
                </c:pt>
                <c:pt idx="37542">
                  <c:v>310</c:v>
                </c:pt>
                <c:pt idx="37543">
                  <c:v>324</c:v>
                </c:pt>
                <c:pt idx="37544">
                  <c:v>298</c:v>
                </c:pt>
                <c:pt idx="37545">
                  <c:v>277</c:v>
                </c:pt>
                <c:pt idx="37546">
                  <c:v>306</c:v>
                </c:pt>
                <c:pt idx="37547">
                  <c:v>300</c:v>
                </c:pt>
                <c:pt idx="37548">
                  <c:v>276</c:v>
                </c:pt>
                <c:pt idx="37549">
                  <c:v>276</c:v>
                </c:pt>
                <c:pt idx="37550">
                  <c:v>309</c:v>
                </c:pt>
                <c:pt idx="37551">
                  <c:v>294</c:v>
                </c:pt>
                <c:pt idx="37552">
                  <c:v>324</c:v>
                </c:pt>
                <c:pt idx="37553">
                  <c:v>265</c:v>
                </c:pt>
                <c:pt idx="37554">
                  <c:v>306</c:v>
                </c:pt>
                <c:pt idx="37555">
                  <c:v>302</c:v>
                </c:pt>
                <c:pt idx="37556">
                  <c:v>301</c:v>
                </c:pt>
                <c:pt idx="37557">
                  <c:v>296</c:v>
                </c:pt>
                <c:pt idx="37558">
                  <c:v>307</c:v>
                </c:pt>
                <c:pt idx="37559">
                  <c:v>306</c:v>
                </c:pt>
                <c:pt idx="37560">
                  <c:v>312</c:v>
                </c:pt>
                <c:pt idx="37561">
                  <c:v>307</c:v>
                </c:pt>
                <c:pt idx="37562">
                  <c:v>275</c:v>
                </c:pt>
                <c:pt idx="37563">
                  <c:v>330</c:v>
                </c:pt>
                <c:pt idx="37564">
                  <c:v>273</c:v>
                </c:pt>
                <c:pt idx="37565">
                  <c:v>317</c:v>
                </c:pt>
                <c:pt idx="37566">
                  <c:v>305</c:v>
                </c:pt>
                <c:pt idx="37567">
                  <c:v>315</c:v>
                </c:pt>
                <c:pt idx="37568">
                  <c:v>305</c:v>
                </c:pt>
                <c:pt idx="37569">
                  <c:v>314</c:v>
                </c:pt>
                <c:pt idx="37570">
                  <c:v>297</c:v>
                </c:pt>
                <c:pt idx="37571">
                  <c:v>307</c:v>
                </c:pt>
                <c:pt idx="37572">
                  <c:v>300</c:v>
                </c:pt>
                <c:pt idx="37573">
                  <c:v>284</c:v>
                </c:pt>
                <c:pt idx="37574">
                  <c:v>292</c:v>
                </c:pt>
                <c:pt idx="37575">
                  <c:v>292</c:v>
                </c:pt>
                <c:pt idx="37576">
                  <c:v>276</c:v>
                </c:pt>
                <c:pt idx="37577">
                  <c:v>294</c:v>
                </c:pt>
                <c:pt idx="37578">
                  <c:v>295</c:v>
                </c:pt>
                <c:pt idx="37579">
                  <c:v>303</c:v>
                </c:pt>
                <c:pt idx="37580">
                  <c:v>286</c:v>
                </c:pt>
                <c:pt idx="37581">
                  <c:v>313</c:v>
                </c:pt>
                <c:pt idx="37582">
                  <c:v>318</c:v>
                </c:pt>
                <c:pt idx="37583">
                  <c:v>301</c:v>
                </c:pt>
                <c:pt idx="37584">
                  <c:v>336</c:v>
                </c:pt>
                <c:pt idx="37585">
                  <c:v>299</c:v>
                </c:pt>
                <c:pt idx="37586">
                  <c:v>269</c:v>
                </c:pt>
                <c:pt idx="37587">
                  <c:v>336</c:v>
                </c:pt>
                <c:pt idx="37588">
                  <c:v>262</c:v>
                </c:pt>
                <c:pt idx="37589">
                  <c:v>297</c:v>
                </c:pt>
                <c:pt idx="37590">
                  <c:v>298</c:v>
                </c:pt>
                <c:pt idx="37591">
                  <c:v>324</c:v>
                </c:pt>
                <c:pt idx="37592">
                  <c:v>294</c:v>
                </c:pt>
                <c:pt idx="37593">
                  <c:v>293</c:v>
                </c:pt>
                <c:pt idx="37594">
                  <c:v>335</c:v>
                </c:pt>
                <c:pt idx="37595">
                  <c:v>269</c:v>
                </c:pt>
                <c:pt idx="37596">
                  <c:v>307</c:v>
                </c:pt>
                <c:pt idx="37597">
                  <c:v>301</c:v>
                </c:pt>
                <c:pt idx="37598">
                  <c:v>315</c:v>
                </c:pt>
                <c:pt idx="37599">
                  <c:v>288</c:v>
                </c:pt>
                <c:pt idx="37600">
                  <c:v>308</c:v>
                </c:pt>
                <c:pt idx="37601">
                  <c:v>235</c:v>
                </c:pt>
                <c:pt idx="37602">
                  <c:v>318</c:v>
                </c:pt>
                <c:pt idx="37603">
                  <c:v>285</c:v>
                </c:pt>
                <c:pt idx="37604">
                  <c:v>329</c:v>
                </c:pt>
                <c:pt idx="37605">
                  <c:v>255</c:v>
                </c:pt>
                <c:pt idx="37606">
                  <c:v>337</c:v>
                </c:pt>
                <c:pt idx="37607">
                  <c:v>305</c:v>
                </c:pt>
                <c:pt idx="37608">
                  <c:v>314</c:v>
                </c:pt>
                <c:pt idx="37609">
                  <c:v>323</c:v>
                </c:pt>
                <c:pt idx="37610">
                  <c:v>300</c:v>
                </c:pt>
                <c:pt idx="37611">
                  <c:v>322</c:v>
                </c:pt>
                <c:pt idx="37612">
                  <c:v>303</c:v>
                </c:pt>
                <c:pt idx="37613">
                  <c:v>249</c:v>
                </c:pt>
                <c:pt idx="37614">
                  <c:v>314</c:v>
                </c:pt>
                <c:pt idx="37615">
                  <c:v>290</c:v>
                </c:pt>
                <c:pt idx="37616">
                  <c:v>299</c:v>
                </c:pt>
                <c:pt idx="37617">
                  <c:v>338</c:v>
                </c:pt>
                <c:pt idx="37618">
                  <c:v>289</c:v>
                </c:pt>
                <c:pt idx="37619">
                  <c:v>288</c:v>
                </c:pt>
                <c:pt idx="37620">
                  <c:v>300</c:v>
                </c:pt>
                <c:pt idx="37621">
                  <c:v>300</c:v>
                </c:pt>
                <c:pt idx="37622">
                  <c:v>279</c:v>
                </c:pt>
                <c:pt idx="37623">
                  <c:v>307</c:v>
                </c:pt>
                <c:pt idx="37624">
                  <c:v>290</c:v>
                </c:pt>
                <c:pt idx="37625">
                  <c:v>297</c:v>
                </c:pt>
                <c:pt idx="37626">
                  <c:v>293</c:v>
                </c:pt>
                <c:pt idx="37627">
                  <c:v>300</c:v>
                </c:pt>
                <c:pt idx="37628">
                  <c:v>296</c:v>
                </c:pt>
                <c:pt idx="37629">
                  <c:v>297</c:v>
                </c:pt>
                <c:pt idx="37630">
                  <c:v>327</c:v>
                </c:pt>
                <c:pt idx="37631">
                  <c:v>374</c:v>
                </c:pt>
                <c:pt idx="37632">
                  <c:v>304</c:v>
                </c:pt>
                <c:pt idx="37633">
                  <c:v>281</c:v>
                </c:pt>
                <c:pt idx="37634">
                  <c:v>292</c:v>
                </c:pt>
                <c:pt idx="37635">
                  <c:v>318</c:v>
                </c:pt>
                <c:pt idx="37636">
                  <c:v>305</c:v>
                </c:pt>
                <c:pt idx="37637">
                  <c:v>307</c:v>
                </c:pt>
                <c:pt idx="37638">
                  <c:v>267</c:v>
                </c:pt>
                <c:pt idx="37639">
                  <c:v>306</c:v>
                </c:pt>
                <c:pt idx="37640">
                  <c:v>264</c:v>
                </c:pt>
                <c:pt idx="37641">
                  <c:v>279</c:v>
                </c:pt>
                <c:pt idx="37642">
                  <c:v>330</c:v>
                </c:pt>
                <c:pt idx="37643">
                  <c:v>291</c:v>
                </c:pt>
                <c:pt idx="37644">
                  <c:v>324</c:v>
                </c:pt>
                <c:pt idx="37645">
                  <c:v>270</c:v>
                </c:pt>
                <c:pt idx="37646">
                  <c:v>307</c:v>
                </c:pt>
                <c:pt idx="37647">
                  <c:v>319</c:v>
                </c:pt>
                <c:pt idx="37648">
                  <c:v>223</c:v>
                </c:pt>
                <c:pt idx="37649">
                  <c:v>297</c:v>
                </c:pt>
                <c:pt idx="37650">
                  <c:v>323</c:v>
                </c:pt>
                <c:pt idx="37651">
                  <c:v>305</c:v>
                </c:pt>
                <c:pt idx="37652">
                  <c:v>285</c:v>
                </c:pt>
                <c:pt idx="37653">
                  <c:v>286</c:v>
                </c:pt>
                <c:pt idx="37654">
                  <c:v>281</c:v>
                </c:pt>
                <c:pt idx="37655">
                  <c:v>338</c:v>
                </c:pt>
                <c:pt idx="37656">
                  <c:v>318</c:v>
                </c:pt>
                <c:pt idx="37657">
                  <c:v>306</c:v>
                </c:pt>
                <c:pt idx="37658">
                  <c:v>308</c:v>
                </c:pt>
                <c:pt idx="37659">
                  <c:v>271</c:v>
                </c:pt>
                <c:pt idx="37660">
                  <c:v>298</c:v>
                </c:pt>
                <c:pt idx="37661">
                  <c:v>302</c:v>
                </c:pt>
                <c:pt idx="37662">
                  <c:v>310</c:v>
                </c:pt>
                <c:pt idx="37663">
                  <c:v>328</c:v>
                </c:pt>
                <c:pt idx="37664">
                  <c:v>299</c:v>
                </c:pt>
                <c:pt idx="37665">
                  <c:v>298</c:v>
                </c:pt>
                <c:pt idx="37666">
                  <c:v>303</c:v>
                </c:pt>
                <c:pt idx="37667">
                  <c:v>277</c:v>
                </c:pt>
                <c:pt idx="37668">
                  <c:v>295</c:v>
                </c:pt>
                <c:pt idx="37669">
                  <c:v>303</c:v>
                </c:pt>
                <c:pt idx="37670">
                  <c:v>301</c:v>
                </c:pt>
                <c:pt idx="37671">
                  <c:v>315</c:v>
                </c:pt>
                <c:pt idx="37672">
                  <c:v>282</c:v>
                </c:pt>
                <c:pt idx="37673">
                  <c:v>278</c:v>
                </c:pt>
                <c:pt idx="37674">
                  <c:v>291</c:v>
                </c:pt>
                <c:pt idx="37675">
                  <c:v>306</c:v>
                </c:pt>
                <c:pt idx="37676">
                  <c:v>304</c:v>
                </c:pt>
                <c:pt idx="37677">
                  <c:v>369</c:v>
                </c:pt>
                <c:pt idx="37678">
                  <c:v>190</c:v>
                </c:pt>
                <c:pt idx="37679">
                  <c:v>323</c:v>
                </c:pt>
                <c:pt idx="37680">
                  <c:v>293</c:v>
                </c:pt>
                <c:pt idx="37681">
                  <c:v>325</c:v>
                </c:pt>
                <c:pt idx="37682">
                  <c:v>292</c:v>
                </c:pt>
                <c:pt idx="37683">
                  <c:v>289</c:v>
                </c:pt>
                <c:pt idx="37684">
                  <c:v>327</c:v>
                </c:pt>
                <c:pt idx="37685">
                  <c:v>334</c:v>
                </c:pt>
                <c:pt idx="37686">
                  <c:v>305</c:v>
                </c:pt>
                <c:pt idx="37687">
                  <c:v>312</c:v>
                </c:pt>
                <c:pt idx="37688">
                  <c:v>295</c:v>
                </c:pt>
                <c:pt idx="37689">
                  <c:v>310</c:v>
                </c:pt>
                <c:pt idx="37690">
                  <c:v>338</c:v>
                </c:pt>
                <c:pt idx="37691">
                  <c:v>339</c:v>
                </c:pt>
                <c:pt idx="37692">
                  <c:v>286</c:v>
                </c:pt>
                <c:pt idx="37693">
                  <c:v>345</c:v>
                </c:pt>
                <c:pt idx="37694">
                  <c:v>329</c:v>
                </c:pt>
                <c:pt idx="37695">
                  <c:v>308</c:v>
                </c:pt>
                <c:pt idx="37696">
                  <c:v>284</c:v>
                </c:pt>
                <c:pt idx="37697">
                  <c:v>300</c:v>
                </c:pt>
                <c:pt idx="37698">
                  <c:v>298</c:v>
                </c:pt>
                <c:pt idx="37699">
                  <c:v>291</c:v>
                </c:pt>
                <c:pt idx="37700">
                  <c:v>280</c:v>
                </c:pt>
                <c:pt idx="37701">
                  <c:v>308</c:v>
                </c:pt>
                <c:pt idx="37702">
                  <c:v>294</c:v>
                </c:pt>
                <c:pt idx="37703">
                  <c:v>307</c:v>
                </c:pt>
                <c:pt idx="37704">
                  <c:v>288</c:v>
                </c:pt>
                <c:pt idx="37705">
                  <c:v>316</c:v>
                </c:pt>
                <c:pt idx="37706">
                  <c:v>308</c:v>
                </c:pt>
                <c:pt idx="37707">
                  <c:v>292</c:v>
                </c:pt>
                <c:pt idx="37708">
                  <c:v>306</c:v>
                </c:pt>
                <c:pt idx="37709">
                  <c:v>313</c:v>
                </c:pt>
                <c:pt idx="37710">
                  <c:v>295</c:v>
                </c:pt>
                <c:pt idx="37711">
                  <c:v>319</c:v>
                </c:pt>
                <c:pt idx="37712">
                  <c:v>315</c:v>
                </c:pt>
                <c:pt idx="37713">
                  <c:v>294</c:v>
                </c:pt>
                <c:pt idx="37714">
                  <c:v>324</c:v>
                </c:pt>
                <c:pt idx="37715">
                  <c:v>291</c:v>
                </c:pt>
                <c:pt idx="37716">
                  <c:v>303</c:v>
                </c:pt>
                <c:pt idx="37717">
                  <c:v>302</c:v>
                </c:pt>
                <c:pt idx="37718">
                  <c:v>285</c:v>
                </c:pt>
                <c:pt idx="37719">
                  <c:v>329</c:v>
                </c:pt>
                <c:pt idx="37720">
                  <c:v>310</c:v>
                </c:pt>
                <c:pt idx="37721">
                  <c:v>298</c:v>
                </c:pt>
                <c:pt idx="37722">
                  <c:v>248</c:v>
                </c:pt>
                <c:pt idx="37723">
                  <c:v>292</c:v>
                </c:pt>
                <c:pt idx="37724">
                  <c:v>284</c:v>
                </c:pt>
                <c:pt idx="37725">
                  <c:v>314</c:v>
                </c:pt>
                <c:pt idx="37726">
                  <c:v>283</c:v>
                </c:pt>
                <c:pt idx="37727">
                  <c:v>298</c:v>
                </c:pt>
                <c:pt idx="37728">
                  <c:v>196</c:v>
                </c:pt>
                <c:pt idx="37729">
                  <c:v>284</c:v>
                </c:pt>
                <c:pt idx="37730">
                  <c:v>293</c:v>
                </c:pt>
                <c:pt idx="37731">
                  <c:v>312</c:v>
                </c:pt>
                <c:pt idx="37732">
                  <c:v>288</c:v>
                </c:pt>
                <c:pt idx="37733">
                  <c:v>251</c:v>
                </c:pt>
                <c:pt idx="37734">
                  <c:v>264</c:v>
                </c:pt>
                <c:pt idx="37735">
                  <c:v>292</c:v>
                </c:pt>
                <c:pt idx="37736">
                  <c:v>303</c:v>
                </c:pt>
                <c:pt idx="37737">
                  <c:v>310</c:v>
                </c:pt>
                <c:pt idx="37738">
                  <c:v>307</c:v>
                </c:pt>
                <c:pt idx="37739">
                  <c:v>281</c:v>
                </c:pt>
                <c:pt idx="37740">
                  <c:v>311</c:v>
                </c:pt>
                <c:pt idx="37741">
                  <c:v>286</c:v>
                </c:pt>
                <c:pt idx="37742">
                  <c:v>285</c:v>
                </c:pt>
                <c:pt idx="37743">
                  <c:v>292</c:v>
                </c:pt>
                <c:pt idx="37744">
                  <c:v>297</c:v>
                </c:pt>
                <c:pt idx="37745">
                  <c:v>312</c:v>
                </c:pt>
                <c:pt idx="37746">
                  <c:v>277</c:v>
                </c:pt>
                <c:pt idx="37747">
                  <c:v>292</c:v>
                </c:pt>
                <c:pt idx="37748">
                  <c:v>297</c:v>
                </c:pt>
                <c:pt idx="37749">
                  <c:v>295</c:v>
                </c:pt>
                <c:pt idx="37750">
                  <c:v>324</c:v>
                </c:pt>
                <c:pt idx="37751">
                  <c:v>313</c:v>
                </c:pt>
                <c:pt idx="37752">
                  <c:v>290</c:v>
                </c:pt>
                <c:pt idx="37753">
                  <c:v>315</c:v>
                </c:pt>
                <c:pt idx="37754">
                  <c:v>288</c:v>
                </c:pt>
                <c:pt idx="37755">
                  <c:v>299</c:v>
                </c:pt>
                <c:pt idx="37756">
                  <c:v>305</c:v>
                </c:pt>
                <c:pt idx="37757">
                  <c:v>292</c:v>
                </c:pt>
                <c:pt idx="37758">
                  <c:v>293</c:v>
                </c:pt>
                <c:pt idx="37759">
                  <c:v>301</c:v>
                </c:pt>
                <c:pt idx="37760">
                  <c:v>312</c:v>
                </c:pt>
                <c:pt idx="37761">
                  <c:v>302</c:v>
                </c:pt>
                <c:pt idx="37762">
                  <c:v>294</c:v>
                </c:pt>
                <c:pt idx="37763">
                  <c:v>300</c:v>
                </c:pt>
                <c:pt idx="37764">
                  <c:v>297</c:v>
                </c:pt>
                <c:pt idx="37765">
                  <c:v>317</c:v>
                </c:pt>
                <c:pt idx="37766">
                  <c:v>336</c:v>
                </c:pt>
                <c:pt idx="37767">
                  <c:v>283</c:v>
                </c:pt>
                <c:pt idx="37768">
                  <c:v>315</c:v>
                </c:pt>
                <c:pt idx="37769">
                  <c:v>294</c:v>
                </c:pt>
                <c:pt idx="37770">
                  <c:v>294</c:v>
                </c:pt>
                <c:pt idx="37771">
                  <c:v>268</c:v>
                </c:pt>
                <c:pt idx="37772">
                  <c:v>290</c:v>
                </c:pt>
                <c:pt idx="37773">
                  <c:v>331</c:v>
                </c:pt>
                <c:pt idx="37774">
                  <c:v>277</c:v>
                </c:pt>
                <c:pt idx="37775">
                  <c:v>275</c:v>
                </c:pt>
                <c:pt idx="37776">
                  <c:v>286</c:v>
                </c:pt>
                <c:pt idx="37777">
                  <c:v>332</c:v>
                </c:pt>
                <c:pt idx="37778">
                  <c:v>296</c:v>
                </c:pt>
                <c:pt idx="37779">
                  <c:v>323</c:v>
                </c:pt>
                <c:pt idx="37780">
                  <c:v>311</c:v>
                </c:pt>
                <c:pt idx="37781">
                  <c:v>314</c:v>
                </c:pt>
                <c:pt idx="37782">
                  <c:v>309</c:v>
                </c:pt>
                <c:pt idx="37783">
                  <c:v>298</c:v>
                </c:pt>
                <c:pt idx="37784">
                  <c:v>299</c:v>
                </c:pt>
                <c:pt idx="37785">
                  <c:v>292</c:v>
                </c:pt>
                <c:pt idx="37786">
                  <c:v>301</c:v>
                </c:pt>
                <c:pt idx="37787">
                  <c:v>312</c:v>
                </c:pt>
                <c:pt idx="37788">
                  <c:v>300</c:v>
                </c:pt>
                <c:pt idx="37789">
                  <c:v>324</c:v>
                </c:pt>
                <c:pt idx="37790">
                  <c:v>302</c:v>
                </c:pt>
                <c:pt idx="37791">
                  <c:v>260</c:v>
                </c:pt>
                <c:pt idx="37792">
                  <c:v>296</c:v>
                </c:pt>
                <c:pt idx="37793">
                  <c:v>282</c:v>
                </c:pt>
                <c:pt idx="37794">
                  <c:v>293</c:v>
                </c:pt>
                <c:pt idx="37795">
                  <c:v>291</c:v>
                </c:pt>
                <c:pt idx="37796">
                  <c:v>311</c:v>
                </c:pt>
                <c:pt idx="37797">
                  <c:v>313</c:v>
                </c:pt>
                <c:pt idx="37798">
                  <c:v>292</c:v>
                </c:pt>
                <c:pt idx="37799">
                  <c:v>285</c:v>
                </c:pt>
                <c:pt idx="37800">
                  <c:v>319</c:v>
                </c:pt>
                <c:pt idx="37801">
                  <c:v>307</c:v>
                </c:pt>
                <c:pt idx="37802">
                  <c:v>290</c:v>
                </c:pt>
                <c:pt idx="37803">
                  <c:v>307</c:v>
                </c:pt>
                <c:pt idx="37804">
                  <c:v>316</c:v>
                </c:pt>
                <c:pt idx="37805">
                  <c:v>291</c:v>
                </c:pt>
                <c:pt idx="37806">
                  <c:v>302</c:v>
                </c:pt>
                <c:pt idx="37807">
                  <c:v>306</c:v>
                </c:pt>
                <c:pt idx="37808">
                  <c:v>295</c:v>
                </c:pt>
                <c:pt idx="37809">
                  <c:v>338</c:v>
                </c:pt>
                <c:pt idx="37810">
                  <c:v>291</c:v>
                </c:pt>
                <c:pt idx="37811">
                  <c:v>312</c:v>
                </c:pt>
                <c:pt idx="37812">
                  <c:v>187</c:v>
                </c:pt>
                <c:pt idx="37813">
                  <c:v>277</c:v>
                </c:pt>
                <c:pt idx="37814">
                  <c:v>294</c:v>
                </c:pt>
                <c:pt idx="37815">
                  <c:v>324</c:v>
                </c:pt>
                <c:pt idx="37816">
                  <c:v>274</c:v>
                </c:pt>
                <c:pt idx="37817">
                  <c:v>293</c:v>
                </c:pt>
                <c:pt idx="37818">
                  <c:v>313</c:v>
                </c:pt>
                <c:pt idx="37819">
                  <c:v>298</c:v>
                </c:pt>
                <c:pt idx="37820">
                  <c:v>246</c:v>
                </c:pt>
                <c:pt idx="37821">
                  <c:v>292</c:v>
                </c:pt>
                <c:pt idx="37822">
                  <c:v>269</c:v>
                </c:pt>
                <c:pt idx="37823">
                  <c:v>296</c:v>
                </c:pt>
                <c:pt idx="37824">
                  <c:v>291</c:v>
                </c:pt>
                <c:pt idx="37825">
                  <c:v>296</c:v>
                </c:pt>
                <c:pt idx="37826">
                  <c:v>309</c:v>
                </c:pt>
                <c:pt idx="37827">
                  <c:v>288</c:v>
                </c:pt>
                <c:pt idx="37828">
                  <c:v>325</c:v>
                </c:pt>
                <c:pt idx="37829">
                  <c:v>307</c:v>
                </c:pt>
                <c:pt idx="37830">
                  <c:v>320</c:v>
                </c:pt>
                <c:pt idx="37831">
                  <c:v>333</c:v>
                </c:pt>
                <c:pt idx="37832">
                  <c:v>306</c:v>
                </c:pt>
                <c:pt idx="37833">
                  <c:v>321</c:v>
                </c:pt>
                <c:pt idx="37834">
                  <c:v>283</c:v>
                </c:pt>
                <c:pt idx="37835">
                  <c:v>298</c:v>
                </c:pt>
                <c:pt idx="37836">
                  <c:v>285</c:v>
                </c:pt>
                <c:pt idx="37837">
                  <c:v>316</c:v>
                </c:pt>
                <c:pt idx="37838">
                  <c:v>289</c:v>
                </c:pt>
                <c:pt idx="37839">
                  <c:v>293</c:v>
                </c:pt>
                <c:pt idx="37840">
                  <c:v>282</c:v>
                </c:pt>
                <c:pt idx="37841">
                  <c:v>299</c:v>
                </c:pt>
                <c:pt idx="37842">
                  <c:v>284</c:v>
                </c:pt>
                <c:pt idx="37843">
                  <c:v>321</c:v>
                </c:pt>
                <c:pt idx="37844">
                  <c:v>318</c:v>
                </c:pt>
                <c:pt idx="37845">
                  <c:v>288</c:v>
                </c:pt>
                <c:pt idx="37846">
                  <c:v>262</c:v>
                </c:pt>
                <c:pt idx="37847">
                  <c:v>315</c:v>
                </c:pt>
                <c:pt idx="37848">
                  <c:v>307</c:v>
                </c:pt>
                <c:pt idx="37849">
                  <c:v>247</c:v>
                </c:pt>
                <c:pt idx="37850">
                  <c:v>300</c:v>
                </c:pt>
                <c:pt idx="37851">
                  <c:v>321</c:v>
                </c:pt>
                <c:pt idx="37852">
                  <c:v>295</c:v>
                </c:pt>
                <c:pt idx="37853">
                  <c:v>296</c:v>
                </c:pt>
                <c:pt idx="37854">
                  <c:v>299</c:v>
                </c:pt>
                <c:pt idx="37855">
                  <c:v>314</c:v>
                </c:pt>
                <c:pt idx="37856">
                  <c:v>301</c:v>
                </c:pt>
                <c:pt idx="37857">
                  <c:v>268</c:v>
                </c:pt>
                <c:pt idx="37858">
                  <c:v>294</c:v>
                </c:pt>
                <c:pt idx="37859">
                  <c:v>291</c:v>
                </c:pt>
                <c:pt idx="37860">
                  <c:v>298</c:v>
                </c:pt>
                <c:pt idx="37861">
                  <c:v>343</c:v>
                </c:pt>
                <c:pt idx="37862">
                  <c:v>292</c:v>
                </c:pt>
                <c:pt idx="37863">
                  <c:v>276</c:v>
                </c:pt>
                <c:pt idx="37864">
                  <c:v>295</c:v>
                </c:pt>
                <c:pt idx="37865">
                  <c:v>309</c:v>
                </c:pt>
                <c:pt idx="37866">
                  <c:v>309</c:v>
                </c:pt>
                <c:pt idx="37867">
                  <c:v>298</c:v>
                </c:pt>
                <c:pt idx="37868">
                  <c:v>343</c:v>
                </c:pt>
                <c:pt idx="37869">
                  <c:v>300</c:v>
                </c:pt>
                <c:pt idx="37870">
                  <c:v>276</c:v>
                </c:pt>
                <c:pt idx="37871">
                  <c:v>292</c:v>
                </c:pt>
                <c:pt idx="37872">
                  <c:v>291</c:v>
                </c:pt>
                <c:pt idx="37873">
                  <c:v>297</c:v>
                </c:pt>
                <c:pt idx="37874">
                  <c:v>288</c:v>
                </c:pt>
                <c:pt idx="37875">
                  <c:v>302</c:v>
                </c:pt>
                <c:pt idx="37876">
                  <c:v>284</c:v>
                </c:pt>
                <c:pt idx="37877">
                  <c:v>258</c:v>
                </c:pt>
                <c:pt idx="37878">
                  <c:v>308</c:v>
                </c:pt>
                <c:pt idx="37879">
                  <c:v>318</c:v>
                </c:pt>
                <c:pt idx="37880">
                  <c:v>285</c:v>
                </c:pt>
                <c:pt idx="37881">
                  <c:v>318</c:v>
                </c:pt>
                <c:pt idx="37882">
                  <c:v>295</c:v>
                </c:pt>
                <c:pt idx="37883">
                  <c:v>311</c:v>
                </c:pt>
                <c:pt idx="37884">
                  <c:v>299</c:v>
                </c:pt>
                <c:pt idx="37885">
                  <c:v>300</c:v>
                </c:pt>
                <c:pt idx="37886">
                  <c:v>276</c:v>
                </c:pt>
                <c:pt idx="37887">
                  <c:v>300</c:v>
                </c:pt>
                <c:pt idx="37888">
                  <c:v>298</c:v>
                </c:pt>
                <c:pt idx="37889">
                  <c:v>276</c:v>
                </c:pt>
                <c:pt idx="37890">
                  <c:v>295</c:v>
                </c:pt>
                <c:pt idx="37891">
                  <c:v>296</c:v>
                </c:pt>
                <c:pt idx="37892">
                  <c:v>309</c:v>
                </c:pt>
                <c:pt idx="37893">
                  <c:v>287</c:v>
                </c:pt>
                <c:pt idx="37894">
                  <c:v>312</c:v>
                </c:pt>
                <c:pt idx="37895">
                  <c:v>327</c:v>
                </c:pt>
                <c:pt idx="37896">
                  <c:v>298</c:v>
                </c:pt>
                <c:pt idx="37897">
                  <c:v>284</c:v>
                </c:pt>
                <c:pt idx="37898">
                  <c:v>286</c:v>
                </c:pt>
                <c:pt idx="37899">
                  <c:v>292</c:v>
                </c:pt>
                <c:pt idx="37900">
                  <c:v>292</c:v>
                </c:pt>
                <c:pt idx="37901">
                  <c:v>313</c:v>
                </c:pt>
                <c:pt idx="37902">
                  <c:v>302</c:v>
                </c:pt>
                <c:pt idx="37903">
                  <c:v>375</c:v>
                </c:pt>
                <c:pt idx="37904">
                  <c:v>256</c:v>
                </c:pt>
                <c:pt idx="37905">
                  <c:v>273</c:v>
                </c:pt>
                <c:pt idx="37906">
                  <c:v>271</c:v>
                </c:pt>
                <c:pt idx="37907">
                  <c:v>315</c:v>
                </c:pt>
                <c:pt idx="37908">
                  <c:v>311</c:v>
                </c:pt>
                <c:pt idx="37909">
                  <c:v>296</c:v>
                </c:pt>
                <c:pt idx="37910">
                  <c:v>323</c:v>
                </c:pt>
                <c:pt idx="37911">
                  <c:v>298</c:v>
                </c:pt>
                <c:pt idx="37912">
                  <c:v>287</c:v>
                </c:pt>
                <c:pt idx="37913">
                  <c:v>314</c:v>
                </c:pt>
                <c:pt idx="37914">
                  <c:v>292</c:v>
                </c:pt>
                <c:pt idx="37915">
                  <c:v>300</c:v>
                </c:pt>
                <c:pt idx="37916">
                  <c:v>303</c:v>
                </c:pt>
                <c:pt idx="37917">
                  <c:v>297</c:v>
                </c:pt>
                <c:pt idx="37918">
                  <c:v>315</c:v>
                </c:pt>
                <c:pt idx="37919">
                  <c:v>283</c:v>
                </c:pt>
                <c:pt idx="37920">
                  <c:v>260</c:v>
                </c:pt>
                <c:pt idx="37921">
                  <c:v>308</c:v>
                </c:pt>
                <c:pt idx="37922">
                  <c:v>301</c:v>
                </c:pt>
                <c:pt idx="37923">
                  <c:v>296</c:v>
                </c:pt>
                <c:pt idx="37924">
                  <c:v>301</c:v>
                </c:pt>
                <c:pt idx="37925">
                  <c:v>320</c:v>
                </c:pt>
                <c:pt idx="37926">
                  <c:v>297</c:v>
                </c:pt>
                <c:pt idx="37927">
                  <c:v>288</c:v>
                </c:pt>
                <c:pt idx="37928">
                  <c:v>283</c:v>
                </c:pt>
                <c:pt idx="37929">
                  <c:v>286</c:v>
                </c:pt>
                <c:pt idx="37930">
                  <c:v>284</c:v>
                </c:pt>
                <c:pt idx="37931">
                  <c:v>292</c:v>
                </c:pt>
                <c:pt idx="37932">
                  <c:v>256</c:v>
                </c:pt>
                <c:pt idx="37933">
                  <c:v>296</c:v>
                </c:pt>
                <c:pt idx="37934">
                  <c:v>300</c:v>
                </c:pt>
                <c:pt idx="37935">
                  <c:v>286</c:v>
                </c:pt>
                <c:pt idx="37936">
                  <c:v>278</c:v>
                </c:pt>
                <c:pt idx="37937">
                  <c:v>288</c:v>
                </c:pt>
                <c:pt idx="37938">
                  <c:v>279</c:v>
                </c:pt>
                <c:pt idx="37939">
                  <c:v>290</c:v>
                </c:pt>
                <c:pt idx="37940">
                  <c:v>285</c:v>
                </c:pt>
                <c:pt idx="37941">
                  <c:v>290</c:v>
                </c:pt>
                <c:pt idx="37942">
                  <c:v>252</c:v>
                </c:pt>
                <c:pt idx="37943">
                  <c:v>325</c:v>
                </c:pt>
                <c:pt idx="37944">
                  <c:v>263</c:v>
                </c:pt>
                <c:pt idx="37945">
                  <c:v>319</c:v>
                </c:pt>
                <c:pt idx="37946">
                  <c:v>345</c:v>
                </c:pt>
                <c:pt idx="37947">
                  <c:v>320</c:v>
                </c:pt>
                <c:pt idx="37948">
                  <c:v>309</c:v>
                </c:pt>
                <c:pt idx="37949">
                  <c:v>263</c:v>
                </c:pt>
                <c:pt idx="37950">
                  <c:v>285</c:v>
                </c:pt>
                <c:pt idx="37951">
                  <c:v>304</c:v>
                </c:pt>
                <c:pt idx="37952">
                  <c:v>325</c:v>
                </c:pt>
                <c:pt idx="37953">
                  <c:v>326</c:v>
                </c:pt>
                <c:pt idx="37954">
                  <c:v>332</c:v>
                </c:pt>
                <c:pt idx="37955">
                  <c:v>253</c:v>
                </c:pt>
                <c:pt idx="37956">
                  <c:v>261</c:v>
                </c:pt>
                <c:pt idx="37957">
                  <c:v>298</c:v>
                </c:pt>
                <c:pt idx="37958">
                  <c:v>292</c:v>
                </c:pt>
                <c:pt idx="37959">
                  <c:v>307</c:v>
                </c:pt>
                <c:pt idx="37960">
                  <c:v>286</c:v>
                </c:pt>
                <c:pt idx="37961">
                  <c:v>294</c:v>
                </c:pt>
                <c:pt idx="37962">
                  <c:v>252</c:v>
                </c:pt>
                <c:pt idx="37963">
                  <c:v>329</c:v>
                </c:pt>
                <c:pt idx="37964">
                  <c:v>303</c:v>
                </c:pt>
                <c:pt idx="37965">
                  <c:v>277</c:v>
                </c:pt>
                <c:pt idx="37966">
                  <c:v>298</c:v>
                </c:pt>
                <c:pt idx="37967">
                  <c:v>292</c:v>
                </c:pt>
                <c:pt idx="37968">
                  <c:v>307</c:v>
                </c:pt>
                <c:pt idx="37969">
                  <c:v>304</c:v>
                </c:pt>
                <c:pt idx="37970">
                  <c:v>289</c:v>
                </c:pt>
                <c:pt idx="37971">
                  <c:v>293</c:v>
                </c:pt>
                <c:pt idx="37972">
                  <c:v>300</c:v>
                </c:pt>
                <c:pt idx="37973">
                  <c:v>299</c:v>
                </c:pt>
                <c:pt idx="37974">
                  <c:v>287</c:v>
                </c:pt>
                <c:pt idx="37975">
                  <c:v>291</c:v>
                </c:pt>
                <c:pt idx="37976">
                  <c:v>297</c:v>
                </c:pt>
                <c:pt idx="37977">
                  <c:v>255</c:v>
                </c:pt>
                <c:pt idx="37978">
                  <c:v>289</c:v>
                </c:pt>
                <c:pt idx="37979">
                  <c:v>303</c:v>
                </c:pt>
                <c:pt idx="37980">
                  <c:v>300</c:v>
                </c:pt>
                <c:pt idx="37981">
                  <c:v>308</c:v>
                </c:pt>
                <c:pt idx="37982">
                  <c:v>291</c:v>
                </c:pt>
                <c:pt idx="37983">
                  <c:v>301</c:v>
                </c:pt>
                <c:pt idx="37984">
                  <c:v>327</c:v>
                </c:pt>
                <c:pt idx="37985">
                  <c:v>286</c:v>
                </c:pt>
                <c:pt idx="37986">
                  <c:v>276</c:v>
                </c:pt>
                <c:pt idx="37987">
                  <c:v>298</c:v>
                </c:pt>
                <c:pt idx="37988">
                  <c:v>319</c:v>
                </c:pt>
                <c:pt idx="37989">
                  <c:v>279</c:v>
                </c:pt>
                <c:pt idx="37990">
                  <c:v>300</c:v>
                </c:pt>
                <c:pt idx="37991">
                  <c:v>310</c:v>
                </c:pt>
                <c:pt idx="37992">
                  <c:v>294</c:v>
                </c:pt>
                <c:pt idx="37993">
                  <c:v>277</c:v>
                </c:pt>
                <c:pt idx="37994">
                  <c:v>292</c:v>
                </c:pt>
                <c:pt idx="37995">
                  <c:v>298</c:v>
                </c:pt>
                <c:pt idx="37996">
                  <c:v>316</c:v>
                </c:pt>
                <c:pt idx="37997">
                  <c:v>306</c:v>
                </c:pt>
                <c:pt idx="37998">
                  <c:v>301</c:v>
                </c:pt>
                <c:pt idx="37999">
                  <c:v>319</c:v>
                </c:pt>
                <c:pt idx="38000">
                  <c:v>290</c:v>
                </c:pt>
                <c:pt idx="38001">
                  <c:v>296</c:v>
                </c:pt>
                <c:pt idx="38002">
                  <c:v>306</c:v>
                </c:pt>
                <c:pt idx="38003">
                  <c:v>315</c:v>
                </c:pt>
                <c:pt idx="38004">
                  <c:v>320</c:v>
                </c:pt>
                <c:pt idx="38005">
                  <c:v>259</c:v>
                </c:pt>
                <c:pt idx="38006">
                  <c:v>314</c:v>
                </c:pt>
                <c:pt idx="38007">
                  <c:v>336</c:v>
                </c:pt>
                <c:pt idx="38008">
                  <c:v>290</c:v>
                </c:pt>
                <c:pt idx="38009">
                  <c:v>309</c:v>
                </c:pt>
                <c:pt idx="38010">
                  <c:v>292</c:v>
                </c:pt>
                <c:pt idx="38011">
                  <c:v>297</c:v>
                </c:pt>
                <c:pt idx="38012">
                  <c:v>295</c:v>
                </c:pt>
                <c:pt idx="38013">
                  <c:v>307</c:v>
                </c:pt>
                <c:pt idx="38014">
                  <c:v>320</c:v>
                </c:pt>
                <c:pt idx="38015">
                  <c:v>299</c:v>
                </c:pt>
                <c:pt idx="38016">
                  <c:v>287</c:v>
                </c:pt>
                <c:pt idx="38017">
                  <c:v>292</c:v>
                </c:pt>
                <c:pt idx="38018">
                  <c:v>287</c:v>
                </c:pt>
                <c:pt idx="38019">
                  <c:v>298</c:v>
                </c:pt>
                <c:pt idx="38020">
                  <c:v>282</c:v>
                </c:pt>
                <c:pt idx="38021">
                  <c:v>294</c:v>
                </c:pt>
                <c:pt idx="38022">
                  <c:v>299</c:v>
                </c:pt>
                <c:pt idx="38023">
                  <c:v>265</c:v>
                </c:pt>
                <c:pt idx="38024">
                  <c:v>307</c:v>
                </c:pt>
                <c:pt idx="38025">
                  <c:v>311</c:v>
                </c:pt>
                <c:pt idx="38026">
                  <c:v>288</c:v>
                </c:pt>
                <c:pt idx="38027">
                  <c:v>260</c:v>
                </c:pt>
                <c:pt idx="38028">
                  <c:v>344</c:v>
                </c:pt>
                <c:pt idx="38029">
                  <c:v>315</c:v>
                </c:pt>
                <c:pt idx="38030">
                  <c:v>288</c:v>
                </c:pt>
                <c:pt idx="38031">
                  <c:v>329</c:v>
                </c:pt>
                <c:pt idx="38032">
                  <c:v>299</c:v>
                </c:pt>
                <c:pt idx="38033">
                  <c:v>283</c:v>
                </c:pt>
                <c:pt idx="38034">
                  <c:v>298</c:v>
                </c:pt>
                <c:pt idx="38035">
                  <c:v>307</c:v>
                </c:pt>
                <c:pt idx="38036">
                  <c:v>308</c:v>
                </c:pt>
                <c:pt idx="38037">
                  <c:v>309</c:v>
                </c:pt>
                <c:pt idx="38038">
                  <c:v>339</c:v>
                </c:pt>
                <c:pt idx="38039">
                  <c:v>301</c:v>
                </c:pt>
                <c:pt idx="38040">
                  <c:v>297</c:v>
                </c:pt>
                <c:pt idx="38041">
                  <c:v>275</c:v>
                </c:pt>
                <c:pt idx="38042">
                  <c:v>293</c:v>
                </c:pt>
                <c:pt idx="38043">
                  <c:v>315</c:v>
                </c:pt>
                <c:pt idx="38044">
                  <c:v>311</c:v>
                </c:pt>
                <c:pt idx="38045">
                  <c:v>319</c:v>
                </c:pt>
                <c:pt idx="38046">
                  <c:v>295</c:v>
                </c:pt>
                <c:pt idx="38047">
                  <c:v>278</c:v>
                </c:pt>
                <c:pt idx="38048">
                  <c:v>280</c:v>
                </c:pt>
                <c:pt idx="38049">
                  <c:v>304</c:v>
                </c:pt>
                <c:pt idx="38050">
                  <c:v>303</c:v>
                </c:pt>
                <c:pt idx="38051">
                  <c:v>274</c:v>
                </c:pt>
                <c:pt idx="38052">
                  <c:v>284</c:v>
                </c:pt>
                <c:pt idx="38053">
                  <c:v>306</c:v>
                </c:pt>
                <c:pt idx="38054">
                  <c:v>280</c:v>
                </c:pt>
                <c:pt idx="38055">
                  <c:v>282</c:v>
                </c:pt>
                <c:pt idx="38056">
                  <c:v>307</c:v>
                </c:pt>
                <c:pt idx="38057">
                  <c:v>291</c:v>
                </c:pt>
                <c:pt idx="38058">
                  <c:v>280</c:v>
                </c:pt>
                <c:pt idx="38059">
                  <c:v>290</c:v>
                </c:pt>
                <c:pt idx="38060">
                  <c:v>336</c:v>
                </c:pt>
                <c:pt idx="38061">
                  <c:v>279</c:v>
                </c:pt>
                <c:pt idx="38062">
                  <c:v>291</c:v>
                </c:pt>
                <c:pt idx="38063">
                  <c:v>298</c:v>
                </c:pt>
                <c:pt idx="38064">
                  <c:v>309</c:v>
                </c:pt>
                <c:pt idx="38065">
                  <c:v>298</c:v>
                </c:pt>
                <c:pt idx="38066">
                  <c:v>303</c:v>
                </c:pt>
                <c:pt idx="38067">
                  <c:v>318</c:v>
                </c:pt>
                <c:pt idx="38068">
                  <c:v>274</c:v>
                </c:pt>
                <c:pt idx="38069">
                  <c:v>297</c:v>
                </c:pt>
                <c:pt idx="38070">
                  <c:v>342</c:v>
                </c:pt>
                <c:pt idx="38071">
                  <c:v>249</c:v>
                </c:pt>
                <c:pt idx="38072">
                  <c:v>279</c:v>
                </c:pt>
                <c:pt idx="38073">
                  <c:v>300</c:v>
                </c:pt>
                <c:pt idx="38074">
                  <c:v>294</c:v>
                </c:pt>
                <c:pt idx="38075">
                  <c:v>288</c:v>
                </c:pt>
                <c:pt idx="38076">
                  <c:v>343</c:v>
                </c:pt>
                <c:pt idx="38077">
                  <c:v>309</c:v>
                </c:pt>
                <c:pt idx="38078">
                  <c:v>289</c:v>
                </c:pt>
                <c:pt idx="38079">
                  <c:v>281</c:v>
                </c:pt>
                <c:pt idx="38080">
                  <c:v>288</c:v>
                </c:pt>
                <c:pt idx="38081">
                  <c:v>286</c:v>
                </c:pt>
                <c:pt idx="38082">
                  <c:v>315</c:v>
                </c:pt>
                <c:pt idx="38083">
                  <c:v>258</c:v>
                </c:pt>
                <c:pt idx="38084">
                  <c:v>278</c:v>
                </c:pt>
                <c:pt idx="38085">
                  <c:v>349</c:v>
                </c:pt>
                <c:pt idx="38086">
                  <c:v>331</c:v>
                </c:pt>
                <c:pt idx="38087">
                  <c:v>295</c:v>
                </c:pt>
                <c:pt idx="38088">
                  <c:v>286</c:v>
                </c:pt>
                <c:pt idx="38089">
                  <c:v>316</c:v>
                </c:pt>
                <c:pt idx="38090">
                  <c:v>280</c:v>
                </c:pt>
                <c:pt idx="38091">
                  <c:v>286</c:v>
                </c:pt>
                <c:pt idx="38092">
                  <c:v>295</c:v>
                </c:pt>
                <c:pt idx="38093">
                  <c:v>311</c:v>
                </c:pt>
                <c:pt idx="38094">
                  <c:v>311</c:v>
                </c:pt>
                <c:pt idx="38095">
                  <c:v>315</c:v>
                </c:pt>
                <c:pt idx="38096">
                  <c:v>301</c:v>
                </c:pt>
                <c:pt idx="38097">
                  <c:v>288</c:v>
                </c:pt>
                <c:pt idx="38098">
                  <c:v>281</c:v>
                </c:pt>
                <c:pt idx="38099">
                  <c:v>287</c:v>
                </c:pt>
                <c:pt idx="38100">
                  <c:v>296</c:v>
                </c:pt>
                <c:pt idx="38101">
                  <c:v>303</c:v>
                </c:pt>
                <c:pt idx="38102">
                  <c:v>299</c:v>
                </c:pt>
                <c:pt idx="38103">
                  <c:v>287</c:v>
                </c:pt>
                <c:pt idx="38104">
                  <c:v>291</c:v>
                </c:pt>
                <c:pt idx="38105">
                  <c:v>300</c:v>
                </c:pt>
                <c:pt idx="38106">
                  <c:v>307</c:v>
                </c:pt>
                <c:pt idx="38107">
                  <c:v>285</c:v>
                </c:pt>
                <c:pt idx="38108">
                  <c:v>277</c:v>
                </c:pt>
                <c:pt idx="38109">
                  <c:v>305</c:v>
                </c:pt>
                <c:pt idx="38110">
                  <c:v>314</c:v>
                </c:pt>
                <c:pt idx="38111">
                  <c:v>307</c:v>
                </c:pt>
                <c:pt idx="38112">
                  <c:v>275</c:v>
                </c:pt>
                <c:pt idx="38113">
                  <c:v>283</c:v>
                </c:pt>
                <c:pt idx="38114">
                  <c:v>300</c:v>
                </c:pt>
                <c:pt idx="38115">
                  <c:v>283</c:v>
                </c:pt>
                <c:pt idx="38116">
                  <c:v>296</c:v>
                </c:pt>
                <c:pt idx="38117">
                  <c:v>295</c:v>
                </c:pt>
                <c:pt idx="38118">
                  <c:v>285</c:v>
                </c:pt>
                <c:pt idx="38119">
                  <c:v>306</c:v>
                </c:pt>
                <c:pt idx="38120">
                  <c:v>266</c:v>
                </c:pt>
                <c:pt idx="38121">
                  <c:v>298</c:v>
                </c:pt>
                <c:pt idx="38122">
                  <c:v>310</c:v>
                </c:pt>
                <c:pt idx="38123">
                  <c:v>278</c:v>
                </c:pt>
                <c:pt idx="38124">
                  <c:v>333</c:v>
                </c:pt>
                <c:pt idx="38125">
                  <c:v>283</c:v>
                </c:pt>
                <c:pt idx="38126">
                  <c:v>299</c:v>
                </c:pt>
                <c:pt idx="38127">
                  <c:v>282</c:v>
                </c:pt>
                <c:pt idx="38128">
                  <c:v>309</c:v>
                </c:pt>
                <c:pt idx="38129">
                  <c:v>297</c:v>
                </c:pt>
                <c:pt idx="38130">
                  <c:v>276</c:v>
                </c:pt>
                <c:pt idx="38131">
                  <c:v>316</c:v>
                </c:pt>
                <c:pt idx="38132">
                  <c:v>301</c:v>
                </c:pt>
                <c:pt idx="38133">
                  <c:v>281</c:v>
                </c:pt>
                <c:pt idx="38134">
                  <c:v>292</c:v>
                </c:pt>
                <c:pt idx="38135">
                  <c:v>280</c:v>
                </c:pt>
                <c:pt idx="38136">
                  <c:v>292</c:v>
                </c:pt>
                <c:pt idx="38137">
                  <c:v>342</c:v>
                </c:pt>
                <c:pt idx="38138">
                  <c:v>289</c:v>
                </c:pt>
                <c:pt idx="38139">
                  <c:v>283</c:v>
                </c:pt>
                <c:pt idx="38140">
                  <c:v>296</c:v>
                </c:pt>
                <c:pt idx="38141">
                  <c:v>299</c:v>
                </c:pt>
                <c:pt idx="38142">
                  <c:v>301</c:v>
                </c:pt>
                <c:pt idx="38143">
                  <c:v>267</c:v>
                </c:pt>
                <c:pt idx="38144">
                  <c:v>311</c:v>
                </c:pt>
                <c:pt idx="38145">
                  <c:v>286</c:v>
                </c:pt>
                <c:pt idx="38146">
                  <c:v>286</c:v>
                </c:pt>
                <c:pt idx="38147">
                  <c:v>278</c:v>
                </c:pt>
                <c:pt idx="38148">
                  <c:v>290</c:v>
                </c:pt>
                <c:pt idx="38149">
                  <c:v>277</c:v>
                </c:pt>
                <c:pt idx="38150">
                  <c:v>305</c:v>
                </c:pt>
                <c:pt idx="38151">
                  <c:v>316</c:v>
                </c:pt>
                <c:pt idx="38152">
                  <c:v>283</c:v>
                </c:pt>
                <c:pt idx="38153">
                  <c:v>320</c:v>
                </c:pt>
                <c:pt idx="38154">
                  <c:v>296</c:v>
                </c:pt>
                <c:pt idx="38155">
                  <c:v>268</c:v>
                </c:pt>
                <c:pt idx="38156">
                  <c:v>284</c:v>
                </c:pt>
                <c:pt idx="38157">
                  <c:v>295</c:v>
                </c:pt>
                <c:pt idx="38158">
                  <c:v>273</c:v>
                </c:pt>
                <c:pt idx="38159">
                  <c:v>271</c:v>
                </c:pt>
                <c:pt idx="38160">
                  <c:v>274</c:v>
                </c:pt>
                <c:pt idx="38161">
                  <c:v>287</c:v>
                </c:pt>
                <c:pt idx="38162">
                  <c:v>289</c:v>
                </c:pt>
                <c:pt idx="38163">
                  <c:v>285</c:v>
                </c:pt>
                <c:pt idx="38164">
                  <c:v>285</c:v>
                </c:pt>
                <c:pt idx="38165">
                  <c:v>295</c:v>
                </c:pt>
                <c:pt idx="38166">
                  <c:v>285</c:v>
                </c:pt>
                <c:pt idx="38167">
                  <c:v>324</c:v>
                </c:pt>
                <c:pt idx="38168">
                  <c:v>297</c:v>
                </c:pt>
                <c:pt idx="38169">
                  <c:v>284</c:v>
                </c:pt>
                <c:pt idx="38170">
                  <c:v>308</c:v>
                </c:pt>
                <c:pt idx="38171">
                  <c:v>266</c:v>
                </c:pt>
                <c:pt idx="38172">
                  <c:v>305</c:v>
                </c:pt>
                <c:pt idx="38173">
                  <c:v>247</c:v>
                </c:pt>
                <c:pt idx="38174">
                  <c:v>288</c:v>
                </c:pt>
                <c:pt idx="38175">
                  <c:v>308</c:v>
                </c:pt>
                <c:pt idx="38176">
                  <c:v>278</c:v>
                </c:pt>
                <c:pt idx="38177">
                  <c:v>302</c:v>
                </c:pt>
                <c:pt idx="38178">
                  <c:v>266</c:v>
                </c:pt>
                <c:pt idx="38179">
                  <c:v>311</c:v>
                </c:pt>
                <c:pt idx="38180">
                  <c:v>271</c:v>
                </c:pt>
                <c:pt idx="38181">
                  <c:v>291</c:v>
                </c:pt>
                <c:pt idx="38182">
                  <c:v>278</c:v>
                </c:pt>
                <c:pt idx="38183">
                  <c:v>327</c:v>
                </c:pt>
                <c:pt idx="38184">
                  <c:v>306</c:v>
                </c:pt>
                <c:pt idx="38185">
                  <c:v>308</c:v>
                </c:pt>
                <c:pt idx="38186">
                  <c:v>279</c:v>
                </c:pt>
                <c:pt idx="38187">
                  <c:v>275</c:v>
                </c:pt>
                <c:pt idx="38188">
                  <c:v>292</c:v>
                </c:pt>
                <c:pt idx="38189">
                  <c:v>317</c:v>
                </c:pt>
                <c:pt idx="38190">
                  <c:v>285</c:v>
                </c:pt>
                <c:pt idx="38191">
                  <c:v>282</c:v>
                </c:pt>
                <c:pt idx="38192">
                  <c:v>295</c:v>
                </c:pt>
                <c:pt idx="38193">
                  <c:v>333</c:v>
                </c:pt>
                <c:pt idx="38194">
                  <c:v>305</c:v>
                </c:pt>
                <c:pt idx="38195">
                  <c:v>309</c:v>
                </c:pt>
                <c:pt idx="38196">
                  <c:v>344</c:v>
                </c:pt>
                <c:pt idx="38197">
                  <c:v>276</c:v>
                </c:pt>
                <c:pt idx="38198">
                  <c:v>296</c:v>
                </c:pt>
                <c:pt idx="38199">
                  <c:v>282</c:v>
                </c:pt>
                <c:pt idx="38200">
                  <c:v>279</c:v>
                </c:pt>
                <c:pt idx="38201">
                  <c:v>300</c:v>
                </c:pt>
                <c:pt idx="38202">
                  <c:v>272</c:v>
                </c:pt>
                <c:pt idx="38203">
                  <c:v>257</c:v>
                </c:pt>
                <c:pt idx="38204">
                  <c:v>287</c:v>
                </c:pt>
                <c:pt idx="38205">
                  <c:v>292</c:v>
                </c:pt>
                <c:pt idx="38206">
                  <c:v>325</c:v>
                </c:pt>
                <c:pt idx="38207">
                  <c:v>304</c:v>
                </c:pt>
                <c:pt idx="38208">
                  <c:v>277</c:v>
                </c:pt>
                <c:pt idx="38209">
                  <c:v>294</c:v>
                </c:pt>
                <c:pt idx="38210">
                  <c:v>307</c:v>
                </c:pt>
                <c:pt idx="38211">
                  <c:v>278</c:v>
                </c:pt>
                <c:pt idx="38212">
                  <c:v>288</c:v>
                </c:pt>
                <c:pt idx="38213">
                  <c:v>328</c:v>
                </c:pt>
                <c:pt idx="38214">
                  <c:v>280</c:v>
                </c:pt>
                <c:pt idx="38215">
                  <c:v>298</c:v>
                </c:pt>
                <c:pt idx="38216">
                  <c:v>276</c:v>
                </c:pt>
                <c:pt idx="38217">
                  <c:v>324</c:v>
                </c:pt>
                <c:pt idx="38218">
                  <c:v>287</c:v>
                </c:pt>
                <c:pt idx="38219">
                  <c:v>291</c:v>
                </c:pt>
                <c:pt idx="38220">
                  <c:v>313</c:v>
                </c:pt>
                <c:pt idx="38221">
                  <c:v>286</c:v>
                </c:pt>
                <c:pt idx="38222">
                  <c:v>286</c:v>
                </c:pt>
                <c:pt idx="38223">
                  <c:v>289</c:v>
                </c:pt>
                <c:pt idx="38224">
                  <c:v>308</c:v>
                </c:pt>
                <c:pt idx="38225">
                  <c:v>291</c:v>
                </c:pt>
                <c:pt idx="38226">
                  <c:v>310</c:v>
                </c:pt>
                <c:pt idx="38227">
                  <c:v>295</c:v>
                </c:pt>
                <c:pt idx="38228">
                  <c:v>318</c:v>
                </c:pt>
                <c:pt idx="38229">
                  <c:v>298</c:v>
                </c:pt>
                <c:pt idx="38230">
                  <c:v>300</c:v>
                </c:pt>
                <c:pt idx="38231">
                  <c:v>295</c:v>
                </c:pt>
                <c:pt idx="38232">
                  <c:v>239</c:v>
                </c:pt>
                <c:pt idx="38233">
                  <c:v>315</c:v>
                </c:pt>
                <c:pt idx="38234">
                  <c:v>279</c:v>
                </c:pt>
                <c:pt idx="38235">
                  <c:v>287</c:v>
                </c:pt>
                <c:pt idx="38236">
                  <c:v>288</c:v>
                </c:pt>
                <c:pt idx="38237">
                  <c:v>303</c:v>
                </c:pt>
                <c:pt idx="38238">
                  <c:v>284</c:v>
                </c:pt>
                <c:pt idx="38239">
                  <c:v>285</c:v>
                </c:pt>
                <c:pt idx="38240">
                  <c:v>266</c:v>
                </c:pt>
                <c:pt idx="38241">
                  <c:v>312</c:v>
                </c:pt>
                <c:pt idx="38242">
                  <c:v>327</c:v>
                </c:pt>
                <c:pt idx="38243">
                  <c:v>288</c:v>
                </c:pt>
                <c:pt idx="38244">
                  <c:v>303</c:v>
                </c:pt>
                <c:pt idx="38245">
                  <c:v>295</c:v>
                </c:pt>
                <c:pt idx="38246">
                  <c:v>306</c:v>
                </c:pt>
                <c:pt idx="38247">
                  <c:v>271</c:v>
                </c:pt>
                <c:pt idx="38248">
                  <c:v>274</c:v>
                </c:pt>
                <c:pt idx="38249">
                  <c:v>293</c:v>
                </c:pt>
                <c:pt idx="38250">
                  <c:v>323</c:v>
                </c:pt>
                <c:pt idx="38251">
                  <c:v>292</c:v>
                </c:pt>
                <c:pt idx="38252">
                  <c:v>297</c:v>
                </c:pt>
                <c:pt idx="38253">
                  <c:v>206</c:v>
                </c:pt>
                <c:pt idx="38254">
                  <c:v>337</c:v>
                </c:pt>
                <c:pt idx="38255">
                  <c:v>315</c:v>
                </c:pt>
                <c:pt idx="38256">
                  <c:v>273</c:v>
                </c:pt>
                <c:pt idx="38257">
                  <c:v>249</c:v>
                </c:pt>
                <c:pt idx="38258">
                  <c:v>320</c:v>
                </c:pt>
                <c:pt idx="38259">
                  <c:v>301</c:v>
                </c:pt>
                <c:pt idx="38260">
                  <c:v>259</c:v>
                </c:pt>
                <c:pt idx="38261">
                  <c:v>325</c:v>
                </c:pt>
                <c:pt idx="38262">
                  <c:v>278</c:v>
                </c:pt>
                <c:pt idx="38263">
                  <c:v>301</c:v>
                </c:pt>
                <c:pt idx="38264">
                  <c:v>336</c:v>
                </c:pt>
                <c:pt idx="38265">
                  <c:v>293</c:v>
                </c:pt>
                <c:pt idx="38266">
                  <c:v>280</c:v>
                </c:pt>
                <c:pt idx="38267">
                  <c:v>302</c:v>
                </c:pt>
                <c:pt idx="38268">
                  <c:v>278</c:v>
                </c:pt>
                <c:pt idx="38269">
                  <c:v>301</c:v>
                </c:pt>
                <c:pt idx="38270">
                  <c:v>312</c:v>
                </c:pt>
                <c:pt idx="38271">
                  <c:v>289</c:v>
                </c:pt>
                <c:pt idx="38272">
                  <c:v>313</c:v>
                </c:pt>
                <c:pt idx="38273">
                  <c:v>277</c:v>
                </c:pt>
                <c:pt idx="38274">
                  <c:v>272</c:v>
                </c:pt>
                <c:pt idx="38275">
                  <c:v>292</c:v>
                </c:pt>
                <c:pt idx="38276">
                  <c:v>333</c:v>
                </c:pt>
                <c:pt idx="38277">
                  <c:v>314</c:v>
                </c:pt>
                <c:pt idx="38278">
                  <c:v>290</c:v>
                </c:pt>
                <c:pt idx="38279">
                  <c:v>290</c:v>
                </c:pt>
                <c:pt idx="38280">
                  <c:v>274</c:v>
                </c:pt>
                <c:pt idx="38281">
                  <c:v>279</c:v>
                </c:pt>
                <c:pt idx="38282">
                  <c:v>279</c:v>
                </c:pt>
                <c:pt idx="38283">
                  <c:v>313</c:v>
                </c:pt>
                <c:pt idx="38284">
                  <c:v>332</c:v>
                </c:pt>
                <c:pt idx="38285">
                  <c:v>301</c:v>
                </c:pt>
                <c:pt idx="38286">
                  <c:v>280</c:v>
                </c:pt>
                <c:pt idx="38287">
                  <c:v>302</c:v>
                </c:pt>
                <c:pt idx="38288">
                  <c:v>320</c:v>
                </c:pt>
                <c:pt idx="38289">
                  <c:v>247</c:v>
                </c:pt>
                <c:pt idx="38290">
                  <c:v>272</c:v>
                </c:pt>
                <c:pt idx="38291">
                  <c:v>309</c:v>
                </c:pt>
                <c:pt idx="38292">
                  <c:v>290</c:v>
                </c:pt>
                <c:pt idx="38293">
                  <c:v>279</c:v>
                </c:pt>
                <c:pt idx="38294">
                  <c:v>299</c:v>
                </c:pt>
                <c:pt idx="38295">
                  <c:v>305</c:v>
                </c:pt>
                <c:pt idx="38296">
                  <c:v>316</c:v>
                </c:pt>
                <c:pt idx="38297">
                  <c:v>281</c:v>
                </c:pt>
                <c:pt idx="38298">
                  <c:v>286</c:v>
                </c:pt>
                <c:pt idx="38299">
                  <c:v>389</c:v>
                </c:pt>
                <c:pt idx="38300">
                  <c:v>284</c:v>
                </c:pt>
                <c:pt idx="38301">
                  <c:v>310</c:v>
                </c:pt>
                <c:pt idx="38302">
                  <c:v>269</c:v>
                </c:pt>
                <c:pt idx="38303">
                  <c:v>324</c:v>
                </c:pt>
                <c:pt idx="38304">
                  <c:v>298</c:v>
                </c:pt>
                <c:pt idx="38305">
                  <c:v>296</c:v>
                </c:pt>
                <c:pt idx="38306">
                  <c:v>295</c:v>
                </c:pt>
                <c:pt idx="38307">
                  <c:v>295</c:v>
                </c:pt>
                <c:pt idx="38308">
                  <c:v>299</c:v>
                </c:pt>
                <c:pt idx="38309">
                  <c:v>257</c:v>
                </c:pt>
                <c:pt idx="38310">
                  <c:v>267</c:v>
                </c:pt>
                <c:pt idx="38311">
                  <c:v>307</c:v>
                </c:pt>
                <c:pt idx="38312">
                  <c:v>310</c:v>
                </c:pt>
                <c:pt idx="38313">
                  <c:v>320</c:v>
                </c:pt>
                <c:pt idx="38314">
                  <c:v>317</c:v>
                </c:pt>
                <c:pt idx="38315">
                  <c:v>280</c:v>
                </c:pt>
                <c:pt idx="38316">
                  <c:v>288</c:v>
                </c:pt>
                <c:pt idx="38317">
                  <c:v>249</c:v>
                </c:pt>
                <c:pt idx="38318">
                  <c:v>289</c:v>
                </c:pt>
                <c:pt idx="38319">
                  <c:v>310</c:v>
                </c:pt>
                <c:pt idx="38320">
                  <c:v>313</c:v>
                </c:pt>
                <c:pt idx="38321">
                  <c:v>298</c:v>
                </c:pt>
                <c:pt idx="38322">
                  <c:v>285</c:v>
                </c:pt>
                <c:pt idx="38323">
                  <c:v>292</c:v>
                </c:pt>
                <c:pt idx="38324">
                  <c:v>295</c:v>
                </c:pt>
                <c:pt idx="38325">
                  <c:v>339</c:v>
                </c:pt>
                <c:pt idx="38326">
                  <c:v>342</c:v>
                </c:pt>
                <c:pt idx="38327">
                  <c:v>250</c:v>
                </c:pt>
                <c:pt idx="38328">
                  <c:v>324</c:v>
                </c:pt>
                <c:pt idx="38329">
                  <c:v>265</c:v>
                </c:pt>
                <c:pt idx="38330">
                  <c:v>304</c:v>
                </c:pt>
                <c:pt idx="38331">
                  <c:v>277</c:v>
                </c:pt>
                <c:pt idx="38332">
                  <c:v>271</c:v>
                </c:pt>
                <c:pt idx="38333">
                  <c:v>317</c:v>
                </c:pt>
                <c:pt idx="38334">
                  <c:v>353</c:v>
                </c:pt>
                <c:pt idx="38335">
                  <c:v>316</c:v>
                </c:pt>
                <c:pt idx="38336">
                  <c:v>295</c:v>
                </c:pt>
                <c:pt idx="38337">
                  <c:v>301</c:v>
                </c:pt>
                <c:pt idx="38338">
                  <c:v>306</c:v>
                </c:pt>
                <c:pt idx="38339">
                  <c:v>298</c:v>
                </c:pt>
                <c:pt idx="38340">
                  <c:v>333</c:v>
                </c:pt>
                <c:pt idx="38341">
                  <c:v>272</c:v>
                </c:pt>
                <c:pt idx="38342">
                  <c:v>299</c:v>
                </c:pt>
                <c:pt idx="38343">
                  <c:v>283</c:v>
                </c:pt>
                <c:pt idx="38344">
                  <c:v>319</c:v>
                </c:pt>
                <c:pt idx="38345">
                  <c:v>304</c:v>
                </c:pt>
                <c:pt idx="38346">
                  <c:v>317</c:v>
                </c:pt>
                <c:pt idx="38347">
                  <c:v>324</c:v>
                </c:pt>
                <c:pt idx="38348">
                  <c:v>416</c:v>
                </c:pt>
                <c:pt idx="38349">
                  <c:v>279</c:v>
                </c:pt>
                <c:pt idx="38350">
                  <c:v>285</c:v>
                </c:pt>
                <c:pt idx="38351">
                  <c:v>352</c:v>
                </c:pt>
                <c:pt idx="38352">
                  <c:v>291</c:v>
                </c:pt>
                <c:pt idx="38353">
                  <c:v>286</c:v>
                </c:pt>
                <c:pt idx="38354">
                  <c:v>285</c:v>
                </c:pt>
                <c:pt idx="38355">
                  <c:v>279</c:v>
                </c:pt>
                <c:pt idx="38356">
                  <c:v>321</c:v>
                </c:pt>
                <c:pt idx="38357">
                  <c:v>301</c:v>
                </c:pt>
                <c:pt idx="38358">
                  <c:v>275</c:v>
                </c:pt>
                <c:pt idx="38359">
                  <c:v>292</c:v>
                </c:pt>
                <c:pt idx="38360">
                  <c:v>297</c:v>
                </c:pt>
                <c:pt idx="38361">
                  <c:v>299</c:v>
                </c:pt>
                <c:pt idx="38362">
                  <c:v>298</c:v>
                </c:pt>
                <c:pt idx="38363">
                  <c:v>374</c:v>
                </c:pt>
                <c:pt idx="38364">
                  <c:v>313</c:v>
                </c:pt>
                <c:pt idx="38365">
                  <c:v>326</c:v>
                </c:pt>
                <c:pt idx="38366">
                  <c:v>312</c:v>
                </c:pt>
                <c:pt idx="38367">
                  <c:v>300</c:v>
                </c:pt>
                <c:pt idx="38368">
                  <c:v>289</c:v>
                </c:pt>
                <c:pt idx="38369">
                  <c:v>292</c:v>
                </c:pt>
                <c:pt idx="38370">
                  <c:v>315</c:v>
                </c:pt>
                <c:pt idx="38371">
                  <c:v>324</c:v>
                </c:pt>
                <c:pt idx="38372">
                  <c:v>278</c:v>
                </c:pt>
                <c:pt idx="38373">
                  <c:v>283</c:v>
                </c:pt>
                <c:pt idx="38374">
                  <c:v>281</c:v>
                </c:pt>
                <c:pt idx="38375">
                  <c:v>342</c:v>
                </c:pt>
                <c:pt idx="38376">
                  <c:v>285</c:v>
                </c:pt>
                <c:pt idx="38377">
                  <c:v>264</c:v>
                </c:pt>
                <c:pt idx="38378">
                  <c:v>325</c:v>
                </c:pt>
                <c:pt idx="38379">
                  <c:v>326</c:v>
                </c:pt>
                <c:pt idx="38380">
                  <c:v>303</c:v>
                </c:pt>
                <c:pt idx="38381">
                  <c:v>202</c:v>
                </c:pt>
                <c:pt idx="38382">
                  <c:v>292</c:v>
                </c:pt>
                <c:pt idx="38383">
                  <c:v>319</c:v>
                </c:pt>
                <c:pt idx="38384">
                  <c:v>328</c:v>
                </c:pt>
                <c:pt idx="38385">
                  <c:v>308</c:v>
                </c:pt>
                <c:pt idx="38386">
                  <c:v>334</c:v>
                </c:pt>
                <c:pt idx="38387">
                  <c:v>323</c:v>
                </c:pt>
                <c:pt idx="38388">
                  <c:v>285</c:v>
                </c:pt>
                <c:pt idx="38389">
                  <c:v>282</c:v>
                </c:pt>
                <c:pt idx="38390">
                  <c:v>329</c:v>
                </c:pt>
                <c:pt idx="38391">
                  <c:v>317</c:v>
                </c:pt>
                <c:pt idx="38392">
                  <c:v>318</c:v>
                </c:pt>
                <c:pt idx="38393">
                  <c:v>295</c:v>
                </c:pt>
                <c:pt idx="38394">
                  <c:v>241</c:v>
                </c:pt>
                <c:pt idx="38395">
                  <c:v>349</c:v>
                </c:pt>
                <c:pt idx="38396">
                  <c:v>313</c:v>
                </c:pt>
                <c:pt idx="38397">
                  <c:v>308</c:v>
                </c:pt>
                <c:pt idx="38398">
                  <c:v>295</c:v>
                </c:pt>
                <c:pt idx="38399">
                  <c:v>214</c:v>
                </c:pt>
                <c:pt idx="38400">
                  <c:v>321</c:v>
                </c:pt>
                <c:pt idx="38401">
                  <c:v>280</c:v>
                </c:pt>
                <c:pt idx="38402">
                  <c:v>249</c:v>
                </c:pt>
                <c:pt idx="38403">
                  <c:v>399</c:v>
                </c:pt>
                <c:pt idx="38404">
                  <c:v>306</c:v>
                </c:pt>
                <c:pt idx="38405">
                  <c:v>242</c:v>
                </c:pt>
                <c:pt idx="38406">
                  <c:v>296</c:v>
                </c:pt>
                <c:pt idx="38407">
                  <c:v>296</c:v>
                </c:pt>
                <c:pt idx="38408">
                  <c:v>236</c:v>
                </c:pt>
                <c:pt idx="38409">
                  <c:v>306</c:v>
                </c:pt>
                <c:pt idx="38410">
                  <c:v>279</c:v>
                </c:pt>
                <c:pt idx="38411">
                  <c:v>312</c:v>
                </c:pt>
                <c:pt idx="38412">
                  <c:v>295</c:v>
                </c:pt>
                <c:pt idx="38413">
                  <c:v>264</c:v>
                </c:pt>
                <c:pt idx="38414">
                  <c:v>314</c:v>
                </c:pt>
                <c:pt idx="38415">
                  <c:v>311</c:v>
                </c:pt>
                <c:pt idx="38416">
                  <c:v>321</c:v>
                </c:pt>
                <c:pt idx="38417">
                  <c:v>324</c:v>
                </c:pt>
                <c:pt idx="38418">
                  <c:v>299</c:v>
                </c:pt>
                <c:pt idx="38419">
                  <c:v>345</c:v>
                </c:pt>
                <c:pt idx="38420">
                  <c:v>293</c:v>
                </c:pt>
                <c:pt idx="38421">
                  <c:v>301</c:v>
                </c:pt>
                <c:pt idx="38422">
                  <c:v>262</c:v>
                </c:pt>
                <c:pt idx="38423">
                  <c:v>300</c:v>
                </c:pt>
                <c:pt idx="38424">
                  <c:v>262</c:v>
                </c:pt>
                <c:pt idx="38425">
                  <c:v>306</c:v>
                </c:pt>
                <c:pt idx="38426">
                  <c:v>320</c:v>
                </c:pt>
                <c:pt idx="38427">
                  <c:v>335</c:v>
                </c:pt>
                <c:pt idx="38428">
                  <c:v>323</c:v>
                </c:pt>
                <c:pt idx="38429">
                  <c:v>309</c:v>
                </c:pt>
                <c:pt idx="38430">
                  <c:v>293</c:v>
                </c:pt>
                <c:pt idx="38431">
                  <c:v>211</c:v>
                </c:pt>
                <c:pt idx="38432">
                  <c:v>259</c:v>
                </c:pt>
                <c:pt idx="38433">
                  <c:v>296</c:v>
                </c:pt>
                <c:pt idx="38434">
                  <c:v>296</c:v>
                </c:pt>
                <c:pt idx="38435">
                  <c:v>292</c:v>
                </c:pt>
                <c:pt idx="38436">
                  <c:v>255</c:v>
                </c:pt>
                <c:pt idx="38437">
                  <c:v>268</c:v>
                </c:pt>
                <c:pt idx="38438">
                  <c:v>294</c:v>
                </c:pt>
                <c:pt idx="38439">
                  <c:v>252</c:v>
                </c:pt>
                <c:pt idx="38440">
                  <c:v>210</c:v>
                </c:pt>
                <c:pt idx="38441">
                  <c:v>325</c:v>
                </c:pt>
                <c:pt idx="38442">
                  <c:v>320</c:v>
                </c:pt>
                <c:pt idx="38443">
                  <c:v>296</c:v>
                </c:pt>
                <c:pt idx="38444">
                  <c:v>294</c:v>
                </c:pt>
                <c:pt idx="38445">
                  <c:v>355</c:v>
                </c:pt>
                <c:pt idx="38446">
                  <c:v>287</c:v>
                </c:pt>
                <c:pt idx="38447">
                  <c:v>314</c:v>
                </c:pt>
                <c:pt idx="38448">
                  <c:v>334</c:v>
                </c:pt>
                <c:pt idx="38449">
                  <c:v>244</c:v>
                </c:pt>
                <c:pt idx="38450">
                  <c:v>285</c:v>
                </c:pt>
                <c:pt idx="38451">
                  <c:v>251</c:v>
                </c:pt>
                <c:pt idx="38452">
                  <c:v>325</c:v>
                </c:pt>
                <c:pt idx="38453">
                  <c:v>258</c:v>
                </c:pt>
                <c:pt idx="38454">
                  <c:v>299</c:v>
                </c:pt>
                <c:pt idx="38455">
                  <c:v>341</c:v>
                </c:pt>
                <c:pt idx="38456">
                  <c:v>265</c:v>
                </c:pt>
                <c:pt idx="38457">
                  <c:v>324</c:v>
                </c:pt>
                <c:pt idx="38458">
                  <c:v>315</c:v>
                </c:pt>
                <c:pt idx="38459">
                  <c:v>303</c:v>
                </c:pt>
                <c:pt idx="38460">
                  <c:v>301</c:v>
                </c:pt>
                <c:pt idx="38461">
                  <c:v>322</c:v>
                </c:pt>
                <c:pt idx="38462">
                  <c:v>364</c:v>
                </c:pt>
                <c:pt idx="38463">
                  <c:v>282</c:v>
                </c:pt>
                <c:pt idx="38464">
                  <c:v>265</c:v>
                </c:pt>
                <c:pt idx="38465">
                  <c:v>255</c:v>
                </c:pt>
                <c:pt idx="38466">
                  <c:v>257</c:v>
                </c:pt>
                <c:pt idx="38467">
                  <c:v>315</c:v>
                </c:pt>
                <c:pt idx="38468">
                  <c:v>292</c:v>
                </c:pt>
                <c:pt idx="38469">
                  <c:v>294</c:v>
                </c:pt>
                <c:pt idx="38470">
                  <c:v>336</c:v>
                </c:pt>
                <c:pt idx="38471">
                  <c:v>324</c:v>
                </c:pt>
                <c:pt idx="38472">
                  <c:v>309</c:v>
                </c:pt>
                <c:pt idx="38473">
                  <c:v>270</c:v>
                </c:pt>
                <c:pt idx="38474">
                  <c:v>336</c:v>
                </c:pt>
                <c:pt idx="38475">
                  <c:v>293</c:v>
                </c:pt>
                <c:pt idx="38476">
                  <c:v>301</c:v>
                </c:pt>
                <c:pt idx="38477">
                  <c:v>305</c:v>
                </c:pt>
                <c:pt idx="38478">
                  <c:v>262</c:v>
                </c:pt>
                <c:pt idx="38479">
                  <c:v>422</c:v>
                </c:pt>
                <c:pt idx="38480">
                  <c:v>278</c:v>
                </c:pt>
                <c:pt idx="38481">
                  <c:v>377</c:v>
                </c:pt>
                <c:pt idx="38482">
                  <c:v>259</c:v>
                </c:pt>
                <c:pt idx="38483">
                  <c:v>328</c:v>
                </c:pt>
                <c:pt idx="38484">
                  <c:v>352</c:v>
                </c:pt>
                <c:pt idx="38485">
                  <c:v>275</c:v>
                </c:pt>
                <c:pt idx="38486">
                  <c:v>257</c:v>
                </c:pt>
                <c:pt idx="38487">
                  <c:v>311</c:v>
                </c:pt>
                <c:pt idx="38488">
                  <c:v>342</c:v>
                </c:pt>
                <c:pt idx="38489">
                  <c:v>313</c:v>
                </c:pt>
                <c:pt idx="38490">
                  <c:v>293</c:v>
                </c:pt>
                <c:pt idx="38491">
                  <c:v>317</c:v>
                </c:pt>
                <c:pt idx="38492">
                  <c:v>325</c:v>
                </c:pt>
                <c:pt idx="38493">
                  <c:v>304</c:v>
                </c:pt>
                <c:pt idx="38494">
                  <c:v>292</c:v>
                </c:pt>
                <c:pt idx="38495">
                  <c:v>302</c:v>
                </c:pt>
                <c:pt idx="38496">
                  <c:v>225</c:v>
                </c:pt>
                <c:pt idx="38497">
                  <c:v>237</c:v>
                </c:pt>
                <c:pt idx="38498">
                  <c:v>330</c:v>
                </c:pt>
                <c:pt idx="38499">
                  <c:v>305</c:v>
                </c:pt>
                <c:pt idx="38500">
                  <c:v>466</c:v>
                </c:pt>
                <c:pt idx="38501">
                  <c:v>310</c:v>
                </c:pt>
                <c:pt idx="38502">
                  <c:v>314</c:v>
                </c:pt>
                <c:pt idx="38503">
                  <c:v>332</c:v>
                </c:pt>
                <c:pt idx="38504">
                  <c:v>275</c:v>
                </c:pt>
                <c:pt idx="38505">
                  <c:v>300</c:v>
                </c:pt>
                <c:pt idx="38506">
                  <c:v>312</c:v>
                </c:pt>
                <c:pt idx="38507">
                  <c:v>294</c:v>
                </c:pt>
                <c:pt idx="38508">
                  <c:v>343</c:v>
                </c:pt>
                <c:pt idx="38509">
                  <c:v>359</c:v>
                </c:pt>
                <c:pt idx="38510">
                  <c:v>313</c:v>
                </c:pt>
                <c:pt idx="38511">
                  <c:v>280</c:v>
                </c:pt>
                <c:pt idx="38512">
                  <c:v>374</c:v>
                </c:pt>
                <c:pt idx="38513">
                  <c:v>310</c:v>
                </c:pt>
                <c:pt idx="38514">
                  <c:v>292</c:v>
                </c:pt>
                <c:pt idx="38515">
                  <c:v>317</c:v>
                </c:pt>
                <c:pt idx="38516">
                  <c:v>245</c:v>
                </c:pt>
                <c:pt idx="38517">
                  <c:v>338</c:v>
                </c:pt>
                <c:pt idx="38518">
                  <c:v>343</c:v>
                </c:pt>
                <c:pt idx="38519">
                  <c:v>284</c:v>
                </c:pt>
                <c:pt idx="38520">
                  <c:v>303</c:v>
                </c:pt>
                <c:pt idx="38521">
                  <c:v>303</c:v>
                </c:pt>
                <c:pt idx="38522">
                  <c:v>334</c:v>
                </c:pt>
                <c:pt idx="38523">
                  <c:v>279</c:v>
                </c:pt>
                <c:pt idx="38524">
                  <c:v>252</c:v>
                </c:pt>
                <c:pt idx="38525">
                  <c:v>315</c:v>
                </c:pt>
                <c:pt idx="38526">
                  <c:v>292</c:v>
                </c:pt>
                <c:pt idx="38527">
                  <c:v>274</c:v>
                </c:pt>
                <c:pt idx="38528">
                  <c:v>228</c:v>
                </c:pt>
                <c:pt idx="38529">
                  <c:v>318</c:v>
                </c:pt>
                <c:pt idx="38530">
                  <c:v>249</c:v>
                </c:pt>
                <c:pt idx="38531">
                  <c:v>407</c:v>
                </c:pt>
                <c:pt idx="38532">
                  <c:v>334</c:v>
                </c:pt>
                <c:pt idx="38533">
                  <c:v>408</c:v>
                </c:pt>
                <c:pt idx="38534">
                  <c:v>370</c:v>
                </c:pt>
                <c:pt idx="38535">
                  <c:v>364</c:v>
                </c:pt>
                <c:pt idx="38536">
                  <c:v>291</c:v>
                </c:pt>
                <c:pt idx="38537">
                  <c:v>301</c:v>
                </c:pt>
                <c:pt idx="38538">
                  <c:v>335</c:v>
                </c:pt>
                <c:pt idx="38539">
                  <c:v>287</c:v>
                </c:pt>
                <c:pt idx="38540">
                  <c:v>316</c:v>
                </c:pt>
                <c:pt idx="38541">
                  <c:v>279</c:v>
                </c:pt>
                <c:pt idx="38542">
                  <c:v>279</c:v>
                </c:pt>
                <c:pt idx="38543">
                  <c:v>285</c:v>
                </c:pt>
                <c:pt idx="38544">
                  <c:v>290</c:v>
                </c:pt>
                <c:pt idx="38545">
                  <c:v>301</c:v>
                </c:pt>
                <c:pt idx="38546">
                  <c:v>307</c:v>
                </c:pt>
                <c:pt idx="38547">
                  <c:v>316</c:v>
                </c:pt>
                <c:pt idx="38548">
                  <c:v>296</c:v>
                </c:pt>
                <c:pt idx="38549">
                  <c:v>371</c:v>
                </c:pt>
                <c:pt idx="38550">
                  <c:v>265</c:v>
                </c:pt>
                <c:pt idx="38551">
                  <c:v>265</c:v>
                </c:pt>
                <c:pt idx="38552">
                  <c:v>276</c:v>
                </c:pt>
                <c:pt idx="38553">
                  <c:v>311</c:v>
                </c:pt>
                <c:pt idx="38554">
                  <c:v>252</c:v>
                </c:pt>
                <c:pt idx="38555">
                  <c:v>275</c:v>
                </c:pt>
                <c:pt idx="38556">
                  <c:v>259</c:v>
                </c:pt>
                <c:pt idx="38557">
                  <c:v>347</c:v>
                </c:pt>
                <c:pt idx="38558">
                  <c:v>293</c:v>
                </c:pt>
                <c:pt idx="38559">
                  <c:v>305</c:v>
                </c:pt>
                <c:pt idx="38560">
                  <c:v>292</c:v>
                </c:pt>
                <c:pt idx="38561">
                  <c:v>300</c:v>
                </c:pt>
                <c:pt idx="38562">
                  <c:v>306</c:v>
                </c:pt>
                <c:pt idx="38563">
                  <c:v>302</c:v>
                </c:pt>
                <c:pt idx="38564">
                  <c:v>306</c:v>
                </c:pt>
                <c:pt idx="38565">
                  <c:v>334</c:v>
                </c:pt>
                <c:pt idx="38566">
                  <c:v>268</c:v>
                </c:pt>
                <c:pt idx="38567">
                  <c:v>352</c:v>
                </c:pt>
                <c:pt idx="38568">
                  <c:v>326</c:v>
                </c:pt>
                <c:pt idx="38569">
                  <c:v>321</c:v>
                </c:pt>
                <c:pt idx="38570">
                  <c:v>318</c:v>
                </c:pt>
                <c:pt idx="38571">
                  <c:v>324</c:v>
                </c:pt>
                <c:pt idx="38572">
                  <c:v>324</c:v>
                </c:pt>
                <c:pt idx="38573">
                  <c:v>262</c:v>
                </c:pt>
                <c:pt idx="38574">
                  <c:v>265</c:v>
                </c:pt>
                <c:pt idx="38575">
                  <c:v>310</c:v>
                </c:pt>
                <c:pt idx="38576">
                  <c:v>302</c:v>
                </c:pt>
                <c:pt idx="38577">
                  <c:v>271</c:v>
                </c:pt>
                <c:pt idx="38578">
                  <c:v>295</c:v>
                </c:pt>
                <c:pt idx="38579">
                  <c:v>290</c:v>
                </c:pt>
                <c:pt idx="38580">
                  <c:v>388</c:v>
                </c:pt>
                <c:pt idx="38581">
                  <c:v>319</c:v>
                </c:pt>
                <c:pt idx="38582">
                  <c:v>318</c:v>
                </c:pt>
                <c:pt idx="38583">
                  <c:v>312</c:v>
                </c:pt>
                <c:pt idx="38584">
                  <c:v>351</c:v>
                </c:pt>
                <c:pt idx="38585">
                  <c:v>198</c:v>
                </c:pt>
                <c:pt idx="38586">
                  <c:v>332</c:v>
                </c:pt>
                <c:pt idx="38587">
                  <c:v>291</c:v>
                </c:pt>
                <c:pt idx="38588">
                  <c:v>314</c:v>
                </c:pt>
                <c:pt idx="38589">
                  <c:v>302</c:v>
                </c:pt>
                <c:pt idx="38590">
                  <c:v>266</c:v>
                </c:pt>
                <c:pt idx="38591">
                  <c:v>281</c:v>
                </c:pt>
                <c:pt idx="38592">
                  <c:v>313</c:v>
                </c:pt>
                <c:pt idx="38593">
                  <c:v>287</c:v>
                </c:pt>
                <c:pt idx="38594">
                  <c:v>344</c:v>
                </c:pt>
                <c:pt idx="38595">
                  <c:v>347</c:v>
                </c:pt>
                <c:pt idx="38596">
                  <c:v>255</c:v>
                </c:pt>
                <c:pt idx="38597">
                  <c:v>314</c:v>
                </c:pt>
                <c:pt idx="38598">
                  <c:v>352</c:v>
                </c:pt>
                <c:pt idx="38599">
                  <c:v>284</c:v>
                </c:pt>
                <c:pt idx="38600">
                  <c:v>300</c:v>
                </c:pt>
                <c:pt idx="38601">
                  <c:v>305</c:v>
                </c:pt>
                <c:pt idx="38602">
                  <c:v>325</c:v>
                </c:pt>
                <c:pt idx="38603">
                  <c:v>282</c:v>
                </c:pt>
                <c:pt idx="38604">
                  <c:v>290</c:v>
                </c:pt>
                <c:pt idx="38605">
                  <c:v>329</c:v>
                </c:pt>
                <c:pt idx="38606">
                  <c:v>313</c:v>
                </c:pt>
                <c:pt idx="38607">
                  <c:v>312</c:v>
                </c:pt>
                <c:pt idx="38608">
                  <c:v>313</c:v>
                </c:pt>
                <c:pt idx="38609">
                  <c:v>335</c:v>
                </c:pt>
                <c:pt idx="38610">
                  <c:v>326</c:v>
                </c:pt>
                <c:pt idx="38611">
                  <c:v>293</c:v>
                </c:pt>
                <c:pt idx="38612">
                  <c:v>296</c:v>
                </c:pt>
                <c:pt idx="38613">
                  <c:v>333</c:v>
                </c:pt>
                <c:pt idx="38614">
                  <c:v>320</c:v>
                </c:pt>
                <c:pt idx="38615">
                  <c:v>354</c:v>
                </c:pt>
                <c:pt idx="38616">
                  <c:v>352</c:v>
                </c:pt>
                <c:pt idx="38617">
                  <c:v>302</c:v>
                </c:pt>
                <c:pt idx="38618">
                  <c:v>297</c:v>
                </c:pt>
                <c:pt idx="38619">
                  <c:v>334</c:v>
                </c:pt>
                <c:pt idx="38620">
                  <c:v>272</c:v>
                </c:pt>
                <c:pt idx="38621">
                  <c:v>217</c:v>
                </c:pt>
                <c:pt idx="38622">
                  <c:v>306</c:v>
                </c:pt>
                <c:pt idx="38623">
                  <c:v>297</c:v>
                </c:pt>
                <c:pt idx="38624">
                  <c:v>294</c:v>
                </c:pt>
                <c:pt idx="38625">
                  <c:v>335</c:v>
                </c:pt>
                <c:pt idx="38626">
                  <c:v>345</c:v>
                </c:pt>
                <c:pt idx="38627">
                  <c:v>316</c:v>
                </c:pt>
                <c:pt idx="38628">
                  <c:v>329</c:v>
                </c:pt>
                <c:pt idx="38629">
                  <c:v>309</c:v>
                </c:pt>
                <c:pt idx="38630">
                  <c:v>292</c:v>
                </c:pt>
                <c:pt idx="38631">
                  <c:v>308</c:v>
                </c:pt>
                <c:pt idx="38632">
                  <c:v>314</c:v>
                </c:pt>
                <c:pt idx="38633">
                  <c:v>313</c:v>
                </c:pt>
                <c:pt idx="38634">
                  <c:v>356</c:v>
                </c:pt>
                <c:pt idx="38635">
                  <c:v>388</c:v>
                </c:pt>
                <c:pt idx="38636">
                  <c:v>337</c:v>
                </c:pt>
                <c:pt idx="38637">
                  <c:v>308</c:v>
                </c:pt>
                <c:pt idx="38638">
                  <c:v>301</c:v>
                </c:pt>
                <c:pt idx="38639">
                  <c:v>286</c:v>
                </c:pt>
                <c:pt idx="38640">
                  <c:v>325</c:v>
                </c:pt>
                <c:pt idx="38641">
                  <c:v>283</c:v>
                </c:pt>
                <c:pt idx="38642">
                  <c:v>344</c:v>
                </c:pt>
                <c:pt idx="38643">
                  <c:v>364</c:v>
                </c:pt>
                <c:pt idx="38644">
                  <c:v>319</c:v>
                </c:pt>
                <c:pt idx="38645">
                  <c:v>300</c:v>
                </c:pt>
                <c:pt idx="38646">
                  <c:v>271</c:v>
                </c:pt>
                <c:pt idx="38647">
                  <c:v>342</c:v>
                </c:pt>
                <c:pt idx="38648">
                  <c:v>317</c:v>
                </c:pt>
                <c:pt idx="38649">
                  <c:v>308</c:v>
                </c:pt>
                <c:pt idx="38650">
                  <c:v>331</c:v>
                </c:pt>
                <c:pt idx="38651">
                  <c:v>313</c:v>
                </c:pt>
                <c:pt idx="38652">
                  <c:v>247</c:v>
                </c:pt>
                <c:pt idx="38653">
                  <c:v>335</c:v>
                </c:pt>
                <c:pt idx="38654">
                  <c:v>364</c:v>
                </c:pt>
                <c:pt idx="38655">
                  <c:v>289</c:v>
                </c:pt>
                <c:pt idx="38656">
                  <c:v>280</c:v>
                </c:pt>
                <c:pt idx="38657">
                  <c:v>308</c:v>
                </c:pt>
                <c:pt idx="38658">
                  <c:v>267</c:v>
                </c:pt>
                <c:pt idx="38659">
                  <c:v>344</c:v>
                </c:pt>
                <c:pt idx="38660">
                  <c:v>277</c:v>
                </c:pt>
                <c:pt idx="38661">
                  <c:v>209</c:v>
                </c:pt>
                <c:pt idx="38662">
                  <c:v>288</c:v>
                </c:pt>
                <c:pt idx="38663">
                  <c:v>338</c:v>
                </c:pt>
                <c:pt idx="38664">
                  <c:v>316</c:v>
                </c:pt>
                <c:pt idx="38665">
                  <c:v>303</c:v>
                </c:pt>
                <c:pt idx="38666">
                  <c:v>305</c:v>
                </c:pt>
                <c:pt idx="38667">
                  <c:v>296</c:v>
                </c:pt>
                <c:pt idx="38668">
                  <c:v>325</c:v>
                </c:pt>
                <c:pt idx="38669">
                  <c:v>287</c:v>
                </c:pt>
                <c:pt idx="38670">
                  <c:v>213</c:v>
                </c:pt>
                <c:pt idx="38671">
                  <c:v>354</c:v>
                </c:pt>
                <c:pt idx="38672">
                  <c:v>325</c:v>
                </c:pt>
                <c:pt idx="38673">
                  <c:v>325</c:v>
                </c:pt>
                <c:pt idx="38674">
                  <c:v>340</c:v>
                </c:pt>
                <c:pt idx="38675">
                  <c:v>295</c:v>
                </c:pt>
                <c:pt idx="38676">
                  <c:v>301</c:v>
                </c:pt>
                <c:pt idx="38677">
                  <c:v>299</c:v>
                </c:pt>
                <c:pt idx="38678">
                  <c:v>301</c:v>
                </c:pt>
                <c:pt idx="38679">
                  <c:v>338</c:v>
                </c:pt>
                <c:pt idx="38680">
                  <c:v>284</c:v>
                </c:pt>
                <c:pt idx="38681">
                  <c:v>310</c:v>
                </c:pt>
                <c:pt idx="38682">
                  <c:v>300</c:v>
                </c:pt>
                <c:pt idx="38683">
                  <c:v>294</c:v>
                </c:pt>
                <c:pt idx="38684">
                  <c:v>326</c:v>
                </c:pt>
                <c:pt idx="38685">
                  <c:v>321</c:v>
                </c:pt>
                <c:pt idx="38686">
                  <c:v>340</c:v>
                </c:pt>
                <c:pt idx="38687">
                  <c:v>339</c:v>
                </c:pt>
                <c:pt idx="38688">
                  <c:v>267</c:v>
                </c:pt>
                <c:pt idx="38689">
                  <c:v>308</c:v>
                </c:pt>
                <c:pt idx="38690">
                  <c:v>330</c:v>
                </c:pt>
                <c:pt idx="38691">
                  <c:v>360</c:v>
                </c:pt>
                <c:pt idx="38692">
                  <c:v>300</c:v>
                </c:pt>
                <c:pt idx="38693">
                  <c:v>345</c:v>
                </c:pt>
                <c:pt idx="38694">
                  <c:v>300</c:v>
                </c:pt>
                <c:pt idx="38695">
                  <c:v>362</c:v>
                </c:pt>
                <c:pt idx="38696">
                  <c:v>312</c:v>
                </c:pt>
                <c:pt idx="38697">
                  <c:v>315</c:v>
                </c:pt>
                <c:pt idx="38698">
                  <c:v>330</c:v>
                </c:pt>
                <c:pt idx="38699">
                  <c:v>289</c:v>
                </c:pt>
                <c:pt idx="38700">
                  <c:v>332</c:v>
                </c:pt>
                <c:pt idx="38701">
                  <c:v>319</c:v>
                </c:pt>
                <c:pt idx="38702">
                  <c:v>320</c:v>
                </c:pt>
                <c:pt idx="38703">
                  <c:v>323</c:v>
                </c:pt>
                <c:pt idx="38704">
                  <c:v>346</c:v>
                </c:pt>
                <c:pt idx="38705">
                  <c:v>244</c:v>
                </c:pt>
                <c:pt idx="38706">
                  <c:v>356</c:v>
                </c:pt>
                <c:pt idx="38707">
                  <c:v>294</c:v>
                </c:pt>
                <c:pt idx="38708">
                  <c:v>306</c:v>
                </c:pt>
                <c:pt idx="38709">
                  <c:v>303</c:v>
                </c:pt>
                <c:pt idx="38710">
                  <c:v>301</c:v>
                </c:pt>
                <c:pt idx="38711">
                  <c:v>324</c:v>
                </c:pt>
                <c:pt idx="38712">
                  <c:v>313</c:v>
                </c:pt>
                <c:pt idx="38713">
                  <c:v>271</c:v>
                </c:pt>
                <c:pt idx="38714">
                  <c:v>322</c:v>
                </c:pt>
                <c:pt idx="38715">
                  <c:v>291</c:v>
                </c:pt>
                <c:pt idx="38716">
                  <c:v>324</c:v>
                </c:pt>
                <c:pt idx="38717">
                  <c:v>296</c:v>
                </c:pt>
                <c:pt idx="38718">
                  <c:v>274</c:v>
                </c:pt>
                <c:pt idx="38719">
                  <c:v>328</c:v>
                </c:pt>
                <c:pt idx="38720">
                  <c:v>328</c:v>
                </c:pt>
                <c:pt idx="38721">
                  <c:v>323</c:v>
                </c:pt>
                <c:pt idx="38722">
                  <c:v>325</c:v>
                </c:pt>
                <c:pt idx="38723">
                  <c:v>331</c:v>
                </c:pt>
                <c:pt idx="38724">
                  <c:v>324</c:v>
                </c:pt>
                <c:pt idx="38725">
                  <c:v>437</c:v>
                </c:pt>
                <c:pt idx="38726">
                  <c:v>310</c:v>
                </c:pt>
                <c:pt idx="38727">
                  <c:v>307</c:v>
                </c:pt>
                <c:pt idx="38728">
                  <c:v>338</c:v>
                </c:pt>
                <c:pt idx="38729">
                  <c:v>331</c:v>
                </c:pt>
                <c:pt idx="38730">
                  <c:v>295</c:v>
                </c:pt>
                <c:pt idx="38731">
                  <c:v>300</c:v>
                </c:pt>
                <c:pt idx="38732">
                  <c:v>313</c:v>
                </c:pt>
                <c:pt idx="38733">
                  <c:v>314</c:v>
                </c:pt>
                <c:pt idx="38734">
                  <c:v>315</c:v>
                </c:pt>
                <c:pt idx="38735">
                  <c:v>432</c:v>
                </c:pt>
                <c:pt idx="38736">
                  <c:v>300</c:v>
                </c:pt>
                <c:pt idx="38737">
                  <c:v>302</c:v>
                </c:pt>
                <c:pt idx="38738">
                  <c:v>315</c:v>
                </c:pt>
                <c:pt idx="38739">
                  <c:v>314</c:v>
                </c:pt>
                <c:pt idx="38740">
                  <c:v>333</c:v>
                </c:pt>
                <c:pt idx="38741">
                  <c:v>301</c:v>
                </c:pt>
                <c:pt idx="38742">
                  <c:v>308</c:v>
                </c:pt>
                <c:pt idx="38743">
                  <c:v>368</c:v>
                </c:pt>
                <c:pt idx="38744">
                  <c:v>365</c:v>
                </c:pt>
                <c:pt idx="38745">
                  <c:v>344</c:v>
                </c:pt>
                <c:pt idx="38746">
                  <c:v>261</c:v>
                </c:pt>
                <c:pt idx="38747">
                  <c:v>318</c:v>
                </c:pt>
                <c:pt idx="38748">
                  <c:v>310</c:v>
                </c:pt>
                <c:pt idx="38749">
                  <c:v>359</c:v>
                </c:pt>
                <c:pt idx="38750">
                  <c:v>290</c:v>
                </c:pt>
                <c:pt idx="38751">
                  <c:v>305</c:v>
                </c:pt>
                <c:pt idx="38752">
                  <c:v>312</c:v>
                </c:pt>
                <c:pt idx="38753">
                  <c:v>321</c:v>
                </c:pt>
                <c:pt idx="38754">
                  <c:v>332</c:v>
                </c:pt>
                <c:pt idx="38755">
                  <c:v>355</c:v>
                </c:pt>
                <c:pt idx="38756">
                  <c:v>298</c:v>
                </c:pt>
                <c:pt idx="38757">
                  <c:v>236</c:v>
                </c:pt>
                <c:pt idx="38758">
                  <c:v>317</c:v>
                </c:pt>
                <c:pt idx="38759">
                  <c:v>330</c:v>
                </c:pt>
                <c:pt idx="38760">
                  <c:v>291</c:v>
                </c:pt>
                <c:pt idx="38761">
                  <c:v>304</c:v>
                </c:pt>
                <c:pt idx="38762">
                  <c:v>322</c:v>
                </c:pt>
                <c:pt idx="38763">
                  <c:v>340</c:v>
                </c:pt>
                <c:pt idx="38764">
                  <c:v>307</c:v>
                </c:pt>
                <c:pt idx="38765">
                  <c:v>298</c:v>
                </c:pt>
                <c:pt idx="38766">
                  <c:v>290</c:v>
                </c:pt>
                <c:pt idx="38767">
                  <c:v>299</c:v>
                </c:pt>
                <c:pt idx="38768">
                  <c:v>289</c:v>
                </c:pt>
                <c:pt idx="38769">
                  <c:v>323</c:v>
                </c:pt>
                <c:pt idx="38770">
                  <c:v>327</c:v>
                </c:pt>
                <c:pt idx="38771">
                  <c:v>329</c:v>
                </c:pt>
                <c:pt idx="38772">
                  <c:v>347</c:v>
                </c:pt>
                <c:pt idx="38773">
                  <c:v>404</c:v>
                </c:pt>
                <c:pt idx="38774">
                  <c:v>292</c:v>
                </c:pt>
                <c:pt idx="38775">
                  <c:v>322</c:v>
                </c:pt>
                <c:pt idx="38776">
                  <c:v>297</c:v>
                </c:pt>
                <c:pt idx="38777">
                  <c:v>313</c:v>
                </c:pt>
                <c:pt idx="38778">
                  <c:v>289</c:v>
                </c:pt>
                <c:pt idx="38779">
                  <c:v>311</c:v>
                </c:pt>
                <c:pt idx="38780">
                  <c:v>373</c:v>
                </c:pt>
                <c:pt idx="38781">
                  <c:v>223</c:v>
                </c:pt>
                <c:pt idx="38782">
                  <c:v>332</c:v>
                </c:pt>
                <c:pt idx="38783">
                  <c:v>293</c:v>
                </c:pt>
                <c:pt idx="38784">
                  <c:v>298</c:v>
                </c:pt>
                <c:pt idx="38785">
                  <c:v>297</c:v>
                </c:pt>
                <c:pt idx="38786">
                  <c:v>351</c:v>
                </c:pt>
                <c:pt idx="38787">
                  <c:v>313</c:v>
                </c:pt>
                <c:pt idx="38788">
                  <c:v>362</c:v>
                </c:pt>
                <c:pt idx="38789">
                  <c:v>356</c:v>
                </c:pt>
                <c:pt idx="38790">
                  <c:v>273</c:v>
                </c:pt>
                <c:pt idx="38791">
                  <c:v>317</c:v>
                </c:pt>
                <c:pt idx="38792">
                  <c:v>373</c:v>
                </c:pt>
                <c:pt idx="38793">
                  <c:v>345</c:v>
                </c:pt>
                <c:pt idx="38794">
                  <c:v>285</c:v>
                </c:pt>
                <c:pt idx="38795">
                  <c:v>325</c:v>
                </c:pt>
                <c:pt idx="38796">
                  <c:v>333</c:v>
                </c:pt>
                <c:pt idx="38797">
                  <c:v>295</c:v>
                </c:pt>
                <c:pt idx="38798">
                  <c:v>306</c:v>
                </c:pt>
                <c:pt idx="38799">
                  <c:v>313</c:v>
                </c:pt>
                <c:pt idx="38800">
                  <c:v>290</c:v>
                </c:pt>
                <c:pt idx="38801">
                  <c:v>326</c:v>
                </c:pt>
                <c:pt idx="38802">
                  <c:v>308</c:v>
                </c:pt>
                <c:pt idx="38803">
                  <c:v>326</c:v>
                </c:pt>
                <c:pt idx="38804">
                  <c:v>327</c:v>
                </c:pt>
                <c:pt idx="38805">
                  <c:v>317</c:v>
                </c:pt>
                <c:pt idx="38806">
                  <c:v>331</c:v>
                </c:pt>
                <c:pt idx="38807">
                  <c:v>340</c:v>
                </c:pt>
                <c:pt idx="38808">
                  <c:v>289</c:v>
                </c:pt>
                <c:pt idx="38809">
                  <c:v>311</c:v>
                </c:pt>
                <c:pt idx="38810">
                  <c:v>312</c:v>
                </c:pt>
                <c:pt idx="38811">
                  <c:v>319</c:v>
                </c:pt>
                <c:pt idx="38812">
                  <c:v>339</c:v>
                </c:pt>
                <c:pt idx="38813">
                  <c:v>284</c:v>
                </c:pt>
                <c:pt idx="38814">
                  <c:v>326</c:v>
                </c:pt>
                <c:pt idx="38815">
                  <c:v>312</c:v>
                </c:pt>
                <c:pt idx="38816">
                  <c:v>330</c:v>
                </c:pt>
                <c:pt idx="38817">
                  <c:v>333</c:v>
                </c:pt>
                <c:pt idx="38818">
                  <c:v>294</c:v>
                </c:pt>
                <c:pt idx="38819">
                  <c:v>327</c:v>
                </c:pt>
                <c:pt idx="38820">
                  <c:v>324</c:v>
                </c:pt>
                <c:pt idx="38821">
                  <c:v>307</c:v>
                </c:pt>
                <c:pt idx="38822">
                  <c:v>272</c:v>
                </c:pt>
                <c:pt idx="38823">
                  <c:v>356</c:v>
                </c:pt>
                <c:pt idx="38824">
                  <c:v>358</c:v>
                </c:pt>
                <c:pt idx="38825">
                  <c:v>305</c:v>
                </c:pt>
                <c:pt idx="38826">
                  <c:v>316</c:v>
                </c:pt>
                <c:pt idx="38827">
                  <c:v>285</c:v>
                </c:pt>
                <c:pt idx="38828">
                  <c:v>341</c:v>
                </c:pt>
                <c:pt idx="38829">
                  <c:v>333</c:v>
                </c:pt>
                <c:pt idx="38830">
                  <c:v>335</c:v>
                </c:pt>
                <c:pt idx="38831">
                  <c:v>305</c:v>
                </c:pt>
                <c:pt idx="38832">
                  <c:v>375</c:v>
                </c:pt>
                <c:pt idx="38833">
                  <c:v>312</c:v>
                </c:pt>
                <c:pt idx="38834">
                  <c:v>342</c:v>
                </c:pt>
                <c:pt idx="38835">
                  <c:v>320</c:v>
                </c:pt>
                <c:pt idx="38836">
                  <c:v>295</c:v>
                </c:pt>
                <c:pt idx="38837">
                  <c:v>330</c:v>
                </c:pt>
                <c:pt idx="38838">
                  <c:v>325</c:v>
                </c:pt>
                <c:pt idx="38839">
                  <c:v>304</c:v>
                </c:pt>
                <c:pt idx="38840">
                  <c:v>310</c:v>
                </c:pt>
                <c:pt idx="38841">
                  <c:v>336</c:v>
                </c:pt>
                <c:pt idx="38842">
                  <c:v>322</c:v>
                </c:pt>
                <c:pt idx="38843">
                  <c:v>343</c:v>
                </c:pt>
                <c:pt idx="38844">
                  <c:v>323</c:v>
                </c:pt>
                <c:pt idx="38845">
                  <c:v>331</c:v>
                </c:pt>
                <c:pt idx="38846">
                  <c:v>316</c:v>
                </c:pt>
                <c:pt idx="38847">
                  <c:v>310</c:v>
                </c:pt>
                <c:pt idx="38848">
                  <c:v>296</c:v>
                </c:pt>
                <c:pt idx="38849">
                  <c:v>298</c:v>
                </c:pt>
                <c:pt idx="38850">
                  <c:v>353</c:v>
                </c:pt>
                <c:pt idx="38851">
                  <c:v>353</c:v>
                </c:pt>
                <c:pt idx="38852">
                  <c:v>289</c:v>
                </c:pt>
                <c:pt idx="38853">
                  <c:v>318</c:v>
                </c:pt>
                <c:pt idx="38854">
                  <c:v>320</c:v>
                </c:pt>
                <c:pt idx="38855">
                  <c:v>299</c:v>
                </c:pt>
                <c:pt idx="38856">
                  <c:v>273</c:v>
                </c:pt>
                <c:pt idx="38857">
                  <c:v>262</c:v>
                </c:pt>
                <c:pt idx="38858">
                  <c:v>321</c:v>
                </c:pt>
                <c:pt idx="38859">
                  <c:v>312</c:v>
                </c:pt>
                <c:pt idx="38860">
                  <c:v>321</c:v>
                </c:pt>
                <c:pt idx="38861">
                  <c:v>326</c:v>
                </c:pt>
                <c:pt idx="38862">
                  <c:v>314</c:v>
                </c:pt>
                <c:pt idx="38863">
                  <c:v>307</c:v>
                </c:pt>
                <c:pt idx="38864">
                  <c:v>323</c:v>
                </c:pt>
                <c:pt idx="38865">
                  <c:v>335</c:v>
                </c:pt>
                <c:pt idx="38866">
                  <c:v>248</c:v>
                </c:pt>
                <c:pt idx="38867">
                  <c:v>321</c:v>
                </c:pt>
                <c:pt idx="38868">
                  <c:v>373</c:v>
                </c:pt>
                <c:pt idx="38869">
                  <c:v>272</c:v>
                </c:pt>
                <c:pt idx="38870">
                  <c:v>294</c:v>
                </c:pt>
                <c:pt idx="38871">
                  <c:v>299</c:v>
                </c:pt>
                <c:pt idx="38872">
                  <c:v>323</c:v>
                </c:pt>
                <c:pt idx="38873">
                  <c:v>345</c:v>
                </c:pt>
                <c:pt idx="38874">
                  <c:v>326</c:v>
                </c:pt>
                <c:pt idx="38875">
                  <c:v>316</c:v>
                </c:pt>
                <c:pt idx="38876">
                  <c:v>302</c:v>
                </c:pt>
                <c:pt idx="38877">
                  <c:v>244</c:v>
                </c:pt>
                <c:pt idx="38878">
                  <c:v>316</c:v>
                </c:pt>
                <c:pt idx="38879">
                  <c:v>311</c:v>
                </c:pt>
                <c:pt idx="38880">
                  <c:v>316</c:v>
                </c:pt>
                <c:pt idx="38881">
                  <c:v>317</c:v>
                </c:pt>
                <c:pt idx="38882">
                  <c:v>357</c:v>
                </c:pt>
                <c:pt idx="38883">
                  <c:v>345</c:v>
                </c:pt>
                <c:pt idx="38884">
                  <c:v>317</c:v>
                </c:pt>
                <c:pt idx="38885">
                  <c:v>295</c:v>
                </c:pt>
                <c:pt idx="38886">
                  <c:v>319</c:v>
                </c:pt>
                <c:pt idx="38887">
                  <c:v>322</c:v>
                </c:pt>
                <c:pt idx="38888">
                  <c:v>313</c:v>
                </c:pt>
                <c:pt idx="38889">
                  <c:v>326</c:v>
                </c:pt>
                <c:pt idx="38890">
                  <c:v>261</c:v>
                </c:pt>
                <c:pt idx="38891">
                  <c:v>277</c:v>
                </c:pt>
                <c:pt idx="38892">
                  <c:v>337</c:v>
                </c:pt>
                <c:pt idx="38893">
                  <c:v>326</c:v>
                </c:pt>
                <c:pt idx="38894">
                  <c:v>297</c:v>
                </c:pt>
                <c:pt idx="38895">
                  <c:v>301</c:v>
                </c:pt>
                <c:pt idx="38896">
                  <c:v>299</c:v>
                </c:pt>
                <c:pt idx="38897">
                  <c:v>331</c:v>
                </c:pt>
                <c:pt idx="38898">
                  <c:v>315</c:v>
                </c:pt>
                <c:pt idx="38899">
                  <c:v>319</c:v>
                </c:pt>
                <c:pt idx="38900">
                  <c:v>309</c:v>
                </c:pt>
                <c:pt idx="38901">
                  <c:v>299</c:v>
                </c:pt>
                <c:pt idx="38902">
                  <c:v>311</c:v>
                </c:pt>
                <c:pt idx="38903">
                  <c:v>264</c:v>
                </c:pt>
                <c:pt idx="38904">
                  <c:v>311</c:v>
                </c:pt>
                <c:pt idx="38905">
                  <c:v>329</c:v>
                </c:pt>
                <c:pt idx="38906">
                  <c:v>332</c:v>
                </c:pt>
                <c:pt idx="38907">
                  <c:v>318</c:v>
                </c:pt>
                <c:pt idx="38908">
                  <c:v>312</c:v>
                </c:pt>
                <c:pt idx="38909">
                  <c:v>285</c:v>
                </c:pt>
                <c:pt idx="38910">
                  <c:v>343</c:v>
                </c:pt>
                <c:pt idx="38911">
                  <c:v>294</c:v>
                </c:pt>
                <c:pt idx="38912">
                  <c:v>307</c:v>
                </c:pt>
                <c:pt idx="38913">
                  <c:v>326</c:v>
                </c:pt>
                <c:pt idx="38914">
                  <c:v>313</c:v>
                </c:pt>
                <c:pt idx="38915">
                  <c:v>324</c:v>
                </c:pt>
                <c:pt idx="38916">
                  <c:v>332</c:v>
                </c:pt>
                <c:pt idx="38917">
                  <c:v>309</c:v>
                </c:pt>
                <c:pt idx="38918">
                  <c:v>337</c:v>
                </c:pt>
                <c:pt idx="38919">
                  <c:v>321</c:v>
                </c:pt>
                <c:pt idx="38920">
                  <c:v>321</c:v>
                </c:pt>
                <c:pt idx="38921">
                  <c:v>344</c:v>
                </c:pt>
                <c:pt idx="38922">
                  <c:v>321</c:v>
                </c:pt>
                <c:pt idx="38923">
                  <c:v>301</c:v>
                </c:pt>
                <c:pt idx="38924">
                  <c:v>343</c:v>
                </c:pt>
                <c:pt idx="38925">
                  <c:v>305</c:v>
                </c:pt>
                <c:pt idx="38926">
                  <c:v>321</c:v>
                </c:pt>
                <c:pt idx="38927">
                  <c:v>313</c:v>
                </c:pt>
                <c:pt idx="38928">
                  <c:v>284</c:v>
                </c:pt>
                <c:pt idx="38929">
                  <c:v>356</c:v>
                </c:pt>
                <c:pt idx="38930">
                  <c:v>313</c:v>
                </c:pt>
                <c:pt idx="38931">
                  <c:v>343</c:v>
                </c:pt>
                <c:pt idx="38932">
                  <c:v>317</c:v>
                </c:pt>
                <c:pt idx="38933">
                  <c:v>334</c:v>
                </c:pt>
                <c:pt idx="38934">
                  <c:v>337</c:v>
                </c:pt>
                <c:pt idx="38935">
                  <c:v>283</c:v>
                </c:pt>
                <c:pt idx="38936">
                  <c:v>345</c:v>
                </c:pt>
                <c:pt idx="38937">
                  <c:v>373</c:v>
                </c:pt>
                <c:pt idx="38938">
                  <c:v>324</c:v>
                </c:pt>
                <c:pt idx="38939">
                  <c:v>307</c:v>
                </c:pt>
                <c:pt idx="38940">
                  <c:v>362</c:v>
                </c:pt>
                <c:pt idx="38941">
                  <c:v>324</c:v>
                </c:pt>
                <c:pt idx="38942">
                  <c:v>311</c:v>
                </c:pt>
                <c:pt idx="38943">
                  <c:v>339</c:v>
                </c:pt>
                <c:pt idx="38944">
                  <c:v>326</c:v>
                </c:pt>
                <c:pt idx="38945">
                  <c:v>322</c:v>
                </c:pt>
                <c:pt idx="38946">
                  <c:v>299</c:v>
                </c:pt>
                <c:pt idx="38947">
                  <c:v>339</c:v>
                </c:pt>
                <c:pt idx="38948">
                  <c:v>304</c:v>
                </c:pt>
                <c:pt idx="38949">
                  <c:v>406</c:v>
                </c:pt>
                <c:pt idx="38950">
                  <c:v>297</c:v>
                </c:pt>
                <c:pt idx="38951">
                  <c:v>343</c:v>
                </c:pt>
                <c:pt idx="38952">
                  <c:v>275</c:v>
                </c:pt>
                <c:pt idx="38953">
                  <c:v>306</c:v>
                </c:pt>
                <c:pt idx="38954">
                  <c:v>344</c:v>
                </c:pt>
                <c:pt idx="38955">
                  <c:v>358</c:v>
                </c:pt>
                <c:pt idx="38956">
                  <c:v>314</c:v>
                </c:pt>
                <c:pt idx="38957">
                  <c:v>340</c:v>
                </c:pt>
                <c:pt idx="38958">
                  <c:v>320</c:v>
                </c:pt>
                <c:pt idx="38959">
                  <c:v>374</c:v>
                </c:pt>
                <c:pt idx="38960">
                  <c:v>359</c:v>
                </c:pt>
                <c:pt idx="38961">
                  <c:v>344</c:v>
                </c:pt>
                <c:pt idx="38962">
                  <c:v>325</c:v>
                </c:pt>
                <c:pt idx="38963">
                  <c:v>314</c:v>
                </c:pt>
                <c:pt idx="38964">
                  <c:v>316</c:v>
                </c:pt>
                <c:pt idx="38965">
                  <c:v>340</c:v>
                </c:pt>
                <c:pt idx="38966">
                  <c:v>313</c:v>
                </c:pt>
                <c:pt idx="38967">
                  <c:v>303</c:v>
                </c:pt>
                <c:pt idx="38968">
                  <c:v>329</c:v>
                </c:pt>
                <c:pt idx="38969">
                  <c:v>353</c:v>
                </c:pt>
                <c:pt idx="38970">
                  <c:v>320</c:v>
                </c:pt>
                <c:pt idx="38971">
                  <c:v>342</c:v>
                </c:pt>
                <c:pt idx="38972">
                  <c:v>341</c:v>
                </c:pt>
                <c:pt idx="38973">
                  <c:v>359</c:v>
                </c:pt>
                <c:pt idx="38974">
                  <c:v>335</c:v>
                </c:pt>
                <c:pt idx="38975">
                  <c:v>343</c:v>
                </c:pt>
                <c:pt idx="38976">
                  <c:v>412</c:v>
                </c:pt>
                <c:pt idx="38977">
                  <c:v>362</c:v>
                </c:pt>
                <c:pt idx="38978">
                  <c:v>330</c:v>
                </c:pt>
                <c:pt idx="38979">
                  <c:v>347</c:v>
                </c:pt>
                <c:pt idx="38980">
                  <c:v>318</c:v>
                </c:pt>
                <c:pt idx="38981">
                  <c:v>297</c:v>
                </c:pt>
                <c:pt idx="38982">
                  <c:v>252</c:v>
                </c:pt>
                <c:pt idx="38983">
                  <c:v>329</c:v>
                </c:pt>
                <c:pt idx="38984">
                  <c:v>291</c:v>
                </c:pt>
                <c:pt idx="38985">
                  <c:v>364</c:v>
                </c:pt>
                <c:pt idx="38986">
                  <c:v>316</c:v>
                </c:pt>
                <c:pt idx="38987">
                  <c:v>332</c:v>
                </c:pt>
                <c:pt idx="38988">
                  <c:v>221</c:v>
                </c:pt>
                <c:pt idx="38989">
                  <c:v>377</c:v>
                </c:pt>
                <c:pt idx="38990">
                  <c:v>325</c:v>
                </c:pt>
                <c:pt idx="38991">
                  <c:v>332</c:v>
                </c:pt>
                <c:pt idx="38992">
                  <c:v>310</c:v>
                </c:pt>
                <c:pt idx="38993">
                  <c:v>301</c:v>
                </c:pt>
                <c:pt idx="38994">
                  <c:v>323</c:v>
                </c:pt>
                <c:pt idx="38995">
                  <c:v>374</c:v>
                </c:pt>
                <c:pt idx="38996">
                  <c:v>208</c:v>
                </c:pt>
                <c:pt idx="38997">
                  <c:v>331</c:v>
                </c:pt>
                <c:pt idx="38998">
                  <c:v>289</c:v>
                </c:pt>
                <c:pt idx="38999">
                  <c:v>352</c:v>
                </c:pt>
                <c:pt idx="39000">
                  <c:v>351</c:v>
                </c:pt>
                <c:pt idx="39001">
                  <c:v>317</c:v>
                </c:pt>
                <c:pt idx="39002">
                  <c:v>324</c:v>
                </c:pt>
                <c:pt idx="39003">
                  <c:v>346</c:v>
                </c:pt>
                <c:pt idx="39004">
                  <c:v>331</c:v>
                </c:pt>
                <c:pt idx="39005">
                  <c:v>310</c:v>
                </c:pt>
                <c:pt idx="39006">
                  <c:v>362</c:v>
                </c:pt>
                <c:pt idx="39007">
                  <c:v>306</c:v>
                </c:pt>
                <c:pt idx="39008">
                  <c:v>322</c:v>
                </c:pt>
                <c:pt idx="39009">
                  <c:v>340</c:v>
                </c:pt>
                <c:pt idx="39010">
                  <c:v>301</c:v>
                </c:pt>
                <c:pt idx="39011">
                  <c:v>283</c:v>
                </c:pt>
                <c:pt idx="39012">
                  <c:v>303</c:v>
                </c:pt>
                <c:pt idx="39013">
                  <c:v>305</c:v>
                </c:pt>
                <c:pt idx="39014">
                  <c:v>327</c:v>
                </c:pt>
                <c:pt idx="39015">
                  <c:v>207</c:v>
                </c:pt>
                <c:pt idx="39016">
                  <c:v>297</c:v>
                </c:pt>
                <c:pt idx="39017">
                  <c:v>350</c:v>
                </c:pt>
                <c:pt idx="39018">
                  <c:v>323</c:v>
                </c:pt>
                <c:pt idx="39019">
                  <c:v>471</c:v>
                </c:pt>
                <c:pt idx="39020">
                  <c:v>373</c:v>
                </c:pt>
                <c:pt idx="39021">
                  <c:v>286</c:v>
                </c:pt>
                <c:pt idx="39022">
                  <c:v>344</c:v>
                </c:pt>
                <c:pt idx="39023">
                  <c:v>299</c:v>
                </c:pt>
                <c:pt idx="39024">
                  <c:v>327</c:v>
                </c:pt>
                <c:pt idx="39025">
                  <c:v>332</c:v>
                </c:pt>
                <c:pt idx="39026">
                  <c:v>305</c:v>
                </c:pt>
                <c:pt idx="39027">
                  <c:v>336</c:v>
                </c:pt>
                <c:pt idx="39028">
                  <c:v>307</c:v>
                </c:pt>
                <c:pt idx="39029">
                  <c:v>370</c:v>
                </c:pt>
                <c:pt idx="39030">
                  <c:v>331</c:v>
                </c:pt>
                <c:pt idx="39031">
                  <c:v>284</c:v>
                </c:pt>
                <c:pt idx="39032">
                  <c:v>320</c:v>
                </c:pt>
                <c:pt idx="39033">
                  <c:v>313</c:v>
                </c:pt>
                <c:pt idx="39034">
                  <c:v>357</c:v>
                </c:pt>
                <c:pt idx="39035">
                  <c:v>338</c:v>
                </c:pt>
                <c:pt idx="39036">
                  <c:v>310</c:v>
                </c:pt>
                <c:pt idx="39037">
                  <c:v>309</c:v>
                </c:pt>
                <c:pt idx="39038">
                  <c:v>349</c:v>
                </c:pt>
                <c:pt idx="39039">
                  <c:v>320</c:v>
                </c:pt>
                <c:pt idx="39040">
                  <c:v>328</c:v>
                </c:pt>
                <c:pt idx="39041">
                  <c:v>368</c:v>
                </c:pt>
                <c:pt idx="39042">
                  <c:v>331</c:v>
                </c:pt>
                <c:pt idx="39043">
                  <c:v>293</c:v>
                </c:pt>
                <c:pt idx="39044">
                  <c:v>328</c:v>
                </c:pt>
                <c:pt idx="39045">
                  <c:v>329</c:v>
                </c:pt>
                <c:pt idx="39046">
                  <c:v>284</c:v>
                </c:pt>
                <c:pt idx="39047">
                  <c:v>337</c:v>
                </c:pt>
                <c:pt idx="39048">
                  <c:v>266</c:v>
                </c:pt>
                <c:pt idx="39049">
                  <c:v>318</c:v>
                </c:pt>
                <c:pt idx="39050">
                  <c:v>313</c:v>
                </c:pt>
                <c:pt idx="39051">
                  <c:v>294</c:v>
                </c:pt>
                <c:pt idx="39052">
                  <c:v>313</c:v>
                </c:pt>
                <c:pt idx="39053">
                  <c:v>323</c:v>
                </c:pt>
                <c:pt idx="39054">
                  <c:v>332</c:v>
                </c:pt>
                <c:pt idx="39055">
                  <c:v>342</c:v>
                </c:pt>
                <c:pt idx="39056">
                  <c:v>348</c:v>
                </c:pt>
                <c:pt idx="39057">
                  <c:v>343</c:v>
                </c:pt>
                <c:pt idx="39058">
                  <c:v>293</c:v>
                </c:pt>
                <c:pt idx="39059">
                  <c:v>313</c:v>
                </c:pt>
                <c:pt idx="39060">
                  <c:v>307</c:v>
                </c:pt>
                <c:pt idx="39061">
                  <c:v>337</c:v>
                </c:pt>
                <c:pt idx="39062">
                  <c:v>353</c:v>
                </c:pt>
                <c:pt idx="39063">
                  <c:v>321</c:v>
                </c:pt>
                <c:pt idx="39064">
                  <c:v>300</c:v>
                </c:pt>
                <c:pt idx="39065">
                  <c:v>336</c:v>
                </c:pt>
                <c:pt idx="39066">
                  <c:v>332</c:v>
                </c:pt>
                <c:pt idx="39067">
                  <c:v>421</c:v>
                </c:pt>
                <c:pt idx="39068">
                  <c:v>326</c:v>
                </c:pt>
                <c:pt idx="39069">
                  <c:v>338</c:v>
                </c:pt>
                <c:pt idx="39070">
                  <c:v>304</c:v>
                </c:pt>
                <c:pt idx="39071">
                  <c:v>432</c:v>
                </c:pt>
                <c:pt idx="39072">
                  <c:v>294</c:v>
                </c:pt>
                <c:pt idx="39073">
                  <c:v>310</c:v>
                </c:pt>
                <c:pt idx="39074">
                  <c:v>293</c:v>
                </c:pt>
                <c:pt idx="39075">
                  <c:v>277</c:v>
                </c:pt>
                <c:pt idx="39076">
                  <c:v>253</c:v>
                </c:pt>
                <c:pt idx="39077">
                  <c:v>269</c:v>
                </c:pt>
                <c:pt idx="39078">
                  <c:v>250</c:v>
                </c:pt>
                <c:pt idx="39079">
                  <c:v>352</c:v>
                </c:pt>
                <c:pt idx="39080">
                  <c:v>338</c:v>
                </c:pt>
                <c:pt idx="39081">
                  <c:v>280</c:v>
                </c:pt>
                <c:pt idx="39082">
                  <c:v>345</c:v>
                </c:pt>
                <c:pt idx="39083">
                  <c:v>331</c:v>
                </c:pt>
                <c:pt idx="39084">
                  <c:v>386</c:v>
                </c:pt>
                <c:pt idx="39085">
                  <c:v>300</c:v>
                </c:pt>
                <c:pt idx="39086">
                  <c:v>290</c:v>
                </c:pt>
                <c:pt idx="39087">
                  <c:v>326</c:v>
                </c:pt>
                <c:pt idx="39088">
                  <c:v>344</c:v>
                </c:pt>
                <c:pt idx="39089">
                  <c:v>356</c:v>
                </c:pt>
                <c:pt idx="39090">
                  <c:v>311</c:v>
                </c:pt>
                <c:pt idx="39091">
                  <c:v>319</c:v>
                </c:pt>
                <c:pt idx="39092">
                  <c:v>314</c:v>
                </c:pt>
                <c:pt idx="39093">
                  <c:v>336</c:v>
                </c:pt>
                <c:pt idx="39094">
                  <c:v>339</c:v>
                </c:pt>
                <c:pt idx="39095">
                  <c:v>312</c:v>
                </c:pt>
                <c:pt idx="39096">
                  <c:v>367</c:v>
                </c:pt>
                <c:pt idx="39097">
                  <c:v>289</c:v>
                </c:pt>
                <c:pt idx="39098">
                  <c:v>216</c:v>
                </c:pt>
                <c:pt idx="39099">
                  <c:v>386</c:v>
                </c:pt>
                <c:pt idx="39100">
                  <c:v>346</c:v>
                </c:pt>
                <c:pt idx="39101">
                  <c:v>344</c:v>
                </c:pt>
                <c:pt idx="39102">
                  <c:v>327</c:v>
                </c:pt>
                <c:pt idx="39103">
                  <c:v>310</c:v>
                </c:pt>
                <c:pt idx="39104">
                  <c:v>286</c:v>
                </c:pt>
                <c:pt idx="39105">
                  <c:v>237</c:v>
                </c:pt>
                <c:pt idx="39106">
                  <c:v>321</c:v>
                </c:pt>
                <c:pt idx="39107">
                  <c:v>296</c:v>
                </c:pt>
                <c:pt idx="39108">
                  <c:v>303</c:v>
                </c:pt>
                <c:pt idx="39109">
                  <c:v>285</c:v>
                </c:pt>
                <c:pt idx="39110">
                  <c:v>280</c:v>
                </c:pt>
                <c:pt idx="39111">
                  <c:v>305</c:v>
                </c:pt>
                <c:pt idx="39112">
                  <c:v>319</c:v>
                </c:pt>
                <c:pt idx="39113">
                  <c:v>304</c:v>
                </c:pt>
                <c:pt idx="39114">
                  <c:v>364</c:v>
                </c:pt>
                <c:pt idx="39115">
                  <c:v>289</c:v>
                </c:pt>
                <c:pt idx="39116">
                  <c:v>309</c:v>
                </c:pt>
                <c:pt idx="39117">
                  <c:v>281</c:v>
                </c:pt>
                <c:pt idx="39118">
                  <c:v>320</c:v>
                </c:pt>
                <c:pt idx="39119">
                  <c:v>302</c:v>
                </c:pt>
                <c:pt idx="39120">
                  <c:v>359</c:v>
                </c:pt>
                <c:pt idx="39121">
                  <c:v>295</c:v>
                </c:pt>
                <c:pt idx="39122">
                  <c:v>375</c:v>
                </c:pt>
                <c:pt idx="39123">
                  <c:v>389</c:v>
                </c:pt>
                <c:pt idx="39124">
                  <c:v>351</c:v>
                </c:pt>
                <c:pt idx="39125">
                  <c:v>328</c:v>
                </c:pt>
                <c:pt idx="39126">
                  <c:v>293</c:v>
                </c:pt>
                <c:pt idx="39127">
                  <c:v>266</c:v>
                </c:pt>
                <c:pt idx="39128">
                  <c:v>318</c:v>
                </c:pt>
                <c:pt idx="39129">
                  <c:v>291</c:v>
                </c:pt>
                <c:pt idx="39130">
                  <c:v>311</c:v>
                </c:pt>
                <c:pt idx="39131">
                  <c:v>282</c:v>
                </c:pt>
                <c:pt idx="39132">
                  <c:v>382</c:v>
                </c:pt>
                <c:pt idx="39133">
                  <c:v>401</c:v>
                </c:pt>
                <c:pt idx="39134">
                  <c:v>319</c:v>
                </c:pt>
                <c:pt idx="39135">
                  <c:v>330</c:v>
                </c:pt>
                <c:pt idx="39136">
                  <c:v>326</c:v>
                </c:pt>
                <c:pt idx="39137">
                  <c:v>301</c:v>
                </c:pt>
                <c:pt idx="39138">
                  <c:v>286</c:v>
                </c:pt>
                <c:pt idx="39139">
                  <c:v>305</c:v>
                </c:pt>
                <c:pt idx="39140">
                  <c:v>311</c:v>
                </c:pt>
                <c:pt idx="39141">
                  <c:v>323</c:v>
                </c:pt>
                <c:pt idx="39142">
                  <c:v>306</c:v>
                </c:pt>
                <c:pt idx="39143">
                  <c:v>378</c:v>
                </c:pt>
                <c:pt idx="39144">
                  <c:v>282</c:v>
                </c:pt>
                <c:pt idx="39145">
                  <c:v>322</c:v>
                </c:pt>
                <c:pt idx="39146">
                  <c:v>347</c:v>
                </c:pt>
                <c:pt idx="39147">
                  <c:v>306</c:v>
                </c:pt>
                <c:pt idx="39148">
                  <c:v>314</c:v>
                </c:pt>
                <c:pt idx="39149">
                  <c:v>269</c:v>
                </c:pt>
                <c:pt idx="39150">
                  <c:v>325</c:v>
                </c:pt>
                <c:pt idx="39151">
                  <c:v>323</c:v>
                </c:pt>
                <c:pt idx="39152">
                  <c:v>295</c:v>
                </c:pt>
                <c:pt idx="39153">
                  <c:v>315</c:v>
                </c:pt>
                <c:pt idx="39154">
                  <c:v>321</c:v>
                </c:pt>
                <c:pt idx="39155">
                  <c:v>382</c:v>
                </c:pt>
                <c:pt idx="39156">
                  <c:v>297</c:v>
                </c:pt>
                <c:pt idx="39157">
                  <c:v>347</c:v>
                </c:pt>
                <c:pt idx="39158">
                  <c:v>287</c:v>
                </c:pt>
                <c:pt idx="39159">
                  <c:v>305</c:v>
                </c:pt>
                <c:pt idx="39160">
                  <c:v>329</c:v>
                </c:pt>
                <c:pt idx="39161">
                  <c:v>341</c:v>
                </c:pt>
                <c:pt idx="39162">
                  <c:v>348</c:v>
                </c:pt>
                <c:pt idx="39163">
                  <c:v>335</c:v>
                </c:pt>
                <c:pt idx="39164">
                  <c:v>329</c:v>
                </c:pt>
                <c:pt idx="39165">
                  <c:v>338</c:v>
                </c:pt>
                <c:pt idx="39166">
                  <c:v>313</c:v>
                </c:pt>
                <c:pt idx="39167">
                  <c:v>325</c:v>
                </c:pt>
                <c:pt idx="39168">
                  <c:v>373</c:v>
                </c:pt>
                <c:pt idx="39169">
                  <c:v>312</c:v>
                </c:pt>
                <c:pt idx="39170">
                  <c:v>329</c:v>
                </c:pt>
                <c:pt idx="39171">
                  <c:v>299</c:v>
                </c:pt>
                <c:pt idx="39172">
                  <c:v>324</c:v>
                </c:pt>
                <c:pt idx="39173">
                  <c:v>339</c:v>
                </c:pt>
                <c:pt idx="39174">
                  <c:v>341</c:v>
                </c:pt>
                <c:pt idx="39175">
                  <c:v>318</c:v>
                </c:pt>
                <c:pt idx="39176">
                  <c:v>322</c:v>
                </c:pt>
                <c:pt idx="39177">
                  <c:v>331</c:v>
                </c:pt>
                <c:pt idx="39178">
                  <c:v>303</c:v>
                </c:pt>
                <c:pt idx="39179">
                  <c:v>371</c:v>
                </c:pt>
                <c:pt idx="39180">
                  <c:v>328</c:v>
                </c:pt>
                <c:pt idx="39181">
                  <c:v>335</c:v>
                </c:pt>
                <c:pt idx="39182">
                  <c:v>275</c:v>
                </c:pt>
                <c:pt idx="39183">
                  <c:v>321</c:v>
                </c:pt>
                <c:pt idx="39184">
                  <c:v>304</c:v>
                </c:pt>
                <c:pt idx="39185">
                  <c:v>329</c:v>
                </c:pt>
                <c:pt idx="39186">
                  <c:v>302</c:v>
                </c:pt>
                <c:pt idx="39187">
                  <c:v>346</c:v>
                </c:pt>
                <c:pt idx="39188">
                  <c:v>351</c:v>
                </c:pt>
                <c:pt idx="39189">
                  <c:v>303</c:v>
                </c:pt>
                <c:pt idx="39190">
                  <c:v>317</c:v>
                </c:pt>
                <c:pt idx="39191">
                  <c:v>345</c:v>
                </c:pt>
                <c:pt idx="39192">
                  <c:v>256</c:v>
                </c:pt>
                <c:pt idx="39193">
                  <c:v>339</c:v>
                </c:pt>
                <c:pt idx="39194">
                  <c:v>322</c:v>
                </c:pt>
                <c:pt idx="39195">
                  <c:v>376</c:v>
                </c:pt>
                <c:pt idx="39196">
                  <c:v>334</c:v>
                </c:pt>
                <c:pt idx="39197">
                  <c:v>319</c:v>
                </c:pt>
                <c:pt idx="39198">
                  <c:v>328</c:v>
                </c:pt>
                <c:pt idx="39199">
                  <c:v>286</c:v>
                </c:pt>
                <c:pt idx="39200">
                  <c:v>332</c:v>
                </c:pt>
                <c:pt idx="39201">
                  <c:v>296</c:v>
                </c:pt>
                <c:pt idx="39202">
                  <c:v>300</c:v>
                </c:pt>
                <c:pt idx="39203">
                  <c:v>309</c:v>
                </c:pt>
                <c:pt idx="39204">
                  <c:v>356</c:v>
                </c:pt>
                <c:pt idx="39205">
                  <c:v>302</c:v>
                </c:pt>
                <c:pt idx="39206">
                  <c:v>316</c:v>
                </c:pt>
                <c:pt idx="39207">
                  <c:v>309</c:v>
                </c:pt>
                <c:pt idx="39208">
                  <c:v>312</c:v>
                </c:pt>
                <c:pt idx="39209">
                  <c:v>284</c:v>
                </c:pt>
                <c:pt idx="39210">
                  <c:v>374</c:v>
                </c:pt>
                <c:pt idx="39211">
                  <c:v>328</c:v>
                </c:pt>
                <c:pt idx="39212">
                  <c:v>357</c:v>
                </c:pt>
                <c:pt idx="39213">
                  <c:v>345</c:v>
                </c:pt>
                <c:pt idx="39214">
                  <c:v>264</c:v>
                </c:pt>
                <c:pt idx="39215">
                  <c:v>331</c:v>
                </c:pt>
                <c:pt idx="39216">
                  <c:v>294</c:v>
                </c:pt>
                <c:pt idx="39217">
                  <c:v>315</c:v>
                </c:pt>
                <c:pt idx="39218">
                  <c:v>283</c:v>
                </c:pt>
                <c:pt idx="39219">
                  <c:v>319</c:v>
                </c:pt>
                <c:pt idx="39220">
                  <c:v>315</c:v>
                </c:pt>
                <c:pt idx="39221">
                  <c:v>253</c:v>
                </c:pt>
                <c:pt idx="39222">
                  <c:v>328</c:v>
                </c:pt>
                <c:pt idx="39223">
                  <c:v>348</c:v>
                </c:pt>
                <c:pt idx="39224">
                  <c:v>323</c:v>
                </c:pt>
                <c:pt idx="39225">
                  <c:v>289</c:v>
                </c:pt>
                <c:pt idx="39226">
                  <c:v>343</c:v>
                </c:pt>
                <c:pt idx="39227">
                  <c:v>342</c:v>
                </c:pt>
                <c:pt idx="39228">
                  <c:v>356</c:v>
                </c:pt>
                <c:pt idx="39229">
                  <c:v>321</c:v>
                </c:pt>
                <c:pt idx="39230">
                  <c:v>308</c:v>
                </c:pt>
                <c:pt idx="39231">
                  <c:v>319</c:v>
                </c:pt>
                <c:pt idx="39232">
                  <c:v>337</c:v>
                </c:pt>
                <c:pt idx="39233">
                  <c:v>325</c:v>
                </c:pt>
                <c:pt idx="39234">
                  <c:v>325</c:v>
                </c:pt>
                <c:pt idx="39235">
                  <c:v>327</c:v>
                </c:pt>
                <c:pt idx="39236">
                  <c:v>316</c:v>
                </c:pt>
                <c:pt idx="39237">
                  <c:v>312</c:v>
                </c:pt>
                <c:pt idx="39238">
                  <c:v>308</c:v>
                </c:pt>
                <c:pt idx="39239">
                  <c:v>322</c:v>
                </c:pt>
                <c:pt idx="39240">
                  <c:v>243</c:v>
                </c:pt>
                <c:pt idx="39241">
                  <c:v>386</c:v>
                </c:pt>
                <c:pt idx="39242">
                  <c:v>300</c:v>
                </c:pt>
                <c:pt idx="39243">
                  <c:v>327</c:v>
                </c:pt>
                <c:pt idx="39244">
                  <c:v>314</c:v>
                </c:pt>
                <c:pt idx="39245">
                  <c:v>333</c:v>
                </c:pt>
                <c:pt idx="39246">
                  <c:v>354</c:v>
                </c:pt>
                <c:pt idx="39247">
                  <c:v>301</c:v>
                </c:pt>
                <c:pt idx="39248">
                  <c:v>310</c:v>
                </c:pt>
                <c:pt idx="39249">
                  <c:v>362</c:v>
                </c:pt>
                <c:pt idx="39250">
                  <c:v>361</c:v>
                </c:pt>
                <c:pt idx="39251">
                  <c:v>334</c:v>
                </c:pt>
                <c:pt idx="39252">
                  <c:v>310</c:v>
                </c:pt>
                <c:pt idx="39253">
                  <c:v>306</c:v>
                </c:pt>
                <c:pt idx="39254">
                  <c:v>340</c:v>
                </c:pt>
                <c:pt idx="39255">
                  <c:v>379</c:v>
                </c:pt>
                <c:pt idx="39256">
                  <c:v>394</c:v>
                </c:pt>
                <c:pt idx="39257">
                  <c:v>320</c:v>
                </c:pt>
                <c:pt idx="39258">
                  <c:v>352</c:v>
                </c:pt>
                <c:pt idx="39259">
                  <c:v>292</c:v>
                </c:pt>
                <c:pt idx="39260">
                  <c:v>322</c:v>
                </c:pt>
                <c:pt idx="39261">
                  <c:v>280</c:v>
                </c:pt>
                <c:pt idx="39262">
                  <c:v>301</c:v>
                </c:pt>
                <c:pt idx="39263">
                  <c:v>318</c:v>
                </c:pt>
                <c:pt idx="39264">
                  <c:v>325</c:v>
                </c:pt>
                <c:pt idx="39265">
                  <c:v>358</c:v>
                </c:pt>
                <c:pt idx="39266">
                  <c:v>287</c:v>
                </c:pt>
                <c:pt idx="39267">
                  <c:v>402</c:v>
                </c:pt>
                <c:pt idx="39268">
                  <c:v>372</c:v>
                </c:pt>
                <c:pt idx="39269">
                  <c:v>315</c:v>
                </c:pt>
                <c:pt idx="39270">
                  <c:v>345</c:v>
                </c:pt>
                <c:pt idx="39271">
                  <c:v>366</c:v>
                </c:pt>
                <c:pt idx="39272">
                  <c:v>327</c:v>
                </c:pt>
                <c:pt idx="39273">
                  <c:v>262</c:v>
                </c:pt>
                <c:pt idx="39274">
                  <c:v>323</c:v>
                </c:pt>
                <c:pt idx="39275">
                  <c:v>264</c:v>
                </c:pt>
                <c:pt idx="39276">
                  <c:v>321</c:v>
                </c:pt>
                <c:pt idx="39277">
                  <c:v>326</c:v>
                </c:pt>
                <c:pt idx="39278">
                  <c:v>390</c:v>
                </c:pt>
                <c:pt idx="39279">
                  <c:v>324</c:v>
                </c:pt>
                <c:pt idx="39280">
                  <c:v>324</c:v>
                </c:pt>
                <c:pt idx="39281">
                  <c:v>333</c:v>
                </c:pt>
                <c:pt idx="39282">
                  <c:v>384</c:v>
                </c:pt>
                <c:pt idx="39283">
                  <c:v>327</c:v>
                </c:pt>
                <c:pt idx="39284">
                  <c:v>311</c:v>
                </c:pt>
                <c:pt idx="39285">
                  <c:v>352</c:v>
                </c:pt>
                <c:pt idx="39286">
                  <c:v>347</c:v>
                </c:pt>
                <c:pt idx="39287">
                  <c:v>360</c:v>
                </c:pt>
                <c:pt idx="39288">
                  <c:v>346</c:v>
                </c:pt>
                <c:pt idx="39289">
                  <c:v>411</c:v>
                </c:pt>
                <c:pt idx="39290">
                  <c:v>314</c:v>
                </c:pt>
                <c:pt idx="39291">
                  <c:v>308</c:v>
                </c:pt>
                <c:pt idx="39292">
                  <c:v>313</c:v>
                </c:pt>
                <c:pt idx="39293">
                  <c:v>332</c:v>
                </c:pt>
                <c:pt idx="39294">
                  <c:v>337</c:v>
                </c:pt>
                <c:pt idx="39295">
                  <c:v>367</c:v>
                </c:pt>
                <c:pt idx="39296">
                  <c:v>354</c:v>
                </c:pt>
                <c:pt idx="39297">
                  <c:v>326</c:v>
                </c:pt>
                <c:pt idx="39298">
                  <c:v>274</c:v>
                </c:pt>
                <c:pt idx="39299">
                  <c:v>306</c:v>
                </c:pt>
                <c:pt idx="39300">
                  <c:v>342</c:v>
                </c:pt>
                <c:pt idx="39301">
                  <c:v>344</c:v>
                </c:pt>
                <c:pt idx="39302">
                  <c:v>369</c:v>
                </c:pt>
                <c:pt idx="39303">
                  <c:v>317</c:v>
                </c:pt>
                <c:pt idx="39304">
                  <c:v>314</c:v>
                </c:pt>
                <c:pt idx="39305">
                  <c:v>338</c:v>
                </c:pt>
                <c:pt idx="39306">
                  <c:v>287</c:v>
                </c:pt>
                <c:pt idx="39307">
                  <c:v>289</c:v>
                </c:pt>
                <c:pt idx="39308">
                  <c:v>296</c:v>
                </c:pt>
                <c:pt idx="39309">
                  <c:v>333</c:v>
                </c:pt>
                <c:pt idx="39310">
                  <c:v>306</c:v>
                </c:pt>
                <c:pt idx="39311">
                  <c:v>280</c:v>
                </c:pt>
                <c:pt idx="39312">
                  <c:v>344</c:v>
                </c:pt>
                <c:pt idx="39313">
                  <c:v>353</c:v>
                </c:pt>
                <c:pt idx="39314">
                  <c:v>320</c:v>
                </c:pt>
                <c:pt idx="39315">
                  <c:v>280</c:v>
                </c:pt>
                <c:pt idx="39316">
                  <c:v>322</c:v>
                </c:pt>
                <c:pt idx="39317">
                  <c:v>322</c:v>
                </c:pt>
                <c:pt idx="39318">
                  <c:v>404</c:v>
                </c:pt>
                <c:pt idx="39319">
                  <c:v>300</c:v>
                </c:pt>
                <c:pt idx="39320">
                  <c:v>346</c:v>
                </c:pt>
                <c:pt idx="39321">
                  <c:v>316</c:v>
                </c:pt>
                <c:pt idx="39322">
                  <c:v>302</c:v>
                </c:pt>
                <c:pt idx="39323">
                  <c:v>327</c:v>
                </c:pt>
                <c:pt idx="39324">
                  <c:v>363</c:v>
                </c:pt>
                <c:pt idx="39325">
                  <c:v>359</c:v>
                </c:pt>
                <c:pt idx="39326">
                  <c:v>289</c:v>
                </c:pt>
                <c:pt idx="39327">
                  <c:v>290</c:v>
                </c:pt>
                <c:pt idx="39328">
                  <c:v>359</c:v>
                </c:pt>
                <c:pt idx="39329">
                  <c:v>329</c:v>
                </c:pt>
                <c:pt idx="39330">
                  <c:v>386</c:v>
                </c:pt>
                <c:pt idx="39331">
                  <c:v>318</c:v>
                </c:pt>
                <c:pt idx="39332">
                  <c:v>347</c:v>
                </c:pt>
                <c:pt idx="39333">
                  <c:v>327</c:v>
                </c:pt>
                <c:pt idx="39334">
                  <c:v>316</c:v>
                </c:pt>
                <c:pt idx="39335">
                  <c:v>311</c:v>
                </c:pt>
                <c:pt idx="39336">
                  <c:v>332</c:v>
                </c:pt>
                <c:pt idx="39337">
                  <c:v>300</c:v>
                </c:pt>
                <c:pt idx="39338">
                  <c:v>294</c:v>
                </c:pt>
                <c:pt idx="39339">
                  <c:v>341</c:v>
                </c:pt>
                <c:pt idx="39340">
                  <c:v>343</c:v>
                </c:pt>
                <c:pt idx="39341">
                  <c:v>308</c:v>
                </c:pt>
                <c:pt idx="39342">
                  <c:v>280</c:v>
                </c:pt>
                <c:pt idx="39343">
                  <c:v>375</c:v>
                </c:pt>
                <c:pt idx="39344">
                  <c:v>310</c:v>
                </c:pt>
                <c:pt idx="39345">
                  <c:v>279</c:v>
                </c:pt>
                <c:pt idx="39346">
                  <c:v>275</c:v>
                </c:pt>
                <c:pt idx="39347">
                  <c:v>360</c:v>
                </c:pt>
                <c:pt idx="39348">
                  <c:v>308</c:v>
                </c:pt>
                <c:pt idx="39349">
                  <c:v>348</c:v>
                </c:pt>
                <c:pt idx="39350">
                  <c:v>326</c:v>
                </c:pt>
                <c:pt idx="39351">
                  <c:v>349</c:v>
                </c:pt>
                <c:pt idx="39352">
                  <c:v>333</c:v>
                </c:pt>
                <c:pt idx="39353">
                  <c:v>323</c:v>
                </c:pt>
                <c:pt idx="39354">
                  <c:v>319</c:v>
                </c:pt>
                <c:pt idx="39355">
                  <c:v>348</c:v>
                </c:pt>
                <c:pt idx="39356">
                  <c:v>343</c:v>
                </c:pt>
                <c:pt idx="39357">
                  <c:v>335</c:v>
                </c:pt>
                <c:pt idx="39358">
                  <c:v>343</c:v>
                </c:pt>
                <c:pt idx="39359">
                  <c:v>368</c:v>
                </c:pt>
                <c:pt idx="39360">
                  <c:v>408</c:v>
                </c:pt>
                <c:pt idx="39361">
                  <c:v>299</c:v>
                </c:pt>
                <c:pt idx="39362">
                  <c:v>335</c:v>
                </c:pt>
                <c:pt idx="39363">
                  <c:v>353</c:v>
                </c:pt>
                <c:pt idx="39364">
                  <c:v>333</c:v>
                </c:pt>
                <c:pt idx="39365">
                  <c:v>331</c:v>
                </c:pt>
                <c:pt idx="39366">
                  <c:v>311</c:v>
                </c:pt>
                <c:pt idx="39367">
                  <c:v>307</c:v>
                </c:pt>
                <c:pt idx="39368">
                  <c:v>378</c:v>
                </c:pt>
                <c:pt idx="39369">
                  <c:v>353</c:v>
                </c:pt>
                <c:pt idx="39370">
                  <c:v>355</c:v>
                </c:pt>
                <c:pt idx="39371">
                  <c:v>354</c:v>
                </c:pt>
                <c:pt idx="39372">
                  <c:v>305</c:v>
                </c:pt>
                <c:pt idx="39373">
                  <c:v>362</c:v>
                </c:pt>
                <c:pt idx="39374">
                  <c:v>316</c:v>
                </c:pt>
                <c:pt idx="39375">
                  <c:v>304</c:v>
                </c:pt>
                <c:pt idx="39376">
                  <c:v>252</c:v>
                </c:pt>
                <c:pt idx="39377">
                  <c:v>359</c:v>
                </c:pt>
                <c:pt idx="39378">
                  <c:v>309</c:v>
                </c:pt>
                <c:pt idx="39379">
                  <c:v>298</c:v>
                </c:pt>
                <c:pt idx="39380">
                  <c:v>316</c:v>
                </c:pt>
                <c:pt idx="39381">
                  <c:v>286</c:v>
                </c:pt>
                <c:pt idx="39382">
                  <c:v>316</c:v>
                </c:pt>
                <c:pt idx="39383">
                  <c:v>308</c:v>
                </c:pt>
                <c:pt idx="39384">
                  <c:v>320</c:v>
                </c:pt>
                <c:pt idx="39385">
                  <c:v>304</c:v>
                </c:pt>
                <c:pt idx="39386">
                  <c:v>332</c:v>
                </c:pt>
                <c:pt idx="39387">
                  <c:v>217</c:v>
                </c:pt>
                <c:pt idx="39388">
                  <c:v>299</c:v>
                </c:pt>
                <c:pt idx="39389">
                  <c:v>309</c:v>
                </c:pt>
                <c:pt idx="39390">
                  <c:v>349</c:v>
                </c:pt>
                <c:pt idx="39391">
                  <c:v>325</c:v>
                </c:pt>
                <c:pt idx="39392">
                  <c:v>333</c:v>
                </c:pt>
                <c:pt idx="39393">
                  <c:v>322</c:v>
                </c:pt>
                <c:pt idx="39394">
                  <c:v>313</c:v>
                </c:pt>
                <c:pt idx="39395">
                  <c:v>326</c:v>
                </c:pt>
                <c:pt idx="39396">
                  <c:v>329</c:v>
                </c:pt>
                <c:pt idx="39397">
                  <c:v>298</c:v>
                </c:pt>
                <c:pt idx="39398">
                  <c:v>367</c:v>
                </c:pt>
                <c:pt idx="39399">
                  <c:v>271</c:v>
                </c:pt>
                <c:pt idx="39400">
                  <c:v>365</c:v>
                </c:pt>
                <c:pt idx="39401">
                  <c:v>339</c:v>
                </c:pt>
                <c:pt idx="39402">
                  <c:v>316</c:v>
                </c:pt>
                <c:pt idx="39403">
                  <c:v>319</c:v>
                </c:pt>
                <c:pt idx="39404">
                  <c:v>294</c:v>
                </c:pt>
                <c:pt idx="39405">
                  <c:v>361</c:v>
                </c:pt>
                <c:pt idx="39406">
                  <c:v>271</c:v>
                </c:pt>
                <c:pt idx="39407">
                  <c:v>323</c:v>
                </c:pt>
                <c:pt idx="39408">
                  <c:v>324</c:v>
                </c:pt>
                <c:pt idx="39409">
                  <c:v>326</c:v>
                </c:pt>
                <c:pt idx="39410">
                  <c:v>328</c:v>
                </c:pt>
                <c:pt idx="39411">
                  <c:v>336</c:v>
                </c:pt>
                <c:pt idx="39412">
                  <c:v>379</c:v>
                </c:pt>
                <c:pt idx="39413">
                  <c:v>302</c:v>
                </c:pt>
                <c:pt idx="39414">
                  <c:v>340</c:v>
                </c:pt>
                <c:pt idx="39415">
                  <c:v>339</c:v>
                </c:pt>
                <c:pt idx="39416">
                  <c:v>350</c:v>
                </c:pt>
                <c:pt idx="39417">
                  <c:v>323</c:v>
                </c:pt>
                <c:pt idx="39418">
                  <c:v>346</c:v>
                </c:pt>
                <c:pt idx="39419">
                  <c:v>297</c:v>
                </c:pt>
                <c:pt idx="39420">
                  <c:v>337</c:v>
                </c:pt>
                <c:pt idx="39421">
                  <c:v>338</c:v>
                </c:pt>
                <c:pt idx="39422">
                  <c:v>303</c:v>
                </c:pt>
                <c:pt idx="39423">
                  <c:v>364</c:v>
                </c:pt>
                <c:pt idx="39424">
                  <c:v>288</c:v>
                </c:pt>
                <c:pt idx="39425">
                  <c:v>323</c:v>
                </c:pt>
                <c:pt idx="39426">
                  <c:v>313</c:v>
                </c:pt>
                <c:pt idx="39427">
                  <c:v>308</c:v>
                </c:pt>
                <c:pt idx="39428">
                  <c:v>327</c:v>
                </c:pt>
                <c:pt idx="39429">
                  <c:v>297</c:v>
                </c:pt>
                <c:pt idx="39430">
                  <c:v>328</c:v>
                </c:pt>
                <c:pt idx="39431">
                  <c:v>336</c:v>
                </c:pt>
                <c:pt idx="39432">
                  <c:v>327</c:v>
                </c:pt>
                <c:pt idx="39433">
                  <c:v>325</c:v>
                </c:pt>
                <c:pt idx="39434">
                  <c:v>306</c:v>
                </c:pt>
                <c:pt idx="39435">
                  <c:v>333</c:v>
                </c:pt>
                <c:pt idx="39436">
                  <c:v>324</c:v>
                </c:pt>
                <c:pt idx="39437">
                  <c:v>326</c:v>
                </c:pt>
                <c:pt idx="39438">
                  <c:v>264</c:v>
                </c:pt>
                <c:pt idx="39439">
                  <c:v>339</c:v>
                </c:pt>
                <c:pt idx="39440">
                  <c:v>345</c:v>
                </c:pt>
                <c:pt idx="39441">
                  <c:v>302</c:v>
                </c:pt>
                <c:pt idx="39442">
                  <c:v>332</c:v>
                </c:pt>
                <c:pt idx="39443">
                  <c:v>278</c:v>
                </c:pt>
                <c:pt idx="39444">
                  <c:v>343</c:v>
                </c:pt>
                <c:pt idx="39445">
                  <c:v>348</c:v>
                </c:pt>
                <c:pt idx="39446">
                  <c:v>348</c:v>
                </c:pt>
                <c:pt idx="39447">
                  <c:v>316</c:v>
                </c:pt>
                <c:pt idx="39448">
                  <c:v>296</c:v>
                </c:pt>
                <c:pt idx="39449">
                  <c:v>335</c:v>
                </c:pt>
                <c:pt idx="39450">
                  <c:v>358</c:v>
                </c:pt>
                <c:pt idx="39451">
                  <c:v>342</c:v>
                </c:pt>
                <c:pt idx="39452">
                  <c:v>285</c:v>
                </c:pt>
                <c:pt idx="39453">
                  <c:v>302</c:v>
                </c:pt>
                <c:pt idx="39454">
                  <c:v>300</c:v>
                </c:pt>
                <c:pt idx="39455">
                  <c:v>314</c:v>
                </c:pt>
                <c:pt idx="39456">
                  <c:v>376</c:v>
                </c:pt>
                <c:pt idx="39457">
                  <c:v>322</c:v>
                </c:pt>
                <c:pt idx="39458">
                  <c:v>343</c:v>
                </c:pt>
                <c:pt idx="39459">
                  <c:v>294</c:v>
                </c:pt>
                <c:pt idx="39460">
                  <c:v>349</c:v>
                </c:pt>
                <c:pt idx="39461">
                  <c:v>235</c:v>
                </c:pt>
                <c:pt idx="39462">
                  <c:v>314</c:v>
                </c:pt>
                <c:pt idx="39463">
                  <c:v>339</c:v>
                </c:pt>
                <c:pt idx="39464">
                  <c:v>336</c:v>
                </c:pt>
                <c:pt idx="39465">
                  <c:v>348</c:v>
                </c:pt>
                <c:pt idx="39466">
                  <c:v>264</c:v>
                </c:pt>
                <c:pt idx="39467">
                  <c:v>347</c:v>
                </c:pt>
                <c:pt idx="39468">
                  <c:v>342</c:v>
                </c:pt>
                <c:pt idx="39469">
                  <c:v>312</c:v>
                </c:pt>
                <c:pt idx="39470">
                  <c:v>350</c:v>
                </c:pt>
                <c:pt idx="39471">
                  <c:v>318</c:v>
                </c:pt>
                <c:pt idx="39472">
                  <c:v>336</c:v>
                </c:pt>
                <c:pt idx="39473">
                  <c:v>349</c:v>
                </c:pt>
                <c:pt idx="39474">
                  <c:v>292</c:v>
                </c:pt>
                <c:pt idx="39475">
                  <c:v>320</c:v>
                </c:pt>
                <c:pt idx="39476">
                  <c:v>334</c:v>
                </c:pt>
                <c:pt idx="39477">
                  <c:v>352</c:v>
                </c:pt>
                <c:pt idx="39478">
                  <c:v>333</c:v>
                </c:pt>
                <c:pt idx="39479">
                  <c:v>338</c:v>
                </c:pt>
                <c:pt idx="39480">
                  <c:v>337</c:v>
                </c:pt>
                <c:pt idx="39481">
                  <c:v>334</c:v>
                </c:pt>
                <c:pt idx="39482">
                  <c:v>317</c:v>
                </c:pt>
                <c:pt idx="39483">
                  <c:v>271</c:v>
                </c:pt>
                <c:pt idx="39484">
                  <c:v>326</c:v>
                </c:pt>
                <c:pt idx="39485">
                  <c:v>313</c:v>
                </c:pt>
                <c:pt idx="39486">
                  <c:v>334</c:v>
                </c:pt>
                <c:pt idx="39487">
                  <c:v>318</c:v>
                </c:pt>
                <c:pt idx="39488">
                  <c:v>311</c:v>
                </c:pt>
                <c:pt idx="39489">
                  <c:v>299</c:v>
                </c:pt>
                <c:pt idx="39490">
                  <c:v>329</c:v>
                </c:pt>
                <c:pt idx="39491">
                  <c:v>287</c:v>
                </c:pt>
                <c:pt idx="39492">
                  <c:v>389</c:v>
                </c:pt>
                <c:pt idx="39493">
                  <c:v>312</c:v>
                </c:pt>
                <c:pt idx="39494">
                  <c:v>274</c:v>
                </c:pt>
                <c:pt idx="39495">
                  <c:v>323</c:v>
                </c:pt>
                <c:pt idx="39496">
                  <c:v>319</c:v>
                </c:pt>
                <c:pt idx="39497">
                  <c:v>305</c:v>
                </c:pt>
                <c:pt idx="39498">
                  <c:v>301</c:v>
                </c:pt>
                <c:pt idx="39499">
                  <c:v>336</c:v>
                </c:pt>
                <c:pt idx="39500">
                  <c:v>302</c:v>
                </c:pt>
                <c:pt idx="39501">
                  <c:v>367</c:v>
                </c:pt>
                <c:pt idx="39502">
                  <c:v>300</c:v>
                </c:pt>
                <c:pt idx="39503">
                  <c:v>378</c:v>
                </c:pt>
                <c:pt idx="39504">
                  <c:v>375</c:v>
                </c:pt>
                <c:pt idx="39505">
                  <c:v>365</c:v>
                </c:pt>
                <c:pt idx="39506">
                  <c:v>400</c:v>
                </c:pt>
                <c:pt idx="39507">
                  <c:v>351</c:v>
                </c:pt>
                <c:pt idx="39508">
                  <c:v>312</c:v>
                </c:pt>
                <c:pt idx="39509">
                  <c:v>302</c:v>
                </c:pt>
                <c:pt idx="39510">
                  <c:v>316</c:v>
                </c:pt>
                <c:pt idx="39511">
                  <c:v>334</c:v>
                </c:pt>
                <c:pt idx="39512">
                  <c:v>416</c:v>
                </c:pt>
                <c:pt idx="39513">
                  <c:v>352</c:v>
                </c:pt>
                <c:pt idx="39514">
                  <c:v>461</c:v>
                </c:pt>
                <c:pt idx="39515">
                  <c:v>269</c:v>
                </c:pt>
                <c:pt idx="39516">
                  <c:v>317</c:v>
                </c:pt>
                <c:pt idx="39517">
                  <c:v>317</c:v>
                </c:pt>
                <c:pt idx="39518">
                  <c:v>353</c:v>
                </c:pt>
                <c:pt idx="39519">
                  <c:v>312</c:v>
                </c:pt>
                <c:pt idx="39520">
                  <c:v>339</c:v>
                </c:pt>
                <c:pt idx="39521">
                  <c:v>308</c:v>
                </c:pt>
                <c:pt idx="39522">
                  <c:v>338</c:v>
                </c:pt>
                <c:pt idx="39523">
                  <c:v>299</c:v>
                </c:pt>
                <c:pt idx="39524">
                  <c:v>364</c:v>
                </c:pt>
                <c:pt idx="39525">
                  <c:v>348</c:v>
                </c:pt>
                <c:pt idx="39526">
                  <c:v>340</c:v>
                </c:pt>
                <c:pt idx="39527">
                  <c:v>320</c:v>
                </c:pt>
                <c:pt idx="39528">
                  <c:v>309</c:v>
                </c:pt>
                <c:pt idx="39529">
                  <c:v>337</c:v>
                </c:pt>
                <c:pt idx="39530">
                  <c:v>339</c:v>
                </c:pt>
                <c:pt idx="39531">
                  <c:v>310</c:v>
                </c:pt>
                <c:pt idx="39532">
                  <c:v>304</c:v>
                </c:pt>
                <c:pt idx="39533">
                  <c:v>316</c:v>
                </c:pt>
                <c:pt idx="39534">
                  <c:v>308</c:v>
                </c:pt>
                <c:pt idx="39535">
                  <c:v>333</c:v>
                </c:pt>
                <c:pt idx="39536">
                  <c:v>361</c:v>
                </c:pt>
                <c:pt idx="39537">
                  <c:v>313</c:v>
                </c:pt>
                <c:pt idx="39538">
                  <c:v>315</c:v>
                </c:pt>
                <c:pt idx="39539">
                  <c:v>217</c:v>
                </c:pt>
                <c:pt idx="39540">
                  <c:v>285</c:v>
                </c:pt>
                <c:pt idx="39541">
                  <c:v>302</c:v>
                </c:pt>
                <c:pt idx="39542">
                  <c:v>312</c:v>
                </c:pt>
                <c:pt idx="39543">
                  <c:v>308</c:v>
                </c:pt>
                <c:pt idx="39544">
                  <c:v>307</c:v>
                </c:pt>
                <c:pt idx="39545">
                  <c:v>322</c:v>
                </c:pt>
                <c:pt idx="39546">
                  <c:v>326</c:v>
                </c:pt>
                <c:pt idx="39547">
                  <c:v>362</c:v>
                </c:pt>
                <c:pt idx="39548">
                  <c:v>354</c:v>
                </c:pt>
                <c:pt idx="39549">
                  <c:v>312</c:v>
                </c:pt>
                <c:pt idx="39550">
                  <c:v>292</c:v>
                </c:pt>
                <c:pt idx="39551">
                  <c:v>367</c:v>
                </c:pt>
                <c:pt idx="39552">
                  <c:v>336</c:v>
                </c:pt>
                <c:pt idx="39553">
                  <c:v>318</c:v>
                </c:pt>
                <c:pt idx="39554">
                  <c:v>277</c:v>
                </c:pt>
                <c:pt idx="39555">
                  <c:v>344</c:v>
                </c:pt>
                <c:pt idx="39556">
                  <c:v>351</c:v>
                </c:pt>
                <c:pt idx="39557">
                  <c:v>352</c:v>
                </c:pt>
                <c:pt idx="39558">
                  <c:v>328</c:v>
                </c:pt>
                <c:pt idx="39559">
                  <c:v>328</c:v>
                </c:pt>
                <c:pt idx="39560">
                  <c:v>296</c:v>
                </c:pt>
                <c:pt idx="39561">
                  <c:v>296</c:v>
                </c:pt>
                <c:pt idx="39562">
                  <c:v>336</c:v>
                </c:pt>
                <c:pt idx="39563">
                  <c:v>290</c:v>
                </c:pt>
                <c:pt idx="39564">
                  <c:v>357</c:v>
                </c:pt>
                <c:pt idx="39565">
                  <c:v>323</c:v>
                </c:pt>
                <c:pt idx="39566">
                  <c:v>326</c:v>
                </c:pt>
                <c:pt idx="39567">
                  <c:v>334</c:v>
                </c:pt>
                <c:pt idx="39568">
                  <c:v>312</c:v>
                </c:pt>
                <c:pt idx="39569">
                  <c:v>314</c:v>
                </c:pt>
                <c:pt idx="39570">
                  <c:v>271</c:v>
                </c:pt>
                <c:pt idx="39571">
                  <c:v>328</c:v>
                </c:pt>
                <c:pt idx="39572">
                  <c:v>317</c:v>
                </c:pt>
                <c:pt idx="39573">
                  <c:v>338</c:v>
                </c:pt>
                <c:pt idx="39574">
                  <c:v>309</c:v>
                </c:pt>
                <c:pt idx="39575">
                  <c:v>293</c:v>
                </c:pt>
                <c:pt idx="39576">
                  <c:v>307</c:v>
                </c:pt>
                <c:pt idx="39577">
                  <c:v>359</c:v>
                </c:pt>
                <c:pt idx="39578">
                  <c:v>372</c:v>
                </c:pt>
                <c:pt idx="39579">
                  <c:v>321</c:v>
                </c:pt>
                <c:pt idx="39580">
                  <c:v>323</c:v>
                </c:pt>
                <c:pt idx="39581">
                  <c:v>334</c:v>
                </c:pt>
                <c:pt idx="39582">
                  <c:v>300</c:v>
                </c:pt>
                <c:pt idx="39583">
                  <c:v>346</c:v>
                </c:pt>
                <c:pt idx="39584">
                  <c:v>342</c:v>
                </c:pt>
                <c:pt idx="39585">
                  <c:v>316</c:v>
                </c:pt>
                <c:pt idx="39586">
                  <c:v>280</c:v>
                </c:pt>
                <c:pt idx="39587">
                  <c:v>360</c:v>
                </c:pt>
                <c:pt idx="39588">
                  <c:v>367</c:v>
                </c:pt>
                <c:pt idx="39589">
                  <c:v>386</c:v>
                </c:pt>
                <c:pt idx="39590">
                  <c:v>345</c:v>
                </c:pt>
                <c:pt idx="39591">
                  <c:v>263</c:v>
                </c:pt>
                <c:pt idx="39592">
                  <c:v>291</c:v>
                </c:pt>
                <c:pt idx="39593">
                  <c:v>353</c:v>
                </c:pt>
                <c:pt idx="39594">
                  <c:v>321</c:v>
                </c:pt>
                <c:pt idx="39595">
                  <c:v>298</c:v>
                </c:pt>
                <c:pt idx="39596">
                  <c:v>290</c:v>
                </c:pt>
                <c:pt idx="39597">
                  <c:v>319</c:v>
                </c:pt>
                <c:pt idx="39598">
                  <c:v>317</c:v>
                </c:pt>
                <c:pt idx="39599">
                  <c:v>359</c:v>
                </c:pt>
                <c:pt idx="39600">
                  <c:v>355</c:v>
                </c:pt>
                <c:pt idx="39601">
                  <c:v>362</c:v>
                </c:pt>
                <c:pt idx="39602">
                  <c:v>339</c:v>
                </c:pt>
                <c:pt idx="39603">
                  <c:v>311</c:v>
                </c:pt>
                <c:pt idx="39604">
                  <c:v>383</c:v>
                </c:pt>
                <c:pt idx="39605">
                  <c:v>325</c:v>
                </c:pt>
                <c:pt idx="39606">
                  <c:v>342</c:v>
                </c:pt>
                <c:pt idx="39607">
                  <c:v>287</c:v>
                </c:pt>
                <c:pt idx="39608">
                  <c:v>352</c:v>
                </c:pt>
                <c:pt idx="39609">
                  <c:v>319</c:v>
                </c:pt>
                <c:pt idx="39610">
                  <c:v>281</c:v>
                </c:pt>
                <c:pt idx="39611">
                  <c:v>367</c:v>
                </c:pt>
                <c:pt idx="39612">
                  <c:v>316</c:v>
                </c:pt>
                <c:pt idx="39613">
                  <c:v>316</c:v>
                </c:pt>
                <c:pt idx="39614">
                  <c:v>328</c:v>
                </c:pt>
                <c:pt idx="39615">
                  <c:v>330</c:v>
                </c:pt>
                <c:pt idx="39616">
                  <c:v>367</c:v>
                </c:pt>
                <c:pt idx="39617">
                  <c:v>312</c:v>
                </c:pt>
                <c:pt idx="39618">
                  <c:v>334</c:v>
                </c:pt>
                <c:pt idx="39619">
                  <c:v>397</c:v>
                </c:pt>
                <c:pt idx="39620">
                  <c:v>285</c:v>
                </c:pt>
                <c:pt idx="39621">
                  <c:v>306</c:v>
                </c:pt>
                <c:pt idx="39622">
                  <c:v>301</c:v>
                </c:pt>
                <c:pt idx="39623">
                  <c:v>348</c:v>
                </c:pt>
                <c:pt idx="39624">
                  <c:v>341</c:v>
                </c:pt>
                <c:pt idx="39625">
                  <c:v>353</c:v>
                </c:pt>
                <c:pt idx="39626">
                  <c:v>341</c:v>
                </c:pt>
                <c:pt idx="39627">
                  <c:v>329</c:v>
                </c:pt>
                <c:pt idx="39628">
                  <c:v>355</c:v>
                </c:pt>
                <c:pt idx="39629">
                  <c:v>303</c:v>
                </c:pt>
                <c:pt idx="39630">
                  <c:v>309</c:v>
                </c:pt>
                <c:pt idx="39631">
                  <c:v>303</c:v>
                </c:pt>
                <c:pt idx="39632">
                  <c:v>342</c:v>
                </c:pt>
                <c:pt idx="39633">
                  <c:v>325</c:v>
                </c:pt>
                <c:pt idx="39634">
                  <c:v>366</c:v>
                </c:pt>
                <c:pt idx="39635">
                  <c:v>234</c:v>
                </c:pt>
                <c:pt idx="39636">
                  <c:v>351</c:v>
                </c:pt>
                <c:pt idx="39637">
                  <c:v>379</c:v>
                </c:pt>
                <c:pt idx="39638">
                  <c:v>290</c:v>
                </c:pt>
                <c:pt idx="39639">
                  <c:v>312</c:v>
                </c:pt>
                <c:pt idx="39640">
                  <c:v>319</c:v>
                </c:pt>
                <c:pt idx="39641">
                  <c:v>325</c:v>
                </c:pt>
                <c:pt idx="39642">
                  <c:v>322</c:v>
                </c:pt>
                <c:pt idx="39643">
                  <c:v>334</c:v>
                </c:pt>
                <c:pt idx="39644">
                  <c:v>339</c:v>
                </c:pt>
                <c:pt idx="39645">
                  <c:v>322</c:v>
                </c:pt>
                <c:pt idx="39646">
                  <c:v>304</c:v>
                </c:pt>
                <c:pt idx="39647">
                  <c:v>329</c:v>
                </c:pt>
                <c:pt idx="39648">
                  <c:v>314</c:v>
                </c:pt>
                <c:pt idx="39649">
                  <c:v>258</c:v>
                </c:pt>
                <c:pt idx="39650">
                  <c:v>275</c:v>
                </c:pt>
                <c:pt idx="39651">
                  <c:v>290</c:v>
                </c:pt>
                <c:pt idx="39652">
                  <c:v>336</c:v>
                </c:pt>
                <c:pt idx="39653">
                  <c:v>342</c:v>
                </c:pt>
                <c:pt idx="39654">
                  <c:v>303</c:v>
                </c:pt>
                <c:pt idx="39655">
                  <c:v>365</c:v>
                </c:pt>
                <c:pt idx="39656">
                  <c:v>359</c:v>
                </c:pt>
                <c:pt idx="39657">
                  <c:v>353</c:v>
                </c:pt>
                <c:pt idx="39658">
                  <c:v>347</c:v>
                </c:pt>
                <c:pt idx="39659">
                  <c:v>308</c:v>
                </c:pt>
                <c:pt idx="39660">
                  <c:v>314</c:v>
                </c:pt>
                <c:pt idx="39661">
                  <c:v>305</c:v>
                </c:pt>
                <c:pt idx="39662">
                  <c:v>326</c:v>
                </c:pt>
                <c:pt idx="39663">
                  <c:v>306</c:v>
                </c:pt>
                <c:pt idx="39664">
                  <c:v>328</c:v>
                </c:pt>
                <c:pt idx="39665">
                  <c:v>338</c:v>
                </c:pt>
                <c:pt idx="39666">
                  <c:v>357</c:v>
                </c:pt>
                <c:pt idx="39667">
                  <c:v>314</c:v>
                </c:pt>
                <c:pt idx="39668">
                  <c:v>336</c:v>
                </c:pt>
                <c:pt idx="39669">
                  <c:v>369</c:v>
                </c:pt>
                <c:pt idx="39670">
                  <c:v>323</c:v>
                </c:pt>
                <c:pt idx="39671">
                  <c:v>347</c:v>
                </c:pt>
                <c:pt idx="39672">
                  <c:v>362</c:v>
                </c:pt>
                <c:pt idx="39673">
                  <c:v>356</c:v>
                </c:pt>
                <c:pt idx="39674">
                  <c:v>316</c:v>
                </c:pt>
                <c:pt idx="39675">
                  <c:v>327</c:v>
                </c:pt>
                <c:pt idx="39676">
                  <c:v>320</c:v>
                </c:pt>
                <c:pt idx="39677">
                  <c:v>354</c:v>
                </c:pt>
                <c:pt idx="39678">
                  <c:v>330</c:v>
                </c:pt>
                <c:pt idx="39679">
                  <c:v>317</c:v>
                </c:pt>
                <c:pt idx="39680">
                  <c:v>312</c:v>
                </c:pt>
                <c:pt idx="39681">
                  <c:v>286</c:v>
                </c:pt>
                <c:pt idx="39682">
                  <c:v>296</c:v>
                </c:pt>
                <c:pt idx="39683">
                  <c:v>342</c:v>
                </c:pt>
                <c:pt idx="39684">
                  <c:v>368</c:v>
                </c:pt>
                <c:pt idx="39685">
                  <c:v>338</c:v>
                </c:pt>
                <c:pt idx="39686">
                  <c:v>293</c:v>
                </c:pt>
                <c:pt idx="39687">
                  <c:v>316</c:v>
                </c:pt>
                <c:pt idx="39688">
                  <c:v>328</c:v>
                </c:pt>
                <c:pt idx="39689">
                  <c:v>335</c:v>
                </c:pt>
                <c:pt idx="39690">
                  <c:v>320</c:v>
                </c:pt>
                <c:pt idx="39691">
                  <c:v>371</c:v>
                </c:pt>
                <c:pt idx="39692">
                  <c:v>360</c:v>
                </c:pt>
                <c:pt idx="39693">
                  <c:v>306</c:v>
                </c:pt>
                <c:pt idx="39694">
                  <c:v>329</c:v>
                </c:pt>
                <c:pt idx="39695">
                  <c:v>309</c:v>
                </c:pt>
                <c:pt idx="39696">
                  <c:v>330</c:v>
                </c:pt>
                <c:pt idx="39697">
                  <c:v>334</c:v>
                </c:pt>
                <c:pt idx="39698">
                  <c:v>286</c:v>
                </c:pt>
                <c:pt idx="39699">
                  <c:v>358</c:v>
                </c:pt>
                <c:pt idx="39700">
                  <c:v>311</c:v>
                </c:pt>
                <c:pt idx="39701">
                  <c:v>329</c:v>
                </c:pt>
                <c:pt idx="39702">
                  <c:v>404</c:v>
                </c:pt>
                <c:pt idx="39703">
                  <c:v>342</c:v>
                </c:pt>
                <c:pt idx="39704">
                  <c:v>275</c:v>
                </c:pt>
                <c:pt idx="39705">
                  <c:v>334</c:v>
                </c:pt>
                <c:pt idx="39706">
                  <c:v>324</c:v>
                </c:pt>
                <c:pt idx="39707">
                  <c:v>312</c:v>
                </c:pt>
                <c:pt idx="39708">
                  <c:v>353</c:v>
                </c:pt>
                <c:pt idx="39709">
                  <c:v>352</c:v>
                </c:pt>
                <c:pt idx="39710">
                  <c:v>346</c:v>
                </c:pt>
                <c:pt idx="39711">
                  <c:v>236</c:v>
                </c:pt>
                <c:pt idx="39712">
                  <c:v>304</c:v>
                </c:pt>
                <c:pt idx="39713">
                  <c:v>272</c:v>
                </c:pt>
                <c:pt idx="39714">
                  <c:v>341</c:v>
                </c:pt>
                <c:pt idx="39715">
                  <c:v>264</c:v>
                </c:pt>
                <c:pt idx="39716">
                  <c:v>340</c:v>
                </c:pt>
                <c:pt idx="39717">
                  <c:v>316</c:v>
                </c:pt>
                <c:pt idx="39718">
                  <c:v>428</c:v>
                </c:pt>
                <c:pt idx="39719">
                  <c:v>316</c:v>
                </c:pt>
                <c:pt idx="39720">
                  <c:v>272</c:v>
                </c:pt>
                <c:pt idx="39721">
                  <c:v>304</c:v>
                </c:pt>
                <c:pt idx="39722">
                  <c:v>306</c:v>
                </c:pt>
                <c:pt idx="39723">
                  <c:v>395</c:v>
                </c:pt>
                <c:pt idx="39724">
                  <c:v>337</c:v>
                </c:pt>
                <c:pt idx="39725">
                  <c:v>374</c:v>
                </c:pt>
                <c:pt idx="39726">
                  <c:v>341</c:v>
                </c:pt>
                <c:pt idx="39727">
                  <c:v>271</c:v>
                </c:pt>
                <c:pt idx="39728">
                  <c:v>367</c:v>
                </c:pt>
                <c:pt idx="39729">
                  <c:v>350</c:v>
                </c:pt>
                <c:pt idx="39730">
                  <c:v>353</c:v>
                </c:pt>
                <c:pt idx="39731">
                  <c:v>331</c:v>
                </c:pt>
                <c:pt idx="39732">
                  <c:v>289</c:v>
                </c:pt>
                <c:pt idx="39733">
                  <c:v>350</c:v>
                </c:pt>
                <c:pt idx="39734">
                  <c:v>322</c:v>
                </c:pt>
                <c:pt idx="39735">
                  <c:v>311</c:v>
                </c:pt>
                <c:pt idx="39736">
                  <c:v>353</c:v>
                </c:pt>
                <c:pt idx="39737">
                  <c:v>330</c:v>
                </c:pt>
                <c:pt idx="39738">
                  <c:v>249</c:v>
                </c:pt>
                <c:pt idx="39739">
                  <c:v>355</c:v>
                </c:pt>
                <c:pt idx="39740">
                  <c:v>297</c:v>
                </c:pt>
                <c:pt idx="39741">
                  <c:v>341</c:v>
                </c:pt>
                <c:pt idx="39742">
                  <c:v>324</c:v>
                </c:pt>
                <c:pt idx="39743">
                  <c:v>310</c:v>
                </c:pt>
                <c:pt idx="39744">
                  <c:v>337</c:v>
                </c:pt>
                <c:pt idx="39745">
                  <c:v>294</c:v>
                </c:pt>
                <c:pt idx="39746">
                  <c:v>333</c:v>
                </c:pt>
                <c:pt idx="39747">
                  <c:v>329</c:v>
                </c:pt>
                <c:pt idx="39748">
                  <c:v>305</c:v>
                </c:pt>
                <c:pt idx="39749">
                  <c:v>332</c:v>
                </c:pt>
                <c:pt idx="39750">
                  <c:v>357</c:v>
                </c:pt>
                <c:pt idx="39751">
                  <c:v>334</c:v>
                </c:pt>
                <c:pt idx="39752">
                  <c:v>366</c:v>
                </c:pt>
                <c:pt idx="39753">
                  <c:v>342</c:v>
                </c:pt>
                <c:pt idx="39754">
                  <c:v>338</c:v>
                </c:pt>
                <c:pt idx="39755">
                  <c:v>370</c:v>
                </c:pt>
                <c:pt idx="39756">
                  <c:v>320</c:v>
                </c:pt>
                <c:pt idx="39757">
                  <c:v>309</c:v>
                </c:pt>
                <c:pt idx="39758">
                  <c:v>322</c:v>
                </c:pt>
                <c:pt idx="39759">
                  <c:v>314</c:v>
                </c:pt>
                <c:pt idx="39760">
                  <c:v>322</c:v>
                </c:pt>
                <c:pt idx="39761">
                  <c:v>320</c:v>
                </c:pt>
                <c:pt idx="39762">
                  <c:v>322</c:v>
                </c:pt>
                <c:pt idx="39763">
                  <c:v>341</c:v>
                </c:pt>
                <c:pt idx="39764">
                  <c:v>348</c:v>
                </c:pt>
                <c:pt idx="39765">
                  <c:v>454</c:v>
                </c:pt>
                <c:pt idx="39766">
                  <c:v>299</c:v>
                </c:pt>
                <c:pt idx="39767">
                  <c:v>354</c:v>
                </c:pt>
                <c:pt idx="39768">
                  <c:v>361</c:v>
                </c:pt>
                <c:pt idx="39769">
                  <c:v>328</c:v>
                </c:pt>
                <c:pt idx="39770">
                  <c:v>330</c:v>
                </c:pt>
                <c:pt idx="39771">
                  <c:v>316</c:v>
                </c:pt>
                <c:pt idx="39772">
                  <c:v>306</c:v>
                </c:pt>
                <c:pt idx="39773">
                  <c:v>325</c:v>
                </c:pt>
                <c:pt idx="39774">
                  <c:v>323</c:v>
                </c:pt>
                <c:pt idx="39775">
                  <c:v>272</c:v>
                </c:pt>
                <c:pt idx="39776">
                  <c:v>307</c:v>
                </c:pt>
                <c:pt idx="39777">
                  <c:v>288</c:v>
                </c:pt>
                <c:pt idx="39778">
                  <c:v>326</c:v>
                </c:pt>
                <c:pt idx="39779">
                  <c:v>327</c:v>
                </c:pt>
                <c:pt idx="39780">
                  <c:v>317</c:v>
                </c:pt>
                <c:pt idx="39781">
                  <c:v>346</c:v>
                </c:pt>
                <c:pt idx="39782">
                  <c:v>349</c:v>
                </c:pt>
                <c:pt idx="39783">
                  <c:v>342</c:v>
                </c:pt>
                <c:pt idx="39784">
                  <c:v>293</c:v>
                </c:pt>
                <c:pt idx="39785">
                  <c:v>371</c:v>
                </c:pt>
                <c:pt idx="39786">
                  <c:v>352</c:v>
                </c:pt>
                <c:pt idx="39787">
                  <c:v>365</c:v>
                </c:pt>
                <c:pt idx="39788">
                  <c:v>280</c:v>
                </c:pt>
                <c:pt idx="39789">
                  <c:v>347</c:v>
                </c:pt>
                <c:pt idx="39790">
                  <c:v>353</c:v>
                </c:pt>
                <c:pt idx="39791">
                  <c:v>336</c:v>
                </c:pt>
                <c:pt idx="39792">
                  <c:v>312</c:v>
                </c:pt>
                <c:pt idx="39793">
                  <c:v>304</c:v>
                </c:pt>
                <c:pt idx="39794">
                  <c:v>353</c:v>
                </c:pt>
                <c:pt idx="39795">
                  <c:v>346</c:v>
                </c:pt>
                <c:pt idx="39796">
                  <c:v>340</c:v>
                </c:pt>
                <c:pt idx="39797">
                  <c:v>354</c:v>
                </c:pt>
                <c:pt idx="39798">
                  <c:v>292</c:v>
                </c:pt>
                <c:pt idx="39799">
                  <c:v>282</c:v>
                </c:pt>
                <c:pt idx="39800">
                  <c:v>347</c:v>
                </c:pt>
                <c:pt idx="39801">
                  <c:v>374</c:v>
                </c:pt>
                <c:pt idx="39802">
                  <c:v>391</c:v>
                </c:pt>
                <c:pt idx="39803">
                  <c:v>302</c:v>
                </c:pt>
                <c:pt idx="39804">
                  <c:v>326</c:v>
                </c:pt>
                <c:pt idx="39805">
                  <c:v>312</c:v>
                </c:pt>
                <c:pt idx="39806">
                  <c:v>316</c:v>
                </c:pt>
                <c:pt idx="39807">
                  <c:v>230</c:v>
                </c:pt>
                <c:pt idx="39808">
                  <c:v>365</c:v>
                </c:pt>
                <c:pt idx="39809">
                  <c:v>333</c:v>
                </c:pt>
                <c:pt idx="39810">
                  <c:v>282</c:v>
                </c:pt>
                <c:pt idx="39811">
                  <c:v>328</c:v>
                </c:pt>
                <c:pt idx="39812">
                  <c:v>369</c:v>
                </c:pt>
                <c:pt idx="39813">
                  <c:v>333</c:v>
                </c:pt>
                <c:pt idx="39814">
                  <c:v>328</c:v>
                </c:pt>
                <c:pt idx="39815">
                  <c:v>354</c:v>
                </c:pt>
                <c:pt idx="39816">
                  <c:v>355</c:v>
                </c:pt>
                <c:pt idx="39817">
                  <c:v>295</c:v>
                </c:pt>
                <c:pt idx="39818">
                  <c:v>300</c:v>
                </c:pt>
                <c:pt idx="39819">
                  <c:v>381</c:v>
                </c:pt>
                <c:pt idx="39820">
                  <c:v>312</c:v>
                </c:pt>
                <c:pt idx="39821">
                  <c:v>336</c:v>
                </c:pt>
                <c:pt idx="39822">
                  <c:v>323</c:v>
                </c:pt>
                <c:pt idx="39823">
                  <c:v>328</c:v>
                </c:pt>
                <c:pt idx="39824">
                  <c:v>331</c:v>
                </c:pt>
                <c:pt idx="39825">
                  <c:v>315</c:v>
                </c:pt>
                <c:pt idx="39826">
                  <c:v>349</c:v>
                </c:pt>
                <c:pt idx="39827">
                  <c:v>319</c:v>
                </c:pt>
                <c:pt idx="39828">
                  <c:v>306</c:v>
                </c:pt>
                <c:pt idx="39829">
                  <c:v>308</c:v>
                </c:pt>
                <c:pt idx="39830">
                  <c:v>333</c:v>
                </c:pt>
                <c:pt idx="39831">
                  <c:v>320</c:v>
                </c:pt>
                <c:pt idx="39832">
                  <c:v>372</c:v>
                </c:pt>
                <c:pt idx="39833">
                  <c:v>350</c:v>
                </c:pt>
                <c:pt idx="39834">
                  <c:v>337</c:v>
                </c:pt>
                <c:pt idx="39835">
                  <c:v>337</c:v>
                </c:pt>
                <c:pt idx="39836">
                  <c:v>333</c:v>
                </c:pt>
                <c:pt idx="39837">
                  <c:v>331</c:v>
                </c:pt>
                <c:pt idx="39838">
                  <c:v>319</c:v>
                </c:pt>
                <c:pt idx="39839">
                  <c:v>362</c:v>
                </c:pt>
                <c:pt idx="39840">
                  <c:v>355</c:v>
                </c:pt>
                <c:pt idx="39841">
                  <c:v>289</c:v>
                </c:pt>
                <c:pt idx="39842">
                  <c:v>326</c:v>
                </c:pt>
                <c:pt idx="39843">
                  <c:v>308</c:v>
                </c:pt>
                <c:pt idx="39844">
                  <c:v>289</c:v>
                </c:pt>
                <c:pt idx="39845">
                  <c:v>354</c:v>
                </c:pt>
                <c:pt idx="39846">
                  <c:v>369</c:v>
                </c:pt>
                <c:pt idx="39847">
                  <c:v>336</c:v>
                </c:pt>
                <c:pt idx="39848">
                  <c:v>327</c:v>
                </c:pt>
                <c:pt idx="39849">
                  <c:v>315</c:v>
                </c:pt>
                <c:pt idx="39850">
                  <c:v>369</c:v>
                </c:pt>
                <c:pt idx="39851">
                  <c:v>355</c:v>
                </c:pt>
                <c:pt idx="39852">
                  <c:v>336</c:v>
                </c:pt>
                <c:pt idx="39853">
                  <c:v>328</c:v>
                </c:pt>
                <c:pt idx="39854">
                  <c:v>319</c:v>
                </c:pt>
                <c:pt idx="39855">
                  <c:v>304</c:v>
                </c:pt>
                <c:pt idx="39856">
                  <c:v>292</c:v>
                </c:pt>
                <c:pt idx="39857">
                  <c:v>361</c:v>
                </c:pt>
                <c:pt idx="39858">
                  <c:v>342</c:v>
                </c:pt>
                <c:pt idx="39859">
                  <c:v>342</c:v>
                </c:pt>
                <c:pt idx="39860">
                  <c:v>311</c:v>
                </c:pt>
                <c:pt idx="39861">
                  <c:v>302</c:v>
                </c:pt>
                <c:pt idx="39862">
                  <c:v>330</c:v>
                </c:pt>
                <c:pt idx="39863">
                  <c:v>329</c:v>
                </c:pt>
                <c:pt idx="39864">
                  <c:v>292</c:v>
                </c:pt>
                <c:pt idx="39865">
                  <c:v>347</c:v>
                </c:pt>
                <c:pt idx="39866">
                  <c:v>342</c:v>
                </c:pt>
                <c:pt idx="39867">
                  <c:v>346</c:v>
                </c:pt>
                <c:pt idx="39868">
                  <c:v>379</c:v>
                </c:pt>
                <c:pt idx="39869">
                  <c:v>352</c:v>
                </c:pt>
                <c:pt idx="39870">
                  <c:v>349</c:v>
                </c:pt>
                <c:pt idx="39871">
                  <c:v>280</c:v>
                </c:pt>
                <c:pt idx="39872">
                  <c:v>345</c:v>
                </c:pt>
                <c:pt idx="39873">
                  <c:v>304</c:v>
                </c:pt>
                <c:pt idx="39874">
                  <c:v>297</c:v>
                </c:pt>
                <c:pt idx="39875">
                  <c:v>355</c:v>
                </c:pt>
                <c:pt idx="39876">
                  <c:v>253</c:v>
                </c:pt>
                <c:pt idx="39877">
                  <c:v>308</c:v>
                </c:pt>
                <c:pt idx="39878">
                  <c:v>318</c:v>
                </c:pt>
                <c:pt idx="39879">
                  <c:v>318</c:v>
                </c:pt>
                <c:pt idx="39880">
                  <c:v>327</c:v>
                </c:pt>
                <c:pt idx="39881">
                  <c:v>348</c:v>
                </c:pt>
                <c:pt idx="39882">
                  <c:v>362</c:v>
                </c:pt>
                <c:pt idx="39883">
                  <c:v>288</c:v>
                </c:pt>
                <c:pt idx="39884">
                  <c:v>384</c:v>
                </c:pt>
                <c:pt idx="39885">
                  <c:v>371</c:v>
                </c:pt>
                <c:pt idx="39886">
                  <c:v>394</c:v>
                </c:pt>
                <c:pt idx="39887">
                  <c:v>335</c:v>
                </c:pt>
                <c:pt idx="39888">
                  <c:v>316</c:v>
                </c:pt>
                <c:pt idx="39889">
                  <c:v>308</c:v>
                </c:pt>
                <c:pt idx="39890">
                  <c:v>313</c:v>
                </c:pt>
                <c:pt idx="39891">
                  <c:v>338</c:v>
                </c:pt>
                <c:pt idx="39892">
                  <c:v>336</c:v>
                </c:pt>
                <c:pt idx="39893">
                  <c:v>339</c:v>
                </c:pt>
                <c:pt idx="39894">
                  <c:v>385</c:v>
                </c:pt>
                <c:pt idx="39895">
                  <c:v>324</c:v>
                </c:pt>
                <c:pt idx="39896">
                  <c:v>333</c:v>
                </c:pt>
                <c:pt idx="39897">
                  <c:v>368</c:v>
                </c:pt>
                <c:pt idx="39898">
                  <c:v>337</c:v>
                </c:pt>
                <c:pt idx="39899">
                  <c:v>336</c:v>
                </c:pt>
                <c:pt idx="39900">
                  <c:v>329</c:v>
                </c:pt>
                <c:pt idx="39901">
                  <c:v>285</c:v>
                </c:pt>
                <c:pt idx="39902">
                  <c:v>292</c:v>
                </c:pt>
                <c:pt idx="39903">
                  <c:v>319</c:v>
                </c:pt>
                <c:pt idx="39904">
                  <c:v>338</c:v>
                </c:pt>
                <c:pt idx="39905">
                  <c:v>327</c:v>
                </c:pt>
                <c:pt idx="39906">
                  <c:v>322</c:v>
                </c:pt>
                <c:pt idx="39907">
                  <c:v>375</c:v>
                </c:pt>
                <c:pt idx="39908">
                  <c:v>369</c:v>
                </c:pt>
                <c:pt idx="39909">
                  <c:v>371</c:v>
                </c:pt>
                <c:pt idx="39910">
                  <c:v>310</c:v>
                </c:pt>
                <c:pt idx="39911">
                  <c:v>337</c:v>
                </c:pt>
                <c:pt idx="39912">
                  <c:v>337</c:v>
                </c:pt>
                <c:pt idx="39913">
                  <c:v>314</c:v>
                </c:pt>
                <c:pt idx="39914">
                  <c:v>317</c:v>
                </c:pt>
                <c:pt idx="39915">
                  <c:v>278</c:v>
                </c:pt>
                <c:pt idx="39916">
                  <c:v>341</c:v>
                </c:pt>
                <c:pt idx="39917">
                  <c:v>298</c:v>
                </c:pt>
                <c:pt idx="39918">
                  <c:v>314</c:v>
                </c:pt>
                <c:pt idx="39919">
                  <c:v>269</c:v>
                </c:pt>
                <c:pt idx="39920">
                  <c:v>317</c:v>
                </c:pt>
                <c:pt idx="39921">
                  <c:v>359</c:v>
                </c:pt>
                <c:pt idx="39922">
                  <c:v>309</c:v>
                </c:pt>
                <c:pt idx="39923">
                  <c:v>318</c:v>
                </c:pt>
                <c:pt idx="39924">
                  <c:v>348</c:v>
                </c:pt>
                <c:pt idx="39925">
                  <c:v>345</c:v>
                </c:pt>
                <c:pt idx="39926">
                  <c:v>308</c:v>
                </c:pt>
                <c:pt idx="39927">
                  <c:v>326</c:v>
                </c:pt>
                <c:pt idx="39928">
                  <c:v>314</c:v>
                </c:pt>
                <c:pt idx="39929">
                  <c:v>336</c:v>
                </c:pt>
                <c:pt idx="39930">
                  <c:v>304</c:v>
                </c:pt>
                <c:pt idx="39931">
                  <c:v>334</c:v>
                </c:pt>
                <c:pt idx="39932">
                  <c:v>287</c:v>
                </c:pt>
                <c:pt idx="39933">
                  <c:v>361</c:v>
                </c:pt>
                <c:pt idx="39934">
                  <c:v>315</c:v>
                </c:pt>
                <c:pt idx="39935">
                  <c:v>289</c:v>
                </c:pt>
                <c:pt idx="39936">
                  <c:v>296</c:v>
                </c:pt>
                <c:pt idx="39937">
                  <c:v>349</c:v>
                </c:pt>
                <c:pt idx="39938">
                  <c:v>333</c:v>
                </c:pt>
                <c:pt idx="39939">
                  <c:v>285</c:v>
                </c:pt>
                <c:pt idx="39940">
                  <c:v>303</c:v>
                </c:pt>
                <c:pt idx="39941">
                  <c:v>277</c:v>
                </c:pt>
                <c:pt idx="39942">
                  <c:v>304</c:v>
                </c:pt>
                <c:pt idx="39943">
                  <c:v>326</c:v>
                </c:pt>
                <c:pt idx="39944">
                  <c:v>357</c:v>
                </c:pt>
                <c:pt idx="39945">
                  <c:v>341</c:v>
                </c:pt>
                <c:pt idx="39946">
                  <c:v>342</c:v>
                </c:pt>
                <c:pt idx="39947">
                  <c:v>326</c:v>
                </c:pt>
                <c:pt idx="39948">
                  <c:v>312</c:v>
                </c:pt>
                <c:pt idx="39949">
                  <c:v>339</c:v>
                </c:pt>
                <c:pt idx="39950">
                  <c:v>317</c:v>
                </c:pt>
                <c:pt idx="39951">
                  <c:v>325</c:v>
                </c:pt>
                <c:pt idx="39952">
                  <c:v>309</c:v>
                </c:pt>
                <c:pt idx="39953">
                  <c:v>319</c:v>
                </c:pt>
                <c:pt idx="39954">
                  <c:v>323</c:v>
                </c:pt>
                <c:pt idx="39955">
                  <c:v>370</c:v>
                </c:pt>
                <c:pt idx="39956">
                  <c:v>319</c:v>
                </c:pt>
                <c:pt idx="39957">
                  <c:v>277</c:v>
                </c:pt>
                <c:pt idx="39958">
                  <c:v>324</c:v>
                </c:pt>
                <c:pt idx="39959">
                  <c:v>359</c:v>
                </c:pt>
                <c:pt idx="39960">
                  <c:v>336</c:v>
                </c:pt>
                <c:pt idx="39961">
                  <c:v>324</c:v>
                </c:pt>
                <c:pt idx="39962">
                  <c:v>302</c:v>
                </c:pt>
                <c:pt idx="39963">
                  <c:v>321</c:v>
                </c:pt>
                <c:pt idx="39964">
                  <c:v>323</c:v>
                </c:pt>
                <c:pt idx="39965">
                  <c:v>347</c:v>
                </c:pt>
                <c:pt idx="39966">
                  <c:v>376</c:v>
                </c:pt>
                <c:pt idx="39967">
                  <c:v>326</c:v>
                </c:pt>
                <c:pt idx="39968">
                  <c:v>288</c:v>
                </c:pt>
                <c:pt idx="39969">
                  <c:v>314</c:v>
                </c:pt>
                <c:pt idx="39970">
                  <c:v>370</c:v>
                </c:pt>
                <c:pt idx="39971">
                  <c:v>384</c:v>
                </c:pt>
                <c:pt idx="39972">
                  <c:v>303</c:v>
                </c:pt>
                <c:pt idx="39973">
                  <c:v>315</c:v>
                </c:pt>
                <c:pt idx="39974">
                  <c:v>294</c:v>
                </c:pt>
                <c:pt idx="39975">
                  <c:v>339</c:v>
                </c:pt>
                <c:pt idx="39976">
                  <c:v>338</c:v>
                </c:pt>
                <c:pt idx="39977">
                  <c:v>325</c:v>
                </c:pt>
                <c:pt idx="39978">
                  <c:v>354</c:v>
                </c:pt>
                <c:pt idx="39979">
                  <c:v>315</c:v>
                </c:pt>
                <c:pt idx="39980">
                  <c:v>338</c:v>
                </c:pt>
                <c:pt idx="39981">
                  <c:v>365</c:v>
                </c:pt>
                <c:pt idx="39982">
                  <c:v>290</c:v>
                </c:pt>
                <c:pt idx="39983">
                  <c:v>282</c:v>
                </c:pt>
                <c:pt idx="39984">
                  <c:v>356</c:v>
                </c:pt>
                <c:pt idx="39985">
                  <c:v>362</c:v>
                </c:pt>
                <c:pt idx="39986">
                  <c:v>349</c:v>
                </c:pt>
                <c:pt idx="39987">
                  <c:v>261</c:v>
                </c:pt>
                <c:pt idx="39988">
                  <c:v>328</c:v>
                </c:pt>
                <c:pt idx="39989">
                  <c:v>363</c:v>
                </c:pt>
                <c:pt idx="39990">
                  <c:v>314</c:v>
                </c:pt>
                <c:pt idx="39991">
                  <c:v>283</c:v>
                </c:pt>
                <c:pt idx="39992">
                  <c:v>329</c:v>
                </c:pt>
                <c:pt idx="39993">
                  <c:v>300</c:v>
                </c:pt>
                <c:pt idx="39994">
                  <c:v>320</c:v>
                </c:pt>
                <c:pt idx="39995">
                  <c:v>355</c:v>
                </c:pt>
                <c:pt idx="39996">
                  <c:v>339</c:v>
                </c:pt>
                <c:pt idx="39997">
                  <c:v>305</c:v>
                </c:pt>
                <c:pt idx="39998">
                  <c:v>362</c:v>
                </c:pt>
                <c:pt idx="39999">
                  <c:v>341</c:v>
                </c:pt>
                <c:pt idx="40000">
                  <c:v>303</c:v>
                </c:pt>
                <c:pt idx="40001">
                  <c:v>315</c:v>
                </c:pt>
                <c:pt idx="40002">
                  <c:v>331</c:v>
                </c:pt>
                <c:pt idx="40003">
                  <c:v>306</c:v>
                </c:pt>
                <c:pt idx="40004">
                  <c:v>296</c:v>
                </c:pt>
                <c:pt idx="40005">
                  <c:v>260</c:v>
                </c:pt>
                <c:pt idx="40006">
                  <c:v>325</c:v>
                </c:pt>
                <c:pt idx="40007">
                  <c:v>354</c:v>
                </c:pt>
                <c:pt idx="40008">
                  <c:v>302</c:v>
                </c:pt>
                <c:pt idx="40009">
                  <c:v>378</c:v>
                </c:pt>
                <c:pt idx="40010">
                  <c:v>357</c:v>
                </c:pt>
                <c:pt idx="40011">
                  <c:v>360</c:v>
                </c:pt>
                <c:pt idx="40012">
                  <c:v>324</c:v>
                </c:pt>
                <c:pt idx="40013">
                  <c:v>335</c:v>
                </c:pt>
                <c:pt idx="40014">
                  <c:v>360</c:v>
                </c:pt>
                <c:pt idx="40015">
                  <c:v>297</c:v>
                </c:pt>
                <c:pt idx="40016">
                  <c:v>351</c:v>
                </c:pt>
                <c:pt idx="40017">
                  <c:v>360</c:v>
                </c:pt>
                <c:pt idx="40018">
                  <c:v>319</c:v>
                </c:pt>
                <c:pt idx="40019">
                  <c:v>316</c:v>
                </c:pt>
                <c:pt idx="40020">
                  <c:v>302</c:v>
                </c:pt>
                <c:pt idx="40021">
                  <c:v>338</c:v>
                </c:pt>
                <c:pt idx="40022">
                  <c:v>311</c:v>
                </c:pt>
                <c:pt idx="40023">
                  <c:v>326</c:v>
                </c:pt>
                <c:pt idx="40024">
                  <c:v>348</c:v>
                </c:pt>
                <c:pt idx="40025">
                  <c:v>352</c:v>
                </c:pt>
                <c:pt idx="40026">
                  <c:v>282</c:v>
                </c:pt>
                <c:pt idx="40027">
                  <c:v>333</c:v>
                </c:pt>
                <c:pt idx="40028">
                  <c:v>332</c:v>
                </c:pt>
                <c:pt idx="40029">
                  <c:v>302</c:v>
                </c:pt>
                <c:pt idx="40030">
                  <c:v>302</c:v>
                </c:pt>
                <c:pt idx="40031">
                  <c:v>325</c:v>
                </c:pt>
                <c:pt idx="40032">
                  <c:v>331</c:v>
                </c:pt>
                <c:pt idx="40033">
                  <c:v>319</c:v>
                </c:pt>
                <c:pt idx="40034">
                  <c:v>305</c:v>
                </c:pt>
                <c:pt idx="40035">
                  <c:v>336</c:v>
                </c:pt>
                <c:pt idx="40036">
                  <c:v>395</c:v>
                </c:pt>
                <c:pt idx="40037">
                  <c:v>312</c:v>
                </c:pt>
                <c:pt idx="40038">
                  <c:v>327</c:v>
                </c:pt>
                <c:pt idx="40039">
                  <c:v>340</c:v>
                </c:pt>
                <c:pt idx="40040">
                  <c:v>285</c:v>
                </c:pt>
                <c:pt idx="40041">
                  <c:v>345</c:v>
                </c:pt>
                <c:pt idx="40042">
                  <c:v>311</c:v>
                </c:pt>
                <c:pt idx="40043">
                  <c:v>371</c:v>
                </c:pt>
                <c:pt idx="40044">
                  <c:v>292</c:v>
                </c:pt>
                <c:pt idx="40045">
                  <c:v>298</c:v>
                </c:pt>
                <c:pt idx="40046">
                  <c:v>295</c:v>
                </c:pt>
                <c:pt idx="40047">
                  <c:v>312</c:v>
                </c:pt>
                <c:pt idx="40048">
                  <c:v>325</c:v>
                </c:pt>
                <c:pt idx="40049">
                  <c:v>312</c:v>
                </c:pt>
                <c:pt idx="40050">
                  <c:v>320</c:v>
                </c:pt>
                <c:pt idx="40051">
                  <c:v>320</c:v>
                </c:pt>
                <c:pt idx="40052">
                  <c:v>353</c:v>
                </c:pt>
                <c:pt idx="40053">
                  <c:v>347</c:v>
                </c:pt>
                <c:pt idx="40054">
                  <c:v>275</c:v>
                </c:pt>
                <c:pt idx="40055">
                  <c:v>312</c:v>
                </c:pt>
                <c:pt idx="40056">
                  <c:v>306</c:v>
                </c:pt>
                <c:pt idx="40057">
                  <c:v>355</c:v>
                </c:pt>
                <c:pt idx="40058">
                  <c:v>326</c:v>
                </c:pt>
                <c:pt idx="40059">
                  <c:v>314</c:v>
                </c:pt>
                <c:pt idx="40060">
                  <c:v>322</c:v>
                </c:pt>
                <c:pt idx="40061">
                  <c:v>337</c:v>
                </c:pt>
                <c:pt idx="40062">
                  <c:v>222</c:v>
                </c:pt>
                <c:pt idx="40063">
                  <c:v>361</c:v>
                </c:pt>
                <c:pt idx="40064">
                  <c:v>336</c:v>
                </c:pt>
                <c:pt idx="40065">
                  <c:v>425</c:v>
                </c:pt>
                <c:pt idx="40066">
                  <c:v>311</c:v>
                </c:pt>
                <c:pt idx="40067">
                  <c:v>388</c:v>
                </c:pt>
                <c:pt idx="40068">
                  <c:v>368</c:v>
                </c:pt>
                <c:pt idx="40069">
                  <c:v>355</c:v>
                </c:pt>
                <c:pt idx="40070">
                  <c:v>339</c:v>
                </c:pt>
                <c:pt idx="40071">
                  <c:v>353</c:v>
                </c:pt>
                <c:pt idx="40072">
                  <c:v>329</c:v>
                </c:pt>
                <c:pt idx="40073">
                  <c:v>355</c:v>
                </c:pt>
                <c:pt idx="40074">
                  <c:v>334</c:v>
                </c:pt>
                <c:pt idx="40075">
                  <c:v>299</c:v>
                </c:pt>
                <c:pt idx="40076">
                  <c:v>318</c:v>
                </c:pt>
                <c:pt idx="40077">
                  <c:v>371</c:v>
                </c:pt>
                <c:pt idx="40078">
                  <c:v>325</c:v>
                </c:pt>
                <c:pt idx="40079">
                  <c:v>336</c:v>
                </c:pt>
                <c:pt idx="40080">
                  <c:v>344</c:v>
                </c:pt>
                <c:pt idx="40081">
                  <c:v>345</c:v>
                </c:pt>
                <c:pt idx="40082">
                  <c:v>316</c:v>
                </c:pt>
                <c:pt idx="40083">
                  <c:v>322</c:v>
                </c:pt>
                <c:pt idx="40084">
                  <c:v>345</c:v>
                </c:pt>
                <c:pt idx="40085">
                  <c:v>319</c:v>
                </c:pt>
                <c:pt idx="40086">
                  <c:v>316</c:v>
                </c:pt>
                <c:pt idx="40087">
                  <c:v>339</c:v>
                </c:pt>
                <c:pt idx="40088">
                  <c:v>344</c:v>
                </c:pt>
                <c:pt idx="40089">
                  <c:v>313</c:v>
                </c:pt>
                <c:pt idx="40090">
                  <c:v>325</c:v>
                </c:pt>
                <c:pt idx="40091">
                  <c:v>323</c:v>
                </c:pt>
                <c:pt idx="40092">
                  <c:v>308</c:v>
                </c:pt>
                <c:pt idx="40093">
                  <c:v>362</c:v>
                </c:pt>
                <c:pt idx="40094">
                  <c:v>312</c:v>
                </c:pt>
                <c:pt idx="40095">
                  <c:v>314</c:v>
                </c:pt>
                <c:pt idx="40096">
                  <c:v>351</c:v>
                </c:pt>
                <c:pt idx="40097">
                  <c:v>305</c:v>
                </c:pt>
                <c:pt idx="40098">
                  <c:v>352</c:v>
                </c:pt>
                <c:pt idx="40099">
                  <c:v>249</c:v>
                </c:pt>
                <c:pt idx="40100">
                  <c:v>301</c:v>
                </c:pt>
                <c:pt idx="40101">
                  <c:v>343</c:v>
                </c:pt>
                <c:pt idx="40102">
                  <c:v>305</c:v>
                </c:pt>
                <c:pt idx="40103">
                  <c:v>336</c:v>
                </c:pt>
                <c:pt idx="40104">
                  <c:v>375</c:v>
                </c:pt>
                <c:pt idx="40105">
                  <c:v>344</c:v>
                </c:pt>
                <c:pt idx="40106">
                  <c:v>329</c:v>
                </c:pt>
                <c:pt idx="40107">
                  <c:v>326</c:v>
                </c:pt>
                <c:pt idx="40108">
                  <c:v>314</c:v>
                </c:pt>
                <c:pt idx="40109">
                  <c:v>287</c:v>
                </c:pt>
                <c:pt idx="40110">
                  <c:v>334</c:v>
                </c:pt>
                <c:pt idx="40111">
                  <c:v>443</c:v>
                </c:pt>
                <c:pt idx="40112">
                  <c:v>328</c:v>
                </c:pt>
                <c:pt idx="40113">
                  <c:v>336</c:v>
                </c:pt>
                <c:pt idx="40114">
                  <c:v>343</c:v>
                </c:pt>
                <c:pt idx="40115">
                  <c:v>321</c:v>
                </c:pt>
                <c:pt idx="40116">
                  <c:v>329</c:v>
                </c:pt>
                <c:pt idx="40117">
                  <c:v>323</c:v>
                </c:pt>
                <c:pt idx="40118">
                  <c:v>299</c:v>
                </c:pt>
                <c:pt idx="40119">
                  <c:v>291</c:v>
                </c:pt>
                <c:pt idx="40120">
                  <c:v>324</c:v>
                </c:pt>
                <c:pt idx="40121">
                  <c:v>324</c:v>
                </c:pt>
                <c:pt idx="40122">
                  <c:v>304</c:v>
                </c:pt>
                <c:pt idx="40123">
                  <c:v>310</c:v>
                </c:pt>
                <c:pt idx="40124">
                  <c:v>346</c:v>
                </c:pt>
                <c:pt idx="40125">
                  <c:v>336</c:v>
                </c:pt>
                <c:pt idx="40126">
                  <c:v>279</c:v>
                </c:pt>
                <c:pt idx="40127">
                  <c:v>341</c:v>
                </c:pt>
                <c:pt idx="40128">
                  <c:v>310</c:v>
                </c:pt>
                <c:pt idx="40129">
                  <c:v>336</c:v>
                </c:pt>
                <c:pt idx="40130">
                  <c:v>369</c:v>
                </c:pt>
                <c:pt idx="40131">
                  <c:v>331</c:v>
                </c:pt>
                <c:pt idx="40132">
                  <c:v>345</c:v>
                </c:pt>
                <c:pt idx="40133">
                  <c:v>348</c:v>
                </c:pt>
                <c:pt idx="40134">
                  <c:v>316</c:v>
                </c:pt>
                <c:pt idx="40135">
                  <c:v>291</c:v>
                </c:pt>
                <c:pt idx="40136">
                  <c:v>310</c:v>
                </c:pt>
                <c:pt idx="40137">
                  <c:v>341</c:v>
                </c:pt>
                <c:pt idx="40138">
                  <c:v>329</c:v>
                </c:pt>
                <c:pt idx="40139">
                  <c:v>368</c:v>
                </c:pt>
                <c:pt idx="40140">
                  <c:v>365</c:v>
                </c:pt>
                <c:pt idx="40141">
                  <c:v>338</c:v>
                </c:pt>
                <c:pt idx="40142">
                  <c:v>317</c:v>
                </c:pt>
                <c:pt idx="40143">
                  <c:v>306</c:v>
                </c:pt>
                <c:pt idx="40144">
                  <c:v>344</c:v>
                </c:pt>
                <c:pt idx="40145">
                  <c:v>335</c:v>
                </c:pt>
                <c:pt idx="40146">
                  <c:v>338</c:v>
                </c:pt>
                <c:pt idx="40147">
                  <c:v>226</c:v>
                </c:pt>
                <c:pt idx="40148">
                  <c:v>324</c:v>
                </c:pt>
                <c:pt idx="40149">
                  <c:v>319</c:v>
                </c:pt>
                <c:pt idx="40150">
                  <c:v>329</c:v>
                </c:pt>
                <c:pt idx="40151">
                  <c:v>320</c:v>
                </c:pt>
                <c:pt idx="40152">
                  <c:v>334</c:v>
                </c:pt>
                <c:pt idx="40153">
                  <c:v>299</c:v>
                </c:pt>
                <c:pt idx="40154">
                  <c:v>341</c:v>
                </c:pt>
                <c:pt idx="40155">
                  <c:v>334</c:v>
                </c:pt>
                <c:pt idx="40156">
                  <c:v>270</c:v>
                </c:pt>
                <c:pt idx="40157">
                  <c:v>343</c:v>
                </c:pt>
                <c:pt idx="40158">
                  <c:v>263</c:v>
                </c:pt>
                <c:pt idx="40159">
                  <c:v>358</c:v>
                </c:pt>
                <c:pt idx="40160">
                  <c:v>325</c:v>
                </c:pt>
                <c:pt idx="40161">
                  <c:v>328</c:v>
                </c:pt>
                <c:pt idx="40162">
                  <c:v>326</c:v>
                </c:pt>
                <c:pt idx="40163">
                  <c:v>338</c:v>
                </c:pt>
                <c:pt idx="40164">
                  <c:v>344</c:v>
                </c:pt>
                <c:pt idx="40165">
                  <c:v>348</c:v>
                </c:pt>
                <c:pt idx="40166">
                  <c:v>324</c:v>
                </c:pt>
                <c:pt idx="40167">
                  <c:v>314</c:v>
                </c:pt>
                <c:pt idx="40168">
                  <c:v>372</c:v>
                </c:pt>
                <c:pt idx="40169">
                  <c:v>269</c:v>
                </c:pt>
                <c:pt idx="40170">
                  <c:v>328</c:v>
                </c:pt>
                <c:pt idx="40171">
                  <c:v>265</c:v>
                </c:pt>
                <c:pt idx="40172">
                  <c:v>385</c:v>
                </c:pt>
                <c:pt idx="40173">
                  <c:v>333</c:v>
                </c:pt>
                <c:pt idx="40174">
                  <c:v>324</c:v>
                </c:pt>
                <c:pt idx="40175">
                  <c:v>292</c:v>
                </c:pt>
                <c:pt idx="40176">
                  <c:v>317</c:v>
                </c:pt>
                <c:pt idx="40177">
                  <c:v>337</c:v>
                </c:pt>
                <c:pt idx="40178">
                  <c:v>268</c:v>
                </c:pt>
                <c:pt idx="40179">
                  <c:v>326</c:v>
                </c:pt>
                <c:pt idx="40180">
                  <c:v>327</c:v>
                </c:pt>
                <c:pt idx="40181">
                  <c:v>261</c:v>
                </c:pt>
                <c:pt idx="40182">
                  <c:v>309</c:v>
                </c:pt>
                <c:pt idx="40183">
                  <c:v>308</c:v>
                </c:pt>
                <c:pt idx="40184">
                  <c:v>315</c:v>
                </c:pt>
                <c:pt idx="40185">
                  <c:v>316</c:v>
                </c:pt>
                <c:pt idx="40186">
                  <c:v>324</c:v>
                </c:pt>
                <c:pt idx="40187">
                  <c:v>349</c:v>
                </c:pt>
                <c:pt idx="40188">
                  <c:v>326</c:v>
                </c:pt>
                <c:pt idx="40189">
                  <c:v>328</c:v>
                </c:pt>
                <c:pt idx="40190">
                  <c:v>306</c:v>
                </c:pt>
                <c:pt idx="40191">
                  <c:v>358</c:v>
                </c:pt>
                <c:pt idx="40192">
                  <c:v>339</c:v>
                </c:pt>
                <c:pt idx="40193">
                  <c:v>339</c:v>
                </c:pt>
                <c:pt idx="40194">
                  <c:v>331</c:v>
                </c:pt>
                <c:pt idx="40195">
                  <c:v>286</c:v>
                </c:pt>
                <c:pt idx="40196">
                  <c:v>336</c:v>
                </c:pt>
                <c:pt idx="40197">
                  <c:v>336</c:v>
                </c:pt>
                <c:pt idx="40198">
                  <c:v>311</c:v>
                </c:pt>
                <c:pt idx="40199">
                  <c:v>360</c:v>
                </c:pt>
                <c:pt idx="40200">
                  <c:v>328</c:v>
                </c:pt>
                <c:pt idx="40201">
                  <c:v>348</c:v>
                </c:pt>
                <c:pt idx="40202">
                  <c:v>338</c:v>
                </c:pt>
                <c:pt idx="40203">
                  <c:v>290</c:v>
                </c:pt>
                <c:pt idx="40204">
                  <c:v>347</c:v>
                </c:pt>
                <c:pt idx="40205">
                  <c:v>319</c:v>
                </c:pt>
                <c:pt idx="40206">
                  <c:v>306</c:v>
                </c:pt>
                <c:pt idx="40207">
                  <c:v>314</c:v>
                </c:pt>
                <c:pt idx="40208">
                  <c:v>332</c:v>
                </c:pt>
                <c:pt idx="40209">
                  <c:v>322</c:v>
                </c:pt>
                <c:pt idx="40210">
                  <c:v>308</c:v>
                </c:pt>
                <c:pt idx="40211">
                  <c:v>347</c:v>
                </c:pt>
                <c:pt idx="40212">
                  <c:v>287</c:v>
                </c:pt>
                <c:pt idx="40213">
                  <c:v>356</c:v>
                </c:pt>
                <c:pt idx="40214">
                  <c:v>290</c:v>
                </c:pt>
                <c:pt idx="40215">
                  <c:v>342</c:v>
                </c:pt>
                <c:pt idx="40216">
                  <c:v>322</c:v>
                </c:pt>
                <c:pt idx="40217">
                  <c:v>342</c:v>
                </c:pt>
                <c:pt idx="40218">
                  <c:v>310</c:v>
                </c:pt>
                <c:pt idx="40219">
                  <c:v>326</c:v>
                </c:pt>
                <c:pt idx="40220">
                  <c:v>311</c:v>
                </c:pt>
                <c:pt idx="40221">
                  <c:v>272</c:v>
                </c:pt>
                <c:pt idx="40222">
                  <c:v>332</c:v>
                </c:pt>
                <c:pt idx="40223">
                  <c:v>294</c:v>
                </c:pt>
                <c:pt idx="40224">
                  <c:v>314</c:v>
                </c:pt>
                <c:pt idx="40225">
                  <c:v>356</c:v>
                </c:pt>
                <c:pt idx="40226">
                  <c:v>285</c:v>
                </c:pt>
                <c:pt idx="40227">
                  <c:v>308</c:v>
                </c:pt>
                <c:pt idx="40228">
                  <c:v>312</c:v>
                </c:pt>
                <c:pt idx="40229">
                  <c:v>361</c:v>
                </c:pt>
                <c:pt idx="40230">
                  <c:v>315</c:v>
                </c:pt>
                <c:pt idx="40231">
                  <c:v>268</c:v>
                </c:pt>
                <c:pt idx="40232">
                  <c:v>293</c:v>
                </c:pt>
                <c:pt idx="40233">
                  <c:v>331</c:v>
                </c:pt>
                <c:pt idx="40234">
                  <c:v>287</c:v>
                </c:pt>
                <c:pt idx="40235">
                  <c:v>324</c:v>
                </c:pt>
                <c:pt idx="40236">
                  <c:v>304</c:v>
                </c:pt>
                <c:pt idx="40237">
                  <c:v>319</c:v>
                </c:pt>
                <c:pt idx="40238">
                  <c:v>317</c:v>
                </c:pt>
                <c:pt idx="40239">
                  <c:v>321</c:v>
                </c:pt>
                <c:pt idx="40240">
                  <c:v>347</c:v>
                </c:pt>
                <c:pt idx="40241">
                  <c:v>379</c:v>
                </c:pt>
                <c:pt idx="40242">
                  <c:v>311</c:v>
                </c:pt>
                <c:pt idx="40243">
                  <c:v>311</c:v>
                </c:pt>
                <c:pt idx="40244">
                  <c:v>368</c:v>
                </c:pt>
                <c:pt idx="40245">
                  <c:v>335</c:v>
                </c:pt>
                <c:pt idx="40246">
                  <c:v>328</c:v>
                </c:pt>
                <c:pt idx="40247">
                  <c:v>351</c:v>
                </c:pt>
                <c:pt idx="40248">
                  <c:v>342</c:v>
                </c:pt>
                <c:pt idx="40249">
                  <c:v>348</c:v>
                </c:pt>
                <c:pt idx="40250">
                  <c:v>311</c:v>
                </c:pt>
                <c:pt idx="40251">
                  <c:v>274</c:v>
                </c:pt>
                <c:pt idx="40252">
                  <c:v>363</c:v>
                </c:pt>
                <c:pt idx="40253">
                  <c:v>358</c:v>
                </c:pt>
                <c:pt idx="40254">
                  <c:v>326</c:v>
                </c:pt>
                <c:pt idx="40255">
                  <c:v>325</c:v>
                </c:pt>
                <c:pt idx="40256">
                  <c:v>315</c:v>
                </c:pt>
                <c:pt idx="40257">
                  <c:v>311</c:v>
                </c:pt>
                <c:pt idx="40258">
                  <c:v>310</c:v>
                </c:pt>
                <c:pt idx="40259">
                  <c:v>351</c:v>
                </c:pt>
                <c:pt idx="40260">
                  <c:v>346</c:v>
                </c:pt>
                <c:pt idx="40261">
                  <c:v>354</c:v>
                </c:pt>
                <c:pt idx="40262">
                  <c:v>327</c:v>
                </c:pt>
                <c:pt idx="40263">
                  <c:v>358</c:v>
                </c:pt>
                <c:pt idx="40264">
                  <c:v>314</c:v>
                </c:pt>
                <c:pt idx="40265">
                  <c:v>334</c:v>
                </c:pt>
                <c:pt idx="40266">
                  <c:v>340</c:v>
                </c:pt>
                <c:pt idx="40267">
                  <c:v>374</c:v>
                </c:pt>
                <c:pt idx="40268">
                  <c:v>282</c:v>
                </c:pt>
                <c:pt idx="40269">
                  <c:v>342</c:v>
                </c:pt>
                <c:pt idx="40270">
                  <c:v>324</c:v>
                </c:pt>
                <c:pt idx="40271">
                  <c:v>335</c:v>
                </c:pt>
                <c:pt idx="40272">
                  <c:v>319</c:v>
                </c:pt>
                <c:pt idx="40273">
                  <c:v>334</c:v>
                </c:pt>
                <c:pt idx="40274">
                  <c:v>355</c:v>
                </c:pt>
                <c:pt idx="40275">
                  <c:v>303</c:v>
                </c:pt>
                <c:pt idx="40276">
                  <c:v>368</c:v>
                </c:pt>
                <c:pt idx="40277">
                  <c:v>356</c:v>
                </c:pt>
                <c:pt idx="40278">
                  <c:v>313</c:v>
                </c:pt>
                <c:pt idx="40279">
                  <c:v>409</c:v>
                </c:pt>
                <c:pt idx="40280">
                  <c:v>323</c:v>
                </c:pt>
                <c:pt idx="40281">
                  <c:v>351</c:v>
                </c:pt>
                <c:pt idx="40282">
                  <c:v>316</c:v>
                </c:pt>
                <c:pt idx="40283">
                  <c:v>333</c:v>
                </c:pt>
                <c:pt idx="40284">
                  <c:v>341</c:v>
                </c:pt>
                <c:pt idx="40285">
                  <c:v>328</c:v>
                </c:pt>
                <c:pt idx="40286">
                  <c:v>302</c:v>
                </c:pt>
                <c:pt idx="40287">
                  <c:v>318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4A4-4B3B-9FA4-0202DF9836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911564944"/>
        <c:axId val="1911485088"/>
      </c:lineChart>
      <c:catAx>
        <c:axId val="1911564944"/>
        <c:scaling>
          <c:orientation val="minMax"/>
        </c:scaling>
        <c:delete val="1"/>
        <c:axPos val="b"/>
        <c:numFmt formatCode="h:mm:ss" sourceLinked="1"/>
        <c:majorTickMark val="none"/>
        <c:minorTickMark val="none"/>
        <c:tickLblPos val="nextTo"/>
        <c:crossAx val="1911485088"/>
        <c:crosses val="autoZero"/>
        <c:auto val="1"/>
        <c:lblAlgn val="ctr"/>
        <c:lblOffset val="100"/>
        <c:noMultiLvlLbl val="0"/>
      </c:catAx>
      <c:valAx>
        <c:axId val="19114850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1156494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dirty="0">
                <a:solidFill>
                  <a:srgbClr val="FF0000"/>
                </a:solidFill>
              </a:rPr>
              <a:t>Street Sounds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Sound!$C$1</c:f>
              <c:strCache>
                <c:ptCount val="1"/>
                <c:pt idx="0">
                  <c:v>Sound: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Sound!$B$2:$B$40289</c:f>
              <c:numCache>
                <c:formatCode>h:mm:ss</c:formatCode>
                <c:ptCount val="40288"/>
                <c:pt idx="0">
                  <c:v>0.89528935185185177</c:v>
                </c:pt>
                <c:pt idx="1">
                  <c:v>0.89553240740740747</c:v>
                </c:pt>
                <c:pt idx="2">
                  <c:v>0.89577546296296295</c:v>
                </c:pt>
                <c:pt idx="3">
                  <c:v>0.89601851851851855</c:v>
                </c:pt>
                <c:pt idx="4">
                  <c:v>0.89626157407407403</c:v>
                </c:pt>
                <c:pt idx="5">
                  <c:v>0.89651620370370377</c:v>
                </c:pt>
                <c:pt idx="6">
                  <c:v>0.89675925925925926</c:v>
                </c:pt>
                <c:pt idx="7">
                  <c:v>0.89700231481481485</c:v>
                </c:pt>
                <c:pt idx="8">
                  <c:v>0.89724537037037033</c:v>
                </c:pt>
                <c:pt idx="9">
                  <c:v>0.89748842592592604</c:v>
                </c:pt>
                <c:pt idx="10">
                  <c:v>0.89768518518518514</c:v>
                </c:pt>
                <c:pt idx="11">
                  <c:v>0.89792824074074085</c:v>
                </c:pt>
                <c:pt idx="12">
                  <c:v>0.89817129629629633</c:v>
                </c:pt>
                <c:pt idx="13">
                  <c:v>0.89841435185185192</c:v>
                </c:pt>
                <c:pt idx="14">
                  <c:v>0.8986574074074074</c:v>
                </c:pt>
                <c:pt idx="15">
                  <c:v>0.89891203703703704</c:v>
                </c:pt>
                <c:pt idx="16">
                  <c:v>0.89915509259259263</c:v>
                </c:pt>
                <c:pt idx="17">
                  <c:v>0.89939814814814811</c:v>
                </c:pt>
                <c:pt idx="18">
                  <c:v>0.89964120370370371</c:v>
                </c:pt>
                <c:pt idx="19">
                  <c:v>0.89988425925925919</c:v>
                </c:pt>
                <c:pt idx="20">
                  <c:v>0.90013888888888882</c:v>
                </c:pt>
                <c:pt idx="21">
                  <c:v>0.90038194444444442</c:v>
                </c:pt>
                <c:pt idx="22">
                  <c:v>0.90063657407407405</c:v>
                </c:pt>
                <c:pt idx="23">
                  <c:v>0.90087962962962964</c:v>
                </c:pt>
                <c:pt idx="24">
                  <c:v>0.90112268518518512</c:v>
                </c:pt>
                <c:pt idx="25">
                  <c:v>0.90137731481481476</c:v>
                </c:pt>
                <c:pt idx="26">
                  <c:v>0.90160879629629631</c:v>
                </c:pt>
                <c:pt idx="27">
                  <c:v>0.9018518518518519</c:v>
                </c:pt>
                <c:pt idx="28">
                  <c:v>0.90210648148148154</c:v>
                </c:pt>
                <c:pt idx="29">
                  <c:v>0.90234953703703702</c:v>
                </c:pt>
                <c:pt idx="30">
                  <c:v>0.90259259259259261</c:v>
                </c:pt>
                <c:pt idx="31">
                  <c:v>0.9028356481481481</c:v>
                </c:pt>
                <c:pt idx="32">
                  <c:v>0.90307870370370369</c:v>
                </c:pt>
                <c:pt idx="33">
                  <c:v>0.90332175925925917</c:v>
                </c:pt>
                <c:pt idx="34">
                  <c:v>0.90356481481481488</c:v>
                </c:pt>
                <c:pt idx="35">
                  <c:v>0.90380787037037036</c:v>
                </c:pt>
                <c:pt idx="36">
                  <c:v>0.9040625000000001</c:v>
                </c:pt>
                <c:pt idx="37">
                  <c:v>0.90430555555555558</c:v>
                </c:pt>
                <c:pt idx="38">
                  <c:v>0.90454861111111118</c:v>
                </c:pt>
                <c:pt idx="39">
                  <c:v>0.90479166666666666</c:v>
                </c:pt>
                <c:pt idx="40">
                  <c:v>0.90503472222222225</c:v>
                </c:pt>
                <c:pt idx="41">
                  <c:v>0.90528935185185189</c:v>
                </c:pt>
                <c:pt idx="42">
                  <c:v>0.90553240740740737</c:v>
                </c:pt>
                <c:pt idx="43">
                  <c:v>0.90577546296296296</c:v>
                </c:pt>
                <c:pt idx="44">
                  <c:v>0.90601851851851845</c:v>
                </c:pt>
                <c:pt idx="45">
                  <c:v>0.90626157407407415</c:v>
                </c:pt>
                <c:pt idx="46">
                  <c:v>0.90651620370370367</c:v>
                </c:pt>
                <c:pt idx="47">
                  <c:v>0.90675925925925915</c:v>
                </c:pt>
                <c:pt idx="48">
                  <c:v>0.90700231481481486</c:v>
                </c:pt>
                <c:pt idx="49">
                  <c:v>0.90724537037037034</c:v>
                </c:pt>
                <c:pt idx="50">
                  <c:v>0.90748842592592593</c:v>
                </c:pt>
                <c:pt idx="51">
                  <c:v>0.90773148148148142</c:v>
                </c:pt>
                <c:pt idx="52">
                  <c:v>0.90798611111111116</c:v>
                </c:pt>
                <c:pt idx="53">
                  <c:v>0.90822916666666664</c:v>
                </c:pt>
                <c:pt idx="54">
                  <c:v>0.90847222222222224</c:v>
                </c:pt>
                <c:pt idx="55">
                  <c:v>0.90871527777777772</c:v>
                </c:pt>
                <c:pt idx="56">
                  <c:v>0.90895833333333342</c:v>
                </c:pt>
                <c:pt idx="57">
                  <c:v>0.90921296296296295</c:v>
                </c:pt>
                <c:pt idx="58">
                  <c:v>0.90945601851851843</c:v>
                </c:pt>
                <c:pt idx="59">
                  <c:v>0.90969907407407413</c:v>
                </c:pt>
                <c:pt idx="60">
                  <c:v>0.90994212962962961</c:v>
                </c:pt>
                <c:pt idx="61">
                  <c:v>0.91018518518518521</c:v>
                </c:pt>
                <c:pt idx="62">
                  <c:v>0.91043981481481484</c:v>
                </c:pt>
                <c:pt idx="63">
                  <c:v>0.91068287037037043</c:v>
                </c:pt>
                <c:pt idx="64">
                  <c:v>0.91092592592592592</c:v>
                </c:pt>
                <c:pt idx="65">
                  <c:v>0.91116898148148151</c:v>
                </c:pt>
                <c:pt idx="66">
                  <c:v>0.91141203703703699</c:v>
                </c:pt>
                <c:pt idx="67">
                  <c:v>0.91166666666666663</c:v>
                </c:pt>
                <c:pt idx="68">
                  <c:v>0.91190972222222222</c:v>
                </c:pt>
                <c:pt idx="69">
                  <c:v>0.9121527777777777</c:v>
                </c:pt>
                <c:pt idx="70">
                  <c:v>0.91239583333333341</c:v>
                </c:pt>
                <c:pt idx="71">
                  <c:v>0.91263888888888889</c:v>
                </c:pt>
                <c:pt idx="72">
                  <c:v>0.91288194444444448</c:v>
                </c:pt>
                <c:pt idx="73">
                  <c:v>0.91313657407407411</c:v>
                </c:pt>
                <c:pt idx="74">
                  <c:v>0.9133796296296296</c:v>
                </c:pt>
                <c:pt idx="75">
                  <c:v>0.91362268518518519</c:v>
                </c:pt>
                <c:pt idx="76">
                  <c:v>0.91386574074074067</c:v>
                </c:pt>
                <c:pt idx="77">
                  <c:v>0.91410879629629627</c:v>
                </c:pt>
                <c:pt idx="78">
                  <c:v>0.9143634259259259</c:v>
                </c:pt>
                <c:pt idx="79">
                  <c:v>0.91460648148148149</c:v>
                </c:pt>
                <c:pt idx="80">
                  <c:v>0.91484953703703698</c:v>
                </c:pt>
                <c:pt idx="81">
                  <c:v>0.91509259259259268</c:v>
                </c:pt>
                <c:pt idx="82">
                  <c:v>0.91533564814814816</c:v>
                </c:pt>
                <c:pt idx="83">
                  <c:v>0.91559027777777768</c:v>
                </c:pt>
                <c:pt idx="84">
                  <c:v>0.91583333333333339</c:v>
                </c:pt>
                <c:pt idx="85">
                  <c:v>0.91607638888888887</c:v>
                </c:pt>
                <c:pt idx="86">
                  <c:v>0.91631944444444446</c:v>
                </c:pt>
                <c:pt idx="87">
                  <c:v>0.91656249999999995</c:v>
                </c:pt>
                <c:pt idx="88">
                  <c:v>0.91680555555555554</c:v>
                </c:pt>
                <c:pt idx="89">
                  <c:v>0.91706018518518517</c:v>
                </c:pt>
                <c:pt idx="90">
                  <c:v>0.91730324074074077</c:v>
                </c:pt>
                <c:pt idx="91">
                  <c:v>0.91754629629629625</c:v>
                </c:pt>
                <c:pt idx="92">
                  <c:v>0.91778935185185195</c:v>
                </c:pt>
                <c:pt idx="93">
                  <c:v>0.91803240740740744</c:v>
                </c:pt>
                <c:pt idx="94">
                  <c:v>0.91828703703703696</c:v>
                </c:pt>
                <c:pt idx="95">
                  <c:v>0.91853009259259266</c:v>
                </c:pt>
                <c:pt idx="96">
                  <c:v>0.91877314814814814</c:v>
                </c:pt>
                <c:pt idx="97">
                  <c:v>0.91901620370370374</c:v>
                </c:pt>
                <c:pt idx="98">
                  <c:v>0.91925925925925922</c:v>
                </c:pt>
                <c:pt idx="99">
                  <c:v>0.91951388888888885</c:v>
                </c:pt>
                <c:pt idx="100">
                  <c:v>0.91975694444444445</c:v>
                </c:pt>
                <c:pt idx="101">
                  <c:v>0.91999999999999993</c:v>
                </c:pt>
                <c:pt idx="102">
                  <c:v>0.92024305555555552</c:v>
                </c:pt>
                <c:pt idx="103">
                  <c:v>0.92048611111111101</c:v>
                </c:pt>
                <c:pt idx="104">
                  <c:v>0.92072916666666671</c:v>
                </c:pt>
                <c:pt idx="105">
                  <c:v>0.92098379629629623</c:v>
                </c:pt>
                <c:pt idx="106">
                  <c:v>0.92122685185185194</c:v>
                </c:pt>
                <c:pt idx="107">
                  <c:v>0.92146990740740742</c:v>
                </c:pt>
                <c:pt idx="108">
                  <c:v>0.92171296296296301</c:v>
                </c:pt>
                <c:pt idx="109">
                  <c:v>0.92195601851851849</c:v>
                </c:pt>
                <c:pt idx="110">
                  <c:v>0.92221064814814813</c:v>
                </c:pt>
                <c:pt idx="111">
                  <c:v>0.92245370370370372</c:v>
                </c:pt>
                <c:pt idx="112">
                  <c:v>0.9226967592592592</c:v>
                </c:pt>
                <c:pt idx="113">
                  <c:v>0.9229398148148148</c:v>
                </c:pt>
                <c:pt idx="114">
                  <c:v>0.92318287037037028</c:v>
                </c:pt>
                <c:pt idx="115">
                  <c:v>0.92343750000000002</c:v>
                </c:pt>
                <c:pt idx="116">
                  <c:v>0.9236805555555555</c:v>
                </c:pt>
                <c:pt idx="117">
                  <c:v>0.92392361111111121</c:v>
                </c:pt>
                <c:pt idx="118">
                  <c:v>0.92416666666666669</c:v>
                </c:pt>
                <c:pt idx="119">
                  <c:v>0.92440972222222229</c:v>
                </c:pt>
                <c:pt idx="120">
                  <c:v>0.92466435185185192</c:v>
                </c:pt>
                <c:pt idx="121">
                  <c:v>0.9249074074074074</c:v>
                </c:pt>
                <c:pt idx="122">
                  <c:v>0.92515046296296299</c:v>
                </c:pt>
                <c:pt idx="123">
                  <c:v>0.92539351851851848</c:v>
                </c:pt>
                <c:pt idx="124">
                  <c:v>0.92563657407407407</c:v>
                </c:pt>
                <c:pt idx="125">
                  <c:v>0.92587962962962955</c:v>
                </c:pt>
                <c:pt idx="126">
                  <c:v>0.9261342592592593</c:v>
                </c:pt>
                <c:pt idx="127">
                  <c:v>0.92637731481481478</c:v>
                </c:pt>
                <c:pt idx="128">
                  <c:v>0.92662037037037026</c:v>
                </c:pt>
                <c:pt idx="129">
                  <c:v>0.92686342592592597</c:v>
                </c:pt>
                <c:pt idx="130">
                  <c:v>0.92710648148148145</c:v>
                </c:pt>
                <c:pt idx="131">
                  <c:v>0.92736111111111119</c:v>
                </c:pt>
                <c:pt idx="132">
                  <c:v>0.92760416666666667</c:v>
                </c:pt>
                <c:pt idx="133">
                  <c:v>0.92784722222222227</c:v>
                </c:pt>
                <c:pt idx="134">
                  <c:v>0.92809027777777775</c:v>
                </c:pt>
                <c:pt idx="135">
                  <c:v>0.92833333333333334</c:v>
                </c:pt>
                <c:pt idx="136">
                  <c:v>0.92858796296296298</c:v>
                </c:pt>
                <c:pt idx="137">
                  <c:v>0.92883101851851846</c:v>
                </c:pt>
                <c:pt idx="138">
                  <c:v>0.92907407407407405</c:v>
                </c:pt>
                <c:pt idx="139">
                  <c:v>0.92931712962962953</c:v>
                </c:pt>
                <c:pt idx="140">
                  <c:v>0.92956018518518524</c:v>
                </c:pt>
                <c:pt idx="141">
                  <c:v>0.92980324074074072</c:v>
                </c:pt>
                <c:pt idx="142">
                  <c:v>0.93005787037037047</c:v>
                </c:pt>
                <c:pt idx="143">
                  <c:v>0.93030092592592595</c:v>
                </c:pt>
                <c:pt idx="144">
                  <c:v>0.93054398148148154</c:v>
                </c:pt>
                <c:pt idx="145">
                  <c:v>0.93079861111111117</c:v>
                </c:pt>
                <c:pt idx="146">
                  <c:v>0.93103009259259262</c:v>
                </c:pt>
                <c:pt idx="147">
                  <c:v>0.93128472222222225</c:v>
                </c:pt>
                <c:pt idx="148">
                  <c:v>0.93152777777777773</c:v>
                </c:pt>
                <c:pt idx="149">
                  <c:v>0.93177083333333333</c:v>
                </c:pt>
                <c:pt idx="150">
                  <c:v>0.93201388888888881</c:v>
                </c:pt>
                <c:pt idx="151">
                  <c:v>0.93225694444444451</c:v>
                </c:pt>
                <c:pt idx="152">
                  <c:v>0.93251157407407403</c:v>
                </c:pt>
                <c:pt idx="153">
                  <c:v>0.93275462962962974</c:v>
                </c:pt>
                <c:pt idx="154">
                  <c:v>0.93299768518518522</c:v>
                </c:pt>
                <c:pt idx="155">
                  <c:v>0.9332407407407407</c:v>
                </c:pt>
                <c:pt idx="156">
                  <c:v>0.9334837962962963</c:v>
                </c:pt>
                <c:pt idx="157">
                  <c:v>0.93373842592592593</c:v>
                </c:pt>
                <c:pt idx="158">
                  <c:v>0.93398148148148152</c:v>
                </c:pt>
                <c:pt idx="159">
                  <c:v>0.93422453703703701</c:v>
                </c:pt>
                <c:pt idx="160">
                  <c:v>0.9344675925925926</c:v>
                </c:pt>
                <c:pt idx="161">
                  <c:v>0.93471064814814808</c:v>
                </c:pt>
                <c:pt idx="162">
                  <c:v>0.93495370370370379</c:v>
                </c:pt>
                <c:pt idx="163">
                  <c:v>0.93520833333333331</c:v>
                </c:pt>
                <c:pt idx="164">
                  <c:v>0.93545138888888879</c:v>
                </c:pt>
                <c:pt idx="165">
                  <c:v>0.9356944444444445</c:v>
                </c:pt>
                <c:pt idx="166">
                  <c:v>0.93593749999999998</c:v>
                </c:pt>
                <c:pt idx="167">
                  <c:v>0.93618055555555557</c:v>
                </c:pt>
                <c:pt idx="168">
                  <c:v>0.9364351851851852</c:v>
                </c:pt>
                <c:pt idx="169">
                  <c:v>0.9366782407407408</c:v>
                </c:pt>
                <c:pt idx="170">
                  <c:v>0.93692129629629628</c:v>
                </c:pt>
                <c:pt idx="171">
                  <c:v>0.93716435185185187</c:v>
                </c:pt>
                <c:pt idx="172">
                  <c:v>0.93740740740740736</c:v>
                </c:pt>
                <c:pt idx="173">
                  <c:v>0.93766203703703699</c:v>
                </c:pt>
                <c:pt idx="174">
                  <c:v>0.93790509259259258</c:v>
                </c:pt>
                <c:pt idx="175">
                  <c:v>0.93814814814814806</c:v>
                </c:pt>
                <c:pt idx="176">
                  <c:v>0.93839120370370377</c:v>
                </c:pt>
                <c:pt idx="177">
                  <c:v>0.93863425925925925</c:v>
                </c:pt>
                <c:pt idx="178">
                  <c:v>0.93887731481481485</c:v>
                </c:pt>
                <c:pt idx="179">
                  <c:v>0.93913194444444448</c:v>
                </c:pt>
                <c:pt idx="180">
                  <c:v>0.93937500000000007</c:v>
                </c:pt>
                <c:pt idx="181">
                  <c:v>0.93961805555555555</c:v>
                </c:pt>
                <c:pt idx="182">
                  <c:v>0.93986111111111104</c:v>
                </c:pt>
                <c:pt idx="183">
                  <c:v>0.94010416666666663</c:v>
                </c:pt>
                <c:pt idx="184">
                  <c:v>0.94035879629629626</c:v>
                </c:pt>
                <c:pt idx="185">
                  <c:v>0.94060185185185186</c:v>
                </c:pt>
                <c:pt idx="186">
                  <c:v>0.94084490740740734</c:v>
                </c:pt>
                <c:pt idx="187">
                  <c:v>0.94108796296296304</c:v>
                </c:pt>
                <c:pt idx="188">
                  <c:v>0.94133101851851853</c:v>
                </c:pt>
                <c:pt idx="189">
                  <c:v>0.94158564814814805</c:v>
                </c:pt>
                <c:pt idx="190">
                  <c:v>0.94182870370370375</c:v>
                </c:pt>
                <c:pt idx="191">
                  <c:v>0.94207175925925923</c:v>
                </c:pt>
                <c:pt idx="192">
                  <c:v>0.94231481481481483</c:v>
                </c:pt>
                <c:pt idx="193">
                  <c:v>0.94255787037037031</c:v>
                </c:pt>
                <c:pt idx="194">
                  <c:v>0.94281250000000005</c:v>
                </c:pt>
                <c:pt idx="195">
                  <c:v>0.94305555555555554</c:v>
                </c:pt>
                <c:pt idx="196">
                  <c:v>0.94329861111111113</c:v>
                </c:pt>
                <c:pt idx="197">
                  <c:v>0.94354166666666661</c:v>
                </c:pt>
                <c:pt idx="198">
                  <c:v>0.94378472222222232</c:v>
                </c:pt>
                <c:pt idx="199">
                  <c:v>0.9440277777777778</c:v>
                </c:pt>
                <c:pt idx="200">
                  <c:v>0.94428240740740732</c:v>
                </c:pt>
                <c:pt idx="201">
                  <c:v>0.94452546296296302</c:v>
                </c:pt>
                <c:pt idx="202">
                  <c:v>0.94476851851851851</c:v>
                </c:pt>
                <c:pt idx="203">
                  <c:v>0.9450115740740741</c:v>
                </c:pt>
                <c:pt idx="204">
                  <c:v>0.94525462962962958</c:v>
                </c:pt>
                <c:pt idx="205">
                  <c:v>0.94550925925925933</c:v>
                </c:pt>
                <c:pt idx="206">
                  <c:v>0.94575231481481481</c:v>
                </c:pt>
                <c:pt idx="207">
                  <c:v>0.9459953703703704</c:v>
                </c:pt>
                <c:pt idx="208">
                  <c:v>0.94623842592592589</c:v>
                </c:pt>
                <c:pt idx="209">
                  <c:v>0.94648148148148137</c:v>
                </c:pt>
                <c:pt idx="210">
                  <c:v>0.94673611111111111</c:v>
                </c:pt>
                <c:pt idx="211">
                  <c:v>0.94697916666666659</c:v>
                </c:pt>
                <c:pt idx="212">
                  <c:v>0.9472222222222223</c:v>
                </c:pt>
                <c:pt idx="213">
                  <c:v>0.94746527777777778</c:v>
                </c:pt>
                <c:pt idx="214">
                  <c:v>0.94770833333333337</c:v>
                </c:pt>
                <c:pt idx="215">
                  <c:v>0.94795138888888886</c:v>
                </c:pt>
                <c:pt idx="216">
                  <c:v>0.94820601851851849</c:v>
                </c:pt>
                <c:pt idx="217">
                  <c:v>0.94844907407407408</c:v>
                </c:pt>
                <c:pt idx="218">
                  <c:v>0.94869212962962957</c:v>
                </c:pt>
                <c:pt idx="219">
                  <c:v>0.94893518518518516</c:v>
                </c:pt>
                <c:pt idx="220">
                  <c:v>0.94917824074074064</c:v>
                </c:pt>
                <c:pt idx="221">
                  <c:v>0.94943287037037039</c:v>
                </c:pt>
                <c:pt idx="222">
                  <c:v>0.94967592592592587</c:v>
                </c:pt>
                <c:pt idx="223">
                  <c:v>0.94991898148148157</c:v>
                </c:pt>
                <c:pt idx="224">
                  <c:v>0.95016203703703705</c:v>
                </c:pt>
                <c:pt idx="225">
                  <c:v>0.95040509259259265</c:v>
                </c:pt>
                <c:pt idx="226">
                  <c:v>0.95065972222222228</c:v>
                </c:pt>
                <c:pt idx="227">
                  <c:v>0.95090277777777776</c:v>
                </c:pt>
                <c:pt idx="228">
                  <c:v>0.95114583333333336</c:v>
                </c:pt>
                <c:pt idx="229">
                  <c:v>0.95138888888888884</c:v>
                </c:pt>
                <c:pt idx="230">
                  <c:v>0.95163194444444443</c:v>
                </c:pt>
                <c:pt idx="231">
                  <c:v>0.95188657407407407</c:v>
                </c:pt>
                <c:pt idx="232">
                  <c:v>0.95212962962962966</c:v>
                </c:pt>
                <c:pt idx="233">
                  <c:v>0.95237268518518514</c:v>
                </c:pt>
                <c:pt idx="234">
                  <c:v>0.95261574074074085</c:v>
                </c:pt>
                <c:pt idx="235">
                  <c:v>0.95285879629629633</c:v>
                </c:pt>
                <c:pt idx="236">
                  <c:v>0.95310185185185192</c:v>
                </c:pt>
                <c:pt idx="237">
                  <c:v>0.95335648148148155</c:v>
                </c:pt>
                <c:pt idx="238">
                  <c:v>0.95359953703703704</c:v>
                </c:pt>
                <c:pt idx="239">
                  <c:v>0.95384259259259263</c:v>
                </c:pt>
                <c:pt idx="240">
                  <c:v>0.95409722222222226</c:v>
                </c:pt>
                <c:pt idx="241">
                  <c:v>0.95434027777777775</c:v>
                </c:pt>
                <c:pt idx="242">
                  <c:v>0.95458333333333334</c:v>
                </c:pt>
                <c:pt idx="243">
                  <c:v>0.95482638888888882</c:v>
                </c:pt>
                <c:pt idx="244">
                  <c:v>0.95508101851851857</c:v>
                </c:pt>
                <c:pt idx="245">
                  <c:v>0.9553124999999999</c:v>
                </c:pt>
                <c:pt idx="246">
                  <c:v>0.95556712962962964</c:v>
                </c:pt>
                <c:pt idx="247">
                  <c:v>0.95581018518518512</c:v>
                </c:pt>
                <c:pt idx="248">
                  <c:v>0.95605324074074083</c:v>
                </c:pt>
                <c:pt idx="249">
                  <c:v>0.95629629629629631</c:v>
                </c:pt>
                <c:pt idx="250">
                  <c:v>0.9565393518518519</c:v>
                </c:pt>
                <c:pt idx="251">
                  <c:v>0.95678240740740739</c:v>
                </c:pt>
                <c:pt idx="252">
                  <c:v>0.95703703703703702</c:v>
                </c:pt>
                <c:pt idx="253">
                  <c:v>0.95728009259259261</c:v>
                </c:pt>
                <c:pt idx="254">
                  <c:v>0.9575231481481481</c:v>
                </c:pt>
                <c:pt idx="255">
                  <c:v>0.95776620370370369</c:v>
                </c:pt>
                <c:pt idx="256">
                  <c:v>0.95800925925925917</c:v>
                </c:pt>
                <c:pt idx="257">
                  <c:v>0.95825231481481488</c:v>
                </c:pt>
                <c:pt idx="258">
                  <c:v>0.9585069444444444</c:v>
                </c:pt>
                <c:pt idx="259">
                  <c:v>0.9587500000000001</c:v>
                </c:pt>
                <c:pt idx="260">
                  <c:v>0.95899305555555558</c:v>
                </c:pt>
                <c:pt idx="261">
                  <c:v>0.95923611111111118</c:v>
                </c:pt>
                <c:pt idx="262">
                  <c:v>0.95947916666666666</c:v>
                </c:pt>
                <c:pt idx="263">
                  <c:v>0.95973379629629629</c:v>
                </c:pt>
                <c:pt idx="264">
                  <c:v>0.95997685185185189</c:v>
                </c:pt>
                <c:pt idx="265">
                  <c:v>0.96021990740740737</c:v>
                </c:pt>
                <c:pt idx="266">
                  <c:v>0.96046296296296296</c:v>
                </c:pt>
                <c:pt idx="267">
                  <c:v>0.96070601851851845</c:v>
                </c:pt>
                <c:pt idx="268">
                  <c:v>0.96096064814814808</c:v>
                </c:pt>
                <c:pt idx="269">
                  <c:v>0.96120370370370367</c:v>
                </c:pt>
                <c:pt idx="270">
                  <c:v>0.96144675925925915</c:v>
                </c:pt>
                <c:pt idx="271">
                  <c:v>0.96168981481481486</c:v>
                </c:pt>
                <c:pt idx="272">
                  <c:v>0.96193287037037034</c:v>
                </c:pt>
                <c:pt idx="273">
                  <c:v>0.96217592592592593</c:v>
                </c:pt>
                <c:pt idx="274">
                  <c:v>0.96243055555555557</c:v>
                </c:pt>
                <c:pt idx="275">
                  <c:v>0.96267361111111116</c:v>
                </c:pt>
                <c:pt idx="276">
                  <c:v>0.96291666666666664</c:v>
                </c:pt>
                <c:pt idx="277">
                  <c:v>0.96315972222222224</c:v>
                </c:pt>
                <c:pt idx="278">
                  <c:v>0.96340277777777772</c:v>
                </c:pt>
                <c:pt idx="279">
                  <c:v>0.96365740740740735</c:v>
                </c:pt>
                <c:pt idx="280">
                  <c:v>0.96390046296296295</c:v>
                </c:pt>
                <c:pt idx="281">
                  <c:v>0.96414351851851843</c:v>
                </c:pt>
                <c:pt idx="282">
                  <c:v>0.96438657407407413</c:v>
                </c:pt>
                <c:pt idx="283">
                  <c:v>0.96462962962962961</c:v>
                </c:pt>
                <c:pt idx="284">
                  <c:v>0.96488425925925936</c:v>
                </c:pt>
                <c:pt idx="285">
                  <c:v>0.96512731481481484</c:v>
                </c:pt>
                <c:pt idx="286">
                  <c:v>0.96537037037037043</c:v>
                </c:pt>
                <c:pt idx="287">
                  <c:v>0.96561342592592592</c:v>
                </c:pt>
                <c:pt idx="288">
                  <c:v>0.96585648148148151</c:v>
                </c:pt>
                <c:pt idx="289">
                  <c:v>0.96611111111111114</c:v>
                </c:pt>
                <c:pt idx="290">
                  <c:v>0.96635416666666663</c:v>
                </c:pt>
                <c:pt idx="291">
                  <c:v>0.96659722222222222</c:v>
                </c:pt>
                <c:pt idx="292">
                  <c:v>0.9668402777777777</c:v>
                </c:pt>
                <c:pt idx="293">
                  <c:v>0.96708333333333341</c:v>
                </c:pt>
                <c:pt idx="294">
                  <c:v>0.96732638888888889</c:v>
                </c:pt>
                <c:pt idx="295">
                  <c:v>0.96758101851851841</c:v>
                </c:pt>
                <c:pt idx="296">
                  <c:v>0.96782407407407411</c:v>
                </c:pt>
                <c:pt idx="297">
                  <c:v>0.9680671296296296</c:v>
                </c:pt>
                <c:pt idx="298">
                  <c:v>0.96831018518518519</c:v>
                </c:pt>
                <c:pt idx="299">
                  <c:v>0.96855324074074067</c:v>
                </c:pt>
                <c:pt idx="300">
                  <c:v>0.96880787037037042</c:v>
                </c:pt>
                <c:pt idx="301">
                  <c:v>0.9690509259259259</c:v>
                </c:pt>
                <c:pt idx="302">
                  <c:v>0.96929398148148149</c:v>
                </c:pt>
                <c:pt idx="303">
                  <c:v>0.96953703703703698</c:v>
                </c:pt>
                <c:pt idx="304">
                  <c:v>0.96978009259259268</c:v>
                </c:pt>
                <c:pt idx="305">
                  <c:v>0.9700347222222222</c:v>
                </c:pt>
                <c:pt idx="306">
                  <c:v>0.97027777777777768</c:v>
                </c:pt>
                <c:pt idx="307">
                  <c:v>0.97052083333333339</c:v>
                </c:pt>
                <c:pt idx="308">
                  <c:v>0.97076388888888887</c:v>
                </c:pt>
                <c:pt idx="309">
                  <c:v>0.97100694444444446</c:v>
                </c:pt>
                <c:pt idx="310">
                  <c:v>0.9712615740740741</c:v>
                </c:pt>
                <c:pt idx="311">
                  <c:v>0.97150462962962969</c:v>
                </c:pt>
                <c:pt idx="312">
                  <c:v>0.97174768518518517</c:v>
                </c:pt>
                <c:pt idx="313">
                  <c:v>0.97199074074074077</c:v>
                </c:pt>
                <c:pt idx="314">
                  <c:v>0.97223379629629625</c:v>
                </c:pt>
                <c:pt idx="315">
                  <c:v>0.97247685185185195</c:v>
                </c:pt>
                <c:pt idx="316">
                  <c:v>0.97273148148148147</c:v>
                </c:pt>
                <c:pt idx="317">
                  <c:v>0.97297453703703696</c:v>
                </c:pt>
                <c:pt idx="318">
                  <c:v>0.97321759259259266</c:v>
                </c:pt>
                <c:pt idx="319">
                  <c:v>0.97346064814814814</c:v>
                </c:pt>
                <c:pt idx="320">
                  <c:v>0.97370370370370374</c:v>
                </c:pt>
                <c:pt idx="321">
                  <c:v>0.97395833333333337</c:v>
                </c:pt>
                <c:pt idx="322">
                  <c:v>0.97420138888888896</c:v>
                </c:pt>
                <c:pt idx="323">
                  <c:v>0.97444444444444445</c:v>
                </c:pt>
                <c:pt idx="324">
                  <c:v>0.97468749999999993</c:v>
                </c:pt>
                <c:pt idx="325">
                  <c:v>0.97493055555555552</c:v>
                </c:pt>
                <c:pt idx="326">
                  <c:v>0.97518518518518515</c:v>
                </c:pt>
                <c:pt idx="327">
                  <c:v>0.97542824074074075</c:v>
                </c:pt>
                <c:pt idx="328">
                  <c:v>0.97567129629629623</c:v>
                </c:pt>
                <c:pt idx="329">
                  <c:v>0.97591435185185194</c:v>
                </c:pt>
                <c:pt idx="330">
                  <c:v>0.97615740740740742</c:v>
                </c:pt>
                <c:pt idx="331">
                  <c:v>0.97640046296296301</c:v>
                </c:pt>
                <c:pt idx="332">
                  <c:v>0.97665509259259264</c:v>
                </c:pt>
                <c:pt idx="333">
                  <c:v>0.97689814814814813</c:v>
                </c:pt>
                <c:pt idx="334">
                  <c:v>0.97714120370370372</c:v>
                </c:pt>
                <c:pt idx="335">
                  <c:v>0.9773842592592592</c:v>
                </c:pt>
                <c:pt idx="336">
                  <c:v>0.9776273148148148</c:v>
                </c:pt>
                <c:pt idx="337">
                  <c:v>0.97788194444444443</c:v>
                </c:pt>
                <c:pt idx="338">
                  <c:v>0.97812500000000002</c:v>
                </c:pt>
                <c:pt idx="339">
                  <c:v>0.9783680555555555</c:v>
                </c:pt>
                <c:pt idx="340">
                  <c:v>0.97861111111111121</c:v>
                </c:pt>
                <c:pt idx="341">
                  <c:v>0.97885416666666669</c:v>
                </c:pt>
                <c:pt idx="342">
                  <c:v>0.97910879629629621</c:v>
                </c:pt>
                <c:pt idx="343">
                  <c:v>0.97935185185185192</c:v>
                </c:pt>
                <c:pt idx="344">
                  <c:v>0.9795949074074074</c:v>
                </c:pt>
                <c:pt idx="345">
                  <c:v>0.97983796296296299</c:v>
                </c:pt>
                <c:pt idx="346">
                  <c:v>0.98008101851851848</c:v>
                </c:pt>
                <c:pt idx="347">
                  <c:v>0.98033564814814822</c:v>
                </c:pt>
                <c:pt idx="348">
                  <c:v>0.9805787037037037</c:v>
                </c:pt>
                <c:pt idx="349">
                  <c:v>0.9808217592592593</c:v>
                </c:pt>
                <c:pt idx="350">
                  <c:v>0.98106481481481478</c:v>
                </c:pt>
                <c:pt idx="351">
                  <c:v>0.98130787037037026</c:v>
                </c:pt>
                <c:pt idx="352">
                  <c:v>0.98155092592592597</c:v>
                </c:pt>
                <c:pt idx="353">
                  <c:v>0.98180555555555549</c:v>
                </c:pt>
                <c:pt idx="354">
                  <c:v>0.98204861111111119</c:v>
                </c:pt>
                <c:pt idx="355">
                  <c:v>0.98229166666666667</c:v>
                </c:pt>
                <c:pt idx="356">
                  <c:v>0.98253472222222227</c:v>
                </c:pt>
                <c:pt idx="357">
                  <c:v>0.98277777777777775</c:v>
                </c:pt>
                <c:pt idx="358">
                  <c:v>0.98303240740740738</c:v>
                </c:pt>
                <c:pt idx="359">
                  <c:v>0.98327546296296298</c:v>
                </c:pt>
                <c:pt idx="360">
                  <c:v>0.98351851851851846</c:v>
                </c:pt>
                <c:pt idx="361">
                  <c:v>0.98376157407407405</c:v>
                </c:pt>
                <c:pt idx="362">
                  <c:v>0.98400462962962953</c:v>
                </c:pt>
                <c:pt idx="363">
                  <c:v>0.98425925925925928</c:v>
                </c:pt>
                <c:pt idx="364">
                  <c:v>0.98450231481481476</c:v>
                </c:pt>
                <c:pt idx="365">
                  <c:v>0.98474537037037047</c:v>
                </c:pt>
                <c:pt idx="366">
                  <c:v>0.98498842592592595</c:v>
                </c:pt>
                <c:pt idx="367">
                  <c:v>0.98523148148148154</c:v>
                </c:pt>
                <c:pt idx="368">
                  <c:v>0.98547453703703702</c:v>
                </c:pt>
                <c:pt idx="369">
                  <c:v>0.98572916666666666</c:v>
                </c:pt>
                <c:pt idx="370">
                  <c:v>0.98597222222222225</c:v>
                </c:pt>
                <c:pt idx="371">
                  <c:v>0.98621527777777773</c:v>
                </c:pt>
                <c:pt idx="372">
                  <c:v>0.98645833333333333</c:v>
                </c:pt>
                <c:pt idx="373">
                  <c:v>0.98670138888888881</c:v>
                </c:pt>
                <c:pt idx="374">
                  <c:v>0.98695601851851855</c:v>
                </c:pt>
                <c:pt idx="375">
                  <c:v>0.98719907407407403</c:v>
                </c:pt>
                <c:pt idx="376">
                  <c:v>0.98744212962962974</c:v>
                </c:pt>
                <c:pt idx="377">
                  <c:v>0.98768518518518522</c:v>
                </c:pt>
                <c:pt idx="378">
                  <c:v>0.9879282407407407</c:v>
                </c:pt>
                <c:pt idx="379">
                  <c:v>0.98818287037037045</c:v>
                </c:pt>
                <c:pt idx="380">
                  <c:v>0.98842592592592593</c:v>
                </c:pt>
                <c:pt idx="381">
                  <c:v>0.98866898148148152</c:v>
                </c:pt>
                <c:pt idx="382">
                  <c:v>0.98891203703703701</c:v>
                </c:pt>
                <c:pt idx="383">
                  <c:v>0.9891550925925926</c:v>
                </c:pt>
                <c:pt idx="384">
                  <c:v>0.98940972222222223</c:v>
                </c:pt>
                <c:pt idx="385">
                  <c:v>0.98965277777777771</c:v>
                </c:pt>
                <c:pt idx="386">
                  <c:v>0.98989583333333331</c:v>
                </c:pt>
                <c:pt idx="387">
                  <c:v>0.99013888888888879</c:v>
                </c:pt>
                <c:pt idx="388">
                  <c:v>0.9903819444444445</c:v>
                </c:pt>
                <c:pt idx="389">
                  <c:v>0.99062499999999998</c:v>
                </c:pt>
                <c:pt idx="390">
                  <c:v>0.99087962962962972</c:v>
                </c:pt>
                <c:pt idx="391">
                  <c:v>0.9911226851851852</c:v>
                </c:pt>
                <c:pt idx="392">
                  <c:v>0.9913657407407408</c:v>
                </c:pt>
                <c:pt idx="393">
                  <c:v>0.99160879629629628</c:v>
                </c:pt>
                <c:pt idx="394">
                  <c:v>0.99185185185185187</c:v>
                </c:pt>
                <c:pt idx="395">
                  <c:v>0.99210648148148151</c:v>
                </c:pt>
                <c:pt idx="396">
                  <c:v>0.99234953703703699</c:v>
                </c:pt>
                <c:pt idx="397">
                  <c:v>0.99259259259259258</c:v>
                </c:pt>
                <c:pt idx="398">
                  <c:v>0.99283564814814806</c:v>
                </c:pt>
                <c:pt idx="399">
                  <c:v>0.99307870370370377</c:v>
                </c:pt>
                <c:pt idx="400">
                  <c:v>0.99333333333333329</c:v>
                </c:pt>
                <c:pt idx="401">
                  <c:v>0.99357638888888899</c:v>
                </c:pt>
                <c:pt idx="402">
                  <c:v>0.99381944444444448</c:v>
                </c:pt>
                <c:pt idx="403">
                  <c:v>0.99406250000000007</c:v>
                </c:pt>
                <c:pt idx="404">
                  <c:v>0.99430555555555555</c:v>
                </c:pt>
                <c:pt idx="405">
                  <c:v>0.99454861111111104</c:v>
                </c:pt>
                <c:pt idx="406">
                  <c:v>0.99480324074074078</c:v>
                </c:pt>
                <c:pt idx="407">
                  <c:v>0.99504629629629626</c:v>
                </c:pt>
                <c:pt idx="408">
                  <c:v>0.99528935185185186</c:v>
                </c:pt>
                <c:pt idx="409">
                  <c:v>0.99553240740740734</c:v>
                </c:pt>
                <c:pt idx="410">
                  <c:v>0.99577546296296304</c:v>
                </c:pt>
                <c:pt idx="411">
                  <c:v>0.99603009259259256</c:v>
                </c:pt>
                <c:pt idx="412">
                  <c:v>0.99627314814814805</c:v>
                </c:pt>
                <c:pt idx="413">
                  <c:v>0.99651620370370375</c:v>
                </c:pt>
                <c:pt idx="414">
                  <c:v>0.99675925925925923</c:v>
                </c:pt>
                <c:pt idx="415">
                  <c:v>0.99701388888888898</c:v>
                </c:pt>
                <c:pt idx="416">
                  <c:v>0.99725694444444446</c:v>
                </c:pt>
                <c:pt idx="417">
                  <c:v>0.99750000000000005</c:v>
                </c:pt>
                <c:pt idx="418">
                  <c:v>0.99774305555555554</c:v>
                </c:pt>
                <c:pt idx="419">
                  <c:v>0.99798611111111113</c:v>
                </c:pt>
                <c:pt idx="420">
                  <c:v>0.99822916666666661</c:v>
                </c:pt>
                <c:pt idx="421">
                  <c:v>0.99848379629629624</c:v>
                </c:pt>
                <c:pt idx="422">
                  <c:v>0.99872685185185184</c:v>
                </c:pt>
                <c:pt idx="423">
                  <c:v>0.99896990740740732</c:v>
                </c:pt>
                <c:pt idx="424">
                  <c:v>0.99921296296296302</c:v>
                </c:pt>
                <c:pt idx="425">
                  <c:v>0.99945601851851851</c:v>
                </c:pt>
                <c:pt idx="426">
                  <c:v>0.9996990740740741</c:v>
                </c:pt>
                <c:pt idx="427">
                  <c:v>0.99995370370370373</c:v>
                </c:pt>
                <c:pt idx="428">
                  <c:v>1.9675925925925926E-4</c:v>
                </c:pt>
                <c:pt idx="429">
                  <c:v>4.3981481481481481E-4</c:v>
                </c:pt>
                <c:pt idx="430">
                  <c:v>6.8287037037037025E-4</c:v>
                </c:pt>
                <c:pt idx="431">
                  <c:v>9.2592592592592585E-4</c:v>
                </c:pt>
                <c:pt idx="432">
                  <c:v>1.1805555555555556E-3</c:v>
                </c:pt>
                <c:pt idx="433">
                  <c:v>1.423611111111111E-3</c:v>
                </c:pt>
                <c:pt idx="434">
                  <c:v>1.6666666666666668E-3</c:v>
                </c:pt>
                <c:pt idx="435">
                  <c:v>1.9097222222222222E-3</c:v>
                </c:pt>
                <c:pt idx="436">
                  <c:v>2.1527777777777778E-3</c:v>
                </c:pt>
                <c:pt idx="437">
                  <c:v>2.4074074074074076E-3</c:v>
                </c:pt>
                <c:pt idx="438">
                  <c:v>2.6504629629629625E-3</c:v>
                </c:pt>
                <c:pt idx="439">
                  <c:v>2.8935185185185188E-3</c:v>
                </c:pt>
                <c:pt idx="440">
                  <c:v>3.1365740740740742E-3</c:v>
                </c:pt>
                <c:pt idx="441">
                  <c:v>3.37962962962963E-3</c:v>
                </c:pt>
                <c:pt idx="442">
                  <c:v>3.6226851851851854E-3</c:v>
                </c:pt>
                <c:pt idx="443">
                  <c:v>3.8773148148148143E-3</c:v>
                </c:pt>
                <c:pt idx="444">
                  <c:v>4.1203703703703706E-3</c:v>
                </c:pt>
                <c:pt idx="445">
                  <c:v>4.363425925925926E-3</c:v>
                </c:pt>
                <c:pt idx="446">
                  <c:v>4.6064814814814814E-3</c:v>
                </c:pt>
                <c:pt idx="447">
                  <c:v>4.8495370370370368E-3</c:v>
                </c:pt>
                <c:pt idx="448">
                  <c:v>5.1041666666666666E-3</c:v>
                </c:pt>
                <c:pt idx="449">
                  <c:v>5.347222222222222E-3</c:v>
                </c:pt>
                <c:pt idx="450">
                  <c:v>5.5902777777777782E-3</c:v>
                </c:pt>
                <c:pt idx="451">
                  <c:v>5.8333333333333336E-3</c:v>
                </c:pt>
                <c:pt idx="452">
                  <c:v>6.076388888888889E-3</c:v>
                </c:pt>
                <c:pt idx="453">
                  <c:v>6.3310185185185197E-3</c:v>
                </c:pt>
                <c:pt idx="454">
                  <c:v>6.5740740740740733E-3</c:v>
                </c:pt>
                <c:pt idx="455">
                  <c:v>6.8171296296296287E-3</c:v>
                </c:pt>
                <c:pt idx="456">
                  <c:v>7.0601851851851841E-3</c:v>
                </c:pt>
                <c:pt idx="457">
                  <c:v>7.3148148148148148E-3</c:v>
                </c:pt>
                <c:pt idx="458">
                  <c:v>7.5578703703703702E-3</c:v>
                </c:pt>
                <c:pt idx="459">
                  <c:v>7.8009259259259256E-3</c:v>
                </c:pt>
                <c:pt idx="460">
                  <c:v>8.0439814814814818E-3</c:v>
                </c:pt>
                <c:pt idx="461">
                  <c:v>8.2870370370370372E-3</c:v>
                </c:pt>
                <c:pt idx="462">
                  <c:v>8.5300925925925926E-3</c:v>
                </c:pt>
                <c:pt idx="463">
                  <c:v>8.773148148148148E-3</c:v>
                </c:pt>
                <c:pt idx="464">
                  <c:v>9.0277777777777787E-3</c:v>
                </c:pt>
                <c:pt idx="465">
                  <c:v>9.2708333333333341E-3</c:v>
                </c:pt>
                <c:pt idx="466">
                  <c:v>9.5138888888888894E-3</c:v>
                </c:pt>
                <c:pt idx="467">
                  <c:v>9.7569444444444448E-3</c:v>
                </c:pt>
                <c:pt idx="468">
                  <c:v>0.01</c:v>
                </c:pt>
                <c:pt idx="469">
                  <c:v>1.0254629629629629E-2</c:v>
                </c:pt>
                <c:pt idx="470">
                  <c:v>1.0497685185185186E-2</c:v>
                </c:pt>
                <c:pt idx="471">
                  <c:v>1.074074074074074E-2</c:v>
                </c:pt>
                <c:pt idx="472">
                  <c:v>1.0983796296296297E-2</c:v>
                </c:pt>
                <c:pt idx="473">
                  <c:v>1.1226851851851854E-2</c:v>
                </c:pt>
                <c:pt idx="474">
                  <c:v>1.1481481481481483E-2</c:v>
                </c:pt>
                <c:pt idx="475">
                  <c:v>1.1724537037037035E-2</c:v>
                </c:pt>
                <c:pt idx="476">
                  <c:v>1.1967592592592592E-2</c:v>
                </c:pt>
                <c:pt idx="477">
                  <c:v>1.2210648148148146E-2</c:v>
                </c:pt>
                <c:pt idx="478">
                  <c:v>1.2465277777777777E-2</c:v>
                </c:pt>
                <c:pt idx="479">
                  <c:v>1.2708333333333334E-2</c:v>
                </c:pt>
                <c:pt idx="480">
                  <c:v>1.2951388888888887E-2</c:v>
                </c:pt>
                <c:pt idx="481">
                  <c:v>1.3194444444444444E-2</c:v>
                </c:pt>
                <c:pt idx="482">
                  <c:v>1.3449074074074073E-2</c:v>
                </c:pt>
                <c:pt idx="483">
                  <c:v>1.3680555555555555E-2</c:v>
                </c:pt>
                <c:pt idx="484">
                  <c:v>1.3935185185185184E-2</c:v>
                </c:pt>
                <c:pt idx="485">
                  <c:v>1.4178240740740741E-2</c:v>
                </c:pt>
                <c:pt idx="486">
                  <c:v>1.4421296296296295E-2</c:v>
                </c:pt>
                <c:pt idx="487">
                  <c:v>1.4664351851851852E-2</c:v>
                </c:pt>
                <c:pt idx="488">
                  <c:v>1.4907407407407406E-2</c:v>
                </c:pt>
                <c:pt idx="489">
                  <c:v>1.5150462962962963E-2</c:v>
                </c:pt>
                <c:pt idx="490">
                  <c:v>1.5405092592592593E-2</c:v>
                </c:pt>
                <c:pt idx="491">
                  <c:v>1.5648148148148151E-2</c:v>
                </c:pt>
                <c:pt idx="492">
                  <c:v>1.5891203703703703E-2</c:v>
                </c:pt>
                <c:pt idx="493">
                  <c:v>1.6134259259259261E-2</c:v>
                </c:pt>
                <c:pt idx="494">
                  <c:v>1.6377314814814813E-2</c:v>
                </c:pt>
                <c:pt idx="495">
                  <c:v>1.6631944444444446E-2</c:v>
                </c:pt>
                <c:pt idx="496">
                  <c:v>1.6875000000000001E-2</c:v>
                </c:pt>
                <c:pt idx="497">
                  <c:v>1.7118055555555556E-2</c:v>
                </c:pt>
                <c:pt idx="498">
                  <c:v>1.7361111111111112E-2</c:v>
                </c:pt>
                <c:pt idx="499">
                  <c:v>1.7604166666666667E-2</c:v>
                </c:pt>
                <c:pt idx="500">
                  <c:v>1.7858796296296296E-2</c:v>
                </c:pt>
                <c:pt idx="501">
                  <c:v>1.8101851851851852E-2</c:v>
                </c:pt>
                <c:pt idx="502">
                  <c:v>1.834490740740741E-2</c:v>
                </c:pt>
                <c:pt idx="503">
                  <c:v>1.8587962962962962E-2</c:v>
                </c:pt>
                <c:pt idx="504">
                  <c:v>1.8831018518518518E-2</c:v>
                </c:pt>
                <c:pt idx="505">
                  <c:v>1.9074074074074073E-2</c:v>
                </c:pt>
                <c:pt idx="506">
                  <c:v>1.9328703703703702E-2</c:v>
                </c:pt>
                <c:pt idx="507">
                  <c:v>1.9571759259259257E-2</c:v>
                </c:pt>
                <c:pt idx="508">
                  <c:v>1.9814814814814816E-2</c:v>
                </c:pt>
                <c:pt idx="509">
                  <c:v>2.0057870370370368E-2</c:v>
                </c:pt>
                <c:pt idx="510">
                  <c:v>2.0300925925925927E-2</c:v>
                </c:pt>
                <c:pt idx="511">
                  <c:v>2.0555555555555556E-2</c:v>
                </c:pt>
                <c:pt idx="512">
                  <c:v>2.0798611111111111E-2</c:v>
                </c:pt>
                <c:pt idx="513">
                  <c:v>2.1041666666666667E-2</c:v>
                </c:pt>
                <c:pt idx="514">
                  <c:v>2.1284722222222222E-2</c:v>
                </c:pt>
                <c:pt idx="515">
                  <c:v>2.1527777777777781E-2</c:v>
                </c:pt>
                <c:pt idx="516">
                  <c:v>2.1782407407407407E-2</c:v>
                </c:pt>
                <c:pt idx="517">
                  <c:v>2.2025462962962958E-2</c:v>
                </c:pt>
                <c:pt idx="518">
                  <c:v>2.2268518518518521E-2</c:v>
                </c:pt>
                <c:pt idx="519">
                  <c:v>2.2511574074074073E-2</c:v>
                </c:pt>
                <c:pt idx="520">
                  <c:v>2.2754629629629628E-2</c:v>
                </c:pt>
                <c:pt idx="521">
                  <c:v>2.2997685185185187E-2</c:v>
                </c:pt>
                <c:pt idx="522">
                  <c:v>2.3252314814814812E-2</c:v>
                </c:pt>
                <c:pt idx="523">
                  <c:v>2.3495370370370371E-2</c:v>
                </c:pt>
                <c:pt idx="524">
                  <c:v>2.3738425925925923E-2</c:v>
                </c:pt>
                <c:pt idx="525">
                  <c:v>2.3981481481481479E-2</c:v>
                </c:pt>
                <c:pt idx="526">
                  <c:v>2.4224537037037034E-2</c:v>
                </c:pt>
                <c:pt idx="527">
                  <c:v>2.4479166666666666E-2</c:v>
                </c:pt>
                <c:pt idx="528">
                  <c:v>2.4722222222222225E-2</c:v>
                </c:pt>
                <c:pt idx="529">
                  <c:v>2.4965277777777781E-2</c:v>
                </c:pt>
                <c:pt idx="530">
                  <c:v>2.5208333333333333E-2</c:v>
                </c:pt>
                <c:pt idx="531">
                  <c:v>2.5451388888888888E-2</c:v>
                </c:pt>
                <c:pt idx="532">
                  <c:v>2.5706018518518517E-2</c:v>
                </c:pt>
                <c:pt idx="533">
                  <c:v>2.5949074074074072E-2</c:v>
                </c:pt>
                <c:pt idx="534">
                  <c:v>2.6192129629629631E-2</c:v>
                </c:pt>
                <c:pt idx="535">
                  <c:v>2.6435185185185187E-2</c:v>
                </c:pt>
                <c:pt idx="536">
                  <c:v>2.6678240740740738E-2</c:v>
                </c:pt>
                <c:pt idx="537">
                  <c:v>2.6932870370370371E-2</c:v>
                </c:pt>
                <c:pt idx="538">
                  <c:v>2.7175925925925926E-2</c:v>
                </c:pt>
                <c:pt idx="539">
                  <c:v>2.7418981481481485E-2</c:v>
                </c:pt>
                <c:pt idx="540">
                  <c:v>2.7662037037037041E-2</c:v>
                </c:pt>
                <c:pt idx="541">
                  <c:v>2.7916666666666669E-2</c:v>
                </c:pt>
                <c:pt idx="542">
                  <c:v>2.8159722222222221E-2</c:v>
                </c:pt>
                <c:pt idx="543">
                  <c:v>2.8402777777777777E-2</c:v>
                </c:pt>
                <c:pt idx="544">
                  <c:v>2.8657407407407406E-2</c:v>
                </c:pt>
                <c:pt idx="545">
                  <c:v>2.8900462962962961E-2</c:v>
                </c:pt>
                <c:pt idx="546">
                  <c:v>2.9143518518518517E-2</c:v>
                </c:pt>
                <c:pt idx="547">
                  <c:v>2.9386574074074075E-2</c:v>
                </c:pt>
                <c:pt idx="548">
                  <c:v>2.9629629629629627E-2</c:v>
                </c:pt>
                <c:pt idx="549">
                  <c:v>2.9872685185185183E-2</c:v>
                </c:pt>
                <c:pt idx="550">
                  <c:v>3.0115740740740738E-2</c:v>
                </c:pt>
                <c:pt idx="551">
                  <c:v>3.0358796296296297E-2</c:v>
                </c:pt>
                <c:pt idx="552">
                  <c:v>3.0601851851851852E-2</c:v>
                </c:pt>
                <c:pt idx="553">
                  <c:v>3.0856481481481481E-2</c:v>
                </c:pt>
                <c:pt idx="554">
                  <c:v>3.1099537037037037E-2</c:v>
                </c:pt>
                <c:pt idx="555">
                  <c:v>3.1342592592592596E-2</c:v>
                </c:pt>
                <c:pt idx="556">
                  <c:v>3.1585648148148147E-2</c:v>
                </c:pt>
                <c:pt idx="557">
                  <c:v>3.1828703703703706E-2</c:v>
                </c:pt>
                <c:pt idx="558">
                  <c:v>3.2083333333333332E-2</c:v>
                </c:pt>
                <c:pt idx="559">
                  <c:v>3.2326388888888884E-2</c:v>
                </c:pt>
                <c:pt idx="560">
                  <c:v>3.2569444444444443E-2</c:v>
                </c:pt>
                <c:pt idx="561">
                  <c:v>3.2812500000000001E-2</c:v>
                </c:pt>
                <c:pt idx="562">
                  <c:v>3.3055555555555553E-2</c:v>
                </c:pt>
                <c:pt idx="563">
                  <c:v>3.3310185185185186E-2</c:v>
                </c:pt>
                <c:pt idx="564">
                  <c:v>3.3553240740740745E-2</c:v>
                </c:pt>
                <c:pt idx="565">
                  <c:v>3.3796296296296297E-2</c:v>
                </c:pt>
                <c:pt idx="566">
                  <c:v>3.4050925925925922E-2</c:v>
                </c:pt>
                <c:pt idx="567">
                  <c:v>3.4293981481481481E-2</c:v>
                </c:pt>
                <c:pt idx="568">
                  <c:v>3.453703703703704E-2</c:v>
                </c:pt>
                <c:pt idx="569">
                  <c:v>3.4780092592592592E-2</c:v>
                </c:pt>
                <c:pt idx="570">
                  <c:v>3.5023148148148144E-2</c:v>
                </c:pt>
                <c:pt idx="571">
                  <c:v>3.5266203703703702E-2</c:v>
                </c:pt>
                <c:pt idx="572">
                  <c:v>3.5509259259259261E-2</c:v>
                </c:pt>
                <c:pt idx="573">
                  <c:v>3.5752314814814813E-2</c:v>
                </c:pt>
                <c:pt idx="574">
                  <c:v>3.6006944444444446E-2</c:v>
                </c:pt>
                <c:pt idx="575">
                  <c:v>3.6249999999999998E-2</c:v>
                </c:pt>
                <c:pt idx="576">
                  <c:v>3.6493055555555549E-2</c:v>
                </c:pt>
                <c:pt idx="577">
                  <c:v>3.6736111111111108E-2</c:v>
                </c:pt>
                <c:pt idx="578">
                  <c:v>3.6979166666666667E-2</c:v>
                </c:pt>
                <c:pt idx="579">
                  <c:v>3.72337962962963E-2</c:v>
                </c:pt>
                <c:pt idx="580">
                  <c:v>3.7476851851851851E-2</c:v>
                </c:pt>
                <c:pt idx="581">
                  <c:v>3.771990740740741E-2</c:v>
                </c:pt>
                <c:pt idx="582">
                  <c:v>3.7974537037037036E-2</c:v>
                </c:pt>
                <c:pt idx="583">
                  <c:v>3.8217592592592588E-2</c:v>
                </c:pt>
                <c:pt idx="584">
                  <c:v>3.8460648148148147E-2</c:v>
                </c:pt>
                <c:pt idx="585">
                  <c:v>3.8703703703703705E-2</c:v>
                </c:pt>
                <c:pt idx="586">
                  <c:v>3.8946759259259257E-2</c:v>
                </c:pt>
                <c:pt idx="587">
                  <c:v>3.9189814814814809E-2</c:v>
                </c:pt>
                <c:pt idx="588">
                  <c:v>3.9444444444444442E-2</c:v>
                </c:pt>
                <c:pt idx="589">
                  <c:v>3.9687500000000001E-2</c:v>
                </c:pt>
                <c:pt idx="590">
                  <c:v>3.9930555555555559E-2</c:v>
                </c:pt>
                <c:pt idx="591">
                  <c:v>4.0173611111111111E-2</c:v>
                </c:pt>
                <c:pt idx="592">
                  <c:v>4.041666666666667E-2</c:v>
                </c:pt>
                <c:pt idx="593">
                  <c:v>4.0659722222222222E-2</c:v>
                </c:pt>
                <c:pt idx="594">
                  <c:v>4.0902777777777781E-2</c:v>
                </c:pt>
                <c:pt idx="595">
                  <c:v>4.1157407407407406E-2</c:v>
                </c:pt>
                <c:pt idx="596">
                  <c:v>4.1400462962962965E-2</c:v>
                </c:pt>
                <c:pt idx="597">
                  <c:v>4.1643518518518517E-2</c:v>
                </c:pt>
                <c:pt idx="598">
                  <c:v>4.1886574074074069E-2</c:v>
                </c:pt>
                <c:pt idx="599">
                  <c:v>4.2141203703703702E-2</c:v>
                </c:pt>
                <c:pt idx="600">
                  <c:v>4.238425925925926E-2</c:v>
                </c:pt>
                <c:pt idx="601">
                  <c:v>4.2627314814814819E-2</c:v>
                </c:pt>
                <c:pt idx="602">
                  <c:v>4.2870370370370371E-2</c:v>
                </c:pt>
                <c:pt idx="603">
                  <c:v>4.311342592592593E-2</c:v>
                </c:pt>
                <c:pt idx="604">
                  <c:v>4.3368055555555556E-2</c:v>
                </c:pt>
                <c:pt idx="605">
                  <c:v>4.3611111111111107E-2</c:v>
                </c:pt>
                <c:pt idx="606">
                  <c:v>4.3854166666666666E-2</c:v>
                </c:pt>
                <c:pt idx="607">
                  <c:v>4.4097222222222225E-2</c:v>
                </c:pt>
                <c:pt idx="608">
                  <c:v>4.4340277777777777E-2</c:v>
                </c:pt>
                <c:pt idx="609">
                  <c:v>4.4583333333333336E-2</c:v>
                </c:pt>
                <c:pt idx="610">
                  <c:v>4.4826388888888895E-2</c:v>
                </c:pt>
                <c:pt idx="611">
                  <c:v>4.5081018518518513E-2</c:v>
                </c:pt>
                <c:pt idx="612">
                  <c:v>4.5324074074074072E-2</c:v>
                </c:pt>
                <c:pt idx="613">
                  <c:v>4.5567129629629631E-2</c:v>
                </c:pt>
                <c:pt idx="614">
                  <c:v>4.5821759259259263E-2</c:v>
                </c:pt>
                <c:pt idx="615">
                  <c:v>4.6064814814814815E-2</c:v>
                </c:pt>
                <c:pt idx="616">
                  <c:v>4.6307870370370374E-2</c:v>
                </c:pt>
                <c:pt idx="617">
                  <c:v>4.6550925925925919E-2</c:v>
                </c:pt>
                <c:pt idx="618">
                  <c:v>4.6793981481481478E-2</c:v>
                </c:pt>
                <c:pt idx="619">
                  <c:v>4.704861111111111E-2</c:v>
                </c:pt>
                <c:pt idx="620">
                  <c:v>4.7291666666666669E-2</c:v>
                </c:pt>
                <c:pt idx="621">
                  <c:v>4.7534722222222221E-2</c:v>
                </c:pt>
                <c:pt idx="622">
                  <c:v>4.777777777777778E-2</c:v>
                </c:pt>
                <c:pt idx="623">
                  <c:v>4.8020833333333339E-2</c:v>
                </c:pt>
                <c:pt idx="624">
                  <c:v>4.8263888888888884E-2</c:v>
                </c:pt>
                <c:pt idx="625">
                  <c:v>4.8506944444444443E-2</c:v>
                </c:pt>
                <c:pt idx="626">
                  <c:v>4.8749999999999995E-2</c:v>
                </c:pt>
                <c:pt idx="627">
                  <c:v>4.9004629629629627E-2</c:v>
                </c:pt>
                <c:pt idx="628">
                  <c:v>4.9247685185185186E-2</c:v>
                </c:pt>
                <c:pt idx="629">
                  <c:v>4.9490740740740745E-2</c:v>
                </c:pt>
                <c:pt idx="630">
                  <c:v>4.9733796296296297E-2</c:v>
                </c:pt>
                <c:pt idx="631">
                  <c:v>4.9988425925925922E-2</c:v>
                </c:pt>
                <c:pt idx="632">
                  <c:v>5.0243055555555555E-2</c:v>
                </c:pt>
                <c:pt idx="633">
                  <c:v>5.0474537037037033E-2</c:v>
                </c:pt>
                <c:pt idx="634">
                  <c:v>5.0729166666666665E-2</c:v>
                </c:pt>
                <c:pt idx="635">
                  <c:v>5.0960648148148151E-2</c:v>
                </c:pt>
                <c:pt idx="636">
                  <c:v>5.1215277777777783E-2</c:v>
                </c:pt>
                <c:pt idx="637">
                  <c:v>5.1458333333333328E-2</c:v>
                </c:pt>
                <c:pt idx="638">
                  <c:v>5.1701388888888887E-2</c:v>
                </c:pt>
                <c:pt idx="639">
                  <c:v>5.1944444444444439E-2</c:v>
                </c:pt>
                <c:pt idx="640">
                  <c:v>5.2187499999999998E-2</c:v>
                </c:pt>
                <c:pt idx="641">
                  <c:v>5.2430555555555557E-2</c:v>
                </c:pt>
                <c:pt idx="642">
                  <c:v>5.2685185185185189E-2</c:v>
                </c:pt>
                <c:pt idx="643">
                  <c:v>5.2928240740740741E-2</c:v>
                </c:pt>
                <c:pt idx="644">
                  <c:v>5.31712962962963E-2</c:v>
                </c:pt>
                <c:pt idx="645">
                  <c:v>5.3414351851851859E-2</c:v>
                </c:pt>
                <c:pt idx="646">
                  <c:v>5.3657407407407404E-2</c:v>
                </c:pt>
                <c:pt idx="647">
                  <c:v>5.3912037037037036E-2</c:v>
                </c:pt>
                <c:pt idx="648">
                  <c:v>5.4155092592592595E-2</c:v>
                </c:pt>
                <c:pt idx="649">
                  <c:v>5.4398148148148147E-2</c:v>
                </c:pt>
                <c:pt idx="650">
                  <c:v>5.4641203703703706E-2</c:v>
                </c:pt>
                <c:pt idx="651">
                  <c:v>5.4884259259259265E-2</c:v>
                </c:pt>
                <c:pt idx="652">
                  <c:v>5.512731481481481E-2</c:v>
                </c:pt>
                <c:pt idx="653">
                  <c:v>5.5381944444444442E-2</c:v>
                </c:pt>
                <c:pt idx="654">
                  <c:v>5.5625000000000001E-2</c:v>
                </c:pt>
                <c:pt idx="655">
                  <c:v>5.5868055555555553E-2</c:v>
                </c:pt>
                <c:pt idx="656">
                  <c:v>5.6111111111111112E-2</c:v>
                </c:pt>
                <c:pt idx="657">
                  <c:v>5.635416666666667E-2</c:v>
                </c:pt>
                <c:pt idx="658">
                  <c:v>5.6608796296296303E-2</c:v>
                </c:pt>
                <c:pt idx="659">
                  <c:v>5.6851851851851855E-2</c:v>
                </c:pt>
                <c:pt idx="660">
                  <c:v>5.7094907407407407E-2</c:v>
                </c:pt>
                <c:pt idx="661">
                  <c:v>5.7337962962962959E-2</c:v>
                </c:pt>
                <c:pt idx="662">
                  <c:v>5.7581018518518517E-2</c:v>
                </c:pt>
                <c:pt idx="663">
                  <c:v>5.783564814814815E-2</c:v>
                </c:pt>
                <c:pt idx="664">
                  <c:v>5.8078703703703709E-2</c:v>
                </c:pt>
                <c:pt idx="665">
                  <c:v>5.8321759259259261E-2</c:v>
                </c:pt>
                <c:pt idx="666">
                  <c:v>5.8564814814814813E-2</c:v>
                </c:pt>
                <c:pt idx="667">
                  <c:v>5.8807870370370365E-2</c:v>
                </c:pt>
                <c:pt idx="668">
                  <c:v>5.9050925925925923E-2</c:v>
                </c:pt>
                <c:pt idx="669">
                  <c:v>5.9305555555555556E-2</c:v>
                </c:pt>
                <c:pt idx="670">
                  <c:v>5.9548611111111115E-2</c:v>
                </c:pt>
                <c:pt idx="671">
                  <c:v>5.9791666666666667E-2</c:v>
                </c:pt>
                <c:pt idx="672">
                  <c:v>6.0034722222222225E-2</c:v>
                </c:pt>
                <c:pt idx="673">
                  <c:v>6.0277777777777784E-2</c:v>
                </c:pt>
                <c:pt idx="674">
                  <c:v>6.0532407407407403E-2</c:v>
                </c:pt>
                <c:pt idx="675">
                  <c:v>6.0775462962962962E-2</c:v>
                </c:pt>
                <c:pt idx="676">
                  <c:v>6.1018518518518521E-2</c:v>
                </c:pt>
                <c:pt idx="677">
                  <c:v>6.1261574074074072E-2</c:v>
                </c:pt>
                <c:pt idx="678">
                  <c:v>6.1504629629629631E-2</c:v>
                </c:pt>
                <c:pt idx="679">
                  <c:v>6.1759259259259257E-2</c:v>
                </c:pt>
                <c:pt idx="680">
                  <c:v>6.2002314814814809E-2</c:v>
                </c:pt>
                <c:pt idx="681">
                  <c:v>6.2245370370370368E-2</c:v>
                </c:pt>
                <c:pt idx="682">
                  <c:v>6.2488425925925926E-2</c:v>
                </c:pt>
                <c:pt idx="683">
                  <c:v>6.2731481481481485E-2</c:v>
                </c:pt>
                <c:pt idx="684">
                  <c:v>6.2986111111111118E-2</c:v>
                </c:pt>
                <c:pt idx="685">
                  <c:v>6.322916666666667E-2</c:v>
                </c:pt>
                <c:pt idx="686">
                  <c:v>6.3472222222222222E-2</c:v>
                </c:pt>
                <c:pt idx="687">
                  <c:v>6.3715277777777787E-2</c:v>
                </c:pt>
                <c:pt idx="688">
                  <c:v>6.3958333333333339E-2</c:v>
                </c:pt>
                <c:pt idx="689">
                  <c:v>6.4201388888888891E-2</c:v>
                </c:pt>
                <c:pt idx="690">
                  <c:v>6.4456018518518524E-2</c:v>
                </c:pt>
                <c:pt idx="691">
                  <c:v>6.4699074074074062E-2</c:v>
                </c:pt>
                <c:pt idx="692">
                  <c:v>6.4942129629629627E-2</c:v>
                </c:pt>
                <c:pt idx="693">
                  <c:v>6.5185185185185179E-2</c:v>
                </c:pt>
                <c:pt idx="694">
                  <c:v>6.5428240740740731E-2</c:v>
                </c:pt>
                <c:pt idx="695">
                  <c:v>6.5682870370370364E-2</c:v>
                </c:pt>
                <c:pt idx="696">
                  <c:v>6.5925925925925929E-2</c:v>
                </c:pt>
                <c:pt idx="697">
                  <c:v>6.6168981481481481E-2</c:v>
                </c:pt>
                <c:pt idx="698">
                  <c:v>6.6412037037037033E-2</c:v>
                </c:pt>
                <c:pt idx="699">
                  <c:v>6.6655092592592599E-2</c:v>
                </c:pt>
                <c:pt idx="700">
                  <c:v>6.6909722222222232E-2</c:v>
                </c:pt>
                <c:pt idx="701">
                  <c:v>6.7152777777777783E-2</c:v>
                </c:pt>
                <c:pt idx="702">
                  <c:v>6.7395833333333335E-2</c:v>
                </c:pt>
                <c:pt idx="703">
                  <c:v>6.7638888888888887E-2</c:v>
                </c:pt>
                <c:pt idx="704">
                  <c:v>6.7881944444444439E-2</c:v>
                </c:pt>
                <c:pt idx="705">
                  <c:v>6.8136574074074072E-2</c:v>
                </c:pt>
                <c:pt idx="706">
                  <c:v>6.8379629629629637E-2</c:v>
                </c:pt>
                <c:pt idx="707">
                  <c:v>6.8622685185185189E-2</c:v>
                </c:pt>
                <c:pt idx="708">
                  <c:v>6.8865740740740741E-2</c:v>
                </c:pt>
                <c:pt idx="709">
                  <c:v>6.9108796296296293E-2</c:v>
                </c:pt>
                <c:pt idx="710">
                  <c:v>6.9351851851851845E-2</c:v>
                </c:pt>
                <c:pt idx="711">
                  <c:v>6.9606481481481478E-2</c:v>
                </c:pt>
                <c:pt idx="712">
                  <c:v>6.9849537037037043E-2</c:v>
                </c:pt>
                <c:pt idx="713">
                  <c:v>7.0092592592592595E-2</c:v>
                </c:pt>
                <c:pt idx="714">
                  <c:v>7.0335648148148147E-2</c:v>
                </c:pt>
                <c:pt idx="715">
                  <c:v>7.0578703703703713E-2</c:v>
                </c:pt>
                <c:pt idx="716">
                  <c:v>7.0833333333333331E-2</c:v>
                </c:pt>
                <c:pt idx="717">
                  <c:v>7.1076388888888883E-2</c:v>
                </c:pt>
                <c:pt idx="718">
                  <c:v>7.1319444444444449E-2</c:v>
                </c:pt>
                <c:pt idx="719">
                  <c:v>7.1562499999999987E-2</c:v>
                </c:pt>
                <c:pt idx="720">
                  <c:v>7.1805555555555553E-2</c:v>
                </c:pt>
                <c:pt idx="721">
                  <c:v>7.2060185185185185E-2</c:v>
                </c:pt>
                <c:pt idx="722">
                  <c:v>7.2303240740740737E-2</c:v>
                </c:pt>
                <c:pt idx="723">
                  <c:v>7.2546296296296289E-2</c:v>
                </c:pt>
                <c:pt idx="724">
                  <c:v>7.2789351851851855E-2</c:v>
                </c:pt>
                <c:pt idx="725">
                  <c:v>7.3032407407407407E-2</c:v>
                </c:pt>
                <c:pt idx="726">
                  <c:v>7.3287037037037039E-2</c:v>
                </c:pt>
                <c:pt idx="727">
                  <c:v>7.3530092592592591E-2</c:v>
                </c:pt>
                <c:pt idx="728">
                  <c:v>7.3773148148148157E-2</c:v>
                </c:pt>
                <c:pt idx="729">
                  <c:v>7.4016203703703709E-2</c:v>
                </c:pt>
                <c:pt idx="730">
                  <c:v>7.4259259259259261E-2</c:v>
                </c:pt>
                <c:pt idx="731">
                  <c:v>7.4502314814814813E-2</c:v>
                </c:pt>
                <c:pt idx="732">
                  <c:v>7.4756944444444445E-2</c:v>
                </c:pt>
                <c:pt idx="733">
                  <c:v>7.4999999999999997E-2</c:v>
                </c:pt>
                <c:pt idx="734">
                  <c:v>7.5243055555555563E-2</c:v>
                </c:pt>
                <c:pt idx="735">
                  <c:v>7.5486111111111115E-2</c:v>
                </c:pt>
                <c:pt idx="736">
                  <c:v>7.5729166666666667E-2</c:v>
                </c:pt>
                <c:pt idx="737">
                  <c:v>7.5983796296296299E-2</c:v>
                </c:pt>
                <c:pt idx="738">
                  <c:v>7.6226851851851851E-2</c:v>
                </c:pt>
                <c:pt idx="739">
                  <c:v>7.6469907407407403E-2</c:v>
                </c:pt>
                <c:pt idx="740">
                  <c:v>7.6712962962962969E-2</c:v>
                </c:pt>
                <c:pt idx="741">
                  <c:v>7.6956018518518521E-2</c:v>
                </c:pt>
                <c:pt idx="742">
                  <c:v>7.7210648148148139E-2</c:v>
                </c:pt>
                <c:pt idx="743">
                  <c:v>7.7453703703703705E-2</c:v>
                </c:pt>
                <c:pt idx="744">
                  <c:v>7.7696759259259257E-2</c:v>
                </c:pt>
                <c:pt idx="745">
                  <c:v>7.7939814814814809E-2</c:v>
                </c:pt>
                <c:pt idx="746">
                  <c:v>7.8182870370370375E-2</c:v>
                </c:pt>
                <c:pt idx="747">
                  <c:v>7.8437500000000007E-2</c:v>
                </c:pt>
                <c:pt idx="748">
                  <c:v>7.8680555555555545E-2</c:v>
                </c:pt>
                <c:pt idx="749">
                  <c:v>7.8923611111111111E-2</c:v>
                </c:pt>
                <c:pt idx="750">
                  <c:v>7.9166666666666663E-2</c:v>
                </c:pt>
                <c:pt idx="751">
                  <c:v>7.9409722222222215E-2</c:v>
                </c:pt>
                <c:pt idx="752">
                  <c:v>7.9664351851851847E-2</c:v>
                </c:pt>
                <c:pt idx="753">
                  <c:v>7.9907407407407413E-2</c:v>
                </c:pt>
                <c:pt idx="754">
                  <c:v>8.0150462962962965E-2</c:v>
                </c:pt>
                <c:pt idx="755">
                  <c:v>8.0393518518518517E-2</c:v>
                </c:pt>
                <c:pt idx="756">
                  <c:v>8.0636574074074083E-2</c:v>
                </c:pt>
                <c:pt idx="757">
                  <c:v>8.0879629629629635E-2</c:v>
                </c:pt>
                <c:pt idx="758">
                  <c:v>8.1134259259259267E-2</c:v>
                </c:pt>
                <c:pt idx="759">
                  <c:v>8.1377314814814819E-2</c:v>
                </c:pt>
                <c:pt idx="760">
                  <c:v>8.1620370370370371E-2</c:v>
                </c:pt>
                <c:pt idx="761">
                  <c:v>8.1863425925925923E-2</c:v>
                </c:pt>
                <c:pt idx="762">
                  <c:v>8.2106481481481489E-2</c:v>
                </c:pt>
                <c:pt idx="763">
                  <c:v>8.2361111111111107E-2</c:v>
                </c:pt>
                <c:pt idx="764">
                  <c:v>8.2604166666666659E-2</c:v>
                </c:pt>
                <c:pt idx="765">
                  <c:v>8.2847222222222225E-2</c:v>
                </c:pt>
                <c:pt idx="766">
                  <c:v>8.3090277777777777E-2</c:v>
                </c:pt>
                <c:pt idx="767">
                  <c:v>8.3333333333333329E-2</c:v>
                </c:pt>
                <c:pt idx="768">
                  <c:v>8.3587962962962961E-2</c:v>
                </c:pt>
                <c:pt idx="769">
                  <c:v>8.3831018518518527E-2</c:v>
                </c:pt>
                <c:pt idx="770">
                  <c:v>8.4074074074074079E-2</c:v>
                </c:pt>
                <c:pt idx="771">
                  <c:v>8.4317129629629631E-2</c:v>
                </c:pt>
                <c:pt idx="772">
                  <c:v>8.4560185185185197E-2</c:v>
                </c:pt>
                <c:pt idx="773">
                  <c:v>8.4803240740740748E-2</c:v>
                </c:pt>
                <c:pt idx="774">
                  <c:v>8.5057870370370367E-2</c:v>
                </c:pt>
                <c:pt idx="775">
                  <c:v>8.5300925925925919E-2</c:v>
                </c:pt>
                <c:pt idx="776">
                  <c:v>8.5543981481481471E-2</c:v>
                </c:pt>
                <c:pt idx="777">
                  <c:v>8.5787037037037037E-2</c:v>
                </c:pt>
                <c:pt idx="778">
                  <c:v>8.6030092592592589E-2</c:v>
                </c:pt>
                <c:pt idx="779">
                  <c:v>8.6284722222222221E-2</c:v>
                </c:pt>
                <c:pt idx="780">
                  <c:v>8.6527777777777773E-2</c:v>
                </c:pt>
                <c:pt idx="781">
                  <c:v>8.6770833333333339E-2</c:v>
                </c:pt>
                <c:pt idx="782">
                  <c:v>8.7013888888888891E-2</c:v>
                </c:pt>
                <c:pt idx="783">
                  <c:v>8.7256944444444443E-2</c:v>
                </c:pt>
                <c:pt idx="784">
                  <c:v>8.7511574074074075E-2</c:v>
                </c:pt>
                <c:pt idx="785">
                  <c:v>8.7754629629629641E-2</c:v>
                </c:pt>
                <c:pt idx="786">
                  <c:v>8.7997685185185193E-2</c:v>
                </c:pt>
                <c:pt idx="787">
                  <c:v>8.8240740740740745E-2</c:v>
                </c:pt>
                <c:pt idx="788">
                  <c:v>8.8483796296296283E-2</c:v>
                </c:pt>
                <c:pt idx="789">
                  <c:v>8.8738425925925915E-2</c:v>
                </c:pt>
                <c:pt idx="790">
                  <c:v>8.8981481481481481E-2</c:v>
                </c:pt>
                <c:pt idx="791">
                  <c:v>8.9224537037037033E-2</c:v>
                </c:pt>
                <c:pt idx="792">
                  <c:v>8.9467592592592585E-2</c:v>
                </c:pt>
                <c:pt idx="793">
                  <c:v>8.971064814814815E-2</c:v>
                </c:pt>
                <c:pt idx="794">
                  <c:v>8.9953703703703702E-2</c:v>
                </c:pt>
                <c:pt idx="795">
                  <c:v>9.0208333333333335E-2</c:v>
                </c:pt>
                <c:pt idx="796">
                  <c:v>9.0451388888888887E-2</c:v>
                </c:pt>
                <c:pt idx="797">
                  <c:v>9.0694444444444453E-2</c:v>
                </c:pt>
                <c:pt idx="798">
                  <c:v>9.0937500000000004E-2</c:v>
                </c:pt>
                <c:pt idx="799">
                  <c:v>9.1180555555555556E-2</c:v>
                </c:pt>
                <c:pt idx="800">
                  <c:v>9.1435185185185189E-2</c:v>
                </c:pt>
                <c:pt idx="801">
                  <c:v>9.1678240740740755E-2</c:v>
                </c:pt>
                <c:pt idx="802">
                  <c:v>9.1921296296296293E-2</c:v>
                </c:pt>
                <c:pt idx="803">
                  <c:v>9.2175925925925925E-2</c:v>
                </c:pt>
                <c:pt idx="804">
                  <c:v>9.2407407407407396E-2</c:v>
                </c:pt>
                <c:pt idx="805">
                  <c:v>9.2662037037037029E-2</c:v>
                </c:pt>
                <c:pt idx="806">
                  <c:v>9.2905092592592595E-2</c:v>
                </c:pt>
                <c:pt idx="807">
                  <c:v>9.3148148148148147E-2</c:v>
                </c:pt>
                <c:pt idx="808">
                  <c:v>9.3391203703703699E-2</c:v>
                </c:pt>
                <c:pt idx="809">
                  <c:v>9.3634259259259264E-2</c:v>
                </c:pt>
                <c:pt idx="810">
                  <c:v>9.3888888888888897E-2</c:v>
                </c:pt>
                <c:pt idx="811">
                  <c:v>9.4131944444444449E-2</c:v>
                </c:pt>
                <c:pt idx="812">
                  <c:v>9.4375000000000001E-2</c:v>
                </c:pt>
                <c:pt idx="813">
                  <c:v>9.4618055555555566E-2</c:v>
                </c:pt>
                <c:pt idx="814">
                  <c:v>9.4861111111111118E-2</c:v>
                </c:pt>
                <c:pt idx="815">
                  <c:v>9.5104166666666656E-2</c:v>
                </c:pt>
                <c:pt idx="816">
                  <c:v>9.5358796296296289E-2</c:v>
                </c:pt>
                <c:pt idx="817">
                  <c:v>9.5601851851851841E-2</c:v>
                </c:pt>
                <c:pt idx="818">
                  <c:v>9.5844907407407406E-2</c:v>
                </c:pt>
                <c:pt idx="819">
                  <c:v>9.6087962962962958E-2</c:v>
                </c:pt>
                <c:pt idx="820">
                  <c:v>9.633101851851851E-2</c:v>
                </c:pt>
                <c:pt idx="821">
                  <c:v>9.6585648148148143E-2</c:v>
                </c:pt>
                <c:pt idx="822">
                  <c:v>9.6828703703703708E-2</c:v>
                </c:pt>
                <c:pt idx="823">
                  <c:v>9.707175925925926E-2</c:v>
                </c:pt>
                <c:pt idx="824">
                  <c:v>9.7314814814814812E-2</c:v>
                </c:pt>
                <c:pt idx="825">
                  <c:v>9.7557870370370378E-2</c:v>
                </c:pt>
                <c:pt idx="826">
                  <c:v>9.7812500000000011E-2</c:v>
                </c:pt>
                <c:pt idx="827">
                  <c:v>9.8055555555555562E-2</c:v>
                </c:pt>
                <c:pt idx="828">
                  <c:v>9.8298611111111114E-2</c:v>
                </c:pt>
                <c:pt idx="829">
                  <c:v>9.854166666666668E-2</c:v>
                </c:pt>
                <c:pt idx="830">
                  <c:v>9.8784722222222232E-2</c:v>
                </c:pt>
                <c:pt idx="831">
                  <c:v>9.9039351851851851E-2</c:v>
                </c:pt>
                <c:pt idx="832">
                  <c:v>9.9282407407407403E-2</c:v>
                </c:pt>
                <c:pt idx="833">
                  <c:v>9.9525462962962954E-2</c:v>
                </c:pt>
                <c:pt idx="834">
                  <c:v>9.976851851851852E-2</c:v>
                </c:pt>
                <c:pt idx="835">
                  <c:v>0.10001157407407407</c:v>
                </c:pt>
                <c:pt idx="836">
                  <c:v>0.10025462962962962</c:v>
                </c:pt>
                <c:pt idx="837">
                  <c:v>0.10050925925925926</c:v>
                </c:pt>
                <c:pt idx="838">
                  <c:v>0.10075231481481482</c:v>
                </c:pt>
                <c:pt idx="839">
                  <c:v>0.10099537037037037</c:v>
                </c:pt>
                <c:pt idx="840">
                  <c:v>0.10123842592592593</c:v>
                </c:pt>
                <c:pt idx="841">
                  <c:v>0.10148148148148149</c:v>
                </c:pt>
                <c:pt idx="842">
                  <c:v>0.1017361111111111</c:v>
                </c:pt>
                <c:pt idx="843">
                  <c:v>0.10197916666666666</c:v>
                </c:pt>
                <c:pt idx="844">
                  <c:v>0.10222222222222221</c:v>
                </c:pt>
                <c:pt idx="845">
                  <c:v>0.10246527777777777</c:v>
                </c:pt>
                <c:pt idx="846">
                  <c:v>0.10270833333333333</c:v>
                </c:pt>
                <c:pt idx="847">
                  <c:v>0.10296296296296296</c:v>
                </c:pt>
                <c:pt idx="848">
                  <c:v>0.10320601851851852</c:v>
                </c:pt>
                <c:pt idx="849">
                  <c:v>0.10344907407407407</c:v>
                </c:pt>
                <c:pt idx="850">
                  <c:v>0.10369212962962963</c:v>
                </c:pt>
                <c:pt idx="851">
                  <c:v>0.10393518518518519</c:v>
                </c:pt>
                <c:pt idx="852">
                  <c:v>0.10418981481481482</c:v>
                </c:pt>
                <c:pt idx="853">
                  <c:v>0.10443287037037037</c:v>
                </c:pt>
                <c:pt idx="854">
                  <c:v>0.10467592592592594</c:v>
                </c:pt>
                <c:pt idx="855">
                  <c:v>0.10491898148148149</c:v>
                </c:pt>
                <c:pt idx="856">
                  <c:v>0.10516203703703704</c:v>
                </c:pt>
                <c:pt idx="857">
                  <c:v>0.10540509259259261</c:v>
                </c:pt>
                <c:pt idx="858">
                  <c:v>0.10565972222222221</c:v>
                </c:pt>
                <c:pt idx="859">
                  <c:v>0.10590277777777778</c:v>
                </c:pt>
                <c:pt idx="860">
                  <c:v>0.10614583333333333</c:v>
                </c:pt>
                <c:pt idx="861">
                  <c:v>0.10638888888888888</c:v>
                </c:pt>
                <c:pt idx="862">
                  <c:v>0.10663194444444445</c:v>
                </c:pt>
                <c:pt idx="863">
                  <c:v>0.10688657407407408</c:v>
                </c:pt>
                <c:pt idx="864">
                  <c:v>0.10712962962962963</c:v>
                </c:pt>
                <c:pt idx="865">
                  <c:v>0.10737268518518518</c:v>
                </c:pt>
                <c:pt idx="866">
                  <c:v>0.10761574074074075</c:v>
                </c:pt>
                <c:pt idx="867">
                  <c:v>0.1078587962962963</c:v>
                </c:pt>
                <c:pt idx="868">
                  <c:v>0.10811342592592592</c:v>
                </c:pt>
                <c:pt idx="869">
                  <c:v>0.10835648148148147</c:v>
                </c:pt>
                <c:pt idx="870">
                  <c:v>0.10859953703703702</c:v>
                </c:pt>
                <c:pt idx="871">
                  <c:v>0.10884259259259259</c:v>
                </c:pt>
                <c:pt idx="872">
                  <c:v>0.10908564814814814</c:v>
                </c:pt>
                <c:pt idx="873">
                  <c:v>0.10934027777777777</c:v>
                </c:pt>
                <c:pt idx="874">
                  <c:v>0.10958333333333332</c:v>
                </c:pt>
                <c:pt idx="875">
                  <c:v>0.10982638888888889</c:v>
                </c:pt>
                <c:pt idx="876">
                  <c:v>0.11006944444444444</c:v>
                </c:pt>
                <c:pt idx="877">
                  <c:v>0.11031249999999999</c:v>
                </c:pt>
                <c:pt idx="878">
                  <c:v>0.11055555555555556</c:v>
                </c:pt>
                <c:pt idx="879">
                  <c:v>0.11081018518518519</c:v>
                </c:pt>
                <c:pt idx="880">
                  <c:v>0.11105324074074074</c:v>
                </c:pt>
                <c:pt idx="881">
                  <c:v>0.1112962962962963</c:v>
                </c:pt>
                <c:pt idx="882">
                  <c:v>0.11153935185185186</c:v>
                </c:pt>
                <c:pt idx="883">
                  <c:v>0.11178240740740741</c:v>
                </c:pt>
                <c:pt idx="884">
                  <c:v>0.11203703703703705</c:v>
                </c:pt>
                <c:pt idx="885">
                  <c:v>0.11228009259259258</c:v>
                </c:pt>
                <c:pt idx="886">
                  <c:v>0.11252314814814814</c:v>
                </c:pt>
                <c:pt idx="887">
                  <c:v>0.1127662037037037</c:v>
                </c:pt>
                <c:pt idx="888">
                  <c:v>0.11300925925925925</c:v>
                </c:pt>
                <c:pt idx="889">
                  <c:v>0.11326388888888889</c:v>
                </c:pt>
                <c:pt idx="890">
                  <c:v>0.11350694444444444</c:v>
                </c:pt>
                <c:pt idx="891">
                  <c:v>0.11375</c:v>
                </c:pt>
                <c:pt idx="892">
                  <c:v>0.11399305555555556</c:v>
                </c:pt>
                <c:pt idx="893">
                  <c:v>0.11423611111111111</c:v>
                </c:pt>
                <c:pt idx="894">
                  <c:v>0.11449074074074074</c:v>
                </c:pt>
                <c:pt idx="895">
                  <c:v>0.11473379629629631</c:v>
                </c:pt>
                <c:pt idx="896">
                  <c:v>0.11497685185185186</c:v>
                </c:pt>
                <c:pt idx="897">
                  <c:v>0.1152199074074074</c:v>
                </c:pt>
                <c:pt idx="898">
                  <c:v>0.11546296296296295</c:v>
                </c:pt>
                <c:pt idx="899">
                  <c:v>0.11570601851851851</c:v>
                </c:pt>
                <c:pt idx="900">
                  <c:v>0.11596064814814815</c:v>
                </c:pt>
                <c:pt idx="901">
                  <c:v>0.1162037037037037</c:v>
                </c:pt>
                <c:pt idx="902">
                  <c:v>0.11644675925925925</c:v>
                </c:pt>
                <c:pt idx="903">
                  <c:v>0.11668981481481482</c:v>
                </c:pt>
                <c:pt idx="904">
                  <c:v>0.11693287037037037</c:v>
                </c:pt>
                <c:pt idx="905">
                  <c:v>0.1171875</c:v>
                </c:pt>
                <c:pt idx="906">
                  <c:v>0.11743055555555555</c:v>
                </c:pt>
                <c:pt idx="907">
                  <c:v>0.11767361111111112</c:v>
                </c:pt>
                <c:pt idx="908">
                  <c:v>0.11791666666666667</c:v>
                </c:pt>
                <c:pt idx="909">
                  <c:v>0.11815972222222222</c:v>
                </c:pt>
                <c:pt idx="910">
                  <c:v>0.11841435185185185</c:v>
                </c:pt>
                <c:pt idx="911">
                  <c:v>0.11865740740740742</c:v>
                </c:pt>
                <c:pt idx="912">
                  <c:v>0.11890046296296297</c:v>
                </c:pt>
                <c:pt idx="913">
                  <c:v>0.11914351851851852</c:v>
                </c:pt>
                <c:pt idx="914">
                  <c:v>0.11938657407407406</c:v>
                </c:pt>
                <c:pt idx="915">
                  <c:v>0.11964120370370369</c:v>
                </c:pt>
                <c:pt idx="916">
                  <c:v>0.11988425925925926</c:v>
                </c:pt>
                <c:pt idx="917">
                  <c:v>0.12012731481481481</c:v>
                </c:pt>
                <c:pt idx="918">
                  <c:v>0.12037037037037036</c:v>
                </c:pt>
                <c:pt idx="919">
                  <c:v>0.12061342592592593</c:v>
                </c:pt>
                <c:pt idx="920">
                  <c:v>0.12085648148148148</c:v>
                </c:pt>
                <c:pt idx="921">
                  <c:v>0.12111111111111111</c:v>
                </c:pt>
                <c:pt idx="922">
                  <c:v>0.12135416666666667</c:v>
                </c:pt>
                <c:pt idx="923">
                  <c:v>0.12159722222222223</c:v>
                </c:pt>
                <c:pt idx="924">
                  <c:v>0.12184027777777778</c:v>
                </c:pt>
                <c:pt idx="925">
                  <c:v>0.12208333333333332</c:v>
                </c:pt>
                <c:pt idx="926">
                  <c:v>0.12233796296296295</c:v>
                </c:pt>
                <c:pt idx="927">
                  <c:v>0.12258101851851851</c:v>
                </c:pt>
                <c:pt idx="928">
                  <c:v>0.12282407407407407</c:v>
                </c:pt>
                <c:pt idx="929">
                  <c:v>0.12306712962962962</c:v>
                </c:pt>
                <c:pt idx="930">
                  <c:v>0.12331018518518518</c:v>
                </c:pt>
                <c:pt idx="931">
                  <c:v>0.12356481481481481</c:v>
                </c:pt>
                <c:pt idx="932">
                  <c:v>0.12380787037037037</c:v>
                </c:pt>
                <c:pt idx="933">
                  <c:v>0.12405092592592593</c:v>
                </c:pt>
                <c:pt idx="934">
                  <c:v>0.12429398148148148</c:v>
                </c:pt>
                <c:pt idx="935">
                  <c:v>0.12453703703703704</c:v>
                </c:pt>
                <c:pt idx="936">
                  <c:v>0.12479166666666668</c:v>
                </c:pt>
                <c:pt idx="937">
                  <c:v>0.12503472222222223</c:v>
                </c:pt>
                <c:pt idx="938">
                  <c:v>0.12527777777777779</c:v>
                </c:pt>
                <c:pt idx="939">
                  <c:v>0.12552083333333333</c:v>
                </c:pt>
                <c:pt idx="940">
                  <c:v>0.1257638888888889</c:v>
                </c:pt>
                <c:pt idx="941">
                  <c:v>0.12600694444444444</c:v>
                </c:pt>
                <c:pt idx="942">
                  <c:v>0.12626157407407407</c:v>
                </c:pt>
                <c:pt idx="943">
                  <c:v>0.12650462962962963</c:v>
                </c:pt>
                <c:pt idx="944">
                  <c:v>0.12674768518518517</c:v>
                </c:pt>
                <c:pt idx="945">
                  <c:v>0.12699074074074074</c:v>
                </c:pt>
                <c:pt idx="946">
                  <c:v>0.1272337962962963</c:v>
                </c:pt>
                <c:pt idx="947">
                  <c:v>0.12748842592592594</c:v>
                </c:pt>
                <c:pt idx="948">
                  <c:v>0.12773148148148147</c:v>
                </c:pt>
                <c:pt idx="949">
                  <c:v>0.12797453703703704</c:v>
                </c:pt>
                <c:pt idx="950">
                  <c:v>0.12821759259259261</c:v>
                </c:pt>
                <c:pt idx="951">
                  <c:v>0.12846064814814814</c:v>
                </c:pt>
                <c:pt idx="952">
                  <c:v>0.12871527777777778</c:v>
                </c:pt>
                <c:pt idx="953">
                  <c:v>0.12895833333333334</c:v>
                </c:pt>
                <c:pt idx="954">
                  <c:v>0.12920138888888888</c:v>
                </c:pt>
                <c:pt idx="955">
                  <c:v>0.12944444444444445</c:v>
                </c:pt>
                <c:pt idx="956">
                  <c:v>0.12968749999999998</c:v>
                </c:pt>
                <c:pt idx="957">
                  <c:v>0.12993055555555555</c:v>
                </c:pt>
                <c:pt idx="958">
                  <c:v>0.13018518518518518</c:v>
                </c:pt>
                <c:pt idx="959">
                  <c:v>0.13042824074074075</c:v>
                </c:pt>
                <c:pt idx="960">
                  <c:v>0.13067129629629629</c:v>
                </c:pt>
                <c:pt idx="961">
                  <c:v>0.13091435185185185</c:v>
                </c:pt>
                <c:pt idx="962">
                  <c:v>0.13115740740740742</c:v>
                </c:pt>
                <c:pt idx="963">
                  <c:v>0.13141203703703705</c:v>
                </c:pt>
                <c:pt idx="964">
                  <c:v>0.13165509259259259</c:v>
                </c:pt>
                <c:pt idx="965">
                  <c:v>0.13189814814814815</c:v>
                </c:pt>
                <c:pt idx="966">
                  <c:v>0.13214120370370372</c:v>
                </c:pt>
                <c:pt idx="967">
                  <c:v>0.13238425925925926</c:v>
                </c:pt>
                <c:pt idx="968">
                  <c:v>0.13263888888888889</c:v>
                </c:pt>
                <c:pt idx="969">
                  <c:v>0.13288194444444443</c:v>
                </c:pt>
                <c:pt idx="970">
                  <c:v>0.13312499999999999</c:v>
                </c:pt>
                <c:pt idx="971">
                  <c:v>0.13336805555555556</c:v>
                </c:pt>
                <c:pt idx="972">
                  <c:v>0.1336111111111111</c:v>
                </c:pt>
                <c:pt idx="973">
                  <c:v>0.13386574074074073</c:v>
                </c:pt>
                <c:pt idx="974">
                  <c:v>0.1341087962962963</c:v>
                </c:pt>
                <c:pt idx="975">
                  <c:v>0.13435185185185186</c:v>
                </c:pt>
                <c:pt idx="976">
                  <c:v>0.1345949074074074</c:v>
                </c:pt>
                <c:pt idx="977">
                  <c:v>0.13483796296296297</c:v>
                </c:pt>
                <c:pt idx="978">
                  <c:v>0.13508101851851853</c:v>
                </c:pt>
                <c:pt idx="979">
                  <c:v>0.13533564814814816</c:v>
                </c:pt>
                <c:pt idx="980">
                  <c:v>0.1355787037037037</c:v>
                </c:pt>
                <c:pt idx="981">
                  <c:v>0.13582175925925927</c:v>
                </c:pt>
                <c:pt idx="982">
                  <c:v>0.13606481481481481</c:v>
                </c:pt>
                <c:pt idx="983">
                  <c:v>0.13630787037037037</c:v>
                </c:pt>
                <c:pt idx="984">
                  <c:v>0.1365625</c:v>
                </c:pt>
                <c:pt idx="985">
                  <c:v>0.13680555555555554</c:v>
                </c:pt>
                <c:pt idx="986">
                  <c:v>0.13704861111111111</c:v>
                </c:pt>
                <c:pt idx="987">
                  <c:v>0.13729166666666667</c:v>
                </c:pt>
                <c:pt idx="988">
                  <c:v>0.13753472222222221</c:v>
                </c:pt>
                <c:pt idx="989">
                  <c:v>0.13778935185185184</c:v>
                </c:pt>
                <c:pt idx="990">
                  <c:v>0.13803240740740741</c:v>
                </c:pt>
                <c:pt idx="991">
                  <c:v>0.13827546296296298</c:v>
                </c:pt>
                <c:pt idx="992">
                  <c:v>0.13851851851851851</c:v>
                </c:pt>
                <c:pt idx="993">
                  <c:v>0.13876157407407408</c:v>
                </c:pt>
                <c:pt idx="994">
                  <c:v>0.13900462962962964</c:v>
                </c:pt>
                <c:pt idx="995">
                  <c:v>0.13925925925925928</c:v>
                </c:pt>
                <c:pt idx="996">
                  <c:v>0.13950231481481482</c:v>
                </c:pt>
                <c:pt idx="997">
                  <c:v>0.13974537037037038</c:v>
                </c:pt>
                <c:pt idx="998">
                  <c:v>0.13998842592592592</c:v>
                </c:pt>
                <c:pt idx="999">
                  <c:v>0.14023148148148148</c:v>
                </c:pt>
                <c:pt idx="1000">
                  <c:v>0.14048611111111112</c:v>
                </c:pt>
                <c:pt idx="1001">
                  <c:v>0.14072916666666666</c:v>
                </c:pt>
                <c:pt idx="1002">
                  <c:v>0.14097222222222222</c:v>
                </c:pt>
                <c:pt idx="1003">
                  <c:v>0.14121527777777779</c:v>
                </c:pt>
                <c:pt idx="1004">
                  <c:v>0.14145833333333332</c:v>
                </c:pt>
                <c:pt idx="1005">
                  <c:v>0.14171296296296296</c:v>
                </c:pt>
                <c:pt idx="1006">
                  <c:v>0.14195601851851852</c:v>
                </c:pt>
                <c:pt idx="1007">
                  <c:v>0.14219907407407409</c:v>
                </c:pt>
                <c:pt idx="1008">
                  <c:v>0.14244212962962963</c:v>
                </c:pt>
                <c:pt idx="1009">
                  <c:v>0.14268518518518516</c:v>
                </c:pt>
                <c:pt idx="1010">
                  <c:v>0.1429398148148148</c:v>
                </c:pt>
                <c:pt idx="1011">
                  <c:v>0.14318287037037036</c:v>
                </c:pt>
                <c:pt idx="1012">
                  <c:v>0.14342592592592593</c:v>
                </c:pt>
                <c:pt idx="1013">
                  <c:v>0.14366898148148147</c:v>
                </c:pt>
                <c:pt idx="1014">
                  <c:v>0.14391203703703703</c:v>
                </c:pt>
                <c:pt idx="1015">
                  <c:v>0.1441550925925926</c:v>
                </c:pt>
                <c:pt idx="1016">
                  <c:v>0.14440972222222223</c:v>
                </c:pt>
                <c:pt idx="1017">
                  <c:v>0.14465277777777777</c:v>
                </c:pt>
                <c:pt idx="1018">
                  <c:v>0.14489583333333333</c:v>
                </c:pt>
                <c:pt idx="1019">
                  <c:v>0.1451388888888889</c:v>
                </c:pt>
                <c:pt idx="1020">
                  <c:v>0.14538194444444444</c:v>
                </c:pt>
                <c:pt idx="1021">
                  <c:v>0.14563657407407407</c:v>
                </c:pt>
                <c:pt idx="1022">
                  <c:v>0.14587962962962964</c:v>
                </c:pt>
                <c:pt idx="1023">
                  <c:v>0.1461226851851852</c:v>
                </c:pt>
                <c:pt idx="1024">
                  <c:v>0.14636574074074074</c:v>
                </c:pt>
                <c:pt idx="1025">
                  <c:v>0.14660879629629631</c:v>
                </c:pt>
                <c:pt idx="1026">
                  <c:v>0.14686342592592591</c:v>
                </c:pt>
                <c:pt idx="1027">
                  <c:v>0.14710648148148148</c:v>
                </c:pt>
                <c:pt idx="1028">
                  <c:v>0.14734953703703704</c:v>
                </c:pt>
                <c:pt idx="1029">
                  <c:v>0.14759259259259258</c:v>
                </c:pt>
                <c:pt idx="1030">
                  <c:v>0.14783564814814815</c:v>
                </c:pt>
                <c:pt idx="1031">
                  <c:v>0.14807870370370371</c:v>
                </c:pt>
                <c:pt idx="1032">
                  <c:v>0.14833333333333334</c:v>
                </c:pt>
                <c:pt idx="1033">
                  <c:v>0.14857638888888888</c:v>
                </c:pt>
                <c:pt idx="1034">
                  <c:v>0.14881944444444445</c:v>
                </c:pt>
                <c:pt idx="1035">
                  <c:v>0.14906250000000001</c:v>
                </c:pt>
                <c:pt idx="1036">
                  <c:v>0.14930555555555555</c:v>
                </c:pt>
                <c:pt idx="1037">
                  <c:v>0.14956018518518518</c:v>
                </c:pt>
                <c:pt idx="1038">
                  <c:v>0.14980324074074072</c:v>
                </c:pt>
                <c:pt idx="1039">
                  <c:v>0.15004629629629629</c:v>
                </c:pt>
                <c:pt idx="1040">
                  <c:v>0.15028935185185185</c:v>
                </c:pt>
                <c:pt idx="1041">
                  <c:v>0.15053240740740739</c:v>
                </c:pt>
                <c:pt idx="1042">
                  <c:v>0.15078703703703702</c:v>
                </c:pt>
                <c:pt idx="1043">
                  <c:v>0.15103009259259259</c:v>
                </c:pt>
                <c:pt idx="1044">
                  <c:v>0.15127314814814816</c:v>
                </c:pt>
                <c:pt idx="1045">
                  <c:v>0.15151620370370369</c:v>
                </c:pt>
                <c:pt idx="1046">
                  <c:v>0.15175925925925926</c:v>
                </c:pt>
                <c:pt idx="1047">
                  <c:v>0.15201388888888889</c:v>
                </c:pt>
                <c:pt idx="1048">
                  <c:v>0.15225694444444446</c:v>
                </c:pt>
                <c:pt idx="1049">
                  <c:v>0.1525</c:v>
                </c:pt>
                <c:pt idx="1050">
                  <c:v>0.15274305555555556</c:v>
                </c:pt>
                <c:pt idx="1051">
                  <c:v>0.15298611111111113</c:v>
                </c:pt>
                <c:pt idx="1052">
                  <c:v>0.15322916666666667</c:v>
                </c:pt>
                <c:pt idx="1053">
                  <c:v>0.1534837962962963</c:v>
                </c:pt>
                <c:pt idx="1054">
                  <c:v>0.15372685185185184</c:v>
                </c:pt>
                <c:pt idx="1055">
                  <c:v>0.1539699074074074</c:v>
                </c:pt>
                <c:pt idx="1056">
                  <c:v>0.15421296296296297</c:v>
                </c:pt>
                <c:pt idx="1057">
                  <c:v>0.15445601851851851</c:v>
                </c:pt>
                <c:pt idx="1058">
                  <c:v>0.15471064814814814</c:v>
                </c:pt>
                <c:pt idx="1059">
                  <c:v>0.1549537037037037</c:v>
                </c:pt>
                <c:pt idx="1060">
                  <c:v>0.15519675925925927</c:v>
                </c:pt>
                <c:pt idx="1061">
                  <c:v>0.15543981481481481</c:v>
                </c:pt>
                <c:pt idx="1062">
                  <c:v>0.15568287037037037</c:v>
                </c:pt>
                <c:pt idx="1063">
                  <c:v>0.15593749999999998</c:v>
                </c:pt>
                <c:pt idx="1064">
                  <c:v>0.15618055555555554</c:v>
                </c:pt>
                <c:pt idx="1065">
                  <c:v>0.15642361111111111</c:v>
                </c:pt>
                <c:pt idx="1066">
                  <c:v>0.15666666666666665</c:v>
                </c:pt>
                <c:pt idx="1067">
                  <c:v>0.15690972222222221</c:v>
                </c:pt>
                <c:pt idx="1068">
                  <c:v>0.15715277777777778</c:v>
                </c:pt>
                <c:pt idx="1069">
                  <c:v>0.15740740740740741</c:v>
                </c:pt>
                <c:pt idx="1070">
                  <c:v>0.15765046296296295</c:v>
                </c:pt>
                <c:pt idx="1071">
                  <c:v>0.15789351851851852</c:v>
                </c:pt>
                <c:pt idx="1072">
                  <c:v>0.15813657407407408</c:v>
                </c:pt>
                <c:pt idx="1073">
                  <c:v>0.15837962962962962</c:v>
                </c:pt>
                <c:pt idx="1074">
                  <c:v>0.15863425925925925</c:v>
                </c:pt>
                <c:pt idx="1075">
                  <c:v>0.15887731481481482</c:v>
                </c:pt>
                <c:pt idx="1076">
                  <c:v>0.15912037037037038</c:v>
                </c:pt>
                <c:pt idx="1077">
                  <c:v>0.15936342592592592</c:v>
                </c:pt>
                <c:pt idx="1078">
                  <c:v>0.15960648148148149</c:v>
                </c:pt>
                <c:pt idx="1079">
                  <c:v>0.15986111111111112</c:v>
                </c:pt>
                <c:pt idx="1080">
                  <c:v>0.16010416666666666</c:v>
                </c:pt>
                <c:pt idx="1081">
                  <c:v>0.16034722222222222</c:v>
                </c:pt>
                <c:pt idx="1082">
                  <c:v>0.16059027777777776</c:v>
                </c:pt>
                <c:pt idx="1083">
                  <c:v>0.16083333333333333</c:v>
                </c:pt>
                <c:pt idx="1084">
                  <c:v>0.16108796296296296</c:v>
                </c:pt>
                <c:pt idx="1085">
                  <c:v>0.16133101851851853</c:v>
                </c:pt>
                <c:pt idx="1086">
                  <c:v>0.16157407407407406</c:v>
                </c:pt>
                <c:pt idx="1087">
                  <c:v>0.16181712962962963</c:v>
                </c:pt>
                <c:pt idx="1088">
                  <c:v>0.1620601851851852</c:v>
                </c:pt>
                <c:pt idx="1089">
                  <c:v>0.16230324074074073</c:v>
                </c:pt>
                <c:pt idx="1090">
                  <c:v>0.16255787037037037</c:v>
                </c:pt>
                <c:pt idx="1091">
                  <c:v>0.1628009259259259</c:v>
                </c:pt>
                <c:pt idx="1092">
                  <c:v>0.16304398148148147</c:v>
                </c:pt>
                <c:pt idx="1093">
                  <c:v>0.16328703703703704</c:v>
                </c:pt>
                <c:pt idx="1094">
                  <c:v>0.16353009259259257</c:v>
                </c:pt>
                <c:pt idx="1095">
                  <c:v>0.16378472222222221</c:v>
                </c:pt>
                <c:pt idx="1096">
                  <c:v>0.16402777777777777</c:v>
                </c:pt>
                <c:pt idx="1097">
                  <c:v>0.16427083333333334</c:v>
                </c:pt>
                <c:pt idx="1098">
                  <c:v>0.16451388888888888</c:v>
                </c:pt>
                <c:pt idx="1099">
                  <c:v>0.16475694444444444</c:v>
                </c:pt>
                <c:pt idx="1100">
                  <c:v>0.16501157407407407</c:v>
                </c:pt>
                <c:pt idx="1101">
                  <c:v>0.16525462962962964</c:v>
                </c:pt>
                <c:pt idx="1102">
                  <c:v>0.16549768518518518</c:v>
                </c:pt>
                <c:pt idx="1103">
                  <c:v>0.16574074074074074</c:v>
                </c:pt>
                <c:pt idx="1104">
                  <c:v>0.16598379629629631</c:v>
                </c:pt>
                <c:pt idx="1105">
                  <c:v>0.16623842592592594</c:v>
                </c:pt>
                <c:pt idx="1106">
                  <c:v>0.16648148148148148</c:v>
                </c:pt>
                <c:pt idx="1107">
                  <c:v>0.16672453703703705</c:v>
                </c:pt>
                <c:pt idx="1108">
                  <c:v>0.16696759259259261</c:v>
                </c:pt>
                <c:pt idx="1109">
                  <c:v>0.16721064814814815</c:v>
                </c:pt>
                <c:pt idx="1110">
                  <c:v>0.16745370370370372</c:v>
                </c:pt>
                <c:pt idx="1111">
                  <c:v>0.16770833333333335</c:v>
                </c:pt>
                <c:pt idx="1112">
                  <c:v>0.16795138888888891</c:v>
                </c:pt>
                <c:pt idx="1113">
                  <c:v>0.16819444444444445</c:v>
                </c:pt>
                <c:pt idx="1114">
                  <c:v>0.16843750000000002</c:v>
                </c:pt>
                <c:pt idx="1115">
                  <c:v>0.16868055555555553</c:v>
                </c:pt>
                <c:pt idx="1116">
                  <c:v>0.16893518518518516</c:v>
                </c:pt>
                <c:pt idx="1117">
                  <c:v>0.16917824074074073</c:v>
                </c:pt>
                <c:pt idx="1118">
                  <c:v>0.16942129629629629</c:v>
                </c:pt>
                <c:pt idx="1119">
                  <c:v>0.16966435185185183</c:v>
                </c:pt>
                <c:pt idx="1120">
                  <c:v>0.1699074074074074</c:v>
                </c:pt>
                <c:pt idx="1121">
                  <c:v>0.17016203703703703</c:v>
                </c:pt>
                <c:pt idx="1122">
                  <c:v>0.17040509259259259</c:v>
                </c:pt>
                <c:pt idx="1123">
                  <c:v>0.17064814814814813</c:v>
                </c:pt>
                <c:pt idx="1124">
                  <c:v>0.1708912037037037</c:v>
                </c:pt>
                <c:pt idx="1125">
                  <c:v>0.17113425925925926</c:v>
                </c:pt>
                <c:pt idx="1126">
                  <c:v>0.1713888888888889</c:v>
                </c:pt>
                <c:pt idx="1127">
                  <c:v>0.17163194444444443</c:v>
                </c:pt>
                <c:pt idx="1128">
                  <c:v>0.171875</c:v>
                </c:pt>
                <c:pt idx="1129">
                  <c:v>0.17211805555555557</c:v>
                </c:pt>
                <c:pt idx="1130">
                  <c:v>0.1723611111111111</c:v>
                </c:pt>
                <c:pt idx="1131">
                  <c:v>0.17260416666666667</c:v>
                </c:pt>
                <c:pt idx="1132">
                  <c:v>0.1728587962962963</c:v>
                </c:pt>
                <c:pt idx="1133">
                  <c:v>0.17310185185185187</c:v>
                </c:pt>
                <c:pt idx="1134">
                  <c:v>0.17334490740740741</c:v>
                </c:pt>
                <c:pt idx="1135">
                  <c:v>0.17358796296296297</c:v>
                </c:pt>
                <c:pt idx="1136">
                  <c:v>0.17383101851851854</c:v>
                </c:pt>
                <c:pt idx="1137">
                  <c:v>0.17408564814814817</c:v>
                </c:pt>
                <c:pt idx="1138">
                  <c:v>0.17432870370370371</c:v>
                </c:pt>
                <c:pt idx="1139">
                  <c:v>0.17457175925925927</c:v>
                </c:pt>
                <c:pt idx="1140">
                  <c:v>0.17481481481481484</c:v>
                </c:pt>
                <c:pt idx="1141">
                  <c:v>0.17505787037037038</c:v>
                </c:pt>
                <c:pt idx="1142">
                  <c:v>0.17531249999999998</c:v>
                </c:pt>
                <c:pt idx="1143">
                  <c:v>0.17555555555555555</c:v>
                </c:pt>
                <c:pt idx="1144">
                  <c:v>0.17579861111111109</c:v>
                </c:pt>
                <c:pt idx="1145">
                  <c:v>0.17604166666666665</c:v>
                </c:pt>
                <c:pt idx="1146">
                  <c:v>0.17628472222222222</c:v>
                </c:pt>
                <c:pt idx="1147">
                  <c:v>0.17652777777777776</c:v>
                </c:pt>
                <c:pt idx="1148">
                  <c:v>0.17678240740740739</c:v>
                </c:pt>
                <c:pt idx="1149">
                  <c:v>0.17702546296296295</c:v>
                </c:pt>
                <c:pt idx="1150">
                  <c:v>0.17726851851851852</c:v>
                </c:pt>
                <c:pt idx="1151">
                  <c:v>0.17751157407407406</c:v>
                </c:pt>
                <c:pt idx="1152">
                  <c:v>0.17775462962962962</c:v>
                </c:pt>
                <c:pt idx="1153">
                  <c:v>0.17800925925925926</c:v>
                </c:pt>
                <c:pt idx="1154">
                  <c:v>0.17825231481481482</c:v>
                </c:pt>
                <c:pt idx="1155">
                  <c:v>0.17849537037037036</c:v>
                </c:pt>
                <c:pt idx="1156">
                  <c:v>0.17873842592592593</c:v>
                </c:pt>
                <c:pt idx="1157">
                  <c:v>0.17898148148148149</c:v>
                </c:pt>
                <c:pt idx="1158">
                  <c:v>0.17923611111111112</c:v>
                </c:pt>
                <c:pt idx="1159">
                  <c:v>0.17947916666666666</c:v>
                </c:pt>
                <c:pt idx="1160">
                  <c:v>0.17972222222222223</c:v>
                </c:pt>
                <c:pt idx="1161">
                  <c:v>0.17996527777777779</c:v>
                </c:pt>
                <c:pt idx="1162">
                  <c:v>0.18020833333333333</c:v>
                </c:pt>
                <c:pt idx="1163">
                  <c:v>0.1804513888888889</c:v>
                </c:pt>
                <c:pt idx="1164">
                  <c:v>0.18070601851851853</c:v>
                </c:pt>
                <c:pt idx="1165">
                  <c:v>0.1809490740740741</c:v>
                </c:pt>
                <c:pt idx="1166">
                  <c:v>0.18119212962962963</c:v>
                </c:pt>
                <c:pt idx="1167">
                  <c:v>0.1814351851851852</c:v>
                </c:pt>
                <c:pt idx="1168">
                  <c:v>0.18167824074074077</c:v>
                </c:pt>
                <c:pt idx="1169">
                  <c:v>0.1819328703703704</c:v>
                </c:pt>
                <c:pt idx="1170">
                  <c:v>0.18217592592592591</c:v>
                </c:pt>
                <c:pt idx="1171">
                  <c:v>0.18241898148148147</c:v>
                </c:pt>
                <c:pt idx="1172">
                  <c:v>0.18266203703703701</c:v>
                </c:pt>
                <c:pt idx="1173">
                  <c:v>0.18290509259259258</c:v>
                </c:pt>
                <c:pt idx="1174">
                  <c:v>0.18315972222222221</c:v>
                </c:pt>
                <c:pt idx="1175">
                  <c:v>0.18340277777777778</c:v>
                </c:pt>
                <c:pt idx="1176">
                  <c:v>0.18364583333333331</c:v>
                </c:pt>
                <c:pt idx="1177">
                  <c:v>0.18388888888888888</c:v>
                </c:pt>
                <c:pt idx="1178">
                  <c:v>0.18413194444444445</c:v>
                </c:pt>
                <c:pt idx="1179">
                  <c:v>0.18438657407407408</c:v>
                </c:pt>
                <c:pt idx="1180">
                  <c:v>0.18462962962962962</c:v>
                </c:pt>
                <c:pt idx="1181">
                  <c:v>0.18487268518518518</c:v>
                </c:pt>
                <c:pt idx="1182">
                  <c:v>0.18511574074074075</c:v>
                </c:pt>
                <c:pt idx="1183">
                  <c:v>0.18535879629629629</c:v>
                </c:pt>
                <c:pt idx="1184">
                  <c:v>0.18560185185185185</c:v>
                </c:pt>
                <c:pt idx="1185">
                  <c:v>0.18585648148148148</c:v>
                </c:pt>
                <c:pt idx="1186">
                  <c:v>0.18609953703703705</c:v>
                </c:pt>
                <c:pt idx="1187">
                  <c:v>0.18634259259259259</c:v>
                </c:pt>
                <c:pt idx="1188">
                  <c:v>0.18658564814814815</c:v>
                </c:pt>
                <c:pt idx="1189">
                  <c:v>0.18682870370370372</c:v>
                </c:pt>
                <c:pt idx="1190">
                  <c:v>0.18708333333333335</c:v>
                </c:pt>
                <c:pt idx="1191">
                  <c:v>0.18732638888888889</c:v>
                </c:pt>
                <c:pt idx="1192">
                  <c:v>0.18756944444444446</c:v>
                </c:pt>
                <c:pt idx="1193">
                  <c:v>0.18781250000000002</c:v>
                </c:pt>
                <c:pt idx="1194">
                  <c:v>0.18805555555555556</c:v>
                </c:pt>
                <c:pt idx="1195">
                  <c:v>0.18831018518518519</c:v>
                </c:pt>
                <c:pt idx="1196">
                  <c:v>0.18855324074074073</c:v>
                </c:pt>
                <c:pt idx="1197">
                  <c:v>0.18879629629629627</c:v>
                </c:pt>
                <c:pt idx="1198">
                  <c:v>0.18903935185185183</c:v>
                </c:pt>
                <c:pt idx="1199">
                  <c:v>0.1892824074074074</c:v>
                </c:pt>
                <c:pt idx="1200">
                  <c:v>0.18953703703703703</c:v>
                </c:pt>
                <c:pt idx="1201">
                  <c:v>0.18978009259259257</c:v>
                </c:pt>
                <c:pt idx="1202">
                  <c:v>0.19002314814814814</c:v>
                </c:pt>
                <c:pt idx="1203">
                  <c:v>0.1902662037037037</c:v>
                </c:pt>
                <c:pt idx="1204">
                  <c:v>0.19050925925925924</c:v>
                </c:pt>
                <c:pt idx="1205">
                  <c:v>0.19075231481481481</c:v>
                </c:pt>
                <c:pt idx="1206">
                  <c:v>0.19100694444444444</c:v>
                </c:pt>
                <c:pt idx="1207">
                  <c:v>0.19125</c:v>
                </c:pt>
                <c:pt idx="1208">
                  <c:v>0.19149305555555554</c:v>
                </c:pt>
                <c:pt idx="1209">
                  <c:v>0.19173611111111111</c:v>
                </c:pt>
                <c:pt idx="1210">
                  <c:v>0.19197916666666667</c:v>
                </c:pt>
                <c:pt idx="1211">
                  <c:v>0.19223379629629631</c:v>
                </c:pt>
                <c:pt idx="1212">
                  <c:v>0.19247685185185184</c:v>
                </c:pt>
                <c:pt idx="1213">
                  <c:v>0.19271990740740741</c:v>
                </c:pt>
                <c:pt idx="1214">
                  <c:v>0.19296296296296298</c:v>
                </c:pt>
                <c:pt idx="1215">
                  <c:v>0.19320601851851851</c:v>
                </c:pt>
                <c:pt idx="1216">
                  <c:v>0.19346064814814815</c:v>
                </c:pt>
                <c:pt idx="1217">
                  <c:v>0.19370370370370371</c:v>
                </c:pt>
                <c:pt idx="1218">
                  <c:v>0.19394675925925928</c:v>
                </c:pt>
                <c:pt idx="1219">
                  <c:v>0.19418981481481482</c:v>
                </c:pt>
                <c:pt idx="1220">
                  <c:v>0.19443287037037038</c:v>
                </c:pt>
                <c:pt idx="1221">
                  <c:v>0.19467592592592595</c:v>
                </c:pt>
                <c:pt idx="1222">
                  <c:v>0.19493055555555558</c:v>
                </c:pt>
                <c:pt idx="1223">
                  <c:v>0.19517361111111109</c:v>
                </c:pt>
                <c:pt idx="1224">
                  <c:v>0.19541666666666666</c:v>
                </c:pt>
                <c:pt idx="1225">
                  <c:v>0.19565972222222219</c:v>
                </c:pt>
                <c:pt idx="1226">
                  <c:v>0.19590277777777776</c:v>
                </c:pt>
                <c:pt idx="1227">
                  <c:v>0.19615740740740742</c:v>
                </c:pt>
                <c:pt idx="1228">
                  <c:v>0.19640046296296299</c:v>
                </c:pt>
                <c:pt idx="1229">
                  <c:v>0.1966435185185185</c:v>
                </c:pt>
                <c:pt idx="1230">
                  <c:v>0.19688657407407406</c:v>
                </c:pt>
                <c:pt idx="1231">
                  <c:v>0.19712962962962963</c:v>
                </c:pt>
                <c:pt idx="1232">
                  <c:v>0.19738425925925926</c:v>
                </c:pt>
                <c:pt idx="1233">
                  <c:v>0.1976273148148148</c:v>
                </c:pt>
                <c:pt idx="1234">
                  <c:v>0.19787037037037036</c:v>
                </c:pt>
                <c:pt idx="1235">
                  <c:v>0.19811342592592593</c:v>
                </c:pt>
                <c:pt idx="1236">
                  <c:v>0.19835648148148147</c:v>
                </c:pt>
                <c:pt idx="1237">
                  <c:v>0.1986111111111111</c:v>
                </c:pt>
                <c:pt idx="1238">
                  <c:v>0.19885416666666667</c:v>
                </c:pt>
                <c:pt idx="1239">
                  <c:v>0.19909722222222223</c:v>
                </c:pt>
                <c:pt idx="1240">
                  <c:v>0.19934027777777777</c:v>
                </c:pt>
                <c:pt idx="1241">
                  <c:v>0.19958333333333333</c:v>
                </c:pt>
                <c:pt idx="1242">
                  <c:v>0.1998263888888889</c:v>
                </c:pt>
                <c:pt idx="1243">
                  <c:v>0.20008101851851853</c:v>
                </c:pt>
                <c:pt idx="1244">
                  <c:v>0.20032407407407407</c:v>
                </c:pt>
                <c:pt idx="1245">
                  <c:v>0.20056712962962964</c:v>
                </c:pt>
                <c:pt idx="1246">
                  <c:v>0.2008101851851852</c:v>
                </c:pt>
                <c:pt idx="1247">
                  <c:v>0.20105324074074074</c:v>
                </c:pt>
                <c:pt idx="1248">
                  <c:v>0.20130787037037037</c:v>
                </c:pt>
                <c:pt idx="1249">
                  <c:v>0.20155092592592594</c:v>
                </c:pt>
                <c:pt idx="1250">
                  <c:v>0.2017939814814815</c:v>
                </c:pt>
                <c:pt idx="1251">
                  <c:v>0.20203703703703701</c:v>
                </c:pt>
                <c:pt idx="1252">
                  <c:v>0.20228009259259258</c:v>
                </c:pt>
                <c:pt idx="1253">
                  <c:v>0.20253472222222224</c:v>
                </c:pt>
                <c:pt idx="1254">
                  <c:v>0.20277777777777781</c:v>
                </c:pt>
                <c:pt idx="1255">
                  <c:v>0.20302083333333334</c:v>
                </c:pt>
                <c:pt idx="1256">
                  <c:v>0.20326388888888891</c:v>
                </c:pt>
                <c:pt idx="1257">
                  <c:v>0.20350694444444442</c:v>
                </c:pt>
                <c:pt idx="1258">
                  <c:v>0.20374999999999999</c:v>
                </c:pt>
                <c:pt idx="1259">
                  <c:v>0.20400462962962962</c:v>
                </c:pt>
                <c:pt idx="1260">
                  <c:v>0.20424768518518518</c:v>
                </c:pt>
                <c:pt idx="1261">
                  <c:v>0.20449074074074072</c:v>
                </c:pt>
                <c:pt idx="1262">
                  <c:v>0.20473379629629629</c:v>
                </c:pt>
                <c:pt idx="1263">
                  <c:v>0.20497685185185185</c:v>
                </c:pt>
                <c:pt idx="1264">
                  <c:v>0.20523148148148149</c:v>
                </c:pt>
                <c:pt idx="1265">
                  <c:v>0.20547453703703702</c:v>
                </c:pt>
                <c:pt idx="1266">
                  <c:v>0.20571759259259259</c:v>
                </c:pt>
                <c:pt idx="1267">
                  <c:v>0.20596064814814816</c:v>
                </c:pt>
                <c:pt idx="1268">
                  <c:v>0.20620370370370369</c:v>
                </c:pt>
                <c:pt idx="1269">
                  <c:v>0.20645833333333333</c:v>
                </c:pt>
                <c:pt idx="1270">
                  <c:v>0.20670138888888889</c:v>
                </c:pt>
                <c:pt idx="1271">
                  <c:v>0.20694444444444446</c:v>
                </c:pt>
                <c:pt idx="1272">
                  <c:v>0.2071875</c:v>
                </c:pt>
                <c:pt idx="1273">
                  <c:v>0.20743055555555556</c:v>
                </c:pt>
                <c:pt idx="1274">
                  <c:v>0.20768518518518519</c:v>
                </c:pt>
                <c:pt idx="1275">
                  <c:v>0.20792824074074076</c:v>
                </c:pt>
                <c:pt idx="1276">
                  <c:v>0.2081712962962963</c:v>
                </c:pt>
                <c:pt idx="1277">
                  <c:v>0.20841435185185186</c:v>
                </c:pt>
                <c:pt idx="1278">
                  <c:v>0.20865740740740743</c:v>
                </c:pt>
                <c:pt idx="1279">
                  <c:v>0.20890046296296297</c:v>
                </c:pt>
                <c:pt idx="1280">
                  <c:v>0.2091550925925926</c:v>
                </c:pt>
                <c:pt idx="1281">
                  <c:v>0.20939814814814817</c:v>
                </c:pt>
                <c:pt idx="1282">
                  <c:v>0.20964120370370368</c:v>
                </c:pt>
                <c:pt idx="1283">
                  <c:v>0.20988425925925924</c:v>
                </c:pt>
                <c:pt idx="1284">
                  <c:v>0.21012731481481481</c:v>
                </c:pt>
                <c:pt idx="1285">
                  <c:v>0.21038194444444444</c:v>
                </c:pt>
                <c:pt idx="1286">
                  <c:v>0.21062499999999998</c:v>
                </c:pt>
                <c:pt idx="1287">
                  <c:v>0.21086805555555554</c:v>
                </c:pt>
                <c:pt idx="1288">
                  <c:v>0.21111111111111111</c:v>
                </c:pt>
                <c:pt idx="1289">
                  <c:v>0.21135416666666665</c:v>
                </c:pt>
                <c:pt idx="1290">
                  <c:v>0.21160879629629628</c:v>
                </c:pt>
                <c:pt idx="1291">
                  <c:v>0.21185185185185185</c:v>
                </c:pt>
                <c:pt idx="1292">
                  <c:v>0.21209490740740741</c:v>
                </c:pt>
                <c:pt idx="1293">
                  <c:v>0.21233796296296295</c:v>
                </c:pt>
                <c:pt idx="1294">
                  <c:v>0.21258101851851852</c:v>
                </c:pt>
                <c:pt idx="1295">
                  <c:v>0.21282407407407408</c:v>
                </c:pt>
                <c:pt idx="1296">
                  <c:v>0.21307870370370371</c:v>
                </c:pt>
                <c:pt idx="1297">
                  <c:v>0.21332175925925925</c:v>
                </c:pt>
                <c:pt idx="1298">
                  <c:v>0.21356481481481482</c:v>
                </c:pt>
                <c:pt idx="1299">
                  <c:v>0.21380787037037038</c:v>
                </c:pt>
                <c:pt idx="1300">
                  <c:v>0.21405092592592592</c:v>
                </c:pt>
                <c:pt idx="1301">
                  <c:v>0.21430555555555555</c:v>
                </c:pt>
                <c:pt idx="1302">
                  <c:v>0.21454861111111112</c:v>
                </c:pt>
                <c:pt idx="1303">
                  <c:v>0.21479166666666669</c:v>
                </c:pt>
                <c:pt idx="1304">
                  <c:v>0.21503472222222222</c:v>
                </c:pt>
                <c:pt idx="1305">
                  <c:v>0.21527777777777779</c:v>
                </c:pt>
                <c:pt idx="1306">
                  <c:v>0.21553240740740742</c:v>
                </c:pt>
                <c:pt idx="1307">
                  <c:v>0.21577546296296299</c:v>
                </c:pt>
                <c:pt idx="1308">
                  <c:v>0.21601851851851853</c:v>
                </c:pt>
                <c:pt idx="1309">
                  <c:v>0.21626157407407409</c:v>
                </c:pt>
                <c:pt idx="1310">
                  <c:v>0.21650462962962966</c:v>
                </c:pt>
                <c:pt idx="1311">
                  <c:v>0.21675925925925923</c:v>
                </c:pt>
                <c:pt idx="1312">
                  <c:v>0.2170023148148148</c:v>
                </c:pt>
                <c:pt idx="1313">
                  <c:v>0.21724537037037037</c:v>
                </c:pt>
                <c:pt idx="1314">
                  <c:v>0.2174884259259259</c:v>
                </c:pt>
                <c:pt idx="1315">
                  <c:v>0.21773148148148147</c:v>
                </c:pt>
                <c:pt idx="1316">
                  <c:v>0.21797453703703704</c:v>
                </c:pt>
                <c:pt idx="1317">
                  <c:v>0.21822916666666667</c:v>
                </c:pt>
                <c:pt idx="1318">
                  <c:v>0.21847222222222221</c:v>
                </c:pt>
                <c:pt idx="1319">
                  <c:v>0.21871527777777777</c:v>
                </c:pt>
                <c:pt idx="1320">
                  <c:v>0.21895833333333334</c:v>
                </c:pt>
                <c:pt idx="1321">
                  <c:v>0.21920138888888888</c:v>
                </c:pt>
                <c:pt idx="1322">
                  <c:v>0.21945601851851851</c:v>
                </c:pt>
                <c:pt idx="1323">
                  <c:v>0.21969907407407407</c:v>
                </c:pt>
                <c:pt idx="1324">
                  <c:v>0.21994212962962964</c:v>
                </c:pt>
                <c:pt idx="1325">
                  <c:v>0.22018518518518518</c:v>
                </c:pt>
                <c:pt idx="1326">
                  <c:v>0.22042824074074074</c:v>
                </c:pt>
                <c:pt idx="1327">
                  <c:v>0.22068287037037038</c:v>
                </c:pt>
                <c:pt idx="1328">
                  <c:v>0.22092592592592594</c:v>
                </c:pt>
                <c:pt idx="1329">
                  <c:v>0.22116898148148148</c:v>
                </c:pt>
                <c:pt idx="1330">
                  <c:v>0.22141203703703705</c:v>
                </c:pt>
                <c:pt idx="1331">
                  <c:v>0.22165509259259261</c:v>
                </c:pt>
                <c:pt idx="1332">
                  <c:v>0.22190972222222224</c:v>
                </c:pt>
                <c:pt idx="1333">
                  <c:v>0.22215277777777778</c:v>
                </c:pt>
                <c:pt idx="1334">
                  <c:v>0.22239583333333335</c:v>
                </c:pt>
                <c:pt idx="1335">
                  <c:v>0.22263888888888891</c:v>
                </c:pt>
                <c:pt idx="1336">
                  <c:v>0.22288194444444445</c:v>
                </c:pt>
                <c:pt idx="1337">
                  <c:v>0.22312500000000002</c:v>
                </c:pt>
                <c:pt idx="1338">
                  <c:v>0.22337962962962962</c:v>
                </c:pt>
                <c:pt idx="1339">
                  <c:v>0.22362268518518516</c:v>
                </c:pt>
                <c:pt idx="1340">
                  <c:v>0.22386574074074073</c:v>
                </c:pt>
                <c:pt idx="1341">
                  <c:v>0.22410879629629629</c:v>
                </c:pt>
                <c:pt idx="1342">
                  <c:v>0.22435185185185183</c:v>
                </c:pt>
                <c:pt idx="1343">
                  <c:v>0.22460648148148146</c:v>
                </c:pt>
                <c:pt idx="1344">
                  <c:v>0.22484953703703703</c:v>
                </c:pt>
                <c:pt idx="1345">
                  <c:v>0.22509259259259259</c:v>
                </c:pt>
                <c:pt idx="1346">
                  <c:v>0.22533564814814813</c:v>
                </c:pt>
                <c:pt idx="1347">
                  <c:v>0.2255787037037037</c:v>
                </c:pt>
                <c:pt idx="1348">
                  <c:v>0.22583333333333333</c:v>
                </c:pt>
                <c:pt idx="1349">
                  <c:v>0.2260763888888889</c:v>
                </c:pt>
                <c:pt idx="1350">
                  <c:v>0.22631944444444443</c:v>
                </c:pt>
                <c:pt idx="1351">
                  <c:v>0.2265625</c:v>
                </c:pt>
                <c:pt idx="1352">
                  <c:v>0.22680555555555557</c:v>
                </c:pt>
                <c:pt idx="1353">
                  <c:v>0.2270486111111111</c:v>
                </c:pt>
                <c:pt idx="1354">
                  <c:v>0.22730324074074074</c:v>
                </c:pt>
                <c:pt idx="1355">
                  <c:v>0.2275462962962963</c:v>
                </c:pt>
                <c:pt idx="1356">
                  <c:v>0.22778935185185187</c:v>
                </c:pt>
                <c:pt idx="1357">
                  <c:v>0.22803240740740741</c:v>
                </c:pt>
                <c:pt idx="1358">
                  <c:v>0.22827546296296297</c:v>
                </c:pt>
                <c:pt idx="1359">
                  <c:v>0.2285300925925926</c:v>
                </c:pt>
                <c:pt idx="1360">
                  <c:v>0.22877314814814817</c:v>
                </c:pt>
                <c:pt idx="1361">
                  <c:v>0.22901620370370371</c:v>
                </c:pt>
                <c:pt idx="1362">
                  <c:v>0.22925925925925927</c:v>
                </c:pt>
                <c:pt idx="1363">
                  <c:v>0.22950231481481484</c:v>
                </c:pt>
                <c:pt idx="1364">
                  <c:v>0.22975694444444442</c:v>
                </c:pt>
                <c:pt idx="1365">
                  <c:v>0.22999999999999998</c:v>
                </c:pt>
                <c:pt idx="1366">
                  <c:v>0.23024305555555555</c:v>
                </c:pt>
                <c:pt idx="1367">
                  <c:v>0.23048611111111109</c:v>
                </c:pt>
                <c:pt idx="1368">
                  <c:v>0.23072916666666665</c:v>
                </c:pt>
                <c:pt idx="1369">
                  <c:v>0.23098379629629628</c:v>
                </c:pt>
                <c:pt idx="1370">
                  <c:v>0.23122685185185185</c:v>
                </c:pt>
                <c:pt idx="1371">
                  <c:v>0.23146990740740739</c:v>
                </c:pt>
                <c:pt idx="1372">
                  <c:v>0.23171296296296295</c:v>
                </c:pt>
                <c:pt idx="1373">
                  <c:v>0.23195601851851852</c:v>
                </c:pt>
                <c:pt idx="1374">
                  <c:v>0.23219907407407406</c:v>
                </c:pt>
                <c:pt idx="1375">
                  <c:v>0.23245370370370369</c:v>
                </c:pt>
                <c:pt idx="1376">
                  <c:v>0.23269675925925926</c:v>
                </c:pt>
                <c:pt idx="1377">
                  <c:v>0.23293981481481482</c:v>
                </c:pt>
                <c:pt idx="1378">
                  <c:v>0.23318287037037036</c:v>
                </c:pt>
                <c:pt idx="1379">
                  <c:v>0.23342592592592593</c:v>
                </c:pt>
                <c:pt idx="1380">
                  <c:v>0.23368055555555556</c:v>
                </c:pt>
                <c:pt idx="1381">
                  <c:v>0.23392361111111112</c:v>
                </c:pt>
                <c:pt idx="1382">
                  <c:v>0.23416666666666666</c:v>
                </c:pt>
                <c:pt idx="1383">
                  <c:v>0.23440972222222223</c:v>
                </c:pt>
                <c:pt idx="1384">
                  <c:v>0.23465277777777779</c:v>
                </c:pt>
                <c:pt idx="1385">
                  <c:v>0.23490740740740743</c:v>
                </c:pt>
                <c:pt idx="1386">
                  <c:v>0.23515046296296296</c:v>
                </c:pt>
                <c:pt idx="1387">
                  <c:v>0.23539351851851853</c:v>
                </c:pt>
                <c:pt idx="1388">
                  <c:v>0.2356365740740741</c:v>
                </c:pt>
                <c:pt idx="1389">
                  <c:v>0.23587962962962963</c:v>
                </c:pt>
                <c:pt idx="1390">
                  <c:v>0.2361226851851852</c:v>
                </c:pt>
                <c:pt idx="1391">
                  <c:v>0.2363773148148148</c:v>
                </c:pt>
                <c:pt idx="1392">
                  <c:v>0.23662037037037034</c:v>
                </c:pt>
                <c:pt idx="1393">
                  <c:v>0.23686342592592591</c:v>
                </c:pt>
                <c:pt idx="1394">
                  <c:v>0.23710648148148147</c:v>
                </c:pt>
                <c:pt idx="1395">
                  <c:v>0.23734953703703701</c:v>
                </c:pt>
                <c:pt idx="1396">
                  <c:v>0.23760416666666664</c:v>
                </c:pt>
                <c:pt idx="1397">
                  <c:v>0.23784722222222221</c:v>
                </c:pt>
                <c:pt idx="1398">
                  <c:v>0.23809027777777778</c:v>
                </c:pt>
                <c:pt idx="1399">
                  <c:v>0.23833333333333331</c:v>
                </c:pt>
                <c:pt idx="1400">
                  <c:v>0.23857638888888888</c:v>
                </c:pt>
                <c:pt idx="1401">
                  <c:v>0.23883101851851851</c:v>
                </c:pt>
                <c:pt idx="1402">
                  <c:v>0.23907407407407408</c:v>
                </c:pt>
                <c:pt idx="1403">
                  <c:v>0.23931712962962962</c:v>
                </c:pt>
                <c:pt idx="1404">
                  <c:v>0.23956018518518518</c:v>
                </c:pt>
                <c:pt idx="1405">
                  <c:v>0.23980324074074075</c:v>
                </c:pt>
                <c:pt idx="1406">
                  <c:v>0.24005787037037038</c:v>
                </c:pt>
                <c:pt idx="1407">
                  <c:v>0.24030092592592592</c:v>
                </c:pt>
                <c:pt idx="1408">
                  <c:v>0.24054398148148148</c:v>
                </c:pt>
                <c:pt idx="1409">
                  <c:v>0.24078703703703705</c:v>
                </c:pt>
                <c:pt idx="1410">
                  <c:v>0.24103009259259259</c:v>
                </c:pt>
                <c:pt idx="1411">
                  <c:v>0.24127314814814815</c:v>
                </c:pt>
                <c:pt idx="1412">
                  <c:v>0.24152777777777779</c:v>
                </c:pt>
                <c:pt idx="1413">
                  <c:v>0.24177083333333335</c:v>
                </c:pt>
                <c:pt idx="1414">
                  <c:v>0.24201388888888889</c:v>
                </c:pt>
                <c:pt idx="1415">
                  <c:v>0.24225694444444446</c:v>
                </c:pt>
                <c:pt idx="1416">
                  <c:v>0.24250000000000002</c:v>
                </c:pt>
                <c:pt idx="1417">
                  <c:v>0.24275462962962965</c:v>
                </c:pt>
                <c:pt idx="1418">
                  <c:v>0.24299768518518516</c:v>
                </c:pt>
                <c:pt idx="1419">
                  <c:v>0.24324074074074073</c:v>
                </c:pt>
                <c:pt idx="1420">
                  <c:v>0.24348379629629627</c:v>
                </c:pt>
                <c:pt idx="1421">
                  <c:v>0.24372685185185183</c:v>
                </c:pt>
                <c:pt idx="1422">
                  <c:v>0.24398148148148149</c:v>
                </c:pt>
                <c:pt idx="1423">
                  <c:v>0.24422453703703703</c:v>
                </c:pt>
                <c:pt idx="1424">
                  <c:v>0.24446759259259257</c:v>
                </c:pt>
                <c:pt idx="1425">
                  <c:v>0.24471064814814814</c:v>
                </c:pt>
                <c:pt idx="1426">
                  <c:v>0.2449537037037037</c:v>
                </c:pt>
                <c:pt idx="1427">
                  <c:v>0.24519675925925924</c:v>
                </c:pt>
                <c:pt idx="1428">
                  <c:v>0.24545138888888887</c:v>
                </c:pt>
                <c:pt idx="1429">
                  <c:v>0.24569444444444444</c:v>
                </c:pt>
                <c:pt idx="1430">
                  <c:v>0.2459375</c:v>
                </c:pt>
                <c:pt idx="1431">
                  <c:v>0.24618055555555554</c:v>
                </c:pt>
                <c:pt idx="1432">
                  <c:v>0.24642361111111111</c:v>
                </c:pt>
                <c:pt idx="1433">
                  <c:v>0.24667824074074074</c:v>
                </c:pt>
                <c:pt idx="1434">
                  <c:v>0.24692129629629631</c:v>
                </c:pt>
                <c:pt idx="1435">
                  <c:v>0.24716435185185184</c:v>
                </c:pt>
                <c:pt idx="1436">
                  <c:v>0.24740740740740741</c:v>
                </c:pt>
                <c:pt idx="1437">
                  <c:v>0.24765046296296298</c:v>
                </c:pt>
                <c:pt idx="1438">
                  <c:v>0.24790509259259261</c:v>
                </c:pt>
                <c:pt idx="1439">
                  <c:v>0.24814814814814815</c:v>
                </c:pt>
                <c:pt idx="1440">
                  <c:v>0.24839120370370371</c:v>
                </c:pt>
                <c:pt idx="1441">
                  <c:v>0.24863425925925928</c:v>
                </c:pt>
                <c:pt idx="1442">
                  <c:v>0.24887731481481482</c:v>
                </c:pt>
                <c:pt idx="1443">
                  <c:v>0.24913194444444445</c:v>
                </c:pt>
                <c:pt idx="1444">
                  <c:v>0.24937500000000001</c:v>
                </c:pt>
                <c:pt idx="1445">
                  <c:v>0.24961805555555558</c:v>
                </c:pt>
                <c:pt idx="1446">
                  <c:v>0.24986111111111109</c:v>
                </c:pt>
                <c:pt idx="1447">
                  <c:v>0.25010416666666668</c:v>
                </c:pt>
                <c:pt idx="1448">
                  <c:v>0.25034722222222222</c:v>
                </c:pt>
                <c:pt idx="1449">
                  <c:v>0.25060185185185185</c:v>
                </c:pt>
                <c:pt idx="1450">
                  <c:v>0.25084490740740739</c:v>
                </c:pt>
                <c:pt idx="1451">
                  <c:v>0.25108796296296293</c:v>
                </c:pt>
                <c:pt idx="1452">
                  <c:v>0.25133101851851852</c:v>
                </c:pt>
                <c:pt idx="1453">
                  <c:v>0.25157407407407406</c:v>
                </c:pt>
                <c:pt idx="1454">
                  <c:v>0.25182870370370369</c:v>
                </c:pt>
                <c:pt idx="1455">
                  <c:v>0.25207175925925923</c:v>
                </c:pt>
                <c:pt idx="1456">
                  <c:v>0.25231481481481483</c:v>
                </c:pt>
                <c:pt idx="1457">
                  <c:v>0.25255787037037036</c:v>
                </c:pt>
                <c:pt idx="1458">
                  <c:v>0.2528009259259259</c:v>
                </c:pt>
                <c:pt idx="1459">
                  <c:v>0.25305555555555553</c:v>
                </c:pt>
                <c:pt idx="1460">
                  <c:v>0.25329861111111113</c:v>
                </c:pt>
                <c:pt idx="1461">
                  <c:v>0.25354166666666667</c:v>
                </c:pt>
                <c:pt idx="1462">
                  <c:v>0.2537847222222222</c:v>
                </c:pt>
                <c:pt idx="1463">
                  <c:v>0.2540277777777778</c:v>
                </c:pt>
                <c:pt idx="1464">
                  <c:v>0.25428240740740743</c:v>
                </c:pt>
                <c:pt idx="1465">
                  <c:v>0.25452546296296297</c:v>
                </c:pt>
                <c:pt idx="1466">
                  <c:v>0.25476851851851851</c:v>
                </c:pt>
                <c:pt idx="1467">
                  <c:v>0.2550115740740741</c:v>
                </c:pt>
                <c:pt idx="1468">
                  <c:v>0.25525462962962964</c:v>
                </c:pt>
                <c:pt idx="1469">
                  <c:v>0.25549768518518517</c:v>
                </c:pt>
                <c:pt idx="1470">
                  <c:v>0.25575231481481481</c:v>
                </c:pt>
                <c:pt idx="1471">
                  <c:v>0.2559953703703704</c:v>
                </c:pt>
                <c:pt idx="1472">
                  <c:v>0.25623842592592594</c:v>
                </c:pt>
                <c:pt idx="1473">
                  <c:v>0.25648148148148148</c:v>
                </c:pt>
                <c:pt idx="1474">
                  <c:v>0.25672453703703707</c:v>
                </c:pt>
                <c:pt idx="1475">
                  <c:v>0.2569791666666667</c:v>
                </c:pt>
                <c:pt idx="1476">
                  <c:v>0.25722222222222224</c:v>
                </c:pt>
                <c:pt idx="1477">
                  <c:v>0.25746527777777778</c:v>
                </c:pt>
                <c:pt idx="1478">
                  <c:v>0.25770833333333332</c:v>
                </c:pt>
                <c:pt idx="1479">
                  <c:v>0.25795138888888886</c:v>
                </c:pt>
                <c:pt idx="1480">
                  <c:v>0.25820601851851849</c:v>
                </c:pt>
                <c:pt idx="1481">
                  <c:v>0.25844907407407408</c:v>
                </c:pt>
                <c:pt idx="1482">
                  <c:v>0.25869212962962962</c:v>
                </c:pt>
                <c:pt idx="1483">
                  <c:v>0.25893518518518516</c:v>
                </c:pt>
                <c:pt idx="1484">
                  <c:v>0.25917824074074075</c:v>
                </c:pt>
                <c:pt idx="1485">
                  <c:v>0.25942129629629629</c:v>
                </c:pt>
                <c:pt idx="1486">
                  <c:v>0.25967592592592592</c:v>
                </c:pt>
                <c:pt idx="1487">
                  <c:v>0.25991898148148146</c:v>
                </c:pt>
                <c:pt idx="1488">
                  <c:v>0.26016203703703705</c:v>
                </c:pt>
                <c:pt idx="1489">
                  <c:v>0.26040509259259259</c:v>
                </c:pt>
                <c:pt idx="1490">
                  <c:v>0.26064814814814813</c:v>
                </c:pt>
                <c:pt idx="1491">
                  <c:v>0.26090277777777776</c:v>
                </c:pt>
                <c:pt idx="1492">
                  <c:v>0.26114583333333335</c:v>
                </c:pt>
                <c:pt idx="1493">
                  <c:v>0.26138888888888889</c:v>
                </c:pt>
                <c:pt idx="1494">
                  <c:v>0.26163194444444443</c:v>
                </c:pt>
                <c:pt idx="1495">
                  <c:v>0.26187500000000002</c:v>
                </c:pt>
                <c:pt idx="1496">
                  <c:v>0.26212962962962966</c:v>
                </c:pt>
                <c:pt idx="1497">
                  <c:v>0.26237268518518519</c:v>
                </c:pt>
                <c:pt idx="1498">
                  <c:v>0.26261574074074073</c:v>
                </c:pt>
                <c:pt idx="1499">
                  <c:v>0.26285879629629633</c:v>
                </c:pt>
                <c:pt idx="1500">
                  <c:v>0.26310185185185186</c:v>
                </c:pt>
                <c:pt idx="1501">
                  <c:v>0.2633449074074074</c:v>
                </c:pt>
                <c:pt idx="1502">
                  <c:v>0.26359953703703703</c:v>
                </c:pt>
                <c:pt idx="1503">
                  <c:v>0.26384259259259263</c:v>
                </c:pt>
                <c:pt idx="1504">
                  <c:v>0.26408564814814817</c:v>
                </c:pt>
                <c:pt idx="1505">
                  <c:v>0.2643287037037037</c:v>
                </c:pt>
                <c:pt idx="1506">
                  <c:v>0.26457175925925924</c:v>
                </c:pt>
                <c:pt idx="1507">
                  <c:v>0.26482638888888888</c:v>
                </c:pt>
                <c:pt idx="1508">
                  <c:v>0.26506944444444441</c:v>
                </c:pt>
                <c:pt idx="1509">
                  <c:v>0.26531250000000001</c:v>
                </c:pt>
                <c:pt idx="1510">
                  <c:v>0.26555555555555554</c:v>
                </c:pt>
                <c:pt idx="1511">
                  <c:v>0.26579861111111108</c:v>
                </c:pt>
                <c:pt idx="1512">
                  <c:v>0.26605324074074072</c:v>
                </c:pt>
                <c:pt idx="1513">
                  <c:v>0.26629629629629631</c:v>
                </c:pt>
                <c:pt idx="1514">
                  <c:v>0.26653935185185185</c:v>
                </c:pt>
                <c:pt idx="1515">
                  <c:v>0.26678240740740738</c:v>
                </c:pt>
                <c:pt idx="1516">
                  <c:v>0.26702546296296298</c:v>
                </c:pt>
                <c:pt idx="1517">
                  <c:v>0.26726851851851852</c:v>
                </c:pt>
                <c:pt idx="1518">
                  <c:v>0.26752314814814815</c:v>
                </c:pt>
                <c:pt idx="1519">
                  <c:v>0.26776620370370369</c:v>
                </c:pt>
                <c:pt idx="1520">
                  <c:v>0.26800925925925928</c:v>
                </c:pt>
                <c:pt idx="1521">
                  <c:v>0.26825231481481482</c:v>
                </c:pt>
                <c:pt idx="1522">
                  <c:v>0.26849537037037036</c:v>
                </c:pt>
                <c:pt idx="1523">
                  <c:v>0.26874999999999999</c:v>
                </c:pt>
                <c:pt idx="1524">
                  <c:v>0.26899305555555558</c:v>
                </c:pt>
                <c:pt idx="1525">
                  <c:v>0.26923611111111112</c:v>
                </c:pt>
                <c:pt idx="1526">
                  <c:v>0.26947916666666666</c:v>
                </c:pt>
                <c:pt idx="1527">
                  <c:v>0.26972222222222225</c:v>
                </c:pt>
                <c:pt idx="1528">
                  <c:v>0.26997685185185188</c:v>
                </c:pt>
                <c:pt idx="1529">
                  <c:v>0.27021990740740742</c:v>
                </c:pt>
                <c:pt idx="1530">
                  <c:v>0.27046296296296296</c:v>
                </c:pt>
                <c:pt idx="1531">
                  <c:v>0.27070601851851855</c:v>
                </c:pt>
                <c:pt idx="1532">
                  <c:v>0.27094907407407409</c:v>
                </c:pt>
                <c:pt idx="1533">
                  <c:v>0.27120370370370367</c:v>
                </c:pt>
                <c:pt idx="1534">
                  <c:v>0.27144675925925926</c:v>
                </c:pt>
                <c:pt idx="1535">
                  <c:v>0.2716898148148148</c:v>
                </c:pt>
                <c:pt idx="1536">
                  <c:v>0.27193287037037034</c:v>
                </c:pt>
                <c:pt idx="1537">
                  <c:v>0.27217592592592593</c:v>
                </c:pt>
                <c:pt idx="1538">
                  <c:v>0.27241898148148147</c:v>
                </c:pt>
                <c:pt idx="1539">
                  <c:v>0.2726736111111111</c:v>
                </c:pt>
                <c:pt idx="1540">
                  <c:v>0.27291666666666664</c:v>
                </c:pt>
                <c:pt idx="1541">
                  <c:v>0.27315972222222223</c:v>
                </c:pt>
                <c:pt idx="1542">
                  <c:v>0.27340277777777777</c:v>
                </c:pt>
                <c:pt idx="1543">
                  <c:v>0.27364583333333331</c:v>
                </c:pt>
                <c:pt idx="1544">
                  <c:v>0.27390046296296294</c:v>
                </c:pt>
                <c:pt idx="1545">
                  <c:v>0.27414351851851854</c:v>
                </c:pt>
                <c:pt idx="1546">
                  <c:v>0.27438657407407407</c:v>
                </c:pt>
                <c:pt idx="1547">
                  <c:v>0.27462962962962961</c:v>
                </c:pt>
                <c:pt idx="1548">
                  <c:v>0.27487268518518521</c:v>
                </c:pt>
                <c:pt idx="1549">
                  <c:v>0.27512731481481484</c:v>
                </c:pt>
                <c:pt idx="1550">
                  <c:v>0.27537037037037038</c:v>
                </c:pt>
                <c:pt idx="1551">
                  <c:v>0.27561342592592591</c:v>
                </c:pt>
                <c:pt idx="1552">
                  <c:v>0.27585648148148151</c:v>
                </c:pt>
                <c:pt idx="1553">
                  <c:v>0.27609953703703705</c:v>
                </c:pt>
                <c:pt idx="1554">
                  <c:v>0.27634259259259258</c:v>
                </c:pt>
                <c:pt idx="1555">
                  <c:v>0.27659722222222222</c:v>
                </c:pt>
                <c:pt idx="1556">
                  <c:v>0.27684027777777781</c:v>
                </c:pt>
                <c:pt idx="1557">
                  <c:v>0.27708333333333335</c:v>
                </c:pt>
                <c:pt idx="1558">
                  <c:v>0.27732638888888889</c:v>
                </c:pt>
                <c:pt idx="1559">
                  <c:v>0.27756944444444448</c:v>
                </c:pt>
                <c:pt idx="1560">
                  <c:v>0.27782407407407406</c:v>
                </c:pt>
                <c:pt idx="1561">
                  <c:v>0.27806712962962959</c:v>
                </c:pt>
                <c:pt idx="1562">
                  <c:v>0.27831018518518519</c:v>
                </c:pt>
                <c:pt idx="1563">
                  <c:v>0.27855324074074073</c:v>
                </c:pt>
                <c:pt idx="1564">
                  <c:v>0.27879629629629626</c:v>
                </c:pt>
                <c:pt idx="1565">
                  <c:v>0.2790509259259259</c:v>
                </c:pt>
                <c:pt idx="1566">
                  <c:v>0.27929398148148149</c:v>
                </c:pt>
                <c:pt idx="1567">
                  <c:v>0.27953703703703703</c:v>
                </c:pt>
                <c:pt idx="1568">
                  <c:v>0.27978009259259257</c:v>
                </c:pt>
                <c:pt idx="1569">
                  <c:v>0.28002314814814816</c:v>
                </c:pt>
                <c:pt idx="1570">
                  <c:v>0.2802662037037037</c:v>
                </c:pt>
                <c:pt idx="1571">
                  <c:v>0.28052083333333333</c:v>
                </c:pt>
                <c:pt idx="1572">
                  <c:v>0.28076388888888887</c:v>
                </c:pt>
                <c:pt idx="1573">
                  <c:v>0.28100694444444446</c:v>
                </c:pt>
                <c:pt idx="1574">
                  <c:v>0.28125</c:v>
                </c:pt>
                <c:pt idx="1575">
                  <c:v>0.28149305555555554</c:v>
                </c:pt>
                <c:pt idx="1576">
                  <c:v>0.28174768518518517</c:v>
                </c:pt>
                <c:pt idx="1577">
                  <c:v>0.28199074074074076</c:v>
                </c:pt>
                <c:pt idx="1578">
                  <c:v>0.2822337962962963</c:v>
                </c:pt>
                <c:pt idx="1579">
                  <c:v>0.28247685185185184</c:v>
                </c:pt>
                <c:pt idx="1580">
                  <c:v>0.28271990740740743</c:v>
                </c:pt>
                <c:pt idx="1581">
                  <c:v>0.28297453703703707</c:v>
                </c:pt>
                <c:pt idx="1582">
                  <c:v>0.2832175925925926</c:v>
                </c:pt>
                <c:pt idx="1583">
                  <c:v>0.28346064814814814</c:v>
                </c:pt>
                <c:pt idx="1584">
                  <c:v>0.28370370370370374</c:v>
                </c:pt>
                <c:pt idx="1585">
                  <c:v>0.28394675925925927</c:v>
                </c:pt>
                <c:pt idx="1586">
                  <c:v>0.28420138888888885</c:v>
                </c:pt>
                <c:pt idx="1587">
                  <c:v>0.28444444444444444</c:v>
                </c:pt>
                <c:pt idx="1588">
                  <c:v>0.28468749999999998</c:v>
                </c:pt>
                <c:pt idx="1589">
                  <c:v>0.28493055555555552</c:v>
                </c:pt>
                <c:pt idx="1590">
                  <c:v>0.28517361111111111</c:v>
                </c:pt>
                <c:pt idx="1591">
                  <c:v>0.28541666666666665</c:v>
                </c:pt>
                <c:pt idx="1592">
                  <c:v>0.28567129629629628</c:v>
                </c:pt>
                <c:pt idx="1593">
                  <c:v>0.28591435185185182</c:v>
                </c:pt>
                <c:pt idx="1594">
                  <c:v>0.28615740740740742</c:v>
                </c:pt>
                <c:pt idx="1595">
                  <c:v>0.28640046296296295</c:v>
                </c:pt>
                <c:pt idx="1596">
                  <c:v>0.28664351851851849</c:v>
                </c:pt>
                <c:pt idx="1597">
                  <c:v>0.28689814814814812</c:v>
                </c:pt>
                <c:pt idx="1598">
                  <c:v>0.28714120370370372</c:v>
                </c:pt>
                <c:pt idx="1599">
                  <c:v>0.28738425925925926</c:v>
                </c:pt>
                <c:pt idx="1600">
                  <c:v>0.28762731481481479</c:v>
                </c:pt>
                <c:pt idx="1601">
                  <c:v>0.28787037037037039</c:v>
                </c:pt>
                <c:pt idx="1602">
                  <c:v>0.28811342592592593</c:v>
                </c:pt>
                <c:pt idx="1603">
                  <c:v>0.28836805555555556</c:v>
                </c:pt>
                <c:pt idx="1604">
                  <c:v>0.2886111111111111</c:v>
                </c:pt>
                <c:pt idx="1605">
                  <c:v>0.28885416666666669</c:v>
                </c:pt>
                <c:pt idx="1606">
                  <c:v>0.28909722222222223</c:v>
                </c:pt>
                <c:pt idx="1607">
                  <c:v>0.28934027777777777</c:v>
                </c:pt>
                <c:pt idx="1608">
                  <c:v>0.2895949074074074</c:v>
                </c:pt>
                <c:pt idx="1609">
                  <c:v>0.28983796296296299</c:v>
                </c:pt>
                <c:pt idx="1610">
                  <c:v>0.29008101851851853</c:v>
                </c:pt>
                <c:pt idx="1611">
                  <c:v>0.29032407407407407</c:v>
                </c:pt>
                <c:pt idx="1612">
                  <c:v>0.29056712962962966</c:v>
                </c:pt>
                <c:pt idx="1613">
                  <c:v>0.29082175925925924</c:v>
                </c:pt>
                <c:pt idx="1614">
                  <c:v>0.29106481481481478</c:v>
                </c:pt>
                <c:pt idx="1615">
                  <c:v>0.29130787037037037</c:v>
                </c:pt>
                <c:pt idx="1616">
                  <c:v>0.29155092592592591</c:v>
                </c:pt>
                <c:pt idx="1617">
                  <c:v>0.29179398148148145</c:v>
                </c:pt>
                <c:pt idx="1618">
                  <c:v>0.29204861111111108</c:v>
                </c:pt>
                <c:pt idx="1619">
                  <c:v>0.29229166666666667</c:v>
                </c:pt>
                <c:pt idx="1620">
                  <c:v>0.29253472222222221</c:v>
                </c:pt>
                <c:pt idx="1621">
                  <c:v>0.29277777777777775</c:v>
                </c:pt>
                <c:pt idx="1622">
                  <c:v>0.29302083333333334</c:v>
                </c:pt>
                <c:pt idx="1623">
                  <c:v>0.29326388888888888</c:v>
                </c:pt>
                <c:pt idx="1624">
                  <c:v>0.29351851851851851</c:v>
                </c:pt>
                <c:pt idx="1625">
                  <c:v>0.29376157407407405</c:v>
                </c:pt>
                <c:pt idx="1626">
                  <c:v>0.29400462962962964</c:v>
                </c:pt>
                <c:pt idx="1627">
                  <c:v>0.29424768518518518</c:v>
                </c:pt>
                <c:pt idx="1628">
                  <c:v>0.29449074074074072</c:v>
                </c:pt>
                <c:pt idx="1629">
                  <c:v>0.29474537037037035</c:v>
                </c:pt>
                <c:pt idx="1630">
                  <c:v>0.29498842592592595</c:v>
                </c:pt>
                <c:pt idx="1631">
                  <c:v>0.29523148148148148</c:v>
                </c:pt>
                <c:pt idx="1632">
                  <c:v>0.29547453703703702</c:v>
                </c:pt>
                <c:pt idx="1633">
                  <c:v>0.29571759259259262</c:v>
                </c:pt>
                <c:pt idx="1634">
                  <c:v>0.29597222222222225</c:v>
                </c:pt>
                <c:pt idx="1635">
                  <c:v>0.29621527777777779</c:v>
                </c:pt>
                <c:pt idx="1636">
                  <c:v>0.29645833333333332</c:v>
                </c:pt>
                <c:pt idx="1637">
                  <c:v>0.29670138888888892</c:v>
                </c:pt>
                <c:pt idx="1638">
                  <c:v>0.29694444444444446</c:v>
                </c:pt>
                <c:pt idx="1639">
                  <c:v>0.29718749999999999</c:v>
                </c:pt>
                <c:pt idx="1640">
                  <c:v>0.29744212962962963</c:v>
                </c:pt>
                <c:pt idx="1641">
                  <c:v>0.29768518518518522</c:v>
                </c:pt>
                <c:pt idx="1642">
                  <c:v>0.29792824074074076</c:v>
                </c:pt>
                <c:pt idx="1643">
                  <c:v>0.2981712962962963</c:v>
                </c:pt>
                <c:pt idx="1644">
                  <c:v>0.29841435185185183</c:v>
                </c:pt>
                <c:pt idx="1645">
                  <c:v>0.29866898148148147</c:v>
                </c:pt>
                <c:pt idx="1646">
                  <c:v>0.298912037037037</c:v>
                </c:pt>
                <c:pt idx="1647">
                  <c:v>0.2991550925925926</c:v>
                </c:pt>
                <c:pt idx="1648">
                  <c:v>0.29939814814814814</c:v>
                </c:pt>
                <c:pt idx="1649">
                  <c:v>0.29964120370370367</c:v>
                </c:pt>
                <c:pt idx="1650">
                  <c:v>0.29989583333333331</c:v>
                </c:pt>
                <c:pt idx="1651">
                  <c:v>0.3001388888888889</c:v>
                </c:pt>
                <c:pt idx="1652">
                  <c:v>0.30038194444444444</c:v>
                </c:pt>
                <c:pt idx="1653">
                  <c:v>0.30062499999999998</c:v>
                </c:pt>
                <c:pt idx="1654">
                  <c:v>0.30086805555555557</c:v>
                </c:pt>
                <c:pt idx="1655">
                  <c:v>0.30111111111111111</c:v>
                </c:pt>
                <c:pt idx="1656">
                  <c:v>0.30136574074074074</c:v>
                </c:pt>
                <c:pt idx="1657">
                  <c:v>0.30160879629629628</c:v>
                </c:pt>
                <c:pt idx="1658">
                  <c:v>0.30185185185185187</c:v>
                </c:pt>
                <c:pt idx="1659">
                  <c:v>0.30209490740740741</c:v>
                </c:pt>
                <c:pt idx="1660">
                  <c:v>0.30233796296296295</c:v>
                </c:pt>
                <c:pt idx="1661">
                  <c:v>0.30259259259259258</c:v>
                </c:pt>
                <c:pt idx="1662">
                  <c:v>0.30283564814814817</c:v>
                </c:pt>
                <c:pt idx="1663">
                  <c:v>0.30307870370370371</c:v>
                </c:pt>
                <c:pt idx="1664">
                  <c:v>0.30332175925925925</c:v>
                </c:pt>
                <c:pt idx="1665">
                  <c:v>0.30356481481481484</c:v>
                </c:pt>
                <c:pt idx="1666">
                  <c:v>0.30381944444444448</c:v>
                </c:pt>
                <c:pt idx="1667">
                  <c:v>0.30406250000000001</c:v>
                </c:pt>
                <c:pt idx="1668">
                  <c:v>0.30430555555555555</c:v>
                </c:pt>
                <c:pt idx="1669">
                  <c:v>0.30454861111111114</c:v>
                </c:pt>
                <c:pt idx="1670">
                  <c:v>0.30479166666666668</c:v>
                </c:pt>
                <c:pt idx="1671">
                  <c:v>0.30503472222222222</c:v>
                </c:pt>
                <c:pt idx="1672">
                  <c:v>0.30528935185185185</c:v>
                </c:pt>
                <c:pt idx="1673">
                  <c:v>0.30553240740740739</c:v>
                </c:pt>
                <c:pt idx="1674">
                  <c:v>0.30577546296296293</c:v>
                </c:pt>
                <c:pt idx="1675">
                  <c:v>0.30601851851851852</c:v>
                </c:pt>
                <c:pt idx="1676">
                  <c:v>0.30626157407407406</c:v>
                </c:pt>
                <c:pt idx="1677">
                  <c:v>0.30651620370370369</c:v>
                </c:pt>
                <c:pt idx="1678">
                  <c:v>0.30675925925925923</c:v>
                </c:pt>
                <c:pt idx="1679">
                  <c:v>0.30700231481481483</c:v>
                </c:pt>
                <c:pt idx="1680">
                  <c:v>0.30724537037037036</c:v>
                </c:pt>
                <c:pt idx="1681">
                  <c:v>0.3074884259259259</c:v>
                </c:pt>
                <c:pt idx="1682">
                  <c:v>0.30774305555555553</c:v>
                </c:pt>
                <c:pt idx="1683">
                  <c:v>0.30798611111111113</c:v>
                </c:pt>
                <c:pt idx="1684">
                  <c:v>0.30822916666666667</c:v>
                </c:pt>
                <c:pt idx="1685">
                  <c:v>0.3084722222222222</c:v>
                </c:pt>
                <c:pt idx="1686">
                  <c:v>0.3087152777777778</c:v>
                </c:pt>
                <c:pt idx="1687">
                  <c:v>0.30896990740740743</c:v>
                </c:pt>
                <c:pt idx="1688">
                  <c:v>0.30921296296296297</c:v>
                </c:pt>
                <c:pt idx="1689">
                  <c:v>0.30945601851851851</c:v>
                </c:pt>
                <c:pt idx="1690">
                  <c:v>0.3096990740740741</c:v>
                </c:pt>
                <c:pt idx="1691">
                  <c:v>0.30994212962962964</c:v>
                </c:pt>
                <c:pt idx="1692">
                  <c:v>0.31018518518518517</c:v>
                </c:pt>
                <c:pt idx="1693">
                  <c:v>0.31043981481481481</c:v>
                </c:pt>
                <c:pt idx="1694">
                  <c:v>0.3106828703703704</c:v>
                </c:pt>
                <c:pt idx="1695">
                  <c:v>0.31092592592592594</c:v>
                </c:pt>
                <c:pt idx="1696">
                  <c:v>0.31116898148148148</c:v>
                </c:pt>
                <c:pt idx="1697">
                  <c:v>0.31141203703703707</c:v>
                </c:pt>
                <c:pt idx="1698">
                  <c:v>0.3116666666666667</c:v>
                </c:pt>
                <c:pt idx="1699">
                  <c:v>0.31190972222222219</c:v>
                </c:pt>
                <c:pt idx="1700">
                  <c:v>0.31215277777777778</c:v>
                </c:pt>
                <c:pt idx="1701">
                  <c:v>0.31239583333333332</c:v>
                </c:pt>
                <c:pt idx="1702">
                  <c:v>0.31263888888888886</c:v>
                </c:pt>
                <c:pt idx="1703">
                  <c:v>0.31289351851851849</c:v>
                </c:pt>
                <c:pt idx="1704">
                  <c:v>0.31313657407407408</c:v>
                </c:pt>
                <c:pt idx="1705">
                  <c:v>0.31337962962962962</c:v>
                </c:pt>
                <c:pt idx="1706">
                  <c:v>0.31362268518518516</c:v>
                </c:pt>
                <c:pt idx="1707">
                  <c:v>0.31386574074074075</c:v>
                </c:pt>
                <c:pt idx="1708">
                  <c:v>0.31410879629629629</c:v>
                </c:pt>
                <c:pt idx="1709">
                  <c:v>0.31436342592592592</c:v>
                </c:pt>
                <c:pt idx="1710">
                  <c:v>0.31460648148148146</c:v>
                </c:pt>
                <c:pt idx="1711">
                  <c:v>0.31484953703703705</c:v>
                </c:pt>
                <c:pt idx="1712">
                  <c:v>0.31509259259259259</c:v>
                </c:pt>
                <c:pt idx="1713">
                  <c:v>0.31533564814814813</c:v>
                </c:pt>
                <c:pt idx="1714">
                  <c:v>0.31559027777777776</c:v>
                </c:pt>
                <c:pt idx="1715">
                  <c:v>0.31583333333333335</c:v>
                </c:pt>
                <c:pt idx="1716">
                  <c:v>0.31607638888888889</c:v>
                </c:pt>
                <c:pt idx="1717">
                  <c:v>0.31631944444444443</c:v>
                </c:pt>
                <c:pt idx="1718">
                  <c:v>0.31656250000000002</c:v>
                </c:pt>
                <c:pt idx="1719">
                  <c:v>0.31681712962962966</c:v>
                </c:pt>
                <c:pt idx="1720">
                  <c:v>0.31706018518518519</c:v>
                </c:pt>
                <c:pt idx="1721">
                  <c:v>0.31730324074074073</c:v>
                </c:pt>
                <c:pt idx="1722">
                  <c:v>0.31754629629629633</c:v>
                </c:pt>
                <c:pt idx="1723">
                  <c:v>0.31778935185185186</c:v>
                </c:pt>
                <c:pt idx="1724">
                  <c:v>0.3180324074074074</c:v>
                </c:pt>
                <c:pt idx="1725">
                  <c:v>0.31828703703703703</c:v>
                </c:pt>
                <c:pt idx="1726">
                  <c:v>0.31853009259259263</c:v>
                </c:pt>
                <c:pt idx="1727">
                  <c:v>0.31877314814814817</c:v>
                </c:pt>
                <c:pt idx="1728">
                  <c:v>0.3190162037037037</c:v>
                </c:pt>
                <c:pt idx="1729">
                  <c:v>0.3192592592592593</c:v>
                </c:pt>
                <c:pt idx="1730">
                  <c:v>0.31951388888888888</c:v>
                </c:pt>
                <c:pt idx="1731">
                  <c:v>0.31975694444444441</c:v>
                </c:pt>
                <c:pt idx="1732">
                  <c:v>0.32</c:v>
                </c:pt>
                <c:pt idx="1733">
                  <c:v>0.32024305555555554</c:v>
                </c:pt>
                <c:pt idx="1734">
                  <c:v>0.32048611111111108</c:v>
                </c:pt>
                <c:pt idx="1735">
                  <c:v>0.32074074074074072</c:v>
                </c:pt>
                <c:pt idx="1736">
                  <c:v>0.32098379629629631</c:v>
                </c:pt>
                <c:pt idx="1737">
                  <c:v>0.32122685185185185</c:v>
                </c:pt>
                <c:pt idx="1738">
                  <c:v>0.32146990740740738</c:v>
                </c:pt>
                <c:pt idx="1739">
                  <c:v>0.32171296296296298</c:v>
                </c:pt>
                <c:pt idx="1740">
                  <c:v>0.32196759259259261</c:v>
                </c:pt>
                <c:pt idx="1741">
                  <c:v>0.32221064814814815</c:v>
                </c:pt>
                <c:pt idx="1742">
                  <c:v>0.32245370370370369</c:v>
                </c:pt>
                <c:pt idx="1743">
                  <c:v>0.32269675925925928</c:v>
                </c:pt>
                <c:pt idx="1744">
                  <c:v>0.32293981481481482</c:v>
                </c:pt>
                <c:pt idx="1745">
                  <c:v>0.32318287037037036</c:v>
                </c:pt>
                <c:pt idx="1746">
                  <c:v>0.32343749999999999</c:v>
                </c:pt>
                <c:pt idx="1747">
                  <c:v>0.32368055555555558</c:v>
                </c:pt>
                <c:pt idx="1748">
                  <c:v>0.32392361111111112</c:v>
                </c:pt>
                <c:pt idx="1749">
                  <c:v>0.32416666666666666</c:v>
                </c:pt>
                <c:pt idx="1750">
                  <c:v>0.32440972222222225</c:v>
                </c:pt>
                <c:pt idx="1751">
                  <c:v>0.32466435185185188</c:v>
                </c:pt>
                <c:pt idx="1752">
                  <c:v>0.32490740740740742</c:v>
                </c:pt>
                <c:pt idx="1753">
                  <c:v>0.32515046296296296</c:v>
                </c:pt>
                <c:pt idx="1754">
                  <c:v>0.32539351851851855</c:v>
                </c:pt>
                <c:pt idx="1755">
                  <c:v>0.32563657407407409</c:v>
                </c:pt>
                <c:pt idx="1756">
                  <c:v>0.32589120370370367</c:v>
                </c:pt>
                <c:pt idx="1757">
                  <c:v>0.32613425925925926</c:v>
                </c:pt>
                <c:pt idx="1758">
                  <c:v>0.3263773148148148</c:v>
                </c:pt>
                <c:pt idx="1759">
                  <c:v>0.32662037037037034</c:v>
                </c:pt>
                <c:pt idx="1760">
                  <c:v>0.32686342592592593</c:v>
                </c:pt>
                <c:pt idx="1761">
                  <c:v>0.32710648148148147</c:v>
                </c:pt>
                <c:pt idx="1762">
                  <c:v>0.3273611111111111</c:v>
                </c:pt>
                <c:pt idx="1763">
                  <c:v>0.32760416666666664</c:v>
                </c:pt>
                <c:pt idx="1764">
                  <c:v>0.32784722222222223</c:v>
                </c:pt>
                <c:pt idx="1765">
                  <c:v>0.32809027777777777</c:v>
                </c:pt>
                <c:pt idx="1766">
                  <c:v>0.32833333333333331</c:v>
                </c:pt>
                <c:pt idx="1767">
                  <c:v>0.32858796296296294</c:v>
                </c:pt>
                <c:pt idx="1768">
                  <c:v>0.32883101851851854</c:v>
                </c:pt>
                <c:pt idx="1769">
                  <c:v>0.32907407407407407</c:v>
                </c:pt>
                <c:pt idx="1770">
                  <c:v>0.32931712962962961</c:v>
                </c:pt>
                <c:pt idx="1771">
                  <c:v>0.32956018518518521</c:v>
                </c:pt>
                <c:pt idx="1772">
                  <c:v>0.32981481481481484</c:v>
                </c:pt>
                <c:pt idx="1773">
                  <c:v>0.33005787037037038</c:v>
                </c:pt>
                <c:pt idx="1774">
                  <c:v>0.33030092592592591</c:v>
                </c:pt>
                <c:pt idx="1775">
                  <c:v>0.33054398148148151</c:v>
                </c:pt>
                <c:pt idx="1776">
                  <c:v>0.33078703703703705</c:v>
                </c:pt>
                <c:pt idx="1777">
                  <c:v>0.33103009259259258</c:v>
                </c:pt>
                <c:pt idx="1778">
                  <c:v>0.33128472222222222</c:v>
                </c:pt>
                <c:pt idx="1779">
                  <c:v>0.33152777777777781</c:v>
                </c:pt>
                <c:pt idx="1780">
                  <c:v>0.33177083333333335</c:v>
                </c:pt>
                <c:pt idx="1781">
                  <c:v>0.33201388888888889</c:v>
                </c:pt>
                <c:pt idx="1782">
                  <c:v>0.33225694444444448</c:v>
                </c:pt>
                <c:pt idx="1783">
                  <c:v>0.33251157407407406</c:v>
                </c:pt>
                <c:pt idx="1784">
                  <c:v>0.33275462962962959</c:v>
                </c:pt>
                <c:pt idx="1785">
                  <c:v>0.33299768518518519</c:v>
                </c:pt>
                <c:pt idx="1786">
                  <c:v>0.33324074074074073</c:v>
                </c:pt>
                <c:pt idx="1787">
                  <c:v>0.33348379629629626</c:v>
                </c:pt>
                <c:pt idx="1788">
                  <c:v>0.33373842592592595</c:v>
                </c:pt>
                <c:pt idx="1789">
                  <c:v>0.33398148148148149</c:v>
                </c:pt>
                <c:pt idx="1790">
                  <c:v>0.33422453703703708</c:v>
                </c:pt>
                <c:pt idx="1791">
                  <c:v>0.33446759259259262</c:v>
                </c:pt>
                <c:pt idx="1792">
                  <c:v>0.33471064814814816</c:v>
                </c:pt>
                <c:pt idx="1793">
                  <c:v>0.33495370370370375</c:v>
                </c:pt>
                <c:pt idx="1794">
                  <c:v>0.33520833333333333</c:v>
                </c:pt>
                <c:pt idx="1795">
                  <c:v>0.33545138888888887</c:v>
                </c:pt>
                <c:pt idx="1796">
                  <c:v>0.33569444444444446</c:v>
                </c:pt>
                <c:pt idx="1797">
                  <c:v>0.3359375</c:v>
                </c:pt>
                <c:pt idx="1798">
                  <c:v>0.33618055555555554</c:v>
                </c:pt>
                <c:pt idx="1799">
                  <c:v>0.33643518518518517</c:v>
                </c:pt>
                <c:pt idx="1800">
                  <c:v>0.33667824074074071</c:v>
                </c:pt>
                <c:pt idx="1801">
                  <c:v>0.33692129629629625</c:v>
                </c:pt>
                <c:pt idx="1802">
                  <c:v>0.33716435185185184</c:v>
                </c:pt>
                <c:pt idx="1803">
                  <c:v>0.33740740740740738</c:v>
                </c:pt>
                <c:pt idx="1804">
                  <c:v>0.33766203703703707</c:v>
                </c:pt>
                <c:pt idx="1805">
                  <c:v>0.3379050925925926</c:v>
                </c:pt>
                <c:pt idx="1806">
                  <c:v>0.33814814814814814</c:v>
                </c:pt>
                <c:pt idx="1807">
                  <c:v>0.33839120370370374</c:v>
                </c:pt>
                <c:pt idx="1808">
                  <c:v>0.33863425925925927</c:v>
                </c:pt>
                <c:pt idx="1809">
                  <c:v>0.33888888888888885</c:v>
                </c:pt>
                <c:pt idx="1810">
                  <c:v>0.33913194444444444</c:v>
                </c:pt>
                <c:pt idx="1811">
                  <c:v>0.33937499999999998</c:v>
                </c:pt>
                <c:pt idx="1812">
                  <c:v>0.33961805555555552</c:v>
                </c:pt>
                <c:pt idx="1813">
                  <c:v>0.33986111111111111</c:v>
                </c:pt>
                <c:pt idx="1814">
                  <c:v>0.34010416666666665</c:v>
                </c:pt>
                <c:pt idx="1815">
                  <c:v>0.34035879629629634</c:v>
                </c:pt>
                <c:pt idx="1816">
                  <c:v>0.34060185185185188</c:v>
                </c:pt>
                <c:pt idx="1817">
                  <c:v>0.34084490740740742</c:v>
                </c:pt>
                <c:pt idx="1818">
                  <c:v>0.34108796296296301</c:v>
                </c:pt>
                <c:pt idx="1819">
                  <c:v>0.34133101851851855</c:v>
                </c:pt>
                <c:pt idx="1820">
                  <c:v>0.34158564814814812</c:v>
                </c:pt>
                <c:pt idx="1821">
                  <c:v>0.34182870370370372</c:v>
                </c:pt>
                <c:pt idx="1822">
                  <c:v>0.34207175925925926</c:v>
                </c:pt>
                <c:pt idx="1823">
                  <c:v>0.34231481481481479</c:v>
                </c:pt>
                <c:pt idx="1824">
                  <c:v>0.34255787037037039</c:v>
                </c:pt>
                <c:pt idx="1825">
                  <c:v>0.34281249999999996</c:v>
                </c:pt>
                <c:pt idx="1826">
                  <c:v>0.3430555555555555</c:v>
                </c:pt>
                <c:pt idx="1827">
                  <c:v>0.3432986111111111</c:v>
                </c:pt>
                <c:pt idx="1828">
                  <c:v>0.34354166666666663</c:v>
                </c:pt>
                <c:pt idx="1829">
                  <c:v>0.34378472222222217</c:v>
                </c:pt>
                <c:pt idx="1830">
                  <c:v>0.34402777777777777</c:v>
                </c:pt>
                <c:pt idx="1831">
                  <c:v>0.3442824074074074</c:v>
                </c:pt>
                <c:pt idx="1832">
                  <c:v>0.34452546296296299</c:v>
                </c:pt>
                <c:pt idx="1833">
                  <c:v>0.34476851851851853</c:v>
                </c:pt>
                <c:pt idx="1834">
                  <c:v>0.34501157407407407</c:v>
                </c:pt>
                <c:pt idx="1835">
                  <c:v>0.34525462962962966</c:v>
                </c:pt>
                <c:pt idx="1836">
                  <c:v>0.34550925925925924</c:v>
                </c:pt>
                <c:pt idx="1837">
                  <c:v>0.34575231481481478</c:v>
                </c:pt>
                <c:pt idx="1838">
                  <c:v>0.34599537037037037</c:v>
                </c:pt>
                <c:pt idx="1839">
                  <c:v>0.34623842592592591</c:v>
                </c:pt>
                <c:pt idx="1840">
                  <c:v>0.34648148148148145</c:v>
                </c:pt>
                <c:pt idx="1841">
                  <c:v>0.34673611111111113</c:v>
                </c:pt>
                <c:pt idx="1842">
                  <c:v>0.34697916666666667</c:v>
                </c:pt>
                <c:pt idx="1843">
                  <c:v>0.34722222222222227</c:v>
                </c:pt>
                <c:pt idx="1844">
                  <c:v>0.3474652777777778</c:v>
                </c:pt>
                <c:pt idx="1845">
                  <c:v>0.34770833333333334</c:v>
                </c:pt>
                <c:pt idx="1846">
                  <c:v>0.34795138888888894</c:v>
                </c:pt>
                <c:pt idx="1847">
                  <c:v>0.34820601851851851</c:v>
                </c:pt>
                <c:pt idx="1848">
                  <c:v>0.34844907407407405</c:v>
                </c:pt>
                <c:pt idx="1849">
                  <c:v>0.34869212962962964</c:v>
                </c:pt>
                <c:pt idx="1850">
                  <c:v>0.34893518518518518</c:v>
                </c:pt>
                <c:pt idx="1851">
                  <c:v>0.34917824074074072</c:v>
                </c:pt>
                <c:pt idx="1852">
                  <c:v>0.34943287037037035</c:v>
                </c:pt>
                <c:pt idx="1853">
                  <c:v>0.34967592592592595</c:v>
                </c:pt>
                <c:pt idx="1854">
                  <c:v>0.34991898148148143</c:v>
                </c:pt>
                <c:pt idx="1855">
                  <c:v>0.35016203703703702</c:v>
                </c:pt>
                <c:pt idx="1856">
                  <c:v>0.35040509259259256</c:v>
                </c:pt>
                <c:pt idx="1857">
                  <c:v>0.35065972222222225</c:v>
                </c:pt>
                <c:pt idx="1858">
                  <c:v>0.35090277777777779</c:v>
                </c:pt>
                <c:pt idx="1859">
                  <c:v>0.35114583333333332</c:v>
                </c:pt>
                <c:pt idx="1860">
                  <c:v>0.35138888888888892</c:v>
                </c:pt>
                <c:pt idx="1861">
                  <c:v>0.35163194444444446</c:v>
                </c:pt>
                <c:pt idx="1862">
                  <c:v>0.35187499999999999</c:v>
                </c:pt>
                <c:pt idx="1863">
                  <c:v>0.35212962962962963</c:v>
                </c:pt>
                <c:pt idx="1864">
                  <c:v>0.35237268518518516</c:v>
                </c:pt>
                <c:pt idx="1865">
                  <c:v>0.3526157407407407</c:v>
                </c:pt>
                <c:pt idx="1866">
                  <c:v>0.3528587962962963</c:v>
                </c:pt>
                <c:pt idx="1867">
                  <c:v>0.35310185185185183</c:v>
                </c:pt>
                <c:pt idx="1868">
                  <c:v>0.35335648148148152</c:v>
                </c:pt>
                <c:pt idx="1869">
                  <c:v>0.35359953703703706</c:v>
                </c:pt>
                <c:pt idx="1870">
                  <c:v>0.3538425925925926</c:v>
                </c:pt>
                <c:pt idx="1871">
                  <c:v>0.35408564814814819</c:v>
                </c:pt>
                <c:pt idx="1872">
                  <c:v>0.35432870370370373</c:v>
                </c:pt>
                <c:pt idx="1873">
                  <c:v>0.35458333333333331</c:v>
                </c:pt>
                <c:pt idx="1874">
                  <c:v>0.3548263888888889</c:v>
                </c:pt>
                <c:pt idx="1875">
                  <c:v>0.35506944444444444</c:v>
                </c:pt>
                <c:pt idx="1876">
                  <c:v>0.35531249999999998</c:v>
                </c:pt>
                <c:pt idx="1877">
                  <c:v>0.35555555555555557</c:v>
                </c:pt>
                <c:pt idx="1878">
                  <c:v>0.3558101851851852</c:v>
                </c:pt>
                <c:pt idx="1879">
                  <c:v>0.3560532407407408</c:v>
                </c:pt>
                <c:pt idx="1880">
                  <c:v>0.35629629629629633</c:v>
                </c:pt>
                <c:pt idx="1881">
                  <c:v>0.35653935185185182</c:v>
                </c:pt>
                <c:pt idx="1882">
                  <c:v>0.35678240740740735</c:v>
                </c:pt>
                <c:pt idx="1883">
                  <c:v>0.35702546296296295</c:v>
                </c:pt>
                <c:pt idx="1884">
                  <c:v>0.35728009259259258</c:v>
                </c:pt>
                <c:pt idx="1885">
                  <c:v>0.35752314814814817</c:v>
                </c:pt>
                <c:pt idx="1886">
                  <c:v>0.35776620370370371</c:v>
                </c:pt>
                <c:pt idx="1887">
                  <c:v>0.35800925925925925</c:v>
                </c:pt>
                <c:pt idx="1888">
                  <c:v>0.35825231481481484</c:v>
                </c:pt>
                <c:pt idx="1889">
                  <c:v>0.35850694444444442</c:v>
                </c:pt>
                <c:pt idx="1890">
                  <c:v>0.35874999999999996</c:v>
                </c:pt>
                <c:pt idx="1891">
                  <c:v>0.35899305555555555</c:v>
                </c:pt>
                <c:pt idx="1892">
                  <c:v>0.35923611111111109</c:v>
                </c:pt>
                <c:pt idx="1893">
                  <c:v>0.35947916666666663</c:v>
                </c:pt>
                <c:pt idx="1894">
                  <c:v>0.35972222222222222</c:v>
                </c:pt>
                <c:pt idx="1895">
                  <c:v>0.35997685185185185</c:v>
                </c:pt>
                <c:pt idx="1896">
                  <c:v>0.36021990740740745</c:v>
                </c:pt>
                <c:pt idx="1897">
                  <c:v>0.36046296296296299</c:v>
                </c:pt>
                <c:pt idx="1898">
                  <c:v>0.36070601851851852</c:v>
                </c:pt>
                <c:pt idx="1899">
                  <c:v>0.36094907407407412</c:v>
                </c:pt>
                <c:pt idx="1900">
                  <c:v>0.36120370370370369</c:v>
                </c:pt>
                <c:pt idx="1901">
                  <c:v>0.36144675925925923</c:v>
                </c:pt>
                <c:pt idx="1902">
                  <c:v>0.36168981481481483</c:v>
                </c:pt>
                <c:pt idx="1903">
                  <c:v>0.36193287037037036</c:v>
                </c:pt>
                <c:pt idx="1904">
                  <c:v>0.3621759259259259</c:v>
                </c:pt>
                <c:pt idx="1905">
                  <c:v>0.36243055555555559</c:v>
                </c:pt>
                <c:pt idx="1906">
                  <c:v>0.36267361111111113</c:v>
                </c:pt>
                <c:pt idx="1907">
                  <c:v>0.36291666666666672</c:v>
                </c:pt>
                <c:pt idx="1908">
                  <c:v>0.36315972222222226</c:v>
                </c:pt>
                <c:pt idx="1909">
                  <c:v>0.36340277777777774</c:v>
                </c:pt>
                <c:pt idx="1910">
                  <c:v>0.36365740740740743</c:v>
                </c:pt>
                <c:pt idx="1911">
                  <c:v>0.36390046296296297</c:v>
                </c:pt>
                <c:pt idx="1912">
                  <c:v>0.36414351851851851</c:v>
                </c:pt>
                <c:pt idx="1913">
                  <c:v>0.3643865740740741</c:v>
                </c:pt>
                <c:pt idx="1914">
                  <c:v>0.36462962962962964</c:v>
                </c:pt>
                <c:pt idx="1915">
                  <c:v>0.36487268518518517</c:v>
                </c:pt>
                <c:pt idx="1916">
                  <c:v>0.36512731481481481</c:v>
                </c:pt>
                <c:pt idx="1917">
                  <c:v>0.36537037037037035</c:v>
                </c:pt>
                <c:pt idx="1918">
                  <c:v>0.36561342592592588</c:v>
                </c:pt>
                <c:pt idx="1919">
                  <c:v>0.36585648148148148</c:v>
                </c:pt>
                <c:pt idx="1920">
                  <c:v>0.36609953703703701</c:v>
                </c:pt>
                <c:pt idx="1921">
                  <c:v>0.3663541666666667</c:v>
                </c:pt>
                <c:pt idx="1922">
                  <c:v>0.36659722222222224</c:v>
                </c:pt>
                <c:pt idx="1923">
                  <c:v>0.36684027777777778</c:v>
                </c:pt>
                <c:pt idx="1924">
                  <c:v>0.36708333333333337</c:v>
                </c:pt>
                <c:pt idx="1925">
                  <c:v>0.36732638888888891</c:v>
                </c:pt>
                <c:pt idx="1926">
                  <c:v>0.36758101851851849</c:v>
                </c:pt>
                <c:pt idx="1927">
                  <c:v>0.36782407407407408</c:v>
                </c:pt>
                <c:pt idx="1928">
                  <c:v>0.36806712962962962</c:v>
                </c:pt>
                <c:pt idx="1929">
                  <c:v>0.36831018518518516</c:v>
                </c:pt>
                <c:pt idx="1930">
                  <c:v>0.36855324074074075</c:v>
                </c:pt>
                <c:pt idx="1931">
                  <c:v>0.36879629629629629</c:v>
                </c:pt>
                <c:pt idx="1932">
                  <c:v>0.36905092592592598</c:v>
                </c:pt>
                <c:pt idx="1933">
                  <c:v>0.36929398148148151</c:v>
                </c:pt>
                <c:pt idx="1934">
                  <c:v>0.36953703703703705</c:v>
                </c:pt>
                <c:pt idx="1935">
                  <c:v>0.36978009259259265</c:v>
                </c:pt>
                <c:pt idx="1936">
                  <c:v>0.37002314814814818</c:v>
                </c:pt>
                <c:pt idx="1937">
                  <c:v>0.37027777777777776</c:v>
                </c:pt>
                <c:pt idx="1938">
                  <c:v>0.37052083333333335</c:v>
                </c:pt>
                <c:pt idx="1939">
                  <c:v>0.37076388888888889</c:v>
                </c:pt>
                <c:pt idx="1940">
                  <c:v>0.37100694444444443</c:v>
                </c:pt>
                <c:pt idx="1941">
                  <c:v>0.37125000000000002</c:v>
                </c:pt>
                <c:pt idx="1942">
                  <c:v>0.3715046296296296</c:v>
                </c:pt>
                <c:pt idx="1943">
                  <c:v>0.37174768518518514</c:v>
                </c:pt>
                <c:pt idx="1944">
                  <c:v>0.37199074074074073</c:v>
                </c:pt>
                <c:pt idx="1945">
                  <c:v>0.37223379629629627</c:v>
                </c:pt>
                <c:pt idx="1946">
                  <c:v>0.37247685185185181</c:v>
                </c:pt>
                <c:pt idx="1947">
                  <c:v>0.3727199074074074</c:v>
                </c:pt>
                <c:pt idx="1948">
                  <c:v>0.37297453703703703</c:v>
                </c:pt>
                <c:pt idx="1949">
                  <c:v>0.37321759259259263</c:v>
                </c:pt>
                <c:pt idx="1950">
                  <c:v>0.37346064814814817</c:v>
                </c:pt>
                <c:pt idx="1951">
                  <c:v>0.3737037037037037</c:v>
                </c:pt>
                <c:pt idx="1952">
                  <c:v>0.3739467592592593</c:v>
                </c:pt>
                <c:pt idx="1953">
                  <c:v>0.37420138888888888</c:v>
                </c:pt>
                <c:pt idx="1954">
                  <c:v>0.37444444444444441</c:v>
                </c:pt>
                <c:pt idx="1955">
                  <c:v>0.37468750000000001</c:v>
                </c:pt>
                <c:pt idx="1956">
                  <c:v>0.37493055555555554</c:v>
                </c:pt>
                <c:pt idx="1957">
                  <c:v>0.37517361111111108</c:v>
                </c:pt>
                <c:pt idx="1958">
                  <c:v>0.37542824074074077</c:v>
                </c:pt>
                <c:pt idx="1959">
                  <c:v>0.37567129629629631</c:v>
                </c:pt>
                <c:pt idx="1960">
                  <c:v>0.3759143518518519</c:v>
                </c:pt>
                <c:pt idx="1961">
                  <c:v>0.37615740740740744</c:v>
                </c:pt>
                <c:pt idx="1962">
                  <c:v>0.37640046296296298</c:v>
                </c:pt>
                <c:pt idx="1963">
                  <c:v>0.37665509259259261</c:v>
                </c:pt>
                <c:pt idx="1964">
                  <c:v>0.37689814814814815</c:v>
                </c:pt>
                <c:pt idx="1965">
                  <c:v>0.37714120370370369</c:v>
                </c:pt>
                <c:pt idx="1966">
                  <c:v>0.37738425925925928</c:v>
                </c:pt>
                <c:pt idx="1967">
                  <c:v>0.37762731481481482</c:v>
                </c:pt>
                <c:pt idx="1968">
                  <c:v>0.37787037037037036</c:v>
                </c:pt>
                <c:pt idx="1969">
                  <c:v>0.37812499999999999</c:v>
                </c:pt>
                <c:pt idx="1970">
                  <c:v>0.37836805555555553</c:v>
                </c:pt>
                <c:pt idx="1971">
                  <c:v>0.37861111111111106</c:v>
                </c:pt>
                <c:pt idx="1972">
                  <c:v>0.37885416666666666</c:v>
                </c:pt>
                <c:pt idx="1973">
                  <c:v>0.3790972222222222</c:v>
                </c:pt>
                <c:pt idx="1974">
                  <c:v>0.37935185185185188</c:v>
                </c:pt>
                <c:pt idx="1975">
                  <c:v>0.37959490740740742</c:v>
                </c:pt>
                <c:pt idx="1976">
                  <c:v>0.37983796296296296</c:v>
                </c:pt>
                <c:pt idx="1977">
                  <c:v>0.38008101851851855</c:v>
                </c:pt>
                <c:pt idx="1978">
                  <c:v>0.38032407407407409</c:v>
                </c:pt>
                <c:pt idx="1979">
                  <c:v>0.38057870370370367</c:v>
                </c:pt>
                <c:pt idx="1980">
                  <c:v>0.38082175925925926</c:v>
                </c:pt>
                <c:pt idx="1981">
                  <c:v>0.3810648148148148</c:v>
                </c:pt>
                <c:pt idx="1982">
                  <c:v>0.38130787037037034</c:v>
                </c:pt>
                <c:pt idx="1983">
                  <c:v>0.38155092592592593</c:v>
                </c:pt>
                <c:pt idx="1984">
                  <c:v>0.38180555555555556</c:v>
                </c:pt>
                <c:pt idx="1985">
                  <c:v>0.38204861111111116</c:v>
                </c:pt>
                <c:pt idx="1986">
                  <c:v>0.3822916666666667</c:v>
                </c:pt>
                <c:pt idx="1987">
                  <c:v>0.38253472222222223</c:v>
                </c:pt>
                <c:pt idx="1988">
                  <c:v>0.38277777777777783</c:v>
                </c:pt>
                <c:pt idx="1989">
                  <c:v>0.38302083333333337</c:v>
                </c:pt>
                <c:pt idx="1990">
                  <c:v>0.38327546296296294</c:v>
                </c:pt>
                <c:pt idx="1991">
                  <c:v>0.38351851851851854</c:v>
                </c:pt>
                <c:pt idx="1992">
                  <c:v>0.38376157407407407</c:v>
                </c:pt>
                <c:pt idx="1993">
                  <c:v>0.38400462962962961</c:v>
                </c:pt>
                <c:pt idx="1994">
                  <c:v>0.38424768518518521</c:v>
                </c:pt>
                <c:pt idx="1995">
                  <c:v>0.38450231481481478</c:v>
                </c:pt>
                <c:pt idx="1996">
                  <c:v>0.38474537037037032</c:v>
                </c:pt>
                <c:pt idx="1997">
                  <c:v>0.38498842592592591</c:v>
                </c:pt>
                <c:pt idx="1998">
                  <c:v>0.38523148148148145</c:v>
                </c:pt>
                <c:pt idx="1999">
                  <c:v>0.38547453703703699</c:v>
                </c:pt>
                <c:pt idx="2000">
                  <c:v>0.38572916666666668</c:v>
                </c:pt>
                <c:pt idx="2001">
                  <c:v>0.38597222222222222</c:v>
                </c:pt>
                <c:pt idx="2002">
                  <c:v>0.38621527777777781</c:v>
                </c:pt>
                <c:pt idx="2003">
                  <c:v>0.38645833333333335</c:v>
                </c:pt>
                <c:pt idx="2004">
                  <c:v>0.38670138888888889</c:v>
                </c:pt>
                <c:pt idx="2005">
                  <c:v>0.38694444444444448</c:v>
                </c:pt>
                <c:pt idx="2006">
                  <c:v>0.38719907407407406</c:v>
                </c:pt>
                <c:pt idx="2007">
                  <c:v>0.38744212962962959</c:v>
                </c:pt>
                <c:pt idx="2008">
                  <c:v>0.38768518518518519</c:v>
                </c:pt>
                <c:pt idx="2009">
                  <c:v>0.38792824074074073</c:v>
                </c:pt>
                <c:pt idx="2010">
                  <c:v>0.38817129629629626</c:v>
                </c:pt>
                <c:pt idx="2011">
                  <c:v>0.38842592592592595</c:v>
                </c:pt>
                <c:pt idx="2012">
                  <c:v>0.38866898148148149</c:v>
                </c:pt>
                <c:pt idx="2013">
                  <c:v>0.38891203703703708</c:v>
                </c:pt>
                <c:pt idx="2014">
                  <c:v>0.38915509259259262</c:v>
                </c:pt>
                <c:pt idx="2015">
                  <c:v>0.38939814814814816</c:v>
                </c:pt>
                <c:pt idx="2016">
                  <c:v>0.38965277777777779</c:v>
                </c:pt>
                <c:pt idx="2017">
                  <c:v>0.38989583333333333</c:v>
                </c:pt>
                <c:pt idx="2018">
                  <c:v>0.39013888888888887</c:v>
                </c:pt>
                <c:pt idx="2019">
                  <c:v>0.39038194444444446</c:v>
                </c:pt>
                <c:pt idx="2020">
                  <c:v>0.390625</c:v>
                </c:pt>
                <c:pt idx="2021">
                  <c:v>0.39087962962962958</c:v>
                </c:pt>
                <c:pt idx="2022">
                  <c:v>0.39112268518518517</c:v>
                </c:pt>
                <c:pt idx="2023">
                  <c:v>0.39136574074074071</c:v>
                </c:pt>
                <c:pt idx="2024">
                  <c:v>0.39160879629629625</c:v>
                </c:pt>
                <c:pt idx="2025">
                  <c:v>0.39185185185185184</c:v>
                </c:pt>
                <c:pt idx="2026">
                  <c:v>0.39209490740740738</c:v>
                </c:pt>
                <c:pt idx="2027">
                  <c:v>0.39234953703703707</c:v>
                </c:pt>
                <c:pt idx="2028">
                  <c:v>0.3925925925925926</c:v>
                </c:pt>
                <c:pt idx="2029">
                  <c:v>0.39283564814814814</c:v>
                </c:pt>
                <c:pt idx="2030">
                  <c:v>0.39307870370370374</c:v>
                </c:pt>
                <c:pt idx="2031">
                  <c:v>0.39332175925925927</c:v>
                </c:pt>
                <c:pt idx="2032">
                  <c:v>0.39357638888888885</c:v>
                </c:pt>
                <c:pt idx="2033">
                  <c:v>0.39381944444444444</c:v>
                </c:pt>
                <c:pt idx="2034">
                  <c:v>0.39406249999999998</c:v>
                </c:pt>
                <c:pt idx="2035">
                  <c:v>0.39430555555555552</c:v>
                </c:pt>
                <c:pt idx="2036">
                  <c:v>0.39454861111111111</c:v>
                </c:pt>
                <c:pt idx="2037">
                  <c:v>0.39480324074074075</c:v>
                </c:pt>
                <c:pt idx="2038">
                  <c:v>0.39504629629629634</c:v>
                </c:pt>
                <c:pt idx="2039">
                  <c:v>0.39528935185185188</c:v>
                </c:pt>
                <c:pt idx="2040">
                  <c:v>0.39553240740740742</c:v>
                </c:pt>
                <c:pt idx="2041">
                  <c:v>0.39577546296296301</c:v>
                </c:pt>
                <c:pt idx="2042">
                  <c:v>0.39601851851851855</c:v>
                </c:pt>
                <c:pt idx="2043">
                  <c:v>0.39627314814814812</c:v>
                </c:pt>
                <c:pt idx="2044">
                  <c:v>0.39651620370370372</c:v>
                </c:pt>
                <c:pt idx="2045">
                  <c:v>0.39675925925925926</c:v>
                </c:pt>
                <c:pt idx="2046">
                  <c:v>0.39700231481481479</c:v>
                </c:pt>
                <c:pt idx="2047">
                  <c:v>0.39724537037037039</c:v>
                </c:pt>
                <c:pt idx="2048">
                  <c:v>0.39749999999999996</c:v>
                </c:pt>
                <c:pt idx="2049">
                  <c:v>0.3977430555555555</c:v>
                </c:pt>
                <c:pt idx="2050">
                  <c:v>0.3979861111111111</c:v>
                </c:pt>
                <c:pt idx="2051">
                  <c:v>0.39822916666666663</c:v>
                </c:pt>
                <c:pt idx="2052">
                  <c:v>0.39847222222222217</c:v>
                </c:pt>
                <c:pt idx="2053">
                  <c:v>0.39872685185185186</c:v>
                </c:pt>
                <c:pt idx="2054">
                  <c:v>0.3989699074074074</c:v>
                </c:pt>
                <c:pt idx="2055">
                  <c:v>0.39921296296296299</c:v>
                </c:pt>
                <c:pt idx="2056">
                  <c:v>0.39945601851851853</c:v>
                </c:pt>
                <c:pt idx="2057">
                  <c:v>0.39969907407407407</c:v>
                </c:pt>
                <c:pt idx="2058">
                  <c:v>0.3999537037037037</c:v>
                </c:pt>
                <c:pt idx="2059">
                  <c:v>0.40019675925925924</c:v>
                </c:pt>
                <c:pt idx="2060">
                  <c:v>0.40043981481481478</c:v>
                </c:pt>
                <c:pt idx="2061">
                  <c:v>0.40068287037037037</c:v>
                </c:pt>
                <c:pt idx="2062">
                  <c:v>0.40092592592592591</c:v>
                </c:pt>
                <c:pt idx="2063">
                  <c:v>0.40116898148148145</c:v>
                </c:pt>
                <c:pt idx="2064">
                  <c:v>0.40142361111111113</c:v>
                </c:pt>
                <c:pt idx="2065">
                  <c:v>0.40166666666666667</c:v>
                </c:pt>
                <c:pt idx="2066">
                  <c:v>0.40190972222222227</c:v>
                </c:pt>
                <c:pt idx="2067">
                  <c:v>0.4021527777777778</c:v>
                </c:pt>
                <c:pt idx="2068">
                  <c:v>0.40239583333333334</c:v>
                </c:pt>
                <c:pt idx="2069">
                  <c:v>0.40265046296296297</c:v>
                </c:pt>
                <c:pt idx="2070">
                  <c:v>0.40289351851851851</c:v>
                </c:pt>
                <c:pt idx="2071">
                  <c:v>0.40313657407407405</c:v>
                </c:pt>
                <c:pt idx="2072">
                  <c:v>0.40337962962962964</c:v>
                </c:pt>
                <c:pt idx="2073">
                  <c:v>0.40362268518518518</c:v>
                </c:pt>
                <c:pt idx="2074">
                  <c:v>0.40387731481481487</c:v>
                </c:pt>
                <c:pt idx="2075">
                  <c:v>0.40412037037037035</c:v>
                </c:pt>
                <c:pt idx="2076">
                  <c:v>0.40436342592592589</c:v>
                </c:pt>
                <c:pt idx="2077">
                  <c:v>0.40460648148148143</c:v>
                </c:pt>
                <c:pt idx="2078">
                  <c:v>0.40484953703703702</c:v>
                </c:pt>
                <c:pt idx="2079">
                  <c:v>0.40509259259259256</c:v>
                </c:pt>
                <c:pt idx="2080">
                  <c:v>0.40534722222222225</c:v>
                </c:pt>
                <c:pt idx="2081">
                  <c:v>0.40559027777777779</c:v>
                </c:pt>
                <c:pt idx="2082">
                  <c:v>0.40583333333333332</c:v>
                </c:pt>
                <c:pt idx="2083">
                  <c:v>0.40607638888888892</c:v>
                </c:pt>
                <c:pt idx="2084">
                  <c:v>0.40631944444444446</c:v>
                </c:pt>
                <c:pt idx="2085">
                  <c:v>0.40657407407407403</c:v>
                </c:pt>
                <c:pt idx="2086">
                  <c:v>0.40681712962962963</c:v>
                </c:pt>
                <c:pt idx="2087">
                  <c:v>0.40706018518518516</c:v>
                </c:pt>
                <c:pt idx="2088">
                  <c:v>0.4073032407407407</c:v>
                </c:pt>
                <c:pt idx="2089">
                  <c:v>0.4075462962962963</c:v>
                </c:pt>
                <c:pt idx="2090">
                  <c:v>0.40780092592592593</c:v>
                </c:pt>
                <c:pt idx="2091">
                  <c:v>0.40804398148148152</c:v>
                </c:pt>
                <c:pt idx="2092">
                  <c:v>0.40828703703703706</c:v>
                </c:pt>
                <c:pt idx="2093">
                  <c:v>0.4085300925925926</c:v>
                </c:pt>
                <c:pt idx="2094">
                  <c:v>0.40877314814814819</c:v>
                </c:pt>
                <c:pt idx="2095">
                  <c:v>0.40902777777777777</c:v>
                </c:pt>
                <c:pt idx="2096">
                  <c:v>0.40927083333333331</c:v>
                </c:pt>
                <c:pt idx="2097">
                  <c:v>0.4095138888888889</c:v>
                </c:pt>
                <c:pt idx="2098">
                  <c:v>0.40975694444444444</c:v>
                </c:pt>
                <c:pt idx="2099">
                  <c:v>0.41</c:v>
                </c:pt>
                <c:pt idx="2100">
                  <c:v>0.41024305555555557</c:v>
                </c:pt>
                <c:pt idx="2101">
                  <c:v>0.4104976851851852</c:v>
                </c:pt>
                <c:pt idx="2102">
                  <c:v>0.4107407407407408</c:v>
                </c:pt>
                <c:pt idx="2103">
                  <c:v>0.41098379629629633</c:v>
                </c:pt>
                <c:pt idx="2104">
                  <c:v>0.41122685185185182</c:v>
                </c:pt>
                <c:pt idx="2105">
                  <c:v>0.41146990740740735</c:v>
                </c:pt>
                <c:pt idx="2106">
                  <c:v>0.41172453703703704</c:v>
                </c:pt>
                <c:pt idx="2107">
                  <c:v>0.41196759259259258</c:v>
                </c:pt>
                <c:pt idx="2108">
                  <c:v>0.41221064814814817</c:v>
                </c:pt>
                <c:pt idx="2109">
                  <c:v>0.41245370370370371</c:v>
                </c:pt>
                <c:pt idx="2110">
                  <c:v>0.41269675925925925</c:v>
                </c:pt>
                <c:pt idx="2111">
                  <c:v>0.41295138888888888</c:v>
                </c:pt>
                <c:pt idx="2112">
                  <c:v>0.41319444444444442</c:v>
                </c:pt>
                <c:pt idx="2113">
                  <c:v>0.41343749999999996</c:v>
                </c:pt>
                <c:pt idx="2114">
                  <c:v>0.41368055555555555</c:v>
                </c:pt>
                <c:pt idx="2115">
                  <c:v>0.41392361111111109</c:v>
                </c:pt>
                <c:pt idx="2116">
                  <c:v>0.41417824074074078</c:v>
                </c:pt>
                <c:pt idx="2117">
                  <c:v>0.41442129629629632</c:v>
                </c:pt>
                <c:pt idx="2118">
                  <c:v>0.41466435185185185</c:v>
                </c:pt>
                <c:pt idx="2119">
                  <c:v>0.41490740740740745</c:v>
                </c:pt>
                <c:pt idx="2120">
                  <c:v>0.41515046296296299</c:v>
                </c:pt>
                <c:pt idx="2121">
                  <c:v>0.41539351851851852</c:v>
                </c:pt>
                <c:pt idx="2122">
                  <c:v>0.41564814814814816</c:v>
                </c:pt>
                <c:pt idx="2123">
                  <c:v>0.41589120370370369</c:v>
                </c:pt>
                <c:pt idx="2124">
                  <c:v>0.41613425925925923</c:v>
                </c:pt>
                <c:pt idx="2125">
                  <c:v>0.41637731481481483</c:v>
                </c:pt>
                <c:pt idx="2126">
                  <c:v>0.41662037037037036</c:v>
                </c:pt>
                <c:pt idx="2127">
                  <c:v>0.41687500000000005</c:v>
                </c:pt>
                <c:pt idx="2128">
                  <c:v>0.41711805555555559</c:v>
                </c:pt>
                <c:pt idx="2129">
                  <c:v>0.41736111111111113</c:v>
                </c:pt>
                <c:pt idx="2130">
                  <c:v>0.41760416666666672</c:v>
                </c:pt>
                <c:pt idx="2131">
                  <c:v>0.41784722222222226</c:v>
                </c:pt>
                <c:pt idx="2132">
                  <c:v>0.41810185185185184</c:v>
                </c:pt>
                <c:pt idx="2133">
                  <c:v>0.41834490740740743</c:v>
                </c:pt>
                <c:pt idx="2134">
                  <c:v>0.41858796296296297</c:v>
                </c:pt>
                <c:pt idx="2135">
                  <c:v>0.41883101851851851</c:v>
                </c:pt>
                <c:pt idx="2136">
                  <c:v>0.4190740740740741</c:v>
                </c:pt>
                <c:pt idx="2137">
                  <c:v>0.41931712962962964</c:v>
                </c:pt>
                <c:pt idx="2138">
                  <c:v>0.41957175925925921</c:v>
                </c:pt>
                <c:pt idx="2139">
                  <c:v>0.41981481481481481</c:v>
                </c:pt>
                <c:pt idx="2140">
                  <c:v>0.42005787037037035</c:v>
                </c:pt>
                <c:pt idx="2141">
                  <c:v>0.42030092592592588</c:v>
                </c:pt>
                <c:pt idx="2142">
                  <c:v>0.42054398148148148</c:v>
                </c:pt>
                <c:pt idx="2143">
                  <c:v>0.42079861111111111</c:v>
                </c:pt>
                <c:pt idx="2144">
                  <c:v>0.4210416666666667</c:v>
                </c:pt>
                <c:pt idx="2145">
                  <c:v>0.42128472222222224</c:v>
                </c:pt>
                <c:pt idx="2146">
                  <c:v>0.42152777777777778</c:v>
                </c:pt>
                <c:pt idx="2147">
                  <c:v>0.42177083333333337</c:v>
                </c:pt>
                <c:pt idx="2148">
                  <c:v>0.42202546296296295</c:v>
                </c:pt>
                <c:pt idx="2149">
                  <c:v>0.42226851851851849</c:v>
                </c:pt>
                <c:pt idx="2150">
                  <c:v>0.42251157407407408</c:v>
                </c:pt>
                <c:pt idx="2151">
                  <c:v>0.42275462962962962</c:v>
                </c:pt>
                <c:pt idx="2152">
                  <c:v>0.42299768518518516</c:v>
                </c:pt>
                <c:pt idx="2153">
                  <c:v>0.42324074074074075</c:v>
                </c:pt>
                <c:pt idx="2154">
                  <c:v>0.42349537037037038</c:v>
                </c:pt>
                <c:pt idx="2155">
                  <c:v>0.42373842592592598</c:v>
                </c:pt>
                <c:pt idx="2156">
                  <c:v>0.42398148148148151</c:v>
                </c:pt>
                <c:pt idx="2157">
                  <c:v>0.42422453703703705</c:v>
                </c:pt>
                <c:pt idx="2158">
                  <c:v>0.42446759259259265</c:v>
                </c:pt>
                <c:pt idx="2159">
                  <c:v>0.42472222222222222</c:v>
                </c:pt>
                <c:pt idx="2160">
                  <c:v>0.42496527777777776</c:v>
                </c:pt>
                <c:pt idx="2161">
                  <c:v>0.42520833333333335</c:v>
                </c:pt>
                <c:pt idx="2162">
                  <c:v>0.42545138888888889</c:v>
                </c:pt>
                <c:pt idx="2163">
                  <c:v>0.42569444444444443</c:v>
                </c:pt>
                <c:pt idx="2164">
                  <c:v>0.42594907407407406</c:v>
                </c:pt>
                <c:pt idx="2165">
                  <c:v>0.4261921296296296</c:v>
                </c:pt>
                <c:pt idx="2166">
                  <c:v>0.42643518518518514</c:v>
                </c:pt>
                <c:pt idx="2167">
                  <c:v>0.42667824074074073</c:v>
                </c:pt>
                <c:pt idx="2168">
                  <c:v>0.42692129629629627</c:v>
                </c:pt>
                <c:pt idx="2169">
                  <c:v>0.42717592592592596</c:v>
                </c:pt>
                <c:pt idx="2170">
                  <c:v>0.4274189814814815</c:v>
                </c:pt>
                <c:pt idx="2171">
                  <c:v>0.42766203703703703</c:v>
                </c:pt>
                <c:pt idx="2172">
                  <c:v>0.42790509259259263</c:v>
                </c:pt>
                <c:pt idx="2173">
                  <c:v>0.42814814814814817</c:v>
                </c:pt>
                <c:pt idx="2174">
                  <c:v>0.4283912037037037</c:v>
                </c:pt>
                <c:pt idx="2175">
                  <c:v>0.42864583333333334</c:v>
                </c:pt>
                <c:pt idx="2176">
                  <c:v>0.42888888888888888</c:v>
                </c:pt>
                <c:pt idx="2177">
                  <c:v>0.42913194444444441</c:v>
                </c:pt>
                <c:pt idx="2178">
                  <c:v>0.42937500000000001</c:v>
                </c:pt>
                <c:pt idx="2179">
                  <c:v>0.42961805555555554</c:v>
                </c:pt>
                <c:pt idx="2180">
                  <c:v>0.42987268518518523</c:v>
                </c:pt>
                <c:pt idx="2181">
                  <c:v>0.43011574074074077</c:v>
                </c:pt>
                <c:pt idx="2182">
                  <c:v>0.43035879629629631</c:v>
                </c:pt>
                <c:pt idx="2183">
                  <c:v>0.4306018518518519</c:v>
                </c:pt>
                <c:pt idx="2184">
                  <c:v>0.43084490740740744</c:v>
                </c:pt>
                <c:pt idx="2185">
                  <c:v>0.43109953703703702</c:v>
                </c:pt>
                <c:pt idx="2186">
                  <c:v>0.43134259259259261</c:v>
                </c:pt>
                <c:pt idx="2187">
                  <c:v>0.43158564814814815</c:v>
                </c:pt>
                <c:pt idx="2188">
                  <c:v>0.43182870370370369</c:v>
                </c:pt>
                <c:pt idx="2189">
                  <c:v>0.43207175925925928</c:v>
                </c:pt>
                <c:pt idx="2190">
                  <c:v>0.43232638888888886</c:v>
                </c:pt>
                <c:pt idx="2191">
                  <c:v>0.4325694444444444</c:v>
                </c:pt>
                <c:pt idx="2192">
                  <c:v>0.43281249999999999</c:v>
                </c:pt>
                <c:pt idx="2193">
                  <c:v>0.43305555555555553</c:v>
                </c:pt>
                <c:pt idx="2194">
                  <c:v>0.43329861111111106</c:v>
                </c:pt>
                <c:pt idx="2195">
                  <c:v>0.43354166666666666</c:v>
                </c:pt>
                <c:pt idx="2196">
                  <c:v>0.43379629629629629</c:v>
                </c:pt>
                <c:pt idx="2197">
                  <c:v>0.43403935185185188</c:v>
                </c:pt>
                <c:pt idx="2198">
                  <c:v>0.43428240740740742</c:v>
                </c:pt>
                <c:pt idx="2199">
                  <c:v>0.43452546296296296</c:v>
                </c:pt>
                <c:pt idx="2200">
                  <c:v>0.43476851851851855</c:v>
                </c:pt>
                <c:pt idx="2201">
                  <c:v>0.43502314814814813</c:v>
                </c:pt>
                <c:pt idx="2202">
                  <c:v>0.43526620370370367</c:v>
                </c:pt>
                <c:pt idx="2203">
                  <c:v>0.43550925925925926</c:v>
                </c:pt>
                <c:pt idx="2204">
                  <c:v>0.4357523148148148</c:v>
                </c:pt>
                <c:pt idx="2205">
                  <c:v>0.43599537037037034</c:v>
                </c:pt>
                <c:pt idx="2206">
                  <c:v>0.43625000000000003</c:v>
                </c:pt>
                <c:pt idx="2207">
                  <c:v>0.43649305555555556</c:v>
                </c:pt>
                <c:pt idx="2208">
                  <c:v>0.43673611111111116</c:v>
                </c:pt>
                <c:pt idx="2209">
                  <c:v>0.4369791666666667</c:v>
                </c:pt>
                <c:pt idx="2210">
                  <c:v>0.43722222222222223</c:v>
                </c:pt>
                <c:pt idx="2211">
                  <c:v>0.43747685185185187</c:v>
                </c:pt>
                <c:pt idx="2212">
                  <c:v>0.4377199074074074</c:v>
                </c:pt>
                <c:pt idx="2213">
                  <c:v>0.43796296296296294</c:v>
                </c:pt>
                <c:pt idx="2214">
                  <c:v>0.43820601851851854</c:v>
                </c:pt>
                <c:pt idx="2215">
                  <c:v>0.43844907407407407</c:v>
                </c:pt>
                <c:pt idx="2216">
                  <c:v>0.43869212962962961</c:v>
                </c:pt>
                <c:pt idx="2217">
                  <c:v>0.43894675925925924</c:v>
                </c:pt>
                <c:pt idx="2218">
                  <c:v>0.43918981481481478</c:v>
                </c:pt>
                <c:pt idx="2219">
                  <c:v>0.43943287037037032</c:v>
                </c:pt>
                <c:pt idx="2220">
                  <c:v>0.43967592592592591</c:v>
                </c:pt>
                <c:pt idx="2221">
                  <c:v>0.43991898148148145</c:v>
                </c:pt>
                <c:pt idx="2222">
                  <c:v>0.44017361111111114</c:v>
                </c:pt>
                <c:pt idx="2223">
                  <c:v>0.44041666666666668</c:v>
                </c:pt>
                <c:pt idx="2224">
                  <c:v>0.44065972222222222</c:v>
                </c:pt>
                <c:pt idx="2225">
                  <c:v>0.44090277777777781</c:v>
                </c:pt>
                <c:pt idx="2226">
                  <c:v>0.44114583333333335</c:v>
                </c:pt>
                <c:pt idx="2227">
                  <c:v>0.44140046296296293</c:v>
                </c:pt>
                <c:pt idx="2228">
                  <c:v>0.44164351851851852</c:v>
                </c:pt>
                <c:pt idx="2229">
                  <c:v>0.44188657407407406</c:v>
                </c:pt>
                <c:pt idx="2230">
                  <c:v>0.44212962962962959</c:v>
                </c:pt>
                <c:pt idx="2231">
                  <c:v>0.44237268518518519</c:v>
                </c:pt>
                <c:pt idx="2232">
                  <c:v>0.44261574074074073</c:v>
                </c:pt>
                <c:pt idx="2233">
                  <c:v>0.44287037037037041</c:v>
                </c:pt>
                <c:pt idx="2234">
                  <c:v>0.44311342592592595</c:v>
                </c:pt>
                <c:pt idx="2235">
                  <c:v>0.44335648148148149</c:v>
                </c:pt>
                <c:pt idx="2236">
                  <c:v>0.44359953703703708</c:v>
                </c:pt>
                <c:pt idx="2237">
                  <c:v>0.44384259259259262</c:v>
                </c:pt>
                <c:pt idx="2238">
                  <c:v>0.4440972222222222</c:v>
                </c:pt>
                <c:pt idx="2239">
                  <c:v>0.44434027777777779</c:v>
                </c:pt>
                <c:pt idx="2240">
                  <c:v>0.44458333333333333</c:v>
                </c:pt>
                <c:pt idx="2241">
                  <c:v>0.44482638888888887</c:v>
                </c:pt>
                <c:pt idx="2242">
                  <c:v>0.44506944444444446</c:v>
                </c:pt>
                <c:pt idx="2243">
                  <c:v>0.44532407407407404</c:v>
                </c:pt>
                <c:pt idx="2244">
                  <c:v>0.44556712962962958</c:v>
                </c:pt>
                <c:pt idx="2245">
                  <c:v>0.44581018518518517</c:v>
                </c:pt>
                <c:pt idx="2246">
                  <c:v>0.44605324074074071</c:v>
                </c:pt>
                <c:pt idx="2247">
                  <c:v>0.44629629629629625</c:v>
                </c:pt>
                <c:pt idx="2248">
                  <c:v>0.44653935185185184</c:v>
                </c:pt>
                <c:pt idx="2249">
                  <c:v>0.44679398148148147</c:v>
                </c:pt>
                <c:pt idx="2250">
                  <c:v>0.44703703703703707</c:v>
                </c:pt>
                <c:pt idx="2251">
                  <c:v>0.4472800925925926</c:v>
                </c:pt>
                <c:pt idx="2252">
                  <c:v>0.44752314814814814</c:v>
                </c:pt>
                <c:pt idx="2253">
                  <c:v>0.44776620370370374</c:v>
                </c:pt>
                <c:pt idx="2254">
                  <c:v>0.44802083333333331</c:v>
                </c:pt>
                <c:pt idx="2255">
                  <c:v>0.44826388888888885</c:v>
                </c:pt>
                <c:pt idx="2256">
                  <c:v>0.44850694444444444</c:v>
                </c:pt>
                <c:pt idx="2257">
                  <c:v>0.44874999999999998</c:v>
                </c:pt>
                <c:pt idx="2258">
                  <c:v>0.44899305555555552</c:v>
                </c:pt>
                <c:pt idx="2259">
                  <c:v>0.44924768518518521</c:v>
                </c:pt>
                <c:pt idx="2260">
                  <c:v>0.44949074074074075</c:v>
                </c:pt>
                <c:pt idx="2261">
                  <c:v>0.44973379629629634</c:v>
                </c:pt>
                <c:pt idx="2262">
                  <c:v>0.44997685185185188</c:v>
                </c:pt>
                <c:pt idx="2263">
                  <c:v>0.45021990740740742</c:v>
                </c:pt>
                <c:pt idx="2264">
                  <c:v>0.45047453703703705</c:v>
                </c:pt>
                <c:pt idx="2265">
                  <c:v>0.45071759259259259</c:v>
                </c:pt>
                <c:pt idx="2266">
                  <c:v>0.45096064814814812</c:v>
                </c:pt>
                <c:pt idx="2267">
                  <c:v>0.45120370370370372</c:v>
                </c:pt>
                <c:pt idx="2268">
                  <c:v>0.45144675925925926</c:v>
                </c:pt>
                <c:pt idx="2269">
                  <c:v>0.45168981481481479</c:v>
                </c:pt>
                <c:pt idx="2270">
                  <c:v>0.45194444444444443</c:v>
                </c:pt>
                <c:pt idx="2271">
                  <c:v>0.45218749999999996</c:v>
                </c:pt>
                <c:pt idx="2272">
                  <c:v>0.4524305555555555</c:v>
                </c:pt>
                <c:pt idx="2273">
                  <c:v>0.4526736111111111</c:v>
                </c:pt>
                <c:pt idx="2274">
                  <c:v>0.45291666666666663</c:v>
                </c:pt>
                <c:pt idx="2275">
                  <c:v>0.45317129629629632</c:v>
                </c:pt>
                <c:pt idx="2276">
                  <c:v>0.45341435185185186</c:v>
                </c:pt>
                <c:pt idx="2277">
                  <c:v>0.4536574074074074</c:v>
                </c:pt>
                <c:pt idx="2278">
                  <c:v>0.45390046296296299</c:v>
                </c:pt>
                <c:pt idx="2279">
                  <c:v>0.45414351851851853</c:v>
                </c:pt>
                <c:pt idx="2280">
                  <c:v>0.45439814814814811</c:v>
                </c:pt>
                <c:pt idx="2281">
                  <c:v>0.4546412037037037</c:v>
                </c:pt>
                <c:pt idx="2282">
                  <c:v>0.45488425925925924</c:v>
                </c:pt>
                <c:pt idx="2283">
                  <c:v>0.45512731481481478</c:v>
                </c:pt>
                <c:pt idx="2284">
                  <c:v>0.45537037037037037</c:v>
                </c:pt>
                <c:pt idx="2285">
                  <c:v>0.455625</c:v>
                </c:pt>
                <c:pt idx="2286">
                  <c:v>0.4558680555555556</c:v>
                </c:pt>
                <c:pt idx="2287">
                  <c:v>0.45611111111111113</c:v>
                </c:pt>
                <c:pt idx="2288">
                  <c:v>0.45635416666666667</c:v>
                </c:pt>
                <c:pt idx="2289">
                  <c:v>0.45659722222222227</c:v>
                </c:pt>
                <c:pt idx="2290">
                  <c:v>0.4568402777777778</c:v>
                </c:pt>
                <c:pt idx="2291">
                  <c:v>0.45709490740740738</c:v>
                </c:pt>
                <c:pt idx="2292">
                  <c:v>0.45733796296296297</c:v>
                </c:pt>
                <c:pt idx="2293">
                  <c:v>0.45758101851851851</c:v>
                </c:pt>
                <c:pt idx="2294">
                  <c:v>0.45782407407407405</c:v>
                </c:pt>
                <c:pt idx="2295">
                  <c:v>0.45806712962962964</c:v>
                </c:pt>
                <c:pt idx="2296">
                  <c:v>0.45832175925925928</c:v>
                </c:pt>
                <c:pt idx="2297">
                  <c:v>0.45856481481481487</c:v>
                </c:pt>
                <c:pt idx="2298">
                  <c:v>0.45880787037037035</c:v>
                </c:pt>
                <c:pt idx="2299">
                  <c:v>0.45905092592592589</c:v>
                </c:pt>
                <c:pt idx="2300">
                  <c:v>0.45929398148148143</c:v>
                </c:pt>
                <c:pt idx="2301">
                  <c:v>0.45954861111111112</c:v>
                </c:pt>
                <c:pt idx="2302">
                  <c:v>0.45979166666666665</c:v>
                </c:pt>
                <c:pt idx="2303">
                  <c:v>0.46003472222222225</c:v>
                </c:pt>
                <c:pt idx="2304">
                  <c:v>0.46027777777777779</c:v>
                </c:pt>
                <c:pt idx="2305">
                  <c:v>0.46052083333333332</c:v>
                </c:pt>
                <c:pt idx="2306">
                  <c:v>0.46076388888888892</c:v>
                </c:pt>
                <c:pt idx="2307">
                  <c:v>0.46101851851851849</c:v>
                </c:pt>
                <c:pt idx="2308">
                  <c:v>0.46126157407407403</c:v>
                </c:pt>
                <c:pt idx="2309">
                  <c:v>0.46150462962962963</c:v>
                </c:pt>
                <c:pt idx="2310">
                  <c:v>0.46174768518518516</c:v>
                </c:pt>
                <c:pt idx="2311">
                  <c:v>0.4619907407407407</c:v>
                </c:pt>
                <c:pt idx="2312">
                  <c:v>0.46224537037037039</c:v>
                </c:pt>
                <c:pt idx="2313">
                  <c:v>0.46248842592592593</c:v>
                </c:pt>
                <c:pt idx="2314">
                  <c:v>0.46273148148148152</c:v>
                </c:pt>
                <c:pt idx="2315">
                  <c:v>0.46297453703703706</c:v>
                </c:pt>
                <c:pt idx="2316">
                  <c:v>0.4632175925925926</c:v>
                </c:pt>
                <c:pt idx="2317">
                  <c:v>0.46347222222222223</c:v>
                </c:pt>
                <c:pt idx="2318">
                  <c:v>0.46371527777777777</c:v>
                </c:pt>
                <c:pt idx="2319">
                  <c:v>0.46395833333333331</c:v>
                </c:pt>
                <c:pt idx="2320">
                  <c:v>0.4642013888888889</c:v>
                </c:pt>
                <c:pt idx="2321">
                  <c:v>0.46444444444444444</c:v>
                </c:pt>
                <c:pt idx="2322">
                  <c:v>0.46469907407407413</c:v>
                </c:pt>
                <c:pt idx="2323">
                  <c:v>0.46494212962962966</c:v>
                </c:pt>
                <c:pt idx="2324">
                  <c:v>0.4651851851851852</c:v>
                </c:pt>
                <c:pt idx="2325">
                  <c:v>0.4654282407407408</c:v>
                </c:pt>
                <c:pt idx="2326">
                  <c:v>0.46567129629629633</c:v>
                </c:pt>
                <c:pt idx="2327">
                  <c:v>0.46591435185185182</c:v>
                </c:pt>
                <c:pt idx="2328">
                  <c:v>0.4661689814814815</c:v>
                </c:pt>
                <c:pt idx="2329">
                  <c:v>0.46641203703703704</c:v>
                </c:pt>
                <c:pt idx="2330">
                  <c:v>0.46665509259259258</c:v>
                </c:pt>
                <c:pt idx="2331">
                  <c:v>0.46689814814814817</c:v>
                </c:pt>
                <c:pt idx="2332">
                  <c:v>0.46714120370370371</c:v>
                </c:pt>
                <c:pt idx="2333">
                  <c:v>0.46739583333333329</c:v>
                </c:pt>
                <c:pt idx="2334">
                  <c:v>0.46763888888888888</c:v>
                </c:pt>
                <c:pt idx="2335">
                  <c:v>0.46788194444444442</c:v>
                </c:pt>
                <c:pt idx="2336">
                  <c:v>0.46812499999999996</c:v>
                </c:pt>
                <c:pt idx="2337">
                  <c:v>0.46836805555555555</c:v>
                </c:pt>
                <c:pt idx="2338">
                  <c:v>0.46862268518518518</c:v>
                </c:pt>
                <c:pt idx="2339">
                  <c:v>0.46886574074074078</c:v>
                </c:pt>
                <c:pt idx="2340">
                  <c:v>0.46910879629629632</c:v>
                </c:pt>
                <c:pt idx="2341">
                  <c:v>0.46935185185185185</c:v>
                </c:pt>
                <c:pt idx="2342">
                  <c:v>0.46959490740740745</c:v>
                </c:pt>
                <c:pt idx="2343">
                  <c:v>0.46983796296296299</c:v>
                </c:pt>
                <c:pt idx="2344">
                  <c:v>0.47009259259259256</c:v>
                </c:pt>
                <c:pt idx="2345">
                  <c:v>0.47033564814814816</c:v>
                </c:pt>
                <c:pt idx="2346">
                  <c:v>0.47057870370370369</c:v>
                </c:pt>
                <c:pt idx="2347">
                  <c:v>0.47082175925925923</c:v>
                </c:pt>
                <c:pt idx="2348">
                  <c:v>0.47106481481481483</c:v>
                </c:pt>
                <c:pt idx="2349">
                  <c:v>0.47131944444444446</c:v>
                </c:pt>
                <c:pt idx="2350">
                  <c:v>0.47156250000000005</c:v>
                </c:pt>
                <c:pt idx="2351">
                  <c:v>0.47180555555555559</c:v>
                </c:pt>
                <c:pt idx="2352">
                  <c:v>0.47204861111111113</c:v>
                </c:pt>
                <c:pt idx="2353">
                  <c:v>0.47229166666666672</c:v>
                </c:pt>
                <c:pt idx="2354">
                  <c:v>0.4725462962962963</c:v>
                </c:pt>
                <c:pt idx="2355">
                  <c:v>0.47278935185185184</c:v>
                </c:pt>
                <c:pt idx="2356">
                  <c:v>0.47303240740740743</c:v>
                </c:pt>
                <c:pt idx="2357">
                  <c:v>0.47327546296296297</c:v>
                </c:pt>
                <c:pt idx="2358">
                  <c:v>0.47351851851851851</c:v>
                </c:pt>
                <c:pt idx="2359">
                  <c:v>0.47377314814814814</c:v>
                </c:pt>
                <c:pt idx="2360">
                  <c:v>0.47401620370370368</c:v>
                </c:pt>
                <c:pt idx="2361">
                  <c:v>0.47425925925925921</c:v>
                </c:pt>
                <c:pt idx="2362">
                  <c:v>0.47450231481481481</c:v>
                </c:pt>
                <c:pt idx="2363">
                  <c:v>0.47474537037037035</c:v>
                </c:pt>
                <c:pt idx="2364">
                  <c:v>0.47498842592592588</c:v>
                </c:pt>
                <c:pt idx="2365">
                  <c:v>0.47524305555555557</c:v>
                </c:pt>
                <c:pt idx="2366">
                  <c:v>0.47548611111111111</c:v>
                </c:pt>
                <c:pt idx="2367">
                  <c:v>0.4757291666666667</c:v>
                </c:pt>
                <c:pt idx="2368">
                  <c:v>0.47597222222222224</c:v>
                </c:pt>
                <c:pt idx="2369">
                  <c:v>0.47621527777777778</c:v>
                </c:pt>
                <c:pt idx="2370">
                  <c:v>0.47646990740740741</c:v>
                </c:pt>
                <c:pt idx="2371">
                  <c:v>0.47671296296296295</c:v>
                </c:pt>
                <c:pt idx="2372">
                  <c:v>0.47695601851851849</c:v>
                </c:pt>
                <c:pt idx="2373">
                  <c:v>0.47719907407407408</c:v>
                </c:pt>
                <c:pt idx="2374">
                  <c:v>0.47744212962962962</c:v>
                </c:pt>
                <c:pt idx="2375">
                  <c:v>0.47769675925925931</c:v>
                </c:pt>
                <c:pt idx="2376">
                  <c:v>0.47793981481481485</c:v>
                </c:pt>
                <c:pt idx="2377">
                  <c:v>0.47818287037037038</c:v>
                </c:pt>
                <c:pt idx="2378">
                  <c:v>0.47842592592592598</c:v>
                </c:pt>
                <c:pt idx="2379">
                  <c:v>0.47866898148148151</c:v>
                </c:pt>
                <c:pt idx="2380">
                  <c:v>0.47892361111111109</c:v>
                </c:pt>
                <c:pt idx="2381">
                  <c:v>0.47916666666666669</c:v>
                </c:pt>
                <c:pt idx="2382">
                  <c:v>0.47940972222222222</c:v>
                </c:pt>
                <c:pt idx="2383">
                  <c:v>0.47965277777777776</c:v>
                </c:pt>
                <c:pt idx="2384">
                  <c:v>0.47989583333333335</c:v>
                </c:pt>
                <c:pt idx="2385">
                  <c:v>0.48013888888888889</c:v>
                </c:pt>
                <c:pt idx="2386">
                  <c:v>0.48039351851851847</c:v>
                </c:pt>
                <c:pt idx="2387">
                  <c:v>0.48063657407407406</c:v>
                </c:pt>
                <c:pt idx="2388">
                  <c:v>0.4808796296296296</c:v>
                </c:pt>
                <c:pt idx="2389">
                  <c:v>0.48112268518518514</c:v>
                </c:pt>
                <c:pt idx="2390">
                  <c:v>0.48136574074074073</c:v>
                </c:pt>
                <c:pt idx="2391">
                  <c:v>0.48162037037037037</c:v>
                </c:pt>
                <c:pt idx="2392">
                  <c:v>0.48186342592592596</c:v>
                </c:pt>
                <c:pt idx="2393">
                  <c:v>0.4821064814814815</c:v>
                </c:pt>
                <c:pt idx="2394">
                  <c:v>0.48234953703703703</c:v>
                </c:pt>
                <c:pt idx="2395">
                  <c:v>0.48259259259259263</c:v>
                </c:pt>
                <c:pt idx="2396">
                  <c:v>0.48284722222222221</c:v>
                </c:pt>
                <c:pt idx="2397">
                  <c:v>0.48309027777777774</c:v>
                </c:pt>
                <c:pt idx="2398">
                  <c:v>0.48333333333333334</c:v>
                </c:pt>
                <c:pt idx="2399">
                  <c:v>0.48357638888888888</c:v>
                </c:pt>
                <c:pt idx="2400">
                  <c:v>0.48381944444444441</c:v>
                </c:pt>
                <c:pt idx="2401">
                  <c:v>0.48406250000000001</c:v>
                </c:pt>
                <c:pt idx="2402">
                  <c:v>0.48431712962962964</c:v>
                </c:pt>
                <c:pt idx="2403">
                  <c:v>0.48456018518518523</c:v>
                </c:pt>
                <c:pt idx="2404">
                  <c:v>0.48480324074074077</c:v>
                </c:pt>
                <c:pt idx="2405">
                  <c:v>0.48504629629629631</c:v>
                </c:pt>
                <c:pt idx="2406">
                  <c:v>0.4852893518518519</c:v>
                </c:pt>
                <c:pt idx="2407">
                  <c:v>0.48554398148148148</c:v>
                </c:pt>
                <c:pt idx="2408">
                  <c:v>0.48578703703703702</c:v>
                </c:pt>
                <c:pt idx="2409">
                  <c:v>0.48603009259259261</c:v>
                </c:pt>
                <c:pt idx="2410">
                  <c:v>0.48627314814814815</c:v>
                </c:pt>
                <c:pt idx="2411">
                  <c:v>0.48651620370370369</c:v>
                </c:pt>
                <c:pt idx="2412">
                  <c:v>0.48677083333333332</c:v>
                </c:pt>
                <c:pt idx="2413">
                  <c:v>0.48701388888888886</c:v>
                </c:pt>
                <c:pt idx="2414">
                  <c:v>0.4872569444444444</c:v>
                </c:pt>
                <c:pt idx="2415">
                  <c:v>0.48749999999999999</c:v>
                </c:pt>
                <c:pt idx="2416">
                  <c:v>0.48774305555555553</c:v>
                </c:pt>
                <c:pt idx="2417">
                  <c:v>0.48799768518518521</c:v>
                </c:pt>
                <c:pt idx="2418">
                  <c:v>0.48824074074074075</c:v>
                </c:pt>
                <c:pt idx="2419">
                  <c:v>0.48848379629629629</c:v>
                </c:pt>
                <c:pt idx="2420">
                  <c:v>0.48872685185185188</c:v>
                </c:pt>
                <c:pt idx="2421">
                  <c:v>0.48896990740740742</c:v>
                </c:pt>
                <c:pt idx="2422">
                  <c:v>0.48921296296296296</c:v>
                </c:pt>
                <c:pt idx="2423">
                  <c:v>0.48946759259259259</c:v>
                </c:pt>
                <c:pt idx="2424">
                  <c:v>0.48971064814814813</c:v>
                </c:pt>
                <c:pt idx="2425">
                  <c:v>0.48995370370370367</c:v>
                </c:pt>
                <c:pt idx="2426">
                  <c:v>0.49019675925925926</c:v>
                </c:pt>
                <c:pt idx="2427">
                  <c:v>0.4904398148148148</c:v>
                </c:pt>
                <c:pt idx="2428">
                  <c:v>0.49069444444444449</c:v>
                </c:pt>
                <c:pt idx="2429">
                  <c:v>0.49093750000000003</c:v>
                </c:pt>
                <c:pt idx="2430">
                  <c:v>0.49118055555555556</c:v>
                </c:pt>
                <c:pt idx="2431">
                  <c:v>0.49142361111111116</c:v>
                </c:pt>
                <c:pt idx="2432">
                  <c:v>0.4916666666666667</c:v>
                </c:pt>
                <c:pt idx="2433">
                  <c:v>0.49192129629629627</c:v>
                </c:pt>
                <c:pt idx="2434">
                  <c:v>0.49216435185185187</c:v>
                </c:pt>
                <c:pt idx="2435">
                  <c:v>0.4924074074074074</c:v>
                </c:pt>
                <c:pt idx="2436">
                  <c:v>0.49265046296296294</c:v>
                </c:pt>
                <c:pt idx="2437">
                  <c:v>0.49289351851851854</c:v>
                </c:pt>
                <c:pt idx="2438">
                  <c:v>0.49314814814814811</c:v>
                </c:pt>
                <c:pt idx="2439">
                  <c:v>0.49339120370370365</c:v>
                </c:pt>
                <c:pt idx="2440">
                  <c:v>0.49363425925925924</c:v>
                </c:pt>
                <c:pt idx="2441">
                  <c:v>0.49387731481481478</c:v>
                </c:pt>
                <c:pt idx="2442">
                  <c:v>0.49412037037037032</c:v>
                </c:pt>
                <c:pt idx="2443">
                  <c:v>0.49436342592592591</c:v>
                </c:pt>
                <c:pt idx="2444">
                  <c:v>0.49461805555555555</c:v>
                </c:pt>
                <c:pt idx="2445">
                  <c:v>0.49486111111111114</c:v>
                </c:pt>
                <c:pt idx="2446">
                  <c:v>0.49510416666666668</c:v>
                </c:pt>
                <c:pt idx="2447">
                  <c:v>0.49534722222222222</c:v>
                </c:pt>
                <c:pt idx="2448">
                  <c:v>0.49559027777777781</c:v>
                </c:pt>
                <c:pt idx="2449">
                  <c:v>0.49584490740740739</c:v>
                </c:pt>
                <c:pt idx="2450">
                  <c:v>0.49608796296296293</c:v>
                </c:pt>
                <c:pt idx="2451">
                  <c:v>0.49633101851851852</c:v>
                </c:pt>
                <c:pt idx="2452">
                  <c:v>0.49657407407407406</c:v>
                </c:pt>
                <c:pt idx="2453">
                  <c:v>0.49681712962962959</c:v>
                </c:pt>
                <c:pt idx="2454">
                  <c:v>0.49707175925925928</c:v>
                </c:pt>
                <c:pt idx="2455">
                  <c:v>0.49731481481481482</c:v>
                </c:pt>
                <c:pt idx="2456">
                  <c:v>0.49755787037037041</c:v>
                </c:pt>
                <c:pt idx="2457">
                  <c:v>0.49780092592592595</c:v>
                </c:pt>
                <c:pt idx="2458">
                  <c:v>0.49804398148148149</c:v>
                </c:pt>
                <c:pt idx="2459">
                  <c:v>0.49828703703703708</c:v>
                </c:pt>
                <c:pt idx="2460">
                  <c:v>0.49854166666666666</c:v>
                </c:pt>
                <c:pt idx="2461">
                  <c:v>0.4987847222222222</c:v>
                </c:pt>
                <c:pt idx="2462">
                  <c:v>0.49902777777777779</c:v>
                </c:pt>
                <c:pt idx="2463">
                  <c:v>0.49927083333333333</c:v>
                </c:pt>
                <c:pt idx="2464">
                  <c:v>0.49951388888888887</c:v>
                </c:pt>
                <c:pt idx="2465">
                  <c:v>0.4997685185185185</c:v>
                </c:pt>
                <c:pt idx="2466">
                  <c:v>0.50001157407407404</c:v>
                </c:pt>
                <c:pt idx="2467">
                  <c:v>0.50025462962962963</c:v>
                </c:pt>
                <c:pt idx="2468">
                  <c:v>0.50049768518518511</c:v>
                </c:pt>
                <c:pt idx="2469">
                  <c:v>0.50074074074074071</c:v>
                </c:pt>
                <c:pt idx="2470">
                  <c:v>0.50099537037037034</c:v>
                </c:pt>
                <c:pt idx="2471">
                  <c:v>0.50123842592592593</c:v>
                </c:pt>
                <c:pt idx="2472">
                  <c:v>0.50148148148148153</c:v>
                </c:pt>
                <c:pt idx="2473">
                  <c:v>0.50172453703703701</c:v>
                </c:pt>
                <c:pt idx="2474">
                  <c:v>0.5019675925925926</c:v>
                </c:pt>
                <c:pt idx="2475">
                  <c:v>0.50222222222222224</c:v>
                </c:pt>
                <c:pt idx="2476">
                  <c:v>0.50246527777777772</c:v>
                </c:pt>
                <c:pt idx="2477">
                  <c:v>0.50270833333333331</c:v>
                </c:pt>
                <c:pt idx="2478">
                  <c:v>0.50295138888888891</c:v>
                </c:pt>
                <c:pt idx="2479">
                  <c:v>0.50319444444444439</c:v>
                </c:pt>
                <c:pt idx="2480">
                  <c:v>0.50343749999999998</c:v>
                </c:pt>
                <c:pt idx="2481">
                  <c:v>0.50369212962962961</c:v>
                </c:pt>
                <c:pt idx="2482">
                  <c:v>0.50393518518518521</c:v>
                </c:pt>
                <c:pt idx="2483">
                  <c:v>0.5041782407407408</c:v>
                </c:pt>
                <c:pt idx="2484">
                  <c:v>0.50442129629629628</c:v>
                </c:pt>
                <c:pt idx="2485">
                  <c:v>0.50466435185185188</c:v>
                </c:pt>
                <c:pt idx="2486">
                  <c:v>0.50491898148148151</c:v>
                </c:pt>
                <c:pt idx="2487">
                  <c:v>0.50516203703703699</c:v>
                </c:pt>
                <c:pt idx="2488">
                  <c:v>0.50540509259259259</c:v>
                </c:pt>
                <c:pt idx="2489">
                  <c:v>0.50564814814814818</c:v>
                </c:pt>
                <c:pt idx="2490">
                  <c:v>0.50589120370370366</c:v>
                </c:pt>
                <c:pt idx="2491">
                  <c:v>0.50614583333333341</c:v>
                </c:pt>
                <c:pt idx="2492">
                  <c:v>0.50638888888888889</c:v>
                </c:pt>
                <c:pt idx="2493">
                  <c:v>0.50663194444444448</c:v>
                </c:pt>
                <c:pt idx="2494">
                  <c:v>0.50687499999999996</c:v>
                </c:pt>
                <c:pt idx="2495">
                  <c:v>0.50711805555555556</c:v>
                </c:pt>
                <c:pt idx="2496">
                  <c:v>0.50737268518518519</c:v>
                </c:pt>
                <c:pt idx="2497">
                  <c:v>0.50761574074074078</c:v>
                </c:pt>
                <c:pt idx="2498">
                  <c:v>0.50785879629629627</c:v>
                </c:pt>
                <c:pt idx="2499">
                  <c:v>0.50810185185185186</c:v>
                </c:pt>
                <c:pt idx="2500">
                  <c:v>0.50834490740740745</c:v>
                </c:pt>
                <c:pt idx="2501">
                  <c:v>0.50858796296296294</c:v>
                </c:pt>
                <c:pt idx="2502">
                  <c:v>0.50884259259259257</c:v>
                </c:pt>
                <c:pt idx="2503">
                  <c:v>0.50908564814814816</c:v>
                </c:pt>
                <c:pt idx="2504">
                  <c:v>0.50932870370370364</c:v>
                </c:pt>
                <c:pt idx="2505">
                  <c:v>0.50957175925925924</c:v>
                </c:pt>
                <c:pt idx="2506">
                  <c:v>0.50981481481481483</c:v>
                </c:pt>
                <c:pt idx="2507">
                  <c:v>0.51006944444444446</c:v>
                </c:pt>
                <c:pt idx="2508">
                  <c:v>0.51031250000000006</c:v>
                </c:pt>
                <c:pt idx="2509">
                  <c:v>0.51055555555555554</c:v>
                </c:pt>
                <c:pt idx="2510">
                  <c:v>0.51079861111111113</c:v>
                </c:pt>
                <c:pt idx="2511">
                  <c:v>0.51104166666666673</c:v>
                </c:pt>
                <c:pt idx="2512">
                  <c:v>0.51129629629629625</c:v>
                </c:pt>
                <c:pt idx="2513">
                  <c:v>0.51153935185185184</c:v>
                </c:pt>
                <c:pt idx="2514">
                  <c:v>0.51178240740740744</c:v>
                </c:pt>
                <c:pt idx="2515">
                  <c:v>0.51202546296296292</c:v>
                </c:pt>
                <c:pt idx="2516">
                  <c:v>0.51226851851851851</c:v>
                </c:pt>
                <c:pt idx="2517">
                  <c:v>0.51251157407407411</c:v>
                </c:pt>
                <c:pt idx="2518">
                  <c:v>0.51276620370370374</c:v>
                </c:pt>
                <c:pt idx="2519">
                  <c:v>0.51300925925925933</c:v>
                </c:pt>
                <c:pt idx="2520">
                  <c:v>0.51325231481481481</c:v>
                </c:pt>
                <c:pt idx="2521">
                  <c:v>0.5134953703703703</c:v>
                </c:pt>
                <c:pt idx="2522">
                  <c:v>0.513738425925926</c:v>
                </c:pt>
                <c:pt idx="2523">
                  <c:v>0.51399305555555552</c:v>
                </c:pt>
                <c:pt idx="2524">
                  <c:v>0.51423611111111112</c:v>
                </c:pt>
                <c:pt idx="2525">
                  <c:v>0.51447916666666671</c:v>
                </c:pt>
                <c:pt idx="2526">
                  <c:v>0.51472222222222219</c:v>
                </c:pt>
                <c:pt idx="2527">
                  <c:v>0.51496527777777779</c:v>
                </c:pt>
                <c:pt idx="2528">
                  <c:v>0.51521990740740742</c:v>
                </c:pt>
                <c:pt idx="2529">
                  <c:v>0.5154629629629629</c:v>
                </c:pt>
                <c:pt idx="2530">
                  <c:v>0.51570601851851849</c:v>
                </c:pt>
                <c:pt idx="2531">
                  <c:v>0.51594907407407409</c:v>
                </c:pt>
                <c:pt idx="2532">
                  <c:v>0.51619212962962957</c:v>
                </c:pt>
                <c:pt idx="2533">
                  <c:v>0.51643518518518516</c:v>
                </c:pt>
                <c:pt idx="2534">
                  <c:v>0.5166898148148148</c:v>
                </c:pt>
                <c:pt idx="2535">
                  <c:v>0.51693287037037039</c:v>
                </c:pt>
                <c:pt idx="2536">
                  <c:v>0.51717592592592598</c:v>
                </c:pt>
                <c:pt idx="2537">
                  <c:v>0.51741898148148147</c:v>
                </c:pt>
                <c:pt idx="2538">
                  <c:v>0.51766203703703706</c:v>
                </c:pt>
                <c:pt idx="2539">
                  <c:v>0.51791666666666669</c:v>
                </c:pt>
                <c:pt idx="2540">
                  <c:v>0.51815972222222217</c:v>
                </c:pt>
                <c:pt idx="2541">
                  <c:v>0.51840277777777777</c:v>
                </c:pt>
                <c:pt idx="2542">
                  <c:v>0.51864583333333336</c:v>
                </c:pt>
                <c:pt idx="2543">
                  <c:v>0.51888888888888884</c:v>
                </c:pt>
                <c:pt idx="2544">
                  <c:v>0.51914351851851859</c:v>
                </c:pt>
                <c:pt idx="2545">
                  <c:v>0.51938657407407407</c:v>
                </c:pt>
                <c:pt idx="2546">
                  <c:v>0.51962962962962966</c:v>
                </c:pt>
                <c:pt idx="2547">
                  <c:v>0.51987268518518526</c:v>
                </c:pt>
                <c:pt idx="2548">
                  <c:v>0.52011574074074074</c:v>
                </c:pt>
                <c:pt idx="2549">
                  <c:v>0.52037037037037037</c:v>
                </c:pt>
                <c:pt idx="2550">
                  <c:v>0.52061342592592597</c:v>
                </c:pt>
                <c:pt idx="2551">
                  <c:v>0.52085648148148145</c:v>
                </c:pt>
                <c:pt idx="2552">
                  <c:v>0.52109953703703704</c:v>
                </c:pt>
                <c:pt idx="2553">
                  <c:v>0.52134259259259264</c:v>
                </c:pt>
                <c:pt idx="2554">
                  <c:v>0.52158564814814812</c:v>
                </c:pt>
                <c:pt idx="2555">
                  <c:v>0.52184027777777775</c:v>
                </c:pt>
                <c:pt idx="2556">
                  <c:v>0.52208333333333334</c:v>
                </c:pt>
                <c:pt idx="2557">
                  <c:v>0.52232638888888883</c:v>
                </c:pt>
                <c:pt idx="2558">
                  <c:v>0.52256944444444442</c:v>
                </c:pt>
                <c:pt idx="2559">
                  <c:v>0.52281250000000001</c:v>
                </c:pt>
                <c:pt idx="2560">
                  <c:v>0.52306712962962965</c:v>
                </c:pt>
                <c:pt idx="2561">
                  <c:v>0.52331018518518524</c:v>
                </c:pt>
                <c:pt idx="2562">
                  <c:v>0.52355324074074072</c:v>
                </c:pt>
                <c:pt idx="2563">
                  <c:v>0.52379629629629632</c:v>
                </c:pt>
                <c:pt idx="2564">
                  <c:v>0.52403935185185191</c:v>
                </c:pt>
                <c:pt idx="2565">
                  <c:v>0.52429398148148143</c:v>
                </c:pt>
                <c:pt idx="2566">
                  <c:v>0.52453703703703702</c:v>
                </c:pt>
                <c:pt idx="2567">
                  <c:v>0.52478009259259262</c:v>
                </c:pt>
                <c:pt idx="2568">
                  <c:v>0.5250231481481481</c:v>
                </c:pt>
                <c:pt idx="2569">
                  <c:v>0.52526620370370369</c:v>
                </c:pt>
                <c:pt idx="2570">
                  <c:v>0.52552083333333333</c:v>
                </c:pt>
                <c:pt idx="2571">
                  <c:v>0.52576388888888892</c:v>
                </c:pt>
                <c:pt idx="2572">
                  <c:v>0.52600694444444451</c:v>
                </c:pt>
                <c:pt idx="2573">
                  <c:v>0.52625</c:v>
                </c:pt>
                <c:pt idx="2574">
                  <c:v>0.52649305555555559</c:v>
                </c:pt>
                <c:pt idx="2575">
                  <c:v>0.52673611111111118</c:v>
                </c:pt>
                <c:pt idx="2576">
                  <c:v>0.5269907407407407</c:v>
                </c:pt>
                <c:pt idx="2577">
                  <c:v>0.5272337962962963</c:v>
                </c:pt>
                <c:pt idx="2578">
                  <c:v>0.52747685185185189</c:v>
                </c:pt>
                <c:pt idx="2579">
                  <c:v>0.52771990740740737</c:v>
                </c:pt>
                <c:pt idx="2580">
                  <c:v>0.52796296296296297</c:v>
                </c:pt>
                <c:pt idx="2581">
                  <c:v>0.5282175925925926</c:v>
                </c:pt>
                <c:pt idx="2582">
                  <c:v>0.52846064814814808</c:v>
                </c:pt>
                <c:pt idx="2583">
                  <c:v>0.52870370370370368</c:v>
                </c:pt>
                <c:pt idx="2584">
                  <c:v>0.52894675925925927</c:v>
                </c:pt>
                <c:pt idx="2585">
                  <c:v>0.52918981481481475</c:v>
                </c:pt>
                <c:pt idx="2586">
                  <c:v>0.5294444444444445</c:v>
                </c:pt>
                <c:pt idx="2587">
                  <c:v>0.52968749999999998</c:v>
                </c:pt>
                <c:pt idx="2588">
                  <c:v>0.52993055555555557</c:v>
                </c:pt>
                <c:pt idx="2589">
                  <c:v>0.53017361111111116</c:v>
                </c:pt>
                <c:pt idx="2590">
                  <c:v>0.53041666666666665</c:v>
                </c:pt>
                <c:pt idx="2591">
                  <c:v>0.53065972222222224</c:v>
                </c:pt>
                <c:pt idx="2592">
                  <c:v>0.53091435185185187</c:v>
                </c:pt>
                <c:pt idx="2593">
                  <c:v>0.53115740740740736</c:v>
                </c:pt>
                <c:pt idx="2594">
                  <c:v>0.53140046296296295</c:v>
                </c:pt>
                <c:pt idx="2595">
                  <c:v>0.53164351851851854</c:v>
                </c:pt>
                <c:pt idx="2596">
                  <c:v>0.53188657407407403</c:v>
                </c:pt>
                <c:pt idx="2597">
                  <c:v>0.53214120370370377</c:v>
                </c:pt>
                <c:pt idx="2598">
                  <c:v>0.53238425925925925</c:v>
                </c:pt>
                <c:pt idx="2599">
                  <c:v>0.53262731481481485</c:v>
                </c:pt>
                <c:pt idx="2600">
                  <c:v>0.53287037037037044</c:v>
                </c:pt>
                <c:pt idx="2601">
                  <c:v>0.53311342592592592</c:v>
                </c:pt>
                <c:pt idx="2602">
                  <c:v>0.53336805555555555</c:v>
                </c:pt>
                <c:pt idx="2603">
                  <c:v>0.53361111111111115</c:v>
                </c:pt>
                <c:pt idx="2604">
                  <c:v>0.53385416666666663</c:v>
                </c:pt>
                <c:pt idx="2605">
                  <c:v>0.53409722222222222</c:v>
                </c:pt>
                <c:pt idx="2606">
                  <c:v>0.53434027777777782</c:v>
                </c:pt>
                <c:pt idx="2607">
                  <c:v>0.53459490740740734</c:v>
                </c:pt>
                <c:pt idx="2608">
                  <c:v>0.53483796296296293</c:v>
                </c:pt>
                <c:pt idx="2609">
                  <c:v>0.53508101851851853</c:v>
                </c:pt>
                <c:pt idx="2610">
                  <c:v>0.53532407407407401</c:v>
                </c:pt>
                <c:pt idx="2611">
                  <c:v>0.5355671296296296</c:v>
                </c:pt>
                <c:pt idx="2612">
                  <c:v>0.53581018518518519</c:v>
                </c:pt>
                <c:pt idx="2613">
                  <c:v>0.53606481481481483</c:v>
                </c:pt>
                <c:pt idx="2614">
                  <c:v>0.53630787037037042</c:v>
                </c:pt>
                <c:pt idx="2615">
                  <c:v>0.5365509259259259</c:v>
                </c:pt>
                <c:pt idx="2616">
                  <c:v>0.5367939814814815</c:v>
                </c:pt>
                <c:pt idx="2617">
                  <c:v>0.53703703703703709</c:v>
                </c:pt>
                <c:pt idx="2618">
                  <c:v>0.53729166666666661</c:v>
                </c:pt>
                <c:pt idx="2619">
                  <c:v>0.53753472222222221</c:v>
                </c:pt>
                <c:pt idx="2620">
                  <c:v>0.5377777777777778</c:v>
                </c:pt>
                <c:pt idx="2621">
                  <c:v>0.53802083333333328</c:v>
                </c:pt>
                <c:pt idx="2622">
                  <c:v>0.53826388888888888</c:v>
                </c:pt>
                <c:pt idx="2623">
                  <c:v>0.53851851851851851</c:v>
                </c:pt>
                <c:pt idx="2624">
                  <c:v>0.5387615740740741</c:v>
                </c:pt>
                <c:pt idx="2625">
                  <c:v>0.53900462962962969</c:v>
                </c:pt>
                <c:pt idx="2626">
                  <c:v>0.53924768518518518</c:v>
                </c:pt>
                <c:pt idx="2627">
                  <c:v>0.53949074074074077</c:v>
                </c:pt>
                <c:pt idx="2628">
                  <c:v>0.53973379629629636</c:v>
                </c:pt>
                <c:pt idx="2629">
                  <c:v>0.53998842592592589</c:v>
                </c:pt>
                <c:pt idx="2630">
                  <c:v>0.54023148148148148</c:v>
                </c:pt>
                <c:pt idx="2631">
                  <c:v>0.54047453703703707</c:v>
                </c:pt>
                <c:pt idx="2632">
                  <c:v>0.54071759259259256</c:v>
                </c:pt>
                <c:pt idx="2633">
                  <c:v>0.54096064814814815</c:v>
                </c:pt>
                <c:pt idx="2634">
                  <c:v>0.54121527777777778</c:v>
                </c:pt>
                <c:pt idx="2635">
                  <c:v>0.54145833333333326</c:v>
                </c:pt>
                <c:pt idx="2636">
                  <c:v>0.54170138888888886</c:v>
                </c:pt>
                <c:pt idx="2637">
                  <c:v>0.54194444444444445</c:v>
                </c:pt>
                <c:pt idx="2638">
                  <c:v>0.54218749999999993</c:v>
                </c:pt>
                <c:pt idx="2639">
                  <c:v>0.54244212962962968</c:v>
                </c:pt>
                <c:pt idx="2640">
                  <c:v>0.54268518518518516</c:v>
                </c:pt>
                <c:pt idx="2641">
                  <c:v>0.54292824074074075</c:v>
                </c:pt>
                <c:pt idx="2642">
                  <c:v>0.54317129629629635</c:v>
                </c:pt>
                <c:pt idx="2643">
                  <c:v>0.54341435185185183</c:v>
                </c:pt>
                <c:pt idx="2644">
                  <c:v>0.54366898148148146</c:v>
                </c:pt>
                <c:pt idx="2645">
                  <c:v>0.54391203703703705</c:v>
                </c:pt>
                <c:pt idx="2646">
                  <c:v>0.54415509259259254</c:v>
                </c:pt>
                <c:pt idx="2647">
                  <c:v>0.54439814814814813</c:v>
                </c:pt>
                <c:pt idx="2648">
                  <c:v>0.54464120370370372</c:v>
                </c:pt>
                <c:pt idx="2649">
                  <c:v>0.54488425925925921</c:v>
                </c:pt>
                <c:pt idx="2650">
                  <c:v>0.54513888888888895</c:v>
                </c:pt>
                <c:pt idx="2651">
                  <c:v>0.54538194444444443</c:v>
                </c:pt>
                <c:pt idx="2652">
                  <c:v>0.54562500000000003</c:v>
                </c:pt>
                <c:pt idx="2653">
                  <c:v>0.54586805555555562</c:v>
                </c:pt>
                <c:pt idx="2654">
                  <c:v>0.5461111111111111</c:v>
                </c:pt>
                <c:pt idx="2655">
                  <c:v>0.54636574074074074</c:v>
                </c:pt>
                <c:pt idx="2656">
                  <c:v>0.54660879629629633</c:v>
                </c:pt>
                <c:pt idx="2657">
                  <c:v>0.54685185185185181</c:v>
                </c:pt>
                <c:pt idx="2658">
                  <c:v>0.5470949074074074</c:v>
                </c:pt>
                <c:pt idx="2659">
                  <c:v>0.547337962962963</c:v>
                </c:pt>
                <c:pt idx="2660">
                  <c:v>0.54759259259259252</c:v>
                </c:pt>
                <c:pt idx="2661">
                  <c:v>0.54783564814814811</c:v>
                </c:pt>
                <c:pt idx="2662">
                  <c:v>0.54807870370370371</c:v>
                </c:pt>
                <c:pt idx="2663">
                  <c:v>0.54832175925925919</c:v>
                </c:pt>
                <c:pt idx="2664">
                  <c:v>0.54856481481481478</c:v>
                </c:pt>
                <c:pt idx="2665">
                  <c:v>0.54880787037037038</c:v>
                </c:pt>
                <c:pt idx="2666">
                  <c:v>0.54906250000000001</c:v>
                </c:pt>
                <c:pt idx="2667">
                  <c:v>0.5493055555555556</c:v>
                </c:pt>
                <c:pt idx="2668">
                  <c:v>0.54954861111111108</c:v>
                </c:pt>
                <c:pt idx="2669">
                  <c:v>0.54979166666666668</c:v>
                </c:pt>
                <c:pt idx="2670">
                  <c:v>0.55003472222222227</c:v>
                </c:pt>
                <c:pt idx="2671">
                  <c:v>0.55028935185185179</c:v>
                </c:pt>
                <c:pt idx="2672">
                  <c:v>0.55053240740740739</c:v>
                </c:pt>
                <c:pt idx="2673">
                  <c:v>0.55077546296296298</c:v>
                </c:pt>
                <c:pt idx="2674">
                  <c:v>0.55101851851851846</c:v>
                </c:pt>
                <c:pt idx="2675">
                  <c:v>0.55126157407407406</c:v>
                </c:pt>
                <c:pt idx="2676">
                  <c:v>0.55151620370370369</c:v>
                </c:pt>
                <c:pt idx="2677">
                  <c:v>0.55175925925925928</c:v>
                </c:pt>
                <c:pt idx="2678">
                  <c:v>0.55200231481481488</c:v>
                </c:pt>
                <c:pt idx="2679">
                  <c:v>0.55224537037037036</c:v>
                </c:pt>
                <c:pt idx="2680">
                  <c:v>0.55248842592592595</c:v>
                </c:pt>
                <c:pt idx="2681">
                  <c:v>0.55274305555555558</c:v>
                </c:pt>
                <c:pt idx="2682">
                  <c:v>0.55298611111111107</c:v>
                </c:pt>
                <c:pt idx="2683">
                  <c:v>0.55322916666666666</c:v>
                </c:pt>
                <c:pt idx="2684">
                  <c:v>0.55347222222222225</c:v>
                </c:pt>
                <c:pt idx="2685">
                  <c:v>0.55371527777777774</c:v>
                </c:pt>
                <c:pt idx="2686">
                  <c:v>0.55395833333333333</c:v>
                </c:pt>
                <c:pt idx="2687">
                  <c:v>0.55421296296296296</c:v>
                </c:pt>
                <c:pt idx="2688">
                  <c:v>0.55445601851851845</c:v>
                </c:pt>
                <c:pt idx="2689">
                  <c:v>0.55469907407407404</c:v>
                </c:pt>
                <c:pt idx="2690">
                  <c:v>0.55494212962962963</c:v>
                </c:pt>
                <c:pt idx="2691">
                  <c:v>0.55518518518518511</c:v>
                </c:pt>
                <c:pt idx="2692">
                  <c:v>0.55543981481481486</c:v>
                </c:pt>
                <c:pt idx="2693">
                  <c:v>0.55568287037037034</c:v>
                </c:pt>
                <c:pt idx="2694">
                  <c:v>0.55592592592592593</c:v>
                </c:pt>
                <c:pt idx="2695">
                  <c:v>0.55616898148148153</c:v>
                </c:pt>
                <c:pt idx="2696">
                  <c:v>0.55641203703703701</c:v>
                </c:pt>
                <c:pt idx="2697">
                  <c:v>0.55666666666666664</c:v>
                </c:pt>
                <c:pt idx="2698">
                  <c:v>0.55690972222222224</c:v>
                </c:pt>
                <c:pt idx="2699">
                  <c:v>0.55715277777777772</c:v>
                </c:pt>
                <c:pt idx="2700">
                  <c:v>0.55739583333333331</c:v>
                </c:pt>
                <c:pt idx="2701">
                  <c:v>0.55763888888888891</c:v>
                </c:pt>
                <c:pt idx="2702">
                  <c:v>0.55789351851851854</c:v>
                </c:pt>
                <c:pt idx="2703">
                  <c:v>0.55813657407407413</c:v>
                </c:pt>
                <c:pt idx="2704">
                  <c:v>0.55837962962962961</c:v>
                </c:pt>
                <c:pt idx="2705">
                  <c:v>0.55862268518518521</c:v>
                </c:pt>
                <c:pt idx="2706">
                  <c:v>0.5588657407407408</c:v>
                </c:pt>
                <c:pt idx="2707">
                  <c:v>0.55910879629629628</c:v>
                </c:pt>
                <c:pt idx="2708">
                  <c:v>0.55936342592592592</c:v>
                </c:pt>
                <c:pt idx="2709">
                  <c:v>0.55960648148148151</c:v>
                </c:pt>
                <c:pt idx="2710">
                  <c:v>0.55984953703703699</c:v>
                </c:pt>
                <c:pt idx="2711">
                  <c:v>0.56009259259259259</c:v>
                </c:pt>
                <c:pt idx="2712">
                  <c:v>0.56033564814814818</c:v>
                </c:pt>
                <c:pt idx="2713">
                  <c:v>0.56059027777777781</c:v>
                </c:pt>
                <c:pt idx="2714">
                  <c:v>0.56083333333333341</c:v>
                </c:pt>
                <c:pt idx="2715">
                  <c:v>0.56107638888888889</c:v>
                </c:pt>
                <c:pt idx="2716">
                  <c:v>0.56131944444444448</c:v>
                </c:pt>
                <c:pt idx="2717">
                  <c:v>0.56156249999999996</c:v>
                </c:pt>
                <c:pt idx="2718">
                  <c:v>0.5618171296296296</c:v>
                </c:pt>
                <c:pt idx="2719">
                  <c:v>0.56206018518518519</c:v>
                </c:pt>
                <c:pt idx="2720">
                  <c:v>0.56230324074074078</c:v>
                </c:pt>
                <c:pt idx="2721">
                  <c:v>0.56254629629629627</c:v>
                </c:pt>
                <c:pt idx="2722">
                  <c:v>0.56278935185185186</c:v>
                </c:pt>
                <c:pt idx="2723">
                  <c:v>0.56303240740740745</c:v>
                </c:pt>
                <c:pt idx="2724">
                  <c:v>0.56328703703703698</c:v>
                </c:pt>
                <c:pt idx="2725">
                  <c:v>0.56353009259259257</c:v>
                </c:pt>
                <c:pt idx="2726">
                  <c:v>0.56377314814814816</c:v>
                </c:pt>
                <c:pt idx="2727">
                  <c:v>0.56401620370370364</c:v>
                </c:pt>
                <c:pt idx="2728">
                  <c:v>0.56425925925925924</c:v>
                </c:pt>
                <c:pt idx="2729">
                  <c:v>0.56451388888888887</c:v>
                </c:pt>
                <c:pt idx="2730">
                  <c:v>0.56475694444444446</c:v>
                </c:pt>
                <c:pt idx="2731">
                  <c:v>0.56500000000000006</c:v>
                </c:pt>
                <c:pt idx="2732">
                  <c:v>0.56524305555555554</c:v>
                </c:pt>
                <c:pt idx="2733">
                  <c:v>0.56548611111111113</c:v>
                </c:pt>
                <c:pt idx="2734">
                  <c:v>0.56574074074074077</c:v>
                </c:pt>
                <c:pt idx="2735">
                  <c:v>0.56598379629629625</c:v>
                </c:pt>
                <c:pt idx="2736">
                  <c:v>0.56622685185185184</c:v>
                </c:pt>
                <c:pt idx="2737">
                  <c:v>0.56646990740740744</c:v>
                </c:pt>
                <c:pt idx="2738">
                  <c:v>0.56671296296296292</c:v>
                </c:pt>
                <c:pt idx="2739">
                  <c:v>0.56696759259259266</c:v>
                </c:pt>
                <c:pt idx="2740">
                  <c:v>0.56721064814814814</c:v>
                </c:pt>
                <c:pt idx="2741">
                  <c:v>0.56745370370370374</c:v>
                </c:pt>
                <c:pt idx="2742">
                  <c:v>0.56769675925925933</c:v>
                </c:pt>
                <c:pt idx="2743">
                  <c:v>0.56793981481481481</c:v>
                </c:pt>
                <c:pt idx="2744">
                  <c:v>0.5681828703703703</c:v>
                </c:pt>
                <c:pt idx="2745">
                  <c:v>0.56843750000000004</c:v>
                </c:pt>
                <c:pt idx="2746">
                  <c:v>0.56868055555555552</c:v>
                </c:pt>
                <c:pt idx="2747">
                  <c:v>0.56892361111111112</c:v>
                </c:pt>
                <c:pt idx="2748">
                  <c:v>0.56916666666666671</c:v>
                </c:pt>
                <c:pt idx="2749">
                  <c:v>0.56940972222222219</c:v>
                </c:pt>
                <c:pt idx="2750">
                  <c:v>0.56966435185185182</c:v>
                </c:pt>
                <c:pt idx="2751">
                  <c:v>0.56990740740740742</c:v>
                </c:pt>
                <c:pt idx="2752">
                  <c:v>0.5701504629629629</c:v>
                </c:pt>
                <c:pt idx="2753">
                  <c:v>0.57039351851851849</c:v>
                </c:pt>
                <c:pt idx="2754">
                  <c:v>0.57063657407407409</c:v>
                </c:pt>
                <c:pt idx="2755">
                  <c:v>0.57089120370370372</c:v>
                </c:pt>
                <c:pt idx="2756">
                  <c:v>0.57113425925925931</c:v>
                </c:pt>
                <c:pt idx="2757">
                  <c:v>0.5713773148148148</c:v>
                </c:pt>
                <c:pt idx="2758">
                  <c:v>0.57162037037037039</c:v>
                </c:pt>
                <c:pt idx="2759">
                  <c:v>0.57186342592592598</c:v>
                </c:pt>
                <c:pt idx="2760">
                  <c:v>0.57210648148148147</c:v>
                </c:pt>
                <c:pt idx="2761">
                  <c:v>0.5723611111111111</c:v>
                </c:pt>
                <c:pt idx="2762">
                  <c:v>0.57260416666666669</c:v>
                </c:pt>
                <c:pt idx="2763">
                  <c:v>0.57284722222222217</c:v>
                </c:pt>
                <c:pt idx="2764">
                  <c:v>0.57309027777777777</c:v>
                </c:pt>
                <c:pt idx="2765">
                  <c:v>0.57333333333333336</c:v>
                </c:pt>
                <c:pt idx="2766">
                  <c:v>0.57358796296296299</c:v>
                </c:pt>
                <c:pt idx="2767">
                  <c:v>0.57383101851851859</c:v>
                </c:pt>
                <c:pt idx="2768">
                  <c:v>0.57407407407407407</c:v>
                </c:pt>
                <c:pt idx="2769">
                  <c:v>0.57431712962962966</c:v>
                </c:pt>
                <c:pt idx="2770">
                  <c:v>0.57456018518518526</c:v>
                </c:pt>
                <c:pt idx="2771">
                  <c:v>0.57481481481481478</c:v>
                </c:pt>
                <c:pt idx="2772">
                  <c:v>0.57505787037037037</c:v>
                </c:pt>
                <c:pt idx="2773">
                  <c:v>0.57530092592592597</c:v>
                </c:pt>
                <c:pt idx="2774">
                  <c:v>0.57554398148148145</c:v>
                </c:pt>
                <c:pt idx="2775">
                  <c:v>0.57578703703703704</c:v>
                </c:pt>
                <c:pt idx="2776">
                  <c:v>0.57604166666666667</c:v>
                </c:pt>
                <c:pt idx="2777">
                  <c:v>0.57628472222222216</c:v>
                </c:pt>
                <c:pt idx="2778">
                  <c:v>0.57652777777777775</c:v>
                </c:pt>
                <c:pt idx="2779">
                  <c:v>0.57677083333333334</c:v>
                </c:pt>
                <c:pt idx="2780">
                  <c:v>0.57701388888888883</c:v>
                </c:pt>
                <c:pt idx="2781">
                  <c:v>0.57725694444444442</c:v>
                </c:pt>
                <c:pt idx="2782">
                  <c:v>0.57751157407407405</c:v>
                </c:pt>
                <c:pt idx="2783">
                  <c:v>0.57775462962962965</c:v>
                </c:pt>
                <c:pt idx="2784">
                  <c:v>0.57799768518518524</c:v>
                </c:pt>
                <c:pt idx="2785">
                  <c:v>0.57824074074074072</c:v>
                </c:pt>
                <c:pt idx="2786">
                  <c:v>0.57848379629629632</c:v>
                </c:pt>
                <c:pt idx="2787">
                  <c:v>0.57873842592592595</c:v>
                </c:pt>
                <c:pt idx="2788">
                  <c:v>0.57898148148148143</c:v>
                </c:pt>
                <c:pt idx="2789">
                  <c:v>0.57922453703703702</c:v>
                </c:pt>
                <c:pt idx="2790">
                  <c:v>0.57946759259259262</c:v>
                </c:pt>
                <c:pt idx="2791">
                  <c:v>0.5797106481481481</c:v>
                </c:pt>
                <c:pt idx="2792">
                  <c:v>0.57996527777777784</c:v>
                </c:pt>
                <c:pt idx="2793">
                  <c:v>0.58020833333333333</c:v>
                </c:pt>
                <c:pt idx="2794">
                  <c:v>0.58045138888888892</c:v>
                </c:pt>
                <c:pt idx="2795">
                  <c:v>0.58069444444444451</c:v>
                </c:pt>
                <c:pt idx="2796">
                  <c:v>0.5809375</c:v>
                </c:pt>
                <c:pt idx="2797">
                  <c:v>0.58118055555555559</c:v>
                </c:pt>
                <c:pt idx="2798">
                  <c:v>0.58143518518518522</c:v>
                </c:pt>
                <c:pt idx="2799">
                  <c:v>0.5816782407407407</c:v>
                </c:pt>
                <c:pt idx="2800">
                  <c:v>0.5819212962962963</c:v>
                </c:pt>
                <c:pt idx="2801">
                  <c:v>0.58216435185185189</c:v>
                </c:pt>
                <c:pt idx="2802">
                  <c:v>0.58240740740740737</c:v>
                </c:pt>
                <c:pt idx="2803">
                  <c:v>0.58266203703703701</c:v>
                </c:pt>
                <c:pt idx="2804">
                  <c:v>0.5829050925925926</c:v>
                </c:pt>
                <c:pt idx="2805">
                  <c:v>0.58314814814814808</c:v>
                </c:pt>
                <c:pt idx="2806">
                  <c:v>0.58339120370370368</c:v>
                </c:pt>
                <c:pt idx="2807">
                  <c:v>0.58363425925925927</c:v>
                </c:pt>
                <c:pt idx="2808">
                  <c:v>0.5838888888888889</c:v>
                </c:pt>
                <c:pt idx="2809">
                  <c:v>0.5841319444444445</c:v>
                </c:pt>
                <c:pt idx="2810">
                  <c:v>0.58437499999999998</c:v>
                </c:pt>
                <c:pt idx="2811">
                  <c:v>0.58461805555555557</c:v>
                </c:pt>
                <c:pt idx="2812">
                  <c:v>0.58486111111111116</c:v>
                </c:pt>
                <c:pt idx="2813">
                  <c:v>0.58511574074074069</c:v>
                </c:pt>
                <c:pt idx="2814">
                  <c:v>0.58535879629629628</c:v>
                </c:pt>
                <c:pt idx="2815">
                  <c:v>0.58560185185185187</c:v>
                </c:pt>
                <c:pt idx="2816">
                  <c:v>0.58584490740740736</c:v>
                </c:pt>
                <c:pt idx="2817">
                  <c:v>0.58608796296296295</c:v>
                </c:pt>
                <c:pt idx="2818">
                  <c:v>0.58633101851851854</c:v>
                </c:pt>
                <c:pt idx="2819">
                  <c:v>0.58658564814814818</c:v>
                </c:pt>
                <c:pt idx="2820">
                  <c:v>0.58682870370370377</c:v>
                </c:pt>
                <c:pt idx="2821">
                  <c:v>0.58707175925925925</c:v>
                </c:pt>
                <c:pt idx="2822">
                  <c:v>0.58731481481481485</c:v>
                </c:pt>
                <c:pt idx="2823">
                  <c:v>0.58755787037037044</c:v>
                </c:pt>
                <c:pt idx="2824">
                  <c:v>0.58781249999999996</c:v>
                </c:pt>
                <c:pt idx="2825">
                  <c:v>0.58805555555555555</c:v>
                </c:pt>
                <c:pt idx="2826">
                  <c:v>0.58829861111111115</c:v>
                </c:pt>
                <c:pt idx="2827">
                  <c:v>0.58854166666666663</c:v>
                </c:pt>
                <c:pt idx="2828">
                  <c:v>0.58878472222222222</c:v>
                </c:pt>
                <c:pt idx="2829">
                  <c:v>0.58903935185185186</c:v>
                </c:pt>
                <c:pt idx="2830">
                  <c:v>0.58928240740740734</c:v>
                </c:pt>
                <c:pt idx="2831">
                  <c:v>0.58952546296296293</c:v>
                </c:pt>
                <c:pt idx="2832">
                  <c:v>0.58976851851851853</c:v>
                </c:pt>
                <c:pt idx="2833">
                  <c:v>0.59001157407407401</c:v>
                </c:pt>
                <c:pt idx="2834">
                  <c:v>0.59026620370370375</c:v>
                </c:pt>
                <c:pt idx="2835">
                  <c:v>0.59050925925925923</c:v>
                </c:pt>
                <c:pt idx="2836">
                  <c:v>0.59075231481481483</c:v>
                </c:pt>
                <c:pt idx="2837">
                  <c:v>0.59099537037037042</c:v>
                </c:pt>
                <c:pt idx="2838">
                  <c:v>0.5912384259259259</c:v>
                </c:pt>
                <c:pt idx="2839">
                  <c:v>0.5914814814814815</c:v>
                </c:pt>
                <c:pt idx="2840">
                  <c:v>0.59173611111111113</c:v>
                </c:pt>
                <c:pt idx="2841">
                  <c:v>0.59197916666666661</c:v>
                </c:pt>
                <c:pt idx="2842">
                  <c:v>0.59222222222222221</c:v>
                </c:pt>
                <c:pt idx="2843">
                  <c:v>0.5924652777777778</c:v>
                </c:pt>
                <c:pt idx="2844">
                  <c:v>0.59270833333333328</c:v>
                </c:pt>
                <c:pt idx="2845">
                  <c:v>0.59296296296296302</c:v>
                </c:pt>
                <c:pt idx="2846">
                  <c:v>0.59320601851851851</c:v>
                </c:pt>
                <c:pt idx="2847">
                  <c:v>0.5934490740740741</c:v>
                </c:pt>
                <c:pt idx="2848">
                  <c:v>0.59369212962962969</c:v>
                </c:pt>
                <c:pt idx="2849">
                  <c:v>0.59393518518518518</c:v>
                </c:pt>
                <c:pt idx="2850">
                  <c:v>0.59418981481481481</c:v>
                </c:pt>
                <c:pt idx="2851">
                  <c:v>0.5944328703703704</c:v>
                </c:pt>
                <c:pt idx="2852">
                  <c:v>0.59467592592592589</c:v>
                </c:pt>
                <c:pt idx="2853">
                  <c:v>0.59491898148148148</c:v>
                </c:pt>
                <c:pt idx="2854">
                  <c:v>0.59516203703703707</c:v>
                </c:pt>
                <c:pt idx="2855">
                  <c:v>0.59540509259259256</c:v>
                </c:pt>
                <c:pt idx="2856">
                  <c:v>0.59565972222222219</c:v>
                </c:pt>
                <c:pt idx="2857">
                  <c:v>0.59590277777777778</c:v>
                </c:pt>
                <c:pt idx="2858">
                  <c:v>0.59614583333333326</c:v>
                </c:pt>
                <c:pt idx="2859">
                  <c:v>0.59638888888888886</c:v>
                </c:pt>
                <c:pt idx="2860">
                  <c:v>0.59663194444444445</c:v>
                </c:pt>
                <c:pt idx="2861">
                  <c:v>0.59688657407407408</c:v>
                </c:pt>
                <c:pt idx="2862">
                  <c:v>0.59712962962962968</c:v>
                </c:pt>
                <c:pt idx="2863">
                  <c:v>0.59737268518518516</c:v>
                </c:pt>
                <c:pt idx="2864">
                  <c:v>0.59761574074074075</c:v>
                </c:pt>
                <c:pt idx="2865">
                  <c:v>0.59785879629629635</c:v>
                </c:pt>
                <c:pt idx="2866">
                  <c:v>0.59811342592592587</c:v>
                </c:pt>
                <c:pt idx="2867">
                  <c:v>0.59835648148148146</c:v>
                </c:pt>
                <c:pt idx="2868">
                  <c:v>0.59859953703703705</c:v>
                </c:pt>
                <c:pt idx="2869">
                  <c:v>0.59884259259259254</c:v>
                </c:pt>
                <c:pt idx="2870">
                  <c:v>0.59908564814814813</c:v>
                </c:pt>
                <c:pt idx="2871">
                  <c:v>0.59934027777777776</c:v>
                </c:pt>
                <c:pt idx="2872">
                  <c:v>0.59958333333333336</c:v>
                </c:pt>
                <c:pt idx="2873">
                  <c:v>0.59982638888888895</c:v>
                </c:pt>
                <c:pt idx="2874">
                  <c:v>0.60006944444444443</c:v>
                </c:pt>
                <c:pt idx="2875">
                  <c:v>0.60031250000000003</c:v>
                </c:pt>
                <c:pt idx="2876">
                  <c:v>0.60055555555555562</c:v>
                </c:pt>
                <c:pt idx="2877">
                  <c:v>0.60081018518518514</c:v>
                </c:pt>
                <c:pt idx="2878">
                  <c:v>0.60105324074074074</c:v>
                </c:pt>
                <c:pt idx="2879">
                  <c:v>0.60129629629629633</c:v>
                </c:pt>
                <c:pt idx="2880">
                  <c:v>0.60153935185185181</c:v>
                </c:pt>
                <c:pt idx="2881">
                  <c:v>0.6017824074074074</c:v>
                </c:pt>
                <c:pt idx="2882">
                  <c:v>0.60203703703703704</c:v>
                </c:pt>
                <c:pt idx="2883">
                  <c:v>0.60228009259259263</c:v>
                </c:pt>
                <c:pt idx="2884">
                  <c:v>0.60252314814814811</c:v>
                </c:pt>
                <c:pt idx="2885">
                  <c:v>0.60276620370370371</c:v>
                </c:pt>
                <c:pt idx="2886">
                  <c:v>0.60300925925925919</c:v>
                </c:pt>
                <c:pt idx="2887">
                  <c:v>0.60326388888888893</c:v>
                </c:pt>
                <c:pt idx="2888">
                  <c:v>0.60350694444444442</c:v>
                </c:pt>
                <c:pt idx="2889">
                  <c:v>0.60375000000000001</c:v>
                </c:pt>
                <c:pt idx="2890">
                  <c:v>0.6039930555555556</c:v>
                </c:pt>
                <c:pt idx="2891">
                  <c:v>0.60423611111111108</c:v>
                </c:pt>
                <c:pt idx="2892">
                  <c:v>0.60447916666666668</c:v>
                </c:pt>
                <c:pt idx="2893">
                  <c:v>0.60473379629629631</c:v>
                </c:pt>
                <c:pt idx="2894">
                  <c:v>0.60497685185185179</c:v>
                </c:pt>
                <c:pt idx="2895">
                  <c:v>0.60521990740740739</c:v>
                </c:pt>
                <c:pt idx="2896">
                  <c:v>0.60546296296296298</c:v>
                </c:pt>
                <c:pt idx="2897">
                  <c:v>0.60570601851851846</c:v>
                </c:pt>
                <c:pt idx="2898">
                  <c:v>0.60596064814814821</c:v>
                </c:pt>
                <c:pt idx="2899">
                  <c:v>0.60620370370370369</c:v>
                </c:pt>
                <c:pt idx="2900">
                  <c:v>0.60644675925925928</c:v>
                </c:pt>
                <c:pt idx="2901">
                  <c:v>0.60668981481481488</c:v>
                </c:pt>
                <c:pt idx="2902">
                  <c:v>0.60693287037037036</c:v>
                </c:pt>
                <c:pt idx="2903">
                  <c:v>0.60718749999999999</c:v>
                </c:pt>
                <c:pt idx="2904">
                  <c:v>0.60743055555555558</c:v>
                </c:pt>
                <c:pt idx="2905">
                  <c:v>0.60767361111111107</c:v>
                </c:pt>
                <c:pt idx="2906">
                  <c:v>0.60791666666666666</c:v>
                </c:pt>
                <c:pt idx="2907">
                  <c:v>0.60815972222222225</c:v>
                </c:pt>
                <c:pt idx="2908">
                  <c:v>0.60841435185185189</c:v>
                </c:pt>
                <c:pt idx="2909">
                  <c:v>0.60865740740740748</c:v>
                </c:pt>
                <c:pt idx="2910">
                  <c:v>0.60890046296296296</c:v>
                </c:pt>
                <c:pt idx="2911">
                  <c:v>0.60914351851851845</c:v>
                </c:pt>
                <c:pt idx="2912">
                  <c:v>0.60938657407407404</c:v>
                </c:pt>
                <c:pt idx="2913">
                  <c:v>0.60962962962962963</c:v>
                </c:pt>
                <c:pt idx="2914">
                  <c:v>0.60988425925925926</c:v>
                </c:pt>
                <c:pt idx="2915">
                  <c:v>0.61012731481481486</c:v>
                </c:pt>
                <c:pt idx="2916">
                  <c:v>0.61037037037037034</c:v>
                </c:pt>
                <c:pt idx="2917">
                  <c:v>0.61061342592592593</c:v>
                </c:pt>
                <c:pt idx="2918">
                  <c:v>0.61085648148148153</c:v>
                </c:pt>
                <c:pt idx="2919">
                  <c:v>0.61111111111111105</c:v>
                </c:pt>
                <c:pt idx="2920">
                  <c:v>0.61135416666666664</c:v>
                </c:pt>
                <c:pt idx="2921">
                  <c:v>0.61159722222222224</c:v>
                </c:pt>
                <c:pt idx="2922">
                  <c:v>0.61184027777777772</c:v>
                </c:pt>
                <c:pt idx="2923">
                  <c:v>0.61208333333333331</c:v>
                </c:pt>
                <c:pt idx="2924">
                  <c:v>0.61233796296296295</c:v>
                </c:pt>
                <c:pt idx="2925">
                  <c:v>0.61258101851851854</c:v>
                </c:pt>
                <c:pt idx="2926">
                  <c:v>0.61282407407407413</c:v>
                </c:pt>
                <c:pt idx="2927">
                  <c:v>0.61306712962962961</c:v>
                </c:pt>
                <c:pt idx="2928">
                  <c:v>0.61331018518518521</c:v>
                </c:pt>
                <c:pt idx="2929">
                  <c:v>0.6135532407407408</c:v>
                </c:pt>
                <c:pt idx="2930">
                  <c:v>0.61380787037037032</c:v>
                </c:pt>
                <c:pt idx="2931">
                  <c:v>0.61405092592592592</c:v>
                </c:pt>
                <c:pt idx="2932">
                  <c:v>0.61429398148148151</c:v>
                </c:pt>
                <c:pt idx="2933">
                  <c:v>0.61453703703703699</c:v>
                </c:pt>
                <c:pt idx="2934">
                  <c:v>0.61478009259259259</c:v>
                </c:pt>
                <c:pt idx="2935">
                  <c:v>0.61503472222222222</c:v>
                </c:pt>
                <c:pt idx="2936">
                  <c:v>0.61527777777777781</c:v>
                </c:pt>
                <c:pt idx="2937">
                  <c:v>0.61552083333333341</c:v>
                </c:pt>
                <c:pt idx="2938">
                  <c:v>0.61576388888888889</c:v>
                </c:pt>
                <c:pt idx="2939">
                  <c:v>0.61600694444444437</c:v>
                </c:pt>
                <c:pt idx="2940">
                  <c:v>0.61626157407407411</c:v>
                </c:pt>
                <c:pt idx="2941">
                  <c:v>0.6165046296296296</c:v>
                </c:pt>
                <c:pt idx="2942">
                  <c:v>0.61674768518518519</c:v>
                </c:pt>
                <c:pt idx="2943">
                  <c:v>0.61699074074074078</c:v>
                </c:pt>
                <c:pt idx="2944">
                  <c:v>0.61723379629629627</c:v>
                </c:pt>
                <c:pt idx="2945">
                  <c:v>0.6174884259259259</c:v>
                </c:pt>
                <c:pt idx="2946">
                  <c:v>0.61773148148148149</c:v>
                </c:pt>
                <c:pt idx="2947">
                  <c:v>0.61797453703703698</c:v>
                </c:pt>
                <c:pt idx="2948">
                  <c:v>0.61821759259259257</c:v>
                </c:pt>
                <c:pt idx="2949">
                  <c:v>0.61846064814814816</c:v>
                </c:pt>
                <c:pt idx="2950">
                  <c:v>0.61870370370370364</c:v>
                </c:pt>
                <c:pt idx="2951">
                  <c:v>0.61895833333333339</c:v>
                </c:pt>
                <c:pt idx="2952">
                  <c:v>0.61920138888888887</c:v>
                </c:pt>
                <c:pt idx="2953">
                  <c:v>0.61944444444444446</c:v>
                </c:pt>
                <c:pt idx="2954">
                  <c:v>0.61968750000000006</c:v>
                </c:pt>
                <c:pt idx="2955">
                  <c:v>0.61993055555555554</c:v>
                </c:pt>
                <c:pt idx="2956">
                  <c:v>0.62018518518518517</c:v>
                </c:pt>
                <c:pt idx="2957">
                  <c:v>0.62042824074074077</c:v>
                </c:pt>
                <c:pt idx="2958">
                  <c:v>0.62067129629629625</c:v>
                </c:pt>
                <c:pt idx="2959">
                  <c:v>0.62091435185185184</c:v>
                </c:pt>
                <c:pt idx="2960">
                  <c:v>0.62115740740740744</c:v>
                </c:pt>
                <c:pt idx="2961">
                  <c:v>0.62141203703703707</c:v>
                </c:pt>
                <c:pt idx="2962">
                  <c:v>0.62165509259259266</c:v>
                </c:pt>
                <c:pt idx="2963">
                  <c:v>0.62189814814814814</c:v>
                </c:pt>
                <c:pt idx="2964">
                  <c:v>0.62214120370370374</c:v>
                </c:pt>
                <c:pt idx="2965">
                  <c:v>0.62238425925925933</c:v>
                </c:pt>
                <c:pt idx="2966">
                  <c:v>0.62263888888888885</c:v>
                </c:pt>
                <c:pt idx="2967">
                  <c:v>0.62288194444444445</c:v>
                </c:pt>
                <c:pt idx="2968">
                  <c:v>0.62312500000000004</c:v>
                </c:pt>
                <c:pt idx="2969">
                  <c:v>0.62336805555555552</c:v>
                </c:pt>
                <c:pt idx="2970">
                  <c:v>0.62361111111111112</c:v>
                </c:pt>
                <c:pt idx="2971">
                  <c:v>0.62385416666666671</c:v>
                </c:pt>
                <c:pt idx="2972">
                  <c:v>0.62410879629629623</c:v>
                </c:pt>
                <c:pt idx="2973">
                  <c:v>0.62435185185185182</c:v>
                </c:pt>
                <c:pt idx="2974">
                  <c:v>0.62459490740740742</c:v>
                </c:pt>
                <c:pt idx="2975">
                  <c:v>0.6248379629629629</c:v>
                </c:pt>
                <c:pt idx="2976">
                  <c:v>0.62508101851851849</c:v>
                </c:pt>
                <c:pt idx="2977">
                  <c:v>0.62533564814814813</c:v>
                </c:pt>
                <c:pt idx="2978">
                  <c:v>0.62557870370370372</c:v>
                </c:pt>
                <c:pt idx="2979">
                  <c:v>0.62582175925925931</c:v>
                </c:pt>
                <c:pt idx="2980">
                  <c:v>0.6260648148148148</c:v>
                </c:pt>
                <c:pt idx="2981">
                  <c:v>0.62630787037037039</c:v>
                </c:pt>
                <c:pt idx="2982">
                  <c:v>0.62656250000000002</c:v>
                </c:pt>
                <c:pt idx="2983">
                  <c:v>0.6268055555555555</c:v>
                </c:pt>
                <c:pt idx="2984">
                  <c:v>0.6270486111111111</c:v>
                </c:pt>
                <c:pt idx="2985">
                  <c:v>0.62729166666666669</c:v>
                </c:pt>
                <c:pt idx="2986">
                  <c:v>0.62753472222222217</c:v>
                </c:pt>
                <c:pt idx="2987">
                  <c:v>0.62777777777777777</c:v>
                </c:pt>
                <c:pt idx="2988">
                  <c:v>0.6280324074074074</c:v>
                </c:pt>
                <c:pt idx="2989">
                  <c:v>0.62827546296296299</c:v>
                </c:pt>
                <c:pt idx="2990">
                  <c:v>0.62851851851851859</c:v>
                </c:pt>
                <c:pt idx="2991">
                  <c:v>0.62876157407407407</c:v>
                </c:pt>
                <c:pt idx="2992">
                  <c:v>0.62900462962962966</c:v>
                </c:pt>
                <c:pt idx="2993">
                  <c:v>0.6292592592592593</c:v>
                </c:pt>
                <c:pt idx="2994">
                  <c:v>0.62950231481481478</c:v>
                </c:pt>
                <c:pt idx="2995">
                  <c:v>0.62974537037037037</c:v>
                </c:pt>
                <c:pt idx="2996">
                  <c:v>0.62998842592592597</c:v>
                </c:pt>
                <c:pt idx="2997">
                  <c:v>0.63023148148148145</c:v>
                </c:pt>
                <c:pt idx="2998">
                  <c:v>0.63048611111111108</c:v>
                </c:pt>
                <c:pt idx="2999">
                  <c:v>0.63072916666666667</c:v>
                </c:pt>
                <c:pt idx="3000">
                  <c:v>0.63097222222222216</c:v>
                </c:pt>
                <c:pt idx="3001">
                  <c:v>0.63121527777777775</c:v>
                </c:pt>
                <c:pt idx="3002">
                  <c:v>0.63145833333333334</c:v>
                </c:pt>
                <c:pt idx="3003">
                  <c:v>0.63171296296296298</c:v>
                </c:pt>
                <c:pt idx="3004">
                  <c:v>0.63195601851851857</c:v>
                </c:pt>
                <c:pt idx="3005">
                  <c:v>0.63219907407407405</c:v>
                </c:pt>
                <c:pt idx="3006">
                  <c:v>0.63244212962962965</c:v>
                </c:pt>
                <c:pt idx="3007">
                  <c:v>0.63268518518518524</c:v>
                </c:pt>
                <c:pt idx="3008">
                  <c:v>0.63292824074074072</c:v>
                </c:pt>
                <c:pt idx="3009">
                  <c:v>0.63318287037037035</c:v>
                </c:pt>
                <c:pt idx="3010">
                  <c:v>0.63342592592592595</c:v>
                </c:pt>
                <c:pt idx="3011">
                  <c:v>0.63366898148148143</c:v>
                </c:pt>
                <c:pt idx="3012">
                  <c:v>0.63391203703703702</c:v>
                </c:pt>
                <c:pt idx="3013">
                  <c:v>0.63415509259259262</c:v>
                </c:pt>
                <c:pt idx="3014">
                  <c:v>0.63440972222222225</c:v>
                </c:pt>
                <c:pt idx="3015">
                  <c:v>0.63465277777777784</c:v>
                </c:pt>
                <c:pt idx="3016">
                  <c:v>0.63489583333333333</c:v>
                </c:pt>
                <c:pt idx="3017">
                  <c:v>0.63513888888888892</c:v>
                </c:pt>
                <c:pt idx="3018">
                  <c:v>0.63538194444444451</c:v>
                </c:pt>
                <c:pt idx="3019">
                  <c:v>0.63563657407407403</c:v>
                </c:pt>
                <c:pt idx="3020">
                  <c:v>0.63587962962962963</c:v>
                </c:pt>
                <c:pt idx="3021">
                  <c:v>0.63612268518518522</c:v>
                </c:pt>
                <c:pt idx="3022">
                  <c:v>0.6363657407407407</c:v>
                </c:pt>
                <c:pt idx="3023">
                  <c:v>0.6366087962962963</c:v>
                </c:pt>
                <c:pt idx="3024">
                  <c:v>0.63686342592592593</c:v>
                </c:pt>
                <c:pt idx="3025">
                  <c:v>0.63710648148148141</c:v>
                </c:pt>
                <c:pt idx="3026">
                  <c:v>0.63734953703703701</c:v>
                </c:pt>
                <c:pt idx="3027">
                  <c:v>0.6375925925925926</c:v>
                </c:pt>
                <c:pt idx="3028">
                  <c:v>0.63783564814814808</c:v>
                </c:pt>
                <c:pt idx="3029">
                  <c:v>0.63807870370370368</c:v>
                </c:pt>
                <c:pt idx="3030">
                  <c:v>0.63833333333333331</c:v>
                </c:pt>
                <c:pt idx="3031">
                  <c:v>0.6385763888888889</c:v>
                </c:pt>
                <c:pt idx="3032">
                  <c:v>0.6388194444444445</c:v>
                </c:pt>
                <c:pt idx="3033">
                  <c:v>0.63906249999999998</c:v>
                </c:pt>
                <c:pt idx="3034">
                  <c:v>0.63930555555555557</c:v>
                </c:pt>
                <c:pt idx="3035">
                  <c:v>0.6395601851851852</c:v>
                </c:pt>
                <c:pt idx="3036">
                  <c:v>0.63980324074074069</c:v>
                </c:pt>
                <c:pt idx="3037">
                  <c:v>0.64004629629629628</c:v>
                </c:pt>
                <c:pt idx="3038">
                  <c:v>0.64028935185185187</c:v>
                </c:pt>
                <c:pt idx="3039">
                  <c:v>0.64053240740740736</c:v>
                </c:pt>
                <c:pt idx="3040">
                  <c:v>0.6407870370370371</c:v>
                </c:pt>
                <c:pt idx="3041">
                  <c:v>0.64103009259259258</c:v>
                </c:pt>
                <c:pt idx="3042">
                  <c:v>0.64127314814814818</c:v>
                </c:pt>
                <c:pt idx="3043">
                  <c:v>0.64151620370370377</c:v>
                </c:pt>
                <c:pt idx="3044">
                  <c:v>0.64175925925925925</c:v>
                </c:pt>
                <c:pt idx="3045">
                  <c:v>0.64200231481481485</c:v>
                </c:pt>
                <c:pt idx="3046">
                  <c:v>0.64225694444444448</c:v>
                </c:pt>
                <c:pt idx="3047">
                  <c:v>0.64249999999999996</c:v>
                </c:pt>
                <c:pt idx="3048">
                  <c:v>0.64274305555555555</c:v>
                </c:pt>
                <c:pt idx="3049">
                  <c:v>0.64298611111111115</c:v>
                </c:pt>
                <c:pt idx="3050">
                  <c:v>0.64322916666666663</c:v>
                </c:pt>
                <c:pt idx="3051">
                  <c:v>0.64348379629629626</c:v>
                </c:pt>
                <c:pt idx="3052">
                  <c:v>0.64372685185185186</c:v>
                </c:pt>
                <c:pt idx="3053">
                  <c:v>0.64396990740740734</c:v>
                </c:pt>
                <c:pt idx="3054">
                  <c:v>0.64421296296296293</c:v>
                </c:pt>
                <c:pt idx="3055">
                  <c:v>0.64445601851851853</c:v>
                </c:pt>
                <c:pt idx="3056">
                  <c:v>0.64471064814814816</c:v>
                </c:pt>
                <c:pt idx="3057">
                  <c:v>0.64495370370370375</c:v>
                </c:pt>
                <c:pt idx="3058">
                  <c:v>0.64519675925925923</c:v>
                </c:pt>
                <c:pt idx="3059">
                  <c:v>0.64543981481481483</c:v>
                </c:pt>
                <c:pt idx="3060">
                  <c:v>0.64568287037037042</c:v>
                </c:pt>
                <c:pt idx="3061">
                  <c:v>0.64593749999999994</c:v>
                </c:pt>
                <c:pt idx="3062">
                  <c:v>0.64618055555555554</c:v>
                </c:pt>
                <c:pt idx="3063">
                  <c:v>0.64642361111111113</c:v>
                </c:pt>
                <c:pt idx="3064">
                  <c:v>0.64666666666666661</c:v>
                </c:pt>
                <c:pt idx="3065">
                  <c:v>0.64690972222222221</c:v>
                </c:pt>
                <c:pt idx="3066">
                  <c:v>0.6471527777777778</c:v>
                </c:pt>
                <c:pt idx="3067">
                  <c:v>0.64740740740740743</c:v>
                </c:pt>
                <c:pt idx="3068">
                  <c:v>0.64765046296296302</c:v>
                </c:pt>
                <c:pt idx="3069">
                  <c:v>0.64789351851851851</c:v>
                </c:pt>
                <c:pt idx="3070">
                  <c:v>0.6481365740740741</c:v>
                </c:pt>
                <c:pt idx="3071">
                  <c:v>0.64837962962962969</c:v>
                </c:pt>
                <c:pt idx="3072">
                  <c:v>0.64863425925925922</c:v>
                </c:pt>
                <c:pt idx="3073">
                  <c:v>0.64887731481481481</c:v>
                </c:pt>
                <c:pt idx="3074">
                  <c:v>0.6491203703703704</c:v>
                </c:pt>
                <c:pt idx="3075">
                  <c:v>0.64936342592592589</c:v>
                </c:pt>
                <c:pt idx="3076">
                  <c:v>0.64960648148148148</c:v>
                </c:pt>
                <c:pt idx="3077">
                  <c:v>0.64986111111111111</c:v>
                </c:pt>
                <c:pt idx="3078">
                  <c:v>0.65010416666666659</c:v>
                </c:pt>
                <c:pt idx="3079">
                  <c:v>0.65034722222222219</c:v>
                </c:pt>
                <c:pt idx="3080">
                  <c:v>0.65059027777777778</c:v>
                </c:pt>
                <c:pt idx="3081">
                  <c:v>0.65083333333333326</c:v>
                </c:pt>
                <c:pt idx="3082">
                  <c:v>0.65107638888888886</c:v>
                </c:pt>
                <c:pt idx="3083">
                  <c:v>0.65133101851851849</c:v>
                </c:pt>
                <c:pt idx="3084">
                  <c:v>0.65157407407407408</c:v>
                </c:pt>
                <c:pt idx="3085">
                  <c:v>0.65181712962962968</c:v>
                </c:pt>
                <c:pt idx="3086">
                  <c:v>0.65206018518518516</c:v>
                </c:pt>
                <c:pt idx="3087">
                  <c:v>0.65230324074074075</c:v>
                </c:pt>
                <c:pt idx="3088">
                  <c:v>0.65255787037037039</c:v>
                </c:pt>
                <c:pt idx="3089">
                  <c:v>0.65280092592592587</c:v>
                </c:pt>
                <c:pt idx="3090">
                  <c:v>0.65304398148148146</c:v>
                </c:pt>
                <c:pt idx="3091">
                  <c:v>0.65328703703703705</c:v>
                </c:pt>
                <c:pt idx="3092">
                  <c:v>0.65353009259259254</c:v>
                </c:pt>
                <c:pt idx="3093">
                  <c:v>0.65378472222222228</c:v>
                </c:pt>
                <c:pt idx="3094">
                  <c:v>0.65402777777777776</c:v>
                </c:pt>
                <c:pt idx="3095">
                  <c:v>0.65427083333333336</c:v>
                </c:pt>
                <c:pt idx="3096">
                  <c:v>0.65451388888888895</c:v>
                </c:pt>
                <c:pt idx="3097">
                  <c:v>0.65475694444444443</c:v>
                </c:pt>
                <c:pt idx="3098">
                  <c:v>0.65501157407407407</c:v>
                </c:pt>
                <c:pt idx="3099">
                  <c:v>0.65525462962962966</c:v>
                </c:pt>
                <c:pt idx="3100">
                  <c:v>0.65549768518518514</c:v>
                </c:pt>
                <c:pt idx="3101">
                  <c:v>0.65574074074074074</c:v>
                </c:pt>
                <c:pt idx="3102">
                  <c:v>0.65598379629629633</c:v>
                </c:pt>
                <c:pt idx="3103">
                  <c:v>0.65622685185185181</c:v>
                </c:pt>
                <c:pt idx="3104">
                  <c:v>0.65648148148148155</c:v>
                </c:pt>
                <c:pt idx="3105">
                  <c:v>0.65672453703703704</c:v>
                </c:pt>
                <c:pt idx="3106">
                  <c:v>0.65696759259259252</c:v>
                </c:pt>
                <c:pt idx="3107">
                  <c:v>0.65721064814814811</c:v>
                </c:pt>
                <c:pt idx="3108">
                  <c:v>0.65745370370370371</c:v>
                </c:pt>
                <c:pt idx="3109">
                  <c:v>0.65770833333333334</c:v>
                </c:pt>
                <c:pt idx="3110">
                  <c:v>0.65795138888888893</c:v>
                </c:pt>
                <c:pt idx="3111">
                  <c:v>0.65819444444444442</c:v>
                </c:pt>
                <c:pt idx="3112">
                  <c:v>0.65843750000000001</c:v>
                </c:pt>
                <c:pt idx="3113">
                  <c:v>0.6586805555555556</c:v>
                </c:pt>
                <c:pt idx="3114">
                  <c:v>0.65893518518518512</c:v>
                </c:pt>
                <c:pt idx="3115">
                  <c:v>0.65917824074074072</c:v>
                </c:pt>
                <c:pt idx="3116">
                  <c:v>0.65942129629629631</c:v>
                </c:pt>
                <c:pt idx="3117">
                  <c:v>0.65966435185185179</c:v>
                </c:pt>
                <c:pt idx="3118">
                  <c:v>0.65990740740740739</c:v>
                </c:pt>
                <c:pt idx="3119">
                  <c:v>0.66015046296296298</c:v>
                </c:pt>
                <c:pt idx="3120">
                  <c:v>0.66040509259259261</c:v>
                </c:pt>
                <c:pt idx="3121">
                  <c:v>0.66064814814814821</c:v>
                </c:pt>
                <c:pt idx="3122">
                  <c:v>0.66089120370370369</c:v>
                </c:pt>
                <c:pt idx="3123">
                  <c:v>0.66113425925925928</c:v>
                </c:pt>
                <c:pt idx="3124">
                  <c:v>0.66137731481481488</c:v>
                </c:pt>
                <c:pt idx="3125">
                  <c:v>0.6616319444444444</c:v>
                </c:pt>
                <c:pt idx="3126">
                  <c:v>0.66187499999999999</c:v>
                </c:pt>
                <c:pt idx="3127">
                  <c:v>0.66211805555555558</c:v>
                </c:pt>
                <c:pt idx="3128">
                  <c:v>0.66236111111111107</c:v>
                </c:pt>
                <c:pt idx="3129">
                  <c:v>0.66260416666666666</c:v>
                </c:pt>
                <c:pt idx="3130">
                  <c:v>0.66285879629629629</c:v>
                </c:pt>
                <c:pt idx="3131">
                  <c:v>0.66310185185185189</c:v>
                </c:pt>
                <c:pt idx="3132">
                  <c:v>0.66334490740740748</c:v>
                </c:pt>
                <c:pt idx="3133">
                  <c:v>0.66358796296296296</c:v>
                </c:pt>
                <c:pt idx="3134">
                  <c:v>0.66383101851851845</c:v>
                </c:pt>
                <c:pt idx="3135">
                  <c:v>0.66408564814814819</c:v>
                </c:pt>
                <c:pt idx="3136">
                  <c:v>0.66432870370370367</c:v>
                </c:pt>
                <c:pt idx="3137">
                  <c:v>0.66457175925925926</c:v>
                </c:pt>
                <c:pt idx="3138">
                  <c:v>0.66481481481481486</c:v>
                </c:pt>
                <c:pt idx="3139">
                  <c:v>0.66505787037037034</c:v>
                </c:pt>
                <c:pt idx="3140">
                  <c:v>0.66530092592592593</c:v>
                </c:pt>
                <c:pt idx="3141">
                  <c:v>0.66555555555555557</c:v>
                </c:pt>
                <c:pt idx="3142">
                  <c:v>0.66579861111111105</c:v>
                </c:pt>
                <c:pt idx="3143">
                  <c:v>0.66604166666666664</c:v>
                </c:pt>
                <c:pt idx="3144">
                  <c:v>0.66628472222222224</c:v>
                </c:pt>
                <c:pt idx="3145">
                  <c:v>0.66652777777777772</c:v>
                </c:pt>
                <c:pt idx="3146">
                  <c:v>0.66678240740740735</c:v>
                </c:pt>
                <c:pt idx="3147">
                  <c:v>0.66702546296296295</c:v>
                </c:pt>
                <c:pt idx="3148">
                  <c:v>0.66726851851851843</c:v>
                </c:pt>
                <c:pt idx="3149">
                  <c:v>0.66751157407407413</c:v>
                </c:pt>
                <c:pt idx="3150">
                  <c:v>0.66775462962962961</c:v>
                </c:pt>
                <c:pt idx="3151">
                  <c:v>0.66800925925925936</c:v>
                </c:pt>
                <c:pt idx="3152">
                  <c:v>0.66825231481481484</c:v>
                </c:pt>
                <c:pt idx="3153">
                  <c:v>0.66849537037037043</c:v>
                </c:pt>
                <c:pt idx="3154">
                  <c:v>0.66873842592592592</c:v>
                </c:pt>
                <c:pt idx="3155">
                  <c:v>0.66898148148148151</c:v>
                </c:pt>
                <c:pt idx="3156">
                  <c:v>0.66923611111111114</c:v>
                </c:pt>
                <c:pt idx="3157">
                  <c:v>0.66947916666666663</c:v>
                </c:pt>
                <c:pt idx="3158">
                  <c:v>0.66972222222222222</c:v>
                </c:pt>
                <c:pt idx="3159">
                  <c:v>0.6699652777777777</c:v>
                </c:pt>
                <c:pt idx="3160">
                  <c:v>0.67020833333333341</c:v>
                </c:pt>
                <c:pt idx="3161">
                  <c:v>0.67045138888888889</c:v>
                </c:pt>
                <c:pt idx="3162">
                  <c:v>0.67070601851851841</c:v>
                </c:pt>
                <c:pt idx="3163">
                  <c:v>0.67094907407407411</c:v>
                </c:pt>
                <c:pt idx="3164">
                  <c:v>0.6711921296296296</c:v>
                </c:pt>
                <c:pt idx="3165">
                  <c:v>0.67143518518518519</c:v>
                </c:pt>
                <c:pt idx="3166">
                  <c:v>0.67167824074074067</c:v>
                </c:pt>
                <c:pt idx="3167">
                  <c:v>0.67193287037037042</c:v>
                </c:pt>
                <c:pt idx="3168">
                  <c:v>0.6721759259259259</c:v>
                </c:pt>
                <c:pt idx="3169">
                  <c:v>0.67241898148148149</c:v>
                </c:pt>
                <c:pt idx="3170">
                  <c:v>0.67266203703703698</c:v>
                </c:pt>
                <c:pt idx="3171">
                  <c:v>0.67290509259259268</c:v>
                </c:pt>
                <c:pt idx="3172">
                  <c:v>0.6731597222222222</c:v>
                </c:pt>
                <c:pt idx="3173">
                  <c:v>0.67340277777777768</c:v>
                </c:pt>
                <c:pt idx="3174">
                  <c:v>0.67364583333333339</c:v>
                </c:pt>
                <c:pt idx="3175">
                  <c:v>0.67388888888888887</c:v>
                </c:pt>
                <c:pt idx="3176">
                  <c:v>0.67413194444444446</c:v>
                </c:pt>
                <c:pt idx="3177">
                  <c:v>0.67437499999999995</c:v>
                </c:pt>
                <c:pt idx="3178">
                  <c:v>0.67462962962962969</c:v>
                </c:pt>
                <c:pt idx="3179">
                  <c:v>0.67487268518518517</c:v>
                </c:pt>
                <c:pt idx="3180">
                  <c:v>0.67511574074074077</c:v>
                </c:pt>
                <c:pt idx="3181">
                  <c:v>0.67535879629629625</c:v>
                </c:pt>
                <c:pt idx="3182">
                  <c:v>0.67560185185185195</c:v>
                </c:pt>
                <c:pt idx="3183">
                  <c:v>0.67585648148148147</c:v>
                </c:pt>
                <c:pt idx="3184">
                  <c:v>0.67609953703703696</c:v>
                </c:pt>
                <c:pt idx="3185">
                  <c:v>0.67634259259259266</c:v>
                </c:pt>
                <c:pt idx="3186">
                  <c:v>0.67658564814814814</c:v>
                </c:pt>
                <c:pt idx="3187">
                  <c:v>0.67682870370370374</c:v>
                </c:pt>
                <c:pt idx="3188">
                  <c:v>0.67708333333333337</c:v>
                </c:pt>
                <c:pt idx="3189">
                  <c:v>0.67732638888888885</c:v>
                </c:pt>
                <c:pt idx="3190">
                  <c:v>0.67756944444444445</c:v>
                </c:pt>
                <c:pt idx="3191">
                  <c:v>0.67781249999999993</c:v>
                </c:pt>
                <c:pt idx="3192">
                  <c:v>0.67805555555555552</c:v>
                </c:pt>
                <c:pt idx="3193">
                  <c:v>0.67831018518518515</c:v>
                </c:pt>
                <c:pt idx="3194">
                  <c:v>0.67855324074074075</c:v>
                </c:pt>
                <c:pt idx="3195">
                  <c:v>0.67879629629629623</c:v>
                </c:pt>
                <c:pt idx="3196">
                  <c:v>0.67903935185185194</c:v>
                </c:pt>
                <c:pt idx="3197">
                  <c:v>0.67928240740740742</c:v>
                </c:pt>
                <c:pt idx="3198">
                  <c:v>0.67952546296296301</c:v>
                </c:pt>
                <c:pt idx="3199">
                  <c:v>0.67978009259259264</c:v>
                </c:pt>
                <c:pt idx="3200">
                  <c:v>0.68002314814814813</c:v>
                </c:pt>
                <c:pt idx="3201">
                  <c:v>0.68026620370370372</c:v>
                </c:pt>
                <c:pt idx="3202">
                  <c:v>0.6805092592592592</c:v>
                </c:pt>
                <c:pt idx="3203">
                  <c:v>0.6807523148148148</c:v>
                </c:pt>
                <c:pt idx="3204">
                  <c:v>0.68100694444444443</c:v>
                </c:pt>
                <c:pt idx="3205">
                  <c:v>0.68125000000000002</c:v>
                </c:pt>
                <c:pt idx="3206">
                  <c:v>0.6814930555555555</c:v>
                </c:pt>
                <c:pt idx="3207">
                  <c:v>0.68173611111111121</c:v>
                </c:pt>
                <c:pt idx="3208">
                  <c:v>0.68197916666666669</c:v>
                </c:pt>
                <c:pt idx="3209">
                  <c:v>0.68223379629629621</c:v>
                </c:pt>
                <c:pt idx="3210">
                  <c:v>0.68247685185185192</c:v>
                </c:pt>
                <c:pt idx="3211">
                  <c:v>0.6827199074074074</c:v>
                </c:pt>
                <c:pt idx="3212">
                  <c:v>0.68296296296296299</c:v>
                </c:pt>
                <c:pt idx="3213">
                  <c:v>0.68320601851851848</c:v>
                </c:pt>
                <c:pt idx="3214">
                  <c:v>0.68346064814814822</c:v>
                </c:pt>
                <c:pt idx="3215">
                  <c:v>0.6837037037037037</c:v>
                </c:pt>
                <c:pt idx="3216">
                  <c:v>0.6839467592592593</c:v>
                </c:pt>
                <c:pt idx="3217">
                  <c:v>0.68418981481481478</c:v>
                </c:pt>
                <c:pt idx="3218">
                  <c:v>0.68443287037037026</c:v>
                </c:pt>
                <c:pt idx="3219">
                  <c:v>0.68467592592592597</c:v>
                </c:pt>
                <c:pt idx="3220">
                  <c:v>0.68493055555555549</c:v>
                </c:pt>
                <c:pt idx="3221">
                  <c:v>0.68517361111111119</c:v>
                </c:pt>
                <c:pt idx="3222">
                  <c:v>0.68541666666666667</c:v>
                </c:pt>
                <c:pt idx="3223">
                  <c:v>0.68565972222222227</c:v>
                </c:pt>
                <c:pt idx="3224">
                  <c:v>0.68590277777777775</c:v>
                </c:pt>
                <c:pt idx="3225">
                  <c:v>0.68615740740740738</c:v>
                </c:pt>
                <c:pt idx="3226">
                  <c:v>0.68640046296296298</c:v>
                </c:pt>
                <c:pt idx="3227">
                  <c:v>0.68664351851851846</c:v>
                </c:pt>
                <c:pt idx="3228">
                  <c:v>0.68688657407407405</c:v>
                </c:pt>
                <c:pt idx="3229">
                  <c:v>0.68712962962962953</c:v>
                </c:pt>
                <c:pt idx="3230">
                  <c:v>0.68738425925925928</c:v>
                </c:pt>
                <c:pt idx="3231">
                  <c:v>0.68762731481481476</c:v>
                </c:pt>
                <c:pt idx="3232">
                  <c:v>0.68787037037037047</c:v>
                </c:pt>
                <c:pt idx="3233">
                  <c:v>0.68811342592592595</c:v>
                </c:pt>
                <c:pt idx="3234">
                  <c:v>0.68835648148148154</c:v>
                </c:pt>
                <c:pt idx="3235">
                  <c:v>0.68859953703703702</c:v>
                </c:pt>
                <c:pt idx="3236">
                  <c:v>0.68885416666666666</c:v>
                </c:pt>
                <c:pt idx="3237">
                  <c:v>0.68909722222222225</c:v>
                </c:pt>
                <c:pt idx="3238">
                  <c:v>0.68934027777777773</c:v>
                </c:pt>
                <c:pt idx="3239">
                  <c:v>0.68958333333333333</c:v>
                </c:pt>
                <c:pt idx="3240">
                  <c:v>0.68982638888888881</c:v>
                </c:pt>
                <c:pt idx="3241">
                  <c:v>0.69008101851851855</c:v>
                </c:pt>
                <c:pt idx="3242">
                  <c:v>0.69032407407407403</c:v>
                </c:pt>
                <c:pt idx="3243">
                  <c:v>0.69056712962962974</c:v>
                </c:pt>
                <c:pt idx="3244">
                  <c:v>0.69081018518518522</c:v>
                </c:pt>
                <c:pt idx="3245">
                  <c:v>0.6910532407407407</c:v>
                </c:pt>
                <c:pt idx="3246">
                  <c:v>0.69130787037037045</c:v>
                </c:pt>
                <c:pt idx="3247">
                  <c:v>0.69155092592592593</c:v>
                </c:pt>
                <c:pt idx="3248">
                  <c:v>0.69179398148148152</c:v>
                </c:pt>
                <c:pt idx="3249">
                  <c:v>0.69203703703703701</c:v>
                </c:pt>
                <c:pt idx="3250">
                  <c:v>0.6922800925925926</c:v>
                </c:pt>
                <c:pt idx="3251">
                  <c:v>0.69252314814814808</c:v>
                </c:pt>
                <c:pt idx="3252">
                  <c:v>0.69277777777777771</c:v>
                </c:pt>
                <c:pt idx="3253">
                  <c:v>0.69302083333333331</c:v>
                </c:pt>
                <c:pt idx="3254">
                  <c:v>0.69326388888888879</c:v>
                </c:pt>
                <c:pt idx="3255">
                  <c:v>0.6935069444444445</c:v>
                </c:pt>
                <c:pt idx="3256">
                  <c:v>0.69374999999999998</c:v>
                </c:pt>
                <c:pt idx="3257">
                  <c:v>0.69400462962962972</c:v>
                </c:pt>
                <c:pt idx="3258">
                  <c:v>0.6942476851851852</c:v>
                </c:pt>
                <c:pt idx="3259">
                  <c:v>0.6944907407407408</c:v>
                </c:pt>
                <c:pt idx="3260">
                  <c:v>0.69473379629629628</c:v>
                </c:pt>
                <c:pt idx="3261">
                  <c:v>0.69497685185185187</c:v>
                </c:pt>
                <c:pt idx="3262">
                  <c:v>0.69523148148148151</c:v>
                </c:pt>
                <c:pt idx="3263">
                  <c:v>0.69547453703703699</c:v>
                </c:pt>
                <c:pt idx="3264">
                  <c:v>0.69571759259259258</c:v>
                </c:pt>
                <c:pt idx="3265">
                  <c:v>0.69596064814814806</c:v>
                </c:pt>
                <c:pt idx="3266">
                  <c:v>0.69620370370370377</c:v>
                </c:pt>
                <c:pt idx="3267">
                  <c:v>0.69645833333333329</c:v>
                </c:pt>
                <c:pt idx="3268">
                  <c:v>0.69670138888888899</c:v>
                </c:pt>
                <c:pt idx="3269">
                  <c:v>0.69694444444444448</c:v>
                </c:pt>
                <c:pt idx="3270">
                  <c:v>0.69718750000000007</c:v>
                </c:pt>
                <c:pt idx="3271">
                  <c:v>0.69743055555555555</c:v>
                </c:pt>
                <c:pt idx="3272">
                  <c:v>0.69767361111111104</c:v>
                </c:pt>
                <c:pt idx="3273">
                  <c:v>0.69792824074074078</c:v>
                </c:pt>
                <c:pt idx="3274">
                  <c:v>0.69817129629629626</c:v>
                </c:pt>
                <c:pt idx="3275">
                  <c:v>0.69841435185185186</c:v>
                </c:pt>
                <c:pt idx="3276">
                  <c:v>0.69865740740740734</c:v>
                </c:pt>
                <c:pt idx="3277">
                  <c:v>0.69890046296296304</c:v>
                </c:pt>
                <c:pt idx="3278">
                  <c:v>0.69915509259259256</c:v>
                </c:pt>
                <c:pt idx="3279">
                  <c:v>0.69939814814814805</c:v>
                </c:pt>
                <c:pt idx="3280">
                  <c:v>0.69964120370370375</c:v>
                </c:pt>
                <c:pt idx="3281">
                  <c:v>0.69988425925925923</c:v>
                </c:pt>
                <c:pt idx="3282">
                  <c:v>0.70012731481481483</c:v>
                </c:pt>
                <c:pt idx="3283">
                  <c:v>0.70038194444444446</c:v>
                </c:pt>
                <c:pt idx="3284">
                  <c:v>0.70062500000000005</c:v>
                </c:pt>
                <c:pt idx="3285">
                  <c:v>0.70086805555555554</c:v>
                </c:pt>
                <c:pt idx="3286">
                  <c:v>0.70111111111111113</c:v>
                </c:pt>
                <c:pt idx="3287">
                  <c:v>0.70135416666666661</c:v>
                </c:pt>
                <c:pt idx="3288">
                  <c:v>0.70160879629629624</c:v>
                </c:pt>
                <c:pt idx="3289">
                  <c:v>0.70185185185185184</c:v>
                </c:pt>
                <c:pt idx="3290">
                  <c:v>0.70209490740740732</c:v>
                </c:pt>
                <c:pt idx="3291">
                  <c:v>0.70233796296296302</c:v>
                </c:pt>
                <c:pt idx="3292">
                  <c:v>0.70258101851851851</c:v>
                </c:pt>
                <c:pt idx="3293">
                  <c:v>0.7028240740740741</c:v>
                </c:pt>
                <c:pt idx="3294">
                  <c:v>0.70307870370370373</c:v>
                </c:pt>
                <c:pt idx="3295">
                  <c:v>0.70332175925925933</c:v>
                </c:pt>
                <c:pt idx="3296">
                  <c:v>0.70356481481481481</c:v>
                </c:pt>
                <c:pt idx="3297">
                  <c:v>0.7038078703703704</c:v>
                </c:pt>
                <c:pt idx="3298">
                  <c:v>0.70405092592592589</c:v>
                </c:pt>
                <c:pt idx="3299">
                  <c:v>0.70430555555555552</c:v>
                </c:pt>
                <c:pt idx="3300">
                  <c:v>0.70454861111111111</c:v>
                </c:pt>
                <c:pt idx="3301">
                  <c:v>0.70479166666666659</c:v>
                </c:pt>
                <c:pt idx="3302">
                  <c:v>0.7050347222222223</c:v>
                </c:pt>
                <c:pt idx="3303">
                  <c:v>0.70527777777777778</c:v>
                </c:pt>
                <c:pt idx="3304">
                  <c:v>0.7055324074074073</c:v>
                </c:pt>
                <c:pt idx="3305">
                  <c:v>0.70577546296296301</c:v>
                </c:pt>
                <c:pt idx="3306">
                  <c:v>0.70601851851851849</c:v>
                </c:pt>
                <c:pt idx="3307">
                  <c:v>0.70626157407407408</c:v>
                </c:pt>
                <c:pt idx="3308">
                  <c:v>0.70650462962962957</c:v>
                </c:pt>
                <c:pt idx="3309">
                  <c:v>0.70674768518518516</c:v>
                </c:pt>
                <c:pt idx="3310">
                  <c:v>0.70700231481481479</c:v>
                </c:pt>
                <c:pt idx="3311">
                  <c:v>0.70724537037037039</c:v>
                </c:pt>
                <c:pt idx="3312">
                  <c:v>0.70748842592592587</c:v>
                </c:pt>
                <c:pt idx="3313">
                  <c:v>0.70773148148148157</c:v>
                </c:pt>
                <c:pt idx="3314">
                  <c:v>0.70797453703703705</c:v>
                </c:pt>
                <c:pt idx="3315">
                  <c:v>0.70822916666666658</c:v>
                </c:pt>
                <c:pt idx="3316">
                  <c:v>0.70847222222222228</c:v>
                </c:pt>
                <c:pt idx="3317">
                  <c:v>0.70871527777777776</c:v>
                </c:pt>
                <c:pt idx="3318">
                  <c:v>0.70895833333333336</c:v>
                </c:pt>
                <c:pt idx="3319">
                  <c:v>0.70920138888888884</c:v>
                </c:pt>
                <c:pt idx="3320">
                  <c:v>0.70945601851851858</c:v>
                </c:pt>
                <c:pt idx="3321">
                  <c:v>0.70969907407407407</c:v>
                </c:pt>
                <c:pt idx="3322">
                  <c:v>0.70994212962962966</c:v>
                </c:pt>
                <c:pt idx="3323">
                  <c:v>0.71018518518518514</c:v>
                </c:pt>
                <c:pt idx="3324">
                  <c:v>0.71042824074074085</c:v>
                </c:pt>
                <c:pt idx="3325">
                  <c:v>0.71068287037037037</c:v>
                </c:pt>
                <c:pt idx="3326">
                  <c:v>0.71092592592592585</c:v>
                </c:pt>
                <c:pt idx="3327">
                  <c:v>0.71116898148148155</c:v>
                </c:pt>
                <c:pt idx="3328">
                  <c:v>0.71141203703703704</c:v>
                </c:pt>
                <c:pt idx="3329">
                  <c:v>0.71165509259259263</c:v>
                </c:pt>
                <c:pt idx="3330">
                  <c:v>0.71189814814814811</c:v>
                </c:pt>
                <c:pt idx="3331">
                  <c:v>0.71215277777777775</c:v>
                </c:pt>
                <c:pt idx="3332">
                  <c:v>0.71239583333333334</c:v>
                </c:pt>
                <c:pt idx="3333">
                  <c:v>0.71263888888888882</c:v>
                </c:pt>
                <c:pt idx="3334">
                  <c:v>0.71288194444444442</c:v>
                </c:pt>
                <c:pt idx="3335">
                  <c:v>0.7131249999999999</c:v>
                </c:pt>
                <c:pt idx="3336">
                  <c:v>0.71337962962962964</c:v>
                </c:pt>
                <c:pt idx="3337">
                  <c:v>0.71362268518518512</c:v>
                </c:pt>
                <c:pt idx="3338">
                  <c:v>0.71386574074074083</c:v>
                </c:pt>
                <c:pt idx="3339">
                  <c:v>0.71410879629629631</c:v>
                </c:pt>
                <c:pt idx="3340">
                  <c:v>0.7143518518518519</c:v>
                </c:pt>
                <c:pt idx="3341">
                  <c:v>0.71460648148148154</c:v>
                </c:pt>
                <c:pt idx="3342">
                  <c:v>0.71484953703703702</c:v>
                </c:pt>
                <c:pt idx="3343">
                  <c:v>0.71509259259259261</c:v>
                </c:pt>
                <c:pt idx="3344">
                  <c:v>0.7153356481481481</c:v>
                </c:pt>
                <c:pt idx="3345">
                  <c:v>0.71557870370370369</c:v>
                </c:pt>
                <c:pt idx="3346">
                  <c:v>0.71583333333333332</c:v>
                </c:pt>
                <c:pt idx="3347">
                  <c:v>0.71607638888888892</c:v>
                </c:pt>
                <c:pt idx="3348">
                  <c:v>0.7163194444444444</c:v>
                </c:pt>
                <c:pt idx="3349">
                  <c:v>0.7165625000000001</c:v>
                </c:pt>
                <c:pt idx="3350">
                  <c:v>0.71680555555555558</c:v>
                </c:pt>
                <c:pt idx="3351">
                  <c:v>0.71704861111111118</c:v>
                </c:pt>
                <c:pt idx="3352">
                  <c:v>0.71730324074074081</c:v>
                </c:pt>
                <c:pt idx="3353">
                  <c:v>0.71754629629629629</c:v>
                </c:pt>
                <c:pt idx="3354">
                  <c:v>0.71778935185185189</c:v>
                </c:pt>
                <c:pt idx="3355">
                  <c:v>0.71803240740740737</c:v>
                </c:pt>
                <c:pt idx="3356">
                  <c:v>0.71827546296296296</c:v>
                </c:pt>
                <c:pt idx="3357">
                  <c:v>0.7185300925925926</c:v>
                </c:pt>
                <c:pt idx="3358">
                  <c:v>0.71877314814814808</c:v>
                </c:pt>
                <c:pt idx="3359">
                  <c:v>0.71901620370370367</c:v>
                </c:pt>
                <c:pt idx="3360">
                  <c:v>0.71925925925925915</c:v>
                </c:pt>
                <c:pt idx="3361">
                  <c:v>0.71950231481481486</c:v>
                </c:pt>
                <c:pt idx="3362">
                  <c:v>0.71975694444444438</c:v>
                </c:pt>
                <c:pt idx="3363">
                  <c:v>0.72000000000000008</c:v>
                </c:pt>
                <c:pt idx="3364">
                  <c:v>0.72024305555555557</c:v>
                </c:pt>
                <c:pt idx="3365">
                  <c:v>0.72048611111111116</c:v>
                </c:pt>
                <c:pt idx="3366">
                  <c:v>0.72072916666666664</c:v>
                </c:pt>
                <c:pt idx="3367">
                  <c:v>0.72097222222222224</c:v>
                </c:pt>
                <c:pt idx="3368">
                  <c:v>0.72122685185185187</c:v>
                </c:pt>
                <c:pt idx="3369">
                  <c:v>0.72146990740740735</c:v>
                </c:pt>
                <c:pt idx="3370">
                  <c:v>0.72171296296296295</c:v>
                </c:pt>
                <c:pt idx="3371">
                  <c:v>0.72195601851851843</c:v>
                </c:pt>
                <c:pt idx="3372">
                  <c:v>0.72219907407407413</c:v>
                </c:pt>
                <c:pt idx="3373">
                  <c:v>0.72245370370370365</c:v>
                </c:pt>
                <c:pt idx="3374">
                  <c:v>0.72269675925925936</c:v>
                </c:pt>
                <c:pt idx="3375">
                  <c:v>0.72293981481481484</c:v>
                </c:pt>
                <c:pt idx="3376">
                  <c:v>0.72318287037037043</c:v>
                </c:pt>
                <c:pt idx="3377">
                  <c:v>0.72342592592592592</c:v>
                </c:pt>
                <c:pt idx="3378">
                  <c:v>0.72368055555555555</c:v>
                </c:pt>
                <c:pt idx="3379">
                  <c:v>0.72392361111111114</c:v>
                </c:pt>
                <c:pt idx="3380">
                  <c:v>0.72416666666666663</c:v>
                </c:pt>
                <c:pt idx="3381">
                  <c:v>0.72440972222222222</c:v>
                </c:pt>
                <c:pt idx="3382">
                  <c:v>0.7246527777777777</c:v>
                </c:pt>
                <c:pt idx="3383">
                  <c:v>0.72490740740740733</c:v>
                </c:pt>
                <c:pt idx="3384">
                  <c:v>0.72515046296296293</c:v>
                </c:pt>
                <c:pt idx="3385">
                  <c:v>0.72539351851851841</c:v>
                </c:pt>
                <c:pt idx="3386">
                  <c:v>0.72563657407407411</c:v>
                </c:pt>
                <c:pt idx="3387">
                  <c:v>0.7258796296296296</c:v>
                </c:pt>
                <c:pt idx="3388">
                  <c:v>0.72612268518518519</c:v>
                </c:pt>
                <c:pt idx="3389">
                  <c:v>0.72637731481481482</c:v>
                </c:pt>
                <c:pt idx="3390">
                  <c:v>0.72662037037037042</c:v>
                </c:pt>
                <c:pt idx="3391">
                  <c:v>0.7268634259259259</c:v>
                </c:pt>
                <c:pt idx="3392">
                  <c:v>0.72710648148148149</c:v>
                </c:pt>
                <c:pt idx="3393">
                  <c:v>0.72734953703703698</c:v>
                </c:pt>
                <c:pt idx="3394">
                  <c:v>0.72760416666666661</c:v>
                </c:pt>
                <c:pt idx="3395">
                  <c:v>0.7278472222222222</c:v>
                </c:pt>
                <c:pt idx="3396">
                  <c:v>0.72809027777777768</c:v>
                </c:pt>
                <c:pt idx="3397">
                  <c:v>0.72833333333333339</c:v>
                </c:pt>
                <c:pt idx="3398">
                  <c:v>0.72857638888888887</c:v>
                </c:pt>
                <c:pt idx="3399">
                  <c:v>0.72883101851851861</c:v>
                </c:pt>
                <c:pt idx="3400">
                  <c:v>0.7290740740740741</c:v>
                </c:pt>
                <c:pt idx="3401">
                  <c:v>0.72931712962962969</c:v>
                </c:pt>
                <c:pt idx="3402">
                  <c:v>0.72956018518518517</c:v>
                </c:pt>
                <c:pt idx="3403">
                  <c:v>0.72980324074074077</c:v>
                </c:pt>
                <c:pt idx="3404">
                  <c:v>0.73004629629629625</c:v>
                </c:pt>
                <c:pt idx="3405">
                  <c:v>0.73030092592592588</c:v>
                </c:pt>
                <c:pt idx="3406">
                  <c:v>0.73054398148148147</c:v>
                </c:pt>
                <c:pt idx="3407">
                  <c:v>0.73078703703703696</c:v>
                </c:pt>
                <c:pt idx="3408">
                  <c:v>0.73103009259259266</c:v>
                </c:pt>
                <c:pt idx="3409">
                  <c:v>0.73127314814814814</c:v>
                </c:pt>
                <c:pt idx="3410">
                  <c:v>0.73152777777777767</c:v>
                </c:pt>
                <c:pt idx="3411">
                  <c:v>0.73177083333333337</c:v>
                </c:pt>
                <c:pt idx="3412">
                  <c:v>0.73201388888888896</c:v>
                </c:pt>
                <c:pt idx="3413">
                  <c:v>0.73225694444444445</c:v>
                </c:pt>
                <c:pt idx="3414">
                  <c:v>0.73249999999999993</c:v>
                </c:pt>
                <c:pt idx="3415">
                  <c:v>0.73275462962962967</c:v>
                </c:pt>
                <c:pt idx="3416">
                  <c:v>0.73299768518518515</c:v>
                </c:pt>
                <c:pt idx="3417">
                  <c:v>0.73324074074074075</c:v>
                </c:pt>
                <c:pt idx="3418">
                  <c:v>0.73348379629629623</c:v>
                </c:pt>
                <c:pt idx="3419">
                  <c:v>0.73372685185185194</c:v>
                </c:pt>
                <c:pt idx="3420">
                  <c:v>0.73398148148148146</c:v>
                </c:pt>
                <c:pt idx="3421">
                  <c:v>0.73422453703703694</c:v>
                </c:pt>
                <c:pt idx="3422">
                  <c:v>0.73446759259259264</c:v>
                </c:pt>
                <c:pt idx="3423">
                  <c:v>0.73471064814814813</c:v>
                </c:pt>
                <c:pt idx="3424">
                  <c:v>0.73495370370370372</c:v>
                </c:pt>
                <c:pt idx="3425">
                  <c:v>0.7351967592592592</c:v>
                </c:pt>
                <c:pt idx="3426">
                  <c:v>0.73545138888888895</c:v>
                </c:pt>
                <c:pt idx="3427">
                  <c:v>0.73569444444444443</c:v>
                </c:pt>
                <c:pt idx="3428">
                  <c:v>0.73593750000000002</c:v>
                </c:pt>
                <c:pt idx="3429">
                  <c:v>0.7361805555555555</c:v>
                </c:pt>
                <c:pt idx="3430">
                  <c:v>0.73642361111111121</c:v>
                </c:pt>
                <c:pt idx="3431">
                  <c:v>0.73667824074074073</c:v>
                </c:pt>
                <c:pt idx="3432">
                  <c:v>0.73692129629629621</c:v>
                </c:pt>
                <c:pt idx="3433">
                  <c:v>0.73716435185185192</c:v>
                </c:pt>
                <c:pt idx="3434">
                  <c:v>0.7374074074074074</c:v>
                </c:pt>
                <c:pt idx="3435">
                  <c:v>0.73765046296296299</c:v>
                </c:pt>
                <c:pt idx="3436">
                  <c:v>0.73790509259259263</c:v>
                </c:pt>
                <c:pt idx="3437">
                  <c:v>0.73814814814814811</c:v>
                </c:pt>
                <c:pt idx="3438">
                  <c:v>0.7383912037037037</c:v>
                </c:pt>
                <c:pt idx="3439">
                  <c:v>0.7386342592592593</c:v>
                </c:pt>
                <c:pt idx="3440">
                  <c:v>0.73887731481481478</c:v>
                </c:pt>
                <c:pt idx="3441">
                  <c:v>0.73913194444444441</c:v>
                </c:pt>
                <c:pt idx="3442">
                  <c:v>0.739375</c:v>
                </c:pt>
                <c:pt idx="3443">
                  <c:v>0.73961805555555549</c:v>
                </c:pt>
                <c:pt idx="3444">
                  <c:v>0.73986111111111119</c:v>
                </c:pt>
                <c:pt idx="3445">
                  <c:v>0.74010416666666667</c:v>
                </c:pt>
                <c:pt idx="3446">
                  <c:v>0.74034722222222227</c:v>
                </c:pt>
                <c:pt idx="3447">
                  <c:v>0.7406018518518519</c:v>
                </c:pt>
                <c:pt idx="3448">
                  <c:v>0.74084490740740738</c:v>
                </c:pt>
                <c:pt idx="3449">
                  <c:v>0.74108796296296298</c:v>
                </c:pt>
                <c:pt idx="3450">
                  <c:v>0.74133101851851846</c:v>
                </c:pt>
                <c:pt idx="3451">
                  <c:v>0.74157407407407405</c:v>
                </c:pt>
                <c:pt idx="3452">
                  <c:v>0.74182870370370368</c:v>
                </c:pt>
                <c:pt idx="3453">
                  <c:v>0.74207175925925928</c:v>
                </c:pt>
                <c:pt idx="3454">
                  <c:v>0.74231481481481476</c:v>
                </c:pt>
                <c:pt idx="3455">
                  <c:v>0.74255787037037047</c:v>
                </c:pt>
                <c:pt idx="3456">
                  <c:v>0.74280092592592595</c:v>
                </c:pt>
                <c:pt idx="3457">
                  <c:v>0.74305555555555547</c:v>
                </c:pt>
                <c:pt idx="3458">
                  <c:v>0.74329861111111117</c:v>
                </c:pt>
                <c:pt idx="3459">
                  <c:v>0.74354166666666666</c:v>
                </c:pt>
                <c:pt idx="3460">
                  <c:v>0.74378472222222225</c:v>
                </c:pt>
                <c:pt idx="3461">
                  <c:v>0.74402777777777773</c:v>
                </c:pt>
                <c:pt idx="3462">
                  <c:v>0.74427083333333333</c:v>
                </c:pt>
                <c:pt idx="3463">
                  <c:v>0.74452546296296296</c:v>
                </c:pt>
                <c:pt idx="3464">
                  <c:v>0.74476851851851855</c:v>
                </c:pt>
                <c:pt idx="3465">
                  <c:v>0.74501157407407403</c:v>
                </c:pt>
                <c:pt idx="3466">
                  <c:v>0.74525462962962974</c:v>
                </c:pt>
                <c:pt idx="3467">
                  <c:v>0.74549768518518522</c:v>
                </c:pt>
                <c:pt idx="3468">
                  <c:v>0.74575231481481474</c:v>
                </c:pt>
                <c:pt idx="3469">
                  <c:v>0.74599537037037045</c:v>
                </c:pt>
                <c:pt idx="3470">
                  <c:v>0.74623842592592593</c:v>
                </c:pt>
                <c:pt idx="3471">
                  <c:v>0.74648148148148152</c:v>
                </c:pt>
                <c:pt idx="3472">
                  <c:v>0.74672453703703701</c:v>
                </c:pt>
                <c:pt idx="3473">
                  <c:v>0.74697916666666664</c:v>
                </c:pt>
                <c:pt idx="3474">
                  <c:v>0.74722222222222223</c:v>
                </c:pt>
                <c:pt idx="3475">
                  <c:v>0.74746527777777771</c:v>
                </c:pt>
                <c:pt idx="3476">
                  <c:v>0.74770833333333331</c:v>
                </c:pt>
                <c:pt idx="3477">
                  <c:v>0.74795138888888879</c:v>
                </c:pt>
                <c:pt idx="3478">
                  <c:v>0.7481944444444445</c:v>
                </c:pt>
                <c:pt idx="3479">
                  <c:v>0.74844907407407402</c:v>
                </c:pt>
                <c:pt idx="3480">
                  <c:v>0.74869212962962972</c:v>
                </c:pt>
                <c:pt idx="3481">
                  <c:v>0.7489351851851852</c:v>
                </c:pt>
                <c:pt idx="3482">
                  <c:v>0.7491782407407408</c:v>
                </c:pt>
                <c:pt idx="3483">
                  <c:v>0.74942129629629628</c:v>
                </c:pt>
                <c:pt idx="3484">
                  <c:v>0.74967592592592591</c:v>
                </c:pt>
                <c:pt idx="3485">
                  <c:v>0.74991898148148151</c:v>
                </c:pt>
                <c:pt idx="3486">
                  <c:v>0.75016203703703699</c:v>
                </c:pt>
                <c:pt idx="3487">
                  <c:v>0.75040509259259258</c:v>
                </c:pt>
                <c:pt idx="3488">
                  <c:v>0.75064814814814806</c:v>
                </c:pt>
                <c:pt idx="3489">
                  <c:v>0.75090277777777781</c:v>
                </c:pt>
                <c:pt idx="3490">
                  <c:v>0.75114583333333329</c:v>
                </c:pt>
                <c:pt idx="3491">
                  <c:v>0.75138888888888899</c:v>
                </c:pt>
                <c:pt idx="3492">
                  <c:v>0.75163194444444448</c:v>
                </c:pt>
                <c:pt idx="3493">
                  <c:v>0.75187500000000007</c:v>
                </c:pt>
                <c:pt idx="3494">
                  <c:v>0.7521296296296297</c:v>
                </c:pt>
                <c:pt idx="3495">
                  <c:v>0.75237268518518519</c:v>
                </c:pt>
                <c:pt idx="3496">
                  <c:v>0.75261574074074078</c:v>
                </c:pt>
                <c:pt idx="3497">
                  <c:v>0.75285879629629626</c:v>
                </c:pt>
                <c:pt idx="3498">
                  <c:v>0.75310185185185186</c:v>
                </c:pt>
                <c:pt idx="3499">
                  <c:v>0.75334490740740734</c:v>
                </c:pt>
                <c:pt idx="3500">
                  <c:v>0.75359953703703697</c:v>
                </c:pt>
                <c:pt idx="3501">
                  <c:v>0.75384259259259256</c:v>
                </c:pt>
                <c:pt idx="3502">
                  <c:v>0.75408564814814805</c:v>
                </c:pt>
                <c:pt idx="3503">
                  <c:v>0.75432870370370375</c:v>
                </c:pt>
                <c:pt idx="3504">
                  <c:v>0.75457175925925923</c:v>
                </c:pt>
                <c:pt idx="3505">
                  <c:v>0.75482638888888898</c:v>
                </c:pt>
                <c:pt idx="3506">
                  <c:v>0.75506944444444446</c:v>
                </c:pt>
                <c:pt idx="3507">
                  <c:v>0.75531250000000005</c:v>
                </c:pt>
                <c:pt idx="3508">
                  <c:v>0.75555555555555554</c:v>
                </c:pt>
                <c:pt idx="3509">
                  <c:v>0.75579861111111113</c:v>
                </c:pt>
                <c:pt idx="3510">
                  <c:v>0.75605324074074076</c:v>
                </c:pt>
                <c:pt idx="3511">
                  <c:v>0.75629629629629624</c:v>
                </c:pt>
                <c:pt idx="3512">
                  <c:v>0.75653935185185184</c:v>
                </c:pt>
                <c:pt idx="3513">
                  <c:v>0.75678240740740732</c:v>
                </c:pt>
                <c:pt idx="3514">
                  <c:v>0.75702546296296302</c:v>
                </c:pt>
                <c:pt idx="3515">
                  <c:v>0.75726851851851851</c:v>
                </c:pt>
                <c:pt idx="3516">
                  <c:v>0.75752314814814825</c:v>
                </c:pt>
                <c:pt idx="3517">
                  <c:v>0.75776620370370373</c:v>
                </c:pt>
                <c:pt idx="3518">
                  <c:v>0.75800925925925933</c:v>
                </c:pt>
                <c:pt idx="3519">
                  <c:v>0.75825231481481481</c:v>
                </c:pt>
                <c:pt idx="3520">
                  <c:v>0.7584953703703704</c:v>
                </c:pt>
                <c:pt idx="3521">
                  <c:v>0.75875000000000004</c:v>
                </c:pt>
                <c:pt idx="3522">
                  <c:v>0.75899305555555552</c:v>
                </c:pt>
                <c:pt idx="3523">
                  <c:v>0.75923611111111111</c:v>
                </c:pt>
                <c:pt idx="3524">
                  <c:v>0.75947916666666659</c:v>
                </c:pt>
                <c:pt idx="3525">
                  <c:v>0.7597222222222223</c:v>
                </c:pt>
                <c:pt idx="3526">
                  <c:v>0.75997685185185182</c:v>
                </c:pt>
                <c:pt idx="3527">
                  <c:v>0.7602199074074073</c:v>
                </c:pt>
                <c:pt idx="3528">
                  <c:v>0.76046296296296301</c:v>
                </c:pt>
                <c:pt idx="3529">
                  <c:v>0.76070601851851849</c:v>
                </c:pt>
                <c:pt idx="3530">
                  <c:v>0.76094907407407408</c:v>
                </c:pt>
                <c:pt idx="3531">
                  <c:v>0.76120370370370372</c:v>
                </c:pt>
                <c:pt idx="3532">
                  <c:v>0.76144675925925931</c:v>
                </c:pt>
                <c:pt idx="3533">
                  <c:v>0.76168981481481479</c:v>
                </c:pt>
                <c:pt idx="3534">
                  <c:v>0.76193287037037039</c:v>
                </c:pt>
                <c:pt idx="3535">
                  <c:v>0.76217592592592587</c:v>
                </c:pt>
                <c:pt idx="3536">
                  <c:v>0.76241898148148157</c:v>
                </c:pt>
                <c:pt idx="3537">
                  <c:v>0.76267361111111109</c:v>
                </c:pt>
                <c:pt idx="3538">
                  <c:v>0.76291666666666658</c:v>
                </c:pt>
                <c:pt idx="3539">
                  <c:v>0.76315972222222228</c:v>
                </c:pt>
                <c:pt idx="3540">
                  <c:v>0.76340277777777776</c:v>
                </c:pt>
                <c:pt idx="3541">
                  <c:v>0.76364583333333336</c:v>
                </c:pt>
                <c:pt idx="3542">
                  <c:v>0.76390046296296299</c:v>
                </c:pt>
                <c:pt idx="3543">
                  <c:v>0.76414351851851858</c:v>
                </c:pt>
                <c:pt idx="3544">
                  <c:v>0.76438657407407407</c:v>
                </c:pt>
                <c:pt idx="3545">
                  <c:v>0.76462962962962966</c:v>
                </c:pt>
                <c:pt idx="3546">
                  <c:v>0.76487268518518514</c:v>
                </c:pt>
                <c:pt idx="3547">
                  <c:v>0.76512731481481477</c:v>
                </c:pt>
                <c:pt idx="3548">
                  <c:v>0.76537037037037037</c:v>
                </c:pt>
                <c:pt idx="3549">
                  <c:v>0.76561342592592585</c:v>
                </c:pt>
                <c:pt idx="3550">
                  <c:v>0.76585648148148155</c:v>
                </c:pt>
                <c:pt idx="3551">
                  <c:v>0.76609953703703704</c:v>
                </c:pt>
                <c:pt idx="3552">
                  <c:v>0.76635416666666656</c:v>
                </c:pt>
                <c:pt idx="3553">
                  <c:v>0.76659722222222226</c:v>
                </c:pt>
                <c:pt idx="3554">
                  <c:v>0.76684027777777775</c:v>
                </c:pt>
                <c:pt idx="3555">
                  <c:v>0.76708333333333334</c:v>
                </c:pt>
                <c:pt idx="3556">
                  <c:v>0.76732638888888882</c:v>
                </c:pt>
                <c:pt idx="3557">
                  <c:v>0.76756944444444442</c:v>
                </c:pt>
                <c:pt idx="3558">
                  <c:v>0.76782407407407405</c:v>
                </c:pt>
                <c:pt idx="3559">
                  <c:v>0.76806712962962964</c:v>
                </c:pt>
                <c:pt idx="3560">
                  <c:v>0.76831018518518512</c:v>
                </c:pt>
                <c:pt idx="3561">
                  <c:v>0.76855324074074083</c:v>
                </c:pt>
                <c:pt idx="3562">
                  <c:v>0.76879629629629631</c:v>
                </c:pt>
                <c:pt idx="3563">
                  <c:v>0.76905092592592583</c:v>
                </c:pt>
                <c:pt idx="3564">
                  <c:v>0.76929398148148154</c:v>
                </c:pt>
                <c:pt idx="3565">
                  <c:v>0.76953703703703702</c:v>
                </c:pt>
                <c:pt idx="3566">
                  <c:v>0.76978009259259261</c:v>
                </c:pt>
                <c:pt idx="3567">
                  <c:v>0.7700231481481481</c:v>
                </c:pt>
                <c:pt idx="3568">
                  <c:v>0.77027777777777784</c:v>
                </c:pt>
                <c:pt idx="3569">
                  <c:v>0.77052083333333332</c:v>
                </c:pt>
                <c:pt idx="3570">
                  <c:v>0.77076388888888892</c:v>
                </c:pt>
                <c:pt idx="3571">
                  <c:v>0.7710069444444444</c:v>
                </c:pt>
                <c:pt idx="3572">
                  <c:v>0.7712500000000001</c:v>
                </c:pt>
                <c:pt idx="3573">
                  <c:v>0.77149305555555558</c:v>
                </c:pt>
                <c:pt idx="3574">
                  <c:v>0.77174768518518511</c:v>
                </c:pt>
                <c:pt idx="3575">
                  <c:v>0.77199074074074081</c:v>
                </c:pt>
                <c:pt idx="3576">
                  <c:v>0.77223379629629629</c:v>
                </c:pt>
                <c:pt idx="3577">
                  <c:v>0.77247685185185189</c:v>
                </c:pt>
                <c:pt idx="3578">
                  <c:v>0.77271990740740737</c:v>
                </c:pt>
                <c:pt idx="3579">
                  <c:v>0.772974537037037</c:v>
                </c:pt>
                <c:pt idx="3580">
                  <c:v>0.7732175925925926</c:v>
                </c:pt>
                <c:pt idx="3581">
                  <c:v>0.77346064814814808</c:v>
                </c:pt>
                <c:pt idx="3582">
                  <c:v>0.77370370370370367</c:v>
                </c:pt>
                <c:pt idx="3583">
                  <c:v>0.77394675925925915</c:v>
                </c:pt>
                <c:pt idx="3584">
                  <c:v>0.7742013888888889</c:v>
                </c:pt>
                <c:pt idx="3585">
                  <c:v>0.77444444444444438</c:v>
                </c:pt>
                <c:pt idx="3586">
                  <c:v>0.77468750000000008</c:v>
                </c:pt>
                <c:pt idx="3587">
                  <c:v>0.77493055555555557</c:v>
                </c:pt>
                <c:pt idx="3588">
                  <c:v>0.77517361111111116</c:v>
                </c:pt>
                <c:pt idx="3589">
                  <c:v>0.77542824074074079</c:v>
                </c:pt>
                <c:pt idx="3590">
                  <c:v>0.77567129629629628</c:v>
                </c:pt>
                <c:pt idx="3591">
                  <c:v>0.77591435185185187</c:v>
                </c:pt>
                <c:pt idx="3592">
                  <c:v>0.77615740740740735</c:v>
                </c:pt>
                <c:pt idx="3593">
                  <c:v>0.77640046296296295</c:v>
                </c:pt>
                <c:pt idx="3594">
                  <c:v>0.77664351851851843</c:v>
                </c:pt>
                <c:pt idx="3595">
                  <c:v>0.77689814814814817</c:v>
                </c:pt>
                <c:pt idx="3596">
                  <c:v>0.77714120370370365</c:v>
                </c:pt>
                <c:pt idx="3597">
                  <c:v>0.77738425925925936</c:v>
                </c:pt>
                <c:pt idx="3598">
                  <c:v>0.77762731481481484</c:v>
                </c:pt>
                <c:pt idx="3599">
                  <c:v>0.77787037037037043</c:v>
                </c:pt>
                <c:pt idx="3600">
                  <c:v>0.77812500000000007</c:v>
                </c:pt>
                <c:pt idx="3601">
                  <c:v>0.77836805555555555</c:v>
                </c:pt>
                <c:pt idx="3602">
                  <c:v>0.77861111111111114</c:v>
                </c:pt>
                <c:pt idx="3603">
                  <c:v>0.77885416666666663</c:v>
                </c:pt>
                <c:pt idx="3604">
                  <c:v>0.77909722222222222</c:v>
                </c:pt>
                <c:pt idx="3605">
                  <c:v>0.77935185185185185</c:v>
                </c:pt>
                <c:pt idx="3606">
                  <c:v>0.77959490740740733</c:v>
                </c:pt>
                <c:pt idx="3607">
                  <c:v>0.77983796296296293</c:v>
                </c:pt>
                <c:pt idx="3608">
                  <c:v>0.78008101851851863</c:v>
                </c:pt>
                <c:pt idx="3609">
                  <c:v>0.78032407407407411</c:v>
                </c:pt>
                <c:pt idx="3610">
                  <c:v>0.78057870370370364</c:v>
                </c:pt>
                <c:pt idx="3611">
                  <c:v>0.78082175925925934</c:v>
                </c:pt>
                <c:pt idx="3612">
                  <c:v>0.78106481481481482</c:v>
                </c:pt>
                <c:pt idx="3613">
                  <c:v>0.78130787037037042</c:v>
                </c:pt>
                <c:pt idx="3614">
                  <c:v>0.7815509259259259</c:v>
                </c:pt>
                <c:pt idx="3615">
                  <c:v>0.78179398148148149</c:v>
                </c:pt>
                <c:pt idx="3616">
                  <c:v>0.78204861111111112</c:v>
                </c:pt>
                <c:pt idx="3617">
                  <c:v>0.78229166666666661</c:v>
                </c:pt>
                <c:pt idx="3618">
                  <c:v>0.7825347222222222</c:v>
                </c:pt>
                <c:pt idx="3619">
                  <c:v>0.78277777777777768</c:v>
                </c:pt>
                <c:pt idx="3620">
                  <c:v>0.78302083333333339</c:v>
                </c:pt>
                <c:pt idx="3621">
                  <c:v>0.78327546296296291</c:v>
                </c:pt>
                <c:pt idx="3622">
                  <c:v>0.78351851851851861</c:v>
                </c:pt>
                <c:pt idx="3623">
                  <c:v>0.7837615740740741</c:v>
                </c:pt>
                <c:pt idx="3624">
                  <c:v>0.78400462962962969</c:v>
                </c:pt>
                <c:pt idx="3625">
                  <c:v>0.78424768518518517</c:v>
                </c:pt>
                <c:pt idx="3626">
                  <c:v>0.78450231481481481</c:v>
                </c:pt>
                <c:pt idx="3627">
                  <c:v>0.7847453703703704</c:v>
                </c:pt>
                <c:pt idx="3628">
                  <c:v>0.78498842592592588</c:v>
                </c:pt>
                <c:pt idx="3629">
                  <c:v>0.78523148148148147</c:v>
                </c:pt>
                <c:pt idx="3630">
                  <c:v>0.78547453703703696</c:v>
                </c:pt>
                <c:pt idx="3631">
                  <c:v>0.78571759259259266</c:v>
                </c:pt>
                <c:pt idx="3632">
                  <c:v>0.78597222222222218</c:v>
                </c:pt>
                <c:pt idx="3633">
                  <c:v>0.78621527777777767</c:v>
                </c:pt>
                <c:pt idx="3634">
                  <c:v>0.78645833333333337</c:v>
                </c:pt>
                <c:pt idx="3635">
                  <c:v>0.78670138888888896</c:v>
                </c:pt>
                <c:pt idx="3636">
                  <c:v>0.78694444444444445</c:v>
                </c:pt>
                <c:pt idx="3637">
                  <c:v>0.78719907407407408</c:v>
                </c:pt>
                <c:pt idx="3638">
                  <c:v>0.78744212962962967</c:v>
                </c:pt>
                <c:pt idx="3639">
                  <c:v>0.78768518518518515</c:v>
                </c:pt>
                <c:pt idx="3640">
                  <c:v>0.78792824074074075</c:v>
                </c:pt>
                <c:pt idx="3641">
                  <c:v>0.78817129629629623</c:v>
                </c:pt>
                <c:pt idx="3642">
                  <c:v>0.78842592592592586</c:v>
                </c:pt>
                <c:pt idx="3643">
                  <c:v>0.78866898148148146</c:v>
                </c:pt>
                <c:pt idx="3644">
                  <c:v>0.78891203703703694</c:v>
                </c:pt>
                <c:pt idx="3645">
                  <c:v>0.78915509259259264</c:v>
                </c:pt>
                <c:pt idx="3646">
                  <c:v>0.78939814814814813</c:v>
                </c:pt>
                <c:pt idx="3647">
                  <c:v>0.78965277777777787</c:v>
                </c:pt>
                <c:pt idx="3648">
                  <c:v>0.78989583333333335</c:v>
                </c:pt>
                <c:pt idx="3649">
                  <c:v>0.79013888888888895</c:v>
                </c:pt>
                <c:pt idx="3650">
                  <c:v>0.79038194444444443</c:v>
                </c:pt>
                <c:pt idx="3651">
                  <c:v>0.79062500000000002</c:v>
                </c:pt>
                <c:pt idx="3652">
                  <c:v>0.7908680555555555</c:v>
                </c:pt>
                <c:pt idx="3653">
                  <c:v>0.79112268518518514</c:v>
                </c:pt>
                <c:pt idx="3654">
                  <c:v>0.79136574074074073</c:v>
                </c:pt>
                <c:pt idx="3655">
                  <c:v>0.79160879629629621</c:v>
                </c:pt>
                <c:pt idx="3656">
                  <c:v>0.79185185185185192</c:v>
                </c:pt>
                <c:pt idx="3657">
                  <c:v>0.7920949074074074</c:v>
                </c:pt>
                <c:pt idx="3658">
                  <c:v>0.79234953703703714</c:v>
                </c:pt>
                <c:pt idx="3659">
                  <c:v>0.79259259259259263</c:v>
                </c:pt>
                <c:pt idx="3660">
                  <c:v>0.79283564814814822</c:v>
                </c:pt>
                <c:pt idx="3661">
                  <c:v>0.7930787037037037</c:v>
                </c:pt>
                <c:pt idx="3662">
                  <c:v>0.7933217592592593</c:v>
                </c:pt>
                <c:pt idx="3663">
                  <c:v>0.79357638888888893</c:v>
                </c:pt>
                <c:pt idx="3664">
                  <c:v>0.79381944444444441</c:v>
                </c:pt>
                <c:pt idx="3665">
                  <c:v>0.7940625</c:v>
                </c:pt>
                <c:pt idx="3666">
                  <c:v>0.79430555555555549</c:v>
                </c:pt>
                <c:pt idx="3667">
                  <c:v>0.79454861111111119</c:v>
                </c:pt>
                <c:pt idx="3668">
                  <c:v>0.79479166666666667</c:v>
                </c:pt>
                <c:pt idx="3669">
                  <c:v>0.7950462962962962</c:v>
                </c:pt>
                <c:pt idx="3670">
                  <c:v>0.7952893518518519</c:v>
                </c:pt>
                <c:pt idx="3671">
                  <c:v>0.79553240740740738</c:v>
                </c:pt>
                <c:pt idx="3672">
                  <c:v>0.79577546296296298</c:v>
                </c:pt>
                <c:pt idx="3673">
                  <c:v>0.79601851851851846</c:v>
                </c:pt>
                <c:pt idx="3674">
                  <c:v>0.7962731481481482</c:v>
                </c:pt>
                <c:pt idx="3675">
                  <c:v>0.79651620370370368</c:v>
                </c:pt>
                <c:pt idx="3676">
                  <c:v>0.79675925925925928</c:v>
                </c:pt>
                <c:pt idx="3677">
                  <c:v>0.79700231481481476</c:v>
                </c:pt>
                <c:pt idx="3678">
                  <c:v>0.79724537037037047</c:v>
                </c:pt>
                <c:pt idx="3679">
                  <c:v>0.79749999999999999</c:v>
                </c:pt>
                <c:pt idx="3680">
                  <c:v>0.79774305555555547</c:v>
                </c:pt>
                <c:pt idx="3681">
                  <c:v>0.79798611111111117</c:v>
                </c:pt>
                <c:pt idx="3682">
                  <c:v>0.79822916666666666</c:v>
                </c:pt>
                <c:pt idx="3683">
                  <c:v>0.79847222222222225</c:v>
                </c:pt>
                <c:pt idx="3684">
                  <c:v>0.79872685185185188</c:v>
                </c:pt>
                <c:pt idx="3685">
                  <c:v>0.79896990740740748</c:v>
                </c:pt>
                <c:pt idx="3686">
                  <c:v>0.79921296296296296</c:v>
                </c:pt>
                <c:pt idx="3687">
                  <c:v>0.79945601851851855</c:v>
                </c:pt>
                <c:pt idx="3688">
                  <c:v>0.79969907407407403</c:v>
                </c:pt>
                <c:pt idx="3689">
                  <c:v>0.79994212962962974</c:v>
                </c:pt>
                <c:pt idx="3690">
                  <c:v>0.80019675925925926</c:v>
                </c:pt>
                <c:pt idx="3691">
                  <c:v>0.80043981481481474</c:v>
                </c:pt>
                <c:pt idx="3692">
                  <c:v>0.80068287037037045</c:v>
                </c:pt>
                <c:pt idx="3693">
                  <c:v>0.80092592592592593</c:v>
                </c:pt>
                <c:pt idx="3694">
                  <c:v>0.80116898148148152</c:v>
                </c:pt>
                <c:pt idx="3695">
                  <c:v>0.80142361111111116</c:v>
                </c:pt>
                <c:pt idx="3696">
                  <c:v>0.80166666666666664</c:v>
                </c:pt>
                <c:pt idx="3697">
                  <c:v>0.80190972222222223</c:v>
                </c:pt>
                <c:pt idx="3698">
                  <c:v>0.80215277777777771</c:v>
                </c:pt>
                <c:pt idx="3699">
                  <c:v>0.80239583333333331</c:v>
                </c:pt>
                <c:pt idx="3700">
                  <c:v>0.80265046296296294</c:v>
                </c:pt>
                <c:pt idx="3701">
                  <c:v>0.80289351851851853</c:v>
                </c:pt>
                <c:pt idx="3702">
                  <c:v>0.80313657407407402</c:v>
                </c:pt>
                <c:pt idx="3703">
                  <c:v>0.80337962962962972</c:v>
                </c:pt>
                <c:pt idx="3704">
                  <c:v>0.8036226851851852</c:v>
                </c:pt>
                <c:pt idx="3705">
                  <c:v>0.8038657407407408</c:v>
                </c:pt>
                <c:pt idx="3706">
                  <c:v>0.80412037037037043</c:v>
                </c:pt>
                <c:pt idx="3707">
                  <c:v>0.80436342592592591</c:v>
                </c:pt>
                <c:pt idx="3708">
                  <c:v>0.80460648148148151</c:v>
                </c:pt>
                <c:pt idx="3709">
                  <c:v>0.80484953703703699</c:v>
                </c:pt>
                <c:pt idx="3710">
                  <c:v>0.80509259259259258</c:v>
                </c:pt>
                <c:pt idx="3711">
                  <c:v>0.80534722222222221</c:v>
                </c:pt>
                <c:pt idx="3712">
                  <c:v>0.80559027777777781</c:v>
                </c:pt>
                <c:pt idx="3713">
                  <c:v>0.80583333333333329</c:v>
                </c:pt>
                <c:pt idx="3714">
                  <c:v>0.80607638888888899</c:v>
                </c:pt>
                <c:pt idx="3715">
                  <c:v>0.80631944444444448</c:v>
                </c:pt>
                <c:pt idx="3716">
                  <c:v>0.806574074074074</c:v>
                </c:pt>
                <c:pt idx="3717">
                  <c:v>0.8068171296296297</c:v>
                </c:pt>
                <c:pt idx="3718">
                  <c:v>0.80706018518518519</c:v>
                </c:pt>
                <c:pt idx="3719">
                  <c:v>0.80730324074074078</c:v>
                </c:pt>
                <c:pt idx="3720">
                  <c:v>0.80754629629629626</c:v>
                </c:pt>
                <c:pt idx="3721">
                  <c:v>0.80780092592592589</c:v>
                </c:pt>
                <c:pt idx="3722">
                  <c:v>0.80804398148148149</c:v>
                </c:pt>
                <c:pt idx="3723">
                  <c:v>0.80828703703703697</c:v>
                </c:pt>
                <c:pt idx="3724">
                  <c:v>0.80853009259259256</c:v>
                </c:pt>
                <c:pt idx="3725">
                  <c:v>0.80877314814814805</c:v>
                </c:pt>
                <c:pt idx="3726">
                  <c:v>0.80901620370370375</c:v>
                </c:pt>
                <c:pt idx="3727">
                  <c:v>0.80927083333333327</c:v>
                </c:pt>
                <c:pt idx="3728">
                  <c:v>0.80951388888888898</c:v>
                </c:pt>
                <c:pt idx="3729">
                  <c:v>0.80975694444444446</c:v>
                </c:pt>
                <c:pt idx="3730">
                  <c:v>0.81</c:v>
                </c:pt>
                <c:pt idx="3731">
                  <c:v>0.81024305555555554</c:v>
                </c:pt>
                <c:pt idx="3732">
                  <c:v>0.81049768518518517</c:v>
                </c:pt>
                <c:pt idx="3733">
                  <c:v>0.81074074074074076</c:v>
                </c:pt>
                <c:pt idx="3734">
                  <c:v>0.81098379629629624</c:v>
                </c:pt>
                <c:pt idx="3735">
                  <c:v>0.81122685185185184</c:v>
                </c:pt>
                <c:pt idx="3736">
                  <c:v>0.81146990740740732</c:v>
                </c:pt>
                <c:pt idx="3737">
                  <c:v>0.81172453703703706</c:v>
                </c:pt>
                <c:pt idx="3738">
                  <c:v>0.81196759259259255</c:v>
                </c:pt>
                <c:pt idx="3739">
                  <c:v>0.81221064814814825</c:v>
                </c:pt>
                <c:pt idx="3740">
                  <c:v>0.81245370370370373</c:v>
                </c:pt>
                <c:pt idx="3741">
                  <c:v>0.81269675925925933</c:v>
                </c:pt>
                <c:pt idx="3742">
                  <c:v>0.81295138888888896</c:v>
                </c:pt>
                <c:pt idx="3743">
                  <c:v>0.81319444444444444</c:v>
                </c:pt>
                <c:pt idx="3744">
                  <c:v>0.81343750000000004</c:v>
                </c:pt>
                <c:pt idx="3745">
                  <c:v>0.81368055555555552</c:v>
                </c:pt>
                <c:pt idx="3746">
                  <c:v>0.81392361111111111</c:v>
                </c:pt>
                <c:pt idx="3747">
                  <c:v>0.81416666666666659</c:v>
                </c:pt>
                <c:pt idx="3748">
                  <c:v>0.81442129629629623</c:v>
                </c:pt>
                <c:pt idx="3749">
                  <c:v>0.81466435185185182</c:v>
                </c:pt>
                <c:pt idx="3750">
                  <c:v>0.8149074074074073</c:v>
                </c:pt>
                <c:pt idx="3751">
                  <c:v>0.81515046296296301</c:v>
                </c:pt>
                <c:pt idx="3752">
                  <c:v>0.81539351851851849</c:v>
                </c:pt>
                <c:pt idx="3753">
                  <c:v>0.81564814814814823</c:v>
                </c:pt>
                <c:pt idx="3754">
                  <c:v>0.81589120370370372</c:v>
                </c:pt>
                <c:pt idx="3755">
                  <c:v>0.81613425925925931</c:v>
                </c:pt>
                <c:pt idx="3756">
                  <c:v>0.81637731481481479</c:v>
                </c:pt>
                <c:pt idx="3757">
                  <c:v>0.81662037037037039</c:v>
                </c:pt>
                <c:pt idx="3758">
                  <c:v>0.81687500000000002</c:v>
                </c:pt>
                <c:pt idx="3759">
                  <c:v>0.8171180555555555</c:v>
                </c:pt>
                <c:pt idx="3760">
                  <c:v>0.81736111111111109</c:v>
                </c:pt>
                <c:pt idx="3761">
                  <c:v>0.81760416666666658</c:v>
                </c:pt>
                <c:pt idx="3762">
                  <c:v>0.81784722222222228</c:v>
                </c:pt>
                <c:pt idx="3763">
                  <c:v>0.81809027777777776</c:v>
                </c:pt>
                <c:pt idx="3764">
                  <c:v>0.81834490740740751</c:v>
                </c:pt>
                <c:pt idx="3765">
                  <c:v>0.81858796296296299</c:v>
                </c:pt>
                <c:pt idx="3766">
                  <c:v>0.81883101851851858</c:v>
                </c:pt>
                <c:pt idx="3767">
                  <c:v>0.81907407407407407</c:v>
                </c:pt>
                <c:pt idx="3768">
                  <c:v>0.81931712962962966</c:v>
                </c:pt>
                <c:pt idx="3769">
                  <c:v>0.81957175925925929</c:v>
                </c:pt>
                <c:pt idx="3770">
                  <c:v>0.81981481481481477</c:v>
                </c:pt>
                <c:pt idx="3771">
                  <c:v>0.82005787037037037</c:v>
                </c:pt>
                <c:pt idx="3772">
                  <c:v>0.82030092592592585</c:v>
                </c:pt>
                <c:pt idx="3773">
                  <c:v>0.82054398148148155</c:v>
                </c:pt>
                <c:pt idx="3774">
                  <c:v>0.82079861111111108</c:v>
                </c:pt>
                <c:pt idx="3775">
                  <c:v>0.82104166666666656</c:v>
                </c:pt>
                <c:pt idx="3776">
                  <c:v>0.82128472222222226</c:v>
                </c:pt>
                <c:pt idx="3777">
                  <c:v>0.82152777777777775</c:v>
                </c:pt>
                <c:pt idx="3778">
                  <c:v>0.82177083333333334</c:v>
                </c:pt>
                <c:pt idx="3779">
                  <c:v>0.82202546296296297</c:v>
                </c:pt>
                <c:pt idx="3780">
                  <c:v>0.82226851851851857</c:v>
                </c:pt>
                <c:pt idx="3781">
                  <c:v>0.82251157407407405</c:v>
                </c:pt>
                <c:pt idx="3782">
                  <c:v>0.82275462962962964</c:v>
                </c:pt>
                <c:pt idx="3783">
                  <c:v>0.82299768518518512</c:v>
                </c:pt>
                <c:pt idx="3784">
                  <c:v>0.82324074074074083</c:v>
                </c:pt>
                <c:pt idx="3785">
                  <c:v>0.82349537037037035</c:v>
                </c:pt>
                <c:pt idx="3786">
                  <c:v>0.82373842592592583</c:v>
                </c:pt>
                <c:pt idx="3787">
                  <c:v>0.82398148148148154</c:v>
                </c:pt>
                <c:pt idx="3788">
                  <c:v>0.82422453703703702</c:v>
                </c:pt>
                <c:pt idx="3789">
                  <c:v>0.82446759259259261</c:v>
                </c:pt>
                <c:pt idx="3790">
                  <c:v>0.82472222222222225</c:v>
                </c:pt>
                <c:pt idx="3791">
                  <c:v>0.82496527777777784</c:v>
                </c:pt>
                <c:pt idx="3792">
                  <c:v>0.82520833333333332</c:v>
                </c:pt>
                <c:pt idx="3793">
                  <c:v>0.82545138888888892</c:v>
                </c:pt>
                <c:pt idx="3794">
                  <c:v>0.8256944444444444</c:v>
                </c:pt>
                <c:pt idx="3795">
                  <c:v>0.82594907407407403</c:v>
                </c:pt>
                <c:pt idx="3796">
                  <c:v>0.82619212962962962</c:v>
                </c:pt>
                <c:pt idx="3797">
                  <c:v>0.82643518518518511</c:v>
                </c:pt>
                <c:pt idx="3798">
                  <c:v>0.82667824074074081</c:v>
                </c:pt>
                <c:pt idx="3799">
                  <c:v>0.82692129629629629</c:v>
                </c:pt>
                <c:pt idx="3800">
                  <c:v>0.82716435185185189</c:v>
                </c:pt>
                <c:pt idx="3801">
                  <c:v>0.82741898148148152</c:v>
                </c:pt>
                <c:pt idx="3802">
                  <c:v>0.827662037037037</c:v>
                </c:pt>
                <c:pt idx="3803">
                  <c:v>0.8279050925925926</c:v>
                </c:pt>
                <c:pt idx="3804">
                  <c:v>0.82814814814814808</c:v>
                </c:pt>
                <c:pt idx="3805">
                  <c:v>0.82839120370370367</c:v>
                </c:pt>
                <c:pt idx="3806">
                  <c:v>0.8286458333333333</c:v>
                </c:pt>
                <c:pt idx="3807">
                  <c:v>0.8288888888888889</c:v>
                </c:pt>
                <c:pt idx="3808">
                  <c:v>0.82913194444444438</c:v>
                </c:pt>
                <c:pt idx="3809">
                  <c:v>0.82937500000000008</c:v>
                </c:pt>
                <c:pt idx="3810">
                  <c:v>0.82961805555555557</c:v>
                </c:pt>
                <c:pt idx="3811">
                  <c:v>0.82987268518518509</c:v>
                </c:pt>
                <c:pt idx="3812">
                  <c:v>0.83011574074074079</c:v>
                </c:pt>
                <c:pt idx="3813">
                  <c:v>0.83035879629629628</c:v>
                </c:pt>
                <c:pt idx="3814">
                  <c:v>0.83060185185185187</c:v>
                </c:pt>
                <c:pt idx="3815">
                  <c:v>0.83084490740740735</c:v>
                </c:pt>
                <c:pt idx="3816">
                  <c:v>0.83109953703703709</c:v>
                </c:pt>
                <c:pt idx="3817">
                  <c:v>0.83134259259259258</c:v>
                </c:pt>
                <c:pt idx="3818">
                  <c:v>0.83158564814814817</c:v>
                </c:pt>
                <c:pt idx="3819">
                  <c:v>0.83182870370370365</c:v>
                </c:pt>
                <c:pt idx="3820">
                  <c:v>0.83207175925925936</c:v>
                </c:pt>
                <c:pt idx="3821">
                  <c:v>0.83231481481481484</c:v>
                </c:pt>
                <c:pt idx="3822">
                  <c:v>0.83256944444444436</c:v>
                </c:pt>
                <c:pt idx="3823">
                  <c:v>0.83281250000000007</c:v>
                </c:pt>
                <c:pt idx="3824">
                  <c:v>0.83305555555555555</c:v>
                </c:pt>
                <c:pt idx="3825">
                  <c:v>0.83329861111111114</c:v>
                </c:pt>
                <c:pt idx="3826">
                  <c:v>0.83354166666666663</c:v>
                </c:pt>
                <c:pt idx="3827">
                  <c:v>0.83379629629629637</c:v>
                </c:pt>
                <c:pt idx="3828">
                  <c:v>0.83403935185185185</c:v>
                </c:pt>
                <c:pt idx="3829">
                  <c:v>0.83428240740740733</c:v>
                </c:pt>
                <c:pt idx="3830">
                  <c:v>0.83452546296296293</c:v>
                </c:pt>
                <c:pt idx="3831">
                  <c:v>0.83476851851851841</c:v>
                </c:pt>
                <c:pt idx="3832">
                  <c:v>0.83502314814814815</c:v>
                </c:pt>
                <c:pt idx="3833">
                  <c:v>0.83526620370370364</c:v>
                </c:pt>
                <c:pt idx="3834">
                  <c:v>0.83550925925925934</c:v>
                </c:pt>
                <c:pt idx="3835">
                  <c:v>0.83575231481481482</c:v>
                </c:pt>
                <c:pt idx="3836">
                  <c:v>0.83599537037037042</c:v>
                </c:pt>
                <c:pt idx="3837">
                  <c:v>0.83625000000000005</c:v>
                </c:pt>
                <c:pt idx="3838">
                  <c:v>0.83649305555555553</c:v>
                </c:pt>
                <c:pt idx="3839">
                  <c:v>0.83673611111111112</c:v>
                </c:pt>
                <c:pt idx="3840">
                  <c:v>0.83697916666666661</c:v>
                </c:pt>
                <c:pt idx="3841">
                  <c:v>0.8372222222222222</c:v>
                </c:pt>
                <c:pt idx="3842">
                  <c:v>0.83746527777777768</c:v>
                </c:pt>
                <c:pt idx="3843">
                  <c:v>0.83771990740740743</c:v>
                </c:pt>
                <c:pt idx="3844">
                  <c:v>0.83796296296296291</c:v>
                </c:pt>
                <c:pt idx="3845">
                  <c:v>0.83820601851851861</c:v>
                </c:pt>
                <c:pt idx="3846">
                  <c:v>0.8384490740740741</c:v>
                </c:pt>
                <c:pt idx="3847">
                  <c:v>0.83869212962962969</c:v>
                </c:pt>
                <c:pt idx="3848">
                  <c:v>0.83894675925925932</c:v>
                </c:pt>
                <c:pt idx="3849">
                  <c:v>0.83918981481481481</c:v>
                </c:pt>
                <c:pt idx="3850">
                  <c:v>0.8394328703703704</c:v>
                </c:pt>
                <c:pt idx="3851">
                  <c:v>0.83967592592592588</c:v>
                </c:pt>
                <c:pt idx="3852">
                  <c:v>0.83991898148148147</c:v>
                </c:pt>
                <c:pt idx="3853">
                  <c:v>0.84017361111111111</c:v>
                </c:pt>
                <c:pt idx="3854">
                  <c:v>0.8404166666666667</c:v>
                </c:pt>
                <c:pt idx="3855">
                  <c:v>0.84065972222222218</c:v>
                </c:pt>
                <c:pt idx="3856">
                  <c:v>0.84090277777777789</c:v>
                </c:pt>
                <c:pt idx="3857">
                  <c:v>0.84114583333333337</c:v>
                </c:pt>
                <c:pt idx="3858">
                  <c:v>0.84138888888888885</c:v>
                </c:pt>
                <c:pt idx="3859">
                  <c:v>0.8416435185185186</c:v>
                </c:pt>
                <c:pt idx="3860">
                  <c:v>0.84188657407407408</c:v>
                </c:pt>
                <c:pt idx="3861">
                  <c:v>0.84212962962962967</c:v>
                </c:pt>
                <c:pt idx="3862">
                  <c:v>0.84237268518518515</c:v>
                </c:pt>
                <c:pt idx="3863">
                  <c:v>0.84261574074074075</c:v>
                </c:pt>
                <c:pt idx="3864">
                  <c:v>0.84287037037037038</c:v>
                </c:pt>
                <c:pt idx="3865">
                  <c:v>0.84311342592592586</c:v>
                </c:pt>
                <c:pt idx="3866">
                  <c:v>0.84335648148148146</c:v>
                </c:pt>
                <c:pt idx="3867">
                  <c:v>0.84359953703703694</c:v>
                </c:pt>
                <c:pt idx="3868">
                  <c:v>0.84384259259259264</c:v>
                </c:pt>
                <c:pt idx="3869">
                  <c:v>0.84409722222222217</c:v>
                </c:pt>
                <c:pt idx="3870">
                  <c:v>0.84434027777777787</c:v>
                </c:pt>
                <c:pt idx="3871">
                  <c:v>0.84458333333333335</c:v>
                </c:pt>
                <c:pt idx="3872">
                  <c:v>0.84482638888888895</c:v>
                </c:pt>
                <c:pt idx="3873">
                  <c:v>0.84506944444444443</c:v>
                </c:pt>
                <c:pt idx="3874">
                  <c:v>0.84532407407407406</c:v>
                </c:pt>
                <c:pt idx="3875">
                  <c:v>0.84556712962962965</c:v>
                </c:pt>
                <c:pt idx="3876">
                  <c:v>0.84581018518518514</c:v>
                </c:pt>
                <c:pt idx="3877">
                  <c:v>0.84605324074074073</c:v>
                </c:pt>
                <c:pt idx="3878">
                  <c:v>0.84629629629629621</c:v>
                </c:pt>
                <c:pt idx="3879">
                  <c:v>0.84653935185185192</c:v>
                </c:pt>
                <c:pt idx="3880">
                  <c:v>0.84679398148148144</c:v>
                </c:pt>
                <c:pt idx="3881">
                  <c:v>0.84703703703703714</c:v>
                </c:pt>
                <c:pt idx="3882">
                  <c:v>0.84728009259259263</c:v>
                </c:pt>
                <c:pt idx="3883">
                  <c:v>0.84752314814814822</c:v>
                </c:pt>
                <c:pt idx="3884">
                  <c:v>0.8477662037037037</c:v>
                </c:pt>
                <c:pt idx="3885">
                  <c:v>0.84802083333333333</c:v>
                </c:pt>
                <c:pt idx="3886">
                  <c:v>0.84826388888888893</c:v>
                </c:pt>
                <c:pt idx="3887">
                  <c:v>0.84850694444444441</c:v>
                </c:pt>
                <c:pt idx="3888">
                  <c:v>0.84875</c:v>
                </c:pt>
                <c:pt idx="3889">
                  <c:v>0.84899305555555549</c:v>
                </c:pt>
                <c:pt idx="3890">
                  <c:v>0.84924768518518512</c:v>
                </c:pt>
                <c:pt idx="3891">
                  <c:v>0.84949074074074071</c:v>
                </c:pt>
                <c:pt idx="3892">
                  <c:v>0.8497337962962962</c:v>
                </c:pt>
                <c:pt idx="3893">
                  <c:v>0.8499768518518519</c:v>
                </c:pt>
                <c:pt idx="3894">
                  <c:v>0.85021990740740738</c:v>
                </c:pt>
                <c:pt idx="3895">
                  <c:v>0.85046296296296298</c:v>
                </c:pt>
                <c:pt idx="3896">
                  <c:v>0.85071759259259261</c:v>
                </c:pt>
                <c:pt idx="3897">
                  <c:v>0.8509606481481482</c:v>
                </c:pt>
                <c:pt idx="3898">
                  <c:v>0.85120370370370368</c:v>
                </c:pt>
                <c:pt idx="3899">
                  <c:v>0.85144675925925928</c:v>
                </c:pt>
                <c:pt idx="3900">
                  <c:v>0.85168981481481476</c:v>
                </c:pt>
                <c:pt idx="3901">
                  <c:v>0.85194444444444439</c:v>
                </c:pt>
                <c:pt idx="3902">
                  <c:v>0.85218749999999999</c:v>
                </c:pt>
                <c:pt idx="3903">
                  <c:v>0.85243055555555547</c:v>
                </c:pt>
                <c:pt idx="3904">
                  <c:v>0.85267361111111117</c:v>
                </c:pt>
                <c:pt idx="3905">
                  <c:v>0.85291666666666666</c:v>
                </c:pt>
                <c:pt idx="3906">
                  <c:v>0.8531712962962964</c:v>
                </c:pt>
                <c:pt idx="3907">
                  <c:v>0.85341435185185188</c:v>
                </c:pt>
                <c:pt idx="3908">
                  <c:v>0.85365740740740748</c:v>
                </c:pt>
                <c:pt idx="3909">
                  <c:v>0.85390046296296296</c:v>
                </c:pt>
                <c:pt idx="3910">
                  <c:v>0.85414351851851855</c:v>
                </c:pt>
                <c:pt idx="3911">
                  <c:v>0.85439814814814818</c:v>
                </c:pt>
                <c:pt idx="3912">
                  <c:v>0.85464120370370367</c:v>
                </c:pt>
                <c:pt idx="3913">
                  <c:v>0.85488425925925926</c:v>
                </c:pt>
                <c:pt idx="3914">
                  <c:v>0.85512731481481474</c:v>
                </c:pt>
                <c:pt idx="3915">
                  <c:v>0.85537037037037045</c:v>
                </c:pt>
                <c:pt idx="3916">
                  <c:v>0.85562499999999997</c:v>
                </c:pt>
                <c:pt idx="3917">
                  <c:v>0.85586805555555545</c:v>
                </c:pt>
                <c:pt idx="3918">
                  <c:v>0.85611111111111116</c:v>
                </c:pt>
                <c:pt idx="3919">
                  <c:v>0.85635416666666664</c:v>
                </c:pt>
                <c:pt idx="3920">
                  <c:v>0.85659722222222223</c:v>
                </c:pt>
                <c:pt idx="3921">
                  <c:v>0.85684027777777771</c:v>
                </c:pt>
                <c:pt idx="3922">
                  <c:v>0.85709490740740746</c:v>
                </c:pt>
                <c:pt idx="3923">
                  <c:v>0.85733796296296294</c:v>
                </c:pt>
                <c:pt idx="3924">
                  <c:v>0.85758101851851853</c:v>
                </c:pt>
                <c:pt idx="3925">
                  <c:v>0.85782407407407402</c:v>
                </c:pt>
                <c:pt idx="3926">
                  <c:v>0.85806712962962972</c:v>
                </c:pt>
                <c:pt idx="3927">
                  <c:v>0.85832175925925924</c:v>
                </c:pt>
                <c:pt idx="3928">
                  <c:v>0.85856481481481473</c:v>
                </c:pt>
                <c:pt idx="3929">
                  <c:v>0.85880787037037043</c:v>
                </c:pt>
                <c:pt idx="3930">
                  <c:v>0.85905092592592591</c:v>
                </c:pt>
                <c:pt idx="3931">
                  <c:v>0.85929398148148151</c:v>
                </c:pt>
                <c:pt idx="3932">
                  <c:v>0.85954861111111114</c:v>
                </c:pt>
                <c:pt idx="3933">
                  <c:v>0.85979166666666673</c:v>
                </c:pt>
                <c:pt idx="3934">
                  <c:v>0.86003472222222221</c:v>
                </c:pt>
                <c:pt idx="3935">
                  <c:v>0.86027777777777781</c:v>
                </c:pt>
                <c:pt idx="3936">
                  <c:v>0.86052083333333329</c:v>
                </c:pt>
                <c:pt idx="3937">
                  <c:v>0.86076388888888899</c:v>
                </c:pt>
                <c:pt idx="3938">
                  <c:v>0.86101851851851852</c:v>
                </c:pt>
                <c:pt idx="3939">
                  <c:v>0.861261574074074</c:v>
                </c:pt>
                <c:pt idx="3940">
                  <c:v>0.8615046296296297</c:v>
                </c:pt>
                <c:pt idx="3941">
                  <c:v>0.86174768518518519</c:v>
                </c:pt>
                <c:pt idx="3942">
                  <c:v>0.86199074074074078</c:v>
                </c:pt>
                <c:pt idx="3943">
                  <c:v>0.86224537037037041</c:v>
                </c:pt>
                <c:pt idx="3944">
                  <c:v>0.86248842592592589</c:v>
                </c:pt>
                <c:pt idx="3945">
                  <c:v>0.86273148148148149</c:v>
                </c:pt>
                <c:pt idx="3946">
                  <c:v>0.86297453703703697</c:v>
                </c:pt>
                <c:pt idx="3947">
                  <c:v>0.86321759259259256</c:v>
                </c:pt>
                <c:pt idx="3948">
                  <c:v>0.8634722222222222</c:v>
                </c:pt>
                <c:pt idx="3949">
                  <c:v>0.86371527777777779</c:v>
                </c:pt>
                <c:pt idx="3950">
                  <c:v>0.86395833333333327</c:v>
                </c:pt>
                <c:pt idx="3951">
                  <c:v>0.86420138888888898</c:v>
                </c:pt>
                <c:pt idx="3952">
                  <c:v>0.86444444444444446</c:v>
                </c:pt>
                <c:pt idx="3953">
                  <c:v>0.86469907407407398</c:v>
                </c:pt>
                <c:pt idx="3954">
                  <c:v>0.86494212962962969</c:v>
                </c:pt>
                <c:pt idx="3955">
                  <c:v>0.86518518518518517</c:v>
                </c:pt>
                <c:pt idx="3956">
                  <c:v>0.86542824074074076</c:v>
                </c:pt>
                <c:pt idx="3957">
                  <c:v>0.86567129629629624</c:v>
                </c:pt>
                <c:pt idx="3958">
                  <c:v>0.86591435185185184</c:v>
                </c:pt>
                <c:pt idx="3959">
                  <c:v>0.86616898148148147</c:v>
                </c:pt>
                <c:pt idx="3960">
                  <c:v>0.86641203703703706</c:v>
                </c:pt>
                <c:pt idx="3961">
                  <c:v>0.86665509259259255</c:v>
                </c:pt>
                <c:pt idx="3962">
                  <c:v>0.86689814814814825</c:v>
                </c:pt>
                <c:pt idx="3963">
                  <c:v>0.86714120370370373</c:v>
                </c:pt>
                <c:pt idx="3964">
                  <c:v>0.86739583333333325</c:v>
                </c:pt>
                <c:pt idx="3965">
                  <c:v>0.86763888888888896</c:v>
                </c:pt>
                <c:pt idx="3966">
                  <c:v>0.86788194444444444</c:v>
                </c:pt>
                <c:pt idx="3967">
                  <c:v>0.86812500000000004</c:v>
                </c:pt>
                <c:pt idx="3968">
                  <c:v>0.86836805555555552</c:v>
                </c:pt>
                <c:pt idx="3969">
                  <c:v>0.86862268518518526</c:v>
                </c:pt>
                <c:pt idx="3970">
                  <c:v>0.86886574074074074</c:v>
                </c:pt>
                <c:pt idx="3971">
                  <c:v>0.86910879629629623</c:v>
                </c:pt>
                <c:pt idx="3972">
                  <c:v>0.86935185185185182</c:v>
                </c:pt>
                <c:pt idx="3973">
                  <c:v>0.8695949074074073</c:v>
                </c:pt>
                <c:pt idx="3974">
                  <c:v>0.86984953703703705</c:v>
                </c:pt>
                <c:pt idx="3975">
                  <c:v>0.87009259259259253</c:v>
                </c:pt>
                <c:pt idx="3976">
                  <c:v>0.87033564814814823</c:v>
                </c:pt>
                <c:pt idx="3977">
                  <c:v>0.87057870370370372</c:v>
                </c:pt>
                <c:pt idx="3978">
                  <c:v>0.87082175925925931</c:v>
                </c:pt>
                <c:pt idx="3979">
                  <c:v>0.87106481481481479</c:v>
                </c:pt>
                <c:pt idx="3980">
                  <c:v>0.87131944444444442</c:v>
                </c:pt>
                <c:pt idx="3981">
                  <c:v>0.87156250000000002</c:v>
                </c:pt>
                <c:pt idx="3982">
                  <c:v>0.8718055555555555</c:v>
                </c:pt>
                <c:pt idx="3983">
                  <c:v>0.87204861111111109</c:v>
                </c:pt>
                <c:pt idx="3984">
                  <c:v>0.87229166666666658</c:v>
                </c:pt>
                <c:pt idx="3985">
                  <c:v>0.87254629629629632</c:v>
                </c:pt>
                <c:pt idx="3986">
                  <c:v>0.8727893518518518</c:v>
                </c:pt>
                <c:pt idx="3987">
                  <c:v>0.87303240740740751</c:v>
                </c:pt>
                <c:pt idx="3988">
                  <c:v>0.87327546296296299</c:v>
                </c:pt>
                <c:pt idx="3989">
                  <c:v>0.87351851851851858</c:v>
                </c:pt>
                <c:pt idx="3990">
                  <c:v>0.87377314814814822</c:v>
                </c:pt>
                <c:pt idx="3991">
                  <c:v>0.8740162037037037</c:v>
                </c:pt>
                <c:pt idx="3992">
                  <c:v>0.87425925925925929</c:v>
                </c:pt>
                <c:pt idx="3993">
                  <c:v>0.87450231481481477</c:v>
                </c:pt>
                <c:pt idx="3994">
                  <c:v>0.87474537037037037</c:v>
                </c:pt>
                <c:pt idx="3995">
                  <c:v>0.875</c:v>
                </c:pt>
                <c:pt idx="3996">
                  <c:v>0.87524305555555548</c:v>
                </c:pt>
                <c:pt idx="3997">
                  <c:v>0.87548611111111108</c:v>
                </c:pt>
                <c:pt idx="3998">
                  <c:v>0.87572916666666656</c:v>
                </c:pt>
                <c:pt idx="3999">
                  <c:v>0.87597222222222226</c:v>
                </c:pt>
                <c:pt idx="4000">
                  <c:v>0.87621527777777775</c:v>
                </c:pt>
                <c:pt idx="4001">
                  <c:v>0.87646990740740749</c:v>
                </c:pt>
                <c:pt idx="4002">
                  <c:v>0.87671296296296297</c:v>
                </c:pt>
                <c:pt idx="4003">
                  <c:v>0.87695601851851857</c:v>
                </c:pt>
                <c:pt idx="4004">
                  <c:v>0.87719907407407405</c:v>
                </c:pt>
                <c:pt idx="4005">
                  <c:v>0.87744212962962964</c:v>
                </c:pt>
                <c:pt idx="4006">
                  <c:v>0.87769675925925927</c:v>
                </c:pt>
                <c:pt idx="4007">
                  <c:v>0.87793981481481476</c:v>
                </c:pt>
                <c:pt idx="4008">
                  <c:v>0.87818287037037035</c:v>
                </c:pt>
                <c:pt idx="4009">
                  <c:v>0.87842592592592583</c:v>
                </c:pt>
                <c:pt idx="4010">
                  <c:v>0.87866898148148154</c:v>
                </c:pt>
                <c:pt idx="4011">
                  <c:v>0.87892361111111106</c:v>
                </c:pt>
                <c:pt idx="4012">
                  <c:v>0.87916666666666676</c:v>
                </c:pt>
                <c:pt idx="4013">
                  <c:v>0.87940972222222225</c:v>
                </c:pt>
                <c:pt idx="4014">
                  <c:v>0.87965277777777784</c:v>
                </c:pt>
                <c:pt idx="4015">
                  <c:v>0.87989583333333332</c:v>
                </c:pt>
                <c:pt idx="4016">
                  <c:v>0.88015046296296295</c:v>
                </c:pt>
                <c:pt idx="4017">
                  <c:v>0.88039351851851855</c:v>
                </c:pt>
                <c:pt idx="4018">
                  <c:v>0.88063657407407403</c:v>
                </c:pt>
                <c:pt idx="4019">
                  <c:v>0.88087962962962962</c:v>
                </c:pt>
                <c:pt idx="4020">
                  <c:v>0.88112268518518511</c:v>
                </c:pt>
                <c:pt idx="4021">
                  <c:v>0.88136574074074081</c:v>
                </c:pt>
                <c:pt idx="4022">
                  <c:v>0.88162037037037033</c:v>
                </c:pt>
                <c:pt idx="4023">
                  <c:v>0.88186342592592604</c:v>
                </c:pt>
                <c:pt idx="4024">
                  <c:v>0.88210648148148152</c:v>
                </c:pt>
                <c:pt idx="4025">
                  <c:v>0.882349537037037</c:v>
                </c:pt>
                <c:pt idx="4026">
                  <c:v>0.8825925925925926</c:v>
                </c:pt>
                <c:pt idx="4027">
                  <c:v>0.88284722222222223</c:v>
                </c:pt>
                <c:pt idx="4028">
                  <c:v>0.88309027777777782</c:v>
                </c:pt>
                <c:pt idx="4029">
                  <c:v>0.8833333333333333</c:v>
                </c:pt>
                <c:pt idx="4030">
                  <c:v>0.8835763888888889</c:v>
                </c:pt>
                <c:pt idx="4031">
                  <c:v>0.88381944444444438</c:v>
                </c:pt>
                <c:pt idx="4032">
                  <c:v>0.88407407407407401</c:v>
                </c:pt>
                <c:pt idx="4033">
                  <c:v>0.88431712962962961</c:v>
                </c:pt>
                <c:pt idx="4034">
                  <c:v>0.88456018518518509</c:v>
                </c:pt>
                <c:pt idx="4035">
                  <c:v>0.88480324074074079</c:v>
                </c:pt>
                <c:pt idx="4036">
                  <c:v>0.88504629629629628</c:v>
                </c:pt>
                <c:pt idx="4037">
                  <c:v>0.88528935185185187</c:v>
                </c:pt>
                <c:pt idx="4038">
                  <c:v>0.8855439814814815</c:v>
                </c:pt>
                <c:pt idx="4039">
                  <c:v>0.88578703703703709</c:v>
                </c:pt>
                <c:pt idx="4040">
                  <c:v>0.88603009259259258</c:v>
                </c:pt>
                <c:pt idx="4041">
                  <c:v>0.88627314814814817</c:v>
                </c:pt>
                <c:pt idx="4042">
                  <c:v>0.88651620370370365</c:v>
                </c:pt>
                <c:pt idx="4043">
                  <c:v>0.88677083333333329</c:v>
                </c:pt>
                <c:pt idx="4044">
                  <c:v>0.88701388888888888</c:v>
                </c:pt>
                <c:pt idx="4045">
                  <c:v>0.88725694444444436</c:v>
                </c:pt>
                <c:pt idx="4046">
                  <c:v>0.88750000000000007</c:v>
                </c:pt>
                <c:pt idx="4047">
                  <c:v>0.88774305555555555</c:v>
                </c:pt>
                <c:pt idx="4048">
                  <c:v>0.88799768518518529</c:v>
                </c:pt>
                <c:pt idx="4049">
                  <c:v>0.88824074074074078</c:v>
                </c:pt>
                <c:pt idx="4050">
                  <c:v>0.88848379629629637</c:v>
                </c:pt>
                <c:pt idx="4051">
                  <c:v>0.88872685185185185</c:v>
                </c:pt>
                <c:pt idx="4052">
                  <c:v>0.88896990740740733</c:v>
                </c:pt>
                <c:pt idx="4053">
                  <c:v>0.88922453703703708</c:v>
                </c:pt>
                <c:pt idx="4054">
                  <c:v>0.88946759259259256</c:v>
                </c:pt>
                <c:pt idx="4055">
                  <c:v>0.88971064814814815</c:v>
                </c:pt>
                <c:pt idx="4056">
                  <c:v>0.88995370370370364</c:v>
                </c:pt>
                <c:pt idx="4057">
                  <c:v>0.89019675925925934</c:v>
                </c:pt>
                <c:pt idx="4058">
                  <c:v>0.89043981481481482</c:v>
                </c:pt>
                <c:pt idx="4059">
                  <c:v>0.89069444444444434</c:v>
                </c:pt>
                <c:pt idx="4060">
                  <c:v>0.89093750000000005</c:v>
                </c:pt>
                <c:pt idx="4061">
                  <c:v>0.89118055555555553</c:v>
                </c:pt>
                <c:pt idx="4062">
                  <c:v>0.89142361111111112</c:v>
                </c:pt>
                <c:pt idx="4063">
                  <c:v>0.89166666666666661</c:v>
                </c:pt>
                <c:pt idx="4064">
                  <c:v>0.89192129629629635</c:v>
                </c:pt>
                <c:pt idx="4065">
                  <c:v>0.89216435185185183</c:v>
                </c:pt>
                <c:pt idx="4066">
                  <c:v>0.89240740740740743</c:v>
                </c:pt>
                <c:pt idx="4067">
                  <c:v>0.89265046296296291</c:v>
                </c:pt>
                <c:pt idx="4068">
                  <c:v>0.89289351851851861</c:v>
                </c:pt>
                <c:pt idx="4069">
                  <c:v>0.89314814814814814</c:v>
                </c:pt>
                <c:pt idx="4070">
                  <c:v>0.89339120370370362</c:v>
                </c:pt>
                <c:pt idx="4071">
                  <c:v>0.89363425925925932</c:v>
                </c:pt>
                <c:pt idx="4072">
                  <c:v>0.89387731481481481</c:v>
                </c:pt>
                <c:pt idx="4073">
                  <c:v>0.8941203703703704</c:v>
                </c:pt>
                <c:pt idx="4074">
                  <c:v>0.89436342592592588</c:v>
                </c:pt>
                <c:pt idx="4075">
                  <c:v>0.89461805555555562</c:v>
                </c:pt>
                <c:pt idx="4076">
                  <c:v>0.89486111111111111</c:v>
                </c:pt>
                <c:pt idx="4077">
                  <c:v>0.8951041666666667</c:v>
                </c:pt>
                <c:pt idx="4078">
                  <c:v>0.89534722222222218</c:v>
                </c:pt>
                <c:pt idx="4079">
                  <c:v>0.89559027777777767</c:v>
                </c:pt>
                <c:pt idx="4080">
                  <c:v>0.89584490740740741</c:v>
                </c:pt>
                <c:pt idx="4081">
                  <c:v>0.89608796296296289</c:v>
                </c:pt>
                <c:pt idx="4082">
                  <c:v>0.8963310185185186</c:v>
                </c:pt>
                <c:pt idx="4083">
                  <c:v>0.89657407407407408</c:v>
                </c:pt>
                <c:pt idx="4084">
                  <c:v>0.89681712962962967</c:v>
                </c:pt>
                <c:pt idx="4085">
                  <c:v>0.8970717592592593</c:v>
                </c:pt>
                <c:pt idx="4086">
                  <c:v>0.89731481481481479</c:v>
                </c:pt>
                <c:pt idx="4087">
                  <c:v>0.89755787037037038</c:v>
                </c:pt>
                <c:pt idx="4088">
                  <c:v>0.89780092592592586</c:v>
                </c:pt>
                <c:pt idx="4089">
                  <c:v>0.89804398148148146</c:v>
                </c:pt>
                <c:pt idx="4090">
                  <c:v>0.89829861111111109</c:v>
                </c:pt>
                <c:pt idx="4091">
                  <c:v>0.89854166666666668</c:v>
                </c:pt>
                <c:pt idx="4092">
                  <c:v>0.89878472222222217</c:v>
                </c:pt>
                <c:pt idx="4093">
                  <c:v>0.89902777777777787</c:v>
                </c:pt>
                <c:pt idx="4094">
                  <c:v>0.89927083333333335</c:v>
                </c:pt>
                <c:pt idx="4095">
                  <c:v>0.89951388888888895</c:v>
                </c:pt>
                <c:pt idx="4096">
                  <c:v>0.89976851851851858</c:v>
                </c:pt>
                <c:pt idx="4097">
                  <c:v>0.90001157407407406</c:v>
                </c:pt>
                <c:pt idx="4098">
                  <c:v>0.90025462962962965</c:v>
                </c:pt>
                <c:pt idx="4099">
                  <c:v>0.90049768518518514</c:v>
                </c:pt>
                <c:pt idx="4100">
                  <c:v>0.90074074074074073</c:v>
                </c:pt>
                <c:pt idx="4101">
                  <c:v>0.90099537037037036</c:v>
                </c:pt>
                <c:pt idx="4102">
                  <c:v>0.90123842592592596</c:v>
                </c:pt>
                <c:pt idx="4103">
                  <c:v>0.90148148148148144</c:v>
                </c:pt>
                <c:pt idx="4104">
                  <c:v>0.90172453703703714</c:v>
                </c:pt>
                <c:pt idx="4105">
                  <c:v>0.90196759259259263</c:v>
                </c:pt>
                <c:pt idx="4106">
                  <c:v>0.90222222222222215</c:v>
                </c:pt>
                <c:pt idx="4107">
                  <c:v>0.90246527777777785</c:v>
                </c:pt>
                <c:pt idx="4108">
                  <c:v>0.90270833333333333</c:v>
                </c:pt>
                <c:pt idx="4109">
                  <c:v>0.90295138888888893</c:v>
                </c:pt>
                <c:pt idx="4110">
                  <c:v>0.90319444444444441</c:v>
                </c:pt>
                <c:pt idx="4111">
                  <c:v>0.9034375</c:v>
                </c:pt>
                <c:pt idx="4112">
                  <c:v>0.90369212962962964</c:v>
                </c:pt>
                <c:pt idx="4113">
                  <c:v>0.90393518518518512</c:v>
                </c:pt>
                <c:pt idx="4114">
                  <c:v>0.90417824074074071</c:v>
                </c:pt>
                <c:pt idx="4115">
                  <c:v>0.9044212962962962</c:v>
                </c:pt>
                <c:pt idx="4116">
                  <c:v>0.9046643518518519</c:v>
                </c:pt>
                <c:pt idx="4117">
                  <c:v>0.90491898148148142</c:v>
                </c:pt>
                <c:pt idx="4118">
                  <c:v>0.90516203703703713</c:v>
                </c:pt>
                <c:pt idx="4119">
                  <c:v>0.90540509259259261</c:v>
                </c:pt>
                <c:pt idx="4120">
                  <c:v>0.9056481481481482</c:v>
                </c:pt>
                <c:pt idx="4121">
                  <c:v>0.90589120370370368</c:v>
                </c:pt>
                <c:pt idx="4122">
                  <c:v>0.90614583333333332</c:v>
                </c:pt>
                <c:pt idx="4123">
                  <c:v>0.90638888888888891</c:v>
                </c:pt>
                <c:pt idx="4124">
                  <c:v>0.90663194444444439</c:v>
                </c:pt>
                <c:pt idx="4125">
                  <c:v>0.90687499999999999</c:v>
                </c:pt>
                <c:pt idx="4126">
                  <c:v>0.90711805555555547</c:v>
                </c:pt>
                <c:pt idx="4127">
                  <c:v>0.90737268518518521</c:v>
                </c:pt>
                <c:pt idx="4128">
                  <c:v>0.9076157407407407</c:v>
                </c:pt>
                <c:pt idx="4129">
                  <c:v>0.9078587962962964</c:v>
                </c:pt>
                <c:pt idx="4130">
                  <c:v>0.90810185185185188</c:v>
                </c:pt>
                <c:pt idx="4131">
                  <c:v>0.90834490740740748</c:v>
                </c:pt>
                <c:pt idx="4132">
                  <c:v>0.90858796296296296</c:v>
                </c:pt>
                <c:pt idx="4133">
                  <c:v>0.90884259259259259</c:v>
                </c:pt>
                <c:pt idx="4134">
                  <c:v>0.90908564814814818</c:v>
                </c:pt>
                <c:pt idx="4135">
                  <c:v>0.90932870370370367</c:v>
                </c:pt>
                <c:pt idx="4136">
                  <c:v>0.90957175925925926</c:v>
                </c:pt>
                <c:pt idx="4137">
                  <c:v>0.90981481481481474</c:v>
                </c:pt>
                <c:pt idx="4138">
                  <c:v>0.91006944444444438</c:v>
                </c:pt>
                <c:pt idx="4139">
                  <c:v>0.91031249999999997</c:v>
                </c:pt>
                <c:pt idx="4140">
                  <c:v>0.91055555555555545</c:v>
                </c:pt>
                <c:pt idx="4141">
                  <c:v>0.91079861111111116</c:v>
                </c:pt>
                <c:pt idx="4142">
                  <c:v>0.91104166666666664</c:v>
                </c:pt>
                <c:pt idx="4143">
                  <c:v>0.91129629629629638</c:v>
                </c:pt>
                <c:pt idx="4144">
                  <c:v>0.91153935185185186</c:v>
                </c:pt>
                <c:pt idx="4145">
                  <c:v>0.91178240740740746</c:v>
                </c:pt>
                <c:pt idx="4146">
                  <c:v>0.91202546296296294</c:v>
                </c:pt>
                <c:pt idx="4147">
                  <c:v>0.91226851851851853</c:v>
                </c:pt>
                <c:pt idx="4148">
                  <c:v>0.91251157407407402</c:v>
                </c:pt>
                <c:pt idx="4149">
                  <c:v>0.91276620370370365</c:v>
                </c:pt>
                <c:pt idx="4150">
                  <c:v>0.91300925925925924</c:v>
                </c:pt>
                <c:pt idx="4151">
                  <c:v>0.91325231481481473</c:v>
                </c:pt>
                <c:pt idx="4152">
                  <c:v>0.91349537037037043</c:v>
                </c:pt>
                <c:pt idx="4153">
                  <c:v>0.91373842592592591</c:v>
                </c:pt>
                <c:pt idx="4154">
                  <c:v>0.91399305555555566</c:v>
                </c:pt>
                <c:pt idx="4155">
                  <c:v>0.91423611111111114</c:v>
                </c:pt>
                <c:pt idx="4156">
                  <c:v>0.91447916666666673</c:v>
                </c:pt>
                <c:pt idx="4157">
                  <c:v>0.91472222222222221</c:v>
                </c:pt>
                <c:pt idx="4158">
                  <c:v>0.91496527777777781</c:v>
                </c:pt>
                <c:pt idx="4159">
                  <c:v>0.91521990740740744</c:v>
                </c:pt>
                <c:pt idx="4160">
                  <c:v>0.91546296296296292</c:v>
                </c:pt>
                <c:pt idx="4161">
                  <c:v>0.91570601851851852</c:v>
                </c:pt>
                <c:pt idx="4162">
                  <c:v>0.915949074074074</c:v>
                </c:pt>
                <c:pt idx="4163">
                  <c:v>0.9161921296296297</c:v>
                </c:pt>
                <c:pt idx="4164">
                  <c:v>0.91644675925925922</c:v>
                </c:pt>
                <c:pt idx="4165">
                  <c:v>0.91668981481481471</c:v>
                </c:pt>
                <c:pt idx="4166">
                  <c:v>0.91693287037037041</c:v>
                </c:pt>
                <c:pt idx="4167">
                  <c:v>0.91717592592592589</c:v>
                </c:pt>
                <c:pt idx="4168">
                  <c:v>0.91741898148148149</c:v>
                </c:pt>
                <c:pt idx="4169">
                  <c:v>0.91767361111111112</c:v>
                </c:pt>
                <c:pt idx="4170">
                  <c:v>0.91791666666666671</c:v>
                </c:pt>
                <c:pt idx="4171">
                  <c:v>0.9181597222222222</c:v>
                </c:pt>
                <c:pt idx="4172">
                  <c:v>0.91840277777777779</c:v>
                </c:pt>
                <c:pt idx="4173">
                  <c:v>0.91864583333333327</c:v>
                </c:pt>
                <c:pt idx="4174">
                  <c:v>0.91888888888888898</c:v>
                </c:pt>
                <c:pt idx="4175">
                  <c:v>0.9191435185185185</c:v>
                </c:pt>
                <c:pt idx="4176">
                  <c:v>0.91938657407407398</c:v>
                </c:pt>
                <c:pt idx="4177">
                  <c:v>0.91962962962962969</c:v>
                </c:pt>
                <c:pt idx="4178">
                  <c:v>0.91987268518518517</c:v>
                </c:pt>
                <c:pt idx="4179">
                  <c:v>0.92011574074074076</c:v>
                </c:pt>
                <c:pt idx="4180">
                  <c:v>0.92037037037037039</c:v>
                </c:pt>
                <c:pt idx="4181">
                  <c:v>0.92061342592592599</c:v>
                </c:pt>
                <c:pt idx="4182">
                  <c:v>0.92085648148148147</c:v>
                </c:pt>
                <c:pt idx="4183">
                  <c:v>0.92109953703703706</c:v>
                </c:pt>
                <c:pt idx="4184">
                  <c:v>0.92134259259259255</c:v>
                </c:pt>
                <c:pt idx="4185">
                  <c:v>0.92159722222222218</c:v>
                </c:pt>
                <c:pt idx="4186">
                  <c:v>0.92184027777777777</c:v>
                </c:pt>
                <c:pt idx="4187">
                  <c:v>0.92208333333333325</c:v>
                </c:pt>
                <c:pt idx="4188">
                  <c:v>0.92232638888888896</c:v>
                </c:pt>
                <c:pt idx="4189">
                  <c:v>0.92256944444444444</c:v>
                </c:pt>
                <c:pt idx="4190">
                  <c:v>0.92281250000000004</c:v>
                </c:pt>
                <c:pt idx="4191">
                  <c:v>0.92306712962962967</c:v>
                </c:pt>
                <c:pt idx="4192">
                  <c:v>0.92331018518518515</c:v>
                </c:pt>
                <c:pt idx="4193">
                  <c:v>0.92355324074074074</c:v>
                </c:pt>
                <c:pt idx="4194">
                  <c:v>0.92379629629629623</c:v>
                </c:pt>
                <c:pt idx="4195">
                  <c:v>0.92403935185185182</c:v>
                </c:pt>
                <c:pt idx="4196">
                  <c:v>0.92429398148148145</c:v>
                </c:pt>
                <c:pt idx="4197">
                  <c:v>0.92453703703703705</c:v>
                </c:pt>
                <c:pt idx="4198">
                  <c:v>0.92478009259259253</c:v>
                </c:pt>
                <c:pt idx="4199">
                  <c:v>0.92502314814814823</c:v>
                </c:pt>
                <c:pt idx="4200">
                  <c:v>0.92526620370370372</c:v>
                </c:pt>
                <c:pt idx="4201">
                  <c:v>0.92552083333333324</c:v>
                </c:pt>
                <c:pt idx="4202">
                  <c:v>0.92576388888888894</c:v>
                </c:pt>
                <c:pt idx="4203">
                  <c:v>0.92600694444444442</c:v>
                </c:pt>
                <c:pt idx="4204">
                  <c:v>0.92625000000000002</c:v>
                </c:pt>
                <c:pt idx="4205">
                  <c:v>0.9264930555555555</c:v>
                </c:pt>
                <c:pt idx="4206">
                  <c:v>0.92674768518518524</c:v>
                </c:pt>
                <c:pt idx="4207">
                  <c:v>0.92699074074074073</c:v>
                </c:pt>
                <c:pt idx="4208">
                  <c:v>0.92723379629629632</c:v>
                </c:pt>
                <c:pt idx="4209">
                  <c:v>0.9274768518518518</c:v>
                </c:pt>
                <c:pt idx="4210">
                  <c:v>0.92771990740740751</c:v>
                </c:pt>
                <c:pt idx="4211">
                  <c:v>0.92796296296296299</c:v>
                </c:pt>
                <c:pt idx="4212">
                  <c:v>0.92821759259259251</c:v>
                </c:pt>
                <c:pt idx="4213">
                  <c:v>0.92846064814814822</c:v>
                </c:pt>
                <c:pt idx="4214">
                  <c:v>0.9287037037037037</c:v>
                </c:pt>
                <c:pt idx="4215">
                  <c:v>0.92894675925925929</c:v>
                </c:pt>
                <c:pt idx="4216">
                  <c:v>0.92918981481481477</c:v>
                </c:pt>
                <c:pt idx="4217">
                  <c:v>0.92944444444444441</c:v>
                </c:pt>
                <c:pt idx="4218">
                  <c:v>0.9296875</c:v>
                </c:pt>
                <c:pt idx="4219">
                  <c:v>0.92993055555555559</c:v>
                </c:pt>
                <c:pt idx="4220">
                  <c:v>0.93017361111111108</c:v>
                </c:pt>
                <c:pt idx="4221">
                  <c:v>0.93041666666666656</c:v>
                </c:pt>
                <c:pt idx="4222">
                  <c:v>0.9306712962962963</c:v>
                </c:pt>
                <c:pt idx="4223">
                  <c:v>0.93091435185185178</c:v>
                </c:pt>
                <c:pt idx="4224">
                  <c:v>0.93115740740740749</c:v>
                </c:pt>
                <c:pt idx="4225">
                  <c:v>0.93140046296296297</c:v>
                </c:pt>
                <c:pt idx="4226">
                  <c:v>0.93164351851851857</c:v>
                </c:pt>
                <c:pt idx="4227">
                  <c:v>0.93188657407407405</c:v>
                </c:pt>
                <c:pt idx="4228">
                  <c:v>0.93214120370370368</c:v>
                </c:pt>
                <c:pt idx="4229">
                  <c:v>0.93238425925925927</c:v>
                </c:pt>
                <c:pt idx="4230">
                  <c:v>0.93262731481481476</c:v>
                </c:pt>
                <c:pt idx="4231">
                  <c:v>0.93287037037037035</c:v>
                </c:pt>
                <c:pt idx="4232">
                  <c:v>0.93311342592592583</c:v>
                </c:pt>
                <c:pt idx="4233">
                  <c:v>0.93336805555555558</c:v>
                </c:pt>
                <c:pt idx="4234">
                  <c:v>0.93361111111111106</c:v>
                </c:pt>
                <c:pt idx="4235">
                  <c:v>0.93385416666666676</c:v>
                </c:pt>
                <c:pt idx="4236">
                  <c:v>0.93409722222222225</c:v>
                </c:pt>
                <c:pt idx="4237">
                  <c:v>0.93434027777777784</c:v>
                </c:pt>
                <c:pt idx="4238">
                  <c:v>0.93459490740740747</c:v>
                </c:pt>
                <c:pt idx="4239">
                  <c:v>0.93483796296296295</c:v>
                </c:pt>
                <c:pt idx="4240">
                  <c:v>0.93508101851851855</c:v>
                </c:pt>
                <c:pt idx="4241">
                  <c:v>0.93532407407407403</c:v>
                </c:pt>
                <c:pt idx="4242">
                  <c:v>0.93556712962962962</c:v>
                </c:pt>
                <c:pt idx="4243">
                  <c:v>0.93582175925925926</c:v>
                </c:pt>
                <c:pt idx="4244">
                  <c:v>0.93606481481481485</c:v>
                </c:pt>
                <c:pt idx="4245">
                  <c:v>0.93630787037037033</c:v>
                </c:pt>
                <c:pt idx="4246">
                  <c:v>0.93655092592592604</c:v>
                </c:pt>
                <c:pt idx="4247">
                  <c:v>0.93679398148148152</c:v>
                </c:pt>
                <c:pt idx="4248">
                  <c:v>0.937037037037037</c:v>
                </c:pt>
                <c:pt idx="4249">
                  <c:v>0.93729166666666675</c:v>
                </c:pt>
                <c:pt idx="4250">
                  <c:v>0.93753472222222223</c:v>
                </c:pt>
                <c:pt idx="4251">
                  <c:v>0.93777777777777782</c:v>
                </c:pt>
                <c:pt idx="4252">
                  <c:v>0.9380208333333333</c:v>
                </c:pt>
                <c:pt idx="4253">
                  <c:v>0.9382638888888889</c:v>
                </c:pt>
                <c:pt idx="4254">
                  <c:v>0.93851851851851853</c:v>
                </c:pt>
                <c:pt idx="4255">
                  <c:v>0.93876157407407401</c:v>
                </c:pt>
                <c:pt idx="4256">
                  <c:v>0.93900462962962961</c:v>
                </c:pt>
                <c:pt idx="4257">
                  <c:v>0.93924768518518509</c:v>
                </c:pt>
                <c:pt idx="4258">
                  <c:v>0.93949074074074079</c:v>
                </c:pt>
                <c:pt idx="4259">
                  <c:v>0.93974537037037031</c:v>
                </c:pt>
                <c:pt idx="4260">
                  <c:v>0.93998842592592602</c:v>
                </c:pt>
                <c:pt idx="4261">
                  <c:v>0.9402314814814815</c:v>
                </c:pt>
                <c:pt idx="4262">
                  <c:v>0.94047453703703709</c:v>
                </c:pt>
                <c:pt idx="4263">
                  <c:v>0.94071759259259258</c:v>
                </c:pt>
                <c:pt idx="4264">
                  <c:v>0.94096064814814817</c:v>
                </c:pt>
                <c:pt idx="4265">
                  <c:v>0.9412152777777778</c:v>
                </c:pt>
                <c:pt idx="4266">
                  <c:v>0.94145833333333329</c:v>
                </c:pt>
                <c:pt idx="4267">
                  <c:v>0.94170138888888888</c:v>
                </c:pt>
                <c:pt idx="4268">
                  <c:v>0.94194444444444436</c:v>
                </c:pt>
                <c:pt idx="4269">
                  <c:v>0.94218750000000007</c:v>
                </c:pt>
                <c:pt idx="4270">
                  <c:v>0.94244212962962959</c:v>
                </c:pt>
                <c:pt idx="4271">
                  <c:v>0.94268518518518529</c:v>
                </c:pt>
                <c:pt idx="4272">
                  <c:v>0.94292824074074078</c:v>
                </c:pt>
                <c:pt idx="4273">
                  <c:v>0.94317129629629637</c:v>
                </c:pt>
                <c:pt idx="4274">
                  <c:v>0.94341435185185185</c:v>
                </c:pt>
                <c:pt idx="4275">
                  <c:v>0.94366898148148148</c:v>
                </c:pt>
                <c:pt idx="4276">
                  <c:v>0.94391203703703708</c:v>
                </c:pt>
                <c:pt idx="4277">
                  <c:v>0.94415509259259256</c:v>
                </c:pt>
                <c:pt idx="4278">
                  <c:v>0.94439814814814815</c:v>
                </c:pt>
                <c:pt idx="4279">
                  <c:v>0.94464120370370364</c:v>
                </c:pt>
                <c:pt idx="4280">
                  <c:v>0.94489583333333327</c:v>
                </c:pt>
                <c:pt idx="4281">
                  <c:v>0.94513888888888886</c:v>
                </c:pt>
                <c:pt idx="4282">
                  <c:v>0.94538194444444434</c:v>
                </c:pt>
                <c:pt idx="4283">
                  <c:v>0.94562500000000005</c:v>
                </c:pt>
                <c:pt idx="4284">
                  <c:v>0.94586805555555553</c:v>
                </c:pt>
                <c:pt idx="4285">
                  <c:v>0.94611111111111112</c:v>
                </c:pt>
                <c:pt idx="4286">
                  <c:v>0.94636574074074076</c:v>
                </c:pt>
                <c:pt idx="4287">
                  <c:v>0.94660879629629635</c:v>
                </c:pt>
                <c:pt idx="4288">
                  <c:v>0.94685185185185183</c:v>
                </c:pt>
                <c:pt idx="4289">
                  <c:v>0.94709490740740743</c:v>
                </c:pt>
                <c:pt idx="4290">
                  <c:v>0.94733796296296291</c:v>
                </c:pt>
                <c:pt idx="4291">
                  <c:v>0.94759259259259254</c:v>
                </c:pt>
                <c:pt idx="4292">
                  <c:v>0.94783564814814814</c:v>
                </c:pt>
                <c:pt idx="4293">
                  <c:v>0.94807870370370362</c:v>
                </c:pt>
                <c:pt idx="4294">
                  <c:v>0.94832175925925932</c:v>
                </c:pt>
                <c:pt idx="4295">
                  <c:v>0.94856481481481481</c:v>
                </c:pt>
                <c:pt idx="4296">
                  <c:v>0.94881944444444455</c:v>
                </c:pt>
                <c:pt idx="4297">
                  <c:v>0.94906250000000003</c:v>
                </c:pt>
                <c:pt idx="4298">
                  <c:v>0.94930555555555562</c:v>
                </c:pt>
                <c:pt idx="4299">
                  <c:v>0.94954861111111111</c:v>
                </c:pt>
                <c:pt idx="4300">
                  <c:v>0.9497916666666667</c:v>
                </c:pt>
                <c:pt idx="4301">
                  <c:v>0.95003472222222218</c:v>
                </c:pt>
                <c:pt idx="4302">
                  <c:v>0.95028935185185182</c:v>
                </c:pt>
                <c:pt idx="4303">
                  <c:v>0.95053240740740741</c:v>
                </c:pt>
                <c:pt idx="4304">
                  <c:v>0.95077546296296289</c:v>
                </c:pt>
                <c:pt idx="4305">
                  <c:v>0.9510185185185186</c:v>
                </c:pt>
                <c:pt idx="4306">
                  <c:v>0.95126157407407408</c:v>
                </c:pt>
                <c:pt idx="4307">
                  <c:v>0.9515162037037036</c:v>
                </c:pt>
                <c:pt idx="4308">
                  <c:v>0.9517592592592593</c:v>
                </c:pt>
                <c:pt idx="4309">
                  <c:v>0.95200231481481479</c:v>
                </c:pt>
                <c:pt idx="4310">
                  <c:v>0.95224537037037038</c:v>
                </c:pt>
                <c:pt idx="4311">
                  <c:v>0.95248842592592586</c:v>
                </c:pt>
                <c:pt idx="4312">
                  <c:v>0.95274305555555561</c:v>
                </c:pt>
                <c:pt idx="4313">
                  <c:v>0.95298611111111109</c:v>
                </c:pt>
                <c:pt idx="4314">
                  <c:v>0.95322916666666668</c:v>
                </c:pt>
                <c:pt idx="4315">
                  <c:v>0.95347222222222217</c:v>
                </c:pt>
                <c:pt idx="4316">
                  <c:v>0.95371527777777787</c:v>
                </c:pt>
                <c:pt idx="4317">
                  <c:v>0.95396990740740739</c:v>
                </c:pt>
                <c:pt idx="4318">
                  <c:v>0.95421296296296287</c:v>
                </c:pt>
                <c:pt idx="4319">
                  <c:v>0.95445601851851858</c:v>
                </c:pt>
                <c:pt idx="4320">
                  <c:v>0.95469907407407406</c:v>
                </c:pt>
                <c:pt idx="4321">
                  <c:v>0.95494212962962965</c:v>
                </c:pt>
                <c:pt idx="4322">
                  <c:v>0.95518518518518514</c:v>
                </c:pt>
                <c:pt idx="4323">
                  <c:v>0.95543981481481488</c:v>
                </c:pt>
                <c:pt idx="4324">
                  <c:v>0.95568287037037036</c:v>
                </c:pt>
                <c:pt idx="4325">
                  <c:v>0.95592592592592596</c:v>
                </c:pt>
                <c:pt idx="4326">
                  <c:v>0.95616898148148144</c:v>
                </c:pt>
                <c:pt idx="4327">
                  <c:v>0.95641203703703714</c:v>
                </c:pt>
                <c:pt idx="4328">
                  <c:v>0.95666666666666667</c:v>
                </c:pt>
                <c:pt idx="4329">
                  <c:v>0.95690972222222215</c:v>
                </c:pt>
                <c:pt idx="4330">
                  <c:v>0.95715277777777785</c:v>
                </c:pt>
                <c:pt idx="4331">
                  <c:v>0.95739583333333333</c:v>
                </c:pt>
                <c:pt idx="4332">
                  <c:v>0.95763888888888893</c:v>
                </c:pt>
                <c:pt idx="4333">
                  <c:v>0.95789351851851856</c:v>
                </c:pt>
                <c:pt idx="4334">
                  <c:v>0.95813657407407404</c:v>
                </c:pt>
                <c:pt idx="4335">
                  <c:v>0.95837962962962964</c:v>
                </c:pt>
                <c:pt idx="4336">
                  <c:v>0.95862268518518512</c:v>
                </c:pt>
                <c:pt idx="4337">
                  <c:v>0.95886574074074071</c:v>
                </c:pt>
                <c:pt idx="4338">
                  <c:v>0.95912037037037035</c:v>
                </c:pt>
                <c:pt idx="4339">
                  <c:v>0.95936342592592594</c:v>
                </c:pt>
                <c:pt idx="4340">
                  <c:v>0.95960648148148142</c:v>
                </c:pt>
                <c:pt idx="4341">
                  <c:v>0.95984953703703713</c:v>
                </c:pt>
                <c:pt idx="4342">
                  <c:v>0.96009259259259261</c:v>
                </c:pt>
                <c:pt idx="4343">
                  <c:v>0.9603356481481482</c:v>
                </c:pt>
                <c:pt idx="4344">
                  <c:v>0.96059027777777783</c:v>
                </c:pt>
                <c:pt idx="4345">
                  <c:v>0.96083333333333332</c:v>
                </c:pt>
                <c:pt idx="4346">
                  <c:v>0.96107638888888891</c:v>
                </c:pt>
                <c:pt idx="4347">
                  <c:v>0.96131944444444439</c:v>
                </c:pt>
                <c:pt idx="4348">
                  <c:v>0.96156249999999999</c:v>
                </c:pt>
                <c:pt idx="4349">
                  <c:v>0.96181712962962962</c:v>
                </c:pt>
                <c:pt idx="4350">
                  <c:v>0.96206018518518521</c:v>
                </c:pt>
                <c:pt idx="4351">
                  <c:v>0.9623032407407407</c:v>
                </c:pt>
                <c:pt idx="4352">
                  <c:v>0.9625462962962964</c:v>
                </c:pt>
                <c:pt idx="4353">
                  <c:v>0.96278935185185188</c:v>
                </c:pt>
                <c:pt idx="4354">
                  <c:v>0.9630439814814814</c:v>
                </c:pt>
                <c:pt idx="4355">
                  <c:v>0.96328703703703711</c:v>
                </c:pt>
                <c:pt idx="4356">
                  <c:v>0.96353009259259259</c:v>
                </c:pt>
                <c:pt idx="4357">
                  <c:v>0.96377314814814818</c:v>
                </c:pt>
                <c:pt idx="4358">
                  <c:v>0.96401620370370367</c:v>
                </c:pt>
                <c:pt idx="4359">
                  <c:v>0.96425925925925926</c:v>
                </c:pt>
                <c:pt idx="4360">
                  <c:v>0.96451388888888889</c:v>
                </c:pt>
                <c:pt idx="4361">
                  <c:v>0.96475694444444438</c:v>
                </c:pt>
                <c:pt idx="4362">
                  <c:v>0.96499999999999997</c:v>
                </c:pt>
                <c:pt idx="4363">
                  <c:v>0.96524305555555545</c:v>
                </c:pt>
                <c:pt idx="4364">
                  <c:v>0.96548611111111116</c:v>
                </c:pt>
                <c:pt idx="4365">
                  <c:v>0.96574074074074068</c:v>
                </c:pt>
                <c:pt idx="4366">
                  <c:v>0.96598379629629638</c:v>
                </c:pt>
                <c:pt idx="4367">
                  <c:v>0.96622685185185186</c:v>
                </c:pt>
                <c:pt idx="4368">
                  <c:v>0.96646990740740746</c:v>
                </c:pt>
                <c:pt idx="4369">
                  <c:v>0.96671296296296294</c:v>
                </c:pt>
                <c:pt idx="4370">
                  <c:v>0.96696759259259257</c:v>
                </c:pt>
                <c:pt idx="4371">
                  <c:v>0.96721064814814817</c:v>
                </c:pt>
                <c:pt idx="4372">
                  <c:v>0.96745370370370365</c:v>
                </c:pt>
                <c:pt idx="4373">
                  <c:v>0.96769675925925924</c:v>
                </c:pt>
                <c:pt idx="4374">
                  <c:v>0.96793981481481473</c:v>
                </c:pt>
                <c:pt idx="4375">
                  <c:v>0.96819444444444447</c:v>
                </c:pt>
                <c:pt idx="4376">
                  <c:v>0.96843749999999995</c:v>
                </c:pt>
                <c:pt idx="4377">
                  <c:v>0.96868055555555566</c:v>
                </c:pt>
                <c:pt idx="4378">
                  <c:v>0.96892361111111114</c:v>
                </c:pt>
                <c:pt idx="4379">
                  <c:v>0.96916666666666673</c:v>
                </c:pt>
                <c:pt idx="4380">
                  <c:v>0.96940972222222221</c:v>
                </c:pt>
                <c:pt idx="4381">
                  <c:v>0.96966435185185185</c:v>
                </c:pt>
                <c:pt idx="4382">
                  <c:v>0.96990740740740744</c:v>
                </c:pt>
                <c:pt idx="4383">
                  <c:v>0.97015046296296292</c:v>
                </c:pt>
                <c:pt idx="4384">
                  <c:v>0.97039351851851852</c:v>
                </c:pt>
                <c:pt idx="4385">
                  <c:v>0.970636574074074</c:v>
                </c:pt>
                <c:pt idx="4386">
                  <c:v>0.97089120370370363</c:v>
                </c:pt>
                <c:pt idx="4387">
                  <c:v>0.97113425925925922</c:v>
                </c:pt>
                <c:pt idx="4388">
                  <c:v>0.97137731481481471</c:v>
                </c:pt>
                <c:pt idx="4389">
                  <c:v>0.97162037037037041</c:v>
                </c:pt>
                <c:pt idx="4390">
                  <c:v>0.97186342592592589</c:v>
                </c:pt>
                <c:pt idx="4391">
                  <c:v>0.97211805555555564</c:v>
                </c:pt>
                <c:pt idx="4392">
                  <c:v>0.97236111111111112</c:v>
                </c:pt>
                <c:pt idx="4393">
                  <c:v>0.97260416666666671</c:v>
                </c:pt>
                <c:pt idx="4394">
                  <c:v>0.9728472222222222</c:v>
                </c:pt>
                <c:pt idx="4395">
                  <c:v>0.97309027777777779</c:v>
                </c:pt>
                <c:pt idx="4396">
                  <c:v>0.97333333333333327</c:v>
                </c:pt>
                <c:pt idx="4397">
                  <c:v>0.97358796296296291</c:v>
                </c:pt>
                <c:pt idx="4398">
                  <c:v>0.9738310185185185</c:v>
                </c:pt>
                <c:pt idx="4399">
                  <c:v>0.97407407407407398</c:v>
                </c:pt>
                <c:pt idx="4400">
                  <c:v>0.97431712962962969</c:v>
                </c:pt>
                <c:pt idx="4401">
                  <c:v>0.97456018518518517</c:v>
                </c:pt>
                <c:pt idx="4402">
                  <c:v>0.97481481481481491</c:v>
                </c:pt>
                <c:pt idx="4403">
                  <c:v>0.97505787037037039</c:v>
                </c:pt>
                <c:pt idx="4404">
                  <c:v>0.97530092592592599</c:v>
                </c:pt>
                <c:pt idx="4405">
                  <c:v>0.97554398148148147</c:v>
                </c:pt>
                <c:pt idx="4406">
                  <c:v>0.97578703703703706</c:v>
                </c:pt>
                <c:pt idx="4407">
                  <c:v>0.9760416666666667</c:v>
                </c:pt>
                <c:pt idx="4408">
                  <c:v>0.97628472222222218</c:v>
                </c:pt>
                <c:pt idx="4409">
                  <c:v>0.97652777777777777</c:v>
                </c:pt>
                <c:pt idx="4410">
                  <c:v>0.97677083333333325</c:v>
                </c:pt>
                <c:pt idx="4411">
                  <c:v>0.97701388888888896</c:v>
                </c:pt>
                <c:pt idx="4412">
                  <c:v>0.97726851851851848</c:v>
                </c:pt>
                <c:pt idx="4413">
                  <c:v>0.97751157407407396</c:v>
                </c:pt>
                <c:pt idx="4414">
                  <c:v>0.97775462962962967</c:v>
                </c:pt>
                <c:pt idx="4415">
                  <c:v>0.97799768518518515</c:v>
                </c:pt>
                <c:pt idx="4416">
                  <c:v>0.97824074074074074</c:v>
                </c:pt>
                <c:pt idx="4417">
                  <c:v>0.97848379629629623</c:v>
                </c:pt>
                <c:pt idx="4418">
                  <c:v>0.97873842592592597</c:v>
                </c:pt>
                <c:pt idx="4419">
                  <c:v>0.97898148148148145</c:v>
                </c:pt>
                <c:pt idx="4420">
                  <c:v>0.97922453703703705</c:v>
                </c:pt>
                <c:pt idx="4421">
                  <c:v>0.97946759259259253</c:v>
                </c:pt>
                <c:pt idx="4422">
                  <c:v>0.97971064814814823</c:v>
                </c:pt>
                <c:pt idx="4423">
                  <c:v>0.97996527777777775</c:v>
                </c:pt>
                <c:pt idx="4424">
                  <c:v>0.98020833333333324</c:v>
                </c:pt>
                <c:pt idx="4425">
                  <c:v>0.98045138888888894</c:v>
                </c:pt>
                <c:pt idx="4426">
                  <c:v>0.98069444444444442</c:v>
                </c:pt>
                <c:pt idx="4427">
                  <c:v>0.98093750000000002</c:v>
                </c:pt>
                <c:pt idx="4428">
                  <c:v>0.98119212962962965</c:v>
                </c:pt>
                <c:pt idx="4429">
                  <c:v>0.98143518518518524</c:v>
                </c:pt>
                <c:pt idx="4430">
                  <c:v>0.98167824074074073</c:v>
                </c:pt>
                <c:pt idx="4431">
                  <c:v>0.98192129629629632</c:v>
                </c:pt>
                <c:pt idx="4432">
                  <c:v>0.9821643518518518</c:v>
                </c:pt>
                <c:pt idx="4433">
                  <c:v>0.98240740740740751</c:v>
                </c:pt>
                <c:pt idx="4434">
                  <c:v>0.98266203703703703</c:v>
                </c:pt>
                <c:pt idx="4435">
                  <c:v>0.98290509259259251</c:v>
                </c:pt>
                <c:pt idx="4436">
                  <c:v>0.98314814814814822</c:v>
                </c:pt>
                <c:pt idx="4437">
                  <c:v>0.9833912037037037</c:v>
                </c:pt>
                <c:pt idx="4438">
                  <c:v>0.98363425925925929</c:v>
                </c:pt>
                <c:pt idx="4439">
                  <c:v>0.98388888888888892</c:v>
                </c:pt>
                <c:pt idx="4440">
                  <c:v>0.98413194444444441</c:v>
                </c:pt>
                <c:pt idx="4441">
                  <c:v>0.984375</c:v>
                </c:pt>
                <c:pt idx="4442">
                  <c:v>0.98461805555555559</c:v>
                </c:pt>
                <c:pt idx="4443">
                  <c:v>0.98486111111111108</c:v>
                </c:pt>
                <c:pt idx="4444">
                  <c:v>0.98511574074074071</c:v>
                </c:pt>
                <c:pt idx="4445">
                  <c:v>0.9853587962962963</c:v>
                </c:pt>
                <c:pt idx="4446">
                  <c:v>0.98560185185185178</c:v>
                </c:pt>
                <c:pt idx="4447">
                  <c:v>0.98584490740740749</c:v>
                </c:pt>
                <c:pt idx="4448">
                  <c:v>0.98608796296296297</c:v>
                </c:pt>
                <c:pt idx="4449">
                  <c:v>0.98634259259259249</c:v>
                </c:pt>
                <c:pt idx="4450">
                  <c:v>0.9865856481481482</c:v>
                </c:pt>
                <c:pt idx="4451">
                  <c:v>0.98682870370370368</c:v>
                </c:pt>
                <c:pt idx="4452">
                  <c:v>0.98707175925925927</c:v>
                </c:pt>
                <c:pt idx="4453">
                  <c:v>0.98731481481481476</c:v>
                </c:pt>
                <c:pt idx="4454">
                  <c:v>0.98755787037037035</c:v>
                </c:pt>
                <c:pt idx="4455">
                  <c:v>0.98781249999999998</c:v>
                </c:pt>
                <c:pt idx="4456">
                  <c:v>0.98805555555555558</c:v>
                </c:pt>
                <c:pt idx="4457">
                  <c:v>0.98829861111111106</c:v>
                </c:pt>
                <c:pt idx="4458">
                  <c:v>0.98854166666666676</c:v>
                </c:pt>
                <c:pt idx="4459">
                  <c:v>0.98878472222222225</c:v>
                </c:pt>
                <c:pt idx="4460">
                  <c:v>0.98903935185185177</c:v>
                </c:pt>
                <c:pt idx="4461">
                  <c:v>0.98928240740740747</c:v>
                </c:pt>
                <c:pt idx="4462">
                  <c:v>0.98952546296296295</c:v>
                </c:pt>
                <c:pt idx="4463">
                  <c:v>0.98976851851851855</c:v>
                </c:pt>
                <c:pt idx="4464">
                  <c:v>0.99001157407407403</c:v>
                </c:pt>
                <c:pt idx="4465">
                  <c:v>0.99026620370370377</c:v>
                </c:pt>
                <c:pt idx="4466">
                  <c:v>0.99050925925925926</c:v>
                </c:pt>
                <c:pt idx="4467">
                  <c:v>0.99075231481481474</c:v>
                </c:pt>
                <c:pt idx="4468">
                  <c:v>0.99099537037037033</c:v>
                </c:pt>
                <c:pt idx="4469">
                  <c:v>0.99123842592592604</c:v>
                </c:pt>
                <c:pt idx="4470">
                  <c:v>0.99149305555555556</c:v>
                </c:pt>
                <c:pt idx="4471">
                  <c:v>0.99173611111111104</c:v>
                </c:pt>
                <c:pt idx="4472">
                  <c:v>0.99197916666666675</c:v>
                </c:pt>
                <c:pt idx="4473">
                  <c:v>0.99222222222222223</c:v>
                </c:pt>
                <c:pt idx="4474">
                  <c:v>0.99246527777777782</c:v>
                </c:pt>
                <c:pt idx="4475">
                  <c:v>0.9927083333333333</c:v>
                </c:pt>
                <c:pt idx="4476">
                  <c:v>0.99296296296296294</c:v>
                </c:pt>
                <c:pt idx="4477">
                  <c:v>0.99320601851851853</c:v>
                </c:pt>
                <c:pt idx="4478">
                  <c:v>0.99344907407407401</c:v>
                </c:pt>
                <c:pt idx="4479">
                  <c:v>0.99369212962962961</c:v>
                </c:pt>
                <c:pt idx="4480">
                  <c:v>0.99393518518518509</c:v>
                </c:pt>
                <c:pt idx="4481">
                  <c:v>0.99418981481481483</c:v>
                </c:pt>
                <c:pt idx="4482">
                  <c:v>0.99443287037037031</c:v>
                </c:pt>
                <c:pt idx="4483">
                  <c:v>0.99467592592592602</c:v>
                </c:pt>
                <c:pt idx="4484">
                  <c:v>0.9949189814814815</c:v>
                </c:pt>
                <c:pt idx="4485">
                  <c:v>0.99516203703703709</c:v>
                </c:pt>
                <c:pt idx="4486">
                  <c:v>0.99541666666666673</c:v>
                </c:pt>
                <c:pt idx="4487">
                  <c:v>0.99565972222222221</c:v>
                </c:pt>
                <c:pt idx="4488">
                  <c:v>0.9959027777777778</c:v>
                </c:pt>
                <c:pt idx="4489">
                  <c:v>0.99614583333333329</c:v>
                </c:pt>
                <c:pt idx="4490">
                  <c:v>0.99638888888888888</c:v>
                </c:pt>
                <c:pt idx="4491">
                  <c:v>0.99663194444444436</c:v>
                </c:pt>
                <c:pt idx="4492">
                  <c:v>0.99688657407407411</c:v>
                </c:pt>
                <c:pt idx="4493">
                  <c:v>0.99712962962962959</c:v>
                </c:pt>
                <c:pt idx="4494">
                  <c:v>0.99737268518518529</c:v>
                </c:pt>
                <c:pt idx="4495">
                  <c:v>0.99761574074074078</c:v>
                </c:pt>
                <c:pt idx="4496">
                  <c:v>0.99785879629629637</c:v>
                </c:pt>
                <c:pt idx="4497">
                  <c:v>0.998113425925926</c:v>
                </c:pt>
                <c:pt idx="4498">
                  <c:v>0.99835648148148148</c:v>
                </c:pt>
                <c:pt idx="4499">
                  <c:v>0.99859953703703708</c:v>
                </c:pt>
                <c:pt idx="4500">
                  <c:v>0.99884259259259256</c:v>
                </c:pt>
                <c:pt idx="4501">
                  <c:v>0.99908564814814815</c:v>
                </c:pt>
                <c:pt idx="4502">
                  <c:v>0.99934027777777779</c:v>
                </c:pt>
                <c:pt idx="4503">
                  <c:v>0.99958333333333327</c:v>
                </c:pt>
                <c:pt idx="4504">
                  <c:v>0.99982638888888886</c:v>
                </c:pt>
                <c:pt idx="4505">
                  <c:v>6.9444444444444444E-5</c:v>
                </c:pt>
                <c:pt idx="4506">
                  <c:v>3.1250000000000001E-4</c:v>
                </c:pt>
                <c:pt idx="4507">
                  <c:v>5.6712962962962956E-4</c:v>
                </c:pt>
                <c:pt idx="4508">
                  <c:v>8.1018518518518516E-4</c:v>
                </c:pt>
                <c:pt idx="4509">
                  <c:v>1.0532407407407407E-3</c:v>
                </c:pt>
                <c:pt idx="4510">
                  <c:v>1.2962962962962963E-3</c:v>
                </c:pt>
                <c:pt idx="4511">
                  <c:v>1.5393518518518519E-3</c:v>
                </c:pt>
                <c:pt idx="4512">
                  <c:v>1.7939814814814815E-3</c:v>
                </c:pt>
                <c:pt idx="4513">
                  <c:v>2.0370370370370373E-3</c:v>
                </c:pt>
                <c:pt idx="4514">
                  <c:v>2.2800925925925927E-3</c:v>
                </c:pt>
                <c:pt idx="4515">
                  <c:v>2.5231481481481481E-3</c:v>
                </c:pt>
                <c:pt idx="4516">
                  <c:v>2.7662037037037034E-3</c:v>
                </c:pt>
                <c:pt idx="4517">
                  <c:v>3.0092592592592588E-3</c:v>
                </c:pt>
                <c:pt idx="4518">
                  <c:v>3.2638888888888891E-3</c:v>
                </c:pt>
                <c:pt idx="4519">
                  <c:v>3.5069444444444445E-3</c:v>
                </c:pt>
                <c:pt idx="4520">
                  <c:v>3.7500000000000003E-3</c:v>
                </c:pt>
                <c:pt idx="4521">
                  <c:v>3.9930555555555561E-3</c:v>
                </c:pt>
                <c:pt idx="4522">
                  <c:v>4.2361111111111106E-3</c:v>
                </c:pt>
                <c:pt idx="4523">
                  <c:v>4.4907407407407405E-3</c:v>
                </c:pt>
                <c:pt idx="4524">
                  <c:v>4.7337962962962958E-3</c:v>
                </c:pt>
                <c:pt idx="4525">
                  <c:v>4.9768518518518521E-3</c:v>
                </c:pt>
                <c:pt idx="4526">
                  <c:v>5.2199074074074066E-3</c:v>
                </c:pt>
                <c:pt idx="4527">
                  <c:v>5.4629629629629637E-3</c:v>
                </c:pt>
                <c:pt idx="4528">
                  <c:v>5.7175925925925927E-3</c:v>
                </c:pt>
                <c:pt idx="4529">
                  <c:v>5.9606481481481489E-3</c:v>
                </c:pt>
                <c:pt idx="4530">
                  <c:v>6.2037037037037043E-3</c:v>
                </c:pt>
                <c:pt idx="4531">
                  <c:v>6.4467592592592597E-3</c:v>
                </c:pt>
                <c:pt idx="4532">
                  <c:v>6.6898148148148142E-3</c:v>
                </c:pt>
                <c:pt idx="4533">
                  <c:v>6.9444444444444441E-3</c:v>
                </c:pt>
                <c:pt idx="4534">
                  <c:v>7.1874999999999994E-3</c:v>
                </c:pt>
                <c:pt idx="4535">
                  <c:v>7.4305555555555548E-3</c:v>
                </c:pt>
                <c:pt idx="4536">
                  <c:v>7.6736111111111111E-3</c:v>
                </c:pt>
                <c:pt idx="4537">
                  <c:v>7.9166666666666673E-3</c:v>
                </c:pt>
                <c:pt idx="4538">
                  <c:v>8.1597222222222227E-3</c:v>
                </c:pt>
                <c:pt idx="4539">
                  <c:v>8.4143518518518517E-3</c:v>
                </c:pt>
                <c:pt idx="4540">
                  <c:v>8.6574074074074071E-3</c:v>
                </c:pt>
                <c:pt idx="4541">
                  <c:v>8.9004629629629625E-3</c:v>
                </c:pt>
                <c:pt idx="4542">
                  <c:v>9.1435185185185178E-3</c:v>
                </c:pt>
                <c:pt idx="4543">
                  <c:v>9.386574074074075E-3</c:v>
                </c:pt>
                <c:pt idx="4544">
                  <c:v>9.6412037037037039E-3</c:v>
                </c:pt>
                <c:pt idx="4545">
                  <c:v>9.8842592592592576E-3</c:v>
                </c:pt>
                <c:pt idx="4546">
                  <c:v>1.0127314814814815E-2</c:v>
                </c:pt>
                <c:pt idx="4547">
                  <c:v>1.037037037037037E-2</c:v>
                </c:pt>
                <c:pt idx="4548">
                  <c:v>1.0613425925925927E-2</c:v>
                </c:pt>
                <c:pt idx="4549">
                  <c:v>1.0868055555555556E-2</c:v>
                </c:pt>
                <c:pt idx="4550">
                  <c:v>1.1111111111111112E-2</c:v>
                </c:pt>
                <c:pt idx="4551">
                  <c:v>1.1354166666666667E-2</c:v>
                </c:pt>
                <c:pt idx="4552">
                  <c:v>1.1597222222222222E-2</c:v>
                </c:pt>
                <c:pt idx="4553">
                  <c:v>1.1840277777777778E-2</c:v>
                </c:pt>
                <c:pt idx="4554">
                  <c:v>1.2083333333333333E-2</c:v>
                </c:pt>
                <c:pt idx="4555">
                  <c:v>1.2337962962962962E-2</c:v>
                </c:pt>
                <c:pt idx="4556">
                  <c:v>1.2581018518518519E-2</c:v>
                </c:pt>
                <c:pt idx="4557">
                  <c:v>1.2824074074074073E-2</c:v>
                </c:pt>
                <c:pt idx="4558">
                  <c:v>1.306712962962963E-2</c:v>
                </c:pt>
                <c:pt idx="4559">
                  <c:v>1.3310185185185187E-2</c:v>
                </c:pt>
                <c:pt idx="4560">
                  <c:v>1.3564814814814816E-2</c:v>
                </c:pt>
                <c:pt idx="4561">
                  <c:v>1.3807870370370371E-2</c:v>
                </c:pt>
                <c:pt idx="4562">
                  <c:v>1.4050925925925927E-2</c:v>
                </c:pt>
                <c:pt idx="4563">
                  <c:v>1.4293981481481482E-2</c:v>
                </c:pt>
                <c:pt idx="4564">
                  <c:v>1.4537037037037038E-2</c:v>
                </c:pt>
                <c:pt idx="4565">
                  <c:v>1.4791666666666668E-2</c:v>
                </c:pt>
                <c:pt idx="4566">
                  <c:v>1.503472222222222E-2</c:v>
                </c:pt>
                <c:pt idx="4567">
                  <c:v>1.5277777777777777E-2</c:v>
                </c:pt>
                <c:pt idx="4568">
                  <c:v>1.5520833333333333E-2</c:v>
                </c:pt>
                <c:pt idx="4569">
                  <c:v>1.5763888888888886E-2</c:v>
                </c:pt>
                <c:pt idx="4570">
                  <c:v>1.6018518518518519E-2</c:v>
                </c:pt>
                <c:pt idx="4571">
                  <c:v>1.6261574074074074E-2</c:v>
                </c:pt>
                <c:pt idx="4572">
                  <c:v>1.650462962962963E-2</c:v>
                </c:pt>
                <c:pt idx="4573">
                  <c:v>1.6747685185185185E-2</c:v>
                </c:pt>
                <c:pt idx="4574">
                  <c:v>1.699074074074074E-2</c:v>
                </c:pt>
                <c:pt idx="4575">
                  <c:v>1.7233796296296296E-2</c:v>
                </c:pt>
                <c:pt idx="4576">
                  <c:v>1.7488425925925925E-2</c:v>
                </c:pt>
                <c:pt idx="4577">
                  <c:v>1.7731481481481483E-2</c:v>
                </c:pt>
                <c:pt idx="4578">
                  <c:v>1.7974537037037035E-2</c:v>
                </c:pt>
                <c:pt idx="4579">
                  <c:v>1.8217592592592594E-2</c:v>
                </c:pt>
                <c:pt idx="4580">
                  <c:v>1.8460648148148146E-2</c:v>
                </c:pt>
                <c:pt idx="4581">
                  <c:v>1.8715277777777779E-2</c:v>
                </c:pt>
                <c:pt idx="4582">
                  <c:v>1.8958333333333334E-2</c:v>
                </c:pt>
                <c:pt idx="4583">
                  <c:v>1.9201388888888889E-2</c:v>
                </c:pt>
                <c:pt idx="4584">
                  <c:v>1.9444444444444445E-2</c:v>
                </c:pt>
                <c:pt idx="4585">
                  <c:v>1.96875E-2</c:v>
                </c:pt>
                <c:pt idx="4586">
                  <c:v>1.9942129629629629E-2</c:v>
                </c:pt>
                <c:pt idx="4587">
                  <c:v>2.0185185185185184E-2</c:v>
                </c:pt>
                <c:pt idx="4588">
                  <c:v>2.0428240740740743E-2</c:v>
                </c:pt>
                <c:pt idx="4589">
                  <c:v>2.0671296296296295E-2</c:v>
                </c:pt>
                <c:pt idx="4590">
                  <c:v>2.0914351851851851E-2</c:v>
                </c:pt>
                <c:pt idx="4591">
                  <c:v>2.1168981481481483E-2</c:v>
                </c:pt>
                <c:pt idx="4592">
                  <c:v>2.1412037037037035E-2</c:v>
                </c:pt>
                <c:pt idx="4593">
                  <c:v>2.165509259259259E-2</c:v>
                </c:pt>
                <c:pt idx="4594">
                  <c:v>2.1898148148148149E-2</c:v>
                </c:pt>
                <c:pt idx="4595">
                  <c:v>2.2141203703703705E-2</c:v>
                </c:pt>
                <c:pt idx="4596">
                  <c:v>2.238425925925926E-2</c:v>
                </c:pt>
                <c:pt idx="4597">
                  <c:v>2.2638888888888889E-2</c:v>
                </c:pt>
                <c:pt idx="4598">
                  <c:v>2.2881944444444444E-2</c:v>
                </c:pt>
                <c:pt idx="4599">
                  <c:v>2.3124999999999996E-2</c:v>
                </c:pt>
                <c:pt idx="4600">
                  <c:v>2.3368055555555555E-2</c:v>
                </c:pt>
                <c:pt idx="4601">
                  <c:v>2.361111111111111E-2</c:v>
                </c:pt>
                <c:pt idx="4602">
                  <c:v>2.3865740740740743E-2</c:v>
                </c:pt>
                <c:pt idx="4603">
                  <c:v>2.4108796296296298E-2</c:v>
                </c:pt>
                <c:pt idx="4604">
                  <c:v>2.4351851851851857E-2</c:v>
                </c:pt>
                <c:pt idx="4605">
                  <c:v>2.4594907407407409E-2</c:v>
                </c:pt>
                <c:pt idx="4606">
                  <c:v>2.4837962962962964E-2</c:v>
                </c:pt>
                <c:pt idx="4607">
                  <c:v>2.5092592592592593E-2</c:v>
                </c:pt>
                <c:pt idx="4608">
                  <c:v>2.5335648148148149E-2</c:v>
                </c:pt>
                <c:pt idx="4609">
                  <c:v>2.5578703703703704E-2</c:v>
                </c:pt>
                <c:pt idx="4610">
                  <c:v>2.5821759259259256E-2</c:v>
                </c:pt>
                <c:pt idx="4611">
                  <c:v>2.6064814814814815E-2</c:v>
                </c:pt>
                <c:pt idx="4612">
                  <c:v>2.631944444444444E-2</c:v>
                </c:pt>
                <c:pt idx="4613">
                  <c:v>2.6562499999999999E-2</c:v>
                </c:pt>
                <c:pt idx="4614">
                  <c:v>2.6805555555555555E-2</c:v>
                </c:pt>
                <c:pt idx="4615">
                  <c:v>2.704861111111111E-2</c:v>
                </c:pt>
                <c:pt idx="4616">
                  <c:v>2.7291666666666662E-2</c:v>
                </c:pt>
                <c:pt idx="4617">
                  <c:v>2.7534722222222221E-2</c:v>
                </c:pt>
                <c:pt idx="4618">
                  <c:v>2.7789351851851853E-2</c:v>
                </c:pt>
                <c:pt idx="4619">
                  <c:v>2.8032407407407409E-2</c:v>
                </c:pt>
                <c:pt idx="4620">
                  <c:v>2.8275462962962964E-2</c:v>
                </c:pt>
                <c:pt idx="4621">
                  <c:v>2.8518518518518523E-2</c:v>
                </c:pt>
                <c:pt idx="4622">
                  <c:v>2.8761574074074075E-2</c:v>
                </c:pt>
                <c:pt idx="4623">
                  <c:v>2.90162037037037E-2</c:v>
                </c:pt>
                <c:pt idx="4624">
                  <c:v>2.9259259259259259E-2</c:v>
                </c:pt>
                <c:pt idx="4625">
                  <c:v>2.9502314814814815E-2</c:v>
                </c:pt>
                <c:pt idx="4626">
                  <c:v>2.974537037037037E-2</c:v>
                </c:pt>
                <c:pt idx="4627">
                  <c:v>2.9988425925925922E-2</c:v>
                </c:pt>
                <c:pt idx="4628">
                  <c:v>3.0243055555555554E-2</c:v>
                </c:pt>
                <c:pt idx="4629">
                  <c:v>3.0486111111111113E-2</c:v>
                </c:pt>
                <c:pt idx="4630">
                  <c:v>3.0729166666666669E-2</c:v>
                </c:pt>
                <c:pt idx="4631">
                  <c:v>3.0972222222222224E-2</c:v>
                </c:pt>
                <c:pt idx="4632">
                  <c:v>3.1215277777777783E-2</c:v>
                </c:pt>
                <c:pt idx="4633">
                  <c:v>3.1469907407407412E-2</c:v>
                </c:pt>
                <c:pt idx="4634">
                  <c:v>3.1712962962962964E-2</c:v>
                </c:pt>
                <c:pt idx="4635">
                  <c:v>3.1956018518518516E-2</c:v>
                </c:pt>
                <c:pt idx="4636">
                  <c:v>3.2199074074074074E-2</c:v>
                </c:pt>
                <c:pt idx="4637">
                  <c:v>3.2442129629629633E-2</c:v>
                </c:pt>
                <c:pt idx="4638">
                  <c:v>3.2685185185185185E-2</c:v>
                </c:pt>
                <c:pt idx="4639">
                  <c:v>3.2939814814814811E-2</c:v>
                </c:pt>
                <c:pt idx="4640">
                  <c:v>3.318287037037037E-2</c:v>
                </c:pt>
                <c:pt idx="4641">
                  <c:v>3.3425925925925921E-2</c:v>
                </c:pt>
                <c:pt idx="4642">
                  <c:v>3.366898148148148E-2</c:v>
                </c:pt>
                <c:pt idx="4643">
                  <c:v>3.3912037037037039E-2</c:v>
                </c:pt>
                <c:pt idx="4644">
                  <c:v>3.4166666666666672E-2</c:v>
                </c:pt>
                <c:pt idx="4645">
                  <c:v>3.4409722222222223E-2</c:v>
                </c:pt>
                <c:pt idx="4646">
                  <c:v>3.4652777777777775E-2</c:v>
                </c:pt>
                <c:pt idx="4647">
                  <c:v>3.4895833333333334E-2</c:v>
                </c:pt>
                <c:pt idx="4648">
                  <c:v>3.5138888888888893E-2</c:v>
                </c:pt>
                <c:pt idx="4649">
                  <c:v>3.5393518518518519E-2</c:v>
                </c:pt>
                <c:pt idx="4650">
                  <c:v>3.5636574074074077E-2</c:v>
                </c:pt>
                <c:pt idx="4651">
                  <c:v>3.5879629629629629E-2</c:v>
                </c:pt>
                <c:pt idx="4652">
                  <c:v>3.6122685185185181E-2</c:v>
                </c:pt>
                <c:pt idx="4653">
                  <c:v>3.636574074074074E-2</c:v>
                </c:pt>
                <c:pt idx="4654">
                  <c:v>3.6620370370370373E-2</c:v>
                </c:pt>
                <c:pt idx="4655">
                  <c:v>3.6863425925925931E-2</c:v>
                </c:pt>
                <c:pt idx="4656">
                  <c:v>3.7106481481481483E-2</c:v>
                </c:pt>
                <c:pt idx="4657">
                  <c:v>3.7349537037037035E-2</c:v>
                </c:pt>
                <c:pt idx="4658">
                  <c:v>3.7592592592592594E-2</c:v>
                </c:pt>
                <c:pt idx="4659">
                  <c:v>3.784722222222222E-2</c:v>
                </c:pt>
                <c:pt idx="4660">
                  <c:v>3.8090277777777778E-2</c:v>
                </c:pt>
                <c:pt idx="4661">
                  <c:v>3.8333333333333337E-2</c:v>
                </c:pt>
                <c:pt idx="4662">
                  <c:v>3.8576388888888889E-2</c:v>
                </c:pt>
                <c:pt idx="4663">
                  <c:v>3.8819444444444441E-2</c:v>
                </c:pt>
                <c:pt idx="4664">
                  <c:v>3.90625E-2</c:v>
                </c:pt>
                <c:pt idx="4665">
                  <c:v>3.9317129629629625E-2</c:v>
                </c:pt>
                <c:pt idx="4666">
                  <c:v>3.9560185185185184E-2</c:v>
                </c:pt>
                <c:pt idx="4667">
                  <c:v>3.9803240740740743E-2</c:v>
                </c:pt>
                <c:pt idx="4668">
                  <c:v>4.0046296296296295E-2</c:v>
                </c:pt>
                <c:pt idx="4669">
                  <c:v>4.0289351851851847E-2</c:v>
                </c:pt>
                <c:pt idx="4670">
                  <c:v>4.0543981481481479E-2</c:v>
                </c:pt>
                <c:pt idx="4671">
                  <c:v>4.0787037037037038E-2</c:v>
                </c:pt>
                <c:pt idx="4672">
                  <c:v>4.1030092592592597E-2</c:v>
                </c:pt>
                <c:pt idx="4673">
                  <c:v>4.1273148148148149E-2</c:v>
                </c:pt>
                <c:pt idx="4674">
                  <c:v>4.1516203703703701E-2</c:v>
                </c:pt>
                <c:pt idx="4675">
                  <c:v>4.1770833333333333E-2</c:v>
                </c:pt>
                <c:pt idx="4676">
                  <c:v>4.2013888888888885E-2</c:v>
                </c:pt>
                <c:pt idx="4677">
                  <c:v>4.2256944444444444E-2</c:v>
                </c:pt>
                <c:pt idx="4678">
                  <c:v>4.2500000000000003E-2</c:v>
                </c:pt>
                <c:pt idx="4679">
                  <c:v>4.2743055555555555E-2</c:v>
                </c:pt>
                <c:pt idx="4680">
                  <c:v>4.2986111111111114E-2</c:v>
                </c:pt>
                <c:pt idx="4681">
                  <c:v>4.3240740740740739E-2</c:v>
                </c:pt>
                <c:pt idx="4682">
                  <c:v>4.3483796296296291E-2</c:v>
                </c:pt>
                <c:pt idx="4683">
                  <c:v>4.372685185185185E-2</c:v>
                </c:pt>
                <c:pt idx="4684">
                  <c:v>4.3969907407407409E-2</c:v>
                </c:pt>
                <c:pt idx="4685">
                  <c:v>4.4212962962962961E-2</c:v>
                </c:pt>
                <c:pt idx="4686">
                  <c:v>4.4467592592592593E-2</c:v>
                </c:pt>
                <c:pt idx="4687">
                  <c:v>4.4710648148148152E-2</c:v>
                </c:pt>
                <c:pt idx="4688">
                  <c:v>4.4953703703703697E-2</c:v>
                </c:pt>
                <c:pt idx="4689">
                  <c:v>4.5196759259259256E-2</c:v>
                </c:pt>
                <c:pt idx="4690">
                  <c:v>4.5439814814814815E-2</c:v>
                </c:pt>
                <c:pt idx="4691">
                  <c:v>4.5694444444444447E-2</c:v>
                </c:pt>
                <c:pt idx="4692">
                  <c:v>4.5937499999999999E-2</c:v>
                </c:pt>
                <c:pt idx="4693">
                  <c:v>4.6180555555555558E-2</c:v>
                </c:pt>
                <c:pt idx="4694">
                  <c:v>4.6423611111111117E-2</c:v>
                </c:pt>
                <c:pt idx="4695">
                  <c:v>4.6666666666666669E-2</c:v>
                </c:pt>
                <c:pt idx="4696">
                  <c:v>4.6921296296296294E-2</c:v>
                </c:pt>
                <c:pt idx="4697">
                  <c:v>4.7164351851851853E-2</c:v>
                </c:pt>
                <c:pt idx="4698">
                  <c:v>4.7407407407407405E-2</c:v>
                </c:pt>
                <c:pt idx="4699">
                  <c:v>4.7650462962962964E-2</c:v>
                </c:pt>
                <c:pt idx="4700">
                  <c:v>4.7893518518518523E-2</c:v>
                </c:pt>
                <c:pt idx="4701">
                  <c:v>4.8136574074074075E-2</c:v>
                </c:pt>
                <c:pt idx="4702">
                  <c:v>4.83912037037037E-2</c:v>
                </c:pt>
                <c:pt idx="4703">
                  <c:v>4.8634259259259259E-2</c:v>
                </c:pt>
                <c:pt idx="4704">
                  <c:v>4.8877314814814811E-2</c:v>
                </c:pt>
                <c:pt idx="4705">
                  <c:v>4.912037037037037E-2</c:v>
                </c:pt>
                <c:pt idx="4706">
                  <c:v>4.9363425925925929E-2</c:v>
                </c:pt>
                <c:pt idx="4707">
                  <c:v>4.9618055555555561E-2</c:v>
                </c:pt>
                <c:pt idx="4708">
                  <c:v>4.9861111111111113E-2</c:v>
                </c:pt>
                <c:pt idx="4709">
                  <c:v>5.0104166666666672E-2</c:v>
                </c:pt>
                <c:pt idx="4710">
                  <c:v>5.0347222222222217E-2</c:v>
                </c:pt>
                <c:pt idx="4711">
                  <c:v>5.0590277777777776E-2</c:v>
                </c:pt>
                <c:pt idx="4712">
                  <c:v>5.0844907407407408E-2</c:v>
                </c:pt>
                <c:pt idx="4713">
                  <c:v>5.1087962962962967E-2</c:v>
                </c:pt>
                <c:pt idx="4714">
                  <c:v>5.1331018518518519E-2</c:v>
                </c:pt>
                <c:pt idx="4715">
                  <c:v>5.1574074074074078E-2</c:v>
                </c:pt>
                <c:pt idx="4716">
                  <c:v>5.1817129629629623E-2</c:v>
                </c:pt>
                <c:pt idx="4717">
                  <c:v>5.2071759259259255E-2</c:v>
                </c:pt>
                <c:pt idx="4718">
                  <c:v>5.2314814814814814E-2</c:v>
                </c:pt>
                <c:pt idx="4719">
                  <c:v>5.2557870370370373E-2</c:v>
                </c:pt>
                <c:pt idx="4720">
                  <c:v>5.2800925925925925E-2</c:v>
                </c:pt>
                <c:pt idx="4721">
                  <c:v>5.3043981481481484E-2</c:v>
                </c:pt>
                <c:pt idx="4722">
                  <c:v>5.3287037037037042E-2</c:v>
                </c:pt>
                <c:pt idx="4723">
                  <c:v>5.3541666666666675E-2</c:v>
                </c:pt>
                <c:pt idx="4724">
                  <c:v>5.378472222222222E-2</c:v>
                </c:pt>
                <c:pt idx="4725">
                  <c:v>5.4027777777777779E-2</c:v>
                </c:pt>
                <c:pt idx="4726">
                  <c:v>5.4270833333333331E-2</c:v>
                </c:pt>
                <c:pt idx="4727">
                  <c:v>5.451388888888889E-2</c:v>
                </c:pt>
                <c:pt idx="4728">
                  <c:v>5.4768518518518522E-2</c:v>
                </c:pt>
                <c:pt idx="4729">
                  <c:v>5.5011574074074067E-2</c:v>
                </c:pt>
                <c:pt idx="4730">
                  <c:v>5.5254629629629626E-2</c:v>
                </c:pt>
                <c:pt idx="4731">
                  <c:v>5.5497685185185185E-2</c:v>
                </c:pt>
                <c:pt idx="4732">
                  <c:v>5.5740740740740737E-2</c:v>
                </c:pt>
                <c:pt idx="4733">
                  <c:v>5.5995370370370369E-2</c:v>
                </c:pt>
                <c:pt idx="4734">
                  <c:v>5.6238425925925928E-2</c:v>
                </c:pt>
                <c:pt idx="4735">
                  <c:v>5.6481481481481487E-2</c:v>
                </c:pt>
                <c:pt idx="4736">
                  <c:v>5.6724537037037039E-2</c:v>
                </c:pt>
                <c:pt idx="4737">
                  <c:v>5.6967592592592597E-2</c:v>
                </c:pt>
                <c:pt idx="4738">
                  <c:v>5.7222222222222223E-2</c:v>
                </c:pt>
                <c:pt idx="4739">
                  <c:v>5.7465277777777775E-2</c:v>
                </c:pt>
                <c:pt idx="4740">
                  <c:v>5.7708333333333334E-2</c:v>
                </c:pt>
                <c:pt idx="4741">
                  <c:v>5.7951388888888893E-2</c:v>
                </c:pt>
                <c:pt idx="4742">
                  <c:v>5.8194444444444444E-2</c:v>
                </c:pt>
                <c:pt idx="4743">
                  <c:v>5.8437499999999996E-2</c:v>
                </c:pt>
                <c:pt idx="4744">
                  <c:v>5.8692129629629629E-2</c:v>
                </c:pt>
                <c:pt idx="4745">
                  <c:v>5.8935185185185181E-2</c:v>
                </c:pt>
                <c:pt idx="4746">
                  <c:v>5.917824074074074E-2</c:v>
                </c:pt>
                <c:pt idx="4747">
                  <c:v>5.9421296296296298E-2</c:v>
                </c:pt>
                <c:pt idx="4748">
                  <c:v>5.966435185185185E-2</c:v>
                </c:pt>
                <c:pt idx="4749">
                  <c:v>5.9918981481481483E-2</c:v>
                </c:pt>
                <c:pt idx="4750">
                  <c:v>6.0162037037037042E-2</c:v>
                </c:pt>
                <c:pt idx="4751">
                  <c:v>6.04050925925926E-2</c:v>
                </c:pt>
                <c:pt idx="4752">
                  <c:v>6.0648148148148145E-2</c:v>
                </c:pt>
                <c:pt idx="4753">
                  <c:v>6.0891203703703704E-2</c:v>
                </c:pt>
                <c:pt idx="4754">
                  <c:v>6.1145833333333337E-2</c:v>
                </c:pt>
                <c:pt idx="4755">
                  <c:v>6.1388888888888889E-2</c:v>
                </c:pt>
                <c:pt idx="4756">
                  <c:v>6.1631944444444448E-2</c:v>
                </c:pt>
                <c:pt idx="4757">
                  <c:v>6.1875000000000006E-2</c:v>
                </c:pt>
                <c:pt idx="4758">
                  <c:v>6.2118055555555551E-2</c:v>
                </c:pt>
                <c:pt idx="4759">
                  <c:v>6.2372685185185184E-2</c:v>
                </c:pt>
                <c:pt idx="4760">
                  <c:v>6.2615740740740736E-2</c:v>
                </c:pt>
                <c:pt idx="4761">
                  <c:v>6.2858796296296301E-2</c:v>
                </c:pt>
                <c:pt idx="4762">
                  <c:v>6.3101851851851853E-2</c:v>
                </c:pt>
                <c:pt idx="4763">
                  <c:v>6.3344907407407405E-2</c:v>
                </c:pt>
                <c:pt idx="4764">
                  <c:v>6.3587962962962971E-2</c:v>
                </c:pt>
                <c:pt idx="4765">
                  <c:v>6.3842592592592604E-2</c:v>
                </c:pt>
                <c:pt idx="4766">
                  <c:v>6.4085648148148142E-2</c:v>
                </c:pt>
                <c:pt idx="4767">
                  <c:v>6.4328703703703707E-2</c:v>
                </c:pt>
                <c:pt idx="4768">
                  <c:v>6.4571759259259259E-2</c:v>
                </c:pt>
                <c:pt idx="4769">
                  <c:v>6.4814814814814811E-2</c:v>
                </c:pt>
                <c:pt idx="4770">
                  <c:v>6.5069444444444444E-2</c:v>
                </c:pt>
                <c:pt idx="4771">
                  <c:v>6.5312499999999996E-2</c:v>
                </c:pt>
                <c:pt idx="4772">
                  <c:v>6.5555555555555547E-2</c:v>
                </c:pt>
                <c:pt idx="4773">
                  <c:v>6.5798611111111113E-2</c:v>
                </c:pt>
                <c:pt idx="4774">
                  <c:v>6.6041666666666665E-2</c:v>
                </c:pt>
                <c:pt idx="4775">
                  <c:v>6.6296296296296298E-2</c:v>
                </c:pt>
                <c:pt idx="4776">
                  <c:v>6.653935185185185E-2</c:v>
                </c:pt>
                <c:pt idx="4777">
                  <c:v>6.6782407407407415E-2</c:v>
                </c:pt>
                <c:pt idx="4778">
                  <c:v>6.7025462962962967E-2</c:v>
                </c:pt>
                <c:pt idx="4779">
                  <c:v>6.7268518518518519E-2</c:v>
                </c:pt>
                <c:pt idx="4780">
                  <c:v>6.7523148148148152E-2</c:v>
                </c:pt>
                <c:pt idx="4781">
                  <c:v>6.7766203703703703E-2</c:v>
                </c:pt>
                <c:pt idx="4782">
                  <c:v>6.8009259259259255E-2</c:v>
                </c:pt>
                <c:pt idx="4783">
                  <c:v>6.8252314814814807E-2</c:v>
                </c:pt>
                <c:pt idx="4784">
                  <c:v>6.8495370370370359E-2</c:v>
                </c:pt>
                <c:pt idx="4785">
                  <c:v>6.8738425925925925E-2</c:v>
                </c:pt>
                <c:pt idx="4786">
                  <c:v>6.8993055555555557E-2</c:v>
                </c:pt>
                <c:pt idx="4787">
                  <c:v>6.9236111111111109E-2</c:v>
                </c:pt>
                <c:pt idx="4788">
                  <c:v>6.9479166666666661E-2</c:v>
                </c:pt>
                <c:pt idx="4789">
                  <c:v>6.9722222222222227E-2</c:v>
                </c:pt>
                <c:pt idx="4790">
                  <c:v>6.9965277777777779E-2</c:v>
                </c:pt>
                <c:pt idx="4791">
                  <c:v>7.0219907407407411E-2</c:v>
                </c:pt>
                <c:pt idx="4792">
                  <c:v>7.0462962962962963E-2</c:v>
                </c:pt>
                <c:pt idx="4793">
                  <c:v>7.0706018518518529E-2</c:v>
                </c:pt>
                <c:pt idx="4794">
                  <c:v>7.0949074074074067E-2</c:v>
                </c:pt>
                <c:pt idx="4795">
                  <c:v>7.1192129629629633E-2</c:v>
                </c:pt>
                <c:pt idx="4796">
                  <c:v>7.1446759259259265E-2</c:v>
                </c:pt>
                <c:pt idx="4797">
                  <c:v>7.1689814814814817E-2</c:v>
                </c:pt>
                <c:pt idx="4798">
                  <c:v>7.1932870370370369E-2</c:v>
                </c:pt>
                <c:pt idx="4799">
                  <c:v>7.2175925925925921E-2</c:v>
                </c:pt>
                <c:pt idx="4800">
                  <c:v>7.2418981481481473E-2</c:v>
                </c:pt>
                <c:pt idx="4801">
                  <c:v>7.2662037037037039E-2</c:v>
                </c:pt>
                <c:pt idx="4802">
                  <c:v>7.2916666666666671E-2</c:v>
                </c:pt>
                <c:pt idx="4803">
                  <c:v>7.3159722222222223E-2</c:v>
                </c:pt>
                <c:pt idx="4804">
                  <c:v>7.3402777777777775E-2</c:v>
                </c:pt>
                <c:pt idx="4805">
                  <c:v>7.3645833333333341E-2</c:v>
                </c:pt>
                <c:pt idx="4806">
                  <c:v>7.3888888888888893E-2</c:v>
                </c:pt>
                <c:pt idx="4807">
                  <c:v>7.4143518518518511E-2</c:v>
                </c:pt>
                <c:pt idx="4808">
                  <c:v>7.4386574074074077E-2</c:v>
                </c:pt>
                <c:pt idx="4809">
                  <c:v>7.4629629629629629E-2</c:v>
                </c:pt>
                <c:pt idx="4810">
                  <c:v>7.4872685185185181E-2</c:v>
                </c:pt>
                <c:pt idx="4811">
                  <c:v>7.5115740740740733E-2</c:v>
                </c:pt>
                <c:pt idx="4812">
                  <c:v>7.5370370370370365E-2</c:v>
                </c:pt>
                <c:pt idx="4813">
                  <c:v>7.5613425925925917E-2</c:v>
                </c:pt>
                <c:pt idx="4814">
                  <c:v>7.5856481481481483E-2</c:v>
                </c:pt>
                <c:pt idx="4815">
                  <c:v>7.6099537037037035E-2</c:v>
                </c:pt>
                <c:pt idx="4816">
                  <c:v>7.6342592592592587E-2</c:v>
                </c:pt>
                <c:pt idx="4817">
                  <c:v>7.6597222222222219E-2</c:v>
                </c:pt>
                <c:pt idx="4818">
                  <c:v>7.6840277777777785E-2</c:v>
                </c:pt>
                <c:pt idx="4819">
                  <c:v>7.7083333333333337E-2</c:v>
                </c:pt>
                <c:pt idx="4820">
                  <c:v>7.7326388888888889E-2</c:v>
                </c:pt>
                <c:pt idx="4821">
                  <c:v>7.7569444444444455E-2</c:v>
                </c:pt>
                <c:pt idx="4822">
                  <c:v>7.7812499999999993E-2</c:v>
                </c:pt>
                <c:pt idx="4823">
                  <c:v>7.8067129629629625E-2</c:v>
                </c:pt>
                <c:pt idx="4824">
                  <c:v>7.8310185185185191E-2</c:v>
                </c:pt>
                <c:pt idx="4825">
                  <c:v>7.8553240740740743E-2</c:v>
                </c:pt>
                <c:pt idx="4826">
                  <c:v>7.8796296296296295E-2</c:v>
                </c:pt>
                <c:pt idx="4827">
                  <c:v>7.9039351851851861E-2</c:v>
                </c:pt>
                <c:pt idx="4828">
                  <c:v>7.9293981481481479E-2</c:v>
                </c:pt>
                <c:pt idx="4829">
                  <c:v>7.9537037037037031E-2</c:v>
                </c:pt>
                <c:pt idx="4830">
                  <c:v>7.9780092592592597E-2</c:v>
                </c:pt>
                <c:pt idx="4831">
                  <c:v>8.0023148148148149E-2</c:v>
                </c:pt>
                <c:pt idx="4832">
                  <c:v>8.0266203703703701E-2</c:v>
                </c:pt>
                <c:pt idx="4833">
                  <c:v>8.0520833333333333E-2</c:v>
                </c:pt>
                <c:pt idx="4834">
                  <c:v>8.0763888888888885E-2</c:v>
                </c:pt>
                <c:pt idx="4835">
                  <c:v>8.1006944444444437E-2</c:v>
                </c:pt>
                <c:pt idx="4836">
                  <c:v>8.1250000000000003E-2</c:v>
                </c:pt>
                <c:pt idx="4837">
                  <c:v>8.1493055555555555E-2</c:v>
                </c:pt>
                <c:pt idx="4838">
                  <c:v>8.1736111111111107E-2</c:v>
                </c:pt>
                <c:pt idx="4839">
                  <c:v>8.1990740740740739E-2</c:v>
                </c:pt>
                <c:pt idx="4840">
                  <c:v>8.2233796296296291E-2</c:v>
                </c:pt>
                <c:pt idx="4841">
                  <c:v>8.2476851851851843E-2</c:v>
                </c:pt>
                <c:pt idx="4842">
                  <c:v>8.2719907407407409E-2</c:v>
                </c:pt>
                <c:pt idx="4843">
                  <c:v>8.2962962962962961E-2</c:v>
                </c:pt>
                <c:pt idx="4844">
                  <c:v>8.3217592592592593E-2</c:v>
                </c:pt>
                <c:pt idx="4845">
                  <c:v>8.3460648148148145E-2</c:v>
                </c:pt>
                <c:pt idx="4846">
                  <c:v>8.3703703703703711E-2</c:v>
                </c:pt>
                <c:pt idx="4847">
                  <c:v>8.3946759259259263E-2</c:v>
                </c:pt>
                <c:pt idx="4848">
                  <c:v>8.4189814814814815E-2</c:v>
                </c:pt>
                <c:pt idx="4849">
                  <c:v>8.4444444444444447E-2</c:v>
                </c:pt>
                <c:pt idx="4850">
                  <c:v>8.4687500000000013E-2</c:v>
                </c:pt>
                <c:pt idx="4851">
                  <c:v>8.4930555555555551E-2</c:v>
                </c:pt>
                <c:pt idx="4852">
                  <c:v>8.5173611111111103E-2</c:v>
                </c:pt>
                <c:pt idx="4853">
                  <c:v>8.5416666666666655E-2</c:v>
                </c:pt>
                <c:pt idx="4854">
                  <c:v>8.5671296296296287E-2</c:v>
                </c:pt>
                <c:pt idx="4855">
                  <c:v>8.5914351851851853E-2</c:v>
                </c:pt>
                <c:pt idx="4856">
                  <c:v>8.6157407407407405E-2</c:v>
                </c:pt>
                <c:pt idx="4857">
                  <c:v>8.6400462962962957E-2</c:v>
                </c:pt>
                <c:pt idx="4858">
                  <c:v>8.6643518518518522E-2</c:v>
                </c:pt>
                <c:pt idx="4859">
                  <c:v>8.6886574074074074E-2</c:v>
                </c:pt>
                <c:pt idx="4860">
                  <c:v>8.7141203703703707E-2</c:v>
                </c:pt>
                <c:pt idx="4861">
                  <c:v>8.7384259259259259E-2</c:v>
                </c:pt>
                <c:pt idx="4862">
                  <c:v>8.7627314814814825E-2</c:v>
                </c:pt>
                <c:pt idx="4863">
                  <c:v>8.7870370370370376E-2</c:v>
                </c:pt>
                <c:pt idx="4864">
                  <c:v>8.8113425925925928E-2</c:v>
                </c:pt>
                <c:pt idx="4865">
                  <c:v>8.8368055555555547E-2</c:v>
                </c:pt>
                <c:pt idx="4866">
                  <c:v>8.8611111111111099E-2</c:v>
                </c:pt>
                <c:pt idx="4867">
                  <c:v>8.8854166666666665E-2</c:v>
                </c:pt>
                <c:pt idx="4868">
                  <c:v>8.9097222222222217E-2</c:v>
                </c:pt>
                <c:pt idx="4869">
                  <c:v>8.9340277777777768E-2</c:v>
                </c:pt>
                <c:pt idx="4870">
                  <c:v>8.9594907407407401E-2</c:v>
                </c:pt>
                <c:pt idx="4871">
                  <c:v>8.9837962962962967E-2</c:v>
                </c:pt>
                <c:pt idx="4872">
                  <c:v>9.0081018518518519E-2</c:v>
                </c:pt>
                <c:pt idx="4873">
                  <c:v>9.0324074074074071E-2</c:v>
                </c:pt>
                <c:pt idx="4874">
                  <c:v>9.0567129629629636E-2</c:v>
                </c:pt>
                <c:pt idx="4875">
                  <c:v>9.0810185185185188E-2</c:v>
                </c:pt>
                <c:pt idx="4876">
                  <c:v>9.1064814814814821E-2</c:v>
                </c:pt>
                <c:pt idx="4877">
                  <c:v>9.1307870370370373E-2</c:v>
                </c:pt>
                <c:pt idx="4878">
                  <c:v>9.1550925925925938E-2</c:v>
                </c:pt>
                <c:pt idx="4879">
                  <c:v>9.179398148148149E-2</c:v>
                </c:pt>
                <c:pt idx="4880">
                  <c:v>9.2037037037037028E-2</c:v>
                </c:pt>
                <c:pt idx="4881">
                  <c:v>9.2291666666666661E-2</c:v>
                </c:pt>
                <c:pt idx="4882">
                  <c:v>9.2534722222222213E-2</c:v>
                </c:pt>
                <c:pt idx="4883">
                  <c:v>9.2777777777777778E-2</c:v>
                </c:pt>
                <c:pt idx="4884">
                  <c:v>9.302083333333333E-2</c:v>
                </c:pt>
                <c:pt idx="4885">
                  <c:v>9.3263888888888882E-2</c:v>
                </c:pt>
                <c:pt idx="4886">
                  <c:v>9.3518518518518515E-2</c:v>
                </c:pt>
                <c:pt idx="4887">
                  <c:v>9.3761574074074081E-2</c:v>
                </c:pt>
                <c:pt idx="4888">
                  <c:v>9.4004629629629632E-2</c:v>
                </c:pt>
                <c:pt idx="4889">
                  <c:v>9.4247685185185184E-2</c:v>
                </c:pt>
                <c:pt idx="4890">
                  <c:v>9.449074074074075E-2</c:v>
                </c:pt>
                <c:pt idx="4891">
                  <c:v>9.4745370370370383E-2</c:v>
                </c:pt>
                <c:pt idx="4892">
                  <c:v>9.4988425925925934E-2</c:v>
                </c:pt>
                <c:pt idx="4893">
                  <c:v>9.5231481481481486E-2</c:v>
                </c:pt>
                <c:pt idx="4894">
                  <c:v>9.5474537037037052E-2</c:v>
                </c:pt>
                <c:pt idx="4895">
                  <c:v>9.571759259259259E-2</c:v>
                </c:pt>
                <c:pt idx="4896">
                  <c:v>9.5960648148148142E-2</c:v>
                </c:pt>
                <c:pt idx="4897">
                  <c:v>9.6215277777777775E-2</c:v>
                </c:pt>
                <c:pt idx="4898">
                  <c:v>9.6458333333333326E-2</c:v>
                </c:pt>
                <c:pt idx="4899">
                  <c:v>9.6701388888888892E-2</c:v>
                </c:pt>
                <c:pt idx="4900">
                  <c:v>9.6944444444444444E-2</c:v>
                </c:pt>
                <c:pt idx="4901">
                  <c:v>9.7187499999999996E-2</c:v>
                </c:pt>
                <c:pt idx="4902">
                  <c:v>9.7442129629629629E-2</c:v>
                </c:pt>
                <c:pt idx="4903">
                  <c:v>9.7685185185185194E-2</c:v>
                </c:pt>
                <c:pt idx="4904">
                  <c:v>9.7928240740740746E-2</c:v>
                </c:pt>
                <c:pt idx="4905">
                  <c:v>9.8171296296296298E-2</c:v>
                </c:pt>
                <c:pt idx="4906">
                  <c:v>9.8414351851851836E-2</c:v>
                </c:pt>
                <c:pt idx="4907">
                  <c:v>9.8668981481481469E-2</c:v>
                </c:pt>
                <c:pt idx="4908">
                  <c:v>9.8912037037037034E-2</c:v>
                </c:pt>
                <c:pt idx="4909">
                  <c:v>9.9155092592592586E-2</c:v>
                </c:pt>
                <c:pt idx="4910">
                  <c:v>9.9398148148148138E-2</c:v>
                </c:pt>
                <c:pt idx="4911">
                  <c:v>9.9641203703703704E-2</c:v>
                </c:pt>
                <c:pt idx="4912">
                  <c:v>9.9895833333333336E-2</c:v>
                </c:pt>
                <c:pt idx="4913">
                  <c:v>0.10013888888888889</c:v>
                </c:pt>
                <c:pt idx="4914">
                  <c:v>0.10038194444444444</c:v>
                </c:pt>
                <c:pt idx="4915">
                  <c:v>0.10062500000000001</c:v>
                </c:pt>
                <c:pt idx="4916">
                  <c:v>0.10086805555555556</c:v>
                </c:pt>
                <c:pt idx="4917">
                  <c:v>0.10111111111111111</c:v>
                </c:pt>
                <c:pt idx="4918">
                  <c:v>0.10136574074074074</c:v>
                </c:pt>
                <c:pt idx="4919">
                  <c:v>0.10160879629629631</c:v>
                </c:pt>
                <c:pt idx="4920">
                  <c:v>0.10185185185185186</c:v>
                </c:pt>
                <c:pt idx="4921">
                  <c:v>0.10209490740740741</c:v>
                </c:pt>
                <c:pt idx="4922">
                  <c:v>0.10233796296296298</c:v>
                </c:pt>
                <c:pt idx="4923">
                  <c:v>0.10259259259259258</c:v>
                </c:pt>
                <c:pt idx="4924">
                  <c:v>0.10283564814814815</c:v>
                </c:pt>
                <c:pt idx="4925">
                  <c:v>0.1030787037037037</c:v>
                </c:pt>
                <c:pt idx="4926">
                  <c:v>0.10332175925925925</c:v>
                </c:pt>
                <c:pt idx="4927">
                  <c:v>0.10356481481481482</c:v>
                </c:pt>
                <c:pt idx="4928">
                  <c:v>0.10381944444444445</c:v>
                </c:pt>
                <c:pt idx="4929">
                  <c:v>0.1040625</c:v>
                </c:pt>
                <c:pt idx="4930">
                  <c:v>0.10430555555555555</c:v>
                </c:pt>
                <c:pt idx="4931">
                  <c:v>0.10454861111111112</c:v>
                </c:pt>
                <c:pt idx="4932">
                  <c:v>0.10479166666666667</c:v>
                </c:pt>
                <c:pt idx="4933">
                  <c:v>0.10503472222222222</c:v>
                </c:pt>
                <c:pt idx="4934">
                  <c:v>0.10528935185185184</c:v>
                </c:pt>
                <c:pt idx="4935">
                  <c:v>0.10553240740740739</c:v>
                </c:pt>
                <c:pt idx="4936">
                  <c:v>0.10577546296296296</c:v>
                </c:pt>
                <c:pt idx="4937">
                  <c:v>0.10601851851851851</c:v>
                </c:pt>
                <c:pt idx="4938">
                  <c:v>0.10626157407407406</c:v>
                </c:pt>
                <c:pt idx="4939">
                  <c:v>0.1065162037037037</c:v>
                </c:pt>
                <c:pt idx="4940">
                  <c:v>0.10675925925925926</c:v>
                </c:pt>
                <c:pt idx="4941">
                  <c:v>0.10700231481481481</c:v>
                </c:pt>
                <c:pt idx="4942">
                  <c:v>0.10724537037037037</c:v>
                </c:pt>
                <c:pt idx="4943">
                  <c:v>0.10748842592592593</c:v>
                </c:pt>
                <c:pt idx="4944">
                  <c:v>0.10774305555555556</c:v>
                </c:pt>
                <c:pt idx="4945">
                  <c:v>0.10798611111111112</c:v>
                </c:pt>
                <c:pt idx="4946">
                  <c:v>0.10822916666666667</c:v>
                </c:pt>
                <c:pt idx="4947">
                  <c:v>0.10847222222222223</c:v>
                </c:pt>
                <c:pt idx="4948">
                  <c:v>0.10871527777777779</c:v>
                </c:pt>
                <c:pt idx="4949">
                  <c:v>0.1089699074074074</c:v>
                </c:pt>
                <c:pt idx="4950">
                  <c:v>0.10921296296296296</c:v>
                </c:pt>
                <c:pt idx="4951">
                  <c:v>0.10945601851851851</c:v>
                </c:pt>
                <c:pt idx="4952">
                  <c:v>0.10969907407407407</c:v>
                </c:pt>
                <c:pt idx="4953">
                  <c:v>0.10994212962962963</c:v>
                </c:pt>
                <c:pt idx="4954">
                  <c:v>0.11018518518518518</c:v>
                </c:pt>
                <c:pt idx="4955">
                  <c:v>0.11043981481481481</c:v>
                </c:pt>
                <c:pt idx="4956">
                  <c:v>0.11068287037037038</c:v>
                </c:pt>
                <c:pt idx="4957">
                  <c:v>0.11092592592592593</c:v>
                </c:pt>
                <c:pt idx="4958">
                  <c:v>0.11116898148148148</c:v>
                </c:pt>
                <c:pt idx="4959">
                  <c:v>0.11141203703703705</c:v>
                </c:pt>
                <c:pt idx="4960">
                  <c:v>0.11166666666666665</c:v>
                </c:pt>
                <c:pt idx="4961">
                  <c:v>0.11190972222222222</c:v>
                </c:pt>
                <c:pt idx="4962">
                  <c:v>0.11215277777777777</c:v>
                </c:pt>
                <c:pt idx="4963">
                  <c:v>0.11239583333333332</c:v>
                </c:pt>
                <c:pt idx="4964">
                  <c:v>0.11263888888888889</c:v>
                </c:pt>
                <c:pt idx="4965">
                  <c:v>0.11289351851851852</c:v>
                </c:pt>
                <c:pt idx="4966">
                  <c:v>0.11313657407407407</c:v>
                </c:pt>
                <c:pt idx="4967">
                  <c:v>0.11337962962962962</c:v>
                </c:pt>
                <c:pt idx="4968">
                  <c:v>0.11362268518518519</c:v>
                </c:pt>
                <c:pt idx="4969">
                  <c:v>0.11386574074074074</c:v>
                </c:pt>
                <c:pt idx="4970">
                  <c:v>0.11412037037037037</c:v>
                </c:pt>
                <c:pt idx="4971">
                  <c:v>0.11436342592592592</c:v>
                </c:pt>
                <c:pt idx="4972">
                  <c:v>0.11460648148148149</c:v>
                </c:pt>
                <c:pt idx="4973">
                  <c:v>0.11484953703703704</c:v>
                </c:pt>
                <c:pt idx="4974">
                  <c:v>0.11509259259259259</c:v>
                </c:pt>
                <c:pt idx="4975">
                  <c:v>0.11533564814814816</c:v>
                </c:pt>
                <c:pt idx="4976">
                  <c:v>0.11559027777777779</c:v>
                </c:pt>
                <c:pt idx="4977">
                  <c:v>0.11583333333333333</c:v>
                </c:pt>
                <c:pt idx="4978">
                  <c:v>0.11607638888888888</c:v>
                </c:pt>
                <c:pt idx="4979">
                  <c:v>0.11631944444444443</c:v>
                </c:pt>
                <c:pt idx="4980">
                  <c:v>0.1165625</c:v>
                </c:pt>
                <c:pt idx="4981">
                  <c:v>0.11681712962962963</c:v>
                </c:pt>
                <c:pt idx="4982">
                  <c:v>0.11706018518518518</c:v>
                </c:pt>
                <c:pt idx="4983">
                  <c:v>0.11730324074074074</c:v>
                </c:pt>
                <c:pt idx="4984">
                  <c:v>0.1175462962962963</c:v>
                </c:pt>
                <c:pt idx="4985">
                  <c:v>0.11778935185185185</c:v>
                </c:pt>
                <c:pt idx="4986">
                  <c:v>0.11804398148148149</c:v>
                </c:pt>
                <c:pt idx="4987">
                  <c:v>0.11828703703703704</c:v>
                </c:pt>
                <c:pt idx="4988">
                  <c:v>0.11853009259259258</c:v>
                </c:pt>
                <c:pt idx="4989">
                  <c:v>0.11877314814814814</c:v>
                </c:pt>
                <c:pt idx="4990">
                  <c:v>0.11901620370370369</c:v>
                </c:pt>
                <c:pt idx="4991">
                  <c:v>0.11927083333333333</c:v>
                </c:pt>
                <c:pt idx="4992">
                  <c:v>0.11951388888888888</c:v>
                </c:pt>
                <c:pt idx="4993">
                  <c:v>0.11975694444444444</c:v>
                </c:pt>
                <c:pt idx="4994">
                  <c:v>0.12</c:v>
                </c:pt>
                <c:pt idx="4995">
                  <c:v>0.12024305555555555</c:v>
                </c:pt>
                <c:pt idx="4996">
                  <c:v>0.12048611111111111</c:v>
                </c:pt>
                <c:pt idx="4997">
                  <c:v>0.12074074074074075</c:v>
                </c:pt>
                <c:pt idx="4998">
                  <c:v>0.1209837962962963</c:v>
                </c:pt>
                <c:pt idx="4999">
                  <c:v>0.12122685185185185</c:v>
                </c:pt>
                <c:pt idx="5000">
                  <c:v>0.12146990740740742</c:v>
                </c:pt>
                <c:pt idx="5001">
                  <c:v>0.12171296296296297</c:v>
                </c:pt>
                <c:pt idx="5002">
                  <c:v>0.1219675925925926</c:v>
                </c:pt>
                <c:pt idx="5003">
                  <c:v>0.12221064814814815</c:v>
                </c:pt>
                <c:pt idx="5004">
                  <c:v>0.12245370370370372</c:v>
                </c:pt>
                <c:pt idx="5005">
                  <c:v>0.12269675925925926</c:v>
                </c:pt>
                <c:pt idx="5006">
                  <c:v>0.12293981481481481</c:v>
                </c:pt>
                <c:pt idx="5007">
                  <c:v>0.12319444444444444</c:v>
                </c:pt>
                <c:pt idx="5008">
                  <c:v>0.12343749999999999</c:v>
                </c:pt>
                <c:pt idx="5009">
                  <c:v>0.12368055555555556</c:v>
                </c:pt>
                <c:pt idx="5010">
                  <c:v>0.12392361111111111</c:v>
                </c:pt>
                <c:pt idx="5011">
                  <c:v>0.12416666666666666</c:v>
                </c:pt>
                <c:pt idx="5012">
                  <c:v>0.12440972222222223</c:v>
                </c:pt>
                <c:pt idx="5013">
                  <c:v>0.12466435185185186</c:v>
                </c:pt>
                <c:pt idx="5014">
                  <c:v>0.12490740740740741</c:v>
                </c:pt>
                <c:pt idx="5015">
                  <c:v>0.12515046296296298</c:v>
                </c:pt>
                <c:pt idx="5016">
                  <c:v>0.12539351851851852</c:v>
                </c:pt>
                <c:pt idx="5017">
                  <c:v>0.12563657407407408</c:v>
                </c:pt>
                <c:pt idx="5018">
                  <c:v>0.12589120370370369</c:v>
                </c:pt>
                <c:pt idx="5019">
                  <c:v>0.12613425925925925</c:v>
                </c:pt>
                <c:pt idx="5020">
                  <c:v>0.12637731481481482</c:v>
                </c:pt>
                <c:pt idx="5021">
                  <c:v>0.12662037037037036</c:v>
                </c:pt>
                <c:pt idx="5022">
                  <c:v>0.12686342592592592</c:v>
                </c:pt>
                <c:pt idx="5023">
                  <c:v>0.12711805555555555</c:v>
                </c:pt>
                <c:pt idx="5024">
                  <c:v>0.12736111111111112</c:v>
                </c:pt>
                <c:pt idx="5025">
                  <c:v>0.12760416666666666</c:v>
                </c:pt>
                <c:pt idx="5026">
                  <c:v>0.12784722222222222</c:v>
                </c:pt>
                <c:pt idx="5027">
                  <c:v>0.12809027777777779</c:v>
                </c:pt>
                <c:pt idx="5028">
                  <c:v>0.12833333333333333</c:v>
                </c:pt>
                <c:pt idx="5029">
                  <c:v>0.12858796296296296</c:v>
                </c:pt>
                <c:pt idx="5030">
                  <c:v>0.12883101851851853</c:v>
                </c:pt>
                <c:pt idx="5031">
                  <c:v>0.12907407407407409</c:v>
                </c:pt>
                <c:pt idx="5032">
                  <c:v>0.12931712962962963</c:v>
                </c:pt>
                <c:pt idx="5033">
                  <c:v>0.12956018518518517</c:v>
                </c:pt>
                <c:pt idx="5034">
                  <c:v>0.1298148148148148</c:v>
                </c:pt>
                <c:pt idx="5035">
                  <c:v>0.13005787037037037</c:v>
                </c:pt>
                <c:pt idx="5036">
                  <c:v>0.13030092592592593</c:v>
                </c:pt>
                <c:pt idx="5037">
                  <c:v>0.13054398148148147</c:v>
                </c:pt>
                <c:pt idx="5038">
                  <c:v>0.13078703703703703</c:v>
                </c:pt>
                <c:pt idx="5039">
                  <c:v>0.13104166666666667</c:v>
                </c:pt>
                <c:pt idx="5040">
                  <c:v>0.13128472222222223</c:v>
                </c:pt>
                <c:pt idx="5041">
                  <c:v>0.13152777777777777</c:v>
                </c:pt>
                <c:pt idx="5042">
                  <c:v>0.13177083333333334</c:v>
                </c:pt>
                <c:pt idx="5043">
                  <c:v>0.1320138888888889</c:v>
                </c:pt>
                <c:pt idx="5044">
                  <c:v>0.13226851851851854</c:v>
                </c:pt>
                <c:pt idx="5045">
                  <c:v>0.13251157407407407</c:v>
                </c:pt>
                <c:pt idx="5046">
                  <c:v>0.13275462962962961</c:v>
                </c:pt>
                <c:pt idx="5047">
                  <c:v>0.13299768518518518</c:v>
                </c:pt>
                <c:pt idx="5048">
                  <c:v>0.13324074074074074</c:v>
                </c:pt>
                <c:pt idx="5049">
                  <c:v>0.13348379629629628</c:v>
                </c:pt>
                <c:pt idx="5050">
                  <c:v>0.13373842592592591</c:v>
                </c:pt>
                <c:pt idx="5051">
                  <c:v>0.13398148148148148</c:v>
                </c:pt>
                <c:pt idx="5052">
                  <c:v>0.13422453703703704</c:v>
                </c:pt>
                <c:pt idx="5053">
                  <c:v>0.13446759259259258</c:v>
                </c:pt>
                <c:pt idx="5054">
                  <c:v>0.13471064814814815</c:v>
                </c:pt>
                <c:pt idx="5055">
                  <c:v>0.13496527777777778</c:v>
                </c:pt>
                <c:pt idx="5056">
                  <c:v>0.13520833333333335</c:v>
                </c:pt>
                <c:pt idx="5057">
                  <c:v>0.13545138888888889</c:v>
                </c:pt>
                <c:pt idx="5058">
                  <c:v>0.13569444444444445</c:v>
                </c:pt>
                <c:pt idx="5059">
                  <c:v>0.13593750000000002</c:v>
                </c:pt>
                <c:pt idx="5060">
                  <c:v>0.13619212962962965</c:v>
                </c:pt>
                <c:pt idx="5061">
                  <c:v>0.13643518518518519</c:v>
                </c:pt>
                <c:pt idx="5062">
                  <c:v>0.13667824074074073</c:v>
                </c:pt>
                <c:pt idx="5063">
                  <c:v>0.13692129629629629</c:v>
                </c:pt>
                <c:pt idx="5064">
                  <c:v>0.13716435185185186</c:v>
                </c:pt>
                <c:pt idx="5065">
                  <c:v>0.13741898148148149</c:v>
                </c:pt>
                <c:pt idx="5066">
                  <c:v>0.13766203703703703</c:v>
                </c:pt>
                <c:pt idx="5067">
                  <c:v>0.13790509259259259</c:v>
                </c:pt>
                <c:pt idx="5068">
                  <c:v>0.13814814814814816</c:v>
                </c:pt>
                <c:pt idx="5069">
                  <c:v>0.1383912037037037</c:v>
                </c:pt>
                <c:pt idx="5070">
                  <c:v>0.13863425925925926</c:v>
                </c:pt>
                <c:pt idx="5071">
                  <c:v>0.1388888888888889</c:v>
                </c:pt>
                <c:pt idx="5072">
                  <c:v>0.13913194444444446</c:v>
                </c:pt>
                <c:pt idx="5073">
                  <c:v>0.139375</c:v>
                </c:pt>
                <c:pt idx="5074">
                  <c:v>0.13961805555555554</c:v>
                </c:pt>
                <c:pt idx="5075">
                  <c:v>0.1398611111111111</c:v>
                </c:pt>
                <c:pt idx="5076">
                  <c:v>0.14011574074074074</c:v>
                </c:pt>
                <c:pt idx="5077">
                  <c:v>0.1403587962962963</c:v>
                </c:pt>
                <c:pt idx="5078">
                  <c:v>0.14060185185185184</c:v>
                </c:pt>
                <c:pt idx="5079">
                  <c:v>0.1408449074074074</c:v>
                </c:pt>
                <c:pt idx="5080">
                  <c:v>0.14108796296296297</c:v>
                </c:pt>
                <c:pt idx="5081">
                  <c:v>0.1413425925925926</c:v>
                </c:pt>
                <c:pt idx="5082">
                  <c:v>0.14158564814814814</c:v>
                </c:pt>
                <c:pt idx="5083">
                  <c:v>0.14182870370370371</c:v>
                </c:pt>
                <c:pt idx="5084">
                  <c:v>0.14207175925925927</c:v>
                </c:pt>
                <c:pt idx="5085">
                  <c:v>0.14231481481481481</c:v>
                </c:pt>
                <c:pt idx="5086">
                  <c:v>0.14256944444444444</c:v>
                </c:pt>
                <c:pt idx="5087">
                  <c:v>0.14281250000000001</c:v>
                </c:pt>
                <c:pt idx="5088">
                  <c:v>0.14305555555555557</c:v>
                </c:pt>
                <c:pt idx="5089">
                  <c:v>0.14329861111111111</c:v>
                </c:pt>
                <c:pt idx="5090">
                  <c:v>0.14354166666666665</c:v>
                </c:pt>
                <c:pt idx="5091">
                  <c:v>0.14378472222222222</c:v>
                </c:pt>
                <c:pt idx="5092">
                  <c:v>0.14403935185185185</c:v>
                </c:pt>
                <c:pt idx="5093">
                  <c:v>0.14428240740740741</c:v>
                </c:pt>
                <c:pt idx="5094">
                  <c:v>0.14452546296296295</c:v>
                </c:pt>
                <c:pt idx="5095">
                  <c:v>0.14476851851851852</c:v>
                </c:pt>
                <c:pt idx="5096">
                  <c:v>0.14501157407407408</c:v>
                </c:pt>
                <c:pt idx="5097">
                  <c:v>0.14526620370370372</c:v>
                </c:pt>
                <c:pt idx="5098">
                  <c:v>0.14550925925925925</c:v>
                </c:pt>
                <c:pt idx="5099">
                  <c:v>0.14575231481481482</c:v>
                </c:pt>
                <c:pt idx="5100">
                  <c:v>0.14599537037037039</c:v>
                </c:pt>
                <c:pt idx="5101">
                  <c:v>0.14623842592592592</c:v>
                </c:pt>
                <c:pt idx="5102">
                  <c:v>0.14649305555555556</c:v>
                </c:pt>
                <c:pt idx="5103">
                  <c:v>0.14673611111111109</c:v>
                </c:pt>
                <c:pt idx="5104">
                  <c:v>0.14697916666666666</c:v>
                </c:pt>
                <c:pt idx="5105">
                  <c:v>0.14722222222222223</c:v>
                </c:pt>
                <c:pt idx="5106">
                  <c:v>0.14746527777777776</c:v>
                </c:pt>
                <c:pt idx="5107">
                  <c:v>0.14770833333333333</c:v>
                </c:pt>
                <c:pt idx="5108">
                  <c:v>0.14796296296296296</c:v>
                </c:pt>
                <c:pt idx="5109">
                  <c:v>0.14820601851851853</c:v>
                </c:pt>
                <c:pt idx="5110">
                  <c:v>0.14844907407407407</c:v>
                </c:pt>
                <c:pt idx="5111">
                  <c:v>0.14869212962962963</c:v>
                </c:pt>
                <c:pt idx="5112">
                  <c:v>0.1489351851851852</c:v>
                </c:pt>
                <c:pt idx="5113">
                  <c:v>0.14918981481481483</c:v>
                </c:pt>
                <c:pt idx="5114">
                  <c:v>0.14943287037037037</c:v>
                </c:pt>
                <c:pt idx="5115">
                  <c:v>0.14967592592592593</c:v>
                </c:pt>
                <c:pt idx="5116">
                  <c:v>0.1499189814814815</c:v>
                </c:pt>
                <c:pt idx="5117">
                  <c:v>0.15016203703703704</c:v>
                </c:pt>
                <c:pt idx="5118">
                  <c:v>0.15041666666666667</c:v>
                </c:pt>
                <c:pt idx="5119">
                  <c:v>0.15065972222222221</c:v>
                </c:pt>
                <c:pt idx="5120">
                  <c:v>0.15090277777777777</c:v>
                </c:pt>
                <c:pt idx="5121">
                  <c:v>0.15114583333333334</c:v>
                </c:pt>
                <c:pt idx="5122">
                  <c:v>0.15138888888888888</c:v>
                </c:pt>
                <c:pt idx="5123">
                  <c:v>0.15163194444444444</c:v>
                </c:pt>
                <c:pt idx="5124">
                  <c:v>0.15188657407407408</c:v>
                </c:pt>
                <c:pt idx="5125">
                  <c:v>0.15212962962962964</c:v>
                </c:pt>
                <c:pt idx="5126">
                  <c:v>0.15237268518518518</c:v>
                </c:pt>
                <c:pt idx="5127">
                  <c:v>0.15261574074074075</c:v>
                </c:pt>
                <c:pt idx="5128">
                  <c:v>0.15285879629629631</c:v>
                </c:pt>
                <c:pt idx="5129">
                  <c:v>0.15311342592592592</c:v>
                </c:pt>
                <c:pt idx="5130">
                  <c:v>0.15335648148148148</c:v>
                </c:pt>
                <c:pt idx="5131">
                  <c:v>0.15359953703703702</c:v>
                </c:pt>
                <c:pt idx="5132">
                  <c:v>0.15384259259259259</c:v>
                </c:pt>
                <c:pt idx="5133">
                  <c:v>0.15408564814814815</c:v>
                </c:pt>
                <c:pt idx="5134">
                  <c:v>0.15434027777777778</c:v>
                </c:pt>
                <c:pt idx="5135">
                  <c:v>0.15458333333333332</c:v>
                </c:pt>
                <c:pt idx="5136">
                  <c:v>0.15482638888888889</c:v>
                </c:pt>
                <c:pt idx="5137">
                  <c:v>0.15506944444444445</c:v>
                </c:pt>
                <c:pt idx="5138">
                  <c:v>0.15531249999999999</c:v>
                </c:pt>
                <c:pt idx="5139">
                  <c:v>0.15555555555555556</c:v>
                </c:pt>
                <c:pt idx="5140">
                  <c:v>0.15581018518518519</c:v>
                </c:pt>
                <c:pt idx="5141">
                  <c:v>0.15605324074074076</c:v>
                </c:pt>
                <c:pt idx="5142">
                  <c:v>0.15629629629629629</c:v>
                </c:pt>
                <c:pt idx="5143">
                  <c:v>0.15653935185185186</c:v>
                </c:pt>
                <c:pt idx="5144">
                  <c:v>0.15678240740740743</c:v>
                </c:pt>
                <c:pt idx="5145">
                  <c:v>0.15703703703703703</c:v>
                </c:pt>
                <c:pt idx="5146">
                  <c:v>0.1572800925925926</c:v>
                </c:pt>
                <c:pt idx="5147">
                  <c:v>0.15752314814814813</c:v>
                </c:pt>
                <c:pt idx="5148">
                  <c:v>0.1577662037037037</c:v>
                </c:pt>
                <c:pt idx="5149">
                  <c:v>0.15800925925925927</c:v>
                </c:pt>
                <c:pt idx="5150">
                  <c:v>0.1582638888888889</c:v>
                </c:pt>
                <c:pt idx="5151">
                  <c:v>0.15850694444444444</c:v>
                </c:pt>
                <c:pt idx="5152">
                  <c:v>0.15875</c:v>
                </c:pt>
                <c:pt idx="5153">
                  <c:v>0.15899305555555557</c:v>
                </c:pt>
                <c:pt idx="5154">
                  <c:v>0.15923611111111111</c:v>
                </c:pt>
                <c:pt idx="5155">
                  <c:v>0.15949074074074074</c:v>
                </c:pt>
                <c:pt idx="5156">
                  <c:v>0.15973379629629628</c:v>
                </c:pt>
                <c:pt idx="5157">
                  <c:v>0.15997685185185184</c:v>
                </c:pt>
                <c:pt idx="5158">
                  <c:v>0.16021990740740741</c:v>
                </c:pt>
                <c:pt idx="5159">
                  <c:v>0.16046296296296295</c:v>
                </c:pt>
                <c:pt idx="5160">
                  <c:v>0.16071759259259258</c:v>
                </c:pt>
                <c:pt idx="5161">
                  <c:v>0.16096064814814814</c:v>
                </c:pt>
                <c:pt idx="5162">
                  <c:v>0.16120370370370371</c:v>
                </c:pt>
                <c:pt idx="5163">
                  <c:v>0.16144675925925925</c:v>
                </c:pt>
                <c:pt idx="5164">
                  <c:v>0.16168981481481481</c:v>
                </c:pt>
                <c:pt idx="5165">
                  <c:v>0.16193287037037038</c:v>
                </c:pt>
                <c:pt idx="5166">
                  <c:v>0.16218750000000001</c:v>
                </c:pt>
                <c:pt idx="5167">
                  <c:v>0.16243055555555555</c:v>
                </c:pt>
                <c:pt idx="5168">
                  <c:v>0.16267361111111112</c:v>
                </c:pt>
                <c:pt idx="5169">
                  <c:v>0.16291666666666668</c:v>
                </c:pt>
                <c:pt idx="5170">
                  <c:v>0.16315972222222222</c:v>
                </c:pt>
                <c:pt idx="5171">
                  <c:v>0.16341435185185185</c:v>
                </c:pt>
                <c:pt idx="5172">
                  <c:v>0.16365740740740739</c:v>
                </c:pt>
                <c:pt idx="5173">
                  <c:v>0.16390046296296296</c:v>
                </c:pt>
                <c:pt idx="5174">
                  <c:v>0.16414351851851852</c:v>
                </c:pt>
                <c:pt idx="5175">
                  <c:v>0.16438657407407406</c:v>
                </c:pt>
                <c:pt idx="5176">
                  <c:v>0.16464120370370369</c:v>
                </c:pt>
                <c:pt idx="5177">
                  <c:v>0.16488425925925926</c:v>
                </c:pt>
                <c:pt idx="5178">
                  <c:v>0.16512731481481482</c:v>
                </c:pt>
                <c:pt idx="5179">
                  <c:v>0.16537037037037036</c:v>
                </c:pt>
                <c:pt idx="5180">
                  <c:v>0.16561342592592593</c:v>
                </c:pt>
                <c:pt idx="5181">
                  <c:v>0.16586805555555556</c:v>
                </c:pt>
                <c:pt idx="5182">
                  <c:v>0.16611111111111113</c:v>
                </c:pt>
                <c:pt idx="5183">
                  <c:v>0.16635416666666666</c:v>
                </c:pt>
                <c:pt idx="5184">
                  <c:v>0.1665972222222222</c:v>
                </c:pt>
                <c:pt idx="5185">
                  <c:v>0.16684027777777777</c:v>
                </c:pt>
                <c:pt idx="5186">
                  <c:v>0.16708333333333333</c:v>
                </c:pt>
                <c:pt idx="5187">
                  <c:v>0.16733796296296297</c:v>
                </c:pt>
                <c:pt idx="5188">
                  <c:v>0.1675810185185185</c:v>
                </c:pt>
                <c:pt idx="5189">
                  <c:v>0.16782407407407407</c:v>
                </c:pt>
                <c:pt idx="5190">
                  <c:v>0.16806712962962964</c:v>
                </c:pt>
                <c:pt idx="5191">
                  <c:v>0.16831018518518517</c:v>
                </c:pt>
                <c:pt idx="5192">
                  <c:v>0.16856481481481481</c:v>
                </c:pt>
                <c:pt idx="5193">
                  <c:v>0.16880787037037037</c:v>
                </c:pt>
                <c:pt idx="5194">
                  <c:v>0.16905092592592594</c:v>
                </c:pt>
                <c:pt idx="5195">
                  <c:v>0.16929398148148148</c:v>
                </c:pt>
                <c:pt idx="5196">
                  <c:v>0.16953703703703704</c:v>
                </c:pt>
                <c:pt idx="5197">
                  <c:v>0.16978009259259261</c:v>
                </c:pt>
                <c:pt idx="5198">
                  <c:v>0.17003472222222224</c:v>
                </c:pt>
                <c:pt idx="5199">
                  <c:v>0.17027777777777778</c:v>
                </c:pt>
                <c:pt idx="5200">
                  <c:v>0.17052083333333334</c:v>
                </c:pt>
                <c:pt idx="5201">
                  <c:v>0.17076388888888891</c:v>
                </c:pt>
                <c:pt idx="5202">
                  <c:v>0.17100694444444445</c:v>
                </c:pt>
                <c:pt idx="5203">
                  <c:v>0.17126157407407408</c:v>
                </c:pt>
                <c:pt idx="5204">
                  <c:v>0.17150462962962965</c:v>
                </c:pt>
                <c:pt idx="5205">
                  <c:v>0.17174768518518521</c:v>
                </c:pt>
                <c:pt idx="5206">
                  <c:v>0.17199074074074075</c:v>
                </c:pt>
                <c:pt idx="5207">
                  <c:v>0.17223379629629632</c:v>
                </c:pt>
                <c:pt idx="5208">
                  <c:v>0.17248842592592592</c:v>
                </c:pt>
                <c:pt idx="5209">
                  <c:v>0.17273148148148146</c:v>
                </c:pt>
                <c:pt idx="5210">
                  <c:v>0.17297453703703702</c:v>
                </c:pt>
                <c:pt idx="5211">
                  <c:v>0.17321759259259259</c:v>
                </c:pt>
                <c:pt idx="5212">
                  <c:v>0.17346064814814813</c:v>
                </c:pt>
                <c:pt idx="5213">
                  <c:v>0.17371527777777776</c:v>
                </c:pt>
                <c:pt idx="5214">
                  <c:v>0.17395833333333333</c:v>
                </c:pt>
                <c:pt idx="5215">
                  <c:v>0.17420138888888889</c:v>
                </c:pt>
                <c:pt idx="5216">
                  <c:v>0.17444444444444443</c:v>
                </c:pt>
                <c:pt idx="5217">
                  <c:v>0.1746875</c:v>
                </c:pt>
                <c:pt idx="5218">
                  <c:v>0.17493055555555556</c:v>
                </c:pt>
                <c:pt idx="5219">
                  <c:v>0.17518518518518519</c:v>
                </c:pt>
                <c:pt idx="5220">
                  <c:v>0.17542824074074073</c:v>
                </c:pt>
                <c:pt idx="5221">
                  <c:v>0.1756712962962963</c:v>
                </c:pt>
                <c:pt idx="5222">
                  <c:v>0.17591435185185186</c:v>
                </c:pt>
                <c:pt idx="5223">
                  <c:v>0.1761574074074074</c:v>
                </c:pt>
                <c:pt idx="5224">
                  <c:v>0.17641203703703703</c:v>
                </c:pt>
                <c:pt idx="5225">
                  <c:v>0.1766550925925926</c:v>
                </c:pt>
                <c:pt idx="5226">
                  <c:v>0.17689814814814817</c:v>
                </c:pt>
                <c:pt idx="5227">
                  <c:v>0.1771412037037037</c:v>
                </c:pt>
                <c:pt idx="5228">
                  <c:v>0.17738425925925927</c:v>
                </c:pt>
                <c:pt idx="5229">
                  <c:v>0.1776388888888889</c:v>
                </c:pt>
                <c:pt idx="5230">
                  <c:v>0.17788194444444447</c:v>
                </c:pt>
                <c:pt idx="5231">
                  <c:v>0.17812500000000001</c:v>
                </c:pt>
                <c:pt idx="5232">
                  <c:v>0.17836805555555557</c:v>
                </c:pt>
                <c:pt idx="5233">
                  <c:v>0.17861111111111114</c:v>
                </c:pt>
                <c:pt idx="5234">
                  <c:v>0.17885416666666668</c:v>
                </c:pt>
                <c:pt idx="5235">
                  <c:v>0.17910879629629628</c:v>
                </c:pt>
                <c:pt idx="5236">
                  <c:v>0.17935185185185185</c:v>
                </c:pt>
                <c:pt idx="5237">
                  <c:v>0.17959490740740738</c:v>
                </c:pt>
                <c:pt idx="5238">
                  <c:v>0.17983796296296295</c:v>
                </c:pt>
                <c:pt idx="5239">
                  <c:v>0.18008101851851852</c:v>
                </c:pt>
                <c:pt idx="5240">
                  <c:v>0.18033564814814815</c:v>
                </c:pt>
                <c:pt idx="5241">
                  <c:v>0.18057870370370369</c:v>
                </c:pt>
                <c:pt idx="5242">
                  <c:v>0.18082175925925925</c:v>
                </c:pt>
                <c:pt idx="5243">
                  <c:v>0.18106481481481482</c:v>
                </c:pt>
                <c:pt idx="5244">
                  <c:v>0.18130787037037036</c:v>
                </c:pt>
                <c:pt idx="5245">
                  <c:v>0.18156249999999999</c:v>
                </c:pt>
                <c:pt idx="5246">
                  <c:v>0.18180555555555555</c:v>
                </c:pt>
                <c:pt idx="5247">
                  <c:v>0.18204861111111112</c:v>
                </c:pt>
                <c:pt idx="5248">
                  <c:v>0.18229166666666666</c:v>
                </c:pt>
                <c:pt idx="5249">
                  <c:v>0.18253472222222222</c:v>
                </c:pt>
                <c:pt idx="5250">
                  <c:v>0.18278935185185186</c:v>
                </c:pt>
                <c:pt idx="5251">
                  <c:v>0.18303240740740742</c:v>
                </c:pt>
                <c:pt idx="5252">
                  <c:v>0.18327546296296296</c:v>
                </c:pt>
                <c:pt idx="5253">
                  <c:v>0.18351851851851853</c:v>
                </c:pt>
                <c:pt idx="5254">
                  <c:v>0.18376157407407409</c:v>
                </c:pt>
                <c:pt idx="5255">
                  <c:v>0.18400462962962963</c:v>
                </c:pt>
                <c:pt idx="5256">
                  <c:v>0.18425925925925926</c:v>
                </c:pt>
                <c:pt idx="5257">
                  <c:v>0.18450231481481483</c:v>
                </c:pt>
                <c:pt idx="5258">
                  <c:v>0.18474537037037039</c:v>
                </c:pt>
                <c:pt idx="5259">
                  <c:v>0.18498842592592593</c:v>
                </c:pt>
                <c:pt idx="5260">
                  <c:v>0.1852314814814815</c:v>
                </c:pt>
                <c:pt idx="5261">
                  <c:v>0.18548611111111113</c:v>
                </c:pt>
                <c:pt idx="5262">
                  <c:v>0.18572916666666664</c:v>
                </c:pt>
                <c:pt idx="5263">
                  <c:v>0.18597222222222221</c:v>
                </c:pt>
                <c:pt idx="5264">
                  <c:v>0.18621527777777777</c:v>
                </c:pt>
                <c:pt idx="5265">
                  <c:v>0.18645833333333331</c:v>
                </c:pt>
                <c:pt idx="5266">
                  <c:v>0.18671296296296294</c:v>
                </c:pt>
                <c:pt idx="5267">
                  <c:v>0.18695601851851851</c:v>
                </c:pt>
                <c:pt idx="5268">
                  <c:v>0.18719907407407407</c:v>
                </c:pt>
                <c:pt idx="5269">
                  <c:v>0.18744212962962961</c:v>
                </c:pt>
                <c:pt idx="5270">
                  <c:v>0.18768518518518518</c:v>
                </c:pt>
                <c:pt idx="5271">
                  <c:v>0.18792824074074074</c:v>
                </c:pt>
                <c:pt idx="5272">
                  <c:v>0.18818287037037038</c:v>
                </c:pt>
                <c:pt idx="5273">
                  <c:v>0.18842592592592591</c:v>
                </c:pt>
                <c:pt idx="5274">
                  <c:v>0.18866898148148148</c:v>
                </c:pt>
                <c:pt idx="5275">
                  <c:v>0.18891203703703704</c:v>
                </c:pt>
                <c:pt idx="5276">
                  <c:v>0.18916666666666668</c:v>
                </c:pt>
                <c:pt idx="5277">
                  <c:v>0.18940972222222222</c:v>
                </c:pt>
                <c:pt idx="5278">
                  <c:v>0.18965277777777778</c:v>
                </c:pt>
                <c:pt idx="5279">
                  <c:v>0.18989583333333335</c:v>
                </c:pt>
                <c:pt idx="5280">
                  <c:v>0.19013888888888889</c:v>
                </c:pt>
                <c:pt idx="5281">
                  <c:v>0.19038194444444445</c:v>
                </c:pt>
                <c:pt idx="5282">
                  <c:v>0.19063657407407408</c:v>
                </c:pt>
                <c:pt idx="5283">
                  <c:v>0.19087962962962965</c:v>
                </c:pt>
                <c:pt idx="5284">
                  <c:v>0.19112268518518519</c:v>
                </c:pt>
                <c:pt idx="5285">
                  <c:v>0.19136574074074075</c:v>
                </c:pt>
                <c:pt idx="5286">
                  <c:v>0.19160879629629632</c:v>
                </c:pt>
                <c:pt idx="5287">
                  <c:v>0.1918634259259259</c:v>
                </c:pt>
                <c:pt idx="5288">
                  <c:v>0.19210648148148146</c:v>
                </c:pt>
                <c:pt idx="5289">
                  <c:v>0.19234953703703703</c:v>
                </c:pt>
                <c:pt idx="5290">
                  <c:v>0.19259259259259257</c:v>
                </c:pt>
                <c:pt idx="5291">
                  <c:v>0.19283564814814813</c:v>
                </c:pt>
                <c:pt idx="5292">
                  <c:v>0.1930787037037037</c:v>
                </c:pt>
                <c:pt idx="5293">
                  <c:v>0.19333333333333333</c:v>
                </c:pt>
                <c:pt idx="5294">
                  <c:v>0.19357638888888887</c:v>
                </c:pt>
                <c:pt idx="5295">
                  <c:v>0.19381944444444443</c:v>
                </c:pt>
                <c:pt idx="5296">
                  <c:v>0.1940625</c:v>
                </c:pt>
                <c:pt idx="5297">
                  <c:v>0.19430555555555554</c:v>
                </c:pt>
                <c:pt idx="5298">
                  <c:v>0.19456018518518517</c:v>
                </c:pt>
                <c:pt idx="5299">
                  <c:v>0.19480324074074074</c:v>
                </c:pt>
                <c:pt idx="5300">
                  <c:v>0.1950462962962963</c:v>
                </c:pt>
                <c:pt idx="5301">
                  <c:v>0.19528935185185184</c:v>
                </c:pt>
                <c:pt idx="5302">
                  <c:v>0.19556712962962963</c:v>
                </c:pt>
                <c:pt idx="5303">
                  <c:v>0.19578703703703704</c:v>
                </c:pt>
                <c:pt idx="5304">
                  <c:v>0.1960300925925926</c:v>
                </c:pt>
                <c:pt idx="5305">
                  <c:v>0.19627314814814814</c:v>
                </c:pt>
                <c:pt idx="5306">
                  <c:v>0.19651620370370371</c:v>
                </c:pt>
                <c:pt idx="5307">
                  <c:v>0.19675925925925927</c:v>
                </c:pt>
                <c:pt idx="5308">
                  <c:v>0.19700231481481481</c:v>
                </c:pt>
                <c:pt idx="5309">
                  <c:v>0.19725694444444444</c:v>
                </c:pt>
                <c:pt idx="5310">
                  <c:v>0.19750000000000001</c:v>
                </c:pt>
                <c:pt idx="5311">
                  <c:v>0.19774305555555557</c:v>
                </c:pt>
                <c:pt idx="5312">
                  <c:v>0.19798611111111111</c:v>
                </c:pt>
                <c:pt idx="5313">
                  <c:v>0.19822916666666668</c:v>
                </c:pt>
                <c:pt idx="5314">
                  <c:v>0.19848379629629631</c:v>
                </c:pt>
                <c:pt idx="5315">
                  <c:v>0.19872685185185182</c:v>
                </c:pt>
                <c:pt idx="5316">
                  <c:v>0.19896990740740739</c:v>
                </c:pt>
                <c:pt idx="5317">
                  <c:v>0.19921296296296295</c:v>
                </c:pt>
                <c:pt idx="5318">
                  <c:v>0.19945601851851849</c:v>
                </c:pt>
                <c:pt idx="5319">
                  <c:v>0.19971064814814818</c:v>
                </c:pt>
                <c:pt idx="5320">
                  <c:v>0.19995370370370369</c:v>
                </c:pt>
                <c:pt idx="5321">
                  <c:v>0.20019675925925925</c:v>
                </c:pt>
                <c:pt idx="5322">
                  <c:v>0.20043981481481479</c:v>
                </c:pt>
                <c:pt idx="5323">
                  <c:v>0.20068287037037036</c:v>
                </c:pt>
                <c:pt idx="5324">
                  <c:v>0.20093749999999999</c:v>
                </c:pt>
                <c:pt idx="5325">
                  <c:v>0.20118055555555556</c:v>
                </c:pt>
                <c:pt idx="5326">
                  <c:v>0.20142361111111109</c:v>
                </c:pt>
                <c:pt idx="5327">
                  <c:v>0.20166666666666666</c:v>
                </c:pt>
                <c:pt idx="5328">
                  <c:v>0.20190972222222223</c:v>
                </c:pt>
                <c:pt idx="5329">
                  <c:v>0.20216435185185186</c:v>
                </c:pt>
                <c:pt idx="5330">
                  <c:v>0.2024074074074074</c:v>
                </c:pt>
                <c:pt idx="5331">
                  <c:v>0.20265046296296296</c:v>
                </c:pt>
                <c:pt idx="5332">
                  <c:v>0.20289351851851853</c:v>
                </c:pt>
                <c:pt idx="5333">
                  <c:v>0.20313657407407407</c:v>
                </c:pt>
                <c:pt idx="5334">
                  <c:v>0.20337962962962963</c:v>
                </c:pt>
                <c:pt idx="5335">
                  <c:v>0.20363425925925926</c:v>
                </c:pt>
                <c:pt idx="5336">
                  <c:v>0.20387731481481483</c:v>
                </c:pt>
                <c:pt idx="5337">
                  <c:v>0.20412037037037037</c:v>
                </c:pt>
                <c:pt idx="5338">
                  <c:v>0.20436342592592593</c:v>
                </c:pt>
                <c:pt idx="5339">
                  <c:v>0.2046064814814815</c:v>
                </c:pt>
                <c:pt idx="5340">
                  <c:v>0.20486111111111113</c:v>
                </c:pt>
                <c:pt idx="5341">
                  <c:v>0.20510416666666667</c:v>
                </c:pt>
                <c:pt idx="5342">
                  <c:v>0.20534722222222224</c:v>
                </c:pt>
                <c:pt idx="5343">
                  <c:v>0.20559027777777775</c:v>
                </c:pt>
                <c:pt idx="5344">
                  <c:v>0.20583333333333331</c:v>
                </c:pt>
                <c:pt idx="5345">
                  <c:v>0.20608796296296297</c:v>
                </c:pt>
                <c:pt idx="5346">
                  <c:v>0.20633101851851854</c:v>
                </c:pt>
                <c:pt idx="5347">
                  <c:v>0.2065740740740741</c:v>
                </c:pt>
                <c:pt idx="5348">
                  <c:v>0.20681712962962964</c:v>
                </c:pt>
                <c:pt idx="5349">
                  <c:v>0.20706018518518518</c:v>
                </c:pt>
                <c:pt idx="5350">
                  <c:v>0.20730324074074072</c:v>
                </c:pt>
                <c:pt idx="5351">
                  <c:v>0.20755787037037035</c:v>
                </c:pt>
                <c:pt idx="5352">
                  <c:v>0.20780092592592592</c:v>
                </c:pt>
                <c:pt idx="5353">
                  <c:v>0.20804398148148148</c:v>
                </c:pt>
                <c:pt idx="5354">
                  <c:v>0.20828703703703702</c:v>
                </c:pt>
                <c:pt idx="5355">
                  <c:v>0.20853009259259259</c:v>
                </c:pt>
                <c:pt idx="5356">
                  <c:v>0.20878472222222222</c:v>
                </c:pt>
                <c:pt idx="5357">
                  <c:v>0.20902777777777778</c:v>
                </c:pt>
                <c:pt idx="5358">
                  <c:v>0.20927083333333332</c:v>
                </c:pt>
                <c:pt idx="5359">
                  <c:v>0.20951388888888889</c:v>
                </c:pt>
                <c:pt idx="5360">
                  <c:v>0.20975694444444445</c:v>
                </c:pt>
                <c:pt idx="5361">
                  <c:v>0.21001157407407409</c:v>
                </c:pt>
                <c:pt idx="5362">
                  <c:v>0.21025462962962962</c:v>
                </c:pt>
                <c:pt idx="5363">
                  <c:v>0.21049768518518519</c:v>
                </c:pt>
                <c:pt idx="5364">
                  <c:v>0.21074074074074076</c:v>
                </c:pt>
                <c:pt idx="5365">
                  <c:v>0.21098379629629629</c:v>
                </c:pt>
                <c:pt idx="5366">
                  <c:v>0.21123842592592593</c:v>
                </c:pt>
                <c:pt idx="5367">
                  <c:v>0.21148148148148149</c:v>
                </c:pt>
                <c:pt idx="5368">
                  <c:v>0.21172453703703706</c:v>
                </c:pt>
                <c:pt idx="5369">
                  <c:v>0.2119675925925926</c:v>
                </c:pt>
                <c:pt idx="5370">
                  <c:v>0.21221064814814816</c:v>
                </c:pt>
                <c:pt idx="5371">
                  <c:v>0.21246527777777779</c:v>
                </c:pt>
                <c:pt idx="5372">
                  <c:v>0.21270833333333336</c:v>
                </c:pt>
                <c:pt idx="5373">
                  <c:v>0.2129513888888889</c:v>
                </c:pt>
                <c:pt idx="5374">
                  <c:v>0.21319444444444444</c:v>
                </c:pt>
                <c:pt idx="5375">
                  <c:v>0.21343749999999997</c:v>
                </c:pt>
                <c:pt idx="5376">
                  <c:v>0.21368055555555554</c:v>
                </c:pt>
                <c:pt idx="5377">
                  <c:v>0.21393518518518517</c:v>
                </c:pt>
                <c:pt idx="5378">
                  <c:v>0.21417824074074074</c:v>
                </c:pt>
                <c:pt idx="5379">
                  <c:v>0.21442129629629628</c:v>
                </c:pt>
                <c:pt idx="5380">
                  <c:v>0.21466435185185184</c:v>
                </c:pt>
                <c:pt idx="5381">
                  <c:v>0.21490740740740741</c:v>
                </c:pt>
                <c:pt idx="5382">
                  <c:v>0.21516203703703704</c:v>
                </c:pt>
                <c:pt idx="5383">
                  <c:v>0.21540509259259258</c:v>
                </c:pt>
                <c:pt idx="5384">
                  <c:v>0.21564814814814814</c:v>
                </c:pt>
                <c:pt idx="5385">
                  <c:v>0.21589120370370371</c:v>
                </c:pt>
                <c:pt idx="5386">
                  <c:v>0.21613425925925925</c:v>
                </c:pt>
                <c:pt idx="5387">
                  <c:v>0.21637731481481481</c:v>
                </c:pt>
                <c:pt idx="5388">
                  <c:v>0.21663194444444445</c:v>
                </c:pt>
                <c:pt idx="5389">
                  <c:v>0.21687500000000001</c:v>
                </c:pt>
                <c:pt idx="5390">
                  <c:v>0.21711805555555555</c:v>
                </c:pt>
                <c:pt idx="5391">
                  <c:v>0.21736111111111112</c:v>
                </c:pt>
                <c:pt idx="5392">
                  <c:v>0.21760416666666668</c:v>
                </c:pt>
                <c:pt idx="5393">
                  <c:v>0.21785879629629631</c:v>
                </c:pt>
                <c:pt idx="5394">
                  <c:v>0.21810185185185185</c:v>
                </c:pt>
                <c:pt idx="5395">
                  <c:v>0.21834490740740742</c:v>
                </c:pt>
                <c:pt idx="5396">
                  <c:v>0.21858796296296298</c:v>
                </c:pt>
                <c:pt idx="5397">
                  <c:v>0.21883101851851852</c:v>
                </c:pt>
                <c:pt idx="5398">
                  <c:v>0.21908564814814815</c:v>
                </c:pt>
                <c:pt idx="5399">
                  <c:v>0.21932870370370372</c:v>
                </c:pt>
                <c:pt idx="5400">
                  <c:v>0.21957175925925929</c:v>
                </c:pt>
                <c:pt idx="5401">
                  <c:v>0.21981481481481482</c:v>
                </c:pt>
                <c:pt idx="5402">
                  <c:v>0.22005787037037036</c:v>
                </c:pt>
                <c:pt idx="5403">
                  <c:v>0.22031249999999999</c:v>
                </c:pt>
                <c:pt idx="5404">
                  <c:v>0.22055555555555553</c:v>
                </c:pt>
                <c:pt idx="5405">
                  <c:v>0.2207986111111111</c:v>
                </c:pt>
                <c:pt idx="5406">
                  <c:v>0.22104166666666666</c:v>
                </c:pt>
                <c:pt idx="5407">
                  <c:v>0.2212847222222222</c:v>
                </c:pt>
                <c:pt idx="5408">
                  <c:v>0.22152777777777777</c:v>
                </c:pt>
                <c:pt idx="5409">
                  <c:v>0.2217824074074074</c:v>
                </c:pt>
                <c:pt idx="5410">
                  <c:v>0.22202546296296297</c:v>
                </c:pt>
                <c:pt idx="5411">
                  <c:v>0.2222685185185185</c:v>
                </c:pt>
                <c:pt idx="5412">
                  <c:v>0.22251157407407407</c:v>
                </c:pt>
                <c:pt idx="5413">
                  <c:v>0.22275462962962964</c:v>
                </c:pt>
                <c:pt idx="5414">
                  <c:v>0.22300925925925927</c:v>
                </c:pt>
                <c:pt idx="5415">
                  <c:v>0.22325231481481481</c:v>
                </c:pt>
                <c:pt idx="5416">
                  <c:v>0.22349537037037037</c:v>
                </c:pt>
                <c:pt idx="5417">
                  <c:v>0.22373842592592594</c:v>
                </c:pt>
                <c:pt idx="5418">
                  <c:v>0.22398148148148148</c:v>
                </c:pt>
                <c:pt idx="5419">
                  <c:v>0.22423611111111111</c:v>
                </c:pt>
                <c:pt idx="5420">
                  <c:v>0.22447916666666667</c:v>
                </c:pt>
                <c:pt idx="5421">
                  <c:v>0.22472222222222224</c:v>
                </c:pt>
                <c:pt idx="5422">
                  <c:v>0.22496527777777778</c:v>
                </c:pt>
                <c:pt idx="5423">
                  <c:v>0.22520833333333334</c:v>
                </c:pt>
                <c:pt idx="5424">
                  <c:v>0.22545138888888891</c:v>
                </c:pt>
                <c:pt idx="5425">
                  <c:v>0.22570601851851854</c:v>
                </c:pt>
                <c:pt idx="5426">
                  <c:v>0.22594907407407408</c:v>
                </c:pt>
                <c:pt idx="5427">
                  <c:v>0.22619212962962965</c:v>
                </c:pt>
                <c:pt idx="5428">
                  <c:v>0.22643518518518521</c:v>
                </c:pt>
                <c:pt idx="5429">
                  <c:v>0.22667824074074075</c:v>
                </c:pt>
                <c:pt idx="5430">
                  <c:v>0.22693287037037035</c:v>
                </c:pt>
                <c:pt idx="5431">
                  <c:v>0.22717592592592592</c:v>
                </c:pt>
                <c:pt idx="5432">
                  <c:v>0.22741898148148146</c:v>
                </c:pt>
                <c:pt idx="5433">
                  <c:v>0.22766203703703702</c:v>
                </c:pt>
                <c:pt idx="5434">
                  <c:v>0.22790509259259259</c:v>
                </c:pt>
                <c:pt idx="5435">
                  <c:v>0.22815972222222222</c:v>
                </c:pt>
                <c:pt idx="5436">
                  <c:v>0.22840277777777776</c:v>
                </c:pt>
                <c:pt idx="5437">
                  <c:v>0.22864583333333333</c:v>
                </c:pt>
                <c:pt idx="5438">
                  <c:v>0.22888888888888889</c:v>
                </c:pt>
                <c:pt idx="5439">
                  <c:v>0.22913194444444443</c:v>
                </c:pt>
                <c:pt idx="5440">
                  <c:v>0.22938657407407406</c:v>
                </c:pt>
                <c:pt idx="5441">
                  <c:v>0.22962962962962963</c:v>
                </c:pt>
                <c:pt idx="5442">
                  <c:v>0.22987268518518519</c:v>
                </c:pt>
                <c:pt idx="5443">
                  <c:v>0.23011574074074073</c:v>
                </c:pt>
                <c:pt idx="5444">
                  <c:v>0.2303587962962963</c:v>
                </c:pt>
                <c:pt idx="5445">
                  <c:v>0.23060185185185186</c:v>
                </c:pt>
                <c:pt idx="5446">
                  <c:v>0.2308564814814815</c:v>
                </c:pt>
                <c:pt idx="5447">
                  <c:v>0.23109953703703703</c:v>
                </c:pt>
                <c:pt idx="5448">
                  <c:v>0.2313425925925926</c:v>
                </c:pt>
                <c:pt idx="5449">
                  <c:v>0.23158564814814817</c:v>
                </c:pt>
                <c:pt idx="5450">
                  <c:v>0.2318287037037037</c:v>
                </c:pt>
                <c:pt idx="5451">
                  <c:v>0.23208333333333334</c:v>
                </c:pt>
                <c:pt idx="5452">
                  <c:v>0.2323263888888889</c:v>
                </c:pt>
                <c:pt idx="5453">
                  <c:v>0.23256944444444447</c:v>
                </c:pt>
                <c:pt idx="5454">
                  <c:v>0.23281250000000001</c:v>
                </c:pt>
                <c:pt idx="5455">
                  <c:v>0.23305555555555557</c:v>
                </c:pt>
                <c:pt idx="5456">
                  <c:v>0.23331018518518518</c:v>
                </c:pt>
                <c:pt idx="5457">
                  <c:v>0.23355324074074071</c:v>
                </c:pt>
                <c:pt idx="5458">
                  <c:v>0.23379629629629628</c:v>
                </c:pt>
                <c:pt idx="5459">
                  <c:v>0.23403935185185185</c:v>
                </c:pt>
                <c:pt idx="5460">
                  <c:v>0.23428240740740738</c:v>
                </c:pt>
                <c:pt idx="5461">
                  <c:v>0.23452546296296295</c:v>
                </c:pt>
                <c:pt idx="5462">
                  <c:v>0.23478009259259258</c:v>
                </c:pt>
                <c:pt idx="5463">
                  <c:v>0.23502314814814815</c:v>
                </c:pt>
                <c:pt idx="5464">
                  <c:v>0.23526620370370369</c:v>
                </c:pt>
                <c:pt idx="5465">
                  <c:v>0.23550925925925925</c:v>
                </c:pt>
                <c:pt idx="5466">
                  <c:v>0.23576388888888888</c:v>
                </c:pt>
                <c:pt idx="5467">
                  <c:v>0.23600694444444445</c:v>
                </c:pt>
                <c:pt idx="5468">
                  <c:v>0.23624999999999999</c:v>
                </c:pt>
                <c:pt idx="5469">
                  <c:v>0.23649305555555555</c:v>
                </c:pt>
                <c:pt idx="5470">
                  <c:v>0.23673611111111112</c:v>
                </c:pt>
                <c:pt idx="5471">
                  <c:v>0.23697916666666666</c:v>
                </c:pt>
                <c:pt idx="5472">
                  <c:v>0.23723379629629629</c:v>
                </c:pt>
                <c:pt idx="5473">
                  <c:v>0.23747685185185186</c:v>
                </c:pt>
                <c:pt idx="5474">
                  <c:v>0.23771990740740742</c:v>
                </c:pt>
                <c:pt idx="5475">
                  <c:v>0.23796296296296296</c:v>
                </c:pt>
                <c:pt idx="5476">
                  <c:v>0.23820601851851853</c:v>
                </c:pt>
                <c:pt idx="5477">
                  <c:v>0.23846064814814816</c:v>
                </c:pt>
                <c:pt idx="5478">
                  <c:v>0.23870370370370372</c:v>
                </c:pt>
                <c:pt idx="5479">
                  <c:v>0.23894675925925926</c:v>
                </c:pt>
                <c:pt idx="5480">
                  <c:v>0.23918981481481483</c:v>
                </c:pt>
                <c:pt idx="5481">
                  <c:v>0.23943287037037039</c:v>
                </c:pt>
                <c:pt idx="5482">
                  <c:v>0.23968749999999997</c:v>
                </c:pt>
                <c:pt idx="5483">
                  <c:v>0.23993055555555554</c:v>
                </c:pt>
                <c:pt idx="5484">
                  <c:v>0.2401736111111111</c:v>
                </c:pt>
                <c:pt idx="5485">
                  <c:v>0.24041666666666664</c:v>
                </c:pt>
                <c:pt idx="5486">
                  <c:v>0.24065972222222221</c:v>
                </c:pt>
                <c:pt idx="5487">
                  <c:v>0.24090277777777777</c:v>
                </c:pt>
                <c:pt idx="5488">
                  <c:v>0.2411574074074074</c:v>
                </c:pt>
                <c:pt idx="5489">
                  <c:v>0.24140046296296294</c:v>
                </c:pt>
                <c:pt idx="5490">
                  <c:v>0.24164351851851851</c:v>
                </c:pt>
                <c:pt idx="5491">
                  <c:v>0.24188657407407407</c:v>
                </c:pt>
                <c:pt idx="5492">
                  <c:v>0.24212962962962961</c:v>
                </c:pt>
                <c:pt idx="5493">
                  <c:v>0.24238425925925924</c:v>
                </c:pt>
                <c:pt idx="5494">
                  <c:v>0.24262731481481481</c:v>
                </c:pt>
                <c:pt idx="5495">
                  <c:v>0.24287037037037038</c:v>
                </c:pt>
                <c:pt idx="5496">
                  <c:v>0.24311342592592591</c:v>
                </c:pt>
                <c:pt idx="5497">
                  <c:v>0.24335648148148148</c:v>
                </c:pt>
                <c:pt idx="5498">
                  <c:v>0.24361111111111111</c:v>
                </c:pt>
                <c:pt idx="5499">
                  <c:v>0.24385416666666668</c:v>
                </c:pt>
                <c:pt idx="5500">
                  <c:v>0.24409722222222222</c:v>
                </c:pt>
                <c:pt idx="5501">
                  <c:v>0.24434027777777778</c:v>
                </c:pt>
                <c:pt idx="5502">
                  <c:v>0.24458333333333335</c:v>
                </c:pt>
                <c:pt idx="5503">
                  <c:v>0.24483796296296298</c:v>
                </c:pt>
                <c:pt idx="5504">
                  <c:v>0.24508101851851852</c:v>
                </c:pt>
                <c:pt idx="5505">
                  <c:v>0.24532407407407408</c:v>
                </c:pt>
                <c:pt idx="5506">
                  <c:v>0.24556712962962965</c:v>
                </c:pt>
                <c:pt idx="5507">
                  <c:v>0.24581018518518519</c:v>
                </c:pt>
                <c:pt idx="5508">
                  <c:v>0.24605324074074075</c:v>
                </c:pt>
                <c:pt idx="5509">
                  <c:v>0.24630787037037036</c:v>
                </c:pt>
                <c:pt idx="5510">
                  <c:v>0.2465509259259259</c:v>
                </c:pt>
                <c:pt idx="5511">
                  <c:v>0.24679398148148146</c:v>
                </c:pt>
                <c:pt idx="5512">
                  <c:v>0.24703703703703703</c:v>
                </c:pt>
                <c:pt idx="5513">
                  <c:v>0.24728009259259257</c:v>
                </c:pt>
                <c:pt idx="5514">
                  <c:v>0.24753472222222225</c:v>
                </c:pt>
                <c:pt idx="5515">
                  <c:v>0.24777777777777776</c:v>
                </c:pt>
                <c:pt idx="5516">
                  <c:v>0.24802083333333333</c:v>
                </c:pt>
                <c:pt idx="5517">
                  <c:v>0.24826388888888887</c:v>
                </c:pt>
                <c:pt idx="5518">
                  <c:v>0.24850694444444443</c:v>
                </c:pt>
                <c:pt idx="5519">
                  <c:v>0.24876157407407407</c:v>
                </c:pt>
                <c:pt idx="5520">
                  <c:v>0.24900462962962963</c:v>
                </c:pt>
                <c:pt idx="5521">
                  <c:v>0.24924768518518517</c:v>
                </c:pt>
                <c:pt idx="5522">
                  <c:v>0.24949074074074074</c:v>
                </c:pt>
                <c:pt idx="5523">
                  <c:v>0.2497337962962963</c:v>
                </c:pt>
                <c:pt idx="5524">
                  <c:v>0.24997685185185184</c:v>
                </c:pt>
                <c:pt idx="5525">
                  <c:v>0.2502314814814815</c:v>
                </c:pt>
                <c:pt idx="5526">
                  <c:v>0.25047453703703704</c:v>
                </c:pt>
                <c:pt idx="5527">
                  <c:v>0.25071759259259258</c:v>
                </c:pt>
                <c:pt idx="5528">
                  <c:v>0.25096064814814817</c:v>
                </c:pt>
                <c:pt idx="5529">
                  <c:v>0.25120370370370371</c:v>
                </c:pt>
                <c:pt idx="5530">
                  <c:v>0.25145833333333334</c:v>
                </c:pt>
                <c:pt idx="5531">
                  <c:v>0.25170138888888888</c:v>
                </c:pt>
                <c:pt idx="5532">
                  <c:v>0.25194444444444447</c:v>
                </c:pt>
                <c:pt idx="5533">
                  <c:v>0.25218750000000001</c:v>
                </c:pt>
                <c:pt idx="5534">
                  <c:v>0.25243055555555555</c:v>
                </c:pt>
                <c:pt idx="5535">
                  <c:v>0.25268518518518518</c:v>
                </c:pt>
                <c:pt idx="5536">
                  <c:v>0.25292824074074077</c:v>
                </c:pt>
                <c:pt idx="5537">
                  <c:v>0.25317129629629631</c:v>
                </c:pt>
                <c:pt idx="5538">
                  <c:v>0.25341435185185185</c:v>
                </c:pt>
                <c:pt idx="5539">
                  <c:v>0.25365740740740744</c:v>
                </c:pt>
                <c:pt idx="5540">
                  <c:v>0.25391203703703702</c:v>
                </c:pt>
                <c:pt idx="5541">
                  <c:v>0.25415509259259256</c:v>
                </c:pt>
                <c:pt idx="5542">
                  <c:v>0.25439814814814815</c:v>
                </c:pt>
                <c:pt idx="5543">
                  <c:v>0.25464120370370369</c:v>
                </c:pt>
                <c:pt idx="5544">
                  <c:v>0.25488425925925923</c:v>
                </c:pt>
                <c:pt idx="5545">
                  <c:v>0.25513888888888886</c:v>
                </c:pt>
                <c:pt idx="5546">
                  <c:v>0.25538194444444445</c:v>
                </c:pt>
                <c:pt idx="5547">
                  <c:v>0.25562499999999999</c:v>
                </c:pt>
                <c:pt idx="5548">
                  <c:v>0.25586805555555553</c:v>
                </c:pt>
                <c:pt idx="5549">
                  <c:v>0.25611111111111112</c:v>
                </c:pt>
                <c:pt idx="5550">
                  <c:v>0.25635416666666666</c:v>
                </c:pt>
                <c:pt idx="5551">
                  <c:v>0.25660879629629629</c:v>
                </c:pt>
                <c:pt idx="5552">
                  <c:v>0.25685185185185183</c:v>
                </c:pt>
                <c:pt idx="5553">
                  <c:v>0.25709490740740742</c:v>
                </c:pt>
                <c:pt idx="5554">
                  <c:v>0.25733796296296296</c:v>
                </c:pt>
                <c:pt idx="5555">
                  <c:v>0.2575810185185185</c:v>
                </c:pt>
                <c:pt idx="5556">
                  <c:v>0.25783564814814813</c:v>
                </c:pt>
                <c:pt idx="5557">
                  <c:v>0.25807870370370373</c:v>
                </c:pt>
                <c:pt idx="5558">
                  <c:v>0.25832175925925926</c:v>
                </c:pt>
                <c:pt idx="5559">
                  <c:v>0.2585648148148148</c:v>
                </c:pt>
                <c:pt idx="5560">
                  <c:v>0.2588078703703704</c:v>
                </c:pt>
                <c:pt idx="5561">
                  <c:v>0.25906250000000003</c:v>
                </c:pt>
                <c:pt idx="5562">
                  <c:v>0.25930555555555557</c:v>
                </c:pt>
                <c:pt idx="5563">
                  <c:v>0.2595486111111111</c:v>
                </c:pt>
                <c:pt idx="5564">
                  <c:v>0.2597916666666667</c:v>
                </c:pt>
                <c:pt idx="5565">
                  <c:v>0.26003472222222224</c:v>
                </c:pt>
                <c:pt idx="5566">
                  <c:v>0.26027777777777777</c:v>
                </c:pt>
                <c:pt idx="5567">
                  <c:v>0.26053240740740741</c:v>
                </c:pt>
                <c:pt idx="5568">
                  <c:v>0.260775462962963</c:v>
                </c:pt>
                <c:pt idx="5569">
                  <c:v>0.26101851851851848</c:v>
                </c:pt>
                <c:pt idx="5570">
                  <c:v>0.26126157407407408</c:v>
                </c:pt>
                <c:pt idx="5571">
                  <c:v>0.26150462962962961</c:v>
                </c:pt>
                <c:pt idx="5572">
                  <c:v>0.26175925925925925</c:v>
                </c:pt>
                <c:pt idx="5573">
                  <c:v>0.26200231481481479</c:v>
                </c:pt>
                <c:pt idx="5574">
                  <c:v>0.26224537037037038</c:v>
                </c:pt>
                <c:pt idx="5575">
                  <c:v>0.26248842592592592</c:v>
                </c:pt>
                <c:pt idx="5576">
                  <c:v>0.26273148148148145</c:v>
                </c:pt>
                <c:pt idx="5577">
                  <c:v>0.26298611111111109</c:v>
                </c:pt>
                <c:pt idx="5578">
                  <c:v>0.26322916666666668</c:v>
                </c:pt>
                <c:pt idx="5579">
                  <c:v>0.26347222222222222</c:v>
                </c:pt>
                <c:pt idx="5580">
                  <c:v>0.26371527777777776</c:v>
                </c:pt>
                <c:pt idx="5581">
                  <c:v>0.26395833333333335</c:v>
                </c:pt>
                <c:pt idx="5582">
                  <c:v>0.26421296296296298</c:v>
                </c:pt>
                <c:pt idx="5583">
                  <c:v>0.26445601851851852</c:v>
                </c:pt>
                <c:pt idx="5584">
                  <c:v>0.26469907407407406</c:v>
                </c:pt>
                <c:pt idx="5585">
                  <c:v>0.26494212962962965</c:v>
                </c:pt>
                <c:pt idx="5586">
                  <c:v>0.26518518518518519</c:v>
                </c:pt>
                <c:pt idx="5587">
                  <c:v>0.26542824074074073</c:v>
                </c:pt>
                <c:pt idx="5588">
                  <c:v>0.26568287037037036</c:v>
                </c:pt>
                <c:pt idx="5589">
                  <c:v>0.26592592592592595</c:v>
                </c:pt>
                <c:pt idx="5590">
                  <c:v>0.26616898148148149</c:v>
                </c:pt>
                <c:pt idx="5591">
                  <c:v>0.26641203703703703</c:v>
                </c:pt>
                <c:pt idx="5592">
                  <c:v>0.26665509259259262</c:v>
                </c:pt>
                <c:pt idx="5593">
                  <c:v>0.26690972222222226</c:v>
                </c:pt>
                <c:pt idx="5594">
                  <c:v>0.26715277777777779</c:v>
                </c:pt>
                <c:pt idx="5595">
                  <c:v>0.26739583333333333</c:v>
                </c:pt>
                <c:pt idx="5596">
                  <c:v>0.26763888888888887</c:v>
                </c:pt>
                <c:pt idx="5597">
                  <c:v>0.26788194444444441</c:v>
                </c:pt>
                <c:pt idx="5598">
                  <c:v>0.26813657407407404</c:v>
                </c:pt>
                <c:pt idx="5599">
                  <c:v>0.26837962962962963</c:v>
                </c:pt>
                <c:pt idx="5600">
                  <c:v>0.26862268518518517</c:v>
                </c:pt>
                <c:pt idx="5601">
                  <c:v>0.26886574074074071</c:v>
                </c:pt>
                <c:pt idx="5602">
                  <c:v>0.2691087962962963</c:v>
                </c:pt>
                <c:pt idx="5603">
                  <c:v>0.26936342592592594</c:v>
                </c:pt>
                <c:pt idx="5604">
                  <c:v>0.26960648148148147</c:v>
                </c:pt>
                <c:pt idx="5605">
                  <c:v>0.26984953703703701</c:v>
                </c:pt>
                <c:pt idx="5606">
                  <c:v>0.27009259259259261</c:v>
                </c:pt>
                <c:pt idx="5607">
                  <c:v>0.27033564814814814</c:v>
                </c:pt>
                <c:pt idx="5608">
                  <c:v>0.27057870370370368</c:v>
                </c:pt>
                <c:pt idx="5609">
                  <c:v>0.27083333333333331</c:v>
                </c:pt>
                <c:pt idx="5610">
                  <c:v>0.27107638888888891</c:v>
                </c:pt>
                <c:pt idx="5611">
                  <c:v>0.27131944444444445</c:v>
                </c:pt>
                <c:pt idx="5612">
                  <c:v>0.27156249999999998</c:v>
                </c:pt>
                <c:pt idx="5613">
                  <c:v>0.27180555555555558</c:v>
                </c:pt>
                <c:pt idx="5614">
                  <c:v>0.27206018518518521</c:v>
                </c:pt>
                <c:pt idx="5615">
                  <c:v>0.27230324074074075</c:v>
                </c:pt>
                <c:pt idx="5616">
                  <c:v>0.27254629629629629</c:v>
                </c:pt>
                <c:pt idx="5617">
                  <c:v>0.27278935185185188</c:v>
                </c:pt>
                <c:pt idx="5618">
                  <c:v>0.27303240740740742</c:v>
                </c:pt>
                <c:pt idx="5619">
                  <c:v>0.27328703703703705</c:v>
                </c:pt>
                <c:pt idx="5620">
                  <c:v>0.27353009259259259</c:v>
                </c:pt>
                <c:pt idx="5621">
                  <c:v>0.27377314814814818</c:v>
                </c:pt>
                <c:pt idx="5622">
                  <c:v>0.27401620370370372</c:v>
                </c:pt>
                <c:pt idx="5623">
                  <c:v>0.27425925925925926</c:v>
                </c:pt>
                <c:pt idx="5624">
                  <c:v>0.27451388888888889</c:v>
                </c:pt>
                <c:pt idx="5625">
                  <c:v>0.27475694444444443</c:v>
                </c:pt>
                <c:pt idx="5626">
                  <c:v>0.27499999999999997</c:v>
                </c:pt>
                <c:pt idx="5627">
                  <c:v>0.27524305555555556</c:v>
                </c:pt>
                <c:pt idx="5628">
                  <c:v>0.2754861111111111</c:v>
                </c:pt>
                <c:pt idx="5629">
                  <c:v>0.27572916666666664</c:v>
                </c:pt>
                <c:pt idx="5630">
                  <c:v>0.27598379629629627</c:v>
                </c:pt>
                <c:pt idx="5631">
                  <c:v>0.27622685185185186</c:v>
                </c:pt>
                <c:pt idx="5632">
                  <c:v>0.2764699074074074</c:v>
                </c:pt>
                <c:pt idx="5633">
                  <c:v>0.27671296296296294</c:v>
                </c:pt>
                <c:pt idx="5634">
                  <c:v>0.27695601851851853</c:v>
                </c:pt>
                <c:pt idx="5635">
                  <c:v>0.27721064814814816</c:v>
                </c:pt>
                <c:pt idx="5636">
                  <c:v>0.2774537037037037</c:v>
                </c:pt>
                <c:pt idx="5637">
                  <c:v>0.27769675925925924</c:v>
                </c:pt>
                <c:pt idx="5638">
                  <c:v>0.27793981481481483</c:v>
                </c:pt>
                <c:pt idx="5639">
                  <c:v>0.27818287037037037</c:v>
                </c:pt>
                <c:pt idx="5640">
                  <c:v>0.2784375</c:v>
                </c:pt>
                <c:pt idx="5641">
                  <c:v>0.27868055555555554</c:v>
                </c:pt>
                <c:pt idx="5642">
                  <c:v>0.27892361111111114</c:v>
                </c:pt>
                <c:pt idx="5643">
                  <c:v>0.27916666666666667</c:v>
                </c:pt>
                <c:pt idx="5644">
                  <c:v>0.27940972222222221</c:v>
                </c:pt>
                <c:pt idx="5645">
                  <c:v>0.27966435185185184</c:v>
                </c:pt>
                <c:pt idx="5646">
                  <c:v>0.27990740740740744</c:v>
                </c:pt>
                <c:pt idx="5647">
                  <c:v>0.28015046296296298</c:v>
                </c:pt>
                <c:pt idx="5648">
                  <c:v>0.28039351851851851</c:v>
                </c:pt>
                <c:pt idx="5649">
                  <c:v>0.28063657407407411</c:v>
                </c:pt>
                <c:pt idx="5650">
                  <c:v>0.28087962962962965</c:v>
                </c:pt>
                <c:pt idx="5651">
                  <c:v>0.28113425925925922</c:v>
                </c:pt>
                <c:pt idx="5652">
                  <c:v>0.28137731481481482</c:v>
                </c:pt>
                <c:pt idx="5653">
                  <c:v>0.28162037037037035</c:v>
                </c:pt>
                <c:pt idx="5654">
                  <c:v>0.28186342592592589</c:v>
                </c:pt>
                <c:pt idx="5655">
                  <c:v>0.28210648148148149</c:v>
                </c:pt>
                <c:pt idx="5656">
                  <c:v>0.28236111111111112</c:v>
                </c:pt>
                <c:pt idx="5657">
                  <c:v>0.28260416666666666</c:v>
                </c:pt>
                <c:pt idx="5658">
                  <c:v>0.28284722222222219</c:v>
                </c:pt>
                <c:pt idx="5659">
                  <c:v>0.28309027777777779</c:v>
                </c:pt>
                <c:pt idx="5660">
                  <c:v>0.28333333333333333</c:v>
                </c:pt>
                <c:pt idx="5661">
                  <c:v>0.28358796296296296</c:v>
                </c:pt>
                <c:pt idx="5662">
                  <c:v>0.2838310185185185</c:v>
                </c:pt>
                <c:pt idx="5663">
                  <c:v>0.28407407407407409</c:v>
                </c:pt>
                <c:pt idx="5664">
                  <c:v>0.28431712962962963</c:v>
                </c:pt>
                <c:pt idx="5665">
                  <c:v>0.28456018518518517</c:v>
                </c:pt>
                <c:pt idx="5666">
                  <c:v>0.2848148148148148</c:v>
                </c:pt>
                <c:pt idx="5667">
                  <c:v>0.28505787037037039</c:v>
                </c:pt>
                <c:pt idx="5668">
                  <c:v>0.28530092592592593</c:v>
                </c:pt>
                <c:pt idx="5669">
                  <c:v>0.28554398148148147</c:v>
                </c:pt>
                <c:pt idx="5670">
                  <c:v>0.28578703703703706</c:v>
                </c:pt>
                <c:pt idx="5671">
                  <c:v>0.2860300925925926</c:v>
                </c:pt>
                <c:pt idx="5672">
                  <c:v>0.28628472222222223</c:v>
                </c:pt>
                <c:pt idx="5673">
                  <c:v>0.28652777777777777</c:v>
                </c:pt>
                <c:pt idx="5674">
                  <c:v>0.28677083333333336</c:v>
                </c:pt>
                <c:pt idx="5675">
                  <c:v>0.2870138888888889</c:v>
                </c:pt>
                <c:pt idx="5676">
                  <c:v>0.28725694444444444</c:v>
                </c:pt>
                <c:pt idx="5677">
                  <c:v>0.28751157407407407</c:v>
                </c:pt>
                <c:pt idx="5678">
                  <c:v>0.28775462962962961</c:v>
                </c:pt>
                <c:pt idx="5679">
                  <c:v>0.28799768518518515</c:v>
                </c:pt>
                <c:pt idx="5680">
                  <c:v>0.28824074074074074</c:v>
                </c:pt>
                <c:pt idx="5681">
                  <c:v>0.28848379629629628</c:v>
                </c:pt>
                <c:pt idx="5682">
                  <c:v>0.28873842592592591</c:v>
                </c:pt>
                <c:pt idx="5683">
                  <c:v>0.28898148148148145</c:v>
                </c:pt>
                <c:pt idx="5684">
                  <c:v>0.28922453703703704</c:v>
                </c:pt>
                <c:pt idx="5685">
                  <c:v>0.28946759259259258</c:v>
                </c:pt>
                <c:pt idx="5686">
                  <c:v>0.28971064814814812</c:v>
                </c:pt>
                <c:pt idx="5687">
                  <c:v>0.28996527777777775</c:v>
                </c:pt>
                <c:pt idx="5688">
                  <c:v>0.29020833333333335</c:v>
                </c:pt>
                <c:pt idx="5689">
                  <c:v>0.29045138888888888</c:v>
                </c:pt>
                <c:pt idx="5690">
                  <c:v>0.29069444444444442</c:v>
                </c:pt>
                <c:pt idx="5691">
                  <c:v>0.29093750000000002</c:v>
                </c:pt>
                <c:pt idx="5692">
                  <c:v>0.29118055555555555</c:v>
                </c:pt>
                <c:pt idx="5693">
                  <c:v>0.29143518518518519</c:v>
                </c:pt>
                <c:pt idx="5694">
                  <c:v>0.29167824074074072</c:v>
                </c:pt>
                <c:pt idx="5695">
                  <c:v>0.29192129629629632</c:v>
                </c:pt>
                <c:pt idx="5696">
                  <c:v>0.29216435185185186</c:v>
                </c:pt>
                <c:pt idx="5697">
                  <c:v>0.29240740740740739</c:v>
                </c:pt>
                <c:pt idx="5698">
                  <c:v>0.29266203703703703</c:v>
                </c:pt>
                <c:pt idx="5699">
                  <c:v>0.29290509259259262</c:v>
                </c:pt>
                <c:pt idx="5700">
                  <c:v>0.29314814814814816</c:v>
                </c:pt>
                <c:pt idx="5701">
                  <c:v>0.2933912037037037</c:v>
                </c:pt>
                <c:pt idx="5702">
                  <c:v>0.29363425925925929</c:v>
                </c:pt>
                <c:pt idx="5703">
                  <c:v>0.29388888888888892</c:v>
                </c:pt>
                <c:pt idx="5704">
                  <c:v>0.29413194444444446</c:v>
                </c:pt>
                <c:pt idx="5705">
                  <c:v>0.294375</c:v>
                </c:pt>
                <c:pt idx="5706">
                  <c:v>0.29461805555555559</c:v>
                </c:pt>
                <c:pt idx="5707">
                  <c:v>0.29486111111111107</c:v>
                </c:pt>
                <c:pt idx="5708">
                  <c:v>0.29510416666666667</c:v>
                </c:pt>
                <c:pt idx="5709">
                  <c:v>0.2953587962962963</c:v>
                </c:pt>
                <c:pt idx="5710">
                  <c:v>0.29560185185185184</c:v>
                </c:pt>
                <c:pt idx="5711">
                  <c:v>0.29584490740740738</c:v>
                </c:pt>
                <c:pt idx="5712">
                  <c:v>0.29608796296296297</c:v>
                </c:pt>
                <c:pt idx="5713">
                  <c:v>0.29633101851851851</c:v>
                </c:pt>
                <c:pt idx="5714">
                  <c:v>0.29658564814814814</c:v>
                </c:pt>
                <c:pt idx="5715">
                  <c:v>0.29682870370370368</c:v>
                </c:pt>
                <c:pt idx="5716">
                  <c:v>0.29707175925925927</c:v>
                </c:pt>
                <c:pt idx="5717">
                  <c:v>0.29731481481481481</c:v>
                </c:pt>
                <c:pt idx="5718">
                  <c:v>0.29755787037037035</c:v>
                </c:pt>
                <c:pt idx="5719">
                  <c:v>0.29781249999999998</c:v>
                </c:pt>
                <c:pt idx="5720">
                  <c:v>0.29805555555555557</c:v>
                </c:pt>
                <c:pt idx="5721">
                  <c:v>0.29829861111111111</c:v>
                </c:pt>
                <c:pt idx="5722">
                  <c:v>0.29854166666666665</c:v>
                </c:pt>
                <c:pt idx="5723">
                  <c:v>0.29878472222222224</c:v>
                </c:pt>
                <c:pt idx="5724">
                  <c:v>0.29902777777777778</c:v>
                </c:pt>
                <c:pt idx="5725">
                  <c:v>0.29928240740740741</c:v>
                </c:pt>
                <c:pt idx="5726">
                  <c:v>0.29952546296296295</c:v>
                </c:pt>
                <c:pt idx="5727">
                  <c:v>0.29976851851851855</c:v>
                </c:pt>
                <c:pt idx="5728">
                  <c:v>0.30001157407407408</c:v>
                </c:pt>
                <c:pt idx="5729">
                  <c:v>0.30025462962962962</c:v>
                </c:pt>
                <c:pt idx="5730">
                  <c:v>0.30050925925925925</c:v>
                </c:pt>
                <c:pt idx="5731">
                  <c:v>0.30075231481481485</c:v>
                </c:pt>
                <c:pt idx="5732">
                  <c:v>0.30099537037037039</c:v>
                </c:pt>
                <c:pt idx="5733">
                  <c:v>0.30123842592592592</c:v>
                </c:pt>
                <c:pt idx="5734">
                  <c:v>0.30148148148148152</c:v>
                </c:pt>
                <c:pt idx="5735">
                  <c:v>0.30173611111111109</c:v>
                </c:pt>
                <c:pt idx="5736">
                  <c:v>0.30197916666666663</c:v>
                </c:pt>
                <c:pt idx="5737">
                  <c:v>0.30222222222222223</c:v>
                </c:pt>
                <c:pt idx="5738">
                  <c:v>0.30246527777777776</c:v>
                </c:pt>
                <c:pt idx="5739">
                  <c:v>0.3027083333333333</c:v>
                </c:pt>
                <c:pt idx="5740">
                  <c:v>0.30296296296296293</c:v>
                </c:pt>
                <c:pt idx="5741">
                  <c:v>0.30320601851851853</c:v>
                </c:pt>
                <c:pt idx="5742">
                  <c:v>0.30344907407407407</c:v>
                </c:pt>
                <c:pt idx="5743">
                  <c:v>0.3036921296296296</c:v>
                </c:pt>
                <c:pt idx="5744">
                  <c:v>0.3039351851851852</c:v>
                </c:pt>
                <c:pt idx="5745">
                  <c:v>0.30417824074074074</c:v>
                </c:pt>
                <c:pt idx="5746">
                  <c:v>0.30443287037037037</c:v>
                </c:pt>
                <c:pt idx="5747">
                  <c:v>0.30467592592592591</c:v>
                </c:pt>
                <c:pt idx="5748">
                  <c:v>0.3049189814814815</c:v>
                </c:pt>
                <c:pt idx="5749">
                  <c:v>0.30516203703703704</c:v>
                </c:pt>
                <c:pt idx="5750">
                  <c:v>0.30540509259259258</c:v>
                </c:pt>
                <c:pt idx="5751">
                  <c:v>0.30565972222222221</c:v>
                </c:pt>
                <c:pt idx="5752">
                  <c:v>0.3059027777777778</c:v>
                </c:pt>
                <c:pt idx="5753">
                  <c:v>0.30614583333333334</c:v>
                </c:pt>
                <c:pt idx="5754">
                  <c:v>0.30638888888888888</c:v>
                </c:pt>
                <c:pt idx="5755">
                  <c:v>0.30663194444444447</c:v>
                </c:pt>
                <c:pt idx="5756">
                  <c:v>0.3068865740740741</c:v>
                </c:pt>
                <c:pt idx="5757">
                  <c:v>0.30712962962962964</c:v>
                </c:pt>
                <c:pt idx="5758">
                  <c:v>0.30737268518518518</c:v>
                </c:pt>
                <c:pt idx="5759">
                  <c:v>0.30761574074074077</c:v>
                </c:pt>
                <c:pt idx="5760">
                  <c:v>0.30785879629629631</c:v>
                </c:pt>
                <c:pt idx="5761">
                  <c:v>0.30811342592592594</c:v>
                </c:pt>
                <c:pt idx="5762">
                  <c:v>0.30835648148148148</c:v>
                </c:pt>
                <c:pt idx="5763">
                  <c:v>0.30859953703703702</c:v>
                </c:pt>
                <c:pt idx="5764">
                  <c:v>0.30884259259259256</c:v>
                </c:pt>
                <c:pt idx="5765">
                  <c:v>0.30908564814814815</c:v>
                </c:pt>
                <c:pt idx="5766">
                  <c:v>0.30932870370370369</c:v>
                </c:pt>
                <c:pt idx="5767">
                  <c:v>0.30958333333333332</c:v>
                </c:pt>
                <c:pt idx="5768">
                  <c:v>0.30982638888888886</c:v>
                </c:pt>
                <c:pt idx="5769">
                  <c:v>0.31006944444444445</c:v>
                </c:pt>
                <c:pt idx="5770">
                  <c:v>0.31031249999999999</c:v>
                </c:pt>
                <c:pt idx="5771">
                  <c:v>0.31055555555555553</c:v>
                </c:pt>
                <c:pt idx="5772">
                  <c:v>0.31081018518518516</c:v>
                </c:pt>
                <c:pt idx="5773">
                  <c:v>0.31105324074074076</c:v>
                </c:pt>
                <c:pt idx="5774">
                  <c:v>0.31129629629629629</c:v>
                </c:pt>
                <c:pt idx="5775">
                  <c:v>0.31153935185185183</c:v>
                </c:pt>
                <c:pt idx="5776">
                  <c:v>0.31178240740740742</c:v>
                </c:pt>
                <c:pt idx="5777">
                  <c:v>0.31203703703703706</c:v>
                </c:pt>
                <c:pt idx="5778">
                  <c:v>0.3122800925925926</c:v>
                </c:pt>
                <c:pt idx="5779">
                  <c:v>0.31252314814814813</c:v>
                </c:pt>
                <c:pt idx="5780">
                  <c:v>0.31276620370370373</c:v>
                </c:pt>
                <c:pt idx="5781">
                  <c:v>0.31300925925925926</c:v>
                </c:pt>
                <c:pt idx="5782">
                  <c:v>0.3132523148148148</c:v>
                </c:pt>
                <c:pt idx="5783">
                  <c:v>0.31350694444444444</c:v>
                </c:pt>
                <c:pt idx="5784">
                  <c:v>0.31375000000000003</c:v>
                </c:pt>
                <c:pt idx="5785">
                  <c:v>0.31399305555555557</c:v>
                </c:pt>
                <c:pt idx="5786">
                  <c:v>0.3142361111111111</c:v>
                </c:pt>
                <c:pt idx="5787">
                  <c:v>0.3144791666666667</c:v>
                </c:pt>
                <c:pt idx="5788">
                  <c:v>0.31473379629629633</c:v>
                </c:pt>
                <c:pt idx="5789">
                  <c:v>0.31497685185185187</c:v>
                </c:pt>
                <c:pt idx="5790">
                  <c:v>0.31521990740740741</c:v>
                </c:pt>
                <c:pt idx="5791">
                  <c:v>0.315462962962963</c:v>
                </c:pt>
                <c:pt idx="5792">
                  <c:v>0.31570601851851854</c:v>
                </c:pt>
                <c:pt idx="5793">
                  <c:v>0.31596064814814812</c:v>
                </c:pt>
                <c:pt idx="5794">
                  <c:v>0.31620370370370371</c:v>
                </c:pt>
                <c:pt idx="5795">
                  <c:v>0.31644675925925925</c:v>
                </c:pt>
                <c:pt idx="5796">
                  <c:v>0.31668981481481479</c:v>
                </c:pt>
                <c:pt idx="5797">
                  <c:v>0.31693287037037038</c:v>
                </c:pt>
                <c:pt idx="5798">
                  <c:v>0.31718750000000001</c:v>
                </c:pt>
                <c:pt idx="5799">
                  <c:v>0.31743055555555555</c:v>
                </c:pt>
                <c:pt idx="5800">
                  <c:v>0.31767361111111109</c:v>
                </c:pt>
                <c:pt idx="5801">
                  <c:v>0.31791666666666668</c:v>
                </c:pt>
                <c:pt idx="5802">
                  <c:v>0.31815972222222222</c:v>
                </c:pt>
                <c:pt idx="5803">
                  <c:v>0.31840277777777776</c:v>
                </c:pt>
                <c:pt idx="5804">
                  <c:v>0.31865740740740739</c:v>
                </c:pt>
                <c:pt idx="5805">
                  <c:v>0.31890046296296298</c:v>
                </c:pt>
                <c:pt idx="5806">
                  <c:v>0.31914351851851852</c:v>
                </c:pt>
                <c:pt idx="5807">
                  <c:v>0.31938657407407406</c:v>
                </c:pt>
                <c:pt idx="5808">
                  <c:v>0.31962962962962965</c:v>
                </c:pt>
                <c:pt idx="5809">
                  <c:v>0.31988425925925928</c:v>
                </c:pt>
                <c:pt idx="5810">
                  <c:v>0.32012731481481482</c:v>
                </c:pt>
                <c:pt idx="5811">
                  <c:v>0.32037037037037036</c:v>
                </c:pt>
                <c:pt idx="5812">
                  <c:v>0.32061342592592595</c:v>
                </c:pt>
                <c:pt idx="5813">
                  <c:v>0.32085648148148149</c:v>
                </c:pt>
                <c:pt idx="5814">
                  <c:v>0.32111111111111112</c:v>
                </c:pt>
                <c:pt idx="5815">
                  <c:v>0.32135416666666666</c:v>
                </c:pt>
                <c:pt idx="5816">
                  <c:v>0.32159722222222226</c:v>
                </c:pt>
                <c:pt idx="5817">
                  <c:v>0.32184027777777779</c:v>
                </c:pt>
                <c:pt idx="5818">
                  <c:v>0.32208333333333333</c:v>
                </c:pt>
                <c:pt idx="5819">
                  <c:v>0.32232638888888893</c:v>
                </c:pt>
                <c:pt idx="5820">
                  <c:v>0.3225810185185185</c:v>
                </c:pt>
                <c:pt idx="5821">
                  <c:v>0.32282407407407404</c:v>
                </c:pt>
                <c:pt idx="5822">
                  <c:v>0.32306712962962963</c:v>
                </c:pt>
                <c:pt idx="5823">
                  <c:v>0.32331018518518517</c:v>
                </c:pt>
                <c:pt idx="5824">
                  <c:v>0.32356481481481481</c:v>
                </c:pt>
                <c:pt idx="5825">
                  <c:v>0.32380787037037034</c:v>
                </c:pt>
                <c:pt idx="5826">
                  <c:v>0.32405092592592594</c:v>
                </c:pt>
                <c:pt idx="5827">
                  <c:v>0.32429398148148147</c:v>
                </c:pt>
                <c:pt idx="5828">
                  <c:v>0.32453703703703701</c:v>
                </c:pt>
                <c:pt idx="5829">
                  <c:v>0.32478009259259261</c:v>
                </c:pt>
                <c:pt idx="5830">
                  <c:v>0.32503472222222224</c:v>
                </c:pt>
                <c:pt idx="5831">
                  <c:v>0.32527777777777778</c:v>
                </c:pt>
                <c:pt idx="5832">
                  <c:v>0.32552083333333331</c:v>
                </c:pt>
                <c:pt idx="5833">
                  <c:v>0.32576388888888891</c:v>
                </c:pt>
                <c:pt idx="5834">
                  <c:v>0.32600694444444445</c:v>
                </c:pt>
                <c:pt idx="5835">
                  <c:v>0.32626157407407408</c:v>
                </c:pt>
                <c:pt idx="5836">
                  <c:v>0.32650462962962962</c:v>
                </c:pt>
                <c:pt idx="5837">
                  <c:v>0.32674768518518521</c:v>
                </c:pt>
                <c:pt idx="5838">
                  <c:v>0.32699074074074075</c:v>
                </c:pt>
                <c:pt idx="5839">
                  <c:v>0.32723379629629629</c:v>
                </c:pt>
                <c:pt idx="5840">
                  <c:v>0.32748842592592592</c:v>
                </c:pt>
                <c:pt idx="5841">
                  <c:v>0.32773148148148151</c:v>
                </c:pt>
                <c:pt idx="5842">
                  <c:v>0.32797453703703705</c:v>
                </c:pt>
                <c:pt idx="5843">
                  <c:v>0.32821759259259259</c:v>
                </c:pt>
                <c:pt idx="5844">
                  <c:v>0.32846064814814818</c:v>
                </c:pt>
                <c:pt idx="5845">
                  <c:v>0.32870370370370372</c:v>
                </c:pt>
                <c:pt idx="5846">
                  <c:v>0.3289583333333333</c:v>
                </c:pt>
                <c:pt idx="5847">
                  <c:v>0.32920138888888889</c:v>
                </c:pt>
                <c:pt idx="5848">
                  <c:v>0.32944444444444443</c:v>
                </c:pt>
                <c:pt idx="5849">
                  <c:v>0.32968749999999997</c:v>
                </c:pt>
                <c:pt idx="5850">
                  <c:v>0.32993055555555556</c:v>
                </c:pt>
                <c:pt idx="5851">
                  <c:v>0.33018518518518519</c:v>
                </c:pt>
                <c:pt idx="5852">
                  <c:v>0.33042824074074073</c:v>
                </c:pt>
                <c:pt idx="5853">
                  <c:v>0.33067129629629627</c:v>
                </c:pt>
                <c:pt idx="5854">
                  <c:v>0.33091435185185186</c:v>
                </c:pt>
                <c:pt idx="5855">
                  <c:v>0.3311574074074074</c:v>
                </c:pt>
                <c:pt idx="5856">
                  <c:v>0.33140046296296294</c:v>
                </c:pt>
                <c:pt idx="5857">
                  <c:v>0.33165509259259257</c:v>
                </c:pt>
                <c:pt idx="5858">
                  <c:v>0.33189814814814816</c:v>
                </c:pt>
                <c:pt idx="5859">
                  <c:v>0.3321412037037037</c:v>
                </c:pt>
                <c:pt idx="5860">
                  <c:v>0.33238425925925924</c:v>
                </c:pt>
                <c:pt idx="5861">
                  <c:v>0.33262731481481483</c:v>
                </c:pt>
                <c:pt idx="5862">
                  <c:v>0.33288194444444447</c:v>
                </c:pt>
                <c:pt idx="5863">
                  <c:v>0.333125</c:v>
                </c:pt>
                <c:pt idx="5864">
                  <c:v>0.33336805555555554</c:v>
                </c:pt>
                <c:pt idx="5865">
                  <c:v>0.33361111111111108</c:v>
                </c:pt>
                <c:pt idx="5866">
                  <c:v>0.33385416666666662</c:v>
                </c:pt>
                <c:pt idx="5867">
                  <c:v>0.33410879629629631</c:v>
                </c:pt>
                <c:pt idx="5868">
                  <c:v>0.33435185185185184</c:v>
                </c:pt>
                <c:pt idx="5869">
                  <c:v>0.33459490740740744</c:v>
                </c:pt>
                <c:pt idx="5870">
                  <c:v>0.33483796296296298</c:v>
                </c:pt>
                <c:pt idx="5871">
                  <c:v>0.33508101851851851</c:v>
                </c:pt>
                <c:pt idx="5872">
                  <c:v>0.33533564814814815</c:v>
                </c:pt>
                <c:pt idx="5873">
                  <c:v>0.33557870370370368</c:v>
                </c:pt>
                <c:pt idx="5874">
                  <c:v>0.33582175925925922</c:v>
                </c:pt>
                <c:pt idx="5875">
                  <c:v>0.33606481481481482</c:v>
                </c:pt>
                <c:pt idx="5876">
                  <c:v>0.33630787037037035</c:v>
                </c:pt>
                <c:pt idx="5877">
                  <c:v>0.33655092592592589</c:v>
                </c:pt>
                <c:pt idx="5878">
                  <c:v>0.33680555555555558</c:v>
                </c:pt>
                <c:pt idx="5879">
                  <c:v>0.33704861111111112</c:v>
                </c:pt>
                <c:pt idx="5880">
                  <c:v>0.33729166666666671</c:v>
                </c:pt>
                <c:pt idx="5881">
                  <c:v>0.33753472222222225</c:v>
                </c:pt>
                <c:pt idx="5882">
                  <c:v>0.33777777777777779</c:v>
                </c:pt>
                <c:pt idx="5883">
                  <c:v>0.33803240740740742</c:v>
                </c:pt>
                <c:pt idx="5884">
                  <c:v>0.33827546296296296</c:v>
                </c:pt>
                <c:pt idx="5885">
                  <c:v>0.3385185185185185</c:v>
                </c:pt>
                <c:pt idx="5886">
                  <c:v>0.33876157407407409</c:v>
                </c:pt>
                <c:pt idx="5887">
                  <c:v>0.33900462962962963</c:v>
                </c:pt>
                <c:pt idx="5888">
                  <c:v>0.3392592592592592</c:v>
                </c:pt>
                <c:pt idx="5889">
                  <c:v>0.3395023148148148</c:v>
                </c:pt>
                <c:pt idx="5890">
                  <c:v>0.33974537037037034</c:v>
                </c:pt>
                <c:pt idx="5891">
                  <c:v>0.33998842592592587</c:v>
                </c:pt>
                <c:pt idx="5892">
                  <c:v>0.34023148148148147</c:v>
                </c:pt>
                <c:pt idx="5893">
                  <c:v>0.3404861111111111</c:v>
                </c:pt>
                <c:pt idx="5894">
                  <c:v>0.34072916666666669</c:v>
                </c:pt>
                <c:pt idx="5895">
                  <c:v>0.34097222222222223</c:v>
                </c:pt>
                <c:pt idx="5896">
                  <c:v>0.34121527777777777</c:v>
                </c:pt>
                <c:pt idx="5897">
                  <c:v>0.34145833333333336</c:v>
                </c:pt>
                <c:pt idx="5898">
                  <c:v>0.3417013888888889</c:v>
                </c:pt>
                <c:pt idx="5899">
                  <c:v>0.34195601851851848</c:v>
                </c:pt>
                <c:pt idx="5900">
                  <c:v>0.34219907407407407</c:v>
                </c:pt>
                <c:pt idx="5901">
                  <c:v>0.34244212962962961</c:v>
                </c:pt>
                <c:pt idx="5902">
                  <c:v>0.34268518518518515</c:v>
                </c:pt>
                <c:pt idx="5903">
                  <c:v>0.34292824074074074</c:v>
                </c:pt>
                <c:pt idx="5904">
                  <c:v>0.34318287037037037</c:v>
                </c:pt>
                <c:pt idx="5905">
                  <c:v>0.34342592592592597</c:v>
                </c:pt>
                <c:pt idx="5906">
                  <c:v>0.34366898148148151</c:v>
                </c:pt>
                <c:pt idx="5907">
                  <c:v>0.34391203703703704</c:v>
                </c:pt>
                <c:pt idx="5908">
                  <c:v>0.34415509259259264</c:v>
                </c:pt>
                <c:pt idx="5909">
                  <c:v>0.34440972222222221</c:v>
                </c:pt>
                <c:pt idx="5910">
                  <c:v>0.34465277777777775</c:v>
                </c:pt>
                <c:pt idx="5911">
                  <c:v>0.34489583333333335</c:v>
                </c:pt>
                <c:pt idx="5912">
                  <c:v>0.34513888888888888</c:v>
                </c:pt>
                <c:pt idx="5913">
                  <c:v>0.34538194444444442</c:v>
                </c:pt>
                <c:pt idx="5914">
                  <c:v>0.34562500000000002</c:v>
                </c:pt>
                <c:pt idx="5915">
                  <c:v>0.34587962962962965</c:v>
                </c:pt>
                <c:pt idx="5916">
                  <c:v>0.34612268518518513</c:v>
                </c:pt>
                <c:pt idx="5917">
                  <c:v>0.34636574074074072</c:v>
                </c:pt>
                <c:pt idx="5918">
                  <c:v>0.34660879629629626</c:v>
                </c:pt>
                <c:pt idx="5919">
                  <c:v>0.3468518518518518</c:v>
                </c:pt>
                <c:pt idx="5920">
                  <c:v>0.34710648148148149</c:v>
                </c:pt>
                <c:pt idx="5921">
                  <c:v>0.34734953703703703</c:v>
                </c:pt>
                <c:pt idx="5922">
                  <c:v>0.34759259259259262</c:v>
                </c:pt>
                <c:pt idx="5923">
                  <c:v>0.34783564814814816</c:v>
                </c:pt>
                <c:pt idx="5924">
                  <c:v>0.3480787037037037</c:v>
                </c:pt>
                <c:pt idx="5925">
                  <c:v>0.34833333333333333</c:v>
                </c:pt>
                <c:pt idx="5926">
                  <c:v>0.34857638888888887</c:v>
                </c:pt>
                <c:pt idx="5927">
                  <c:v>0.3488194444444444</c:v>
                </c:pt>
                <c:pt idx="5928">
                  <c:v>0.3490625</c:v>
                </c:pt>
                <c:pt idx="5929">
                  <c:v>0.34930555555555554</c:v>
                </c:pt>
                <c:pt idx="5930">
                  <c:v>0.34956018518518522</c:v>
                </c:pt>
                <c:pt idx="5931">
                  <c:v>0.34980324074074076</c:v>
                </c:pt>
                <c:pt idx="5932">
                  <c:v>0.3500462962962963</c:v>
                </c:pt>
                <c:pt idx="5933">
                  <c:v>0.35028935185185189</c:v>
                </c:pt>
                <c:pt idx="5934">
                  <c:v>0.35053240740740743</c:v>
                </c:pt>
                <c:pt idx="5935">
                  <c:v>0.35077546296296297</c:v>
                </c:pt>
                <c:pt idx="5936">
                  <c:v>0.3510300925925926</c:v>
                </c:pt>
                <c:pt idx="5937">
                  <c:v>0.35127314814814814</c:v>
                </c:pt>
                <c:pt idx="5938">
                  <c:v>0.35151620370370368</c:v>
                </c:pt>
                <c:pt idx="5939">
                  <c:v>0.35175925925925927</c:v>
                </c:pt>
                <c:pt idx="5940">
                  <c:v>0.35200231481481481</c:v>
                </c:pt>
                <c:pt idx="5941">
                  <c:v>0.3522569444444445</c:v>
                </c:pt>
                <c:pt idx="5942">
                  <c:v>0.35250000000000004</c:v>
                </c:pt>
                <c:pt idx="5943">
                  <c:v>0.35274305555555552</c:v>
                </c:pt>
                <c:pt idx="5944">
                  <c:v>0.35298611111111117</c:v>
                </c:pt>
                <c:pt idx="5945">
                  <c:v>0.35322916666666665</c:v>
                </c:pt>
                <c:pt idx="5946">
                  <c:v>0.35348379629629628</c:v>
                </c:pt>
                <c:pt idx="5947">
                  <c:v>0.35372685185185188</c:v>
                </c:pt>
                <c:pt idx="5948">
                  <c:v>0.35396990740740741</c:v>
                </c:pt>
                <c:pt idx="5949">
                  <c:v>0.35421296296296295</c:v>
                </c:pt>
                <c:pt idx="5950">
                  <c:v>0.35445601851851855</c:v>
                </c:pt>
                <c:pt idx="5951">
                  <c:v>0.35469907407407408</c:v>
                </c:pt>
                <c:pt idx="5952">
                  <c:v>0.35495370370370366</c:v>
                </c:pt>
                <c:pt idx="5953">
                  <c:v>0.35519675925925925</c:v>
                </c:pt>
                <c:pt idx="5954">
                  <c:v>0.35543981481481479</c:v>
                </c:pt>
                <c:pt idx="5955">
                  <c:v>0.35568287037037033</c:v>
                </c:pt>
                <c:pt idx="5956">
                  <c:v>0.35592592592592592</c:v>
                </c:pt>
                <c:pt idx="5957">
                  <c:v>0.35618055555555556</c:v>
                </c:pt>
                <c:pt idx="5958">
                  <c:v>0.35642361111111115</c:v>
                </c:pt>
                <c:pt idx="5959">
                  <c:v>0.35666666666666669</c:v>
                </c:pt>
                <c:pt idx="5960">
                  <c:v>0.35690972222222223</c:v>
                </c:pt>
                <c:pt idx="5961">
                  <c:v>0.35715277777777782</c:v>
                </c:pt>
                <c:pt idx="5962">
                  <c:v>0.3574074074074074</c:v>
                </c:pt>
                <c:pt idx="5963">
                  <c:v>0.35765046296296293</c:v>
                </c:pt>
                <c:pt idx="5964">
                  <c:v>0.35789351851851853</c:v>
                </c:pt>
                <c:pt idx="5965">
                  <c:v>0.35813657407407407</c:v>
                </c:pt>
                <c:pt idx="5966">
                  <c:v>0.3583796296296296</c:v>
                </c:pt>
                <c:pt idx="5967">
                  <c:v>0.35863425925925929</c:v>
                </c:pt>
                <c:pt idx="5968">
                  <c:v>0.35887731481481483</c:v>
                </c:pt>
                <c:pt idx="5969">
                  <c:v>0.35912037037037042</c:v>
                </c:pt>
                <c:pt idx="5970">
                  <c:v>0.35936342592592596</c:v>
                </c:pt>
                <c:pt idx="5971">
                  <c:v>0.3596064814814815</c:v>
                </c:pt>
                <c:pt idx="5972">
                  <c:v>0.35984953703703698</c:v>
                </c:pt>
                <c:pt idx="5973">
                  <c:v>0.36010416666666667</c:v>
                </c:pt>
                <c:pt idx="5974">
                  <c:v>0.36034722222222221</c:v>
                </c:pt>
                <c:pt idx="5975">
                  <c:v>0.3605902777777778</c:v>
                </c:pt>
                <c:pt idx="5976">
                  <c:v>0.36083333333333334</c:v>
                </c:pt>
                <c:pt idx="5977">
                  <c:v>0.36107638888888888</c:v>
                </c:pt>
                <c:pt idx="5978">
                  <c:v>0.36133101851851851</c:v>
                </c:pt>
                <c:pt idx="5979">
                  <c:v>0.36157407407407405</c:v>
                </c:pt>
                <c:pt idx="5980">
                  <c:v>0.36181712962962959</c:v>
                </c:pt>
                <c:pt idx="5981">
                  <c:v>0.36206018518518518</c:v>
                </c:pt>
                <c:pt idx="5982">
                  <c:v>0.36230324074074072</c:v>
                </c:pt>
                <c:pt idx="5983">
                  <c:v>0.36255787037037041</c:v>
                </c:pt>
                <c:pt idx="5984">
                  <c:v>0.36280092592592594</c:v>
                </c:pt>
                <c:pt idx="5985">
                  <c:v>0.36304398148148148</c:v>
                </c:pt>
                <c:pt idx="5986">
                  <c:v>0.36328703703703707</c:v>
                </c:pt>
                <c:pt idx="5987">
                  <c:v>0.36353009259259261</c:v>
                </c:pt>
                <c:pt idx="5988">
                  <c:v>0.36378472222222219</c:v>
                </c:pt>
                <c:pt idx="5989">
                  <c:v>0.36402777777777778</c:v>
                </c:pt>
                <c:pt idx="5990">
                  <c:v>0.36427083333333332</c:v>
                </c:pt>
                <c:pt idx="5991">
                  <c:v>0.36451388888888886</c:v>
                </c:pt>
                <c:pt idx="5992">
                  <c:v>0.36475694444444445</c:v>
                </c:pt>
                <c:pt idx="5993">
                  <c:v>0.36501157407407409</c:v>
                </c:pt>
                <c:pt idx="5994">
                  <c:v>0.36525462962962968</c:v>
                </c:pt>
                <c:pt idx="5995">
                  <c:v>0.36549768518518522</c:v>
                </c:pt>
                <c:pt idx="5996">
                  <c:v>0.36574074074074076</c:v>
                </c:pt>
                <c:pt idx="5997">
                  <c:v>0.36598379629629635</c:v>
                </c:pt>
                <c:pt idx="5998">
                  <c:v>0.36622685185185189</c:v>
                </c:pt>
                <c:pt idx="5999">
                  <c:v>0.36648148148148146</c:v>
                </c:pt>
                <c:pt idx="6000">
                  <c:v>0.36672453703703706</c:v>
                </c:pt>
                <c:pt idx="6001">
                  <c:v>0.3669675925925926</c:v>
                </c:pt>
                <c:pt idx="6002">
                  <c:v>0.36721064814814813</c:v>
                </c:pt>
                <c:pt idx="6003">
                  <c:v>0.36745370370370373</c:v>
                </c:pt>
                <c:pt idx="6004">
                  <c:v>0.3677083333333333</c:v>
                </c:pt>
                <c:pt idx="6005">
                  <c:v>0.36795138888888884</c:v>
                </c:pt>
                <c:pt idx="6006">
                  <c:v>0.36819444444444444</c:v>
                </c:pt>
                <c:pt idx="6007">
                  <c:v>0.36843749999999997</c:v>
                </c:pt>
                <c:pt idx="6008">
                  <c:v>0.36868055555555551</c:v>
                </c:pt>
                <c:pt idx="6009">
                  <c:v>0.3689236111111111</c:v>
                </c:pt>
                <c:pt idx="6010">
                  <c:v>0.36917824074074074</c:v>
                </c:pt>
                <c:pt idx="6011">
                  <c:v>0.36942129629629633</c:v>
                </c:pt>
                <c:pt idx="6012">
                  <c:v>0.36966435185185187</c:v>
                </c:pt>
                <c:pt idx="6013">
                  <c:v>0.36990740740740741</c:v>
                </c:pt>
                <c:pt idx="6014">
                  <c:v>0.370150462962963</c:v>
                </c:pt>
                <c:pt idx="6015">
                  <c:v>0.37040509259259258</c:v>
                </c:pt>
                <c:pt idx="6016">
                  <c:v>0.37064814814814812</c:v>
                </c:pt>
                <c:pt idx="6017">
                  <c:v>0.37089120370370371</c:v>
                </c:pt>
                <c:pt idx="6018">
                  <c:v>0.37113425925925925</c:v>
                </c:pt>
                <c:pt idx="6019">
                  <c:v>0.37137731481481479</c:v>
                </c:pt>
                <c:pt idx="6020">
                  <c:v>0.37163194444444447</c:v>
                </c:pt>
                <c:pt idx="6021">
                  <c:v>0.37187500000000001</c:v>
                </c:pt>
                <c:pt idx="6022">
                  <c:v>0.3721180555555556</c:v>
                </c:pt>
                <c:pt idx="6023">
                  <c:v>0.37236111111111114</c:v>
                </c:pt>
                <c:pt idx="6024">
                  <c:v>0.37260416666666668</c:v>
                </c:pt>
                <c:pt idx="6025">
                  <c:v>0.37284722222222227</c:v>
                </c:pt>
                <c:pt idx="6026">
                  <c:v>0.37310185185185185</c:v>
                </c:pt>
                <c:pt idx="6027">
                  <c:v>0.37334490740740739</c:v>
                </c:pt>
                <c:pt idx="6028">
                  <c:v>0.37358796296296298</c:v>
                </c:pt>
                <c:pt idx="6029">
                  <c:v>0.37383101851851852</c:v>
                </c:pt>
                <c:pt idx="6030">
                  <c:v>0.37407407407407406</c:v>
                </c:pt>
                <c:pt idx="6031">
                  <c:v>0.37432870370370369</c:v>
                </c:pt>
                <c:pt idx="6032">
                  <c:v>0.37457175925925923</c:v>
                </c:pt>
                <c:pt idx="6033">
                  <c:v>0.37481481481481477</c:v>
                </c:pt>
                <c:pt idx="6034">
                  <c:v>0.37505787037037036</c:v>
                </c:pt>
                <c:pt idx="6035">
                  <c:v>0.3753009259259259</c:v>
                </c:pt>
                <c:pt idx="6036">
                  <c:v>0.37555555555555559</c:v>
                </c:pt>
                <c:pt idx="6037">
                  <c:v>0.37579861111111112</c:v>
                </c:pt>
                <c:pt idx="6038">
                  <c:v>0.37604166666666666</c:v>
                </c:pt>
                <c:pt idx="6039">
                  <c:v>0.37628472222222226</c:v>
                </c:pt>
                <c:pt idx="6040">
                  <c:v>0.37652777777777779</c:v>
                </c:pt>
                <c:pt idx="6041">
                  <c:v>0.37678240740740737</c:v>
                </c:pt>
                <c:pt idx="6042">
                  <c:v>0.37702546296296297</c:v>
                </c:pt>
                <c:pt idx="6043">
                  <c:v>0.3772685185185185</c:v>
                </c:pt>
                <c:pt idx="6044">
                  <c:v>0.37751157407407404</c:v>
                </c:pt>
                <c:pt idx="6045">
                  <c:v>0.37775462962962963</c:v>
                </c:pt>
                <c:pt idx="6046">
                  <c:v>0.37799768518518517</c:v>
                </c:pt>
                <c:pt idx="6047">
                  <c:v>0.37825231481481486</c:v>
                </c:pt>
                <c:pt idx="6048">
                  <c:v>0.3784953703703704</c:v>
                </c:pt>
                <c:pt idx="6049">
                  <c:v>0.37873842592592594</c:v>
                </c:pt>
                <c:pt idx="6050">
                  <c:v>0.37898148148148153</c:v>
                </c:pt>
                <c:pt idx="6051">
                  <c:v>0.37922453703703707</c:v>
                </c:pt>
                <c:pt idx="6052">
                  <c:v>0.37947916666666665</c:v>
                </c:pt>
                <c:pt idx="6053">
                  <c:v>0.37972222222222224</c:v>
                </c:pt>
                <c:pt idx="6054">
                  <c:v>0.37996527777777778</c:v>
                </c:pt>
                <c:pt idx="6055">
                  <c:v>0.38020833333333331</c:v>
                </c:pt>
                <c:pt idx="6056">
                  <c:v>0.38045138888888891</c:v>
                </c:pt>
                <c:pt idx="6057">
                  <c:v>0.38070601851851849</c:v>
                </c:pt>
                <c:pt idx="6058">
                  <c:v>0.38094907407407402</c:v>
                </c:pt>
                <c:pt idx="6059">
                  <c:v>0.38119212962962962</c:v>
                </c:pt>
                <c:pt idx="6060">
                  <c:v>0.38143518518518515</c:v>
                </c:pt>
                <c:pt idx="6061">
                  <c:v>0.38167824074074069</c:v>
                </c:pt>
                <c:pt idx="6062">
                  <c:v>0.38193287037037038</c:v>
                </c:pt>
                <c:pt idx="6063">
                  <c:v>0.38217592592592592</c:v>
                </c:pt>
                <c:pt idx="6064">
                  <c:v>0.38241898148148151</c:v>
                </c:pt>
                <c:pt idx="6065">
                  <c:v>0.38266203703703705</c:v>
                </c:pt>
                <c:pt idx="6066">
                  <c:v>0.38290509259259259</c:v>
                </c:pt>
                <c:pt idx="6067">
                  <c:v>0.38314814814814818</c:v>
                </c:pt>
                <c:pt idx="6068">
                  <c:v>0.38340277777777776</c:v>
                </c:pt>
                <c:pt idx="6069">
                  <c:v>0.3836458333333333</c:v>
                </c:pt>
                <c:pt idx="6070">
                  <c:v>0.38388888888888889</c:v>
                </c:pt>
                <c:pt idx="6071">
                  <c:v>0.38413194444444443</c:v>
                </c:pt>
                <c:pt idx="6072">
                  <c:v>0.38437499999999997</c:v>
                </c:pt>
                <c:pt idx="6073">
                  <c:v>0.38462962962962965</c:v>
                </c:pt>
                <c:pt idx="6074">
                  <c:v>0.38487268518518519</c:v>
                </c:pt>
                <c:pt idx="6075">
                  <c:v>0.38511574074074079</c:v>
                </c:pt>
                <c:pt idx="6076">
                  <c:v>0.38535879629629632</c:v>
                </c:pt>
                <c:pt idx="6077">
                  <c:v>0.38560185185185186</c:v>
                </c:pt>
                <c:pt idx="6078">
                  <c:v>0.38585648148148149</c:v>
                </c:pt>
                <c:pt idx="6079">
                  <c:v>0.38609953703703703</c:v>
                </c:pt>
                <c:pt idx="6080">
                  <c:v>0.38634259259259257</c:v>
                </c:pt>
                <c:pt idx="6081">
                  <c:v>0.38658564814814816</c:v>
                </c:pt>
                <c:pt idx="6082">
                  <c:v>0.3868287037037037</c:v>
                </c:pt>
                <c:pt idx="6083">
                  <c:v>0.38707175925925924</c:v>
                </c:pt>
                <c:pt idx="6084">
                  <c:v>0.38732638888888887</c:v>
                </c:pt>
                <c:pt idx="6085">
                  <c:v>0.38756944444444441</c:v>
                </c:pt>
                <c:pt idx="6086">
                  <c:v>0.38781249999999995</c:v>
                </c:pt>
                <c:pt idx="6087">
                  <c:v>0.38805555555555554</c:v>
                </c:pt>
                <c:pt idx="6088">
                  <c:v>0.38829861111111108</c:v>
                </c:pt>
                <c:pt idx="6089">
                  <c:v>0.38855324074074077</c:v>
                </c:pt>
                <c:pt idx="6090">
                  <c:v>0.38879629629629631</c:v>
                </c:pt>
                <c:pt idx="6091">
                  <c:v>0.38903935185185184</c:v>
                </c:pt>
                <c:pt idx="6092">
                  <c:v>0.38928240740740744</c:v>
                </c:pt>
                <c:pt idx="6093">
                  <c:v>0.38952546296296298</c:v>
                </c:pt>
                <c:pt idx="6094">
                  <c:v>0.38978009259259255</c:v>
                </c:pt>
                <c:pt idx="6095">
                  <c:v>0.39002314814814815</c:v>
                </c:pt>
                <c:pt idx="6096">
                  <c:v>0.39026620370370368</c:v>
                </c:pt>
                <c:pt idx="6097">
                  <c:v>0.39050925925925922</c:v>
                </c:pt>
                <c:pt idx="6098">
                  <c:v>0.39075231481481482</c:v>
                </c:pt>
                <c:pt idx="6099">
                  <c:v>0.39100694444444445</c:v>
                </c:pt>
                <c:pt idx="6100">
                  <c:v>0.39125000000000004</c:v>
                </c:pt>
                <c:pt idx="6101">
                  <c:v>0.39149305555555558</c:v>
                </c:pt>
                <c:pt idx="6102">
                  <c:v>0.39173611111111112</c:v>
                </c:pt>
                <c:pt idx="6103">
                  <c:v>0.39197916666666671</c:v>
                </c:pt>
                <c:pt idx="6104">
                  <c:v>0.39222222222222225</c:v>
                </c:pt>
                <c:pt idx="6105">
                  <c:v>0.39247685185185183</c:v>
                </c:pt>
                <c:pt idx="6106">
                  <c:v>0.39271990740740742</c:v>
                </c:pt>
                <c:pt idx="6107">
                  <c:v>0.39296296296296296</c:v>
                </c:pt>
                <c:pt idx="6108">
                  <c:v>0.3932060185185185</c:v>
                </c:pt>
                <c:pt idx="6109">
                  <c:v>0.39344907407407409</c:v>
                </c:pt>
                <c:pt idx="6110">
                  <c:v>0.39370370370370367</c:v>
                </c:pt>
                <c:pt idx="6111">
                  <c:v>0.39394675925925932</c:v>
                </c:pt>
                <c:pt idx="6112">
                  <c:v>0.3941898148148148</c:v>
                </c:pt>
                <c:pt idx="6113">
                  <c:v>0.39443287037037034</c:v>
                </c:pt>
                <c:pt idx="6114">
                  <c:v>0.39467592592592587</c:v>
                </c:pt>
                <c:pt idx="6115">
                  <c:v>0.39493055555555556</c:v>
                </c:pt>
                <c:pt idx="6116">
                  <c:v>0.3951736111111111</c:v>
                </c:pt>
                <c:pt idx="6117">
                  <c:v>0.39541666666666669</c:v>
                </c:pt>
                <c:pt idx="6118">
                  <c:v>0.39565972222222223</c:v>
                </c:pt>
                <c:pt idx="6119">
                  <c:v>0.39590277777777777</c:v>
                </c:pt>
                <c:pt idx="6120">
                  <c:v>0.3961574074074074</c:v>
                </c:pt>
                <c:pt idx="6121">
                  <c:v>0.39640046296296294</c:v>
                </c:pt>
                <c:pt idx="6122">
                  <c:v>0.39664351851851848</c:v>
                </c:pt>
                <c:pt idx="6123">
                  <c:v>0.39688657407407407</c:v>
                </c:pt>
                <c:pt idx="6124">
                  <c:v>0.39712962962962961</c:v>
                </c:pt>
                <c:pt idx="6125">
                  <c:v>0.39737268518518515</c:v>
                </c:pt>
                <c:pt idx="6126">
                  <c:v>0.39762731481481484</c:v>
                </c:pt>
                <c:pt idx="6127">
                  <c:v>0.39787037037037037</c:v>
                </c:pt>
                <c:pt idx="6128">
                  <c:v>0.39811342592592597</c:v>
                </c:pt>
                <c:pt idx="6129">
                  <c:v>0.39835648148148151</c:v>
                </c:pt>
                <c:pt idx="6130">
                  <c:v>0.39859953703703704</c:v>
                </c:pt>
                <c:pt idx="6131">
                  <c:v>0.39885416666666668</c:v>
                </c:pt>
                <c:pt idx="6132">
                  <c:v>0.39909722222222221</c:v>
                </c:pt>
                <c:pt idx="6133">
                  <c:v>0.39934027777777775</c:v>
                </c:pt>
                <c:pt idx="6134">
                  <c:v>0.39958333333333335</c:v>
                </c:pt>
                <c:pt idx="6135">
                  <c:v>0.39982638888888888</c:v>
                </c:pt>
                <c:pt idx="6136">
                  <c:v>0.40008101851851857</c:v>
                </c:pt>
                <c:pt idx="6137">
                  <c:v>0.40032407407407411</c:v>
                </c:pt>
                <c:pt idx="6138">
                  <c:v>0.40056712962962965</c:v>
                </c:pt>
                <c:pt idx="6139">
                  <c:v>0.40081018518518513</c:v>
                </c:pt>
                <c:pt idx="6140">
                  <c:v>0.40105324074074072</c:v>
                </c:pt>
                <c:pt idx="6141">
                  <c:v>0.40129629629629626</c:v>
                </c:pt>
                <c:pt idx="6142">
                  <c:v>0.40155092592592595</c:v>
                </c:pt>
                <c:pt idx="6143">
                  <c:v>0.40179398148148149</c:v>
                </c:pt>
                <c:pt idx="6144">
                  <c:v>0.40203703703703703</c:v>
                </c:pt>
                <c:pt idx="6145">
                  <c:v>0.40228009259259262</c:v>
                </c:pt>
                <c:pt idx="6146">
                  <c:v>0.40252314814814816</c:v>
                </c:pt>
                <c:pt idx="6147">
                  <c:v>0.40277777777777773</c:v>
                </c:pt>
                <c:pt idx="6148">
                  <c:v>0.40302083333333333</c:v>
                </c:pt>
                <c:pt idx="6149">
                  <c:v>0.40326388888888887</c:v>
                </c:pt>
                <c:pt idx="6150">
                  <c:v>0.4035069444444444</c:v>
                </c:pt>
                <c:pt idx="6151">
                  <c:v>0.40375</c:v>
                </c:pt>
                <c:pt idx="6152">
                  <c:v>0.40400462962962963</c:v>
                </c:pt>
                <c:pt idx="6153">
                  <c:v>0.40424768518518522</c:v>
                </c:pt>
                <c:pt idx="6154">
                  <c:v>0.40449074074074076</c:v>
                </c:pt>
                <c:pt idx="6155">
                  <c:v>0.4047337962962963</c:v>
                </c:pt>
                <c:pt idx="6156">
                  <c:v>0.40497685185185189</c:v>
                </c:pt>
                <c:pt idx="6157">
                  <c:v>0.40523148148148147</c:v>
                </c:pt>
                <c:pt idx="6158">
                  <c:v>0.40547453703703701</c:v>
                </c:pt>
                <c:pt idx="6159">
                  <c:v>0.4057175925925926</c:v>
                </c:pt>
                <c:pt idx="6160">
                  <c:v>0.40596064814814814</c:v>
                </c:pt>
                <c:pt idx="6161">
                  <c:v>0.40620370370370368</c:v>
                </c:pt>
                <c:pt idx="6162">
                  <c:v>0.40644675925925927</c:v>
                </c:pt>
                <c:pt idx="6163">
                  <c:v>0.4067013888888889</c:v>
                </c:pt>
                <c:pt idx="6164">
                  <c:v>0.4069444444444445</c:v>
                </c:pt>
                <c:pt idx="6165">
                  <c:v>0.40718750000000004</c:v>
                </c:pt>
                <c:pt idx="6166">
                  <c:v>0.40743055555555557</c:v>
                </c:pt>
                <c:pt idx="6167">
                  <c:v>0.40767361111111106</c:v>
                </c:pt>
                <c:pt idx="6168">
                  <c:v>0.40792824074074074</c:v>
                </c:pt>
                <c:pt idx="6169">
                  <c:v>0.40817129629629628</c:v>
                </c:pt>
                <c:pt idx="6170">
                  <c:v>0.40841435185185188</c:v>
                </c:pt>
                <c:pt idx="6171">
                  <c:v>0.40865740740740741</c:v>
                </c:pt>
                <c:pt idx="6172">
                  <c:v>0.40890046296296295</c:v>
                </c:pt>
                <c:pt idx="6173">
                  <c:v>0.40915509259259258</c:v>
                </c:pt>
                <c:pt idx="6174">
                  <c:v>0.40939814814814812</c:v>
                </c:pt>
                <c:pt idx="6175">
                  <c:v>0.40964120370370366</c:v>
                </c:pt>
                <c:pt idx="6176">
                  <c:v>0.40988425925925925</c:v>
                </c:pt>
                <c:pt idx="6177">
                  <c:v>0.41012731481481479</c:v>
                </c:pt>
                <c:pt idx="6178">
                  <c:v>0.41037037037037033</c:v>
                </c:pt>
                <c:pt idx="6179">
                  <c:v>0.41062500000000002</c:v>
                </c:pt>
                <c:pt idx="6180">
                  <c:v>0.41086805555555556</c:v>
                </c:pt>
                <c:pt idx="6181">
                  <c:v>0.41111111111111115</c:v>
                </c:pt>
                <c:pt idx="6182">
                  <c:v>0.41135416666666669</c:v>
                </c:pt>
                <c:pt idx="6183">
                  <c:v>0.41159722222222223</c:v>
                </c:pt>
                <c:pt idx="6184">
                  <c:v>0.41185185185185186</c:v>
                </c:pt>
                <c:pt idx="6185">
                  <c:v>0.4120949074074074</c:v>
                </c:pt>
                <c:pt idx="6186">
                  <c:v>0.41233796296296293</c:v>
                </c:pt>
                <c:pt idx="6187">
                  <c:v>0.41258101851851853</c:v>
                </c:pt>
                <c:pt idx="6188">
                  <c:v>0.41282407407407407</c:v>
                </c:pt>
                <c:pt idx="6189">
                  <c:v>0.41307870370370375</c:v>
                </c:pt>
                <c:pt idx="6190">
                  <c:v>0.41332175925925929</c:v>
                </c:pt>
                <c:pt idx="6191">
                  <c:v>0.41356481481481483</c:v>
                </c:pt>
                <c:pt idx="6192">
                  <c:v>0.41380787037037042</c:v>
                </c:pt>
                <c:pt idx="6193">
                  <c:v>0.41405092592592596</c:v>
                </c:pt>
                <c:pt idx="6194">
                  <c:v>0.41430555555555554</c:v>
                </c:pt>
                <c:pt idx="6195">
                  <c:v>0.41454861111111113</c:v>
                </c:pt>
                <c:pt idx="6196">
                  <c:v>0.41479166666666667</c:v>
                </c:pt>
                <c:pt idx="6197">
                  <c:v>0.41503472222222221</c:v>
                </c:pt>
                <c:pt idx="6198">
                  <c:v>0.4152777777777778</c:v>
                </c:pt>
                <c:pt idx="6199">
                  <c:v>0.41552083333333334</c:v>
                </c:pt>
                <c:pt idx="6200">
                  <c:v>0.41577546296296292</c:v>
                </c:pt>
                <c:pt idx="6201">
                  <c:v>0.41601851851851851</c:v>
                </c:pt>
                <c:pt idx="6202">
                  <c:v>0.41626157407407405</c:v>
                </c:pt>
                <c:pt idx="6203">
                  <c:v>0.41650462962962959</c:v>
                </c:pt>
                <c:pt idx="6204">
                  <c:v>0.41674768518518518</c:v>
                </c:pt>
                <c:pt idx="6205">
                  <c:v>0.41700231481481481</c:v>
                </c:pt>
                <c:pt idx="6206">
                  <c:v>0.41724537037037041</c:v>
                </c:pt>
                <c:pt idx="6207">
                  <c:v>0.41748842592592594</c:v>
                </c:pt>
                <c:pt idx="6208">
                  <c:v>0.41773148148148148</c:v>
                </c:pt>
                <c:pt idx="6209">
                  <c:v>0.41797453703703707</c:v>
                </c:pt>
                <c:pt idx="6210">
                  <c:v>0.41822916666666665</c:v>
                </c:pt>
                <c:pt idx="6211">
                  <c:v>0.41847222222222219</c:v>
                </c:pt>
                <c:pt idx="6212">
                  <c:v>0.41871527777777778</c:v>
                </c:pt>
                <c:pt idx="6213">
                  <c:v>0.41895833333333332</c:v>
                </c:pt>
                <c:pt idx="6214">
                  <c:v>0.41920138888888886</c:v>
                </c:pt>
                <c:pt idx="6215">
                  <c:v>0.41945601851851855</c:v>
                </c:pt>
                <c:pt idx="6216">
                  <c:v>0.41969907407407409</c:v>
                </c:pt>
                <c:pt idx="6217">
                  <c:v>0.41994212962962968</c:v>
                </c:pt>
                <c:pt idx="6218">
                  <c:v>0.42018518518518522</c:v>
                </c:pt>
                <c:pt idx="6219">
                  <c:v>0.42042824074074076</c:v>
                </c:pt>
                <c:pt idx="6220">
                  <c:v>0.42067129629629635</c:v>
                </c:pt>
                <c:pt idx="6221">
                  <c:v>0.42092592592592593</c:v>
                </c:pt>
                <c:pt idx="6222">
                  <c:v>0.42116898148148146</c:v>
                </c:pt>
                <c:pt idx="6223">
                  <c:v>0.42141203703703706</c:v>
                </c:pt>
                <c:pt idx="6224">
                  <c:v>0.4216550925925926</c:v>
                </c:pt>
                <c:pt idx="6225">
                  <c:v>0.42189814814814813</c:v>
                </c:pt>
                <c:pt idx="6226">
                  <c:v>0.42215277777777777</c:v>
                </c:pt>
                <c:pt idx="6227">
                  <c:v>0.4223958333333333</c:v>
                </c:pt>
                <c:pt idx="6228">
                  <c:v>0.42263888888888884</c:v>
                </c:pt>
                <c:pt idx="6229">
                  <c:v>0.42288194444444444</c:v>
                </c:pt>
                <c:pt idx="6230">
                  <c:v>0.42312499999999997</c:v>
                </c:pt>
                <c:pt idx="6231">
                  <c:v>0.42337962962962966</c:v>
                </c:pt>
                <c:pt idx="6232">
                  <c:v>0.4236226851851852</c:v>
                </c:pt>
                <c:pt idx="6233">
                  <c:v>0.42386574074074074</c:v>
                </c:pt>
                <c:pt idx="6234">
                  <c:v>0.42410879629629633</c:v>
                </c:pt>
                <c:pt idx="6235">
                  <c:v>0.42435185185185187</c:v>
                </c:pt>
                <c:pt idx="6236">
                  <c:v>0.42459490740740741</c:v>
                </c:pt>
                <c:pt idx="6237">
                  <c:v>0.42484953703703704</c:v>
                </c:pt>
                <c:pt idx="6238">
                  <c:v>0.42509259259259258</c:v>
                </c:pt>
                <c:pt idx="6239">
                  <c:v>0.42533564814814812</c:v>
                </c:pt>
                <c:pt idx="6240">
                  <c:v>0.42557870370370371</c:v>
                </c:pt>
                <c:pt idx="6241">
                  <c:v>0.42582175925925925</c:v>
                </c:pt>
                <c:pt idx="6242">
                  <c:v>0.42607638888888894</c:v>
                </c:pt>
                <c:pt idx="6243">
                  <c:v>0.42631944444444447</c:v>
                </c:pt>
                <c:pt idx="6244">
                  <c:v>0.42656250000000001</c:v>
                </c:pt>
                <c:pt idx="6245">
                  <c:v>0.4268055555555556</c:v>
                </c:pt>
                <c:pt idx="6246">
                  <c:v>0.42704861111111114</c:v>
                </c:pt>
                <c:pt idx="6247">
                  <c:v>0.42730324074074072</c:v>
                </c:pt>
                <c:pt idx="6248">
                  <c:v>0.42754629629629631</c:v>
                </c:pt>
                <c:pt idx="6249">
                  <c:v>0.42778935185185185</c:v>
                </c:pt>
                <c:pt idx="6250">
                  <c:v>0.42803240740740739</c:v>
                </c:pt>
                <c:pt idx="6251">
                  <c:v>0.42827546296296298</c:v>
                </c:pt>
                <c:pt idx="6252">
                  <c:v>0.42851851851851852</c:v>
                </c:pt>
                <c:pt idx="6253">
                  <c:v>0.4287731481481481</c:v>
                </c:pt>
                <c:pt idx="6254">
                  <c:v>0.42901620370370369</c:v>
                </c:pt>
                <c:pt idx="6255">
                  <c:v>0.42925925925925923</c:v>
                </c:pt>
                <c:pt idx="6256">
                  <c:v>0.42950231481481477</c:v>
                </c:pt>
                <c:pt idx="6257">
                  <c:v>0.42974537037037036</c:v>
                </c:pt>
                <c:pt idx="6258">
                  <c:v>0.43</c:v>
                </c:pt>
                <c:pt idx="6259">
                  <c:v>0.43024305555555559</c:v>
                </c:pt>
                <c:pt idx="6260">
                  <c:v>0.43048611111111112</c:v>
                </c:pt>
                <c:pt idx="6261">
                  <c:v>0.43072916666666666</c:v>
                </c:pt>
                <c:pt idx="6262">
                  <c:v>0.43097222222222226</c:v>
                </c:pt>
                <c:pt idx="6263">
                  <c:v>0.43122685185185183</c:v>
                </c:pt>
                <c:pt idx="6264">
                  <c:v>0.43146990740740737</c:v>
                </c:pt>
                <c:pt idx="6265">
                  <c:v>0.43171296296296297</c:v>
                </c:pt>
                <c:pt idx="6266">
                  <c:v>0.4319560185185185</c:v>
                </c:pt>
                <c:pt idx="6267">
                  <c:v>0.43219907407407404</c:v>
                </c:pt>
                <c:pt idx="6268">
                  <c:v>0.43245370370370373</c:v>
                </c:pt>
                <c:pt idx="6269">
                  <c:v>0.43269675925925927</c:v>
                </c:pt>
                <c:pt idx="6270">
                  <c:v>0.43293981481481486</c:v>
                </c:pt>
                <c:pt idx="6271">
                  <c:v>0.4331828703703704</c:v>
                </c:pt>
                <c:pt idx="6272">
                  <c:v>0.43342592592592594</c:v>
                </c:pt>
                <c:pt idx="6273">
                  <c:v>0.43368055555555557</c:v>
                </c:pt>
                <c:pt idx="6274">
                  <c:v>0.43392361111111111</c:v>
                </c:pt>
                <c:pt idx="6275">
                  <c:v>0.43416666666666665</c:v>
                </c:pt>
                <c:pt idx="6276">
                  <c:v>0.43440972222222224</c:v>
                </c:pt>
                <c:pt idx="6277">
                  <c:v>0.43465277777777778</c:v>
                </c:pt>
                <c:pt idx="6278">
                  <c:v>0.43489583333333331</c:v>
                </c:pt>
                <c:pt idx="6279">
                  <c:v>0.43515046296296295</c:v>
                </c:pt>
                <c:pt idx="6280">
                  <c:v>0.43539351851851849</c:v>
                </c:pt>
                <c:pt idx="6281">
                  <c:v>0.43563657407407402</c:v>
                </c:pt>
                <c:pt idx="6282">
                  <c:v>0.43587962962962962</c:v>
                </c:pt>
                <c:pt idx="6283">
                  <c:v>0.43612268518518515</c:v>
                </c:pt>
                <c:pt idx="6284">
                  <c:v>0.43637731481481484</c:v>
                </c:pt>
                <c:pt idx="6285">
                  <c:v>0.43662037037037038</c:v>
                </c:pt>
                <c:pt idx="6286">
                  <c:v>0.43686342592592592</c:v>
                </c:pt>
                <c:pt idx="6287">
                  <c:v>0.43710648148148151</c:v>
                </c:pt>
                <c:pt idx="6288">
                  <c:v>0.43734953703703705</c:v>
                </c:pt>
                <c:pt idx="6289">
                  <c:v>0.43760416666666663</c:v>
                </c:pt>
                <c:pt idx="6290">
                  <c:v>0.43784722222222222</c:v>
                </c:pt>
                <c:pt idx="6291">
                  <c:v>0.43809027777777776</c:v>
                </c:pt>
                <c:pt idx="6292">
                  <c:v>0.4383333333333333</c:v>
                </c:pt>
                <c:pt idx="6293">
                  <c:v>0.43857638888888889</c:v>
                </c:pt>
                <c:pt idx="6294">
                  <c:v>0.43881944444444443</c:v>
                </c:pt>
                <c:pt idx="6295">
                  <c:v>0.43907407407407412</c:v>
                </c:pt>
                <c:pt idx="6296">
                  <c:v>0.43931712962962965</c:v>
                </c:pt>
                <c:pt idx="6297">
                  <c:v>0.43956018518518519</c:v>
                </c:pt>
                <c:pt idx="6298">
                  <c:v>0.43980324074074079</c:v>
                </c:pt>
                <c:pt idx="6299">
                  <c:v>0.44004629629629632</c:v>
                </c:pt>
                <c:pt idx="6300">
                  <c:v>0.4403009259259259</c:v>
                </c:pt>
                <c:pt idx="6301">
                  <c:v>0.44054398148148149</c:v>
                </c:pt>
                <c:pt idx="6302">
                  <c:v>0.44078703703703703</c:v>
                </c:pt>
                <c:pt idx="6303">
                  <c:v>0.44103009259259257</c:v>
                </c:pt>
                <c:pt idx="6304">
                  <c:v>0.44127314814814816</c:v>
                </c:pt>
                <c:pt idx="6305">
                  <c:v>0.44152777777777774</c:v>
                </c:pt>
                <c:pt idx="6306">
                  <c:v>0.44177083333333328</c:v>
                </c:pt>
                <c:pt idx="6307">
                  <c:v>0.44201388888888887</c:v>
                </c:pt>
                <c:pt idx="6308">
                  <c:v>0.44225694444444441</c:v>
                </c:pt>
                <c:pt idx="6309">
                  <c:v>0.44249999999999995</c:v>
                </c:pt>
                <c:pt idx="6310">
                  <c:v>0.44275462962962964</c:v>
                </c:pt>
                <c:pt idx="6311">
                  <c:v>0.44299768518518517</c:v>
                </c:pt>
                <c:pt idx="6312">
                  <c:v>0.44324074074074077</c:v>
                </c:pt>
                <c:pt idx="6313">
                  <c:v>0.44348379629629631</c:v>
                </c:pt>
                <c:pt idx="6314">
                  <c:v>0.44372685185185184</c:v>
                </c:pt>
                <c:pt idx="6315">
                  <c:v>0.44396990740740744</c:v>
                </c:pt>
                <c:pt idx="6316">
                  <c:v>0.44422453703703701</c:v>
                </c:pt>
                <c:pt idx="6317">
                  <c:v>0.44446759259259255</c:v>
                </c:pt>
                <c:pt idx="6318">
                  <c:v>0.44471064814814815</c:v>
                </c:pt>
                <c:pt idx="6319">
                  <c:v>0.44495370370370368</c:v>
                </c:pt>
                <c:pt idx="6320">
                  <c:v>0.44519675925925922</c:v>
                </c:pt>
                <c:pt idx="6321">
                  <c:v>0.44545138888888891</c:v>
                </c:pt>
                <c:pt idx="6322">
                  <c:v>0.44569444444444445</c:v>
                </c:pt>
                <c:pt idx="6323">
                  <c:v>0.44593750000000004</c:v>
                </c:pt>
                <c:pt idx="6324">
                  <c:v>0.44618055555555558</c:v>
                </c:pt>
                <c:pt idx="6325">
                  <c:v>0.44642361111111112</c:v>
                </c:pt>
                <c:pt idx="6326">
                  <c:v>0.44667824074074075</c:v>
                </c:pt>
                <c:pt idx="6327">
                  <c:v>0.44692129629629629</c:v>
                </c:pt>
                <c:pt idx="6328">
                  <c:v>0.44716435185185183</c:v>
                </c:pt>
                <c:pt idx="6329">
                  <c:v>0.44740740740740742</c:v>
                </c:pt>
                <c:pt idx="6330">
                  <c:v>0.44765046296296296</c:v>
                </c:pt>
                <c:pt idx="6331">
                  <c:v>0.4478935185185185</c:v>
                </c:pt>
                <c:pt idx="6332">
                  <c:v>0.44814814814814818</c:v>
                </c:pt>
                <c:pt idx="6333">
                  <c:v>0.44839120370370367</c:v>
                </c:pt>
                <c:pt idx="6334">
                  <c:v>0.4486342592592592</c:v>
                </c:pt>
                <c:pt idx="6335">
                  <c:v>0.4488773148148148</c:v>
                </c:pt>
                <c:pt idx="6336">
                  <c:v>0.44912037037037034</c:v>
                </c:pt>
                <c:pt idx="6337">
                  <c:v>0.44937500000000002</c:v>
                </c:pt>
                <c:pt idx="6338">
                  <c:v>0.44961805555555556</c:v>
                </c:pt>
                <c:pt idx="6339">
                  <c:v>0.4498611111111111</c:v>
                </c:pt>
                <c:pt idx="6340">
                  <c:v>0.45010416666666669</c:v>
                </c:pt>
                <c:pt idx="6341">
                  <c:v>0.45034722222222223</c:v>
                </c:pt>
                <c:pt idx="6342">
                  <c:v>0.45060185185185181</c:v>
                </c:pt>
                <c:pt idx="6343">
                  <c:v>0.4508449074074074</c:v>
                </c:pt>
                <c:pt idx="6344">
                  <c:v>0.45108796296296294</c:v>
                </c:pt>
                <c:pt idx="6345">
                  <c:v>0.45133101851851848</c:v>
                </c:pt>
                <c:pt idx="6346">
                  <c:v>0.45157407407407407</c:v>
                </c:pt>
                <c:pt idx="6347">
                  <c:v>0.45181712962962961</c:v>
                </c:pt>
                <c:pt idx="6348">
                  <c:v>0.4520717592592593</c:v>
                </c:pt>
                <c:pt idx="6349">
                  <c:v>0.45231481481481484</c:v>
                </c:pt>
                <c:pt idx="6350">
                  <c:v>0.45255787037037037</c:v>
                </c:pt>
                <c:pt idx="6351">
                  <c:v>0.45280092592592597</c:v>
                </c:pt>
                <c:pt idx="6352">
                  <c:v>0.45304398148148151</c:v>
                </c:pt>
                <c:pt idx="6353">
                  <c:v>0.45329861111111108</c:v>
                </c:pt>
                <c:pt idx="6354">
                  <c:v>0.45354166666666668</c:v>
                </c:pt>
                <c:pt idx="6355">
                  <c:v>0.45378472222222221</c:v>
                </c:pt>
                <c:pt idx="6356">
                  <c:v>0.45402777777777775</c:v>
                </c:pt>
                <c:pt idx="6357">
                  <c:v>0.45427083333333335</c:v>
                </c:pt>
                <c:pt idx="6358">
                  <c:v>0.45452546296296298</c:v>
                </c:pt>
                <c:pt idx="6359">
                  <c:v>0.45476851851851857</c:v>
                </c:pt>
                <c:pt idx="6360">
                  <c:v>0.45501157407407411</c:v>
                </c:pt>
                <c:pt idx="6361">
                  <c:v>0.45525462962962965</c:v>
                </c:pt>
                <c:pt idx="6362">
                  <c:v>0.45549768518518513</c:v>
                </c:pt>
                <c:pt idx="6363">
                  <c:v>0.45575231481481482</c:v>
                </c:pt>
                <c:pt idx="6364">
                  <c:v>0.45599537037037036</c:v>
                </c:pt>
                <c:pt idx="6365">
                  <c:v>0.45623842592592595</c:v>
                </c:pt>
                <c:pt idx="6366">
                  <c:v>0.45648148148148149</c:v>
                </c:pt>
                <c:pt idx="6367">
                  <c:v>0.45672453703703703</c:v>
                </c:pt>
                <c:pt idx="6368">
                  <c:v>0.45696759259259262</c:v>
                </c:pt>
                <c:pt idx="6369">
                  <c:v>0.4572222222222222</c:v>
                </c:pt>
                <c:pt idx="6370">
                  <c:v>0.45746527777777773</c:v>
                </c:pt>
                <c:pt idx="6371">
                  <c:v>0.45770833333333333</c:v>
                </c:pt>
                <c:pt idx="6372">
                  <c:v>0.45795138888888887</c:v>
                </c:pt>
                <c:pt idx="6373">
                  <c:v>0.4581944444444444</c:v>
                </c:pt>
                <c:pt idx="6374">
                  <c:v>0.45844907407407409</c:v>
                </c:pt>
                <c:pt idx="6375">
                  <c:v>0.45869212962962963</c:v>
                </c:pt>
                <c:pt idx="6376">
                  <c:v>0.45893518518518522</c:v>
                </c:pt>
                <c:pt idx="6377">
                  <c:v>0.45917824074074076</c:v>
                </c:pt>
                <c:pt idx="6378">
                  <c:v>0.4594212962962963</c:v>
                </c:pt>
                <c:pt idx="6379">
                  <c:v>0.45967592592592593</c:v>
                </c:pt>
                <c:pt idx="6380">
                  <c:v>0.45991898148148147</c:v>
                </c:pt>
                <c:pt idx="6381">
                  <c:v>0.46016203703703701</c:v>
                </c:pt>
                <c:pt idx="6382">
                  <c:v>0.4604050925925926</c:v>
                </c:pt>
                <c:pt idx="6383">
                  <c:v>0.46064814814814814</c:v>
                </c:pt>
                <c:pt idx="6384">
                  <c:v>0.46090277777777783</c:v>
                </c:pt>
                <c:pt idx="6385">
                  <c:v>0.46114583333333337</c:v>
                </c:pt>
                <c:pt idx="6386">
                  <c:v>0.4613888888888889</c:v>
                </c:pt>
                <c:pt idx="6387">
                  <c:v>0.4616319444444445</c:v>
                </c:pt>
                <c:pt idx="6388">
                  <c:v>0.46187500000000004</c:v>
                </c:pt>
                <c:pt idx="6389">
                  <c:v>0.46211805555555557</c:v>
                </c:pt>
                <c:pt idx="6390">
                  <c:v>0.46237268518518521</c:v>
                </c:pt>
                <c:pt idx="6391">
                  <c:v>0.46261574074074074</c:v>
                </c:pt>
                <c:pt idx="6392">
                  <c:v>0.46285879629629628</c:v>
                </c:pt>
                <c:pt idx="6393">
                  <c:v>0.46310185185185188</c:v>
                </c:pt>
                <c:pt idx="6394">
                  <c:v>0.46334490740740741</c:v>
                </c:pt>
                <c:pt idx="6395">
                  <c:v>0.46359953703703699</c:v>
                </c:pt>
                <c:pt idx="6396">
                  <c:v>0.46384259259259258</c:v>
                </c:pt>
                <c:pt idx="6397">
                  <c:v>0.46408564814814812</c:v>
                </c:pt>
                <c:pt idx="6398">
                  <c:v>0.46432870370370366</c:v>
                </c:pt>
                <c:pt idx="6399">
                  <c:v>0.46457175925925925</c:v>
                </c:pt>
                <c:pt idx="6400">
                  <c:v>0.46482638888888889</c:v>
                </c:pt>
                <c:pt idx="6401">
                  <c:v>0.46506944444444448</c:v>
                </c:pt>
                <c:pt idx="6402">
                  <c:v>0.46531250000000002</c:v>
                </c:pt>
                <c:pt idx="6403">
                  <c:v>0.46555555555555556</c:v>
                </c:pt>
                <c:pt idx="6404">
                  <c:v>0.46579861111111115</c:v>
                </c:pt>
                <c:pt idx="6405">
                  <c:v>0.46604166666666669</c:v>
                </c:pt>
                <c:pt idx="6406">
                  <c:v>0.46629629629629626</c:v>
                </c:pt>
                <c:pt idx="6407">
                  <c:v>0.46653935185185186</c:v>
                </c:pt>
                <c:pt idx="6408">
                  <c:v>0.4667824074074074</c:v>
                </c:pt>
                <c:pt idx="6409">
                  <c:v>0.46702546296296293</c:v>
                </c:pt>
                <c:pt idx="6410">
                  <c:v>0.46726851851851853</c:v>
                </c:pt>
                <c:pt idx="6411">
                  <c:v>0.46752314814814816</c:v>
                </c:pt>
                <c:pt idx="6412">
                  <c:v>0.46776620370370375</c:v>
                </c:pt>
                <c:pt idx="6413">
                  <c:v>0.46800925925925929</c:v>
                </c:pt>
                <c:pt idx="6414">
                  <c:v>0.46825231481481483</c:v>
                </c:pt>
                <c:pt idx="6415">
                  <c:v>0.46849537037037042</c:v>
                </c:pt>
                <c:pt idx="6416">
                  <c:v>0.46875</c:v>
                </c:pt>
                <c:pt idx="6417">
                  <c:v>0.46899305555555554</c:v>
                </c:pt>
                <c:pt idx="6418">
                  <c:v>0.46923611111111113</c:v>
                </c:pt>
                <c:pt idx="6419">
                  <c:v>0.46947916666666667</c:v>
                </c:pt>
                <c:pt idx="6420">
                  <c:v>0.46972222222222221</c:v>
                </c:pt>
                <c:pt idx="6421">
                  <c:v>0.46997685185185184</c:v>
                </c:pt>
                <c:pt idx="6422">
                  <c:v>0.47021990740740738</c:v>
                </c:pt>
                <c:pt idx="6423">
                  <c:v>0.47046296296296292</c:v>
                </c:pt>
                <c:pt idx="6424">
                  <c:v>0.47070601851851851</c:v>
                </c:pt>
                <c:pt idx="6425">
                  <c:v>0.47094907407407405</c:v>
                </c:pt>
                <c:pt idx="6426">
                  <c:v>0.47119212962962959</c:v>
                </c:pt>
                <c:pt idx="6427">
                  <c:v>0.47144675925925927</c:v>
                </c:pt>
                <c:pt idx="6428">
                  <c:v>0.47168981481481481</c:v>
                </c:pt>
                <c:pt idx="6429">
                  <c:v>0.47193287037037041</c:v>
                </c:pt>
                <c:pt idx="6430">
                  <c:v>0.47217592592592594</c:v>
                </c:pt>
                <c:pt idx="6431">
                  <c:v>0.47241898148148148</c:v>
                </c:pt>
                <c:pt idx="6432">
                  <c:v>0.47267361111111111</c:v>
                </c:pt>
                <c:pt idx="6433">
                  <c:v>0.47291666666666665</c:v>
                </c:pt>
                <c:pt idx="6434">
                  <c:v>0.47315972222222219</c:v>
                </c:pt>
                <c:pt idx="6435">
                  <c:v>0.47340277777777778</c:v>
                </c:pt>
                <c:pt idx="6436">
                  <c:v>0.47364583333333332</c:v>
                </c:pt>
                <c:pt idx="6437">
                  <c:v>0.47390046296296301</c:v>
                </c:pt>
                <c:pt idx="6438">
                  <c:v>0.47414351851851855</c:v>
                </c:pt>
                <c:pt idx="6439">
                  <c:v>0.47438657407407409</c:v>
                </c:pt>
                <c:pt idx="6440">
                  <c:v>0.47462962962962968</c:v>
                </c:pt>
                <c:pt idx="6441">
                  <c:v>0.47487268518518522</c:v>
                </c:pt>
                <c:pt idx="6442">
                  <c:v>0.47512731481481479</c:v>
                </c:pt>
                <c:pt idx="6443">
                  <c:v>0.47537037037037039</c:v>
                </c:pt>
                <c:pt idx="6444">
                  <c:v>0.47561342592592593</c:v>
                </c:pt>
                <c:pt idx="6445">
                  <c:v>0.47585648148148146</c:v>
                </c:pt>
                <c:pt idx="6446">
                  <c:v>0.47609953703703706</c:v>
                </c:pt>
                <c:pt idx="6447">
                  <c:v>0.4763425925925926</c:v>
                </c:pt>
                <c:pt idx="6448">
                  <c:v>0.47659722222222217</c:v>
                </c:pt>
                <c:pt idx="6449">
                  <c:v>0.47684027777777777</c:v>
                </c:pt>
                <c:pt idx="6450">
                  <c:v>0.4770833333333333</c:v>
                </c:pt>
                <c:pt idx="6451">
                  <c:v>0.47732638888888884</c:v>
                </c:pt>
                <c:pt idx="6452">
                  <c:v>0.47756944444444444</c:v>
                </c:pt>
                <c:pt idx="6453">
                  <c:v>0.47782407407407407</c:v>
                </c:pt>
                <c:pt idx="6454">
                  <c:v>0.47806712962962966</c:v>
                </c:pt>
                <c:pt idx="6455">
                  <c:v>0.4783101851851852</c:v>
                </c:pt>
                <c:pt idx="6456">
                  <c:v>0.47855324074074074</c:v>
                </c:pt>
                <c:pt idx="6457">
                  <c:v>0.47879629629629633</c:v>
                </c:pt>
                <c:pt idx="6458">
                  <c:v>0.47905092592592591</c:v>
                </c:pt>
                <c:pt idx="6459">
                  <c:v>0.47929398148148145</c:v>
                </c:pt>
                <c:pt idx="6460">
                  <c:v>0.47953703703703704</c:v>
                </c:pt>
                <c:pt idx="6461">
                  <c:v>0.47978009259259258</c:v>
                </c:pt>
                <c:pt idx="6462">
                  <c:v>0.48002314814814812</c:v>
                </c:pt>
                <c:pt idx="6463">
                  <c:v>0.48026620370370371</c:v>
                </c:pt>
                <c:pt idx="6464">
                  <c:v>0.48052083333333334</c:v>
                </c:pt>
                <c:pt idx="6465">
                  <c:v>0.48076388888888894</c:v>
                </c:pt>
                <c:pt idx="6466">
                  <c:v>0.48100694444444447</c:v>
                </c:pt>
                <c:pt idx="6467">
                  <c:v>0.48125000000000001</c:v>
                </c:pt>
                <c:pt idx="6468">
                  <c:v>0.4814930555555556</c:v>
                </c:pt>
                <c:pt idx="6469">
                  <c:v>0.48174768518518518</c:v>
                </c:pt>
                <c:pt idx="6470">
                  <c:v>0.48199074074074072</c:v>
                </c:pt>
                <c:pt idx="6471">
                  <c:v>0.48223379629629631</c:v>
                </c:pt>
                <c:pt idx="6472">
                  <c:v>0.48247685185185185</c:v>
                </c:pt>
                <c:pt idx="6473">
                  <c:v>0.48271990740740739</c:v>
                </c:pt>
                <c:pt idx="6474">
                  <c:v>0.48297453703703702</c:v>
                </c:pt>
                <c:pt idx="6475">
                  <c:v>0.48321759259259256</c:v>
                </c:pt>
                <c:pt idx="6476">
                  <c:v>0.4834606481481481</c:v>
                </c:pt>
                <c:pt idx="6477">
                  <c:v>0.48370370370370369</c:v>
                </c:pt>
                <c:pt idx="6478">
                  <c:v>0.48394675925925923</c:v>
                </c:pt>
                <c:pt idx="6479">
                  <c:v>0.48420138888888892</c:v>
                </c:pt>
                <c:pt idx="6480">
                  <c:v>0.48444444444444446</c:v>
                </c:pt>
                <c:pt idx="6481">
                  <c:v>0.48468749999999999</c:v>
                </c:pt>
                <c:pt idx="6482">
                  <c:v>0.48493055555555559</c:v>
                </c:pt>
                <c:pt idx="6483">
                  <c:v>0.48517361111111112</c:v>
                </c:pt>
                <c:pt idx="6484">
                  <c:v>0.48541666666666666</c:v>
                </c:pt>
                <c:pt idx="6485">
                  <c:v>0.4856712962962963</c:v>
                </c:pt>
                <c:pt idx="6486">
                  <c:v>0.48591435185185183</c:v>
                </c:pt>
                <c:pt idx="6487">
                  <c:v>0.48615740740740737</c:v>
                </c:pt>
                <c:pt idx="6488">
                  <c:v>0.48640046296296297</c:v>
                </c:pt>
                <c:pt idx="6489">
                  <c:v>0.4866435185185185</c:v>
                </c:pt>
                <c:pt idx="6490">
                  <c:v>0.48689814814814819</c:v>
                </c:pt>
                <c:pt idx="6491">
                  <c:v>0.48714120370370373</c:v>
                </c:pt>
                <c:pt idx="6492">
                  <c:v>0.48738425925925927</c:v>
                </c:pt>
                <c:pt idx="6493">
                  <c:v>0.48762731481481486</c:v>
                </c:pt>
                <c:pt idx="6494">
                  <c:v>0.4878703703703704</c:v>
                </c:pt>
                <c:pt idx="6495">
                  <c:v>0.48812499999999998</c:v>
                </c:pt>
                <c:pt idx="6496">
                  <c:v>0.48836805555555557</c:v>
                </c:pt>
                <c:pt idx="6497">
                  <c:v>0.48861111111111111</c:v>
                </c:pt>
                <c:pt idx="6498">
                  <c:v>0.48885416666666665</c:v>
                </c:pt>
                <c:pt idx="6499">
                  <c:v>0.48909722222222224</c:v>
                </c:pt>
                <c:pt idx="6500">
                  <c:v>0.48934027777777778</c:v>
                </c:pt>
                <c:pt idx="6501">
                  <c:v>0.48959490740740735</c:v>
                </c:pt>
                <c:pt idx="6502">
                  <c:v>0.48983796296296295</c:v>
                </c:pt>
                <c:pt idx="6503">
                  <c:v>0.49008101851851849</c:v>
                </c:pt>
                <c:pt idx="6504">
                  <c:v>0.49032407407407402</c:v>
                </c:pt>
                <c:pt idx="6505">
                  <c:v>0.49056712962962962</c:v>
                </c:pt>
                <c:pt idx="6506">
                  <c:v>0.49082175925925925</c:v>
                </c:pt>
                <c:pt idx="6507">
                  <c:v>0.49106481481481484</c:v>
                </c:pt>
                <c:pt idx="6508">
                  <c:v>0.49130787037037038</c:v>
                </c:pt>
                <c:pt idx="6509">
                  <c:v>0.49155092592592592</c:v>
                </c:pt>
                <c:pt idx="6510">
                  <c:v>0.49179398148148151</c:v>
                </c:pt>
                <c:pt idx="6511">
                  <c:v>0.49204861111111109</c:v>
                </c:pt>
                <c:pt idx="6512">
                  <c:v>0.49229166666666663</c:v>
                </c:pt>
                <c:pt idx="6513">
                  <c:v>0.49253472222222222</c:v>
                </c:pt>
                <c:pt idx="6514">
                  <c:v>0.49277777777777776</c:v>
                </c:pt>
                <c:pt idx="6515">
                  <c:v>0.4930208333333333</c:v>
                </c:pt>
                <c:pt idx="6516">
                  <c:v>0.49327546296296299</c:v>
                </c:pt>
                <c:pt idx="6517">
                  <c:v>0.49351851851851852</c:v>
                </c:pt>
                <c:pt idx="6518">
                  <c:v>0.49376157407407412</c:v>
                </c:pt>
                <c:pt idx="6519">
                  <c:v>0.49400462962962965</c:v>
                </c:pt>
                <c:pt idx="6520">
                  <c:v>0.49424768518518519</c:v>
                </c:pt>
                <c:pt idx="6521">
                  <c:v>0.49449074074074079</c:v>
                </c:pt>
                <c:pt idx="6522">
                  <c:v>0.49474537037037036</c:v>
                </c:pt>
                <c:pt idx="6523">
                  <c:v>0.4949884259259259</c:v>
                </c:pt>
                <c:pt idx="6524">
                  <c:v>0.49523148148148149</c:v>
                </c:pt>
                <c:pt idx="6525">
                  <c:v>0.49547453703703703</c:v>
                </c:pt>
                <c:pt idx="6526">
                  <c:v>0.49571759259259257</c:v>
                </c:pt>
                <c:pt idx="6527">
                  <c:v>0.49597222222222226</c:v>
                </c:pt>
                <c:pt idx="6528">
                  <c:v>0.49621527777777774</c:v>
                </c:pt>
                <c:pt idx="6529">
                  <c:v>0.49645833333333328</c:v>
                </c:pt>
                <c:pt idx="6530">
                  <c:v>0.49670138888888887</c:v>
                </c:pt>
                <c:pt idx="6531">
                  <c:v>0.49694444444444441</c:v>
                </c:pt>
                <c:pt idx="6532">
                  <c:v>0.4971990740740741</c:v>
                </c:pt>
                <c:pt idx="6533">
                  <c:v>0.49744212962962964</c:v>
                </c:pt>
                <c:pt idx="6534">
                  <c:v>0.49768518518518517</c:v>
                </c:pt>
                <c:pt idx="6535">
                  <c:v>0.49792824074074077</c:v>
                </c:pt>
                <c:pt idx="6536">
                  <c:v>0.49817129629629631</c:v>
                </c:pt>
                <c:pt idx="6537">
                  <c:v>0.49841435185185184</c:v>
                </c:pt>
                <c:pt idx="6538">
                  <c:v>0.49866898148148148</c:v>
                </c:pt>
                <c:pt idx="6539">
                  <c:v>0.49891203703703701</c:v>
                </c:pt>
                <c:pt idx="6540">
                  <c:v>0.49915509259259255</c:v>
                </c:pt>
                <c:pt idx="6541">
                  <c:v>0.49939814814814815</c:v>
                </c:pt>
                <c:pt idx="6542">
                  <c:v>0.49965277777777778</c:v>
                </c:pt>
                <c:pt idx="6543">
                  <c:v>0.49989583333333337</c:v>
                </c:pt>
                <c:pt idx="6544">
                  <c:v>0.50013888888888891</c:v>
                </c:pt>
                <c:pt idx="6545">
                  <c:v>0.5003819444444445</c:v>
                </c:pt>
                <c:pt idx="6546">
                  <c:v>0.50062499999999999</c:v>
                </c:pt>
                <c:pt idx="6547">
                  <c:v>0.50086805555555558</c:v>
                </c:pt>
                <c:pt idx="6548">
                  <c:v>0.50112268518518521</c:v>
                </c:pt>
                <c:pt idx="6549">
                  <c:v>0.5013657407407407</c:v>
                </c:pt>
                <c:pt idx="6550">
                  <c:v>0.50160879629629629</c:v>
                </c:pt>
                <c:pt idx="6551">
                  <c:v>0.50185185185185188</c:v>
                </c:pt>
                <c:pt idx="6552">
                  <c:v>0.50209490740740736</c:v>
                </c:pt>
                <c:pt idx="6553">
                  <c:v>0.50234953703703711</c:v>
                </c:pt>
                <c:pt idx="6554">
                  <c:v>0.50259259259259259</c:v>
                </c:pt>
                <c:pt idx="6555">
                  <c:v>0.50283564814814818</c:v>
                </c:pt>
                <c:pt idx="6556">
                  <c:v>0.50307870370370367</c:v>
                </c:pt>
                <c:pt idx="6557">
                  <c:v>0.50332175925925926</c:v>
                </c:pt>
                <c:pt idx="6558">
                  <c:v>0.50356481481481474</c:v>
                </c:pt>
                <c:pt idx="6559">
                  <c:v>0.50381944444444449</c:v>
                </c:pt>
                <c:pt idx="6560">
                  <c:v>0.50406249999999997</c:v>
                </c:pt>
                <c:pt idx="6561">
                  <c:v>0.50430555555555556</c:v>
                </c:pt>
                <c:pt idx="6562">
                  <c:v>0.50454861111111116</c:v>
                </c:pt>
                <c:pt idx="6563">
                  <c:v>0.50479166666666664</c:v>
                </c:pt>
                <c:pt idx="6564">
                  <c:v>0.50504629629629627</c:v>
                </c:pt>
                <c:pt idx="6565">
                  <c:v>0.50528935185185186</c:v>
                </c:pt>
                <c:pt idx="6566">
                  <c:v>0.50553240740740735</c:v>
                </c:pt>
                <c:pt idx="6567">
                  <c:v>0.50577546296296294</c:v>
                </c:pt>
                <c:pt idx="6568">
                  <c:v>0.50601851851851853</c:v>
                </c:pt>
                <c:pt idx="6569">
                  <c:v>0.50627314814814817</c:v>
                </c:pt>
                <c:pt idx="6570">
                  <c:v>0.50651620370370376</c:v>
                </c:pt>
                <c:pt idx="6571">
                  <c:v>0.50675925925925924</c:v>
                </c:pt>
                <c:pt idx="6572">
                  <c:v>0.50700231481481484</c:v>
                </c:pt>
                <c:pt idx="6573">
                  <c:v>0.50724537037037043</c:v>
                </c:pt>
                <c:pt idx="6574">
                  <c:v>0.50748842592592591</c:v>
                </c:pt>
                <c:pt idx="6575">
                  <c:v>0.50774305555555554</c:v>
                </c:pt>
                <c:pt idx="6576">
                  <c:v>0.50798611111111114</c:v>
                </c:pt>
                <c:pt idx="6577">
                  <c:v>0.50822916666666662</c:v>
                </c:pt>
                <c:pt idx="6578">
                  <c:v>0.50847222222222221</c:v>
                </c:pt>
                <c:pt idx="6579">
                  <c:v>0.50871527777777781</c:v>
                </c:pt>
                <c:pt idx="6580">
                  <c:v>0.50896990740740744</c:v>
                </c:pt>
                <c:pt idx="6581">
                  <c:v>0.50921296296296303</c:v>
                </c:pt>
                <c:pt idx="6582">
                  <c:v>0.50945601851851852</c:v>
                </c:pt>
                <c:pt idx="6583">
                  <c:v>0.50969907407407411</c:v>
                </c:pt>
                <c:pt idx="6584">
                  <c:v>0.5099421296296297</c:v>
                </c:pt>
                <c:pt idx="6585">
                  <c:v>0.51019675925925922</c:v>
                </c:pt>
                <c:pt idx="6586">
                  <c:v>0.51043981481481482</c:v>
                </c:pt>
                <c:pt idx="6587">
                  <c:v>0.51068287037037041</c:v>
                </c:pt>
                <c:pt idx="6588">
                  <c:v>0.51092592592592589</c:v>
                </c:pt>
                <c:pt idx="6589">
                  <c:v>0.51116898148148149</c:v>
                </c:pt>
                <c:pt idx="6590">
                  <c:v>0.51142361111111112</c:v>
                </c:pt>
                <c:pt idx="6591">
                  <c:v>0.5116666666666666</c:v>
                </c:pt>
                <c:pt idx="6592">
                  <c:v>0.5119097222222222</c:v>
                </c:pt>
                <c:pt idx="6593">
                  <c:v>0.51215277777777779</c:v>
                </c:pt>
                <c:pt idx="6594">
                  <c:v>0.51239583333333327</c:v>
                </c:pt>
                <c:pt idx="6595">
                  <c:v>0.51263888888888887</c:v>
                </c:pt>
                <c:pt idx="6596">
                  <c:v>0.5128935185185185</c:v>
                </c:pt>
                <c:pt idx="6597">
                  <c:v>0.51313657407407409</c:v>
                </c:pt>
                <c:pt idx="6598">
                  <c:v>0.51337962962962969</c:v>
                </c:pt>
                <c:pt idx="6599">
                  <c:v>0.51362268518518517</c:v>
                </c:pt>
                <c:pt idx="6600">
                  <c:v>0.51386574074074076</c:v>
                </c:pt>
                <c:pt idx="6601">
                  <c:v>0.51412037037037039</c:v>
                </c:pt>
                <c:pt idx="6602">
                  <c:v>0.51436342592592588</c:v>
                </c:pt>
                <c:pt idx="6603">
                  <c:v>0.51460648148148147</c:v>
                </c:pt>
                <c:pt idx="6604">
                  <c:v>0.51484953703703706</c:v>
                </c:pt>
                <c:pt idx="6605">
                  <c:v>0.51509259259259255</c:v>
                </c:pt>
                <c:pt idx="6606">
                  <c:v>0.51534722222222229</c:v>
                </c:pt>
                <c:pt idx="6607">
                  <c:v>0.51559027777777777</c:v>
                </c:pt>
                <c:pt idx="6608">
                  <c:v>0.51583333333333337</c:v>
                </c:pt>
                <c:pt idx="6609">
                  <c:v>0.51607638888888896</c:v>
                </c:pt>
                <c:pt idx="6610">
                  <c:v>0.51631944444444444</c:v>
                </c:pt>
                <c:pt idx="6611">
                  <c:v>0.51657407407407407</c:v>
                </c:pt>
                <c:pt idx="6612">
                  <c:v>0.51681712962962967</c:v>
                </c:pt>
                <c:pt idx="6613">
                  <c:v>0.51706018518518515</c:v>
                </c:pt>
                <c:pt idx="6614">
                  <c:v>0.51730324074074074</c:v>
                </c:pt>
                <c:pt idx="6615">
                  <c:v>0.51754629629629634</c:v>
                </c:pt>
                <c:pt idx="6616">
                  <c:v>0.51780092592592586</c:v>
                </c:pt>
                <c:pt idx="6617">
                  <c:v>0.51804398148148145</c:v>
                </c:pt>
                <c:pt idx="6618">
                  <c:v>0.51828703703703705</c:v>
                </c:pt>
                <c:pt idx="6619">
                  <c:v>0.51853009259259253</c:v>
                </c:pt>
                <c:pt idx="6620">
                  <c:v>0.51877314814814812</c:v>
                </c:pt>
                <c:pt idx="6621">
                  <c:v>0.51901620370370372</c:v>
                </c:pt>
                <c:pt idx="6622">
                  <c:v>0.51927083333333335</c:v>
                </c:pt>
                <c:pt idx="6623">
                  <c:v>0.51951388888888894</c:v>
                </c:pt>
                <c:pt idx="6624">
                  <c:v>0.51975694444444442</c:v>
                </c:pt>
                <c:pt idx="6625">
                  <c:v>0.52</c:v>
                </c:pt>
                <c:pt idx="6626">
                  <c:v>0.52024305555555561</c:v>
                </c:pt>
                <c:pt idx="6627">
                  <c:v>0.52049768518518513</c:v>
                </c:pt>
                <c:pt idx="6628">
                  <c:v>0.52074074074074073</c:v>
                </c:pt>
                <c:pt idx="6629">
                  <c:v>0.52098379629629632</c:v>
                </c:pt>
                <c:pt idx="6630">
                  <c:v>0.5212268518518518</c:v>
                </c:pt>
                <c:pt idx="6631">
                  <c:v>0.5214699074074074</c:v>
                </c:pt>
                <c:pt idx="6632">
                  <c:v>0.52172453703703703</c:v>
                </c:pt>
                <c:pt idx="6633">
                  <c:v>0.52196759259259262</c:v>
                </c:pt>
                <c:pt idx="6634">
                  <c:v>0.52221064814814822</c:v>
                </c:pt>
                <c:pt idx="6635">
                  <c:v>0.5224537037037037</c:v>
                </c:pt>
                <c:pt idx="6636">
                  <c:v>0.52269675925925929</c:v>
                </c:pt>
                <c:pt idx="6637">
                  <c:v>0.52293981481481489</c:v>
                </c:pt>
                <c:pt idx="6638">
                  <c:v>0.52319444444444441</c:v>
                </c:pt>
                <c:pt idx="6639">
                  <c:v>0.5234375</c:v>
                </c:pt>
                <c:pt idx="6640">
                  <c:v>0.52368055555555559</c:v>
                </c:pt>
                <c:pt idx="6641">
                  <c:v>0.52392361111111108</c:v>
                </c:pt>
                <c:pt idx="6642">
                  <c:v>0.52416666666666667</c:v>
                </c:pt>
                <c:pt idx="6643">
                  <c:v>0.5244212962962963</c:v>
                </c:pt>
                <c:pt idx="6644">
                  <c:v>0.52466435185185178</c:v>
                </c:pt>
                <c:pt idx="6645">
                  <c:v>0.52490740740740738</c:v>
                </c:pt>
                <c:pt idx="6646">
                  <c:v>0.52515046296296297</c:v>
                </c:pt>
                <c:pt idx="6647">
                  <c:v>0.52539351851851845</c:v>
                </c:pt>
                <c:pt idx="6648">
                  <c:v>0.5256481481481482</c:v>
                </c:pt>
                <c:pt idx="6649">
                  <c:v>0.52589120370370368</c:v>
                </c:pt>
                <c:pt idx="6650">
                  <c:v>0.52613425925925927</c:v>
                </c:pt>
                <c:pt idx="6651">
                  <c:v>0.52637731481481487</c:v>
                </c:pt>
                <c:pt idx="6652">
                  <c:v>0.52662037037037035</c:v>
                </c:pt>
                <c:pt idx="6653">
                  <c:v>0.52686342592592594</c:v>
                </c:pt>
                <c:pt idx="6654">
                  <c:v>0.52711805555555558</c:v>
                </c:pt>
                <c:pt idx="6655">
                  <c:v>0.52736111111111106</c:v>
                </c:pt>
                <c:pt idx="6656">
                  <c:v>0.52760416666666665</c:v>
                </c:pt>
                <c:pt idx="6657">
                  <c:v>0.52784722222222225</c:v>
                </c:pt>
                <c:pt idx="6658">
                  <c:v>0.52809027777777773</c:v>
                </c:pt>
                <c:pt idx="6659">
                  <c:v>0.52834490740740747</c:v>
                </c:pt>
                <c:pt idx="6660">
                  <c:v>0.52858796296296295</c:v>
                </c:pt>
                <c:pt idx="6661">
                  <c:v>0.52883101851851855</c:v>
                </c:pt>
                <c:pt idx="6662">
                  <c:v>0.52907407407407414</c:v>
                </c:pt>
                <c:pt idx="6663">
                  <c:v>0.52931712962962962</c:v>
                </c:pt>
                <c:pt idx="6664">
                  <c:v>0.52957175925925926</c:v>
                </c:pt>
                <c:pt idx="6665">
                  <c:v>0.52981481481481485</c:v>
                </c:pt>
                <c:pt idx="6666">
                  <c:v>0.53005787037037033</c:v>
                </c:pt>
                <c:pt idx="6667">
                  <c:v>0.53030092592592593</c:v>
                </c:pt>
                <c:pt idx="6668">
                  <c:v>0.53054398148148152</c:v>
                </c:pt>
                <c:pt idx="6669">
                  <c:v>0.53079861111111104</c:v>
                </c:pt>
                <c:pt idx="6670">
                  <c:v>0.53104166666666663</c:v>
                </c:pt>
                <c:pt idx="6671">
                  <c:v>0.53128472222222223</c:v>
                </c:pt>
                <c:pt idx="6672">
                  <c:v>0.53152777777777771</c:v>
                </c:pt>
                <c:pt idx="6673">
                  <c:v>0.5317708333333333</c:v>
                </c:pt>
                <c:pt idx="6674">
                  <c:v>0.5320138888888889</c:v>
                </c:pt>
                <c:pt idx="6675">
                  <c:v>0.53226851851851853</c:v>
                </c:pt>
                <c:pt idx="6676">
                  <c:v>0.53251157407407412</c:v>
                </c:pt>
                <c:pt idx="6677">
                  <c:v>0.53275462962962961</c:v>
                </c:pt>
                <c:pt idx="6678">
                  <c:v>0.5329976851851852</c:v>
                </c:pt>
                <c:pt idx="6679">
                  <c:v>0.53324074074074079</c:v>
                </c:pt>
                <c:pt idx="6680">
                  <c:v>0.53349537037037031</c:v>
                </c:pt>
                <c:pt idx="6681">
                  <c:v>0.53373842592592591</c:v>
                </c:pt>
                <c:pt idx="6682">
                  <c:v>0.5339814814814815</c:v>
                </c:pt>
                <c:pt idx="6683">
                  <c:v>0.53422453703703698</c:v>
                </c:pt>
                <c:pt idx="6684">
                  <c:v>0.53446759259259258</c:v>
                </c:pt>
                <c:pt idx="6685">
                  <c:v>0.53472222222222221</c:v>
                </c:pt>
                <c:pt idx="6686">
                  <c:v>0.5349652777777778</c:v>
                </c:pt>
                <c:pt idx="6687">
                  <c:v>0.5352083333333334</c:v>
                </c:pt>
                <c:pt idx="6688">
                  <c:v>0.53545138888888888</c:v>
                </c:pt>
                <c:pt idx="6689">
                  <c:v>0.53569444444444447</c:v>
                </c:pt>
                <c:pt idx="6690">
                  <c:v>0.53594907407407411</c:v>
                </c:pt>
                <c:pt idx="6691">
                  <c:v>0.53619212962962959</c:v>
                </c:pt>
                <c:pt idx="6692">
                  <c:v>0.53643518518518518</c:v>
                </c:pt>
                <c:pt idx="6693">
                  <c:v>0.53667824074074078</c:v>
                </c:pt>
                <c:pt idx="6694">
                  <c:v>0.53692129629629626</c:v>
                </c:pt>
                <c:pt idx="6695">
                  <c:v>0.53716435185185185</c:v>
                </c:pt>
                <c:pt idx="6696">
                  <c:v>0.53741898148148148</c:v>
                </c:pt>
                <c:pt idx="6697">
                  <c:v>0.53766203703703697</c:v>
                </c:pt>
                <c:pt idx="6698">
                  <c:v>0.53790509259259256</c:v>
                </c:pt>
                <c:pt idx="6699">
                  <c:v>0.53814814814814815</c:v>
                </c:pt>
                <c:pt idx="6700">
                  <c:v>0.53839120370370364</c:v>
                </c:pt>
                <c:pt idx="6701">
                  <c:v>0.53864583333333338</c:v>
                </c:pt>
                <c:pt idx="6702">
                  <c:v>0.53888888888888886</c:v>
                </c:pt>
                <c:pt idx="6703">
                  <c:v>0.53913194444444446</c:v>
                </c:pt>
                <c:pt idx="6704">
                  <c:v>0.53937500000000005</c:v>
                </c:pt>
                <c:pt idx="6705">
                  <c:v>0.53961805555555553</c:v>
                </c:pt>
                <c:pt idx="6706">
                  <c:v>0.53987268518518516</c:v>
                </c:pt>
                <c:pt idx="6707">
                  <c:v>0.54011574074074076</c:v>
                </c:pt>
                <c:pt idx="6708">
                  <c:v>0.54035879629629624</c:v>
                </c:pt>
                <c:pt idx="6709">
                  <c:v>0.54060185185185183</c:v>
                </c:pt>
                <c:pt idx="6710">
                  <c:v>0.54084490740740743</c:v>
                </c:pt>
                <c:pt idx="6711">
                  <c:v>0.54108796296296291</c:v>
                </c:pt>
                <c:pt idx="6712">
                  <c:v>0.54134259259259265</c:v>
                </c:pt>
                <c:pt idx="6713">
                  <c:v>0.54158564814814814</c:v>
                </c:pt>
                <c:pt idx="6714">
                  <c:v>0.54182870370370373</c:v>
                </c:pt>
                <c:pt idx="6715">
                  <c:v>0.54207175925925932</c:v>
                </c:pt>
                <c:pt idx="6716">
                  <c:v>0.54231481481481481</c:v>
                </c:pt>
                <c:pt idx="6717">
                  <c:v>0.54256944444444444</c:v>
                </c:pt>
                <c:pt idx="6718">
                  <c:v>0.54281250000000003</c:v>
                </c:pt>
                <c:pt idx="6719">
                  <c:v>0.54305555555555551</c:v>
                </c:pt>
                <c:pt idx="6720">
                  <c:v>0.54329861111111111</c:v>
                </c:pt>
                <c:pt idx="6721">
                  <c:v>0.5435416666666667</c:v>
                </c:pt>
                <c:pt idx="6722">
                  <c:v>0.54379629629629633</c:v>
                </c:pt>
                <c:pt idx="6723">
                  <c:v>0.54403935185185182</c:v>
                </c:pt>
                <c:pt idx="6724">
                  <c:v>0.54428240740740741</c:v>
                </c:pt>
                <c:pt idx="6725">
                  <c:v>0.54452546296296289</c:v>
                </c:pt>
                <c:pt idx="6726">
                  <c:v>0.54476851851851849</c:v>
                </c:pt>
                <c:pt idx="6727">
                  <c:v>0.54501157407407408</c:v>
                </c:pt>
                <c:pt idx="6728">
                  <c:v>0.54526620370370371</c:v>
                </c:pt>
                <c:pt idx="6729">
                  <c:v>0.5455092592592593</c:v>
                </c:pt>
                <c:pt idx="6730">
                  <c:v>0.54575231481481479</c:v>
                </c:pt>
                <c:pt idx="6731">
                  <c:v>0.54599537037037038</c:v>
                </c:pt>
                <c:pt idx="6732">
                  <c:v>0.54623842592592597</c:v>
                </c:pt>
                <c:pt idx="6733">
                  <c:v>0.5464930555555555</c:v>
                </c:pt>
                <c:pt idx="6734">
                  <c:v>0.54673611111111109</c:v>
                </c:pt>
                <c:pt idx="6735">
                  <c:v>0.54697916666666668</c:v>
                </c:pt>
                <c:pt idx="6736">
                  <c:v>0.54722222222222217</c:v>
                </c:pt>
                <c:pt idx="6737">
                  <c:v>0.54746527777777776</c:v>
                </c:pt>
                <c:pt idx="6738">
                  <c:v>0.54771990740740739</c:v>
                </c:pt>
                <c:pt idx="6739">
                  <c:v>0.54796296296296299</c:v>
                </c:pt>
                <c:pt idx="6740">
                  <c:v>0.54820601851851858</c:v>
                </c:pt>
                <c:pt idx="6741">
                  <c:v>0.54844907407407406</c:v>
                </c:pt>
                <c:pt idx="6742">
                  <c:v>0.54869212962962965</c:v>
                </c:pt>
                <c:pt idx="6743">
                  <c:v>0.54894675925925929</c:v>
                </c:pt>
                <c:pt idx="6744">
                  <c:v>0.54918981481481477</c:v>
                </c:pt>
                <c:pt idx="6745">
                  <c:v>0.54943287037037036</c:v>
                </c:pt>
                <c:pt idx="6746">
                  <c:v>0.54967592592592596</c:v>
                </c:pt>
                <c:pt idx="6747">
                  <c:v>0.54991898148148144</c:v>
                </c:pt>
                <c:pt idx="6748">
                  <c:v>0.55016203703703703</c:v>
                </c:pt>
                <c:pt idx="6749">
                  <c:v>0.55041666666666667</c:v>
                </c:pt>
                <c:pt idx="6750">
                  <c:v>0.55065972222222215</c:v>
                </c:pt>
                <c:pt idx="6751">
                  <c:v>0.55090277777777785</c:v>
                </c:pt>
                <c:pt idx="6752">
                  <c:v>0.55114583333333333</c:v>
                </c:pt>
                <c:pt idx="6753">
                  <c:v>0.55138888888888882</c:v>
                </c:pt>
                <c:pt idx="6754">
                  <c:v>0.55164351851851856</c:v>
                </c:pt>
                <c:pt idx="6755">
                  <c:v>0.55188657407407404</c:v>
                </c:pt>
                <c:pt idx="6756">
                  <c:v>0.55212962962962964</c:v>
                </c:pt>
                <c:pt idx="6757">
                  <c:v>0.55237268518518523</c:v>
                </c:pt>
                <c:pt idx="6758">
                  <c:v>0.55261574074074071</c:v>
                </c:pt>
                <c:pt idx="6759">
                  <c:v>0.55287037037037035</c:v>
                </c:pt>
                <c:pt idx="6760">
                  <c:v>0.55311342592592594</c:v>
                </c:pt>
                <c:pt idx="6761">
                  <c:v>0.55335648148148142</c:v>
                </c:pt>
                <c:pt idx="6762">
                  <c:v>0.55359953703703701</c:v>
                </c:pt>
                <c:pt idx="6763">
                  <c:v>0.55384259259259261</c:v>
                </c:pt>
                <c:pt idx="6764">
                  <c:v>0.55409722222222224</c:v>
                </c:pt>
                <c:pt idx="6765">
                  <c:v>0.55434027777777783</c:v>
                </c:pt>
                <c:pt idx="6766">
                  <c:v>0.55458333333333332</c:v>
                </c:pt>
                <c:pt idx="6767">
                  <c:v>0.55482638888888891</c:v>
                </c:pt>
                <c:pt idx="6768">
                  <c:v>0.5550694444444445</c:v>
                </c:pt>
                <c:pt idx="6769">
                  <c:v>0.55531249999999999</c:v>
                </c:pt>
                <c:pt idx="6770">
                  <c:v>0.55556712962962962</c:v>
                </c:pt>
                <c:pt idx="6771">
                  <c:v>0.55581018518518521</c:v>
                </c:pt>
                <c:pt idx="6772">
                  <c:v>0.5560532407407407</c:v>
                </c:pt>
                <c:pt idx="6773">
                  <c:v>0.55629629629629629</c:v>
                </c:pt>
                <c:pt idx="6774">
                  <c:v>0.55653935185185188</c:v>
                </c:pt>
                <c:pt idx="6775">
                  <c:v>0.55679398148148151</c:v>
                </c:pt>
                <c:pt idx="6776">
                  <c:v>0.55703703703703711</c:v>
                </c:pt>
                <c:pt idx="6777">
                  <c:v>0.55728009259259259</c:v>
                </c:pt>
                <c:pt idx="6778">
                  <c:v>0.55752314814814818</c:v>
                </c:pt>
                <c:pt idx="6779">
                  <c:v>0.55776620370370367</c:v>
                </c:pt>
                <c:pt idx="6780">
                  <c:v>0.5580208333333333</c:v>
                </c:pt>
                <c:pt idx="6781">
                  <c:v>0.55826388888888889</c:v>
                </c:pt>
                <c:pt idx="6782">
                  <c:v>0.55850694444444449</c:v>
                </c:pt>
                <c:pt idx="6783">
                  <c:v>0.55874999999999997</c:v>
                </c:pt>
                <c:pt idx="6784">
                  <c:v>0.55899305555555556</c:v>
                </c:pt>
                <c:pt idx="6785">
                  <c:v>0.55923611111111116</c:v>
                </c:pt>
                <c:pt idx="6786">
                  <c:v>0.55949074074074068</c:v>
                </c:pt>
                <c:pt idx="6787">
                  <c:v>0.55973379629629627</c:v>
                </c:pt>
                <c:pt idx="6788">
                  <c:v>0.55997685185185186</c:v>
                </c:pt>
                <c:pt idx="6789">
                  <c:v>0.56021990740740735</c:v>
                </c:pt>
                <c:pt idx="6790">
                  <c:v>0.56046296296296294</c:v>
                </c:pt>
                <c:pt idx="6791">
                  <c:v>0.56071759259259257</c:v>
                </c:pt>
                <c:pt idx="6792">
                  <c:v>0.56096064814814817</c:v>
                </c:pt>
                <c:pt idx="6793">
                  <c:v>0.56120370370370376</c:v>
                </c:pt>
                <c:pt idx="6794">
                  <c:v>0.56144675925925924</c:v>
                </c:pt>
                <c:pt idx="6795">
                  <c:v>0.56168981481481484</c:v>
                </c:pt>
                <c:pt idx="6796">
                  <c:v>0.56194444444444447</c:v>
                </c:pt>
                <c:pt idx="6797">
                  <c:v>0.56218749999999995</c:v>
                </c:pt>
                <c:pt idx="6798">
                  <c:v>0.56243055555555554</c:v>
                </c:pt>
                <c:pt idx="6799">
                  <c:v>0.56267361111111114</c:v>
                </c:pt>
                <c:pt idx="6800">
                  <c:v>0.56291666666666662</c:v>
                </c:pt>
                <c:pt idx="6801">
                  <c:v>0.56315972222222221</c:v>
                </c:pt>
                <c:pt idx="6802">
                  <c:v>0.56341435185185185</c:v>
                </c:pt>
                <c:pt idx="6803">
                  <c:v>0.56365740740740744</c:v>
                </c:pt>
                <c:pt idx="6804">
                  <c:v>0.56390046296296303</c:v>
                </c:pt>
                <c:pt idx="6805">
                  <c:v>0.56414351851851852</c:v>
                </c:pt>
                <c:pt idx="6806">
                  <c:v>0.56438657407407411</c:v>
                </c:pt>
                <c:pt idx="6807">
                  <c:v>0.56464120370370374</c:v>
                </c:pt>
                <c:pt idx="6808">
                  <c:v>0.56488425925925922</c:v>
                </c:pt>
                <c:pt idx="6809">
                  <c:v>0.56512731481481482</c:v>
                </c:pt>
                <c:pt idx="6810">
                  <c:v>0.56537037037037041</c:v>
                </c:pt>
                <c:pt idx="6811">
                  <c:v>0.56561342592592589</c:v>
                </c:pt>
                <c:pt idx="6812">
                  <c:v>0.56586805555555553</c:v>
                </c:pt>
                <c:pt idx="6813">
                  <c:v>0.56611111111111112</c:v>
                </c:pt>
                <c:pt idx="6814">
                  <c:v>0.5663541666666666</c:v>
                </c:pt>
                <c:pt idx="6815">
                  <c:v>0.5665972222222222</c:v>
                </c:pt>
                <c:pt idx="6816">
                  <c:v>0.56684027777777779</c:v>
                </c:pt>
                <c:pt idx="6817">
                  <c:v>0.56709490740740742</c:v>
                </c:pt>
                <c:pt idx="6818">
                  <c:v>0.56733796296296302</c:v>
                </c:pt>
                <c:pt idx="6819">
                  <c:v>0.5675810185185185</c:v>
                </c:pt>
                <c:pt idx="6820">
                  <c:v>0.56782407407407409</c:v>
                </c:pt>
                <c:pt idx="6821">
                  <c:v>0.56806712962962969</c:v>
                </c:pt>
                <c:pt idx="6822">
                  <c:v>0.56831018518518517</c:v>
                </c:pt>
                <c:pt idx="6823">
                  <c:v>0.5685648148148148</c:v>
                </c:pt>
                <c:pt idx="6824">
                  <c:v>0.56880787037037039</c:v>
                </c:pt>
                <c:pt idx="6825">
                  <c:v>0.56905092592592588</c:v>
                </c:pt>
                <c:pt idx="6826">
                  <c:v>0.56929398148148147</c:v>
                </c:pt>
                <c:pt idx="6827">
                  <c:v>0.56953703703703706</c:v>
                </c:pt>
                <c:pt idx="6828">
                  <c:v>0.5697916666666667</c:v>
                </c:pt>
                <c:pt idx="6829">
                  <c:v>0.57003472222222229</c:v>
                </c:pt>
                <c:pt idx="6830">
                  <c:v>0.57027777777777777</c:v>
                </c:pt>
                <c:pt idx="6831">
                  <c:v>0.57052083333333337</c:v>
                </c:pt>
                <c:pt idx="6832">
                  <c:v>0.57076388888888896</c:v>
                </c:pt>
                <c:pt idx="6833">
                  <c:v>0.57101851851851848</c:v>
                </c:pt>
                <c:pt idx="6834">
                  <c:v>0.57126157407407407</c:v>
                </c:pt>
                <c:pt idx="6835">
                  <c:v>0.57150462962962967</c:v>
                </c:pt>
                <c:pt idx="6836">
                  <c:v>0.57174768518518515</c:v>
                </c:pt>
                <c:pt idx="6837">
                  <c:v>0.57199074074074074</c:v>
                </c:pt>
                <c:pt idx="6838">
                  <c:v>0.57224537037037038</c:v>
                </c:pt>
                <c:pt idx="6839">
                  <c:v>0.57248842592592586</c:v>
                </c:pt>
                <c:pt idx="6840">
                  <c:v>0.57273148148148145</c:v>
                </c:pt>
                <c:pt idx="6841">
                  <c:v>0.57297453703703705</c:v>
                </c:pt>
                <c:pt idx="6842">
                  <c:v>0.57321759259259253</c:v>
                </c:pt>
                <c:pt idx="6843">
                  <c:v>0.57346064814814812</c:v>
                </c:pt>
                <c:pt idx="6844">
                  <c:v>0.57371527777777775</c:v>
                </c:pt>
                <c:pt idx="6845">
                  <c:v>0.57395833333333335</c:v>
                </c:pt>
                <c:pt idx="6846">
                  <c:v>0.57420138888888894</c:v>
                </c:pt>
                <c:pt idx="6847">
                  <c:v>0.57444444444444442</c:v>
                </c:pt>
                <c:pt idx="6848">
                  <c:v>0.57468750000000002</c:v>
                </c:pt>
                <c:pt idx="6849">
                  <c:v>0.57494212962962965</c:v>
                </c:pt>
                <c:pt idx="6850">
                  <c:v>0.57518518518518513</c:v>
                </c:pt>
                <c:pt idx="6851">
                  <c:v>0.57542824074074073</c:v>
                </c:pt>
                <c:pt idx="6852">
                  <c:v>0.57567129629629632</c:v>
                </c:pt>
                <c:pt idx="6853">
                  <c:v>0.5759143518518518</c:v>
                </c:pt>
                <c:pt idx="6854">
                  <c:v>0.57616898148148155</c:v>
                </c:pt>
                <c:pt idx="6855">
                  <c:v>0.57641203703703703</c:v>
                </c:pt>
                <c:pt idx="6856">
                  <c:v>0.57665509259259262</c:v>
                </c:pt>
                <c:pt idx="6857">
                  <c:v>0.57689814814814822</c:v>
                </c:pt>
                <c:pt idx="6858">
                  <c:v>0.5771412037037037</c:v>
                </c:pt>
                <c:pt idx="6859">
                  <c:v>0.57738425925925929</c:v>
                </c:pt>
                <c:pt idx="6860">
                  <c:v>0.57763888888888892</c:v>
                </c:pt>
                <c:pt idx="6861">
                  <c:v>0.57788194444444441</c:v>
                </c:pt>
                <c:pt idx="6862">
                  <c:v>0.578125</c:v>
                </c:pt>
                <c:pt idx="6863">
                  <c:v>0.57836805555555559</c:v>
                </c:pt>
                <c:pt idx="6864">
                  <c:v>0.57861111111111108</c:v>
                </c:pt>
                <c:pt idx="6865">
                  <c:v>0.57886574074074071</c:v>
                </c:pt>
                <c:pt idx="6866">
                  <c:v>0.5791087962962963</c:v>
                </c:pt>
                <c:pt idx="6867">
                  <c:v>0.57935185185185178</c:v>
                </c:pt>
                <c:pt idx="6868">
                  <c:v>0.57959490740740738</c:v>
                </c:pt>
                <c:pt idx="6869">
                  <c:v>0.57983796296296297</c:v>
                </c:pt>
                <c:pt idx="6870">
                  <c:v>0.5800925925925926</c:v>
                </c:pt>
                <c:pt idx="6871">
                  <c:v>0.5803356481481482</c:v>
                </c:pt>
                <c:pt idx="6872">
                  <c:v>0.58057870370370368</c:v>
                </c:pt>
                <c:pt idx="6873">
                  <c:v>0.58082175925925927</c:v>
                </c:pt>
                <c:pt idx="6874">
                  <c:v>0.58106481481481487</c:v>
                </c:pt>
                <c:pt idx="6875">
                  <c:v>0.58131944444444439</c:v>
                </c:pt>
                <c:pt idx="6876">
                  <c:v>0.58156249999999998</c:v>
                </c:pt>
                <c:pt idx="6877">
                  <c:v>0.58180555555555558</c:v>
                </c:pt>
                <c:pt idx="6878">
                  <c:v>0.58204861111111106</c:v>
                </c:pt>
                <c:pt idx="6879">
                  <c:v>0.58229166666666665</c:v>
                </c:pt>
                <c:pt idx="6880">
                  <c:v>0.58253472222222225</c:v>
                </c:pt>
                <c:pt idx="6881">
                  <c:v>0.58278935185185188</c:v>
                </c:pt>
                <c:pt idx="6882">
                  <c:v>0.58303240740740747</c:v>
                </c:pt>
                <c:pt idx="6883">
                  <c:v>0.58327546296296295</c:v>
                </c:pt>
                <c:pt idx="6884">
                  <c:v>0.58351851851851855</c:v>
                </c:pt>
                <c:pt idx="6885">
                  <c:v>0.58376157407407414</c:v>
                </c:pt>
                <c:pt idx="6886">
                  <c:v>0.58401620370370366</c:v>
                </c:pt>
                <c:pt idx="6887">
                  <c:v>0.58425925925925926</c:v>
                </c:pt>
                <c:pt idx="6888">
                  <c:v>0.58450231481481485</c:v>
                </c:pt>
                <c:pt idx="6889">
                  <c:v>0.58474537037037033</c:v>
                </c:pt>
                <c:pt idx="6890">
                  <c:v>0.58498842592592593</c:v>
                </c:pt>
                <c:pt idx="6891">
                  <c:v>0.58524305555555556</c:v>
                </c:pt>
                <c:pt idx="6892">
                  <c:v>0.58548611111111104</c:v>
                </c:pt>
                <c:pt idx="6893">
                  <c:v>0.58572916666666663</c:v>
                </c:pt>
                <c:pt idx="6894">
                  <c:v>0.58597222222222223</c:v>
                </c:pt>
                <c:pt idx="6895">
                  <c:v>0.58621527777777771</c:v>
                </c:pt>
                <c:pt idx="6896">
                  <c:v>0.5864583333333333</c:v>
                </c:pt>
                <c:pt idx="6897">
                  <c:v>0.58671296296296294</c:v>
                </c:pt>
                <c:pt idx="6898">
                  <c:v>0.58695601851851853</c:v>
                </c:pt>
                <c:pt idx="6899">
                  <c:v>0.58719907407407412</c:v>
                </c:pt>
                <c:pt idx="6900">
                  <c:v>0.58744212962962961</c:v>
                </c:pt>
                <c:pt idx="6901">
                  <c:v>0.5876851851851852</c:v>
                </c:pt>
                <c:pt idx="6902">
                  <c:v>0.58793981481481483</c:v>
                </c:pt>
                <c:pt idx="6903">
                  <c:v>0.58818287037037031</c:v>
                </c:pt>
                <c:pt idx="6904">
                  <c:v>0.58842592592592591</c:v>
                </c:pt>
                <c:pt idx="6905">
                  <c:v>0.5886689814814815</c:v>
                </c:pt>
                <c:pt idx="6906">
                  <c:v>0.58891203703703698</c:v>
                </c:pt>
                <c:pt idx="6907">
                  <c:v>0.58916666666666673</c:v>
                </c:pt>
                <c:pt idx="6908">
                  <c:v>0.58940972222222221</c:v>
                </c:pt>
                <c:pt idx="6909">
                  <c:v>0.5896527777777778</c:v>
                </c:pt>
                <c:pt idx="6910">
                  <c:v>0.5898958333333334</c:v>
                </c:pt>
                <c:pt idx="6911">
                  <c:v>0.59013888888888888</c:v>
                </c:pt>
                <c:pt idx="6912">
                  <c:v>0.59039351851851851</c:v>
                </c:pt>
                <c:pt idx="6913">
                  <c:v>0.59063657407407411</c:v>
                </c:pt>
                <c:pt idx="6914">
                  <c:v>0.59087962962962959</c:v>
                </c:pt>
                <c:pt idx="6915">
                  <c:v>0.59112268518518518</c:v>
                </c:pt>
                <c:pt idx="6916">
                  <c:v>0.59136574074074078</c:v>
                </c:pt>
                <c:pt idx="6917">
                  <c:v>0.59160879629629626</c:v>
                </c:pt>
                <c:pt idx="6918">
                  <c:v>0.59186342592592589</c:v>
                </c:pt>
                <c:pt idx="6919">
                  <c:v>0.59210648148148148</c:v>
                </c:pt>
                <c:pt idx="6920">
                  <c:v>0.59234953703703697</c:v>
                </c:pt>
                <c:pt idx="6921">
                  <c:v>0.59259259259259256</c:v>
                </c:pt>
                <c:pt idx="6922">
                  <c:v>0.59283564814814815</c:v>
                </c:pt>
                <c:pt idx="6923">
                  <c:v>0.59309027777777779</c:v>
                </c:pt>
                <c:pt idx="6924">
                  <c:v>0.59333333333333338</c:v>
                </c:pt>
                <c:pt idx="6925">
                  <c:v>0.59357638888888886</c:v>
                </c:pt>
                <c:pt idx="6926">
                  <c:v>0.59381944444444446</c:v>
                </c:pt>
                <c:pt idx="6927">
                  <c:v>0.59406250000000005</c:v>
                </c:pt>
                <c:pt idx="6928">
                  <c:v>0.59431712962962957</c:v>
                </c:pt>
                <c:pt idx="6929">
                  <c:v>0.59456018518518516</c:v>
                </c:pt>
                <c:pt idx="6930">
                  <c:v>0.59480324074074076</c:v>
                </c:pt>
                <c:pt idx="6931">
                  <c:v>0.59504629629629624</c:v>
                </c:pt>
                <c:pt idx="6932">
                  <c:v>0.59528935185185183</c:v>
                </c:pt>
                <c:pt idx="6933">
                  <c:v>0.59554398148148147</c:v>
                </c:pt>
                <c:pt idx="6934">
                  <c:v>0.59578703703703706</c:v>
                </c:pt>
                <c:pt idx="6935">
                  <c:v>0.59603009259259265</c:v>
                </c:pt>
                <c:pt idx="6936">
                  <c:v>0.59627314814814814</c:v>
                </c:pt>
                <c:pt idx="6937">
                  <c:v>0.59651620370370373</c:v>
                </c:pt>
                <c:pt idx="6938">
                  <c:v>0.59675925925925932</c:v>
                </c:pt>
                <c:pt idx="6939">
                  <c:v>0.59701388888888884</c:v>
                </c:pt>
                <c:pt idx="6940">
                  <c:v>0.59725694444444444</c:v>
                </c:pt>
                <c:pt idx="6941">
                  <c:v>0.59750000000000003</c:v>
                </c:pt>
                <c:pt idx="6942">
                  <c:v>0.59774305555555551</c:v>
                </c:pt>
                <c:pt idx="6943">
                  <c:v>0.59798611111111111</c:v>
                </c:pt>
                <c:pt idx="6944">
                  <c:v>0.59824074074074074</c:v>
                </c:pt>
                <c:pt idx="6945">
                  <c:v>0.59848379629629633</c:v>
                </c:pt>
                <c:pt idx="6946">
                  <c:v>0.59872685185185182</c:v>
                </c:pt>
                <c:pt idx="6947">
                  <c:v>0.59896990740740741</c:v>
                </c:pt>
                <c:pt idx="6948">
                  <c:v>0.59921296296296289</c:v>
                </c:pt>
                <c:pt idx="6949">
                  <c:v>0.59946759259259264</c:v>
                </c:pt>
                <c:pt idx="6950">
                  <c:v>0.59971064814814812</c:v>
                </c:pt>
                <c:pt idx="6951">
                  <c:v>0.59995370370370371</c:v>
                </c:pt>
                <c:pt idx="6952">
                  <c:v>0.6001967592592593</c:v>
                </c:pt>
                <c:pt idx="6953">
                  <c:v>0.60043981481481479</c:v>
                </c:pt>
                <c:pt idx="6954">
                  <c:v>0.60068287037037038</c:v>
                </c:pt>
                <c:pt idx="6955">
                  <c:v>0.60093750000000001</c:v>
                </c:pt>
                <c:pt idx="6956">
                  <c:v>0.6011805555555555</c:v>
                </c:pt>
                <c:pt idx="6957">
                  <c:v>0.60142361111111109</c:v>
                </c:pt>
                <c:pt idx="6958">
                  <c:v>0.60166666666666668</c:v>
                </c:pt>
                <c:pt idx="6959">
                  <c:v>0.60190972222222217</c:v>
                </c:pt>
                <c:pt idx="6960">
                  <c:v>0.60216435185185191</c:v>
                </c:pt>
                <c:pt idx="6961">
                  <c:v>0.60240740740740739</c:v>
                </c:pt>
                <c:pt idx="6962">
                  <c:v>0.60265046296296299</c:v>
                </c:pt>
                <c:pt idx="6963">
                  <c:v>0.60289351851851858</c:v>
                </c:pt>
                <c:pt idx="6964">
                  <c:v>0.60313657407407406</c:v>
                </c:pt>
                <c:pt idx="6965">
                  <c:v>0.60339120370370369</c:v>
                </c:pt>
                <c:pt idx="6966">
                  <c:v>0.60363425925925929</c:v>
                </c:pt>
                <c:pt idx="6967">
                  <c:v>0.60387731481481477</c:v>
                </c:pt>
                <c:pt idx="6968">
                  <c:v>0.60412037037037036</c:v>
                </c:pt>
                <c:pt idx="6969">
                  <c:v>0.60436342592592596</c:v>
                </c:pt>
                <c:pt idx="6970">
                  <c:v>0.60461805555555559</c:v>
                </c:pt>
                <c:pt idx="6971">
                  <c:v>0.60486111111111118</c:v>
                </c:pt>
                <c:pt idx="6972">
                  <c:v>0.60510416666666667</c:v>
                </c:pt>
                <c:pt idx="6973">
                  <c:v>0.60534722222222215</c:v>
                </c:pt>
                <c:pt idx="6974">
                  <c:v>0.60559027777777774</c:v>
                </c:pt>
                <c:pt idx="6975">
                  <c:v>0.60583333333333333</c:v>
                </c:pt>
                <c:pt idx="6976">
                  <c:v>0.60608796296296297</c:v>
                </c:pt>
                <c:pt idx="6977">
                  <c:v>0.60633101851851856</c:v>
                </c:pt>
                <c:pt idx="6978">
                  <c:v>0.60657407407407404</c:v>
                </c:pt>
                <c:pt idx="6979">
                  <c:v>0.60681712962962964</c:v>
                </c:pt>
                <c:pt idx="6980">
                  <c:v>0.60706018518518523</c:v>
                </c:pt>
                <c:pt idx="6981">
                  <c:v>0.60731481481481475</c:v>
                </c:pt>
                <c:pt idx="6982">
                  <c:v>0.60755787037037035</c:v>
                </c:pt>
                <c:pt idx="6983">
                  <c:v>0.60780092592592594</c:v>
                </c:pt>
                <c:pt idx="6984">
                  <c:v>0.60804398148148142</c:v>
                </c:pt>
                <c:pt idx="6985">
                  <c:v>0.60828703703703701</c:v>
                </c:pt>
                <c:pt idx="6986">
                  <c:v>0.60854166666666665</c:v>
                </c:pt>
                <c:pt idx="6987">
                  <c:v>0.60878472222222224</c:v>
                </c:pt>
                <c:pt idx="6988">
                  <c:v>0.60902777777777783</c:v>
                </c:pt>
                <c:pt idx="6989">
                  <c:v>0.60927083333333332</c:v>
                </c:pt>
                <c:pt idx="6990">
                  <c:v>0.60951388888888891</c:v>
                </c:pt>
                <c:pt idx="6991">
                  <c:v>0.6097569444444445</c:v>
                </c:pt>
                <c:pt idx="6992">
                  <c:v>0.61001157407407403</c:v>
                </c:pt>
                <c:pt idx="6993">
                  <c:v>0.61025462962962962</c:v>
                </c:pt>
                <c:pt idx="6994">
                  <c:v>0.61049768518518521</c:v>
                </c:pt>
                <c:pt idx="6995">
                  <c:v>0.6107407407407407</c:v>
                </c:pt>
                <c:pt idx="6996">
                  <c:v>0.61098379629629629</c:v>
                </c:pt>
                <c:pt idx="6997">
                  <c:v>0.61123842592592592</c:v>
                </c:pt>
                <c:pt idx="6998">
                  <c:v>0.61148148148148151</c:v>
                </c:pt>
                <c:pt idx="6999">
                  <c:v>0.61172453703703711</c:v>
                </c:pt>
                <c:pt idx="7000">
                  <c:v>0.61196759259259259</c:v>
                </c:pt>
                <c:pt idx="7001">
                  <c:v>0.61221064814814818</c:v>
                </c:pt>
                <c:pt idx="7002">
                  <c:v>0.61246527777777782</c:v>
                </c:pt>
                <c:pt idx="7003">
                  <c:v>0.6127083333333333</c:v>
                </c:pt>
                <c:pt idx="7004">
                  <c:v>0.61295138888888889</c:v>
                </c:pt>
                <c:pt idx="7005">
                  <c:v>0.61319444444444449</c:v>
                </c:pt>
                <c:pt idx="7006">
                  <c:v>0.61343749999999997</c:v>
                </c:pt>
                <c:pt idx="7007">
                  <c:v>0.6136921296296296</c:v>
                </c:pt>
                <c:pt idx="7008">
                  <c:v>0.61393518518518519</c:v>
                </c:pt>
                <c:pt idx="7009">
                  <c:v>0.61417824074074068</c:v>
                </c:pt>
                <c:pt idx="7010">
                  <c:v>0.61442129629629627</c:v>
                </c:pt>
                <c:pt idx="7011">
                  <c:v>0.61466435185185186</c:v>
                </c:pt>
                <c:pt idx="7012">
                  <c:v>0.61490740740740735</c:v>
                </c:pt>
                <c:pt idx="7013">
                  <c:v>0.61516203703703709</c:v>
                </c:pt>
                <c:pt idx="7014">
                  <c:v>0.61540509259259257</c:v>
                </c:pt>
                <c:pt idx="7015">
                  <c:v>0.61564814814814817</c:v>
                </c:pt>
                <c:pt idx="7016">
                  <c:v>0.61589120370370376</c:v>
                </c:pt>
                <c:pt idx="7017">
                  <c:v>0.61613425925925924</c:v>
                </c:pt>
                <c:pt idx="7018">
                  <c:v>0.61638888888888888</c:v>
                </c:pt>
                <c:pt idx="7019">
                  <c:v>0.61663194444444447</c:v>
                </c:pt>
                <c:pt idx="7020">
                  <c:v>0.61687499999999995</c:v>
                </c:pt>
                <c:pt idx="7021">
                  <c:v>0.61711805555555554</c:v>
                </c:pt>
                <c:pt idx="7022">
                  <c:v>0.61736111111111114</c:v>
                </c:pt>
                <c:pt idx="7023">
                  <c:v>0.61761574074074077</c:v>
                </c:pt>
                <c:pt idx="7024">
                  <c:v>0.61785879629629636</c:v>
                </c:pt>
                <c:pt idx="7025">
                  <c:v>0.61810185185185185</c:v>
                </c:pt>
                <c:pt idx="7026">
                  <c:v>0.61834490740740744</c:v>
                </c:pt>
                <c:pt idx="7027">
                  <c:v>0.61858796296296303</c:v>
                </c:pt>
                <c:pt idx="7028">
                  <c:v>0.61883101851851852</c:v>
                </c:pt>
                <c:pt idx="7029">
                  <c:v>0.61908564814814815</c:v>
                </c:pt>
                <c:pt idx="7030">
                  <c:v>0.61932870370370374</c:v>
                </c:pt>
                <c:pt idx="7031">
                  <c:v>0.61957175925925922</c:v>
                </c:pt>
                <c:pt idx="7032">
                  <c:v>0.61981481481481482</c:v>
                </c:pt>
                <c:pt idx="7033">
                  <c:v>0.62005787037037041</c:v>
                </c:pt>
                <c:pt idx="7034">
                  <c:v>0.62031249999999993</c:v>
                </c:pt>
                <c:pt idx="7035">
                  <c:v>0.62055555555555553</c:v>
                </c:pt>
                <c:pt idx="7036">
                  <c:v>0.62079861111111112</c:v>
                </c:pt>
                <c:pt idx="7037">
                  <c:v>0.6210416666666666</c:v>
                </c:pt>
                <c:pt idx="7038">
                  <c:v>0.6212847222222222</c:v>
                </c:pt>
                <c:pt idx="7039">
                  <c:v>0.62153935185185183</c:v>
                </c:pt>
                <c:pt idx="7040">
                  <c:v>0.62178240740740742</c:v>
                </c:pt>
                <c:pt idx="7041">
                  <c:v>0.62202546296296302</c:v>
                </c:pt>
                <c:pt idx="7042">
                  <c:v>0.6222685185185185</c:v>
                </c:pt>
                <c:pt idx="7043">
                  <c:v>0.62251157407407409</c:v>
                </c:pt>
                <c:pt idx="7044">
                  <c:v>0.62276620370370372</c:v>
                </c:pt>
                <c:pt idx="7045">
                  <c:v>0.62300925925925921</c:v>
                </c:pt>
                <c:pt idx="7046">
                  <c:v>0.6232523148148148</c:v>
                </c:pt>
                <c:pt idx="7047">
                  <c:v>0.62349537037037039</c:v>
                </c:pt>
                <c:pt idx="7048">
                  <c:v>0.62373842592592588</c:v>
                </c:pt>
                <c:pt idx="7049">
                  <c:v>0.62398148148148147</c:v>
                </c:pt>
                <c:pt idx="7050">
                  <c:v>0.6242361111111111</c:v>
                </c:pt>
                <c:pt idx="7051">
                  <c:v>0.6244791666666667</c:v>
                </c:pt>
                <c:pt idx="7052">
                  <c:v>0.62472222222222229</c:v>
                </c:pt>
                <c:pt idx="7053">
                  <c:v>0.62496527777777777</c:v>
                </c:pt>
                <c:pt idx="7054">
                  <c:v>0.62520833333333337</c:v>
                </c:pt>
                <c:pt idx="7055">
                  <c:v>0.625462962962963</c:v>
                </c:pt>
                <c:pt idx="7056">
                  <c:v>0.62570601851851848</c:v>
                </c:pt>
                <c:pt idx="7057">
                  <c:v>0.62594907407407407</c:v>
                </c:pt>
                <c:pt idx="7058">
                  <c:v>0.62619212962962967</c:v>
                </c:pt>
                <c:pt idx="7059">
                  <c:v>0.62643518518518515</c:v>
                </c:pt>
                <c:pt idx="7060">
                  <c:v>0.62668981481481478</c:v>
                </c:pt>
                <c:pt idx="7061">
                  <c:v>0.62693287037037038</c:v>
                </c:pt>
                <c:pt idx="7062">
                  <c:v>0.62717592592592586</c:v>
                </c:pt>
                <c:pt idx="7063">
                  <c:v>0.62741898148148145</c:v>
                </c:pt>
                <c:pt idx="7064">
                  <c:v>0.62766203703703705</c:v>
                </c:pt>
                <c:pt idx="7065">
                  <c:v>0.62791666666666668</c:v>
                </c:pt>
                <c:pt idx="7066">
                  <c:v>0.62815972222222227</c:v>
                </c:pt>
                <c:pt idx="7067">
                  <c:v>0.62840277777777775</c:v>
                </c:pt>
                <c:pt idx="7068">
                  <c:v>0.62864583333333335</c:v>
                </c:pt>
                <c:pt idx="7069">
                  <c:v>0.62888888888888894</c:v>
                </c:pt>
                <c:pt idx="7070">
                  <c:v>0.62913194444444442</c:v>
                </c:pt>
                <c:pt idx="7071">
                  <c:v>0.62938657407407406</c:v>
                </c:pt>
                <c:pt idx="7072">
                  <c:v>0.62962962962962965</c:v>
                </c:pt>
                <c:pt idx="7073">
                  <c:v>0.62987268518518513</c:v>
                </c:pt>
                <c:pt idx="7074">
                  <c:v>0.63011574074074073</c:v>
                </c:pt>
                <c:pt idx="7075">
                  <c:v>0.63035879629629632</c:v>
                </c:pt>
                <c:pt idx="7076">
                  <c:v>0.63061342592592595</c:v>
                </c:pt>
                <c:pt idx="7077">
                  <c:v>0.63085648148148155</c:v>
                </c:pt>
                <c:pt idx="7078">
                  <c:v>0.63109953703703703</c:v>
                </c:pt>
                <c:pt idx="7079">
                  <c:v>0.63134259259259262</c:v>
                </c:pt>
                <c:pt idx="7080">
                  <c:v>0.63158564814814822</c:v>
                </c:pt>
                <c:pt idx="7081">
                  <c:v>0.63184027777777774</c:v>
                </c:pt>
                <c:pt idx="7082">
                  <c:v>0.63208333333333333</c:v>
                </c:pt>
                <c:pt idx="7083">
                  <c:v>0.63232638888888892</c:v>
                </c:pt>
                <c:pt idx="7084">
                  <c:v>0.63256944444444441</c:v>
                </c:pt>
                <c:pt idx="7085">
                  <c:v>0.6328125</c:v>
                </c:pt>
                <c:pt idx="7086">
                  <c:v>0.63306712962962963</c:v>
                </c:pt>
                <c:pt idx="7087">
                  <c:v>0.63331018518518511</c:v>
                </c:pt>
                <c:pt idx="7088">
                  <c:v>0.63355324074074071</c:v>
                </c:pt>
                <c:pt idx="7089">
                  <c:v>0.6337962962962963</c:v>
                </c:pt>
                <c:pt idx="7090">
                  <c:v>0.63403935185185178</c:v>
                </c:pt>
                <c:pt idx="7091">
                  <c:v>0.63428240740740738</c:v>
                </c:pt>
                <c:pt idx="7092">
                  <c:v>0.63453703703703701</c:v>
                </c:pt>
                <c:pt idx="7093">
                  <c:v>0.6347800925925926</c:v>
                </c:pt>
                <c:pt idx="7094">
                  <c:v>0.6350231481481482</c:v>
                </c:pt>
                <c:pt idx="7095">
                  <c:v>0.63526620370370368</c:v>
                </c:pt>
                <c:pt idx="7096">
                  <c:v>0.63550925925925927</c:v>
                </c:pt>
                <c:pt idx="7097">
                  <c:v>0.63576388888888891</c:v>
                </c:pt>
                <c:pt idx="7098">
                  <c:v>0.63600694444444439</c:v>
                </c:pt>
                <c:pt idx="7099">
                  <c:v>0.63624999999999998</c:v>
                </c:pt>
                <c:pt idx="7100">
                  <c:v>0.63649305555555558</c:v>
                </c:pt>
                <c:pt idx="7101">
                  <c:v>0.63673611111111106</c:v>
                </c:pt>
                <c:pt idx="7102">
                  <c:v>0.6369907407407408</c:v>
                </c:pt>
                <c:pt idx="7103">
                  <c:v>0.63723379629629628</c:v>
                </c:pt>
                <c:pt idx="7104">
                  <c:v>0.63747685185185188</c:v>
                </c:pt>
                <c:pt idx="7105">
                  <c:v>0.63771990740740747</c:v>
                </c:pt>
                <c:pt idx="7106">
                  <c:v>0.63796296296296295</c:v>
                </c:pt>
                <c:pt idx="7107">
                  <c:v>0.63820601851851855</c:v>
                </c:pt>
                <c:pt idx="7108">
                  <c:v>0.63846064814814818</c:v>
                </c:pt>
                <c:pt idx="7109">
                  <c:v>0.63870370370370366</c:v>
                </c:pt>
                <c:pt idx="7110">
                  <c:v>0.63894675925925926</c:v>
                </c:pt>
                <c:pt idx="7111">
                  <c:v>0.63918981481481485</c:v>
                </c:pt>
                <c:pt idx="7112">
                  <c:v>0.63943287037037033</c:v>
                </c:pt>
                <c:pt idx="7113">
                  <c:v>0.63968749999999996</c:v>
                </c:pt>
                <c:pt idx="7114">
                  <c:v>0.63993055555555556</c:v>
                </c:pt>
                <c:pt idx="7115">
                  <c:v>0.64017361111111104</c:v>
                </c:pt>
                <c:pt idx="7116">
                  <c:v>0.64041666666666663</c:v>
                </c:pt>
                <c:pt idx="7117">
                  <c:v>0.64065972222222223</c:v>
                </c:pt>
                <c:pt idx="7118">
                  <c:v>0.64091435185185186</c:v>
                </c:pt>
                <c:pt idx="7119">
                  <c:v>0.64115740740740745</c:v>
                </c:pt>
                <c:pt idx="7120">
                  <c:v>0.64140046296296294</c:v>
                </c:pt>
                <c:pt idx="7121">
                  <c:v>0.64164351851851853</c:v>
                </c:pt>
                <c:pt idx="7122">
                  <c:v>0.64188657407407412</c:v>
                </c:pt>
                <c:pt idx="7123">
                  <c:v>0.64212962962962961</c:v>
                </c:pt>
                <c:pt idx="7124">
                  <c:v>0.64238425925925924</c:v>
                </c:pt>
                <c:pt idx="7125">
                  <c:v>0.64262731481481483</c:v>
                </c:pt>
                <c:pt idx="7126">
                  <c:v>0.64287037037037031</c:v>
                </c:pt>
                <c:pt idx="7127">
                  <c:v>0.64311342592592591</c:v>
                </c:pt>
                <c:pt idx="7128">
                  <c:v>0.6433564814814815</c:v>
                </c:pt>
                <c:pt idx="7129">
                  <c:v>0.64361111111111113</c:v>
                </c:pt>
                <c:pt idx="7130">
                  <c:v>0.64385416666666673</c:v>
                </c:pt>
                <c:pt idx="7131">
                  <c:v>0.64409722222222221</c:v>
                </c:pt>
                <c:pt idx="7132">
                  <c:v>0.6443402777777778</c:v>
                </c:pt>
                <c:pt idx="7133">
                  <c:v>0.6445833333333334</c:v>
                </c:pt>
                <c:pt idx="7134">
                  <c:v>0.64483796296296292</c:v>
                </c:pt>
                <c:pt idx="7135">
                  <c:v>0.64508101851851851</c:v>
                </c:pt>
                <c:pt idx="7136">
                  <c:v>0.64532407407407411</c:v>
                </c:pt>
                <c:pt idx="7137">
                  <c:v>0.64556712962962959</c:v>
                </c:pt>
                <c:pt idx="7138">
                  <c:v>0.64581018518518518</c:v>
                </c:pt>
                <c:pt idx="7139">
                  <c:v>0.64606481481481481</c:v>
                </c:pt>
                <c:pt idx="7140">
                  <c:v>0.6463078703703703</c:v>
                </c:pt>
                <c:pt idx="7141">
                  <c:v>0.646550925925926</c:v>
                </c:pt>
                <c:pt idx="7142">
                  <c:v>0.64679398148148148</c:v>
                </c:pt>
                <c:pt idx="7143">
                  <c:v>0.64703703703703697</c:v>
                </c:pt>
                <c:pt idx="7144">
                  <c:v>0.64728009259259256</c:v>
                </c:pt>
                <c:pt idx="7145">
                  <c:v>0.64753472222222219</c:v>
                </c:pt>
                <c:pt idx="7146">
                  <c:v>0.64777777777777779</c:v>
                </c:pt>
                <c:pt idx="7147">
                  <c:v>0.64802083333333338</c:v>
                </c:pt>
                <c:pt idx="7148">
                  <c:v>0.64826388888888886</c:v>
                </c:pt>
                <c:pt idx="7149">
                  <c:v>0.64850694444444446</c:v>
                </c:pt>
                <c:pt idx="7150">
                  <c:v>0.64876157407407409</c:v>
                </c:pt>
                <c:pt idx="7151">
                  <c:v>0.64900462962962957</c:v>
                </c:pt>
                <c:pt idx="7152">
                  <c:v>0.64924768518518516</c:v>
                </c:pt>
                <c:pt idx="7153">
                  <c:v>0.64949074074074076</c:v>
                </c:pt>
                <c:pt idx="7154">
                  <c:v>0.64973379629629624</c:v>
                </c:pt>
                <c:pt idx="7155">
                  <c:v>0.64998842592592598</c:v>
                </c:pt>
                <c:pt idx="7156">
                  <c:v>0.65023148148148147</c:v>
                </c:pt>
                <c:pt idx="7157">
                  <c:v>0.65047453703703706</c:v>
                </c:pt>
                <c:pt idx="7158">
                  <c:v>0.65071759259259265</c:v>
                </c:pt>
                <c:pt idx="7159">
                  <c:v>0.65096064814814814</c:v>
                </c:pt>
                <c:pt idx="7160">
                  <c:v>0.65121527777777777</c:v>
                </c:pt>
                <c:pt idx="7161">
                  <c:v>0.65145833333333336</c:v>
                </c:pt>
                <c:pt idx="7162">
                  <c:v>0.65170138888888884</c:v>
                </c:pt>
                <c:pt idx="7163">
                  <c:v>0.65194444444444444</c:v>
                </c:pt>
                <c:pt idx="7164">
                  <c:v>0.65218750000000003</c:v>
                </c:pt>
                <c:pt idx="7165">
                  <c:v>0.65243055555555551</c:v>
                </c:pt>
                <c:pt idx="7166">
                  <c:v>0.65268518518518526</c:v>
                </c:pt>
                <c:pt idx="7167">
                  <c:v>0.65292824074074074</c:v>
                </c:pt>
                <c:pt idx="7168">
                  <c:v>0.65317129629629633</c:v>
                </c:pt>
                <c:pt idx="7169">
                  <c:v>0.65341435185185182</c:v>
                </c:pt>
                <c:pt idx="7170">
                  <c:v>0.65365740740740741</c:v>
                </c:pt>
                <c:pt idx="7171">
                  <c:v>0.65391203703703704</c:v>
                </c:pt>
                <c:pt idx="7172">
                  <c:v>0.65415509259259264</c:v>
                </c:pt>
                <c:pt idx="7173">
                  <c:v>0.65439814814814812</c:v>
                </c:pt>
                <c:pt idx="7174">
                  <c:v>0.65464120370370371</c:v>
                </c:pt>
                <c:pt idx="7175">
                  <c:v>0.6548842592592593</c:v>
                </c:pt>
                <c:pt idx="7176">
                  <c:v>0.65513888888888883</c:v>
                </c:pt>
                <c:pt idx="7177">
                  <c:v>0.65538194444444442</c:v>
                </c:pt>
                <c:pt idx="7178">
                  <c:v>0.65562500000000001</c:v>
                </c:pt>
                <c:pt idx="7179">
                  <c:v>0.6558680555555555</c:v>
                </c:pt>
                <c:pt idx="7180">
                  <c:v>0.65611111111111109</c:v>
                </c:pt>
                <c:pt idx="7181">
                  <c:v>0.65635416666666668</c:v>
                </c:pt>
                <c:pt idx="7182">
                  <c:v>0.65660879629629632</c:v>
                </c:pt>
                <c:pt idx="7183">
                  <c:v>0.65685185185185191</c:v>
                </c:pt>
                <c:pt idx="7184">
                  <c:v>0.65709490740740739</c:v>
                </c:pt>
                <c:pt idx="7185">
                  <c:v>0.65733796296296299</c:v>
                </c:pt>
                <c:pt idx="7186">
                  <c:v>0.65758101851851858</c:v>
                </c:pt>
                <c:pt idx="7187">
                  <c:v>0.6578356481481481</c:v>
                </c:pt>
                <c:pt idx="7188">
                  <c:v>0.65807870370370369</c:v>
                </c:pt>
                <c:pt idx="7189">
                  <c:v>0.65832175925925929</c:v>
                </c:pt>
                <c:pt idx="7190">
                  <c:v>0.65856481481481477</c:v>
                </c:pt>
                <c:pt idx="7191">
                  <c:v>0.65880787037037036</c:v>
                </c:pt>
                <c:pt idx="7192">
                  <c:v>0.6590625</c:v>
                </c:pt>
                <c:pt idx="7193">
                  <c:v>0.65930555555555559</c:v>
                </c:pt>
                <c:pt idx="7194">
                  <c:v>0.65954861111111118</c:v>
                </c:pt>
                <c:pt idx="7195">
                  <c:v>0.65979166666666667</c:v>
                </c:pt>
                <c:pt idx="7196">
                  <c:v>0.66003472222222226</c:v>
                </c:pt>
                <c:pt idx="7197">
                  <c:v>0.66028935185185189</c:v>
                </c:pt>
                <c:pt idx="7198">
                  <c:v>0.66053240740740737</c:v>
                </c:pt>
                <c:pt idx="7199">
                  <c:v>0.66077546296296297</c:v>
                </c:pt>
                <c:pt idx="7200">
                  <c:v>0.66101851851851856</c:v>
                </c:pt>
                <c:pt idx="7201">
                  <c:v>0.66126157407407404</c:v>
                </c:pt>
                <c:pt idx="7202">
                  <c:v>0.66150462962962964</c:v>
                </c:pt>
                <c:pt idx="7203">
                  <c:v>0.66175925925925927</c:v>
                </c:pt>
                <c:pt idx="7204">
                  <c:v>0.66200231481481475</c:v>
                </c:pt>
                <c:pt idx="7205">
                  <c:v>0.66224537037037035</c:v>
                </c:pt>
                <c:pt idx="7206">
                  <c:v>0.66248842592592594</c:v>
                </c:pt>
                <c:pt idx="7207">
                  <c:v>0.66273148148148142</c:v>
                </c:pt>
                <c:pt idx="7208">
                  <c:v>0.66298611111111116</c:v>
                </c:pt>
                <c:pt idx="7209">
                  <c:v>0.66322916666666665</c:v>
                </c:pt>
                <c:pt idx="7210">
                  <c:v>0.66347222222222224</c:v>
                </c:pt>
                <c:pt idx="7211">
                  <c:v>0.66371527777777783</c:v>
                </c:pt>
                <c:pt idx="7212">
                  <c:v>0.66395833333333332</c:v>
                </c:pt>
                <c:pt idx="7213">
                  <c:v>0.66421296296296295</c:v>
                </c:pt>
                <c:pt idx="7214">
                  <c:v>0.66445601851851854</c:v>
                </c:pt>
                <c:pt idx="7215">
                  <c:v>0.66469907407407403</c:v>
                </c:pt>
                <c:pt idx="7216">
                  <c:v>0.66494212962962962</c:v>
                </c:pt>
                <c:pt idx="7217">
                  <c:v>0.66518518518518521</c:v>
                </c:pt>
                <c:pt idx="7218">
                  <c:v>0.6654282407407407</c:v>
                </c:pt>
                <c:pt idx="7219">
                  <c:v>0.66568287037037044</c:v>
                </c:pt>
                <c:pt idx="7220">
                  <c:v>0.66592592592592592</c:v>
                </c:pt>
                <c:pt idx="7221">
                  <c:v>0.66616898148148151</c:v>
                </c:pt>
                <c:pt idx="7222">
                  <c:v>0.66641203703703711</c:v>
                </c:pt>
                <c:pt idx="7223">
                  <c:v>0.66665509259259259</c:v>
                </c:pt>
                <c:pt idx="7224">
                  <c:v>0.66690972222222211</c:v>
                </c:pt>
                <c:pt idx="7225">
                  <c:v>0.66715277777777782</c:v>
                </c:pt>
                <c:pt idx="7226">
                  <c:v>0.6673958333333333</c:v>
                </c:pt>
                <c:pt idx="7227">
                  <c:v>0.66763888888888889</c:v>
                </c:pt>
                <c:pt idx="7228">
                  <c:v>0.66788194444444438</c:v>
                </c:pt>
                <c:pt idx="7229">
                  <c:v>0.66813657407407412</c:v>
                </c:pt>
                <c:pt idx="7230">
                  <c:v>0.6683796296296296</c:v>
                </c:pt>
                <c:pt idx="7231">
                  <c:v>0.66862268518518519</c:v>
                </c:pt>
                <c:pt idx="7232">
                  <c:v>0.66886574074074068</c:v>
                </c:pt>
                <c:pt idx="7233">
                  <c:v>0.66910879629629638</c:v>
                </c:pt>
                <c:pt idx="7234">
                  <c:v>0.6693634259259259</c:v>
                </c:pt>
                <c:pt idx="7235">
                  <c:v>0.66960648148148139</c:v>
                </c:pt>
                <c:pt idx="7236">
                  <c:v>0.66984953703703709</c:v>
                </c:pt>
                <c:pt idx="7237">
                  <c:v>0.67009259259259257</c:v>
                </c:pt>
                <c:pt idx="7238">
                  <c:v>0.67033564814814817</c:v>
                </c:pt>
                <c:pt idx="7239">
                  <c:v>0.67057870370370365</c:v>
                </c:pt>
                <c:pt idx="7240">
                  <c:v>0.67083333333333339</c:v>
                </c:pt>
                <c:pt idx="7241">
                  <c:v>0.67107638888888888</c:v>
                </c:pt>
                <c:pt idx="7242">
                  <c:v>0.67131944444444447</c:v>
                </c:pt>
                <c:pt idx="7243">
                  <c:v>0.67156249999999995</c:v>
                </c:pt>
                <c:pt idx="7244">
                  <c:v>0.67180555555555566</c:v>
                </c:pt>
                <c:pt idx="7245">
                  <c:v>0.67206018518518518</c:v>
                </c:pt>
                <c:pt idx="7246">
                  <c:v>0.67230324074074066</c:v>
                </c:pt>
                <c:pt idx="7247">
                  <c:v>0.67254629629629636</c:v>
                </c:pt>
                <c:pt idx="7248">
                  <c:v>0.67278935185185185</c:v>
                </c:pt>
                <c:pt idx="7249">
                  <c:v>0.67303240740740744</c:v>
                </c:pt>
                <c:pt idx="7250">
                  <c:v>0.67328703703703707</c:v>
                </c:pt>
                <c:pt idx="7251">
                  <c:v>0.67353009259259267</c:v>
                </c:pt>
                <c:pt idx="7252">
                  <c:v>0.67377314814814815</c:v>
                </c:pt>
                <c:pt idx="7253">
                  <c:v>0.67401620370370363</c:v>
                </c:pt>
                <c:pt idx="7254">
                  <c:v>0.67425925925925922</c:v>
                </c:pt>
                <c:pt idx="7255">
                  <c:v>0.67450231481481471</c:v>
                </c:pt>
                <c:pt idx="7256">
                  <c:v>0.67475694444444445</c:v>
                </c:pt>
                <c:pt idx="7257">
                  <c:v>0.67499999999999993</c:v>
                </c:pt>
                <c:pt idx="7258">
                  <c:v>0.67524305555555564</c:v>
                </c:pt>
                <c:pt idx="7259">
                  <c:v>0.67548611111111112</c:v>
                </c:pt>
                <c:pt idx="7260">
                  <c:v>0.67572916666666671</c:v>
                </c:pt>
                <c:pt idx="7261">
                  <c:v>0.67598379629629635</c:v>
                </c:pt>
                <c:pt idx="7262">
                  <c:v>0.67622685185185183</c:v>
                </c:pt>
                <c:pt idx="7263">
                  <c:v>0.67646990740740742</c:v>
                </c:pt>
                <c:pt idx="7264">
                  <c:v>0.67671296296296291</c:v>
                </c:pt>
                <c:pt idx="7265">
                  <c:v>0.6769560185185185</c:v>
                </c:pt>
                <c:pt idx="7266">
                  <c:v>0.67721064814814813</c:v>
                </c:pt>
                <c:pt idx="7267">
                  <c:v>0.67745370370370372</c:v>
                </c:pt>
                <c:pt idx="7268">
                  <c:v>0.67769675925925921</c:v>
                </c:pt>
                <c:pt idx="7269">
                  <c:v>0.67793981481481491</c:v>
                </c:pt>
                <c:pt idx="7270">
                  <c:v>0.67818287037037039</c:v>
                </c:pt>
                <c:pt idx="7271">
                  <c:v>0.67843749999999992</c:v>
                </c:pt>
                <c:pt idx="7272">
                  <c:v>0.67868055555555562</c:v>
                </c:pt>
                <c:pt idx="7273">
                  <c:v>0.6789236111111111</c:v>
                </c:pt>
                <c:pt idx="7274">
                  <c:v>0.6791666666666667</c:v>
                </c:pt>
                <c:pt idx="7275">
                  <c:v>0.67940972222222218</c:v>
                </c:pt>
                <c:pt idx="7276">
                  <c:v>0.67965277777777777</c:v>
                </c:pt>
                <c:pt idx="7277">
                  <c:v>0.6799074074074074</c:v>
                </c:pt>
                <c:pt idx="7278">
                  <c:v>0.680150462962963</c:v>
                </c:pt>
                <c:pt idx="7279">
                  <c:v>0.68039351851851848</c:v>
                </c:pt>
                <c:pt idx="7280">
                  <c:v>0.68063657407407396</c:v>
                </c:pt>
                <c:pt idx="7281">
                  <c:v>0.68087962962962967</c:v>
                </c:pt>
                <c:pt idx="7282">
                  <c:v>0.68113425925925919</c:v>
                </c:pt>
                <c:pt idx="7283">
                  <c:v>0.68137731481481489</c:v>
                </c:pt>
                <c:pt idx="7284">
                  <c:v>0.68162037037037038</c:v>
                </c:pt>
                <c:pt idx="7285">
                  <c:v>0.68186342592592597</c:v>
                </c:pt>
                <c:pt idx="7286">
                  <c:v>0.68210648148148145</c:v>
                </c:pt>
                <c:pt idx="7287">
                  <c:v>0.68236111111111108</c:v>
                </c:pt>
                <c:pt idx="7288">
                  <c:v>0.68260416666666668</c:v>
                </c:pt>
                <c:pt idx="7289">
                  <c:v>0.68284722222222216</c:v>
                </c:pt>
                <c:pt idx="7290">
                  <c:v>0.68309027777777775</c:v>
                </c:pt>
                <c:pt idx="7291">
                  <c:v>0.68333333333333324</c:v>
                </c:pt>
                <c:pt idx="7292">
                  <c:v>0.68358796296296298</c:v>
                </c:pt>
                <c:pt idx="7293">
                  <c:v>0.68383101851851846</c:v>
                </c:pt>
                <c:pt idx="7294">
                  <c:v>0.68407407407407417</c:v>
                </c:pt>
                <c:pt idx="7295">
                  <c:v>0.68431712962962965</c:v>
                </c:pt>
                <c:pt idx="7296">
                  <c:v>0.68456018518518524</c:v>
                </c:pt>
                <c:pt idx="7297">
                  <c:v>0.68480324074074073</c:v>
                </c:pt>
                <c:pt idx="7298">
                  <c:v>0.68505787037037036</c:v>
                </c:pt>
                <c:pt idx="7299">
                  <c:v>0.68530092592592595</c:v>
                </c:pt>
                <c:pt idx="7300">
                  <c:v>0.68554398148148143</c:v>
                </c:pt>
                <c:pt idx="7301">
                  <c:v>0.68578703703703703</c:v>
                </c:pt>
                <c:pt idx="7302">
                  <c:v>0.68603009259259251</c:v>
                </c:pt>
                <c:pt idx="7303">
                  <c:v>0.68628472222222225</c:v>
                </c:pt>
                <c:pt idx="7304">
                  <c:v>0.68652777777777774</c:v>
                </c:pt>
                <c:pt idx="7305">
                  <c:v>0.68677083333333344</c:v>
                </c:pt>
                <c:pt idx="7306">
                  <c:v>0.68701388888888892</c:v>
                </c:pt>
                <c:pt idx="7307">
                  <c:v>0.68725694444444441</c:v>
                </c:pt>
                <c:pt idx="7308">
                  <c:v>0.68751157407407415</c:v>
                </c:pt>
                <c:pt idx="7309">
                  <c:v>0.68775462962962963</c:v>
                </c:pt>
                <c:pt idx="7310">
                  <c:v>0.68799768518518523</c:v>
                </c:pt>
                <c:pt idx="7311">
                  <c:v>0.68824074074074071</c:v>
                </c:pt>
                <c:pt idx="7312">
                  <c:v>0.6884837962962963</c:v>
                </c:pt>
                <c:pt idx="7313">
                  <c:v>0.68872685185185178</c:v>
                </c:pt>
                <c:pt idx="7314">
                  <c:v>0.68898148148148142</c:v>
                </c:pt>
                <c:pt idx="7315">
                  <c:v>0.68922453703703701</c:v>
                </c:pt>
                <c:pt idx="7316">
                  <c:v>0.68946759259259249</c:v>
                </c:pt>
                <c:pt idx="7317">
                  <c:v>0.6897106481481482</c:v>
                </c:pt>
                <c:pt idx="7318">
                  <c:v>0.68995370370370368</c:v>
                </c:pt>
                <c:pt idx="7319">
                  <c:v>0.69020833333333342</c:v>
                </c:pt>
                <c:pt idx="7320">
                  <c:v>0.69045138888888891</c:v>
                </c:pt>
                <c:pt idx="7321">
                  <c:v>0.6906944444444445</c:v>
                </c:pt>
                <c:pt idx="7322">
                  <c:v>0.69093749999999998</c:v>
                </c:pt>
                <c:pt idx="7323">
                  <c:v>0.69118055555555558</c:v>
                </c:pt>
                <c:pt idx="7324">
                  <c:v>0.69143518518518521</c:v>
                </c:pt>
                <c:pt idx="7325">
                  <c:v>0.69167824074074069</c:v>
                </c:pt>
                <c:pt idx="7326">
                  <c:v>0.69192129629629628</c:v>
                </c:pt>
                <c:pt idx="7327">
                  <c:v>0.69216435185185177</c:v>
                </c:pt>
                <c:pt idx="7328">
                  <c:v>0.69240740740740747</c:v>
                </c:pt>
                <c:pt idx="7329">
                  <c:v>0.69266203703703699</c:v>
                </c:pt>
                <c:pt idx="7330">
                  <c:v>0.6929050925925927</c:v>
                </c:pt>
                <c:pt idx="7331">
                  <c:v>0.69314814814814818</c:v>
                </c:pt>
                <c:pt idx="7332">
                  <c:v>0.69339120370370377</c:v>
                </c:pt>
                <c:pt idx="7333">
                  <c:v>0.69363425925925926</c:v>
                </c:pt>
                <c:pt idx="7334">
                  <c:v>0.69387731481481474</c:v>
                </c:pt>
                <c:pt idx="7335">
                  <c:v>0.69413194444444448</c:v>
                </c:pt>
                <c:pt idx="7336">
                  <c:v>0.69437499999999996</c:v>
                </c:pt>
                <c:pt idx="7337">
                  <c:v>0.69461805555555556</c:v>
                </c:pt>
                <c:pt idx="7338">
                  <c:v>0.69486111111111104</c:v>
                </c:pt>
                <c:pt idx="7339">
                  <c:v>0.69510416666666675</c:v>
                </c:pt>
                <c:pt idx="7340">
                  <c:v>0.69535879629629627</c:v>
                </c:pt>
                <c:pt idx="7341">
                  <c:v>0.69560185185185175</c:v>
                </c:pt>
                <c:pt idx="7342">
                  <c:v>0.69584490740740745</c:v>
                </c:pt>
                <c:pt idx="7343">
                  <c:v>0.69608796296296294</c:v>
                </c:pt>
                <c:pt idx="7344">
                  <c:v>0.69633101851851853</c:v>
                </c:pt>
                <c:pt idx="7345">
                  <c:v>0.69658564814814816</c:v>
                </c:pt>
                <c:pt idx="7346">
                  <c:v>0.69682870370370376</c:v>
                </c:pt>
                <c:pt idx="7347">
                  <c:v>0.69707175925925924</c:v>
                </c:pt>
                <c:pt idx="7348">
                  <c:v>0.69731481481481483</c:v>
                </c:pt>
                <c:pt idx="7349">
                  <c:v>0.69755787037037031</c:v>
                </c:pt>
                <c:pt idx="7350">
                  <c:v>0.69780092592592602</c:v>
                </c:pt>
                <c:pt idx="7351">
                  <c:v>0.69805555555555554</c:v>
                </c:pt>
                <c:pt idx="7352">
                  <c:v>0.69829861111111102</c:v>
                </c:pt>
                <c:pt idx="7353">
                  <c:v>0.69854166666666673</c:v>
                </c:pt>
                <c:pt idx="7354">
                  <c:v>0.69878472222222221</c:v>
                </c:pt>
                <c:pt idx="7355">
                  <c:v>0.6990277777777778</c:v>
                </c:pt>
                <c:pt idx="7356">
                  <c:v>0.69928240740740744</c:v>
                </c:pt>
                <c:pt idx="7357">
                  <c:v>0.69952546296296303</c:v>
                </c:pt>
                <c:pt idx="7358">
                  <c:v>0.69976851851851851</c:v>
                </c:pt>
                <c:pt idx="7359">
                  <c:v>0.70001157407407411</c:v>
                </c:pt>
                <c:pt idx="7360">
                  <c:v>0.70025462962962959</c:v>
                </c:pt>
                <c:pt idx="7361">
                  <c:v>0.70050925925925922</c:v>
                </c:pt>
                <c:pt idx="7362">
                  <c:v>0.70075231481481481</c:v>
                </c:pt>
                <c:pt idx="7363">
                  <c:v>0.7009953703703703</c:v>
                </c:pt>
                <c:pt idx="7364">
                  <c:v>0.701238425925926</c:v>
                </c:pt>
                <c:pt idx="7365">
                  <c:v>0.70148148148148148</c:v>
                </c:pt>
                <c:pt idx="7366">
                  <c:v>0.70173611111111101</c:v>
                </c:pt>
                <c:pt idx="7367">
                  <c:v>0.70197916666666671</c:v>
                </c:pt>
                <c:pt idx="7368">
                  <c:v>0.70222222222222219</c:v>
                </c:pt>
                <c:pt idx="7369">
                  <c:v>0.70246527777777779</c:v>
                </c:pt>
                <c:pt idx="7370">
                  <c:v>0.70270833333333327</c:v>
                </c:pt>
                <c:pt idx="7371">
                  <c:v>0.70295138888888886</c:v>
                </c:pt>
                <c:pt idx="7372">
                  <c:v>0.70320601851851849</c:v>
                </c:pt>
                <c:pt idx="7373">
                  <c:v>0.70344907407407409</c:v>
                </c:pt>
                <c:pt idx="7374">
                  <c:v>0.70369212962962957</c:v>
                </c:pt>
                <c:pt idx="7375">
                  <c:v>0.70393518518518527</c:v>
                </c:pt>
                <c:pt idx="7376">
                  <c:v>0.70417824074074076</c:v>
                </c:pt>
                <c:pt idx="7377">
                  <c:v>0.70443287037037028</c:v>
                </c:pt>
                <c:pt idx="7378">
                  <c:v>0.70467592592592598</c:v>
                </c:pt>
                <c:pt idx="7379">
                  <c:v>0.70491898148148147</c:v>
                </c:pt>
                <c:pt idx="7380">
                  <c:v>0.70516203703703706</c:v>
                </c:pt>
                <c:pt idx="7381">
                  <c:v>0.70540509259259254</c:v>
                </c:pt>
                <c:pt idx="7382">
                  <c:v>0.70565972222222229</c:v>
                </c:pt>
                <c:pt idx="7383">
                  <c:v>0.70590277777777777</c:v>
                </c:pt>
                <c:pt idx="7384">
                  <c:v>0.70614583333333336</c:v>
                </c:pt>
                <c:pt idx="7385">
                  <c:v>0.70638888888888884</c:v>
                </c:pt>
                <c:pt idx="7386">
                  <c:v>0.70663194444444455</c:v>
                </c:pt>
                <c:pt idx="7387">
                  <c:v>0.70687500000000003</c:v>
                </c:pt>
                <c:pt idx="7388">
                  <c:v>0.70712962962962955</c:v>
                </c:pt>
                <c:pt idx="7389">
                  <c:v>0.70737268518518526</c:v>
                </c:pt>
                <c:pt idx="7390">
                  <c:v>0.70761574074074074</c:v>
                </c:pt>
                <c:pt idx="7391">
                  <c:v>0.70785879629629633</c:v>
                </c:pt>
                <c:pt idx="7392">
                  <c:v>0.70811342592592597</c:v>
                </c:pt>
                <c:pt idx="7393">
                  <c:v>0.70835648148148145</c:v>
                </c:pt>
                <c:pt idx="7394">
                  <c:v>0.70859953703703704</c:v>
                </c:pt>
                <c:pt idx="7395">
                  <c:v>0.70884259259259252</c:v>
                </c:pt>
                <c:pt idx="7396">
                  <c:v>0.70908564814814812</c:v>
                </c:pt>
                <c:pt idx="7397">
                  <c:v>0.7093287037037036</c:v>
                </c:pt>
                <c:pt idx="7398">
                  <c:v>0.70958333333333334</c:v>
                </c:pt>
                <c:pt idx="7399">
                  <c:v>0.70982638888888883</c:v>
                </c:pt>
                <c:pt idx="7400">
                  <c:v>0.71006944444444453</c:v>
                </c:pt>
                <c:pt idx="7401">
                  <c:v>0.71031250000000001</c:v>
                </c:pt>
                <c:pt idx="7402">
                  <c:v>0.71055555555555561</c:v>
                </c:pt>
                <c:pt idx="7403">
                  <c:v>0.71081018518518524</c:v>
                </c:pt>
                <c:pt idx="7404">
                  <c:v>0.71105324074074072</c:v>
                </c:pt>
                <c:pt idx="7405">
                  <c:v>0.71129629629629632</c:v>
                </c:pt>
                <c:pt idx="7406">
                  <c:v>0.7115393518518518</c:v>
                </c:pt>
                <c:pt idx="7407">
                  <c:v>0.71178240740740739</c:v>
                </c:pt>
                <c:pt idx="7408">
                  <c:v>0.71202546296296287</c:v>
                </c:pt>
                <c:pt idx="7409">
                  <c:v>0.71228009259259262</c:v>
                </c:pt>
                <c:pt idx="7410">
                  <c:v>0.7125231481481481</c:v>
                </c:pt>
                <c:pt idx="7411">
                  <c:v>0.7127662037037038</c:v>
                </c:pt>
                <c:pt idx="7412">
                  <c:v>0.71300925925925929</c:v>
                </c:pt>
                <c:pt idx="7413">
                  <c:v>0.71325231481481488</c:v>
                </c:pt>
                <c:pt idx="7414">
                  <c:v>0.71350694444444451</c:v>
                </c:pt>
                <c:pt idx="7415">
                  <c:v>0.71375</c:v>
                </c:pt>
                <c:pt idx="7416">
                  <c:v>0.71399305555555559</c:v>
                </c:pt>
                <c:pt idx="7417">
                  <c:v>0.71423611111111107</c:v>
                </c:pt>
                <c:pt idx="7418">
                  <c:v>0.71447916666666667</c:v>
                </c:pt>
                <c:pt idx="7419">
                  <c:v>0.7147337962962963</c:v>
                </c:pt>
                <c:pt idx="7420">
                  <c:v>0.71497685185185178</c:v>
                </c:pt>
                <c:pt idx="7421">
                  <c:v>0.71521990740740737</c:v>
                </c:pt>
                <c:pt idx="7422">
                  <c:v>0.71546296296296286</c:v>
                </c:pt>
                <c:pt idx="7423">
                  <c:v>0.71570601851851856</c:v>
                </c:pt>
                <c:pt idx="7424">
                  <c:v>0.71594907407407404</c:v>
                </c:pt>
                <c:pt idx="7425">
                  <c:v>0.71620370370370379</c:v>
                </c:pt>
                <c:pt idx="7426">
                  <c:v>0.71644675925925927</c:v>
                </c:pt>
                <c:pt idx="7427">
                  <c:v>0.71668981481481486</c:v>
                </c:pt>
                <c:pt idx="7428">
                  <c:v>0.71693287037037035</c:v>
                </c:pt>
                <c:pt idx="7429">
                  <c:v>0.71717592592592594</c:v>
                </c:pt>
                <c:pt idx="7430">
                  <c:v>0.71743055555555557</c:v>
                </c:pt>
                <c:pt idx="7431">
                  <c:v>0.71767361111111105</c:v>
                </c:pt>
                <c:pt idx="7432">
                  <c:v>0.71791666666666665</c:v>
                </c:pt>
                <c:pt idx="7433">
                  <c:v>0.71815972222222213</c:v>
                </c:pt>
                <c:pt idx="7434">
                  <c:v>0.71840277777777783</c:v>
                </c:pt>
                <c:pt idx="7435">
                  <c:v>0.71865740740740736</c:v>
                </c:pt>
                <c:pt idx="7436">
                  <c:v>0.71890046296296306</c:v>
                </c:pt>
                <c:pt idx="7437">
                  <c:v>0.71914351851851854</c:v>
                </c:pt>
                <c:pt idx="7438">
                  <c:v>0.71938657407407414</c:v>
                </c:pt>
                <c:pt idx="7439">
                  <c:v>0.71962962962962962</c:v>
                </c:pt>
                <c:pt idx="7440">
                  <c:v>0.71988425925925925</c:v>
                </c:pt>
                <c:pt idx="7441">
                  <c:v>0.72012731481481485</c:v>
                </c:pt>
                <c:pt idx="7442">
                  <c:v>0.72037037037037033</c:v>
                </c:pt>
                <c:pt idx="7443">
                  <c:v>0.72061342592592592</c:v>
                </c:pt>
                <c:pt idx="7444">
                  <c:v>0.7208564814814814</c:v>
                </c:pt>
                <c:pt idx="7445">
                  <c:v>0.72111111111111104</c:v>
                </c:pt>
                <c:pt idx="7446">
                  <c:v>0.72135416666666663</c:v>
                </c:pt>
                <c:pt idx="7447">
                  <c:v>0.72159722222222233</c:v>
                </c:pt>
                <c:pt idx="7448">
                  <c:v>0.72184027777777782</c:v>
                </c:pt>
                <c:pt idx="7449">
                  <c:v>0.7220833333333333</c:v>
                </c:pt>
                <c:pt idx="7450">
                  <c:v>0.72232638888888889</c:v>
                </c:pt>
                <c:pt idx="7451">
                  <c:v>0.72258101851851853</c:v>
                </c:pt>
                <c:pt idx="7452">
                  <c:v>0.72282407407407412</c:v>
                </c:pt>
                <c:pt idx="7453">
                  <c:v>0.7230671296296296</c:v>
                </c:pt>
                <c:pt idx="7454">
                  <c:v>0.72331018518518519</c:v>
                </c:pt>
                <c:pt idx="7455">
                  <c:v>0.72355324074074068</c:v>
                </c:pt>
                <c:pt idx="7456">
                  <c:v>0.72380787037037031</c:v>
                </c:pt>
                <c:pt idx="7457">
                  <c:v>0.7240509259259259</c:v>
                </c:pt>
                <c:pt idx="7458">
                  <c:v>0.72429398148148139</c:v>
                </c:pt>
                <c:pt idx="7459">
                  <c:v>0.72453703703703709</c:v>
                </c:pt>
                <c:pt idx="7460">
                  <c:v>0.72478009259259257</c:v>
                </c:pt>
                <c:pt idx="7461">
                  <c:v>0.72503472222222232</c:v>
                </c:pt>
                <c:pt idx="7462">
                  <c:v>0.7252777777777778</c:v>
                </c:pt>
                <c:pt idx="7463">
                  <c:v>0.72552083333333339</c:v>
                </c:pt>
                <c:pt idx="7464">
                  <c:v>0.72576388888888888</c:v>
                </c:pt>
                <c:pt idx="7465">
                  <c:v>0.72600694444444447</c:v>
                </c:pt>
                <c:pt idx="7466">
                  <c:v>0.72624999999999995</c:v>
                </c:pt>
                <c:pt idx="7467">
                  <c:v>0.72650462962962958</c:v>
                </c:pt>
                <c:pt idx="7468">
                  <c:v>0.72674768518518518</c:v>
                </c:pt>
                <c:pt idx="7469">
                  <c:v>0.72699074074074066</c:v>
                </c:pt>
                <c:pt idx="7470">
                  <c:v>0.72723379629629636</c:v>
                </c:pt>
                <c:pt idx="7471">
                  <c:v>0.72747685185185185</c:v>
                </c:pt>
                <c:pt idx="7472">
                  <c:v>0.72773148148148159</c:v>
                </c:pt>
                <c:pt idx="7473">
                  <c:v>0.72797453703703707</c:v>
                </c:pt>
                <c:pt idx="7474">
                  <c:v>0.72821759259259267</c:v>
                </c:pt>
                <c:pt idx="7475">
                  <c:v>0.72846064814814815</c:v>
                </c:pt>
                <c:pt idx="7476">
                  <c:v>0.72870370370370363</c:v>
                </c:pt>
                <c:pt idx="7477">
                  <c:v>0.72895833333333337</c:v>
                </c:pt>
                <c:pt idx="7478">
                  <c:v>0.72920138888888886</c:v>
                </c:pt>
                <c:pt idx="7479">
                  <c:v>0.72944444444444445</c:v>
                </c:pt>
                <c:pt idx="7480">
                  <c:v>0.72968749999999993</c:v>
                </c:pt>
                <c:pt idx="7481">
                  <c:v>0.72993055555555564</c:v>
                </c:pt>
                <c:pt idx="7482">
                  <c:v>0.73017361111111112</c:v>
                </c:pt>
                <c:pt idx="7483">
                  <c:v>0.73042824074074064</c:v>
                </c:pt>
                <c:pt idx="7484">
                  <c:v>0.73067129629629635</c:v>
                </c:pt>
                <c:pt idx="7485">
                  <c:v>0.73091435185185183</c:v>
                </c:pt>
                <c:pt idx="7486">
                  <c:v>0.73115740740740742</c:v>
                </c:pt>
                <c:pt idx="7487">
                  <c:v>0.73140046296296291</c:v>
                </c:pt>
                <c:pt idx="7488">
                  <c:v>0.73165509259259265</c:v>
                </c:pt>
                <c:pt idx="7489">
                  <c:v>0.73189814814814813</c:v>
                </c:pt>
                <c:pt idx="7490">
                  <c:v>0.73214120370370372</c:v>
                </c:pt>
                <c:pt idx="7491">
                  <c:v>0.73238425925925921</c:v>
                </c:pt>
                <c:pt idx="7492">
                  <c:v>0.73262731481481491</c:v>
                </c:pt>
                <c:pt idx="7493">
                  <c:v>0.73288194444444443</c:v>
                </c:pt>
                <c:pt idx="7494">
                  <c:v>0.73312499999999992</c:v>
                </c:pt>
                <c:pt idx="7495">
                  <c:v>0.73336805555555562</c:v>
                </c:pt>
                <c:pt idx="7496">
                  <c:v>0.7336111111111111</c:v>
                </c:pt>
                <c:pt idx="7497">
                  <c:v>0.7338541666666667</c:v>
                </c:pt>
                <c:pt idx="7498">
                  <c:v>0.73410879629629633</c:v>
                </c:pt>
                <c:pt idx="7499">
                  <c:v>0.73435185185185192</c:v>
                </c:pt>
                <c:pt idx="7500">
                  <c:v>0.7345949074074074</c:v>
                </c:pt>
                <c:pt idx="7501">
                  <c:v>0.734837962962963</c:v>
                </c:pt>
                <c:pt idx="7502">
                  <c:v>0.73508101851851848</c:v>
                </c:pt>
                <c:pt idx="7503">
                  <c:v>0.73532407407407396</c:v>
                </c:pt>
                <c:pt idx="7504">
                  <c:v>0.73557870370370371</c:v>
                </c:pt>
                <c:pt idx="7505">
                  <c:v>0.73582175925925919</c:v>
                </c:pt>
                <c:pt idx="7506">
                  <c:v>0.73606481481481489</c:v>
                </c:pt>
                <c:pt idx="7507">
                  <c:v>0.73630787037037038</c:v>
                </c:pt>
                <c:pt idx="7508">
                  <c:v>0.73655092592592597</c:v>
                </c:pt>
                <c:pt idx="7509">
                  <c:v>0.7368055555555556</c:v>
                </c:pt>
                <c:pt idx="7510">
                  <c:v>0.73704861111111108</c:v>
                </c:pt>
                <c:pt idx="7511">
                  <c:v>0.73729166666666668</c:v>
                </c:pt>
                <c:pt idx="7512">
                  <c:v>0.73753472222222216</c:v>
                </c:pt>
                <c:pt idx="7513">
                  <c:v>0.73777777777777775</c:v>
                </c:pt>
                <c:pt idx="7514">
                  <c:v>0.73803240740740739</c:v>
                </c:pt>
                <c:pt idx="7515">
                  <c:v>0.73827546296296298</c:v>
                </c:pt>
                <c:pt idx="7516">
                  <c:v>0.73851851851851846</c:v>
                </c:pt>
                <c:pt idx="7517">
                  <c:v>0.73876157407407417</c:v>
                </c:pt>
                <c:pt idx="7518">
                  <c:v>0.73900462962962965</c:v>
                </c:pt>
                <c:pt idx="7519">
                  <c:v>0.73924768518518524</c:v>
                </c:pt>
                <c:pt idx="7520">
                  <c:v>0.73950231481481488</c:v>
                </c:pt>
                <c:pt idx="7521">
                  <c:v>0.73974537037037036</c:v>
                </c:pt>
                <c:pt idx="7522">
                  <c:v>0.73998842592592595</c:v>
                </c:pt>
                <c:pt idx="7523">
                  <c:v>0.74023148148148143</c:v>
                </c:pt>
                <c:pt idx="7524">
                  <c:v>0.74047453703703703</c:v>
                </c:pt>
                <c:pt idx="7525">
                  <c:v>0.74072916666666666</c:v>
                </c:pt>
                <c:pt idx="7526">
                  <c:v>0.74097222222222225</c:v>
                </c:pt>
                <c:pt idx="7527">
                  <c:v>0.74121527777777774</c:v>
                </c:pt>
                <c:pt idx="7528">
                  <c:v>0.74145833333333344</c:v>
                </c:pt>
                <c:pt idx="7529">
                  <c:v>0.74170138888888892</c:v>
                </c:pt>
                <c:pt idx="7530">
                  <c:v>0.74195601851851845</c:v>
                </c:pt>
                <c:pt idx="7531">
                  <c:v>0.74219907407407415</c:v>
                </c:pt>
                <c:pt idx="7532">
                  <c:v>0.74244212962962963</c:v>
                </c:pt>
                <c:pt idx="7533">
                  <c:v>0.74268518518518523</c:v>
                </c:pt>
                <c:pt idx="7534">
                  <c:v>0.74292824074074071</c:v>
                </c:pt>
                <c:pt idx="7535">
                  <c:v>0.74318287037037034</c:v>
                </c:pt>
                <c:pt idx="7536">
                  <c:v>0.74342592592592593</c:v>
                </c:pt>
                <c:pt idx="7537">
                  <c:v>0.74366898148148142</c:v>
                </c:pt>
                <c:pt idx="7538">
                  <c:v>0.74391203703703701</c:v>
                </c:pt>
                <c:pt idx="7539">
                  <c:v>0.74415509259259249</c:v>
                </c:pt>
                <c:pt idx="7540">
                  <c:v>0.7443981481481482</c:v>
                </c:pt>
                <c:pt idx="7541">
                  <c:v>0.74465277777777772</c:v>
                </c:pt>
                <c:pt idx="7542">
                  <c:v>0.74489583333333342</c:v>
                </c:pt>
                <c:pt idx="7543">
                  <c:v>0.74513888888888891</c:v>
                </c:pt>
                <c:pt idx="7544">
                  <c:v>0.7453819444444445</c:v>
                </c:pt>
                <c:pt idx="7545">
                  <c:v>0.74562499999999998</c:v>
                </c:pt>
                <c:pt idx="7546">
                  <c:v>0.74587962962962961</c:v>
                </c:pt>
                <c:pt idx="7547">
                  <c:v>0.74612268518518521</c:v>
                </c:pt>
                <c:pt idx="7548">
                  <c:v>0.74636574074074069</c:v>
                </c:pt>
                <c:pt idx="7549">
                  <c:v>0.74660879629629628</c:v>
                </c:pt>
                <c:pt idx="7550">
                  <c:v>0.74685185185185177</c:v>
                </c:pt>
                <c:pt idx="7551">
                  <c:v>0.74710648148148151</c:v>
                </c:pt>
                <c:pt idx="7552">
                  <c:v>0.74734953703703699</c:v>
                </c:pt>
                <c:pt idx="7553">
                  <c:v>0.7475925925925927</c:v>
                </c:pt>
                <c:pt idx="7554">
                  <c:v>0.74783564814814818</c:v>
                </c:pt>
                <c:pt idx="7555">
                  <c:v>0.74807870370370377</c:v>
                </c:pt>
                <c:pt idx="7556">
                  <c:v>0.74833333333333341</c:v>
                </c:pt>
                <c:pt idx="7557">
                  <c:v>0.74857638888888889</c:v>
                </c:pt>
                <c:pt idx="7558">
                  <c:v>0.74881944444444448</c:v>
                </c:pt>
                <c:pt idx="7559">
                  <c:v>0.74906249999999996</c:v>
                </c:pt>
                <c:pt idx="7560">
                  <c:v>0.74930555555555556</c:v>
                </c:pt>
                <c:pt idx="7561">
                  <c:v>0.74954861111111104</c:v>
                </c:pt>
                <c:pt idx="7562">
                  <c:v>0.74980324074074067</c:v>
                </c:pt>
                <c:pt idx="7563">
                  <c:v>0.75004629629629627</c:v>
                </c:pt>
                <c:pt idx="7564">
                  <c:v>0.75028935185185175</c:v>
                </c:pt>
                <c:pt idx="7565">
                  <c:v>0.75053240740740745</c:v>
                </c:pt>
                <c:pt idx="7566">
                  <c:v>0.75077546296296294</c:v>
                </c:pt>
                <c:pt idx="7567">
                  <c:v>0.75103009259259268</c:v>
                </c:pt>
                <c:pt idx="7568">
                  <c:v>0.75127314814814816</c:v>
                </c:pt>
                <c:pt idx="7569">
                  <c:v>0.75151620370370376</c:v>
                </c:pt>
                <c:pt idx="7570">
                  <c:v>0.75175925925925924</c:v>
                </c:pt>
                <c:pt idx="7571">
                  <c:v>0.75200231481481483</c:v>
                </c:pt>
                <c:pt idx="7572">
                  <c:v>0.75225694444444446</c:v>
                </c:pt>
                <c:pt idx="7573">
                  <c:v>0.75249999999999995</c:v>
                </c:pt>
                <c:pt idx="7574">
                  <c:v>0.75274305555555554</c:v>
                </c:pt>
                <c:pt idx="7575">
                  <c:v>0.75298611111111102</c:v>
                </c:pt>
                <c:pt idx="7576">
                  <c:v>0.75322916666666673</c:v>
                </c:pt>
                <c:pt idx="7577">
                  <c:v>0.75347222222222221</c:v>
                </c:pt>
                <c:pt idx="7578">
                  <c:v>0.75372685185185195</c:v>
                </c:pt>
                <c:pt idx="7579">
                  <c:v>0.75396990740740744</c:v>
                </c:pt>
                <c:pt idx="7580">
                  <c:v>0.75421296296296303</c:v>
                </c:pt>
                <c:pt idx="7581">
                  <c:v>0.75445601851851851</c:v>
                </c:pt>
                <c:pt idx="7582">
                  <c:v>0.75469907407407411</c:v>
                </c:pt>
                <c:pt idx="7583">
                  <c:v>0.75495370370370374</c:v>
                </c:pt>
                <c:pt idx="7584">
                  <c:v>0.75519675925925922</c:v>
                </c:pt>
                <c:pt idx="7585">
                  <c:v>0.75543981481481481</c:v>
                </c:pt>
                <c:pt idx="7586">
                  <c:v>0.7556828703703703</c:v>
                </c:pt>
                <c:pt idx="7587">
                  <c:v>0.755925925925926</c:v>
                </c:pt>
                <c:pt idx="7588">
                  <c:v>0.75618055555555552</c:v>
                </c:pt>
                <c:pt idx="7589">
                  <c:v>0.75642361111111101</c:v>
                </c:pt>
                <c:pt idx="7590">
                  <c:v>0.75666666666666671</c:v>
                </c:pt>
                <c:pt idx="7591">
                  <c:v>0.75690972222222219</c:v>
                </c:pt>
                <c:pt idx="7592">
                  <c:v>0.75715277777777779</c:v>
                </c:pt>
                <c:pt idx="7593">
                  <c:v>0.75740740740740742</c:v>
                </c:pt>
                <c:pt idx="7594">
                  <c:v>0.75765046296296301</c:v>
                </c:pt>
                <c:pt idx="7595">
                  <c:v>0.75789351851851849</c:v>
                </c:pt>
                <c:pt idx="7596">
                  <c:v>0.75813657407407409</c:v>
                </c:pt>
                <c:pt idx="7597">
                  <c:v>0.75837962962962957</c:v>
                </c:pt>
                <c:pt idx="7598">
                  <c:v>0.75862268518518527</c:v>
                </c:pt>
                <c:pt idx="7599">
                  <c:v>0.7588773148148148</c:v>
                </c:pt>
                <c:pt idx="7600">
                  <c:v>0.75912037037037028</c:v>
                </c:pt>
                <c:pt idx="7601">
                  <c:v>0.75936342592592598</c:v>
                </c:pt>
                <c:pt idx="7602">
                  <c:v>0.75960648148148147</c:v>
                </c:pt>
                <c:pt idx="7603">
                  <c:v>0.75984953703703706</c:v>
                </c:pt>
                <c:pt idx="7604">
                  <c:v>0.76010416666666669</c:v>
                </c:pt>
                <c:pt idx="7605">
                  <c:v>0.76034722222222229</c:v>
                </c:pt>
                <c:pt idx="7606">
                  <c:v>0.76059027777777777</c:v>
                </c:pt>
                <c:pt idx="7607">
                  <c:v>0.76083333333333336</c:v>
                </c:pt>
                <c:pt idx="7608">
                  <c:v>0.76107638888888884</c:v>
                </c:pt>
                <c:pt idx="7609">
                  <c:v>0.76133101851851848</c:v>
                </c:pt>
                <c:pt idx="7610">
                  <c:v>0.76157407407407407</c:v>
                </c:pt>
                <c:pt idx="7611">
                  <c:v>0.76181712962962955</c:v>
                </c:pt>
                <c:pt idx="7612">
                  <c:v>0.76206018518518526</c:v>
                </c:pt>
                <c:pt idx="7613">
                  <c:v>0.76230324074074074</c:v>
                </c:pt>
                <c:pt idx="7614">
                  <c:v>0.76254629629629633</c:v>
                </c:pt>
                <c:pt idx="7615">
                  <c:v>0.76280092592592597</c:v>
                </c:pt>
                <c:pt idx="7616">
                  <c:v>0.76304398148148145</c:v>
                </c:pt>
                <c:pt idx="7617">
                  <c:v>0.76328703703703704</c:v>
                </c:pt>
                <c:pt idx="7618">
                  <c:v>0.76353009259259252</c:v>
                </c:pt>
                <c:pt idx="7619">
                  <c:v>0.76377314814814812</c:v>
                </c:pt>
                <c:pt idx="7620">
                  <c:v>0.76402777777777775</c:v>
                </c:pt>
                <c:pt idx="7621">
                  <c:v>0.76427083333333334</c:v>
                </c:pt>
                <c:pt idx="7622">
                  <c:v>0.76451388888888883</c:v>
                </c:pt>
                <c:pt idx="7623">
                  <c:v>0.76475694444444453</c:v>
                </c:pt>
                <c:pt idx="7624">
                  <c:v>0.76500000000000001</c:v>
                </c:pt>
                <c:pt idx="7625">
                  <c:v>0.76525462962962953</c:v>
                </c:pt>
                <c:pt idx="7626">
                  <c:v>0.76549768518518524</c:v>
                </c:pt>
                <c:pt idx="7627">
                  <c:v>0.76574074074074072</c:v>
                </c:pt>
                <c:pt idx="7628">
                  <c:v>0.76598379629629632</c:v>
                </c:pt>
                <c:pt idx="7629">
                  <c:v>0.7662268518518518</c:v>
                </c:pt>
                <c:pt idx="7630">
                  <c:v>0.76648148148148154</c:v>
                </c:pt>
                <c:pt idx="7631">
                  <c:v>0.76672453703703702</c:v>
                </c:pt>
                <c:pt idx="7632">
                  <c:v>0.76696759259259262</c:v>
                </c:pt>
                <c:pt idx="7633">
                  <c:v>0.7672106481481481</c:v>
                </c:pt>
                <c:pt idx="7634">
                  <c:v>0.7674537037037038</c:v>
                </c:pt>
                <c:pt idx="7635">
                  <c:v>0.76769675925925929</c:v>
                </c:pt>
                <c:pt idx="7636">
                  <c:v>0.76795138888888881</c:v>
                </c:pt>
                <c:pt idx="7637">
                  <c:v>0.76819444444444451</c:v>
                </c:pt>
                <c:pt idx="7638">
                  <c:v>0.7684375</c:v>
                </c:pt>
                <c:pt idx="7639">
                  <c:v>0.76868055555555559</c:v>
                </c:pt>
                <c:pt idx="7640">
                  <c:v>0.76892361111111107</c:v>
                </c:pt>
                <c:pt idx="7641">
                  <c:v>0.7691782407407407</c:v>
                </c:pt>
                <c:pt idx="7642">
                  <c:v>0.7694212962962963</c:v>
                </c:pt>
                <c:pt idx="7643">
                  <c:v>0.76966435185185178</c:v>
                </c:pt>
                <c:pt idx="7644">
                  <c:v>0.76990740740740737</c:v>
                </c:pt>
                <c:pt idx="7645">
                  <c:v>0.77015046296296286</c:v>
                </c:pt>
                <c:pt idx="7646">
                  <c:v>0.7704050925925926</c:v>
                </c:pt>
                <c:pt idx="7647">
                  <c:v>0.77064814814814808</c:v>
                </c:pt>
                <c:pt idx="7648">
                  <c:v>0.77089120370370379</c:v>
                </c:pt>
                <c:pt idx="7649">
                  <c:v>0.77113425925925927</c:v>
                </c:pt>
                <c:pt idx="7650">
                  <c:v>0.77137731481481486</c:v>
                </c:pt>
                <c:pt idx="7651">
                  <c:v>0.77162037037037035</c:v>
                </c:pt>
                <c:pt idx="7652">
                  <c:v>0.77187499999999998</c:v>
                </c:pt>
                <c:pt idx="7653">
                  <c:v>0.77211805555555557</c:v>
                </c:pt>
                <c:pt idx="7654">
                  <c:v>0.77236111111111105</c:v>
                </c:pt>
                <c:pt idx="7655">
                  <c:v>0.77260416666666665</c:v>
                </c:pt>
                <c:pt idx="7656">
                  <c:v>0.77284722222222213</c:v>
                </c:pt>
                <c:pt idx="7657">
                  <c:v>0.77310185185185187</c:v>
                </c:pt>
                <c:pt idx="7658">
                  <c:v>0.77334490740740736</c:v>
                </c:pt>
                <c:pt idx="7659">
                  <c:v>0.77358796296296306</c:v>
                </c:pt>
                <c:pt idx="7660">
                  <c:v>0.77383101851851854</c:v>
                </c:pt>
                <c:pt idx="7661">
                  <c:v>0.77407407407407414</c:v>
                </c:pt>
                <c:pt idx="7662">
                  <c:v>0.77432870370370377</c:v>
                </c:pt>
                <c:pt idx="7663">
                  <c:v>0.77457175925925925</c:v>
                </c:pt>
                <c:pt idx="7664">
                  <c:v>0.77481481481481485</c:v>
                </c:pt>
                <c:pt idx="7665">
                  <c:v>0.77505787037037033</c:v>
                </c:pt>
                <c:pt idx="7666">
                  <c:v>0.77530092592592592</c:v>
                </c:pt>
                <c:pt idx="7667">
                  <c:v>0.77555555555555555</c:v>
                </c:pt>
                <c:pt idx="7668">
                  <c:v>0.77579861111111104</c:v>
                </c:pt>
                <c:pt idx="7669">
                  <c:v>0.77604166666666663</c:v>
                </c:pt>
                <c:pt idx="7670">
                  <c:v>0.77628472222222233</c:v>
                </c:pt>
                <c:pt idx="7671">
                  <c:v>0.77652777777777782</c:v>
                </c:pt>
                <c:pt idx="7672">
                  <c:v>0.7767708333333333</c:v>
                </c:pt>
                <c:pt idx="7673">
                  <c:v>0.77702546296296304</c:v>
                </c:pt>
                <c:pt idx="7674">
                  <c:v>0.77726851851851853</c:v>
                </c:pt>
                <c:pt idx="7675">
                  <c:v>0.77751157407407412</c:v>
                </c:pt>
                <c:pt idx="7676">
                  <c:v>0.7777546296296296</c:v>
                </c:pt>
                <c:pt idx="7677">
                  <c:v>0.77799768518518519</c:v>
                </c:pt>
                <c:pt idx="7678">
                  <c:v>0.77825231481481483</c:v>
                </c:pt>
                <c:pt idx="7679">
                  <c:v>0.77849537037037031</c:v>
                </c:pt>
                <c:pt idx="7680">
                  <c:v>0.7787384259259259</c:v>
                </c:pt>
                <c:pt idx="7681">
                  <c:v>0.77898148148148139</c:v>
                </c:pt>
                <c:pt idx="7682">
                  <c:v>0.77922453703703709</c:v>
                </c:pt>
                <c:pt idx="7683">
                  <c:v>0.77947916666666661</c:v>
                </c:pt>
                <c:pt idx="7684">
                  <c:v>0.77972222222222232</c:v>
                </c:pt>
                <c:pt idx="7685">
                  <c:v>0.7799652777777778</c:v>
                </c:pt>
                <c:pt idx="7686">
                  <c:v>0.78020833333333339</c:v>
                </c:pt>
                <c:pt idx="7687">
                  <c:v>0.78045138888888888</c:v>
                </c:pt>
                <c:pt idx="7688">
                  <c:v>0.78070601851851851</c:v>
                </c:pt>
                <c:pt idx="7689">
                  <c:v>0.7809490740740741</c:v>
                </c:pt>
                <c:pt idx="7690">
                  <c:v>0.78119212962962958</c:v>
                </c:pt>
                <c:pt idx="7691">
                  <c:v>0.78143518518518518</c:v>
                </c:pt>
                <c:pt idx="7692">
                  <c:v>0.78167824074074066</c:v>
                </c:pt>
                <c:pt idx="7693">
                  <c:v>0.78192129629629636</c:v>
                </c:pt>
                <c:pt idx="7694">
                  <c:v>0.78217592592592589</c:v>
                </c:pt>
                <c:pt idx="7695">
                  <c:v>0.78241898148148137</c:v>
                </c:pt>
                <c:pt idx="7696">
                  <c:v>0.78266203703703707</c:v>
                </c:pt>
                <c:pt idx="7697">
                  <c:v>0.78290509259259267</c:v>
                </c:pt>
                <c:pt idx="7698">
                  <c:v>0.78314814814814815</c:v>
                </c:pt>
                <c:pt idx="7699">
                  <c:v>0.78340277777777778</c:v>
                </c:pt>
                <c:pt idx="7700">
                  <c:v>0.78364583333333337</c:v>
                </c:pt>
                <c:pt idx="7701">
                  <c:v>0.78388888888888886</c:v>
                </c:pt>
                <c:pt idx="7702">
                  <c:v>0.78413194444444445</c:v>
                </c:pt>
                <c:pt idx="7703">
                  <c:v>0.78437499999999993</c:v>
                </c:pt>
                <c:pt idx="7704">
                  <c:v>0.78462962962962957</c:v>
                </c:pt>
                <c:pt idx="7705">
                  <c:v>0.78487268518518516</c:v>
                </c:pt>
                <c:pt idx="7706">
                  <c:v>0.78511574074074064</c:v>
                </c:pt>
                <c:pt idx="7707">
                  <c:v>0.78535879629629635</c:v>
                </c:pt>
                <c:pt idx="7708">
                  <c:v>0.78560185185185183</c:v>
                </c:pt>
                <c:pt idx="7709">
                  <c:v>0.78584490740740742</c:v>
                </c:pt>
                <c:pt idx="7710">
                  <c:v>0.78609953703703705</c:v>
                </c:pt>
                <c:pt idx="7711">
                  <c:v>0.78634259259259265</c:v>
                </c:pt>
                <c:pt idx="7712">
                  <c:v>0.78658564814814813</c:v>
                </c:pt>
                <c:pt idx="7713">
                  <c:v>0.78682870370370372</c:v>
                </c:pt>
                <c:pt idx="7714">
                  <c:v>0.78707175925925921</c:v>
                </c:pt>
                <c:pt idx="7715">
                  <c:v>0.78732638888888884</c:v>
                </c:pt>
                <c:pt idx="7716">
                  <c:v>0.78756944444444443</c:v>
                </c:pt>
                <c:pt idx="7717">
                  <c:v>0.78781249999999992</c:v>
                </c:pt>
                <c:pt idx="7718">
                  <c:v>0.78805555555555562</c:v>
                </c:pt>
                <c:pt idx="7719">
                  <c:v>0.7882986111111111</c:v>
                </c:pt>
                <c:pt idx="7720">
                  <c:v>0.78855324074074085</c:v>
                </c:pt>
                <c:pt idx="7721">
                  <c:v>0.78879629629629633</c:v>
                </c:pt>
                <c:pt idx="7722">
                  <c:v>0.78903935185185192</c:v>
                </c:pt>
                <c:pt idx="7723">
                  <c:v>0.7892824074074074</c:v>
                </c:pt>
                <c:pt idx="7724">
                  <c:v>0.789525462962963</c:v>
                </c:pt>
                <c:pt idx="7725">
                  <c:v>0.78978009259259263</c:v>
                </c:pt>
                <c:pt idx="7726">
                  <c:v>0.79002314814814811</c:v>
                </c:pt>
                <c:pt idx="7727">
                  <c:v>0.79026620370370371</c:v>
                </c:pt>
                <c:pt idx="7728">
                  <c:v>0.79050925925925919</c:v>
                </c:pt>
                <c:pt idx="7729">
                  <c:v>0.79075231481481489</c:v>
                </c:pt>
                <c:pt idx="7730">
                  <c:v>0.79099537037037038</c:v>
                </c:pt>
                <c:pt idx="7731">
                  <c:v>0.7912499999999999</c:v>
                </c:pt>
                <c:pt idx="7732">
                  <c:v>0.7914930555555556</c:v>
                </c:pt>
                <c:pt idx="7733">
                  <c:v>0.79173611111111108</c:v>
                </c:pt>
                <c:pt idx="7734">
                  <c:v>0.79197916666666668</c:v>
                </c:pt>
                <c:pt idx="7735">
                  <c:v>0.79222222222222216</c:v>
                </c:pt>
                <c:pt idx="7736">
                  <c:v>0.7924768518518519</c:v>
                </c:pt>
                <c:pt idx="7737">
                  <c:v>0.79271990740740739</c:v>
                </c:pt>
                <c:pt idx="7738">
                  <c:v>0.79296296296296298</c:v>
                </c:pt>
                <c:pt idx="7739">
                  <c:v>0.79320601851851846</c:v>
                </c:pt>
                <c:pt idx="7740">
                  <c:v>0.79344907407407417</c:v>
                </c:pt>
                <c:pt idx="7741">
                  <c:v>0.79370370370370369</c:v>
                </c:pt>
                <c:pt idx="7742">
                  <c:v>0.79394675925925917</c:v>
                </c:pt>
                <c:pt idx="7743">
                  <c:v>0.79418981481481488</c:v>
                </c:pt>
                <c:pt idx="7744">
                  <c:v>0.79443287037037036</c:v>
                </c:pt>
                <c:pt idx="7745">
                  <c:v>0.79467592592592595</c:v>
                </c:pt>
                <c:pt idx="7746">
                  <c:v>0.79493055555555558</c:v>
                </c:pt>
                <c:pt idx="7747">
                  <c:v>0.79517361111111118</c:v>
                </c:pt>
                <c:pt idx="7748">
                  <c:v>0.79541666666666666</c:v>
                </c:pt>
                <c:pt idx="7749">
                  <c:v>0.79565972222222225</c:v>
                </c:pt>
                <c:pt idx="7750">
                  <c:v>0.79590277777777774</c:v>
                </c:pt>
                <c:pt idx="7751">
                  <c:v>0.79615740740740737</c:v>
                </c:pt>
                <c:pt idx="7752">
                  <c:v>0.79640046296296296</c:v>
                </c:pt>
                <c:pt idx="7753">
                  <c:v>0.79664351851851845</c:v>
                </c:pt>
                <c:pt idx="7754">
                  <c:v>0.79688657407407415</c:v>
                </c:pt>
                <c:pt idx="7755">
                  <c:v>0.79712962962962963</c:v>
                </c:pt>
                <c:pt idx="7756">
                  <c:v>0.79737268518518523</c:v>
                </c:pt>
                <c:pt idx="7757">
                  <c:v>0.79762731481481486</c:v>
                </c:pt>
                <c:pt idx="7758">
                  <c:v>0.79787037037037034</c:v>
                </c:pt>
                <c:pt idx="7759">
                  <c:v>0.79811342592592593</c:v>
                </c:pt>
                <c:pt idx="7760">
                  <c:v>0.79835648148148142</c:v>
                </c:pt>
                <c:pt idx="7761">
                  <c:v>0.79859953703703701</c:v>
                </c:pt>
                <c:pt idx="7762">
                  <c:v>0.79885416666666664</c:v>
                </c:pt>
                <c:pt idx="7763">
                  <c:v>0.79909722222222224</c:v>
                </c:pt>
                <c:pt idx="7764">
                  <c:v>0.79934027777777772</c:v>
                </c:pt>
                <c:pt idx="7765">
                  <c:v>0.79958333333333342</c:v>
                </c:pt>
                <c:pt idx="7766">
                  <c:v>0.79982638888888891</c:v>
                </c:pt>
                <c:pt idx="7767">
                  <c:v>0.8000694444444445</c:v>
                </c:pt>
                <c:pt idx="7768">
                  <c:v>0.80032407407407413</c:v>
                </c:pt>
                <c:pt idx="7769">
                  <c:v>0.80056712962962961</c:v>
                </c:pt>
                <c:pt idx="7770">
                  <c:v>0.80081018518518521</c:v>
                </c:pt>
                <c:pt idx="7771">
                  <c:v>0.80105324074074069</c:v>
                </c:pt>
                <c:pt idx="7772">
                  <c:v>0.80129629629629628</c:v>
                </c:pt>
                <c:pt idx="7773">
                  <c:v>0.80155092592592592</c:v>
                </c:pt>
                <c:pt idx="7774">
                  <c:v>0.80179398148148151</c:v>
                </c:pt>
                <c:pt idx="7775">
                  <c:v>0.80203703703703699</c:v>
                </c:pt>
                <c:pt idx="7776">
                  <c:v>0.8022800925925927</c:v>
                </c:pt>
                <c:pt idx="7777">
                  <c:v>0.80252314814814818</c:v>
                </c:pt>
                <c:pt idx="7778">
                  <c:v>0.8027777777777777</c:v>
                </c:pt>
                <c:pt idx="7779">
                  <c:v>0.80302083333333341</c:v>
                </c:pt>
                <c:pt idx="7780">
                  <c:v>0.80326388888888889</c:v>
                </c:pt>
                <c:pt idx="7781">
                  <c:v>0.80350694444444448</c:v>
                </c:pt>
                <c:pt idx="7782">
                  <c:v>0.80374999999999996</c:v>
                </c:pt>
                <c:pt idx="7783">
                  <c:v>0.80399305555555556</c:v>
                </c:pt>
                <c:pt idx="7784">
                  <c:v>0.80424768518518519</c:v>
                </c:pt>
                <c:pt idx="7785">
                  <c:v>0.80449074074074067</c:v>
                </c:pt>
                <c:pt idx="7786">
                  <c:v>0.80473379629629627</c:v>
                </c:pt>
                <c:pt idx="7787">
                  <c:v>0.80497685185185175</c:v>
                </c:pt>
                <c:pt idx="7788">
                  <c:v>0.80523148148148149</c:v>
                </c:pt>
                <c:pt idx="7789">
                  <c:v>0.80547453703703698</c:v>
                </c:pt>
                <c:pt idx="7790">
                  <c:v>0.80571759259259268</c:v>
                </c:pt>
                <c:pt idx="7791">
                  <c:v>0.80596064814814816</c:v>
                </c:pt>
                <c:pt idx="7792">
                  <c:v>0.80620370370370376</c:v>
                </c:pt>
                <c:pt idx="7793">
                  <c:v>0.80644675925925924</c:v>
                </c:pt>
                <c:pt idx="7794">
                  <c:v>0.80670138888888887</c:v>
                </c:pt>
                <c:pt idx="7795">
                  <c:v>0.80694444444444446</c:v>
                </c:pt>
                <c:pt idx="7796">
                  <c:v>0.80718749999999995</c:v>
                </c:pt>
                <c:pt idx="7797">
                  <c:v>0.80743055555555554</c:v>
                </c:pt>
                <c:pt idx="7798">
                  <c:v>0.80767361111111102</c:v>
                </c:pt>
                <c:pt idx="7799">
                  <c:v>0.80792824074074077</c:v>
                </c:pt>
                <c:pt idx="7800">
                  <c:v>0.80817129629629625</c:v>
                </c:pt>
                <c:pt idx="7801">
                  <c:v>0.80841435185185195</c:v>
                </c:pt>
                <c:pt idx="7802">
                  <c:v>0.80865740740740744</c:v>
                </c:pt>
                <c:pt idx="7803">
                  <c:v>0.80890046296296303</c:v>
                </c:pt>
                <c:pt idx="7804">
                  <c:v>0.80914351851851851</c:v>
                </c:pt>
                <c:pt idx="7805">
                  <c:v>0.80939814814814814</c:v>
                </c:pt>
                <c:pt idx="7806">
                  <c:v>0.80964120370370374</c:v>
                </c:pt>
                <c:pt idx="7807">
                  <c:v>0.80988425925925922</c:v>
                </c:pt>
                <c:pt idx="7808">
                  <c:v>0.81012731481481481</c:v>
                </c:pt>
                <c:pt idx="7809">
                  <c:v>0.8103703703703703</c:v>
                </c:pt>
                <c:pt idx="7810">
                  <c:v>0.81062499999999993</c:v>
                </c:pt>
                <c:pt idx="7811">
                  <c:v>0.81086805555555552</c:v>
                </c:pt>
                <c:pt idx="7812">
                  <c:v>0.81111111111111101</c:v>
                </c:pt>
                <c:pt idx="7813">
                  <c:v>0.81135416666666671</c:v>
                </c:pt>
                <c:pt idx="7814">
                  <c:v>0.81159722222222219</c:v>
                </c:pt>
                <c:pt idx="7815">
                  <c:v>0.81185185185185194</c:v>
                </c:pt>
                <c:pt idx="7816">
                  <c:v>0.81209490740740742</c:v>
                </c:pt>
                <c:pt idx="7817">
                  <c:v>0.81233796296296301</c:v>
                </c:pt>
                <c:pt idx="7818">
                  <c:v>0.81258101851851849</c:v>
                </c:pt>
                <c:pt idx="7819">
                  <c:v>0.81282407407407409</c:v>
                </c:pt>
                <c:pt idx="7820">
                  <c:v>0.81307870370370372</c:v>
                </c:pt>
                <c:pt idx="7821">
                  <c:v>0.8133217592592592</c:v>
                </c:pt>
                <c:pt idx="7822">
                  <c:v>0.8135648148148148</c:v>
                </c:pt>
                <c:pt idx="7823">
                  <c:v>0.81380787037037028</c:v>
                </c:pt>
                <c:pt idx="7824">
                  <c:v>0.81405092592592598</c:v>
                </c:pt>
                <c:pt idx="7825">
                  <c:v>0.81429398148148147</c:v>
                </c:pt>
                <c:pt idx="7826">
                  <c:v>0.81454861111111121</c:v>
                </c:pt>
                <c:pt idx="7827">
                  <c:v>0.81479166666666669</c:v>
                </c:pt>
                <c:pt idx="7828">
                  <c:v>0.81503472222222229</c:v>
                </c:pt>
                <c:pt idx="7829">
                  <c:v>0.81527777777777777</c:v>
                </c:pt>
                <c:pt idx="7830">
                  <c:v>0.81552083333333336</c:v>
                </c:pt>
                <c:pt idx="7831">
                  <c:v>0.81577546296296299</c:v>
                </c:pt>
                <c:pt idx="7832">
                  <c:v>0.81601851851851848</c:v>
                </c:pt>
                <c:pt idx="7833">
                  <c:v>0.81626157407407407</c:v>
                </c:pt>
                <c:pt idx="7834">
                  <c:v>0.81650462962962955</c:v>
                </c:pt>
                <c:pt idx="7835">
                  <c:v>0.81674768518518526</c:v>
                </c:pt>
                <c:pt idx="7836">
                  <c:v>0.81700231481481478</c:v>
                </c:pt>
                <c:pt idx="7837">
                  <c:v>0.81724537037037026</c:v>
                </c:pt>
                <c:pt idx="7838">
                  <c:v>0.81748842592592597</c:v>
                </c:pt>
                <c:pt idx="7839">
                  <c:v>0.81773148148148145</c:v>
                </c:pt>
                <c:pt idx="7840">
                  <c:v>0.81797453703703704</c:v>
                </c:pt>
                <c:pt idx="7841">
                  <c:v>0.81821759259259252</c:v>
                </c:pt>
                <c:pt idx="7842">
                  <c:v>0.81847222222222227</c:v>
                </c:pt>
                <c:pt idx="7843">
                  <c:v>0.81871527777777775</c:v>
                </c:pt>
                <c:pt idx="7844">
                  <c:v>0.81895833333333334</c:v>
                </c:pt>
                <c:pt idx="7845">
                  <c:v>0.81920138888888883</c:v>
                </c:pt>
                <c:pt idx="7846">
                  <c:v>0.81944444444444453</c:v>
                </c:pt>
                <c:pt idx="7847">
                  <c:v>0.81969907407407405</c:v>
                </c:pt>
                <c:pt idx="7848">
                  <c:v>0.81994212962962953</c:v>
                </c:pt>
                <c:pt idx="7849">
                  <c:v>0.82018518518518524</c:v>
                </c:pt>
                <c:pt idx="7850">
                  <c:v>0.82042824074074072</c:v>
                </c:pt>
                <c:pt idx="7851">
                  <c:v>0.82067129629629632</c:v>
                </c:pt>
                <c:pt idx="7852">
                  <c:v>0.82092592592592595</c:v>
                </c:pt>
                <c:pt idx="7853">
                  <c:v>0.82116898148148154</c:v>
                </c:pt>
                <c:pt idx="7854">
                  <c:v>0.82141203703703702</c:v>
                </c:pt>
                <c:pt idx="7855">
                  <c:v>0.82165509259259262</c:v>
                </c:pt>
                <c:pt idx="7856">
                  <c:v>0.8218981481481481</c:v>
                </c:pt>
                <c:pt idx="7857">
                  <c:v>0.82215277777777773</c:v>
                </c:pt>
                <c:pt idx="7858">
                  <c:v>0.82239583333333333</c:v>
                </c:pt>
                <c:pt idx="7859">
                  <c:v>0.82263888888888881</c:v>
                </c:pt>
                <c:pt idx="7860">
                  <c:v>0.82288194444444451</c:v>
                </c:pt>
                <c:pt idx="7861">
                  <c:v>0.823125</c:v>
                </c:pt>
                <c:pt idx="7862">
                  <c:v>0.82336805555555559</c:v>
                </c:pt>
                <c:pt idx="7863">
                  <c:v>0.82362268518518522</c:v>
                </c:pt>
                <c:pt idx="7864">
                  <c:v>0.8238657407407407</c:v>
                </c:pt>
                <c:pt idx="7865">
                  <c:v>0.8241087962962963</c:v>
                </c:pt>
                <c:pt idx="7866">
                  <c:v>0.82435185185185189</c:v>
                </c:pt>
                <c:pt idx="7867">
                  <c:v>0.82459490740740737</c:v>
                </c:pt>
                <c:pt idx="7868">
                  <c:v>0.82484953703703701</c:v>
                </c:pt>
                <c:pt idx="7869">
                  <c:v>0.8250925925925926</c:v>
                </c:pt>
                <c:pt idx="7870">
                  <c:v>0.82533564814814808</c:v>
                </c:pt>
                <c:pt idx="7871">
                  <c:v>0.82557870370370379</c:v>
                </c:pt>
                <c:pt idx="7872">
                  <c:v>0.82582175925925927</c:v>
                </c:pt>
                <c:pt idx="7873">
                  <c:v>0.82607638888888879</c:v>
                </c:pt>
                <c:pt idx="7874">
                  <c:v>0.8263194444444445</c:v>
                </c:pt>
                <c:pt idx="7875">
                  <c:v>0.82656249999999998</c:v>
                </c:pt>
                <c:pt idx="7876">
                  <c:v>0.82680555555555557</c:v>
                </c:pt>
                <c:pt idx="7877">
                  <c:v>0.82704861111111105</c:v>
                </c:pt>
                <c:pt idx="7878">
                  <c:v>0.8273032407407408</c:v>
                </c:pt>
                <c:pt idx="7879">
                  <c:v>0.82754629629629628</c:v>
                </c:pt>
                <c:pt idx="7880">
                  <c:v>0.82778935185185187</c:v>
                </c:pt>
                <c:pt idx="7881">
                  <c:v>0.82803240740740736</c:v>
                </c:pt>
                <c:pt idx="7882">
                  <c:v>0.82827546296296306</c:v>
                </c:pt>
                <c:pt idx="7883">
                  <c:v>0.82851851851851854</c:v>
                </c:pt>
                <c:pt idx="7884">
                  <c:v>0.82877314814814806</c:v>
                </c:pt>
                <c:pt idx="7885">
                  <c:v>0.82901620370370377</c:v>
                </c:pt>
                <c:pt idx="7886">
                  <c:v>0.82925925925925925</c:v>
                </c:pt>
                <c:pt idx="7887">
                  <c:v>0.82950231481481485</c:v>
                </c:pt>
                <c:pt idx="7888">
                  <c:v>0.82974537037037033</c:v>
                </c:pt>
                <c:pt idx="7889">
                  <c:v>0.83000000000000007</c:v>
                </c:pt>
                <c:pt idx="7890">
                  <c:v>0.83024305555555555</c:v>
                </c:pt>
                <c:pt idx="7891">
                  <c:v>0.83048611111111104</c:v>
                </c:pt>
                <c:pt idx="7892">
                  <c:v>0.83072916666666663</c:v>
                </c:pt>
                <c:pt idx="7893">
                  <c:v>0.83097222222222233</c:v>
                </c:pt>
                <c:pt idx="7894">
                  <c:v>0.83122685185185186</c:v>
                </c:pt>
                <c:pt idx="7895">
                  <c:v>0.83146990740740734</c:v>
                </c:pt>
                <c:pt idx="7896">
                  <c:v>0.83171296296296304</c:v>
                </c:pt>
                <c:pt idx="7897">
                  <c:v>0.83195601851851853</c:v>
                </c:pt>
                <c:pt idx="7898">
                  <c:v>0.83219907407407412</c:v>
                </c:pt>
                <c:pt idx="7899">
                  <c:v>0.8324421296296296</c:v>
                </c:pt>
                <c:pt idx="7900">
                  <c:v>0.83269675925925923</c:v>
                </c:pt>
                <c:pt idx="7901">
                  <c:v>0.83293981481481483</c:v>
                </c:pt>
                <c:pt idx="7902">
                  <c:v>0.83318287037037031</c:v>
                </c:pt>
                <c:pt idx="7903">
                  <c:v>0.8334259259259259</c:v>
                </c:pt>
                <c:pt idx="7904">
                  <c:v>0.83366898148148139</c:v>
                </c:pt>
                <c:pt idx="7905">
                  <c:v>0.83392361111111113</c:v>
                </c:pt>
                <c:pt idx="7906">
                  <c:v>0.83416666666666661</c:v>
                </c:pt>
                <c:pt idx="7907">
                  <c:v>0.83440972222222232</c:v>
                </c:pt>
                <c:pt idx="7908">
                  <c:v>0.8346527777777778</c:v>
                </c:pt>
                <c:pt idx="7909">
                  <c:v>0.83489583333333339</c:v>
                </c:pt>
                <c:pt idx="7910">
                  <c:v>0.83515046296296302</c:v>
                </c:pt>
                <c:pt idx="7911">
                  <c:v>0.83539351851851851</c:v>
                </c:pt>
                <c:pt idx="7912">
                  <c:v>0.8356365740740741</c:v>
                </c:pt>
                <c:pt idx="7913">
                  <c:v>0.83587962962962958</c:v>
                </c:pt>
                <c:pt idx="7914">
                  <c:v>0.83612268518518518</c:v>
                </c:pt>
                <c:pt idx="7915">
                  <c:v>0.83637731481481481</c:v>
                </c:pt>
                <c:pt idx="7916">
                  <c:v>0.8366203703703704</c:v>
                </c:pt>
                <c:pt idx="7917">
                  <c:v>0.83686342592592589</c:v>
                </c:pt>
                <c:pt idx="7918">
                  <c:v>0.83710648148148159</c:v>
                </c:pt>
                <c:pt idx="7919">
                  <c:v>0.83734953703703707</c:v>
                </c:pt>
                <c:pt idx="7920">
                  <c:v>0.83759259259259267</c:v>
                </c:pt>
                <c:pt idx="7921">
                  <c:v>0.8378472222222223</c:v>
                </c:pt>
                <c:pt idx="7922">
                  <c:v>0.83809027777777778</c:v>
                </c:pt>
                <c:pt idx="7923">
                  <c:v>0.83833333333333337</c:v>
                </c:pt>
                <c:pt idx="7924">
                  <c:v>0.83857638888888886</c:v>
                </c:pt>
                <c:pt idx="7925">
                  <c:v>0.83881944444444445</c:v>
                </c:pt>
                <c:pt idx="7926">
                  <c:v>0.83907407407407408</c:v>
                </c:pt>
                <c:pt idx="7927">
                  <c:v>0.83931712962962957</c:v>
                </c:pt>
                <c:pt idx="7928">
                  <c:v>0.83956018518518516</c:v>
                </c:pt>
                <c:pt idx="7929">
                  <c:v>0.83980324074074064</c:v>
                </c:pt>
                <c:pt idx="7930">
                  <c:v>0.84004629629629635</c:v>
                </c:pt>
                <c:pt idx="7931">
                  <c:v>0.84030092592592587</c:v>
                </c:pt>
                <c:pt idx="7932">
                  <c:v>0.84054398148148157</c:v>
                </c:pt>
                <c:pt idx="7933">
                  <c:v>0.84078703703703705</c:v>
                </c:pt>
                <c:pt idx="7934">
                  <c:v>0.84103009259259265</c:v>
                </c:pt>
                <c:pt idx="7935">
                  <c:v>0.84127314814814813</c:v>
                </c:pt>
                <c:pt idx="7936">
                  <c:v>0.84151620370370372</c:v>
                </c:pt>
                <c:pt idx="7937">
                  <c:v>0.84177083333333336</c:v>
                </c:pt>
                <c:pt idx="7938">
                  <c:v>0.84201388888888884</c:v>
                </c:pt>
                <c:pt idx="7939">
                  <c:v>0.84225694444444443</c:v>
                </c:pt>
                <c:pt idx="7940">
                  <c:v>0.84249999999999992</c:v>
                </c:pt>
                <c:pt idx="7941">
                  <c:v>0.84274305555555562</c:v>
                </c:pt>
                <c:pt idx="7942">
                  <c:v>0.84299768518518514</c:v>
                </c:pt>
                <c:pt idx="7943">
                  <c:v>0.84324074074074085</c:v>
                </c:pt>
                <c:pt idx="7944">
                  <c:v>0.84348379629629633</c:v>
                </c:pt>
                <c:pt idx="7945">
                  <c:v>0.84372685185185192</c:v>
                </c:pt>
                <c:pt idx="7946">
                  <c:v>0.8439699074074074</c:v>
                </c:pt>
                <c:pt idx="7947">
                  <c:v>0.84422453703703704</c:v>
                </c:pt>
                <c:pt idx="7948">
                  <c:v>0.84446759259259263</c:v>
                </c:pt>
                <c:pt idx="7949">
                  <c:v>0.84471064814814811</c:v>
                </c:pt>
                <c:pt idx="7950">
                  <c:v>0.84495370370370371</c:v>
                </c:pt>
                <c:pt idx="7951">
                  <c:v>0.84519675925925919</c:v>
                </c:pt>
                <c:pt idx="7952">
                  <c:v>0.84545138888888882</c:v>
                </c:pt>
                <c:pt idx="7953">
                  <c:v>0.84569444444444442</c:v>
                </c:pt>
                <c:pt idx="7954">
                  <c:v>0.8459374999999999</c:v>
                </c:pt>
                <c:pt idx="7955">
                  <c:v>0.8461805555555556</c:v>
                </c:pt>
                <c:pt idx="7956">
                  <c:v>0.84642361111111108</c:v>
                </c:pt>
                <c:pt idx="7957">
                  <c:v>0.84667824074074083</c:v>
                </c:pt>
                <c:pt idx="7958">
                  <c:v>0.84692129629629631</c:v>
                </c:pt>
                <c:pt idx="7959">
                  <c:v>0.8471643518518519</c:v>
                </c:pt>
                <c:pt idx="7960">
                  <c:v>0.84740740740740739</c:v>
                </c:pt>
                <c:pt idx="7961">
                  <c:v>0.84765046296296298</c:v>
                </c:pt>
                <c:pt idx="7962">
                  <c:v>0.84789351851851846</c:v>
                </c:pt>
                <c:pt idx="7963">
                  <c:v>0.8481481481481481</c:v>
                </c:pt>
                <c:pt idx="7964">
                  <c:v>0.84839120370370369</c:v>
                </c:pt>
                <c:pt idx="7965">
                  <c:v>0.84863425925925917</c:v>
                </c:pt>
                <c:pt idx="7966">
                  <c:v>0.84887731481481488</c:v>
                </c:pt>
                <c:pt idx="7967">
                  <c:v>0.84912037037037036</c:v>
                </c:pt>
                <c:pt idx="7968">
                  <c:v>0.8493750000000001</c:v>
                </c:pt>
                <c:pt idx="7969">
                  <c:v>0.84961805555555558</c:v>
                </c:pt>
                <c:pt idx="7970">
                  <c:v>0.84986111111111118</c:v>
                </c:pt>
                <c:pt idx="7971">
                  <c:v>0.85010416666666666</c:v>
                </c:pt>
                <c:pt idx="7972">
                  <c:v>0.85034722222222225</c:v>
                </c:pt>
                <c:pt idx="7973">
                  <c:v>0.85059027777777774</c:v>
                </c:pt>
                <c:pt idx="7974">
                  <c:v>0.85084490740740737</c:v>
                </c:pt>
                <c:pt idx="7975">
                  <c:v>0.85108796296296296</c:v>
                </c:pt>
                <c:pt idx="7976">
                  <c:v>0.85133101851851845</c:v>
                </c:pt>
                <c:pt idx="7977">
                  <c:v>0.85157407407407415</c:v>
                </c:pt>
                <c:pt idx="7978">
                  <c:v>0.85181712962962963</c:v>
                </c:pt>
                <c:pt idx="7979">
                  <c:v>0.85207175925925915</c:v>
                </c:pt>
                <c:pt idx="7980">
                  <c:v>0.85231481481481486</c:v>
                </c:pt>
                <c:pt idx="7981">
                  <c:v>0.85255787037037034</c:v>
                </c:pt>
                <c:pt idx="7982">
                  <c:v>0.85280092592592593</c:v>
                </c:pt>
                <c:pt idx="7983">
                  <c:v>0.85304398148148142</c:v>
                </c:pt>
                <c:pt idx="7984">
                  <c:v>0.85329861111111116</c:v>
                </c:pt>
                <c:pt idx="7985">
                  <c:v>0.85354166666666664</c:v>
                </c:pt>
                <c:pt idx="7986">
                  <c:v>0.85378472222222224</c:v>
                </c:pt>
                <c:pt idx="7987">
                  <c:v>0.85402777777777772</c:v>
                </c:pt>
                <c:pt idx="7988">
                  <c:v>0.85427083333333342</c:v>
                </c:pt>
                <c:pt idx="7989">
                  <c:v>0.85452546296296295</c:v>
                </c:pt>
                <c:pt idx="7990">
                  <c:v>0.85476851851851843</c:v>
                </c:pt>
                <c:pt idx="7991">
                  <c:v>0.85501157407407413</c:v>
                </c:pt>
                <c:pt idx="7992">
                  <c:v>0.85525462962962961</c:v>
                </c:pt>
                <c:pt idx="7993">
                  <c:v>0.85549768518518521</c:v>
                </c:pt>
                <c:pt idx="7994">
                  <c:v>0.85575231481481484</c:v>
                </c:pt>
                <c:pt idx="7995">
                  <c:v>0.85599537037037043</c:v>
                </c:pt>
                <c:pt idx="7996">
                  <c:v>0.85623842592592592</c:v>
                </c:pt>
                <c:pt idx="7997">
                  <c:v>0.85648148148148151</c:v>
                </c:pt>
                <c:pt idx="7998">
                  <c:v>0.85672453703703699</c:v>
                </c:pt>
                <c:pt idx="7999">
                  <c:v>0.8569675925925927</c:v>
                </c:pt>
                <c:pt idx="8000">
                  <c:v>0.85722222222222222</c:v>
                </c:pt>
                <c:pt idx="8001">
                  <c:v>0.8574652777777777</c:v>
                </c:pt>
                <c:pt idx="8002">
                  <c:v>0.85770833333333341</c:v>
                </c:pt>
                <c:pt idx="8003">
                  <c:v>0.85795138888888889</c:v>
                </c:pt>
                <c:pt idx="8004">
                  <c:v>0.85819444444444448</c:v>
                </c:pt>
                <c:pt idx="8005">
                  <c:v>0.85844907407407411</c:v>
                </c:pt>
                <c:pt idx="8006">
                  <c:v>0.8586921296296296</c:v>
                </c:pt>
                <c:pt idx="8007">
                  <c:v>0.85893518518518519</c:v>
                </c:pt>
                <c:pt idx="8008">
                  <c:v>0.85917824074074067</c:v>
                </c:pt>
                <c:pt idx="8009">
                  <c:v>0.85942129629629627</c:v>
                </c:pt>
                <c:pt idx="8010">
                  <c:v>0.8596759259259259</c:v>
                </c:pt>
                <c:pt idx="8011">
                  <c:v>0.85991898148148149</c:v>
                </c:pt>
                <c:pt idx="8012">
                  <c:v>0.86016203703703698</c:v>
                </c:pt>
                <c:pt idx="8013">
                  <c:v>0.86040509259259268</c:v>
                </c:pt>
                <c:pt idx="8014">
                  <c:v>0.86064814814814816</c:v>
                </c:pt>
                <c:pt idx="8015">
                  <c:v>0.86089120370370376</c:v>
                </c:pt>
                <c:pt idx="8016">
                  <c:v>0.86114583333333339</c:v>
                </c:pt>
                <c:pt idx="8017">
                  <c:v>0.86138888888888887</c:v>
                </c:pt>
                <c:pt idx="8018">
                  <c:v>0.86163194444444446</c:v>
                </c:pt>
                <c:pt idx="8019">
                  <c:v>0.86187499999999995</c:v>
                </c:pt>
                <c:pt idx="8020">
                  <c:v>0.86211805555555554</c:v>
                </c:pt>
                <c:pt idx="8021">
                  <c:v>0.86237268518518517</c:v>
                </c:pt>
                <c:pt idx="8022">
                  <c:v>0.86261574074074077</c:v>
                </c:pt>
                <c:pt idx="8023">
                  <c:v>0.86285879629629625</c:v>
                </c:pt>
                <c:pt idx="8024">
                  <c:v>0.86310185185185195</c:v>
                </c:pt>
                <c:pt idx="8025">
                  <c:v>0.86334490740740744</c:v>
                </c:pt>
                <c:pt idx="8026">
                  <c:v>0.86359953703703696</c:v>
                </c:pt>
                <c:pt idx="8027">
                  <c:v>0.86384259259259266</c:v>
                </c:pt>
                <c:pt idx="8028">
                  <c:v>0.86408564814814814</c:v>
                </c:pt>
                <c:pt idx="8029">
                  <c:v>0.86432870370370374</c:v>
                </c:pt>
                <c:pt idx="8030">
                  <c:v>0.86457175925925922</c:v>
                </c:pt>
                <c:pt idx="8031">
                  <c:v>0.86482638888888896</c:v>
                </c:pt>
                <c:pt idx="8032">
                  <c:v>0.86506944444444445</c:v>
                </c:pt>
                <c:pt idx="8033">
                  <c:v>0.86531249999999993</c:v>
                </c:pt>
                <c:pt idx="8034">
                  <c:v>0.86555555555555552</c:v>
                </c:pt>
                <c:pt idx="8035">
                  <c:v>0.86579861111111101</c:v>
                </c:pt>
                <c:pt idx="8036">
                  <c:v>0.86605324074074075</c:v>
                </c:pt>
                <c:pt idx="8037">
                  <c:v>0.86629629629629623</c:v>
                </c:pt>
                <c:pt idx="8038">
                  <c:v>0.86653935185185194</c:v>
                </c:pt>
                <c:pt idx="8039">
                  <c:v>0.86678240740740742</c:v>
                </c:pt>
                <c:pt idx="8040">
                  <c:v>0.86702546296296301</c:v>
                </c:pt>
                <c:pt idx="8041">
                  <c:v>0.86726851851851849</c:v>
                </c:pt>
                <c:pt idx="8042">
                  <c:v>0.86752314814814813</c:v>
                </c:pt>
                <c:pt idx="8043">
                  <c:v>0.86776620370370372</c:v>
                </c:pt>
                <c:pt idx="8044">
                  <c:v>0.8680092592592592</c:v>
                </c:pt>
                <c:pt idx="8045">
                  <c:v>0.8682523148148148</c:v>
                </c:pt>
                <c:pt idx="8046">
                  <c:v>0.86849537037037028</c:v>
                </c:pt>
                <c:pt idx="8047">
                  <c:v>0.86875000000000002</c:v>
                </c:pt>
                <c:pt idx="8048">
                  <c:v>0.8689930555555555</c:v>
                </c:pt>
                <c:pt idx="8049">
                  <c:v>0.86923611111111121</c:v>
                </c:pt>
                <c:pt idx="8050">
                  <c:v>0.86947916666666669</c:v>
                </c:pt>
                <c:pt idx="8051">
                  <c:v>0.86972222222222229</c:v>
                </c:pt>
                <c:pt idx="8052">
                  <c:v>0.86997685185185192</c:v>
                </c:pt>
                <c:pt idx="8053">
                  <c:v>0.8702199074074074</c:v>
                </c:pt>
                <c:pt idx="8054">
                  <c:v>0.87046296296296299</c:v>
                </c:pt>
                <c:pt idx="8055">
                  <c:v>0.87070601851851848</c:v>
                </c:pt>
                <c:pt idx="8056">
                  <c:v>0.87094907407407407</c:v>
                </c:pt>
                <c:pt idx="8057">
                  <c:v>0.87119212962962955</c:v>
                </c:pt>
                <c:pt idx="8058">
                  <c:v>0.8714467592592593</c:v>
                </c:pt>
                <c:pt idx="8059">
                  <c:v>0.87168981481481478</c:v>
                </c:pt>
                <c:pt idx="8060">
                  <c:v>0.87193287037037026</c:v>
                </c:pt>
                <c:pt idx="8061">
                  <c:v>0.87217592592592597</c:v>
                </c:pt>
                <c:pt idx="8062">
                  <c:v>0.87241898148148145</c:v>
                </c:pt>
                <c:pt idx="8063">
                  <c:v>0.87267361111111119</c:v>
                </c:pt>
                <c:pt idx="8064">
                  <c:v>0.87291666666666667</c:v>
                </c:pt>
                <c:pt idx="8065">
                  <c:v>0.87315972222222227</c:v>
                </c:pt>
                <c:pt idx="8066">
                  <c:v>0.87340277777777775</c:v>
                </c:pt>
                <c:pt idx="8067">
                  <c:v>0.87364583333333334</c:v>
                </c:pt>
                <c:pt idx="8068">
                  <c:v>0.87390046296296298</c:v>
                </c:pt>
                <c:pt idx="8069">
                  <c:v>0.87414351851851846</c:v>
                </c:pt>
                <c:pt idx="8070">
                  <c:v>0.87438657407407405</c:v>
                </c:pt>
                <c:pt idx="8071">
                  <c:v>0.87462962962962953</c:v>
                </c:pt>
                <c:pt idx="8072">
                  <c:v>0.87487268518518524</c:v>
                </c:pt>
                <c:pt idx="8073">
                  <c:v>0.87512731481481476</c:v>
                </c:pt>
                <c:pt idx="8074">
                  <c:v>0.87537037037037047</c:v>
                </c:pt>
                <c:pt idx="8075">
                  <c:v>0.87561342592592595</c:v>
                </c:pt>
                <c:pt idx="8076">
                  <c:v>0.87585648148148154</c:v>
                </c:pt>
                <c:pt idx="8077">
                  <c:v>0.87609953703703702</c:v>
                </c:pt>
                <c:pt idx="8078">
                  <c:v>0.87635416666666666</c:v>
                </c:pt>
                <c:pt idx="8079">
                  <c:v>0.87659722222222225</c:v>
                </c:pt>
                <c:pt idx="8080">
                  <c:v>0.87684027777777773</c:v>
                </c:pt>
                <c:pt idx="8081">
                  <c:v>0.87708333333333333</c:v>
                </c:pt>
                <c:pt idx="8082">
                  <c:v>0.87732638888888881</c:v>
                </c:pt>
                <c:pt idx="8083">
                  <c:v>0.87756944444444451</c:v>
                </c:pt>
                <c:pt idx="8084">
                  <c:v>0.87782407407407403</c:v>
                </c:pt>
                <c:pt idx="8085">
                  <c:v>0.87806712962962974</c:v>
                </c:pt>
                <c:pt idx="8086">
                  <c:v>0.87831018518518522</c:v>
                </c:pt>
                <c:pt idx="8087">
                  <c:v>0.8785532407407407</c:v>
                </c:pt>
                <c:pt idx="8088">
                  <c:v>0.8787962962962963</c:v>
                </c:pt>
                <c:pt idx="8089">
                  <c:v>0.87905092592592593</c:v>
                </c:pt>
                <c:pt idx="8090">
                  <c:v>0.87929398148148152</c:v>
                </c:pt>
                <c:pt idx="8091">
                  <c:v>0.87953703703703701</c:v>
                </c:pt>
                <c:pt idx="8092">
                  <c:v>0.8797800925925926</c:v>
                </c:pt>
                <c:pt idx="8093">
                  <c:v>0.88002314814814808</c:v>
                </c:pt>
                <c:pt idx="8094">
                  <c:v>0.88027777777777771</c:v>
                </c:pt>
                <c:pt idx="8095">
                  <c:v>0.88052083333333331</c:v>
                </c:pt>
                <c:pt idx="8096">
                  <c:v>0.88076388888888879</c:v>
                </c:pt>
                <c:pt idx="8097">
                  <c:v>0.8810069444444445</c:v>
                </c:pt>
                <c:pt idx="8098">
                  <c:v>0.88124999999999998</c:v>
                </c:pt>
                <c:pt idx="8099">
                  <c:v>0.88149305555555557</c:v>
                </c:pt>
                <c:pt idx="8100">
                  <c:v>0.8817476851851852</c:v>
                </c:pt>
                <c:pt idx="8101">
                  <c:v>0.8819907407407408</c:v>
                </c:pt>
                <c:pt idx="8102">
                  <c:v>0.88223379629629628</c:v>
                </c:pt>
                <c:pt idx="8103">
                  <c:v>0.88247685185185187</c:v>
                </c:pt>
                <c:pt idx="8104">
                  <c:v>0.88271990740740736</c:v>
                </c:pt>
                <c:pt idx="8105">
                  <c:v>0.88297453703703699</c:v>
                </c:pt>
                <c:pt idx="8106">
                  <c:v>0.88321759259259258</c:v>
                </c:pt>
                <c:pt idx="8107">
                  <c:v>0.88346064814814806</c:v>
                </c:pt>
                <c:pt idx="8108">
                  <c:v>0.88370370370370377</c:v>
                </c:pt>
                <c:pt idx="8109">
                  <c:v>0.88394675925925925</c:v>
                </c:pt>
                <c:pt idx="8110">
                  <c:v>0.88420138888888899</c:v>
                </c:pt>
                <c:pt idx="8111">
                  <c:v>0.88444444444444448</c:v>
                </c:pt>
                <c:pt idx="8112">
                  <c:v>0.88468750000000007</c:v>
                </c:pt>
                <c:pt idx="8113">
                  <c:v>0.88493055555555555</c:v>
                </c:pt>
                <c:pt idx="8114">
                  <c:v>0.88517361111111115</c:v>
                </c:pt>
                <c:pt idx="8115">
                  <c:v>0.88542824074074078</c:v>
                </c:pt>
                <c:pt idx="8116">
                  <c:v>0.88567129629629626</c:v>
                </c:pt>
                <c:pt idx="8117">
                  <c:v>0.88591435185185186</c:v>
                </c:pt>
                <c:pt idx="8118">
                  <c:v>0.88615740740740734</c:v>
                </c:pt>
                <c:pt idx="8119">
                  <c:v>0.88640046296296304</c:v>
                </c:pt>
                <c:pt idx="8120">
                  <c:v>0.88665509259259256</c:v>
                </c:pt>
                <c:pt idx="8121">
                  <c:v>0.88689814814814805</c:v>
                </c:pt>
                <c:pt idx="8122">
                  <c:v>0.88714120370370375</c:v>
                </c:pt>
                <c:pt idx="8123">
                  <c:v>0.88738425925925923</c:v>
                </c:pt>
                <c:pt idx="8124">
                  <c:v>0.88762731481481483</c:v>
                </c:pt>
                <c:pt idx="8125">
                  <c:v>0.88787037037037031</c:v>
                </c:pt>
                <c:pt idx="8126">
                  <c:v>0.88812500000000005</c:v>
                </c:pt>
                <c:pt idx="8127">
                  <c:v>0.88836805555555554</c:v>
                </c:pt>
                <c:pt idx="8128">
                  <c:v>0.88861111111111113</c:v>
                </c:pt>
                <c:pt idx="8129">
                  <c:v>0.88885416666666661</c:v>
                </c:pt>
                <c:pt idx="8130">
                  <c:v>0.88909722222222232</c:v>
                </c:pt>
                <c:pt idx="8131">
                  <c:v>0.88935185185185184</c:v>
                </c:pt>
                <c:pt idx="8132">
                  <c:v>0.88959490740740732</c:v>
                </c:pt>
                <c:pt idx="8133">
                  <c:v>0.88983796296296302</c:v>
                </c:pt>
                <c:pt idx="8134">
                  <c:v>0.89008101851851851</c:v>
                </c:pt>
                <c:pt idx="8135">
                  <c:v>0.8903240740740741</c:v>
                </c:pt>
                <c:pt idx="8136">
                  <c:v>0.89057870370370373</c:v>
                </c:pt>
                <c:pt idx="8137">
                  <c:v>0.89082175925925933</c:v>
                </c:pt>
                <c:pt idx="8138">
                  <c:v>0.89106481481481481</c:v>
                </c:pt>
                <c:pt idx="8139">
                  <c:v>0.8913078703703704</c:v>
                </c:pt>
                <c:pt idx="8140">
                  <c:v>0.89155092592592589</c:v>
                </c:pt>
                <c:pt idx="8141">
                  <c:v>0.89179398148148159</c:v>
                </c:pt>
                <c:pt idx="8142">
                  <c:v>0.89204861111111111</c:v>
                </c:pt>
                <c:pt idx="8143">
                  <c:v>0.89229166666666659</c:v>
                </c:pt>
                <c:pt idx="8144">
                  <c:v>0.8925347222222223</c:v>
                </c:pt>
                <c:pt idx="8145">
                  <c:v>0.89277777777777778</c:v>
                </c:pt>
                <c:pt idx="8146">
                  <c:v>0.89302083333333337</c:v>
                </c:pt>
                <c:pt idx="8147">
                  <c:v>0.89327546296296301</c:v>
                </c:pt>
                <c:pt idx="8148">
                  <c:v>0.89351851851851849</c:v>
                </c:pt>
                <c:pt idx="8149">
                  <c:v>0.89376157407407408</c:v>
                </c:pt>
                <c:pt idx="8150">
                  <c:v>0.89400462962962957</c:v>
                </c:pt>
                <c:pt idx="8151">
                  <c:v>0.89424768518518516</c:v>
                </c:pt>
                <c:pt idx="8152">
                  <c:v>0.89450231481481479</c:v>
                </c:pt>
                <c:pt idx="8153">
                  <c:v>0.89474537037037039</c:v>
                </c:pt>
                <c:pt idx="8154">
                  <c:v>0.89498842592592587</c:v>
                </c:pt>
                <c:pt idx="8155">
                  <c:v>0.89523148148148157</c:v>
                </c:pt>
                <c:pt idx="8156">
                  <c:v>0.89547453703703705</c:v>
                </c:pt>
                <c:pt idx="8157">
                  <c:v>0.89572916666666658</c:v>
                </c:pt>
                <c:pt idx="8158">
                  <c:v>0.89597222222222228</c:v>
                </c:pt>
                <c:pt idx="8159">
                  <c:v>0.89621527777777776</c:v>
                </c:pt>
                <c:pt idx="8160">
                  <c:v>0.89645833333333336</c:v>
                </c:pt>
                <c:pt idx="8161">
                  <c:v>0.89670138888888884</c:v>
                </c:pt>
                <c:pt idx="8162">
                  <c:v>0.89694444444444443</c:v>
                </c:pt>
                <c:pt idx="8163">
                  <c:v>0.89719907407407407</c:v>
                </c:pt>
                <c:pt idx="8164">
                  <c:v>0.89744212962962966</c:v>
                </c:pt>
                <c:pt idx="8165">
                  <c:v>0.89768518518518514</c:v>
                </c:pt>
                <c:pt idx="8166">
                  <c:v>0.89792824074074085</c:v>
                </c:pt>
                <c:pt idx="8167">
                  <c:v>0.89817129629629633</c:v>
                </c:pt>
                <c:pt idx="8168">
                  <c:v>0.89842592592592585</c:v>
                </c:pt>
                <c:pt idx="8169">
                  <c:v>0.89866898148148155</c:v>
                </c:pt>
                <c:pt idx="8170">
                  <c:v>0.89891203703703704</c:v>
                </c:pt>
                <c:pt idx="8171">
                  <c:v>0.89915509259259263</c:v>
                </c:pt>
                <c:pt idx="8172">
                  <c:v>0.89939814814814811</c:v>
                </c:pt>
                <c:pt idx="8173">
                  <c:v>0.89965277777777775</c:v>
                </c:pt>
                <c:pt idx="8174">
                  <c:v>0.89989583333333334</c:v>
                </c:pt>
                <c:pt idx="8175">
                  <c:v>0.90013888888888882</c:v>
                </c:pt>
                <c:pt idx="8176">
                  <c:v>0.90038194444444442</c:v>
                </c:pt>
                <c:pt idx="8177">
                  <c:v>0.9006249999999999</c:v>
                </c:pt>
                <c:pt idx="8178">
                  <c:v>0.90087962962962964</c:v>
                </c:pt>
                <c:pt idx="8179">
                  <c:v>0.90112268518518512</c:v>
                </c:pt>
                <c:pt idx="8180">
                  <c:v>0.90136574074074083</c:v>
                </c:pt>
                <c:pt idx="8181">
                  <c:v>0.90160879629629631</c:v>
                </c:pt>
                <c:pt idx="8182">
                  <c:v>0.9018518518518519</c:v>
                </c:pt>
                <c:pt idx="8183">
                  <c:v>0.90209490740740739</c:v>
                </c:pt>
                <c:pt idx="8184">
                  <c:v>0.90234953703703702</c:v>
                </c:pt>
                <c:pt idx="8185">
                  <c:v>0.90259259259259261</c:v>
                </c:pt>
                <c:pt idx="8186">
                  <c:v>0.9028356481481481</c:v>
                </c:pt>
                <c:pt idx="8187">
                  <c:v>0.90307870370370369</c:v>
                </c:pt>
                <c:pt idx="8188">
                  <c:v>0.90332175925925917</c:v>
                </c:pt>
                <c:pt idx="8189">
                  <c:v>0.90357638888888892</c:v>
                </c:pt>
                <c:pt idx="8190">
                  <c:v>0.9038194444444444</c:v>
                </c:pt>
                <c:pt idx="8191">
                  <c:v>0.9040625000000001</c:v>
                </c:pt>
                <c:pt idx="8192">
                  <c:v>0.90430555555555558</c:v>
                </c:pt>
                <c:pt idx="8193">
                  <c:v>0.90454861111111118</c:v>
                </c:pt>
                <c:pt idx="8194">
                  <c:v>0.90480324074074081</c:v>
                </c:pt>
                <c:pt idx="8195">
                  <c:v>0.90504629629629629</c:v>
                </c:pt>
                <c:pt idx="8196">
                  <c:v>0.90528935185185189</c:v>
                </c:pt>
                <c:pt idx="8197">
                  <c:v>0.90553240740740737</c:v>
                </c:pt>
                <c:pt idx="8198">
                  <c:v>0.90577546296296296</c:v>
                </c:pt>
                <c:pt idx="8199">
                  <c:v>0.9060300925925926</c:v>
                </c:pt>
                <c:pt idx="8200">
                  <c:v>0.90627314814814808</c:v>
                </c:pt>
                <c:pt idx="8201">
                  <c:v>0.90651620370370367</c:v>
                </c:pt>
                <c:pt idx="8202">
                  <c:v>0.90675925925925915</c:v>
                </c:pt>
                <c:pt idx="8203">
                  <c:v>0.90700231481481486</c:v>
                </c:pt>
                <c:pt idx="8204">
                  <c:v>0.90724537037037034</c:v>
                </c:pt>
                <c:pt idx="8205">
                  <c:v>0.90750000000000008</c:v>
                </c:pt>
                <c:pt idx="8206">
                  <c:v>0.90774305555555557</c:v>
                </c:pt>
                <c:pt idx="8207">
                  <c:v>0.90798611111111116</c:v>
                </c:pt>
                <c:pt idx="8208">
                  <c:v>0.90822916666666664</c:v>
                </c:pt>
                <c:pt idx="8209">
                  <c:v>0.90847222222222224</c:v>
                </c:pt>
                <c:pt idx="8210">
                  <c:v>0.90872685185185187</c:v>
                </c:pt>
                <c:pt idx="8211">
                  <c:v>0.90896990740740735</c:v>
                </c:pt>
                <c:pt idx="8212">
                  <c:v>0.90921296296296295</c:v>
                </c:pt>
                <c:pt idx="8213">
                  <c:v>0.90945601851851843</c:v>
                </c:pt>
                <c:pt idx="8214">
                  <c:v>0.90969907407407413</c:v>
                </c:pt>
                <c:pt idx="8215">
                  <c:v>0.90995370370370365</c:v>
                </c:pt>
                <c:pt idx="8216">
                  <c:v>0.91019675925925936</c:v>
                </c:pt>
                <c:pt idx="8217">
                  <c:v>0.91043981481481484</c:v>
                </c:pt>
                <c:pt idx="8218">
                  <c:v>0.91068287037037043</c:v>
                </c:pt>
                <c:pt idx="8219">
                  <c:v>0.91092592592592592</c:v>
                </c:pt>
                <c:pt idx="8220">
                  <c:v>0.91118055555555555</c:v>
                </c:pt>
                <c:pt idx="8221">
                  <c:v>0.91142361111111114</c:v>
                </c:pt>
                <c:pt idx="8222">
                  <c:v>0.91166666666666663</c:v>
                </c:pt>
                <c:pt idx="8223">
                  <c:v>0.91190972222222222</c:v>
                </c:pt>
                <c:pt idx="8224">
                  <c:v>0.9121527777777777</c:v>
                </c:pt>
                <c:pt idx="8225">
                  <c:v>0.91240740740740733</c:v>
                </c:pt>
                <c:pt idx="8226">
                  <c:v>0.91265046296296293</c:v>
                </c:pt>
                <c:pt idx="8227">
                  <c:v>0.91289351851851863</c:v>
                </c:pt>
                <c:pt idx="8228">
                  <c:v>0.91313657407407411</c:v>
                </c:pt>
                <c:pt idx="8229">
                  <c:v>0.9133796296296296</c:v>
                </c:pt>
                <c:pt idx="8230">
                  <c:v>0.91362268518518519</c:v>
                </c:pt>
                <c:pt idx="8231">
                  <c:v>0.91387731481481482</c:v>
                </c:pt>
                <c:pt idx="8232">
                  <c:v>0.91412037037037042</c:v>
                </c:pt>
                <c:pt idx="8233">
                  <c:v>0.9143634259259259</c:v>
                </c:pt>
                <c:pt idx="8234">
                  <c:v>0.91460648148148149</c:v>
                </c:pt>
                <c:pt idx="8235">
                  <c:v>0.91484953703703698</c:v>
                </c:pt>
                <c:pt idx="8236">
                  <c:v>0.91510416666666661</c:v>
                </c:pt>
                <c:pt idx="8237">
                  <c:v>0.9153472222222222</c:v>
                </c:pt>
                <c:pt idx="8238">
                  <c:v>0.91559027777777768</c:v>
                </c:pt>
                <c:pt idx="8239">
                  <c:v>0.91583333333333339</c:v>
                </c:pt>
                <c:pt idx="8240">
                  <c:v>0.91607638888888887</c:v>
                </c:pt>
                <c:pt idx="8241">
                  <c:v>0.91633101851851861</c:v>
                </c:pt>
                <c:pt idx="8242">
                  <c:v>0.9165740740740741</c:v>
                </c:pt>
                <c:pt idx="8243">
                  <c:v>0.91681712962962969</c:v>
                </c:pt>
                <c:pt idx="8244">
                  <c:v>0.91706018518518517</c:v>
                </c:pt>
                <c:pt idx="8245">
                  <c:v>0.91730324074074077</c:v>
                </c:pt>
                <c:pt idx="8246">
                  <c:v>0.91754629629629625</c:v>
                </c:pt>
                <c:pt idx="8247">
                  <c:v>0.91780092592592588</c:v>
                </c:pt>
                <c:pt idx="8248">
                  <c:v>0.91804398148148147</c:v>
                </c:pt>
                <c:pt idx="8249">
                  <c:v>0.91828703703703696</c:v>
                </c:pt>
                <c:pt idx="8250">
                  <c:v>0.91853009259259266</c:v>
                </c:pt>
                <c:pt idx="8251">
                  <c:v>0.91877314814814814</c:v>
                </c:pt>
                <c:pt idx="8252">
                  <c:v>0.91902777777777789</c:v>
                </c:pt>
                <c:pt idx="8253">
                  <c:v>0.91927083333333337</c:v>
                </c:pt>
                <c:pt idx="8254">
                  <c:v>0.91951388888888885</c:v>
                </c:pt>
                <c:pt idx="8255">
                  <c:v>0.91975694444444445</c:v>
                </c:pt>
                <c:pt idx="8256">
                  <c:v>0.91999999999999993</c:v>
                </c:pt>
                <c:pt idx="8257">
                  <c:v>0.92025462962962967</c:v>
                </c:pt>
                <c:pt idx="8258">
                  <c:v>0.92049768518518515</c:v>
                </c:pt>
                <c:pt idx="8259">
                  <c:v>0.92074074074074075</c:v>
                </c:pt>
                <c:pt idx="8260">
                  <c:v>0.92098379629629623</c:v>
                </c:pt>
                <c:pt idx="8261">
                  <c:v>0.92122685185185194</c:v>
                </c:pt>
                <c:pt idx="8262">
                  <c:v>0.92148148148148146</c:v>
                </c:pt>
                <c:pt idx="8263">
                  <c:v>0.92172453703703694</c:v>
                </c:pt>
                <c:pt idx="8264">
                  <c:v>0.92196759259259264</c:v>
                </c:pt>
                <c:pt idx="8265">
                  <c:v>0.92221064814814813</c:v>
                </c:pt>
                <c:pt idx="8266">
                  <c:v>0.92245370370370372</c:v>
                </c:pt>
                <c:pt idx="8267">
                  <c:v>0.92270833333333335</c:v>
                </c:pt>
                <c:pt idx="8268">
                  <c:v>0.92295138888888895</c:v>
                </c:pt>
                <c:pt idx="8269">
                  <c:v>0.92319444444444443</c:v>
                </c:pt>
                <c:pt idx="8270">
                  <c:v>0.92343750000000002</c:v>
                </c:pt>
                <c:pt idx="8271">
                  <c:v>0.9236805555555555</c:v>
                </c:pt>
                <c:pt idx="8272">
                  <c:v>0.92393518518518514</c:v>
                </c:pt>
                <c:pt idx="8273">
                  <c:v>0.92417824074074073</c:v>
                </c:pt>
                <c:pt idx="8274">
                  <c:v>0.92442129629629621</c:v>
                </c:pt>
                <c:pt idx="8275">
                  <c:v>0.92466435185185192</c:v>
                </c:pt>
                <c:pt idx="8276">
                  <c:v>0.9249074074074074</c:v>
                </c:pt>
                <c:pt idx="8277">
                  <c:v>0.92515046296296299</c:v>
                </c:pt>
                <c:pt idx="8278">
                  <c:v>0.92540509259259263</c:v>
                </c:pt>
                <c:pt idx="8279">
                  <c:v>0.92564814814814822</c:v>
                </c:pt>
                <c:pt idx="8280">
                  <c:v>0.9258912037037037</c:v>
                </c:pt>
                <c:pt idx="8281">
                  <c:v>0.9261342592592593</c:v>
                </c:pt>
                <c:pt idx="8282">
                  <c:v>0.92637731481481478</c:v>
                </c:pt>
                <c:pt idx="8283">
                  <c:v>0.92663194444444441</c:v>
                </c:pt>
                <c:pt idx="8284">
                  <c:v>0.926875</c:v>
                </c:pt>
                <c:pt idx="8285">
                  <c:v>0.92711805555555549</c:v>
                </c:pt>
                <c:pt idx="8286">
                  <c:v>0.92736111111111119</c:v>
                </c:pt>
                <c:pt idx="8287">
                  <c:v>0.92760416666666667</c:v>
                </c:pt>
                <c:pt idx="8288">
                  <c:v>0.9278587962962962</c:v>
                </c:pt>
                <c:pt idx="8289">
                  <c:v>0.9281018518518519</c:v>
                </c:pt>
                <c:pt idx="8290">
                  <c:v>0.92834490740740738</c:v>
                </c:pt>
                <c:pt idx="8291">
                  <c:v>0.92858796296296298</c:v>
                </c:pt>
                <c:pt idx="8292">
                  <c:v>0.92883101851851846</c:v>
                </c:pt>
                <c:pt idx="8293">
                  <c:v>0.92907407407407405</c:v>
                </c:pt>
                <c:pt idx="8294">
                  <c:v>0.92932870370370368</c:v>
                </c:pt>
                <c:pt idx="8295">
                  <c:v>0.92957175925925928</c:v>
                </c:pt>
                <c:pt idx="8296">
                  <c:v>0.92981481481481476</c:v>
                </c:pt>
                <c:pt idx="8297">
                  <c:v>0.93005787037037047</c:v>
                </c:pt>
                <c:pt idx="8298">
                  <c:v>0.93030092592592595</c:v>
                </c:pt>
                <c:pt idx="8299">
                  <c:v>0.93055555555555547</c:v>
                </c:pt>
                <c:pt idx="8300">
                  <c:v>0.93079861111111117</c:v>
                </c:pt>
                <c:pt idx="8301">
                  <c:v>0.93104166666666666</c:v>
                </c:pt>
                <c:pt idx="8302">
                  <c:v>0.93128472222222225</c:v>
                </c:pt>
                <c:pt idx="8303">
                  <c:v>0.93152777777777773</c:v>
                </c:pt>
                <c:pt idx="8304">
                  <c:v>0.93178240740740748</c:v>
                </c:pt>
                <c:pt idx="8305">
                  <c:v>0.93202546296296296</c:v>
                </c:pt>
                <c:pt idx="8306">
                  <c:v>0.93226851851851855</c:v>
                </c:pt>
                <c:pt idx="8307">
                  <c:v>0.93251157407407403</c:v>
                </c:pt>
                <c:pt idx="8308">
                  <c:v>0.93275462962962974</c:v>
                </c:pt>
                <c:pt idx="8309">
                  <c:v>0.93299768518518522</c:v>
                </c:pt>
                <c:pt idx="8310">
                  <c:v>0.93325231481481474</c:v>
                </c:pt>
                <c:pt idx="8311">
                  <c:v>0.93349537037037045</c:v>
                </c:pt>
                <c:pt idx="8312">
                  <c:v>0.93373842592592593</c:v>
                </c:pt>
                <c:pt idx="8313">
                  <c:v>0.93398148148148152</c:v>
                </c:pt>
                <c:pt idx="8314">
                  <c:v>0.93422453703703701</c:v>
                </c:pt>
                <c:pt idx="8315">
                  <c:v>0.93447916666666664</c:v>
                </c:pt>
                <c:pt idx="8316">
                  <c:v>0.93472222222222223</c:v>
                </c:pt>
                <c:pt idx="8317">
                  <c:v>0.93496527777777771</c:v>
                </c:pt>
                <c:pt idx="8318">
                  <c:v>0.93520833333333331</c:v>
                </c:pt>
                <c:pt idx="8319">
                  <c:v>0.93545138888888879</c:v>
                </c:pt>
                <c:pt idx="8320">
                  <c:v>0.93570601851851853</c:v>
                </c:pt>
                <c:pt idx="8321">
                  <c:v>0.93594907407407402</c:v>
                </c:pt>
                <c:pt idx="8322">
                  <c:v>0.93619212962962972</c:v>
                </c:pt>
                <c:pt idx="8323">
                  <c:v>0.9364351851851852</c:v>
                </c:pt>
                <c:pt idx="8324">
                  <c:v>0.9366782407407408</c:v>
                </c:pt>
                <c:pt idx="8325">
                  <c:v>0.93693287037037043</c:v>
                </c:pt>
                <c:pt idx="8326">
                  <c:v>0.93717592592592591</c:v>
                </c:pt>
                <c:pt idx="8327">
                  <c:v>0.93741898148148151</c:v>
                </c:pt>
                <c:pt idx="8328">
                  <c:v>0.93766203703703699</c:v>
                </c:pt>
                <c:pt idx="8329">
                  <c:v>0.93790509259259258</c:v>
                </c:pt>
                <c:pt idx="8330">
                  <c:v>0.93814814814814806</c:v>
                </c:pt>
                <c:pt idx="8331">
                  <c:v>0.93840277777777781</c:v>
                </c:pt>
                <c:pt idx="8332">
                  <c:v>0.93864583333333329</c:v>
                </c:pt>
                <c:pt idx="8333">
                  <c:v>0.93888888888888899</c:v>
                </c:pt>
                <c:pt idx="8334">
                  <c:v>0.93913194444444448</c:v>
                </c:pt>
                <c:pt idx="8335">
                  <c:v>0.93937500000000007</c:v>
                </c:pt>
                <c:pt idx="8336">
                  <c:v>0.9396296296296297</c:v>
                </c:pt>
                <c:pt idx="8337">
                  <c:v>0.93987268518518519</c:v>
                </c:pt>
                <c:pt idx="8338">
                  <c:v>0.94011574074074078</c:v>
                </c:pt>
                <c:pt idx="8339">
                  <c:v>0.94035879629629626</c:v>
                </c:pt>
                <c:pt idx="8340">
                  <c:v>0.94060185185185186</c:v>
                </c:pt>
                <c:pt idx="8341">
                  <c:v>0.94085648148148149</c:v>
                </c:pt>
                <c:pt idx="8342">
                  <c:v>0.94109953703703697</c:v>
                </c:pt>
                <c:pt idx="8343">
                  <c:v>0.94134259259259256</c:v>
                </c:pt>
                <c:pt idx="8344">
                  <c:v>0.94158564814814805</c:v>
                </c:pt>
                <c:pt idx="8345">
                  <c:v>0.94182870370370375</c:v>
                </c:pt>
                <c:pt idx="8346">
                  <c:v>0.94208333333333327</c:v>
                </c:pt>
                <c:pt idx="8347">
                  <c:v>0.94232638888888898</c:v>
                </c:pt>
                <c:pt idx="8348">
                  <c:v>0.94256944444444446</c:v>
                </c:pt>
                <c:pt idx="8349">
                  <c:v>0.94281250000000005</c:v>
                </c:pt>
                <c:pt idx="8350">
                  <c:v>0.94305555555555554</c:v>
                </c:pt>
                <c:pt idx="8351">
                  <c:v>0.94329861111111113</c:v>
                </c:pt>
                <c:pt idx="8352">
                  <c:v>0.94355324074074076</c:v>
                </c:pt>
                <c:pt idx="8353">
                  <c:v>0.94379629629629624</c:v>
                </c:pt>
                <c:pt idx="8354">
                  <c:v>0.94403935185185184</c:v>
                </c:pt>
                <c:pt idx="8355">
                  <c:v>0.94428240740740732</c:v>
                </c:pt>
                <c:pt idx="8356">
                  <c:v>0.94452546296296302</c:v>
                </c:pt>
                <c:pt idx="8357">
                  <c:v>0.94478009259259255</c:v>
                </c:pt>
                <c:pt idx="8358">
                  <c:v>0.94502314814814825</c:v>
                </c:pt>
                <c:pt idx="8359">
                  <c:v>0.94526620370370373</c:v>
                </c:pt>
                <c:pt idx="8360">
                  <c:v>0.94550925925925933</c:v>
                </c:pt>
                <c:pt idx="8361">
                  <c:v>0.94575231481481481</c:v>
                </c:pt>
                <c:pt idx="8362">
                  <c:v>0.94600694444444444</c:v>
                </c:pt>
                <c:pt idx="8363">
                  <c:v>0.94625000000000004</c:v>
                </c:pt>
                <c:pt idx="8364">
                  <c:v>0.94649305555555552</c:v>
                </c:pt>
                <c:pt idx="8365">
                  <c:v>0.94673611111111111</c:v>
                </c:pt>
                <c:pt idx="8366">
                  <c:v>0.94697916666666659</c:v>
                </c:pt>
                <c:pt idx="8367">
                  <c:v>0.9472222222222223</c:v>
                </c:pt>
                <c:pt idx="8368">
                  <c:v>0.94747685185185182</c:v>
                </c:pt>
                <c:pt idx="8369">
                  <c:v>0.9477199074074073</c:v>
                </c:pt>
                <c:pt idx="8370">
                  <c:v>0.94796296296296301</c:v>
                </c:pt>
                <c:pt idx="8371">
                  <c:v>0.94820601851851849</c:v>
                </c:pt>
                <c:pt idx="8372">
                  <c:v>0.94844907407407408</c:v>
                </c:pt>
                <c:pt idx="8373">
                  <c:v>0.94870370370370372</c:v>
                </c:pt>
                <c:pt idx="8374">
                  <c:v>0.94894675925925931</c:v>
                </c:pt>
                <c:pt idx="8375">
                  <c:v>0.94918981481481479</c:v>
                </c:pt>
                <c:pt idx="8376">
                  <c:v>0.94943287037037039</c:v>
                </c:pt>
                <c:pt idx="8377">
                  <c:v>0.94967592592592587</c:v>
                </c:pt>
                <c:pt idx="8378">
                  <c:v>0.9499305555555555</c:v>
                </c:pt>
                <c:pt idx="8379">
                  <c:v>0.95017361111111109</c:v>
                </c:pt>
                <c:pt idx="8380">
                  <c:v>0.95041666666666658</c:v>
                </c:pt>
                <c:pt idx="8381">
                  <c:v>0.95065972222222228</c:v>
                </c:pt>
                <c:pt idx="8382">
                  <c:v>0.95090277777777776</c:v>
                </c:pt>
                <c:pt idx="8383">
                  <c:v>0.95115740740740751</c:v>
                </c:pt>
                <c:pt idx="8384">
                  <c:v>0.95140046296296299</c:v>
                </c:pt>
                <c:pt idx="8385">
                  <c:v>0.95164351851851858</c:v>
                </c:pt>
                <c:pt idx="8386">
                  <c:v>0.95188657407407407</c:v>
                </c:pt>
                <c:pt idx="8387">
                  <c:v>0.95212962962962966</c:v>
                </c:pt>
                <c:pt idx="8388">
                  <c:v>0.95237268518518514</c:v>
                </c:pt>
                <c:pt idx="8389">
                  <c:v>0.95262731481481477</c:v>
                </c:pt>
                <c:pt idx="8390">
                  <c:v>0.95287037037037037</c:v>
                </c:pt>
                <c:pt idx="8391">
                  <c:v>0.95311342592592585</c:v>
                </c:pt>
                <c:pt idx="8392">
                  <c:v>0.95335648148148155</c:v>
                </c:pt>
                <c:pt idx="8393">
                  <c:v>0.95359953703703704</c:v>
                </c:pt>
                <c:pt idx="8394">
                  <c:v>0.95385416666666656</c:v>
                </c:pt>
                <c:pt idx="8395">
                  <c:v>0.95409722222222226</c:v>
                </c:pt>
                <c:pt idx="8396">
                  <c:v>0.95434027777777775</c:v>
                </c:pt>
                <c:pt idx="8397">
                  <c:v>0.95458333333333334</c:v>
                </c:pt>
                <c:pt idx="8398">
                  <c:v>0.95482638888888882</c:v>
                </c:pt>
                <c:pt idx="8399">
                  <c:v>0.95508101851851857</c:v>
                </c:pt>
                <c:pt idx="8400">
                  <c:v>0.95532407407407405</c:v>
                </c:pt>
                <c:pt idx="8401">
                  <c:v>0.95556712962962964</c:v>
                </c:pt>
                <c:pt idx="8402">
                  <c:v>0.95581018518518512</c:v>
                </c:pt>
                <c:pt idx="8403">
                  <c:v>0.95605324074074083</c:v>
                </c:pt>
                <c:pt idx="8404">
                  <c:v>0.95630787037037035</c:v>
                </c:pt>
                <c:pt idx="8405">
                  <c:v>0.95655092592592583</c:v>
                </c:pt>
                <c:pt idx="8406">
                  <c:v>0.95679398148148154</c:v>
                </c:pt>
                <c:pt idx="8407">
                  <c:v>0.95703703703703702</c:v>
                </c:pt>
                <c:pt idx="8408">
                  <c:v>0.95728009259259261</c:v>
                </c:pt>
                <c:pt idx="8409">
                  <c:v>0.9575231481481481</c:v>
                </c:pt>
                <c:pt idx="8410">
                  <c:v>0.95777777777777784</c:v>
                </c:pt>
                <c:pt idx="8411">
                  <c:v>0.95802083333333332</c:v>
                </c:pt>
                <c:pt idx="8412">
                  <c:v>0.95826388888888892</c:v>
                </c:pt>
                <c:pt idx="8413">
                  <c:v>0.9585069444444444</c:v>
                </c:pt>
                <c:pt idx="8414">
                  <c:v>0.9587500000000001</c:v>
                </c:pt>
                <c:pt idx="8415">
                  <c:v>0.95900462962962962</c:v>
                </c:pt>
                <c:pt idx="8416">
                  <c:v>0.95924768518518511</c:v>
                </c:pt>
                <c:pt idx="8417">
                  <c:v>0.95949074074074081</c:v>
                </c:pt>
                <c:pt idx="8418">
                  <c:v>0.95973379629629629</c:v>
                </c:pt>
                <c:pt idx="8419">
                  <c:v>0.95997685185185189</c:v>
                </c:pt>
                <c:pt idx="8420">
                  <c:v>0.96023148148148152</c:v>
                </c:pt>
                <c:pt idx="8421">
                  <c:v>0.960474537037037</c:v>
                </c:pt>
                <c:pt idx="8422">
                  <c:v>0.9607175925925926</c:v>
                </c:pt>
                <c:pt idx="8423">
                  <c:v>0.96096064814814808</c:v>
                </c:pt>
                <c:pt idx="8424">
                  <c:v>0.96120370370370367</c:v>
                </c:pt>
                <c:pt idx="8425">
                  <c:v>0.96144675925925915</c:v>
                </c:pt>
                <c:pt idx="8426">
                  <c:v>0.9617013888888889</c:v>
                </c:pt>
                <c:pt idx="8427">
                  <c:v>0.96194444444444438</c:v>
                </c:pt>
                <c:pt idx="8428">
                  <c:v>0.96218750000000008</c:v>
                </c:pt>
                <c:pt idx="8429">
                  <c:v>0.96243055555555557</c:v>
                </c:pt>
                <c:pt idx="8430">
                  <c:v>0.96267361111111116</c:v>
                </c:pt>
                <c:pt idx="8431">
                  <c:v>0.96292824074074079</c:v>
                </c:pt>
                <c:pt idx="8432">
                  <c:v>0.96317129629629628</c:v>
                </c:pt>
                <c:pt idx="8433">
                  <c:v>0.96341435185185187</c:v>
                </c:pt>
                <c:pt idx="8434">
                  <c:v>0.96365740740740735</c:v>
                </c:pt>
                <c:pt idx="8435">
                  <c:v>0.96390046296296295</c:v>
                </c:pt>
                <c:pt idx="8436">
                  <c:v>0.96415509259259258</c:v>
                </c:pt>
                <c:pt idx="8437">
                  <c:v>0.96439814814814817</c:v>
                </c:pt>
                <c:pt idx="8438">
                  <c:v>0.96464120370370365</c:v>
                </c:pt>
                <c:pt idx="8439">
                  <c:v>0.96488425925925936</c:v>
                </c:pt>
                <c:pt idx="8440">
                  <c:v>0.96512731481481484</c:v>
                </c:pt>
                <c:pt idx="8441">
                  <c:v>0.96538194444444436</c:v>
                </c:pt>
                <c:pt idx="8442">
                  <c:v>0.96562500000000007</c:v>
                </c:pt>
                <c:pt idx="8443">
                  <c:v>0.96586805555555555</c:v>
                </c:pt>
                <c:pt idx="8444">
                  <c:v>0.96611111111111114</c:v>
                </c:pt>
                <c:pt idx="8445">
                  <c:v>0.96635416666666663</c:v>
                </c:pt>
                <c:pt idx="8446">
                  <c:v>0.96659722222222222</c:v>
                </c:pt>
                <c:pt idx="8447">
                  <c:v>0.96685185185185185</c:v>
                </c:pt>
                <c:pt idx="8448">
                  <c:v>0.96709490740740733</c:v>
                </c:pt>
                <c:pt idx="8449">
                  <c:v>0.96733796296296293</c:v>
                </c:pt>
                <c:pt idx="8450">
                  <c:v>0.96758101851851841</c:v>
                </c:pt>
                <c:pt idx="8451">
                  <c:v>0.96782407407407411</c:v>
                </c:pt>
                <c:pt idx="8452">
                  <c:v>0.96807870370370364</c:v>
                </c:pt>
                <c:pt idx="8453">
                  <c:v>0.96832175925925934</c:v>
                </c:pt>
                <c:pt idx="8454">
                  <c:v>0.96856481481481482</c:v>
                </c:pt>
                <c:pt idx="8455">
                  <c:v>0.96880787037037042</c:v>
                </c:pt>
                <c:pt idx="8456">
                  <c:v>0.9690509259259259</c:v>
                </c:pt>
                <c:pt idx="8457">
                  <c:v>0.96930555555555553</c:v>
                </c:pt>
                <c:pt idx="8458">
                  <c:v>0.96954861111111112</c:v>
                </c:pt>
                <c:pt idx="8459">
                  <c:v>0.96979166666666661</c:v>
                </c:pt>
                <c:pt idx="8460">
                  <c:v>0.9700347222222222</c:v>
                </c:pt>
                <c:pt idx="8461">
                  <c:v>0.97027777777777768</c:v>
                </c:pt>
                <c:pt idx="8462">
                  <c:v>0.97052083333333339</c:v>
                </c:pt>
                <c:pt idx="8463">
                  <c:v>0.97077546296296291</c:v>
                </c:pt>
                <c:pt idx="8464">
                  <c:v>0.97101851851851861</c:v>
                </c:pt>
                <c:pt idx="8465">
                  <c:v>0.9712615740740741</c:v>
                </c:pt>
                <c:pt idx="8466">
                  <c:v>0.97150462962962969</c:v>
                </c:pt>
                <c:pt idx="8467">
                  <c:v>0.97174768518518517</c:v>
                </c:pt>
                <c:pt idx="8468">
                  <c:v>0.97200231481481481</c:v>
                </c:pt>
                <c:pt idx="8469">
                  <c:v>0.9722453703703704</c:v>
                </c:pt>
                <c:pt idx="8470">
                  <c:v>0.97248842592592588</c:v>
                </c:pt>
                <c:pt idx="8471">
                  <c:v>0.97273148148148147</c:v>
                </c:pt>
                <c:pt idx="8472">
                  <c:v>0.97297453703703696</c:v>
                </c:pt>
                <c:pt idx="8473">
                  <c:v>0.9732291666666667</c:v>
                </c:pt>
                <c:pt idx="8474">
                  <c:v>0.97347222222222218</c:v>
                </c:pt>
                <c:pt idx="8475">
                  <c:v>0.97371527777777767</c:v>
                </c:pt>
                <c:pt idx="8476">
                  <c:v>0.97395833333333337</c:v>
                </c:pt>
                <c:pt idx="8477">
                  <c:v>0.97420138888888896</c:v>
                </c:pt>
                <c:pt idx="8478">
                  <c:v>0.9744560185185186</c:v>
                </c:pt>
                <c:pt idx="8479">
                  <c:v>0.97469907407407408</c:v>
                </c:pt>
                <c:pt idx="8480">
                  <c:v>0.97494212962962967</c:v>
                </c:pt>
                <c:pt idx="8481">
                  <c:v>0.97518518518518515</c:v>
                </c:pt>
                <c:pt idx="8482">
                  <c:v>0.97542824074074075</c:v>
                </c:pt>
                <c:pt idx="8483">
                  <c:v>0.97567129629629623</c:v>
                </c:pt>
                <c:pt idx="8484">
                  <c:v>0.97592592592592586</c:v>
                </c:pt>
                <c:pt idx="8485">
                  <c:v>0.97616898148148146</c:v>
                </c:pt>
                <c:pt idx="8486">
                  <c:v>0.97641203703703694</c:v>
                </c:pt>
                <c:pt idx="8487">
                  <c:v>0.97665509259259264</c:v>
                </c:pt>
                <c:pt idx="8488">
                  <c:v>0.97689814814814813</c:v>
                </c:pt>
                <c:pt idx="8489">
                  <c:v>0.97715277777777787</c:v>
                </c:pt>
                <c:pt idx="8490">
                  <c:v>0.97739583333333335</c:v>
                </c:pt>
                <c:pt idx="8491">
                  <c:v>0.97763888888888895</c:v>
                </c:pt>
                <c:pt idx="8492">
                  <c:v>0.97788194444444443</c:v>
                </c:pt>
                <c:pt idx="8493">
                  <c:v>0.97812500000000002</c:v>
                </c:pt>
                <c:pt idx="8494">
                  <c:v>0.97837962962962965</c:v>
                </c:pt>
                <c:pt idx="8495">
                  <c:v>0.97862268518518514</c:v>
                </c:pt>
                <c:pt idx="8496">
                  <c:v>0.97886574074074073</c:v>
                </c:pt>
                <c:pt idx="8497">
                  <c:v>0.97910879629629621</c:v>
                </c:pt>
                <c:pt idx="8498">
                  <c:v>0.97935185185185192</c:v>
                </c:pt>
                <c:pt idx="8499">
                  <c:v>0.9795949074074074</c:v>
                </c:pt>
                <c:pt idx="8500">
                  <c:v>0.97984953703703714</c:v>
                </c:pt>
                <c:pt idx="8501">
                  <c:v>0.98009259259259263</c:v>
                </c:pt>
                <c:pt idx="8502">
                  <c:v>0.98033564814814822</c:v>
                </c:pt>
                <c:pt idx="8503">
                  <c:v>0.9805787037037037</c:v>
                </c:pt>
                <c:pt idx="8504">
                  <c:v>0.9808217592592593</c:v>
                </c:pt>
                <c:pt idx="8505">
                  <c:v>0.98107638888888893</c:v>
                </c:pt>
                <c:pt idx="8506">
                  <c:v>0.98131944444444441</c:v>
                </c:pt>
                <c:pt idx="8507">
                  <c:v>0.9815625</c:v>
                </c:pt>
                <c:pt idx="8508">
                  <c:v>0.98180555555555549</c:v>
                </c:pt>
                <c:pt idx="8509">
                  <c:v>0.98204861111111119</c:v>
                </c:pt>
                <c:pt idx="8510">
                  <c:v>0.98230324074074071</c:v>
                </c:pt>
                <c:pt idx="8511">
                  <c:v>0.9825462962962962</c:v>
                </c:pt>
                <c:pt idx="8512">
                  <c:v>0.9827893518518519</c:v>
                </c:pt>
                <c:pt idx="8513">
                  <c:v>0.98303240740740738</c:v>
                </c:pt>
                <c:pt idx="8514">
                  <c:v>0.98327546296296298</c:v>
                </c:pt>
                <c:pt idx="8515">
                  <c:v>0.98353009259259261</c:v>
                </c:pt>
                <c:pt idx="8516">
                  <c:v>0.9837731481481482</c:v>
                </c:pt>
                <c:pt idx="8517">
                  <c:v>0.98401620370370368</c:v>
                </c:pt>
                <c:pt idx="8518">
                  <c:v>0.98425925925925928</c:v>
                </c:pt>
                <c:pt idx="8519">
                  <c:v>0.98450231481481476</c:v>
                </c:pt>
                <c:pt idx="8520">
                  <c:v>0.98474537037037047</c:v>
                </c:pt>
                <c:pt idx="8521">
                  <c:v>0.98499999999999999</c:v>
                </c:pt>
                <c:pt idx="8522">
                  <c:v>0.98524305555555547</c:v>
                </c:pt>
                <c:pt idx="8523">
                  <c:v>0.98548611111111117</c:v>
                </c:pt>
                <c:pt idx="8524">
                  <c:v>0.98572916666666666</c:v>
                </c:pt>
                <c:pt idx="8525">
                  <c:v>0.98597222222222225</c:v>
                </c:pt>
                <c:pt idx="8526">
                  <c:v>0.98622685185185188</c:v>
                </c:pt>
                <c:pt idx="8527">
                  <c:v>0.98646990740740748</c:v>
                </c:pt>
                <c:pt idx="8528">
                  <c:v>0.98671296296296296</c:v>
                </c:pt>
                <c:pt idx="8529">
                  <c:v>0.98695601851851855</c:v>
                </c:pt>
                <c:pt idx="8530">
                  <c:v>0.98719907407407403</c:v>
                </c:pt>
                <c:pt idx="8531">
                  <c:v>0.98745370370370367</c:v>
                </c:pt>
                <c:pt idx="8532">
                  <c:v>0.98769675925925926</c:v>
                </c:pt>
                <c:pt idx="8533">
                  <c:v>0.98793981481481474</c:v>
                </c:pt>
                <c:pt idx="8534">
                  <c:v>0.98818287037037045</c:v>
                </c:pt>
                <c:pt idx="8535">
                  <c:v>0.98842592592592593</c:v>
                </c:pt>
                <c:pt idx="8536">
                  <c:v>0.98866898148148152</c:v>
                </c:pt>
                <c:pt idx="8537">
                  <c:v>0.98892361111111116</c:v>
                </c:pt>
                <c:pt idx="8538">
                  <c:v>0.98916666666666664</c:v>
                </c:pt>
                <c:pt idx="8539">
                  <c:v>0.98940972222222223</c:v>
                </c:pt>
                <c:pt idx="8540">
                  <c:v>0.98965277777777771</c:v>
                </c:pt>
                <c:pt idx="8541">
                  <c:v>0.98989583333333331</c:v>
                </c:pt>
                <c:pt idx="8542">
                  <c:v>0.99015046296296294</c:v>
                </c:pt>
                <c:pt idx="8543">
                  <c:v>0.99039351851851853</c:v>
                </c:pt>
                <c:pt idx="8544">
                  <c:v>0.99063657407407402</c:v>
                </c:pt>
                <c:pt idx="8545">
                  <c:v>0.99087962962962972</c:v>
                </c:pt>
                <c:pt idx="8546">
                  <c:v>0.9911226851851852</c:v>
                </c:pt>
                <c:pt idx="8547">
                  <c:v>0.99137731481481473</c:v>
                </c:pt>
                <c:pt idx="8548">
                  <c:v>0.99162037037037043</c:v>
                </c:pt>
                <c:pt idx="8549">
                  <c:v>0.99186342592592591</c:v>
                </c:pt>
                <c:pt idx="8550">
                  <c:v>0.99210648148148151</c:v>
                </c:pt>
                <c:pt idx="8551">
                  <c:v>0.99234953703703699</c:v>
                </c:pt>
                <c:pt idx="8552">
                  <c:v>0.99260416666666673</c:v>
                </c:pt>
                <c:pt idx="8553">
                  <c:v>0.99284722222222221</c:v>
                </c:pt>
                <c:pt idx="8554">
                  <c:v>0.99309027777777781</c:v>
                </c:pt>
                <c:pt idx="8555">
                  <c:v>0.99333333333333329</c:v>
                </c:pt>
                <c:pt idx="8556">
                  <c:v>0.99357638888888899</c:v>
                </c:pt>
                <c:pt idx="8557">
                  <c:v>0.99381944444444448</c:v>
                </c:pt>
                <c:pt idx="8558">
                  <c:v>0.994074074074074</c:v>
                </c:pt>
                <c:pt idx="8559">
                  <c:v>0.9943171296296297</c:v>
                </c:pt>
                <c:pt idx="8560">
                  <c:v>0.99456018518518519</c:v>
                </c:pt>
                <c:pt idx="8561">
                  <c:v>0.99480324074074078</c:v>
                </c:pt>
                <c:pt idx="8562">
                  <c:v>0.99504629629629626</c:v>
                </c:pt>
                <c:pt idx="8563">
                  <c:v>0.99530092592592589</c:v>
                </c:pt>
                <c:pt idx="8564">
                  <c:v>0.99554398148148149</c:v>
                </c:pt>
                <c:pt idx="8565">
                  <c:v>0.99578703703703697</c:v>
                </c:pt>
                <c:pt idx="8566">
                  <c:v>0.99603009259259256</c:v>
                </c:pt>
                <c:pt idx="8567">
                  <c:v>0.99627314814814805</c:v>
                </c:pt>
                <c:pt idx="8568">
                  <c:v>0.99652777777777779</c:v>
                </c:pt>
                <c:pt idx="8569">
                  <c:v>0.99677083333333327</c:v>
                </c:pt>
                <c:pt idx="8570">
                  <c:v>0.99701388888888898</c:v>
                </c:pt>
                <c:pt idx="8571">
                  <c:v>0.99725694444444446</c:v>
                </c:pt>
                <c:pt idx="8572">
                  <c:v>0.99750000000000005</c:v>
                </c:pt>
                <c:pt idx="8573">
                  <c:v>0.99775462962962969</c:v>
                </c:pt>
                <c:pt idx="8574">
                  <c:v>0.99799768518518517</c:v>
                </c:pt>
                <c:pt idx="8575">
                  <c:v>0.99824074074074076</c:v>
                </c:pt>
                <c:pt idx="8576">
                  <c:v>0.99848379629629624</c:v>
                </c:pt>
                <c:pt idx="8577">
                  <c:v>0.99872685185185184</c:v>
                </c:pt>
                <c:pt idx="8578">
                  <c:v>0.99896990740740732</c:v>
                </c:pt>
                <c:pt idx="8579">
                  <c:v>0.99922453703703706</c:v>
                </c:pt>
                <c:pt idx="8580">
                  <c:v>0.99946759259259255</c:v>
                </c:pt>
                <c:pt idx="8581">
                  <c:v>0.99971064814814825</c:v>
                </c:pt>
                <c:pt idx="8582">
                  <c:v>0.99995370370370373</c:v>
                </c:pt>
                <c:pt idx="8583">
                  <c:v>1.9675925925925926E-4</c:v>
                </c:pt>
                <c:pt idx="8584">
                  <c:v>4.5138888888888892E-4</c:v>
                </c:pt>
                <c:pt idx="8585">
                  <c:v>6.9444444444444447E-4</c:v>
                </c:pt>
                <c:pt idx="8586">
                  <c:v>9.3750000000000007E-4</c:v>
                </c:pt>
                <c:pt idx="8587">
                  <c:v>1.1805555555555556E-3</c:v>
                </c:pt>
                <c:pt idx="8588">
                  <c:v>1.423611111111111E-3</c:v>
                </c:pt>
                <c:pt idx="8589">
                  <c:v>1.6782407407407406E-3</c:v>
                </c:pt>
                <c:pt idx="8590">
                  <c:v>1.9212962962962962E-3</c:v>
                </c:pt>
                <c:pt idx="8591">
                  <c:v>2.1643518518518518E-3</c:v>
                </c:pt>
                <c:pt idx="8592">
                  <c:v>2.4074074074074076E-3</c:v>
                </c:pt>
                <c:pt idx="8593">
                  <c:v>2.6504629629629625E-3</c:v>
                </c:pt>
                <c:pt idx="8594">
                  <c:v>2.8935185185185188E-3</c:v>
                </c:pt>
                <c:pt idx="8595">
                  <c:v>3.1481481481481482E-3</c:v>
                </c:pt>
                <c:pt idx="8596">
                  <c:v>3.3912037037037036E-3</c:v>
                </c:pt>
                <c:pt idx="8597">
                  <c:v>3.6342592592592594E-3</c:v>
                </c:pt>
                <c:pt idx="8598">
                  <c:v>3.8773148148148143E-3</c:v>
                </c:pt>
                <c:pt idx="8599">
                  <c:v>4.1203703703703706E-3</c:v>
                </c:pt>
                <c:pt idx="8600">
                  <c:v>4.3749999999999995E-3</c:v>
                </c:pt>
                <c:pt idx="8601">
                  <c:v>4.6180555555555558E-3</c:v>
                </c:pt>
                <c:pt idx="8602">
                  <c:v>4.8611111111111112E-3</c:v>
                </c:pt>
                <c:pt idx="8603">
                  <c:v>5.1041666666666666E-3</c:v>
                </c:pt>
                <c:pt idx="8604">
                  <c:v>5.347222222222222E-3</c:v>
                </c:pt>
                <c:pt idx="8605">
                  <c:v>5.6018518518518518E-3</c:v>
                </c:pt>
                <c:pt idx="8606">
                  <c:v>5.8449074074074072E-3</c:v>
                </c:pt>
                <c:pt idx="8607">
                  <c:v>6.0879629629629643E-3</c:v>
                </c:pt>
                <c:pt idx="8608">
                  <c:v>6.3310185185185197E-3</c:v>
                </c:pt>
                <c:pt idx="8609">
                  <c:v>6.5740740740740733E-3</c:v>
                </c:pt>
                <c:pt idx="8610">
                  <c:v>6.828703703703704E-3</c:v>
                </c:pt>
                <c:pt idx="8611">
                  <c:v>7.0717592592592594E-3</c:v>
                </c:pt>
                <c:pt idx="8612">
                  <c:v>7.3148148148148148E-3</c:v>
                </c:pt>
                <c:pt idx="8613">
                  <c:v>7.5578703703703702E-3</c:v>
                </c:pt>
                <c:pt idx="8614">
                  <c:v>7.8009259259259256E-3</c:v>
                </c:pt>
                <c:pt idx="8615">
                  <c:v>8.0439814814814818E-3</c:v>
                </c:pt>
                <c:pt idx="8616">
                  <c:v>8.2986111111111108E-3</c:v>
                </c:pt>
                <c:pt idx="8617">
                  <c:v>8.5416666666666679E-3</c:v>
                </c:pt>
                <c:pt idx="8618">
                  <c:v>8.7847222222222233E-3</c:v>
                </c:pt>
                <c:pt idx="8619">
                  <c:v>9.0277777777777787E-3</c:v>
                </c:pt>
                <c:pt idx="8620">
                  <c:v>9.2708333333333341E-3</c:v>
                </c:pt>
                <c:pt idx="8621">
                  <c:v>9.525462962962963E-3</c:v>
                </c:pt>
                <c:pt idx="8622">
                  <c:v>9.7685185185185184E-3</c:v>
                </c:pt>
                <c:pt idx="8623">
                  <c:v>1.0011574074074074E-2</c:v>
                </c:pt>
                <c:pt idx="8624">
                  <c:v>1.0254629629629629E-2</c:v>
                </c:pt>
                <c:pt idx="8625">
                  <c:v>1.0497685185185186E-2</c:v>
                </c:pt>
                <c:pt idx="8626">
                  <c:v>1.0752314814814814E-2</c:v>
                </c:pt>
                <c:pt idx="8627">
                  <c:v>1.0995370370370371E-2</c:v>
                </c:pt>
                <c:pt idx="8628">
                  <c:v>1.1238425925925928E-2</c:v>
                </c:pt>
                <c:pt idx="8629">
                  <c:v>1.1481481481481483E-2</c:v>
                </c:pt>
                <c:pt idx="8630">
                  <c:v>1.1724537037037035E-2</c:v>
                </c:pt>
                <c:pt idx="8631">
                  <c:v>1.1979166666666666E-2</c:v>
                </c:pt>
                <c:pt idx="8632">
                  <c:v>1.2222222222222223E-2</c:v>
                </c:pt>
                <c:pt idx="8633">
                  <c:v>1.2465277777777777E-2</c:v>
                </c:pt>
                <c:pt idx="8634">
                  <c:v>1.2708333333333334E-2</c:v>
                </c:pt>
                <c:pt idx="8635">
                  <c:v>1.2951388888888887E-2</c:v>
                </c:pt>
                <c:pt idx="8636">
                  <c:v>1.3194444444444444E-2</c:v>
                </c:pt>
                <c:pt idx="8637">
                  <c:v>1.3449074074074073E-2</c:v>
                </c:pt>
                <c:pt idx="8638">
                  <c:v>1.3692129629629629E-2</c:v>
                </c:pt>
                <c:pt idx="8639">
                  <c:v>1.3935185185185184E-2</c:v>
                </c:pt>
                <c:pt idx="8640">
                  <c:v>1.4178240740740741E-2</c:v>
                </c:pt>
                <c:pt idx="8641">
                  <c:v>1.4421296296296295E-2</c:v>
                </c:pt>
                <c:pt idx="8642">
                  <c:v>1.4675925925925926E-2</c:v>
                </c:pt>
                <c:pt idx="8643">
                  <c:v>1.4918981481481483E-2</c:v>
                </c:pt>
                <c:pt idx="8644">
                  <c:v>1.5162037037037036E-2</c:v>
                </c:pt>
                <c:pt idx="8645">
                  <c:v>1.5405092592592593E-2</c:v>
                </c:pt>
                <c:pt idx="8646">
                  <c:v>1.5648148148148151E-2</c:v>
                </c:pt>
                <c:pt idx="8647">
                  <c:v>1.5902777777777776E-2</c:v>
                </c:pt>
                <c:pt idx="8648">
                  <c:v>1.6145833333333335E-2</c:v>
                </c:pt>
                <c:pt idx="8649">
                  <c:v>1.638888888888889E-2</c:v>
                </c:pt>
                <c:pt idx="8650">
                  <c:v>1.6631944444444446E-2</c:v>
                </c:pt>
                <c:pt idx="8651">
                  <c:v>1.6875000000000001E-2</c:v>
                </c:pt>
                <c:pt idx="8652">
                  <c:v>1.7118055555555556E-2</c:v>
                </c:pt>
                <c:pt idx="8653">
                  <c:v>1.7372685185185185E-2</c:v>
                </c:pt>
                <c:pt idx="8654">
                  <c:v>1.7615740740740741E-2</c:v>
                </c:pt>
                <c:pt idx="8655">
                  <c:v>1.7858796296296296E-2</c:v>
                </c:pt>
                <c:pt idx="8656">
                  <c:v>1.8101851851851852E-2</c:v>
                </c:pt>
                <c:pt idx="8657">
                  <c:v>1.834490740740741E-2</c:v>
                </c:pt>
                <c:pt idx="8658">
                  <c:v>1.8599537037037036E-2</c:v>
                </c:pt>
                <c:pt idx="8659">
                  <c:v>1.8842592592592591E-2</c:v>
                </c:pt>
                <c:pt idx="8660">
                  <c:v>1.9085648148148147E-2</c:v>
                </c:pt>
                <c:pt idx="8661">
                  <c:v>1.9328703703703702E-2</c:v>
                </c:pt>
                <c:pt idx="8662">
                  <c:v>1.9571759259259257E-2</c:v>
                </c:pt>
                <c:pt idx="8663">
                  <c:v>1.982638888888889E-2</c:v>
                </c:pt>
                <c:pt idx="8664">
                  <c:v>2.0069444444444442E-2</c:v>
                </c:pt>
                <c:pt idx="8665">
                  <c:v>2.0312500000000001E-2</c:v>
                </c:pt>
                <c:pt idx="8666">
                  <c:v>2.0555555555555556E-2</c:v>
                </c:pt>
                <c:pt idx="8667">
                  <c:v>2.0798611111111111E-2</c:v>
                </c:pt>
                <c:pt idx="8668">
                  <c:v>2.1041666666666667E-2</c:v>
                </c:pt>
                <c:pt idx="8669">
                  <c:v>2.1296296296296299E-2</c:v>
                </c:pt>
                <c:pt idx="8670">
                  <c:v>2.1539351851851851E-2</c:v>
                </c:pt>
                <c:pt idx="8671">
                  <c:v>2.1782407407407407E-2</c:v>
                </c:pt>
                <c:pt idx="8672">
                  <c:v>2.2025462962962958E-2</c:v>
                </c:pt>
                <c:pt idx="8673">
                  <c:v>2.2268518518518521E-2</c:v>
                </c:pt>
                <c:pt idx="8674">
                  <c:v>2.2523148148148143E-2</c:v>
                </c:pt>
                <c:pt idx="8675">
                  <c:v>2.2766203703703702E-2</c:v>
                </c:pt>
                <c:pt idx="8676">
                  <c:v>2.3009259259259257E-2</c:v>
                </c:pt>
                <c:pt idx="8677">
                  <c:v>2.3252314814814812E-2</c:v>
                </c:pt>
                <c:pt idx="8678">
                  <c:v>2.3495370370370371E-2</c:v>
                </c:pt>
                <c:pt idx="8679">
                  <c:v>2.3750000000000004E-2</c:v>
                </c:pt>
                <c:pt idx="8680">
                  <c:v>2.3993055555555556E-2</c:v>
                </c:pt>
                <c:pt idx="8681">
                  <c:v>2.4236111111111111E-2</c:v>
                </c:pt>
                <c:pt idx="8682">
                  <c:v>2.4479166666666666E-2</c:v>
                </c:pt>
                <c:pt idx="8683">
                  <c:v>2.4722222222222225E-2</c:v>
                </c:pt>
                <c:pt idx="8684">
                  <c:v>2.4976851851851851E-2</c:v>
                </c:pt>
                <c:pt idx="8685">
                  <c:v>2.521990740740741E-2</c:v>
                </c:pt>
                <c:pt idx="8686">
                  <c:v>2.5462962962962962E-2</c:v>
                </c:pt>
                <c:pt idx="8687">
                  <c:v>2.5706018518518517E-2</c:v>
                </c:pt>
                <c:pt idx="8688">
                  <c:v>2.5949074074074072E-2</c:v>
                </c:pt>
                <c:pt idx="8689">
                  <c:v>2.6192129629629631E-2</c:v>
                </c:pt>
                <c:pt idx="8690">
                  <c:v>2.6446759259259264E-2</c:v>
                </c:pt>
                <c:pt idx="8691">
                  <c:v>2.6689814814814816E-2</c:v>
                </c:pt>
                <c:pt idx="8692">
                  <c:v>2.6932870370370371E-2</c:v>
                </c:pt>
                <c:pt idx="8693">
                  <c:v>2.7175925925925926E-2</c:v>
                </c:pt>
                <c:pt idx="8694">
                  <c:v>2.7418981481481485E-2</c:v>
                </c:pt>
                <c:pt idx="8695">
                  <c:v>2.7673611111111111E-2</c:v>
                </c:pt>
                <c:pt idx="8696">
                  <c:v>2.7916666666666669E-2</c:v>
                </c:pt>
                <c:pt idx="8697">
                  <c:v>2.8159722222222221E-2</c:v>
                </c:pt>
                <c:pt idx="8698">
                  <c:v>2.8402777777777777E-2</c:v>
                </c:pt>
                <c:pt idx="8699">
                  <c:v>2.8645833333333332E-2</c:v>
                </c:pt>
                <c:pt idx="8700">
                  <c:v>2.8900462962962961E-2</c:v>
                </c:pt>
                <c:pt idx="8701">
                  <c:v>2.9143518518518517E-2</c:v>
                </c:pt>
                <c:pt idx="8702">
                  <c:v>2.9386574074074075E-2</c:v>
                </c:pt>
                <c:pt idx="8703">
                  <c:v>2.9629629629629627E-2</c:v>
                </c:pt>
                <c:pt idx="8704">
                  <c:v>2.9872685185185183E-2</c:v>
                </c:pt>
                <c:pt idx="8705">
                  <c:v>3.0127314814814815E-2</c:v>
                </c:pt>
                <c:pt idx="8706">
                  <c:v>3.037037037037037E-2</c:v>
                </c:pt>
                <c:pt idx="8707">
                  <c:v>3.0613425925925929E-2</c:v>
                </c:pt>
                <c:pt idx="8708">
                  <c:v>3.0856481481481481E-2</c:v>
                </c:pt>
                <c:pt idx="8709">
                  <c:v>3.1099537037037037E-2</c:v>
                </c:pt>
                <c:pt idx="8710">
                  <c:v>3.1354166666666662E-2</c:v>
                </c:pt>
                <c:pt idx="8711">
                  <c:v>3.1597222222222221E-2</c:v>
                </c:pt>
                <c:pt idx="8712">
                  <c:v>3.184027777777778E-2</c:v>
                </c:pt>
                <c:pt idx="8713">
                  <c:v>3.2083333333333332E-2</c:v>
                </c:pt>
                <c:pt idx="8714">
                  <c:v>3.2326388888888884E-2</c:v>
                </c:pt>
                <c:pt idx="8715">
                  <c:v>3.2569444444444443E-2</c:v>
                </c:pt>
                <c:pt idx="8716">
                  <c:v>3.2824074074074075E-2</c:v>
                </c:pt>
                <c:pt idx="8717">
                  <c:v>3.3067129629629634E-2</c:v>
                </c:pt>
                <c:pt idx="8718">
                  <c:v>3.3310185185185186E-2</c:v>
                </c:pt>
                <c:pt idx="8719">
                  <c:v>3.3553240740740745E-2</c:v>
                </c:pt>
                <c:pt idx="8720">
                  <c:v>3.3796296296296297E-2</c:v>
                </c:pt>
                <c:pt idx="8721">
                  <c:v>3.4050925925925922E-2</c:v>
                </c:pt>
                <c:pt idx="8722">
                  <c:v>3.4293981481481481E-2</c:v>
                </c:pt>
                <c:pt idx="8723">
                  <c:v>3.453703703703704E-2</c:v>
                </c:pt>
                <c:pt idx="8724">
                  <c:v>3.4780092592592592E-2</c:v>
                </c:pt>
                <c:pt idx="8725">
                  <c:v>3.5023148148148144E-2</c:v>
                </c:pt>
                <c:pt idx="8726">
                  <c:v>3.5266203703703702E-2</c:v>
                </c:pt>
                <c:pt idx="8727">
                  <c:v>3.5520833333333328E-2</c:v>
                </c:pt>
                <c:pt idx="8728">
                  <c:v>3.5763888888888887E-2</c:v>
                </c:pt>
                <c:pt idx="8729">
                  <c:v>3.6006944444444446E-2</c:v>
                </c:pt>
                <c:pt idx="8730">
                  <c:v>3.6249999999999998E-2</c:v>
                </c:pt>
                <c:pt idx="8731">
                  <c:v>3.6493055555555549E-2</c:v>
                </c:pt>
                <c:pt idx="8732">
                  <c:v>3.6747685185185182E-2</c:v>
                </c:pt>
                <c:pt idx="8733">
                  <c:v>3.6990740740740741E-2</c:v>
                </c:pt>
                <c:pt idx="8734">
                  <c:v>3.72337962962963E-2</c:v>
                </c:pt>
                <c:pt idx="8735">
                  <c:v>3.7476851851851851E-2</c:v>
                </c:pt>
                <c:pt idx="8736">
                  <c:v>3.771990740740741E-2</c:v>
                </c:pt>
                <c:pt idx="8737">
                  <c:v>3.7974537037037036E-2</c:v>
                </c:pt>
                <c:pt idx="8738">
                  <c:v>3.8217592592592588E-2</c:v>
                </c:pt>
                <c:pt idx="8739">
                  <c:v>3.8460648148148147E-2</c:v>
                </c:pt>
                <c:pt idx="8740">
                  <c:v>3.8703703703703705E-2</c:v>
                </c:pt>
                <c:pt idx="8741">
                  <c:v>3.8946759259259257E-2</c:v>
                </c:pt>
                <c:pt idx="8742">
                  <c:v>3.920138888888889E-2</c:v>
                </c:pt>
                <c:pt idx="8743">
                  <c:v>3.9444444444444442E-2</c:v>
                </c:pt>
                <c:pt idx="8744">
                  <c:v>3.9687500000000001E-2</c:v>
                </c:pt>
                <c:pt idx="8745">
                  <c:v>3.9930555555555559E-2</c:v>
                </c:pt>
                <c:pt idx="8746">
                  <c:v>4.0173611111111111E-2</c:v>
                </c:pt>
                <c:pt idx="8747">
                  <c:v>4.041666666666667E-2</c:v>
                </c:pt>
                <c:pt idx="8748">
                  <c:v>4.0671296296296296E-2</c:v>
                </c:pt>
                <c:pt idx="8749">
                  <c:v>4.0914351851851848E-2</c:v>
                </c:pt>
                <c:pt idx="8750">
                  <c:v>4.1157407407407406E-2</c:v>
                </c:pt>
                <c:pt idx="8751">
                  <c:v>4.1400462962962965E-2</c:v>
                </c:pt>
                <c:pt idx="8752">
                  <c:v>4.1643518518518517E-2</c:v>
                </c:pt>
                <c:pt idx="8753">
                  <c:v>4.189814814814815E-2</c:v>
                </c:pt>
                <c:pt idx="8754">
                  <c:v>4.2141203703703702E-2</c:v>
                </c:pt>
                <c:pt idx="8755">
                  <c:v>4.238425925925926E-2</c:v>
                </c:pt>
                <c:pt idx="8756">
                  <c:v>4.2627314814814819E-2</c:v>
                </c:pt>
                <c:pt idx="8757">
                  <c:v>4.2870370370370371E-2</c:v>
                </c:pt>
                <c:pt idx="8758">
                  <c:v>4.3124999999999997E-2</c:v>
                </c:pt>
                <c:pt idx="8759">
                  <c:v>4.3368055555555556E-2</c:v>
                </c:pt>
                <c:pt idx="8760">
                  <c:v>4.3611111111111107E-2</c:v>
                </c:pt>
                <c:pt idx="8761">
                  <c:v>4.3854166666666666E-2</c:v>
                </c:pt>
                <c:pt idx="8762">
                  <c:v>4.4097222222222225E-2</c:v>
                </c:pt>
                <c:pt idx="8763">
                  <c:v>4.4351851851851858E-2</c:v>
                </c:pt>
                <c:pt idx="8764">
                  <c:v>4.4594907407407409E-2</c:v>
                </c:pt>
                <c:pt idx="8765">
                  <c:v>4.4837962962962961E-2</c:v>
                </c:pt>
                <c:pt idx="8766">
                  <c:v>4.5081018518518513E-2</c:v>
                </c:pt>
                <c:pt idx="8767">
                  <c:v>4.5324074074074072E-2</c:v>
                </c:pt>
                <c:pt idx="8768">
                  <c:v>4.5567129629629631E-2</c:v>
                </c:pt>
                <c:pt idx="8769">
                  <c:v>4.5821759259259263E-2</c:v>
                </c:pt>
                <c:pt idx="8770">
                  <c:v>4.6064814814814815E-2</c:v>
                </c:pt>
                <c:pt idx="8771">
                  <c:v>4.6307870370370374E-2</c:v>
                </c:pt>
                <c:pt idx="8772">
                  <c:v>4.6550925925925919E-2</c:v>
                </c:pt>
                <c:pt idx="8773">
                  <c:v>4.6793981481481478E-2</c:v>
                </c:pt>
                <c:pt idx="8774">
                  <c:v>4.704861111111111E-2</c:v>
                </c:pt>
                <c:pt idx="8775">
                  <c:v>4.7291666666666669E-2</c:v>
                </c:pt>
                <c:pt idx="8776">
                  <c:v>4.7534722222222221E-2</c:v>
                </c:pt>
                <c:pt idx="8777">
                  <c:v>4.777777777777778E-2</c:v>
                </c:pt>
                <c:pt idx="8778">
                  <c:v>4.8020833333333339E-2</c:v>
                </c:pt>
                <c:pt idx="8779">
                  <c:v>4.8275462962962958E-2</c:v>
                </c:pt>
                <c:pt idx="8780">
                  <c:v>4.8518518518518516E-2</c:v>
                </c:pt>
                <c:pt idx="8781">
                  <c:v>4.8761574074074075E-2</c:v>
                </c:pt>
                <c:pt idx="8782">
                  <c:v>4.9004629629629627E-2</c:v>
                </c:pt>
                <c:pt idx="8783">
                  <c:v>4.9247685185185186E-2</c:v>
                </c:pt>
                <c:pt idx="8784">
                  <c:v>4.9490740740740745E-2</c:v>
                </c:pt>
                <c:pt idx="8785">
                  <c:v>4.9745370370370377E-2</c:v>
                </c:pt>
                <c:pt idx="8786">
                  <c:v>4.9988425925925922E-2</c:v>
                </c:pt>
                <c:pt idx="8787">
                  <c:v>5.0231481481481481E-2</c:v>
                </c:pt>
                <c:pt idx="8788">
                  <c:v>5.0474537037037033E-2</c:v>
                </c:pt>
                <c:pt idx="8789">
                  <c:v>5.0717592592592592E-2</c:v>
                </c:pt>
                <c:pt idx="8790">
                  <c:v>5.0972222222222224E-2</c:v>
                </c:pt>
                <c:pt idx="8791">
                  <c:v>5.1215277777777783E-2</c:v>
                </c:pt>
                <c:pt idx="8792">
                  <c:v>5.1458333333333328E-2</c:v>
                </c:pt>
                <c:pt idx="8793">
                  <c:v>5.1701388888888887E-2</c:v>
                </c:pt>
                <c:pt idx="8794">
                  <c:v>5.1944444444444439E-2</c:v>
                </c:pt>
                <c:pt idx="8795">
                  <c:v>5.2199074074074071E-2</c:v>
                </c:pt>
                <c:pt idx="8796">
                  <c:v>5.244212962962963E-2</c:v>
                </c:pt>
                <c:pt idx="8797">
                  <c:v>5.2685185185185189E-2</c:v>
                </c:pt>
                <c:pt idx="8798">
                  <c:v>5.2928240740740741E-2</c:v>
                </c:pt>
                <c:pt idx="8799">
                  <c:v>5.31712962962963E-2</c:v>
                </c:pt>
                <c:pt idx="8800">
                  <c:v>5.3425925925925925E-2</c:v>
                </c:pt>
                <c:pt idx="8801">
                  <c:v>5.3668981481481477E-2</c:v>
                </c:pt>
                <c:pt idx="8802">
                  <c:v>5.3912037037037036E-2</c:v>
                </c:pt>
                <c:pt idx="8803">
                  <c:v>5.4155092592592595E-2</c:v>
                </c:pt>
                <c:pt idx="8804">
                  <c:v>5.4398148148148147E-2</c:v>
                </c:pt>
                <c:pt idx="8805">
                  <c:v>5.4641203703703706E-2</c:v>
                </c:pt>
                <c:pt idx="8806">
                  <c:v>5.4895833333333331E-2</c:v>
                </c:pt>
                <c:pt idx="8807">
                  <c:v>5.5138888888888883E-2</c:v>
                </c:pt>
                <c:pt idx="8808">
                  <c:v>5.5381944444444442E-2</c:v>
                </c:pt>
                <c:pt idx="8809">
                  <c:v>5.5625000000000001E-2</c:v>
                </c:pt>
                <c:pt idx="8810">
                  <c:v>5.5868055555555553E-2</c:v>
                </c:pt>
                <c:pt idx="8811">
                  <c:v>5.6122685185185185E-2</c:v>
                </c:pt>
                <c:pt idx="8812">
                  <c:v>5.6365740740740744E-2</c:v>
                </c:pt>
                <c:pt idx="8813">
                  <c:v>5.6608796296296303E-2</c:v>
                </c:pt>
                <c:pt idx="8814">
                  <c:v>5.6851851851851855E-2</c:v>
                </c:pt>
                <c:pt idx="8815">
                  <c:v>5.7094907407407407E-2</c:v>
                </c:pt>
                <c:pt idx="8816">
                  <c:v>5.7349537037037039E-2</c:v>
                </c:pt>
                <c:pt idx="8817">
                  <c:v>5.7592592592592591E-2</c:v>
                </c:pt>
                <c:pt idx="8818">
                  <c:v>5.783564814814815E-2</c:v>
                </c:pt>
                <c:pt idx="8819">
                  <c:v>5.8078703703703709E-2</c:v>
                </c:pt>
                <c:pt idx="8820">
                  <c:v>5.8321759259259261E-2</c:v>
                </c:pt>
                <c:pt idx="8821">
                  <c:v>5.8576388888888886E-2</c:v>
                </c:pt>
                <c:pt idx="8822">
                  <c:v>5.8819444444444445E-2</c:v>
                </c:pt>
                <c:pt idx="8823">
                  <c:v>5.9062499999999997E-2</c:v>
                </c:pt>
                <c:pt idx="8824">
                  <c:v>5.9305555555555556E-2</c:v>
                </c:pt>
                <c:pt idx="8825">
                  <c:v>5.9548611111111115E-2</c:v>
                </c:pt>
                <c:pt idx="8826">
                  <c:v>5.9791666666666667E-2</c:v>
                </c:pt>
                <c:pt idx="8827">
                  <c:v>6.0046296296296292E-2</c:v>
                </c:pt>
                <c:pt idx="8828">
                  <c:v>6.0289351851851851E-2</c:v>
                </c:pt>
                <c:pt idx="8829">
                  <c:v>6.0532407407407403E-2</c:v>
                </c:pt>
                <c:pt idx="8830">
                  <c:v>6.0775462962962962E-2</c:v>
                </c:pt>
                <c:pt idx="8831">
                  <c:v>6.1018518518518521E-2</c:v>
                </c:pt>
                <c:pt idx="8832">
                  <c:v>6.1273148148148153E-2</c:v>
                </c:pt>
                <c:pt idx="8833">
                  <c:v>6.1516203703703698E-2</c:v>
                </c:pt>
                <c:pt idx="8834">
                  <c:v>6.1759259259259257E-2</c:v>
                </c:pt>
                <c:pt idx="8835">
                  <c:v>6.2002314814814809E-2</c:v>
                </c:pt>
                <c:pt idx="8836">
                  <c:v>6.2245370370370368E-2</c:v>
                </c:pt>
                <c:pt idx="8837">
                  <c:v>6.25E-2</c:v>
                </c:pt>
                <c:pt idx="8838">
                  <c:v>6.2743055555555552E-2</c:v>
                </c:pt>
                <c:pt idx="8839">
                  <c:v>6.2986111111111118E-2</c:v>
                </c:pt>
                <c:pt idx="8840">
                  <c:v>6.322916666666667E-2</c:v>
                </c:pt>
                <c:pt idx="8841">
                  <c:v>6.3472222222222222E-2</c:v>
                </c:pt>
                <c:pt idx="8842">
                  <c:v>6.3715277777777787E-2</c:v>
                </c:pt>
                <c:pt idx="8843">
                  <c:v>6.3969907407407406E-2</c:v>
                </c:pt>
                <c:pt idx="8844">
                  <c:v>6.4212962962962958E-2</c:v>
                </c:pt>
                <c:pt idx="8845">
                  <c:v>6.4456018518518524E-2</c:v>
                </c:pt>
                <c:pt idx="8846">
                  <c:v>6.4699074074074062E-2</c:v>
                </c:pt>
                <c:pt idx="8847">
                  <c:v>6.4942129629629627E-2</c:v>
                </c:pt>
                <c:pt idx="8848">
                  <c:v>6.519675925925926E-2</c:v>
                </c:pt>
                <c:pt idx="8849">
                  <c:v>6.5439814814814812E-2</c:v>
                </c:pt>
                <c:pt idx="8850">
                  <c:v>6.5682870370370364E-2</c:v>
                </c:pt>
                <c:pt idx="8851">
                  <c:v>6.5925925925925929E-2</c:v>
                </c:pt>
                <c:pt idx="8852">
                  <c:v>6.6168981481481481E-2</c:v>
                </c:pt>
                <c:pt idx="8853">
                  <c:v>6.6423611111111114E-2</c:v>
                </c:pt>
                <c:pt idx="8854">
                  <c:v>6.6666666666666666E-2</c:v>
                </c:pt>
                <c:pt idx="8855">
                  <c:v>6.6909722222222232E-2</c:v>
                </c:pt>
                <c:pt idx="8856">
                  <c:v>6.7152777777777783E-2</c:v>
                </c:pt>
                <c:pt idx="8857">
                  <c:v>6.7395833333333335E-2</c:v>
                </c:pt>
                <c:pt idx="8858">
                  <c:v>6.7638888888888887E-2</c:v>
                </c:pt>
                <c:pt idx="8859">
                  <c:v>6.789351851851852E-2</c:v>
                </c:pt>
                <c:pt idx="8860">
                  <c:v>6.8136574074074072E-2</c:v>
                </c:pt>
                <c:pt idx="8861">
                  <c:v>6.8379629629629637E-2</c:v>
                </c:pt>
                <c:pt idx="8862">
                  <c:v>6.8622685185185189E-2</c:v>
                </c:pt>
                <c:pt idx="8863">
                  <c:v>6.8865740740740741E-2</c:v>
                </c:pt>
                <c:pt idx="8864">
                  <c:v>6.9120370370370374E-2</c:v>
                </c:pt>
                <c:pt idx="8865">
                  <c:v>6.9363425925925926E-2</c:v>
                </c:pt>
                <c:pt idx="8866">
                  <c:v>6.9606481481481478E-2</c:v>
                </c:pt>
                <c:pt idx="8867">
                  <c:v>6.9849537037037043E-2</c:v>
                </c:pt>
                <c:pt idx="8868">
                  <c:v>7.0092592592592595E-2</c:v>
                </c:pt>
                <c:pt idx="8869">
                  <c:v>7.0347222222222214E-2</c:v>
                </c:pt>
                <c:pt idx="8870">
                  <c:v>7.059027777777778E-2</c:v>
                </c:pt>
                <c:pt idx="8871">
                  <c:v>7.0833333333333331E-2</c:v>
                </c:pt>
                <c:pt idx="8872">
                  <c:v>7.1076388888888883E-2</c:v>
                </c:pt>
                <c:pt idx="8873">
                  <c:v>7.1319444444444449E-2</c:v>
                </c:pt>
                <c:pt idx="8874">
                  <c:v>7.1574074074074082E-2</c:v>
                </c:pt>
                <c:pt idx="8875">
                  <c:v>7.181712962962962E-2</c:v>
                </c:pt>
                <c:pt idx="8876">
                  <c:v>7.2060185185185185E-2</c:v>
                </c:pt>
                <c:pt idx="8877">
                  <c:v>7.2303240740740737E-2</c:v>
                </c:pt>
                <c:pt idx="8878">
                  <c:v>7.2546296296296289E-2</c:v>
                </c:pt>
                <c:pt idx="8879">
                  <c:v>7.2789351851851855E-2</c:v>
                </c:pt>
                <c:pt idx="8880">
                  <c:v>7.3043981481481488E-2</c:v>
                </c:pt>
                <c:pt idx="8881">
                  <c:v>7.3287037037037039E-2</c:v>
                </c:pt>
                <c:pt idx="8882">
                  <c:v>7.3530092592592591E-2</c:v>
                </c:pt>
                <c:pt idx="8883">
                  <c:v>7.3773148148148157E-2</c:v>
                </c:pt>
                <c:pt idx="8884">
                  <c:v>7.4016203703703709E-2</c:v>
                </c:pt>
                <c:pt idx="8885">
                  <c:v>7.4270833333333341E-2</c:v>
                </c:pt>
                <c:pt idx="8886">
                  <c:v>7.4513888888888893E-2</c:v>
                </c:pt>
                <c:pt idx="8887">
                  <c:v>7.4756944444444445E-2</c:v>
                </c:pt>
                <c:pt idx="8888">
                  <c:v>7.4999999999999997E-2</c:v>
                </c:pt>
                <c:pt idx="8889">
                  <c:v>7.5243055555555563E-2</c:v>
                </c:pt>
                <c:pt idx="8890">
                  <c:v>7.5497685185185182E-2</c:v>
                </c:pt>
                <c:pt idx="8891">
                  <c:v>7.5740740740740733E-2</c:v>
                </c:pt>
                <c:pt idx="8892">
                  <c:v>7.5983796296296299E-2</c:v>
                </c:pt>
                <c:pt idx="8893">
                  <c:v>7.6226851851851851E-2</c:v>
                </c:pt>
                <c:pt idx="8894">
                  <c:v>7.6469907407407403E-2</c:v>
                </c:pt>
                <c:pt idx="8895">
                  <c:v>7.6724537037037036E-2</c:v>
                </c:pt>
                <c:pt idx="8896">
                  <c:v>7.6967592592592601E-2</c:v>
                </c:pt>
                <c:pt idx="8897">
                  <c:v>7.7210648148148139E-2</c:v>
                </c:pt>
                <c:pt idx="8898">
                  <c:v>7.7453703703703705E-2</c:v>
                </c:pt>
                <c:pt idx="8899">
                  <c:v>7.7696759259259257E-2</c:v>
                </c:pt>
                <c:pt idx="8900">
                  <c:v>7.7939814814814809E-2</c:v>
                </c:pt>
                <c:pt idx="8901">
                  <c:v>7.8194444444444441E-2</c:v>
                </c:pt>
                <c:pt idx="8902">
                  <c:v>7.8437500000000007E-2</c:v>
                </c:pt>
                <c:pt idx="8903">
                  <c:v>7.8680555555555545E-2</c:v>
                </c:pt>
                <c:pt idx="8904">
                  <c:v>7.8923611111111111E-2</c:v>
                </c:pt>
                <c:pt idx="8905">
                  <c:v>7.9166666666666663E-2</c:v>
                </c:pt>
                <c:pt idx="8906">
                  <c:v>7.9421296296296295E-2</c:v>
                </c:pt>
                <c:pt idx="8907">
                  <c:v>7.9664351851851847E-2</c:v>
                </c:pt>
                <c:pt idx="8908">
                  <c:v>7.9907407407407413E-2</c:v>
                </c:pt>
                <c:pt idx="8909">
                  <c:v>8.0150462962962965E-2</c:v>
                </c:pt>
                <c:pt idx="8910">
                  <c:v>8.0393518518518517E-2</c:v>
                </c:pt>
                <c:pt idx="8911">
                  <c:v>8.0648148148148149E-2</c:v>
                </c:pt>
                <c:pt idx="8912">
                  <c:v>8.0891203703703715E-2</c:v>
                </c:pt>
                <c:pt idx="8913">
                  <c:v>8.1134259259259267E-2</c:v>
                </c:pt>
                <c:pt idx="8914">
                  <c:v>8.1377314814814819E-2</c:v>
                </c:pt>
                <c:pt idx="8915">
                  <c:v>8.1620370370370371E-2</c:v>
                </c:pt>
                <c:pt idx="8916">
                  <c:v>8.1863425925925923E-2</c:v>
                </c:pt>
                <c:pt idx="8917">
                  <c:v>8.2118055555555555E-2</c:v>
                </c:pt>
                <c:pt idx="8918">
                  <c:v>8.2361111111111107E-2</c:v>
                </c:pt>
                <c:pt idx="8919">
                  <c:v>8.2604166666666659E-2</c:v>
                </c:pt>
                <c:pt idx="8920">
                  <c:v>8.2847222222222225E-2</c:v>
                </c:pt>
                <c:pt idx="8921">
                  <c:v>8.3101851851851857E-2</c:v>
                </c:pt>
                <c:pt idx="8922">
                  <c:v>8.3344907407407409E-2</c:v>
                </c:pt>
                <c:pt idx="8923">
                  <c:v>8.3587962962962961E-2</c:v>
                </c:pt>
                <c:pt idx="8924">
                  <c:v>8.3831018518518527E-2</c:v>
                </c:pt>
                <c:pt idx="8925">
                  <c:v>8.4074074074074079E-2</c:v>
                </c:pt>
                <c:pt idx="8926">
                  <c:v>8.4317129629629631E-2</c:v>
                </c:pt>
                <c:pt idx="8927">
                  <c:v>8.4571759259259263E-2</c:v>
                </c:pt>
                <c:pt idx="8928">
                  <c:v>8.4814814814814801E-2</c:v>
                </c:pt>
                <c:pt idx="8929">
                  <c:v>8.5057870370370367E-2</c:v>
                </c:pt>
                <c:pt idx="8930">
                  <c:v>8.5300925925925919E-2</c:v>
                </c:pt>
                <c:pt idx="8931">
                  <c:v>8.5543981481481471E-2</c:v>
                </c:pt>
                <c:pt idx="8932">
                  <c:v>8.5798611111111103E-2</c:v>
                </c:pt>
                <c:pt idx="8933">
                  <c:v>8.6041666666666669E-2</c:v>
                </c:pt>
                <c:pt idx="8934">
                  <c:v>8.6284722222222221E-2</c:v>
                </c:pt>
                <c:pt idx="8935">
                  <c:v>8.6527777777777773E-2</c:v>
                </c:pt>
                <c:pt idx="8936">
                  <c:v>8.6770833333333339E-2</c:v>
                </c:pt>
                <c:pt idx="8937">
                  <c:v>8.7013888888888891E-2</c:v>
                </c:pt>
                <c:pt idx="8938">
                  <c:v>8.7268518518518523E-2</c:v>
                </c:pt>
                <c:pt idx="8939">
                  <c:v>8.7511574074074075E-2</c:v>
                </c:pt>
                <c:pt idx="8940">
                  <c:v>8.7754629629629641E-2</c:v>
                </c:pt>
                <c:pt idx="8941">
                  <c:v>8.7997685185185193E-2</c:v>
                </c:pt>
                <c:pt idx="8942">
                  <c:v>8.8240740740740745E-2</c:v>
                </c:pt>
                <c:pt idx="8943">
                  <c:v>8.8495370370370363E-2</c:v>
                </c:pt>
                <c:pt idx="8944">
                  <c:v>8.8738425925925915E-2</c:v>
                </c:pt>
                <c:pt idx="8945">
                  <c:v>8.8981481481481481E-2</c:v>
                </c:pt>
                <c:pt idx="8946">
                  <c:v>8.9224537037037033E-2</c:v>
                </c:pt>
                <c:pt idx="8947">
                  <c:v>8.9467592592592585E-2</c:v>
                </c:pt>
                <c:pt idx="8948">
                  <c:v>8.9722222222222217E-2</c:v>
                </c:pt>
                <c:pt idx="8949">
                  <c:v>8.9965277777777783E-2</c:v>
                </c:pt>
                <c:pt idx="8950">
                  <c:v>9.0208333333333335E-2</c:v>
                </c:pt>
                <c:pt idx="8951">
                  <c:v>9.0451388888888887E-2</c:v>
                </c:pt>
                <c:pt idx="8952">
                  <c:v>9.0694444444444453E-2</c:v>
                </c:pt>
                <c:pt idx="8953">
                  <c:v>9.0949074074074085E-2</c:v>
                </c:pt>
                <c:pt idx="8954">
                  <c:v>9.1192129629629637E-2</c:v>
                </c:pt>
                <c:pt idx="8955">
                  <c:v>9.1435185185185189E-2</c:v>
                </c:pt>
                <c:pt idx="8956">
                  <c:v>9.1678240740740755E-2</c:v>
                </c:pt>
                <c:pt idx="8957">
                  <c:v>9.1921296296296293E-2</c:v>
                </c:pt>
                <c:pt idx="8958">
                  <c:v>9.2164351851851845E-2</c:v>
                </c:pt>
                <c:pt idx="8959">
                  <c:v>9.2418981481481477E-2</c:v>
                </c:pt>
                <c:pt idx="8960">
                  <c:v>9.2662037037037029E-2</c:v>
                </c:pt>
                <c:pt idx="8961">
                  <c:v>9.2905092592592595E-2</c:v>
                </c:pt>
                <c:pt idx="8962">
                  <c:v>9.3148148148148147E-2</c:v>
                </c:pt>
                <c:pt idx="8963">
                  <c:v>9.3391203703703699E-2</c:v>
                </c:pt>
                <c:pt idx="8964">
                  <c:v>9.3645833333333331E-2</c:v>
                </c:pt>
                <c:pt idx="8965">
                  <c:v>9.3888888888888897E-2</c:v>
                </c:pt>
                <c:pt idx="8966">
                  <c:v>9.4131944444444449E-2</c:v>
                </c:pt>
                <c:pt idx="8967">
                  <c:v>9.4375000000000001E-2</c:v>
                </c:pt>
                <c:pt idx="8968">
                  <c:v>9.4618055555555566E-2</c:v>
                </c:pt>
                <c:pt idx="8969">
                  <c:v>9.4872685185185171E-2</c:v>
                </c:pt>
                <c:pt idx="8970">
                  <c:v>9.5115740740740737E-2</c:v>
                </c:pt>
                <c:pt idx="8971">
                  <c:v>9.5358796296296289E-2</c:v>
                </c:pt>
                <c:pt idx="8972">
                  <c:v>9.5601851851851841E-2</c:v>
                </c:pt>
                <c:pt idx="8973">
                  <c:v>9.5844907407407406E-2</c:v>
                </c:pt>
                <c:pt idx="8974">
                  <c:v>9.6087962962962958E-2</c:v>
                </c:pt>
                <c:pt idx="8975">
                  <c:v>9.6342592592592591E-2</c:v>
                </c:pt>
                <c:pt idx="8976">
                  <c:v>9.6585648148148143E-2</c:v>
                </c:pt>
                <c:pt idx="8977">
                  <c:v>9.6828703703703708E-2</c:v>
                </c:pt>
                <c:pt idx="8978">
                  <c:v>9.707175925925926E-2</c:v>
                </c:pt>
                <c:pt idx="8979">
                  <c:v>9.7314814814814812E-2</c:v>
                </c:pt>
                <c:pt idx="8980">
                  <c:v>9.7569444444444445E-2</c:v>
                </c:pt>
                <c:pt idx="8981">
                  <c:v>9.7812500000000011E-2</c:v>
                </c:pt>
                <c:pt idx="8982">
                  <c:v>9.8055555555555562E-2</c:v>
                </c:pt>
                <c:pt idx="8983">
                  <c:v>9.8298611111111114E-2</c:v>
                </c:pt>
                <c:pt idx="8984">
                  <c:v>9.854166666666668E-2</c:v>
                </c:pt>
                <c:pt idx="8985">
                  <c:v>9.8796296296296285E-2</c:v>
                </c:pt>
                <c:pt idx="8986">
                  <c:v>9.9039351851851851E-2</c:v>
                </c:pt>
                <c:pt idx="8987">
                  <c:v>9.9282407407407403E-2</c:v>
                </c:pt>
                <c:pt idx="8988">
                  <c:v>9.9525462962962954E-2</c:v>
                </c:pt>
                <c:pt idx="8989">
                  <c:v>9.976851851851852E-2</c:v>
                </c:pt>
                <c:pt idx="8990">
                  <c:v>0.10001157407407407</c:v>
                </c:pt>
                <c:pt idx="8991">
                  <c:v>0.1002662037037037</c:v>
                </c:pt>
                <c:pt idx="8992">
                  <c:v>0.10050925925925926</c:v>
                </c:pt>
                <c:pt idx="8993">
                  <c:v>0.10075231481481482</c:v>
                </c:pt>
                <c:pt idx="8994">
                  <c:v>0.10099537037037037</c:v>
                </c:pt>
                <c:pt idx="8995">
                  <c:v>0.10123842592592593</c:v>
                </c:pt>
                <c:pt idx="8996">
                  <c:v>0.10149305555555554</c:v>
                </c:pt>
                <c:pt idx="8997">
                  <c:v>0.1017361111111111</c:v>
                </c:pt>
                <c:pt idx="8998">
                  <c:v>0.10197916666666666</c:v>
                </c:pt>
                <c:pt idx="8999">
                  <c:v>0.10222222222222221</c:v>
                </c:pt>
                <c:pt idx="9000">
                  <c:v>0.10246527777777777</c:v>
                </c:pt>
                <c:pt idx="9001">
                  <c:v>0.1027199074074074</c:v>
                </c:pt>
                <c:pt idx="9002">
                  <c:v>0.10296296296296296</c:v>
                </c:pt>
                <c:pt idx="9003">
                  <c:v>0.10320601851851852</c:v>
                </c:pt>
                <c:pt idx="9004">
                  <c:v>0.10344907407407407</c:v>
                </c:pt>
                <c:pt idx="9005">
                  <c:v>0.10369212962962963</c:v>
                </c:pt>
                <c:pt idx="9006">
                  <c:v>0.10394675925925927</c:v>
                </c:pt>
                <c:pt idx="9007">
                  <c:v>0.10418981481481482</c:v>
                </c:pt>
                <c:pt idx="9008">
                  <c:v>0.10443287037037037</c:v>
                </c:pt>
                <c:pt idx="9009">
                  <c:v>0.10467592592592594</c:v>
                </c:pt>
                <c:pt idx="9010">
                  <c:v>0.10491898148148149</c:v>
                </c:pt>
                <c:pt idx="9011">
                  <c:v>0.10516203703703704</c:v>
                </c:pt>
                <c:pt idx="9012">
                  <c:v>0.10541666666666667</c:v>
                </c:pt>
                <c:pt idx="9013">
                  <c:v>0.10565972222222221</c:v>
                </c:pt>
                <c:pt idx="9014">
                  <c:v>0.10590277777777778</c:v>
                </c:pt>
                <c:pt idx="9015">
                  <c:v>0.10614583333333333</c:v>
                </c:pt>
                <c:pt idx="9016">
                  <c:v>0.10638888888888888</c:v>
                </c:pt>
                <c:pt idx="9017">
                  <c:v>0.10664351851851851</c:v>
                </c:pt>
                <c:pt idx="9018">
                  <c:v>0.10688657407407408</c:v>
                </c:pt>
                <c:pt idx="9019">
                  <c:v>0.10712962962962963</c:v>
                </c:pt>
                <c:pt idx="9020">
                  <c:v>0.10737268518518518</c:v>
                </c:pt>
                <c:pt idx="9021">
                  <c:v>0.10761574074074075</c:v>
                </c:pt>
                <c:pt idx="9022">
                  <c:v>0.10787037037037038</c:v>
                </c:pt>
                <c:pt idx="9023">
                  <c:v>0.10811342592592592</c:v>
                </c:pt>
                <c:pt idx="9024">
                  <c:v>0.10835648148148147</c:v>
                </c:pt>
                <c:pt idx="9025">
                  <c:v>0.10859953703703702</c:v>
                </c:pt>
                <c:pt idx="9026">
                  <c:v>0.10884259259259259</c:v>
                </c:pt>
                <c:pt idx="9027">
                  <c:v>0.10909722222222222</c:v>
                </c:pt>
                <c:pt idx="9028">
                  <c:v>0.10934027777777777</c:v>
                </c:pt>
                <c:pt idx="9029">
                  <c:v>0.10958333333333332</c:v>
                </c:pt>
                <c:pt idx="9030">
                  <c:v>0.10982638888888889</c:v>
                </c:pt>
                <c:pt idx="9031">
                  <c:v>0.11006944444444444</c:v>
                </c:pt>
                <c:pt idx="9032">
                  <c:v>0.11031249999999999</c:v>
                </c:pt>
                <c:pt idx="9033">
                  <c:v>0.11056712962962963</c:v>
                </c:pt>
                <c:pt idx="9034">
                  <c:v>0.11081018518518519</c:v>
                </c:pt>
                <c:pt idx="9035">
                  <c:v>0.11105324074074074</c:v>
                </c:pt>
                <c:pt idx="9036">
                  <c:v>0.1112962962962963</c:v>
                </c:pt>
                <c:pt idx="9037">
                  <c:v>0.11153935185185186</c:v>
                </c:pt>
                <c:pt idx="9038">
                  <c:v>0.11179398148148149</c:v>
                </c:pt>
                <c:pt idx="9039">
                  <c:v>0.11203703703703705</c:v>
                </c:pt>
                <c:pt idx="9040">
                  <c:v>0.11228009259259258</c:v>
                </c:pt>
                <c:pt idx="9041">
                  <c:v>0.11252314814814814</c:v>
                </c:pt>
                <c:pt idx="9042">
                  <c:v>0.1127662037037037</c:v>
                </c:pt>
                <c:pt idx="9043">
                  <c:v>0.11302083333333333</c:v>
                </c:pt>
                <c:pt idx="9044">
                  <c:v>0.11326388888888889</c:v>
                </c:pt>
                <c:pt idx="9045">
                  <c:v>0.11350694444444444</c:v>
                </c:pt>
                <c:pt idx="9046">
                  <c:v>0.11375</c:v>
                </c:pt>
                <c:pt idx="9047">
                  <c:v>0.11399305555555556</c:v>
                </c:pt>
                <c:pt idx="9048">
                  <c:v>0.11424768518518519</c:v>
                </c:pt>
                <c:pt idx="9049">
                  <c:v>0.11449074074074074</c:v>
                </c:pt>
                <c:pt idx="9050">
                  <c:v>0.11473379629629631</c:v>
                </c:pt>
                <c:pt idx="9051">
                  <c:v>0.11497685185185186</c:v>
                </c:pt>
                <c:pt idx="9052">
                  <c:v>0.1152199074074074</c:v>
                </c:pt>
                <c:pt idx="9053">
                  <c:v>0.11546296296296295</c:v>
                </c:pt>
                <c:pt idx="9054">
                  <c:v>0.11571759259259258</c:v>
                </c:pt>
                <c:pt idx="9055">
                  <c:v>0.11596064814814815</c:v>
                </c:pt>
                <c:pt idx="9056">
                  <c:v>0.1162037037037037</c:v>
                </c:pt>
                <c:pt idx="9057">
                  <c:v>0.11644675925925925</c:v>
                </c:pt>
                <c:pt idx="9058">
                  <c:v>0.11668981481481482</c:v>
                </c:pt>
                <c:pt idx="9059">
                  <c:v>0.11694444444444445</c:v>
                </c:pt>
                <c:pt idx="9060">
                  <c:v>0.1171875</c:v>
                </c:pt>
                <c:pt idx="9061">
                  <c:v>0.11743055555555555</c:v>
                </c:pt>
                <c:pt idx="9062">
                  <c:v>0.11767361111111112</c:v>
                </c:pt>
                <c:pt idx="9063">
                  <c:v>0.11791666666666667</c:v>
                </c:pt>
                <c:pt idx="9064">
                  <c:v>0.1181712962962963</c:v>
                </c:pt>
                <c:pt idx="9065">
                  <c:v>0.11841435185185185</c:v>
                </c:pt>
                <c:pt idx="9066">
                  <c:v>0.11865740740740742</c:v>
                </c:pt>
                <c:pt idx="9067">
                  <c:v>0.11890046296296297</c:v>
                </c:pt>
                <c:pt idx="9068">
                  <c:v>0.11914351851851852</c:v>
                </c:pt>
                <c:pt idx="9069">
                  <c:v>0.11939814814814814</c:v>
                </c:pt>
                <c:pt idx="9070">
                  <c:v>0.11964120370370369</c:v>
                </c:pt>
                <c:pt idx="9071">
                  <c:v>0.11988425925925926</c:v>
                </c:pt>
                <c:pt idx="9072">
                  <c:v>0.12012731481481481</c:v>
                </c:pt>
                <c:pt idx="9073">
                  <c:v>0.12037037037037036</c:v>
                </c:pt>
                <c:pt idx="9074">
                  <c:v>0.12061342592592593</c:v>
                </c:pt>
                <c:pt idx="9075">
                  <c:v>0.12086805555555556</c:v>
                </c:pt>
                <c:pt idx="9076">
                  <c:v>0.12111111111111111</c:v>
                </c:pt>
                <c:pt idx="9077">
                  <c:v>0.12135416666666667</c:v>
                </c:pt>
                <c:pt idx="9078">
                  <c:v>0.12159722222222223</c:v>
                </c:pt>
                <c:pt idx="9079">
                  <c:v>0.12184027777777778</c:v>
                </c:pt>
                <c:pt idx="9080">
                  <c:v>0.12209490740740742</c:v>
                </c:pt>
                <c:pt idx="9081">
                  <c:v>0.12233796296296295</c:v>
                </c:pt>
                <c:pt idx="9082">
                  <c:v>0.12258101851851851</c:v>
                </c:pt>
                <c:pt idx="9083">
                  <c:v>0.12282407407407407</c:v>
                </c:pt>
                <c:pt idx="9084">
                  <c:v>0.12306712962962962</c:v>
                </c:pt>
                <c:pt idx="9085">
                  <c:v>0.12332175925925926</c:v>
                </c:pt>
                <c:pt idx="9086">
                  <c:v>0.12356481481481481</c:v>
                </c:pt>
                <c:pt idx="9087">
                  <c:v>0.12380787037037037</c:v>
                </c:pt>
                <c:pt idx="9088">
                  <c:v>0.12405092592592593</c:v>
                </c:pt>
                <c:pt idx="9089">
                  <c:v>0.12429398148148148</c:v>
                </c:pt>
                <c:pt idx="9090">
                  <c:v>0.12454861111111111</c:v>
                </c:pt>
                <c:pt idx="9091">
                  <c:v>0.12479166666666668</c:v>
                </c:pt>
                <c:pt idx="9092">
                  <c:v>0.12503472222222223</c:v>
                </c:pt>
                <c:pt idx="9093">
                  <c:v>0.12527777777777779</c:v>
                </c:pt>
                <c:pt idx="9094">
                  <c:v>0.12552083333333333</c:v>
                </c:pt>
                <c:pt idx="9095">
                  <c:v>0.1257638888888889</c:v>
                </c:pt>
                <c:pt idx="9096">
                  <c:v>0.1260185185185185</c:v>
                </c:pt>
                <c:pt idx="9097">
                  <c:v>0.12626157407407407</c:v>
                </c:pt>
                <c:pt idx="9098">
                  <c:v>0.12650462962962963</c:v>
                </c:pt>
                <c:pt idx="9099">
                  <c:v>0.12674768518518517</c:v>
                </c:pt>
                <c:pt idx="9100">
                  <c:v>0.12699074074074074</c:v>
                </c:pt>
                <c:pt idx="9101">
                  <c:v>0.12724537037037037</c:v>
                </c:pt>
                <c:pt idx="9102">
                  <c:v>0.12748842592592594</c:v>
                </c:pt>
                <c:pt idx="9103">
                  <c:v>0.12773148148148147</c:v>
                </c:pt>
                <c:pt idx="9104">
                  <c:v>0.12797453703703704</c:v>
                </c:pt>
                <c:pt idx="9105">
                  <c:v>0.12821759259259261</c:v>
                </c:pt>
                <c:pt idx="9106">
                  <c:v>0.12847222222222224</c:v>
                </c:pt>
                <c:pt idx="9107">
                  <c:v>0.12871527777777778</c:v>
                </c:pt>
                <c:pt idx="9108">
                  <c:v>0.12895833333333334</c:v>
                </c:pt>
                <c:pt idx="9109">
                  <c:v>0.12920138888888888</c:v>
                </c:pt>
                <c:pt idx="9110">
                  <c:v>0.12944444444444445</c:v>
                </c:pt>
                <c:pt idx="9111">
                  <c:v>0.12969907407407408</c:v>
                </c:pt>
                <c:pt idx="9112">
                  <c:v>0.12994212962962962</c:v>
                </c:pt>
                <c:pt idx="9113">
                  <c:v>0.13018518518518518</c:v>
                </c:pt>
                <c:pt idx="9114">
                  <c:v>0.13042824074074075</c:v>
                </c:pt>
                <c:pt idx="9115">
                  <c:v>0.13067129629629629</c:v>
                </c:pt>
                <c:pt idx="9116">
                  <c:v>0.13091435185185185</c:v>
                </c:pt>
                <c:pt idx="9117">
                  <c:v>0.13116898148148148</c:v>
                </c:pt>
                <c:pt idx="9118">
                  <c:v>0.13141203703703705</c:v>
                </c:pt>
                <c:pt idx="9119">
                  <c:v>0.13165509259259259</c:v>
                </c:pt>
                <c:pt idx="9120">
                  <c:v>0.13189814814814815</c:v>
                </c:pt>
                <c:pt idx="9121">
                  <c:v>0.13214120370370372</c:v>
                </c:pt>
                <c:pt idx="9122">
                  <c:v>0.13239583333333335</c:v>
                </c:pt>
                <c:pt idx="9123">
                  <c:v>0.13263888888888889</c:v>
                </c:pt>
                <c:pt idx="9124">
                  <c:v>0.13288194444444443</c:v>
                </c:pt>
                <c:pt idx="9125">
                  <c:v>0.13312499999999999</c:v>
                </c:pt>
                <c:pt idx="9126">
                  <c:v>0.13336805555555556</c:v>
                </c:pt>
                <c:pt idx="9127">
                  <c:v>0.13362268518518519</c:v>
                </c:pt>
                <c:pt idx="9128">
                  <c:v>0.13386574074074073</c:v>
                </c:pt>
                <c:pt idx="9129">
                  <c:v>0.1341087962962963</c:v>
                </c:pt>
                <c:pt idx="9130">
                  <c:v>0.13435185185185186</c:v>
                </c:pt>
                <c:pt idx="9131">
                  <c:v>0.1345949074074074</c:v>
                </c:pt>
                <c:pt idx="9132">
                  <c:v>0.13484953703703703</c:v>
                </c:pt>
                <c:pt idx="9133">
                  <c:v>0.1350925925925926</c:v>
                </c:pt>
                <c:pt idx="9134">
                  <c:v>0.13533564814814816</c:v>
                </c:pt>
                <c:pt idx="9135">
                  <c:v>0.1355787037037037</c:v>
                </c:pt>
                <c:pt idx="9136">
                  <c:v>0.13582175925925927</c:v>
                </c:pt>
                <c:pt idx="9137">
                  <c:v>0.13606481481481481</c:v>
                </c:pt>
                <c:pt idx="9138">
                  <c:v>0.13631944444444444</c:v>
                </c:pt>
                <c:pt idx="9139">
                  <c:v>0.1365625</c:v>
                </c:pt>
                <c:pt idx="9140">
                  <c:v>0.13680555555555554</c:v>
                </c:pt>
                <c:pt idx="9141">
                  <c:v>0.13704861111111111</c:v>
                </c:pt>
                <c:pt idx="9142">
                  <c:v>0.13729166666666667</c:v>
                </c:pt>
                <c:pt idx="9143">
                  <c:v>0.13754629629629631</c:v>
                </c:pt>
                <c:pt idx="9144">
                  <c:v>0.13778935185185184</c:v>
                </c:pt>
                <c:pt idx="9145">
                  <c:v>0.13803240740740741</c:v>
                </c:pt>
                <c:pt idx="9146">
                  <c:v>0.13827546296296298</c:v>
                </c:pt>
                <c:pt idx="9147">
                  <c:v>0.13851851851851851</c:v>
                </c:pt>
                <c:pt idx="9148">
                  <c:v>0.13877314814814815</c:v>
                </c:pt>
                <c:pt idx="9149">
                  <c:v>0.13901620370370371</c:v>
                </c:pt>
                <c:pt idx="9150">
                  <c:v>0.13925925925925928</c:v>
                </c:pt>
                <c:pt idx="9151">
                  <c:v>0.13950231481481482</c:v>
                </c:pt>
                <c:pt idx="9152">
                  <c:v>0.13974537037037038</c:v>
                </c:pt>
                <c:pt idx="9153">
                  <c:v>0.13999999999999999</c:v>
                </c:pt>
                <c:pt idx="9154">
                  <c:v>0.14024305555555555</c:v>
                </c:pt>
                <c:pt idx="9155">
                  <c:v>0.14048611111111112</c:v>
                </c:pt>
                <c:pt idx="9156">
                  <c:v>0.14072916666666666</c:v>
                </c:pt>
                <c:pt idx="9157">
                  <c:v>0.14097222222222222</c:v>
                </c:pt>
                <c:pt idx="9158">
                  <c:v>0.14121527777777779</c:v>
                </c:pt>
                <c:pt idx="9159">
                  <c:v>0.14146990740740742</c:v>
                </c:pt>
                <c:pt idx="9160">
                  <c:v>0.14171296296296296</c:v>
                </c:pt>
                <c:pt idx="9161">
                  <c:v>0.14195601851851852</c:v>
                </c:pt>
                <c:pt idx="9162">
                  <c:v>0.14219907407407409</c:v>
                </c:pt>
                <c:pt idx="9163">
                  <c:v>0.14244212962962963</c:v>
                </c:pt>
                <c:pt idx="9164">
                  <c:v>0.14269675925925926</c:v>
                </c:pt>
                <c:pt idx="9165">
                  <c:v>0.1429398148148148</c:v>
                </c:pt>
                <c:pt idx="9166">
                  <c:v>0.14318287037037036</c:v>
                </c:pt>
                <c:pt idx="9167">
                  <c:v>0.14342592592592593</c:v>
                </c:pt>
                <c:pt idx="9168">
                  <c:v>0.14366898148148147</c:v>
                </c:pt>
                <c:pt idx="9169">
                  <c:v>0.1439236111111111</c:v>
                </c:pt>
                <c:pt idx="9170">
                  <c:v>0.14416666666666667</c:v>
                </c:pt>
                <c:pt idx="9171">
                  <c:v>0.14440972222222223</c:v>
                </c:pt>
                <c:pt idx="9172">
                  <c:v>0.14465277777777777</c:v>
                </c:pt>
                <c:pt idx="9173">
                  <c:v>0.14489583333333333</c:v>
                </c:pt>
                <c:pt idx="9174">
                  <c:v>0.14515046296296297</c:v>
                </c:pt>
                <c:pt idx="9175">
                  <c:v>0.14539351851851853</c:v>
                </c:pt>
                <c:pt idx="9176">
                  <c:v>0.14563657407407407</c:v>
                </c:pt>
                <c:pt idx="9177">
                  <c:v>0.14587962962962964</c:v>
                </c:pt>
                <c:pt idx="9178">
                  <c:v>0.1461226851851852</c:v>
                </c:pt>
                <c:pt idx="9179">
                  <c:v>0.14636574074074074</c:v>
                </c:pt>
                <c:pt idx="9180">
                  <c:v>0.14662037037037037</c:v>
                </c:pt>
                <c:pt idx="9181">
                  <c:v>0.14686342592592591</c:v>
                </c:pt>
                <c:pt idx="9182">
                  <c:v>0.14710648148148148</c:v>
                </c:pt>
                <c:pt idx="9183">
                  <c:v>0.14734953703703704</c:v>
                </c:pt>
                <c:pt idx="9184">
                  <c:v>0.14759259259259258</c:v>
                </c:pt>
                <c:pt idx="9185">
                  <c:v>0.14784722222222221</c:v>
                </c:pt>
                <c:pt idx="9186">
                  <c:v>0.14809027777777778</c:v>
                </c:pt>
                <c:pt idx="9187">
                  <c:v>0.14833333333333334</c:v>
                </c:pt>
                <c:pt idx="9188">
                  <c:v>0.14857638888888888</c:v>
                </c:pt>
                <c:pt idx="9189">
                  <c:v>0.14881944444444445</c:v>
                </c:pt>
                <c:pt idx="9190">
                  <c:v>0.14907407407407405</c:v>
                </c:pt>
                <c:pt idx="9191">
                  <c:v>0.14931712962962962</c:v>
                </c:pt>
                <c:pt idx="9192">
                  <c:v>0.14956018518518518</c:v>
                </c:pt>
                <c:pt idx="9193">
                  <c:v>0.14980324074074072</c:v>
                </c:pt>
                <c:pt idx="9194">
                  <c:v>0.15004629629629629</c:v>
                </c:pt>
                <c:pt idx="9195">
                  <c:v>0.15028935185185185</c:v>
                </c:pt>
                <c:pt idx="9196">
                  <c:v>0.15054398148148149</c:v>
                </c:pt>
                <c:pt idx="9197">
                  <c:v>0.15078703703703702</c:v>
                </c:pt>
                <c:pt idx="9198">
                  <c:v>0.15103009259259259</c:v>
                </c:pt>
                <c:pt idx="9199">
                  <c:v>0.15127314814814816</c:v>
                </c:pt>
                <c:pt idx="9200">
                  <c:v>0.15151620370370369</c:v>
                </c:pt>
                <c:pt idx="9201">
                  <c:v>0.15177083333333333</c:v>
                </c:pt>
                <c:pt idx="9202">
                  <c:v>0.15201388888888889</c:v>
                </c:pt>
                <c:pt idx="9203">
                  <c:v>0.15225694444444446</c:v>
                </c:pt>
                <c:pt idx="9204">
                  <c:v>0.1525</c:v>
                </c:pt>
                <c:pt idx="9205">
                  <c:v>0.15274305555555556</c:v>
                </c:pt>
                <c:pt idx="9206">
                  <c:v>0.15299768518518519</c:v>
                </c:pt>
                <c:pt idx="9207">
                  <c:v>0.15324074074074073</c:v>
                </c:pt>
                <c:pt idx="9208">
                  <c:v>0.1534837962962963</c:v>
                </c:pt>
                <c:pt idx="9209">
                  <c:v>0.15372685185185184</c:v>
                </c:pt>
                <c:pt idx="9210">
                  <c:v>0.1539699074074074</c:v>
                </c:pt>
                <c:pt idx="9211">
                  <c:v>0.15422453703703703</c:v>
                </c:pt>
                <c:pt idx="9212">
                  <c:v>0.1544675925925926</c:v>
                </c:pt>
                <c:pt idx="9213">
                  <c:v>0.15471064814814814</c:v>
                </c:pt>
                <c:pt idx="9214">
                  <c:v>0.1549537037037037</c:v>
                </c:pt>
                <c:pt idx="9215">
                  <c:v>0.15519675925925927</c:v>
                </c:pt>
                <c:pt idx="9216">
                  <c:v>0.1554513888888889</c:v>
                </c:pt>
                <c:pt idx="9217">
                  <c:v>0.15569444444444444</c:v>
                </c:pt>
                <c:pt idx="9218">
                  <c:v>0.15593749999999998</c:v>
                </c:pt>
                <c:pt idx="9219">
                  <c:v>0.15618055555555554</c:v>
                </c:pt>
                <c:pt idx="9220">
                  <c:v>0.15642361111111111</c:v>
                </c:pt>
                <c:pt idx="9221">
                  <c:v>0.15666666666666665</c:v>
                </c:pt>
                <c:pt idx="9222">
                  <c:v>0.15692129629629628</c:v>
                </c:pt>
                <c:pt idx="9223">
                  <c:v>0.15716435185185185</c:v>
                </c:pt>
                <c:pt idx="9224">
                  <c:v>0.15740740740740741</c:v>
                </c:pt>
                <c:pt idx="9225">
                  <c:v>0.15765046296296295</c:v>
                </c:pt>
                <c:pt idx="9226">
                  <c:v>0.15789351851851852</c:v>
                </c:pt>
                <c:pt idx="9227">
                  <c:v>0.15814814814814815</c:v>
                </c:pt>
                <c:pt idx="9228">
                  <c:v>0.15839120370370371</c:v>
                </c:pt>
                <c:pt idx="9229">
                  <c:v>0.15863425925925925</c:v>
                </c:pt>
                <c:pt idx="9230">
                  <c:v>0.15887731481481482</c:v>
                </c:pt>
                <c:pt idx="9231">
                  <c:v>0.15912037037037038</c:v>
                </c:pt>
                <c:pt idx="9232">
                  <c:v>0.15936342592592592</c:v>
                </c:pt>
                <c:pt idx="9233">
                  <c:v>0.15961805555555555</c:v>
                </c:pt>
                <c:pt idx="9234">
                  <c:v>0.15986111111111112</c:v>
                </c:pt>
                <c:pt idx="9235">
                  <c:v>0.16010416666666666</c:v>
                </c:pt>
                <c:pt idx="9236">
                  <c:v>0.16034722222222222</c:v>
                </c:pt>
                <c:pt idx="9237">
                  <c:v>0.16060185185185186</c:v>
                </c:pt>
                <c:pt idx="9238">
                  <c:v>0.16084490740740739</c:v>
                </c:pt>
                <c:pt idx="9239">
                  <c:v>0.16108796296296296</c:v>
                </c:pt>
                <c:pt idx="9240">
                  <c:v>0.16133101851851853</c:v>
                </c:pt>
                <c:pt idx="9241">
                  <c:v>0.16157407407407406</c:v>
                </c:pt>
                <c:pt idx="9242">
                  <c:v>0.16181712962962963</c:v>
                </c:pt>
                <c:pt idx="9243">
                  <c:v>0.16207175925925926</c:v>
                </c:pt>
                <c:pt idx="9244">
                  <c:v>0.16231481481481483</c:v>
                </c:pt>
                <c:pt idx="9245">
                  <c:v>0.16255787037037037</c:v>
                </c:pt>
                <c:pt idx="9246">
                  <c:v>0.1628009259259259</c:v>
                </c:pt>
                <c:pt idx="9247">
                  <c:v>0.16304398148148147</c:v>
                </c:pt>
                <c:pt idx="9248">
                  <c:v>0.1632986111111111</c:v>
                </c:pt>
                <c:pt idx="9249">
                  <c:v>0.16354166666666667</c:v>
                </c:pt>
                <c:pt idx="9250">
                  <c:v>0.16378472222222221</c:v>
                </c:pt>
                <c:pt idx="9251">
                  <c:v>0.16402777777777777</c:v>
                </c:pt>
                <c:pt idx="9252">
                  <c:v>0.16427083333333334</c:v>
                </c:pt>
                <c:pt idx="9253">
                  <c:v>0.16451388888888888</c:v>
                </c:pt>
                <c:pt idx="9254">
                  <c:v>0.16476851851851851</c:v>
                </c:pt>
                <c:pt idx="9255">
                  <c:v>0.16501157407407407</c:v>
                </c:pt>
                <c:pt idx="9256">
                  <c:v>0.16525462962962964</c:v>
                </c:pt>
                <c:pt idx="9257">
                  <c:v>0.16549768518518518</c:v>
                </c:pt>
                <c:pt idx="9258">
                  <c:v>0.16574074074074074</c:v>
                </c:pt>
                <c:pt idx="9259">
                  <c:v>0.16599537037037038</c:v>
                </c:pt>
                <c:pt idx="9260">
                  <c:v>0.16623842592592594</c:v>
                </c:pt>
                <c:pt idx="9261">
                  <c:v>0.16648148148148148</c:v>
                </c:pt>
                <c:pt idx="9262">
                  <c:v>0.16672453703703705</c:v>
                </c:pt>
                <c:pt idx="9263">
                  <c:v>0.16696759259259261</c:v>
                </c:pt>
                <c:pt idx="9264">
                  <c:v>0.16722222222222224</c:v>
                </c:pt>
                <c:pt idx="9265">
                  <c:v>0.16746527777777778</c:v>
                </c:pt>
                <c:pt idx="9266">
                  <c:v>0.16770833333333335</c:v>
                </c:pt>
                <c:pt idx="9267">
                  <c:v>0.16795138888888891</c:v>
                </c:pt>
                <c:pt idx="9268">
                  <c:v>0.16819444444444445</c:v>
                </c:pt>
                <c:pt idx="9269">
                  <c:v>0.16844907407407406</c:v>
                </c:pt>
                <c:pt idx="9270">
                  <c:v>0.16869212962962962</c:v>
                </c:pt>
                <c:pt idx="9271">
                  <c:v>0.16893518518518516</c:v>
                </c:pt>
                <c:pt idx="9272">
                  <c:v>0.16917824074074073</c:v>
                </c:pt>
                <c:pt idx="9273">
                  <c:v>0.16942129629629629</c:v>
                </c:pt>
                <c:pt idx="9274">
                  <c:v>0.16966435185185183</c:v>
                </c:pt>
                <c:pt idx="9275">
                  <c:v>0.16991898148148146</c:v>
                </c:pt>
                <c:pt idx="9276">
                  <c:v>0.17016203703703703</c:v>
                </c:pt>
                <c:pt idx="9277">
                  <c:v>0.17040509259259259</c:v>
                </c:pt>
                <c:pt idx="9278">
                  <c:v>0.17064814814814813</c:v>
                </c:pt>
                <c:pt idx="9279">
                  <c:v>0.1708912037037037</c:v>
                </c:pt>
                <c:pt idx="9280">
                  <c:v>0.17114583333333333</c:v>
                </c:pt>
                <c:pt idx="9281">
                  <c:v>0.1713888888888889</c:v>
                </c:pt>
                <c:pt idx="9282">
                  <c:v>0.17163194444444443</c:v>
                </c:pt>
                <c:pt idx="9283">
                  <c:v>0.171875</c:v>
                </c:pt>
                <c:pt idx="9284">
                  <c:v>0.17211805555555557</c:v>
                </c:pt>
                <c:pt idx="9285">
                  <c:v>0.1723726851851852</c:v>
                </c:pt>
                <c:pt idx="9286">
                  <c:v>0.17261574074074074</c:v>
                </c:pt>
                <c:pt idx="9287">
                  <c:v>0.1728587962962963</c:v>
                </c:pt>
                <c:pt idx="9288">
                  <c:v>0.17310185185185187</c:v>
                </c:pt>
                <c:pt idx="9289">
                  <c:v>0.17334490740740741</c:v>
                </c:pt>
                <c:pt idx="9290">
                  <c:v>0.17359953703703704</c:v>
                </c:pt>
                <c:pt idx="9291">
                  <c:v>0.1738425925925926</c:v>
                </c:pt>
                <c:pt idx="9292">
                  <c:v>0.17408564814814817</c:v>
                </c:pt>
                <c:pt idx="9293">
                  <c:v>0.17432870370370371</c:v>
                </c:pt>
                <c:pt idx="9294">
                  <c:v>0.17457175925925927</c:v>
                </c:pt>
                <c:pt idx="9295">
                  <c:v>0.17481481481481484</c:v>
                </c:pt>
                <c:pt idx="9296">
                  <c:v>0.17506944444444442</c:v>
                </c:pt>
                <c:pt idx="9297">
                  <c:v>0.17531249999999998</c:v>
                </c:pt>
                <c:pt idx="9298">
                  <c:v>0.17555555555555555</c:v>
                </c:pt>
                <c:pt idx="9299">
                  <c:v>0.17579861111111109</c:v>
                </c:pt>
                <c:pt idx="9300">
                  <c:v>0.17604166666666665</c:v>
                </c:pt>
                <c:pt idx="9301">
                  <c:v>0.17629629629629628</c:v>
                </c:pt>
                <c:pt idx="9302">
                  <c:v>0.17653935185185185</c:v>
                </c:pt>
                <c:pt idx="9303">
                  <c:v>0.17678240740740739</c:v>
                </c:pt>
                <c:pt idx="9304">
                  <c:v>0.17702546296296295</c:v>
                </c:pt>
                <c:pt idx="9305">
                  <c:v>0.17726851851851852</c:v>
                </c:pt>
                <c:pt idx="9306">
                  <c:v>0.17752314814814815</c:v>
                </c:pt>
                <c:pt idx="9307">
                  <c:v>0.17776620370370369</c:v>
                </c:pt>
                <c:pt idx="9308">
                  <c:v>0.17800925925925926</c:v>
                </c:pt>
                <c:pt idx="9309">
                  <c:v>0.17825231481481482</c:v>
                </c:pt>
                <c:pt idx="9310">
                  <c:v>0.17849537037037036</c:v>
                </c:pt>
                <c:pt idx="9311">
                  <c:v>0.17873842592592593</c:v>
                </c:pt>
                <c:pt idx="9312">
                  <c:v>0.17899305555555556</c:v>
                </c:pt>
                <c:pt idx="9313">
                  <c:v>0.17923611111111112</c:v>
                </c:pt>
                <c:pt idx="9314">
                  <c:v>0.17947916666666666</c:v>
                </c:pt>
                <c:pt idx="9315">
                  <c:v>0.17972222222222223</c:v>
                </c:pt>
                <c:pt idx="9316">
                  <c:v>0.17996527777777779</c:v>
                </c:pt>
                <c:pt idx="9317">
                  <c:v>0.18021990740740743</c:v>
                </c:pt>
                <c:pt idx="9318">
                  <c:v>0.18046296296296296</c:v>
                </c:pt>
                <c:pt idx="9319">
                  <c:v>0.18070601851851853</c:v>
                </c:pt>
                <c:pt idx="9320">
                  <c:v>0.1809490740740741</c:v>
                </c:pt>
                <c:pt idx="9321">
                  <c:v>0.18119212962962963</c:v>
                </c:pt>
                <c:pt idx="9322">
                  <c:v>0.18144675925925927</c:v>
                </c:pt>
                <c:pt idx="9323">
                  <c:v>0.18168981481481483</c:v>
                </c:pt>
                <c:pt idx="9324">
                  <c:v>0.1819328703703704</c:v>
                </c:pt>
                <c:pt idx="9325">
                  <c:v>0.18217592592592591</c:v>
                </c:pt>
                <c:pt idx="9326">
                  <c:v>0.18241898148148147</c:v>
                </c:pt>
                <c:pt idx="9327">
                  <c:v>0.18266203703703701</c:v>
                </c:pt>
                <c:pt idx="9328">
                  <c:v>0.18291666666666664</c:v>
                </c:pt>
                <c:pt idx="9329">
                  <c:v>0.18315972222222221</c:v>
                </c:pt>
                <c:pt idx="9330">
                  <c:v>0.18340277777777778</c:v>
                </c:pt>
                <c:pt idx="9331">
                  <c:v>0.18364583333333331</c:v>
                </c:pt>
                <c:pt idx="9332">
                  <c:v>0.18388888888888888</c:v>
                </c:pt>
                <c:pt idx="9333">
                  <c:v>0.18414351851851851</c:v>
                </c:pt>
                <c:pt idx="9334">
                  <c:v>0.18438657407407408</c:v>
                </c:pt>
                <c:pt idx="9335">
                  <c:v>0.18462962962962962</c:v>
                </c:pt>
                <c:pt idx="9336">
                  <c:v>0.18487268518518518</c:v>
                </c:pt>
                <c:pt idx="9337">
                  <c:v>0.18511574074074075</c:v>
                </c:pt>
                <c:pt idx="9338">
                  <c:v>0.18537037037037038</c:v>
                </c:pt>
                <c:pt idx="9339">
                  <c:v>0.18561342592592592</c:v>
                </c:pt>
                <c:pt idx="9340">
                  <c:v>0.18585648148148148</c:v>
                </c:pt>
                <c:pt idx="9341">
                  <c:v>0.18609953703703705</c:v>
                </c:pt>
                <c:pt idx="9342">
                  <c:v>0.18634259259259259</c:v>
                </c:pt>
                <c:pt idx="9343">
                  <c:v>0.18659722222222222</c:v>
                </c:pt>
                <c:pt idx="9344">
                  <c:v>0.18684027777777779</c:v>
                </c:pt>
                <c:pt idx="9345">
                  <c:v>0.18708333333333335</c:v>
                </c:pt>
                <c:pt idx="9346">
                  <c:v>0.18732638888888889</c:v>
                </c:pt>
                <c:pt idx="9347">
                  <c:v>0.18756944444444446</c:v>
                </c:pt>
                <c:pt idx="9348">
                  <c:v>0.18781250000000002</c:v>
                </c:pt>
                <c:pt idx="9349">
                  <c:v>0.18806712962962965</c:v>
                </c:pt>
                <c:pt idx="9350">
                  <c:v>0.18831018518518519</c:v>
                </c:pt>
                <c:pt idx="9351">
                  <c:v>0.18855324074074073</c:v>
                </c:pt>
                <c:pt idx="9352">
                  <c:v>0.18879629629629627</c:v>
                </c:pt>
                <c:pt idx="9353">
                  <c:v>0.18903935185185183</c:v>
                </c:pt>
                <c:pt idx="9354">
                  <c:v>0.18929398148148149</c:v>
                </c:pt>
                <c:pt idx="9355">
                  <c:v>0.18953703703703703</c:v>
                </c:pt>
                <c:pt idx="9356">
                  <c:v>0.18978009259259257</c:v>
                </c:pt>
                <c:pt idx="9357">
                  <c:v>0.19002314814814814</c:v>
                </c:pt>
                <c:pt idx="9358">
                  <c:v>0.1902662037037037</c:v>
                </c:pt>
                <c:pt idx="9359">
                  <c:v>0.19052083333333333</c:v>
                </c:pt>
                <c:pt idx="9360">
                  <c:v>0.19076388888888887</c:v>
                </c:pt>
                <c:pt idx="9361">
                  <c:v>0.19100694444444444</c:v>
                </c:pt>
                <c:pt idx="9362">
                  <c:v>0.19125</c:v>
                </c:pt>
                <c:pt idx="9363">
                  <c:v>0.19149305555555554</c:v>
                </c:pt>
                <c:pt idx="9364">
                  <c:v>0.19174768518518517</c:v>
                </c:pt>
                <c:pt idx="9365">
                  <c:v>0.19199074074074074</c:v>
                </c:pt>
                <c:pt idx="9366">
                  <c:v>0.19223379629629631</c:v>
                </c:pt>
                <c:pt idx="9367">
                  <c:v>0.19247685185185184</c:v>
                </c:pt>
                <c:pt idx="9368">
                  <c:v>0.19271990740740741</c:v>
                </c:pt>
                <c:pt idx="9369">
                  <c:v>0.19296296296296298</c:v>
                </c:pt>
                <c:pt idx="9370">
                  <c:v>0.19321759259259261</c:v>
                </c:pt>
                <c:pt idx="9371">
                  <c:v>0.19346064814814815</c:v>
                </c:pt>
                <c:pt idx="9372">
                  <c:v>0.19370370370370371</c:v>
                </c:pt>
                <c:pt idx="9373">
                  <c:v>0.19394675925925928</c:v>
                </c:pt>
                <c:pt idx="9374">
                  <c:v>0.19418981481481482</c:v>
                </c:pt>
                <c:pt idx="9375">
                  <c:v>0.19444444444444445</c:v>
                </c:pt>
                <c:pt idx="9376">
                  <c:v>0.19468750000000001</c:v>
                </c:pt>
                <c:pt idx="9377">
                  <c:v>0.19493055555555558</c:v>
                </c:pt>
                <c:pt idx="9378">
                  <c:v>0.19517361111111109</c:v>
                </c:pt>
                <c:pt idx="9379">
                  <c:v>0.19541666666666666</c:v>
                </c:pt>
                <c:pt idx="9380">
                  <c:v>0.19567129629629632</c:v>
                </c:pt>
                <c:pt idx="9381">
                  <c:v>0.19591435185185188</c:v>
                </c:pt>
                <c:pt idx="9382">
                  <c:v>0.19615740740740742</c:v>
                </c:pt>
                <c:pt idx="9383">
                  <c:v>0.19640046296296299</c:v>
                </c:pt>
                <c:pt idx="9384">
                  <c:v>0.1966435185185185</c:v>
                </c:pt>
                <c:pt idx="9385">
                  <c:v>0.19688657407407406</c:v>
                </c:pt>
                <c:pt idx="9386">
                  <c:v>0.19714120370370369</c:v>
                </c:pt>
                <c:pt idx="9387">
                  <c:v>0.19738425925925926</c:v>
                </c:pt>
                <c:pt idx="9388">
                  <c:v>0.1976273148148148</c:v>
                </c:pt>
                <c:pt idx="9389">
                  <c:v>0.19787037037037036</c:v>
                </c:pt>
                <c:pt idx="9390">
                  <c:v>0.198125</c:v>
                </c:pt>
                <c:pt idx="9391">
                  <c:v>0.19836805555555556</c:v>
                </c:pt>
                <c:pt idx="9392">
                  <c:v>0.1986111111111111</c:v>
                </c:pt>
                <c:pt idx="9393">
                  <c:v>0.19885416666666667</c:v>
                </c:pt>
                <c:pt idx="9394">
                  <c:v>0.19909722222222223</c:v>
                </c:pt>
                <c:pt idx="9395">
                  <c:v>0.19934027777777777</c:v>
                </c:pt>
                <c:pt idx="9396">
                  <c:v>0.1995949074074074</c:v>
                </c:pt>
                <c:pt idx="9397">
                  <c:v>0.19983796296296297</c:v>
                </c:pt>
                <c:pt idx="9398">
                  <c:v>0.20008101851851853</c:v>
                </c:pt>
                <c:pt idx="9399">
                  <c:v>0.20032407407407407</c:v>
                </c:pt>
                <c:pt idx="9400">
                  <c:v>0.20056712962962964</c:v>
                </c:pt>
                <c:pt idx="9401">
                  <c:v>0.20082175925925927</c:v>
                </c:pt>
                <c:pt idx="9402">
                  <c:v>0.20106481481481484</c:v>
                </c:pt>
                <c:pt idx="9403">
                  <c:v>0.20130787037037037</c:v>
                </c:pt>
                <c:pt idx="9404">
                  <c:v>0.20155092592592594</c:v>
                </c:pt>
                <c:pt idx="9405">
                  <c:v>0.2017939814814815</c:v>
                </c:pt>
                <c:pt idx="9406">
                  <c:v>0.20203703703703701</c:v>
                </c:pt>
                <c:pt idx="9407">
                  <c:v>0.20229166666666668</c:v>
                </c:pt>
                <c:pt idx="9408">
                  <c:v>0.20253472222222224</c:v>
                </c:pt>
                <c:pt idx="9409">
                  <c:v>0.20277777777777781</c:v>
                </c:pt>
                <c:pt idx="9410">
                  <c:v>0.20302083333333334</c:v>
                </c:pt>
                <c:pt idx="9411">
                  <c:v>0.20326388888888891</c:v>
                </c:pt>
                <c:pt idx="9412">
                  <c:v>0.20351851851851852</c:v>
                </c:pt>
                <c:pt idx="9413">
                  <c:v>0.20376157407407405</c:v>
                </c:pt>
                <c:pt idx="9414">
                  <c:v>0.20400462962962962</c:v>
                </c:pt>
                <c:pt idx="9415">
                  <c:v>0.20424768518518518</c:v>
                </c:pt>
                <c:pt idx="9416">
                  <c:v>0.20449074074074072</c:v>
                </c:pt>
                <c:pt idx="9417">
                  <c:v>0.20474537037037036</c:v>
                </c:pt>
                <c:pt idx="9418">
                  <c:v>0.20498842592592592</c:v>
                </c:pt>
                <c:pt idx="9419">
                  <c:v>0.20523148148148149</c:v>
                </c:pt>
                <c:pt idx="9420">
                  <c:v>0.20547453703703702</c:v>
                </c:pt>
                <c:pt idx="9421">
                  <c:v>0.20571759259259259</c:v>
                </c:pt>
                <c:pt idx="9422">
                  <c:v>0.20596064814814816</c:v>
                </c:pt>
                <c:pt idx="9423">
                  <c:v>0.20621527777777779</c:v>
                </c:pt>
                <c:pt idx="9424">
                  <c:v>0.20645833333333333</c:v>
                </c:pt>
                <c:pt idx="9425">
                  <c:v>0.20670138888888889</c:v>
                </c:pt>
                <c:pt idx="9426">
                  <c:v>0.20694444444444446</c:v>
                </c:pt>
                <c:pt idx="9427">
                  <c:v>0.2071875</c:v>
                </c:pt>
                <c:pt idx="9428">
                  <c:v>0.20744212962962963</c:v>
                </c:pt>
                <c:pt idx="9429">
                  <c:v>0.20768518518518519</c:v>
                </c:pt>
                <c:pt idx="9430">
                  <c:v>0.20792824074074076</c:v>
                </c:pt>
                <c:pt idx="9431">
                  <c:v>0.2081712962962963</c:v>
                </c:pt>
                <c:pt idx="9432">
                  <c:v>0.20841435185185186</c:v>
                </c:pt>
                <c:pt idx="9433">
                  <c:v>0.2086689814814815</c:v>
                </c:pt>
                <c:pt idx="9434">
                  <c:v>0.20891203703703706</c:v>
                </c:pt>
                <c:pt idx="9435">
                  <c:v>0.2091550925925926</c:v>
                </c:pt>
                <c:pt idx="9436">
                  <c:v>0.20939814814814817</c:v>
                </c:pt>
                <c:pt idx="9437">
                  <c:v>0.20964120370370368</c:v>
                </c:pt>
                <c:pt idx="9438">
                  <c:v>0.20989583333333331</c:v>
                </c:pt>
                <c:pt idx="9439">
                  <c:v>0.21013888888888888</c:v>
                </c:pt>
                <c:pt idx="9440">
                  <c:v>0.21038194444444444</c:v>
                </c:pt>
                <c:pt idx="9441">
                  <c:v>0.21062499999999998</c:v>
                </c:pt>
                <c:pt idx="9442">
                  <c:v>0.21086805555555554</c:v>
                </c:pt>
                <c:pt idx="9443">
                  <c:v>0.21111111111111111</c:v>
                </c:pt>
                <c:pt idx="9444">
                  <c:v>0.21136574074074074</c:v>
                </c:pt>
                <c:pt idx="9445">
                  <c:v>0.21160879629629628</c:v>
                </c:pt>
                <c:pt idx="9446">
                  <c:v>0.21185185185185185</c:v>
                </c:pt>
                <c:pt idx="9447">
                  <c:v>0.21209490740740741</c:v>
                </c:pt>
                <c:pt idx="9448">
                  <c:v>0.21233796296296295</c:v>
                </c:pt>
                <c:pt idx="9449">
                  <c:v>0.21259259259259258</c:v>
                </c:pt>
                <c:pt idx="9450">
                  <c:v>0.21283564814814815</c:v>
                </c:pt>
                <c:pt idx="9451">
                  <c:v>0.21307870370370371</c:v>
                </c:pt>
                <c:pt idx="9452">
                  <c:v>0.21332175925925925</c:v>
                </c:pt>
                <c:pt idx="9453">
                  <c:v>0.21356481481481482</c:v>
                </c:pt>
                <c:pt idx="9454">
                  <c:v>0.21381944444444445</c:v>
                </c:pt>
                <c:pt idx="9455">
                  <c:v>0.21406250000000002</c:v>
                </c:pt>
                <c:pt idx="9456">
                  <c:v>0.21430555555555555</c:v>
                </c:pt>
                <c:pt idx="9457">
                  <c:v>0.21454861111111112</c:v>
                </c:pt>
                <c:pt idx="9458">
                  <c:v>0.21479166666666669</c:v>
                </c:pt>
                <c:pt idx="9459">
                  <c:v>0.21503472222222222</c:v>
                </c:pt>
                <c:pt idx="9460">
                  <c:v>0.21528935185185186</c:v>
                </c:pt>
                <c:pt idx="9461">
                  <c:v>0.21553240740740742</c:v>
                </c:pt>
                <c:pt idx="9462">
                  <c:v>0.21577546296296299</c:v>
                </c:pt>
                <c:pt idx="9463">
                  <c:v>0.21601851851851853</c:v>
                </c:pt>
                <c:pt idx="9464">
                  <c:v>0.21626157407407409</c:v>
                </c:pt>
                <c:pt idx="9465">
                  <c:v>0.2165162037037037</c:v>
                </c:pt>
                <c:pt idx="9466">
                  <c:v>0.21675925925925923</c:v>
                </c:pt>
                <c:pt idx="9467">
                  <c:v>0.2170023148148148</c:v>
                </c:pt>
                <c:pt idx="9468">
                  <c:v>0.21724537037037037</c:v>
                </c:pt>
                <c:pt idx="9469">
                  <c:v>0.2174884259259259</c:v>
                </c:pt>
                <c:pt idx="9470">
                  <c:v>0.21774305555555554</c:v>
                </c:pt>
                <c:pt idx="9471">
                  <c:v>0.2179861111111111</c:v>
                </c:pt>
                <c:pt idx="9472">
                  <c:v>0.21822916666666667</c:v>
                </c:pt>
                <c:pt idx="9473">
                  <c:v>0.21847222222222221</c:v>
                </c:pt>
                <c:pt idx="9474">
                  <c:v>0.21871527777777777</c:v>
                </c:pt>
                <c:pt idx="9475">
                  <c:v>0.2189699074074074</c:v>
                </c:pt>
                <c:pt idx="9476">
                  <c:v>0.21921296296296297</c:v>
                </c:pt>
                <c:pt idx="9477">
                  <c:v>0.21945601851851851</c:v>
                </c:pt>
                <c:pt idx="9478">
                  <c:v>0.21969907407407407</c:v>
                </c:pt>
                <c:pt idx="9479">
                  <c:v>0.21994212962962964</c:v>
                </c:pt>
                <c:pt idx="9480">
                  <c:v>0.22018518518518518</c:v>
                </c:pt>
                <c:pt idx="9481">
                  <c:v>0.22043981481481481</c:v>
                </c:pt>
                <c:pt idx="9482">
                  <c:v>0.22068287037037038</c:v>
                </c:pt>
                <c:pt idx="9483">
                  <c:v>0.22092592592592594</c:v>
                </c:pt>
                <c:pt idx="9484">
                  <c:v>0.22116898148148148</c:v>
                </c:pt>
                <c:pt idx="9485">
                  <c:v>0.22141203703703705</c:v>
                </c:pt>
                <c:pt idx="9486">
                  <c:v>0.22166666666666668</c:v>
                </c:pt>
                <c:pt idx="9487">
                  <c:v>0.22190972222222224</c:v>
                </c:pt>
                <c:pt idx="9488">
                  <c:v>0.22215277777777778</c:v>
                </c:pt>
                <c:pt idx="9489">
                  <c:v>0.22239583333333335</c:v>
                </c:pt>
                <c:pt idx="9490">
                  <c:v>0.22263888888888891</c:v>
                </c:pt>
                <c:pt idx="9491">
                  <c:v>0.22289351851851849</c:v>
                </c:pt>
                <c:pt idx="9492">
                  <c:v>0.22313657407407406</c:v>
                </c:pt>
                <c:pt idx="9493">
                  <c:v>0.22337962962962962</c:v>
                </c:pt>
                <c:pt idx="9494">
                  <c:v>0.22362268518518516</c:v>
                </c:pt>
                <c:pt idx="9495">
                  <c:v>0.22386574074074073</c:v>
                </c:pt>
                <c:pt idx="9496">
                  <c:v>0.22412037037037036</c:v>
                </c:pt>
                <c:pt idx="9497">
                  <c:v>0.22436342592592592</c:v>
                </c:pt>
                <c:pt idx="9498">
                  <c:v>0.22460648148148146</c:v>
                </c:pt>
                <c:pt idx="9499">
                  <c:v>0.22484953703703703</c:v>
                </c:pt>
                <c:pt idx="9500">
                  <c:v>0.22509259259259259</c:v>
                </c:pt>
                <c:pt idx="9501">
                  <c:v>0.22533564814814813</c:v>
                </c:pt>
                <c:pt idx="9502">
                  <c:v>0.22559027777777776</c:v>
                </c:pt>
                <c:pt idx="9503">
                  <c:v>0.22583333333333333</c:v>
                </c:pt>
                <c:pt idx="9504">
                  <c:v>0.2260763888888889</c:v>
                </c:pt>
                <c:pt idx="9505">
                  <c:v>0.22631944444444443</c:v>
                </c:pt>
                <c:pt idx="9506">
                  <c:v>0.2265625</c:v>
                </c:pt>
                <c:pt idx="9507">
                  <c:v>0.22681712962962963</c:v>
                </c:pt>
                <c:pt idx="9508">
                  <c:v>0.2270601851851852</c:v>
                </c:pt>
                <c:pt idx="9509">
                  <c:v>0.22730324074074074</c:v>
                </c:pt>
                <c:pt idx="9510">
                  <c:v>0.2275462962962963</c:v>
                </c:pt>
                <c:pt idx="9511">
                  <c:v>0.22778935185185187</c:v>
                </c:pt>
                <c:pt idx="9512">
                  <c:v>0.2280439814814815</c:v>
                </c:pt>
                <c:pt idx="9513">
                  <c:v>0.22828703703703704</c:v>
                </c:pt>
                <c:pt idx="9514">
                  <c:v>0.2285300925925926</c:v>
                </c:pt>
                <c:pt idx="9515">
                  <c:v>0.22877314814814817</c:v>
                </c:pt>
                <c:pt idx="9516">
                  <c:v>0.22901620370370371</c:v>
                </c:pt>
                <c:pt idx="9517">
                  <c:v>0.22925925925925927</c:v>
                </c:pt>
                <c:pt idx="9518">
                  <c:v>0.22951388888888888</c:v>
                </c:pt>
                <c:pt idx="9519">
                  <c:v>0.22975694444444442</c:v>
                </c:pt>
                <c:pt idx="9520">
                  <c:v>0.22999999999999998</c:v>
                </c:pt>
                <c:pt idx="9521">
                  <c:v>0.23024305555555555</c:v>
                </c:pt>
                <c:pt idx="9522">
                  <c:v>0.23048611111111109</c:v>
                </c:pt>
                <c:pt idx="9523">
                  <c:v>0.23074074074074072</c:v>
                </c:pt>
                <c:pt idx="9524">
                  <c:v>0.23098379629629628</c:v>
                </c:pt>
                <c:pt idx="9525">
                  <c:v>0.23122685185185185</c:v>
                </c:pt>
                <c:pt idx="9526">
                  <c:v>0.23146990740740739</c:v>
                </c:pt>
                <c:pt idx="9527">
                  <c:v>0.23171296296296295</c:v>
                </c:pt>
                <c:pt idx="9528">
                  <c:v>0.23196759259259259</c:v>
                </c:pt>
                <c:pt idx="9529">
                  <c:v>0.23221064814814815</c:v>
                </c:pt>
                <c:pt idx="9530">
                  <c:v>0.23245370370370369</c:v>
                </c:pt>
                <c:pt idx="9531">
                  <c:v>0.23269675925925926</c:v>
                </c:pt>
                <c:pt idx="9532">
                  <c:v>0.23293981481481482</c:v>
                </c:pt>
                <c:pt idx="9533">
                  <c:v>0.23319444444444445</c:v>
                </c:pt>
                <c:pt idx="9534">
                  <c:v>0.23343749999999999</c:v>
                </c:pt>
                <c:pt idx="9535">
                  <c:v>0.23368055555555556</c:v>
                </c:pt>
                <c:pt idx="9536">
                  <c:v>0.23392361111111112</c:v>
                </c:pt>
                <c:pt idx="9537">
                  <c:v>0.23416666666666666</c:v>
                </c:pt>
                <c:pt idx="9538">
                  <c:v>0.23440972222222223</c:v>
                </c:pt>
                <c:pt idx="9539">
                  <c:v>0.23466435185185186</c:v>
                </c:pt>
                <c:pt idx="9540">
                  <c:v>0.23490740740740743</c:v>
                </c:pt>
                <c:pt idx="9541">
                  <c:v>0.23515046296296296</c:v>
                </c:pt>
                <c:pt idx="9542">
                  <c:v>0.23539351851851853</c:v>
                </c:pt>
                <c:pt idx="9543">
                  <c:v>0.2356365740740741</c:v>
                </c:pt>
                <c:pt idx="9544">
                  <c:v>0.23589120370370367</c:v>
                </c:pt>
                <c:pt idx="9545">
                  <c:v>0.23613425925925924</c:v>
                </c:pt>
                <c:pt idx="9546">
                  <c:v>0.2363773148148148</c:v>
                </c:pt>
                <c:pt idx="9547">
                  <c:v>0.23662037037037034</c:v>
                </c:pt>
                <c:pt idx="9548">
                  <c:v>0.23686342592592591</c:v>
                </c:pt>
                <c:pt idx="9549">
                  <c:v>0.23711805555555557</c:v>
                </c:pt>
                <c:pt idx="9550">
                  <c:v>0.23736111111111111</c:v>
                </c:pt>
                <c:pt idx="9551">
                  <c:v>0.23760416666666664</c:v>
                </c:pt>
                <c:pt idx="9552">
                  <c:v>0.23784722222222221</c:v>
                </c:pt>
                <c:pt idx="9553">
                  <c:v>0.23809027777777778</c:v>
                </c:pt>
                <c:pt idx="9554">
                  <c:v>0.23834490740740741</c:v>
                </c:pt>
                <c:pt idx="9555">
                  <c:v>0.23858796296296295</c:v>
                </c:pt>
                <c:pt idx="9556">
                  <c:v>0.23883101851851851</c:v>
                </c:pt>
                <c:pt idx="9557">
                  <c:v>0.23907407407407408</c:v>
                </c:pt>
                <c:pt idx="9558">
                  <c:v>0.23931712962962962</c:v>
                </c:pt>
                <c:pt idx="9559">
                  <c:v>0.23956018518518518</c:v>
                </c:pt>
                <c:pt idx="9560">
                  <c:v>0.23981481481481481</c:v>
                </c:pt>
                <c:pt idx="9561">
                  <c:v>0.24005787037037038</c:v>
                </c:pt>
                <c:pt idx="9562">
                  <c:v>0.24030092592592592</c:v>
                </c:pt>
                <c:pt idx="9563">
                  <c:v>0.24054398148148148</c:v>
                </c:pt>
                <c:pt idx="9564">
                  <c:v>0.24078703703703705</c:v>
                </c:pt>
                <c:pt idx="9565">
                  <c:v>0.24104166666666668</c:v>
                </c:pt>
                <c:pt idx="9566">
                  <c:v>0.24128472222222222</c:v>
                </c:pt>
                <c:pt idx="9567">
                  <c:v>0.24152777777777779</c:v>
                </c:pt>
                <c:pt idx="9568">
                  <c:v>0.24177083333333335</c:v>
                </c:pt>
                <c:pt idx="9569">
                  <c:v>0.24201388888888889</c:v>
                </c:pt>
                <c:pt idx="9570">
                  <c:v>0.24226851851851852</c:v>
                </c:pt>
                <c:pt idx="9571">
                  <c:v>0.24251157407407409</c:v>
                </c:pt>
                <c:pt idx="9572">
                  <c:v>0.24275462962962965</c:v>
                </c:pt>
                <c:pt idx="9573">
                  <c:v>0.24299768518518516</c:v>
                </c:pt>
                <c:pt idx="9574">
                  <c:v>0.24324074074074073</c:v>
                </c:pt>
                <c:pt idx="9575">
                  <c:v>0.24348379629629627</c:v>
                </c:pt>
                <c:pt idx="9576">
                  <c:v>0.24373842592592596</c:v>
                </c:pt>
                <c:pt idx="9577">
                  <c:v>0.24398148148148149</c:v>
                </c:pt>
                <c:pt idx="9578">
                  <c:v>0.24422453703703703</c:v>
                </c:pt>
                <c:pt idx="9579">
                  <c:v>0.24446759259259257</c:v>
                </c:pt>
                <c:pt idx="9580">
                  <c:v>0.24471064814814814</c:v>
                </c:pt>
                <c:pt idx="9581">
                  <c:v>0.24496527777777777</c:v>
                </c:pt>
                <c:pt idx="9582">
                  <c:v>0.24520833333333333</c:v>
                </c:pt>
                <c:pt idx="9583">
                  <c:v>0.24545138888888887</c:v>
                </c:pt>
                <c:pt idx="9584">
                  <c:v>0.24569444444444444</c:v>
                </c:pt>
                <c:pt idx="9585">
                  <c:v>0.2459375</c:v>
                </c:pt>
                <c:pt idx="9586">
                  <c:v>0.24619212962962964</c:v>
                </c:pt>
                <c:pt idx="9587">
                  <c:v>0.24643518518518517</c:v>
                </c:pt>
                <c:pt idx="9588">
                  <c:v>0.24667824074074074</c:v>
                </c:pt>
                <c:pt idx="9589">
                  <c:v>0.24692129629629631</c:v>
                </c:pt>
                <c:pt idx="9590">
                  <c:v>0.24716435185185184</c:v>
                </c:pt>
                <c:pt idx="9591">
                  <c:v>0.24740740740740741</c:v>
                </c:pt>
                <c:pt idx="9592">
                  <c:v>0.24766203703703704</c:v>
                </c:pt>
                <c:pt idx="9593">
                  <c:v>0.24790509259259261</c:v>
                </c:pt>
                <c:pt idx="9594">
                  <c:v>0.24814814814814815</c:v>
                </c:pt>
                <c:pt idx="9595">
                  <c:v>0.24839120370370371</c:v>
                </c:pt>
                <c:pt idx="9596">
                  <c:v>0.24863425925925928</c:v>
                </c:pt>
                <c:pt idx="9597">
                  <c:v>0.24888888888888891</c:v>
                </c:pt>
                <c:pt idx="9598">
                  <c:v>0.24913194444444445</c:v>
                </c:pt>
                <c:pt idx="9599">
                  <c:v>0.24937500000000001</c:v>
                </c:pt>
                <c:pt idx="9600">
                  <c:v>0.24961805555555558</c:v>
                </c:pt>
                <c:pt idx="9601">
                  <c:v>0.24986111111111109</c:v>
                </c:pt>
                <c:pt idx="9602">
                  <c:v>0.25011574074074078</c:v>
                </c:pt>
                <c:pt idx="9603">
                  <c:v>0.25035879629629626</c:v>
                </c:pt>
                <c:pt idx="9604">
                  <c:v>0.25060185185185185</c:v>
                </c:pt>
                <c:pt idx="9605">
                  <c:v>0.25084490740740739</c:v>
                </c:pt>
                <c:pt idx="9606">
                  <c:v>0.25108796296296293</c:v>
                </c:pt>
                <c:pt idx="9607">
                  <c:v>0.25134259259259256</c:v>
                </c:pt>
                <c:pt idx="9608">
                  <c:v>0.25158564814814816</c:v>
                </c:pt>
                <c:pt idx="9609">
                  <c:v>0.25182870370370369</c:v>
                </c:pt>
                <c:pt idx="9610">
                  <c:v>0.25207175925925923</c:v>
                </c:pt>
                <c:pt idx="9611">
                  <c:v>0.25231481481481483</c:v>
                </c:pt>
                <c:pt idx="9612">
                  <c:v>0.25255787037037036</c:v>
                </c:pt>
                <c:pt idx="9613">
                  <c:v>0.2528125</c:v>
                </c:pt>
                <c:pt idx="9614">
                  <c:v>0.25305555555555553</c:v>
                </c:pt>
                <c:pt idx="9615">
                  <c:v>0.25329861111111113</c:v>
                </c:pt>
                <c:pt idx="9616">
                  <c:v>0.25354166666666667</c:v>
                </c:pt>
                <c:pt idx="9617">
                  <c:v>0.2537847222222222</c:v>
                </c:pt>
                <c:pt idx="9618">
                  <c:v>0.25403935185185184</c:v>
                </c:pt>
                <c:pt idx="9619">
                  <c:v>0.25428240740740743</c:v>
                </c:pt>
                <c:pt idx="9620">
                  <c:v>0.25452546296296297</c:v>
                </c:pt>
                <c:pt idx="9621">
                  <c:v>0.25476851851851851</c:v>
                </c:pt>
                <c:pt idx="9622">
                  <c:v>0.2550115740740741</c:v>
                </c:pt>
                <c:pt idx="9623">
                  <c:v>0.25526620370370373</c:v>
                </c:pt>
                <c:pt idx="9624">
                  <c:v>0.25550925925925927</c:v>
                </c:pt>
                <c:pt idx="9625">
                  <c:v>0.25575231481481481</c:v>
                </c:pt>
                <c:pt idx="9626">
                  <c:v>0.2559953703703704</c:v>
                </c:pt>
                <c:pt idx="9627">
                  <c:v>0.25623842592592594</c:v>
                </c:pt>
                <c:pt idx="9628">
                  <c:v>0.25649305555555557</c:v>
                </c:pt>
                <c:pt idx="9629">
                  <c:v>0.25673611111111111</c:v>
                </c:pt>
                <c:pt idx="9630">
                  <c:v>0.2569791666666667</c:v>
                </c:pt>
                <c:pt idx="9631">
                  <c:v>0.25722222222222224</c:v>
                </c:pt>
                <c:pt idx="9632">
                  <c:v>0.25746527777777778</c:v>
                </c:pt>
                <c:pt idx="9633">
                  <c:v>0.25770833333333332</c:v>
                </c:pt>
                <c:pt idx="9634">
                  <c:v>0.25796296296296295</c:v>
                </c:pt>
                <c:pt idx="9635">
                  <c:v>0.25820601851851849</c:v>
                </c:pt>
                <c:pt idx="9636">
                  <c:v>0.25844907407407408</c:v>
                </c:pt>
                <c:pt idx="9637">
                  <c:v>0.25869212962962962</c:v>
                </c:pt>
                <c:pt idx="9638">
                  <c:v>0.25893518518518516</c:v>
                </c:pt>
                <c:pt idx="9639">
                  <c:v>0.25918981481481479</c:v>
                </c:pt>
                <c:pt idx="9640">
                  <c:v>0.25943287037037038</c:v>
                </c:pt>
                <c:pt idx="9641">
                  <c:v>0.25967592592592592</c:v>
                </c:pt>
                <c:pt idx="9642">
                  <c:v>0.25991898148148146</c:v>
                </c:pt>
                <c:pt idx="9643">
                  <c:v>0.26016203703703705</c:v>
                </c:pt>
                <c:pt idx="9644">
                  <c:v>0.26041666666666669</c:v>
                </c:pt>
                <c:pt idx="9645">
                  <c:v>0.26065972222222222</c:v>
                </c:pt>
                <c:pt idx="9646">
                  <c:v>0.26090277777777776</c:v>
                </c:pt>
                <c:pt idx="9647">
                  <c:v>0.26114583333333335</c:v>
                </c:pt>
                <c:pt idx="9648">
                  <c:v>0.26138888888888889</c:v>
                </c:pt>
                <c:pt idx="9649">
                  <c:v>0.26163194444444443</c:v>
                </c:pt>
                <c:pt idx="9650">
                  <c:v>0.26188657407407406</c:v>
                </c:pt>
                <c:pt idx="9651">
                  <c:v>0.26212962962962966</c:v>
                </c:pt>
                <c:pt idx="9652">
                  <c:v>0.26237268518518519</c:v>
                </c:pt>
                <c:pt idx="9653">
                  <c:v>0.26261574074074073</c:v>
                </c:pt>
                <c:pt idx="9654">
                  <c:v>0.26285879629629633</c:v>
                </c:pt>
                <c:pt idx="9655">
                  <c:v>0.26311342592592596</c:v>
                </c:pt>
                <c:pt idx="9656">
                  <c:v>0.2633564814814815</c:v>
                </c:pt>
                <c:pt idx="9657">
                  <c:v>0.26359953703703703</c:v>
                </c:pt>
                <c:pt idx="9658">
                  <c:v>0.26384259259259263</c:v>
                </c:pt>
                <c:pt idx="9659">
                  <c:v>0.26408564814814817</c:v>
                </c:pt>
                <c:pt idx="9660">
                  <c:v>0.26434027777777774</c:v>
                </c:pt>
                <c:pt idx="9661">
                  <c:v>0.26458333333333334</c:v>
                </c:pt>
                <c:pt idx="9662">
                  <c:v>0.26482638888888888</c:v>
                </c:pt>
                <c:pt idx="9663">
                  <c:v>0.26506944444444441</c:v>
                </c:pt>
                <c:pt idx="9664">
                  <c:v>0.26531250000000001</c:v>
                </c:pt>
                <c:pt idx="9665">
                  <c:v>0.26556712962962964</c:v>
                </c:pt>
                <c:pt idx="9666">
                  <c:v>0.26581018518518518</c:v>
                </c:pt>
                <c:pt idx="9667">
                  <c:v>0.26605324074074072</c:v>
                </c:pt>
                <c:pt idx="9668">
                  <c:v>0.26629629629629631</c:v>
                </c:pt>
                <c:pt idx="9669">
                  <c:v>0.26653935185185185</c:v>
                </c:pt>
                <c:pt idx="9670">
                  <c:v>0.26678240740740738</c:v>
                </c:pt>
                <c:pt idx="9671">
                  <c:v>0.26703703703703702</c:v>
                </c:pt>
                <c:pt idx="9672">
                  <c:v>0.26728009259259261</c:v>
                </c:pt>
                <c:pt idx="9673">
                  <c:v>0.26752314814814815</c:v>
                </c:pt>
                <c:pt idx="9674">
                  <c:v>0.26776620370370369</c:v>
                </c:pt>
                <c:pt idx="9675">
                  <c:v>0.26800925925925928</c:v>
                </c:pt>
                <c:pt idx="9676">
                  <c:v>0.26826388888888891</c:v>
                </c:pt>
                <c:pt idx="9677">
                  <c:v>0.26850694444444445</c:v>
                </c:pt>
                <c:pt idx="9678">
                  <c:v>0.26874999999999999</c:v>
                </c:pt>
                <c:pt idx="9679">
                  <c:v>0.26899305555555558</c:v>
                </c:pt>
                <c:pt idx="9680">
                  <c:v>0.26923611111111112</c:v>
                </c:pt>
                <c:pt idx="9681">
                  <c:v>0.26949074074074075</c:v>
                </c:pt>
                <c:pt idx="9682">
                  <c:v>0.26973379629629629</c:v>
                </c:pt>
                <c:pt idx="9683">
                  <c:v>0.26997685185185188</c:v>
                </c:pt>
                <c:pt idx="9684">
                  <c:v>0.27021990740740742</c:v>
                </c:pt>
                <c:pt idx="9685">
                  <c:v>0.27046296296296296</c:v>
                </c:pt>
                <c:pt idx="9686">
                  <c:v>0.27071759259259259</c:v>
                </c:pt>
                <c:pt idx="9687">
                  <c:v>0.27096064814814813</c:v>
                </c:pt>
                <c:pt idx="9688">
                  <c:v>0.27120370370370367</c:v>
                </c:pt>
                <c:pt idx="9689">
                  <c:v>0.27144675925925926</c:v>
                </c:pt>
                <c:pt idx="9690">
                  <c:v>0.2716898148148148</c:v>
                </c:pt>
                <c:pt idx="9691">
                  <c:v>0.27193287037037034</c:v>
                </c:pt>
                <c:pt idx="9692">
                  <c:v>0.27218749999999997</c:v>
                </c:pt>
                <c:pt idx="9693">
                  <c:v>0.27243055555555556</c:v>
                </c:pt>
                <c:pt idx="9694">
                  <c:v>0.2726736111111111</c:v>
                </c:pt>
                <c:pt idx="9695">
                  <c:v>0.27291666666666664</c:v>
                </c:pt>
                <c:pt idx="9696">
                  <c:v>0.27315972222222223</c:v>
                </c:pt>
                <c:pt idx="9697">
                  <c:v>0.27341435185185187</c:v>
                </c:pt>
                <c:pt idx="9698">
                  <c:v>0.2736574074074074</c:v>
                </c:pt>
                <c:pt idx="9699">
                  <c:v>0.27390046296296294</c:v>
                </c:pt>
                <c:pt idx="9700">
                  <c:v>0.27414351851851854</c:v>
                </c:pt>
                <c:pt idx="9701">
                  <c:v>0.27438657407407407</c:v>
                </c:pt>
                <c:pt idx="9702">
                  <c:v>0.27462962962962961</c:v>
                </c:pt>
                <c:pt idx="9703">
                  <c:v>0.27488425925925924</c:v>
                </c:pt>
                <c:pt idx="9704">
                  <c:v>0.27512731481481484</c:v>
                </c:pt>
                <c:pt idx="9705">
                  <c:v>0.27537037037037038</c:v>
                </c:pt>
                <c:pt idx="9706">
                  <c:v>0.27561342592592591</c:v>
                </c:pt>
                <c:pt idx="9707">
                  <c:v>0.27586805555555555</c:v>
                </c:pt>
                <c:pt idx="9708">
                  <c:v>0.27611111111111114</c:v>
                </c:pt>
                <c:pt idx="9709">
                  <c:v>0.27635416666666668</c:v>
                </c:pt>
                <c:pt idx="9710">
                  <c:v>0.27659722222222222</c:v>
                </c:pt>
                <c:pt idx="9711">
                  <c:v>0.27684027777777781</c:v>
                </c:pt>
                <c:pt idx="9712">
                  <c:v>0.27708333333333335</c:v>
                </c:pt>
                <c:pt idx="9713">
                  <c:v>0.27733796296296293</c:v>
                </c:pt>
                <c:pt idx="9714">
                  <c:v>0.27758101851851852</c:v>
                </c:pt>
                <c:pt idx="9715">
                  <c:v>0.27782407407407406</c:v>
                </c:pt>
                <c:pt idx="9716">
                  <c:v>0.27806712962962959</c:v>
                </c:pt>
                <c:pt idx="9717">
                  <c:v>0.27831018518518519</c:v>
                </c:pt>
                <c:pt idx="9718">
                  <c:v>0.27856481481481482</c:v>
                </c:pt>
                <c:pt idx="9719">
                  <c:v>0.27880787037037036</c:v>
                </c:pt>
                <c:pt idx="9720">
                  <c:v>0.2790509259259259</c:v>
                </c:pt>
                <c:pt idx="9721">
                  <c:v>0.27929398148148149</c:v>
                </c:pt>
                <c:pt idx="9722">
                  <c:v>0.27953703703703703</c:v>
                </c:pt>
                <c:pt idx="9723">
                  <c:v>0.27978009259259257</c:v>
                </c:pt>
                <c:pt idx="9724">
                  <c:v>0.2800347222222222</c:v>
                </c:pt>
                <c:pt idx="9725">
                  <c:v>0.28027777777777779</c:v>
                </c:pt>
                <c:pt idx="9726">
                  <c:v>0.28052083333333333</c:v>
                </c:pt>
                <c:pt idx="9727">
                  <c:v>0.28076388888888887</c:v>
                </c:pt>
                <c:pt idx="9728">
                  <c:v>0.28100694444444446</c:v>
                </c:pt>
                <c:pt idx="9729">
                  <c:v>0.28126157407407409</c:v>
                </c:pt>
                <c:pt idx="9730">
                  <c:v>0.28150462962962963</c:v>
                </c:pt>
                <c:pt idx="9731">
                  <c:v>0.28174768518518517</c:v>
                </c:pt>
                <c:pt idx="9732">
                  <c:v>0.28199074074074076</c:v>
                </c:pt>
                <c:pt idx="9733">
                  <c:v>0.2822337962962963</c:v>
                </c:pt>
                <c:pt idx="9734">
                  <c:v>0.28248842592592593</c:v>
                </c:pt>
                <c:pt idx="9735">
                  <c:v>0.28273148148148147</c:v>
                </c:pt>
                <c:pt idx="9736">
                  <c:v>0.28297453703703707</c:v>
                </c:pt>
                <c:pt idx="9737">
                  <c:v>0.2832175925925926</c:v>
                </c:pt>
                <c:pt idx="9738">
                  <c:v>0.28346064814814814</c:v>
                </c:pt>
                <c:pt idx="9739">
                  <c:v>0.28370370370370374</c:v>
                </c:pt>
                <c:pt idx="9740">
                  <c:v>0.28395833333333331</c:v>
                </c:pt>
                <c:pt idx="9741">
                  <c:v>0.28420138888888885</c:v>
                </c:pt>
                <c:pt idx="9742">
                  <c:v>0.28444444444444444</c:v>
                </c:pt>
                <c:pt idx="9743">
                  <c:v>0.28468749999999998</c:v>
                </c:pt>
                <c:pt idx="9744">
                  <c:v>0.28493055555555552</c:v>
                </c:pt>
                <c:pt idx="9745">
                  <c:v>0.28518518518518515</c:v>
                </c:pt>
                <c:pt idx="9746">
                  <c:v>0.28542824074074075</c:v>
                </c:pt>
                <c:pt idx="9747">
                  <c:v>0.28567129629629628</c:v>
                </c:pt>
                <c:pt idx="9748">
                  <c:v>0.28591435185185182</c:v>
                </c:pt>
                <c:pt idx="9749">
                  <c:v>0.28615740740740742</c:v>
                </c:pt>
                <c:pt idx="9750">
                  <c:v>0.28641203703703705</c:v>
                </c:pt>
                <c:pt idx="9751">
                  <c:v>0.28665509259259259</c:v>
                </c:pt>
                <c:pt idx="9752">
                  <c:v>0.28689814814814812</c:v>
                </c:pt>
                <c:pt idx="9753">
                  <c:v>0.28714120370370372</c:v>
                </c:pt>
                <c:pt idx="9754">
                  <c:v>0.28738425925925926</c:v>
                </c:pt>
                <c:pt idx="9755">
                  <c:v>0.28762731481481479</c:v>
                </c:pt>
                <c:pt idx="9756">
                  <c:v>0.28788194444444443</c:v>
                </c:pt>
                <c:pt idx="9757">
                  <c:v>0.28812500000000002</c:v>
                </c:pt>
                <c:pt idx="9758">
                  <c:v>0.28836805555555556</c:v>
                </c:pt>
                <c:pt idx="9759">
                  <c:v>0.2886111111111111</c:v>
                </c:pt>
                <c:pt idx="9760">
                  <c:v>0.28885416666666669</c:v>
                </c:pt>
                <c:pt idx="9761">
                  <c:v>0.28910879629629632</c:v>
                </c:pt>
                <c:pt idx="9762">
                  <c:v>0.28935185185185186</c:v>
                </c:pt>
                <c:pt idx="9763">
                  <c:v>0.2895949074074074</c:v>
                </c:pt>
                <c:pt idx="9764">
                  <c:v>0.28983796296296299</c:v>
                </c:pt>
                <c:pt idx="9765">
                  <c:v>0.29008101851851853</c:v>
                </c:pt>
                <c:pt idx="9766">
                  <c:v>0.29033564814814816</c:v>
                </c:pt>
                <c:pt idx="9767">
                  <c:v>0.2905787037037037</c:v>
                </c:pt>
                <c:pt idx="9768">
                  <c:v>0.29082175925925924</c:v>
                </c:pt>
                <c:pt idx="9769">
                  <c:v>0.29106481481481478</c:v>
                </c:pt>
                <c:pt idx="9770">
                  <c:v>0.29130787037037037</c:v>
                </c:pt>
                <c:pt idx="9771">
                  <c:v>0.29155092592592591</c:v>
                </c:pt>
                <c:pt idx="9772">
                  <c:v>0.29180555555555554</c:v>
                </c:pt>
                <c:pt idx="9773">
                  <c:v>0.29204861111111108</c:v>
                </c:pt>
                <c:pt idx="9774">
                  <c:v>0.29229166666666667</c:v>
                </c:pt>
                <c:pt idx="9775">
                  <c:v>0.29253472222222221</c:v>
                </c:pt>
                <c:pt idx="9776">
                  <c:v>0.29277777777777775</c:v>
                </c:pt>
                <c:pt idx="9777">
                  <c:v>0.29303240740740738</c:v>
                </c:pt>
                <c:pt idx="9778">
                  <c:v>0.29327546296296297</c:v>
                </c:pt>
                <c:pt idx="9779">
                  <c:v>0.29351851851851851</c:v>
                </c:pt>
                <c:pt idx="9780">
                  <c:v>0.29376157407407405</c:v>
                </c:pt>
                <c:pt idx="9781">
                  <c:v>0.29400462962962964</c:v>
                </c:pt>
                <c:pt idx="9782">
                  <c:v>0.29425925925925928</c:v>
                </c:pt>
                <c:pt idx="9783">
                  <c:v>0.29450231481481481</c:v>
                </c:pt>
                <c:pt idx="9784">
                  <c:v>0.29474537037037035</c:v>
                </c:pt>
                <c:pt idx="9785">
                  <c:v>0.29498842592592595</c:v>
                </c:pt>
                <c:pt idx="9786">
                  <c:v>0.29523148148148148</c:v>
                </c:pt>
                <c:pt idx="9787">
                  <c:v>0.29548611111111112</c:v>
                </c:pt>
                <c:pt idx="9788">
                  <c:v>0.29572916666666665</c:v>
                </c:pt>
                <c:pt idx="9789">
                  <c:v>0.29597222222222225</c:v>
                </c:pt>
                <c:pt idx="9790">
                  <c:v>0.29621527777777779</c:v>
                </c:pt>
                <c:pt idx="9791">
                  <c:v>0.29645833333333332</c:v>
                </c:pt>
                <c:pt idx="9792">
                  <c:v>0.29670138888888892</c:v>
                </c:pt>
                <c:pt idx="9793">
                  <c:v>0.29695601851851855</c:v>
                </c:pt>
                <c:pt idx="9794">
                  <c:v>0.29719907407407409</c:v>
                </c:pt>
                <c:pt idx="9795">
                  <c:v>0.29744212962962963</c:v>
                </c:pt>
                <c:pt idx="9796">
                  <c:v>0.29768518518518522</c:v>
                </c:pt>
                <c:pt idx="9797">
                  <c:v>0.29792824074074076</c:v>
                </c:pt>
                <c:pt idx="9798">
                  <c:v>0.29818287037037033</c:v>
                </c:pt>
                <c:pt idx="9799">
                  <c:v>0.29842592592592593</c:v>
                </c:pt>
                <c:pt idx="9800">
                  <c:v>0.29866898148148147</c:v>
                </c:pt>
                <c:pt idx="9801">
                  <c:v>0.298912037037037</c:v>
                </c:pt>
                <c:pt idx="9802">
                  <c:v>0.2991550925925926</c:v>
                </c:pt>
                <c:pt idx="9803">
                  <c:v>0.29940972222222223</c:v>
                </c:pt>
                <c:pt idx="9804">
                  <c:v>0.29965277777777777</c:v>
                </c:pt>
                <c:pt idx="9805">
                  <c:v>0.29989583333333331</c:v>
                </c:pt>
                <c:pt idx="9806">
                  <c:v>0.3001388888888889</c:v>
                </c:pt>
                <c:pt idx="9807">
                  <c:v>0.30038194444444444</c:v>
                </c:pt>
                <c:pt idx="9808">
                  <c:v>0.30062499999999998</c:v>
                </c:pt>
                <c:pt idx="9809">
                  <c:v>0.30087962962962961</c:v>
                </c:pt>
                <c:pt idx="9810">
                  <c:v>0.3011226851851852</c:v>
                </c:pt>
                <c:pt idx="9811">
                  <c:v>0.30136574074074074</c:v>
                </c:pt>
                <c:pt idx="9812">
                  <c:v>0.30160879629629628</c:v>
                </c:pt>
                <c:pt idx="9813">
                  <c:v>0.30185185185185187</c:v>
                </c:pt>
                <c:pt idx="9814">
                  <c:v>0.3021064814814815</c:v>
                </c:pt>
                <c:pt idx="9815">
                  <c:v>0.30234953703703704</c:v>
                </c:pt>
                <c:pt idx="9816">
                  <c:v>0.30259259259259258</c:v>
                </c:pt>
                <c:pt idx="9817">
                  <c:v>0.30283564814814817</c:v>
                </c:pt>
                <c:pt idx="9818">
                  <c:v>0.30307870370370371</c:v>
                </c:pt>
                <c:pt idx="9819">
                  <c:v>0.30333333333333334</c:v>
                </c:pt>
                <c:pt idx="9820">
                  <c:v>0.30357638888888888</c:v>
                </c:pt>
                <c:pt idx="9821">
                  <c:v>0.30381944444444448</c:v>
                </c:pt>
                <c:pt idx="9822">
                  <c:v>0.30406250000000001</c:v>
                </c:pt>
                <c:pt idx="9823">
                  <c:v>0.30430555555555555</c:v>
                </c:pt>
                <c:pt idx="9824">
                  <c:v>0.30454861111111114</c:v>
                </c:pt>
                <c:pt idx="9825">
                  <c:v>0.30480324074074078</c:v>
                </c:pt>
                <c:pt idx="9826">
                  <c:v>0.30504629629629626</c:v>
                </c:pt>
                <c:pt idx="9827">
                  <c:v>0.30528935185185185</c:v>
                </c:pt>
                <c:pt idx="9828">
                  <c:v>0.30553240740740739</c:v>
                </c:pt>
                <c:pt idx="9829">
                  <c:v>0.30577546296296293</c:v>
                </c:pt>
                <c:pt idx="9830">
                  <c:v>0.30603009259259256</c:v>
                </c:pt>
                <c:pt idx="9831">
                  <c:v>0.30627314814814816</c:v>
                </c:pt>
                <c:pt idx="9832">
                  <c:v>0.30651620370370369</c:v>
                </c:pt>
                <c:pt idx="9833">
                  <c:v>0.30675925925925923</c:v>
                </c:pt>
                <c:pt idx="9834">
                  <c:v>0.30700231481481483</c:v>
                </c:pt>
                <c:pt idx="9835">
                  <c:v>0.30725694444444446</c:v>
                </c:pt>
                <c:pt idx="9836">
                  <c:v>0.3075</c:v>
                </c:pt>
                <c:pt idx="9837">
                  <c:v>0.30774305555555553</c:v>
                </c:pt>
                <c:pt idx="9838">
                  <c:v>0.30798611111111113</c:v>
                </c:pt>
                <c:pt idx="9839">
                  <c:v>0.30822916666666667</c:v>
                </c:pt>
                <c:pt idx="9840">
                  <c:v>0.3084837962962963</c:v>
                </c:pt>
                <c:pt idx="9841">
                  <c:v>0.30872685185185184</c:v>
                </c:pt>
                <c:pt idx="9842">
                  <c:v>0.30896990740740743</c:v>
                </c:pt>
                <c:pt idx="9843">
                  <c:v>0.30921296296296297</c:v>
                </c:pt>
                <c:pt idx="9844">
                  <c:v>0.30945601851851851</c:v>
                </c:pt>
                <c:pt idx="9845">
                  <c:v>0.3096990740740741</c:v>
                </c:pt>
                <c:pt idx="9846">
                  <c:v>0.30995370370370373</c:v>
                </c:pt>
                <c:pt idx="9847">
                  <c:v>0.31019675925925927</c:v>
                </c:pt>
                <c:pt idx="9848">
                  <c:v>0.31043981481481481</c:v>
                </c:pt>
                <c:pt idx="9849">
                  <c:v>0.3106828703703704</c:v>
                </c:pt>
                <c:pt idx="9850">
                  <c:v>0.31092592592592594</c:v>
                </c:pt>
                <c:pt idx="9851">
                  <c:v>0.31118055555555557</c:v>
                </c:pt>
                <c:pt idx="9852">
                  <c:v>0.31142361111111111</c:v>
                </c:pt>
                <c:pt idx="9853">
                  <c:v>0.3116666666666667</c:v>
                </c:pt>
                <c:pt idx="9854">
                  <c:v>0.31190972222222219</c:v>
                </c:pt>
                <c:pt idx="9855">
                  <c:v>0.31215277777777778</c:v>
                </c:pt>
                <c:pt idx="9856">
                  <c:v>0.31240740740740741</c:v>
                </c:pt>
                <c:pt idx="9857">
                  <c:v>0.31265046296296295</c:v>
                </c:pt>
                <c:pt idx="9858">
                  <c:v>0.31289351851851849</c:v>
                </c:pt>
                <c:pt idx="9859">
                  <c:v>0.31313657407407408</c:v>
                </c:pt>
                <c:pt idx="9860">
                  <c:v>0.31337962962962962</c:v>
                </c:pt>
                <c:pt idx="9861">
                  <c:v>0.31362268518518516</c:v>
                </c:pt>
                <c:pt idx="9862">
                  <c:v>0.31387731481481479</c:v>
                </c:pt>
                <c:pt idx="9863">
                  <c:v>0.31412037037037038</c:v>
                </c:pt>
                <c:pt idx="9864">
                  <c:v>0.31436342592592592</c:v>
                </c:pt>
                <c:pt idx="9865">
                  <c:v>0.31460648148148146</c:v>
                </c:pt>
                <c:pt idx="9866">
                  <c:v>0.31484953703703705</c:v>
                </c:pt>
                <c:pt idx="9867">
                  <c:v>0.31510416666666669</c:v>
                </c:pt>
                <c:pt idx="9868">
                  <c:v>0.31534722222222222</c:v>
                </c:pt>
                <c:pt idx="9869">
                  <c:v>0.31559027777777776</c:v>
                </c:pt>
                <c:pt idx="9870">
                  <c:v>0.31583333333333335</c:v>
                </c:pt>
                <c:pt idx="9871">
                  <c:v>0.31607638888888889</c:v>
                </c:pt>
                <c:pt idx="9872">
                  <c:v>0.31633101851851853</c:v>
                </c:pt>
                <c:pt idx="9873">
                  <c:v>0.31657407407407406</c:v>
                </c:pt>
                <c:pt idx="9874">
                  <c:v>0.31681712962962966</c:v>
                </c:pt>
                <c:pt idx="9875">
                  <c:v>0.31706018518518519</c:v>
                </c:pt>
                <c:pt idx="9876">
                  <c:v>0.31730324074074073</c:v>
                </c:pt>
                <c:pt idx="9877">
                  <c:v>0.31754629629629633</c:v>
                </c:pt>
                <c:pt idx="9878">
                  <c:v>0.31780092592592596</c:v>
                </c:pt>
                <c:pt idx="9879">
                  <c:v>0.3180439814814815</c:v>
                </c:pt>
                <c:pt idx="9880">
                  <c:v>0.31828703703703703</c:v>
                </c:pt>
                <c:pt idx="9881">
                  <c:v>0.31853009259259263</c:v>
                </c:pt>
                <c:pt idx="9882">
                  <c:v>0.31877314814814817</c:v>
                </c:pt>
                <c:pt idx="9883">
                  <c:v>0.31902777777777774</c:v>
                </c:pt>
                <c:pt idx="9884">
                  <c:v>0.31927083333333334</c:v>
                </c:pt>
                <c:pt idx="9885">
                  <c:v>0.31951388888888888</c:v>
                </c:pt>
                <c:pt idx="9886">
                  <c:v>0.31975694444444441</c:v>
                </c:pt>
                <c:pt idx="9887">
                  <c:v>0.32</c:v>
                </c:pt>
                <c:pt idx="9888">
                  <c:v>0.32025462962962964</c:v>
                </c:pt>
                <c:pt idx="9889">
                  <c:v>0.32049768518518518</c:v>
                </c:pt>
                <c:pt idx="9890">
                  <c:v>0.32074074074074072</c:v>
                </c:pt>
                <c:pt idx="9891">
                  <c:v>0.32098379629629631</c:v>
                </c:pt>
                <c:pt idx="9892">
                  <c:v>0.32122685185185185</c:v>
                </c:pt>
                <c:pt idx="9893">
                  <c:v>0.32146990740740738</c:v>
                </c:pt>
                <c:pt idx="9894">
                  <c:v>0.32172453703703702</c:v>
                </c:pt>
                <c:pt idx="9895">
                  <c:v>0.32196759259259261</c:v>
                </c:pt>
                <c:pt idx="9896">
                  <c:v>0.32221064814814815</c:v>
                </c:pt>
                <c:pt idx="9897">
                  <c:v>0.32245370370370369</c:v>
                </c:pt>
                <c:pt idx="9898">
                  <c:v>0.32269675925925928</c:v>
                </c:pt>
                <c:pt idx="9899">
                  <c:v>0.32295138888888891</c:v>
                </c:pt>
                <c:pt idx="9900">
                  <c:v>0.32319444444444445</c:v>
                </c:pt>
                <c:pt idx="9901">
                  <c:v>0.32343749999999999</c:v>
                </c:pt>
                <c:pt idx="9902">
                  <c:v>0.32368055555555558</c:v>
                </c:pt>
                <c:pt idx="9903">
                  <c:v>0.32392361111111112</c:v>
                </c:pt>
                <c:pt idx="9904">
                  <c:v>0.32417824074074075</c:v>
                </c:pt>
                <c:pt idx="9905">
                  <c:v>0.32442129629629629</c:v>
                </c:pt>
                <c:pt idx="9906">
                  <c:v>0.32466435185185188</c:v>
                </c:pt>
                <c:pt idx="9907">
                  <c:v>0.32490740740740742</c:v>
                </c:pt>
                <c:pt idx="9908">
                  <c:v>0.32515046296296296</c:v>
                </c:pt>
                <c:pt idx="9909">
                  <c:v>0.32539351851851855</c:v>
                </c:pt>
                <c:pt idx="9910">
                  <c:v>0.32564814814814813</c:v>
                </c:pt>
                <c:pt idx="9911">
                  <c:v>0.32589120370370367</c:v>
                </c:pt>
                <c:pt idx="9912">
                  <c:v>0.32613425925925926</c:v>
                </c:pt>
                <c:pt idx="9913">
                  <c:v>0.3263773148148148</c:v>
                </c:pt>
                <c:pt idx="9914">
                  <c:v>0.32662037037037034</c:v>
                </c:pt>
                <c:pt idx="9915">
                  <c:v>0.32687499999999997</c:v>
                </c:pt>
                <c:pt idx="9916">
                  <c:v>0.32711805555555556</c:v>
                </c:pt>
                <c:pt idx="9917">
                  <c:v>0.3273611111111111</c:v>
                </c:pt>
                <c:pt idx="9918">
                  <c:v>0.32760416666666664</c:v>
                </c:pt>
                <c:pt idx="9919">
                  <c:v>0.32784722222222223</c:v>
                </c:pt>
                <c:pt idx="9920">
                  <c:v>0.32810185185185187</c:v>
                </c:pt>
                <c:pt idx="9921">
                  <c:v>0.3283449074074074</c:v>
                </c:pt>
                <c:pt idx="9922">
                  <c:v>0.32858796296296294</c:v>
                </c:pt>
                <c:pt idx="9923">
                  <c:v>0.32883101851851854</c:v>
                </c:pt>
                <c:pt idx="9924">
                  <c:v>0.32907407407407407</c:v>
                </c:pt>
                <c:pt idx="9925">
                  <c:v>0.32932870370370371</c:v>
                </c:pt>
                <c:pt idx="9926">
                  <c:v>0.32957175925925924</c:v>
                </c:pt>
                <c:pt idx="9927">
                  <c:v>0.32981481481481484</c:v>
                </c:pt>
                <c:pt idx="9928">
                  <c:v>0.33005787037037038</c:v>
                </c:pt>
                <c:pt idx="9929">
                  <c:v>0.33030092592592591</c:v>
                </c:pt>
                <c:pt idx="9930">
                  <c:v>0.33054398148148151</c:v>
                </c:pt>
                <c:pt idx="9931">
                  <c:v>0.33079861111111114</c:v>
                </c:pt>
                <c:pt idx="9932">
                  <c:v>0.33104166666666668</c:v>
                </c:pt>
                <c:pt idx="9933">
                  <c:v>0.33128472222222222</c:v>
                </c:pt>
                <c:pt idx="9934">
                  <c:v>0.33152777777777781</c:v>
                </c:pt>
                <c:pt idx="9935">
                  <c:v>0.33177083333333335</c:v>
                </c:pt>
                <c:pt idx="9936">
                  <c:v>0.33202546296296293</c:v>
                </c:pt>
                <c:pt idx="9937">
                  <c:v>0.33226851851851852</c:v>
                </c:pt>
                <c:pt idx="9938">
                  <c:v>0.33251157407407406</c:v>
                </c:pt>
                <c:pt idx="9939">
                  <c:v>0.33275462962962959</c:v>
                </c:pt>
                <c:pt idx="9940">
                  <c:v>0.33299768518518519</c:v>
                </c:pt>
                <c:pt idx="9941">
                  <c:v>0.33325231481481482</c:v>
                </c:pt>
                <c:pt idx="9942">
                  <c:v>0.33349537037037041</c:v>
                </c:pt>
                <c:pt idx="9943">
                  <c:v>0.33373842592592595</c:v>
                </c:pt>
                <c:pt idx="9944">
                  <c:v>0.33398148148148149</c:v>
                </c:pt>
                <c:pt idx="9945">
                  <c:v>0.33422453703703708</c:v>
                </c:pt>
                <c:pt idx="9946">
                  <c:v>0.33447916666666666</c:v>
                </c:pt>
                <c:pt idx="9947">
                  <c:v>0.3347222222222222</c:v>
                </c:pt>
                <c:pt idx="9948">
                  <c:v>0.33496527777777779</c:v>
                </c:pt>
                <c:pt idx="9949">
                  <c:v>0.33520833333333333</c:v>
                </c:pt>
                <c:pt idx="9950">
                  <c:v>0.33545138888888887</c:v>
                </c:pt>
                <c:pt idx="9951">
                  <c:v>0.33569444444444446</c:v>
                </c:pt>
                <c:pt idx="9952">
                  <c:v>0.33594907407407404</c:v>
                </c:pt>
                <c:pt idx="9953">
                  <c:v>0.33619212962962958</c:v>
                </c:pt>
                <c:pt idx="9954">
                  <c:v>0.33643518518518517</c:v>
                </c:pt>
                <c:pt idx="9955">
                  <c:v>0.33667824074074071</c:v>
                </c:pt>
                <c:pt idx="9956">
                  <c:v>0.33692129629629625</c:v>
                </c:pt>
                <c:pt idx="9957">
                  <c:v>0.33717592592592593</c:v>
                </c:pt>
                <c:pt idx="9958">
                  <c:v>0.33741898148148147</c:v>
                </c:pt>
                <c:pt idx="9959">
                  <c:v>0.33766203703703707</c:v>
                </c:pt>
                <c:pt idx="9960">
                  <c:v>0.3379050925925926</c:v>
                </c:pt>
                <c:pt idx="9961">
                  <c:v>0.33814814814814814</c:v>
                </c:pt>
                <c:pt idx="9962">
                  <c:v>0.33839120370370374</c:v>
                </c:pt>
                <c:pt idx="9963">
                  <c:v>0.33864583333333331</c:v>
                </c:pt>
                <c:pt idx="9964">
                  <c:v>0.33888888888888885</c:v>
                </c:pt>
                <c:pt idx="9965">
                  <c:v>0.33913194444444444</c:v>
                </c:pt>
                <c:pt idx="9966">
                  <c:v>0.33937499999999998</c:v>
                </c:pt>
                <c:pt idx="9967">
                  <c:v>0.33961805555555552</c:v>
                </c:pt>
                <c:pt idx="9968">
                  <c:v>0.33987268518518521</c:v>
                </c:pt>
                <c:pt idx="9969">
                  <c:v>0.34011574074074075</c:v>
                </c:pt>
                <c:pt idx="9970">
                  <c:v>0.34035879629629634</c:v>
                </c:pt>
                <c:pt idx="9971">
                  <c:v>0.34060185185185188</c:v>
                </c:pt>
                <c:pt idx="9972">
                  <c:v>0.34084490740740742</c:v>
                </c:pt>
                <c:pt idx="9973">
                  <c:v>0.34109953703703705</c:v>
                </c:pt>
                <c:pt idx="9974">
                  <c:v>0.34134259259259259</c:v>
                </c:pt>
                <c:pt idx="9975">
                  <c:v>0.34158564814814812</c:v>
                </c:pt>
                <c:pt idx="9976">
                  <c:v>0.34182870370370372</c:v>
                </c:pt>
                <c:pt idx="9977">
                  <c:v>0.34207175925925926</c:v>
                </c:pt>
                <c:pt idx="9978">
                  <c:v>0.34231481481481479</c:v>
                </c:pt>
                <c:pt idx="9979">
                  <c:v>0.34256944444444448</c:v>
                </c:pt>
                <c:pt idx="9980">
                  <c:v>0.34281249999999996</c:v>
                </c:pt>
                <c:pt idx="9981">
                  <c:v>0.3430555555555555</c:v>
                </c:pt>
                <c:pt idx="9982">
                  <c:v>0.3432986111111111</c:v>
                </c:pt>
                <c:pt idx="9983">
                  <c:v>0.34354166666666663</c:v>
                </c:pt>
                <c:pt idx="9984">
                  <c:v>0.34379629629629632</c:v>
                </c:pt>
                <c:pt idx="9985">
                  <c:v>0.34403935185185186</c:v>
                </c:pt>
                <c:pt idx="9986">
                  <c:v>0.3442824074074074</c:v>
                </c:pt>
                <c:pt idx="9987">
                  <c:v>0.34452546296296299</c:v>
                </c:pt>
                <c:pt idx="9988">
                  <c:v>0.34476851851851853</c:v>
                </c:pt>
                <c:pt idx="9989">
                  <c:v>0.34502314814814811</c:v>
                </c:pt>
                <c:pt idx="9990">
                  <c:v>0.3452662037037037</c:v>
                </c:pt>
                <c:pt idx="9991">
                  <c:v>0.34550925925925924</c:v>
                </c:pt>
                <c:pt idx="9992">
                  <c:v>0.34575231481481478</c:v>
                </c:pt>
                <c:pt idx="9993">
                  <c:v>0.34599537037037037</c:v>
                </c:pt>
                <c:pt idx="9994">
                  <c:v>0.34625</c:v>
                </c:pt>
                <c:pt idx="9995">
                  <c:v>0.3464930555555556</c:v>
                </c:pt>
                <c:pt idx="9996">
                  <c:v>0.34673611111111113</c:v>
                </c:pt>
                <c:pt idx="9997">
                  <c:v>0.34697916666666667</c:v>
                </c:pt>
                <c:pt idx="9998">
                  <c:v>0.34722222222222227</c:v>
                </c:pt>
                <c:pt idx="9999">
                  <c:v>0.3474652777777778</c:v>
                </c:pt>
                <c:pt idx="10000">
                  <c:v>0.34771990740740738</c:v>
                </c:pt>
                <c:pt idx="10001">
                  <c:v>0.34796296296296297</c:v>
                </c:pt>
                <c:pt idx="10002">
                  <c:v>0.34820601851851851</c:v>
                </c:pt>
                <c:pt idx="10003">
                  <c:v>0.34844907407407405</c:v>
                </c:pt>
                <c:pt idx="10004">
                  <c:v>0.34869212962962964</c:v>
                </c:pt>
                <c:pt idx="10005">
                  <c:v>0.34894675925925928</c:v>
                </c:pt>
                <c:pt idx="10006">
                  <c:v>0.34918981481481487</c:v>
                </c:pt>
                <c:pt idx="10007">
                  <c:v>0.34943287037037035</c:v>
                </c:pt>
                <c:pt idx="10008">
                  <c:v>0.34967592592592595</c:v>
                </c:pt>
                <c:pt idx="10009">
                  <c:v>0.34991898148148143</c:v>
                </c:pt>
                <c:pt idx="10010">
                  <c:v>0.35017361111111112</c:v>
                </c:pt>
                <c:pt idx="10011">
                  <c:v>0.35041666666666665</c:v>
                </c:pt>
                <c:pt idx="10012">
                  <c:v>0.35065972222222225</c:v>
                </c:pt>
                <c:pt idx="10013">
                  <c:v>0.35090277777777779</c:v>
                </c:pt>
                <c:pt idx="10014">
                  <c:v>0.35114583333333332</c:v>
                </c:pt>
                <c:pt idx="10015">
                  <c:v>0.35138888888888892</c:v>
                </c:pt>
                <c:pt idx="10016">
                  <c:v>0.35164351851851849</c:v>
                </c:pt>
                <c:pt idx="10017">
                  <c:v>0.35188657407407403</c:v>
                </c:pt>
                <c:pt idx="10018">
                  <c:v>0.35212962962962963</c:v>
                </c:pt>
                <c:pt idx="10019">
                  <c:v>0.35237268518518516</c:v>
                </c:pt>
                <c:pt idx="10020">
                  <c:v>0.3526157407407407</c:v>
                </c:pt>
                <c:pt idx="10021">
                  <c:v>0.35287037037037039</c:v>
                </c:pt>
                <c:pt idx="10022">
                  <c:v>0.35311342592592593</c:v>
                </c:pt>
                <c:pt idx="10023">
                  <c:v>0.35335648148148152</c:v>
                </c:pt>
                <c:pt idx="10024">
                  <c:v>0.35359953703703706</c:v>
                </c:pt>
                <c:pt idx="10025">
                  <c:v>0.3538425925925926</c:v>
                </c:pt>
                <c:pt idx="10026">
                  <c:v>0.35409722222222223</c:v>
                </c:pt>
                <c:pt idx="10027">
                  <c:v>0.35434027777777777</c:v>
                </c:pt>
                <c:pt idx="10028">
                  <c:v>0.35458333333333331</c:v>
                </c:pt>
                <c:pt idx="10029">
                  <c:v>0.3548263888888889</c:v>
                </c:pt>
                <c:pt idx="10030">
                  <c:v>0.35506944444444444</c:v>
                </c:pt>
                <c:pt idx="10031">
                  <c:v>0.35532407407407413</c:v>
                </c:pt>
                <c:pt idx="10032">
                  <c:v>0.35556712962962966</c:v>
                </c:pt>
                <c:pt idx="10033">
                  <c:v>0.3558101851851852</c:v>
                </c:pt>
                <c:pt idx="10034">
                  <c:v>0.3560532407407408</c:v>
                </c:pt>
                <c:pt idx="10035">
                  <c:v>0.35629629629629633</c:v>
                </c:pt>
                <c:pt idx="10036">
                  <c:v>0.35653935185185182</c:v>
                </c:pt>
                <c:pt idx="10037">
                  <c:v>0.3567939814814815</c:v>
                </c:pt>
                <c:pt idx="10038">
                  <c:v>0.35703703703703704</c:v>
                </c:pt>
                <c:pt idx="10039">
                  <c:v>0.35728009259259258</c:v>
                </c:pt>
                <c:pt idx="10040">
                  <c:v>0.35752314814814817</c:v>
                </c:pt>
                <c:pt idx="10041">
                  <c:v>0.35776620370370371</c:v>
                </c:pt>
                <c:pt idx="10042">
                  <c:v>0.35802083333333329</c:v>
                </c:pt>
                <c:pt idx="10043">
                  <c:v>0.35826388888888888</c:v>
                </c:pt>
                <c:pt idx="10044">
                  <c:v>0.35850694444444442</c:v>
                </c:pt>
                <c:pt idx="10045">
                  <c:v>0.35874999999999996</c:v>
                </c:pt>
                <c:pt idx="10046">
                  <c:v>0.35899305555555555</c:v>
                </c:pt>
                <c:pt idx="10047">
                  <c:v>0.35923611111111109</c:v>
                </c:pt>
                <c:pt idx="10048">
                  <c:v>0.35949074074074078</c:v>
                </c:pt>
                <c:pt idx="10049">
                  <c:v>0.35973379629629632</c:v>
                </c:pt>
                <c:pt idx="10050">
                  <c:v>0.35997685185185185</c:v>
                </c:pt>
                <c:pt idx="10051">
                  <c:v>0.36021990740740745</c:v>
                </c:pt>
                <c:pt idx="10052">
                  <c:v>0.36046296296296299</c:v>
                </c:pt>
                <c:pt idx="10053">
                  <c:v>0.36071759259259256</c:v>
                </c:pt>
                <c:pt idx="10054">
                  <c:v>0.36096064814814816</c:v>
                </c:pt>
                <c:pt idx="10055">
                  <c:v>0.36120370370370369</c:v>
                </c:pt>
                <c:pt idx="10056">
                  <c:v>0.36144675925925923</c:v>
                </c:pt>
                <c:pt idx="10057">
                  <c:v>0.36168981481481483</c:v>
                </c:pt>
                <c:pt idx="10058">
                  <c:v>0.36194444444444446</c:v>
                </c:pt>
                <c:pt idx="10059">
                  <c:v>0.36218750000000005</c:v>
                </c:pt>
                <c:pt idx="10060">
                  <c:v>0.36243055555555559</c:v>
                </c:pt>
                <c:pt idx="10061">
                  <c:v>0.36267361111111113</c:v>
                </c:pt>
                <c:pt idx="10062">
                  <c:v>0.36291666666666672</c:v>
                </c:pt>
                <c:pt idx="10063">
                  <c:v>0.3631712962962963</c:v>
                </c:pt>
                <c:pt idx="10064">
                  <c:v>0.36341435185185184</c:v>
                </c:pt>
                <c:pt idx="10065">
                  <c:v>0.36365740740740743</c:v>
                </c:pt>
                <c:pt idx="10066">
                  <c:v>0.36390046296296297</c:v>
                </c:pt>
                <c:pt idx="10067">
                  <c:v>0.36414351851851851</c:v>
                </c:pt>
                <c:pt idx="10068">
                  <c:v>0.3643865740740741</c:v>
                </c:pt>
                <c:pt idx="10069">
                  <c:v>0.36464120370370368</c:v>
                </c:pt>
                <c:pt idx="10070">
                  <c:v>0.36488425925925921</c:v>
                </c:pt>
                <c:pt idx="10071">
                  <c:v>0.36512731481481481</c:v>
                </c:pt>
                <c:pt idx="10072">
                  <c:v>0.36537037037037035</c:v>
                </c:pt>
                <c:pt idx="10073">
                  <c:v>0.36561342592592588</c:v>
                </c:pt>
                <c:pt idx="10074">
                  <c:v>0.36586805555555557</c:v>
                </c:pt>
                <c:pt idx="10075">
                  <c:v>0.36611111111111111</c:v>
                </c:pt>
                <c:pt idx="10076">
                  <c:v>0.3663541666666667</c:v>
                </c:pt>
                <c:pt idx="10077">
                  <c:v>0.36659722222222224</c:v>
                </c:pt>
                <c:pt idx="10078">
                  <c:v>0.36684027777777778</c:v>
                </c:pt>
                <c:pt idx="10079">
                  <c:v>0.36709490740740741</c:v>
                </c:pt>
                <c:pt idx="10080">
                  <c:v>0.36733796296296295</c:v>
                </c:pt>
                <c:pt idx="10081">
                  <c:v>0.36758101851851849</c:v>
                </c:pt>
                <c:pt idx="10082">
                  <c:v>0.36782407407407408</c:v>
                </c:pt>
                <c:pt idx="10083">
                  <c:v>0.36806712962962962</c:v>
                </c:pt>
                <c:pt idx="10084">
                  <c:v>0.36831018518518516</c:v>
                </c:pt>
                <c:pt idx="10085">
                  <c:v>0.36856481481481485</c:v>
                </c:pt>
                <c:pt idx="10086">
                  <c:v>0.36880787037037038</c:v>
                </c:pt>
                <c:pt idx="10087">
                  <c:v>0.36905092592592598</c:v>
                </c:pt>
                <c:pt idx="10088">
                  <c:v>0.36929398148148151</c:v>
                </c:pt>
                <c:pt idx="10089">
                  <c:v>0.36953703703703705</c:v>
                </c:pt>
                <c:pt idx="10090">
                  <c:v>0.36979166666666669</c:v>
                </c:pt>
                <c:pt idx="10091">
                  <c:v>0.37003472222222222</c:v>
                </c:pt>
                <c:pt idx="10092">
                  <c:v>0.37027777777777776</c:v>
                </c:pt>
                <c:pt idx="10093">
                  <c:v>0.37052083333333335</c:v>
                </c:pt>
                <c:pt idx="10094">
                  <c:v>0.37076388888888889</c:v>
                </c:pt>
                <c:pt idx="10095">
                  <c:v>0.37101851851851847</c:v>
                </c:pt>
                <c:pt idx="10096">
                  <c:v>0.37126157407407406</c:v>
                </c:pt>
                <c:pt idx="10097">
                  <c:v>0.3715046296296296</c:v>
                </c:pt>
                <c:pt idx="10098">
                  <c:v>0.37174768518518514</c:v>
                </c:pt>
                <c:pt idx="10099">
                  <c:v>0.37199074074074073</c:v>
                </c:pt>
                <c:pt idx="10100">
                  <c:v>0.37223379629629627</c:v>
                </c:pt>
                <c:pt idx="10101">
                  <c:v>0.37248842592592596</c:v>
                </c:pt>
                <c:pt idx="10102">
                  <c:v>0.3727314814814815</c:v>
                </c:pt>
                <c:pt idx="10103">
                  <c:v>0.37297453703703703</c:v>
                </c:pt>
                <c:pt idx="10104">
                  <c:v>0.37321759259259263</c:v>
                </c:pt>
                <c:pt idx="10105">
                  <c:v>0.37346064814814817</c:v>
                </c:pt>
                <c:pt idx="10106">
                  <c:v>0.37371527777777774</c:v>
                </c:pt>
                <c:pt idx="10107">
                  <c:v>0.37395833333333334</c:v>
                </c:pt>
                <c:pt idx="10108">
                  <c:v>0.37420138888888888</c:v>
                </c:pt>
                <c:pt idx="10109">
                  <c:v>0.37444444444444441</c:v>
                </c:pt>
                <c:pt idx="10110">
                  <c:v>0.37468750000000001</c:v>
                </c:pt>
                <c:pt idx="10111">
                  <c:v>0.37494212962962964</c:v>
                </c:pt>
                <c:pt idx="10112">
                  <c:v>0.37518518518518523</c:v>
                </c:pt>
                <c:pt idx="10113">
                  <c:v>0.37542824074074077</c:v>
                </c:pt>
                <c:pt idx="10114">
                  <c:v>0.37567129629629631</c:v>
                </c:pt>
                <c:pt idx="10115">
                  <c:v>0.3759143518518519</c:v>
                </c:pt>
                <c:pt idx="10116">
                  <c:v>0.37615740740740744</c:v>
                </c:pt>
                <c:pt idx="10117">
                  <c:v>0.37641203703703702</c:v>
                </c:pt>
                <c:pt idx="10118">
                  <c:v>0.37665509259259261</c:v>
                </c:pt>
                <c:pt idx="10119">
                  <c:v>0.37689814814814815</c:v>
                </c:pt>
                <c:pt idx="10120">
                  <c:v>0.37714120370370369</c:v>
                </c:pt>
                <c:pt idx="10121">
                  <c:v>0.37738425925925928</c:v>
                </c:pt>
                <c:pt idx="10122">
                  <c:v>0.37763888888888886</c:v>
                </c:pt>
                <c:pt idx="10123">
                  <c:v>0.3778819444444444</c:v>
                </c:pt>
                <c:pt idx="10124">
                  <c:v>0.37812499999999999</c:v>
                </c:pt>
                <c:pt idx="10125">
                  <c:v>0.37836805555555553</c:v>
                </c:pt>
                <c:pt idx="10126">
                  <c:v>0.37861111111111106</c:v>
                </c:pt>
                <c:pt idx="10127">
                  <c:v>0.37886574074074075</c:v>
                </c:pt>
                <c:pt idx="10128">
                  <c:v>0.37910879629629629</c:v>
                </c:pt>
                <c:pt idx="10129">
                  <c:v>0.37935185185185188</c:v>
                </c:pt>
                <c:pt idx="10130">
                  <c:v>0.37959490740740742</c:v>
                </c:pt>
                <c:pt idx="10131">
                  <c:v>0.37983796296296296</c:v>
                </c:pt>
                <c:pt idx="10132">
                  <c:v>0.38008101851851855</c:v>
                </c:pt>
                <c:pt idx="10133">
                  <c:v>0.38033564814814813</c:v>
                </c:pt>
                <c:pt idx="10134">
                  <c:v>0.38057870370370367</c:v>
                </c:pt>
                <c:pt idx="10135">
                  <c:v>0.38082175925925926</c:v>
                </c:pt>
                <c:pt idx="10136">
                  <c:v>0.3810648148148148</c:v>
                </c:pt>
                <c:pt idx="10137">
                  <c:v>0.38130787037037034</c:v>
                </c:pt>
                <c:pt idx="10138">
                  <c:v>0.38156250000000003</c:v>
                </c:pt>
                <c:pt idx="10139">
                  <c:v>0.38180555555555556</c:v>
                </c:pt>
                <c:pt idx="10140">
                  <c:v>0.38204861111111116</c:v>
                </c:pt>
                <c:pt idx="10141">
                  <c:v>0.3822916666666667</c:v>
                </c:pt>
                <c:pt idx="10142">
                  <c:v>0.38253472222222223</c:v>
                </c:pt>
                <c:pt idx="10143">
                  <c:v>0.38278935185185187</c:v>
                </c:pt>
                <c:pt idx="10144">
                  <c:v>0.3830324074074074</c:v>
                </c:pt>
                <c:pt idx="10145">
                  <c:v>0.38327546296296294</c:v>
                </c:pt>
                <c:pt idx="10146">
                  <c:v>0.38351851851851854</c:v>
                </c:pt>
                <c:pt idx="10147">
                  <c:v>0.38376157407407407</c:v>
                </c:pt>
                <c:pt idx="10148">
                  <c:v>0.38401620370370365</c:v>
                </c:pt>
                <c:pt idx="10149">
                  <c:v>0.38425925925925924</c:v>
                </c:pt>
                <c:pt idx="10150">
                  <c:v>0.38450231481481478</c:v>
                </c:pt>
                <c:pt idx="10151">
                  <c:v>0.38474537037037032</c:v>
                </c:pt>
                <c:pt idx="10152">
                  <c:v>0.38498842592592591</c:v>
                </c:pt>
                <c:pt idx="10153">
                  <c:v>0.38523148148148145</c:v>
                </c:pt>
                <c:pt idx="10154">
                  <c:v>0.38548611111111114</c:v>
                </c:pt>
                <c:pt idx="10155">
                  <c:v>0.38572916666666668</c:v>
                </c:pt>
                <c:pt idx="10156">
                  <c:v>0.38597222222222222</c:v>
                </c:pt>
                <c:pt idx="10157">
                  <c:v>0.38621527777777781</c:v>
                </c:pt>
                <c:pt idx="10158">
                  <c:v>0.38645833333333335</c:v>
                </c:pt>
                <c:pt idx="10159">
                  <c:v>0.38671296296296293</c:v>
                </c:pt>
                <c:pt idx="10160">
                  <c:v>0.38695601851851852</c:v>
                </c:pt>
                <c:pt idx="10161">
                  <c:v>0.38719907407407406</c:v>
                </c:pt>
                <c:pt idx="10162">
                  <c:v>0.38744212962962959</c:v>
                </c:pt>
                <c:pt idx="10163">
                  <c:v>0.38768518518518519</c:v>
                </c:pt>
                <c:pt idx="10164">
                  <c:v>0.38793981481481482</c:v>
                </c:pt>
                <c:pt idx="10165">
                  <c:v>0.38818287037037041</c:v>
                </c:pt>
                <c:pt idx="10166">
                  <c:v>0.38842592592592595</c:v>
                </c:pt>
                <c:pt idx="10167">
                  <c:v>0.38866898148148149</c:v>
                </c:pt>
                <c:pt idx="10168">
                  <c:v>0.38891203703703708</c:v>
                </c:pt>
                <c:pt idx="10169">
                  <c:v>0.38916666666666666</c:v>
                </c:pt>
                <c:pt idx="10170">
                  <c:v>0.3894097222222222</c:v>
                </c:pt>
                <c:pt idx="10171">
                  <c:v>0.38965277777777779</c:v>
                </c:pt>
                <c:pt idx="10172">
                  <c:v>0.38989583333333333</c:v>
                </c:pt>
                <c:pt idx="10173">
                  <c:v>0.39013888888888887</c:v>
                </c:pt>
                <c:pt idx="10174">
                  <c:v>0.3903935185185185</c:v>
                </c:pt>
                <c:pt idx="10175">
                  <c:v>0.39063657407407404</c:v>
                </c:pt>
                <c:pt idx="10176">
                  <c:v>0.39087962962962958</c:v>
                </c:pt>
                <c:pt idx="10177">
                  <c:v>0.39112268518518517</c:v>
                </c:pt>
                <c:pt idx="10178">
                  <c:v>0.39136574074074071</c:v>
                </c:pt>
                <c:pt idx="10179">
                  <c:v>0.39160879629629625</c:v>
                </c:pt>
                <c:pt idx="10180">
                  <c:v>0.39186342592592593</c:v>
                </c:pt>
                <c:pt idx="10181">
                  <c:v>0.39210648148148147</c:v>
                </c:pt>
                <c:pt idx="10182">
                  <c:v>0.39234953703703707</c:v>
                </c:pt>
                <c:pt idx="10183">
                  <c:v>0.3925925925925926</c:v>
                </c:pt>
                <c:pt idx="10184">
                  <c:v>0.39283564814814814</c:v>
                </c:pt>
                <c:pt idx="10185">
                  <c:v>0.39309027777777777</c:v>
                </c:pt>
                <c:pt idx="10186">
                  <c:v>0.39333333333333331</c:v>
                </c:pt>
                <c:pt idx="10187">
                  <c:v>0.39357638888888885</c:v>
                </c:pt>
                <c:pt idx="10188">
                  <c:v>0.39381944444444444</c:v>
                </c:pt>
                <c:pt idx="10189">
                  <c:v>0.39406249999999998</c:v>
                </c:pt>
                <c:pt idx="10190">
                  <c:v>0.39430555555555552</c:v>
                </c:pt>
                <c:pt idx="10191">
                  <c:v>0.39456018518518521</c:v>
                </c:pt>
                <c:pt idx="10192">
                  <c:v>0.39480324074074075</c:v>
                </c:pt>
                <c:pt idx="10193">
                  <c:v>0.39504629629629634</c:v>
                </c:pt>
                <c:pt idx="10194">
                  <c:v>0.39528935185185188</c:v>
                </c:pt>
                <c:pt idx="10195">
                  <c:v>0.39553240740740742</c:v>
                </c:pt>
                <c:pt idx="10196">
                  <c:v>0.39578703703703705</c:v>
                </c:pt>
                <c:pt idx="10197">
                  <c:v>0.39603009259259259</c:v>
                </c:pt>
                <c:pt idx="10198">
                  <c:v>0.39627314814814812</c:v>
                </c:pt>
                <c:pt idx="10199">
                  <c:v>0.39651620370370372</c:v>
                </c:pt>
                <c:pt idx="10200">
                  <c:v>0.39675925925925926</c:v>
                </c:pt>
                <c:pt idx="10201">
                  <c:v>0.39701388888888883</c:v>
                </c:pt>
                <c:pt idx="10202">
                  <c:v>0.39725694444444443</c:v>
                </c:pt>
                <c:pt idx="10203">
                  <c:v>0.39749999999999996</c:v>
                </c:pt>
                <c:pt idx="10204">
                  <c:v>0.3977430555555555</c:v>
                </c:pt>
                <c:pt idx="10205">
                  <c:v>0.3979861111111111</c:v>
                </c:pt>
                <c:pt idx="10206">
                  <c:v>0.39824074074074073</c:v>
                </c:pt>
                <c:pt idx="10207">
                  <c:v>0.39848379629629632</c:v>
                </c:pt>
                <c:pt idx="10208">
                  <c:v>0.39872685185185186</c:v>
                </c:pt>
                <c:pt idx="10209">
                  <c:v>0.3989699074074074</c:v>
                </c:pt>
                <c:pt idx="10210">
                  <c:v>0.39921296296296299</c:v>
                </c:pt>
                <c:pt idx="10211">
                  <c:v>0.39945601851851853</c:v>
                </c:pt>
                <c:pt idx="10212">
                  <c:v>0.39971064814814811</c:v>
                </c:pt>
                <c:pt idx="10213">
                  <c:v>0.3999537037037037</c:v>
                </c:pt>
                <c:pt idx="10214">
                  <c:v>0.40019675925925924</c:v>
                </c:pt>
                <c:pt idx="10215">
                  <c:v>0.40043981481481478</c:v>
                </c:pt>
                <c:pt idx="10216">
                  <c:v>0.40068287037037037</c:v>
                </c:pt>
                <c:pt idx="10217">
                  <c:v>0.4009375</c:v>
                </c:pt>
                <c:pt idx="10218">
                  <c:v>0.4011805555555556</c:v>
                </c:pt>
                <c:pt idx="10219">
                  <c:v>0.40142361111111113</c:v>
                </c:pt>
                <c:pt idx="10220">
                  <c:v>0.40166666666666667</c:v>
                </c:pt>
                <c:pt idx="10221">
                  <c:v>0.40190972222222227</c:v>
                </c:pt>
                <c:pt idx="10222">
                  <c:v>0.40216435185185184</c:v>
                </c:pt>
                <c:pt idx="10223">
                  <c:v>0.40240740740740738</c:v>
                </c:pt>
                <c:pt idx="10224">
                  <c:v>0.40265046296296297</c:v>
                </c:pt>
                <c:pt idx="10225">
                  <c:v>0.40289351851851851</c:v>
                </c:pt>
                <c:pt idx="10226">
                  <c:v>0.40313657407407405</c:v>
                </c:pt>
                <c:pt idx="10227">
                  <c:v>0.40337962962962964</c:v>
                </c:pt>
                <c:pt idx="10228">
                  <c:v>0.40363425925925928</c:v>
                </c:pt>
                <c:pt idx="10229">
                  <c:v>0.40387731481481487</c:v>
                </c:pt>
                <c:pt idx="10230">
                  <c:v>0.40412037037037035</c:v>
                </c:pt>
                <c:pt idx="10231">
                  <c:v>0.40436342592592589</c:v>
                </c:pt>
                <c:pt idx="10232">
                  <c:v>0.40460648148148143</c:v>
                </c:pt>
                <c:pt idx="10233">
                  <c:v>0.40486111111111112</c:v>
                </c:pt>
                <c:pt idx="10234">
                  <c:v>0.40510416666666665</c:v>
                </c:pt>
                <c:pt idx="10235">
                  <c:v>0.40534722222222225</c:v>
                </c:pt>
                <c:pt idx="10236">
                  <c:v>0.40559027777777779</c:v>
                </c:pt>
                <c:pt idx="10237">
                  <c:v>0.40583333333333332</c:v>
                </c:pt>
                <c:pt idx="10238">
                  <c:v>0.40608796296296296</c:v>
                </c:pt>
                <c:pt idx="10239">
                  <c:v>0.40633101851851849</c:v>
                </c:pt>
                <c:pt idx="10240">
                  <c:v>0.40657407407407403</c:v>
                </c:pt>
                <c:pt idx="10241">
                  <c:v>0.40681712962962963</c:v>
                </c:pt>
                <c:pt idx="10242">
                  <c:v>0.40706018518518516</c:v>
                </c:pt>
                <c:pt idx="10243">
                  <c:v>0.40731481481481485</c:v>
                </c:pt>
                <c:pt idx="10244">
                  <c:v>0.40755787037037039</c:v>
                </c:pt>
                <c:pt idx="10245">
                  <c:v>0.40780092592592593</c:v>
                </c:pt>
                <c:pt idx="10246">
                  <c:v>0.40804398148148152</c:v>
                </c:pt>
                <c:pt idx="10247">
                  <c:v>0.40828703703703706</c:v>
                </c:pt>
                <c:pt idx="10248">
                  <c:v>0.4085300925925926</c:v>
                </c:pt>
                <c:pt idx="10249">
                  <c:v>0.40878472222222223</c:v>
                </c:pt>
                <c:pt idx="10250">
                  <c:v>0.40902777777777777</c:v>
                </c:pt>
                <c:pt idx="10251">
                  <c:v>0.40927083333333331</c:v>
                </c:pt>
                <c:pt idx="10252">
                  <c:v>0.4095138888888889</c:v>
                </c:pt>
                <c:pt idx="10253">
                  <c:v>0.40975694444444444</c:v>
                </c:pt>
                <c:pt idx="10254">
                  <c:v>0.41001157407407413</c:v>
                </c:pt>
                <c:pt idx="10255">
                  <c:v>0.41025462962962966</c:v>
                </c:pt>
                <c:pt idx="10256">
                  <c:v>0.4104976851851852</c:v>
                </c:pt>
                <c:pt idx="10257">
                  <c:v>0.4107407407407408</c:v>
                </c:pt>
                <c:pt idx="10258">
                  <c:v>0.41098379629629633</c:v>
                </c:pt>
                <c:pt idx="10259">
                  <c:v>0.41123842592592591</c:v>
                </c:pt>
                <c:pt idx="10260">
                  <c:v>0.4114814814814815</c:v>
                </c:pt>
                <c:pt idx="10261">
                  <c:v>0.41172453703703704</c:v>
                </c:pt>
                <c:pt idx="10262">
                  <c:v>0.41196759259259258</c:v>
                </c:pt>
                <c:pt idx="10263">
                  <c:v>0.41221064814814817</c:v>
                </c:pt>
                <c:pt idx="10264">
                  <c:v>0.41245370370370371</c:v>
                </c:pt>
                <c:pt idx="10265">
                  <c:v>0.41270833333333329</c:v>
                </c:pt>
                <c:pt idx="10266">
                  <c:v>0.41295138888888888</c:v>
                </c:pt>
                <c:pt idx="10267">
                  <c:v>0.41319444444444442</c:v>
                </c:pt>
                <c:pt idx="10268">
                  <c:v>0.41343749999999996</c:v>
                </c:pt>
                <c:pt idx="10269">
                  <c:v>0.41369212962962965</c:v>
                </c:pt>
                <c:pt idx="10270">
                  <c:v>0.41393518518518518</c:v>
                </c:pt>
                <c:pt idx="10271">
                  <c:v>0.41417824074074078</c:v>
                </c:pt>
                <c:pt idx="10272">
                  <c:v>0.41442129629629632</c:v>
                </c:pt>
                <c:pt idx="10273">
                  <c:v>0.41466435185185185</c:v>
                </c:pt>
                <c:pt idx="10274">
                  <c:v>0.41490740740740745</c:v>
                </c:pt>
                <c:pt idx="10275">
                  <c:v>0.41516203703703702</c:v>
                </c:pt>
                <c:pt idx="10276">
                  <c:v>0.41540509259259256</c:v>
                </c:pt>
                <c:pt idx="10277">
                  <c:v>0.41564814814814816</c:v>
                </c:pt>
                <c:pt idx="10278">
                  <c:v>0.41589120370370369</c:v>
                </c:pt>
                <c:pt idx="10279">
                  <c:v>0.41613425925925923</c:v>
                </c:pt>
                <c:pt idx="10280">
                  <c:v>0.41638888888888892</c:v>
                </c:pt>
                <c:pt idx="10281">
                  <c:v>0.41663194444444446</c:v>
                </c:pt>
                <c:pt idx="10282">
                  <c:v>0.41687500000000005</c:v>
                </c:pt>
                <c:pt idx="10283">
                  <c:v>0.41711805555555559</c:v>
                </c:pt>
                <c:pt idx="10284">
                  <c:v>0.41736111111111113</c:v>
                </c:pt>
                <c:pt idx="10285">
                  <c:v>0.41760416666666672</c:v>
                </c:pt>
                <c:pt idx="10286">
                  <c:v>0.4178587962962963</c:v>
                </c:pt>
                <c:pt idx="10287">
                  <c:v>0.41810185185185184</c:v>
                </c:pt>
                <c:pt idx="10288">
                  <c:v>0.41834490740740743</c:v>
                </c:pt>
                <c:pt idx="10289">
                  <c:v>0.41858796296296297</c:v>
                </c:pt>
                <c:pt idx="10290">
                  <c:v>0.41883101851851851</c:v>
                </c:pt>
                <c:pt idx="10291">
                  <c:v>0.41908564814814814</c:v>
                </c:pt>
                <c:pt idx="10292">
                  <c:v>0.41932870370370368</c:v>
                </c:pt>
                <c:pt idx="10293">
                  <c:v>0.41957175925925921</c:v>
                </c:pt>
                <c:pt idx="10294">
                  <c:v>0.41981481481481481</c:v>
                </c:pt>
                <c:pt idx="10295">
                  <c:v>0.42005787037037035</c:v>
                </c:pt>
                <c:pt idx="10296">
                  <c:v>0.42031250000000003</c:v>
                </c:pt>
                <c:pt idx="10297">
                  <c:v>0.42055555555555557</c:v>
                </c:pt>
                <c:pt idx="10298">
                  <c:v>0.42079861111111111</c:v>
                </c:pt>
                <c:pt idx="10299">
                  <c:v>0.4210416666666667</c:v>
                </c:pt>
                <c:pt idx="10300">
                  <c:v>0.42128472222222224</c:v>
                </c:pt>
                <c:pt idx="10301">
                  <c:v>0.42152777777777778</c:v>
                </c:pt>
                <c:pt idx="10302">
                  <c:v>0.42178240740740741</c:v>
                </c:pt>
                <c:pt idx="10303">
                  <c:v>0.42202546296296295</c:v>
                </c:pt>
                <c:pt idx="10304">
                  <c:v>0.42226851851851849</c:v>
                </c:pt>
                <c:pt idx="10305">
                  <c:v>0.42251157407407408</c:v>
                </c:pt>
                <c:pt idx="10306">
                  <c:v>0.42275462962962962</c:v>
                </c:pt>
                <c:pt idx="10307">
                  <c:v>0.42300925925925931</c:v>
                </c:pt>
                <c:pt idx="10308">
                  <c:v>0.42325231481481485</c:v>
                </c:pt>
                <c:pt idx="10309">
                  <c:v>0.42349537037037038</c:v>
                </c:pt>
                <c:pt idx="10310">
                  <c:v>0.42373842592592598</c:v>
                </c:pt>
                <c:pt idx="10311">
                  <c:v>0.42398148148148151</c:v>
                </c:pt>
                <c:pt idx="10312">
                  <c:v>0.42423611111111109</c:v>
                </c:pt>
                <c:pt idx="10313">
                  <c:v>0.42447916666666669</c:v>
                </c:pt>
                <c:pt idx="10314">
                  <c:v>0.42472222222222222</c:v>
                </c:pt>
                <c:pt idx="10315">
                  <c:v>0.42496527777777776</c:v>
                </c:pt>
                <c:pt idx="10316">
                  <c:v>0.42520833333333335</c:v>
                </c:pt>
                <c:pt idx="10317">
                  <c:v>0.42545138888888889</c:v>
                </c:pt>
                <c:pt idx="10318">
                  <c:v>0.42570601851851847</c:v>
                </c:pt>
                <c:pt idx="10319">
                  <c:v>0.42594907407407406</c:v>
                </c:pt>
                <c:pt idx="10320">
                  <c:v>0.4261921296296296</c:v>
                </c:pt>
                <c:pt idx="10321">
                  <c:v>0.42643518518518514</c:v>
                </c:pt>
                <c:pt idx="10322">
                  <c:v>0.42667824074074073</c:v>
                </c:pt>
                <c:pt idx="10323">
                  <c:v>0.42693287037037037</c:v>
                </c:pt>
                <c:pt idx="10324">
                  <c:v>0.42717592592592596</c:v>
                </c:pt>
                <c:pt idx="10325">
                  <c:v>0.4274189814814815</c:v>
                </c:pt>
                <c:pt idx="10326">
                  <c:v>0.42766203703703703</c:v>
                </c:pt>
                <c:pt idx="10327">
                  <c:v>0.42790509259259263</c:v>
                </c:pt>
                <c:pt idx="10328">
                  <c:v>0.42815972222222221</c:v>
                </c:pt>
                <c:pt idx="10329">
                  <c:v>0.42840277777777774</c:v>
                </c:pt>
                <c:pt idx="10330">
                  <c:v>0.42864583333333334</c:v>
                </c:pt>
                <c:pt idx="10331">
                  <c:v>0.42888888888888888</c:v>
                </c:pt>
                <c:pt idx="10332">
                  <c:v>0.42913194444444441</c:v>
                </c:pt>
                <c:pt idx="10333">
                  <c:v>0.4293865740740741</c:v>
                </c:pt>
                <c:pt idx="10334">
                  <c:v>0.42962962962962964</c:v>
                </c:pt>
                <c:pt idx="10335">
                  <c:v>0.42987268518518523</c:v>
                </c:pt>
                <c:pt idx="10336">
                  <c:v>0.43011574074074077</c:v>
                </c:pt>
                <c:pt idx="10337">
                  <c:v>0.43035879629629631</c:v>
                </c:pt>
                <c:pt idx="10338">
                  <c:v>0.4306018518518519</c:v>
                </c:pt>
                <c:pt idx="10339">
                  <c:v>0.43085648148148148</c:v>
                </c:pt>
                <c:pt idx="10340">
                  <c:v>0.43109953703703702</c:v>
                </c:pt>
                <c:pt idx="10341">
                  <c:v>0.43134259259259261</c:v>
                </c:pt>
                <c:pt idx="10342">
                  <c:v>0.43158564814814815</c:v>
                </c:pt>
                <c:pt idx="10343">
                  <c:v>0.43182870370370369</c:v>
                </c:pt>
                <c:pt idx="10344">
                  <c:v>0.43208333333333332</c:v>
                </c:pt>
                <c:pt idx="10345">
                  <c:v>0.43232638888888886</c:v>
                </c:pt>
                <c:pt idx="10346">
                  <c:v>0.4325694444444444</c:v>
                </c:pt>
                <c:pt idx="10347">
                  <c:v>0.43281249999999999</c:v>
                </c:pt>
                <c:pt idx="10348">
                  <c:v>0.43305555555555553</c:v>
                </c:pt>
                <c:pt idx="10349">
                  <c:v>0.43331018518518521</c:v>
                </c:pt>
                <c:pt idx="10350">
                  <c:v>0.43355324074074075</c:v>
                </c:pt>
                <c:pt idx="10351">
                  <c:v>0.43379629629629629</c:v>
                </c:pt>
                <c:pt idx="10352">
                  <c:v>0.43403935185185188</c:v>
                </c:pt>
                <c:pt idx="10353">
                  <c:v>0.43428240740740742</c:v>
                </c:pt>
                <c:pt idx="10354">
                  <c:v>0.434537037037037</c:v>
                </c:pt>
                <c:pt idx="10355">
                  <c:v>0.43478009259259259</c:v>
                </c:pt>
                <c:pt idx="10356">
                  <c:v>0.43502314814814813</c:v>
                </c:pt>
                <c:pt idx="10357">
                  <c:v>0.43526620370370367</c:v>
                </c:pt>
                <c:pt idx="10358">
                  <c:v>0.43550925925925926</c:v>
                </c:pt>
                <c:pt idx="10359">
                  <c:v>0.4357523148148148</c:v>
                </c:pt>
                <c:pt idx="10360">
                  <c:v>0.43600694444444449</c:v>
                </c:pt>
                <c:pt idx="10361">
                  <c:v>0.43625000000000003</c:v>
                </c:pt>
                <c:pt idx="10362">
                  <c:v>0.43649305555555556</c:v>
                </c:pt>
                <c:pt idx="10363">
                  <c:v>0.43673611111111116</c:v>
                </c:pt>
                <c:pt idx="10364">
                  <c:v>0.4369791666666667</c:v>
                </c:pt>
                <c:pt idx="10365">
                  <c:v>0.43723379629629627</c:v>
                </c:pt>
                <c:pt idx="10366">
                  <c:v>0.43747685185185187</c:v>
                </c:pt>
                <c:pt idx="10367">
                  <c:v>0.4377199074074074</c:v>
                </c:pt>
                <c:pt idx="10368">
                  <c:v>0.43796296296296294</c:v>
                </c:pt>
                <c:pt idx="10369">
                  <c:v>0.43820601851851854</c:v>
                </c:pt>
                <c:pt idx="10370">
                  <c:v>0.43844907407407407</c:v>
                </c:pt>
                <c:pt idx="10371">
                  <c:v>0.43870370370370365</c:v>
                </c:pt>
                <c:pt idx="10372">
                  <c:v>0.43894675925925924</c:v>
                </c:pt>
                <c:pt idx="10373">
                  <c:v>0.43918981481481478</c:v>
                </c:pt>
                <c:pt idx="10374">
                  <c:v>0.43943287037037032</c:v>
                </c:pt>
                <c:pt idx="10375">
                  <c:v>0.43967592592592591</c:v>
                </c:pt>
                <c:pt idx="10376">
                  <c:v>0.43993055555555555</c:v>
                </c:pt>
                <c:pt idx="10377">
                  <c:v>0.44017361111111114</c:v>
                </c:pt>
                <c:pt idx="10378">
                  <c:v>0.44041666666666668</c:v>
                </c:pt>
                <c:pt idx="10379">
                  <c:v>0.44065972222222222</c:v>
                </c:pt>
                <c:pt idx="10380">
                  <c:v>0.44090277777777781</c:v>
                </c:pt>
                <c:pt idx="10381">
                  <c:v>0.44115740740740739</c:v>
                </c:pt>
                <c:pt idx="10382">
                  <c:v>0.44140046296296293</c:v>
                </c:pt>
                <c:pt idx="10383">
                  <c:v>0.44164351851851852</c:v>
                </c:pt>
                <c:pt idx="10384">
                  <c:v>0.44188657407407406</c:v>
                </c:pt>
                <c:pt idx="10385">
                  <c:v>0.44212962962962959</c:v>
                </c:pt>
                <c:pt idx="10386">
                  <c:v>0.44237268518518519</c:v>
                </c:pt>
                <c:pt idx="10387">
                  <c:v>0.44262731481481482</c:v>
                </c:pt>
                <c:pt idx="10388">
                  <c:v>0.44287037037037041</c:v>
                </c:pt>
                <c:pt idx="10389">
                  <c:v>0.44311342592592595</c:v>
                </c:pt>
                <c:pt idx="10390">
                  <c:v>0.44335648148148149</c:v>
                </c:pt>
                <c:pt idx="10391">
                  <c:v>0.44359953703703708</c:v>
                </c:pt>
                <c:pt idx="10392">
                  <c:v>0.44385416666666666</c:v>
                </c:pt>
                <c:pt idx="10393">
                  <c:v>0.4440972222222222</c:v>
                </c:pt>
                <c:pt idx="10394">
                  <c:v>0.44434027777777779</c:v>
                </c:pt>
                <c:pt idx="10395">
                  <c:v>0.44458333333333333</c:v>
                </c:pt>
                <c:pt idx="10396">
                  <c:v>0.44482638888888887</c:v>
                </c:pt>
                <c:pt idx="10397">
                  <c:v>0.4450810185185185</c:v>
                </c:pt>
                <c:pt idx="10398">
                  <c:v>0.44532407407407404</c:v>
                </c:pt>
                <c:pt idx="10399">
                  <c:v>0.44556712962962958</c:v>
                </c:pt>
                <c:pt idx="10400">
                  <c:v>0.44581018518518517</c:v>
                </c:pt>
                <c:pt idx="10401">
                  <c:v>0.44605324074074071</c:v>
                </c:pt>
                <c:pt idx="10402">
                  <c:v>0.4463078703703704</c:v>
                </c:pt>
                <c:pt idx="10403">
                  <c:v>0.44655092592592593</c:v>
                </c:pt>
                <c:pt idx="10404">
                  <c:v>0.44679398148148147</c:v>
                </c:pt>
                <c:pt idx="10405">
                  <c:v>0.44703703703703707</c:v>
                </c:pt>
                <c:pt idx="10406">
                  <c:v>0.4472800925925926</c:v>
                </c:pt>
                <c:pt idx="10407">
                  <c:v>0.44752314814814814</c:v>
                </c:pt>
                <c:pt idx="10408">
                  <c:v>0.44777777777777777</c:v>
                </c:pt>
                <c:pt idx="10409">
                  <c:v>0.44802083333333331</c:v>
                </c:pt>
                <c:pt idx="10410">
                  <c:v>0.44826388888888885</c:v>
                </c:pt>
                <c:pt idx="10411">
                  <c:v>0.44850694444444444</c:v>
                </c:pt>
                <c:pt idx="10412">
                  <c:v>0.44874999999999998</c:v>
                </c:pt>
                <c:pt idx="10413">
                  <c:v>0.44900462962962967</c:v>
                </c:pt>
                <c:pt idx="10414">
                  <c:v>0.44924768518518521</c:v>
                </c:pt>
                <c:pt idx="10415">
                  <c:v>0.44949074074074075</c:v>
                </c:pt>
                <c:pt idx="10416">
                  <c:v>0.44973379629629634</c:v>
                </c:pt>
                <c:pt idx="10417">
                  <c:v>0.44997685185185188</c:v>
                </c:pt>
                <c:pt idx="10418">
                  <c:v>0.45023148148148145</c:v>
                </c:pt>
                <c:pt idx="10419">
                  <c:v>0.45047453703703705</c:v>
                </c:pt>
                <c:pt idx="10420">
                  <c:v>0.45071759259259259</c:v>
                </c:pt>
                <c:pt idx="10421">
                  <c:v>0.45096064814814812</c:v>
                </c:pt>
                <c:pt idx="10422">
                  <c:v>0.45120370370370372</c:v>
                </c:pt>
                <c:pt idx="10423">
                  <c:v>0.45144675925925926</c:v>
                </c:pt>
                <c:pt idx="10424">
                  <c:v>0.45170138888888894</c:v>
                </c:pt>
                <c:pt idx="10425">
                  <c:v>0.45194444444444443</c:v>
                </c:pt>
                <c:pt idx="10426">
                  <c:v>0.45218749999999996</c:v>
                </c:pt>
                <c:pt idx="10427">
                  <c:v>0.4524305555555555</c:v>
                </c:pt>
                <c:pt idx="10428">
                  <c:v>0.4526736111111111</c:v>
                </c:pt>
                <c:pt idx="10429">
                  <c:v>0.45292824074074073</c:v>
                </c:pt>
                <c:pt idx="10430">
                  <c:v>0.45317129629629632</c:v>
                </c:pt>
                <c:pt idx="10431">
                  <c:v>0.45341435185185186</c:v>
                </c:pt>
                <c:pt idx="10432">
                  <c:v>0.4536574074074074</c:v>
                </c:pt>
                <c:pt idx="10433">
                  <c:v>0.45390046296296299</c:v>
                </c:pt>
                <c:pt idx="10434">
                  <c:v>0.45415509259259257</c:v>
                </c:pt>
                <c:pt idx="10435">
                  <c:v>0.45439814814814811</c:v>
                </c:pt>
                <c:pt idx="10436">
                  <c:v>0.4546412037037037</c:v>
                </c:pt>
                <c:pt idx="10437">
                  <c:v>0.45488425925925924</c:v>
                </c:pt>
                <c:pt idx="10438">
                  <c:v>0.45512731481481478</c:v>
                </c:pt>
                <c:pt idx="10439">
                  <c:v>0.45537037037037037</c:v>
                </c:pt>
                <c:pt idx="10440">
                  <c:v>0.455625</c:v>
                </c:pt>
                <c:pt idx="10441">
                  <c:v>0.4558680555555556</c:v>
                </c:pt>
                <c:pt idx="10442">
                  <c:v>0.45611111111111113</c:v>
                </c:pt>
                <c:pt idx="10443">
                  <c:v>0.45635416666666667</c:v>
                </c:pt>
                <c:pt idx="10444">
                  <c:v>0.45659722222222227</c:v>
                </c:pt>
                <c:pt idx="10445">
                  <c:v>0.45685185185185184</c:v>
                </c:pt>
                <c:pt idx="10446">
                  <c:v>0.45709490740740738</c:v>
                </c:pt>
                <c:pt idx="10447">
                  <c:v>0.45733796296296297</c:v>
                </c:pt>
                <c:pt idx="10448">
                  <c:v>0.45758101851851851</c:v>
                </c:pt>
                <c:pt idx="10449">
                  <c:v>0.45782407407407405</c:v>
                </c:pt>
                <c:pt idx="10450">
                  <c:v>0.45807870370370374</c:v>
                </c:pt>
                <c:pt idx="10451">
                  <c:v>0.45832175925925928</c:v>
                </c:pt>
                <c:pt idx="10452">
                  <c:v>0.45856481481481487</c:v>
                </c:pt>
                <c:pt idx="10453">
                  <c:v>0.45880787037037035</c:v>
                </c:pt>
                <c:pt idx="10454">
                  <c:v>0.45905092592592589</c:v>
                </c:pt>
                <c:pt idx="10455">
                  <c:v>0.45930555555555558</c:v>
                </c:pt>
                <c:pt idx="10456">
                  <c:v>0.45954861111111112</c:v>
                </c:pt>
                <c:pt idx="10457">
                  <c:v>0.45979166666666665</c:v>
                </c:pt>
                <c:pt idx="10458">
                  <c:v>0.46003472222222225</c:v>
                </c:pt>
                <c:pt idx="10459">
                  <c:v>0.46027777777777779</c:v>
                </c:pt>
                <c:pt idx="10460">
                  <c:v>0.46052083333333332</c:v>
                </c:pt>
                <c:pt idx="10461">
                  <c:v>0.46077546296296296</c:v>
                </c:pt>
                <c:pt idx="10462">
                  <c:v>0.46101851851851849</c:v>
                </c:pt>
                <c:pt idx="10463">
                  <c:v>0.46126157407407403</c:v>
                </c:pt>
                <c:pt idx="10464">
                  <c:v>0.46150462962962963</c:v>
                </c:pt>
                <c:pt idx="10465">
                  <c:v>0.46174768518518516</c:v>
                </c:pt>
                <c:pt idx="10466">
                  <c:v>0.46200231481481485</c:v>
                </c:pt>
                <c:pt idx="10467">
                  <c:v>0.46224537037037039</c:v>
                </c:pt>
                <c:pt idx="10468">
                  <c:v>0.46248842592592593</c:v>
                </c:pt>
                <c:pt idx="10469">
                  <c:v>0.46273148148148152</c:v>
                </c:pt>
                <c:pt idx="10470">
                  <c:v>0.46297453703703706</c:v>
                </c:pt>
                <c:pt idx="10471">
                  <c:v>0.46322916666666664</c:v>
                </c:pt>
                <c:pt idx="10472">
                  <c:v>0.46347222222222223</c:v>
                </c:pt>
                <c:pt idx="10473">
                  <c:v>0.46371527777777777</c:v>
                </c:pt>
                <c:pt idx="10474">
                  <c:v>0.46395833333333331</c:v>
                </c:pt>
                <c:pt idx="10475">
                  <c:v>0.4642013888888889</c:v>
                </c:pt>
                <c:pt idx="10476">
                  <c:v>0.46444444444444444</c:v>
                </c:pt>
                <c:pt idx="10477">
                  <c:v>0.46469907407407413</c:v>
                </c:pt>
                <c:pt idx="10478">
                  <c:v>0.46494212962962966</c:v>
                </c:pt>
                <c:pt idx="10479">
                  <c:v>0.4651851851851852</c:v>
                </c:pt>
                <c:pt idx="10480">
                  <c:v>0.4654282407407408</c:v>
                </c:pt>
                <c:pt idx="10481">
                  <c:v>0.46567129629629633</c:v>
                </c:pt>
                <c:pt idx="10482">
                  <c:v>0.46592592592592591</c:v>
                </c:pt>
                <c:pt idx="10483">
                  <c:v>0.4661689814814815</c:v>
                </c:pt>
                <c:pt idx="10484">
                  <c:v>0.46641203703703704</c:v>
                </c:pt>
                <c:pt idx="10485">
                  <c:v>0.46665509259259258</c:v>
                </c:pt>
                <c:pt idx="10486">
                  <c:v>0.46689814814814817</c:v>
                </c:pt>
                <c:pt idx="10487">
                  <c:v>0.46715277777777775</c:v>
                </c:pt>
                <c:pt idx="10488">
                  <c:v>0.46739583333333329</c:v>
                </c:pt>
                <c:pt idx="10489">
                  <c:v>0.46763888888888888</c:v>
                </c:pt>
                <c:pt idx="10490">
                  <c:v>0.46788194444444442</c:v>
                </c:pt>
                <c:pt idx="10491">
                  <c:v>0.46812499999999996</c:v>
                </c:pt>
                <c:pt idx="10492">
                  <c:v>0.46836805555555555</c:v>
                </c:pt>
                <c:pt idx="10493">
                  <c:v>0.46862268518518518</c:v>
                </c:pt>
                <c:pt idx="10494">
                  <c:v>0.46886574074074078</c:v>
                </c:pt>
                <c:pt idx="10495">
                  <c:v>0.46910879629629632</c:v>
                </c:pt>
                <c:pt idx="10496">
                  <c:v>0.46935185185185185</c:v>
                </c:pt>
                <c:pt idx="10497">
                  <c:v>0.46960648148148149</c:v>
                </c:pt>
                <c:pt idx="10498">
                  <c:v>0.46984953703703702</c:v>
                </c:pt>
                <c:pt idx="10499">
                  <c:v>0.47009259259259256</c:v>
                </c:pt>
                <c:pt idx="10500">
                  <c:v>0.47033564814814816</c:v>
                </c:pt>
                <c:pt idx="10501">
                  <c:v>0.47057870370370369</c:v>
                </c:pt>
                <c:pt idx="10502">
                  <c:v>0.47082175925925923</c:v>
                </c:pt>
                <c:pt idx="10503">
                  <c:v>0.47107638888888892</c:v>
                </c:pt>
                <c:pt idx="10504">
                  <c:v>0.47131944444444446</c:v>
                </c:pt>
                <c:pt idx="10505">
                  <c:v>0.47156250000000005</c:v>
                </c:pt>
                <c:pt idx="10506">
                  <c:v>0.47180555555555559</c:v>
                </c:pt>
                <c:pt idx="10507">
                  <c:v>0.47204861111111113</c:v>
                </c:pt>
                <c:pt idx="10508">
                  <c:v>0.47230324074074076</c:v>
                </c:pt>
                <c:pt idx="10509">
                  <c:v>0.4725462962962963</c:v>
                </c:pt>
                <c:pt idx="10510">
                  <c:v>0.47278935185185184</c:v>
                </c:pt>
                <c:pt idx="10511">
                  <c:v>0.47303240740740743</c:v>
                </c:pt>
                <c:pt idx="10512">
                  <c:v>0.47327546296296297</c:v>
                </c:pt>
                <c:pt idx="10513">
                  <c:v>0.47351851851851851</c:v>
                </c:pt>
                <c:pt idx="10514">
                  <c:v>0.47377314814814814</c:v>
                </c:pt>
                <c:pt idx="10515">
                  <c:v>0.47401620370370368</c:v>
                </c:pt>
                <c:pt idx="10516">
                  <c:v>0.47425925925925921</c:v>
                </c:pt>
                <c:pt idx="10517">
                  <c:v>0.47450231481481481</c:v>
                </c:pt>
                <c:pt idx="10518">
                  <c:v>0.47474537037037035</c:v>
                </c:pt>
                <c:pt idx="10519">
                  <c:v>0.47500000000000003</c:v>
                </c:pt>
                <c:pt idx="10520">
                  <c:v>0.47524305555555557</c:v>
                </c:pt>
                <c:pt idx="10521">
                  <c:v>0.47548611111111111</c:v>
                </c:pt>
                <c:pt idx="10522">
                  <c:v>0.4757291666666667</c:v>
                </c:pt>
                <c:pt idx="10523">
                  <c:v>0.47597222222222224</c:v>
                </c:pt>
                <c:pt idx="10524">
                  <c:v>0.47622685185185182</c:v>
                </c:pt>
                <c:pt idx="10525">
                  <c:v>0.47646990740740741</c:v>
                </c:pt>
                <c:pt idx="10526">
                  <c:v>0.47671296296296295</c:v>
                </c:pt>
                <c:pt idx="10527">
                  <c:v>0.47695601851851849</c:v>
                </c:pt>
                <c:pt idx="10528">
                  <c:v>0.47719907407407408</c:v>
                </c:pt>
                <c:pt idx="10529">
                  <c:v>0.47745370370370371</c:v>
                </c:pt>
                <c:pt idx="10530">
                  <c:v>0.47769675925925931</c:v>
                </c:pt>
                <c:pt idx="10531">
                  <c:v>0.47793981481481485</c:v>
                </c:pt>
                <c:pt idx="10532">
                  <c:v>0.47818287037037038</c:v>
                </c:pt>
                <c:pt idx="10533">
                  <c:v>0.47842592592592598</c:v>
                </c:pt>
                <c:pt idx="10534">
                  <c:v>0.47866898148148151</c:v>
                </c:pt>
                <c:pt idx="10535">
                  <c:v>0.47892361111111109</c:v>
                </c:pt>
                <c:pt idx="10536">
                  <c:v>0.47916666666666669</c:v>
                </c:pt>
                <c:pt idx="10537">
                  <c:v>0.47940972222222222</c:v>
                </c:pt>
                <c:pt idx="10538">
                  <c:v>0.47965277777777776</c:v>
                </c:pt>
                <c:pt idx="10539">
                  <c:v>0.47989583333333335</c:v>
                </c:pt>
                <c:pt idx="10540">
                  <c:v>0.48015046296296293</c:v>
                </c:pt>
                <c:pt idx="10541">
                  <c:v>0.48039351851851847</c:v>
                </c:pt>
                <c:pt idx="10542">
                  <c:v>0.48063657407407406</c:v>
                </c:pt>
                <c:pt idx="10543">
                  <c:v>0.4808796296296296</c:v>
                </c:pt>
                <c:pt idx="10544">
                  <c:v>0.48112268518518514</c:v>
                </c:pt>
                <c:pt idx="10545">
                  <c:v>0.48137731481481483</c:v>
                </c:pt>
                <c:pt idx="10546">
                  <c:v>0.48162037037037037</c:v>
                </c:pt>
                <c:pt idx="10547">
                  <c:v>0.48186342592592596</c:v>
                </c:pt>
                <c:pt idx="10548">
                  <c:v>0.4821064814814815</c:v>
                </c:pt>
                <c:pt idx="10549">
                  <c:v>0.48234953703703703</c:v>
                </c:pt>
                <c:pt idx="10550">
                  <c:v>0.48259259259259263</c:v>
                </c:pt>
                <c:pt idx="10551">
                  <c:v>0.48284722222222221</c:v>
                </c:pt>
                <c:pt idx="10552">
                  <c:v>0.48309027777777774</c:v>
                </c:pt>
                <c:pt idx="10553">
                  <c:v>0.48333333333333334</c:v>
                </c:pt>
                <c:pt idx="10554">
                  <c:v>0.48357638888888888</c:v>
                </c:pt>
                <c:pt idx="10555">
                  <c:v>0.48381944444444441</c:v>
                </c:pt>
                <c:pt idx="10556">
                  <c:v>0.4840740740740741</c:v>
                </c:pt>
                <c:pt idx="10557">
                  <c:v>0.48431712962962964</c:v>
                </c:pt>
                <c:pt idx="10558">
                  <c:v>0.48456018518518523</c:v>
                </c:pt>
                <c:pt idx="10559">
                  <c:v>0.48480324074074077</c:v>
                </c:pt>
                <c:pt idx="10560">
                  <c:v>0.48504629629629631</c:v>
                </c:pt>
                <c:pt idx="10561">
                  <c:v>0.48530092592592594</c:v>
                </c:pt>
                <c:pt idx="10562">
                  <c:v>0.48554398148148148</c:v>
                </c:pt>
                <c:pt idx="10563">
                  <c:v>0.48578703703703702</c:v>
                </c:pt>
                <c:pt idx="10564">
                  <c:v>0.48603009259259261</c:v>
                </c:pt>
                <c:pt idx="10565">
                  <c:v>0.48627314814814815</c:v>
                </c:pt>
                <c:pt idx="10566">
                  <c:v>0.48652777777777773</c:v>
                </c:pt>
                <c:pt idx="10567">
                  <c:v>0.48677083333333332</c:v>
                </c:pt>
                <c:pt idx="10568">
                  <c:v>0.48701388888888886</c:v>
                </c:pt>
                <c:pt idx="10569">
                  <c:v>0.4872569444444444</c:v>
                </c:pt>
                <c:pt idx="10570">
                  <c:v>0.48749999999999999</c:v>
                </c:pt>
                <c:pt idx="10571">
                  <c:v>0.48774305555555553</c:v>
                </c:pt>
                <c:pt idx="10572">
                  <c:v>0.48799768518518521</c:v>
                </c:pt>
                <c:pt idx="10573">
                  <c:v>0.48824074074074075</c:v>
                </c:pt>
                <c:pt idx="10574">
                  <c:v>0.48848379629629629</c:v>
                </c:pt>
                <c:pt idx="10575">
                  <c:v>0.48872685185185188</c:v>
                </c:pt>
                <c:pt idx="10576">
                  <c:v>0.48896990740740742</c:v>
                </c:pt>
                <c:pt idx="10577">
                  <c:v>0.489224537037037</c:v>
                </c:pt>
                <c:pt idx="10578">
                  <c:v>0.48946759259259259</c:v>
                </c:pt>
                <c:pt idx="10579">
                  <c:v>0.48971064814814813</c:v>
                </c:pt>
                <c:pt idx="10580">
                  <c:v>0.48995370370370367</c:v>
                </c:pt>
                <c:pt idx="10581">
                  <c:v>0.49019675925925926</c:v>
                </c:pt>
                <c:pt idx="10582">
                  <c:v>0.4904513888888889</c:v>
                </c:pt>
                <c:pt idx="10583">
                  <c:v>0.49069444444444449</c:v>
                </c:pt>
                <c:pt idx="10584">
                  <c:v>0.49093750000000003</c:v>
                </c:pt>
                <c:pt idx="10585">
                  <c:v>0.49118055555555556</c:v>
                </c:pt>
                <c:pt idx="10586">
                  <c:v>0.49142361111111116</c:v>
                </c:pt>
                <c:pt idx="10587">
                  <c:v>0.49167824074074074</c:v>
                </c:pt>
                <c:pt idx="10588">
                  <c:v>0.49192129629629627</c:v>
                </c:pt>
                <c:pt idx="10589">
                  <c:v>0.49216435185185187</c:v>
                </c:pt>
                <c:pt idx="10590">
                  <c:v>0.4924074074074074</c:v>
                </c:pt>
                <c:pt idx="10591">
                  <c:v>0.49265046296296294</c:v>
                </c:pt>
                <c:pt idx="10592">
                  <c:v>0.49289351851851854</c:v>
                </c:pt>
                <c:pt idx="10593">
                  <c:v>0.49314814814814811</c:v>
                </c:pt>
                <c:pt idx="10594">
                  <c:v>0.49339120370370365</c:v>
                </c:pt>
                <c:pt idx="10595">
                  <c:v>0.49363425925925924</c:v>
                </c:pt>
                <c:pt idx="10596">
                  <c:v>0.49387731481481478</c:v>
                </c:pt>
                <c:pt idx="10597">
                  <c:v>0.49412037037037032</c:v>
                </c:pt>
                <c:pt idx="10598">
                  <c:v>0.49437500000000001</c:v>
                </c:pt>
                <c:pt idx="10599">
                  <c:v>0.49461805555555555</c:v>
                </c:pt>
                <c:pt idx="10600">
                  <c:v>0.49486111111111114</c:v>
                </c:pt>
                <c:pt idx="10601">
                  <c:v>0.49510416666666668</c:v>
                </c:pt>
                <c:pt idx="10602">
                  <c:v>0.49534722222222222</c:v>
                </c:pt>
                <c:pt idx="10603">
                  <c:v>0.49560185185185185</c:v>
                </c:pt>
                <c:pt idx="10604">
                  <c:v>0.49584490740740739</c:v>
                </c:pt>
                <c:pt idx="10605">
                  <c:v>0.49608796296296293</c:v>
                </c:pt>
                <c:pt idx="10606">
                  <c:v>0.49633101851851852</c:v>
                </c:pt>
                <c:pt idx="10607">
                  <c:v>0.49657407407407406</c:v>
                </c:pt>
                <c:pt idx="10608">
                  <c:v>0.49681712962962959</c:v>
                </c:pt>
                <c:pt idx="10609">
                  <c:v>0.49707175925925928</c:v>
                </c:pt>
                <c:pt idx="10610">
                  <c:v>0.49731481481481482</c:v>
                </c:pt>
                <c:pt idx="10611">
                  <c:v>0.49755787037037041</c:v>
                </c:pt>
                <c:pt idx="10612">
                  <c:v>0.49780092592592595</c:v>
                </c:pt>
                <c:pt idx="10613">
                  <c:v>0.49804398148148149</c:v>
                </c:pt>
                <c:pt idx="10614">
                  <c:v>0.49829861111111112</c:v>
                </c:pt>
                <c:pt idx="10615">
                  <c:v>0.49854166666666666</c:v>
                </c:pt>
                <c:pt idx="10616">
                  <c:v>0.4987847222222222</c:v>
                </c:pt>
                <c:pt idx="10617">
                  <c:v>0.49902777777777779</c:v>
                </c:pt>
                <c:pt idx="10618">
                  <c:v>0.49927083333333333</c:v>
                </c:pt>
                <c:pt idx="10619">
                  <c:v>0.49952546296296302</c:v>
                </c:pt>
                <c:pt idx="10620">
                  <c:v>0.4997685185185185</c:v>
                </c:pt>
                <c:pt idx="10621">
                  <c:v>0.50001157407407404</c:v>
                </c:pt>
                <c:pt idx="10622">
                  <c:v>0.50025462962962963</c:v>
                </c:pt>
                <c:pt idx="10623">
                  <c:v>0.50049768518518511</c:v>
                </c:pt>
                <c:pt idx="10624">
                  <c:v>0.50074074074074071</c:v>
                </c:pt>
                <c:pt idx="10625">
                  <c:v>0.50099537037037034</c:v>
                </c:pt>
                <c:pt idx="10626">
                  <c:v>0.50123842592592593</c:v>
                </c:pt>
                <c:pt idx="10627">
                  <c:v>0.50148148148148153</c:v>
                </c:pt>
                <c:pt idx="10628">
                  <c:v>0.50172453703703701</c:v>
                </c:pt>
                <c:pt idx="10629">
                  <c:v>0.5019675925925926</c:v>
                </c:pt>
                <c:pt idx="10630">
                  <c:v>0.50222222222222224</c:v>
                </c:pt>
                <c:pt idx="10631">
                  <c:v>0.50246527777777772</c:v>
                </c:pt>
                <c:pt idx="10632">
                  <c:v>0.50270833333333331</c:v>
                </c:pt>
                <c:pt idx="10633">
                  <c:v>0.50295138888888891</c:v>
                </c:pt>
                <c:pt idx="10634">
                  <c:v>0.50319444444444439</c:v>
                </c:pt>
                <c:pt idx="10635">
                  <c:v>0.50344907407407413</c:v>
                </c:pt>
                <c:pt idx="10636">
                  <c:v>0.50369212962962961</c:v>
                </c:pt>
                <c:pt idx="10637">
                  <c:v>0.50393518518518521</c:v>
                </c:pt>
                <c:pt idx="10638">
                  <c:v>0.5041782407407408</c:v>
                </c:pt>
                <c:pt idx="10639">
                  <c:v>0.50442129629629628</c:v>
                </c:pt>
                <c:pt idx="10640">
                  <c:v>0.50467592592592592</c:v>
                </c:pt>
                <c:pt idx="10641">
                  <c:v>0.50491898148148151</c:v>
                </c:pt>
                <c:pt idx="10642">
                  <c:v>0.50516203703703699</c:v>
                </c:pt>
                <c:pt idx="10643">
                  <c:v>0.50540509259259259</c:v>
                </c:pt>
                <c:pt idx="10644">
                  <c:v>0.50564814814814818</c:v>
                </c:pt>
                <c:pt idx="10645">
                  <c:v>0.50589120370370366</c:v>
                </c:pt>
                <c:pt idx="10646">
                  <c:v>0.50614583333333341</c:v>
                </c:pt>
                <c:pt idx="10647">
                  <c:v>0.50638888888888889</c:v>
                </c:pt>
                <c:pt idx="10648">
                  <c:v>0.50663194444444448</c:v>
                </c:pt>
                <c:pt idx="10649">
                  <c:v>0.50687499999999996</c:v>
                </c:pt>
                <c:pt idx="10650">
                  <c:v>0.50711805555555556</c:v>
                </c:pt>
                <c:pt idx="10651">
                  <c:v>0.50737268518518519</c:v>
                </c:pt>
                <c:pt idx="10652">
                  <c:v>0.50761574074074078</c:v>
                </c:pt>
                <c:pt idx="10653">
                  <c:v>0.50785879629629627</c:v>
                </c:pt>
                <c:pt idx="10654">
                  <c:v>0.50810185185185186</c:v>
                </c:pt>
                <c:pt idx="10655">
                  <c:v>0.50834490740740745</c:v>
                </c:pt>
                <c:pt idx="10656">
                  <c:v>0.50859953703703698</c:v>
                </c:pt>
                <c:pt idx="10657">
                  <c:v>0.50884259259259257</c:v>
                </c:pt>
                <c:pt idx="10658">
                  <c:v>0.50908564814814816</c:v>
                </c:pt>
                <c:pt idx="10659">
                  <c:v>0.50932870370370364</c:v>
                </c:pt>
                <c:pt idx="10660">
                  <c:v>0.50957175925925924</c:v>
                </c:pt>
                <c:pt idx="10661">
                  <c:v>0.50982638888888887</c:v>
                </c:pt>
                <c:pt idx="10662">
                  <c:v>0.51006944444444446</c:v>
                </c:pt>
                <c:pt idx="10663">
                  <c:v>0.51031250000000006</c:v>
                </c:pt>
                <c:pt idx="10664">
                  <c:v>0.51055555555555554</c:v>
                </c:pt>
                <c:pt idx="10665">
                  <c:v>0.51079861111111113</c:v>
                </c:pt>
                <c:pt idx="10666">
                  <c:v>0.51104166666666673</c:v>
                </c:pt>
                <c:pt idx="10667">
                  <c:v>0.51129629629629625</c:v>
                </c:pt>
                <c:pt idx="10668">
                  <c:v>0.51153935185185184</c:v>
                </c:pt>
                <c:pt idx="10669">
                  <c:v>0.51178240740740744</c:v>
                </c:pt>
                <c:pt idx="10670">
                  <c:v>0.51202546296296292</c:v>
                </c:pt>
                <c:pt idx="10671">
                  <c:v>0.51226851851851851</c:v>
                </c:pt>
                <c:pt idx="10672">
                  <c:v>0.51252314814814814</c:v>
                </c:pt>
                <c:pt idx="10673">
                  <c:v>0.51276620370370374</c:v>
                </c:pt>
                <c:pt idx="10674">
                  <c:v>0.51300925925925933</c:v>
                </c:pt>
                <c:pt idx="10675">
                  <c:v>0.51325231481481481</c:v>
                </c:pt>
                <c:pt idx="10676">
                  <c:v>0.5134953703703703</c:v>
                </c:pt>
                <c:pt idx="10677">
                  <c:v>0.51375000000000004</c:v>
                </c:pt>
                <c:pt idx="10678">
                  <c:v>0.51399305555555552</c:v>
                </c:pt>
                <c:pt idx="10679">
                  <c:v>0.51423611111111112</c:v>
                </c:pt>
                <c:pt idx="10680">
                  <c:v>0.51447916666666671</c:v>
                </c:pt>
                <c:pt idx="10681">
                  <c:v>0.51472222222222219</c:v>
                </c:pt>
                <c:pt idx="10682">
                  <c:v>0.51496527777777779</c:v>
                </c:pt>
                <c:pt idx="10683">
                  <c:v>0.51521990740740742</c:v>
                </c:pt>
                <c:pt idx="10684">
                  <c:v>0.5154629629629629</c:v>
                </c:pt>
                <c:pt idx="10685">
                  <c:v>0.51570601851851849</c:v>
                </c:pt>
                <c:pt idx="10686">
                  <c:v>0.51594907407407409</c:v>
                </c:pt>
                <c:pt idx="10687">
                  <c:v>0.51620370370370372</c:v>
                </c:pt>
                <c:pt idx="10688">
                  <c:v>0.51644675925925931</c:v>
                </c:pt>
                <c:pt idx="10689">
                  <c:v>0.5166898148148148</c:v>
                </c:pt>
                <c:pt idx="10690">
                  <c:v>0.51693287037037039</c:v>
                </c:pt>
                <c:pt idx="10691">
                  <c:v>0.51717592592592598</c:v>
                </c:pt>
                <c:pt idx="10692">
                  <c:v>0.51741898148148147</c:v>
                </c:pt>
                <c:pt idx="10693">
                  <c:v>0.5176736111111111</c:v>
                </c:pt>
                <c:pt idx="10694">
                  <c:v>0.51791666666666669</c:v>
                </c:pt>
                <c:pt idx="10695">
                  <c:v>0.51815972222222217</c:v>
                </c:pt>
                <c:pt idx="10696">
                  <c:v>0.51840277777777777</c:v>
                </c:pt>
                <c:pt idx="10697">
                  <c:v>0.51864583333333336</c:v>
                </c:pt>
                <c:pt idx="10698">
                  <c:v>0.51890046296296299</c:v>
                </c:pt>
                <c:pt idx="10699">
                  <c:v>0.51914351851851859</c:v>
                </c:pt>
                <c:pt idx="10700">
                  <c:v>0.51938657407407407</c:v>
                </c:pt>
                <c:pt idx="10701">
                  <c:v>0.51962962962962966</c:v>
                </c:pt>
                <c:pt idx="10702">
                  <c:v>0.51987268518518526</c:v>
                </c:pt>
                <c:pt idx="10703">
                  <c:v>0.52011574074074074</c:v>
                </c:pt>
                <c:pt idx="10704">
                  <c:v>0.52037037037037037</c:v>
                </c:pt>
                <c:pt idx="10705">
                  <c:v>0.52061342592592597</c:v>
                </c:pt>
                <c:pt idx="10706">
                  <c:v>0.52085648148148145</c:v>
                </c:pt>
                <c:pt idx="10707">
                  <c:v>0.52109953703703704</c:v>
                </c:pt>
                <c:pt idx="10708">
                  <c:v>0.52134259259259264</c:v>
                </c:pt>
                <c:pt idx="10709">
                  <c:v>0.52159722222222216</c:v>
                </c:pt>
                <c:pt idx="10710">
                  <c:v>0.52184027777777775</c:v>
                </c:pt>
                <c:pt idx="10711">
                  <c:v>0.52208333333333334</c:v>
                </c:pt>
                <c:pt idx="10712">
                  <c:v>0.52232638888888883</c:v>
                </c:pt>
                <c:pt idx="10713">
                  <c:v>0.52256944444444442</c:v>
                </c:pt>
                <c:pt idx="10714">
                  <c:v>0.52282407407407405</c:v>
                </c:pt>
                <c:pt idx="10715">
                  <c:v>0.52306712962962965</c:v>
                </c:pt>
                <c:pt idx="10716">
                  <c:v>0.52331018518518524</c:v>
                </c:pt>
                <c:pt idx="10717">
                  <c:v>0.52355324074074072</c:v>
                </c:pt>
                <c:pt idx="10718">
                  <c:v>0.52379629629629632</c:v>
                </c:pt>
                <c:pt idx="10719">
                  <c:v>0.52405092592592595</c:v>
                </c:pt>
                <c:pt idx="10720">
                  <c:v>0.52429398148148143</c:v>
                </c:pt>
                <c:pt idx="10721">
                  <c:v>0.52453703703703702</c:v>
                </c:pt>
                <c:pt idx="10722">
                  <c:v>0.52478009259259262</c:v>
                </c:pt>
                <c:pt idx="10723">
                  <c:v>0.5250231481481481</c:v>
                </c:pt>
                <c:pt idx="10724">
                  <c:v>0.52526620370370369</c:v>
                </c:pt>
                <c:pt idx="10725">
                  <c:v>0.52552083333333333</c:v>
                </c:pt>
                <c:pt idx="10726">
                  <c:v>0.52576388888888892</c:v>
                </c:pt>
                <c:pt idx="10727">
                  <c:v>0.52600694444444451</c:v>
                </c:pt>
                <c:pt idx="10728">
                  <c:v>0.52625</c:v>
                </c:pt>
                <c:pt idx="10729">
                  <c:v>0.52649305555555559</c:v>
                </c:pt>
                <c:pt idx="10730">
                  <c:v>0.52674768518518522</c:v>
                </c:pt>
                <c:pt idx="10731">
                  <c:v>0.5269907407407407</c:v>
                </c:pt>
                <c:pt idx="10732">
                  <c:v>0.5272337962962963</c:v>
                </c:pt>
                <c:pt idx="10733">
                  <c:v>0.52747685185185189</c:v>
                </c:pt>
                <c:pt idx="10734">
                  <c:v>0.52771990740740737</c:v>
                </c:pt>
                <c:pt idx="10735">
                  <c:v>0.52797453703703701</c:v>
                </c:pt>
                <c:pt idx="10736">
                  <c:v>0.5282175925925926</c:v>
                </c:pt>
                <c:pt idx="10737">
                  <c:v>0.52846064814814808</c:v>
                </c:pt>
                <c:pt idx="10738">
                  <c:v>0.52870370370370368</c:v>
                </c:pt>
                <c:pt idx="10739">
                  <c:v>0.52894675925925927</c:v>
                </c:pt>
                <c:pt idx="10740">
                  <c:v>0.5292013888888889</c:v>
                </c:pt>
                <c:pt idx="10741">
                  <c:v>0.5294444444444445</c:v>
                </c:pt>
                <c:pt idx="10742">
                  <c:v>0.52968749999999998</c:v>
                </c:pt>
                <c:pt idx="10743">
                  <c:v>0.52993055555555557</c:v>
                </c:pt>
                <c:pt idx="10744">
                  <c:v>0.53017361111111116</c:v>
                </c:pt>
                <c:pt idx="10745">
                  <c:v>0.53041666666666665</c:v>
                </c:pt>
                <c:pt idx="10746">
                  <c:v>0.53067129629629628</c:v>
                </c:pt>
                <c:pt idx="10747">
                  <c:v>0.53091435185185187</c:v>
                </c:pt>
                <c:pt idx="10748">
                  <c:v>0.53115740740740736</c:v>
                </c:pt>
                <c:pt idx="10749">
                  <c:v>0.53140046296296295</c:v>
                </c:pt>
                <c:pt idx="10750">
                  <c:v>0.53164351851851854</c:v>
                </c:pt>
                <c:pt idx="10751">
                  <c:v>0.53189814814814818</c:v>
                </c:pt>
                <c:pt idx="10752">
                  <c:v>0.53214120370370377</c:v>
                </c:pt>
                <c:pt idx="10753">
                  <c:v>0.53238425925925925</c:v>
                </c:pt>
                <c:pt idx="10754">
                  <c:v>0.53262731481481485</c:v>
                </c:pt>
                <c:pt idx="10755">
                  <c:v>0.53287037037037044</c:v>
                </c:pt>
                <c:pt idx="10756">
                  <c:v>0.53311342592592592</c:v>
                </c:pt>
                <c:pt idx="10757">
                  <c:v>0.53336805555555555</c:v>
                </c:pt>
                <c:pt idx="10758">
                  <c:v>0.53361111111111115</c:v>
                </c:pt>
                <c:pt idx="10759">
                  <c:v>0.53385416666666663</c:v>
                </c:pt>
                <c:pt idx="10760">
                  <c:v>0.53409722222222222</c:v>
                </c:pt>
                <c:pt idx="10761">
                  <c:v>0.53434027777777782</c:v>
                </c:pt>
                <c:pt idx="10762">
                  <c:v>0.53459490740740734</c:v>
                </c:pt>
                <c:pt idx="10763">
                  <c:v>0.53483796296296293</c:v>
                </c:pt>
                <c:pt idx="10764">
                  <c:v>0.53508101851851853</c:v>
                </c:pt>
                <c:pt idx="10765">
                  <c:v>0.53532407407407401</c:v>
                </c:pt>
                <c:pt idx="10766">
                  <c:v>0.5355671296296296</c:v>
                </c:pt>
                <c:pt idx="10767">
                  <c:v>0.53582175925925923</c:v>
                </c:pt>
                <c:pt idx="10768">
                  <c:v>0.53606481481481483</c:v>
                </c:pt>
                <c:pt idx="10769">
                  <c:v>0.53630787037037042</c:v>
                </c:pt>
                <c:pt idx="10770">
                  <c:v>0.5365509259259259</c:v>
                </c:pt>
                <c:pt idx="10771">
                  <c:v>0.5367939814814815</c:v>
                </c:pt>
                <c:pt idx="10772">
                  <c:v>0.53704861111111113</c:v>
                </c:pt>
                <c:pt idx="10773">
                  <c:v>0.53729166666666661</c:v>
                </c:pt>
                <c:pt idx="10774">
                  <c:v>0.53753472222222221</c:v>
                </c:pt>
                <c:pt idx="10775">
                  <c:v>0.5377777777777778</c:v>
                </c:pt>
                <c:pt idx="10776">
                  <c:v>0.53802083333333328</c:v>
                </c:pt>
                <c:pt idx="10777">
                  <c:v>0.53826388888888888</c:v>
                </c:pt>
                <c:pt idx="10778">
                  <c:v>0.53851851851851851</c:v>
                </c:pt>
                <c:pt idx="10779">
                  <c:v>0.5387615740740741</c:v>
                </c:pt>
                <c:pt idx="10780">
                  <c:v>0.53900462962962969</c:v>
                </c:pt>
                <c:pt idx="10781">
                  <c:v>0.53924768518518518</c:v>
                </c:pt>
                <c:pt idx="10782">
                  <c:v>0.53949074074074077</c:v>
                </c:pt>
                <c:pt idx="10783">
                  <c:v>0.5397453703703704</c:v>
                </c:pt>
                <c:pt idx="10784">
                  <c:v>0.53998842592592589</c:v>
                </c:pt>
                <c:pt idx="10785">
                  <c:v>0.54023148148148148</c:v>
                </c:pt>
                <c:pt idx="10786">
                  <c:v>0.54047453703703707</c:v>
                </c:pt>
                <c:pt idx="10787">
                  <c:v>0.54071759259259256</c:v>
                </c:pt>
                <c:pt idx="10788">
                  <c:v>0.54097222222222219</c:v>
                </c:pt>
                <c:pt idx="10789">
                  <c:v>0.54121527777777778</c:v>
                </c:pt>
                <c:pt idx="10790">
                  <c:v>0.54145833333333326</c:v>
                </c:pt>
                <c:pt idx="10791">
                  <c:v>0.54170138888888886</c:v>
                </c:pt>
                <c:pt idx="10792">
                  <c:v>0.54194444444444445</c:v>
                </c:pt>
                <c:pt idx="10793">
                  <c:v>0.54219907407407408</c:v>
                </c:pt>
                <c:pt idx="10794">
                  <c:v>0.54244212962962968</c:v>
                </c:pt>
                <c:pt idx="10795">
                  <c:v>0.54268518518518516</c:v>
                </c:pt>
                <c:pt idx="10796">
                  <c:v>0.54292824074074075</c:v>
                </c:pt>
                <c:pt idx="10797">
                  <c:v>0.54317129629629635</c:v>
                </c:pt>
                <c:pt idx="10798">
                  <c:v>0.54341435185185183</c:v>
                </c:pt>
                <c:pt idx="10799">
                  <c:v>0.54366898148148146</c:v>
                </c:pt>
                <c:pt idx="10800">
                  <c:v>0.54391203703703705</c:v>
                </c:pt>
                <c:pt idx="10801">
                  <c:v>0.54415509259259254</c:v>
                </c:pt>
                <c:pt idx="10802">
                  <c:v>0.54439814814814813</c:v>
                </c:pt>
                <c:pt idx="10803">
                  <c:v>0.54464120370370372</c:v>
                </c:pt>
                <c:pt idx="10804">
                  <c:v>0.54489583333333336</c:v>
                </c:pt>
                <c:pt idx="10805">
                  <c:v>0.54513888888888895</c:v>
                </c:pt>
                <c:pt idx="10806">
                  <c:v>0.54538194444444443</c:v>
                </c:pt>
                <c:pt idx="10807">
                  <c:v>0.54562500000000003</c:v>
                </c:pt>
                <c:pt idx="10808">
                  <c:v>0.54586805555555562</c:v>
                </c:pt>
                <c:pt idx="10809">
                  <c:v>0.54612268518518514</c:v>
                </c:pt>
                <c:pt idx="10810">
                  <c:v>0.54636574074074074</c:v>
                </c:pt>
                <c:pt idx="10811">
                  <c:v>0.54660879629629633</c:v>
                </c:pt>
                <c:pt idx="10812">
                  <c:v>0.54685185185185181</c:v>
                </c:pt>
                <c:pt idx="10813">
                  <c:v>0.5470949074074074</c:v>
                </c:pt>
                <c:pt idx="10814">
                  <c:v>0.547337962962963</c:v>
                </c:pt>
                <c:pt idx="10815">
                  <c:v>0.54759259259259252</c:v>
                </c:pt>
                <c:pt idx="10816">
                  <c:v>0.54783564814814811</c:v>
                </c:pt>
                <c:pt idx="10817">
                  <c:v>0.54807870370370371</c:v>
                </c:pt>
                <c:pt idx="10818">
                  <c:v>0.54832175925925919</c:v>
                </c:pt>
                <c:pt idx="10819">
                  <c:v>0.54856481481481478</c:v>
                </c:pt>
                <c:pt idx="10820">
                  <c:v>0.54881944444444442</c:v>
                </c:pt>
                <c:pt idx="10821">
                  <c:v>0.54906250000000001</c:v>
                </c:pt>
                <c:pt idx="10822">
                  <c:v>0.5493055555555556</c:v>
                </c:pt>
                <c:pt idx="10823">
                  <c:v>0.54954861111111108</c:v>
                </c:pt>
                <c:pt idx="10824">
                  <c:v>0.54979166666666668</c:v>
                </c:pt>
                <c:pt idx="10825">
                  <c:v>0.55004629629629631</c:v>
                </c:pt>
                <c:pt idx="10826">
                  <c:v>0.55028935185185179</c:v>
                </c:pt>
                <c:pt idx="10827">
                  <c:v>0.55053240740740739</c:v>
                </c:pt>
                <c:pt idx="10828">
                  <c:v>0.55077546296296298</c:v>
                </c:pt>
                <c:pt idx="10829">
                  <c:v>0.55101851851851846</c:v>
                </c:pt>
                <c:pt idx="10830">
                  <c:v>0.55127314814814821</c:v>
                </c:pt>
                <c:pt idx="10831">
                  <c:v>0.55151620370370369</c:v>
                </c:pt>
                <c:pt idx="10832">
                  <c:v>0.55175925925925928</c:v>
                </c:pt>
                <c:pt idx="10833">
                  <c:v>0.55200231481481488</c:v>
                </c:pt>
                <c:pt idx="10834">
                  <c:v>0.55224537037037036</c:v>
                </c:pt>
                <c:pt idx="10835">
                  <c:v>0.55248842592592595</c:v>
                </c:pt>
                <c:pt idx="10836">
                  <c:v>0.55274305555555558</c:v>
                </c:pt>
                <c:pt idx="10837">
                  <c:v>0.55298611111111107</c:v>
                </c:pt>
                <c:pt idx="10838">
                  <c:v>0.55322916666666666</c:v>
                </c:pt>
                <c:pt idx="10839">
                  <c:v>0.55347222222222225</c:v>
                </c:pt>
                <c:pt idx="10840">
                  <c:v>0.55371527777777774</c:v>
                </c:pt>
                <c:pt idx="10841">
                  <c:v>0.55396990740740737</c:v>
                </c:pt>
                <c:pt idx="10842">
                  <c:v>0.55421296296296296</c:v>
                </c:pt>
                <c:pt idx="10843">
                  <c:v>0.55445601851851845</c:v>
                </c:pt>
                <c:pt idx="10844">
                  <c:v>0.55469907407407404</c:v>
                </c:pt>
                <c:pt idx="10845">
                  <c:v>0.55494212962962963</c:v>
                </c:pt>
                <c:pt idx="10846">
                  <c:v>0.55519675925925926</c:v>
                </c:pt>
                <c:pt idx="10847">
                  <c:v>0.55543981481481486</c:v>
                </c:pt>
                <c:pt idx="10848">
                  <c:v>0.55568287037037034</c:v>
                </c:pt>
                <c:pt idx="10849">
                  <c:v>0.55592592592592593</c:v>
                </c:pt>
                <c:pt idx="10850">
                  <c:v>0.55616898148148153</c:v>
                </c:pt>
                <c:pt idx="10851">
                  <c:v>0.55642361111111105</c:v>
                </c:pt>
                <c:pt idx="10852">
                  <c:v>0.55666666666666664</c:v>
                </c:pt>
                <c:pt idx="10853">
                  <c:v>0.55690972222222224</c:v>
                </c:pt>
                <c:pt idx="10854">
                  <c:v>0.55715277777777772</c:v>
                </c:pt>
                <c:pt idx="10855">
                  <c:v>0.55739583333333331</c:v>
                </c:pt>
                <c:pt idx="10856">
                  <c:v>0.55765046296296295</c:v>
                </c:pt>
                <c:pt idx="10857">
                  <c:v>0.55789351851851854</c:v>
                </c:pt>
                <c:pt idx="10858">
                  <c:v>0.55813657407407413</c:v>
                </c:pt>
                <c:pt idx="10859">
                  <c:v>0.55837962962962961</c:v>
                </c:pt>
                <c:pt idx="10860">
                  <c:v>0.55862268518518521</c:v>
                </c:pt>
                <c:pt idx="10861">
                  <c:v>0.5588657407407408</c:v>
                </c:pt>
                <c:pt idx="10862">
                  <c:v>0.55912037037037032</c:v>
                </c:pt>
                <c:pt idx="10863">
                  <c:v>0.55936342592592592</c:v>
                </c:pt>
                <c:pt idx="10864">
                  <c:v>0.55960648148148151</c:v>
                </c:pt>
                <c:pt idx="10865">
                  <c:v>0.55984953703703699</c:v>
                </c:pt>
                <c:pt idx="10866">
                  <c:v>0.56009259259259259</c:v>
                </c:pt>
                <c:pt idx="10867">
                  <c:v>0.56034722222222222</c:v>
                </c:pt>
                <c:pt idx="10868">
                  <c:v>0.56059027777777781</c:v>
                </c:pt>
                <c:pt idx="10869">
                  <c:v>0.56083333333333341</c:v>
                </c:pt>
                <c:pt idx="10870">
                  <c:v>0.56107638888888889</c:v>
                </c:pt>
                <c:pt idx="10871">
                  <c:v>0.56131944444444448</c:v>
                </c:pt>
                <c:pt idx="10872">
                  <c:v>0.56156249999999996</c:v>
                </c:pt>
                <c:pt idx="10873">
                  <c:v>0.5618171296296296</c:v>
                </c:pt>
                <c:pt idx="10874">
                  <c:v>0.56206018518518519</c:v>
                </c:pt>
                <c:pt idx="10875">
                  <c:v>0.56230324074074078</c:v>
                </c:pt>
                <c:pt idx="10876">
                  <c:v>0.56254629629629627</c:v>
                </c:pt>
                <c:pt idx="10877">
                  <c:v>0.56278935185185186</c:v>
                </c:pt>
                <c:pt idx="10878">
                  <c:v>0.56304398148148149</c:v>
                </c:pt>
                <c:pt idx="10879">
                  <c:v>0.56328703703703698</c:v>
                </c:pt>
                <c:pt idx="10880">
                  <c:v>0.56353009259259257</c:v>
                </c:pt>
                <c:pt idx="10881">
                  <c:v>0.56377314814814816</c:v>
                </c:pt>
                <c:pt idx="10882">
                  <c:v>0.56401620370370364</c:v>
                </c:pt>
                <c:pt idx="10883">
                  <c:v>0.56427083333333339</c:v>
                </c:pt>
                <c:pt idx="10884">
                  <c:v>0.56451388888888887</c:v>
                </c:pt>
                <c:pt idx="10885">
                  <c:v>0.56475694444444446</c:v>
                </c:pt>
                <c:pt idx="10886">
                  <c:v>0.56500000000000006</c:v>
                </c:pt>
                <c:pt idx="10887">
                  <c:v>0.56524305555555554</c:v>
                </c:pt>
                <c:pt idx="10888">
                  <c:v>0.56549768518518517</c:v>
                </c:pt>
                <c:pt idx="10889">
                  <c:v>0.56574074074074077</c:v>
                </c:pt>
                <c:pt idx="10890">
                  <c:v>0.56598379629629625</c:v>
                </c:pt>
                <c:pt idx="10891">
                  <c:v>0.56622685185185184</c:v>
                </c:pt>
                <c:pt idx="10892">
                  <c:v>0.56646990740740744</c:v>
                </c:pt>
                <c:pt idx="10893">
                  <c:v>0.56671296296296292</c:v>
                </c:pt>
                <c:pt idx="10894">
                  <c:v>0.56696759259259266</c:v>
                </c:pt>
                <c:pt idx="10895">
                  <c:v>0.56721064814814814</c:v>
                </c:pt>
                <c:pt idx="10896">
                  <c:v>0.56745370370370374</c:v>
                </c:pt>
                <c:pt idx="10897">
                  <c:v>0.56769675925925933</c:v>
                </c:pt>
                <c:pt idx="10898">
                  <c:v>0.56793981481481481</c:v>
                </c:pt>
                <c:pt idx="10899">
                  <c:v>0.56819444444444445</c:v>
                </c:pt>
                <c:pt idx="10900">
                  <c:v>0.56843750000000004</c:v>
                </c:pt>
                <c:pt idx="10901">
                  <c:v>0.56868055555555552</c:v>
                </c:pt>
                <c:pt idx="10902">
                  <c:v>0.56892361111111112</c:v>
                </c:pt>
                <c:pt idx="10903">
                  <c:v>0.56916666666666671</c:v>
                </c:pt>
                <c:pt idx="10904">
                  <c:v>0.56942129629629623</c:v>
                </c:pt>
                <c:pt idx="10905">
                  <c:v>0.56966435185185182</c:v>
                </c:pt>
                <c:pt idx="10906">
                  <c:v>0.56990740740740742</c:v>
                </c:pt>
                <c:pt idx="10907">
                  <c:v>0.5701504629629629</c:v>
                </c:pt>
                <c:pt idx="10908">
                  <c:v>0.57039351851851849</c:v>
                </c:pt>
                <c:pt idx="10909">
                  <c:v>0.57064814814814813</c:v>
                </c:pt>
                <c:pt idx="10910">
                  <c:v>0.57089120370370372</c:v>
                </c:pt>
                <c:pt idx="10911">
                  <c:v>0.57113425925925931</c:v>
                </c:pt>
                <c:pt idx="10912">
                  <c:v>0.5713773148148148</c:v>
                </c:pt>
                <c:pt idx="10913">
                  <c:v>0.57162037037037039</c:v>
                </c:pt>
                <c:pt idx="10914">
                  <c:v>0.57186342592592598</c:v>
                </c:pt>
                <c:pt idx="10915">
                  <c:v>0.5721180555555555</c:v>
                </c:pt>
                <c:pt idx="10916">
                  <c:v>0.5723611111111111</c:v>
                </c:pt>
                <c:pt idx="10917">
                  <c:v>0.57260416666666669</c:v>
                </c:pt>
                <c:pt idx="10918">
                  <c:v>0.57284722222222217</c:v>
                </c:pt>
                <c:pt idx="10919">
                  <c:v>0.57309027777777777</c:v>
                </c:pt>
                <c:pt idx="10920">
                  <c:v>0.5733449074074074</c:v>
                </c:pt>
                <c:pt idx="10921">
                  <c:v>0.57358796296296299</c:v>
                </c:pt>
                <c:pt idx="10922">
                  <c:v>0.57383101851851859</c:v>
                </c:pt>
                <c:pt idx="10923">
                  <c:v>0.57407407407407407</c:v>
                </c:pt>
                <c:pt idx="10924">
                  <c:v>0.57431712962962966</c:v>
                </c:pt>
                <c:pt idx="10925">
                  <c:v>0.5745717592592593</c:v>
                </c:pt>
                <c:pt idx="10926">
                  <c:v>0.57481481481481478</c:v>
                </c:pt>
                <c:pt idx="10927">
                  <c:v>0.57505787037037037</c:v>
                </c:pt>
                <c:pt idx="10928">
                  <c:v>0.57530092592592597</c:v>
                </c:pt>
                <c:pt idx="10929">
                  <c:v>0.57554398148148145</c:v>
                </c:pt>
                <c:pt idx="10930">
                  <c:v>0.57578703703703704</c:v>
                </c:pt>
                <c:pt idx="10931">
                  <c:v>0.57604166666666667</c:v>
                </c:pt>
                <c:pt idx="10932">
                  <c:v>0.57628472222222216</c:v>
                </c:pt>
                <c:pt idx="10933">
                  <c:v>0.57652777777777775</c:v>
                </c:pt>
                <c:pt idx="10934">
                  <c:v>0.57677083333333334</c:v>
                </c:pt>
                <c:pt idx="10935">
                  <c:v>0.57701388888888883</c:v>
                </c:pt>
                <c:pt idx="10936">
                  <c:v>0.57726851851851857</c:v>
                </c:pt>
                <c:pt idx="10937">
                  <c:v>0.57751157407407405</c:v>
                </c:pt>
                <c:pt idx="10938">
                  <c:v>0.57775462962962965</c:v>
                </c:pt>
                <c:pt idx="10939">
                  <c:v>0.57799768518518524</c:v>
                </c:pt>
                <c:pt idx="10940">
                  <c:v>0.57824074074074072</c:v>
                </c:pt>
                <c:pt idx="10941">
                  <c:v>0.57849537037037035</c:v>
                </c:pt>
                <c:pt idx="10942">
                  <c:v>0.57873842592592595</c:v>
                </c:pt>
                <c:pt idx="10943">
                  <c:v>0.57898148148148143</c:v>
                </c:pt>
                <c:pt idx="10944">
                  <c:v>0.57922453703703702</c:v>
                </c:pt>
                <c:pt idx="10945">
                  <c:v>0.57946759259259262</c:v>
                </c:pt>
                <c:pt idx="10946">
                  <c:v>0.5797106481481481</c:v>
                </c:pt>
                <c:pt idx="10947">
                  <c:v>0.57996527777777784</c:v>
                </c:pt>
                <c:pt idx="10948">
                  <c:v>0.58020833333333333</c:v>
                </c:pt>
                <c:pt idx="10949">
                  <c:v>0.58045138888888892</c:v>
                </c:pt>
                <c:pt idx="10950">
                  <c:v>0.58069444444444451</c:v>
                </c:pt>
                <c:pt idx="10951">
                  <c:v>0.5809375</c:v>
                </c:pt>
                <c:pt idx="10952">
                  <c:v>0.58119212962962963</c:v>
                </c:pt>
                <c:pt idx="10953">
                  <c:v>0.58143518518518522</c:v>
                </c:pt>
                <c:pt idx="10954">
                  <c:v>0.5816782407407407</c:v>
                </c:pt>
                <c:pt idx="10955">
                  <c:v>0.5819212962962963</c:v>
                </c:pt>
                <c:pt idx="10956">
                  <c:v>0.58216435185185189</c:v>
                </c:pt>
                <c:pt idx="10957">
                  <c:v>0.58241898148148141</c:v>
                </c:pt>
                <c:pt idx="10958">
                  <c:v>0.58266203703703701</c:v>
                </c:pt>
                <c:pt idx="10959">
                  <c:v>0.5829050925925926</c:v>
                </c:pt>
                <c:pt idx="10960">
                  <c:v>0.58314814814814808</c:v>
                </c:pt>
                <c:pt idx="10961">
                  <c:v>0.58339120370370368</c:v>
                </c:pt>
                <c:pt idx="10962">
                  <c:v>0.58364583333333331</c:v>
                </c:pt>
                <c:pt idx="10963">
                  <c:v>0.5838888888888889</c:v>
                </c:pt>
                <c:pt idx="10964">
                  <c:v>0.5841319444444445</c:v>
                </c:pt>
                <c:pt idx="10965">
                  <c:v>0.58437499999999998</c:v>
                </c:pt>
                <c:pt idx="10966">
                  <c:v>0.58461805555555557</c:v>
                </c:pt>
                <c:pt idx="10967">
                  <c:v>0.58486111111111116</c:v>
                </c:pt>
                <c:pt idx="10968">
                  <c:v>0.58511574074074069</c:v>
                </c:pt>
                <c:pt idx="10969">
                  <c:v>0.58535879629629628</c:v>
                </c:pt>
                <c:pt idx="10970">
                  <c:v>0.58560185185185187</c:v>
                </c:pt>
                <c:pt idx="10971">
                  <c:v>0.58584490740740736</c:v>
                </c:pt>
                <c:pt idx="10972">
                  <c:v>0.58608796296296295</c:v>
                </c:pt>
                <c:pt idx="10973">
                  <c:v>0.58634259259259258</c:v>
                </c:pt>
                <c:pt idx="10974">
                  <c:v>0.58658564814814818</c:v>
                </c:pt>
                <c:pt idx="10975">
                  <c:v>0.58682870370370377</c:v>
                </c:pt>
                <c:pt idx="10976">
                  <c:v>0.58707175925925925</c:v>
                </c:pt>
                <c:pt idx="10977">
                  <c:v>0.58731481481481485</c:v>
                </c:pt>
                <c:pt idx="10978">
                  <c:v>0.58756944444444448</c:v>
                </c:pt>
                <c:pt idx="10979">
                  <c:v>0.58781249999999996</c:v>
                </c:pt>
                <c:pt idx="10980">
                  <c:v>0.58805555555555555</c:v>
                </c:pt>
                <c:pt idx="10981">
                  <c:v>0.58829861111111115</c:v>
                </c:pt>
                <c:pt idx="10982">
                  <c:v>0.58854166666666663</c:v>
                </c:pt>
                <c:pt idx="10983">
                  <c:v>0.58878472222222222</c:v>
                </c:pt>
                <c:pt idx="10984">
                  <c:v>0.58903935185185186</c:v>
                </c:pt>
                <c:pt idx="10985">
                  <c:v>0.58928240740740734</c:v>
                </c:pt>
                <c:pt idx="10986">
                  <c:v>0.58952546296296293</c:v>
                </c:pt>
                <c:pt idx="10987">
                  <c:v>0.58976851851851853</c:v>
                </c:pt>
                <c:pt idx="10988">
                  <c:v>0.59001157407407401</c:v>
                </c:pt>
                <c:pt idx="10989">
                  <c:v>0.59026620370370375</c:v>
                </c:pt>
                <c:pt idx="10990">
                  <c:v>0.59050925925925923</c:v>
                </c:pt>
                <c:pt idx="10991">
                  <c:v>0.59075231481481483</c:v>
                </c:pt>
                <c:pt idx="10992">
                  <c:v>0.59099537037037042</c:v>
                </c:pt>
                <c:pt idx="10993">
                  <c:v>0.5912384259259259</c:v>
                </c:pt>
                <c:pt idx="10994">
                  <c:v>0.59149305555555554</c:v>
                </c:pt>
                <c:pt idx="10995">
                  <c:v>0.59173611111111113</c:v>
                </c:pt>
                <c:pt idx="10996">
                  <c:v>0.59197916666666661</c:v>
                </c:pt>
                <c:pt idx="10997">
                  <c:v>0.59222222222222221</c:v>
                </c:pt>
                <c:pt idx="10998">
                  <c:v>0.5924652777777778</c:v>
                </c:pt>
                <c:pt idx="10999">
                  <c:v>0.59271990740740743</c:v>
                </c:pt>
                <c:pt idx="11000">
                  <c:v>0.59296296296296302</c:v>
                </c:pt>
                <c:pt idx="11001">
                  <c:v>0.59320601851851851</c:v>
                </c:pt>
                <c:pt idx="11002">
                  <c:v>0.5934490740740741</c:v>
                </c:pt>
                <c:pt idx="11003">
                  <c:v>0.59369212962962969</c:v>
                </c:pt>
                <c:pt idx="11004">
                  <c:v>0.59393518518518518</c:v>
                </c:pt>
                <c:pt idx="11005">
                  <c:v>0.59418981481481481</c:v>
                </c:pt>
                <c:pt idx="11006">
                  <c:v>0.5944328703703704</c:v>
                </c:pt>
                <c:pt idx="11007">
                  <c:v>0.59467592592592589</c:v>
                </c:pt>
                <c:pt idx="11008">
                  <c:v>0.59491898148148148</c:v>
                </c:pt>
                <c:pt idx="11009">
                  <c:v>0.59516203703703707</c:v>
                </c:pt>
                <c:pt idx="11010">
                  <c:v>0.59541666666666659</c:v>
                </c:pt>
                <c:pt idx="11011">
                  <c:v>0.59565972222222219</c:v>
                </c:pt>
                <c:pt idx="11012">
                  <c:v>0.59590277777777778</c:v>
                </c:pt>
                <c:pt idx="11013">
                  <c:v>0.59614583333333326</c:v>
                </c:pt>
                <c:pt idx="11014">
                  <c:v>0.59638888888888886</c:v>
                </c:pt>
                <c:pt idx="11015">
                  <c:v>0.59664351851851849</c:v>
                </c:pt>
                <c:pt idx="11016">
                  <c:v>0.59688657407407408</c:v>
                </c:pt>
                <c:pt idx="11017">
                  <c:v>0.59712962962962968</c:v>
                </c:pt>
                <c:pt idx="11018">
                  <c:v>0.59737268518518516</c:v>
                </c:pt>
                <c:pt idx="11019">
                  <c:v>0.59761574074074075</c:v>
                </c:pt>
                <c:pt idx="11020">
                  <c:v>0.59787037037037039</c:v>
                </c:pt>
                <c:pt idx="11021">
                  <c:v>0.59811342592592587</c:v>
                </c:pt>
                <c:pt idx="11022">
                  <c:v>0.59835648148148146</c:v>
                </c:pt>
                <c:pt idx="11023">
                  <c:v>0.59859953703703705</c:v>
                </c:pt>
                <c:pt idx="11024">
                  <c:v>0.59884259259259254</c:v>
                </c:pt>
                <c:pt idx="11025">
                  <c:v>0.59908564814814813</c:v>
                </c:pt>
                <c:pt idx="11026">
                  <c:v>0.59934027777777776</c:v>
                </c:pt>
                <c:pt idx="11027">
                  <c:v>0.59958333333333336</c:v>
                </c:pt>
                <c:pt idx="11028">
                  <c:v>0.59982638888888895</c:v>
                </c:pt>
                <c:pt idx="11029">
                  <c:v>0.60006944444444443</c:v>
                </c:pt>
                <c:pt idx="11030">
                  <c:v>0.60031250000000003</c:v>
                </c:pt>
                <c:pt idx="11031">
                  <c:v>0.60056712962962966</c:v>
                </c:pt>
                <c:pt idx="11032">
                  <c:v>0.60081018518518514</c:v>
                </c:pt>
                <c:pt idx="11033">
                  <c:v>0.60105324074074074</c:v>
                </c:pt>
                <c:pt idx="11034">
                  <c:v>0.60129629629629633</c:v>
                </c:pt>
                <c:pt idx="11035">
                  <c:v>0.60153935185185181</c:v>
                </c:pt>
                <c:pt idx="11036">
                  <c:v>0.60179398148148155</c:v>
                </c:pt>
                <c:pt idx="11037">
                  <c:v>0.60203703703703704</c:v>
                </c:pt>
                <c:pt idx="11038">
                  <c:v>0.60228009259259263</c:v>
                </c:pt>
                <c:pt idx="11039">
                  <c:v>0.60252314814814811</c:v>
                </c:pt>
                <c:pt idx="11040">
                  <c:v>0.60276620370370371</c:v>
                </c:pt>
                <c:pt idx="11041">
                  <c:v>0.60300925925925919</c:v>
                </c:pt>
                <c:pt idx="11042">
                  <c:v>0.60326388888888893</c:v>
                </c:pt>
                <c:pt idx="11043">
                  <c:v>0.60350694444444442</c:v>
                </c:pt>
                <c:pt idx="11044">
                  <c:v>0.60375000000000001</c:v>
                </c:pt>
                <c:pt idx="11045">
                  <c:v>0.6039930555555556</c:v>
                </c:pt>
                <c:pt idx="11046">
                  <c:v>0.60423611111111108</c:v>
                </c:pt>
                <c:pt idx="11047">
                  <c:v>0.60449074074074072</c:v>
                </c:pt>
                <c:pt idx="11048">
                  <c:v>0.60473379629629631</c:v>
                </c:pt>
                <c:pt idx="11049">
                  <c:v>0.60497685185185179</c:v>
                </c:pt>
                <c:pt idx="11050">
                  <c:v>0.60521990740740739</c:v>
                </c:pt>
                <c:pt idx="11051">
                  <c:v>0.60546296296296298</c:v>
                </c:pt>
                <c:pt idx="11052">
                  <c:v>0.60571759259259261</c:v>
                </c:pt>
                <c:pt idx="11053">
                  <c:v>0.60596064814814821</c:v>
                </c:pt>
                <c:pt idx="11054">
                  <c:v>0.60620370370370369</c:v>
                </c:pt>
                <c:pt idx="11055">
                  <c:v>0.60644675925925928</c:v>
                </c:pt>
                <c:pt idx="11056">
                  <c:v>0.60668981481481488</c:v>
                </c:pt>
                <c:pt idx="11057">
                  <c:v>0.6069444444444444</c:v>
                </c:pt>
                <c:pt idx="11058">
                  <c:v>0.60718749999999999</c:v>
                </c:pt>
                <c:pt idx="11059">
                  <c:v>0.60743055555555558</c:v>
                </c:pt>
                <c:pt idx="11060">
                  <c:v>0.60767361111111107</c:v>
                </c:pt>
                <c:pt idx="11061">
                  <c:v>0.60791666666666666</c:v>
                </c:pt>
                <c:pt idx="11062">
                  <c:v>0.60817129629629629</c:v>
                </c:pt>
                <c:pt idx="11063">
                  <c:v>0.60841435185185189</c:v>
                </c:pt>
                <c:pt idx="11064">
                  <c:v>0.60865740740740748</c:v>
                </c:pt>
                <c:pt idx="11065">
                  <c:v>0.60890046296296296</c:v>
                </c:pt>
                <c:pt idx="11066">
                  <c:v>0.60914351851851845</c:v>
                </c:pt>
                <c:pt idx="11067">
                  <c:v>0.60938657407407404</c:v>
                </c:pt>
                <c:pt idx="11068">
                  <c:v>0.60964120370370367</c:v>
                </c:pt>
                <c:pt idx="11069">
                  <c:v>0.60988425925925926</c:v>
                </c:pt>
                <c:pt idx="11070">
                  <c:v>0.61012731481481486</c:v>
                </c:pt>
                <c:pt idx="11071">
                  <c:v>0.61037037037037034</c:v>
                </c:pt>
                <c:pt idx="11072">
                  <c:v>0.61061342592592593</c:v>
                </c:pt>
                <c:pt idx="11073">
                  <c:v>0.61086805555555557</c:v>
                </c:pt>
                <c:pt idx="11074">
                  <c:v>0.61111111111111105</c:v>
                </c:pt>
                <c:pt idx="11075">
                  <c:v>0.61135416666666664</c:v>
                </c:pt>
                <c:pt idx="11076">
                  <c:v>0.61159722222222224</c:v>
                </c:pt>
                <c:pt idx="11077">
                  <c:v>0.61184027777777772</c:v>
                </c:pt>
                <c:pt idx="11078">
                  <c:v>0.61208333333333331</c:v>
                </c:pt>
                <c:pt idx="11079">
                  <c:v>0.61233796296296295</c:v>
                </c:pt>
                <c:pt idx="11080">
                  <c:v>0.61258101851851854</c:v>
                </c:pt>
                <c:pt idx="11081">
                  <c:v>0.61282407407407413</c:v>
                </c:pt>
                <c:pt idx="11082">
                  <c:v>0.61306712962962961</c:v>
                </c:pt>
                <c:pt idx="11083">
                  <c:v>0.61331018518518521</c:v>
                </c:pt>
                <c:pt idx="11084">
                  <c:v>0.61356481481481484</c:v>
                </c:pt>
                <c:pt idx="11085">
                  <c:v>0.61380787037037032</c:v>
                </c:pt>
                <c:pt idx="11086">
                  <c:v>0.61405092592592592</c:v>
                </c:pt>
                <c:pt idx="11087">
                  <c:v>0.61429398148148151</c:v>
                </c:pt>
                <c:pt idx="11088">
                  <c:v>0.61453703703703699</c:v>
                </c:pt>
                <c:pt idx="11089">
                  <c:v>0.61479166666666674</c:v>
                </c:pt>
                <c:pt idx="11090">
                  <c:v>0.61503472222222222</c:v>
                </c:pt>
                <c:pt idx="11091">
                  <c:v>0.61527777777777781</c:v>
                </c:pt>
                <c:pt idx="11092">
                  <c:v>0.61552083333333341</c:v>
                </c:pt>
                <c:pt idx="11093">
                  <c:v>0.61576388888888889</c:v>
                </c:pt>
                <c:pt idx="11094">
                  <c:v>0.61601851851851852</c:v>
                </c:pt>
                <c:pt idx="11095">
                  <c:v>0.61626157407407411</c:v>
                </c:pt>
                <c:pt idx="11096">
                  <c:v>0.6165046296296296</c:v>
                </c:pt>
                <c:pt idx="11097">
                  <c:v>0.61674768518518519</c:v>
                </c:pt>
                <c:pt idx="11098">
                  <c:v>0.61699074074074078</c:v>
                </c:pt>
                <c:pt idx="11099">
                  <c:v>0.61723379629629627</c:v>
                </c:pt>
                <c:pt idx="11100">
                  <c:v>0.6174884259259259</c:v>
                </c:pt>
                <c:pt idx="11101">
                  <c:v>0.61773148148148149</c:v>
                </c:pt>
                <c:pt idx="11102">
                  <c:v>0.61797453703703698</c:v>
                </c:pt>
                <c:pt idx="11103">
                  <c:v>0.61821759259259257</c:v>
                </c:pt>
                <c:pt idx="11104">
                  <c:v>0.61846064814814816</c:v>
                </c:pt>
                <c:pt idx="11105">
                  <c:v>0.61871527777777779</c:v>
                </c:pt>
                <c:pt idx="11106">
                  <c:v>0.61895833333333339</c:v>
                </c:pt>
                <c:pt idx="11107">
                  <c:v>0.61920138888888887</c:v>
                </c:pt>
                <c:pt idx="11108">
                  <c:v>0.61944444444444446</c:v>
                </c:pt>
                <c:pt idx="11109">
                  <c:v>0.61968750000000006</c:v>
                </c:pt>
                <c:pt idx="11110">
                  <c:v>0.61994212962962958</c:v>
                </c:pt>
                <c:pt idx="11111">
                  <c:v>0.62018518518518517</c:v>
                </c:pt>
                <c:pt idx="11112">
                  <c:v>0.62042824074074077</c:v>
                </c:pt>
                <c:pt idx="11113">
                  <c:v>0.62067129629629625</c:v>
                </c:pt>
                <c:pt idx="11114">
                  <c:v>0.62091435185185184</c:v>
                </c:pt>
                <c:pt idx="11115">
                  <c:v>0.62116898148148147</c:v>
                </c:pt>
                <c:pt idx="11116">
                  <c:v>0.62141203703703707</c:v>
                </c:pt>
                <c:pt idx="11117">
                  <c:v>0.62165509259259266</c:v>
                </c:pt>
                <c:pt idx="11118">
                  <c:v>0.62189814814814814</c:v>
                </c:pt>
                <c:pt idx="11119">
                  <c:v>0.62214120370370374</c:v>
                </c:pt>
                <c:pt idx="11120">
                  <c:v>0.62238425925925933</c:v>
                </c:pt>
                <c:pt idx="11121">
                  <c:v>0.62263888888888885</c:v>
                </c:pt>
                <c:pt idx="11122">
                  <c:v>0.62288194444444445</c:v>
                </c:pt>
                <c:pt idx="11123">
                  <c:v>0.62312500000000004</c:v>
                </c:pt>
                <c:pt idx="11124">
                  <c:v>0.62336805555555552</c:v>
                </c:pt>
                <c:pt idx="11125">
                  <c:v>0.62361111111111112</c:v>
                </c:pt>
                <c:pt idx="11126">
                  <c:v>0.62386574074074075</c:v>
                </c:pt>
                <c:pt idx="11127">
                  <c:v>0.62410879629629623</c:v>
                </c:pt>
                <c:pt idx="11128">
                  <c:v>0.62435185185185182</c:v>
                </c:pt>
                <c:pt idx="11129">
                  <c:v>0.62459490740740742</c:v>
                </c:pt>
                <c:pt idx="11130">
                  <c:v>0.6248379629629629</c:v>
                </c:pt>
                <c:pt idx="11131">
                  <c:v>0.62509259259259264</c:v>
                </c:pt>
                <c:pt idx="11132">
                  <c:v>0.62533564814814813</c:v>
                </c:pt>
                <c:pt idx="11133">
                  <c:v>0.62557870370370372</c:v>
                </c:pt>
                <c:pt idx="11134">
                  <c:v>0.62582175925925931</c:v>
                </c:pt>
                <c:pt idx="11135">
                  <c:v>0.6260648148148148</c:v>
                </c:pt>
                <c:pt idx="11136">
                  <c:v>0.62630787037037039</c:v>
                </c:pt>
                <c:pt idx="11137">
                  <c:v>0.62656250000000002</c:v>
                </c:pt>
                <c:pt idx="11138">
                  <c:v>0.6268055555555555</c:v>
                </c:pt>
                <c:pt idx="11139">
                  <c:v>0.6270486111111111</c:v>
                </c:pt>
                <c:pt idx="11140">
                  <c:v>0.62729166666666669</c:v>
                </c:pt>
                <c:pt idx="11141">
                  <c:v>0.62753472222222217</c:v>
                </c:pt>
                <c:pt idx="11142">
                  <c:v>0.62778935185185192</c:v>
                </c:pt>
                <c:pt idx="11143">
                  <c:v>0.6280324074074074</c:v>
                </c:pt>
                <c:pt idx="11144">
                  <c:v>0.62827546296296299</c:v>
                </c:pt>
                <c:pt idx="11145">
                  <c:v>0.62851851851851859</c:v>
                </c:pt>
                <c:pt idx="11146">
                  <c:v>0.62876157407407407</c:v>
                </c:pt>
                <c:pt idx="11147">
                  <c:v>0.6290162037037037</c:v>
                </c:pt>
                <c:pt idx="11148">
                  <c:v>0.6292592592592593</c:v>
                </c:pt>
                <c:pt idx="11149">
                  <c:v>0.62950231481481478</c:v>
                </c:pt>
                <c:pt idx="11150">
                  <c:v>0.62974537037037037</c:v>
                </c:pt>
                <c:pt idx="11151">
                  <c:v>0.62998842592592597</c:v>
                </c:pt>
                <c:pt idx="11152">
                  <c:v>0.63023148148148145</c:v>
                </c:pt>
                <c:pt idx="11153">
                  <c:v>0.63048611111111108</c:v>
                </c:pt>
                <c:pt idx="11154">
                  <c:v>0.63072916666666667</c:v>
                </c:pt>
                <c:pt idx="11155">
                  <c:v>0.63097222222222216</c:v>
                </c:pt>
                <c:pt idx="11156">
                  <c:v>0.63121527777777775</c:v>
                </c:pt>
                <c:pt idx="11157">
                  <c:v>0.63146990740740738</c:v>
                </c:pt>
                <c:pt idx="11158">
                  <c:v>0.63171296296296298</c:v>
                </c:pt>
                <c:pt idx="11159">
                  <c:v>0.63195601851851857</c:v>
                </c:pt>
                <c:pt idx="11160">
                  <c:v>0.63219907407407405</c:v>
                </c:pt>
                <c:pt idx="11161">
                  <c:v>0.63244212962962965</c:v>
                </c:pt>
                <c:pt idx="11162">
                  <c:v>0.63268518518518524</c:v>
                </c:pt>
                <c:pt idx="11163">
                  <c:v>0.63293981481481476</c:v>
                </c:pt>
                <c:pt idx="11164">
                  <c:v>0.63318287037037035</c:v>
                </c:pt>
                <c:pt idx="11165">
                  <c:v>0.63342592592592595</c:v>
                </c:pt>
                <c:pt idx="11166">
                  <c:v>0.63366898148148143</c:v>
                </c:pt>
                <c:pt idx="11167">
                  <c:v>0.63391203703703702</c:v>
                </c:pt>
                <c:pt idx="11168">
                  <c:v>0.63416666666666666</c:v>
                </c:pt>
                <c:pt idx="11169">
                  <c:v>0.63440972222222225</c:v>
                </c:pt>
                <c:pt idx="11170">
                  <c:v>0.63465277777777784</c:v>
                </c:pt>
                <c:pt idx="11171">
                  <c:v>0.63489583333333333</c:v>
                </c:pt>
                <c:pt idx="11172">
                  <c:v>0.63513888888888892</c:v>
                </c:pt>
                <c:pt idx="11173">
                  <c:v>0.63538194444444451</c:v>
                </c:pt>
                <c:pt idx="11174">
                  <c:v>0.63563657407407403</c:v>
                </c:pt>
                <c:pt idx="11175">
                  <c:v>0.63587962962962963</c:v>
                </c:pt>
                <c:pt idx="11176">
                  <c:v>0.63612268518518522</c:v>
                </c:pt>
                <c:pt idx="11177">
                  <c:v>0.6363657407407407</c:v>
                </c:pt>
                <c:pt idx="11178">
                  <c:v>0.6366087962962963</c:v>
                </c:pt>
                <c:pt idx="11179">
                  <c:v>0.63686342592592593</c:v>
                </c:pt>
                <c:pt idx="11180">
                  <c:v>0.63710648148148141</c:v>
                </c:pt>
                <c:pt idx="11181">
                  <c:v>0.63734953703703701</c:v>
                </c:pt>
                <c:pt idx="11182">
                  <c:v>0.6375925925925926</c:v>
                </c:pt>
                <c:pt idx="11183">
                  <c:v>0.63783564814814808</c:v>
                </c:pt>
                <c:pt idx="11184">
                  <c:v>0.63809027777777783</c:v>
                </c:pt>
                <c:pt idx="11185">
                  <c:v>0.63833333333333331</c:v>
                </c:pt>
                <c:pt idx="11186">
                  <c:v>0.6385763888888889</c:v>
                </c:pt>
                <c:pt idx="11187">
                  <c:v>0.6388194444444445</c:v>
                </c:pt>
                <c:pt idx="11188">
                  <c:v>0.63906249999999998</c:v>
                </c:pt>
                <c:pt idx="11189">
                  <c:v>0.63931712962962961</c:v>
                </c:pt>
                <c:pt idx="11190">
                  <c:v>0.6395601851851852</c:v>
                </c:pt>
                <c:pt idx="11191">
                  <c:v>0.63980324074074069</c:v>
                </c:pt>
                <c:pt idx="11192">
                  <c:v>0.64004629629629628</c:v>
                </c:pt>
                <c:pt idx="11193">
                  <c:v>0.64028935185185187</c:v>
                </c:pt>
                <c:pt idx="11194">
                  <c:v>0.64053240740740736</c:v>
                </c:pt>
                <c:pt idx="11195">
                  <c:v>0.6407870370370371</c:v>
                </c:pt>
                <c:pt idx="11196">
                  <c:v>0.64103009259259258</c:v>
                </c:pt>
                <c:pt idx="11197">
                  <c:v>0.64127314814814818</c:v>
                </c:pt>
                <c:pt idx="11198">
                  <c:v>0.64151620370370377</c:v>
                </c:pt>
                <c:pt idx="11199">
                  <c:v>0.64175925925925925</c:v>
                </c:pt>
                <c:pt idx="11200">
                  <c:v>0.64201388888888888</c:v>
                </c:pt>
                <c:pt idx="11201">
                  <c:v>0.64225694444444448</c:v>
                </c:pt>
                <c:pt idx="11202">
                  <c:v>0.64249999999999996</c:v>
                </c:pt>
                <c:pt idx="11203">
                  <c:v>0.64274305555555555</c:v>
                </c:pt>
                <c:pt idx="11204">
                  <c:v>0.64298611111111115</c:v>
                </c:pt>
                <c:pt idx="11205">
                  <c:v>0.64324074074074067</c:v>
                </c:pt>
                <c:pt idx="11206">
                  <c:v>0.64348379629629626</c:v>
                </c:pt>
                <c:pt idx="11207">
                  <c:v>0.64372685185185186</c:v>
                </c:pt>
                <c:pt idx="11208">
                  <c:v>0.64396990740740734</c:v>
                </c:pt>
                <c:pt idx="11209">
                  <c:v>0.64421296296296293</c:v>
                </c:pt>
                <c:pt idx="11210">
                  <c:v>0.64446759259259256</c:v>
                </c:pt>
                <c:pt idx="11211">
                  <c:v>0.64471064814814816</c:v>
                </c:pt>
                <c:pt idx="11212">
                  <c:v>0.64495370370370375</c:v>
                </c:pt>
                <c:pt idx="11213">
                  <c:v>0.64519675925925923</c:v>
                </c:pt>
                <c:pt idx="11214">
                  <c:v>0.64543981481481483</c:v>
                </c:pt>
                <c:pt idx="11215">
                  <c:v>0.64568287037037042</c:v>
                </c:pt>
                <c:pt idx="11216">
                  <c:v>0.64593749999999994</c:v>
                </c:pt>
                <c:pt idx="11217">
                  <c:v>0.64618055555555554</c:v>
                </c:pt>
                <c:pt idx="11218">
                  <c:v>0.64642361111111113</c:v>
                </c:pt>
                <c:pt idx="11219">
                  <c:v>0.64666666666666661</c:v>
                </c:pt>
                <c:pt idx="11220">
                  <c:v>0.64690972222222221</c:v>
                </c:pt>
                <c:pt idx="11221">
                  <c:v>0.64716435185185184</c:v>
                </c:pt>
                <c:pt idx="11222">
                  <c:v>0.64740740740740743</c:v>
                </c:pt>
                <c:pt idx="11223">
                  <c:v>0.64765046296296302</c:v>
                </c:pt>
                <c:pt idx="11224">
                  <c:v>0.64789351851851851</c:v>
                </c:pt>
                <c:pt idx="11225">
                  <c:v>0.6481365740740741</c:v>
                </c:pt>
                <c:pt idx="11226">
                  <c:v>0.64839120370370373</c:v>
                </c:pt>
                <c:pt idx="11227">
                  <c:v>0.64863425925925922</c:v>
                </c:pt>
                <c:pt idx="11228">
                  <c:v>0.64887731481481481</c:v>
                </c:pt>
                <c:pt idx="11229">
                  <c:v>0.6491203703703704</c:v>
                </c:pt>
                <c:pt idx="11230">
                  <c:v>0.64936342592592589</c:v>
                </c:pt>
                <c:pt idx="11231">
                  <c:v>0.64960648148148148</c:v>
                </c:pt>
                <c:pt idx="11232">
                  <c:v>0.64986111111111111</c:v>
                </c:pt>
                <c:pt idx="11233">
                  <c:v>0.65010416666666659</c:v>
                </c:pt>
                <c:pt idx="11234">
                  <c:v>0.65034722222222219</c:v>
                </c:pt>
                <c:pt idx="11235">
                  <c:v>0.65059027777777778</c:v>
                </c:pt>
                <c:pt idx="11236">
                  <c:v>0.65083333333333326</c:v>
                </c:pt>
                <c:pt idx="11237">
                  <c:v>0.65108796296296301</c:v>
                </c:pt>
                <c:pt idx="11238">
                  <c:v>0.65133101851851849</c:v>
                </c:pt>
                <c:pt idx="11239">
                  <c:v>0.65157407407407408</c:v>
                </c:pt>
                <c:pt idx="11240">
                  <c:v>0.65181712962962968</c:v>
                </c:pt>
                <c:pt idx="11241">
                  <c:v>0.65206018518518516</c:v>
                </c:pt>
                <c:pt idx="11242">
                  <c:v>0.65231481481481479</c:v>
                </c:pt>
                <c:pt idx="11243">
                  <c:v>0.65255787037037039</c:v>
                </c:pt>
                <c:pt idx="11244">
                  <c:v>0.65280092592592587</c:v>
                </c:pt>
                <c:pt idx="11245">
                  <c:v>0.65304398148148146</c:v>
                </c:pt>
                <c:pt idx="11246">
                  <c:v>0.65328703703703705</c:v>
                </c:pt>
                <c:pt idx="11247">
                  <c:v>0.65354166666666669</c:v>
                </c:pt>
                <c:pt idx="11248">
                  <c:v>0.65378472222222228</c:v>
                </c:pt>
                <c:pt idx="11249">
                  <c:v>0.65402777777777776</c:v>
                </c:pt>
                <c:pt idx="11250">
                  <c:v>0.65427083333333336</c:v>
                </c:pt>
                <c:pt idx="11251">
                  <c:v>0.65451388888888895</c:v>
                </c:pt>
                <c:pt idx="11252">
                  <c:v>0.65475694444444443</c:v>
                </c:pt>
                <c:pt idx="11253">
                  <c:v>0.65501157407407407</c:v>
                </c:pt>
                <c:pt idx="11254">
                  <c:v>0.65525462962962966</c:v>
                </c:pt>
                <c:pt idx="11255">
                  <c:v>0.65549768518518514</c:v>
                </c:pt>
                <c:pt idx="11256">
                  <c:v>0.65574074074074074</c:v>
                </c:pt>
                <c:pt idx="11257">
                  <c:v>0.65598379629629633</c:v>
                </c:pt>
                <c:pt idx="11258">
                  <c:v>0.65623842592592596</c:v>
                </c:pt>
                <c:pt idx="11259">
                  <c:v>0.65648148148148155</c:v>
                </c:pt>
                <c:pt idx="11260">
                  <c:v>0.65672453703703704</c:v>
                </c:pt>
                <c:pt idx="11261">
                  <c:v>0.65696759259259252</c:v>
                </c:pt>
                <c:pt idx="11262">
                  <c:v>0.65721064814814811</c:v>
                </c:pt>
                <c:pt idx="11263">
                  <c:v>0.65746527777777775</c:v>
                </c:pt>
                <c:pt idx="11264">
                  <c:v>0.65770833333333334</c:v>
                </c:pt>
                <c:pt idx="11265">
                  <c:v>0.65795138888888893</c:v>
                </c:pt>
                <c:pt idx="11266">
                  <c:v>0.65819444444444442</c:v>
                </c:pt>
                <c:pt idx="11267">
                  <c:v>0.65843750000000001</c:v>
                </c:pt>
                <c:pt idx="11268">
                  <c:v>0.6586805555555556</c:v>
                </c:pt>
                <c:pt idx="11269">
                  <c:v>0.65893518518518512</c:v>
                </c:pt>
                <c:pt idx="11270">
                  <c:v>0.65917824074074072</c:v>
                </c:pt>
                <c:pt idx="11271">
                  <c:v>0.65942129629629631</c:v>
                </c:pt>
                <c:pt idx="11272">
                  <c:v>0.65966435185185179</c:v>
                </c:pt>
                <c:pt idx="11273">
                  <c:v>0.65990740740740739</c:v>
                </c:pt>
                <c:pt idx="11274">
                  <c:v>0.66016203703703702</c:v>
                </c:pt>
                <c:pt idx="11275">
                  <c:v>0.66040509259259261</c:v>
                </c:pt>
                <c:pt idx="11276">
                  <c:v>0.66064814814814821</c:v>
                </c:pt>
                <c:pt idx="11277">
                  <c:v>0.66089120370370369</c:v>
                </c:pt>
                <c:pt idx="11278">
                  <c:v>0.66113425925925928</c:v>
                </c:pt>
                <c:pt idx="11279">
                  <c:v>0.66138888888888892</c:v>
                </c:pt>
                <c:pt idx="11280">
                  <c:v>0.6616319444444444</c:v>
                </c:pt>
                <c:pt idx="11281">
                  <c:v>0.66187499999999999</c:v>
                </c:pt>
                <c:pt idx="11282">
                  <c:v>0.66211805555555558</c:v>
                </c:pt>
                <c:pt idx="11283">
                  <c:v>0.66236111111111107</c:v>
                </c:pt>
                <c:pt idx="11284">
                  <c:v>0.66261574074074081</c:v>
                </c:pt>
                <c:pt idx="11285">
                  <c:v>0.66285879629629629</c:v>
                </c:pt>
                <c:pt idx="11286">
                  <c:v>0.66310185185185189</c:v>
                </c:pt>
                <c:pt idx="11287">
                  <c:v>0.66334490740740748</c:v>
                </c:pt>
                <c:pt idx="11288">
                  <c:v>0.66358796296296296</c:v>
                </c:pt>
                <c:pt idx="11289">
                  <c:v>0.66383101851851845</c:v>
                </c:pt>
                <c:pt idx="11290">
                  <c:v>0.66408564814814819</c:v>
                </c:pt>
                <c:pt idx="11291">
                  <c:v>0.66432870370370367</c:v>
                </c:pt>
                <c:pt idx="11292">
                  <c:v>0.66457175925925926</c:v>
                </c:pt>
                <c:pt idx="11293">
                  <c:v>0.66481481481481486</c:v>
                </c:pt>
                <c:pt idx="11294">
                  <c:v>0.66505787037037034</c:v>
                </c:pt>
                <c:pt idx="11295">
                  <c:v>0.66531249999999997</c:v>
                </c:pt>
                <c:pt idx="11296">
                  <c:v>0.66555555555555557</c:v>
                </c:pt>
                <c:pt idx="11297">
                  <c:v>0.66579861111111105</c:v>
                </c:pt>
                <c:pt idx="11298">
                  <c:v>0.66604166666666664</c:v>
                </c:pt>
                <c:pt idx="11299">
                  <c:v>0.66628472222222224</c:v>
                </c:pt>
                <c:pt idx="11300">
                  <c:v>0.66653935185185187</c:v>
                </c:pt>
                <c:pt idx="11301">
                  <c:v>0.66678240740740735</c:v>
                </c:pt>
                <c:pt idx="11302">
                  <c:v>0.66702546296296295</c:v>
                </c:pt>
                <c:pt idx="11303">
                  <c:v>0.66726851851851843</c:v>
                </c:pt>
                <c:pt idx="11304">
                  <c:v>0.66751157407407413</c:v>
                </c:pt>
                <c:pt idx="11305">
                  <c:v>0.66775462962962961</c:v>
                </c:pt>
                <c:pt idx="11306">
                  <c:v>0.66800925925925936</c:v>
                </c:pt>
                <c:pt idx="11307">
                  <c:v>0.66825231481481484</c:v>
                </c:pt>
                <c:pt idx="11308">
                  <c:v>0.66849537037037043</c:v>
                </c:pt>
                <c:pt idx="11309">
                  <c:v>0.66873842592592592</c:v>
                </c:pt>
                <c:pt idx="11310">
                  <c:v>0.66898148148148151</c:v>
                </c:pt>
                <c:pt idx="11311">
                  <c:v>0.66923611111111114</c:v>
                </c:pt>
                <c:pt idx="11312">
                  <c:v>0.66947916666666663</c:v>
                </c:pt>
                <c:pt idx="11313">
                  <c:v>0.66972222222222222</c:v>
                </c:pt>
                <c:pt idx="11314">
                  <c:v>0.6699652777777777</c:v>
                </c:pt>
                <c:pt idx="11315">
                  <c:v>0.67020833333333341</c:v>
                </c:pt>
                <c:pt idx="11316">
                  <c:v>0.67046296296296293</c:v>
                </c:pt>
                <c:pt idx="11317">
                  <c:v>0.67070601851851841</c:v>
                </c:pt>
                <c:pt idx="11318">
                  <c:v>0.67094907407407411</c:v>
                </c:pt>
                <c:pt idx="11319">
                  <c:v>0.6711921296296296</c:v>
                </c:pt>
                <c:pt idx="11320">
                  <c:v>0.67143518518518519</c:v>
                </c:pt>
                <c:pt idx="11321">
                  <c:v>0.67168981481481482</c:v>
                </c:pt>
                <c:pt idx="11322">
                  <c:v>0.67193287037037042</c:v>
                </c:pt>
                <c:pt idx="11323">
                  <c:v>0.6721759259259259</c:v>
                </c:pt>
                <c:pt idx="11324">
                  <c:v>0.67241898148148149</c:v>
                </c:pt>
                <c:pt idx="11325">
                  <c:v>0.67266203703703698</c:v>
                </c:pt>
                <c:pt idx="11326">
                  <c:v>0.67290509259259268</c:v>
                </c:pt>
                <c:pt idx="11327">
                  <c:v>0.6731597222222222</c:v>
                </c:pt>
                <c:pt idx="11328">
                  <c:v>0.67340277777777768</c:v>
                </c:pt>
                <c:pt idx="11329">
                  <c:v>0.67364583333333339</c:v>
                </c:pt>
                <c:pt idx="11330">
                  <c:v>0.67388888888888887</c:v>
                </c:pt>
                <c:pt idx="11331">
                  <c:v>0.67413194444444446</c:v>
                </c:pt>
                <c:pt idx="11332">
                  <c:v>0.6743865740740741</c:v>
                </c:pt>
                <c:pt idx="11333">
                  <c:v>0.67462962962962969</c:v>
                </c:pt>
                <c:pt idx="11334">
                  <c:v>0.67487268518518517</c:v>
                </c:pt>
                <c:pt idx="11335">
                  <c:v>0.67511574074074077</c:v>
                </c:pt>
                <c:pt idx="11336">
                  <c:v>0.67535879629629625</c:v>
                </c:pt>
                <c:pt idx="11337">
                  <c:v>0.67561342592592588</c:v>
                </c:pt>
                <c:pt idx="11338">
                  <c:v>0.67585648148148147</c:v>
                </c:pt>
                <c:pt idx="11339">
                  <c:v>0.67609953703703696</c:v>
                </c:pt>
                <c:pt idx="11340">
                  <c:v>0.67634259259259266</c:v>
                </c:pt>
                <c:pt idx="11341">
                  <c:v>0.67658564814814814</c:v>
                </c:pt>
                <c:pt idx="11342">
                  <c:v>0.67684027777777789</c:v>
                </c:pt>
                <c:pt idx="11343">
                  <c:v>0.67708333333333337</c:v>
                </c:pt>
                <c:pt idx="11344">
                  <c:v>0.67732638888888885</c:v>
                </c:pt>
                <c:pt idx="11345">
                  <c:v>0.67756944444444445</c:v>
                </c:pt>
                <c:pt idx="11346">
                  <c:v>0.67781249999999993</c:v>
                </c:pt>
                <c:pt idx="11347">
                  <c:v>0.67805555555555552</c:v>
                </c:pt>
                <c:pt idx="11348">
                  <c:v>0.67831018518518515</c:v>
                </c:pt>
                <c:pt idx="11349">
                  <c:v>0.67855324074074075</c:v>
                </c:pt>
                <c:pt idx="11350">
                  <c:v>0.67879629629629623</c:v>
                </c:pt>
                <c:pt idx="11351">
                  <c:v>0.67903935185185194</c:v>
                </c:pt>
                <c:pt idx="11352">
                  <c:v>0.67928240740740742</c:v>
                </c:pt>
                <c:pt idx="11353">
                  <c:v>0.67953703703703694</c:v>
                </c:pt>
                <c:pt idx="11354">
                  <c:v>0.67978009259259264</c:v>
                </c:pt>
                <c:pt idx="11355">
                  <c:v>0.68002314814814813</c:v>
                </c:pt>
                <c:pt idx="11356">
                  <c:v>0.68026620370370372</c:v>
                </c:pt>
                <c:pt idx="11357">
                  <c:v>0.6805092592592592</c:v>
                </c:pt>
                <c:pt idx="11358">
                  <c:v>0.68076388888888895</c:v>
                </c:pt>
                <c:pt idx="11359">
                  <c:v>0.68100694444444443</c:v>
                </c:pt>
                <c:pt idx="11360">
                  <c:v>0.68125000000000002</c:v>
                </c:pt>
                <c:pt idx="11361">
                  <c:v>0.6814930555555555</c:v>
                </c:pt>
                <c:pt idx="11362">
                  <c:v>0.68173611111111121</c:v>
                </c:pt>
                <c:pt idx="11363">
                  <c:v>0.68199074074074073</c:v>
                </c:pt>
                <c:pt idx="11364">
                  <c:v>0.68223379629629621</c:v>
                </c:pt>
                <c:pt idx="11365">
                  <c:v>0.68247685185185192</c:v>
                </c:pt>
                <c:pt idx="11366">
                  <c:v>0.6827199074074074</c:v>
                </c:pt>
                <c:pt idx="11367">
                  <c:v>0.68296296296296299</c:v>
                </c:pt>
                <c:pt idx="11368">
                  <c:v>0.68320601851851848</c:v>
                </c:pt>
                <c:pt idx="11369">
                  <c:v>0.68346064814814822</c:v>
                </c:pt>
                <c:pt idx="11370">
                  <c:v>0.6837037037037037</c:v>
                </c:pt>
                <c:pt idx="11371">
                  <c:v>0.6839467592592593</c:v>
                </c:pt>
                <c:pt idx="11372">
                  <c:v>0.68418981481481478</c:v>
                </c:pt>
                <c:pt idx="11373">
                  <c:v>0.68443287037037026</c:v>
                </c:pt>
                <c:pt idx="11374">
                  <c:v>0.6846875</c:v>
                </c:pt>
                <c:pt idx="11375">
                  <c:v>0.68493055555555549</c:v>
                </c:pt>
                <c:pt idx="11376">
                  <c:v>0.68517361111111119</c:v>
                </c:pt>
                <c:pt idx="11377">
                  <c:v>0.68541666666666667</c:v>
                </c:pt>
                <c:pt idx="11378">
                  <c:v>0.68565972222222227</c:v>
                </c:pt>
                <c:pt idx="11379">
                  <c:v>0.6859143518518519</c:v>
                </c:pt>
                <c:pt idx="11380">
                  <c:v>0.68615740740740738</c:v>
                </c:pt>
                <c:pt idx="11381">
                  <c:v>0.68640046296296298</c:v>
                </c:pt>
                <c:pt idx="11382">
                  <c:v>0.68664351851851846</c:v>
                </c:pt>
                <c:pt idx="11383">
                  <c:v>0.68688657407407405</c:v>
                </c:pt>
                <c:pt idx="11384">
                  <c:v>0.68712962962962953</c:v>
                </c:pt>
                <c:pt idx="11385">
                  <c:v>0.68738425925925928</c:v>
                </c:pt>
                <c:pt idx="11386">
                  <c:v>0.68762731481481476</c:v>
                </c:pt>
                <c:pt idx="11387">
                  <c:v>0.68787037037037047</c:v>
                </c:pt>
                <c:pt idx="11388">
                  <c:v>0.68811342592592595</c:v>
                </c:pt>
                <c:pt idx="11389">
                  <c:v>0.68835648148148154</c:v>
                </c:pt>
                <c:pt idx="11390">
                  <c:v>0.68861111111111117</c:v>
                </c:pt>
                <c:pt idx="11391">
                  <c:v>0.68885416666666666</c:v>
                </c:pt>
                <c:pt idx="11392">
                  <c:v>0.68909722222222225</c:v>
                </c:pt>
                <c:pt idx="11393">
                  <c:v>0.68934027777777773</c:v>
                </c:pt>
                <c:pt idx="11394">
                  <c:v>0.68958333333333333</c:v>
                </c:pt>
                <c:pt idx="11395">
                  <c:v>0.68983796296296296</c:v>
                </c:pt>
                <c:pt idx="11396">
                  <c:v>0.69008101851851855</c:v>
                </c:pt>
                <c:pt idx="11397">
                  <c:v>0.69032407407407403</c:v>
                </c:pt>
                <c:pt idx="11398">
                  <c:v>0.69056712962962974</c:v>
                </c:pt>
                <c:pt idx="11399">
                  <c:v>0.69081018518518522</c:v>
                </c:pt>
                <c:pt idx="11400">
                  <c:v>0.6910532407407407</c:v>
                </c:pt>
                <c:pt idx="11401">
                  <c:v>0.69130787037037045</c:v>
                </c:pt>
                <c:pt idx="11402">
                  <c:v>0.69155092592592593</c:v>
                </c:pt>
                <c:pt idx="11403">
                  <c:v>0.69179398148148152</c:v>
                </c:pt>
                <c:pt idx="11404">
                  <c:v>0.69203703703703701</c:v>
                </c:pt>
                <c:pt idx="11405">
                  <c:v>0.6922800925925926</c:v>
                </c:pt>
                <c:pt idx="11406">
                  <c:v>0.69253472222222223</c:v>
                </c:pt>
                <c:pt idx="11407">
                  <c:v>0.69277777777777771</c:v>
                </c:pt>
                <c:pt idx="11408">
                  <c:v>0.69302083333333331</c:v>
                </c:pt>
                <c:pt idx="11409">
                  <c:v>0.69326388888888879</c:v>
                </c:pt>
                <c:pt idx="11410">
                  <c:v>0.6935069444444445</c:v>
                </c:pt>
                <c:pt idx="11411">
                  <c:v>0.69376157407407402</c:v>
                </c:pt>
                <c:pt idx="11412">
                  <c:v>0.69400462962962972</c:v>
                </c:pt>
                <c:pt idx="11413">
                  <c:v>0.6942476851851852</c:v>
                </c:pt>
                <c:pt idx="11414">
                  <c:v>0.6944907407407408</c:v>
                </c:pt>
                <c:pt idx="11415">
                  <c:v>0.69473379629629628</c:v>
                </c:pt>
                <c:pt idx="11416">
                  <c:v>0.69498842592592591</c:v>
                </c:pt>
                <c:pt idx="11417">
                  <c:v>0.69523148148148151</c:v>
                </c:pt>
                <c:pt idx="11418">
                  <c:v>0.69547453703703699</c:v>
                </c:pt>
                <c:pt idx="11419">
                  <c:v>0.69571759259259258</c:v>
                </c:pt>
                <c:pt idx="11420">
                  <c:v>0.69596064814814806</c:v>
                </c:pt>
                <c:pt idx="11421">
                  <c:v>0.69621527777777781</c:v>
                </c:pt>
                <c:pt idx="11422">
                  <c:v>0.69645833333333329</c:v>
                </c:pt>
                <c:pt idx="11423">
                  <c:v>0.69670138888888899</c:v>
                </c:pt>
                <c:pt idx="11424">
                  <c:v>0.69694444444444448</c:v>
                </c:pt>
                <c:pt idx="11425">
                  <c:v>0.69718750000000007</c:v>
                </c:pt>
                <c:pt idx="11426">
                  <c:v>0.69743055555555555</c:v>
                </c:pt>
                <c:pt idx="11427">
                  <c:v>0.69768518518518519</c:v>
                </c:pt>
                <c:pt idx="11428">
                  <c:v>0.69792824074074078</c:v>
                </c:pt>
                <c:pt idx="11429">
                  <c:v>0.69817129629629626</c:v>
                </c:pt>
                <c:pt idx="11430">
                  <c:v>0.69841435185185186</c:v>
                </c:pt>
                <c:pt idx="11431">
                  <c:v>0.69865740740740734</c:v>
                </c:pt>
                <c:pt idx="11432">
                  <c:v>0.69891203703703697</c:v>
                </c:pt>
                <c:pt idx="11433">
                  <c:v>0.69915509259259256</c:v>
                </c:pt>
                <c:pt idx="11434">
                  <c:v>0.69939814814814805</c:v>
                </c:pt>
                <c:pt idx="11435">
                  <c:v>0.69964120370370375</c:v>
                </c:pt>
                <c:pt idx="11436">
                  <c:v>0.69988425925925923</c:v>
                </c:pt>
                <c:pt idx="11437">
                  <c:v>0.70013888888888898</c:v>
                </c:pt>
                <c:pt idx="11438">
                  <c:v>0.70038194444444446</c:v>
                </c:pt>
                <c:pt idx="11439">
                  <c:v>0.70062500000000005</c:v>
                </c:pt>
                <c:pt idx="11440">
                  <c:v>0.70086805555555554</c:v>
                </c:pt>
                <c:pt idx="11441">
                  <c:v>0.70111111111111113</c:v>
                </c:pt>
                <c:pt idx="11442">
                  <c:v>0.70135416666666661</c:v>
                </c:pt>
                <c:pt idx="11443">
                  <c:v>0.70160879629629624</c:v>
                </c:pt>
                <c:pt idx="11444">
                  <c:v>0.70185185185185184</c:v>
                </c:pt>
                <c:pt idx="11445">
                  <c:v>0.70209490740740732</c:v>
                </c:pt>
                <c:pt idx="11446">
                  <c:v>0.70233796296296302</c:v>
                </c:pt>
                <c:pt idx="11447">
                  <c:v>0.70258101851851851</c:v>
                </c:pt>
                <c:pt idx="11448">
                  <c:v>0.70283564814814825</c:v>
                </c:pt>
                <c:pt idx="11449">
                  <c:v>0.70307870370370373</c:v>
                </c:pt>
                <c:pt idx="11450">
                  <c:v>0.70332175925925933</c:v>
                </c:pt>
                <c:pt idx="11451">
                  <c:v>0.70356481481481481</c:v>
                </c:pt>
                <c:pt idx="11452">
                  <c:v>0.7038078703703704</c:v>
                </c:pt>
                <c:pt idx="11453">
                  <c:v>0.70406250000000004</c:v>
                </c:pt>
                <c:pt idx="11454">
                  <c:v>0.70430555555555552</c:v>
                </c:pt>
                <c:pt idx="11455">
                  <c:v>0.70454861111111111</c:v>
                </c:pt>
                <c:pt idx="11456">
                  <c:v>0.70479166666666659</c:v>
                </c:pt>
                <c:pt idx="11457">
                  <c:v>0.7050347222222223</c:v>
                </c:pt>
                <c:pt idx="11458">
                  <c:v>0.70527777777777778</c:v>
                </c:pt>
                <c:pt idx="11459">
                  <c:v>0.7055324074074073</c:v>
                </c:pt>
                <c:pt idx="11460">
                  <c:v>0.70577546296296301</c:v>
                </c:pt>
                <c:pt idx="11461">
                  <c:v>0.70601851851851849</c:v>
                </c:pt>
                <c:pt idx="11462">
                  <c:v>0.70626157407407408</c:v>
                </c:pt>
                <c:pt idx="11463">
                  <c:v>0.70650462962962957</c:v>
                </c:pt>
                <c:pt idx="11464">
                  <c:v>0.70675925925925931</c:v>
                </c:pt>
                <c:pt idx="11465">
                  <c:v>0.70700231481481479</c:v>
                </c:pt>
                <c:pt idx="11466">
                  <c:v>0.70724537037037039</c:v>
                </c:pt>
                <c:pt idx="11467">
                  <c:v>0.70748842592592587</c:v>
                </c:pt>
                <c:pt idx="11468">
                  <c:v>0.70773148148148157</c:v>
                </c:pt>
                <c:pt idx="11469">
                  <c:v>0.70798611111111109</c:v>
                </c:pt>
                <c:pt idx="11470">
                  <c:v>0.70822916666666658</c:v>
                </c:pt>
                <c:pt idx="11471">
                  <c:v>0.70847222222222228</c:v>
                </c:pt>
                <c:pt idx="11472">
                  <c:v>0.70871527777777776</c:v>
                </c:pt>
                <c:pt idx="11473">
                  <c:v>0.70895833333333336</c:v>
                </c:pt>
                <c:pt idx="11474">
                  <c:v>0.70921296296296299</c:v>
                </c:pt>
                <c:pt idx="11475">
                  <c:v>0.70945601851851858</c:v>
                </c:pt>
                <c:pt idx="11476">
                  <c:v>0.70969907407407407</c:v>
                </c:pt>
                <c:pt idx="11477">
                  <c:v>0.70994212962962966</c:v>
                </c:pt>
                <c:pt idx="11478">
                  <c:v>0.71018518518518514</c:v>
                </c:pt>
                <c:pt idx="11479">
                  <c:v>0.71043981481481477</c:v>
                </c:pt>
                <c:pt idx="11480">
                  <c:v>0.71068287037037037</c:v>
                </c:pt>
                <c:pt idx="11481">
                  <c:v>0.71092592592592585</c:v>
                </c:pt>
                <c:pt idx="11482">
                  <c:v>0.71116898148148155</c:v>
                </c:pt>
                <c:pt idx="11483">
                  <c:v>0.71141203703703704</c:v>
                </c:pt>
                <c:pt idx="11484">
                  <c:v>0.71165509259259263</c:v>
                </c:pt>
                <c:pt idx="11485">
                  <c:v>0.71190972222222226</c:v>
                </c:pt>
                <c:pt idx="11486">
                  <c:v>0.71215277777777775</c:v>
                </c:pt>
                <c:pt idx="11487">
                  <c:v>0.71239583333333334</c:v>
                </c:pt>
                <c:pt idx="11488">
                  <c:v>0.71263888888888882</c:v>
                </c:pt>
                <c:pt idx="11489">
                  <c:v>0.71288194444444442</c:v>
                </c:pt>
                <c:pt idx="11490">
                  <c:v>0.71313657407407405</c:v>
                </c:pt>
                <c:pt idx="11491">
                  <c:v>0.71337962962962964</c:v>
                </c:pt>
                <c:pt idx="11492">
                  <c:v>0.71362268518518512</c:v>
                </c:pt>
                <c:pt idx="11493">
                  <c:v>0.71386574074074083</c:v>
                </c:pt>
                <c:pt idx="11494">
                  <c:v>0.71410879629629631</c:v>
                </c:pt>
                <c:pt idx="11495">
                  <c:v>0.7143518518518519</c:v>
                </c:pt>
                <c:pt idx="11496">
                  <c:v>0.71460648148148154</c:v>
                </c:pt>
                <c:pt idx="11497">
                  <c:v>0.71484953703703702</c:v>
                </c:pt>
                <c:pt idx="11498">
                  <c:v>0.71509259259259261</c:v>
                </c:pt>
                <c:pt idx="11499">
                  <c:v>0.7153356481481481</c:v>
                </c:pt>
                <c:pt idx="11500">
                  <c:v>0.71557870370370369</c:v>
                </c:pt>
                <c:pt idx="11501">
                  <c:v>0.71583333333333332</c:v>
                </c:pt>
                <c:pt idx="11502">
                  <c:v>0.71607638888888892</c:v>
                </c:pt>
                <c:pt idx="11503">
                  <c:v>0.7163194444444444</c:v>
                </c:pt>
                <c:pt idx="11504">
                  <c:v>0.7165625000000001</c:v>
                </c:pt>
                <c:pt idx="11505">
                  <c:v>0.71680555555555558</c:v>
                </c:pt>
                <c:pt idx="11506">
                  <c:v>0.71706018518518511</c:v>
                </c:pt>
                <c:pt idx="11507">
                  <c:v>0.71730324074074081</c:v>
                </c:pt>
                <c:pt idx="11508">
                  <c:v>0.71754629629629629</c:v>
                </c:pt>
                <c:pt idx="11509">
                  <c:v>0.71778935185185189</c:v>
                </c:pt>
                <c:pt idx="11510">
                  <c:v>0.71803240740740737</c:v>
                </c:pt>
                <c:pt idx="11511">
                  <c:v>0.718287037037037</c:v>
                </c:pt>
                <c:pt idx="11512">
                  <c:v>0.7185300925925926</c:v>
                </c:pt>
                <c:pt idx="11513">
                  <c:v>0.71877314814814808</c:v>
                </c:pt>
                <c:pt idx="11514">
                  <c:v>0.71901620370370367</c:v>
                </c:pt>
                <c:pt idx="11515">
                  <c:v>0.71925925925925915</c:v>
                </c:pt>
                <c:pt idx="11516">
                  <c:v>0.71950231481481486</c:v>
                </c:pt>
                <c:pt idx="11517">
                  <c:v>0.71975694444444438</c:v>
                </c:pt>
                <c:pt idx="11518">
                  <c:v>0.72000000000000008</c:v>
                </c:pt>
                <c:pt idx="11519">
                  <c:v>0.72024305555555557</c:v>
                </c:pt>
                <c:pt idx="11520">
                  <c:v>0.72048611111111116</c:v>
                </c:pt>
                <c:pt idx="11521">
                  <c:v>0.72072916666666664</c:v>
                </c:pt>
                <c:pt idx="11522">
                  <c:v>0.72098379629629628</c:v>
                </c:pt>
                <c:pt idx="11523">
                  <c:v>0.72122685185185187</c:v>
                </c:pt>
                <c:pt idx="11524">
                  <c:v>0.72146990740740735</c:v>
                </c:pt>
                <c:pt idx="11525">
                  <c:v>0.72171296296296295</c:v>
                </c:pt>
                <c:pt idx="11526">
                  <c:v>0.72195601851851843</c:v>
                </c:pt>
                <c:pt idx="11527">
                  <c:v>0.72221064814814817</c:v>
                </c:pt>
                <c:pt idx="11528">
                  <c:v>0.72245370370370365</c:v>
                </c:pt>
                <c:pt idx="11529">
                  <c:v>0.72269675925925936</c:v>
                </c:pt>
                <c:pt idx="11530">
                  <c:v>0.72293981481481484</c:v>
                </c:pt>
                <c:pt idx="11531">
                  <c:v>0.72318287037037043</c:v>
                </c:pt>
                <c:pt idx="11532">
                  <c:v>0.72342592592592592</c:v>
                </c:pt>
                <c:pt idx="11533">
                  <c:v>0.72368055555555555</c:v>
                </c:pt>
                <c:pt idx="11534">
                  <c:v>0.72392361111111114</c:v>
                </c:pt>
                <c:pt idx="11535">
                  <c:v>0.72416666666666663</c:v>
                </c:pt>
                <c:pt idx="11536">
                  <c:v>0.72440972222222222</c:v>
                </c:pt>
                <c:pt idx="11537">
                  <c:v>0.72466435185185185</c:v>
                </c:pt>
                <c:pt idx="11538">
                  <c:v>0.72490740740740733</c:v>
                </c:pt>
                <c:pt idx="11539">
                  <c:v>0.72515046296296293</c:v>
                </c:pt>
                <c:pt idx="11540">
                  <c:v>0.72539351851851841</c:v>
                </c:pt>
                <c:pt idx="11541">
                  <c:v>0.72563657407407411</c:v>
                </c:pt>
                <c:pt idx="11542">
                  <c:v>0.7258796296296296</c:v>
                </c:pt>
                <c:pt idx="11543">
                  <c:v>0.72613425925925934</c:v>
                </c:pt>
                <c:pt idx="11544">
                  <c:v>0.72637731481481482</c:v>
                </c:pt>
                <c:pt idx="11545">
                  <c:v>0.72662037037037042</c:v>
                </c:pt>
                <c:pt idx="11546">
                  <c:v>0.7268634259259259</c:v>
                </c:pt>
                <c:pt idx="11547">
                  <c:v>0.72710648148148149</c:v>
                </c:pt>
                <c:pt idx="11548">
                  <c:v>0.72736111111111112</c:v>
                </c:pt>
                <c:pt idx="11549">
                  <c:v>0.72760416666666661</c:v>
                </c:pt>
                <c:pt idx="11550">
                  <c:v>0.7278472222222222</c:v>
                </c:pt>
                <c:pt idx="11551">
                  <c:v>0.72809027777777768</c:v>
                </c:pt>
                <c:pt idx="11552">
                  <c:v>0.72833333333333339</c:v>
                </c:pt>
                <c:pt idx="11553">
                  <c:v>0.72857638888888887</c:v>
                </c:pt>
                <c:pt idx="11554">
                  <c:v>0.72883101851851861</c:v>
                </c:pt>
                <c:pt idx="11555">
                  <c:v>0.7290740740740741</c:v>
                </c:pt>
                <c:pt idx="11556">
                  <c:v>0.72931712962962969</c:v>
                </c:pt>
                <c:pt idx="11557">
                  <c:v>0.72956018518518517</c:v>
                </c:pt>
                <c:pt idx="11558">
                  <c:v>0.72980324074074077</c:v>
                </c:pt>
                <c:pt idx="11559">
                  <c:v>0.7300578703703704</c:v>
                </c:pt>
                <c:pt idx="11560">
                  <c:v>0.73030092592592588</c:v>
                </c:pt>
                <c:pt idx="11561">
                  <c:v>0.73054398148148147</c:v>
                </c:pt>
                <c:pt idx="11562">
                  <c:v>0.73078703703703696</c:v>
                </c:pt>
                <c:pt idx="11563">
                  <c:v>0.73103009259259266</c:v>
                </c:pt>
                <c:pt idx="11564">
                  <c:v>0.73128472222222218</c:v>
                </c:pt>
                <c:pt idx="11565">
                  <c:v>0.73152777777777767</c:v>
                </c:pt>
                <c:pt idx="11566">
                  <c:v>0.73177083333333337</c:v>
                </c:pt>
                <c:pt idx="11567">
                  <c:v>0.73201388888888896</c:v>
                </c:pt>
                <c:pt idx="11568">
                  <c:v>0.73225694444444445</c:v>
                </c:pt>
                <c:pt idx="11569">
                  <c:v>0.73251157407407408</c:v>
                </c:pt>
                <c:pt idx="11570">
                  <c:v>0.73275462962962967</c:v>
                </c:pt>
                <c:pt idx="11571">
                  <c:v>0.73299768518518515</c:v>
                </c:pt>
                <c:pt idx="11572">
                  <c:v>0.73324074074074075</c:v>
                </c:pt>
                <c:pt idx="11573">
                  <c:v>0.73348379629629623</c:v>
                </c:pt>
                <c:pt idx="11574">
                  <c:v>0.73372685185185194</c:v>
                </c:pt>
                <c:pt idx="11575">
                  <c:v>0.73398148148148146</c:v>
                </c:pt>
                <c:pt idx="11576">
                  <c:v>0.73422453703703694</c:v>
                </c:pt>
                <c:pt idx="11577">
                  <c:v>0.73446759259259264</c:v>
                </c:pt>
                <c:pt idx="11578">
                  <c:v>0.73471064814814813</c:v>
                </c:pt>
                <c:pt idx="11579">
                  <c:v>0.73495370370370372</c:v>
                </c:pt>
                <c:pt idx="11580">
                  <c:v>0.73520833333333335</c:v>
                </c:pt>
                <c:pt idx="11581">
                  <c:v>0.73545138888888895</c:v>
                </c:pt>
                <c:pt idx="11582">
                  <c:v>0.73569444444444443</c:v>
                </c:pt>
                <c:pt idx="11583">
                  <c:v>0.73593750000000002</c:v>
                </c:pt>
                <c:pt idx="11584">
                  <c:v>0.7361805555555555</c:v>
                </c:pt>
                <c:pt idx="11585">
                  <c:v>0.73643518518518514</c:v>
                </c:pt>
                <c:pt idx="11586">
                  <c:v>0.73667824074074073</c:v>
                </c:pt>
                <c:pt idx="11587">
                  <c:v>0.73692129629629621</c:v>
                </c:pt>
                <c:pt idx="11588">
                  <c:v>0.73716435185185192</c:v>
                </c:pt>
                <c:pt idx="11589">
                  <c:v>0.7374074074074074</c:v>
                </c:pt>
                <c:pt idx="11590">
                  <c:v>0.73765046296296299</c:v>
                </c:pt>
                <c:pt idx="11591">
                  <c:v>0.73790509259259263</c:v>
                </c:pt>
                <c:pt idx="11592">
                  <c:v>0.73814814814814811</c:v>
                </c:pt>
                <c:pt idx="11593">
                  <c:v>0.7383912037037037</c:v>
                </c:pt>
                <c:pt idx="11594">
                  <c:v>0.7386342592592593</c:v>
                </c:pt>
                <c:pt idx="11595">
                  <c:v>0.73887731481481478</c:v>
                </c:pt>
                <c:pt idx="11596">
                  <c:v>0.73913194444444441</c:v>
                </c:pt>
                <c:pt idx="11597">
                  <c:v>0.739375</c:v>
                </c:pt>
                <c:pt idx="11598">
                  <c:v>0.73961805555555549</c:v>
                </c:pt>
                <c:pt idx="11599">
                  <c:v>0.73986111111111119</c:v>
                </c:pt>
                <c:pt idx="11600">
                  <c:v>0.74010416666666667</c:v>
                </c:pt>
                <c:pt idx="11601">
                  <c:v>0.7403587962962962</c:v>
                </c:pt>
                <c:pt idx="11602">
                  <c:v>0.7406018518518519</c:v>
                </c:pt>
                <c:pt idx="11603">
                  <c:v>0.74084490740740738</c:v>
                </c:pt>
                <c:pt idx="11604">
                  <c:v>0.74108796296296298</c:v>
                </c:pt>
                <c:pt idx="11605">
                  <c:v>0.74133101851851846</c:v>
                </c:pt>
                <c:pt idx="11606">
                  <c:v>0.7415856481481482</c:v>
                </c:pt>
                <c:pt idx="11607">
                  <c:v>0.74182870370370368</c:v>
                </c:pt>
                <c:pt idx="11608">
                  <c:v>0.74207175925925928</c:v>
                </c:pt>
                <c:pt idx="11609">
                  <c:v>0.74231481481481476</c:v>
                </c:pt>
                <c:pt idx="11610">
                  <c:v>0.74255787037037047</c:v>
                </c:pt>
                <c:pt idx="11611">
                  <c:v>0.74280092592592595</c:v>
                </c:pt>
                <c:pt idx="11612">
                  <c:v>0.74305555555555547</c:v>
                </c:pt>
                <c:pt idx="11613">
                  <c:v>0.74329861111111117</c:v>
                </c:pt>
                <c:pt idx="11614">
                  <c:v>0.74354166666666666</c:v>
                </c:pt>
                <c:pt idx="11615">
                  <c:v>0.74378472222222225</c:v>
                </c:pt>
                <c:pt idx="11616">
                  <c:v>0.74402777777777773</c:v>
                </c:pt>
                <c:pt idx="11617">
                  <c:v>0.74428240740740748</c:v>
                </c:pt>
                <c:pt idx="11618">
                  <c:v>0.74452546296296296</c:v>
                </c:pt>
                <c:pt idx="11619">
                  <c:v>0.74476851851851855</c:v>
                </c:pt>
                <c:pt idx="11620">
                  <c:v>0.74501157407407403</c:v>
                </c:pt>
                <c:pt idx="11621">
                  <c:v>0.74525462962962974</c:v>
                </c:pt>
                <c:pt idx="11622">
                  <c:v>0.74550925925925926</c:v>
                </c:pt>
                <c:pt idx="11623">
                  <c:v>0.74575231481481474</c:v>
                </c:pt>
                <c:pt idx="11624">
                  <c:v>0.74599537037037045</c:v>
                </c:pt>
                <c:pt idx="11625">
                  <c:v>0.74623842592592593</c:v>
                </c:pt>
                <c:pt idx="11626">
                  <c:v>0.74648148148148152</c:v>
                </c:pt>
                <c:pt idx="11627">
                  <c:v>0.74672453703703701</c:v>
                </c:pt>
                <c:pt idx="11628">
                  <c:v>0.74697916666666664</c:v>
                </c:pt>
                <c:pt idx="11629">
                  <c:v>0.74722222222222223</c:v>
                </c:pt>
                <c:pt idx="11630">
                  <c:v>0.74746527777777771</c:v>
                </c:pt>
                <c:pt idx="11631">
                  <c:v>0.74770833333333331</c:v>
                </c:pt>
                <c:pt idx="11632">
                  <c:v>0.74795138888888879</c:v>
                </c:pt>
                <c:pt idx="11633">
                  <c:v>0.74820601851851853</c:v>
                </c:pt>
                <c:pt idx="11634">
                  <c:v>0.74844907407407402</c:v>
                </c:pt>
                <c:pt idx="11635">
                  <c:v>0.74869212962962972</c:v>
                </c:pt>
                <c:pt idx="11636">
                  <c:v>0.7489351851851852</c:v>
                </c:pt>
                <c:pt idx="11637">
                  <c:v>0.7491782407407408</c:v>
                </c:pt>
                <c:pt idx="11638">
                  <c:v>0.74943287037037043</c:v>
                </c:pt>
                <c:pt idx="11639">
                  <c:v>0.74967592592592591</c:v>
                </c:pt>
                <c:pt idx="11640">
                  <c:v>0.74991898148148151</c:v>
                </c:pt>
                <c:pt idx="11641">
                  <c:v>0.75016203703703699</c:v>
                </c:pt>
                <c:pt idx="11642">
                  <c:v>0.75040509259259258</c:v>
                </c:pt>
                <c:pt idx="11643">
                  <c:v>0.75065972222222221</c:v>
                </c:pt>
                <c:pt idx="11644">
                  <c:v>0.75090277777777781</c:v>
                </c:pt>
                <c:pt idx="11645">
                  <c:v>0.75114583333333329</c:v>
                </c:pt>
                <c:pt idx="11646">
                  <c:v>0.75138888888888899</c:v>
                </c:pt>
                <c:pt idx="11647">
                  <c:v>0.75163194444444448</c:v>
                </c:pt>
                <c:pt idx="11648">
                  <c:v>0.75187500000000007</c:v>
                </c:pt>
                <c:pt idx="11649">
                  <c:v>0.7521296296296297</c:v>
                </c:pt>
                <c:pt idx="11650">
                  <c:v>0.75237268518518519</c:v>
                </c:pt>
                <c:pt idx="11651">
                  <c:v>0.75261574074074078</c:v>
                </c:pt>
                <c:pt idx="11652">
                  <c:v>0.75285879629629626</c:v>
                </c:pt>
                <c:pt idx="11653">
                  <c:v>0.75310185185185186</c:v>
                </c:pt>
                <c:pt idx="11654">
                  <c:v>0.75335648148148149</c:v>
                </c:pt>
                <c:pt idx="11655">
                  <c:v>0.75359953703703697</c:v>
                </c:pt>
                <c:pt idx="11656">
                  <c:v>0.75384259259259256</c:v>
                </c:pt>
                <c:pt idx="11657">
                  <c:v>0.75408564814814805</c:v>
                </c:pt>
                <c:pt idx="11658">
                  <c:v>0.75432870370370375</c:v>
                </c:pt>
                <c:pt idx="11659">
                  <c:v>0.75458333333333327</c:v>
                </c:pt>
                <c:pt idx="11660">
                  <c:v>0.75482638888888898</c:v>
                </c:pt>
                <c:pt idx="11661">
                  <c:v>0.75506944444444446</c:v>
                </c:pt>
                <c:pt idx="11662">
                  <c:v>0.75531250000000005</c:v>
                </c:pt>
                <c:pt idx="11663">
                  <c:v>0.75555555555555554</c:v>
                </c:pt>
                <c:pt idx="11664">
                  <c:v>0.75579861111111113</c:v>
                </c:pt>
                <c:pt idx="11665">
                  <c:v>0.75605324074074076</c:v>
                </c:pt>
                <c:pt idx="11666">
                  <c:v>0.75629629629629624</c:v>
                </c:pt>
                <c:pt idx="11667">
                  <c:v>0.75653935185185184</c:v>
                </c:pt>
                <c:pt idx="11668">
                  <c:v>0.75678240740740732</c:v>
                </c:pt>
                <c:pt idx="11669">
                  <c:v>0.75702546296296302</c:v>
                </c:pt>
                <c:pt idx="11670">
                  <c:v>0.75728009259259255</c:v>
                </c:pt>
                <c:pt idx="11671">
                  <c:v>0.75752314814814825</c:v>
                </c:pt>
                <c:pt idx="11672">
                  <c:v>0.75776620370370373</c:v>
                </c:pt>
                <c:pt idx="11673">
                  <c:v>0.75800925925925933</c:v>
                </c:pt>
                <c:pt idx="11674">
                  <c:v>0.75825231481481481</c:v>
                </c:pt>
                <c:pt idx="11675">
                  <c:v>0.75850694444444444</c:v>
                </c:pt>
                <c:pt idx="11676">
                  <c:v>0.75875000000000004</c:v>
                </c:pt>
                <c:pt idx="11677">
                  <c:v>0.75899305555555552</c:v>
                </c:pt>
                <c:pt idx="11678">
                  <c:v>0.75923611111111111</c:v>
                </c:pt>
                <c:pt idx="11679">
                  <c:v>0.75947916666666659</c:v>
                </c:pt>
                <c:pt idx="11680">
                  <c:v>0.75973379629629623</c:v>
                </c:pt>
                <c:pt idx="11681">
                  <c:v>0.75997685185185182</c:v>
                </c:pt>
                <c:pt idx="11682">
                  <c:v>0.7602199074074073</c:v>
                </c:pt>
                <c:pt idx="11683">
                  <c:v>0.76046296296296301</c:v>
                </c:pt>
                <c:pt idx="11684">
                  <c:v>0.76070601851851849</c:v>
                </c:pt>
                <c:pt idx="11685">
                  <c:v>0.76094907407407408</c:v>
                </c:pt>
                <c:pt idx="11686">
                  <c:v>0.76120370370370372</c:v>
                </c:pt>
                <c:pt idx="11687">
                  <c:v>0.76144675925925931</c:v>
                </c:pt>
                <c:pt idx="11688">
                  <c:v>0.76168981481481479</c:v>
                </c:pt>
                <c:pt idx="11689">
                  <c:v>0.76193287037037039</c:v>
                </c:pt>
                <c:pt idx="11690">
                  <c:v>0.76217592592592587</c:v>
                </c:pt>
                <c:pt idx="11691">
                  <c:v>0.7624305555555555</c:v>
                </c:pt>
                <c:pt idx="11692">
                  <c:v>0.76267361111111109</c:v>
                </c:pt>
                <c:pt idx="11693">
                  <c:v>0.76291666666666658</c:v>
                </c:pt>
                <c:pt idx="11694">
                  <c:v>0.76315972222222228</c:v>
                </c:pt>
                <c:pt idx="11695">
                  <c:v>0.76340277777777776</c:v>
                </c:pt>
                <c:pt idx="11696">
                  <c:v>0.76365740740740751</c:v>
                </c:pt>
                <c:pt idx="11697">
                  <c:v>0.76390046296296299</c:v>
                </c:pt>
                <c:pt idx="11698">
                  <c:v>0.76414351851851858</c:v>
                </c:pt>
                <c:pt idx="11699">
                  <c:v>0.76438657407407407</c:v>
                </c:pt>
                <c:pt idx="11700">
                  <c:v>0.76462962962962966</c:v>
                </c:pt>
                <c:pt idx="11701">
                  <c:v>0.76487268518518514</c:v>
                </c:pt>
                <c:pt idx="11702">
                  <c:v>0.76512731481481477</c:v>
                </c:pt>
                <c:pt idx="11703">
                  <c:v>0.76537037037037037</c:v>
                </c:pt>
                <c:pt idx="11704">
                  <c:v>0.76561342592592585</c:v>
                </c:pt>
                <c:pt idx="11705">
                  <c:v>0.76585648148148155</c:v>
                </c:pt>
                <c:pt idx="11706">
                  <c:v>0.76609953703703704</c:v>
                </c:pt>
                <c:pt idx="11707">
                  <c:v>0.76635416666666656</c:v>
                </c:pt>
                <c:pt idx="11708">
                  <c:v>0.76659722222222226</c:v>
                </c:pt>
                <c:pt idx="11709">
                  <c:v>0.76684027777777775</c:v>
                </c:pt>
                <c:pt idx="11710">
                  <c:v>0.76708333333333334</c:v>
                </c:pt>
                <c:pt idx="11711">
                  <c:v>0.76732638888888882</c:v>
                </c:pt>
                <c:pt idx="11712">
                  <c:v>0.76758101851851857</c:v>
                </c:pt>
                <c:pt idx="11713">
                  <c:v>0.76782407407407405</c:v>
                </c:pt>
                <c:pt idx="11714">
                  <c:v>0.76806712962962964</c:v>
                </c:pt>
                <c:pt idx="11715">
                  <c:v>0.76831018518518512</c:v>
                </c:pt>
                <c:pt idx="11716">
                  <c:v>0.76855324074074083</c:v>
                </c:pt>
                <c:pt idx="11717">
                  <c:v>0.76880787037037035</c:v>
                </c:pt>
                <c:pt idx="11718">
                  <c:v>0.76905092592592583</c:v>
                </c:pt>
                <c:pt idx="11719">
                  <c:v>0.76929398148148154</c:v>
                </c:pt>
                <c:pt idx="11720">
                  <c:v>0.76953703703703702</c:v>
                </c:pt>
                <c:pt idx="11721">
                  <c:v>0.76978009259259261</c:v>
                </c:pt>
                <c:pt idx="11722">
                  <c:v>0.7700231481481481</c:v>
                </c:pt>
                <c:pt idx="11723">
                  <c:v>0.77027777777777784</c:v>
                </c:pt>
                <c:pt idx="11724">
                  <c:v>0.77052083333333332</c:v>
                </c:pt>
                <c:pt idx="11725">
                  <c:v>0.77076388888888892</c:v>
                </c:pt>
                <c:pt idx="11726">
                  <c:v>0.7710069444444444</c:v>
                </c:pt>
                <c:pt idx="11727">
                  <c:v>0.7712500000000001</c:v>
                </c:pt>
                <c:pt idx="11728">
                  <c:v>0.77150462962962962</c:v>
                </c:pt>
                <c:pt idx="11729">
                  <c:v>0.77174768518518511</c:v>
                </c:pt>
                <c:pt idx="11730">
                  <c:v>0.77199074074074081</c:v>
                </c:pt>
                <c:pt idx="11731">
                  <c:v>0.77223379629629629</c:v>
                </c:pt>
                <c:pt idx="11732">
                  <c:v>0.77247685185185189</c:v>
                </c:pt>
                <c:pt idx="11733">
                  <c:v>0.77273148148148152</c:v>
                </c:pt>
                <c:pt idx="11734">
                  <c:v>0.772974537037037</c:v>
                </c:pt>
                <c:pt idx="11735">
                  <c:v>0.7732175925925926</c:v>
                </c:pt>
                <c:pt idx="11736">
                  <c:v>0.77346064814814808</c:v>
                </c:pt>
                <c:pt idx="11737">
                  <c:v>0.77370370370370367</c:v>
                </c:pt>
                <c:pt idx="11738">
                  <c:v>0.7739583333333333</c:v>
                </c:pt>
                <c:pt idx="11739">
                  <c:v>0.7742013888888889</c:v>
                </c:pt>
                <c:pt idx="11740">
                  <c:v>0.77444444444444438</c:v>
                </c:pt>
                <c:pt idx="11741">
                  <c:v>0.77468750000000008</c:v>
                </c:pt>
                <c:pt idx="11742">
                  <c:v>0.77493055555555557</c:v>
                </c:pt>
                <c:pt idx="11743">
                  <c:v>0.77517361111111116</c:v>
                </c:pt>
                <c:pt idx="11744">
                  <c:v>0.77542824074074079</c:v>
                </c:pt>
                <c:pt idx="11745">
                  <c:v>0.77567129629629628</c:v>
                </c:pt>
                <c:pt idx="11746">
                  <c:v>0.77591435185185187</c:v>
                </c:pt>
                <c:pt idx="11747">
                  <c:v>0.77615740740740735</c:v>
                </c:pt>
                <c:pt idx="11748">
                  <c:v>0.77640046296296295</c:v>
                </c:pt>
                <c:pt idx="11749">
                  <c:v>0.77665509259259258</c:v>
                </c:pt>
                <c:pt idx="11750">
                  <c:v>0.77689814814814817</c:v>
                </c:pt>
                <c:pt idx="11751">
                  <c:v>0.77714120370370365</c:v>
                </c:pt>
                <c:pt idx="11752">
                  <c:v>0.77738425925925936</c:v>
                </c:pt>
                <c:pt idx="11753">
                  <c:v>0.77762731481481484</c:v>
                </c:pt>
                <c:pt idx="11754">
                  <c:v>0.77788194444444436</c:v>
                </c:pt>
                <c:pt idx="11755">
                  <c:v>0.77812500000000007</c:v>
                </c:pt>
                <c:pt idx="11756">
                  <c:v>0.77836805555555555</c:v>
                </c:pt>
                <c:pt idx="11757">
                  <c:v>0.77861111111111114</c:v>
                </c:pt>
                <c:pt idx="11758">
                  <c:v>0.77885416666666663</c:v>
                </c:pt>
                <c:pt idx="11759">
                  <c:v>0.77910879629629637</c:v>
                </c:pt>
                <c:pt idx="11760">
                  <c:v>0.77935185185185185</c:v>
                </c:pt>
                <c:pt idx="11761">
                  <c:v>0.77959490740740733</c:v>
                </c:pt>
                <c:pt idx="11762">
                  <c:v>0.77983796296296293</c:v>
                </c:pt>
                <c:pt idx="11763">
                  <c:v>0.78008101851851863</c:v>
                </c:pt>
                <c:pt idx="11764">
                  <c:v>0.78032407407407411</c:v>
                </c:pt>
                <c:pt idx="11765">
                  <c:v>0.78057870370370364</c:v>
                </c:pt>
                <c:pt idx="11766">
                  <c:v>0.78082175925925934</c:v>
                </c:pt>
                <c:pt idx="11767">
                  <c:v>0.78106481481481482</c:v>
                </c:pt>
                <c:pt idx="11768">
                  <c:v>0.78130787037037042</c:v>
                </c:pt>
                <c:pt idx="11769">
                  <c:v>0.7815509259259259</c:v>
                </c:pt>
                <c:pt idx="11770">
                  <c:v>0.78180555555555553</c:v>
                </c:pt>
                <c:pt idx="11771">
                  <c:v>0.78204861111111112</c:v>
                </c:pt>
                <c:pt idx="11772">
                  <c:v>0.78229166666666661</c:v>
                </c:pt>
                <c:pt idx="11773">
                  <c:v>0.7825347222222222</c:v>
                </c:pt>
                <c:pt idx="11774">
                  <c:v>0.78277777777777768</c:v>
                </c:pt>
                <c:pt idx="11775">
                  <c:v>0.78303240740740743</c:v>
                </c:pt>
                <c:pt idx="11776">
                  <c:v>0.78327546296296291</c:v>
                </c:pt>
                <c:pt idx="11777">
                  <c:v>0.78351851851851861</c:v>
                </c:pt>
                <c:pt idx="11778">
                  <c:v>0.7837615740740741</c:v>
                </c:pt>
                <c:pt idx="11779">
                  <c:v>0.78400462962962969</c:v>
                </c:pt>
                <c:pt idx="11780">
                  <c:v>0.78424768518518517</c:v>
                </c:pt>
                <c:pt idx="11781">
                  <c:v>0.78450231481481481</c:v>
                </c:pt>
                <c:pt idx="11782">
                  <c:v>0.7847453703703704</c:v>
                </c:pt>
                <c:pt idx="11783">
                  <c:v>0.78498842592592588</c:v>
                </c:pt>
                <c:pt idx="11784">
                  <c:v>0.78523148148148147</c:v>
                </c:pt>
                <c:pt idx="11785">
                  <c:v>0.78547453703703696</c:v>
                </c:pt>
                <c:pt idx="11786">
                  <c:v>0.7857291666666667</c:v>
                </c:pt>
                <c:pt idx="11787">
                  <c:v>0.78597222222222218</c:v>
                </c:pt>
                <c:pt idx="11788">
                  <c:v>0.78621527777777767</c:v>
                </c:pt>
                <c:pt idx="11789">
                  <c:v>0.78645833333333337</c:v>
                </c:pt>
                <c:pt idx="11790">
                  <c:v>0.78670138888888896</c:v>
                </c:pt>
                <c:pt idx="11791">
                  <c:v>0.7869560185185186</c:v>
                </c:pt>
                <c:pt idx="11792">
                  <c:v>0.78719907407407408</c:v>
                </c:pt>
                <c:pt idx="11793">
                  <c:v>0.78744212962962967</c:v>
                </c:pt>
                <c:pt idx="11794">
                  <c:v>0.78768518518518515</c:v>
                </c:pt>
                <c:pt idx="11795">
                  <c:v>0.78792824074074075</c:v>
                </c:pt>
                <c:pt idx="11796">
                  <c:v>0.78818287037037038</c:v>
                </c:pt>
                <c:pt idx="11797">
                  <c:v>0.78842592592592586</c:v>
                </c:pt>
                <c:pt idx="11798">
                  <c:v>0.78866898148148146</c:v>
                </c:pt>
                <c:pt idx="11799">
                  <c:v>0.78891203703703694</c:v>
                </c:pt>
                <c:pt idx="11800">
                  <c:v>0.78915509259259264</c:v>
                </c:pt>
                <c:pt idx="11801">
                  <c:v>0.78939814814814813</c:v>
                </c:pt>
                <c:pt idx="11802">
                  <c:v>0.78965277777777787</c:v>
                </c:pt>
                <c:pt idx="11803">
                  <c:v>0.78989583333333335</c:v>
                </c:pt>
                <c:pt idx="11804">
                  <c:v>0.79013888888888895</c:v>
                </c:pt>
                <c:pt idx="11805">
                  <c:v>0.79038194444444443</c:v>
                </c:pt>
                <c:pt idx="11806">
                  <c:v>0.79062500000000002</c:v>
                </c:pt>
                <c:pt idx="11807">
                  <c:v>0.79087962962962965</c:v>
                </c:pt>
                <c:pt idx="11808">
                  <c:v>0.79112268518518514</c:v>
                </c:pt>
                <c:pt idx="11809">
                  <c:v>0.79136574074074073</c:v>
                </c:pt>
                <c:pt idx="11810">
                  <c:v>0.79160879629629621</c:v>
                </c:pt>
                <c:pt idx="11811">
                  <c:v>0.79185185185185192</c:v>
                </c:pt>
                <c:pt idx="11812">
                  <c:v>0.79210648148148144</c:v>
                </c:pt>
                <c:pt idx="11813">
                  <c:v>0.79234953703703714</c:v>
                </c:pt>
                <c:pt idx="11814">
                  <c:v>0.79259259259259263</c:v>
                </c:pt>
                <c:pt idx="11815">
                  <c:v>0.79283564814814822</c:v>
                </c:pt>
                <c:pt idx="11816">
                  <c:v>0.7930787037037037</c:v>
                </c:pt>
                <c:pt idx="11817">
                  <c:v>0.7933217592592593</c:v>
                </c:pt>
                <c:pt idx="11818">
                  <c:v>0.79357638888888893</c:v>
                </c:pt>
                <c:pt idx="11819">
                  <c:v>0.79381944444444441</c:v>
                </c:pt>
                <c:pt idx="11820">
                  <c:v>0.7940625</c:v>
                </c:pt>
                <c:pt idx="11821">
                  <c:v>0.79430555555555549</c:v>
                </c:pt>
                <c:pt idx="11822">
                  <c:v>0.79454861111111119</c:v>
                </c:pt>
                <c:pt idx="11823">
                  <c:v>0.79480324074074071</c:v>
                </c:pt>
                <c:pt idx="11824">
                  <c:v>0.7950462962962962</c:v>
                </c:pt>
                <c:pt idx="11825">
                  <c:v>0.7952893518518519</c:v>
                </c:pt>
                <c:pt idx="11826">
                  <c:v>0.79553240740740738</c:v>
                </c:pt>
                <c:pt idx="11827">
                  <c:v>0.79577546296296298</c:v>
                </c:pt>
                <c:pt idx="11828">
                  <c:v>0.79603009259259261</c:v>
                </c:pt>
                <c:pt idx="11829">
                  <c:v>0.7962731481481482</c:v>
                </c:pt>
                <c:pt idx="11830">
                  <c:v>0.79651620370370368</c:v>
                </c:pt>
                <c:pt idx="11831">
                  <c:v>0.79675925925925928</c:v>
                </c:pt>
                <c:pt idx="11832">
                  <c:v>0.79700231481481476</c:v>
                </c:pt>
                <c:pt idx="11833">
                  <c:v>0.79725694444444439</c:v>
                </c:pt>
                <c:pt idx="11834">
                  <c:v>0.79749999999999999</c:v>
                </c:pt>
                <c:pt idx="11835">
                  <c:v>0.79774305555555547</c:v>
                </c:pt>
                <c:pt idx="11836">
                  <c:v>0.79798611111111117</c:v>
                </c:pt>
                <c:pt idx="11837">
                  <c:v>0.79822916666666666</c:v>
                </c:pt>
                <c:pt idx="11838">
                  <c:v>0.79847222222222225</c:v>
                </c:pt>
                <c:pt idx="11839">
                  <c:v>0.79872685185185188</c:v>
                </c:pt>
                <c:pt idx="11840">
                  <c:v>0.79896990740740748</c:v>
                </c:pt>
                <c:pt idx="11841">
                  <c:v>0.79921296296296296</c:v>
                </c:pt>
                <c:pt idx="11842">
                  <c:v>0.79945601851851855</c:v>
                </c:pt>
                <c:pt idx="11843">
                  <c:v>0.79969907407407403</c:v>
                </c:pt>
                <c:pt idx="11844">
                  <c:v>0.79995370370370367</c:v>
                </c:pt>
                <c:pt idx="11845">
                  <c:v>0.80019675925925926</c:v>
                </c:pt>
                <c:pt idx="11846">
                  <c:v>0.80043981481481474</c:v>
                </c:pt>
                <c:pt idx="11847">
                  <c:v>0.80068287037037045</c:v>
                </c:pt>
                <c:pt idx="11848">
                  <c:v>0.80092592592592593</c:v>
                </c:pt>
                <c:pt idx="11849">
                  <c:v>0.80118055555555545</c:v>
                </c:pt>
                <c:pt idx="11850">
                  <c:v>0.80142361111111116</c:v>
                </c:pt>
                <c:pt idx="11851">
                  <c:v>0.80166666666666664</c:v>
                </c:pt>
                <c:pt idx="11852">
                  <c:v>0.80190972222222223</c:v>
                </c:pt>
                <c:pt idx="11853">
                  <c:v>0.80215277777777771</c:v>
                </c:pt>
                <c:pt idx="11854">
                  <c:v>0.80239583333333331</c:v>
                </c:pt>
                <c:pt idx="11855">
                  <c:v>0.80265046296296294</c:v>
                </c:pt>
                <c:pt idx="11856">
                  <c:v>0.80289351851851853</c:v>
                </c:pt>
                <c:pt idx="11857">
                  <c:v>0.80313657407407402</c:v>
                </c:pt>
                <c:pt idx="11858">
                  <c:v>0.80337962962962972</c:v>
                </c:pt>
                <c:pt idx="11859">
                  <c:v>0.8036226851851852</c:v>
                </c:pt>
                <c:pt idx="11860">
                  <c:v>0.80387731481481473</c:v>
                </c:pt>
                <c:pt idx="11861">
                  <c:v>0.80412037037037043</c:v>
                </c:pt>
                <c:pt idx="11862">
                  <c:v>0.80436342592592591</c:v>
                </c:pt>
                <c:pt idx="11863">
                  <c:v>0.80460648148148151</c:v>
                </c:pt>
                <c:pt idx="11864">
                  <c:v>0.80484953703703699</c:v>
                </c:pt>
                <c:pt idx="11865">
                  <c:v>0.80510416666666673</c:v>
                </c:pt>
                <c:pt idx="11866">
                  <c:v>0.80534722222222221</c:v>
                </c:pt>
                <c:pt idx="11867">
                  <c:v>0.80559027777777781</c:v>
                </c:pt>
                <c:pt idx="11868">
                  <c:v>0.80583333333333329</c:v>
                </c:pt>
                <c:pt idx="11869">
                  <c:v>0.80607638888888899</c:v>
                </c:pt>
                <c:pt idx="11870">
                  <c:v>0.80633101851851852</c:v>
                </c:pt>
                <c:pt idx="11871">
                  <c:v>0.806574074074074</c:v>
                </c:pt>
                <c:pt idx="11872">
                  <c:v>0.8068171296296297</c:v>
                </c:pt>
                <c:pt idx="11873">
                  <c:v>0.80706018518518519</c:v>
                </c:pt>
                <c:pt idx="11874">
                  <c:v>0.80730324074074078</c:v>
                </c:pt>
                <c:pt idx="11875">
                  <c:v>0.80754629629629626</c:v>
                </c:pt>
                <c:pt idx="11876">
                  <c:v>0.80780092592592589</c:v>
                </c:pt>
                <c:pt idx="11877">
                  <c:v>0.80804398148148149</c:v>
                </c:pt>
                <c:pt idx="11878">
                  <c:v>0.80828703703703697</c:v>
                </c:pt>
                <c:pt idx="11879">
                  <c:v>0.80853009259259256</c:v>
                </c:pt>
                <c:pt idx="11880">
                  <c:v>0.80877314814814805</c:v>
                </c:pt>
                <c:pt idx="11881">
                  <c:v>0.80902777777777779</c:v>
                </c:pt>
                <c:pt idx="11882">
                  <c:v>0.80927083333333327</c:v>
                </c:pt>
                <c:pt idx="11883">
                  <c:v>0.80951388888888898</c:v>
                </c:pt>
                <c:pt idx="11884">
                  <c:v>0.80975694444444446</c:v>
                </c:pt>
                <c:pt idx="11885">
                  <c:v>0.81</c:v>
                </c:pt>
                <c:pt idx="11886">
                  <c:v>0.81025462962962969</c:v>
                </c:pt>
                <c:pt idx="11887">
                  <c:v>0.81049768518518517</c:v>
                </c:pt>
                <c:pt idx="11888">
                  <c:v>0.81074074074074076</c:v>
                </c:pt>
                <c:pt idx="11889">
                  <c:v>0.81098379629629624</c:v>
                </c:pt>
                <c:pt idx="11890">
                  <c:v>0.81122685185185184</c:v>
                </c:pt>
                <c:pt idx="11891">
                  <c:v>0.81146990740740732</c:v>
                </c:pt>
                <c:pt idx="11892">
                  <c:v>0.81172453703703706</c:v>
                </c:pt>
                <c:pt idx="11893">
                  <c:v>0.81196759259259255</c:v>
                </c:pt>
                <c:pt idx="11894">
                  <c:v>0.81221064814814825</c:v>
                </c:pt>
                <c:pt idx="11895">
                  <c:v>0.81245370370370373</c:v>
                </c:pt>
                <c:pt idx="11896">
                  <c:v>0.81269675925925933</c:v>
                </c:pt>
                <c:pt idx="11897">
                  <c:v>0.81295138888888896</c:v>
                </c:pt>
                <c:pt idx="11898">
                  <c:v>0.81319444444444444</c:v>
                </c:pt>
                <c:pt idx="11899">
                  <c:v>0.81343750000000004</c:v>
                </c:pt>
                <c:pt idx="11900">
                  <c:v>0.81368055555555552</c:v>
                </c:pt>
                <c:pt idx="11901">
                  <c:v>0.81392361111111111</c:v>
                </c:pt>
                <c:pt idx="11902">
                  <c:v>0.81417824074074074</c:v>
                </c:pt>
                <c:pt idx="11903">
                  <c:v>0.81442129629629623</c:v>
                </c:pt>
                <c:pt idx="11904">
                  <c:v>0.81466435185185182</c:v>
                </c:pt>
                <c:pt idx="11905">
                  <c:v>0.8149074074074073</c:v>
                </c:pt>
                <c:pt idx="11906">
                  <c:v>0.81515046296296301</c:v>
                </c:pt>
                <c:pt idx="11907">
                  <c:v>0.81540509259259253</c:v>
                </c:pt>
                <c:pt idx="11908">
                  <c:v>0.81564814814814823</c:v>
                </c:pt>
                <c:pt idx="11909">
                  <c:v>0.81589120370370372</c:v>
                </c:pt>
                <c:pt idx="11910">
                  <c:v>0.81613425925925931</c:v>
                </c:pt>
                <c:pt idx="11911">
                  <c:v>0.81637731481481479</c:v>
                </c:pt>
                <c:pt idx="11912">
                  <c:v>0.81662037037037039</c:v>
                </c:pt>
                <c:pt idx="11913">
                  <c:v>0.81687500000000002</c:v>
                </c:pt>
                <c:pt idx="11914">
                  <c:v>0.8171180555555555</c:v>
                </c:pt>
                <c:pt idx="11915">
                  <c:v>0.81736111111111109</c:v>
                </c:pt>
                <c:pt idx="11916">
                  <c:v>0.81760416666666658</c:v>
                </c:pt>
                <c:pt idx="11917">
                  <c:v>0.81784722222222228</c:v>
                </c:pt>
                <c:pt idx="11918">
                  <c:v>0.8181018518518518</c:v>
                </c:pt>
                <c:pt idx="11919">
                  <c:v>0.81834490740740751</c:v>
                </c:pt>
                <c:pt idx="11920">
                  <c:v>0.81858796296296299</c:v>
                </c:pt>
                <c:pt idx="11921">
                  <c:v>0.81883101851851858</c:v>
                </c:pt>
                <c:pt idx="11922">
                  <c:v>0.81907407407407407</c:v>
                </c:pt>
                <c:pt idx="11923">
                  <c:v>0.8193287037037037</c:v>
                </c:pt>
                <c:pt idx="11924">
                  <c:v>0.81957175925925929</c:v>
                </c:pt>
                <c:pt idx="11925">
                  <c:v>0.81981481481481477</c:v>
                </c:pt>
                <c:pt idx="11926">
                  <c:v>0.82005787037037037</c:v>
                </c:pt>
                <c:pt idx="11927">
                  <c:v>0.82030092592592585</c:v>
                </c:pt>
                <c:pt idx="11928">
                  <c:v>0.82055555555555559</c:v>
                </c:pt>
                <c:pt idx="11929">
                  <c:v>0.82079861111111108</c:v>
                </c:pt>
                <c:pt idx="11930">
                  <c:v>0.82104166666666656</c:v>
                </c:pt>
                <c:pt idx="11931">
                  <c:v>0.82128472222222226</c:v>
                </c:pt>
                <c:pt idx="11932">
                  <c:v>0.82152777777777775</c:v>
                </c:pt>
                <c:pt idx="11933">
                  <c:v>0.82177083333333334</c:v>
                </c:pt>
                <c:pt idx="11934">
                  <c:v>0.82202546296296297</c:v>
                </c:pt>
                <c:pt idx="11935">
                  <c:v>0.82226851851851857</c:v>
                </c:pt>
                <c:pt idx="11936">
                  <c:v>0.82251157407407405</c:v>
                </c:pt>
                <c:pt idx="11937">
                  <c:v>0.82275462962962964</c:v>
                </c:pt>
                <c:pt idx="11938">
                  <c:v>0.82299768518518512</c:v>
                </c:pt>
                <c:pt idx="11939">
                  <c:v>0.82325231481481476</c:v>
                </c:pt>
                <c:pt idx="11940">
                  <c:v>0.82349537037037035</c:v>
                </c:pt>
                <c:pt idx="11941">
                  <c:v>0.82373842592592583</c:v>
                </c:pt>
                <c:pt idx="11942">
                  <c:v>0.82398148148148154</c:v>
                </c:pt>
                <c:pt idx="11943">
                  <c:v>0.82422453703703702</c:v>
                </c:pt>
                <c:pt idx="11944">
                  <c:v>0.82447916666666676</c:v>
                </c:pt>
                <c:pt idx="11945">
                  <c:v>0.82472222222222225</c:v>
                </c:pt>
                <c:pt idx="11946">
                  <c:v>0.82496527777777784</c:v>
                </c:pt>
                <c:pt idx="11947">
                  <c:v>0.82520833333333332</c:v>
                </c:pt>
                <c:pt idx="11948">
                  <c:v>0.82545138888888892</c:v>
                </c:pt>
                <c:pt idx="11949">
                  <c:v>0.8256944444444444</c:v>
                </c:pt>
                <c:pt idx="11950">
                  <c:v>0.82594907407407403</c:v>
                </c:pt>
                <c:pt idx="11951">
                  <c:v>0.82619212962962962</c:v>
                </c:pt>
                <c:pt idx="11952">
                  <c:v>0.82643518518518511</c:v>
                </c:pt>
                <c:pt idx="11953">
                  <c:v>0.82667824074074081</c:v>
                </c:pt>
                <c:pt idx="11954">
                  <c:v>0.82692129629629629</c:v>
                </c:pt>
                <c:pt idx="11955">
                  <c:v>0.82717592592592604</c:v>
                </c:pt>
                <c:pt idx="11956">
                  <c:v>0.82741898148148152</c:v>
                </c:pt>
                <c:pt idx="11957">
                  <c:v>0.827662037037037</c:v>
                </c:pt>
                <c:pt idx="11958">
                  <c:v>0.8279050925925926</c:v>
                </c:pt>
                <c:pt idx="11959">
                  <c:v>0.82814814814814808</c:v>
                </c:pt>
                <c:pt idx="11960">
                  <c:v>0.82840277777777782</c:v>
                </c:pt>
                <c:pt idx="11961">
                  <c:v>0.8286458333333333</c:v>
                </c:pt>
                <c:pt idx="11962">
                  <c:v>0.8288888888888889</c:v>
                </c:pt>
                <c:pt idx="11963">
                  <c:v>0.82913194444444438</c:v>
                </c:pt>
                <c:pt idx="11964">
                  <c:v>0.82937500000000008</c:v>
                </c:pt>
                <c:pt idx="11965">
                  <c:v>0.82962962962962961</c:v>
                </c:pt>
                <c:pt idx="11966">
                  <c:v>0.82987268518518509</c:v>
                </c:pt>
                <c:pt idx="11967">
                  <c:v>0.83011574074074079</c:v>
                </c:pt>
                <c:pt idx="11968">
                  <c:v>0.83035879629629628</c:v>
                </c:pt>
                <c:pt idx="11969">
                  <c:v>0.83060185185185187</c:v>
                </c:pt>
                <c:pt idx="11970">
                  <c:v>0.83084490740740735</c:v>
                </c:pt>
                <c:pt idx="11971">
                  <c:v>0.83109953703703709</c:v>
                </c:pt>
                <c:pt idx="11972">
                  <c:v>0.83134259259259258</c:v>
                </c:pt>
                <c:pt idx="11973">
                  <c:v>0.83158564814814817</c:v>
                </c:pt>
                <c:pt idx="11974">
                  <c:v>0.83182870370370365</c:v>
                </c:pt>
                <c:pt idx="11975">
                  <c:v>0.83207175925925936</c:v>
                </c:pt>
                <c:pt idx="11976">
                  <c:v>0.83232638888888888</c:v>
                </c:pt>
                <c:pt idx="11977">
                  <c:v>0.83256944444444436</c:v>
                </c:pt>
                <c:pt idx="11978">
                  <c:v>0.83281250000000007</c:v>
                </c:pt>
                <c:pt idx="11979">
                  <c:v>0.83305555555555555</c:v>
                </c:pt>
                <c:pt idx="11980">
                  <c:v>0.83329861111111114</c:v>
                </c:pt>
                <c:pt idx="11981">
                  <c:v>0.83355324074074078</c:v>
                </c:pt>
                <c:pt idx="11982">
                  <c:v>0.83379629629629637</c:v>
                </c:pt>
                <c:pt idx="11983">
                  <c:v>0.83403935185185185</c:v>
                </c:pt>
                <c:pt idx="11984">
                  <c:v>0.83428240740740733</c:v>
                </c:pt>
                <c:pt idx="11985">
                  <c:v>0.83452546296296293</c:v>
                </c:pt>
                <c:pt idx="11986">
                  <c:v>0.83476851851851841</c:v>
                </c:pt>
                <c:pt idx="11987">
                  <c:v>0.83502314814814815</c:v>
                </c:pt>
                <c:pt idx="11988">
                  <c:v>0.83526620370370364</c:v>
                </c:pt>
                <c:pt idx="11989">
                  <c:v>0.83550925925925934</c:v>
                </c:pt>
                <c:pt idx="11990">
                  <c:v>0.83575231481481482</c:v>
                </c:pt>
                <c:pt idx="11991">
                  <c:v>0.83599537037037042</c:v>
                </c:pt>
                <c:pt idx="11992">
                  <c:v>0.83625000000000005</c:v>
                </c:pt>
                <c:pt idx="11993">
                  <c:v>0.83649305555555553</c:v>
                </c:pt>
                <c:pt idx="11994">
                  <c:v>0.83673611111111112</c:v>
                </c:pt>
                <c:pt idx="11995">
                  <c:v>0.83697916666666661</c:v>
                </c:pt>
                <c:pt idx="11996">
                  <c:v>0.8372222222222222</c:v>
                </c:pt>
                <c:pt idx="11997">
                  <c:v>0.83747685185185183</c:v>
                </c:pt>
                <c:pt idx="11998">
                  <c:v>0.83771990740740743</c:v>
                </c:pt>
                <c:pt idx="11999">
                  <c:v>0.83796296296296291</c:v>
                </c:pt>
                <c:pt idx="12000">
                  <c:v>0.83820601851851861</c:v>
                </c:pt>
                <c:pt idx="12001">
                  <c:v>0.8384490740740741</c:v>
                </c:pt>
                <c:pt idx="12002">
                  <c:v>0.83870370370370362</c:v>
                </c:pt>
                <c:pt idx="12003">
                  <c:v>0.83894675925925932</c:v>
                </c:pt>
                <c:pt idx="12004">
                  <c:v>0.83918981481481481</c:v>
                </c:pt>
                <c:pt idx="12005">
                  <c:v>0.8394328703703704</c:v>
                </c:pt>
                <c:pt idx="12006">
                  <c:v>0.83967592592592588</c:v>
                </c:pt>
                <c:pt idx="12007">
                  <c:v>0.83991898148148147</c:v>
                </c:pt>
                <c:pt idx="12008">
                  <c:v>0.84017361111111111</c:v>
                </c:pt>
                <c:pt idx="12009">
                  <c:v>0.8404166666666667</c:v>
                </c:pt>
                <c:pt idx="12010">
                  <c:v>0.84065972222222218</c:v>
                </c:pt>
                <c:pt idx="12011">
                  <c:v>0.84090277777777789</c:v>
                </c:pt>
                <c:pt idx="12012">
                  <c:v>0.84114583333333337</c:v>
                </c:pt>
                <c:pt idx="12013">
                  <c:v>0.84140046296296289</c:v>
                </c:pt>
                <c:pt idx="12014">
                  <c:v>0.8416435185185186</c:v>
                </c:pt>
                <c:pt idx="12015">
                  <c:v>0.84188657407407408</c:v>
                </c:pt>
                <c:pt idx="12016">
                  <c:v>0.84212962962962967</c:v>
                </c:pt>
                <c:pt idx="12017">
                  <c:v>0.84237268518518515</c:v>
                </c:pt>
                <c:pt idx="12018">
                  <c:v>0.84262731481481479</c:v>
                </c:pt>
                <c:pt idx="12019">
                  <c:v>0.84287037037037038</c:v>
                </c:pt>
                <c:pt idx="12020">
                  <c:v>0.84311342592592586</c:v>
                </c:pt>
                <c:pt idx="12021">
                  <c:v>0.84335648148148146</c:v>
                </c:pt>
                <c:pt idx="12022">
                  <c:v>0.84359953703703694</c:v>
                </c:pt>
                <c:pt idx="12023">
                  <c:v>0.84385416666666668</c:v>
                </c:pt>
                <c:pt idx="12024">
                  <c:v>0.84409722222222217</c:v>
                </c:pt>
                <c:pt idx="12025">
                  <c:v>0.84434027777777787</c:v>
                </c:pt>
                <c:pt idx="12026">
                  <c:v>0.84458333333333335</c:v>
                </c:pt>
                <c:pt idx="12027">
                  <c:v>0.84482638888888895</c:v>
                </c:pt>
                <c:pt idx="12028">
                  <c:v>0.84506944444444443</c:v>
                </c:pt>
                <c:pt idx="12029">
                  <c:v>0.84532407407407406</c:v>
                </c:pt>
                <c:pt idx="12030">
                  <c:v>0.84556712962962965</c:v>
                </c:pt>
                <c:pt idx="12031">
                  <c:v>0.84581018518518514</c:v>
                </c:pt>
                <c:pt idx="12032">
                  <c:v>0.84605324074074073</c:v>
                </c:pt>
                <c:pt idx="12033">
                  <c:v>0.84629629629629621</c:v>
                </c:pt>
                <c:pt idx="12034">
                  <c:v>0.84655092592592596</c:v>
                </c:pt>
                <c:pt idx="12035">
                  <c:v>0.84679398148148144</c:v>
                </c:pt>
                <c:pt idx="12036">
                  <c:v>0.84703703703703714</c:v>
                </c:pt>
                <c:pt idx="12037">
                  <c:v>0.84728009259259263</c:v>
                </c:pt>
                <c:pt idx="12038">
                  <c:v>0.84752314814814822</c:v>
                </c:pt>
                <c:pt idx="12039">
                  <c:v>0.84777777777777785</c:v>
                </c:pt>
                <c:pt idx="12040">
                  <c:v>0.84802083333333333</c:v>
                </c:pt>
                <c:pt idx="12041">
                  <c:v>0.84826388888888893</c:v>
                </c:pt>
                <c:pt idx="12042">
                  <c:v>0.84850694444444441</c:v>
                </c:pt>
                <c:pt idx="12043">
                  <c:v>0.84875</c:v>
                </c:pt>
                <c:pt idx="12044">
                  <c:v>0.84900462962962964</c:v>
                </c:pt>
                <c:pt idx="12045">
                  <c:v>0.84924768518518512</c:v>
                </c:pt>
                <c:pt idx="12046">
                  <c:v>0.84949074074074071</c:v>
                </c:pt>
                <c:pt idx="12047">
                  <c:v>0.8497337962962962</c:v>
                </c:pt>
                <c:pt idx="12048">
                  <c:v>0.8499768518518519</c:v>
                </c:pt>
                <c:pt idx="12049">
                  <c:v>0.85021990740740738</c:v>
                </c:pt>
                <c:pt idx="12050">
                  <c:v>0.85047453703703713</c:v>
                </c:pt>
                <c:pt idx="12051">
                  <c:v>0.85071759259259261</c:v>
                </c:pt>
                <c:pt idx="12052">
                  <c:v>0.8509606481481482</c:v>
                </c:pt>
                <c:pt idx="12053">
                  <c:v>0.85120370370370368</c:v>
                </c:pt>
                <c:pt idx="12054">
                  <c:v>0.85144675925925928</c:v>
                </c:pt>
                <c:pt idx="12055">
                  <c:v>0.85170138888888891</c:v>
                </c:pt>
                <c:pt idx="12056">
                  <c:v>0.85194444444444439</c:v>
                </c:pt>
                <c:pt idx="12057">
                  <c:v>0.85218749999999999</c:v>
                </c:pt>
                <c:pt idx="12058">
                  <c:v>0.85243055555555547</c:v>
                </c:pt>
                <c:pt idx="12059">
                  <c:v>0.85267361111111117</c:v>
                </c:pt>
                <c:pt idx="12060">
                  <c:v>0.8529282407407407</c:v>
                </c:pt>
                <c:pt idx="12061">
                  <c:v>0.8531712962962964</c:v>
                </c:pt>
                <c:pt idx="12062">
                  <c:v>0.85341435185185188</c:v>
                </c:pt>
                <c:pt idx="12063">
                  <c:v>0.85365740740740748</c:v>
                </c:pt>
                <c:pt idx="12064">
                  <c:v>0.85390046296296296</c:v>
                </c:pt>
                <c:pt idx="12065">
                  <c:v>0.85415509259259259</c:v>
                </c:pt>
                <c:pt idx="12066">
                  <c:v>0.85439814814814818</c:v>
                </c:pt>
                <c:pt idx="12067">
                  <c:v>0.85464120370370367</c:v>
                </c:pt>
                <c:pt idx="12068">
                  <c:v>0.85488425925925926</c:v>
                </c:pt>
                <c:pt idx="12069">
                  <c:v>0.85512731481481474</c:v>
                </c:pt>
                <c:pt idx="12070">
                  <c:v>0.85538194444444438</c:v>
                </c:pt>
                <c:pt idx="12071">
                  <c:v>0.85562499999999997</c:v>
                </c:pt>
                <c:pt idx="12072">
                  <c:v>0.85586805555555545</c:v>
                </c:pt>
                <c:pt idx="12073">
                  <c:v>0.85611111111111116</c:v>
                </c:pt>
                <c:pt idx="12074">
                  <c:v>0.85635416666666664</c:v>
                </c:pt>
                <c:pt idx="12075">
                  <c:v>0.85659722222222223</c:v>
                </c:pt>
                <c:pt idx="12076">
                  <c:v>0.85685185185185186</c:v>
                </c:pt>
                <c:pt idx="12077">
                  <c:v>0.85709490740740746</c:v>
                </c:pt>
                <c:pt idx="12078">
                  <c:v>0.85733796296296294</c:v>
                </c:pt>
                <c:pt idx="12079">
                  <c:v>0.85758101851851853</c:v>
                </c:pt>
                <c:pt idx="12080">
                  <c:v>0.85782407407407402</c:v>
                </c:pt>
                <c:pt idx="12081">
                  <c:v>0.85807870370370365</c:v>
                </c:pt>
                <c:pt idx="12082">
                  <c:v>0.85832175925925924</c:v>
                </c:pt>
                <c:pt idx="12083">
                  <c:v>0.85856481481481473</c:v>
                </c:pt>
                <c:pt idx="12084">
                  <c:v>0.85880787037037043</c:v>
                </c:pt>
                <c:pt idx="12085">
                  <c:v>0.85905092592592591</c:v>
                </c:pt>
                <c:pt idx="12086">
                  <c:v>0.85930555555555566</c:v>
                </c:pt>
                <c:pt idx="12087">
                  <c:v>0.85954861111111114</c:v>
                </c:pt>
                <c:pt idx="12088">
                  <c:v>0.85979166666666673</c:v>
                </c:pt>
                <c:pt idx="12089">
                  <c:v>0.86003472222222221</c:v>
                </c:pt>
                <c:pt idx="12090">
                  <c:v>0.86027777777777781</c:v>
                </c:pt>
                <c:pt idx="12091">
                  <c:v>0.86052083333333329</c:v>
                </c:pt>
                <c:pt idx="12092">
                  <c:v>0.86077546296296292</c:v>
                </c:pt>
                <c:pt idx="12093">
                  <c:v>0.86101851851851852</c:v>
                </c:pt>
                <c:pt idx="12094">
                  <c:v>0.861261574074074</c:v>
                </c:pt>
                <c:pt idx="12095">
                  <c:v>0.8615046296296297</c:v>
                </c:pt>
                <c:pt idx="12096">
                  <c:v>0.86174768518518519</c:v>
                </c:pt>
                <c:pt idx="12097">
                  <c:v>0.86200231481481471</c:v>
                </c:pt>
                <c:pt idx="12098">
                  <c:v>0.86224537037037041</c:v>
                </c:pt>
                <c:pt idx="12099">
                  <c:v>0.86248842592592589</c:v>
                </c:pt>
                <c:pt idx="12100">
                  <c:v>0.86273148148148149</c:v>
                </c:pt>
                <c:pt idx="12101">
                  <c:v>0.86297453703703697</c:v>
                </c:pt>
                <c:pt idx="12102">
                  <c:v>0.86322916666666671</c:v>
                </c:pt>
                <c:pt idx="12103">
                  <c:v>0.8634722222222222</c:v>
                </c:pt>
                <c:pt idx="12104">
                  <c:v>0.86371527777777779</c:v>
                </c:pt>
                <c:pt idx="12105">
                  <c:v>0.86395833333333327</c:v>
                </c:pt>
                <c:pt idx="12106">
                  <c:v>0.86420138888888898</c:v>
                </c:pt>
                <c:pt idx="12107">
                  <c:v>0.8644560185185185</c:v>
                </c:pt>
                <c:pt idx="12108">
                  <c:v>0.86469907407407398</c:v>
                </c:pt>
                <c:pt idx="12109">
                  <c:v>0.86494212962962969</c:v>
                </c:pt>
                <c:pt idx="12110">
                  <c:v>0.86518518518518517</c:v>
                </c:pt>
                <c:pt idx="12111">
                  <c:v>0.86542824074074076</c:v>
                </c:pt>
                <c:pt idx="12112">
                  <c:v>0.86567129629629624</c:v>
                </c:pt>
                <c:pt idx="12113">
                  <c:v>0.86592592592592599</c:v>
                </c:pt>
                <c:pt idx="12114">
                  <c:v>0.86616898148148147</c:v>
                </c:pt>
                <c:pt idx="12115">
                  <c:v>0.86641203703703706</c:v>
                </c:pt>
                <c:pt idx="12116">
                  <c:v>0.86665509259259255</c:v>
                </c:pt>
                <c:pt idx="12117">
                  <c:v>0.86690972222222218</c:v>
                </c:pt>
                <c:pt idx="12118">
                  <c:v>0.86715277777777777</c:v>
                </c:pt>
                <c:pt idx="12119">
                  <c:v>0.86739583333333325</c:v>
                </c:pt>
                <c:pt idx="12120">
                  <c:v>0.86763888888888896</c:v>
                </c:pt>
                <c:pt idx="12121">
                  <c:v>0.86788194444444444</c:v>
                </c:pt>
                <c:pt idx="12122">
                  <c:v>0.86812500000000004</c:v>
                </c:pt>
                <c:pt idx="12123">
                  <c:v>0.86837962962962967</c:v>
                </c:pt>
                <c:pt idx="12124">
                  <c:v>0.86862268518518526</c:v>
                </c:pt>
                <c:pt idx="12125">
                  <c:v>0.86886574074074074</c:v>
                </c:pt>
                <c:pt idx="12126">
                  <c:v>0.86910879629629623</c:v>
                </c:pt>
                <c:pt idx="12127">
                  <c:v>0.86935185185185182</c:v>
                </c:pt>
                <c:pt idx="12128">
                  <c:v>0.86960648148148145</c:v>
                </c:pt>
                <c:pt idx="12129">
                  <c:v>0.86984953703703705</c:v>
                </c:pt>
                <c:pt idx="12130">
                  <c:v>0.87009259259259253</c:v>
                </c:pt>
                <c:pt idx="12131">
                  <c:v>0.87033564814814823</c:v>
                </c:pt>
                <c:pt idx="12132">
                  <c:v>0.87057870370370372</c:v>
                </c:pt>
                <c:pt idx="12133">
                  <c:v>0.87083333333333324</c:v>
                </c:pt>
                <c:pt idx="12134">
                  <c:v>0.87107638888888894</c:v>
                </c:pt>
                <c:pt idx="12135">
                  <c:v>0.87131944444444442</c:v>
                </c:pt>
                <c:pt idx="12136">
                  <c:v>0.87156250000000002</c:v>
                </c:pt>
                <c:pt idx="12137">
                  <c:v>0.8718055555555555</c:v>
                </c:pt>
                <c:pt idx="12138">
                  <c:v>0.87204861111111109</c:v>
                </c:pt>
                <c:pt idx="12139">
                  <c:v>0.87230324074074073</c:v>
                </c:pt>
                <c:pt idx="12140">
                  <c:v>0.87254629629629632</c:v>
                </c:pt>
                <c:pt idx="12141">
                  <c:v>0.8727893518518518</c:v>
                </c:pt>
                <c:pt idx="12142">
                  <c:v>0.87303240740740751</c:v>
                </c:pt>
                <c:pt idx="12143">
                  <c:v>0.87327546296296299</c:v>
                </c:pt>
                <c:pt idx="12144">
                  <c:v>0.87353009259259251</c:v>
                </c:pt>
                <c:pt idx="12145">
                  <c:v>0.87377314814814822</c:v>
                </c:pt>
                <c:pt idx="12146">
                  <c:v>0.8740162037037037</c:v>
                </c:pt>
                <c:pt idx="12147">
                  <c:v>0.87425925925925929</c:v>
                </c:pt>
                <c:pt idx="12148">
                  <c:v>0.87450231481481477</c:v>
                </c:pt>
                <c:pt idx="12149">
                  <c:v>0.87475694444444441</c:v>
                </c:pt>
                <c:pt idx="12150">
                  <c:v>0.875</c:v>
                </c:pt>
                <c:pt idx="12151">
                  <c:v>0.87524305555555548</c:v>
                </c:pt>
                <c:pt idx="12152">
                  <c:v>0.87548611111111108</c:v>
                </c:pt>
                <c:pt idx="12153">
                  <c:v>0.87572916666666656</c:v>
                </c:pt>
                <c:pt idx="12154">
                  <c:v>0.87597222222222226</c:v>
                </c:pt>
                <c:pt idx="12155">
                  <c:v>0.87622685185185178</c:v>
                </c:pt>
                <c:pt idx="12156">
                  <c:v>0.87646990740740749</c:v>
                </c:pt>
                <c:pt idx="12157">
                  <c:v>0.87671296296296297</c:v>
                </c:pt>
                <c:pt idx="12158">
                  <c:v>0.87695601851851857</c:v>
                </c:pt>
                <c:pt idx="12159">
                  <c:v>0.87719907407407405</c:v>
                </c:pt>
                <c:pt idx="12160">
                  <c:v>0.87745370370370368</c:v>
                </c:pt>
                <c:pt idx="12161">
                  <c:v>0.87769675925925927</c:v>
                </c:pt>
                <c:pt idx="12162">
                  <c:v>0.87793981481481476</c:v>
                </c:pt>
                <c:pt idx="12163">
                  <c:v>0.87818287037037035</c:v>
                </c:pt>
                <c:pt idx="12164">
                  <c:v>0.87842592592592583</c:v>
                </c:pt>
                <c:pt idx="12165">
                  <c:v>0.87868055555555558</c:v>
                </c:pt>
                <c:pt idx="12166">
                  <c:v>0.87892361111111106</c:v>
                </c:pt>
                <c:pt idx="12167">
                  <c:v>0.87916666666666676</c:v>
                </c:pt>
                <c:pt idx="12168">
                  <c:v>0.87940972222222225</c:v>
                </c:pt>
                <c:pt idx="12169">
                  <c:v>0.87965277777777784</c:v>
                </c:pt>
                <c:pt idx="12170">
                  <c:v>0.87990740740740747</c:v>
                </c:pt>
                <c:pt idx="12171">
                  <c:v>0.88015046296296295</c:v>
                </c:pt>
                <c:pt idx="12172">
                  <c:v>0.88039351851851855</c:v>
                </c:pt>
                <c:pt idx="12173">
                  <c:v>0.88063657407407403</c:v>
                </c:pt>
                <c:pt idx="12174">
                  <c:v>0.88087962962962962</c:v>
                </c:pt>
                <c:pt idx="12175">
                  <c:v>0.88112268518518511</c:v>
                </c:pt>
                <c:pt idx="12176">
                  <c:v>0.88137731481481485</c:v>
                </c:pt>
                <c:pt idx="12177">
                  <c:v>0.88162037037037033</c:v>
                </c:pt>
                <c:pt idx="12178">
                  <c:v>0.88186342592592604</c:v>
                </c:pt>
                <c:pt idx="12179">
                  <c:v>0.88210648148148152</c:v>
                </c:pt>
                <c:pt idx="12180">
                  <c:v>0.88236111111111104</c:v>
                </c:pt>
                <c:pt idx="12181">
                  <c:v>0.88260416666666675</c:v>
                </c:pt>
                <c:pt idx="12182">
                  <c:v>0.88284722222222223</c:v>
                </c:pt>
                <c:pt idx="12183">
                  <c:v>0.88309027777777782</c:v>
                </c:pt>
                <c:pt idx="12184">
                  <c:v>0.8833333333333333</c:v>
                </c:pt>
                <c:pt idx="12185">
                  <c:v>0.8835763888888889</c:v>
                </c:pt>
                <c:pt idx="12186">
                  <c:v>0.88383101851851853</c:v>
                </c:pt>
                <c:pt idx="12187">
                  <c:v>0.88407407407407401</c:v>
                </c:pt>
                <c:pt idx="12188">
                  <c:v>0.88431712962962961</c:v>
                </c:pt>
                <c:pt idx="12189">
                  <c:v>0.88456018518518509</c:v>
                </c:pt>
                <c:pt idx="12190">
                  <c:v>0.88480324074074079</c:v>
                </c:pt>
                <c:pt idx="12191">
                  <c:v>0.88505787037037031</c:v>
                </c:pt>
                <c:pt idx="12192">
                  <c:v>0.88530092592592602</c:v>
                </c:pt>
                <c:pt idx="12193">
                  <c:v>0.8855439814814815</c:v>
                </c:pt>
                <c:pt idx="12194">
                  <c:v>0.88578703703703709</c:v>
                </c:pt>
                <c:pt idx="12195">
                  <c:v>0.88603009259259258</c:v>
                </c:pt>
                <c:pt idx="12196">
                  <c:v>0.88627314814814817</c:v>
                </c:pt>
                <c:pt idx="12197">
                  <c:v>0.8865277777777778</c:v>
                </c:pt>
                <c:pt idx="12198">
                  <c:v>0.88677083333333329</c:v>
                </c:pt>
                <c:pt idx="12199">
                  <c:v>0.88701388888888888</c:v>
                </c:pt>
                <c:pt idx="12200">
                  <c:v>0.88725694444444436</c:v>
                </c:pt>
                <c:pt idx="12201">
                  <c:v>0.88750000000000007</c:v>
                </c:pt>
                <c:pt idx="12202">
                  <c:v>0.88775462962962959</c:v>
                </c:pt>
                <c:pt idx="12203">
                  <c:v>0.88799768518518529</c:v>
                </c:pt>
                <c:pt idx="12204">
                  <c:v>0.88824074074074078</c:v>
                </c:pt>
                <c:pt idx="12205">
                  <c:v>0.88848379629629637</c:v>
                </c:pt>
                <c:pt idx="12206">
                  <c:v>0.88872685185185185</c:v>
                </c:pt>
                <c:pt idx="12207">
                  <c:v>0.88898148148148148</c:v>
                </c:pt>
                <c:pt idx="12208">
                  <c:v>0.88922453703703708</c:v>
                </c:pt>
                <c:pt idx="12209">
                  <c:v>0.88946759259259256</c:v>
                </c:pt>
                <c:pt idx="12210">
                  <c:v>0.88971064814814815</c:v>
                </c:pt>
                <c:pt idx="12211">
                  <c:v>0.88995370370370364</c:v>
                </c:pt>
                <c:pt idx="12212">
                  <c:v>0.89020833333333327</c:v>
                </c:pt>
                <c:pt idx="12213">
                  <c:v>0.89045138888888886</c:v>
                </c:pt>
                <c:pt idx="12214">
                  <c:v>0.89069444444444434</c:v>
                </c:pt>
                <c:pt idx="12215">
                  <c:v>0.89093750000000005</c:v>
                </c:pt>
                <c:pt idx="12216">
                  <c:v>0.89118055555555553</c:v>
                </c:pt>
                <c:pt idx="12217">
                  <c:v>0.89142361111111112</c:v>
                </c:pt>
                <c:pt idx="12218">
                  <c:v>0.89167824074074076</c:v>
                </c:pt>
                <c:pt idx="12219">
                  <c:v>0.89192129629629635</c:v>
                </c:pt>
                <c:pt idx="12220">
                  <c:v>0.89216435185185183</c:v>
                </c:pt>
                <c:pt idx="12221">
                  <c:v>0.89240740740740743</c:v>
                </c:pt>
                <c:pt idx="12222">
                  <c:v>0.89265046296296291</c:v>
                </c:pt>
                <c:pt idx="12223">
                  <c:v>0.89290509259259254</c:v>
                </c:pt>
                <c:pt idx="12224">
                  <c:v>0.89314814814814814</c:v>
                </c:pt>
                <c:pt idx="12225">
                  <c:v>0.89339120370370362</c:v>
                </c:pt>
                <c:pt idx="12226">
                  <c:v>0.89363425925925932</c:v>
                </c:pt>
                <c:pt idx="12227">
                  <c:v>0.89387731481481481</c:v>
                </c:pt>
                <c:pt idx="12228">
                  <c:v>0.89413194444444455</c:v>
                </c:pt>
                <c:pt idx="12229">
                  <c:v>0.89437500000000003</c:v>
                </c:pt>
                <c:pt idx="12230">
                  <c:v>0.89461805555555562</c:v>
                </c:pt>
                <c:pt idx="12231">
                  <c:v>0.89486111111111111</c:v>
                </c:pt>
                <c:pt idx="12232">
                  <c:v>0.8951041666666667</c:v>
                </c:pt>
                <c:pt idx="12233">
                  <c:v>0.89535879629629633</c:v>
                </c:pt>
                <c:pt idx="12234">
                  <c:v>0.89560185185185182</c:v>
                </c:pt>
                <c:pt idx="12235">
                  <c:v>0.89584490740740741</c:v>
                </c:pt>
                <c:pt idx="12236">
                  <c:v>0.89608796296296289</c:v>
                </c:pt>
                <c:pt idx="12237">
                  <c:v>0.8963310185185186</c:v>
                </c:pt>
                <c:pt idx="12238">
                  <c:v>0.89657407407407408</c:v>
                </c:pt>
                <c:pt idx="12239">
                  <c:v>0.8968287037037036</c:v>
                </c:pt>
                <c:pt idx="12240">
                  <c:v>0.8970717592592593</c:v>
                </c:pt>
                <c:pt idx="12241">
                  <c:v>0.89731481481481479</c:v>
                </c:pt>
                <c:pt idx="12242">
                  <c:v>0.89755787037037038</c:v>
                </c:pt>
                <c:pt idx="12243">
                  <c:v>0.89780092592592586</c:v>
                </c:pt>
                <c:pt idx="12244">
                  <c:v>0.89805555555555561</c:v>
                </c:pt>
                <c:pt idx="12245">
                  <c:v>0.89829861111111109</c:v>
                </c:pt>
                <c:pt idx="12246">
                  <c:v>0.89854166666666668</c:v>
                </c:pt>
                <c:pt idx="12247">
                  <c:v>0.89878472222222217</c:v>
                </c:pt>
                <c:pt idx="12248">
                  <c:v>0.89902777777777787</c:v>
                </c:pt>
                <c:pt idx="12249">
                  <c:v>0.89928240740740739</c:v>
                </c:pt>
                <c:pt idx="12250">
                  <c:v>0.89952546296296287</c:v>
                </c:pt>
                <c:pt idx="12251">
                  <c:v>0.89976851851851858</c:v>
                </c:pt>
                <c:pt idx="12252">
                  <c:v>0.90001157407407406</c:v>
                </c:pt>
                <c:pt idx="12253">
                  <c:v>0.90025462962962965</c:v>
                </c:pt>
                <c:pt idx="12254">
                  <c:v>0.90050925925925929</c:v>
                </c:pt>
                <c:pt idx="12255">
                  <c:v>0.90075231481481488</c:v>
                </c:pt>
                <c:pt idx="12256">
                  <c:v>0.90099537037037036</c:v>
                </c:pt>
                <c:pt idx="12257">
                  <c:v>0.90123842592592596</c:v>
                </c:pt>
                <c:pt idx="12258">
                  <c:v>0.90148148148148144</c:v>
                </c:pt>
                <c:pt idx="12259">
                  <c:v>0.90172453703703714</c:v>
                </c:pt>
                <c:pt idx="12260">
                  <c:v>0.90197916666666667</c:v>
                </c:pt>
                <c:pt idx="12261">
                  <c:v>0.90222222222222215</c:v>
                </c:pt>
                <c:pt idx="12262">
                  <c:v>0.90246527777777785</c:v>
                </c:pt>
                <c:pt idx="12263">
                  <c:v>0.90270833333333333</c:v>
                </c:pt>
                <c:pt idx="12264">
                  <c:v>0.90295138888888893</c:v>
                </c:pt>
                <c:pt idx="12265">
                  <c:v>0.90320601851851856</c:v>
                </c:pt>
                <c:pt idx="12266">
                  <c:v>0.90344907407407404</c:v>
                </c:pt>
                <c:pt idx="12267">
                  <c:v>0.90369212962962964</c:v>
                </c:pt>
                <c:pt idx="12268">
                  <c:v>0.90393518518518512</c:v>
                </c:pt>
                <c:pt idx="12269">
                  <c:v>0.90417824074074071</c:v>
                </c:pt>
                <c:pt idx="12270">
                  <c:v>0.90443287037037035</c:v>
                </c:pt>
                <c:pt idx="12271">
                  <c:v>0.90467592592592594</c:v>
                </c:pt>
                <c:pt idx="12272">
                  <c:v>0.90491898148148142</c:v>
                </c:pt>
                <c:pt idx="12273">
                  <c:v>0.90516203703703713</c:v>
                </c:pt>
                <c:pt idx="12274">
                  <c:v>0.90540509259259261</c:v>
                </c:pt>
                <c:pt idx="12275">
                  <c:v>0.90565972222222213</c:v>
                </c:pt>
                <c:pt idx="12276">
                  <c:v>0.90590277777777783</c:v>
                </c:pt>
                <c:pt idx="12277">
                  <c:v>0.90614583333333332</c:v>
                </c:pt>
                <c:pt idx="12278">
                  <c:v>0.90638888888888891</c:v>
                </c:pt>
                <c:pt idx="12279">
                  <c:v>0.90663194444444439</c:v>
                </c:pt>
                <c:pt idx="12280">
                  <c:v>0.90687499999999999</c:v>
                </c:pt>
                <c:pt idx="12281">
                  <c:v>0.90712962962962962</c:v>
                </c:pt>
                <c:pt idx="12282">
                  <c:v>0.90737268518518521</c:v>
                </c:pt>
                <c:pt idx="12283">
                  <c:v>0.9076157407407407</c:v>
                </c:pt>
                <c:pt idx="12284">
                  <c:v>0.9078587962962964</c:v>
                </c:pt>
                <c:pt idx="12285">
                  <c:v>0.90810185185185188</c:v>
                </c:pt>
                <c:pt idx="12286">
                  <c:v>0.9083564814814814</c:v>
                </c:pt>
                <c:pt idx="12287">
                  <c:v>0.90859953703703711</c:v>
                </c:pt>
                <c:pt idx="12288">
                  <c:v>0.90884259259259259</c:v>
                </c:pt>
                <c:pt idx="12289">
                  <c:v>0.90908564814814818</c:v>
                </c:pt>
                <c:pt idx="12290">
                  <c:v>0.90932870370370367</c:v>
                </c:pt>
                <c:pt idx="12291">
                  <c:v>0.9095833333333333</c:v>
                </c:pt>
                <c:pt idx="12292">
                  <c:v>0.90982638888888889</c:v>
                </c:pt>
                <c:pt idx="12293">
                  <c:v>0.91006944444444438</c:v>
                </c:pt>
                <c:pt idx="12294">
                  <c:v>0.91031249999999997</c:v>
                </c:pt>
                <c:pt idx="12295">
                  <c:v>0.91055555555555545</c:v>
                </c:pt>
                <c:pt idx="12296">
                  <c:v>0.91081018518518519</c:v>
                </c:pt>
                <c:pt idx="12297">
                  <c:v>0.91105324074074068</c:v>
                </c:pt>
                <c:pt idx="12298">
                  <c:v>0.91129629629629638</c:v>
                </c:pt>
                <c:pt idx="12299">
                  <c:v>0.91153935185185186</c:v>
                </c:pt>
                <c:pt idx="12300">
                  <c:v>0.91178240740740746</c:v>
                </c:pt>
                <c:pt idx="12301">
                  <c:v>0.91202546296296294</c:v>
                </c:pt>
                <c:pt idx="12302">
                  <c:v>0.91228009259259257</c:v>
                </c:pt>
                <c:pt idx="12303">
                  <c:v>0.91252314814814817</c:v>
                </c:pt>
                <c:pt idx="12304">
                  <c:v>0.91276620370370365</c:v>
                </c:pt>
                <c:pt idx="12305">
                  <c:v>0.91300925925925924</c:v>
                </c:pt>
                <c:pt idx="12306">
                  <c:v>0.91325231481481473</c:v>
                </c:pt>
                <c:pt idx="12307">
                  <c:v>0.91350694444444447</c:v>
                </c:pt>
                <c:pt idx="12308">
                  <c:v>0.91374999999999995</c:v>
                </c:pt>
                <c:pt idx="12309">
                  <c:v>0.91399305555555566</c:v>
                </c:pt>
                <c:pt idx="12310">
                  <c:v>0.91423611111111114</c:v>
                </c:pt>
                <c:pt idx="12311">
                  <c:v>0.91447916666666673</c:v>
                </c:pt>
                <c:pt idx="12312">
                  <c:v>0.91473379629629636</c:v>
                </c:pt>
                <c:pt idx="12313">
                  <c:v>0.91497685185185185</c:v>
                </c:pt>
                <c:pt idx="12314">
                  <c:v>0.91521990740740744</c:v>
                </c:pt>
                <c:pt idx="12315">
                  <c:v>0.91546296296296292</c:v>
                </c:pt>
                <c:pt idx="12316">
                  <c:v>0.91570601851851852</c:v>
                </c:pt>
                <c:pt idx="12317">
                  <c:v>0.91596064814814815</c:v>
                </c:pt>
                <c:pt idx="12318">
                  <c:v>0.91620370370370363</c:v>
                </c:pt>
                <c:pt idx="12319">
                  <c:v>0.91644675925925922</c:v>
                </c:pt>
                <c:pt idx="12320">
                  <c:v>0.91668981481481471</c:v>
                </c:pt>
                <c:pt idx="12321">
                  <c:v>0.91693287037037041</c:v>
                </c:pt>
                <c:pt idx="12322">
                  <c:v>0.91717592592592589</c:v>
                </c:pt>
                <c:pt idx="12323">
                  <c:v>0.91743055555555564</c:v>
                </c:pt>
                <c:pt idx="12324">
                  <c:v>0.91767361111111112</c:v>
                </c:pt>
                <c:pt idx="12325">
                  <c:v>0.91791666666666671</c:v>
                </c:pt>
                <c:pt idx="12326">
                  <c:v>0.9181597222222222</c:v>
                </c:pt>
                <c:pt idx="12327">
                  <c:v>0.91840277777777779</c:v>
                </c:pt>
                <c:pt idx="12328">
                  <c:v>0.91865740740740742</c:v>
                </c:pt>
                <c:pt idx="12329">
                  <c:v>0.91890046296296291</c:v>
                </c:pt>
                <c:pt idx="12330">
                  <c:v>0.9191435185185185</c:v>
                </c:pt>
                <c:pt idx="12331">
                  <c:v>0.91938657407407398</c:v>
                </c:pt>
                <c:pt idx="12332">
                  <c:v>0.91962962962962969</c:v>
                </c:pt>
                <c:pt idx="12333">
                  <c:v>0.91988425925925921</c:v>
                </c:pt>
                <c:pt idx="12334">
                  <c:v>0.92012731481481491</c:v>
                </c:pt>
                <c:pt idx="12335">
                  <c:v>0.92037037037037039</c:v>
                </c:pt>
                <c:pt idx="12336">
                  <c:v>0.92061342592592599</c:v>
                </c:pt>
                <c:pt idx="12337">
                  <c:v>0.92085648148148147</c:v>
                </c:pt>
                <c:pt idx="12338">
                  <c:v>0.9211111111111111</c:v>
                </c:pt>
                <c:pt idx="12339">
                  <c:v>0.9213541666666667</c:v>
                </c:pt>
                <c:pt idx="12340">
                  <c:v>0.92159722222222218</c:v>
                </c:pt>
                <c:pt idx="12341">
                  <c:v>0.92184027777777777</c:v>
                </c:pt>
                <c:pt idx="12342">
                  <c:v>0.92208333333333325</c:v>
                </c:pt>
                <c:pt idx="12343">
                  <c:v>0.92232638888888896</c:v>
                </c:pt>
                <c:pt idx="12344">
                  <c:v>0.92258101851851848</c:v>
                </c:pt>
                <c:pt idx="12345">
                  <c:v>0.92282407407407396</c:v>
                </c:pt>
                <c:pt idx="12346">
                  <c:v>0.92306712962962967</c:v>
                </c:pt>
                <c:pt idx="12347">
                  <c:v>0.92331018518518515</c:v>
                </c:pt>
                <c:pt idx="12348">
                  <c:v>0.92355324074074074</c:v>
                </c:pt>
                <c:pt idx="12349">
                  <c:v>0.92380787037037038</c:v>
                </c:pt>
                <c:pt idx="12350">
                  <c:v>0.92405092592592597</c:v>
                </c:pt>
                <c:pt idx="12351">
                  <c:v>0.92429398148148145</c:v>
                </c:pt>
                <c:pt idx="12352">
                  <c:v>0.92453703703703705</c:v>
                </c:pt>
                <c:pt idx="12353">
                  <c:v>0.92478009259259253</c:v>
                </c:pt>
                <c:pt idx="12354">
                  <c:v>0.92503472222222216</c:v>
                </c:pt>
                <c:pt idx="12355">
                  <c:v>0.92527777777777775</c:v>
                </c:pt>
                <c:pt idx="12356">
                  <c:v>0.92552083333333324</c:v>
                </c:pt>
                <c:pt idx="12357">
                  <c:v>0.92576388888888894</c:v>
                </c:pt>
                <c:pt idx="12358">
                  <c:v>0.92600694444444442</c:v>
                </c:pt>
                <c:pt idx="12359">
                  <c:v>0.92626157407407417</c:v>
                </c:pt>
                <c:pt idx="12360">
                  <c:v>0.92650462962962965</c:v>
                </c:pt>
                <c:pt idx="12361">
                  <c:v>0.92674768518518524</c:v>
                </c:pt>
                <c:pt idx="12362">
                  <c:v>0.92699074074074073</c:v>
                </c:pt>
                <c:pt idx="12363">
                  <c:v>0.92723379629629632</c:v>
                </c:pt>
                <c:pt idx="12364">
                  <c:v>0.9274768518518518</c:v>
                </c:pt>
                <c:pt idx="12365">
                  <c:v>0.92773148148148143</c:v>
                </c:pt>
                <c:pt idx="12366">
                  <c:v>0.92797453703703703</c:v>
                </c:pt>
                <c:pt idx="12367">
                  <c:v>0.92821759259259251</c:v>
                </c:pt>
                <c:pt idx="12368">
                  <c:v>0.92846064814814822</c:v>
                </c:pt>
                <c:pt idx="12369">
                  <c:v>0.9287037037037037</c:v>
                </c:pt>
                <c:pt idx="12370">
                  <c:v>0.92895833333333344</c:v>
                </c:pt>
                <c:pt idx="12371">
                  <c:v>0.92920138888888892</c:v>
                </c:pt>
                <c:pt idx="12372">
                  <c:v>0.92944444444444441</c:v>
                </c:pt>
                <c:pt idx="12373">
                  <c:v>0.9296875</c:v>
                </c:pt>
                <c:pt idx="12374">
                  <c:v>0.92993055555555559</c:v>
                </c:pt>
                <c:pt idx="12375">
                  <c:v>0.93018518518518523</c:v>
                </c:pt>
                <c:pt idx="12376">
                  <c:v>0.93042824074074071</c:v>
                </c:pt>
                <c:pt idx="12377">
                  <c:v>0.9306712962962963</c:v>
                </c:pt>
                <c:pt idx="12378">
                  <c:v>0.93091435185185178</c:v>
                </c:pt>
                <c:pt idx="12379">
                  <c:v>0.93115740740740749</c:v>
                </c:pt>
                <c:pt idx="12380">
                  <c:v>0.93141203703703701</c:v>
                </c:pt>
                <c:pt idx="12381">
                  <c:v>0.93165509259259249</c:v>
                </c:pt>
                <c:pt idx="12382">
                  <c:v>0.9318981481481482</c:v>
                </c:pt>
                <c:pt idx="12383">
                  <c:v>0.93214120370370368</c:v>
                </c:pt>
                <c:pt idx="12384">
                  <c:v>0.93238425925925927</c:v>
                </c:pt>
                <c:pt idx="12385">
                  <c:v>0.93262731481481476</c:v>
                </c:pt>
                <c:pt idx="12386">
                  <c:v>0.9328819444444445</c:v>
                </c:pt>
                <c:pt idx="12387">
                  <c:v>0.93312499999999998</c:v>
                </c:pt>
                <c:pt idx="12388">
                  <c:v>0.93336805555555558</c:v>
                </c:pt>
                <c:pt idx="12389">
                  <c:v>0.93361111111111106</c:v>
                </c:pt>
                <c:pt idx="12390">
                  <c:v>0.93385416666666676</c:v>
                </c:pt>
                <c:pt idx="12391">
                  <c:v>0.93410879629629628</c:v>
                </c:pt>
                <c:pt idx="12392">
                  <c:v>0.93435185185185177</c:v>
                </c:pt>
                <c:pt idx="12393">
                  <c:v>0.93459490740740747</c:v>
                </c:pt>
                <c:pt idx="12394">
                  <c:v>0.93483796296296295</c:v>
                </c:pt>
                <c:pt idx="12395">
                  <c:v>0.93508101851851855</c:v>
                </c:pt>
                <c:pt idx="12396">
                  <c:v>0.93533564814814818</c:v>
                </c:pt>
                <c:pt idx="12397">
                  <c:v>0.93557870370370377</c:v>
                </c:pt>
                <c:pt idx="12398">
                  <c:v>0.93582175925925926</c:v>
                </c:pt>
                <c:pt idx="12399">
                  <c:v>0.93606481481481485</c:v>
                </c:pt>
                <c:pt idx="12400">
                  <c:v>0.93630787037037033</c:v>
                </c:pt>
                <c:pt idx="12401">
                  <c:v>0.93656249999999996</c:v>
                </c:pt>
                <c:pt idx="12402">
                  <c:v>0.93680555555555556</c:v>
                </c:pt>
                <c:pt idx="12403">
                  <c:v>0.93704861111111104</c:v>
                </c:pt>
                <c:pt idx="12404">
                  <c:v>0.93729166666666675</c:v>
                </c:pt>
                <c:pt idx="12405">
                  <c:v>0.93753472222222223</c:v>
                </c:pt>
                <c:pt idx="12406">
                  <c:v>0.93777777777777782</c:v>
                </c:pt>
                <c:pt idx="12407">
                  <c:v>0.93803240740740745</c:v>
                </c:pt>
                <c:pt idx="12408">
                  <c:v>0.93827546296296294</c:v>
                </c:pt>
                <c:pt idx="12409">
                  <c:v>0.93851851851851853</c:v>
                </c:pt>
                <c:pt idx="12410">
                  <c:v>0.93876157407407401</c:v>
                </c:pt>
                <c:pt idx="12411">
                  <c:v>0.93900462962962961</c:v>
                </c:pt>
                <c:pt idx="12412">
                  <c:v>0.93925925925925924</c:v>
                </c:pt>
                <c:pt idx="12413">
                  <c:v>0.93950231481481483</c:v>
                </c:pt>
                <c:pt idx="12414">
                  <c:v>0.93974537037037031</c:v>
                </c:pt>
                <c:pt idx="12415">
                  <c:v>0.93998842592592602</c:v>
                </c:pt>
                <c:pt idx="12416">
                  <c:v>0.9402314814814815</c:v>
                </c:pt>
                <c:pt idx="12417">
                  <c:v>0.94048611111111102</c:v>
                </c:pt>
                <c:pt idx="12418">
                  <c:v>0.94072916666666673</c:v>
                </c:pt>
                <c:pt idx="12419">
                  <c:v>0.94097222222222221</c:v>
                </c:pt>
                <c:pt idx="12420">
                  <c:v>0.9412152777777778</c:v>
                </c:pt>
                <c:pt idx="12421">
                  <c:v>0.94145833333333329</c:v>
                </c:pt>
                <c:pt idx="12422">
                  <c:v>0.94171296296296303</c:v>
                </c:pt>
                <c:pt idx="12423">
                  <c:v>0.94195601851851851</c:v>
                </c:pt>
                <c:pt idx="12424">
                  <c:v>0.94219907407407411</c:v>
                </c:pt>
                <c:pt idx="12425">
                  <c:v>0.94244212962962959</c:v>
                </c:pt>
                <c:pt idx="12426">
                  <c:v>0.94268518518518529</c:v>
                </c:pt>
                <c:pt idx="12427">
                  <c:v>0.94292824074074078</c:v>
                </c:pt>
                <c:pt idx="12428">
                  <c:v>0.9431828703703703</c:v>
                </c:pt>
                <c:pt idx="12429">
                  <c:v>0.943425925925926</c:v>
                </c:pt>
                <c:pt idx="12430">
                  <c:v>0.94366898148148148</c:v>
                </c:pt>
                <c:pt idx="12431">
                  <c:v>0.94391203703703708</c:v>
                </c:pt>
                <c:pt idx="12432">
                  <c:v>0.94415509259259256</c:v>
                </c:pt>
                <c:pt idx="12433">
                  <c:v>0.94440972222222219</c:v>
                </c:pt>
                <c:pt idx="12434">
                  <c:v>0.94465277777777779</c:v>
                </c:pt>
                <c:pt idx="12435">
                  <c:v>0.94489583333333327</c:v>
                </c:pt>
                <c:pt idx="12436">
                  <c:v>0.94513888888888886</c:v>
                </c:pt>
                <c:pt idx="12437">
                  <c:v>0.94538194444444434</c:v>
                </c:pt>
                <c:pt idx="12438">
                  <c:v>0.94563657407407409</c:v>
                </c:pt>
                <c:pt idx="12439">
                  <c:v>0.94587962962962957</c:v>
                </c:pt>
                <c:pt idx="12440">
                  <c:v>0.94612268518518527</c:v>
                </c:pt>
                <c:pt idx="12441">
                  <c:v>0.94636574074074076</c:v>
                </c:pt>
                <c:pt idx="12442">
                  <c:v>0.94660879629629635</c:v>
                </c:pt>
                <c:pt idx="12443">
                  <c:v>0.94686342592592598</c:v>
                </c:pt>
                <c:pt idx="12444">
                  <c:v>0.94710648148148147</c:v>
                </c:pt>
                <c:pt idx="12445">
                  <c:v>0.94734953703703706</c:v>
                </c:pt>
                <c:pt idx="12446">
                  <c:v>0.94759259259259254</c:v>
                </c:pt>
                <c:pt idx="12447">
                  <c:v>0.94783564814814814</c:v>
                </c:pt>
                <c:pt idx="12448">
                  <c:v>0.94807870370370362</c:v>
                </c:pt>
                <c:pt idx="12449">
                  <c:v>0.94833333333333336</c:v>
                </c:pt>
                <c:pt idx="12450">
                  <c:v>0.94857638888888884</c:v>
                </c:pt>
                <c:pt idx="12451">
                  <c:v>0.94881944444444455</c:v>
                </c:pt>
                <c:pt idx="12452">
                  <c:v>0.94906250000000003</c:v>
                </c:pt>
                <c:pt idx="12453">
                  <c:v>0.94930555555555562</c:v>
                </c:pt>
                <c:pt idx="12454">
                  <c:v>0.94956018518518526</c:v>
                </c:pt>
                <c:pt idx="12455">
                  <c:v>0.94980324074074074</c:v>
                </c:pt>
                <c:pt idx="12456">
                  <c:v>0.95004629629629633</c:v>
                </c:pt>
                <c:pt idx="12457">
                  <c:v>0.95028935185185182</c:v>
                </c:pt>
                <c:pt idx="12458">
                  <c:v>0.95053240740740741</c:v>
                </c:pt>
                <c:pt idx="12459">
                  <c:v>0.95078703703703704</c:v>
                </c:pt>
                <c:pt idx="12460">
                  <c:v>0.95103009259259252</c:v>
                </c:pt>
                <c:pt idx="12461">
                  <c:v>0.95127314814814812</c:v>
                </c:pt>
                <c:pt idx="12462">
                  <c:v>0.9515162037037036</c:v>
                </c:pt>
                <c:pt idx="12463">
                  <c:v>0.9517592592592593</c:v>
                </c:pt>
                <c:pt idx="12464">
                  <c:v>0.95201388888888883</c:v>
                </c:pt>
                <c:pt idx="12465">
                  <c:v>0.95225694444444453</c:v>
                </c:pt>
                <c:pt idx="12466">
                  <c:v>0.95250000000000001</c:v>
                </c:pt>
                <c:pt idx="12467">
                  <c:v>0.95274305555555561</c:v>
                </c:pt>
                <c:pt idx="12468">
                  <c:v>0.95298611111111109</c:v>
                </c:pt>
                <c:pt idx="12469">
                  <c:v>0.95324074074074072</c:v>
                </c:pt>
                <c:pt idx="12470">
                  <c:v>0.95348379629629632</c:v>
                </c:pt>
                <c:pt idx="12471">
                  <c:v>0.9537268518518518</c:v>
                </c:pt>
                <c:pt idx="12472">
                  <c:v>0.95396990740740739</c:v>
                </c:pt>
                <c:pt idx="12473">
                  <c:v>0.95421296296296287</c:v>
                </c:pt>
                <c:pt idx="12474">
                  <c:v>0.95445601851851858</c:v>
                </c:pt>
                <c:pt idx="12475">
                  <c:v>0.9547106481481481</c:v>
                </c:pt>
                <c:pt idx="12476">
                  <c:v>0.9549537037037038</c:v>
                </c:pt>
                <c:pt idx="12477">
                  <c:v>0.95519675925925929</c:v>
                </c:pt>
                <c:pt idx="12478">
                  <c:v>0.95543981481481488</c:v>
                </c:pt>
                <c:pt idx="12479">
                  <c:v>0.95568287037037036</c:v>
                </c:pt>
                <c:pt idx="12480">
                  <c:v>0.9559375</c:v>
                </c:pt>
                <c:pt idx="12481">
                  <c:v>0.95618055555555559</c:v>
                </c:pt>
                <c:pt idx="12482">
                  <c:v>0.95642361111111107</c:v>
                </c:pt>
                <c:pt idx="12483">
                  <c:v>0.95666666666666667</c:v>
                </c:pt>
                <c:pt idx="12484">
                  <c:v>0.95690972222222215</c:v>
                </c:pt>
                <c:pt idx="12485">
                  <c:v>0.95716435185185189</c:v>
                </c:pt>
                <c:pt idx="12486">
                  <c:v>0.95740740740740737</c:v>
                </c:pt>
                <c:pt idx="12487">
                  <c:v>0.95765046296296286</c:v>
                </c:pt>
                <c:pt idx="12488">
                  <c:v>0.95789351851851856</c:v>
                </c:pt>
                <c:pt idx="12489">
                  <c:v>0.95813657407407404</c:v>
                </c:pt>
                <c:pt idx="12490">
                  <c:v>0.95837962962962964</c:v>
                </c:pt>
                <c:pt idx="12491">
                  <c:v>0.95863425925925927</c:v>
                </c:pt>
                <c:pt idx="12492">
                  <c:v>0.95887731481481486</c:v>
                </c:pt>
                <c:pt idx="12493">
                  <c:v>0.95912037037037035</c:v>
                </c:pt>
                <c:pt idx="12494">
                  <c:v>0.95936342592592594</c:v>
                </c:pt>
                <c:pt idx="12495">
                  <c:v>0.95960648148148142</c:v>
                </c:pt>
                <c:pt idx="12496">
                  <c:v>0.95986111111111105</c:v>
                </c:pt>
                <c:pt idx="12497">
                  <c:v>0.96010416666666665</c:v>
                </c:pt>
                <c:pt idx="12498">
                  <c:v>0.96034722222222213</c:v>
                </c:pt>
                <c:pt idx="12499">
                  <c:v>0.96059027777777783</c:v>
                </c:pt>
                <c:pt idx="12500">
                  <c:v>0.96083333333333332</c:v>
                </c:pt>
                <c:pt idx="12501">
                  <c:v>0.96108796296296306</c:v>
                </c:pt>
                <c:pt idx="12502">
                  <c:v>0.96133101851851854</c:v>
                </c:pt>
                <c:pt idx="12503">
                  <c:v>0.96157407407407414</c:v>
                </c:pt>
                <c:pt idx="12504">
                  <c:v>0.96181712962962962</c:v>
                </c:pt>
                <c:pt idx="12505">
                  <c:v>0.96206018518518521</c:v>
                </c:pt>
                <c:pt idx="12506">
                  <c:v>0.96231481481481485</c:v>
                </c:pt>
                <c:pt idx="12507">
                  <c:v>0.96255787037037033</c:v>
                </c:pt>
                <c:pt idx="12508">
                  <c:v>0.96280092592592592</c:v>
                </c:pt>
                <c:pt idx="12509">
                  <c:v>0.9630439814814814</c:v>
                </c:pt>
                <c:pt idx="12510">
                  <c:v>0.96328703703703711</c:v>
                </c:pt>
                <c:pt idx="12511">
                  <c:v>0.96353009259259259</c:v>
                </c:pt>
                <c:pt idx="12512">
                  <c:v>0.96378472222222211</c:v>
                </c:pt>
                <c:pt idx="12513">
                  <c:v>0.96402777777777782</c:v>
                </c:pt>
                <c:pt idx="12514">
                  <c:v>0.9642708333333333</c:v>
                </c:pt>
                <c:pt idx="12515">
                  <c:v>0.96451388888888889</c:v>
                </c:pt>
                <c:pt idx="12516">
                  <c:v>0.96476851851851853</c:v>
                </c:pt>
                <c:pt idx="12517">
                  <c:v>0.96501157407407412</c:v>
                </c:pt>
                <c:pt idx="12518">
                  <c:v>0.9652546296296296</c:v>
                </c:pt>
                <c:pt idx="12519">
                  <c:v>0.96549768518518519</c:v>
                </c:pt>
                <c:pt idx="12520">
                  <c:v>0.96574074074074068</c:v>
                </c:pt>
                <c:pt idx="12521">
                  <c:v>0.96598379629629638</c:v>
                </c:pt>
                <c:pt idx="12522">
                  <c:v>0.9662384259259259</c:v>
                </c:pt>
                <c:pt idx="12523">
                  <c:v>0.96648148148148139</c:v>
                </c:pt>
                <c:pt idx="12524">
                  <c:v>0.96672453703703709</c:v>
                </c:pt>
                <c:pt idx="12525">
                  <c:v>0.96696759259259257</c:v>
                </c:pt>
                <c:pt idx="12526">
                  <c:v>0.96721064814814817</c:v>
                </c:pt>
                <c:pt idx="12527">
                  <c:v>0.9674652777777778</c:v>
                </c:pt>
                <c:pt idx="12528">
                  <c:v>0.96770833333333339</c:v>
                </c:pt>
                <c:pt idx="12529">
                  <c:v>0.96795138888888888</c:v>
                </c:pt>
                <c:pt idx="12530">
                  <c:v>0.96819444444444447</c:v>
                </c:pt>
                <c:pt idx="12531">
                  <c:v>0.96843749999999995</c:v>
                </c:pt>
                <c:pt idx="12532">
                  <c:v>0.96869212962962958</c:v>
                </c:pt>
                <c:pt idx="12533">
                  <c:v>0.96893518518518518</c:v>
                </c:pt>
                <c:pt idx="12534">
                  <c:v>0.96917824074074066</c:v>
                </c:pt>
                <c:pt idx="12535">
                  <c:v>0.96942129629629636</c:v>
                </c:pt>
                <c:pt idx="12536">
                  <c:v>0.96966435185185185</c:v>
                </c:pt>
                <c:pt idx="12537">
                  <c:v>0.96990740740740744</c:v>
                </c:pt>
                <c:pt idx="12538">
                  <c:v>0.97016203703703707</c:v>
                </c:pt>
                <c:pt idx="12539">
                  <c:v>0.97040509259259267</c:v>
                </c:pt>
                <c:pt idx="12540">
                  <c:v>0.97064814814814815</c:v>
                </c:pt>
                <c:pt idx="12541">
                  <c:v>0.97089120370370363</c:v>
                </c:pt>
                <c:pt idx="12542">
                  <c:v>0.97113425925925922</c:v>
                </c:pt>
                <c:pt idx="12543">
                  <c:v>0.97138888888888886</c:v>
                </c:pt>
                <c:pt idx="12544">
                  <c:v>0.97163194444444445</c:v>
                </c:pt>
                <c:pt idx="12545">
                  <c:v>0.97187499999999993</c:v>
                </c:pt>
                <c:pt idx="12546">
                  <c:v>0.97211805555555564</c:v>
                </c:pt>
                <c:pt idx="12547">
                  <c:v>0.97236111111111112</c:v>
                </c:pt>
                <c:pt idx="12548">
                  <c:v>0.97261574074074064</c:v>
                </c:pt>
                <c:pt idx="12549">
                  <c:v>0.97285879629629635</c:v>
                </c:pt>
                <c:pt idx="12550">
                  <c:v>0.97310185185185183</c:v>
                </c:pt>
                <c:pt idx="12551">
                  <c:v>0.97334490740740742</c:v>
                </c:pt>
                <c:pt idx="12552">
                  <c:v>0.97358796296296291</c:v>
                </c:pt>
                <c:pt idx="12553">
                  <c:v>0.9738310185185185</c:v>
                </c:pt>
                <c:pt idx="12554">
                  <c:v>0.97408564814814813</c:v>
                </c:pt>
                <c:pt idx="12555">
                  <c:v>0.97432870370370372</c:v>
                </c:pt>
                <c:pt idx="12556">
                  <c:v>0.97457175925925921</c:v>
                </c:pt>
                <c:pt idx="12557">
                  <c:v>0.97481481481481491</c:v>
                </c:pt>
                <c:pt idx="12558">
                  <c:v>0.97505787037037039</c:v>
                </c:pt>
                <c:pt idx="12559">
                  <c:v>0.97531249999999992</c:v>
                </c:pt>
                <c:pt idx="12560">
                  <c:v>0.97555555555555562</c:v>
                </c:pt>
                <c:pt idx="12561">
                  <c:v>0.9757986111111111</c:v>
                </c:pt>
                <c:pt idx="12562">
                  <c:v>0.9760416666666667</c:v>
                </c:pt>
                <c:pt idx="12563">
                  <c:v>0.97628472222222218</c:v>
                </c:pt>
                <c:pt idx="12564">
                  <c:v>0.97653935185185192</c:v>
                </c:pt>
                <c:pt idx="12565">
                  <c:v>0.9767824074074074</c:v>
                </c:pt>
                <c:pt idx="12566">
                  <c:v>0.977025462962963</c:v>
                </c:pt>
                <c:pt idx="12567">
                  <c:v>0.97726851851851848</c:v>
                </c:pt>
                <c:pt idx="12568">
                  <c:v>0.97751157407407396</c:v>
                </c:pt>
                <c:pt idx="12569">
                  <c:v>0.97776620370370371</c:v>
                </c:pt>
                <c:pt idx="12570">
                  <c:v>0.97800925925925919</c:v>
                </c:pt>
                <c:pt idx="12571">
                  <c:v>0.97825231481481489</c:v>
                </c:pt>
                <c:pt idx="12572">
                  <c:v>0.97849537037037038</c:v>
                </c:pt>
                <c:pt idx="12573">
                  <c:v>0.97873842592592597</c:v>
                </c:pt>
                <c:pt idx="12574">
                  <c:v>0.97898148148148145</c:v>
                </c:pt>
                <c:pt idx="12575">
                  <c:v>0.97923611111111108</c:v>
                </c:pt>
                <c:pt idx="12576">
                  <c:v>0.97947916666666668</c:v>
                </c:pt>
                <c:pt idx="12577">
                  <c:v>0.97972222222222216</c:v>
                </c:pt>
                <c:pt idx="12578">
                  <c:v>0.97996527777777775</c:v>
                </c:pt>
                <c:pt idx="12579">
                  <c:v>0.98021990740740739</c:v>
                </c:pt>
                <c:pt idx="12580">
                  <c:v>0.98046296296296298</c:v>
                </c:pt>
                <c:pt idx="12581">
                  <c:v>0.98070601851851846</c:v>
                </c:pt>
                <c:pt idx="12582">
                  <c:v>0.98094907407407417</c:v>
                </c:pt>
                <c:pt idx="12583">
                  <c:v>0.98119212962962965</c:v>
                </c:pt>
                <c:pt idx="12584">
                  <c:v>0.98143518518518524</c:v>
                </c:pt>
                <c:pt idx="12585">
                  <c:v>0.98168981481481488</c:v>
                </c:pt>
                <c:pt idx="12586">
                  <c:v>0.98193287037037036</c:v>
                </c:pt>
                <c:pt idx="12587">
                  <c:v>0.98217592592592595</c:v>
                </c:pt>
                <c:pt idx="12588">
                  <c:v>0.98241898148148143</c:v>
                </c:pt>
                <c:pt idx="12589">
                  <c:v>0.98266203703703703</c:v>
                </c:pt>
                <c:pt idx="12590">
                  <c:v>0.98291666666666666</c:v>
                </c:pt>
                <c:pt idx="12591">
                  <c:v>0.98315972222222225</c:v>
                </c:pt>
                <c:pt idx="12592">
                  <c:v>0.98340277777777774</c:v>
                </c:pt>
                <c:pt idx="12593">
                  <c:v>0.98364583333333344</c:v>
                </c:pt>
                <c:pt idx="12594">
                  <c:v>0.98388888888888892</c:v>
                </c:pt>
                <c:pt idx="12595">
                  <c:v>0.98413194444444441</c:v>
                </c:pt>
                <c:pt idx="12596">
                  <c:v>0.98438657407407415</c:v>
                </c:pt>
                <c:pt idx="12597">
                  <c:v>0.98462962962962963</c:v>
                </c:pt>
                <c:pt idx="12598">
                  <c:v>0.98487268518518523</c:v>
                </c:pt>
                <c:pt idx="12599">
                  <c:v>0.98511574074074071</c:v>
                </c:pt>
                <c:pt idx="12600">
                  <c:v>0.9853587962962963</c:v>
                </c:pt>
                <c:pt idx="12601">
                  <c:v>0.98561342592592593</c:v>
                </c:pt>
                <c:pt idx="12602">
                  <c:v>0.98585648148148142</c:v>
                </c:pt>
                <c:pt idx="12603">
                  <c:v>0.98609953703703701</c:v>
                </c:pt>
                <c:pt idx="12604">
                  <c:v>0.98634259259259249</c:v>
                </c:pt>
                <c:pt idx="12605">
                  <c:v>0.9865856481481482</c:v>
                </c:pt>
                <c:pt idx="12606">
                  <c:v>0.98684027777777772</c:v>
                </c:pt>
                <c:pt idx="12607">
                  <c:v>0.98708333333333342</c:v>
                </c:pt>
                <c:pt idx="12608">
                  <c:v>0.98732638888888891</c:v>
                </c:pt>
                <c:pt idx="12609">
                  <c:v>0.9875694444444445</c:v>
                </c:pt>
                <c:pt idx="12610">
                  <c:v>0.98781249999999998</c:v>
                </c:pt>
                <c:pt idx="12611">
                  <c:v>0.98806712962962961</c:v>
                </c:pt>
                <c:pt idx="12612">
                  <c:v>0.98831018518518521</c:v>
                </c:pt>
                <c:pt idx="12613">
                  <c:v>0.98855324074074069</c:v>
                </c:pt>
                <c:pt idx="12614">
                  <c:v>0.98879629629629628</c:v>
                </c:pt>
                <c:pt idx="12615">
                  <c:v>0.98905092592592592</c:v>
                </c:pt>
                <c:pt idx="12616">
                  <c:v>0.98928240740740747</c:v>
                </c:pt>
                <c:pt idx="12617">
                  <c:v>0.98953703703703699</c:v>
                </c:pt>
                <c:pt idx="12618">
                  <c:v>0.9897800925925927</c:v>
                </c:pt>
                <c:pt idx="12619">
                  <c:v>0.99002314814814818</c:v>
                </c:pt>
                <c:pt idx="12620">
                  <c:v>0.99026620370370377</c:v>
                </c:pt>
                <c:pt idx="12621">
                  <c:v>0.99050925925925926</c:v>
                </c:pt>
                <c:pt idx="12622">
                  <c:v>0.99076388888888889</c:v>
                </c:pt>
                <c:pt idx="12623">
                  <c:v>0.99100694444444448</c:v>
                </c:pt>
                <c:pt idx="12624">
                  <c:v>0.99124999999999996</c:v>
                </c:pt>
                <c:pt idx="12625">
                  <c:v>0.99149305555555556</c:v>
                </c:pt>
                <c:pt idx="12626">
                  <c:v>0.99173611111111104</c:v>
                </c:pt>
                <c:pt idx="12627">
                  <c:v>0.99199074074074067</c:v>
                </c:pt>
                <c:pt idx="12628">
                  <c:v>0.99223379629629627</c:v>
                </c:pt>
                <c:pt idx="12629">
                  <c:v>0.99247685185185175</c:v>
                </c:pt>
                <c:pt idx="12630">
                  <c:v>0.99271990740740745</c:v>
                </c:pt>
                <c:pt idx="12631">
                  <c:v>0.99296296296296294</c:v>
                </c:pt>
                <c:pt idx="12632">
                  <c:v>0.99321759259259268</c:v>
                </c:pt>
                <c:pt idx="12633">
                  <c:v>0.99346064814814816</c:v>
                </c:pt>
                <c:pt idx="12634">
                  <c:v>0.99370370370370376</c:v>
                </c:pt>
                <c:pt idx="12635">
                  <c:v>0.99394675925925924</c:v>
                </c:pt>
                <c:pt idx="12636">
                  <c:v>0.99418981481481483</c:v>
                </c:pt>
                <c:pt idx="12637">
                  <c:v>0.99443287037037031</c:v>
                </c:pt>
                <c:pt idx="12638">
                  <c:v>0.99468749999999995</c:v>
                </c:pt>
                <c:pt idx="12639">
                  <c:v>0.99493055555555554</c:v>
                </c:pt>
                <c:pt idx="12640">
                  <c:v>0.99517361111111102</c:v>
                </c:pt>
                <c:pt idx="12641">
                  <c:v>0.99541666666666673</c:v>
                </c:pt>
                <c:pt idx="12642">
                  <c:v>0.99565972222222221</c:v>
                </c:pt>
                <c:pt idx="12643">
                  <c:v>0.99591435185185195</c:v>
                </c:pt>
                <c:pt idx="12644">
                  <c:v>0.99615740740740744</c:v>
                </c:pt>
                <c:pt idx="12645">
                  <c:v>0.99640046296296303</c:v>
                </c:pt>
                <c:pt idx="12646">
                  <c:v>0.99664351851851851</c:v>
                </c:pt>
                <c:pt idx="12647">
                  <c:v>0.99688657407407411</c:v>
                </c:pt>
                <c:pt idx="12648">
                  <c:v>0.99714120370370374</c:v>
                </c:pt>
                <c:pt idx="12649">
                  <c:v>0.99738425925925922</c:v>
                </c:pt>
                <c:pt idx="12650">
                  <c:v>0.99762731481481481</c:v>
                </c:pt>
                <c:pt idx="12651">
                  <c:v>0.9978703703703703</c:v>
                </c:pt>
                <c:pt idx="12652">
                  <c:v>0.998113425925926</c:v>
                </c:pt>
                <c:pt idx="12653">
                  <c:v>0.99836805555555552</c:v>
                </c:pt>
                <c:pt idx="12654">
                  <c:v>0.99861111111111101</c:v>
                </c:pt>
                <c:pt idx="12655">
                  <c:v>0.99885416666666671</c:v>
                </c:pt>
                <c:pt idx="12656">
                  <c:v>0.99909722222222219</c:v>
                </c:pt>
                <c:pt idx="12657">
                  <c:v>0.99934027777777779</c:v>
                </c:pt>
                <c:pt idx="12658">
                  <c:v>0.99958333333333327</c:v>
                </c:pt>
                <c:pt idx="12659">
                  <c:v>0.99983796296296301</c:v>
                </c:pt>
                <c:pt idx="12660">
                  <c:v>8.1018518518518516E-5</c:v>
                </c:pt>
                <c:pt idx="12661">
                  <c:v>3.2407407407407406E-4</c:v>
                </c:pt>
                <c:pt idx="12662">
                  <c:v>5.6712962962962956E-4</c:v>
                </c:pt>
                <c:pt idx="12663">
                  <c:v>8.1018518518518516E-4</c:v>
                </c:pt>
                <c:pt idx="12664">
                  <c:v>1.0648148148148147E-3</c:v>
                </c:pt>
                <c:pt idx="12665">
                  <c:v>1.3078703703703705E-3</c:v>
                </c:pt>
                <c:pt idx="12666">
                  <c:v>1.5509259259259261E-3</c:v>
                </c:pt>
                <c:pt idx="12667">
                  <c:v>1.7939814814814815E-3</c:v>
                </c:pt>
                <c:pt idx="12668">
                  <c:v>2.0370370370370373E-3</c:v>
                </c:pt>
                <c:pt idx="12669">
                  <c:v>2.2916666666666667E-3</c:v>
                </c:pt>
                <c:pt idx="12670">
                  <c:v>2.5347222222222221E-3</c:v>
                </c:pt>
                <c:pt idx="12671">
                  <c:v>2.7777777777777779E-3</c:v>
                </c:pt>
                <c:pt idx="12672">
                  <c:v>3.0208333333333333E-3</c:v>
                </c:pt>
                <c:pt idx="12673">
                  <c:v>3.2638888888888891E-3</c:v>
                </c:pt>
                <c:pt idx="12674">
                  <c:v>3.5185185185185185E-3</c:v>
                </c:pt>
                <c:pt idx="12675">
                  <c:v>3.7615740740740739E-3</c:v>
                </c:pt>
                <c:pt idx="12676">
                  <c:v>4.0046296296296297E-3</c:v>
                </c:pt>
                <c:pt idx="12677">
                  <c:v>4.2476851851851851E-3</c:v>
                </c:pt>
                <c:pt idx="12678">
                  <c:v>4.4907407407407405E-3</c:v>
                </c:pt>
                <c:pt idx="12679">
                  <c:v>4.7453703703703703E-3</c:v>
                </c:pt>
                <c:pt idx="12680">
                  <c:v>4.9884259259259265E-3</c:v>
                </c:pt>
                <c:pt idx="12681">
                  <c:v>5.2314814814814819E-3</c:v>
                </c:pt>
                <c:pt idx="12682">
                  <c:v>5.4745370370370373E-3</c:v>
                </c:pt>
                <c:pt idx="12683">
                  <c:v>5.7175925925925927E-3</c:v>
                </c:pt>
                <c:pt idx="12684">
                  <c:v>5.9606481481481489E-3</c:v>
                </c:pt>
                <c:pt idx="12685">
                  <c:v>6.215277777777777E-3</c:v>
                </c:pt>
                <c:pt idx="12686">
                  <c:v>6.4583333333333333E-3</c:v>
                </c:pt>
                <c:pt idx="12687">
                  <c:v>6.7013888888888887E-3</c:v>
                </c:pt>
                <c:pt idx="12688">
                  <c:v>6.9444444444444441E-3</c:v>
                </c:pt>
                <c:pt idx="12689">
                  <c:v>7.1874999999999994E-3</c:v>
                </c:pt>
                <c:pt idx="12690">
                  <c:v>7.4421296296296293E-3</c:v>
                </c:pt>
                <c:pt idx="12691">
                  <c:v>7.6851851851851847E-3</c:v>
                </c:pt>
                <c:pt idx="12692">
                  <c:v>7.9282407407407409E-3</c:v>
                </c:pt>
                <c:pt idx="12693">
                  <c:v>8.1712962962962963E-3</c:v>
                </c:pt>
                <c:pt idx="12694">
                  <c:v>8.4143518518518517E-3</c:v>
                </c:pt>
                <c:pt idx="12695">
                  <c:v>8.6689814814814806E-3</c:v>
                </c:pt>
                <c:pt idx="12696">
                  <c:v>8.9120370370370378E-3</c:v>
                </c:pt>
                <c:pt idx="12697">
                  <c:v>9.1550925925925931E-3</c:v>
                </c:pt>
                <c:pt idx="12698">
                  <c:v>9.3981481481481485E-3</c:v>
                </c:pt>
                <c:pt idx="12699">
                  <c:v>9.6412037037037039E-3</c:v>
                </c:pt>
                <c:pt idx="12700">
                  <c:v>9.8842592592592576E-3</c:v>
                </c:pt>
                <c:pt idx="12701">
                  <c:v>1.0138888888888888E-2</c:v>
                </c:pt>
                <c:pt idx="12702">
                  <c:v>1.0381944444444444E-2</c:v>
                </c:pt>
                <c:pt idx="12703">
                  <c:v>1.0625000000000001E-2</c:v>
                </c:pt>
                <c:pt idx="12704">
                  <c:v>1.0868055555555556E-2</c:v>
                </c:pt>
                <c:pt idx="12705">
                  <c:v>1.1111111111111112E-2</c:v>
                </c:pt>
                <c:pt idx="12706">
                  <c:v>1.136574074074074E-2</c:v>
                </c:pt>
                <c:pt idx="12707">
                  <c:v>1.1608796296296296E-2</c:v>
                </c:pt>
                <c:pt idx="12708">
                  <c:v>1.1851851851851851E-2</c:v>
                </c:pt>
                <c:pt idx="12709">
                  <c:v>1.2094907407407408E-2</c:v>
                </c:pt>
                <c:pt idx="12710">
                  <c:v>1.2337962962962962E-2</c:v>
                </c:pt>
                <c:pt idx="12711">
                  <c:v>1.2592592592592593E-2</c:v>
                </c:pt>
                <c:pt idx="12712">
                  <c:v>1.283564814814815E-2</c:v>
                </c:pt>
                <c:pt idx="12713">
                  <c:v>1.3078703703703703E-2</c:v>
                </c:pt>
                <c:pt idx="12714">
                  <c:v>1.3321759259259261E-2</c:v>
                </c:pt>
                <c:pt idx="12715">
                  <c:v>1.3564814814814816E-2</c:v>
                </c:pt>
                <c:pt idx="12716">
                  <c:v>1.3819444444444445E-2</c:v>
                </c:pt>
                <c:pt idx="12717">
                  <c:v>1.40625E-2</c:v>
                </c:pt>
                <c:pt idx="12718">
                  <c:v>1.4305555555555557E-2</c:v>
                </c:pt>
                <c:pt idx="12719">
                  <c:v>1.4548611111111111E-2</c:v>
                </c:pt>
                <c:pt idx="12720">
                  <c:v>1.4791666666666668E-2</c:v>
                </c:pt>
                <c:pt idx="12721">
                  <c:v>1.503472222222222E-2</c:v>
                </c:pt>
                <c:pt idx="12722">
                  <c:v>1.5289351851851851E-2</c:v>
                </c:pt>
                <c:pt idx="12723">
                  <c:v>1.5532407407407406E-2</c:v>
                </c:pt>
                <c:pt idx="12724">
                  <c:v>1.577546296296296E-2</c:v>
                </c:pt>
                <c:pt idx="12725">
                  <c:v>1.6018518518518519E-2</c:v>
                </c:pt>
                <c:pt idx="12726">
                  <c:v>1.6261574074074074E-2</c:v>
                </c:pt>
                <c:pt idx="12727">
                  <c:v>1.6516203703703703E-2</c:v>
                </c:pt>
                <c:pt idx="12728">
                  <c:v>1.6759259259259258E-2</c:v>
                </c:pt>
                <c:pt idx="12729">
                  <c:v>1.7002314814814814E-2</c:v>
                </c:pt>
                <c:pt idx="12730">
                  <c:v>1.7245370370370369E-2</c:v>
                </c:pt>
                <c:pt idx="12731">
                  <c:v>1.7488425925925925E-2</c:v>
                </c:pt>
                <c:pt idx="12732">
                  <c:v>1.7743055555555557E-2</c:v>
                </c:pt>
                <c:pt idx="12733">
                  <c:v>1.7986111111111109E-2</c:v>
                </c:pt>
                <c:pt idx="12734">
                  <c:v>1.8229166666666668E-2</c:v>
                </c:pt>
                <c:pt idx="12735">
                  <c:v>1.8472222222222223E-2</c:v>
                </c:pt>
                <c:pt idx="12736">
                  <c:v>1.8715277777777779E-2</c:v>
                </c:pt>
                <c:pt idx="12737">
                  <c:v>1.8969907407407408E-2</c:v>
                </c:pt>
                <c:pt idx="12738">
                  <c:v>1.9212962962962963E-2</c:v>
                </c:pt>
                <c:pt idx="12739">
                  <c:v>1.9456018518518518E-2</c:v>
                </c:pt>
                <c:pt idx="12740">
                  <c:v>1.9699074074074074E-2</c:v>
                </c:pt>
                <c:pt idx="12741">
                  <c:v>1.9942129629629629E-2</c:v>
                </c:pt>
                <c:pt idx="12742">
                  <c:v>2.0185185185185184E-2</c:v>
                </c:pt>
                <c:pt idx="12743">
                  <c:v>2.0439814814814817E-2</c:v>
                </c:pt>
                <c:pt idx="12744">
                  <c:v>2.0682870370370372E-2</c:v>
                </c:pt>
                <c:pt idx="12745">
                  <c:v>2.0925925925925928E-2</c:v>
                </c:pt>
                <c:pt idx="12746">
                  <c:v>2.1168981481481483E-2</c:v>
                </c:pt>
                <c:pt idx="12747">
                  <c:v>2.1412037037037035E-2</c:v>
                </c:pt>
                <c:pt idx="12748">
                  <c:v>2.1666666666666667E-2</c:v>
                </c:pt>
                <c:pt idx="12749">
                  <c:v>2.1909722222222223E-2</c:v>
                </c:pt>
                <c:pt idx="12750">
                  <c:v>2.2152777777777775E-2</c:v>
                </c:pt>
                <c:pt idx="12751">
                  <c:v>2.2395833333333334E-2</c:v>
                </c:pt>
                <c:pt idx="12752">
                  <c:v>2.2638888888888889E-2</c:v>
                </c:pt>
                <c:pt idx="12753">
                  <c:v>2.2893518518518521E-2</c:v>
                </c:pt>
                <c:pt idx="12754">
                  <c:v>2.3136574074074077E-2</c:v>
                </c:pt>
                <c:pt idx="12755">
                  <c:v>2.3379629629629629E-2</c:v>
                </c:pt>
                <c:pt idx="12756">
                  <c:v>2.3622685185185188E-2</c:v>
                </c:pt>
                <c:pt idx="12757">
                  <c:v>2.3865740740740743E-2</c:v>
                </c:pt>
                <c:pt idx="12758">
                  <c:v>2.4120370370370372E-2</c:v>
                </c:pt>
                <c:pt idx="12759">
                  <c:v>2.4363425925925927E-2</c:v>
                </c:pt>
                <c:pt idx="12760">
                  <c:v>2.4606481481481479E-2</c:v>
                </c:pt>
                <c:pt idx="12761">
                  <c:v>2.4849537037037035E-2</c:v>
                </c:pt>
                <c:pt idx="12762">
                  <c:v>2.5092592592592593E-2</c:v>
                </c:pt>
                <c:pt idx="12763">
                  <c:v>2.5335648148148149E-2</c:v>
                </c:pt>
                <c:pt idx="12764">
                  <c:v>2.5590277777777778E-2</c:v>
                </c:pt>
                <c:pt idx="12765">
                  <c:v>2.5833333333333333E-2</c:v>
                </c:pt>
                <c:pt idx="12766">
                  <c:v>2.6076388888888885E-2</c:v>
                </c:pt>
                <c:pt idx="12767">
                  <c:v>2.631944444444444E-2</c:v>
                </c:pt>
                <c:pt idx="12768">
                  <c:v>2.6562499999999999E-2</c:v>
                </c:pt>
                <c:pt idx="12769">
                  <c:v>2.6817129629629632E-2</c:v>
                </c:pt>
                <c:pt idx="12770">
                  <c:v>2.7060185185185187E-2</c:v>
                </c:pt>
                <c:pt idx="12771">
                  <c:v>2.7303240740740743E-2</c:v>
                </c:pt>
                <c:pt idx="12772">
                  <c:v>2.7546296296296294E-2</c:v>
                </c:pt>
                <c:pt idx="12773">
                  <c:v>2.7789351851851853E-2</c:v>
                </c:pt>
                <c:pt idx="12774">
                  <c:v>2.8043981481481479E-2</c:v>
                </c:pt>
                <c:pt idx="12775">
                  <c:v>2.8287037037037038E-2</c:v>
                </c:pt>
                <c:pt idx="12776">
                  <c:v>2.8530092592592593E-2</c:v>
                </c:pt>
                <c:pt idx="12777">
                  <c:v>2.8773148148148145E-2</c:v>
                </c:pt>
                <c:pt idx="12778">
                  <c:v>2.90162037037037E-2</c:v>
                </c:pt>
                <c:pt idx="12779">
                  <c:v>2.9270833333333333E-2</c:v>
                </c:pt>
                <c:pt idx="12780">
                  <c:v>2.9513888888888892E-2</c:v>
                </c:pt>
                <c:pt idx="12781">
                  <c:v>2.9756944444444447E-2</c:v>
                </c:pt>
                <c:pt idx="12782">
                  <c:v>3.0000000000000002E-2</c:v>
                </c:pt>
                <c:pt idx="12783">
                  <c:v>3.0243055555555554E-2</c:v>
                </c:pt>
                <c:pt idx="12784">
                  <c:v>3.0486111111111113E-2</c:v>
                </c:pt>
                <c:pt idx="12785">
                  <c:v>3.0740740740740739E-2</c:v>
                </c:pt>
                <c:pt idx="12786">
                  <c:v>3.0983796296296297E-2</c:v>
                </c:pt>
                <c:pt idx="12787">
                  <c:v>3.1226851851851853E-2</c:v>
                </c:pt>
                <c:pt idx="12788">
                  <c:v>3.1469907407407412E-2</c:v>
                </c:pt>
                <c:pt idx="12789">
                  <c:v>3.1712962962962964E-2</c:v>
                </c:pt>
                <c:pt idx="12790">
                  <c:v>3.1967592592592589E-2</c:v>
                </c:pt>
                <c:pt idx="12791">
                  <c:v>3.2210648148148148E-2</c:v>
                </c:pt>
                <c:pt idx="12792">
                  <c:v>3.24537037037037E-2</c:v>
                </c:pt>
                <c:pt idx="12793">
                  <c:v>3.2696759259259259E-2</c:v>
                </c:pt>
                <c:pt idx="12794">
                  <c:v>3.2939814814814811E-2</c:v>
                </c:pt>
                <c:pt idx="12795">
                  <c:v>3.3194444444444443E-2</c:v>
                </c:pt>
                <c:pt idx="12796">
                  <c:v>3.3437500000000002E-2</c:v>
                </c:pt>
                <c:pt idx="12797">
                  <c:v>3.3680555555555554E-2</c:v>
                </c:pt>
                <c:pt idx="12798">
                  <c:v>3.3923611111111113E-2</c:v>
                </c:pt>
                <c:pt idx="12799">
                  <c:v>3.4166666666666672E-2</c:v>
                </c:pt>
                <c:pt idx="12800">
                  <c:v>3.4421296296296297E-2</c:v>
                </c:pt>
                <c:pt idx="12801">
                  <c:v>3.4664351851851849E-2</c:v>
                </c:pt>
                <c:pt idx="12802">
                  <c:v>3.4907407407407408E-2</c:v>
                </c:pt>
                <c:pt idx="12803">
                  <c:v>3.515046296296296E-2</c:v>
                </c:pt>
                <c:pt idx="12804">
                  <c:v>3.5393518518518519E-2</c:v>
                </c:pt>
                <c:pt idx="12805">
                  <c:v>3.5648148148148151E-2</c:v>
                </c:pt>
                <c:pt idx="12806">
                  <c:v>3.5891203703703703E-2</c:v>
                </c:pt>
                <c:pt idx="12807">
                  <c:v>3.6134259259259262E-2</c:v>
                </c:pt>
                <c:pt idx="12808">
                  <c:v>3.6377314814814814E-2</c:v>
                </c:pt>
                <c:pt idx="12809">
                  <c:v>3.6620370370370373E-2</c:v>
                </c:pt>
                <c:pt idx="12810">
                  <c:v>3.6863425925925931E-2</c:v>
                </c:pt>
                <c:pt idx="12811">
                  <c:v>3.7118055555555557E-2</c:v>
                </c:pt>
                <c:pt idx="12812">
                  <c:v>3.7361111111111109E-2</c:v>
                </c:pt>
                <c:pt idx="12813">
                  <c:v>3.7604166666666668E-2</c:v>
                </c:pt>
                <c:pt idx="12814">
                  <c:v>3.784722222222222E-2</c:v>
                </c:pt>
                <c:pt idx="12815">
                  <c:v>3.8090277777777778E-2</c:v>
                </c:pt>
                <c:pt idx="12816">
                  <c:v>3.8344907407407411E-2</c:v>
                </c:pt>
                <c:pt idx="12817">
                  <c:v>3.858796296296297E-2</c:v>
                </c:pt>
                <c:pt idx="12818">
                  <c:v>3.8831018518518515E-2</c:v>
                </c:pt>
                <c:pt idx="12819">
                  <c:v>3.9074074074074074E-2</c:v>
                </c:pt>
                <c:pt idx="12820">
                  <c:v>3.9317129629629625E-2</c:v>
                </c:pt>
                <c:pt idx="12821">
                  <c:v>3.9571759259259258E-2</c:v>
                </c:pt>
                <c:pt idx="12822">
                  <c:v>3.9814814814814817E-2</c:v>
                </c:pt>
                <c:pt idx="12823">
                  <c:v>4.0057870370370369E-2</c:v>
                </c:pt>
                <c:pt idx="12824">
                  <c:v>4.0300925925925928E-2</c:v>
                </c:pt>
                <c:pt idx="12825">
                  <c:v>4.0543981481481479E-2</c:v>
                </c:pt>
                <c:pt idx="12826">
                  <c:v>4.0787037037037038E-2</c:v>
                </c:pt>
                <c:pt idx="12827">
                  <c:v>4.1041666666666664E-2</c:v>
                </c:pt>
                <c:pt idx="12828">
                  <c:v>4.1284722222222223E-2</c:v>
                </c:pt>
                <c:pt idx="12829">
                  <c:v>4.1527777777777775E-2</c:v>
                </c:pt>
                <c:pt idx="12830">
                  <c:v>4.1770833333333333E-2</c:v>
                </c:pt>
                <c:pt idx="12831">
                  <c:v>4.2013888888888885E-2</c:v>
                </c:pt>
                <c:pt idx="12832">
                  <c:v>4.2268518518518518E-2</c:v>
                </c:pt>
                <c:pt idx="12833">
                  <c:v>4.2511574074074077E-2</c:v>
                </c:pt>
                <c:pt idx="12834">
                  <c:v>4.2754629629629635E-2</c:v>
                </c:pt>
                <c:pt idx="12835">
                  <c:v>4.2997685185185187E-2</c:v>
                </c:pt>
                <c:pt idx="12836">
                  <c:v>4.3240740740740739E-2</c:v>
                </c:pt>
                <c:pt idx="12837">
                  <c:v>4.3495370370370372E-2</c:v>
                </c:pt>
                <c:pt idx="12838">
                  <c:v>4.3738425925925924E-2</c:v>
                </c:pt>
                <c:pt idx="12839">
                  <c:v>4.3981481481481483E-2</c:v>
                </c:pt>
                <c:pt idx="12840">
                  <c:v>4.4224537037037041E-2</c:v>
                </c:pt>
                <c:pt idx="12841">
                  <c:v>4.4467592592592593E-2</c:v>
                </c:pt>
                <c:pt idx="12842">
                  <c:v>4.4722222222222219E-2</c:v>
                </c:pt>
                <c:pt idx="12843">
                  <c:v>4.4965277777777778E-2</c:v>
                </c:pt>
                <c:pt idx="12844">
                  <c:v>4.520833333333333E-2</c:v>
                </c:pt>
                <c:pt idx="12845">
                  <c:v>4.5451388888888888E-2</c:v>
                </c:pt>
                <c:pt idx="12846">
                  <c:v>4.5694444444444447E-2</c:v>
                </c:pt>
                <c:pt idx="12847">
                  <c:v>4.5937499999999999E-2</c:v>
                </c:pt>
                <c:pt idx="12848">
                  <c:v>4.6192129629629632E-2</c:v>
                </c:pt>
                <c:pt idx="12849">
                  <c:v>4.6435185185185184E-2</c:v>
                </c:pt>
                <c:pt idx="12850">
                  <c:v>4.6678240740740735E-2</c:v>
                </c:pt>
                <c:pt idx="12851">
                  <c:v>4.6921296296296294E-2</c:v>
                </c:pt>
                <c:pt idx="12852">
                  <c:v>4.7164351851851853E-2</c:v>
                </c:pt>
                <c:pt idx="12853">
                  <c:v>4.7418981481481486E-2</c:v>
                </c:pt>
                <c:pt idx="12854">
                  <c:v>4.7662037037037037E-2</c:v>
                </c:pt>
                <c:pt idx="12855">
                  <c:v>4.7905092592592589E-2</c:v>
                </c:pt>
                <c:pt idx="12856">
                  <c:v>4.8148148148148141E-2</c:v>
                </c:pt>
                <c:pt idx="12857">
                  <c:v>4.83912037037037E-2</c:v>
                </c:pt>
                <c:pt idx="12858">
                  <c:v>4.8645833333333333E-2</c:v>
                </c:pt>
                <c:pt idx="12859">
                  <c:v>4.8888888888888891E-2</c:v>
                </c:pt>
                <c:pt idx="12860">
                  <c:v>4.9131944444444443E-2</c:v>
                </c:pt>
                <c:pt idx="12861">
                  <c:v>4.9375000000000002E-2</c:v>
                </c:pt>
                <c:pt idx="12862">
                  <c:v>4.9618055555555561E-2</c:v>
                </c:pt>
                <c:pt idx="12863">
                  <c:v>4.987268518518518E-2</c:v>
                </c:pt>
                <c:pt idx="12864">
                  <c:v>5.0115740740740738E-2</c:v>
                </c:pt>
                <c:pt idx="12865">
                  <c:v>5.0358796296296297E-2</c:v>
                </c:pt>
                <c:pt idx="12866">
                  <c:v>5.0601851851851849E-2</c:v>
                </c:pt>
                <c:pt idx="12867">
                  <c:v>5.0844907407407408E-2</c:v>
                </c:pt>
                <c:pt idx="12868">
                  <c:v>5.1087962962962967E-2</c:v>
                </c:pt>
                <c:pt idx="12869">
                  <c:v>5.1342592592592586E-2</c:v>
                </c:pt>
                <c:pt idx="12870">
                  <c:v>5.1585648148148144E-2</c:v>
                </c:pt>
                <c:pt idx="12871">
                  <c:v>5.1828703703703703E-2</c:v>
                </c:pt>
                <c:pt idx="12872">
                  <c:v>5.2071759259259255E-2</c:v>
                </c:pt>
                <c:pt idx="12873">
                  <c:v>5.2314814814814814E-2</c:v>
                </c:pt>
                <c:pt idx="12874">
                  <c:v>5.2569444444444446E-2</c:v>
                </c:pt>
                <c:pt idx="12875">
                  <c:v>5.2812500000000005E-2</c:v>
                </c:pt>
                <c:pt idx="12876">
                  <c:v>5.3055555555555557E-2</c:v>
                </c:pt>
                <c:pt idx="12877">
                  <c:v>5.3298611111111116E-2</c:v>
                </c:pt>
                <c:pt idx="12878">
                  <c:v>5.3541666666666675E-2</c:v>
                </c:pt>
                <c:pt idx="12879">
                  <c:v>5.3796296296296293E-2</c:v>
                </c:pt>
                <c:pt idx="12880">
                  <c:v>5.4039351851851852E-2</c:v>
                </c:pt>
                <c:pt idx="12881">
                  <c:v>5.4282407407407411E-2</c:v>
                </c:pt>
                <c:pt idx="12882">
                  <c:v>5.4525462962962963E-2</c:v>
                </c:pt>
                <c:pt idx="12883">
                  <c:v>5.4768518518518522E-2</c:v>
                </c:pt>
                <c:pt idx="12884">
                  <c:v>5.5023148148148147E-2</c:v>
                </c:pt>
                <c:pt idx="12885">
                  <c:v>5.5266203703703699E-2</c:v>
                </c:pt>
                <c:pt idx="12886">
                  <c:v>5.5509259259259258E-2</c:v>
                </c:pt>
                <c:pt idx="12887">
                  <c:v>5.5752314814814817E-2</c:v>
                </c:pt>
                <c:pt idx="12888">
                  <c:v>5.5995370370370369E-2</c:v>
                </c:pt>
                <c:pt idx="12889">
                  <c:v>5.6238425925925928E-2</c:v>
                </c:pt>
                <c:pt idx="12890">
                  <c:v>5.649305555555556E-2</c:v>
                </c:pt>
                <c:pt idx="12891">
                  <c:v>5.6736111111111105E-2</c:v>
                </c:pt>
                <c:pt idx="12892">
                  <c:v>5.6979166666666664E-2</c:v>
                </c:pt>
                <c:pt idx="12893">
                  <c:v>5.7222222222222223E-2</c:v>
                </c:pt>
                <c:pt idx="12894">
                  <c:v>5.7465277777777775E-2</c:v>
                </c:pt>
                <c:pt idx="12895">
                  <c:v>5.7719907407407407E-2</c:v>
                </c:pt>
                <c:pt idx="12896">
                  <c:v>5.7962962962962959E-2</c:v>
                </c:pt>
                <c:pt idx="12897">
                  <c:v>5.8206018518518511E-2</c:v>
                </c:pt>
                <c:pt idx="12898">
                  <c:v>5.844907407407407E-2</c:v>
                </c:pt>
                <c:pt idx="12899">
                  <c:v>5.8692129629629629E-2</c:v>
                </c:pt>
                <c:pt idx="12900">
                  <c:v>5.8946759259259261E-2</c:v>
                </c:pt>
                <c:pt idx="12901">
                  <c:v>5.9189814814814813E-2</c:v>
                </c:pt>
                <c:pt idx="12902">
                  <c:v>5.9432870370370372E-2</c:v>
                </c:pt>
                <c:pt idx="12903">
                  <c:v>5.9675925925925931E-2</c:v>
                </c:pt>
                <c:pt idx="12904">
                  <c:v>5.9918981481481483E-2</c:v>
                </c:pt>
                <c:pt idx="12905">
                  <c:v>6.0173611111111108E-2</c:v>
                </c:pt>
                <c:pt idx="12906">
                  <c:v>6.0416666666666667E-2</c:v>
                </c:pt>
                <c:pt idx="12907">
                  <c:v>6.0659722222222219E-2</c:v>
                </c:pt>
                <c:pt idx="12908">
                  <c:v>6.0902777777777778E-2</c:v>
                </c:pt>
                <c:pt idx="12909">
                  <c:v>6.1145833333333337E-2</c:v>
                </c:pt>
                <c:pt idx="12910">
                  <c:v>6.1388888888888889E-2</c:v>
                </c:pt>
                <c:pt idx="12911">
                  <c:v>6.1643518518518514E-2</c:v>
                </c:pt>
                <c:pt idx="12912">
                  <c:v>6.1886574074074073E-2</c:v>
                </c:pt>
                <c:pt idx="12913">
                  <c:v>6.2129629629629625E-2</c:v>
                </c:pt>
                <c:pt idx="12914">
                  <c:v>6.2372685185185184E-2</c:v>
                </c:pt>
                <c:pt idx="12915">
                  <c:v>6.2615740740740736E-2</c:v>
                </c:pt>
                <c:pt idx="12916">
                  <c:v>6.2870370370370368E-2</c:v>
                </c:pt>
                <c:pt idx="12917">
                  <c:v>6.3113425925925934E-2</c:v>
                </c:pt>
                <c:pt idx="12918">
                  <c:v>6.3356481481481486E-2</c:v>
                </c:pt>
                <c:pt idx="12919">
                  <c:v>6.3599537037037038E-2</c:v>
                </c:pt>
                <c:pt idx="12920">
                  <c:v>6.3842592592592604E-2</c:v>
                </c:pt>
                <c:pt idx="12921">
                  <c:v>6.4097222222222222E-2</c:v>
                </c:pt>
                <c:pt idx="12922">
                  <c:v>6.4340277777777774E-2</c:v>
                </c:pt>
                <c:pt idx="12923">
                  <c:v>6.458333333333334E-2</c:v>
                </c:pt>
                <c:pt idx="12924">
                  <c:v>6.4826388888888892E-2</c:v>
                </c:pt>
                <c:pt idx="12925">
                  <c:v>6.5069444444444444E-2</c:v>
                </c:pt>
                <c:pt idx="12926">
                  <c:v>6.5324074074074076E-2</c:v>
                </c:pt>
                <c:pt idx="12927">
                  <c:v>6.5567129629629628E-2</c:v>
                </c:pt>
                <c:pt idx="12928">
                  <c:v>6.581018518518518E-2</c:v>
                </c:pt>
                <c:pt idx="12929">
                  <c:v>6.6053240740740746E-2</c:v>
                </c:pt>
                <c:pt idx="12930">
                  <c:v>6.6296296296296298E-2</c:v>
                </c:pt>
                <c:pt idx="12931">
                  <c:v>6.655092592592593E-2</c:v>
                </c:pt>
                <c:pt idx="12932">
                  <c:v>6.6793981481481482E-2</c:v>
                </c:pt>
                <c:pt idx="12933">
                  <c:v>6.7037037037037034E-2</c:v>
                </c:pt>
                <c:pt idx="12934">
                  <c:v>6.7280092592592586E-2</c:v>
                </c:pt>
                <c:pt idx="12935">
                  <c:v>6.7523148148148152E-2</c:v>
                </c:pt>
                <c:pt idx="12936">
                  <c:v>6.7766203703703703E-2</c:v>
                </c:pt>
                <c:pt idx="12937">
                  <c:v>6.8020833333333336E-2</c:v>
                </c:pt>
                <c:pt idx="12938">
                  <c:v>6.8263888888888888E-2</c:v>
                </c:pt>
                <c:pt idx="12939">
                  <c:v>6.850694444444444E-2</c:v>
                </c:pt>
                <c:pt idx="12940">
                  <c:v>6.8749999999999992E-2</c:v>
                </c:pt>
                <c:pt idx="12941">
                  <c:v>6.8993055555555557E-2</c:v>
                </c:pt>
                <c:pt idx="12942">
                  <c:v>6.924768518518519E-2</c:v>
                </c:pt>
                <c:pt idx="12943">
                  <c:v>6.9490740740740742E-2</c:v>
                </c:pt>
                <c:pt idx="12944">
                  <c:v>6.9733796296296294E-2</c:v>
                </c:pt>
                <c:pt idx="12945">
                  <c:v>6.997685185185186E-2</c:v>
                </c:pt>
                <c:pt idx="12946">
                  <c:v>7.0219907407407411E-2</c:v>
                </c:pt>
                <c:pt idx="12947">
                  <c:v>7.0474537037037044E-2</c:v>
                </c:pt>
                <c:pt idx="12948">
                  <c:v>7.0717592592592596E-2</c:v>
                </c:pt>
                <c:pt idx="12949">
                  <c:v>7.0960648148148148E-2</c:v>
                </c:pt>
                <c:pt idx="12950">
                  <c:v>7.12037037037037E-2</c:v>
                </c:pt>
                <c:pt idx="12951">
                  <c:v>7.1446759259259265E-2</c:v>
                </c:pt>
                <c:pt idx="12952">
                  <c:v>7.1689814814814817E-2</c:v>
                </c:pt>
                <c:pt idx="12953">
                  <c:v>7.1944444444444436E-2</c:v>
                </c:pt>
                <c:pt idx="12954">
                  <c:v>7.2187500000000002E-2</c:v>
                </c:pt>
                <c:pt idx="12955">
                  <c:v>7.2430555555555554E-2</c:v>
                </c:pt>
                <c:pt idx="12956">
                  <c:v>7.2673611111111105E-2</c:v>
                </c:pt>
                <c:pt idx="12957">
                  <c:v>7.2916666666666671E-2</c:v>
                </c:pt>
                <c:pt idx="12958">
                  <c:v>7.3171296296296304E-2</c:v>
                </c:pt>
                <c:pt idx="12959">
                  <c:v>7.3414351851851856E-2</c:v>
                </c:pt>
                <c:pt idx="12960">
                  <c:v>7.3657407407407408E-2</c:v>
                </c:pt>
                <c:pt idx="12961">
                  <c:v>7.3900462962962959E-2</c:v>
                </c:pt>
                <c:pt idx="12962">
                  <c:v>7.4143518518518511E-2</c:v>
                </c:pt>
                <c:pt idx="12963">
                  <c:v>7.4398148148148144E-2</c:v>
                </c:pt>
                <c:pt idx="12964">
                  <c:v>7.464120370370371E-2</c:v>
                </c:pt>
                <c:pt idx="12965">
                  <c:v>7.4884259259259262E-2</c:v>
                </c:pt>
                <c:pt idx="12966">
                  <c:v>7.5127314814814813E-2</c:v>
                </c:pt>
                <c:pt idx="12967">
                  <c:v>7.5370370370370365E-2</c:v>
                </c:pt>
                <c:pt idx="12968">
                  <c:v>7.5624999999999998E-2</c:v>
                </c:pt>
                <c:pt idx="12969">
                  <c:v>7.586805555555555E-2</c:v>
                </c:pt>
                <c:pt idx="12970">
                  <c:v>7.6111111111111115E-2</c:v>
                </c:pt>
                <c:pt idx="12971">
                  <c:v>7.6354166666666667E-2</c:v>
                </c:pt>
                <c:pt idx="12972">
                  <c:v>7.6597222222222219E-2</c:v>
                </c:pt>
                <c:pt idx="12973">
                  <c:v>7.6840277777777785E-2</c:v>
                </c:pt>
                <c:pt idx="12974">
                  <c:v>7.7094907407407418E-2</c:v>
                </c:pt>
                <c:pt idx="12975">
                  <c:v>7.7337962962962969E-2</c:v>
                </c:pt>
                <c:pt idx="12976">
                  <c:v>7.7581018518518521E-2</c:v>
                </c:pt>
                <c:pt idx="12977">
                  <c:v>7.7824074074074087E-2</c:v>
                </c:pt>
                <c:pt idx="12978">
                  <c:v>7.8067129629629625E-2</c:v>
                </c:pt>
                <c:pt idx="12979">
                  <c:v>7.8321759259259258E-2</c:v>
                </c:pt>
                <c:pt idx="12980">
                  <c:v>7.856481481481481E-2</c:v>
                </c:pt>
                <c:pt idx="12981">
                  <c:v>7.8807870370370361E-2</c:v>
                </c:pt>
                <c:pt idx="12982">
                  <c:v>7.9050925925925927E-2</c:v>
                </c:pt>
                <c:pt idx="12983">
                  <c:v>7.9293981481481479E-2</c:v>
                </c:pt>
                <c:pt idx="12984">
                  <c:v>7.9548611111111112E-2</c:v>
                </c:pt>
                <c:pt idx="12985">
                  <c:v>7.9791666666666664E-2</c:v>
                </c:pt>
                <c:pt idx="12986">
                  <c:v>8.0034722222222229E-2</c:v>
                </c:pt>
                <c:pt idx="12987">
                  <c:v>8.0277777777777781E-2</c:v>
                </c:pt>
                <c:pt idx="12988">
                  <c:v>8.0520833333333333E-2</c:v>
                </c:pt>
                <c:pt idx="12989">
                  <c:v>8.0775462962962966E-2</c:v>
                </c:pt>
                <c:pt idx="12990">
                  <c:v>8.1018518518518517E-2</c:v>
                </c:pt>
                <c:pt idx="12991">
                  <c:v>8.1261574074074069E-2</c:v>
                </c:pt>
                <c:pt idx="12992">
                  <c:v>8.1504629629629635E-2</c:v>
                </c:pt>
                <c:pt idx="12993">
                  <c:v>8.1747685185185187E-2</c:v>
                </c:pt>
                <c:pt idx="12994">
                  <c:v>8.1990740740740739E-2</c:v>
                </c:pt>
                <c:pt idx="12995">
                  <c:v>8.2245370370370371E-2</c:v>
                </c:pt>
                <c:pt idx="12996">
                  <c:v>8.2488425925925923E-2</c:v>
                </c:pt>
                <c:pt idx="12997">
                  <c:v>8.2731481481481475E-2</c:v>
                </c:pt>
                <c:pt idx="12998">
                  <c:v>8.2974537037037041E-2</c:v>
                </c:pt>
                <c:pt idx="12999">
                  <c:v>8.3229166666666674E-2</c:v>
                </c:pt>
                <c:pt idx="13000">
                  <c:v>8.3472222222222225E-2</c:v>
                </c:pt>
                <c:pt idx="13001">
                  <c:v>8.3715277777777777E-2</c:v>
                </c:pt>
                <c:pt idx="13002">
                  <c:v>8.396990740740741E-2</c:v>
                </c:pt>
                <c:pt idx="13003">
                  <c:v>8.4212962962962976E-2</c:v>
                </c:pt>
                <c:pt idx="13004">
                  <c:v>8.4456018518518527E-2</c:v>
                </c:pt>
                <c:pt idx="13005">
                  <c:v>8.4699074074074066E-2</c:v>
                </c:pt>
                <c:pt idx="13006">
                  <c:v>8.4942129629629617E-2</c:v>
                </c:pt>
                <c:pt idx="13007">
                  <c:v>8.5185185185185183E-2</c:v>
                </c:pt>
                <c:pt idx="13008">
                  <c:v>8.5428240740740735E-2</c:v>
                </c:pt>
                <c:pt idx="13009">
                  <c:v>8.5671296296296287E-2</c:v>
                </c:pt>
                <c:pt idx="13010">
                  <c:v>8.5925925925925919E-2</c:v>
                </c:pt>
                <c:pt idx="13011">
                  <c:v>8.6168981481481485E-2</c:v>
                </c:pt>
                <c:pt idx="13012">
                  <c:v>8.6412037037037037E-2</c:v>
                </c:pt>
                <c:pt idx="13013">
                  <c:v>8.6655092592592589E-2</c:v>
                </c:pt>
                <c:pt idx="13014">
                  <c:v>8.6898148148148155E-2</c:v>
                </c:pt>
                <c:pt idx="13015">
                  <c:v>8.7141203703703707E-2</c:v>
                </c:pt>
                <c:pt idx="13016">
                  <c:v>8.7395833333333339E-2</c:v>
                </c:pt>
                <c:pt idx="13017">
                  <c:v>8.7638888888888891E-2</c:v>
                </c:pt>
                <c:pt idx="13018">
                  <c:v>8.7881944444444457E-2</c:v>
                </c:pt>
                <c:pt idx="13019">
                  <c:v>8.8125000000000009E-2</c:v>
                </c:pt>
                <c:pt idx="13020">
                  <c:v>8.8368055555555547E-2</c:v>
                </c:pt>
                <c:pt idx="13021">
                  <c:v>8.8622685185185179E-2</c:v>
                </c:pt>
                <c:pt idx="13022">
                  <c:v>8.8865740740740731E-2</c:v>
                </c:pt>
                <c:pt idx="13023">
                  <c:v>8.9108796296296297E-2</c:v>
                </c:pt>
                <c:pt idx="13024">
                  <c:v>8.9351851851851849E-2</c:v>
                </c:pt>
                <c:pt idx="13025">
                  <c:v>8.9594907407407401E-2</c:v>
                </c:pt>
                <c:pt idx="13026">
                  <c:v>8.9849537037037033E-2</c:v>
                </c:pt>
                <c:pt idx="13027">
                  <c:v>9.0092592592592599E-2</c:v>
                </c:pt>
                <c:pt idx="13028">
                  <c:v>9.0335648148148151E-2</c:v>
                </c:pt>
                <c:pt idx="13029">
                  <c:v>9.0578703703703703E-2</c:v>
                </c:pt>
                <c:pt idx="13030">
                  <c:v>9.0821759259259269E-2</c:v>
                </c:pt>
                <c:pt idx="13031">
                  <c:v>9.1076388888888901E-2</c:v>
                </c:pt>
                <c:pt idx="13032">
                  <c:v>9.1319444444444453E-2</c:v>
                </c:pt>
                <c:pt idx="13033">
                  <c:v>9.1562499999999991E-2</c:v>
                </c:pt>
                <c:pt idx="13034">
                  <c:v>9.1805555555555543E-2</c:v>
                </c:pt>
                <c:pt idx="13035">
                  <c:v>9.2048611111111109E-2</c:v>
                </c:pt>
                <c:pt idx="13036">
                  <c:v>9.2291666666666661E-2</c:v>
                </c:pt>
                <c:pt idx="13037">
                  <c:v>9.2546296296296293E-2</c:v>
                </c:pt>
                <c:pt idx="13038">
                  <c:v>9.2789351851851845E-2</c:v>
                </c:pt>
                <c:pt idx="13039">
                  <c:v>9.3032407407407411E-2</c:v>
                </c:pt>
                <c:pt idx="13040">
                  <c:v>9.3275462962962963E-2</c:v>
                </c:pt>
                <c:pt idx="13041">
                  <c:v>9.3518518518518515E-2</c:v>
                </c:pt>
                <c:pt idx="13042">
                  <c:v>9.3773148148148147E-2</c:v>
                </c:pt>
                <c:pt idx="13043">
                  <c:v>9.4016203703703713E-2</c:v>
                </c:pt>
                <c:pt idx="13044">
                  <c:v>9.4259259259259265E-2</c:v>
                </c:pt>
                <c:pt idx="13045">
                  <c:v>9.4502314814814817E-2</c:v>
                </c:pt>
                <c:pt idx="13046">
                  <c:v>9.4745370370370383E-2</c:v>
                </c:pt>
                <c:pt idx="13047">
                  <c:v>9.5000000000000015E-2</c:v>
                </c:pt>
                <c:pt idx="13048">
                  <c:v>9.5243055555555553E-2</c:v>
                </c:pt>
                <c:pt idx="13049">
                  <c:v>9.5486111111111105E-2</c:v>
                </c:pt>
                <c:pt idx="13050">
                  <c:v>9.5740740740740737E-2</c:v>
                </c:pt>
                <c:pt idx="13051">
                  <c:v>9.5972222222222223E-2</c:v>
                </c:pt>
                <c:pt idx="13052">
                  <c:v>9.6226851851851855E-2</c:v>
                </c:pt>
                <c:pt idx="13053">
                  <c:v>9.6469907407407407E-2</c:v>
                </c:pt>
                <c:pt idx="13054">
                  <c:v>9.6724537037037039E-2</c:v>
                </c:pt>
                <c:pt idx="13055">
                  <c:v>9.6967592592592591E-2</c:v>
                </c:pt>
                <c:pt idx="13056">
                  <c:v>9.7210648148148157E-2</c:v>
                </c:pt>
                <c:pt idx="13057">
                  <c:v>9.7453703703703709E-2</c:v>
                </c:pt>
                <c:pt idx="13058">
                  <c:v>9.7696759259259261E-2</c:v>
                </c:pt>
                <c:pt idx="13059">
                  <c:v>9.7939814814814827E-2</c:v>
                </c:pt>
                <c:pt idx="13060">
                  <c:v>9.8182870370370365E-2</c:v>
                </c:pt>
                <c:pt idx="13061">
                  <c:v>9.8437499999999997E-2</c:v>
                </c:pt>
                <c:pt idx="13062">
                  <c:v>9.8680555555555549E-2</c:v>
                </c:pt>
                <c:pt idx="13063">
                  <c:v>9.8923611111111101E-2</c:v>
                </c:pt>
                <c:pt idx="13064">
                  <c:v>9.9166666666666667E-2</c:v>
                </c:pt>
                <c:pt idx="13065">
                  <c:v>9.9409722222222219E-2</c:v>
                </c:pt>
                <c:pt idx="13066">
                  <c:v>9.9652777777777771E-2</c:v>
                </c:pt>
                <c:pt idx="13067">
                  <c:v>9.9895833333333336E-2</c:v>
                </c:pt>
                <c:pt idx="13068">
                  <c:v>0.10015046296296297</c:v>
                </c:pt>
                <c:pt idx="13069">
                  <c:v>0.10039351851851852</c:v>
                </c:pt>
                <c:pt idx="13070">
                  <c:v>0.10063657407407407</c:v>
                </c:pt>
                <c:pt idx="13071">
                  <c:v>0.10087962962962964</c:v>
                </c:pt>
                <c:pt idx="13072">
                  <c:v>0.10112268518518519</c:v>
                </c:pt>
                <c:pt idx="13073">
                  <c:v>0.10137731481481482</c:v>
                </c:pt>
                <c:pt idx="13074">
                  <c:v>0.10162037037037037</c:v>
                </c:pt>
                <c:pt idx="13075">
                  <c:v>0.10186342592592594</c:v>
                </c:pt>
                <c:pt idx="13076">
                  <c:v>0.10210648148148149</c:v>
                </c:pt>
                <c:pt idx="13077">
                  <c:v>0.10234953703703703</c:v>
                </c:pt>
                <c:pt idx="13078">
                  <c:v>0.10260416666666666</c:v>
                </c:pt>
                <c:pt idx="13079">
                  <c:v>0.10284722222222221</c:v>
                </c:pt>
                <c:pt idx="13080">
                  <c:v>0.10309027777777778</c:v>
                </c:pt>
                <c:pt idx="13081">
                  <c:v>0.10333333333333333</c:v>
                </c:pt>
                <c:pt idx="13082">
                  <c:v>0.10357638888888888</c:v>
                </c:pt>
                <c:pt idx="13083">
                  <c:v>0.10383101851851852</c:v>
                </c:pt>
                <c:pt idx="13084">
                  <c:v>0.10407407407407408</c:v>
                </c:pt>
                <c:pt idx="13085">
                  <c:v>0.10431712962962963</c:v>
                </c:pt>
                <c:pt idx="13086">
                  <c:v>0.10456018518518519</c:v>
                </c:pt>
                <c:pt idx="13087">
                  <c:v>0.10480324074074075</c:v>
                </c:pt>
                <c:pt idx="13088">
                  <c:v>0.10504629629629629</c:v>
                </c:pt>
                <c:pt idx="13089">
                  <c:v>0.10530092592592592</c:v>
                </c:pt>
                <c:pt idx="13090">
                  <c:v>0.10554398148148147</c:v>
                </c:pt>
                <c:pt idx="13091">
                  <c:v>0.10578703703703703</c:v>
                </c:pt>
                <c:pt idx="13092">
                  <c:v>0.10603009259259259</c:v>
                </c:pt>
                <c:pt idx="13093">
                  <c:v>0.10627314814814814</c:v>
                </c:pt>
                <c:pt idx="13094">
                  <c:v>0.10652777777777778</c:v>
                </c:pt>
                <c:pt idx="13095">
                  <c:v>0.10677083333333333</c:v>
                </c:pt>
                <c:pt idx="13096">
                  <c:v>0.10701388888888889</c:v>
                </c:pt>
                <c:pt idx="13097">
                  <c:v>0.10725694444444445</c:v>
                </c:pt>
                <c:pt idx="13098">
                  <c:v>0.1075</c:v>
                </c:pt>
                <c:pt idx="13099">
                  <c:v>0.10774305555555556</c:v>
                </c:pt>
                <c:pt idx="13100">
                  <c:v>0.1079976851851852</c:v>
                </c:pt>
                <c:pt idx="13101">
                  <c:v>0.10824074074074075</c:v>
                </c:pt>
                <c:pt idx="13102">
                  <c:v>0.1084837962962963</c:v>
                </c:pt>
                <c:pt idx="13103">
                  <c:v>0.10873842592592593</c:v>
                </c:pt>
                <c:pt idx="13104">
                  <c:v>0.10898148148148147</c:v>
                </c:pt>
                <c:pt idx="13105">
                  <c:v>0.10922453703703704</c:v>
                </c:pt>
                <c:pt idx="13106">
                  <c:v>0.10946759259259259</c:v>
                </c:pt>
                <c:pt idx="13107">
                  <c:v>0.10971064814814814</c:v>
                </c:pt>
                <c:pt idx="13108">
                  <c:v>0.10995370370370371</c:v>
                </c:pt>
                <c:pt idx="13109">
                  <c:v>0.11019675925925926</c:v>
                </c:pt>
                <c:pt idx="13110">
                  <c:v>0.11045138888888889</c:v>
                </c:pt>
                <c:pt idx="13111">
                  <c:v>0.11069444444444444</c:v>
                </c:pt>
                <c:pt idx="13112">
                  <c:v>0.11093750000000001</c:v>
                </c:pt>
                <c:pt idx="13113">
                  <c:v>0.11118055555555556</c:v>
                </c:pt>
                <c:pt idx="13114">
                  <c:v>0.11142361111111111</c:v>
                </c:pt>
                <c:pt idx="13115">
                  <c:v>0.11167824074074074</c:v>
                </c:pt>
                <c:pt idx="13116">
                  <c:v>0.11192129629629628</c:v>
                </c:pt>
                <c:pt idx="13117">
                  <c:v>0.11216435185185185</c:v>
                </c:pt>
                <c:pt idx="13118">
                  <c:v>0.1124074074074074</c:v>
                </c:pt>
                <c:pt idx="13119">
                  <c:v>0.11265046296296295</c:v>
                </c:pt>
                <c:pt idx="13120">
                  <c:v>0.11289351851851852</c:v>
                </c:pt>
                <c:pt idx="13121">
                  <c:v>0.11314814814814815</c:v>
                </c:pt>
                <c:pt idx="13122">
                  <c:v>0.1133912037037037</c:v>
                </c:pt>
                <c:pt idx="13123">
                  <c:v>0.11363425925925925</c:v>
                </c:pt>
                <c:pt idx="13124">
                  <c:v>0.11387731481481482</c:v>
                </c:pt>
                <c:pt idx="13125">
                  <c:v>0.11412037037037037</c:v>
                </c:pt>
                <c:pt idx="13126">
                  <c:v>0.114375</c:v>
                </c:pt>
                <c:pt idx="13127">
                  <c:v>0.11461805555555556</c:v>
                </c:pt>
                <c:pt idx="13128">
                  <c:v>0.11486111111111112</c:v>
                </c:pt>
                <c:pt idx="13129">
                  <c:v>0.11510416666666667</c:v>
                </c:pt>
                <c:pt idx="13130">
                  <c:v>0.11534722222222223</c:v>
                </c:pt>
                <c:pt idx="13131">
                  <c:v>0.11560185185185186</c:v>
                </c:pt>
                <c:pt idx="13132">
                  <c:v>0.11584490740740742</c:v>
                </c:pt>
                <c:pt idx="13133">
                  <c:v>0.11608796296296296</c:v>
                </c:pt>
                <c:pt idx="13134">
                  <c:v>0.11633101851851851</c:v>
                </c:pt>
                <c:pt idx="13135">
                  <c:v>0.11657407407407407</c:v>
                </c:pt>
                <c:pt idx="13136">
                  <c:v>0.11681712962962963</c:v>
                </c:pt>
                <c:pt idx="13137">
                  <c:v>0.11707175925925926</c:v>
                </c:pt>
                <c:pt idx="13138">
                  <c:v>0.11731481481481482</c:v>
                </c:pt>
                <c:pt idx="13139">
                  <c:v>0.11755787037037037</c:v>
                </c:pt>
                <c:pt idx="13140">
                  <c:v>0.11780092592592593</c:v>
                </c:pt>
                <c:pt idx="13141">
                  <c:v>0.11804398148148149</c:v>
                </c:pt>
                <c:pt idx="13142">
                  <c:v>0.11829861111111112</c:v>
                </c:pt>
                <c:pt idx="13143">
                  <c:v>0.11854166666666667</c:v>
                </c:pt>
                <c:pt idx="13144">
                  <c:v>0.11878472222222221</c:v>
                </c:pt>
                <c:pt idx="13145">
                  <c:v>0.11902777777777777</c:v>
                </c:pt>
                <c:pt idx="13146">
                  <c:v>0.11927083333333333</c:v>
                </c:pt>
                <c:pt idx="13147">
                  <c:v>0.11952546296296296</c:v>
                </c:pt>
                <c:pt idx="13148">
                  <c:v>0.11976851851851851</c:v>
                </c:pt>
                <c:pt idx="13149">
                  <c:v>0.12001157407407408</c:v>
                </c:pt>
                <c:pt idx="13150">
                  <c:v>0.12025462962962963</c:v>
                </c:pt>
                <c:pt idx="13151">
                  <c:v>0.12049768518518518</c:v>
                </c:pt>
                <c:pt idx="13152">
                  <c:v>0.12075231481481481</c:v>
                </c:pt>
                <c:pt idx="13153">
                  <c:v>0.12099537037037038</c:v>
                </c:pt>
                <c:pt idx="13154">
                  <c:v>0.12123842592592593</c:v>
                </c:pt>
                <c:pt idx="13155">
                  <c:v>0.12148148148148148</c:v>
                </c:pt>
                <c:pt idx="13156">
                  <c:v>0.12172453703703705</c:v>
                </c:pt>
                <c:pt idx="13157">
                  <c:v>0.1219675925925926</c:v>
                </c:pt>
                <c:pt idx="13158">
                  <c:v>0.12222222222222223</c:v>
                </c:pt>
                <c:pt idx="13159">
                  <c:v>0.12246527777777778</c:v>
                </c:pt>
                <c:pt idx="13160">
                  <c:v>0.12270833333333335</c:v>
                </c:pt>
                <c:pt idx="13161">
                  <c:v>0.12295138888888889</c:v>
                </c:pt>
                <c:pt idx="13162">
                  <c:v>0.12319444444444444</c:v>
                </c:pt>
                <c:pt idx="13163">
                  <c:v>0.12344907407407407</c:v>
                </c:pt>
                <c:pt idx="13164">
                  <c:v>0.12369212962962962</c:v>
                </c:pt>
                <c:pt idx="13165">
                  <c:v>0.12393518518518519</c:v>
                </c:pt>
                <c:pt idx="13166">
                  <c:v>0.12417824074074074</c:v>
                </c:pt>
                <c:pt idx="13167">
                  <c:v>0.12442129629629629</c:v>
                </c:pt>
                <c:pt idx="13168">
                  <c:v>0.12467592592592593</c:v>
                </c:pt>
                <c:pt idx="13169">
                  <c:v>0.12491898148148149</c:v>
                </c:pt>
                <c:pt idx="13170">
                  <c:v>0.12516203703703704</c:v>
                </c:pt>
                <c:pt idx="13171">
                  <c:v>0.12540509259259261</c:v>
                </c:pt>
                <c:pt idx="13172">
                  <c:v>0.12564814814814815</c:v>
                </c:pt>
                <c:pt idx="13173">
                  <c:v>0.12590277777777778</c:v>
                </c:pt>
                <c:pt idx="13174">
                  <c:v>0.12614583333333332</c:v>
                </c:pt>
                <c:pt idx="13175">
                  <c:v>0.12638888888888888</c:v>
                </c:pt>
                <c:pt idx="13176">
                  <c:v>0.12663194444444445</c:v>
                </c:pt>
                <c:pt idx="13177">
                  <c:v>0.12687499999999999</c:v>
                </c:pt>
                <c:pt idx="13178">
                  <c:v>0.12712962962962962</c:v>
                </c:pt>
                <c:pt idx="13179">
                  <c:v>0.12737268518518519</c:v>
                </c:pt>
                <c:pt idx="13180">
                  <c:v>0.12761574074074075</c:v>
                </c:pt>
                <c:pt idx="13181">
                  <c:v>0.12785879629629629</c:v>
                </c:pt>
                <c:pt idx="13182">
                  <c:v>0.12810185185185186</c:v>
                </c:pt>
                <c:pt idx="13183">
                  <c:v>0.12834490740740742</c:v>
                </c:pt>
                <c:pt idx="13184">
                  <c:v>0.12859953703703705</c:v>
                </c:pt>
                <c:pt idx="13185">
                  <c:v>0.12884259259259259</c:v>
                </c:pt>
                <c:pt idx="13186">
                  <c:v>0.12908564814814813</c:v>
                </c:pt>
                <c:pt idx="13187">
                  <c:v>0.1293287037037037</c:v>
                </c:pt>
                <c:pt idx="13188">
                  <c:v>0.12957175925925926</c:v>
                </c:pt>
                <c:pt idx="13189">
                  <c:v>0.12982638888888889</c:v>
                </c:pt>
                <c:pt idx="13190">
                  <c:v>0.13006944444444443</c:v>
                </c:pt>
                <c:pt idx="13191">
                  <c:v>0.1303125</c:v>
                </c:pt>
                <c:pt idx="13192">
                  <c:v>0.13055555555555556</c:v>
                </c:pt>
                <c:pt idx="13193">
                  <c:v>0.1307986111111111</c:v>
                </c:pt>
                <c:pt idx="13194">
                  <c:v>0.13105324074074073</c:v>
                </c:pt>
                <c:pt idx="13195">
                  <c:v>0.1312962962962963</c:v>
                </c:pt>
                <c:pt idx="13196">
                  <c:v>0.13153935185185187</c:v>
                </c:pt>
                <c:pt idx="13197">
                  <c:v>0.1317824074074074</c:v>
                </c:pt>
                <c:pt idx="13198">
                  <c:v>0.13202546296296297</c:v>
                </c:pt>
                <c:pt idx="13199">
                  <c:v>0.13228009259259257</c:v>
                </c:pt>
                <c:pt idx="13200">
                  <c:v>0.13252314814814814</c:v>
                </c:pt>
                <c:pt idx="13201">
                  <c:v>0.13276620370370371</c:v>
                </c:pt>
                <c:pt idx="13202">
                  <c:v>0.13300925925925924</c:v>
                </c:pt>
                <c:pt idx="13203">
                  <c:v>0.13325231481481481</c:v>
                </c:pt>
                <c:pt idx="13204">
                  <c:v>0.13350694444444444</c:v>
                </c:pt>
                <c:pt idx="13205">
                  <c:v>0.13375000000000001</c:v>
                </c:pt>
                <c:pt idx="13206">
                  <c:v>0.13399305555555555</c:v>
                </c:pt>
                <c:pt idx="13207">
                  <c:v>0.13423611111111111</c:v>
                </c:pt>
                <c:pt idx="13208">
                  <c:v>0.13447916666666668</c:v>
                </c:pt>
                <c:pt idx="13209">
                  <c:v>0.13472222222222222</c:v>
                </c:pt>
                <c:pt idx="13210">
                  <c:v>0.13497685185185185</c:v>
                </c:pt>
                <c:pt idx="13211">
                  <c:v>0.13521990740740741</c:v>
                </c:pt>
                <c:pt idx="13212">
                  <c:v>0.13546296296296298</c:v>
                </c:pt>
                <c:pt idx="13213">
                  <c:v>0.13570601851851852</c:v>
                </c:pt>
                <c:pt idx="13214">
                  <c:v>0.13594907407407408</c:v>
                </c:pt>
                <c:pt idx="13215">
                  <c:v>0.13620370370370369</c:v>
                </c:pt>
                <c:pt idx="13216">
                  <c:v>0.13644675925925925</c:v>
                </c:pt>
                <c:pt idx="13217">
                  <c:v>0.13668981481481482</c:v>
                </c:pt>
                <c:pt idx="13218">
                  <c:v>0.13693287037037036</c:v>
                </c:pt>
                <c:pt idx="13219">
                  <c:v>0.13717592592592592</c:v>
                </c:pt>
                <c:pt idx="13220">
                  <c:v>0.13743055555555556</c:v>
                </c:pt>
                <c:pt idx="13221">
                  <c:v>0.13767361111111112</c:v>
                </c:pt>
                <c:pt idx="13222">
                  <c:v>0.13791666666666666</c:v>
                </c:pt>
                <c:pt idx="13223">
                  <c:v>0.13815972222222223</c:v>
                </c:pt>
                <c:pt idx="13224">
                  <c:v>0.13840277777777779</c:v>
                </c:pt>
                <c:pt idx="13225">
                  <c:v>0.13864583333333333</c:v>
                </c:pt>
                <c:pt idx="13226">
                  <c:v>0.13890046296296296</c:v>
                </c:pt>
                <c:pt idx="13227">
                  <c:v>0.1391435185185185</c:v>
                </c:pt>
                <c:pt idx="13228">
                  <c:v>0.13938657407407407</c:v>
                </c:pt>
                <c:pt idx="13229">
                  <c:v>0.13962962962962963</c:v>
                </c:pt>
                <c:pt idx="13230">
                  <c:v>0.13987268518518517</c:v>
                </c:pt>
                <c:pt idx="13231">
                  <c:v>0.1401273148148148</c:v>
                </c:pt>
                <c:pt idx="13232">
                  <c:v>0.14037037037037037</c:v>
                </c:pt>
                <c:pt idx="13233">
                  <c:v>0.14061342592592593</c:v>
                </c:pt>
                <c:pt idx="13234">
                  <c:v>0.14085648148148147</c:v>
                </c:pt>
                <c:pt idx="13235">
                  <c:v>0.14109953703703704</c:v>
                </c:pt>
                <c:pt idx="13236">
                  <c:v>0.14135416666666667</c:v>
                </c:pt>
                <c:pt idx="13237">
                  <c:v>0.14159722222222224</c:v>
                </c:pt>
                <c:pt idx="13238">
                  <c:v>0.14184027777777777</c:v>
                </c:pt>
                <c:pt idx="13239">
                  <c:v>0.14208333333333334</c:v>
                </c:pt>
                <c:pt idx="13240">
                  <c:v>0.14232638888888891</c:v>
                </c:pt>
                <c:pt idx="13241">
                  <c:v>0.14258101851851854</c:v>
                </c:pt>
                <c:pt idx="13242">
                  <c:v>0.14282407407407408</c:v>
                </c:pt>
                <c:pt idx="13243">
                  <c:v>0.14306712962962961</c:v>
                </c:pt>
                <c:pt idx="13244">
                  <c:v>0.14331018518518518</c:v>
                </c:pt>
                <c:pt idx="13245">
                  <c:v>0.14355324074074075</c:v>
                </c:pt>
                <c:pt idx="13246">
                  <c:v>0.14379629629629628</c:v>
                </c:pt>
                <c:pt idx="13247">
                  <c:v>0.14405092592592592</c:v>
                </c:pt>
                <c:pt idx="13248">
                  <c:v>0.14429398148148148</c:v>
                </c:pt>
                <c:pt idx="13249">
                  <c:v>0.14453703703703705</c:v>
                </c:pt>
                <c:pt idx="13250">
                  <c:v>0.14478009259259259</c:v>
                </c:pt>
                <c:pt idx="13251">
                  <c:v>0.14502314814814815</c:v>
                </c:pt>
                <c:pt idx="13252">
                  <c:v>0.14527777777777778</c:v>
                </c:pt>
                <c:pt idx="13253">
                  <c:v>0.14552083333333335</c:v>
                </c:pt>
                <c:pt idx="13254">
                  <c:v>0.14576388888888889</c:v>
                </c:pt>
                <c:pt idx="13255">
                  <c:v>0.14600694444444443</c:v>
                </c:pt>
                <c:pt idx="13256">
                  <c:v>0.14624999999999999</c:v>
                </c:pt>
                <c:pt idx="13257">
                  <c:v>0.14650462962962962</c:v>
                </c:pt>
                <c:pt idx="13258">
                  <c:v>0.14674768518518519</c:v>
                </c:pt>
                <c:pt idx="13259">
                  <c:v>0.14699074074074073</c:v>
                </c:pt>
                <c:pt idx="13260">
                  <c:v>0.14723379629629629</c:v>
                </c:pt>
                <c:pt idx="13261">
                  <c:v>0.14747685185185186</c:v>
                </c:pt>
                <c:pt idx="13262">
                  <c:v>0.14773148148148149</c:v>
                </c:pt>
                <c:pt idx="13263">
                  <c:v>0.14797453703703703</c:v>
                </c:pt>
                <c:pt idx="13264">
                  <c:v>0.1482175925925926</c:v>
                </c:pt>
                <c:pt idx="13265">
                  <c:v>0.14846064814814816</c:v>
                </c:pt>
                <c:pt idx="13266">
                  <c:v>0.1487037037037037</c:v>
                </c:pt>
                <c:pt idx="13267">
                  <c:v>0.14894675925925926</c:v>
                </c:pt>
                <c:pt idx="13268">
                  <c:v>0.1492013888888889</c:v>
                </c:pt>
                <c:pt idx="13269">
                  <c:v>0.14944444444444446</c:v>
                </c:pt>
                <c:pt idx="13270">
                  <c:v>0.1496875</c:v>
                </c:pt>
                <c:pt idx="13271">
                  <c:v>0.14993055555555554</c:v>
                </c:pt>
                <c:pt idx="13272">
                  <c:v>0.1501736111111111</c:v>
                </c:pt>
                <c:pt idx="13273">
                  <c:v>0.15042824074074074</c:v>
                </c:pt>
                <c:pt idx="13274">
                  <c:v>0.1506712962962963</c:v>
                </c:pt>
                <c:pt idx="13275">
                  <c:v>0.15091435185185184</c:v>
                </c:pt>
                <c:pt idx="13276">
                  <c:v>0.15115740740740741</c:v>
                </c:pt>
                <c:pt idx="13277">
                  <c:v>0.15140046296296297</c:v>
                </c:pt>
                <c:pt idx="13278">
                  <c:v>0.15165509259259261</c:v>
                </c:pt>
                <c:pt idx="13279">
                  <c:v>0.15189814814814814</c:v>
                </c:pt>
                <c:pt idx="13280">
                  <c:v>0.15214120370370371</c:v>
                </c:pt>
                <c:pt idx="13281">
                  <c:v>0.15238425925925925</c:v>
                </c:pt>
                <c:pt idx="13282">
                  <c:v>0.15262731481481481</c:v>
                </c:pt>
                <c:pt idx="13283">
                  <c:v>0.15288194444444445</c:v>
                </c:pt>
                <c:pt idx="13284">
                  <c:v>0.15312499999999998</c:v>
                </c:pt>
                <c:pt idx="13285">
                  <c:v>0.15336805555555555</c:v>
                </c:pt>
                <c:pt idx="13286">
                  <c:v>0.15361111111111111</c:v>
                </c:pt>
                <c:pt idx="13287">
                  <c:v>0.15385416666666665</c:v>
                </c:pt>
                <c:pt idx="13288">
                  <c:v>0.15409722222222222</c:v>
                </c:pt>
                <c:pt idx="13289">
                  <c:v>0.15435185185185185</c:v>
                </c:pt>
                <c:pt idx="13290">
                  <c:v>0.15459490740740742</c:v>
                </c:pt>
                <c:pt idx="13291">
                  <c:v>0.15483796296296296</c:v>
                </c:pt>
                <c:pt idx="13292">
                  <c:v>0.15508101851851852</c:v>
                </c:pt>
                <c:pt idx="13293">
                  <c:v>0.15532407407407409</c:v>
                </c:pt>
                <c:pt idx="13294">
                  <c:v>0.15557870370370372</c:v>
                </c:pt>
                <c:pt idx="13295">
                  <c:v>0.15582175925925926</c:v>
                </c:pt>
                <c:pt idx="13296">
                  <c:v>0.15606481481481482</c:v>
                </c:pt>
                <c:pt idx="13297">
                  <c:v>0.15630787037037039</c:v>
                </c:pt>
                <c:pt idx="13298">
                  <c:v>0.15655092592592593</c:v>
                </c:pt>
                <c:pt idx="13299">
                  <c:v>0.15680555555555556</c:v>
                </c:pt>
                <c:pt idx="13300">
                  <c:v>0.1570486111111111</c:v>
                </c:pt>
                <c:pt idx="13301">
                  <c:v>0.15729166666666666</c:v>
                </c:pt>
                <c:pt idx="13302">
                  <c:v>0.15753472222222223</c:v>
                </c:pt>
                <c:pt idx="13303">
                  <c:v>0.15777777777777777</c:v>
                </c:pt>
                <c:pt idx="13304">
                  <c:v>0.1580324074074074</c:v>
                </c:pt>
                <c:pt idx="13305">
                  <c:v>0.15827546296296297</c:v>
                </c:pt>
                <c:pt idx="13306">
                  <c:v>0.15851851851851853</c:v>
                </c:pt>
                <c:pt idx="13307">
                  <c:v>0.15876157407407407</c:v>
                </c:pt>
                <c:pt idx="13308">
                  <c:v>0.15900462962962963</c:v>
                </c:pt>
                <c:pt idx="13309">
                  <c:v>0.1592476851851852</c:v>
                </c:pt>
                <c:pt idx="13310">
                  <c:v>0.15950231481481481</c:v>
                </c:pt>
                <c:pt idx="13311">
                  <c:v>0.15974537037037037</c:v>
                </c:pt>
                <c:pt idx="13312">
                  <c:v>0.15998842592592591</c:v>
                </c:pt>
                <c:pt idx="13313">
                  <c:v>0.16023148148148147</c:v>
                </c:pt>
                <c:pt idx="13314">
                  <c:v>0.16047453703703704</c:v>
                </c:pt>
                <c:pt idx="13315">
                  <c:v>0.16072916666666667</c:v>
                </c:pt>
                <c:pt idx="13316">
                  <c:v>0.16097222222222221</c:v>
                </c:pt>
                <c:pt idx="13317">
                  <c:v>0.16121527777777778</c:v>
                </c:pt>
                <c:pt idx="13318">
                  <c:v>0.16145833333333334</c:v>
                </c:pt>
                <c:pt idx="13319">
                  <c:v>0.16170138888888888</c:v>
                </c:pt>
                <c:pt idx="13320">
                  <c:v>0.16195601851851851</c:v>
                </c:pt>
                <c:pt idx="13321">
                  <c:v>0.16219907407407408</c:v>
                </c:pt>
                <c:pt idx="13322">
                  <c:v>0.16244212962962964</c:v>
                </c:pt>
                <c:pt idx="13323">
                  <c:v>0.16268518518518518</c:v>
                </c:pt>
                <c:pt idx="13324">
                  <c:v>0.16292824074074075</c:v>
                </c:pt>
                <c:pt idx="13325">
                  <c:v>0.16318287037037038</c:v>
                </c:pt>
                <c:pt idx="13326">
                  <c:v>0.16342592592592595</c:v>
                </c:pt>
                <c:pt idx="13327">
                  <c:v>0.16366898148148148</c:v>
                </c:pt>
                <c:pt idx="13328">
                  <c:v>0.16391203703703702</c:v>
                </c:pt>
                <c:pt idx="13329">
                  <c:v>0.16415509259259259</c:v>
                </c:pt>
                <c:pt idx="13330">
                  <c:v>0.16439814814814815</c:v>
                </c:pt>
                <c:pt idx="13331">
                  <c:v>0.16465277777777779</c:v>
                </c:pt>
                <c:pt idx="13332">
                  <c:v>0.16489583333333332</c:v>
                </c:pt>
                <c:pt idx="13333">
                  <c:v>0.16513888888888889</c:v>
                </c:pt>
                <c:pt idx="13334">
                  <c:v>0.16538194444444446</c:v>
                </c:pt>
                <c:pt idx="13335">
                  <c:v>0.16562499999999999</c:v>
                </c:pt>
                <c:pt idx="13336">
                  <c:v>0.16587962962962963</c:v>
                </c:pt>
                <c:pt idx="13337">
                  <c:v>0.16612268518518519</c:v>
                </c:pt>
                <c:pt idx="13338">
                  <c:v>0.16636574074074076</c:v>
                </c:pt>
                <c:pt idx="13339">
                  <c:v>0.1666087962962963</c:v>
                </c:pt>
                <c:pt idx="13340">
                  <c:v>0.16685185185185183</c:v>
                </c:pt>
                <c:pt idx="13341">
                  <c:v>0.16710648148148147</c:v>
                </c:pt>
                <c:pt idx="13342">
                  <c:v>0.16734953703703703</c:v>
                </c:pt>
                <c:pt idx="13343">
                  <c:v>0.1675925925925926</c:v>
                </c:pt>
                <c:pt idx="13344">
                  <c:v>0.16783564814814814</c:v>
                </c:pt>
                <c:pt idx="13345">
                  <c:v>0.1680787037037037</c:v>
                </c:pt>
                <c:pt idx="13346">
                  <c:v>0.16833333333333333</c:v>
                </c:pt>
                <c:pt idx="13347">
                  <c:v>0.1685763888888889</c:v>
                </c:pt>
                <c:pt idx="13348">
                  <c:v>0.16881944444444444</c:v>
                </c:pt>
                <c:pt idx="13349">
                  <c:v>0.1690625</c:v>
                </c:pt>
                <c:pt idx="13350">
                  <c:v>0.16930555555555557</c:v>
                </c:pt>
                <c:pt idx="13351">
                  <c:v>0.1695601851851852</c:v>
                </c:pt>
                <c:pt idx="13352">
                  <c:v>0.16980324074074074</c:v>
                </c:pt>
                <c:pt idx="13353">
                  <c:v>0.17004629629629631</c:v>
                </c:pt>
                <c:pt idx="13354">
                  <c:v>0.17028935185185187</c:v>
                </c:pt>
                <c:pt idx="13355">
                  <c:v>0.17053240740740741</c:v>
                </c:pt>
                <c:pt idx="13356">
                  <c:v>0.17077546296296298</c:v>
                </c:pt>
                <c:pt idx="13357">
                  <c:v>0.17103009259259261</c:v>
                </c:pt>
                <c:pt idx="13358">
                  <c:v>0.17127314814814817</c:v>
                </c:pt>
                <c:pt idx="13359">
                  <c:v>0.17151620370370371</c:v>
                </c:pt>
                <c:pt idx="13360">
                  <c:v>0.17175925925925925</c:v>
                </c:pt>
                <c:pt idx="13361">
                  <c:v>0.17200231481481479</c:v>
                </c:pt>
                <c:pt idx="13362">
                  <c:v>0.17225694444444442</c:v>
                </c:pt>
                <c:pt idx="13363">
                  <c:v>0.17249999999999999</c:v>
                </c:pt>
                <c:pt idx="13364">
                  <c:v>0.17274305555555555</c:v>
                </c:pt>
                <c:pt idx="13365">
                  <c:v>0.17298611111111109</c:v>
                </c:pt>
                <c:pt idx="13366">
                  <c:v>0.17322916666666666</c:v>
                </c:pt>
                <c:pt idx="13367">
                  <c:v>0.17348379629629629</c:v>
                </c:pt>
                <c:pt idx="13368">
                  <c:v>0.17372685185185185</c:v>
                </c:pt>
                <c:pt idx="13369">
                  <c:v>0.17396990740740739</c:v>
                </c:pt>
                <c:pt idx="13370">
                  <c:v>0.17421296296296296</c:v>
                </c:pt>
                <c:pt idx="13371">
                  <c:v>0.17445601851851852</c:v>
                </c:pt>
                <c:pt idx="13372">
                  <c:v>0.17469907407407406</c:v>
                </c:pt>
                <c:pt idx="13373">
                  <c:v>0.17495370370370369</c:v>
                </c:pt>
                <c:pt idx="13374">
                  <c:v>0.17519675925925926</c:v>
                </c:pt>
                <c:pt idx="13375">
                  <c:v>0.17543981481481483</c:v>
                </c:pt>
                <c:pt idx="13376">
                  <c:v>0.17568287037037036</c:v>
                </c:pt>
                <c:pt idx="13377">
                  <c:v>0.17592592592592593</c:v>
                </c:pt>
                <c:pt idx="13378">
                  <c:v>0.17618055555555556</c:v>
                </c:pt>
                <c:pt idx="13379">
                  <c:v>0.17642361111111113</c:v>
                </c:pt>
                <c:pt idx="13380">
                  <c:v>0.17666666666666667</c:v>
                </c:pt>
                <c:pt idx="13381">
                  <c:v>0.17690972222222223</c:v>
                </c:pt>
                <c:pt idx="13382">
                  <c:v>0.1771527777777778</c:v>
                </c:pt>
                <c:pt idx="13383">
                  <c:v>0.17740740740740743</c:v>
                </c:pt>
                <c:pt idx="13384">
                  <c:v>0.17765046296296297</c:v>
                </c:pt>
                <c:pt idx="13385">
                  <c:v>0.17789351851851853</c:v>
                </c:pt>
                <c:pt idx="13386">
                  <c:v>0.1781365740740741</c:v>
                </c:pt>
                <c:pt idx="13387">
                  <c:v>0.17837962962962964</c:v>
                </c:pt>
                <c:pt idx="13388">
                  <c:v>0.17863425925925924</c:v>
                </c:pt>
                <c:pt idx="13389">
                  <c:v>0.17887731481481481</c:v>
                </c:pt>
                <c:pt idx="13390">
                  <c:v>0.17912037037037035</c:v>
                </c:pt>
                <c:pt idx="13391">
                  <c:v>0.17936342592592591</c:v>
                </c:pt>
                <c:pt idx="13392">
                  <c:v>0.17960648148148148</c:v>
                </c:pt>
                <c:pt idx="13393">
                  <c:v>0.17984953703703702</c:v>
                </c:pt>
                <c:pt idx="13394">
                  <c:v>0.18010416666666665</c:v>
                </c:pt>
                <c:pt idx="13395">
                  <c:v>0.18034722222222221</c:v>
                </c:pt>
                <c:pt idx="13396">
                  <c:v>0.18059027777777778</c:v>
                </c:pt>
                <c:pt idx="13397">
                  <c:v>0.18083333333333332</c:v>
                </c:pt>
                <c:pt idx="13398">
                  <c:v>0.18107638888888888</c:v>
                </c:pt>
                <c:pt idx="13399">
                  <c:v>0.18133101851851852</c:v>
                </c:pt>
                <c:pt idx="13400">
                  <c:v>0.18157407407407408</c:v>
                </c:pt>
                <c:pt idx="13401">
                  <c:v>0.18181712962962962</c:v>
                </c:pt>
                <c:pt idx="13402">
                  <c:v>0.18206018518518519</c:v>
                </c:pt>
                <c:pt idx="13403">
                  <c:v>0.18230324074074075</c:v>
                </c:pt>
                <c:pt idx="13404">
                  <c:v>0.18255787037037038</c:v>
                </c:pt>
                <c:pt idx="13405">
                  <c:v>0.18280092592592592</c:v>
                </c:pt>
                <c:pt idx="13406">
                  <c:v>0.18304398148148149</c:v>
                </c:pt>
                <c:pt idx="13407">
                  <c:v>0.18328703703703705</c:v>
                </c:pt>
                <c:pt idx="13408">
                  <c:v>0.18353009259259259</c:v>
                </c:pt>
                <c:pt idx="13409">
                  <c:v>0.18378472222222222</c:v>
                </c:pt>
                <c:pt idx="13410">
                  <c:v>0.18402777777777779</c:v>
                </c:pt>
                <c:pt idx="13411">
                  <c:v>0.18427083333333336</c:v>
                </c:pt>
                <c:pt idx="13412">
                  <c:v>0.18451388888888889</c:v>
                </c:pt>
                <c:pt idx="13413">
                  <c:v>0.18475694444444446</c:v>
                </c:pt>
                <c:pt idx="13414">
                  <c:v>0.18500000000000003</c:v>
                </c:pt>
                <c:pt idx="13415">
                  <c:v>0.1852546296296296</c:v>
                </c:pt>
                <c:pt idx="13416">
                  <c:v>0.18549768518518517</c:v>
                </c:pt>
                <c:pt idx="13417">
                  <c:v>0.18574074074074073</c:v>
                </c:pt>
                <c:pt idx="13418">
                  <c:v>0.18598379629629627</c:v>
                </c:pt>
                <c:pt idx="13419">
                  <c:v>0.18622685185185184</c:v>
                </c:pt>
                <c:pt idx="13420">
                  <c:v>0.18648148148148147</c:v>
                </c:pt>
                <c:pt idx="13421">
                  <c:v>0.18672453703703704</c:v>
                </c:pt>
                <c:pt idx="13422">
                  <c:v>0.18696759259259257</c:v>
                </c:pt>
                <c:pt idx="13423">
                  <c:v>0.18721064814814814</c:v>
                </c:pt>
                <c:pt idx="13424">
                  <c:v>0.18745370370370371</c:v>
                </c:pt>
                <c:pt idx="13425">
                  <c:v>0.18770833333333334</c:v>
                </c:pt>
                <c:pt idx="13426">
                  <c:v>0.18795138888888888</c:v>
                </c:pt>
                <c:pt idx="13427">
                  <c:v>0.18819444444444444</c:v>
                </c:pt>
                <c:pt idx="13428">
                  <c:v>0.18843750000000001</c:v>
                </c:pt>
                <c:pt idx="13429">
                  <c:v>0.18868055555555555</c:v>
                </c:pt>
                <c:pt idx="13430">
                  <c:v>0.18893518518518518</c:v>
                </c:pt>
                <c:pt idx="13431">
                  <c:v>0.18917824074074074</c:v>
                </c:pt>
                <c:pt idx="13432">
                  <c:v>0.18942129629629631</c:v>
                </c:pt>
                <c:pt idx="13433">
                  <c:v>0.18966435185185185</c:v>
                </c:pt>
                <c:pt idx="13434">
                  <c:v>0.18990740740740741</c:v>
                </c:pt>
                <c:pt idx="13435">
                  <c:v>0.19015046296296298</c:v>
                </c:pt>
                <c:pt idx="13436">
                  <c:v>0.19040509259259261</c:v>
                </c:pt>
                <c:pt idx="13437">
                  <c:v>0.19064814814814815</c:v>
                </c:pt>
                <c:pt idx="13438">
                  <c:v>0.19089120370370372</c:v>
                </c:pt>
                <c:pt idx="13439">
                  <c:v>0.19113425925925928</c:v>
                </c:pt>
                <c:pt idx="13440">
                  <c:v>0.19137731481481482</c:v>
                </c:pt>
                <c:pt idx="13441">
                  <c:v>0.19163194444444445</c:v>
                </c:pt>
                <c:pt idx="13442">
                  <c:v>0.19187500000000002</c:v>
                </c:pt>
                <c:pt idx="13443">
                  <c:v>0.19211805555555558</c:v>
                </c:pt>
                <c:pt idx="13444">
                  <c:v>0.19236111111111112</c:v>
                </c:pt>
                <c:pt idx="13445">
                  <c:v>0.19260416666666669</c:v>
                </c:pt>
                <c:pt idx="13446">
                  <c:v>0.19285879629629629</c:v>
                </c:pt>
                <c:pt idx="13447">
                  <c:v>0.19310185185185183</c:v>
                </c:pt>
                <c:pt idx="13448">
                  <c:v>0.1933449074074074</c:v>
                </c:pt>
                <c:pt idx="13449">
                  <c:v>0.19358796296296296</c:v>
                </c:pt>
                <c:pt idx="13450">
                  <c:v>0.1938310185185185</c:v>
                </c:pt>
                <c:pt idx="13451">
                  <c:v>0.19407407407407407</c:v>
                </c:pt>
                <c:pt idx="13452">
                  <c:v>0.1943287037037037</c:v>
                </c:pt>
                <c:pt idx="13453">
                  <c:v>0.19457175925925926</c:v>
                </c:pt>
                <c:pt idx="13454">
                  <c:v>0.1948148148148148</c:v>
                </c:pt>
                <c:pt idx="13455">
                  <c:v>0.19505787037037037</c:v>
                </c:pt>
                <c:pt idx="13456">
                  <c:v>0.19530092592592593</c:v>
                </c:pt>
                <c:pt idx="13457">
                  <c:v>0.19555555555555557</c:v>
                </c:pt>
                <c:pt idx="13458">
                  <c:v>0.1957986111111111</c:v>
                </c:pt>
                <c:pt idx="13459">
                  <c:v>0.19604166666666667</c:v>
                </c:pt>
                <c:pt idx="13460">
                  <c:v>0.19628472222222224</c:v>
                </c:pt>
                <c:pt idx="13461">
                  <c:v>0.19652777777777777</c:v>
                </c:pt>
                <c:pt idx="13462">
                  <c:v>0.19678240740740741</c:v>
                </c:pt>
                <c:pt idx="13463">
                  <c:v>0.19702546296296297</c:v>
                </c:pt>
                <c:pt idx="13464">
                  <c:v>0.19726851851851854</c:v>
                </c:pt>
                <c:pt idx="13465">
                  <c:v>0.19751157407407408</c:v>
                </c:pt>
                <c:pt idx="13466">
                  <c:v>0.19775462962962964</c:v>
                </c:pt>
                <c:pt idx="13467">
                  <c:v>0.19800925925925927</c:v>
                </c:pt>
                <c:pt idx="13468">
                  <c:v>0.19825231481481484</c:v>
                </c:pt>
                <c:pt idx="13469">
                  <c:v>0.19849537037037038</c:v>
                </c:pt>
                <c:pt idx="13470">
                  <c:v>0.19873842592592594</c:v>
                </c:pt>
                <c:pt idx="13471">
                  <c:v>0.19898148148148151</c:v>
                </c:pt>
                <c:pt idx="13472">
                  <c:v>0.19922453703703705</c:v>
                </c:pt>
                <c:pt idx="13473">
                  <c:v>0.19947916666666665</c:v>
                </c:pt>
                <c:pt idx="13474">
                  <c:v>0.19972222222222222</c:v>
                </c:pt>
                <c:pt idx="13475">
                  <c:v>0.19996527777777776</c:v>
                </c:pt>
                <c:pt idx="13476">
                  <c:v>0.20020833333333332</c:v>
                </c:pt>
                <c:pt idx="13477">
                  <c:v>0.20045138888888889</c:v>
                </c:pt>
                <c:pt idx="13478">
                  <c:v>0.20070601851851852</c:v>
                </c:pt>
                <c:pt idx="13479">
                  <c:v>0.20094907407407406</c:v>
                </c:pt>
                <c:pt idx="13480">
                  <c:v>0.20119212962962962</c:v>
                </c:pt>
                <c:pt idx="13481">
                  <c:v>0.20143518518518519</c:v>
                </c:pt>
                <c:pt idx="13482">
                  <c:v>0.20167824074074073</c:v>
                </c:pt>
                <c:pt idx="13483">
                  <c:v>0.20193287037037036</c:v>
                </c:pt>
                <c:pt idx="13484">
                  <c:v>0.20217592592592593</c:v>
                </c:pt>
                <c:pt idx="13485">
                  <c:v>0.20241898148148149</c:v>
                </c:pt>
                <c:pt idx="13486">
                  <c:v>0.20266203703703703</c:v>
                </c:pt>
                <c:pt idx="13487">
                  <c:v>0.2029050925925926</c:v>
                </c:pt>
                <c:pt idx="13488">
                  <c:v>0.20315972222222223</c:v>
                </c:pt>
                <c:pt idx="13489">
                  <c:v>0.20340277777777779</c:v>
                </c:pt>
                <c:pt idx="13490">
                  <c:v>0.20364583333333333</c:v>
                </c:pt>
                <c:pt idx="13491">
                  <c:v>0.2038888888888889</c:v>
                </c:pt>
                <c:pt idx="13492">
                  <c:v>0.20413194444444446</c:v>
                </c:pt>
                <c:pt idx="13493">
                  <c:v>0.2043865740740741</c:v>
                </c:pt>
                <c:pt idx="13494">
                  <c:v>0.20462962962962963</c:v>
                </c:pt>
                <c:pt idx="13495">
                  <c:v>0.2048726851851852</c:v>
                </c:pt>
                <c:pt idx="13496">
                  <c:v>0.20511574074074077</c:v>
                </c:pt>
                <c:pt idx="13497">
                  <c:v>0.2053587962962963</c:v>
                </c:pt>
                <c:pt idx="13498">
                  <c:v>0.20560185185185187</c:v>
                </c:pt>
                <c:pt idx="13499">
                  <c:v>0.20585648148148147</c:v>
                </c:pt>
                <c:pt idx="13500">
                  <c:v>0.20609953703703701</c:v>
                </c:pt>
                <c:pt idx="13501">
                  <c:v>0.20634259259259258</c:v>
                </c:pt>
                <c:pt idx="13502">
                  <c:v>0.20658564814814814</c:v>
                </c:pt>
                <c:pt idx="13503">
                  <c:v>0.20682870370370368</c:v>
                </c:pt>
                <c:pt idx="13504">
                  <c:v>0.20708333333333331</c:v>
                </c:pt>
                <c:pt idx="13505">
                  <c:v>0.20732638888888888</c:v>
                </c:pt>
                <c:pt idx="13506">
                  <c:v>0.20756944444444445</c:v>
                </c:pt>
                <c:pt idx="13507">
                  <c:v>0.20781249999999998</c:v>
                </c:pt>
                <c:pt idx="13508">
                  <c:v>0.20805555555555555</c:v>
                </c:pt>
                <c:pt idx="13509">
                  <c:v>0.20831018518518518</c:v>
                </c:pt>
                <c:pt idx="13510">
                  <c:v>0.20855324074074075</c:v>
                </c:pt>
                <c:pt idx="13511">
                  <c:v>0.20879629629629629</c:v>
                </c:pt>
                <c:pt idx="13512">
                  <c:v>0.20903935185185185</c:v>
                </c:pt>
                <c:pt idx="13513">
                  <c:v>0.20928240740740742</c:v>
                </c:pt>
                <c:pt idx="13514">
                  <c:v>0.20953703703703705</c:v>
                </c:pt>
                <c:pt idx="13515">
                  <c:v>0.20978009259259259</c:v>
                </c:pt>
                <c:pt idx="13516">
                  <c:v>0.21002314814814815</c:v>
                </c:pt>
                <c:pt idx="13517">
                  <c:v>0.21026620370370372</c:v>
                </c:pt>
                <c:pt idx="13518">
                  <c:v>0.21050925925925926</c:v>
                </c:pt>
                <c:pt idx="13519">
                  <c:v>0.21075231481481482</c:v>
                </c:pt>
                <c:pt idx="13520">
                  <c:v>0.21100694444444446</c:v>
                </c:pt>
                <c:pt idx="13521">
                  <c:v>0.21125000000000002</c:v>
                </c:pt>
                <c:pt idx="13522">
                  <c:v>0.21149305555555556</c:v>
                </c:pt>
                <c:pt idx="13523">
                  <c:v>0.21173611111111112</c:v>
                </c:pt>
                <c:pt idx="13524">
                  <c:v>0.21197916666666669</c:v>
                </c:pt>
                <c:pt idx="13525">
                  <c:v>0.21223379629629632</c:v>
                </c:pt>
                <c:pt idx="13526">
                  <c:v>0.21247685185185183</c:v>
                </c:pt>
                <c:pt idx="13527">
                  <c:v>0.2127199074074074</c:v>
                </c:pt>
                <c:pt idx="13528">
                  <c:v>0.21296296296296294</c:v>
                </c:pt>
                <c:pt idx="13529">
                  <c:v>0.2132060185185185</c:v>
                </c:pt>
                <c:pt idx="13530">
                  <c:v>0.21346064814814814</c:v>
                </c:pt>
                <c:pt idx="13531">
                  <c:v>0.2137037037037037</c:v>
                </c:pt>
                <c:pt idx="13532">
                  <c:v>0.21394675925925924</c:v>
                </c:pt>
                <c:pt idx="13533">
                  <c:v>0.21418981481481481</c:v>
                </c:pt>
                <c:pt idx="13534">
                  <c:v>0.21443287037037037</c:v>
                </c:pt>
                <c:pt idx="13535">
                  <c:v>0.21467592592592591</c:v>
                </c:pt>
                <c:pt idx="13536">
                  <c:v>0.21493055555555554</c:v>
                </c:pt>
                <c:pt idx="13537">
                  <c:v>0.21517361111111111</c:v>
                </c:pt>
                <c:pt idx="13538">
                  <c:v>0.21541666666666667</c:v>
                </c:pt>
                <c:pt idx="13539">
                  <c:v>0.21565972222222221</c:v>
                </c:pt>
                <c:pt idx="13540">
                  <c:v>0.21590277777777778</c:v>
                </c:pt>
                <c:pt idx="13541">
                  <c:v>0.21615740740740741</c:v>
                </c:pt>
                <c:pt idx="13542">
                  <c:v>0.21640046296296298</c:v>
                </c:pt>
                <c:pt idx="13543">
                  <c:v>0.21664351851851851</c:v>
                </c:pt>
                <c:pt idx="13544">
                  <c:v>0.21688657407407408</c:v>
                </c:pt>
                <c:pt idx="13545">
                  <c:v>0.21712962962962964</c:v>
                </c:pt>
                <c:pt idx="13546">
                  <c:v>0.21738425925925928</c:v>
                </c:pt>
                <c:pt idx="13547">
                  <c:v>0.21762731481481482</c:v>
                </c:pt>
                <c:pt idx="13548">
                  <c:v>0.21787037037037038</c:v>
                </c:pt>
                <c:pt idx="13549">
                  <c:v>0.21811342592592595</c:v>
                </c:pt>
                <c:pt idx="13550">
                  <c:v>0.21835648148148148</c:v>
                </c:pt>
                <c:pt idx="13551">
                  <c:v>0.21861111111111112</c:v>
                </c:pt>
                <c:pt idx="13552">
                  <c:v>0.21885416666666668</c:v>
                </c:pt>
                <c:pt idx="13553">
                  <c:v>0.21909722222222225</c:v>
                </c:pt>
                <c:pt idx="13554">
                  <c:v>0.21934027777777776</c:v>
                </c:pt>
                <c:pt idx="13555">
                  <c:v>0.21958333333333332</c:v>
                </c:pt>
                <c:pt idx="13556">
                  <c:v>0.21983796296296296</c:v>
                </c:pt>
                <c:pt idx="13557">
                  <c:v>0.2200810185185185</c:v>
                </c:pt>
                <c:pt idx="13558">
                  <c:v>0.22032407407407406</c:v>
                </c:pt>
                <c:pt idx="13559">
                  <c:v>0.22056712962962963</c:v>
                </c:pt>
                <c:pt idx="13560">
                  <c:v>0.22081018518518516</c:v>
                </c:pt>
                <c:pt idx="13561">
                  <c:v>0.22105324074074073</c:v>
                </c:pt>
                <c:pt idx="13562">
                  <c:v>0.22130787037037036</c:v>
                </c:pt>
                <c:pt idx="13563">
                  <c:v>0.22155092592592593</c:v>
                </c:pt>
                <c:pt idx="13564">
                  <c:v>0.22179398148148147</c:v>
                </c:pt>
                <c:pt idx="13565">
                  <c:v>0.22203703703703703</c:v>
                </c:pt>
                <c:pt idx="13566">
                  <c:v>0.2222800925925926</c:v>
                </c:pt>
                <c:pt idx="13567">
                  <c:v>0.22253472222222223</c:v>
                </c:pt>
                <c:pt idx="13568">
                  <c:v>0.22277777777777777</c:v>
                </c:pt>
                <c:pt idx="13569">
                  <c:v>0.22302083333333333</c:v>
                </c:pt>
                <c:pt idx="13570">
                  <c:v>0.2232638888888889</c:v>
                </c:pt>
                <c:pt idx="13571">
                  <c:v>0.22350694444444444</c:v>
                </c:pt>
                <c:pt idx="13572">
                  <c:v>0.22376157407407407</c:v>
                </c:pt>
                <c:pt idx="13573">
                  <c:v>0.22400462962962964</c:v>
                </c:pt>
                <c:pt idx="13574">
                  <c:v>0.2242476851851852</c:v>
                </c:pt>
                <c:pt idx="13575">
                  <c:v>0.22449074074074074</c:v>
                </c:pt>
                <c:pt idx="13576">
                  <c:v>0.22473379629629631</c:v>
                </c:pt>
                <c:pt idx="13577">
                  <c:v>0.22497685185185187</c:v>
                </c:pt>
                <c:pt idx="13578">
                  <c:v>0.2252314814814815</c:v>
                </c:pt>
                <c:pt idx="13579">
                  <c:v>0.22547453703703704</c:v>
                </c:pt>
                <c:pt idx="13580">
                  <c:v>0.22571759259259261</c:v>
                </c:pt>
                <c:pt idx="13581">
                  <c:v>0.22596064814814817</c:v>
                </c:pt>
                <c:pt idx="13582">
                  <c:v>0.22620370370370371</c:v>
                </c:pt>
                <c:pt idx="13583">
                  <c:v>0.22645833333333332</c:v>
                </c:pt>
                <c:pt idx="13584">
                  <c:v>0.22670138888888888</c:v>
                </c:pt>
                <c:pt idx="13585">
                  <c:v>0.22694444444444442</c:v>
                </c:pt>
                <c:pt idx="13586">
                  <c:v>0.22718749999999999</c:v>
                </c:pt>
                <c:pt idx="13587">
                  <c:v>0.22743055555555555</c:v>
                </c:pt>
                <c:pt idx="13588">
                  <c:v>0.22768518518518518</c:v>
                </c:pt>
                <c:pt idx="13589">
                  <c:v>0.22792824074074072</c:v>
                </c:pt>
                <c:pt idx="13590">
                  <c:v>0.22817129629629629</c:v>
                </c:pt>
                <c:pt idx="13591">
                  <c:v>0.22841435185185185</c:v>
                </c:pt>
                <c:pt idx="13592">
                  <c:v>0.22865740740740739</c:v>
                </c:pt>
                <c:pt idx="13593">
                  <c:v>0.22891203703703702</c:v>
                </c:pt>
                <c:pt idx="13594">
                  <c:v>0.22915509259259259</c:v>
                </c:pt>
                <c:pt idx="13595">
                  <c:v>0.22939814814814816</c:v>
                </c:pt>
                <c:pt idx="13596">
                  <c:v>0.22964120370370369</c:v>
                </c:pt>
                <c:pt idx="13597">
                  <c:v>0.22988425925925926</c:v>
                </c:pt>
                <c:pt idx="13598">
                  <c:v>0.23013888888888889</c:v>
                </c:pt>
                <c:pt idx="13599">
                  <c:v>0.23038194444444446</c:v>
                </c:pt>
                <c:pt idx="13600">
                  <c:v>0.230625</c:v>
                </c:pt>
                <c:pt idx="13601">
                  <c:v>0.23086805555555556</c:v>
                </c:pt>
                <c:pt idx="13602">
                  <c:v>0.23111111111111113</c:v>
                </c:pt>
                <c:pt idx="13603">
                  <c:v>0.23135416666666667</c:v>
                </c:pt>
                <c:pt idx="13604">
                  <c:v>0.2316087962962963</c:v>
                </c:pt>
                <c:pt idx="13605">
                  <c:v>0.23185185185185186</c:v>
                </c:pt>
                <c:pt idx="13606">
                  <c:v>0.23209490740740743</c:v>
                </c:pt>
                <c:pt idx="13607">
                  <c:v>0.23233796296296297</c:v>
                </c:pt>
                <c:pt idx="13608">
                  <c:v>0.23258101851851851</c:v>
                </c:pt>
                <c:pt idx="13609">
                  <c:v>0.23283564814814817</c:v>
                </c:pt>
                <c:pt idx="13610">
                  <c:v>0.23307870370370373</c:v>
                </c:pt>
                <c:pt idx="13611">
                  <c:v>0.23332175925925927</c:v>
                </c:pt>
                <c:pt idx="13612">
                  <c:v>0.23356481481481484</c:v>
                </c:pt>
                <c:pt idx="13613">
                  <c:v>0.23380787037037035</c:v>
                </c:pt>
                <c:pt idx="13614">
                  <c:v>0.23406249999999998</c:v>
                </c:pt>
                <c:pt idx="13615">
                  <c:v>0.23430555555555554</c:v>
                </c:pt>
                <c:pt idx="13616">
                  <c:v>0.23454861111111111</c:v>
                </c:pt>
                <c:pt idx="13617">
                  <c:v>0.23479166666666665</c:v>
                </c:pt>
                <c:pt idx="13618">
                  <c:v>0.23503472222222221</c:v>
                </c:pt>
                <c:pt idx="13619">
                  <c:v>0.23527777777777778</c:v>
                </c:pt>
                <c:pt idx="13620">
                  <c:v>0.23553240740740741</c:v>
                </c:pt>
                <c:pt idx="13621">
                  <c:v>0.23577546296296295</c:v>
                </c:pt>
                <c:pt idx="13622">
                  <c:v>0.23601851851851852</c:v>
                </c:pt>
                <c:pt idx="13623">
                  <c:v>0.23626157407407408</c:v>
                </c:pt>
                <c:pt idx="13624">
                  <c:v>0.23650462962962962</c:v>
                </c:pt>
                <c:pt idx="13625">
                  <c:v>0.23675925925925925</c:v>
                </c:pt>
                <c:pt idx="13626">
                  <c:v>0.23700231481481482</c:v>
                </c:pt>
                <c:pt idx="13627">
                  <c:v>0.23724537037037038</c:v>
                </c:pt>
                <c:pt idx="13628">
                  <c:v>0.23748842592592592</c:v>
                </c:pt>
                <c:pt idx="13629">
                  <c:v>0.23773148148148149</c:v>
                </c:pt>
                <c:pt idx="13630">
                  <c:v>0.23798611111111112</c:v>
                </c:pt>
                <c:pt idx="13631">
                  <c:v>0.23822916666666669</c:v>
                </c:pt>
                <c:pt idx="13632">
                  <c:v>0.23847222222222222</c:v>
                </c:pt>
                <c:pt idx="13633">
                  <c:v>0.23871527777777779</c:v>
                </c:pt>
                <c:pt idx="13634">
                  <c:v>0.23895833333333336</c:v>
                </c:pt>
                <c:pt idx="13635">
                  <c:v>0.23921296296296299</c:v>
                </c:pt>
                <c:pt idx="13636">
                  <c:v>0.23945601851851853</c:v>
                </c:pt>
                <c:pt idx="13637">
                  <c:v>0.23969907407407409</c:v>
                </c:pt>
                <c:pt idx="13638">
                  <c:v>0.23994212962962966</c:v>
                </c:pt>
                <c:pt idx="13639">
                  <c:v>0.2401851851851852</c:v>
                </c:pt>
                <c:pt idx="13640">
                  <c:v>0.2404398148148148</c:v>
                </c:pt>
                <c:pt idx="13641">
                  <c:v>0.24068287037037037</c:v>
                </c:pt>
                <c:pt idx="13642">
                  <c:v>0.2409259259259259</c:v>
                </c:pt>
                <c:pt idx="13643">
                  <c:v>0.24116898148148147</c:v>
                </c:pt>
                <c:pt idx="13644">
                  <c:v>0.24141203703703704</c:v>
                </c:pt>
                <c:pt idx="13645">
                  <c:v>0.24165509259259257</c:v>
                </c:pt>
                <c:pt idx="13646">
                  <c:v>0.24190972222222221</c:v>
                </c:pt>
                <c:pt idx="13647">
                  <c:v>0.24215277777777777</c:v>
                </c:pt>
                <c:pt idx="13648">
                  <c:v>0.24239583333333334</c:v>
                </c:pt>
                <c:pt idx="13649">
                  <c:v>0.24263888888888888</c:v>
                </c:pt>
                <c:pt idx="13650">
                  <c:v>0.24288194444444444</c:v>
                </c:pt>
                <c:pt idx="13651">
                  <c:v>0.24313657407407407</c:v>
                </c:pt>
                <c:pt idx="13652">
                  <c:v>0.24337962962962964</c:v>
                </c:pt>
                <c:pt idx="13653">
                  <c:v>0.24362268518518518</c:v>
                </c:pt>
                <c:pt idx="13654">
                  <c:v>0.24386574074074074</c:v>
                </c:pt>
                <c:pt idx="13655">
                  <c:v>0.24410879629629631</c:v>
                </c:pt>
                <c:pt idx="13656">
                  <c:v>0.24436342592592594</c:v>
                </c:pt>
                <c:pt idx="13657">
                  <c:v>0.24460648148148148</c:v>
                </c:pt>
                <c:pt idx="13658">
                  <c:v>0.24484953703703705</c:v>
                </c:pt>
                <c:pt idx="13659">
                  <c:v>0.24509259259259261</c:v>
                </c:pt>
                <c:pt idx="13660">
                  <c:v>0.24533564814814815</c:v>
                </c:pt>
                <c:pt idx="13661">
                  <c:v>0.24557870370370372</c:v>
                </c:pt>
                <c:pt idx="13662">
                  <c:v>0.24583333333333335</c:v>
                </c:pt>
                <c:pt idx="13663">
                  <c:v>0.24607638888888891</c:v>
                </c:pt>
                <c:pt idx="13664">
                  <c:v>0.24631944444444445</c:v>
                </c:pt>
                <c:pt idx="13665">
                  <c:v>0.24656250000000002</c:v>
                </c:pt>
                <c:pt idx="13666">
                  <c:v>0.24680555555555558</c:v>
                </c:pt>
                <c:pt idx="13667">
                  <c:v>0.24706018518518516</c:v>
                </c:pt>
                <c:pt idx="13668">
                  <c:v>0.24730324074074073</c:v>
                </c:pt>
                <c:pt idx="13669">
                  <c:v>0.24754629629629629</c:v>
                </c:pt>
                <c:pt idx="13670">
                  <c:v>0.24778935185185183</c:v>
                </c:pt>
                <c:pt idx="13671">
                  <c:v>0.2480324074074074</c:v>
                </c:pt>
                <c:pt idx="13672">
                  <c:v>0.24828703703703703</c:v>
                </c:pt>
                <c:pt idx="13673">
                  <c:v>0.24853009259259259</c:v>
                </c:pt>
                <c:pt idx="13674">
                  <c:v>0.24877314814814813</c:v>
                </c:pt>
                <c:pt idx="13675">
                  <c:v>0.2490162037037037</c:v>
                </c:pt>
                <c:pt idx="13676">
                  <c:v>0.24925925925925926</c:v>
                </c:pt>
                <c:pt idx="13677">
                  <c:v>0.2495138888888889</c:v>
                </c:pt>
                <c:pt idx="13678">
                  <c:v>0.24975694444444443</c:v>
                </c:pt>
                <c:pt idx="13679">
                  <c:v>0.25</c:v>
                </c:pt>
                <c:pt idx="13680">
                  <c:v>0.25024305555555554</c:v>
                </c:pt>
                <c:pt idx="13681">
                  <c:v>0.25048611111111113</c:v>
                </c:pt>
                <c:pt idx="13682">
                  <c:v>0.25074074074074076</c:v>
                </c:pt>
                <c:pt idx="13683">
                  <c:v>0.2509837962962963</c:v>
                </c:pt>
                <c:pt idx="13684">
                  <c:v>0.25122685185185184</c:v>
                </c:pt>
                <c:pt idx="13685">
                  <c:v>0.25146990740740743</c:v>
                </c:pt>
                <c:pt idx="13686">
                  <c:v>0.25171296296296297</c:v>
                </c:pt>
                <c:pt idx="13687">
                  <c:v>0.25195601851851851</c:v>
                </c:pt>
                <c:pt idx="13688">
                  <c:v>0.25221064814814814</c:v>
                </c:pt>
                <c:pt idx="13689">
                  <c:v>0.25245370370370374</c:v>
                </c:pt>
                <c:pt idx="13690">
                  <c:v>0.25269675925925927</c:v>
                </c:pt>
                <c:pt idx="13691">
                  <c:v>0.25293981481481481</c:v>
                </c:pt>
                <c:pt idx="13692">
                  <c:v>0.25318287037037041</c:v>
                </c:pt>
                <c:pt idx="13693">
                  <c:v>0.25343749999999998</c:v>
                </c:pt>
                <c:pt idx="13694">
                  <c:v>0.25368055555555552</c:v>
                </c:pt>
                <c:pt idx="13695">
                  <c:v>0.25392361111111111</c:v>
                </c:pt>
                <c:pt idx="13696">
                  <c:v>0.25416666666666665</c:v>
                </c:pt>
                <c:pt idx="13697">
                  <c:v>0.25440972222222219</c:v>
                </c:pt>
                <c:pt idx="13698">
                  <c:v>0.25466435185185182</c:v>
                </c:pt>
                <c:pt idx="13699">
                  <c:v>0.25490740740740742</c:v>
                </c:pt>
                <c:pt idx="13700">
                  <c:v>0.25515046296296295</c:v>
                </c:pt>
                <c:pt idx="13701">
                  <c:v>0.25539351851851849</c:v>
                </c:pt>
                <c:pt idx="13702">
                  <c:v>0.25563657407407409</c:v>
                </c:pt>
                <c:pt idx="13703">
                  <c:v>0.25587962962962962</c:v>
                </c:pt>
                <c:pt idx="13704">
                  <c:v>0.25613425925925926</c:v>
                </c:pt>
                <c:pt idx="13705">
                  <c:v>0.25637731481481479</c:v>
                </c:pt>
                <c:pt idx="13706">
                  <c:v>0.25662037037037039</c:v>
                </c:pt>
                <c:pt idx="13707">
                  <c:v>0.25686342592592593</c:v>
                </c:pt>
                <c:pt idx="13708">
                  <c:v>0.25710648148148146</c:v>
                </c:pt>
                <c:pt idx="13709">
                  <c:v>0.2573611111111111</c:v>
                </c:pt>
                <c:pt idx="13710">
                  <c:v>0.25760416666666669</c:v>
                </c:pt>
                <c:pt idx="13711">
                  <c:v>0.25784722222222223</c:v>
                </c:pt>
                <c:pt idx="13712">
                  <c:v>0.25809027777777777</c:v>
                </c:pt>
                <c:pt idx="13713">
                  <c:v>0.25833333333333336</c:v>
                </c:pt>
                <c:pt idx="13714">
                  <c:v>0.25858796296296299</c:v>
                </c:pt>
                <c:pt idx="13715">
                  <c:v>0.25883101851851853</c:v>
                </c:pt>
                <c:pt idx="13716">
                  <c:v>0.25907407407407407</c:v>
                </c:pt>
                <c:pt idx="13717">
                  <c:v>0.25931712962962966</c:v>
                </c:pt>
                <c:pt idx="13718">
                  <c:v>0.2595601851851852</c:v>
                </c:pt>
                <c:pt idx="13719">
                  <c:v>0.25981481481481483</c:v>
                </c:pt>
                <c:pt idx="13720">
                  <c:v>0.26005787037037037</c:v>
                </c:pt>
                <c:pt idx="13721">
                  <c:v>0.26030092592592591</c:v>
                </c:pt>
                <c:pt idx="13722">
                  <c:v>0.26054398148148145</c:v>
                </c:pt>
                <c:pt idx="13723">
                  <c:v>0.26078703703703704</c:v>
                </c:pt>
                <c:pt idx="13724">
                  <c:v>0.26104166666666667</c:v>
                </c:pt>
                <c:pt idx="13725">
                  <c:v>0.26128472222222221</c:v>
                </c:pt>
                <c:pt idx="13726">
                  <c:v>0.26152777777777775</c:v>
                </c:pt>
                <c:pt idx="13727">
                  <c:v>0.26177083333333334</c:v>
                </c:pt>
                <c:pt idx="13728">
                  <c:v>0.26201388888888888</c:v>
                </c:pt>
                <c:pt idx="13729">
                  <c:v>0.26225694444444442</c:v>
                </c:pt>
                <c:pt idx="13730">
                  <c:v>0.26251157407407405</c:v>
                </c:pt>
                <c:pt idx="13731">
                  <c:v>0.26275462962962964</c:v>
                </c:pt>
                <c:pt idx="13732">
                  <c:v>0.26299768518518518</c:v>
                </c:pt>
                <c:pt idx="13733">
                  <c:v>0.26324074074074072</c:v>
                </c:pt>
                <c:pt idx="13734">
                  <c:v>0.26348379629629631</c:v>
                </c:pt>
                <c:pt idx="13735">
                  <c:v>0.26373842592592595</c:v>
                </c:pt>
                <c:pt idx="13736">
                  <c:v>0.26398148148148148</c:v>
                </c:pt>
                <c:pt idx="13737">
                  <c:v>0.26422453703703702</c:v>
                </c:pt>
                <c:pt idx="13738">
                  <c:v>0.26446759259259262</c:v>
                </c:pt>
                <c:pt idx="13739">
                  <c:v>0.26471064814814815</c:v>
                </c:pt>
                <c:pt idx="13740">
                  <c:v>0.26496527777777779</c:v>
                </c:pt>
                <c:pt idx="13741">
                  <c:v>0.26520833333333332</c:v>
                </c:pt>
                <c:pt idx="13742">
                  <c:v>0.26545138888888892</c:v>
                </c:pt>
                <c:pt idx="13743">
                  <c:v>0.26569444444444446</c:v>
                </c:pt>
                <c:pt idx="13744">
                  <c:v>0.26593749999999999</c:v>
                </c:pt>
                <c:pt idx="13745">
                  <c:v>0.26618055555555559</c:v>
                </c:pt>
                <c:pt idx="13746">
                  <c:v>0.26643518518518522</c:v>
                </c:pt>
                <c:pt idx="13747">
                  <c:v>0.26667824074074076</c:v>
                </c:pt>
                <c:pt idx="13748">
                  <c:v>0.2669212962962963</c:v>
                </c:pt>
                <c:pt idx="13749">
                  <c:v>0.26716435185185183</c:v>
                </c:pt>
                <c:pt idx="13750">
                  <c:v>0.26740740740740737</c:v>
                </c:pt>
                <c:pt idx="13751">
                  <c:v>0.267662037037037</c:v>
                </c:pt>
                <c:pt idx="13752">
                  <c:v>0.2679050925925926</c:v>
                </c:pt>
                <c:pt idx="13753">
                  <c:v>0.26814814814814814</c:v>
                </c:pt>
                <c:pt idx="13754">
                  <c:v>0.26839120370370367</c:v>
                </c:pt>
                <c:pt idx="13755">
                  <c:v>0.26863425925925927</c:v>
                </c:pt>
                <c:pt idx="13756">
                  <c:v>0.2688888888888889</c:v>
                </c:pt>
                <c:pt idx="13757">
                  <c:v>0.26913194444444444</c:v>
                </c:pt>
                <c:pt idx="13758">
                  <c:v>0.26937499999999998</c:v>
                </c:pt>
                <c:pt idx="13759">
                  <c:v>0.26961805555555557</c:v>
                </c:pt>
                <c:pt idx="13760">
                  <c:v>0.26986111111111111</c:v>
                </c:pt>
                <c:pt idx="13761">
                  <c:v>0.27011574074074074</c:v>
                </c:pt>
                <c:pt idx="13762">
                  <c:v>0.27035879629629628</c:v>
                </c:pt>
                <c:pt idx="13763">
                  <c:v>0.27060185185185187</c:v>
                </c:pt>
                <c:pt idx="13764">
                  <c:v>0.27084490740740741</c:v>
                </c:pt>
                <c:pt idx="13765">
                  <c:v>0.27108796296296295</c:v>
                </c:pt>
                <c:pt idx="13766">
                  <c:v>0.27133101851851854</c:v>
                </c:pt>
                <c:pt idx="13767">
                  <c:v>0.27158564814814817</c:v>
                </c:pt>
                <c:pt idx="13768">
                  <c:v>0.27182870370370371</c:v>
                </c:pt>
                <c:pt idx="13769">
                  <c:v>0.27207175925925925</c:v>
                </c:pt>
                <c:pt idx="13770">
                  <c:v>0.27231481481481484</c:v>
                </c:pt>
                <c:pt idx="13771">
                  <c:v>0.27255787037037038</c:v>
                </c:pt>
                <c:pt idx="13772">
                  <c:v>0.27281250000000001</c:v>
                </c:pt>
                <c:pt idx="13773">
                  <c:v>0.27305555555555555</c:v>
                </c:pt>
                <c:pt idx="13774">
                  <c:v>0.27329861111111109</c:v>
                </c:pt>
                <c:pt idx="13775">
                  <c:v>0.27354166666666663</c:v>
                </c:pt>
                <c:pt idx="13776">
                  <c:v>0.27378472222222222</c:v>
                </c:pt>
                <c:pt idx="13777">
                  <c:v>0.27403935185185185</c:v>
                </c:pt>
                <c:pt idx="13778">
                  <c:v>0.27428240740740745</c:v>
                </c:pt>
                <c:pt idx="13779">
                  <c:v>0.27452546296296299</c:v>
                </c:pt>
                <c:pt idx="13780">
                  <c:v>0.27476851851851852</c:v>
                </c:pt>
                <c:pt idx="13781">
                  <c:v>0.27501157407407406</c:v>
                </c:pt>
                <c:pt idx="13782">
                  <c:v>0.27526620370370369</c:v>
                </c:pt>
                <c:pt idx="13783">
                  <c:v>0.27550925925925923</c:v>
                </c:pt>
                <c:pt idx="13784">
                  <c:v>0.27575231481481483</c:v>
                </c:pt>
                <c:pt idx="13785">
                  <c:v>0.27599537037037036</c:v>
                </c:pt>
                <c:pt idx="13786">
                  <c:v>0.2762384259259259</c:v>
                </c:pt>
                <c:pt idx="13787">
                  <c:v>0.27648148148148149</c:v>
                </c:pt>
                <c:pt idx="13788">
                  <c:v>0.27673611111111113</c:v>
                </c:pt>
                <c:pt idx="13789">
                  <c:v>0.27697916666666667</c:v>
                </c:pt>
                <c:pt idx="13790">
                  <c:v>0.2772222222222222</c:v>
                </c:pt>
                <c:pt idx="13791">
                  <c:v>0.2774652777777778</c:v>
                </c:pt>
                <c:pt idx="13792">
                  <c:v>0.27770833333333333</c:v>
                </c:pt>
                <c:pt idx="13793">
                  <c:v>0.27796296296296297</c:v>
                </c:pt>
                <c:pt idx="13794">
                  <c:v>0.27820601851851851</c:v>
                </c:pt>
                <c:pt idx="13795">
                  <c:v>0.2784490740740741</c:v>
                </c:pt>
                <c:pt idx="13796">
                  <c:v>0.27869212962962964</c:v>
                </c:pt>
                <c:pt idx="13797">
                  <c:v>0.27893518518518517</c:v>
                </c:pt>
                <c:pt idx="13798">
                  <c:v>0.27918981481481481</c:v>
                </c:pt>
                <c:pt idx="13799">
                  <c:v>0.2794328703703704</c:v>
                </c:pt>
                <c:pt idx="13800">
                  <c:v>0.27967592592592594</c:v>
                </c:pt>
                <c:pt idx="13801">
                  <c:v>0.27991898148148148</c:v>
                </c:pt>
                <c:pt idx="13802">
                  <c:v>0.28016203703703701</c:v>
                </c:pt>
                <c:pt idx="13803">
                  <c:v>0.2804166666666667</c:v>
                </c:pt>
                <c:pt idx="13804">
                  <c:v>0.28065972222222224</c:v>
                </c:pt>
                <c:pt idx="13805">
                  <c:v>0.28090277777777778</c:v>
                </c:pt>
                <c:pt idx="13806">
                  <c:v>0.28114583333333337</c:v>
                </c:pt>
                <c:pt idx="13807">
                  <c:v>0.28138888888888891</c:v>
                </c:pt>
                <c:pt idx="13808">
                  <c:v>0.28163194444444445</c:v>
                </c:pt>
                <c:pt idx="13809">
                  <c:v>0.28188657407407408</c:v>
                </c:pt>
                <c:pt idx="13810">
                  <c:v>0.28212962962962962</c:v>
                </c:pt>
                <c:pt idx="13811">
                  <c:v>0.28237268518518516</c:v>
                </c:pt>
                <c:pt idx="13812">
                  <c:v>0.28261574074074075</c:v>
                </c:pt>
                <c:pt idx="13813">
                  <c:v>0.28285879629629629</c:v>
                </c:pt>
                <c:pt idx="13814">
                  <c:v>0.28311342592592592</c:v>
                </c:pt>
                <c:pt idx="13815">
                  <c:v>0.28335648148148146</c:v>
                </c:pt>
                <c:pt idx="13816">
                  <c:v>0.28359953703703705</c:v>
                </c:pt>
                <c:pt idx="13817">
                  <c:v>0.28384259259259259</c:v>
                </c:pt>
                <c:pt idx="13818">
                  <c:v>0.28408564814814813</c:v>
                </c:pt>
                <c:pt idx="13819">
                  <c:v>0.28434027777777776</c:v>
                </c:pt>
                <c:pt idx="13820">
                  <c:v>0.28458333333333335</c:v>
                </c:pt>
                <c:pt idx="13821">
                  <c:v>0.28482638888888889</c:v>
                </c:pt>
                <c:pt idx="13822">
                  <c:v>0.28506944444444443</c:v>
                </c:pt>
                <c:pt idx="13823">
                  <c:v>0.28531250000000002</c:v>
                </c:pt>
                <c:pt idx="13824">
                  <c:v>0.28555555555555556</c:v>
                </c:pt>
                <c:pt idx="13825">
                  <c:v>0.28581018518518519</c:v>
                </c:pt>
                <c:pt idx="13826">
                  <c:v>0.28605324074074073</c:v>
                </c:pt>
                <c:pt idx="13827">
                  <c:v>0.28629629629629633</c:v>
                </c:pt>
                <c:pt idx="13828">
                  <c:v>0.28653935185185186</c:v>
                </c:pt>
                <c:pt idx="13829">
                  <c:v>0.2867824074074074</c:v>
                </c:pt>
                <c:pt idx="13830">
                  <c:v>0.28703703703703703</c:v>
                </c:pt>
                <c:pt idx="13831">
                  <c:v>0.28728009259259263</c:v>
                </c:pt>
                <c:pt idx="13832">
                  <c:v>0.28752314814814817</c:v>
                </c:pt>
                <c:pt idx="13833">
                  <c:v>0.2877662037037037</c:v>
                </c:pt>
                <c:pt idx="13834">
                  <c:v>0.2880092592592593</c:v>
                </c:pt>
                <c:pt idx="13835">
                  <c:v>0.28826388888888888</c:v>
                </c:pt>
                <c:pt idx="13836">
                  <c:v>0.28850694444444441</c:v>
                </c:pt>
                <c:pt idx="13837">
                  <c:v>0.28875000000000001</c:v>
                </c:pt>
                <c:pt idx="13838">
                  <c:v>0.28899305555555554</c:v>
                </c:pt>
                <c:pt idx="13839">
                  <c:v>0.28923611111111108</c:v>
                </c:pt>
                <c:pt idx="13840">
                  <c:v>0.28949074074074072</c:v>
                </c:pt>
                <c:pt idx="13841">
                  <c:v>0.28973379629629631</c:v>
                </c:pt>
                <c:pt idx="13842">
                  <c:v>0.28997685185185185</c:v>
                </c:pt>
                <c:pt idx="13843">
                  <c:v>0.29021990740740738</c:v>
                </c:pt>
                <c:pt idx="13844">
                  <c:v>0.29046296296296298</c:v>
                </c:pt>
                <c:pt idx="13845">
                  <c:v>0.29070601851851852</c:v>
                </c:pt>
                <c:pt idx="13846">
                  <c:v>0.29096064814814815</c:v>
                </c:pt>
                <c:pt idx="13847">
                  <c:v>0.29120370370370369</c:v>
                </c:pt>
                <c:pt idx="13848">
                  <c:v>0.29144675925925928</c:v>
                </c:pt>
                <c:pt idx="13849">
                  <c:v>0.29168981481481482</c:v>
                </c:pt>
                <c:pt idx="13850">
                  <c:v>0.29193287037037036</c:v>
                </c:pt>
                <c:pt idx="13851">
                  <c:v>0.29218749999999999</c:v>
                </c:pt>
                <c:pt idx="13852">
                  <c:v>0.29243055555555558</c:v>
                </c:pt>
                <c:pt idx="13853">
                  <c:v>0.29267361111111112</c:v>
                </c:pt>
                <c:pt idx="13854">
                  <c:v>0.29291666666666666</c:v>
                </c:pt>
                <c:pt idx="13855">
                  <c:v>0.29315972222222225</c:v>
                </c:pt>
                <c:pt idx="13856">
                  <c:v>0.29341435185185188</c:v>
                </c:pt>
                <c:pt idx="13857">
                  <c:v>0.29365740740740742</c:v>
                </c:pt>
                <c:pt idx="13858">
                  <c:v>0.29390046296296296</c:v>
                </c:pt>
                <c:pt idx="13859">
                  <c:v>0.29414351851851855</c:v>
                </c:pt>
                <c:pt idx="13860">
                  <c:v>0.29438657407407409</c:v>
                </c:pt>
                <c:pt idx="13861">
                  <c:v>0.29462962962962963</c:v>
                </c:pt>
                <c:pt idx="13862">
                  <c:v>0.29488425925925926</c:v>
                </c:pt>
                <c:pt idx="13863">
                  <c:v>0.2951273148148148</c:v>
                </c:pt>
                <c:pt idx="13864">
                  <c:v>0.29537037037037034</c:v>
                </c:pt>
                <c:pt idx="13865">
                  <c:v>0.29561342592592593</c:v>
                </c:pt>
                <c:pt idx="13866">
                  <c:v>0.29585648148148147</c:v>
                </c:pt>
                <c:pt idx="13867">
                  <c:v>0.2961111111111111</c:v>
                </c:pt>
                <c:pt idx="13868">
                  <c:v>0.29635416666666664</c:v>
                </c:pt>
                <c:pt idx="13869">
                  <c:v>0.29659722222222223</c:v>
                </c:pt>
                <c:pt idx="13870">
                  <c:v>0.29684027777777777</c:v>
                </c:pt>
                <c:pt idx="13871">
                  <c:v>0.29708333333333331</c:v>
                </c:pt>
                <c:pt idx="13872">
                  <c:v>0.29733796296296294</c:v>
                </c:pt>
                <c:pt idx="13873">
                  <c:v>0.29758101851851854</c:v>
                </c:pt>
                <c:pt idx="13874">
                  <c:v>0.29782407407407407</c:v>
                </c:pt>
                <c:pt idx="13875">
                  <c:v>0.29806712962962961</c:v>
                </c:pt>
                <c:pt idx="13876">
                  <c:v>0.29831018518518521</c:v>
                </c:pt>
                <c:pt idx="13877">
                  <c:v>0.29856481481481484</c:v>
                </c:pt>
                <c:pt idx="13878">
                  <c:v>0.29880787037037038</c:v>
                </c:pt>
                <c:pt idx="13879">
                  <c:v>0.29905092592592591</c:v>
                </c:pt>
                <c:pt idx="13880">
                  <c:v>0.29929398148148151</c:v>
                </c:pt>
                <c:pt idx="13881">
                  <c:v>0.29953703703703705</c:v>
                </c:pt>
                <c:pt idx="13882">
                  <c:v>0.29978009259259258</c:v>
                </c:pt>
                <c:pt idx="13883">
                  <c:v>0.30003472222222222</c:v>
                </c:pt>
                <c:pt idx="13884">
                  <c:v>0.30027777777777781</c:v>
                </c:pt>
                <c:pt idx="13885">
                  <c:v>0.30052083333333335</c:v>
                </c:pt>
                <c:pt idx="13886">
                  <c:v>0.30076388888888889</c:v>
                </c:pt>
                <c:pt idx="13887">
                  <c:v>0.30100694444444448</c:v>
                </c:pt>
                <c:pt idx="13888">
                  <c:v>0.30126157407407406</c:v>
                </c:pt>
                <c:pt idx="13889">
                  <c:v>0.30150462962962959</c:v>
                </c:pt>
                <c:pt idx="13890">
                  <c:v>0.30174768518518519</c:v>
                </c:pt>
                <c:pt idx="13891">
                  <c:v>0.30199074074074073</c:v>
                </c:pt>
                <c:pt idx="13892">
                  <c:v>0.30223379629629626</c:v>
                </c:pt>
                <c:pt idx="13893">
                  <c:v>0.3024884259259259</c:v>
                </c:pt>
                <c:pt idx="13894">
                  <c:v>0.30273148148148149</c:v>
                </c:pt>
                <c:pt idx="13895">
                  <c:v>0.30297453703703703</c:v>
                </c:pt>
                <c:pt idx="13896">
                  <c:v>0.30321759259259257</c:v>
                </c:pt>
                <c:pt idx="13897">
                  <c:v>0.30346064814814816</c:v>
                </c:pt>
                <c:pt idx="13898">
                  <c:v>0.30371527777777779</c:v>
                </c:pt>
                <c:pt idx="13899">
                  <c:v>0.30395833333333333</c:v>
                </c:pt>
                <c:pt idx="13900">
                  <c:v>0.30420138888888887</c:v>
                </c:pt>
                <c:pt idx="13901">
                  <c:v>0.30444444444444446</c:v>
                </c:pt>
                <c:pt idx="13902">
                  <c:v>0.3046875</c:v>
                </c:pt>
                <c:pt idx="13903">
                  <c:v>0.30493055555555554</c:v>
                </c:pt>
                <c:pt idx="13904">
                  <c:v>0.30518518518518517</c:v>
                </c:pt>
                <c:pt idx="13905">
                  <c:v>0.30542824074074076</c:v>
                </c:pt>
                <c:pt idx="13906">
                  <c:v>0.3056712962962963</c:v>
                </c:pt>
                <c:pt idx="13907">
                  <c:v>0.30591435185185184</c:v>
                </c:pt>
                <c:pt idx="13908">
                  <c:v>0.30615740740740743</c:v>
                </c:pt>
                <c:pt idx="13909">
                  <c:v>0.30641203703703707</c:v>
                </c:pt>
                <c:pt idx="13910">
                  <c:v>0.3066550925925926</c:v>
                </c:pt>
                <c:pt idx="13911">
                  <c:v>0.30689814814814814</c:v>
                </c:pt>
                <c:pt idx="13912">
                  <c:v>0.30714120370370374</c:v>
                </c:pt>
                <c:pt idx="13913">
                  <c:v>0.30738425925925927</c:v>
                </c:pt>
                <c:pt idx="13914">
                  <c:v>0.30763888888888891</c:v>
                </c:pt>
                <c:pt idx="13915">
                  <c:v>0.30788194444444444</c:v>
                </c:pt>
                <c:pt idx="13916">
                  <c:v>0.30812499999999998</c:v>
                </c:pt>
                <c:pt idx="13917">
                  <c:v>0.30836805555555552</c:v>
                </c:pt>
                <c:pt idx="13918">
                  <c:v>0.30861111111111111</c:v>
                </c:pt>
                <c:pt idx="13919">
                  <c:v>0.30886574074074075</c:v>
                </c:pt>
                <c:pt idx="13920">
                  <c:v>0.30910879629629628</c:v>
                </c:pt>
                <c:pt idx="13921">
                  <c:v>0.30935185185185182</c:v>
                </c:pt>
                <c:pt idx="13922">
                  <c:v>0.30959490740740742</c:v>
                </c:pt>
                <c:pt idx="13923">
                  <c:v>0.30983796296296295</c:v>
                </c:pt>
                <c:pt idx="13924">
                  <c:v>0.31008101851851849</c:v>
                </c:pt>
                <c:pt idx="13925">
                  <c:v>0.31033564814814812</c:v>
                </c:pt>
                <c:pt idx="13926">
                  <c:v>0.31057870370370372</c:v>
                </c:pt>
                <c:pt idx="13927">
                  <c:v>0.31082175925925926</c:v>
                </c:pt>
                <c:pt idx="13928">
                  <c:v>0.31106481481481479</c:v>
                </c:pt>
                <c:pt idx="13929">
                  <c:v>0.31130787037037039</c:v>
                </c:pt>
                <c:pt idx="13930">
                  <c:v>0.31156250000000002</c:v>
                </c:pt>
                <c:pt idx="13931">
                  <c:v>0.31180555555555556</c:v>
                </c:pt>
                <c:pt idx="13932">
                  <c:v>0.3120486111111111</c:v>
                </c:pt>
                <c:pt idx="13933">
                  <c:v>0.31229166666666669</c:v>
                </c:pt>
                <c:pt idx="13934">
                  <c:v>0.31253472222222223</c:v>
                </c:pt>
                <c:pt idx="13935">
                  <c:v>0.31278935185185186</c:v>
                </c:pt>
                <c:pt idx="13936">
                  <c:v>0.3130324074074074</c:v>
                </c:pt>
                <c:pt idx="13937">
                  <c:v>0.31327546296296299</c:v>
                </c:pt>
                <c:pt idx="13938">
                  <c:v>0.31351851851851853</c:v>
                </c:pt>
                <c:pt idx="13939">
                  <c:v>0.31376157407407407</c:v>
                </c:pt>
                <c:pt idx="13940">
                  <c:v>0.3140162037037037</c:v>
                </c:pt>
                <c:pt idx="13941">
                  <c:v>0.31425925925925924</c:v>
                </c:pt>
                <c:pt idx="13942">
                  <c:v>0.31450231481481478</c:v>
                </c:pt>
                <c:pt idx="13943">
                  <c:v>0.31474537037037037</c:v>
                </c:pt>
                <c:pt idx="13944">
                  <c:v>0.31498842592592591</c:v>
                </c:pt>
                <c:pt idx="13945">
                  <c:v>0.31523148148148145</c:v>
                </c:pt>
                <c:pt idx="13946">
                  <c:v>0.31548611111111108</c:v>
                </c:pt>
                <c:pt idx="13947">
                  <c:v>0.31572916666666667</c:v>
                </c:pt>
                <c:pt idx="13948">
                  <c:v>0.31597222222222221</c:v>
                </c:pt>
                <c:pt idx="13949">
                  <c:v>0.31621527777777775</c:v>
                </c:pt>
                <c:pt idx="13950">
                  <c:v>0.31645833333333334</c:v>
                </c:pt>
                <c:pt idx="13951">
                  <c:v>0.31671296296296297</c:v>
                </c:pt>
                <c:pt idx="13952">
                  <c:v>0.31695601851851851</c:v>
                </c:pt>
                <c:pt idx="13953">
                  <c:v>0.31719907407407405</c:v>
                </c:pt>
                <c:pt idx="13954">
                  <c:v>0.31744212962962964</c:v>
                </c:pt>
                <c:pt idx="13955">
                  <c:v>0.31768518518518518</c:v>
                </c:pt>
                <c:pt idx="13956">
                  <c:v>0.31792824074074072</c:v>
                </c:pt>
                <c:pt idx="13957">
                  <c:v>0.31818287037037035</c:v>
                </c:pt>
                <c:pt idx="13958">
                  <c:v>0.31842592592592595</c:v>
                </c:pt>
                <c:pt idx="13959">
                  <c:v>0.31866898148148148</c:v>
                </c:pt>
                <c:pt idx="13960">
                  <c:v>0.31891203703703702</c:v>
                </c:pt>
                <c:pt idx="13961">
                  <c:v>0.31916666666666665</c:v>
                </c:pt>
                <c:pt idx="13962">
                  <c:v>0.31940972222222225</c:v>
                </c:pt>
                <c:pt idx="13963">
                  <c:v>0.31965277777777779</c:v>
                </c:pt>
                <c:pt idx="13964">
                  <c:v>0.31989583333333332</c:v>
                </c:pt>
                <c:pt idx="13965">
                  <c:v>0.32013888888888892</c:v>
                </c:pt>
                <c:pt idx="13966">
                  <c:v>0.32038194444444446</c:v>
                </c:pt>
                <c:pt idx="13967">
                  <c:v>0.32063657407407409</c:v>
                </c:pt>
                <c:pt idx="13968">
                  <c:v>0.32087962962962963</c:v>
                </c:pt>
                <c:pt idx="13969">
                  <c:v>0.32112268518518516</c:v>
                </c:pt>
                <c:pt idx="13970">
                  <c:v>0.3213657407407407</c:v>
                </c:pt>
                <c:pt idx="13971">
                  <c:v>0.3216087962962963</c:v>
                </c:pt>
                <c:pt idx="13972">
                  <c:v>0.32186342592592593</c:v>
                </c:pt>
                <c:pt idx="13973">
                  <c:v>0.32210648148148152</c:v>
                </c:pt>
                <c:pt idx="13974">
                  <c:v>0.322349537037037</c:v>
                </c:pt>
                <c:pt idx="13975">
                  <c:v>0.3225925925925926</c:v>
                </c:pt>
                <c:pt idx="13976">
                  <c:v>0.32283564814814814</c:v>
                </c:pt>
                <c:pt idx="13977">
                  <c:v>0.32307870370370367</c:v>
                </c:pt>
                <c:pt idx="13978">
                  <c:v>0.32333333333333331</c:v>
                </c:pt>
                <c:pt idx="13979">
                  <c:v>0.3235763888888889</c:v>
                </c:pt>
                <c:pt idx="13980">
                  <c:v>0.32381944444444444</c:v>
                </c:pt>
                <c:pt idx="13981">
                  <c:v>0.32406249999999998</c:v>
                </c:pt>
                <c:pt idx="13982">
                  <c:v>0.32430555555555557</c:v>
                </c:pt>
                <c:pt idx="13983">
                  <c:v>0.3245601851851852</c:v>
                </c:pt>
                <c:pt idx="13984">
                  <c:v>0.32480324074074074</c:v>
                </c:pt>
                <c:pt idx="13985">
                  <c:v>0.32504629629629628</c:v>
                </c:pt>
                <c:pt idx="13986">
                  <c:v>0.32528935185185187</c:v>
                </c:pt>
                <c:pt idx="13987">
                  <c:v>0.32553240740740741</c:v>
                </c:pt>
                <c:pt idx="13988">
                  <c:v>0.32578703703703704</c:v>
                </c:pt>
                <c:pt idx="13989">
                  <c:v>0.32603009259259258</c:v>
                </c:pt>
                <c:pt idx="13990">
                  <c:v>0.32627314814814817</c:v>
                </c:pt>
                <c:pt idx="13991">
                  <c:v>0.32651620370370371</c:v>
                </c:pt>
                <c:pt idx="13992">
                  <c:v>0.32675925925925925</c:v>
                </c:pt>
                <c:pt idx="13993">
                  <c:v>0.32701388888888888</c:v>
                </c:pt>
                <c:pt idx="13994">
                  <c:v>0.32725694444444448</c:v>
                </c:pt>
                <c:pt idx="13995">
                  <c:v>0.32750000000000001</c:v>
                </c:pt>
                <c:pt idx="13996">
                  <c:v>0.32774305555555555</c:v>
                </c:pt>
                <c:pt idx="13997">
                  <c:v>0.32798611111111109</c:v>
                </c:pt>
                <c:pt idx="13998">
                  <c:v>0.32822916666666663</c:v>
                </c:pt>
                <c:pt idx="13999">
                  <c:v>0.32848379629629632</c:v>
                </c:pt>
                <c:pt idx="14000">
                  <c:v>0.32872685185185185</c:v>
                </c:pt>
                <c:pt idx="14001">
                  <c:v>0.32896990740740745</c:v>
                </c:pt>
                <c:pt idx="14002">
                  <c:v>0.32921296296296299</c:v>
                </c:pt>
                <c:pt idx="14003">
                  <c:v>0.32945601851851852</c:v>
                </c:pt>
                <c:pt idx="14004">
                  <c:v>0.32971064814814816</c:v>
                </c:pt>
                <c:pt idx="14005">
                  <c:v>0.32995370370370369</c:v>
                </c:pt>
                <c:pt idx="14006">
                  <c:v>0.33019675925925923</c:v>
                </c:pt>
                <c:pt idx="14007">
                  <c:v>0.33043981481481483</c:v>
                </c:pt>
                <c:pt idx="14008">
                  <c:v>0.33068287037037036</c:v>
                </c:pt>
                <c:pt idx="14009">
                  <c:v>0.3309375</c:v>
                </c:pt>
                <c:pt idx="14010">
                  <c:v>0.33118055555555553</c:v>
                </c:pt>
                <c:pt idx="14011">
                  <c:v>0.33142361111111113</c:v>
                </c:pt>
                <c:pt idx="14012">
                  <c:v>0.33166666666666667</c:v>
                </c:pt>
                <c:pt idx="14013">
                  <c:v>0.3319097222222222</c:v>
                </c:pt>
                <c:pt idx="14014">
                  <c:v>0.3321527777777778</c:v>
                </c:pt>
                <c:pt idx="14015">
                  <c:v>0.33240740740740743</c:v>
                </c:pt>
                <c:pt idx="14016">
                  <c:v>0.33265046296296297</c:v>
                </c:pt>
                <c:pt idx="14017">
                  <c:v>0.33289351851851851</c:v>
                </c:pt>
                <c:pt idx="14018">
                  <c:v>0.3331365740740741</c:v>
                </c:pt>
                <c:pt idx="14019">
                  <c:v>0.33337962962962964</c:v>
                </c:pt>
                <c:pt idx="14020">
                  <c:v>0.33363425925925921</c:v>
                </c:pt>
                <c:pt idx="14021">
                  <c:v>0.33387731481481481</c:v>
                </c:pt>
                <c:pt idx="14022">
                  <c:v>0.33412037037037035</c:v>
                </c:pt>
                <c:pt idx="14023">
                  <c:v>0.33436342592592588</c:v>
                </c:pt>
                <c:pt idx="14024">
                  <c:v>0.33460648148148148</c:v>
                </c:pt>
                <c:pt idx="14025">
                  <c:v>0.33486111111111111</c:v>
                </c:pt>
                <c:pt idx="14026">
                  <c:v>0.3351041666666667</c:v>
                </c:pt>
                <c:pt idx="14027">
                  <c:v>0.33534722222222224</c:v>
                </c:pt>
                <c:pt idx="14028">
                  <c:v>0.33559027777777778</c:v>
                </c:pt>
                <c:pt idx="14029">
                  <c:v>0.33583333333333337</c:v>
                </c:pt>
                <c:pt idx="14030">
                  <c:v>0.33607638888888891</c:v>
                </c:pt>
                <c:pt idx="14031">
                  <c:v>0.33633101851851849</c:v>
                </c:pt>
                <c:pt idx="14032">
                  <c:v>0.33657407407407408</c:v>
                </c:pt>
                <c:pt idx="14033">
                  <c:v>0.33681712962962962</c:v>
                </c:pt>
                <c:pt idx="14034">
                  <c:v>0.33706018518518516</c:v>
                </c:pt>
                <c:pt idx="14035">
                  <c:v>0.33730324074074075</c:v>
                </c:pt>
                <c:pt idx="14036">
                  <c:v>0.33755787037037038</c:v>
                </c:pt>
                <c:pt idx="14037">
                  <c:v>0.33780092592592598</c:v>
                </c:pt>
                <c:pt idx="14038">
                  <c:v>0.33804398148148151</c:v>
                </c:pt>
                <c:pt idx="14039">
                  <c:v>0.33828703703703705</c:v>
                </c:pt>
                <c:pt idx="14040">
                  <c:v>0.33853009259259265</c:v>
                </c:pt>
                <c:pt idx="14041">
                  <c:v>0.33878472222222222</c:v>
                </c:pt>
                <c:pt idx="14042">
                  <c:v>0.33902777777777776</c:v>
                </c:pt>
                <c:pt idx="14043">
                  <c:v>0.33927083333333335</c:v>
                </c:pt>
                <c:pt idx="14044">
                  <c:v>0.33951388888888889</c:v>
                </c:pt>
                <c:pt idx="14045">
                  <c:v>0.33975694444444443</c:v>
                </c:pt>
                <c:pt idx="14046">
                  <c:v>0.34001157407407406</c:v>
                </c:pt>
                <c:pt idx="14047">
                  <c:v>0.3402546296296296</c:v>
                </c:pt>
                <c:pt idx="14048">
                  <c:v>0.34049768518518514</c:v>
                </c:pt>
                <c:pt idx="14049">
                  <c:v>0.34074074074074073</c:v>
                </c:pt>
                <c:pt idx="14050">
                  <c:v>0.34098379629629627</c:v>
                </c:pt>
                <c:pt idx="14051">
                  <c:v>0.34122685185185181</c:v>
                </c:pt>
                <c:pt idx="14052">
                  <c:v>0.3414814814814815</c:v>
                </c:pt>
                <c:pt idx="14053">
                  <c:v>0.34172453703703703</c:v>
                </c:pt>
                <c:pt idx="14054">
                  <c:v>0.34196759259259263</c:v>
                </c:pt>
                <c:pt idx="14055">
                  <c:v>0.34221064814814817</c:v>
                </c:pt>
                <c:pt idx="14056">
                  <c:v>0.3424537037037037</c:v>
                </c:pt>
                <c:pt idx="14057">
                  <c:v>0.34270833333333334</c:v>
                </c:pt>
                <c:pt idx="14058">
                  <c:v>0.34295138888888888</c:v>
                </c:pt>
                <c:pt idx="14059">
                  <c:v>0.34319444444444441</c:v>
                </c:pt>
                <c:pt idx="14060">
                  <c:v>0.34343750000000001</c:v>
                </c:pt>
                <c:pt idx="14061">
                  <c:v>0.34368055555555554</c:v>
                </c:pt>
                <c:pt idx="14062">
                  <c:v>0.34393518518518523</c:v>
                </c:pt>
                <c:pt idx="14063">
                  <c:v>0.34417824074074077</c:v>
                </c:pt>
                <c:pt idx="14064">
                  <c:v>0.34442129629629631</c:v>
                </c:pt>
                <c:pt idx="14065">
                  <c:v>0.3446643518518519</c:v>
                </c:pt>
                <c:pt idx="14066">
                  <c:v>0.34490740740740744</c:v>
                </c:pt>
                <c:pt idx="14067">
                  <c:v>0.34516203703703702</c:v>
                </c:pt>
                <c:pt idx="14068">
                  <c:v>0.34540509259259261</c:v>
                </c:pt>
                <c:pt idx="14069">
                  <c:v>0.34564814814814815</c:v>
                </c:pt>
                <c:pt idx="14070">
                  <c:v>0.34589120370370369</c:v>
                </c:pt>
                <c:pt idx="14071">
                  <c:v>0.34613425925925928</c:v>
                </c:pt>
                <c:pt idx="14072">
                  <c:v>0.34638888888888886</c:v>
                </c:pt>
                <c:pt idx="14073">
                  <c:v>0.3466319444444444</c:v>
                </c:pt>
                <c:pt idx="14074">
                  <c:v>0.34687499999999999</c:v>
                </c:pt>
                <c:pt idx="14075">
                  <c:v>0.34711805555555553</c:v>
                </c:pt>
                <c:pt idx="14076">
                  <c:v>0.34736111111111106</c:v>
                </c:pt>
                <c:pt idx="14077">
                  <c:v>0.34760416666666666</c:v>
                </c:pt>
                <c:pt idx="14078">
                  <c:v>0.34785879629629629</c:v>
                </c:pt>
                <c:pt idx="14079">
                  <c:v>0.34810185185185188</c:v>
                </c:pt>
                <c:pt idx="14080">
                  <c:v>0.34834490740740742</c:v>
                </c:pt>
                <c:pt idx="14081">
                  <c:v>0.34858796296296296</c:v>
                </c:pt>
                <c:pt idx="14082">
                  <c:v>0.34883101851851855</c:v>
                </c:pt>
                <c:pt idx="14083">
                  <c:v>0.34908564814814813</c:v>
                </c:pt>
                <c:pt idx="14084">
                  <c:v>0.34932870370370367</c:v>
                </c:pt>
                <c:pt idx="14085">
                  <c:v>0.34957175925925926</c:v>
                </c:pt>
                <c:pt idx="14086">
                  <c:v>0.3498148148148148</c:v>
                </c:pt>
                <c:pt idx="14087">
                  <c:v>0.35005787037037034</c:v>
                </c:pt>
                <c:pt idx="14088">
                  <c:v>0.35030092592592593</c:v>
                </c:pt>
                <c:pt idx="14089">
                  <c:v>0.35055555555555556</c:v>
                </c:pt>
                <c:pt idx="14090">
                  <c:v>0.35079861111111116</c:v>
                </c:pt>
                <c:pt idx="14091">
                  <c:v>0.3510416666666667</c:v>
                </c:pt>
                <c:pt idx="14092">
                  <c:v>0.35128472222222223</c:v>
                </c:pt>
                <c:pt idx="14093">
                  <c:v>0.35152777777777783</c:v>
                </c:pt>
                <c:pt idx="14094">
                  <c:v>0.3517824074074074</c:v>
                </c:pt>
                <c:pt idx="14095">
                  <c:v>0.35202546296296294</c:v>
                </c:pt>
                <c:pt idx="14096">
                  <c:v>0.35226851851851854</c:v>
                </c:pt>
                <c:pt idx="14097">
                  <c:v>0.35251157407407407</c:v>
                </c:pt>
                <c:pt idx="14098">
                  <c:v>0.35275462962962961</c:v>
                </c:pt>
                <c:pt idx="14099">
                  <c:v>0.35300925925925924</c:v>
                </c:pt>
                <c:pt idx="14100">
                  <c:v>0.35325231481481478</c:v>
                </c:pt>
                <c:pt idx="14101">
                  <c:v>0.35349537037037032</c:v>
                </c:pt>
                <c:pt idx="14102">
                  <c:v>0.35373842592592591</c:v>
                </c:pt>
                <c:pt idx="14103">
                  <c:v>0.35398148148148145</c:v>
                </c:pt>
                <c:pt idx="14104">
                  <c:v>0.35423611111111114</c:v>
                </c:pt>
                <c:pt idx="14105">
                  <c:v>0.35447916666666668</c:v>
                </c:pt>
                <c:pt idx="14106">
                  <c:v>0.35472222222222222</c:v>
                </c:pt>
                <c:pt idx="14107">
                  <c:v>0.35496527777777781</c:v>
                </c:pt>
                <c:pt idx="14108">
                  <c:v>0.35520833333333335</c:v>
                </c:pt>
                <c:pt idx="14109">
                  <c:v>0.35545138888888889</c:v>
                </c:pt>
                <c:pt idx="14110">
                  <c:v>0.35570601851851852</c:v>
                </c:pt>
                <c:pt idx="14111">
                  <c:v>0.35594907407407406</c:v>
                </c:pt>
                <c:pt idx="14112">
                  <c:v>0.35619212962962959</c:v>
                </c:pt>
                <c:pt idx="14113">
                  <c:v>0.35643518518518519</c:v>
                </c:pt>
                <c:pt idx="14114">
                  <c:v>0.35667824074074073</c:v>
                </c:pt>
                <c:pt idx="14115">
                  <c:v>0.35693287037037041</c:v>
                </c:pt>
                <c:pt idx="14116">
                  <c:v>0.35717592592592595</c:v>
                </c:pt>
                <c:pt idx="14117">
                  <c:v>0.35741898148148149</c:v>
                </c:pt>
                <c:pt idx="14118">
                  <c:v>0.35766203703703708</c:v>
                </c:pt>
                <c:pt idx="14119">
                  <c:v>0.35790509259259262</c:v>
                </c:pt>
                <c:pt idx="14120">
                  <c:v>0.3581597222222222</c:v>
                </c:pt>
                <c:pt idx="14121">
                  <c:v>0.35840277777777779</c:v>
                </c:pt>
                <c:pt idx="14122">
                  <c:v>0.35864583333333333</c:v>
                </c:pt>
                <c:pt idx="14123">
                  <c:v>0.35888888888888887</c:v>
                </c:pt>
                <c:pt idx="14124">
                  <c:v>0.35913194444444446</c:v>
                </c:pt>
                <c:pt idx="14125">
                  <c:v>0.35938657407407404</c:v>
                </c:pt>
                <c:pt idx="14126">
                  <c:v>0.35962962962962958</c:v>
                </c:pt>
                <c:pt idx="14127">
                  <c:v>0.35987268518518517</c:v>
                </c:pt>
                <c:pt idx="14128">
                  <c:v>0.36011574074074071</c:v>
                </c:pt>
                <c:pt idx="14129">
                  <c:v>0.36035879629629625</c:v>
                </c:pt>
                <c:pt idx="14130">
                  <c:v>0.36060185185185184</c:v>
                </c:pt>
                <c:pt idx="14131">
                  <c:v>0.36085648148148147</c:v>
                </c:pt>
                <c:pt idx="14132">
                  <c:v>0.36109953703703707</c:v>
                </c:pt>
                <c:pt idx="14133">
                  <c:v>0.3613425925925926</c:v>
                </c:pt>
                <c:pt idx="14134">
                  <c:v>0.36158564814814814</c:v>
                </c:pt>
                <c:pt idx="14135">
                  <c:v>0.36182870370370374</c:v>
                </c:pt>
                <c:pt idx="14136">
                  <c:v>0.36208333333333331</c:v>
                </c:pt>
                <c:pt idx="14137">
                  <c:v>0.36232638888888885</c:v>
                </c:pt>
                <c:pt idx="14138">
                  <c:v>0.36256944444444444</c:v>
                </c:pt>
                <c:pt idx="14139">
                  <c:v>0.36281249999999998</c:v>
                </c:pt>
                <c:pt idx="14140">
                  <c:v>0.36305555555555552</c:v>
                </c:pt>
                <c:pt idx="14141">
                  <c:v>0.36331018518518521</c:v>
                </c:pt>
                <c:pt idx="14142">
                  <c:v>0.36355324074074075</c:v>
                </c:pt>
                <c:pt idx="14143">
                  <c:v>0.36379629629629634</c:v>
                </c:pt>
                <c:pt idx="14144">
                  <c:v>0.36403935185185188</c:v>
                </c:pt>
                <c:pt idx="14145">
                  <c:v>0.36428240740740742</c:v>
                </c:pt>
                <c:pt idx="14146">
                  <c:v>0.36452546296296301</c:v>
                </c:pt>
                <c:pt idx="14147">
                  <c:v>0.36478009259259259</c:v>
                </c:pt>
                <c:pt idx="14148">
                  <c:v>0.36502314814814812</c:v>
                </c:pt>
                <c:pt idx="14149">
                  <c:v>0.36526620370370372</c:v>
                </c:pt>
                <c:pt idx="14150">
                  <c:v>0.36550925925925926</c:v>
                </c:pt>
                <c:pt idx="14151">
                  <c:v>0.36575231481481479</c:v>
                </c:pt>
                <c:pt idx="14152">
                  <c:v>0.36600694444444443</c:v>
                </c:pt>
                <c:pt idx="14153">
                  <c:v>0.36624999999999996</c:v>
                </c:pt>
                <c:pt idx="14154">
                  <c:v>0.3664930555555555</c:v>
                </c:pt>
                <c:pt idx="14155">
                  <c:v>0.3667361111111111</c:v>
                </c:pt>
                <c:pt idx="14156">
                  <c:v>0.36697916666666663</c:v>
                </c:pt>
                <c:pt idx="14157">
                  <c:v>0.36723379629629632</c:v>
                </c:pt>
                <c:pt idx="14158">
                  <c:v>0.36747685185185186</c:v>
                </c:pt>
                <c:pt idx="14159">
                  <c:v>0.3677199074074074</c:v>
                </c:pt>
                <c:pt idx="14160">
                  <c:v>0.36796296296296299</c:v>
                </c:pt>
                <c:pt idx="14161">
                  <c:v>0.36820601851851853</c:v>
                </c:pt>
                <c:pt idx="14162">
                  <c:v>0.36846064814814811</c:v>
                </c:pt>
                <c:pt idx="14163">
                  <c:v>0.3687037037037037</c:v>
                </c:pt>
                <c:pt idx="14164">
                  <c:v>0.36894675925925924</c:v>
                </c:pt>
                <c:pt idx="14165">
                  <c:v>0.36918981481481478</c:v>
                </c:pt>
                <c:pt idx="14166">
                  <c:v>0.36943287037037037</c:v>
                </c:pt>
                <c:pt idx="14167">
                  <c:v>0.36967592592592591</c:v>
                </c:pt>
                <c:pt idx="14168">
                  <c:v>0.3699305555555556</c:v>
                </c:pt>
                <c:pt idx="14169">
                  <c:v>0.37017361111111113</c:v>
                </c:pt>
                <c:pt idx="14170">
                  <c:v>0.37041666666666667</c:v>
                </c:pt>
                <c:pt idx="14171">
                  <c:v>0.37065972222222227</c:v>
                </c:pt>
                <c:pt idx="14172">
                  <c:v>0.3709027777777778</c:v>
                </c:pt>
                <c:pt idx="14173">
                  <c:v>0.37115740740740738</c:v>
                </c:pt>
                <c:pt idx="14174">
                  <c:v>0.37140046296296297</c:v>
                </c:pt>
                <c:pt idx="14175">
                  <c:v>0.37164351851851851</c:v>
                </c:pt>
                <c:pt idx="14176">
                  <c:v>0.37188657407407405</c:v>
                </c:pt>
                <c:pt idx="14177">
                  <c:v>0.37212962962962964</c:v>
                </c:pt>
                <c:pt idx="14178">
                  <c:v>0.37238425925925928</c:v>
                </c:pt>
                <c:pt idx="14179">
                  <c:v>0.37262731481481487</c:v>
                </c:pt>
                <c:pt idx="14180">
                  <c:v>0.37287037037037035</c:v>
                </c:pt>
                <c:pt idx="14181">
                  <c:v>0.37311342592592589</c:v>
                </c:pt>
                <c:pt idx="14182">
                  <c:v>0.37335648148148143</c:v>
                </c:pt>
                <c:pt idx="14183">
                  <c:v>0.37359953703703702</c:v>
                </c:pt>
                <c:pt idx="14184">
                  <c:v>0.37385416666666665</c:v>
                </c:pt>
                <c:pt idx="14185">
                  <c:v>0.37409722222222225</c:v>
                </c:pt>
                <c:pt idx="14186">
                  <c:v>0.37434027777777779</c:v>
                </c:pt>
                <c:pt idx="14187">
                  <c:v>0.37458333333333332</c:v>
                </c:pt>
                <c:pt idx="14188">
                  <c:v>0.37482638888888892</c:v>
                </c:pt>
                <c:pt idx="14189">
                  <c:v>0.37508101851851849</c:v>
                </c:pt>
                <c:pt idx="14190">
                  <c:v>0.37532407407407403</c:v>
                </c:pt>
                <c:pt idx="14191">
                  <c:v>0.37556712962962963</c:v>
                </c:pt>
                <c:pt idx="14192">
                  <c:v>0.37581018518518516</c:v>
                </c:pt>
                <c:pt idx="14193">
                  <c:v>0.3760532407407407</c:v>
                </c:pt>
                <c:pt idx="14194">
                  <c:v>0.37630787037037039</c:v>
                </c:pt>
                <c:pt idx="14195">
                  <c:v>0.37655092592592593</c:v>
                </c:pt>
                <c:pt idx="14196">
                  <c:v>0.37679398148148152</c:v>
                </c:pt>
                <c:pt idx="14197">
                  <c:v>0.37703703703703706</c:v>
                </c:pt>
                <c:pt idx="14198">
                  <c:v>0.3772800925925926</c:v>
                </c:pt>
                <c:pt idx="14199">
                  <c:v>0.37753472222222223</c:v>
                </c:pt>
                <c:pt idx="14200">
                  <c:v>0.37777777777777777</c:v>
                </c:pt>
                <c:pt idx="14201">
                  <c:v>0.37802083333333331</c:v>
                </c:pt>
                <c:pt idx="14202">
                  <c:v>0.3782638888888889</c:v>
                </c:pt>
                <c:pt idx="14203">
                  <c:v>0.37850694444444444</c:v>
                </c:pt>
                <c:pt idx="14204">
                  <c:v>0.37874999999999998</c:v>
                </c:pt>
                <c:pt idx="14205">
                  <c:v>0.37900462962962966</c:v>
                </c:pt>
                <c:pt idx="14206">
                  <c:v>0.3792476851851852</c:v>
                </c:pt>
                <c:pt idx="14207">
                  <c:v>0.3794907407407408</c:v>
                </c:pt>
                <c:pt idx="14208">
                  <c:v>0.37973379629629633</c:v>
                </c:pt>
                <c:pt idx="14209">
                  <c:v>0.37997685185185182</c:v>
                </c:pt>
                <c:pt idx="14210">
                  <c:v>0.3802314814814815</c:v>
                </c:pt>
                <c:pt idx="14211">
                  <c:v>0.38047453703703704</c:v>
                </c:pt>
                <c:pt idx="14212">
                  <c:v>0.38071759259259258</c:v>
                </c:pt>
                <c:pt idx="14213">
                  <c:v>0.38096064814814817</c:v>
                </c:pt>
                <c:pt idx="14214">
                  <c:v>0.38120370370370371</c:v>
                </c:pt>
                <c:pt idx="14215">
                  <c:v>0.38145833333333329</c:v>
                </c:pt>
                <c:pt idx="14216">
                  <c:v>0.38170138888888888</c:v>
                </c:pt>
                <c:pt idx="14217">
                  <c:v>0.38194444444444442</c:v>
                </c:pt>
                <c:pt idx="14218">
                  <c:v>0.38218749999999996</c:v>
                </c:pt>
                <c:pt idx="14219">
                  <c:v>0.38243055555555555</c:v>
                </c:pt>
                <c:pt idx="14220">
                  <c:v>0.38267361111111109</c:v>
                </c:pt>
                <c:pt idx="14221">
                  <c:v>0.38292824074074078</c:v>
                </c:pt>
                <c:pt idx="14222">
                  <c:v>0.38317129629629632</c:v>
                </c:pt>
                <c:pt idx="14223">
                  <c:v>0.38341435185185185</c:v>
                </c:pt>
                <c:pt idx="14224">
                  <c:v>0.38365740740740745</c:v>
                </c:pt>
                <c:pt idx="14225">
                  <c:v>0.38391203703703702</c:v>
                </c:pt>
                <c:pt idx="14226">
                  <c:v>0.38415509259259256</c:v>
                </c:pt>
                <c:pt idx="14227">
                  <c:v>0.38439814814814816</c:v>
                </c:pt>
                <c:pt idx="14228">
                  <c:v>0.38464120370370369</c:v>
                </c:pt>
                <c:pt idx="14229">
                  <c:v>0.38488425925925923</c:v>
                </c:pt>
                <c:pt idx="14230">
                  <c:v>0.38512731481481483</c:v>
                </c:pt>
                <c:pt idx="14231">
                  <c:v>0.38538194444444446</c:v>
                </c:pt>
                <c:pt idx="14232">
                  <c:v>0.38562500000000005</c:v>
                </c:pt>
                <c:pt idx="14233">
                  <c:v>0.38586805555555559</c:v>
                </c:pt>
                <c:pt idx="14234">
                  <c:v>0.38611111111111113</c:v>
                </c:pt>
                <c:pt idx="14235">
                  <c:v>0.38635416666666672</c:v>
                </c:pt>
                <c:pt idx="14236">
                  <c:v>0.3866087962962963</c:v>
                </c:pt>
                <c:pt idx="14237">
                  <c:v>0.38685185185185184</c:v>
                </c:pt>
                <c:pt idx="14238">
                  <c:v>0.38709490740740743</c:v>
                </c:pt>
                <c:pt idx="14239">
                  <c:v>0.38733796296296297</c:v>
                </c:pt>
                <c:pt idx="14240">
                  <c:v>0.38758101851851851</c:v>
                </c:pt>
                <c:pt idx="14241">
                  <c:v>0.3878240740740741</c:v>
                </c:pt>
                <c:pt idx="14242">
                  <c:v>0.38807870370370368</c:v>
                </c:pt>
                <c:pt idx="14243">
                  <c:v>0.38832175925925921</c:v>
                </c:pt>
                <c:pt idx="14244">
                  <c:v>0.38856481481481481</c:v>
                </c:pt>
                <c:pt idx="14245">
                  <c:v>0.38880787037037035</c:v>
                </c:pt>
                <c:pt idx="14246">
                  <c:v>0.38905092592592588</c:v>
                </c:pt>
                <c:pt idx="14247">
                  <c:v>0.38930555555555557</c:v>
                </c:pt>
                <c:pt idx="14248">
                  <c:v>0.38954861111111111</c:v>
                </c:pt>
                <c:pt idx="14249">
                  <c:v>0.3897916666666667</c:v>
                </c:pt>
                <c:pt idx="14250">
                  <c:v>0.39003472222222224</c:v>
                </c:pt>
                <c:pt idx="14251">
                  <c:v>0.39027777777777778</c:v>
                </c:pt>
                <c:pt idx="14252">
                  <c:v>0.39053240740740741</c:v>
                </c:pt>
                <c:pt idx="14253">
                  <c:v>0.39077546296296295</c:v>
                </c:pt>
                <c:pt idx="14254">
                  <c:v>0.39101851851851849</c:v>
                </c:pt>
                <c:pt idx="14255">
                  <c:v>0.39126157407407408</c:v>
                </c:pt>
                <c:pt idx="14256">
                  <c:v>0.39150462962962962</c:v>
                </c:pt>
                <c:pt idx="14257">
                  <c:v>0.39175925925925931</c:v>
                </c:pt>
                <c:pt idx="14258">
                  <c:v>0.39200231481481485</c:v>
                </c:pt>
                <c:pt idx="14259">
                  <c:v>0.39224537037037038</c:v>
                </c:pt>
                <c:pt idx="14260">
                  <c:v>0.39248842592592598</c:v>
                </c:pt>
                <c:pt idx="14261">
                  <c:v>0.39273148148148151</c:v>
                </c:pt>
                <c:pt idx="14262">
                  <c:v>0.39297453703703705</c:v>
                </c:pt>
                <c:pt idx="14263">
                  <c:v>0.39322916666666669</c:v>
                </c:pt>
                <c:pt idx="14264">
                  <c:v>0.39347222222222222</c:v>
                </c:pt>
                <c:pt idx="14265">
                  <c:v>0.39371527777777776</c:v>
                </c:pt>
                <c:pt idx="14266">
                  <c:v>0.39395833333333335</c:v>
                </c:pt>
                <c:pt idx="14267">
                  <c:v>0.39420138888888889</c:v>
                </c:pt>
                <c:pt idx="14268">
                  <c:v>0.39445601851851847</c:v>
                </c:pt>
                <c:pt idx="14269">
                  <c:v>0.39469907407407406</c:v>
                </c:pt>
                <c:pt idx="14270">
                  <c:v>0.3949421296296296</c:v>
                </c:pt>
                <c:pt idx="14271">
                  <c:v>0.39518518518518514</c:v>
                </c:pt>
                <c:pt idx="14272">
                  <c:v>0.39542824074074073</c:v>
                </c:pt>
                <c:pt idx="14273">
                  <c:v>0.39568287037037037</c:v>
                </c:pt>
                <c:pt idx="14274">
                  <c:v>0.39592592592592596</c:v>
                </c:pt>
                <c:pt idx="14275">
                  <c:v>0.3961689814814815</c:v>
                </c:pt>
                <c:pt idx="14276">
                  <c:v>0.39641203703703703</c:v>
                </c:pt>
                <c:pt idx="14277">
                  <c:v>0.39665509259259263</c:v>
                </c:pt>
                <c:pt idx="14278">
                  <c:v>0.39690972222222221</c:v>
                </c:pt>
                <c:pt idx="14279">
                  <c:v>0.39715277777777774</c:v>
                </c:pt>
                <c:pt idx="14280">
                  <c:v>0.39739583333333334</c:v>
                </c:pt>
                <c:pt idx="14281">
                  <c:v>0.39763888888888888</c:v>
                </c:pt>
                <c:pt idx="14282">
                  <c:v>0.39788194444444441</c:v>
                </c:pt>
                <c:pt idx="14283">
                  <c:v>0.39812500000000001</c:v>
                </c:pt>
                <c:pt idx="14284">
                  <c:v>0.39837962962962964</c:v>
                </c:pt>
                <c:pt idx="14285">
                  <c:v>0.39862268518518523</c:v>
                </c:pt>
                <c:pt idx="14286">
                  <c:v>0.39886574074074077</c:v>
                </c:pt>
                <c:pt idx="14287">
                  <c:v>0.39910879629629631</c:v>
                </c:pt>
                <c:pt idx="14288">
                  <c:v>0.3993518518518519</c:v>
                </c:pt>
                <c:pt idx="14289">
                  <c:v>0.39960648148148148</c:v>
                </c:pt>
                <c:pt idx="14290">
                  <c:v>0.39984953703703702</c:v>
                </c:pt>
                <c:pt idx="14291">
                  <c:v>0.40009259259259261</c:v>
                </c:pt>
                <c:pt idx="14292">
                  <c:v>0.40033564814814815</c:v>
                </c:pt>
                <c:pt idx="14293">
                  <c:v>0.40057870370370369</c:v>
                </c:pt>
                <c:pt idx="14294">
                  <c:v>0.40083333333333332</c:v>
                </c:pt>
                <c:pt idx="14295">
                  <c:v>0.40107638888888886</c:v>
                </c:pt>
                <c:pt idx="14296">
                  <c:v>0.4013194444444444</c:v>
                </c:pt>
                <c:pt idx="14297">
                  <c:v>0.40156249999999999</c:v>
                </c:pt>
                <c:pt idx="14298">
                  <c:v>0.40180555555555553</c:v>
                </c:pt>
                <c:pt idx="14299">
                  <c:v>0.40204861111111106</c:v>
                </c:pt>
                <c:pt idx="14300">
                  <c:v>0.40230324074074075</c:v>
                </c:pt>
                <c:pt idx="14301">
                  <c:v>0.40254629629629629</c:v>
                </c:pt>
                <c:pt idx="14302">
                  <c:v>0.40278935185185188</c:v>
                </c:pt>
                <c:pt idx="14303">
                  <c:v>0.40303240740740742</c:v>
                </c:pt>
                <c:pt idx="14304">
                  <c:v>0.40327546296296296</c:v>
                </c:pt>
                <c:pt idx="14305">
                  <c:v>0.40353009259259259</c:v>
                </c:pt>
                <c:pt idx="14306">
                  <c:v>0.40377314814814813</c:v>
                </c:pt>
                <c:pt idx="14307">
                  <c:v>0.40401620370370367</c:v>
                </c:pt>
                <c:pt idx="14308">
                  <c:v>0.40425925925925926</c:v>
                </c:pt>
                <c:pt idx="14309">
                  <c:v>0.4045023148148148</c:v>
                </c:pt>
                <c:pt idx="14310">
                  <c:v>0.40475694444444449</c:v>
                </c:pt>
                <c:pt idx="14311">
                  <c:v>0.40500000000000003</c:v>
                </c:pt>
                <c:pt idx="14312">
                  <c:v>0.40524305555555556</c:v>
                </c:pt>
                <c:pt idx="14313">
                  <c:v>0.40548611111111116</c:v>
                </c:pt>
                <c:pt idx="14314">
                  <c:v>0.4057291666666667</c:v>
                </c:pt>
                <c:pt idx="14315">
                  <c:v>0.40597222222222223</c:v>
                </c:pt>
                <c:pt idx="14316">
                  <c:v>0.40622685185185187</c:v>
                </c:pt>
                <c:pt idx="14317">
                  <c:v>0.4064699074074074</c:v>
                </c:pt>
                <c:pt idx="14318">
                  <c:v>0.40671296296296294</c:v>
                </c:pt>
                <c:pt idx="14319">
                  <c:v>0.40695601851851854</c:v>
                </c:pt>
                <c:pt idx="14320">
                  <c:v>0.40719907407407407</c:v>
                </c:pt>
                <c:pt idx="14321">
                  <c:v>0.40745370370370365</c:v>
                </c:pt>
                <c:pt idx="14322">
                  <c:v>0.40769675925925924</c:v>
                </c:pt>
                <c:pt idx="14323">
                  <c:v>0.40793981481481478</c:v>
                </c:pt>
                <c:pt idx="14324">
                  <c:v>0.40818287037037032</c:v>
                </c:pt>
                <c:pt idx="14325">
                  <c:v>0.40842592592592591</c:v>
                </c:pt>
                <c:pt idx="14326">
                  <c:v>0.40868055555555555</c:v>
                </c:pt>
                <c:pt idx="14327">
                  <c:v>0.40892361111111114</c:v>
                </c:pt>
                <c:pt idx="14328">
                  <c:v>0.40916666666666668</c:v>
                </c:pt>
                <c:pt idx="14329">
                  <c:v>0.40940972222222222</c:v>
                </c:pt>
                <c:pt idx="14330">
                  <c:v>0.40965277777777781</c:v>
                </c:pt>
                <c:pt idx="14331">
                  <c:v>0.40990740740740739</c:v>
                </c:pt>
                <c:pt idx="14332">
                  <c:v>0.41015046296296293</c:v>
                </c:pt>
                <c:pt idx="14333">
                  <c:v>0.41039351851851852</c:v>
                </c:pt>
                <c:pt idx="14334">
                  <c:v>0.41063657407407406</c:v>
                </c:pt>
                <c:pt idx="14335">
                  <c:v>0.41087962962962959</c:v>
                </c:pt>
                <c:pt idx="14336">
                  <c:v>0.41112268518518519</c:v>
                </c:pt>
                <c:pt idx="14337">
                  <c:v>0.41137731481481482</c:v>
                </c:pt>
                <c:pt idx="14338">
                  <c:v>0.41162037037037041</c:v>
                </c:pt>
                <c:pt idx="14339">
                  <c:v>0.41186342592592595</c:v>
                </c:pt>
                <c:pt idx="14340">
                  <c:v>0.41210648148148149</c:v>
                </c:pt>
                <c:pt idx="14341">
                  <c:v>0.41234953703703708</c:v>
                </c:pt>
                <c:pt idx="14342">
                  <c:v>0.41260416666666666</c:v>
                </c:pt>
                <c:pt idx="14343">
                  <c:v>0.4128472222222222</c:v>
                </c:pt>
                <c:pt idx="14344">
                  <c:v>0.41309027777777779</c:v>
                </c:pt>
                <c:pt idx="14345">
                  <c:v>0.41333333333333333</c:v>
                </c:pt>
                <c:pt idx="14346">
                  <c:v>0.41357638888888887</c:v>
                </c:pt>
                <c:pt idx="14347">
                  <c:v>0.4138310185185185</c:v>
                </c:pt>
                <c:pt idx="14348">
                  <c:v>0.41407407407407404</c:v>
                </c:pt>
                <c:pt idx="14349">
                  <c:v>0.41431712962962958</c:v>
                </c:pt>
                <c:pt idx="14350">
                  <c:v>0.41456018518518517</c:v>
                </c:pt>
                <c:pt idx="14351">
                  <c:v>0.41480324074074071</c:v>
                </c:pt>
                <c:pt idx="14352">
                  <c:v>0.4150578703703704</c:v>
                </c:pt>
                <c:pt idx="14353">
                  <c:v>0.41530092592592593</c:v>
                </c:pt>
                <c:pt idx="14354">
                  <c:v>0.41554398148148147</c:v>
                </c:pt>
                <c:pt idx="14355">
                  <c:v>0.41578703703703707</c:v>
                </c:pt>
                <c:pt idx="14356">
                  <c:v>0.4160300925925926</c:v>
                </c:pt>
                <c:pt idx="14357">
                  <c:v>0.41627314814814814</c:v>
                </c:pt>
                <c:pt idx="14358">
                  <c:v>0.41652777777777777</c:v>
                </c:pt>
                <c:pt idx="14359">
                  <c:v>0.41677083333333331</c:v>
                </c:pt>
                <c:pt idx="14360">
                  <c:v>0.41701388888888885</c:v>
                </c:pt>
                <c:pt idx="14361">
                  <c:v>0.41725694444444444</c:v>
                </c:pt>
                <c:pt idx="14362">
                  <c:v>0.41749999999999998</c:v>
                </c:pt>
                <c:pt idx="14363">
                  <c:v>0.41775462962962967</c:v>
                </c:pt>
                <c:pt idx="14364">
                  <c:v>0.41799768518518521</c:v>
                </c:pt>
                <c:pt idx="14365">
                  <c:v>0.41824074074074075</c:v>
                </c:pt>
                <c:pt idx="14366">
                  <c:v>0.41848379629629634</c:v>
                </c:pt>
                <c:pt idx="14367">
                  <c:v>0.41872685185185188</c:v>
                </c:pt>
                <c:pt idx="14368">
                  <c:v>0.41898148148148145</c:v>
                </c:pt>
                <c:pt idx="14369">
                  <c:v>0.41922453703703705</c:v>
                </c:pt>
                <c:pt idx="14370">
                  <c:v>0.41946759259259259</c:v>
                </c:pt>
                <c:pt idx="14371">
                  <c:v>0.41971064814814812</c:v>
                </c:pt>
                <c:pt idx="14372">
                  <c:v>0.41995370370370372</c:v>
                </c:pt>
                <c:pt idx="14373">
                  <c:v>0.42019675925925926</c:v>
                </c:pt>
                <c:pt idx="14374">
                  <c:v>0.42045138888888894</c:v>
                </c:pt>
                <c:pt idx="14375">
                  <c:v>0.42069444444444443</c:v>
                </c:pt>
                <c:pt idx="14376">
                  <c:v>0.42093749999999996</c:v>
                </c:pt>
                <c:pt idx="14377">
                  <c:v>0.4211805555555555</c:v>
                </c:pt>
                <c:pt idx="14378">
                  <c:v>0.42143518518518519</c:v>
                </c:pt>
                <c:pt idx="14379">
                  <c:v>0.42167824074074073</c:v>
                </c:pt>
                <c:pt idx="14380">
                  <c:v>0.42192129629629632</c:v>
                </c:pt>
                <c:pt idx="14381">
                  <c:v>0.42216435185185186</c:v>
                </c:pt>
                <c:pt idx="14382">
                  <c:v>0.4224074074074074</c:v>
                </c:pt>
                <c:pt idx="14383">
                  <c:v>0.42265046296296299</c:v>
                </c:pt>
                <c:pt idx="14384">
                  <c:v>0.42290509259259257</c:v>
                </c:pt>
                <c:pt idx="14385">
                  <c:v>0.42314814814814811</c:v>
                </c:pt>
                <c:pt idx="14386">
                  <c:v>0.4233912037037037</c:v>
                </c:pt>
                <c:pt idx="14387">
                  <c:v>0.42363425925925924</c:v>
                </c:pt>
                <c:pt idx="14388">
                  <c:v>0.42387731481481478</c:v>
                </c:pt>
                <c:pt idx="14389">
                  <c:v>0.42413194444444446</c:v>
                </c:pt>
                <c:pt idx="14390">
                  <c:v>0.424375</c:v>
                </c:pt>
                <c:pt idx="14391">
                  <c:v>0.4246180555555556</c:v>
                </c:pt>
                <c:pt idx="14392">
                  <c:v>0.42486111111111113</c:v>
                </c:pt>
                <c:pt idx="14393">
                  <c:v>0.42510416666666667</c:v>
                </c:pt>
                <c:pt idx="14394">
                  <c:v>0.42534722222222227</c:v>
                </c:pt>
                <c:pt idx="14395">
                  <c:v>0.42560185185185184</c:v>
                </c:pt>
                <c:pt idx="14396">
                  <c:v>0.42584490740740738</c:v>
                </c:pt>
                <c:pt idx="14397">
                  <c:v>0.42608796296296297</c:v>
                </c:pt>
                <c:pt idx="14398">
                  <c:v>0.42633101851851851</c:v>
                </c:pt>
                <c:pt idx="14399">
                  <c:v>0.42657407407407405</c:v>
                </c:pt>
                <c:pt idx="14400">
                  <c:v>0.42682870370370374</c:v>
                </c:pt>
                <c:pt idx="14401">
                  <c:v>0.42707175925925928</c:v>
                </c:pt>
                <c:pt idx="14402">
                  <c:v>0.42731481481481487</c:v>
                </c:pt>
                <c:pt idx="14403">
                  <c:v>0.42755787037037035</c:v>
                </c:pt>
                <c:pt idx="14404">
                  <c:v>0.42780092592592595</c:v>
                </c:pt>
                <c:pt idx="14405">
                  <c:v>0.42805555555555558</c:v>
                </c:pt>
                <c:pt idx="14406">
                  <c:v>0.42829861111111112</c:v>
                </c:pt>
                <c:pt idx="14407">
                  <c:v>0.42854166666666665</c:v>
                </c:pt>
                <c:pt idx="14408">
                  <c:v>0.42878472222222225</c:v>
                </c:pt>
                <c:pt idx="14409">
                  <c:v>0.42902777777777779</c:v>
                </c:pt>
                <c:pt idx="14410">
                  <c:v>0.42927083333333332</c:v>
                </c:pt>
                <c:pt idx="14411">
                  <c:v>0.42952546296296296</c:v>
                </c:pt>
                <c:pt idx="14412">
                  <c:v>0.42976851851851849</c:v>
                </c:pt>
                <c:pt idx="14413">
                  <c:v>0.43001157407407403</c:v>
                </c:pt>
                <c:pt idx="14414">
                  <c:v>0.43025462962962963</c:v>
                </c:pt>
                <c:pt idx="14415">
                  <c:v>0.43049768518518516</c:v>
                </c:pt>
                <c:pt idx="14416">
                  <c:v>0.43075231481481485</c:v>
                </c:pt>
                <c:pt idx="14417">
                  <c:v>0.43099537037037039</c:v>
                </c:pt>
                <c:pt idx="14418">
                  <c:v>0.43123842592592593</c:v>
                </c:pt>
                <c:pt idx="14419">
                  <c:v>0.43148148148148152</c:v>
                </c:pt>
                <c:pt idx="14420">
                  <c:v>0.43172453703703706</c:v>
                </c:pt>
                <c:pt idx="14421">
                  <c:v>0.43197916666666664</c:v>
                </c:pt>
                <c:pt idx="14422">
                  <c:v>0.43222222222222223</c:v>
                </c:pt>
                <c:pt idx="14423">
                  <c:v>0.43246527777777777</c:v>
                </c:pt>
                <c:pt idx="14424">
                  <c:v>0.43270833333333331</c:v>
                </c:pt>
                <c:pt idx="14425">
                  <c:v>0.4329513888888889</c:v>
                </c:pt>
                <c:pt idx="14426">
                  <c:v>0.43320601851851853</c:v>
                </c:pt>
                <c:pt idx="14427">
                  <c:v>0.43344907407407413</c:v>
                </c:pt>
                <c:pt idx="14428">
                  <c:v>0.43369212962962966</c:v>
                </c:pt>
                <c:pt idx="14429">
                  <c:v>0.4339351851851852</c:v>
                </c:pt>
                <c:pt idx="14430">
                  <c:v>0.43417824074074068</c:v>
                </c:pt>
                <c:pt idx="14431">
                  <c:v>0.43443287037037037</c:v>
                </c:pt>
                <c:pt idx="14432">
                  <c:v>0.43467592592592591</c:v>
                </c:pt>
                <c:pt idx="14433">
                  <c:v>0.4349189814814815</c:v>
                </c:pt>
                <c:pt idx="14434">
                  <c:v>0.43516203703703704</c:v>
                </c:pt>
                <c:pt idx="14435">
                  <c:v>0.43540509259259258</c:v>
                </c:pt>
                <c:pt idx="14436">
                  <c:v>0.43564814814814817</c:v>
                </c:pt>
                <c:pt idx="14437">
                  <c:v>0.43590277777777775</c:v>
                </c:pt>
                <c:pt idx="14438">
                  <c:v>0.43614583333333329</c:v>
                </c:pt>
                <c:pt idx="14439">
                  <c:v>0.43638888888888888</c:v>
                </c:pt>
                <c:pt idx="14440">
                  <c:v>0.43663194444444442</c:v>
                </c:pt>
                <c:pt idx="14441">
                  <c:v>0.43687499999999996</c:v>
                </c:pt>
                <c:pt idx="14442">
                  <c:v>0.43712962962962965</c:v>
                </c:pt>
                <c:pt idx="14443">
                  <c:v>0.43737268518518518</c:v>
                </c:pt>
                <c:pt idx="14444">
                  <c:v>0.43761574074074078</c:v>
                </c:pt>
                <c:pt idx="14445">
                  <c:v>0.43785879629629632</c:v>
                </c:pt>
                <c:pt idx="14446">
                  <c:v>0.43810185185185185</c:v>
                </c:pt>
                <c:pt idx="14447">
                  <c:v>0.43835648148148149</c:v>
                </c:pt>
                <c:pt idx="14448">
                  <c:v>0.43859953703703702</c:v>
                </c:pt>
                <c:pt idx="14449">
                  <c:v>0.43884259259259256</c:v>
                </c:pt>
                <c:pt idx="14450">
                  <c:v>0.43908564814814816</c:v>
                </c:pt>
                <c:pt idx="14451">
                  <c:v>0.43932870370370369</c:v>
                </c:pt>
                <c:pt idx="14452">
                  <c:v>0.43957175925925923</c:v>
                </c:pt>
                <c:pt idx="14453">
                  <c:v>0.43982638888888892</c:v>
                </c:pt>
                <c:pt idx="14454">
                  <c:v>0.44006944444444446</c:v>
                </c:pt>
                <c:pt idx="14455">
                  <c:v>0.44031250000000005</c:v>
                </c:pt>
                <c:pt idx="14456">
                  <c:v>0.44055555555555559</c:v>
                </c:pt>
                <c:pt idx="14457">
                  <c:v>0.44079861111111113</c:v>
                </c:pt>
                <c:pt idx="14458">
                  <c:v>0.44105324074074076</c:v>
                </c:pt>
                <c:pt idx="14459">
                  <c:v>0.4412962962962963</c:v>
                </c:pt>
                <c:pt idx="14460">
                  <c:v>0.44153935185185184</c:v>
                </c:pt>
                <c:pt idx="14461">
                  <c:v>0.44178240740740743</c:v>
                </c:pt>
                <c:pt idx="14462">
                  <c:v>0.44202546296296297</c:v>
                </c:pt>
                <c:pt idx="14463">
                  <c:v>0.44228009259259254</c:v>
                </c:pt>
                <c:pt idx="14464">
                  <c:v>0.44252314814814814</c:v>
                </c:pt>
                <c:pt idx="14465">
                  <c:v>0.44276620370370368</c:v>
                </c:pt>
                <c:pt idx="14466">
                  <c:v>0.44300925925925921</c:v>
                </c:pt>
                <c:pt idx="14467">
                  <c:v>0.44325231481481481</c:v>
                </c:pt>
                <c:pt idx="14468">
                  <c:v>0.44349537037037035</c:v>
                </c:pt>
                <c:pt idx="14469">
                  <c:v>0.44375000000000003</c:v>
                </c:pt>
                <c:pt idx="14470">
                  <c:v>0.44399305555555557</c:v>
                </c:pt>
                <c:pt idx="14471">
                  <c:v>0.44423611111111111</c:v>
                </c:pt>
                <c:pt idx="14472">
                  <c:v>0.4444791666666667</c:v>
                </c:pt>
                <c:pt idx="14473">
                  <c:v>0.44472222222222224</c:v>
                </c:pt>
                <c:pt idx="14474">
                  <c:v>0.44497685185185182</c:v>
                </c:pt>
                <c:pt idx="14475">
                  <c:v>0.44521990740740741</c:v>
                </c:pt>
                <c:pt idx="14476">
                  <c:v>0.44546296296296295</c:v>
                </c:pt>
                <c:pt idx="14477">
                  <c:v>0.44570601851851849</c:v>
                </c:pt>
                <c:pt idx="14478">
                  <c:v>0.44594907407407408</c:v>
                </c:pt>
                <c:pt idx="14479">
                  <c:v>0.44620370370370371</c:v>
                </c:pt>
                <c:pt idx="14480">
                  <c:v>0.44644675925925931</c:v>
                </c:pt>
                <c:pt idx="14481">
                  <c:v>0.44668981481481485</c:v>
                </c:pt>
                <c:pt idx="14482">
                  <c:v>0.44693287037037038</c:v>
                </c:pt>
                <c:pt idx="14483">
                  <c:v>0.44717592592592598</c:v>
                </c:pt>
                <c:pt idx="14484">
                  <c:v>0.44743055555555555</c:v>
                </c:pt>
                <c:pt idx="14485">
                  <c:v>0.44767361111111109</c:v>
                </c:pt>
                <c:pt idx="14486">
                  <c:v>0.44791666666666669</c:v>
                </c:pt>
                <c:pt idx="14487">
                  <c:v>0.44815972222222222</c:v>
                </c:pt>
                <c:pt idx="14488">
                  <c:v>0.44840277777777776</c:v>
                </c:pt>
                <c:pt idx="14489">
                  <c:v>0.44864583333333335</c:v>
                </c:pt>
                <c:pt idx="14490">
                  <c:v>0.44890046296296293</c:v>
                </c:pt>
                <c:pt idx="14491">
                  <c:v>0.44914351851851847</c:v>
                </c:pt>
                <c:pt idx="14492">
                  <c:v>0.44938657407407406</c:v>
                </c:pt>
                <c:pt idx="14493">
                  <c:v>0.4496296296296296</c:v>
                </c:pt>
                <c:pt idx="14494">
                  <c:v>0.44987268518518514</c:v>
                </c:pt>
                <c:pt idx="14495">
                  <c:v>0.45012731481481483</c:v>
                </c:pt>
                <c:pt idx="14496">
                  <c:v>0.45037037037037037</c:v>
                </c:pt>
                <c:pt idx="14497">
                  <c:v>0.45061342592592596</c:v>
                </c:pt>
                <c:pt idx="14498">
                  <c:v>0.4508564814814815</c:v>
                </c:pt>
                <c:pt idx="14499">
                  <c:v>0.45109953703703703</c:v>
                </c:pt>
                <c:pt idx="14500">
                  <c:v>0.45135416666666667</c:v>
                </c:pt>
                <c:pt idx="14501">
                  <c:v>0.45159722222222221</c:v>
                </c:pt>
                <c:pt idx="14502">
                  <c:v>0.45184027777777774</c:v>
                </c:pt>
                <c:pt idx="14503">
                  <c:v>0.45208333333333334</c:v>
                </c:pt>
                <c:pt idx="14504">
                  <c:v>0.45232638888888888</c:v>
                </c:pt>
                <c:pt idx="14505">
                  <c:v>0.45256944444444441</c:v>
                </c:pt>
                <c:pt idx="14506">
                  <c:v>0.4528240740740741</c:v>
                </c:pt>
                <c:pt idx="14507">
                  <c:v>0.45306712962962964</c:v>
                </c:pt>
                <c:pt idx="14508">
                  <c:v>0.45331018518518523</c:v>
                </c:pt>
                <c:pt idx="14509">
                  <c:v>0.45355324074074077</c:v>
                </c:pt>
                <c:pt idx="14510">
                  <c:v>0.45379629629629631</c:v>
                </c:pt>
                <c:pt idx="14511">
                  <c:v>0.45405092592592594</c:v>
                </c:pt>
                <c:pt idx="14512">
                  <c:v>0.45429398148148148</c:v>
                </c:pt>
                <c:pt idx="14513">
                  <c:v>0.45453703703703702</c:v>
                </c:pt>
                <c:pt idx="14514">
                  <c:v>0.45478009259259261</c:v>
                </c:pt>
                <c:pt idx="14515">
                  <c:v>0.45502314814814815</c:v>
                </c:pt>
                <c:pt idx="14516">
                  <c:v>0.45527777777777773</c:v>
                </c:pt>
                <c:pt idx="14517">
                  <c:v>0.45552083333333332</c:v>
                </c:pt>
                <c:pt idx="14518">
                  <c:v>0.45576388888888886</c:v>
                </c:pt>
                <c:pt idx="14519">
                  <c:v>0.4560069444444444</c:v>
                </c:pt>
                <c:pt idx="14520">
                  <c:v>0.45624999999999999</c:v>
                </c:pt>
                <c:pt idx="14521">
                  <c:v>0.45650462962962962</c:v>
                </c:pt>
                <c:pt idx="14522">
                  <c:v>0.45674768518518521</c:v>
                </c:pt>
                <c:pt idx="14523">
                  <c:v>0.45699074074074075</c:v>
                </c:pt>
                <c:pt idx="14524">
                  <c:v>0.45723379629629629</c:v>
                </c:pt>
                <c:pt idx="14525">
                  <c:v>0.45747685185185188</c:v>
                </c:pt>
                <c:pt idx="14526">
                  <c:v>0.45771990740740742</c:v>
                </c:pt>
                <c:pt idx="14527">
                  <c:v>0.457974537037037</c:v>
                </c:pt>
                <c:pt idx="14528">
                  <c:v>0.45821759259259259</c:v>
                </c:pt>
                <c:pt idx="14529">
                  <c:v>0.45846064814814813</c:v>
                </c:pt>
                <c:pt idx="14530">
                  <c:v>0.45870370370370367</c:v>
                </c:pt>
                <c:pt idx="14531">
                  <c:v>0.45894675925925926</c:v>
                </c:pt>
                <c:pt idx="14532">
                  <c:v>0.4592013888888889</c:v>
                </c:pt>
                <c:pt idx="14533">
                  <c:v>0.45944444444444449</c:v>
                </c:pt>
                <c:pt idx="14534">
                  <c:v>0.45968750000000003</c:v>
                </c:pt>
                <c:pt idx="14535">
                  <c:v>0.45993055555555556</c:v>
                </c:pt>
                <c:pt idx="14536">
                  <c:v>0.46017361111111116</c:v>
                </c:pt>
                <c:pt idx="14537">
                  <c:v>0.46042824074074074</c:v>
                </c:pt>
                <c:pt idx="14538">
                  <c:v>0.46067129629629627</c:v>
                </c:pt>
                <c:pt idx="14539">
                  <c:v>0.46091435185185187</c:v>
                </c:pt>
                <c:pt idx="14540">
                  <c:v>0.4611574074074074</c:v>
                </c:pt>
                <c:pt idx="14541">
                  <c:v>0.46140046296296294</c:v>
                </c:pt>
                <c:pt idx="14542">
                  <c:v>0.46165509259259258</c:v>
                </c:pt>
                <c:pt idx="14543">
                  <c:v>0.46189814814814811</c:v>
                </c:pt>
                <c:pt idx="14544">
                  <c:v>0.46214120370370365</c:v>
                </c:pt>
                <c:pt idx="14545">
                  <c:v>0.46238425925925924</c:v>
                </c:pt>
                <c:pt idx="14546">
                  <c:v>0.46262731481481478</c:v>
                </c:pt>
                <c:pt idx="14547">
                  <c:v>0.46287037037037032</c:v>
                </c:pt>
                <c:pt idx="14548">
                  <c:v>0.46312500000000001</c:v>
                </c:pt>
                <c:pt idx="14549">
                  <c:v>0.46336805555555555</c:v>
                </c:pt>
                <c:pt idx="14550">
                  <c:v>0.46361111111111114</c:v>
                </c:pt>
                <c:pt idx="14551">
                  <c:v>0.46385416666666668</c:v>
                </c:pt>
                <c:pt idx="14552">
                  <c:v>0.46409722222222222</c:v>
                </c:pt>
                <c:pt idx="14553">
                  <c:v>0.46435185185185185</c:v>
                </c:pt>
                <c:pt idx="14554">
                  <c:v>0.46459490740740739</c:v>
                </c:pt>
                <c:pt idx="14555">
                  <c:v>0.46483796296296293</c:v>
                </c:pt>
                <c:pt idx="14556">
                  <c:v>0.46508101851851852</c:v>
                </c:pt>
                <c:pt idx="14557">
                  <c:v>0.46532407407407406</c:v>
                </c:pt>
                <c:pt idx="14558">
                  <c:v>0.46557870370370374</c:v>
                </c:pt>
                <c:pt idx="14559">
                  <c:v>0.46582175925925928</c:v>
                </c:pt>
                <c:pt idx="14560">
                  <c:v>0.46606481481481482</c:v>
                </c:pt>
                <c:pt idx="14561">
                  <c:v>0.46630787037037041</c:v>
                </c:pt>
                <c:pt idx="14562">
                  <c:v>0.46655092592592595</c:v>
                </c:pt>
                <c:pt idx="14563">
                  <c:v>0.46679398148148149</c:v>
                </c:pt>
                <c:pt idx="14564">
                  <c:v>0.46704861111111112</c:v>
                </c:pt>
                <c:pt idx="14565">
                  <c:v>0.46729166666666666</c:v>
                </c:pt>
                <c:pt idx="14566">
                  <c:v>0.4675347222222222</c:v>
                </c:pt>
                <c:pt idx="14567">
                  <c:v>0.46777777777777779</c:v>
                </c:pt>
                <c:pt idx="14568">
                  <c:v>0.46802083333333333</c:v>
                </c:pt>
                <c:pt idx="14569">
                  <c:v>0.46827546296296302</c:v>
                </c:pt>
                <c:pt idx="14570">
                  <c:v>0.4685185185185185</c:v>
                </c:pt>
                <c:pt idx="14571">
                  <c:v>0.46876157407407404</c:v>
                </c:pt>
                <c:pt idx="14572">
                  <c:v>0.46900462962962958</c:v>
                </c:pt>
                <c:pt idx="14573">
                  <c:v>0.46924768518518517</c:v>
                </c:pt>
                <c:pt idx="14574">
                  <c:v>0.4695023148148148</c:v>
                </c:pt>
                <c:pt idx="14575">
                  <c:v>0.4697453703703704</c:v>
                </c:pt>
                <c:pt idx="14576">
                  <c:v>0.46998842592592593</c:v>
                </c:pt>
                <c:pt idx="14577">
                  <c:v>0.47023148148148147</c:v>
                </c:pt>
                <c:pt idx="14578">
                  <c:v>0.47047453703703707</c:v>
                </c:pt>
                <c:pt idx="14579">
                  <c:v>0.4707175925925926</c:v>
                </c:pt>
                <c:pt idx="14580">
                  <c:v>0.47097222222222218</c:v>
                </c:pt>
                <c:pt idx="14581">
                  <c:v>0.47121527777777777</c:v>
                </c:pt>
                <c:pt idx="14582">
                  <c:v>0.47145833333333331</c:v>
                </c:pt>
                <c:pt idx="14583">
                  <c:v>0.47170138888888885</c:v>
                </c:pt>
                <c:pt idx="14584">
                  <c:v>0.47195601851851854</c:v>
                </c:pt>
                <c:pt idx="14585">
                  <c:v>0.47219907407407408</c:v>
                </c:pt>
                <c:pt idx="14586">
                  <c:v>0.47244212962962967</c:v>
                </c:pt>
                <c:pt idx="14587">
                  <c:v>0.47268518518518521</c:v>
                </c:pt>
                <c:pt idx="14588">
                  <c:v>0.47292824074074075</c:v>
                </c:pt>
                <c:pt idx="14589">
                  <c:v>0.47317129629629634</c:v>
                </c:pt>
                <c:pt idx="14590">
                  <c:v>0.47342592592592592</c:v>
                </c:pt>
                <c:pt idx="14591">
                  <c:v>0.47366898148148145</c:v>
                </c:pt>
                <c:pt idx="14592">
                  <c:v>0.47391203703703705</c:v>
                </c:pt>
                <c:pt idx="14593">
                  <c:v>0.47415509259259259</c:v>
                </c:pt>
                <c:pt idx="14594">
                  <c:v>0.47439814814814812</c:v>
                </c:pt>
                <c:pt idx="14595">
                  <c:v>0.47465277777777781</c:v>
                </c:pt>
                <c:pt idx="14596">
                  <c:v>0.47489583333333335</c:v>
                </c:pt>
                <c:pt idx="14597">
                  <c:v>0.47513888888888883</c:v>
                </c:pt>
                <c:pt idx="14598">
                  <c:v>0.47538194444444448</c:v>
                </c:pt>
                <c:pt idx="14599">
                  <c:v>0.47562499999999996</c:v>
                </c:pt>
                <c:pt idx="14600">
                  <c:v>0.4758680555555555</c:v>
                </c:pt>
                <c:pt idx="14601">
                  <c:v>0.47612268518518519</c:v>
                </c:pt>
                <c:pt idx="14602">
                  <c:v>0.47636574074074073</c:v>
                </c:pt>
                <c:pt idx="14603">
                  <c:v>0.47660879629629632</c:v>
                </c:pt>
                <c:pt idx="14604">
                  <c:v>0.47685185185185186</c:v>
                </c:pt>
                <c:pt idx="14605">
                  <c:v>0.4770949074074074</c:v>
                </c:pt>
                <c:pt idx="14606">
                  <c:v>0.47734953703703703</c:v>
                </c:pt>
                <c:pt idx="14607">
                  <c:v>0.47759259259259257</c:v>
                </c:pt>
                <c:pt idx="14608">
                  <c:v>0.47783564814814811</c:v>
                </c:pt>
                <c:pt idx="14609">
                  <c:v>0.4780787037037037</c:v>
                </c:pt>
                <c:pt idx="14610">
                  <c:v>0.47832175925925924</c:v>
                </c:pt>
                <c:pt idx="14611">
                  <c:v>0.47857638888888893</c:v>
                </c:pt>
                <c:pt idx="14612">
                  <c:v>0.47881944444444446</c:v>
                </c:pt>
                <c:pt idx="14613">
                  <c:v>0.4790625</c:v>
                </c:pt>
                <c:pt idx="14614">
                  <c:v>0.4793055555555556</c:v>
                </c:pt>
                <c:pt idx="14615">
                  <c:v>0.47954861111111113</c:v>
                </c:pt>
                <c:pt idx="14616">
                  <c:v>0.47980324074074071</c:v>
                </c:pt>
                <c:pt idx="14617">
                  <c:v>0.4800462962962963</c:v>
                </c:pt>
                <c:pt idx="14618">
                  <c:v>0.48028935185185184</c:v>
                </c:pt>
                <c:pt idx="14619">
                  <c:v>0.48053240740740738</c:v>
                </c:pt>
                <c:pt idx="14620">
                  <c:v>0.48077546296296297</c:v>
                </c:pt>
                <c:pt idx="14621">
                  <c:v>0.48101851851851851</c:v>
                </c:pt>
                <c:pt idx="14622">
                  <c:v>0.4812731481481482</c:v>
                </c:pt>
                <c:pt idx="14623">
                  <c:v>0.48151620370370374</c:v>
                </c:pt>
                <c:pt idx="14624">
                  <c:v>0.48175925925925928</c:v>
                </c:pt>
                <c:pt idx="14625">
                  <c:v>0.48200231481481487</c:v>
                </c:pt>
                <c:pt idx="14626">
                  <c:v>0.48224537037037035</c:v>
                </c:pt>
                <c:pt idx="14627">
                  <c:v>0.48249999999999998</c:v>
                </c:pt>
                <c:pt idx="14628">
                  <c:v>0.48274305555555558</c:v>
                </c:pt>
                <c:pt idx="14629">
                  <c:v>0.48298611111111112</c:v>
                </c:pt>
                <c:pt idx="14630">
                  <c:v>0.48322916666666665</c:v>
                </c:pt>
                <c:pt idx="14631">
                  <c:v>0.48347222222222225</c:v>
                </c:pt>
                <c:pt idx="14632">
                  <c:v>0.48372685185185182</c:v>
                </c:pt>
                <c:pt idx="14633">
                  <c:v>0.48396990740740736</c:v>
                </c:pt>
                <c:pt idx="14634">
                  <c:v>0.48421296296296296</c:v>
                </c:pt>
                <c:pt idx="14635">
                  <c:v>0.48445601851851849</c:v>
                </c:pt>
                <c:pt idx="14636">
                  <c:v>0.48469907407407403</c:v>
                </c:pt>
                <c:pt idx="14637">
                  <c:v>0.48495370370370372</c:v>
                </c:pt>
                <c:pt idx="14638">
                  <c:v>0.48519675925925926</c:v>
                </c:pt>
                <c:pt idx="14639">
                  <c:v>0.48543981481481485</c:v>
                </c:pt>
                <c:pt idx="14640">
                  <c:v>0.48568287037037039</c:v>
                </c:pt>
                <c:pt idx="14641">
                  <c:v>0.48592592592592593</c:v>
                </c:pt>
                <c:pt idx="14642">
                  <c:v>0.48616898148148152</c:v>
                </c:pt>
                <c:pt idx="14643">
                  <c:v>0.4864236111111111</c:v>
                </c:pt>
                <c:pt idx="14644">
                  <c:v>0.48666666666666664</c:v>
                </c:pt>
                <c:pt idx="14645">
                  <c:v>0.48690972222222223</c:v>
                </c:pt>
                <c:pt idx="14646">
                  <c:v>0.48715277777777777</c:v>
                </c:pt>
                <c:pt idx="14647">
                  <c:v>0.48739583333333331</c:v>
                </c:pt>
                <c:pt idx="14648">
                  <c:v>0.48765046296296299</c:v>
                </c:pt>
                <c:pt idx="14649">
                  <c:v>0.48789351851851853</c:v>
                </c:pt>
                <c:pt idx="14650">
                  <c:v>0.48813657407407413</c:v>
                </c:pt>
                <c:pt idx="14651">
                  <c:v>0.48837962962962966</c:v>
                </c:pt>
                <c:pt idx="14652">
                  <c:v>0.4886226851851852</c:v>
                </c:pt>
                <c:pt idx="14653">
                  <c:v>0.48887731481481483</c:v>
                </c:pt>
                <c:pt idx="14654">
                  <c:v>0.48912037037037037</c:v>
                </c:pt>
                <c:pt idx="14655">
                  <c:v>0.48936342592592591</c:v>
                </c:pt>
                <c:pt idx="14656">
                  <c:v>0.4896064814814815</c:v>
                </c:pt>
                <c:pt idx="14657">
                  <c:v>0.48984953703703704</c:v>
                </c:pt>
                <c:pt idx="14658">
                  <c:v>0.49009259259259258</c:v>
                </c:pt>
                <c:pt idx="14659">
                  <c:v>0.49034722222222221</c:v>
                </c:pt>
                <c:pt idx="14660">
                  <c:v>0.49059027777777775</c:v>
                </c:pt>
                <c:pt idx="14661">
                  <c:v>0.49083333333333329</c:v>
                </c:pt>
                <c:pt idx="14662">
                  <c:v>0.49107638888888888</c:v>
                </c:pt>
                <c:pt idx="14663">
                  <c:v>0.49131944444444442</c:v>
                </c:pt>
                <c:pt idx="14664">
                  <c:v>0.49157407407407411</c:v>
                </c:pt>
                <c:pt idx="14665">
                  <c:v>0.49181712962962965</c:v>
                </c:pt>
                <c:pt idx="14666">
                  <c:v>0.49206018518518518</c:v>
                </c:pt>
                <c:pt idx="14667">
                  <c:v>0.49230324074074078</c:v>
                </c:pt>
                <c:pt idx="14668">
                  <c:v>0.49254629629629632</c:v>
                </c:pt>
                <c:pt idx="14669">
                  <c:v>0.49280092592592589</c:v>
                </c:pt>
                <c:pt idx="14670">
                  <c:v>0.49304398148148149</c:v>
                </c:pt>
                <c:pt idx="14671">
                  <c:v>0.49328703703703702</c:v>
                </c:pt>
                <c:pt idx="14672">
                  <c:v>0.49353009259259256</c:v>
                </c:pt>
                <c:pt idx="14673">
                  <c:v>0.49377314814814816</c:v>
                </c:pt>
                <c:pt idx="14674">
                  <c:v>0.49401620370370369</c:v>
                </c:pt>
                <c:pt idx="14675">
                  <c:v>0.49427083333333338</c:v>
                </c:pt>
                <c:pt idx="14676">
                  <c:v>0.49451388888888892</c:v>
                </c:pt>
                <c:pt idx="14677">
                  <c:v>0.49475694444444446</c:v>
                </c:pt>
                <c:pt idx="14678">
                  <c:v>0.49500000000000005</c:v>
                </c:pt>
                <c:pt idx="14679">
                  <c:v>0.49524305555555559</c:v>
                </c:pt>
                <c:pt idx="14680">
                  <c:v>0.49549768518518517</c:v>
                </c:pt>
                <c:pt idx="14681">
                  <c:v>0.49574074074074076</c:v>
                </c:pt>
                <c:pt idx="14682">
                  <c:v>0.4959837962962963</c:v>
                </c:pt>
                <c:pt idx="14683">
                  <c:v>0.49622685185185184</c:v>
                </c:pt>
                <c:pt idx="14684">
                  <c:v>0.49646990740740743</c:v>
                </c:pt>
                <c:pt idx="14685">
                  <c:v>0.49672453703703701</c:v>
                </c:pt>
                <c:pt idx="14686">
                  <c:v>0.49696759259259254</c:v>
                </c:pt>
                <c:pt idx="14687">
                  <c:v>0.49721064814814814</c:v>
                </c:pt>
                <c:pt idx="14688">
                  <c:v>0.49745370370370368</c:v>
                </c:pt>
                <c:pt idx="14689">
                  <c:v>0.49769675925925921</c:v>
                </c:pt>
                <c:pt idx="14690">
                  <c:v>0.4979513888888889</c:v>
                </c:pt>
                <c:pt idx="14691">
                  <c:v>0.49819444444444444</c:v>
                </c:pt>
                <c:pt idx="14692">
                  <c:v>0.49843750000000003</c:v>
                </c:pt>
                <c:pt idx="14693">
                  <c:v>0.49868055555555557</c:v>
                </c:pt>
                <c:pt idx="14694">
                  <c:v>0.49892361111111111</c:v>
                </c:pt>
                <c:pt idx="14695">
                  <c:v>0.4991666666666667</c:v>
                </c:pt>
                <c:pt idx="14696">
                  <c:v>0.49942129629629628</c:v>
                </c:pt>
                <c:pt idx="14697">
                  <c:v>0.49966435185185182</c:v>
                </c:pt>
                <c:pt idx="14698">
                  <c:v>0.49990740740740741</c:v>
                </c:pt>
                <c:pt idx="14699">
                  <c:v>0.50015046296296295</c:v>
                </c:pt>
                <c:pt idx="14700">
                  <c:v>0.50039351851851854</c:v>
                </c:pt>
                <c:pt idx="14701">
                  <c:v>0.50064814814814818</c:v>
                </c:pt>
                <c:pt idx="14702">
                  <c:v>0.50089120370370377</c:v>
                </c:pt>
                <c:pt idx="14703">
                  <c:v>0.50113425925925925</c:v>
                </c:pt>
                <c:pt idx="14704">
                  <c:v>0.50137731481481485</c:v>
                </c:pt>
                <c:pt idx="14705">
                  <c:v>0.50162037037037044</c:v>
                </c:pt>
                <c:pt idx="14706">
                  <c:v>0.50187499999999996</c:v>
                </c:pt>
                <c:pt idx="14707">
                  <c:v>0.50211805555555555</c:v>
                </c:pt>
                <c:pt idx="14708">
                  <c:v>0.50236111111111115</c:v>
                </c:pt>
                <c:pt idx="14709">
                  <c:v>0.50260416666666663</c:v>
                </c:pt>
                <c:pt idx="14710">
                  <c:v>0.50284722222222222</c:v>
                </c:pt>
                <c:pt idx="14711">
                  <c:v>0.50310185185185186</c:v>
                </c:pt>
                <c:pt idx="14712">
                  <c:v>0.50334490740740734</c:v>
                </c:pt>
                <c:pt idx="14713">
                  <c:v>0.50358796296296293</c:v>
                </c:pt>
                <c:pt idx="14714">
                  <c:v>0.50383101851851853</c:v>
                </c:pt>
                <c:pt idx="14715">
                  <c:v>0.50407407407407401</c:v>
                </c:pt>
                <c:pt idx="14716">
                  <c:v>0.5043171296296296</c:v>
                </c:pt>
                <c:pt idx="14717">
                  <c:v>0.50457175925925923</c:v>
                </c:pt>
                <c:pt idx="14718">
                  <c:v>0.50481481481481483</c:v>
                </c:pt>
                <c:pt idx="14719">
                  <c:v>0.50505787037037042</c:v>
                </c:pt>
                <c:pt idx="14720">
                  <c:v>0.5053009259259259</c:v>
                </c:pt>
                <c:pt idx="14721">
                  <c:v>0.5055439814814815</c:v>
                </c:pt>
                <c:pt idx="14722">
                  <c:v>0.50579861111111113</c:v>
                </c:pt>
                <c:pt idx="14723">
                  <c:v>0.50604166666666661</c:v>
                </c:pt>
                <c:pt idx="14724">
                  <c:v>0.50628472222222221</c:v>
                </c:pt>
                <c:pt idx="14725">
                  <c:v>0.5065277777777778</c:v>
                </c:pt>
                <c:pt idx="14726">
                  <c:v>0.50677083333333328</c:v>
                </c:pt>
                <c:pt idx="14727">
                  <c:v>0.50702546296296302</c:v>
                </c:pt>
                <c:pt idx="14728">
                  <c:v>0.50726851851851851</c:v>
                </c:pt>
                <c:pt idx="14729">
                  <c:v>0.5075115740740741</c:v>
                </c:pt>
                <c:pt idx="14730">
                  <c:v>0.50775462962962969</c:v>
                </c:pt>
                <c:pt idx="14731">
                  <c:v>0.50799768518518518</c:v>
                </c:pt>
                <c:pt idx="14732">
                  <c:v>0.50824074074074077</c:v>
                </c:pt>
                <c:pt idx="14733">
                  <c:v>0.5084953703703704</c:v>
                </c:pt>
                <c:pt idx="14734">
                  <c:v>0.50873842592592589</c:v>
                </c:pt>
                <c:pt idx="14735">
                  <c:v>0.50898148148148148</c:v>
                </c:pt>
                <c:pt idx="14736">
                  <c:v>0.50922453703703707</c:v>
                </c:pt>
                <c:pt idx="14737">
                  <c:v>0.50946759259259256</c:v>
                </c:pt>
                <c:pt idx="14738">
                  <c:v>0.50972222222222219</c:v>
                </c:pt>
                <c:pt idx="14739">
                  <c:v>0.50996527777777778</c:v>
                </c:pt>
                <c:pt idx="14740">
                  <c:v>0.51020833333333326</c:v>
                </c:pt>
                <c:pt idx="14741">
                  <c:v>0.51045138888888886</c:v>
                </c:pt>
                <c:pt idx="14742">
                  <c:v>0.51069444444444445</c:v>
                </c:pt>
                <c:pt idx="14743">
                  <c:v>0.51094907407407408</c:v>
                </c:pt>
                <c:pt idx="14744">
                  <c:v>0.51119212962962968</c:v>
                </c:pt>
                <c:pt idx="14745">
                  <c:v>0.51143518518518516</c:v>
                </c:pt>
                <c:pt idx="14746">
                  <c:v>0.51167824074074075</c:v>
                </c:pt>
                <c:pt idx="14747">
                  <c:v>0.51192129629629635</c:v>
                </c:pt>
                <c:pt idx="14748">
                  <c:v>0.51217592592592587</c:v>
                </c:pt>
                <c:pt idx="14749">
                  <c:v>0.51241898148148146</c:v>
                </c:pt>
                <c:pt idx="14750">
                  <c:v>0.51266203703703705</c:v>
                </c:pt>
                <c:pt idx="14751">
                  <c:v>0.51290509259259254</c:v>
                </c:pt>
                <c:pt idx="14752">
                  <c:v>0.51314814814814813</c:v>
                </c:pt>
                <c:pt idx="14753">
                  <c:v>0.51339120370370372</c:v>
                </c:pt>
                <c:pt idx="14754">
                  <c:v>0.51364583333333336</c:v>
                </c:pt>
                <c:pt idx="14755">
                  <c:v>0.51388888888888895</c:v>
                </c:pt>
                <c:pt idx="14756">
                  <c:v>0.51413194444444443</c:v>
                </c:pt>
                <c:pt idx="14757">
                  <c:v>0.51437500000000003</c:v>
                </c:pt>
                <c:pt idx="14758">
                  <c:v>0.51461805555555562</c:v>
                </c:pt>
                <c:pt idx="14759">
                  <c:v>0.51487268518518514</c:v>
                </c:pt>
                <c:pt idx="14760">
                  <c:v>0.51511574074074074</c:v>
                </c:pt>
                <c:pt idx="14761">
                  <c:v>0.51535879629629633</c:v>
                </c:pt>
                <c:pt idx="14762">
                  <c:v>0.51560185185185181</c:v>
                </c:pt>
                <c:pt idx="14763">
                  <c:v>0.5158449074074074</c:v>
                </c:pt>
                <c:pt idx="14764">
                  <c:v>0.51609953703703704</c:v>
                </c:pt>
                <c:pt idx="14765">
                  <c:v>0.51634259259259263</c:v>
                </c:pt>
                <c:pt idx="14766">
                  <c:v>0.51658564814814811</c:v>
                </c:pt>
                <c:pt idx="14767">
                  <c:v>0.51682870370370371</c:v>
                </c:pt>
                <c:pt idx="14768">
                  <c:v>0.51707175925925919</c:v>
                </c:pt>
                <c:pt idx="14769">
                  <c:v>0.51731481481481478</c:v>
                </c:pt>
                <c:pt idx="14770">
                  <c:v>0.51756944444444442</c:v>
                </c:pt>
                <c:pt idx="14771">
                  <c:v>0.51781250000000001</c:v>
                </c:pt>
                <c:pt idx="14772">
                  <c:v>0.5180555555555556</c:v>
                </c:pt>
                <c:pt idx="14773">
                  <c:v>0.51829861111111108</c:v>
                </c:pt>
                <c:pt idx="14774">
                  <c:v>0.51854166666666668</c:v>
                </c:pt>
                <c:pt idx="14775">
                  <c:v>0.51879629629629631</c:v>
                </c:pt>
                <c:pt idx="14776">
                  <c:v>0.51903935185185179</c:v>
                </c:pt>
                <c:pt idx="14777">
                  <c:v>0.51928240740740739</c:v>
                </c:pt>
                <c:pt idx="14778">
                  <c:v>0.51952546296296298</c:v>
                </c:pt>
                <c:pt idx="14779">
                  <c:v>0.51976851851851846</c:v>
                </c:pt>
                <c:pt idx="14780">
                  <c:v>0.52002314814814821</c:v>
                </c:pt>
                <c:pt idx="14781">
                  <c:v>0.52026620370370369</c:v>
                </c:pt>
                <c:pt idx="14782">
                  <c:v>0.52050925925925928</c:v>
                </c:pt>
                <c:pt idx="14783">
                  <c:v>0.52075231481481488</c:v>
                </c:pt>
                <c:pt idx="14784">
                  <c:v>0.52099537037037036</c:v>
                </c:pt>
                <c:pt idx="14785">
                  <c:v>0.52124999999999999</c:v>
                </c:pt>
                <c:pt idx="14786">
                  <c:v>0.52149305555555558</c:v>
                </c:pt>
                <c:pt idx="14787">
                  <c:v>0.52173611111111107</c:v>
                </c:pt>
                <c:pt idx="14788">
                  <c:v>0.52197916666666666</c:v>
                </c:pt>
                <c:pt idx="14789">
                  <c:v>0.52222222222222225</c:v>
                </c:pt>
                <c:pt idx="14790">
                  <c:v>0.52246527777777774</c:v>
                </c:pt>
                <c:pt idx="14791">
                  <c:v>0.52271990740740748</c:v>
                </c:pt>
                <c:pt idx="14792">
                  <c:v>0.52296296296296296</c:v>
                </c:pt>
                <c:pt idx="14793">
                  <c:v>0.52320601851851845</c:v>
                </c:pt>
                <c:pt idx="14794">
                  <c:v>0.52344907407407404</c:v>
                </c:pt>
                <c:pt idx="14795">
                  <c:v>0.52369212962962963</c:v>
                </c:pt>
                <c:pt idx="14796">
                  <c:v>0.52394675925925926</c:v>
                </c:pt>
                <c:pt idx="14797">
                  <c:v>0.52418981481481486</c:v>
                </c:pt>
                <c:pt idx="14798">
                  <c:v>0.52443287037037034</c:v>
                </c:pt>
                <c:pt idx="14799">
                  <c:v>0.52467592592592593</c:v>
                </c:pt>
                <c:pt idx="14800">
                  <c:v>0.52491898148148153</c:v>
                </c:pt>
                <c:pt idx="14801">
                  <c:v>0.52517361111111105</c:v>
                </c:pt>
                <c:pt idx="14802">
                  <c:v>0.52541666666666664</c:v>
                </c:pt>
                <c:pt idx="14803">
                  <c:v>0.52565972222222224</c:v>
                </c:pt>
                <c:pt idx="14804">
                  <c:v>0.52590277777777772</c:v>
                </c:pt>
                <c:pt idx="14805">
                  <c:v>0.52614583333333331</c:v>
                </c:pt>
                <c:pt idx="14806">
                  <c:v>0.52638888888888891</c:v>
                </c:pt>
                <c:pt idx="14807">
                  <c:v>0.52664351851851854</c:v>
                </c:pt>
                <c:pt idx="14808">
                  <c:v>0.52688657407407413</c:v>
                </c:pt>
                <c:pt idx="14809">
                  <c:v>0.52712962962962961</c:v>
                </c:pt>
                <c:pt idx="14810">
                  <c:v>0.52737268518518521</c:v>
                </c:pt>
                <c:pt idx="14811">
                  <c:v>0.5276157407407408</c:v>
                </c:pt>
                <c:pt idx="14812">
                  <c:v>0.52787037037037032</c:v>
                </c:pt>
                <c:pt idx="14813">
                  <c:v>0.52811342592592592</c:v>
                </c:pt>
                <c:pt idx="14814">
                  <c:v>0.52835648148148151</c:v>
                </c:pt>
                <c:pt idx="14815">
                  <c:v>0.52859953703703699</c:v>
                </c:pt>
                <c:pt idx="14816">
                  <c:v>0.52884259259259259</c:v>
                </c:pt>
                <c:pt idx="14817">
                  <c:v>0.52909722222222222</c:v>
                </c:pt>
                <c:pt idx="14818">
                  <c:v>0.52934027777777781</c:v>
                </c:pt>
                <c:pt idx="14819">
                  <c:v>0.52958333333333341</c:v>
                </c:pt>
                <c:pt idx="14820">
                  <c:v>0.52982638888888889</c:v>
                </c:pt>
                <c:pt idx="14821">
                  <c:v>0.53006944444444437</c:v>
                </c:pt>
                <c:pt idx="14822">
                  <c:v>0.53032407407407411</c:v>
                </c:pt>
                <c:pt idx="14823">
                  <c:v>0.5305671296296296</c:v>
                </c:pt>
                <c:pt idx="14824">
                  <c:v>0.53081018518518519</c:v>
                </c:pt>
                <c:pt idx="14825">
                  <c:v>0.53105324074074078</c:v>
                </c:pt>
                <c:pt idx="14826">
                  <c:v>0.53129629629629627</c:v>
                </c:pt>
                <c:pt idx="14827">
                  <c:v>0.5315509259259259</c:v>
                </c:pt>
                <c:pt idx="14828">
                  <c:v>0.53179398148148149</c:v>
                </c:pt>
                <c:pt idx="14829">
                  <c:v>0.53203703703703698</c:v>
                </c:pt>
                <c:pt idx="14830">
                  <c:v>0.53228009259259257</c:v>
                </c:pt>
                <c:pt idx="14831">
                  <c:v>0.53252314814814816</c:v>
                </c:pt>
                <c:pt idx="14832">
                  <c:v>0.53276620370370364</c:v>
                </c:pt>
                <c:pt idx="14833">
                  <c:v>0.53302083333333339</c:v>
                </c:pt>
                <c:pt idx="14834">
                  <c:v>0.53326388888888887</c:v>
                </c:pt>
                <c:pt idx="14835">
                  <c:v>0.53350694444444446</c:v>
                </c:pt>
                <c:pt idx="14836">
                  <c:v>0.53375000000000006</c:v>
                </c:pt>
                <c:pt idx="14837">
                  <c:v>0.53399305555555554</c:v>
                </c:pt>
                <c:pt idx="14838">
                  <c:v>0.53424768518518517</c:v>
                </c:pt>
                <c:pt idx="14839">
                  <c:v>0.53449074074074077</c:v>
                </c:pt>
                <c:pt idx="14840">
                  <c:v>0.53473379629629625</c:v>
                </c:pt>
                <c:pt idx="14841">
                  <c:v>0.53497685185185184</c:v>
                </c:pt>
                <c:pt idx="14842">
                  <c:v>0.53521990740740744</c:v>
                </c:pt>
                <c:pt idx="14843">
                  <c:v>0.53547453703703707</c:v>
                </c:pt>
                <c:pt idx="14844">
                  <c:v>0.53571759259259266</c:v>
                </c:pt>
                <c:pt idx="14845">
                  <c:v>0.53596064814814814</c:v>
                </c:pt>
                <c:pt idx="14846">
                  <c:v>0.53620370370370374</c:v>
                </c:pt>
                <c:pt idx="14847">
                  <c:v>0.53644675925925933</c:v>
                </c:pt>
                <c:pt idx="14848">
                  <c:v>0.53668981481481481</c:v>
                </c:pt>
                <c:pt idx="14849">
                  <c:v>0.53694444444444445</c:v>
                </c:pt>
                <c:pt idx="14850">
                  <c:v>0.53718750000000004</c:v>
                </c:pt>
                <c:pt idx="14851">
                  <c:v>0.53743055555555552</c:v>
                </c:pt>
                <c:pt idx="14852">
                  <c:v>0.53767361111111112</c:v>
                </c:pt>
                <c:pt idx="14853">
                  <c:v>0.53791666666666671</c:v>
                </c:pt>
                <c:pt idx="14854">
                  <c:v>0.53817129629629623</c:v>
                </c:pt>
                <c:pt idx="14855">
                  <c:v>0.53841435185185182</c:v>
                </c:pt>
                <c:pt idx="14856">
                  <c:v>0.53865740740740742</c:v>
                </c:pt>
                <c:pt idx="14857">
                  <c:v>0.5389004629629629</c:v>
                </c:pt>
                <c:pt idx="14858">
                  <c:v>0.53914351851851849</c:v>
                </c:pt>
                <c:pt idx="14859">
                  <c:v>0.53939814814814813</c:v>
                </c:pt>
                <c:pt idx="14860">
                  <c:v>0.53964120370370372</c:v>
                </c:pt>
                <c:pt idx="14861">
                  <c:v>0.53988425925925931</c:v>
                </c:pt>
                <c:pt idx="14862">
                  <c:v>0.5401273148148148</c:v>
                </c:pt>
                <c:pt idx="14863">
                  <c:v>0.54037037037037039</c:v>
                </c:pt>
                <c:pt idx="14864">
                  <c:v>0.54061342592592598</c:v>
                </c:pt>
                <c:pt idx="14865">
                  <c:v>0.5408680555555555</c:v>
                </c:pt>
                <c:pt idx="14866">
                  <c:v>0.5411111111111111</c:v>
                </c:pt>
                <c:pt idx="14867">
                  <c:v>0.54135416666666669</c:v>
                </c:pt>
                <c:pt idx="14868">
                  <c:v>0.54159722222222217</c:v>
                </c:pt>
                <c:pt idx="14869">
                  <c:v>0.54184027777777777</c:v>
                </c:pt>
                <c:pt idx="14870">
                  <c:v>0.5420949074074074</c:v>
                </c:pt>
                <c:pt idx="14871">
                  <c:v>0.54233796296296299</c:v>
                </c:pt>
                <c:pt idx="14872">
                  <c:v>0.54258101851851859</c:v>
                </c:pt>
                <c:pt idx="14873">
                  <c:v>0.54282407407407407</c:v>
                </c:pt>
                <c:pt idx="14874">
                  <c:v>0.54306712962962966</c:v>
                </c:pt>
                <c:pt idx="14875">
                  <c:v>0.5433217592592593</c:v>
                </c:pt>
                <c:pt idx="14876">
                  <c:v>0.54356481481481478</c:v>
                </c:pt>
                <c:pt idx="14877">
                  <c:v>0.54380787037037037</c:v>
                </c:pt>
                <c:pt idx="14878">
                  <c:v>0.54405092592592597</c:v>
                </c:pt>
                <c:pt idx="14879">
                  <c:v>0.54429398148148145</c:v>
                </c:pt>
                <c:pt idx="14880">
                  <c:v>0.54454861111111108</c:v>
                </c:pt>
                <c:pt idx="14881">
                  <c:v>0.54479166666666667</c:v>
                </c:pt>
                <c:pt idx="14882">
                  <c:v>0.54503472222222216</c:v>
                </c:pt>
                <c:pt idx="14883">
                  <c:v>0.54527777777777775</c:v>
                </c:pt>
                <c:pt idx="14884">
                  <c:v>0.54552083333333334</c:v>
                </c:pt>
                <c:pt idx="14885">
                  <c:v>0.54576388888888883</c:v>
                </c:pt>
                <c:pt idx="14886">
                  <c:v>0.54601851851851857</c:v>
                </c:pt>
                <c:pt idx="14887">
                  <c:v>0.54626157407407405</c:v>
                </c:pt>
                <c:pt idx="14888">
                  <c:v>0.54650462962962965</c:v>
                </c:pt>
                <c:pt idx="14889">
                  <c:v>0.54674768518518524</c:v>
                </c:pt>
                <c:pt idx="14890">
                  <c:v>0.54699074074074072</c:v>
                </c:pt>
                <c:pt idx="14891">
                  <c:v>0.54724537037037035</c:v>
                </c:pt>
                <c:pt idx="14892">
                  <c:v>0.54748842592592595</c:v>
                </c:pt>
                <c:pt idx="14893">
                  <c:v>0.54773148148148143</c:v>
                </c:pt>
                <c:pt idx="14894">
                  <c:v>0.54797453703703702</c:v>
                </c:pt>
                <c:pt idx="14895">
                  <c:v>0.54821759259259262</c:v>
                </c:pt>
                <c:pt idx="14896">
                  <c:v>0.54847222222222225</c:v>
                </c:pt>
                <c:pt idx="14897">
                  <c:v>0.54871527777777784</c:v>
                </c:pt>
                <c:pt idx="14898">
                  <c:v>0.54895833333333333</c:v>
                </c:pt>
                <c:pt idx="14899">
                  <c:v>0.54920138888888892</c:v>
                </c:pt>
                <c:pt idx="14900">
                  <c:v>0.54944444444444451</c:v>
                </c:pt>
                <c:pt idx="14901">
                  <c:v>0.5496875</c:v>
                </c:pt>
                <c:pt idx="14902">
                  <c:v>0.54994212962962963</c:v>
                </c:pt>
                <c:pt idx="14903">
                  <c:v>0.55018518518518522</c:v>
                </c:pt>
                <c:pt idx="14904">
                  <c:v>0.5504282407407407</c:v>
                </c:pt>
                <c:pt idx="14905">
                  <c:v>0.5506712962962963</c:v>
                </c:pt>
                <c:pt idx="14906">
                  <c:v>0.55091435185185189</c:v>
                </c:pt>
                <c:pt idx="14907">
                  <c:v>0.55116898148148141</c:v>
                </c:pt>
                <c:pt idx="14908">
                  <c:v>0.55141203703703701</c:v>
                </c:pt>
                <c:pt idx="14909">
                  <c:v>0.5516550925925926</c:v>
                </c:pt>
                <c:pt idx="14910">
                  <c:v>0.55189814814814808</c:v>
                </c:pt>
                <c:pt idx="14911">
                  <c:v>0.55214120370370368</c:v>
                </c:pt>
                <c:pt idx="14912">
                  <c:v>0.55239583333333331</c:v>
                </c:pt>
                <c:pt idx="14913">
                  <c:v>0.5526388888888889</c:v>
                </c:pt>
                <c:pt idx="14914">
                  <c:v>0.5528819444444445</c:v>
                </c:pt>
                <c:pt idx="14915">
                  <c:v>0.55312499999999998</c:v>
                </c:pt>
                <c:pt idx="14916">
                  <c:v>0.55336805555555557</c:v>
                </c:pt>
                <c:pt idx="14917">
                  <c:v>0.5536226851851852</c:v>
                </c:pt>
                <c:pt idx="14918">
                  <c:v>0.55386574074074069</c:v>
                </c:pt>
                <c:pt idx="14919">
                  <c:v>0.55410879629629628</c:v>
                </c:pt>
                <c:pt idx="14920">
                  <c:v>0.55435185185185187</c:v>
                </c:pt>
                <c:pt idx="14921">
                  <c:v>0.55459490740740736</c:v>
                </c:pt>
                <c:pt idx="14922">
                  <c:v>0.5548495370370371</c:v>
                </c:pt>
                <c:pt idx="14923">
                  <c:v>0.55509259259259258</c:v>
                </c:pt>
                <c:pt idx="14924">
                  <c:v>0.55533564814814818</c:v>
                </c:pt>
                <c:pt idx="14925">
                  <c:v>0.55557870370370377</c:v>
                </c:pt>
                <c:pt idx="14926">
                  <c:v>0.55582175925925925</c:v>
                </c:pt>
                <c:pt idx="14927">
                  <c:v>0.55606481481481485</c:v>
                </c:pt>
                <c:pt idx="14928">
                  <c:v>0.55631944444444448</c:v>
                </c:pt>
                <c:pt idx="14929">
                  <c:v>0.55656249999999996</c:v>
                </c:pt>
                <c:pt idx="14930">
                  <c:v>0.55680555555555555</c:v>
                </c:pt>
                <c:pt idx="14931">
                  <c:v>0.55704861111111115</c:v>
                </c:pt>
                <c:pt idx="14932">
                  <c:v>0.55729166666666663</c:v>
                </c:pt>
                <c:pt idx="14933">
                  <c:v>0.55754629629629626</c:v>
                </c:pt>
                <c:pt idx="14934">
                  <c:v>0.55778935185185186</c:v>
                </c:pt>
                <c:pt idx="14935">
                  <c:v>0.55803240740740734</c:v>
                </c:pt>
                <c:pt idx="14936">
                  <c:v>0.55827546296296293</c:v>
                </c:pt>
                <c:pt idx="14937">
                  <c:v>0.55851851851851853</c:v>
                </c:pt>
                <c:pt idx="14938">
                  <c:v>0.55877314814814816</c:v>
                </c:pt>
                <c:pt idx="14939">
                  <c:v>0.55901620370370375</c:v>
                </c:pt>
                <c:pt idx="14940">
                  <c:v>0.55925925925925923</c:v>
                </c:pt>
                <c:pt idx="14941">
                  <c:v>0.55950231481481483</c:v>
                </c:pt>
                <c:pt idx="14942">
                  <c:v>0.55974537037037042</c:v>
                </c:pt>
                <c:pt idx="14943">
                  <c:v>0.5599884259259259</c:v>
                </c:pt>
                <c:pt idx="14944">
                  <c:v>0.56024305555555554</c:v>
                </c:pt>
                <c:pt idx="14945">
                  <c:v>0.56048611111111113</c:v>
                </c:pt>
                <c:pt idx="14946">
                  <c:v>0.56072916666666661</c:v>
                </c:pt>
                <c:pt idx="14947">
                  <c:v>0.56097222222222221</c:v>
                </c:pt>
                <c:pt idx="14948">
                  <c:v>0.5612152777777778</c:v>
                </c:pt>
                <c:pt idx="14949">
                  <c:v>0.56146990740740743</c:v>
                </c:pt>
                <c:pt idx="14950">
                  <c:v>0.56171296296296302</c:v>
                </c:pt>
                <c:pt idx="14951">
                  <c:v>0.56195601851851851</c:v>
                </c:pt>
                <c:pt idx="14952">
                  <c:v>0.5621990740740741</c:v>
                </c:pt>
                <c:pt idx="14953">
                  <c:v>0.56244212962962969</c:v>
                </c:pt>
                <c:pt idx="14954">
                  <c:v>0.56269675925925922</c:v>
                </c:pt>
                <c:pt idx="14955">
                  <c:v>0.56293981481481481</c:v>
                </c:pt>
                <c:pt idx="14956">
                  <c:v>0.5631828703703704</c:v>
                </c:pt>
                <c:pt idx="14957">
                  <c:v>0.56342592592592589</c:v>
                </c:pt>
                <c:pt idx="14958">
                  <c:v>0.56366898148148148</c:v>
                </c:pt>
                <c:pt idx="14959">
                  <c:v>0.56391203703703707</c:v>
                </c:pt>
                <c:pt idx="14960">
                  <c:v>0.56416666666666659</c:v>
                </c:pt>
                <c:pt idx="14961">
                  <c:v>0.56440972222222219</c:v>
                </c:pt>
                <c:pt idx="14962">
                  <c:v>0.56465277777777778</c:v>
                </c:pt>
                <c:pt idx="14963">
                  <c:v>0.56489583333333326</c:v>
                </c:pt>
                <c:pt idx="14964">
                  <c:v>0.56513888888888886</c:v>
                </c:pt>
                <c:pt idx="14965">
                  <c:v>0.56539351851851849</c:v>
                </c:pt>
                <c:pt idx="14966">
                  <c:v>0.56563657407407408</c:v>
                </c:pt>
                <c:pt idx="14967">
                  <c:v>0.56587962962962968</c:v>
                </c:pt>
                <c:pt idx="14968">
                  <c:v>0.56612268518518516</c:v>
                </c:pt>
                <c:pt idx="14969">
                  <c:v>0.56636574074074075</c:v>
                </c:pt>
                <c:pt idx="14970">
                  <c:v>0.56662037037037039</c:v>
                </c:pt>
                <c:pt idx="14971">
                  <c:v>0.56686342592592587</c:v>
                </c:pt>
                <c:pt idx="14972">
                  <c:v>0.56710648148148146</c:v>
                </c:pt>
                <c:pt idx="14973">
                  <c:v>0.56734953703703705</c:v>
                </c:pt>
                <c:pt idx="14974">
                  <c:v>0.56759259259259254</c:v>
                </c:pt>
                <c:pt idx="14975">
                  <c:v>0.56784722222222228</c:v>
                </c:pt>
                <c:pt idx="14976">
                  <c:v>0.56809027777777776</c:v>
                </c:pt>
                <c:pt idx="14977">
                  <c:v>0.56833333333333336</c:v>
                </c:pt>
                <c:pt idx="14978">
                  <c:v>0.56857638888888895</c:v>
                </c:pt>
                <c:pt idx="14979">
                  <c:v>0.56881944444444443</c:v>
                </c:pt>
                <c:pt idx="14980">
                  <c:v>0.56906250000000003</c:v>
                </c:pt>
                <c:pt idx="14981">
                  <c:v>0.56931712962962966</c:v>
                </c:pt>
                <c:pt idx="14982">
                  <c:v>0.56956018518518514</c:v>
                </c:pt>
                <c:pt idx="14983">
                  <c:v>0.56980324074074074</c:v>
                </c:pt>
                <c:pt idx="14984">
                  <c:v>0.57004629629629633</c:v>
                </c:pt>
                <c:pt idx="14985">
                  <c:v>0.57028935185185181</c:v>
                </c:pt>
                <c:pt idx="14986">
                  <c:v>0.57054398148148155</c:v>
                </c:pt>
                <c:pt idx="14987">
                  <c:v>0.57078703703703704</c:v>
                </c:pt>
                <c:pt idx="14988">
                  <c:v>0.57103009259259252</c:v>
                </c:pt>
                <c:pt idx="14989">
                  <c:v>0.57127314814814811</c:v>
                </c:pt>
                <c:pt idx="14990">
                  <c:v>0.57151620370370371</c:v>
                </c:pt>
                <c:pt idx="14991">
                  <c:v>0.57177083333333334</c:v>
                </c:pt>
                <c:pt idx="14992">
                  <c:v>0.57201388888888893</c:v>
                </c:pt>
                <c:pt idx="14993">
                  <c:v>0.57225694444444442</c:v>
                </c:pt>
                <c:pt idx="14994">
                  <c:v>0.57250000000000001</c:v>
                </c:pt>
                <c:pt idx="14995">
                  <c:v>0.5727430555555556</c:v>
                </c:pt>
                <c:pt idx="14996">
                  <c:v>0.57298611111111108</c:v>
                </c:pt>
                <c:pt idx="14997">
                  <c:v>0.57324074074074072</c:v>
                </c:pt>
                <c:pt idx="14998">
                  <c:v>0.57348379629629631</c:v>
                </c:pt>
                <c:pt idx="14999">
                  <c:v>0.57372685185185179</c:v>
                </c:pt>
                <c:pt idx="15000">
                  <c:v>0.57396990740740739</c:v>
                </c:pt>
                <c:pt idx="15001">
                  <c:v>0.57421296296296298</c:v>
                </c:pt>
                <c:pt idx="15002">
                  <c:v>0.57446759259259261</c:v>
                </c:pt>
                <c:pt idx="15003">
                  <c:v>0.57471064814814821</c:v>
                </c:pt>
                <c:pt idx="15004">
                  <c:v>0.57495370370370369</c:v>
                </c:pt>
                <c:pt idx="15005">
                  <c:v>0.57519675925925928</c:v>
                </c:pt>
                <c:pt idx="15006">
                  <c:v>0.57543981481481488</c:v>
                </c:pt>
                <c:pt idx="15007">
                  <c:v>0.5756944444444444</c:v>
                </c:pt>
                <c:pt idx="15008">
                  <c:v>0.57593749999999999</c:v>
                </c:pt>
                <c:pt idx="15009">
                  <c:v>0.57618055555555558</c:v>
                </c:pt>
                <c:pt idx="15010">
                  <c:v>0.57642361111111107</c:v>
                </c:pt>
                <c:pt idx="15011">
                  <c:v>0.57666666666666666</c:v>
                </c:pt>
                <c:pt idx="15012">
                  <c:v>0.57692129629629629</c:v>
                </c:pt>
                <c:pt idx="15013">
                  <c:v>0.57716435185185189</c:v>
                </c:pt>
                <c:pt idx="15014">
                  <c:v>0.57740740740740748</c:v>
                </c:pt>
                <c:pt idx="15015">
                  <c:v>0.57765046296296296</c:v>
                </c:pt>
                <c:pt idx="15016">
                  <c:v>0.57789351851851845</c:v>
                </c:pt>
                <c:pt idx="15017">
                  <c:v>0.57814814814814819</c:v>
                </c:pt>
                <c:pt idx="15018">
                  <c:v>0.57839120370370367</c:v>
                </c:pt>
                <c:pt idx="15019">
                  <c:v>0.57863425925925926</c:v>
                </c:pt>
                <c:pt idx="15020">
                  <c:v>0.57887731481481486</c:v>
                </c:pt>
                <c:pt idx="15021">
                  <c:v>0.57912037037037034</c:v>
                </c:pt>
                <c:pt idx="15022">
                  <c:v>0.57936342592592593</c:v>
                </c:pt>
                <c:pt idx="15023">
                  <c:v>0.57961805555555557</c:v>
                </c:pt>
                <c:pt idx="15024">
                  <c:v>0.57986111111111105</c:v>
                </c:pt>
                <c:pt idx="15025">
                  <c:v>0.58010416666666664</c:v>
                </c:pt>
                <c:pt idx="15026">
                  <c:v>0.58034722222222224</c:v>
                </c:pt>
                <c:pt idx="15027">
                  <c:v>0.58059027777777772</c:v>
                </c:pt>
                <c:pt idx="15028">
                  <c:v>0.58084490740740746</c:v>
                </c:pt>
                <c:pt idx="15029">
                  <c:v>0.58108796296296295</c:v>
                </c:pt>
                <c:pt idx="15030">
                  <c:v>0.58133101851851854</c:v>
                </c:pt>
                <c:pt idx="15031">
                  <c:v>0.58157407407407413</c:v>
                </c:pt>
                <c:pt idx="15032">
                  <c:v>0.58181712962962961</c:v>
                </c:pt>
                <c:pt idx="15033">
                  <c:v>0.58206018518518521</c:v>
                </c:pt>
                <c:pt idx="15034">
                  <c:v>0.58231481481481484</c:v>
                </c:pt>
                <c:pt idx="15035">
                  <c:v>0.58255787037037032</c:v>
                </c:pt>
                <c:pt idx="15036">
                  <c:v>0.58280092592592592</c:v>
                </c:pt>
                <c:pt idx="15037">
                  <c:v>0.58304398148148151</c:v>
                </c:pt>
                <c:pt idx="15038">
                  <c:v>0.58328703703703699</c:v>
                </c:pt>
                <c:pt idx="15039">
                  <c:v>0.58354166666666674</c:v>
                </c:pt>
                <c:pt idx="15040">
                  <c:v>0.58378472222222222</c:v>
                </c:pt>
                <c:pt idx="15041">
                  <c:v>0.58402777777777781</c:v>
                </c:pt>
                <c:pt idx="15042">
                  <c:v>0.58427083333333341</c:v>
                </c:pt>
                <c:pt idx="15043">
                  <c:v>0.58451388888888889</c:v>
                </c:pt>
                <c:pt idx="15044">
                  <c:v>0.58476851851851852</c:v>
                </c:pt>
                <c:pt idx="15045">
                  <c:v>0.58501157407407411</c:v>
                </c:pt>
                <c:pt idx="15046">
                  <c:v>0.5852546296296296</c:v>
                </c:pt>
                <c:pt idx="15047">
                  <c:v>0.58549768518518519</c:v>
                </c:pt>
                <c:pt idx="15048">
                  <c:v>0.58574074074074078</c:v>
                </c:pt>
                <c:pt idx="15049">
                  <c:v>0.58599537037037031</c:v>
                </c:pt>
                <c:pt idx="15050">
                  <c:v>0.5862384259259259</c:v>
                </c:pt>
                <c:pt idx="15051">
                  <c:v>0.58648148148148149</c:v>
                </c:pt>
                <c:pt idx="15052">
                  <c:v>0.58672453703703698</c:v>
                </c:pt>
                <c:pt idx="15053">
                  <c:v>0.58696759259259257</c:v>
                </c:pt>
                <c:pt idx="15054">
                  <c:v>0.58721064814814816</c:v>
                </c:pt>
                <c:pt idx="15055">
                  <c:v>0.58746527777777779</c:v>
                </c:pt>
                <c:pt idx="15056">
                  <c:v>0.58770833333333339</c:v>
                </c:pt>
                <c:pt idx="15057">
                  <c:v>0.58795138888888887</c:v>
                </c:pt>
                <c:pt idx="15058">
                  <c:v>0.58819444444444446</c:v>
                </c:pt>
                <c:pt idx="15059">
                  <c:v>0.58843750000000006</c:v>
                </c:pt>
                <c:pt idx="15060">
                  <c:v>0.58869212962962958</c:v>
                </c:pt>
                <c:pt idx="15061">
                  <c:v>0.58893518518518517</c:v>
                </c:pt>
                <c:pt idx="15062">
                  <c:v>0.58917824074074077</c:v>
                </c:pt>
                <c:pt idx="15063">
                  <c:v>0.58942129629629625</c:v>
                </c:pt>
                <c:pt idx="15064">
                  <c:v>0.58966435185185184</c:v>
                </c:pt>
                <c:pt idx="15065">
                  <c:v>0.58991898148148147</c:v>
                </c:pt>
                <c:pt idx="15066">
                  <c:v>0.59016203703703707</c:v>
                </c:pt>
                <c:pt idx="15067">
                  <c:v>0.59040509259259266</c:v>
                </c:pt>
                <c:pt idx="15068">
                  <c:v>0.59064814814814814</c:v>
                </c:pt>
                <c:pt idx="15069">
                  <c:v>0.59089120370370374</c:v>
                </c:pt>
                <c:pt idx="15070">
                  <c:v>0.59114583333333337</c:v>
                </c:pt>
                <c:pt idx="15071">
                  <c:v>0.59138888888888885</c:v>
                </c:pt>
                <c:pt idx="15072">
                  <c:v>0.59163194444444445</c:v>
                </c:pt>
                <c:pt idx="15073">
                  <c:v>0.59187500000000004</c:v>
                </c:pt>
                <c:pt idx="15074">
                  <c:v>0.59211805555555552</c:v>
                </c:pt>
                <c:pt idx="15075">
                  <c:v>0.59236111111111112</c:v>
                </c:pt>
                <c:pt idx="15076">
                  <c:v>0.59261574074074075</c:v>
                </c:pt>
                <c:pt idx="15077">
                  <c:v>0.59285879629629623</c:v>
                </c:pt>
                <c:pt idx="15078">
                  <c:v>0.59310185185185182</c:v>
                </c:pt>
                <c:pt idx="15079">
                  <c:v>0.59334490740740742</c:v>
                </c:pt>
                <c:pt idx="15080">
                  <c:v>0.5935879629629629</c:v>
                </c:pt>
                <c:pt idx="15081">
                  <c:v>0.59384259259259264</c:v>
                </c:pt>
                <c:pt idx="15082">
                  <c:v>0.59408564814814813</c:v>
                </c:pt>
                <c:pt idx="15083">
                  <c:v>0.59432870370370372</c:v>
                </c:pt>
                <c:pt idx="15084">
                  <c:v>0.59457175925925931</c:v>
                </c:pt>
                <c:pt idx="15085">
                  <c:v>0.5948148148148148</c:v>
                </c:pt>
                <c:pt idx="15086">
                  <c:v>0.59506944444444443</c:v>
                </c:pt>
                <c:pt idx="15087">
                  <c:v>0.59531250000000002</c:v>
                </c:pt>
                <c:pt idx="15088">
                  <c:v>0.5955555555555555</c:v>
                </c:pt>
                <c:pt idx="15089">
                  <c:v>0.5957986111111111</c:v>
                </c:pt>
                <c:pt idx="15090">
                  <c:v>0.59604166666666669</c:v>
                </c:pt>
                <c:pt idx="15091">
                  <c:v>0.59628472222222217</c:v>
                </c:pt>
                <c:pt idx="15092">
                  <c:v>0.59653935185185192</c:v>
                </c:pt>
                <c:pt idx="15093">
                  <c:v>0.5967824074074074</c:v>
                </c:pt>
                <c:pt idx="15094">
                  <c:v>0.59702546296296299</c:v>
                </c:pt>
                <c:pt idx="15095">
                  <c:v>0.59726851851851859</c:v>
                </c:pt>
                <c:pt idx="15096">
                  <c:v>0.59751157407407407</c:v>
                </c:pt>
                <c:pt idx="15097">
                  <c:v>0.5977662037037037</c:v>
                </c:pt>
                <c:pt idx="15098">
                  <c:v>0.5980092592592593</c:v>
                </c:pt>
                <c:pt idx="15099">
                  <c:v>0.59825231481481478</c:v>
                </c:pt>
                <c:pt idx="15100">
                  <c:v>0.59849537037037037</c:v>
                </c:pt>
                <c:pt idx="15101">
                  <c:v>0.59873842592592597</c:v>
                </c:pt>
                <c:pt idx="15102">
                  <c:v>0.59899305555555549</c:v>
                </c:pt>
                <c:pt idx="15103">
                  <c:v>0.59923611111111108</c:v>
                </c:pt>
                <c:pt idx="15104">
                  <c:v>0.59947916666666667</c:v>
                </c:pt>
                <c:pt idx="15105">
                  <c:v>0.59972222222222216</c:v>
                </c:pt>
                <c:pt idx="15106">
                  <c:v>0.59996527777777775</c:v>
                </c:pt>
                <c:pt idx="15107">
                  <c:v>0.60021990740740738</c:v>
                </c:pt>
                <c:pt idx="15108">
                  <c:v>0.60046296296296298</c:v>
                </c:pt>
                <c:pt idx="15109">
                  <c:v>0.60070601851851857</c:v>
                </c:pt>
                <c:pt idx="15110">
                  <c:v>0.60094907407407405</c:v>
                </c:pt>
                <c:pt idx="15111">
                  <c:v>0.60119212962962965</c:v>
                </c:pt>
                <c:pt idx="15112">
                  <c:v>0.60144675925925928</c:v>
                </c:pt>
                <c:pt idx="15113">
                  <c:v>0.60168981481481476</c:v>
                </c:pt>
                <c:pt idx="15114">
                  <c:v>0.60193287037037035</c:v>
                </c:pt>
                <c:pt idx="15115">
                  <c:v>0.60217592592592595</c:v>
                </c:pt>
                <c:pt idx="15116">
                  <c:v>0.60241898148148143</c:v>
                </c:pt>
                <c:pt idx="15117">
                  <c:v>0.60266203703703702</c:v>
                </c:pt>
                <c:pt idx="15118">
                  <c:v>0.60291666666666666</c:v>
                </c:pt>
                <c:pt idx="15119">
                  <c:v>0.60315972222222225</c:v>
                </c:pt>
                <c:pt idx="15120">
                  <c:v>0.60340277777777784</c:v>
                </c:pt>
                <c:pt idx="15121">
                  <c:v>0.60364583333333333</c:v>
                </c:pt>
                <c:pt idx="15122">
                  <c:v>0.60388888888888892</c:v>
                </c:pt>
                <c:pt idx="15123">
                  <c:v>0.60414351851851855</c:v>
                </c:pt>
                <c:pt idx="15124">
                  <c:v>0.60438657407407403</c:v>
                </c:pt>
                <c:pt idx="15125">
                  <c:v>0.60462962962962963</c:v>
                </c:pt>
                <c:pt idx="15126">
                  <c:v>0.60487268518518522</c:v>
                </c:pt>
                <c:pt idx="15127">
                  <c:v>0.6051157407407407</c:v>
                </c:pt>
                <c:pt idx="15128">
                  <c:v>0.6053587962962963</c:v>
                </c:pt>
                <c:pt idx="15129">
                  <c:v>0.60561342592592593</c:v>
                </c:pt>
                <c:pt idx="15130">
                  <c:v>0.60585648148148141</c:v>
                </c:pt>
                <c:pt idx="15131">
                  <c:v>0.60609953703703701</c:v>
                </c:pt>
                <c:pt idx="15132">
                  <c:v>0.6063425925925926</c:v>
                </c:pt>
                <c:pt idx="15133">
                  <c:v>0.60658564814814808</c:v>
                </c:pt>
                <c:pt idx="15134">
                  <c:v>0.60684027777777783</c:v>
                </c:pt>
                <c:pt idx="15135">
                  <c:v>0.60708333333333331</c:v>
                </c:pt>
                <c:pt idx="15136">
                  <c:v>0.6073263888888889</c:v>
                </c:pt>
                <c:pt idx="15137">
                  <c:v>0.6075694444444445</c:v>
                </c:pt>
                <c:pt idx="15138">
                  <c:v>0.60781249999999998</c:v>
                </c:pt>
                <c:pt idx="15139">
                  <c:v>0.60806712962962961</c:v>
                </c:pt>
                <c:pt idx="15140">
                  <c:v>0.6083101851851852</c:v>
                </c:pt>
                <c:pt idx="15141">
                  <c:v>0.60855324074074069</c:v>
                </c:pt>
                <c:pt idx="15142">
                  <c:v>0.60879629629629628</c:v>
                </c:pt>
                <c:pt idx="15143">
                  <c:v>0.60903935185185187</c:v>
                </c:pt>
                <c:pt idx="15144">
                  <c:v>0.60929398148148151</c:v>
                </c:pt>
                <c:pt idx="15145">
                  <c:v>0.6095370370370371</c:v>
                </c:pt>
                <c:pt idx="15146">
                  <c:v>0.60978009259259258</c:v>
                </c:pt>
                <c:pt idx="15147">
                  <c:v>0.61002314814814818</c:v>
                </c:pt>
                <c:pt idx="15148">
                  <c:v>0.61026620370370377</c:v>
                </c:pt>
                <c:pt idx="15149">
                  <c:v>0.61050925925925925</c:v>
                </c:pt>
                <c:pt idx="15150">
                  <c:v>0.61076388888888888</c:v>
                </c:pt>
                <c:pt idx="15151">
                  <c:v>0.61100694444444448</c:v>
                </c:pt>
                <c:pt idx="15152">
                  <c:v>0.61124999999999996</c:v>
                </c:pt>
                <c:pt idx="15153">
                  <c:v>0.61149305555555555</c:v>
                </c:pt>
                <c:pt idx="15154">
                  <c:v>0.61173611111111115</c:v>
                </c:pt>
                <c:pt idx="15155">
                  <c:v>0.61199074074074067</c:v>
                </c:pt>
                <c:pt idx="15156">
                  <c:v>0.61223379629629626</c:v>
                </c:pt>
                <c:pt idx="15157">
                  <c:v>0.61247685185185186</c:v>
                </c:pt>
                <c:pt idx="15158">
                  <c:v>0.61271990740740734</c:v>
                </c:pt>
                <c:pt idx="15159">
                  <c:v>0.61296296296296293</c:v>
                </c:pt>
                <c:pt idx="15160">
                  <c:v>0.61321759259259256</c:v>
                </c:pt>
                <c:pt idx="15161">
                  <c:v>0.61346064814814816</c:v>
                </c:pt>
                <c:pt idx="15162">
                  <c:v>0.61370370370370375</c:v>
                </c:pt>
                <c:pt idx="15163">
                  <c:v>0.61394675925925923</c:v>
                </c:pt>
                <c:pt idx="15164">
                  <c:v>0.61418981481481483</c:v>
                </c:pt>
                <c:pt idx="15165">
                  <c:v>0.61444444444444446</c:v>
                </c:pt>
                <c:pt idx="15166">
                  <c:v>0.61468749999999994</c:v>
                </c:pt>
                <c:pt idx="15167">
                  <c:v>0.61493055555555554</c:v>
                </c:pt>
                <c:pt idx="15168">
                  <c:v>0.61517361111111113</c:v>
                </c:pt>
                <c:pt idx="15169">
                  <c:v>0.61541666666666661</c:v>
                </c:pt>
                <c:pt idx="15170">
                  <c:v>0.61565972222222221</c:v>
                </c:pt>
                <c:pt idx="15171">
                  <c:v>0.61591435185185184</c:v>
                </c:pt>
                <c:pt idx="15172">
                  <c:v>0.61615740740740743</c:v>
                </c:pt>
                <c:pt idx="15173">
                  <c:v>0.61640046296296302</c:v>
                </c:pt>
                <c:pt idx="15174">
                  <c:v>0.61664351851851851</c:v>
                </c:pt>
                <c:pt idx="15175">
                  <c:v>0.6168865740740741</c:v>
                </c:pt>
                <c:pt idx="15176">
                  <c:v>0.61714120370370373</c:v>
                </c:pt>
                <c:pt idx="15177">
                  <c:v>0.61738425925925922</c:v>
                </c:pt>
                <c:pt idx="15178">
                  <c:v>0.61762731481481481</c:v>
                </c:pt>
                <c:pt idx="15179">
                  <c:v>0.6178703703703704</c:v>
                </c:pt>
                <c:pt idx="15180">
                  <c:v>0.61811342592592589</c:v>
                </c:pt>
                <c:pt idx="15181">
                  <c:v>0.61836805555555563</c:v>
                </c:pt>
                <c:pt idx="15182">
                  <c:v>0.61861111111111111</c:v>
                </c:pt>
                <c:pt idx="15183">
                  <c:v>0.61885416666666659</c:v>
                </c:pt>
                <c:pt idx="15184">
                  <c:v>0.61909722222222219</c:v>
                </c:pt>
                <c:pt idx="15185">
                  <c:v>0.61934027777777778</c:v>
                </c:pt>
                <c:pt idx="15186">
                  <c:v>0.61958333333333326</c:v>
                </c:pt>
                <c:pt idx="15187">
                  <c:v>0.61983796296296301</c:v>
                </c:pt>
                <c:pt idx="15188">
                  <c:v>0.62008101851851849</c:v>
                </c:pt>
                <c:pt idx="15189">
                  <c:v>0.62032407407407408</c:v>
                </c:pt>
                <c:pt idx="15190">
                  <c:v>0.62056712962962968</c:v>
                </c:pt>
                <c:pt idx="15191">
                  <c:v>0.62081018518518516</c:v>
                </c:pt>
                <c:pt idx="15192">
                  <c:v>0.62106481481481479</c:v>
                </c:pt>
                <c:pt idx="15193">
                  <c:v>0.62130787037037039</c:v>
                </c:pt>
                <c:pt idx="15194">
                  <c:v>0.62155092592592587</c:v>
                </c:pt>
                <c:pt idx="15195">
                  <c:v>0.62179398148148146</c:v>
                </c:pt>
                <c:pt idx="15196">
                  <c:v>0.62203703703703705</c:v>
                </c:pt>
                <c:pt idx="15197">
                  <c:v>0.62229166666666669</c:v>
                </c:pt>
                <c:pt idx="15198">
                  <c:v>0.62253472222222228</c:v>
                </c:pt>
                <c:pt idx="15199">
                  <c:v>0.62277777777777776</c:v>
                </c:pt>
                <c:pt idx="15200">
                  <c:v>0.62302083333333336</c:v>
                </c:pt>
                <c:pt idx="15201">
                  <c:v>0.62326388888888895</c:v>
                </c:pt>
                <c:pt idx="15202">
                  <c:v>0.62351851851851847</c:v>
                </c:pt>
                <c:pt idx="15203">
                  <c:v>0.62376157407407407</c:v>
                </c:pt>
                <c:pt idx="15204">
                  <c:v>0.62400462962962966</c:v>
                </c:pt>
                <c:pt idx="15205">
                  <c:v>0.62424768518518514</c:v>
                </c:pt>
                <c:pt idx="15206">
                  <c:v>0.62449074074074074</c:v>
                </c:pt>
                <c:pt idx="15207">
                  <c:v>0.62474537037037037</c:v>
                </c:pt>
                <c:pt idx="15208">
                  <c:v>0.62498842592592596</c:v>
                </c:pt>
                <c:pt idx="15209">
                  <c:v>0.62523148148148155</c:v>
                </c:pt>
                <c:pt idx="15210">
                  <c:v>0.62547453703703704</c:v>
                </c:pt>
                <c:pt idx="15211">
                  <c:v>0.62571759259259252</c:v>
                </c:pt>
                <c:pt idx="15212">
                  <c:v>0.62596064814814811</c:v>
                </c:pt>
                <c:pt idx="15213">
                  <c:v>0.62621527777777775</c:v>
                </c:pt>
                <c:pt idx="15214">
                  <c:v>0.62645833333333334</c:v>
                </c:pt>
                <c:pt idx="15215">
                  <c:v>0.62670138888888893</c:v>
                </c:pt>
                <c:pt idx="15216">
                  <c:v>0.62694444444444442</c:v>
                </c:pt>
                <c:pt idx="15217">
                  <c:v>0.62718750000000001</c:v>
                </c:pt>
                <c:pt idx="15218">
                  <c:v>0.62744212962962964</c:v>
                </c:pt>
                <c:pt idx="15219">
                  <c:v>0.62768518518518512</c:v>
                </c:pt>
                <c:pt idx="15220">
                  <c:v>0.62792824074074072</c:v>
                </c:pt>
                <c:pt idx="15221">
                  <c:v>0.62817129629629631</c:v>
                </c:pt>
                <c:pt idx="15222">
                  <c:v>0.62841435185185179</c:v>
                </c:pt>
                <c:pt idx="15223">
                  <c:v>0.62866898148148154</c:v>
                </c:pt>
                <c:pt idx="15224">
                  <c:v>0.62891203703703702</c:v>
                </c:pt>
                <c:pt idx="15225">
                  <c:v>0.62915509259259261</c:v>
                </c:pt>
                <c:pt idx="15226">
                  <c:v>0.62939814814814821</c:v>
                </c:pt>
                <c:pt idx="15227">
                  <c:v>0.62964120370370369</c:v>
                </c:pt>
                <c:pt idx="15228">
                  <c:v>0.62988425925925928</c:v>
                </c:pt>
                <c:pt idx="15229">
                  <c:v>0.63013888888888892</c:v>
                </c:pt>
                <c:pt idx="15230">
                  <c:v>0.6303819444444444</c:v>
                </c:pt>
                <c:pt idx="15231">
                  <c:v>0.63062499999999999</c:v>
                </c:pt>
                <c:pt idx="15232">
                  <c:v>0.63086805555555558</c:v>
                </c:pt>
                <c:pt idx="15233">
                  <c:v>0.63111111111111107</c:v>
                </c:pt>
                <c:pt idx="15234">
                  <c:v>0.63136574074074081</c:v>
                </c:pt>
                <c:pt idx="15235">
                  <c:v>0.63160879629629629</c:v>
                </c:pt>
                <c:pt idx="15236">
                  <c:v>0.63185185185185189</c:v>
                </c:pt>
                <c:pt idx="15237">
                  <c:v>0.63209490740740748</c:v>
                </c:pt>
                <c:pt idx="15238">
                  <c:v>0.63233796296296296</c:v>
                </c:pt>
                <c:pt idx="15239">
                  <c:v>0.6325925925925926</c:v>
                </c:pt>
                <c:pt idx="15240">
                  <c:v>0.63283564814814819</c:v>
                </c:pt>
                <c:pt idx="15241">
                  <c:v>0.63307870370370367</c:v>
                </c:pt>
                <c:pt idx="15242">
                  <c:v>0.63332175925925926</c:v>
                </c:pt>
                <c:pt idx="15243">
                  <c:v>0.63356481481481486</c:v>
                </c:pt>
                <c:pt idx="15244">
                  <c:v>0.63380787037037034</c:v>
                </c:pt>
                <c:pt idx="15245">
                  <c:v>0.63406249999999997</c:v>
                </c:pt>
                <c:pt idx="15246">
                  <c:v>0.63430555555555557</c:v>
                </c:pt>
                <c:pt idx="15247">
                  <c:v>0.63454861111111105</c:v>
                </c:pt>
                <c:pt idx="15248">
                  <c:v>0.63479166666666664</c:v>
                </c:pt>
                <c:pt idx="15249">
                  <c:v>0.63503472222222224</c:v>
                </c:pt>
                <c:pt idx="15250">
                  <c:v>0.63528935185185187</c:v>
                </c:pt>
                <c:pt idx="15251">
                  <c:v>0.63553240740740746</c:v>
                </c:pt>
                <c:pt idx="15252">
                  <c:v>0.63577546296296295</c:v>
                </c:pt>
                <c:pt idx="15253">
                  <c:v>0.63601851851851854</c:v>
                </c:pt>
                <c:pt idx="15254">
                  <c:v>0.63626157407407413</c:v>
                </c:pt>
                <c:pt idx="15255">
                  <c:v>0.63651620370370365</c:v>
                </c:pt>
                <c:pt idx="15256">
                  <c:v>0.63675925925925925</c:v>
                </c:pt>
                <c:pt idx="15257">
                  <c:v>0.63700231481481484</c:v>
                </c:pt>
                <c:pt idx="15258">
                  <c:v>0.63724537037037032</c:v>
                </c:pt>
                <c:pt idx="15259">
                  <c:v>0.63748842592592592</c:v>
                </c:pt>
                <c:pt idx="15260">
                  <c:v>0.63773148148148151</c:v>
                </c:pt>
                <c:pt idx="15261">
                  <c:v>0.63798611111111114</c:v>
                </c:pt>
                <c:pt idx="15262">
                  <c:v>0.63822916666666674</c:v>
                </c:pt>
                <c:pt idx="15263">
                  <c:v>0.63847222222222222</c:v>
                </c:pt>
                <c:pt idx="15264">
                  <c:v>0.63871527777777781</c:v>
                </c:pt>
                <c:pt idx="15265">
                  <c:v>0.63895833333333341</c:v>
                </c:pt>
                <c:pt idx="15266">
                  <c:v>0.63921296296296293</c:v>
                </c:pt>
                <c:pt idx="15267">
                  <c:v>0.63945601851851852</c:v>
                </c:pt>
                <c:pt idx="15268">
                  <c:v>0.63969907407407411</c:v>
                </c:pt>
                <c:pt idx="15269">
                  <c:v>0.6399421296296296</c:v>
                </c:pt>
                <c:pt idx="15270">
                  <c:v>0.64018518518518519</c:v>
                </c:pt>
                <c:pt idx="15271">
                  <c:v>0.64043981481481482</c:v>
                </c:pt>
                <c:pt idx="15272">
                  <c:v>0.64068287037037031</c:v>
                </c:pt>
                <c:pt idx="15273">
                  <c:v>0.6409259259259259</c:v>
                </c:pt>
                <c:pt idx="15274">
                  <c:v>0.64116898148148149</c:v>
                </c:pt>
                <c:pt idx="15275">
                  <c:v>0.64141203703703698</c:v>
                </c:pt>
                <c:pt idx="15276">
                  <c:v>0.64166666666666672</c:v>
                </c:pt>
                <c:pt idx="15277">
                  <c:v>0.6419097222222222</c:v>
                </c:pt>
                <c:pt idx="15278">
                  <c:v>0.64215277777777779</c:v>
                </c:pt>
                <c:pt idx="15279">
                  <c:v>0.64239583333333339</c:v>
                </c:pt>
                <c:pt idx="15280">
                  <c:v>0.64263888888888887</c:v>
                </c:pt>
                <c:pt idx="15281">
                  <c:v>0.64288194444444446</c:v>
                </c:pt>
                <c:pt idx="15282">
                  <c:v>0.6431365740740741</c:v>
                </c:pt>
                <c:pt idx="15283">
                  <c:v>0.64337962962962958</c:v>
                </c:pt>
                <c:pt idx="15284">
                  <c:v>0.64362268518518517</c:v>
                </c:pt>
                <c:pt idx="15285">
                  <c:v>0.64386574074074077</c:v>
                </c:pt>
                <c:pt idx="15286">
                  <c:v>0.64410879629629625</c:v>
                </c:pt>
                <c:pt idx="15287">
                  <c:v>0.64436342592592599</c:v>
                </c:pt>
                <c:pt idx="15288">
                  <c:v>0.64460648148148147</c:v>
                </c:pt>
                <c:pt idx="15289">
                  <c:v>0.64484953703703707</c:v>
                </c:pt>
                <c:pt idx="15290">
                  <c:v>0.64509259259259266</c:v>
                </c:pt>
                <c:pt idx="15291">
                  <c:v>0.64533564814814814</c:v>
                </c:pt>
                <c:pt idx="15292">
                  <c:v>0.64559027777777778</c:v>
                </c:pt>
                <c:pt idx="15293">
                  <c:v>0.64583333333333337</c:v>
                </c:pt>
                <c:pt idx="15294">
                  <c:v>0.64607638888888885</c:v>
                </c:pt>
                <c:pt idx="15295">
                  <c:v>0.64631944444444445</c:v>
                </c:pt>
                <c:pt idx="15296">
                  <c:v>0.64656250000000004</c:v>
                </c:pt>
                <c:pt idx="15297">
                  <c:v>0.64681712962962956</c:v>
                </c:pt>
                <c:pt idx="15298">
                  <c:v>0.64706018518518515</c:v>
                </c:pt>
                <c:pt idx="15299">
                  <c:v>0.64730324074074075</c:v>
                </c:pt>
                <c:pt idx="15300">
                  <c:v>0.64754629629629623</c:v>
                </c:pt>
                <c:pt idx="15301">
                  <c:v>0.64778935185185182</c:v>
                </c:pt>
                <c:pt idx="15302">
                  <c:v>0.64804398148148146</c:v>
                </c:pt>
                <c:pt idx="15303">
                  <c:v>0.64828703703703705</c:v>
                </c:pt>
                <c:pt idx="15304">
                  <c:v>0.64853009259259264</c:v>
                </c:pt>
                <c:pt idx="15305">
                  <c:v>0.64877314814814813</c:v>
                </c:pt>
                <c:pt idx="15306">
                  <c:v>0.64901620370370372</c:v>
                </c:pt>
                <c:pt idx="15307">
                  <c:v>0.64925925925925931</c:v>
                </c:pt>
                <c:pt idx="15308">
                  <c:v>0.64951388888888884</c:v>
                </c:pt>
                <c:pt idx="15309">
                  <c:v>0.64975694444444443</c:v>
                </c:pt>
                <c:pt idx="15310">
                  <c:v>0.65</c:v>
                </c:pt>
                <c:pt idx="15311">
                  <c:v>0.6502430555555555</c:v>
                </c:pt>
                <c:pt idx="15312">
                  <c:v>0.6504861111111111</c:v>
                </c:pt>
                <c:pt idx="15313">
                  <c:v>0.65074074074074073</c:v>
                </c:pt>
                <c:pt idx="15314">
                  <c:v>0.65098379629629632</c:v>
                </c:pt>
                <c:pt idx="15315">
                  <c:v>0.65122685185185192</c:v>
                </c:pt>
                <c:pt idx="15316">
                  <c:v>0.6514699074074074</c:v>
                </c:pt>
                <c:pt idx="15317">
                  <c:v>0.65171296296296299</c:v>
                </c:pt>
                <c:pt idx="15318">
                  <c:v>0.65195601851851859</c:v>
                </c:pt>
                <c:pt idx="15319">
                  <c:v>0.65221064814814811</c:v>
                </c:pt>
                <c:pt idx="15320">
                  <c:v>0.6524537037037037</c:v>
                </c:pt>
                <c:pt idx="15321">
                  <c:v>0.6526967592592593</c:v>
                </c:pt>
                <c:pt idx="15322">
                  <c:v>0.65293981481481478</c:v>
                </c:pt>
                <c:pt idx="15323">
                  <c:v>0.65318287037037037</c:v>
                </c:pt>
                <c:pt idx="15324">
                  <c:v>0.6534375</c:v>
                </c:pt>
                <c:pt idx="15325">
                  <c:v>0.65368055555555549</c:v>
                </c:pt>
                <c:pt idx="15326">
                  <c:v>0.65392361111111108</c:v>
                </c:pt>
                <c:pt idx="15327">
                  <c:v>0.65416666666666667</c:v>
                </c:pt>
                <c:pt idx="15328">
                  <c:v>0.65440972222222216</c:v>
                </c:pt>
                <c:pt idx="15329">
                  <c:v>0.6546643518518519</c:v>
                </c:pt>
                <c:pt idx="15330">
                  <c:v>0.65490740740740738</c:v>
                </c:pt>
                <c:pt idx="15331">
                  <c:v>0.65515046296296298</c:v>
                </c:pt>
                <c:pt idx="15332">
                  <c:v>0.65539351851851857</c:v>
                </c:pt>
                <c:pt idx="15333">
                  <c:v>0.65563657407407405</c:v>
                </c:pt>
                <c:pt idx="15334">
                  <c:v>0.65589120370370368</c:v>
                </c:pt>
                <c:pt idx="15335">
                  <c:v>0.65613425925925928</c:v>
                </c:pt>
                <c:pt idx="15336">
                  <c:v>0.65637731481481476</c:v>
                </c:pt>
                <c:pt idx="15337">
                  <c:v>0.65662037037037035</c:v>
                </c:pt>
                <c:pt idx="15338">
                  <c:v>0.65686342592592595</c:v>
                </c:pt>
                <c:pt idx="15339">
                  <c:v>0.65710648148148143</c:v>
                </c:pt>
                <c:pt idx="15340">
                  <c:v>0.65736111111111117</c:v>
                </c:pt>
                <c:pt idx="15341">
                  <c:v>0.65760416666666666</c:v>
                </c:pt>
                <c:pt idx="15342">
                  <c:v>0.65784722222222225</c:v>
                </c:pt>
                <c:pt idx="15343">
                  <c:v>0.65809027777777784</c:v>
                </c:pt>
                <c:pt idx="15344">
                  <c:v>0.65833333333333333</c:v>
                </c:pt>
                <c:pt idx="15345">
                  <c:v>0.65858796296296296</c:v>
                </c:pt>
                <c:pt idx="15346">
                  <c:v>0.65883101851851855</c:v>
                </c:pt>
                <c:pt idx="15347">
                  <c:v>0.65907407407407403</c:v>
                </c:pt>
                <c:pt idx="15348">
                  <c:v>0.65931712962962963</c:v>
                </c:pt>
                <c:pt idx="15349">
                  <c:v>0.65956018518518522</c:v>
                </c:pt>
                <c:pt idx="15350">
                  <c:v>0.65981481481481474</c:v>
                </c:pt>
                <c:pt idx="15351">
                  <c:v>0.66005787037037034</c:v>
                </c:pt>
                <c:pt idx="15352">
                  <c:v>0.66030092592592593</c:v>
                </c:pt>
                <c:pt idx="15353">
                  <c:v>0.66054398148148141</c:v>
                </c:pt>
                <c:pt idx="15354">
                  <c:v>0.66078703703703701</c:v>
                </c:pt>
                <c:pt idx="15355">
                  <c:v>0.6610300925925926</c:v>
                </c:pt>
                <c:pt idx="15356">
                  <c:v>0.66128472222222223</c:v>
                </c:pt>
                <c:pt idx="15357">
                  <c:v>0.66152777777777783</c:v>
                </c:pt>
                <c:pt idx="15358">
                  <c:v>0.66177083333333331</c:v>
                </c:pt>
                <c:pt idx="15359">
                  <c:v>0.6620138888888889</c:v>
                </c:pt>
                <c:pt idx="15360">
                  <c:v>0.6622569444444445</c:v>
                </c:pt>
                <c:pt idx="15361">
                  <c:v>0.66251157407407402</c:v>
                </c:pt>
                <c:pt idx="15362">
                  <c:v>0.66275462962962961</c:v>
                </c:pt>
                <c:pt idx="15363">
                  <c:v>0.6629976851851852</c:v>
                </c:pt>
                <c:pt idx="15364">
                  <c:v>0.66324074074074069</c:v>
                </c:pt>
                <c:pt idx="15365">
                  <c:v>0.66348379629629628</c:v>
                </c:pt>
                <c:pt idx="15366">
                  <c:v>0.66373842592592591</c:v>
                </c:pt>
                <c:pt idx="15367">
                  <c:v>0.66398148148148151</c:v>
                </c:pt>
                <c:pt idx="15368">
                  <c:v>0.6642245370370371</c:v>
                </c:pt>
                <c:pt idx="15369">
                  <c:v>0.66446759259259258</c:v>
                </c:pt>
                <c:pt idx="15370">
                  <c:v>0.66471064814814818</c:v>
                </c:pt>
                <c:pt idx="15371">
                  <c:v>0.66496527777777781</c:v>
                </c:pt>
                <c:pt idx="15372">
                  <c:v>0.66520833333333329</c:v>
                </c:pt>
                <c:pt idx="15373">
                  <c:v>0.66545138888888888</c:v>
                </c:pt>
                <c:pt idx="15374">
                  <c:v>0.66569444444444448</c:v>
                </c:pt>
                <c:pt idx="15375">
                  <c:v>0.66593749999999996</c:v>
                </c:pt>
                <c:pt idx="15376">
                  <c:v>0.66618055555555555</c:v>
                </c:pt>
                <c:pt idx="15377">
                  <c:v>0.66643518518518519</c:v>
                </c:pt>
                <c:pt idx="15378">
                  <c:v>0.66667824074074078</c:v>
                </c:pt>
                <c:pt idx="15379">
                  <c:v>0.66692129629629626</c:v>
                </c:pt>
                <c:pt idx="15380">
                  <c:v>0.66716435185185186</c:v>
                </c:pt>
                <c:pt idx="15381">
                  <c:v>0.66740740740740734</c:v>
                </c:pt>
                <c:pt idx="15382">
                  <c:v>0.66766203703703697</c:v>
                </c:pt>
                <c:pt idx="15383">
                  <c:v>0.66790509259259256</c:v>
                </c:pt>
                <c:pt idx="15384">
                  <c:v>0.66814814814814805</c:v>
                </c:pt>
                <c:pt idx="15385">
                  <c:v>0.66839120370370375</c:v>
                </c:pt>
                <c:pt idx="15386">
                  <c:v>0.66863425925925923</c:v>
                </c:pt>
                <c:pt idx="15387">
                  <c:v>0.66888888888888898</c:v>
                </c:pt>
                <c:pt idx="15388">
                  <c:v>0.66913194444444446</c:v>
                </c:pt>
                <c:pt idx="15389">
                  <c:v>0.66937500000000005</c:v>
                </c:pt>
                <c:pt idx="15390">
                  <c:v>0.66961805555555554</c:v>
                </c:pt>
                <c:pt idx="15391">
                  <c:v>0.66986111111111113</c:v>
                </c:pt>
                <c:pt idx="15392">
                  <c:v>0.67010416666666661</c:v>
                </c:pt>
                <c:pt idx="15393">
                  <c:v>0.67035879629629624</c:v>
                </c:pt>
                <c:pt idx="15394">
                  <c:v>0.67060185185185184</c:v>
                </c:pt>
                <c:pt idx="15395">
                  <c:v>0.67084490740740732</c:v>
                </c:pt>
                <c:pt idx="15396">
                  <c:v>0.67108796296296302</c:v>
                </c:pt>
                <c:pt idx="15397">
                  <c:v>0.67134259259259255</c:v>
                </c:pt>
                <c:pt idx="15398">
                  <c:v>0.67158564814814825</c:v>
                </c:pt>
                <c:pt idx="15399">
                  <c:v>0.67182870370370373</c:v>
                </c:pt>
                <c:pt idx="15400">
                  <c:v>0.67207175925925933</c:v>
                </c:pt>
                <c:pt idx="15401">
                  <c:v>0.67231481481481481</c:v>
                </c:pt>
                <c:pt idx="15402">
                  <c:v>0.6725578703703704</c:v>
                </c:pt>
                <c:pt idx="15403">
                  <c:v>0.67281250000000004</c:v>
                </c:pt>
                <c:pt idx="15404">
                  <c:v>0.67305555555555552</c:v>
                </c:pt>
                <c:pt idx="15405">
                  <c:v>0.67329861111111111</c:v>
                </c:pt>
                <c:pt idx="15406">
                  <c:v>0.67354166666666659</c:v>
                </c:pt>
                <c:pt idx="15407">
                  <c:v>0.6737847222222223</c:v>
                </c:pt>
                <c:pt idx="15408">
                  <c:v>0.67403935185185182</c:v>
                </c:pt>
                <c:pt idx="15409">
                  <c:v>0.6742824074074073</c:v>
                </c:pt>
                <c:pt idx="15410">
                  <c:v>0.67452546296296301</c:v>
                </c:pt>
                <c:pt idx="15411">
                  <c:v>0.67476851851851849</c:v>
                </c:pt>
                <c:pt idx="15412">
                  <c:v>0.67501157407407408</c:v>
                </c:pt>
                <c:pt idx="15413">
                  <c:v>0.67525462962962957</c:v>
                </c:pt>
                <c:pt idx="15414">
                  <c:v>0.67550925925925931</c:v>
                </c:pt>
                <c:pt idx="15415">
                  <c:v>0.67575231481481479</c:v>
                </c:pt>
                <c:pt idx="15416">
                  <c:v>0.67599537037037039</c:v>
                </c:pt>
                <c:pt idx="15417">
                  <c:v>0.67623842592592587</c:v>
                </c:pt>
                <c:pt idx="15418">
                  <c:v>0.67648148148148157</c:v>
                </c:pt>
                <c:pt idx="15419">
                  <c:v>0.67673611111111109</c:v>
                </c:pt>
                <c:pt idx="15420">
                  <c:v>0.67697916666666658</c:v>
                </c:pt>
                <c:pt idx="15421">
                  <c:v>0.67722222222222228</c:v>
                </c:pt>
                <c:pt idx="15422">
                  <c:v>0.67746527777777776</c:v>
                </c:pt>
                <c:pt idx="15423">
                  <c:v>0.67770833333333336</c:v>
                </c:pt>
                <c:pt idx="15424">
                  <c:v>0.67796296296296299</c:v>
                </c:pt>
                <c:pt idx="15425">
                  <c:v>0.67820601851851858</c:v>
                </c:pt>
                <c:pt idx="15426">
                  <c:v>0.67844907407407407</c:v>
                </c:pt>
                <c:pt idx="15427">
                  <c:v>0.67869212962962966</c:v>
                </c:pt>
                <c:pt idx="15428">
                  <c:v>0.67893518518518514</c:v>
                </c:pt>
                <c:pt idx="15429">
                  <c:v>0.67918981481481477</c:v>
                </c:pt>
                <c:pt idx="15430">
                  <c:v>0.67943287037037037</c:v>
                </c:pt>
                <c:pt idx="15431">
                  <c:v>0.67967592592592585</c:v>
                </c:pt>
                <c:pt idx="15432">
                  <c:v>0.67991898148148155</c:v>
                </c:pt>
                <c:pt idx="15433">
                  <c:v>0.68016203703703704</c:v>
                </c:pt>
                <c:pt idx="15434">
                  <c:v>0.68040509259259263</c:v>
                </c:pt>
                <c:pt idx="15435">
                  <c:v>0.68065972222222226</c:v>
                </c:pt>
                <c:pt idx="15436">
                  <c:v>0.68090277777777775</c:v>
                </c:pt>
                <c:pt idx="15437">
                  <c:v>0.68114583333333334</c:v>
                </c:pt>
                <c:pt idx="15438">
                  <c:v>0.68138888888888882</c:v>
                </c:pt>
                <c:pt idx="15439">
                  <c:v>0.68163194444444442</c:v>
                </c:pt>
                <c:pt idx="15440">
                  <c:v>0.68188657407407405</c:v>
                </c:pt>
                <c:pt idx="15441">
                  <c:v>0.68212962962962964</c:v>
                </c:pt>
                <c:pt idx="15442">
                  <c:v>0.68237268518518512</c:v>
                </c:pt>
                <c:pt idx="15443">
                  <c:v>0.68261574074074083</c:v>
                </c:pt>
                <c:pt idx="15444">
                  <c:v>0.68285879629629631</c:v>
                </c:pt>
                <c:pt idx="15445">
                  <c:v>0.68311342592592583</c:v>
                </c:pt>
                <c:pt idx="15446">
                  <c:v>0.68335648148148154</c:v>
                </c:pt>
                <c:pt idx="15447">
                  <c:v>0.68359953703703702</c:v>
                </c:pt>
                <c:pt idx="15448">
                  <c:v>0.68384259259259261</c:v>
                </c:pt>
                <c:pt idx="15449">
                  <c:v>0.6840856481481481</c:v>
                </c:pt>
                <c:pt idx="15450">
                  <c:v>0.68432870370370369</c:v>
                </c:pt>
                <c:pt idx="15451">
                  <c:v>0.68458333333333332</c:v>
                </c:pt>
                <c:pt idx="15452">
                  <c:v>0.68482638888888892</c:v>
                </c:pt>
                <c:pt idx="15453">
                  <c:v>0.6850694444444444</c:v>
                </c:pt>
                <c:pt idx="15454">
                  <c:v>0.6853125000000001</c:v>
                </c:pt>
                <c:pt idx="15455">
                  <c:v>0.68555555555555558</c:v>
                </c:pt>
                <c:pt idx="15456">
                  <c:v>0.68581018518518511</c:v>
                </c:pt>
                <c:pt idx="15457">
                  <c:v>0.68605324074074081</c:v>
                </c:pt>
                <c:pt idx="15458">
                  <c:v>0.68629629629629629</c:v>
                </c:pt>
                <c:pt idx="15459">
                  <c:v>0.68653935185185189</c:v>
                </c:pt>
                <c:pt idx="15460">
                  <c:v>0.68678240740740737</c:v>
                </c:pt>
                <c:pt idx="15461">
                  <c:v>0.687037037037037</c:v>
                </c:pt>
                <c:pt idx="15462">
                  <c:v>0.6872800925925926</c:v>
                </c:pt>
                <c:pt idx="15463">
                  <c:v>0.68752314814814808</c:v>
                </c:pt>
                <c:pt idx="15464">
                  <c:v>0.68776620370370367</c:v>
                </c:pt>
                <c:pt idx="15465">
                  <c:v>0.68800925925925915</c:v>
                </c:pt>
                <c:pt idx="15466">
                  <c:v>0.6882638888888889</c:v>
                </c:pt>
                <c:pt idx="15467">
                  <c:v>0.68850694444444438</c:v>
                </c:pt>
                <c:pt idx="15468">
                  <c:v>0.68875000000000008</c:v>
                </c:pt>
                <c:pt idx="15469">
                  <c:v>0.68899305555555557</c:v>
                </c:pt>
                <c:pt idx="15470">
                  <c:v>0.68923611111111116</c:v>
                </c:pt>
                <c:pt idx="15471">
                  <c:v>0.68947916666666664</c:v>
                </c:pt>
                <c:pt idx="15472">
                  <c:v>0.68973379629629628</c:v>
                </c:pt>
                <c:pt idx="15473">
                  <c:v>0.68997685185185187</c:v>
                </c:pt>
                <c:pt idx="15474">
                  <c:v>0.69021990740740735</c:v>
                </c:pt>
                <c:pt idx="15475">
                  <c:v>0.69046296296296295</c:v>
                </c:pt>
                <c:pt idx="15476">
                  <c:v>0.69070601851851843</c:v>
                </c:pt>
                <c:pt idx="15477">
                  <c:v>0.69096064814814817</c:v>
                </c:pt>
                <c:pt idx="15478">
                  <c:v>0.69120370370370365</c:v>
                </c:pt>
                <c:pt idx="15479">
                  <c:v>0.69144675925925936</c:v>
                </c:pt>
                <c:pt idx="15480">
                  <c:v>0.69168981481481484</c:v>
                </c:pt>
                <c:pt idx="15481">
                  <c:v>0.69193287037037043</c:v>
                </c:pt>
                <c:pt idx="15482">
                  <c:v>0.69218750000000007</c:v>
                </c:pt>
                <c:pt idx="15483">
                  <c:v>0.69243055555555555</c:v>
                </c:pt>
                <c:pt idx="15484">
                  <c:v>0.69267361111111114</c:v>
                </c:pt>
                <c:pt idx="15485">
                  <c:v>0.69291666666666663</c:v>
                </c:pt>
                <c:pt idx="15486">
                  <c:v>0.69315972222222222</c:v>
                </c:pt>
                <c:pt idx="15487">
                  <c:v>0.6934027777777777</c:v>
                </c:pt>
                <c:pt idx="15488">
                  <c:v>0.69365740740740733</c:v>
                </c:pt>
                <c:pt idx="15489">
                  <c:v>0.69390046296296293</c:v>
                </c:pt>
                <c:pt idx="15490">
                  <c:v>0.69414351851851863</c:v>
                </c:pt>
                <c:pt idx="15491">
                  <c:v>0.69438657407407411</c:v>
                </c:pt>
                <c:pt idx="15492">
                  <c:v>0.6946296296296296</c:v>
                </c:pt>
                <c:pt idx="15493">
                  <c:v>0.69488425925925934</c:v>
                </c:pt>
                <c:pt idx="15494">
                  <c:v>0.69512731481481482</c:v>
                </c:pt>
                <c:pt idx="15495">
                  <c:v>0.69537037037037042</c:v>
                </c:pt>
                <c:pt idx="15496">
                  <c:v>0.6956134259259259</c:v>
                </c:pt>
                <c:pt idx="15497">
                  <c:v>0.69585648148148149</c:v>
                </c:pt>
                <c:pt idx="15498">
                  <c:v>0.69611111111111112</c:v>
                </c:pt>
                <c:pt idx="15499">
                  <c:v>0.69635416666666661</c:v>
                </c:pt>
                <c:pt idx="15500">
                  <c:v>0.6965972222222222</c:v>
                </c:pt>
                <c:pt idx="15501">
                  <c:v>0.69684027777777768</c:v>
                </c:pt>
                <c:pt idx="15502">
                  <c:v>0.69708333333333339</c:v>
                </c:pt>
                <c:pt idx="15503">
                  <c:v>0.69733796296296291</c:v>
                </c:pt>
                <c:pt idx="15504">
                  <c:v>0.69758101851851861</c:v>
                </c:pt>
                <c:pt idx="15505">
                  <c:v>0.6978240740740741</c:v>
                </c:pt>
                <c:pt idx="15506">
                  <c:v>0.69806712962962969</c:v>
                </c:pt>
                <c:pt idx="15507">
                  <c:v>0.69831018518518517</c:v>
                </c:pt>
                <c:pt idx="15508">
                  <c:v>0.69856481481481481</c:v>
                </c:pt>
                <c:pt idx="15509">
                  <c:v>0.6988078703703704</c:v>
                </c:pt>
                <c:pt idx="15510">
                  <c:v>0.69905092592592588</c:v>
                </c:pt>
                <c:pt idx="15511">
                  <c:v>0.69929398148148147</c:v>
                </c:pt>
                <c:pt idx="15512">
                  <c:v>0.69953703703703696</c:v>
                </c:pt>
                <c:pt idx="15513">
                  <c:v>0.69978009259259266</c:v>
                </c:pt>
                <c:pt idx="15514">
                  <c:v>0.70003472222222218</c:v>
                </c:pt>
                <c:pt idx="15515">
                  <c:v>0.70027777777777767</c:v>
                </c:pt>
                <c:pt idx="15516">
                  <c:v>0.70052083333333337</c:v>
                </c:pt>
                <c:pt idx="15517">
                  <c:v>0.70076388888888896</c:v>
                </c:pt>
                <c:pt idx="15518">
                  <c:v>0.70100694444444445</c:v>
                </c:pt>
                <c:pt idx="15519">
                  <c:v>0.70126157407407408</c:v>
                </c:pt>
                <c:pt idx="15520">
                  <c:v>0.70150462962962967</c:v>
                </c:pt>
                <c:pt idx="15521">
                  <c:v>0.70174768518518515</c:v>
                </c:pt>
                <c:pt idx="15522">
                  <c:v>0.70199074074074075</c:v>
                </c:pt>
                <c:pt idx="15523">
                  <c:v>0.70223379629629623</c:v>
                </c:pt>
                <c:pt idx="15524">
                  <c:v>0.70248842592592586</c:v>
                </c:pt>
                <c:pt idx="15525">
                  <c:v>0.70273148148148146</c:v>
                </c:pt>
                <c:pt idx="15526">
                  <c:v>0.70297453703703694</c:v>
                </c:pt>
                <c:pt idx="15527">
                  <c:v>0.70321759259259264</c:v>
                </c:pt>
                <c:pt idx="15528">
                  <c:v>0.70346064814814813</c:v>
                </c:pt>
                <c:pt idx="15529">
                  <c:v>0.70370370370370372</c:v>
                </c:pt>
                <c:pt idx="15530">
                  <c:v>0.70395833333333335</c:v>
                </c:pt>
                <c:pt idx="15531">
                  <c:v>0.70420138888888895</c:v>
                </c:pt>
                <c:pt idx="15532">
                  <c:v>0.70444444444444443</c:v>
                </c:pt>
                <c:pt idx="15533">
                  <c:v>0.70468750000000002</c:v>
                </c:pt>
                <c:pt idx="15534">
                  <c:v>0.7049305555555555</c:v>
                </c:pt>
                <c:pt idx="15535">
                  <c:v>0.70518518518518514</c:v>
                </c:pt>
                <c:pt idx="15536">
                  <c:v>0.70542824074074073</c:v>
                </c:pt>
                <c:pt idx="15537">
                  <c:v>0.70567129629629621</c:v>
                </c:pt>
                <c:pt idx="15538">
                  <c:v>0.70591435185185192</c:v>
                </c:pt>
                <c:pt idx="15539">
                  <c:v>0.7061574074074074</c:v>
                </c:pt>
                <c:pt idx="15540">
                  <c:v>0.70641203703703714</c:v>
                </c:pt>
                <c:pt idx="15541">
                  <c:v>0.70665509259259263</c:v>
                </c:pt>
                <c:pt idx="15542">
                  <c:v>0.70689814814814811</c:v>
                </c:pt>
                <c:pt idx="15543">
                  <c:v>0.7071412037037037</c:v>
                </c:pt>
                <c:pt idx="15544">
                  <c:v>0.7073842592592593</c:v>
                </c:pt>
                <c:pt idx="15545">
                  <c:v>0.70763888888888893</c:v>
                </c:pt>
                <c:pt idx="15546">
                  <c:v>0.70788194444444441</c:v>
                </c:pt>
                <c:pt idx="15547">
                  <c:v>0.708125</c:v>
                </c:pt>
                <c:pt idx="15548">
                  <c:v>0.70836805555555549</c:v>
                </c:pt>
                <c:pt idx="15549">
                  <c:v>0.70861111111111119</c:v>
                </c:pt>
                <c:pt idx="15550">
                  <c:v>0.70885416666666667</c:v>
                </c:pt>
                <c:pt idx="15551">
                  <c:v>0.7091087962962962</c:v>
                </c:pt>
                <c:pt idx="15552">
                  <c:v>0.7093518518518519</c:v>
                </c:pt>
                <c:pt idx="15553">
                  <c:v>0.70959490740740738</c:v>
                </c:pt>
                <c:pt idx="15554">
                  <c:v>0.70983796296296298</c:v>
                </c:pt>
                <c:pt idx="15555">
                  <c:v>0.71008101851851846</c:v>
                </c:pt>
                <c:pt idx="15556">
                  <c:v>0.7103356481481482</c:v>
                </c:pt>
                <c:pt idx="15557">
                  <c:v>0.71057870370370368</c:v>
                </c:pt>
                <c:pt idx="15558">
                  <c:v>0.71082175925925928</c:v>
                </c:pt>
                <c:pt idx="15559">
                  <c:v>0.71106481481481476</c:v>
                </c:pt>
                <c:pt idx="15560">
                  <c:v>0.71130787037037047</c:v>
                </c:pt>
                <c:pt idx="15561">
                  <c:v>0.71156249999999999</c:v>
                </c:pt>
                <c:pt idx="15562">
                  <c:v>0.71180555555555547</c:v>
                </c:pt>
                <c:pt idx="15563">
                  <c:v>0.71204861111111117</c:v>
                </c:pt>
                <c:pt idx="15564">
                  <c:v>0.71229166666666666</c:v>
                </c:pt>
                <c:pt idx="15565">
                  <c:v>0.71253472222222225</c:v>
                </c:pt>
                <c:pt idx="15566">
                  <c:v>0.71277777777777773</c:v>
                </c:pt>
                <c:pt idx="15567">
                  <c:v>0.71303240740740748</c:v>
                </c:pt>
                <c:pt idx="15568">
                  <c:v>0.71327546296296296</c:v>
                </c:pt>
                <c:pt idx="15569">
                  <c:v>0.71351851851851855</c:v>
                </c:pt>
                <c:pt idx="15570">
                  <c:v>0.71376157407407403</c:v>
                </c:pt>
                <c:pt idx="15571">
                  <c:v>0.71400462962962974</c:v>
                </c:pt>
                <c:pt idx="15572">
                  <c:v>0.71425925925925926</c:v>
                </c:pt>
                <c:pt idx="15573">
                  <c:v>0.71450231481481474</c:v>
                </c:pt>
                <c:pt idx="15574">
                  <c:v>0.71474537037037045</c:v>
                </c:pt>
                <c:pt idx="15575">
                  <c:v>0.71498842592592593</c:v>
                </c:pt>
                <c:pt idx="15576">
                  <c:v>0.71523148148148152</c:v>
                </c:pt>
                <c:pt idx="15577">
                  <c:v>0.71548611111111116</c:v>
                </c:pt>
                <c:pt idx="15578">
                  <c:v>0.71572916666666664</c:v>
                </c:pt>
                <c:pt idx="15579">
                  <c:v>0.71597222222222223</c:v>
                </c:pt>
                <c:pt idx="15580">
                  <c:v>0.71621527777777771</c:v>
                </c:pt>
                <c:pt idx="15581">
                  <c:v>0.71645833333333331</c:v>
                </c:pt>
                <c:pt idx="15582">
                  <c:v>0.71670138888888879</c:v>
                </c:pt>
                <c:pt idx="15583">
                  <c:v>0.71695601851851853</c:v>
                </c:pt>
                <c:pt idx="15584">
                  <c:v>0.71719907407407402</c:v>
                </c:pt>
                <c:pt idx="15585">
                  <c:v>0.71744212962962972</c:v>
                </c:pt>
                <c:pt idx="15586">
                  <c:v>0.7176851851851852</c:v>
                </c:pt>
                <c:pt idx="15587">
                  <c:v>0.71793981481481473</c:v>
                </c:pt>
                <c:pt idx="15588">
                  <c:v>0.71818287037037043</c:v>
                </c:pt>
                <c:pt idx="15589">
                  <c:v>0.71842592592592591</c:v>
                </c:pt>
                <c:pt idx="15590">
                  <c:v>0.71866898148148151</c:v>
                </c:pt>
                <c:pt idx="15591">
                  <c:v>0.71891203703703699</c:v>
                </c:pt>
                <c:pt idx="15592">
                  <c:v>0.71915509259259258</c:v>
                </c:pt>
                <c:pt idx="15593">
                  <c:v>0.71940972222222221</c:v>
                </c:pt>
                <c:pt idx="15594">
                  <c:v>0.71965277777777781</c:v>
                </c:pt>
                <c:pt idx="15595">
                  <c:v>0.71989583333333329</c:v>
                </c:pt>
                <c:pt idx="15596">
                  <c:v>0.72013888888888899</c:v>
                </c:pt>
                <c:pt idx="15597">
                  <c:v>0.72038194444444448</c:v>
                </c:pt>
                <c:pt idx="15598">
                  <c:v>0.720636574074074</c:v>
                </c:pt>
                <c:pt idx="15599">
                  <c:v>0.7208796296296297</c:v>
                </c:pt>
                <c:pt idx="15600">
                  <c:v>0.72112268518518519</c:v>
                </c:pt>
                <c:pt idx="15601">
                  <c:v>0.72136574074074078</c:v>
                </c:pt>
                <c:pt idx="15602">
                  <c:v>0.72160879629629626</c:v>
                </c:pt>
                <c:pt idx="15603">
                  <c:v>0.72185185185185186</c:v>
                </c:pt>
                <c:pt idx="15604">
                  <c:v>0.72210648148148149</c:v>
                </c:pt>
                <c:pt idx="15605">
                  <c:v>0.72234953703703697</c:v>
                </c:pt>
                <c:pt idx="15606">
                  <c:v>0.72259259259259256</c:v>
                </c:pt>
                <c:pt idx="15607">
                  <c:v>0.72283564814814805</c:v>
                </c:pt>
                <c:pt idx="15608">
                  <c:v>0.72307870370370375</c:v>
                </c:pt>
                <c:pt idx="15609">
                  <c:v>0.72333333333333327</c:v>
                </c:pt>
                <c:pt idx="15610">
                  <c:v>0.72357638888888898</c:v>
                </c:pt>
                <c:pt idx="15611">
                  <c:v>0.72381944444444446</c:v>
                </c:pt>
                <c:pt idx="15612">
                  <c:v>0.72406250000000005</c:v>
                </c:pt>
                <c:pt idx="15613">
                  <c:v>0.72430555555555554</c:v>
                </c:pt>
                <c:pt idx="15614">
                  <c:v>0.72456018518518517</c:v>
                </c:pt>
                <c:pt idx="15615">
                  <c:v>0.72480324074074076</c:v>
                </c:pt>
                <c:pt idx="15616">
                  <c:v>0.72504629629629624</c:v>
                </c:pt>
                <c:pt idx="15617">
                  <c:v>0.72528935185185184</c:v>
                </c:pt>
                <c:pt idx="15618">
                  <c:v>0.72553240740740732</c:v>
                </c:pt>
                <c:pt idx="15619">
                  <c:v>0.72578703703703706</c:v>
                </c:pt>
                <c:pt idx="15620">
                  <c:v>0.72603009259259255</c:v>
                </c:pt>
                <c:pt idx="15621">
                  <c:v>0.72627314814814825</c:v>
                </c:pt>
                <c:pt idx="15622">
                  <c:v>0.72651620370370373</c:v>
                </c:pt>
                <c:pt idx="15623">
                  <c:v>0.72675925925925933</c:v>
                </c:pt>
                <c:pt idx="15624">
                  <c:v>0.72700231481481481</c:v>
                </c:pt>
                <c:pt idx="15625">
                  <c:v>0.72725694444444444</c:v>
                </c:pt>
                <c:pt idx="15626">
                  <c:v>0.72750000000000004</c:v>
                </c:pt>
                <c:pt idx="15627">
                  <c:v>0.72774305555555552</c:v>
                </c:pt>
                <c:pt idx="15628">
                  <c:v>0.72798611111111111</c:v>
                </c:pt>
                <c:pt idx="15629">
                  <c:v>0.72822916666666659</c:v>
                </c:pt>
                <c:pt idx="15630">
                  <c:v>0.72848379629629623</c:v>
                </c:pt>
                <c:pt idx="15631">
                  <c:v>0.72872685185185182</c:v>
                </c:pt>
                <c:pt idx="15632">
                  <c:v>0.7289699074074073</c:v>
                </c:pt>
                <c:pt idx="15633">
                  <c:v>0.72921296296296301</c:v>
                </c:pt>
                <c:pt idx="15634">
                  <c:v>0.72945601851851849</c:v>
                </c:pt>
                <c:pt idx="15635">
                  <c:v>0.72971064814814823</c:v>
                </c:pt>
                <c:pt idx="15636">
                  <c:v>0.72995370370370372</c:v>
                </c:pt>
                <c:pt idx="15637">
                  <c:v>0.73019675925925931</c:v>
                </c:pt>
                <c:pt idx="15638">
                  <c:v>0.73043981481481479</c:v>
                </c:pt>
                <c:pt idx="15639">
                  <c:v>0.73068287037037039</c:v>
                </c:pt>
                <c:pt idx="15640">
                  <c:v>0.73092592592592587</c:v>
                </c:pt>
                <c:pt idx="15641">
                  <c:v>0.7311805555555555</c:v>
                </c:pt>
                <c:pt idx="15642">
                  <c:v>0.73142361111111109</c:v>
                </c:pt>
                <c:pt idx="15643">
                  <c:v>0.73166666666666658</c:v>
                </c:pt>
                <c:pt idx="15644">
                  <c:v>0.73190972222222228</c:v>
                </c:pt>
                <c:pt idx="15645">
                  <c:v>0.73215277777777776</c:v>
                </c:pt>
                <c:pt idx="15646">
                  <c:v>0.73240740740740751</c:v>
                </c:pt>
                <c:pt idx="15647">
                  <c:v>0.73265046296296299</c:v>
                </c:pt>
                <c:pt idx="15648">
                  <c:v>0.73289351851851858</c:v>
                </c:pt>
                <c:pt idx="15649">
                  <c:v>0.73313657407407407</c:v>
                </c:pt>
                <c:pt idx="15650">
                  <c:v>0.73337962962962966</c:v>
                </c:pt>
                <c:pt idx="15651">
                  <c:v>0.73363425925925929</c:v>
                </c:pt>
                <c:pt idx="15652">
                  <c:v>0.73387731481481477</c:v>
                </c:pt>
                <c:pt idx="15653">
                  <c:v>0.73412037037037037</c:v>
                </c:pt>
                <c:pt idx="15654">
                  <c:v>0.73436342592592585</c:v>
                </c:pt>
                <c:pt idx="15655">
                  <c:v>0.73460648148148155</c:v>
                </c:pt>
                <c:pt idx="15656">
                  <c:v>0.73486111111111108</c:v>
                </c:pt>
                <c:pt idx="15657">
                  <c:v>0.73510416666666656</c:v>
                </c:pt>
                <c:pt idx="15658">
                  <c:v>0.73534722222222226</c:v>
                </c:pt>
                <c:pt idx="15659">
                  <c:v>0.73559027777777775</c:v>
                </c:pt>
                <c:pt idx="15660">
                  <c:v>0.73583333333333334</c:v>
                </c:pt>
                <c:pt idx="15661">
                  <c:v>0.73607638888888882</c:v>
                </c:pt>
                <c:pt idx="15662">
                  <c:v>0.73633101851851857</c:v>
                </c:pt>
                <c:pt idx="15663">
                  <c:v>0.73657407407407405</c:v>
                </c:pt>
                <c:pt idx="15664">
                  <c:v>0.73681712962962964</c:v>
                </c:pt>
                <c:pt idx="15665">
                  <c:v>0.73706018518518512</c:v>
                </c:pt>
                <c:pt idx="15666">
                  <c:v>0.73730324074074083</c:v>
                </c:pt>
                <c:pt idx="15667">
                  <c:v>0.73755787037037035</c:v>
                </c:pt>
                <c:pt idx="15668">
                  <c:v>0.73780092592592583</c:v>
                </c:pt>
                <c:pt idx="15669">
                  <c:v>0.73804398148148154</c:v>
                </c:pt>
                <c:pt idx="15670">
                  <c:v>0.73828703703703702</c:v>
                </c:pt>
                <c:pt idx="15671">
                  <c:v>0.73853009259259261</c:v>
                </c:pt>
                <c:pt idx="15672">
                  <c:v>0.73878472222222225</c:v>
                </c:pt>
                <c:pt idx="15673">
                  <c:v>0.73902777777777784</c:v>
                </c:pt>
                <c:pt idx="15674">
                  <c:v>0.73927083333333332</c:v>
                </c:pt>
                <c:pt idx="15675">
                  <c:v>0.73951388888888892</c:v>
                </c:pt>
                <c:pt idx="15676">
                  <c:v>0.7397569444444444</c:v>
                </c:pt>
                <c:pt idx="15677">
                  <c:v>0.7400000000000001</c:v>
                </c:pt>
                <c:pt idx="15678">
                  <c:v>0.74025462962962962</c:v>
                </c:pt>
                <c:pt idx="15679">
                  <c:v>0.74049768518518511</c:v>
                </c:pt>
                <c:pt idx="15680">
                  <c:v>0.74074074074074081</c:v>
                </c:pt>
                <c:pt idx="15681">
                  <c:v>0.74098379629629629</c:v>
                </c:pt>
                <c:pt idx="15682">
                  <c:v>0.74122685185185189</c:v>
                </c:pt>
                <c:pt idx="15683">
                  <c:v>0.74148148148148152</c:v>
                </c:pt>
                <c:pt idx="15684">
                  <c:v>0.741724537037037</c:v>
                </c:pt>
                <c:pt idx="15685">
                  <c:v>0.7419675925925926</c:v>
                </c:pt>
                <c:pt idx="15686">
                  <c:v>0.74221064814814808</c:v>
                </c:pt>
                <c:pt idx="15687">
                  <c:v>0.74245370370370367</c:v>
                </c:pt>
                <c:pt idx="15688">
                  <c:v>0.7427083333333333</c:v>
                </c:pt>
                <c:pt idx="15689">
                  <c:v>0.7429513888888889</c:v>
                </c:pt>
                <c:pt idx="15690">
                  <c:v>0.74319444444444438</c:v>
                </c:pt>
                <c:pt idx="15691">
                  <c:v>0.74343750000000008</c:v>
                </c:pt>
                <c:pt idx="15692">
                  <c:v>0.74368055555555557</c:v>
                </c:pt>
                <c:pt idx="15693">
                  <c:v>0.74393518518518509</c:v>
                </c:pt>
                <c:pt idx="15694">
                  <c:v>0.74417824074074079</c:v>
                </c:pt>
                <c:pt idx="15695">
                  <c:v>0.74442129629629628</c:v>
                </c:pt>
                <c:pt idx="15696">
                  <c:v>0.74466435185185187</c:v>
                </c:pt>
                <c:pt idx="15697">
                  <c:v>0.74490740740740735</c:v>
                </c:pt>
                <c:pt idx="15698">
                  <c:v>0.74515046296296295</c:v>
                </c:pt>
                <c:pt idx="15699">
                  <c:v>0.74540509259259258</c:v>
                </c:pt>
                <c:pt idx="15700">
                  <c:v>0.74564814814814817</c:v>
                </c:pt>
                <c:pt idx="15701">
                  <c:v>0.74589120370370365</c:v>
                </c:pt>
                <c:pt idx="15702">
                  <c:v>0.74613425925925936</c:v>
                </c:pt>
                <c:pt idx="15703">
                  <c:v>0.74637731481481484</c:v>
                </c:pt>
                <c:pt idx="15704">
                  <c:v>0.74663194444444436</c:v>
                </c:pt>
                <c:pt idx="15705">
                  <c:v>0.74687500000000007</c:v>
                </c:pt>
                <c:pt idx="15706">
                  <c:v>0.74711805555555555</c:v>
                </c:pt>
                <c:pt idx="15707">
                  <c:v>0.74736111111111114</c:v>
                </c:pt>
                <c:pt idx="15708">
                  <c:v>0.74760416666666663</c:v>
                </c:pt>
                <c:pt idx="15709">
                  <c:v>0.74785879629629637</c:v>
                </c:pt>
                <c:pt idx="15710">
                  <c:v>0.74810185185185185</c:v>
                </c:pt>
                <c:pt idx="15711">
                  <c:v>0.74834490740740733</c:v>
                </c:pt>
                <c:pt idx="15712">
                  <c:v>0.74858796296296293</c:v>
                </c:pt>
                <c:pt idx="15713">
                  <c:v>0.74883101851851863</c:v>
                </c:pt>
                <c:pt idx="15714">
                  <c:v>0.74908564814814815</c:v>
                </c:pt>
                <c:pt idx="15715">
                  <c:v>0.74932870370370364</c:v>
                </c:pt>
                <c:pt idx="15716">
                  <c:v>0.74957175925925934</c:v>
                </c:pt>
                <c:pt idx="15717">
                  <c:v>0.74981481481481482</c:v>
                </c:pt>
                <c:pt idx="15718">
                  <c:v>0.75005787037037042</c:v>
                </c:pt>
                <c:pt idx="15719">
                  <c:v>0.7503009259259259</c:v>
                </c:pt>
                <c:pt idx="15720">
                  <c:v>0.75055555555555553</c:v>
                </c:pt>
                <c:pt idx="15721">
                  <c:v>0.75079861111111112</c:v>
                </c:pt>
                <c:pt idx="15722">
                  <c:v>0.75104166666666661</c:v>
                </c:pt>
                <c:pt idx="15723">
                  <c:v>0.7512847222222222</c:v>
                </c:pt>
                <c:pt idx="15724">
                  <c:v>0.75152777777777768</c:v>
                </c:pt>
                <c:pt idx="15725">
                  <c:v>0.75178240740740743</c:v>
                </c:pt>
                <c:pt idx="15726">
                  <c:v>0.75202546296296291</c:v>
                </c:pt>
                <c:pt idx="15727">
                  <c:v>0.75226851851851861</c:v>
                </c:pt>
                <c:pt idx="15728">
                  <c:v>0.7525115740740741</c:v>
                </c:pt>
                <c:pt idx="15729">
                  <c:v>0.75275462962962969</c:v>
                </c:pt>
                <c:pt idx="15730">
                  <c:v>0.75300925925925932</c:v>
                </c:pt>
                <c:pt idx="15731">
                  <c:v>0.75325231481481481</c:v>
                </c:pt>
                <c:pt idx="15732">
                  <c:v>0.7534953703703704</c:v>
                </c:pt>
                <c:pt idx="15733">
                  <c:v>0.75373842592592588</c:v>
                </c:pt>
                <c:pt idx="15734">
                  <c:v>0.75398148148148147</c:v>
                </c:pt>
                <c:pt idx="15735">
                  <c:v>0.75422453703703696</c:v>
                </c:pt>
                <c:pt idx="15736">
                  <c:v>0.7544791666666667</c:v>
                </c:pt>
                <c:pt idx="15737">
                  <c:v>0.75472222222222218</c:v>
                </c:pt>
                <c:pt idx="15738">
                  <c:v>0.75496527777777789</c:v>
                </c:pt>
                <c:pt idx="15739">
                  <c:v>0.75520833333333337</c:v>
                </c:pt>
                <c:pt idx="15740">
                  <c:v>0.75545138888888885</c:v>
                </c:pt>
                <c:pt idx="15741">
                  <c:v>0.7557060185185186</c:v>
                </c:pt>
                <c:pt idx="15742">
                  <c:v>0.75594907407407408</c:v>
                </c:pt>
                <c:pt idx="15743">
                  <c:v>0.75619212962962967</c:v>
                </c:pt>
                <c:pt idx="15744">
                  <c:v>0.75643518518518515</c:v>
                </c:pt>
                <c:pt idx="15745">
                  <c:v>0.75667824074074075</c:v>
                </c:pt>
                <c:pt idx="15746">
                  <c:v>0.75693287037037038</c:v>
                </c:pt>
                <c:pt idx="15747">
                  <c:v>0.75717592592592586</c:v>
                </c:pt>
                <c:pt idx="15748">
                  <c:v>0.75741898148148146</c:v>
                </c:pt>
                <c:pt idx="15749">
                  <c:v>0.75766203703703694</c:v>
                </c:pt>
                <c:pt idx="15750">
                  <c:v>0.75790509259259264</c:v>
                </c:pt>
                <c:pt idx="15751">
                  <c:v>0.75815972222222217</c:v>
                </c:pt>
                <c:pt idx="15752">
                  <c:v>0.75840277777777787</c:v>
                </c:pt>
                <c:pt idx="15753">
                  <c:v>0.75864583333333335</c:v>
                </c:pt>
                <c:pt idx="15754">
                  <c:v>0.75888888888888895</c:v>
                </c:pt>
                <c:pt idx="15755">
                  <c:v>0.75913194444444443</c:v>
                </c:pt>
                <c:pt idx="15756">
                  <c:v>0.75938657407407406</c:v>
                </c:pt>
                <c:pt idx="15757">
                  <c:v>0.75962962962962965</c:v>
                </c:pt>
                <c:pt idx="15758">
                  <c:v>0.75987268518518514</c:v>
                </c:pt>
                <c:pt idx="15759">
                  <c:v>0.76011574074074073</c:v>
                </c:pt>
                <c:pt idx="15760">
                  <c:v>0.76035879629629621</c:v>
                </c:pt>
                <c:pt idx="15761">
                  <c:v>0.76060185185185192</c:v>
                </c:pt>
                <c:pt idx="15762">
                  <c:v>0.76085648148148144</c:v>
                </c:pt>
                <c:pt idx="15763">
                  <c:v>0.76109953703703714</c:v>
                </c:pt>
                <c:pt idx="15764">
                  <c:v>0.76134259259259263</c:v>
                </c:pt>
                <c:pt idx="15765">
                  <c:v>0.76158564814814822</c:v>
                </c:pt>
                <c:pt idx="15766">
                  <c:v>0.7618287037037037</c:v>
                </c:pt>
                <c:pt idx="15767">
                  <c:v>0.76208333333333333</c:v>
                </c:pt>
                <c:pt idx="15768">
                  <c:v>0.76232638888888893</c:v>
                </c:pt>
                <c:pt idx="15769">
                  <c:v>0.76256944444444441</c:v>
                </c:pt>
                <c:pt idx="15770">
                  <c:v>0.7628125</c:v>
                </c:pt>
                <c:pt idx="15771">
                  <c:v>0.76305555555555549</c:v>
                </c:pt>
                <c:pt idx="15772">
                  <c:v>0.76329861111111119</c:v>
                </c:pt>
                <c:pt idx="15773">
                  <c:v>0.76355324074074071</c:v>
                </c:pt>
                <c:pt idx="15774">
                  <c:v>0.7637962962962962</c:v>
                </c:pt>
                <c:pt idx="15775">
                  <c:v>0.7640393518518519</c:v>
                </c:pt>
                <c:pt idx="15776">
                  <c:v>0.76428240740740738</c:v>
                </c:pt>
                <c:pt idx="15777">
                  <c:v>0.76452546296296298</c:v>
                </c:pt>
                <c:pt idx="15778">
                  <c:v>0.76478009259259261</c:v>
                </c:pt>
                <c:pt idx="15779">
                  <c:v>0.7650231481481482</c:v>
                </c:pt>
                <c:pt idx="15780">
                  <c:v>0.76526620370370368</c:v>
                </c:pt>
                <c:pt idx="15781">
                  <c:v>0.76550925925925928</c:v>
                </c:pt>
                <c:pt idx="15782">
                  <c:v>0.76575231481481476</c:v>
                </c:pt>
                <c:pt idx="15783">
                  <c:v>0.76600694444444439</c:v>
                </c:pt>
                <c:pt idx="15784">
                  <c:v>0.76624999999999999</c:v>
                </c:pt>
                <c:pt idx="15785">
                  <c:v>0.76649305555555547</c:v>
                </c:pt>
                <c:pt idx="15786">
                  <c:v>0.76673611111111117</c:v>
                </c:pt>
                <c:pt idx="15787">
                  <c:v>0.76697916666666666</c:v>
                </c:pt>
                <c:pt idx="15788">
                  <c:v>0.7672337962962964</c:v>
                </c:pt>
                <c:pt idx="15789">
                  <c:v>0.76747685185185188</c:v>
                </c:pt>
                <c:pt idx="15790">
                  <c:v>0.76771990740740748</c:v>
                </c:pt>
                <c:pt idx="15791">
                  <c:v>0.76796296296296296</c:v>
                </c:pt>
                <c:pt idx="15792">
                  <c:v>0.76820601851851855</c:v>
                </c:pt>
                <c:pt idx="15793">
                  <c:v>0.76846064814814818</c:v>
                </c:pt>
                <c:pt idx="15794">
                  <c:v>0.76870370370370367</c:v>
                </c:pt>
                <c:pt idx="15795">
                  <c:v>0.76894675925925926</c:v>
                </c:pt>
                <c:pt idx="15796">
                  <c:v>0.76918981481481474</c:v>
                </c:pt>
                <c:pt idx="15797">
                  <c:v>0.76943287037037045</c:v>
                </c:pt>
                <c:pt idx="15798">
                  <c:v>0.76967592592592593</c:v>
                </c:pt>
                <c:pt idx="15799">
                  <c:v>0.76993055555555545</c:v>
                </c:pt>
                <c:pt idx="15800">
                  <c:v>0.77017361111111116</c:v>
                </c:pt>
                <c:pt idx="15801">
                  <c:v>0.77041666666666664</c:v>
                </c:pt>
                <c:pt idx="15802">
                  <c:v>0.77065972222222223</c:v>
                </c:pt>
                <c:pt idx="15803">
                  <c:v>0.77090277777777771</c:v>
                </c:pt>
                <c:pt idx="15804">
                  <c:v>0.77115740740740746</c:v>
                </c:pt>
                <c:pt idx="15805">
                  <c:v>0.77140046296296294</c:v>
                </c:pt>
                <c:pt idx="15806">
                  <c:v>0.77164351851851853</c:v>
                </c:pt>
                <c:pt idx="15807">
                  <c:v>0.77188657407407402</c:v>
                </c:pt>
                <c:pt idx="15808">
                  <c:v>0.77212962962962972</c:v>
                </c:pt>
                <c:pt idx="15809">
                  <c:v>0.77238425925925924</c:v>
                </c:pt>
                <c:pt idx="15810">
                  <c:v>0.77262731481481473</c:v>
                </c:pt>
                <c:pt idx="15811">
                  <c:v>0.77287037037037043</c:v>
                </c:pt>
                <c:pt idx="15812">
                  <c:v>0.77311342592592591</c:v>
                </c:pt>
                <c:pt idx="15813">
                  <c:v>0.77335648148148151</c:v>
                </c:pt>
                <c:pt idx="15814">
                  <c:v>0.77359953703703699</c:v>
                </c:pt>
                <c:pt idx="15815">
                  <c:v>0.77385416666666673</c:v>
                </c:pt>
                <c:pt idx="15816">
                  <c:v>0.77409722222222221</c:v>
                </c:pt>
                <c:pt idx="15817">
                  <c:v>0.77434027777777781</c:v>
                </c:pt>
                <c:pt idx="15818">
                  <c:v>0.77458333333333329</c:v>
                </c:pt>
                <c:pt idx="15819">
                  <c:v>0.77482638888888899</c:v>
                </c:pt>
                <c:pt idx="15820">
                  <c:v>0.77508101851851852</c:v>
                </c:pt>
                <c:pt idx="15821">
                  <c:v>0.775324074074074</c:v>
                </c:pt>
                <c:pt idx="15822">
                  <c:v>0.7755671296296297</c:v>
                </c:pt>
                <c:pt idx="15823">
                  <c:v>0.77581018518518519</c:v>
                </c:pt>
                <c:pt idx="15824">
                  <c:v>0.77605324074074078</c:v>
                </c:pt>
                <c:pt idx="15825">
                  <c:v>0.77630787037037041</c:v>
                </c:pt>
                <c:pt idx="15826">
                  <c:v>0.77655092592592589</c:v>
                </c:pt>
                <c:pt idx="15827">
                  <c:v>0.77679398148148149</c:v>
                </c:pt>
                <c:pt idx="15828">
                  <c:v>0.77703703703703697</c:v>
                </c:pt>
                <c:pt idx="15829">
                  <c:v>0.77728009259259256</c:v>
                </c:pt>
                <c:pt idx="15830">
                  <c:v>0.77752314814814805</c:v>
                </c:pt>
                <c:pt idx="15831">
                  <c:v>0.77777777777777779</c:v>
                </c:pt>
                <c:pt idx="15832">
                  <c:v>0.77802083333333327</c:v>
                </c:pt>
                <c:pt idx="15833">
                  <c:v>0.77826388888888898</c:v>
                </c:pt>
                <c:pt idx="15834">
                  <c:v>0.77850694444444446</c:v>
                </c:pt>
                <c:pt idx="15835">
                  <c:v>0.77875000000000005</c:v>
                </c:pt>
                <c:pt idx="15836">
                  <c:v>0.77900462962962969</c:v>
                </c:pt>
                <c:pt idx="15837">
                  <c:v>0.77924768518518517</c:v>
                </c:pt>
                <c:pt idx="15838">
                  <c:v>0.77949074074074076</c:v>
                </c:pt>
                <c:pt idx="15839">
                  <c:v>0.77973379629629624</c:v>
                </c:pt>
                <c:pt idx="15840">
                  <c:v>0.77997685185185184</c:v>
                </c:pt>
                <c:pt idx="15841">
                  <c:v>0.78023148148148147</c:v>
                </c:pt>
                <c:pt idx="15842">
                  <c:v>0.78047453703703706</c:v>
                </c:pt>
                <c:pt idx="15843">
                  <c:v>0.78071759259259255</c:v>
                </c:pt>
                <c:pt idx="15844">
                  <c:v>0.78096064814814825</c:v>
                </c:pt>
                <c:pt idx="15845">
                  <c:v>0.78120370370370373</c:v>
                </c:pt>
                <c:pt idx="15846">
                  <c:v>0.78145833333333325</c:v>
                </c:pt>
                <c:pt idx="15847">
                  <c:v>0.78170138888888896</c:v>
                </c:pt>
                <c:pt idx="15848">
                  <c:v>0.78194444444444444</c:v>
                </c:pt>
                <c:pt idx="15849">
                  <c:v>0.78218750000000004</c:v>
                </c:pt>
                <c:pt idx="15850">
                  <c:v>0.78243055555555552</c:v>
                </c:pt>
                <c:pt idx="15851">
                  <c:v>0.78267361111111111</c:v>
                </c:pt>
                <c:pt idx="15852">
                  <c:v>0.78292824074074074</c:v>
                </c:pt>
                <c:pt idx="15853">
                  <c:v>0.78317129629629623</c:v>
                </c:pt>
                <c:pt idx="15854">
                  <c:v>0.78341435185185182</c:v>
                </c:pt>
                <c:pt idx="15855">
                  <c:v>0.7836574074074073</c:v>
                </c:pt>
                <c:pt idx="15856">
                  <c:v>0.78390046296296301</c:v>
                </c:pt>
                <c:pt idx="15857">
                  <c:v>0.78415509259259253</c:v>
                </c:pt>
                <c:pt idx="15858">
                  <c:v>0.78439814814814823</c:v>
                </c:pt>
                <c:pt idx="15859">
                  <c:v>0.78464120370370372</c:v>
                </c:pt>
                <c:pt idx="15860">
                  <c:v>0.78488425925925931</c:v>
                </c:pt>
                <c:pt idx="15861">
                  <c:v>0.78512731481481479</c:v>
                </c:pt>
                <c:pt idx="15862">
                  <c:v>0.78538194444444442</c:v>
                </c:pt>
                <c:pt idx="15863">
                  <c:v>0.78562500000000002</c:v>
                </c:pt>
                <c:pt idx="15864">
                  <c:v>0.7858680555555555</c:v>
                </c:pt>
                <c:pt idx="15865">
                  <c:v>0.78611111111111109</c:v>
                </c:pt>
                <c:pt idx="15866">
                  <c:v>0.78635416666666658</c:v>
                </c:pt>
                <c:pt idx="15867">
                  <c:v>0.78659722222222228</c:v>
                </c:pt>
                <c:pt idx="15868">
                  <c:v>0.7868518518518518</c:v>
                </c:pt>
                <c:pt idx="15869">
                  <c:v>0.78709490740740751</c:v>
                </c:pt>
                <c:pt idx="15870">
                  <c:v>0.78733796296296299</c:v>
                </c:pt>
                <c:pt idx="15871">
                  <c:v>0.78758101851851858</c:v>
                </c:pt>
                <c:pt idx="15872">
                  <c:v>0.78782407407407407</c:v>
                </c:pt>
                <c:pt idx="15873">
                  <c:v>0.7880787037037037</c:v>
                </c:pt>
                <c:pt idx="15874">
                  <c:v>0.78832175925925929</c:v>
                </c:pt>
                <c:pt idx="15875">
                  <c:v>0.78856481481481477</c:v>
                </c:pt>
                <c:pt idx="15876">
                  <c:v>0.78880787037037037</c:v>
                </c:pt>
                <c:pt idx="15877">
                  <c:v>0.78905092592592585</c:v>
                </c:pt>
                <c:pt idx="15878">
                  <c:v>0.78930555555555559</c:v>
                </c:pt>
                <c:pt idx="15879">
                  <c:v>0.78954861111111108</c:v>
                </c:pt>
                <c:pt idx="15880">
                  <c:v>0.78979166666666656</c:v>
                </c:pt>
                <c:pt idx="15881">
                  <c:v>0.79003472222222226</c:v>
                </c:pt>
                <c:pt idx="15882">
                  <c:v>0.79027777777777775</c:v>
                </c:pt>
                <c:pt idx="15883">
                  <c:v>0.79053240740740749</c:v>
                </c:pt>
                <c:pt idx="15884">
                  <c:v>0.79077546296296297</c:v>
                </c:pt>
                <c:pt idx="15885">
                  <c:v>0.79101851851851857</c:v>
                </c:pt>
                <c:pt idx="15886">
                  <c:v>0.79126157407407405</c:v>
                </c:pt>
                <c:pt idx="15887">
                  <c:v>0.79150462962962964</c:v>
                </c:pt>
                <c:pt idx="15888">
                  <c:v>0.79174768518518512</c:v>
                </c:pt>
                <c:pt idx="15889">
                  <c:v>0.79200231481481476</c:v>
                </c:pt>
                <c:pt idx="15890">
                  <c:v>0.79224537037037035</c:v>
                </c:pt>
                <c:pt idx="15891">
                  <c:v>0.79248842592592583</c:v>
                </c:pt>
                <c:pt idx="15892">
                  <c:v>0.79273148148148154</c:v>
                </c:pt>
                <c:pt idx="15893">
                  <c:v>0.79297453703703702</c:v>
                </c:pt>
                <c:pt idx="15894">
                  <c:v>0.79322916666666676</c:v>
                </c:pt>
                <c:pt idx="15895">
                  <c:v>0.79347222222222225</c:v>
                </c:pt>
                <c:pt idx="15896">
                  <c:v>0.79371527777777784</c:v>
                </c:pt>
                <c:pt idx="15897">
                  <c:v>0.79395833333333332</c:v>
                </c:pt>
                <c:pt idx="15898">
                  <c:v>0.79420138888888892</c:v>
                </c:pt>
                <c:pt idx="15899">
                  <c:v>0.79445601851851855</c:v>
                </c:pt>
                <c:pt idx="15900">
                  <c:v>0.79469907407407403</c:v>
                </c:pt>
                <c:pt idx="15901">
                  <c:v>0.79494212962962962</c:v>
                </c:pt>
                <c:pt idx="15902">
                  <c:v>0.79518518518518511</c:v>
                </c:pt>
                <c:pt idx="15903">
                  <c:v>0.79542824074074081</c:v>
                </c:pt>
                <c:pt idx="15904">
                  <c:v>0.79567129629629629</c:v>
                </c:pt>
                <c:pt idx="15905">
                  <c:v>0.79592592592592604</c:v>
                </c:pt>
                <c:pt idx="15906">
                  <c:v>0.79616898148148152</c:v>
                </c:pt>
                <c:pt idx="15907">
                  <c:v>0.796412037037037</c:v>
                </c:pt>
                <c:pt idx="15908">
                  <c:v>0.7966550925925926</c:v>
                </c:pt>
                <c:pt idx="15909">
                  <c:v>0.79689814814814808</c:v>
                </c:pt>
                <c:pt idx="15910">
                  <c:v>0.79715277777777782</c:v>
                </c:pt>
                <c:pt idx="15911">
                  <c:v>0.7973958333333333</c:v>
                </c:pt>
                <c:pt idx="15912">
                  <c:v>0.7976388888888889</c:v>
                </c:pt>
                <c:pt idx="15913">
                  <c:v>0.79788194444444438</c:v>
                </c:pt>
                <c:pt idx="15914">
                  <c:v>0.79812500000000008</c:v>
                </c:pt>
                <c:pt idx="15915">
                  <c:v>0.79837962962962961</c:v>
                </c:pt>
                <c:pt idx="15916">
                  <c:v>0.79862268518518509</c:v>
                </c:pt>
                <c:pt idx="15917">
                  <c:v>0.79886574074074079</c:v>
                </c:pt>
                <c:pt idx="15918">
                  <c:v>0.79910879629629628</c:v>
                </c:pt>
                <c:pt idx="15919">
                  <c:v>0.79935185185185187</c:v>
                </c:pt>
                <c:pt idx="15920">
                  <c:v>0.7996064814814815</c:v>
                </c:pt>
                <c:pt idx="15921">
                  <c:v>0.79984953703703709</c:v>
                </c:pt>
                <c:pt idx="15922">
                  <c:v>0.80009259259259258</c:v>
                </c:pt>
                <c:pt idx="15923">
                  <c:v>0.80033564814814817</c:v>
                </c:pt>
                <c:pt idx="15924">
                  <c:v>0.80057870370370365</c:v>
                </c:pt>
                <c:pt idx="15925">
                  <c:v>0.80082175925925936</c:v>
                </c:pt>
                <c:pt idx="15926">
                  <c:v>0.80107638888888888</c:v>
                </c:pt>
                <c:pt idx="15927">
                  <c:v>0.80131944444444436</c:v>
                </c:pt>
                <c:pt idx="15928">
                  <c:v>0.80156250000000007</c:v>
                </c:pt>
                <c:pt idx="15929">
                  <c:v>0.80180555555555555</c:v>
                </c:pt>
                <c:pt idx="15930">
                  <c:v>0.80204861111111114</c:v>
                </c:pt>
                <c:pt idx="15931">
                  <c:v>0.80230324074074078</c:v>
                </c:pt>
                <c:pt idx="15932">
                  <c:v>0.80254629629629637</c:v>
                </c:pt>
                <c:pt idx="15933">
                  <c:v>0.80278935185185185</c:v>
                </c:pt>
                <c:pt idx="15934">
                  <c:v>0.80303240740740733</c:v>
                </c:pt>
                <c:pt idx="15935">
                  <c:v>0.80327546296296293</c:v>
                </c:pt>
                <c:pt idx="15936">
                  <c:v>0.80353009259259256</c:v>
                </c:pt>
                <c:pt idx="15937">
                  <c:v>0.80377314814814815</c:v>
                </c:pt>
                <c:pt idx="15938">
                  <c:v>0.80401620370370364</c:v>
                </c:pt>
                <c:pt idx="15939">
                  <c:v>0.80425925925925934</c:v>
                </c:pt>
                <c:pt idx="15940">
                  <c:v>0.80450231481481482</c:v>
                </c:pt>
                <c:pt idx="15941">
                  <c:v>0.80474537037037042</c:v>
                </c:pt>
                <c:pt idx="15942">
                  <c:v>0.80500000000000005</c:v>
                </c:pt>
                <c:pt idx="15943">
                  <c:v>0.80524305555555553</c:v>
                </c:pt>
                <c:pt idx="15944">
                  <c:v>0.80548611111111112</c:v>
                </c:pt>
                <c:pt idx="15945">
                  <c:v>0.80572916666666661</c:v>
                </c:pt>
                <c:pt idx="15946">
                  <c:v>0.8059722222222222</c:v>
                </c:pt>
                <c:pt idx="15947">
                  <c:v>0.80622685185185183</c:v>
                </c:pt>
                <c:pt idx="15948">
                  <c:v>0.80646990740740743</c:v>
                </c:pt>
                <c:pt idx="15949">
                  <c:v>0.80671296296296291</c:v>
                </c:pt>
                <c:pt idx="15950">
                  <c:v>0.80695601851851861</c:v>
                </c:pt>
                <c:pt idx="15951">
                  <c:v>0.8071990740740741</c:v>
                </c:pt>
                <c:pt idx="15952">
                  <c:v>0.80745370370370362</c:v>
                </c:pt>
                <c:pt idx="15953">
                  <c:v>0.80769675925925932</c:v>
                </c:pt>
                <c:pt idx="15954">
                  <c:v>0.80793981481481481</c:v>
                </c:pt>
                <c:pt idx="15955">
                  <c:v>0.8081828703703704</c:v>
                </c:pt>
                <c:pt idx="15956">
                  <c:v>0.80842592592592588</c:v>
                </c:pt>
                <c:pt idx="15957">
                  <c:v>0.80868055555555562</c:v>
                </c:pt>
                <c:pt idx="15958">
                  <c:v>0.80892361111111111</c:v>
                </c:pt>
                <c:pt idx="15959">
                  <c:v>0.8091666666666667</c:v>
                </c:pt>
                <c:pt idx="15960">
                  <c:v>0.80940972222222218</c:v>
                </c:pt>
                <c:pt idx="15961">
                  <c:v>0.80965277777777767</c:v>
                </c:pt>
                <c:pt idx="15962">
                  <c:v>0.80990740740740741</c:v>
                </c:pt>
                <c:pt idx="15963">
                  <c:v>0.81015046296296289</c:v>
                </c:pt>
                <c:pt idx="15964">
                  <c:v>0.8103935185185186</c:v>
                </c:pt>
                <c:pt idx="15965">
                  <c:v>0.81063657407407408</c:v>
                </c:pt>
                <c:pt idx="15966">
                  <c:v>0.81087962962962967</c:v>
                </c:pt>
                <c:pt idx="15967">
                  <c:v>0.81112268518518515</c:v>
                </c:pt>
                <c:pt idx="15968">
                  <c:v>0.81137731481481479</c:v>
                </c:pt>
                <c:pt idx="15969">
                  <c:v>0.81162037037037038</c:v>
                </c:pt>
                <c:pt idx="15970">
                  <c:v>0.81186342592592586</c:v>
                </c:pt>
                <c:pt idx="15971">
                  <c:v>0.81210648148148146</c:v>
                </c:pt>
                <c:pt idx="15972">
                  <c:v>0.81234953703703694</c:v>
                </c:pt>
                <c:pt idx="15973">
                  <c:v>0.81260416666666668</c:v>
                </c:pt>
                <c:pt idx="15974">
                  <c:v>0.81284722222222217</c:v>
                </c:pt>
                <c:pt idx="15975">
                  <c:v>0.81309027777777787</c:v>
                </c:pt>
                <c:pt idx="15976">
                  <c:v>0.81333333333333335</c:v>
                </c:pt>
                <c:pt idx="15977">
                  <c:v>0.81357638888888895</c:v>
                </c:pt>
                <c:pt idx="15978">
                  <c:v>0.81383101851851858</c:v>
                </c:pt>
                <c:pt idx="15979">
                  <c:v>0.81407407407407406</c:v>
                </c:pt>
                <c:pt idx="15980">
                  <c:v>0.81431712962962965</c:v>
                </c:pt>
                <c:pt idx="15981">
                  <c:v>0.81456018518518514</c:v>
                </c:pt>
                <c:pt idx="15982">
                  <c:v>0.81480324074074073</c:v>
                </c:pt>
                <c:pt idx="15983">
                  <c:v>0.81504629629629621</c:v>
                </c:pt>
                <c:pt idx="15984">
                  <c:v>0.81530092592592596</c:v>
                </c:pt>
                <c:pt idx="15985">
                  <c:v>0.81554398148148144</c:v>
                </c:pt>
                <c:pt idx="15986">
                  <c:v>0.81578703703703714</c:v>
                </c:pt>
                <c:pt idx="15987">
                  <c:v>0.81603009259259263</c:v>
                </c:pt>
                <c:pt idx="15988">
                  <c:v>0.81627314814814811</c:v>
                </c:pt>
                <c:pt idx="15989">
                  <c:v>0.81652777777777785</c:v>
                </c:pt>
                <c:pt idx="15990">
                  <c:v>0.81677083333333333</c:v>
                </c:pt>
                <c:pt idx="15991">
                  <c:v>0.81701388888888893</c:v>
                </c:pt>
                <c:pt idx="15992">
                  <c:v>0.81725694444444441</c:v>
                </c:pt>
                <c:pt idx="15993">
                  <c:v>0.8175</c:v>
                </c:pt>
                <c:pt idx="15994">
                  <c:v>0.81775462962962964</c:v>
                </c:pt>
                <c:pt idx="15995">
                  <c:v>0.81799768518518512</c:v>
                </c:pt>
                <c:pt idx="15996">
                  <c:v>0.81824074074074071</c:v>
                </c:pt>
                <c:pt idx="15997">
                  <c:v>0.8184837962962962</c:v>
                </c:pt>
                <c:pt idx="15998">
                  <c:v>0.8187268518518519</c:v>
                </c:pt>
                <c:pt idx="15999">
                  <c:v>0.81896990740740738</c:v>
                </c:pt>
                <c:pt idx="16000">
                  <c:v>0.81922453703703713</c:v>
                </c:pt>
                <c:pt idx="16001">
                  <c:v>0.81946759259259261</c:v>
                </c:pt>
                <c:pt idx="16002">
                  <c:v>0.8197106481481482</c:v>
                </c:pt>
                <c:pt idx="16003">
                  <c:v>0.81995370370370368</c:v>
                </c:pt>
                <c:pt idx="16004">
                  <c:v>0.82020833333333332</c:v>
                </c:pt>
                <c:pt idx="16005">
                  <c:v>0.82045138888888891</c:v>
                </c:pt>
                <c:pt idx="16006">
                  <c:v>0.82069444444444439</c:v>
                </c:pt>
                <c:pt idx="16007">
                  <c:v>0.82093749999999999</c:v>
                </c:pt>
                <c:pt idx="16008">
                  <c:v>0.82118055555555547</c:v>
                </c:pt>
                <c:pt idx="16009">
                  <c:v>0.82142361111111117</c:v>
                </c:pt>
                <c:pt idx="16010">
                  <c:v>0.8216782407407407</c:v>
                </c:pt>
                <c:pt idx="16011">
                  <c:v>0.8219212962962964</c:v>
                </c:pt>
                <c:pt idx="16012">
                  <c:v>0.82216435185185188</c:v>
                </c:pt>
                <c:pt idx="16013">
                  <c:v>0.82240740740740748</c:v>
                </c:pt>
                <c:pt idx="16014">
                  <c:v>0.82265046296296296</c:v>
                </c:pt>
                <c:pt idx="16015">
                  <c:v>0.82290509259259259</c:v>
                </c:pt>
                <c:pt idx="16016">
                  <c:v>0.82314814814814818</c:v>
                </c:pt>
                <c:pt idx="16017">
                  <c:v>0.82339120370370367</c:v>
                </c:pt>
                <c:pt idx="16018">
                  <c:v>0.82363425925925926</c:v>
                </c:pt>
                <c:pt idx="16019">
                  <c:v>0.82387731481481474</c:v>
                </c:pt>
                <c:pt idx="16020">
                  <c:v>0.82412037037037045</c:v>
                </c:pt>
                <c:pt idx="16021">
                  <c:v>0.82437499999999997</c:v>
                </c:pt>
                <c:pt idx="16022">
                  <c:v>0.82461805555555545</c:v>
                </c:pt>
                <c:pt idx="16023">
                  <c:v>0.82486111111111116</c:v>
                </c:pt>
                <c:pt idx="16024">
                  <c:v>0.82510416666666664</c:v>
                </c:pt>
                <c:pt idx="16025">
                  <c:v>0.82534722222222223</c:v>
                </c:pt>
                <c:pt idx="16026">
                  <c:v>0.82560185185185186</c:v>
                </c:pt>
                <c:pt idx="16027">
                  <c:v>0.82584490740740746</c:v>
                </c:pt>
                <c:pt idx="16028">
                  <c:v>0.82608796296296294</c:v>
                </c:pt>
                <c:pt idx="16029">
                  <c:v>0.82633101851851853</c:v>
                </c:pt>
                <c:pt idx="16030">
                  <c:v>0.82657407407407402</c:v>
                </c:pt>
                <c:pt idx="16031">
                  <c:v>0.82682870370370365</c:v>
                </c:pt>
                <c:pt idx="16032">
                  <c:v>0.82707175925925924</c:v>
                </c:pt>
                <c:pt idx="16033">
                  <c:v>0.82731481481481473</c:v>
                </c:pt>
                <c:pt idx="16034">
                  <c:v>0.82755787037037043</c:v>
                </c:pt>
                <c:pt idx="16035">
                  <c:v>0.82780092592592591</c:v>
                </c:pt>
                <c:pt idx="16036">
                  <c:v>0.82805555555555566</c:v>
                </c:pt>
                <c:pt idx="16037">
                  <c:v>0.82829861111111114</c:v>
                </c:pt>
                <c:pt idx="16038">
                  <c:v>0.82854166666666673</c:v>
                </c:pt>
                <c:pt idx="16039">
                  <c:v>0.82878472222222221</c:v>
                </c:pt>
                <c:pt idx="16040">
                  <c:v>0.82902777777777781</c:v>
                </c:pt>
                <c:pt idx="16041">
                  <c:v>0.82927083333333329</c:v>
                </c:pt>
                <c:pt idx="16042">
                  <c:v>0.82952546296296292</c:v>
                </c:pt>
                <c:pt idx="16043">
                  <c:v>0.82976851851851852</c:v>
                </c:pt>
                <c:pt idx="16044">
                  <c:v>0.830011574074074</c:v>
                </c:pt>
                <c:pt idx="16045">
                  <c:v>0.8302546296296297</c:v>
                </c:pt>
                <c:pt idx="16046">
                  <c:v>0.83049768518518519</c:v>
                </c:pt>
                <c:pt idx="16047">
                  <c:v>0.83075231481481471</c:v>
                </c:pt>
                <c:pt idx="16048">
                  <c:v>0.83099537037037041</c:v>
                </c:pt>
                <c:pt idx="16049">
                  <c:v>0.83123842592592589</c:v>
                </c:pt>
                <c:pt idx="16050">
                  <c:v>0.83148148148148149</c:v>
                </c:pt>
                <c:pt idx="16051">
                  <c:v>0.83172453703703697</c:v>
                </c:pt>
                <c:pt idx="16052">
                  <c:v>0.83197916666666671</c:v>
                </c:pt>
                <c:pt idx="16053">
                  <c:v>0.8322222222222222</c:v>
                </c:pt>
                <c:pt idx="16054">
                  <c:v>0.83246527777777779</c:v>
                </c:pt>
                <c:pt idx="16055">
                  <c:v>0.83270833333333327</c:v>
                </c:pt>
                <c:pt idx="16056">
                  <c:v>0.83295138888888898</c:v>
                </c:pt>
                <c:pt idx="16057">
                  <c:v>0.83319444444444446</c:v>
                </c:pt>
                <c:pt idx="16058">
                  <c:v>0.83344907407407398</c:v>
                </c:pt>
                <c:pt idx="16059">
                  <c:v>0.83369212962962969</c:v>
                </c:pt>
                <c:pt idx="16060">
                  <c:v>0.83393518518518517</c:v>
                </c:pt>
                <c:pt idx="16061">
                  <c:v>0.83417824074074076</c:v>
                </c:pt>
                <c:pt idx="16062">
                  <c:v>0.83442129629629624</c:v>
                </c:pt>
                <c:pt idx="16063">
                  <c:v>0.83467592592592599</c:v>
                </c:pt>
                <c:pt idx="16064">
                  <c:v>0.83491898148148147</c:v>
                </c:pt>
                <c:pt idx="16065">
                  <c:v>0.83516203703703706</c:v>
                </c:pt>
                <c:pt idx="16066">
                  <c:v>0.83540509259259255</c:v>
                </c:pt>
                <c:pt idx="16067">
                  <c:v>0.83564814814814825</c:v>
                </c:pt>
                <c:pt idx="16068">
                  <c:v>0.83590277777777777</c:v>
                </c:pt>
                <c:pt idx="16069">
                  <c:v>0.83614583333333325</c:v>
                </c:pt>
                <c:pt idx="16070">
                  <c:v>0.83638888888888896</c:v>
                </c:pt>
                <c:pt idx="16071">
                  <c:v>0.83663194444444444</c:v>
                </c:pt>
                <c:pt idx="16072">
                  <c:v>0.83687500000000004</c:v>
                </c:pt>
                <c:pt idx="16073">
                  <c:v>0.83712962962962967</c:v>
                </c:pt>
                <c:pt idx="16074">
                  <c:v>0.83737268518518515</c:v>
                </c:pt>
                <c:pt idx="16075">
                  <c:v>0.83761574074074074</c:v>
                </c:pt>
                <c:pt idx="16076">
                  <c:v>0.83785879629629623</c:v>
                </c:pt>
                <c:pt idx="16077">
                  <c:v>0.83810185185185182</c:v>
                </c:pt>
                <c:pt idx="16078">
                  <c:v>0.8383449074074073</c:v>
                </c:pt>
                <c:pt idx="16079">
                  <c:v>0.83859953703703705</c:v>
                </c:pt>
                <c:pt idx="16080">
                  <c:v>0.83884259259259253</c:v>
                </c:pt>
                <c:pt idx="16081">
                  <c:v>0.83908564814814823</c:v>
                </c:pt>
                <c:pt idx="16082">
                  <c:v>0.83932870370370372</c:v>
                </c:pt>
                <c:pt idx="16083">
                  <c:v>0.83957175925925931</c:v>
                </c:pt>
                <c:pt idx="16084">
                  <c:v>0.83982638888888894</c:v>
                </c:pt>
                <c:pt idx="16085">
                  <c:v>0.84006944444444442</c:v>
                </c:pt>
                <c:pt idx="16086">
                  <c:v>0.84031250000000002</c:v>
                </c:pt>
                <c:pt idx="16087">
                  <c:v>0.8405555555555555</c:v>
                </c:pt>
                <c:pt idx="16088">
                  <c:v>0.84079861111111109</c:v>
                </c:pt>
                <c:pt idx="16089">
                  <c:v>0.84105324074074073</c:v>
                </c:pt>
                <c:pt idx="16090">
                  <c:v>0.84129629629629632</c:v>
                </c:pt>
                <c:pt idx="16091">
                  <c:v>0.8415393518518518</c:v>
                </c:pt>
                <c:pt idx="16092">
                  <c:v>0.84178240740740751</c:v>
                </c:pt>
                <c:pt idx="16093">
                  <c:v>0.84202546296296299</c:v>
                </c:pt>
                <c:pt idx="16094">
                  <c:v>0.84226851851851858</c:v>
                </c:pt>
                <c:pt idx="16095">
                  <c:v>0.84252314814814822</c:v>
                </c:pt>
                <c:pt idx="16096">
                  <c:v>0.8427662037037037</c:v>
                </c:pt>
                <c:pt idx="16097">
                  <c:v>0.84300925925925929</c:v>
                </c:pt>
                <c:pt idx="16098">
                  <c:v>0.84325231481481477</c:v>
                </c:pt>
                <c:pt idx="16099">
                  <c:v>0.84349537037037037</c:v>
                </c:pt>
                <c:pt idx="16100">
                  <c:v>0.84375</c:v>
                </c:pt>
                <c:pt idx="16101">
                  <c:v>0.84399305555555548</c:v>
                </c:pt>
                <c:pt idx="16102">
                  <c:v>0.84423611111111108</c:v>
                </c:pt>
                <c:pt idx="16103">
                  <c:v>0.84447916666666656</c:v>
                </c:pt>
                <c:pt idx="16104">
                  <c:v>0.84472222222222226</c:v>
                </c:pt>
                <c:pt idx="16105">
                  <c:v>0.84497685185185178</c:v>
                </c:pt>
                <c:pt idx="16106">
                  <c:v>0.84521990740740749</c:v>
                </c:pt>
                <c:pt idx="16107">
                  <c:v>0.84546296296296297</c:v>
                </c:pt>
                <c:pt idx="16108">
                  <c:v>0.84570601851851857</c:v>
                </c:pt>
                <c:pt idx="16109">
                  <c:v>0.84594907407407405</c:v>
                </c:pt>
                <c:pt idx="16110">
                  <c:v>0.84620370370370368</c:v>
                </c:pt>
                <c:pt idx="16111">
                  <c:v>0.84644675925925927</c:v>
                </c:pt>
                <c:pt idx="16112">
                  <c:v>0.84668981481481476</c:v>
                </c:pt>
                <c:pt idx="16113">
                  <c:v>0.84693287037037035</c:v>
                </c:pt>
                <c:pt idx="16114">
                  <c:v>0.84717592592592583</c:v>
                </c:pt>
                <c:pt idx="16115">
                  <c:v>0.84741898148148154</c:v>
                </c:pt>
                <c:pt idx="16116">
                  <c:v>0.84767361111111106</c:v>
                </c:pt>
                <c:pt idx="16117">
                  <c:v>0.84791666666666676</c:v>
                </c:pt>
                <c:pt idx="16118">
                  <c:v>0.84815972222222225</c:v>
                </c:pt>
                <c:pt idx="16119">
                  <c:v>0.84840277777777784</c:v>
                </c:pt>
                <c:pt idx="16120">
                  <c:v>0.84864583333333332</c:v>
                </c:pt>
                <c:pt idx="16121">
                  <c:v>0.84890046296296295</c:v>
                </c:pt>
                <c:pt idx="16122">
                  <c:v>0.84914351851851855</c:v>
                </c:pt>
                <c:pt idx="16123">
                  <c:v>0.84938657407407403</c:v>
                </c:pt>
                <c:pt idx="16124">
                  <c:v>0.84962962962962962</c:v>
                </c:pt>
                <c:pt idx="16125">
                  <c:v>0.84987268518518511</c:v>
                </c:pt>
                <c:pt idx="16126">
                  <c:v>0.85012731481481485</c:v>
                </c:pt>
                <c:pt idx="16127">
                  <c:v>0.85037037037037033</c:v>
                </c:pt>
                <c:pt idx="16128">
                  <c:v>0.85061342592592604</c:v>
                </c:pt>
                <c:pt idx="16129">
                  <c:v>0.85085648148148152</c:v>
                </c:pt>
                <c:pt idx="16130">
                  <c:v>0.851099537037037</c:v>
                </c:pt>
                <c:pt idx="16131">
                  <c:v>0.85135416666666675</c:v>
                </c:pt>
                <c:pt idx="16132">
                  <c:v>0.85159722222222223</c:v>
                </c:pt>
                <c:pt idx="16133">
                  <c:v>0.85184027777777782</c:v>
                </c:pt>
                <c:pt idx="16134">
                  <c:v>0.8520833333333333</c:v>
                </c:pt>
                <c:pt idx="16135">
                  <c:v>0.8523263888888889</c:v>
                </c:pt>
                <c:pt idx="16136">
                  <c:v>0.85256944444444438</c:v>
                </c:pt>
                <c:pt idx="16137">
                  <c:v>0.85282407407407401</c:v>
                </c:pt>
                <c:pt idx="16138">
                  <c:v>0.85306712962962961</c:v>
                </c:pt>
                <c:pt idx="16139">
                  <c:v>0.85331018518518509</c:v>
                </c:pt>
                <c:pt idx="16140">
                  <c:v>0.85355324074074079</c:v>
                </c:pt>
                <c:pt idx="16141">
                  <c:v>0.85379629629629628</c:v>
                </c:pt>
                <c:pt idx="16142">
                  <c:v>0.85405092592592602</c:v>
                </c:pt>
                <c:pt idx="16143">
                  <c:v>0.8542939814814815</c:v>
                </c:pt>
                <c:pt idx="16144">
                  <c:v>0.85453703703703709</c:v>
                </c:pt>
                <c:pt idx="16145">
                  <c:v>0.85478009259259258</c:v>
                </c:pt>
                <c:pt idx="16146">
                  <c:v>0.85502314814814817</c:v>
                </c:pt>
                <c:pt idx="16147">
                  <c:v>0.8552777777777778</c:v>
                </c:pt>
                <c:pt idx="16148">
                  <c:v>0.85552083333333329</c:v>
                </c:pt>
                <c:pt idx="16149">
                  <c:v>0.85576388888888888</c:v>
                </c:pt>
                <c:pt idx="16150">
                  <c:v>0.85600694444444436</c:v>
                </c:pt>
                <c:pt idx="16151">
                  <c:v>0.85625000000000007</c:v>
                </c:pt>
                <c:pt idx="16152">
                  <c:v>0.85650462962962959</c:v>
                </c:pt>
                <c:pt idx="16153">
                  <c:v>0.85674768518518529</c:v>
                </c:pt>
                <c:pt idx="16154">
                  <c:v>0.85699074074074078</c:v>
                </c:pt>
                <c:pt idx="16155">
                  <c:v>0.85723379629629637</c:v>
                </c:pt>
                <c:pt idx="16156">
                  <c:v>0.85747685185185185</c:v>
                </c:pt>
                <c:pt idx="16157">
                  <c:v>0.85771990740740733</c:v>
                </c:pt>
                <c:pt idx="16158">
                  <c:v>0.85797453703703708</c:v>
                </c:pt>
                <c:pt idx="16159">
                  <c:v>0.85821759259259256</c:v>
                </c:pt>
                <c:pt idx="16160">
                  <c:v>0.85846064814814815</c:v>
                </c:pt>
                <c:pt idx="16161">
                  <c:v>0.85870370370370364</c:v>
                </c:pt>
                <c:pt idx="16162">
                  <c:v>0.85894675925925934</c:v>
                </c:pt>
                <c:pt idx="16163">
                  <c:v>0.85920138888888886</c:v>
                </c:pt>
                <c:pt idx="16164">
                  <c:v>0.85944444444444434</c:v>
                </c:pt>
                <c:pt idx="16165">
                  <c:v>0.85968750000000005</c:v>
                </c:pt>
                <c:pt idx="16166">
                  <c:v>0.85993055555555553</c:v>
                </c:pt>
                <c:pt idx="16167">
                  <c:v>0.86017361111111112</c:v>
                </c:pt>
                <c:pt idx="16168">
                  <c:v>0.86042824074074076</c:v>
                </c:pt>
                <c:pt idx="16169">
                  <c:v>0.86067129629629635</c:v>
                </c:pt>
                <c:pt idx="16170">
                  <c:v>0.86091435185185183</c:v>
                </c:pt>
                <c:pt idx="16171">
                  <c:v>0.86115740740740743</c:v>
                </c:pt>
                <c:pt idx="16172">
                  <c:v>0.86140046296296291</c:v>
                </c:pt>
                <c:pt idx="16173">
                  <c:v>0.86165509259259254</c:v>
                </c:pt>
                <c:pt idx="16174">
                  <c:v>0.86189814814814814</c:v>
                </c:pt>
                <c:pt idx="16175">
                  <c:v>0.86214120370370362</c:v>
                </c:pt>
                <c:pt idx="16176">
                  <c:v>0.86238425925925932</c:v>
                </c:pt>
                <c:pt idx="16177">
                  <c:v>0.86262731481481481</c:v>
                </c:pt>
                <c:pt idx="16178">
                  <c:v>0.8628703703703704</c:v>
                </c:pt>
                <c:pt idx="16179">
                  <c:v>0.86312500000000003</c:v>
                </c:pt>
                <c:pt idx="16180">
                  <c:v>0.86336805555555562</c:v>
                </c:pt>
                <c:pt idx="16181">
                  <c:v>0.86361111111111111</c:v>
                </c:pt>
                <c:pt idx="16182">
                  <c:v>0.8638541666666667</c:v>
                </c:pt>
                <c:pt idx="16183">
                  <c:v>0.86409722222222218</c:v>
                </c:pt>
                <c:pt idx="16184">
                  <c:v>0.86435185185185182</c:v>
                </c:pt>
                <c:pt idx="16185">
                  <c:v>0.86459490740740741</c:v>
                </c:pt>
                <c:pt idx="16186">
                  <c:v>0.86483796296296289</c:v>
                </c:pt>
                <c:pt idx="16187">
                  <c:v>0.8650810185185186</c:v>
                </c:pt>
                <c:pt idx="16188">
                  <c:v>0.86532407407407408</c:v>
                </c:pt>
                <c:pt idx="16189">
                  <c:v>0.8655787037037036</c:v>
                </c:pt>
                <c:pt idx="16190">
                  <c:v>0.8658217592592593</c:v>
                </c:pt>
                <c:pt idx="16191">
                  <c:v>0.86606481481481479</c:v>
                </c:pt>
                <c:pt idx="16192">
                  <c:v>0.86630787037037038</c:v>
                </c:pt>
                <c:pt idx="16193">
                  <c:v>0.86655092592592586</c:v>
                </c:pt>
                <c:pt idx="16194">
                  <c:v>0.86680555555555561</c:v>
                </c:pt>
                <c:pt idx="16195">
                  <c:v>0.86704861111111109</c:v>
                </c:pt>
                <c:pt idx="16196">
                  <c:v>0.86729166666666668</c:v>
                </c:pt>
                <c:pt idx="16197">
                  <c:v>0.86753472222222217</c:v>
                </c:pt>
                <c:pt idx="16198">
                  <c:v>0.86777777777777787</c:v>
                </c:pt>
                <c:pt idx="16199">
                  <c:v>0.86802083333333335</c:v>
                </c:pt>
                <c:pt idx="16200">
                  <c:v>0.86827546296296287</c:v>
                </c:pt>
                <c:pt idx="16201">
                  <c:v>0.86851851851851858</c:v>
                </c:pt>
                <c:pt idx="16202">
                  <c:v>0.86876157407407406</c:v>
                </c:pt>
                <c:pt idx="16203">
                  <c:v>0.86900462962962965</c:v>
                </c:pt>
                <c:pt idx="16204">
                  <c:v>0.86924768518518514</c:v>
                </c:pt>
                <c:pt idx="16205">
                  <c:v>0.86950231481481488</c:v>
                </c:pt>
                <c:pt idx="16206">
                  <c:v>0.86974537037037036</c:v>
                </c:pt>
                <c:pt idx="16207">
                  <c:v>0.86998842592592596</c:v>
                </c:pt>
                <c:pt idx="16208">
                  <c:v>0.87023148148148144</c:v>
                </c:pt>
                <c:pt idx="16209">
                  <c:v>0.87047453703703714</c:v>
                </c:pt>
                <c:pt idx="16210">
                  <c:v>0.87072916666666667</c:v>
                </c:pt>
                <c:pt idx="16211">
                  <c:v>0.87097222222222215</c:v>
                </c:pt>
                <c:pt idx="16212">
                  <c:v>0.87121527777777785</c:v>
                </c:pt>
                <c:pt idx="16213">
                  <c:v>0.87145833333333333</c:v>
                </c:pt>
                <c:pt idx="16214">
                  <c:v>0.87170138888888893</c:v>
                </c:pt>
                <c:pt idx="16215">
                  <c:v>0.87195601851851856</c:v>
                </c:pt>
                <c:pt idx="16216">
                  <c:v>0.87219907407407404</c:v>
                </c:pt>
                <c:pt idx="16217">
                  <c:v>0.87244212962962964</c:v>
                </c:pt>
                <c:pt idx="16218">
                  <c:v>0.87268518518518512</c:v>
                </c:pt>
                <c:pt idx="16219">
                  <c:v>0.87292824074074071</c:v>
                </c:pt>
                <c:pt idx="16220">
                  <c:v>0.8731712962962962</c:v>
                </c:pt>
                <c:pt idx="16221">
                  <c:v>0.87342592592592594</c:v>
                </c:pt>
                <c:pt idx="16222">
                  <c:v>0.87366898148148142</c:v>
                </c:pt>
                <c:pt idx="16223">
                  <c:v>0.87391203703703713</c:v>
                </c:pt>
                <c:pt idx="16224">
                  <c:v>0.87415509259259261</c:v>
                </c:pt>
                <c:pt idx="16225">
                  <c:v>0.8743981481481482</c:v>
                </c:pt>
                <c:pt idx="16226">
                  <c:v>0.87465277777777783</c:v>
                </c:pt>
                <c:pt idx="16227">
                  <c:v>0.87489583333333332</c:v>
                </c:pt>
                <c:pt idx="16228">
                  <c:v>0.87513888888888891</c:v>
                </c:pt>
                <c:pt idx="16229">
                  <c:v>0.87538194444444439</c:v>
                </c:pt>
                <c:pt idx="16230">
                  <c:v>0.87562499999999999</c:v>
                </c:pt>
                <c:pt idx="16231">
                  <c:v>0.87587962962962962</c:v>
                </c:pt>
                <c:pt idx="16232">
                  <c:v>0.87612268518518521</c:v>
                </c:pt>
                <c:pt idx="16233">
                  <c:v>0.8763657407407407</c:v>
                </c:pt>
                <c:pt idx="16234">
                  <c:v>0.8766087962962964</c:v>
                </c:pt>
                <c:pt idx="16235">
                  <c:v>0.87685185185185188</c:v>
                </c:pt>
                <c:pt idx="16236">
                  <c:v>0.8771064814814814</c:v>
                </c:pt>
                <c:pt idx="16237">
                  <c:v>0.87734953703703711</c:v>
                </c:pt>
                <c:pt idx="16238">
                  <c:v>0.87759259259259259</c:v>
                </c:pt>
                <c:pt idx="16239">
                  <c:v>0.87783564814814818</c:v>
                </c:pt>
                <c:pt idx="16240">
                  <c:v>0.87807870370370367</c:v>
                </c:pt>
                <c:pt idx="16241">
                  <c:v>0.87832175925925926</c:v>
                </c:pt>
                <c:pt idx="16242">
                  <c:v>0.87857638888888889</c:v>
                </c:pt>
                <c:pt idx="16243">
                  <c:v>0.87881944444444438</c:v>
                </c:pt>
                <c:pt idx="16244">
                  <c:v>0.87906249999999997</c:v>
                </c:pt>
                <c:pt idx="16245">
                  <c:v>0.87930555555555545</c:v>
                </c:pt>
                <c:pt idx="16246">
                  <c:v>0.87954861111111116</c:v>
                </c:pt>
                <c:pt idx="16247">
                  <c:v>0.87980324074074068</c:v>
                </c:pt>
                <c:pt idx="16248">
                  <c:v>0.88004629629629638</c:v>
                </c:pt>
                <c:pt idx="16249">
                  <c:v>0.88028935185185186</c:v>
                </c:pt>
                <c:pt idx="16250">
                  <c:v>0.88053240740740746</c:v>
                </c:pt>
                <c:pt idx="16251">
                  <c:v>0.88077546296296294</c:v>
                </c:pt>
                <c:pt idx="16252">
                  <c:v>0.88103009259259257</c:v>
                </c:pt>
                <c:pt idx="16253">
                  <c:v>0.88127314814814817</c:v>
                </c:pt>
                <c:pt idx="16254">
                  <c:v>0.88151620370370365</c:v>
                </c:pt>
                <c:pt idx="16255">
                  <c:v>0.88175925925925924</c:v>
                </c:pt>
                <c:pt idx="16256">
                  <c:v>0.88200231481481473</c:v>
                </c:pt>
                <c:pt idx="16257">
                  <c:v>0.88225694444444447</c:v>
                </c:pt>
                <c:pt idx="16258">
                  <c:v>0.88249999999999995</c:v>
                </c:pt>
                <c:pt idx="16259">
                  <c:v>0.88274305555555566</c:v>
                </c:pt>
                <c:pt idx="16260">
                  <c:v>0.88298611111111114</c:v>
                </c:pt>
                <c:pt idx="16261">
                  <c:v>0.88322916666666673</c:v>
                </c:pt>
                <c:pt idx="16262">
                  <c:v>0.88347222222222221</c:v>
                </c:pt>
                <c:pt idx="16263">
                  <c:v>0.88372685185185185</c:v>
                </c:pt>
                <c:pt idx="16264">
                  <c:v>0.88396990740740744</c:v>
                </c:pt>
                <c:pt idx="16265">
                  <c:v>0.88421296296296292</c:v>
                </c:pt>
                <c:pt idx="16266">
                  <c:v>0.88445601851851852</c:v>
                </c:pt>
                <c:pt idx="16267">
                  <c:v>0.884699074074074</c:v>
                </c:pt>
                <c:pt idx="16268">
                  <c:v>0.88495370370370363</c:v>
                </c:pt>
                <c:pt idx="16269">
                  <c:v>0.88519675925925922</c:v>
                </c:pt>
                <c:pt idx="16270">
                  <c:v>0.88543981481481471</c:v>
                </c:pt>
                <c:pt idx="16271">
                  <c:v>0.88568287037037041</c:v>
                </c:pt>
                <c:pt idx="16272">
                  <c:v>0.88592592592592589</c:v>
                </c:pt>
                <c:pt idx="16273">
                  <c:v>0.88618055555555564</c:v>
                </c:pt>
                <c:pt idx="16274">
                  <c:v>0.88642361111111112</c:v>
                </c:pt>
                <c:pt idx="16275">
                  <c:v>0.88666666666666671</c:v>
                </c:pt>
                <c:pt idx="16276">
                  <c:v>0.8869097222222222</c:v>
                </c:pt>
                <c:pt idx="16277">
                  <c:v>0.88715277777777779</c:v>
                </c:pt>
                <c:pt idx="16278">
                  <c:v>0.88740740740740742</c:v>
                </c:pt>
                <c:pt idx="16279">
                  <c:v>0.88765046296296291</c:v>
                </c:pt>
                <c:pt idx="16280">
                  <c:v>0.8878935185185185</c:v>
                </c:pt>
                <c:pt idx="16281">
                  <c:v>0.88813657407407398</c:v>
                </c:pt>
                <c:pt idx="16282">
                  <c:v>0.88837962962962969</c:v>
                </c:pt>
                <c:pt idx="16283">
                  <c:v>0.88863425925925921</c:v>
                </c:pt>
                <c:pt idx="16284">
                  <c:v>0.88887731481481491</c:v>
                </c:pt>
                <c:pt idx="16285">
                  <c:v>0.88912037037037039</c:v>
                </c:pt>
                <c:pt idx="16286">
                  <c:v>0.88936342592592599</c:v>
                </c:pt>
                <c:pt idx="16287">
                  <c:v>0.88960648148148147</c:v>
                </c:pt>
                <c:pt idx="16288">
                  <c:v>0.88984953703703706</c:v>
                </c:pt>
                <c:pt idx="16289">
                  <c:v>0.8901041666666667</c:v>
                </c:pt>
                <c:pt idx="16290">
                  <c:v>0.89034722222222218</c:v>
                </c:pt>
                <c:pt idx="16291">
                  <c:v>0.89059027777777777</c:v>
                </c:pt>
                <c:pt idx="16292">
                  <c:v>0.89083333333333325</c:v>
                </c:pt>
                <c:pt idx="16293">
                  <c:v>0.89107638888888896</c:v>
                </c:pt>
                <c:pt idx="16294">
                  <c:v>0.89133101851851848</c:v>
                </c:pt>
                <c:pt idx="16295">
                  <c:v>0.89157407407407396</c:v>
                </c:pt>
                <c:pt idx="16296">
                  <c:v>0.89181712962962967</c:v>
                </c:pt>
                <c:pt idx="16297">
                  <c:v>0.89206018518518515</c:v>
                </c:pt>
                <c:pt idx="16298">
                  <c:v>0.89230324074074074</c:v>
                </c:pt>
                <c:pt idx="16299">
                  <c:v>0.89255787037037038</c:v>
                </c:pt>
                <c:pt idx="16300">
                  <c:v>0.89280092592592597</c:v>
                </c:pt>
                <c:pt idx="16301">
                  <c:v>0.89304398148148145</c:v>
                </c:pt>
                <c:pt idx="16302">
                  <c:v>0.89328703703703705</c:v>
                </c:pt>
                <c:pt idx="16303">
                  <c:v>0.89353009259259253</c:v>
                </c:pt>
                <c:pt idx="16304">
                  <c:v>0.89377314814814823</c:v>
                </c:pt>
                <c:pt idx="16305">
                  <c:v>0.89402777777777775</c:v>
                </c:pt>
                <c:pt idx="16306">
                  <c:v>0.89427083333333324</c:v>
                </c:pt>
                <c:pt idx="16307">
                  <c:v>0.89451388888888894</c:v>
                </c:pt>
                <c:pt idx="16308">
                  <c:v>0.89475694444444442</c:v>
                </c:pt>
                <c:pt idx="16309">
                  <c:v>0.89500000000000002</c:v>
                </c:pt>
                <c:pt idx="16310">
                  <c:v>0.89525462962962965</c:v>
                </c:pt>
                <c:pt idx="16311">
                  <c:v>0.89549768518518524</c:v>
                </c:pt>
                <c:pt idx="16312">
                  <c:v>0.89574074074074073</c:v>
                </c:pt>
                <c:pt idx="16313">
                  <c:v>0.89598379629629632</c:v>
                </c:pt>
                <c:pt idx="16314">
                  <c:v>0.8962268518518518</c:v>
                </c:pt>
                <c:pt idx="16315">
                  <c:v>0.89648148148148143</c:v>
                </c:pt>
                <c:pt idx="16316">
                  <c:v>0.89672453703703703</c:v>
                </c:pt>
                <c:pt idx="16317">
                  <c:v>0.89696759259259251</c:v>
                </c:pt>
                <c:pt idx="16318">
                  <c:v>0.89721064814814822</c:v>
                </c:pt>
                <c:pt idx="16319">
                  <c:v>0.8974537037037037</c:v>
                </c:pt>
                <c:pt idx="16320">
                  <c:v>0.89769675925925929</c:v>
                </c:pt>
                <c:pt idx="16321">
                  <c:v>0.89795138888888892</c:v>
                </c:pt>
                <c:pt idx="16322">
                  <c:v>0.89819444444444441</c:v>
                </c:pt>
                <c:pt idx="16323">
                  <c:v>0.8984375</c:v>
                </c:pt>
                <c:pt idx="16324">
                  <c:v>0.89868055555555559</c:v>
                </c:pt>
                <c:pt idx="16325">
                  <c:v>0.89892361111111108</c:v>
                </c:pt>
                <c:pt idx="16326">
                  <c:v>0.89917824074074071</c:v>
                </c:pt>
                <c:pt idx="16327">
                  <c:v>0.8994212962962963</c:v>
                </c:pt>
                <c:pt idx="16328">
                  <c:v>0.89966435185185178</c:v>
                </c:pt>
                <c:pt idx="16329">
                  <c:v>0.89990740740740749</c:v>
                </c:pt>
                <c:pt idx="16330">
                  <c:v>0.90015046296296297</c:v>
                </c:pt>
                <c:pt idx="16331">
                  <c:v>0.90040509259259249</c:v>
                </c:pt>
                <c:pt idx="16332">
                  <c:v>0.9006481481481482</c:v>
                </c:pt>
                <c:pt idx="16333">
                  <c:v>0.90089120370370368</c:v>
                </c:pt>
                <c:pt idx="16334">
                  <c:v>0.90113425925925927</c:v>
                </c:pt>
                <c:pt idx="16335">
                  <c:v>0.90137731481481476</c:v>
                </c:pt>
                <c:pt idx="16336">
                  <c:v>0.9016319444444445</c:v>
                </c:pt>
                <c:pt idx="16337">
                  <c:v>0.90187499999999998</c:v>
                </c:pt>
                <c:pt idx="16338">
                  <c:v>0.90211805555555558</c:v>
                </c:pt>
                <c:pt idx="16339">
                  <c:v>0.90236111111111106</c:v>
                </c:pt>
                <c:pt idx="16340">
                  <c:v>0.90260416666666676</c:v>
                </c:pt>
                <c:pt idx="16341">
                  <c:v>0.90285879629629628</c:v>
                </c:pt>
                <c:pt idx="16342">
                  <c:v>0.90310185185185177</c:v>
                </c:pt>
                <c:pt idx="16343">
                  <c:v>0.90334490740740747</c:v>
                </c:pt>
                <c:pt idx="16344">
                  <c:v>0.90358796296296295</c:v>
                </c:pt>
                <c:pt idx="16345">
                  <c:v>0.90383101851851855</c:v>
                </c:pt>
                <c:pt idx="16346">
                  <c:v>0.90408564814814818</c:v>
                </c:pt>
                <c:pt idx="16347">
                  <c:v>0.90432870370370377</c:v>
                </c:pt>
                <c:pt idx="16348">
                  <c:v>0.90457175925925926</c:v>
                </c:pt>
                <c:pt idx="16349">
                  <c:v>0.90481481481481474</c:v>
                </c:pt>
                <c:pt idx="16350">
                  <c:v>0.90505787037037033</c:v>
                </c:pt>
                <c:pt idx="16351">
                  <c:v>0.90530092592592604</c:v>
                </c:pt>
                <c:pt idx="16352">
                  <c:v>0.90555555555555556</c:v>
                </c:pt>
                <c:pt idx="16353">
                  <c:v>0.90579861111111104</c:v>
                </c:pt>
                <c:pt idx="16354">
                  <c:v>0.90604166666666675</c:v>
                </c:pt>
                <c:pt idx="16355">
                  <c:v>0.90628472222222223</c:v>
                </c:pt>
                <c:pt idx="16356">
                  <c:v>0.90652777777777782</c:v>
                </c:pt>
                <c:pt idx="16357">
                  <c:v>0.90678240740740745</c:v>
                </c:pt>
                <c:pt idx="16358">
                  <c:v>0.90702546296296294</c:v>
                </c:pt>
                <c:pt idx="16359">
                  <c:v>0.90726851851851853</c:v>
                </c:pt>
                <c:pt idx="16360">
                  <c:v>0.90751157407407401</c:v>
                </c:pt>
                <c:pt idx="16361">
                  <c:v>0.90775462962962961</c:v>
                </c:pt>
                <c:pt idx="16362">
                  <c:v>0.90799768518518509</c:v>
                </c:pt>
                <c:pt idx="16363">
                  <c:v>0.90825231481481483</c:v>
                </c:pt>
                <c:pt idx="16364">
                  <c:v>0.90849537037037031</c:v>
                </c:pt>
                <c:pt idx="16365">
                  <c:v>0.90873842592592602</c:v>
                </c:pt>
                <c:pt idx="16366">
                  <c:v>0.9089814814814815</c:v>
                </c:pt>
                <c:pt idx="16367">
                  <c:v>0.90922453703703709</c:v>
                </c:pt>
                <c:pt idx="16368">
                  <c:v>0.90947916666666673</c:v>
                </c:pt>
                <c:pt idx="16369">
                  <c:v>0.90972222222222221</c:v>
                </c:pt>
                <c:pt idx="16370">
                  <c:v>0.9099652777777778</c:v>
                </c:pt>
                <c:pt idx="16371">
                  <c:v>0.91020833333333329</c:v>
                </c:pt>
                <c:pt idx="16372">
                  <c:v>0.91045138888888888</c:v>
                </c:pt>
                <c:pt idx="16373">
                  <c:v>0.91070601851851851</c:v>
                </c:pt>
                <c:pt idx="16374">
                  <c:v>0.91094907407407411</c:v>
                </c:pt>
                <c:pt idx="16375">
                  <c:v>0.91119212962962959</c:v>
                </c:pt>
                <c:pt idx="16376">
                  <c:v>0.91143518518518529</c:v>
                </c:pt>
                <c:pt idx="16377">
                  <c:v>0.91167824074074078</c:v>
                </c:pt>
                <c:pt idx="16378">
                  <c:v>0.9119328703703703</c:v>
                </c:pt>
                <c:pt idx="16379">
                  <c:v>0.912175925925926</c:v>
                </c:pt>
                <c:pt idx="16380">
                  <c:v>0.91241898148148148</c:v>
                </c:pt>
                <c:pt idx="16381">
                  <c:v>0.91266203703703708</c:v>
                </c:pt>
                <c:pt idx="16382">
                  <c:v>0.91290509259259256</c:v>
                </c:pt>
                <c:pt idx="16383">
                  <c:v>0.91315972222222219</c:v>
                </c:pt>
                <c:pt idx="16384">
                  <c:v>0.91340277777777779</c:v>
                </c:pt>
                <c:pt idx="16385">
                  <c:v>0.91364583333333327</c:v>
                </c:pt>
                <c:pt idx="16386">
                  <c:v>0.91388888888888886</c:v>
                </c:pt>
                <c:pt idx="16387">
                  <c:v>0.91413194444444434</c:v>
                </c:pt>
                <c:pt idx="16388">
                  <c:v>0.91437500000000005</c:v>
                </c:pt>
                <c:pt idx="16389">
                  <c:v>0.91462962962962957</c:v>
                </c:pt>
                <c:pt idx="16390">
                  <c:v>0.91487268518518527</c:v>
                </c:pt>
                <c:pt idx="16391">
                  <c:v>0.91511574074074076</c:v>
                </c:pt>
                <c:pt idx="16392">
                  <c:v>0.91535879629629635</c:v>
                </c:pt>
                <c:pt idx="16393">
                  <c:v>0.91560185185185183</c:v>
                </c:pt>
                <c:pt idx="16394">
                  <c:v>0.91585648148148147</c:v>
                </c:pt>
                <c:pt idx="16395">
                  <c:v>0.91609953703703706</c:v>
                </c:pt>
                <c:pt idx="16396">
                  <c:v>0.91634259259259254</c:v>
                </c:pt>
                <c:pt idx="16397">
                  <c:v>0.91658564814814814</c:v>
                </c:pt>
                <c:pt idx="16398">
                  <c:v>0.91682870370370362</c:v>
                </c:pt>
                <c:pt idx="16399">
                  <c:v>0.91708333333333336</c:v>
                </c:pt>
                <c:pt idx="16400">
                  <c:v>0.91732638888888884</c:v>
                </c:pt>
                <c:pt idx="16401">
                  <c:v>0.91756944444444455</c:v>
                </c:pt>
                <c:pt idx="16402">
                  <c:v>0.91781250000000003</c:v>
                </c:pt>
                <c:pt idx="16403">
                  <c:v>0.91805555555555562</c:v>
                </c:pt>
                <c:pt idx="16404">
                  <c:v>0.91831018518518526</c:v>
                </c:pt>
                <c:pt idx="16405">
                  <c:v>0.91855324074074074</c:v>
                </c:pt>
                <c:pt idx="16406">
                  <c:v>0.91879629629629633</c:v>
                </c:pt>
                <c:pt idx="16407">
                  <c:v>0.91903935185185182</c:v>
                </c:pt>
                <c:pt idx="16408">
                  <c:v>0.91928240740740741</c:v>
                </c:pt>
                <c:pt idx="16409">
                  <c:v>0.91952546296296289</c:v>
                </c:pt>
                <c:pt idx="16410">
                  <c:v>0.91978009259259252</c:v>
                </c:pt>
                <c:pt idx="16411">
                  <c:v>0.92002314814814812</c:v>
                </c:pt>
                <c:pt idx="16412">
                  <c:v>0.9202662037037036</c:v>
                </c:pt>
                <c:pt idx="16413">
                  <c:v>0.9205092592592593</c:v>
                </c:pt>
                <c:pt idx="16414">
                  <c:v>0.92075231481481479</c:v>
                </c:pt>
                <c:pt idx="16415">
                  <c:v>0.92100694444444453</c:v>
                </c:pt>
                <c:pt idx="16416">
                  <c:v>0.92125000000000001</c:v>
                </c:pt>
                <c:pt idx="16417">
                  <c:v>0.92149305555555561</c:v>
                </c:pt>
                <c:pt idx="16418">
                  <c:v>0.92173611111111109</c:v>
                </c:pt>
                <c:pt idx="16419">
                  <c:v>0.92197916666666668</c:v>
                </c:pt>
                <c:pt idx="16420">
                  <c:v>0.92223379629629632</c:v>
                </c:pt>
                <c:pt idx="16421">
                  <c:v>0.9224768518518518</c:v>
                </c:pt>
                <c:pt idx="16422">
                  <c:v>0.92271990740740739</c:v>
                </c:pt>
                <c:pt idx="16423">
                  <c:v>0.92296296296296287</c:v>
                </c:pt>
                <c:pt idx="16424">
                  <c:v>0.92320601851851858</c:v>
                </c:pt>
                <c:pt idx="16425">
                  <c:v>0.9234606481481481</c:v>
                </c:pt>
                <c:pt idx="16426">
                  <c:v>0.9237037037037038</c:v>
                </c:pt>
                <c:pt idx="16427">
                  <c:v>0.92394675925925929</c:v>
                </c:pt>
                <c:pt idx="16428">
                  <c:v>0.92418981481481488</c:v>
                </c:pt>
                <c:pt idx="16429">
                  <c:v>0.92443287037037036</c:v>
                </c:pt>
                <c:pt idx="16430">
                  <c:v>0.92467592592592596</c:v>
                </c:pt>
                <c:pt idx="16431">
                  <c:v>0.92493055555555559</c:v>
                </c:pt>
                <c:pt idx="16432">
                  <c:v>0.92517361111111107</c:v>
                </c:pt>
                <c:pt idx="16433">
                  <c:v>0.92541666666666667</c:v>
                </c:pt>
                <c:pt idx="16434">
                  <c:v>0.92565972222222215</c:v>
                </c:pt>
                <c:pt idx="16435">
                  <c:v>0.92590277777777785</c:v>
                </c:pt>
                <c:pt idx="16436">
                  <c:v>0.92615740740740737</c:v>
                </c:pt>
                <c:pt idx="16437">
                  <c:v>0.92640046296296286</c:v>
                </c:pt>
                <c:pt idx="16438">
                  <c:v>0.92664351851851856</c:v>
                </c:pt>
                <c:pt idx="16439">
                  <c:v>0.92688657407407404</c:v>
                </c:pt>
                <c:pt idx="16440">
                  <c:v>0.92712962962962964</c:v>
                </c:pt>
                <c:pt idx="16441">
                  <c:v>0.92738425925925927</c:v>
                </c:pt>
                <c:pt idx="16442">
                  <c:v>0.92762731481481486</c:v>
                </c:pt>
                <c:pt idx="16443">
                  <c:v>0.92787037037037035</c:v>
                </c:pt>
                <c:pt idx="16444">
                  <c:v>0.92811342592592594</c:v>
                </c:pt>
                <c:pt idx="16445">
                  <c:v>0.92835648148148142</c:v>
                </c:pt>
                <c:pt idx="16446">
                  <c:v>0.92859953703703713</c:v>
                </c:pt>
                <c:pt idx="16447">
                  <c:v>0.92885416666666665</c:v>
                </c:pt>
                <c:pt idx="16448">
                  <c:v>0.92909722222222213</c:v>
                </c:pt>
                <c:pt idx="16449">
                  <c:v>0.92934027777777783</c:v>
                </c:pt>
                <c:pt idx="16450">
                  <c:v>0.92958333333333332</c:v>
                </c:pt>
                <c:pt idx="16451">
                  <c:v>0.92982638888888891</c:v>
                </c:pt>
                <c:pt idx="16452">
                  <c:v>0.93008101851851854</c:v>
                </c:pt>
                <c:pt idx="16453">
                  <c:v>0.93032407407407414</c:v>
                </c:pt>
                <c:pt idx="16454">
                  <c:v>0.93056712962962962</c:v>
                </c:pt>
                <c:pt idx="16455">
                  <c:v>0.93081018518518521</c:v>
                </c:pt>
                <c:pt idx="16456">
                  <c:v>0.9310532407407407</c:v>
                </c:pt>
                <c:pt idx="16457">
                  <c:v>0.93130787037037033</c:v>
                </c:pt>
                <c:pt idx="16458">
                  <c:v>0.93155092592592592</c:v>
                </c:pt>
                <c:pt idx="16459">
                  <c:v>0.9317939814814814</c:v>
                </c:pt>
                <c:pt idx="16460">
                  <c:v>0.93203703703703711</c:v>
                </c:pt>
                <c:pt idx="16461">
                  <c:v>0.93228009259259259</c:v>
                </c:pt>
                <c:pt idx="16462">
                  <c:v>0.93253472222222233</c:v>
                </c:pt>
                <c:pt idx="16463">
                  <c:v>0.93277777777777782</c:v>
                </c:pt>
                <c:pt idx="16464">
                  <c:v>0.9330208333333333</c:v>
                </c:pt>
                <c:pt idx="16465">
                  <c:v>0.93326388888888889</c:v>
                </c:pt>
                <c:pt idx="16466">
                  <c:v>0.93350694444444438</c:v>
                </c:pt>
                <c:pt idx="16467">
                  <c:v>0.93376157407407412</c:v>
                </c:pt>
                <c:pt idx="16468">
                  <c:v>0.9340046296296296</c:v>
                </c:pt>
                <c:pt idx="16469">
                  <c:v>0.93424768518518519</c:v>
                </c:pt>
                <c:pt idx="16470">
                  <c:v>0.93449074074074068</c:v>
                </c:pt>
                <c:pt idx="16471">
                  <c:v>0.93473379629629638</c:v>
                </c:pt>
                <c:pt idx="16472">
                  <c:v>0.93497685185185186</c:v>
                </c:pt>
                <c:pt idx="16473">
                  <c:v>0.93523148148148139</c:v>
                </c:pt>
                <c:pt idx="16474">
                  <c:v>0.93547453703703709</c:v>
                </c:pt>
                <c:pt idx="16475">
                  <c:v>0.93571759259259257</c:v>
                </c:pt>
                <c:pt idx="16476">
                  <c:v>0.93596064814814817</c:v>
                </c:pt>
                <c:pt idx="16477">
                  <c:v>0.93620370370370365</c:v>
                </c:pt>
                <c:pt idx="16478">
                  <c:v>0.93645833333333339</c:v>
                </c:pt>
                <c:pt idx="16479">
                  <c:v>0.93670138888888888</c:v>
                </c:pt>
                <c:pt idx="16480">
                  <c:v>0.93694444444444447</c:v>
                </c:pt>
                <c:pt idx="16481">
                  <c:v>0.93718749999999995</c:v>
                </c:pt>
                <c:pt idx="16482">
                  <c:v>0.93743055555555566</c:v>
                </c:pt>
                <c:pt idx="16483">
                  <c:v>0.93768518518518518</c:v>
                </c:pt>
                <c:pt idx="16484">
                  <c:v>0.93792824074074066</c:v>
                </c:pt>
                <c:pt idx="16485">
                  <c:v>0.93817129629629636</c:v>
                </c:pt>
                <c:pt idx="16486">
                  <c:v>0.93841435185185185</c:v>
                </c:pt>
                <c:pt idx="16487">
                  <c:v>0.93865740740740744</c:v>
                </c:pt>
                <c:pt idx="16488">
                  <c:v>0.93890046296296292</c:v>
                </c:pt>
                <c:pt idx="16489">
                  <c:v>0.93915509259259267</c:v>
                </c:pt>
                <c:pt idx="16490">
                  <c:v>0.93939814814814815</c:v>
                </c:pt>
                <c:pt idx="16491">
                  <c:v>0.93964120370370363</c:v>
                </c:pt>
                <c:pt idx="16492">
                  <c:v>0.93988425925925922</c:v>
                </c:pt>
                <c:pt idx="16493">
                  <c:v>0.94012731481481471</c:v>
                </c:pt>
                <c:pt idx="16494">
                  <c:v>0.94038194444444445</c:v>
                </c:pt>
                <c:pt idx="16495">
                  <c:v>0.94062499999999993</c:v>
                </c:pt>
                <c:pt idx="16496">
                  <c:v>0.94086805555555564</c:v>
                </c:pt>
                <c:pt idx="16497">
                  <c:v>0.94111111111111112</c:v>
                </c:pt>
                <c:pt idx="16498">
                  <c:v>0.94135416666666671</c:v>
                </c:pt>
                <c:pt idx="16499">
                  <c:v>0.94160879629629635</c:v>
                </c:pt>
                <c:pt idx="16500">
                  <c:v>0.94185185185185183</c:v>
                </c:pt>
                <c:pt idx="16501">
                  <c:v>0.94209490740740742</c:v>
                </c:pt>
                <c:pt idx="16502">
                  <c:v>0.94233796296296291</c:v>
                </c:pt>
                <c:pt idx="16503">
                  <c:v>0.9425810185185185</c:v>
                </c:pt>
                <c:pt idx="16504">
                  <c:v>0.94283564814814813</c:v>
                </c:pt>
                <c:pt idx="16505">
                  <c:v>0.94307870370370372</c:v>
                </c:pt>
                <c:pt idx="16506">
                  <c:v>0.94332175925925921</c:v>
                </c:pt>
                <c:pt idx="16507">
                  <c:v>0.94356481481481491</c:v>
                </c:pt>
                <c:pt idx="16508">
                  <c:v>0.94380787037037039</c:v>
                </c:pt>
                <c:pt idx="16509">
                  <c:v>0.94405092592592599</c:v>
                </c:pt>
                <c:pt idx="16510">
                  <c:v>0.94430555555555562</c:v>
                </c:pt>
                <c:pt idx="16511">
                  <c:v>0.9445486111111111</c:v>
                </c:pt>
                <c:pt idx="16512">
                  <c:v>0.9447916666666667</c:v>
                </c:pt>
                <c:pt idx="16513">
                  <c:v>0.94503472222222218</c:v>
                </c:pt>
                <c:pt idx="16514">
                  <c:v>0.94528935185185192</c:v>
                </c:pt>
                <c:pt idx="16515">
                  <c:v>0.9455324074074074</c:v>
                </c:pt>
                <c:pt idx="16516">
                  <c:v>0.945775462962963</c:v>
                </c:pt>
                <c:pt idx="16517">
                  <c:v>0.94601851851851848</c:v>
                </c:pt>
                <c:pt idx="16518">
                  <c:v>0.94626157407407396</c:v>
                </c:pt>
                <c:pt idx="16519">
                  <c:v>0.94650462962962967</c:v>
                </c:pt>
                <c:pt idx="16520">
                  <c:v>0.94675925925925919</c:v>
                </c:pt>
                <c:pt idx="16521">
                  <c:v>0.94700231481481489</c:v>
                </c:pt>
                <c:pt idx="16522">
                  <c:v>0.94724537037037038</c:v>
                </c:pt>
                <c:pt idx="16523">
                  <c:v>0.94748842592592597</c:v>
                </c:pt>
                <c:pt idx="16524">
                  <c:v>0.94773148148148145</c:v>
                </c:pt>
                <c:pt idx="16525">
                  <c:v>0.94798611111111108</c:v>
                </c:pt>
                <c:pt idx="16526">
                  <c:v>0.94822916666666668</c:v>
                </c:pt>
                <c:pt idx="16527">
                  <c:v>0.94847222222222216</c:v>
                </c:pt>
                <c:pt idx="16528">
                  <c:v>0.94871527777777775</c:v>
                </c:pt>
                <c:pt idx="16529">
                  <c:v>0.94895833333333324</c:v>
                </c:pt>
                <c:pt idx="16530">
                  <c:v>0.94921296296296298</c:v>
                </c:pt>
                <c:pt idx="16531">
                  <c:v>0.94945601851851846</c:v>
                </c:pt>
                <c:pt idx="16532">
                  <c:v>0.94969907407407417</c:v>
                </c:pt>
                <c:pt idx="16533">
                  <c:v>0.94994212962962965</c:v>
                </c:pt>
                <c:pt idx="16534">
                  <c:v>0.95018518518518524</c:v>
                </c:pt>
                <c:pt idx="16535">
                  <c:v>0.95042824074074073</c:v>
                </c:pt>
                <c:pt idx="16536">
                  <c:v>0.95068287037037036</c:v>
                </c:pt>
                <c:pt idx="16537">
                  <c:v>0.95092592592592595</c:v>
                </c:pt>
                <c:pt idx="16538">
                  <c:v>0.95116898148148143</c:v>
                </c:pt>
                <c:pt idx="16539">
                  <c:v>0.95141203703703703</c:v>
                </c:pt>
                <c:pt idx="16540">
                  <c:v>0.95165509259259251</c:v>
                </c:pt>
                <c:pt idx="16541">
                  <c:v>0.95190972222222225</c:v>
                </c:pt>
                <c:pt idx="16542">
                  <c:v>0.95215277777777774</c:v>
                </c:pt>
                <c:pt idx="16543">
                  <c:v>0.95239583333333344</c:v>
                </c:pt>
                <c:pt idx="16544">
                  <c:v>0.95263888888888892</c:v>
                </c:pt>
                <c:pt idx="16545">
                  <c:v>0.95288194444444441</c:v>
                </c:pt>
                <c:pt idx="16546">
                  <c:v>0.95313657407407415</c:v>
                </c:pt>
                <c:pt idx="16547">
                  <c:v>0.95337962962962963</c:v>
                </c:pt>
                <c:pt idx="16548">
                  <c:v>0.95362268518518523</c:v>
                </c:pt>
                <c:pt idx="16549">
                  <c:v>0.95386574074074071</c:v>
                </c:pt>
                <c:pt idx="16550">
                  <c:v>0.9541087962962963</c:v>
                </c:pt>
                <c:pt idx="16551">
                  <c:v>0.95435185185185178</c:v>
                </c:pt>
                <c:pt idx="16552">
                  <c:v>0.95460648148148142</c:v>
                </c:pt>
                <c:pt idx="16553">
                  <c:v>0.95484953703703701</c:v>
                </c:pt>
                <c:pt idx="16554">
                  <c:v>0.95509259259259249</c:v>
                </c:pt>
                <c:pt idx="16555">
                  <c:v>0.9553356481481482</c:v>
                </c:pt>
                <c:pt idx="16556">
                  <c:v>0.95557870370370368</c:v>
                </c:pt>
                <c:pt idx="16557">
                  <c:v>0.95583333333333342</c:v>
                </c:pt>
                <c:pt idx="16558">
                  <c:v>0.95607638888888891</c:v>
                </c:pt>
                <c:pt idx="16559">
                  <c:v>0.9563194444444445</c:v>
                </c:pt>
                <c:pt idx="16560">
                  <c:v>0.95656249999999998</c:v>
                </c:pt>
                <c:pt idx="16561">
                  <c:v>0.95680555555555558</c:v>
                </c:pt>
                <c:pt idx="16562">
                  <c:v>0.95706018518518521</c:v>
                </c:pt>
                <c:pt idx="16563">
                  <c:v>0.95730324074074069</c:v>
                </c:pt>
                <c:pt idx="16564">
                  <c:v>0.95754629629629628</c:v>
                </c:pt>
                <c:pt idx="16565">
                  <c:v>0.95778935185185177</c:v>
                </c:pt>
                <c:pt idx="16566">
                  <c:v>0.95803240740740747</c:v>
                </c:pt>
                <c:pt idx="16567">
                  <c:v>0.95828703703703699</c:v>
                </c:pt>
                <c:pt idx="16568">
                  <c:v>0.9585300925925927</c:v>
                </c:pt>
                <c:pt idx="16569">
                  <c:v>0.95877314814814818</c:v>
                </c:pt>
                <c:pt idx="16570">
                  <c:v>0.95901620370370377</c:v>
                </c:pt>
                <c:pt idx="16571">
                  <c:v>0.95925925925925926</c:v>
                </c:pt>
                <c:pt idx="16572">
                  <c:v>0.95951388888888889</c:v>
                </c:pt>
                <c:pt idx="16573">
                  <c:v>0.95975694444444448</c:v>
                </c:pt>
                <c:pt idx="16574">
                  <c:v>0.96</c:v>
                </c:pt>
                <c:pt idx="16575">
                  <c:v>0.96024305555555556</c:v>
                </c:pt>
                <c:pt idx="16576">
                  <c:v>0.96048611111111104</c:v>
                </c:pt>
                <c:pt idx="16577">
                  <c:v>0.96072916666666675</c:v>
                </c:pt>
                <c:pt idx="16578">
                  <c:v>0.96098379629629627</c:v>
                </c:pt>
                <c:pt idx="16579">
                  <c:v>0.96122685185185175</c:v>
                </c:pt>
                <c:pt idx="16580">
                  <c:v>0.96146990740740745</c:v>
                </c:pt>
                <c:pt idx="16581">
                  <c:v>0.96171296296296294</c:v>
                </c:pt>
                <c:pt idx="16582">
                  <c:v>0.96195601851851853</c:v>
                </c:pt>
                <c:pt idx="16583">
                  <c:v>0.96221064814814816</c:v>
                </c:pt>
                <c:pt idx="16584">
                  <c:v>0.96245370370370376</c:v>
                </c:pt>
                <c:pt idx="16585">
                  <c:v>0.96269675925925924</c:v>
                </c:pt>
                <c:pt idx="16586">
                  <c:v>0.96293981481481483</c:v>
                </c:pt>
                <c:pt idx="16587">
                  <c:v>0.96318287037037031</c:v>
                </c:pt>
                <c:pt idx="16588">
                  <c:v>0.96343749999999995</c:v>
                </c:pt>
                <c:pt idx="16589">
                  <c:v>0.96368055555555554</c:v>
                </c:pt>
                <c:pt idx="16590">
                  <c:v>0.96392361111111102</c:v>
                </c:pt>
                <c:pt idx="16591">
                  <c:v>0.96416666666666673</c:v>
                </c:pt>
                <c:pt idx="16592">
                  <c:v>0.96440972222222221</c:v>
                </c:pt>
                <c:pt idx="16593">
                  <c:v>0.96466435185185195</c:v>
                </c:pt>
                <c:pt idx="16594">
                  <c:v>0.96490740740740744</c:v>
                </c:pt>
                <c:pt idx="16595">
                  <c:v>0.96515046296296303</c:v>
                </c:pt>
                <c:pt idx="16596">
                  <c:v>0.96539351851851851</c:v>
                </c:pt>
                <c:pt idx="16597">
                  <c:v>0.96563657407407411</c:v>
                </c:pt>
                <c:pt idx="16598">
                  <c:v>0.96587962962962959</c:v>
                </c:pt>
                <c:pt idx="16599">
                  <c:v>0.96613425925925922</c:v>
                </c:pt>
                <c:pt idx="16600">
                  <c:v>0.96637731481481481</c:v>
                </c:pt>
                <c:pt idx="16601">
                  <c:v>0.9666203703703703</c:v>
                </c:pt>
                <c:pt idx="16602">
                  <c:v>0.966863425925926</c:v>
                </c:pt>
                <c:pt idx="16603">
                  <c:v>0.96710648148148148</c:v>
                </c:pt>
                <c:pt idx="16604">
                  <c:v>0.96736111111111101</c:v>
                </c:pt>
                <c:pt idx="16605">
                  <c:v>0.96760416666666671</c:v>
                </c:pt>
                <c:pt idx="16606">
                  <c:v>0.96784722222222219</c:v>
                </c:pt>
                <c:pt idx="16607">
                  <c:v>0.96809027777777779</c:v>
                </c:pt>
                <c:pt idx="16608">
                  <c:v>0.96833333333333327</c:v>
                </c:pt>
                <c:pt idx="16609">
                  <c:v>0.96858796296296301</c:v>
                </c:pt>
                <c:pt idx="16610">
                  <c:v>0.96883101851851849</c:v>
                </c:pt>
                <c:pt idx="16611">
                  <c:v>0.96907407407407409</c:v>
                </c:pt>
                <c:pt idx="16612">
                  <c:v>0.96931712962962957</c:v>
                </c:pt>
                <c:pt idx="16613">
                  <c:v>0.96956018518518527</c:v>
                </c:pt>
                <c:pt idx="16614">
                  <c:v>0.96980324074074076</c:v>
                </c:pt>
                <c:pt idx="16615">
                  <c:v>0.97005787037037028</c:v>
                </c:pt>
                <c:pt idx="16616">
                  <c:v>0.97030092592592598</c:v>
                </c:pt>
                <c:pt idx="16617">
                  <c:v>0.97054398148148147</c:v>
                </c:pt>
                <c:pt idx="16618">
                  <c:v>0.97078703703703706</c:v>
                </c:pt>
                <c:pt idx="16619">
                  <c:v>0.97103009259259254</c:v>
                </c:pt>
                <c:pt idx="16620">
                  <c:v>0.97128472222222229</c:v>
                </c:pt>
                <c:pt idx="16621">
                  <c:v>0.97152777777777777</c:v>
                </c:pt>
                <c:pt idx="16622">
                  <c:v>0.97177083333333336</c:v>
                </c:pt>
                <c:pt idx="16623">
                  <c:v>0.97201388888888884</c:v>
                </c:pt>
                <c:pt idx="16624">
                  <c:v>0.97225694444444455</c:v>
                </c:pt>
                <c:pt idx="16625">
                  <c:v>0.97251157407407407</c:v>
                </c:pt>
                <c:pt idx="16626">
                  <c:v>0.97275462962962955</c:v>
                </c:pt>
                <c:pt idx="16627">
                  <c:v>0.97299768518518526</c:v>
                </c:pt>
                <c:pt idx="16628">
                  <c:v>0.97324074074074074</c:v>
                </c:pt>
                <c:pt idx="16629">
                  <c:v>0.97348379629629633</c:v>
                </c:pt>
                <c:pt idx="16630">
                  <c:v>0.97373842592592597</c:v>
                </c:pt>
                <c:pt idx="16631">
                  <c:v>0.97398148148148145</c:v>
                </c:pt>
                <c:pt idx="16632">
                  <c:v>0.97422453703703704</c:v>
                </c:pt>
                <c:pt idx="16633">
                  <c:v>0.97446759259259252</c:v>
                </c:pt>
                <c:pt idx="16634">
                  <c:v>0.97471064814814812</c:v>
                </c:pt>
                <c:pt idx="16635">
                  <c:v>0.97496527777777775</c:v>
                </c:pt>
                <c:pt idx="16636">
                  <c:v>0.97520833333333334</c:v>
                </c:pt>
                <c:pt idx="16637">
                  <c:v>0.97545138888888883</c:v>
                </c:pt>
                <c:pt idx="16638">
                  <c:v>0.97569444444444453</c:v>
                </c:pt>
                <c:pt idx="16639">
                  <c:v>0.97593750000000001</c:v>
                </c:pt>
                <c:pt idx="16640">
                  <c:v>0.97618055555555561</c:v>
                </c:pt>
                <c:pt idx="16641">
                  <c:v>0.97643518518518524</c:v>
                </c:pt>
                <c:pt idx="16642">
                  <c:v>0.97667824074074072</c:v>
                </c:pt>
                <c:pt idx="16643">
                  <c:v>0.97692129629629632</c:v>
                </c:pt>
                <c:pt idx="16644">
                  <c:v>0.9771643518518518</c:v>
                </c:pt>
                <c:pt idx="16645">
                  <c:v>0.97740740740740739</c:v>
                </c:pt>
                <c:pt idx="16646">
                  <c:v>0.97766203703703702</c:v>
                </c:pt>
                <c:pt idx="16647">
                  <c:v>0.97790509259259262</c:v>
                </c:pt>
                <c:pt idx="16648">
                  <c:v>0.9781481481481481</c:v>
                </c:pt>
                <c:pt idx="16649">
                  <c:v>0.9783912037037038</c:v>
                </c:pt>
                <c:pt idx="16650">
                  <c:v>0.97863425925925929</c:v>
                </c:pt>
                <c:pt idx="16651">
                  <c:v>0.97888888888888881</c:v>
                </c:pt>
                <c:pt idx="16652">
                  <c:v>0.97913194444444451</c:v>
                </c:pt>
                <c:pt idx="16653">
                  <c:v>0.979375</c:v>
                </c:pt>
                <c:pt idx="16654">
                  <c:v>0.97961805555555559</c:v>
                </c:pt>
                <c:pt idx="16655">
                  <c:v>0.97986111111111107</c:v>
                </c:pt>
                <c:pt idx="16656">
                  <c:v>0.98010416666666667</c:v>
                </c:pt>
                <c:pt idx="16657">
                  <c:v>0.9803587962962963</c:v>
                </c:pt>
                <c:pt idx="16658">
                  <c:v>0.98060185185185189</c:v>
                </c:pt>
                <c:pt idx="16659">
                  <c:v>0.98084490740740737</c:v>
                </c:pt>
                <c:pt idx="16660">
                  <c:v>0.98108796296296286</c:v>
                </c:pt>
                <c:pt idx="16661">
                  <c:v>0.98133101851851856</c:v>
                </c:pt>
                <c:pt idx="16662">
                  <c:v>0.98158564814814808</c:v>
                </c:pt>
                <c:pt idx="16663">
                  <c:v>0.98182870370370379</c:v>
                </c:pt>
                <c:pt idx="16664">
                  <c:v>0.98207175925925927</c:v>
                </c:pt>
                <c:pt idx="16665">
                  <c:v>0.98231481481481486</c:v>
                </c:pt>
                <c:pt idx="16666">
                  <c:v>0.98255787037037035</c:v>
                </c:pt>
                <c:pt idx="16667">
                  <c:v>0.98281249999999998</c:v>
                </c:pt>
                <c:pt idx="16668">
                  <c:v>0.98305555555555557</c:v>
                </c:pt>
                <c:pt idx="16669">
                  <c:v>0.98329861111111105</c:v>
                </c:pt>
                <c:pt idx="16670">
                  <c:v>0.98354166666666665</c:v>
                </c:pt>
                <c:pt idx="16671">
                  <c:v>0.98378472222222213</c:v>
                </c:pt>
                <c:pt idx="16672">
                  <c:v>0.98403935185185187</c:v>
                </c:pt>
                <c:pt idx="16673">
                  <c:v>0.98428240740740736</c:v>
                </c:pt>
                <c:pt idx="16674">
                  <c:v>0.98452546296296306</c:v>
                </c:pt>
                <c:pt idx="16675">
                  <c:v>0.98476851851851854</c:v>
                </c:pt>
                <c:pt idx="16676">
                  <c:v>0.98501157407407414</c:v>
                </c:pt>
                <c:pt idx="16677">
                  <c:v>0.98525462962962962</c:v>
                </c:pt>
                <c:pt idx="16678">
                  <c:v>0.98550925925925925</c:v>
                </c:pt>
                <c:pt idx="16679">
                  <c:v>0.98575231481481485</c:v>
                </c:pt>
                <c:pt idx="16680">
                  <c:v>0.98599537037037033</c:v>
                </c:pt>
                <c:pt idx="16681">
                  <c:v>0.98623842592592592</c:v>
                </c:pt>
                <c:pt idx="16682">
                  <c:v>0.98649305555555555</c:v>
                </c:pt>
                <c:pt idx="16683">
                  <c:v>0.98673611111111104</c:v>
                </c:pt>
                <c:pt idx="16684">
                  <c:v>0.98697916666666663</c:v>
                </c:pt>
                <c:pt idx="16685">
                  <c:v>0.98722222222222233</c:v>
                </c:pt>
                <c:pt idx="16686">
                  <c:v>0.98746527777777782</c:v>
                </c:pt>
                <c:pt idx="16687">
                  <c:v>0.9877083333333333</c:v>
                </c:pt>
                <c:pt idx="16688">
                  <c:v>0.98796296296296304</c:v>
                </c:pt>
                <c:pt idx="16689">
                  <c:v>0.98820601851851853</c:v>
                </c:pt>
                <c:pt idx="16690">
                  <c:v>0.98844907407407412</c:v>
                </c:pt>
                <c:pt idx="16691">
                  <c:v>0.9886921296296296</c:v>
                </c:pt>
                <c:pt idx="16692">
                  <c:v>0.98893518518518519</c:v>
                </c:pt>
                <c:pt idx="16693">
                  <c:v>0.98918981481481483</c:v>
                </c:pt>
                <c:pt idx="16694">
                  <c:v>0.98943287037037031</c:v>
                </c:pt>
                <c:pt idx="16695">
                  <c:v>0.9896759259259259</c:v>
                </c:pt>
                <c:pt idx="16696">
                  <c:v>0.98991898148148139</c:v>
                </c:pt>
                <c:pt idx="16697">
                  <c:v>0.99016203703703709</c:v>
                </c:pt>
                <c:pt idx="16698">
                  <c:v>0.99040509259259257</c:v>
                </c:pt>
                <c:pt idx="16699">
                  <c:v>0.99065972222222232</c:v>
                </c:pt>
                <c:pt idx="16700">
                  <c:v>0.9909027777777778</c:v>
                </c:pt>
                <c:pt idx="16701">
                  <c:v>0.99114583333333339</c:v>
                </c:pt>
                <c:pt idx="16702">
                  <c:v>0.99138888888888888</c:v>
                </c:pt>
                <c:pt idx="16703">
                  <c:v>0.99163194444444447</c:v>
                </c:pt>
                <c:pt idx="16704">
                  <c:v>0.9918865740740741</c:v>
                </c:pt>
                <c:pt idx="16705">
                  <c:v>0.99212962962962958</c:v>
                </c:pt>
                <c:pt idx="16706">
                  <c:v>0.99237268518518518</c:v>
                </c:pt>
                <c:pt idx="16707">
                  <c:v>0.99261574074074066</c:v>
                </c:pt>
                <c:pt idx="16708">
                  <c:v>0.99285879629629636</c:v>
                </c:pt>
                <c:pt idx="16709">
                  <c:v>0.99311342592592589</c:v>
                </c:pt>
                <c:pt idx="16710">
                  <c:v>0.99335648148148137</c:v>
                </c:pt>
                <c:pt idx="16711">
                  <c:v>0.99359953703703707</c:v>
                </c:pt>
                <c:pt idx="16712">
                  <c:v>0.99384259259259267</c:v>
                </c:pt>
                <c:pt idx="16713">
                  <c:v>0.99408564814814815</c:v>
                </c:pt>
                <c:pt idx="16714">
                  <c:v>0.99434027777777778</c:v>
                </c:pt>
                <c:pt idx="16715">
                  <c:v>0.99458333333333337</c:v>
                </c:pt>
                <c:pt idx="16716">
                  <c:v>0.99482638888888886</c:v>
                </c:pt>
                <c:pt idx="16717">
                  <c:v>0.99506944444444445</c:v>
                </c:pt>
                <c:pt idx="16718">
                  <c:v>0.99531249999999993</c:v>
                </c:pt>
                <c:pt idx="16719">
                  <c:v>0.99555555555555564</c:v>
                </c:pt>
                <c:pt idx="16720">
                  <c:v>0.99581018518518516</c:v>
                </c:pt>
                <c:pt idx="16721">
                  <c:v>0.99605324074074064</c:v>
                </c:pt>
                <c:pt idx="16722">
                  <c:v>0.99629629629629635</c:v>
                </c:pt>
                <c:pt idx="16723">
                  <c:v>0.99653935185185183</c:v>
                </c:pt>
                <c:pt idx="16724">
                  <c:v>0.99678240740740742</c:v>
                </c:pt>
                <c:pt idx="16725">
                  <c:v>0.99703703703703705</c:v>
                </c:pt>
                <c:pt idx="16726">
                  <c:v>0.99728009259259265</c:v>
                </c:pt>
                <c:pt idx="16727">
                  <c:v>0.99752314814814813</c:v>
                </c:pt>
                <c:pt idx="16728">
                  <c:v>0.99776620370370372</c:v>
                </c:pt>
                <c:pt idx="16729">
                  <c:v>0.99800925925925921</c:v>
                </c:pt>
                <c:pt idx="16730">
                  <c:v>0.99826388888888884</c:v>
                </c:pt>
                <c:pt idx="16731">
                  <c:v>0.99850694444444443</c:v>
                </c:pt>
                <c:pt idx="16732">
                  <c:v>0.99874999999999992</c:v>
                </c:pt>
                <c:pt idx="16733">
                  <c:v>0.99899305555555562</c:v>
                </c:pt>
                <c:pt idx="16734">
                  <c:v>0.9992361111111111</c:v>
                </c:pt>
                <c:pt idx="16735">
                  <c:v>0.99949074074074085</c:v>
                </c:pt>
                <c:pt idx="16736">
                  <c:v>0.99973379629629633</c:v>
                </c:pt>
                <c:pt idx="16737">
                  <c:v>0.99997685185185192</c:v>
                </c:pt>
                <c:pt idx="16738">
                  <c:v>2.199074074074074E-4</c:v>
                </c:pt>
                <c:pt idx="16739">
                  <c:v>4.6296296296296293E-4</c:v>
                </c:pt>
                <c:pt idx="16740">
                  <c:v>7.175925925925927E-4</c:v>
                </c:pt>
                <c:pt idx="16741">
                  <c:v>9.6064814814814808E-4</c:v>
                </c:pt>
                <c:pt idx="16742">
                  <c:v>1.2037037037037038E-3</c:v>
                </c:pt>
                <c:pt idx="16743">
                  <c:v>1.4467592592592594E-3</c:v>
                </c:pt>
                <c:pt idx="16744">
                  <c:v>1.689814814814815E-3</c:v>
                </c:pt>
                <c:pt idx="16745">
                  <c:v>1.9444444444444442E-3</c:v>
                </c:pt>
                <c:pt idx="16746">
                  <c:v>2.1874999999999998E-3</c:v>
                </c:pt>
                <c:pt idx="16747">
                  <c:v>2.4305555555555556E-3</c:v>
                </c:pt>
                <c:pt idx="16748">
                  <c:v>2.673611111111111E-3</c:v>
                </c:pt>
                <c:pt idx="16749">
                  <c:v>2.9166666666666668E-3</c:v>
                </c:pt>
                <c:pt idx="16750">
                  <c:v>3.1597222222222222E-3</c:v>
                </c:pt>
                <c:pt idx="16751">
                  <c:v>3.414351851851852E-3</c:v>
                </c:pt>
                <c:pt idx="16752">
                  <c:v>3.6574074074074074E-3</c:v>
                </c:pt>
                <c:pt idx="16753">
                  <c:v>3.9004629629629632E-3</c:v>
                </c:pt>
                <c:pt idx="16754">
                  <c:v>4.1435185185185186E-3</c:v>
                </c:pt>
                <c:pt idx="16755">
                  <c:v>4.386574074074074E-3</c:v>
                </c:pt>
                <c:pt idx="16756">
                  <c:v>4.6412037037037038E-3</c:v>
                </c:pt>
                <c:pt idx="16757">
                  <c:v>4.8842592592592592E-3</c:v>
                </c:pt>
                <c:pt idx="16758">
                  <c:v>5.1273148148148146E-3</c:v>
                </c:pt>
                <c:pt idx="16759">
                  <c:v>5.37037037037037E-3</c:v>
                </c:pt>
                <c:pt idx="16760">
                  <c:v>5.6134259259259271E-3</c:v>
                </c:pt>
                <c:pt idx="16761">
                  <c:v>5.8564814814814825E-3</c:v>
                </c:pt>
                <c:pt idx="16762">
                  <c:v>6.1111111111111114E-3</c:v>
                </c:pt>
                <c:pt idx="16763">
                  <c:v>6.3541666666666668E-3</c:v>
                </c:pt>
                <c:pt idx="16764">
                  <c:v>6.5972222222222222E-3</c:v>
                </c:pt>
                <c:pt idx="16765">
                  <c:v>6.8402777777777776E-3</c:v>
                </c:pt>
                <c:pt idx="16766">
                  <c:v>7.083333333333333E-3</c:v>
                </c:pt>
                <c:pt idx="16767">
                  <c:v>7.3379629629629628E-3</c:v>
                </c:pt>
                <c:pt idx="16768">
                  <c:v>7.5810185185185182E-3</c:v>
                </c:pt>
                <c:pt idx="16769">
                  <c:v>7.8240740740740753E-3</c:v>
                </c:pt>
                <c:pt idx="16770">
                  <c:v>8.0671296296296307E-3</c:v>
                </c:pt>
                <c:pt idx="16771">
                  <c:v>8.3101851851851861E-3</c:v>
                </c:pt>
                <c:pt idx="16772">
                  <c:v>8.564814814814815E-3</c:v>
                </c:pt>
                <c:pt idx="16773">
                  <c:v>8.8078703703703704E-3</c:v>
                </c:pt>
                <c:pt idx="16774">
                  <c:v>9.0509259259259258E-3</c:v>
                </c:pt>
                <c:pt idx="16775">
                  <c:v>9.2939814814814812E-3</c:v>
                </c:pt>
                <c:pt idx="16776">
                  <c:v>9.5370370370370366E-3</c:v>
                </c:pt>
                <c:pt idx="16777">
                  <c:v>9.7916666666666655E-3</c:v>
                </c:pt>
                <c:pt idx="16778">
                  <c:v>1.0034722222222221E-2</c:v>
                </c:pt>
                <c:pt idx="16779">
                  <c:v>1.0277777777777778E-2</c:v>
                </c:pt>
                <c:pt idx="16780">
                  <c:v>1.0520833333333333E-2</c:v>
                </c:pt>
                <c:pt idx="16781">
                  <c:v>1.0763888888888891E-2</c:v>
                </c:pt>
                <c:pt idx="16782">
                  <c:v>1.1018518518518518E-2</c:v>
                </c:pt>
                <c:pt idx="16783">
                  <c:v>1.1261574074074071E-2</c:v>
                </c:pt>
                <c:pt idx="16784">
                  <c:v>1.1504629629629629E-2</c:v>
                </c:pt>
                <c:pt idx="16785">
                  <c:v>1.1747685185185186E-2</c:v>
                </c:pt>
                <c:pt idx="16786">
                  <c:v>1.1990740740740739E-2</c:v>
                </c:pt>
                <c:pt idx="16787">
                  <c:v>1.2233796296296296E-2</c:v>
                </c:pt>
                <c:pt idx="16788">
                  <c:v>1.2488425925925925E-2</c:v>
                </c:pt>
                <c:pt idx="16789">
                  <c:v>1.2731481481481481E-2</c:v>
                </c:pt>
                <c:pt idx="16790">
                  <c:v>1.2974537037037036E-2</c:v>
                </c:pt>
                <c:pt idx="16791">
                  <c:v>1.3217592592592593E-2</c:v>
                </c:pt>
                <c:pt idx="16792">
                  <c:v>1.3460648148148147E-2</c:v>
                </c:pt>
                <c:pt idx="16793">
                  <c:v>1.3715277777777778E-2</c:v>
                </c:pt>
                <c:pt idx="16794">
                  <c:v>1.3958333333333335E-2</c:v>
                </c:pt>
                <c:pt idx="16795">
                  <c:v>1.4201388888888888E-2</c:v>
                </c:pt>
                <c:pt idx="16796">
                  <c:v>1.4444444444444446E-2</c:v>
                </c:pt>
                <c:pt idx="16797">
                  <c:v>1.4687499999999999E-2</c:v>
                </c:pt>
                <c:pt idx="16798">
                  <c:v>1.494212962962963E-2</c:v>
                </c:pt>
                <c:pt idx="16799">
                  <c:v>1.5185185185185185E-2</c:v>
                </c:pt>
                <c:pt idx="16800">
                  <c:v>1.5428240740740741E-2</c:v>
                </c:pt>
                <c:pt idx="16801">
                  <c:v>1.5671296296296298E-2</c:v>
                </c:pt>
                <c:pt idx="16802">
                  <c:v>1.5914351851851853E-2</c:v>
                </c:pt>
                <c:pt idx="16803">
                  <c:v>1.6168981481481482E-2</c:v>
                </c:pt>
                <c:pt idx="16804">
                  <c:v>1.6412037037037037E-2</c:v>
                </c:pt>
                <c:pt idx="16805">
                  <c:v>1.6655092592592593E-2</c:v>
                </c:pt>
                <c:pt idx="16806">
                  <c:v>1.6898148148148148E-2</c:v>
                </c:pt>
                <c:pt idx="16807">
                  <c:v>1.7141203703703704E-2</c:v>
                </c:pt>
                <c:pt idx="16808">
                  <c:v>1.7384259259259262E-2</c:v>
                </c:pt>
                <c:pt idx="16809">
                  <c:v>1.7638888888888888E-2</c:v>
                </c:pt>
                <c:pt idx="16810">
                  <c:v>1.7881944444444443E-2</c:v>
                </c:pt>
                <c:pt idx="16811">
                  <c:v>1.8124999999999999E-2</c:v>
                </c:pt>
                <c:pt idx="16812">
                  <c:v>1.8368055555555554E-2</c:v>
                </c:pt>
                <c:pt idx="16813">
                  <c:v>1.861111111111111E-2</c:v>
                </c:pt>
                <c:pt idx="16814">
                  <c:v>1.8865740740740742E-2</c:v>
                </c:pt>
                <c:pt idx="16815">
                  <c:v>1.9108796296296294E-2</c:v>
                </c:pt>
                <c:pt idx="16816">
                  <c:v>1.9351851851851853E-2</c:v>
                </c:pt>
                <c:pt idx="16817">
                  <c:v>1.9594907407407405E-2</c:v>
                </c:pt>
                <c:pt idx="16818">
                  <c:v>1.9837962962962963E-2</c:v>
                </c:pt>
                <c:pt idx="16819">
                  <c:v>2.0092592592592592E-2</c:v>
                </c:pt>
                <c:pt idx="16820">
                  <c:v>2.0335648148148148E-2</c:v>
                </c:pt>
                <c:pt idx="16821">
                  <c:v>2.0578703703703703E-2</c:v>
                </c:pt>
                <c:pt idx="16822">
                  <c:v>2.0821759259259259E-2</c:v>
                </c:pt>
                <c:pt idx="16823">
                  <c:v>2.1064814814814814E-2</c:v>
                </c:pt>
                <c:pt idx="16824">
                  <c:v>2.1307870370370369E-2</c:v>
                </c:pt>
                <c:pt idx="16825">
                  <c:v>2.1562499999999998E-2</c:v>
                </c:pt>
                <c:pt idx="16826">
                  <c:v>2.1805555555555554E-2</c:v>
                </c:pt>
                <c:pt idx="16827">
                  <c:v>2.2048611111111113E-2</c:v>
                </c:pt>
                <c:pt idx="16828">
                  <c:v>2.2291666666666668E-2</c:v>
                </c:pt>
                <c:pt idx="16829">
                  <c:v>2.2534722222222223E-2</c:v>
                </c:pt>
                <c:pt idx="16830">
                  <c:v>2.2789351851851852E-2</c:v>
                </c:pt>
                <c:pt idx="16831">
                  <c:v>2.3032407407407404E-2</c:v>
                </c:pt>
                <c:pt idx="16832">
                  <c:v>2.327546296296296E-2</c:v>
                </c:pt>
                <c:pt idx="16833">
                  <c:v>2.3518518518518518E-2</c:v>
                </c:pt>
                <c:pt idx="16834">
                  <c:v>2.3761574074074074E-2</c:v>
                </c:pt>
                <c:pt idx="16835">
                  <c:v>2.4016203703703706E-2</c:v>
                </c:pt>
                <c:pt idx="16836">
                  <c:v>2.4259259259259258E-2</c:v>
                </c:pt>
                <c:pt idx="16837">
                  <c:v>2.4502314814814814E-2</c:v>
                </c:pt>
                <c:pt idx="16838">
                  <c:v>2.4745370370370372E-2</c:v>
                </c:pt>
                <c:pt idx="16839">
                  <c:v>2.4988425925925928E-2</c:v>
                </c:pt>
                <c:pt idx="16840">
                  <c:v>2.5243055555555557E-2</c:v>
                </c:pt>
                <c:pt idx="16841">
                  <c:v>2.5486111111111112E-2</c:v>
                </c:pt>
                <c:pt idx="16842">
                  <c:v>2.5729166666666664E-2</c:v>
                </c:pt>
                <c:pt idx="16843">
                  <c:v>2.5972222222222219E-2</c:v>
                </c:pt>
                <c:pt idx="16844">
                  <c:v>2.6215277777777778E-2</c:v>
                </c:pt>
                <c:pt idx="16845">
                  <c:v>2.6458333333333334E-2</c:v>
                </c:pt>
                <c:pt idx="16846">
                  <c:v>2.6712962962962966E-2</c:v>
                </c:pt>
                <c:pt idx="16847">
                  <c:v>2.6956018518518522E-2</c:v>
                </c:pt>
                <c:pt idx="16848">
                  <c:v>2.7199074074074073E-2</c:v>
                </c:pt>
                <c:pt idx="16849">
                  <c:v>2.7442129629629632E-2</c:v>
                </c:pt>
                <c:pt idx="16850">
                  <c:v>2.7685185185185188E-2</c:v>
                </c:pt>
                <c:pt idx="16851">
                  <c:v>2.7939814814814817E-2</c:v>
                </c:pt>
                <c:pt idx="16852">
                  <c:v>2.8182870370370372E-2</c:v>
                </c:pt>
                <c:pt idx="16853">
                  <c:v>2.8425925925925924E-2</c:v>
                </c:pt>
                <c:pt idx="16854">
                  <c:v>2.8668981481481479E-2</c:v>
                </c:pt>
                <c:pt idx="16855">
                  <c:v>2.8912037037037038E-2</c:v>
                </c:pt>
                <c:pt idx="16856">
                  <c:v>2.9166666666666664E-2</c:v>
                </c:pt>
                <c:pt idx="16857">
                  <c:v>2.9409722222222223E-2</c:v>
                </c:pt>
                <c:pt idx="16858">
                  <c:v>2.9652777777777778E-2</c:v>
                </c:pt>
                <c:pt idx="16859">
                  <c:v>2.989583333333333E-2</c:v>
                </c:pt>
                <c:pt idx="16860">
                  <c:v>3.0138888888888885E-2</c:v>
                </c:pt>
                <c:pt idx="16861">
                  <c:v>3.0393518518518518E-2</c:v>
                </c:pt>
                <c:pt idx="16862">
                  <c:v>3.0636574074074076E-2</c:v>
                </c:pt>
                <c:pt idx="16863">
                  <c:v>3.0879629629629632E-2</c:v>
                </c:pt>
                <c:pt idx="16864">
                  <c:v>3.1122685185185187E-2</c:v>
                </c:pt>
                <c:pt idx="16865">
                  <c:v>3.1365740740740743E-2</c:v>
                </c:pt>
                <c:pt idx="16866">
                  <c:v>3.1620370370370368E-2</c:v>
                </c:pt>
                <c:pt idx="16867">
                  <c:v>3.1863425925925927E-2</c:v>
                </c:pt>
                <c:pt idx="16868">
                  <c:v>3.2106481481481479E-2</c:v>
                </c:pt>
                <c:pt idx="16869">
                  <c:v>3.2349537037037038E-2</c:v>
                </c:pt>
                <c:pt idx="16870">
                  <c:v>3.259259259259259E-2</c:v>
                </c:pt>
                <c:pt idx="16871">
                  <c:v>3.2835648148148149E-2</c:v>
                </c:pt>
                <c:pt idx="16872">
                  <c:v>3.3090277777777781E-2</c:v>
                </c:pt>
                <c:pt idx="16873">
                  <c:v>3.3333333333333333E-2</c:v>
                </c:pt>
                <c:pt idx="16874">
                  <c:v>3.3576388888888892E-2</c:v>
                </c:pt>
                <c:pt idx="16875">
                  <c:v>3.3819444444444451E-2</c:v>
                </c:pt>
                <c:pt idx="16876">
                  <c:v>3.4062500000000002E-2</c:v>
                </c:pt>
                <c:pt idx="16877">
                  <c:v>3.4317129629629628E-2</c:v>
                </c:pt>
                <c:pt idx="16878">
                  <c:v>3.4560185185185187E-2</c:v>
                </c:pt>
                <c:pt idx="16879">
                  <c:v>3.4803240740740739E-2</c:v>
                </c:pt>
                <c:pt idx="16880">
                  <c:v>3.5046296296296298E-2</c:v>
                </c:pt>
                <c:pt idx="16881">
                  <c:v>3.5289351851851856E-2</c:v>
                </c:pt>
                <c:pt idx="16882">
                  <c:v>3.5543981481481475E-2</c:v>
                </c:pt>
                <c:pt idx="16883">
                  <c:v>3.5787037037037034E-2</c:v>
                </c:pt>
                <c:pt idx="16884">
                  <c:v>3.6030092592592593E-2</c:v>
                </c:pt>
                <c:pt idx="16885">
                  <c:v>3.6273148148148145E-2</c:v>
                </c:pt>
                <c:pt idx="16886">
                  <c:v>3.6516203703703703E-2</c:v>
                </c:pt>
                <c:pt idx="16887">
                  <c:v>3.6759259259259255E-2</c:v>
                </c:pt>
                <c:pt idx="16888">
                  <c:v>3.7013888888888888E-2</c:v>
                </c:pt>
                <c:pt idx="16889">
                  <c:v>3.7256944444444447E-2</c:v>
                </c:pt>
                <c:pt idx="16890">
                  <c:v>3.7499999999999999E-2</c:v>
                </c:pt>
                <c:pt idx="16891">
                  <c:v>3.7743055555555557E-2</c:v>
                </c:pt>
                <c:pt idx="16892">
                  <c:v>3.7986111111111116E-2</c:v>
                </c:pt>
                <c:pt idx="16893">
                  <c:v>3.8240740740740742E-2</c:v>
                </c:pt>
                <c:pt idx="16894">
                  <c:v>3.8483796296296294E-2</c:v>
                </c:pt>
                <c:pt idx="16895">
                  <c:v>3.8726851851851853E-2</c:v>
                </c:pt>
                <c:pt idx="16896">
                  <c:v>3.8969907407407404E-2</c:v>
                </c:pt>
                <c:pt idx="16897">
                  <c:v>3.9212962962962963E-2</c:v>
                </c:pt>
                <c:pt idx="16898">
                  <c:v>3.9467592592592596E-2</c:v>
                </c:pt>
                <c:pt idx="16899">
                  <c:v>3.9710648148148148E-2</c:v>
                </c:pt>
                <c:pt idx="16900">
                  <c:v>3.9953703703703707E-2</c:v>
                </c:pt>
                <c:pt idx="16901">
                  <c:v>4.0196759259259258E-2</c:v>
                </c:pt>
                <c:pt idx="16902">
                  <c:v>4.0439814814814817E-2</c:v>
                </c:pt>
                <c:pt idx="16903">
                  <c:v>4.0694444444444443E-2</c:v>
                </c:pt>
                <c:pt idx="16904">
                  <c:v>4.0937500000000002E-2</c:v>
                </c:pt>
                <c:pt idx="16905">
                  <c:v>4.1180555555555554E-2</c:v>
                </c:pt>
                <c:pt idx="16906">
                  <c:v>4.1423611111111112E-2</c:v>
                </c:pt>
                <c:pt idx="16907">
                  <c:v>4.1666666666666664E-2</c:v>
                </c:pt>
                <c:pt idx="16908">
                  <c:v>4.1921296296296297E-2</c:v>
                </c:pt>
                <c:pt idx="16909">
                  <c:v>4.2164351851851856E-2</c:v>
                </c:pt>
                <c:pt idx="16910">
                  <c:v>4.2407407407407401E-2</c:v>
                </c:pt>
                <c:pt idx="16911">
                  <c:v>4.2650462962962959E-2</c:v>
                </c:pt>
                <c:pt idx="16912">
                  <c:v>4.2893518518518518E-2</c:v>
                </c:pt>
                <c:pt idx="16913">
                  <c:v>4.313657407407407E-2</c:v>
                </c:pt>
                <c:pt idx="16914">
                  <c:v>4.3391203703703703E-2</c:v>
                </c:pt>
                <c:pt idx="16915">
                  <c:v>4.3634259259259262E-2</c:v>
                </c:pt>
                <c:pt idx="16916">
                  <c:v>4.387731481481482E-2</c:v>
                </c:pt>
                <c:pt idx="16917">
                  <c:v>4.4120370370370372E-2</c:v>
                </c:pt>
                <c:pt idx="16918">
                  <c:v>4.4363425925925924E-2</c:v>
                </c:pt>
                <c:pt idx="16919">
                  <c:v>4.4618055555555557E-2</c:v>
                </c:pt>
                <c:pt idx="16920">
                  <c:v>4.4861111111111109E-2</c:v>
                </c:pt>
                <c:pt idx="16921">
                  <c:v>4.5104166666666667E-2</c:v>
                </c:pt>
                <c:pt idx="16922">
                  <c:v>4.5347222222222226E-2</c:v>
                </c:pt>
                <c:pt idx="16923">
                  <c:v>4.5590277777777778E-2</c:v>
                </c:pt>
                <c:pt idx="16924">
                  <c:v>4.5844907407407404E-2</c:v>
                </c:pt>
                <c:pt idx="16925">
                  <c:v>4.6087962962962963E-2</c:v>
                </c:pt>
                <c:pt idx="16926">
                  <c:v>4.6331018518518514E-2</c:v>
                </c:pt>
                <c:pt idx="16927">
                  <c:v>4.6574074074074073E-2</c:v>
                </c:pt>
                <c:pt idx="16928">
                  <c:v>4.6817129629629632E-2</c:v>
                </c:pt>
                <c:pt idx="16929">
                  <c:v>4.7071759259259265E-2</c:v>
                </c:pt>
                <c:pt idx="16930">
                  <c:v>4.731481481481481E-2</c:v>
                </c:pt>
                <c:pt idx="16931">
                  <c:v>4.7557870370370368E-2</c:v>
                </c:pt>
                <c:pt idx="16932">
                  <c:v>4.780092592592592E-2</c:v>
                </c:pt>
                <c:pt idx="16933">
                  <c:v>4.8043981481481479E-2</c:v>
                </c:pt>
                <c:pt idx="16934">
                  <c:v>4.8287037037037038E-2</c:v>
                </c:pt>
                <c:pt idx="16935">
                  <c:v>4.854166666666667E-2</c:v>
                </c:pt>
                <c:pt idx="16936">
                  <c:v>4.8784722222222222E-2</c:v>
                </c:pt>
                <c:pt idx="16937">
                  <c:v>4.9027777777777781E-2</c:v>
                </c:pt>
                <c:pt idx="16938">
                  <c:v>4.927083333333334E-2</c:v>
                </c:pt>
                <c:pt idx="16939">
                  <c:v>4.9513888888888892E-2</c:v>
                </c:pt>
                <c:pt idx="16940">
                  <c:v>4.9768518518518517E-2</c:v>
                </c:pt>
                <c:pt idx="16941">
                  <c:v>5.0011574074074076E-2</c:v>
                </c:pt>
                <c:pt idx="16942">
                  <c:v>5.0254629629629628E-2</c:v>
                </c:pt>
                <c:pt idx="16943">
                  <c:v>5.0497685185185187E-2</c:v>
                </c:pt>
                <c:pt idx="16944">
                  <c:v>5.0740740740740746E-2</c:v>
                </c:pt>
                <c:pt idx="16945">
                  <c:v>5.0995370370370365E-2</c:v>
                </c:pt>
                <c:pt idx="16946">
                  <c:v>5.1238425925925923E-2</c:v>
                </c:pt>
                <c:pt idx="16947">
                  <c:v>5.1481481481481482E-2</c:v>
                </c:pt>
                <c:pt idx="16948">
                  <c:v>5.1724537037037034E-2</c:v>
                </c:pt>
                <c:pt idx="16949">
                  <c:v>5.1967592592592593E-2</c:v>
                </c:pt>
                <c:pt idx="16950">
                  <c:v>5.2222222222222225E-2</c:v>
                </c:pt>
                <c:pt idx="16951">
                  <c:v>5.2465277777777784E-2</c:v>
                </c:pt>
                <c:pt idx="16952">
                  <c:v>5.2708333333333336E-2</c:v>
                </c:pt>
                <c:pt idx="16953">
                  <c:v>5.2951388888888888E-2</c:v>
                </c:pt>
                <c:pt idx="16954">
                  <c:v>5.319444444444444E-2</c:v>
                </c:pt>
                <c:pt idx="16955">
                  <c:v>5.3449074074074072E-2</c:v>
                </c:pt>
                <c:pt idx="16956">
                  <c:v>5.3692129629629631E-2</c:v>
                </c:pt>
                <c:pt idx="16957">
                  <c:v>5.393518518518519E-2</c:v>
                </c:pt>
                <c:pt idx="16958">
                  <c:v>5.4178240740740735E-2</c:v>
                </c:pt>
                <c:pt idx="16959">
                  <c:v>5.4421296296296294E-2</c:v>
                </c:pt>
                <c:pt idx="16960">
                  <c:v>5.4664351851851846E-2</c:v>
                </c:pt>
                <c:pt idx="16961">
                  <c:v>5.4918981481481478E-2</c:v>
                </c:pt>
                <c:pt idx="16962">
                  <c:v>5.5162037037037037E-2</c:v>
                </c:pt>
                <c:pt idx="16963">
                  <c:v>5.5405092592592596E-2</c:v>
                </c:pt>
                <c:pt idx="16964">
                  <c:v>5.5648148148148148E-2</c:v>
                </c:pt>
                <c:pt idx="16965">
                  <c:v>5.5891203703703707E-2</c:v>
                </c:pt>
                <c:pt idx="16966">
                  <c:v>5.6145833333333339E-2</c:v>
                </c:pt>
                <c:pt idx="16967">
                  <c:v>5.6388888888888884E-2</c:v>
                </c:pt>
                <c:pt idx="16968">
                  <c:v>5.6631944444444443E-2</c:v>
                </c:pt>
                <c:pt idx="16969">
                  <c:v>5.6875000000000002E-2</c:v>
                </c:pt>
                <c:pt idx="16970">
                  <c:v>5.7118055555555554E-2</c:v>
                </c:pt>
                <c:pt idx="16971">
                  <c:v>5.7372685185185186E-2</c:v>
                </c:pt>
                <c:pt idx="16972">
                  <c:v>5.7615740740740738E-2</c:v>
                </c:pt>
                <c:pt idx="16973">
                  <c:v>5.785879629629629E-2</c:v>
                </c:pt>
                <c:pt idx="16974">
                  <c:v>5.8101851851851849E-2</c:v>
                </c:pt>
                <c:pt idx="16975">
                  <c:v>5.8344907407407408E-2</c:v>
                </c:pt>
                <c:pt idx="16976">
                  <c:v>5.858796296296296E-2</c:v>
                </c:pt>
                <c:pt idx="16977">
                  <c:v>5.8842592592592592E-2</c:v>
                </c:pt>
                <c:pt idx="16978">
                  <c:v>5.9085648148148151E-2</c:v>
                </c:pt>
                <c:pt idx="16979">
                  <c:v>5.932870370370371E-2</c:v>
                </c:pt>
                <c:pt idx="16980">
                  <c:v>5.9571759259259262E-2</c:v>
                </c:pt>
                <c:pt idx="16981">
                  <c:v>5.9814814814814814E-2</c:v>
                </c:pt>
                <c:pt idx="16982">
                  <c:v>6.0069444444444446E-2</c:v>
                </c:pt>
                <c:pt idx="16983">
                  <c:v>6.0312499999999998E-2</c:v>
                </c:pt>
                <c:pt idx="16984">
                  <c:v>6.0555555555555557E-2</c:v>
                </c:pt>
                <c:pt idx="16985">
                  <c:v>6.0798611111111116E-2</c:v>
                </c:pt>
                <c:pt idx="16986">
                  <c:v>6.1041666666666661E-2</c:v>
                </c:pt>
                <c:pt idx="16987">
                  <c:v>6.1296296296296293E-2</c:v>
                </c:pt>
                <c:pt idx="16988">
                  <c:v>6.1539351851851852E-2</c:v>
                </c:pt>
                <c:pt idx="16989">
                  <c:v>6.1782407407407404E-2</c:v>
                </c:pt>
                <c:pt idx="16990">
                  <c:v>6.2025462962962963E-2</c:v>
                </c:pt>
                <c:pt idx="16991">
                  <c:v>6.2268518518518522E-2</c:v>
                </c:pt>
                <c:pt idx="16992">
                  <c:v>6.2523148148148147E-2</c:v>
                </c:pt>
                <c:pt idx="16993">
                  <c:v>6.2766203703703713E-2</c:v>
                </c:pt>
                <c:pt idx="16994">
                  <c:v>6.3009259259259265E-2</c:v>
                </c:pt>
                <c:pt idx="16995">
                  <c:v>6.3252314814814817E-2</c:v>
                </c:pt>
                <c:pt idx="16996">
                  <c:v>6.3495370370370369E-2</c:v>
                </c:pt>
                <c:pt idx="16997">
                  <c:v>6.3738425925925921E-2</c:v>
                </c:pt>
                <c:pt idx="16998">
                  <c:v>6.3993055555555553E-2</c:v>
                </c:pt>
                <c:pt idx="16999">
                  <c:v>6.4236111111111105E-2</c:v>
                </c:pt>
                <c:pt idx="17000">
                  <c:v>6.4479166666666657E-2</c:v>
                </c:pt>
                <c:pt idx="17001">
                  <c:v>6.4722222222222223E-2</c:v>
                </c:pt>
                <c:pt idx="17002">
                  <c:v>6.4965277777777775E-2</c:v>
                </c:pt>
                <c:pt idx="17003">
                  <c:v>6.5219907407407407E-2</c:v>
                </c:pt>
                <c:pt idx="17004">
                  <c:v>6.5462962962962959E-2</c:v>
                </c:pt>
                <c:pt idx="17005">
                  <c:v>6.5706018518518525E-2</c:v>
                </c:pt>
                <c:pt idx="17006">
                  <c:v>6.5949074074074077E-2</c:v>
                </c:pt>
                <c:pt idx="17007">
                  <c:v>6.6192129629629629E-2</c:v>
                </c:pt>
                <c:pt idx="17008">
                  <c:v>6.6446759259259261E-2</c:v>
                </c:pt>
                <c:pt idx="17009">
                  <c:v>6.6689814814814813E-2</c:v>
                </c:pt>
                <c:pt idx="17010">
                  <c:v>6.6932870370370365E-2</c:v>
                </c:pt>
                <c:pt idx="17011">
                  <c:v>6.7175925925925931E-2</c:v>
                </c:pt>
                <c:pt idx="17012">
                  <c:v>6.7418981481481483E-2</c:v>
                </c:pt>
                <c:pt idx="17013">
                  <c:v>6.7662037037037034E-2</c:v>
                </c:pt>
                <c:pt idx="17014">
                  <c:v>6.7916666666666667E-2</c:v>
                </c:pt>
                <c:pt idx="17015">
                  <c:v>6.8159722222222219E-2</c:v>
                </c:pt>
                <c:pt idx="17016">
                  <c:v>6.8402777777777771E-2</c:v>
                </c:pt>
                <c:pt idx="17017">
                  <c:v>6.8645833333333336E-2</c:v>
                </c:pt>
                <c:pt idx="17018">
                  <c:v>6.8888888888888888E-2</c:v>
                </c:pt>
                <c:pt idx="17019">
                  <c:v>6.9143518518518521E-2</c:v>
                </c:pt>
                <c:pt idx="17020">
                  <c:v>6.9386574074074073E-2</c:v>
                </c:pt>
                <c:pt idx="17021">
                  <c:v>6.9629629629629639E-2</c:v>
                </c:pt>
                <c:pt idx="17022">
                  <c:v>6.987268518518519E-2</c:v>
                </c:pt>
                <c:pt idx="17023">
                  <c:v>7.0115740740740742E-2</c:v>
                </c:pt>
                <c:pt idx="17024">
                  <c:v>7.0370370370370375E-2</c:v>
                </c:pt>
                <c:pt idx="17025">
                  <c:v>7.0613425925925913E-2</c:v>
                </c:pt>
                <c:pt idx="17026">
                  <c:v>7.0856481481481479E-2</c:v>
                </c:pt>
                <c:pt idx="17027">
                  <c:v>7.1099537037037031E-2</c:v>
                </c:pt>
                <c:pt idx="17028">
                  <c:v>7.1342592592592582E-2</c:v>
                </c:pt>
                <c:pt idx="17029">
                  <c:v>7.1597222222222215E-2</c:v>
                </c:pt>
                <c:pt idx="17030">
                  <c:v>7.1840277777777781E-2</c:v>
                </c:pt>
                <c:pt idx="17031">
                  <c:v>7.2083333333333333E-2</c:v>
                </c:pt>
                <c:pt idx="17032">
                  <c:v>7.2326388888888885E-2</c:v>
                </c:pt>
                <c:pt idx="17033">
                  <c:v>7.256944444444445E-2</c:v>
                </c:pt>
                <c:pt idx="17034">
                  <c:v>7.2812500000000002E-2</c:v>
                </c:pt>
                <c:pt idx="17035">
                  <c:v>7.3067129629629635E-2</c:v>
                </c:pt>
                <c:pt idx="17036">
                  <c:v>7.3310185185185187E-2</c:v>
                </c:pt>
                <c:pt idx="17037">
                  <c:v>7.3553240740740738E-2</c:v>
                </c:pt>
                <c:pt idx="17038">
                  <c:v>7.379629629629629E-2</c:v>
                </c:pt>
                <c:pt idx="17039">
                  <c:v>7.4039351851851856E-2</c:v>
                </c:pt>
                <c:pt idx="17040">
                  <c:v>7.4293981481481489E-2</c:v>
                </c:pt>
                <c:pt idx="17041">
                  <c:v>7.4537037037037041E-2</c:v>
                </c:pt>
                <c:pt idx="17042">
                  <c:v>7.4780092592592592E-2</c:v>
                </c:pt>
                <c:pt idx="17043">
                  <c:v>7.5023148148148144E-2</c:v>
                </c:pt>
                <c:pt idx="17044">
                  <c:v>7.5266203703703696E-2</c:v>
                </c:pt>
                <c:pt idx="17045">
                  <c:v>7.5520833333333329E-2</c:v>
                </c:pt>
                <c:pt idx="17046">
                  <c:v>7.5763888888888895E-2</c:v>
                </c:pt>
                <c:pt idx="17047">
                  <c:v>7.6006944444444446E-2</c:v>
                </c:pt>
                <c:pt idx="17048">
                  <c:v>7.6249999999999998E-2</c:v>
                </c:pt>
                <c:pt idx="17049">
                  <c:v>7.6493055555555564E-2</c:v>
                </c:pt>
                <c:pt idx="17050">
                  <c:v>7.6747685185185183E-2</c:v>
                </c:pt>
                <c:pt idx="17051">
                  <c:v>7.6990740740740735E-2</c:v>
                </c:pt>
                <c:pt idx="17052">
                  <c:v>7.72337962962963E-2</c:v>
                </c:pt>
                <c:pt idx="17053">
                  <c:v>7.7476851851851852E-2</c:v>
                </c:pt>
                <c:pt idx="17054">
                  <c:v>7.7719907407407404E-2</c:v>
                </c:pt>
                <c:pt idx="17055">
                  <c:v>7.7974537037037037E-2</c:v>
                </c:pt>
                <c:pt idx="17056">
                  <c:v>7.8217592592592589E-2</c:v>
                </c:pt>
                <c:pt idx="17057">
                  <c:v>7.846064814814814E-2</c:v>
                </c:pt>
                <c:pt idx="17058">
                  <c:v>7.8703703703703706E-2</c:v>
                </c:pt>
                <c:pt idx="17059">
                  <c:v>7.8946759259259258E-2</c:v>
                </c:pt>
                <c:pt idx="17060">
                  <c:v>7.9201388888888891E-2</c:v>
                </c:pt>
                <c:pt idx="17061">
                  <c:v>7.9444444444444443E-2</c:v>
                </c:pt>
                <c:pt idx="17062">
                  <c:v>7.9687500000000008E-2</c:v>
                </c:pt>
                <c:pt idx="17063">
                  <c:v>7.993055555555556E-2</c:v>
                </c:pt>
                <c:pt idx="17064">
                  <c:v>8.0173611111111112E-2</c:v>
                </c:pt>
                <c:pt idx="17065">
                  <c:v>8.0416666666666664E-2</c:v>
                </c:pt>
                <c:pt idx="17066">
                  <c:v>8.0671296296296297E-2</c:v>
                </c:pt>
                <c:pt idx="17067">
                  <c:v>8.0914351851851848E-2</c:v>
                </c:pt>
                <c:pt idx="17068">
                  <c:v>8.1157407407407414E-2</c:v>
                </c:pt>
                <c:pt idx="17069">
                  <c:v>8.1400462962962966E-2</c:v>
                </c:pt>
                <c:pt idx="17070">
                  <c:v>8.1643518518518518E-2</c:v>
                </c:pt>
                <c:pt idx="17071">
                  <c:v>8.189814814814815E-2</c:v>
                </c:pt>
                <c:pt idx="17072">
                  <c:v>8.2141203703703702E-2</c:v>
                </c:pt>
                <c:pt idx="17073">
                  <c:v>8.2384259259259254E-2</c:v>
                </c:pt>
                <c:pt idx="17074">
                  <c:v>8.262731481481482E-2</c:v>
                </c:pt>
                <c:pt idx="17075">
                  <c:v>8.2870370370370372E-2</c:v>
                </c:pt>
                <c:pt idx="17076">
                  <c:v>8.3113425925925924E-2</c:v>
                </c:pt>
                <c:pt idx="17077">
                  <c:v>8.3368055555555556E-2</c:v>
                </c:pt>
                <c:pt idx="17078">
                  <c:v>8.3611111111111122E-2</c:v>
                </c:pt>
                <c:pt idx="17079">
                  <c:v>8.3854166666666674E-2</c:v>
                </c:pt>
                <c:pt idx="17080">
                  <c:v>8.4097222222222226E-2</c:v>
                </c:pt>
                <c:pt idx="17081">
                  <c:v>8.4340277777777764E-2</c:v>
                </c:pt>
                <c:pt idx="17082">
                  <c:v>8.4594907407407396E-2</c:v>
                </c:pt>
                <c:pt idx="17083">
                  <c:v>8.4837962962962962E-2</c:v>
                </c:pt>
                <c:pt idx="17084">
                  <c:v>8.5081018518518514E-2</c:v>
                </c:pt>
                <c:pt idx="17085">
                  <c:v>8.5324074074074066E-2</c:v>
                </c:pt>
                <c:pt idx="17086">
                  <c:v>8.5567129629629632E-2</c:v>
                </c:pt>
                <c:pt idx="17087">
                  <c:v>8.5821759259259264E-2</c:v>
                </c:pt>
                <c:pt idx="17088">
                  <c:v>8.6064814814814816E-2</c:v>
                </c:pt>
                <c:pt idx="17089">
                  <c:v>8.6307870370370368E-2</c:v>
                </c:pt>
                <c:pt idx="17090">
                  <c:v>8.6550925925925934E-2</c:v>
                </c:pt>
                <c:pt idx="17091">
                  <c:v>8.6793981481481486E-2</c:v>
                </c:pt>
                <c:pt idx="17092">
                  <c:v>8.7048611111111118E-2</c:v>
                </c:pt>
                <c:pt idx="17093">
                  <c:v>8.729166666666667E-2</c:v>
                </c:pt>
                <c:pt idx="17094">
                  <c:v>8.7534722222222208E-2</c:v>
                </c:pt>
                <c:pt idx="17095">
                  <c:v>8.7777777777777774E-2</c:v>
                </c:pt>
                <c:pt idx="17096">
                  <c:v>8.8020833333333326E-2</c:v>
                </c:pt>
                <c:pt idx="17097">
                  <c:v>8.8263888888888878E-2</c:v>
                </c:pt>
                <c:pt idx="17098">
                  <c:v>8.851851851851851E-2</c:v>
                </c:pt>
                <c:pt idx="17099">
                  <c:v>8.8761574074074076E-2</c:v>
                </c:pt>
                <c:pt idx="17100">
                  <c:v>8.9004629629629628E-2</c:v>
                </c:pt>
                <c:pt idx="17101">
                  <c:v>8.924768518518518E-2</c:v>
                </c:pt>
                <c:pt idx="17102">
                  <c:v>8.9490740740740746E-2</c:v>
                </c:pt>
                <c:pt idx="17103">
                  <c:v>8.9745370370370378E-2</c:v>
                </c:pt>
                <c:pt idx="17104">
                  <c:v>8.998842592592593E-2</c:v>
                </c:pt>
                <c:pt idx="17105">
                  <c:v>9.0231481481481482E-2</c:v>
                </c:pt>
                <c:pt idx="17106">
                  <c:v>9.0474537037037048E-2</c:v>
                </c:pt>
                <c:pt idx="17107">
                  <c:v>9.07175925925926E-2</c:v>
                </c:pt>
                <c:pt idx="17108">
                  <c:v>9.0972222222222218E-2</c:v>
                </c:pt>
                <c:pt idx="17109">
                  <c:v>9.121527777777777E-2</c:v>
                </c:pt>
                <c:pt idx="17110">
                  <c:v>9.1458333333333322E-2</c:v>
                </c:pt>
                <c:pt idx="17111">
                  <c:v>9.1701388888888888E-2</c:v>
                </c:pt>
                <c:pt idx="17112">
                  <c:v>9.194444444444444E-2</c:v>
                </c:pt>
                <c:pt idx="17113">
                  <c:v>9.2199074074074072E-2</c:v>
                </c:pt>
                <c:pt idx="17114">
                  <c:v>9.2442129629629624E-2</c:v>
                </c:pt>
                <c:pt idx="17115">
                  <c:v>9.268518518518519E-2</c:v>
                </c:pt>
                <c:pt idx="17116">
                  <c:v>9.2928240740740742E-2</c:v>
                </c:pt>
                <c:pt idx="17117">
                  <c:v>9.3171296296296294E-2</c:v>
                </c:pt>
                <c:pt idx="17118">
                  <c:v>9.341435185185186E-2</c:v>
                </c:pt>
                <c:pt idx="17119">
                  <c:v>9.3668981481481492E-2</c:v>
                </c:pt>
                <c:pt idx="17120">
                  <c:v>9.3912037037037044E-2</c:v>
                </c:pt>
                <c:pt idx="17121">
                  <c:v>9.4155092592592596E-2</c:v>
                </c:pt>
                <c:pt idx="17122">
                  <c:v>9.4398148148148134E-2</c:v>
                </c:pt>
                <c:pt idx="17123">
                  <c:v>9.46412037037037E-2</c:v>
                </c:pt>
                <c:pt idx="17124">
                  <c:v>9.4895833333333332E-2</c:v>
                </c:pt>
                <c:pt idx="17125">
                  <c:v>9.5138888888888884E-2</c:v>
                </c:pt>
                <c:pt idx="17126">
                  <c:v>9.5381944444444436E-2</c:v>
                </c:pt>
                <c:pt idx="17127">
                  <c:v>9.5625000000000002E-2</c:v>
                </c:pt>
                <c:pt idx="17128">
                  <c:v>9.5868055555555554E-2</c:v>
                </c:pt>
                <c:pt idx="17129">
                  <c:v>9.6122685185185186E-2</c:v>
                </c:pt>
                <c:pt idx="17130">
                  <c:v>9.6365740740740738E-2</c:v>
                </c:pt>
                <c:pt idx="17131">
                  <c:v>9.6608796296296304E-2</c:v>
                </c:pt>
                <c:pt idx="17132">
                  <c:v>9.6851851851851856E-2</c:v>
                </c:pt>
                <c:pt idx="17133">
                  <c:v>9.7094907407407408E-2</c:v>
                </c:pt>
                <c:pt idx="17134">
                  <c:v>9.734953703703704E-2</c:v>
                </c:pt>
                <c:pt idx="17135">
                  <c:v>9.7592592592592606E-2</c:v>
                </c:pt>
                <c:pt idx="17136">
                  <c:v>9.7835648148148158E-2</c:v>
                </c:pt>
                <c:pt idx="17137">
                  <c:v>9.807870370370371E-2</c:v>
                </c:pt>
                <c:pt idx="17138">
                  <c:v>9.8321759259259248E-2</c:v>
                </c:pt>
                <c:pt idx="17139">
                  <c:v>9.8564814814814813E-2</c:v>
                </c:pt>
                <c:pt idx="17140">
                  <c:v>9.8819444444444446E-2</c:v>
                </c:pt>
                <c:pt idx="17141">
                  <c:v>9.9062499999999998E-2</c:v>
                </c:pt>
                <c:pt idx="17142">
                  <c:v>9.930555555555555E-2</c:v>
                </c:pt>
                <c:pt idx="17143">
                  <c:v>9.9548611111111115E-2</c:v>
                </c:pt>
                <c:pt idx="17144">
                  <c:v>9.9803240740740748E-2</c:v>
                </c:pt>
                <c:pt idx="17145">
                  <c:v>0.1000462962962963</c:v>
                </c:pt>
                <c:pt idx="17146">
                  <c:v>0.10028935185185185</c:v>
                </c:pt>
                <c:pt idx="17147">
                  <c:v>0.10053240740740742</c:v>
                </c:pt>
                <c:pt idx="17148">
                  <c:v>0.10077546296296297</c:v>
                </c:pt>
                <c:pt idx="17149">
                  <c:v>0.10101851851851851</c:v>
                </c:pt>
                <c:pt idx="17150">
                  <c:v>0.10127314814814814</c:v>
                </c:pt>
                <c:pt idx="17151">
                  <c:v>0.10151620370370369</c:v>
                </c:pt>
                <c:pt idx="17152">
                  <c:v>0.10175925925925926</c:v>
                </c:pt>
                <c:pt idx="17153">
                  <c:v>0.10200231481481481</c:v>
                </c:pt>
                <c:pt idx="17154">
                  <c:v>0.10224537037037036</c:v>
                </c:pt>
                <c:pt idx="17155">
                  <c:v>0.10249999999999999</c:v>
                </c:pt>
                <c:pt idx="17156">
                  <c:v>0.10274305555555556</c:v>
                </c:pt>
                <c:pt idx="17157">
                  <c:v>0.10298611111111111</c:v>
                </c:pt>
                <c:pt idx="17158">
                  <c:v>0.10322916666666666</c:v>
                </c:pt>
                <c:pt idx="17159">
                  <c:v>0.10347222222222223</c:v>
                </c:pt>
                <c:pt idx="17160">
                  <c:v>0.10372685185185186</c:v>
                </c:pt>
                <c:pt idx="17161">
                  <c:v>0.10396990740740741</c:v>
                </c:pt>
                <c:pt idx="17162">
                  <c:v>0.10421296296296297</c:v>
                </c:pt>
                <c:pt idx="17163">
                  <c:v>0.10445601851851853</c:v>
                </c:pt>
                <c:pt idx="17164">
                  <c:v>0.10469907407407408</c:v>
                </c:pt>
                <c:pt idx="17165">
                  <c:v>0.10494212962962964</c:v>
                </c:pt>
                <c:pt idx="17166">
                  <c:v>0.10519675925925925</c:v>
                </c:pt>
                <c:pt idx="17167">
                  <c:v>0.10543981481481481</c:v>
                </c:pt>
                <c:pt idx="17168">
                  <c:v>0.10568287037037037</c:v>
                </c:pt>
                <c:pt idx="17169">
                  <c:v>0.10592592592592592</c:v>
                </c:pt>
                <c:pt idx="17170">
                  <c:v>0.10616898148148148</c:v>
                </c:pt>
                <c:pt idx="17171">
                  <c:v>0.10642361111111111</c:v>
                </c:pt>
                <c:pt idx="17172">
                  <c:v>0.10666666666666667</c:v>
                </c:pt>
                <c:pt idx="17173">
                  <c:v>0.10690972222222223</c:v>
                </c:pt>
                <c:pt idx="17174">
                  <c:v>0.10715277777777778</c:v>
                </c:pt>
                <c:pt idx="17175">
                  <c:v>0.10739583333333334</c:v>
                </c:pt>
                <c:pt idx="17176">
                  <c:v>0.10765046296296295</c:v>
                </c:pt>
                <c:pt idx="17177">
                  <c:v>0.10789351851851851</c:v>
                </c:pt>
                <c:pt idx="17178">
                  <c:v>0.10813657407407407</c:v>
                </c:pt>
                <c:pt idx="17179">
                  <c:v>0.10837962962962962</c:v>
                </c:pt>
                <c:pt idx="17180">
                  <c:v>0.10862268518518518</c:v>
                </c:pt>
                <c:pt idx="17181">
                  <c:v>0.10886574074074074</c:v>
                </c:pt>
                <c:pt idx="17182">
                  <c:v>0.10912037037037037</c:v>
                </c:pt>
                <c:pt idx="17183">
                  <c:v>0.10936342592592592</c:v>
                </c:pt>
                <c:pt idx="17184">
                  <c:v>0.10960648148148149</c:v>
                </c:pt>
                <c:pt idx="17185">
                  <c:v>0.10984953703703704</c:v>
                </c:pt>
                <c:pt idx="17186">
                  <c:v>0.11009259259259259</c:v>
                </c:pt>
                <c:pt idx="17187">
                  <c:v>0.11034722222222222</c:v>
                </c:pt>
                <c:pt idx="17188">
                  <c:v>0.11059027777777779</c:v>
                </c:pt>
                <c:pt idx="17189">
                  <c:v>0.11083333333333334</c:v>
                </c:pt>
                <c:pt idx="17190">
                  <c:v>0.11107638888888889</c:v>
                </c:pt>
                <c:pt idx="17191">
                  <c:v>0.11131944444444446</c:v>
                </c:pt>
                <c:pt idx="17192">
                  <c:v>0.11157407407407406</c:v>
                </c:pt>
                <c:pt idx="17193">
                  <c:v>0.11181712962962963</c:v>
                </c:pt>
                <c:pt idx="17194">
                  <c:v>0.11206018518518518</c:v>
                </c:pt>
                <c:pt idx="17195">
                  <c:v>0.11230324074074073</c:v>
                </c:pt>
                <c:pt idx="17196">
                  <c:v>0.1125462962962963</c:v>
                </c:pt>
                <c:pt idx="17197">
                  <c:v>0.11280092592592593</c:v>
                </c:pt>
                <c:pt idx="17198">
                  <c:v>0.11304398148148148</c:v>
                </c:pt>
                <c:pt idx="17199">
                  <c:v>0.11328703703703703</c:v>
                </c:pt>
                <c:pt idx="17200">
                  <c:v>0.1135300925925926</c:v>
                </c:pt>
                <c:pt idx="17201">
                  <c:v>0.11377314814814815</c:v>
                </c:pt>
                <c:pt idx="17202">
                  <c:v>0.1140162037037037</c:v>
                </c:pt>
                <c:pt idx="17203">
                  <c:v>0.11427083333333332</c:v>
                </c:pt>
                <c:pt idx="17204">
                  <c:v>0.11451388888888887</c:v>
                </c:pt>
                <c:pt idx="17205">
                  <c:v>0.11475694444444444</c:v>
                </c:pt>
                <c:pt idx="17206">
                  <c:v>0.11499999999999999</c:v>
                </c:pt>
                <c:pt idx="17207">
                  <c:v>0.11524305555555554</c:v>
                </c:pt>
                <c:pt idx="17208">
                  <c:v>0.11549768518518518</c:v>
                </c:pt>
                <c:pt idx="17209">
                  <c:v>0.11574074074074074</c:v>
                </c:pt>
                <c:pt idx="17210">
                  <c:v>0.11598379629629629</c:v>
                </c:pt>
                <c:pt idx="17211">
                  <c:v>0.11622685185185185</c:v>
                </c:pt>
                <c:pt idx="17212">
                  <c:v>0.11646990740740741</c:v>
                </c:pt>
                <c:pt idx="17213">
                  <c:v>0.11672453703703704</c:v>
                </c:pt>
                <c:pt idx="17214">
                  <c:v>0.1169675925925926</c:v>
                </c:pt>
                <c:pt idx="17215">
                  <c:v>0.11721064814814815</c:v>
                </c:pt>
                <c:pt idx="17216">
                  <c:v>0.11745370370370371</c:v>
                </c:pt>
                <c:pt idx="17217">
                  <c:v>0.11769675925925926</c:v>
                </c:pt>
                <c:pt idx="17218">
                  <c:v>0.1179513888888889</c:v>
                </c:pt>
                <c:pt idx="17219">
                  <c:v>0.11819444444444445</c:v>
                </c:pt>
                <c:pt idx="17220">
                  <c:v>0.11843749999999999</c:v>
                </c:pt>
                <c:pt idx="17221">
                  <c:v>0.11868055555555555</c:v>
                </c:pt>
                <c:pt idx="17222">
                  <c:v>0.1189236111111111</c:v>
                </c:pt>
                <c:pt idx="17223">
                  <c:v>0.11916666666666666</c:v>
                </c:pt>
                <c:pt idx="17224">
                  <c:v>0.11942129629629629</c:v>
                </c:pt>
                <c:pt idx="17225">
                  <c:v>0.11966435185185186</c:v>
                </c:pt>
                <c:pt idx="17226">
                  <c:v>0.11990740740740741</c:v>
                </c:pt>
                <c:pt idx="17227">
                  <c:v>0.12015046296296296</c:v>
                </c:pt>
                <c:pt idx="17228">
                  <c:v>0.12039351851851852</c:v>
                </c:pt>
                <c:pt idx="17229">
                  <c:v>0.12064814814814816</c:v>
                </c:pt>
                <c:pt idx="17230">
                  <c:v>0.12089120370370371</c:v>
                </c:pt>
                <c:pt idx="17231">
                  <c:v>0.12113425925925925</c:v>
                </c:pt>
                <c:pt idx="17232">
                  <c:v>0.1213773148148148</c:v>
                </c:pt>
                <c:pt idx="17233">
                  <c:v>0.12162037037037036</c:v>
                </c:pt>
                <c:pt idx="17234">
                  <c:v>0.121875</c:v>
                </c:pt>
                <c:pt idx="17235">
                  <c:v>0.12211805555555555</c:v>
                </c:pt>
                <c:pt idx="17236">
                  <c:v>0.1223611111111111</c:v>
                </c:pt>
                <c:pt idx="17237">
                  <c:v>0.12260416666666667</c:v>
                </c:pt>
                <c:pt idx="17238">
                  <c:v>0.12284722222222222</c:v>
                </c:pt>
                <c:pt idx="17239">
                  <c:v>0.12310185185185185</c:v>
                </c:pt>
                <c:pt idx="17240">
                  <c:v>0.1233449074074074</c:v>
                </c:pt>
                <c:pt idx="17241">
                  <c:v>0.12358796296296297</c:v>
                </c:pt>
                <c:pt idx="17242">
                  <c:v>0.12383101851851852</c:v>
                </c:pt>
                <c:pt idx="17243">
                  <c:v>0.12407407407407407</c:v>
                </c:pt>
                <c:pt idx="17244">
                  <c:v>0.12431712962962964</c:v>
                </c:pt>
                <c:pt idx="17245">
                  <c:v>0.12457175925925927</c:v>
                </c:pt>
                <c:pt idx="17246">
                  <c:v>0.12481481481481482</c:v>
                </c:pt>
                <c:pt idx="17247">
                  <c:v>0.12505787037037039</c:v>
                </c:pt>
                <c:pt idx="17248">
                  <c:v>0.12530092592592593</c:v>
                </c:pt>
                <c:pt idx="17249">
                  <c:v>0.12555555555555556</c:v>
                </c:pt>
                <c:pt idx="17250">
                  <c:v>0.1257986111111111</c:v>
                </c:pt>
                <c:pt idx="17251">
                  <c:v>0.12604166666666666</c:v>
                </c:pt>
                <c:pt idx="17252">
                  <c:v>0.12628472222222223</c:v>
                </c:pt>
                <c:pt idx="17253">
                  <c:v>0.12652777777777777</c:v>
                </c:pt>
                <c:pt idx="17254">
                  <c:v>0.12677083333333333</c:v>
                </c:pt>
                <c:pt idx="17255">
                  <c:v>0.12702546296296297</c:v>
                </c:pt>
                <c:pt idx="17256">
                  <c:v>0.12726851851851853</c:v>
                </c:pt>
                <c:pt idx="17257">
                  <c:v>0.12751157407407407</c:v>
                </c:pt>
                <c:pt idx="17258">
                  <c:v>0.12775462962962963</c:v>
                </c:pt>
                <c:pt idx="17259">
                  <c:v>0.1279976851851852</c:v>
                </c:pt>
                <c:pt idx="17260">
                  <c:v>0.12825231481481483</c:v>
                </c:pt>
                <c:pt idx="17261">
                  <c:v>0.12849537037037037</c:v>
                </c:pt>
                <c:pt idx="17262">
                  <c:v>0.12873842592592591</c:v>
                </c:pt>
                <c:pt idx="17263">
                  <c:v>0.12898148148148147</c:v>
                </c:pt>
                <c:pt idx="17264">
                  <c:v>0.12922453703703704</c:v>
                </c:pt>
                <c:pt idx="17265">
                  <c:v>0.12946759259259258</c:v>
                </c:pt>
                <c:pt idx="17266">
                  <c:v>0.12972222222222221</c:v>
                </c:pt>
                <c:pt idx="17267">
                  <c:v>0.12996527777777778</c:v>
                </c:pt>
                <c:pt idx="17268">
                  <c:v>0.13020833333333334</c:v>
                </c:pt>
                <c:pt idx="17269">
                  <c:v>0.13045138888888888</c:v>
                </c:pt>
                <c:pt idx="17270">
                  <c:v>0.13069444444444445</c:v>
                </c:pt>
                <c:pt idx="17271">
                  <c:v>0.13094907407407408</c:v>
                </c:pt>
                <c:pt idx="17272">
                  <c:v>0.13119212962962964</c:v>
                </c:pt>
                <c:pt idx="17273">
                  <c:v>0.13143518518518518</c:v>
                </c:pt>
                <c:pt idx="17274">
                  <c:v>0.13167824074074075</c:v>
                </c:pt>
                <c:pt idx="17275">
                  <c:v>0.13192129629629631</c:v>
                </c:pt>
                <c:pt idx="17276">
                  <c:v>0.13217592592592592</c:v>
                </c:pt>
                <c:pt idx="17277">
                  <c:v>0.13241898148148148</c:v>
                </c:pt>
                <c:pt idx="17278">
                  <c:v>0.13266203703703702</c:v>
                </c:pt>
                <c:pt idx="17279">
                  <c:v>0.13290509259259259</c:v>
                </c:pt>
                <c:pt idx="17280">
                  <c:v>0.13314814814814815</c:v>
                </c:pt>
                <c:pt idx="17281">
                  <c:v>0.13340277777777779</c:v>
                </c:pt>
                <c:pt idx="17282">
                  <c:v>0.13364583333333332</c:v>
                </c:pt>
                <c:pt idx="17283">
                  <c:v>0.13388888888888889</c:v>
                </c:pt>
                <c:pt idx="17284">
                  <c:v>0.13413194444444446</c:v>
                </c:pt>
                <c:pt idx="17285">
                  <c:v>0.13437499999999999</c:v>
                </c:pt>
                <c:pt idx="17286">
                  <c:v>0.13461805555555556</c:v>
                </c:pt>
                <c:pt idx="17287">
                  <c:v>0.13487268518518519</c:v>
                </c:pt>
                <c:pt idx="17288">
                  <c:v>0.13511574074074076</c:v>
                </c:pt>
                <c:pt idx="17289">
                  <c:v>0.1353587962962963</c:v>
                </c:pt>
                <c:pt idx="17290">
                  <c:v>0.13560185185185183</c:v>
                </c:pt>
                <c:pt idx="17291">
                  <c:v>0.1358449074074074</c:v>
                </c:pt>
                <c:pt idx="17292">
                  <c:v>0.13609953703703703</c:v>
                </c:pt>
                <c:pt idx="17293">
                  <c:v>0.1363425925925926</c:v>
                </c:pt>
                <c:pt idx="17294">
                  <c:v>0.13658564814814814</c:v>
                </c:pt>
                <c:pt idx="17295">
                  <c:v>0.1368287037037037</c:v>
                </c:pt>
                <c:pt idx="17296">
                  <c:v>0.13707175925925927</c:v>
                </c:pt>
                <c:pt idx="17297">
                  <c:v>0.1373263888888889</c:v>
                </c:pt>
                <c:pt idx="17298">
                  <c:v>0.13756944444444444</c:v>
                </c:pt>
                <c:pt idx="17299">
                  <c:v>0.1378125</c:v>
                </c:pt>
                <c:pt idx="17300">
                  <c:v>0.13805555555555557</c:v>
                </c:pt>
                <c:pt idx="17301">
                  <c:v>0.13829861111111111</c:v>
                </c:pt>
                <c:pt idx="17302">
                  <c:v>0.13855324074074074</c:v>
                </c:pt>
                <c:pt idx="17303">
                  <c:v>0.13879629629629631</c:v>
                </c:pt>
                <c:pt idx="17304">
                  <c:v>0.13903935185185184</c:v>
                </c:pt>
                <c:pt idx="17305">
                  <c:v>0.13928240740740741</c:v>
                </c:pt>
                <c:pt idx="17306">
                  <c:v>0.13952546296296295</c:v>
                </c:pt>
                <c:pt idx="17307">
                  <c:v>0.13976851851851851</c:v>
                </c:pt>
                <c:pt idx="17308">
                  <c:v>0.14002314814814815</c:v>
                </c:pt>
                <c:pt idx="17309">
                  <c:v>0.14026620370370371</c:v>
                </c:pt>
                <c:pt idx="17310">
                  <c:v>0.14050925925925925</c:v>
                </c:pt>
                <c:pt idx="17311">
                  <c:v>0.14075231481481482</c:v>
                </c:pt>
                <c:pt idx="17312">
                  <c:v>0.14099537037037038</c:v>
                </c:pt>
                <c:pt idx="17313">
                  <c:v>0.14125000000000001</c:v>
                </c:pt>
                <c:pt idx="17314">
                  <c:v>0.14149305555555555</c:v>
                </c:pt>
                <c:pt idx="17315">
                  <c:v>0.14173611111111112</c:v>
                </c:pt>
                <c:pt idx="17316">
                  <c:v>0.14197916666666666</c:v>
                </c:pt>
                <c:pt idx="17317">
                  <c:v>0.14222222222222222</c:v>
                </c:pt>
                <c:pt idx="17318">
                  <c:v>0.14247685185185185</c:v>
                </c:pt>
                <c:pt idx="17319">
                  <c:v>0.14271990740740739</c:v>
                </c:pt>
                <c:pt idx="17320">
                  <c:v>0.14296296296296296</c:v>
                </c:pt>
                <c:pt idx="17321">
                  <c:v>0.14320601851851852</c:v>
                </c:pt>
                <c:pt idx="17322">
                  <c:v>0.14344907407407406</c:v>
                </c:pt>
                <c:pt idx="17323">
                  <c:v>0.14370370370370369</c:v>
                </c:pt>
                <c:pt idx="17324">
                  <c:v>0.14394675925925926</c:v>
                </c:pt>
                <c:pt idx="17325">
                  <c:v>0.14418981481481483</c:v>
                </c:pt>
                <c:pt idx="17326">
                  <c:v>0.14443287037037036</c:v>
                </c:pt>
                <c:pt idx="17327">
                  <c:v>0.14467592592592593</c:v>
                </c:pt>
                <c:pt idx="17328">
                  <c:v>0.1449189814814815</c:v>
                </c:pt>
                <c:pt idx="17329">
                  <c:v>0.14517361111111113</c:v>
                </c:pt>
                <c:pt idx="17330">
                  <c:v>0.14541666666666667</c:v>
                </c:pt>
                <c:pt idx="17331">
                  <c:v>0.14565972222222223</c:v>
                </c:pt>
                <c:pt idx="17332">
                  <c:v>0.1459027777777778</c:v>
                </c:pt>
                <c:pt idx="17333">
                  <c:v>0.14614583333333334</c:v>
                </c:pt>
                <c:pt idx="17334">
                  <c:v>0.14640046296296297</c:v>
                </c:pt>
                <c:pt idx="17335">
                  <c:v>0.14664351851851851</c:v>
                </c:pt>
                <c:pt idx="17336">
                  <c:v>0.14688657407407407</c:v>
                </c:pt>
                <c:pt idx="17337">
                  <c:v>0.14712962962962964</c:v>
                </c:pt>
                <c:pt idx="17338">
                  <c:v>0.14737268518518518</c:v>
                </c:pt>
                <c:pt idx="17339">
                  <c:v>0.14762731481481481</c:v>
                </c:pt>
                <c:pt idx="17340">
                  <c:v>0.14787037037037037</c:v>
                </c:pt>
                <c:pt idx="17341">
                  <c:v>0.14811342592592594</c:v>
                </c:pt>
                <c:pt idx="17342">
                  <c:v>0.14835648148148148</c:v>
                </c:pt>
                <c:pt idx="17343">
                  <c:v>0.14859953703703704</c:v>
                </c:pt>
                <c:pt idx="17344">
                  <c:v>0.14885416666666665</c:v>
                </c:pt>
                <c:pt idx="17345">
                  <c:v>0.14909722222222221</c:v>
                </c:pt>
                <c:pt idx="17346">
                  <c:v>0.14934027777777778</c:v>
                </c:pt>
                <c:pt idx="17347">
                  <c:v>0.14958333333333332</c:v>
                </c:pt>
                <c:pt idx="17348">
                  <c:v>0.14982638888888888</c:v>
                </c:pt>
                <c:pt idx="17349">
                  <c:v>0.15008101851851852</c:v>
                </c:pt>
                <c:pt idx="17350">
                  <c:v>0.15032407407407408</c:v>
                </c:pt>
                <c:pt idx="17351">
                  <c:v>0.15056712962962962</c:v>
                </c:pt>
                <c:pt idx="17352">
                  <c:v>0.15081018518518519</c:v>
                </c:pt>
                <c:pt idx="17353">
                  <c:v>0.15105324074074075</c:v>
                </c:pt>
                <c:pt idx="17354">
                  <c:v>0.15130787037037038</c:v>
                </c:pt>
                <c:pt idx="17355">
                  <c:v>0.15155092592592592</c:v>
                </c:pt>
                <c:pt idx="17356">
                  <c:v>0.15179398148148149</c:v>
                </c:pt>
                <c:pt idx="17357">
                  <c:v>0.15203703703703705</c:v>
                </c:pt>
                <c:pt idx="17358">
                  <c:v>0.15228009259259259</c:v>
                </c:pt>
                <c:pt idx="17359">
                  <c:v>0.15252314814814816</c:v>
                </c:pt>
                <c:pt idx="17360">
                  <c:v>0.15277777777777776</c:v>
                </c:pt>
                <c:pt idx="17361">
                  <c:v>0.15302083333333333</c:v>
                </c:pt>
                <c:pt idx="17362">
                  <c:v>0.15326388888888889</c:v>
                </c:pt>
                <c:pt idx="17363">
                  <c:v>0.15350694444444443</c:v>
                </c:pt>
                <c:pt idx="17364">
                  <c:v>0.15375</c:v>
                </c:pt>
                <c:pt idx="17365">
                  <c:v>0.15400462962962963</c:v>
                </c:pt>
                <c:pt idx="17366">
                  <c:v>0.1542476851851852</c:v>
                </c:pt>
                <c:pt idx="17367">
                  <c:v>0.15449074074074073</c:v>
                </c:pt>
                <c:pt idx="17368">
                  <c:v>0.1547337962962963</c:v>
                </c:pt>
                <c:pt idx="17369">
                  <c:v>0.15497685185185187</c:v>
                </c:pt>
                <c:pt idx="17370">
                  <c:v>0.1552199074074074</c:v>
                </c:pt>
                <c:pt idx="17371">
                  <c:v>0.15547453703703704</c:v>
                </c:pt>
                <c:pt idx="17372">
                  <c:v>0.15571759259259257</c:v>
                </c:pt>
                <c:pt idx="17373">
                  <c:v>0.15596064814814814</c:v>
                </c:pt>
                <c:pt idx="17374">
                  <c:v>0.15620370370370371</c:v>
                </c:pt>
                <c:pt idx="17375">
                  <c:v>0.15644675925925924</c:v>
                </c:pt>
                <c:pt idx="17376">
                  <c:v>0.15670138888888888</c:v>
                </c:pt>
                <c:pt idx="17377">
                  <c:v>0.15694444444444444</c:v>
                </c:pt>
                <c:pt idx="17378">
                  <c:v>0.15718750000000001</c:v>
                </c:pt>
                <c:pt idx="17379">
                  <c:v>0.15743055555555555</c:v>
                </c:pt>
                <c:pt idx="17380">
                  <c:v>0.15767361111111111</c:v>
                </c:pt>
                <c:pt idx="17381">
                  <c:v>0.15792824074074074</c:v>
                </c:pt>
                <c:pt idx="17382">
                  <c:v>0.15817129629629631</c:v>
                </c:pt>
                <c:pt idx="17383">
                  <c:v>0.15841435185185185</c:v>
                </c:pt>
                <c:pt idx="17384">
                  <c:v>0.15865740740740741</c:v>
                </c:pt>
                <c:pt idx="17385">
                  <c:v>0.15890046296296298</c:v>
                </c:pt>
                <c:pt idx="17386">
                  <c:v>0.15915509259259258</c:v>
                </c:pt>
                <c:pt idx="17387">
                  <c:v>0.15939814814814815</c:v>
                </c:pt>
                <c:pt idx="17388">
                  <c:v>0.15964120370370369</c:v>
                </c:pt>
                <c:pt idx="17389">
                  <c:v>0.15988425925925925</c:v>
                </c:pt>
                <c:pt idx="17390">
                  <c:v>0.16012731481481482</c:v>
                </c:pt>
                <c:pt idx="17391">
                  <c:v>0.16037037037037036</c:v>
                </c:pt>
                <c:pt idx="17392">
                  <c:v>0.16062499999999999</c:v>
                </c:pt>
                <c:pt idx="17393">
                  <c:v>0.16086805555555556</c:v>
                </c:pt>
                <c:pt idx="17394">
                  <c:v>0.16111111111111112</c:v>
                </c:pt>
                <c:pt idx="17395">
                  <c:v>0.16135416666666666</c:v>
                </c:pt>
                <c:pt idx="17396">
                  <c:v>0.16159722222222223</c:v>
                </c:pt>
                <c:pt idx="17397">
                  <c:v>0.16185185185185186</c:v>
                </c:pt>
                <c:pt idx="17398">
                  <c:v>0.1620949074074074</c:v>
                </c:pt>
                <c:pt idx="17399">
                  <c:v>0.16233796296296296</c:v>
                </c:pt>
                <c:pt idx="17400">
                  <c:v>0.1625810185185185</c:v>
                </c:pt>
                <c:pt idx="17401">
                  <c:v>0.16282407407407407</c:v>
                </c:pt>
                <c:pt idx="17402">
                  <c:v>0.1630787037037037</c:v>
                </c:pt>
                <c:pt idx="17403">
                  <c:v>0.16332175925925926</c:v>
                </c:pt>
                <c:pt idx="17404">
                  <c:v>0.1635648148148148</c:v>
                </c:pt>
                <c:pt idx="17405">
                  <c:v>0.16380787037037037</c:v>
                </c:pt>
                <c:pt idx="17406">
                  <c:v>0.16405092592592593</c:v>
                </c:pt>
                <c:pt idx="17407">
                  <c:v>0.16430555555555557</c:v>
                </c:pt>
                <c:pt idx="17408">
                  <c:v>0.1645486111111111</c:v>
                </c:pt>
                <c:pt idx="17409">
                  <c:v>0.16479166666666667</c:v>
                </c:pt>
                <c:pt idx="17410">
                  <c:v>0.16503472222222224</c:v>
                </c:pt>
                <c:pt idx="17411">
                  <c:v>0.16527777777777777</c:v>
                </c:pt>
                <c:pt idx="17412">
                  <c:v>0.16552083333333334</c:v>
                </c:pt>
                <c:pt idx="17413">
                  <c:v>0.16577546296296297</c:v>
                </c:pt>
                <c:pt idx="17414">
                  <c:v>0.16601851851851854</c:v>
                </c:pt>
                <c:pt idx="17415">
                  <c:v>0.16626157407407408</c:v>
                </c:pt>
                <c:pt idx="17416">
                  <c:v>0.16650462962962961</c:v>
                </c:pt>
                <c:pt idx="17417">
                  <c:v>0.16674768518518521</c:v>
                </c:pt>
                <c:pt idx="17418">
                  <c:v>0.16700231481481484</c:v>
                </c:pt>
                <c:pt idx="17419">
                  <c:v>0.16724537037037038</c:v>
                </c:pt>
                <c:pt idx="17420">
                  <c:v>0.16748842592592594</c:v>
                </c:pt>
                <c:pt idx="17421">
                  <c:v>0.16773148148148151</c:v>
                </c:pt>
                <c:pt idx="17422">
                  <c:v>0.16797453703703702</c:v>
                </c:pt>
                <c:pt idx="17423">
                  <c:v>0.16822916666666665</c:v>
                </c:pt>
                <c:pt idx="17424">
                  <c:v>0.16847222222222222</c:v>
                </c:pt>
                <c:pt idx="17425">
                  <c:v>0.16871527777777776</c:v>
                </c:pt>
                <c:pt idx="17426">
                  <c:v>0.16895833333333332</c:v>
                </c:pt>
                <c:pt idx="17427">
                  <c:v>0.16920138888888889</c:v>
                </c:pt>
                <c:pt idx="17428">
                  <c:v>0.16945601851851852</c:v>
                </c:pt>
                <c:pt idx="17429">
                  <c:v>0.16969907407407406</c:v>
                </c:pt>
                <c:pt idx="17430">
                  <c:v>0.16994212962962962</c:v>
                </c:pt>
                <c:pt idx="17431">
                  <c:v>0.17018518518518519</c:v>
                </c:pt>
                <c:pt idx="17432">
                  <c:v>0.17042824074074073</c:v>
                </c:pt>
                <c:pt idx="17433">
                  <c:v>0.17067129629629629</c:v>
                </c:pt>
                <c:pt idx="17434">
                  <c:v>0.17092592592592593</c:v>
                </c:pt>
                <c:pt idx="17435">
                  <c:v>0.17116898148148149</c:v>
                </c:pt>
                <c:pt idx="17436">
                  <c:v>0.17141203703703703</c:v>
                </c:pt>
                <c:pt idx="17437">
                  <c:v>0.1716550925925926</c:v>
                </c:pt>
                <c:pt idx="17438">
                  <c:v>0.17189814814814816</c:v>
                </c:pt>
                <c:pt idx="17439">
                  <c:v>0.17215277777777779</c:v>
                </c:pt>
                <c:pt idx="17440">
                  <c:v>0.17239583333333333</c:v>
                </c:pt>
                <c:pt idx="17441">
                  <c:v>0.1726388888888889</c:v>
                </c:pt>
                <c:pt idx="17442">
                  <c:v>0.17288194444444446</c:v>
                </c:pt>
                <c:pt idx="17443">
                  <c:v>0.173125</c:v>
                </c:pt>
                <c:pt idx="17444">
                  <c:v>0.17337962962962963</c:v>
                </c:pt>
                <c:pt idx="17445">
                  <c:v>0.1736226851851852</c:v>
                </c:pt>
                <c:pt idx="17446">
                  <c:v>0.17386574074074077</c:v>
                </c:pt>
                <c:pt idx="17447">
                  <c:v>0.1741087962962963</c:v>
                </c:pt>
                <c:pt idx="17448">
                  <c:v>0.17435185185185187</c:v>
                </c:pt>
                <c:pt idx="17449">
                  <c:v>0.17460648148148147</c:v>
                </c:pt>
                <c:pt idx="17450">
                  <c:v>0.17484953703703701</c:v>
                </c:pt>
                <c:pt idx="17451">
                  <c:v>0.17509259259259258</c:v>
                </c:pt>
                <c:pt idx="17452">
                  <c:v>0.17533564814814814</c:v>
                </c:pt>
                <c:pt idx="17453">
                  <c:v>0.17557870370370368</c:v>
                </c:pt>
                <c:pt idx="17454">
                  <c:v>0.17583333333333331</c:v>
                </c:pt>
                <c:pt idx="17455">
                  <c:v>0.17607638888888888</c:v>
                </c:pt>
                <c:pt idx="17456">
                  <c:v>0.17631944444444445</c:v>
                </c:pt>
                <c:pt idx="17457">
                  <c:v>0.17656249999999998</c:v>
                </c:pt>
                <c:pt idx="17458">
                  <c:v>0.17680555555555555</c:v>
                </c:pt>
                <c:pt idx="17459">
                  <c:v>0.17706018518518518</c:v>
                </c:pt>
                <c:pt idx="17460">
                  <c:v>0.17730324074074075</c:v>
                </c:pt>
                <c:pt idx="17461">
                  <c:v>0.17754629629629629</c:v>
                </c:pt>
                <c:pt idx="17462">
                  <c:v>0.17778935185185185</c:v>
                </c:pt>
                <c:pt idx="17463">
                  <c:v>0.17803240740740742</c:v>
                </c:pt>
                <c:pt idx="17464">
                  <c:v>0.17827546296296296</c:v>
                </c:pt>
                <c:pt idx="17465">
                  <c:v>0.17853009259259259</c:v>
                </c:pt>
                <c:pt idx="17466">
                  <c:v>0.17877314814814815</c:v>
                </c:pt>
                <c:pt idx="17467">
                  <c:v>0.17901620370370372</c:v>
                </c:pt>
                <c:pt idx="17468">
                  <c:v>0.17925925925925926</c:v>
                </c:pt>
                <c:pt idx="17469">
                  <c:v>0.17950231481481482</c:v>
                </c:pt>
                <c:pt idx="17470">
                  <c:v>0.17975694444444446</c:v>
                </c:pt>
                <c:pt idx="17471">
                  <c:v>0.18000000000000002</c:v>
                </c:pt>
                <c:pt idx="17472">
                  <c:v>0.18024305555555556</c:v>
                </c:pt>
                <c:pt idx="17473">
                  <c:v>0.18048611111111112</c:v>
                </c:pt>
                <c:pt idx="17474">
                  <c:v>0.18072916666666669</c:v>
                </c:pt>
                <c:pt idx="17475">
                  <c:v>0.18097222222222223</c:v>
                </c:pt>
                <c:pt idx="17476">
                  <c:v>0.18122685185185183</c:v>
                </c:pt>
                <c:pt idx="17477">
                  <c:v>0.1814699074074074</c:v>
                </c:pt>
                <c:pt idx="17478">
                  <c:v>0.18171296296296294</c:v>
                </c:pt>
                <c:pt idx="17479">
                  <c:v>0.1819560185185185</c:v>
                </c:pt>
                <c:pt idx="17480">
                  <c:v>0.18219907407407407</c:v>
                </c:pt>
                <c:pt idx="17481">
                  <c:v>0.1824537037037037</c:v>
                </c:pt>
                <c:pt idx="17482">
                  <c:v>0.18269675925925924</c:v>
                </c:pt>
                <c:pt idx="17483">
                  <c:v>0.18293981481481481</c:v>
                </c:pt>
                <c:pt idx="17484">
                  <c:v>0.18318287037037037</c:v>
                </c:pt>
                <c:pt idx="17485">
                  <c:v>0.18342592592592591</c:v>
                </c:pt>
                <c:pt idx="17486">
                  <c:v>0.18368055555555554</c:v>
                </c:pt>
                <c:pt idx="17487">
                  <c:v>0.18392361111111111</c:v>
                </c:pt>
                <c:pt idx="17488">
                  <c:v>0.18416666666666667</c:v>
                </c:pt>
                <c:pt idx="17489">
                  <c:v>0.18440972222222221</c:v>
                </c:pt>
                <c:pt idx="17490">
                  <c:v>0.18465277777777778</c:v>
                </c:pt>
                <c:pt idx="17491">
                  <c:v>0.18490740740740741</c:v>
                </c:pt>
                <c:pt idx="17492">
                  <c:v>0.18515046296296298</c:v>
                </c:pt>
                <c:pt idx="17493">
                  <c:v>0.18539351851851851</c:v>
                </c:pt>
                <c:pt idx="17494">
                  <c:v>0.18563657407407408</c:v>
                </c:pt>
                <c:pt idx="17495">
                  <c:v>0.18587962962962964</c:v>
                </c:pt>
                <c:pt idx="17496">
                  <c:v>0.18612268518518518</c:v>
                </c:pt>
                <c:pt idx="17497">
                  <c:v>0.18637731481481482</c:v>
                </c:pt>
                <c:pt idx="17498">
                  <c:v>0.18662037037037038</c:v>
                </c:pt>
                <c:pt idx="17499">
                  <c:v>0.18686342592592595</c:v>
                </c:pt>
                <c:pt idx="17500">
                  <c:v>0.18710648148148148</c:v>
                </c:pt>
                <c:pt idx="17501">
                  <c:v>0.18734953703703705</c:v>
                </c:pt>
                <c:pt idx="17502">
                  <c:v>0.18760416666666666</c:v>
                </c:pt>
                <c:pt idx="17503">
                  <c:v>0.18784722222222219</c:v>
                </c:pt>
                <c:pt idx="17504">
                  <c:v>0.18809027777777776</c:v>
                </c:pt>
                <c:pt idx="17505">
                  <c:v>0.18833333333333332</c:v>
                </c:pt>
                <c:pt idx="17506">
                  <c:v>0.18857638888888886</c:v>
                </c:pt>
                <c:pt idx="17507">
                  <c:v>0.1888310185185185</c:v>
                </c:pt>
                <c:pt idx="17508">
                  <c:v>0.18907407407407406</c:v>
                </c:pt>
                <c:pt idx="17509">
                  <c:v>0.18931712962962963</c:v>
                </c:pt>
                <c:pt idx="17510">
                  <c:v>0.18956018518518516</c:v>
                </c:pt>
                <c:pt idx="17511">
                  <c:v>0.18980324074074073</c:v>
                </c:pt>
                <c:pt idx="17512">
                  <c:v>0.19005787037037036</c:v>
                </c:pt>
                <c:pt idx="17513">
                  <c:v>0.19030092592592593</c:v>
                </c:pt>
                <c:pt idx="17514">
                  <c:v>0.19054398148148147</c:v>
                </c:pt>
                <c:pt idx="17515">
                  <c:v>0.19078703703703703</c:v>
                </c:pt>
                <c:pt idx="17516">
                  <c:v>0.1910300925925926</c:v>
                </c:pt>
                <c:pt idx="17517">
                  <c:v>0.19127314814814814</c:v>
                </c:pt>
                <c:pt idx="17518">
                  <c:v>0.19152777777777777</c:v>
                </c:pt>
                <c:pt idx="17519">
                  <c:v>0.19177083333333333</c:v>
                </c:pt>
                <c:pt idx="17520">
                  <c:v>0.1920138888888889</c:v>
                </c:pt>
                <c:pt idx="17521">
                  <c:v>0.19225694444444444</c:v>
                </c:pt>
                <c:pt idx="17522">
                  <c:v>0.1925</c:v>
                </c:pt>
                <c:pt idx="17523">
                  <c:v>0.19275462962962964</c:v>
                </c:pt>
                <c:pt idx="17524">
                  <c:v>0.1929976851851852</c:v>
                </c:pt>
                <c:pt idx="17525">
                  <c:v>0.19324074074074074</c:v>
                </c:pt>
                <c:pt idx="17526">
                  <c:v>0.19348379629629631</c:v>
                </c:pt>
                <c:pt idx="17527">
                  <c:v>0.19372685185185187</c:v>
                </c:pt>
                <c:pt idx="17528">
                  <c:v>0.1939814814814815</c:v>
                </c:pt>
                <c:pt idx="17529">
                  <c:v>0.19422453703703701</c:v>
                </c:pt>
                <c:pt idx="17530">
                  <c:v>0.19446759259259258</c:v>
                </c:pt>
                <c:pt idx="17531">
                  <c:v>0.19471064814814812</c:v>
                </c:pt>
                <c:pt idx="17532">
                  <c:v>0.19495370370370368</c:v>
                </c:pt>
                <c:pt idx="17533">
                  <c:v>0.19524305555555554</c:v>
                </c:pt>
                <c:pt idx="17534">
                  <c:v>0.19545138888888891</c:v>
                </c:pt>
                <c:pt idx="17535">
                  <c:v>0.19569444444444442</c:v>
                </c:pt>
                <c:pt idx="17536">
                  <c:v>0.19593749999999999</c:v>
                </c:pt>
                <c:pt idx="17537">
                  <c:v>0.19618055555555555</c:v>
                </c:pt>
                <c:pt idx="17538">
                  <c:v>0.19642361111111109</c:v>
                </c:pt>
                <c:pt idx="17539">
                  <c:v>0.19667824074074072</c:v>
                </c:pt>
                <c:pt idx="17540">
                  <c:v>0.19692129629629629</c:v>
                </c:pt>
                <c:pt idx="17541">
                  <c:v>0.19716435185185185</c:v>
                </c:pt>
                <c:pt idx="17542">
                  <c:v>0.19740740740740739</c:v>
                </c:pt>
                <c:pt idx="17543">
                  <c:v>0.19765046296296296</c:v>
                </c:pt>
                <c:pt idx="17544">
                  <c:v>0.19790509259259259</c:v>
                </c:pt>
                <c:pt idx="17545">
                  <c:v>0.19814814814814816</c:v>
                </c:pt>
                <c:pt idx="17546">
                  <c:v>0.19839120370370369</c:v>
                </c:pt>
                <c:pt idx="17547">
                  <c:v>0.19863425925925926</c:v>
                </c:pt>
                <c:pt idx="17548">
                  <c:v>0.19887731481481483</c:v>
                </c:pt>
                <c:pt idx="17549">
                  <c:v>0.19913194444444446</c:v>
                </c:pt>
                <c:pt idx="17550">
                  <c:v>0.199375</c:v>
                </c:pt>
                <c:pt idx="17551">
                  <c:v>0.19961805555555556</c:v>
                </c:pt>
                <c:pt idx="17552">
                  <c:v>0.19986111111111113</c:v>
                </c:pt>
                <c:pt idx="17553">
                  <c:v>0.20010416666666667</c:v>
                </c:pt>
                <c:pt idx="17554">
                  <c:v>0.2003587962962963</c:v>
                </c:pt>
                <c:pt idx="17555">
                  <c:v>0.20060185185185186</c:v>
                </c:pt>
                <c:pt idx="17556">
                  <c:v>0.20084490740740743</c:v>
                </c:pt>
                <c:pt idx="17557">
                  <c:v>0.20108796296296297</c:v>
                </c:pt>
                <c:pt idx="17558">
                  <c:v>0.20133101851851851</c:v>
                </c:pt>
                <c:pt idx="17559">
                  <c:v>0.20158564814814817</c:v>
                </c:pt>
                <c:pt idx="17560">
                  <c:v>0.20182870370370373</c:v>
                </c:pt>
                <c:pt idx="17561">
                  <c:v>0.20207175925925927</c:v>
                </c:pt>
                <c:pt idx="17562">
                  <c:v>0.20231481481481484</c:v>
                </c:pt>
                <c:pt idx="17563">
                  <c:v>0.20255787037037035</c:v>
                </c:pt>
                <c:pt idx="17564">
                  <c:v>0.20281249999999998</c:v>
                </c:pt>
                <c:pt idx="17565">
                  <c:v>0.20305555555555554</c:v>
                </c:pt>
                <c:pt idx="17566">
                  <c:v>0.20329861111111111</c:v>
                </c:pt>
                <c:pt idx="17567">
                  <c:v>0.20354166666666665</c:v>
                </c:pt>
                <c:pt idx="17568">
                  <c:v>0.20378472222222221</c:v>
                </c:pt>
                <c:pt idx="17569">
                  <c:v>0.20402777777777778</c:v>
                </c:pt>
                <c:pt idx="17570">
                  <c:v>0.20428240740740741</c:v>
                </c:pt>
                <c:pt idx="17571">
                  <c:v>0.20452546296296295</c:v>
                </c:pt>
                <c:pt idx="17572">
                  <c:v>0.20476851851851852</c:v>
                </c:pt>
                <c:pt idx="17573">
                  <c:v>0.20501157407407408</c:v>
                </c:pt>
                <c:pt idx="17574">
                  <c:v>0.20525462962962962</c:v>
                </c:pt>
                <c:pt idx="17575">
                  <c:v>0.20550925925925925</c:v>
                </c:pt>
                <c:pt idx="17576">
                  <c:v>0.20575231481481482</c:v>
                </c:pt>
                <c:pt idx="17577">
                  <c:v>0.20599537037037038</c:v>
                </c:pt>
                <c:pt idx="17578">
                  <c:v>0.20623842592592592</c:v>
                </c:pt>
                <c:pt idx="17579">
                  <c:v>0.20648148148148149</c:v>
                </c:pt>
                <c:pt idx="17580">
                  <c:v>0.20672453703703705</c:v>
                </c:pt>
                <c:pt idx="17581">
                  <c:v>0.20697916666666669</c:v>
                </c:pt>
                <c:pt idx="17582">
                  <c:v>0.20722222222222222</c:v>
                </c:pt>
                <c:pt idx="17583">
                  <c:v>0.20746527777777779</c:v>
                </c:pt>
                <c:pt idx="17584">
                  <c:v>0.20770833333333336</c:v>
                </c:pt>
                <c:pt idx="17585">
                  <c:v>0.20795138888888889</c:v>
                </c:pt>
                <c:pt idx="17586">
                  <c:v>0.20820601851851853</c:v>
                </c:pt>
                <c:pt idx="17587">
                  <c:v>0.20844907407407409</c:v>
                </c:pt>
                <c:pt idx="17588">
                  <c:v>0.2086921296296296</c:v>
                </c:pt>
                <c:pt idx="17589">
                  <c:v>0.20893518518518517</c:v>
                </c:pt>
                <c:pt idx="17590">
                  <c:v>0.20917824074074073</c:v>
                </c:pt>
                <c:pt idx="17591">
                  <c:v>0.20943287037037037</c:v>
                </c:pt>
                <c:pt idx="17592">
                  <c:v>0.2096759259259259</c:v>
                </c:pt>
                <c:pt idx="17593">
                  <c:v>0.20991898148148147</c:v>
                </c:pt>
                <c:pt idx="17594">
                  <c:v>0.21016203703703704</c:v>
                </c:pt>
                <c:pt idx="17595">
                  <c:v>0.21040509259259257</c:v>
                </c:pt>
                <c:pt idx="17596">
                  <c:v>0.21065972222222221</c:v>
                </c:pt>
                <c:pt idx="17597">
                  <c:v>0.21090277777777777</c:v>
                </c:pt>
                <c:pt idx="17598">
                  <c:v>0.21114583333333334</c:v>
                </c:pt>
                <c:pt idx="17599">
                  <c:v>0.21138888888888888</c:v>
                </c:pt>
                <c:pt idx="17600">
                  <c:v>0.21163194444444444</c:v>
                </c:pt>
                <c:pt idx="17601">
                  <c:v>0.21187500000000001</c:v>
                </c:pt>
                <c:pt idx="17602">
                  <c:v>0.21212962962962964</c:v>
                </c:pt>
                <c:pt idx="17603">
                  <c:v>0.21237268518518518</c:v>
                </c:pt>
                <c:pt idx="17604">
                  <c:v>0.21261574074074074</c:v>
                </c:pt>
                <c:pt idx="17605">
                  <c:v>0.21285879629629631</c:v>
                </c:pt>
                <c:pt idx="17606">
                  <c:v>0.21310185185185185</c:v>
                </c:pt>
                <c:pt idx="17607">
                  <c:v>0.21335648148148148</c:v>
                </c:pt>
                <c:pt idx="17608">
                  <c:v>0.21359953703703705</c:v>
                </c:pt>
                <c:pt idx="17609">
                  <c:v>0.21384259259259261</c:v>
                </c:pt>
                <c:pt idx="17610">
                  <c:v>0.21408564814814815</c:v>
                </c:pt>
                <c:pt idx="17611">
                  <c:v>0.21432870370370372</c:v>
                </c:pt>
                <c:pt idx="17612">
                  <c:v>0.21458333333333335</c:v>
                </c:pt>
                <c:pt idx="17613">
                  <c:v>0.21482638888888891</c:v>
                </c:pt>
                <c:pt idx="17614">
                  <c:v>0.21506944444444445</c:v>
                </c:pt>
                <c:pt idx="17615">
                  <c:v>0.21531250000000002</c:v>
                </c:pt>
                <c:pt idx="17616">
                  <c:v>0.21555555555555558</c:v>
                </c:pt>
                <c:pt idx="17617">
                  <c:v>0.21581018518518516</c:v>
                </c:pt>
                <c:pt idx="17618">
                  <c:v>0.21605324074074073</c:v>
                </c:pt>
                <c:pt idx="17619">
                  <c:v>0.21629629629629629</c:v>
                </c:pt>
                <c:pt idx="17620">
                  <c:v>0.21653935185185183</c:v>
                </c:pt>
                <c:pt idx="17621">
                  <c:v>0.2167824074074074</c:v>
                </c:pt>
                <c:pt idx="17622">
                  <c:v>0.21702546296296296</c:v>
                </c:pt>
                <c:pt idx="17623">
                  <c:v>0.21728009259259259</c:v>
                </c:pt>
                <c:pt idx="17624">
                  <c:v>0.21752314814814813</c:v>
                </c:pt>
                <c:pt idx="17625">
                  <c:v>0.2177662037037037</c:v>
                </c:pt>
                <c:pt idx="17626">
                  <c:v>0.21800925925925926</c:v>
                </c:pt>
                <c:pt idx="17627">
                  <c:v>0.2182523148148148</c:v>
                </c:pt>
                <c:pt idx="17628">
                  <c:v>0.21850694444444443</c:v>
                </c:pt>
                <c:pt idx="17629">
                  <c:v>0.21875</c:v>
                </c:pt>
                <c:pt idx="17630">
                  <c:v>0.21899305555555557</c:v>
                </c:pt>
                <c:pt idx="17631">
                  <c:v>0.2192361111111111</c:v>
                </c:pt>
                <c:pt idx="17632">
                  <c:v>0.21947916666666667</c:v>
                </c:pt>
                <c:pt idx="17633">
                  <c:v>0.2197337962962963</c:v>
                </c:pt>
                <c:pt idx="17634">
                  <c:v>0.21997685185185187</c:v>
                </c:pt>
                <c:pt idx="17635">
                  <c:v>0.22021990740740741</c:v>
                </c:pt>
                <c:pt idx="17636">
                  <c:v>0.22046296296296297</c:v>
                </c:pt>
                <c:pt idx="17637">
                  <c:v>0.22070601851851854</c:v>
                </c:pt>
                <c:pt idx="17638">
                  <c:v>0.22096064814814817</c:v>
                </c:pt>
                <c:pt idx="17639">
                  <c:v>0.22120370370370371</c:v>
                </c:pt>
                <c:pt idx="17640">
                  <c:v>0.22144675925925927</c:v>
                </c:pt>
                <c:pt idx="17641">
                  <c:v>0.22168981481481484</c:v>
                </c:pt>
                <c:pt idx="17642">
                  <c:v>0.22193287037037038</c:v>
                </c:pt>
                <c:pt idx="17643">
                  <c:v>0.22217592592592594</c:v>
                </c:pt>
                <c:pt idx="17644">
                  <c:v>0.22243055555555555</c:v>
                </c:pt>
                <c:pt idx="17645">
                  <c:v>0.22267361111111109</c:v>
                </c:pt>
                <c:pt idx="17646">
                  <c:v>0.22291666666666665</c:v>
                </c:pt>
                <c:pt idx="17647">
                  <c:v>0.22315972222222222</c:v>
                </c:pt>
                <c:pt idx="17648">
                  <c:v>0.22340277777777776</c:v>
                </c:pt>
                <c:pt idx="17649">
                  <c:v>0.22365740740740739</c:v>
                </c:pt>
                <c:pt idx="17650">
                  <c:v>0.22390046296296295</c:v>
                </c:pt>
                <c:pt idx="17651">
                  <c:v>0.22414351851851852</c:v>
                </c:pt>
                <c:pt idx="17652">
                  <c:v>0.22438657407407406</c:v>
                </c:pt>
                <c:pt idx="17653">
                  <c:v>0.22462962962962962</c:v>
                </c:pt>
                <c:pt idx="17654">
                  <c:v>0.22488425925925926</c:v>
                </c:pt>
                <c:pt idx="17655">
                  <c:v>0.22512731481481482</c:v>
                </c:pt>
                <c:pt idx="17656">
                  <c:v>0.22537037037037036</c:v>
                </c:pt>
                <c:pt idx="17657">
                  <c:v>0.22561342592592593</c:v>
                </c:pt>
                <c:pt idx="17658">
                  <c:v>0.22585648148148149</c:v>
                </c:pt>
                <c:pt idx="17659">
                  <c:v>0.22611111111111112</c:v>
                </c:pt>
                <c:pt idx="17660">
                  <c:v>0.22635416666666666</c:v>
                </c:pt>
                <c:pt idx="17661">
                  <c:v>0.22659722222222223</c:v>
                </c:pt>
                <c:pt idx="17662">
                  <c:v>0.22684027777777779</c:v>
                </c:pt>
                <c:pt idx="17663">
                  <c:v>0.22708333333333333</c:v>
                </c:pt>
                <c:pt idx="17664">
                  <c:v>0.2273263888888889</c:v>
                </c:pt>
                <c:pt idx="17665">
                  <c:v>0.22758101851851853</c:v>
                </c:pt>
                <c:pt idx="17666">
                  <c:v>0.2278240740740741</c:v>
                </c:pt>
                <c:pt idx="17667">
                  <c:v>0.22806712962962963</c:v>
                </c:pt>
                <c:pt idx="17668">
                  <c:v>0.2283101851851852</c:v>
                </c:pt>
                <c:pt idx="17669">
                  <c:v>0.22855324074074077</c:v>
                </c:pt>
                <c:pt idx="17670">
                  <c:v>0.2288078703703704</c:v>
                </c:pt>
                <c:pt idx="17671">
                  <c:v>0.22905092592592591</c:v>
                </c:pt>
                <c:pt idx="17672">
                  <c:v>0.22929398148148147</c:v>
                </c:pt>
                <c:pt idx="17673">
                  <c:v>0.22953703703703701</c:v>
                </c:pt>
                <c:pt idx="17674">
                  <c:v>0.22978009259259258</c:v>
                </c:pt>
                <c:pt idx="17675">
                  <c:v>0.23003472222222221</c:v>
                </c:pt>
                <c:pt idx="17676">
                  <c:v>0.23027777777777778</c:v>
                </c:pt>
                <c:pt idx="17677">
                  <c:v>0.23052083333333331</c:v>
                </c:pt>
                <c:pt idx="17678">
                  <c:v>0.23076388888888888</c:v>
                </c:pt>
                <c:pt idx="17679">
                  <c:v>0.23100694444444445</c:v>
                </c:pt>
                <c:pt idx="17680">
                  <c:v>0.23126157407407408</c:v>
                </c:pt>
                <c:pt idx="17681">
                  <c:v>0.23150462962962962</c:v>
                </c:pt>
                <c:pt idx="17682">
                  <c:v>0.23174768518518518</c:v>
                </c:pt>
                <c:pt idx="17683">
                  <c:v>0.23199074074074075</c:v>
                </c:pt>
                <c:pt idx="17684">
                  <c:v>0.23223379629629629</c:v>
                </c:pt>
                <c:pt idx="17685">
                  <c:v>0.23247685185185185</c:v>
                </c:pt>
                <c:pt idx="17686">
                  <c:v>0.23273148148148148</c:v>
                </c:pt>
                <c:pt idx="17687">
                  <c:v>0.23297453703703705</c:v>
                </c:pt>
                <c:pt idx="17688">
                  <c:v>0.23321759259259259</c:v>
                </c:pt>
                <c:pt idx="17689">
                  <c:v>0.23346064814814815</c:v>
                </c:pt>
                <c:pt idx="17690">
                  <c:v>0.23370370370370372</c:v>
                </c:pt>
                <c:pt idx="17691">
                  <c:v>0.23395833333333335</c:v>
                </c:pt>
                <c:pt idx="17692">
                  <c:v>0.23420138888888889</c:v>
                </c:pt>
                <c:pt idx="17693">
                  <c:v>0.23444444444444446</c:v>
                </c:pt>
                <c:pt idx="17694">
                  <c:v>0.23468750000000002</c:v>
                </c:pt>
                <c:pt idx="17695">
                  <c:v>0.23493055555555556</c:v>
                </c:pt>
                <c:pt idx="17696">
                  <c:v>0.23518518518518516</c:v>
                </c:pt>
                <c:pt idx="17697">
                  <c:v>0.23542824074074073</c:v>
                </c:pt>
                <c:pt idx="17698">
                  <c:v>0.23567129629629627</c:v>
                </c:pt>
                <c:pt idx="17699">
                  <c:v>0.23591435185185183</c:v>
                </c:pt>
                <c:pt idx="17700">
                  <c:v>0.2361574074074074</c:v>
                </c:pt>
                <c:pt idx="17701">
                  <c:v>0.23641203703703703</c:v>
                </c:pt>
                <c:pt idx="17702">
                  <c:v>0.23665509259259257</c:v>
                </c:pt>
                <c:pt idx="17703">
                  <c:v>0.23689814814814814</c:v>
                </c:pt>
                <c:pt idx="17704">
                  <c:v>0.2371412037037037</c:v>
                </c:pt>
                <c:pt idx="17705">
                  <c:v>0.23738425925925924</c:v>
                </c:pt>
                <c:pt idx="17706">
                  <c:v>0.23762731481481481</c:v>
                </c:pt>
                <c:pt idx="17707">
                  <c:v>0.23788194444444444</c:v>
                </c:pt>
                <c:pt idx="17708">
                  <c:v>0.238125</c:v>
                </c:pt>
                <c:pt idx="17709">
                  <c:v>0.23836805555555554</c:v>
                </c:pt>
                <c:pt idx="17710">
                  <c:v>0.23861111111111111</c:v>
                </c:pt>
                <c:pt idx="17711">
                  <c:v>0.23885416666666667</c:v>
                </c:pt>
                <c:pt idx="17712">
                  <c:v>0.23910879629629631</c:v>
                </c:pt>
                <c:pt idx="17713">
                  <c:v>0.23935185185185184</c:v>
                </c:pt>
                <c:pt idx="17714">
                  <c:v>0.23959490740740741</c:v>
                </c:pt>
                <c:pt idx="17715">
                  <c:v>0.23983796296296298</c:v>
                </c:pt>
                <c:pt idx="17716">
                  <c:v>0.24008101851851851</c:v>
                </c:pt>
                <c:pt idx="17717">
                  <c:v>0.24033564814814815</c:v>
                </c:pt>
                <c:pt idx="17718">
                  <c:v>0.24057870370370371</c:v>
                </c:pt>
                <c:pt idx="17719">
                  <c:v>0.24082175925925928</c:v>
                </c:pt>
                <c:pt idx="17720">
                  <c:v>0.24106481481481482</c:v>
                </c:pt>
                <c:pt idx="17721">
                  <c:v>0.24130787037037038</c:v>
                </c:pt>
                <c:pt idx="17722">
                  <c:v>0.24156250000000001</c:v>
                </c:pt>
                <c:pt idx="17723">
                  <c:v>0.24180555555555558</c:v>
                </c:pt>
                <c:pt idx="17724">
                  <c:v>0.24204861111111109</c:v>
                </c:pt>
                <c:pt idx="17725">
                  <c:v>0.24229166666666666</c:v>
                </c:pt>
                <c:pt idx="17726">
                  <c:v>0.24253472222222219</c:v>
                </c:pt>
                <c:pt idx="17727">
                  <c:v>0.24277777777777776</c:v>
                </c:pt>
                <c:pt idx="17728">
                  <c:v>0.24303240740740742</c:v>
                </c:pt>
                <c:pt idx="17729">
                  <c:v>0.24327546296296299</c:v>
                </c:pt>
                <c:pt idx="17730">
                  <c:v>0.2435185185185185</c:v>
                </c:pt>
                <c:pt idx="17731">
                  <c:v>0.24376157407407406</c:v>
                </c:pt>
                <c:pt idx="17732">
                  <c:v>0.24400462962962963</c:v>
                </c:pt>
                <c:pt idx="17733">
                  <c:v>0.24425925925925926</c:v>
                </c:pt>
                <c:pt idx="17734">
                  <c:v>0.2445023148148148</c:v>
                </c:pt>
                <c:pt idx="17735">
                  <c:v>0.24474537037037036</c:v>
                </c:pt>
                <c:pt idx="17736">
                  <c:v>0.24498842592592593</c:v>
                </c:pt>
                <c:pt idx="17737">
                  <c:v>0.24523148148148147</c:v>
                </c:pt>
                <c:pt idx="17738">
                  <c:v>0.2454861111111111</c:v>
                </c:pt>
                <c:pt idx="17739">
                  <c:v>0.24572916666666667</c:v>
                </c:pt>
                <c:pt idx="17740">
                  <c:v>0.24597222222222223</c:v>
                </c:pt>
                <c:pt idx="17741">
                  <c:v>0.24621527777777777</c:v>
                </c:pt>
                <c:pt idx="17742">
                  <c:v>0.24645833333333333</c:v>
                </c:pt>
                <c:pt idx="17743">
                  <c:v>0.24671296296296297</c:v>
                </c:pt>
                <c:pt idx="17744">
                  <c:v>0.24695601851851853</c:v>
                </c:pt>
                <c:pt idx="17745">
                  <c:v>0.24719907407407407</c:v>
                </c:pt>
                <c:pt idx="17746">
                  <c:v>0.24744212962962964</c:v>
                </c:pt>
                <c:pt idx="17747">
                  <c:v>0.2476851851851852</c:v>
                </c:pt>
                <c:pt idx="17748">
                  <c:v>0.24792824074074074</c:v>
                </c:pt>
                <c:pt idx="17749">
                  <c:v>0.24818287037037037</c:v>
                </c:pt>
                <c:pt idx="17750">
                  <c:v>0.24842592592592594</c:v>
                </c:pt>
                <c:pt idx="17751">
                  <c:v>0.2486689814814815</c:v>
                </c:pt>
                <c:pt idx="17752">
                  <c:v>0.24891203703703701</c:v>
                </c:pt>
                <c:pt idx="17753">
                  <c:v>0.24915509259259258</c:v>
                </c:pt>
                <c:pt idx="17754">
                  <c:v>0.24940972222222224</c:v>
                </c:pt>
                <c:pt idx="17755">
                  <c:v>0.24965277777777781</c:v>
                </c:pt>
                <c:pt idx="17756">
                  <c:v>0.24989583333333334</c:v>
                </c:pt>
                <c:pt idx="17757">
                  <c:v>0.25013888888888886</c:v>
                </c:pt>
                <c:pt idx="17758">
                  <c:v>0.25038194444444445</c:v>
                </c:pt>
                <c:pt idx="17759">
                  <c:v>0.25063657407407408</c:v>
                </c:pt>
                <c:pt idx="17760">
                  <c:v>0.25087962962962962</c:v>
                </c:pt>
                <c:pt idx="17761">
                  <c:v>0.25112268518518516</c:v>
                </c:pt>
                <c:pt idx="17762">
                  <c:v>0.25136574074074075</c:v>
                </c:pt>
                <c:pt idx="17763">
                  <c:v>0.25160879629629629</c:v>
                </c:pt>
                <c:pt idx="17764">
                  <c:v>0.25186342592592592</c:v>
                </c:pt>
                <c:pt idx="17765">
                  <c:v>0.25210648148148146</c:v>
                </c:pt>
                <c:pt idx="17766">
                  <c:v>0.25234953703703705</c:v>
                </c:pt>
                <c:pt idx="17767">
                  <c:v>0.25259259259259259</c:v>
                </c:pt>
                <c:pt idx="17768">
                  <c:v>0.25283564814814813</c:v>
                </c:pt>
                <c:pt idx="17769">
                  <c:v>0.25307870370370372</c:v>
                </c:pt>
                <c:pt idx="17770">
                  <c:v>0.25333333333333335</c:v>
                </c:pt>
                <c:pt idx="17771">
                  <c:v>0.25357638888888889</c:v>
                </c:pt>
                <c:pt idx="17772">
                  <c:v>0.25381944444444443</c:v>
                </c:pt>
                <c:pt idx="17773">
                  <c:v>0.25406250000000002</c:v>
                </c:pt>
                <c:pt idx="17774">
                  <c:v>0.25430555555555556</c:v>
                </c:pt>
                <c:pt idx="17775">
                  <c:v>0.25456018518518519</c:v>
                </c:pt>
                <c:pt idx="17776">
                  <c:v>0.25480324074074073</c:v>
                </c:pt>
                <c:pt idx="17777">
                  <c:v>0.25504629629629633</c:v>
                </c:pt>
                <c:pt idx="17778">
                  <c:v>0.25528935185185186</c:v>
                </c:pt>
                <c:pt idx="17779">
                  <c:v>0.2555324074074074</c:v>
                </c:pt>
                <c:pt idx="17780">
                  <c:v>0.25578703703703703</c:v>
                </c:pt>
                <c:pt idx="17781">
                  <c:v>0.25603009259259263</c:v>
                </c:pt>
                <c:pt idx="17782">
                  <c:v>0.25627314814814817</c:v>
                </c:pt>
                <c:pt idx="17783">
                  <c:v>0.2565162037037037</c:v>
                </c:pt>
                <c:pt idx="17784">
                  <c:v>0.25675925925925924</c:v>
                </c:pt>
                <c:pt idx="17785">
                  <c:v>0.25701388888888888</c:v>
                </c:pt>
                <c:pt idx="17786">
                  <c:v>0.25725694444444441</c:v>
                </c:pt>
                <c:pt idx="17787">
                  <c:v>0.25750000000000001</c:v>
                </c:pt>
                <c:pt idx="17788">
                  <c:v>0.25774305555555554</c:v>
                </c:pt>
                <c:pt idx="17789">
                  <c:v>0.25798611111111108</c:v>
                </c:pt>
                <c:pt idx="17790">
                  <c:v>0.25822916666666668</c:v>
                </c:pt>
                <c:pt idx="17791">
                  <c:v>0.25848379629629631</c:v>
                </c:pt>
                <c:pt idx="17792">
                  <c:v>0.25872685185185185</c:v>
                </c:pt>
                <c:pt idx="17793">
                  <c:v>0.25896990740740738</c:v>
                </c:pt>
                <c:pt idx="17794">
                  <c:v>0.25921296296296298</c:v>
                </c:pt>
                <c:pt idx="17795">
                  <c:v>0.25945601851851852</c:v>
                </c:pt>
                <c:pt idx="17796">
                  <c:v>0.25971064814814815</c:v>
                </c:pt>
                <c:pt idx="17797">
                  <c:v>0.25995370370370369</c:v>
                </c:pt>
                <c:pt idx="17798">
                  <c:v>0.26019675925925928</c:v>
                </c:pt>
                <c:pt idx="17799">
                  <c:v>0.26043981481481482</c:v>
                </c:pt>
                <c:pt idx="17800">
                  <c:v>0.26068287037037036</c:v>
                </c:pt>
                <c:pt idx="17801">
                  <c:v>0.26093749999999999</c:v>
                </c:pt>
                <c:pt idx="17802">
                  <c:v>0.26118055555555558</c:v>
                </c:pt>
                <c:pt idx="17803">
                  <c:v>0.26142361111111112</c:v>
                </c:pt>
                <c:pt idx="17804">
                  <c:v>0.26166666666666666</c:v>
                </c:pt>
                <c:pt idx="17805">
                  <c:v>0.26190972222222225</c:v>
                </c:pt>
                <c:pt idx="17806">
                  <c:v>0.26216435185185188</c:v>
                </c:pt>
                <c:pt idx="17807">
                  <c:v>0.26240740740740742</c:v>
                </c:pt>
                <c:pt idx="17808">
                  <c:v>0.26265046296296296</c:v>
                </c:pt>
                <c:pt idx="17809">
                  <c:v>0.26289351851851855</c:v>
                </c:pt>
                <c:pt idx="17810">
                  <c:v>0.26313657407407409</c:v>
                </c:pt>
                <c:pt idx="17811">
                  <c:v>0.26337962962962963</c:v>
                </c:pt>
                <c:pt idx="17812">
                  <c:v>0.26363425925925926</c:v>
                </c:pt>
                <c:pt idx="17813">
                  <c:v>0.2638773148148148</c:v>
                </c:pt>
                <c:pt idx="17814">
                  <c:v>0.26412037037037034</c:v>
                </c:pt>
                <c:pt idx="17815">
                  <c:v>0.26436342592592593</c:v>
                </c:pt>
                <c:pt idx="17816">
                  <c:v>0.26460648148148147</c:v>
                </c:pt>
                <c:pt idx="17817">
                  <c:v>0.2648611111111111</c:v>
                </c:pt>
                <c:pt idx="17818">
                  <c:v>0.26510416666666664</c:v>
                </c:pt>
                <c:pt idx="17819">
                  <c:v>0.26534722222222223</c:v>
                </c:pt>
                <c:pt idx="17820">
                  <c:v>0.26559027777777777</c:v>
                </c:pt>
                <c:pt idx="17821">
                  <c:v>0.26583333333333331</c:v>
                </c:pt>
                <c:pt idx="17822">
                  <c:v>0.26608796296296294</c:v>
                </c:pt>
                <c:pt idx="17823">
                  <c:v>0.26633101851851854</c:v>
                </c:pt>
                <c:pt idx="17824">
                  <c:v>0.26657407407407407</c:v>
                </c:pt>
                <c:pt idx="17825">
                  <c:v>0.26681712962962961</c:v>
                </c:pt>
                <c:pt idx="17826">
                  <c:v>0.26706018518518521</c:v>
                </c:pt>
                <c:pt idx="17827">
                  <c:v>0.26731481481481484</c:v>
                </c:pt>
                <c:pt idx="17828">
                  <c:v>0.26755787037037038</c:v>
                </c:pt>
                <c:pt idx="17829">
                  <c:v>0.26780092592592591</c:v>
                </c:pt>
                <c:pt idx="17830">
                  <c:v>0.26804398148148151</c:v>
                </c:pt>
                <c:pt idx="17831">
                  <c:v>0.26828703703703705</c:v>
                </c:pt>
                <c:pt idx="17832">
                  <c:v>0.26853009259259258</c:v>
                </c:pt>
                <c:pt idx="17833">
                  <c:v>0.26878472222222222</c:v>
                </c:pt>
                <c:pt idx="17834">
                  <c:v>0.26902777777777781</c:v>
                </c:pt>
                <c:pt idx="17835">
                  <c:v>0.26927083333333335</c:v>
                </c:pt>
                <c:pt idx="17836">
                  <c:v>0.26951388888888889</c:v>
                </c:pt>
                <c:pt idx="17837">
                  <c:v>0.26975694444444448</c:v>
                </c:pt>
                <c:pt idx="17838">
                  <c:v>0.27001157407407406</c:v>
                </c:pt>
                <c:pt idx="17839">
                  <c:v>0.27025462962962959</c:v>
                </c:pt>
                <c:pt idx="17840">
                  <c:v>0.27049768518518519</c:v>
                </c:pt>
                <c:pt idx="17841">
                  <c:v>0.27074074074074073</c:v>
                </c:pt>
                <c:pt idx="17842">
                  <c:v>0.27098379629629626</c:v>
                </c:pt>
                <c:pt idx="17843">
                  <c:v>0.2712384259259259</c:v>
                </c:pt>
                <c:pt idx="17844">
                  <c:v>0.27148148148148149</c:v>
                </c:pt>
                <c:pt idx="17845">
                  <c:v>0.27172453703703703</c:v>
                </c:pt>
                <c:pt idx="17846">
                  <c:v>0.27196759259259257</c:v>
                </c:pt>
                <c:pt idx="17847">
                  <c:v>0.27221064814814816</c:v>
                </c:pt>
                <c:pt idx="17848">
                  <c:v>0.2724537037037037</c:v>
                </c:pt>
                <c:pt idx="17849">
                  <c:v>0.27270833333333333</c:v>
                </c:pt>
                <c:pt idx="17850">
                  <c:v>0.27295138888888887</c:v>
                </c:pt>
                <c:pt idx="17851">
                  <c:v>0.27319444444444446</c:v>
                </c:pt>
                <c:pt idx="17852">
                  <c:v>0.2734375</c:v>
                </c:pt>
                <c:pt idx="17853">
                  <c:v>0.27368055555555554</c:v>
                </c:pt>
                <c:pt idx="17854">
                  <c:v>0.27393518518518517</c:v>
                </c:pt>
                <c:pt idx="17855">
                  <c:v>0.27417824074074076</c:v>
                </c:pt>
                <c:pt idx="17856">
                  <c:v>0.2744212962962963</c:v>
                </c:pt>
                <c:pt idx="17857">
                  <c:v>0.27466435185185184</c:v>
                </c:pt>
                <c:pt idx="17858">
                  <c:v>0.27490740740740743</c:v>
                </c:pt>
                <c:pt idx="17859">
                  <c:v>0.27516203703703707</c:v>
                </c:pt>
                <c:pt idx="17860">
                  <c:v>0.2754050925925926</c:v>
                </c:pt>
                <c:pt idx="17861">
                  <c:v>0.27564814814814814</c:v>
                </c:pt>
                <c:pt idx="17862">
                  <c:v>0.27589120370370374</c:v>
                </c:pt>
                <c:pt idx="17863">
                  <c:v>0.27613425925925927</c:v>
                </c:pt>
                <c:pt idx="17864">
                  <c:v>0.27637731481481481</c:v>
                </c:pt>
                <c:pt idx="17865">
                  <c:v>0.27663194444444444</c:v>
                </c:pt>
                <c:pt idx="17866">
                  <c:v>0.27687499999999998</c:v>
                </c:pt>
                <c:pt idx="17867">
                  <c:v>0.27711805555555552</c:v>
                </c:pt>
                <c:pt idx="17868">
                  <c:v>0.27736111111111111</c:v>
                </c:pt>
                <c:pt idx="17869">
                  <c:v>0.27760416666666665</c:v>
                </c:pt>
                <c:pt idx="17870">
                  <c:v>0.27785879629629628</c:v>
                </c:pt>
                <c:pt idx="17871">
                  <c:v>0.27810185185185182</c:v>
                </c:pt>
                <c:pt idx="17872">
                  <c:v>0.27834490740740742</c:v>
                </c:pt>
                <c:pt idx="17873">
                  <c:v>0.27858796296296295</c:v>
                </c:pt>
                <c:pt idx="17874">
                  <c:v>0.27883101851851849</c:v>
                </c:pt>
                <c:pt idx="17875">
                  <c:v>0.27908564814814812</c:v>
                </c:pt>
                <c:pt idx="17876">
                  <c:v>0.27932870370370372</c:v>
                </c:pt>
                <c:pt idx="17877">
                  <c:v>0.27957175925925926</c:v>
                </c:pt>
                <c:pt idx="17878">
                  <c:v>0.27981481481481479</c:v>
                </c:pt>
                <c:pt idx="17879">
                  <c:v>0.28005787037037039</c:v>
                </c:pt>
                <c:pt idx="17880">
                  <c:v>0.28031250000000002</c:v>
                </c:pt>
                <c:pt idx="17881">
                  <c:v>0.28055555555555556</c:v>
                </c:pt>
                <c:pt idx="17882">
                  <c:v>0.2807986111111111</c:v>
                </c:pt>
                <c:pt idx="17883">
                  <c:v>0.28104166666666669</c:v>
                </c:pt>
                <c:pt idx="17884">
                  <c:v>0.28128472222222223</c:v>
                </c:pt>
                <c:pt idx="17885">
                  <c:v>0.28152777777777777</c:v>
                </c:pt>
                <c:pt idx="17886">
                  <c:v>0.2817824074074074</c:v>
                </c:pt>
                <c:pt idx="17887">
                  <c:v>0.28202546296296299</c:v>
                </c:pt>
                <c:pt idx="17888">
                  <c:v>0.28226851851851853</c:v>
                </c:pt>
                <c:pt idx="17889">
                  <c:v>0.28251157407407407</c:v>
                </c:pt>
                <c:pt idx="17890">
                  <c:v>0.28275462962962966</c:v>
                </c:pt>
                <c:pt idx="17891">
                  <c:v>0.28300925925925924</c:v>
                </c:pt>
                <c:pt idx="17892">
                  <c:v>0.28325231481481478</c:v>
                </c:pt>
                <c:pt idx="17893">
                  <c:v>0.28349537037037037</c:v>
                </c:pt>
                <c:pt idx="17894">
                  <c:v>0.28373842592592591</c:v>
                </c:pt>
                <c:pt idx="17895">
                  <c:v>0.28398148148148145</c:v>
                </c:pt>
                <c:pt idx="17896">
                  <c:v>0.28423611111111108</c:v>
                </c:pt>
                <c:pt idx="17897">
                  <c:v>0.28447916666666667</c:v>
                </c:pt>
                <c:pt idx="17898">
                  <c:v>0.28472222222222221</c:v>
                </c:pt>
                <c:pt idx="17899">
                  <c:v>0.28496527777777775</c:v>
                </c:pt>
                <c:pt idx="17900">
                  <c:v>0.28520833333333334</c:v>
                </c:pt>
                <c:pt idx="17901">
                  <c:v>0.28546296296296297</c:v>
                </c:pt>
                <c:pt idx="17902">
                  <c:v>0.28570601851851851</c:v>
                </c:pt>
                <c:pt idx="17903">
                  <c:v>0.28594907407407405</c:v>
                </c:pt>
                <c:pt idx="17904">
                  <c:v>0.28619212962962964</c:v>
                </c:pt>
                <c:pt idx="17905">
                  <c:v>0.28643518518518518</c:v>
                </c:pt>
                <c:pt idx="17906">
                  <c:v>0.28667824074074072</c:v>
                </c:pt>
                <c:pt idx="17907">
                  <c:v>0.28693287037037035</c:v>
                </c:pt>
                <c:pt idx="17908">
                  <c:v>0.28717592592592595</c:v>
                </c:pt>
                <c:pt idx="17909">
                  <c:v>0.28741898148148148</c:v>
                </c:pt>
                <c:pt idx="17910">
                  <c:v>0.28766203703703702</c:v>
                </c:pt>
                <c:pt idx="17911">
                  <c:v>0.28790509259259262</c:v>
                </c:pt>
                <c:pt idx="17912">
                  <c:v>0.28815972222222225</c:v>
                </c:pt>
                <c:pt idx="17913">
                  <c:v>0.28840277777777779</c:v>
                </c:pt>
                <c:pt idx="17914">
                  <c:v>0.28864583333333332</c:v>
                </c:pt>
                <c:pt idx="17915">
                  <c:v>0.28888888888888892</c:v>
                </c:pt>
                <c:pt idx="17916">
                  <c:v>0.28913194444444446</c:v>
                </c:pt>
                <c:pt idx="17917">
                  <c:v>0.28938657407407409</c:v>
                </c:pt>
                <c:pt idx="17918">
                  <c:v>0.28962962962962963</c:v>
                </c:pt>
                <c:pt idx="17919">
                  <c:v>0.28987268518518516</c:v>
                </c:pt>
                <c:pt idx="17920">
                  <c:v>0.2901157407407407</c:v>
                </c:pt>
                <c:pt idx="17921">
                  <c:v>0.2903587962962963</c:v>
                </c:pt>
                <c:pt idx="17922">
                  <c:v>0.29060185185185183</c:v>
                </c:pt>
                <c:pt idx="17923">
                  <c:v>0.29085648148148152</c:v>
                </c:pt>
                <c:pt idx="17924">
                  <c:v>0.291099537037037</c:v>
                </c:pt>
                <c:pt idx="17925">
                  <c:v>0.2913425925925926</c:v>
                </c:pt>
                <c:pt idx="17926">
                  <c:v>0.29158564814814814</c:v>
                </c:pt>
                <c:pt idx="17927">
                  <c:v>0.29182870370370367</c:v>
                </c:pt>
                <c:pt idx="17928">
                  <c:v>0.29208333333333331</c:v>
                </c:pt>
                <c:pt idx="17929">
                  <c:v>0.2923263888888889</c:v>
                </c:pt>
                <c:pt idx="17930">
                  <c:v>0.29256944444444444</c:v>
                </c:pt>
                <c:pt idx="17931">
                  <c:v>0.29281249999999998</c:v>
                </c:pt>
                <c:pt idx="17932">
                  <c:v>0.29305555555555557</c:v>
                </c:pt>
                <c:pt idx="17933">
                  <c:v>0.2933101851851852</c:v>
                </c:pt>
                <c:pt idx="17934">
                  <c:v>0.29355324074074074</c:v>
                </c:pt>
                <c:pt idx="17935">
                  <c:v>0.29379629629629628</c:v>
                </c:pt>
                <c:pt idx="17936">
                  <c:v>0.29403935185185187</c:v>
                </c:pt>
                <c:pt idx="17937">
                  <c:v>0.29428240740740741</c:v>
                </c:pt>
                <c:pt idx="17938">
                  <c:v>0.29453703703703704</c:v>
                </c:pt>
                <c:pt idx="17939">
                  <c:v>0.29478009259259258</c:v>
                </c:pt>
                <c:pt idx="17940">
                  <c:v>0.29502314814814817</c:v>
                </c:pt>
                <c:pt idx="17941">
                  <c:v>0.29526620370370371</c:v>
                </c:pt>
                <c:pt idx="17942">
                  <c:v>0.29550925925925925</c:v>
                </c:pt>
                <c:pt idx="17943">
                  <c:v>0.29575231481481484</c:v>
                </c:pt>
                <c:pt idx="17944">
                  <c:v>0.29600694444444448</c:v>
                </c:pt>
                <c:pt idx="17945">
                  <c:v>0.29625000000000001</c:v>
                </c:pt>
                <c:pt idx="17946">
                  <c:v>0.29649305555555555</c:v>
                </c:pt>
                <c:pt idx="17947">
                  <c:v>0.29673611111111114</c:v>
                </c:pt>
                <c:pt idx="17948">
                  <c:v>0.29697916666666668</c:v>
                </c:pt>
                <c:pt idx="17949">
                  <c:v>0.29723379629629632</c:v>
                </c:pt>
                <c:pt idx="17950">
                  <c:v>0.29747685185185185</c:v>
                </c:pt>
                <c:pt idx="17951">
                  <c:v>0.29771990740740739</c:v>
                </c:pt>
                <c:pt idx="17952">
                  <c:v>0.29796296296296293</c:v>
                </c:pt>
                <c:pt idx="17953">
                  <c:v>0.29820601851851852</c:v>
                </c:pt>
                <c:pt idx="17954">
                  <c:v>0.29846064814814816</c:v>
                </c:pt>
                <c:pt idx="17955">
                  <c:v>0.29870370370370369</c:v>
                </c:pt>
                <c:pt idx="17956">
                  <c:v>0.29894675925925923</c:v>
                </c:pt>
                <c:pt idx="17957">
                  <c:v>0.29918981481481483</c:v>
                </c:pt>
                <c:pt idx="17958">
                  <c:v>0.29943287037037036</c:v>
                </c:pt>
                <c:pt idx="17959">
                  <c:v>0.2996759259259259</c:v>
                </c:pt>
                <c:pt idx="17960">
                  <c:v>0.29993055555555553</c:v>
                </c:pt>
                <c:pt idx="17961">
                  <c:v>0.30017361111111113</c:v>
                </c:pt>
                <c:pt idx="17962">
                  <c:v>0.30041666666666667</c:v>
                </c:pt>
                <c:pt idx="17963">
                  <c:v>0.3006597222222222</c:v>
                </c:pt>
                <c:pt idx="17964">
                  <c:v>0.30091435185185184</c:v>
                </c:pt>
                <c:pt idx="17965">
                  <c:v>0.30115740740740743</c:v>
                </c:pt>
                <c:pt idx="17966">
                  <c:v>0.30140046296296297</c:v>
                </c:pt>
                <c:pt idx="17967">
                  <c:v>0.30164351851851851</c:v>
                </c:pt>
                <c:pt idx="17968">
                  <c:v>0.3018865740740741</c:v>
                </c:pt>
                <c:pt idx="17969">
                  <c:v>0.30212962962962964</c:v>
                </c:pt>
                <c:pt idx="17970">
                  <c:v>0.30238425925925927</c:v>
                </c:pt>
                <c:pt idx="17971">
                  <c:v>0.30262731481481481</c:v>
                </c:pt>
                <c:pt idx="17972">
                  <c:v>0.3028703703703704</c:v>
                </c:pt>
                <c:pt idx="17973">
                  <c:v>0.30311342592592594</c:v>
                </c:pt>
                <c:pt idx="17974">
                  <c:v>0.30335648148148148</c:v>
                </c:pt>
                <c:pt idx="17975">
                  <c:v>0.30361111111111111</c:v>
                </c:pt>
                <c:pt idx="17976">
                  <c:v>0.3038541666666667</c:v>
                </c:pt>
                <c:pt idx="17977">
                  <c:v>0.30409722222222219</c:v>
                </c:pt>
                <c:pt idx="17978">
                  <c:v>0.30434027777777778</c:v>
                </c:pt>
                <c:pt idx="17979">
                  <c:v>0.30458333333333332</c:v>
                </c:pt>
                <c:pt idx="17980">
                  <c:v>0.30483796296296295</c:v>
                </c:pt>
                <c:pt idx="17981">
                  <c:v>0.30508101851851849</c:v>
                </c:pt>
                <c:pt idx="17982">
                  <c:v>0.30532407407407408</c:v>
                </c:pt>
                <c:pt idx="17983">
                  <c:v>0.30556712962962962</c:v>
                </c:pt>
                <c:pt idx="17984">
                  <c:v>0.30581018518518516</c:v>
                </c:pt>
                <c:pt idx="17985">
                  <c:v>0.30605324074074075</c:v>
                </c:pt>
                <c:pt idx="17986">
                  <c:v>0.30630787037037038</c:v>
                </c:pt>
                <c:pt idx="17987">
                  <c:v>0.30655092592592592</c:v>
                </c:pt>
                <c:pt idx="17988">
                  <c:v>0.30679398148148146</c:v>
                </c:pt>
                <c:pt idx="17989">
                  <c:v>0.30703703703703705</c:v>
                </c:pt>
                <c:pt idx="17990">
                  <c:v>0.30728009259259259</c:v>
                </c:pt>
                <c:pt idx="17991">
                  <c:v>0.30753472222222222</c:v>
                </c:pt>
                <c:pt idx="17992">
                  <c:v>0.30777777777777776</c:v>
                </c:pt>
                <c:pt idx="17993">
                  <c:v>0.30802083333333335</c:v>
                </c:pt>
                <c:pt idx="17994">
                  <c:v>0.30826388888888889</c:v>
                </c:pt>
                <c:pt idx="17995">
                  <c:v>0.30850694444444443</c:v>
                </c:pt>
                <c:pt idx="17996">
                  <c:v>0.30876157407407406</c:v>
                </c:pt>
                <c:pt idx="17997">
                  <c:v>0.30900462962962966</c:v>
                </c:pt>
                <c:pt idx="17998">
                  <c:v>0.30924768518518519</c:v>
                </c:pt>
                <c:pt idx="17999">
                  <c:v>0.30949074074074073</c:v>
                </c:pt>
                <c:pt idx="18000">
                  <c:v>0.30973379629629633</c:v>
                </c:pt>
                <c:pt idx="18001">
                  <c:v>0.30998842592592596</c:v>
                </c:pt>
                <c:pt idx="18002">
                  <c:v>0.3102314814814815</c:v>
                </c:pt>
                <c:pt idx="18003">
                  <c:v>0.31047453703703703</c:v>
                </c:pt>
                <c:pt idx="18004">
                  <c:v>0.31071759259259263</c:v>
                </c:pt>
                <c:pt idx="18005">
                  <c:v>0.31096064814814817</c:v>
                </c:pt>
                <c:pt idx="18006">
                  <c:v>0.3112037037037037</c:v>
                </c:pt>
                <c:pt idx="18007">
                  <c:v>0.31145833333333334</c:v>
                </c:pt>
                <c:pt idx="18008">
                  <c:v>0.31170138888888888</c:v>
                </c:pt>
                <c:pt idx="18009">
                  <c:v>0.31194444444444441</c:v>
                </c:pt>
                <c:pt idx="18010">
                  <c:v>0.31218750000000001</c:v>
                </c:pt>
                <c:pt idx="18011">
                  <c:v>0.31243055555555554</c:v>
                </c:pt>
                <c:pt idx="18012">
                  <c:v>0.31268518518518518</c:v>
                </c:pt>
                <c:pt idx="18013">
                  <c:v>0.31292824074074072</c:v>
                </c:pt>
                <c:pt idx="18014">
                  <c:v>0.31317129629629631</c:v>
                </c:pt>
                <c:pt idx="18015">
                  <c:v>0.31341435185185185</c:v>
                </c:pt>
                <c:pt idx="18016">
                  <c:v>0.31365740740740738</c:v>
                </c:pt>
                <c:pt idx="18017">
                  <c:v>0.31391203703703702</c:v>
                </c:pt>
                <c:pt idx="18018">
                  <c:v>0.31415509259259261</c:v>
                </c:pt>
                <c:pt idx="18019">
                  <c:v>0.31439814814814815</c:v>
                </c:pt>
                <c:pt idx="18020">
                  <c:v>0.31464120370370369</c:v>
                </c:pt>
                <c:pt idx="18021">
                  <c:v>0.31488425925925928</c:v>
                </c:pt>
                <c:pt idx="18022">
                  <c:v>0.31513888888888891</c:v>
                </c:pt>
                <c:pt idx="18023">
                  <c:v>0.31538194444444445</c:v>
                </c:pt>
                <c:pt idx="18024">
                  <c:v>0.31562499999999999</c:v>
                </c:pt>
                <c:pt idx="18025">
                  <c:v>0.31586805555555558</c:v>
                </c:pt>
                <c:pt idx="18026">
                  <c:v>0.31611111111111112</c:v>
                </c:pt>
                <c:pt idx="18027">
                  <c:v>0.31635416666666666</c:v>
                </c:pt>
                <c:pt idx="18028">
                  <c:v>0.31660879629629629</c:v>
                </c:pt>
                <c:pt idx="18029">
                  <c:v>0.31685185185185188</c:v>
                </c:pt>
                <c:pt idx="18030">
                  <c:v>0.31709490740740742</c:v>
                </c:pt>
                <c:pt idx="18031">
                  <c:v>0.31733796296296296</c:v>
                </c:pt>
                <c:pt idx="18032">
                  <c:v>0.31758101851851855</c:v>
                </c:pt>
                <c:pt idx="18033">
                  <c:v>0.31783564814814813</c:v>
                </c:pt>
                <c:pt idx="18034">
                  <c:v>0.31807870370370367</c:v>
                </c:pt>
                <c:pt idx="18035">
                  <c:v>0.31832175925925926</c:v>
                </c:pt>
                <c:pt idx="18036">
                  <c:v>0.3185648148148148</c:v>
                </c:pt>
                <c:pt idx="18037">
                  <c:v>0.31880787037037034</c:v>
                </c:pt>
                <c:pt idx="18038">
                  <c:v>0.31906249999999997</c:v>
                </c:pt>
                <c:pt idx="18039">
                  <c:v>0.31930555555555556</c:v>
                </c:pt>
                <c:pt idx="18040">
                  <c:v>0.3195486111111111</c:v>
                </c:pt>
                <c:pt idx="18041">
                  <c:v>0.31979166666666664</c:v>
                </c:pt>
                <c:pt idx="18042">
                  <c:v>0.32003472222222223</c:v>
                </c:pt>
                <c:pt idx="18043">
                  <c:v>0.32028935185185187</c:v>
                </c:pt>
                <c:pt idx="18044">
                  <c:v>0.3205324074074074</c:v>
                </c:pt>
                <c:pt idx="18045">
                  <c:v>0.32077546296296294</c:v>
                </c:pt>
                <c:pt idx="18046">
                  <c:v>0.32101851851851854</c:v>
                </c:pt>
                <c:pt idx="18047">
                  <c:v>0.32126157407407407</c:v>
                </c:pt>
                <c:pt idx="18048">
                  <c:v>0.32150462962962961</c:v>
                </c:pt>
                <c:pt idx="18049">
                  <c:v>0.32175925925925924</c:v>
                </c:pt>
                <c:pt idx="18050">
                  <c:v>0.32200231481481484</c:v>
                </c:pt>
                <c:pt idx="18051">
                  <c:v>0.32224537037037038</c:v>
                </c:pt>
                <c:pt idx="18052">
                  <c:v>0.32248842592592591</c:v>
                </c:pt>
                <c:pt idx="18053">
                  <c:v>0.32273148148148151</c:v>
                </c:pt>
                <c:pt idx="18054">
                  <c:v>0.32298611111111114</c:v>
                </c:pt>
                <c:pt idx="18055">
                  <c:v>0.32322916666666668</c:v>
                </c:pt>
                <c:pt idx="18056">
                  <c:v>0.32347222222222222</c:v>
                </c:pt>
                <c:pt idx="18057">
                  <c:v>0.32371527777777781</c:v>
                </c:pt>
                <c:pt idx="18058">
                  <c:v>0.32395833333333335</c:v>
                </c:pt>
                <c:pt idx="18059">
                  <c:v>0.32421296296296293</c:v>
                </c:pt>
                <c:pt idx="18060">
                  <c:v>0.32445601851851852</c:v>
                </c:pt>
                <c:pt idx="18061">
                  <c:v>0.32469907407407406</c:v>
                </c:pt>
                <c:pt idx="18062">
                  <c:v>0.32494212962962959</c:v>
                </c:pt>
                <c:pt idx="18063">
                  <c:v>0.32518518518518519</c:v>
                </c:pt>
                <c:pt idx="18064">
                  <c:v>0.32542824074074073</c:v>
                </c:pt>
                <c:pt idx="18065">
                  <c:v>0.32568287037037036</c:v>
                </c:pt>
                <c:pt idx="18066">
                  <c:v>0.3259259259259259</c:v>
                </c:pt>
                <c:pt idx="18067">
                  <c:v>0.32616898148148149</c:v>
                </c:pt>
                <c:pt idx="18068">
                  <c:v>0.32641203703703703</c:v>
                </c:pt>
                <c:pt idx="18069">
                  <c:v>0.32665509259259257</c:v>
                </c:pt>
                <c:pt idx="18070">
                  <c:v>0.3269097222222222</c:v>
                </c:pt>
                <c:pt idx="18071">
                  <c:v>0.32715277777777779</c:v>
                </c:pt>
                <c:pt idx="18072">
                  <c:v>0.32739583333333333</c:v>
                </c:pt>
                <c:pt idx="18073">
                  <c:v>0.32763888888888887</c:v>
                </c:pt>
                <c:pt idx="18074">
                  <c:v>0.32788194444444446</c:v>
                </c:pt>
                <c:pt idx="18075">
                  <c:v>0.32813657407407409</c:v>
                </c:pt>
                <c:pt idx="18076">
                  <c:v>0.32837962962962963</c:v>
                </c:pt>
                <c:pt idx="18077">
                  <c:v>0.32862268518518517</c:v>
                </c:pt>
                <c:pt idx="18078">
                  <c:v>0.32886574074074076</c:v>
                </c:pt>
                <c:pt idx="18079">
                  <c:v>0.3291087962962963</c:v>
                </c:pt>
                <c:pt idx="18080">
                  <c:v>0.32935185185185184</c:v>
                </c:pt>
                <c:pt idx="18081">
                  <c:v>0.32960648148148147</c:v>
                </c:pt>
                <c:pt idx="18082">
                  <c:v>0.32984953703703707</c:v>
                </c:pt>
                <c:pt idx="18083">
                  <c:v>0.3300925925925926</c:v>
                </c:pt>
                <c:pt idx="18084">
                  <c:v>0.33033564814814814</c:v>
                </c:pt>
                <c:pt idx="18085">
                  <c:v>0.33057870370370374</c:v>
                </c:pt>
                <c:pt idx="18086">
                  <c:v>0.33083333333333331</c:v>
                </c:pt>
                <c:pt idx="18087">
                  <c:v>0.33107638888888885</c:v>
                </c:pt>
                <c:pt idx="18088">
                  <c:v>0.33131944444444444</c:v>
                </c:pt>
                <c:pt idx="18089">
                  <c:v>0.33156249999999998</c:v>
                </c:pt>
                <c:pt idx="18090">
                  <c:v>0.33180555555555552</c:v>
                </c:pt>
                <c:pt idx="18091">
                  <c:v>0.33206018518518515</c:v>
                </c:pt>
                <c:pt idx="18092">
                  <c:v>0.33230324074074075</c:v>
                </c:pt>
                <c:pt idx="18093">
                  <c:v>0.33254629629629628</c:v>
                </c:pt>
                <c:pt idx="18094">
                  <c:v>0.33278935185185182</c:v>
                </c:pt>
                <c:pt idx="18095">
                  <c:v>0.33303240740740742</c:v>
                </c:pt>
                <c:pt idx="18096">
                  <c:v>0.33327546296296295</c:v>
                </c:pt>
                <c:pt idx="18097">
                  <c:v>0.33353009259259259</c:v>
                </c:pt>
                <c:pt idx="18098">
                  <c:v>0.33377314814814812</c:v>
                </c:pt>
                <c:pt idx="18099">
                  <c:v>0.33401620370370372</c:v>
                </c:pt>
                <c:pt idx="18100">
                  <c:v>0.33425925925925926</c:v>
                </c:pt>
                <c:pt idx="18101">
                  <c:v>0.33450231481481479</c:v>
                </c:pt>
                <c:pt idx="18102">
                  <c:v>0.33475694444444443</c:v>
                </c:pt>
                <c:pt idx="18103">
                  <c:v>0.33499999999999996</c:v>
                </c:pt>
                <c:pt idx="18104">
                  <c:v>0.3352430555555555</c:v>
                </c:pt>
                <c:pt idx="18105">
                  <c:v>0.3354861111111111</c:v>
                </c:pt>
                <c:pt idx="18106">
                  <c:v>0.33572916666666663</c:v>
                </c:pt>
                <c:pt idx="18107">
                  <c:v>0.33598379629629632</c:v>
                </c:pt>
                <c:pt idx="18108">
                  <c:v>0.33622685185185186</c:v>
                </c:pt>
                <c:pt idx="18109">
                  <c:v>0.3364699074074074</c:v>
                </c:pt>
                <c:pt idx="18110">
                  <c:v>0.33671296296296299</c:v>
                </c:pt>
                <c:pt idx="18111">
                  <c:v>0.33695601851851853</c:v>
                </c:pt>
                <c:pt idx="18112">
                  <c:v>0.33719907407407407</c:v>
                </c:pt>
                <c:pt idx="18113">
                  <c:v>0.3374537037037037</c:v>
                </c:pt>
                <c:pt idx="18114">
                  <c:v>0.33769675925925924</c:v>
                </c:pt>
                <c:pt idx="18115">
                  <c:v>0.33793981481481478</c:v>
                </c:pt>
                <c:pt idx="18116">
                  <c:v>0.33818287037037037</c:v>
                </c:pt>
                <c:pt idx="18117">
                  <c:v>0.33842592592592591</c:v>
                </c:pt>
                <c:pt idx="18118">
                  <c:v>0.3386805555555556</c:v>
                </c:pt>
                <c:pt idx="18119">
                  <c:v>0.33892361111111113</c:v>
                </c:pt>
                <c:pt idx="18120">
                  <c:v>0.33916666666666667</c:v>
                </c:pt>
                <c:pt idx="18121">
                  <c:v>0.33940972222222227</c:v>
                </c:pt>
                <c:pt idx="18122">
                  <c:v>0.3396527777777778</c:v>
                </c:pt>
                <c:pt idx="18123">
                  <c:v>0.33990740740740738</c:v>
                </c:pt>
                <c:pt idx="18124">
                  <c:v>0.34015046296296297</c:v>
                </c:pt>
                <c:pt idx="18125">
                  <c:v>0.34039351851851851</c:v>
                </c:pt>
                <c:pt idx="18126">
                  <c:v>0.34063657407407405</c:v>
                </c:pt>
                <c:pt idx="18127">
                  <c:v>0.34087962962962964</c:v>
                </c:pt>
                <c:pt idx="18128">
                  <c:v>0.34113425925925928</c:v>
                </c:pt>
                <c:pt idx="18129">
                  <c:v>0.34137731481481487</c:v>
                </c:pt>
                <c:pt idx="18130">
                  <c:v>0.34162037037037035</c:v>
                </c:pt>
                <c:pt idx="18131">
                  <c:v>0.34186342592592589</c:v>
                </c:pt>
                <c:pt idx="18132">
                  <c:v>0.34210648148148143</c:v>
                </c:pt>
                <c:pt idx="18133">
                  <c:v>0.34234953703703702</c:v>
                </c:pt>
                <c:pt idx="18134">
                  <c:v>0.34260416666666665</c:v>
                </c:pt>
                <c:pt idx="18135">
                  <c:v>0.34284722222222225</c:v>
                </c:pt>
                <c:pt idx="18136">
                  <c:v>0.34309027777777779</c:v>
                </c:pt>
                <c:pt idx="18137">
                  <c:v>0.34333333333333332</c:v>
                </c:pt>
                <c:pt idx="18138">
                  <c:v>0.34357638888888892</c:v>
                </c:pt>
                <c:pt idx="18139">
                  <c:v>0.34383101851851849</c:v>
                </c:pt>
                <c:pt idx="18140">
                  <c:v>0.34407407407407403</c:v>
                </c:pt>
                <c:pt idx="18141">
                  <c:v>0.34431712962962963</c:v>
                </c:pt>
                <c:pt idx="18142">
                  <c:v>0.34456018518518516</c:v>
                </c:pt>
                <c:pt idx="18143">
                  <c:v>0.3448032407407407</c:v>
                </c:pt>
                <c:pt idx="18144">
                  <c:v>0.34505787037037039</c:v>
                </c:pt>
                <c:pt idx="18145">
                  <c:v>0.34530092592592593</c:v>
                </c:pt>
                <c:pt idx="18146">
                  <c:v>0.34554398148148152</c:v>
                </c:pt>
                <c:pt idx="18147">
                  <c:v>0.34578703703703706</c:v>
                </c:pt>
                <c:pt idx="18148">
                  <c:v>0.3460300925925926</c:v>
                </c:pt>
                <c:pt idx="18149">
                  <c:v>0.34627314814814819</c:v>
                </c:pt>
                <c:pt idx="18150">
                  <c:v>0.34652777777777777</c:v>
                </c:pt>
                <c:pt idx="18151">
                  <c:v>0.34677083333333331</c:v>
                </c:pt>
                <c:pt idx="18152">
                  <c:v>0.3470138888888889</c:v>
                </c:pt>
                <c:pt idx="18153">
                  <c:v>0.34725694444444444</c:v>
                </c:pt>
                <c:pt idx="18154">
                  <c:v>0.34749999999999998</c:v>
                </c:pt>
                <c:pt idx="18155">
                  <c:v>0.34775462962962966</c:v>
                </c:pt>
                <c:pt idx="18156">
                  <c:v>0.3479976851851852</c:v>
                </c:pt>
                <c:pt idx="18157">
                  <c:v>0.34824074074074068</c:v>
                </c:pt>
                <c:pt idx="18158">
                  <c:v>0.34848379629629633</c:v>
                </c:pt>
                <c:pt idx="18159">
                  <c:v>0.34872685185185182</c:v>
                </c:pt>
                <c:pt idx="18160">
                  <c:v>0.3489814814814815</c:v>
                </c:pt>
                <c:pt idx="18161">
                  <c:v>0.34922453703703704</c:v>
                </c:pt>
                <c:pt idx="18162">
                  <c:v>0.34946759259259258</c:v>
                </c:pt>
                <c:pt idx="18163">
                  <c:v>0.34971064814814817</c:v>
                </c:pt>
                <c:pt idx="18164">
                  <c:v>0.34995370370370371</c:v>
                </c:pt>
                <c:pt idx="18165">
                  <c:v>0.35020833333333329</c:v>
                </c:pt>
                <c:pt idx="18166">
                  <c:v>0.35045138888888888</c:v>
                </c:pt>
                <c:pt idx="18167">
                  <c:v>0.35069444444444442</c:v>
                </c:pt>
                <c:pt idx="18168">
                  <c:v>0.35093749999999996</c:v>
                </c:pt>
                <c:pt idx="18169">
                  <c:v>0.35118055555555555</c:v>
                </c:pt>
                <c:pt idx="18170">
                  <c:v>0.35142361111111109</c:v>
                </c:pt>
                <c:pt idx="18171">
                  <c:v>0.35167824074074078</c:v>
                </c:pt>
                <c:pt idx="18172">
                  <c:v>0.35192129629629632</c:v>
                </c:pt>
                <c:pt idx="18173">
                  <c:v>0.35216435185185185</c:v>
                </c:pt>
                <c:pt idx="18174">
                  <c:v>0.35240740740740745</c:v>
                </c:pt>
                <c:pt idx="18175">
                  <c:v>0.35265046296296299</c:v>
                </c:pt>
                <c:pt idx="18176">
                  <c:v>0.35290509259259256</c:v>
                </c:pt>
                <c:pt idx="18177">
                  <c:v>0.35314814814814816</c:v>
                </c:pt>
                <c:pt idx="18178">
                  <c:v>0.35339120370370369</c:v>
                </c:pt>
                <c:pt idx="18179">
                  <c:v>0.35363425925925923</c:v>
                </c:pt>
                <c:pt idx="18180">
                  <c:v>0.35387731481481483</c:v>
                </c:pt>
                <c:pt idx="18181">
                  <c:v>0.35413194444444446</c:v>
                </c:pt>
                <c:pt idx="18182">
                  <c:v>0.35437500000000005</c:v>
                </c:pt>
                <c:pt idx="18183">
                  <c:v>0.35461805555555559</c:v>
                </c:pt>
                <c:pt idx="18184">
                  <c:v>0.35486111111111113</c:v>
                </c:pt>
                <c:pt idx="18185">
                  <c:v>0.35510416666666672</c:v>
                </c:pt>
                <c:pt idx="18186">
                  <c:v>0.3553587962962963</c:v>
                </c:pt>
                <c:pt idx="18187">
                  <c:v>0.35560185185185184</c:v>
                </c:pt>
                <c:pt idx="18188">
                  <c:v>0.35584490740740743</c:v>
                </c:pt>
                <c:pt idx="18189">
                  <c:v>0.35608796296296297</c:v>
                </c:pt>
                <c:pt idx="18190">
                  <c:v>0.35633101851851851</c:v>
                </c:pt>
                <c:pt idx="18191">
                  <c:v>0.3565740740740741</c:v>
                </c:pt>
                <c:pt idx="18192">
                  <c:v>0.35682870370370368</c:v>
                </c:pt>
                <c:pt idx="18193">
                  <c:v>0.35707175925925921</c:v>
                </c:pt>
                <c:pt idx="18194">
                  <c:v>0.35731481481481481</c:v>
                </c:pt>
                <c:pt idx="18195">
                  <c:v>0.35755787037037035</c:v>
                </c:pt>
                <c:pt idx="18196">
                  <c:v>0.35780092592592588</c:v>
                </c:pt>
                <c:pt idx="18197">
                  <c:v>0.35805555555555557</c:v>
                </c:pt>
                <c:pt idx="18198">
                  <c:v>0.35829861111111111</c:v>
                </c:pt>
                <c:pt idx="18199">
                  <c:v>0.3585416666666667</c:v>
                </c:pt>
                <c:pt idx="18200">
                  <c:v>0.35878472222222224</c:v>
                </c:pt>
                <c:pt idx="18201">
                  <c:v>0.35902777777777778</c:v>
                </c:pt>
                <c:pt idx="18202">
                  <c:v>0.35928240740740741</c:v>
                </c:pt>
                <c:pt idx="18203">
                  <c:v>0.35952546296296295</c:v>
                </c:pt>
                <c:pt idx="18204">
                  <c:v>0.35976851851851849</c:v>
                </c:pt>
                <c:pt idx="18205">
                  <c:v>0.36001157407407408</c:v>
                </c:pt>
                <c:pt idx="18206">
                  <c:v>0.36025462962962962</c:v>
                </c:pt>
                <c:pt idx="18207">
                  <c:v>0.36049768518518516</c:v>
                </c:pt>
                <c:pt idx="18208">
                  <c:v>0.36075231481481485</c:v>
                </c:pt>
                <c:pt idx="18209">
                  <c:v>0.36099537037037038</c:v>
                </c:pt>
                <c:pt idx="18210">
                  <c:v>0.36123842592592598</c:v>
                </c:pt>
                <c:pt idx="18211">
                  <c:v>0.36148148148148151</c:v>
                </c:pt>
                <c:pt idx="18212">
                  <c:v>0.36172453703703705</c:v>
                </c:pt>
                <c:pt idx="18213">
                  <c:v>0.36197916666666669</c:v>
                </c:pt>
                <c:pt idx="18214">
                  <c:v>0.36222222222222222</c:v>
                </c:pt>
                <c:pt idx="18215">
                  <c:v>0.36246527777777776</c:v>
                </c:pt>
                <c:pt idx="18216">
                  <c:v>0.36270833333333335</c:v>
                </c:pt>
                <c:pt idx="18217">
                  <c:v>0.36295138888888889</c:v>
                </c:pt>
                <c:pt idx="18218">
                  <c:v>0.36320601851851847</c:v>
                </c:pt>
                <c:pt idx="18219">
                  <c:v>0.36344907407407406</c:v>
                </c:pt>
                <c:pt idx="18220">
                  <c:v>0.3636921296296296</c:v>
                </c:pt>
                <c:pt idx="18221">
                  <c:v>0.36393518518518514</c:v>
                </c:pt>
                <c:pt idx="18222">
                  <c:v>0.36417824074074073</c:v>
                </c:pt>
                <c:pt idx="18223">
                  <c:v>0.36443287037037037</c:v>
                </c:pt>
                <c:pt idx="18224">
                  <c:v>0.36467592592592596</c:v>
                </c:pt>
                <c:pt idx="18225">
                  <c:v>0.3649189814814815</c:v>
                </c:pt>
                <c:pt idx="18226">
                  <c:v>0.36516203703703703</c:v>
                </c:pt>
                <c:pt idx="18227">
                  <c:v>0.36540509259259263</c:v>
                </c:pt>
                <c:pt idx="18228">
                  <c:v>0.36564814814814817</c:v>
                </c:pt>
                <c:pt idx="18229">
                  <c:v>0.36590277777777774</c:v>
                </c:pt>
                <c:pt idx="18230">
                  <c:v>0.36614583333333334</c:v>
                </c:pt>
                <c:pt idx="18231">
                  <c:v>0.36638888888888888</c:v>
                </c:pt>
                <c:pt idx="18232">
                  <c:v>0.36663194444444441</c:v>
                </c:pt>
                <c:pt idx="18233">
                  <c:v>0.36687500000000001</c:v>
                </c:pt>
                <c:pt idx="18234">
                  <c:v>0.36712962962962964</c:v>
                </c:pt>
                <c:pt idx="18235">
                  <c:v>0.36737268518518523</c:v>
                </c:pt>
                <c:pt idx="18236">
                  <c:v>0.36761574074074077</c:v>
                </c:pt>
                <c:pt idx="18237">
                  <c:v>0.36785879629629631</c:v>
                </c:pt>
                <c:pt idx="18238">
                  <c:v>0.3681018518518519</c:v>
                </c:pt>
                <c:pt idx="18239">
                  <c:v>0.36835648148148148</c:v>
                </c:pt>
                <c:pt idx="18240">
                  <c:v>0.36859953703703702</c:v>
                </c:pt>
                <c:pt idx="18241">
                  <c:v>0.36884259259259261</c:v>
                </c:pt>
                <c:pt idx="18242">
                  <c:v>0.36908564814814815</c:v>
                </c:pt>
                <c:pt idx="18243">
                  <c:v>0.36932870370370369</c:v>
                </c:pt>
                <c:pt idx="18244">
                  <c:v>0.36957175925925928</c:v>
                </c:pt>
                <c:pt idx="18245">
                  <c:v>0.36982638888888886</c:v>
                </c:pt>
                <c:pt idx="18246">
                  <c:v>0.3700694444444444</c:v>
                </c:pt>
                <c:pt idx="18247">
                  <c:v>0.37031249999999999</c:v>
                </c:pt>
                <c:pt idx="18248">
                  <c:v>0.37055555555555553</c:v>
                </c:pt>
                <c:pt idx="18249">
                  <c:v>0.37079861111111106</c:v>
                </c:pt>
                <c:pt idx="18250">
                  <c:v>0.37105324074074075</c:v>
                </c:pt>
                <c:pt idx="18251">
                  <c:v>0.37129629629629629</c:v>
                </c:pt>
                <c:pt idx="18252">
                  <c:v>0.37153935185185188</c:v>
                </c:pt>
                <c:pt idx="18253">
                  <c:v>0.37178240740740742</c:v>
                </c:pt>
                <c:pt idx="18254">
                  <c:v>0.37202546296296296</c:v>
                </c:pt>
                <c:pt idx="18255">
                  <c:v>0.37228009259259259</c:v>
                </c:pt>
                <c:pt idx="18256">
                  <c:v>0.37252314814814813</c:v>
                </c:pt>
                <c:pt idx="18257">
                  <c:v>0.37276620370370367</c:v>
                </c:pt>
                <c:pt idx="18258">
                  <c:v>0.37300925925925926</c:v>
                </c:pt>
                <c:pt idx="18259">
                  <c:v>0.3732523148148148</c:v>
                </c:pt>
                <c:pt idx="18260">
                  <c:v>0.37349537037037034</c:v>
                </c:pt>
                <c:pt idx="18261">
                  <c:v>0.37375000000000003</c:v>
                </c:pt>
                <c:pt idx="18262">
                  <c:v>0.37399305555555556</c:v>
                </c:pt>
                <c:pt idx="18263">
                  <c:v>0.37423611111111116</c:v>
                </c:pt>
                <c:pt idx="18264">
                  <c:v>0.3744791666666667</c:v>
                </c:pt>
                <c:pt idx="18265">
                  <c:v>0.37472222222222223</c:v>
                </c:pt>
                <c:pt idx="18266">
                  <c:v>0.37497685185185187</c:v>
                </c:pt>
                <c:pt idx="18267">
                  <c:v>0.3752199074074074</c:v>
                </c:pt>
                <c:pt idx="18268">
                  <c:v>0.37546296296296294</c:v>
                </c:pt>
                <c:pt idx="18269">
                  <c:v>0.37570601851851854</c:v>
                </c:pt>
                <c:pt idx="18270">
                  <c:v>0.37594907407407407</c:v>
                </c:pt>
                <c:pt idx="18271">
                  <c:v>0.37620370370370365</c:v>
                </c:pt>
                <c:pt idx="18272">
                  <c:v>0.37644675925925924</c:v>
                </c:pt>
                <c:pt idx="18273">
                  <c:v>0.37668981481481478</c:v>
                </c:pt>
                <c:pt idx="18274">
                  <c:v>0.37693287037037032</c:v>
                </c:pt>
                <c:pt idx="18275">
                  <c:v>0.37717592592592591</c:v>
                </c:pt>
                <c:pt idx="18276">
                  <c:v>0.37743055555555555</c:v>
                </c:pt>
                <c:pt idx="18277">
                  <c:v>0.37767361111111114</c:v>
                </c:pt>
                <c:pt idx="18278">
                  <c:v>0.37791666666666668</c:v>
                </c:pt>
                <c:pt idx="18279">
                  <c:v>0.37815972222222222</c:v>
                </c:pt>
                <c:pt idx="18280">
                  <c:v>0.37840277777777781</c:v>
                </c:pt>
                <c:pt idx="18281">
                  <c:v>0.37865740740740739</c:v>
                </c:pt>
                <c:pt idx="18282">
                  <c:v>0.37890046296296293</c:v>
                </c:pt>
                <c:pt idx="18283">
                  <c:v>0.37914351851851852</c:v>
                </c:pt>
                <c:pt idx="18284">
                  <c:v>0.37938657407407406</c:v>
                </c:pt>
                <c:pt idx="18285">
                  <c:v>0.37962962962962959</c:v>
                </c:pt>
                <c:pt idx="18286">
                  <c:v>0.37987268518518519</c:v>
                </c:pt>
                <c:pt idx="18287">
                  <c:v>0.38012731481481482</c:v>
                </c:pt>
                <c:pt idx="18288">
                  <c:v>0.38037037037037041</c:v>
                </c:pt>
                <c:pt idx="18289">
                  <c:v>0.38061342592592595</c:v>
                </c:pt>
                <c:pt idx="18290">
                  <c:v>0.38085648148148149</c:v>
                </c:pt>
                <c:pt idx="18291">
                  <c:v>0.38109953703703708</c:v>
                </c:pt>
                <c:pt idx="18292">
                  <c:v>0.38135416666666666</c:v>
                </c:pt>
                <c:pt idx="18293">
                  <c:v>0.3815972222222222</c:v>
                </c:pt>
                <c:pt idx="18294">
                  <c:v>0.38184027777777779</c:v>
                </c:pt>
                <c:pt idx="18295">
                  <c:v>0.38208333333333333</c:v>
                </c:pt>
                <c:pt idx="18296">
                  <c:v>0.38232638888888887</c:v>
                </c:pt>
                <c:pt idx="18297">
                  <c:v>0.3825810185185185</c:v>
                </c:pt>
                <c:pt idx="18298">
                  <c:v>0.38282407407407404</c:v>
                </c:pt>
                <c:pt idx="18299">
                  <c:v>0.38306712962962958</c:v>
                </c:pt>
                <c:pt idx="18300">
                  <c:v>0.38331018518518517</c:v>
                </c:pt>
                <c:pt idx="18301">
                  <c:v>0.38355324074074071</c:v>
                </c:pt>
                <c:pt idx="18302">
                  <c:v>0.3838078703703704</c:v>
                </c:pt>
                <c:pt idx="18303">
                  <c:v>0.38405092592592593</c:v>
                </c:pt>
                <c:pt idx="18304">
                  <c:v>0.38429398148148147</c:v>
                </c:pt>
                <c:pt idx="18305">
                  <c:v>0.38453703703703707</c:v>
                </c:pt>
                <c:pt idx="18306">
                  <c:v>0.3847800925925926</c:v>
                </c:pt>
                <c:pt idx="18307">
                  <c:v>0.38502314814814814</c:v>
                </c:pt>
                <c:pt idx="18308">
                  <c:v>0.38527777777777777</c:v>
                </c:pt>
                <c:pt idx="18309">
                  <c:v>0.38552083333333331</c:v>
                </c:pt>
                <c:pt idx="18310">
                  <c:v>0.38576388888888885</c:v>
                </c:pt>
                <c:pt idx="18311">
                  <c:v>0.38600694444444444</c:v>
                </c:pt>
                <c:pt idx="18312">
                  <c:v>0.38624999999999998</c:v>
                </c:pt>
                <c:pt idx="18313">
                  <c:v>0.38650462962962967</c:v>
                </c:pt>
                <c:pt idx="18314">
                  <c:v>0.38674768518518521</c:v>
                </c:pt>
                <c:pt idx="18315">
                  <c:v>0.38699074074074075</c:v>
                </c:pt>
                <c:pt idx="18316">
                  <c:v>0.38723379629629634</c:v>
                </c:pt>
                <c:pt idx="18317">
                  <c:v>0.38747685185185188</c:v>
                </c:pt>
                <c:pt idx="18318">
                  <c:v>0.38773148148148145</c:v>
                </c:pt>
                <c:pt idx="18319">
                  <c:v>0.38797453703703705</c:v>
                </c:pt>
                <c:pt idx="18320">
                  <c:v>0.38821759259259259</c:v>
                </c:pt>
                <c:pt idx="18321">
                  <c:v>0.38846064814814812</c:v>
                </c:pt>
                <c:pt idx="18322">
                  <c:v>0.38870370370370372</c:v>
                </c:pt>
                <c:pt idx="18323">
                  <c:v>0.38895833333333335</c:v>
                </c:pt>
                <c:pt idx="18324">
                  <c:v>0.38920138888888883</c:v>
                </c:pt>
                <c:pt idx="18325">
                  <c:v>0.38944444444444448</c:v>
                </c:pt>
                <c:pt idx="18326">
                  <c:v>0.38968749999999996</c:v>
                </c:pt>
                <c:pt idx="18327">
                  <c:v>0.3899305555555555</c:v>
                </c:pt>
                <c:pt idx="18328">
                  <c:v>0.3901736111111111</c:v>
                </c:pt>
                <c:pt idx="18329">
                  <c:v>0.39042824074074073</c:v>
                </c:pt>
                <c:pt idx="18330">
                  <c:v>0.39067129629629632</c:v>
                </c:pt>
                <c:pt idx="18331">
                  <c:v>0.39091435185185186</c:v>
                </c:pt>
                <c:pt idx="18332">
                  <c:v>0.3911574074074074</c:v>
                </c:pt>
                <c:pt idx="18333">
                  <c:v>0.39140046296296299</c:v>
                </c:pt>
                <c:pt idx="18334">
                  <c:v>0.39165509259259257</c:v>
                </c:pt>
                <c:pt idx="18335">
                  <c:v>0.39189814814814811</c:v>
                </c:pt>
                <c:pt idx="18336">
                  <c:v>0.3921412037037037</c:v>
                </c:pt>
                <c:pt idx="18337">
                  <c:v>0.39238425925925924</c:v>
                </c:pt>
                <c:pt idx="18338">
                  <c:v>0.39262731481481478</c:v>
                </c:pt>
                <c:pt idx="18339">
                  <c:v>0.39287037037037037</c:v>
                </c:pt>
                <c:pt idx="18340">
                  <c:v>0.393125</c:v>
                </c:pt>
                <c:pt idx="18341">
                  <c:v>0.3933680555555556</c:v>
                </c:pt>
                <c:pt idx="18342">
                  <c:v>0.39361111111111113</c:v>
                </c:pt>
                <c:pt idx="18343">
                  <c:v>0.39385416666666667</c:v>
                </c:pt>
                <c:pt idx="18344">
                  <c:v>0.39409722222222227</c:v>
                </c:pt>
                <c:pt idx="18345">
                  <c:v>0.39435185185185184</c:v>
                </c:pt>
                <c:pt idx="18346">
                  <c:v>0.39459490740740738</c:v>
                </c:pt>
                <c:pt idx="18347">
                  <c:v>0.39483796296296297</c:v>
                </c:pt>
                <c:pt idx="18348">
                  <c:v>0.39508101851851851</c:v>
                </c:pt>
                <c:pt idx="18349">
                  <c:v>0.39532407407407405</c:v>
                </c:pt>
                <c:pt idx="18350">
                  <c:v>0.39557870370370374</c:v>
                </c:pt>
                <c:pt idx="18351">
                  <c:v>0.39582175925925928</c:v>
                </c:pt>
                <c:pt idx="18352">
                  <c:v>0.39606481481481487</c:v>
                </c:pt>
                <c:pt idx="18353">
                  <c:v>0.39630787037037035</c:v>
                </c:pt>
                <c:pt idx="18354">
                  <c:v>0.39655092592592595</c:v>
                </c:pt>
                <c:pt idx="18355">
                  <c:v>0.39680555555555558</c:v>
                </c:pt>
                <c:pt idx="18356">
                  <c:v>0.39704861111111112</c:v>
                </c:pt>
                <c:pt idx="18357">
                  <c:v>0.39729166666666665</c:v>
                </c:pt>
                <c:pt idx="18358">
                  <c:v>0.39753472222222225</c:v>
                </c:pt>
                <c:pt idx="18359">
                  <c:v>0.39777777777777779</c:v>
                </c:pt>
                <c:pt idx="18360">
                  <c:v>0.39802083333333332</c:v>
                </c:pt>
                <c:pt idx="18361">
                  <c:v>0.39827546296296296</c:v>
                </c:pt>
                <c:pt idx="18362">
                  <c:v>0.39851851851851849</c:v>
                </c:pt>
                <c:pt idx="18363">
                  <c:v>0.39876157407407403</c:v>
                </c:pt>
                <c:pt idx="18364">
                  <c:v>0.39900462962962963</c:v>
                </c:pt>
                <c:pt idx="18365">
                  <c:v>0.39924768518518516</c:v>
                </c:pt>
                <c:pt idx="18366">
                  <c:v>0.39950231481481485</c:v>
                </c:pt>
                <c:pt idx="18367">
                  <c:v>0.39974537037037039</c:v>
                </c:pt>
                <c:pt idx="18368">
                  <c:v>0.39998842592592593</c:v>
                </c:pt>
                <c:pt idx="18369">
                  <c:v>0.40023148148148152</c:v>
                </c:pt>
                <c:pt idx="18370">
                  <c:v>0.40047453703703706</c:v>
                </c:pt>
                <c:pt idx="18371">
                  <c:v>0.40072916666666664</c:v>
                </c:pt>
                <c:pt idx="18372">
                  <c:v>0.40097222222222223</c:v>
                </c:pt>
                <c:pt idx="18373">
                  <c:v>0.40121527777777777</c:v>
                </c:pt>
                <c:pt idx="18374">
                  <c:v>0.40145833333333331</c:v>
                </c:pt>
                <c:pt idx="18375">
                  <c:v>0.4017013888888889</c:v>
                </c:pt>
                <c:pt idx="18376">
                  <c:v>0.40194444444444444</c:v>
                </c:pt>
                <c:pt idx="18377">
                  <c:v>0.40219907407407413</c:v>
                </c:pt>
                <c:pt idx="18378">
                  <c:v>0.40244212962962966</c:v>
                </c:pt>
                <c:pt idx="18379">
                  <c:v>0.4026851851851852</c:v>
                </c:pt>
                <c:pt idx="18380">
                  <c:v>0.4029282407407408</c:v>
                </c:pt>
                <c:pt idx="18381">
                  <c:v>0.40317129629629633</c:v>
                </c:pt>
                <c:pt idx="18382">
                  <c:v>0.40342592592592591</c:v>
                </c:pt>
                <c:pt idx="18383">
                  <c:v>0.4036689814814815</c:v>
                </c:pt>
                <c:pt idx="18384">
                  <c:v>0.40391203703703704</c:v>
                </c:pt>
                <c:pt idx="18385">
                  <c:v>0.40415509259259258</c:v>
                </c:pt>
                <c:pt idx="18386">
                  <c:v>0.40439814814814817</c:v>
                </c:pt>
                <c:pt idx="18387">
                  <c:v>0.40465277777777775</c:v>
                </c:pt>
                <c:pt idx="18388">
                  <c:v>0.40489583333333329</c:v>
                </c:pt>
                <c:pt idx="18389">
                  <c:v>0.40513888888888888</c:v>
                </c:pt>
                <c:pt idx="18390">
                  <c:v>0.40538194444444442</c:v>
                </c:pt>
                <c:pt idx="18391">
                  <c:v>0.40562499999999996</c:v>
                </c:pt>
                <c:pt idx="18392">
                  <c:v>0.40587962962962965</c:v>
                </c:pt>
                <c:pt idx="18393">
                  <c:v>0.40612268518518518</c:v>
                </c:pt>
                <c:pt idx="18394">
                  <c:v>0.40636574074074078</c:v>
                </c:pt>
                <c:pt idx="18395">
                  <c:v>0.40660879629629632</c:v>
                </c:pt>
                <c:pt idx="18396">
                  <c:v>0.40685185185185185</c:v>
                </c:pt>
                <c:pt idx="18397">
                  <c:v>0.40709490740740745</c:v>
                </c:pt>
                <c:pt idx="18398">
                  <c:v>0.40734953703703702</c:v>
                </c:pt>
                <c:pt idx="18399">
                  <c:v>0.40759259259259256</c:v>
                </c:pt>
                <c:pt idx="18400">
                  <c:v>0.40783564814814816</c:v>
                </c:pt>
                <c:pt idx="18401">
                  <c:v>0.40807870370370369</c:v>
                </c:pt>
                <c:pt idx="18402">
                  <c:v>0.40832175925925923</c:v>
                </c:pt>
                <c:pt idx="18403">
                  <c:v>0.40857638888888892</c:v>
                </c:pt>
                <c:pt idx="18404">
                  <c:v>0.40881944444444446</c:v>
                </c:pt>
                <c:pt idx="18405">
                  <c:v>0.40906250000000005</c:v>
                </c:pt>
                <c:pt idx="18406">
                  <c:v>0.40930555555555559</c:v>
                </c:pt>
                <c:pt idx="18407">
                  <c:v>0.40954861111111113</c:v>
                </c:pt>
                <c:pt idx="18408">
                  <c:v>0.40980324074074076</c:v>
                </c:pt>
                <c:pt idx="18409">
                  <c:v>0.4100462962962963</c:v>
                </c:pt>
                <c:pt idx="18410">
                  <c:v>0.41028935185185184</c:v>
                </c:pt>
                <c:pt idx="18411">
                  <c:v>0.41053240740740743</c:v>
                </c:pt>
                <c:pt idx="18412">
                  <c:v>0.41077546296296297</c:v>
                </c:pt>
                <c:pt idx="18413">
                  <c:v>0.41101851851851851</c:v>
                </c:pt>
                <c:pt idx="18414">
                  <c:v>0.41127314814814814</c:v>
                </c:pt>
                <c:pt idx="18415">
                  <c:v>0.41151620370370368</c:v>
                </c:pt>
                <c:pt idx="18416">
                  <c:v>0.41175925925925921</c:v>
                </c:pt>
                <c:pt idx="18417">
                  <c:v>0.41200231481481481</c:v>
                </c:pt>
                <c:pt idx="18418">
                  <c:v>0.41224537037037035</c:v>
                </c:pt>
                <c:pt idx="18419">
                  <c:v>0.41250000000000003</c:v>
                </c:pt>
                <c:pt idx="18420">
                  <c:v>0.41274305555555557</c:v>
                </c:pt>
                <c:pt idx="18421">
                  <c:v>0.41298611111111111</c:v>
                </c:pt>
                <c:pt idx="18422">
                  <c:v>0.4132291666666667</c:v>
                </c:pt>
                <c:pt idx="18423">
                  <c:v>0.41347222222222224</c:v>
                </c:pt>
                <c:pt idx="18424">
                  <c:v>0.41372685185185182</c:v>
                </c:pt>
                <c:pt idx="18425">
                  <c:v>0.41396990740740741</c:v>
                </c:pt>
                <c:pt idx="18426">
                  <c:v>0.41421296296296295</c:v>
                </c:pt>
                <c:pt idx="18427">
                  <c:v>0.41445601851851849</c:v>
                </c:pt>
                <c:pt idx="18428">
                  <c:v>0.41469907407407408</c:v>
                </c:pt>
                <c:pt idx="18429">
                  <c:v>0.41495370370370371</c:v>
                </c:pt>
                <c:pt idx="18430">
                  <c:v>0.41519675925925931</c:v>
                </c:pt>
                <c:pt idx="18431">
                  <c:v>0.41543981481481485</c:v>
                </c:pt>
                <c:pt idx="18432">
                  <c:v>0.41568287037037038</c:v>
                </c:pt>
                <c:pt idx="18433">
                  <c:v>0.41592592592592598</c:v>
                </c:pt>
                <c:pt idx="18434">
                  <c:v>0.41616898148148151</c:v>
                </c:pt>
                <c:pt idx="18435">
                  <c:v>0.41642361111111109</c:v>
                </c:pt>
                <c:pt idx="18436">
                  <c:v>0.41666666666666669</c:v>
                </c:pt>
                <c:pt idx="18437">
                  <c:v>0.41690972222222222</c:v>
                </c:pt>
                <c:pt idx="18438">
                  <c:v>0.41715277777777776</c:v>
                </c:pt>
                <c:pt idx="18439">
                  <c:v>0.41739583333333335</c:v>
                </c:pt>
                <c:pt idx="18440">
                  <c:v>0.41765046296296293</c:v>
                </c:pt>
                <c:pt idx="18441">
                  <c:v>0.41789351851851847</c:v>
                </c:pt>
                <c:pt idx="18442">
                  <c:v>0.41813657407407406</c:v>
                </c:pt>
                <c:pt idx="18443">
                  <c:v>0.4183796296296296</c:v>
                </c:pt>
                <c:pt idx="18444">
                  <c:v>0.41862268518518514</c:v>
                </c:pt>
                <c:pt idx="18445">
                  <c:v>0.41887731481481483</c:v>
                </c:pt>
                <c:pt idx="18446">
                  <c:v>0.41912037037037037</c:v>
                </c:pt>
                <c:pt idx="18447">
                  <c:v>0.41936342592592596</c:v>
                </c:pt>
                <c:pt idx="18448">
                  <c:v>0.4196064814814815</c:v>
                </c:pt>
                <c:pt idx="18449">
                  <c:v>0.41984953703703703</c:v>
                </c:pt>
                <c:pt idx="18450">
                  <c:v>0.42009259259259263</c:v>
                </c:pt>
                <c:pt idx="18451">
                  <c:v>0.42034722222222221</c:v>
                </c:pt>
                <c:pt idx="18452">
                  <c:v>0.42059027777777774</c:v>
                </c:pt>
                <c:pt idx="18453">
                  <c:v>0.42083333333333334</c:v>
                </c:pt>
                <c:pt idx="18454">
                  <c:v>0.42107638888888888</c:v>
                </c:pt>
                <c:pt idx="18455">
                  <c:v>0.42131944444444441</c:v>
                </c:pt>
                <c:pt idx="18456">
                  <c:v>0.4215740740740741</c:v>
                </c:pt>
                <c:pt idx="18457">
                  <c:v>0.42181712962962964</c:v>
                </c:pt>
                <c:pt idx="18458">
                  <c:v>0.42206018518518523</c:v>
                </c:pt>
                <c:pt idx="18459">
                  <c:v>0.42230324074074077</c:v>
                </c:pt>
                <c:pt idx="18460">
                  <c:v>0.42254629629629631</c:v>
                </c:pt>
                <c:pt idx="18461">
                  <c:v>0.42280092592592594</c:v>
                </c:pt>
                <c:pt idx="18462">
                  <c:v>0.42304398148148148</c:v>
                </c:pt>
                <c:pt idx="18463">
                  <c:v>0.42328703703703702</c:v>
                </c:pt>
                <c:pt idx="18464">
                  <c:v>0.42353009259259261</c:v>
                </c:pt>
                <c:pt idx="18465">
                  <c:v>0.42377314814814815</c:v>
                </c:pt>
                <c:pt idx="18466">
                  <c:v>0.42402777777777773</c:v>
                </c:pt>
                <c:pt idx="18467">
                  <c:v>0.42427083333333332</c:v>
                </c:pt>
                <c:pt idx="18468">
                  <c:v>0.42451388888888886</c:v>
                </c:pt>
                <c:pt idx="18469">
                  <c:v>0.4247569444444444</c:v>
                </c:pt>
                <c:pt idx="18470">
                  <c:v>0.42499999999999999</c:v>
                </c:pt>
                <c:pt idx="18471">
                  <c:v>0.42525462962962962</c:v>
                </c:pt>
                <c:pt idx="18472">
                  <c:v>0.42549768518518521</c:v>
                </c:pt>
                <c:pt idx="18473">
                  <c:v>0.42574074074074075</c:v>
                </c:pt>
                <c:pt idx="18474">
                  <c:v>0.42598379629629629</c:v>
                </c:pt>
                <c:pt idx="18475">
                  <c:v>0.42622685185185188</c:v>
                </c:pt>
                <c:pt idx="18476">
                  <c:v>0.42648148148148146</c:v>
                </c:pt>
                <c:pt idx="18477">
                  <c:v>0.426724537037037</c:v>
                </c:pt>
                <c:pt idx="18478">
                  <c:v>0.42696759259259259</c:v>
                </c:pt>
                <c:pt idx="18479">
                  <c:v>0.42721064814814813</c:v>
                </c:pt>
                <c:pt idx="18480">
                  <c:v>0.42745370370370367</c:v>
                </c:pt>
                <c:pt idx="18481">
                  <c:v>0.42769675925925926</c:v>
                </c:pt>
                <c:pt idx="18482">
                  <c:v>0.4279513888888889</c:v>
                </c:pt>
                <c:pt idx="18483">
                  <c:v>0.42819444444444449</c:v>
                </c:pt>
                <c:pt idx="18484">
                  <c:v>0.42843750000000003</c:v>
                </c:pt>
                <c:pt idx="18485">
                  <c:v>0.42868055555555556</c:v>
                </c:pt>
                <c:pt idx="18486">
                  <c:v>0.42892361111111116</c:v>
                </c:pt>
                <c:pt idx="18487">
                  <c:v>0.4291666666666667</c:v>
                </c:pt>
                <c:pt idx="18488">
                  <c:v>0.42942129629629627</c:v>
                </c:pt>
                <c:pt idx="18489">
                  <c:v>0.42966435185185187</c:v>
                </c:pt>
                <c:pt idx="18490">
                  <c:v>0.4299074074074074</c:v>
                </c:pt>
                <c:pt idx="18491">
                  <c:v>0.43015046296296294</c:v>
                </c:pt>
                <c:pt idx="18492">
                  <c:v>0.43040509259259263</c:v>
                </c:pt>
                <c:pt idx="18493">
                  <c:v>0.43064814814814811</c:v>
                </c:pt>
                <c:pt idx="18494">
                  <c:v>0.43089120370370365</c:v>
                </c:pt>
                <c:pt idx="18495">
                  <c:v>0.43113425925925924</c:v>
                </c:pt>
                <c:pt idx="18496">
                  <c:v>0.43137731481481478</c:v>
                </c:pt>
                <c:pt idx="18497">
                  <c:v>0.43162037037037032</c:v>
                </c:pt>
                <c:pt idx="18498">
                  <c:v>0.43187500000000001</c:v>
                </c:pt>
                <c:pt idx="18499">
                  <c:v>0.43211805555555555</c:v>
                </c:pt>
                <c:pt idx="18500">
                  <c:v>0.43236111111111114</c:v>
                </c:pt>
                <c:pt idx="18501">
                  <c:v>0.43260416666666668</c:v>
                </c:pt>
                <c:pt idx="18502">
                  <c:v>0.43284722222222222</c:v>
                </c:pt>
                <c:pt idx="18503">
                  <c:v>0.43310185185185185</c:v>
                </c:pt>
                <c:pt idx="18504">
                  <c:v>0.43334490740740739</c:v>
                </c:pt>
                <c:pt idx="18505">
                  <c:v>0.43358796296296293</c:v>
                </c:pt>
                <c:pt idx="18506">
                  <c:v>0.43383101851851852</c:v>
                </c:pt>
                <c:pt idx="18507">
                  <c:v>0.43407407407407406</c:v>
                </c:pt>
                <c:pt idx="18508">
                  <c:v>0.43431712962962959</c:v>
                </c:pt>
                <c:pt idx="18509">
                  <c:v>0.43457175925925928</c:v>
                </c:pt>
                <c:pt idx="18510">
                  <c:v>0.43481481481481482</c:v>
                </c:pt>
                <c:pt idx="18511">
                  <c:v>0.43505787037037041</c:v>
                </c:pt>
                <c:pt idx="18512">
                  <c:v>0.43530092592592595</c:v>
                </c:pt>
                <c:pt idx="18513">
                  <c:v>0.43554398148148149</c:v>
                </c:pt>
                <c:pt idx="18514">
                  <c:v>0.43579861111111112</c:v>
                </c:pt>
                <c:pt idx="18515">
                  <c:v>0.43604166666666666</c:v>
                </c:pt>
                <c:pt idx="18516">
                  <c:v>0.4362847222222222</c:v>
                </c:pt>
                <c:pt idx="18517">
                  <c:v>0.43652777777777779</c:v>
                </c:pt>
                <c:pt idx="18518">
                  <c:v>0.43677083333333333</c:v>
                </c:pt>
                <c:pt idx="18519">
                  <c:v>0.43702546296296302</c:v>
                </c:pt>
                <c:pt idx="18520">
                  <c:v>0.4372685185185185</c:v>
                </c:pt>
                <c:pt idx="18521">
                  <c:v>0.43751157407407404</c:v>
                </c:pt>
                <c:pt idx="18522">
                  <c:v>0.43775462962962958</c:v>
                </c:pt>
                <c:pt idx="18523">
                  <c:v>0.43799768518518517</c:v>
                </c:pt>
                <c:pt idx="18524">
                  <c:v>0.4382523148148148</c:v>
                </c:pt>
                <c:pt idx="18525">
                  <c:v>0.4384953703703704</c:v>
                </c:pt>
                <c:pt idx="18526">
                  <c:v>0.43873842592592593</c:v>
                </c:pt>
                <c:pt idx="18527">
                  <c:v>0.43898148148148147</c:v>
                </c:pt>
                <c:pt idx="18528">
                  <c:v>0.43922453703703707</c:v>
                </c:pt>
                <c:pt idx="18529">
                  <c:v>0.4394675925925926</c:v>
                </c:pt>
                <c:pt idx="18530">
                  <c:v>0.43972222222222218</c:v>
                </c:pt>
                <c:pt idx="18531">
                  <c:v>0.43996527777777777</c:v>
                </c:pt>
                <c:pt idx="18532">
                  <c:v>0.44020833333333331</c:v>
                </c:pt>
                <c:pt idx="18533">
                  <c:v>0.44045138888888885</c:v>
                </c:pt>
                <c:pt idx="18534">
                  <c:v>0.44069444444444444</c:v>
                </c:pt>
                <c:pt idx="18535">
                  <c:v>0.44094907407407408</c:v>
                </c:pt>
                <c:pt idx="18536">
                  <c:v>0.44119212962962967</c:v>
                </c:pt>
                <c:pt idx="18537">
                  <c:v>0.44143518518518521</c:v>
                </c:pt>
                <c:pt idx="18538">
                  <c:v>0.44167824074074075</c:v>
                </c:pt>
                <c:pt idx="18539">
                  <c:v>0.44192129629629634</c:v>
                </c:pt>
                <c:pt idx="18540">
                  <c:v>0.44217592592592592</c:v>
                </c:pt>
                <c:pt idx="18541">
                  <c:v>0.44241898148148145</c:v>
                </c:pt>
                <c:pt idx="18542">
                  <c:v>0.44266203703703705</c:v>
                </c:pt>
                <c:pt idx="18543">
                  <c:v>0.44290509259259259</c:v>
                </c:pt>
                <c:pt idx="18544">
                  <c:v>0.44314814814814812</c:v>
                </c:pt>
                <c:pt idx="18545">
                  <c:v>0.44339120370370372</c:v>
                </c:pt>
                <c:pt idx="18546">
                  <c:v>0.44364583333333335</c:v>
                </c:pt>
                <c:pt idx="18547">
                  <c:v>0.44388888888888894</c:v>
                </c:pt>
                <c:pt idx="18548">
                  <c:v>0.44413194444444443</c:v>
                </c:pt>
                <c:pt idx="18549">
                  <c:v>0.44437499999999996</c:v>
                </c:pt>
                <c:pt idx="18550">
                  <c:v>0.4446180555555555</c:v>
                </c:pt>
                <c:pt idx="18551">
                  <c:v>0.44487268518518519</c:v>
                </c:pt>
                <c:pt idx="18552">
                  <c:v>0.44511574074074073</c:v>
                </c:pt>
                <c:pt idx="18553">
                  <c:v>0.44535879629629632</c:v>
                </c:pt>
                <c:pt idx="18554">
                  <c:v>0.44560185185185186</c:v>
                </c:pt>
                <c:pt idx="18555">
                  <c:v>0.4458449074074074</c:v>
                </c:pt>
                <c:pt idx="18556">
                  <c:v>0.44609953703703703</c:v>
                </c:pt>
                <c:pt idx="18557">
                  <c:v>0.44634259259259257</c:v>
                </c:pt>
                <c:pt idx="18558">
                  <c:v>0.44658564814814811</c:v>
                </c:pt>
                <c:pt idx="18559">
                  <c:v>0.4468287037037037</c:v>
                </c:pt>
                <c:pt idx="18560">
                  <c:v>0.44707175925925924</c:v>
                </c:pt>
                <c:pt idx="18561">
                  <c:v>0.44732638888888893</c:v>
                </c:pt>
                <c:pt idx="18562">
                  <c:v>0.44756944444444446</c:v>
                </c:pt>
                <c:pt idx="18563">
                  <c:v>0.4478125</c:v>
                </c:pt>
                <c:pt idx="18564">
                  <c:v>0.4480555555555556</c:v>
                </c:pt>
                <c:pt idx="18565">
                  <c:v>0.44829861111111113</c:v>
                </c:pt>
                <c:pt idx="18566">
                  <c:v>0.44854166666666667</c:v>
                </c:pt>
                <c:pt idx="18567">
                  <c:v>0.4487962962962963</c:v>
                </c:pt>
                <c:pt idx="18568">
                  <c:v>0.44903935185185184</c:v>
                </c:pt>
                <c:pt idx="18569">
                  <c:v>0.44928240740740738</c:v>
                </c:pt>
                <c:pt idx="18570">
                  <c:v>0.44952546296296297</c:v>
                </c:pt>
                <c:pt idx="18571">
                  <c:v>0.44976851851851851</c:v>
                </c:pt>
                <c:pt idx="18572">
                  <c:v>0.4500231481481482</c:v>
                </c:pt>
                <c:pt idx="18573">
                  <c:v>0.45026620370370374</c:v>
                </c:pt>
                <c:pt idx="18574">
                  <c:v>0.45050925925925928</c:v>
                </c:pt>
                <c:pt idx="18575">
                  <c:v>0.45075231481481487</c:v>
                </c:pt>
                <c:pt idx="18576">
                  <c:v>0.45099537037037035</c:v>
                </c:pt>
                <c:pt idx="18577">
                  <c:v>0.45124999999999998</c:v>
                </c:pt>
                <c:pt idx="18578">
                  <c:v>0.45149305555555558</c:v>
                </c:pt>
                <c:pt idx="18579">
                  <c:v>0.45173611111111112</c:v>
                </c:pt>
                <c:pt idx="18580">
                  <c:v>0.45197916666666665</c:v>
                </c:pt>
                <c:pt idx="18581">
                  <c:v>0.45222222222222225</c:v>
                </c:pt>
                <c:pt idx="18582">
                  <c:v>0.45246527777777779</c:v>
                </c:pt>
                <c:pt idx="18583">
                  <c:v>0.45271990740740736</c:v>
                </c:pt>
                <c:pt idx="18584">
                  <c:v>0.45296296296296296</c:v>
                </c:pt>
                <c:pt idx="18585">
                  <c:v>0.45320601851851849</c:v>
                </c:pt>
                <c:pt idx="18586">
                  <c:v>0.45344907407407403</c:v>
                </c:pt>
                <c:pt idx="18587">
                  <c:v>0.45369212962962963</c:v>
                </c:pt>
                <c:pt idx="18588">
                  <c:v>0.45394675925925926</c:v>
                </c:pt>
                <c:pt idx="18589">
                  <c:v>0.45418981481481485</c:v>
                </c:pt>
                <c:pt idx="18590">
                  <c:v>0.45443287037037039</c:v>
                </c:pt>
                <c:pt idx="18591">
                  <c:v>0.45467592592592593</c:v>
                </c:pt>
                <c:pt idx="18592">
                  <c:v>0.45491898148148152</c:v>
                </c:pt>
                <c:pt idx="18593">
                  <c:v>0.4551736111111111</c:v>
                </c:pt>
                <c:pt idx="18594">
                  <c:v>0.45541666666666664</c:v>
                </c:pt>
                <c:pt idx="18595">
                  <c:v>0.45565972222222223</c:v>
                </c:pt>
                <c:pt idx="18596">
                  <c:v>0.45590277777777777</c:v>
                </c:pt>
                <c:pt idx="18597">
                  <c:v>0.45614583333333331</c:v>
                </c:pt>
                <c:pt idx="18598">
                  <c:v>0.45640046296296299</c:v>
                </c:pt>
                <c:pt idx="18599">
                  <c:v>0.45664351851851853</c:v>
                </c:pt>
                <c:pt idx="18600">
                  <c:v>0.45688657407407413</c:v>
                </c:pt>
                <c:pt idx="18601">
                  <c:v>0.45712962962962966</c:v>
                </c:pt>
                <c:pt idx="18602">
                  <c:v>0.4573726851851852</c:v>
                </c:pt>
                <c:pt idx="18603">
                  <c:v>0.4576157407407408</c:v>
                </c:pt>
                <c:pt idx="18604">
                  <c:v>0.45787037037037037</c:v>
                </c:pt>
                <c:pt idx="18605">
                  <c:v>0.45811342592592591</c:v>
                </c:pt>
                <c:pt idx="18606">
                  <c:v>0.4583564814814815</c:v>
                </c:pt>
                <c:pt idx="18607">
                  <c:v>0.45859953703703704</c:v>
                </c:pt>
                <c:pt idx="18608">
                  <c:v>0.45884259259259258</c:v>
                </c:pt>
                <c:pt idx="18609">
                  <c:v>0.45909722222222221</c:v>
                </c:pt>
                <c:pt idx="18610">
                  <c:v>0.45934027777777775</c:v>
                </c:pt>
                <c:pt idx="18611">
                  <c:v>0.45958333333333329</c:v>
                </c:pt>
                <c:pt idx="18612">
                  <c:v>0.45982638888888888</c:v>
                </c:pt>
                <c:pt idx="18613">
                  <c:v>0.46006944444444442</c:v>
                </c:pt>
                <c:pt idx="18614">
                  <c:v>0.46032407407407411</c:v>
                </c:pt>
                <c:pt idx="18615">
                  <c:v>0.46056712962962965</c:v>
                </c:pt>
                <c:pt idx="18616">
                  <c:v>0.46081018518518518</c:v>
                </c:pt>
                <c:pt idx="18617">
                  <c:v>0.46105324074074078</c:v>
                </c:pt>
                <c:pt idx="18618">
                  <c:v>0.46129629629629632</c:v>
                </c:pt>
                <c:pt idx="18619">
                  <c:v>0.46155092592592589</c:v>
                </c:pt>
                <c:pt idx="18620">
                  <c:v>0.46179398148148149</c:v>
                </c:pt>
                <c:pt idx="18621">
                  <c:v>0.46203703703703702</c:v>
                </c:pt>
                <c:pt idx="18622">
                  <c:v>0.46228009259259256</c:v>
                </c:pt>
                <c:pt idx="18623">
                  <c:v>0.46252314814814816</c:v>
                </c:pt>
                <c:pt idx="18624">
                  <c:v>0.46276620370370369</c:v>
                </c:pt>
                <c:pt idx="18625">
                  <c:v>0.46302083333333338</c:v>
                </c:pt>
                <c:pt idx="18626">
                  <c:v>0.46326388888888892</c:v>
                </c:pt>
                <c:pt idx="18627">
                  <c:v>0.46350694444444446</c:v>
                </c:pt>
                <c:pt idx="18628">
                  <c:v>0.46375000000000005</c:v>
                </c:pt>
                <c:pt idx="18629">
                  <c:v>0.46399305555555559</c:v>
                </c:pt>
                <c:pt idx="18630">
                  <c:v>0.46424768518518517</c:v>
                </c:pt>
                <c:pt idx="18631">
                  <c:v>0.46449074074074076</c:v>
                </c:pt>
                <c:pt idx="18632">
                  <c:v>0.4647337962962963</c:v>
                </c:pt>
                <c:pt idx="18633">
                  <c:v>0.46497685185185184</c:v>
                </c:pt>
                <c:pt idx="18634">
                  <c:v>0.46521990740740743</c:v>
                </c:pt>
                <c:pt idx="18635">
                  <c:v>0.46547453703703701</c:v>
                </c:pt>
                <c:pt idx="18636">
                  <c:v>0.46571759259259254</c:v>
                </c:pt>
                <c:pt idx="18637">
                  <c:v>0.46596064814814814</c:v>
                </c:pt>
                <c:pt idx="18638">
                  <c:v>0.46620370370370368</c:v>
                </c:pt>
                <c:pt idx="18639">
                  <c:v>0.46644675925925921</c:v>
                </c:pt>
                <c:pt idx="18640">
                  <c:v>0.4667013888888889</c:v>
                </c:pt>
                <c:pt idx="18641">
                  <c:v>0.46694444444444444</c:v>
                </c:pt>
                <c:pt idx="18642">
                  <c:v>0.46718750000000003</c:v>
                </c:pt>
                <c:pt idx="18643">
                  <c:v>0.46743055555555557</c:v>
                </c:pt>
                <c:pt idx="18644">
                  <c:v>0.46767361111111111</c:v>
                </c:pt>
                <c:pt idx="18645">
                  <c:v>0.46792824074074074</c:v>
                </c:pt>
                <c:pt idx="18646">
                  <c:v>0.46817129629629628</c:v>
                </c:pt>
                <c:pt idx="18647">
                  <c:v>0.46841435185185182</c:v>
                </c:pt>
                <c:pt idx="18648">
                  <c:v>0.46865740740740741</c:v>
                </c:pt>
                <c:pt idx="18649">
                  <c:v>0.46890046296296295</c:v>
                </c:pt>
                <c:pt idx="18650">
                  <c:v>0.46914351851851849</c:v>
                </c:pt>
                <c:pt idx="18651">
                  <c:v>0.46939814814814818</c:v>
                </c:pt>
                <c:pt idx="18652">
                  <c:v>0.46964120370370371</c:v>
                </c:pt>
                <c:pt idx="18653">
                  <c:v>0.46988425925925931</c:v>
                </c:pt>
                <c:pt idx="18654">
                  <c:v>0.47012731481481485</c:v>
                </c:pt>
                <c:pt idx="18655">
                  <c:v>0.47037037037037038</c:v>
                </c:pt>
                <c:pt idx="18656">
                  <c:v>0.47062500000000002</c:v>
                </c:pt>
                <c:pt idx="18657">
                  <c:v>0.47086805555555555</c:v>
                </c:pt>
                <c:pt idx="18658">
                  <c:v>0.47111111111111109</c:v>
                </c:pt>
                <c:pt idx="18659">
                  <c:v>0.47135416666666669</c:v>
                </c:pt>
                <c:pt idx="18660">
                  <c:v>0.47159722222222222</c:v>
                </c:pt>
                <c:pt idx="18661">
                  <c:v>0.47184027777777776</c:v>
                </c:pt>
                <c:pt idx="18662">
                  <c:v>0.47209490740740739</c:v>
                </c:pt>
                <c:pt idx="18663">
                  <c:v>0.47233796296296293</c:v>
                </c:pt>
                <c:pt idx="18664">
                  <c:v>0.47258101851851847</c:v>
                </c:pt>
                <c:pt idx="18665">
                  <c:v>0.47282407407407406</c:v>
                </c:pt>
                <c:pt idx="18666">
                  <c:v>0.4730671296296296</c:v>
                </c:pt>
                <c:pt idx="18667">
                  <c:v>0.47332175925925929</c:v>
                </c:pt>
                <c:pt idx="18668">
                  <c:v>0.47356481481481483</c:v>
                </c:pt>
                <c:pt idx="18669">
                  <c:v>0.47380787037037037</c:v>
                </c:pt>
                <c:pt idx="18670">
                  <c:v>0.47405092592592596</c:v>
                </c:pt>
                <c:pt idx="18671">
                  <c:v>0.4742939814814815</c:v>
                </c:pt>
                <c:pt idx="18672">
                  <c:v>0.47454861111111107</c:v>
                </c:pt>
                <c:pt idx="18673">
                  <c:v>0.47479166666666667</c:v>
                </c:pt>
                <c:pt idx="18674">
                  <c:v>0.47503472222222221</c:v>
                </c:pt>
                <c:pt idx="18675">
                  <c:v>0.47527777777777774</c:v>
                </c:pt>
                <c:pt idx="18676">
                  <c:v>0.47552083333333334</c:v>
                </c:pt>
                <c:pt idx="18677">
                  <c:v>0.47576388888888888</c:v>
                </c:pt>
                <c:pt idx="18678">
                  <c:v>0.47601851851851856</c:v>
                </c:pt>
                <c:pt idx="18679">
                  <c:v>0.4762615740740741</c:v>
                </c:pt>
                <c:pt idx="18680">
                  <c:v>0.47650462962962964</c:v>
                </c:pt>
                <c:pt idx="18681">
                  <c:v>0.47674768518518523</c:v>
                </c:pt>
                <c:pt idx="18682">
                  <c:v>0.47699074074074077</c:v>
                </c:pt>
                <c:pt idx="18683">
                  <c:v>0.47724537037037035</c:v>
                </c:pt>
                <c:pt idx="18684">
                  <c:v>0.47748842592592594</c:v>
                </c:pt>
                <c:pt idx="18685">
                  <c:v>0.47773148148148148</c:v>
                </c:pt>
                <c:pt idx="18686">
                  <c:v>0.47797453703703702</c:v>
                </c:pt>
                <c:pt idx="18687">
                  <c:v>0.47821759259259261</c:v>
                </c:pt>
                <c:pt idx="18688">
                  <c:v>0.47847222222222219</c:v>
                </c:pt>
                <c:pt idx="18689">
                  <c:v>0.47871527777777773</c:v>
                </c:pt>
                <c:pt idx="18690">
                  <c:v>0.47895833333333332</c:v>
                </c:pt>
                <c:pt idx="18691">
                  <c:v>0.47920138888888886</c:v>
                </c:pt>
                <c:pt idx="18692">
                  <c:v>0.4794444444444444</c:v>
                </c:pt>
                <c:pt idx="18693">
                  <c:v>0.47969907407407408</c:v>
                </c:pt>
                <c:pt idx="18694">
                  <c:v>0.47994212962962962</c:v>
                </c:pt>
                <c:pt idx="18695">
                  <c:v>0.48018518518518521</c:v>
                </c:pt>
                <c:pt idx="18696">
                  <c:v>0.48042824074074075</c:v>
                </c:pt>
                <c:pt idx="18697">
                  <c:v>0.48067129629629629</c:v>
                </c:pt>
                <c:pt idx="18698">
                  <c:v>0.48091435185185188</c:v>
                </c:pt>
                <c:pt idx="18699">
                  <c:v>0.48116898148148146</c:v>
                </c:pt>
                <c:pt idx="18700">
                  <c:v>0.481412037037037</c:v>
                </c:pt>
                <c:pt idx="18701">
                  <c:v>0.48165509259259259</c:v>
                </c:pt>
                <c:pt idx="18702">
                  <c:v>0.48189814814814813</c:v>
                </c:pt>
                <c:pt idx="18703">
                  <c:v>0.48214120370370367</c:v>
                </c:pt>
                <c:pt idx="18704">
                  <c:v>0.48239583333333336</c:v>
                </c:pt>
                <c:pt idx="18705">
                  <c:v>0.4826388888888889</c:v>
                </c:pt>
                <c:pt idx="18706">
                  <c:v>0.48288194444444449</c:v>
                </c:pt>
                <c:pt idx="18707">
                  <c:v>0.48312500000000003</c:v>
                </c:pt>
                <c:pt idx="18708">
                  <c:v>0.48336805555555556</c:v>
                </c:pt>
                <c:pt idx="18709">
                  <c:v>0.4836226851851852</c:v>
                </c:pt>
                <c:pt idx="18710">
                  <c:v>0.48386574074074074</c:v>
                </c:pt>
                <c:pt idx="18711">
                  <c:v>0.48410879629629627</c:v>
                </c:pt>
                <c:pt idx="18712">
                  <c:v>0.48435185185185187</c:v>
                </c:pt>
                <c:pt idx="18713">
                  <c:v>0.4845949074074074</c:v>
                </c:pt>
                <c:pt idx="18714">
                  <c:v>0.48484953703703698</c:v>
                </c:pt>
                <c:pt idx="18715">
                  <c:v>0.48509259259259258</c:v>
                </c:pt>
                <c:pt idx="18716">
                  <c:v>0.48533564814814811</c:v>
                </c:pt>
                <c:pt idx="18717">
                  <c:v>0.48557870370370365</c:v>
                </c:pt>
                <c:pt idx="18718">
                  <c:v>0.48582175925925924</c:v>
                </c:pt>
                <c:pt idx="18719">
                  <c:v>0.48606481481481478</c:v>
                </c:pt>
                <c:pt idx="18720">
                  <c:v>0.48631944444444447</c:v>
                </c:pt>
                <c:pt idx="18721">
                  <c:v>0.48656250000000001</c:v>
                </c:pt>
                <c:pt idx="18722">
                  <c:v>0.48680555555555555</c:v>
                </c:pt>
                <c:pt idx="18723">
                  <c:v>0.48704861111111114</c:v>
                </c:pt>
                <c:pt idx="18724">
                  <c:v>0.48729166666666668</c:v>
                </c:pt>
                <c:pt idx="18725">
                  <c:v>0.48754629629629626</c:v>
                </c:pt>
                <c:pt idx="18726">
                  <c:v>0.48778935185185185</c:v>
                </c:pt>
                <c:pt idx="18727">
                  <c:v>0.48803240740740739</c:v>
                </c:pt>
                <c:pt idx="18728">
                  <c:v>0.48827546296296293</c:v>
                </c:pt>
                <c:pt idx="18729">
                  <c:v>0.48851851851851852</c:v>
                </c:pt>
                <c:pt idx="18730">
                  <c:v>0.48877314814814815</c:v>
                </c:pt>
                <c:pt idx="18731">
                  <c:v>0.48901620370370374</c:v>
                </c:pt>
                <c:pt idx="18732">
                  <c:v>0.48925925925925928</c:v>
                </c:pt>
                <c:pt idx="18733">
                  <c:v>0.48950231481481482</c:v>
                </c:pt>
                <c:pt idx="18734">
                  <c:v>0.48974537037037041</c:v>
                </c:pt>
                <c:pt idx="18735">
                  <c:v>0.48998842592592595</c:v>
                </c:pt>
                <c:pt idx="18736">
                  <c:v>0.49024305555555553</c:v>
                </c:pt>
                <c:pt idx="18737">
                  <c:v>0.49048611111111112</c:v>
                </c:pt>
                <c:pt idx="18738">
                  <c:v>0.49072916666666666</c:v>
                </c:pt>
                <c:pt idx="18739">
                  <c:v>0.4909722222222222</c:v>
                </c:pt>
                <c:pt idx="18740">
                  <c:v>0.49121527777777779</c:v>
                </c:pt>
                <c:pt idx="18741">
                  <c:v>0.49146990740740742</c:v>
                </c:pt>
                <c:pt idx="18742">
                  <c:v>0.49171296296296302</c:v>
                </c:pt>
                <c:pt idx="18743">
                  <c:v>0.4919560185185185</c:v>
                </c:pt>
                <c:pt idx="18744">
                  <c:v>0.49219907407407404</c:v>
                </c:pt>
                <c:pt idx="18745">
                  <c:v>0.49244212962962958</c:v>
                </c:pt>
                <c:pt idx="18746">
                  <c:v>0.49269675925925926</c:v>
                </c:pt>
                <c:pt idx="18747">
                  <c:v>0.4929398148148148</c:v>
                </c:pt>
                <c:pt idx="18748">
                  <c:v>0.4931828703703704</c:v>
                </c:pt>
                <c:pt idx="18749">
                  <c:v>0.49342592592592593</c:v>
                </c:pt>
                <c:pt idx="18750">
                  <c:v>0.49366898148148147</c:v>
                </c:pt>
                <c:pt idx="18751">
                  <c:v>0.4939236111111111</c:v>
                </c:pt>
                <c:pt idx="18752">
                  <c:v>0.49416666666666664</c:v>
                </c:pt>
                <c:pt idx="18753">
                  <c:v>0.49440972222222218</c:v>
                </c:pt>
                <c:pt idx="18754">
                  <c:v>0.49465277777777777</c:v>
                </c:pt>
                <c:pt idx="18755">
                  <c:v>0.49489583333333331</c:v>
                </c:pt>
                <c:pt idx="18756">
                  <c:v>0.49513888888888885</c:v>
                </c:pt>
                <c:pt idx="18757">
                  <c:v>0.49539351851851854</c:v>
                </c:pt>
                <c:pt idx="18758">
                  <c:v>0.49563657407407408</c:v>
                </c:pt>
                <c:pt idx="18759">
                  <c:v>0.49587962962962967</c:v>
                </c:pt>
                <c:pt idx="18760">
                  <c:v>0.49612268518518521</c:v>
                </c:pt>
                <c:pt idx="18761">
                  <c:v>0.49636574074074075</c:v>
                </c:pt>
                <c:pt idx="18762">
                  <c:v>0.49662037037037038</c:v>
                </c:pt>
                <c:pt idx="18763">
                  <c:v>0.49686342592592592</c:v>
                </c:pt>
                <c:pt idx="18764">
                  <c:v>0.49710648148148145</c:v>
                </c:pt>
                <c:pt idx="18765">
                  <c:v>0.49734953703703705</c:v>
                </c:pt>
                <c:pt idx="18766">
                  <c:v>0.49759259259259259</c:v>
                </c:pt>
                <c:pt idx="18767">
                  <c:v>0.49784722222222227</c:v>
                </c:pt>
                <c:pt idx="18768">
                  <c:v>0.49809027777777781</c:v>
                </c:pt>
                <c:pt idx="18769">
                  <c:v>0.49833333333333335</c:v>
                </c:pt>
                <c:pt idx="18770">
                  <c:v>0.49857638888888894</c:v>
                </c:pt>
                <c:pt idx="18771">
                  <c:v>0.49881944444444443</c:v>
                </c:pt>
                <c:pt idx="18772">
                  <c:v>0.49906249999999996</c:v>
                </c:pt>
                <c:pt idx="18773">
                  <c:v>0.49931712962962965</c:v>
                </c:pt>
                <c:pt idx="18774">
                  <c:v>0.49956018518518519</c:v>
                </c:pt>
                <c:pt idx="18775">
                  <c:v>0.49980324074074073</c:v>
                </c:pt>
                <c:pt idx="18776">
                  <c:v>0.50004629629629627</c:v>
                </c:pt>
                <c:pt idx="18777">
                  <c:v>0.50028935185185186</c:v>
                </c:pt>
                <c:pt idx="18778">
                  <c:v>0.50054398148148149</c:v>
                </c:pt>
                <c:pt idx="18779">
                  <c:v>0.50078703703703698</c:v>
                </c:pt>
                <c:pt idx="18780">
                  <c:v>0.50103009259259257</c:v>
                </c:pt>
                <c:pt idx="18781">
                  <c:v>0.50127314814814816</c:v>
                </c:pt>
                <c:pt idx="18782">
                  <c:v>0.50151620370370364</c:v>
                </c:pt>
                <c:pt idx="18783">
                  <c:v>0.50177083333333339</c:v>
                </c:pt>
                <c:pt idx="18784">
                  <c:v>0.50201388888888887</c:v>
                </c:pt>
                <c:pt idx="18785">
                  <c:v>0.50225694444444446</c:v>
                </c:pt>
                <c:pt idx="18786">
                  <c:v>0.50250000000000006</c:v>
                </c:pt>
                <c:pt idx="18787">
                  <c:v>0.50274305555555554</c:v>
                </c:pt>
                <c:pt idx="18788">
                  <c:v>0.50299768518518517</c:v>
                </c:pt>
                <c:pt idx="18789">
                  <c:v>0.50324074074074077</c:v>
                </c:pt>
                <c:pt idx="18790">
                  <c:v>0.50348379629629625</c:v>
                </c:pt>
                <c:pt idx="18791">
                  <c:v>0.50372685185185184</c:v>
                </c:pt>
                <c:pt idx="18792">
                  <c:v>0.50396990740740744</c:v>
                </c:pt>
                <c:pt idx="18793">
                  <c:v>0.50422453703703707</c:v>
                </c:pt>
                <c:pt idx="18794">
                  <c:v>0.50446759259259266</c:v>
                </c:pt>
                <c:pt idx="18795">
                  <c:v>0.50471064814814814</c:v>
                </c:pt>
                <c:pt idx="18796">
                  <c:v>0.50495370370370374</c:v>
                </c:pt>
                <c:pt idx="18797">
                  <c:v>0.50519675925925933</c:v>
                </c:pt>
                <c:pt idx="18798">
                  <c:v>0.50543981481481481</c:v>
                </c:pt>
                <c:pt idx="18799">
                  <c:v>0.50569444444444445</c:v>
                </c:pt>
                <c:pt idx="18800">
                  <c:v>0.50593750000000004</c:v>
                </c:pt>
                <c:pt idx="18801">
                  <c:v>0.50618055555555552</c:v>
                </c:pt>
                <c:pt idx="18802">
                  <c:v>0.50642361111111112</c:v>
                </c:pt>
                <c:pt idx="18803">
                  <c:v>0.50666666666666671</c:v>
                </c:pt>
                <c:pt idx="18804">
                  <c:v>0.50692129629629623</c:v>
                </c:pt>
                <c:pt idx="18805">
                  <c:v>0.50716435185185182</c:v>
                </c:pt>
                <c:pt idx="18806">
                  <c:v>0.50740740740740742</c:v>
                </c:pt>
                <c:pt idx="18807">
                  <c:v>0.5076504629629629</c:v>
                </c:pt>
                <c:pt idx="18808">
                  <c:v>0.50789351851851849</c:v>
                </c:pt>
                <c:pt idx="18809">
                  <c:v>0.50814814814814813</c:v>
                </c:pt>
                <c:pt idx="18810">
                  <c:v>0.50839120370370372</c:v>
                </c:pt>
                <c:pt idx="18811">
                  <c:v>0.50863425925925931</c:v>
                </c:pt>
                <c:pt idx="18812">
                  <c:v>0.5088773148148148</c:v>
                </c:pt>
                <c:pt idx="18813">
                  <c:v>0.50912037037037039</c:v>
                </c:pt>
                <c:pt idx="18814">
                  <c:v>0.50937500000000002</c:v>
                </c:pt>
                <c:pt idx="18815">
                  <c:v>0.5096180555555555</c:v>
                </c:pt>
                <c:pt idx="18816">
                  <c:v>0.5098611111111111</c:v>
                </c:pt>
                <c:pt idx="18817">
                  <c:v>0.51010416666666669</c:v>
                </c:pt>
                <c:pt idx="18818">
                  <c:v>0.51034722222222217</c:v>
                </c:pt>
                <c:pt idx="18819">
                  <c:v>0.51059027777777777</c:v>
                </c:pt>
                <c:pt idx="18820">
                  <c:v>0.5108449074074074</c:v>
                </c:pt>
                <c:pt idx="18821">
                  <c:v>0.51108796296296299</c:v>
                </c:pt>
                <c:pt idx="18822">
                  <c:v>0.51133101851851859</c:v>
                </c:pt>
                <c:pt idx="18823">
                  <c:v>0.51157407407407407</c:v>
                </c:pt>
                <c:pt idx="18824">
                  <c:v>0.51181712962962966</c:v>
                </c:pt>
                <c:pt idx="18825">
                  <c:v>0.5120717592592593</c:v>
                </c:pt>
                <c:pt idx="18826">
                  <c:v>0.51231481481481478</c:v>
                </c:pt>
                <c:pt idx="18827">
                  <c:v>0.51255787037037037</c:v>
                </c:pt>
                <c:pt idx="18828">
                  <c:v>0.51280092592592597</c:v>
                </c:pt>
                <c:pt idx="18829">
                  <c:v>0.51304398148148145</c:v>
                </c:pt>
                <c:pt idx="18830">
                  <c:v>0.51328703703703704</c:v>
                </c:pt>
                <c:pt idx="18831">
                  <c:v>0.51354166666666667</c:v>
                </c:pt>
                <c:pt idx="18832">
                  <c:v>0.51378472222222216</c:v>
                </c:pt>
                <c:pt idx="18833">
                  <c:v>0.51402777777777775</c:v>
                </c:pt>
                <c:pt idx="18834">
                  <c:v>0.51427083333333334</c:v>
                </c:pt>
                <c:pt idx="18835">
                  <c:v>0.51451388888888883</c:v>
                </c:pt>
                <c:pt idx="18836">
                  <c:v>0.51476851851851857</c:v>
                </c:pt>
                <c:pt idx="18837">
                  <c:v>0.51501157407407405</c:v>
                </c:pt>
                <c:pt idx="18838">
                  <c:v>0.51525462962962965</c:v>
                </c:pt>
                <c:pt idx="18839">
                  <c:v>0.51549768518518524</c:v>
                </c:pt>
                <c:pt idx="18840">
                  <c:v>0.51574074074074072</c:v>
                </c:pt>
                <c:pt idx="18841">
                  <c:v>0.51599537037037035</c:v>
                </c:pt>
                <c:pt idx="18842">
                  <c:v>0.51623842592592595</c:v>
                </c:pt>
                <c:pt idx="18843">
                  <c:v>0.51648148148148143</c:v>
                </c:pt>
                <c:pt idx="18844">
                  <c:v>0.51672453703703702</c:v>
                </c:pt>
                <c:pt idx="18845">
                  <c:v>0.51696759259259262</c:v>
                </c:pt>
                <c:pt idx="18846">
                  <c:v>0.51722222222222225</c:v>
                </c:pt>
                <c:pt idx="18847">
                  <c:v>0.51746527777777784</c:v>
                </c:pt>
                <c:pt idx="18848">
                  <c:v>0.51770833333333333</c:v>
                </c:pt>
                <c:pt idx="18849">
                  <c:v>0.51795138888888892</c:v>
                </c:pt>
                <c:pt idx="18850">
                  <c:v>0.51819444444444451</c:v>
                </c:pt>
                <c:pt idx="18851">
                  <c:v>0.5184375</c:v>
                </c:pt>
                <c:pt idx="18852">
                  <c:v>0.51869212962962963</c:v>
                </c:pt>
                <c:pt idx="18853">
                  <c:v>0.51893518518518522</c:v>
                </c:pt>
                <c:pt idx="18854">
                  <c:v>0.5191782407407407</c:v>
                </c:pt>
                <c:pt idx="18855">
                  <c:v>0.5194212962962963</c:v>
                </c:pt>
                <c:pt idx="18856">
                  <c:v>0.51966435185185189</c:v>
                </c:pt>
                <c:pt idx="18857">
                  <c:v>0.51991898148148141</c:v>
                </c:pt>
                <c:pt idx="18858">
                  <c:v>0.52016203703703701</c:v>
                </c:pt>
                <c:pt idx="18859">
                  <c:v>0.5204050925925926</c:v>
                </c:pt>
                <c:pt idx="18860">
                  <c:v>0.52064814814814808</c:v>
                </c:pt>
                <c:pt idx="18861">
                  <c:v>0.52089120370370368</c:v>
                </c:pt>
                <c:pt idx="18862">
                  <c:v>0.52114583333333331</c:v>
                </c:pt>
                <c:pt idx="18863">
                  <c:v>0.5213888888888889</c:v>
                </c:pt>
                <c:pt idx="18864">
                  <c:v>0.5216319444444445</c:v>
                </c:pt>
                <c:pt idx="18865">
                  <c:v>0.52187499999999998</c:v>
                </c:pt>
                <c:pt idx="18866">
                  <c:v>0.52211805555555557</c:v>
                </c:pt>
                <c:pt idx="18867">
                  <c:v>0.52236111111111116</c:v>
                </c:pt>
                <c:pt idx="18868">
                  <c:v>0.52261574074074069</c:v>
                </c:pt>
                <c:pt idx="18869">
                  <c:v>0.52285879629629628</c:v>
                </c:pt>
                <c:pt idx="18870">
                  <c:v>0.52310185185185187</c:v>
                </c:pt>
                <c:pt idx="18871">
                  <c:v>0.52334490740740736</c:v>
                </c:pt>
                <c:pt idx="18872">
                  <c:v>0.52358796296296295</c:v>
                </c:pt>
                <c:pt idx="18873">
                  <c:v>0.52384259259259258</c:v>
                </c:pt>
                <c:pt idx="18874">
                  <c:v>0.52408564814814818</c:v>
                </c:pt>
                <c:pt idx="18875">
                  <c:v>0.52432870370370377</c:v>
                </c:pt>
                <c:pt idx="18876">
                  <c:v>0.52457175925925925</c:v>
                </c:pt>
                <c:pt idx="18877">
                  <c:v>0.52481481481481485</c:v>
                </c:pt>
                <c:pt idx="18878">
                  <c:v>0.52506944444444448</c:v>
                </c:pt>
                <c:pt idx="18879">
                  <c:v>0.52531249999999996</c:v>
                </c:pt>
                <c:pt idx="18880">
                  <c:v>0.52555555555555555</c:v>
                </c:pt>
                <c:pt idx="18881">
                  <c:v>0.52579861111111115</c:v>
                </c:pt>
                <c:pt idx="18882">
                  <c:v>0.52604166666666663</c:v>
                </c:pt>
                <c:pt idx="18883">
                  <c:v>0.52629629629629626</c:v>
                </c:pt>
                <c:pt idx="18884">
                  <c:v>0.52653935185185186</c:v>
                </c:pt>
                <c:pt idx="18885">
                  <c:v>0.52678240740740734</c:v>
                </c:pt>
                <c:pt idx="18886">
                  <c:v>0.52702546296296293</c:v>
                </c:pt>
                <c:pt idx="18887">
                  <c:v>0.52726851851851853</c:v>
                </c:pt>
                <c:pt idx="18888">
                  <c:v>0.52751157407407401</c:v>
                </c:pt>
                <c:pt idx="18889">
                  <c:v>0.52776620370370375</c:v>
                </c:pt>
                <c:pt idx="18890">
                  <c:v>0.52800925925925923</c:v>
                </c:pt>
                <c:pt idx="18891">
                  <c:v>0.52825231481481483</c:v>
                </c:pt>
                <c:pt idx="18892">
                  <c:v>0.52849537037037042</c:v>
                </c:pt>
                <c:pt idx="18893">
                  <c:v>0.5287384259259259</c:v>
                </c:pt>
                <c:pt idx="18894">
                  <c:v>0.52899305555555554</c:v>
                </c:pt>
                <c:pt idx="18895">
                  <c:v>0.52923611111111113</c:v>
                </c:pt>
                <c:pt idx="18896">
                  <c:v>0.52947916666666661</c:v>
                </c:pt>
                <c:pt idx="18897">
                  <c:v>0.52972222222222221</c:v>
                </c:pt>
                <c:pt idx="18898">
                  <c:v>0.5299652777777778</c:v>
                </c:pt>
                <c:pt idx="18899">
                  <c:v>0.53021990740740743</c:v>
                </c:pt>
                <c:pt idx="18900">
                  <c:v>0.53046296296296302</c:v>
                </c:pt>
                <c:pt idx="18901">
                  <c:v>0.53070601851851851</c:v>
                </c:pt>
                <c:pt idx="18902">
                  <c:v>0.5309490740740741</c:v>
                </c:pt>
                <c:pt idx="18903">
                  <c:v>0.53119212962962969</c:v>
                </c:pt>
                <c:pt idx="18904">
                  <c:v>0.53143518518518518</c:v>
                </c:pt>
                <c:pt idx="18905">
                  <c:v>0.53168981481481481</c:v>
                </c:pt>
                <c:pt idx="18906">
                  <c:v>0.5319328703703704</c:v>
                </c:pt>
                <c:pt idx="18907">
                  <c:v>0.53217592592592589</c:v>
                </c:pt>
                <c:pt idx="18908">
                  <c:v>0.53241898148148148</c:v>
                </c:pt>
                <c:pt idx="18909">
                  <c:v>0.53266203703703707</c:v>
                </c:pt>
                <c:pt idx="18910">
                  <c:v>0.53291666666666659</c:v>
                </c:pt>
                <c:pt idx="18911">
                  <c:v>0.53315972222222219</c:v>
                </c:pt>
                <c:pt idx="18912">
                  <c:v>0.53340277777777778</c:v>
                </c:pt>
                <c:pt idx="18913">
                  <c:v>0.53364583333333326</c:v>
                </c:pt>
                <c:pt idx="18914">
                  <c:v>0.53388888888888886</c:v>
                </c:pt>
                <c:pt idx="18915">
                  <c:v>0.53414351851851849</c:v>
                </c:pt>
                <c:pt idx="18916">
                  <c:v>0.53438657407407408</c:v>
                </c:pt>
                <c:pt idx="18917">
                  <c:v>0.53462962962962968</c:v>
                </c:pt>
                <c:pt idx="18918">
                  <c:v>0.53487268518518516</c:v>
                </c:pt>
                <c:pt idx="18919">
                  <c:v>0.53511574074074075</c:v>
                </c:pt>
                <c:pt idx="18920">
                  <c:v>0.53537037037037039</c:v>
                </c:pt>
                <c:pt idx="18921">
                  <c:v>0.53561342592592587</c:v>
                </c:pt>
                <c:pt idx="18922">
                  <c:v>0.53585648148148146</c:v>
                </c:pt>
                <c:pt idx="18923">
                  <c:v>0.53609953703703705</c:v>
                </c:pt>
                <c:pt idx="18924">
                  <c:v>0.53634259259259254</c:v>
                </c:pt>
                <c:pt idx="18925">
                  <c:v>0.53658564814814813</c:v>
                </c:pt>
                <c:pt idx="18926">
                  <c:v>0.53684027777777776</c:v>
                </c:pt>
                <c:pt idx="18927">
                  <c:v>0.53708333333333336</c:v>
                </c:pt>
                <c:pt idx="18928">
                  <c:v>0.53732638888888895</c:v>
                </c:pt>
                <c:pt idx="18929">
                  <c:v>0.53756944444444443</c:v>
                </c:pt>
                <c:pt idx="18930">
                  <c:v>0.53781250000000003</c:v>
                </c:pt>
                <c:pt idx="18931">
                  <c:v>0.53806712962962966</c:v>
                </c:pt>
                <c:pt idx="18932">
                  <c:v>0.53831018518518514</c:v>
                </c:pt>
                <c:pt idx="18933">
                  <c:v>0.53855324074074074</c:v>
                </c:pt>
                <c:pt idx="18934">
                  <c:v>0.53879629629629633</c:v>
                </c:pt>
                <c:pt idx="18935">
                  <c:v>0.53903935185185181</c:v>
                </c:pt>
                <c:pt idx="18936">
                  <c:v>0.53929398148148155</c:v>
                </c:pt>
                <c:pt idx="18937">
                  <c:v>0.53953703703703704</c:v>
                </c:pt>
                <c:pt idx="18938">
                  <c:v>0.53978009259259252</c:v>
                </c:pt>
                <c:pt idx="18939">
                  <c:v>0.54002314814814811</c:v>
                </c:pt>
                <c:pt idx="18940">
                  <c:v>0.54026620370370371</c:v>
                </c:pt>
                <c:pt idx="18941">
                  <c:v>0.54050925925925919</c:v>
                </c:pt>
                <c:pt idx="18942">
                  <c:v>0.54076388888888893</c:v>
                </c:pt>
                <c:pt idx="18943">
                  <c:v>0.54100694444444442</c:v>
                </c:pt>
                <c:pt idx="18944">
                  <c:v>0.54125000000000001</c:v>
                </c:pt>
                <c:pt idx="18945">
                  <c:v>0.5414930555555556</c:v>
                </c:pt>
                <c:pt idx="18946">
                  <c:v>0.54173611111111108</c:v>
                </c:pt>
                <c:pt idx="18947">
                  <c:v>0.54199074074074072</c:v>
                </c:pt>
                <c:pt idx="18948">
                  <c:v>0.54223379629629631</c:v>
                </c:pt>
                <c:pt idx="18949">
                  <c:v>0.54247685185185179</c:v>
                </c:pt>
                <c:pt idx="18950">
                  <c:v>0.54271990740740739</c:v>
                </c:pt>
                <c:pt idx="18951">
                  <c:v>0.54296296296296298</c:v>
                </c:pt>
                <c:pt idx="18952">
                  <c:v>0.54321759259259261</c:v>
                </c:pt>
                <c:pt idx="18953">
                  <c:v>0.54346064814814821</c:v>
                </c:pt>
                <c:pt idx="18954">
                  <c:v>0.54370370370370369</c:v>
                </c:pt>
                <c:pt idx="18955">
                  <c:v>0.54394675925925928</c:v>
                </c:pt>
                <c:pt idx="18956">
                  <c:v>0.54418981481481488</c:v>
                </c:pt>
                <c:pt idx="18957">
                  <c:v>0.5444444444444444</c:v>
                </c:pt>
                <c:pt idx="18958">
                  <c:v>0.54468749999999999</c:v>
                </c:pt>
                <c:pt idx="18959">
                  <c:v>0.54493055555555558</c:v>
                </c:pt>
                <c:pt idx="18960">
                  <c:v>0.54517361111111107</c:v>
                </c:pt>
                <c:pt idx="18961">
                  <c:v>0.54541666666666666</c:v>
                </c:pt>
                <c:pt idx="18962">
                  <c:v>0.54567129629629629</c:v>
                </c:pt>
                <c:pt idx="18963">
                  <c:v>0.54591435185185189</c:v>
                </c:pt>
                <c:pt idx="18964">
                  <c:v>0.54615740740740748</c:v>
                </c:pt>
                <c:pt idx="18965">
                  <c:v>0.54640046296296296</c:v>
                </c:pt>
                <c:pt idx="18966">
                  <c:v>0.54664351851851845</c:v>
                </c:pt>
                <c:pt idx="18967">
                  <c:v>0.54689814814814819</c:v>
                </c:pt>
                <c:pt idx="18968">
                  <c:v>0.54714120370370367</c:v>
                </c:pt>
                <c:pt idx="18969">
                  <c:v>0.54738425925925926</c:v>
                </c:pt>
                <c:pt idx="18970">
                  <c:v>0.54762731481481486</c:v>
                </c:pt>
                <c:pt idx="18971">
                  <c:v>0.54787037037037034</c:v>
                </c:pt>
                <c:pt idx="18972">
                  <c:v>0.54811342592592593</c:v>
                </c:pt>
                <c:pt idx="18973">
                  <c:v>0.54836805555555557</c:v>
                </c:pt>
                <c:pt idx="18974">
                  <c:v>0.54861111111111105</c:v>
                </c:pt>
                <c:pt idx="18975">
                  <c:v>0.54885416666666664</c:v>
                </c:pt>
                <c:pt idx="18976">
                  <c:v>0.54909722222222224</c:v>
                </c:pt>
                <c:pt idx="18977">
                  <c:v>0.54934027777777772</c:v>
                </c:pt>
                <c:pt idx="18978">
                  <c:v>0.54958333333333331</c:v>
                </c:pt>
                <c:pt idx="18979">
                  <c:v>0.54983796296296295</c:v>
                </c:pt>
                <c:pt idx="18980">
                  <c:v>0.55008101851851854</c:v>
                </c:pt>
                <c:pt idx="18981">
                  <c:v>0.55032407407407413</c:v>
                </c:pt>
                <c:pt idx="18982">
                  <c:v>0.55056712962962961</c:v>
                </c:pt>
                <c:pt idx="18983">
                  <c:v>0.55081018518518521</c:v>
                </c:pt>
                <c:pt idx="18984">
                  <c:v>0.55106481481481484</c:v>
                </c:pt>
                <c:pt idx="18985">
                  <c:v>0.55130787037037032</c:v>
                </c:pt>
                <c:pt idx="18986">
                  <c:v>0.55155092592592592</c:v>
                </c:pt>
                <c:pt idx="18987">
                  <c:v>0.55179398148148151</c:v>
                </c:pt>
                <c:pt idx="18988">
                  <c:v>0.55203703703703699</c:v>
                </c:pt>
                <c:pt idx="18989">
                  <c:v>0.55229166666666674</c:v>
                </c:pt>
                <c:pt idx="18990">
                  <c:v>0.55253472222222222</c:v>
                </c:pt>
                <c:pt idx="18991">
                  <c:v>0.55277777777777781</c:v>
                </c:pt>
                <c:pt idx="18992">
                  <c:v>0.55302083333333341</c:v>
                </c:pt>
                <c:pt idx="18993">
                  <c:v>0.55326388888888889</c:v>
                </c:pt>
                <c:pt idx="18994">
                  <c:v>0.55351851851851852</c:v>
                </c:pt>
                <c:pt idx="18995">
                  <c:v>0.55376157407407411</c:v>
                </c:pt>
                <c:pt idx="18996">
                  <c:v>0.5540046296296296</c:v>
                </c:pt>
                <c:pt idx="18997">
                  <c:v>0.55424768518518519</c:v>
                </c:pt>
                <c:pt idx="18998">
                  <c:v>0.55449074074074078</c:v>
                </c:pt>
                <c:pt idx="18999">
                  <c:v>0.55473379629629627</c:v>
                </c:pt>
                <c:pt idx="19000">
                  <c:v>0.5549884259259259</c:v>
                </c:pt>
                <c:pt idx="19001">
                  <c:v>0.55523148148148149</c:v>
                </c:pt>
                <c:pt idx="19002">
                  <c:v>0.55547453703703698</c:v>
                </c:pt>
                <c:pt idx="19003">
                  <c:v>0.55571759259259257</c:v>
                </c:pt>
                <c:pt idx="19004">
                  <c:v>0.55596064814814816</c:v>
                </c:pt>
                <c:pt idx="19005">
                  <c:v>0.55621527777777779</c:v>
                </c:pt>
                <c:pt idx="19006">
                  <c:v>0.55645833333333339</c:v>
                </c:pt>
                <c:pt idx="19007">
                  <c:v>0.55670138888888887</c:v>
                </c:pt>
                <c:pt idx="19008">
                  <c:v>0.55694444444444446</c:v>
                </c:pt>
                <c:pt idx="19009">
                  <c:v>0.55718750000000006</c:v>
                </c:pt>
                <c:pt idx="19010">
                  <c:v>0.55744212962962958</c:v>
                </c:pt>
                <c:pt idx="19011">
                  <c:v>0.55768518518518517</c:v>
                </c:pt>
                <c:pt idx="19012">
                  <c:v>0.55792824074074077</c:v>
                </c:pt>
                <c:pt idx="19013">
                  <c:v>0.55817129629629625</c:v>
                </c:pt>
                <c:pt idx="19014">
                  <c:v>0.55841435185185184</c:v>
                </c:pt>
                <c:pt idx="19015">
                  <c:v>0.55866898148148147</c:v>
                </c:pt>
                <c:pt idx="19016">
                  <c:v>0.55891203703703707</c:v>
                </c:pt>
                <c:pt idx="19017">
                  <c:v>0.55915509259259266</c:v>
                </c:pt>
                <c:pt idx="19018">
                  <c:v>0.55939814814814814</c:v>
                </c:pt>
                <c:pt idx="19019">
                  <c:v>0.55964120370370374</c:v>
                </c:pt>
                <c:pt idx="19020">
                  <c:v>0.55988425925925933</c:v>
                </c:pt>
                <c:pt idx="19021">
                  <c:v>0.56013888888888885</c:v>
                </c:pt>
                <c:pt idx="19022">
                  <c:v>0.56038194444444445</c:v>
                </c:pt>
                <c:pt idx="19023">
                  <c:v>0.56062500000000004</c:v>
                </c:pt>
                <c:pt idx="19024">
                  <c:v>0.56086805555555552</c:v>
                </c:pt>
                <c:pt idx="19025">
                  <c:v>0.56111111111111112</c:v>
                </c:pt>
                <c:pt idx="19026">
                  <c:v>0.56136574074074075</c:v>
                </c:pt>
                <c:pt idx="19027">
                  <c:v>0.56160879629629623</c:v>
                </c:pt>
                <c:pt idx="19028">
                  <c:v>0.56185185185185182</c:v>
                </c:pt>
                <c:pt idx="19029">
                  <c:v>0.56209490740740742</c:v>
                </c:pt>
                <c:pt idx="19030">
                  <c:v>0.5623379629629629</c:v>
                </c:pt>
                <c:pt idx="19031">
                  <c:v>0.56259259259259264</c:v>
                </c:pt>
                <c:pt idx="19032">
                  <c:v>0.56283564814814813</c:v>
                </c:pt>
                <c:pt idx="19033">
                  <c:v>0.56307870370370372</c:v>
                </c:pt>
                <c:pt idx="19034">
                  <c:v>0.56332175925925931</c:v>
                </c:pt>
                <c:pt idx="19035">
                  <c:v>0.5635648148148148</c:v>
                </c:pt>
                <c:pt idx="19036">
                  <c:v>0.56381944444444443</c:v>
                </c:pt>
                <c:pt idx="19037">
                  <c:v>0.56406250000000002</c:v>
                </c:pt>
                <c:pt idx="19038">
                  <c:v>0.5643055555555555</c:v>
                </c:pt>
                <c:pt idx="19039">
                  <c:v>0.5645486111111111</c:v>
                </c:pt>
                <c:pt idx="19040">
                  <c:v>0.56479166666666669</c:v>
                </c:pt>
                <c:pt idx="19041">
                  <c:v>0.56503472222222217</c:v>
                </c:pt>
                <c:pt idx="19042">
                  <c:v>0.56528935185185192</c:v>
                </c:pt>
                <c:pt idx="19043">
                  <c:v>0.5655324074074074</c:v>
                </c:pt>
                <c:pt idx="19044">
                  <c:v>0.56577546296296299</c:v>
                </c:pt>
                <c:pt idx="19045">
                  <c:v>0.56601851851851859</c:v>
                </c:pt>
                <c:pt idx="19046">
                  <c:v>0.56626157407407407</c:v>
                </c:pt>
                <c:pt idx="19047">
                  <c:v>0.5665162037037037</c:v>
                </c:pt>
                <c:pt idx="19048">
                  <c:v>0.5667592592592593</c:v>
                </c:pt>
                <c:pt idx="19049">
                  <c:v>0.56700231481481478</c:v>
                </c:pt>
                <c:pt idx="19050">
                  <c:v>0.56724537037037037</c:v>
                </c:pt>
                <c:pt idx="19051">
                  <c:v>0.56748842592592597</c:v>
                </c:pt>
                <c:pt idx="19052">
                  <c:v>0.56774305555555549</c:v>
                </c:pt>
                <c:pt idx="19053">
                  <c:v>0.56798611111111108</c:v>
                </c:pt>
                <c:pt idx="19054">
                  <c:v>0.56822916666666667</c:v>
                </c:pt>
                <c:pt idx="19055">
                  <c:v>0.56847222222222216</c:v>
                </c:pt>
                <c:pt idx="19056">
                  <c:v>0.56871527777777775</c:v>
                </c:pt>
                <c:pt idx="19057">
                  <c:v>0.56895833333333334</c:v>
                </c:pt>
                <c:pt idx="19058">
                  <c:v>0.56921296296296298</c:v>
                </c:pt>
                <c:pt idx="19059">
                  <c:v>0.56945601851851857</c:v>
                </c:pt>
                <c:pt idx="19060">
                  <c:v>0.56969907407407405</c:v>
                </c:pt>
                <c:pt idx="19061">
                  <c:v>0.56994212962962965</c:v>
                </c:pt>
                <c:pt idx="19062">
                  <c:v>0.57018518518518524</c:v>
                </c:pt>
                <c:pt idx="19063">
                  <c:v>0.57043981481481476</c:v>
                </c:pt>
                <c:pt idx="19064">
                  <c:v>0.57068287037037035</c:v>
                </c:pt>
                <c:pt idx="19065">
                  <c:v>0.57092592592592595</c:v>
                </c:pt>
                <c:pt idx="19066">
                  <c:v>0.57116898148148143</c:v>
                </c:pt>
                <c:pt idx="19067">
                  <c:v>0.57141203703703702</c:v>
                </c:pt>
                <c:pt idx="19068">
                  <c:v>0.57166666666666666</c:v>
                </c:pt>
                <c:pt idx="19069">
                  <c:v>0.57190972222222225</c:v>
                </c:pt>
                <c:pt idx="19070">
                  <c:v>0.57215277777777784</c:v>
                </c:pt>
                <c:pt idx="19071">
                  <c:v>0.57239583333333333</c:v>
                </c:pt>
                <c:pt idx="19072">
                  <c:v>0.57263888888888892</c:v>
                </c:pt>
                <c:pt idx="19073">
                  <c:v>0.57289351851851855</c:v>
                </c:pt>
                <c:pt idx="19074">
                  <c:v>0.57313657407407403</c:v>
                </c:pt>
                <c:pt idx="19075">
                  <c:v>0.57337962962962963</c:v>
                </c:pt>
                <c:pt idx="19076">
                  <c:v>0.57362268518518522</c:v>
                </c:pt>
                <c:pt idx="19077">
                  <c:v>0.5738657407407407</c:v>
                </c:pt>
                <c:pt idx="19078">
                  <c:v>0.5741087962962963</c:v>
                </c:pt>
                <c:pt idx="19079">
                  <c:v>0.57436342592592593</c:v>
                </c:pt>
                <c:pt idx="19080">
                  <c:v>0.57460648148148141</c:v>
                </c:pt>
                <c:pt idx="19081">
                  <c:v>0.57484953703703701</c:v>
                </c:pt>
                <c:pt idx="19082">
                  <c:v>0.5750925925925926</c:v>
                </c:pt>
                <c:pt idx="19083">
                  <c:v>0.57533564814814808</c:v>
                </c:pt>
                <c:pt idx="19084">
                  <c:v>0.57559027777777783</c:v>
                </c:pt>
                <c:pt idx="19085">
                  <c:v>0.57583333333333331</c:v>
                </c:pt>
                <c:pt idx="19086">
                  <c:v>0.5760763888888889</c:v>
                </c:pt>
                <c:pt idx="19087">
                  <c:v>0.5763194444444445</c:v>
                </c:pt>
                <c:pt idx="19088">
                  <c:v>0.57656249999999998</c:v>
                </c:pt>
                <c:pt idx="19089">
                  <c:v>0.57681712962962961</c:v>
                </c:pt>
                <c:pt idx="19090">
                  <c:v>0.5770601851851852</c:v>
                </c:pt>
                <c:pt idx="19091">
                  <c:v>0.57730324074074069</c:v>
                </c:pt>
                <c:pt idx="19092">
                  <c:v>0.57754629629629628</c:v>
                </c:pt>
                <c:pt idx="19093">
                  <c:v>0.57778935185185187</c:v>
                </c:pt>
                <c:pt idx="19094">
                  <c:v>0.57803240740740736</c:v>
                </c:pt>
                <c:pt idx="19095">
                  <c:v>0.5782870370370371</c:v>
                </c:pt>
                <c:pt idx="19096">
                  <c:v>0.57853009259259258</c:v>
                </c:pt>
                <c:pt idx="19097">
                  <c:v>0.57877314814814818</c:v>
                </c:pt>
                <c:pt idx="19098">
                  <c:v>0.57901620370370377</c:v>
                </c:pt>
                <c:pt idx="19099">
                  <c:v>0.57925925925925925</c:v>
                </c:pt>
                <c:pt idx="19100">
                  <c:v>0.57951388888888888</c:v>
                </c:pt>
                <c:pt idx="19101">
                  <c:v>0.57975694444444448</c:v>
                </c:pt>
                <c:pt idx="19102">
                  <c:v>0.57999999999999996</c:v>
                </c:pt>
                <c:pt idx="19103">
                  <c:v>0.58024305555555555</c:v>
                </c:pt>
                <c:pt idx="19104">
                  <c:v>0.58048611111111115</c:v>
                </c:pt>
                <c:pt idx="19105">
                  <c:v>0.58074074074074067</c:v>
                </c:pt>
                <c:pt idx="19106">
                  <c:v>0.58098379629629626</c:v>
                </c:pt>
                <c:pt idx="19107">
                  <c:v>0.58122685185185186</c:v>
                </c:pt>
                <c:pt idx="19108">
                  <c:v>0.58146990740740734</c:v>
                </c:pt>
                <c:pt idx="19109">
                  <c:v>0.58171296296296293</c:v>
                </c:pt>
                <c:pt idx="19110">
                  <c:v>0.58196759259259256</c:v>
                </c:pt>
                <c:pt idx="19111">
                  <c:v>0.58221064814814816</c:v>
                </c:pt>
                <c:pt idx="19112">
                  <c:v>0.58245370370370375</c:v>
                </c:pt>
                <c:pt idx="19113">
                  <c:v>0.58269675925925923</c:v>
                </c:pt>
                <c:pt idx="19114">
                  <c:v>0.58293981481481483</c:v>
                </c:pt>
                <c:pt idx="19115">
                  <c:v>0.58319444444444446</c:v>
                </c:pt>
                <c:pt idx="19116">
                  <c:v>0.58343749999999994</c:v>
                </c:pt>
                <c:pt idx="19117">
                  <c:v>0.58368055555555554</c:v>
                </c:pt>
                <c:pt idx="19118">
                  <c:v>0.58392361111111113</c:v>
                </c:pt>
                <c:pt idx="19119">
                  <c:v>0.58416666666666661</c:v>
                </c:pt>
                <c:pt idx="19120">
                  <c:v>0.58440972222222221</c:v>
                </c:pt>
                <c:pt idx="19121">
                  <c:v>0.58466435185185184</c:v>
                </c:pt>
                <c:pt idx="19122">
                  <c:v>0.58490740740740743</c:v>
                </c:pt>
                <c:pt idx="19123">
                  <c:v>0.58515046296296302</c:v>
                </c:pt>
                <c:pt idx="19124">
                  <c:v>0.58539351851851851</c:v>
                </c:pt>
                <c:pt idx="19125">
                  <c:v>0.5856365740740741</c:v>
                </c:pt>
                <c:pt idx="19126">
                  <c:v>0.58589120370370373</c:v>
                </c:pt>
                <c:pt idx="19127">
                  <c:v>0.58613425925925922</c:v>
                </c:pt>
                <c:pt idx="19128">
                  <c:v>0.58637731481481481</c:v>
                </c:pt>
                <c:pt idx="19129">
                  <c:v>0.5866203703703704</c:v>
                </c:pt>
                <c:pt idx="19130">
                  <c:v>0.58686342592592589</c:v>
                </c:pt>
                <c:pt idx="19131">
                  <c:v>0.58710648148148148</c:v>
                </c:pt>
                <c:pt idx="19132">
                  <c:v>0.58736111111111111</c:v>
                </c:pt>
                <c:pt idx="19133">
                  <c:v>0.58760416666666659</c:v>
                </c:pt>
                <c:pt idx="19134">
                  <c:v>0.58784722222222219</c:v>
                </c:pt>
                <c:pt idx="19135">
                  <c:v>0.58809027777777778</c:v>
                </c:pt>
                <c:pt idx="19136">
                  <c:v>0.58833333333333326</c:v>
                </c:pt>
                <c:pt idx="19137">
                  <c:v>0.58858796296296301</c:v>
                </c:pt>
                <c:pt idx="19138">
                  <c:v>0.58883101851851849</c:v>
                </c:pt>
                <c:pt idx="19139">
                  <c:v>0.58907407407407408</c:v>
                </c:pt>
                <c:pt idx="19140">
                  <c:v>0.58931712962962968</c:v>
                </c:pt>
                <c:pt idx="19141">
                  <c:v>0.58956018518518516</c:v>
                </c:pt>
                <c:pt idx="19142">
                  <c:v>0.58981481481481479</c:v>
                </c:pt>
                <c:pt idx="19143">
                  <c:v>0.59005787037037039</c:v>
                </c:pt>
                <c:pt idx="19144">
                  <c:v>0.59030092592592587</c:v>
                </c:pt>
                <c:pt idx="19145">
                  <c:v>0.59054398148148146</c:v>
                </c:pt>
                <c:pt idx="19146">
                  <c:v>0.59078703703703705</c:v>
                </c:pt>
                <c:pt idx="19147">
                  <c:v>0.59104166666666669</c:v>
                </c:pt>
                <c:pt idx="19148">
                  <c:v>0.59128472222222228</c:v>
                </c:pt>
                <c:pt idx="19149">
                  <c:v>0.59152777777777776</c:v>
                </c:pt>
                <c:pt idx="19150">
                  <c:v>0.59177083333333336</c:v>
                </c:pt>
                <c:pt idx="19151">
                  <c:v>0.59201388888888895</c:v>
                </c:pt>
                <c:pt idx="19152">
                  <c:v>0.59225694444444443</c:v>
                </c:pt>
                <c:pt idx="19153">
                  <c:v>0.59251157407407407</c:v>
                </c:pt>
                <c:pt idx="19154">
                  <c:v>0.59275462962962966</c:v>
                </c:pt>
                <c:pt idx="19155">
                  <c:v>0.59299768518518514</c:v>
                </c:pt>
                <c:pt idx="19156">
                  <c:v>0.59324074074074074</c:v>
                </c:pt>
                <c:pt idx="19157">
                  <c:v>0.59348379629629633</c:v>
                </c:pt>
                <c:pt idx="19158">
                  <c:v>0.59373842592592596</c:v>
                </c:pt>
                <c:pt idx="19159">
                  <c:v>0.59398148148148155</c:v>
                </c:pt>
                <c:pt idx="19160">
                  <c:v>0.59422453703703704</c:v>
                </c:pt>
                <c:pt idx="19161">
                  <c:v>0.59446759259259263</c:v>
                </c:pt>
                <c:pt idx="19162">
                  <c:v>0.59471064814814811</c:v>
                </c:pt>
                <c:pt idx="19163">
                  <c:v>0.59496527777777775</c:v>
                </c:pt>
                <c:pt idx="19164">
                  <c:v>0.59520833333333334</c:v>
                </c:pt>
                <c:pt idx="19165">
                  <c:v>0.59545138888888893</c:v>
                </c:pt>
                <c:pt idx="19166">
                  <c:v>0.59569444444444442</c:v>
                </c:pt>
                <c:pt idx="19167">
                  <c:v>0.59593750000000001</c:v>
                </c:pt>
                <c:pt idx="19168">
                  <c:v>0.59619212962962964</c:v>
                </c:pt>
                <c:pt idx="19169">
                  <c:v>0.59643518518518512</c:v>
                </c:pt>
                <c:pt idx="19170">
                  <c:v>0.59667824074074072</c:v>
                </c:pt>
                <c:pt idx="19171">
                  <c:v>0.59692129629629631</c:v>
                </c:pt>
                <c:pt idx="19172">
                  <c:v>0.59716435185185179</c:v>
                </c:pt>
                <c:pt idx="19173">
                  <c:v>0.59740740740740739</c:v>
                </c:pt>
                <c:pt idx="19174">
                  <c:v>0.59766203703703702</c:v>
                </c:pt>
                <c:pt idx="19175">
                  <c:v>0.59790509259259261</c:v>
                </c:pt>
                <c:pt idx="19176">
                  <c:v>0.59814814814814821</c:v>
                </c:pt>
                <c:pt idx="19177">
                  <c:v>0.59839120370370369</c:v>
                </c:pt>
                <c:pt idx="19178">
                  <c:v>0.59863425925925928</c:v>
                </c:pt>
                <c:pt idx="19179">
                  <c:v>0.59888888888888892</c:v>
                </c:pt>
                <c:pt idx="19180">
                  <c:v>0.5991319444444444</c:v>
                </c:pt>
                <c:pt idx="19181">
                  <c:v>0.59937499999999999</c:v>
                </c:pt>
                <c:pt idx="19182">
                  <c:v>0.59961805555555558</c:v>
                </c:pt>
                <c:pt idx="19183">
                  <c:v>0.59986111111111107</c:v>
                </c:pt>
                <c:pt idx="19184">
                  <c:v>0.60011574074074081</c:v>
                </c:pt>
                <c:pt idx="19185">
                  <c:v>0.60035879629629629</c:v>
                </c:pt>
                <c:pt idx="19186">
                  <c:v>0.60060185185185189</c:v>
                </c:pt>
                <c:pt idx="19187">
                  <c:v>0.60084490740740737</c:v>
                </c:pt>
                <c:pt idx="19188">
                  <c:v>0.60108796296296296</c:v>
                </c:pt>
                <c:pt idx="19189">
                  <c:v>0.6013425925925926</c:v>
                </c:pt>
                <c:pt idx="19190">
                  <c:v>0.60158564814814819</c:v>
                </c:pt>
                <c:pt idx="19191">
                  <c:v>0.60182870370370367</c:v>
                </c:pt>
                <c:pt idx="19192">
                  <c:v>0.60207175925925926</c:v>
                </c:pt>
                <c:pt idx="19193">
                  <c:v>0.60231481481481486</c:v>
                </c:pt>
                <c:pt idx="19194">
                  <c:v>0.60256944444444438</c:v>
                </c:pt>
                <c:pt idx="19195">
                  <c:v>0.60281249999999997</c:v>
                </c:pt>
                <c:pt idx="19196">
                  <c:v>0.60305555555555557</c:v>
                </c:pt>
                <c:pt idx="19197">
                  <c:v>0.60329861111111105</c:v>
                </c:pt>
                <c:pt idx="19198">
                  <c:v>0.60354166666666664</c:v>
                </c:pt>
                <c:pt idx="19199">
                  <c:v>0.60378472222222224</c:v>
                </c:pt>
                <c:pt idx="19200">
                  <c:v>0.60403935185185187</c:v>
                </c:pt>
                <c:pt idx="19201">
                  <c:v>0.60428240740740746</c:v>
                </c:pt>
                <c:pt idx="19202">
                  <c:v>0.60452546296296295</c:v>
                </c:pt>
                <c:pt idx="19203">
                  <c:v>0.60476851851851854</c:v>
                </c:pt>
                <c:pt idx="19204">
                  <c:v>0.60501157407407413</c:v>
                </c:pt>
                <c:pt idx="19205">
                  <c:v>0.60526620370370365</c:v>
                </c:pt>
                <c:pt idx="19206">
                  <c:v>0.60550925925925925</c:v>
                </c:pt>
                <c:pt idx="19207">
                  <c:v>0.60575231481481484</c:v>
                </c:pt>
                <c:pt idx="19208">
                  <c:v>0.60599537037037032</c:v>
                </c:pt>
                <c:pt idx="19209">
                  <c:v>0.60623842592592592</c:v>
                </c:pt>
                <c:pt idx="19210">
                  <c:v>0.60648148148148151</c:v>
                </c:pt>
                <c:pt idx="19211">
                  <c:v>0.60673611111111114</c:v>
                </c:pt>
                <c:pt idx="19212">
                  <c:v>0.60697916666666674</c:v>
                </c:pt>
                <c:pt idx="19213">
                  <c:v>0.60722222222222222</c:v>
                </c:pt>
                <c:pt idx="19214">
                  <c:v>0.60746527777777781</c:v>
                </c:pt>
                <c:pt idx="19215">
                  <c:v>0.60770833333333341</c:v>
                </c:pt>
                <c:pt idx="19216">
                  <c:v>0.60796296296296293</c:v>
                </c:pt>
                <c:pt idx="19217">
                  <c:v>0.60820601851851852</c:v>
                </c:pt>
                <c:pt idx="19218">
                  <c:v>0.60844907407407411</c:v>
                </c:pt>
                <c:pt idx="19219">
                  <c:v>0.6086921296296296</c:v>
                </c:pt>
                <c:pt idx="19220">
                  <c:v>0.60893518518518519</c:v>
                </c:pt>
                <c:pt idx="19221">
                  <c:v>0.60918981481481482</c:v>
                </c:pt>
                <c:pt idx="19222">
                  <c:v>0.60943287037037031</c:v>
                </c:pt>
                <c:pt idx="19223">
                  <c:v>0.6096759259259259</c:v>
                </c:pt>
                <c:pt idx="19224">
                  <c:v>0.60991898148148149</c:v>
                </c:pt>
                <c:pt idx="19225">
                  <c:v>0.61016203703703698</c:v>
                </c:pt>
                <c:pt idx="19226">
                  <c:v>0.61040509259259257</c:v>
                </c:pt>
                <c:pt idx="19227">
                  <c:v>0.6106597222222222</c:v>
                </c:pt>
                <c:pt idx="19228">
                  <c:v>0.61090277777777779</c:v>
                </c:pt>
                <c:pt idx="19229">
                  <c:v>0.61114583333333339</c:v>
                </c:pt>
                <c:pt idx="19230">
                  <c:v>0.61138888888888887</c:v>
                </c:pt>
                <c:pt idx="19231">
                  <c:v>0.61163194444444446</c:v>
                </c:pt>
                <c:pt idx="19232">
                  <c:v>0.6118865740740741</c:v>
                </c:pt>
                <c:pt idx="19233">
                  <c:v>0.61212962962962958</c:v>
                </c:pt>
                <c:pt idx="19234">
                  <c:v>0.61237268518518517</c:v>
                </c:pt>
                <c:pt idx="19235">
                  <c:v>0.61261574074074077</c:v>
                </c:pt>
                <c:pt idx="19236">
                  <c:v>0.61285879629629625</c:v>
                </c:pt>
                <c:pt idx="19237">
                  <c:v>0.61311342592592599</c:v>
                </c:pt>
                <c:pt idx="19238">
                  <c:v>0.61335648148148147</c:v>
                </c:pt>
                <c:pt idx="19239">
                  <c:v>0.61359953703703707</c:v>
                </c:pt>
                <c:pt idx="19240">
                  <c:v>0.61384259259259266</c:v>
                </c:pt>
                <c:pt idx="19241">
                  <c:v>0.61408564814814814</c:v>
                </c:pt>
                <c:pt idx="19242">
                  <c:v>0.61432870370370374</c:v>
                </c:pt>
                <c:pt idx="19243">
                  <c:v>0.61458333333333337</c:v>
                </c:pt>
                <c:pt idx="19244">
                  <c:v>0.61482638888888885</c:v>
                </c:pt>
                <c:pt idx="19245">
                  <c:v>0.61506944444444445</c:v>
                </c:pt>
                <c:pt idx="19246">
                  <c:v>0.61531250000000004</c:v>
                </c:pt>
                <c:pt idx="19247">
                  <c:v>0.61555555555555552</c:v>
                </c:pt>
                <c:pt idx="19248">
                  <c:v>0.61581018518518515</c:v>
                </c:pt>
                <c:pt idx="19249">
                  <c:v>0.61605324074074075</c:v>
                </c:pt>
                <c:pt idx="19250">
                  <c:v>0.61629629629629623</c:v>
                </c:pt>
                <c:pt idx="19251">
                  <c:v>0.61653935185185182</c:v>
                </c:pt>
                <c:pt idx="19252">
                  <c:v>0.61678240740740742</c:v>
                </c:pt>
                <c:pt idx="19253">
                  <c:v>0.61703703703703705</c:v>
                </c:pt>
                <c:pt idx="19254">
                  <c:v>0.61728009259259264</c:v>
                </c:pt>
                <c:pt idx="19255">
                  <c:v>0.61752314814814813</c:v>
                </c:pt>
                <c:pt idx="19256">
                  <c:v>0.61776620370370372</c:v>
                </c:pt>
                <c:pt idx="19257">
                  <c:v>0.61800925925925931</c:v>
                </c:pt>
                <c:pt idx="19258">
                  <c:v>0.61826388888888884</c:v>
                </c:pt>
                <c:pt idx="19259">
                  <c:v>0.61850694444444443</c:v>
                </c:pt>
                <c:pt idx="19260">
                  <c:v>0.61875000000000002</c:v>
                </c:pt>
                <c:pt idx="19261">
                  <c:v>0.6189930555555555</c:v>
                </c:pt>
                <c:pt idx="19262">
                  <c:v>0.6192361111111111</c:v>
                </c:pt>
                <c:pt idx="19263">
                  <c:v>0.61949074074074073</c:v>
                </c:pt>
                <c:pt idx="19264">
                  <c:v>0.61973379629629632</c:v>
                </c:pt>
                <c:pt idx="19265">
                  <c:v>0.61997685185185192</c:v>
                </c:pt>
                <c:pt idx="19266">
                  <c:v>0.6202199074074074</c:v>
                </c:pt>
                <c:pt idx="19267">
                  <c:v>0.62046296296296299</c:v>
                </c:pt>
                <c:pt idx="19268">
                  <c:v>0.62071759259259263</c:v>
                </c:pt>
                <c:pt idx="19269">
                  <c:v>0.62096064814814811</c:v>
                </c:pt>
                <c:pt idx="19270">
                  <c:v>0.6212037037037037</c:v>
                </c:pt>
                <c:pt idx="19271">
                  <c:v>0.6214467592592593</c:v>
                </c:pt>
                <c:pt idx="19272">
                  <c:v>0.62168981481481478</c:v>
                </c:pt>
                <c:pt idx="19273">
                  <c:v>0.62193287037037037</c:v>
                </c:pt>
                <c:pt idx="19274">
                  <c:v>0.6221875</c:v>
                </c:pt>
                <c:pt idx="19275">
                  <c:v>0.62243055555555549</c:v>
                </c:pt>
                <c:pt idx="19276">
                  <c:v>0.62267361111111108</c:v>
                </c:pt>
                <c:pt idx="19277">
                  <c:v>0.62291666666666667</c:v>
                </c:pt>
                <c:pt idx="19278">
                  <c:v>0.62315972222222216</c:v>
                </c:pt>
                <c:pt idx="19279">
                  <c:v>0.6234143518518519</c:v>
                </c:pt>
                <c:pt idx="19280">
                  <c:v>0.62365740740740738</c:v>
                </c:pt>
                <c:pt idx="19281">
                  <c:v>0.62390046296296298</c:v>
                </c:pt>
                <c:pt idx="19282">
                  <c:v>0.62414351851851857</c:v>
                </c:pt>
                <c:pt idx="19283">
                  <c:v>0.62438657407407405</c:v>
                </c:pt>
                <c:pt idx="19284">
                  <c:v>0.62462962962962965</c:v>
                </c:pt>
                <c:pt idx="19285">
                  <c:v>0.62488425925925928</c:v>
                </c:pt>
                <c:pt idx="19286">
                  <c:v>0.62512731481481476</c:v>
                </c:pt>
                <c:pt idx="19287">
                  <c:v>0.62537037037037035</c:v>
                </c:pt>
                <c:pt idx="19288">
                  <c:v>0.62561342592592595</c:v>
                </c:pt>
                <c:pt idx="19289">
                  <c:v>0.62585648148148143</c:v>
                </c:pt>
                <c:pt idx="19290">
                  <c:v>0.62611111111111117</c:v>
                </c:pt>
                <c:pt idx="19291">
                  <c:v>0.62635416666666666</c:v>
                </c:pt>
                <c:pt idx="19292">
                  <c:v>0.62659722222222225</c:v>
                </c:pt>
                <c:pt idx="19293">
                  <c:v>0.62684027777777784</c:v>
                </c:pt>
                <c:pt idx="19294">
                  <c:v>0.62708333333333333</c:v>
                </c:pt>
                <c:pt idx="19295">
                  <c:v>0.62733796296296296</c:v>
                </c:pt>
                <c:pt idx="19296">
                  <c:v>0.62758101851851855</c:v>
                </c:pt>
                <c:pt idx="19297">
                  <c:v>0.62782407407407403</c:v>
                </c:pt>
                <c:pt idx="19298">
                  <c:v>0.62806712962962963</c:v>
                </c:pt>
                <c:pt idx="19299">
                  <c:v>0.62831018518518522</c:v>
                </c:pt>
                <c:pt idx="19300">
                  <c:v>0.6285532407407407</c:v>
                </c:pt>
                <c:pt idx="19301">
                  <c:v>0.62880787037037034</c:v>
                </c:pt>
                <c:pt idx="19302">
                  <c:v>0.62905092592592593</c:v>
                </c:pt>
                <c:pt idx="19303">
                  <c:v>0.62929398148148141</c:v>
                </c:pt>
                <c:pt idx="19304">
                  <c:v>0.62953703703703701</c:v>
                </c:pt>
                <c:pt idx="19305">
                  <c:v>0.6297800925925926</c:v>
                </c:pt>
                <c:pt idx="19306">
                  <c:v>0.63003472222222223</c:v>
                </c:pt>
                <c:pt idx="19307">
                  <c:v>0.63027777777777783</c:v>
                </c:pt>
                <c:pt idx="19308">
                  <c:v>0.63052083333333331</c:v>
                </c:pt>
                <c:pt idx="19309">
                  <c:v>0.6307638888888889</c:v>
                </c:pt>
                <c:pt idx="19310">
                  <c:v>0.6310069444444445</c:v>
                </c:pt>
                <c:pt idx="19311">
                  <c:v>0.63126157407407402</c:v>
                </c:pt>
                <c:pt idx="19312">
                  <c:v>0.63150462962962961</c:v>
                </c:pt>
                <c:pt idx="19313">
                  <c:v>0.6317476851851852</c:v>
                </c:pt>
                <c:pt idx="19314">
                  <c:v>0.63199074074074069</c:v>
                </c:pt>
                <c:pt idx="19315">
                  <c:v>0.63223379629629628</c:v>
                </c:pt>
                <c:pt idx="19316">
                  <c:v>0.63248842592592591</c:v>
                </c:pt>
                <c:pt idx="19317">
                  <c:v>0.63273148148148151</c:v>
                </c:pt>
                <c:pt idx="19318">
                  <c:v>0.6329745370370371</c:v>
                </c:pt>
                <c:pt idx="19319">
                  <c:v>0.63321759259259258</c:v>
                </c:pt>
                <c:pt idx="19320">
                  <c:v>0.63346064814814818</c:v>
                </c:pt>
                <c:pt idx="19321">
                  <c:v>0.63370370370370377</c:v>
                </c:pt>
                <c:pt idx="19322">
                  <c:v>0.63395833333333329</c:v>
                </c:pt>
                <c:pt idx="19323">
                  <c:v>0.63420138888888888</c:v>
                </c:pt>
                <c:pt idx="19324">
                  <c:v>0.63444444444444448</c:v>
                </c:pt>
                <c:pt idx="19325">
                  <c:v>0.63468749999999996</c:v>
                </c:pt>
                <c:pt idx="19326">
                  <c:v>0.63493055555555555</c:v>
                </c:pt>
                <c:pt idx="19327">
                  <c:v>0.63518518518518519</c:v>
                </c:pt>
                <c:pt idx="19328">
                  <c:v>0.63542824074074067</c:v>
                </c:pt>
                <c:pt idx="19329">
                  <c:v>0.63567129629629626</c:v>
                </c:pt>
                <c:pt idx="19330">
                  <c:v>0.63591435185185186</c:v>
                </c:pt>
                <c:pt idx="19331">
                  <c:v>0.63615740740740734</c:v>
                </c:pt>
                <c:pt idx="19332">
                  <c:v>0.63641203703703708</c:v>
                </c:pt>
                <c:pt idx="19333">
                  <c:v>0.63665509259259256</c:v>
                </c:pt>
                <c:pt idx="19334">
                  <c:v>0.63689814814814816</c:v>
                </c:pt>
                <c:pt idx="19335">
                  <c:v>0.63714120370370375</c:v>
                </c:pt>
                <c:pt idx="19336">
                  <c:v>0.63738425925925923</c:v>
                </c:pt>
                <c:pt idx="19337">
                  <c:v>0.63763888888888887</c:v>
                </c:pt>
                <c:pt idx="19338">
                  <c:v>0.63788194444444446</c:v>
                </c:pt>
                <c:pt idx="19339">
                  <c:v>0.63812499999999994</c:v>
                </c:pt>
                <c:pt idx="19340">
                  <c:v>0.63836805555555554</c:v>
                </c:pt>
                <c:pt idx="19341">
                  <c:v>0.63861111111111113</c:v>
                </c:pt>
                <c:pt idx="19342">
                  <c:v>0.63886574074074076</c:v>
                </c:pt>
                <c:pt idx="19343">
                  <c:v>0.63910879629629636</c:v>
                </c:pt>
                <c:pt idx="19344">
                  <c:v>0.63935185185185184</c:v>
                </c:pt>
                <c:pt idx="19345">
                  <c:v>0.63959490740740743</c:v>
                </c:pt>
                <c:pt idx="19346">
                  <c:v>0.63983796296296302</c:v>
                </c:pt>
                <c:pt idx="19347">
                  <c:v>0.64008101851851851</c:v>
                </c:pt>
                <c:pt idx="19348">
                  <c:v>0.64033564814814814</c:v>
                </c:pt>
                <c:pt idx="19349">
                  <c:v>0.64057870370370373</c:v>
                </c:pt>
                <c:pt idx="19350">
                  <c:v>0.64082175925925922</c:v>
                </c:pt>
                <c:pt idx="19351">
                  <c:v>0.64106481481481481</c:v>
                </c:pt>
                <c:pt idx="19352">
                  <c:v>0.6413078703703704</c:v>
                </c:pt>
                <c:pt idx="19353">
                  <c:v>0.64156250000000004</c:v>
                </c:pt>
                <c:pt idx="19354">
                  <c:v>0.64180555555555552</c:v>
                </c:pt>
                <c:pt idx="19355">
                  <c:v>0.64204861111111111</c:v>
                </c:pt>
                <c:pt idx="19356">
                  <c:v>0.64229166666666659</c:v>
                </c:pt>
                <c:pt idx="19357">
                  <c:v>0.64253472222222219</c:v>
                </c:pt>
                <c:pt idx="19358">
                  <c:v>0.64277777777777778</c:v>
                </c:pt>
                <c:pt idx="19359">
                  <c:v>0.64303240740740741</c:v>
                </c:pt>
                <c:pt idx="19360">
                  <c:v>0.64327546296296301</c:v>
                </c:pt>
                <c:pt idx="19361">
                  <c:v>0.64351851851851849</c:v>
                </c:pt>
                <c:pt idx="19362">
                  <c:v>0.64376157407407408</c:v>
                </c:pt>
                <c:pt idx="19363">
                  <c:v>0.64400462962962968</c:v>
                </c:pt>
                <c:pt idx="19364">
                  <c:v>0.6442592592592592</c:v>
                </c:pt>
                <c:pt idx="19365">
                  <c:v>0.64450231481481479</c:v>
                </c:pt>
                <c:pt idx="19366">
                  <c:v>0.64474537037037039</c:v>
                </c:pt>
                <c:pt idx="19367">
                  <c:v>0.64498842592592587</c:v>
                </c:pt>
                <c:pt idx="19368">
                  <c:v>0.64523148148148146</c:v>
                </c:pt>
                <c:pt idx="19369">
                  <c:v>0.64548611111111109</c:v>
                </c:pt>
                <c:pt idx="19370">
                  <c:v>0.64572916666666669</c:v>
                </c:pt>
                <c:pt idx="19371">
                  <c:v>0.64597222222222228</c:v>
                </c:pt>
                <c:pt idx="19372">
                  <c:v>0.64621527777777776</c:v>
                </c:pt>
                <c:pt idx="19373">
                  <c:v>0.64645833333333336</c:v>
                </c:pt>
                <c:pt idx="19374">
                  <c:v>0.64671296296296299</c:v>
                </c:pt>
                <c:pt idx="19375">
                  <c:v>0.64695601851851847</c:v>
                </c:pt>
                <c:pt idx="19376">
                  <c:v>0.64719907407407407</c:v>
                </c:pt>
                <c:pt idx="19377">
                  <c:v>0.64744212962962966</c:v>
                </c:pt>
                <c:pt idx="19378">
                  <c:v>0.64768518518518514</c:v>
                </c:pt>
                <c:pt idx="19379">
                  <c:v>0.64792824074074074</c:v>
                </c:pt>
                <c:pt idx="19380">
                  <c:v>0.64818287037037037</c:v>
                </c:pt>
                <c:pt idx="19381">
                  <c:v>0.64842592592592596</c:v>
                </c:pt>
                <c:pt idx="19382">
                  <c:v>0.64866898148148155</c:v>
                </c:pt>
                <c:pt idx="19383">
                  <c:v>0.64891203703703704</c:v>
                </c:pt>
                <c:pt idx="19384">
                  <c:v>0.64915509259259252</c:v>
                </c:pt>
                <c:pt idx="19385">
                  <c:v>0.64940972222222226</c:v>
                </c:pt>
                <c:pt idx="19386">
                  <c:v>0.64965277777777775</c:v>
                </c:pt>
                <c:pt idx="19387">
                  <c:v>0.64989583333333334</c:v>
                </c:pt>
                <c:pt idx="19388">
                  <c:v>0.65013888888888893</c:v>
                </c:pt>
                <c:pt idx="19389">
                  <c:v>0.65038194444444442</c:v>
                </c:pt>
                <c:pt idx="19390">
                  <c:v>0.65063657407407405</c:v>
                </c:pt>
                <c:pt idx="19391">
                  <c:v>0.65087962962962964</c:v>
                </c:pt>
                <c:pt idx="19392">
                  <c:v>0.65112268518518512</c:v>
                </c:pt>
                <c:pt idx="19393">
                  <c:v>0.65136574074074072</c:v>
                </c:pt>
                <c:pt idx="19394">
                  <c:v>0.65160879629629631</c:v>
                </c:pt>
                <c:pt idx="19395">
                  <c:v>0.65185185185185179</c:v>
                </c:pt>
                <c:pt idx="19396">
                  <c:v>0.65210648148148154</c:v>
                </c:pt>
                <c:pt idx="19397">
                  <c:v>0.65234953703703702</c:v>
                </c:pt>
                <c:pt idx="19398">
                  <c:v>0.65259259259259261</c:v>
                </c:pt>
                <c:pt idx="19399">
                  <c:v>0.65283564814814821</c:v>
                </c:pt>
                <c:pt idx="19400">
                  <c:v>0.65307870370370369</c:v>
                </c:pt>
                <c:pt idx="19401">
                  <c:v>0.65333333333333332</c:v>
                </c:pt>
                <c:pt idx="19402">
                  <c:v>0.65357638888888892</c:v>
                </c:pt>
                <c:pt idx="19403">
                  <c:v>0.6538194444444444</c:v>
                </c:pt>
                <c:pt idx="19404">
                  <c:v>0.65406249999999999</c:v>
                </c:pt>
                <c:pt idx="19405">
                  <c:v>0.65430555555555558</c:v>
                </c:pt>
                <c:pt idx="19406">
                  <c:v>0.65456018518518522</c:v>
                </c:pt>
                <c:pt idx="19407">
                  <c:v>0.65480324074074081</c:v>
                </c:pt>
                <c:pt idx="19408">
                  <c:v>0.65504629629629629</c:v>
                </c:pt>
                <c:pt idx="19409">
                  <c:v>0.65528935185185189</c:v>
                </c:pt>
                <c:pt idx="19410">
                  <c:v>0.65553240740740748</c:v>
                </c:pt>
                <c:pt idx="19411">
                  <c:v>0.655787037037037</c:v>
                </c:pt>
                <c:pt idx="19412">
                  <c:v>0.6560300925925926</c:v>
                </c:pt>
                <c:pt idx="19413">
                  <c:v>0.65627314814814819</c:v>
                </c:pt>
                <c:pt idx="19414">
                  <c:v>0.65651620370370367</c:v>
                </c:pt>
                <c:pt idx="19415">
                  <c:v>0.65675925925925926</c:v>
                </c:pt>
                <c:pt idx="19416">
                  <c:v>0.65700231481481486</c:v>
                </c:pt>
                <c:pt idx="19417">
                  <c:v>0.65725694444444438</c:v>
                </c:pt>
                <c:pt idx="19418">
                  <c:v>0.65749999999999997</c:v>
                </c:pt>
                <c:pt idx="19419">
                  <c:v>0.65774305555555557</c:v>
                </c:pt>
                <c:pt idx="19420">
                  <c:v>0.65798611111111105</c:v>
                </c:pt>
                <c:pt idx="19421">
                  <c:v>0.65822916666666664</c:v>
                </c:pt>
                <c:pt idx="19422">
                  <c:v>0.65848379629629628</c:v>
                </c:pt>
                <c:pt idx="19423">
                  <c:v>0.65872685185185187</c:v>
                </c:pt>
                <c:pt idx="19424">
                  <c:v>0.65896990740740746</c:v>
                </c:pt>
                <c:pt idx="19425">
                  <c:v>0.65921296296296295</c:v>
                </c:pt>
                <c:pt idx="19426">
                  <c:v>0.65945601851851854</c:v>
                </c:pt>
                <c:pt idx="19427">
                  <c:v>0.65971064814814817</c:v>
                </c:pt>
                <c:pt idx="19428">
                  <c:v>0.65995370370370365</c:v>
                </c:pt>
                <c:pt idx="19429">
                  <c:v>0.66019675925925925</c:v>
                </c:pt>
                <c:pt idx="19430">
                  <c:v>0.66043981481481484</c:v>
                </c:pt>
                <c:pt idx="19431">
                  <c:v>0.66068287037037032</c:v>
                </c:pt>
                <c:pt idx="19432">
                  <c:v>0.66092592592592592</c:v>
                </c:pt>
                <c:pt idx="19433">
                  <c:v>0.66118055555555555</c:v>
                </c:pt>
                <c:pt idx="19434">
                  <c:v>0.66142361111111114</c:v>
                </c:pt>
                <c:pt idx="19435">
                  <c:v>0.66166666666666674</c:v>
                </c:pt>
                <c:pt idx="19436">
                  <c:v>0.66190972222222222</c:v>
                </c:pt>
                <c:pt idx="19437">
                  <c:v>0.66215277777777781</c:v>
                </c:pt>
                <c:pt idx="19438">
                  <c:v>0.66240740740740744</c:v>
                </c:pt>
                <c:pt idx="19439">
                  <c:v>0.66265046296296293</c:v>
                </c:pt>
                <c:pt idx="19440">
                  <c:v>0.66289351851851852</c:v>
                </c:pt>
                <c:pt idx="19441">
                  <c:v>0.66313657407407411</c:v>
                </c:pt>
                <c:pt idx="19442">
                  <c:v>0.6633796296296296</c:v>
                </c:pt>
                <c:pt idx="19443">
                  <c:v>0.66363425925925923</c:v>
                </c:pt>
                <c:pt idx="19444">
                  <c:v>0.66387731481481482</c:v>
                </c:pt>
                <c:pt idx="19445">
                  <c:v>0.66412037037037031</c:v>
                </c:pt>
                <c:pt idx="19446">
                  <c:v>0.6643634259259259</c:v>
                </c:pt>
                <c:pt idx="19447">
                  <c:v>0.66460648148148149</c:v>
                </c:pt>
                <c:pt idx="19448">
                  <c:v>0.66486111111111112</c:v>
                </c:pt>
                <c:pt idx="19449">
                  <c:v>0.66510416666666672</c:v>
                </c:pt>
                <c:pt idx="19450">
                  <c:v>0.6653472222222222</c:v>
                </c:pt>
                <c:pt idx="19451">
                  <c:v>0.66559027777777779</c:v>
                </c:pt>
                <c:pt idx="19452">
                  <c:v>0.66583333333333339</c:v>
                </c:pt>
                <c:pt idx="19453">
                  <c:v>0.66607638888888887</c:v>
                </c:pt>
                <c:pt idx="19454">
                  <c:v>0.6663310185185185</c:v>
                </c:pt>
                <c:pt idx="19455">
                  <c:v>0.6665740740740741</c:v>
                </c:pt>
                <c:pt idx="19456">
                  <c:v>0.66681712962962969</c:v>
                </c:pt>
                <c:pt idx="19457">
                  <c:v>0.66706018518518517</c:v>
                </c:pt>
                <c:pt idx="19458">
                  <c:v>0.66730324074074077</c:v>
                </c:pt>
                <c:pt idx="19459">
                  <c:v>0.6675578703703704</c:v>
                </c:pt>
                <c:pt idx="19460">
                  <c:v>0.66780092592592588</c:v>
                </c:pt>
                <c:pt idx="19461">
                  <c:v>0.66804398148148147</c:v>
                </c:pt>
                <c:pt idx="19462">
                  <c:v>0.66828703703703696</c:v>
                </c:pt>
                <c:pt idx="19463">
                  <c:v>0.66853009259259266</c:v>
                </c:pt>
                <c:pt idx="19464">
                  <c:v>0.66878472222222218</c:v>
                </c:pt>
                <c:pt idx="19465">
                  <c:v>0.66902777777777789</c:v>
                </c:pt>
                <c:pt idx="19466">
                  <c:v>0.66927083333333337</c:v>
                </c:pt>
                <c:pt idx="19467">
                  <c:v>0.66951388888888885</c:v>
                </c:pt>
                <c:pt idx="19468">
                  <c:v>0.66975694444444445</c:v>
                </c:pt>
                <c:pt idx="19469">
                  <c:v>0.67001157407407408</c:v>
                </c:pt>
                <c:pt idx="19470">
                  <c:v>0.67025462962962967</c:v>
                </c:pt>
                <c:pt idx="19471">
                  <c:v>0.67049768518518515</c:v>
                </c:pt>
                <c:pt idx="19472">
                  <c:v>0.67074074074074075</c:v>
                </c:pt>
                <c:pt idx="19473">
                  <c:v>0.67098379629629623</c:v>
                </c:pt>
                <c:pt idx="19474">
                  <c:v>0.67122685185185194</c:v>
                </c:pt>
                <c:pt idx="19475">
                  <c:v>0.67148148148148146</c:v>
                </c:pt>
                <c:pt idx="19476">
                  <c:v>0.67172453703703694</c:v>
                </c:pt>
                <c:pt idx="19477">
                  <c:v>0.67196759259259264</c:v>
                </c:pt>
                <c:pt idx="19478">
                  <c:v>0.67221064814814813</c:v>
                </c:pt>
                <c:pt idx="19479">
                  <c:v>0.67245370370370372</c:v>
                </c:pt>
                <c:pt idx="19480">
                  <c:v>0.67270833333333335</c:v>
                </c:pt>
                <c:pt idx="19481">
                  <c:v>0.67295138888888895</c:v>
                </c:pt>
                <c:pt idx="19482">
                  <c:v>0.67319444444444443</c:v>
                </c:pt>
                <c:pt idx="19483">
                  <c:v>0.67343750000000002</c:v>
                </c:pt>
                <c:pt idx="19484">
                  <c:v>0.6736805555555555</c:v>
                </c:pt>
                <c:pt idx="19485">
                  <c:v>0.67393518518518514</c:v>
                </c:pt>
                <c:pt idx="19486">
                  <c:v>0.67417824074074073</c:v>
                </c:pt>
                <c:pt idx="19487">
                  <c:v>0.67442129629629621</c:v>
                </c:pt>
                <c:pt idx="19488">
                  <c:v>0.67466435185185192</c:v>
                </c:pt>
                <c:pt idx="19489">
                  <c:v>0.6749074074074074</c:v>
                </c:pt>
                <c:pt idx="19490">
                  <c:v>0.67515046296296299</c:v>
                </c:pt>
                <c:pt idx="19491">
                  <c:v>0.67540509259259263</c:v>
                </c:pt>
                <c:pt idx="19492">
                  <c:v>0.67564814814814822</c:v>
                </c:pt>
                <c:pt idx="19493">
                  <c:v>0.6758912037037037</c:v>
                </c:pt>
                <c:pt idx="19494">
                  <c:v>0.6761342592592593</c:v>
                </c:pt>
                <c:pt idx="19495">
                  <c:v>0.67637731481481478</c:v>
                </c:pt>
                <c:pt idx="19496">
                  <c:v>0.67663194444444441</c:v>
                </c:pt>
                <c:pt idx="19497">
                  <c:v>0.676875</c:v>
                </c:pt>
                <c:pt idx="19498">
                  <c:v>0.67711805555555549</c:v>
                </c:pt>
                <c:pt idx="19499">
                  <c:v>0.67736111111111119</c:v>
                </c:pt>
                <c:pt idx="19500">
                  <c:v>0.67760416666666667</c:v>
                </c:pt>
                <c:pt idx="19501">
                  <c:v>0.6778587962962962</c:v>
                </c:pt>
                <c:pt idx="19502">
                  <c:v>0.6781018518518519</c:v>
                </c:pt>
                <c:pt idx="19503">
                  <c:v>0.67834490740740738</c:v>
                </c:pt>
                <c:pt idx="19504">
                  <c:v>0.67858796296296298</c:v>
                </c:pt>
                <c:pt idx="19505">
                  <c:v>0.67883101851851846</c:v>
                </c:pt>
                <c:pt idx="19506">
                  <c:v>0.6790856481481482</c:v>
                </c:pt>
                <c:pt idx="19507">
                  <c:v>0.67932870370370368</c:v>
                </c:pt>
                <c:pt idx="19508">
                  <c:v>0.67957175925925928</c:v>
                </c:pt>
                <c:pt idx="19509">
                  <c:v>0.67981481481481476</c:v>
                </c:pt>
                <c:pt idx="19510">
                  <c:v>0.68005787037037047</c:v>
                </c:pt>
                <c:pt idx="19511">
                  <c:v>0.68030092592592595</c:v>
                </c:pt>
                <c:pt idx="19512">
                  <c:v>0.68055555555555547</c:v>
                </c:pt>
                <c:pt idx="19513">
                  <c:v>0.68079861111111117</c:v>
                </c:pt>
                <c:pt idx="19514">
                  <c:v>0.68104166666666666</c:v>
                </c:pt>
                <c:pt idx="19515">
                  <c:v>0.68128472222222225</c:v>
                </c:pt>
                <c:pt idx="19516">
                  <c:v>0.68152777777777773</c:v>
                </c:pt>
                <c:pt idx="19517">
                  <c:v>0.68178240740740748</c:v>
                </c:pt>
                <c:pt idx="19518">
                  <c:v>0.68202546296296296</c:v>
                </c:pt>
                <c:pt idx="19519">
                  <c:v>0.68226851851851855</c:v>
                </c:pt>
                <c:pt idx="19520">
                  <c:v>0.68251157407407403</c:v>
                </c:pt>
                <c:pt idx="19521">
                  <c:v>0.68275462962962974</c:v>
                </c:pt>
                <c:pt idx="19522">
                  <c:v>0.68300925925925926</c:v>
                </c:pt>
                <c:pt idx="19523">
                  <c:v>0.68325231481481474</c:v>
                </c:pt>
                <c:pt idx="19524">
                  <c:v>0.68349537037037045</c:v>
                </c:pt>
                <c:pt idx="19525">
                  <c:v>0.68373842592592593</c:v>
                </c:pt>
                <c:pt idx="19526">
                  <c:v>0.68398148148148152</c:v>
                </c:pt>
                <c:pt idx="19527">
                  <c:v>0.68423611111111116</c:v>
                </c:pt>
                <c:pt idx="19528">
                  <c:v>0.68447916666666664</c:v>
                </c:pt>
                <c:pt idx="19529">
                  <c:v>0.68472222222222223</c:v>
                </c:pt>
                <c:pt idx="19530">
                  <c:v>0.68496527777777771</c:v>
                </c:pt>
                <c:pt idx="19531">
                  <c:v>0.68520833333333331</c:v>
                </c:pt>
                <c:pt idx="19532">
                  <c:v>0.68545138888888879</c:v>
                </c:pt>
                <c:pt idx="19533">
                  <c:v>0.68570601851851853</c:v>
                </c:pt>
                <c:pt idx="19534">
                  <c:v>0.68594907407407402</c:v>
                </c:pt>
                <c:pt idx="19535">
                  <c:v>0.68619212962962972</c:v>
                </c:pt>
                <c:pt idx="19536">
                  <c:v>0.6864351851851852</c:v>
                </c:pt>
                <c:pt idx="19537">
                  <c:v>0.6866782407407408</c:v>
                </c:pt>
                <c:pt idx="19538">
                  <c:v>0.68693287037037043</c:v>
                </c:pt>
                <c:pt idx="19539">
                  <c:v>0.68717592592592591</c:v>
                </c:pt>
                <c:pt idx="19540">
                  <c:v>0.68741898148148151</c:v>
                </c:pt>
                <c:pt idx="19541">
                  <c:v>0.68766203703703699</c:v>
                </c:pt>
                <c:pt idx="19542">
                  <c:v>0.68790509259259258</c:v>
                </c:pt>
                <c:pt idx="19543">
                  <c:v>0.68815972222222221</c:v>
                </c:pt>
                <c:pt idx="19544">
                  <c:v>0.68840277777777781</c:v>
                </c:pt>
                <c:pt idx="19545">
                  <c:v>0.68864583333333329</c:v>
                </c:pt>
                <c:pt idx="19546">
                  <c:v>0.68888888888888899</c:v>
                </c:pt>
                <c:pt idx="19547">
                  <c:v>0.68913194444444448</c:v>
                </c:pt>
                <c:pt idx="19548">
                  <c:v>0.689386574074074</c:v>
                </c:pt>
                <c:pt idx="19549">
                  <c:v>0.6896296296296297</c:v>
                </c:pt>
                <c:pt idx="19550">
                  <c:v>0.68987268518518519</c:v>
                </c:pt>
                <c:pt idx="19551">
                  <c:v>0.69011574074074078</c:v>
                </c:pt>
                <c:pt idx="19552">
                  <c:v>0.69035879629629626</c:v>
                </c:pt>
                <c:pt idx="19553">
                  <c:v>0.69061342592592589</c:v>
                </c:pt>
                <c:pt idx="19554">
                  <c:v>0.69085648148148149</c:v>
                </c:pt>
                <c:pt idx="19555">
                  <c:v>0.69109953703703697</c:v>
                </c:pt>
                <c:pt idx="19556">
                  <c:v>0.69134259259259256</c:v>
                </c:pt>
                <c:pt idx="19557">
                  <c:v>0.69158564814814805</c:v>
                </c:pt>
                <c:pt idx="19558">
                  <c:v>0.69182870370370375</c:v>
                </c:pt>
                <c:pt idx="19559">
                  <c:v>0.69208333333333327</c:v>
                </c:pt>
                <c:pt idx="19560">
                  <c:v>0.69232638888888898</c:v>
                </c:pt>
                <c:pt idx="19561">
                  <c:v>0.69256944444444446</c:v>
                </c:pt>
                <c:pt idx="19562">
                  <c:v>0.69281250000000005</c:v>
                </c:pt>
                <c:pt idx="19563">
                  <c:v>0.69305555555555554</c:v>
                </c:pt>
                <c:pt idx="19564">
                  <c:v>0.69329861111111113</c:v>
                </c:pt>
                <c:pt idx="19565">
                  <c:v>0.69355324074074076</c:v>
                </c:pt>
                <c:pt idx="19566">
                  <c:v>0.69379629629629624</c:v>
                </c:pt>
                <c:pt idx="19567">
                  <c:v>0.69403935185185184</c:v>
                </c:pt>
                <c:pt idx="19568">
                  <c:v>0.69428240740740732</c:v>
                </c:pt>
                <c:pt idx="19569">
                  <c:v>0.69452546296296302</c:v>
                </c:pt>
                <c:pt idx="19570">
                  <c:v>0.69478009259259255</c:v>
                </c:pt>
                <c:pt idx="19571">
                  <c:v>0.69502314814814825</c:v>
                </c:pt>
                <c:pt idx="19572">
                  <c:v>0.69526620370370373</c:v>
                </c:pt>
                <c:pt idx="19573">
                  <c:v>0.69550925925925933</c:v>
                </c:pt>
                <c:pt idx="19574">
                  <c:v>0.69575231481481481</c:v>
                </c:pt>
                <c:pt idx="19575">
                  <c:v>0.69600694444444444</c:v>
                </c:pt>
                <c:pt idx="19576">
                  <c:v>0.69625000000000004</c:v>
                </c:pt>
                <c:pt idx="19577">
                  <c:v>0.69649305555555552</c:v>
                </c:pt>
                <c:pt idx="19578">
                  <c:v>0.69673611111111111</c:v>
                </c:pt>
                <c:pt idx="19579">
                  <c:v>0.69697916666666659</c:v>
                </c:pt>
                <c:pt idx="19580">
                  <c:v>0.69723379629629623</c:v>
                </c:pt>
                <c:pt idx="19581">
                  <c:v>0.69747685185185182</c:v>
                </c:pt>
                <c:pt idx="19582">
                  <c:v>0.6977199074074073</c:v>
                </c:pt>
                <c:pt idx="19583">
                  <c:v>0.69796296296296301</c:v>
                </c:pt>
                <c:pt idx="19584">
                  <c:v>0.69820601851851849</c:v>
                </c:pt>
                <c:pt idx="19585">
                  <c:v>0.69844907407407408</c:v>
                </c:pt>
                <c:pt idx="19586">
                  <c:v>0.69870370370370372</c:v>
                </c:pt>
                <c:pt idx="19587">
                  <c:v>0.69894675925925931</c:v>
                </c:pt>
                <c:pt idx="19588">
                  <c:v>0.69918981481481479</c:v>
                </c:pt>
                <c:pt idx="19589">
                  <c:v>0.69943287037037039</c:v>
                </c:pt>
                <c:pt idx="19590">
                  <c:v>0.69967592592592587</c:v>
                </c:pt>
                <c:pt idx="19591">
                  <c:v>0.6999305555555555</c:v>
                </c:pt>
                <c:pt idx="19592">
                  <c:v>0.70017361111111109</c:v>
                </c:pt>
                <c:pt idx="19593">
                  <c:v>0.70041666666666658</c:v>
                </c:pt>
                <c:pt idx="19594">
                  <c:v>0.70065972222222228</c:v>
                </c:pt>
                <c:pt idx="19595">
                  <c:v>0.70090277777777776</c:v>
                </c:pt>
                <c:pt idx="19596">
                  <c:v>0.70115740740740751</c:v>
                </c:pt>
                <c:pt idx="19597">
                  <c:v>0.70140046296296299</c:v>
                </c:pt>
                <c:pt idx="19598">
                  <c:v>0.70164351851851858</c:v>
                </c:pt>
                <c:pt idx="19599">
                  <c:v>0.70188657407407407</c:v>
                </c:pt>
                <c:pt idx="19600">
                  <c:v>0.70212962962962966</c:v>
                </c:pt>
                <c:pt idx="19601">
                  <c:v>0.70238425925925929</c:v>
                </c:pt>
                <c:pt idx="19602">
                  <c:v>0.70262731481481477</c:v>
                </c:pt>
                <c:pt idx="19603">
                  <c:v>0.70287037037037037</c:v>
                </c:pt>
                <c:pt idx="19604">
                  <c:v>0.70311342592592585</c:v>
                </c:pt>
                <c:pt idx="19605">
                  <c:v>0.70335648148148155</c:v>
                </c:pt>
                <c:pt idx="19606">
                  <c:v>0.70359953703703704</c:v>
                </c:pt>
                <c:pt idx="19607">
                  <c:v>0.70385416666666656</c:v>
                </c:pt>
                <c:pt idx="19608">
                  <c:v>0.70409722222222226</c:v>
                </c:pt>
                <c:pt idx="19609">
                  <c:v>0.70434027777777775</c:v>
                </c:pt>
                <c:pt idx="19610">
                  <c:v>0.70458333333333334</c:v>
                </c:pt>
                <c:pt idx="19611">
                  <c:v>0.70482638888888882</c:v>
                </c:pt>
                <c:pt idx="19612">
                  <c:v>0.70508101851851857</c:v>
                </c:pt>
                <c:pt idx="19613">
                  <c:v>0.70532407407407405</c:v>
                </c:pt>
                <c:pt idx="19614">
                  <c:v>0.70556712962962964</c:v>
                </c:pt>
                <c:pt idx="19615">
                  <c:v>0.70581018518518512</c:v>
                </c:pt>
                <c:pt idx="19616">
                  <c:v>0.70605324074074083</c:v>
                </c:pt>
                <c:pt idx="19617">
                  <c:v>0.70630787037037035</c:v>
                </c:pt>
                <c:pt idx="19618">
                  <c:v>0.70655092592592583</c:v>
                </c:pt>
                <c:pt idx="19619">
                  <c:v>0.70679398148148154</c:v>
                </c:pt>
                <c:pt idx="19620">
                  <c:v>0.70703703703703702</c:v>
                </c:pt>
                <c:pt idx="19621">
                  <c:v>0.70728009259259261</c:v>
                </c:pt>
                <c:pt idx="19622">
                  <c:v>0.70753472222222225</c:v>
                </c:pt>
                <c:pt idx="19623">
                  <c:v>0.70777777777777784</c:v>
                </c:pt>
                <c:pt idx="19624">
                  <c:v>0.70802083333333332</c:v>
                </c:pt>
                <c:pt idx="19625">
                  <c:v>0.70826388888888892</c:v>
                </c:pt>
                <c:pt idx="19626">
                  <c:v>0.7085069444444444</c:v>
                </c:pt>
                <c:pt idx="19627">
                  <c:v>0.70876157407407403</c:v>
                </c:pt>
                <c:pt idx="19628">
                  <c:v>0.70900462962962962</c:v>
                </c:pt>
                <c:pt idx="19629">
                  <c:v>0.70924768518518511</c:v>
                </c:pt>
                <c:pt idx="19630">
                  <c:v>0.70949074074074081</c:v>
                </c:pt>
                <c:pt idx="19631">
                  <c:v>0.70973379629629629</c:v>
                </c:pt>
                <c:pt idx="19632">
                  <c:v>0.70997685185185189</c:v>
                </c:pt>
                <c:pt idx="19633">
                  <c:v>0.71023148148148152</c:v>
                </c:pt>
                <c:pt idx="19634">
                  <c:v>0.710474537037037</c:v>
                </c:pt>
                <c:pt idx="19635">
                  <c:v>0.7107175925925926</c:v>
                </c:pt>
                <c:pt idx="19636">
                  <c:v>0.71096064814814808</c:v>
                </c:pt>
                <c:pt idx="19637">
                  <c:v>0.71120370370370367</c:v>
                </c:pt>
                <c:pt idx="19638">
                  <c:v>0.7114583333333333</c:v>
                </c:pt>
                <c:pt idx="19639">
                  <c:v>0.7117013888888889</c:v>
                </c:pt>
                <c:pt idx="19640">
                  <c:v>0.71194444444444438</c:v>
                </c:pt>
                <c:pt idx="19641">
                  <c:v>0.71218750000000008</c:v>
                </c:pt>
                <c:pt idx="19642">
                  <c:v>0.71243055555555557</c:v>
                </c:pt>
                <c:pt idx="19643">
                  <c:v>0.71267361111111116</c:v>
                </c:pt>
                <c:pt idx="19644">
                  <c:v>0.71292824074074079</c:v>
                </c:pt>
                <c:pt idx="19645">
                  <c:v>0.71317129629629628</c:v>
                </c:pt>
                <c:pt idx="19646">
                  <c:v>0.71341435185185187</c:v>
                </c:pt>
                <c:pt idx="19647">
                  <c:v>0.71365740740740735</c:v>
                </c:pt>
                <c:pt idx="19648">
                  <c:v>0.71390046296296295</c:v>
                </c:pt>
                <c:pt idx="19649">
                  <c:v>0.71415509259259258</c:v>
                </c:pt>
                <c:pt idx="19650">
                  <c:v>0.71439814814814817</c:v>
                </c:pt>
                <c:pt idx="19651">
                  <c:v>0.71464120370370365</c:v>
                </c:pt>
                <c:pt idx="19652">
                  <c:v>0.71488425925925936</c:v>
                </c:pt>
                <c:pt idx="19653">
                  <c:v>0.71512731481481484</c:v>
                </c:pt>
                <c:pt idx="19654">
                  <c:v>0.71538194444444436</c:v>
                </c:pt>
                <c:pt idx="19655">
                  <c:v>0.71562500000000007</c:v>
                </c:pt>
                <c:pt idx="19656">
                  <c:v>0.71586805555555555</c:v>
                </c:pt>
                <c:pt idx="19657">
                  <c:v>0.71611111111111114</c:v>
                </c:pt>
                <c:pt idx="19658">
                  <c:v>0.71635416666666663</c:v>
                </c:pt>
                <c:pt idx="19659">
                  <c:v>0.71660879629629637</c:v>
                </c:pt>
                <c:pt idx="19660">
                  <c:v>0.71685185185185185</c:v>
                </c:pt>
                <c:pt idx="19661">
                  <c:v>0.71709490740740733</c:v>
                </c:pt>
                <c:pt idx="19662">
                  <c:v>0.71733796296296293</c:v>
                </c:pt>
                <c:pt idx="19663">
                  <c:v>0.71758101851851841</c:v>
                </c:pt>
                <c:pt idx="19664">
                  <c:v>0.71782407407407411</c:v>
                </c:pt>
                <c:pt idx="19665">
                  <c:v>0.71807870370370364</c:v>
                </c:pt>
                <c:pt idx="19666">
                  <c:v>0.71832175925925934</c:v>
                </c:pt>
                <c:pt idx="19667">
                  <c:v>0.71856481481481482</c:v>
                </c:pt>
                <c:pt idx="19668">
                  <c:v>0.71880787037037042</c:v>
                </c:pt>
                <c:pt idx="19669">
                  <c:v>0.7190509259259259</c:v>
                </c:pt>
                <c:pt idx="19670">
                  <c:v>0.71930555555555553</c:v>
                </c:pt>
                <c:pt idx="19671">
                  <c:v>0.71954861111111112</c:v>
                </c:pt>
                <c:pt idx="19672">
                  <c:v>0.71979166666666661</c:v>
                </c:pt>
                <c:pt idx="19673">
                  <c:v>0.7200347222222222</c:v>
                </c:pt>
                <c:pt idx="19674">
                  <c:v>0.72027777777777768</c:v>
                </c:pt>
                <c:pt idx="19675">
                  <c:v>0.72053240740740743</c:v>
                </c:pt>
                <c:pt idx="19676">
                  <c:v>0.72077546296296291</c:v>
                </c:pt>
                <c:pt idx="19677">
                  <c:v>0.72101851851851861</c:v>
                </c:pt>
                <c:pt idx="19678">
                  <c:v>0.7212615740740741</c:v>
                </c:pt>
                <c:pt idx="19679">
                  <c:v>0.72150462962962969</c:v>
                </c:pt>
                <c:pt idx="19680">
                  <c:v>0.72174768518518517</c:v>
                </c:pt>
                <c:pt idx="19681">
                  <c:v>0.72200231481481481</c:v>
                </c:pt>
                <c:pt idx="19682">
                  <c:v>0.7222453703703704</c:v>
                </c:pt>
                <c:pt idx="19683">
                  <c:v>0.72248842592592588</c:v>
                </c:pt>
                <c:pt idx="19684">
                  <c:v>0.72273148148148147</c:v>
                </c:pt>
                <c:pt idx="19685">
                  <c:v>0.72297453703703696</c:v>
                </c:pt>
                <c:pt idx="19686">
                  <c:v>0.7232291666666667</c:v>
                </c:pt>
                <c:pt idx="19687">
                  <c:v>0.72347222222222218</c:v>
                </c:pt>
                <c:pt idx="19688">
                  <c:v>0.72371527777777767</c:v>
                </c:pt>
                <c:pt idx="19689">
                  <c:v>0.72395833333333337</c:v>
                </c:pt>
                <c:pt idx="19690">
                  <c:v>0.72420138888888896</c:v>
                </c:pt>
                <c:pt idx="19691">
                  <c:v>0.7244560185185186</c:v>
                </c:pt>
                <c:pt idx="19692">
                  <c:v>0.72469907407407408</c:v>
                </c:pt>
                <c:pt idx="19693">
                  <c:v>0.72494212962962967</c:v>
                </c:pt>
                <c:pt idx="19694">
                  <c:v>0.72518518518518515</c:v>
                </c:pt>
                <c:pt idx="19695">
                  <c:v>0.72542824074074075</c:v>
                </c:pt>
                <c:pt idx="19696">
                  <c:v>0.72567129629629623</c:v>
                </c:pt>
                <c:pt idx="19697">
                  <c:v>0.72592592592592586</c:v>
                </c:pt>
                <c:pt idx="19698">
                  <c:v>0.72616898148148146</c:v>
                </c:pt>
                <c:pt idx="19699">
                  <c:v>0.72641203703703694</c:v>
                </c:pt>
                <c:pt idx="19700">
                  <c:v>0.72665509259259264</c:v>
                </c:pt>
                <c:pt idx="19701">
                  <c:v>0.72689814814814813</c:v>
                </c:pt>
                <c:pt idx="19702">
                  <c:v>0.72715277777777787</c:v>
                </c:pt>
                <c:pt idx="19703">
                  <c:v>0.72739583333333335</c:v>
                </c:pt>
                <c:pt idx="19704">
                  <c:v>0.72763888888888895</c:v>
                </c:pt>
                <c:pt idx="19705">
                  <c:v>0.72788194444444443</c:v>
                </c:pt>
                <c:pt idx="19706">
                  <c:v>0.72812500000000002</c:v>
                </c:pt>
                <c:pt idx="19707">
                  <c:v>0.72837962962962965</c:v>
                </c:pt>
                <c:pt idx="19708">
                  <c:v>0.72862268518518514</c:v>
                </c:pt>
                <c:pt idx="19709">
                  <c:v>0.72886574074074073</c:v>
                </c:pt>
                <c:pt idx="19710">
                  <c:v>0.72910879629629621</c:v>
                </c:pt>
                <c:pt idx="19711">
                  <c:v>0.72935185185185192</c:v>
                </c:pt>
                <c:pt idx="19712">
                  <c:v>0.72960648148148144</c:v>
                </c:pt>
                <c:pt idx="19713">
                  <c:v>0.72984953703703714</c:v>
                </c:pt>
                <c:pt idx="19714">
                  <c:v>0.73009259259259263</c:v>
                </c:pt>
                <c:pt idx="19715">
                  <c:v>0.73033564814814822</c:v>
                </c:pt>
                <c:pt idx="19716">
                  <c:v>0.7305787037037037</c:v>
                </c:pt>
                <c:pt idx="19717">
                  <c:v>0.7308217592592593</c:v>
                </c:pt>
                <c:pt idx="19718">
                  <c:v>0.73107638888888893</c:v>
                </c:pt>
                <c:pt idx="19719">
                  <c:v>0.73131944444444441</c:v>
                </c:pt>
                <c:pt idx="19720">
                  <c:v>0.7315625</c:v>
                </c:pt>
                <c:pt idx="19721">
                  <c:v>0.73180555555555549</c:v>
                </c:pt>
                <c:pt idx="19722">
                  <c:v>0.73204861111111119</c:v>
                </c:pt>
                <c:pt idx="19723">
                  <c:v>0.73230324074074071</c:v>
                </c:pt>
                <c:pt idx="19724">
                  <c:v>0.7325462962962962</c:v>
                </c:pt>
                <c:pt idx="19725">
                  <c:v>0.7327893518518519</c:v>
                </c:pt>
                <c:pt idx="19726">
                  <c:v>0.73303240740740738</c:v>
                </c:pt>
                <c:pt idx="19727">
                  <c:v>0.73327546296296298</c:v>
                </c:pt>
                <c:pt idx="19728">
                  <c:v>0.73353009259259261</c:v>
                </c:pt>
                <c:pt idx="19729">
                  <c:v>0.7337731481481482</c:v>
                </c:pt>
                <c:pt idx="19730">
                  <c:v>0.73401620370370368</c:v>
                </c:pt>
                <c:pt idx="19731">
                  <c:v>0.73425925925925928</c:v>
                </c:pt>
                <c:pt idx="19732">
                  <c:v>0.73450231481481476</c:v>
                </c:pt>
                <c:pt idx="19733">
                  <c:v>0.73475694444444439</c:v>
                </c:pt>
                <c:pt idx="19734">
                  <c:v>0.73499999999999999</c:v>
                </c:pt>
                <c:pt idx="19735">
                  <c:v>0.73524305555555547</c:v>
                </c:pt>
                <c:pt idx="19736">
                  <c:v>0.73548611111111117</c:v>
                </c:pt>
                <c:pt idx="19737">
                  <c:v>0.73572916666666666</c:v>
                </c:pt>
                <c:pt idx="19738">
                  <c:v>0.7359837962962964</c:v>
                </c:pt>
                <c:pt idx="19739">
                  <c:v>0.73622685185185188</c:v>
                </c:pt>
                <c:pt idx="19740">
                  <c:v>0.73646990740740748</c:v>
                </c:pt>
                <c:pt idx="19741">
                  <c:v>0.73671296296296296</c:v>
                </c:pt>
                <c:pt idx="19742">
                  <c:v>0.73695601851851855</c:v>
                </c:pt>
                <c:pt idx="19743">
                  <c:v>0.73719907407407403</c:v>
                </c:pt>
                <c:pt idx="19744">
                  <c:v>0.73745370370370367</c:v>
                </c:pt>
                <c:pt idx="19745">
                  <c:v>0.73769675925925926</c:v>
                </c:pt>
                <c:pt idx="19746">
                  <c:v>0.73793981481481474</c:v>
                </c:pt>
                <c:pt idx="19747">
                  <c:v>0.73818287037037045</c:v>
                </c:pt>
                <c:pt idx="19748">
                  <c:v>0.73842592592592593</c:v>
                </c:pt>
                <c:pt idx="19749">
                  <c:v>0.73868055555555545</c:v>
                </c:pt>
                <c:pt idx="19750">
                  <c:v>0.73892361111111116</c:v>
                </c:pt>
                <c:pt idx="19751">
                  <c:v>0.73916666666666664</c:v>
                </c:pt>
                <c:pt idx="19752">
                  <c:v>0.73940972222222223</c:v>
                </c:pt>
                <c:pt idx="19753">
                  <c:v>0.73965277777777771</c:v>
                </c:pt>
                <c:pt idx="19754">
                  <c:v>0.73990740740740746</c:v>
                </c:pt>
                <c:pt idx="19755">
                  <c:v>0.74015046296296294</c:v>
                </c:pt>
                <c:pt idx="19756">
                  <c:v>0.74039351851851853</c:v>
                </c:pt>
                <c:pt idx="19757">
                  <c:v>0.74063657407407402</c:v>
                </c:pt>
                <c:pt idx="19758">
                  <c:v>0.74087962962962972</c:v>
                </c:pt>
                <c:pt idx="19759">
                  <c:v>0.7411226851851852</c:v>
                </c:pt>
                <c:pt idx="19760">
                  <c:v>0.74137731481481473</c:v>
                </c:pt>
                <c:pt idx="19761">
                  <c:v>0.74162037037037043</c:v>
                </c:pt>
                <c:pt idx="19762">
                  <c:v>0.74186342592592591</c:v>
                </c:pt>
                <c:pt idx="19763">
                  <c:v>0.74210648148148151</c:v>
                </c:pt>
                <c:pt idx="19764">
                  <c:v>0.74234953703703699</c:v>
                </c:pt>
                <c:pt idx="19765">
                  <c:v>0.74260416666666673</c:v>
                </c:pt>
                <c:pt idx="19766">
                  <c:v>0.74284722222222221</c:v>
                </c:pt>
                <c:pt idx="19767">
                  <c:v>0.74309027777777781</c:v>
                </c:pt>
                <c:pt idx="19768">
                  <c:v>0.74333333333333329</c:v>
                </c:pt>
                <c:pt idx="19769">
                  <c:v>0.74357638888888899</c:v>
                </c:pt>
                <c:pt idx="19770">
                  <c:v>0.74383101851851852</c:v>
                </c:pt>
                <c:pt idx="19771">
                  <c:v>0.744074074074074</c:v>
                </c:pt>
                <c:pt idx="19772">
                  <c:v>0.7443171296296297</c:v>
                </c:pt>
                <c:pt idx="19773">
                  <c:v>0.74456018518518519</c:v>
                </c:pt>
                <c:pt idx="19774">
                  <c:v>0.74480324074074078</c:v>
                </c:pt>
                <c:pt idx="19775">
                  <c:v>0.74504629629629626</c:v>
                </c:pt>
                <c:pt idx="19776">
                  <c:v>0.74530092592592589</c:v>
                </c:pt>
                <c:pt idx="19777">
                  <c:v>0.74554398148148149</c:v>
                </c:pt>
                <c:pt idx="19778">
                  <c:v>0.74578703703703697</c:v>
                </c:pt>
                <c:pt idx="19779">
                  <c:v>0.74603009259259256</c:v>
                </c:pt>
                <c:pt idx="19780">
                  <c:v>0.7462847222222222</c:v>
                </c:pt>
                <c:pt idx="19781">
                  <c:v>0.74652777777777779</c:v>
                </c:pt>
                <c:pt idx="19782">
                  <c:v>0.74677083333333327</c:v>
                </c:pt>
                <c:pt idx="19783">
                  <c:v>0.74701388888888898</c:v>
                </c:pt>
                <c:pt idx="19784">
                  <c:v>0.74725694444444446</c:v>
                </c:pt>
                <c:pt idx="19785">
                  <c:v>0.74750000000000005</c:v>
                </c:pt>
                <c:pt idx="19786">
                  <c:v>0.74775462962962969</c:v>
                </c:pt>
                <c:pt idx="19787">
                  <c:v>0.74799768518518517</c:v>
                </c:pt>
                <c:pt idx="19788">
                  <c:v>0.74824074074074076</c:v>
                </c:pt>
                <c:pt idx="19789">
                  <c:v>0.74848379629629624</c:v>
                </c:pt>
                <c:pt idx="19790">
                  <c:v>0.74872685185185184</c:v>
                </c:pt>
                <c:pt idx="19791">
                  <c:v>0.74898148148148147</c:v>
                </c:pt>
                <c:pt idx="19792">
                  <c:v>0.74922453703703706</c:v>
                </c:pt>
                <c:pt idx="19793">
                  <c:v>0.74946759259259255</c:v>
                </c:pt>
                <c:pt idx="19794">
                  <c:v>0.74971064814814825</c:v>
                </c:pt>
                <c:pt idx="19795">
                  <c:v>0.74995370370370373</c:v>
                </c:pt>
                <c:pt idx="19796">
                  <c:v>0.75019675925925933</c:v>
                </c:pt>
                <c:pt idx="19797">
                  <c:v>0.75045138888888896</c:v>
                </c:pt>
                <c:pt idx="19798">
                  <c:v>0.75069444444444444</c:v>
                </c:pt>
                <c:pt idx="19799">
                  <c:v>0.75093750000000004</c:v>
                </c:pt>
                <c:pt idx="19800">
                  <c:v>0.75118055555555552</c:v>
                </c:pt>
                <c:pt idx="19801">
                  <c:v>0.75142361111111111</c:v>
                </c:pt>
                <c:pt idx="19802">
                  <c:v>0.75167824074074074</c:v>
                </c:pt>
                <c:pt idx="19803">
                  <c:v>0.75192129629629623</c:v>
                </c:pt>
                <c:pt idx="19804">
                  <c:v>0.75216435185185182</c:v>
                </c:pt>
                <c:pt idx="19805">
                  <c:v>0.7524074074074073</c:v>
                </c:pt>
                <c:pt idx="19806">
                  <c:v>0.75265046296296301</c:v>
                </c:pt>
                <c:pt idx="19807">
                  <c:v>0.75290509259259253</c:v>
                </c:pt>
                <c:pt idx="19808">
                  <c:v>0.75314814814814823</c:v>
                </c:pt>
                <c:pt idx="19809">
                  <c:v>0.75339120370370372</c:v>
                </c:pt>
                <c:pt idx="19810">
                  <c:v>0.75363425925925931</c:v>
                </c:pt>
                <c:pt idx="19811">
                  <c:v>0.75387731481481479</c:v>
                </c:pt>
                <c:pt idx="19812">
                  <c:v>0.75412037037037039</c:v>
                </c:pt>
                <c:pt idx="19813">
                  <c:v>0.75437500000000002</c:v>
                </c:pt>
                <c:pt idx="19814">
                  <c:v>0.7546180555555555</c:v>
                </c:pt>
                <c:pt idx="19815">
                  <c:v>0.75486111111111109</c:v>
                </c:pt>
                <c:pt idx="19816">
                  <c:v>0.75510416666666658</c:v>
                </c:pt>
                <c:pt idx="19817">
                  <c:v>0.75534722222222228</c:v>
                </c:pt>
                <c:pt idx="19818">
                  <c:v>0.7556018518518518</c:v>
                </c:pt>
                <c:pt idx="19819">
                  <c:v>0.75584490740740751</c:v>
                </c:pt>
                <c:pt idx="19820">
                  <c:v>0.75608796296296299</c:v>
                </c:pt>
                <c:pt idx="19821">
                  <c:v>0.75633101851851858</c:v>
                </c:pt>
                <c:pt idx="19822">
                  <c:v>0.75657407407407407</c:v>
                </c:pt>
                <c:pt idx="19823">
                  <c:v>0.7568287037037037</c:v>
                </c:pt>
                <c:pt idx="19824">
                  <c:v>0.75707175925925929</c:v>
                </c:pt>
                <c:pt idx="19825">
                  <c:v>0.75731481481481477</c:v>
                </c:pt>
                <c:pt idx="19826">
                  <c:v>0.75755787037037037</c:v>
                </c:pt>
                <c:pt idx="19827">
                  <c:v>0.75780092592592585</c:v>
                </c:pt>
                <c:pt idx="19828">
                  <c:v>0.75805555555555548</c:v>
                </c:pt>
                <c:pt idx="19829">
                  <c:v>0.75829861111111108</c:v>
                </c:pt>
                <c:pt idx="19830">
                  <c:v>0.75854166666666656</c:v>
                </c:pt>
                <c:pt idx="19831">
                  <c:v>0.75878472222222226</c:v>
                </c:pt>
                <c:pt idx="19832">
                  <c:v>0.75902777777777775</c:v>
                </c:pt>
                <c:pt idx="19833">
                  <c:v>0.75928240740740749</c:v>
                </c:pt>
                <c:pt idx="19834">
                  <c:v>0.75952546296296297</c:v>
                </c:pt>
                <c:pt idx="19835">
                  <c:v>0.75976851851851857</c:v>
                </c:pt>
                <c:pt idx="19836">
                  <c:v>0.76001157407407405</c:v>
                </c:pt>
                <c:pt idx="19837">
                  <c:v>0.76025462962962964</c:v>
                </c:pt>
                <c:pt idx="19838">
                  <c:v>0.76049768518518512</c:v>
                </c:pt>
                <c:pt idx="19839">
                  <c:v>0.76075231481481476</c:v>
                </c:pt>
                <c:pt idx="19840">
                  <c:v>0.76099537037037035</c:v>
                </c:pt>
                <c:pt idx="19841">
                  <c:v>0.76123842592592583</c:v>
                </c:pt>
                <c:pt idx="19842">
                  <c:v>0.76148148148148154</c:v>
                </c:pt>
                <c:pt idx="19843">
                  <c:v>0.76172453703703702</c:v>
                </c:pt>
                <c:pt idx="19844">
                  <c:v>0.76197916666666676</c:v>
                </c:pt>
                <c:pt idx="19845">
                  <c:v>0.76222222222222225</c:v>
                </c:pt>
                <c:pt idx="19846">
                  <c:v>0.76246527777777784</c:v>
                </c:pt>
                <c:pt idx="19847">
                  <c:v>0.76270833333333332</c:v>
                </c:pt>
                <c:pt idx="19848">
                  <c:v>0.76295138888888892</c:v>
                </c:pt>
                <c:pt idx="19849">
                  <c:v>0.7631944444444444</c:v>
                </c:pt>
                <c:pt idx="19850">
                  <c:v>0.76344907407407403</c:v>
                </c:pt>
                <c:pt idx="19851">
                  <c:v>0.76369212962962962</c:v>
                </c:pt>
                <c:pt idx="19852">
                  <c:v>0.76393518518518511</c:v>
                </c:pt>
                <c:pt idx="19853">
                  <c:v>0.76417824074074081</c:v>
                </c:pt>
                <c:pt idx="19854">
                  <c:v>0.76442129629629629</c:v>
                </c:pt>
                <c:pt idx="19855">
                  <c:v>0.76467592592592604</c:v>
                </c:pt>
                <c:pt idx="19856">
                  <c:v>0.76491898148148152</c:v>
                </c:pt>
                <c:pt idx="19857">
                  <c:v>0.765162037037037</c:v>
                </c:pt>
                <c:pt idx="19858">
                  <c:v>0.7654050925925926</c:v>
                </c:pt>
                <c:pt idx="19859">
                  <c:v>0.76564814814814808</c:v>
                </c:pt>
                <c:pt idx="19860">
                  <c:v>0.76590277777777782</c:v>
                </c:pt>
                <c:pt idx="19861">
                  <c:v>0.7661458333333333</c:v>
                </c:pt>
                <c:pt idx="19862">
                  <c:v>0.7663888888888889</c:v>
                </c:pt>
                <c:pt idx="19863">
                  <c:v>0.76663194444444438</c:v>
                </c:pt>
                <c:pt idx="19864">
                  <c:v>0.76687500000000008</c:v>
                </c:pt>
                <c:pt idx="19865">
                  <c:v>0.76712962962962961</c:v>
                </c:pt>
                <c:pt idx="19866">
                  <c:v>0.76737268518518509</c:v>
                </c:pt>
                <c:pt idx="19867">
                  <c:v>0.76761574074074079</c:v>
                </c:pt>
                <c:pt idx="19868">
                  <c:v>0.76785879629629628</c:v>
                </c:pt>
                <c:pt idx="19869">
                  <c:v>0.76810185185185187</c:v>
                </c:pt>
                <c:pt idx="19870">
                  <c:v>0.76834490740740735</c:v>
                </c:pt>
                <c:pt idx="19871">
                  <c:v>0.76859953703703709</c:v>
                </c:pt>
                <c:pt idx="19872">
                  <c:v>0.76884259259259258</c:v>
                </c:pt>
                <c:pt idx="19873">
                  <c:v>0.76908564814814817</c:v>
                </c:pt>
                <c:pt idx="19874">
                  <c:v>0.76932870370370365</c:v>
                </c:pt>
                <c:pt idx="19875">
                  <c:v>0.76957175925925936</c:v>
                </c:pt>
                <c:pt idx="19876">
                  <c:v>0.76982638888888888</c:v>
                </c:pt>
                <c:pt idx="19877">
                  <c:v>0.77006944444444436</c:v>
                </c:pt>
                <c:pt idx="19878">
                  <c:v>0.77031250000000007</c:v>
                </c:pt>
                <c:pt idx="19879">
                  <c:v>0.77055555555555555</c:v>
                </c:pt>
                <c:pt idx="19880">
                  <c:v>0.77079861111111114</c:v>
                </c:pt>
                <c:pt idx="19881">
                  <c:v>0.77105324074074078</c:v>
                </c:pt>
                <c:pt idx="19882">
                  <c:v>0.77129629629629637</c:v>
                </c:pt>
                <c:pt idx="19883">
                  <c:v>0.77153935185185185</c:v>
                </c:pt>
                <c:pt idx="19884">
                  <c:v>0.77178240740740733</c:v>
                </c:pt>
                <c:pt idx="19885">
                  <c:v>0.77202546296296293</c:v>
                </c:pt>
                <c:pt idx="19886">
                  <c:v>0.77228009259259256</c:v>
                </c:pt>
                <c:pt idx="19887">
                  <c:v>0.77252314814814815</c:v>
                </c:pt>
                <c:pt idx="19888">
                  <c:v>0.77276620370370364</c:v>
                </c:pt>
                <c:pt idx="19889">
                  <c:v>0.77300925925925934</c:v>
                </c:pt>
                <c:pt idx="19890">
                  <c:v>0.77325231481481482</c:v>
                </c:pt>
                <c:pt idx="19891">
                  <c:v>0.77349537037037042</c:v>
                </c:pt>
                <c:pt idx="19892">
                  <c:v>0.77375000000000005</c:v>
                </c:pt>
                <c:pt idx="19893">
                  <c:v>0.77399305555555553</c:v>
                </c:pt>
                <c:pt idx="19894">
                  <c:v>0.77423611111111112</c:v>
                </c:pt>
                <c:pt idx="19895">
                  <c:v>0.77447916666666661</c:v>
                </c:pt>
                <c:pt idx="19896">
                  <c:v>0.7747222222222222</c:v>
                </c:pt>
                <c:pt idx="19897">
                  <c:v>0.77497685185185183</c:v>
                </c:pt>
                <c:pt idx="19898">
                  <c:v>0.77521990740740743</c:v>
                </c:pt>
                <c:pt idx="19899">
                  <c:v>0.77546296296296291</c:v>
                </c:pt>
                <c:pt idx="19900">
                  <c:v>0.77570601851851861</c:v>
                </c:pt>
                <c:pt idx="19901">
                  <c:v>0.7759490740740741</c:v>
                </c:pt>
                <c:pt idx="19902">
                  <c:v>0.77620370370370362</c:v>
                </c:pt>
                <c:pt idx="19903">
                  <c:v>0.77644675925925932</c:v>
                </c:pt>
                <c:pt idx="19904">
                  <c:v>0.77668981481481481</c:v>
                </c:pt>
                <c:pt idx="19905">
                  <c:v>0.7769328703703704</c:v>
                </c:pt>
                <c:pt idx="19906">
                  <c:v>0.77717592592592588</c:v>
                </c:pt>
                <c:pt idx="19907">
                  <c:v>0.77741898148148147</c:v>
                </c:pt>
                <c:pt idx="19908">
                  <c:v>0.77767361111111111</c:v>
                </c:pt>
                <c:pt idx="19909">
                  <c:v>0.7779166666666667</c:v>
                </c:pt>
                <c:pt idx="19910">
                  <c:v>0.77815972222222218</c:v>
                </c:pt>
                <c:pt idx="19911">
                  <c:v>0.77840277777777767</c:v>
                </c:pt>
                <c:pt idx="19912">
                  <c:v>0.77864583333333337</c:v>
                </c:pt>
                <c:pt idx="19913">
                  <c:v>0.77890046296296289</c:v>
                </c:pt>
                <c:pt idx="19914">
                  <c:v>0.7791435185185186</c:v>
                </c:pt>
                <c:pt idx="19915">
                  <c:v>0.77938657407407408</c:v>
                </c:pt>
                <c:pt idx="19916">
                  <c:v>0.77962962962962967</c:v>
                </c:pt>
                <c:pt idx="19917">
                  <c:v>0.77987268518518515</c:v>
                </c:pt>
                <c:pt idx="19918">
                  <c:v>0.78012731481481479</c:v>
                </c:pt>
                <c:pt idx="19919">
                  <c:v>0.78037037037037038</c:v>
                </c:pt>
                <c:pt idx="19920">
                  <c:v>0.78061342592592586</c:v>
                </c:pt>
                <c:pt idx="19921">
                  <c:v>0.78085648148148146</c:v>
                </c:pt>
                <c:pt idx="19922">
                  <c:v>0.78109953703703694</c:v>
                </c:pt>
                <c:pt idx="19923">
                  <c:v>0.78135416666666668</c:v>
                </c:pt>
                <c:pt idx="19924">
                  <c:v>0.78159722222222217</c:v>
                </c:pt>
                <c:pt idx="19925">
                  <c:v>0.78184027777777787</c:v>
                </c:pt>
                <c:pt idx="19926">
                  <c:v>0.78208333333333335</c:v>
                </c:pt>
                <c:pt idx="19927">
                  <c:v>0.78232638888888895</c:v>
                </c:pt>
                <c:pt idx="19928">
                  <c:v>0.78258101851851858</c:v>
                </c:pt>
                <c:pt idx="19929">
                  <c:v>0.78282407407407406</c:v>
                </c:pt>
                <c:pt idx="19930">
                  <c:v>0.78306712962962965</c:v>
                </c:pt>
                <c:pt idx="19931">
                  <c:v>0.78331018518518514</c:v>
                </c:pt>
                <c:pt idx="19932">
                  <c:v>0.78355324074074073</c:v>
                </c:pt>
                <c:pt idx="19933">
                  <c:v>0.78379629629629621</c:v>
                </c:pt>
                <c:pt idx="19934">
                  <c:v>0.78405092592592596</c:v>
                </c:pt>
                <c:pt idx="19935">
                  <c:v>0.78429398148148144</c:v>
                </c:pt>
                <c:pt idx="19936">
                  <c:v>0.78453703703703714</c:v>
                </c:pt>
                <c:pt idx="19937">
                  <c:v>0.78478009259259263</c:v>
                </c:pt>
                <c:pt idx="19938">
                  <c:v>0.78502314814814811</c:v>
                </c:pt>
                <c:pt idx="19939">
                  <c:v>0.78527777777777785</c:v>
                </c:pt>
                <c:pt idx="19940">
                  <c:v>0.78552083333333333</c:v>
                </c:pt>
                <c:pt idx="19941">
                  <c:v>0.78576388888888893</c:v>
                </c:pt>
                <c:pt idx="19942">
                  <c:v>0.78600694444444441</c:v>
                </c:pt>
                <c:pt idx="19943">
                  <c:v>0.78625</c:v>
                </c:pt>
                <c:pt idx="19944">
                  <c:v>0.78649305555555549</c:v>
                </c:pt>
                <c:pt idx="19945">
                  <c:v>0.78674768518518512</c:v>
                </c:pt>
                <c:pt idx="19946">
                  <c:v>0.78699074074074071</c:v>
                </c:pt>
                <c:pt idx="19947">
                  <c:v>0.7872337962962962</c:v>
                </c:pt>
                <c:pt idx="19948">
                  <c:v>0.7874768518518519</c:v>
                </c:pt>
                <c:pt idx="19949">
                  <c:v>0.78771990740740738</c:v>
                </c:pt>
                <c:pt idx="19950">
                  <c:v>0.78797453703703713</c:v>
                </c:pt>
                <c:pt idx="19951">
                  <c:v>0.78821759259259261</c:v>
                </c:pt>
                <c:pt idx="19952">
                  <c:v>0.7884606481481482</c:v>
                </c:pt>
                <c:pt idx="19953">
                  <c:v>0.78870370370370368</c:v>
                </c:pt>
                <c:pt idx="19954">
                  <c:v>0.78894675925925928</c:v>
                </c:pt>
                <c:pt idx="19955">
                  <c:v>0.78920138888888891</c:v>
                </c:pt>
                <c:pt idx="19956">
                  <c:v>0.78944444444444439</c:v>
                </c:pt>
                <c:pt idx="19957">
                  <c:v>0.78968749999999999</c:v>
                </c:pt>
                <c:pt idx="19958">
                  <c:v>0.78993055555555547</c:v>
                </c:pt>
                <c:pt idx="19959">
                  <c:v>0.79017361111111117</c:v>
                </c:pt>
                <c:pt idx="19960">
                  <c:v>0.7904282407407407</c:v>
                </c:pt>
                <c:pt idx="19961">
                  <c:v>0.7906712962962964</c:v>
                </c:pt>
                <c:pt idx="19962">
                  <c:v>0.79091435185185188</c:v>
                </c:pt>
                <c:pt idx="19963">
                  <c:v>0.79115740740740748</c:v>
                </c:pt>
                <c:pt idx="19964">
                  <c:v>0.79140046296296296</c:v>
                </c:pt>
                <c:pt idx="19965">
                  <c:v>0.79164351851851855</c:v>
                </c:pt>
                <c:pt idx="19966">
                  <c:v>0.79189814814814818</c:v>
                </c:pt>
                <c:pt idx="19967">
                  <c:v>0.79214120370370367</c:v>
                </c:pt>
                <c:pt idx="19968">
                  <c:v>0.79238425925925926</c:v>
                </c:pt>
                <c:pt idx="19969">
                  <c:v>0.79262731481481474</c:v>
                </c:pt>
                <c:pt idx="19970">
                  <c:v>0.79287037037037045</c:v>
                </c:pt>
                <c:pt idx="19971">
                  <c:v>0.79312499999999997</c:v>
                </c:pt>
                <c:pt idx="19972">
                  <c:v>0.79336805555555545</c:v>
                </c:pt>
                <c:pt idx="19973">
                  <c:v>0.79361111111111116</c:v>
                </c:pt>
                <c:pt idx="19974">
                  <c:v>0.79385416666666664</c:v>
                </c:pt>
                <c:pt idx="19975">
                  <c:v>0.79409722222222223</c:v>
                </c:pt>
                <c:pt idx="19976">
                  <c:v>0.79435185185185186</c:v>
                </c:pt>
                <c:pt idx="19977">
                  <c:v>0.79459490740740746</c:v>
                </c:pt>
                <c:pt idx="19978">
                  <c:v>0.79483796296296294</c:v>
                </c:pt>
                <c:pt idx="19979">
                  <c:v>0.79508101851851853</c:v>
                </c:pt>
                <c:pt idx="19980">
                  <c:v>0.79532407407407402</c:v>
                </c:pt>
                <c:pt idx="19981">
                  <c:v>0.79557870370370365</c:v>
                </c:pt>
                <c:pt idx="19982">
                  <c:v>0.79582175925925924</c:v>
                </c:pt>
                <c:pt idx="19983">
                  <c:v>0.79606481481481473</c:v>
                </c:pt>
                <c:pt idx="19984">
                  <c:v>0.79630787037037043</c:v>
                </c:pt>
                <c:pt idx="19985">
                  <c:v>0.79655092592592591</c:v>
                </c:pt>
                <c:pt idx="19986">
                  <c:v>0.79679398148148151</c:v>
                </c:pt>
                <c:pt idx="19987">
                  <c:v>0.79704861111111114</c:v>
                </c:pt>
                <c:pt idx="19988">
                  <c:v>0.79729166666666673</c:v>
                </c:pt>
                <c:pt idx="19989">
                  <c:v>0.79753472222222221</c:v>
                </c:pt>
                <c:pt idx="19990">
                  <c:v>0.79777777777777781</c:v>
                </c:pt>
                <c:pt idx="19991">
                  <c:v>0.79802083333333329</c:v>
                </c:pt>
                <c:pt idx="19992">
                  <c:v>0.79827546296296292</c:v>
                </c:pt>
                <c:pt idx="19993">
                  <c:v>0.79851851851851852</c:v>
                </c:pt>
                <c:pt idx="19994">
                  <c:v>0.798761574074074</c:v>
                </c:pt>
                <c:pt idx="19995">
                  <c:v>0.7990046296296297</c:v>
                </c:pt>
                <c:pt idx="19996">
                  <c:v>0.79924768518518519</c:v>
                </c:pt>
                <c:pt idx="19997">
                  <c:v>0.79950231481481471</c:v>
                </c:pt>
                <c:pt idx="19998">
                  <c:v>0.79974537037037041</c:v>
                </c:pt>
                <c:pt idx="19999">
                  <c:v>0.79998842592592589</c:v>
                </c:pt>
                <c:pt idx="20000">
                  <c:v>0.80023148148148149</c:v>
                </c:pt>
                <c:pt idx="20001">
                  <c:v>0.80047453703703697</c:v>
                </c:pt>
                <c:pt idx="20002">
                  <c:v>0.80071759259259256</c:v>
                </c:pt>
                <c:pt idx="20003">
                  <c:v>0.8009722222222222</c:v>
                </c:pt>
                <c:pt idx="20004">
                  <c:v>0.80121527777777779</c:v>
                </c:pt>
                <c:pt idx="20005">
                  <c:v>0.80145833333333327</c:v>
                </c:pt>
                <c:pt idx="20006">
                  <c:v>0.80170138888888898</c:v>
                </c:pt>
                <c:pt idx="20007">
                  <c:v>0.80194444444444446</c:v>
                </c:pt>
                <c:pt idx="20008">
                  <c:v>0.80219907407407398</c:v>
                </c:pt>
                <c:pt idx="20009">
                  <c:v>0.80244212962962969</c:v>
                </c:pt>
                <c:pt idx="20010">
                  <c:v>0.80268518518518517</c:v>
                </c:pt>
                <c:pt idx="20011">
                  <c:v>0.80292824074074076</c:v>
                </c:pt>
                <c:pt idx="20012">
                  <c:v>0.80317129629629624</c:v>
                </c:pt>
                <c:pt idx="20013">
                  <c:v>0.80342592592592599</c:v>
                </c:pt>
                <c:pt idx="20014">
                  <c:v>0.80366898148148147</c:v>
                </c:pt>
                <c:pt idx="20015">
                  <c:v>0.80391203703703706</c:v>
                </c:pt>
                <c:pt idx="20016">
                  <c:v>0.80415509259259255</c:v>
                </c:pt>
                <c:pt idx="20017">
                  <c:v>0.80439814814814825</c:v>
                </c:pt>
                <c:pt idx="20018">
                  <c:v>0.80465277777777777</c:v>
                </c:pt>
                <c:pt idx="20019">
                  <c:v>0.80489583333333325</c:v>
                </c:pt>
                <c:pt idx="20020">
                  <c:v>0.80513888888888896</c:v>
                </c:pt>
                <c:pt idx="20021">
                  <c:v>0.80538194444444444</c:v>
                </c:pt>
                <c:pt idx="20022">
                  <c:v>0.80562500000000004</c:v>
                </c:pt>
                <c:pt idx="20023">
                  <c:v>0.80587962962962967</c:v>
                </c:pt>
                <c:pt idx="20024">
                  <c:v>0.80612268518518515</c:v>
                </c:pt>
                <c:pt idx="20025">
                  <c:v>0.80636574074074074</c:v>
                </c:pt>
                <c:pt idx="20026">
                  <c:v>0.80660879629629623</c:v>
                </c:pt>
                <c:pt idx="20027">
                  <c:v>0.80685185185185182</c:v>
                </c:pt>
                <c:pt idx="20028">
                  <c:v>0.8070949074074073</c:v>
                </c:pt>
                <c:pt idx="20029">
                  <c:v>0.80734953703703705</c:v>
                </c:pt>
                <c:pt idx="20030">
                  <c:v>0.80759259259259253</c:v>
                </c:pt>
                <c:pt idx="20031">
                  <c:v>0.80783564814814823</c:v>
                </c:pt>
                <c:pt idx="20032">
                  <c:v>0.80807870370370372</c:v>
                </c:pt>
                <c:pt idx="20033">
                  <c:v>0.80832175925925931</c:v>
                </c:pt>
                <c:pt idx="20034">
                  <c:v>0.80857638888888894</c:v>
                </c:pt>
                <c:pt idx="20035">
                  <c:v>0.80881944444444442</c:v>
                </c:pt>
                <c:pt idx="20036">
                  <c:v>0.80906250000000002</c:v>
                </c:pt>
                <c:pt idx="20037">
                  <c:v>0.8093055555555555</c:v>
                </c:pt>
                <c:pt idx="20038">
                  <c:v>0.80954861111111109</c:v>
                </c:pt>
                <c:pt idx="20039">
                  <c:v>0.80979166666666658</c:v>
                </c:pt>
                <c:pt idx="20040">
                  <c:v>0.81004629629629632</c:v>
                </c:pt>
                <c:pt idx="20041">
                  <c:v>0.8102893518518518</c:v>
                </c:pt>
                <c:pt idx="20042">
                  <c:v>0.81053240740740751</c:v>
                </c:pt>
                <c:pt idx="20043">
                  <c:v>0.81077546296296299</c:v>
                </c:pt>
                <c:pt idx="20044">
                  <c:v>0.81101851851851858</c:v>
                </c:pt>
                <c:pt idx="20045">
                  <c:v>0.81127314814814822</c:v>
                </c:pt>
                <c:pt idx="20046">
                  <c:v>0.8115162037037037</c:v>
                </c:pt>
                <c:pt idx="20047">
                  <c:v>0.81175925925925929</c:v>
                </c:pt>
                <c:pt idx="20048">
                  <c:v>0.81200231481481477</c:v>
                </c:pt>
                <c:pt idx="20049">
                  <c:v>0.81224537037037037</c:v>
                </c:pt>
                <c:pt idx="20050">
                  <c:v>0.8125</c:v>
                </c:pt>
                <c:pt idx="20051">
                  <c:v>0.81274305555555559</c:v>
                </c:pt>
                <c:pt idx="20052">
                  <c:v>0.81298611111111108</c:v>
                </c:pt>
                <c:pt idx="20053">
                  <c:v>0.81322916666666656</c:v>
                </c:pt>
                <c:pt idx="20054">
                  <c:v>0.81347222222222226</c:v>
                </c:pt>
                <c:pt idx="20055">
                  <c:v>0.81372685185185178</c:v>
                </c:pt>
                <c:pt idx="20056">
                  <c:v>0.81396990740740749</c:v>
                </c:pt>
                <c:pt idx="20057">
                  <c:v>0.81421296296296297</c:v>
                </c:pt>
                <c:pt idx="20058">
                  <c:v>0.81445601851851857</c:v>
                </c:pt>
                <c:pt idx="20059">
                  <c:v>0.81469907407407405</c:v>
                </c:pt>
                <c:pt idx="20060">
                  <c:v>0.81494212962962964</c:v>
                </c:pt>
                <c:pt idx="20061">
                  <c:v>0.81519675925925927</c:v>
                </c:pt>
                <c:pt idx="20062">
                  <c:v>0.81543981481481476</c:v>
                </c:pt>
                <c:pt idx="20063">
                  <c:v>0.81568287037037035</c:v>
                </c:pt>
                <c:pt idx="20064">
                  <c:v>0.81592592592592583</c:v>
                </c:pt>
                <c:pt idx="20065">
                  <c:v>0.81618055555555558</c:v>
                </c:pt>
                <c:pt idx="20066">
                  <c:v>0.81642361111111106</c:v>
                </c:pt>
                <c:pt idx="20067">
                  <c:v>0.81666666666666676</c:v>
                </c:pt>
                <c:pt idx="20068">
                  <c:v>0.81690972222222225</c:v>
                </c:pt>
                <c:pt idx="20069">
                  <c:v>0.81715277777777784</c:v>
                </c:pt>
                <c:pt idx="20070">
                  <c:v>0.81739583333333332</c:v>
                </c:pt>
                <c:pt idx="20071">
                  <c:v>0.81765046296296295</c:v>
                </c:pt>
                <c:pt idx="20072">
                  <c:v>0.81789351851851855</c:v>
                </c:pt>
                <c:pt idx="20073">
                  <c:v>0.81813657407407403</c:v>
                </c:pt>
                <c:pt idx="20074">
                  <c:v>0.81837962962962962</c:v>
                </c:pt>
                <c:pt idx="20075">
                  <c:v>0.81862268518518511</c:v>
                </c:pt>
                <c:pt idx="20076">
                  <c:v>0.81886574074074081</c:v>
                </c:pt>
                <c:pt idx="20077">
                  <c:v>0.81912037037037033</c:v>
                </c:pt>
                <c:pt idx="20078">
                  <c:v>0.81936342592592604</c:v>
                </c:pt>
                <c:pt idx="20079">
                  <c:v>0.81960648148148152</c:v>
                </c:pt>
                <c:pt idx="20080">
                  <c:v>0.819849537037037</c:v>
                </c:pt>
                <c:pt idx="20081">
                  <c:v>0.8200925925925926</c:v>
                </c:pt>
                <c:pt idx="20082">
                  <c:v>0.82034722222222223</c:v>
                </c:pt>
                <c:pt idx="20083">
                  <c:v>0.82059027777777782</c:v>
                </c:pt>
                <c:pt idx="20084">
                  <c:v>0.8208333333333333</c:v>
                </c:pt>
                <c:pt idx="20085">
                  <c:v>0.8210763888888889</c:v>
                </c:pt>
                <c:pt idx="20086">
                  <c:v>0.82131944444444438</c:v>
                </c:pt>
                <c:pt idx="20087">
                  <c:v>0.82157407407407401</c:v>
                </c:pt>
                <c:pt idx="20088">
                  <c:v>0.82181712962962961</c:v>
                </c:pt>
                <c:pt idx="20089">
                  <c:v>0.82206018518518509</c:v>
                </c:pt>
                <c:pt idx="20090">
                  <c:v>0.82230324074074079</c:v>
                </c:pt>
                <c:pt idx="20091">
                  <c:v>0.82254629629629628</c:v>
                </c:pt>
                <c:pt idx="20092">
                  <c:v>0.82280092592592602</c:v>
                </c:pt>
                <c:pt idx="20093">
                  <c:v>0.8230439814814815</c:v>
                </c:pt>
                <c:pt idx="20094">
                  <c:v>0.82328703703703709</c:v>
                </c:pt>
                <c:pt idx="20095">
                  <c:v>0.82353009259259258</c:v>
                </c:pt>
                <c:pt idx="20096">
                  <c:v>0.82377314814814817</c:v>
                </c:pt>
                <c:pt idx="20097">
                  <c:v>0.82401620370370365</c:v>
                </c:pt>
                <c:pt idx="20098">
                  <c:v>0.82427083333333329</c:v>
                </c:pt>
                <c:pt idx="20099">
                  <c:v>0.82451388888888888</c:v>
                </c:pt>
                <c:pt idx="20100">
                  <c:v>0.82475694444444436</c:v>
                </c:pt>
                <c:pt idx="20101">
                  <c:v>0.82500000000000007</c:v>
                </c:pt>
                <c:pt idx="20102">
                  <c:v>0.82524305555555555</c:v>
                </c:pt>
                <c:pt idx="20103">
                  <c:v>0.82549768518518529</c:v>
                </c:pt>
                <c:pt idx="20104">
                  <c:v>0.82574074074074078</c:v>
                </c:pt>
                <c:pt idx="20105">
                  <c:v>0.82598379629629637</c:v>
                </c:pt>
                <c:pt idx="20106">
                  <c:v>0.82622685185185185</c:v>
                </c:pt>
                <c:pt idx="20107">
                  <c:v>0.82646990740740733</c:v>
                </c:pt>
                <c:pt idx="20108">
                  <c:v>0.82672453703703708</c:v>
                </c:pt>
                <c:pt idx="20109">
                  <c:v>0.82696759259259256</c:v>
                </c:pt>
                <c:pt idx="20110">
                  <c:v>0.82721064814814815</c:v>
                </c:pt>
                <c:pt idx="20111">
                  <c:v>0.82745370370370364</c:v>
                </c:pt>
                <c:pt idx="20112">
                  <c:v>0.82769675925925934</c:v>
                </c:pt>
                <c:pt idx="20113">
                  <c:v>0.82795138888888886</c:v>
                </c:pt>
                <c:pt idx="20114">
                  <c:v>0.82819444444444434</c:v>
                </c:pt>
                <c:pt idx="20115">
                  <c:v>0.82843750000000005</c:v>
                </c:pt>
                <c:pt idx="20116">
                  <c:v>0.82868055555555553</c:v>
                </c:pt>
                <c:pt idx="20117">
                  <c:v>0.82892361111111112</c:v>
                </c:pt>
                <c:pt idx="20118">
                  <c:v>0.82917824074074076</c:v>
                </c:pt>
                <c:pt idx="20119">
                  <c:v>0.82942129629629635</c:v>
                </c:pt>
                <c:pt idx="20120">
                  <c:v>0.82966435185185183</c:v>
                </c:pt>
                <c:pt idx="20121">
                  <c:v>0.82990740740740743</c:v>
                </c:pt>
                <c:pt idx="20122">
                  <c:v>0.83015046296296291</c:v>
                </c:pt>
                <c:pt idx="20123">
                  <c:v>0.83039351851851861</c:v>
                </c:pt>
                <c:pt idx="20124">
                  <c:v>0.83064814814814814</c:v>
                </c:pt>
                <c:pt idx="20125">
                  <c:v>0.83089120370370362</c:v>
                </c:pt>
                <c:pt idx="20126">
                  <c:v>0.83113425925925932</c:v>
                </c:pt>
                <c:pt idx="20127">
                  <c:v>0.83137731481481481</c:v>
                </c:pt>
                <c:pt idx="20128">
                  <c:v>0.8316203703703704</c:v>
                </c:pt>
                <c:pt idx="20129">
                  <c:v>0.83187500000000003</c:v>
                </c:pt>
                <c:pt idx="20130">
                  <c:v>0.83211805555555562</c:v>
                </c:pt>
                <c:pt idx="20131">
                  <c:v>0.83236111111111111</c:v>
                </c:pt>
                <c:pt idx="20132">
                  <c:v>0.8326041666666667</c:v>
                </c:pt>
                <c:pt idx="20133">
                  <c:v>0.83284722222222218</c:v>
                </c:pt>
                <c:pt idx="20134">
                  <c:v>0.83309027777777767</c:v>
                </c:pt>
                <c:pt idx="20135">
                  <c:v>0.83334490740740741</c:v>
                </c:pt>
                <c:pt idx="20136">
                  <c:v>0.83358796296296289</c:v>
                </c:pt>
                <c:pt idx="20137">
                  <c:v>0.8338310185185186</c:v>
                </c:pt>
                <c:pt idx="20138">
                  <c:v>0.83407407407407408</c:v>
                </c:pt>
                <c:pt idx="20139">
                  <c:v>0.83431712962962967</c:v>
                </c:pt>
                <c:pt idx="20140">
                  <c:v>0.8345717592592593</c:v>
                </c:pt>
                <c:pt idx="20141">
                  <c:v>0.83481481481481479</c:v>
                </c:pt>
                <c:pt idx="20142">
                  <c:v>0.83505787037037038</c:v>
                </c:pt>
                <c:pt idx="20143">
                  <c:v>0.83530092592592586</c:v>
                </c:pt>
                <c:pt idx="20144">
                  <c:v>0.83554398148148146</c:v>
                </c:pt>
                <c:pt idx="20145">
                  <c:v>0.83579861111111109</c:v>
                </c:pt>
                <c:pt idx="20146">
                  <c:v>0.83604166666666668</c:v>
                </c:pt>
                <c:pt idx="20147">
                  <c:v>0.83628472222222217</c:v>
                </c:pt>
                <c:pt idx="20148">
                  <c:v>0.83652777777777787</c:v>
                </c:pt>
                <c:pt idx="20149">
                  <c:v>0.83677083333333335</c:v>
                </c:pt>
                <c:pt idx="20150">
                  <c:v>0.83702546296296287</c:v>
                </c:pt>
                <c:pt idx="20151">
                  <c:v>0.83726851851851858</c:v>
                </c:pt>
                <c:pt idx="20152">
                  <c:v>0.83751157407407406</c:v>
                </c:pt>
                <c:pt idx="20153">
                  <c:v>0.83775462962962965</c:v>
                </c:pt>
                <c:pt idx="20154">
                  <c:v>0.83799768518518514</c:v>
                </c:pt>
                <c:pt idx="20155">
                  <c:v>0.83824074074074073</c:v>
                </c:pt>
                <c:pt idx="20156">
                  <c:v>0.83849537037037036</c:v>
                </c:pt>
                <c:pt idx="20157">
                  <c:v>0.83873842592592596</c:v>
                </c:pt>
                <c:pt idx="20158">
                  <c:v>0.83898148148148144</c:v>
                </c:pt>
                <c:pt idx="20159">
                  <c:v>0.83922453703703714</c:v>
                </c:pt>
                <c:pt idx="20160">
                  <c:v>0.83946759259259263</c:v>
                </c:pt>
                <c:pt idx="20161">
                  <c:v>0.83972222222222215</c:v>
                </c:pt>
                <c:pt idx="20162">
                  <c:v>0.83996527777777785</c:v>
                </c:pt>
                <c:pt idx="20163">
                  <c:v>0.84020833333333333</c:v>
                </c:pt>
                <c:pt idx="20164">
                  <c:v>0.84045138888888893</c:v>
                </c:pt>
                <c:pt idx="20165">
                  <c:v>0.84069444444444441</c:v>
                </c:pt>
                <c:pt idx="20166">
                  <c:v>0.84094907407407404</c:v>
                </c:pt>
                <c:pt idx="20167">
                  <c:v>0.84119212962962964</c:v>
                </c:pt>
                <c:pt idx="20168">
                  <c:v>0.84143518518518512</c:v>
                </c:pt>
                <c:pt idx="20169">
                  <c:v>0.84167824074074071</c:v>
                </c:pt>
                <c:pt idx="20170">
                  <c:v>0.8419212962962962</c:v>
                </c:pt>
                <c:pt idx="20171">
                  <c:v>0.8421643518518519</c:v>
                </c:pt>
                <c:pt idx="20172">
                  <c:v>0.84241898148148142</c:v>
                </c:pt>
                <c:pt idx="20173">
                  <c:v>0.84266203703703713</c:v>
                </c:pt>
                <c:pt idx="20174">
                  <c:v>0.84290509259259261</c:v>
                </c:pt>
                <c:pt idx="20175">
                  <c:v>0.8431481481481482</c:v>
                </c:pt>
                <c:pt idx="20176">
                  <c:v>0.84339120370370368</c:v>
                </c:pt>
                <c:pt idx="20177">
                  <c:v>0.84364583333333332</c:v>
                </c:pt>
                <c:pt idx="20178">
                  <c:v>0.84388888888888891</c:v>
                </c:pt>
                <c:pt idx="20179">
                  <c:v>0.84413194444444439</c:v>
                </c:pt>
                <c:pt idx="20180">
                  <c:v>0.84445601851851848</c:v>
                </c:pt>
                <c:pt idx="20181">
                  <c:v>0.84461805555555547</c:v>
                </c:pt>
                <c:pt idx="20182">
                  <c:v>0.84487268518518521</c:v>
                </c:pt>
                <c:pt idx="20183">
                  <c:v>0.8451157407407407</c:v>
                </c:pt>
                <c:pt idx="20184">
                  <c:v>0.8453587962962964</c:v>
                </c:pt>
                <c:pt idx="20185">
                  <c:v>0.84560185185185188</c:v>
                </c:pt>
                <c:pt idx="20186">
                  <c:v>0.84584490740740748</c:v>
                </c:pt>
                <c:pt idx="20187">
                  <c:v>0.84609953703703711</c:v>
                </c:pt>
                <c:pt idx="20188">
                  <c:v>0.84634259259259259</c:v>
                </c:pt>
                <c:pt idx="20189">
                  <c:v>0.84658564814814818</c:v>
                </c:pt>
                <c:pt idx="20190">
                  <c:v>0.84682870370370367</c:v>
                </c:pt>
                <c:pt idx="20191">
                  <c:v>0.84707175925925926</c:v>
                </c:pt>
                <c:pt idx="20192">
                  <c:v>0.84731481481481474</c:v>
                </c:pt>
                <c:pt idx="20193">
                  <c:v>0.84756944444444438</c:v>
                </c:pt>
                <c:pt idx="20194">
                  <c:v>0.84781249999999997</c:v>
                </c:pt>
                <c:pt idx="20195">
                  <c:v>0.84805555555555545</c:v>
                </c:pt>
                <c:pt idx="20196">
                  <c:v>0.84829861111111116</c:v>
                </c:pt>
                <c:pt idx="20197">
                  <c:v>0.84854166666666664</c:v>
                </c:pt>
                <c:pt idx="20198">
                  <c:v>0.84879629629629638</c:v>
                </c:pt>
                <c:pt idx="20199">
                  <c:v>0.84903935185185186</c:v>
                </c:pt>
                <c:pt idx="20200">
                  <c:v>0.84928240740740746</c:v>
                </c:pt>
                <c:pt idx="20201">
                  <c:v>0.84952546296296294</c:v>
                </c:pt>
                <c:pt idx="20202">
                  <c:v>0.84976851851851853</c:v>
                </c:pt>
                <c:pt idx="20203">
                  <c:v>0.85002314814814817</c:v>
                </c:pt>
                <c:pt idx="20204">
                  <c:v>0.85026620370370365</c:v>
                </c:pt>
                <c:pt idx="20205">
                  <c:v>0.85050925925925924</c:v>
                </c:pt>
                <c:pt idx="20206">
                  <c:v>0.85075231481481473</c:v>
                </c:pt>
                <c:pt idx="20207">
                  <c:v>0.85099537037037043</c:v>
                </c:pt>
                <c:pt idx="20208">
                  <c:v>0.85124999999999995</c:v>
                </c:pt>
                <c:pt idx="20209">
                  <c:v>0.85149305555555566</c:v>
                </c:pt>
                <c:pt idx="20210">
                  <c:v>0.85173611111111114</c:v>
                </c:pt>
                <c:pt idx="20211">
                  <c:v>0.85197916666666673</c:v>
                </c:pt>
                <c:pt idx="20212">
                  <c:v>0.85222222222222221</c:v>
                </c:pt>
                <c:pt idx="20213">
                  <c:v>0.85247685185185185</c:v>
                </c:pt>
                <c:pt idx="20214">
                  <c:v>0.85271990740740744</c:v>
                </c:pt>
                <c:pt idx="20215">
                  <c:v>0.85296296296296292</c:v>
                </c:pt>
                <c:pt idx="20216">
                  <c:v>0.85320601851851852</c:v>
                </c:pt>
                <c:pt idx="20217">
                  <c:v>0.853449074074074</c:v>
                </c:pt>
                <c:pt idx="20218">
                  <c:v>0.8536921296296297</c:v>
                </c:pt>
                <c:pt idx="20219">
                  <c:v>0.85394675925925922</c:v>
                </c:pt>
                <c:pt idx="20220">
                  <c:v>0.85418981481481471</c:v>
                </c:pt>
                <c:pt idx="20221">
                  <c:v>0.85443287037037041</c:v>
                </c:pt>
                <c:pt idx="20222">
                  <c:v>0.85467592592592589</c:v>
                </c:pt>
                <c:pt idx="20223">
                  <c:v>0.85491898148148149</c:v>
                </c:pt>
                <c:pt idx="20224">
                  <c:v>0.85517361111111112</c:v>
                </c:pt>
                <c:pt idx="20225">
                  <c:v>0.85541666666666671</c:v>
                </c:pt>
                <c:pt idx="20226">
                  <c:v>0.8556597222222222</c:v>
                </c:pt>
                <c:pt idx="20227">
                  <c:v>0.85590277777777779</c:v>
                </c:pt>
                <c:pt idx="20228">
                  <c:v>0.85614583333333327</c:v>
                </c:pt>
                <c:pt idx="20229">
                  <c:v>0.85638888888888898</c:v>
                </c:pt>
                <c:pt idx="20230">
                  <c:v>0.8566435185185185</c:v>
                </c:pt>
                <c:pt idx="20231">
                  <c:v>0.85688657407407398</c:v>
                </c:pt>
                <c:pt idx="20232">
                  <c:v>0.85712962962962969</c:v>
                </c:pt>
                <c:pt idx="20233">
                  <c:v>0.85737268518518517</c:v>
                </c:pt>
                <c:pt idx="20234">
                  <c:v>0.85761574074074076</c:v>
                </c:pt>
                <c:pt idx="20235">
                  <c:v>0.85787037037037039</c:v>
                </c:pt>
                <c:pt idx="20236">
                  <c:v>0.85811342592592599</c:v>
                </c:pt>
                <c:pt idx="20237">
                  <c:v>0.85835648148148147</c:v>
                </c:pt>
                <c:pt idx="20238">
                  <c:v>0.85859953703703706</c:v>
                </c:pt>
                <c:pt idx="20239">
                  <c:v>0.85884259259259255</c:v>
                </c:pt>
                <c:pt idx="20240">
                  <c:v>0.85909722222222218</c:v>
                </c:pt>
                <c:pt idx="20241">
                  <c:v>0.85934027777777777</c:v>
                </c:pt>
                <c:pt idx="20242">
                  <c:v>0.85958333333333325</c:v>
                </c:pt>
                <c:pt idx="20243">
                  <c:v>0.85982638888888896</c:v>
                </c:pt>
                <c:pt idx="20244">
                  <c:v>0.86006944444444444</c:v>
                </c:pt>
                <c:pt idx="20245">
                  <c:v>0.86032407407407396</c:v>
                </c:pt>
                <c:pt idx="20246">
                  <c:v>0.86056712962962967</c:v>
                </c:pt>
                <c:pt idx="20247">
                  <c:v>0.86081018518518526</c:v>
                </c:pt>
                <c:pt idx="20248">
                  <c:v>0.86105324074074074</c:v>
                </c:pt>
                <c:pt idx="20249">
                  <c:v>0.86129629629629623</c:v>
                </c:pt>
                <c:pt idx="20250">
                  <c:v>0.86153935185185182</c:v>
                </c:pt>
                <c:pt idx="20251">
                  <c:v>0.86179398148148145</c:v>
                </c:pt>
                <c:pt idx="20252">
                  <c:v>0.86203703703703705</c:v>
                </c:pt>
                <c:pt idx="20253">
                  <c:v>0.86228009259259253</c:v>
                </c:pt>
                <c:pt idx="20254">
                  <c:v>0.86252314814814823</c:v>
                </c:pt>
                <c:pt idx="20255">
                  <c:v>0.86277777777777775</c:v>
                </c:pt>
                <c:pt idx="20256">
                  <c:v>0.86302083333333324</c:v>
                </c:pt>
                <c:pt idx="20257">
                  <c:v>0.86326388888888894</c:v>
                </c:pt>
                <c:pt idx="20258">
                  <c:v>0.86350694444444442</c:v>
                </c:pt>
                <c:pt idx="20259">
                  <c:v>0.86375000000000002</c:v>
                </c:pt>
                <c:pt idx="20260">
                  <c:v>0.8639930555555555</c:v>
                </c:pt>
                <c:pt idx="20261">
                  <c:v>0.86424768518518524</c:v>
                </c:pt>
                <c:pt idx="20262">
                  <c:v>0.86449074074074073</c:v>
                </c:pt>
                <c:pt idx="20263">
                  <c:v>0.86473379629629632</c:v>
                </c:pt>
                <c:pt idx="20264">
                  <c:v>0.8649768518518518</c:v>
                </c:pt>
                <c:pt idx="20265">
                  <c:v>0.86521990740740751</c:v>
                </c:pt>
                <c:pt idx="20266">
                  <c:v>0.86547453703703703</c:v>
                </c:pt>
                <c:pt idx="20267">
                  <c:v>0.86571759259259251</c:v>
                </c:pt>
                <c:pt idx="20268">
                  <c:v>0.86596064814814822</c:v>
                </c:pt>
                <c:pt idx="20269">
                  <c:v>0.8662037037037037</c:v>
                </c:pt>
                <c:pt idx="20270">
                  <c:v>0.86644675925925929</c:v>
                </c:pt>
                <c:pt idx="20271">
                  <c:v>0.86668981481481477</c:v>
                </c:pt>
                <c:pt idx="20272">
                  <c:v>0.86694444444444441</c:v>
                </c:pt>
                <c:pt idx="20273">
                  <c:v>0.8671875</c:v>
                </c:pt>
                <c:pt idx="20274">
                  <c:v>0.86743055555555559</c:v>
                </c:pt>
                <c:pt idx="20275">
                  <c:v>0.86767361111111108</c:v>
                </c:pt>
                <c:pt idx="20276">
                  <c:v>0.86791666666666656</c:v>
                </c:pt>
                <c:pt idx="20277">
                  <c:v>0.8681712962962963</c:v>
                </c:pt>
                <c:pt idx="20278">
                  <c:v>0.86841435185185178</c:v>
                </c:pt>
                <c:pt idx="20279">
                  <c:v>0.86865740740740749</c:v>
                </c:pt>
                <c:pt idx="20280">
                  <c:v>0.86890046296296297</c:v>
                </c:pt>
                <c:pt idx="20281">
                  <c:v>0.86914351851851857</c:v>
                </c:pt>
                <c:pt idx="20282">
                  <c:v>0.8693981481481482</c:v>
                </c:pt>
                <c:pt idx="20283">
                  <c:v>0.86964120370370368</c:v>
                </c:pt>
                <c:pt idx="20284">
                  <c:v>0.86988425925925927</c:v>
                </c:pt>
                <c:pt idx="20285">
                  <c:v>0.87012731481481476</c:v>
                </c:pt>
                <c:pt idx="20286">
                  <c:v>0.87037037037037035</c:v>
                </c:pt>
                <c:pt idx="20287">
                  <c:v>0.87062499999999998</c:v>
                </c:pt>
                <c:pt idx="20288">
                  <c:v>0.87086805555555558</c:v>
                </c:pt>
                <c:pt idx="20289">
                  <c:v>0.87111111111111106</c:v>
                </c:pt>
                <c:pt idx="20290">
                  <c:v>0.87135416666666676</c:v>
                </c:pt>
                <c:pt idx="20291">
                  <c:v>0.87159722222222225</c:v>
                </c:pt>
                <c:pt idx="20292">
                  <c:v>0.87184027777777784</c:v>
                </c:pt>
                <c:pt idx="20293">
                  <c:v>0.87209490740740747</c:v>
                </c:pt>
                <c:pt idx="20294">
                  <c:v>0.87233796296296295</c:v>
                </c:pt>
                <c:pt idx="20295">
                  <c:v>0.87258101851851855</c:v>
                </c:pt>
                <c:pt idx="20296">
                  <c:v>0.87282407407407403</c:v>
                </c:pt>
                <c:pt idx="20297">
                  <c:v>0.87306712962962962</c:v>
                </c:pt>
                <c:pt idx="20298">
                  <c:v>0.87332175925925926</c:v>
                </c:pt>
                <c:pt idx="20299">
                  <c:v>0.87356481481481474</c:v>
                </c:pt>
                <c:pt idx="20300">
                  <c:v>0.87380787037037033</c:v>
                </c:pt>
                <c:pt idx="20301">
                  <c:v>0.87405092592592604</c:v>
                </c:pt>
                <c:pt idx="20302">
                  <c:v>0.87429398148148152</c:v>
                </c:pt>
                <c:pt idx="20303">
                  <c:v>0.87454861111111104</c:v>
                </c:pt>
                <c:pt idx="20304">
                  <c:v>0.87479166666666675</c:v>
                </c:pt>
                <c:pt idx="20305">
                  <c:v>0.87503472222222223</c:v>
                </c:pt>
                <c:pt idx="20306">
                  <c:v>0.87527777777777782</c:v>
                </c:pt>
                <c:pt idx="20307">
                  <c:v>0.8755208333333333</c:v>
                </c:pt>
                <c:pt idx="20308">
                  <c:v>0.87577546296296294</c:v>
                </c:pt>
                <c:pt idx="20309">
                  <c:v>0.87601851851851853</c:v>
                </c:pt>
                <c:pt idx="20310">
                  <c:v>0.87626157407407401</c:v>
                </c:pt>
                <c:pt idx="20311">
                  <c:v>0.87650462962962961</c:v>
                </c:pt>
                <c:pt idx="20312">
                  <c:v>0.87674768518518509</c:v>
                </c:pt>
                <c:pt idx="20313">
                  <c:v>0.87699074074074079</c:v>
                </c:pt>
                <c:pt idx="20314">
                  <c:v>0.87724537037037031</c:v>
                </c:pt>
                <c:pt idx="20315">
                  <c:v>0.87748842592592602</c:v>
                </c:pt>
                <c:pt idx="20316">
                  <c:v>0.8777314814814815</c:v>
                </c:pt>
                <c:pt idx="20317">
                  <c:v>0.87797453703703709</c:v>
                </c:pt>
                <c:pt idx="20318">
                  <c:v>0.87821759259259258</c:v>
                </c:pt>
                <c:pt idx="20319">
                  <c:v>0.87847222222222221</c:v>
                </c:pt>
                <c:pt idx="20320">
                  <c:v>0.8787152777777778</c:v>
                </c:pt>
                <c:pt idx="20321">
                  <c:v>0.87895833333333329</c:v>
                </c:pt>
                <c:pt idx="20322">
                  <c:v>0.87920138888888888</c:v>
                </c:pt>
                <c:pt idx="20323">
                  <c:v>0.87944444444444436</c:v>
                </c:pt>
                <c:pt idx="20324">
                  <c:v>0.87969907407407411</c:v>
                </c:pt>
                <c:pt idx="20325">
                  <c:v>0.87994212962962959</c:v>
                </c:pt>
                <c:pt idx="20326">
                  <c:v>0.88018518518518529</c:v>
                </c:pt>
                <c:pt idx="20327">
                  <c:v>0.88042824074074078</c:v>
                </c:pt>
                <c:pt idx="20328">
                  <c:v>0.88067129629629637</c:v>
                </c:pt>
                <c:pt idx="20329">
                  <c:v>0.880925925925926</c:v>
                </c:pt>
                <c:pt idx="20330">
                  <c:v>0.88116898148148148</c:v>
                </c:pt>
                <c:pt idx="20331">
                  <c:v>0.88141203703703708</c:v>
                </c:pt>
                <c:pt idx="20332">
                  <c:v>0.88165509259259256</c:v>
                </c:pt>
                <c:pt idx="20333">
                  <c:v>0.88189814814814815</c:v>
                </c:pt>
                <c:pt idx="20334">
                  <c:v>0.88214120370370364</c:v>
                </c:pt>
                <c:pt idx="20335">
                  <c:v>0.88239583333333327</c:v>
                </c:pt>
                <c:pt idx="20336">
                  <c:v>0.88263888888888886</c:v>
                </c:pt>
                <c:pt idx="20337">
                  <c:v>0.88288194444444434</c:v>
                </c:pt>
                <c:pt idx="20338">
                  <c:v>0.88312500000000005</c:v>
                </c:pt>
                <c:pt idx="20339">
                  <c:v>0.88336805555555553</c:v>
                </c:pt>
                <c:pt idx="20340">
                  <c:v>0.88362268518518527</c:v>
                </c:pt>
                <c:pt idx="20341">
                  <c:v>0.88386574074074076</c:v>
                </c:pt>
                <c:pt idx="20342">
                  <c:v>0.88410879629629635</c:v>
                </c:pt>
                <c:pt idx="20343">
                  <c:v>0.88435185185185183</c:v>
                </c:pt>
                <c:pt idx="20344">
                  <c:v>0.88459490740740743</c:v>
                </c:pt>
                <c:pt idx="20345">
                  <c:v>0.88484953703703706</c:v>
                </c:pt>
                <c:pt idx="20346">
                  <c:v>0.88509259259259254</c:v>
                </c:pt>
                <c:pt idx="20347">
                  <c:v>0.88533564814814814</c:v>
                </c:pt>
                <c:pt idx="20348">
                  <c:v>0.88557870370370362</c:v>
                </c:pt>
                <c:pt idx="20349">
                  <c:v>0.88582175925925932</c:v>
                </c:pt>
                <c:pt idx="20350">
                  <c:v>0.88607638888888884</c:v>
                </c:pt>
                <c:pt idx="20351">
                  <c:v>0.88631944444444455</c:v>
                </c:pt>
                <c:pt idx="20352">
                  <c:v>0.88656250000000003</c:v>
                </c:pt>
                <c:pt idx="20353">
                  <c:v>0.88680555555555562</c:v>
                </c:pt>
                <c:pt idx="20354">
                  <c:v>0.88704861111111111</c:v>
                </c:pt>
                <c:pt idx="20355">
                  <c:v>0.88730324074074074</c:v>
                </c:pt>
                <c:pt idx="20356">
                  <c:v>0.88754629629629633</c:v>
                </c:pt>
                <c:pt idx="20357">
                  <c:v>0.88778935185185182</c:v>
                </c:pt>
                <c:pt idx="20358">
                  <c:v>0.88803240740740741</c:v>
                </c:pt>
                <c:pt idx="20359">
                  <c:v>0.88827546296296289</c:v>
                </c:pt>
                <c:pt idx="20360">
                  <c:v>0.8885185185185186</c:v>
                </c:pt>
                <c:pt idx="20361">
                  <c:v>0.88877314814814812</c:v>
                </c:pt>
                <c:pt idx="20362">
                  <c:v>0.8890162037037036</c:v>
                </c:pt>
                <c:pt idx="20363">
                  <c:v>0.8892592592592593</c:v>
                </c:pt>
                <c:pt idx="20364">
                  <c:v>0.88950231481481479</c:v>
                </c:pt>
                <c:pt idx="20365">
                  <c:v>0.88974537037037038</c:v>
                </c:pt>
                <c:pt idx="20366">
                  <c:v>0.89</c:v>
                </c:pt>
                <c:pt idx="20367">
                  <c:v>0.89024305555555561</c:v>
                </c:pt>
                <c:pt idx="20368">
                  <c:v>0.89048611111111109</c:v>
                </c:pt>
                <c:pt idx="20369">
                  <c:v>0.89072916666666668</c:v>
                </c:pt>
                <c:pt idx="20370">
                  <c:v>0.89097222222222217</c:v>
                </c:pt>
                <c:pt idx="20371">
                  <c:v>0.8912268518518518</c:v>
                </c:pt>
                <c:pt idx="20372">
                  <c:v>0.89146990740740739</c:v>
                </c:pt>
                <c:pt idx="20373">
                  <c:v>0.89171296296296287</c:v>
                </c:pt>
                <c:pt idx="20374">
                  <c:v>0.89195601851851858</c:v>
                </c:pt>
                <c:pt idx="20375">
                  <c:v>0.89219907407407406</c:v>
                </c:pt>
                <c:pt idx="20376">
                  <c:v>0.89244212962962965</c:v>
                </c:pt>
                <c:pt idx="20377">
                  <c:v>0.89269675925925929</c:v>
                </c:pt>
                <c:pt idx="20378">
                  <c:v>0.89293981481481488</c:v>
                </c:pt>
                <c:pt idx="20379">
                  <c:v>0.89318287037037036</c:v>
                </c:pt>
                <c:pt idx="20380">
                  <c:v>0.89342592592592596</c:v>
                </c:pt>
                <c:pt idx="20381">
                  <c:v>0.89366898148148144</c:v>
                </c:pt>
                <c:pt idx="20382">
                  <c:v>0.89392361111111107</c:v>
                </c:pt>
                <c:pt idx="20383">
                  <c:v>0.89416666666666667</c:v>
                </c:pt>
                <c:pt idx="20384">
                  <c:v>0.89440972222222215</c:v>
                </c:pt>
                <c:pt idx="20385">
                  <c:v>0.89465277777777785</c:v>
                </c:pt>
                <c:pt idx="20386">
                  <c:v>0.89489583333333333</c:v>
                </c:pt>
                <c:pt idx="20387">
                  <c:v>0.89515046296296286</c:v>
                </c:pt>
                <c:pt idx="20388">
                  <c:v>0.89539351851851856</c:v>
                </c:pt>
                <c:pt idx="20389">
                  <c:v>0.89563657407407404</c:v>
                </c:pt>
                <c:pt idx="20390">
                  <c:v>0.89587962962962964</c:v>
                </c:pt>
                <c:pt idx="20391">
                  <c:v>0.89612268518518512</c:v>
                </c:pt>
                <c:pt idx="20392">
                  <c:v>0.89637731481481486</c:v>
                </c:pt>
                <c:pt idx="20393">
                  <c:v>0.89662037037037035</c:v>
                </c:pt>
                <c:pt idx="20394">
                  <c:v>0.89686342592592594</c:v>
                </c:pt>
                <c:pt idx="20395">
                  <c:v>0.89710648148148142</c:v>
                </c:pt>
                <c:pt idx="20396">
                  <c:v>0.89734953703703713</c:v>
                </c:pt>
                <c:pt idx="20397">
                  <c:v>0.89760416666666665</c:v>
                </c:pt>
                <c:pt idx="20398">
                  <c:v>0.89784722222222213</c:v>
                </c:pt>
                <c:pt idx="20399">
                  <c:v>0.89809027777777783</c:v>
                </c:pt>
                <c:pt idx="20400">
                  <c:v>0.89833333333333332</c:v>
                </c:pt>
                <c:pt idx="20401">
                  <c:v>0.89857638888888891</c:v>
                </c:pt>
                <c:pt idx="20402">
                  <c:v>0.89881944444444439</c:v>
                </c:pt>
                <c:pt idx="20403">
                  <c:v>0.89907407407407414</c:v>
                </c:pt>
                <c:pt idx="20404">
                  <c:v>0.89931712962962962</c:v>
                </c:pt>
                <c:pt idx="20405">
                  <c:v>0.89956018518518521</c:v>
                </c:pt>
                <c:pt idx="20406">
                  <c:v>0.8998032407407407</c:v>
                </c:pt>
                <c:pt idx="20407">
                  <c:v>0.9000462962962964</c:v>
                </c:pt>
                <c:pt idx="20408">
                  <c:v>0.90030092592592592</c:v>
                </c:pt>
                <c:pt idx="20409">
                  <c:v>0.9005439814814814</c:v>
                </c:pt>
                <c:pt idx="20410">
                  <c:v>0.90078703703703711</c:v>
                </c:pt>
                <c:pt idx="20411">
                  <c:v>0.90103009259259259</c:v>
                </c:pt>
                <c:pt idx="20412">
                  <c:v>0.90127314814814818</c:v>
                </c:pt>
                <c:pt idx="20413">
                  <c:v>0.90152777777777782</c:v>
                </c:pt>
                <c:pt idx="20414">
                  <c:v>0.9017708333333333</c:v>
                </c:pt>
                <c:pt idx="20415">
                  <c:v>0.90201388888888889</c:v>
                </c:pt>
                <c:pt idx="20416">
                  <c:v>0.90225694444444438</c:v>
                </c:pt>
                <c:pt idx="20417">
                  <c:v>0.90249999999999997</c:v>
                </c:pt>
                <c:pt idx="20418">
                  <c:v>0.90274305555555545</c:v>
                </c:pt>
                <c:pt idx="20419">
                  <c:v>0.90299768518518519</c:v>
                </c:pt>
                <c:pt idx="20420">
                  <c:v>0.90324074074074068</c:v>
                </c:pt>
                <c:pt idx="20421">
                  <c:v>0.90348379629629638</c:v>
                </c:pt>
                <c:pt idx="20422">
                  <c:v>0.90372685185185186</c:v>
                </c:pt>
                <c:pt idx="20423">
                  <c:v>0.90396990740740746</c:v>
                </c:pt>
                <c:pt idx="20424">
                  <c:v>0.90422453703703709</c:v>
                </c:pt>
                <c:pt idx="20425">
                  <c:v>0.90446759259259257</c:v>
                </c:pt>
                <c:pt idx="20426">
                  <c:v>0.90471064814814817</c:v>
                </c:pt>
                <c:pt idx="20427">
                  <c:v>0.90495370370370365</c:v>
                </c:pt>
                <c:pt idx="20428">
                  <c:v>0.90519675925925924</c:v>
                </c:pt>
                <c:pt idx="20429">
                  <c:v>0.90545138888888888</c:v>
                </c:pt>
                <c:pt idx="20430">
                  <c:v>0.90569444444444447</c:v>
                </c:pt>
                <c:pt idx="20431">
                  <c:v>0.90593749999999995</c:v>
                </c:pt>
                <c:pt idx="20432">
                  <c:v>0.90618055555555566</c:v>
                </c:pt>
                <c:pt idx="20433">
                  <c:v>0.90642361111111114</c:v>
                </c:pt>
                <c:pt idx="20434">
                  <c:v>0.90667824074074066</c:v>
                </c:pt>
                <c:pt idx="20435">
                  <c:v>0.90692129629629636</c:v>
                </c:pt>
                <c:pt idx="20436">
                  <c:v>0.90716435185185185</c:v>
                </c:pt>
                <c:pt idx="20437">
                  <c:v>0.90740740740740744</c:v>
                </c:pt>
                <c:pt idx="20438">
                  <c:v>0.90765046296296292</c:v>
                </c:pt>
                <c:pt idx="20439">
                  <c:v>0.90789351851851852</c:v>
                </c:pt>
                <c:pt idx="20440">
                  <c:v>0.90814814814814815</c:v>
                </c:pt>
                <c:pt idx="20441">
                  <c:v>0.90839120370370363</c:v>
                </c:pt>
                <c:pt idx="20442">
                  <c:v>0.90863425925925922</c:v>
                </c:pt>
                <c:pt idx="20443">
                  <c:v>0.90887731481481471</c:v>
                </c:pt>
                <c:pt idx="20444">
                  <c:v>0.90912037037037041</c:v>
                </c:pt>
                <c:pt idx="20445">
                  <c:v>0.90937499999999993</c:v>
                </c:pt>
                <c:pt idx="20446">
                  <c:v>0.90961805555555564</c:v>
                </c:pt>
                <c:pt idx="20447">
                  <c:v>0.90986111111111112</c:v>
                </c:pt>
                <c:pt idx="20448">
                  <c:v>0.91010416666666671</c:v>
                </c:pt>
                <c:pt idx="20449">
                  <c:v>0.9103472222222222</c:v>
                </c:pt>
                <c:pt idx="20450">
                  <c:v>0.91060185185185183</c:v>
                </c:pt>
                <c:pt idx="20451">
                  <c:v>0.91084490740740742</c:v>
                </c:pt>
                <c:pt idx="20452">
                  <c:v>0.91108796296296291</c:v>
                </c:pt>
                <c:pt idx="20453">
                  <c:v>0.9113310185185185</c:v>
                </c:pt>
                <c:pt idx="20454">
                  <c:v>0.91157407407407398</c:v>
                </c:pt>
                <c:pt idx="20455">
                  <c:v>0.91182870370370372</c:v>
                </c:pt>
                <c:pt idx="20456">
                  <c:v>0.91207175925925921</c:v>
                </c:pt>
                <c:pt idx="20457">
                  <c:v>0.91231481481481491</c:v>
                </c:pt>
                <c:pt idx="20458">
                  <c:v>0.91255787037037039</c:v>
                </c:pt>
                <c:pt idx="20459">
                  <c:v>0.91280092592592599</c:v>
                </c:pt>
                <c:pt idx="20460">
                  <c:v>0.91304398148148147</c:v>
                </c:pt>
                <c:pt idx="20461">
                  <c:v>0.9132986111111111</c:v>
                </c:pt>
                <c:pt idx="20462">
                  <c:v>0.9135416666666667</c:v>
                </c:pt>
                <c:pt idx="20463">
                  <c:v>0.91378472222222218</c:v>
                </c:pt>
                <c:pt idx="20464">
                  <c:v>0.91402777777777777</c:v>
                </c:pt>
                <c:pt idx="20465">
                  <c:v>0.9142824074074074</c:v>
                </c:pt>
                <c:pt idx="20466">
                  <c:v>0.914525462962963</c:v>
                </c:pt>
                <c:pt idx="20467">
                  <c:v>0.91476851851851848</c:v>
                </c:pt>
                <c:pt idx="20468">
                  <c:v>0.91501157407407396</c:v>
                </c:pt>
                <c:pt idx="20469">
                  <c:v>0.91525462962962967</c:v>
                </c:pt>
                <c:pt idx="20470">
                  <c:v>0.91549768518518526</c:v>
                </c:pt>
                <c:pt idx="20471">
                  <c:v>0.91575231481481489</c:v>
                </c:pt>
                <c:pt idx="20472">
                  <c:v>0.91599537037037038</c:v>
                </c:pt>
                <c:pt idx="20473">
                  <c:v>0.91623842592592597</c:v>
                </c:pt>
                <c:pt idx="20474">
                  <c:v>0.91648148148148145</c:v>
                </c:pt>
                <c:pt idx="20475">
                  <c:v>0.91672453703703705</c:v>
                </c:pt>
                <c:pt idx="20476">
                  <c:v>0.91697916666666668</c:v>
                </c:pt>
                <c:pt idx="20477">
                  <c:v>0.91722222222222216</c:v>
                </c:pt>
                <c:pt idx="20478">
                  <c:v>0.91746527777777775</c:v>
                </c:pt>
                <c:pt idx="20479">
                  <c:v>0.91770833333333324</c:v>
                </c:pt>
                <c:pt idx="20480">
                  <c:v>0.91795138888888894</c:v>
                </c:pt>
                <c:pt idx="20481">
                  <c:v>0.91819444444444442</c:v>
                </c:pt>
                <c:pt idx="20482">
                  <c:v>0.91844907407407417</c:v>
                </c:pt>
                <c:pt idx="20483">
                  <c:v>0.91869212962962965</c:v>
                </c:pt>
                <c:pt idx="20484">
                  <c:v>0.91893518518518524</c:v>
                </c:pt>
                <c:pt idx="20485">
                  <c:v>0.91917824074074073</c:v>
                </c:pt>
                <c:pt idx="20486">
                  <c:v>0.91942129629629632</c:v>
                </c:pt>
                <c:pt idx="20487">
                  <c:v>0.91967592592592595</c:v>
                </c:pt>
                <c:pt idx="20488">
                  <c:v>0.91991898148148143</c:v>
                </c:pt>
                <c:pt idx="20489">
                  <c:v>0.92016203703703703</c:v>
                </c:pt>
                <c:pt idx="20490">
                  <c:v>0.92040509259259251</c:v>
                </c:pt>
                <c:pt idx="20491">
                  <c:v>0.92064814814814822</c:v>
                </c:pt>
                <c:pt idx="20492">
                  <c:v>0.92090277777777774</c:v>
                </c:pt>
                <c:pt idx="20493">
                  <c:v>0.92114583333333344</c:v>
                </c:pt>
                <c:pt idx="20494">
                  <c:v>0.92138888888888892</c:v>
                </c:pt>
                <c:pt idx="20495">
                  <c:v>0.92163194444444452</c:v>
                </c:pt>
                <c:pt idx="20496">
                  <c:v>0.921875</c:v>
                </c:pt>
                <c:pt idx="20497">
                  <c:v>0.92212962962962963</c:v>
                </c:pt>
                <c:pt idx="20498">
                  <c:v>0.92237268518518523</c:v>
                </c:pt>
                <c:pt idx="20499">
                  <c:v>0.92261574074074071</c:v>
                </c:pt>
                <c:pt idx="20500">
                  <c:v>0.9228587962962963</c:v>
                </c:pt>
                <c:pt idx="20501">
                  <c:v>0.92310185185185178</c:v>
                </c:pt>
                <c:pt idx="20502">
                  <c:v>0.92335648148148142</c:v>
                </c:pt>
                <c:pt idx="20503">
                  <c:v>0.92359953703703701</c:v>
                </c:pt>
                <c:pt idx="20504">
                  <c:v>0.92384259259259249</c:v>
                </c:pt>
                <c:pt idx="20505">
                  <c:v>0.9240856481481482</c:v>
                </c:pt>
                <c:pt idx="20506">
                  <c:v>0.92432870370370368</c:v>
                </c:pt>
                <c:pt idx="20507">
                  <c:v>0.92458333333333342</c:v>
                </c:pt>
                <c:pt idx="20508">
                  <c:v>0.92482638888888891</c:v>
                </c:pt>
                <c:pt idx="20509">
                  <c:v>0.9250694444444445</c:v>
                </c:pt>
                <c:pt idx="20510">
                  <c:v>0.92531249999999998</c:v>
                </c:pt>
                <c:pt idx="20511">
                  <c:v>0.92555555555555558</c:v>
                </c:pt>
                <c:pt idx="20512">
                  <c:v>0.92579861111111106</c:v>
                </c:pt>
                <c:pt idx="20513">
                  <c:v>0.92605324074074069</c:v>
                </c:pt>
                <c:pt idx="20514">
                  <c:v>0.92629629629629628</c:v>
                </c:pt>
                <c:pt idx="20515">
                  <c:v>0.92653935185185177</c:v>
                </c:pt>
                <c:pt idx="20516">
                  <c:v>0.92678240740740747</c:v>
                </c:pt>
                <c:pt idx="20517">
                  <c:v>0.92702546296296295</c:v>
                </c:pt>
                <c:pt idx="20518">
                  <c:v>0.9272800925925927</c:v>
                </c:pt>
                <c:pt idx="20519">
                  <c:v>0.92752314814814818</c:v>
                </c:pt>
                <c:pt idx="20520">
                  <c:v>0.92776620370370377</c:v>
                </c:pt>
                <c:pt idx="20521">
                  <c:v>0.92800925925925926</c:v>
                </c:pt>
                <c:pt idx="20522">
                  <c:v>0.92825231481481485</c:v>
                </c:pt>
                <c:pt idx="20523">
                  <c:v>0.92849537037037033</c:v>
                </c:pt>
                <c:pt idx="20524">
                  <c:v>0.92874999999999996</c:v>
                </c:pt>
                <c:pt idx="20525">
                  <c:v>0.92899305555555556</c:v>
                </c:pt>
                <c:pt idx="20526">
                  <c:v>0.92923611111111104</c:v>
                </c:pt>
                <c:pt idx="20527">
                  <c:v>0.92947916666666675</c:v>
                </c:pt>
                <c:pt idx="20528">
                  <c:v>0.92972222222222223</c:v>
                </c:pt>
                <c:pt idx="20529">
                  <c:v>0.92997685185185175</c:v>
                </c:pt>
                <c:pt idx="20530">
                  <c:v>0.93021990740740745</c:v>
                </c:pt>
                <c:pt idx="20531">
                  <c:v>0.93046296296296294</c:v>
                </c:pt>
                <c:pt idx="20532">
                  <c:v>0.93070601851851853</c:v>
                </c:pt>
                <c:pt idx="20533">
                  <c:v>0.93094907407407401</c:v>
                </c:pt>
                <c:pt idx="20534">
                  <c:v>0.93120370370370376</c:v>
                </c:pt>
                <c:pt idx="20535">
                  <c:v>0.93144675925925924</c:v>
                </c:pt>
                <c:pt idx="20536">
                  <c:v>0.93168981481481483</c:v>
                </c:pt>
                <c:pt idx="20537">
                  <c:v>0.93193287037037031</c:v>
                </c:pt>
                <c:pt idx="20538">
                  <c:v>0.93217592592592602</c:v>
                </c:pt>
                <c:pt idx="20539">
                  <c:v>0.93243055555555554</c:v>
                </c:pt>
                <c:pt idx="20540">
                  <c:v>0.93267361111111102</c:v>
                </c:pt>
                <c:pt idx="20541">
                  <c:v>0.93291666666666673</c:v>
                </c:pt>
                <c:pt idx="20542">
                  <c:v>0.93315972222222221</c:v>
                </c:pt>
                <c:pt idx="20543">
                  <c:v>0.9334027777777778</c:v>
                </c:pt>
                <c:pt idx="20544">
                  <c:v>0.93365740740740744</c:v>
                </c:pt>
                <c:pt idx="20545">
                  <c:v>0.93390046296296303</c:v>
                </c:pt>
                <c:pt idx="20546">
                  <c:v>0.93414351851851851</c:v>
                </c:pt>
                <c:pt idx="20547">
                  <c:v>0.93438657407407411</c:v>
                </c:pt>
                <c:pt idx="20548">
                  <c:v>0.93462962962962959</c:v>
                </c:pt>
                <c:pt idx="20549">
                  <c:v>0.93487268518518529</c:v>
                </c:pt>
                <c:pt idx="20550">
                  <c:v>0.93512731481481481</c:v>
                </c:pt>
                <c:pt idx="20551">
                  <c:v>0.9353703703703703</c:v>
                </c:pt>
                <c:pt idx="20552">
                  <c:v>0.935613425925926</c:v>
                </c:pt>
                <c:pt idx="20553">
                  <c:v>0.93585648148148148</c:v>
                </c:pt>
                <c:pt idx="20554">
                  <c:v>0.93609953703703708</c:v>
                </c:pt>
                <c:pt idx="20555">
                  <c:v>0.93635416666666671</c:v>
                </c:pt>
                <c:pt idx="20556">
                  <c:v>0.93659722222222219</c:v>
                </c:pt>
                <c:pt idx="20557">
                  <c:v>0.93684027777777779</c:v>
                </c:pt>
                <c:pt idx="20558">
                  <c:v>0.93708333333333327</c:v>
                </c:pt>
                <c:pt idx="20559">
                  <c:v>0.93732638888888886</c:v>
                </c:pt>
                <c:pt idx="20560">
                  <c:v>0.93758101851851849</c:v>
                </c:pt>
                <c:pt idx="20561">
                  <c:v>0.93782407407407409</c:v>
                </c:pt>
                <c:pt idx="20562">
                  <c:v>0.93806712962962957</c:v>
                </c:pt>
                <c:pt idx="20563">
                  <c:v>0.93831018518518527</c:v>
                </c:pt>
                <c:pt idx="20564">
                  <c:v>0.93855324074074076</c:v>
                </c:pt>
                <c:pt idx="20565">
                  <c:v>0.93880787037037028</c:v>
                </c:pt>
                <c:pt idx="20566">
                  <c:v>0.93905092592592598</c:v>
                </c:pt>
                <c:pt idx="20567">
                  <c:v>0.93929398148148147</c:v>
                </c:pt>
                <c:pt idx="20568">
                  <c:v>0.93953703703703706</c:v>
                </c:pt>
                <c:pt idx="20569">
                  <c:v>0.93978009259259254</c:v>
                </c:pt>
                <c:pt idx="20570">
                  <c:v>0.94002314814814814</c:v>
                </c:pt>
                <c:pt idx="20571">
                  <c:v>0.94027777777777777</c:v>
                </c:pt>
                <c:pt idx="20572">
                  <c:v>0.94052083333333336</c:v>
                </c:pt>
                <c:pt idx="20573">
                  <c:v>0.94076388888888884</c:v>
                </c:pt>
                <c:pt idx="20574">
                  <c:v>0.94100694444444455</c:v>
                </c:pt>
                <c:pt idx="20575">
                  <c:v>0.94125000000000003</c:v>
                </c:pt>
                <c:pt idx="20576">
                  <c:v>0.94150462962962955</c:v>
                </c:pt>
                <c:pt idx="20577">
                  <c:v>0.94174768518518526</c:v>
                </c:pt>
                <c:pt idx="20578">
                  <c:v>0.94199074074074074</c:v>
                </c:pt>
                <c:pt idx="20579">
                  <c:v>0.94223379629629633</c:v>
                </c:pt>
                <c:pt idx="20580">
                  <c:v>0.94247685185185182</c:v>
                </c:pt>
                <c:pt idx="20581">
                  <c:v>0.94273148148148145</c:v>
                </c:pt>
                <c:pt idx="20582">
                  <c:v>0.94297453703703704</c:v>
                </c:pt>
                <c:pt idx="20583">
                  <c:v>0.94321759259259252</c:v>
                </c:pt>
                <c:pt idx="20584">
                  <c:v>0.94346064814814812</c:v>
                </c:pt>
                <c:pt idx="20585">
                  <c:v>0.9437037037037036</c:v>
                </c:pt>
                <c:pt idx="20586">
                  <c:v>0.94395833333333334</c:v>
                </c:pt>
                <c:pt idx="20587">
                  <c:v>0.94420138888888883</c:v>
                </c:pt>
                <c:pt idx="20588">
                  <c:v>0.94444444444444453</c:v>
                </c:pt>
                <c:pt idx="20589">
                  <c:v>0.94468750000000001</c:v>
                </c:pt>
                <c:pt idx="20590">
                  <c:v>0.94493055555555561</c:v>
                </c:pt>
                <c:pt idx="20591">
                  <c:v>0.94517361111111109</c:v>
                </c:pt>
                <c:pt idx="20592">
                  <c:v>0.94542824074074072</c:v>
                </c:pt>
                <c:pt idx="20593">
                  <c:v>0.94567129629629632</c:v>
                </c:pt>
                <c:pt idx="20594">
                  <c:v>0.9459143518518518</c:v>
                </c:pt>
                <c:pt idx="20595">
                  <c:v>0.94615740740740739</c:v>
                </c:pt>
                <c:pt idx="20596">
                  <c:v>0.94640046296296287</c:v>
                </c:pt>
                <c:pt idx="20597">
                  <c:v>0.94665509259259262</c:v>
                </c:pt>
                <c:pt idx="20598">
                  <c:v>0.9468981481481481</c:v>
                </c:pt>
                <c:pt idx="20599">
                  <c:v>0.9471412037037038</c:v>
                </c:pt>
                <c:pt idx="20600">
                  <c:v>0.94738425925925929</c:v>
                </c:pt>
                <c:pt idx="20601">
                  <c:v>0.94762731481481488</c:v>
                </c:pt>
                <c:pt idx="20602">
                  <c:v>0.94788194444444451</c:v>
                </c:pt>
                <c:pt idx="20603">
                  <c:v>0.948125</c:v>
                </c:pt>
                <c:pt idx="20604">
                  <c:v>0.94836805555555559</c:v>
                </c:pt>
                <c:pt idx="20605">
                  <c:v>0.94861111111111107</c:v>
                </c:pt>
                <c:pt idx="20606">
                  <c:v>0.94885416666666667</c:v>
                </c:pt>
                <c:pt idx="20607">
                  <c:v>0.9491087962962963</c:v>
                </c:pt>
                <c:pt idx="20608">
                  <c:v>0.94935185185185189</c:v>
                </c:pt>
                <c:pt idx="20609">
                  <c:v>0.94959490740740737</c:v>
                </c:pt>
                <c:pt idx="20610">
                  <c:v>0.94983796296296286</c:v>
                </c:pt>
                <c:pt idx="20611">
                  <c:v>0.95008101851851856</c:v>
                </c:pt>
                <c:pt idx="20612">
                  <c:v>0.95033564814814808</c:v>
                </c:pt>
                <c:pt idx="20613">
                  <c:v>0.95057870370370379</c:v>
                </c:pt>
                <c:pt idx="20614">
                  <c:v>0.95082175925925927</c:v>
                </c:pt>
                <c:pt idx="20615">
                  <c:v>0.95106481481481486</c:v>
                </c:pt>
                <c:pt idx="20616">
                  <c:v>0.95130787037037035</c:v>
                </c:pt>
                <c:pt idx="20617">
                  <c:v>0.95156249999999998</c:v>
                </c:pt>
                <c:pt idx="20618">
                  <c:v>0.95180555555555557</c:v>
                </c:pt>
                <c:pt idx="20619">
                  <c:v>0.95204861111111105</c:v>
                </c:pt>
                <c:pt idx="20620">
                  <c:v>0.95229166666666665</c:v>
                </c:pt>
                <c:pt idx="20621">
                  <c:v>0.95253472222222213</c:v>
                </c:pt>
                <c:pt idx="20622">
                  <c:v>0.95277777777777783</c:v>
                </c:pt>
                <c:pt idx="20623">
                  <c:v>0.95303240740740736</c:v>
                </c:pt>
                <c:pt idx="20624">
                  <c:v>0.95327546296296306</c:v>
                </c:pt>
                <c:pt idx="20625">
                  <c:v>0.95351851851851854</c:v>
                </c:pt>
                <c:pt idx="20626">
                  <c:v>0.95376157407407414</c:v>
                </c:pt>
                <c:pt idx="20627">
                  <c:v>0.95400462962962962</c:v>
                </c:pt>
                <c:pt idx="20628">
                  <c:v>0.95425925925925925</c:v>
                </c:pt>
                <c:pt idx="20629">
                  <c:v>0.95450231481481485</c:v>
                </c:pt>
                <c:pt idx="20630">
                  <c:v>0.95474537037037033</c:v>
                </c:pt>
                <c:pt idx="20631">
                  <c:v>0.95498842592592592</c:v>
                </c:pt>
                <c:pt idx="20632">
                  <c:v>0.9552314814814814</c:v>
                </c:pt>
                <c:pt idx="20633">
                  <c:v>0.95547453703703711</c:v>
                </c:pt>
                <c:pt idx="20634">
                  <c:v>0.95572916666666663</c:v>
                </c:pt>
                <c:pt idx="20635">
                  <c:v>0.95597222222222233</c:v>
                </c:pt>
                <c:pt idx="20636">
                  <c:v>0.95621527777777782</c:v>
                </c:pt>
                <c:pt idx="20637">
                  <c:v>0.9564583333333333</c:v>
                </c:pt>
                <c:pt idx="20638">
                  <c:v>0.95670138888888889</c:v>
                </c:pt>
                <c:pt idx="20639">
                  <c:v>0.95695601851851853</c:v>
                </c:pt>
                <c:pt idx="20640">
                  <c:v>0.95719907407407412</c:v>
                </c:pt>
                <c:pt idx="20641">
                  <c:v>0.9574421296296296</c:v>
                </c:pt>
                <c:pt idx="20642">
                  <c:v>0.95768518518518519</c:v>
                </c:pt>
                <c:pt idx="20643">
                  <c:v>0.95792824074074068</c:v>
                </c:pt>
                <c:pt idx="20644">
                  <c:v>0.95818287037037031</c:v>
                </c:pt>
                <c:pt idx="20645">
                  <c:v>0.9584259259259259</c:v>
                </c:pt>
                <c:pt idx="20646">
                  <c:v>0.95866898148148139</c:v>
                </c:pt>
                <c:pt idx="20647">
                  <c:v>0.95891203703703709</c:v>
                </c:pt>
                <c:pt idx="20648">
                  <c:v>0.95915509259259257</c:v>
                </c:pt>
                <c:pt idx="20649">
                  <c:v>0.95940972222222232</c:v>
                </c:pt>
                <c:pt idx="20650">
                  <c:v>0.9596527777777778</c:v>
                </c:pt>
                <c:pt idx="20651">
                  <c:v>0.95989583333333339</c:v>
                </c:pt>
                <c:pt idx="20652">
                  <c:v>0.96013888888888888</c:v>
                </c:pt>
                <c:pt idx="20653">
                  <c:v>0.96038194444444447</c:v>
                </c:pt>
                <c:pt idx="20654">
                  <c:v>0.9606365740740741</c:v>
                </c:pt>
                <c:pt idx="20655">
                  <c:v>0.96087962962962958</c:v>
                </c:pt>
                <c:pt idx="20656">
                  <c:v>0.96112268518518518</c:v>
                </c:pt>
                <c:pt idx="20657">
                  <c:v>0.96136574074074066</c:v>
                </c:pt>
                <c:pt idx="20658">
                  <c:v>0.96160879629629636</c:v>
                </c:pt>
                <c:pt idx="20659">
                  <c:v>0.96185185185185185</c:v>
                </c:pt>
                <c:pt idx="20660">
                  <c:v>0.96210648148148159</c:v>
                </c:pt>
                <c:pt idx="20661">
                  <c:v>0.96234953703703707</c:v>
                </c:pt>
                <c:pt idx="20662">
                  <c:v>0.96259259259259267</c:v>
                </c:pt>
                <c:pt idx="20663">
                  <c:v>0.96283564814814815</c:v>
                </c:pt>
                <c:pt idx="20664">
                  <c:v>0.96307870370370363</c:v>
                </c:pt>
                <c:pt idx="20665">
                  <c:v>0.96333333333333337</c:v>
                </c:pt>
                <c:pt idx="20666">
                  <c:v>0.96357638888888886</c:v>
                </c:pt>
                <c:pt idx="20667">
                  <c:v>0.96381944444444445</c:v>
                </c:pt>
                <c:pt idx="20668">
                  <c:v>0.96406249999999993</c:v>
                </c:pt>
                <c:pt idx="20669">
                  <c:v>0.96430555555555564</c:v>
                </c:pt>
                <c:pt idx="20670">
                  <c:v>0.96456018518518516</c:v>
                </c:pt>
                <c:pt idx="20671">
                  <c:v>0.96480324074074064</c:v>
                </c:pt>
                <c:pt idx="20672">
                  <c:v>0.96504629629629635</c:v>
                </c:pt>
                <c:pt idx="20673">
                  <c:v>0.96528935185185183</c:v>
                </c:pt>
                <c:pt idx="20674">
                  <c:v>0.96553240740740742</c:v>
                </c:pt>
                <c:pt idx="20675">
                  <c:v>0.96578703703703705</c:v>
                </c:pt>
                <c:pt idx="20676">
                  <c:v>0.96603009259259265</c:v>
                </c:pt>
                <c:pt idx="20677">
                  <c:v>0.96627314814814813</c:v>
                </c:pt>
                <c:pt idx="20678">
                  <c:v>0.96651620370370372</c:v>
                </c:pt>
                <c:pt idx="20679">
                  <c:v>0.96675925925925921</c:v>
                </c:pt>
                <c:pt idx="20680">
                  <c:v>0.96700231481481491</c:v>
                </c:pt>
                <c:pt idx="20681">
                  <c:v>0.96725694444444443</c:v>
                </c:pt>
                <c:pt idx="20682">
                  <c:v>0.96749999999999992</c:v>
                </c:pt>
                <c:pt idx="20683">
                  <c:v>0.96774305555555562</c:v>
                </c:pt>
                <c:pt idx="20684">
                  <c:v>0.9679861111111111</c:v>
                </c:pt>
                <c:pt idx="20685">
                  <c:v>0.9682291666666667</c:v>
                </c:pt>
                <c:pt idx="20686">
                  <c:v>0.96848379629629633</c:v>
                </c:pt>
                <c:pt idx="20687">
                  <c:v>0.96872685185185192</c:v>
                </c:pt>
                <c:pt idx="20688">
                  <c:v>0.9689699074074074</c:v>
                </c:pt>
                <c:pt idx="20689">
                  <c:v>0.969212962962963</c:v>
                </c:pt>
                <c:pt idx="20690">
                  <c:v>0.96945601851851848</c:v>
                </c:pt>
                <c:pt idx="20691">
                  <c:v>0.96971064814814811</c:v>
                </c:pt>
                <c:pt idx="20692">
                  <c:v>0.96995370370370371</c:v>
                </c:pt>
                <c:pt idx="20693">
                  <c:v>0.97019675925925919</c:v>
                </c:pt>
                <c:pt idx="20694">
                  <c:v>0.97043981481481489</c:v>
                </c:pt>
                <c:pt idx="20695">
                  <c:v>0.97068287037037038</c:v>
                </c:pt>
                <c:pt idx="20696">
                  <c:v>0.9709374999999999</c:v>
                </c:pt>
                <c:pt idx="20697">
                  <c:v>0.9711805555555556</c:v>
                </c:pt>
                <c:pt idx="20698">
                  <c:v>0.97142361111111108</c:v>
                </c:pt>
                <c:pt idx="20699">
                  <c:v>0.97166666666666668</c:v>
                </c:pt>
                <c:pt idx="20700">
                  <c:v>0.97190972222222216</c:v>
                </c:pt>
                <c:pt idx="20701">
                  <c:v>0.97215277777777775</c:v>
                </c:pt>
                <c:pt idx="20702">
                  <c:v>0.97240740740740739</c:v>
                </c:pt>
                <c:pt idx="20703">
                  <c:v>0.97265046296296298</c:v>
                </c:pt>
                <c:pt idx="20704">
                  <c:v>0.97289351851851846</c:v>
                </c:pt>
                <c:pt idx="20705">
                  <c:v>0.97313657407407417</c:v>
                </c:pt>
                <c:pt idx="20706">
                  <c:v>0.97337962962962965</c:v>
                </c:pt>
                <c:pt idx="20707">
                  <c:v>0.97363425925925917</c:v>
                </c:pt>
                <c:pt idx="20708">
                  <c:v>0.97387731481481488</c:v>
                </c:pt>
                <c:pt idx="20709">
                  <c:v>0.97412037037037036</c:v>
                </c:pt>
                <c:pt idx="20710">
                  <c:v>0.97436342592592595</c:v>
                </c:pt>
                <c:pt idx="20711">
                  <c:v>0.97460648148148143</c:v>
                </c:pt>
                <c:pt idx="20712">
                  <c:v>0.97486111111111118</c:v>
                </c:pt>
                <c:pt idx="20713">
                  <c:v>0.97510416666666666</c:v>
                </c:pt>
                <c:pt idx="20714">
                  <c:v>0.97534722222222225</c:v>
                </c:pt>
                <c:pt idx="20715">
                  <c:v>0.97559027777777774</c:v>
                </c:pt>
                <c:pt idx="20716">
                  <c:v>0.97583333333333344</c:v>
                </c:pt>
                <c:pt idx="20717">
                  <c:v>0.97608796296296296</c:v>
                </c:pt>
                <c:pt idx="20718">
                  <c:v>0.97633101851851845</c:v>
                </c:pt>
                <c:pt idx="20719">
                  <c:v>0.97657407407407415</c:v>
                </c:pt>
                <c:pt idx="20720">
                  <c:v>0.97681712962962963</c:v>
                </c:pt>
                <c:pt idx="20721">
                  <c:v>0.97706018518518523</c:v>
                </c:pt>
                <c:pt idx="20722">
                  <c:v>0.97731481481481486</c:v>
                </c:pt>
                <c:pt idx="20723">
                  <c:v>0.97755787037037034</c:v>
                </c:pt>
                <c:pt idx="20724">
                  <c:v>0.97780092592592593</c:v>
                </c:pt>
                <c:pt idx="20725">
                  <c:v>0.97804398148148142</c:v>
                </c:pt>
                <c:pt idx="20726">
                  <c:v>0.97828703703703701</c:v>
                </c:pt>
                <c:pt idx="20727">
                  <c:v>0.97854166666666664</c:v>
                </c:pt>
                <c:pt idx="20728">
                  <c:v>0.97878472222222224</c:v>
                </c:pt>
                <c:pt idx="20729">
                  <c:v>0.97902777777777772</c:v>
                </c:pt>
                <c:pt idx="20730">
                  <c:v>0.97927083333333342</c:v>
                </c:pt>
                <c:pt idx="20731">
                  <c:v>0.97951388888888891</c:v>
                </c:pt>
                <c:pt idx="20732">
                  <c:v>0.9797569444444445</c:v>
                </c:pt>
                <c:pt idx="20733">
                  <c:v>0.98001157407407413</c:v>
                </c:pt>
                <c:pt idx="20734">
                  <c:v>0.98025462962962961</c:v>
                </c:pt>
                <c:pt idx="20735">
                  <c:v>0.98049768518518521</c:v>
                </c:pt>
                <c:pt idx="20736">
                  <c:v>0.98074074074074069</c:v>
                </c:pt>
                <c:pt idx="20737">
                  <c:v>0.98098379629629628</c:v>
                </c:pt>
                <c:pt idx="20738">
                  <c:v>0.98123842592592592</c:v>
                </c:pt>
                <c:pt idx="20739">
                  <c:v>0.98148148148148151</c:v>
                </c:pt>
                <c:pt idx="20740">
                  <c:v>0.98172453703703699</c:v>
                </c:pt>
                <c:pt idx="20741">
                  <c:v>0.9819675925925927</c:v>
                </c:pt>
                <c:pt idx="20742">
                  <c:v>0.98221064814814818</c:v>
                </c:pt>
                <c:pt idx="20743">
                  <c:v>0.9824652777777777</c:v>
                </c:pt>
                <c:pt idx="20744">
                  <c:v>0.98270833333333341</c:v>
                </c:pt>
                <c:pt idx="20745">
                  <c:v>0.98295138888888889</c:v>
                </c:pt>
                <c:pt idx="20746">
                  <c:v>0.98319444444444448</c:v>
                </c:pt>
                <c:pt idx="20747">
                  <c:v>0.98343749999999996</c:v>
                </c:pt>
                <c:pt idx="20748">
                  <c:v>0.98368055555555556</c:v>
                </c:pt>
                <c:pt idx="20749">
                  <c:v>0.98393518518518519</c:v>
                </c:pt>
                <c:pt idx="20750">
                  <c:v>0.98417824074074067</c:v>
                </c:pt>
                <c:pt idx="20751">
                  <c:v>0.98442129629629627</c:v>
                </c:pt>
                <c:pt idx="20752">
                  <c:v>0.98466435185185175</c:v>
                </c:pt>
                <c:pt idx="20753">
                  <c:v>0.98490740740740745</c:v>
                </c:pt>
                <c:pt idx="20754">
                  <c:v>0.98516203703703698</c:v>
                </c:pt>
                <c:pt idx="20755">
                  <c:v>0.98540509259259268</c:v>
                </c:pt>
                <c:pt idx="20756">
                  <c:v>0.98564814814814816</c:v>
                </c:pt>
                <c:pt idx="20757">
                  <c:v>0.98589120370370376</c:v>
                </c:pt>
                <c:pt idx="20758">
                  <c:v>0.98613425925925924</c:v>
                </c:pt>
                <c:pt idx="20759">
                  <c:v>0.98638888888888887</c:v>
                </c:pt>
                <c:pt idx="20760">
                  <c:v>0.98663194444444446</c:v>
                </c:pt>
                <c:pt idx="20761">
                  <c:v>0.98687499999999995</c:v>
                </c:pt>
                <c:pt idx="20762">
                  <c:v>0.98711805555555554</c:v>
                </c:pt>
                <c:pt idx="20763">
                  <c:v>0.98736111111111102</c:v>
                </c:pt>
                <c:pt idx="20764">
                  <c:v>0.98761574074074077</c:v>
                </c:pt>
                <c:pt idx="20765">
                  <c:v>0.98785879629629625</c:v>
                </c:pt>
                <c:pt idx="20766">
                  <c:v>0.98810185185185195</c:v>
                </c:pt>
                <c:pt idx="20767">
                  <c:v>0.98834490740740744</c:v>
                </c:pt>
                <c:pt idx="20768">
                  <c:v>0.98858796296296303</c:v>
                </c:pt>
                <c:pt idx="20769">
                  <c:v>0.98884259259259266</c:v>
                </c:pt>
                <c:pt idx="20770">
                  <c:v>0.98908564814814814</c:v>
                </c:pt>
                <c:pt idx="20771">
                  <c:v>0.98932870370370374</c:v>
                </c:pt>
                <c:pt idx="20772">
                  <c:v>0.98957175925925922</c:v>
                </c:pt>
                <c:pt idx="20773">
                  <c:v>0.98981481481481481</c:v>
                </c:pt>
                <c:pt idx="20774">
                  <c:v>0.9900578703703703</c:v>
                </c:pt>
                <c:pt idx="20775">
                  <c:v>0.99031249999999993</c:v>
                </c:pt>
                <c:pt idx="20776">
                  <c:v>0.99055555555555552</c:v>
                </c:pt>
                <c:pt idx="20777">
                  <c:v>0.99079861111111101</c:v>
                </c:pt>
                <c:pt idx="20778">
                  <c:v>0.99104166666666671</c:v>
                </c:pt>
                <c:pt idx="20779">
                  <c:v>0.99128472222222219</c:v>
                </c:pt>
                <c:pt idx="20780">
                  <c:v>0.99153935185185194</c:v>
                </c:pt>
                <c:pt idx="20781">
                  <c:v>0.99178240740740742</c:v>
                </c:pt>
                <c:pt idx="20782">
                  <c:v>0.99202546296296301</c:v>
                </c:pt>
                <c:pt idx="20783">
                  <c:v>0.99226851851851849</c:v>
                </c:pt>
                <c:pt idx="20784">
                  <c:v>0.99251157407407409</c:v>
                </c:pt>
                <c:pt idx="20785">
                  <c:v>0.99276620370370372</c:v>
                </c:pt>
                <c:pt idx="20786">
                  <c:v>0.9930092592592592</c:v>
                </c:pt>
                <c:pt idx="20787">
                  <c:v>0.9932523148148148</c:v>
                </c:pt>
                <c:pt idx="20788">
                  <c:v>0.99349537037037028</c:v>
                </c:pt>
                <c:pt idx="20789">
                  <c:v>0.99373842592592598</c:v>
                </c:pt>
                <c:pt idx="20790">
                  <c:v>0.9939930555555555</c:v>
                </c:pt>
                <c:pt idx="20791">
                  <c:v>0.99423611111111121</c:v>
                </c:pt>
                <c:pt idx="20792">
                  <c:v>0.99447916666666669</c:v>
                </c:pt>
                <c:pt idx="20793">
                  <c:v>0.99472222222222229</c:v>
                </c:pt>
                <c:pt idx="20794">
                  <c:v>0.99496527777777777</c:v>
                </c:pt>
                <c:pt idx="20795">
                  <c:v>0.99520833333333336</c:v>
                </c:pt>
                <c:pt idx="20796">
                  <c:v>0.99546296296296299</c:v>
                </c:pt>
                <c:pt idx="20797">
                  <c:v>0.99570601851851848</c:v>
                </c:pt>
                <c:pt idx="20798">
                  <c:v>0.99594907407407407</c:v>
                </c:pt>
                <c:pt idx="20799">
                  <c:v>0.99619212962962955</c:v>
                </c:pt>
                <c:pt idx="20800">
                  <c:v>0.9964467592592593</c:v>
                </c:pt>
                <c:pt idx="20801">
                  <c:v>0.99668981481481478</c:v>
                </c:pt>
                <c:pt idx="20802">
                  <c:v>0.99693287037037026</c:v>
                </c:pt>
                <c:pt idx="20803">
                  <c:v>0.99717592592592597</c:v>
                </c:pt>
                <c:pt idx="20804">
                  <c:v>0.99741898148148145</c:v>
                </c:pt>
                <c:pt idx="20805">
                  <c:v>0.99766203703703704</c:v>
                </c:pt>
                <c:pt idx="20806">
                  <c:v>0.99791666666666667</c:v>
                </c:pt>
                <c:pt idx="20807">
                  <c:v>0.99815972222222227</c:v>
                </c:pt>
                <c:pt idx="20808">
                  <c:v>0.99840277777777775</c:v>
                </c:pt>
                <c:pt idx="20809">
                  <c:v>0.99864583333333334</c:v>
                </c:pt>
                <c:pt idx="20810">
                  <c:v>0.99888888888888883</c:v>
                </c:pt>
                <c:pt idx="20811">
                  <c:v>0.99914351851851846</c:v>
                </c:pt>
                <c:pt idx="20812">
                  <c:v>0.99938657407407405</c:v>
                </c:pt>
                <c:pt idx="20813">
                  <c:v>0.99962962962962953</c:v>
                </c:pt>
                <c:pt idx="20814">
                  <c:v>0.99987268518518524</c:v>
                </c:pt>
                <c:pt idx="20815">
                  <c:v>1.1574074074074073E-4</c:v>
                </c:pt>
                <c:pt idx="20816">
                  <c:v>3.5879629629629635E-4</c:v>
                </c:pt>
                <c:pt idx="20817">
                  <c:v>6.134259259259259E-4</c:v>
                </c:pt>
                <c:pt idx="20818">
                  <c:v>8.564814814814815E-4</c:v>
                </c:pt>
                <c:pt idx="20819">
                  <c:v>1.0995370370370371E-3</c:v>
                </c:pt>
                <c:pt idx="20820">
                  <c:v>1.3425925925925925E-3</c:v>
                </c:pt>
                <c:pt idx="20821">
                  <c:v>1.5856481481481479E-3</c:v>
                </c:pt>
                <c:pt idx="20822">
                  <c:v>1.8402777777777777E-3</c:v>
                </c:pt>
                <c:pt idx="20823">
                  <c:v>2.0833333333333333E-3</c:v>
                </c:pt>
                <c:pt idx="20824">
                  <c:v>2.3263888888888887E-3</c:v>
                </c:pt>
                <c:pt idx="20825">
                  <c:v>2.5694444444444445E-3</c:v>
                </c:pt>
                <c:pt idx="20826">
                  <c:v>2.8124999999999995E-3</c:v>
                </c:pt>
                <c:pt idx="20827">
                  <c:v>3.0671296296296297E-3</c:v>
                </c:pt>
                <c:pt idx="20828">
                  <c:v>3.3101851851851851E-3</c:v>
                </c:pt>
                <c:pt idx="20829">
                  <c:v>3.5532407407407405E-3</c:v>
                </c:pt>
                <c:pt idx="20830">
                  <c:v>3.7962962962962963E-3</c:v>
                </c:pt>
                <c:pt idx="20831">
                  <c:v>4.0393518518518521E-3</c:v>
                </c:pt>
                <c:pt idx="20832">
                  <c:v>4.2939814814814811E-3</c:v>
                </c:pt>
                <c:pt idx="20833">
                  <c:v>4.5370370370370365E-3</c:v>
                </c:pt>
                <c:pt idx="20834">
                  <c:v>4.7800925925925919E-3</c:v>
                </c:pt>
                <c:pt idx="20835">
                  <c:v>5.0231481481481481E-3</c:v>
                </c:pt>
                <c:pt idx="20836">
                  <c:v>5.2662037037037035E-3</c:v>
                </c:pt>
                <c:pt idx="20837">
                  <c:v>5.5208333333333333E-3</c:v>
                </c:pt>
                <c:pt idx="20838">
                  <c:v>5.7638888888888887E-3</c:v>
                </c:pt>
                <c:pt idx="20839">
                  <c:v>6.0069444444444441E-3</c:v>
                </c:pt>
                <c:pt idx="20840">
                  <c:v>6.2499999999999995E-3</c:v>
                </c:pt>
                <c:pt idx="20841">
                  <c:v>6.4930555555555549E-3</c:v>
                </c:pt>
                <c:pt idx="20842">
                  <c:v>6.7476851851851856E-3</c:v>
                </c:pt>
                <c:pt idx="20843">
                  <c:v>6.9907407407407409E-3</c:v>
                </c:pt>
                <c:pt idx="20844">
                  <c:v>7.2337962962962963E-3</c:v>
                </c:pt>
                <c:pt idx="20845">
                  <c:v>7.4768518518518526E-3</c:v>
                </c:pt>
                <c:pt idx="20846">
                  <c:v>7.719907407407408E-3</c:v>
                </c:pt>
                <c:pt idx="20847">
                  <c:v>7.9629629629629634E-3</c:v>
                </c:pt>
                <c:pt idx="20848">
                  <c:v>8.217592592592594E-3</c:v>
                </c:pt>
                <c:pt idx="20849">
                  <c:v>8.4606481481481494E-3</c:v>
                </c:pt>
                <c:pt idx="20850">
                  <c:v>8.7037037037037031E-3</c:v>
                </c:pt>
                <c:pt idx="20851">
                  <c:v>8.9467592592592585E-3</c:v>
                </c:pt>
                <c:pt idx="20852">
                  <c:v>9.1898148148148139E-3</c:v>
                </c:pt>
                <c:pt idx="20853">
                  <c:v>9.4444444444444445E-3</c:v>
                </c:pt>
                <c:pt idx="20854">
                  <c:v>9.6874999999999999E-3</c:v>
                </c:pt>
                <c:pt idx="20855">
                  <c:v>9.9305555555555553E-3</c:v>
                </c:pt>
                <c:pt idx="20856">
                  <c:v>1.0173611111111111E-2</c:v>
                </c:pt>
                <c:pt idx="20857">
                  <c:v>1.0416666666666666E-2</c:v>
                </c:pt>
                <c:pt idx="20858">
                  <c:v>1.0671296296296297E-2</c:v>
                </c:pt>
                <c:pt idx="20859">
                  <c:v>1.091435185185185E-2</c:v>
                </c:pt>
                <c:pt idx="20860">
                  <c:v>1.1157407407407408E-2</c:v>
                </c:pt>
                <c:pt idx="20861">
                  <c:v>1.1400462962962965E-2</c:v>
                </c:pt>
                <c:pt idx="20862">
                  <c:v>1.1643518518518518E-2</c:v>
                </c:pt>
                <c:pt idx="20863">
                  <c:v>1.1886574074074075E-2</c:v>
                </c:pt>
                <c:pt idx="20864">
                  <c:v>1.2141203703703704E-2</c:v>
                </c:pt>
                <c:pt idx="20865">
                  <c:v>1.238425925925926E-2</c:v>
                </c:pt>
                <c:pt idx="20866">
                  <c:v>1.2627314814814815E-2</c:v>
                </c:pt>
                <c:pt idx="20867">
                  <c:v>1.2870370370370372E-2</c:v>
                </c:pt>
                <c:pt idx="20868">
                  <c:v>1.3113425925925926E-2</c:v>
                </c:pt>
                <c:pt idx="20869">
                  <c:v>1.3368055555555557E-2</c:v>
                </c:pt>
                <c:pt idx="20870">
                  <c:v>1.3611111111111114E-2</c:v>
                </c:pt>
                <c:pt idx="20871">
                  <c:v>1.3854166666666666E-2</c:v>
                </c:pt>
                <c:pt idx="20872">
                  <c:v>1.4097222222222221E-2</c:v>
                </c:pt>
                <c:pt idx="20873">
                  <c:v>1.4340277777777776E-2</c:v>
                </c:pt>
                <c:pt idx="20874">
                  <c:v>1.4594907407407405E-2</c:v>
                </c:pt>
                <c:pt idx="20875">
                  <c:v>1.4837962962962963E-2</c:v>
                </c:pt>
                <c:pt idx="20876">
                  <c:v>1.5081018518518516E-2</c:v>
                </c:pt>
                <c:pt idx="20877">
                  <c:v>1.5324074074074073E-2</c:v>
                </c:pt>
                <c:pt idx="20878">
                  <c:v>1.556712962962963E-2</c:v>
                </c:pt>
                <c:pt idx="20879">
                  <c:v>1.5821759259259261E-2</c:v>
                </c:pt>
                <c:pt idx="20880">
                  <c:v>1.6064814814814813E-2</c:v>
                </c:pt>
                <c:pt idx="20881">
                  <c:v>1.6307870370370372E-2</c:v>
                </c:pt>
                <c:pt idx="20882">
                  <c:v>1.6550925925925924E-2</c:v>
                </c:pt>
                <c:pt idx="20883">
                  <c:v>1.6793981481481483E-2</c:v>
                </c:pt>
                <c:pt idx="20884">
                  <c:v>1.7037037037037038E-2</c:v>
                </c:pt>
                <c:pt idx="20885">
                  <c:v>1.7291666666666667E-2</c:v>
                </c:pt>
                <c:pt idx="20886">
                  <c:v>1.7534722222222222E-2</c:v>
                </c:pt>
                <c:pt idx="20887">
                  <c:v>1.7777777777777778E-2</c:v>
                </c:pt>
                <c:pt idx="20888">
                  <c:v>1.8020833333333333E-2</c:v>
                </c:pt>
                <c:pt idx="20889">
                  <c:v>1.8263888888888889E-2</c:v>
                </c:pt>
                <c:pt idx="20890">
                  <c:v>1.8518518518518521E-2</c:v>
                </c:pt>
                <c:pt idx="20891">
                  <c:v>1.8761574074074073E-2</c:v>
                </c:pt>
                <c:pt idx="20892">
                  <c:v>1.9004629629629632E-2</c:v>
                </c:pt>
                <c:pt idx="20893">
                  <c:v>1.9247685185185184E-2</c:v>
                </c:pt>
                <c:pt idx="20894">
                  <c:v>1.9490740740740743E-2</c:v>
                </c:pt>
                <c:pt idx="20895">
                  <c:v>1.9745370370370371E-2</c:v>
                </c:pt>
                <c:pt idx="20896">
                  <c:v>1.9988425925925927E-2</c:v>
                </c:pt>
                <c:pt idx="20897">
                  <c:v>2.0231481481481482E-2</c:v>
                </c:pt>
                <c:pt idx="20898">
                  <c:v>2.0474537037037038E-2</c:v>
                </c:pt>
                <c:pt idx="20899">
                  <c:v>2.071759259259259E-2</c:v>
                </c:pt>
                <c:pt idx="20900">
                  <c:v>2.0972222222222222E-2</c:v>
                </c:pt>
                <c:pt idx="20901">
                  <c:v>2.1215277777777777E-2</c:v>
                </c:pt>
                <c:pt idx="20902">
                  <c:v>2.1458333333333333E-2</c:v>
                </c:pt>
                <c:pt idx="20903">
                  <c:v>2.1701388888888892E-2</c:v>
                </c:pt>
                <c:pt idx="20904">
                  <c:v>2.1944444444444447E-2</c:v>
                </c:pt>
                <c:pt idx="20905">
                  <c:v>2.2187499999999999E-2</c:v>
                </c:pt>
                <c:pt idx="20906">
                  <c:v>2.2442129629629631E-2</c:v>
                </c:pt>
                <c:pt idx="20907">
                  <c:v>2.2685185185185183E-2</c:v>
                </c:pt>
                <c:pt idx="20908">
                  <c:v>2.2928240740740739E-2</c:v>
                </c:pt>
                <c:pt idx="20909">
                  <c:v>2.3171296296296297E-2</c:v>
                </c:pt>
                <c:pt idx="20910">
                  <c:v>2.342592592592593E-2</c:v>
                </c:pt>
                <c:pt idx="20911">
                  <c:v>2.3668981481481485E-2</c:v>
                </c:pt>
                <c:pt idx="20912">
                  <c:v>2.3912037037037034E-2</c:v>
                </c:pt>
                <c:pt idx="20913">
                  <c:v>2.4155092592592589E-2</c:v>
                </c:pt>
                <c:pt idx="20914">
                  <c:v>2.4398148148148145E-2</c:v>
                </c:pt>
                <c:pt idx="20915">
                  <c:v>2.4641203703703703E-2</c:v>
                </c:pt>
                <c:pt idx="20916">
                  <c:v>2.4895833333333336E-2</c:v>
                </c:pt>
                <c:pt idx="20917">
                  <c:v>2.5138888888888891E-2</c:v>
                </c:pt>
                <c:pt idx="20918">
                  <c:v>2.5381944444444443E-2</c:v>
                </c:pt>
                <c:pt idx="20919">
                  <c:v>2.5624999999999998E-2</c:v>
                </c:pt>
                <c:pt idx="20920">
                  <c:v>2.5868055555555557E-2</c:v>
                </c:pt>
                <c:pt idx="20921">
                  <c:v>2.6122685185185183E-2</c:v>
                </c:pt>
                <c:pt idx="20922">
                  <c:v>2.6365740740740742E-2</c:v>
                </c:pt>
                <c:pt idx="20923">
                  <c:v>2.6608796296296297E-2</c:v>
                </c:pt>
                <c:pt idx="20924">
                  <c:v>2.6851851851851849E-2</c:v>
                </c:pt>
                <c:pt idx="20925">
                  <c:v>2.7094907407407404E-2</c:v>
                </c:pt>
                <c:pt idx="20926">
                  <c:v>2.7337962962962963E-2</c:v>
                </c:pt>
                <c:pt idx="20927">
                  <c:v>2.7592592592592596E-2</c:v>
                </c:pt>
                <c:pt idx="20928">
                  <c:v>2.7835648148148151E-2</c:v>
                </c:pt>
                <c:pt idx="20929">
                  <c:v>2.8078703703703703E-2</c:v>
                </c:pt>
                <c:pt idx="20930">
                  <c:v>2.8321759259259258E-2</c:v>
                </c:pt>
                <c:pt idx="20931">
                  <c:v>2.8564814814814817E-2</c:v>
                </c:pt>
                <c:pt idx="20932">
                  <c:v>2.8819444444444443E-2</c:v>
                </c:pt>
                <c:pt idx="20933">
                  <c:v>2.9062500000000002E-2</c:v>
                </c:pt>
                <c:pt idx="20934">
                  <c:v>2.9305555555555557E-2</c:v>
                </c:pt>
                <c:pt idx="20935">
                  <c:v>2.9548611111111109E-2</c:v>
                </c:pt>
                <c:pt idx="20936">
                  <c:v>2.9791666666666664E-2</c:v>
                </c:pt>
                <c:pt idx="20937">
                  <c:v>3.0046296296296297E-2</c:v>
                </c:pt>
                <c:pt idx="20938">
                  <c:v>3.0289351851851855E-2</c:v>
                </c:pt>
                <c:pt idx="20939">
                  <c:v>3.0532407407407411E-2</c:v>
                </c:pt>
                <c:pt idx="20940">
                  <c:v>3.0775462962962966E-2</c:v>
                </c:pt>
                <c:pt idx="20941">
                  <c:v>3.1018518518518515E-2</c:v>
                </c:pt>
                <c:pt idx="20942">
                  <c:v>3.1273148148148147E-2</c:v>
                </c:pt>
                <c:pt idx="20943">
                  <c:v>3.1516203703703706E-2</c:v>
                </c:pt>
                <c:pt idx="20944">
                  <c:v>3.1759259259259258E-2</c:v>
                </c:pt>
                <c:pt idx="20945">
                  <c:v>3.2002314814814817E-2</c:v>
                </c:pt>
                <c:pt idx="20946">
                  <c:v>3.2245370370370369E-2</c:v>
                </c:pt>
                <c:pt idx="20947">
                  <c:v>3.2499999999999994E-2</c:v>
                </c:pt>
                <c:pt idx="20948">
                  <c:v>3.2743055555555553E-2</c:v>
                </c:pt>
                <c:pt idx="20949">
                  <c:v>3.2986111111111112E-2</c:v>
                </c:pt>
                <c:pt idx="20950">
                  <c:v>3.3229166666666664E-2</c:v>
                </c:pt>
                <c:pt idx="20951">
                  <c:v>3.3472222222222223E-2</c:v>
                </c:pt>
                <c:pt idx="20952">
                  <c:v>3.3726851851851855E-2</c:v>
                </c:pt>
                <c:pt idx="20953">
                  <c:v>3.3969907407407407E-2</c:v>
                </c:pt>
                <c:pt idx="20954">
                  <c:v>3.4212962962962966E-2</c:v>
                </c:pt>
                <c:pt idx="20955">
                  <c:v>3.4456018518518518E-2</c:v>
                </c:pt>
                <c:pt idx="20956">
                  <c:v>3.4699074074074077E-2</c:v>
                </c:pt>
                <c:pt idx="20957">
                  <c:v>3.4942129629629635E-2</c:v>
                </c:pt>
                <c:pt idx="20958">
                  <c:v>3.5196759259259254E-2</c:v>
                </c:pt>
                <c:pt idx="20959">
                  <c:v>3.5439814814814813E-2</c:v>
                </c:pt>
                <c:pt idx="20960">
                  <c:v>3.5682870370370372E-2</c:v>
                </c:pt>
                <c:pt idx="20961">
                  <c:v>3.5925925925925924E-2</c:v>
                </c:pt>
                <c:pt idx="20962">
                  <c:v>3.6168981481481483E-2</c:v>
                </c:pt>
                <c:pt idx="20963">
                  <c:v>3.6423611111111115E-2</c:v>
                </c:pt>
                <c:pt idx="20964">
                  <c:v>3.6666666666666667E-2</c:v>
                </c:pt>
                <c:pt idx="20965">
                  <c:v>3.6909722222222226E-2</c:v>
                </c:pt>
                <c:pt idx="20966">
                  <c:v>3.7152777777777778E-2</c:v>
                </c:pt>
                <c:pt idx="20967">
                  <c:v>3.7395833333333336E-2</c:v>
                </c:pt>
                <c:pt idx="20968">
                  <c:v>3.7638888888888895E-2</c:v>
                </c:pt>
                <c:pt idx="20969">
                  <c:v>3.7893518518518521E-2</c:v>
                </c:pt>
                <c:pt idx="20970">
                  <c:v>3.8136574074074073E-2</c:v>
                </c:pt>
                <c:pt idx="20971">
                  <c:v>3.8379629629629632E-2</c:v>
                </c:pt>
                <c:pt idx="20972">
                  <c:v>3.8622685185185184E-2</c:v>
                </c:pt>
                <c:pt idx="20973">
                  <c:v>3.8865740740740742E-2</c:v>
                </c:pt>
                <c:pt idx="20974">
                  <c:v>3.9120370370370368E-2</c:v>
                </c:pt>
                <c:pt idx="20975">
                  <c:v>3.936342592592592E-2</c:v>
                </c:pt>
                <c:pt idx="20976">
                  <c:v>3.9606481481481479E-2</c:v>
                </c:pt>
                <c:pt idx="20977">
                  <c:v>3.9849537037037037E-2</c:v>
                </c:pt>
                <c:pt idx="20978">
                  <c:v>4.0092592592592589E-2</c:v>
                </c:pt>
                <c:pt idx="20979">
                  <c:v>4.0347222222222222E-2</c:v>
                </c:pt>
                <c:pt idx="20980">
                  <c:v>4.0590277777777781E-2</c:v>
                </c:pt>
                <c:pt idx="20981">
                  <c:v>4.0833333333333333E-2</c:v>
                </c:pt>
                <c:pt idx="20982">
                  <c:v>4.1076388888888891E-2</c:v>
                </c:pt>
                <c:pt idx="20983">
                  <c:v>4.1319444444444443E-2</c:v>
                </c:pt>
                <c:pt idx="20984">
                  <c:v>4.1574074074074076E-2</c:v>
                </c:pt>
                <c:pt idx="20985">
                  <c:v>4.1817129629629628E-2</c:v>
                </c:pt>
                <c:pt idx="20986">
                  <c:v>4.206018518518518E-2</c:v>
                </c:pt>
                <c:pt idx="20987">
                  <c:v>4.2303240740740738E-2</c:v>
                </c:pt>
                <c:pt idx="20988">
                  <c:v>4.2546296296296297E-2</c:v>
                </c:pt>
                <c:pt idx="20989">
                  <c:v>4.2789351851851849E-2</c:v>
                </c:pt>
                <c:pt idx="20990">
                  <c:v>4.3043981481481482E-2</c:v>
                </c:pt>
                <c:pt idx="20991">
                  <c:v>4.3287037037037041E-2</c:v>
                </c:pt>
                <c:pt idx="20992">
                  <c:v>4.3530092592592599E-2</c:v>
                </c:pt>
                <c:pt idx="20993">
                  <c:v>4.3773148148148144E-2</c:v>
                </c:pt>
                <c:pt idx="20994">
                  <c:v>4.4016203703703703E-2</c:v>
                </c:pt>
                <c:pt idx="20995">
                  <c:v>4.4270833333333336E-2</c:v>
                </c:pt>
                <c:pt idx="20996">
                  <c:v>4.4513888888888888E-2</c:v>
                </c:pt>
                <c:pt idx="20997">
                  <c:v>4.4756944444444446E-2</c:v>
                </c:pt>
                <c:pt idx="20998">
                  <c:v>4.5000000000000005E-2</c:v>
                </c:pt>
                <c:pt idx="20999">
                  <c:v>4.5243055555555557E-2</c:v>
                </c:pt>
                <c:pt idx="21000">
                  <c:v>4.5497685185185183E-2</c:v>
                </c:pt>
                <c:pt idx="21001">
                  <c:v>4.5740740740740742E-2</c:v>
                </c:pt>
                <c:pt idx="21002">
                  <c:v>4.5983796296296293E-2</c:v>
                </c:pt>
                <c:pt idx="21003">
                  <c:v>4.6226851851851852E-2</c:v>
                </c:pt>
                <c:pt idx="21004">
                  <c:v>4.6469907407407411E-2</c:v>
                </c:pt>
                <c:pt idx="21005">
                  <c:v>4.6724537037037044E-2</c:v>
                </c:pt>
                <c:pt idx="21006">
                  <c:v>4.6967592592592589E-2</c:v>
                </c:pt>
                <c:pt idx="21007">
                  <c:v>4.7210648148148147E-2</c:v>
                </c:pt>
                <c:pt idx="21008">
                  <c:v>4.7453703703703699E-2</c:v>
                </c:pt>
                <c:pt idx="21009">
                  <c:v>4.7696759259259258E-2</c:v>
                </c:pt>
                <c:pt idx="21010">
                  <c:v>4.7939814814814817E-2</c:v>
                </c:pt>
                <c:pt idx="21011">
                  <c:v>4.8194444444444449E-2</c:v>
                </c:pt>
                <c:pt idx="21012">
                  <c:v>4.8437500000000001E-2</c:v>
                </c:pt>
                <c:pt idx="21013">
                  <c:v>4.868055555555556E-2</c:v>
                </c:pt>
                <c:pt idx="21014">
                  <c:v>4.8923611111111105E-2</c:v>
                </c:pt>
                <c:pt idx="21015">
                  <c:v>4.9166666666666664E-2</c:v>
                </c:pt>
                <c:pt idx="21016">
                  <c:v>4.9421296296296297E-2</c:v>
                </c:pt>
                <c:pt idx="21017">
                  <c:v>4.9664351851851855E-2</c:v>
                </c:pt>
                <c:pt idx="21018">
                  <c:v>4.9907407407407407E-2</c:v>
                </c:pt>
                <c:pt idx="21019">
                  <c:v>5.0150462962962966E-2</c:v>
                </c:pt>
                <c:pt idx="21020">
                  <c:v>5.0393518518518511E-2</c:v>
                </c:pt>
                <c:pt idx="21021">
                  <c:v>5.0648148148148144E-2</c:v>
                </c:pt>
                <c:pt idx="21022">
                  <c:v>5.0891203703703702E-2</c:v>
                </c:pt>
                <c:pt idx="21023">
                  <c:v>5.1134259259259261E-2</c:v>
                </c:pt>
                <c:pt idx="21024">
                  <c:v>5.1377314814814813E-2</c:v>
                </c:pt>
                <c:pt idx="21025">
                  <c:v>5.1620370370370372E-2</c:v>
                </c:pt>
                <c:pt idx="21026">
                  <c:v>5.1875000000000004E-2</c:v>
                </c:pt>
                <c:pt idx="21027">
                  <c:v>5.2118055555555563E-2</c:v>
                </c:pt>
                <c:pt idx="21028">
                  <c:v>5.2361111111111108E-2</c:v>
                </c:pt>
                <c:pt idx="21029">
                  <c:v>5.2604166666666667E-2</c:v>
                </c:pt>
                <c:pt idx="21030">
                  <c:v>5.2847222222222219E-2</c:v>
                </c:pt>
                <c:pt idx="21031">
                  <c:v>5.3090277777777778E-2</c:v>
                </c:pt>
                <c:pt idx="21032">
                  <c:v>5.334490740740741E-2</c:v>
                </c:pt>
                <c:pt idx="21033">
                  <c:v>5.3587962962962969E-2</c:v>
                </c:pt>
                <c:pt idx="21034">
                  <c:v>5.3831018518518514E-2</c:v>
                </c:pt>
                <c:pt idx="21035">
                  <c:v>5.4074074074074073E-2</c:v>
                </c:pt>
                <c:pt idx="21036">
                  <c:v>5.4317129629629625E-2</c:v>
                </c:pt>
                <c:pt idx="21037">
                  <c:v>5.4571759259259257E-2</c:v>
                </c:pt>
                <c:pt idx="21038">
                  <c:v>5.4814814814814816E-2</c:v>
                </c:pt>
                <c:pt idx="21039">
                  <c:v>5.5057870370370375E-2</c:v>
                </c:pt>
                <c:pt idx="21040">
                  <c:v>5.5300925925925927E-2</c:v>
                </c:pt>
                <c:pt idx="21041">
                  <c:v>5.5543981481481486E-2</c:v>
                </c:pt>
                <c:pt idx="21042">
                  <c:v>5.5798611111111111E-2</c:v>
                </c:pt>
                <c:pt idx="21043">
                  <c:v>5.6041666666666663E-2</c:v>
                </c:pt>
                <c:pt idx="21044">
                  <c:v>5.6284722222222222E-2</c:v>
                </c:pt>
                <c:pt idx="21045">
                  <c:v>5.6527777777777781E-2</c:v>
                </c:pt>
                <c:pt idx="21046">
                  <c:v>5.6770833333333333E-2</c:v>
                </c:pt>
                <c:pt idx="21047">
                  <c:v>5.7025462962962958E-2</c:v>
                </c:pt>
                <c:pt idx="21048">
                  <c:v>5.7268518518518517E-2</c:v>
                </c:pt>
                <c:pt idx="21049">
                  <c:v>5.7511574074074069E-2</c:v>
                </c:pt>
                <c:pt idx="21050">
                  <c:v>5.7754629629629628E-2</c:v>
                </c:pt>
                <c:pt idx="21051">
                  <c:v>5.7997685185185187E-2</c:v>
                </c:pt>
                <c:pt idx="21052">
                  <c:v>5.8252314814814819E-2</c:v>
                </c:pt>
                <c:pt idx="21053">
                  <c:v>5.8495370370370371E-2</c:v>
                </c:pt>
                <c:pt idx="21054">
                  <c:v>5.873842592592593E-2</c:v>
                </c:pt>
                <c:pt idx="21055">
                  <c:v>5.8981481481481489E-2</c:v>
                </c:pt>
                <c:pt idx="21056">
                  <c:v>5.9224537037037041E-2</c:v>
                </c:pt>
                <c:pt idx="21057">
                  <c:v>5.9479166666666666E-2</c:v>
                </c:pt>
                <c:pt idx="21058">
                  <c:v>5.9722222222222225E-2</c:v>
                </c:pt>
                <c:pt idx="21059">
                  <c:v>5.9965277777777777E-2</c:v>
                </c:pt>
                <c:pt idx="21060">
                  <c:v>6.0208333333333336E-2</c:v>
                </c:pt>
                <c:pt idx="21061">
                  <c:v>6.0451388888888895E-2</c:v>
                </c:pt>
                <c:pt idx="21062">
                  <c:v>6.069444444444444E-2</c:v>
                </c:pt>
                <c:pt idx="21063">
                  <c:v>6.0949074074074072E-2</c:v>
                </c:pt>
                <c:pt idx="21064">
                  <c:v>6.1192129629629631E-2</c:v>
                </c:pt>
                <c:pt idx="21065">
                  <c:v>6.1435185185185183E-2</c:v>
                </c:pt>
                <c:pt idx="21066">
                  <c:v>6.1678240740740742E-2</c:v>
                </c:pt>
                <c:pt idx="21067">
                  <c:v>6.1921296296296301E-2</c:v>
                </c:pt>
                <c:pt idx="21068">
                  <c:v>6.2175925925925933E-2</c:v>
                </c:pt>
                <c:pt idx="21069">
                  <c:v>6.2418981481481478E-2</c:v>
                </c:pt>
                <c:pt idx="21070">
                  <c:v>6.2662037037037044E-2</c:v>
                </c:pt>
                <c:pt idx="21071">
                  <c:v>6.2905092592592596E-2</c:v>
                </c:pt>
                <c:pt idx="21072">
                  <c:v>6.3148148148148148E-2</c:v>
                </c:pt>
                <c:pt idx="21073">
                  <c:v>6.33912037037037E-2</c:v>
                </c:pt>
                <c:pt idx="21074">
                  <c:v>6.3645833333333332E-2</c:v>
                </c:pt>
                <c:pt idx="21075">
                  <c:v>6.3888888888888884E-2</c:v>
                </c:pt>
                <c:pt idx="21076">
                  <c:v>6.4131944444444436E-2</c:v>
                </c:pt>
                <c:pt idx="21077">
                  <c:v>6.4375000000000002E-2</c:v>
                </c:pt>
                <c:pt idx="21078">
                  <c:v>6.4618055555555554E-2</c:v>
                </c:pt>
                <c:pt idx="21079">
                  <c:v>6.4872685185185186E-2</c:v>
                </c:pt>
                <c:pt idx="21080">
                  <c:v>6.5115740740740738E-2</c:v>
                </c:pt>
                <c:pt idx="21081">
                  <c:v>6.5358796296296304E-2</c:v>
                </c:pt>
                <c:pt idx="21082">
                  <c:v>6.5601851851851856E-2</c:v>
                </c:pt>
                <c:pt idx="21083">
                  <c:v>6.5844907407407408E-2</c:v>
                </c:pt>
                <c:pt idx="21084">
                  <c:v>6.609953703703704E-2</c:v>
                </c:pt>
                <c:pt idx="21085">
                  <c:v>6.6342592592592592E-2</c:v>
                </c:pt>
                <c:pt idx="21086">
                  <c:v>6.6585648148148144E-2</c:v>
                </c:pt>
                <c:pt idx="21087">
                  <c:v>6.682870370370371E-2</c:v>
                </c:pt>
                <c:pt idx="21088">
                  <c:v>6.7071759259259262E-2</c:v>
                </c:pt>
                <c:pt idx="21089">
                  <c:v>6.732638888888888E-2</c:v>
                </c:pt>
                <c:pt idx="21090">
                  <c:v>6.7569444444444446E-2</c:v>
                </c:pt>
                <c:pt idx="21091">
                  <c:v>6.7812499999999998E-2</c:v>
                </c:pt>
                <c:pt idx="21092">
                  <c:v>6.805555555555555E-2</c:v>
                </c:pt>
                <c:pt idx="21093">
                  <c:v>6.8298611111111115E-2</c:v>
                </c:pt>
                <c:pt idx="21094">
                  <c:v>6.8553240740740748E-2</c:v>
                </c:pt>
                <c:pt idx="21095">
                  <c:v>6.87962962962963E-2</c:v>
                </c:pt>
                <c:pt idx="21096">
                  <c:v>6.9039351851851852E-2</c:v>
                </c:pt>
                <c:pt idx="21097">
                  <c:v>6.9282407407407418E-2</c:v>
                </c:pt>
                <c:pt idx="21098">
                  <c:v>6.9525462962962969E-2</c:v>
                </c:pt>
                <c:pt idx="21099">
                  <c:v>6.9768518518518521E-2</c:v>
                </c:pt>
                <c:pt idx="21100">
                  <c:v>7.0023148148148154E-2</c:v>
                </c:pt>
                <c:pt idx="21101">
                  <c:v>7.0266203703703692E-2</c:v>
                </c:pt>
                <c:pt idx="21102">
                  <c:v>7.0509259259259258E-2</c:v>
                </c:pt>
                <c:pt idx="21103">
                  <c:v>7.075231481481481E-2</c:v>
                </c:pt>
                <c:pt idx="21104">
                  <c:v>7.0995370370370361E-2</c:v>
                </c:pt>
                <c:pt idx="21105">
                  <c:v>7.1249999999999994E-2</c:v>
                </c:pt>
                <c:pt idx="21106">
                  <c:v>7.149305555555556E-2</c:v>
                </c:pt>
                <c:pt idx="21107">
                  <c:v>7.1736111111111112E-2</c:v>
                </c:pt>
                <c:pt idx="21108">
                  <c:v>7.1979166666666664E-2</c:v>
                </c:pt>
                <c:pt idx="21109">
                  <c:v>7.2222222222222229E-2</c:v>
                </c:pt>
                <c:pt idx="21110">
                  <c:v>7.2476851851851862E-2</c:v>
                </c:pt>
                <c:pt idx="21111">
                  <c:v>7.2719907407407414E-2</c:v>
                </c:pt>
                <c:pt idx="21112">
                  <c:v>7.2962962962962966E-2</c:v>
                </c:pt>
                <c:pt idx="21113">
                  <c:v>7.3206018518518517E-2</c:v>
                </c:pt>
                <c:pt idx="21114">
                  <c:v>7.3449074074074069E-2</c:v>
                </c:pt>
                <c:pt idx="21115">
                  <c:v>7.3703703703703702E-2</c:v>
                </c:pt>
                <c:pt idx="21116">
                  <c:v>7.3946759259259254E-2</c:v>
                </c:pt>
                <c:pt idx="21117">
                  <c:v>7.4189814814814806E-2</c:v>
                </c:pt>
                <c:pt idx="21118">
                  <c:v>7.4432870370370371E-2</c:v>
                </c:pt>
                <c:pt idx="21119">
                  <c:v>7.4675925925925923E-2</c:v>
                </c:pt>
                <c:pt idx="21120">
                  <c:v>7.4918981481481475E-2</c:v>
                </c:pt>
                <c:pt idx="21121">
                  <c:v>7.5173611111111108E-2</c:v>
                </c:pt>
                <c:pt idx="21122">
                  <c:v>7.5416666666666674E-2</c:v>
                </c:pt>
                <c:pt idx="21123">
                  <c:v>7.5659722222222225E-2</c:v>
                </c:pt>
                <c:pt idx="21124">
                  <c:v>7.5902777777777777E-2</c:v>
                </c:pt>
                <c:pt idx="21125">
                  <c:v>7.6145833333333343E-2</c:v>
                </c:pt>
                <c:pt idx="21126">
                  <c:v>7.6400462962962962E-2</c:v>
                </c:pt>
                <c:pt idx="21127">
                  <c:v>7.6643518518518514E-2</c:v>
                </c:pt>
                <c:pt idx="21128">
                  <c:v>7.6886574074074079E-2</c:v>
                </c:pt>
                <c:pt idx="21129">
                  <c:v>7.7129629629629631E-2</c:v>
                </c:pt>
                <c:pt idx="21130">
                  <c:v>7.7372685185185183E-2</c:v>
                </c:pt>
                <c:pt idx="21131">
                  <c:v>7.7627314814814816E-2</c:v>
                </c:pt>
                <c:pt idx="21132">
                  <c:v>7.7870370370370368E-2</c:v>
                </c:pt>
                <c:pt idx="21133">
                  <c:v>7.8113425925925919E-2</c:v>
                </c:pt>
                <c:pt idx="21134">
                  <c:v>7.8356481481481485E-2</c:v>
                </c:pt>
                <c:pt idx="21135">
                  <c:v>7.8599537037037037E-2</c:v>
                </c:pt>
                <c:pt idx="21136">
                  <c:v>7.885416666666667E-2</c:v>
                </c:pt>
                <c:pt idx="21137">
                  <c:v>7.9097222222222222E-2</c:v>
                </c:pt>
                <c:pt idx="21138">
                  <c:v>7.9340277777777787E-2</c:v>
                </c:pt>
                <c:pt idx="21139">
                  <c:v>7.9583333333333339E-2</c:v>
                </c:pt>
                <c:pt idx="21140">
                  <c:v>7.9826388888888891E-2</c:v>
                </c:pt>
                <c:pt idx="21141">
                  <c:v>8.0081018518518524E-2</c:v>
                </c:pt>
                <c:pt idx="21142">
                  <c:v>8.0324074074074062E-2</c:v>
                </c:pt>
                <c:pt idx="21143">
                  <c:v>8.0567129629629627E-2</c:v>
                </c:pt>
                <c:pt idx="21144">
                  <c:v>8.0810185185185179E-2</c:v>
                </c:pt>
                <c:pt idx="21145">
                  <c:v>8.1053240740740731E-2</c:v>
                </c:pt>
                <c:pt idx="21146">
                  <c:v>8.1296296296296297E-2</c:v>
                </c:pt>
                <c:pt idx="21147">
                  <c:v>8.1550925925925929E-2</c:v>
                </c:pt>
                <c:pt idx="21148">
                  <c:v>8.1793981481481481E-2</c:v>
                </c:pt>
                <c:pt idx="21149">
                  <c:v>8.2037037037037033E-2</c:v>
                </c:pt>
                <c:pt idx="21150">
                  <c:v>8.2280092592592599E-2</c:v>
                </c:pt>
                <c:pt idx="21151">
                  <c:v>8.2523148148148151E-2</c:v>
                </c:pt>
                <c:pt idx="21152">
                  <c:v>8.2777777777777783E-2</c:v>
                </c:pt>
                <c:pt idx="21153">
                  <c:v>8.3020833333333335E-2</c:v>
                </c:pt>
                <c:pt idx="21154">
                  <c:v>8.3263888888888887E-2</c:v>
                </c:pt>
                <c:pt idx="21155">
                  <c:v>8.3506944444444453E-2</c:v>
                </c:pt>
                <c:pt idx="21156">
                  <c:v>8.3749999999999991E-2</c:v>
                </c:pt>
                <c:pt idx="21157">
                  <c:v>8.4004629629629624E-2</c:v>
                </c:pt>
                <c:pt idx="21158">
                  <c:v>8.4247685185185175E-2</c:v>
                </c:pt>
                <c:pt idx="21159">
                  <c:v>8.4490740740740741E-2</c:v>
                </c:pt>
                <c:pt idx="21160">
                  <c:v>8.4733796296296293E-2</c:v>
                </c:pt>
                <c:pt idx="21161">
                  <c:v>8.4976851851851845E-2</c:v>
                </c:pt>
                <c:pt idx="21162">
                  <c:v>8.5219907407407411E-2</c:v>
                </c:pt>
                <c:pt idx="21163">
                  <c:v>8.5474537037037043E-2</c:v>
                </c:pt>
                <c:pt idx="21164">
                  <c:v>8.5717592592592595E-2</c:v>
                </c:pt>
                <c:pt idx="21165">
                  <c:v>8.5960648148148147E-2</c:v>
                </c:pt>
                <c:pt idx="21166">
                  <c:v>8.6203703703703713E-2</c:v>
                </c:pt>
                <c:pt idx="21167">
                  <c:v>8.6446759259259265E-2</c:v>
                </c:pt>
                <c:pt idx="21168">
                  <c:v>8.6701388888888897E-2</c:v>
                </c:pt>
                <c:pt idx="21169">
                  <c:v>8.6944444444444449E-2</c:v>
                </c:pt>
                <c:pt idx="21170">
                  <c:v>8.7187499999999987E-2</c:v>
                </c:pt>
                <c:pt idx="21171">
                  <c:v>8.7430555555555553E-2</c:v>
                </c:pt>
                <c:pt idx="21172">
                  <c:v>8.7673611111111105E-2</c:v>
                </c:pt>
                <c:pt idx="21173">
                  <c:v>8.7928240740740737E-2</c:v>
                </c:pt>
                <c:pt idx="21174">
                  <c:v>8.8171296296296289E-2</c:v>
                </c:pt>
                <c:pt idx="21175">
                  <c:v>8.8414351851851855E-2</c:v>
                </c:pt>
                <c:pt idx="21176">
                  <c:v>8.8657407407407407E-2</c:v>
                </c:pt>
                <c:pt idx="21177">
                  <c:v>8.8900462962962959E-2</c:v>
                </c:pt>
                <c:pt idx="21178">
                  <c:v>8.9155092592592591E-2</c:v>
                </c:pt>
                <c:pt idx="21179">
                  <c:v>8.9398148148148157E-2</c:v>
                </c:pt>
                <c:pt idx="21180">
                  <c:v>8.9641203703703709E-2</c:v>
                </c:pt>
                <c:pt idx="21181">
                  <c:v>8.9884259259259261E-2</c:v>
                </c:pt>
                <c:pt idx="21182">
                  <c:v>9.0127314814814827E-2</c:v>
                </c:pt>
                <c:pt idx="21183">
                  <c:v>9.0370370370370379E-2</c:v>
                </c:pt>
                <c:pt idx="21184">
                  <c:v>9.0624999999999997E-2</c:v>
                </c:pt>
                <c:pt idx="21185">
                  <c:v>9.0868055555555549E-2</c:v>
                </c:pt>
                <c:pt idx="21186">
                  <c:v>9.1111111111111101E-2</c:v>
                </c:pt>
                <c:pt idx="21187">
                  <c:v>9.1354166666666667E-2</c:v>
                </c:pt>
                <c:pt idx="21188">
                  <c:v>9.1597222222222219E-2</c:v>
                </c:pt>
                <c:pt idx="21189">
                  <c:v>9.1851851851851851E-2</c:v>
                </c:pt>
                <c:pt idx="21190">
                  <c:v>9.2094907407407403E-2</c:v>
                </c:pt>
                <c:pt idx="21191">
                  <c:v>9.2337962962962969E-2</c:v>
                </c:pt>
                <c:pt idx="21192">
                  <c:v>9.2581018518518521E-2</c:v>
                </c:pt>
                <c:pt idx="21193">
                  <c:v>9.2824074074074073E-2</c:v>
                </c:pt>
                <c:pt idx="21194">
                  <c:v>9.3078703703703705E-2</c:v>
                </c:pt>
                <c:pt idx="21195">
                  <c:v>9.3321759259259271E-2</c:v>
                </c:pt>
                <c:pt idx="21196">
                  <c:v>9.3564814814814823E-2</c:v>
                </c:pt>
                <c:pt idx="21197">
                  <c:v>9.3807870370370375E-2</c:v>
                </c:pt>
                <c:pt idx="21198">
                  <c:v>9.4050925925925941E-2</c:v>
                </c:pt>
                <c:pt idx="21199">
                  <c:v>9.4305555555555545E-2</c:v>
                </c:pt>
                <c:pt idx="21200">
                  <c:v>9.4548611111111111E-2</c:v>
                </c:pt>
                <c:pt idx="21201">
                  <c:v>9.4791666666666663E-2</c:v>
                </c:pt>
                <c:pt idx="21202">
                  <c:v>9.5034722222222215E-2</c:v>
                </c:pt>
                <c:pt idx="21203">
                  <c:v>9.5277777777777781E-2</c:v>
                </c:pt>
                <c:pt idx="21204">
                  <c:v>9.5532407407407413E-2</c:v>
                </c:pt>
                <c:pt idx="21205">
                  <c:v>9.5775462962962965E-2</c:v>
                </c:pt>
                <c:pt idx="21206">
                  <c:v>9.6018518518518517E-2</c:v>
                </c:pt>
                <c:pt idx="21207">
                  <c:v>9.6261574074074083E-2</c:v>
                </c:pt>
                <c:pt idx="21208">
                  <c:v>9.6504629629629635E-2</c:v>
                </c:pt>
                <c:pt idx="21209">
                  <c:v>9.6747685185185187E-2</c:v>
                </c:pt>
                <c:pt idx="21210">
                  <c:v>9.7002314814814805E-2</c:v>
                </c:pt>
                <c:pt idx="21211">
                  <c:v>9.7245370370370357E-2</c:v>
                </c:pt>
                <c:pt idx="21212">
                  <c:v>9.7488425925925923E-2</c:v>
                </c:pt>
                <c:pt idx="21213">
                  <c:v>9.7731481481481475E-2</c:v>
                </c:pt>
                <c:pt idx="21214">
                  <c:v>9.7974537037037027E-2</c:v>
                </c:pt>
                <c:pt idx="21215">
                  <c:v>9.8229166666666659E-2</c:v>
                </c:pt>
                <c:pt idx="21216">
                  <c:v>9.8472222222222225E-2</c:v>
                </c:pt>
                <c:pt idx="21217">
                  <c:v>9.8715277777777777E-2</c:v>
                </c:pt>
                <c:pt idx="21218">
                  <c:v>9.8958333333333329E-2</c:v>
                </c:pt>
                <c:pt idx="21219">
                  <c:v>9.9201388888888895E-2</c:v>
                </c:pt>
                <c:pt idx="21220">
                  <c:v>9.9456018518518527E-2</c:v>
                </c:pt>
                <c:pt idx="21221">
                  <c:v>9.9699074074074079E-2</c:v>
                </c:pt>
                <c:pt idx="21222">
                  <c:v>9.9942129629629631E-2</c:v>
                </c:pt>
                <c:pt idx="21223">
                  <c:v>0.1001851851851852</c:v>
                </c:pt>
                <c:pt idx="21224">
                  <c:v>0.10042824074074075</c:v>
                </c:pt>
                <c:pt idx="21225">
                  <c:v>0.1006712962962963</c:v>
                </c:pt>
                <c:pt idx="21226">
                  <c:v>0.10092592592592592</c:v>
                </c:pt>
                <c:pt idx="21227">
                  <c:v>0.10116898148148147</c:v>
                </c:pt>
                <c:pt idx="21228">
                  <c:v>0.10141203703703704</c:v>
                </c:pt>
                <c:pt idx="21229">
                  <c:v>0.10165509259259259</c:v>
                </c:pt>
                <c:pt idx="21230">
                  <c:v>0.10189814814814814</c:v>
                </c:pt>
                <c:pt idx="21231">
                  <c:v>0.10215277777777777</c:v>
                </c:pt>
                <c:pt idx="21232">
                  <c:v>0.10239583333333334</c:v>
                </c:pt>
                <c:pt idx="21233">
                  <c:v>0.10263888888888889</c:v>
                </c:pt>
                <c:pt idx="21234">
                  <c:v>0.10288194444444444</c:v>
                </c:pt>
                <c:pt idx="21235">
                  <c:v>0.10312500000000001</c:v>
                </c:pt>
                <c:pt idx="21236">
                  <c:v>0.10337962962962964</c:v>
                </c:pt>
                <c:pt idx="21237">
                  <c:v>0.10362268518518518</c:v>
                </c:pt>
                <c:pt idx="21238">
                  <c:v>0.10386574074074073</c:v>
                </c:pt>
                <c:pt idx="21239">
                  <c:v>0.10410879629629628</c:v>
                </c:pt>
                <c:pt idx="21240">
                  <c:v>0.10435185185185185</c:v>
                </c:pt>
                <c:pt idx="21241">
                  <c:v>0.10460648148148148</c:v>
                </c:pt>
                <c:pt idx="21242">
                  <c:v>0.10484953703703703</c:v>
                </c:pt>
                <c:pt idx="21243">
                  <c:v>0.10509259259259258</c:v>
                </c:pt>
                <c:pt idx="21244">
                  <c:v>0.10533564814814815</c:v>
                </c:pt>
                <c:pt idx="21245">
                  <c:v>0.1055787037037037</c:v>
                </c:pt>
                <c:pt idx="21246">
                  <c:v>0.10582175925925925</c:v>
                </c:pt>
                <c:pt idx="21247">
                  <c:v>0.10607638888888889</c:v>
                </c:pt>
                <c:pt idx="21248">
                  <c:v>0.10631944444444445</c:v>
                </c:pt>
                <c:pt idx="21249">
                  <c:v>0.1065625</c:v>
                </c:pt>
                <c:pt idx="21250">
                  <c:v>0.10680555555555556</c:v>
                </c:pt>
                <c:pt idx="21251">
                  <c:v>0.10704861111111112</c:v>
                </c:pt>
                <c:pt idx="21252">
                  <c:v>0.10730324074074075</c:v>
                </c:pt>
                <c:pt idx="21253">
                  <c:v>0.10754629629629631</c:v>
                </c:pt>
                <c:pt idx="21254">
                  <c:v>0.10778935185185186</c:v>
                </c:pt>
                <c:pt idx="21255">
                  <c:v>0.10803240740740742</c:v>
                </c:pt>
                <c:pt idx="21256">
                  <c:v>0.10827546296296296</c:v>
                </c:pt>
                <c:pt idx="21257">
                  <c:v>0.10853009259259259</c:v>
                </c:pt>
                <c:pt idx="21258">
                  <c:v>0.10877314814814815</c:v>
                </c:pt>
                <c:pt idx="21259">
                  <c:v>0.1090162037037037</c:v>
                </c:pt>
                <c:pt idx="21260">
                  <c:v>0.10925925925925926</c:v>
                </c:pt>
                <c:pt idx="21261">
                  <c:v>0.10950231481481482</c:v>
                </c:pt>
                <c:pt idx="21262">
                  <c:v>0.10975694444444445</c:v>
                </c:pt>
                <c:pt idx="21263">
                  <c:v>0.11</c:v>
                </c:pt>
                <c:pt idx="21264">
                  <c:v>0.11024305555555557</c:v>
                </c:pt>
                <c:pt idx="21265">
                  <c:v>0.11048611111111112</c:v>
                </c:pt>
                <c:pt idx="21266">
                  <c:v>0.11072916666666667</c:v>
                </c:pt>
                <c:pt idx="21267">
                  <c:v>0.11097222222222221</c:v>
                </c:pt>
                <c:pt idx="21268">
                  <c:v>0.11122685185185184</c:v>
                </c:pt>
                <c:pt idx="21269">
                  <c:v>0.11146990740740741</c:v>
                </c:pt>
                <c:pt idx="21270">
                  <c:v>0.11171296296296296</c:v>
                </c:pt>
                <c:pt idx="21271">
                  <c:v>0.11195601851851851</c:v>
                </c:pt>
                <c:pt idx="21272">
                  <c:v>0.11219907407407408</c:v>
                </c:pt>
                <c:pt idx="21273">
                  <c:v>0.11245370370370371</c:v>
                </c:pt>
                <c:pt idx="21274">
                  <c:v>0.11269675925925926</c:v>
                </c:pt>
                <c:pt idx="21275">
                  <c:v>0.11293981481481481</c:v>
                </c:pt>
                <c:pt idx="21276">
                  <c:v>0.11318287037037038</c:v>
                </c:pt>
                <c:pt idx="21277">
                  <c:v>0.11342592592592593</c:v>
                </c:pt>
                <c:pt idx="21278">
                  <c:v>0.11368055555555556</c:v>
                </c:pt>
                <c:pt idx="21279">
                  <c:v>0.11392361111111111</c:v>
                </c:pt>
                <c:pt idx="21280">
                  <c:v>0.11416666666666668</c:v>
                </c:pt>
                <c:pt idx="21281">
                  <c:v>0.11440972222222223</c:v>
                </c:pt>
                <c:pt idx="21282">
                  <c:v>0.11465277777777778</c:v>
                </c:pt>
                <c:pt idx="21283">
                  <c:v>0.1149074074074074</c:v>
                </c:pt>
                <c:pt idx="21284">
                  <c:v>0.11515046296296295</c:v>
                </c:pt>
                <c:pt idx="21285">
                  <c:v>0.11539351851851852</c:v>
                </c:pt>
                <c:pt idx="21286">
                  <c:v>0.11563657407407407</c:v>
                </c:pt>
                <c:pt idx="21287">
                  <c:v>0.11587962962962962</c:v>
                </c:pt>
                <c:pt idx="21288">
                  <c:v>0.11613425925925926</c:v>
                </c:pt>
                <c:pt idx="21289">
                  <c:v>0.11637731481481482</c:v>
                </c:pt>
                <c:pt idx="21290">
                  <c:v>0.11662037037037037</c:v>
                </c:pt>
                <c:pt idx="21291">
                  <c:v>0.11686342592592593</c:v>
                </c:pt>
                <c:pt idx="21292">
                  <c:v>0.11710648148148149</c:v>
                </c:pt>
                <c:pt idx="21293">
                  <c:v>0.11734953703703704</c:v>
                </c:pt>
                <c:pt idx="21294">
                  <c:v>0.11760416666666666</c:v>
                </c:pt>
                <c:pt idx="21295">
                  <c:v>0.11784722222222221</c:v>
                </c:pt>
                <c:pt idx="21296">
                  <c:v>0.11809027777777777</c:v>
                </c:pt>
                <c:pt idx="21297">
                  <c:v>0.11833333333333333</c:v>
                </c:pt>
                <c:pt idx="21298">
                  <c:v>0.11857638888888888</c:v>
                </c:pt>
                <c:pt idx="21299">
                  <c:v>0.11883101851851852</c:v>
                </c:pt>
                <c:pt idx="21300">
                  <c:v>0.11907407407407407</c:v>
                </c:pt>
                <c:pt idx="21301">
                  <c:v>0.11931712962962963</c:v>
                </c:pt>
                <c:pt idx="21302">
                  <c:v>0.11956018518518519</c:v>
                </c:pt>
                <c:pt idx="21303">
                  <c:v>0.11980324074074074</c:v>
                </c:pt>
                <c:pt idx="21304">
                  <c:v>0.12005787037037037</c:v>
                </c:pt>
                <c:pt idx="21305">
                  <c:v>0.12030092592592594</c:v>
                </c:pt>
                <c:pt idx="21306">
                  <c:v>0.12054398148148149</c:v>
                </c:pt>
                <c:pt idx="21307">
                  <c:v>0.12078703703703704</c:v>
                </c:pt>
                <c:pt idx="21308">
                  <c:v>0.12103009259259261</c:v>
                </c:pt>
                <c:pt idx="21309">
                  <c:v>0.12127314814814816</c:v>
                </c:pt>
                <c:pt idx="21310">
                  <c:v>0.12152777777777778</c:v>
                </c:pt>
                <c:pt idx="21311">
                  <c:v>0.12177083333333333</c:v>
                </c:pt>
                <c:pt idx="21312">
                  <c:v>0.12201388888888888</c:v>
                </c:pt>
                <c:pt idx="21313">
                  <c:v>0.12225694444444445</c:v>
                </c:pt>
                <c:pt idx="21314">
                  <c:v>0.12251157407407408</c:v>
                </c:pt>
                <c:pt idx="21315">
                  <c:v>0.12275462962962963</c:v>
                </c:pt>
                <c:pt idx="21316">
                  <c:v>0.12299768518518518</c:v>
                </c:pt>
                <c:pt idx="21317">
                  <c:v>0.12324074074074075</c:v>
                </c:pt>
                <c:pt idx="21318">
                  <c:v>0.1234837962962963</c:v>
                </c:pt>
                <c:pt idx="21319">
                  <c:v>0.12372685185185185</c:v>
                </c:pt>
                <c:pt idx="21320">
                  <c:v>0.12398148148148147</c:v>
                </c:pt>
                <c:pt idx="21321">
                  <c:v>0.12422453703703702</c:v>
                </c:pt>
                <c:pt idx="21322">
                  <c:v>0.12446759259259259</c:v>
                </c:pt>
                <c:pt idx="21323">
                  <c:v>0.12471064814814814</c:v>
                </c:pt>
                <c:pt idx="21324">
                  <c:v>0.12495370370370369</c:v>
                </c:pt>
                <c:pt idx="21325">
                  <c:v>0.12520833333333334</c:v>
                </c:pt>
                <c:pt idx="21326">
                  <c:v>0.12545138888888888</c:v>
                </c:pt>
                <c:pt idx="21327">
                  <c:v>0.12569444444444444</c:v>
                </c:pt>
                <c:pt idx="21328">
                  <c:v>0.12593750000000001</c:v>
                </c:pt>
                <c:pt idx="21329">
                  <c:v>0.12618055555555555</c:v>
                </c:pt>
                <c:pt idx="21330">
                  <c:v>0.12642361111111111</c:v>
                </c:pt>
                <c:pt idx="21331">
                  <c:v>0.12667824074074074</c:v>
                </c:pt>
                <c:pt idx="21332">
                  <c:v>0.12692129629629631</c:v>
                </c:pt>
                <c:pt idx="21333">
                  <c:v>0.12716435185185185</c:v>
                </c:pt>
                <c:pt idx="21334">
                  <c:v>0.12740740740740741</c:v>
                </c:pt>
                <c:pt idx="21335">
                  <c:v>0.12765046296296298</c:v>
                </c:pt>
                <c:pt idx="21336">
                  <c:v>0.12790509259259258</c:v>
                </c:pt>
                <c:pt idx="21337">
                  <c:v>0.12814814814814815</c:v>
                </c:pt>
                <c:pt idx="21338">
                  <c:v>0.12839120370370369</c:v>
                </c:pt>
                <c:pt idx="21339">
                  <c:v>0.12863425925925925</c:v>
                </c:pt>
                <c:pt idx="21340">
                  <c:v>0.12887731481481482</c:v>
                </c:pt>
                <c:pt idx="21341">
                  <c:v>0.12913194444444445</c:v>
                </c:pt>
                <c:pt idx="21342">
                  <c:v>0.12937499999999999</c:v>
                </c:pt>
                <c:pt idx="21343">
                  <c:v>0.12961805555555556</c:v>
                </c:pt>
                <c:pt idx="21344">
                  <c:v>0.12986111111111112</c:v>
                </c:pt>
                <c:pt idx="21345">
                  <c:v>0.13010416666666666</c:v>
                </c:pt>
                <c:pt idx="21346">
                  <c:v>0.13035879629629629</c:v>
                </c:pt>
                <c:pt idx="21347">
                  <c:v>0.13060185185185186</c:v>
                </c:pt>
                <c:pt idx="21348">
                  <c:v>0.13084490740740742</c:v>
                </c:pt>
                <c:pt idx="21349">
                  <c:v>0.13108796296296296</c:v>
                </c:pt>
                <c:pt idx="21350">
                  <c:v>0.13133101851851853</c:v>
                </c:pt>
                <c:pt idx="21351">
                  <c:v>0.13157407407407407</c:v>
                </c:pt>
                <c:pt idx="21352">
                  <c:v>0.1318287037037037</c:v>
                </c:pt>
                <c:pt idx="21353">
                  <c:v>0.13207175925925926</c:v>
                </c:pt>
                <c:pt idx="21354">
                  <c:v>0.1323148148148148</c:v>
                </c:pt>
                <c:pt idx="21355">
                  <c:v>0.13255787037037037</c:v>
                </c:pt>
                <c:pt idx="21356">
                  <c:v>0.13280092592592593</c:v>
                </c:pt>
                <c:pt idx="21357">
                  <c:v>0.13305555555555557</c:v>
                </c:pt>
                <c:pt idx="21358">
                  <c:v>0.1332986111111111</c:v>
                </c:pt>
                <c:pt idx="21359">
                  <c:v>0.13354166666666667</c:v>
                </c:pt>
                <c:pt idx="21360">
                  <c:v>0.13378472222222224</c:v>
                </c:pt>
                <c:pt idx="21361">
                  <c:v>0.13402777777777777</c:v>
                </c:pt>
                <c:pt idx="21362">
                  <c:v>0.13428240740740741</c:v>
                </c:pt>
                <c:pt idx="21363">
                  <c:v>0.13452546296296297</c:v>
                </c:pt>
                <c:pt idx="21364">
                  <c:v>0.13476851851851851</c:v>
                </c:pt>
                <c:pt idx="21365">
                  <c:v>0.13501157407407408</c:v>
                </c:pt>
                <c:pt idx="21366">
                  <c:v>0.13525462962962961</c:v>
                </c:pt>
                <c:pt idx="21367">
                  <c:v>0.13550925925925925</c:v>
                </c:pt>
                <c:pt idx="21368">
                  <c:v>0.13575231481481481</c:v>
                </c:pt>
                <c:pt idx="21369">
                  <c:v>0.13599537037037038</c:v>
                </c:pt>
                <c:pt idx="21370">
                  <c:v>0.13623842592592592</c:v>
                </c:pt>
                <c:pt idx="21371">
                  <c:v>0.13648148148148148</c:v>
                </c:pt>
                <c:pt idx="21372">
                  <c:v>0.13673611111111111</c:v>
                </c:pt>
                <c:pt idx="21373">
                  <c:v>0.13697916666666668</c:v>
                </c:pt>
                <c:pt idx="21374">
                  <c:v>0.13722222222222222</c:v>
                </c:pt>
                <c:pt idx="21375">
                  <c:v>0.13746527777777778</c:v>
                </c:pt>
                <c:pt idx="21376">
                  <c:v>0.13770833333333335</c:v>
                </c:pt>
                <c:pt idx="21377">
                  <c:v>0.13795138888888889</c:v>
                </c:pt>
                <c:pt idx="21378">
                  <c:v>0.13820601851851852</c:v>
                </c:pt>
                <c:pt idx="21379">
                  <c:v>0.13844907407407406</c:v>
                </c:pt>
                <c:pt idx="21380">
                  <c:v>0.13869212962962962</c:v>
                </c:pt>
                <c:pt idx="21381">
                  <c:v>0.13893518518518519</c:v>
                </c:pt>
                <c:pt idx="21382">
                  <c:v>0.13917824074074073</c:v>
                </c:pt>
                <c:pt idx="21383">
                  <c:v>0.13943287037037036</c:v>
                </c:pt>
                <c:pt idx="21384">
                  <c:v>0.13967592592592593</c:v>
                </c:pt>
                <c:pt idx="21385">
                  <c:v>0.13991898148148149</c:v>
                </c:pt>
                <c:pt idx="21386">
                  <c:v>0.14016203703703703</c:v>
                </c:pt>
                <c:pt idx="21387">
                  <c:v>0.1404050925925926</c:v>
                </c:pt>
                <c:pt idx="21388">
                  <c:v>0.14065972222222223</c:v>
                </c:pt>
                <c:pt idx="21389">
                  <c:v>0.14090277777777779</c:v>
                </c:pt>
                <c:pt idx="21390">
                  <c:v>0.14114583333333333</c:v>
                </c:pt>
                <c:pt idx="21391">
                  <c:v>0.1413888888888889</c:v>
                </c:pt>
                <c:pt idx="21392">
                  <c:v>0.14163194444444446</c:v>
                </c:pt>
                <c:pt idx="21393">
                  <c:v>0.141875</c:v>
                </c:pt>
                <c:pt idx="21394">
                  <c:v>0.14212962962962963</c:v>
                </c:pt>
                <c:pt idx="21395">
                  <c:v>0.14237268518518517</c:v>
                </c:pt>
                <c:pt idx="21396">
                  <c:v>0.14261574074074074</c:v>
                </c:pt>
                <c:pt idx="21397">
                  <c:v>0.1428587962962963</c:v>
                </c:pt>
                <c:pt idx="21398">
                  <c:v>0.14310185185185184</c:v>
                </c:pt>
                <c:pt idx="21399">
                  <c:v>0.14335648148148147</c:v>
                </c:pt>
                <c:pt idx="21400">
                  <c:v>0.14359953703703704</c:v>
                </c:pt>
                <c:pt idx="21401">
                  <c:v>0.14384259259259261</c:v>
                </c:pt>
                <c:pt idx="21402">
                  <c:v>0.14408564814814814</c:v>
                </c:pt>
                <c:pt idx="21403">
                  <c:v>0.14432870370370371</c:v>
                </c:pt>
                <c:pt idx="21404">
                  <c:v>0.14458333333333331</c:v>
                </c:pt>
                <c:pt idx="21405">
                  <c:v>0.14482638888888888</c:v>
                </c:pt>
                <c:pt idx="21406">
                  <c:v>0.14506944444444445</c:v>
                </c:pt>
                <c:pt idx="21407">
                  <c:v>0.14531249999999998</c:v>
                </c:pt>
                <c:pt idx="21408">
                  <c:v>0.14555555555555555</c:v>
                </c:pt>
                <c:pt idx="21409">
                  <c:v>0.14581018518518518</c:v>
                </c:pt>
                <c:pt idx="21410">
                  <c:v>0.14605324074074075</c:v>
                </c:pt>
                <c:pt idx="21411">
                  <c:v>0.14629629629629629</c:v>
                </c:pt>
                <c:pt idx="21412">
                  <c:v>0.14653935185185185</c:v>
                </c:pt>
                <c:pt idx="21413">
                  <c:v>0.14678240740740742</c:v>
                </c:pt>
                <c:pt idx="21414">
                  <c:v>0.14702546296296296</c:v>
                </c:pt>
                <c:pt idx="21415">
                  <c:v>0.14728009259259259</c:v>
                </c:pt>
                <c:pt idx="21416">
                  <c:v>0.14752314814814815</c:v>
                </c:pt>
                <c:pt idx="21417">
                  <c:v>0.14776620370370372</c:v>
                </c:pt>
                <c:pt idx="21418">
                  <c:v>0.14800925925925926</c:v>
                </c:pt>
                <c:pt idx="21419">
                  <c:v>0.14825231481481482</c:v>
                </c:pt>
                <c:pt idx="21420">
                  <c:v>0.14850694444444446</c:v>
                </c:pt>
                <c:pt idx="21421">
                  <c:v>0.14875000000000002</c:v>
                </c:pt>
                <c:pt idx="21422">
                  <c:v>0.14899305555555556</c:v>
                </c:pt>
                <c:pt idx="21423">
                  <c:v>0.1492361111111111</c:v>
                </c:pt>
                <c:pt idx="21424">
                  <c:v>0.14947916666666666</c:v>
                </c:pt>
                <c:pt idx="21425">
                  <c:v>0.1497337962962963</c:v>
                </c:pt>
                <c:pt idx="21426">
                  <c:v>0.14997685185185186</c:v>
                </c:pt>
                <c:pt idx="21427">
                  <c:v>0.1502199074074074</c:v>
                </c:pt>
                <c:pt idx="21428">
                  <c:v>0.15046296296296297</c:v>
                </c:pt>
                <c:pt idx="21429">
                  <c:v>0.15070601851851853</c:v>
                </c:pt>
                <c:pt idx="21430">
                  <c:v>0.15096064814814816</c:v>
                </c:pt>
                <c:pt idx="21431">
                  <c:v>0.1512037037037037</c:v>
                </c:pt>
                <c:pt idx="21432">
                  <c:v>0.15144675925925927</c:v>
                </c:pt>
                <c:pt idx="21433">
                  <c:v>0.15168981481481481</c:v>
                </c:pt>
                <c:pt idx="21434">
                  <c:v>0.15193287037037037</c:v>
                </c:pt>
                <c:pt idx="21435">
                  <c:v>0.15217592592592591</c:v>
                </c:pt>
                <c:pt idx="21436">
                  <c:v>0.15243055555555554</c:v>
                </c:pt>
                <c:pt idx="21437">
                  <c:v>0.15267361111111111</c:v>
                </c:pt>
                <c:pt idx="21438">
                  <c:v>0.15291666666666667</c:v>
                </c:pt>
                <c:pt idx="21439">
                  <c:v>0.15315972222222221</c:v>
                </c:pt>
                <c:pt idx="21440">
                  <c:v>0.15340277777777778</c:v>
                </c:pt>
                <c:pt idx="21441">
                  <c:v>0.15365740740740741</c:v>
                </c:pt>
                <c:pt idx="21442">
                  <c:v>0.15390046296296298</c:v>
                </c:pt>
                <c:pt idx="21443">
                  <c:v>0.15414351851851851</c:v>
                </c:pt>
                <c:pt idx="21444">
                  <c:v>0.15438657407407408</c:v>
                </c:pt>
                <c:pt idx="21445">
                  <c:v>0.15462962962962964</c:v>
                </c:pt>
                <c:pt idx="21446">
                  <c:v>0.15488425925925928</c:v>
                </c:pt>
                <c:pt idx="21447">
                  <c:v>0.15512731481481482</c:v>
                </c:pt>
                <c:pt idx="21448">
                  <c:v>0.15537037037037038</c:v>
                </c:pt>
                <c:pt idx="21449">
                  <c:v>0.15561342592592595</c:v>
                </c:pt>
                <c:pt idx="21450">
                  <c:v>0.15585648148148148</c:v>
                </c:pt>
                <c:pt idx="21451">
                  <c:v>0.15611111111111112</c:v>
                </c:pt>
                <c:pt idx="21452">
                  <c:v>0.15635416666666666</c:v>
                </c:pt>
                <c:pt idx="21453">
                  <c:v>0.15659722222222222</c:v>
                </c:pt>
                <c:pt idx="21454">
                  <c:v>0.15684027777777779</c:v>
                </c:pt>
                <c:pt idx="21455">
                  <c:v>0.15708333333333332</c:v>
                </c:pt>
                <c:pt idx="21456">
                  <c:v>0.15733796296296296</c:v>
                </c:pt>
                <c:pt idx="21457">
                  <c:v>0.15758101851851852</c:v>
                </c:pt>
                <c:pt idx="21458">
                  <c:v>0.15782407407407409</c:v>
                </c:pt>
                <c:pt idx="21459">
                  <c:v>0.15806712962962963</c:v>
                </c:pt>
                <c:pt idx="21460">
                  <c:v>0.15831018518518519</c:v>
                </c:pt>
                <c:pt idx="21461">
                  <c:v>0.15855324074074076</c:v>
                </c:pt>
                <c:pt idx="21462">
                  <c:v>0.15880787037037036</c:v>
                </c:pt>
                <c:pt idx="21463">
                  <c:v>0.15905092592592593</c:v>
                </c:pt>
                <c:pt idx="21464">
                  <c:v>0.15929398148148147</c:v>
                </c:pt>
                <c:pt idx="21465">
                  <c:v>0.15953703703703703</c:v>
                </c:pt>
                <c:pt idx="21466">
                  <c:v>0.1597800925925926</c:v>
                </c:pt>
                <c:pt idx="21467">
                  <c:v>0.16003472222222223</c:v>
                </c:pt>
                <c:pt idx="21468">
                  <c:v>0.16027777777777777</c:v>
                </c:pt>
                <c:pt idx="21469">
                  <c:v>0.16052083333333333</c:v>
                </c:pt>
                <c:pt idx="21470">
                  <c:v>0.1607638888888889</c:v>
                </c:pt>
                <c:pt idx="21471">
                  <c:v>0.16100694444444444</c:v>
                </c:pt>
                <c:pt idx="21472">
                  <c:v>0.16126157407407407</c:v>
                </c:pt>
                <c:pt idx="21473">
                  <c:v>0.16150462962962964</c:v>
                </c:pt>
                <c:pt idx="21474">
                  <c:v>0.1617476851851852</c:v>
                </c:pt>
                <c:pt idx="21475">
                  <c:v>0.16199074074074074</c:v>
                </c:pt>
                <c:pt idx="21476">
                  <c:v>0.16223379629629631</c:v>
                </c:pt>
                <c:pt idx="21477">
                  <c:v>0.16247685185185187</c:v>
                </c:pt>
                <c:pt idx="21478">
                  <c:v>0.16273148148148148</c:v>
                </c:pt>
                <c:pt idx="21479">
                  <c:v>0.16297453703703704</c:v>
                </c:pt>
                <c:pt idx="21480">
                  <c:v>0.16321759259259258</c:v>
                </c:pt>
                <c:pt idx="21481">
                  <c:v>0.16346064814814815</c:v>
                </c:pt>
                <c:pt idx="21482">
                  <c:v>0.16370370370370371</c:v>
                </c:pt>
                <c:pt idx="21483">
                  <c:v>0.16395833333333334</c:v>
                </c:pt>
                <c:pt idx="21484">
                  <c:v>0.16420138888888888</c:v>
                </c:pt>
                <c:pt idx="21485">
                  <c:v>0.16444444444444445</c:v>
                </c:pt>
                <c:pt idx="21486">
                  <c:v>0.16468750000000001</c:v>
                </c:pt>
                <c:pt idx="21487">
                  <c:v>0.16493055555555555</c:v>
                </c:pt>
                <c:pt idx="21488">
                  <c:v>0.16518518518518518</c:v>
                </c:pt>
                <c:pt idx="21489">
                  <c:v>0.16542824074074072</c:v>
                </c:pt>
                <c:pt idx="21490">
                  <c:v>0.16567129629629629</c:v>
                </c:pt>
                <c:pt idx="21491">
                  <c:v>0.16591435185185185</c:v>
                </c:pt>
                <c:pt idx="21492">
                  <c:v>0.16615740740740739</c:v>
                </c:pt>
                <c:pt idx="21493">
                  <c:v>0.16641203703703702</c:v>
                </c:pt>
                <c:pt idx="21494">
                  <c:v>0.16665509259259259</c:v>
                </c:pt>
                <c:pt idx="21495">
                  <c:v>0.16689814814814816</c:v>
                </c:pt>
                <c:pt idx="21496">
                  <c:v>0.16714120370370369</c:v>
                </c:pt>
                <c:pt idx="21497">
                  <c:v>0.16738425925925926</c:v>
                </c:pt>
                <c:pt idx="21498">
                  <c:v>0.16762731481481483</c:v>
                </c:pt>
                <c:pt idx="21499">
                  <c:v>0.16788194444444446</c:v>
                </c:pt>
                <c:pt idx="21500">
                  <c:v>0.168125</c:v>
                </c:pt>
                <c:pt idx="21501">
                  <c:v>0.16836805555555556</c:v>
                </c:pt>
                <c:pt idx="21502">
                  <c:v>0.16861111111111113</c:v>
                </c:pt>
                <c:pt idx="21503">
                  <c:v>0.16885416666666667</c:v>
                </c:pt>
                <c:pt idx="21504">
                  <c:v>0.1691087962962963</c:v>
                </c:pt>
                <c:pt idx="21505">
                  <c:v>0.16935185185185186</c:v>
                </c:pt>
                <c:pt idx="21506">
                  <c:v>0.16959490740740743</c:v>
                </c:pt>
                <c:pt idx="21507">
                  <c:v>0.16983796296296297</c:v>
                </c:pt>
                <c:pt idx="21508">
                  <c:v>0.17008101851851853</c:v>
                </c:pt>
                <c:pt idx="21509">
                  <c:v>0.17033564814814817</c:v>
                </c:pt>
                <c:pt idx="21510">
                  <c:v>0.17057870370370368</c:v>
                </c:pt>
                <c:pt idx="21511">
                  <c:v>0.17082175925925924</c:v>
                </c:pt>
                <c:pt idx="21512">
                  <c:v>0.17106481481481481</c:v>
                </c:pt>
                <c:pt idx="21513">
                  <c:v>0.17130787037037035</c:v>
                </c:pt>
                <c:pt idx="21514">
                  <c:v>0.17156249999999998</c:v>
                </c:pt>
                <c:pt idx="21515">
                  <c:v>0.17180555555555554</c:v>
                </c:pt>
                <c:pt idx="21516">
                  <c:v>0.17204861111111111</c:v>
                </c:pt>
                <c:pt idx="21517">
                  <c:v>0.17229166666666665</c:v>
                </c:pt>
                <c:pt idx="21518">
                  <c:v>0.17253472222222221</c:v>
                </c:pt>
                <c:pt idx="21519">
                  <c:v>0.17277777777777778</c:v>
                </c:pt>
                <c:pt idx="21520">
                  <c:v>0.17303240740740741</c:v>
                </c:pt>
                <c:pt idx="21521">
                  <c:v>0.17327546296296295</c:v>
                </c:pt>
                <c:pt idx="21522">
                  <c:v>0.17351851851851852</c:v>
                </c:pt>
                <c:pt idx="21523">
                  <c:v>0.17376157407407408</c:v>
                </c:pt>
                <c:pt idx="21524">
                  <c:v>0.17400462962962962</c:v>
                </c:pt>
                <c:pt idx="21525">
                  <c:v>0.17425925925925925</c:v>
                </c:pt>
                <c:pt idx="21526">
                  <c:v>0.17450231481481482</c:v>
                </c:pt>
                <c:pt idx="21527">
                  <c:v>0.17474537037037038</c:v>
                </c:pt>
                <c:pt idx="21528">
                  <c:v>0.17498842592592592</c:v>
                </c:pt>
                <c:pt idx="21529">
                  <c:v>0.17523148148148149</c:v>
                </c:pt>
                <c:pt idx="21530">
                  <c:v>0.17548611111111112</c:v>
                </c:pt>
                <c:pt idx="21531">
                  <c:v>0.17572916666666669</c:v>
                </c:pt>
                <c:pt idx="21532">
                  <c:v>0.17597222222222222</c:v>
                </c:pt>
                <c:pt idx="21533">
                  <c:v>0.17621527777777779</c:v>
                </c:pt>
                <c:pt idx="21534">
                  <c:v>0.17645833333333336</c:v>
                </c:pt>
                <c:pt idx="21535">
                  <c:v>0.17671296296296299</c:v>
                </c:pt>
                <c:pt idx="21536">
                  <c:v>0.17695601851851853</c:v>
                </c:pt>
                <c:pt idx="21537">
                  <c:v>0.17719907407407409</c:v>
                </c:pt>
                <c:pt idx="21538">
                  <c:v>0.17744212962962966</c:v>
                </c:pt>
                <c:pt idx="21539">
                  <c:v>0.17768518518518517</c:v>
                </c:pt>
                <c:pt idx="21540">
                  <c:v>0.1779398148148148</c:v>
                </c:pt>
                <c:pt idx="21541">
                  <c:v>0.17818287037037037</c:v>
                </c:pt>
                <c:pt idx="21542">
                  <c:v>0.1784259259259259</c:v>
                </c:pt>
                <c:pt idx="21543">
                  <c:v>0.17866898148148147</c:v>
                </c:pt>
                <c:pt idx="21544">
                  <c:v>0.17891203703703704</c:v>
                </c:pt>
                <c:pt idx="21545">
                  <c:v>0.17915509259259257</c:v>
                </c:pt>
                <c:pt idx="21546">
                  <c:v>0.17940972222222221</c:v>
                </c:pt>
                <c:pt idx="21547">
                  <c:v>0.17965277777777777</c:v>
                </c:pt>
                <c:pt idx="21548">
                  <c:v>0.17989583333333334</c:v>
                </c:pt>
                <c:pt idx="21549">
                  <c:v>0.18013888888888888</c:v>
                </c:pt>
                <c:pt idx="21550">
                  <c:v>0.18038194444444444</c:v>
                </c:pt>
                <c:pt idx="21551">
                  <c:v>0.18063657407407407</c:v>
                </c:pt>
                <c:pt idx="21552">
                  <c:v>0.18087962962962964</c:v>
                </c:pt>
                <c:pt idx="21553">
                  <c:v>0.18112268518518518</c:v>
                </c:pt>
                <c:pt idx="21554">
                  <c:v>0.18136574074074074</c:v>
                </c:pt>
                <c:pt idx="21555">
                  <c:v>0.18160879629629631</c:v>
                </c:pt>
                <c:pt idx="21556">
                  <c:v>0.18186342592592594</c:v>
                </c:pt>
                <c:pt idx="21557">
                  <c:v>0.18210648148148148</c:v>
                </c:pt>
                <c:pt idx="21558">
                  <c:v>0.18234953703703705</c:v>
                </c:pt>
                <c:pt idx="21559">
                  <c:v>0.18259259259259261</c:v>
                </c:pt>
                <c:pt idx="21560">
                  <c:v>0.18283564814814815</c:v>
                </c:pt>
                <c:pt idx="21561">
                  <c:v>0.18307870370370372</c:v>
                </c:pt>
                <c:pt idx="21562">
                  <c:v>0.18333333333333335</c:v>
                </c:pt>
                <c:pt idx="21563">
                  <c:v>0.18357638888888891</c:v>
                </c:pt>
                <c:pt idx="21564">
                  <c:v>0.18381944444444445</c:v>
                </c:pt>
                <c:pt idx="21565">
                  <c:v>0.18406250000000002</c:v>
                </c:pt>
                <c:pt idx="21566">
                  <c:v>0.18430555555555553</c:v>
                </c:pt>
                <c:pt idx="21567">
                  <c:v>0.18456018518518516</c:v>
                </c:pt>
                <c:pt idx="21568">
                  <c:v>0.18480324074074073</c:v>
                </c:pt>
                <c:pt idx="21569">
                  <c:v>0.18504629629629629</c:v>
                </c:pt>
                <c:pt idx="21570">
                  <c:v>0.18528935185185183</c:v>
                </c:pt>
                <c:pt idx="21571">
                  <c:v>0.1855324074074074</c:v>
                </c:pt>
                <c:pt idx="21572">
                  <c:v>0.18578703703703703</c:v>
                </c:pt>
                <c:pt idx="21573">
                  <c:v>0.18603009259259259</c:v>
                </c:pt>
                <c:pt idx="21574">
                  <c:v>0.18627314814814813</c:v>
                </c:pt>
                <c:pt idx="21575">
                  <c:v>0.1865162037037037</c:v>
                </c:pt>
                <c:pt idx="21576">
                  <c:v>0.18675925925925926</c:v>
                </c:pt>
                <c:pt idx="21577">
                  <c:v>0.1870138888888889</c:v>
                </c:pt>
                <c:pt idx="21578">
                  <c:v>0.18725694444444443</c:v>
                </c:pt>
                <c:pt idx="21579">
                  <c:v>0.1875</c:v>
                </c:pt>
                <c:pt idx="21580">
                  <c:v>0.18774305555555557</c:v>
                </c:pt>
                <c:pt idx="21581">
                  <c:v>0.1879861111111111</c:v>
                </c:pt>
                <c:pt idx="21582">
                  <c:v>0.18822916666666667</c:v>
                </c:pt>
                <c:pt idx="21583">
                  <c:v>0.1884837962962963</c:v>
                </c:pt>
                <c:pt idx="21584">
                  <c:v>0.18872685185185187</c:v>
                </c:pt>
                <c:pt idx="21585">
                  <c:v>0.18896990740740741</c:v>
                </c:pt>
                <c:pt idx="21586">
                  <c:v>0.18921296296296297</c:v>
                </c:pt>
                <c:pt idx="21587">
                  <c:v>0.18945601851851854</c:v>
                </c:pt>
                <c:pt idx="21588">
                  <c:v>0.18971064814814817</c:v>
                </c:pt>
                <c:pt idx="21589">
                  <c:v>0.18995370370370371</c:v>
                </c:pt>
                <c:pt idx="21590">
                  <c:v>0.19019675925925927</c:v>
                </c:pt>
                <c:pt idx="21591">
                  <c:v>0.19043981481481484</c:v>
                </c:pt>
                <c:pt idx="21592">
                  <c:v>0.19068287037037038</c:v>
                </c:pt>
                <c:pt idx="21593">
                  <c:v>0.19093749999999998</c:v>
                </c:pt>
                <c:pt idx="21594">
                  <c:v>0.19118055555555555</c:v>
                </c:pt>
                <c:pt idx="21595">
                  <c:v>0.19142361111111109</c:v>
                </c:pt>
                <c:pt idx="21596">
                  <c:v>0.19166666666666665</c:v>
                </c:pt>
                <c:pt idx="21597">
                  <c:v>0.19190972222222222</c:v>
                </c:pt>
                <c:pt idx="21598">
                  <c:v>0.19216435185185185</c:v>
                </c:pt>
                <c:pt idx="21599">
                  <c:v>0.19240740740740739</c:v>
                </c:pt>
                <c:pt idx="21600">
                  <c:v>0.19265046296296295</c:v>
                </c:pt>
                <c:pt idx="21601">
                  <c:v>0.19289351851851852</c:v>
                </c:pt>
                <c:pt idx="21602">
                  <c:v>0.19313657407407406</c:v>
                </c:pt>
                <c:pt idx="21603">
                  <c:v>0.19337962962962962</c:v>
                </c:pt>
                <c:pt idx="21604">
                  <c:v>0.19363425925925926</c:v>
                </c:pt>
                <c:pt idx="21605">
                  <c:v>0.19387731481481482</c:v>
                </c:pt>
                <c:pt idx="21606">
                  <c:v>0.19412037037037036</c:v>
                </c:pt>
                <c:pt idx="21607">
                  <c:v>0.19436342592592593</c:v>
                </c:pt>
                <c:pt idx="21608">
                  <c:v>0.19460648148148149</c:v>
                </c:pt>
                <c:pt idx="21609">
                  <c:v>0.19486111111111112</c:v>
                </c:pt>
                <c:pt idx="21610">
                  <c:v>0.19510416666666666</c:v>
                </c:pt>
                <c:pt idx="21611">
                  <c:v>0.19534722222222223</c:v>
                </c:pt>
                <c:pt idx="21612">
                  <c:v>0.19559027777777779</c:v>
                </c:pt>
                <c:pt idx="21613">
                  <c:v>0.19583333333333333</c:v>
                </c:pt>
                <c:pt idx="21614">
                  <c:v>0.1960763888888889</c:v>
                </c:pt>
                <c:pt idx="21615">
                  <c:v>0.19633101851851853</c:v>
                </c:pt>
                <c:pt idx="21616">
                  <c:v>0.1965740740740741</c:v>
                </c:pt>
                <c:pt idx="21617">
                  <c:v>0.19681712962962963</c:v>
                </c:pt>
                <c:pt idx="21618">
                  <c:v>0.1970601851851852</c:v>
                </c:pt>
                <c:pt idx="21619">
                  <c:v>0.19730324074074077</c:v>
                </c:pt>
                <c:pt idx="21620">
                  <c:v>0.19755787037037034</c:v>
                </c:pt>
                <c:pt idx="21621">
                  <c:v>0.19780092592592591</c:v>
                </c:pt>
                <c:pt idx="21622">
                  <c:v>0.19804398148148147</c:v>
                </c:pt>
                <c:pt idx="21623">
                  <c:v>0.19828703703703701</c:v>
                </c:pt>
                <c:pt idx="21624">
                  <c:v>0.19853009259259258</c:v>
                </c:pt>
                <c:pt idx="21625">
                  <c:v>0.19878472222222221</c:v>
                </c:pt>
                <c:pt idx="21626">
                  <c:v>0.19902777777777778</c:v>
                </c:pt>
                <c:pt idx="21627">
                  <c:v>0.19927083333333331</c:v>
                </c:pt>
                <c:pt idx="21628">
                  <c:v>0.19951388888888888</c:v>
                </c:pt>
                <c:pt idx="21629">
                  <c:v>0.19975694444444445</c:v>
                </c:pt>
                <c:pt idx="21630">
                  <c:v>0.20001157407407408</c:v>
                </c:pt>
                <c:pt idx="21631">
                  <c:v>0.20025462962962962</c:v>
                </c:pt>
                <c:pt idx="21632">
                  <c:v>0.20049768518518518</c:v>
                </c:pt>
                <c:pt idx="21633">
                  <c:v>0.20074074074074075</c:v>
                </c:pt>
                <c:pt idx="21634">
                  <c:v>0.20098379629629629</c:v>
                </c:pt>
                <c:pt idx="21635">
                  <c:v>0.20122685185185185</c:v>
                </c:pt>
                <c:pt idx="21636">
                  <c:v>0.20148148148148148</c:v>
                </c:pt>
                <c:pt idx="21637">
                  <c:v>0.20172453703703705</c:v>
                </c:pt>
                <c:pt idx="21638">
                  <c:v>0.20196759259259259</c:v>
                </c:pt>
                <c:pt idx="21639">
                  <c:v>0.20221064814814815</c:v>
                </c:pt>
                <c:pt idx="21640">
                  <c:v>0.20245370370370372</c:v>
                </c:pt>
                <c:pt idx="21641">
                  <c:v>0.20270833333333335</c:v>
                </c:pt>
                <c:pt idx="21642">
                  <c:v>0.20295138888888889</c:v>
                </c:pt>
                <c:pt idx="21643">
                  <c:v>0.20319444444444446</c:v>
                </c:pt>
                <c:pt idx="21644">
                  <c:v>0.20343750000000002</c:v>
                </c:pt>
                <c:pt idx="21645">
                  <c:v>0.20368055555555556</c:v>
                </c:pt>
                <c:pt idx="21646">
                  <c:v>0.20393518518518516</c:v>
                </c:pt>
                <c:pt idx="21647">
                  <c:v>0.20417824074074073</c:v>
                </c:pt>
                <c:pt idx="21648">
                  <c:v>0.20442129629629627</c:v>
                </c:pt>
                <c:pt idx="21649">
                  <c:v>0.20466435185185183</c:v>
                </c:pt>
                <c:pt idx="21650">
                  <c:v>0.2049074074074074</c:v>
                </c:pt>
                <c:pt idx="21651">
                  <c:v>0.20516203703703703</c:v>
                </c:pt>
                <c:pt idx="21652">
                  <c:v>0.20540509259259257</c:v>
                </c:pt>
                <c:pt idx="21653">
                  <c:v>0.20564814814814814</c:v>
                </c:pt>
                <c:pt idx="21654">
                  <c:v>0.2058912037037037</c:v>
                </c:pt>
                <c:pt idx="21655">
                  <c:v>0.20613425925925924</c:v>
                </c:pt>
                <c:pt idx="21656">
                  <c:v>0.20638888888888887</c:v>
                </c:pt>
                <c:pt idx="21657">
                  <c:v>0.20663194444444444</c:v>
                </c:pt>
                <c:pt idx="21658">
                  <c:v>0.206875</c:v>
                </c:pt>
                <c:pt idx="21659">
                  <c:v>0.20711805555555554</c:v>
                </c:pt>
                <c:pt idx="21660">
                  <c:v>0.20736111111111111</c:v>
                </c:pt>
                <c:pt idx="21661">
                  <c:v>0.20760416666666667</c:v>
                </c:pt>
                <c:pt idx="21662">
                  <c:v>0.20785879629629631</c:v>
                </c:pt>
                <c:pt idx="21663">
                  <c:v>0.20810185185185184</c:v>
                </c:pt>
                <c:pt idx="21664">
                  <c:v>0.20834490740740741</c:v>
                </c:pt>
                <c:pt idx="21665">
                  <c:v>0.20858796296296298</c:v>
                </c:pt>
                <c:pt idx="21666">
                  <c:v>0.20883101851851851</c:v>
                </c:pt>
                <c:pt idx="21667">
                  <c:v>0.20908564814814815</c:v>
                </c:pt>
                <c:pt idx="21668">
                  <c:v>0.20932870370370371</c:v>
                </c:pt>
                <c:pt idx="21669">
                  <c:v>0.20957175925925928</c:v>
                </c:pt>
                <c:pt idx="21670">
                  <c:v>0.20981481481481482</c:v>
                </c:pt>
                <c:pt idx="21671">
                  <c:v>0.21005787037037038</c:v>
                </c:pt>
                <c:pt idx="21672">
                  <c:v>0.21030092592592595</c:v>
                </c:pt>
                <c:pt idx="21673">
                  <c:v>0.21055555555555558</c:v>
                </c:pt>
                <c:pt idx="21674">
                  <c:v>0.21079861111111112</c:v>
                </c:pt>
                <c:pt idx="21675">
                  <c:v>0.21104166666666668</c:v>
                </c:pt>
                <c:pt idx="21676">
                  <c:v>0.21128472222222225</c:v>
                </c:pt>
                <c:pt idx="21677">
                  <c:v>0.21152777777777776</c:v>
                </c:pt>
                <c:pt idx="21678">
                  <c:v>0.21178240740740739</c:v>
                </c:pt>
                <c:pt idx="21679">
                  <c:v>0.21202546296296296</c:v>
                </c:pt>
                <c:pt idx="21680">
                  <c:v>0.2122685185185185</c:v>
                </c:pt>
                <c:pt idx="21681">
                  <c:v>0.21251157407407406</c:v>
                </c:pt>
                <c:pt idx="21682">
                  <c:v>0.21275462962962963</c:v>
                </c:pt>
                <c:pt idx="21683">
                  <c:v>0.21300925925925926</c:v>
                </c:pt>
                <c:pt idx="21684">
                  <c:v>0.2132523148148148</c:v>
                </c:pt>
                <c:pt idx="21685">
                  <c:v>0.21349537037037036</c:v>
                </c:pt>
                <c:pt idx="21686">
                  <c:v>0.21373842592592593</c:v>
                </c:pt>
                <c:pt idx="21687">
                  <c:v>0.21398148148148147</c:v>
                </c:pt>
                <c:pt idx="21688">
                  <c:v>0.2142361111111111</c:v>
                </c:pt>
                <c:pt idx="21689">
                  <c:v>0.21447916666666667</c:v>
                </c:pt>
                <c:pt idx="21690">
                  <c:v>0.21472222222222223</c:v>
                </c:pt>
                <c:pt idx="21691">
                  <c:v>0.21496527777777777</c:v>
                </c:pt>
                <c:pt idx="21692">
                  <c:v>0.21520833333333333</c:v>
                </c:pt>
                <c:pt idx="21693">
                  <c:v>0.2154513888888889</c:v>
                </c:pt>
                <c:pt idx="21694">
                  <c:v>0.21570601851851853</c:v>
                </c:pt>
                <c:pt idx="21695">
                  <c:v>0.21594907407407407</c:v>
                </c:pt>
                <c:pt idx="21696">
                  <c:v>0.21619212962962964</c:v>
                </c:pt>
                <c:pt idx="21697">
                  <c:v>0.2164351851851852</c:v>
                </c:pt>
                <c:pt idx="21698">
                  <c:v>0.21667824074074074</c:v>
                </c:pt>
                <c:pt idx="21699">
                  <c:v>0.21693287037037037</c:v>
                </c:pt>
                <c:pt idx="21700">
                  <c:v>0.21717592592592594</c:v>
                </c:pt>
                <c:pt idx="21701">
                  <c:v>0.2174189814814815</c:v>
                </c:pt>
                <c:pt idx="21702">
                  <c:v>0.21766203703703704</c:v>
                </c:pt>
                <c:pt idx="21703">
                  <c:v>0.21790509259259261</c:v>
                </c:pt>
                <c:pt idx="21704">
                  <c:v>0.21815972222222224</c:v>
                </c:pt>
                <c:pt idx="21705">
                  <c:v>0.21840277777777775</c:v>
                </c:pt>
                <c:pt idx="21706">
                  <c:v>0.21864583333333332</c:v>
                </c:pt>
                <c:pt idx="21707">
                  <c:v>0.21888888888888888</c:v>
                </c:pt>
                <c:pt idx="21708">
                  <c:v>0.21913194444444442</c:v>
                </c:pt>
                <c:pt idx="21709">
                  <c:v>0.21938657407407405</c:v>
                </c:pt>
                <c:pt idx="21710">
                  <c:v>0.21962962962962962</c:v>
                </c:pt>
                <c:pt idx="21711">
                  <c:v>0.21987268518518518</c:v>
                </c:pt>
                <c:pt idx="21712">
                  <c:v>0.22011574074074072</c:v>
                </c:pt>
                <c:pt idx="21713">
                  <c:v>0.22035879629629629</c:v>
                </c:pt>
                <c:pt idx="21714">
                  <c:v>0.22060185185185185</c:v>
                </c:pt>
                <c:pt idx="21715">
                  <c:v>0.22085648148148149</c:v>
                </c:pt>
                <c:pt idx="21716">
                  <c:v>0.22109953703703702</c:v>
                </c:pt>
                <c:pt idx="21717">
                  <c:v>0.22134259259259259</c:v>
                </c:pt>
                <c:pt idx="21718">
                  <c:v>0.22158564814814816</c:v>
                </c:pt>
                <c:pt idx="21719">
                  <c:v>0.22182870370370369</c:v>
                </c:pt>
                <c:pt idx="21720">
                  <c:v>0.22208333333333333</c:v>
                </c:pt>
                <c:pt idx="21721">
                  <c:v>0.22232638888888889</c:v>
                </c:pt>
                <c:pt idx="21722">
                  <c:v>0.22256944444444446</c:v>
                </c:pt>
                <c:pt idx="21723">
                  <c:v>0.2228125</c:v>
                </c:pt>
                <c:pt idx="21724">
                  <c:v>0.22305555555555556</c:v>
                </c:pt>
                <c:pt idx="21725">
                  <c:v>0.22331018518518519</c:v>
                </c:pt>
                <c:pt idx="21726">
                  <c:v>0.22355324074074076</c:v>
                </c:pt>
                <c:pt idx="21727">
                  <c:v>0.2237962962962963</c:v>
                </c:pt>
                <c:pt idx="21728">
                  <c:v>0.22403935185185186</c:v>
                </c:pt>
                <c:pt idx="21729">
                  <c:v>0.22428240740740743</c:v>
                </c:pt>
                <c:pt idx="21730">
                  <c:v>0.22452546296296297</c:v>
                </c:pt>
                <c:pt idx="21731">
                  <c:v>0.2247800925925926</c:v>
                </c:pt>
                <c:pt idx="21732">
                  <c:v>0.22502314814814817</c:v>
                </c:pt>
                <c:pt idx="21733">
                  <c:v>0.22526620370370368</c:v>
                </c:pt>
                <c:pt idx="21734">
                  <c:v>0.22550925925925924</c:v>
                </c:pt>
                <c:pt idx="21735">
                  <c:v>0.22576388888888888</c:v>
                </c:pt>
                <c:pt idx="21736">
                  <c:v>0.22600694444444444</c:v>
                </c:pt>
                <c:pt idx="21737">
                  <c:v>0.22624999999999998</c:v>
                </c:pt>
                <c:pt idx="21738">
                  <c:v>0.22649305555555554</c:v>
                </c:pt>
                <c:pt idx="21739">
                  <c:v>0.22673611111111111</c:v>
                </c:pt>
                <c:pt idx="21740">
                  <c:v>0.22697916666666665</c:v>
                </c:pt>
                <c:pt idx="21741">
                  <c:v>0.22723379629629628</c:v>
                </c:pt>
                <c:pt idx="21742">
                  <c:v>0.22747685185185185</c:v>
                </c:pt>
                <c:pt idx="21743">
                  <c:v>0.22771990740740741</c:v>
                </c:pt>
                <c:pt idx="21744">
                  <c:v>0.22796296296296295</c:v>
                </c:pt>
                <c:pt idx="21745">
                  <c:v>0.22820601851851852</c:v>
                </c:pt>
                <c:pt idx="21746">
                  <c:v>0.22846064814814815</c:v>
                </c:pt>
                <c:pt idx="21747">
                  <c:v>0.22870370370370371</c:v>
                </c:pt>
                <c:pt idx="21748">
                  <c:v>0.22894675925925925</c:v>
                </c:pt>
                <c:pt idx="21749">
                  <c:v>0.22918981481481482</c:v>
                </c:pt>
                <c:pt idx="21750">
                  <c:v>0.22943287037037038</c:v>
                </c:pt>
                <c:pt idx="21751">
                  <c:v>0.22967592592592592</c:v>
                </c:pt>
                <c:pt idx="21752">
                  <c:v>0.22993055555555555</c:v>
                </c:pt>
                <c:pt idx="21753">
                  <c:v>0.23017361111111112</c:v>
                </c:pt>
                <c:pt idx="21754">
                  <c:v>0.23041666666666669</c:v>
                </c:pt>
                <c:pt idx="21755">
                  <c:v>0.23065972222222222</c:v>
                </c:pt>
                <c:pt idx="21756">
                  <c:v>0.23090277777777779</c:v>
                </c:pt>
                <c:pt idx="21757">
                  <c:v>0.23115740740740742</c:v>
                </c:pt>
                <c:pt idx="21758">
                  <c:v>0.23140046296296299</c:v>
                </c:pt>
                <c:pt idx="21759">
                  <c:v>0.23164351851851853</c:v>
                </c:pt>
                <c:pt idx="21760">
                  <c:v>0.23188657407407409</c:v>
                </c:pt>
                <c:pt idx="21761">
                  <c:v>0.23212962962962966</c:v>
                </c:pt>
                <c:pt idx="21762">
                  <c:v>0.23238425925925923</c:v>
                </c:pt>
                <c:pt idx="21763">
                  <c:v>0.2326273148148148</c:v>
                </c:pt>
                <c:pt idx="21764">
                  <c:v>0.23287037037037037</c:v>
                </c:pt>
                <c:pt idx="21765">
                  <c:v>0.2331134259259259</c:v>
                </c:pt>
                <c:pt idx="21766">
                  <c:v>0.23335648148148147</c:v>
                </c:pt>
                <c:pt idx="21767">
                  <c:v>0.23359953703703704</c:v>
                </c:pt>
                <c:pt idx="21768">
                  <c:v>0.23385416666666667</c:v>
                </c:pt>
                <c:pt idx="21769">
                  <c:v>0.23409722222222221</c:v>
                </c:pt>
                <c:pt idx="21770">
                  <c:v>0.23434027777777777</c:v>
                </c:pt>
                <c:pt idx="21771">
                  <c:v>0.23458333333333334</c:v>
                </c:pt>
                <c:pt idx="21772">
                  <c:v>0.23482638888888888</c:v>
                </c:pt>
                <c:pt idx="21773">
                  <c:v>0.23508101851851851</c:v>
                </c:pt>
                <c:pt idx="21774">
                  <c:v>0.23532407407407407</c:v>
                </c:pt>
                <c:pt idx="21775">
                  <c:v>0.23556712962962964</c:v>
                </c:pt>
                <c:pt idx="21776">
                  <c:v>0.23581018518518518</c:v>
                </c:pt>
                <c:pt idx="21777">
                  <c:v>0.23605324074074074</c:v>
                </c:pt>
                <c:pt idx="21778">
                  <c:v>0.23630787037037038</c:v>
                </c:pt>
                <c:pt idx="21779">
                  <c:v>0.23655092592592594</c:v>
                </c:pt>
                <c:pt idx="21780">
                  <c:v>0.23679398148148148</c:v>
                </c:pt>
                <c:pt idx="21781">
                  <c:v>0.23703703703703705</c:v>
                </c:pt>
                <c:pt idx="21782">
                  <c:v>0.23728009259259261</c:v>
                </c:pt>
                <c:pt idx="21783">
                  <c:v>0.23753472222222224</c:v>
                </c:pt>
                <c:pt idx="21784">
                  <c:v>0.23777777777777778</c:v>
                </c:pt>
                <c:pt idx="21785">
                  <c:v>0.23802083333333335</c:v>
                </c:pt>
                <c:pt idx="21786">
                  <c:v>0.23826388888888891</c:v>
                </c:pt>
                <c:pt idx="21787">
                  <c:v>0.23850694444444445</c:v>
                </c:pt>
                <c:pt idx="21788">
                  <c:v>0.23876157407407406</c:v>
                </c:pt>
                <c:pt idx="21789">
                  <c:v>0.23900462962962962</c:v>
                </c:pt>
                <c:pt idx="21790">
                  <c:v>0.23924768518518516</c:v>
                </c:pt>
                <c:pt idx="21791">
                  <c:v>0.23949074074074073</c:v>
                </c:pt>
                <c:pt idx="21792">
                  <c:v>0.23973379629629629</c:v>
                </c:pt>
                <c:pt idx="21793">
                  <c:v>0.23997685185185183</c:v>
                </c:pt>
                <c:pt idx="21794">
                  <c:v>0.24023148148148146</c:v>
                </c:pt>
                <c:pt idx="21795">
                  <c:v>0.24047453703703703</c:v>
                </c:pt>
                <c:pt idx="21796">
                  <c:v>0.24071759259259259</c:v>
                </c:pt>
                <c:pt idx="21797">
                  <c:v>0.24096064814814813</c:v>
                </c:pt>
                <c:pt idx="21798">
                  <c:v>0.2412037037037037</c:v>
                </c:pt>
                <c:pt idx="21799">
                  <c:v>0.24145833333333333</c:v>
                </c:pt>
                <c:pt idx="21800">
                  <c:v>0.2417013888888889</c:v>
                </c:pt>
                <c:pt idx="21801">
                  <c:v>0.24194444444444443</c:v>
                </c:pt>
                <c:pt idx="21802">
                  <c:v>0.2421875</c:v>
                </c:pt>
                <c:pt idx="21803">
                  <c:v>0.24243055555555557</c:v>
                </c:pt>
                <c:pt idx="21804">
                  <c:v>0.2426736111111111</c:v>
                </c:pt>
                <c:pt idx="21805">
                  <c:v>0.24292824074074074</c:v>
                </c:pt>
                <c:pt idx="21806">
                  <c:v>0.2431712962962963</c:v>
                </c:pt>
                <c:pt idx="21807">
                  <c:v>0.24341435185185187</c:v>
                </c:pt>
                <c:pt idx="21808">
                  <c:v>0.24365740740740741</c:v>
                </c:pt>
                <c:pt idx="21809">
                  <c:v>0.24391203703703704</c:v>
                </c:pt>
                <c:pt idx="21810">
                  <c:v>0.2441550925925926</c:v>
                </c:pt>
                <c:pt idx="21811">
                  <c:v>0.24439814814814817</c:v>
                </c:pt>
                <c:pt idx="21812">
                  <c:v>0.24464120370370371</c:v>
                </c:pt>
                <c:pt idx="21813">
                  <c:v>0.24488425925925927</c:v>
                </c:pt>
                <c:pt idx="21814">
                  <c:v>0.24512731481481484</c:v>
                </c:pt>
                <c:pt idx="21815">
                  <c:v>0.24538194444444442</c:v>
                </c:pt>
                <c:pt idx="21816">
                  <c:v>0.24562499999999998</c:v>
                </c:pt>
                <c:pt idx="21817">
                  <c:v>0.24586805555555555</c:v>
                </c:pt>
                <c:pt idx="21818">
                  <c:v>0.24611111111111109</c:v>
                </c:pt>
                <c:pt idx="21819">
                  <c:v>0.24635416666666665</c:v>
                </c:pt>
                <c:pt idx="21820">
                  <c:v>0.24660879629629628</c:v>
                </c:pt>
                <c:pt idx="21821">
                  <c:v>0.24685185185185185</c:v>
                </c:pt>
                <c:pt idx="21822">
                  <c:v>0.24709490740740739</c:v>
                </c:pt>
                <c:pt idx="21823">
                  <c:v>0.24733796296296295</c:v>
                </c:pt>
                <c:pt idx="21824">
                  <c:v>0.24758101851851852</c:v>
                </c:pt>
                <c:pt idx="21825">
                  <c:v>0.24782407407407406</c:v>
                </c:pt>
                <c:pt idx="21826">
                  <c:v>0.24807870370370369</c:v>
                </c:pt>
                <c:pt idx="21827">
                  <c:v>0.24832175925925926</c:v>
                </c:pt>
                <c:pt idx="21828">
                  <c:v>0.24856481481481482</c:v>
                </c:pt>
                <c:pt idx="21829">
                  <c:v>0.24880787037037036</c:v>
                </c:pt>
                <c:pt idx="21830">
                  <c:v>0.24905092592592593</c:v>
                </c:pt>
                <c:pt idx="21831">
                  <c:v>0.24930555555555556</c:v>
                </c:pt>
                <c:pt idx="21832">
                  <c:v>0.24954861111111112</c:v>
                </c:pt>
                <c:pt idx="21833">
                  <c:v>0.24979166666666666</c:v>
                </c:pt>
                <c:pt idx="21834">
                  <c:v>0.25003472222222223</c:v>
                </c:pt>
                <c:pt idx="21835">
                  <c:v>0.25027777777777777</c:v>
                </c:pt>
                <c:pt idx="21836">
                  <c:v>0.2505324074074074</c:v>
                </c:pt>
                <c:pt idx="21837">
                  <c:v>0.25077546296296299</c:v>
                </c:pt>
                <c:pt idx="21838">
                  <c:v>0.25101851851851853</c:v>
                </c:pt>
                <c:pt idx="21839">
                  <c:v>0.25126157407407407</c:v>
                </c:pt>
                <c:pt idx="21840">
                  <c:v>0.25150462962962966</c:v>
                </c:pt>
                <c:pt idx="21841">
                  <c:v>0.2517476851851852</c:v>
                </c:pt>
                <c:pt idx="21842">
                  <c:v>0.25200231481481483</c:v>
                </c:pt>
                <c:pt idx="21843">
                  <c:v>0.25224537037037037</c:v>
                </c:pt>
                <c:pt idx="21844">
                  <c:v>0.25248842592592591</c:v>
                </c:pt>
                <c:pt idx="21845">
                  <c:v>0.25273148148148145</c:v>
                </c:pt>
                <c:pt idx="21846">
                  <c:v>0.25297453703703704</c:v>
                </c:pt>
                <c:pt idx="21847">
                  <c:v>0.25322916666666667</c:v>
                </c:pt>
                <c:pt idx="21848">
                  <c:v>0.25347222222222221</c:v>
                </c:pt>
                <c:pt idx="21849">
                  <c:v>0.25371527777777775</c:v>
                </c:pt>
                <c:pt idx="21850">
                  <c:v>0.25395833333333334</c:v>
                </c:pt>
                <c:pt idx="21851">
                  <c:v>0.25420138888888888</c:v>
                </c:pt>
                <c:pt idx="21852">
                  <c:v>0.25445601851851851</c:v>
                </c:pt>
                <c:pt idx="21853">
                  <c:v>0.25469907407407405</c:v>
                </c:pt>
                <c:pt idx="21854">
                  <c:v>0.25494212962962964</c:v>
                </c:pt>
                <c:pt idx="21855">
                  <c:v>0.25518518518518518</c:v>
                </c:pt>
                <c:pt idx="21856">
                  <c:v>0.25542824074074072</c:v>
                </c:pt>
                <c:pt idx="21857">
                  <c:v>0.25568287037037035</c:v>
                </c:pt>
                <c:pt idx="21858">
                  <c:v>0.25592592592592595</c:v>
                </c:pt>
                <c:pt idx="21859">
                  <c:v>0.25616898148148148</c:v>
                </c:pt>
                <c:pt idx="21860">
                  <c:v>0.25641203703703702</c:v>
                </c:pt>
                <c:pt idx="21861">
                  <c:v>0.25665509259259262</c:v>
                </c:pt>
                <c:pt idx="21862">
                  <c:v>0.25689814814814815</c:v>
                </c:pt>
                <c:pt idx="21863">
                  <c:v>0.25715277777777779</c:v>
                </c:pt>
                <c:pt idx="21864">
                  <c:v>0.25739583333333332</c:v>
                </c:pt>
                <c:pt idx="21865">
                  <c:v>0.25763888888888892</c:v>
                </c:pt>
                <c:pt idx="21866">
                  <c:v>0.25788194444444446</c:v>
                </c:pt>
                <c:pt idx="21867">
                  <c:v>0.25812499999999999</c:v>
                </c:pt>
                <c:pt idx="21868">
                  <c:v>0.25837962962962963</c:v>
                </c:pt>
                <c:pt idx="21869">
                  <c:v>0.25862268518518522</c:v>
                </c:pt>
                <c:pt idx="21870">
                  <c:v>0.25886574074074076</c:v>
                </c:pt>
                <c:pt idx="21871">
                  <c:v>0.2591087962962963</c:v>
                </c:pt>
                <c:pt idx="21872">
                  <c:v>0.25935185185185183</c:v>
                </c:pt>
                <c:pt idx="21873">
                  <c:v>0.25960648148148147</c:v>
                </c:pt>
                <c:pt idx="21874">
                  <c:v>0.259849537037037</c:v>
                </c:pt>
                <c:pt idx="21875">
                  <c:v>0.2600925925925926</c:v>
                </c:pt>
                <c:pt idx="21876">
                  <c:v>0.26033564814814814</c:v>
                </c:pt>
                <c:pt idx="21877">
                  <c:v>0.26057870370370367</c:v>
                </c:pt>
                <c:pt idx="21878">
                  <c:v>0.26083333333333331</c:v>
                </c:pt>
                <c:pt idx="21879">
                  <c:v>0.2610763888888889</c:v>
                </c:pt>
                <c:pt idx="21880">
                  <c:v>0.26131944444444444</c:v>
                </c:pt>
                <c:pt idx="21881">
                  <c:v>0.26156249999999998</c:v>
                </c:pt>
                <c:pt idx="21882">
                  <c:v>0.26180555555555557</c:v>
                </c:pt>
                <c:pt idx="21883">
                  <c:v>0.26204861111111111</c:v>
                </c:pt>
                <c:pt idx="21884">
                  <c:v>0.26230324074074074</c:v>
                </c:pt>
                <c:pt idx="21885">
                  <c:v>0.26254629629629628</c:v>
                </c:pt>
                <c:pt idx="21886">
                  <c:v>0.26278935185185187</c:v>
                </c:pt>
                <c:pt idx="21887">
                  <c:v>0.26303240740740741</c:v>
                </c:pt>
                <c:pt idx="21888">
                  <c:v>0.26327546296296295</c:v>
                </c:pt>
                <c:pt idx="21889">
                  <c:v>0.26353009259259258</c:v>
                </c:pt>
                <c:pt idx="21890">
                  <c:v>0.26377314814814817</c:v>
                </c:pt>
                <c:pt idx="21891">
                  <c:v>0.26401620370370371</c:v>
                </c:pt>
                <c:pt idx="21892">
                  <c:v>0.26425925925925925</c:v>
                </c:pt>
                <c:pt idx="21893">
                  <c:v>0.26450231481481484</c:v>
                </c:pt>
                <c:pt idx="21894">
                  <c:v>0.26475694444444448</c:v>
                </c:pt>
                <c:pt idx="21895">
                  <c:v>0.26500000000000001</c:v>
                </c:pt>
                <c:pt idx="21896">
                  <c:v>0.26524305555555555</c:v>
                </c:pt>
                <c:pt idx="21897">
                  <c:v>0.26548611111111114</c:v>
                </c:pt>
                <c:pt idx="21898">
                  <c:v>0.26572916666666668</c:v>
                </c:pt>
                <c:pt idx="21899">
                  <c:v>0.26598379629629626</c:v>
                </c:pt>
                <c:pt idx="21900">
                  <c:v>0.26622685185185185</c:v>
                </c:pt>
                <c:pt idx="21901">
                  <c:v>0.26646990740740739</c:v>
                </c:pt>
                <c:pt idx="21902">
                  <c:v>0.26671296296296293</c:v>
                </c:pt>
                <c:pt idx="21903">
                  <c:v>0.26695601851851852</c:v>
                </c:pt>
                <c:pt idx="21904">
                  <c:v>0.26719907407407406</c:v>
                </c:pt>
                <c:pt idx="21905">
                  <c:v>0.26745370370370369</c:v>
                </c:pt>
                <c:pt idx="21906">
                  <c:v>0.26769675925925923</c:v>
                </c:pt>
                <c:pt idx="21907">
                  <c:v>0.26793981481481483</c:v>
                </c:pt>
                <c:pt idx="21908">
                  <c:v>0.26818287037037036</c:v>
                </c:pt>
                <c:pt idx="21909">
                  <c:v>0.2684259259259259</c:v>
                </c:pt>
                <c:pt idx="21910">
                  <c:v>0.26868055555555553</c:v>
                </c:pt>
                <c:pt idx="21911">
                  <c:v>0.26892361111111113</c:v>
                </c:pt>
                <c:pt idx="21912">
                  <c:v>0.26916666666666667</c:v>
                </c:pt>
                <c:pt idx="21913">
                  <c:v>0.2694097222222222</c:v>
                </c:pt>
                <c:pt idx="21914">
                  <c:v>0.2696527777777778</c:v>
                </c:pt>
                <c:pt idx="21915">
                  <c:v>0.26989583333333333</c:v>
                </c:pt>
                <c:pt idx="21916">
                  <c:v>0.27015046296296297</c:v>
                </c:pt>
                <c:pt idx="21917">
                  <c:v>0.27039351851851851</c:v>
                </c:pt>
                <c:pt idx="21918">
                  <c:v>0.2706365740740741</c:v>
                </c:pt>
                <c:pt idx="21919">
                  <c:v>0.27087962962962964</c:v>
                </c:pt>
                <c:pt idx="21920">
                  <c:v>0.27112268518518517</c:v>
                </c:pt>
                <c:pt idx="21921">
                  <c:v>0.27137731481481481</c:v>
                </c:pt>
                <c:pt idx="21922">
                  <c:v>0.2716203703703704</c:v>
                </c:pt>
                <c:pt idx="21923">
                  <c:v>0.27186342592592594</c:v>
                </c:pt>
                <c:pt idx="21924">
                  <c:v>0.27210648148148148</c:v>
                </c:pt>
                <c:pt idx="21925">
                  <c:v>0.27234953703703701</c:v>
                </c:pt>
                <c:pt idx="21926">
                  <c:v>0.2726041666666667</c:v>
                </c:pt>
                <c:pt idx="21927">
                  <c:v>0.27284722222222224</c:v>
                </c:pt>
                <c:pt idx="21928">
                  <c:v>0.27309027777777778</c:v>
                </c:pt>
                <c:pt idx="21929">
                  <c:v>0.27333333333333337</c:v>
                </c:pt>
                <c:pt idx="21930">
                  <c:v>0.27357638888888891</c:v>
                </c:pt>
                <c:pt idx="21931">
                  <c:v>0.27383101851851849</c:v>
                </c:pt>
                <c:pt idx="21932">
                  <c:v>0.27407407407407408</c:v>
                </c:pt>
                <c:pt idx="21933">
                  <c:v>0.27431712962962962</c:v>
                </c:pt>
                <c:pt idx="21934">
                  <c:v>0.27456018518518516</c:v>
                </c:pt>
                <c:pt idx="21935">
                  <c:v>0.27480324074074075</c:v>
                </c:pt>
                <c:pt idx="21936">
                  <c:v>0.27504629629629629</c:v>
                </c:pt>
                <c:pt idx="21937">
                  <c:v>0.27530092592592592</c:v>
                </c:pt>
                <c:pt idx="21938">
                  <c:v>0.27554398148148146</c:v>
                </c:pt>
                <c:pt idx="21939">
                  <c:v>0.27578703703703705</c:v>
                </c:pt>
                <c:pt idx="21940">
                  <c:v>0.27603009259259259</c:v>
                </c:pt>
                <c:pt idx="21941">
                  <c:v>0.27627314814814813</c:v>
                </c:pt>
                <c:pt idx="21942">
                  <c:v>0.27652777777777776</c:v>
                </c:pt>
                <c:pt idx="21943">
                  <c:v>0.27677083333333335</c:v>
                </c:pt>
                <c:pt idx="21944">
                  <c:v>0.27701388888888889</c:v>
                </c:pt>
                <c:pt idx="21945">
                  <c:v>0.27725694444444443</c:v>
                </c:pt>
                <c:pt idx="21946">
                  <c:v>0.27750000000000002</c:v>
                </c:pt>
                <c:pt idx="21947">
                  <c:v>0.27775462962962966</c:v>
                </c:pt>
                <c:pt idx="21948">
                  <c:v>0.27799768518518519</c:v>
                </c:pt>
                <c:pt idx="21949">
                  <c:v>0.27824074074074073</c:v>
                </c:pt>
                <c:pt idx="21950">
                  <c:v>0.27848379629629633</c:v>
                </c:pt>
                <c:pt idx="21951">
                  <c:v>0.27872685185185186</c:v>
                </c:pt>
                <c:pt idx="21952">
                  <c:v>0.2789814814814815</c:v>
                </c:pt>
                <c:pt idx="21953">
                  <c:v>0.27922453703703703</c:v>
                </c:pt>
                <c:pt idx="21954">
                  <c:v>0.27946759259259263</c:v>
                </c:pt>
                <c:pt idx="21955">
                  <c:v>0.27971064814814817</c:v>
                </c:pt>
                <c:pt idx="21956">
                  <c:v>0.2799537037037037</c:v>
                </c:pt>
                <c:pt idx="21957">
                  <c:v>0.2801967592592593</c:v>
                </c:pt>
                <c:pt idx="21958">
                  <c:v>0.28045138888888888</c:v>
                </c:pt>
                <c:pt idx="21959">
                  <c:v>0.28069444444444441</c:v>
                </c:pt>
                <c:pt idx="21960">
                  <c:v>0.28093750000000001</c:v>
                </c:pt>
                <c:pt idx="21961">
                  <c:v>0.28118055555555554</c:v>
                </c:pt>
                <c:pt idx="21962">
                  <c:v>0.28142361111111108</c:v>
                </c:pt>
                <c:pt idx="21963">
                  <c:v>0.28167824074074072</c:v>
                </c:pt>
                <c:pt idx="21964">
                  <c:v>0.28192129629629631</c:v>
                </c:pt>
                <c:pt idx="21965">
                  <c:v>0.28216435185185185</c:v>
                </c:pt>
                <c:pt idx="21966">
                  <c:v>0.28240740740740738</c:v>
                </c:pt>
                <c:pt idx="21967">
                  <c:v>0.28265046296296298</c:v>
                </c:pt>
                <c:pt idx="21968">
                  <c:v>0.28290509259259261</c:v>
                </c:pt>
                <c:pt idx="21969">
                  <c:v>0.28314814814814815</c:v>
                </c:pt>
                <c:pt idx="21970">
                  <c:v>0.28339120370370369</c:v>
                </c:pt>
                <c:pt idx="21971">
                  <c:v>0.28363425925925928</c:v>
                </c:pt>
                <c:pt idx="21972">
                  <c:v>0.28387731481481482</c:v>
                </c:pt>
                <c:pt idx="21973">
                  <c:v>0.28412037037037036</c:v>
                </c:pt>
                <c:pt idx="21974">
                  <c:v>0.28437499999999999</c:v>
                </c:pt>
                <c:pt idx="21975">
                  <c:v>0.28461805555555558</c:v>
                </c:pt>
                <c:pt idx="21976">
                  <c:v>0.28486111111111112</c:v>
                </c:pt>
                <c:pt idx="21977">
                  <c:v>0.28510416666666666</c:v>
                </c:pt>
                <c:pt idx="21978">
                  <c:v>0.28534722222222225</c:v>
                </c:pt>
                <c:pt idx="21979">
                  <c:v>0.28560185185185188</c:v>
                </c:pt>
                <c:pt idx="21980">
                  <c:v>0.28584490740740742</c:v>
                </c:pt>
                <c:pt idx="21981">
                  <c:v>0.28608796296296296</c:v>
                </c:pt>
                <c:pt idx="21982">
                  <c:v>0.28633101851851855</c:v>
                </c:pt>
                <c:pt idx="21983">
                  <c:v>0.28657407407407409</c:v>
                </c:pt>
                <c:pt idx="21984">
                  <c:v>0.28682870370370367</c:v>
                </c:pt>
                <c:pt idx="21985">
                  <c:v>0.28707175925925926</c:v>
                </c:pt>
                <c:pt idx="21986">
                  <c:v>0.2873148148148148</c:v>
                </c:pt>
                <c:pt idx="21987">
                  <c:v>0.28755787037037034</c:v>
                </c:pt>
                <c:pt idx="21988">
                  <c:v>0.28780092592592593</c:v>
                </c:pt>
                <c:pt idx="21989">
                  <c:v>0.28805555555555556</c:v>
                </c:pt>
                <c:pt idx="21990">
                  <c:v>0.2882986111111111</c:v>
                </c:pt>
                <c:pt idx="21991">
                  <c:v>0.28854166666666664</c:v>
                </c:pt>
                <c:pt idx="21992">
                  <c:v>0.28878472222222223</c:v>
                </c:pt>
                <c:pt idx="21993">
                  <c:v>0.28902777777777777</c:v>
                </c:pt>
                <c:pt idx="21994">
                  <c:v>0.2892824074074074</c:v>
                </c:pt>
                <c:pt idx="21995">
                  <c:v>0.28952546296296294</c:v>
                </c:pt>
                <c:pt idx="21996">
                  <c:v>0.28976851851851854</c:v>
                </c:pt>
                <c:pt idx="21997">
                  <c:v>0.29001157407407407</c:v>
                </c:pt>
                <c:pt idx="21998">
                  <c:v>0.29025462962962961</c:v>
                </c:pt>
                <c:pt idx="21999">
                  <c:v>0.29049768518518521</c:v>
                </c:pt>
                <c:pt idx="22000">
                  <c:v>0.29075231481481484</c:v>
                </c:pt>
                <c:pt idx="22001">
                  <c:v>0.29099537037037038</c:v>
                </c:pt>
                <c:pt idx="22002">
                  <c:v>0.29123842592592591</c:v>
                </c:pt>
                <c:pt idx="22003">
                  <c:v>0.29148148148148151</c:v>
                </c:pt>
                <c:pt idx="22004">
                  <c:v>0.29172453703703705</c:v>
                </c:pt>
                <c:pt idx="22005">
                  <c:v>0.29197916666666668</c:v>
                </c:pt>
                <c:pt idx="22006">
                  <c:v>0.29222222222222222</c:v>
                </c:pt>
                <c:pt idx="22007">
                  <c:v>0.29246527777777781</c:v>
                </c:pt>
                <c:pt idx="22008">
                  <c:v>0.29270833333333335</c:v>
                </c:pt>
                <c:pt idx="22009">
                  <c:v>0.29295138888888889</c:v>
                </c:pt>
                <c:pt idx="22010">
                  <c:v>0.29319444444444448</c:v>
                </c:pt>
                <c:pt idx="22011">
                  <c:v>0.29344907407407406</c:v>
                </c:pt>
                <c:pt idx="22012">
                  <c:v>0.29369212962962959</c:v>
                </c:pt>
                <c:pt idx="22013">
                  <c:v>0.29393518518518519</c:v>
                </c:pt>
                <c:pt idx="22014">
                  <c:v>0.29417824074074073</c:v>
                </c:pt>
                <c:pt idx="22015">
                  <c:v>0.29443287037037036</c:v>
                </c:pt>
                <c:pt idx="22016">
                  <c:v>0.2946759259259259</c:v>
                </c:pt>
                <c:pt idx="22017">
                  <c:v>0.29491898148148149</c:v>
                </c:pt>
                <c:pt idx="22018">
                  <c:v>0.29516203703703703</c:v>
                </c:pt>
                <c:pt idx="22019">
                  <c:v>0.29540509259259257</c:v>
                </c:pt>
                <c:pt idx="22020">
                  <c:v>0.29564814814814816</c:v>
                </c:pt>
                <c:pt idx="22021">
                  <c:v>0.29590277777777779</c:v>
                </c:pt>
                <c:pt idx="22022">
                  <c:v>0.29614583333333333</c:v>
                </c:pt>
                <c:pt idx="22023">
                  <c:v>0.29638888888888887</c:v>
                </c:pt>
                <c:pt idx="22024">
                  <c:v>0.29663194444444446</c:v>
                </c:pt>
                <c:pt idx="22025">
                  <c:v>0.296875</c:v>
                </c:pt>
                <c:pt idx="22026">
                  <c:v>0.29712962962962963</c:v>
                </c:pt>
                <c:pt idx="22027">
                  <c:v>0.29737268518518517</c:v>
                </c:pt>
                <c:pt idx="22028">
                  <c:v>0.29761574074074076</c:v>
                </c:pt>
                <c:pt idx="22029">
                  <c:v>0.2978587962962963</c:v>
                </c:pt>
                <c:pt idx="22030">
                  <c:v>0.29810185185185184</c:v>
                </c:pt>
                <c:pt idx="22031">
                  <c:v>0.29834490740740743</c:v>
                </c:pt>
                <c:pt idx="22032">
                  <c:v>0.29859953703703707</c:v>
                </c:pt>
                <c:pt idx="22033">
                  <c:v>0.2988425925925926</c:v>
                </c:pt>
                <c:pt idx="22034">
                  <c:v>0.29908564814814814</c:v>
                </c:pt>
                <c:pt idx="22035">
                  <c:v>0.29932870370370374</c:v>
                </c:pt>
                <c:pt idx="22036">
                  <c:v>0.29957175925925927</c:v>
                </c:pt>
                <c:pt idx="22037">
                  <c:v>0.29982638888888891</c:v>
                </c:pt>
                <c:pt idx="22038">
                  <c:v>0.30006944444444444</c:v>
                </c:pt>
                <c:pt idx="22039">
                  <c:v>0.30031249999999998</c:v>
                </c:pt>
                <c:pt idx="22040">
                  <c:v>0.30055555555555552</c:v>
                </c:pt>
                <c:pt idx="22041">
                  <c:v>0.30079861111111111</c:v>
                </c:pt>
                <c:pt idx="22042">
                  <c:v>0.30105324074074075</c:v>
                </c:pt>
                <c:pt idx="22043">
                  <c:v>0.30129629629629628</c:v>
                </c:pt>
                <c:pt idx="22044">
                  <c:v>0.30153935185185182</c:v>
                </c:pt>
                <c:pt idx="22045">
                  <c:v>0.30178240740740742</c:v>
                </c:pt>
                <c:pt idx="22046">
                  <c:v>0.30202546296296295</c:v>
                </c:pt>
                <c:pt idx="22047">
                  <c:v>0.30226851851851849</c:v>
                </c:pt>
                <c:pt idx="22048">
                  <c:v>0.30252314814814812</c:v>
                </c:pt>
                <c:pt idx="22049">
                  <c:v>0.30276620370370372</c:v>
                </c:pt>
                <c:pt idx="22050">
                  <c:v>0.30300925925925926</c:v>
                </c:pt>
                <c:pt idx="22051">
                  <c:v>0.30325231481481479</c:v>
                </c:pt>
                <c:pt idx="22052">
                  <c:v>0.30349537037037039</c:v>
                </c:pt>
                <c:pt idx="22053">
                  <c:v>0.30375000000000002</c:v>
                </c:pt>
                <c:pt idx="22054">
                  <c:v>0.30399305555555556</c:v>
                </c:pt>
                <c:pt idx="22055">
                  <c:v>0.3042361111111111</c:v>
                </c:pt>
                <c:pt idx="22056">
                  <c:v>0.30447916666666669</c:v>
                </c:pt>
                <c:pt idx="22057">
                  <c:v>0.30472222222222223</c:v>
                </c:pt>
                <c:pt idx="22058">
                  <c:v>0.30497685185185186</c:v>
                </c:pt>
                <c:pt idx="22059">
                  <c:v>0.3052199074074074</c:v>
                </c:pt>
                <c:pt idx="22060">
                  <c:v>0.30546296296296299</c:v>
                </c:pt>
                <c:pt idx="22061">
                  <c:v>0.30570601851851853</c:v>
                </c:pt>
                <c:pt idx="22062">
                  <c:v>0.30594907407407407</c:v>
                </c:pt>
                <c:pt idx="22063">
                  <c:v>0.3062037037037037</c:v>
                </c:pt>
                <c:pt idx="22064">
                  <c:v>0.30644675925925929</c:v>
                </c:pt>
                <c:pt idx="22065">
                  <c:v>0.30668981481481483</c:v>
                </c:pt>
                <c:pt idx="22066">
                  <c:v>0.30693287037037037</c:v>
                </c:pt>
                <c:pt idx="22067">
                  <c:v>0.30717592592592591</c:v>
                </c:pt>
                <c:pt idx="22068">
                  <c:v>0.30741898148148145</c:v>
                </c:pt>
                <c:pt idx="22069">
                  <c:v>0.30767361111111108</c:v>
                </c:pt>
                <c:pt idx="22070">
                  <c:v>0.30791666666666667</c:v>
                </c:pt>
                <c:pt idx="22071">
                  <c:v>0.30815972222222221</c:v>
                </c:pt>
                <c:pt idx="22072">
                  <c:v>0.30840277777777775</c:v>
                </c:pt>
                <c:pt idx="22073">
                  <c:v>0.30864583333333334</c:v>
                </c:pt>
                <c:pt idx="22074">
                  <c:v>0.30890046296296297</c:v>
                </c:pt>
                <c:pt idx="22075">
                  <c:v>0.30914351851851851</c:v>
                </c:pt>
                <c:pt idx="22076">
                  <c:v>0.30938657407407405</c:v>
                </c:pt>
                <c:pt idx="22077">
                  <c:v>0.30962962962962964</c:v>
                </c:pt>
                <c:pt idx="22078">
                  <c:v>0.30987268518518518</c:v>
                </c:pt>
                <c:pt idx="22079">
                  <c:v>0.31012731481481481</c:v>
                </c:pt>
                <c:pt idx="22080">
                  <c:v>0.31037037037037035</c:v>
                </c:pt>
                <c:pt idx="22081">
                  <c:v>0.31061342592592595</c:v>
                </c:pt>
                <c:pt idx="22082">
                  <c:v>0.31085648148148148</c:v>
                </c:pt>
                <c:pt idx="22083">
                  <c:v>0.31109953703703702</c:v>
                </c:pt>
                <c:pt idx="22084">
                  <c:v>0.31135416666666665</c:v>
                </c:pt>
                <c:pt idx="22085">
                  <c:v>0.31159722222222225</c:v>
                </c:pt>
                <c:pt idx="22086">
                  <c:v>0.31184027777777779</c:v>
                </c:pt>
                <c:pt idx="22087">
                  <c:v>0.31208333333333332</c:v>
                </c:pt>
                <c:pt idx="22088">
                  <c:v>0.31232638888888892</c:v>
                </c:pt>
                <c:pt idx="22089">
                  <c:v>0.31256944444444446</c:v>
                </c:pt>
                <c:pt idx="22090">
                  <c:v>0.31282407407407409</c:v>
                </c:pt>
                <c:pt idx="22091">
                  <c:v>0.31306712962962963</c:v>
                </c:pt>
                <c:pt idx="22092">
                  <c:v>0.31331018518518522</c:v>
                </c:pt>
                <c:pt idx="22093">
                  <c:v>0.3135532407407407</c:v>
                </c:pt>
                <c:pt idx="22094">
                  <c:v>0.3137962962962963</c:v>
                </c:pt>
                <c:pt idx="22095">
                  <c:v>0.31405092592592593</c:v>
                </c:pt>
                <c:pt idx="22096">
                  <c:v>0.31429398148148152</c:v>
                </c:pt>
                <c:pt idx="22097">
                  <c:v>0.314537037037037</c:v>
                </c:pt>
                <c:pt idx="22098">
                  <c:v>0.3147800925925926</c:v>
                </c:pt>
                <c:pt idx="22099">
                  <c:v>0.31502314814814814</c:v>
                </c:pt>
                <c:pt idx="22100">
                  <c:v>0.31527777777777777</c:v>
                </c:pt>
                <c:pt idx="22101">
                  <c:v>0.31552083333333331</c:v>
                </c:pt>
                <c:pt idx="22102">
                  <c:v>0.3157638888888889</c:v>
                </c:pt>
                <c:pt idx="22103">
                  <c:v>0.31600694444444444</c:v>
                </c:pt>
                <c:pt idx="22104">
                  <c:v>0.31624999999999998</c:v>
                </c:pt>
                <c:pt idx="22105">
                  <c:v>0.31650462962962961</c:v>
                </c:pt>
                <c:pt idx="22106">
                  <c:v>0.3167476851851852</c:v>
                </c:pt>
                <c:pt idx="22107">
                  <c:v>0.31699074074074074</c:v>
                </c:pt>
                <c:pt idx="22108">
                  <c:v>0.31723379629629628</c:v>
                </c:pt>
                <c:pt idx="22109">
                  <c:v>0.31747685185185187</c:v>
                </c:pt>
                <c:pt idx="22110">
                  <c:v>0.3177314814814815</c:v>
                </c:pt>
                <c:pt idx="22111">
                  <c:v>0.31797453703703704</c:v>
                </c:pt>
                <c:pt idx="22112">
                  <c:v>0.31821759259259258</c:v>
                </c:pt>
                <c:pt idx="22113">
                  <c:v>0.31846064814814817</c:v>
                </c:pt>
                <c:pt idx="22114">
                  <c:v>0.31870370370370371</c:v>
                </c:pt>
                <c:pt idx="22115">
                  <c:v>0.31894675925925925</c:v>
                </c:pt>
                <c:pt idx="22116">
                  <c:v>0.31920138888888888</c:v>
                </c:pt>
                <c:pt idx="22117">
                  <c:v>0.31944444444444448</c:v>
                </c:pt>
                <c:pt idx="22118">
                  <c:v>0.31968750000000001</c:v>
                </c:pt>
                <c:pt idx="22119">
                  <c:v>0.31993055555555555</c:v>
                </c:pt>
                <c:pt idx="22120">
                  <c:v>0.32017361111111109</c:v>
                </c:pt>
                <c:pt idx="22121">
                  <c:v>0.32042824074074078</c:v>
                </c:pt>
                <c:pt idx="22122">
                  <c:v>0.32067129629629632</c:v>
                </c:pt>
                <c:pt idx="22123">
                  <c:v>0.32091435185185185</c:v>
                </c:pt>
                <c:pt idx="22124">
                  <c:v>0.32115740740740745</c:v>
                </c:pt>
                <c:pt idx="22125">
                  <c:v>0.32140046296296299</c:v>
                </c:pt>
                <c:pt idx="22126">
                  <c:v>0.32164351851851852</c:v>
                </c:pt>
                <c:pt idx="22127">
                  <c:v>0.32189814814814816</c:v>
                </c:pt>
                <c:pt idx="22128">
                  <c:v>0.32214120370370369</c:v>
                </c:pt>
                <c:pt idx="22129">
                  <c:v>0.32238425925925923</c:v>
                </c:pt>
                <c:pt idx="22130">
                  <c:v>0.32262731481481483</c:v>
                </c:pt>
                <c:pt idx="22131">
                  <c:v>0.32287037037037036</c:v>
                </c:pt>
                <c:pt idx="22132">
                  <c:v>0.323125</c:v>
                </c:pt>
                <c:pt idx="22133">
                  <c:v>0.32336805555555553</c:v>
                </c:pt>
                <c:pt idx="22134">
                  <c:v>0.32361111111111113</c:v>
                </c:pt>
                <c:pt idx="22135">
                  <c:v>0.32385416666666667</c:v>
                </c:pt>
                <c:pt idx="22136">
                  <c:v>0.3240972222222222</c:v>
                </c:pt>
                <c:pt idx="22137">
                  <c:v>0.32435185185185184</c:v>
                </c:pt>
                <c:pt idx="22138">
                  <c:v>0.32459490740740743</c:v>
                </c:pt>
                <c:pt idx="22139">
                  <c:v>0.32483796296296297</c:v>
                </c:pt>
                <c:pt idx="22140">
                  <c:v>0.32508101851851851</c:v>
                </c:pt>
                <c:pt idx="22141">
                  <c:v>0.3253240740740741</c:v>
                </c:pt>
                <c:pt idx="22142">
                  <c:v>0.32556712962962964</c:v>
                </c:pt>
                <c:pt idx="22143">
                  <c:v>0.32582175925925927</c:v>
                </c:pt>
                <c:pt idx="22144">
                  <c:v>0.32606481481481481</c:v>
                </c:pt>
                <c:pt idx="22145">
                  <c:v>0.3263078703703704</c:v>
                </c:pt>
                <c:pt idx="22146">
                  <c:v>0.32655092592592594</c:v>
                </c:pt>
                <c:pt idx="22147">
                  <c:v>0.32679398148148148</c:v>
                </c:pt>
                <c:pt idx="22148">
                  <c:v>0.32704861111111111</c:v>
                </c:pt>
                <c:pt idx="22149">
                  <c:v>0.3272916666666667</c:v>
                </c:pt>
                <c:pt idx="22150">
                  <c:v>0.32753472222222224</c:v>
                </c:pt>
                <c:pt idx="22151">
                  <c:v>0.32777777777777778</c:v>
                </c:pt>
                <c:pt idx="22152">
                  <c:v>0.32802083333333337</c:v>
                </c:pt>
                <c:pt idx="22153">
                  <c:v>0.32827546296296295</c:v>
                </c:pt>
                <c:pt idx="22154">
                  <c:v>0.32851851851851849</c:v>
                </c:pt>
                <c:pt idx="22155">
                  <c:v>0.32876157407407408</c:v>
                </c:pt>
                <c:pt idx="22156">
                  <c:v>0.32900462962962962</c:v>
                </c:pt>
                <c:pt idx="22157">
                  <c:v>0.32924768518518516</c:v>
                </c:pt>
                <c:pt idx="22158">
                  <c:v>0.32950231481481479</c:v>
                </c:pt>
                <c:pt idx="22159">
                  <c:v>0.32974537037037038</c:v>
                </c:pt>
                <c:pt idx="22160">
                  <c:v>0.32998842592592592</c:v>
                </c:pt>
                <c:pt idx="22161">
                  <c:v>0.33023148148148146</c:v>
                </c:pt>
                <c:pt idx="22162">
                  <c:v>0.33047453703703705</c:v>
                </c:pt>
                <c:pt idx="22163">
                  <c:v>0.33071759259259259</c:v>
                </c:pt>
                <c:pt idx="22164">
                  <c:v>0.33097222222222222</c:v>
                </c:pt>
                <c:pt idx="22165">
                  <c:v>0.33121527777777776</c:v>
                </c:pt>
                <c:pt idx="22166">
                  <c:v>0.33145833333333335</c:v>
                </c:pt>
                <c:pt idx="22167">
                  <c:v>0.33170138888888889</c:v>
                </c:pt>
                <c:pt idx="22168">
                  <c:v>0.33194444444444443</c:v>
                </c:pt>
                <c:pt idx="22169">
                  <c:v>0.33219907407407406</c:v>
                </c:pt>
                <c:pt idx="22170">
                  <c:v>0.33244212962962966</c:v>
                </c:pt>
                <c:pt idx="22171">
                  <c:v>0.33268518518518519</c:v>
                </c:pt>
                <c:pt idx="22172">
                  <c:v>0.33292824074074073</c:v>
                </c:pt>
                <c:pt idx="22173">
                  <c:v>0.33317129629629633</c:v>
                </c:pt>
                <c:pt idx="22174">
                  <c:v>0.33342592592592596</c:v>
                </c:pt>
                <c:pt idx="22175">
                  <c:v>0.3336689814814815</c:v>
                </c:pt>
                <c:pt idx="22176">
                  <c:v>0.33391203703703703</c:v>
                </c:pt>
                <c:pt idx="22177">
                  <c:v>0.33415509259259263</c:v>
                </c:pt>
                <c:pt idx="22178">
                  <c:v>0.33439814814814817</c:v>
                </c:pt>
                <c:pt idx="22179">
                  <c:v>0.33465277777777774</c:v>
                </c:pt>
                <c:pt idx="22180">
                  <c:v>0.33489583333333334</c:v>
                </c:pt>
                <c:pt idx="22181">
                  <c:v>0.33513888888888888</c:v>
                </c:pt>
                <c:pt idx="22182">
                  <c:v>0.33538194444444441</c:v>
                </c:pt>
                <c:pt idx="22183">
                  <c:v>0.33562500000000001</c:v>
                </c:pt>
                <c:pt idx="22184">
                  <c:v>0.33586805555555554</c:v>
                </c:pt>
                <c:pt idx="22185">
                  <c:v>0.33612268518518523</c:v>
                </c:pt>
                <c:pt idx="22186">
                  <c:v>0.33636574074074077</c:v>
                </c:pt>
                <c:pt idx="22187">
                  <c:v>0.33660879629629631</c:v>
                </c:pt>
                <c:pt idx="22188">
                  <c:v>0.3368518518518519</c:v>
                </c:pt>
                <c:pt idx="22189">
                  <c:v>0.33709490740740744</c:v>
                </c:pt>
                <c:pt idx="22190">
                  <c:v>0.33734953703703702</c:v>
                </c:pt>
                <c:pt idx="22191">
                  <c:v>0.33759259259259261</c:v>
                </c:pt>
                <c:pt idx="22192">
                  <c:v>0.33783564814814815</c:v>
                </c:pt>
                <c:pt idx="22193">
                  <c:v>0.33807870370370369</c:v>
                </c:pt>
                <c:pt idx="22194">
                  <c:v>0.33832175925925928</c:v>
                </c:pt>
                <c:pt idx="22195">
                  <c:v>0.33857638888888886</c:v>
                </c:pt>
                <c:pt idx="22196">
                  <c:v>0.3388194444444444</c:v>
                </c:pt>
                <c:pt idx="22197">
                  <c:v>0.33906249999999999</c:v>
                </c:pt>
                <c:pt idx="22198">
                  <c:v>0.33930555555555553</c:v>
                </c:pt>
                <c:pt idx="22199">
                  <c:v>0.33954861111111106</c:v>
                </c:pt>
                <c:pt idx="22200">
                  <c:v>0.33980324074074075</c:v>
                </c:pt>
                <c:pt idx="22201">
                  <c:v>0.34004629629629629</c:v>
                </c:pt>
                <c:pt idx="22202">
                  <c:v>0.34028935185185188</c:v>
                </c:pt>
                <c:pt idx="22203">
                  <c:v>0.34053240740740742</c:v>
                </c:pt>
                <c:pt idx="22204">
                  <c:v>0.34077546296296296</c:v>
                </c:pt>
                <c:pt idx="22205">
                  <c:v>0.34101851851851855</c:v>
                </c:pt>
                <c:pt idx="22206">
                  <c:v>0.34127314814814813</c:v>
                </c:pt>
                <c:pt idx="22207">
                  <c:v>0.34151620370370367</c:v>
                </c:pt>
                <c:pt idx="22208">
                  <c:v>0.34175925925925926</c:v>
                </c:pt>
                <c:pt idx="22209">
                  <c:v>0.3420023148148148</c:v>
                </c:pt>
                <c:pt idx="22210">
                  <c:v>0.34224537037037034</c:v>
                </c:pt>
                <c:pt idx="22211">
                  <c:v>0.34250000000000003</c:v>
                </c:pt>
                <c:pt idx="22212">
                  <c:v>0.34274305555555556</c:v>
                </c:pt>
                <c:pt idx="22213">
                  <c:v>0.34298611111111116</c:v>
                </c:pt>
                <c:pt idx="22214">
                  <c:v>0.3432291666666667</c:v>
                </c:pt>
                <c:pt idx="22215">
                  <c:v>0.34347222222222223</c:v>
                </c:pt>
                <c:pt idx="22216">
                  <c:v>0.34372685185185187</c:v>
                </c:pt>
                <c:pt idx="22217">
                  <c:v>0.3439699074074074</c:v>
                </c:pt>
                <c:pt idx="22218">
                  <c:v>0.34421296296296294</c:v>
                </c:pt>
                <c:pt idx="22219">
                  <c:v>0.34445601851851854</c:v>
                </c:pt>
                <c:pt idx="22220">
                  <c:v>0.34469907407407407</c:v>
                </c:pt>
                <c:pt idx="22221">
                  <c:v>0.34495370370370365</c:v>
                </c:pt>
                <c:pt idx="22222">
                  <c:v>0.34519675925925924</c:v>
                </c:pt>
                <c:pt idx="22223">
                  <c:v>0.34543981481481478</c:v>
                </c:pt>
                <c:pt idx="22224">
                  <c:v>0.34568287037037032</c:v>
                </c:pt>
                <c:pt idx="22225">
                  <c:v>0.34592592592592591</c:v>
                </c:pt>
                <c:pt idx="22226">
                  <c:v>0.34616898148148145</c:v>
                </c:pt>
                <c:pt idx="22227">
                  <c:v>0.34642361111111114</c:v>
                </c:pt>
                <c:pt idx="22228">
                  <c:v>0.34666666666666668</c:v>
                </c:pt>
                <c:pt idx="22229">
                  <c:v>0.34690972222222222</c:v>
                </c:pt>
                <c:pt idx="22230">
                  <c:v>0.34715277777777781</c:v>
                </c:pt>
                <c:pt idx="22231">
                  <c:v>0.34739583333333335</c:v>
                </c:pt>
                <c:pt idx="22232">
                  <c:v>0.34765046296296293</c:v>
                </c:pt>
                <c:pt idx="22233">
                  <c:v>0.34789351851851852</c:v>
                </c:pt>
                <c:pt idx="22234">
                  <c:v>0.34813657407407406</c:v>
                </c:pt>
                <c:pt idx="22235">
                  <c:v>0.34837962962962959</c:v>
                </c:pt>
                <c:pt idx="22236">
                  <c:v>0.34862268518518519</c:v>
                </c:pt>
                <c:pt idx="22237">
                  <c:v>0.34886574074074073</c:v>
                </c:pt>
                <c:pt idx="22238">
                  <c:v>0.34912037037037041</c:v>
                </c:pt>
                <c:pt idx="22239">
                  <c:v>0.34936342592592595</c:v>
                </c:pt>
                <c:pt idx="22240">
                  <c:v>0.34960648148148149</c:v>
                </c:pt>
                <c:pt idx="22241">
                  <c:v>0.34984953703703708</c:v>
                </c:pt>
                <c:pt idx="22242">
                  <c:v>0.35009259259259262</c:v>
                </c:pt>
                <c:pt idx="22243">
                  <c:v>0.3503472222222222</c:v>
                </c:pt>
                <c:pt idx="22244">
                  <c:v>0.35059027777777779</c:v>
                </c:pt>
                <c:pt idx="22245">
                  <c:v>0.35083333333333333</c:v>
                </c:pt>
                <c:pt idx="22246">
                  <c:v>0.35107638888888887</c:v>
                </c:pt>
                <c:pt idx="22247">
                  <c:v>0.35131944444444446</c:v>
                </c:pt>
                <c:pt idx="22248">
                  <c:v>0.35157407407407404</c:v>
                </c:pt>
                <c:pt idx="22249">
                  <c:v>0.35181712962962958</c:v>
                </c:pt>
                <c:pt idx="22250">
                  <c:v>0.35206018518518517</c:v>
                </c:pt>
                <c:pt idx="22251">
                  <c:v>0.35230324074074071</c:v>
                </c:pt>
                <c:pt idx="22252">
                  <c:v>0.35254629629629625</c:v>
                </c:pt>
                <c:pt idx="22253">
                  <c:v>0.35280092592592593</c:v>
                </c:pt>
                <c:pt idx="22254">
                  <c:v>0.35304398148148147</c:v>
                </c:pt>
                <c:pt idx="22255">
                  <c:v>0.35328703703703707</c:v>
                </c:pt>
                <c:pt idx="22256">
                  <c:v>0.3535300925925926</c:v>
                </c:pt>
                <c:pt idx="22257">
                  <c:v>0.35377314814814814</c:v>
                </c:pt>
                <c:pt idx="22258">
                  <c:v>0.35401620370370374</c:v>
                </c:pt>
                <c:pt idx="22259">
                  <c:v>0.35427083333333331</c:v>
                </c:pt>
                <c:pt idx="22260">
                  <c:v>0.35451388888888885</c:v>
                </c:pt>
                <c:pt idx="22261">
                  <c:v>0.35475694444444444</c:v>
                </c:pt>
                <c:pt idx="22262">
                  <c:v>0.35499999999999998</c:v>
                </c:pt>
                <c:pt idx="22263">
                  <c:v>0.35524305555555552</c:v>
                </c:pt>
                <c:pt idx="22264">
                  <c:v>0.35549768518518521</c:v>
                </c:pt>
                <c:pt idx="22265">
                  <c:v>0.35574074074074075</c:v>
                </c:pt>
                <c:pt idx="22266">
                  <c:v>0.35598379629629634</c:v>
                </c:pt>
                <c:pt idx="22267">
                  <c:v>0.35622685185185188</c:v>
                </c:pt>
                <c:pt idx="22268">
                  <c:v>0.35646990740740742</c:v>
                </c:pt>
                <c:pt idx="22269">
                  <c:v>0.35672453703703705</c:v>
                </c:pt>
                <c:pt idx="22270">
                  <c:v>0.35696759259259259</c:v>
                </c:pt>
                <c:pt idx="22271">
                  <c:v>0.35721064814814812</c:v>
                </c:pt>
                <c:pt idx="22272">
                  <c:v>0.35745370370370372</c:v>
                </c:pt>
                <c:pt idx="22273">
                  <c:v>0.35769675925925926</c:v>
                </c:pt>
                <c:pt idx="22274">
                  <c:v>0.35795138888888894</c:v>
                </c:pt>
                <c:pt idx="22275">
                  <c:v>0.35819444444444443</c:v>
                </c:pt>
                <c:pt idx="22276">
                  <c:v>0.35843749999999996</c:v>
                </c:pt>
                <c:pt idx="22277">
                  <c:v>0.3586805555555555</c:v>
                </c:pt>
                <c:pt idx="22278">
                  <c:v>0.3589236111111111</c:v>
                </c:pt>
                <c:pt idx="22279">
                  <c:v>0.35916666666666663</c:v>
                </c:pt>
                <c:pt idx="22280">
                  <c:v>0.35942129629629632</c:v>
                </c:pt>
                <c:pt idx="22281">
                  <c:v>0.35966435185185186</c:v>
                </c:pt>
                <c:pt idx="22282">
                  <c:v>0.3599074074074074</c:v>
                </c:pt>
                <c:pt idx="22283">
                  <c:v>0.36015046296296299</c:v>
                </c:pt>
                <c:pt idx="22284">
                  <c:v>0.36039351851851853</c:v>
                </c:pt>
                <c:pt idx="22285">
                  <c:v>0.36064814814814811</c:v>
                </c:pt>
                <c:pt idx="22286">
                  <c:v>0.3608912037037037</c:v>
                </c:pt>
                <c:pt idx="22287">
                  <c:v>0.36113425925925924</c:v>
                </c:pt>
                <c:pt idx="22288">
                  <c:v>0.36137731481481478</c:v>
                </c:pt>
                <c:pt idx="22289">
                  <c:v>0.36162037037037037</c:v>
                </c:pt>
                <c:pt idx="22290">
                  <c:v>0.361875</c:v>
                </c:pt>
                <c:pt idx="22291">
                  <c:v>0.3621180555555556</c:v>
                </c:pt>
                <c:pt idx="22292">
                  <c:v>0.36236111111111113</c:v>
                </c:pt>
                <c:pt idx="22293">
                  <c:v>0.36260416666666667</c:v>
                </c:pt>
                <c:pt idx="22294">
                  <c:v>0.36284722222222227</c:v>
                </c:pt>
                <c:pt idx="22295">
                  <c:v>0.3630902777777778</c:v>
                </c:pt>
                <c:pt idx="22296">
                  <c:v>0.36334490740740738</c:v>
                </c:pt>
                <c:pt idx="22297">
                  <c:v>0.36358796296296297</c:v>
                </c:pt>
                <c:pt idx="22298">
                  <c:v>0.36383101851851851</c:v>
                </c:pt>
                <c:pt idx="22299">
                  <c:v>0.36407407407407405</c:v>
                </c:pt>
                <c:pt idx="22300">
                  <c:v>0.36431712962962964</c:v>
                </c:pt>
                <c:pt idx="22301">
                  <c:v>0.36457175925925928</c:v>
                </c:pt>
                <c:pt idx="22302">
                  <c:v>0.36481481481481487</c:v>
                </c:pt>
                <c:pt idx="22303">
                  <c:v>0.36505787037037035</c:v>
                </c:pt>
                <c:pt idx="22304">
                  <c:v>0.36530092592592589</c:v>
                </c:pt>
                <c:pt idx="22305">
                  <c:v>0.36554398148148143</c:v>
                </c:pt>
                <c:pt idx="22306">
                  <c:v>0.36579861111111112</c:v>
                </c:pt>
                <c:pt idx="22307">
                  <c:v>0.36604166666666665</c:v>
                </c:pt>
                <c:pt idx="22308">
                  <c:v>0.36628472222222225</c:v>
                </c:pt>
                <c:pt idx="22309">
                  <c:v>0.36652777777777779</c:v>
                </c:pt>
                <c:pt idx="22310">
                  <c:v>0.36677083333333332</c:v>
                </c:pt>
                <c:pt idx="22311">
                  <c:v>0.36702546296296296</c:v>
                </c:pt>
                <c:pt idx="22312">
                  <c:v>0.36726851851851849</c:v>
                </c:pt>
                <c:pt idx="22313">
                  <c:v>0.36751157407407403</c:v>
                </c:pt>
                <c:pt idx="22314">
                  <c:v>0.36775462962962963</c:v>
                </c:pt>
                <c:pt idx="22315">
                  <c:v>0.36799768518518516</c:v>
                </c:pt>
                <c:pt idx="22316">
                  <c:v>0.36825231481481485</c:v>
                </c:pt>
                <c:pt idx="22317">
                  <c:v>0.36849537037037039</c:v>
                </c:pt>
                <c:pt idx="22318">
                  <c:v>0.36873842592592593</c:v>
                </c:pt>
                <c:pt idx="22319">
                  <c:v>0.36898148148148152</c:v>
                </c:pt>
                <c:pt idx="22320">
                  <c:v>0.36922453703703706</c:v>
                </c:pt>
                <c:pt idx="22321">
                  <c:v>0.3694675925925926</c:v>
                </c:pt>
                <c:pt idx="22322">
                  <c:v>0.36972222222222223</c:v>
                </c:pt>
                <c:pt idx="22323">
                  <c:v>0.36996527777777777</c:v>
                </c:pt>
                <c:pt idx="22324">
                  <c:v>0.37020833333333331</c:v>
                </c:pt>
                <c:pt idx="22325">
                  <c:v>0.3704513888888889</c:v>
                </c:pt>
                <c:pt idx="22326">
                  <c:v>0.37069444444444444</c:v>
                </c:pt>
                <c:pt idx="22327">
                  <c:v>0.37094907407407413</c:v>
                </c:pt>
                <c:pt idx="22328">
                  <c:v>0.37119212962962966</c:v>
                </c:pt>
                <c:pt idx="22329">
                  <c:v>0.3714351851851852</c:v>
                </c:pt>
                <c:pt idx="22330">
                  <c:v>0.3716782407407408</c:v>
                </c:pt>
                <c:pt idx="22331">
                  <c:v>0.37192129629629633</c:v>
                </c:pt>
                <c:pt idx="22332">
                  <c:v>0.37216435185185182</c:v>
                </c:pt>
                <c:pt idx="22333">
                  <c:v>0.3724189814814815</c:v>
                </c:pt>
                <c:pt idx="22334">
                  <c:v>0.37266203703703704</c:v>
                </c:pt>
                <c:pt idx="22335">
                  <c:v>0.37290509259259258</c:v>
                </c:pt>
                <c:pt idx="22336">
                  <c:v>0.37314814814814817</c:v>
                </c:pt>
                <c:pt idx="22337">
                  <c:v>0.37340277777777775</c:v>
                </c:pt>
                <c:pt idx="22338">
                  <c:v>0.37364583333333329</c:v>
                </c:pt>
                <c:pt idx="22339">
                  <c:v>0.37388888888888888</c:v>
                </c:pt>
                <c:pt idx="22340">
                  <c:v>0.37413194444444442</c:v>
                </c:pt>
                <c:pt idx="22341">
                  <c:v>0.37437499999999996</c:v>
                </c:pt>
                <c:pt idx="22342">
                  <c:v>0.37461805555555555</c:v>
                </c:pt>
                <c:pt idx="22343">
                  <c:v>0.37487268518518518</c:v>
                </c:pt>
                <c:pt idx="22344">
                  <c:v>0.37511574074074078</c:v>
                </c:pt>
                <c:pt idx="22345">
                  <c:v>0.37535879629629632</c:v>
                </c:pt>
                <c:pt idx="22346">
                  <c:v>0.37560185185185185</c:v>
                </c:pt>
                <c:pt idx="22347">
                  <c:v>0.37584490740740745</c:v>
                </c:pt>
                <c:pt idx="22348">
                  <c:v>0.37609953703703702</c:v>
                </c:pt>
                <c:pt idx="22349">
                  <c:v>0.37634259259259256</c:v>
                </c:pt>
                <c:pt idx="22350">
                  <c:v>0.37658564814814816</c:v>
                </c:pt>
                <c:pt idx="22351">
                  <c:v>0.37682870370370369</c:v>
                </c:pt>
                <c:pt idx="22352">
                  <c:v>0.37707175925925923</c:v>
                </c:pt>
                <c:pt idx="22353">
                  <c:v>0.37731481481481483</c:v>
                </c:pt>
                <c:pt idx="22354">
                  <c:v>0.37756944444444446</c:v>
                </c:pt>
                <c:pt idx="22355">
                  <c:v>0.37781250000000005</c:v>
                </c:pt>
                <c:pt idx="22356">
                  <c:v>0.37805555555555559</c:v>
                </c:pt>
                <c:pt idx="22357">
                  <c:v>0.37829861111111113</c:v>
                </c:pt>
                <c:pt idx="22358">
                  <c:v>0.37855324074074076</c:v>
                </c:pt>
                <c:pt idx="22359">
                  <c:v>0.3787962962962963</c:v>
                </c:pt>
                <c:pt idx="22360">
                  <c:v>0.37903935185185184</c:v>
                </c:pt>
                <c:pt idx="22361">
                  <c:v>0.37928240740740743</c:v>
                </c:pt>
                <c:pt idx="22362">
                  <c:v>0.37952546296296297</c:v>
                </c:pt>
                <c:pt idx="22363">
                  <c:v>0.37976851851851851</c:v>
                </c:pt>
                <c:pt idx="22364">
                  <c:v>0.38002314814814814</c:v>
                </c:pt>
                <c:pt idx="22365">
                  <c:v>0.38026620370370368</c:v>
                </c:pt>
                <c:pt idx="22366">
                  <c:v>0.38050925925925921</c:v>
                </c:pt>
                <c:pt idx="22367">
                  <c:v>0.38075231481481481</c:v>
                </c:pt>
                <c:pt idx="22368">
                  <c:v>0.38099537037037035</c:v>
                </c:pt>
                <c:pt idx="22369">
                  <c:v>0.38125000000000003</c:v>
                </c:pt>
                <c:pt idx="22370">
                  <c:v>0.38149305555555557</c:v>
                </c:pt>
                <c:pt idx="22371">
                  <c:v>0.38173611111111111</c:v>
                </c:pt>
                <c:pt idx="22372">
                  <c:v>0.3819791666666667</c:v>
                </c:pt>
                <c:pt idx="22373">
                  <c:v>0.38222222222222224</c:v>
                </c:pt>
                <c:pt idx="22374">
                  <c:v>0.38246527777777778</c:v>
                </c:pt>
                <c:pt idx="22375">
                  <c:v>0.38271990740740741</c:v>
                </c:pt>
                <c:pt idx="22376">
                  <c:v>0.38296296296296295</c:v>
                </c:pt>
                <c:pt idx="22377">
                  <c:v>0.38320601851851849</c:v>
                </c:pt>
                <c:pt idx="22378">
                  <c:v>0.38344907407407408</c:v>
                </c:pt>
                <c:pt idx="22379">
                  <c:v>0.38369212962962962</c:v>
                </c:pt>
                <c:pt idx="22380">
                  <c:v>0.38394675925925931</c:v>
                </c:pt>
                <c:pt idx="22381">
                  <c:v>0.38418981481481485</c:v>
                </c:pt>
                <c:pt idx="22382">
                  <c:v>0.38443287037037038</c:v>
                </c:pt>
                <c:pt idx="22383">
                  <c:v>0.38467592592592598</c:v>
                </c:pt>
                <c:pt idx="22384">
                  <c:v>0.38491898148148151</c:v>
                </c:pt>
                <c:pt idx="22385">
                  <c:v>0.38517361111111109</c:v>
                </c:pt>
                <c:pt idx="22386">
                  <c:v>0.38541666666666669</c:v>
                </c:pt>
                <c:pt idx="22387">
                  <c:v>0.38565972222222222</c:v>
                </c:pt>
                <c:pt idx="22388">
                  <c:v>0.38590277777777776</c:v>
                </c:pt>
                <c:pt idx="22389">
                  <c:v>0.38614583333333335</c:v>
                </c:pt>
                <c:pt idx="22390">
                  <c:v>0.38638888888888889</c:v>
                </c:pt>
                <c:pt idx="22391">
                  <c:v>0.38664351851851847</c:v>
                </c:pt>
                <c:pt idx="22392">
                  <c:v>0.38688657407407406</c:v>
                </c:pt>
                <c:pt idx="22393">
                  <c:v>0.3871296296296296</c:v>
                </c:pt>
                <c:pt idx="22394">
                  <c:v>0.38737268518518514</c:v>
                </c:pt>
                <c:pt idx="22395">
                  <c:v>0.38761574074074073</c:v>
                </c:pt>
                <c:pt idx="22396">
                  <c:v>0.38787037037037037</c:v>
                </c:pt>
                <c:pt idx="22397">
                  <c:v>0.38811342592592596</c:v>
                </c:pt>
                <c:pt idx="22398">
                  <c:v>0.3883564814814815</c:v>
                </c:pt>
                <c:pt idx="22399">
                  <c:v>0.38859953703703703</c:v>
                </c:pt>
                <c:pt idx="22400">
                  <c:v>0.38884259259259263</c:v>
                </c:pt>
                <c:pt idx="22401">
                  <c:v>0.38909722222222221</c:v>
                </c:pt>
                <c:pt idx="22402">
                  <c:v>0.38934027777777774</c:v>
                </c:pt>
                <c:pt idx="22403">
                  <c:v>0.38958333333333334</c:v>
                </c:pt>
                <c:pt idx="22404">
                  <c:v>0.38982638888888888</c:v>
                </c:pt>
                <c:pt idx="22405">
                  <c:v>0.39006944444444441</c:v>
                </c:pt>
                <c:pt idx="22406">
                  <c:v>0.3903240740740741</c:v>
                </c:pt>
                <c:pt idx="22407">
                  <c:v>0.39056712962962964</c:v>
                </c:pt>
                <c:pt idx="22408">
                  <c:v>0.39081018518518523</c:v>
                </c:pt>
                <c:pt idx="22409">
                  <c:v>0.39105324074074077</c:v>
                </c:pt>
                <c:pt idx="22410">
                  <c:v>0.39129629629629631</c:v>
                </c:pt>
                <c:pt idx="22411">
                  <c:v>0.3915393518518519</c:v>
                </c:pt>
                <c:pt idx="22412">
                  <c:v>0.39179398148148148</c:v>
                </c:pt>
                <c:pt idx="22413">
                  <c:v>0.39203703703703702</c:v>
                </c:pt>
                <c:pt idx="22414">
                  <c:v>0.39228009259259261</c:v>
                </c:pt>
                <c:pt idx="22415">
                  <c:v>0.39252314814814815</c:v>
                </c:pt>
                <c:pt idx="22416">
                  <c:v>0.39276620370370369</c:v>
                </c:pt>
                <c:pt idx="22417">
                  <c:v>0.39302083333333332</c:v>
                </c:pt>
                <c:pt idx="22418">
                  <c:v>0.39326388888888886</c:v>
                </c:pt>
                <c:pt idx="22419">
                  <c:v>0.3935069444444444</c:v>
                </c:pt>
                <c:pt idx="22420">
                  <c:v>0.39374999999999999</c:v>
                </c:pt>
                <c:pt idx="22421">
                  <c:v>0.39399305555555553</c:v>
                </c:pt>
                <c:pt idx="22422">
                  <c:v>0.39424768518518521</c:v>
                </c:pt>
                <c:pt idx="22423">
                  <c:v>0.39449074074074075</c:v>
                </c:pt>
                <c:pt idx="22424">
                  <c:v>0.39473379629629629</c:v>
                </c:pt>
                <c:pt idx="22425">
                  <c:v>0.39497685185185188</c:v>
                </c:pt>
                <c:pt idx="22426">
                  <c:v>0.39521990740740742</c:v>
                </c:pt>
                <c:pt idx="22427">
                  <c:v>0.395474537037037</c:v>
                </c:pt>
                <c:pt idx="22428">
                  <c:v>0.39571759259259259</c:v>
                </c:pt>
                <c:pt idx="22429">
                  <c:v>0.39596064814814813</c:v>
                </c:pt>
                <c:pt idx="22430">
                  <c:v>0.39620370370370367</c:v>
                </c:pt>
                <c:pt idx="22431">
                  <c:v>0.39644675925925926</c:v>
                </c:pt>
                <c:pt idx="22432">
                  <c:v>0.3966898148148148</c:v>
                </c:pt>
                <c:pt idx="22433">
                  <c:v>0.39694444444444449</c:v>
                </c:pt>
                <c:pt idx="22434">
                  <c:v>0.39718750000000003</c:v>
                </c:pt>
                <c:pt idx="22435">
                  <c:v>0.39743055555555556</c:v>
                </c:pt>
                <c:pt idx="22436">
                  <c:v>0.39767361111111116</c:v>
                </c:pt>
                <c:pt idx="22437">
                  <c:v>0.3979166666666667</c:v>
                </c:pt>
                <c:pt idx="22438">
                  <c:v>0.39817129629629627</c:v>
                </c:pt>
                <c:pt idx="22439">
                  <c:v>0.39841435185185187</c:v>
                </c:pt>
                <c:pt idx="22440">
                  <c:v>0.3986574074074074</c:v>
                </c:pt>
                <c:pt idx="22441">
                  <c:v>0.39890046296296294</c:v>
                </c:pt>
                <c:pt idx="22442">
                  <c:v>0.39914351851851854</c:v>
                </c:pt>
                <c:pt idx="22443">
                  <c:v>0.39939814814814811</c:v>
                </c:pt>
                <c:pt idx="22444">
                  <c:v>0.39964120370370365</c:v>
                </c:pt>
                <c:pt idx="22445">
                  <c:v>0.39988425925925924</c:v>
                </c:pt>
                <c:pt idx="22446">
                  <c:v>0.40012731481481478</c:v>
                </c:pt>
                <c:pt idx="22447">
                  <c:v>0.40037037037037032</c:v>
                </c:pt>
                <c:pt idx="22448">
                  <c:v>0.40062500000000001</c:v>
                </c:pt>
                <c:pt idx="22449">
                  <c:v>0.40086805555555555</c:v>
                </c:pt>
                <c:pt idx="22450">
                  <c:v>0.40111111111111114</c:v>
                </c:pt>
                <c:pt idx="22451">
                  <c:v>0.40135416666666668</c:v>
                </c:pt>
                <c:pt idx="22452">
                  <c:v>0.40159722222222222</c:v>
                </c:pt>
                <c:pt idx="22453">
                  <c:v>0.40184027777777781</c:v>
                </c:pt>
                <c:pt idx="22454">
                  <c:v>0.40209490740740739</c:v>
                </c:pt>
                <c:pt idx="22455">
                  <c:v>0.40233796296296293</c:v>
                </c:pt>
                <c:pt idx="22456">
                  <c:v>0.40258101851851852</c:v>
                </c:pt>
                <c:pt idx="22457">
                  <c:v>0.40282407407407406</c:v>
                </c:pt>
                <c:pt idx="22458">
                  <c:v>0.40306712962962959</c:v>
                </c:pt>
                <c:pt idx="22459">
                  <c:v>0.40332175925925928</c:v>
                </c:pt>
                <c:pt idx="22460">
                  <c:v>0.40356481481481482</c:v>
                </c:pt>
                <c:pt idx="22461">
                  <c:v>0.40380787037037041</c:v>
                </c:pt>
                <c:pt idx="22462">
                  <c:v>0.40405092592592595</c:v>
                </c:pt>
                <c:pt idx="22463">
                  <c:v>0.40429398148148149</c:v>
                </c:pt>
                <c:pt idx="22464">
                  <c:v>0.40453703703703708</c:v>
                </c:pt>
                <c:pt idx="22465">
                  <c:v>0.40479166666666666</c:v>
                </c:pt>
                <c:pt idx="22466">
                  <c:v>0.4050347222222222</c:v>
                </c:pt>
                <c:pt idx="22467">
                  <c:v>0.40527777777777779</c:v>
                </c:pt>
                <c:pt idx="22468">
                  <c:v>0.40552083333333333</c:v>
                </c:pt>
                <c:pt idx="22469">
                  <c:v>0.40576388888888887</c:v>
                </c:pt>
                <c:pt idx="22470">
                  <c:v>0.4060185185185185</c:v>
                </c:pt>
                <c:pt idx="22471">
                  <c:v>0.40626157407407404</c:v>
                </c:pt>
                <c:pt idx="22472">
                  <c:v>0.40650462962962958</c:v>
                </c:pt>
                <c:pt idx="22473">
                  <c:v>0.40674768518518517</c:v>
                </c:pt>
                <c:pt idx="22474">
                  <c:v>0.40699074074074071</c:v>
                </c:pt>
                <c:pt idx="22475">
                  <c:v>0.4072453703703704</c:v>
                </c:pt>
                <c:pt idx="22476">
                  <c:v>0.40748842592592593</c:v>
                </c:pt>
                <c:pt idx="22477">
                  <c:v>0.40773148148148147</c:v>
                </c:pt>
                <c:pt idx="22478">
                  <c:v>0.40797453703703707</c:v>
                </c:pt>
                <c:pt idx="22479">
                  <c:v>0.4082175925925926</c:v>
                </c:pt>
                <c:pt idx="22480">
                  <c:v>0.40847222222222218</c:v>
                </c:pt>
                <c:pt idx="22481">
                  <c:v>0.40871527777777777</c:v>
                </c:pt>
                <c:pt idx="22482">
                  <c:v>0.40895833333333331</c:v>
                </c:pt>
                <c:pt idx="22483">
                  <c:v>0.40920138888888885</c:v>
                </c:pt>
                <c:pt idx="22484">
                  <c:v>0.40944444444444444</c:v>
                </c:pt>
                <c:pt idx="22485">
                  <c:v>0.40968749999999998</c:v>
                </c:pt>
                <c:pt idx="22486">
                  <c:v>0.40994212962962967</c:v>
                </c:pt>
                <c:pt idx="22487">
                  <c:v>0.41018518518518521</c:v>
                </c:pt>
                <c:pt idx="22488">
                  <c:v>0.41042824074074075</c:v>
                </c:pt>
                <c:pt idx="22489">
                  <c:v>0.41067129629629634</c:v>
                </c:pt>
                <c:pt idx="22490">
                  <c:v>0.41091435185185188</c:v>
                </c:pt>
                <c:pt idx="22491">
                  <c:v>0.41116898148148145</c:v>
                </c:pt>
                <c:pt idx="22492">
                  <c:v>0.41141203703703705</c:v>
                </c:pt>
                <c:pt idx="22493">
                  <c:v>0.41165509259259259</c:v>
                </c:pt>
                <c:pt idx="22494">
                  <c:v>0.41189814814814812</c:v>
                </c:pt>
                <c:pt idx="22495">
                  <c:v>0.41214120370370372</c:v>
                </c:pt>
                <c:pt idx="22496">
                  <c:v>0.41239583333333335</c:v>
                </c:pt>
                <c:pt idx="22497">
                  <c:v>0.41263888888888894</c:v>
                </c:pt>
                <c:pt idx="22498">
                  <c:v>0.41288194444444443</c:v>
                </c:pt>
                <c:pt idx="22499">
                  <c:v>0.41312499999999996</c:v>
                </c:pt>
                <c:pt idx="22500">
                  <c:v>0.4133680555555555</c:v>
                </c:pt>
                <c:pt idx="22501">
                  <c:v>0.4136111111111111</c:v>
                </c:pt>
                <c:pt idx="22502">
                  <c:v>0.41386574074074073</c:v>
                </c:pt>
                <c:pt idx="22503">
                  <c:v>0.41410879629629632</c:v>
                </c:pt>
                <c:pt idx="22504">
                  <c:v>0.41435185185185186</c:v>
                </c:pt>
                <c:pt idx="22505">
                  <c:v>0.4145949074074074</c:v>
                </c:pt>
                <c:pt idx="22506">
                  <c:v>0.41483796296296299</c:v>
                </c:pt>
                <c:pt idx="22507">
                  <c:v>0.41509259259259257</c:v>
                </c:pt>
                <c:pt idx="22508">
                  <c:v>0.41533564814814811</c:v>
                </c:pt>
                <c:pt idx="22509">
                  <c:v>0.4155787037037037</c:v>
                </c:pt>
                <c:pt idx="22510">
                  <c:v>0.41582175925925924</c:v>
                </c:pt>
                <c:pt idx="22511">
                  <c:v>0.41606481481481478</c:v>
                </c:pt>
                <c:pt idx="22512">
                  <c:v>0.41631944444444446</c:v>
                </c:pt>
                <c:pt idx="22513">
                  <c:v>0.4165625</c:v>
                </c:pt>
                <c:pt idx="22514">
                  <c:v>0.4168055555555556</c:v>
                </c:pt>
                <c:pt idx="22515">
                  <c:v>0.41704861111111113</c:v>
                </c:pt>
                <c:pt idx="22516">
                  <c:v>0.41729166666666667</c:v>
                </c:pt>
                <c:pt idx="22517">
                  <c:v>0.4175462962962963</c:v>
                </c:pt>
                <c:pt idx="22518">
                  <c:v>0.41778935185185184</c:v>
                </c:pt>
                <c:pt idx="22519">
                  <c:v>0.41803240740740738</c:v>
                </c:pt>
                <c:pt idx="22520">
                  <c:v>0.41827546296296297</c:v>
                </c:pt>
                <c:pt idx="22521">
                  <c:v>0.41851851851851851</c:v>
                </c:pt>
                <c:pt idx="22522">
                  <c:v>0.41876157407407405</c:v>
                </c:pt>
                <c:pt idx="22523">
                  <c:v>0.41901620370370374</c:v>
                </c:pt>
                <c:pt idx="22524">
                  <c:v>0.41925925925925928</c:v>
                </c:pt>
                <c:pt idx="22525">
                  <c:v>0.41950231481481487</c:v>
                </c:pt>
                <c:pt idx="22526">
                  <c:v>0.41974537037037035</c:v>
                </c:pt>
                <c:pt idx="22527">
                  <c:v>0.41998842592592589</c:v>
                </c:pt>
                <c:pt idx="22528">
                  <c:v>0.42024305555555558</c:v>
                </c:pt>
                <c:pt idx="22529">
                  <c:v>0.42048611111111112</c:v>
                </c:pt>
                <c:pt idx="22530">
                  <c:v>0.42072916666666665</c:v>
                </c:pt>
                <c:pt idx="22531">
                  <c:v>0.42097222222222225</c:v>
                </c:pt>
                <c:pt idx="22532">
                  <c:v>0.42121527777777779</c:v>
                </c:pt>
                <c:pt idx="22533">
                  <c:v>0.42146990740740736</c:v>
                </c:pt>
                <c:pt idx="22534">
                  <c:v>0.42171296296296296</c:v>
                </c:pt>
                <c:pt idx="22535">
                  <c:v>0.42195601851851849</c:v>
                </c:pt>
                <c:pt idx="22536">
                  <c:v>0.42219907407407403</c:v>
                </c:pt>
                <c:pt idx="22537">
                  <c:v>0.42244212962962963</c:v>
                </c:pt>
                <c:pt idx="22538">
                  <c:v>0.42269675925925926</c:v>
                </c:pt>
                <c:pt idx="22539">
                  <c:v>0.42293981481481485</c:v>
                </c:pt>
                <c:pt idx="22540">
                  <c:v>0.42318287037037039</c:v>
                </c:pt>
                <c:pt idx="22541">
                  <c:v>0.42342592592592593</c:v>
                </c:pt>
                <c:pt idx="22542">
                  <c:v>0.42366898148148152</c:v>
                </c:pt>
                <c:pt idx="22543">
                  <c:v>0.42391203703703706</c:v>
                </c:pt>
                <c:pt idx="22544">
                  <c:v>0.42416666666666664</c:v>
                </c:pt>
                <c:pt idx="22545">
                  <c:v>0.42440972222222223</c:v>
                </c:pt>
                <c:pt idx="22546">
                  <c:v>0.42465277777777777</c:v>
                </c:pt>
                <c:pt idx="22547">
                  <c:v>0.42489583333333331</c:v>
                </c:pt>
                <c:pt idx="22548">
                  <c:v>0.4251388888888889</c:v>
                </c:pt>
                <c:pt idx="22549">
                  <c:v>0.42539351851851853</c:v>
                </c:pt>
                <c:pt idx="22550">
                  <c:v>0.42563657407407413</c:v>
                </c:pt>
                <c:pt idx="22551">
                  <c:v>0.42587962962962966</c:v>
                </c:pt>
                <c:pt idx="22552">
                  <c:v>0.4261226851851852</c:v>
                </c:pt>
                <c:pt idx="22553">
                  <c:v>0.4263657407407408</c:v>
                </c:pt>
                <c:pt idx="22554">
                  <c:v>0.42662037037037037</c:v>
                </c:pt>
                <c:pt idx="22555">
                  <c:v>0.42686342592592591</c:v>
                </c:pt>
                <c:pt idx="22556">
                  <c:v>0.4271064814814815</c:v>
                </c:pt>
                <c:pt idx="22557">
                  <c:v>0.42734953703703704</c:v>
                </c:pt>
                <c:pt idx="22558">
                  <c:v>0.42759259259259258</c:v>
                </c:pt>
                <c:pt idx="22559">
                  <c:v>0.42783564814814817</c:v>
                </c:pt>
                <c:pt idx="22560">
                  <c:v>0.42809027777777775</c:v>
                </c:pt>
                <c:pt idx="22561">
                  <c:v>0.42833333333333329</c:v>
                </c:pt>
                <c:pt idx="22562">
                  <c:v>0.42857638888888888</c:v>
                </c:pt>
                <c:pt idx="22563">
                  <c:v>0.42881944444444442</c:v>
                </c:pt>
                <c:pt idx="22564">
                  <c:v>0.42906249999999996</c:v>
                </c:pt>
                <c:pt idx="22565">
                  <c:v>0.42931712962962965</c:v>
                </c:pt>
                <c:pt idx="22566">
                  <c:v>0.42956018518518518</c:v>
                </c:pt>
                <c:pt idx="22567">
                  <c:v>0.42980324074074078</c:v>
                </c:pt>
                <c:pt idx="22568">
                  <c:v>0.43004629629629632</c:v>
                </c:pt>
                <c:pt idx="22569">
                  <c:v>0.43028935185185185</c:v>
                </c:pt>
                <c:pt idx="22570">
                  <c:v>0.43054398148148149</c:v>
                </c:pt>
                <c:pt idx="22571">
                  <c:v>0.43078703703703702</c:v>
                </c:pt>
                <c:pt idx="22572">
                  <c:v>0.43103009259259256</c:v>
                </c:pt>
                <c:pt idx="22573">
                  <c:v>0.43127314814814816</c:v>
                </c:pt>
                <c:pt idx="22574">
                  <c:v>0.43151620370370369</c:v>
                </c:pt>
                <c:pt idx="22575">
                  <c:v>0.43177083333333338</c:v>
                </c:pt>
                <c:pt idx="22576">
                  <c:v>0.43201388888888892</c:v>
                </c:pt>
                <c:pt idx="22577">
                  <c:v>0.43225694444444446</c:v>
                </c:pt>
                <c:pt idx="22578">
                  <c:v>0.43250000000000005</c:v>
                </c:pt>
                <c:pt idx="22579">
                  <c:v>0.43274305555555559</c:v>
                </c:pt>
                <c:pt idx="22580">
                  <c:v>0.43298611111111113</c:v>
                </c:pt>
                <c:pt idx="22581">
                  <c:v>0.43324074074074076</c:v>
                </c:pt>
                <c:pt idx="22582">
                  <c:v>0.4334837962962963</c:v>
                </c:pt>
                <c:pt idx="22583">
                  <c:v>0.43372685185185184</c:v>
                </c:pt>
                <c:pt idx="22584">
                  <c:v>0.43396990740740743</c:v>
                </c:pt>
                <c:pt idx="22585">
                  <c:v>0.43421296296296297</c:v>
                </c:pt>
                <c:pt idx="22586">
                  <c:v>0.43446759259259254</c:v>
                </c:pt>
                <c:pt idx="22587">
                  <c:v>0.43471064814814814</c:v>
                </c:pt>
                <c:pt idx="22588">
                  <c:v>0.43495370370370368</c:v>
                </c:pt>
                <c:pt idx="22589">
                  <c:v>0.43519675925925921</c:v>
                </c:pt>
                <c:pt idx="22590">
                  <c:v>0.43543981481481481</c:v>
                </c:pt>
                <c:pt idx="22591">
                  <c:v>0.43569444444444444</c:v>
                </c:pt>
                <c:pt idx="22592">
                  <c:v>0.43593750000000003</c:v>
                </c:pt>
                <c:pt idx="22593">
                  <c:v>0.43618055555555557</c:v>
                </c:pt>
                <c:pt idx="22594">
                  <c:v>0.43642361111111111</c:v>
                </c:pt>
                <c:pt idx="22595">
                  <c:v>0.4366666666666667</c:v>
                </c:pt>
                <c:pt idx="22596">
                  <c:v>0.43690972222222224</c:v>
                </c:pt>
                <c:pt idx="22597">
                  <c:v>0.43716435185185182</c:v>
                </c:pt>
                <c:pt idx="22598">
                  <c:v>0.43740740740740741</c:v>
                </c:pt>
                <c:pt idx="22599">
                  <c:v>0.43765046296296295</c:v>
                </c:pt>
                <c:pt idx="22600">
                  <c:v>0.43789351851851849</c:v>
                </c:pt>
                <c:pt idx="22601">
                  <c:v>0.43813657407407408</c:v>
                </c:pt>
                <c:pt idx="22602">
                  <c:v>0.43839120370370371</c:v>
                </c:pt>
                <c:pt idx="22603">
                  <c:v>0.43863425925925931</c:v>
                </c:pt>
                <c:pt idx="22604">
                  <c:v>0.43887731481481485</c:v>
                </c:pt>
                <c:pt idx="22605">
                  <c:v>0.43912037037037038</c:v>
                </c:pt>
                <c:pt idx="22606">
                  <c:v>0.43936342592592598</c:v>
                </c:pt>
                <c:pt idx="22607">
                  <c:v>0.43961805555555555</c:v>
                </c:pt>
                <c:pt idx="22608">
                  <c:v>0.43986111111111109</c:v>
                </c:pt>
                <c:pt idx="22609">
                  <c:v>0.44010416666666669</c:v>
                </c:pt>
                <c:pt idx="22610">
                  <c:v>0.44034722222222222</c:v>
                </c:pt>
                <c:pt idx="22611">
                  <c:v>0.44059027777777776</c:v>
                </c:pt>
                <c:pt idx="22612">
                  <c:v>0.44084490740740739</c:v>
                </c:pt>
                <c:pt idx="22613">
                  <c:v>0.44108796296296293</c:v>
                </c:pt>
                <c:pt idx="22614">
                  <c:v>0.44133101851851847</c:v>
                </c:pt>
                <c:pt idx="22615">
                  <c:v>0.44157407407407406</c:v>
                </c:pt>
                <c:pt idx="22616">
                  <c:v>0.4418171296296296</c:v>
                </c:pt>
                <c:pt idx="22617">
                  <c:v>0.44206018518518514</c:v>
                </c:pt>
                <c:pt idx="22618">
                  <c:v>0.44231481481481483</c:v>
                </c:pt>
                <c:pt idx="22619">
                  <c:v>0.44255787037037037</c:v>
                </c:pt>
                <c:pt idx="22620">
                  <c:v>0.44280092592592596</c:v>
                </c:pt>
                <c:pt idx="22621">
                  <c:v>0.4430439814814815</c:v>
                </c:pt>
                <c:pt idx="22622">
                  <c:v>0.44328703703703703</c:v>
                </c:pt>
                <c:pt idx="22623">
                  <c:v>0.44354166666666667</c:v>
                </c:pt>
                <c:pt idx="22624">
                  <c:v>0.44378472222222221</c:v>
                </c:pt>
                <c:pt idx="22625">
                  <c:v>0.44402777777777774</c:v>
                </c:pt>
                <c:pt idx="22626">
                  <c:v>0.44427083333333334</c:v>
                </c:pt>
                <c:pt idx="22627">
                  <c:v>0.44451388888888888</c:v>
                </c:pt>
                <c:pt idx="22628">
                  <c:v>0.44476851851851856</c:v>
                </c:pt>
                <c:pt idx="22629">
                  <c:v>0.4450115740740741</c:v>
                </c:pt>
                <c:pt idx="22630">
                  <c:v>0.44525462962962964</c:v>
                </c:pt>
                <c:pt idx="22631">
                  <c:v>0.44549768518518523</c:v>
                </c:pt>
                <c:pt idx="22632">
                  <c:v>0.44574074074074077</c:v>
                </c:pt>
                <c:pt idx="22633">
                  <c:v>0.44599537037037035</c:v>
                </c:pt>
                <c:pt idx="22634">
                  <c:v>0.44623842592592594</c:v>
                </c:pt>
                <c:pt idx="22635">
                  <c:v>0.44648148148148148</c:v>
                </c:pt>
                <c:pt idx="22636">
                  <c:v>0.44672453703703702</c:v>
                </c:pt>
                <c:pt idx="22637">
                  <c:v>0.44696759259259261</c:v>
                </c:pt>
                <c:pt idx="22638">
                  <c:v>0.44721064814814815</c:v>
                </c:pt>
                <c:pt idx="22639">
                  <c:v>0.44746527777777773</c:v>
                </c:pt>
                <c:pt idx="22640">
                  <c:v>0.44770833333333332</c:v>
                </c:pt>
                <c:pt idx="22641">
                  <c:v>0.44795138888888886</c:v>
                </c:pt>
                <c:pt idx="22642">
                  <c:v>0.4481944444444444</c:v>
                </c:pt>
                <c:pt idx="22643">
                  <c:v>0.44843749999999999</c:v>
                </c:pt>
                <c:pt idx="22644">
                  <c:v>0.44869212962962962</c:v>
                </c:pt>
                <c:pt idx="22645">
                  <c:v>0.44893518518518521</c:v>
                </c:pt>
                <c:pt idx="22646">
                  <c:v>0.44917824074074075</c:v>
                </c:pt>
                <c:pt idx="22647">
                  <c:v>0.44942129629629629</c:v>
                </c:pt>
                <c:pt idx="22648">
                  <c:v>0.44966435185185188</c:v>
                </c:pt>
                <c:pt idx="22649">
                  <c:v>0.44991898148148146</c:v>
                </c:pt>
                <c:pt idx="22650">
                  <c:v>0.450162037037037</c:v>
                </c:pt>
                <c:pt idx="22651">
                  <c:v>0.45040509259259259</c:v>
                </c:pt>
                <c:pt idx="22652">
                  <c:v>0.45064814814814813</c:v>
                </c:pt>
                <c:pt idx="22653">
                  <c:v>0.45089120370370367</c:v>
                </c:pt>
                <c:pt idx="22654">
                  <c:v>0.45113425925925926</c:v>
                </c:pt>
                <c:pt idx="22655">
                  <c:v>0.4513888888888889</c:v>
                </c:pt>
                <c:pt idx="22656">
                  <c:v>0.45163194444444449</c:v>
                </c:pt>
                <c:pt idx="22657">
                  <c:v>0.45187500000000003</c:v>
                </c:pt>
                <c:pt idx="22658">
                  <c:v>0.45211805555555556</c:v>
                </c:pt>
                <c:pt idx="22659">
                  <c:v>0.45236111111111116</c:v>
                </c:pt>
                <c:pt idx="22660">
                  <c:v>0.45261574074074074</c:v>
                </c:pt>
                <c:pt idx="22661">
                  <c:v>0.45285879629629627</c:v>
                </c:pt>
                <c:pt idx="22662">
                  <c:v>0.45310185185185187</c:v>
                </c:pt>
                <c:pt idx="22663">
                  <c:v>0.4533449074074074</c:v>
                </c:pt>
                <c:pt idx="22664">
                  <c:v>0.45358796296296294</c:v>
                </c:pt>
                <c:pt idx="22665">
                  <c:v>0.45384259259259258</c:v>
                </c:pt>
                <c:pt idx="22666">
                  <c:v>0.45408564814814811</c:v>
                </c:pt>
                <c:pt idx="22667">
                  <c:v>0.45432870370370365</c:v>
                </c:pt>
                <c:pt idx="22668">
                  <c:v>0.45457175925925924</c:v>
                </c:pt>
                <c:pt idx="22669">
                  <c:v>0.45481481481481478</c:v>
                </c:pt>
                <c:pt idx="22670">
                  <c:v>0.45506944444444447</c:v>
                </c:pt>
                <c:pt idx="22671">
                  <c:v>0.45531250000000001</c:v>
                </c:pt>
                <c:pt idx="22672">
                  <c:v>0.45555555555555555</c:v>
                </c:pt>
                <c:pt idx="22673">
                  <c:v>0.45579861111111114</c:v>
                </c:pt>
                <c:pt idx="22674">
                  <c:v>0.45604166666666668</c:v>
                </c:pt>
                <c:pt idx="22675">
                  <c:v>0.45628472222222222</c:v>
                </c:pt>
                <c:pt idx="22676">
                  <c:v>0.45653935185185185</c:v>
                </c:pt>
                <c:pt idx="22677">
                  <c:v>0.45678240740740739</c:v>
                </c:pt>
                <c:pt idx="22678">
                  <c:v>0.45702546296296293</c:v>
                </c:pt>
                <c:pt idx="22679">
                  <c:v>0.45726851851851852</c:v>
                </c:pt>
                <c:pt idx="22680">
                  <c:v>0.45751157407407406</c:v>
                </c:pt>
                <c:pt idx="22681">
                  <c:v>0.45776620370370374</c:v>
                </c:pt>
                <c:pt idx="22682">
                  <c:v>0.45800925925925928</c:v>
                </c:pt>
                <c:pt idx="22683">
                  <c:v>0.45825231481481482</c:v>
                </c:pt>
                <c:pt idx="22684">
                  <c:v>0.45849537037037041</c:v>
                </c:pt>
                <c:pt idx="22685">
                  <c:v>0.45873842592592595</c:v>
                </c:pt>
                <c:pt idx="22686">
                  <c:v>0.45899305555555553</c:v>
                </c:pt>
                <c:pt idx="22687">
                  <c:v>0.45923611111111112</c:v>
                </c:pt>
                <c:pt idx="22688">
                  <c:v>0.45947916666666666</c:v>
                </c:pt>
                <c:pt idx="22689">
                  <c:v>0.4597222222222222</c:v>
                </c:pt>
                <c:pt idx="22690">
                  <c:v>0.45996527777777779</c:v>
                </c:pt>
                <c:pt idx="22691">
                  <c:v>0.46021990740740742</c:v>
                </c:pt>
                <c:pt idx="22692">
                  <c:v>0.46046296296296302</c:v>
                </c:pt>
                <c:pt idx="22693">
                  <c:v>0.4607060185185185</c:v>
                </c:pt>
                <c:pt idx="22694">
                  <c:v>0.46094907407407404</c:v>
                </c:pt>
                <c:pt idx="22695">
                  <c:v>0.46119212962962958</c:v>
                </c:pt>
                <c:pt idx="22696">
                  <c:v>0.46143518518518517</c:v>
                </c:pt>
                <c:pt idx="22697">
                  <c:v>0.4616898148148148</c:v>
                </c:pt>
                <c:pt idx="22698">
                  <c:v>0.4619328703703704</c:v>
                </c:pt>
                <c:pt idx="22699">
                  <c:v>0.46217592592592593</c:v>
                </c:pt>
                <c:pt idx="22700">
                  <c:v>0.46241898148148147</c:v>
                </c:pt>
                <c:pt idx="22701">
                  <c:v>0.46266203703703707</c:v>
                </c:pt>
                <c:pt idx="22702">
                  <c:v>0.46291666666666664</c:v>
                </c:pt>
                <c:pt idx="22703">
                  <c:v>0.46315972222222218</c:v>
                </c:pt>
                <c:pt idx="22704">
                  <c:v>0.46340277777777777</c:v>
                </c:pt>
                <c:pt idx="22705">
                  <c:v>0.46364583333333331</c:v>
                </c:pt>
                <c:pt idx="22706">
                  <c:v>0.46388888888888885</c:v>
                </c:pt>
                <c:pt idx="22707">
                  <c:v>0.46414351851851854</c:v>
                </c:pt>
                <c:pt idx="22708">
                  <c:v>0.46438657407407408</c:v>
                </c:pt>
                <c:pt idx="22709">
                  <c:v>0.46462962962962967</c:v>
                </c:pt>
                <c:pt idx="22710">
                  <c:v>0.46487268518518521</c:v>
                </c:pt>
                <c:pt idx="22711">
                  <c:v>0.46511574074074075</c:v>
                </c:pt>
                <c:pt idx="22712">
                  <c:v>0.46535879629629634</c:v>
                </c:pt>
                <c:pt idx="22713">
                  <c:v>0.46561342592592592</c:v>
                </c:pt>
                <c:pt idx="22714">
                  <c:v>0.46585648148148145</c:v>
                </c:pt>
                <c:pt idx="22715">
                  <c:v>0.46609953703703705</c:v>
                </c:pt>
                <c:pt idx="22716">
                  <c:v>0.46634259259259259</c:v>
                </c:pt>
                <c:pt idx="22717">
                  <c:v>0.46658564814814812</c:v>
                </c:pt>
                <c:pt idx="22718">
                  <c:v>0.46684027777777781</c:v>
                </c:pt>
                <c:pt idx="22719">
                  <c:v>0.46708333333333335</c:v>
                </c:pt>
                <c:pt idx="22720">
                  <c:v>0.46732638888888883</c:v>
                </c:pt>
                <c:pt idx="22721">
                  <c:v>0.46756944444444448</c:v>
                </c:pt>
                <c:pt idx="22722">
                  <c:v>0.46781249999999996</c:v>
                </c:pt>
                <c:pt idx="22723">
                  <c:v>0.46806712962962965</c:v>
                </c:pt>
                <c:pt idx="22724">
                  <c:v>0.46831018518518519</c:v>
                </c:pt>
                <c:pt idx="22725">
                  <c:v>0.46855324074074073</c:v>
                </c:pt>
                <c:pt idx="22726">
                  <c:v>0.46879629629629632</c:v>
                </c:pt>
                <c:pt idx="22727">
                  <c:v>0.46903935185185186</c:v>
                </c:pt>
                <c:pt idx="22728">
                  <c:v>0.4692824074074074</c:v>
                </c:pt>
                <c:pt idx="22729">
                  <c:v>0.46953703703703703</c:v>
                </c:pt>
                <c:pt idx="22730">
                  <c:v>0.46978009259259257</c:v>
                </c:pt>
                <c:pt idx="22731">
                  <c:v>0.47002314814814811</c:v>
                </c:pt>
                <c:pt idx="22732">
                  <c:v>0.4702662037037037</c:v>
                </c:pt>
                <c:pt idx="22733">
                  <c:v>0.47050925925925924</c:v>
                </c:pt>
                <c:pt idx="22734">
                  <c:v>0.47076388888888893</c:v>
                </c:pt>
                <c:pt idx="22735">
                  <c:v>0.47100694444444446</c:v>
                </c:pt>
                <c:pt idx="22736">
                  <c:v>0.47125</c:v>
                </c:pt>
                <c:pt idx="22737">
                  <c:v>0.4714930555555556</c:v>
                </c:pt>
                <c:pt idx="22738">
                  <c:v>0.47173611111111113</c:v>
                </c:pt>
                <c:pt idx="22739">
                  <c:v>0.47199074074074071</c:v>
                </c:pt>
                <c:pt idx="22740">
                  <c:v>0.4722337962962963</c:v>
                </c:pt>
                <c:pt idx="22741">
                  <c:v>0.47247685185185184</c:v>
                </c:pt>
                <c:pt idx="22742">
                  <c:v>0.47271990740740738</c:v>
                </c:pt>
                <c:pt idx="22743">
                  <c:v>0.47296296296296297</c:v>
                </c:pt>
                <c:pt idx="22744">
                  <c:v>0.47321759259259261</c:v>
                </c:pt>
                <c:pt idx="22745">
                  <c:v>0.4734606481481482</c:v>
                </c:pt>
                <c:pt idx="22746">
                  <c:v>0.47370370370370374</c:v>
                </c:pt>
                <c:pt idx="22747">
                  <c:v>0.47394675925925928</c:v>
                </c:pt>
                <c:pt idx="22748">
                  <c:v>0.47418981481481487</c:v>
                </c:pt>
                <c:pt idx="22749">
                  <c:v>0.47443287037037035</c:v>
                </c:pt>
                <c:pt idx="22750">
                  <c:v>0.47468749999999998</c:v>
                </c:pt>
                <c:pt idx="22751">
                  <c:v>0.47493055555555558</c:v>
                </c:pt>
                <c:pt idx="22752">
                  <c:v>0.47517361111111112</c:v>
                </c:pt>
                <c:pt idx="22753">
                  <c:v>0.47541666666666665</c:v>
                </c:pt>
                <c:pt idx="22754">
                  <c:v>0.47565972222222225</c:v>
                </c:pt>
                <c:pt idx="22755">
                  <c:v>0.47591435185185182</c:v>
                </c:pt>
                <c:pt idx="22756">
                  <c:v>0.47615740740740736</c:v>
                </c:pt>
                <c:pt idx="22757">
                  <c:v>0.47640046296296296</c:v>
                </c:pt>
                <c:pt idx="22758">
                  <c:v>0.47664351851851849</c:v>
                </c:pt>
                <c:pt idx="22759">
                  <c:v>0.47688657407407403</c:v>
                </c:pt>
                <c:pt idx="22760">
                  <c:v>0.47714120370370372</c:v>
                </c:pt>
                <c:pt idx="22761">
                  <c:v>0.47738425925925926</c:v>
                </c:pt>
                <c:pt idx="22762">
                  <c:v>0.47762731481481485</c:v>
                </c:pt>
                <c:pt idx="22763">
                  <c:v>0.47787037037037039</c:v>
                </c:pt>
                <c:pt idx="22764">
                  <c:v>0.47811342592592593</c:v>
                </c:pt>
                <c:pt idx="22765">
                  <c:v>0.47836805555555556</c:v>
                </c:pt>
                <c:pt idx="22766">
                  <c:v>0.4786111111111111</c:v>
                </c:pt>
                <c:pt idx="22767">
                  <c:v>0.47885416666666664</c:v>
                </c:pt>
                <c:pt idx="22768">
                  <c:v>0.47909722222222223</c:v>
                </c:pt>
                <c:pt idx="22769">
                  <c:v>0.47934027777777777</c:v>
                </c:pt>
                <c:pt idx="22770">
                  <c:v>0.47958333333333331</c:v>
                </c:pt>
                <c:pt idx="22771">
                  <c:v>0.47983796296296299</c:v>
                </c:pt>
                <c:pt idx="22772">
                  <c:v>0.48008101851851853</c:v>
                </c:pt>
                <c:pt idx="22773">
                  <c:v>0.48032407407407413</c:v>
                </c:pt>
                <c:pt idx="22774">
                  <c:v>0.48056712962962966</c:v>
                </c:pt>
                <c:pt idx="22775">
                  <c:v>0.4808101851851852</c:v>
                </c:pt>
                <c:pt idx="22776">
                  <c:v>0.48106481481481483</c:v>
                </c:pt>
                <c:pt idx="22777">
                  <c:v>0.48130787037037037</c:v>
                </c:pt>
                <c:pt idx="22778">
                  <c:v>0.48155092592592591</c:v>
                </c:pt>
                <c:pt idx="22779">
                  <c:v>0.4817939814814815</c:v>
                </c:pt>
                <c:pt idx="22780">
                  <c:v>0.48203703703703704</c:v>
                </c:pt>
                <c:pt idx="22781">
                  <c:v>0.48229166666666662</c:v>
                </c:pt>
                <c:pt idx="22782">
                  <c:v>0.48253472222222221</c:v>
                </c:pt>
                <c:pt idx="22783">
                  <c:v>0.48277777777777775</c:v>
                </c:pt>
                <c:pt idx="22784">
                  <c:v>0.48302083333333329</c:v>
                </c:pt>
                <c:pt idx="22785">
                  <c:v>0.48326388888888888</c:v>
                </c:pt>
                <c:pt idx="22786">
                  <c:v>0.48351851851851851</c:v>
                </c:pt>
                <c:pt idx="22787">
                  <c:v>0.48376157407407411</c:v>
                </c:pt>
                <c:pt idx="22788">
                  <c:v>0.48400462962962965</c:v>
                </c:pt>
                <c:pt idx="22789">
                  <c:v>0.48424768518518518</c:v>
                </c:pt>
                <c:pt idx="22790">
                  <c:v>0.48449074074074078</c:v>
                </c:pt>
                <c:pt idx="22791">
                  <c:v>0.48473379629629632</c:v>
                </c:pt>
                <c:pt idx="22792">
                  <c:v>0.48498842592592589</c:v>
                </c:pt>
                <c:pt idx="22793">
                  <c:v>0.48523148148148149</c:v>
                </c:pt>
                <c:pt idx="22794">
                  <c:v>0.48547453703703702</c:v>
                </c:pt>
                <c:pt idx="22795">
                  <c:v>0.48571759259259256</c:v>
                </c:pt>
                <c:pt idx="22796">
                  <c:v>0.48596064814814816</c:v>
                </c:pt>
                <c:pt idx="22797">
                  <c:v>0.48621527777777779</c:v>
                </c:pt>
                <c:pt idx="22798">
                  <c:v>0.48645833333333338</c:v>
                </c:pt>
                <c:pt idx="22799">
                  <c:v>0.48670138888888892</c:v>
                </c:pt>
                <c:pt idx="22800">
                  <c:v>0.48694444444444446</c:v>
                </c:pt>
                <c:pt idx="22801">
                  <c:v>0.48718750000000005</c:v>
                </c:pt>
                <c:pt idx="22802">
                  <c:v>0.48744212962962963</c:v>
                </c:pt>
                <c:pt idx="22803">
                  <c:v>0.48768518518518517</c:v>
                </c:pt>
                <c:pt idx="22804">
                  <c:v>0.48792824074074076</c:v>
                </c:pt>
                <c:pt idx="22805">
                  <c:v>0.4881712962962963</c:v>
                </c:pt>
                <c:pt idx="22806">
                  <c:v>0.48841435185185184</c:v>
                </c:pt>
                <c:pt idx="22807">
                  <c:v>0.48865740740740743</c:v>
                </c:pt>
                <c:pt idx="22808">
                  <c:v>0.48891203703703701</c:v>
                </c:pt>
                <c:pt idx="22809">
                  <c:v>0.48915509259259254</c:v>
                </c:pt>
                <c:pt idx="22810">
                  <c:v>0.48939814814814814</c:v>
                </c:pt>
                <c:pt idx="22811">
                  <c:v>0.48964120370370368</c:v>
                </c:pt>
                <c:pt idx="22812">
                  <c:v>0.48988425925925921</c:v>
                </c:pt>
                <c:pt idx="22813">
                  <c:v>0.4901388888888889</c:v>
                </c:pt>
                <c:pt idx="22814">
                  <c:v>0.49038194444444444</c:v>
                </c:pt>
                <c:pt idx="22815">
                  <c:v>0.49062500000000003</c:v>
                </c:pt>
                <c:pt idx="22816">
                  <c:v>0.49086805555555557</c:v>
                </c:pt>
                <c:pt idx="22817">
                  <c:v>0.49111111111111111</c:v>
                </c:pt>
                <c:pt idx="22818">
                  <c:v>0.49136574074074074</c:v>
                </c:pt>
                <c:pt idx="22819">
                  <c:v>0.49160879629629628</c:v>
                </c:pt>
                <c:pt idx="22820">
                  <c:v>0.49185185185185182</c:v>
                </c:pt>
                <c:pt idx="22821">
                  <c:v>0.49209490740740741</c:v>
                </c:pt>
                <c:pt idx="22822">
                  <c:v>0.49233796296296295</c:v>
                </c:pt>
                <c:pt idx="22823">
                  <c:v>0.49259259259259264</c:v>
                </c:pt>
                <c:pt idx="22824">
                  <c:v>0.49283564814814818</c:v>
                </c:pt>
                <c:pt idx="22825">
                  <c:v>0.49307870370370371</c:v>
                </c:pt>
                <c:pt idx="22826">
                  <c:v>0.49332175925925931</c:v>
                </c:pt>
                <c:pt idx="22827">
                  <c:v>0.49356481481481485</c:v>
                </c:pt>
                <c:pt idx="22828">
                  <c:v>0.49380787037037038</c:v>
                </c:pt>
                <c:pt idx="22829">
                  <c:v>0.49406250000000002</c:v>
                </c:pt>
                <c:pt idx="22830">
                  <c:v>0.49430555555555555</c:v>
                </c:pt>
                <c:pt idx="22831">
                  <c:v>0.49454861111111109</c:v>
                </c:pt>
                <c:pt idx="22832">
                  <c:v>0.49479166666666669</c:v>
                </c:pt>
                <c:pt idx="22833">
                  <c:v>0.49503472222222222</c:v>
                </c:pt>
                <c:pt idx="22834">
                  <c:v>0.4952893518518518</c:v>
                </c:pt>
                <c:pt idx="22835">
                  <c:v>0.49553240740740739</c:v>
                </c:pt>
                <c:pt idx="22836">
                  <c:v>0.49577546296296293</c:v>
                </c:pt>
                <c:pt idx="22837">
                  <c:v>0.49601851851851847</c:v>
                </c:pt>
                <c:pt idx="22838">
                  <c:v>0.49626157407407406</c:v>
                </c:pt>
                <c:pt idx="22839">
                  <c:v>0.4965162037037037</c:v>
                </c:pt>
                <c:pt idx="22840">
                  <c:v>0.49675925925925929</c:v>
                </c:pt>
                <c:pt idx="22841">
                  <c:v>0.49700231481481483</c:v>
                </c:pt>
                <c:pt idx="22842">
                  <c:v>0.49724537037037037</c:v>
                </c:pt>
                <c:pt idx="22843">
                  <c:v>0.49748842592592596</c:v>
                </c:pt>
                <c:pt idx="22844">
                  <c:v>0.49774305555555554</c:v>
                </c:pt>
                <c:pt idx="22845">
                  <c:v>0.49798611111111107</c:v>
                </c:pt>
                <c:pt idx="22846">
                  <c:v>0.49822916666666667</c:v>
                </c:pt>
                <c:pt idx="22847">
                  <c:v>0.49847222222222221</c:v>
                </c:pt>
                <c:pt idx="22848">
                  <c:v>0.49871527777777774</c:v>
                </c:pt>
                <c:pt idx="22849">
                  <c:v>0.49895833333333334</c:v>
                </c:pt>
                <c:pt idx="22850">
                  <c:v>0.49921296296296297</c:v>
                </c:pt>
                <c:pt idx="22851">
                  <c:v>0.49945601851851856</c:v>
                </c:pt>
                <c:pt idx="22852">
                  <c:v>0.4996990740740741</c:v>
                </c:pt>
                <c:pt idx="22853">
                  <c:v>0.49994212962962964</c:v>
                </c:pt>
                <c:pt idx="22854">
                  <c:v>0.50018518518518518</c:v>
                </c:pt>
                <c:pt idx="22855">
                  <c:v>0.50043981481481481</c:v>
                </c:pt>
                <c:pt idx="22856">
                  <c:v>0.5006828703703704</c:v>
                </c:pt>
                <c:pt idx="22857">
                  <c:v>0.50092592592592589</c:v>
                </c:pt>
                <c:pt idx="22858">
                  <c:v>0.50116898148148148</c:v>
                </c:pt>
                <c:pt idx="22859">
                  <c:v>0.50141203703703707</c:v>
                </c:pt>
                <c:pt idx="22860">
                  <c:v>0.50166666666666659</c:v>
                </c:pt>
                <c:pt idx="22861">
                  <c:v>0.50190972222222219</c:v>
                </c:pt>
                <c:pt idx="22862">
                  <c:v>0.50215277777777778</c:v>
                </c:pt>
                <c:pt idx="22863">
                  <c:v>0.50239583333333326</c:v>
                </c:pt>
                <c:pt idx="22864">
                  <c:v>0.50263888888888886</c:v>
                </c:pt>
                <c:pt idx="22865">
                  <c:v>0.50289351851851849</c:v>
                </c:pt>
                <c:pt idx="22866">
                  <c:v>0.50313657407407408</c:v>
                </c:pt>
                <c:pt idx="22867">
                  <c:v>0.50337962962962968</c:v>
                </c:pt>
                <c:pt idx="22868">
                  <c:v>0.50362268518518516</c:v>
                </c:pt>
                <c:pt idx="22869">
                  <c:v>0.50386574074074075</c:v>
                </c:pt>
                <c:pt idx="22870">
                  <c:v>0.50410879629629635</c:v>
                </c:pt>
                <c:pt idx="22871">
                  <c:v>0.50436342592592587</c:v>
                </c:pt>
                <c:pt idx="22872">
                  <c:v>0.50460648148148146</c:v>
                </c:pt>
                <c:pt idx="22873">
                  <c:v>0.50484953703703705</c:v>
                </c:pt>
                <c:pt idx="22874">
                  <c:v>0.50509259259259254</c:v>
                </c:pt>
                <c:pt idx="22875">
                  <c:v>0.50533564814814813</c:v>
                </c:pt>
                <c:pt idx="22876">
                  <c:v>0.50559027777777776</c:v>
                </c:pt>
                <c:pt idx="22877">
                  <c:v>0.50583333333333336</c:v>
                </c:pt>
                <c:pt idx="22878">
                  <c:v>0.50607638888888895</c:v>
                </c:pt>
                <c:pt idx="22879">
                  <c:v>0.50631944444444443</c:v>
                </c:pt>
                <c:pt idx="22880">
                  <c:v>0.50656250000000003</c:v>
                </c:pt>
                <c:pt idx="22881">
                  <c:v>0.50681712962962966</c:v>
                </c:pt>
                <c:pt idx="22882">
                  <c:v>0.50706018518518514</c:v>
                </c:pt>
                <c:pt idx="22883">
                  <c:v>0.50730324074074074</c:v>
                </c:pt>
                <c:pt idx="22884">
                  <c:v>0.50754629629629633</c:v>
                </c:pt>
                <c:pt idx="22885">
                  <c:v>0.50778935185185181</c:v>
                </c:pt>
                <c:pt idx="22886">
                  <c:v>0.5080324074074074</c:v>
                </c:pt>
                <c:pt idx="22887">
                  <c:v>0.50828703703703704</c:v>
                </c:pt>
                <c:pt idx="22888">
                  <c:v>0.50853009259259252</c:v>
                </c:pt>
                <c:pt idx="22889">
                  <c:v>0.50877314814814811</c:v>
                </c:pt>
                <c:pt idx="22890">
                  <c:v>0.50901620370370371</c:v>
                </c:pt>
                <c:pt idx="22891">
                  <c:v>0.50925925925925919</c:v>
                </c:pt>
                <c:pt idx="22892">
                  <c:v>0.50951388888888893</c:v>
                </c:pt>
                <c:pt idx="22893">
                  <c:v>0.50975694444444442</c:v>
                </c:pt>
                <c:pt idx="22894">
                  <c:v>0.51</c:v>
                </c:pt>
                <c:pt idx="22895">
                  <c:v>0.5102430555555556</c:v>
                </c:pt>
                <c:pt idx="22896">
                  <c:v>0.51048611111111108</c:v>
                </c:pt>
                <c:pt idx="22897">
                  <c:v>0.51074074074074072</c:v>
                </c:pt>
                <c:pt idx="22898">
                  <c:v>0.51098379629629631</c:v>
                </c:pt>
                <c:pt idx="22899">
                  <c:v>0.51122685185185179</c:v>
                </c:pt>
                <c:pt idx="22900">
                  <c:v>0.51146990740740739</c:v>
                </c:pt>
                <c:pt idx="22901">
                  <c:v>0.51171296296296298</c:v>
                </c:pt>
                <c:pt idx="22902">
                  <c:v>0.51196759259259261</c:v>
                </c:pt>
                <c:pt idx="22903">
                  <c:v>0.51221064814814821</c:v>
                </c:pt>
                <c:pt idx="22904">
                  <c:v>0.51245370370370369</c:v>
                </c:pt>
                <c:pt idx="22905">
                  <c:v>0.51269675925925928</c:v>
                </c:pt>
                <c:pt idx="22906">
                  <c:v>0.51293981481481488</c:v>
                </c:pt>
                <c:pt idx="22907">
                  <c:v>0.51318287037037036</c:v>
                </c:pt>
                <c:pt idx="22908">
                  <c:v>0.51343749999999999</c:v>
                </c:pt>
                <c:pt idx="22909">
                  <c:v>0.51368055555555558</c:v>
                </c:pt>
                <c:pt idx="22910">
                  <c:v>0.51392361111111107</c:v>
                </c:pt>
                <c:pt idx="22911">
                  <c:v>0.51416666666666666</c:v>
                </c:pt>
                <c:pt idx="22912">
                  <c:v>0.51440972222222225</c:v>
                </c:pt>
                <c:pt idx="22913">
                  <c:v>0.51466435185185189</c:v>
                </c:pt>
                <c:pt idx="22914">
                  <c:v>0.51490740740740737</c:v>
                </c:pt>
                <c:pt idx="22915">
                  <c:v>0.51515046296296296</c:v>
                </c:pt>
                <c:pt idx="22916">
                  <c:v>0.51539351851851845</c:v>
                </c:pt>
                <c:pt idx="22917">
                  <c:v>0.51563657407407404</c:v>
                </c:pt>
                <c:pt idx="22918">
                  <c:v>0.51587962962962963</c:v>
                </c:pt>
                <c:pt idx="22919">
                  <c:v>0.51613425925925926</c:v>
                </c:pt>
                <c:pt idx="22920">
                  <c:v>0.51637731481481486</c:v>
                </c:pt>
                <c:pt idx="22921">
                  <c:v>0.51662037037037034</c:v>
                </c:pt>
                <c:pt idx="22922">
                  <c:v>0.51686342592592593</c:v>
                </c:pt>
                <c:pt idx="22923">
                  <c:v>0.51711805555555557</c:v>
                </c:pt>
                <c:pt idx="22924">
                  <c:v>0.51736111111111105</c:v>
                </c:pt>
                <c:pt idx="22925">
                  <c:v>0.51760416666666664</c:v>
                </c:pt>
                <c:pt idx="22926">
                  <c:v>0.51784722222222224</c:v>
                </c:pt>
                <c:pt idx="22927">
                  <c:v>0.51809027777777772</c:v>
                </c:pt>
                <c:pt idx="22928">
                  <c:v>0.51833333333333331</c:v>
                </c:pt>
                <c:pt idx="22929">
                  <c:v>0.51858796296296295</c:v>
                </c:pt>
                <c:pt idx="22930">
                  <c:v>0.51883101851851854</c:v>
                </c:pt>
                <c:pt idx="22931">
                  <c:v>0.51907407407407413</c:v>
                </c:pt>
                <c:pt idx="22932">
                  <c:v>0.51931712962962961</c:v>
                </c:pt>
                <c:pt idx="22933">
                  <c:v>0.51956018518518521</c:v>
                </c:pt>
                <c:pt idx="22934">
                  <c:v>0.51981481481481484</c:v>
                </c:pt>
                <c:pt idx="22935">
                  <c:v>0.52005787037037032</c:v>
                </c:pt>
                <c:pt idx="22936">
                  <c:v>0.52030092592592592</c:v>
                </c:pt>
                <c:pt idx="22937">
                  <c:v>0.52054398148148151</c:v>
                </c:pt>
                <c:pt idx="22938">
                  <c:v>0.52078703703703699</c:v>
                </c:pt>
                <c:pt idx="22939">
                  <c:v>0.52104166666666674</c:v>
                </c:pt>
                <c:pt idx="22940">
                  <c:v>0.52128472222222222</c:v>
                </c:pt>
                <c:pt idx="22941">
                  <c:v>0.52152777777777781</c:v>
                </c:pt>
                <c:pt idx="22942">
                  <c:v>0.52177083333333341</c:v>
                </c:pt>
                <c:pt idx="22943">
                  <c:v>0.52201388888888889</c:v>
                </c:pt>
                <c:pt idx="22944">
                  <c:v>0.52225694444444437</c:v>
                </c:pt>
                <c:pt idx="22945">
                  <c:v>0.52251157407407411</c:v>
                </c:pt>
                <c:pt idx="22946">
                  <c:v>0.5227546296296296</c:v>
                </c:pt>
                <c:pt idx="22947">
                  <c:v>0.52299768518518519</c:v>
                </c:pt>
                <c:pt idx="22948">
                  <c:v>0.52324074074074078</c:v>
                </c:pt>
                <c:pt idx="22949">
                  <c:v>0.52348379629629627</c:v>
                </c:pt>
                <c:pt idx="22950">
                  <c:v>0.5237384259259259</c:v>
                </c:pt>
                <c:pt idx="22951">
                  <c:v>0.52398148148148149</c:v>
                </c:pt>
                <c:pt idx="22952">
                  <c:v>0.52422453703703698</c:v>
                </c:pt>
                <c:pt idx="22953">
                  <c:v>0.52446759259259257</c:v>
                </c:pt>
                <c:pt idx="22954">
                  <c:v>0.52471064814814816</c:v>
                </c:pt>
                <c:pt idx="22955">
                  <c:v>0.52495370370370364</c:v>
                </c:pt>
                <c:pt idx="22956">
                  <c:v>0.52520833333333339</c:v>
                </c:pt>
                <c:pt idx="22957">
                  <c:v>0.52545138888888887</c:v>
                </c:pt>
                <c:pt idx="22958">
                  <c:v>0.52569444444444446</c:v>
                </c:pt>
                <c:pt idx="22959">
                  <c:v>0.52593750000000006</c:v>
                </c:pt>
                <c:pt idx="22960">
                  <c:v>0.52619212962962958</c:v>
                </c:pt>
                <c:pt idx="22961">
                  <c:v>0.52643518518518517</c:v>
                </c:pt>
                <c:pt idx="22962">
                  <c:v>0.52667824074074077</c:v>
                </c:pt>
                <c:pt idx="22963">
                  <c:v>0.52692129629629625</c:v>
                </c:pt>
                <c:pt idx="22964">
                  <c:v>0.52716435185185184</c:v>
                </c:pt>
                <c:pt idx="22965">
                  <c:v>0.52740740740740744</c:v>
                </c:pt>
                <c:pt idx="22966">
                  <c:v>0.52766203703703707</c:v>
                </c:pt>
                <c:pt idx="22967">
                  <c:v>0.52790509259259266</c:v>
                </c:pt>
                <c:pt idx="22968">
                  <c:v>0.52814814814814814</c:v>
                </c:pt>
                <c:pt idx="22969">
                  <c:v>0.52839120370370374</c:v>
                </c:pt>
                <c:pt idx="22970">
                  <c:v>0.52863425925925933</c:v>
                </c:pt>
                <c:pt idx="22971">
                  <c:v>0.52888888888888885</c:v>
                </c:pt>
                <c:pt idx="22972">
                  <c:v>0.52913194444444445</c:v>
                </c:pt>
                <c:pt idx="22973">
                  <c:v>0.52937500000000004</c:v>
                </c:pt>
                <c:pt idx="22974">
                  <c:v>0.52961805555555552</c:v>
                </c:pt>
                <c:pt idx="22975">
                  <c:v>0.52986111111111112</c:v>
                </c:pt>
                <c:pt idx="22976">
                  <c:v>0.53010416666666671</c:v>
                </c:pt>
                <c:pt idx="22977">
                  <c:v>0.53035879629629623</c:v>
                </c:pt>
                <c:pt idx="22978">
                  <c:v>0.53060185185185182</c:v>
                </c:pt>
                <c:pt idx="22979">
                  <c:v>0.53084490740740742</c:v>
                </c:pt>
                <c:pt idx="22980">
                  <c:v>0.5310879629629629</c:v>
                </c:pt>
                <c:pt idx="22981">
                  <c:v>0.53133101851851849</c:v>
                </c:pt>
                <c:pt idx="22982">
                  <c:v>0.53158564814814813</c:v>
                </c:pt>
                <c:pt idx="22983">
                  <c:v>0.53182870370370372</c:v>
                </c:pt>
                <c:pt idx="22984">
                  <c:v>0.53207175925925931</c:v>
                </c:pt>
                <c:pt idx="22985">
                  <c:v>0.5323148148148148</c:v>
                </c:pt>
                <c:pt idx="22986">
                  <c:v>0.53255787037037039</c:v>
                </c:pt>
                <c:pt idx="22987">
                  <c:v>0.53281250000000002</c:v>
                </c:pt>
                <c:pt idx="22988">
                  <c:v>0.5330555555555555</c:v>
                </c:pt>
                <c:pt idx="22989">
                  <c:v>0.5332986111111111</c:v>
                </c:pt>
                <c:pt idx="22990">
                  <c:v>0.53354166666666669</c:v>
                </c:pt>
                <c:pt idx="22991">
                  <c:v>0.53378472222222217</c:v>
                </c:pt>
                <c:pt idx="22992">
                  <c:v>0.53403935185185192</c:v>
                </c:pt>
                <c:pt idx="22993">
                  <c:v>0.5342824074074074</c:v>
                </c:pt>
                <c:pt idx="22994">
                  <c:v>0.53452546296296299</c:v>
                </c:pt>
                <c:pt idx="22995">
                  <c:v>0.53476851851851859</c:v>
                </c:pt>
                <c:pt idx="22996">
                  <c:v>0.53501157407407407</c:v>
                </c:pt>
                <c:pt idx="22997">
                  <c:v>0.53525462962962966</c:v>
                </c:pt>
                <c:pt idx="22998">
                  <c:v>0.5355092592592593</c:v>
                </c:pt>
                <c:pt idx="22999">
                  <c:v>0.53575231481481478</c:v>
                </c:pt>
                <c:pt idx="23000">
                  <c:v>0.53599537037037037</c:v>
                </c:pt>
                <c:pt idx="23001">
                  <c:v>0.53623842592592597</c:v>
                </c:pt>
                <c:pt idx="23002">
                  <c:v>0.53648148148148145</c:v>
                </c:pt>
                <c:pt idx="23003">
                  <c:v>0.53673611111111108</c:v>
                </c:pt>
                <c:pt idx="23004">
                  <c:v>0.53697916666666667</c:v>
                </c:pt>
                <c:pt idx="23005">
                  <c:v>0.53722222222222216</c:v>
                </c:pt>
                <c:pt idx="23006">
                  <c:v>0.53746527777777775</c:v>
                </c:pt>
                <c:pt idx="23007">
                  <c:v>0.53770833333333334</c:v>
                </c:pt>
                <c:pt idx="23008">
                  <c:v>0.53796296296296298</c:v>
                </c:pt>
                <c:pt idx="23009">
                  <c:v>0.53820601851851857</c:v>
                </c:pt>
                <c:pt idx="23010">
                  <c:v>0.53844907407407405</c:v>
                </c:pt>
                <c:pt idx="23011">
                  <c:v>0.53869212962962965</c:v>
                </c:pt>
                <c:pt idx="23012">
                  <c:v>0.53893518518518524</c:v>
                </c:pt>
                <c:pt idx="23013">
                  <c:v>0.53917824074074072</c:v>
                </c:pt>
                <c:pt idx="23014">
                  <c:v>0.53943287037037035</c:v>
                </c:pt>
                <c:pt idx="23015">
                  <c:v>0.53967592592592595</c:v>
                </c:pt>
                <c:pt idx="23016">
                  <c:v>0.53991898148148143</c:v>
                </c:pt>
                <c:pt idx="23017">
                  <c:v>0.54016203703703702</c:v>
                </c:pt>
                <c:pt idx="23018">
                  <c:v>0.54041666666666666</c:v>
                </c:pt>
                <c:pt idx="23019">
                  <c:v>0.54065972222222225</c:v>
                </c:pt>
                <c:pt idx="23020">
                  <c:v>0.54090277777777784</c:v>
                </c:pt>
                <c:pt idx="23021">
                  <c:v>0.54114583333333333</c:v>
                </c:pt>
                <c:pt idx="23022">
                  <c:v>0.54138888888888892</c:v>
                </c:pt>
                <c:pt idx="23023">
                  <c:v>0.54163194444444451</c:v>
                </c:pt>
                <c:pt idx="23024">
                  <c:v>0.54188657407407403</c:v>
                </c:pt>
                <c:pt idx="23025">
                  <c:v>0.54212962962962963</c:v>
                </c:pt>
                <c:pt idx="23026">
                  <c:v>0.54237268518518522</c:v>
                </c:pt>
                <c:pt idx="23027">
                  <c:v>0.5426157407407407</c:v>
                </c:pt>
                <c:pt idx="23028">
                  <c:v>0.5428587962962963</c:v>
                </c:pt>
                <c:pt idx="23029">
                  <c:v>0.54311342592592593</c:v>
                </c:pt>
                <c:pt idx="23030">
                  <c:v>0.54335648148148141</c:v>
                </c:pt>
                <c:pt idx="23031">
                  <c:v>0.54359953703703701</c:v>
                </c:pt>
                <c:pt idx="23032">
                  <c:v>0.5438425925925926</c:v>
                </c:pt>
                <c:pt idx="23033">
                  <c:v>0.54408564814814808</c:v>
                </c:pt>
                <c:pt idx="23034">
                  <c:v>0.54432870370370368</c:v>
                </c:pt>
                <c:pt idx="23035">
                  <c:v>0.54458333333333331</c:v>
                </c:pt>
                <c:pt idx="23036">
                  <c:v>0.5448263888888889</c:v>
                </c:pt>
                <c:pt idx="23037">
                  <c:v>0.5450694444444445</c:v>
                </c:pt>
                <c:pt idx="23038">
                  <c:v>0.54531249999999998</c:v>
                </c:pt>
                <c:pt idx="23039">
                  <c:v>0.54556712962962961</c:v>
                </c:pt>
                <c:pt idx="23040">
                  <c:v>0.5458101851851852</c:v>
                </c:pt>
                <c:pt idx="23041">
                  <c:v>0.54605324074074069</c:v>
                </c:pt>
                <c:pt idx="23042">
                  <c:v>0.54629629629629628</c:v>
                </c:pt>
                <c:pt idx="23043">
                  <c:v>0.54653935185185187</c:v>
                </c:pt>
                <c:pt idx="23044">
                  <c:v>0.54678240740740736</c:v>
                </c:pt>
                <c:pt idx="23045">
                  <c:v>0.5470370370370371</c:v>
                </c:pt>
                <c:pt idx="23046">
                  <c:v>0.54728009259259258</c:v>
                </c:pt>
                <c:pt idx="23047">
                  <c:v>0.54752314814814818</c:v>
                </c:pt>
                <c:pt idx="23048">
                  <c:v>0.54776620370370377</c:v>
                </c:pt>
                <c:pt idx="23049">
                  <c:v>0.54800925925925925</c:v>
                </c:pt>
                <c:pt idx="23050">
                  <c:v>0.54826388888888888</c:v>
                </c:pt>
                <c:pt idx="23051">
                  <c:v>0.54850694444444448</c:v>
                </c:pt>
                <c:pt idx="23052">
                  <c:v>0.54874999999999996</c:v>
                </c:pt>
                <c:pt idx="23053">
                  <c:v>0.54899305555555555</c:v>
                </c:pt>
                <c:pt idx="23054">
                  <c:v>0.54923611111111115</c:v>
                </c:pt>
                <c:pt idx="23055">
                  <c:v>0.54947916666666663</c:v>
                </c:pt>
                <c:pt idx="23056">
                  <c:v>0.54973379629629626</c:v>
                </c:pt>
                <c:pt idx="23057">
                  <c:v>0.54997685185185186</c:v>
                </c:pt>
                <c:pt idx="23058">
                  <c:v>0.55021990740740734</c:v>
                </c:pt>
                <c:pt idx="23059">
                  <c:v>0.55046296296296293</c:v>
                </c:pt>
                <c:pt idx="23060">
                  <c:v>0.55070601851851853</c:v>
                </c:pt>
                <c:pt idx="23061">
                  <c:v>0.55096064814814816</c:v>
                </c:pt>
                <c:pt idx="23062">
                  <c:v>0.55120370370370375</c:v>
                </c:pt>
                <c:pt idx="23063">
                  <c:v>0.55144675925925923</c:v>
                </c:pt>
                <c:pt idx="23064">
                  <c:v>0.55168981481481483</c:v>
                </c:pt>
                <c:pt idx="23065">
                  <c:v>0.55193287037037042</c:v>
                </c:pt>
                <c:pt idx="23066">
                  <c:v>0.55218749999999994</c:v>
                </c:pt>
                <c:pt idx="23067">
                  <c:v>0.55243055555555554</c:v>
                </c:pt>
                <c:pt idx="23068">
                  <c:v>0.55267361111111113</c:v>
                </c:pt>
                <c:pt idx="23069">
                  <c:v>0.55291666666666661</c:v>
                </c:pt>
                <c:pt idx="23070">
                  <c:v>0.55315972222222221</c:v>
                </c:pt>
                <c:pt idx="23071">
                  <c:v>0.5534027777777778</c:v>
                </c:pt>
                <c:pt idx="23072">
                  <c:v>0.55365740740740743</c:v>
                </c:pt>
                <c:pt idx="23073">
                  <c:v>0.55390046296296302</c:v>
                </c:pt>
                <c:pt idx="23074">
                  <c:v>0.55414351851851851</c:v>
                </c:pt>
                <c:pt idx="23075">
                  <c:v>0.5543865740740741</c:v>
                </c:pt>
                <c:pt idx="23076">
                  <c:v>0.55462962962962969</c:v>
                </c:pt>
                <c:pt idx="23077">
                  <c:v>0.55488425925925922</c:v>
                </c:pt>
                <c:pt idx="23078">
                  <c:v>0.55512731481481481</c:v>
                </c:pt>
                <c:pt idx="23079">
                  <c:v>0.5553703703703704</c:v>
                </c:pt>
                <c:pt idx="23080">
                  <c:v>0.55561342592592589</c:v>
                </c:pt>
                <c:pt idx="23081">
                  <c:v>0.55585648148148148</c:v>
                </c:pt>
                <c:pt idx="23082">
                  <c:v>0.55611111111111111</c:v>
                </c:pt>
                <c:pt idx="23083">
                  <c:v>0.55635416666666659</c:v>
                </c:pt>
                <c:pt idx="23084">
                  <c:v>0.55659722222222219</c:v>
                </c:pt>
                <c:pt idx="23085">
                  <c:v>0.55684027777777778</c:v>
                </c:pt>
                <c:pt idx="23086">
                  <c:v>0.55708333333333326</c:v>
                </c:pt>
                <c:pt idx="23087">
                  <c:v>0.55733796296296301</c:v>
                </c:pt>
                <c:pt idx="23088">
                  <c:v>0.55758101851851849</c:v>
                </c:pt>
                <c:pt idx="23089">
                  <c:v>0.55782407407407408</c:v>
                </c:pt>
                <c:pt idx="23090">
                  <c:v>0.55806712962962968</c:v>
                </c:pt>
                <c:pt idx="23091">
                  <c:v>0.55831018518518516</c:v>
                </c:pt>
                <c:pt idx="23092">
                  <c:v>0.55855324074074075</c:v>
                </c:pt>
                <c:pt idx="23093">
                  <c:v>0.55880787037037039</c:v>
                </c:pt>
                <c:pt idx="23094">
                  <c:v>0.55905092592592587</c:v>
                </c:pt>
                <c:pt idx="23095">
                  <c:v>0.55929398148148146</c:v>
                </c:pt>
                <c:pt idx="23096">
                  <c:v>0.55953703703703705</c:v>
                </c:pt>
                <c:pt idx="23097">
                  <c:v>0.55978009259259254</c:v>
                </c:pt>
                <c:pt idx="23098">
                  <c:v>0.56003472222222228</c:v>
                </c:pt>
                <c:pt idx="23099">
                  <c:v>0.56027777777777776</c:v>
                </c:pt>
                <c:pt idx="23100">
                  <c:v>0.56052083333333336</c:v>
                </c:pt>
                <c:pt idx="23101">
                  <c:v>0.56076388888888895</c:v>
                </c:pt>
                <c:pt idx="23102">
                  <c:v>0.56100694444444443</c:v>
                </c:pt>
                <c:pt idx="23103">
                  <c:v>0.56126157407407407</c:v>
                </c:pt>
                <c:pt idx="23104">
                  <c:v>0.56150462962962966</c:v>
                </c:pt>
                <c:pt idx="23105">
                  <c:v>0.56174768518518514</c:v>
                </c:pt>
                <c:pt idx="23106">
                  <c:v>0.56199074074074074</c:v>
                </c:pt>
                <c:pt idx="23107">
                  <c:v>0.56223379629629633</c:v>
                </c:pt>
                <c:pt idx="23108">
                  <c:v>0.56247685185185181</c:v>
                </c:pt>
                <c:pt idx="23109">
                  <c:v>0.56273148148148155</c:v>
                </c:pt>
                <c:pt idx="23110">
                  <c:v>0.56297453703703704</c:v>
                </c:pt>
                <c:pt idx="23111">
                  <c:v>0.56321759259259263</c:v>
                </c:pt>
                <c:pt idx="23112">
                  <c:v>0.56346064814814811</c:v>
                </c:pt>
                <c:pt idx="23113">
                  <c:v>0.56370370370370371</c:v>
                </c:pt>
                <c:pt idx="23114">
                  <c:v>0.56395833333333334</c:v>
                </c:pt>
                <c:pt idx="23115">
                  <c:v>0.56420138888888893</c:v>
                </c:pt>
                <c:pt idx="23116">
                  <c:v>0.56444444444444442</c:v>
                </c:pt>
                <c:pt idx="23117">
                  <c:v>0.56468750000000001</c:v>
                </c:pt>
                <c:pt idx="23118">
                  <c:v>0.5649305555555556</c:v>
                </c:pt>
                <c:pt idx="23119">
                  <c:v>0.56518518518518512</c:v>
                </c:pt>
                <c:pt idx="23120">
                  <c:v>0.56542824074074072</c:v>
                </c:pt>
                <c:pt idx="23121">
                  <c:v>0.56567129629629631</c:v>
                </c:pt>
                <c:pt idx="23122">
                  <c:v>0.56591435185185179</c:v>
                </c:pt>
                <c:pt idx="23123">
                  <c:v>0.56615740740740739</c:v>
                </c:pt>
                <c:pt idx="23124">
                  <c:v>0.56641203703703702</c:v>
                </c:pt>
                <c:pt idx="23125">
                  <c:v>0.56665509259259261</c:v>
                </c:pt>
                <c:pt idx="23126">
                  <c:v>0.56689814814814821</c:v>
                </c:pt>
                <c:pt idx="23127">
                  <c:v>0.56714120370370369</c:v>
                </c:pt>
                <c:pt idx="23128">
                  <c:v>0.56738425925925928</c:v>
                </c:pt>
                <c:pt idx="23129">
                  <c:v>0.56762731481481488</c:v>
                </c:pt>
                <c:pt idx="23130">
                  <c:v>0.5678819444444444</c:v>
                </c:pt>
                <c:pt idx="23131">
                  <c:v>0.56812499999999999</c:v>
                </c:pt>
                <c:pt idx="23132">
                  <c:v>0.56836805555555558</c:v>
                </c:pt>
                <c:pt idx="23133">
                  <c:v>0.56861111111111107</c:v>
                </c:pt>
                <c:pt idx="23134">
                  <c:v>0.56885416666666666</c:v>
                </c:pt>
                <c:pt idx="23135">
                  <c:v>0.56910879629629629</c:v>
                </c:pt>
                <c:pt idx="23136">
                  <c:v>0.56935185185185189</c:v>
                </c:pt>
                <c:pt idx="23137">
                  <c:v>0.56959490740740748</c:v>
                </c:pt>
                <c:pt idx="23138">
                  <c:v>0.56983796296296296</c:v>
                </c:pt>
                <c:pt idx="23139">
                  <c:v>0.57008101851851845</c:v>
                </c:pt>
                <c:pt idx="23140">
                  <c:v>0.57033564814814819</c:v>
                </c:pt>
                <c:pt idx="23141">
                  <c:v>0.57057870370370367</c:v>
                </c:pt>
                <c:pt idx="23142">
                  <c:v>0.57082175925925926</c:v>
                </c:pt>
                <c:pt idx="23143">
                  <c:v>0.57106481481481486</c:v>
                </c:pt>
                <c:pt idx="23144">
                  <c:v>0.57130787037037034</c:v>
                </c:pt>
                <c:pt idx="23145">
                  <c:v>0.57155092592592593</c:v>
                </c:pt>
                <c:pt idx="23146">
                  <c:v>0.57180555555555557</c:v>
                </c:pt>
                <c:pt idx="23147">
                  <c:v>0.57204861111111105</c:v>
                </c:pt>
                <c:pt idx="23148">
                  <c:v>0.57229166666666664</c:v>
                </c:pt>
                <c:pt idx="23149">
                  <c:v>0.57253472222222224</c:v>
                </c:pt>
                <c:pt idx="23150">
                  <c:v>0.57277777777777772</c:v>
                </c:pt>
                <c:pt idx="23151">
                  <c:v>0.57303240740740746</c:v>
                </c:pt>
                <c:pt idx="23152">
                  <c:v>0.57327546296296295</c:v>
                </c:pt>
                <c:pt idx="23153">
                  <c:v>0.57351851851851854</c:v>
                </c:pt>
                <c:pt idx="23154">
                  <c:v>0.57376157407407413</c:v>
                </c:pt>
                <c:pt idx="23155">
                  <c:v>0.57400462962962961</c:v>
                </c:pt>
                <c:pt idx="23156">
                  <c:v>0.57425925925925925</c:v>
                </c:pt>
                <c:pt idx="23157">
                  <c:v>0.57450231481481484</c:v>
                </c:pt>
                <c:pt idx="23158">
                  <c:v>0.57474537037037032</c:v>
                </c:pt>
                <c:pt idx="23159">
                  <c:v>0.57498842592592592</c:v>
                </c:pt>
                <c:pt idx="23160">
                  <c:v>0.57523148148148151</c:v>
                </c:pt>
                <c:pt idx="23161">
                  <c:v>0.57548611111111114</c:v>
                </c:pt>
                <c:pt idx="23162">
                  <c:v>0.57572916666666674</c:v>
                </c:pt>
                <c:pt idx="23163">
                  <c:v>0.57597222222222222</c:v>
                </c:pt>
                <c:pt idx="23164">
                  <c:v>0.57621527777777781</c:v>
                </c:pt>
                <c:pt idx="23165">
                  <c:v>0.57645833333333341</c:v>
                </c:pt>
                <c:pt idx="23166">
                  <c:v>0.57670138888888889</c:v>
                </c:pt>
                <c:pt idx="23167">
                  <c:v>0.57695601851851852</c:v>
                </c:pt>
                <c:pt idx="23168">
                  <c:v>0.57719907407407411</c:v>
                </c:pt>
                <c:pt idx="23169">
                  <c:v>0.5774421296296296</c:v>
                </c:pt>
                <c:pt idx="23170">
                  <c:v>0.57768518518518519</c:v>
                </c:pt>
                <c:pt idx="23171">
                  <c:v>0.57792824074074078</c:v>
                </c:pt>
                <c:pt idx="23172">
                  <c:v>0.57818287037037031</c:v>
                </c:pt>
                <c:pt idx="23173">
                  <c:v>0.5784259259259259</c:v>
                </c:pt>
                <c:pt idx="23174">
                  <c:v>0.57866898148148149</c:v>
                </c:pt>
                <c:pt idx="23175">
                  <c:v>0.57891203703703698</c:v>
                </c:pt>
                <c:pt idx="23176">
                  <c:v>0.57915509259259257</c:v>
                </c:pt>
                <c:pt idx="23177">
                  <c:v>0.5794097222222222</c:v>
                </c:pt>
                <c:pt idx="23178">
                  <c:v>0.57965277777777779</c:v>
                </c:pt>
                <c:pt idx="23179">
                  <c:v>0.57989583333333339</c:v>
                </c:pt>
                <c:pt idx="23180">
                  <c:v>0.58013888888888887</c:v>
                </c:pt>
                <c:pt idx="23181">
                  <c:v>0.58038194444444446</c:v>
                </c:pt>
                <c:pt idx="23182">
                  <c:v>0.5806365740740741</c:v>
                </c:pt>
                <c:pt idx="23183">
                  <c:v>0.58087962962962958</c:v>
                </c:pt>
                <c:pt idx="23184">
                  <c:v>0.58112268518518517</c:v>
                </c:pt>
                <c:pt idx="23185">
                  <c:v>0.58136574074074077</c:v>
                </c:pt>
                <c:pt idx="23186">
                  <c:v>0.58160879629629625</c:v>
                </c:pt>
                <c:pt idx="23187">
                  <c:v>0.58185185185185184</c:v>
                </c:pt>
                <c:pt idx="23188">
                  <c:v>0.58210648148148147</c:v>
                </c:pt>
                <c:pt idx="23189">
                  <c:v>0.58234953703703707</c:v>
                </c:pt>
                <c:pt idx="23190">
                  <c:v>0.58259259259259266</c:v>
                </c:pt>
                <c:pt idx="23191">
                  <c:v>0.58283564814814814</c:v>
                </c:pt>
                <c:pt idx="23192">
                  <c:v>0.58307870370370374</c:v>
                </c:pt>
                <c:pt idx="23193">
                  <c:v>0.58333333333333337</c:v>
                </c:pt>
                <c:pt idx="23194">
                  <c:v>0.58357638888888885</c:v>
                </c:pt>
                <c:pt idx="23195">
                  <c:v>0.58381944444444445</c:v>
                </c:pt>
                <c:pt idx="23196">
                  <c:v>0.58406250000000004</c:v>
                </c:pt>
                <c:pt idx="23197">
                  <c:v>0.58430555555555552</c:v>
                </c:pt>
                <c:pt idx="23198">
                  <c:v>0.58456018518518515</c:v>
                </c:pt>
                <c:pt idx="23199">
                  <c:v>0.58480324074074075</c:v>
                </c:pt>
                <c:pt idx="23200">
                  <c:v>0.58504629629629623</c:v>
                </c:pt>
                <c:pt idx="23201">
                  <c:v>0.58528935185185182</c:v>
                </c:pt>
                <c:pt idx="23202">
                  <c:v>0.58553240740740742</c:v>
                </c:pt>
                <c:pt idx="23203">
                  <c:v>0.5857754629629629</c:v>
                </c:pt>
                <c:pt idx="23204">
                  <c:v>0.58603009259259264</c:v>
                </c:pt>
                <c:pt idx="23205">
                  <c:v>0.58627314814814813</c:v>
                </c:pt>
                <c:pt idx="23206">
                  <c:v>0.58651620370370372</c:v>
                </c:pt>
                <c:pt idx="23207">
                  <c:v>0.58675925925925931</c:v>
                </c:pt>
                <c:pt idx="23208">
                  <c:v>0.58701388888888884</c:v>
                </c:pt>
                <c:pt idx="23209">
                  <c:v>0.58725694444444443</c:v>
                </c:pt>
                <c:pt idx="23210">
                  <c:v>0.58750000000000002</c:v>
                </c:pt>
                <c:pt idx="23211">
                  <c:v>0.5877430555555555</c:v>
                </c:pt>
                <c:pt idx="23212">
                  <c:v>0.5879861111111111</c:v>
                </c:pt>
                <c:pt idx="23213">
                  <c:v>0.58822916666666669</c:v>
                </c:pt>
                <c:pt idx="23214">
                  <c:v>0.58848379629629632</c:v>
                </c:pt>
                <c:pt idx="23215">
                  <c:v>0.58872685185185192</c:v>
                </c:pt>
                <c:pt idx="23216">
                  <c:v>0.5889699074074074</c:v>
                </c:pt>
                <c:pt idx="23217">
                  <c:v>0.58921296296296299</c:v>
                </c:pt>
                <c:pt idx="23218">
                  <c:v>0.58945601851851859</c:v>
                </c:pt>
                <c:pt idx="23219">
                  <c:v>0.58971064814814811</c:v>
                </c:pt>
                <c:pt idx="23220">
                  <c:v>0.5899537037037037</c:v>
                </c:pt>
                <c:pt idx="23221">
                  <c:v>0.5901967592592593</c:v>
                </c:pt>
                <c:pt idx="23222">
                  <c:v>0.59043981481481478</c:v>
                </c:pt>
                <c:pt idx="23223">
                  <c:v>0.59068287037037037</c:v>
                </c:pt>
                <c:pt idx="23224">
                  <c:v>0.5909375</c:v>
                </c:pt>
                <c:pt idx="23225">
                  <c:v>0.59118055555555549</c:v>
                </c:pt>
                <c:pt idx="23226">
                  <c:v>0.59142361111111108</c:v>
                </c:pt>
                <c:pt idx="23227">
                  <c:v>0.59166666666666667</c:v>
                </c:pt>
                <c:pt idx="23228">
                  <c:v>0.59190972222222216</c:v>
                </c:pt>
                <c:pt idx="23229">
                  <c:v>0.59215277777777775</c:v>
                </c:pt>
                <c:pt idx="23230">
                  <c:v>0.59240740740740738</c:v>
                </c:pt>
                <c:pt idx="23231">
                  <c:v>0.59265046296296298</c:v>
                </c:pt>
                <c:pt idx="23232">
                  <c:v>0.59289351851851857</c:v>
                </c:pt>
                <c:pt idx="23233">
                  <c:v>0.59313657407407405</c:v>
                </c:pt>
                <c:pt idx="23234">
                  <c:v>0.59337962962962965</c:v>
                </c:pt>
                <c:pt idx="23235">
                  <c:v>0.59363425925925928</c:v>
                </c:pt>
                <c:pt idx="23236">
                  <c:v>0.59387731481481476</c:v>
                </c:pt>
                <c:pt idx="23237">
                  <c:v>0.59412037037037035</c:v>
                </c:pt>
                <c:pt idx="23238">
                  <c:v>0.59436342592592595</c:v>
                </c:pt>
                <c:pt idx="23239">
                  <c:v>0.59460648148148143</c:v>
                </c:pt>
                <c:pt idx="23240">
                  <c:v>0.59484953703703702</c:v>
                </c:pt>
                <c:pt idx="23241">
                  <c:v>0.59510416666666666</c:v>
                </c:pt>
                <c:pt idx="23242">
                  <c:v>0.59534722222222225</c:v>
                </c:pt>
                <c:pt idx="23243">
                  <c:v>0.59559027777777784</c:v>
                </c:pt>
                <c:pt idx="23244">
                  <c:v>0.59583333333333333</c:v>
                </c:pt>
                <c:pt idx="23245">
                  <c:v>0.59608796296296296</c:v>
                </c:pt>
                <c:pt idx="23246">
                  <c:v>0.59633101851851855</c:v>
                </c:pt>
                <c:pt idx="23247">
                  <c:v>0.59657407407407403</c:v>
                </c:pt>
                <c:pt idx="23248">
                  <c:v>0.59681712962962963</c:v>
                </c:pt>
                <c:pt idx="23249">
                  <c:v>0.59706018518518522</c:v>
                </c:pt>
                <c:pt idx="23250">
                  <c:v>0.5973032407407407</c:v>
                </c:pt>
                <c:pt idx="23251">
                  <c:v>0.59755787037037034</c:v>
                </c:pt>
                <c:pt idx="23252">
                  <c:v>0.59780092592592593</c:v>
                </c:pt>
                <c:pt idx="23253">
                  <c:v>0.59804398148148141</c:v>
                </c:pt>
                <c:pt idx="23254">
                  <c:v>0.59828703703703701</c:v>
                </c:pt>
                <c:pt idx="23255">
                  <c:v>0.5985300925925926</c:v>
                </c:pt>
                <c:pt idx="23256">
                  <c:v>0.59878472222222223</c:v>
                </c:pt>
                <c:pt idx="23257">
                  <c:v>0.59902777777777783</c:v>
                </c:pt>
                <c:pt idx="23258">
                  <c:v>0.59927083333333331</c:v>
                </c:pt>
                <c:pt idx="23259">
                  <c:v>0.5995138888888889</c:v>
                </c:pt>
                <c:pt idx="23260">
                  <c:v>0.5997569444444445</c:v>
                </c:pt>
                <c:pt idx="23261">
                  <c:v>0.60001157407407402</c:v>
                </c:pt>
                <c:pt idx="23262">
                  <c:v>0.60025462962962961</c:v>
                </c:pt>
                <c:pt idx="23263">
                  <c:v>0.6004976851851852</c:v>
                </c:pt>
                <c:pt idx="23264">
                  <c:v>0.60074074074074069</c:v>
                </c:pt>
                <c:pt idx="23265">
                  <c:v>0.60098379629629628</c:v>
                </c:pt>
                <c:pt idx="23266">
                  <c:v>0.60122685185185187</c:v>
                </c:pt>
                <c:pt idx="23267">
                  <c:v>0.60148148148148151</c:v>
                </c:pt>
                <c:pt idx="23268">
                  <c:v>0.6017245370370371</c:v>
                </c:pt>
                <c:pt idx="23269">
                  <c:v>0.60196759259259258</c:v>
                </c:pt>
                <c:pt idx="23270">
                  <c:v>0.60221064814814818</c:v>
                </c:pt>
                <c:pt idx="23271">
                  <c:v>0.60245370370370377</c:v>
                </c:pt>
                <c:pt idx="23272">
                  <c:v>0.60270833333333329</c:v>
                </c:pt>
                <c:pt idx="23273">
                  <c:v>0.60295138888888888</c:v>
                </c:pt>
                <c:pt idx="23274">
                  <c:v>0.60319444444444448</c:v>
                </c:pt>
                <c:pt idx="23275">
                  <c:v>0.60343749999999996</c:v>
                </c:pt>
                <c:pt idx="23276">
                  <c:v>0.60368055555555555</c:v>
                </c:pt>
                <c:pt idx="23277">
                  <c:v>0.60393518518518519</c:v>
                </c:pt>
                <c:pt idx="23278">
                  <c:v>0.60417824074074067</c:v>
                </c:pt>
                <c:pt idx="23279">
                  <c:v>0.60442129629629626</c:v>
                </c:pt>
                <c:pt idx="23280">
                  <c:v>0.60466435185185186</c:v>
                </c:pt>
                <c:pt idx="23281">
                  <c:v>0.60490740740740734</c:v>
                </c:pt>
                <c:pt idx="23282">
                  <c:v>0.60515046296296293</c:v>
                </c:pt>
                <c:pt idx="23283">
                  <c:v>0.60540509259259256</c:v>
                </c:pt>
                <c:pt idx="23284">
                  <c:v>0.60564814814814816</c:v>
                </c:pt>
                <c:pt idx="23285">
                  <c:v>0.60589120370370375</c:v>
                </c:pt>
                <c:pt idx="23286">
                  <c:v>0.60613425925925923</c:v>
                </c:pt>
                <c:pt idx="23287">
                  <c:v>0.60637731481481483</c:v>
                </c:pt>
                <c:pt idx="23288">
                  <c:v>0.60663194444444446</c:v>
                </c:pt>
                <c:pt idx="23289">
                  <c:v>0.60687499999999994</c:v>
                </c:pt>
                <c:pt idx="23290">
                  <c:v>0.60711805555555554</c:v>
                </c:pt>
                <c:pt idx="23291">
                  <c:v>0.60736111111111113</c:v>
                </c:pt>
                <c:pt idx="23292">
                  <c:v>0.60760416666666661</c:v>
                </c:pt>
                <c:pt idx="23293">
                  <c:v>0.60785879629629636</c:v>
                </c:pt>
                <c:pt idx="23294">
                  <c:v>0.60810185185185184</c:v>
                </c:pt>
                <c:pt idx="23295">
                  <c:v>0.60834490740740743</c:v>
                </c:pt>
                <c:pt idx="23296">
                  <c:v>0.60858796296296302</c:v>
                </c:pt>
                <c:pt idx="23297">
                  <c:v>0.60883101851851851</c:v>
                </c:pt>
                <c:pt idx="23298">
                  <c:v>0.6090740740740741</c:v>
                </c:pt>
                <c:pt idx="23299">
                  <c:v>0.60932870370370373</c:v>
                </c:pt>
                <c:pt idx="23300">
                  <c:v>0.60957175925925922</c:v>
                </c:pt>
                <c:pt idx="23301">
                  <c:v>0.60981481481481481</c:v>
                </c:pt>
                <c:pt idx="23302">
                  <c:v>0.6100578703703704</c:v>
                </c:pt>
                <c:pt idx="23303">
                  <c:v>0.61030092592592589</c:v>
                </c:pt>
                <c:pt idx="23304">
                  <c:v>0.61055555555555563</c:v>
                </c:pt>
                <c:pt idx="23305">
                  <c:v>0.61079861111111111</c:v>
                </c:pt>
                <c:pt idx="23306">
                  <c:v>0.61104166666666659</c:v>
                </c:pt>
                <c:pt idx="23307">
                  <c:v>0.61128472222222219</c:v>
                </c:pt>
                <c:pt idx="23308">
                  <c:v>0.61152777777777778</c:v>
                </c:pt>
                <c:pt idx="23309">
                  <c:v>0.61178240740740741</c:v>
                </c:pt>
                <c:pt idx="23310">
                  <c:v>0.61202546296296301</c:v>
                </c:pt>
                <c:pt idx="23311">
                  <c:v>0.61226851851851849</c:v>
                </c:pt>
                <c:pt idx="23312">
                  <c:v>0.61251157407407408</c:v>
                </c:pt>
                <c:pt idx="23313">
                  <c:v>0.61275462962962968</c:v>
                </c:pt>
                <c:pt idx="23314">
                  <c:v>0.6130092592592592</c:v>
                </c:pt>
                <c:pt idx="23315">
                  <c:v>0.61325231481481479</c:v>
                </c:pt>
                <c:pt idx="23316">
                  <c:v>0.61349537037037039</c:v>
                </c:pt>
                <c:pt idx="23317">
                  <c:v>0.61373842592592587</c:v>
                </c:pt>
                <c:pt idx="23318">
                  <c:v>0.61398148148148146</c:v>
                </c:pt>
                <c:pt idx="23319">
                  <c:v>0.61422453703703705</c:v>
                </c:pt>
                <c:pt idx="23320">
                  <c:v>0.61447916666666669</c:v>
                </c:pt>
                <c:pt idx="23321">
                  <c:v>0.61472222222222228</c:v>
                </c:pt>
                <c:pt idx="23322">
                  <c:v>0.61496527777777776</c:v>
                </c:pt>
                <c:pt idx="23323">
                  <c:v>0.61520833333333336</c:v>
                </c:pt>
                <c:pt idx="23324">
                  <c:v>0.61545138888888895</c:v>
                </c:pt>
                <c:pt idx="23325">
                  <c:v>0.61570601851851847</c:v>
                </c:pt>
                <c:pt idx="23326">
                  <c:v>0.61594907407407407</c:v>
                </c:pt>
                <c:pt idx="23327">
                  <c:v>0.61619212962962966</c:v>
                </c:pt>
                <c:pt idx="23328">
                  <c:v>0.61643518518518514</c:v>
                </c:pt>
                <c:pt idx="23329">
                  <c:v>0.61667824074074074</c:v>
                </c:pt>
                <c:pt idx="23330">
                  <c:v>0.61693287037037037</c:v>
                </c:pt>
                <c:pt idx="23331">
                  <c:v>0.61717592592592596</c:v>
                </c:pt>
                <c:pt idx="23332">
                  <c:v>0.61741898148148155</c:v>
                </c:pt>
                <c:pt idx="23333">
                  <c:v>0.61766203703703704</c:v>
                </c:pt>
                <c:pt idx="23334">
                  <c:v>0.61790509259259252</c:v>
                </c:pt>
                <c:pt idx="23335">
                  <c:v>0.61814814814814811</c:v>
                </c:pt>
                <c:pt idx="23336">
                  <c:v>0.61840277777777775</c:v>
                </c:pt>
                <c:pt idx="23337">
                  <c:v>0.61864583333333334</c:v>
                </c:pt>
                <c:pt idx="23338">
                  <c:v>0.61888888888888893</c:v>
                </c:pt>
                <c:pt idx="23339">
                  <c:v>0.61913194444444442</c:v>
                </c:pt>
                <c:pt idx="23340">
                  <c:v>0.61937500000000001</c:v>
                </c:pt>
                <c:pt idx="23341">
                  <c:v>0.61962962962962964</c:v>
                </c:pt>
                <c:pt idx="23342">
                  <c:v>0.61987268518518512</c:v>
                </c:pt>
                <c:pt idx="23343">
                  <c:v>0.62011574074074072</c:v>
                </c:pt>
                <c:pt idx="23344">
                  <c:v>0.62035879629629631</c:v>
                </c:pt>
                <c:pt idx="23345">
                  <c:v>0.62060185185185179</c:v>
                </c:pt>
                <c:pt idx="23346">
                  <c:v>0.62085648148148154</c:v>
                </c:pt>
                <c:pt idx="23347">
                  <c:v>0.62109953703703702</c:v>
                </c:pt>
                <c:pt idx="23348">
                  <c:v>0.62134259259259261</c:v>
                </c:pt>
                <c:pt idx="23349">
                  <c:v>0.62158564814814821</c:v>
                </c:pt>
                <c:pt idx="23350">
                  <c:v>0.62182870370370369</c:v>
                </c:pt>
                <c:pt idx="23351">
                  <c:v>0.62208333333333332</c:v>
                </c:pt>
                <c:pt idx="23352">
                  <c:v>0.62232638888888892</c:v>
                </c:pt>
                <c:pt idx="23353">
                  <c:v>0.6225694444444444</c:v>
                </c:pt>
                <c:pt idx="23354">
                  <c:v>0.62281249999999999</c:v>
                </c:pt>
                <c:pt idx="23355">
                  <c:v>0.62305555555555558</c:v>
                </c:pt>
                <c:pt idx="23356">
                  <c:v>0.62329861111111107</c:v>
                </c:pt>
                <c:pt idx="23357">
                  <c:v>0.62355324074074081</c:v>
                </c:pt>
                <c:pt idx="23358">
                  <c:v>0.62379629629629629</c:v>
                </c:pt>
                <c:pt idx="23359">
                  <c:v>0.62403935185185189</c:v>
                </c:pt>
                <c:pt idx="23360">
                  <c:v>0.62428240740740748</c:v>
                </c:pt>
                <c:pt idx="23361">
                  <c:v>0.624537037037037</c:v>
                </c:pt>
                <c:pt idx="23362">
                  <c:v>0.6247800925925926</c:v>
                </c:pt>
                <c:pt idx="23363">
                  <c:v>0.62502314814814819</c:v>
                </c:pt>
                <c:pt idx="23364">
                  <c:v>0.62526620370370367</c:v>
                </c:pt>
                <c:pt idx="23365">
                  <c:v>0.62550925925925926</c:v>
                </c:pt>
                <c:pt idx="23366">
                  <c:v>0.62575231481481486</c:v>
                </c:pt>
                <c:pt idx="23367">
                  <c:v>0.62600694444444438</c:v>
                </c:pt>
                <c:pt idx="23368">
                  <c:v>0.62624999999999997</c:v>
                </c:pt>
                <c:pt idx="23369">
                  <c:v>0.62649305555555557</c:v>
                </c:pt>
                <c:pt idx="23370">
                  <c:v>0.62673611111111105</c:v>
                </c:pt>
                <c:pt idx="23371">
                  <c:v>0.62697916666666664</c:v>
                </c:pt>
                <c:pt idx="23372">
                  <c:v>0.62722222222222224</c:v>
                </c:pt>
                <c:pt idx="23373">
                  <c:v>0.62747685185185187</c:v>
                </c:pt>
                <c:pt idx="23374">
                  <c:v>0.62771990740740746</c:v>
                </c:pt>
                <c:pt idx="23375">
                  <c:v>0.62796296296296295</c:v>
                </c:pt>
                <c:pt idx="23376">
                  <c:v>0.62820601851851854</c:v>
                </c:pt>
                <c:pt idx="23377">
                  <c:v>0.62844907407407413</c:v>
                </c:pt>
                <c:pt idx="23378">
                  <c:v>0.62870370370370365</c:v>
                </c:pt>
                <c:pt idx="23379">
                  <c:v>0.62894675925925925</c:v>
                </c:pt>
                <c:pt idx="23380">
                  <c:v>0.62918981481481484</c:v>
                </c:pt>
                <c:pt idx="23381">
                  <c:v>0.62943287037037032</c:v>
                </c:pt>
                <c:pt idx="23382">
                  <c:v>0.62967592592592592</c:v>
                </c:pt>
                <c:pt idx="23383">
                  <c:v>0.62993055555555555</c:v>
                </c:pt>
                <c:pt idx="23384">
                  <c:v>0.63017361111111114</c:v>
                </c:pt>
                <c:pt idx="23385">
                  <c:v>0.63041666666666674</c:v>
                </c:pt>
                <c:pt idx="23386">
                  <c:v>0.63065972222222222</c:v>
                </c:pt>
                <c:pt idx="23387">
                  <c:v>0.63090277777777781</c:v>
                </c:pt>
                <c:pt idx="23388">
                  <c:v>0.63115740740740744</c:v>
                </c:pt>
                <c:pt idx="23389">
                  <c:v>0.63140046296296293</c:v>
                </c:pt>
                <c:pt idx="23390">
                  <c:v>0.63164351851851852</c:v>
                </c:pt>
                <c:pt idx="23391">
                  <c:v>0.63188657407407411</c:v>
                </c:pt>
                <c:pt idx="23392">
                  <c:v>0.6321296296296296</c:v>
                </c:pt>
                <c:pt idx="23393">
                  <c:v>0.63237268518518519</c:v>
                </c:pt>
                <c:pt idx="23394">
                  <c:v>0.63262731481481482</c:v>
                </c:pt>
                <c:pt idx="23395">
                  <c:v>0.63287037037037031</c:v>
                </c:pt>
                <c:pt idx="23396">
                  <c:v>0.6331134259259259</c:v>
                </c:pt>
                <c:pt idx="23397">
                  <c:v>0.63335648148148149</c:v>
                </c:pt>
                <c:pt idx="23398">
                  <c:v>0.63361111111111112</c:v>
                </c:pt>
                <c:pt idx="23399">
                  <c:v>0.63385416666666672</c:v>
                </c:pt>
                <c:pt idx="23400">
                  <c:v>0.6340972222222222</c:v>
                </c:pt>
                <c:pt idx="23401">
                  <c:v>0.63434027777777779</c:v>
                </c:pt>
                <c:pt idx="23402">
                  <c:v>0.63458333333333339</c:v>
                </c:pt>
                <c:pt idx="23403">
                  <c:v>0.63482638888888887</c:v>
                </c:pt>
                <c:pt idx="23404">
                  <c:v>0.6350810185185185</c:v>
                </c:pt>
                <c:pt idx="23405">
                  <c:v>0.6353240740740741</c:v>
                </c:pt>
                <c:pt idx="23406">
                  <c:v>0.63556712962962958</c:v>
                </c:pt>
                <c:pt idx="23407">
                  <c:v>0.63581018518518517</c:v>
                </c:pt>
                <c:pt idx="23408">
                  <c:v>0.63605324074074077</c:v>
                </c:pt>
                <c:pt idx="23409">
                  <c:v>0.6363078703703704</c:v>
                </c:pt>
                <c:pt idx="23410">
                  <c:v>0.63655092592592599</c:v>
                </c:pt>
                <c:pt idx="23411">
                  <c:v>0.63679398148148147</c:v>
                </c:pt>
                <c:pt idx="23412">
                  <c:v>0.63703703703703707</c:v>
                </c:pt>
                <c:pt idx="23413">
                  <c:v>0.63728009259259266</c:v>
                </c:pt>
                <c:pt idx="23414">
                  <c:v>0.63753472222222218</c:v>
                </c:pt>
                <c:pt idx="23415">
                  <c:v>0.63777777777777778</c:v>
                </c:pt>
                <c:pt idx="23416">
                  <c:v>0.63802083333333337</c:v>
                </c:pt>
                <c:pt idx="23417">
                  <c:v>0.63826388888888885</c:v>
                </c:pt>
                <c:pt idx="23418">
                  <c:v>0.63850694444444445</c:v>
                </c:pt>
                <c:pt idx="23419">
                  <c:v>0.63875000000000004</c:v>
                </c:pt>
                <c:pt idx="23420">
                  <c:v>0.63900462962962956</c:v>
                </c:pt>
                <c:pt idx="23421">
                  <c:v>0.63924768518518515</c:v>
                </c:pt>
                <c:pt idx="23422">
                  <c:v>0.63949074074074075</c:v>
                </c:pt>
                <c:pt idx="23423">
                  <c:v>0.63973379629629623</c:v>
                </c:pt>
                <c:pt idx="23424">
                  <c:v>0.63997685185185182</c:v>
                </c:pt>
                <c:pt idx="23425">
                  <c:v>0.64023148148148146</c:v>
                </c:pt>
                <c:pt idx="23426">
                  <c:v>0.64047453703703705</c:v>
                </c:pt>
                <c:pt idx="23427">
                  <c:v>0.64071759259259264</c:v>
                </c:pt>
                <c:pt idx="23428">
                  <c:v>0.64096064814814813</c:v>
                </c:pt>
                <c:pt idx="23429">
                  <c:v>0.64120370370370372</c:v>
                </c:pt>
                <c:pt idx="23430">
                  <c:v>0.64145833333333335</c:v>
                </c:pt>
                <c:pt idx="23431">
                  <c:v>0.64170138888888884</c:v>
                </c:pt>
                <c:pt idx="23432">
                  <c:v>0.64194444444444443</c:v>
                </c:pt>
                <c:pt idx="23433">
                  <c:v>0.64218750000000002</c:v>
                </c:pt>
                <c:pt idx="23434">
                  <c:v>0.6424305555555555</c:v>
                </c:pt>
                <c:pt idx="23435">
                  <c:v>0.6426736111111111</c:v>
                </c:pt>
                <c:pt idx="23436">
                  <c:v>0.64292824074074073</c:v>
                </c:pt>
                <c:pt idx="23437">
                  <c:v>0.64317129629629632</c:v>
                </c:pt>
                <c:pt idx="23438">
                  <c:v>0.64341435185185192</c:v>
                </c:pt>
                <c:pt idx="23439">
                  <c:v>0.6436574074074074</c:v>
                </c:pt>
                <c:pt idx="23440">
                  <c:v>0.64390046296296299</c:v>
                </c:pt>
                <c:pt idx="23441">
                  <c:v>0.64415509259259263</c:v>
                </c:pt>
                <c:pt idx="23442">
                  <c:v>0.64439814814814811</c:v>
                </c:pt>
                <c:pt idx="23443">
                  <c:v>0.6446412037037037</c:v>
                </c:pt>
                <c:pt idx="23444">
                  <c:v>0.6448842592592593</c:v>
                </c:pt>
                <c:pt idx="23445">
                  <c:v>0.64512731481481478</c:v>
                </c:pt>
                <c:pt idx="23446">
                  <c:v>0.64538194444444441</c:v>
                </c:pt>
                <c:pt idx="23447">
                  <c:v>0.645625</c:v>
                </c:pt>
                <c:pt idx="23448">
                  <c:v>0.64586805555555549</c:v>
                </c:pt>
                <c:pt idx="23449">
                  <c:v>0.64611111111111108</c:v>
                </c:pt>
                <c:pt idx="23450">
                  <c:v>0.64635416666666667</c:v>
                </c:pt>
                <c:pt idx="23451">
                  <c:v>0.64659722222222216</c:v>
                </c:pt>
                <c:pt idx="23452">
                  <c:v>0.6468518518518519</c:v>
                </c:pt>
                <c:pt idx="23453">
                  <c:v>0.64709490740740738</c:v>
                </c:pt>
                <c:pt idx="23454">
                  <c:v>0.64733796296296298</c:v>
                </c:pt>
                <c:pt idx="23455">
                  <c:v>0.64758101851851857</c:v>
                </c:pt>
                <c:pt idx="23456">
                  <c:v>0.64782407407407405</c:v>
                </c:pt>
                <c:pt idx="23457">
                  <c:v>0.64807870370370368</c:v>
                </c:pt>
                <c:pt idx="23458">
                  <c:v>0.64832175925925928</c:v>
                </c:pt>
                <c:pt idx="23459">
                  <c:v>0.64856481481481476</c:v>
                </c:pt>
                <c:pt idx="23460">
                  <c:v>0.64880787037037035</c:v>
                </c:pt>
                <c:pt idx="23461">
                  <c:v>0.64905092592592595</c:v>
                </c:pt>
                <c:pt idx="23462">
                  <c:v>0.64930555555555558</c:v>
                </c:pt>
                <c:pt idx="23463">
                  <c:v>0.64954861111111117</c:v>
                </c:pt>
                <c:pt idx="23464">
                  <c:v>0.64979166666666666</c:v>
                </c:pt>
                <c:pt idx="23465">
                  <c:v>0.65003472222222225</c:v>
                </c:pt>
                <c:pt idx="23466">
                  <c:v>0.65027777777777784</c:v>
                </c:pt>
                <c:pt idx="23467">
                  <c:v>0.65052083333333333</c:v>
                </c:pt>
                <c:pt idx="23468">
                  <c:v>0.65077546296296296</c:v>
                </c:pt>
                <c:pt idx="23469">
                  <c:v>0.65101851851851855</c:v>
                </c:pt>
                <c:pt idx="23470">
                  <c:v>0.65126157407407403</c:v>
                </c:pt>
                <c:pt idx="23471">
                  <c:v>0.65150462962962963</c:v>
                </c:pt>
                <c:pt idx="23472">
                  <c:v>0.65174768518518522</c:v>
                </c:pt>
                <c:pt idx="23473">
                  <c:v>0.65200231481481474</c:v>
                </c:pt>
                <c:pt idx="23474">
                  <c:v>0.65224537037037034</c:v>
                </c:pt>
                <c:pt idx="23475">
                  <c:v>0.65248842592592593</c:v>
                </c:pt>
                <c:pt idx="23476">
                  <c:v>0.65273148148148141</c:v>
                </c:pt>
                <c:pt idx="23477">
                  <c:v>0.65297453703703701</c:v>
                </c:pt>
                <c:pt idx="23478">
                  <c:v>0.65322916666666664</c:v>
                </c:pt>
                <c:pt idx="23479">
                  <c:v>0.65347222222222223</c:v>
                </c:pt>
                <c:pt idx="23480">
                  <c:v>0.65371527777777783</c:v>
                </c:pt>
                <c:pt idx="23481">
                  <c:v>0.65395833333333331</c:v>
                </c:pt>
                <c:pt idx="23482">
                  <c:v>0.6542013888888889</c:v>
                </c:pt>
                <c:pt idx="23483">
                  <c:v>0.65445601851851853</c:v>
                </c:pt>
                <c:pt idx="23484">
                  <c:v>0.65469907407407402</c:v>
                </c:pt>
                <c:pt idx="23485">
                  <c:v>0.65494212962962961</c:v>
                </c:pt>
                <c:pt idx="23486">
                  <c:v>0.6551851851851852</c:v>
                </c:pt>
                <c:pt idx="23487">
                  <c:v>0.65542824074074069</c:v>
                </c:pt>
                <c:pt idx="23488">
                  <c:v>0.65567129629629628</c:v>
                </c:pt>
                <c:pt idx="23489">
                  <c:v>0.65592592592592591</c:v>
                </c:pt>
                <c:pt idx="23490">
                  <c:v>0.65616898148148151</c:v>
                </c:pt>
                <c:pt idx="23491">
                  <c:v>0.6564120370370371</c:v>
                </c:pt>
                <c:pt idx="23492">
                  <c:v>0.65665509259259258</c:v>
                </c:pt>
                <c:pt idx="23493">
                  <c:v>0.65689814814814818</c:v>
                </c:pt>
                <c:pt idx="23494">
                  <c:v>0.65715277777777781</c:v>
                </c:pt>
                <c:pt idx="23495">
                  <c:v>0.65739583333333329</c:v>
                </c:pt>
                <c:pt idx="23496">
                  <c:v>0.65763888888888888</c:v>
                </c:pt>
                <c:pt idx="23497">
                  <c:v>0.65788194444444448</c:v>
                </c:pt>
                <c:pt idx="23498">
                  <c:v>0.65812499999999996</c:v>
                </c:pt>
                <c:pt idx="23499">
                  <c:v>0.6583796296296297</c:v>
                </c:pt>
                <c:pt idx="23500">
                  <c:v>0.65862268518518519</c:v>
                </c:pt>
                <c:pt idx="23501">
                  <c:v>0.65886574074074067</c:v>
                </c:pt>
                <c:pt idx="23502">
                  <c:v>0.65910879629629626</c:v>
                </c:pt>
                <c:pt idx="23503">
                  <c:v>0.65935185185185186</c:v>
                </c:pt>
                <c:pt idx="23504">
                  <c:v>0.65959490740740734</c:v>
                </c:pt>
                <c:pt idx="23505">
                  <c:v>0.65984953703703708</c:v>
                </c:pt>
                <c:pt idx="23506">
                  <c:v>0.66009259259259256</c:v>
                </c:pt>
                <c:pt idx="23507">
                  <c:v>0.66033564814814816</c:v>
                </c:pt>
                <c:pt idx="23508">
                  <c:v>0.66057870370370375</c:v>
                </c:pt>
                <c:pt idx="23509">
                  <c:v>0.66082175925925923</c:v>
                </c:pt>
                <c:pt idx="23510">
                  <c:v>0.66107638888888887</c:v>
                </c:pt>
                <c:pt idx="23511">
                  <c:v>0.66131944444444446</c:v>
                </c:pt>
                <c:pt idx="23512">
                  <c:v>0.66156249999999994</c:v>
                </c:pt>
                <c:pt idx="23513">
                  <c:v>0.66180555555555554</c:v>
                </c:pt>
                <c:pt idx="23514">
                  <c:v>0.66204861111111113</c:v>
                </c:pt>
                <c:pt idx="23515">
                  <c:v>0.66230324074074076</c:v>
                </c:pt>
                <c:pt idx="23516">
                  <c:v>0.66254629629629636</c:v>
                </c:pt>
                <c:pt idx="23517">
                  <c:v>0.66278935185185184</c:v>
                </c:pt>
                <c:pt idx="23518">
                  <c:v>0.66303240740740743</c:v>
                </c:pt>
                <c:pt idx="23519">
                  <c:v>0.66327546296296302</c:v>
                </c:pt>
                <c:pt idx="23520">
                  <c:v>0.66353009259259255</c:v>
                </c:pt>
                <c:pt idx="23521">
                  <c:v>0.66377314814814814</c:v>
                </c:pt>
                <c:pt idx="23522">
                  <c:v>0.66401620370370373</c:v>
                </c:pt>
                <c:pt idx="23523">
                  <c:v>0.66425925925925922</c:v>
                </c:pt>
                <c:pt idx="23524">
                  <c:v>0.66450231481481481</c:v>
                </c:pt>
                <c:pt idx="23525">
                  <c:v>0.6647453703703704</c:v>
                </c:pt>
                <c:pt idx="23526">
                  <c:v>0.66500000000000004</c:v>
                </c:pt>
                <c:pt idx="23527">
                  <c:v>0.66524305555555563</c:v>
                </c:pt>
                <c:pt idx="23528">
                  <c:v>0.66548611111111111</c:v>
                </c:pt>
                <c:pt idx="23529">
                  <c:v>0.66572916666666659</c:v>
                </c:pt>
                <c:pt idx="23530">
                  <c:v>0.66597222222222219</c:v>
                </c:pt>
                <c:pt idx="23531">
                  <c:v>0.66622685185185182</c:v>
                </c:pt>
                <c:pt idx="23532">
                  <c:v>0.66646990740740741</c:v>
                </c:pt>
                <c:pt idx="23533">
                  <c:v>0.66671296296296301</c:v>
                </c:pt>
                <c:pt idx="23534">
                  <c:v>0.66695601851851849</c:v>
                </c:pt>
                <c:pt idx="23535">
                  <c:v>0.66719907407407408</c:v>
                </c:pt>
                <c:pt idx="23536">
                  <c:v>0.66745370370370372</c:v>
                </c:pt>
                <c:pt idx="23537">
                  <c:v>0.66769675925925931</c:v>
                </c:pt>
                <c:pt idx="23538">
                  <c:v>0.66793981481481479</c:v>
                </c:pt>
                <c:pt idx="23539">
                  <c:v>0.66818287037037039</c:v>
                </c:pt>
                <c:pt idx="23540">
                  <c:v>0.66842592592592587</c:v>
                </c:pt>
                <c:pt idx="23541">
                  <c:v>0.6686805555555555</c:v>
                </c:pt>
                <c:pt idx="23542">
                  <c:v>0.66892361111111109</c:v>
                </c:pt>
                <c:pt idx="23543">
                  <c:v>0.66916666666666658</c:v>
                </c:pt>
                <c:pt idx="23544">
                  <c:v>0.66940972222222228</c:v>
                </c:pt>
                <c:pt idx="23545">
                  <c:v>0.66965277777777776</c:v>
                </c:pt>
                <c:pt idx="23546">
                  <c:v>0.66989583333333336</c:v>
                </c:pt>
                <c:pt idx="23547">
                  <c:v>0.67015046296296299</c:v>
                </c:pt>
                <c:pt idx="23548">
                  <c:v>0.67039351851851858</c:v>
                </c:pt>
                <c:pt idx="23549">
                  <c:v>0.67063657407407407</c:v>
                </c:pt>
                <c:pt idx="23550">
                  <c:v>0.67087962962962966</c:v>
                </c:pt>
                <c:pt idx="23551">
                  <c:v>0.67112268518518514</c:v>
                </c:pt>
                <c:pt idx="23552">
                  <c:v>0.67137731481481477</c:v>
                </c:pt>
                <c:pt idx="23553">
                  <c:v>0.67162037037037037</c:v>
                </c:pt>
                <c:pt idx="23554">
                  <c:v>0.67186342592592585</c:v>
                </c:pt>
                <c:pt idx="23555">
                  <c:v>0.67210648148148155</c:v>
                </c:pt>
                <c:pt idx="23556">
                  <c:v>0.67234953703703704</c:v>
                </c:pt>
                <c:pt idx="23557">
                  <c:v>0.67260416666666656</c:v>
                </c:pt>
                <c:pt idx="23558">
                  <c:v>0.67284722222222226</c:v>
                </c:pt>
                <c:pt idx="23559">
                  <c:v>0.67309027777777775</c:v>
                </c:pt>
                <c:pt idx="23560">
                  <c:v>0.67333333333333334</c:v>
                </c:pt>
                <c:pt idx="23561">
                  <c:v>0.67357638888888882</c:v>
                </c:pt>
                <c:pt idx="23562">
                  <c:v>0.67381944444444442</c:v>
                </c:pt>
                <c:pt idx="23563">
                  <c:v>0.67407407407407405</c:v>
                </c:pt>
                <c:pt idx="23564">
                  <c:v>0.67431712962962964</c:v>
                </c:pt>
                <c:pt idx="23565">
                  <c:v>0.67456018518518512</c:v>
                </c:pt>
                <c:pt idx="23566">
                  <c:v>0.67480324074074083</c:v>
                </c:pt>
                <c:pt idx="23567">
                  <c:v>0.67505787037037035</c:v>
                </c:pt>
                <c:pt idx="23568">
                  <c:v>0.67530092592592583</c:v>
                </c:pt>
                <c:pt idx="23569">
                  <c:v>0.67554398148148154</c:v>
                </c:pt>
                <c:pt idx="23570">
                  <c:v>0.67578703703703702</c:v>
                </c:pt>
                <c:pt idx="23571">
                  <c:v>0.67603009259259261</c:v>
                </c:pt>
                <c:pt idx="23572">
                  <c:v>0.6762731481481481</c:v>
                </c:pt>
                <c:pt idx="23573">
                  <c:v>0.67652777777777784</c:v>
                </c:pt>
                <c:pt idx="23574">
                  <c:v>0.67677083333333332</c:v>
                </c:pt>
                <c:pt idx="23575">
                  <c:v>0.67701388888888892</c:v>
                </c:pt>
                <c:pt idx="23576">
                  <c:v>0.6772569444444444</c:v>
                </c:pt>
                <c:pt idx="23577">
                  <c:v>0.6775000000000001</c:v>
                </c:pt>
                <c:pt idx="23578">
                  <c:v>0.67775462962962962</c:v>
                </c:pt>
                <c:pt idx="23579">
                  <c:v>0.67799768518518511</c:v>
                </c:pt>
                <c:pt idx="23580">
                  <c:v>0.67824074074074081</c:v>
                </c:pt>
                <c:pt idx="23581">
                  <c:v>0.67848379629629629</c:v>
                </c:pt>
                <c:pt idx="23582">
                  <c:v>0.67872685185185189</c:v>
                </c:pt>
                <c:pt idx="23583">
                  <c:v>0.67898148148148152</c:v>
                </c:pt>
                <c:pt idx="23584">
                  <c:v>0.679224537037037</c:v>
                </c:pt>
                <c:pt idx="23585">
                  <c:v>0.6794675925925926</c:v>
                </c:pt>
                <c:pt idx="23586">
                  <c:v>0.67971064814814808</c:v>
                </c:pt>
                <c:pt idx="23587">
                  <c:v>0.67995370370370367</c:v>
                </c:pt>
                <c:pt idx="23588">
                  <c:v>0.68019675925925915</c:v>
                </c:pt>
                <c:pt idx="23589">
                  <c:v>0.6804513888888889</c:v>
                </c:pt>
                <c:pt idx="23590">
                  <c:v>0.68069444444444438</c:v>
                </c:pt>
                <c:pt idx="23591">
                  <c:v>0.68093750000000008</c:v>
                </c:pt>
                <c:pt idx="23592">
                  <c:v>0.68118055555555557</c:v>
                </c:pt>
                <c:pt idx="23593">
                  <c:v>0.68142361111111116</c:v>
                </c:pt>
                <c:pt idx="23594">
                  <c:v>0.68167824074074079</c:v>
                </c:pt>
                <c:pt idx="23595">
                  <c:v>0.68192129629629628</c:v>
                </c:pt>
                <c:pt idx="23596">
                  <c:v>0.68216435185185187</c:v>
                </c:pt>
                <c:pt idx="23597">
                  <c:v>0.68240740740740735</c:v>
                </c:pt>
                <c:pt idx="23598">
                  <c:v>0.68265046296296295</c:v>
                </c:pt>
                <c:pt idx="23599">
                  <c:v>0.68290509259259258</c:v>
                </c:pt>
                <c:pt idx="23600">
                  <c:v>0.68314814814814817</c:v>
                </c:pt>
                <c:pt idx="23601">
                  <c:v>0.68339120370370365</c:v>
                </c:pt>
                <c:pt idx="23602">
                  <c:v>0.68363425925925936</c:v>
                </c:pt>
                <c:pt idx="23603">
                  <c:v>0.68387731481481484</c:v>
                </c:pt>
                <c:pt idx="23604">
                  <c:v>0.68412037037037043</c:v>
                </c:pt>
                <c:pt idx="23605">
                  <c:v>0.68437500000000007</c:v>
                </c:pt>
                <c:pt idx="23606">
                  <c:v>0.68461805555555555</c:v>
                </c:pt>
                <c:pt idx="23607">
                  <c:v>0.68486111111111114</c:v>
                </c:pt>
                <c:pt idx="23608">
                  <c:v>0.68510416666666663</c:v>
                </c:pt>
                <c:pt idx="23609">
                  <c:v>0.68534722222222222</c:v>
                </c:pt>
                <c:pt idx="23610">
                  <c:v>0.68560185185185185</c:v>
                </c:pt>
                <c:pt idx="23611">
                  <c:v>0.68584490740740733</c:v>
                </c:pt>
                <c:pt idx="23612">
                  <c:v>0.68608796296296293</c:v>
                </c:pt>
                <c:pt idx="23613">
                  <c:v>0.68633101851851841</c:v>
                </c:pt>
                <c:pt idx="23614">
                  <c:v>0.68657407407407411</c:v>
                </c:pt>
                <c:pt idx="23615">
                  <c:v>0.68682870370370364</c:v>
                </c:pt>
                <c:pt idx="23616">
                  <c:v>0.68707175925925934</c:v>
                </c:pt>
                <c:pt idx="23617">
                  <c:v>0.68731481481481482</c:v>
                </c:pt>
                <c:pt idx="23618">
                  <c:v>0.68755787037037042</c:v>
                </c:pt>
                <c:pt idx="23619">
                  <c:v>0.6878009259259259</c:v>
                </c:pt>
                <c:pt idx="23620">
                  <c:v>0.68804398148148149</c:v>
                </c:pt>
                <c:pt idx="23621">
                  <c:v>0.68829861111111112</c:v>
                </c:pt>
                <c:pt idx="23622">
                  <c:v>0.68854166666666661</c:v>
                </c:pt>
                <c:pt idx="23623">
                  <c:v>0.6887847222222222</c:v>
                </c:pt>
                <c:pt idx="23624">
                  <c:v>0.68902777777777768</c:v>
                </c:pt>
                <c:pt idx="23625">
                  <c:v>0.68927083333333339</c:v>
                </c:pt>
                <c:pt idx="23626">
                  <c:v>0.68952546296296291</c:v>
                </c:pt>
                <c:pt idx="23627">
                  <c:v>0.68976851851851861</c:v>
                </c:pt>
                <c:pt idx="23628">
                  <c:v>0.6900115740740741</c:v>
                </c:pt>
                <c:pt idx="23629">
                  <c:v>0.69025462962962969</c:v>
                </c:pt>
                <c:pt idx="23630">
                  <c:v>0.69049768518518517</c:v>
                </c:pt>
                <c:pt idx="23631">
                  <c:v>0.69075231481481481</c:v>
                </c:pt>
                <c:pt idx="23632">
                  <c:v>0.6909953703703704</c:v>
                </c:pt>
                <c:pt idx="23633">
                  <c:v>0.69123842592592588</c:v>
                </c:pt>
                <c:pt idx="23634">
                  <c:v>0.69148148148148147</c:v>
                </c:pt>
                <c:pt idx="23635">
                  <c:v>0.69172453703703696</c:v>
                </c:pt>
                <c:pt idx="23636">
                  <c:v>0.69196759259259266</c:v>
                </c:pt>
                <c:pt idx="23637">
                  <c:v>0.69222222222222218</c:v>
                </c:pt>
                <c:pt idx="23638">
                  <c:v>0.69246527777777767</c:v>
                </c:pt>
                <c:pt idx="23639">
                  <c:v>0.69270833333333337</c:v>
                </c:pt>
                <c:pt idx="23640">
                  <c:v>0.69295138888888896</c:v>
                </c:pt>
                <c:pt idx="23641">
                  <c:v>0.69319444444444445</c:v>
                </c:pt>
                <c:pt idx="23642">
                  <c:v>0.69344907407407408</c:v>
                </c:pt>
                <c:pt idx="23643">
                  <c:v>0.69369212962962967</c:v>
                </c:pt>
                <c:pt idx="23644">
                  <c:v>0.69393518518518515</c:v>
                </c:pt>
                <c:pt idx="23645">
                  <c:v>0.69417824074074075</c:v>
                </c:pt>
                <c:pt idx="23646">
                  <c:v>0.69442129629629623</c:v>
                </c:pt>
                <c:pt idx="23647">
                  <c:v>0.69467592592592586</c:v>
                </c:pt>
                <c:pt idx="23648">
                  <c:v>0.69491898148148146</c:v>
                </c:pt>
                <c:pt idx="23649">
                  <c:v>0.69516203703703694</c:v>
                </c:pt>
                <c:pt idx="23650">
                  <c:v>0.69540509259259264</c:v>
                </c:pt>
                <c:pt idx="23651">
                  <c:v>0.69564814814814813</c:v>
                </c:pt>
                <c:pt idx="23652">
                  <c:v>0.69590277777777787</c:v>
                </c:pt>
                <c:pt idx="23653">
                  <c:v>0.69614583333333335</c:v>
                </c:pt>
                <c:pt idx="23654">
                  <c:v>0.69638888888888895</c:v>
                </c:pt>
                <c:pt idx="23655">
                  <c:v>0.69663194444444443</c:v>
                </c:pt>
                <c:pt idx="23656">
                  <c:v>0.69687500000000002</c:v>
                </c:pt>
                <c:pt idx="23657">
                  <c:v>0.6971180555555555</c:v>
                </c:pt>
                <c:pt idx="23658">
                  <c:v>0.69737268518518514</c:v>
                </c:pt>
                <c:pt idx="23659">
                  <c:v>0.69761574074074073</c:v>
                </c:pt>
                <c:pt idx="23660">
                  <c:v>0.69785879629629621</c:v>
                </c:pt>
                <c:pt idx="23661">
                  <c:v>0.69810185185185192</c:v>
                </c:pt>
                <c:pt idx="23662">
                  <c:v>0.6983449074074074</c:v>
                </c:pt>
                <c:pt idx="23663">
                  <c:v>0.69859953703703714</c:v>
                </c:pt>
                <c:pt idx="23664">
                  <c:v>0.69884259259259263</c:v>
                </c:pt>
                <c:pt idx="23665">
                  <c:v>0.69908564814814811</c:v>
                </c:pt>
                <c:pt idx="23666">
                  <c:v>0.6993287037037037</c:v>
                </c:pt>
                <c:pt idx="23667">
                  <c:v>0.6995717592592593</c:v>
                </c:pt>
                <c:pt idx="23668">
                  <c:v>0.69982638888888893</c:v>
                </c:pt>
                <c:pt idx="23669">
                  <c:v>0.70006944444444441</c:v>
                </c:pt>
                <c:pt idx="23670">
                  <c:v>0.7003125</c:v>
                </c:pt>
                <c:pt idx="23671">
                  <c:v>0.70055555555555549</c:v>
                </c:pt>
                <c:pt idx="23672">
                  <c:v>0.70079861111111119</c:v>
                </c:pt>
                <c:pt idx="23673">
                  <c:v>0.70105324074074071</c:v>
                </c:pt>
                <c:pt idx="23674">
                  <c:v>0.7012962962962962</c:v>
                </c:pt>
                <c:pt idx="23675">
                  <c:v>0.7015393518518519</c:v>
                </c:pt>
                <c:pt idx="23676">
                  <c:v>0.70178240740740738</c:v>
                </c:pt>
                <c:pt idx="23677">
                  <c:v>0.70202546296296298</c:v>
                </c:pt>
                <c:pt idx="23678">
                  <c:v>0.70226851851851846</c:v>
                </c:pt>
                <c:pt idx="23679">
                  <c:v>0.7025231481481482</c:v>
                </c:pt>
                <c:pt idx="23680">
                  <c:v>0.70276620370370368</c:v>
                </c:pt>
                <c:pt idx="23681">
                  <c:v>0.70300925925925928</c:v>
                </c:pt>
                <c:pt idx="23682">
                  <c:v>0.70325231481481476</c:v>
                </c:pt>
                <c:pt idx="23683">
                  <c:v>0.70349537037037047</c:v>
                </c:pt>
                <c:pt idx="23684">
                  <c:v>0.70374999999999999</c:v>
                </c:pt>
                <c:pt idx="23685">
                  <c:v>0.70399305555555547</c:v>
                </c:pt>
                <c:pt idx="23686">
                  <c:v>0.70423611111111117</c:v>
                </c:pt>
                <c:pt idx="23687">
                  <c:v>0.70447916666666666</c:v>
                </c:pt>
                <c:pt idx="23688">
                  <c:v>0.70472222222222225</c:v>
                </c:pt>
                <c:pt idx="23689">
                  <c:v>0.70497685185185188</c:v>
                </c:pt>
                <c:pt idx="23690">
                  <c:v>0.70521990740740748</c:v>
                </c:pt>
                <c:pt idx="23691">
                  <c:v>0.70546296296296296</c:v>
                </c:pt>
                <c:pt idx="23692">
                  <c:v>0.70570601851851855</c:v>
                </c:pt>
                <c:pt idx="23693">
                  <c:v>0.70594907407407403</c:v>
                </c:pt>
                <c:pt idx="23694">
                  <c:v>0.70620370370370367</c:v>
                </c:pt>
                <c:pt idx="23695">
                  <c:v>0.70644675925925926</c:v>
                </c:pt>
                <c:pt idx="23696">
                  <c:v>0.70668981481481474</c:v>
                </c:pt>
                <c:pt idx="23697">
                  <c:v>0.70693287037037045</c:v>
                </c:pt>
                <c:pt idx="23698">
                  <c:v>0.70717592592592593</c:v>
                </c:pt>
                <c:pt idx="23699">
                  <c:v>0.70741898148148152</c:v>
                </c:pt>
                <c:pt idx="23700">
                  <c:v>0.70767361111111116</c:v>
                </c:pt>
                <c:pt idx="23701">
                  <c:v>0.70791666666666664</c:v>
                </c:pt>
                <c:pt idx="23702">
                  <c:v>0.70815972222222223</c:v>
                </c:pt>
                <c:pt idx="23703">
                  <c:v>0.70840277777777771</c:v>
                </c:pt>
                <c:pt idx="23704">
                  <c:v>0.70864583333333331</c:v>
                </c:pt>
                <c:pt idx="23705">
                  <c:v>0.70890046296296294</c:v>
                </c:pt>
                <c:pt idx="23706">
                  <c:v>0.70914351851851853</c:v>
                </c:pt>
                <c:pt idx="23707">
                  <c:v>0.70938657407407402</c:v>
                </c:pt>
                <c:pt idx="23708">
                  <c:v>0.70962962962962972</c:v>
                </c:pt>
                <c:pt idx="23709">
                  <c:v>0.7098726851851852</c:v>
                </c:pt>
                <c:pt idx="23710">
                  <c:v>0.71012731481481473</c:v>
                </c:pt>
                <c:pt idx="23711">
                  <c:v>0.71037037037037043</c:v>
                </c:pt>
                <c:pt idx="23712">
                  <c:v>0.71061342592592591</c:v>
                </c:pt>
                <c:pt idx="23713">
                  <c:v>0.71085648148148151</c:v>
                </c:pt>
                <c:pt idx="23714">
                  <c:v>0.71109953703703699</c:v>
                </c:pt>
                <c:pt idx="23715">
                  <c:v>0.71134259259259258</c:v>
                </c:pt>
                <c:pt idx="23716">
                  <c:v>0.71159722222222221</c:v>
                </c:pt>
                <c:pt idx="23717">
                  <c:v>0.71184027777777781</c:v>
                </c:pt>
                <c:pt idx="23718">
                  <c:v>0.71208333333333329</c:v>
                </c:pt>
                <c:pt idx="23719">
                  <c:v>0.71232638888888899</c:v>
                </c:pt>
                <c:pt idx="23720">
                  <c:v>0.71258101851851852</c:v>
                </c:pt>
                <c:pt idx="23721">
                  <c:v>0.712824074074074</c:v>
                </c:pt>
                <c:pt idx="23722">
                  <c:v>0.7130671296296297</c:v>
                </c:pt>
                <c:pt idx="23723">
                  <c:v>0.71331018518518519</c:v>
                </c:pt>
                <c:pt idx="23724">
                  <c:v>0.71355324074074078</c:v>
                </c:pt>
                <c:pt idx="23725">
                  <c:v>0.71379629629629626</c:v>
                </c:pt>
                <c:pt idx="23726">
                  <c:v>0.71405092592592589</c:v>
                </c:pt>
                <c:pt idx="23727">
                  <c:v>0.71429398148148149</c:v>
                </c:pt>
                <c:pt idx="23728">
                  <c:v>0.71453703703703697</c:v>
                </c:pt>
                <c:pt idx="23729">
                  <c:v>0.71478009259259256</c:v>
                </c:pt>
                <c:pt idx="23730">
                  <c:v>0.71502314814814805</c:v>
                </c:pt>
                <c:pt idx="23731">
                  <c:v>0.71527777777777779</c:v>
                </c:pt>
                <c:pt idx="23732">
                  <c:v>0.71552083333333327</c:v>
                </c:pt>
                <c:pt idx="23733">
                  <c:v>0.71576388888888898</c:v>
                </c:pt>
                <c:pt idx="23734">
                  <c:v>0.71600694444444446</c:v>
                </c:pt>
                <c:pt idx="23735">
                  <c:v>0.71625000000000005</c:v>
                </c:pt>
                <c:pt idx="23736">
                  <c:v>0.71650462962962969</c:v>
                </c:pt>
                <c:pt idx="23737">
                  <c:v>0.71674768518518517</c:v>
                </c:pt>
                <c:pt idx="23738">
                  <c:v>0.71699074074074076</c:v>
                </c:pt>
                <c:pt idx="23739">
                  <c:v>0.71723379629629624</c:v>
                </c:pt>
                <c:pt idx="23740">
                  <c:v>0.71747685185185184</c:v>
                </c:pt>
                <c:pt idx="23741">
                  <c:v>0.71771990740740732</c:v>
                </c:pt>
                <c:pt idx="23742">
                  <c:v>0.71797453703703706</c:v>
                </c:pt>
                <c:pt idx="23743">
                  <c:v>0.71821759259259255</c:v>
                </c:pt>
                <c:pt idx="23744">
                  <c:v>0.71846064814814825</c:v>
                </c:pt>
                <c:pt idx="23745">
                  <c:v>0.71870370370370373</c:v>
                </c:pt>
                <c:pt idx="23746">
                  <c:v>0.71894675925925933</c:v>
                </c:pt>
                <c:pt idx="23747">
                  <c:v>0.71920138888888896</c:v>
                </c:pt>
                <c:pt idx="23748">
                  <c:v>0.71944444444444444</c:v>
                </c:pt>
                <c:pt idx="23749">
                  <c:v>0.71968750000000004</c:v>
                </c:pt>
                <c:pt idx="23750">
                  <c:v>0.71993055555555552</c:v>
                </c:pt>
                <c:pt idx="23751">
                  <c:v>0.72017361111111111</c:v>
                </c:pt>
                <c:pt idx="23752">
                  <c:v>0.72042824074074074</c:v>
                </c:pt>
                <c:pt idx="23753">
                  <c:v>0.72067129629629623</c:v>
                </c:pt>
                <c:pt idx="23754">
                  <c:v>0.72091435185185182</c:v>
                </c:pt>
                <c:pt idx="23755">
                  <c:v>0.7211574074074073</c:v>
                </c:pt>
                <c:pt idx="23756">
                  <c:v>0.72140046296296301</c:v>
                </c:pt>
                <c:pt idx="23757">
                  <c:v>0.72164351851851849</c:v>
                </c:pt>
                <c:pt idx="23758">
                  <c:v>0.72189814814814823</c:v>
                </c:pt>
                <c:pt idx="23759">
                  <c:v>0.72214120370370372</c:v>
                </c:pt>
                <c:pt idx="23760">
                  <c:v>0.72238425925925931</c:v>
                </c:pt>
                <c:pt idx="23761">
                  <c:v>0.72262731481481479</c:v>
                </c:pt>
                <c:pt idx="23762">
                  <c:v>0.72287037037037039</c:v>
                </c:pt>
                <c:pt idx="23763">
                  <c:v>0.72312500000000002</c:v>
                </c:pt>
                <c:pt idx="23764">
                  <c:v>0.7233680555555555</c:v>
                </c:pt>
                <c:pt idx="23765">
                  <c:v>0.72361111111111109</c:v>
                </c:pt>
                <c:pt idx="23766">
                  <c:v>0.72385416666666658</c:v>
                </c:pt>
                <c:pt idx="23767">
                  <c:v>0.72409722222222228</c:v>
                </c:pt>
                <c:pt idx="23768">
                  <c:v>0.7243518518518518</c:v>
                </c:pt>
                <c:pt idx="23769">
                  <c:v>0.72459490740740751</c:v>
                </c:pt>
                <c:pt idx="23770">
                  <c:v>0.72483796296296299</c:v>
                </c:pt>
                <c:pt idx="23771">
                  <c:v>0.72508101851851858</c:v>
                </c:pt>
                <c:pt idx="23772">
                  <c:v>0.72532407407407407</c:v>
                </c:pt>
                <c:pt idx="23773">
                  <c:v>0.7255787037037037</c:v>
                </c:pt>
                <c:pt idx="23774">
                  <c:v>0.72582175925925929</c:v>
                </c:pt>
                <c:pt idx="23775">
                  <c:v>0.72606481481481477</c:v>
                </c:pt>
                <c:pt idx="23776">
                  <c:v>0.72630787037037037</c:v>
                </c:pt>
                <c:pt idx="23777">
                  <c:v>0.72655092592592585</c:v>
                </c:pt>
                <c:pt idx="23778">
                  <c:v>0.72679398148148155</c:v>
                </c:pt>
                <c:pt idx="23779">
                  <c:v>0.72704861111111108</c:v>
                </c:pt>
                <c:pt idx="23780">
                  <c:v>0.72729166666666656</c:v>
                </c:pt>
                <c:pt idx="23781">
                  <c:v>0.72753472222222226</c:v>
                </c:pt>
                <c:pt idx="23782">
                  <c:v>0.72777777777777775</c:v>
                </c:pt>
                <c:pt idx="23783">
                  <c:v>0.72802083333333334</c:v>
                </c:pt>
                <c:pt idx="23784">
                  <c:v>0.72827546296296297</c:v>
                </c:pt>
                <c:pt idx="23785">
                  <c:v>0.72851851851851857</c:v>
                </c:pt>
                <c:pt idx="23786">
                  <c:v>0.72876157407407405</c:v>
                </c:pt>
                <c:pt idx="23787">
                  <c:v>0.72900462962962964</c:v>
                </c:pt>
                <c:pt idx="23788">
                  <c:v>0.72924768518518512</c:v>
                </c:pt>
                <c:pt idx="23789">
                  <c:v>0.72950231481481476</c:v>
                </c:pt>
                <c:pt idx="23790">
                  <c:v>0.72974537037037035</c:v>
                </c:pt>
                <c:pt idx="23791">
                  <c:v>0.72998842592592583</c:v>
                </c:pt>
                <c:pt idx="23792">
                  <c:v>0.73023148148148154</c:v>
                </c:pt>
                <c:pt idx="23793">
                  <c:v>0.73047453703703702</c:v>
                </c:pt>
                <c:pt idx="23794">
                  <c:v>0.73071759259259261</c:v>
                </c:pt>
                <c:pt idx="23795">
                  <c:v>0.73097222222222225</c:v>
                </c:pt>
                <c:pt idx="23796">
                  <c:v>0.73121527777777784</c:v>
                </c:pt>
                <c:pt idx="23797">
                  <c:v>0.73145833333333332</c:v>
                </c:pt>
                <c:pt idx="23798">
                  <c:v>0.73170138888888892</c:v>
                </c:pt>
                <c:pt idx="23799">
                  <c:v>0.7319444444444444</c:v>
                </c:pt>
                <c:pt idx="23800">
                  <c:v>0.73219907407407403</c:v>
                </c:pt>
                <c:pt idx="23801">
                  <c:v>0.73244212962962962</c:v>
                </c:pt>
                <c:pt idx="23802">
                  <c:v>0.73268518518518511</c:v>
                </c:pt>
                <c:pt idx="23803">
                  <c:v>0.73292824074074081</c:v>
                </c:pt>
                <c:pt idx="23804">
                  <c:v>0.73317129629629629</c:v>
                </c:pt>
                <c:pt idx="23805">
                  <c:v>0.73342592592592604</c:v>
                </c:pt>
                <c:pt idx="23806">
                  <c:v>0.73366898148148152</c:v>
                </c:pt>
                <c:pt idx="23807">
                  <c:v>0.733912037037037</c:v>
                </c:pt>
                <c:pt idx="23808">
                  <c:v>0.7341550925925926</c:v>
                </c:pt>
                <c:pt idx="23809">
                  <c:v>0.73439814814814808</c:v>
                </c:pt>
                <c:pt idx="23810">
                  <c:v>0.73464120370370367</c:v>
                </c:pt>
                <c:pt idx="23811">
                  <c:v>0.7348958333333333</c:v>
                </c:pt>
                <c:pt idx="23812">
                  <c:v>0.7351388888888889</c:v>
                </c:pt>
                <c:pt idx="23813">
                  <c:v>0.73538194444444438</c:v>
                </c:pt>
                <c:pt idx="23814">
                  <c:v>0.73562500000000008</c:v>
                </c:pt>
                <c:pt idx="23815">
                  <c:v>0.73586805555555557</c:v>
                </c:pt>
                <c:pt idx="23816">
                  <c:v>0.73612268518518509</c:v>
                </c:pt>
                <c:pt idx="23817">
                  <c:v>0.73636574074074079</c:v>
                </c:pt>
                <c:pt idx="23818">
                  <c:v>0.73660879629629628</c:v>
                </c:pt>
                <c:pt idx="23819">
                  <c:v>0.73685185185185187</c:v>
                </c:pt>
                <c:pt idx="23820">
                  <c:v>0.73709490740740735</c:v>
                </c:pt>
                <c:pt idx="23821">
                  <c:v>0.73734953703703709</c:v>
                </c:pt>
                <c:pt idx="23822">
                  <c:v>0.73759259259259258</c:v>
                </c:pt>
                <c:pt idx="23823">
                  <c:v>0.73783564814814817</c:v>
                </c:pt>
                <c:pt idx="23824">
                  <c:v>0.73807870370370365</c:v>
                </c:pt>
                <c:pt idx="23825">
                  <c:v>0.73832175925925936</c:v>
                </c:pt>
                <c:pt idx="23826">
                  <c:v>0.73857638888888888</c:v>
                </c:pt>
                <c:pt idx="23827">
                  <c:v>0.73881944444444436</c:v>
                </c:pt>
                <c:pt idx="23828">
                  <c:v>0.73906250000000007</c:v>
                </c:pt>
                <c:pt idx="23829">
                  <c:v>0.73930555555555555</c:v>
                </c:pt>
                <c:pt idx="23830">
                  <c:v>0.73954861111111114</c:v>
                </c:pt>
                <c:pt idx="23831">
                  <c:v>0.73979166666666663</c:v>
                </c:pt>
                <c:pt idx="23832">
                  <c:v>0.74004629629629637</c:v>
                </c:pt>
                <c:pt idx="23833">
                  <c:v>0.74028935185185185</c:v>
                </c:pt>
                <c:pt idx="23834">
                  <c:v>0.74053240740740733</c:v>
                </c:pt>
                <c:pt idx="23835">
                  <c:v>0.74077546296296293</c:v>
                </c:pt>
                <c:pt idx="23836">
                  <c:v>0.74101851851851863</c:v>
                </c:pt>
                <c:pt idx="23837">
                  <c:v>0.74127314814814815</c:v>
                </c:pt>
                <c:pt idx="23838">
                  <c:v>0.74151620370370364</c:v>
                </c:pt>
                <c:pt idx="23839">
                  <c:v>0.74175925925925934</c:v>
                </c:pt>
                <c:pt idx="23840">
                  <c:v>0.74200231481481482</c:v>
                </c:pt>
                <c:pt idx="23841">
                  <c:v>0.74224537037037042</c:v>
                </c:pt>
                <c:pt idx="23842">
                  <c:v>0.74250000000000005</c:v>
                </c:pt>
                <c:pt idx="23843">
                  <c:v>0.74274305555555553</c:v>
                </c:pt>
                <c:pt idx="23844">
                  <c:v>0.74298611111111112</c:v>
                </c:pt>
                <c:pt idx="23845">
                  <c:v>0.74322916666666661</c:v>
                </c:pt>
                <c:pt idx="23846">
                  <c:v>0.7434722222222222</c:v>
                </c:pt>
                <c:pt idx="23847">
                  <c:v>0.74371527777777768</c:v>
                </c:pt>
                <c:pt idx="23848">
                  <c:v>0.74396990740740743</c:v>
                </c:pt>
                <c:pt idx="23849">
                  <c:v>0.74421296296296291</c:v>
                </c:pt>
                <c:pt idx="23850">
                  <c:v>0.74445601851851861</c:v>
                </c:pt>
                <c:pt idx="23851">
                  <c:v>0.7446990740740741</c:v>
                </c:pt>
                <c:pt idx="23852">
                  <c:v>0.74494212962962969</c:v>
                </c:pt>
                <c:pt idx="23853">
                  <c:v>0.74519675925925932</c:v>
                </c:pt>
                <c:pt idx="23854">
                  <c:v>0.74543981481481481</c:v>
                </c:pt>
                <c:pt idx="23855">
                  <c:v>0.7456828703703704</c:v>
                </c:pt>
                <c:pt idx="23856">
                  <c:v>0.74592592592592588</c:v>
                </c:pt>
                <c:pt idx="23857">
                  <c:v>0.74616898148148147</c:v>
                </c:pt>
                <c:pt idx="23858">
                  <c:v>0.74642361111111111</c:v>
                </c:pt>
                <c:pt idx="23859">
                  <c:v>0.7466666666666667</c:v>
                </c:pt>
                <c:pt idx="23860">
                  <c:v>0.74690972222222218</c:v>
                </c:pt>
                <c:pt idx="23861">
                  <c:v>0.74715277777777767</c:v>
                </c:pt>
                <c:pt idx="23862">
                  <c:v>0.74739583333333337</c:v>
                </c:pt>
                <c:pt idx="23863">
                  <c:v>0.74765046296296289</c:v>
                </c:pt>
                <c:pt idx="23864">
                  <c:v>0.7478935185185186</c:v>
                </c:pt>
                <c:pt idx="23865">
                  <c:v>0.74813657407407408</c:v>
                </c:pt>
                <c:pt idx="23866">
                  <c:v>0.74837962962962967</c:v>
                </c:pt>
                <c:pt idx="23867">
                  <c:v>0.74862268518518515</c:v>
                </c:pt>
                <c:pt idx="23868">
                  <c:v>0.74886574074074075</c:v>
                </c:pt>
                <c:pt idx="23869">
                  <c:v>0.74912037037037038</c:v>
                </c:pt>
                <c:pt idx="23870">
                  <c:v>0.74936342592592586</c:v>
                </c:pt>
                <c:pt idx="23871">
                  <c:v>0.74960648148148146</c:v>
                </c:pt>
                <c:pt idx="23872">
                  <c:v>0.74984953703703694</c:v>
                </c:pt>
                <c:pt idx="23873">
                  <c:v>0.75009259259259264</c:v>
                </c:pt>
                <c:pt idx="23874">
                  <c:v>0.75034722222222217</c:v>
                </c:pt>
                <c:pt idx="23875">
                  <c:v>0.75059027777777787</c:v>
                </c:pt>
                <c:pt idx="23876">
                  <c:v>0.75083333333333335</c:v>
                </c:pt>
                <c:pt idx="23877">
                  <c:v>0.75107638888888895</c:v>
                </c:pt>
                <c:pt idx="23878">
                  <c:v>0.75131944444444443</c:v>
                </c:pt>
                <c:pt idx="23879">
                  <c:v>0.75157407407407406</c:v>
                </c:pt>
                <c:pt idx="23880">
                  <c:v>0.75181712962962965</c:v>
                </c:pt>
                <c:pt idx="23881">
                  <c:v>0.75206018518518514</c:v>
                </c:pt>
                <c:pt idx="23882">
                  <c:v>0.75230324074074073</c:v>
                </c:pt>
                <c:pt idx="23883">
                  <c:v>0.75254629629629621</c:v>
                </c:pt>
                <c:pt idx="23884">
                  <c:v>0.75278935185185192</c:v>
                </c:pt>
                <c:pt idx="23885">
                  <c:v>0.75304398148148144</c:v>
                </c:pt>
                <c:pt idx="23886">
                  <c:v>0.75328703703703714</c:v>
                </c:pt>
                <c:pt idx="23887">
                  <c:v>0.75353009259259263</c:v>
                </c:pt>
                <c:pt idx="23888">
                  <c:v>0.75377314814814822</c:v>
                </c:pt>
                <c:pt idx="23889">
                  <c:v>0.75402777777777785</c:v>
                </c:pt>
                <c:pt idx="23890">
                  <c:v>0.75427083333333333</c:v>
                </c:pt>
                <c:pt idx="23891">
                  <c:v>0.75451388888888893</c:v>
                </c:pt>
                <c:pt idx="23892">
                  <c:v>0.75475694444444441</c:v>
                </c:pt>
                <c:pt idx="23893">
                  <c:v>0.755</c:v>
                </c:pt>
                <c:pt idx="23894">
                  <c:v>0.75524305555555549</c:v>
                </c:pt>
                <c:pt idx="23895">
                  <c:v>0.75549768518518512</c:v>
                </c:pt>
                <c:pt idx="23896">
                  <c:v>0.75574074074074071</c:v>
                </c:pt>
                <c:pt idx="23897">
                  <c:v>0.7559837962962962</c:v>
                </c:pt>
                <c:pt idx="23898">
                  <c:v>0.7562268518518519</c:v>
                </c:pt>
                <c:pt idx="23899">
                  <c:v>0.75646990740740738</c:v>
                </c:pt>
                <c:pt idx="23900">
                  <c:v>0.75672453703703713</c:v>
                </c:pt>
                <c:pt idx="23901">
                  <c:v>0.75696759259259261</c:v>
                </c:pt>
                <c:pt idx="23902">
                  <c:v>0.7572106481481482</c:v>
                </c:pt>
                <c:pt idx="23903">
                  <c:v>0.75745370370370368</c:v>
                </c:pt>
                <c:pt idx="23904">
                  <c:v>0.75769675925925928</c:v>
                </c:pt>
                <c:pt idx="23905">
                  <c:v>0.75793981481481476</c:v>
                </c:pt>
                <c:pt idx="23906">
                  <c:v>0.75819444444444439</c:v>
                </c:pt>
                <c:pt idx="23907">
                  <c:v>0.75843749999999999</c:v>
                </c:pt>
                <c:pt idx="23908">
                  <c:v>0.75868055555555547</c:v>
                </c:pt>
                <c:pt idx="23909">
                  <c:v>0.75892361111111117</c:v>
                </c:pt>
                <c:pt idx="23910">
                  <c:v>0.75916666666666666</c:v>
                </c:pt>
                <c:pt idx="23911">
                  <c:v>0.7594212962962964</c:v>
                </c:pt>
                <c:pt idx="23912">
                  <c:v>0.75966435185185188</c:v>
                </c:pt>
                <c:pt idx="23913">
                  <c:v>0.75990740740740748</c:v>
                </c:pt>
                <c:pt idx="23914">
                  <c:v>0.76015046296296296</c:v>
                </c:pt>
                <c:pt idx="23915">
                  <c:v>0.76039351851851855</c:v>
                </c:pt>
                <c:pt idx="23916">
                  <c:v>0.76064814814814818</c:v>
                </c:pt>
                <c:pt idx="23917">
                  <c:v>0.76089120370370367</c:v>
                </c:pt>
                <c:pt idx="23918">
                  <c:v>0.76113425925925926</c:v>
                </c:pt>
                <c:pt idx="23919">
                  <c:v>0.76137731481481474</c:v>
                </c:pt>
                <c:pt idx="23920">
                  <c:v>0.76162037037037045</c:v>
                </c:pt>
                <c:pt idx="23921">
                  <c:v>0.76186342592592593</c:v>
                </c:pt>
                <c:pt idx="23922">
                  <c:v>0.76211805555555545</c:v>
                </c:pt>
                <c:pt idx="23923">
                  <c:v>0.76236111111111116</c:v>
                </c:pt>
                <c:pt idx="23924">
                  <c:v>0.76260416666666664</c:v>
                </c:pt>
                <c:pt idx="23925">
                  <c:v>0.76284722222222223</c:v>
                </c:pt>
                <c:pt idx="23926">
                  <c:v>0.76309027777777771</c:v>
                </c:pt>
                <c:pt idx="23927">
                  <c:v>0.76334490740740746</c:v>
                </c:pt>
                <c:pt idx="23928">
                  <c:v>0.76358796296296294</c:v>
                </c:pt>
                <c:pt idx="23929">
                  <c:v>0.76383101851851853</c:v>
                </c:pt>
                <c:pt idx="23930">
                  <c:v>0.76407407407407402</c:v>
                </c:pt>
                <c:pt idx="23931">
                  <c:v>0.76431712962962972</c:v>
                </c:pt>
                <c:pt idx="23932">
                  <c:v>0.76457175925925924</c:v>
                </c:pt>
                <c:pt idx="23933">
                  <c:v>0.76481481481481473</c:v>
                </c:pt>
                <c:pt idx="23934">
                  <c:v>0.76505787037037043</c:v>
                </c:pt>
                <c:pt idx="23935">
                  <c:v>0.76530092592592591</c:v>
                </c:pt>
                <c:pt idx="23936">
                  <c:v>0.76554398148148151</c:v>
                </c:pt>
                <c:pt idx="23937">
                  <c:v>0.76579861111111114</c:v>
                </c:pt>
                <c:pt idx="23938">
                  <c:v>0.76604166666666673</c:v>
                </c:pt>
                <c:pt idx="23939">
                  <c:v>0.76628472222222221</c:v>
                </c:pt>
                <c:pt idx="23940">
                  <c:v>0.76652777777777781</c:v>
                </c:pt>
                <c:pt idx="23941">
                  <c:v>0.76677083333333329</c:v>
                </c:pt>
                <c:pt idx="23942">
                  <c:v>0.76701388888888899</c:v>
                </c:pt>
                <c:pt idx="23943">
                  <c:v>0.76726851851851852</c:v>
                </c:pt>
                <c:pt idx="23944">
                  <c:v>0.767511574074074</c:v>
                </c:pt>
                <c:pt idx="23945">
                  <c:v>0.7677546296296297</c:v>
                </c:pt>
                <c:pt idx="23946">
                  <c:v>0.76799768518518519</c:v>
                </c:pt>
                <c:pt idx="23947">
                  <c:v>0.76824074074074078</c:v>
                </c:pt>
                <c:pt idx="23948">
                  <c:v>0.76849537037037041</c:v>
                </c:pt>
                <c:pt idx="23949">
                  <c:v>0.76873842592592589</c:v>
                </c:pt>
                <c:pt idx="23950">
                  <c:v>0.76898148148148149</c:v>
                </c:pt>
                <c:pt idx="23951">
                  <c:v>0.76922453703703697</c:v>
                </c:pt>
                <c:pt idx="23952">
                  <c:v>0.76946759259259256</c:v>
                </c:pt>
                <c:pt idx="23953">
                  <c:v>0.7697222222222222</c:v>
                </c:pt>
                <c:pt idx="23954">
                  <c:v>0.76996527777777779</c:v>
                </c:pt>
                <c:pt idx="23955">
                  <c:v>0.77020833333333327</c:v>
                </c:pt>
                <c:pt idx="23956">
                  <c:v>0.77045138888888898</c:v>
                </c:pt>
                <c:pt idx="23957">
                  <c:v>0.77069444444444446</c:v>
                </c:pt>
                <c:pt idx="23958">
                  <c:v>0.77093750000000005</c:v>
                </c:pt>
                <c:pt idx="23959">
                  <c:v>0.77119212962962969</c:v>
                </c:pt>
                <c:pt idx="23960">
                  <c:v>0.77143518518518517</c:v>
                </c:pt>
                <c:pt idx="23961">
                  <c:v>0.77167824074074076</c:v>
                </c:pt>
                <c:pt idx="23962">
                  <c:v>0.77192129629629624</c:v>
                </c:pt>
                <c:pt idx="23963">
                  <c:v>0.77217592592592599</c:v>
                </c:pt>
                <c:pt idx="23964">
                  <c:v>0.77241898148148147</c:v>
                </c:pt>
                <c:pt idx="23965">
                  <c:v>0.77266203703703706</c:v>
                </c:pt>
                <c:pt idx="23966">
                  <c:v>0.77290509259259255</c:v>
                </c:pt>
                <c:pt idx="23967">
                  <c:v>0.77314814814814825</c:v>
                </c:pt>
                <c:pt idx="23968">
                  <c:v>0.77339120370370373</c:v>
                </c:pt>
                <c:pt idx="23969">
                  <c:v>0.77364583333333325</c:v>
                </c:pt>
                <c:pt idx="23970">
                  <c:v>0.77388888888888896</c:v>
                </c:pt>
                <c:pt idx="23971">
                  <c:v>0.77413194444444444</c:v>
                </c:pt>
                <c:pt idx="23972">
                  <c:v>0.77437500000000004</c:v>
                </c:pt>
                <c:pt idx="23973">
                  <c:v>0.77461805555555552</c:v>
                </c:pt>
                <c:pt idx="23974">
                  <c:v>0.77487268518518526</c:v>
                </c:pt>
                <c:pt idx="23975">
                  <c:v>0.77511574074074074</c:v>
                </c:pt>
                <c:pt idx="23976">
                  <c:v>0.77535879629629623</c:v>
                </c:pt>
                <c:pt idx="23977">
                  <c:v>0.77560185185185182</c:v>
                </c:pt>
                <c:pt idx="23978">
                  <c:v>0.7758449074074073</c:v>
                </c:pt>
                <c:pt idx="23979">
                  <c:v>0.77609953703703705</c:v>
                </c:pt>
                <c:pt idx="23980">
                  <c:v>0.77634259259259253</c:v>
                </c:pt>
                <c:pt idx="23981">
                  <c:v>0.77658564814814823</c:v>
                </c:pt>
                <c:pt idx="23982">
                  <c:v>0.77682870370370372</c:v>
                </c:pt>
                <c:pt idx="23983">
                  <c:v>0.77707175925925931</c:v>
                </c:pt>
                <c:pt idx="23984">
                  <c:v>0.77731481481481479</c:v>
                </c:pt>
                <c:pt idx="23985">
                  <c:v>0.77756944444444442</c:v>
                </c:pt>
                <c:pt idx="23986">
                  <c:v>0.77781250000000002</c:v>
                </c:pt>
                <c:pt idx="23987">
                  <c:v>0.7780555555555555</c:v>
                </c:pt>
                <c:pt idx="23988">
                  <c:v>0.77829861111111109</c:v>
                </c:pt>
                <c:pt idx="23989">
                  <c:v>0.77854166666666658</c:v>
                </c:pt>
                <c:pt idx="23990">
                  <c:v>0.77879629629629632</c:v>
                </c:pt>
                <c:pt idx="23991">
                  <c:v>0.7790393518518518</c:v>
                </c:pt>
                <c:pt idx="23992">
                  <c:v>0.77928240740740751</c:v>
                </c:pt>
                <c:pt idx="23993">
                  <c:v>0.77952546296296299</c:v>
                </c:pt>
                <c:pt idx="23994">
                  <c:v>0.77976851851851858</c:v>
                </c:pt>
                <c:pt idx="23995">
                  <c:v>0.78001157407407407</c:v>
                </c:pt>
                <c:pt idx="23996">
                  <c:v>0.7802662037037037</c:v>
                </c:pt>
                <c:pt idx="23997">
                  <c:v>0.78050925925925929</c:v>
                </c:pt>
                <c:pt idx="23998">
                  <c:v>0.78075231481481477</c:v>
                </c:pt>
                <c:pt idx="23999">
                  <c:v>0.78099537037037037</c:v>
                </c:pt>
                <c:pt idx="24000">
                  <c:v>0.78123842592592585</c:v>
                </c:pt>
                <c:pt idx="24001">
                  <c:v>0.78149305555555559</c:v>
                </c:pt>
                <c:pt idx="24002">
                  <c:v>0.78173611111111108</c:v>
                </c:pt>
                <c:pt idx="24003">
                  <c:v>0.78197916666666656</c:v>
                </c:pt>
                <c:pt idx="24004">
                  <c:v>0.78222222222222226</c:v>
                </c:pt>
                <c:pt idx="24005">
                  <c:v>0.78246527777777775</c:v>
                </c:pt>
                <c:pt idx="24006">
                  <c:v>0.78271990740740749</c:v>
                </c:pt>
                <c:pt idx="24007">
                  <c:v>0.78296296296296297</c:v>
                </c:pt>
                <c:pt idx="24008">
                  <c:v>0.78320601851851857</c:v>
                </c:pt>
                <c:pt idx="24009">
                  <c:v>0.78344907407407405</c:v>
                </c:pt>
                <c:pt idx="24010">
                  <c:v>0.78369212962962964</c:v>
                </c:pt>
                <c:pt idx="24011">
                  <c:v>0.78394675925925927</c:v>
                </c:pt>
                <c:pt idx="24012">
                  <c:v>0.78418981481481476</c:v>
                </c:pt>
                <c:pt idx="24013">
                  <c:v>0.78443287037037035</c:v>
                </c:pt>
                <c:pt idx="24014">
                  <c:v>0.78467592592592583</c:v>
                </c:pt>
                <c:pt idx="24015">
                  <c:v>0.78491898148148154</c:v>
                </c:pt>
                <c:pt idx="24016">
                  <c:v>0.78516203703703702</c:v>
                </c:pt>
                <c:pt idx="24017">
                  <c:v>0.78541666666666676</c:v>
                </c:pt>
                <c:pt idx="24018">
                  <c:v>0.78565972222222225</c:v>
                </c:pt>
                <c:pt idx="24019">
                  <c:v>0.78590277777777784</c:v>
                </c:pt>
                <c:pt idx="24020">
                  <c:v>0.78614583333333332</c:v>
                </c:pt>
                <c:pt idx="24021">
                  <c:v>0.78638888888888892</c:v>
                </c:pt>
                <c:pt idx="24022">
                  <c:v>0.78664351851851855</c:v>
                </c:pt>
                <c:pt idx="24023">
                  <c:v>0.78688657407407403</c:v>
                </c:pt>
                <c:pt idx="24024">
                  <c:v>0.78712962962962962</c:v>
                </c:pt>
                <c:pt idx="24025">
                  <c:v>0.78737268518518511</c:v>
                </c:pt>
                <c:pt idx="24026">
                  <c:v>0.78761574074074081</c:v>
                </c:pt>
                <c:pt idx="24027">
                  <c:v>0.78787037037037033</c:v>
                </c:pt>
                <c:pt idx="24028">
                  <c:v>0.78811342592592604</c:v>
                </c:pt>
                <c:pt idx="24029">
                  <c:v>0.78835648148148152</c:v>
                </c:pt>
                <c:pt idx="24030">
                  <c:v>0.788599537037037</c:v>
                </c:pt>
                <c:pt idx="24031">
                  <c:v>0.7888425925925926</c:v>
                </c:pt>
                <c:pt idx="24032">
                  <c:v>0.78909722222222223</c:v>
                </c:pt>
                <c:pt idx="24033">
                  <c:v>0.78934027777777782</c:v>
                </c:pt>
                <c:pt idx="24034">
                  <c:v>0.7895833333333333</c:v>
                </c:pt>
                <c:pt idx="24035">
                  <c:v>0.7898263888888889</c:v>
                </c:pt>
                <c:pt idx="24036">
                  <c:v>0.79006944444444438</c:v>
                </c:pt>
                <c:pt idx="24037">
                  <c:v>0.79032407407407401</c:v>
                </c:pt>
                <c:pt idx="24038">
                  <c:v>0.79056712962962961</c:v>
                </c:pt>
                <c:pt idx="24039">
                  <c:v>0.79081018518518509</c:v>
                </c:pt>
                <c:pt idx="24040">
                  <c:v>0.79105324074074079</c:v>
                </c:pt>
                <c:pt idx="24041">
                  <c:v>0.79129629629629628</c:v>
                </c:pt>
                <c:pt idx="24042">
                  <c:v>0.79153935185185187</c:v>
                </c:pt>
                <c:pt idx="24043">
                  <c:v>0.7917939814814815</c:v>
                </c:pt>
                <c:pt idx="24044">
                  <c:v>0.79203703703703709</c:v>
                </c:pt>
                <c:pt idx="24045">
                  <c:v>0.79228009259259258</c:v>
                </c:pt>
                <c:pt idx="24046">
                  <c:v>0.79252314814814817</c:v>
                </c:pt>
                <c:pt idx="24047">
                  <c:v>0.79276620370370365</c:v>
                </c:pt>
                <c:pt idx="24048">
                  <c:v>0.79302083333333329</c:v>
                </c:pt>
                <c:pt idx="24049">
                  <c:v>0.79326388888888888</c:v>
                </c:pt>
                <c:pt idx="24050">
                  <c:v>0.79350694444444436</c:v>
                </c:pt>
                <c:pt idx="24051">
                  <c:v>0.79375000000000007</c:v>
                </c:pt>
                <c:pt idx="24052">
                  <c:v>0.79399305555555555</c:v>
                </c:pt>
                <c:pt idx="24053">
                  <c:v>0.79424768518518529</c:v>
                </c:pt>
                <c:pt idx="24054">
                  <c:v>0.79449074074074078</c:v>
                </c:pt>
                <c:pt idx="24055">
                  <c:v>0.79473379629629637</c:v>
                </c:pt>
                <c:pt idx="24056">
                  <c:v>0.79497685185185185</c:v>
                </c:pt>
                <c:pt idx="24057">
                  <c:v>0.79521990740740733</c:v>
                </c:pt>
                <c:pt idx="24058">
                  <c:v>0.79546296296296293</c:v>
                </c:pt>
                <c:pt idx="24059">
                  <c:v>0.79571759259259256</c:v>
                </c:pt>
                <c:pt idx="24060">
                  <c:v>0.79596064814814815</c:v>
                </c:pt>
                <c:pt idx="24061">
                  <c:v>0.79620370370370364</c:v>
                </c:pt>
                <c:pt idx="24062">
                  <c:v>0.79644675925925934</c:v>
                </c:pt>
                <c:pt idx="24063">
                  <c:v>0.79668981481481482</c:v>
                </c:pt>
                <c:pt idx="24064">
                  <c:v>0.79694444444444434</c:v>
                </c:pt>
                <c:pt idx="24065">
                  <c:v>0.79718750000000005</c:v>
                </c:pt>
                <c:pt idx="24066">
                  <c:v>0.79743055555555553</c:v>
                </c:pt>
                <c:pt idx="24067">
                  <c:v>0.79767361111111112</c:v>
                </c:pt>
                <c:pt idx="24068">
                  <c:v>0.79791666666666661</c:v>
                </c:pt>
                <c:pt idx="24069">
                  <c:v>0.79817129629629635</c:v>
                </c:pt>
                <c:pt idx="24070">
                  <c:v>0.79841435185185183</c:v>
                </c:pt>
                <c:pt idx="24071">
                  <c:v>0.79865740740740743</c:v>
                </c:pt>
                <c:pt idx="24072">
                  <c:v>0.79890046296296291</c:v>
                </c:pt>
                <c:pt idx="24073">
                  <c:v>0.79914351851851861</c:v>
                </c:pt>
                <c:pt idx="24074">
                  <c:v>0.7993865740740741</c:v>
                </c:pt>
                <c:pt idx="24075">
                  <c:v>0.79964120370370362</c:v>
                </c:pt>
                <c:pt idx="24076">
                  <c:v>0.79988425925925932</c:v>
                </c:pt>
                <c:pt idx="24077">
                  <c:v>0.80012731481481481</c:v>
                </c:pt>
                <c:pt idx="24078">
                  <c:v>0.8003703703703704</c:v>
                </c:pt>
                <c:pt idx="24079">
                  <c:v>0.80061342592592588</c:v>
                </c:pt>
                <c:pt idx="24080">
                  <c:v>0.80086805555555562</c:v>
                </c:pt>
                <c:pt idx="24081">
                  <c:v>0.80111111111111111</c:v>
                </c:pt>
                <c:pt idx="24082">
                  <c:v>0.8013541666666667</c:v>
                </c:pt>
                <c:pt idx="24083">
                  <c:v>0.80159722222222218</c:v>
                </c:pt>
                <c:pt idx="24084">
                  <c:v>0.80184027777777789</c:v>
                </c:pt>
                <c:pt idx="24085">
                  <c:v>0.80209490740740741</c:v>
                </c:pt>
                <c:pt idx="24086">
                  <c:v>0.80233796296296289</c:v>
                </c:pt>
                <c:pt idx="24087">
                  <c:v>0.8025810185185186</c:v>
                </c:pt>
                <c:pt idx="24088">
                  <c:v>0.80282407407407408</c:v>
                </c:pt>
                <c:pt idx="24089">
                  <c:v>0.80306712962962967</c:v>
                </c:pt>
                <c:pt idx="24090">
                  <c:v>0.80331018518518515</c:v>
                </c:pt>
                <c:pt idx="24091">
                  <c:v>0.80356481481481479</c:v>
                </c:pt>
                <c:pt idx="24092">
                  <c:v>0.80380787037037038</c:v>
                </c:pt>
                <c:pt idx="24093">
                  <c:v>0.80405092592592586</c:v>
                </c:pt>
                <c:pt idx="24094">
                  <c:v>0.80429398148148146</c:v>
                </c:pt>
                <c:pt idx="24095">
                  <c:v>0.80453703703703694</c:v>
                </c:pt>
                <c:pt idx="24096">
                  <c:v>0.80479166666666668</c:v>
                </c:pt>
                <c:pt idx="24097">
                  <c:v>0.80503472222222217</c:v>
                </c:pt>
                <c:pt idx="24098">
                  <c:v>0.80527777777777787</c:v>
                </c:pt>
                <c:pt idx="24099">
                  <c:v>0.80552083333333335</c:v>
                </c:pt>
                <c:pt idx="24100">
                  <c:v>0.80576388888888895</c:v>
                </c:pt>
                <c:pt idx="24101">
                  <c:v>0.80601851851851858</c:v>
                </c:pt>
                <c:pt idx="24102">
                  <c:v>0.80626157407407406</c:v>
                </c:pt>
                <c:pt idx="24103">
                  <c:v>0.80650462962962965</c:v>
                </c:pt>
                <c:pt idx="24104">
                  <c:v>0.80674768518518514</c:v>
                </c:pt>
                <c:pt idx="24105">
                  <c:v>0.80699074074074073</c:v>
                </c:pt>
                <c:pt idx="24106">
                  <c:v>0.80724537037037036</c:v>
                </c:pt>
                <c:pt idx="24107">
                  <c:v>0.80748842592592596</c:v>
                </c:pt>
                <c:pt idx="24108">
                  <c:v>0.80773148148148144</c:v>
                </c:pt>
                <c:pt idx="24109">
                  <c:v>0.80797453703703714</c:v>
                </c:pt>
                <c:pt idx="24110">
                  <c:v>0.80821759259259263</c:v>
                </c:pt>
                <c:pt idx="24111">
                  <c:v>0.80846064814814822</c:v>
                </c:pt>
                <c:pt idx="24112">
                  <c:v>0.80871527777777785</c:v>
                </c:pt>
                <c:pt idx="24113">
                  <c:v>0.80895833333333333</c:v>
                </c:pt>
                <c:pt idx="24114">
                  <c:v>0.80920138888888893</c:v>
                </c:pt>
                <c:pt idx="24115">
                  <c:v>0.80944444444444441</c:v>
                </c:pt>
                <c:pt idx="24116">
                  <c:v>0.8096875</c:v>
                </c:pt>
                <c:pt idx="24117">
                  <c:v>0.80994212962962964</c:v>
                </c:pt>
                <c:pt idx="24118">
                  <c:v>0.81018518518518512</c:v>
                </c:pt>
                <c:pt idx="24119">
                  <c:v>0.81042824074074071</c:v>
                </c:pt>
                <c:pt idx="24120">
                  <c:v>0.8106712962962962</c:v>
                </c:pt>
                <c:pt idx="24121">
                  <c:v>0.8109143518518519</c:v>
                </c:pt>
                <c:pt idx="24122">
                  <c:v>0.81116898148148142</c:v>
                </c:pt>
                <c:pt idx="24123">
                  <c:v>0.81141203703703713</c:v>
                </c:pt>
                <c:pt idx="24124">
                  <c:v>0.81165509259259261</c:v>
                </c:pt>
                <c:pt idx="24125">
                  <c:v>0.8118981481481482</c:v>
                </c:pt>
                <c:pt idx="24126">
                  <c:v>0.81214120370370368</c:v>
                </c:pt>
                <c:pt idx="24127">
                  <c:v>0.81239583333333332</c:v>
                </c:pt>
                <c:pt idx="24128">
                  <c:v>0.81263888888888891</c:v>
                </c:pt>
                <c:pt idx="24129">
                  <c:v>0.81288194444444439</c:v>
                </c:pt>
                <c:pt idx="24130">
                  <c:v>0.81312499999999999</c:v>
                </c:pt>
                <c:pt idx="24131">
                  <c:v>0.81336805555555547</c:v>
                </c:pt>
                <c:pt idx="24132">
                  <c:v>0.81361111111111117</c:v>
                </c:pt>
                <c:pt idx="24133">
                  <c:v>0.8138657407407407</c:v>
                </c:pt>
                <c:pt idx="24134">
                  <c:v>0.8141087962962964</c:v>
                </c:pt>
                <c:pt idx="24135">
                  <c:v>0.81435185185185188</c:v>
                </c:pt>
                <c:pt idx="24136">
                  <c:v>0.81459490740740748</c:v>
                </c:pt>
                <c:pt idx="24137">
                  <c:v>0.81483796296296296</c:v>
                </c:pt>
                <c:pt idx="24138">
                  <c:v>0.81509259259259259</c:v>
                </c:pt>
                <c:pt idx="24139">
                  <c:v>0.81533564814814818</c:v>
                </c:pt>
                <c:pt idx="24140">
                  <c:v>0.81557870370370367</c:v>
                </c:pt>
                <c:pt idx="24141">
                  <c:v>0.81582175925925926</c:v>
                </c:pt>
                <c:pt idx="24142">
                  <c:v>0.81606481481481474</c:v>
                </c:pt>
                <c:pt idx="24143">
                  <c:v>0.81631944444444438</c:v>
                </c:pt>
                <c:pt idx="24144">
                  <c:v>0.81656249999999997</c:v>
                </c:pt>
                <c:pt idx="24145">
                  <c:v>0.81680555555555545</c:v>
                </c:pt>
                <c:pt idx="24146">
                  <c:v>0.81704861111111116</c:v>
                </c:pt>
                <c:pt idx="24147">
                  <c:v>0.81729166666666664</c:v>
                </c:pt>
                <c:pt idx="24148">
                  <c:v>0.81753472222222223</c:v>
                </c:pt>
                <c:pt idx="24149">
                  <c:v>0.81778935185185186</c:v>
                </c:pt>
                <c:pt idx="24150">
                  <c:v>0.81803240740740746</c:v>
                </c:pt>
                <c:pt idx="24151">
                  <c:v>0.81827546296296294</c:v>
                </c:pt>
                <c:pt idx="24152">
                  <c:v>0.81851851851851853</c:v>
                </c:pt>
                <c:pt idx="24153">
                  <c:v>0.81876157407407402</c:v>
                </c:pt>
                <c:pt idx="24154">
                  <c:v>0.81901620370370365</c:v>
                </c:pt>
                <c:pt idx="24155">
                  <c:v>0.81925925925925924</c:v>
                </c:pt>
                <c:pt idx="24156">
                  <c:v>0.81950231481481473</c:v>
                </c:pt>
                <c:pt idx="24157">
                  <c:v>0.81974537037037043</c:v>
                </c:pt>
                <c:pt idx="24158">
                  <c:v>0.81998842592592591</c:v>
                </c:pt>
                <c:pt idx="24159">
                  <c:v>0.82024305555555566</c:v>
                </c:pt>
                <c:pt idx="24160">
                  <c:v>0.82048611111111114</c:v>
                </c:pt>
                <c:pt idx="24161">
                  <c:v>0.82072916666666673</c:v>
                </c:pt>
                <c:pt idx="24162">
                  <c:v>0.82097222222222221</c:v>
                </c:pt>
                <c:pt idx="24163">
                  <c:v>0.82121527777777781</c:v>
                </c:pt>
                <c:pt idx="24164">
                  <c:v>0.82146990740740744</c:v>
                </c:pt>
                <c:pt idx="24165">
                  <c:v>0.82171296296296292</c:v>
                </c:pt>
                <c:pt idx="24166">
                  <c:v>0.82195601851851852</c:v>
                </c:pt>
                <c:pt idx="24167">
                  <c:v>0.822199074074074</c:v>
                </c:pt>
                <c:pt idx="24168">
                  <c:v>0.8224421296296297</c:v>
                </c:pt>
                <c:pt idx="24169">
                  <c:v>0.82268518518518519</c:v>
                </c:pt>
                <c:pt idx="24170">
                  <c:v>0.82293981481481471</c:v>
                </c:pt>
                <c:pt idx="24171">
                  <c:v>0.82318287037037041</c:v>
                </c:pt>
                <c:pt idx="24172">
                  <c:v>0.82342592592592589</c:v>
                </c:pt>
                <c:pt idx="24173">
                  <c:v>0.82366898148148149</c:v>
                </c:pt>
                <c:pt idx="24174">
                  <c:v>0.82391203703703697</c:v>
                </c:pt>
                <c:pt idx="24175">
                  <c:v>0.82416666666666671</c:v>
                </c:pt>
                <c:pt idx="24176">
                  <c:v>0.8244097222222222</c:v>
                </c:pt>
                <c:pt idx="24177">
                  <c:v>0.82465277777777779</c:v>
                </c:pt>
                <c:pt idx="24178">
                  <c:v>0.82489583333333327</c:v>
                </c:pt>
                <c:pt idx="24179">
                  <c:v>0.82513888888888898</c:v>
                </c:pt>
                <c:pt idx="24180">
                  <c:v>0.8253935185185185</c:v>
                </c:pt>
                <c:pt idx="24181">
                  <c:v>0.82563657407407398</c:v>
                </c:pt>
                <c:pt idx="24182">
                  <c:v>0.82587962962962969</c:v>
                </c:pt>
                <c:pt idx="24183">
                  <c:v>0.82612268518518517</c:v>
                </c:pt>
                <c:pt idx="24184">
                  <c:v>0.82636574074074076</c:v>
                </c:pt>
                <c:pt idx="24185">
                  <c:v>0.82660879629629624</c:v>
                </c:pt>
                <c:pt idx="24186">
                  <c:v>0.82686342592592599</c:v>
                </c:pt>
                <c:pt idx="24187">
                  <c:v>0.82710648148148147</c:v>
                </c:pt>
                <c:pt idx="24188">
                  <c:v>0.82734953703703706</c:v>
                </c:pt>
                <c:pt idx="24189">
                  <c:v>0.82759259259259255</c:v>
                </c:pt>
                <c:pt idx="24190">
                  <c:v>0.82784722222222218</c:v>
                </c:pt>
                <c:pt idx="24191">
                  <c:v>0.82809027777777777</c:v>
                </c:pt>
                <c:pt idx="24192">
                  <c:v>0.82833333333333325</c:v>
                </c:pt>
                <c:pt idx="24193">
                  <c:v>0.82857638888888896</c:v>
                </c:pt>
                <c:pt idx="24194">
                  <c:v>0.82881944444444444</c:v>
                </c:pt>
                <c:pt idx="24195">
                  <c:v>0.82906250000000004</c:v>
                </c:pt>
                <c:pt idx="24196">
                  <c:v>0.82931712962962967</c:v>
                </c:pt>
                <c:pt idx="24197">
                  <c:v>0.82956018518518526</c:v>
                </c:pt>
                <c:pt idx="24198">
                  <c:v>0.82980324074074074</c:v>
                </c:pt>
                <c:pt idx="24199">
                  <c:v>0.83004629629629623</c:v>
                </c:pt>
                <c:pt idx="24200">
                  <c:v>0.83028935185185182</c:v>
                </c:pt>
                <c:pt idx="24201">
                  <c:v>0.83054398148148145</c:v>
                </c:pt>
                <c:pt idx="24202">
                  <c:v>0.83078703703703705</c:v>
                </c:pt>
                <c:pt idx="24203">
                  <c:v>0.83103009259259253</c:v>
                </c:pt>
                <c:pt idx="24204">
                  <c:v>0.83127314814814823</c:v>
                </c:pt>
                <c:pt idx="24205">
                  <c:v>0.83151620370370372</c:v>
                </c:pt>
                <c:pt idx="24206">
                  <c:v>0.83177083333333324</c:v>
                </c:pt>
                <c:pt idx="24207">
                  <c:v>0.83201388888888894</c:v>
                </c:pt>
                <c:pt idx="24208">
                  <c:v>0.83225694444444442</c:v>
                </c:pt>
                <c:pt idx="24209">
                  <c:v>0.83250000000000002</c:v>
                </c:pt>
                <c:pt idx="24210">
                  <c:v>0.8327430555555555</c:v>
                </c:pt>
                <c:pt idx="24211">
                  <c:v>0.83298611111111109</c:v>
                </c:pt>
                <c:pt idx="24212">
                  <c:v>0.83324074074074073</c:v>
                </c:pt>
                <c:pt idx="24213">
                  <c:v>0.83348379629629632</c:v>
                </c:pt>
                <c:pt idx="24214">
                  <c:v>0.8337268518518518</c:v>
                </c:pt>
                <c:pt idx="24215">
                  <c:v>0.83396990740740751</c:v>
                </c:pt>
                <c:pt idx="24216">
                  <c:v>0.83421296296296299</c:v>
                </c:pt>
                <c:pt idx="24217">
                  <c:v>0.83446759259259251</c:v>
                </c:pt>
                <c:pt idx="24218">
                  <c:v>0.83471064814814822</c:v>
                </c:pt>
                <c:pt idx="24219">
                  <c:v>0.8349537037037037</c:v>
                </c:pt>
                <c:pt idx="24220">
                  <c:v>0.83519675925925929</c:v>
                </c:pt>
                <c:pt idx="24221">
                  <c:v>0.83543981481481477</c:v>
                </c:pt>
                <c:pt idx="24222">
                  <c:v>0.83568287037037037</c:v>
                </c:pt>
                <c:pt idx="24223">
                  <c:v>0.8359375</c:v>
                </c:pt>
                <c:pt idx="24224">
                  <c:v>0.83618055555555548</c:v>
                </c:pt>
                <c:pt idx="24225">
                  <c:v>0.83642361111111108</c:v>
                </c:pt>
                <c:pt idx="24226">
                  <c:v>0.83666666666666656</c:v>
                </c:pt>
                <c:pt idx="24227">
                  <c:v>0.83690972222222226</c:v>
                </c:pt>
                <c:pt idx="24228">
                  <c:v>0.83716435185185178</c:v>
                </c:pt>
                <c:pt idx="24229">
                  <c:v>0.83740740740740749</c:v>
                </c:pt>
                <c:pt idx="24230">
                  <c:v>0.83765046296296297</c:v>
                </c:pt>
                <c:pt idx="24231">
                  <c:v>0.83789351851851857</c:v>
                </c:pt>
                <c:pt idx="24232">
                  <c:v>0.83813657407407405</c:v>
                </c:pt>
                <c:pt idx="24233">
                  <c:v>0.83839120370370368</c:v>
                </c:pt>
                <c:pt idx="24234">
                  <c:v>0.83863425925925927</c:v>
                </c:pt>
                <c:pt idx="24235">
                  <c:v>0.83887731481481476</c:v>
                </c:pt>
                <c:pt idx="24236">
                  <c:v>0.83912037037037035</c:v>
                </c:pt>
                <c:pt idx="24237">
                  <c:v>0.83936342592592583</c:v>
                </c:pt>
                <c:pt idx="24238">
                  <c:v>0.83961805555555558</c:v>
                </c:pt>
                <c:pt idx="24239">
                  <c:v>0.83986111111111106</c:v>
                </c:pt>
                <c:pt idx="24240">
                  <c:v>0.84010416666666676</c:v>
                </c:pt>
                <c:pt idx="24241">
                  <c:v>0.84034722222222225</c:v>
                </c:pt>
                <c:pt idx="24242">
                  <c:v>0.84059027777777784</c:v>
                </c:pt>
                <c:pt idx="24243">
                  <c:v>0.84083333333333332</c:v>
                </c:pt>
                <c:pt idx="24244">
                  <c:v>0.84108796296296295</c:v>
                </c:pt>
                <c:pt idx="24245">
                  <c:v>0.84133101851851855</c:v>
                </c:pt>
                <c:pt idx="24246">
                  <c:v>0.84157407407407403</c:v>
                </c:pt>
                <c:pt idx="24247">
                  <c:v>0.84181712962962962</c:v>
                </c:pt>
                <c:pt idx="24248">
                  <c:v>0.84206018518518511</c:v>
                </c:pt>
                <c:pt idx="24249">
                  <c:v>0.84231481481481485</c:v>
                </c:pt>
                <c:pt idx="24250">
                  <c:v>0.84255787037037033</c:v>
                </c:pt>
                <c:pt idx="24251">
                  <c:v>0.84280092592592604</c:v>
                </c:pt>
                <c:pt idx="24252">
                  <c:v>0.84304398148148152</c:v>
                </c:pt>
                <c:pt idx="24253">
                  <c:v>0.843287037037037</c:v>
                </c:pt>
                <c:pt idx="24254">
                  <c:v>0.84354166666666675</c:v>
                </c:pt>
                <c:pt idx="24255">
                  <c:v>0.84378472222222223</c:v>
                </c:pt>
                <c:pt idx="24256">
                  <c:v>0.84402777777777782</c:v>
                </c:pt>
                <c:pt idx="24257">
                  <c:v>0.8442708333333333</c:v>
                </c:pt>
                <c:pt idx="24258">
                  <c:v>0.8445138888888889</c:v>
                </c:pt>
                <c:pt idx="24259">
                  <c:v>0.84476851851851853</c:v>
                </c:pt>
                <c:pt idx="24260">
                  <c:v>0.84501157407407401</c:v>
                </c:pt>
                <c:pt idx="24261">
                  <c:v>0.84525462962962961</c:v>
                </c:pt>
                <c:pt idx="24262">
                  <c:v>0.84549768518518509</c:v>
                </c:pt>
                <c:pt idx="24263">
                  <c:v>0.84574074074074079</c:v>
                </c:pt>
                <c:pt idx="24264">
                  <c:v>0.84599537037037031</c:v>
                </c:pt>
                <c:pt idx="24265">
                  <c:v>0.84623842592592602</c:v>
                </c:pt>
                <c:pt idx="24266">
                  <c:v>0.8464814814814815</c:v>
                </c:pt>
                <c:pt idx="24267">
                  <c:v>0.84672453703703709</c:v>
                </c:pt>
                <c:pt idx="24268">
                  <c:v>0.84696759259259258</c:v>
                </c:pt>
                <c:pt idx="24269">
                  <c:v>0.84721064814814817</c:v>
                </c:pt>
                <c:pt idx="24270">
                  <c:v>0.8474652777777778</c:v>
                </c:pt>
                <c:pt idx="24271">
                  <c:v>0.84770833333333329</c:v>
                </c:pt>
                <c:pt idx="24272">
                  <c:v>0.84795138888888888</c:v>
                </c:pt>
                <c:pt idx="24273">
                  <c:v>0.84819444444444436</c:v>
                </c:pt>
                <c:pt idx="24274">
                  <c:v>0.84843750000000007</c:v>
                </c:pt>
                <c:pt idx="24275">
                  <c:v>0.84869212962962959</c:v>
                </c:pt>
                <c:pt idx="24276">
                  <c:v>0.84893518518518529</c:v>
                </c:pt>
                <c:pt idx="24277">
                  <c:v>0.84917824074074078</c:v>
                </c:pt>
                <c:pt idx="24278">
                  <c:v>0.84942129629629637</c:v>
                </c:pt>
                <c:pt idx="24279">
                  <c:v>0.84966435185185185</c:v>
                </c:pt>
                <c:pt idx="24280">
                  <c:v>0.84991898148148148</c:v>
                </c:pt>
                <c:pt idx="24281">
                  <c:v>0.85016203703703708</c:v>
                </c:pt>
                <c:pt idx="24282">
                  <c:v>0.85040509259259256</c:v>
                </c:pt>
                <c:pt idx="24283">
                  <c:v>0.85064814814814815</c:v>
                </c:pt>
                <c:pt idx="24284">
                  <c:v>0.85089120370370364</c:v>
                </c:pt>
                <c:pt idx="24285">
                  <c:v>0.85113425925925934</c:v>
                </c:pt>
                <c:pt idx="24286">
                  <c:v>0.85138888888888886</c:v>
                </c:pt>
                <c:pt idx="24287">
                  <c:v>0.85163194444444434</c:v>
                </c:pt>
                <c:pt idx="24288">
                  <c:v>0.85187500000000005</c:v>
                </c:pt>
                <c:pt idx="24289">
                  <c:v>0.85211805555555553</c:v>
                </c:pt>
                <c:pt idx="24290">
                  <c:v>0.85236111111111112</c:v>
                </c:pt>
                <c:pt idx="24291">
                  <c:v>0.85261574074074076</c:v>
                </c:pt>
                <c:pt idx="24292">
                  <c:v>0.85285879629629635</c:v>
                </c:pt>
                <c:pt idx="24293">
                  <c:v>0.85310185185185183</c:v>
                </c:pt>
                <c:pt idx="24294">
                  <c:v>0.85334490740740743</c:v>
                </c:pt>
                <c:pt idx="24295">
                  <c:v>0.85358796296296291</c:v>
                </c:pt>
                <c:pt idx="24296">
                  <c:v>0.85384259259259254</c:v>
                </c:pt>
                <c:pt idx="24297">
                  <c:v>0.85408564814814814</c:v>
                </c:pt>
                <c:pt idx="24298">
                  <c:v>0.85432870370370362</c:v>
                </c:pt>
                <c:pt idx="24299">
                  <c:v>0.85457175925925932</c:v>
                </c:pt>
                <c:pt idx="24300">
                  <c:v>0.85481481481481481</c:v>
                </c:pt>
                <c:pt idx="24301">
                  <c:v>0.8550578703703704</c:v>
                </c:pt>
                <c:pt idx="24302">
                  <c:v>0.85531250000000003</c:v>
                </c:pt>
                <c:pt idx="24303">
                  <c:v>0.85555555555555562</c:v>
                </c:pt>
                <c:pt idx="24304">
                  <c:v>0.85579861111111111</c:v>
                </c:pt>
                <c:pt idx="24305">
                  <c:v>0.8560416666666667</c:v>
                </c:pt>
                <c:pt idx="24306">
                  <c:v>0.85628472222222218</c:v>
                </c:pt>
                <c:pt idx="24307">
                  <c:v>0.85653935185185182</c:v>
                </c:pt>
                <c:pt idx="24308">
                  <c:v>0.85678240740740741</c:v>
                </c:pt>
                <c:pt idx="24309">
                  <c:v>0.85702546296296289</c:v>
                </c:pt>
                <c:pt idx="24310">
                  <c:v>0.8572685185185186</c:v>
                </c:pt>
                <c:pt idx="24311">
                  <c:v>0.85751157407407408</c:v>
                </c:pt>
                <c:pt idx="24312">
                  <c:v>0.8577662037037036</c:v>
                </c:pt>
                <c:pt idx="24313">
                  <c:v>0.8580092592592593</c:v>
                </c:pt>
                <c:pt idx="24314">
                  <c:v>0.85825231481481479</c:v>
                </c:pt>
                <c:pt idx="24315">
                  <c:v>0.85849537037037038</c:v>
                </c:pt>
                <c:pt idx="24316">
                  <c:v>0.85873842592592586</c:v>
                </c:pt>
                <c:pt idx="24317">
                  <c:v>0.85899305555555561</c:v>
                </c:pt>
                <c:pt idx="24318">
                  <c:v>0.85923611111111109</c:v>
                </c:pt>
                <c:pt idx="24319">
                  <c:v>0.85947916666666668</c:v>
                </c:pt>
                <c:pt idx="24320">
                  <c:v>0.85972222222222217</c:v>
                </c:pt>
                <c:pt idx="24321">
                  <c:v>0.85996527777777787</c:v>
                </c:pt>
                <c:pt idx="24322">
                  <c:v>0.86020833333333335</c:v>
                </c:pt>
                <c:pt idx="24323">
                  <c:v>0.86046296296296287</c:v>
                </c:pt>
                <c:pt idx="24324">
                  <c:v>0.86070601851851858</c:v>
                </c:pt>
                <c:pt idx="24325">
                  <c:v>0.86094907407407406</c:v>
                </c:pt>
                <c:pt idx="24326">
                  <c:v>0.86119212962962965</c:v>
                </c:pt>
                <c:pt idx="24327">
                  <c:v>0.86144675925925929</c:v>
                </c:pt>
                <c:pt idx="24328">
                  <c:v>0.86168981481481488</c:v>
                </c:pt>
                <c:pt idx="24329">
                  <c:v>0.86193287037037036</c:v>
                </c:pt>
                <c:pt idx="24330">
                  <c:v>0.86217592592592596</c:v>
                </c:pt>
                <c:pt idx="24331">
                  <c:v>0.86241898148148144</c:v>
                </c:pt>
                <c:pt idx="24332">
                  <c:v>0.86266203703703714</c:v>
                </c:pt>
                <c:pt idx="24333">
                  <c:v>0.86291666666666667</c:v>
                </c:pt>
                <c:pt idx="24334">
                  <c:v>0.86315972222222215</c:v>
                </c:pt>
                <c:pt idx="24335">
                  <c:v>0.86340277777777785</c:v>
                </c:pt>
                <c:pt idx="24336">
                  <c:v>0.86364583333333333</c:v>
                </c:pt>
                <c:pt idx="24337">
                  <c:v>0.86388888888888893</c:v>
                </c:pt>
                <c:pt idx="24338">
                  <c:v>0.86414351851851856</c:v>
                </c:pt>
                <c:pt idx="24339">
                  <c:v>0.86438657407407404</c:v>
                </c:pt>
                <c:pt idx="24340">
                  <c:v>0.86462962962962964</c:v>
                </c:pt>
                <c:pt idx="24341">
                  <c:v>0.86487268518518512</c:v>
                </c:pt>
                <c:pt idx="24342">
                  <c:v>0.86511574074074071</c:v>
                </c:pt>
                <c:pt idx="24343">
                  <c:v>0.86537037037037035</c:v>
                </c:pt>
                <c:pt idx="24344">
                  <c:v>0.86561342592592594</c:v>
                </c:pt>
                <c:pt idx="24345">
                  <c:v>0.86585648148148142</c:v>
                </c:pt>
                <c:pt idx="24346">
                  <c:v>0.86609953703703713</c:v>
                </c:pt>
                <c:pt idx="24347">
                  <c:v>0.86634259259259261</c:v>
                </c:pt>
                <c:pt idx="24348">
                  <c:v>0.8665856481481482</c:v>
                </c:pt>
                <c:pt idx="24349">
                  <c:v>0.86684027777777783</c:v>
                </c:pt>
                <c:pt idx="24350">
                  <c:v>0.86708333333333332</c:v>
                </c:pt>
                <c:pt idx="24351">
                  <c:v>0.86732638888888891</c:v>
                </c:pt>
                <c:pt idx="24352">
                  <c:v>0.86756944444444439</c:v>
                </c:pt>
                <c:pt idx="24353">
                  <c:v>0.86781249999999999</c:v>
                </c:pt>
                <c:pt idx="24354">
                  <c:v>0.86806712962962962</c:v>
                </c:pt>
                <c:pt idx="24355">
                  <c:v>0.86831018518518521</c:v>
                </c:pt>
                <c:pt idx="24356">
                  <c:v>0.8685532407407407</c:v>
                </c:pt>
                <c:pt idx="24357">
                  <c:v>0.8687962962962964</c:v>
                </c:pt>
                <c:pt idx="24358">
                  <c:v>0.86903935185185188</c:v>
                </c:pt>
                <c:pt idx="24359">
                  <c:v>0.8692939814814814</c:v>
                </c:pt>
                <c:pt idx="24360">
                  <c:v>0.86953703703703711</c:v>
                </c:pt>
                <c:pt idx="24361">
                  <c:v>0.86978009259259259</c:v>
                </c:pt>
                <c:pt idx="24362">
                  <c:v>0.87002314814814818</c:v>
                </c:pt>
                <c:pt idx="24363">
                  <c:v>0.87026620370370367</c:v>
                </c:pt>
                <c:pt idx="24364">
                  <c:v>0.87050925925925926</c:v>
                </c:pt>
                <c:pt idx="24365">
                  <c:v>0.87076388888888889</c:v>
                </c:pt>
                <c:pt idx="24366">
                  <c:v>0.87100694444444438</c:v>
                </c:pt>
                <c:pt idx="24367">
                  <c:v>0.87124999999999997</c:v>
                </c:pt>
                <c:pt idx="24368">
                  <c:v>0.87149305555555545</c:v>
                </c:pt>
                <c:pt idx="24369">
                  <c:v>0.87173611111111116</c:v>
                </c:pt>
                <c:pt idx="24370">
                  <c:v>0.87199074074074068</c:v>
                </c:pt>
                <c:pt idx="24371">
                  <c:v>0.87223379629629638</c:v>
                </c:pt>
                <c:pt idx="24372">
                  <c:v>0.87247685185185186</c:v>
                </c:pt>
                <c:pt idx="24373">
                  <c:v>0.87271990740740746</c:v>
                </c:pt>
                <c:pt idx="24374">
                  <c:v>0.87296296296296294</c:v>
                </c:pt>
                <c:pt idx="24375">
                  <c:v>0.87321759259259257</c:v>
                </c:pt>
                <c:pt idx="24376">
                  <c:v>0.87346064814814817</c:v>
                </c:pt>
                <c:pt idx="24377">
                  <c:v>0.87370370370370365</c:v>
                </c:pt>
                <c:pt idx="24378">
                  <c:v>0.87394675925925924</c:v>
                </c:pt>
                <c:pt idx="24379">
                  <c:v>0.87418981481481473</c:v>
                </c:pt>
                <c:pt idx="24380">
                  <c:v>0.87444444444444447</c:v>
                </c:pt>
                <c:pt idx="24381">
                  <c:v>0.87468749999999995</c:v>
                </c:pt>
                <c:pt idx="24382">
                  <c:v>0.87493055555555566</c:v>
                </c:pt>
                <c:pt idx="24383">
                  <c:v>0.87517361111111114</c:v>
                </c:pt>
                <c:pt idx="24384">
                  <c:v>0.87541666666666673</c:v>
                </c:pt>
                <c:pt idx="24385">
                  <c:v>0.87565972222222221</c:v>
                </c:pt>
                <c:pt idx="24386">
                  <c:v>0.87591435185185185</c:v>
                </c:pt>
                <c:pt idx="24387">
                  <c:v>0.87615740740740744</c:v>
                </c:pt>
                <c:pt idx="24388">
                  <c:v>0.87640046296296292</c:v>
                </c:pt>
                <c:pt idx="24389">
                  <c:v>0.87664351851851852</c:v>
                </c:pt>
                <c:pt idx="24390">
                  <c:v>0.87689814814814815</c:v>
                </c:pt>
                <c:pt idx="24391">
                  <c:v>0.87714120370370363</c:v>
                </c:pt>
                <c:pt idx="24392">
                  <c:v>0.87738425925925922</c:v>
                </c:pt>
                <c:pt idx="24393">
                  <c:v>0.87762731481481471</c:v>
                </c:pt>
                <c:pt idx="24394">
                  <c:v>0.87787037037037041</c:v>
                </c:pt>
                <c:pt idx="24395">
                  <c:v>0.87811342592592589</c:v>
                </c:pt>
                <c:pt idx="24396">
                  <c:v>0.87836805555555564</c:v>
                </c:pt>
                <c:pt idx="24397">
                  <c:v>0.87861111111111112</c:v>
                </c:pt>
                <c:pt idx="24398">
                  <c:v>0.87885416666666671</c:v>
                </c:pt>
                <c:pt idx="24399">
                  <c:v>0.8790972222222222</c:v>
                </c:pt>
                <c:pt idx="24400">
                  <c:v>0.87934027777777779</c:v>
                </c:pt>
                <c:pt idx="24401">
                  <c:v>0.87959490740740742</c:v>
                </c:pt>
                <c:pt idx="24402">
                  <c:v>0.87983796296296291</c:v>
                </c:pt>
                <c:pt idx="24403">
                  <c:v>0.8800810185185185</c:v>
                </c:pt>
                <c:pt idx="24404">
                  <c:v>0.88032407407407398</c:v>
                </c:pt>
                <c:pt idx="24405">
                  <c:v>0.88056712962962969</c:v>
                </c:pt>
                <c:pt idx="24406">
                  <c:v>0.88081018518518517</c:v>
                </c:pt>
                <c:pt idx="24407">
                  <c:v>0.88106481481481491</c:v>
                </c:pt>
                <c:pt idx="24408">
                  <c:v>0.88130787037037039</c:v>
                </c:pt>
                <c:pt idx="24409">
                  <c:v>0.88155092592592599</c:v>
                </c:pt>
                <c:pt idx="24410">
                  <c:v>0.88179398148148147</c:v>
                </c:pt>
                <c:pt idx="24411">
                  <c:v>0.88203703703703706</c:v>
                </c:pt>
                <c:pt idx="24412">
                  <c:v>0.8822916666666667</c:v>
                </c:pt>
                <c:pt idx="24413">
                  <c:v>0.88253472222222218</c:v>
                </c:pt>
                <c:pt idx="24414">
                  <c:v>0.88277777777777777</c:v>
                </c:pt>
                <c:pt idx="24415">
                  <c:v>0.88302083333333325</c:v>
                </c:pt>
                <c:pt idx="24416">
                  <c:v>0.88326388888888896</c:v>
                </c:pt>
                <c:pt idx="24417">
                  <c:v>0.88351851851851848</c:v>
                </c:pt>
                <c:pt idx="24418">
                  <c:v>0.88376157407407396</c:v>
                </c:pt>
                <c:pt idx="24419">
                  <c:v>0.88400462962962967</c:v>
                </c:pt>
                <c:pt idx="24420">
                  <c:v>0.88424768518518515</c:v>
                </c:pt>
                <c:pt idx="24421">
                  <c:v>0.88449074074074074</c:v>
                </c:pt>
                <c:pt idx="24422">
                  <c:v>0.88474537037037038</c:v>
                </c:pt>
                <c:pt idx="24423">
                  <c:v>0.88498842592592597</c:v>
                </c:pt>
                <c:pt idx="24424">
                  <c:v>0.88523148148148145</c:v>
                </c:pt>
                <c:pt idx="24425">
                  <c:v>0.88547453703703705</c:v>
                </c:pt>
                <c:pt idx="24426">
                  <c:v>0.88571759259259253</c:v>
                </c:pt>
                <c:pt idx="24427">
                  <c:v>0.88596064814814823</c:v>
                </c:pt>
                <c:pt idx="24428">
                  <c:v>0.88621527777777775</c:v>
                </c:pt>
                <c:pt idx="24429">
                  <c:v>0.88645833333333324</c:v>
                </c:pt>
                <c:pt idx="24430">
                  <c:v>0.88670138888888894</c:v>
                </c:pt>
                <c:pt idx="24431">
                  <c:v>0.88694444444444442</c:v>
                </c:pt>
                <c:pt idx="24432">
                  <c:v>0.88718750000000002</c:v>
                </c:pt>
                <c:pt idx="24433">
                  <c:v>0.88744212962962965</c:v>
                </c:pt>
                <c:pt idx="24434">
                  <c:v>0.88768518518518524</c:v>
                </c:pt>
                <c:pt idx="24435">
                  <c:v>0.88792824074074073</c:v>
                </c:pt>
                <c:pt idx="24436">
                  <c:v>0.88817129629629632</c:v>
                </c:pt>
                <c:pt idx="24437">
                  <c:v>0.8884143518518518</c:v>
                </c:pt>
                <c:pt idx="24438">
                  <c:v>0.88866898148148143</c:v>
                </c:pt>
                <c:pt idx="24439">
                  <c:v>0.88891203703703703</c:v>
                </c:pt>
                <c:pt idx="24440">
                  <c:v>0.88915509259259251</c:v>
                </c:pt>
                <c:pt idx="24441">
                  <c:v>0.88939814814814822</c:v>
                </c:pt>
                <c:pt idx="24442">
                  <c:v>0.8896412037037037</c:v>
                </c:pt>
                <c:pt idx="24443">
                  <c:v>0.88989583333333344</c:v>
                </c:pt>
                <c:pt idx="24444">
                  <c:v>0.89013888888888892</c:v>
                </c:pt>
                <c:pt idx="24445">
                  <c:v>0.89038194444444441</c:v>
                </c:pt>
                <c:pt idx="24446">
                  <c:v>0.890625</c:v>
                </c:pt>
                <c:pt idx="24447">
                  <c:v>0.89086805555555559</c:v>
                </c:pt>
                <c:pt idx="24448">
                  <c:v>0.89112268518518523</c:v>
                </c:pt>
                <c:pt idx="24449">
                  <c:v>0.89136574074074071</c:v>
                </c:pt>
                <c:pt idx="24450">
                  <c:v>0.8916087962962963</c:v>
                </c:pt>
                <c:pt idx="24451">
                  <c:v>0.89185185185185178</c:v>
                </c:pt>
                <c:pt idx="24452">
                  <c:v>0.89209490740740749</c:v>
                </c:pt>
                <c:pt idx="24453">
                  <c:v>0.89233796296296297</c:v>
                </c:pt>
                <c:pt idx="24454">
                  <c:v>0.89259259259259249</c:v>
                </c:pt>
                <c:pt idx="24455">
                  <c:v>0.8928356481481482</c:v>
                </c:pt>
                <c:pt idx="24456">
                  <c:v>0.89307870370370368</c:v>
                </c:pt>
                <c:pt idx="24457">
                  <c:v>0.89332175925925927</c:v>
                </c:pt>
                <c:pt idx="24458">
                  <c:v>0.89356481481481476</c:v>
                </c:pt>
                <c:pt idx="24459">
                  <c:v>0.8938194444444445</c:v>
                </c:pt>
                <c:pt idx="24460">
                  <c:v>0.89406249999999998</c:v>
                </c:pt>
                <c:pt idx="24461">
                  <c:v>0.89430555555555558</c:v>
                </c:pt>
                <c:pt idx="24462">
                  <c:v>0.89454861111111106</c:v>
                </c:pt>
                <c:pt idx="24463">
                  <c:v>0.89479166666666676</c:v>
                </c:pt>
                <c:pt idx="24464">
                  <c:v>0.89504629629629628</c:v>
                </c:pt>
                <c:pt idx="24465">
                  <c:v>0.89528935185185177</c:v>
                </c:pt>
                <c:pt idx="24466">
                  <c:v>0.89553240740740747</c:v>
                </c:pt>
                <c:pt idx="24467">
                  <c:v>0.89577546296296295</c:v>
                </c:pt>
                <c:pt idx="24468">
                  <c:v>0.89601851851851855</c:v>
                </c:pt>
                <c:pt idx="24469">
                  <c:v>0.89626157407407403</c:v>
                </c:pt>
                <c:pt idx="24470">
                  <c:v>0.89651620370370377</c:v>
                </c:pt>
                <c:pt idx="24471">
                  <c:v>0.89675925925925926</c:v>
                </c:pt>
                <c:pt idx="24472">
                  <c:v>0.89700231481481485</c:v>
                </c:pt>
                <c:pt idx="24473">
                  <c:v>0.89724537037037033</c:v>
                </c:pt>
                <c:pt idx="24474">
                  <c:v>0.89748842592592604</c:v>
                </c:pt>
                <c:pt idx="24475">
                  <c:v>0.89774305555555556</c:v>
                </c:pt>
                <c:pt idx="24476">
                  <c:v>0.89798611111111104</c:v>
                </c:pt>
                <c:pt idx="24477">
                  <c:v>0.89822916666666675</c:v>
                </c:pt>
                <c:pt idx="24478">
                  <c:v>0.89847222222222223</c:v>
                </c:pt>
                <c:pt idx="24479">
                  <c:v>0.89871527777777782</c:v>
                </c:pt>
                <c:pt idx="24480">
                  <c:v>0.89896990740740745</c:v>
                </c:pt>
                <c:pt idx="24481">
                  <c:v>0.89921296296296294</c:v>
                </c:pt>
                <c:pt idx="24482">
                  <c:v>0.89945601851851853</c:v>
                </c:pt>
                <c:pt idx="24483">
                  <c:v>0.89969907407407401</c:v>
                </c:pt>
                <c:pt idx="24484">
                  <c:v>0.89994212962962961</c:v>
                </c:pt>
                <c:pt idx="24485">
                  <c:v>0.90019675925925924</c:v>
                </c:pt>
                <c:pt idx="24486">
                  <c:v>0.90043981481481483</c:v>
                </c:pt>
                <c:pt idx="24487">
                  <c:v>0.90068287037037031</c:v>
                </c:pt>
                <c:pt idx="24488">
                  <c:v>0.90092592592592602</c:v>
                </c:pt>
                <c:pt idx="24489">
                  <c:v>0.9011689814814815</c:v>
                </c:pt>
                <c:pt idx="24490">
                  <c:v>0.90141203703703709</c:v>
                </c:pt>
                <c:pt idx="24491">
                  <c:v>0.90166666666666673</c:v>
                </c:pt>
                <c:pt idx="24492">
                  <c:v>0.90190972222222221</c:v>
                </c:pt>
                <c:pt idx="24493">
                  <c:v>0.9021527777777778</c:v>
                </c:pt>
                <c:pt idx="24494">
                  <c:v>0.90239583333333329</c:v>
                </c:pt>
                <c:pt idx="24495">
                  <c:v>0.90265046296296303</c:v>
                </c:pt>
                <c:pt idx="24496">
                  <c:v>0.90289351851851851</c:v>
                </c:pt>
                <c:pt idx="24497">
                  <c:v>0.90313657407407411</c:v>
                </c:pt>
                <c:pt idx="24498">
                  <c:v>0.90337962962962959</c:v>
                </c:pt>
                <c:pt idx="24499">
                  <c:v>0.90362268518518529</c:v>
                </c:pt>
                <c:pt idx="24500">
                  <c:v>0.90386574074074078</c:v>
                </c:pt>
                <c:pt idx="24501">
                  <c:v>0.9041203703703703</c:v>
                </c:pt>
                <c:pt idx="24502">
                  <c:v>0.904363425925926</c:v>
                </c:pt>
                <c:pt idx="24503">
                  <c:v>0.90460648148148148</c:v>
                </c:pt>
                <c:pt idx="24504">
                  <c:v>0.90484953703703708</c:v>
                </c:pt>
                <c:pt idx="24505">
                  <c:v>0.90509259259259256</c:v>
                </c:pt>
                <c:pt idx="24506">
                  <c:v>0.90534722222222219</c:v>
                </c:pt>
                <c:pt idx="24507">
                  <c:v>0.90559027777777779</c:v>
                </c:pt>
                <c:pt idx="24508">
                  <c:v>0.90583333333333327</c:v>
                </c:pt>
                <c:pt idx="24509">
                  <c:v>0.90607638888888886</c:v>
                </c:pt>
                <c:pt idx="24510">
                  <c:v>0.90631944444444434</c:v>
                </c:pt>
                <c:pt idx="24511">
                  <c:v>0.90657407407407409</c:v>
                </c:pt>
                <c:pt idx="24512">
                  <c:v>0.90681712962962957</c:v>
                </c:pt>
                <c:pt idx="24513">
                  <c:v>0.90706018518518527</c:v>
                </c:pt>
                <c:pt idx="24514">
                  <c:v>0.90730324074074076</c:v>
                </c:pt>
                <c:pt idx="24515">
                  <c:v>0.90754629629629635</c:v>
                </c:pt>
                <c:pt idx="24516">
                  <c:v>0.90778935185185183</c:v>
                </c:pt>
                <c:pt idx="24517">
                  <c:v>0.90804398148148147</c:v>
                </c:pt>
                <c:pt idx="24518">
                  <c:v>0.90828703703703706</c:v>
                </c:pt>
                <c:pt idx="24519">
                  <c:v>0.90853009259259254</c:v>
                </c:pt>
                <c:pt idx="24520">
                  <c:v>0.90877314814814814</c:v>
                </c:pt>
                <c:pt idx="24521">
                  <c:v>0.90901620370370362</c:v>
                </c:pt>
                <c:pt idx="24522">
                  <c:v>0.90927083333333336</c:v>
                </c:pt>
                <c:pt idx="24523">
                  <c:v>0.90951388888888884</c:v>
                </c:pt>
                <c:pt idx="24524">
                  <c:v>0.90975694444444455</c:v>
                </c:pt>
                <c:pt idx="24525">
                  <c:v>0.91</c:v>
                </c:pt>
                <c:pt idx="24526">
                  <c:v>0.91024305555555562</c:v>
                </c:pt>
                <c:pt idx="24527">
                  <c:v>0.91049768518518526</c:v>
                </c:pt>
                <c:pt idx="24528">
                  <c:v>0.91074074074074074</c:v>
                </c:pt>
                <c:pt idx="24529">
                  <c:v>0.91098379629629633</c:v>
                </c:pt>
                <c:pt idx="24530">
                  <c:v>0.91122685185185182</c:v>
                </c:pt>
                <c:pt idx="24531">
                  <c:v>0.91146990740740741</c:v>
                </c:pt>
                <c:pt idx="24532">
                  <c:v>0.91171296296296289</c:v>
                </c:pt>
                <c:pt idx="24533">
                  <c:v>0.91196759259259252</c:v>
                </c:pt>
                <c:pt idx="24534">
                  <c:v>0.91221064814814812</c:v>
                </c:pt>
                <c:pt idx="24535">
                  <c:v>0.9124537037037036</c:v>
                </c:pt>
                <c:pt idx="24536">
                  <c:v>0.9126967592592593</c:v>
                </c:pt>
                <c:pt idx="24537">
                  <c:v>0.91293981481481479</c:v>
                </c:pt>
                <c:pt idx="24538">
                  <c:v>0.91319444444444453</c:v>
                </c:pt>
                <c:pt idx="24539">
                  <c:v>0.91343750000000001</c:v>
                </c:pt>
                <c:pt idx="24540">
                  <c:v>0.91368055555555561</c:v>
                </c:pt>
                <c:pt idx="24541">
                  <c:v>0.91392361111111109</c:v>
                </c:pt>
                <c:pt idx="24542">
                  <c:v>0.91416666666666668</c:v>
                </c:pt>
                <c:pt idx="24543">
                  <c:v>0.91442129629629632</c:v>
                </c:pt>
                <c:pt idx="24544">
                  <c:v>0.9146643518518518</c:v>
                </c:pt>
                <c:pt idx="24545">
                  <c:v>0.91490740740740739</c:v>
                </c:pt>
                <c:pt idx="24546">
                  <c:v>0.91515046296296287</c:v>
                </c:pt>
                <c:pt idx="24547">
                  <c:v>0.91539351851851858</c:v>
                </c:pt>
                <c:pt idx="24548">
                  <c:v>0.9156481481481481</c:v>
                </c:pt>
                <c:pt idx="24549">
                  <c:v>0.9158912037037038</c:v>
                </c:pt>
                <c:pt idx="24550">
                  <c:v>0.91613425925925929</c:v>
                </c:pt>
                <c:pt idx="24551">
                  <c:v>0.91637731481481488</c:v>
                </c:pt>
                <c:pt idx="24552">
                  <c:v>0.91662037037037036</c:v>
                </c:pt>
                <c:pt idx="24553">
                  <c:v>0.91686342592592596</c:v>
                </c:pt>
                <c:pt idx="24554">
                  <c:v>0.91711805555555559</c:v>
                </c:pt>
                <c:pt idx="24555">
                  <c:v>0.91736111111111107</c:v>
                </c:pt>
                <c:pt idx="24556">
                  <c:v>0.91760416666666667</c:v>
                </c:pt>
                <c:pt idx="24557">
                  <c:v>0.91784722222222215</c:v>
                </c:pt>
                <c:pt idx="24558">
                  <c:v>0.91809027777777785</c:v>
                </c:pt>
                <c:pt idx="24559">
                  <c:v>0.91834490740740737</c:v>
                </c:pt>
                <c:pt idx="24560">
                  <c:v>0.91858796296296286</c:v>
                </c:pt>
                <c:pt idx="24561">
                  <c:v>0.91883101851851856</c:v>
                </c:pt>
                <c:pt idx="24562">
                  <c:v>0.91907407407407404</c:v>
                </c:pt>
                <c:pt idx="24563">
                  <c:v>0.91931712962962964</c:v>
                </c:pt>
                <c:pt idx="24564">
                  <c:v>0.91957175925925927</c:v>
                </c:pt>
                <c:pt idx="24565">
                  <c:v>0.91981481481481486</c:v>
                </c:pt>
                <c:pt idx="24566">
                  <c:v>0.92005787037037035</c:v>
                </c:pt>
                <c:pt idx="24567">
                  <c:v>0.92030092592592594</c:v>
                </c:pt>
                <c:pt idx="24568">
                  <c:v>0.92054398148148142</c:v>
                </c:pt>
                <c:pt idx="24569">
                  <c:v>0.92079861111111105</c:v>
                </c:pt>
                <c:pt idx="24570">
                  <c:v>0.92104166666666665</c:v>
                </c:pt>
                <c:pt idx="24571">
                  <c:v>0.92128472222222213</c:v>
                </c:pt>
                <c:pt idx="24572">
                  <c:v>0.92152777777777783</c:v>
                </c:pt>
                <c:pt idx="24573">
                  <c:v>0.92177083333333332</c:v>
                </c:pt>
                <c:pt idx="24574">
                  <c:v>0.92201388888888891</c:v>
                </c:pt>
                <c:pt idx="24575">
                  <c:v>0.92226851851851854</c:v>
                </c:pt>
                <c:pt idx="24576">
                  <c:v>0.92251157407407414</c:v>
                </c:pt>
                <c:pt idx="24577">
                  <c:v>0.92275462962962962</c:v>
                </c:pt>
                <c:pt idx="24578">
                  <c:v>0.92299768518518521</c:v>
                </c:pt>
                <c:pt idx="24579">
                  <c:v>0.9232407407407407</c:v>
                </c:pt>
                <c:pt idx="24580">
                  <c:v>0.92349537037037033</c:v>
                </c:pt>
                <c:pt idx="24581">
                  <c:v>0.92373842592592592</c:v>
                </c:pt>
                <c:pt idx="24582">
                  <c:v>0.9239814814814814</c:v>
                </c:pt>
                <c:pt idx="24583">
                  <c:v>0.92422453703703711</c:v>
                </c:pt>
                <c:pt idx="24584">
                  <c:v>0.92446759259259259</c:v>
                </c:pt>
                <c:pt idx="24585">
                  <c:v>0.92472222222222211</c:v>
                </c:pt>
                <c:pt idx="24586">
                  <c:v>0.92496527777777782</c:v>
                </c:pt>
                <c:pt idx="24587">
                  <c:v>0.9252083333333333</c:v>
                </c:pt>
                <c:pt idx="24588">
                  <c:v>0.92545138888888889</c:v>
                </c:pt>
                <c:pt idx="24589">
                  <c:v>0.92569444444444438</c:v>
                </c:pt>
                <c:pt idx="24590">
                  <c:v>0.92594907407407412</c:v>
                </c:pt>
                <c:pt idx="24591">
                  <c:v>0.9261921296296296</c:v>
                </c:pt>
                <c:pt idx="24592">
                  <c:v>0.92643518518518519</c:v>
                </c:pt>
                <c:pt idx="24593">
                  <c:v>0.92667824074074068</c:v>
                </c:pt>
                <c:pt idx="24594">
                  <c:v>0.92692129629629638</c:v>
                </c:pt>
                <c:pt idx="24595">
                  <c:v>0.92716435185185186</c:v>
                </c:pt>
                <c:pt idx="24596">
                  <c:v>0.92741898148148139</c:v>
                </c:pt>
                <c:pt idx="24597">
                  <c:v>0.92766203703703709</c:v>
                </c:pt>
                <c:pt idx="24598">
                  <c:v>0.92790509259259257</c:v>
                </c:pt>
                <c:pt idx="24599">
                  <c:v>0.92814814814814817</c:v>
                </c:pt>
                <c:pt idx="24600">
                  <c:v>0.92839120370370365</c:v>
                </c:pt>
                <c:pt idx="24601">
                  <c:v>0.92864583333333339</c:v>
                </c:pt>
                <c:pt idx="24602">
                  <c:v>0.92888888888888888</c:v>
                </c:pt>
                <c:pt idx="24603">
                  <c:v>0.92913194444444447</c:v>
                </c:pt>
                <c:pt idx="24604">
                  <c:v>0.92937499999999995</c:v>
                </c:pt>
                <c:pt idx="24605">
                  <c:v>0.92961805555555566</c:v>
                </c:pt>
                <c:pt idx="24606">
                  <c:v>0.92987268518518518</c:v>
                </c:pt>
                <c:pt idx="24607">
                  <c:v>0.93011574074074066</c:v>
                </c:pt>
                <c:pt idx="24608">
                  <c:v>0.93035879629629636</c:v>
                </c:pt>
                <c:pt idx="24609">
                  <c:v>0.93060185185185185</c:v>
                </c:pt>
                <c:pt idx="24610">
                  <c:v>0.93084490740740744</c:v>
                </c:pt>
                <c:pt idx="24611">
                  <c:v>0.93109953703703707</c:v>
                </c:pt>
                <c:pt idx="24612">
                  <c:v>0.93134259259259267</c:v>
                </c:pt>
                <c:pt idx="24613">
                  <c:v>0.93158564814814815</c:v>
                </c:pt>
                <c:pt idx="24614">
                  <c:v>0.93182870370370363</c:v>
                </c:pt>
                <c:pt idx="24615">
                  <c:v>0.93207175925925922</c:v>
                </c:pt>
                <c:pt idx="24616">
                  <c:v>0.93231481481481471</c:v>
                </c:pt>
                <c:pt idx="24617">
                  <c:v>0.93256944444444445</c:v>
                </c:pt>
                <c:pt idx="24618">
                  <c:v>0.93281249999999993</c:v>
                </c:pt>
                <c:pt idx="24619">
                  <c:v>0.93305555555555564</c:v>
                </c:pt>
                <c:pt idx="24620">
                  <c:v>0.93329861111111112</c:v>
                </c:pt>
                <c:pt idx="24621">
                  <c:v>0.93354166666666671</c:v>
                </c:pt>
                <c:pt idx="24622">
                  <c:v>0.93379629629629635</c:v>
                </c:pt>
                <c:pt idx="24623">
                  <c:v>0.93403935185185183</c:v>
                </c:pt>
                <c:pt idx="24624">
                  <c:v>0.93428240740740742</c:v>
                </c:pt>
                <c:pt idx="24625">
                  <c:v>0.93452546296296291</c:v>
                </c:pt>
                <c:pt idx="24626">
                  <c:v>0.9347685185185185</c:v>
                </c:pt>
                <c:pt idx="24627">
                  <c:v>0.93502314814814813</c:v>
                </c:pt>
                <c:pt idx="24628">
                  <c:v>0.93526620370370372</c:v>
                </c:pt>
                <c:pt idx="24629">
                  <c:v>0.93550925925925921</c:v>
                </c:pt>
                <c:pt idx="24630">
                  <c:v>0.93575231481481491</c:v>
                </c:pt>
                <c:pt idx="24631">
                  <c:v>0.93599537037037039</c:v>
                </c:pt>
                <c:pt idx="24632">
                  <c:v>0.93624999999999992</c:v>
                </c:pt>
                <c:pt idx="24633">
                  <c:v>0.93649305555555562</c:v>
                </c:pt>
                <c:pt idx="24634">
                  <c:v>0.9367361111111111</c:v>
                </c:pt>
                <c:pt idx="24635">
                  <c:v>0.9369791666666667</c:v>
                </c:pt>
                <c:pt idx="24636">
                  <c:v>0.93722222222222218</c:v>
                </c:pt>
                <c:pt idx="24637">
                  <c:v>0.93746527777777777</c:v>
                </c:pt>
                <c:pt idx="24638">
                  <c:v>0.9377199074074074</c:v>
                </c:pt>
                <c:pt idx="24639">
                  <c:v>0.937962962962963</c:v>
                </c:pt>
                <c:pt idx="24640">
                  <c:v>0.93820601851851848</c:v>
                </c:pt>
                <c:pt idx="24641">
                  <c:v>0.93844907407407396</c:v>
                </c:pt>
                <c:pt idx="24642">
                  <c:v>0.93869212962962967</c:v>
                </c:pt>
                <c:pt idx="24643">
                  <c:v>0.93894675925925919</c:v>
                </c:pt>
                <c:pt idx="24644">
                  <c:v>0.93918981481481489</c:v>
                </c:pt>
                <c:pt idx="24645">
                  <c:v>0.93943287037037038</c:v>
                </c:pt>
                <c:pt idx="24646">
                  <c:v>0.93967592592592597</c:v>
                </c:pt>
                <c:pt idx="24647">
                  <c:v>0.93991898148148145</c:v>
                </c:pt>
                <c:pt idx="24648">
                  <c:v>0.94017361111111108</c:v>
                </c:pt>
                <c:pt idx="24649">
                  <c:v>0.94041666666666668</c:v>
                </c:pt>
                <c:pt idx="24650">
                  <c:v>0.94065972222222216</c:v>
                </c:pt>
                <c:pt idx="24651">
                  <c:v>0.94090277777777775</c:v>
                </c:pt>
                <c:pt idx="24652">
                  <c:v>0.94114583333333324</c:v>
                </c:pt>
                <c:pt idx="24653">
                  <c:v>0.94140046296296298</c:v>
                </c:pt>
                <c:pt idx="24654">
                  <c:v>0.94164351851851846</c:v>
                </c:pt>
                <c:pt idx="24655">
                  <c:v>0.94188657407407417</c:v>
                </c:pt>
                <c:pt idx="24656">
                  <c:v>0.94212962962962965</c:v>
                </c:pt>
                <c:pt idx="24657">
                  <c:v>0.94237268518518524</c:v>
                </c:pt>
                <c:pt idx="24658">
                  <c:v>0.94261574074074073</c:v>
                </c:pt>
                <c:pt idx="24659">
                  <c:v>0.94287037037037036</c:v>
                </c:pt>
                <c:pt idx="24660">
                  <c:v>0.94311342592592595</c:v>
                </c:pt>
                <c:pt idx="24661">
                  <c:v>0.94335648148148143</c:v>
                </c:pt>
                <c:pt idx="24662">
                  <c:v>0.94359953703703703</c:v>
                </c:pt>
                <c:pt idx="24663">
                  <c:v>0.94384259259259251</c:v>
                </c:pt>
                <c:pt idx="24664">
                  <c:v>0.94409722222222225</c:v>
                </c:pt>
                <c:pt idx="24665">
                  <c:v>0.94434027777777774</c:v>
                </c:pt>
                <c:pt idx="24666">
                  <c:v>0.94458333333333344</c:v>
                </c:pt>
                <c:pt idx="24667">
                  <c:v>0.94482638888888892</c:v>
                </c:pt>
                <c:pt idx="24668">
                  <c:v>0.94506944444444441</c:v>
                </c:pt>
                <c:pt idx="24669">
                  <c:v>0.94532407407407415</c:v>
                </c:pt>
                <c:pt idx="24670">
                  <c:v>0.94556712962962963</c:v>
                </c:pt>
                <c:pt idx="24671">
                  <c:v>0.94581018518518523</c:v>
                </c:pt>
                <c:pt idx="24672">
                  <c:v>0.94605324074074071</c:v>
                </c:pt>
                <c:pt idx="24673">
                  <c:v>0.9462962962962963</c:v>
                </c:pt>
                <c:pt idx="24674">
                  <c:v>0.94655092592592593</c:v>
                </c:pt>
                <c:pt idx="24675">
                  <c:v>0.94679398148148142</c:v>
                </c:pt>
                <c:pt idx="24676">
                  <c:v>0.94703703703703701</c:v>
                </c:pt>
                <c:pt idx="24677">
                  <c:v>0.94728009259259249</c:v>
                </c:pt>
                <c:pt idx="24678">
                  <c:v>0.9475231481481482</c:v>
                </c:pt>
                <c:pt idx="24679">
                  <c:v>0.94776620370370368</c:v>
                </c:pt>
                <c:pt idx="24680">
                  <c:v>0.94802083333333342</c:v>
                </c:pt>
                <c:pt idx="24681">
                  <c:v>0.94826388888888891</c:v>
                </c:pt>
                <c:pt idx="24682">
                  <c:v>0.9485069444444445</c:v>
                </c:pt>
                <c:pt idx="24683">
                  <c:v>0.94874999999999998</c:v>
                </c:pt>
                <c:pt idx="24684">
                  <c:v>0.94899305555555558</c:v>
                </c:pt>
                <c:pt idx="24685">
                  <c:v>0.94924768518518521</c:v>
                </c:pt>
                <c:pt idx="24686">
                  <c:v>0.94949074074074069</c:v>
                </c:pt>
                <c:pt idx="24687">
                  <c:v>0.94973379629629628</c:v>
                </c:pt>
                <c:pt idx="24688">
                  <c:v>0.94997685185185177</c:v>
                </c:pt>
                <c:pt idx="24689">
                  <c:v>0.95021990740740747</c:v>
                </c:pt>
                <c:pt idx="24690">
                  <c:v>0.95047453703703699</c:v>
                </c:pt>
                <c:pt idx="24691">
                  <c:v>0.9507175925925927</c:v>
                </c:pt>
                <c:pt idx="24692">
                  <c:v>0.95096064814814818</c:v>
                </c:pt>
                <c:pt idx="24693">
                  <c:v>0.95120370370370377</c:v>
                </c:pt>
                <c:pt idx="24694">
                  <c:v>0.95144675925925926</c:v>
                </c:pt>
                <c:pt idx="24695">
                  <c:v>0.95170138888888889</c:v>
                </c:pt>
                <c:pt idx="24696">
                  <c:v>0.95194444444444448</c:v>
                </c:pt>
                <c:pt idx="24697">
                  <c:v>0.95218749999999996</c:v>
                </c:pt>
                <c:pt idx="24698">
                  <c:v>0.95243055555555556</c:v>
                </c:pt>
                <c:pt idx="24699">
                  <c:v>0.95267361111111104</c:v>
                </c:pt>
                <c:pt idx="24700">
                  <c:v>0.95291666666666675</c:v>
                </c:pt>
                <c:pt idx="24701">
                  <c:v>0.95317129629629627</c:v>
                </c:pt>
                <c:pt idx="24702">
                  <c:v>0.95341435185185175</c:v>
                </c:pt>
                <c:pt idx="24703">
                  <c:v>0.95365740740740745</c:v>
                </c:pt>
                <c:pt idx="24704">
                  <c:v>0.95390046296296294</c:v>
                </c:pt>
                <c:pt idx="24705">
                  <c:v>0.95414351851851853</c:v>
                </c:pt>
                <c:pt idx="24706">
                  <c:v>0.95439814814814816</c:v>
                </c:pt>
                <c:pt idx="24707">
                  <c:v>0.95464120370370376</c:v>
                </c:pt>
                <c:pt idx="24708">
                  <c:v>0.95488425925925924</c:v>
                </c:pt>
                <c:pt idx="24709">
                  <c:v>0.95512731481481483</c:v>
                </c:pt>
                <c:pt idx="24710">
                  <c:v>0.95537037037037031</c:v>
                </c:pt>
                <c:pt idx="24711">
                  <c:v>0.95562499999999995</c:v>
                </c:pt>
                <c:pt idx="24712">
                  <c:v>0.95586805555555554</c:v>
                </c:pt>
                <c:pt idx="24713">
                  <c:v>0.95611111111111102</c:v>
                </c:pt>
                <c:pt idx="24714">
                  <c:v>0.95635416666666673</c:v>
                </c:pt>
                <c:pt idx="24715">
                  <c:v>0.95659722222222221</c:v>
                </c:pt>
                <c:pt idx="24716">
                  <c:v>0.95685185185185195</c:v>
                </c:pt>
                <c:pt idx="24717">
                  <c:v>0.95709490740740744</c:v>
                </c:pt>
                <c:pt idx="24718">
                  <c:v>0.95733796296296303</c:v>
                </c:pt>
                <c:pt idx="24719">
                  <c:v>0.95758101851851851</c:v>
                </c:pt>
                <c:pt idx="24720">
                  <c:v>0.95782407407407411</c:v>
                </c:pt>
                <c:pt idx="24721">
                  <c:v>0.95807870370370374</c:v>
                </c:pt>
                <c:pt idx="24722">
                  <c:v>0.95832175925925922</c:v>
                </c:pt>
                <c:pt idx="24723">
                  <c:v>0.95856481481481481</c:v>
                </c:pt>
                <c:pt idx="24724">
                  <c:v>0.9588078703703703</c:v>
                </c:pt>
                <c:pt idx="24725">
                  <c:v>0.959050925925926</c:v>
                </c:pt>
                <c:pt idx="24726">
                  <c:v>0.95929398148148148</c:v>
                </c:pt>
                <c:pt idx="24727">
                  <c:v>0.95954861111111101</c:v>
                </c:pt>
                <c:pt idx="24728">
                  <c:v>0.95979166666666671</c:v>
                </c:pt>
                <c:pt idx="24729">
                  <c:v>0.96003472222222219</c:v>
                </c:pt>
                <c:pt idx="24730">
                  <c:v>0.96027777777777779</c:v>
                </c:pt>
                <c:pt idx="24731">
                  <c:v>0.96052083333333327</c:v>
                </c:pt>
                <c:pt idx="24732">
                  <c:v>0.96077546296296301</c:v>
                </c:pt>
                <c:pt idx="24733">
                  <c:v>0.96101851851851849</c:v>
                </c:pt>
                <c:pt idx="24734">
                  <c:v>0.96126157407407409</c:v>
                </c:pt>
                <c:pt idx="24735">
                  <c:v>0.96150462962962957</c:v>
                </c:pt>
                <c:pt idx="24736">
                  <c:v>0.96174768518518527</c:v>
                </c:pt>
                <c:pt idx="24737">
                  <c:v>0.9620023148148148</c:v>
                </c:pt>
                <c:pt idx="24738">
                  <c:v>0.96224537037037028</c:v>
                </c:pt>
                <c:pt idx="24739">
                  <c:v>0.96248842592592598</c:v>
                </c:pt>
                <c:pt idx="24740">
                  <c:v>0.96273148148148147</c:v>
                </c:pt>
                <c:pt idx="24741">
                  <c:v>0.96297453703703706</c:v>
                </c:pt>
                <c:pt idx="24742">
                  <c:v>0.96321759259259254</c:v>
                </c:pt>
                <c:pt idx="24743">
                  <c:v>0.96347222222222229</c:v>
                </c:pt>
                <c:pt idx="24744">
                  <c:v>0.96371527777777777</c:v>
                </c:pt>
                <c:pt idx="24745">
                  <c:v>0.96395833333333336</c:v>
                </c:pt>
                <c:pt idx="24746">
                  <c:v>0.96420138888888884</c:v>
                </c:pt>
                <c:pt idx="24747">
                  <c:v>0.96444444444444455</c:v>
                </c:pt>
                <c:pt idx="24748">
                  <c:v>0.96469907407407407</c:v>
                </c:pt>
                <c:pt idx="24749">
                  <c:v>0.96494212962962955</c:v>
                </c:pt>
                <c:pt idx="24750">
                  <c:v>0.96518518518518526</c:v>
                </c:pt>
                <c:pt idx="24751">
                  <c:v>0.96542824074074074</c:v>
                </c:pt>
                <c:pt idx="24752">
                  <c:v>0.96567129629629633</c:v>
                </c:pt>
                <c:pt idx="24753">
                  <c:v>0.96592592592592597</c:v>
                </c:pt>
                <c:pt idx="24754">
                  <c:v>0.96616898148148145</c:v>
                </c:pt>
                <c:pt idx="24755">
                  <c:v>0.96641203703703704</c:v>
                </c:pt>
                <c:pt idx="24756">
                  <c:v>0.96665509259259252</c:v>
                </c:pt>
                <c:pt idx="24757">
                  <c:v>0.96689814814814812</c:v>
                </c:pt>
                <c:pt idx="24758">
                  <c:v>0.96715277777777775</c:v>
                </c:pt>
                <c:pt idx="24759">
                  <c:v>0.96739583333333334</c:v>
                </c:pt>
                <c:pt idx="24760">
                  <c:v>0.96763888888888883</c:v>
                </c:pt>
                <c:pt idx="24761">
                  <c:v>0.96788194444444453</c:v>
                </c:pt>
                <c:pt idx="24762">
                  <c:v>0.96812500000000001</c:v>
                </c:pt>
                <c:pt idx="24763">
                  <c:v>0.96837962962962953</c:v>
                </c:pt>
                <c:pt idx="24764">
                  <c:v>0.96862268518518524</c:v>
                </c:pt>
                <c:pt idx="24765">
                  <c:v>0.96886574074074072</c:v>
                </c:pt>
                <c:pt idx="24766">
                  <c:v>0.96910879629629632</c:v>
                </c:pt>
                <c:pt idx="24767">
                  <c:v>0.9693518518518518</c:v>
                </c:pt>
                <c:pt idx="24768">
                  <c:v>0.96959490740740739</c:v>
                </c:pt>
                <c:pt idx="24769">
                  <c:v>0.96984953703703702</c:v>
                </c:pt>
                <c:pt idx="24770">
                  <c:v>0.97009259259259262</c:v>
                </c:pt>
                <c:pt idx="24771">
                  <c:v>0.9703356481481481</c:v>
                </c:pt>
                <c:pt idx="24772">
                  <c:v>0.9705787037037038</c:v>
                </c:pt>
                <c:pt idx="24773">
                  <c:v>0.97082175925925929</c:v>
                </c:pt>
                <c:pt idx="24774">
                  <c:v>0.97107638888888881</c:v>
                </c:pt>
                <c:pt idx="24775">
                  <c:v>0.97131944444444451</c:v>
                </c:pt>
                <c:pt idx="24776">
                  <c:v>0.9715625</c:v>
                </c:pt>
                <c:pt idx="24777">
                  <c:v>0.97180555555555559</c:v>
                </c:pt>
                <c:pt idx="24778">
                  <c:v>0.97204861111111107</c:v>
                </c:pt>
                <c:pt idx="24779">
                  <c:v>0.9723032407407407</c:v>
                </c:pt>
                <c:pt idx="24780">
                  <c:v>0.9725462962962963</c:v>
                </c:pt>
                <c:pt idx="24781">
                  <c:v>0.97278935185185178</c:v>
                </c:pt>
                <c:pt idx="24782">
                  <c:v>0.97303240740740737</c:v>
                </c:pt>
                <c:pt idx="24783">
                  <c:v>0.97327546296296286</c:v>
                </c:pt>
                <c:pt idx="24784">
                  <c:v>0.97351851851851856</c:v>
                </c:pt>
                <c:pt idx="24785">
                  <c:v>0.97377314814814808</c:v>
                </c:pt>
                <c:pt idx="24786">
                  <c:v>0.97401620370370379</c:v>
                </c:pt>
                <c:pt idx="24787">
                  <c:v>0.97425925925925927</c:v>
                </c:pt>
                <c:pt idx="24788">
                  <c:v>0.97450231481481486</c:v>
                </c:pt>
                <c:pt idx="24789">
                  <c:v>0.97474537037037035</c:v>
                </c:pt>
                <c:pt idx="24790">
                  <c:v>0.97499999999999998</c:v>
                </c:pt>
                <c:pt idx="24791">
                  <c:v>0.97524305555555557</c:v>
                </c:pt>
                <c:pt idx="24792">
                  <c:v>0.97548611111111105</c:v>
                </c:pt>
                <c:pt idx="24793">
                  <c:v>0.97572916666666665</c:v>
                </c:pt>
                <c:pt idx="24794">
                  <c:v>0.97597222222222213</c:v>
                </c:pt>
                <c:pt idx="24795">
                  <c:v>0.97622685185185187</c:v>
                </c:pt>
                <c:pt idx="24796">
                  <c:v>0.97646990740740736</c:v>
                </c:pt>
                <c:pt idx="24797">
                  <c:v>0.97671296296296306</c:v>
                </c:pt>
                <c:pt idx="24798">
                  <c:v>0.97695601851851854</c:v>
                </c:pt>
                <c:pt idx="24799">
                  <c:v>0.97719907407407414</c:v>
                </c:pt>
                <c:pt idx="24800">
                  <c:v>0.97745370370370377</c:v>
                </c:pt>
                <c:pt idx="24801">
                  <c:v>0.97769675925925925</c:v>
                </c:pt>
                <c:pt idx="24802">
                  <c:v>0.97793981481481485</c:v>
                </c:pt>
                <c:pt idx="24803">
                  <c:v>0.97818287037037033</c:v>
                </c:pt>
                <c:pt idx="24804">
                  <c:v>0.97842592592592592</c:v>
                </c:pt>
                <c:pt idx="24805">
                  <c:v>0.97868055555555555</c:v>
                </c:pt>
                <c:pt idx="24806">
                  <c:v>0.97892361111111104</c:v>
                </c:pt>
                <c:pt idx="24807">
                  <c:v>0.97916666666666663</c:v>
                </c:pt>
                <c:pt idx="24808">
                  <c:v>0.97940972222222233</c:v>
                </c:pt>
                <c:pt idx="24809">
                  <c:v>0.97965277777777782</c:v>
                </c:pt>
                <c:pt idx="24810">
                  <c:v>0.9798958333333333</c:v>
                </c:pt>
                <c:pt idx="24811">
                  <c:v>0.98015046296296304</c:v>
                </c:pt>
                <c:pt idx="24812">
                  <c:v>0.98039351851851853</c:v>
                </c:pt>
                <c:pt idx="24813">
                  <c:v>0.98063657407407412</c:v>
                </c:pt>
                <c:pt idx="24814">
                  <c:v>0.9808796296296296</c:v>
                </c:pt>
                <c:pt idx="24815">
                  <c:v>0.98112268518518519</c:v>
                </c:pt>
                <c:pt idx="24816">
                  <c:v>0.98137731481481483</c:v>
                </c:pt>
                <c:pt idx="24817">
                  <c:v>0.98162037037037031</c:v>
                </c:pt>
                <c:pt idx="24818">
                  <c:v>0.9818634259259259</c:v>
                </c:pt>
                <c:pt idx="24819">
                  <c:v>0.98210648148148139</c:v>
                </c:pt>
                <c:pt idx="24820">
                  <c:v>0.98234953703703709</c:v>
                </c:pt>
                <c:pt idx="24821">
                  <c:v>0.98260416666666661</c:v>
                </c:pt>
                <c:pt idx="24822">
                  <c:v>0.98284722222222232</c:v>
                </c:pt>
                <c:pt idx="24823">
                  <c:v>0.9830902777777778</c:v>
                </c:pt>
                <c:pt idx="24824">
                  <c:v>0.98333333333333339</c:v>
                </c:pt>
                <c:pt idx="24825">
                  <c:v>0.98357638888888888</c:v>
                </c:pt>
                <c:pt idx="24826">
                  <c:v>0.98381944444444447</c:v>
                </c:pt>
                <c:pt idx="24827">
                  <c:v>0.9840740740740741</c:v>
                </c:pt>
                <c:pt idx="24828">
                  <c:v>0.98431712962962958</c:v>
                </c:pt>
                <c:pt idx="24829">
                  <c:v>0.98456018518518518</c:v>
                </c:pt>
                <c:pt idx="24830">
                  <c:v>0.98480324074074066</c:v>
                </c:pt>
                <c:pt idx="24831">
                  <c:v>0.98504629629629636</c:v>
                </c:pt>
                <c:pt idx="24832">
                  <c:v>0.98530092592592589</c:v>
                </c:pt>
                <c:pt idx="24833">
                  <c:v>0.98554398148148137</c:v>
                </c:pt>
                <c:pt idx="24834">
                  <c:v>0.98578703703703707</c:v>
                </c:pt>
                <c:pt idx="24835">
                  <c:v>0.98603009259259267</c:v>
                </c:pt>
                <c:pt idx="24836">
                  <c:v>0.98627314814814815</c:v>
                </c:pt>
                <c:pt idx="24837">
                  <c:v>0.98652777777777778</c:v>
                </c:pt>
                <c:pt idx="24838">
                  <c:v>0.98677083333333337</c:v>
                </c:pt>
                <c:pt idx="24839">
                  <c:v>0.98701388888888886</c:v>
                </c:pt>
                <c:pt idx="24840">
                  <c:v>0.98725694444444445</c:v>
                </c:pt>
                <c:pt idx="24841">
                  <c:v>0.98749999999999993</c:v>
                </c:pt>
                <c:pt idx="24842">
                  <c:v>0.98775462962962957</c:v>
                </c:pt>
                <c:pt idx="24843">
                  <c:v>0.98799768518518516</c:v>
                </c:pt>
                <c:pt idx="24844">
                  <c:v>0.98824074074074064</c:v>
                </c:pt>
                <c:pt idx="24845">
                  <c:v>0.98848379629629635</c:v>
                </c:pt>
                <c:pt idx="24846">
                  <c:v>0.98872685185185183</c:v>
                </c:pt>
                <c:pt idx="24847">
                  <c:v>0.98898148148148157</c:v>
                </c:pt>
                <c:pt idx="24848">
                  <c:v>0.98922453703703705</c:v>
                </c:pt>
                <c:pt idx="24849">
                  <c:v>0.98946759259259265</c:v>
                </c:pt>
                <c:pt idx="24850">
                  <c:v>0.98971064814814813</c:v>
                </c:pt>
                <c:pt idx="24851">
                  <c:v>0.98995370370370372</c:v>
                </c:pt>
                <c:pt idx="24852">
                  <c:v>0.99019675925925921</c:v>
                </c:pt>
                <c:pt idx="24853">
                  <c:v>0.99045138888888884</c:v>
                </c:pt>
                <c:pt idx="24854">
                  <c:v>0.99069444444444443</c:v>
                </c:pt>
                <c:pt idx="24855">
                  <c:v>0.99093749999999992</c:v>
                </c:pt>
                <c:pt idx="24856">
                  <c:v>0.99118055555555562</c:v>
                </c:pt>
                <c:pt idx="24857">
                  <c:v>0.9914236111111111</c:v>
                </c:pt>
                <c:pt idx="24858">
                  <c:v>0.99167824074074085</c:v>
                </c:pt>
                <c:pt idx="24859">
                  <c:v>0.99192129629629633</c:v>
                </c:pt>
                <c:pt idx="24860">
                  <c:v>0.99216435185185192</c:v>
                </c:pt>
                <c:pt idx="24861">
                  <c:v>0.9924074074074074</c:v>
                </c:pt>
                <c:pt idx="24862">
                  <c:v>0.992650462962963</c:v>
                </c:pt>
                <c:pt idx="24863">
                  <c:v>0.99290509259259263</c:v>
                </c:pt>
                <c:pt idx="24864">
                  <c:v>0.99314814814814811</c:v>
                </c:pt>
                <c:pt idx="24865">
                  <c:v>0.99339120370370371</c:v>
                </c:pt>
                <c:pt idx="24866">
                  <c:v>0.99363425925925919</c:v>
                </c:pt>
                <c:pt idx="24867">
                  <c:v>0.99387731481481489</c:v>
                </c:pt>
                <c:pt idx="24868">
                  <c:v>0.99412037037037038</c:v>
                </c:pt>
                <c:pt idx="24869">
                  <c:v>0.9943749999999999</c:v>
                </c:pt>
                <c:pt idx="24870">
                  <c:v>0.9946180555555556</c:v>
                </c:pt>
                <c:pt idx="24871">
                  <c:v>0.99486111111111108</c:v>
                </c:pt>
                <c:pt idx="24872">
                  <c:v>0.99510416666666668</c:v>
                </c:pt>
                <c:pt idx="24873">
                  <c:v>0.99535879629629631</c:v>
                </c:pt>
                <c:pt idx="24874">
                  <c:v>0.9956018518518519</c:v>
                </c:pt>
                <c:pt idx="24875">
                  <c:v>0.99584490740740739</c:v>
                </c:pt>
                <c:pt idx="24876">
                  <c:v>0.99608796296296298</c:v>
                </c:pt>
                <c:pt idx="24877">
                  <c:v>0.99633101851851846</c:v>
                </c:pt>
                <c:pt idx="24878">
                  <c:v>0.99657407407407417</c:v>
                </c:pt>
                <c:pt idx="24879">
                  <c:v>0.99682870370370369</c:v>
                </c:pt>
                <c:pt idx="24880">
                  <c:v>0.99707175925925917</c:v>
                </c:pt>
                <c:pt idx="24881">
                  <c:v>0.99731481481481488</c:v>
                </c:pt>
                <c:pt idx="24882">
                  <c:v>0.99755787037037036</c:v>
                </c:pt>
                <c:pt idx="24883">
                  <c:v>0.99780092592592595</c:v>
                </c:pt>
                <c:pt idx="24884">
                  <c:v>0.99805555555555558</c:v>
                </c:pt>
                <c:pt idx="24885">
                  <c:v>0.99829861111111118</c:v>
                </c:pt>
                <c:pt idx="24886">
                  <c:v>0.99854166666666666</c:v>
                </c:pt>
                <c:pt idx="24887">
                  <c:v>0.99878472222222225</c:v>
                </c:pt>
                <c:pt idx="24888">
                  <c:v>0.99902777777777774</c:v>
                </c:pt>
                <c:pt idx="24889">
                  <c:v>0.99928240740740737</c:v>
                </c:pt>
                <c:pt idx="24890">
                  <c:v>0.99952546296296296</c:v>
                </c:pt>
                <c:pt idx="24891">
                  <c:v>0.99976851851851845</c:v>
                </c:pt>
                <c:pt idx="24892">
                  <c:v>1.1574074074074073E-5</c:v>
                </c:pt>
                <c:pt idx="24893">
                  <c:v>2.5462962962962961E-4</c:v>
                </c:pt>
                <c:pt idx="24894">
                  <c:v>4.9768518518518521E-4</c:v>
                </c:pt>
                <c:pt idx="24895">
                  <c:v>7.5231481481481471E-4</c:v>
                </c:pt>
                <c:pt idx="24896">
                  <c:v>9.9537037037037042E-4</c:v>
                </c:pt>
                <c:pt idx="24897">
                  <c:v>1.2384259259259258E-3</c:v>
                </c:pt>
                <c:pt idx="24898">
                  <c:v>1.4814814814814814E-3</c:v>
                </c:pt>
                <c:pt idx="24899">
                  <c:v>1.7245370370370372E-3</c:v>
                </c:pt>
                <c:pt idx="24900">
                  <c:v>1.9791666666666668E-3</c:v>
                </c:pt>
                <c:pt idx="24901">
                  <c:v>2.2222222222222222E-3</c:v>
                </c:pt>
                <c:pt idx="24902">
                  <c:v>2.4652777777777776E-3</c:v>
                </c:pt>
                <c:pt idx="24903">
                  <c:v>2.7083333333333334E-3</c:v>
                </c:pt>
                <c:pt idx="24904">
                  <c:v>2.9513888888888888E-3</c:v>
                </c:pt>
                <c:pt idx="24905">
                  <c:v>3.2060185185185191E-3</c:v>
                </c:pt>
                <c:pt idx="24906">
                  <c:v>3.4490740740740745E-3</c:v>
                </c:pt>
                <c:pt idx="24907">
                  <c:v>3.6921296296296298E-3</c:v>
                </c:pt>
                <c:pt idx="24908">
                  <c:v>3.9351851851851857E-3</c:v>
                </c:pt>
                <c:pt idx="24909">
                  <c:v>4.1782407407407402E-3</c:v>
                </c:pt>
                <c:pt idx="24910">
                  <c:v>4.4212962962962956E-3</c:v>
                </c:pt>
                <c:pt idx="24911">
                  <c:v>4.6759259259259263E-3</c:v>
                </c:pt>
                <c:pt idx="24912">
                  <c:v>4.9189814814814816E-3</c:v>
                </c:pt>
                <c:pt idx="24913">
                  <c:v>5.162037037037037E-3</c:v>
                </c:pt>
                <c:pt idx="24914">
                  <c:v>5.4050925925925924E-3</c:v>
                </c:pt>
                <c:pt idx="24915">
                  <c:v>5.6597222222222222E-3</c:v>
                </c:pt>
                <c:pt idx="24916">
                  <c:v>5.9027777777777776E-3</c:v>
                </c:pt>
                <c:pt idx="24917">
                  <c:v>6.145833333333333E-3</c:v>
                </c:pt>
                <c:pt idx="24918">
                  <c:v>6.3888888888888884E-3</c:v>
                </c:pt>
                <c:pt idx="24919">
                  <c:v>6.6319444444444446E-3</c:v>
                </c:pt>
                <c:pt idx="24920">
                  <c:v>6.875E-3</c:v>
                </c:pt>
                <c:pt idx="24921">
                  <c:v>7.1296296296296307E-3</c:v>
                </c:pt>
                <c:pt idx="24922">
                  <c:v>7.3726851851851861E-3</c:v>
                </c:pt>
                <c:pt idx="24923">
                  <c:v>7.6157407407407415E-3</c:v>
                </c:pt>
                <c:pt idx="24924">
                  <c:v>7.858796296296296E-3</c:v>
                </c:pt>
                <c:pt idx="24925">
                  <c:v>8.1018518518518514E-3</c:v>
                </c:pt>
                <c:pt idx="24926">
                  <c:v>8.3564814814814804E-3</c:v>
                </c:pt>
                <c:pt idx="24927">
                  <c:v>8.5995370370370357E-3</c:v>
                </c:pt>
                <c:pt idx="24928">
                  <c:v>8.8425925925925911E-3</c:v>
                </c:pt>
                <c:pt idx="24929">
                  <c:v>9.0856481481481483E-3</c:v>
                </c:pt>
                <c:pt idx="24930">
                  <c:v>9.3287037037037036E-3</c:v>
                </c:pt>
                <c:pt idx="24931">
                  <c:v>9.5833333333333343E-3</c:v>
                </c:pt>
                <c:pt idx="24932">
                  <c:v>9.8263888888888897E-3</c:v>
                </c:pt>
                <c:pt idx="24933">
                  <c:v>1.0069444444444445E-2</c:v>
                </c:pt>
                <c:pt idx="24934">
                  <c:v>1.03125E-2</c:v>
                </c:pt>
                <c:pt idx="24935">
                  <c:v>1.0555555555555554E-2</c:v>
                </c:pt>
                <c:pt idx="24936">
                  <c:v>1.0798611111111111E-2</c:v>
                </c:pt>
                <c:pt idx="24937">
                  <c:v>1.105324074074074E-2</c:v>
                </c:pt>
                <c:pt idx="24938">
                  <c:v>1.1296296296296296E-2</c:v>
                </c:pt>
                <c:pt idx="24939">
                  <c:v>1.1539351851851851E-2</c:v>
                </c:pt>
                <c:pt idx="24940">
                  <c:v>1.1782407407407406E-2</c:v>
                </c:pt>
                <c:pt idx="24941">
                  <c:v>1.2025462962962962E-2</c:v>
                </c:pt>
                <c:pt idx="24942">
                  <c:v>1.2280092592592592E-2</c:v>
                </c:pt>
                <c:pt idx="24943">
                  <c:v>1.252314814814815E-2</c:v>
                </c:pt>
                <c:pt idx="24944">
                  <c:v>1.2766203703703703E-2</c:v>
                </c:pt>
                <c:pt idx="24945">
                  <c:v>1.300925925925926E-2</c:v>
                </c:pt>
                <c:pt idx="24946">
                  <c:v>1.3252314814814814E-2</c:v>
                </c:pt>
                <c:pt idx="24947">
                  <c:v>1.3506944444444445E-2</c:v>
                </c:pt>
                <c:pt idx="24948">
                  <c:v>1.375E-2</c:v>
                </c:pt>
                <c:pt idx="24949">
                  <c:v>1.3993055555555555E-2</c:v>
                </c:pt>
                <c:pt idx="24950">
                  <c:v>1.4236111111111111E-2</c:v>
                </c:pt>
                <c:pt idx="24951">
                  <c:v>1.4479166666666668E-2</c:v>
                </c:pt>
                <c:pt idx="24952">
                  <c:v>1.4722222222222222E-2</c:v>
                </c:pt>
                <c:pt idx="24953">
                  <c:v>1.4976851851851852E-2</c:v>
                </c:pt>
                <c:pt idx="24954">
                  <c:v>1.5219907407407409E-2</c:v>
                </c:pt>
                <c:pt idx="24955">
                  <c:v>1.5462962962962963E-2</c:v>
                </c:pt>
                <c:pt idx="24956">
                  <c:v>1.5706018518518518E-2</c:v>
                </c:pt>
                <c:pt idx="24957">
                  <c:v>1.5960648148148151E-2</c:v>
                </c:pt>
                <c:pt idx="24958">
                  <c:v>1.6203703703703703E-2</c:v>
                </c:pt>
                <c:pt idx="24959">
                  <c:v>1.6446759259259262E-2</c:v>
                </c:pt>
                <c:pt idx="24960">
                  <c:v>1.6689814814814817E-2</c:v>
                </c:pt>
                <c:pt idx="24961">
                  <c:v>1.6932870370370369E-2</c:v>
                </c:pt>
                <c:pt idx="24962">
                  <c:v>1.7175925925925924E-2</c:v>
                </c:pt>
                <c:pt idx="24963">
                  <c:v>1.7430555555555557E-2</c:v>
                </c:pt>
                <c:pt idx="24964">
                  <c:v>1.7673611111111109E-2</c:v>
                </c:pt>
                <c:pt idx="24965">
                  <c:v>1.7916666666666668E-2</c:v>
                </c:pt>
                <c:pt idx="24966">
                  <c:v>1.8159722222222219E-2</c:v>
                </c:pt>
                <c:pt idx="24967">
                  <c:v>1.8402777777777778E-2</c:v>
                </c:pt>
                <c:pt idx="24968">
                  <c:v>1.8657407407407407E-2</c:v>
                </c:pt>
                <c:pt idx="24969">
                  <c:v>1.8900462962962963E-2</c:v>
                </c:pt>
                <c:pt idx="24970">
                  <c:v>1.9143518518518518E-2</c:v>
                </c:pt>
                <c:pt idx="24971">
                  <c:v>1.9386574074074073E-2</c:v>
                </c:pt>
                <c:pt idx="24972">
                  <c:v>1.9629629629629629E-2</c:v>
                </c:pt>
                <c:pt idx="24973">
                  <c:v>1.9884259259259258E-2</c:v>
                </c:pt>
                <c:pt idx="24974">
                  <c:v>2.0127314814814817E-2</c:v>
                </c:pt>
                <c:pt idx="24975">
                  <c:v>2.0370370370370369E-2</c:v>
                </c:pt>
                <c:pt idx="24976">
                  <c:v>2.0613425925925927E-2</c:v>
                </c:pt>
                <c:pt idx="24977">
                  <c:v>2.0856481481481479E-2</c:v>
                </c:pt>
                <c:pt idx="24978">
                  <c:v>2.1099537037037038E-2</c:v>
                </c:pt>
                <c:pt idx="24979">
                  <c:v>2.1354166666666664E-2</c:v>
                </c:pt>
                <c:pt idx="24980">
                  <c:v>2.1597222222222223E-2</c:v>
                </c:pt>
                <c:pt idx="24981">
                  <c:v>2.1840277777777778E-2</c:v>
                </c:pt>
                <c:pt idx="24982">
                  <c:v>2.2083333333333333E-2</c:v>
                </c:pt>
                <c:pt idx="24983">
                  <c:v>2.2326388888888885E-2</c:v>
                </c:pt>
                <c:pt idx="24984">
                  <c:v>2.2581018518518518E-2</c:v>
                </c:pt>
                <c:pt idx="24985">
                  <c:v>2.2824074074074076E-2</c:v>
                </c:pt>
                <c:pt idx="24986">
                  <c:v>2.3067129629629632E-2</c:v>
                </c:pt>
                <c:pt idx="24987">
                  <c:v>2.3310185185185187E-2</c:v>
                </c:pt>
                <c:pt idx="24988">
                  <c:v>2.3553240740740739E-2</c:v>
                </c:pt>
                <c:pt idx="24989">
                  <c:v>2.3807870370370368E-2</c:v>
                </c:pt>
                <c:pt idx="24990">
                  <c:v>2.4050925925925924E-2</c:v>
                </c:pt>
                <c:pt idx="24991">
                  <c:v>2.4293981481481482E-2</c:v>
                </c:pt>
                <c:pt idx="24992">
                  <c:v>2.4537037037037038E-2</c:v>
                </c:pt>
                <c:pt idx="24993">
                  <c:v>2.478009259259259E-2</c:v>
                </c:pt>
                <c:pt idx="24994">
                  <c:v>2.5034722222222222E-2</c:v>
                </c:pt>
                <c:pt idx="24995">
                  <c:v>2.5277777777777777E-2</c:v>
                </c:pt>
                <c:pt idx="24996">
                  <c:v>2.5520833333333336E-2</c:v>
                </c:pt>
                <c:pt idx="24997">
                  <c:v>2.5763888888888892E-2</c:v>
                </c:pt>
                <c:pt idx="24998">
                  <c:v>2.6006944444444447E-2</c:v>
                </c:pt>
                <c:pt idx="24999">
                  <c:v>2.6261574074074076E-2</c:v>
                </c:pt>
                <c:pt idx="25000">
                  <c:v>2.6504629629629628E-2</c:v>
                </c:pt>
                <c:pt idx="25001">
                  <c:v>2.6747685185185183E-2</c:v>
                </c:pt>
                <c:pt idx="25002">
                  <c:v>2.6990740740740742E-2</c:v>
                </c:pt>
                <c:pt idx="25003">
                  <c:v>2.7233796296296298E-2</c:v>
                </c:pt>
                <c:pt idx="25004">
                  <c:v>2.7476851851851853E-2</c:v>
                </c:pt>
                <c:pt idx="25005">
                  <c:v>2.7731481481481478E-2</c:v>
                </c:pt>
                <c:pt idx="25006">
                  <c:v>2.7974537037037034E-2</c:v>
                </c:pt>
                <c:pt idx="25007">
                  <c:v>2.8217592592592589E-2</c:v>
                </c:pt>
                <c:pt idx="25008">
                  <c:v>2.8460648148148148E-2</c:v>
                </c:pt>
                <c:pt idx="25009">
                  <c:v>2.8703703703703703E-2</c:v>
                </c:pt>
                <c:pt idx="25010">
                  <c:v>2.8958333333333336E-2</c:v>
                </c:pt>
                <c:pt idx="25011">
                  <c:v>2.9201388888888888E-2</c:v>
                </c:pt>
                <c:pt idx="25012">
                  <c:v>2.9444444444444443E-2</c:v>
                </c:pt>
                <c:pt idx="25013">
                  <c:v>2.9687500000000002E-2</c:v>
                </c:pt>
                <c:pt idx="25014">
                  <c:v>2.9930555555555557E-2</c:v>
                </c:pt>
                <c:pt idx="25015">
                  <c:v>3.0185185185185186E-2</c:v>
                </c:pt>
                <c:pt idx="25016">
                  <c:v>3.0428240740740742E-2</c:v>
                </c:pt>
                <c:pt idx="25017">
                  <c:v>3.0671296296296294E-2</c:v>
                </c:pt>
                <c:pt idx="25018">
                  <c:v>3.0914351851851849E-2</c:v>
                </c:pt>
                <c:pt idx="25019">
                  <c:v>3.1157407407407408E-2</c:v>
                </c:pt>
                <c:pt idx="25020">
                  <c:v>3.1412037037037037E-2</c:v>
                </c:pt>
                <c:pt idx="25021">
                  <c:v>3.1655092592592596E-2</c:v>
                </c:pt>
                <c:pt idx="25022">
                  <c:v>3.1898148148148148E-2</c:v>
                </c:pt>
                <c:pt idx="25023">
                  <c:v>3.2141203703703707E-2</c:v>
                </c:pt>
                <c:pt idx="25024">
                  <c:v>3.2384259259259258E-2</c:v>
                </c:pt>
                <c:pt idx="25025">
                  <c:v>3.2638888888888891E-2</c:v>
                </c:pt>
                <c:pt idx="25026">
                  <c:v>3.2881944444444443E-2</c:v>
                </c:pt>
                <c:pt idx="25027">
                  <c:v>3.3125000000000002E-2</c:v>
                </c:pt>
                <c:pt idx="25028">
                  <c:v>3.3368055555555554E-2</c:v>
                </c:pt>
                <c:pt idx="25029">
                  <c:v>3.3611111111111112E-2</c:v>
                </c:pt>
                <c:pt idx="25030">
                  <c:v>3.3854166666666664E-2</c:v>
                </c:pt>
                <c:pt idx="25031">
                  <c:v>3.4108796296296297E-2</c:v>
                </c:pt>
                <c:pt idx="25032">
                  <c:v>3.4351851851851849E-2</c:v>
                </c:pt>
                <c:pt idx="25033">
                  <c:v>3.4594907407407408E-2</c:v>
                </c:pt>
                <c:pt idx="25034">
                  <c:v>3.4837962962962959E-2</c:v>
                </c:pt>
                <c:pt idx="25035">
                  <c:v>3.5081018518518518E-2</c:v>
                </c:pt>
                <c:pt idx="25036">
                  <c:v>3.5335648148148151E-2</c:v>
                </c:pt>
                <c:pt idx="25037">
                  <c:v>3.5578703703703703E-2</c:v>
                </c:pt>
                <c:pt idx="25038">
                  <c:v>3.5821759259259262E-2</c:v>
                </c:pt>
                <c:pt idx="25039">
                  <c:v>3.6064814814814813E-2</c:v>
                </c:pt>
                <c:pt idx="25040">
                  <c:v>3.6307870370370372E-2</c:v>
                </c:pt>
                <c:pt idx="25041">
                  <c:v>3.6562499999999998E-2</c:v>
                </c:pt>
                <c:pt idx="25042">
                  <c:v>3.6805555555555557E-2</c:v>
                </c:pt>
                <c:pt idx="25043">
                  <c:v>3.7048611111111109E-2</c:v>
                </c:pt>
                <c:pt idx="25044">
                  <c:v>3.7291666666666667E-2</c:v>
                </c:pt>
                <c:pt idx="25045">
                  <c:v>3.7534722222222219E-2</c:v>
                </c:pt>
                <c:pt idx="25046">
                  <c:v>3.7777777777777778E-2</c:v>
                </c:pt>
                <c:pt idx="25047">
                  <c:v>3.8032407407407411E-2</c:v>
                </c:pt>
                <c:pt idx="25048">
                  <c:v>3.8275462962962963E-2</c:v>
                </c:pt>
                <c:pt idx="25049">
                  <c:v>3.8518518518518521E-2</c:v>
                </c:pt>
                <c:pt idx="25050">
                  <c:v>3.876157407407408E-2</c:v>
                </c:pt>
                <c:pt idx="25051">
                  <c:v>3.9004629629629632E-2</c:v>
                </c:pt>
                <c:pt idx="25052">
                  <c:v>3.9259259259259258E-2</c:v>
                </c:pt>
                <c:pt idx="25053">
                  <c:v>3.9502314814814816E-2</c:v>
                </c:pt>
                <c:pt idx="25054">
                  <c:v>3.9745370370370368E-2</c:v>
                </c:pt>
                <c:pt idx="25055">
                  <c:v>3.9988425925925927E-2</c:v>
                </c:pt>
                <c:pt idx="25056">
                  <c:v>4.024305555555556E-2</c:v>
                </c:pt>
                <c:pt idx="25057">
                  <c:v>4.0486111111111105E-2</c:v>
                </c:pt>
                <c:pt idx="25058">
                  <c:v>4.0729166666666664E-2</c:v>
                </c:pt>
                <c:pt idx="25059">
                  <c:v>4.0972222222222222E-2</c:v>
                </c:pt>
                <c:pt idx="25060">
                  <c:v>4.1215277777777774E-2</c:v>
                </c:pt>
                <c:pt idx="25061">
                  <c:v>4.1458333333333333E-2</c:v>
                </c:pt>
                <c:pt idx="25062">
                  <c:v>4.1712962962962959E-2</c:v>
                </c:pt>
                <c:pt idx="25063">
                  <c:v>4.1956018518518517E-2</c:v>
                </c:pt>
                <c:pt idx="25064">
                  <c:v>4.2199074074074076E-2</c:v>
                </c:pt>
                <c:pt idx="25065">
                  <c:v>4.2442129629629628E-2</c:v>
                </c:pt>
                <c:pt idx="25066">
                  <c:v>4.2685185185185187E-2</c:v>
                </c:pt>
                <c:pt idx="25067">
                  <c:v>4.2939814814814813E-2</c:v>
                </c:pt>
                <c:pt idx="25068">
                  <c:v>4.3182870370370365E-2</c:v>
                </c:pt>
                <c:pt idx="25069">
                  <c:v>4.3425925925925923E-2</c:v>
                </c:pt>
                <c:pt idx="25070">
                  <c:v>4.3668981481481482E-2</c:v>
                </c:pt>
                <c:pt idx="25071">
                  <c:v>4.3912037037037034E-2</c:v>
                </c:pt>
                <c:pt idx="25072">
                  <c:v>4.4155092592592593E-2</c:v>
                </c:pt>
                <c:pt idx="25073">
                  <c:v>4.4409722222222225E-2</c:v>
                </c:pt>
                <c:pt idx="25074">
                  <c:v>4.4652777777777784E-2</c:v>
                </c:pt>
                <c:pt idx="25075">
                  <c:v>4.4895833333333329E-2</c:v>
                </c:pt>
                <c:pt idx="25076">
                  <c:v>4.5138888888888888E-2</c:v>
                </c:pt>
                <c:pt idx="25077">
                  <c:v>4.538194444444444E-2</c:v>
                </c:pt>
                <c:pt idx="25078">
                  <c:v>4.5636574074074072E-2</c:v>
                </c:pt>
                <c:pt idx="25079">
                  <c:v>4.5879629629629631E-2</c:v>
                </c:pt>
                <c:pt idx="25080">
                  <c:v>4.612268518518519E-2</c:v>
                </c:pt>
                <c:pt idx="25081">
                  <c:v>4.6365740740740742E-2</c:v>
                </c:pt>
                <c:pt idx="25082">
                  <c:v>4.6608796296296294E-2</c:v>
                </c:pt>
                <c:pt idx="25083">
                  <c:v>4.6863425925925926E-2</c:v>
                </c:pt>
                <c:pt idx="25084">
                  <c:v>4.7106481481481478E-2</c:v>
                </c:pt>
                <c:pt idx="25085">
                  <c:v>4.7349537037037037E-2</c:v>
                </c:pt>
                <c:pt idx="25086">
                  <c:v>4.7592592592592596E-2</c:v>
                </c:pt>
                <c:pt idx="25087">
                  <c:v>4.7835648148148148E-2</c:v>
                </c:pt>
                <c:pt idx="25088">
                  <c:v>4.809027777777778E-2</c:v>
                </c:pt>
                <c:pt idx="25089">
                  <c:v>4.8333333333333332E-2</c:v>
                </c:pt>
                <c:pt idx="25090">
                  <c:v>4.8576388888888884E-2</c:v>
                </c:pt>
                <c:pt idx="25091">
                  <c:v>4.8819444444444443E-2</c:v>
                </c:pt>
                <c:pt idx="25092">
                  <c:v>4.9062500000000002E-2</c:v>
                </c:pt>
                <c:pt idx="25093">
                  <c:v>4.9305555555555554E-2</c:v>
                </c:pt>
                <c:pt idx="25094">
                  <c:v>4.9560185185185186E-2</c:v>
                </c:pt>
                <c:pt idx="25095">
                  <c:v>4.9803240740740738E-2</c:v>
                </c:pt>
                <c:pt idx="25096">
                  <c:v>5.004629629629629E-2</c:v>
                </c:pt>
                <c:pt idx="25097">
                  <c:v>5.0289351851851849E-2</c:v>
                </c:pt>
                <c:pt idx="25098">
                  <c:v>5.0543981481481481E-2</c:v>
                </c:pt>
                <c:pt idx="25099">
                  <c:v>5.078703703703704E-2</c:v>
                </c:pt>
                <c:pt idx="25100">
                  <c:v>5.1030092592592592E-2</c:v>
                </c:pt>
                <c:pt idx="25101">
                  <c:v>5.1273148148148151E-2</c:v>
                </c:pt>
                <c:pt idx="25102">
                  <c:v>5.151620370370371E-2</c:v>
                </c:pt>
                <c:pt idx="25103">
                  <c:v>5.1759259259259262E-2</c:v>
                </c:pt>
                <c:pt idx="25104">
                  <c:v>5.2013888888888887E-2</c:v>
                </c:pt>
                <c:pt idx="25105">
                  <c:v>5.2256944444444446E-2</c:v>
                </c:pt>
                <c:pt idx="25106">
                  <c:v>5.2499999999999998E-2</c:v>
                </c:pt>
                <c:pt idx="25107">
                  <c:v>5.2743055555555557E-2</c:v>
                </c:pt>
                <c:pt idx="25108">
                  <c:v>5.2986111111111116E-2</c:v>
                </c:pt>
                <c:pt idx="25109">
                  <c:v>5.3240740740740734E-2</c:v>
                </c:pt>
                <c:pt idx="25110">
                  <c:v>5.3483796296296293E-2</c:v>
                </c:pt>
                <c:pt idx="25111">
                  <c:v>5.3726851851851852E-2</c:v>
                </c:pt>
                <c:pt idx="25112">
                  <c:v>5.3969907407407404E-2</c:v>
                </c:pt>
                <c:pt idx="25113">
                  <c:v>5.4212962962962963E-2</c:v>
                </c:pt>
                <c:pt idx="25114">
                  <c:v>5.4467592592592595E-2</c:v>
                </c:pt>
                <c:pt idx="25115">
                  <c:v>5.4710648148148154E-2</c:v>
                </c:pt>
                <c:pt idx="25116">
                  <c:v>5.4953703703703706E-2</c:v>
                </c:pt>
                <c:pt idx="25117">
                  <c:v>5.5196759259259265E-2</c:v>
                </c:pt>
                <c:pt idx="25118">
                  <c:v>5.543981481481481E-2</c:v>
                </c:pt>
                <c:pt idx="25119">
                  <c:v>5.5682870370370369E-2</c:v>
                </c:pt>
                <c:pt idx="25120">
                  <c:v>5.5937500000000001E-2</c:v>
                </c:pt>
                <c:pt idx="25121">
                  <c:v>5.618055555555556E-2</c:v>
                </c:pt>
                <c:pt idx="25122">
                  <c:v>5.6423611111111112E-2</c:v>
                </c:pt>
                <c:pt idx="25123">
                  <c:v>5.6666666666666671E-2</c:v>
                </c:pt>
                <c:pt idx="25124">
                  <c:v>5.6921296296296296E-2</c:v>
                </c:pt>
                <c:pt idx="25125">
                  <c:v>5.7164351851851848E-2</c:v>
                </c:pt>
                <c:pt idx="25126">
                  <c:v>5.7407407407407407E-2</c:v>
                </c:pt>
                <c:pt idx="25127">
                  <c:v>5.7650462962962966E-2</c:v>
                </c:pt>
                <c:pt idx="25128">
                  <c:v>5.7893518518518518E-2</c:v>
                </c:pt>
                <c:pt idx="25129">
                  <c:v>5.8136574074074077E-2</c:v>
                </c:pt>
                <c:pt idx="25130">
                  <c:v>5.8391203703703702E-2</c:v>
                </c:pt>
                <c:pt idx="25131">
                  <c:v>5.8634259259259254E-2</c:v>
                </c:pt>
                <c:pt idx="25132">
                  <c:v>5.8877314814814813E-2</c:v>
                </c:pt>
                <c:pt idx="25133">
                  <c:v>5.9120370370370372E-2</c:v>
                </c:pt>
                <c:pt idx="25134">
                  <c:v>5.9363425925925924E-2</c:v>
                </c:pt>
                <c:pt idx="25135">
                  <c:v>5.9618055555555556E-2</c:v>
                </c:pt>
                <c:pt idx="25136">
                  <c:v>5.9861111111111108E-2</c:v>
                </c:pt>
                <c:pt idx="25137">
                  <c:v>6.010416666666666E-2</c:v>
                </c:pt>
                <c:pt idx="25138">
                  <c:v>6.0347222222222219E-2</c:v>
                </c:pt>
                <c:pt idx="25139">
                  <c:v>6.0590277777777778E-2</c:v>
                </c:pt>
                <c:pt idx="25140">
                  <c:v>6.083333333333333E-2</c:v>
                </c:pt>
                <c:pt idx="25141">
                  <c:v>6.1087962962962962E-2</c:v>
                </c:pt>
                <c:pt idx="25142">
                  <c:v>6.1331018518518521E-2</c:v>
                </c:pt>
                <c:pt idx="25143">
                  <c:v>6.157407407407408E-2</c:v>
                </c:pt>
                <c:pt idx="25144">
                  <c:v>6.1817129629629632E-2</c:v>
                </c:pt>
                <c:pt idx="25145">
                  <c:v>6.206018518518519E-2</c:v>
                </c:pt>
                <c:pt idx="25146">
                  <c:v>6.2314814814814816E-2</c:v>
                </c:pt>
                <c:pt idx="25147">
                  <c:v>6.2557870370370375E-2</c:v>
                </c:pt>
                <c:pt idx="25148">
                  <c:v>6.2800925925925927E-2</c:v>
                </c:pt>
                <c:pt idx="25149">
                  <c:v>6.3043981481481479E-2</c:v>
                </c:pt>
                <c:pt idx="25150">
                  <c:v>6.3287037037037031E-2</c:v>
                </c:pt>
                <c:pt idx="25151">
                  <c:v>6.3541666666666663E-2</c:v>
                </c:pt>
                <c:pt idx="25152">
                  <c:v>6.3784722222222215E-2</c:v>
                </c:pt>
                <c:pt idx="25153">
                  <c:v>6.4027777777777781E-2</c:v>
                </c:pt>
                <c:pt idx="25154">
                  <c:v>6.4270833333333333E-2</c:v>
                </c:pt>
                <c:pt idx="25155">
                  <c:v>6.4513888888888885E-2</c:v>
                </c:pt>
                <c:pt idx="25156">
                  <c:v>6.4768518518518517E-2</c:v>
                </c:pt>
                <c:pt idx="25157">
                  <c:v>6.5011574074074083E-2</c:v>
                </c:pt>
                <c:pt idx="25158">
                  <c:v>6.5254629629629635E-2</c:v>
                </c:pt>
                <c:pt idx="25159">
                  <c:v>6.5497685185185187E-2</c:v>
                </c:pt>
                <c:pt idx="25160">
                  <c:v>6.5740740740740738E-2</c:v>
                </c:pt>
                <c:pt idx="25161">
                  <c:v>6.598379629629629E-2</c:v>
                </c:pt>
                <c:pt idx="25162">
                  <c:v>6.6238425925925923E-2</c:v>
                </c:pt>
                <c:pt idx="25163">
                  <c:v>6.6481481481481489E-2</c:v>
                </c:pt>
                <c:pt idx="25164">
                  <c:v>6.6724537037037041E-2</c:v>
                </c:pt>
                <c:pt idx="25165">
                  <c:v>6.6967592592592592E-2</c:v>
                </c:pt>
                <c:pt idx="25166">
                  <c:v>6.7222222222222225E-2</c:v>
                </c:pt>
                <c:pt idx="25167">
                  <c:v>6.7465277777777777E-2</c:v>
                </c:pt>
                <c:pt idx="25168">
                  <c:v>6.7708333333333329E-2</c:v>
                </c:pt>
                <c:pt idx="25169">
                  <c:v>6.7951388888888895E-2</c:v>
                </c:pt>
                <c:pt idx="25170">
                  <c:v>6.8194444444444446E-2</c:v>
                </c:pt>
                <c:pt idx="25171">
                  <c:v>6.8437499999999998E-2</c:v>
                </c:pt>
                <c:pt idx="25172">
                  <c:v>6.8692129629629631E-2</c:v>
                </c:pt>
                <c:pt idx="25173">
                  <c:v>6.8935185185185183E-2</c:v>
                </c:pt>
                <c:pt idx="25174">
                  <c:v>6.9178240740740735E-2</c:v>
                </c:pt>
                <c:pt idx="25175">
                  <c:v>6.94212962962963E-2</c:v>
                </c:pt>
                <c:pt idx="25176">
                  <c:v>6.9664351851851852E-2</c:v>
                </c:pt>
                <c:pt idx="25177">
                  <c:v>6.9918981481481471E-2</c:v>
                </c:pt>
                <c:pt idx="25178">
                  <c:v>7.0162037037037037E-2</c:v>
                </c:pt>
                <c:pt idx="25179">
                  <c:v>7.0405092592592589E-2</c:v>
                </c:pt>
                <c:pt idx="25180">
                  <c:v>7.064814814814814E-2</c:v>
                </c:pt>
                <c:pt idx="25181">
                  <c:v>7.0891203703703706E-2</c:v>
                </c:pt>
                <c:pt idx="25182">
                  <c:v>7.1145833333333339E-2</c:v>
                </c:pt>
                <c:pt idx="25183">
                  <c:v>7.1388888888888891E-2</c:v>
                </c:pt>
                <c:pt idx="25184">
                  <c:v>7.1631944444444443E-2</c:v>
                </c:pt>
                <c:pt idx="25185">
                  <c:v>7.1875000000000008E-2</c:v>
                </c:pt>
                <c:pt idx="25186">
                  <c:v>7.211805555555556E-2</c:v>
                </c:pt>
                <c:pt idx="25187">
                  <c:v>7.2361111111111112E-2</c:v>
                </c:pt>
                <c:pt idx="25188">
                  <c:v>7.2615740740740745E-2</c:v>
                </c:pt>
                <c:pt idx="25189">
                  <c:v>7.2858796296296297E-2</c:v>
                </c:pt>
                <c:pt idx="25190">
                  <c:v>7.3101851851851848E-2</c:v>
                </c:pt>
                <c:pt idx="25191">
                  <c:v>7.3344907407407414E-2</c:v>
                </c:pt>
                <c:pt idx="25192">
                  <c:v>7.3587962962962966E-2</c:v>
                </c:pt>
                <c:pt idx="25193">
                  <c:v>7.3842592592592585E-2</c:v>
                </c:pt>
                <c:pt idx="25194">
                  <c:v>7.408564814814815E-2</c:v>
                </c:pt>
                <c:pt idx="25195">
                  <c:v>7.4328703703703702E-2</c:v>
                </c:pt>
                <c:pt idx="25196">
                  <c:v>7.4571759259259254E-2</c:v>
                </c:pt>
                <c:pt idx="25197">
                  <c:v>7.481481481481482E-2</c:v>
                </c:pt>
                <c:pt idx="25198">
                  <c:v>7.5069444444444453E-2</c:v>
                </c:pt>
                <c:pt idx="25199">
                  <c:v>7.5312500000000004E-2</c:v>
                </c:pt>
                <c:pt idx="25200">
                  <c:v>7.5555555555555556E-2</c:v>
                </c:pt>
                <c:pt idx="25201">
                  <c:v>7.5798611111111108E-2</c:v>
                </c:pt>
                <c:pt idx="25202">
                  <c:v>7.604166666666666E-2</c:v>
                </c:pt>
                <c:pt idx="25203">
                  <c:v>7.6296296296296293E-2</c:v>
                </c:pt>
                <c:pt idx="25204">
                  <c:v>7.6539351851851858E-2</c:v>
                </c:pt>
                <c:pt idx="25205">
                  <c:v>7.678240740740741E-2</c:v>
                </c:pt>
                <c:pt idx="25206">
                  <c:v>7.7025462962962962E-2</c:v>
                </c:pt>
                <c:pt idx="25207">
                  <c:v>7.7268518518518514E-2</c:v>
                </c:pt>
                <c:pt idx="25208">
                  <c:v>7.7523148148148147E-2</c:v>
                </c:pt>
                <c:pt idx="25209">
                  <c:v>7.7766203703703699E-2</c:v>
                </c:pt>
                <c:pt idx="25210">
                  <c:v>7.8009259259259264E-2</c:v>
                </c:pt>
                <c:pt idx="25211">
                  <c:v>7.8252314814814816E-2</c:v>
                </c:pt>
                <c:pt idx="25212">
                  <c:v>7.8495370370370368E-2</c:v>
                </c:pt>
                <c:pt idx="25213">
                  <c:v>7.8738425925925934E-2</c:v>
                </c:pt>
                <c:pt idx="25214">
                  <c:v>7.8993055555555566E-2</c:v>
                </c:pt>
                <c:pt idx="25215">
                  <c:v>7.9236111111111118E-2</c:v>
                </c:pt>
                <c:pt idx="25216">
                  <c:v>7.947916666666667E-2</c:v>
                </c:pt>
                <c:pt idx="25217">
                  <c:v>7.9722222222222222E-2</c:v>
                </c:pt>
                <c:pt idx="25218">
                  <c:v>7.9965277777777774E-2</c:v>
                </c:pt>
                <c:pt idx="25219">
                  <c:v>8.0219907407407406E-2</c:v>
                </c:pt>
                <c:pt idx="25220">
                  <c:v>8.0462962962962958E-2</c:v>
                </c:pt>
                <c:pt idx="25221">
                  <c:v>8.070601851851851E-2</c:v>
                </c:pt>
                <c:pt idx="25222">
                  <c:v>8.0949074074074076E-2</c:v>
                </c:pt>
                <c:pt idx="25223">
                  <c:v>8.1192129629629628E-2</c:v>
                </c:pt>
                <c:pt idx="25224">
                  <c:v>8.144675925925926E-2</c:v>
                </c:pt>
                <c:pt idx="25225">
                  <c:v>8.1689814814814812E-2</c:v>
                </c:pt>
                <c:pt idx="25226">
                  <c:v>8.1932870370370378E-2</c:v>
                </c:pt>
                <c:pt idx="25227">
                  <c:v>8.217592592592593E-2</c:v>
                </c:pt>
                <c:pt idx="25228">
                  <c:v>8.2418981481481482E-2</c:v>
                </c:pt>
                <c:pt idx="25229">
                  <c:v>8.2662037037037034E-2</c:v>
                </c:pt>
                <c:pt idx="25230">
                  <c:v>8.2916666666666666E-2</c:v>
                </c:pt>
                <c:pt idx="25231">
                  <c:v>8.3159722222222218E-2</c:v>
                </c:pt>
                <c:pt idx="25232">
                  <c:v>8.340277777777777E-2</c:v>
                </c:pt>
                <c:pt idx="25233">
                  <c:v>8.3645833333333322E-2</c:v>
                </c:pt>
                <c:pt idx="25234">
                  <c:v>8.3888888888888888E-2</c:v>
                </c:pt>
                <c:pt idx="25235">
                  <c:v>8.414351851851852E-2</c:v>
                </c:pt>
                <c:pt idx="25236">
                  <c:v>8.4386574074074072E-2</c:v>
                </c:pt>
                <c:pt idx="25237">
                  <c:v>8.4629629629629624E-2</c:v>
                </c:pt>
                <c:pt idx="25238">
                  <c:v>8.487268518518519E-2</c:v>
                </c:pt>
                <c:pt idx="25239">
                  <c:v>8.5115740740740742E-2</c:v>
                </c:pt>
                <c:pt idx="25240">
                  <c:v>8.5370370370370374E-2</c:v>
                </c:pt>
                <c:pt idx="25241">
                  <c:v>8.5613425925925926E-2</c:v>
                </c:pt>
                <c:pt idx="25242">
                  <c:v>8.5856481481481492E-2</c:v>
                </c:pt>
                <c:pt idx="25243">
                  <c:v>8.6099537037037044E-2</c:v>
                </c:pt>
                <c:pt idx="25244">
                  <c:v>8.6342592592592596E-2</c:v>
                </c:pt>
                <c:pt idx="25245">
                  <c:v>8.6597222222222214E-2</c:v>
                </c:pt>
                <c:pt idx="25246">
                  <c:v>8.6840277777777766E-2</c:v>
                </c:pt>
                <c:pt idx="25247">
                  <c:v>8.7083333333333332E-2</c:v>
                </c:pt>
                <c:pt idx="25248">
                  <c:v>8.7326388888888884E-2</c:v>
                </c:pt>
                <c:pt idx="25249">
                  <c:v>8.7569444444444436E-2</c:v>
                </c:pt>
                <c:pt idx="25250">
                  <c:v>8.7824074074074068E-2</c:v>
                </c:pt>
                <c:pt idx="25251">
                  <c:v>8.8067129629629634E-2</c:v>
                </c:pt>
                <c:pt idx="25252">
                  <c:v>8.8310185185185186E-2</c:v>
                </c:pt>
                <c:pt idx="25253">
                  <c:v>8.8553240740740738E-2</c:v>
                </c:pt>
                <c:pt idx="25254">
                  <c:v>8.8796296296296304E-2</c:v>
                </c:pt>
                <c:pt idx="25255">
                  <c:v>8.9039351851851856E-2</c:v>
                </c:pt>
                <c:pt idx="25256">
                  <c:v>8.9293981481481488E-2</c:v>
                </c:pt>
                <c:pt idx="25257">
                  <c:v>8.953703703703704E-2</c:v>
                </c:pt>
                <c:pt idx="25258">
                  <c:v>8.9780092592592606E-2</c:v>
                </c:pt>
                <c:pt idx="25259">
                  <c:v>9.0023148148148144E-2</c:v>
                </c:pt>
                <c:pt idx="25260">
                  <c:v>9.0266203703703696E-2</c:v>
                </c:pt>
                <c:pt idx="25261">
                  <c:v>9.0520833333333328E-2</c:v>
                </c:pt>
                <c:pt idx="25262">
                  <c:v>9.076388888888888E-2</c:v>
                </c:pt>
                <c:pt idx="25263">
                  <c:v>9.1006944444444446E-2</c:v>
                </c:pt>
                <c:pt idx="25264">
                  <c:v>9.1249999999999998E-2</c:v>
                </c:pt>
                <c:pt idx="25265">
                  <c:v>9.149305555555555E-2</c:v>
                </c:pt>
                <c:pt idx="25266">
                  <c:v>9.1747685185185182E-2</c:v>
                </c:pt>
                <c:pt idx="25267">
                  <c:v>9.1990740740740748E-2</c:v>
                </c:pt>
                <c:pt idx="25268">
                  <c:v>9.22337962962963E-2</c:v>
                </c:pt>
                <c:pt idx="25269">
                  <c:v>9.2476851851851852E-2</c:v>
                </c:pt>
                <c:pt idx="25270">
                  <c:v>9.2719907407407418E-2</c:v>
                </c:pt>
                <c:pt idx="25271">
                  <c:v>9.2962962962962969E-2</c:v>
                </c:pt>
                <c:pt idx="25272">
                  <c:v>9.3217592592592588E-2</c:v>
                </c:pt>
                <c:pt idx="25273">
                  <c:v>9.346064814814814E-2</c:v>
                </c:pt>
                <c:pt idx="25274">
                  <c:v>9.3703703703703692E-2</c:v>
                </c:pt>
                <c:pt idx="25275">
                  <c:v>9.3946759259259258E-2</c:v>
                </c:pt>
                <c:pt idx="25276">
                  <c:v>9.418981481481481E-2</c:v>
                </c:pt>
                <c:pt idx="25277">
                  <c:v>9.4444444444444442E-2</c:v>
                </c:pt>
                <c:pt idx="25278">
                  <c:v>9.4687499999999994E-2</c:v>
                </c:pt>
                <c:pt idx="25279">
                  <c:v>9.493055555555556E-2</c:v>
                </c:pt>
                <c:pt idx="25280">
                  <c:v>9.5173611111111112E-2</c:v>
                </c:pt>
                <c:pt idx="25281">
                  <c:v>9.5416666666666664E-2</c:v>
                </c:pt>
                <c:pt idx="25282">
                  <c:v>9.5671296296296296E-2</c:v>
                </c:pt>
                <c:pt idx="25283">
                  <c:v>9.5914351851851862E-2</c:v>
                </c:pt>
                <c:pt idx="25284">
                  <c:v>9.6157407407407414E-2</c:v>
                </c:pt>
                <c:pt idx="25285">
                  <c:v>9.6400462962962966E-2</c:v>
                </c:pt>
                <c:pt idx="25286">
                  <c:v>9.6643518518518531E-2</c:v>
                </c:pt>
                <c:pt idx="25287">
                  <c:v>9.6898148148148164E-2</c:v>
                </c:pt>
                <c:pt idx="25288">
                  <c:v>9.7141203703703702E-2</c:v>
                </c:pt>
                <c:pt idx="25289">
                  <c:v>9.7384259259259254E-2</c:v>
                </c:pt>
                <c:pt idx="25290">
                  <c:v>9.7627314814814806E-2</c:v>
                </c:pt>
                <c:pt idx="25291">
                  <c:v>9.7870370370370371E-2</c:v>
                </c:pt>
                <c:pt idx="25292">
                  <c:v>9.8113425925925923E-2</c:v>
                </c:pt>
                <c:pt idx="25293">
                  <c:v>9.8368055555555556E-2</c:v>
                </c:pt>
                <c:pt idx="25294">
                  <c:v>9.8611111111111108E-2</c:v>
                </c:pt>
                <c:pt idx="25295">
                  <c:v>9.8854166666666674E-2</c:v>
                </c:pt>
                <c:pt idx="25296">
                  <c:v>9.9097222222222225E-2</c:v>
                </c:pt>
                <c:pt idx="25297">
                  <c:v>9.9340277777777777E-2</c:v>
                </c:pt>
                <c:pt idx="25298">
                  <c:v>9.959490740740741E-2</c:v>
                </c:pt>
                <c:pt idx="25299">
                  <c:v>9.9837962962962948E-2</c:v>
                </c:pt>
                <c:pt idx="25300">
                  <c:v>0.10008101851851851</c:v>
                </c:pt>
                <c:pt idx="25301">
                  <c:v>0.10032407407407407</c:v>
                </c:pt>
                <c:pt idx="25302">
                  <c:v>0.10056712962962962</c:v>
                </c:pt>
                <c:pt idx="25303">
                  <c:v>0.10082175925925925</c:v>
                </c:pt>
                <c:pt idx="25304">
                  <c:v>0.10106481481481482</c:v>
                </c:pt>
                <c:pt idx="25305">
                  <c:v>0.10130787037037037</c:v>
                </c:pt>
                <c:pt idx="25306">
                  <c:v>0.10155092592592592</c:v>
                </c:pt>
                <c:pt idx="25307">
                  <c:v>0.10179398148148149</c:v>
                </c:pt>
                <c:pt idx="25308">
                  <c:v>0.10204861111111112</c:v>
                </c:pt>
                <c:pt idx="25309">
                  <c:v>0.10229166666666667</c:v>
                </c:pt>
                <c:pt idx="25310">
                  <c:v>0.10253472222222222</c:v>
                </c:pt>
                <c:pt idx="25311">
                  <c:v>0.10277777777777779</c:v>
                </c:pt>
                <c:pt idx="25312">
                  <c:v>0.10302083333333334</c:v>
                </c:pt>
                <c:pt idx="25313">
                  <c:v>0.10327546296296297</c:v>
                </c:pt>
                <c:pt idx="25314">
                  <c:v>0.10351851851851852</c:v>
                </c:pt>
                <c:pt idx="25315">
                  <c:v>0.10376157407407409</c:v>
                </c:pt>
                <c:pt idx="25316">
                  <c:v>0.10400462962962963</c:v>
                </c:pt>
                <c:pt idx="25317">
                  <c:v>0.10424768518518518</c:v>
                </c:pt>
                <c:pt idx="25318">
                  <c:v>0.10449074074074073</c:v>
                </c:pt>
                <c:pt idx="25319">
                  <c:v>0.10474537037037036</c:v>
                </c:pt>
                <c:pt idx="25320">
                  <c:v>0.10498842592592593</c:v>
                </c:pt>
                <c:pt idx="25321">
                  <c:v>0.10523148148148148</c:v>
                </c:pt>
                <c:pt idx="25322">
                  <c:v>0.10547453703703703</c:v>
                </c:pt>
                <c:pt idx="25323">
                  <c:v>0.1057175925925926</c:v>
                </c:pt>
                <c:pt idx="25324">
                  <c:v>0.10597222222222223</c:v>
                </c:pt>
                <c:pt idx="25325">
                  <c:v>0.10621527777777778</c:v>
                </c:pt>
                <c:pt idx="25326">
                  <c:v>0.10645833333333332</c:v>
                </c:pt>
                <c:pt idx="25327">
                  <c:v>0.10670138888888887</c:v>
                </c:pt>
                <c:pt idx="25328">
                  <c:v>0.10694444444444444</c:v>
                </c:pt>
                <c:pt idx="25329">
                  <c:v>0.10719907407407407</c:v>
                </c:pt>
                <c:pt idx="25330">
                  <c:v>0.10744212962962962</c:v>
                </c:pt>
                <c:pt idx="25331">
                  <c:v>0.10768518518518518</c:v>
                </c:pt>
                <c:pt idx="25332">
                  <c:v>0.10792824074074074</c:v>
                </c:pt>
                <c:pt idx="25333">
                  <c:v>0.10817129629629629</c:v>
                </c:pt>
                <c:pt idx="25334">
                  <c:v>0.10841435185185185</c:v>
                </c:pt>
                <c:pt idx="25335">
                  <c:v>0.10866898148148148</c:v>
                </c:pt>
                <c:pt idx="25336">
                  <c:v>0.10891203703703704</c:v>
                </c:pt>
                <c:pt idx="25337">
                  <c:v>0.1091550925925926</c:v>
                </c:pt>
                <c:pt idx="25338">
                  <c:v>0.10939814814814815</c:v>
                </c:pt>
                <c:pt idx="25339">
                  <c:v>0.10965277777777778</c:v>
                </c:pt>
                <c:pt idx="25340">
                  <c:v>0.10989583333333335</c:v>
                </c:pt>
                <c:pt idx="25341">
                  <c:v>0.1101388888888889</c:v>
                </c:pt>
                <c:pt idx="25342">
                  <c:v>0.11038194444444445</c:v>
                </c:pt>
                <c:pt idx="25343">
                  <c:v>0.11062499999999999</c:v>
                </c:pt>
                <c:pt idx="25344">
                  <c:v>0.11086805555555555</c:v>
                </c:pt>
                <c:pt idx="25345">
                  <c:v>0.11112268518518519</c:v>
                </c:pt>
                <c:pt idx="25346">
                  <c:v>0.11136574074074074</c:v>
                </c:pt>
                <c:pt idx="25347">
                  <c:v>0.11160879629629629</c:v>
                </c:pt>
                <c:pt idx="25348">
                  <c:v>0.11185185185185186</c:v>
                </c:pt>
                <c:pt idx="25349">
                  <c:v>0.11209490740740741</c:v>
                </c:pt>
                <c:pt idx="25350">
                  <c:v>0.11234953703703704</c:v>
                </c:pt>
                <c:pt idx="25351">
                  <c:v>0.11259259259259259</c:v>
                </c:pt>
                <c:pt idx="25352">
                  <c:v>0.11283564814814816</c:v>
                </c:pt>
                <c:pt idx="25353">
                  <c:v>0.11307870370370371</c:v>
                </c:pt>
                <c:pt idx="25354">
                  <c:v>0.11332175925925925</c:v>
                </c:pt>
                <c:pt idx="25355">
                  <c:v>0.1135648148148148</c:v>
                </c:pt>
                <c:pt idx="25356">
                  <c:v>0.11381944444444443</c:v>
                </c:pt>
                <c:pt idx="25357">
                  <c:v>0.1140625</c:v>
                </c:pt>
                <c:pt idx="25358">
                  <c:v>0.11430555555555555</c:v>
                </c:pt>
                <c:pt idx="25359">
                  <c:v>0.1145486111111111</c:v>
                </c:pt>
                <c:pt idx="25360">
                  <c:v>0.11479166666666667</c:v>
                </c:pt>
                <c:pt idx="25361">
                  <c:v>0.1150462962962963</c:v>
                </c:pt>
                <c:pt idx="25362">
                  <c:v>0.11528935185185185</c:v>
                </c:pt>
                <c:pt idx="25363">
                  <c:v>0.1155324074074074</c:v>
                </c:pt>
                <c:pt idx="25364">
                  <c:v>0.11577546296296297</c:v>
                </c:pt>
                <c:pt idx="25365">
                  <c:v>0.11601851851851852</c:v>
                </c:pt>
                <c:pt idx="25366">
                  <c:v>0.11627314814814815</c:v>
                </c:pt>
                <c:pt idx="25367">
                  <c:v>0.11651620370370371</c:v>
                </c:pt>
                <c:pt idx="25368">
                  <c:v>0.11675925925925927</c:v>
                </c:pt>
                <c:pt idx="25369">
                  <c:v>0.11700231481481482</c:v>
                </c:pt>
                <c:pt idx="25370">
                  <c:v>0.11724537037037037</c:v>
                </c:pt>
                <c:pt idx="25371">
                  <c:v>0.11750000000000001</c:v>
                </c:pt>
                <c:pt idx="25372">
                  <c:v>0.11774305555555555</c:v>
                </c:pt>
                <c:pt idx="25373">
                  <c:v>0.11798611111111111</c:v>
                </c:pt>
                <c:pt idx="25374">
                  <c:v>0.11822916666666666</c:v>
                </c:pt>
                <c:pt idx="25375">
                  <c:v>0.11847222222222221</c:v>
                </c:pt>
                <c:pt idx="25376">
                  <c:v>0.11872685185185185</c:v>
                </c:pt>
                <c:pt idx="25377">
                  <c:v>0.11896990740740741</c:v>
                </c:pt>
                <c:pt idx="25378">
                  <c:v>0.11921296296296297</c:v>
                </c:pt>
                <c:pt idx="25379">
                  <c:v>0.11945601851851852</c:v>
                </c:pt>
                <c:pt idx="25380">
                  <c:v>0.11969907407407408</c:v>
                </c:pt>
                <c:pt idx="25381">
                  <c:v>0.11994212962962963</c:v>
                </c:pt>
                <c:pt idx="25382">
                  <c:v>0.12019675925925927</c:v>
                </c:pt>
                <c:pt idx="25383">
                  <c:v>0.12043981481481481</c:v>
                </c:pt>
                <c:pt idx="25384">
                  <c:v>0.12068287037037036</c:v>
                </c:pt>
                <c:pt idx="25385">
                  <c:v>0.12092592592592592</c:v>
                </c:pt>
                <c:pt idx="25386">
                  <c:v>0.12116898148148147</c:v>
                </c:pt>
                <c:pt idx="25387">
                  <c:v>0.12142361111111111</c:v>
                </c:pt>
                <c:pt idx="25388">
                  <c:v>0.12166666666666666</c:v>
                </c:pt>
                <c:pt idx="25389">
                  <c:v>0.12190972222222222</c:v>
                </c:pt>
                <c:pt idx="25390">
                  <c:v>0.12215277777777778</c:v>
                </c:pt>
                <c:pt idx="25391">
                  <c:v>0.12239583333333333</c:v>
                </c:pt>
                <c:pt idx="25392">
                  <c:v>0.12265046296296296</c:v>
                </c:pt>
                <c:pt idx="25393">
                  <c:v>0.12289351851851853</c:v>
                </c:pt>
                <c:pt idx="25394">
                  <c:v>0.12313657407407408</c:v>
                </c:pt>
                <c:pt idx="25395">
                  <c:v>0.12337962962962963</c:v>
                </c:pt>
                <c:pt idx="25396">
                  <c:v>0.1236226851851852</c:v>
                </c:pt>
                <c:pt idx="25397">
                  <c:v>0.12387731481481483</c:v>
                </c:pt>
                <c:pt idx="25398">
                  <c:v>0.12412037037037038</c:v>
                </c:pt>
                <c:pt idx="25399">
                  <c:v>0.12436342592592593</c:v>
                </c:pt>
                <c:pt idx="25400">
                  <c:v>0.12460648148148147</c:v>
                </c:pt>
                <c:pt idx="25401">
                  <c:v>0.12484953703703704</c:v>
                </c:pt>
                <c:pt idx="25402">
                  <c:v>0.12510416666666666</c:v>
                </c:pt>
                <c:pt idx="25403">
                  <c:v>0.12534722222222222</c:v>
                </c:pt>
                <c:pt idx="25404">
                  <c:v>0.12559027777777779</c:v>
                </c:pt>
                <c:pt idx="25405">
                  <c:v>0.12583333333333332</c:v>
                </c:pt>
                <c:pt idx="25406">
                  <c:v>0.12607638888888889</c:v>
                </c:pt>
                <c:pt idx="25407">
                  <c:v>0.12631944444444446</c:v>
                </c:pt>
                <c:pt idx="25408">
                  <c:v>0.12657407407407409</c:v>
                </c:pt>
                <c:pt idx="25409">
                  <c:v>0.12681712962962963</c:v>
                </c:pt>
                <c:pt idx="25410">
                  <c:v>0.12706018518518519</c:v>
                </c:pt>
                <c:pt idx="25411">
                  <c:v>0.12730324074074076</c:v>
                </c:pt>
                <c:pt idx="25412">
                  <c:v>0.1275462962962963</c:v>
                </c:pt>
                <c:pt idx="25413">
                  <c:v>0.12780092592592593</c:v>
                </c:pt>
                <c:pt idx="25414">
                  <c:v>0.12804398148148147</c:v>
                </c:pt>
                <c:pt idx="25415">
                  <c:v>0.12828703703703703</c:v>
                </c:pt>
                <c:pt idx="25416">
                  <c:v>0.1285300925925926</c:v>
                </c:pt>
                <c:pt idx="25417">
                  <c:v>0.12877314814814814</c:v>
                </c:pt>
                <c:pt idx="25418">
                  <c:v>0.12902777777777777</c:v>
                </c:pt>
                <c:pt idx="25419">
                  <c:v>0.12927083333333333</c:v>
                </c:pt>
                <c:pt idx="25420">
                  <c:v>0.1295138888888889</c:v>
                </c:pt>
                <c:pt idx="25421">
                  <c:v>0.12975694444444444</c:v>
                </c:pt>
                <c:pt idx="25422">
                  <c:v>0.13</c:v>
                </c:pt>
                <c:pt idx="25423">
                  <c:v>0.13024305555555557</c:v>
                </c:pt>
                <c:pt idx="25424">
                  <c:v>0.1304976851851852</c:v>
                </c:pt>
                <c:pt idx="25425">
                  <c:v>0.13074074074074074</c:v>
                </c:pt>
                <c:pt idx="25426">
                  <c:v>0.13098379629629628</c:v>
                </c:pt>
                <c:pt idx="25427">
                  <c:v>0.13122685185185184</c:v>
                </c:pt>
                <c:pt idx="25428">
                  <c:v>0.13146990740740741</c:v>
                </c:pt>
                <c:pt idx="25429">
                  <c:v>0.13172453703703704</c:v>
                </c:pt>
                <c:pt idx="25430">
                  <c:v>0.13196759259259258</c:v>
                </c:pt>
                <c:pt idx="25431">
                  <c:v>0.13221064814814815</c:v>
                </c:pt>
                <c:pt idx="25432">
                  <c:v>0.13245370370370371</c:v>
                </c:pt>
                <c:pt idx="25433">
                  <c:v>0.13269675925925925</c:v>
                </c:pt>
                <c:pt idx="25434">
                  <c:v>0.13295138888888888</c:v>
                </c:pt>
                <c:pt idx="25435">
                  <c:v>0.13319444444444445</c:v>
                </c:pt>
                <c:pt idx="25436">
                  <c:v>0.13343750000000001</c:v>
                </c:pt>
                <c:pt idx="25437">
                  <c:v>0.13368055555555555</c:v>
                </c:pt>
                <c:pt idx="25438">
                  <c:v>0.13392361111111112</c:v>
                </c:pt>
                <c:pt idx="25439">
                  <c:v>0.13417824074074072</c:v>
                </c:pt>
                <c:pt idx="25440">
                  <c:v>0.13442129629629629</c:v>
                </c:pt>
                <c:pt idx="25441">
                  <c:v>0.13466435185185185</c:v>
                </c:pt>
                <c:pt idx="25442">
                  <c:v>0.13490740740740739</c:v>
                </c:pt>
                <c:pt idx="25443">
                  <c:v>0.13515046296296296</c:v>
                </c:pt>
                <c:pt idx="25444">
                  <c:v>0.13539351851851852</c:v>
                </c:pt>
                <c:pt idx="25445">
                  <c:v>0.13564814814814816</c:v>
                </c:pt>
                <c:pt idx="25446">
                  <c:v>0.13589120370370369</c:v>
                </c:pt>
                <c:pt idx="25447">
                  <c:v>0.13613425925925926</c:v>
                </c:pt>
                <c:pt idx="25448">
                  <c:v>0.13637731481481483</c:v>
                </c:pt>
                <c:pt idx="25449">
                  <c:v>0.13662037037037036</c:v>
                </c:pt>
                <c:pt idx="25450">
                  <c:v>0.136875</c:v>
                </c:pt>
                <c:pt idx="25451">
                  <c:v>0.13711805555555556</c:v>
                </c:pt>
                <c:pt idx="25452">
                  <c:v>0.13736111111111113</c:v>
                </c:pt>
                <c:pt idx="25453">
                  <c:v>0.13760416666666667</c:v>
                </c:pt>
                <c:pt idx="25454">
                  <c:v>0.13784722222222223</c:v>
                </c:pt>
                <c:pt idx="25455">
                  <c:v>0.13810185185185184</c:v>
                </c:pt>
                <c:pt idx="25456">
                  <c:v>0.1383449074074074</c:v>
                </c:pt>
                <c:pt idx="25457">
                  <c:v>0.13858796296296297</c:v>
                </c:pt>
                <c:pt idx="25458">
                  <c:v>0.13883101851851851</c:v>
                </c:pt>
                <c:pt idx="25459">
                  <c:v>0.13907407407407407</c:v>
                </c:pt>
                <c:pt idx="25460">
                  <c:v>0.1393287037037037</c:v>
                </c:pt>
                <c:pt idx="25461">
                  <c:v>0.13957175925925927</c:v>
                </c:pt>
                <c:pt idx="25462">
                  <c:v>0.13981481481481481</c:v>
                </c:pt>
                <c:pt idx="25463">
                  <c:v>0.14005787037037037</c:v>
                </c:pt>
                <c:pt idx="25464">
                  <c:v>0.14030092592592594</c:v>
                </c:pt>
                <c:pt idx="25465">
                  <c:v>0.14054398148148148</c:v>
                </c:pt>
                <c:pt idx="25466">
                  <c:v>0.14079861111111111</c:v>
                </c:pt>
                <c:pt idx="25467">
                  <c:v>0.14104166666666665</c:v>
                </c:pt>
                <c:pt idx="25468">
                  <c:v>0.14128472222222221</c:v>
                </c:pt>
                <c:pt idx="25469">
                  <c:v>0.14152777777777778</c:v>
                </c:pt>
                <c:pt idx="25470">
                  <c:v>0.14177083333333332</c:v>
                </c:pt>
                <c:pt idx="25471">
                  <c:v>0.14202546296296295</c:v>
                </c:pt>
                <c:pt idx="25472">
                  <c:v>0.14226851851851852</c:v>
                </c:pt>
                <c:pt idx="25473">
                  <c:v>0.14251157407407408</c:v>
                </c:pt>
                <c:pt idx="25474">
                  <c:v>0.14275462962962962</c:v>
                </c:pt>
                <c:pt idx="25475">
                  <c:v>0.14299768518518519</c:v>
                </c:pt>
                <c:pt idx="25476">
                  <c:v>0.14325231481481482</c:v>
                </c:pt>
                <c:pt idx="25477">
                  <c:v>0.14349537037037038</c:v>
                </c:pt>
                <c:pt idx="25478">
                  <c:v>0.14373842592592592</c:v>
                </c:pt>
                <c:pt idx="25479">
                  <c:v>0.14398148148148149</c:v>
                </c:pt>
                <c:pt idx="25480">
                  <c:v>0.14422453703703705</c:v>
                </c:pt>
                <c:pt idx="25481">
                  <c:v>0.14447916666666669</c:v>
                </c:pt>
                <c:pt idx="25482">
                  <c:v>0.14472222222222222</c:v>
                </c:pt>
                <c:pt idx="25483">
                  <c:v>0.14496527777777776</c:v>
                </c:pt>
                <c:pt idx="25484">
                  <c:v>0.14520833333333333</c:v>
                </c:pt>
                <c:pt idx="25485">
                  <c:v>0.14545138888888889</c:v>
                </c:pt>
                <c:pt idx="25486">
                  <c:v>0.14569444444444443</c:v>
                </c:pt>
                <c:pt idx="25487">
                  <c:v>0.14594907407407406</c:v>
                </c:pt>
                <c:pt idx="25488">
                  <c:v>0.14619212962962963</c:v>
                </c:pt>
                <c:pt idx="25489">
                  <c:v>0.1464351851851852</c:v>
                </c:pt>
                <c:pt idx="25490">
                  <c:v>0.14667824074074073</c:v>
                </c:pt>
                <c:pt idx="25491">
                  <c:v>0.1469212962962963</c:v>
                </c:pt>
                <c:pt idx="25492">
                  <c:v>0.14717592592592593</c:v>
                </c:pt>
                <c:pt idx="25493">
                  <c:v>0.14741898148148147</c:v>
                </c:pt>
                <c:pt idx="25494">
                  <c:v>0.14766203703703704</c:v>
                </c:pt>
                <c:pt idx="25495">
                  <c:v>0.14790509259259257</c:v>
                </c:pt>
                <c:pt idx="25496">
                  <c:v>0.14814814814814814</c:v>
                </c:pt>
                <c:pt idx="25497">
                  <c:v>0.14840277777777777</c:v>
                </c:pt>
                <c:pt idx="25498">
                  <c:v>0.14864583333333334</c:v>
                </c:pt>
                <c:pt idx="25499">
                  <c:v>0.14888888888888888</c:v>
                </c:pt>
                <c:pt idx="25500">
                  <c:v>0.14913194444444444</c:v>
                </c:pt>
                <c:pt idx="25501">
                  <c:v>0.14937500000000001</c:v>
                </c:pt>
                <c:pt idx="25502">
                  <c:v>0.14962962962962964</c:v>
                </c:pt>
                <c:pt idx="25503">
                  <c:v>0.14987268518518518</c:v>
                </c:pt>
                <c:pt idx="25504">
                  <c:v>0.15011574074074074</c:v>
                </c:pt>
                <c:pt idx="25505">
                  <c:v>0.15035879629629631</c:v>
                </c:pt>
                <c:pt idx="25506">
                  <c:v>0.15060185185185185</c:v>
                </c:pt>
                <c:pt idx="25507">
                  <c:v>0.15084490740740741</c:v>
                </c:pt>
                <c:pt idx="25508">
                  <c:v>0.15109953703703705</c:v>
                </c:pt>
                <c:pt idx="25509">
                  <c:v>0.15134259259259258</c:v>
                </c:pt>
                <c:pt idx="25510">
                  <c:v>0.15158564814814815</c:v>
                </c:pt>
                <c:pt idx="25511">
                  <c:v>0.15182870370370369</c:v>
                </c:pt>
                <c:pt idx="25512">
                  <c:v>0.15208333333333332</c:v>
                </c:pt>
                <c:pt idx="25513">
                  <c:v>0.15232638888888889</c:v>
                </c:pt>
                <c:pt idx="25514">
                  <c:v>0.15256944444444445</c:v>
                </c:pt>
                <c:pt idx="25515">
                  <c:v>0.15281249999999999</c:v>
                </c:pt>
                <c:pt idx="25516">
                  <c:v>0.15305555555555556</c:v>
                </c:pt>
                <c:pt idx="25517">
                  <c:v>0.15329861111111112</c:v>
                </c:pt>
                <c:pt idx="25518">
                  <c:v>0.15355324074074075</c:v>
                </c:pt>
                <c:pt idx="25519">
                  <c:v>0.15379629629629629</c:v>
                </c:pt>
                <c:pt idx="25520">
                  <c:v>0.15403935185185186</c:v>
                </c:pt>
                <c:pt idx="25521">
                  <c:v>0.1542824074074074</c:v>
                </c:pt>
                <c:pt idx="25522">
                  <c:v>0.15452546296296296</c:v>
                </c:pt>
                <c:pt idx="25523">
                  <c:v>0.15478009259259259</c:v>
                </c:pt>
                <c:pt idx="25524">
                  <c:v>0.15502314814814813</c:v>
                </c:pt>
                <c:pt idx="25525">
                  <c:v>0.1552662037037037</c:v>
                </c:pt>
                <c:pt idx="25526">
                  <c:v>0.15550925925925926</c:v>
                </c:pt>
                <c:pt idx="25527">
                  <c:v>0.1557523148148148</c:v>
                </c:pt>
                <c:pt idx="25528">
                  <c:v>0.15600694444444443</c:v>
                </c:pt>
                <c:pt idx="25529">
                  <c:v>0.15625</c:v>
                </c:pt>
                <c:pt idx="25530">
                  <c:v>0.15649305555555557</c:v>
                </c:pt>
                <c:pt idx="25531">
                  <c:v>0.1567361111111111</c:v>
                </c:pt>
                <c:pt idx="25532">
                  <c:v>0.15697916666666667</c:v>
                </c:pt>
                <c:pt idx="25533">
                  <c:v>0.15722222222222224</c:v>
                </c:pt>
                <c:pt idx="25534">
                  <c:v>0.15747685185185187</c:v>
                </c:pt>
                <c:pt idx="25535">
                  <c:v>0.15771990740740741</c:v>
                </c:pt>
                <c:pt idx="25536">
                  <c:v>0.15796296296296297</c:v>
                </c:pt>
                <c:pt idx="25537">
                  <c:v>0.15820601851851854</c:v>
                </c:pt>
                <c:pt idx="25538">
                  <c:v>0.15846064814814814</c:v>
                </c:pt>
                <c:pt idx="25539">
                  <c:v>0.15870370370370371</c:v>
                </c:pt>
                <c:pt idx="25540">
                  <c:v>0.15894675925925925</c:v>
                </c:pt>
                <c:pt idx="25541">
                  <c:v>0.15918981481481481</c:v>
                </c:pt>
                <c:pt idx="25542">
                  <c:v>0.15943287037037038</c:v>
                </c:pt>
                <c:pt idx="25543">
                  <c:v>0.15967592592592592</c:v>
                </c:pt>
                <c:pt idx="25544">
                  <c:v>0.15993055555555555</c:v>
                </c:pt>
                <c:pt idx="25545">
                  <c:v>0.16017361111111111</c:v>
                </c:pt>
                <c:pt idx="25546">
                  <c:v>0.16041666666666668</c:v>
                </c:pt>
                <c:pt idx="25547">
                  <c:v>0.16065972222222222</c:v>
                </c:pt>
                <c:pt idx="25548">
                  <c:v>0.16090277777777778</c:v>
                </c:pt>
                <c:pt idx="25549">
                  <c:v>0.16115740740740742</c:v>
                </c:pt>
                <c:pt idx="25550">
                  <c:v>0.16140046296296295</c:v>
                </c:pt>
                <c:pt idx="25551">
                  <c:v>0.16164351851851852</c:v>
                </c:pt>
                <c:pt idx="25552">
                  <c:v>0.16188657407407406</c:v>
                </c:pt>
                <c:pt idx="25553">
                  <c:v>0.16212962962962962</c:v>
                </c:pt>
                <c:pt idx="25554">
                  <c:v>0.16237268518518519</c:v>
                </c:pt>
                <c:pt idx="25555">
                  <c:v>0.16262731481481482</c:v>
                </c:pt>
                <c:pt idx="25556">
                  <c:v>0.16287037037037036</c:v>
                </c:pt>
                <c:pt idx="25557">
                  <c:v>0.16311342592592593</c:v>
                </c:pt>
                <c:pt idx="25558">
                  <c:v>0.16335648148148149</c:v>
                </c:pt>
                <c:pt idx="25559">
                  <c:v>0.16359953703703703</c:v>
                </c:pt>
                <c:pt idx="25560">
                  <c:v>0.16385416666666666</c:v>
                </c:pt>
                <c:pt idx="25561">
                  <c:v>0.16409722222222223</c:v>
                </c:pt>
                <c:pt idx="25562">
                  <c:v>0.16434027777777779</c:v>
                </c:pt>
                <c:pt idx="25563">
                  <c:v>0.16458333333333333</c:v>
                </c:pt>
                <c:pt idx="25564">
                  <c:v>0.1648263888888889</c:v>
                </c:pt>
                <c:pt idx="25565">
                  <c:v>0.16508101851851853</c:v>
                </c:pt>
                <c:pt idx="25566">
                  <c:v>0.1653240740740741</c:v>
                </c:pt>
                <c:pt idx="25567">
                  <c:v>0.16556712962962963</c:v>
                </c:pt>
                <c:pt idx="25568">
                  <c:v>0.16581018518518517</c:v>
                </c:pt>
                <c:pt idx="25569">
                  <c:v>0.16605324074074074</c:v>
                </c:pt>
                <c:pt idx="25570">
                  <c:v>0.16630787037037037</c:v>
                </c:pt>
                <c:pt idx="25571">
                  <c:v>0.16655092592592594</c:v>
                </c:pt>
                <c:pt idx="25572">
                  <c:v>0.16679398148148147</c:v>
                </c:pt>
                <c:pt idx="25573">
                  <c:v>0.16703703703703701</c:v>
                </c:pt>
                <c:pt idx="25574">
                  <c:v>0.16728009259259258</c:v>
                </c:pt>
                <c:pt idx="25575">
                  <c:v>0.16753472222222221</c:v>
                </c:pt>
                <c:pt idx="25576">
                  <c:v>0.16777777777777778</c:v>
                </c:pt>
                <c:pt idx="25577">
                  <c:v>0.16802083333333331</c:v>
                </c:pt>
                <c:pt idx="25578">
                  <c:v>0.16826388888888888</c:v>
                </c:pt>
                <c:pt idx="25579">
                  <c:v>0.16850694444444445</c:v>
                </c:pt>
                <c:pt idx="25580">
                  <c:v>0.16874999999999998</c:v>
                </c:pt>
                <c:pt idx="25581">
                  <c:v>0.16900462962962962</c:v>
                </c:pt>
                <c:pt idx="25582">
                  <c:v>0.16924768518518518</c:v>
                </c:pt>
                <c:pt idx="25583">
                  <c:v>0.16949074074074075</c:v>
                </c:pt>
                <c:pt idx="25584">
                  <c:v>0.16973379629629629</c:v>
                </c:pt>
                <c:pt idx="25585">
                  <c:v>0.16997685185185185</c:v>
                </c:pt>
                <c:pt idx="25586">
                  <c:v>0.17023148148148148</c:v>
                </c:pt>
                <c:pt idx="25587">
                  <c:v>0.17047453703703705</c:v>
                </c:pt>
                <c:pt idx="25588">
                  <c:v>0.17071759259259259</c:v>
                </c:pt>
                <c:pt idx="25589">
                  <c:v>0.17096064814814815</c:v>
                </c:pt>
                <c:pt idx="25590">
                  <c:v>0.17120370370370372</c:v>
                </c:pt>
                <c:pt idx="25591">
                  <c:v>0.17145833333333335</c:v>
                </c:pt>
                <c:pt idx="25592">
                  <c:v>0.17170138888888889</c:v>
                </c:pt>
                <c:pt idx="25593">
                  <c:v>0.17194444444444446</c:v>
                </c:pt>
                <c:pt idx="25594">
                  <c:v>0.17218750000000002</c:v>
                </c:pt>
                <c:pt idx="25595">
                  <c:v>0.17243055555555556</c:v>
                </c:pt>
                <c:pt idx="25596">
                  <c:v>0.17268518518518519</c:v>
                </c:pt>
                <c:pt idx="25597">
                  <c:v>0.17292824074074076</c:v>
                </c:pt>
                <c:pt idx="25598">
                  <c:v>0.17317129629629632</c:v>
                </c:pt>
                <c:pt idx="25599">
                  <c:v>0.17341435185185183</c:v>
                </c:pt>
                <c:pt idx="25600">
                  <c:v>0.1736574074074074</c:v>
                </c:pt>
                <c:pt idx="25601">
                  <c:v>0.17391203703703703</c:v>
                </c:pt>
                <c:pt idx="25602">
                  <c:v>0.17415509259259257</c:v>
                </c:pt>
                <c:pt idx="25603">
                  <c:v>0.17439814814814814</c:v>
                </c:pt>
                <c:pt idx="25604">
                  <c:v>0.1746412037037037</c:v>
                </c:pt>
                <c:pt idx="25605">
                  <c:v>0.17488425925925924</c:v>
                </c:pt>
                <c:pt idx="25606">
                  <c:v>0.17512731481481481</c:v>
                </c:pt>
                <c:pt idx="25607">
                  <c:v>0.17538194444444444</c:v>
                </c:pt>
                <c:pt idx="25608">
                  <c:v>0.175625</c:v>
                </c:pt>
                <c:pt idx="25609">
                  <c:v>0.17586805555555554</c:v>
                </c:pt>
                <c:pt idx="25610">
                  <c:v>0.17611111111111111</c:v>
                </c:pt>
                <c:pt idx="25611">
                  <c:v>0.17635416666666667</c:v>
                </c:pt>
                <c:pt idx="25612">
                  <c:v>0.17660879629629631</c:v>
                </c:pt>
                <c:pt idx="25613">
                  <c:v>0.17685185185185184</c:v>
                </c:pt>
                <c:pt idx="25614">
                  <c:v>0.17709490740740741</c:v>
                </c:pt>
                <c:pt idx="25615">
                  <c:v>0.17733796296296298</c:v>
                </c:pt>
                <c:pt idx="25616">
                  <c:v>0.17758101851851851</c:v>
                </c:pt>
                <c:pt idx="25617">
                  <c:v>0.17783564814814815</c:v>
                </c:pt>
                <c:pt idx="25618">
                  <c:v>0.17807870370370371</c:v>
                </c:pt>
                <c:pt idx="25619">
                  <c:v>0.17832175925925928</c:v>
                </c:pt>
                <c:pt idx="25620">
                  <c:v>0.17856481481481482</c:v>
                </c:pt>
                <c:pt idx="25621">
                  <c:v>0.17880787037037038</c:v>
                </c:pt>
                <c:pt idx="25622">
                  <c:v>0.17905092592592595</c:v>
                </c:pt>
                <c:pt idx="25623">
                  <c:v>0.17930555555555558</c:v>
                </c:pt>
                <c:pt idx="25624">
                  <c:v>0.17954861111111112</c:v>
                </c:pt>
                <c:pt idx="25625">
                  <c:v>0.17979166666666668</c:v>
                </c:pt>
                <c:pt idx="25626">
                  <c:v>0.18003472222222225</c:v>
                </c:pt>
                <c:pt idx="25627">
                  <c:v>0.18027777777777779</c:v>
                </c:pt>
                <c:pt idx="25628">
                  <c:v>0.18053240740740739</c:v>
                </c:pt>
                <c:pt idx="25629">
                  <c:v>0.18077546296296296</c:v>
                </c:pt>
                <c:pt idx="25630">
                  <c:v>0.1810185185185185</c:v>
                </c:pt>
                <c:pt idx="25631">
                  <c:v>0.18126157407407406</c:v>
                </c:pt>
                <c:pt idx="25632">
                  <c:v>0.18150462962962963</c:v>
                </c:pt>
                <c:pt idx="25633">
                  <c:v>0.18175925925925926</c:v>
                </c:pt>
                <c:pt idx="25634">
                  <c:v>0.1820023148148148</c:v>
                </c:pt>
                <c:pt idx="25635">
                  <c:v>0.18224537037037036</c:v>
                </c:pt>
                <c:pt idx="25636">
                  <c:v>0.18248842592592593</c:v>
                </c:pt>
                <c:pt idx="25637">
                  <c:v>0.18273148148148147</c:v>
                </c:pt>
                <c:pt idx="25638">
                  <c:v>0.1829861111111111</c:v>
                </c:pt>
                <c:pt idx="25639">
                  <c:v>0.18322916666666667</c:v>
                </c:pt>
                <c:pt idx="25640">
                  <c:v>0.18347222222222223</c:v>
                </c:pt>
                <c:pt idx="25641">
                  <c:v>0.18371527777777777</c:v>
                </c:pt>
                <c:pt idx="25642">
                  <c:v>0.18395833333333333</c:v>
                </c:pt>
                <c:pt idx="25643">
                  <c:v>0.1842013888888889</c:v>
                </c:pt>
                <c:pt idx="25644">
                  <c:v>0.18445601851851853</c:v>
                </c:pt>
                <c:pt idx="25645">
                  <c:v>0.18469907407407407</c:v>
                </c:pt>
                <c:pt idx="25646">
                  <c:v>0.18494212962962964</c:v>
                </c:pt>
                <c:pt idx="25647">
                  <c:v>0.1851851851851852</c:v>
                </c:pt>
                <c:pt idx="25648">
                  <c:v>0.18542824074074074</c:v>
                </c:pt>
                <c:pt idx="25649">
                  <c:v>0.18568287037037037</c:v>
                </c:pt>
                <c:pt idx="25650">
                  <c:v>0.18592592592592594</c:v>
                </c:pt>
                <c:pt idx="25651">
                  <c:v>0.1861689814814815</c:v>
                </c:pt>
                <c:pt idx="25652">
                  <c:v>0.18641203703703704</c:v>
                </c:pt>
                <c:pt idx="25653">
                  <c:v>0.18665509259259261</c:v>
                </c:pt>
                <c:pt idx="25654">
                  <c:v>0.18690972222222221</c:v>
                </c:pt>
                <c:pt idx="25655">
                  <c:v>0.18715277777777775</c:v>
                </c:pt>
                <c:pt idx="25656">
                  <c:v>0.18739583333333332</c:v>
                </c:pt>
                <c:pt idx="25657">
                  <c:v>0.18763888888888888</c:v>
                </c:pt>
                <c:pt idx="25658">
                  <c:v>0.18788194444444442</c:v>
                </c:pt>
                <c:pt idx="25659">
                  <c:v>0.18812499999999999</c:v>
                </c:pt>
                <c:pt idx="25660">
                  <c:v>0.18837962962962962</c:v>
                </c:pt>
                <c:pt idx="25661">
                  <c:v>0.18862268518518518</c:v>
                </c:pt>
                <c:pt idx="25662">
                  <c:v>0.18886574074074072</c:v>
                </c:pt>
                <c:pt idx="25663">
                  <c:v>0.18910879629629629</c:v>
                </c:pt>
                <c:pt idx="25664">
                  <c:v>0.18936342592592592</c:v>
                </c:pt>
                <c:pt idx="25665">
                  <c:v>0.18960648148148149</c:v>
                </c:pt>
                <c:pt idx="25666">
                  <c:v>0.18984953703703702</c:v>
                </c:pt>
                <c:pt idx="25667">
                  <c:v>0.19009259259259259</c:v>
                </c:pt>
                <c:pt idx="25668">
                  <c:v>0.19033564814814816</c:v>
                </c:pt>
                <c:pt idx="25669">
                  <c:v>0.19057870370370369</c:v>
                </c:pt>
                <c:pt idx="25670">
                  <c:v>0.19083333333333333</c:v>
                </c:pt>
                <c:pt idx="25671">
                  <c:v>0.19107638888888889</c:v>
                </c:pt>
                <c:pt idx="25672">
                  <c:v>0.19131944444444446</c:v>
                </c:pt>
                <c:pt idx="25673">
                  <c:v>0.1915625</c:v>
                </c:pt>
                <c:pt idx="25674">
                  <c:v>0.19180555555555556</c:v>
                </c:pt>
                <c:pt idx="25675">
                  <c:v>0.19206018518518519</c:v>
                </c:pt>
                <c:pt idx="25676">
                  <c:v>0.19230324074074076</c:v>
                </c:pt>
                <c:pt idx="25677">
                  <c:v>0.1925462962962963</c:v>
                </c:pt>
                <c:pt idx="25678">
                  <c:v>0.19278935185185186</c:v>
                </c:pt>
                <c:pt idx="25679">
                  <c:v>0.19303240740740743</c:v>
                </c:pt>
                <c:pt idx="25680">
                  <c:v>0.19328703703703706</c:v>
                </c:pt>
                <c:pt idx="25681">
                  <c:v>0.1935300925925926</c:v>
                </c:pt>
                <c:pt idx="25682">
                  <c:v>0.19377314814814817</c:v>
                </c:pt>
                <c:pt idx="25683">
                  <c:v>0.19401620370370373</c:v>
                </c:pt>
                <c:pt idx="25684">
                  <c:v>0.19425925925925927</c:v>
                </c:pt>
                <c:pt idx="25685">
                  <c:v>0.19450231481481484</c:v>
                </c:pt>
                <c:pt idx="25686">
                  <c:v>0.19475694444444444</c:v>
                </c:pt>
                <c:pt idx="25687">
                  <c:v>0.19499999999999998</c:v>
                </c:pt>
                <c:pt idx="25688">
                  <c:v>0.19527777777777777</c:v>
                </c:pt>
                <c:pt idx="25689">
                  <c:v>0.19548611111111111</c:v>
                </c:pt>
                <c:pt idx="25690">
                  <c:v>0.19572916666666665</c:v>
                </c:pt>
                <c:pt idx="25691">
                  <c:v>0.19598379629629628</c:v>
                </c:pt>
                <c:pt idx="25692">
                  <c:v>0.19622685185185185</c:v>
                </c:pt>
                <c:pt idx="25693">
                  <c:v>0.19646990740740741</c:v>
                </c:pt>
                <c:pt idx="25694">
                  <c:v>0.19671296296296295</c:v>
                </c:pt>
                <c:pt idx="25695">
                  <c:v>0.19695601851851852</c:v>
                </c:pt>
                <c:pt idx="25696">
                  <c:v>0.19721064814814815</c:v>
                </c:pt>
                <c:pt idx="25697">
                  <c:v>0.19745370370370371</c:v>
                </c:pt>
                <c:pt idx="25698">
                  <c:v>0.19769675925925925</c:v>
                </c:pt>
                <c:pt idx="25699">
                  <c:v>0.19793981481481482</c:v>
                </c:pt>
                <c:pt idx="25700">
                  <c:v>0.19818287037037038</c:v>
                </c:pt>
                <c:pt idx="25701">
                  <c:v>0.19843750000000002</c:v>
                </c:pt>
                <c:pt idx="25702">
                  <c:v>0.19868055555555555</c:v>
                </c:pt>
                <c:pt idx="25703">
                  <c:v>0.19892361111111112</c:v>
                </c:pt>
                <c:pt idx="25704">
                  <c:v>0.19916666666666669</c:v>
                </c:pt>
                <c:pt idx="25705">
                  <c:v>0.19940972222222222</c:v>
                </c:pt>
                <c:pt idx="25706">
                  <c:v>0.19965277777777779</c:v>
                </c:pt>
                <c:pt idx="25707">
                  <c:v>0.19990740740740742</c:v>
                </c:pt>
                <c:pt idx="25708">
                  <c:v>0.20015046296296299</c:v>
                </c:pt>
                <c:pt idx="25709">
                  <c:v>0.20039351851851853</c:v>
                </c:pt>
                <c:pt idx="25710">
                  <c:v>0.20063657407407409</c:v>
                </c:pt>
                <c:pt idx="25711">
                  <c:v>0.20087962962962966</c:v>
                </c:pt>
                <c:pt idx="25712">
                  <c:v>0.20113425925925923</c:v>
                </c:pt>
                <c:pt idx="25713">
                  <c:v>0.2013773148148148</c:v>
                </c:pt>
                <c:pt idx="25714">
                  <c:v>0.20162037037037037</c:v>
                </c:pt>
                <c:pt idx="25715">
                  <c:v>0.2018634259259259</c:v>
                </c:pt>
                <c:pt idx="25716">
                  <c:v>0.20210648148148147</c:v>
                </c:pt>
                <c:pt idx="25717">
                  <c:v>0.2023611111111111</c:v>
                </c:pt>
                <c:pt idx="25718">
                  <c:v>0.20260416666666667</c:v>
                </c:pt>
                <c:pt idx="25719">
                  <c:v>0.20284722222222221</c:v>
                </c:pt>
                <c:pt idx="25720">
                  <c:v>0.20309027777777777</c:v>
                </c:pt>
                <c:pt idx="25721">
                  <c:v>0.20333333333333334</c:v>
                </c:pt>
                <c:pt idx="25722">
                  <c:v>0.20358796296296297</c:v>
                </c:pt>
                <c:pt idx="25723">
                  <c:v>0.20383101851851851</c:v>
                </c:pt>
                <c:pt idx="25724">
                  <c:v>0.20407407407407407</c:v>
                </c:pt>
                <c:pt idx="25725">
                  <c:v>0.20431712962962964</c:v>
                </c:pt>
                <c:pt idx="25726">
                  <c:v>0.20456018518518518</c:v>
                </c:pt>
                <c:pt idx="25727">
                  <c:v>0.20481481481481481</c:v>
                </c:pt>
                <c:pt idx="25728">
                  <c:v>0.20505787037037038</c:v>
                </c:pt>
                <c:pt idx="25729">
                  <c:v>0.20530092592592594</c:v>
                </c:pt>
                <c:pt idx="25730">
                  <c:v>0.20554398148148148</c:v>
                </c:pt>
                <c:pt idx="25731">
                  <c:v>0.20578703703703705</c:v>
                </c:pt>
                <c:pt idx="25732">
                  <c:v>0.20603009259259261</c:v>
                </c:pt>
                <c:pt idx="25733">
                  <c:v>0.20628472222222224</c:v>
                </c:pt>
                <c:pt idx="25734">
                  <c:v>0.20652777777777778</c:v>
                </c:pt>
                <c:pt idx="25735">
                  <c:v>0.20677083333333335</c:v>
                </c:pt>
                <c:pt idx="25736">
                  <c:v>0.20701388888888891</c:v>
                </c:pt>
                <c:pt idx="25737">
                  <c:v>0.20725694444444445</c:v>
                </c:pt>
                <c:pt idx="25738">
                  <c:v>0.20751157407407406</c:v>
                </c:pt>
                <c:pt idx="25739">
                  <c:v>0.20775462962962962</c:v>
                </c:pt>
                <c:pt idx="25740">
                  <c:v>0.20799768518518516</c:v>
                </c:pt>
                <c:pt idx="25741">
                  <c:v>0.20824074074074073</c:v>
                </c:pt>
                <c:pt idx="25742">
                  <c:v>0.20848379629629629</c:v>
                </c:pt>
                <c:pt idx="25743">
                  <c:v>0.20872685185185183</c:v>
                </c:pt>
                <c:pt idx="25744">
                  <c:v>0.20898148148148146</c:v>
                </c:pt>
                <c:pt idx="25745">
                  <c:v>0.20922453703703703</c:v>
                </c:pt>
                <c:pt idx="25746">
                  <c:v>0.20946759259259259</c:v>
                </c:pt>
                <c:pt idx="25747">
                  <c:v>0.20971064814814813</c:v>
                </c:pt>
                <c:pt idx="25748">
                  <c:v>0.2099537037037037</c:v>
                </c:pt>
                <c:pt idx="25749">
                  <c:v>0.21020833333333333</c:v>
                </c:pt>
                <c:pt idx="25750">
                  <c:v>0.2104513888888889</c:v>
                </c:pt>
                <c:pt idx="25751">
                  <c:v>0.21069444444444443</c:v>
                </c:pt>
                <c:pt idx="25752">
                  <c:v>0.2109375</c:v>
                </c:pt>
                <c:pt idx="25753">
                  <c:v>0.21118055555555557</c:v>
                </c:pt>
                <c:pt idx="25754">
                  <c:v>0.2114351851851852</c:v>
                </c:pt>
                <c:pt idx="25755">
                  <c:v>0.21167824074074074</c:v>
                </c:pt>
                <c:pt idx="25756">
                  <c:v>0.2119212962962963</c:v>
                </c:pt>
                <c:pt idx="25757">
                  <c:v>0.21216435185185187</c:v>
                </c:pt>
                <c:pt idx="25758">
                  <c:v>0.21240740740740741</c:v>
                </c:pt>
                <c:pt idx="25759">
                  <c:v>0.21266203703703704</c:v>
                </c:pt>
                <c:pt idx="25760">
                  <c:v>0.2129050925925926</c:v>
                </c:pt>
                <c:pt idx="25761">
                  <c:v>0.21314814814814817</c:v>
                </c:pt>
                <c:pt idx="25762">
                  <c:v>0.21339120370370371</c:v>
                </c:pt>
                <c:pt idx="25763">
                  <c:v>0.21363425925925927</c:v>
                </c:pt>
                <c:pt idx="25764">
                  <c:v>0.21388888888888891</c:v>
                </c:pt>
                <c:pt idx="25765">
                  <c:v>0.21413194444444442</c:v>
                </c:pt>
                <c:pt idx="25766">
                  <c:v>0.21437499999999998</c:v>
                </c:pt>
                <c:pt idx="25767">
                  <c:v>0.21461805555555555</c:v>
                </c:pt>
                <c:pt idx="25768">
                  <c:v>0.21486111111111109</c:v>
                </c:pt>
                <c:pt idx="25769">
                  <c:v>0.21510416666666665</c:v>
                </c:pt>
                <c:pt idx="25770">
                  <c:v>0.21535879629629628</c:v>
                </c:pt>
                <c:pt idx="25771">
                  <c:v>0.21560185185185185</c:v>
                </c:pt>
                <c:pt idx="25772">
                  <c:v>0.21584490740740739</c:v>
                </c:pt>
                <c:pt idx="25773">
                  <c:v>0.21608796296296295</c:v>
                </c:pt>
                <c:pt idx="25774">
                  <c:v>0.21633101851851852</c:v>
                </c:pt>
                <c:pt idx="25775">
                  <c:v>0.21658564814814815</c:v>
                </c:pt>
                <c:pt idx="25776">
                  <c:v>0.21682870370370369</c:v>
                </c:pt>
                <c:pt idx="25777">
                  <c:v>0.21707175925925926</c:v>
                </c:pt>
                <c:pt idx="25778">
                  <c:v>0.21731481481481482</c:v>
                </c:pt>
                <c:pt idx="25779">
                  <c:v>0.21755787037037036</c:v>
                </c:pt>
                <c:pt idx="25780">
                  <c:v>0.21781249999999999</c:v>
                </c:pt>
                <c:pt idx="25781">
                  <c:v>0.21805555555555556</c:v>
                </c:pt>
                <c:pt idx="25782">
                  <c:v>0.21829861111111112</c:v>
                </c:pt>
                <c:pt idx="25783">
                  <c:v>0.21854166666666666</c:v>
                </c:pt>
                <c:pt idx="25784">
                  <c:v>0.21878472222222223</c:v>
                </c:pt>
                <c:pt idx="25785">
                  <c:v>0.21903935185185186</c:v>
                </c:pt>
                <c:pt idx="25786">
                  <c:v>0.21928240740740743</c:v>
                </c:pt>
                <c:pt idx="25787">
                  <c:v>0.21952546296296296</c:v>
                </c:pt>
                <c:pt idx="25788">
                  <c:v>0.21976851851851853</c:v>
                </c:pt>
                <c:pt idx="25789">
                  <c:v>0.2200115740740741</c:v>
                </c:pt>
                <c:pt idx="25790">
                  <c:v>0.22025462962962963</c:v>
                </c:pt>
                <c:pt idx="25791">
                  <c:v>0.22050925925925927</c:v>
                </c:pt>
                <c:pt idx="25792">
                  <c:v>0.22075231481481483</c:v>
                </c:pt>
                <c:pt idx="25793">
                  <c:v>0.2209953703703704</c:v>
                </c:pt>
                <c:pt idx="25794">
                  <c:v>0.22123842592592591</c:v>
                </c:pt>
                <c:pt idx="25795">
                  <c:v>0.22148148148148147</c:v>
                </c:pt>
                <c:pt idx="25796">
                  <c:v>0.22173611111111111</c:v>
                </c:pt>
                <c:pt idx="25797">
                  <c:v>0.22197916666666664</c:v>
                </c:pt>
                <c:pt idx="25798">
                  <c:v>0.22222222222222221</c:v>
                </c:pt>
                <c:pt idx="25799">
                  <c:v>0.22246527777777778</c:v>
                </c:pt>
                <c:pt idx="25800">
                  <c:v>0.22270833333333331</c:v>
                </c:pt>
                <c:pt idx="25801">
                  <c:v>0.22296296296296295</c:v>
                </c:pt>
                <c:pt idx="25802">
                  <c:v>0.22320601851851851</c:v>
                </c:pt>
                <c:pt idx="25803">
                  <c:v>0.22344907407407408</c:v>
                </c:pt>
                <c:pt idx="25804">
                  <c:v>0.22369212962962962</c:v>
                </c:pt>
                <c:pt idx="25805">
                  <c:v>0.22393518518518518</c:v>
                </c:pt>
                <c:pt idx="25806">
                  <c:v>0.22418981481481481</c:v>
                </c:pt>
                <c:pt idx="25807">
                  <c:v>0.22443287037037038</c:v>
                </c:pt>
                <c:pt idx="25808">
                  <c:v>0.22467592592592592</c:v>
                </c:pt>
                <c:pt idx="25809">
                  <c:v>0.22491898148148148</c:v>
                </c:pt>
                <c:pt idx="25810">
                  <c:v>0.22516203703703705</c:v>
                </c:pt>
                <c:pt idx="25811">
                  <c:v>0.22540509259259259</c:v>
                </c:pt>
                <c:pt idx="25812">
                  <c:v>0.22565972222222222</c:v>
                </c:pt>
                <c:pt idx="25813">
                  <c:v>0.22590277777777779</c:v>
                </c:pt>
                <c:pt idx="25814">
                  <c:v>0.22614583333333335</c:v>
                </c:pt>
                <c:pt idx="25815">
                  <c:v>0.22638888888888889</c:v>
                </c:pt>
                <c:pt idx="25816">
                  <c:v>0.22663194444444446</c:v>
                </c:pt>
                <c:pt idx="25817">
                  <c:v>0.22688657407407409</c:v>
                </c:pt>
                <c:pt idx="25818">
                  <c:v>0.22712962962962965</c:v>
                </c:pt>
                <c:pt idx="25819">
                  <c:v>0.22737268518518519</c:v>
                </c:pt>
                <c:pt idx="25820">
                  <c:v>0.22761574074074076</c:v>
                </c:pt>
                <c:pt idx="25821">
                  <c:v>0.22785879629629632</c:v>
                </c:pt>
                <c:pt idx="25822">
                  <c:v>0.2281134259259259</c:v>
                </c:pt>
                <c:pt idx="25823">
                  <c:v>0.22835648148148147</c:v>
                </c:pt>
                <c:pt idx="25824">
                  <c:v>0.22859953703703703</c:v>
                </c:pt>
                <c:pt idx="25825">
                  <c:v>0.22884259259259257</c:v>
                </c:pt>
                <c:pt idx="25826">
                  <c:v>0.22908564814814814</c:v>
                </c:pt>
                <c:pt idx="25827">
                  <c:v>0.22934027777777777</c:v>
                </c:pt>
                <c:pt idx="25828">
                  <c:v>0.22958333333333333</c:v>
                </c:pt>
                <c:pt idx="25829">
                  <c:v>0.22982638888888887</c:v>
                </c:pt>
                <c:pt idx="25830">
                  <c:v>0.23006944444444444</c:v>
                </c:pt>
                <c:pt idx="25831">
                  <c:v>0.2303125</c:v>
                </c:pt>
                <c:pt idx="25832">
                  <c:v>0.23055555555555554</c:v>
                </c:pt>
                <c:pt idx="25833">
                  <c:v>0.23081018518518517</c:v>
                </c:pt>
                <c:pt idx="25834">
                  <c:v>0.23105324074074074</c:v>
                </c:pt>
                <c:pt idx="25835">
                  <c:v>0.23129629629629631</c:v>
                </c:pt>
                <c:pt idx="25836">
                  <c:v>0.23153935185185184</c:v>
                </c:pt>
                <c:pt idx="25837">
                  <c:v>0.23179398148148148</c:v>
                </c:pt>
                <c:pt idx="25838">
                  <c:v>0.23203703703703704</c:v>
                </c:pt>
                <c:pt idx="25839">
                  <c:v>0.23228009259259261</c:v>
                </c:pt>
                <c:pt idx="25840">
                  <c:v>0.23252314814814815</c:v>
                </c:pt>
                <c:pt idx="25841">
                  <c:v>0.23276620370370371</c:v>
                </c:pt>
                <c:pt idx="25842">
                  <c:v>0.23300925925925928</c:v>
                </c:pt>
                <c:pt idx="25843">
                  <c:v>0.23326388888888891</c:v>
                </c:pt>
                <c:pt idx="25844">
                  <c:v>0.23350694444444445</c:v>
                </c:pt>
                <c:pt idx="25845">
                  <c:v>0.23375000000000001</c:v>
                </c:pt>
                <c:pt idx="25846">
                  <c:v>0.23399305555555558</c:v>
                </c:pt>
                <c:pt idx="25847">
                  <c:v>0.23423611111111109</c:v>
                </c:pt>
                <c:pt idx="25848">
                  <c:v>0.23449074074074075</c:v>
                </c:pt>
                <c:pt idx="25849">
                  <c:v>0.23473379629629632</c:v>
                </c:pt>
                <c:pt idx="25850">
                  <c:v>0.23497685185185188</c:v>
                </c:pt>
                <c:pt idx="25851">
                  <c:v>0.23521990740740742</c:v>
                </c:pt>
                <c:pt idx="25852">
                  <c:v>0.23546296296296299</c:v>
                </c:pt>
                <c:pt idx="25853">
                  <c:v>0.2357060185185185</c:v>
                </c:pt>
                <c:pt idx="25854">
                  <c:v>0.23596064814814813</c:v>
                </c:pt>
                <c:pt idx="25855">
                  <c:v>0.23620370370370369</c:v>
                </c:pt>
                <c:pt idx="25856">
                  <c:v>0.23644675925925926</c:v>
                </c:pt>
                <c:pt idx="25857">
                  <c:v>0.2366898148148148</c:v>
                </c:pt>
                <c:pt idx="25858">
                  <c:v>0.23693287037037036</c:v>
                </c:pt>
                <c:pt idx="25859">
                  <c:v>0.2371875</c:v>
                </c:pt>
                <c:pt idx="25860">
                  <c:v>0.23743055555555556</c:v>
                </c:pt>
                <c:pt idx="25861">
                  <c:v>0.2376736111111111</c:v>
                </c:pt>
                <c:pt idx="25862">
                  <c:v>0.23791666666666667</c:v>
                </c:pt>
                <c:pt idx="25863">
                  <c:v>0.23815972222222223</c:v>
                </c:pt>
                <c:pt idx="25864">
                  <c:v>0.23841435185185186</c:v>
                </c:pt>
                <c:pt idx="25865">
                  <c:v>0.2386574074074074</c:v>
                </c:pt>
                <c:pt idx="25866">
                  <c:v>0.23890046296296297</c:v>
                </c:pt>
                <c:pt idx="25867">
                  <c:v>0.23914351851851853</c:v>
                </c:pt>
                <c:pt idx="25868">
                  <c:v>0.23938657407407407</c:v>
                </c:pt>
                <c:pt idx="25869">
                  <c:v>0.2396412037037037</c:v>
                </c:pt>
                <c:pt idx="25870">
                  <c:v>0.23988425925925927</c:v>
                </c:pt>
                <c:pt idx="25871">
                  <c:v>0.24012731481481484</c:v>
                </c:pt>
                <c:pt idx="25872">
                  <c:v>0.24037037037037037</c:v>
                </c:pt>
                <c:pt idx="25873">
                  <c:v>0.24061342592592594</c:v>
                </c:pt>
                <c:pt idx="25874">
                  <c:v>0.24086805555555557</c:v>
                </c:pt>
                <c:pt idx="25875">
                  <c:v>0.24111111111111114</c:v>
                </c:pt>
                <c:pt idx="25876">
                  <c:v>0.24135416666666668</c:v>
                </c:pt>
                <c:pt idx="25877">
                  <c:v>0.24159722222222224</c:v>
                </c:pt>
                <c:pt idx="25878">
                  <c:v>0.24184027777777781</c:v>
                </c:pt>
                <c:pt idx="25879">
                  <c:v>0.24208333333333334</c:v>
                </c:pt>
                <c:pt idx="25880">
                  <c:v>0.24233796296296295</c:v>
                </c:pt>
                <c:pt idx="25881">
                  <c:v>0.24258101851851852</c:v>
                </c:pt>
                <c:pt idx="25882">
                  <c:v>0.24282407407407405</c:v>
                </c:pt>
                <c:pt idx="25883">
                  <c:v>0.24306712962962962</c:v>
                </c:pt>
                <c:pt idx="25884">
                  <c:v>0.24331018518518518</c:v>
                </c:pt>
                <c:pt idx="25885">
                  <c:v>0.24356481481481482</c:v>
                </c:pt>
                <c:pt idx="25886">
                  <c:v>0.24380787037037036</c:v>
                </c:pt>
                <c:pt idx="25887">
                  <c:v>0.24405092592592592</c:v>
                </c:pt>
                <c:pt idx="25888">
                  <c:v>0.24429398148148149</c:v>
                </c:pt>
                <c:pt idx="25889">
                  <c:v>0.24453703703703702</c:v>
                </c:pt>
                <c:pt idx="25890">
                  <c:v>0.24479166666666666</c:v>
                </c:pt>
                <c:pt idx="25891">
                  <c:v>0.24503472222222222</c:v>
                </c:pt>
                <c:pt idx="25892">
                  <c:v>0.24527777777777779</c:v>
                </c:pt>
                <c:pt idx="25893">
                  <c:v>0.24552083333333333</c:v>
                </c:pt>
                <c:pt idx="25894">
                  <c:v>0.24576388888888889</c:v>
                </c:pt>
                <c:pt idx="25895">
                  <c:v>0.24600694444444446</c:v>
                </c:pt>
                <c:pt idx="25896">
                  <c:v>0.24626157407407409</c:v>
                </c:pt>
                <c:pt idx="25897">
                  <c:v>0.24650462962962963</c:v>
                </c:pt>
                <c:pt idx="25898">
                  <c:v>0.24674768518518519</c:v>
                </c:pt>
                <c:pt idx="25899">
                  <c:v>0.24699074074074076</c:v>
                </c:pt>
                <c:pt idx="25900">
                  <c:v>0.2472337962962963</c:v>
                </c:pt>
                <c:pt idx="25901">
                  <c:v>0.24748842592592593</c:v>
                </c:pt>
                <c:pt idx="25902">
                  <c:v>0.2477314814814815</c:v>
                </c:pt>
                <c:pt idx="25903">
                  <c:v>0.24797453703703706</c:v>
                </c:pt>
                <c:pt idx="25904">
                  <c:v>0.2482175925925926</c:v>
                </c:pt>
                <c:pt idx="25905">
                  <c:v>0.24846064814814817</c:v>
                </c:pt>
                <c:pt idx="25906">
                  <c:v>0.24871527777777777</c:v>
                </c:pt>
                <c:pt idx="25907">
                  <c:v>0.24895833333333331</c:v>
                </c:pt>
                <c:pt idx="25908">
                  <c:v>0.24920138888888888</c:v>
                </c:pt>
                <c:pt idx="25909">
                  <c:v>0.24944444444444444</c:v>
                </c:pt>
                <c:pt idx="25910">
                  <c:v>0.24968749999999998</c:v>
                </c:pt>
                <c:pt idx="25911">
                  <c:v>0.24994212962962961</c:v>
                </c:pt>
                <c:pt idx="25912">
                  <c:v>0.25018518518518518</c:v>
                </c:pt>
                <c:pt idx="25913">
                  <c:v>0.25042824074074072</c:v>
                </c:pt>
                <c:pt idx="25914">
                  <c:v>0.25067129629629631</c:v>
                </c:pt>
                <c:pt idx="25915">
                  <c:v>0.25091435185185185</c:v>
                </c:pt>
                <c:pt idx="25916">
                  <c:v>0.25115740740740738</c:v>
                </c:pt>
                <c:pt idx="25917">
                  <c:v>0.25141203703703702</c:v>
                </c:pt>
                <c:pt idx="25918">
                  <c:v>0.25165509259259261</c:v>
                </c:pt>
                <c:pt idx="25919">
                  <c:v>0.25189814814814815</c:v>
                </c:pt>
                <c:pt idx="25920">
                  <c:v>0.25214120370370369</c:v>
                </c:pt>
                <c:pt idx="25921">
                  <c:v>0.25238425925925928</c:v>
                </c:pt>
                <c:pt idx="25922">
                  <c:v>0.25263888888888891</c:v>
                </c:pt>
                <c:pt idx="25923">
                  <c:v>0.25288194444444445</c:v>
                </c:pt>
                <c:pt idx="25924">
                  <c:v>0.25312499999999999</c:v>
                </c:pt>
                <c:pt idx="25925">
                  <c:v>0.25336805555555558</c:v>
                </c:pt>
                <c:pt idx="25926">
                  <c:v>0.25361111111111112</c:v>
                </c:pt>
                <c:pt idx="25927">
                  <c:v>0.25386574074074075</c:v>
                </c:pt>
                <c:pt idx="25928">
                  <c:v>0.25410879629629629</c:v>
                </c:pt>
                <c:pt idx="25929">
                  <c:v>0.25435185185185188</c:v>
                </c:pt>
                <c:pt idx="25930">
                  <c:v>0.25459490740740742</c:v>
                </c:pt>
                <c:pt idx="25931">
                  <c:v>0.25483796296296296</c:v>
                </c:pt>
                <c:pt idx="25932">
                  <c:v>0.25508101851851855</c:v>
                </c:pt>
                <c:pt idx="25933">
                  <c:v>0.25533564814814813</c:v>
                </c:pt>
                <c:pt idx="25934">
                  <c:v>0.25557870370370367</c:v>
                </c:pt>
                <c:pt idx="25935">
                  <c:v>0.25582175925925926</c:v>
                </c:pt>
                <c:pt idx="25936">
                  <c:v>0.2560648148148148</c:v>
                </c:pt>
                <c:pt idx="25937">
                  <c:v>0.25631944444444443</c:v>
                </c:pt>
                <c:pt idx="25938">
                  <c:v>0.25656249999999997</c:v>
                </c:pt>
                <c:pt idx="25939">
                  <c:v>0.25680555555555556</c:v>
                </c:pt>
                <c:pt idx="25940">
                  <c:v>0.2570486111111111</c:v>
                </c:pt>
                <c:pt idx="25941">
                  <c:v>0.25729166666666664</c:v>
                </c:pt>
                <c:pt idx="25942">
                  <c:v>0.25753472222222223</c:v>
                </c:pt>
                <c:pt idx="25943">
                  <c:v>0.25778935185185187</c:v>
                </c:pt>
                <c:pt idx="25944">
                  <c:v>0.2580324074074074</c:v>
                </c:pt>
                <c:pt idx="25945">
                  <c:v>0.25827546296296294</c:v>
                </c:pt>
                <c:pt idx="25946">
                  <c:v>0.25851851851851854</c:v>
                </c:pt>
                <c:pt idx="25947">
                  <c:v>0.25876157407407407</c:v>
                </c:pt>
                <c:pt idx="25948">
                  <c:v>0.25901620370370371</c:v>
                </c:pt>
                <c:pt idx="25949">
                  <c:v>0.25925925925925924</c:v>
                </c:pt>
                <c:pt idx="25950">
                  <c:v>0.25950231481481484</c:v>
                </c:pt>
                <c:pt idx="25951">
                  <c:v>0.25974537037037038</c:v>
                </c:pt>
                <c:pt idx="25952">
                  <c:v>0.25998842592592591</c:v>
                </c:pt>
                <c:pt idx="25953">
                  <c:v>0.26023148148148151</c:v>
                </c:pt>
                <c:pt idx="25954">
                  <c:v>0.26048611111111114</c:v>
                </c:pt>
                <c:pt idx="25955">
                  <c:v>0.26072916666666668</c:v>
                </c:pt>
                <c:pt idx="25956">
                  <c:v>0.26097222222222222</c:v>
                </c:pt>
                <c:pt idx="25957">
                  <c:v>0.26121527777777781</c:v>
                </c:pt>
                <c:pt idx="25958">
                  <c:v>0.26145833333333335</c:v>
                </c:pt>
                <c:pt idx="25959">
                  <c:v>0.26171296296296298</c:v>
                </c:pt>
                <c:pt idx="25960">
                  <c:v>0.26195601851851852</c:v>
                </c:pt>
                <c:pt idx="25961">
                  <c:v>0.26219907407407406</c:v>
                </c:pt>
                <c:pt idx="25962">
                  <c:v>0.26244212962962959</c:v>
                </c:pt>
                <c:pt idx="25963">
                  <c:v>0.26268518518518519</c:v>
                </c:pt>
                <c:pt idx="25964">
                  <c:v>0.26293981481481482</c:v>
                </c:pt>
                <c:pt idx="25965">
                  <c:v>0.26318287037037036</c:v>
                </c:pt>
                <c:pt idx="25966">
                  <c:v>0.2634259259259259</c:v>
                </c:pt>
                <c:pt idx="25967">
                  <c:v>0.26366898148148149</c:v>
                </c:pt>
                <c:pt idx="25968">
                  <c:v>0.26391203703703703</c:v>
                </c:pt>
                <c:pt idx="25969">
                  <c:v>0.26415509259259257</c:v>
                </c:pt>
                <c:pt idx="25970">
                  <c:v>0.2644097222222222</c:v>
                </c:pt>
                <c:pt idx="25971">
                  <c:v>0.26465277777777779</c:v>
                </c:pt>
                <c:pt idx="25972">
                  <c:v>0.26489583333333333</c:v>
                </c:pt>
                <c:pt idx="25973">
                  <c:v>0.26513888888888887</c:v>
                </c:pt>
                <c:pt idx="25974">
                  <c:v>0.26538194444444446</c:v>
                </c:pt>
                <c:pt idx="25975">
                  <c:v>0.26563657407407409</c:v>
                </c:pt>
                <c:pt idx="25976">
                  <c:v>0.26587962962962963</c:v>
                </c:pt>
                <c:pt idx="25977">
                  <c:v>0.26612268518518517</c:v>
                </c:pt>
                <c:pt idx="25978">
                  <c:v>0.26636574074074076</c:v>
                </c:pt>
                <c:pt idx="25979">
                  <c:v>0.2666087962962963</c:v>
                </c:pt>
                <c:pt idx="25980">
                  <c:v>0.26686342592592593</c:v>
                </c:pt>
                <c:pt idx="25981">
                  <c:v>0.26710648148148147</c:v>
                </c:pt>
                <c:pt idx="25982">
                  <c:v>0.26734953703703707</c:v>
                </c:pt>
                <c:pt idx="25983">
                  <c:v>0.2675925925925926</c:v>
                </c:pt>
                <c:pt idx="25984">
                  <c:v>0.26783564814814814</c:v>
                </c:pt>
                <c:pt idx="25985">
                  <c:v>0.26809027777777777</c:v>
                </c:pt>
                <c:pt idx="25986">
                  <c:v>0.26833333333333337</c:v>
                </c:pt>
                <c:pt idx="25987">
                  <c:v>0.26857638888888891</c:v>
                </c:pt>
                <c:pt idx="25988">
                  <c:v>0.26881944444444444</c:v>
                </c:pt>
                <c:pt idx="25989">
                  <c:v>0.26906249999999998</c:v>
                </c:pt>
                <c:pt idx="25990">
                  <c:v>0.26930555555555552</c:v>
                </c:pt>
                <c:pt idx="25991">
                  <c:v>0.26956018518518515</c:v>
                </c:pt>
                <c:pt idx="25992">
                  <c:v>0.26980324074074075</c:v>
                </c:pt>
                <c:pt idx="25993">
                  <c:v>0.27004629629629628</c:v>
                </c:pt>
                <c:pt idx="25994">
                  <c:v>0.27028935185185182</c:v>
                </c:pt>
                <c:pt idx="25995">
                  <c:v>0.27053240740740742</c:v>
                </c:pt>
                <c:pt idx="25996">
                  <c:v>0.27078703703703705</c:v>
                </c:pt>
                <c:pt idx="25997">
                  <c:v>0.27103009259259259</c:v>
                </c:pt>
                <c:pt idx="25998">
                  <c:v>0.27127314814814812</c:v>
                </c:pt>
                <c:pt idx="25999">
                  <c:v>0.27151620370370372</c:v>
                </c:pt>
                <c:pt idx="26000">
                  <c:v>0.27175925925925926</c:v>
                </c:pt>
                <c:pt idx="26001">
                  <c:v>0.27201388888888889</c:v>
                </c:pt>
                <c:pt idx="26002">
                  <c:v>0.27225694444444443</c:v>
                </c:pt>
                <c:pt idx="26003">
                  <c:v>0.27250000000000002</c:v>
                </c:pt>
                <c:pt idx="26004">
                  <c:v>0.27274305555555556</c:v>
                </c:pt>
                <c:pt idx="26005">
                  <c:v>0.2729861111111111</c:v>
                </c:pt>
                <c:pt idx="26006">
                  <c:v>0.27324074074074073</c:v>
                </c:pt>
                <c:pt idx="26007">
                  <c:v>0.27348379629629632</c:v>
                </c:pt>
                <c:pt idx="26008">
                  <c:v>0.27372685185185186</c:v>
                </c:pt>
                <c:pt idx="26009">
                  <c:v>0.2739699074074074</c:v>
                </c:pt>
                <c:pt idx="26010">
                  <c:v>0.27421296296296299</c:v>
                </c:pt>
                <c:pt idx="26011">
                  <c:v>0.27445601851851853</c:v>
                </c:pt>
                <c:pt idx="26012">
                  <c:v>0.27471064814814816</c:v>
                </c:pt>
                <c:pt idx="26013">
                  <c:v>0.2749537037037037</c:v>
                </c:pt>
                <c:pt idx="26014">
                  <c:v>0.27519675925925924</c:v>
                </c:pt>
                <c:pt idx="26015">
                  <c:v>0.27543981481481478</c:v>
                </c:pt>
                <c:pt idx="26016">
                  <c:v>0.27568287037037037</c:v>
                </c:pt>
                <c:pt idx="26017">
                  <c:v>0.2759375</c:v>
                </c:pt>
                <c:pt idx="26018">
                  <c:v>0.2761805555555556</c:v>
                </c:pt>
                <c:pt idx="26019">
                  <c:v>0.27642361111111108</c:v>
                </c:pt>
                <c:pt idx="26020">
                  <c:v>0.27666666666666667</c:v>
                </c:pt>
                <c:pt idx="26021">
                  <c:v>0.27690972222222221</c:v>
                </c:pt>
                <c:pt idx="26022">
                  <c:v>0.27716435185185184</c:v>
                </c:pt>
                <c:pt idx="26023">
                  <c:v>0.27740740740740738</c:v>
                </c:pt>
                <c:pt idx="26024">
                  <c:v>0.27765046296296297</c:v>
                </c:pt>
                <c:pt idx="26025">
                  <c:v>0.27789351851851851</c:v>
                </c:pt>
                <c:pt idx="26026">
                  <c:v>0.27813657407407405</c:v>
                </c:pt>
                <c:pt idx="26027">
                  <c:v>0.27837962962962964</c:v>
                </c:pt>
                <c:pt idx="26028">
                  <c:v>0.27863425925925928</c:v>
                </c:pt>
                <c:pt idx="26029">
                  <c:v>0.27887731481481481</c:v>
                </c:pt>
                <c:pt idx="26030">
                  <c:v>0.27912037037037035</c:v>
                </c:pt>
                <c:pt idx="26031">
                  <c:v>0.27936342592592595</c:v>
                </c:pt>
                <c:pt idx="26032">
                  <c:v>0.27960648148148148</c:v>
                </c:pt>
                <c:pt idx="26033">
                  <c:v>0.27986111111111112</c:v>
                </c:pt>
                <c:pt idx="26034">
                  <c:v>0.28010416666666665</c:v>
                </c:pt>
                <c:pt idx="26035">
                  <c:v>0.28034722222222225</c:v>
                </c:pt>
                <c:pt idx="26036">
                  <c:v>0.28059027777777779</c:v>
                </c:pt>
                <c:pt idx="26037">
                  <c:v>0.28083333333333332</c:v>
                </c:pt>
                <c:pt idx="26038">
                  <c:v>0.28108796296296296</c:v>
                </c:pt>
                <c:pt idx="26039">
                  <c:v>0.28133101851851855</c:v>
                </c:pt>
                <c:pt idx="26040">
                  <c:v>0.28157407407407409</c:v>
                </c:pt>
                <c:pt idx="26041">
                  <c:v>0.28181712962962963</c:v>
                </c:pt>
                <c:pt idx="26042">
                  <c:v>0.28206018518518516</c:v>
                </c:pt>
                <c:pt idx="26043">
                  <c:v>0.2823032407407407</c:v>
                </c:pt>
                <c:pt idx="26044">
                  <c:v>0.28255787037037039</c:v>
                </c:pt>
                <c:pt idx="26045">
                  <c:v>0.28280092592592593</c:v>
                </c:pt>
                <c:pt idx="26046">
                  <c:v>0.28304398148148152</c:v>
                </c:pt>
                <c:pt idx="26047">
                  <c:v>0.283287037037037</c:v>
                </c:pt>
                <c:pt idx="26048">
                  <c:v>0.2835300925925926</c:v>
                </c:pt>
                <c:pt idx="26049">
                  <c:v>0.28378472222222223</c:v>
                </c:pt>
                <c:pt idx="26050">
                  <c:v>0.28402777777777777</c:v>
                </c:pt>
                <c:pt idx="26051">
                  <c:v>0.28427083333333331</c:v>
                </c:pt>
                <c:pt idx="26052">
                  <c:v>0.2845138888888889</c:v>
                </c:pt>
                <c:pt idx="26053">
                  <c:v>0.28475694444444444</c:v>
                </c:pt>
                <c:pt idx="26054">
                  <c:v>0.28501157407407407</c:v>
                </c:pt>
                <c:pt idx="26055">
                  <c:v>0.28525462962962961</c:v>
                </c:pt>
                <c:pt idx="26056">
                  <c:v>0.2854976851851852</c:v>
                </c:pt>
                <c:pt idx="26057">
                  <c:v>0.28574074074074074</c:v>
                </c:pt>
                <c:pt idx="26058">
                  <c:v>0.28598379629629628</c:v>
                </c:pt>
                <c:pt idx="26059">
                  <c:v>0.28623842592592591</c:v>
                </c:pt>
                <c:pt idx="26060">
                  <c:v>0.2864814814814815</c:v>
                </c:pt>
                <c:pt idx="26061">
                  <c:v>0.28672453703703704</c:v>
                </c:pt>
                <c:pt idx="26062">
                  <c:v>0.28696759259259258</c:v>
                </c:pt>
                <c:pt idx="26063">
                  <c:v>0.28721064814814817</c:v>
                </c:pt>
                <c:pt idx="26064">
                  <c:v>0.28746527777777781</c:v>
                </c:pt>
                <c:pt idx="26065">
                  <c:v>0.28770833333333334</c:v>
                </c:pt>
                <c:pt idx="26066">
                  <c:v>0.28795138888888888</c:v>
                </c:pt>
                <c:pt idx="26067">
                  <c:v>0.28819444444444448</c:v>
                </c:pt>
                <c:pt idx="26068">
                  <c:v>0.28843750000000001</c:v>
                </c:pt>
                <c:pt idx="26069">
                  <c:v>0.28868055555555555</c:v>
                </c:pt>
                <c:pt idx="26070">
                  <c:v>0.28893518518518518</c:v>
                </c:pt>
                <c:pt idx="26071">
                  <c:v>0.28917824074074078</c:v>
                </c:pt>
                <c:pt idx="26072">
                  <c:v>0.28942129629629632</c:v>
                </c:pt>
                <c:pt idx="26073">
                  <c:v>0.28966435185185185</c:v>
                </c:pt>
                <c:pt idx="26074">
                  <c:v>0.28990740740740745</c:v>
                </c:pt>
                <c:pt idx="26075">
                  <c:v>0.29016203703703702</c:v>
                </c:pt>
                <c:pt idx="26076">
                  <c:v>0.29040509259259256</c:v>
                </c:pt>
                <c:pt idx="26077">
                  <c:v>0.29064814814814816</c:v>
                </c:pt>
                <c:pt idx="26078">
                  <c:v>0.29089120370370369</c:v>
                </c:pt>
                <c:pt idx="26079">
                  <c:v>0.29113425925925923</c:v>
                </c:pt>
                <c:pt idx="26080">
                  <c:v>0.29138888888888886</c:v>
                </c:pt>
                <c:pt idx="26081">
                  <c:v>0.29163194444444446</c:v>
                </c:pt>
                <c:pt idx="26082">
                  <c:v>0.291875</c:v>
                </c:pt>
                <c:pt idx="26083">
                  <c:v>0.29211805555555553</c:v>
                </c:pt>
                <c:pt idx="26084">
                  <c:v>0.29236111111111113</c:v>
                </c:pt>
                <c:pt idx="26085">
                  <c:v>0.29261574074074076</c:v>
                </c:pt>
                <c:pt idx="26086">
                  <c:v>0.2928587962962963</c:v>
                </c:pt>
                <c:pt idx="26087">
                  <c:v>0.29310185185185184</c:v>
                </c:pt>
                <c:pt idx="26088">
                  <c:v>0.29334490740740743</c:v>
                </c:pt>
                <c:pt idx="26089">
                  <c:v>0.29358796296296297</c:v>
                </c:pt>
                <c:pt idx="26090">
                  <c:v>0.29383101851851851</c:v>
                </c:pt>
                <c:pt idx="26091">
                  <c:v>0.29408564814814814</c:v>
                </c:pt>
                <c:pt idx="26092">
                  <c:v>0.29432870370370373</c:v>
                </c:pt>
                <c:pt idx="26093">
                  <c:v>0.29457175925925927</c:v>
                </c:pt>
                <c:pt idx="26094">
                  <c:v>0.29481481481481481</c:v>
                </c:pt>
                <c:pt idx="26095">
                  <c:v>0.2950578703703704</c:v>
                </c:pt>
                <c:pt idx="26096">
                  <c:v>0.29531250000000003</c:v>
                </c:pt>
                <c:pt idx="26097">
                  <c:v>0.29555555555555557</c:v>
                </c:pt>
                <c:pt idx="26098">
                  <c:v>0.29579861111111111</c:v>
                </c:pt>
                <c:pt idx="26099">
                  <c:v>0.2960416666666667</c:v>
                </c:pt>
                <c:pt idx="26100">
                  <c:v>0.29628472222222224</c:v>
                </c:pt>
                <c:pt idx="26101">
                  <c:v>0.29652777777777778</c:v>
                </c:pt>
                <c:pt idx="26102">
                  <c:v>0.29678240740740741</c:v>
                </c:pt>
                <c:pt idx="26103">
                  <c:v>0.29702546296296295</c:v>
                </c:pt>
                <c:pt idx="26104">
                  <c:v>0.29726851851851849</c:v>
                </c:pt>
                <c:pt idx="26105">
                  <c:v>0.29751157407407408</c:v>
                </c:pt>
                <c:pt idx="26106">
                  <c:v>0.29775462962962962</c:v>
                </c:pt>
                <c:pt idx="26107">
                  <c:v>0.29800925925925925</c:v>
                </c:pt>
                <c:pt idx="26108">
                  <c:v>0.29825231481481479</c:v>
                </c:pt>
                <c:pt idx="26109">
                  <c:v>0.29849537037037038</c:v>
                </c:pt>
                <c:pt idx="26110">
                  <c:v>0.29873842592592592</c:v>
                </c:pt>
                <c:pt idx="26111">
                  <c:v>0.29898148148148146</c:v>
                </c:pt>
                <c:pt idx="26112">
                  <c:v>0.29923611111111109</c:v>
                </c:pt>
                <c:pt idx="26113">
                  <c:v>0.29947916666666669</c:v>
                </c:pt>
                <c:pt idx="26114">
                  <c:v>0.29972222222222222</c:v>
                </c:pt>
                <c:pt idx="26115">
                  <c:v>0.29996527777777776</c:v>
                </c:pt>
                <c:pt idx="26116">
                  <c:v>0.30020833333333335</c:v>
                </c:pt>
                <c:pt idx="26117">
                  <c:v>0.30046296296296299</c:v>
                </c:pt>
                <c:pt idx="26118">
                  <c:v>0.30070601851851853</c:v>
                </c:pt>
                <c:pt idx="26119">
                  <c:v>0.30094907407407406</c:v>
                </c:pt>
                <c:pt idx="26120">
                  <c:v>0.30119212962962966</c:v>
                </c:pt>
                <c:pt idx="26121">
                  <c:v>0.30143518518518519</c:v>
                </c:pt>
                <c:pt idx="26122">
                  <c:v>0.30167824074074073</c:v>
                </c:pt>
                <c:pt idx="26123">
                  <c:v>0.30193287037037037</c:v>
                </c:pt>
                <c:pt idx="26124">
                  <c:v>0.30217592592592596</c:v>
                </c:pt>
                <c:pt idx="26125">
                  <c:v>0.3024189814814815</c:v>
                </c:pt>
                <c:pt idx="26126">
                  <c:v>0.30266203703703703</c:v>
                </c:pt>
                <c:pt idx="26127">
                  <c:v>0.30290509259259263</c:v>
                </c:pt>
                <c:pt idx="26128">
                  <c:v>0.30315972222222221</c:v>
                </c:pt>
                <c:pt idx="26129">
                  <c:v>0.30340277777777774</c:v>
                </c:pt>
                <c:pt idx="26130">
                  <c:v>0.30364583333333334</c:v>
                </c:pt>
                <c:pt idx="26131">
                  <c:v>0.30388888888888888</c:v>
                </c:pt>
                <c:pt idx="26132">
                  <c:v>0.30413194444444441</c:v>
                </c:pt>
                <c:pt idx="26133">
                  <c:v>0.30438657407407405</c:v>
                </c:pt>
                <c:pt idx="26134">
                  <c:v>0.30462962962962964</c:v>
                </c:pt>
                <c:pt idx="26135">
                  <c:v>0.30487268518518518</c:v>
                </c:pt>
                <c:pt idx="26136">
                  <c:v>0.30511574074074072</c:v>
                </c:pt>
                <c:pt idx="26137">
                  <c:v>0.30535879629629631</c:v>
                </c:pt>
                <c:pt idx="26138">
                  <c:v>0.30560185185185185</c:v>
                </c:pt>
                <c:pt idx="26139">
                  <c:v>0.30585648148148148</c:v>
                </c:pt>
                <c:pt idx="26140">
                  <c:v>0.30609953703703702</c:v>
                </c:pt>
                <c:pt idx="26141">
                  <c:v>0.30634259259259261</c:v>
                </c:pt>
                <c:pt idx="26142">
                  <c:v>0.30658564814814815</c:v>
                </c:pt>
                <c:pt idx="26143">
                  <c:v>0.30684027777777778</c:v>
                </c:pt>
                <c:pt idx="26144">
                  <c:v>0.30708333333333332</c:v>
                </c:pt>
                <c:pt idx="26145">
                  <c:v>0.30732638888888891</c:v>
                </c:pt>
                <c:pt idx="26146">
                  <c:v>0.30756944444444445</c:v>
                </c:pt>
                <c:pt idx="26147">
                  <c:v>0.30781249999999999</c:v>
                </c:pt>
                <c:pt idx="26148">
                  <c:v>0.30805555555555558</c:v>
                </c:pt>
                <c:pt idx="26149">
                  <c:v>0.30831018518518521</c:v>
                </c:pt>
                <c:pt idx="26150">
                  <c:v>0.30855324074074075</c:v>
                </c:pt>
                <c:pt idx="26151">
                  <c:v>0.30879629629629629</c:v>
                </c:pt>
                <c:pt idx="26152">
                  <c:v>0.30903935185185188</c:v>
                </c:pt>
                <c:pt idx="26153">
                  <c:v>0.30928240740740742</c:v>
                </c:pt>
                <c:pt idx="26154">
                  <c:v>0.30953703703703705</c:v>
                </c:pt>
                <c:pt idx="26155">
                  <c:v>0.30978009259259259</c:v>
                </c:pt>
                <c:pt idx="26156">
                  <c:v>0.31002314814814813</c:v>
                </c:pt>
                <c:pt idx="26157">
                  <c:v>0.31026620370370367</c:v>
                </c:pt>
                <c:pt idx="26158">
                  <c:v>0.31050925925925926</c:v>
                </c:pt>
                <c:pt idx="26159">
                  <c:v>0.3107523148148148</c:v>
                </c:pt>
                <c:pt idx="26160">
                  <c:v>0.31100694444444443</c:v>
                </c:pt>
                <c:pt idx="26161">
                  <c:v>0.31124999999999997</c:v>
                </c:pt>
                <c:pt idx="26162">
                  <c:v>0.31149305555555556</c:v>
                </c:pt>
                <c:pt idx="26163">
                  <c:v>0.3117361111111111</c:v>
                </c:pt>
                <c:pt idx="26164">
                  <c:v>0.31199074074074074</c:v>
                </c:pt>
                <c:pt idx="26165">
                  <c:v>0.31223379629629627</c:v>
                </c:pt>
                <c:pt idx="26166">
                  <c:v>0.31247685185185187</c:v>
                </c:pt>
                <c:pt idx="26167">
                  <c:v>0.3127199074074074</c:v>
                </c:pt>
                <c:pt idx="26168">
                  <c:v>0.31296296296296294</c:v>
                </c:pt>
                <c:pt idx="26169">
                  <c:v>0.31320601851851854</c:v>
                </c:pt>
                <c:pt idx="26170">
                  <c:v>0.31346064814814817</c:v>
                </c:pt>
                <c:pt idx="26171">
                  <c:v>0.31370370370370371</c:v>
                </c:pt>
                <c:pt idx="26172">
                  <c:v>0.31394675925925924</c:v>
                </c:pt>
                <c:pt idx="26173">
                  <c:v>0.31418981481481484</c:v>
                </c:pt>
                <c:pt idx="26174">
                  <c:v>0.31443287037037038</c:v>
                </c:pt>
                <c:pt idx="26175">
                  <c:v>0.31468750000000001</c:v>
                </c:pt>
                <c:pt idx="26176">
                  <c:v>0.31493055555555555</c:v>
                </c:pt>
                <c:pt idx="26177">
                  <c:v>0.31517361111111114</c:v>
                </c:pt>
                <c:pt idx="26178">
                  <c:v>0.31541666666666668</c:v>
                </c:pt>
                <c:pt idx="26179">
                  <c:v>0.31565972222222222</c:v>
                </c:pt>
                <c:pt idx="26180">
                  <c:v>0.31590277777777781</c:v>
                </c:pt>
                <c:pt idx="26181">
                  <c:v>0.31615740740740739</c:v>
                </c:pt>
                <c:pt idx="26182">
                  <c:v>0.31640046296296293</c:v>
                </c:pt>
                <c:pt idx="26183">
                  <c:v>0.31664351851851852</c:v>
                </c:pt>
                <c:pt idx="26184">
                  <c:v>0.31688657407407406</c:v>
                </c:pt>
                <c:pt idx="26185">
                  <c:v>0.31712962962962959</c:v>
                </c:pt>
                <c:pt idx="26186">
                  <c:v>0.31738425925925923</c:v>
                </c:pt>
                <c:pt idx="26187">
                  <c:v>0.31762731481481482</c:v>
                </c:pt>
                <c:pt idx="26188">
                  <c:v>0.31787037037037036</c:v>
                </c:pt>
                <c:pt idx="26189">
                  <c:v>0.3181134259259259</c:v>
                </c:pt>
                <c:pt idx="26190">
                  <c:v>0.31835648148148149</c:v>
                </c:pt>
                <c:pt idx="26191">
                  <c:v>0.31861111111111112</c:v>
                </c:pt>
                <c:pt idx="26192">
                  <c:v>0.31885416666666666</c:v>
                </c:pt>
                <c:pt idx="26193">
                  <c:v>0.3190972222222222</c:v>
                </c:pt>
                <c:pt idx="26194">
                  <c:v>0.31934027777777779</c:v>
                </c:pt>
                <c:pt idx="26195">
                  <c:v>0.31958333333333333</c:v>
                </c:pt>
                <c:pt idx="26196">
                  <c:v>0.31982638888888887</c:v>
                </c:pt>
                <c:pt idx="26197">
                  <c:v>0.3200810185185185</c:v>
                </c:pt>
                <c:pt idx="26198">
                  <c:v>0.32032407407407409</c:v>
                </c:pt>
                <c:pt idx="26199">
                  <c:v>0.32056712962962963</c:v>
                </c:pt>
                <c:pt idx="26200">
                  <c:v>0.32081018518518517</c:v>
                </c:pt>
                <c:pt idx="26201">
                  <c:v>0.32105324074074076</c:v>
                </c:pt>
                <c:pt idx="26202">
                  <c:v>0.3213078703703704</c:v>
                </c:pt>
                <c:pt idx="26203">
                  <c:v>0.3215277777777778</c:v>
                </c:pt>
                <c:pt idx="26204">
                  <c:v>0.32177083333333334</c:v>
                </c:pt>
                <c:pt idx="26205">
                  <c:v>0.32201388888888888</c:v>
                </c:pt>
                <c:pt idx="26206">
                  <c:v>0.32225694444444447</c:v>
                </c:pt>
                <c:pt idx="26207">
                  <c:v>0.32250000000000001</c:v>
                </c:pt>
                <c:pt idx="26208">
                  <c:v>0.32275462962962964</c:v>
                </c:pt>
                <c:pt idx="26209">
                  <c:v>0.32299768518518518</c:v>
                </c:pt>
                <c:pt idx="26210">
                  <c:v>0.32324074074074077</c:v>
                </c:pt>
                <c:pt idx="26211">
                  <c:v>0.32348379629629631</c:v>
                </c:pt>
                <c:pt idx="26212">
                  <c:v>0.32372685185185185</c:v>
                </c:pt>
                <c:pt idx="26213">
                  <c:v>0.32398148148148148</c:v>
                </c:pt>
                <c:pt idx="26214">
                  <c:v>0.32422453703703707</c:v>
                </c:pt>
                <c:pt idx="26215">
                  <c:v>0.32446759259259261</c:v>
                </c:pt>
                <c:pt idx="26216">
                  <c:v>0.32471064814814815</c:v>
                </c:pt>
                <c:pt idx="26217">
                  <c:v>0.32495370370370369</c:v>
                </c:pt>
                <c:pt idx="26218">
                  <c:v>0.32520833333333332</c:v>
                </c:pt>
                <c:pt idx="26219">
                  <c:v>0.32545138888888886</c:v>
                </c:pt>
                <c:pt idx="26220">
                  <c:v>0.32569444444444445</c:v>
                </c:pt>
                <c:pt idx="26221">
                  <c:v>0.32593749999999999</c:v>
                </c:pt>
                <c:pt idx="26222">
                  <c:v>0.32618055555555553</c:v>
                </c:pt>
                <c:pt idx="26223">
                  <c:v>0.32643518518518516</c:v>
                </c:pt>
                <c:pt idx="26224">
                  <c:v>0.32667824074074076</c:v>
                </c:pt>
                <c:pt idx="26225">
                  <c:v>0.32692129629629629</c:v>
                </c:pt>
                <c:pt idx="26226">
                  <c:v>0.32716435185185183</c:v>
                </c:pt>
                <c:pt idx="26227">
                  <c:v>0.32740740740740742</c:v>
                </c:pt>
                <c:pt idx="26228">
                  <c:v>0.32765046296296296</c:v>
                </c:pt>
                <c:pt idx="26229">
                  <c:v>0.3279050925925926</c:v>
                </c:pt>
                <c:pt idx="26230">
                  <c:v>0.32814814814814813</c:v>
                </c:pt>
                <c:pt idx="26231">
                  <c:v>0.32839120370370373</c:v>
                </c:pt>
                <c:pt idx="26232">
                  <c:v>0.32863425925925926</c:v>
                </c:pt>
                <c:pt idx="26233">
                  <c:v>0.3288773148148148</c:v>
                </c:pt>
                <c:pt idx="26234">
                  <c:v>0.32913194444444444</c:v>
                </c:pt>
                <c:pt idx="26235">
                  <c:v>0.32937500000000003</c:v>
                </c:pt>
                <c:pt idx="26236">
                  <c:v>0.32961805555555557</c:v>
                </c:pt>
                <c:pt idx="26237">
                  <c:v>0.3298611111111111</c:v>
                </c:pt>
                <c:pt idx="26238">
                  <c:v>0.3301041666666667</c:v>
                </c:pt>
                <c:pt idx="26239">
                  <c:v>0.33035879629629633</c:v>
                </c:pt>
                <c:pt idx="26240">
                  <c:v>0.33060185185185187</c:v>
                </c:pt>
                <c:pt idx="26241">
                  <c:v>0.33084490740740741</c:v>
                </c:pt>
                <c:pt idx="26242">
                  <c:v>0.331087962962963</c:v>
                </c:pt>
                <c:pt idx="26243">
                  <c:v>0.33133101851851854</c:v>
                </c:pt>
                <c:pt idx="26244">
                  <c:v>0.33158564814814812</c:v>
                </c:pt>
                <c:pt idx="26245">
                  <c:v>0.33182870370370371</c:v>
                </c:pt>
                <c:pt idx="26246">
                  <c:v>0.33207175925925925</c:v>
                </c:pt>
                <c:pt idx="26247">
                  <c:v>0.33231481481481479</c:v>
                </c:pt>
                <c:pt idx="26248">
                  <c:v>0.33255787037037038</c:v>
                </c:pt>
                <c:pt idx="26249">
                  <c:v>0.33280092592592592</c:v>
                </c:pt>
                <c:pt idx="26250">
                  <c:v>0.33305555555555555</c:v>
                </c:pt>
                <c:pt idx="26251">
                  <c:v>0.33329861111111109</c:v>
                </c:pt>
                <c:pt idx="26252">
                  <c:v>0.33354166666666668</c:v>
                </c:pt>
                <c:pt idx="26253">
                  <c:v>0.33378472222222227</c:v>
                </c:pt>
                <c:pt idx="26254">
                  <c:v>0.33402777777777781</c:v>
                </c:pt>
                <c:pt idx="26255">
                  <c:v>0.33428240740740739</c:v>
                </c:pt>
                <c:pt idx="26256">
                  <c:v>0.33452546296296298</c:v>
                </c:pt>
                <c:pt idx="26257">
                  <c:v>0.33476851851851852</c:v>
                </c:pt>
                <c:pt idx="26258">
                  <c:v>0.33501157407407406</c:v>
                </c:pt>
                <c:pt idx="26259">
                  <c:v>0.33525462962962965</c:v>
                </c:pt>
                <c:pt idx="26260">
                  <c:v>0.33549768518518519</c:v>
                </c:pt>
                <c:pt idx="26261">
                  <c:v>0.33575231481481477</c:v>
                </c:pt>
                <c:pt idx="26262">
                  <c:v>0.33599537037037036</c:v>
                </c:pt>
                <c:pt idx="26263">
                  <c:v>0.3362384259259259</c:v>
                </c:pt>
                <c:pt idx="26264">
                  <c:v>0.33648148148148144</c:v>
                </c:pt>
                <c:pt idx="26265">
                  <c:v>0.33673611111111112</c:v>
                </c:pt>
                <c:pt idx="26266">
                  <c:v>0.33697916666666666</c:v>
                </c:pt>
                <c:pt idx="26267">
                  <c:v>0.33722222222222226</c:v>
                </c:pt>
                <c:pt idx="26268">
                  <c:v>0.33746527777777779</c:v>
                </c:pt>
                <c:pt idx="26269">
                  <c:v>0.33770833333333333</c:v>
                </c:pt>
                <c:pt idx="26270">
                  <c:v>0.33795138888888893</c:v>
                </c:pt>
                <c:pt idx="26271">
                  <c:v>0.3382060185185185</c:v>
                </c:pt>
                <c:pt idx="26272">
                  <c:v>0.33844907407407404</c:v>
                </c:pt>
                <c:pt idx="26273">
                  <c:v>0.33869212962962963</c:v>
                </c:pt>
                <c:pt idx="26274">
                  <c:v>0.33893518518518517</c:v>
                </c:pt>
                <c:pt idx="26275">
                  <c:v>0.33917824074074071</c:v>
                </c:pt>
                <c:pt idx="26276">
                  <c:v>0.3394328703703704</c:v>
                </c:pt>
                <c:pt idx="26277">
                  <c:v>0.33967592592592594</c:v>
                </c:pt>
                <c:pt idx="26278">
                  <c:v>0.33991898148148153</c:v>
                </c:pt>
                <c:pt idx="26279">
                  <c:v>0.34016203703703707</c:v>
                </c:pt>
                <c:pt idx="26280">
                  <c:v>0.34040509259259261</c:v>
                </c:pt>
                <c:pt idx="26281">
                  <c:v>0.3406481481481482</c:v>
                </c:pt>
                <c:pt idx="26282">
                  <c:v>0.34090277777777778</c:v>
                </c:pt>
                <c:pt idx="26283">
                  <c:v>0.34114583333333331</c:v>
                </c:pt>
                <c:pt idx="26284">
                  <c:v>0.34138888888888891</c:v>
                </c:pt>
                <c:pt idx="26285">
                  <c:v>0.34163194444444445</c:v>
                </c:pt>
                <c:pt idx="26286">
                  <c:v>0.34187499999999998</c:v>
                </c:pt>
                <c:pt idx="26287">
                  <c:v>0.34212962962962962</c:v>
                </c:pt>
                <c:pt idx="26288">
                  <c:v>0.34237268518518515</c:v>
                </c:pt>
                <c:pt idx="26289">
                  <c:v>0.34261574074074069</c:v>
                </c:pt>
                <c:pt idx="26290">
                  <c:v>0.34285879629629629</c:v>
                </c:pt>
                <c:pt idx="26291">
                  <c:v>0.34310185185185182</c:v>
                </c:pt>
                <c:pt idx="26292">
                  <c:v>0.34335648148148151</c:v>
                </c:pt>
                <c:pt idx="26293">
                  <c:v>0.34359953703703705</c:v>
                </c:pt>
                <c:pt idx="26294">
                  <c:v>0.34384259259259259</c:v>
                </c:pt>
                <c:pt idx="26295">
                  <c:v>0.34408564814814818</c:v>
                </c:pt>
                <c:pt idx="26296">
                  <c:v>0.34432870370370372</c:v>
                </c:pt>
                <c:pt idx="26297">
                  <c:v>0.3445833333333333</c:v>
                </c:pt>
                <c:pt idx="26298">
                  <c:v>0.34482638888888889</c:v>
                </c:pt>
                <c:pt idx="26299">
                  <c:v>0.34506944444444443</c:v>
                </c:pt>
                <c:pt idx="26300">
                  <c:v>0.34531249999999997</c:v>
                </c:pt>
                <c:pt idx="26301">
                  <c:v>0.34555555555555556</c:v>
                </c:pt>
                <c:pt idx="26302">
                  <c:v>0.3457986111111111</c:v>
                </c:pt>
                <c:pt idx="26303">
                  <c:v>0.34605324074074079</c:v>
                </c:pt>
                <c:pt idx="26304">
                  <c:v>0.34629629629629632</c:v>
                </c:pt>
                <c:pt idx="26305">
                  <c:v>0.34653935185185186</c:v>
                </c:pt>
                <c:pt idx="26306">
                  <c:v>0.34678240740740746</c:v>
                </c:pt>
                <c:pt idx="26307">
                  <c:v>0.34702546296296299</c:v>
                </c:pt>
                <c:pt idx="26308">
                  <c:v>0.34728009259259257</c:v>
                </c:pt>
                <c:pt idx="26309">
                  <c:v>0.34752314814814816</c:v>
                </c:pt>
                <c:pt idx="26310">
                  <c:v>0.3477662037037037</c:v>
                </c:pt>
                <c:pt idx="26311">
                  <c:v>0.34800925925925924</c:v>
                </c:pt>
                <c:pt idx="26312">
                  <c:v>0.34825231481481483</c:v>
                </c:pt>
                <c:pt idx="26313">
                  <c:v>0.34850694444444441</c:v>
                </c:pt>
                <c:pt idx="26314">
                  <c:v>0.34874999999999995</c:v>
                </c:pt>
                <c:pt idx="26315">
                  <c:v>0.34899305555555554</c:v>
                </c:pt>
                <c:pt idx="26316">
                  <c:v>0.34923611111111108</c:v>
                </c:pt>
                <c:pt idx="26317">
                  <c:v>0.34947916666666662</c:v>
                </c:pt>
                <c:pt idx="26318">
                  <c:v>0.34972222222222221</c:v>
                </c:pt>
                <c:pt idx="26319">
                  <c:v>0.34997685185185184</c:v>
                </c:pt>
                <c:pt idx="26320">
                  <c:v>0.35021990740740744</c:v>
                </c:pt>
                <c:pt idx="26321">
                  <c:v>0.35046296296296298</c:v>
                </c:pt>
                <c:pt idx="26322">
                  <c:v>0.35070601851851851</c:v>
                </c:pt>
                <c:pt idx="26323">
                  <c:v>0.35096064814814815</c:v>
                </c:pt>
                <c:pt idx="26324">
                  <c:v>0.35120370370370368</c:v>
                </c:pt>
                <c:pt idx="26325">
                  <c:v>0.35144675925925922</c:v>
                </c:pt>
                <c:pt idx="26326">
                  <c:v>0.35168981481481482</c:v>
                </c:pt>
                <c:pt idx="26327">
                  <c:v>0.35193287037037035</c:v>
                </c:pt>
                <c:pt idx="26328">
                  <c:v>0.35217592592592589</c:v>
                </c:pt>
                <c:pt idx="26329">
                  <c:v>0.35243055555555558</c:v>
                </c:pt>
                <c:pt idx="26330">
                  <c:v>0.35267361111111112</c:v>
                </c:pt>
                <c:pt idx="26331">
                  <c:v>0.35291666666666671</c:v>
                </c:pt>
                <c:pt idx="26332">
                  <c:v>0.35315972222222225</c:v>
                </c:pt>
                <c:pt idx="26333">
                  <c:v>0.35340277777777779</c:v>
                </c:pt>
                <c:pt idx="26334">
                  <c:v>0.35365740740740742</c:v>
                </c:pt>
                <c:pt idx="26335">
                  <c:v>0.35390046296296296</c:v>
                </c:pt>
                <c:pt idx="26336">
                  <c:v>0.3541435185185185</c:v>
                </c:pt>
                <c:pt idx="26337">
                  <c:v>0.35438657407407409</c:v>
                </c:pt>
                <c:pt idx="26338">
                  <c:v>0.35462962962962963</c:v>
                </c:pt>
                <c:pt idx="26339">
                  <c:v>0.35487268518518517</c:v>
                </c:pt>
                <c:pt idx="26340">
                  <c:v>0.3551273148148148</c:v>
                </c:pt>
                <c:pt idx="26341">
                  <c:v>0.35537037037037034</c:v>
                </c:pt>
                <c:pt idx="26342">
                  <c:v>0.35561342592592587</c:v>
                </c:pt>
                <c:pt idx="26343">
                  <c:v>0.35585648148148147</c:v>
                </c:pt>
                <c:pt idx="26344">
                  <c:v>0.3561111111111111</c:v>
                </c:pt>
                <c:pt idx="26345">
                  <c:v>0.35635416666666669</c:v>
                </c:pt>
                <c:pt idx="26346">
                  <c:v>0.35659722222222223</c:v>
                </c:pt>
                <c:pt idx="26347">
                  <c:v>0.35684027777777777</c:v>
                </c:pt>
                <c:pt idx="26348">
                  <c:v>0.35708333333333336</c:v>
                </c:pt>
                <c:pt idx="26349">
                  <c:v>0.3573263888888889</c:v>
                </c:pt>
                <c:pt idx="26350">
                  <c:v>0.35758101851851848</c:v>
                </c:pt>
                <c:pt idx="26351">
                  <c:v>0.35782407407407407</c:v>
                </c:pt>
                <c:pt idx="26352">
                  <c:v>0.35806712962962961</c:v>
                </c:pt>
                <c:pt idx="26353">
                  <c:v>0.35831018518518515</c:v>
                </c:pt>
                <c:pt idx="26354">
                  <c:v>0.35855324074074074</c:v>
                </c:pt>
                <c:pt idx="26355">
                  <c:v>0.35880787037037037</c:v>
                </c:pt>
                <c:pt idx="26356">
                  <c:v>0.35905092592592597</c:v>
                </c:pt>
                <c:pt idx="26357">
                  <c:v>0.35929398148148151</c:v>
                </c:pt>
                <c:pt idx="26358">
                  <c:v>0.35953703703703704</c:v>
                </c:pt>
                <c:pt idx="26359">
                  <c:v>0.35978009259259264</c:v>
                </c:pt>
                <c:pt idx="26360">
                  <c:v>0.36002314814814818</c:v>
                </c:pt>
                <c:pt idx="26361">
                  <c:v>0.36027777777777775</c:v>
                </c:pt>
                <c:pt idx="26362">
                  <c:v>0.36052083333333335</c:v>
                </c:pt>
                <c:pt idx="26363">
                  <c:v>0.36076388888888888</c:v>
                </c:pt>
                <c:pt idx="26364">
                  <c:v>0.36100694444444442</c:v>
                </c:pt>
                <c:pt idx="26365">
                  <c:v>0.36125000000000002</c:v>
                </c:pt>
                <c:pt idx="26366">
                  <c:v>0.36150462962962965</c:v>
                </c:pt>
                <c:pt idx="26367">
                  <c:v>0.36174768518518513</c:v>
                </c:pt>
                <c:pt idx="26368">
                  <c:v>0.36199074074074072</c:v>
                </c:pt>
                <c:pt idx="26369">
                  <c:v>0.36223379629629626</c:v>
                </c:pt>
                <c:pt idx="26370">
                  <c:v>0.3624768518518518</c:v>
                </c:pt>
                <c:pt idx="26371">
                  <c:v>0.36273148148148149</c:v>
                </c:pt>
                <c:pt idx="26372">
                  <c:v>0.36297453703703703</c:v>
                </c:pt>
                <c:pt idx="26373">
                  <c:v>0.36321759259259262</c:v>
                </c:pt>
                <c:pt idx="26374">
                  <c:v>0.36346064814814816</c:v>
                </c:pt>
                <c:pt idx="26375">
                  <c:v>0.3637037037037037</c:v>
                </c:pt>
                <c:pt idx="26376">
                  <c:v>0.36394675925925929</c:v>
                </c:pt>
                <c:pt idx="26377">
                  <c:v>0.36420138888888887</c:v>
                </c:pt>
                <c:pt idx="26378">
                  <c:v>0.3644444444444444</c:v>
                </c:pt>
                <c:pt idx="26379">
                  <c:v>0.3646875</c:v>
                </c:pt>
                <c:pt idx="26380">
                  <c:v>0.36493055555555554</c:v>
                </c:pt>
                <c:pt idx="26381">
                  <c:v>0.36517361111111107</c:v>
                </c:pt>
                <c:pt idx="26382">
                  <c:v>0.36542824074074076</c:v>
                </c:pt>
                <c:pt idx="26383">
                  <c:v>0.3656712962962963</c:v>
                </c:pt>
                <c:pt idx="26384">
                  <c:v>0.36591435185185189</c:v>
                </c:pt>
                <c:pt idx="26385">
                  <c:v>0.36615740740740743</c:v>
                </c:pt>
                <c:pt idx="26386">
                  <c:v>0.36640046296296297</c:v>
                </c:pt>
                <c:pt idx="26387">
                  <c:v>0.3666550925925926</c:v>
                </c:pt>
                <c:pt idx="26388">
                  <c:v>0.36689814814814814</c:v>
                </c:pt>
                <c:pt idx="26389">
                  <c:v>0.36714120370370368</c:v>
                </c:pt>
                <c:pt idx="26390">
                  <c:v>0.36738425925925927</c:v>
                </c:pt>
                <c:pt idx="26391">
                  <c:v>0.36762731481481481</c:v>
                </c:pt>
                <c:pt idx="26392">
                  <c:v>0.36787037037037035</c:v>
                </c:pt>
                <c:pt idx="26393">
                  <c:v>0.36812500000000004</c:v>
                </c:pt>
                <c:pt idx="26394">
                  <c:v>0.36836805555555557</c:v>
                </c:pt>
                <c:pt idx="26395">
                  <c:v>0.36861111111111106</c:v>
                </c:pt>
                <c:pt idx="26396">
                  <c:v>0.36885416666666665</c:v>
                </c:pt>
                <c:pt idx="26397">
                  <c:v>0.36909722222222219</c:v>
                </c:pt>
                <c:pt idx="26398">
                  <c:v>0.36935185185185188</c:v>
                </c:pt>
                <c:pt idx="26399">
                  <c:v>0.36959490740740741</c:v>
                </c:pt>
                <c:pt idx="26400">
                  <c:v>0.36983796296296295</c:v>
                </c:pt>
                <c:pt idx="26401">
                  <c:v>0.37008101851851855</c:v>
                </c:pt>
                <c:pt idx="26402">
                  <c:v>0.37032407407407408</c:v>
                </c:pt>
                <c:pt idx="26403">
                  <c:v>0.37057870370370366</c:v>
                </c:pt>
                <c:pt idx="26404">
                  <c:v>0.37082175925925925</c:v>
                </c:pt>
                <c:pt idx="26405">
                  <c:v>0.37106481481481479</c:v>
                </c:pt>
                <c:pt idx="26406">
                  <c:v>0.37130787037037033</c:v>
                </c:pt>
                <c:pt idx="26407">
                  <c:v>0.37155092592592592</c:v>
                </c:pt>
                <c:pt idx="26408">
                  <c:v>0.37180555555555556</c:v>
                </c:pt>
                <c:pt idx="26409">
                  <c:v>0.37204861111111115</c:v>
                </c:pt>
                <c:pt idx="26410">
                  <c:v>0.37229166666666669</c:v>
                </c:pt>
                <c:pt idx="26411">
                  <c:v>0.37253472222222223</c:v>
                </c:pt>
                <c:pt idx="26412">
                  <c:v>0.37277777777777782</c:v>
                </c:pt>
                <c:pt idx="26413">
                  <c:v>0.3730324074074074</c:v>
                </c:pt>
                <c:pt idx="26414">
                  <c:v>0.37327546296296293</c:v>
                </c:pt>
                <c:pt idx="26415">
                  <c:v>0.37351851851851853</c:v>
                </c:pt>
                <c:pt idx="26416">
                  <c:v>0.37376157407407407</c:v>
                </c:pt>
                <c:pt idx="26417">
                  <c:v>0.3740046296296296</c:v>
                </c:pt>
                <c:pt idx="26418">
                  <c:v>0.3742476851851852</c:v>
                </c:pt>
                <c:pt idx="26419">
                  <c:v>0.37450231481481483</c:v>
                </c:pt>
                <c:pt idx="26420">
                  <c:v>0.37474537037037042</c:v>
                </c:pt>
                <c:pt idx="26421">
                  <c:v>0.37498842592592596</c:v>
                </c:pt>
                <c:pt idx="26422">
                  <c:v>0.3752314814814815</c:v>
                </c:pt>
                <c:pt idx="26423">
                  <c:v>0.37547453703703698</c:v>
                </c:pt>
                <c:pt idx="26424">
                  <c:v>0.37572916666666667</c:v>
                </c:pt>
                <c:pt idx="26425">
                  <c:v>0.37597222222222221</c:v>
                </c:pt>
                <c:pt idx="26426">
                  <c:v>0.3762152777777778</c:v>
                </c:pt>
                <c:pt idx="26427">
                  <c:v>0.37645833333333334</c:v>
                </c:pt>
                <c:pt idx="26428">
                  <c:v>0.37670138888888888</c:v>
                </c:pt>
                <c:pt idx="26429">
                  <c:v>0.37695601851851851</c:v>
                </c:pt>
                <c:pt idx="26430">
                  <c:v>0.37719907407407405</c:v>
                </c:pt>
                <c:pt idx="26431">
                  <c:v>0.37744212962962959</c:v>
                </c:pt>
                <c:pt idx="26432">
                  <c:v>0.37768518518518518</c:v>
                </c:pt>
                <c:pt idx="26433">
                  <c:v>0.37792824074074072</c:v>
                </c:pt>
                <c:pt idx="26434">
                  <c:v>0.37818287037037041</c:v>
                </c:pt>
                <c:pt idx="26435">
                  <c:v>0.37842592592592594</c:v>
                </c:pt>
                <c:pt idx="26436">
                  <c:v>0.37866898148148148</c:v>
                </c:pt>
                <c:pt idx="26437">
                  <c:v>0.37891203703703707</c:v>
                </c:pt>
                <c:pt idx="26438">
                  <c:v>0.37915509259259261</c:v>
                </c:pt>
                <c:pt idx="26439">
                  <c:v>0.37939814814814815</c:v>
                </c:pt>
                <c:pt idx="26440">
                  <c:v>0.37965277777777778</c:v>
                </c:pt>
                <c:pt idx="26441">
                  <c:v>0.37989583333333332</c:v>
                </c:pt>
                <c:pt idx="26442">
                  <c:v>0.38013888888888886</c:v>
                </c:pt>
                <c:pt idx="26443">
                  <c:v>0.38038194444444445</c:v>
                </c:pt>
                <c:pt idx="26444">
                  <c:v>0.38062499999999999</c:v>
                </c:pt>
                <c:pt idx="26445">
                  <c:v>0.38087962962962968</c:v>
                </c:pt>
                <c:pt idx="26446">
                  <c:v>0.38112268518518522</c:v>
                </c:pt>
                <c:pt idx="26447">
                  <c:v>0.38136574074074076</c:v>
                </c:pt>
                <c:pt idx="26448">
                  <c:v>0.38160879629629635</c:v>
                </c:pt>
                <c:pt idx="26449">
                  <c:v>0.38185185185185189</c:v>
                </c:pt>
                <c:pt idx="26450">
                  <c:v>0.38209490740740742</c:v>
                </c:pt>
                <c:pt idx="26451">
                  <c:v>0.38234953703703706</c:v>
                </c:pt>
                <c:pt idx="26452">
                  <c:v>0.3825925925925926</c:v>
                </c:pt>
                <c:pt idx="26453">
                  <c:v>0.38283564814814813</c:v>
                </c:pt>
                <c:pt idx="26454">
                  <c:v>0.38307870370370373</c:v>
                </c:pt>
                <c:pt idx="26455">
                  <c:v>0.38332175925925926</c:v>
                </c:pt>
                <c:pt idx="26456">
                  <c:v>0.38357638888888884</c:v>
                </c:pt>
                <c:pt idx="26457">
                  <c:v>0.38381944444444444</c:v>
                </c:pt>
                <c:pt idx="26458">
                  <c:v>0.38406249999999997</c:v>
                </c:pt>
                <c:pt idx="26459">
                  <c:v>0.38430555555555551</c:v>
                </c:pt>
                <c:pt idx="26460">
                  <c:v>0.3845486111111111</c:v>
                </c:pt>
                <c:pt idx="26461">
                  <c:v>0.38480324074074074</c:v>
                </c:pt>
                <c:pt idx="26462">
                  <c:v>0.38504629629629633</c:v>
                </c:pt>
                <c:pt idx="26463">
                  <c:v>0.38528935185185187</c:v>
                </c:pt>
                <c:pt idx="26464">
                  <c:v>0.38553240740740741</c:v>
                </c:pt>
                <c:pt idx="26465">
                  <c:v>0.385775462962963</c:v>
                </c:pt>
                <c:pt idx="26466">
                  <c:v>0.38603009259259258</c:v>
                </c:pt>
                <c:pt idx="26467">
                  <c:v>0.38627314814814812</c:v>
                </c:pt>
                <c:pt idx="26468">
                  <c:v>0.38651620370370371</c:v>
                </c:pt>
                <c:pt idx="26469">
                  <c:v>0.38675925925925925</c:v>
                </c:pt>
                <c:pt idx="26470">
                  <c:v>0.38700231481481479</c:v>
                </c:pt>
                <c:pt idx="26471">
                  <c:v>0.38724537037037038</c:v>
                </c:pt>
                <c:pt idx="26472">
                  <c:v>0.38750000000000001</c:v>
                </c:pt>
                <c:pt idx="26473">
                  <c:v>0.3877430555555556</c:v>
                </c:pt>
                <c:pt idx="26474">
                  <c:v>0.38798611111111114</c:v>
                </c:pt>
                <c:pt idx="26475">
                  <c:v>0.38822916666666668</c:v>
                </c:pt>
                <c:pt idx="26476">
                  <c:v>0.38847222222222227</c:v>
                </c:pt>
                <c:pt idx="26477">
                  <c:v>0.38872685185185185</c:v>
                </c:pt>
                <c:pt idx="26478">
                  <c:v>0.38896990740740739</c:v>
                </c:pt>
                <c:pt idx="26479">
                  <c:v>0.38921296296296298</c:v>
                </c:pt>
                <c:pt idx="26480">
                  <c:v>0.38945601851851852</c:v>
                </c:pt>
                <c:pt idx="26481">
                  <c:v>0.38969907407407406</c:v>
                </c:pt>
                <c:pt idx="26482">
                  <c:v>0.38995370370370369</c:v>
                </c:pt>
                <c:pt idx="26483">
                  <c:v>0.39019675925925923</c:v>
                </c:pt>
                <c:pt idx="26484">
                  <c:v>0.39043981481481477</c:v>
                </c:pt>
                <c:pt idx="26485">
                  <c:v>0.39068287037037036</c:v>
                </c:pt>
                <c:pt idx="26486">
                  <c:v>0.3909259259259259</c:v>
                </c:pt>
                <c:pt idx="26487">
                  <c:v>0.39118055555555559</c:v>
                </c:pt>
                <c:pt idx="26488">
                  <c:v>0.39142361111111112</c:v>
                </c:pt>
                <c:pt idx="26489">
                  <c:v>0.39166666666666666</c:v>
                </c:pt>
                <c:pt idx="26490">
                  <c:v>0.39190972222222226</c:v>
                </c:pt>
                <c:pt idx="26491">
                  <c:v>0.39215277777777779</c:v>
                </c:pt>
                <c:pt idx="26492">
                  <c:v>0.39240740740740737</c:v>
                </c:pt>
                <c:pt idx="26493">
                  <c:v>0.39265046296296297</c:v>
                </c:pt>
                <c:pt idx="26494">
                  <c:v>0.3928935185185185</c:v>
                </c:pt>
                <c:pt idx="26495">
                  <c:v>0.39313657407407404</c:v>
                </c:pt>
                <c:pt idx="26496">
                  <c:v>0.39337962962962963</c:v>
                </c:pt>
                <c:pt idx="26497">
                  <c:v>0.39362268518518517</c:v>
                </c:pt>
                <c:pt idx="26498">
                  <c:v>0.39387731481481486</c:v>
                </c:pt>
                <c:pt idx="26499">
                  <c:v>0.3941203703703704</c:v>
                </c:pt>
                <c:pt idx="26500">
                  <c:v>0.39436342592592594</c:v>
                </c:pt>
                <c:pt idx="26501">
                  <c:v>0.39460648148148153</c:v>
                </c:pt>
                <c:pt idx="26502">
                  <c:v>0.39484953703703707</c:v>
                </c:pt>
                <c:pt idx="26503">
                  <c:v>0.39510416666666665</c:v>
                </c:pt>
                <c:pt idx="26504">
                  <c:v>0.39534722222222224</c:v>
                </c:pt>
                <c:pt idx="26505">
                  <c:v>0.39559027777777778</c:v>
                </c:pt>
                <c:pt idx="26506">
                  <c:v>0.39583333333333331</c:v>
                </c:pt>
                <c:pt idx="26507">
                  <c:v>0.39607638888888891</c:v>
                </c:pt>
                <c:pt idx="26508">
                  <c:v>0.39631944444444445</c:v>
                </c:pt>
                <c:pt idx="26509">
                  <c:v>0.39657407407407402</c:v>
                </c:pt>
                <c:pt idx="26510">
                  <c:v>0.39681712962962962</c:v>
                </c:pt>
                <c:pt idx="26511">
                  <c:v>0.39706018518518515</c:v>
                </c:pt>
                <c:pt idx="26512">
                  <c:v>0.39730324074074069</c:v>
                </c:pt>
                <c:pt idx="26513">
                  <c:v>0.39755787037037038</c:v>
                </c:pt>
                <c:pt idx="26514">
                  <c:v>0.39780092592592592</c:v>
                </c:pt>
                <c:pt idx="26515">
                  <c:v>0.39804398148148151</c:v>
                </c:pt>
                <c:pt idx="26516">
                  <c:v>0.39828703703703705</c:v>
                </c:pt>
                <c:pt idx="26517">
                  <c:v>0.39853009259259259</c:v>
                </c:pt>
                <c:pt idx="26518">
                  <c:v>0.39877314814814818</c:v>
                </c:pt>
                <c:pt idx="26519">
                  <c:v>0.39902777777777776</c:v>
                </c:pt>
                <c:pt idx="26520">
                  <c:v>0.3992708333333333</c:v>
                </c:pt>
                <c:pt idx="26521">
                  <c:v>0.39951388888888889</c:v>
                </c:pt>
                <c:pt idx="26522">
                  <c:v>0.39975694444444443</c:v>
                </c:pt>
                <c:pt idx="26523">
                  <c:v>0.39999999999999997</c:v>
                </c:pt>
                <c:pt idx="26524">
                  <c:v>0.40025462962962965</c:v>
                </c:pt>
                <c:pt idx="26525">
                  <c:v>0.40049768518518519</c:v>
                </c:pt>
                <c:pt idx="26526">
                  <c:v>0.40074074074074079</c:v>
                </c:pt>
                <c:pt idx="26527">
                  <c:v>0.40098379629629632</c:v>
                </c:pt>
                <c:pt idx="26528">
                  <c:v>0.40122685185185186</c:v>
                </c:pt>
                <c:pt idx="26529">
                  <c:v>0.40146990740740746</c:v>
                </c:pt>
                <c:pt idx="26530">
                  <c:v>0.40172453703703703</c:v>
                </c:pt>
                <c:pt idx="26531">
                  <c:v>0.40196759259259257</c:v>
                </c:pt>
                <c:pt idx="26532">
                  <c:v>0.40221064814814816</c:v>
                </c:pt>
                <c:pt idx="26533">
                  <c:v>0.4024537037037037</c:v>
                </c:pt>
                <c:pt idx="26534">
                  <c:v>0.40269675925925924</c:v>
                </c:pt>
                <c:pt idx="26535">
                  <c:v>0.40295138888888887</c:v>
                </c:pt>
                <c:pt idx="26536">
                  <c:v>0.40319444444444441</c:v>
                </c:pt>
                <c:pt idx="26537">
                  <c:v>0.40343749999999995</c:v>
                </c:pt>
                <c:pt idx="26538">
                  <c:v>0.40368055555555554</c:v>
                </c:pt>
                <c:pt idx="26539">
                  <c:v>0.40392361111111108</c:v>
                </c:pt>
                <c:pt idx="26540">
                  <c:v>0.40417824074074077</c:v>
                </c:pt>
                <c:pt idx="26541">
                  <c:v>0.40442129629629631</c:v>
                </c:pt>
                <c:pt idx="26542">
                  <c:v>0.40466435185185184</c:v>
                </c:pt>
                <c:pt idx="26543">
                  <c:v>0.40490740740740744</c:v>
                </c:pt>
                <c:pt idx="26544">
                  <c:v>0.40515046296296298</c:v>
                </c:pt>
                <c:pt idx="26545">
                  <c:v>0.40540509259259255</c:v>
                </c:pt>
                <c:pt idx="26546">
                  <c:v>0.40564814814814815</c:v>
                </c:pt>
                <c:pt idx="26547">
                  <c:v>0.40589120370370368</c:v>
                </c:pt>
                <c:pt idx="26548">
                  <c:v>0.40613425925925922</c:v>
                </c:pt>
                <c:pt idx="26549">
                  <c:v>0.40637731481481482</c:v>
                </c:pt>
                <c:pt idx="26550">
                  <c:v>0.40662037037037035</c:v>
                </c:pt>
                <c:pt idx="26551">
                  <c:v>0.40687500000000004</c:v>
                </c:pt>
                <c:pt idx="26552">
                  <c:v>0.40711805555555558</c:v>
                </c:pt>
                <c:pt idx="26553">
                  <c:v>0.40736111111111112</c:v>
                </c:pt>
                <c:pt idx="26554">
                  <c:v>0.40760416666666671</c:v>
                </c:pt>
                <c:pt idx="26555">
                  <c:v>0.40784722222222225</c:v>
                </c:pt>
                <c:pt idx="26556">
                  <c:v>0.40810185185185183</c:v>
                </c:pt>
                <c:pt idx="26557">
                  <c:v>0.40834490740740742</c:v>
                </c:pt>
                <c:pt idx="26558">
                  <c:v>0.40858796296296296</c:v>
                </c:pt>
                <c:pt idx="26559">
                  <c:v>0.4088310185185185</c:v>
                </c:pt>
                <c:pt idx="26560">
                  <c:v>0.40907407407407409</c:v>
                </c:pt>
                <c:pt idx="26561">
                  <c:v>0.40932870370370367</c:v>
                </c:pt>
                <c:pt idx="26562">
                  <c:v>0.4095717592592592</c:v>
                </c:pt>
                <c:pt idx="26563">
                  <c:v>0.4098148148148148</c:v>
                </c:pt>
                <c:pt idx="26564">
                  <c:v>0.41005787037037034</c:v>
                </c:pt>
                <c:pt idx="26565">
                  <c:v>0.41030092592592587</c:v>
                </c:pt>
                <c:pt idx="26566">
                  <c:v>0.41054398148148147</c:v>
                </c:pt>
                <c:pt idx="26567">
                  <c:v>0.4107986111111111</c:v>
                </c:pt>
                <c:pt idx="26568">
                  <c:v>0.41104166666666669</c:v>
                </c:pt>
                <c:pt idx="26569">
                  <c:v>0.41128472222222223</c:v>
                </c:pt>
                <c:pt idx="26570">
                  <c:v>0.41152777777777777</c:v>
                </c:pt>
                <c:pt idx="26571">
                  <c:v>0.4117824074074074</c:v>
                </c:pt>
                <c:pt idx="26572">
                  <c:v>0.41202546296296294</c:v>
                </c:pt>
                <c:pt idx="26573">
                  <c:v>0.41226851851851848</c:v>
                </c:pt>
                <c:pt idx="26574">
                  <c:v>0.41251157407407407</c:v>
                </c:pt>
                <c:pt idx="26575">
                  <c:v>0.41275462962962961</c:v>
                </c:pt>
                <c:pt idx="26576">
                  <c:v>0.41299768518518515</c:v>
                </c:pt>
                <c:pt idx="26577">
                  <c:v>0.41325231481481484</c:v>
                </c:pt>
                <c:pt idx="26578">
                  <c:v>0.41349537037037037</c:v>
                </c:pt>
                <c:pt idx="26579">
                  <c:v>0.41373842592592597</c:v>
                </c:pt>
                <c:pt idx="26580">
                  <c:v>0.41398148148148151</c:v>
                </c:pt>
                <c:pt idx="26581">
                  <c:v>0.41422453703703704</c:v>
                </c:pt>
                <c:pt idx="26582">
                  <c:v>0.41447916666666668</c:v>
                </c:pt>
                <c:pt idx="26583">
                  <c:v>0.41472222222222221</c:v>
                </c:pt>
                <c:pt idx="26584">
                  <c:v>0.41496527777777775</c:v>
                </c:pt>
                <c:pt idx="26585">
                  <c:v>0.41520833333333335</c:v>
                </c:pt>
                <c:pt idx="26586">
                  <c:v>0.41545138888888888</c:v>
                </c:pt>
                <c:pt idx="26587">
                  <c:v>0.41569444444444442</c:v>
                </c:pt>
                <c:pt idx="26588">
                  <c:v>0.41594907407407411</c:v>
                </c:pt>
                <c:pt idx="26589">
                  <c:v>0.41619212962962965</c:v>
                </c:pt>
                <c:pt idx="26590">
                  <c:v>0.41643518518518513</c:v>
                </c:pt>
                <c:pt idx="26591">
                  <c:v>0.41667824074074072</c:v>
                </c:pt>
                <c:pt idx="26592">
                  <c:v>0.41692129629629626</c:v>
                </c:pt>
                <c:pt idx="26593">
                  <c:v>0.41717592592592595</c:v>
                </c:pt>
                <c:pt idx="26594">
                  <c:v>0.41741898148148149</c:v>
                </c:pt>
                <c:pt idx="26595">
                  <c:v>0.41766203703703703</c:v>
                </c:pt>
                <c:pt idx="26596">
                  <c:v>0.41790509259259262</c:v>
                </c:pt>
                <c:pt idx="26597">
                  <c:v>0.41814814814814816</c:v>
                </c:pt>
                <c:pt idx="26598">
                  <c:v>0.41840277777777773</c:v>
                </c:pt>
                <c:pt idx="26599">
                  <c:v>0.41864583333333333</c:v>
                </c:pt>
                <c:pt idx="26600">
                  <c:v>0.41888888888888887</c:v>
                </c:pt>
                <c:pt idx="26601">
                  <c:v>0.4191319444444444</c:v>
                </c:pt>
                <c:pt idx="26602">
                  <c:v>0.419375</c:v>
                </c:pt>
                <c:pt idx="26603">
                  <c:v>0.41962962962962963</c:v>
                </c:pt>
                <c:pt idx="26604">
                  <c:v>0.41987268518518522</c:v>
                </c:pt>
                <c:pt idx="26605">
                  <c:v>0.42011574074074076</c:v>
                </c:pt>
                <c:pt idx="26606">
                  <c:v>0.4203587962962963</c:v>
                </c:pt>
                <c:pt idx="26607">
                  <c:v>0.42060185185185189</c:v>
                </c:pt>
                <c:pt idx="26608">
                  <c:v>0.42084490740740743</c:v>
                </c:pt>
                <c:pt idx="26609">
                  <c:v>0.42109953703703701</c:v>
                </c:pt>
                <c:pt idx="26610">
                  <c:v>0.4213425925925926</c:v>
                </c:pt>
                <c:pt idx="26611">
                  <c:v>0.42158564814814814</c:v>
                </c:pt>
                <c:pt idx="26612">
                  <c:v>0.42182870370370368</c:v>
                </c:pt>
                <c:pt idx="26613">
                  <c:v>0.42207175925925927</c:v>
                </c:pt>
                <c:pt idx="26614">
                  <c:v>0.4223263888888889</c:v>
                </c:pt>
                <c:pt idx="26615">
                  <c:v>0.4225694444444445</c:v>
                </c:pt>
                <c:pt idx="26616">
                  <c:v>0.42281250000000004</c:v>
                </c:pt>
                <c:pt idx="26617">
                  <c:v>0.42305555555555552</c:v>
                </c:pt>
                <c:pt idx="26618">
                  <c:v>0.42329861111111117</c:v>
                </c:pt>
                <c:pt idx="26619">
                  <c:v>0.42355324074074074</c:v>
                </c:pt>
                <c:pt idx="26620">
                  <c:v>0.42379629629629628</c:v>
                </c:pt>
                <c:pt idx="26621">
                  <c:v>0.42403935185185188</c:v>
                </c:pt>
                <c:pt idx="26622">
                  <c:v>0.42428240740740741</c:v>
                </c:pt>
                <c:pt idx="26623">
                  <c:v>0.42452546296296295</c:v>
                </c:pt>
                <c:pt idx="26624">
                  <c:v>0.42476851851851855</c:v>
                </c:pt>
                <c:pt idx="26625">
                  <c:v>0.42502314814814812</c:v>
                </c:pt>
                <c:pt idx="26626">
                  <c:v>0.42526620370370366</c:v>
                </c:pt>
                <c:pt idx="26627">
                  <c:v>0.42550925925925925</c:v>
                </c:pt>
                <c:pt idx="26628">
                  <c:v>0.42575231481481479</c:v>
                </c:pt>
                <c:pt idx="26629">
                  <c:v>0.42599537037037033</c:v>
                </c:pt>
                <c:pt idx="26630">
                  <c:v>0.42625000000000002</c:v>
                </c:pt>
                <c:pt idx="26631">
                  <c:v>0.42649305555555556</c:v>
                </c:pt>
                <c:pt idx="26632">
                  <c:v>0.42673611111111115</c:v>
                </c:pt>
                <c:pt idx="26633">
                  <c:v>0.42697916666666669</c:v>
                </c:pt>
                <c:pt idx="26634">
                  <c:v>0.42722222222222223</c:v>
                </c:pt>
                <c:pt idx="26635">
                  <c:v>0.42747685185185186</c:v>
                </c:pt>
                <c:pt idx="26636">
                  <c:v>0.4277199074074074</c:v>
                </c:pt>
                <c:pt idx="26637">
                  <c:v>0.42796296296296293</c:v>
                </c:pt>
                <c:pt idx="26638">
                  <c:v>0.42820601851851853</c:v>
                </c:pt>
                <c:pt idx="26639">
                  <c:v>0.42844907407407407</c:v>
                </c:pt>
                <c:pt idx="26640">
                  <c:v>0.4286921296296296</c:v>
                </c:pt>
                <c:pt idx="26641">
                  <c:v>0.42894675925925929</c:v>
                </c:pt>
                <c:pt idx="26642">
                  <c:v>0.42918981481481483</c:v>
                </c:pt>
                <c:pt idx="26643">
                  <c:v>0.42943287037037042</c:v>
                </c:pt>
                <c:pt idx="26644">
                  <c:v>0.42967592592592596</c:v>
                </c:pt>
                <c:pt idx="26645">
                  <c:v>0.4299189814814815</c:v>
                </c:pt>
                <c:pt idx="26646">
                  <c:v>0.43017361111111113</c:v>
                </c:pt>
                <c:pt idx="26647">
                  <c:v>0.43041666666666667</c:v>
                </c:pt>
                <c:pt idx="26648">
                  <c:v>0.43065972222222221</c:v>
                </c:pt>
                <c:pt idx="26649">
                  <c:v>0.4309027777777778</c:v>
                </c:pt>
                <c:pt idx="26650">
                  <c:v>0.43114583333333334</c:v>
                </c:pt>
                <c:pt idx="26651">
                  <c:v>0.43140046296296292</c:v>
                </c:pt>
                <c:pt idx="26652">
                  <c:v>0.43164351851851851</c:v>
                </c:pt>
                <c:pt idx="26653">
                  <c:v>0.43188657407407405</c:v>
                </c:pt>
                <c:pt idx="26654">
                  <c:v>0.43212962962962959</c:v>
                </c:pt>
                <c:pt idx="26655">
                  <c:v>0.43237268518518518</c:v>
                </c:pt>
                <c:pt idx="26656">
                  <c:v>0.43262731481481481</c:v>
                </c:pt>
                <c:pt idx="26657">
                  <c:v>0.43287037037037041</c:v>
                </c:pt>
                <c:pt idx="26658">
                  <c:v>0.43311342592592594</c:v>
                </c:pt>
                <c:pt idx="26659">
                  <c:v>0.43335648148148148</c:v>
                </c:pt>
                <c:pt idx="26660">
                  <c:v>0.43359953703703707</c:v>
                </c:pt>
                <c:pt idx="26661">
                  <c:v>0.43384259259259261</c:v>
                </c:pt>
                <c:pt idx="26662">
                  <c:v>0.43409722222222219</c:v>
                </c:pt>
                <c:pt idx="26663">
                  <c:v>0.43434027777777778</c:v>
                </c:pt>
                <c:pt idx="26664">
                  <c:v>0.43458333333333332</c:v>
                </c:pt>
                <c:pt idx="26665">
                  <c:v>0.43482638888888886</c:v>
                </c:pt>
                <c:pt idx="26666">
                  <c:v>0.43506944444444445</c:v>
                </c:pt>
                <c:pt idx="26667">
                  <c:v>0.43532407407407409</c:v>
                </c:pt>
                <c:pt idx="26668">
                  <c:v>0.43556712962962968</c:v>
                </c:pt>
                <c:pt idx="26669">
                  <c:v>0.43581018518518522</c:v>
                </c:pt>
                <c:pt idx="26670">
                  <c:v>0.43605324074074076</c:v>
                </c:pt>
                <c:pt idx="26671">
                  <c:v>0.43629629629629635</c:v>
                </c:pt>
                <c:pt idx="26672">
                  <c:v>0.43655092592592593</c:v>
                </c:pt>
                <c:pt idx="26673">
                  <c:v>0.43679398148148146</c:v>
                </c:pt>
                <c:pt idx="26674">
                  <c:v>0.43703703703703706</c:v>
                </c:pt>
                <c:pt idx="26675">
                  <c:v>0.4372800925925926</c:v>
                </c:pt>
                <c:pt idx="26676">
                  <c:v>0.43752314814814813</c:v>
                </c:pt>
                <c:pt idx="26677">
                  <c:v>0.43776620370370373</c:v>
                </c:pt>
                <c:pt idx="26678">
                  <c:v>0.4380208333333333</c:v>
                </c:pt>
                <c:pt idx="26679">
                  <c:v>0.43826388888888884</c:v>
                </c:pt>
                <c:pt idx="26680">
                  <c:v>0.43850694444444444</c:v>
                </c:pt>
                <c:pt idx="26681">
                  <c:v>0.43874999999999997</c:v>
                </c:pt>
                <c:pt idx="26682">
                  <c:v>0.43900462962962966</c:v>
                </c:pt>
                <c:pt idx="26683">
                  <c:v>0.4392476851851852</c:v>
                </c:pt>
                <c:pt idx="26684">
                  <c:v>0.43949074074074074</c:v>
                </c:pt>
                <c:pt idx="26685">
                  <c:v>0.43973379629629633</c:v>
                </c:pt>
                <c:pt idx="26686">
                  <c:v>0.43997685185185187</c:v>
                </c:pt>
                <c:pt idx="26687">
                  <c:v>0.44021990740740741</c:v>
                </c:pt>
                <c:pt idx="26688">
                  <c:v>0.44047453703703704</c:v>
                </c:pt>
                <c:pt idx="26689">
                  <c:v>0.44071759259259258</c:v>
                </c:pt>
                <c:pt idx="26690">
                  <c:v>0.44096064814814812</c:v>
                </c:pt>
                <c:pt idx="26691">
                  <c:v>0.44120370370370371</c:v>
                </c:pt>
                <c:pt idx="26692">
                  <c:v>0.44144675925925925</c:v>
                </c:pt>
                <c:pt idx="26693">
                  <c:v>0.44170138888888894</c:v>
                </c:pt>
                <c:pt idx="26694">
                  <c:v>0.44194444444444447</c:v>
                </c:pt>
                <c:pt idx="26695">
                  <c:v>0.44218750000000001</c:v>
                </c:pt>
                <c:pt idx="26696">
                  <c:v>0.4424305555555556</c:v>
                </c:pt>
                <c:pt idx="26697">
                  <c:v>0.44267361111111114</c:v>
                </c:pt>
                <c:pt idx="26698">
                  <c:v>0.44291666666666668</c:v>
                </c:pt>
                <c:pt idx="26699">
                  <c:v>0.44317129629629631</c:v>
                </c:pt>
                <c:pt idx="26700">
                  <c:v>0.44341435185185185</c:v>
                </c:pt>
                <c:pt idx="26701">
                  <c:v>0.44365740740740739</c:v>
                </c:pt>
                <c:pt idx="26702">
                  <c:v>0.44390046296296298</c:v>
                </c:pt>
                <c:pt idx="26703">
                  <c:v>0.44415509259259256</c:v>
                </c:pt>
                <c:pt idx="26704">
                  <c:v>0.4443981481481481</c:v>
                </c:pt>
                <c:pt idx="26705">
                  <c:v>0.44464120370370369</c:v>
                </c:pt>
                <c:pt idx="26706">
                  <c:v>0.44488425925925923</c:v>
                </c:pt>
                <c:pt idx="26707">
                  <c:v>0.44512731481481477</c:v>
                </c:pt>
                <c:pt idx="26708">
                  <c:v>0.44537037037037036</c:v>
                </c:pt>
                <c:pt idx="26709">
                  <c:v>0.44562499999999999</c:v>
                </c:pt>
                <c:pt idx="26710">
                  <c:v>0.44586805555555559</c:v>
                </c:pt>
                <c:pt idx="26711">
                  <c:v>0.44611111111111112</c:v>
                </c:pt>
                <c:pt idx="26712">
                  <c:v>0.44635416666666666</c:v>
                </c:pt>
                <c:pt idx="26713">
                  <c:v>0.44659722222222226</c:v>
                </c:pt>
                <c:pt idx="26714">
                  <c:v>0.44685185185185183</c:v>
                </c:pt>
                <c:pt idx="26715">
                  <c:v>0.44709490740740737</c:v>
                </c:pt>
                <c:pt idx="26716">
                  <c:v>0.44733796296296297</c:v>
                </c:pt>
                <c:pt idx="26717">
                  <c:v>0.4475810185185185</c:v>
                </c:pt>
                <c:pt idx="26718">
                  <c:v>0.44782407407407404</c:v>
                </c:pt>
                <c:pt idx="26719">
                  <c:v>0.44806712962962963</c:v>
                </c:pt>
                <c:pt idx="26720">
                  <c:v>0.44832175925925927</c:v>
                </c:pt>
                <c:pt idx="26721">
                  <c:v>0.44856481481481486</c:v>
                </c:pt>
                <c:pt idx="26722">
                  <c:v>0.4488078703703704</c:v>
                </c:pt>
                <c:pt idx="26723">
                  <c:v>0.44905092592592594</c:v>
                </c:pt>
                <c:pt idx="26724">
                  <c:v>0.44929398148148153</c:v>
                </c:pt>
                <c:pt idx="26725">
                  <c:v>0.44954861111111111</c:v>
                </c:pt>
                <c:pt idx="26726">
                  <c:v>0.44979166666666665</c:v>
                </c:pt>
                <c:pt idx="26727">
                  <c:v>0.45003472222222224</c:v>
                </c:pt>
                <c:pt idx="26728">
                  <c:v>0.45027777777777778</c:v>
                </c:pt>
                <c:pt idx="26729">
                  <c:v>0.45052083333333331</c:v>
                </c:pt>
                <c:pt idx="26730">
                  <c:v>0.45077546296296295</c:v>
                </c:pt>
                <c:pt idx="26731">
                  <c:v>0.45101851851851849</c:v>
                </c:pt>
                <c:pt idx="26732">
                  <c:v>0.45126157407407402</c:v>
                </c:pt>
                <c:pt idx="26733">
                  <c:v>0.45150462962962962</c:v>
                </c:pt>
                <c:pt idx="26734">
                  <c:v>0.45174768518518515</c:v>
                </c:pt>
                <c:pt idx="26735">
                  <c:v>0.45199074074074069</c:v>
                </c:pt>
                <c:pt idx="26736">
                  <c:v>0.45224537037037038</c:v>
                </c:pt>
                <c:pt idx="26737">
                  <c:v>0.45248842592592592</c:v>
                </c:pt>
                <c:pt idx="26738">
                  <c:v>0.45273148148148151</c:v>
                </c:pt>
                <c:pt idx="26739">
                  <c:v>0.45297453703703705</c:v>
                </c:pt>
                <c:pt idx="26740">
                  <c:v>0.45321759259259259</c:v>
                </c:pt>
                <c:pt idx="26741">
                  <c:v>0.45347222222222222</c:v>
                </c:pt>
                <c:pt idx="26742">
                  <c:v>0.45371527777777776</c:v>
                </c:pt>
                <c:pt idx="26743">
                  <c:v>0.4539583333333333</c:v>
                </c:pt>
                <c:pt idx="26744">
                  <c:v>0.45420138888888889</c:v>
                </c:pt>
                <c:pt idx="26745">
                  <c:v>0.45444444444444443</c:v>
                </c:pt>
                <c:pt idx="26746">
                  <c:v>0.45469907407407412</c:v>
                </c:pt>
                <c:pt idx="26747">
                  <c:v>0.45494212962962965</c:v>
                </c:pt>
                <c:pt idx="26748">
                  <c:v>0.45518518518518519</c:v>
                </c:pt>
                <c:pt idx="26749">
                  <c:v>0.45542824074074079</c:v>
                </c:pt>
                <c:pt idx="26750">
                  <c:v>0.45567129629629632</c:v>
                </c:pt>
                <c:pt idx="26751">
                  <c:v>0.4559259259259259</c:v>
                </c:pt>
                <c:pt idx="26752">
                  <c:v>0.45616898148148149</c:v>
                </c:pt>
                <c:pt idx="26753">
                  <c:v>0.45641203703703703</c:v>
                </c:pt>
                <c:pt idx="26754">
                  <c:v>0.45665509259259257</c:v>
                </c:pt>
                <c:pt idx="26755">
                  <c:v>0.45689814814814816</c:v>
                </c:pt>
                <c:pt idx="26756">
                  <c:v>0.4571412037037037</c:v>
                </c:pt>
                <c:pt idx="26757">
                  <c:v>0.45739583333333328</c:v>
                </c:pt>
                <c:pt idx="26758">
                  <c:v>0.45763888888888887</c:v>
                </c:pt>
                <c:pt idx="26759">
                  <c:v>0.45788194444444441</c:v>
                </c:pt>
                <c:pt idx="26760">
                  <c:v>0.45812499999999995</c:v>
                </c:pt>
                <c:pt idx="26761">
                  <c:v>0.45836805555555554</c:v>
                </c:pt>
                <c:pt idx="26762">
                  <c:v>0.45862268518518517</c:v>
                </c:pt>
                <c:pt idx="26763">
                  <c:v>0.45886574074074077</c:v>
                </c:pt>
                <c:pt idx="26764">
                  <c:v>0.45910879629629631</c:v>
                </c:pt>
                <c:pt idx="26765">
                  <c:v>0.45935185185185184</c:v>
                </c:pt>
                <c:pt idx="26766">
                  <c:v>0.45959490740740744</c:v>
                </c:pt>
                <c:pt idx="26767">
                  <c:v>0.45984953703703701</c:v>
                </c:pt>
                <c:pt idx="26768">
                  <c:v>0.46009259259259255</c:v>
                </c:pt>
                <c:pt idx="26769">
                  <c:v>0.46033564814814815</c:v>
                </c:pt>
                <c:pt idx="26770">
                  <c:v>0.46057870370370368</c:v>
                </c:pt>
                <c:pt idx="26771">
                  <c:v>0.46082175925925922</c:v>
                </c:pt>
                <c:pt idx="26772">
                  <c:v>0.46106481481481482</c:v>
                </c:pt>
                <c:pt idx="26773">
                  <c:v>0.46131944444444445</c:v>
                </c:pt>
                <c:pt idx="26774">
                  <c:v>0.46156250000000004</c:v>
                </c:pt>
                <c:pt idx="26775">
                  <c:v>0.46180555555555558</c:v>
                </c:pt>
                <c:pt idx="26776">
                  <c:v>0.46204861111111112</c:v>
                </c:pt>
                <c:pt idx="26777">
                  <c:v>0.46229166666666671</c:v>
                </c:pt>
                <c:pt idx="26778">
                  <c:v>0.46254629629629629</c:v>
                </c:pt>
                <c:pt idx="26779">
                  <c:v>0.46278935185185183</c:v>
                </c:pt>
                <c:pt idx="26780">
                  <c:v>0.46303240740740742</c:v>
                </c:pt>
                <c:pt idx="26781">
                  <c:v>0.46327546296296296</c:v>
                </c:pt>
                <c:pt idx="26782">
                  <c:v>0.4635185185185185</c:v>
                </c:pt>
                <c:pt idx="26783">
                  <c:v>0.46377314814814818</c:v>
                </c:pt>
                <c:pt idx="26784">
                  <c:v>0.46401620370370367</c:v>
                </c:pt>
                <c:pt idx="26785">
                  <c:v>0.4642592592592592</c:v>
                </c:pt>
                <c:pt idx="26786">
                  <c:v>0.4645023148148148</c:v>
                </c:pt>
                <c:pt idx="26787">
                  <c:v>0.46474537037037034</c:v>
                </c:pt>
                <c:pt idx="26788">
                  <c:v>0.46500000000000002</c:v>
                </c:pt>
                <c:pt idx="26789">
                  <c:v>0.46524305555555556</c:v>
                </c:pt>
                <c:pt idx="26790">
                  <c:v>0.4654861111111111</c:v>
                </c:pt>
                <c:pt idx="26791">
                  <c:v>0.46572916666666669</c:v>
                </c:pt>
                <c:pt idx="26792">
                  <c:v>0.46597222222222223</c:v>
                </c:pt>
                <c:pt idx="26793">
                  <c:v>0.46621527777777777</c:v>
                </c:pt>
                <c:pt idx="26794">
                  <c:v>0.4664699074074074</c:v>
                </c:pt>
                <c:pt idx="26795">
                  <c:v>0.46671296296296294</c:v>
                </c:pt>
                <c:pt idx="26796">
                  <c:v>0.46695601851851848</c:v>
                </c:pt>
                <c:pt idx="26797">
                  <c:v>0.46719907407407407</c:v>
                </c:pt>
                <c:pt idx="26798">
                  <c:v>0.46744212962962961</c:v>
                </c:pt>
                <c:pt idx="26799">
                  <c:v>0.4676967592592593</c:v>
                </c:pt>
                <c:pt idx="26800">
                  <c:v>0.46793981481481484</c:v>
                </c:pt>
                <c:pt idx="26801">
                  <c:v>0.46818287037037037</c:v>
                </c:pt>
                <c:pt idx="26802">
                  <c:v>0.46842592592592597</c:v>
                </c:pt>
                <c:pt idx="26803">
                  <c:v>0.46866898148148151</c:v>
                </c:pt>
                <c:pt idx="26804">
                  <c:v>0.46892361111111108</c:v>
                </c:pt>
                <c:pt idx="26805">
                  <c:v>0.46916666666666668</c:v>
                </c:pt>
                <c:pt idx="26806">
                  <c:v>0.46940972222222221</c:v>
                </c:pt>
                <c:pt idx="26807">
                  <c:v>0.46965277777777775</c:v>
                </c:pt>
                <c:pt idx="26808">
                  <c:v>0.46989583333333335</c:v>
                </c:pt>
                <c:pt idx="26809">
                  <c:v>0.47013888888888888</c:v>
                </c:pt>
                <c:pt idx="26810">
                  <c:v>0.47039351851851857</c:v>
                </c:pt>
                <c:pt idx="26811">
                  <c:v>0.47063657407407405</c:v>
                </c:pt>
                <c:pt idx="26812">
                  <c:v>0.47087962962962965</c:v>
                </c:pt>
                <c:pt idx="26813">
                  <c:v>0.47112268518518513</c:v>
                </c:pt>
                <c:pt idx="26814">
                  <c:v>0.47136574074074072</c:v>
                </c:pt>
                <c:pt idx="26815">
                  <c:v>0.47162037037037036</c:v>
                </c:pt>
                <c:pt idx="26816">
                  <c:v>0.47186342592592595</c:v>
                </c:pt>
                <c:pt idx="26817">
                  <c:v>0.47210648148148149</c:v>
                </c:pt>
                <c:pt idx="26818">
                  <c:v>0.47234953703703703</c:v>
                </c:pt>
                <c:pt idx="26819">
                  <c:v>0.47259259259259262</c:v>
                </c:pt>
                <c:pt idx="26820">
                  <c:v>0.4728472222222222</c:v>
                </c:pt>
                <c:pt idx="26821">
                  <c:v>0.47309027777777773</c:v>
                </c:pt>
                <c:pt idx="26822">
                  <c:v>0.47333333333333333</c:v>
                </c:pt>
                <c:pt idx="26823">
                  <c:v>0.47357638888888887</c:v>
                </c:pt>
                <c:pt idx="26824">
                  <c:v>0.4738194444444444</c:v>
                </c:pt>
                <c:pt idx="26825">
                  <c:v>0.47407407407407409</c:v>
                </c:pt>
                <c:pt idx="26826">
                  <c:v>0.47431712962962963</c:v>
                </c:pt>
                <c:pt idx="26827">
                  <c:v>0.47456018518518522</c:v>
                </c:pt>
                <c:pt idx="26828">
                  <c:v>0.47480324074074076</c:v>
                </c:pt>
                <c:pt idx="26829">
                  <c:v>0.4750462962962963</c:v>
                </c:pt>
                <c:pt idx="26830">
                  <c:v>0.47528935185185189</c:v>
                </c:pt>
                <c:pt idx="26831">
                  <c:v>0.47554398148148147</c:v>
                </c:pt>
                <c:pt idx="26832">
                  <c:v>0.47578703703703701</c:v>
                </c:pt>
                <c:pt idx="26833">
                  <c:v>0.4760300925925926</c:v>
                </c:pt>
                <c:pt idx="26834">
                  <c:v>0.47627314814814814</c:v>
                </c:pt>
                <c:pt idx="26835">
                  <c:v>0.47651620370370368</c:v>
                </c:pt>
                <c:pt idx="26836">
                  <c:v>0.47677083333333337</c:v>
                </c:pt>
                <c:pt idx="26837">
                  <c:v>0.4770138888888889</c:v>
                </c:pt>
                <c:pt idx="26838">
                  <c:v>0.4772569444444445</c:v>
                </c:pt>
                <c:pt idx="26839">
                  <c:v>0.47750000000000004</c:v>
                </c:pt>
                <c:pt idx="26840">
                  <c:v>0.47774305555555552</c:v>
                </c:pt>
                <c:pt idx="26841">
                  <c:v>0.47799768518518521</c:v>
                </c:pt>
                <c:pt idx="26842">
                  <c:v>0.47824074074074074</c:v>
                </c:pt>
                <c:pt idx="26843">
                  <c:v>0.47848379629629628</c:v>
                </c:pt>
                <c:pt idx="26844">
                  <c:v>0.47872685185185188</c:v>
                </c:pt>
                <c:pt idx="26845">
                  <c:v>0.47896990740740741</c:v>
                </c:pt>
                <c:pt idx="26846">
                  <c:v>0.47922453703703699</c:v>
                </c:pt>
                <c:pt idx="26847">
                  <c:v>0.47946759259259258</c:v>
                </c:pt>
                <c:pt idx="26848">
                  <c:v>0.47971064814814812</c:v>
                </c:pt>
                <c:pt idx="26849">
                  <c:v>0.47995370370370366</c:v>
                </c:pt>
                <c:pt idx="26850">
                  <c:v>0.48019675925925925</c:v>
                </c:pt>
                <c:pt idx="26851">
                  <c:v>0.48043981481481479</c:v>
                </c:pt>
                <c:pt idx="26852">
                  <c:v>0.48069444444444448</c:v>
                </c:pt>
                <c:pt idx="26853">
                  <c:v>0.48093750000000002</c:v>
                </c:pt>
                <c:pt idx="26854">
                  <c:v>0.48118055555555556</c:v>
                </c:pt>
                <c:pt idx="26855">
                  <c:v>0.48142361111111115</c:v>
                </c:pt>
                <c:pt idx="26856">
                  <c:v>0.48166666666666669</c:v>
                </c:pt>
                <c:pt idx="26857">
                  <c:v>0.48192129629629626</c:v>
                </c:pt>
                <c:pt idx="26858">
                  <c:v>0.48216435185185186</c:v>
                </c:pt>
                <c:pt idx="26859">
                  <c:v>0.4824074074074074</c:v>
                </c:pt>
                <c:pt idx="26860">
                  <c:v>0.48265046296296293</c:v>
                </c:pt>
                <c:pt idx="26861">
                  <c:v>0.48289351851851853</c:v>
                </c:pt>
                <c:pt idx="26862">
                  <c:v>0.48314814814814816</c:v>
                </c:pt>
                <c:pt idx="26863">
                  <c:v>0.48339120370370375</c:v>
                </c:pt>
                <c:pt idx="26864">
                  <c:v>0.48363425925925929</c:v>
                </c:pt>
                <c:pt idx="26865">
                  <c:v>0.48387731481481483</c:v>
                </c:pt>
                <c:pt idx="26866">
                  <c:v>0.48412037037037042</c:v>
                </c:pt>
                <c:pt idx="26867">
                  <c:v>0.484375</c:v>
                </c:pt>
                <c:pt idx="26868">
                  <c:v>0.48461805555555554</c:v>
                </c:pt>
                <c:pt idx="26869">
                  <c:v>0.48486111111111113</c:v>
                </c:pt>
                <c:pt idx="26870">
                  <c:v>0.48510416666666667</c:v>
                </c:pt>
                <c:pt idx="26871">
                  <c:v>0.48534722222222221</c:v>
                </c:pt>
                <c:pt idx="26872">
                  <c:v>0.4855902777777778</c:v>
                </c:pt>
                <c:pt idx="26873">
                  <c:v>0.48584490740740738</c:v>
                </c:pt>
                <c:pt idx="26874">
                  <c:v>0.48608796296296292</c:v>
                </c:pt>
                <c:pt idx="26875">
                  <c:v>0.48633101851851851</c:v>
                </c:pt>
                <c:pt idx="26876">
                  <c:v>0.48657407407407405</c:v>
                </c:pt>
                <c:pt idx="26877">
                  <c:v>0.48681712962962959</c:v>
                </c:pt>
                <c:pt idx="26878">
                  <c:v>0.48707175925925927</c:v>
                </c:pt>
                <c:pt idx="26879">
                  <c:v>0.48731481481481481</c:v>
                </c:pt>
                <c:pt idx="26880">
                  <c:v>0.48755787037037041</c:v>
                </c:pt>
                <c:pt idx="26881">
                  <c:v>0.48780092592592594</c:v>
                </c:pt>
                <c:pt idx="26882">
                  <c:v>0.48804398148148148</c:v>
                </c:pt>
                <c:pt idx="26883">
                  <c:v>0.48829861111111111</c:v>
                </c:pt>
                <c:pt idx="26884">
                  <c:v>0.48854166666666665</c:v>
                </c:pt>
                <c:pt idx="26885">
                  <c:v>0.48878472222222219</c:v>
                </c:pt>
                <c:pt idx="26886">
                  <c:v>0.48902777777777778</c:v>
                </c:pt>
                <c:pt idx="26887">
                  <c:v>0.48927083333333332</c:v>
                </c:pt>
                <c:pt idx="26888">
                  <c:v>0.48952546296296301</c:v>
                </c:pt>
                <c:pt idx="26889">
                  <c:v>0.48976851851851855</c:v>
                </c:pt>
                <c:pt idx="26890">
                  <c:v>0.49001157407407409</c:v>
                </c:pt>
                <c:pt idx="26891">
                  <c:v>0.49025462962962968</c:v>
                </c:pt>
                <c:pt idx="26892">
                  <c:v>0.49049768518518522</c:v>
                </c:pt>
                <c:pt idx="26893">
                  <c:v>0.49074074074074076</c:v>
                </c:pt>
                <c:pt idx="26894">
                  <c:v>0.49099537037037039</c:v>
                </c:pt>
                <c:pt idx="26895">
                  <c:v>0.49123842592592593</c:v>
                </c:pt>
                <c:pt idx="26896">
                  <c:v>0.49148148148148146</c:v>
                </c:pt>
                <c:pt idx="26897">
                  <c:v>0.49172453703703706</c:v>
                </c:pt>
                <c:pt idx="26898">
                  <c:v>0.4919675925925926</c:v>
                </c:pt>
                <c:pt idx="26899">
                  <c:v>0.49222222222222217</c:v>
                </c:pt>
                <c:pt idx="26900">
                  <c:v>0.49246527777777777</c:v>
                </c:pt>
                <c:pt idx="26901">
                  <c:v>0.4927083333333333</c:v>
                </c:pt>
                <c:pt idx="26902">
                  <c:v>0.49295138888888884</c:v>
                </c:pt>
                <c:pt idx="26903">
                  <c:v>0.49319444444444444</c:v>
                </c:pt>
                <c:pt idx="26904">
                  <c:v>0.49343749999999997</c:v>
                </c:pt>
                <c:pt idx="26905">
                  <c:v>0.49369212962962966</c:v>
                </c:pt>
                <c:pt idx="26906">
                  <c:v>0.4939351851851852</c:v>
                </c:pt>
                <c:pt idx="26907">
                  <c:v>0.49417824074074074</c:v>
                </c:pt>
                <c:pt idx="26908">
                  <c:v>0.49442129629629633</c:v>
                </c:pt>
                <c:pt idx="26909">
                  <c:v>0.49467592592592591</c:v>
                </c:pt>
                <c:pt idx="26910">
                  <c:v>0.49491898148148145</c:v>
                </c:pt>
                <c:pt idx="26911">
                  <c:v>0.49516203703703704</c:v>
                </c:pt>
                <c:pt idx="26912">
                  <c:v>0.49540509259259258</c:v>
                </c:pt>
                <c:pt idx="26913">
                  <c:v>0.49564814814814812</c:v>
                </c:pt>
                <c:pt idx="26914">
                  <c:v>0.49589120370370371</c:v>
                </c:pt>
                <c:pt idx="26915">
                  <c:v>0.49614583333333334</c:v>
                </c:pt>
                <c:pt idx="26916">
                  <c:v>0.49638888888888894</c:v>
                </c:pt>
                <c:pt idx="26917">
                  <c:v>0.49663194444444447</c:v>
                </c:pt>
                <c:pt idx="26918">
                  <c:v>0.49687500000000001</c:v>
                </c:pt>
                <c:pt idx="26919">
                  <c:v>0.4971180555555556</c:v>
                </c:pt>
                <c:pt idx="26920">
                  <c:v>0.49737268518518518</c:v>
                </c:pt>
                <c:pt idx="26921">
                  <c:v>0.49761574074074072</c:v>
                </c:pt>
                <c:pt idx="26922">
                  <c:v>0.49785879629629631</c:v>
                </c:pt>
                <c:pt idx="26923">
                  <c:v>0.49810185185185185</c:v>
                </c:pt>
                <c:pt idx="26924">
                  <c:v>0.49834490740740739</c:v>
                </c:pt>
                <c:pt idx="26925">
                  <c:v>0.49858796296296298</c:v>
                </c:pt>
                <c:pt idx="26926">
                  <c:v>0.49884259259259256</c:v>
                </c:pt>
                <c:pt idx="26927">
                  <c:v>0.4990856481481481</c:v>
                </c:pt>
                <c:pt idx="26928">
                  <c:v>0.49932870370370369</c:v>
                </c:pt>
                <c:pt idx="26929">
                  <c:v>0.49957175925925923</c:v>
                </c:pt>
                <c:pt idx="26930">
                  <c:v>0.49981481481481477</c:v>
                </c:pt>
                <c:pt idx="26931">
                  <c:v>0.50006944444444446</c:v>
                </c:pt>
                <c:pt idx="26932">
                  <c:v>0.50031250000000005</c:v>
                </c:pt>
                <c:pt idx="26933">
                  <c:v>0.50055555555555553</c:v>
                </c:pt>
                <c:pt idx="26934">
                  <c:v>0.50079861111111112</c:v>
                </c:pt>
                <c:pt idx="26935">
                  <c:v>0.50104166666666672</c:v>
                </c:pt>
                <c:pt idx="26936">
                  <c:v>0.50129629629629624</c:v>
                </c:pt>
                <c:pt idx="26937">
                  <c:v>0.50153935185185183</c:v>
                </c:pt>
                <c:pt idx="26938">
                  <c:v>0.50178240740740743</c:v>
                </c:pt>
                <c:pt idx="26939">
                  <c:v>0.50202546296296291</c:v>
                </c:pt>
                <c:pt idx="26940">
                  <c:v>0.5022685185185185</c:v>
                </c:pt>
                <c:pt idx="26941">
                  <c:v>0.50252314814814814</c:v>
                </c:pt>
                <c:pt idx="26942">
                  <c:v>0.50276620370370373</c:v>
                </c:pt>
                <c:pt idx="26943">
                  <c:v>0.50300925925925932</c:v>
                </c:pt>
                <c:pt idx="26944">
                  <c:v>0.50325231481481481</c:v>
                </c:pt>
                <c:pt idx="26945">
                  <c:v>0.5034953703703704</c:v>
                </c:pt>
                <c:pt idx="26946">
                  <c:v>0.50373842592592599</c:v>
                </c:pt>
                <c:pt idx="26947">
                  <c:v>0.50399305555555551</c:v>
                </c:pt>
                <c:pt idx="26948">
                  <c:v>0.50423611111111111</c:v>
                </c:pt>
                <c:pt idx="26949">
                  <c:v>0.5044791666666667</c:v>
                </c:pt>
                <c:pt idx="26950">
                  <c:v>0.50472222222222218</c:v>
                </c:pt>
                <c:pt idx="26951">
                  <c:v>0.50496527777777778</c:v>
                </c:pt>
                <c:pt idx="26952">
                  <c:v>0.50521990740740741</c:v>
                </c:pt>
                <c:pt idx="26953">
                  <c:v>0.50546296296296289</c:v>
                </c:pt>
                <c:pt idx="26954">
                  <c:v>0.50570601851851849</c:v>
                </c:pt>
                <c:pt idx="26955">
                  <c:v>0.50594907407407408</c:v>
                </c:pt>
                <c:pt idx="26956">
                  <c:v>0.50619212962962956</c:v>
                </c:pt>
                <c:pt idx="26957">
                  <c:v>0.5064467592592593</c:v>
                </c:pt>
                <c:pt idx="26958">
                  <c:v>0.50668981481481479</c:v>
                </c:pt>
                <c:pt idx="26959">
                  <c:v>0.50693287037037038</c:v>
                </c:pt>
                <c:pt idx="26960">
                  <c:v>0.50717592592592597</c:v>
                </c:pt>
                <c:pt idx="26961">
                  <c:v>0.50741898148148146</c:v>
                </c:pt>
                <c:pt idx="26962">
                  <c:v>0.50767361111111109</c:v>
                </c:pt>
                <c:pt idx="26963">
                  <c:v>0.50791666666666668</c:v>
                </c:pt>
                <c:pt idx="26964">
                  <c:v>0.50815972222222217</c:v>
                </c:pt>
                <c:pt idx="26965">
                  <c:v>0.50840277777777776</c:v>
                </c:pt>
                <c:pt idx="26966">
                  <c:v>0.50864583333333335</c:v>
                </c:pt>
                <c:pt idx="26967">
                  <c:v>0.50888888888888884</c:v>
                </c:pt>
                <c:pt idx="26968">
                  <c:v>0.50914351851851858</c:v>
                </c:pt>
                <c:pt idx="26969">
                  <c:v>0.50938657407407406</c:v>
                </c:pt>
                <c:pt idx="26970">
                  <c:v>0.50962962962962965</c:v>
                </c:pt>
                <c:pt idx="26971">
                  <c:v>0.50987268518518525</c:v>
                </c:pt>
                <c:pt idx="26972">
                  <c:v>0.51011574074074073</c:v>
                </c:pt>
                <c:pt idx="26973">
                  <c:v>0.51037037037037036</c:v>
                </c:pt>
                <c:pt idx="26974">
                  <c:v>0.51061342592592596</c:v>
                </c:pt>
                <c:pt idx="26975">
                  <c:v>0.51085648148148144</c:v>
                </c:pt>
                <c:pt idx="26976">
                  <c:v>0.51109953703703703</c:v>
                </c:pt>
                <c:pt idx="26977">
                  <c:v>0.51134259259259263</c:v>
                </c:pt>
                <c:pt idx="26978">
                  <c:v>0.51159722222222215</c:v>
                </c:pt>
                <c:pt idx="26979">
                  <c:v>0.51184027777777785</c:v>
                </c:pt>
                <c:pt idx="26980">
                  <c:v>0.51208333333333333</c:v>
                </c:pt>
                <c:pt idx="26981">
                  <c:v>0.51232638888888882</c:v>
                </c:pt>
                <c:pt idx="26982">
                  <c:v>0.51256944444444441</c:v>
                </c:pt>
                <c:pt idx="26983">
                  <c:v>0.51282407407407404</c:v>
                </c:pt>
                <c:pt idx="26984">
                  <c:v>0.51306712962962964</c:v>
                </c:pt>
                <c:pt idx="26985">
                  <c:v>0.51331018518518523</c:v>
                </c:pt>
                <c:pt idx="26986">
                  <c:v>0.51355324074074071</c:v>
                </c:pt>
                <c:pt idx="26987">
                  <c:v>0.51379629629629631</c:v>
                </c:pt>
                <c:pt idx="26988">
                  <c:v>0.5140393518518519</c:v>
                </c:pt>
                <c:pt idx="26989">
                  <c:v>0.51429398148148142</c:v>
                </c:pt>
                <c:pt idx="26990">
                  <c:v>0.51453703703703701</c:v>
                </c:pt>
                <c:pt idx="26991">
                  <c:v>0.51478009259259261</c:v>
                </c:pt>
                <c:pt idx="26992">
                  <c:v>0.51502314814814809</c:v>
                </c:pt>
                <c:pt idx="26993">
                  <c:v>0.51526620370370368</c:v>
                </c:pt>
                <c:pt idx="26994">
                  <c:v>0.51552083333333332</c:v>
                </c:pt>
                <c:pt idx="26995">
                  <c:v>0.51576388888888891</c:v>
                </c:pt>
                <c:pt idx="26996">
                  <c:v>0.5160069444444445</c:v>
                </c:pt>
                <c:pt idx="26997">
                  <c:v>0.51624999999999999</c:v>
                </c:pt>
                <c:pt idx="26998">
                  <c:v>0.51649305555555558</c:v>
                </c:pt>
                <c:pt idx="26999">
                  <c:v>0.51673611111111117</c:v>
                </c:pt>
                <c:pt idx="27000">
                  <c:v>0.5169907407407407</c:v>
                </c:pt>
                <c:pt idx="27001">
                  <c:v>0.51723379629629629</c:v>
                </c:pt>
                <c:pt idx="27002">
                  <c:v>0.51747685185185188</c:v>
                </c:pt>
                <c:pt idx="27003">
                  <c:v>0.51771990740740736</c:v>
                </c:pt>
                <c:pt idx="27004">
                  <c:v>0.51797453703703711</c:v>
                </c:pt>
                <c:pt idx="27005">
                  <c:v>0.51821759259259259</c:v>
                </c:pt>
                <c:pt idx="27006">
                  <c:v>0.51846064814814818</c:v>
                </c:pt>
                <c:pt idx="27007">
                  <c:v>0.51870370370370367</c:v>
                </c:pt>
                <c:pt idx="27008">
                  <c:v>0.51894675925925926</c:v>
                </c:pt>
                <c:pt idx="27009">
                  <c:v>0.51918981481481474</c:v>
                </c:pt>
                <c:pt idx="27010">
                  <c:v>0.51944444444444449</c:v>
                </c:pt>
                <c:pt idx="27011">
                  <c:v>0.51968749999999997</c:v>
                </c:pt>
                <c:pt idx="27012">
                  <c:v>0.51993055555555556</c:v>
                </c:pt>
                <c:pt idx="27013">
                  <c:v>0.52017361111111116</c:v>
                </c:pt>
                <c:pt idx="27014">
                  <c:v>0.52041666666666664</c:v>
                </c:pt>
                <c:pt idx="27015">
                  <c:v>0.52067129629629627</c:v>
                </c:pt>
                <c:pt idx="27016">
                  <c:v>0.52091435185185186</c:v>
                </c:pt>
                <c:pt idx="27017">
                  <c:v>0.52115740740740735</c:v>
                </c:pt>
                <c:pt idx="27018">
                  <c:v>0.52140046296296294</c:v>
                </c:pt>
                <c:pt idx="27019">
                  <c:v>0.52164351851851853</c:v>
                </c:pt>
                <c:pt idx="27020">
                  <c:v>0.52188657407407402</c:v>
                </c:pt>
                <c:pt idx="27021">
                  <c:v>0.52214120370370376</c:v>
                </c:pt>
                <c:pt idx="27022">
                  <c:v>0.52238425925925924</c:v>
                </c:pt>
                <c:pt idx="27023">
                  <c:v>0.52262731481481484</c:v>
                </c:pt>
                <c:pt idx="27024">
                  <c:v>0.52287037037037043</c:v>
                </c:pt>
                <c:pt idx="27025">
                  <c:v>0.52311342592592591</c:v>
                </c:pt>
                <c:pt idx="27026">
                  <c:v>0.52336805555555554</c:v>
                </c:pt>
                <c:pt idx="27027">
                  <c:v>0.52361111111111114</c:v>
                </c:pt>
                <c:pt idx="27028">
                  <c:v>0.52385416666666662</c:v>
                </c:pt>
                <c:pt idx="27029">
                  <c:v>0.52409722222222221</c:v>
                </c:pt>
                <c:pt idx="27030">
                  <c:v>0.52434027777777781</c:v>
                </c:pt>
                <c:pt idx="27031">
                  <c:v>0.52459490740740744</c:v>
                </c:pt>
                <c:pt idx="27032">
                  <c:v>0.52483796296296303</c:v>
                </c:pt>
                <c:pt idx="27033">
                  <c:v>0.52508101851851852</c:v>
                </c:pt>
                <c:pt idx="27034">
                  <c:v>0.52532407407407411</c:v>
                </c:pt>
                <c:pt idx="27035">
                  <c:v>0.5255671296296297</c:v>
                </c:pt>
                <c:pt idx="27036">
                  <c:v>0.52582175925925922</c:v>
                </c:pt>
                <c:pt idx="27037">
                  <c:v>0.52606481481481482</c:v>
                </c:pt>
                <c:pt idx="27038">
                  <c:v>0.52630787037037041</c:v>
                </c:pt>
                <c:pt idx="27039">
                  <c:v>0.52655092592592589</c:v>
                </c:pt>
                <c:pt idx="27040">
                  <c:v>0.52679398148148149</c:v>
                </c:pt>
                <c:pt idx="27041">
                  <c:v>0.52703703703703708</c:v>
                </c:pt>
                <c:pt idx="27042">
                  <c:v>0.5272916666666666</c:v>
                </c:pt>
                <c:pt idx="27043">
                  <c:v>0.5275347222222222</c:v>
                </c:pt>
                <c:pt idx="27044">
                  <c:v>0.52777777777777779</c:v>
                </c:pt>
                <c:pt idx="27045">
                  <c:v>0.52802083333333327</c:v>
                </c:pt>
                <c:pt idx="27046">
                  <c:v>0.52826388888888887</c:v>
                </c:pt>
                <c:pt idx="27047">
                  <c:v>0.5285185185185185</c:v>
                </c:pt>
                <c:pt idx="27048">
                  <c:v>0.52876157407407409</c:v>
                </c:pt>
                <c:pt idx="27049">
                  <c:v>0.52900462962962969</c:v>
                </c:pt>
                <c:pt idx="27050">
                  <c:v>0.52924768518518517</c:v>
                </c:pt>
                <c:pt idx="27051">
                  <c:v>0.52949074074074076</c:v>
                </c:pt>
                <c:pt idx="27052">
                  <c:v>0.52974537037037039</c:v>
                </c:pt>
                <c:pt idx="27053">
                  <c:v>0.52998842592592588</c:v>
                </c:pt>
                <c:pt idx="27054">
                  <c:v>0.53023148148148147</c:v>
                </c:pt>
                <c:pt idx="27055">
                  <c:v>0.53047453703703706</c:v>
                </c:pt>
                <c:pt idx="27056">
                  <c:v>0.53071759259259255</c:v>
                </c:pt>
                <c:pt idx="27057">
                  <c:v>0.53096064814814814</c:v>
                </c:pt>
                <c:pt idx="27058">
                  <c:v>0.53121527777777777</c:v>
                </c:pt>
                <c:pt idx="27059">
                  <c:v>0.53145833333333337</c:v>
                </c:pt>
                <c:pt idx="27060">
                  <c:v>0.53170138888888896</c:v>
                </c:pt>
                <c:pt idx="27061">
                  <c:v>0.53194444444444444</c:v>
                </c:pt>
                <c:pt idx="27062">
                  <c:v>0.53218750000000004</c:v>
                </c:pt>
                <c:pt idx="27063">
                  <c:v>0.53244212962962967</c:v>
                </c:pt>
                <c:pt idx="27064">
                  <c:v>0.53268518518518515</c:v>
                </c:pt>
                <c:pt idx="27065">
                  <c:v>0.53292824074074074</c:v>
                </c:pt>
                <c:pt idx="27066">
                  <c:v>0.53317129629629634</c:v>
                </c:pt>
                <c:pt idx="27067">
                  <c:v>0.53341435185185182</c:v>
                </c:pt>
                <c:pt idx="27068">
                  <c:v>0.53366898148148145</c:v>
                </c:pt>
                <c:pt idx="27069">
                  <c:v>0.53391203703703705</c:v>
                </c:pt>
                <c:pt idx="27070">
                  <c:v>0.53415509259259253</c:v>
                </c:pt>
                <c:pt idx="27071">
                  <c:v>0.53439814814814812</c:v>
                </c:pt>
                <c:pt idx="27072">
                  <c:v>0.53464120370370372</c:v>
                </c:pt>
                <c:pt idx="27073">
                  <c:v>0.53489583333333335</c:v>
                </c:pt>
                <c:pt idx="27074">
                  <c:v>0.53513888888888894</c:v>
                </c:pt>
                <c:pt idx="27075">
                  <c:v>0.53538194444444442</c:v>
                </c:pt>
                <c:pt idx="27076">
                  <c:v>0.53562500000000002</c:v>
                </c:pt>
                <c:pt idx="27077">
                  <c:v>0.53586805555555561</c:v>
                </c:pt>
                <c:pt idx="27078">
                  <c:v>0.53611111111111109</c:v>
                </c:pt>
                <c:pt idx="27079">
                  <c:v>0.53636574074074073</c:v>
                </c:pt>
                <c:pt idx="27080">
                  <c:v>0.53660879629629632</c:v>
                </c:pt>
                <c:pt idx="27081">
                  <c:v>0.5368518518518518</c:v>
                </c:pt>
                <c:pt idx="27082">
                  <c:v>0.5370949074074074</c:v>
                </c:pt>
                <c:pt idx="27083">
                  <c:v>0.53733796296296299</c:v>
                </c:pt>
                <c:pt idx="27084">
                  <c:v>0.53759259259259262</c:v>
                </c:pt>
                <c:pt idx="27085">
                  <c:v>0.53783564814814822</c:v>
                </c:pt>
                <c:pt idx="27086">
                  <c:v>0.5380787037037037</c:v>
                </c:pt>
                <c:pt idx="27087">
                  <c:v>0.53832175925925929</c:v>
                </c:pt>
                <c:pt idx="27088">
                  <c:v>0.53856481481481489</c:v>
                </c:pt>
                <c:pt idx="27089">
                  <c:v>0.53881944444444441</c:v>
                </c:pt>
                <c:pt idx="27090">
                  <c:v>0.5390625</c:v>
                </c:pt>
                <c:pt idx="27091">
                  <c:v>0.53930555555555559</c:v>
                </c:pt>
                <c:pt idx="27092">
                  <c:v>0.53954861111111108</c:v>
                </c:pt>
                <c:pt idx="27093">
                  <c:v>0.53979166666666667</c:v>
                </c:pt>
                <c:pt idx="27094">
                  <c:v>0.54003472222222226</c:v>
                </c:pt>
                <c:pt idx="27095">
                  <c:v>0.54028935185185178</c:v>
                </c:pt>
                <c:pt idx="27096">
                  <c:v>0.54053240740740738</c:v>
                </c:pt>
                <c:pt idx="27097">
                  <c:v>0.54077546296296297</c:v>
                </c:pt>
                <c:pt idx="27098">
                  <c:v>0.54101851851851845</c:v>
                </c:pt>
                <c:pt idx="27099">
                  <c:v>0.54126157407407405</c:v>
                </c:pt>
                <c:pt idx="27100">
                  <c:v>0.54151620370370368</c:v>
                </c:pt>
                <c:pt idx="27101">
                  <c:v>0.54175925925925927</c:v>
                </c:pt>
                <c:pt idx="27102">
                  <c:v>0.54200231481481487</c:v>
                </c:pt>
                <c:pt idx="27103">
                  <c:v>0.54224537037037035</c:v>
                </c:pt>
                <c:pt idx="27104">
                  <c:v>0.54248842592592594</c:v>
                </c:pt>
                <c:pt idx="27105">
                  <c:v>0.54274305555555558</c:v>
                </c:pt>
                <c:pt idx="27106">
                  <c:v>0.54298611111111106</c:v>
                </c:pt>
                <c:pt idx="27107">
                  <c:v>0.54322916666666665</c:v>
                </c:pt>
                <c:pt idx="27108">
                  <c:v>0.54347222222222225</c:v>
                </c:pt>
                <c:pt idx="27109">
                  <c:v>0.54371527777777773</c:v>
                </c:pt>
                <c:pt idx="27110">
                  <c:v>0.54396990740740747</c:v>
                </c:pt>
                <c:pt idx="27111">
                  <c:v>0.54421296296296295</c:v>
                </c:pt>
                <c:pt idx="27112">
                  <c:v>0.54445601851851855</c:v>
                </c:pt>
                <c:pt idx="27113">
                  <c:v>0.54469907407407414</c:v>
                </c:pt>
                <c:pt idx="27114">
                  <c:v>0.54494212962962962</c:v>
                </c:pt>
                <c:pt idx="27115">
                  <c:v>0.54518518518518522</c:v>
                </c:pt>
                <c:pt idx="27116">
                  <c:v>0.54543981481481485</c:v>
                </c:pt>
                <c:pt idx="27117">
                  <c:v>0.54568287037037033</c:v>
                </c:pt>
                <c:pt idx="27118">
                  <c:v>0.54592592592592593</c:v>
                </c:pt>
                <c:pt idx="27119">
                  <c:v>0.54616898148148152</c:v>
                </c:pt>
                <c:pt idx="27120">
                  <c:v>0.546412037037037</c:v>
                </c:pt>
                <c:pt idx="27121">
                  <c:v>0.54666666666666663</c:v>
                </c:pt>
                <c:pt idx="27122">
                  <c:v>0.54690972222222223</c:v>
                </c:pt>
                <c:pt idx="27123">
                  <c:v>0.54715277777777771</c:v>
                </c:pt>
                <c:pt idx="27124">
                  <c:v>0.5473958333333333</c:v>
                </c:pt>
                <c:pt idx="27125">
                  <c:v>0.5476388888888889</c:v>
                </c:pt>
                <c:pt idx="27126">
                  <c:v>0.54789351851851853</c:v>
                </c:pt>
                <c:pt idx="27127">
                  <c:v>0.54813657407407412</c:v>
                </c:pt>
                <c:pt idx="27128">
                  <c:v>0.54837962962962961</c:v>
                </c:pt>
                <c:pt idx="27129">
                  <c:v>0.5486226851851852</c:v>
                </c:pt>
                <c:pt idx="27130">
                  <c:v>0.54886574074074079</c:v>
                </c:pt>
                <c:pt idx="27131">
                  <c:v>0.54910879629629628</c:v>
                </c:pt>
                <c:pt idx="27132">
                  <c:v>0.54936342592592591</c:v>
                </c:pt>
                <c:pt idx="27133">
                  <c:v>0.5496064814814815</c:v>
                </c:pt>
                <c:pt idx="27134">
                  <c:v>0.54984953703703698</c:v>
                </c:pt>
                <c:pt idx="27135">
                  <c:v>0.55009259259259258</c:v>
                </c:pt>
                <c:pt idx="27136">
                  <c:v>0.55033564814814817</c:v>
                </c:pt>
                <c:pt idx="27137">
                  <c:v>0.5505902777777778</c:v>
                </c:pt>
                <c:pt idx="27138">
                  <c:v>0.5508333333333334</c:v>
                </c:pt>
                <c:pt idx="27139">
                  <c:v>0.55107638888888888</c:v>
                </c:pt>
                <c:pt idx="27140">
                  <c:v>0.55131944444444447</c:v>
                </c:pt>
                <c:pt idx="27141">
                  <c:v>0.55156250000000007</c:v>
                </c:pt>
                <c:pt idx="27142">
                  <c:v>0.55181712962962959</c:v>
                </c:pt>
                <c:pt idx="27143">
                  <c:v>0.55206018518518518</c:v>
                </c:pt>
                <c:pt idx="27144">
                  <c:v>0.55230324074074078</c:v>
                </c:pt>
                <c:pt idx="27145">
                  <c:v>0.55254629629629626</c:v>
                </c:pt>
                <c:pt idx="27146">
                  <c:v>0.55278935185185185</c:v>
                </c:pt>
                <c:pt idx="27147">
                  <c:v>0.55304398148148148</c:v>
                </c:pt>
                <c:pt idx="27148">
                  <c:v>0.55328703703703697</c:v>
                </c:pt>
                <c:pt idx="27149">
                  <c:v>0.55353009259259256</c:v>
                </c:pt>
                <c:pt idx="27150">
                  <c:v>0.55377314814814815</c:v>
                </c:pt>
                <c:pt idx="27151">
                  <c:v>0.55401620370370364</c:v>
                </c:pt>
                <c:pt idx="27152">
                  <c:v>0.55425925925925923</c:v>
                </c:pt>
                <c:pt idx="27153">
                  <c:v>0.55451388888888886</c:v>
                </c:pt>
                <c:pt idx="27154">
                  <c:v>0.55475694444444446</c:v>
                </c:pt>
                <c:pt idx="27155">
                  <c:v>0.55500000000000005</c:v>
                </c:pt>
                <c:pt idx="27156">
                  <c:v>0.55524305555555553</c:v>
                </c:pt>
                <c:pt idx="27157">
                  <c:v>0.55548611111111112</c:v>
                </c:pt>
                <c:pt idx="27158">
                  <c:v>0.55574074074074076</c:v>
                </c:pt>
                <c:pt idx="27159">
                  <c:v>0.55598379629629624</c:v>
                </c:pt>
                <c:pt idx="27160">
                  <c:v>0.55622685185185183</c:v>
                </c:pt>
                <c:pt idx="27161">
                  <c:v>0.55646990740740743</c:v>
                </c:pt>
                <c:pt idx="27162">
                  <c:v>0.55671296296296291</c:v>
                </c:pt>
                <c:pt idx="27163">
                  <c:v>0.55696759259259265</c:v>
                </c:pt>
                <c:pt idx="27164">
                  <c:v>0.55721064814814814</c:v>
                </c:pt>
                <c:pt idx="27165">
                  <c:v>0.55745370370370373</c:v>
                </c:pt>
                <c:pt idx="27166">
                  <c:v>0.55769675925925932</c:v>
                </c:pt>
                <c:pt idx="27167">
                  <c:v>0.55793981481481481</c:v>
                </c:pt>
                <c:pt idx="27168">
                  <c:v>0.55819444444444444</c:v>
                </c:pt>
                <c:pt idx="27169">
                  <c:v>0.55843750000000003</c:v>
                </c:pt>
                <c:pt idx="27170">
                  <c:v>0.55868055555555551</c:v>
                </c:pt>
                <c:pt idx="27171">
                  <c:v>0.55892361111111111</c:v>
                </c:pt>
                <c:pt idx="27172">
                  <c:v>0.5591666666666667</c:v>
                </c:pt>
                <c:pt idx="27173">
                  <c:v>0.55940972222222218</c:v>
                </c:pt>
                <c:pt idx="27174">
                  <c:v>0.55966435185185182</c:v>
                </c:pt>
                <c:pt idx="27175">
                  <c:v>0.55990740740740741</c:v>
                </c:pt>
                <c:pt idx="27176">
                  <c:v>0.56015046296296289</c:v>
                </c:pt>
                <c:pt idx="27177">
                  <c:v>0.56039351851851849</c:v>
                </c:pt>
                <c:pt idx="27178">
                  <c:v>0.56063657407407408</c:v>
                </c:pt>
                <c:pt idx="27179">
                  <c:v>0.56089120370370371</c:v>
                </c:pt>
                <c:pt idx="27180">
                  <c:v>0.5611342592592593</c:v>
                </c:pt>
                <c:pt idx="27181">
                  <c:v>0.56137731481481479</c:v>
                </c:pt>
                <c:pt idx="27182">
                  <c:v>0.56162037037037038</c:v>
                </c:pt>
                <c:pt idx="27183">
                  <c:v>0.56186342592592597</c:v>
                </c:pt>
                <c:pt idx="27184">
                  <c:v>0.5621180555555555</c:v>
                </c:pt>
                <c:pt idx="27185">
                  <c:v>0.56236111111111109</c:v>
                </c:pt>
                <c:pt idx="27186">
                  <c:v>0.56260416666666668</c:v>
                </c:pt>
                <c:pt idx="27187">
                  <c:v>0.56284722222222217</c:v>
                </c:pt>
                <c:pt idx="27188">
                  <c:v>0.56309027777777776</c:v>
                </c:pt>
                <c:pt idx="27189">
                  <c:v>0.56334490740740739</c:v>
                </c:pt>
                <c:pt idx="27190">
                  <c:v>0.56358796296296299</c:v>
                </c:pt>
                <c:pt idx="27191">
                  <c:v>0.56383101851851858</c:v>
                </c:pt>
                <c:pt idx="27192">
                  <c:v>0.56407407407407406</c:v>
                </c:pt>
                <c:pt idx="27193">
                  <c:v>0.56431712962962965</c:v>
                </c:pt>
                <c:pt idx="27194">
                  <c:v>0.56456018518518525</c:v>
                </c:pt>
                <c:pt idx="27195">
                  <c:v>0.56481481481481477</c:v>
                </c:pt>
                <c:pt idx="27196">
                  <c:v>0.56505787037037036</c:v>
                </c:pt>
                <c:pt idx="27197">
                  <c:v>0.56530092592592596</c:v>
                </c:pt>
                <c:pt idx="27198">
                  <c:v>0.56554398148148144</c:v>
                </c:pt>
                <c:pt idx="27199">
                  <c:v>0.56578703703703703</c:v>
                </c:pt>
                <c:pt idx="27200">
                  <c:v>0.56604166666666667</c:v>
                </c:pt>
                <c:pt idx="27201">
                  <c:v>0.56628472222222226</c:v>
                </c:pt>
                <c:pt idx="27202">
                  <c:v>0.56652777777777774</c:v>
                </c:pt>
                <c:pt idx="27203">
                  <c:v>0.56677083333333333</c:v>
                </c:pt>
                <c:pt idx="27204">
                  <c:v>0.56701388888888882</c:v>
                </c:pt>
                <c:pt idx="27205">
                  <c:v>0.56726851851851856</c:v>
                </c:pt>
                <c:pt idx="27206">
                  <c:v>0.56751157407407404</c:v>
                </c:pt>
                <c:pt idx="27207">
                  <c:v>0.56775462962962964</c:v>
                </c:pt>
                <c:pt idx="27208">
                  <c:v>0.56799768518518523</c:v>
                </c:pt>
                <c:pt idx="27209">
                  <c:v>0.56824074074074071</c:v>
                </c:pt>
                <c:pt idx="27210">
                  <c:v>0.56849537037037035</c:v>
                </c:pt>
                <c:pt idx="27211">
                  <c:v>0.56873842592592594</c:v>
                </c:pt>
                <c:pt idx="27212">
                  <c:v>0.56898148148148142</c:v>
                </c:pt>
                <c:pt idx="27213">
                  <c:v>0.56922453703703701</c:v>
                </c:pt>
                <c:pt idx="27214">
                  <c:v>0.56946759259259261</c:v>
                </c:pt>
                <c:pt idx="27215">
                  <c:v>0.56971064814814809</c:v>
                </c:pt>
                <c:pt idx="27216">
                  <c:v>0.56996527777777783</c:v>
                </c:pt>
                <c:pt idx="27217">
                  <c:v>0.57020833333333332</c:v>
                </c:pt>
                <c:pt idx="27218">
                  <c:v>0.57045138888888891</c:v>
                </c:pt>
                <c:pt idx="27219">
                  <c:v>0.5706944444444445</c:v>
                </c:pt>
                <c:pt idx="27220">
                  <c:v>0.57093749999999999</c:v>
                </c:pt>
                <c:pt idx="27221">
                  <c:v>0.57119212962962962</c:v>
                </c:pt>
                <c:pt idx="27222">
                  <c:v>0.57143518518518521</c:v>
                </c:pt>
                <c:pt idx="27223">
                  <c:v>0.5716782407407407</c:v>
                </c:pt>
                <c:pt idx="27224">
                  <c:v>0.57192129629629629</c:v>
                </c:pt>
                <c:pt idx="27225">
                  <c:v>0.57216435185185188</c:v>
                </c:pt>
                <c:pt idx="27226">
                  <c:v>0.57240740740740736</c:v>
                </c:pt>
                <c:pt idx="27227">
                  <c:v>0.57266203703703711</c:v>
                </c:pt>
                <c:pt idx="27228">
                  <c:v>0.57290509259259259</c:v>
                </c:pt>
                <c:pt idx="27229">
                  <c:v>0.57314814814814818</c:v>
                </c:pt>
                <c:pt idx="27230">
                  <c:v>0.57339120370370367</c:v>
                </c:pt>
                <c:pt idx="27231">
                  <c:v>0.5736458333333333</c:v>
                </c:pt>
                <c:pt idx="27232">
                  <c:v>0.57388888888888889</c:v>
                </c:pt>
                <c:pt idx="27233">
                  <c:v>0.57413194444444449</c:v>
                </c:pt>
                <c:pt idx="27234">
                  <c:v>0.57437499999999997</c:v>
                </c:pt>
                <c:pt idx="27235">
                  <c:v>0.57461805555555556</c:v>
                </c:pt>
                <c:pt idx="27236">
                  <c:v>0.57486111111111116</c:v>
                </c:pt>
                <c:pt idx="27237">
                  <c:v>0.57511574074074068</c:v>
                </c:pt>
                <c:pt idx="27238">
                  <c:v>0.57535879629629627</c:v>
                </c:pt>
                <c:pt idx="27239">
                  <c:v>0.57560185185185186</c:v>
                </c:pt>
                <c:pt idx="27240">
                  <c:v>0.57584490740740735</c:v>
                </c:pt>
                <c:pt idx="27241">
                  <c:v>0.57608796296296294</c:v>
                </c:pt>
                <c:pt idx="27242">
                  <c:v>0.57634259259259257</c:v>
                </c:pt>
                <c:pt idx="27243">
                  <c:v>0.57658564814814817</c:v>
                </c:pt>
                <c:pt idx="27244">
                  <c:v>0.57682870370370376</c:v>
                </c:pt>
                <c:pt idx="27245">
                  <c:v>0.57707175925925924</c:v>
                </c:pt>
                <c:pt idx="27246">
                  <c:v>0.57731481481481484</c:v>
                </c:pt>
                <c:pt idx="27247">
                  <c:v>0.57755787037037043</c:v>
                </c:pt>
                <c:pt idx="27248">
                  <c:v>0.57781249999999995</c:v>
                </c:pt>
                <c:pt idx="27249">
                  <c:v>0.57805555555555554</c:v>
                </c:pt>
                <c:pt idx="27250">
                  <c:v>0.57829861111111114</c:v>
                </c:pt>
                <c:pt idx="27251">
                  <c:v>0.57854166666666662</c:v>
                </c:pt>
                <c:pt idx="27252">
                  <c:v>0.57879629629629636</c:v>
                </c:pt>
                <c:pt idx="27253">
                  <c:v>0.57903935185185185</c:v>
                </c:pt>
                <c:pt idx="27254">
                  <c:v>0.57928240740740744</c:v>
                </c:pt>
                <c:pt idx="27255">
                  <c:v>0.57952546296296303</c:v>
                </c:pt>
                <c:pt idx="27256">
                  <c:v>0.57976851851851852</c:v>
                </c:pt>
                <c:pt idx="27257">
                  <c:v>0.58001157407407411</c:v>
                </c:pt>
                <c:pt idx="27258">
                  <c:v>0.58026620370370374</c:v>
                </c:pt>
                <c:pt idx="27259">
                  <c:v>0.58050925925925922</c:v>
                </c:pt>
                <c:pt idx="27260">
                  <c:v>0.58075231481481482</c:v>
                </c:pt>
                <c:pt idx="27261">
                  <c:v>0.58099537037037041</c:v>
                </c:pt>
                <c:pt idx="27262">
                  <c:v>0.58123842592592589</c:v>
                </c:pt>
                <c:pt idx="27263">
                  <c:v>0.58149305555555553</c:v>
                </c:pt>
                <c:pt idx="27264">
                  <c:v>0.58173611111111112</c:v>
                </c:pt>
                <c:pt idx="27265">
                  <c:v>0.5819791666666666</c:v>
                </c:pt>
                <c:pt idx="27266">
                  <c:v>0.5822222222222222</c:v>
                </c:pt>
                <c:pt idx="27267">
                  <c:v>0.58246527777777779</c:v>
                </c:pt>
                <c:pt idx="27268">
                  <c:v>0.58270833333333327</c:v>
                </c:pt>
                <c:pt idx="27269">
                  <c:v>0.58296296296296302</c:v>
                </c:pt>
                <c:pt idx="27270">
                  <c:v>0.5832060185185185</c:v>
                </c:pt>
                <c:pt idx="27271">
                  <c:v>0.58344907407407409</c:v>
                </c:pt>
                <c:pt idx="27272">
                  <c:v>0.58369212962962969</c:v>
                </c:pt>
                <c:pt idx="27273">
                  <c:v>0.58393518518518517</c:v>
                </c:pt>
                <c:pt idx="27274">
                  <c:v>0.5841898148148148</c:v>
                </c:pt>
                <c:pt idx="27275">
                  <c:v>0.58443287037037039</c:v>
                </c:pt>
                <c:pt idx="27276">
                  <c:v>0.58467592592592588</c:v>
                </c:pt>
                <c:pt idx="27277">
                  <c:v>0.58491898148148147</c:v>
                </c:pt>
                <c:pt idx="27278">
                  <c:v>0.58516203703703706</c:v>
                </c:pt>
                <c:pt idx="27279">
                  <c:v>0.5854166666666667</c:v>
                </c:pt>
                <c:pt idx="27280">
                  <c:v>0.58565972222222229</c:v>
                </c:pt>
                <c:pt idx="27281">
                  <c:v>0.58590277777777777</c:v>
                </c:pt>
                <c:pt idx="27282">
                  <c:v>0.58614583333333337</c:v>
                </c:pt>
                <c:pt idx="27283">
                  <c:v>0.58638888888888896</c:v>
                </c:pt>
                <c:pt idx="27284">
                  <c:v>0.58664351851851848</c:v>
                </c:pt>
                <c:pt idx="27285">
                  <c:v>0.58688657407407407</c:v>
                </c:pt>
                <c:pt idx="27286">
                  <c:v>0.58712962962962967</c:v>
                </c:pt>
                <c:pt idx="27287">
                  <c:v>0.58737268518518515</c:v>
                </c:pt>
                <c:pt idx="27288">
                  <c:v>0.58761574074074074</c:v>
                </c:pt>
                <c:pt idx="27289">
                  <c:v>0.58785879629629634</c:v>
                </c:pt>
                <c:pt idx="27290">
                  <c:v>0.58811342592592586</c:v>
                </c:pt>
                <c:pt idx="27291">
                  <c:v>0.58835648148148145</c:v>
                </c:pt>
                <c:pt idx="27292">
                  <c:v>0.58859953703703705</c:v>
                </c:pt>
                <c:pt idx="27293">
                  <c:v>0.58884259259259253</c:v>
                </c:pt>
                <c:pt idx="27294">
                  <c:v>0.58908564814814812</c:v>
                </c:pt>
                <c:pt idx="27295">
                  <c:v>0.58934027777777775</c:v>
                </c:pt>
                <c:pt idx="27296">
                  <c:v>0.58958333333333335</c:v>
                </c:pt>
                <c:pt idx="27297">
                  <c:v>0.58982638888888894</c:v>
                </c:pt>
                <c:pt idx="27298">
                  <c:v>0.59006944444444442</c:v>
                </c:pt>
                <c:pt idx="27299">
                  <c:v>0.59031250000000002</c:v>
                </c:pt>
                <c:pt idx="27300">
                  <c:v>0.59056712962962965</c:v>
                </c:pt>
                <c:pt idx="27301">
                  <c:v>0.59081018518518513</c:v>
                </c:pt>
                <c:pt idx="27302">
                  <c:v>0.59105324074074073</c:v>
                </c:pt>
                <c:pt idx="27303">
                  <c:v>0.59129629629629632</c:v>
                </c:pt>
                <c:pt idx="27304">
                  <c:v>0.5915393518518518</c:v>
                </c:pt>
                <c:pt idx="27305">
                  <c:v>0.59179398148148155</c:v>
                </c:pt>
                <c:pt idx="27306">
                  <c:v>0.59203703703703703</c:v>
                </c:pt>
                <c:pt idx="27307">
                  <c:v>0.59228009259259262</c:v>
                </c:pt>
                <c:pt idx="27308">
                  <c:v>0.59252314814814822</c:v>
                </c:pt>
                <c:pt idx="27309">
                  <c:v>0.5927662037037037</c:v>
                </c:pt>
                <c:pt idx="27310">
                  <c:v>0.59300925925925929</c:v>
                </c:pt>
                <c:pt idx="27311">
                  <c:v>0.59326388888888892</c:v>
                </c:pt>
                <c:pt idx="27312">
                  <c:v>0.59350694444444441</c:v>
                </c:pt>
                <c:pt idx="27313">
                  <c:v>0.59375</c:v>
                </c:pt>
                <c:pt idx="27314">
                  <c:v>0.59399305555555559</c:v>
                </c:pt>
                <c:pt idx="27315">
                  <c:v>0.59423611111111108</c:v>
                </c:pt>
                <c:pt idx="27316">
                  <c:v>0.59449074074074071</c:v>
                </c:pt>
                <c:pt idx="27317">
                  <c:v>0.5947337962962963</c:v>
                </c:pt>
                <c:pt idx="27318">
                  <c:v>0.59497685185185178</c:v>
                </c:pt>
                <c:pt idx="27319">
                  <c:v>0.59521990740740738</c:v>
                </c:pt>
                <c:pt idx="27320">
                  <c:v>0.59546296296296297</c:v>
                </c:pt>
                <c:pt idx="27321">
                  <c:v>0.59570601851851845</c:v>
                </c:pt>
                <c:pt idx="27322">
                  <c:v>0.5959606481481482</c:v>
                </c:pt>
                <c:pt idx="27323">
                  <c:v>0.59620370370370368</c:v>
                </c:pt>
                <c:pt idx="27324">
                  <c:v>0.59644675925925927</c:v>
                </c:pt>
                <c:pt idx="27325">
                  <c:v>0.59668981481481487</c:v>
                </c:pt>
                <c:pt idx="27326">
                  <c:v>0.59694444444444439</c:v>
                </c:pt>
                <c:pt idx="27327">
                  <c:v>0.59718749999999998</c:v>
                </c:pt>
                <c:pt idx="27328">
                  <c:v>0.59743055555555558</c:v>
                </c:pt>
                <c:pt idx="27329">
                  <c:v>0.59767361111111106</c:v>
                </c:pt>
                <c:pt idx="27330">
                  <c:v>0.59791666666666665</c:v>
                </c:pt>
                <c:pt idx="27331">
                  <c:v>0.59815972222222225</c:v>
                </c:pt>
                <c:pt idx="27332">
                  <c:v>0.59841435185185188</c:v>
                </c:pt>
                <c:pt idx="27333">
                  <c:v>0.59865740740740747</c:v>
                </c:pt>
                <c:pt idx="27334">
                  <c:v>0.59890046296296295</c:v>
                </c:pt>
                <c:pt idx="27335">
                  <c:v>0.59914351851851855</c:v>
                </c:pt>
                <c:pt idx="27336">
                  <c:v>0.59938657407407414</c:v>
                </c:pt>
                <c:pt idx="27337">
                  <c:v>0.59964120370370366</c:v>
                </c:pt>
                <c:pt idx="27338">
                  <c:v>0.59988425925925926</c:v>
                </c:pt>
                <c:pt idx="27339">
                  <c:v>0.60012731481481485</c:v>
                </c:pt>
                <c:pt idx="27340">
                  <c:v>0.60037037037037033</c:v>
                </c:pt>
                <c:pt idx="27341">
                  <c:v>0.60061342592592593</c:v>
                </c:pt>
                <c:pt idx="27342">
                  <c:v>0.60085648148148152</c:v>
                </c:pt>
                <c:pt idx="27343">
                  <c:v>0.60111111111111104</c:v>
                </c:pt>
                <c:pt idx="27344">
                  <c:v>0.60135416666666663</c:v>
                </c:pt>
                <c:pt idx="27345">
                  <c:v>0.60159722222222223</c:v>
                </c:pt>
                <c:pt idx="27346">
                  <c:v>0.60184027777777771</c:v>
                </c:pt>
                <c:pt idx="27347">
                  <c:v>0.6020833333333333</c:v>
                </c:pt>
                <c:pt idx="27348">
                  <c:v>0.60233796296296294</c:v>
                </c:pt>
                <c:pt idx="27349">
                  <c:v>0.60258101851851853</c:v>
                </c:pt>
                <c:pt idx="27350">
                  <c:v>0.60282407407407412</c:v>
                </c:pt>
                <c:pt idx="27351">
                  <c:v>0.60306712962962961</c:v>
                </c:pt>
                <c:pt idx="27352">
                  <c:v>0.6033101851851852</c:v>
                </c:pt>
                <c:pt idx="27353">
                  <c:v>0.60356481481481483</c:v>
                </c:pt>
                <c:pt idx="27354">
                  <c:v>0.60380787037037031</c:v>
                </c:pt>
                <c:pt idx="27355">
                  <c:v>0.60405092592592591</c:v>
                </c:pt>
                <c:pt idx="27356">
                  <c:v>0.6042939814814815</c:v>
                </c:pt>
                <c:pt idx="27357">
                  <c:v>0.60453703703703698</c:v>
                </c:pt>
                <c:pt idx="27358">
                  <c:v>0.60479166666666673</c:v>
                </c:pt>
                <c:pt idx="27359">
                  <c:v>0.60503472222222221</c:v>
                </c:pt>
                <c:pt idx="27360">
                  <c:v>0.6052777777777778</c:v>
                </c:pt>
                <c:pt idx="27361">
                  <c:v>0.6055208333333334</c:v>
                </c:pt>
                <c:pt idx="27362">
                  <c:v>0.60576388888888888</c:v>
                </c:pt>
                <c:pt idx="27363">
                  <c:v>0.60600694444444447</c:v>
                </c:pt>
                <c:pt idx="27364">
                  <c:v>0.60626157407407411</c:v>
                </c:pt>
                <c:pt idx="27365">
                  <c:v>0.60650462962962959</c:v>
                </c:pt>
                <c:pt idx="27366">
                  <c:v>0.60674768518518518</c:v>
                </c:pt>
                <c:pt idx="27367">
                  <c:v>0.60699074074074078</c:v>
                </c:pt>
                <c:pt idx="27368">
                  <c:v>0.60723379629629626</c:v>
                </c:pt>
                <c:pt idx="27369">
                  <c:v>0.60748842592592589</c:v>
                </c:pt>
                <c:pt idx="27370">
                  <c:v>0.60773148148148148</c:v>
                </c:pt>
                <c:pt idx="27371">
                  <c:v>0.60797453703703697</c:v>
                </c:pt>
                <c:pt idx="27372">
                  <c:v>0.60821759259259256</c:v>
                </c:pt>
                <c:pt idx="27373">
                  <c:v>0.60846064814814815</c:v>
                </c:pt>
                <c:pt idx="27374">
                  <c:v>0.60871527777777779</c:v>
                </c:pt>
                <c:pt idx="27375">
                  <c:v>0.60895833333333338</c:v>
                </c:pt>
                <c:pt idx="27376">
                  <c:v>0.60920138888888886</c:v>
                </c:pt>
                <c:pt idx="27377">
                  <c:v>0.60944444444444446</c:v>
                </c:pt>
                <c:pt idx="27378">
                  <c:v>0.60968750000000005</c:v>
                </c:pt>
                <c:pt idx="27379">
                  <c:v>0.60993055555555553</c:v>
                </c:pt>
                <c:pt idx="27380">
                  <c:v>0.61018518518518516</c:v>
                </c:pt>
                <c:pt idx="27381">
                  <c:v>0.61042824074074076</c:v>
                </c:pt>
                <c:pt idx="27382">
                  <c:v>0.61067129629629624</c:v>
                </c:pt>
                <c:pt idx="27383">
                  <c:v>0.61091435185185183</c:v>
                </c:pt>
                <c:pt idx="27384">
                  <c:v>0.61115740740740743</c:v>
                </c:pt>
                <c:pt idx="27385">
                  <c:v>0.61141203703703706</c:v>
                </c:pt>
                <c:pt idx="27386">
                  <c:v>0.61165509259259265</c:v>
                </c:pt>
                <c:pt idx="27387">
                  <c:v>0.61189814814814814</c:v>
                </c:pt>
                <c:pt idx="27388">
                  <c:v>0.61214120370370373</c:v>
                </c:pt>
                <c:pt idx="27389">
                  <c:v>0.61238425925925932</c:v>
                </c:pt>
                <c:pt idx="27390">
                  <c:v>0.61263888888888884</c:v>
                </c:pt>
                <c:pt idx="27391">
                  <c:v>0.61288194444444444</c:v>
                </c:pt>
                <c:pt idx="27392">
                  <c:v>0.61312500000000003</c:v>
                </c:pt>
                <c:pt idx="27393">
                  <c:v>0.61336805555555551</c:v>
                </c:pt>
                <c:pt idx="27394">
                  <c:v>0.61361111111111111</c:v>
                </c:pt>
                <c:pt idx="27395">
                  <c:v>0.61386574074074074</c:v>
                </c:pt>
                <c:pt idx="27396">
                  <c:v>0.61410879629629633</c:v>
                </c:pt>
                <c:pt idx="27397">
                  <c:v>0.61435185185185182</c:v>
                </c:pt>
                <c:pt idx="27398">
                  <c:v>0.61459490740740741</c:v>
                </c:pt>
                <c:pt idx="27399">
                  <c:v>0.61483796296296289</c:v>
                </c:pt>
                <c:pt idx="27400">
                  <c:v>0.61508101851851849</c:v>
                </c:pt>
                <c:pt idx="27401">
                  <c:v>0.61533564814814812</c:v>
                </c:pt>
                <c:pt idx="27402">
                  <c:v>0.61557870370370371</c:v>
                </c:pt>
                <c:pt idx="27403">
                  <c:v>0.6158217592592593</c:v>
                </c:pt>
                <c:pt idx="27404">
                  <c:v>0.61606481481481479</c:v>
                </c:pt>
                <c:pt idx="27405">
                  <c:v>0.61630787037037038</c:v>
                </c:pt>
                <c:pt idx="27406">
                  <c:v>0.61656250000000001</c:v>
                </c:pt>
                <c:pt idx="27407">
                  <c:v>0.6168055555555555</c:v>
                </c:pt>
                <c:pt idx="27408">
                  <c:v>0.61704861111111109</c:v>
                </c:pt>
                <c:pt idx="27409">
                  <c:v>0.61729166666666668</c:v>
                </c:pt>
                <c:pt idx="27410">
                  <c:v>0.61753472222222217</c:v>
                </c:pt>
                <c:pt idx="27411">
                  <c:v>0.61778935185185191</c:v>
                </c:pt>
                <c:pt idx="27412">
                  <c:v>0.61803240740740739</c:v>
                </c:pt>
                <c:pt idx="27413">
                  <c:v>0.61827546296296299</c:v>
                </c:pt>
                <c:pt idx="27414">
                  <c:v>0.61851851851851858</c:v>
                </c:pt>
                <c:pt idx="27415">
                  <c:v>0.61876157407407406</c:v>
                </c:pt>
                <c:pt idx="27416">
                  <c:v>0.61901620370370369</c:v>
                </c:pt>
                <c:pt idx="27417">
                  <c:v>0.61925925925925929</c:v>
                </c:pt>
                <c:pt idx="27418">
                  <c:v>0.61950231481481477</c:v>
                </c:pt>
                <c:pt idx="27419">
                  <c:v>0.61974537037037036</c:v>
                </c:pt>
                <c:pt idx="27420">
                  <c:v>0.61998842592592596</c:v>
                </c:pt>
                <c:pt idx="27421">
                  <c:v>0.62023148148148144</c:v>
                </c:pt>
                <c:pt idx="27422">
                  <c:v>0.62048611111111118</c:v>
                </c:pt>
                <c:pt idx="27423">
                  <c:v>0.62072916666666667</c:v>
                </c:pt>
                <c:pt idx="27424">
                  <c:v>0.62097222222222226</c:v>
                </c:pt>
                <c:pt idx="27425">
                  <c:v>0.62121527777777774</c:v>
                </c:pt>
                <c:pt idx="27426">
                  <c:v>0.62145833333333333</c:v>
                </c:pt>
                <c:pt idx="27427">
                  <c:v>0.62171296296296297</c:v>
                </c:pt>
                <c:pt idx="27428">
                  <c:v>0.62195601851851856</c:v>
                </c:pt>
                <c:pt idx="27429">
                  <c:v>0.62219907407407404</c:v>
                </c:pt>
                <c:pt idx="27430">
                  <c:v>0.62244212962962964</c:v>
                </c:pt>
                <c:pt idx="27431">
                  <c:v>0.62268518518518523</c:v>
                </c:pt>
                <c:pt idx="27432">
                  <c:v>0.62293981481481475</c:v>
                </c:pt>
                <c:pt idx="27433">
                  <c:v>0.62318287037037035</c:v>
                </c:pt>
                <c:pt idx="27434">
                  <c:v>0.62342592592592594</c:v>
                </c:pt>
                <c:pt idx="27435">
                  <c:v>0.62366898148148142</c:v>
                </c:pt>
                <c:pt idx="27436">
                  <c:v>0.62391203703703701</c:v>
                </c:pt>
                <c:pt idx="27437">
                  <c:v>0.62415509259259261</c:v>
                </c:pt>
                <c:pt idx="27438">
                  <c:v>0.62440972222222224</c:v>
                </c:pt>
                <c:pt idx="27439">
                  <c:v>0.62465277777777783</c:v>
                </c:pt>
                <c:pt idx="27440">
                  <c:v>0.62489583333333332</c:v>
                </c:pt>
                <c:pt idx="27441">
                  <c:v>0.62513888888888891</c:v>
                </c:pt>
                <c:pt idx="27442">
                  <c:v>0.6253819444444445</c:v>
                </c:pt>
                <c:pt idx="27443">
                  <c:v>0.62563657407407403</c:v>
                </c:pt>
                <c:pt idx="27444">
                  <c:v>0.62587962962962962</c:v>
                </c:pt>
                <c:pt idx="27445">
                  <c:v>0.62612268518518521</c:v>
                </c:pt>
                <c:pt idx="27446">
                  <c:v>0.6263657407407407</c:v>
                </c:pt>
                <c:pt idx="27447">
                  <c:v>0.62660879629629629</c:v>
                </c:pt>
                <c:pt idx="27448">
                  <c:v>0.62686342592592592</c:v>
                </c:pt>
                <c:pt idx="27449">
                  <c:v>0.62710648148148151</c:v>
                </c:pt>
                <c:pt idx="27450">
                  <c:v>0.62734953703703711</c:v>
                </c:pt>
                <c:pt idx="27451">
                  <c:v>0.62759259259259259</c:v>
                </c:pt>
                <c:pt idx="27452">
                  <c:v>0.62783564814814818</c:v>
                </c:pt>
                <c:pt idx="27453">
                  <c:v>0.62809027777777782</c:v>
                </c:pt>
                <c:pt idx="27454">
                  <c:v>0.6283333333333333</c:v>
                </c:pt>
                <c:pt idx="27455">
                  <c:v>0.62857638888888889</c:v>
                </c:pt>
                <c:pt idx="27456">
                  <c:v>0.62881944444444449</c:v>
                </c:pt>
                <c:pt idx="27457">
                  <c:v>0.62906249999999997</c:v>
                </c:pt>
                <c:pt idx="27458">
                  <c:v>0.62930555555555556</c:v>
                </c:pt>
                <c:pt idx="27459">
                  <c:v>0.62956018518518519</c:v>
                </c:pt>
                <c:pt idx="27460">
                  <c:v>0.62980324074074068</c:v>
                </c:pt>
                <c:pt idx="27461">
                  <c:v>0.63004629629629627</c:v>
                </c:pt>
                <c:pt idx="27462">
                  <c:v>0.63028935185185186</c:v>
                </c:pt>
                <c:pt idx="27463">
                  <c:v>0.63053240740740735</c:v>
                </c:pt>
                <c:pt idx="27464">
                  <c:v>0.63078703703703709</c:v>
                </c:pt>
                <c:pt idx="27465">
                  <c:v>0.63103009259259257</c:v>
                </c:pt>
                <c:pt idx="27466">
                  <c:v>0.63127314814814817</c:v>
                </c:pt>
                <c:pt idx="27467">
                  <c:v>0.63151620370370376</c:v>
                </c:pt>
                <c:pt idx="27468">
                  <c:v>0.63175925925925924</c:v>
                </c:pt>
                <c:pt idx="27469">
                  <c:v>0.63201388888888888</c:v>
                </c:pt>
                <c:pt idx="27470">
                  <c:v>0.63225694444444447</c:v>
                </c:pt>
                <c:pt idx="27471">
                  <c:v>0.63249999999999995</c:v>
                </c:pt>
                <c:pt idx="27472">
                  <c:v>0.63274305555555554</c:v>
                </c:pt>
                <c:pt idx="27473">
                  <c:v>0.63298611111111114</c:v>
                </c:pt>
                <c:pt idx="27474">
                  <c:v>0.63324074074074077</c:v>
                </c:pt>
                <c:pt idx="27475">
                  <c:v>0.63348379629629636</c:v>
                </c:pt>
                <c:pt idx="27476">
                  <c:v>0.63372685185185185</c:v>
                </c:pt>
                <c:pt idx="27477">
                  <c:v>0.63396990740740744</c:v>
                </c:pt>
                <c:pt idx="27478">
                  <c:v>0.63421296296296303</c:v>
                </c:pt>
                <c:pt idx="27479">
                  <c:v>0.63445601851851852</c:v>
                </c:pt>
                <c:pt idx="27480">
                  <c:v>0.63471064814814815</c:v>
                </c:pt>
                <c:pt idx="27481">
                  <c:v>0.63495370370370374</c:v>
                </c:pt>
                <c:pt idx="27482">
                  <c:v>0.63519675925925922</c:v>
                </c:pt>
                <c:pt idx="27483">
                  <c:v>0.63543981481481482</c:v>
                </c:pt>
                <c:pt idx="27484">
                  <c:v>0.63568287037037041</c:v>
                </c:pt>
                <c:pt idx="27485">
                  <c:v>0.63593749999999993</c:v>
                </c:pt>
                <c:pt idx="27486">
                  <c:v>0.63618055555555553</c:v>
                </c:pt>
                <c:pt idx="27487">
                  <c:v>0.63642361111111112</c:v>
                </c:pt>
                <c:pt idx="27488">
                  <c:v>0.6366666666666666</c:v>
                </c:pt>
                <c:pt idx="27489">
                  <c:v>0.6369097222222222</c:v>
                </c:pt>
                <c:pt idx="27490">
                  <c:v>0.63716435185185183</c:v>
                </c:pt>
                <c:pt idx="27491">
                  <c:v>0.63740740740740742</c:v>
                </c:pt>
                <c:pt idx="27492">
                  <c:v>0.63765046296296302</c:v>
                </c:pt>
                <c:pt idx="27493">
                  <c:v>0.6378935185185185</c:v>
                </c:pt>
                <c:pt idx="27494">
                  <c:v>0.63813657407407409</c:v>
                </c:pt>
                <c:pt idx="27495">
                  <c:v>0.63837962962962969</c:v>
                </c:pt>
                <c:pt idx="27496">
                  <c:v>0.63863425925925921</c:v>
                </c:pt>
                <c:pt idx="27497">
                  <c:v>0.6388773148148148</c:v>
                </c:pt>
                <c:pt idx="27498">
                  <c:v>0.63912037037037039</c:v>
                </c:pt>
                <c:pt idx="27499">
                  <c:v>0.63936342592592588</c:v>
                </c:pt>
                <c:pt idx="27500">
                  <c:v>0.63960648148148147</c:v>
                </c:pt>
                <c:pt idx="27501">
                  <c:v>0.6398611111111111</c:v>
                </c:pt>
                <c:pt idx="27502">
                  <c:v>0.6401041666666667</c:v>
                </c:pt>
                <c:pt idx="27503">
                  <c:v>0.64034722222222229</c:v>
                </c:pt>
                <c:pt idx="27504">
                  <c:v>0.64059027777777777</c:v>
                </c:pt>
                <c:pt idx="27505">
                  <c:v>0.64083333333333337</c:v>
                </c:pt>
                <c:pt idx="27506">
                  <c:v>0.641087962962963</c:v>
                </c:pt>
                <c:pt idx="27507">
                  <c:v>0.64133101851851848</c:v>
                </c:pt>
                <c:pt idx="27508">
                  <c:v>0.64157407407407407</c:v>
                </c:pt>
                <c:pt idx="27509">
                  <c:v>0.64181712962962967</c:v>
                </c:pt>
                <c:pt idx="27510">
                  <c:v>0.64206018518518515</c:v>
                </c:pt>
                <c:pt idx="27511">
                  <c:v>0.64231481481481478</c:v>
                </c:pt>
                <c:pt idx="27512">
                  <c:v>0.64255787037037038</c:v>
                </c:pt>
                <c:pt idx="27513">
                  <c:v>0.64280092592592586</c:v>
                </c:pt>
                <c:pt idx="27514">
                  <c:v>0.64304398148148145</c:v>
                </c:pt>
                <c:pt idx="27515">
                  <c:v>0.64328703703703705</c:v>
                </c:pt>
                <c:pt idx="27516">
                  <c:v>0.64353009259259253</c:v>
                </c:pt>
                <c:pt idx="27517">
                  <c:v>0.64378472222222227</c:v>
                </c:pt>
                <c:pt idx="27518">
                  <c:v>0.64402777777777775</c:v>
                </c:pt>
                <c:pt idx="27519">
                  <c:v>0.64427083333333335</c:v>
                </c:pt>
                <c:pt idx="27520">
                  <c:v>0.64451388888888894</c:v>
                </c:pt>
                <c:pt idx="27521">
                  <c:v>0.64475694444444442</c:v>
                </c:pt>
                <c:pt idx="27522">
                  <c:v>0.64501157407407406</c:v>
                </c:pt>
                <c:pt idx="27523">
                  <c:v>0.64525462962962965</c:v>
                </c:pt>
                <c:pt idx="27524">
                  <c:v>0.64549768518518513</c:v>
                </c:pt>
                <c:pt idx="27525">
                  <c:v>0.64574074074074073</c:v>
                </c:pt>
                <c:pt idx="27526">
                  <c:v>0.64598379629629632</c:v>
                </c:pt>
                <c:pt idx="27527">
                  <c:v>0.64623842592592595</c:v>
                </c:pt>
                <c:pt idx="27528">
                  <c:v>0.64648148148148155</c:v>
                </c:pt>
                <c:pt idx="27529">
                  <c:v>0.64672453703703703</c:v>
                </c:pt>
                <c:pt idx="27530">
                  <c:v>0.64696759259259262</c:v>
                </c:pt>
                <c:pt idx="27531">
                  <c:v>0.64721064814814822</c:v>
                </c:pt>
                <c:pt idx="27532">
                  <c:v>0.64746527777777774</c:v>
                </c:pt>
                <c:pt idx="27533">
                  <c:v>0.64770833333333333</c:v>
                </c:pt>
                <c:pt idx="27534">
                  <c:v>0.64795138888888892</c:v>
                </c:pt>
                <c:pt idx="27535">
                  <c:v>0.64819444444444441</c:v>
                </c:pt>
                <c:pt idx="27536">
                  <c:v>0.6484375</c:v>
                </c:pt>
                <c:pt idx="27537">
                  <c:v>0.64868055555555559</c:v>
                </c:pt>
                <c:pt idx="27538">
                  <c:v>0.64893518518518511</c:v>
                </c:pt>
                <c:pt idx="27539">
                  <c:v>0.64917824074074071</c:v>
                </c:pt>
                <c:pt idx="27540">
                  <c:v>0.6494212962962963</c:v>
                </c:pt>
                <c:pt idx="27541">
                  <c:v>0.64966435185185178</c:v>
                </c:pt>
                <c:pt idx="27542">
                  <c:v>0.64990740740740738</c:v>
                </c:pt>
                <c:pt idx="27543">
                  <c:v>0.65016203703703701</c:v>
                </c:pt>
                <c:pt idx="27544">
                  <c:v>0.6504050925925926</c:v>
                </c:pt>
                <c:pt idx="27545">
                  <c:v>0.6506481481481482</c:v>
                </c:pt>
                <c:pt idx="27546">
                  <c:v>0.65089120370370368</c:v>
                </c:pt>
                <c:pt idx="27547">
                  <c:v>0.65113425925925927</c:v>
                </c:pt>
                <c:pt idx="27548">
                  <c:v>0.65137731481481487</c:v>
                </c:pt>
                <c:pt idx="27549">
                  <c:v>0.65163194444444439</c:v>
                </c:pt>
                <c:pt idx="27550">
                  <c:v>0.65187499999999998</c:v>
                </c:pt>
                <c:pt idx="27551">
                  <c:v>0.65211805555555558</c:v>
                </c:pt>
                <c:pt idx="27552">
                  <c:v>0.65236111111111106</c:v>
                </c:pt>
                <c:pt idx="27553">
                  <c:v>0.65260416666666665</c:v>
                </c:pt>
                <c:pt idx="27554">
                  <c:v>0.65285879629629628</c:v>
                </c:pt>
                <c:pt idx="27555">
                  <c:v>0.65310185185185188</c:v>
                </c:pt>
                <c:pt idx="27556">
                  <c:v>0.65334490740740747</c:v>
                </c:pt>
                <c:pt idx="27557">
                  <c:v>0.65358796296296295</c:v>
                </c:pt>
                <c:pt idx="27558">
                  <c:v>0.65383101851851855</c:v>
                </c:pt>
                <c:pt idx="27559">
                  <c:v>0.65408564814814818</c:v>
                </c:pt>
                <c:pt idx="27560">
                  <c:v>0.65432870370370366</c:v>
                </c:pt>
                <c:pt idx="27561">
                  <c:v>0.65457175925925926</c:v>
                </c:pt>
                <c:pt idx="27562">
                  <c:v>0.65481481481481485</c:v>
                </c:pt>
                <c:pt idx="27563">
                  <c:v>0.65505787037037033</c:v>
                </c:pt>
                <c:pt idx="27564">
                  <c:v>0.65531249999999996</c:v>
                </c:pt>
                <c:pt idx="27565">
                  <c:v>0.65555555555555556</c:v>
                </c:pt>
                <c:pt idx="27566">
                  <c:v>0.65579861111111104</c:v>
                </c:pt>
                <c:pt idx="27567">
                  <c:v>0.65604166666666663</c:v>
                </c:pt>
                <c:pt idx="27568">
                  <c:v>0.65628472222222223</c:v>
                </c:pt>
                <c:pt idx="27569">
                  <c:v>0.65653935185185186</c:v>
                </c:pt>
                <c:pt idx="27570">
                  <c:v>0.65678240740740745</c:v>
                </c:pt>
                <c:pt idx="27571">
                  <c:v>0.65702546296296294</c:v>
                </c:pt>
                <c:pt idx="27572">
                  <c:v>0.65726851851851853</c:v>
                </c:pt>
                <c:pt idx="27573">
                  <c:v>0.65751157407407412</c:v>
                </c:pt>
                <c:pt idx="27574">
                  <c:v>0.65775462962962961</c:v>
                </c:pt>
                <c:pt idx="27575">
                  <c:v>0.65800925925925924</c:v>
                </c:pt>
                <c:pt idx="27576">
                  <c:v>0.65825231481481483</c:v>
                </c:pt>
                <c:pt idx="27577">
                  <c:v>0.65849537037037031</c:v>
                </c:pt>
                <c:pt idx="27578">
                  <c:v>0.65873842592592591</c:v>
                </c:pt>
                <c:pt idx="27579">
                  <c:v>0.6589814814814815</c:v>
                </c:pt>
                <c:pt idx="27580">
                  <c:v>0.65923611111111113</c:v>
                </c:pt>
                <c:pt idx="27581">
                  <c:v>0.65947916666666673</c:v>
                </c:pt>
                <c:pt idx="27582">
                  <c:v>0.65972222222222221</c:v>
                </c:pt>
                <c:pt idx="27583">
                  <c:v>0.6599652777777778</c:v>
                </c:pt>
                <c:pt idx="27584">
                  <c:v>0.6602083333333334</c:v>
                </c:pt>
                <c:pt idx="27585">
                  <c:v>0.66046296296296292</c:v>
                </c:pt>
                <c:pt idx="27586">
                  <c:v>0.66070601851851851</c:v>
                </c:pt>
                <c:pt idx="27587">
                  <c:v>0.66094907407407411</c:v>
                </c:pt>
                <c:pt idx="27588">
                  <c:v>0.66119212962962959</c:v>
                </c:pt>
                <c:pt idx="27589">
                  <c:v>0.66143518518518518</c:v>
                </c:pt>
                <c:pt idx="27590">
                  <c:v>0.66168981481481481</c:v>
                </c:pt>
                <c:pt idx="27591">
                  <c:v>0.6619328703703703</c:v>
                </c:pt>
                <c:pt idx="27592">
                  <c:v>0.66217592592592589</c:v>
                </c:pt>
                <c:pt idx="27593">
                  <c:v>0.66241898148148148</c:v>
                </c:pt>
                <c:pt idx="27594">
                  <c:v>0.66266203703703697</c:v>
                </c:pt>
                <c:pt idx="27595">
                  <c:v>0.66290509259259256</c:v>
                </c:pt>
                <c:pt idx="27596">
                  <c:v>0.66315972222222219</c:v>
                </c:pt>
                <c:pt idx="27597">
                  <c:v>0.66340277777777779</c:v>
                </c:pt>
                <c:pt idx="27598">
                  <c:v>0.66364583333333338</c:v>
                </c:pt>
                <c:pt idx="27599">
                  <c:v>0.66388888888888886</c:v>
                </c:pt>
                <c:pt idx="27600">
                  <c:v>0.66413194444444446</c:v>
                </c:pt>
                <c:pt idx="27601">
                  <c:v>0.66438657407407409</c:v>
                </c:pt>
                <c:pt idx="27602">
                  <c:v>0.66462962962962957</c:v>
                </c:pt>
                <c:pt idx="27603">
                  <c:v>0.66487268518518516</c:v>
                </c:pt>
                <c:pt idx="27604">
                  <c:v>0.66511574074074076</c:v>
                </c:pt>
                <c:pt idx="27605">
                  <c:v>0.66535879629629624</c:v>
                </c:pt>
                <c:pt idx="27606">
                  <c:v>0.66560185185185183</c:v>
                </c:pt>
                <c:pt idx="27607">
                  <c:v>0.66585648148148147</c:v>
                </c:pt>
                <c:pt idx="27608">
                  <c:v>0.66609953703703706</c:v>
                </c:pt>
                <c:pt idx="27609">
                  <c:v>0.66634259259259265</c:v>
                </c:pt>
                <c:pt idx="27610">
                  <c:v>0.66658564814814814</c:v>
                </c:pt>
                <c:pt idx="27611">
                  <c:v>0.66682870370370362</c:v>
                </c:pt>
                <c:pt idx="27612">
                  <c:v>0.66708333333333336</c:v>
                </c:pt>
                <c:pt idx="27613">
                  <c:v>0.66732638888888884</c:v>
                </c:pt>
                <c:pt idx="27614">
                  <c:v>0.66756944444444455</c:v>
                </c:pt>
                <c:pt idx="27615">
                  <c:v>0.66781250000000003</c:v>
                </c:pt>
                <c:pt idx="27616">
                  <c:v>0.66805555555555562</c:v>
                </c:pt>
                <c:pt idx="27617">
                  <c:v>0.66831018518518526</c:v>
                </c:pt>
                <c:pt idx="27618">
                  <c:v>0.66855324074074074</c:v>
                </c:pt>
                <c:pt idx="27619">
                  <c:v>0.66879629629629633</c:v>
                </c:pt>
                <c:pt idx="27620">
                  <c:v>0.66903935185185182</c:v>
                </c:pt>
                <c:pt idx="27621">
                  <c:v>0.66928240740740741</c:v>
                </c:pt>
                <c:pt idx="27622">
                  <c:v>0.66953703703703704</c:v>
                </c:pt>
                <c:pt idx="27623">
                  <c:v>0.66978009259259252</c:v>
                </c:pt>
                <c:pt idx="27624">
                  <c:v>0.67002314814814812</c:v>
                </c:pt>
                <c:pt idx="27625">
                  <c:v>0.6702662037037036</c:v>
                </c:pt>
                <c:pt idx="27626">
                  <c:v>0.6705092592592593</c:v>
                </c:pt>
                <c:pt idx="27627">
                  <c:v>0.67076388888888883</c:v>
                </c:pt>
                <c:pt idx="27628">
                  <c:v>0.67100694444444453</c:v>
                </c:pt>
                <c:pt idx="27629">
                  <c:v>0.67125000000000001</c:v>
                </c:pt>
                <c:pt idx="27630">
                  <c:v>0.67149305555555561</c:v>
                </c:pt>
                <c:pt idx="27631">
                  <c:v>0.67173611111111109</c:v>
                </c:pt>
                <c:pt idx="27632">
                  <c:v>0.67197916666666668</c:v>
                </c:pt>
                <c:pt idx="27633">
                  <c:v>0.67223379629629632</c:v>
                </c:pt>
                <c:pt idx="27634">
                  <c:v>0.6724768518518518</c:v>
                </c:pt>
                <c:pt idx="27635">
                  <c:v>0.67271990740740739</c:v>
                </c:pt>
                <c:pt idx="27636">
                  <c:v>0.67296296296296287</c:v>
                </c:pt>
                <c:pt idx="27637">
                  <c:v>0.67320601851851858</c:v>
                </c:pt>
                <c:pt idx="27638">
                  <c:v>0.6734606481481481</c:v>
                </c:pt>
                <c:pt idx="27639">
                  <c:v>0.6737037037037038</c:v>
                </c:pt>
                <c:pt idx="27640">
                  <c:v>0.67394675925925929</c:v>
                </c:pt>
                <c:pt idx="27641">
                  <c:v>0.67418981481481488</c:v>
                </c:pt>
                <c:pt idx="27642">
                  <c:v>0.67443287037037036</c:v>
                </c:pt>
                <c:pt idx="27643">
                  <c:v>0.6746875</c:v>
                </c:pt>
                <c:pt idx="27644">
                  <c:v>0.67493055555555559</c:v>
                </c:pt>
                <c:pt idx="27645">
                  <c:v>0.67517361111111107</c:v>
                </c:pt>
                <c:pt idx="27646">
                  <c:v>0.67541666666666667</c:v>
                </c:pt>
                <c:pt idx="27647">
                  <c:v>0.67565972222222215</c:v>
                </c:pt>
                <c:pt idx="27648">
                  <c:v>0.67590277777777785</c:v>
                </c:pt>
                <c:pt idx="27649">
                  <c:v>0.67615740740740737</c:v>
                </c:pt>
                <c:pt idx="27650">
                  <c:v>0.67640046296296286</c:v>
                </c:pt>
                <c:pt idx="27651">
                  <c:v>0.67664351851851856</c:v>
                </c:pt>
                <c:pt idx="27652">
                  <c:v>0.67688657407407404</c:v>
                </c:pt>
                <c:pt idx="27653">
                  <c:v>0.67712962962962964</c:v>
                </c:pt>
                <c:pt idx="27654">
                  <c:v>0.67738425925925927</c:v>
                </c:pt>
                <c:pt idx="27655">
                  <c:v>0.67762731481481486</c:v>
                </c:pt>
                <c:pt idx="27656">
                  <c:v>0.67787037037037035</c:v>
                </c:pt>
                <c:pt idx="27657">
                  <c:v>0.67811342592592594</c:v>
                </c:pt>
                <c:pt idx="27658">
                  <c:v>0.67835648148148142</c:v>
                </c:pt>
                <c:pt idx="27659">
                  <c:v>0.67861111111111105</c:v>
                </c:pt>
                <c:pt idx="27660">
                  <c:v>0.67885416666666665</c:v>
                </c:pt>
                <c:pt idx="27661">
                  <c:v>0.67909722222222213</c:v>
                </c:pt>
                <c:pt idx="27662">
                  <c:v>0.67934027777777783</c:v>
                </c:pt>
                <c:pt idx="27663">
                  <c:v>0.67958333333333332</c:v>
                </c:pt>
                <c:pt idx="27664">
                  <c:v>0.67982638888888891</c:v>
                </c:pt>
                <c:pt idx="27665">
                  <c:v>0.68008101851851854</c:v>
                </c:pt>
                <c:pt idx="27666">
                  <c:v>0.68032407407407414</c:v>
                </c:pt>
                <c:pt idx="27667">
                  <c:v>0.68056712962962962</c:v>
                </c:pt>
                <c:pt idx="27668">
                  <c:v>0.68081018518518521</c:v>
                </c:pt>
                <c:pt idx="27669">
                  <c:v>0.6810532407407407</c:v>
                </c:pt>
                <c:pt idx="27670">
                  <c:v>0.68130787037037033</c:v>
                </c:pt>
                <c:pt idx="27671">
                  <c:v>0.68155092592592592</c:v>
                </c:pt>
                <c:pt idx="27672">
                  <c:v>0.6817939814814814</c:v>
                </c:pt>
                <c:pt idx="27673">
                  <c:v>0.68203703703703711</c:v>
                </c:pt>
                <c:pt idx="27674">
                  <c:v>0.68228009259259259</c:v>
                </c:pt>
                <c:pt idx="27675">
                  <c:v>0.68253472222222233</c:v>
                </c:pt>
                <c:pt idx="27676">
                  <c:v>0.68277777777777782</c:v>
                </c:pt>
                <c:pt idx="27677">
                  <c:v>0.6830208333333333</c:v>
                </c:pt>
                <c:pt idx="27678">
                  <c:v>0.68326388888888889</c:v>
                </c:pt>
                <c:pt idx="27679">
                  <c:v>0.68350694444444438</c:v>
                </c:pt>
                <c:pt idx="27680">
                  <c:v>0.68374999999999997</c:v>
                </c:pt>
                <c:pt idx="27681">
                  <c:v>0.6840046296296296</c:v>
                </c:pt>
                <c:pt idx="27682">
                  <c:v>0.68424768518518519</c:v>
                </c:pt>
                <c:pt idx="27683">
                  <c:v>0.68449074074074068</c:v>
                </c:pt>
                <c:pt idx="27684">
                  <c:v>0.68473379629629638</c:v>
                </c:pt>
                <c:pt idx="27685">
                  <c:v>0.6849884259259259</c:v>
                </c:pt>
                <c:pt idx="27686">
                  <c:v>0.68523148148148139</c:v>
                </c:pt>
                <c:pt idx="27687">
                  <c:v>0.68547453703703709</c:v>
                </c:pt>
                <c:pt idx="27688">
                  <c:v>0.68571759259259257</c:v>
                </c:pt>
                <c:pt idx="27689">
                  <c:v>0.68596064814814817</c:v>
                </c:pt>
                <c:pt idx="27690">
                  <c:v>0.68620370370370365</c:v>
                </c:pt>
                <c:pt idx="27691">
                  <c:v>0.68645833333333339</c:v>
                </c:pt>
                <c:pt idx="27692">
                  <c:v>0.68670138888888888</c:v>
                </c:pt>
                <c:pt idx="27693">
                  <c:v>0.68694444444444447</c:v>
                </c:pt>
                <c:pt idx="27694">
                  <c:v>0.68718749999999995</c:v>
                </c:pt>
                <c:pt idx="27695">
                  <c:v>0.68743055555555566</c:v>
                </c:pt>
                <c:pt idx="27696">
                  <c:v>0.68768518518518518</c:v>
                </c:pt>
                <c:pt idx="27697">
                  <c:v>0.68792824074074066</c:v>
                </c:pt>
                <c:pt idx="27698">
                  <c:v>0.68817129629629636</c:v>
                </c:pt>
                <c:pt idx="27699">
                  <c:v>0.68841435185185185</c:v>
                </c:pt>
                <c:pt idx="27700">
                  <c:v>0.68865740740740744</c:v>
                </c:pt>
                <c:pt idx="27701">
                  <c:v>0.68890046296296292</c:v>
                </c:pt>
                <c:pt idx="27702">
                  <c:v>0.68915509259259267</c:v>
                </c:pt>
                <c:pt idx="27703">
                  <c:v>0.68939814814814815</c:v>
                </c:pt>
                <c:pt idx="27704">
                  <c:v>0.68964120370370363</c:v>
                </c:pt>
                <c:pt idx="27705">
                  <c:v>0.68988425925925922</c:v>
                </c:pt>
                <c:pt idx="27706">
                  <c:v>0.69012731481481471</c:v>
                </c:pt>
                <c:pt idx="27707">
                  <c:v>0.69038194444444445</c:v>
                </c:pt>
                <c:pt idx="27708">
                  <c:v>0.69062499999999993</c:v>
                </c:pt>
                <c:pt idx="27709">
                  <c:v>0.69086805555555564</c:v>
                </c:pt>
                <c:pt idx="27710">
                  <c:v>0.69111111111111112</c:v>
                </c:pt>
                <c:pt idx="27711">
                  <c:v>0.69135416666666671</c:v>
                </c:pt>
                <c:pt idx="27712">
                  <c:v>0.69160879629629635</c:v>
                </c:pt>
                <c:pt idx="27713">
                  <c:v>0.69185185185185183</c:v>
                </c:pt>
                <c:pt idx="27714">
                  <c:v>0.69209490740740742</c:v>
                </c:pt>
                <c:pt idx="27715">
                  <c:v>0.69233796296296291</c:v>
                </c:pt>
                <c:pt idx="27716">
                  <c:v>0.6925810185185185</c:v>
                </c:pt>
                <c:pt idx="27717">
                  <c:v>0.69283564814814813</c:v>
                </c:pt>
                <c:pt idx="27718">
                  <c:v>0.69307870370370372</c:v>
                </c:pt>
                <c:pt idx="27719">
                  <c:v>0.69332175925925921</c:v>
                </c:pt>
                <c:pt idx="27720">
                  <c:v>0.69356481481481491</c:v>
                </c:pt>
                <c:pt idx="27721">
                  <c:v>0.69380787037037039</c:v>
                </c:pt>
                <c:pt idx="27722">
                  <c:v>0.69405092592592599</c:v>
                </c:pt>
                <c:pt idx="27723">
                  <c:v>0.69430555555555562</c:v>
                </c:pt>
                <c:pt idx="27724">
                  <c:v>0.6945486111111111</c:v>
                </c:pt>
                <c:pt idx="27725">
                  <c:v>0.6947916666666667</c:v>
                </c:pt>
                <c:pt idx="27726">
                  <c:v>0.69503472222222218</c:v>
                </c:pt>
                <c:pt idx="27727">
                  <c:v>0.69527777777777777</c:v>
                </c:pt>
                <c:pt idx="27728">
                  <c:v>0.6955324074074074</c:v>
                </c:pt>
                <c:pt idx="27729">
                  <c:v>0.695775462962963</c:v>
                </c:pt>
                <c:pt idx="27730">
                  <c:v>0.69601851851851848</c:v>
                </c:pt>
                <c:pt idx="27731">
                  <c:v>0.69626157407407396</c:v>
                </c:pt>
                <c:pt idx="27732">
                  <c:v>0.69650462962962967</c:v>
                </c:pt>
                <c:pt idx="27733">
                  <c:v>0.69675925925925919</c:v>
                </c:pt>
                <c:pt idx="27734">
                  <c:v>0.69700231481481489</c:v>
                </c:pt>
                <c:pt idx="27735">
                  <c:v>0.69724537037037038</c:v>
                </c:pt>
                <c:pt idx="27736">
                  <c:v>0.69748842592592597</c:v>
                </c:pt>
                <c:pt idx="27737">
                  <c:v>0.69773148148148145</c:v>
                </c:pt>
                <c:pt idx="27738">
                  <c:v>0.69797453703703705</c:v>
                </c:pt>
                <c:pt idx="27739">
                  <c:v>0.69822916666666668</c:v>
                </c:pt>
                <c:pt idx="27740">
                  <c:v>0.69847222222222216</c:v>
                </c:pt>
                <c:pt idx="27741">
                  <c:v>0.69871527777777775</c:v>
                </c:pt>
                <c:pt idx="27742">
                  <c:v>0.69895833333333324</c:v>
                </c:pt>
                <c:pt idx="27743">
                  <c:v>0.69920138888888894</c:v>
                </c:pt>
                <c:pt idx="27744">
                  <c:v>0.69945601851851846</c:v>
                </c:pt>
                <c:pt idx="27745">
                  <c:v>0.69969907407407417</c:v>
                </c:pt>
                <c:pt idx="27746">
                  <c:v>0.69994212962962965</c:v>
                </c:pt>
                <c:pt idx="27747">
                  <c:v>0.70018518518518524</c:v>
                </c:pt>
                <c:pt idx="27748">
                  <c:v>0.70042824074074073</c:v>
                </c:pt>
                <c:pt idx="27749">
                  <c:v>0.70068287037037036</c:v>
                </c:pt>
                <c:pt idx="27750">
                  <c:v>0.70092592592592595</c:v>
                </c:pt>
                <c:pt idx="27751">
                  <c:v>0.70116898148148143</c:v>
                </c:pt>
                <c:pt idx="27752">
                  <c:v>0.70141203703703703</c:v>
                </c:pt>
                <c:pt idx="27753">
                  <c:v>0.70165509259259251</c:v>
                </c:pt>
                <c:pt idx="27754">
                  <c:v>0.70190972222222225</c:v>
                </c:pt>
                <c:pt idx="27755">
                  <c:v>0.70215277777777774</c:v>
                </c:pt>
                <c:pt idx="27756">
                  <c:v>0.70239583333333344</c:v>
                </c:pt>
                <c:pt idx="27757">
                  <c:v>0.70263888888888892</c:v>
                </c:pt>
                <c:pt idx="27758">
                  <c:v>0.70288194444444441</c:v>
                </c:pt>
                <c:pt idx="27759">
                  <c:v>0.703125</c:v>
                </c:pt>
                <c:pt idx="27760">
                  <c:v>0.70337962962962963</c:v>
                </c:pt>
                <c:pt idx="27761">
                  <c:v>0.70362268518518523</c:v>
                </c:pt>
                <c:pt idx="27762">
                  <c:v>0.70386574074074071</c:v>
                </c:pt>
                <c:pt idx="27763">
                  <c:v>0.7041087962962963</c:v>
                </c:pt>
                <c:pt idx="27764">
                  <c:v>0.70435185185185178</c:v>
                </c:pt>
                <c:pt idx="27765">
                  <c:v>0.70460648148148142</c:v>
                </c:pt>
                <c:pt idx="27766">
                  <c:v>0.70484953703703701</c:v>
                </c:pt>
                <c:pt idx="27767">
                  <c:v>0.70509259259259249</c:v>
                </c:pt>
                <c:pt idx="27768">
                  <c:v>0.7053356481481482</c:v>
                </c:pt>
                <c:pt idx="27769">
                  <c:v>0.70557870370370368</c:v>
                </c:pt>
                <c:pt idx="27770">
                  <c:v>0.70583333333333342</c:v>
                </c:pt>
                <c:pt idx="27771">
                  <c:v>0.70607638888888891</c:v>
                </c:pt>
                <c:pt idx="27772">
                  <c:v>0.7063194444444445</c:v>
                </c:pt>
                <c:pt idx="27773">
                  <c:v>0.70656249999999998</c:v>
                </c:pt>
                <c:pt idx="27774">
                  <c:v>0.70680555555555558</c:v>
                </c:pt>
                <c:pt idx="27775">
                  <c:v>0.70704861111111106</c:v>
                </c:pt>
                <c:pt idx="27776">
                  <c:v>0.70730324074074069</c:v>
                </c:pt>
                <c:pt idx="27777">
                  <c:v>0.70754629629629628</c:v>
                </c:pt>
                <c:pt idx="27778">
                  <c:v>0.70778935185185177</c:v>
                </c:pt>
                <c:pt idx="27779">
                  <c:v>0.70803240740740747</c:v>
                </c:pt>
                <c:pt idx="27780">
                  <c:v>0.70828703703703699</c:v>
                </c:pt>
                <c:pt idx="27781">
                  <c:v>0.7085300925925927</c:v>
                </c:pt>
                <c:pt idx="27782">
                  <c:v>0.70877314814814818</c:v>
                </c:pt>
                <c:pt idx="27783">
                  <c:v>0.70901620370370377</c:v>
                </c:pt>
                <c:pt idx="27784">
                  <c:v>0.70925925925925926</c:v>
                </c:pt>
                <c:pt idx="27785">
                  <c:v>0.70950231481481485</c:v>
                </c:pt>
                <c:pt idx="27786">
                  <c:v>0.70975694444444448</c:v>
                </c:pt>
                <c:pt idx="27787">
                  <c:v>0.71</c:v>
                </c:pt>
                <c:pt idx="27788">
                  <c:v>0.71024305555555556</c:v>
                </c:pt>
                <c:pt idx="27789">
                  <c:v>0.71048611111111104</c:v>
                </c:pt>
                <c:pt idx="27790">
                  <c:v>0.71072916666666675</c:v>
                </c:pt>
                <c:pt idx="27791">
                  <c:v>0.71098379629629627</c:v>
                </c:pt>
                <c:pt idx="27792">
                  <c:v>0.71122685185185175</c:v>
                </c:pt>
                <c:pt idx="27793">
                  <c:v>0.71146990740740745</c:v>
                </c:pt>
                <c:pt idx="27794">
                  <c:v>0.71171296296296294</c:v>
                </c:pt>
                <c:pt idx="27795">
                  <c:v>0.71195601851851853</c:v>
                </c:pt>
                <c:pt idx="27796">
                  <c:v>0.71219907407407401</c:v>
                </c:pt>
                <c:pt idx="27797">
                  <c:v>0.71245370370370376</c:v>
                </c:pt>
                <c:pt idx="27798">
                  <c:v>0.71269675925925924</c:v>
                </c:pt>
                <c:pt idx="27799">
                  <c:v>0.71293981481481483</c:v>
                </c:pt>
                <c:pt idx="27800">
                  <c:v>0.71318287037037031</c:v>
                </c:pt>
                <c:pt idx="27801">
                  <c:v>0.71343749999999995</c:v>
                </c:pt>
                <c:pt idx="27802">
                  <c:v>0.71368055555555554</c:v>
                </c:pt>
                <c:pt idx="27803">
                  <c:v>0.71392361111111102</c:v>
                </c:pt>
                <c:pt idx="27804">
                  <c:v>0.71416666666666673</c:v>
                </c:pt>
                <c:pt idx="27805">
                  <c:v>0.71440972222222221</c:v>
                </c:pt>
                <c:pt idx="27806">
                  <c:v>0.7146527777777778</c:v>
                </c:pt>
                <c:pt idx="27807">
                  <c:v>0.71490740740740744</c:v>
                </c:pt>
                <c:pt idx="27808">
                  <c:v>0.71515046296296303</c:v>
                </c:pt>
                <c:pt idx="27809">
                  <c:v>0.71539351851851851</c:v>
                </c:pt>
                <c:pt idx="27810">
                  <c:v>0.71563657407407411</c:v>
                </c:pt>
                <c:pt idx="27811">
                  <c:v>0.71587962962962959</c:v>
                </c:pt>
                <c:pt idx="27812">
                  <c:v>0.71613425925925922</c:v>
                </c:pt>
                <c:pt idx="27813">
                  <c:v>0.71637731481481481</c:v>
                </c:pt>
                <c:pt idx="27814">
                  <c:v>0.7166203703703703</c:v>
                </c:pt>
                <c:pt idx="27815">
                  <c:v>0.716863425925926</c:v>
                </c:pt>
                <c:pt idx="27816">
                  <c:v>0.71710648148148148</c:v>
                </c:pt>
                <c:pt idx="27817">
                  <c:v>0.71734953703703708</c:v>
                </c:pt>
                <c:pt idx="27818">
                  <c:v>0.71760416666666671</c:v>
                </c:pt>
                <c:pt idx="27819">
                  <c:v>0.71784722222222219</c:v>
                </c:pt>
                <c:pt idx="27820">
                  <c:v>0.71809027777777779</c:v>
                </c:pt>
                <c:pt idx="27821">
                  <c:v>0.71833333333333327</c:v>
                </c:pt>
                <c:pt idx="27822">
                  <c:v>0.71857638888888886</c:v>
                </c:pt>
                <c:pt idx="27823">
                  <c:v>0.71883101851851849</c:v>
                </c:pt>
                <c:pt idx="27824">
                  <c:v>0.71907407407407409</c:v>
                </c:pt>
                <c:pt idx="27825">
                  <c:v>0.71931712962962957</c:v>
                </c:pt>
                <c:pt idx="27826">
                  <c:v>0.71956018518518527</c:v>
                </c:pt>
                <c:pt idx="27827">
                  <c:v>0.71980324074074076</c:v>
                </c:pt>
                <c:pt idx="27828">
                  <c:v>0.72005787037037028</c:v>
                </c:pt>
                <c:pt idx="27829">
                  <c:v>0.72030092592592598</c:v>
                </c:pt>
                <c:pt idx="27830">
                  <c:v>0.72054398148148147</c:v>
                </c:pt>
                <c:pt idx="27831">
                  <c:v>0.72078703703703706</c:v>
                </c:pt>
                <c:pt idx="27832">
                  <c:v>0.72103009259259254</c:v>
                </c:pt>
                <c:pt idx="27833">
                  <c:v>0.72127314814814814</c:v>
                </c:pt>
                <c:pt idx="27834">
                  <c:v>0.72152777777777777</c:v>
                </c:pt>
                <c:pt idx="27835">
                  <c:v>0.72177083333333336</c:v>
                </c:pt>
                <c:pt idx="27836">
                  <c:v>0.72201388888888884</c:v>
                </c:pt>
                <c:pt idx="27837">
                  <c:v>0.72225694444444455</c:v>
                </c:pt>
                <c:pt idx="27838">
                  <c:v>0.72251157407407407</c:v>
                </c:pt>
                <c:pt idx="27839">
                  <c:v>0.72275462962962955</c:v>
                </c:pt>
                <c:pt idx="27840">
                  <c:v>0.72299768518518526</c:v>
                </c:pt>
                <c:pt idx="27841">
                  <c:v>0.72324074074074074</c:v>
                </c:pt>
                <c:pt idx="27842">
                  <c:v>0.72348379629629633</c:v>
                </c:pt>
                <c:pt idx="27843">
                  <c:v>0.72372685185185182</c:v>
                </c:pt>
                <c:pt idx="27844">
                  <c:v>0.72398148148148145</c:v>
                </c:pt>
                <c:pt idx="27845">
                  <c:v>0.72422453703703704</c:v>
                </c:pt>
                <c:pt idx="27846">
                  <c:v>0.72446759259259252</c:v>
                </c:pt>
                <c:pt idx="27847">
                  <c:v>0.72471064814814812</c:v>
                </c:pt>
                <c:pt idx="27848">
                  <c:v>0.7249537037037036</c:v>
                </c:pt>
                <c:pt idx="27849">
                  <c:v>0.72520833333333334</c:v>
                </c:pt>
                <c:pt idx="27850">
                  <c:v>0.72545138888888883</c:v>
                </c:pt>
                <c:pt idx="27851">
                  <c:v>0.72569444444444453</c:v>
                </c:pt>
                <c:pt idx="27852">
                  <c:v>0.72593750000000001</c:v>
                </c:pt>
                <c:pt idx="27853">
                  <c:v>0.72618055555555561</c:v>
                </c:pt>
                <c:pt idx="27854">
                  <c:v>0.72642361111111109</c:v>
                </c:pt>
                <c:pt idx="27855">
                  <c:v>0.72667824074074072</c:v>
                </c:pt>
                <c:pt idx="27856">
                  <c:v>0.72692129629629632</c:v>
                </c:pt>
                <c:pt idx="27857">
                  <c:v>0.7271643518518518</c:v>
                </c:pt>
                <c:pt idx="27858">
                  <c:v>0.72740740740740739</c:v>
                </c:pt>
                <c:pt idx="27859">
                  <c:v>0.72766203703703702</c:v>
                </c:pt>
                <c:pt idx="27860">
                  <c:v>0.72790509259259262</c:v>
                </c:pt>
                <c:pt idx="27861">
                  <c:v>0.7281481481481481</c:v>
                </c:pt>
                <c:pt idx="27862">
                  <c:v>0.7283912037037038</c:v>
                </c:pt>
                <c:pt idx="27863">
                  <c:v>0.72863425925925929</c:v>
                </c:pt>
                <c:pt idx="27864">
                  <c:v>0.72887731481481488</c:v>
                </c:pt>
                <c:pt idx="27865">
                  <c:v>0.72913194444444451</c:v>
                </c:pt>
                <c:pt idx="27866">
                  <c:v>0.729375</c:v>
                </c:pt>
                <c:pt idx="27867">
                  <c:v>0.72961805555555559</c:v>
                </c:pt>
                <c:pt idx="27868">
                  <c:v>0.72986111111111107</c:v>
                </c:pt>
                <c:pt idx="27869">
                  <c:v>0.73010416666666667</c:v>
                </c:pt>
                <c:pt idx="27870">
                  <c:v>0.7303587962962963</c:v>
                </c:pt>
                <c:pt idx="27871">
                  <c:v>0.73060185185185189</c:v>
                </c:pt>
                <c:pt idx="27872">
                  <c:v>0.73084490740740737</c:v>
                </c:pt>
                <c:pt idx="27873">
                  <c:v>0.73108796296296286</c:v>
                </c:pt>
                <c:pt idx="27874">
                  <c:v>0.73133101851851856</c:v>
                </c:pt>
                <c:pt idx="27875">
                  <c:v>0.73157407407407404</c:v>
                </c:pt>
                <c:pt idx="27876">
                  <c:v>0.73182870370370379</c:v>
                </c:pt>
                <c:pt idx="27877">
                  <c:v>0.73207175925925927</c:v>
                </c:pt>
                <c:pt idx="27878">
                  <c:v>0.73231481481481486</c:v>
                </c:pt>
                <c:pt idx="27879">
                  <c:v>0.73255787037037035</c:v>
                </c:pt>
                <c:pt idx="27880">
                  <c:v>0.73280092592592594</c:v>
                </c:pt>
                <c:pt idx="27881">
                  <c:v>0.73305555555555557</c:v>
                </c:pt>
                <c:pt idx="27882">
                  <c:v>0.73329861111111105</c:v>
                </c:pt>
                <c:pt idx="27883">
                  <c:v>0.73354166666666665</c:v>
                </c:pt>
                <c:pt idx="27884">
                  <c:v>0.73378472222222213</c:v>
                </c:pt>
                <c:pt idx="27885">
                  <c:v>0.73402777777777783</c:v>
                </c:pt>
                <c:pt idx="27886">
                  <c:v>0.73428240740740736</c:v>
                </c:pt>
                <c:pt idx="27887">
                  <c:v>0.73452546296296306</c:v>
                </c:pt>
                <c:pt idx="27888">
                  <c:v>0.73476851851851854</c:v>
                </c:pt>
                <c:pt idx="27889">
                  <c:v>0.73501157407407414</c:v>
                </c:pt>
                <c:pt idx="27890">
                  <c:v>0.73525462962962962</c:v>
                </c:pt>
                <c:pt idx="27891">
                  <c:v>0.73549768518518521</c:v>
                </c:pt>
                <c:pt idx="27892">
                  <c:v>0.73575231481481485</c:v>
                </c:pt>
                <c:pt idx="27893">
                  <c:v>0.73599537037037033</c:v>
                </c:pt>
                <c:pt idx="27894">
                  <c:v>0.73623842592592592</c:v>
                </c:pt>
                <c:pt idx="27895">
                  <c:v>0.7364814814814814</c:v>
                </c:pt>
                <c:pt idx="27896">
                  <c:v>0.73673611111111104</c:v>
                </c:pt>
                <c:pt idx="27897">
                  <c:v>0.73697916666666663</c:v>
                </c:pt>
                <c:pt idx="27898">
                  <c:v>0.73722222222222233</c:v>
                </c:pt>
                <c:pt idx="27899">
                  <c:v>0.73746527777777782</c:v>
                </c:pt>
                <c:pt idx="27900">
                  <c:v>0.7377083333333333</c:v>
                </c:pt>
                <c:pt idx="27901">
                  <c:v>0.73795138888888889</c:v>
                </c:pt>
                <c:pt idx="27902">
                  <c:v>0.73820601851851853</c:v>
                </c:pt>
                <c:pt idx="27903">
                  <c:v>0.73844907407407412</c:v>
                </c:pt>
                <c:pt idx="27904">
                  <c:v>0.7386921296296296</c:v>
                </c:pt>
                <c:pt idx="27905">
                  <c:v>0.73893518518518519</c:v>
                </c:pt>
                <c:pt idx="27906">
                  <c:v>0.73917824074074068</c:v>
                </c:pt>
                <c:pt idx="27907">
                  <c:v>0.73943287037037031</c:v>
                </c:pt>
                <c:pt idx="27908">
                  <c:v>0.7396759259259259</c:v>
                </c:pt>
                <c:pt idx="27909">
                  <c:v>0.73991898148148139</c:v>
                </c:pt>
                <c:pt idx="27910">
                  <c:v>0.74016203703703709</c:v>
                </c:pt>
                <c:pt idx="27911">
                  <c:v>0.74040509259259257</c:v>
                </c:pt>
                <c:pt idx="27912">
                  <c:v>0.74064814814814817</c:v>
                </c:pt>
                <c:pt idx="27913">
                  <c:v>0.7409027777777778</c:v>
                </c:pt>
                <c:pt idx="27914">
                  <c:v>0.74114583333333339</c:v>
                </c:pt>
                <c:pt idx="27915">
                  <c:v>0.74138888888888888</c:v>
                </c:pt>
                <c:pt idx="27916">
                  <c:v>0.74163194444444447</c:v>
                </c:pt>
                <c:pt idx="27917">
                  <c:v>0.74187499999999995</c:v>
                </c:pt>
                <c:pt idx="27918">
                  <c:v>0.74212962962962958</c:v>
                </c:pt>
                <c:pt idx="27919">
                  <c:v>0.74237268518518518</c:v>
                </c:pt>
                <c:pt idx="27920">
                  <c:v>0.74261574074074066</c:v>
                </c:pt>
                <c:pt idx="27921">
                  <c:v>0.74285879629629636</c:v>
                </c:pt>
                <c:pt idx="27922">
                  <c:v>0.74310185185185185</c:v>
                </c:pt>
                <c:pt idx="27923">
                  <c:v>0.74335648148148137</c:v>
                </c:pt>
                <c:pt idx="27924">
                  <c:v>0.74359953703703707</c:v>
                </c:pt>
                <c:pt idx="27925">
                  <c:v>0.74384259259259267</c:v>
                </c:pt>
                <c:pt idx="27926">
                  <c:v>0.74408564814814815</c:v>
                </c:pt>
                <c:pt idx="27927">
                  <c:v>0.74432870370370363</c:v>
                </c:pt>
                <c:pt idx="27928">
                  <c:v>0.74457175925925922</c:v>
                </c:pt>
                <c:pt idx="27929">
                  <c:v>0.74482638888888886</c:v>
                </c:pt>
                <c:pt idx="27930">
                  <c:v>0.74506944444444445</c:v>
                </c:pt>
                <c:pt idx="27931">
                  <c:v>0.74531249999999993</c:v>
                </c:pt>
                <c:pt idx="27932">
                  <c:v>0.74555555555555564</c:v>
                </c:pt>
                <c:pt idx="27933">
                  <c:v>0.74579861111111112</c:v>
                </c:pt>
                <c:pt idx="27934">
                  <c:v>0.74605324074074064</c:v>
                </c:pt>
                <c:pt idx="27935">
                  <c:v>0.74629629629629635</c:v>
                </c:pt>
                <c:pt idx="27936">
                  <c:v>0.74653935185185183</c:v>
                </c:pt>
                <c:pt idx="27937">
                  <c:v>0.74678240740740742</c:v>
                </c:pt>
                <c:pt idx="27938">
                  <c:v>0.74702546296296291</c:v>
                </c:pt>
                <c:pt idx="27939">
                  <c:v>0.74728009259259265</c:v>
                </c:pt>
                <c:pt idx="27940">
                  <c:v>0.74752314814814813</c:v>
                </c:pt>
                <c:pt idx="27941">
                  <c:v>0.74776620370370372</c:v>
                </c:pt>
                <c:pt idx="27942">
                  <c:v>0.74800925925925921</c:v>
                </c:pt>
                <c:pt idx="27943">
                  <c:v>0.74825231481481491</c:v>
                </c:pt>
                <c:pt idx="27944">
                  <c:v>0.74850694444444443</c:v>
                </c:pt>
                <c:pt idx="27945">
                  <c:v>0.74874999999999992</c:v>
                </c:pt>
                <c:pt idx="27946">
                  <c:v>0.74899305555555562</c:v>
                </c:pt>
                <c:pt idx="27947">
                  <c:v>0.7492361111111111</c:v>
                </c:pt>
                <c:pt idx="27948">
                  <c:v>0.7494791666666667</c:v>
                </c:pt>
                <c:pt idx="27949">
                  <c:v>0.74972222222222218</c:v>
                </c:pt>
                <c:pt idx="27950">
                  <c:v>0.74997685185185192</c:v>
                </c:pt>
                <c:pt idx="27951">
                  <c:v>0.7502199074074074</c:v>
                </c:pt>
                <c:pt idx="27952">
                  <c:v>0.750462962962963</c:v>
                </c:pt>
                <c:pt idx="27953">
                  <c:v>0.75070601851851848</c:v>
                </c:pt>
                <c:pt idx="27954">
                  <c:v>0.75096064814814811</c:v>
                </c:pt>
                <c:pt idx="27955">
                  <c:v>0.75120370370370371</c:v>
                </c:pt>
                <c:pt idx="27956">
                  <c:v>0.75144675925925919</c:v>
                </c:pt>
                <c:pt idx="27957">
                  <c:v>0.75168981481481489</c:v>
                </c:pt>
                <c:pt idx="27958">
                  <c:v>0.75193287037037038</c:v>
                </c:pt>
                <c:pt idx="27959">
                  <c:v>0.75217592592592597</c:v>
                </c:pt>
                <c:pt idx="27960">
                  <c:v>0.7524305555555556</c:v>
                </c:pt>
                <c:pt idx="27961">
                  <c:v>0.75267361111111108</c:v>
                </c:pt>
                <c:pt idx="27962">
                  <c:v>0.75291666666666668</c:v>
                </c:pt>
                <c:pt idx="27963">
                  <c:v>0.75315972222222216</c:v>
                </c:pt>
                <c:pt idx="27964">
                  <c:v>0.75340277777777775</c:v>
                </c:pt>
                <c:pt idx="27965">
                  <c:v>0.75365740740740739</c:v>
                </c:pt>
                <c:pt idx="27966">
                  <c:v>0.75390046296296298</c:v>
                </c:pt>
                <c:pt idx="27967">
                  <c:v>0.75414351851851846</c:v>
                </c:pt>
                <c:pt idx="27968">
                  <c:v>0.75438657407407417</c:v>
                </c:pt>
                <c:pt idx="27969">
                  <c:v>0.75462962962962965</c:v>
                </c:pt>
                <c:pt idx="27970">
                  <c:v>0.75487268518518524</c:v>
                </c:pt>
                <c:pt idx="27971">
                  <c:v>0.75512731481481488</c:v>
                </c:pt>
                <c:pt idx="27972">
                  <c:v>0.75537037037037036</c:v>
                </c:pt>
                <c:pt idx="27973">
                  <c:v>0.75561342592592595</c:v>
                </c:pt>
                <c:pt idx="27974">
                  <c:v>0.75585648148148143</c:v>
                </c:pt>
                <c:pt idx="27975">
                  <c:v>0.75609953703703703</c:v>
                </c:pt>
                <c:pt idx="27976">
                  <c:v>0.75635416666666666</c:v>
                </c:pt>
                <c:pt idx="27977">
                  <c:v>0.75659722222222225</c:v>
                </c:pt>
                <c:pt idx="27978">
                  <c:v>0.75684027777777774</c:v>
                </c:pt>
                <c:pt idx="27979">
                  <c:v>0.75708333333333344</c:v>
                </c:pt>
                <c:pt idx="27980">
                  <c:v>0.75732638888888892</c:v>
                </c:pt>
                <c:pt idx="27981">
                  <c:v>0.75758101851851845</c:v>
                </c:pt>
                <c:pt idx="27982">
                  <c:v>0.75782407407407415</c:v>
                </c:pt>
                <c:pt idx="27983">
                  <c:v>0.75806712962962963</c:v>
                </c:pt>
                <c:pt idx="27984">
                  <c:v>0.75831018518518523</c:v>
                </c:pt>
                <c:pt idx="27985">
                  <c:v>0.75855324074074071</c:v>
                </c:pt>
                <c:pt idx="27986">
                  <c:v>0.7587962962962963</c:v>
                </c:pt>
                <c:pt idx="27987">
                  <c:v>0.75905092592592593</c:v>
                </c:pt>
                <c:pt idx="27988">
                  <c:v>0.75929398148148142</c:v>
                </c:pt>
                <c:pt idx="27989">
                  <c:v>0.75953703703703701</c:v>
                </c:pt>
                <c:pt idx="27990">
                  <c:v>0.75978009259259249</c:v>
                </c:pt>
                <c:pt idx="27991">
                  <c:v>0.7600231481481482</c:v>
                </c:pt>
                <c:pt idx="27992">
                  <c:v>0.76027777777777772</c:v>
                </c:pt>
                <c:pt idx="27993">
                  <c:v>0.76052083333333342</c:v>
                </c:pt>
                <c:pt idx="27994">
                  <c:v>0.76076388888888891</c:v>
                </c:pt>
                <c:pt idx="27995">
                  <c:v>0.7610069444444445</c:v>
                </c:pt>
                <c:pt idx="27996">
                  <c:v>0.76124999999999998</c:v>
                </c:pt>
                <c:pt idx="27997">
                  <c:v>0.76150462962962961</c:v>
                </c:pt>
                <c:pt idx="27998">
                  <c:v>0.76174768518518521</c:v>
                </c:pt>
                <c:pt idx="27999">
                  <c:v>0.76199074074074069</c:v>
                </c:pt>
                <c:pt idx="28000">
                  <c:v>0.76223379629629628</c:v>
                </c:pt>
                <c:pt idx="28001">
                  <c:v>0.76247685185185177</c:v>
                </c:pt>
                <c:pt idx="28002">
                  <c:v>0.76273148148148151</c:v>
                </c:pt>
                <c:pt idx="28003">
                  <c:v>0.76297453703703699</c:v>
                </c:pt>
                <c:pt idx="28004">
                  <c:v>0.7632175925925927</c:v>
                </c:pt>
                <c:pt idx="28005">
                  <c:v>0.76346064814814818</c:v>
                </c:pt>
                <c:pt idx="28006">
                  <c:v>0.76370370370370377</c:v>
                </c:pt>
                <c:pt idx="28007">
                  <c:v>0.76394675925925926</c:v>
                </c:pt>
                <c:pt idx="28008">
                  <c:v>0.76420138888888889</c:v>
                </c:pt>
                <c:pt idx="28009">
                  <c:v>0.76444444444444448</c:v>
                </c:pt>
                <c:pt idx="28010">
                  <c:v>0.76468749999999996</c:v>
                </c:pt>
                <c:pt idx="28011">
                  <c:v>0.76493055555555556</c:v>
                </c:pt>
                <c:pt idx="28012">
                  <c:v>0.76518518518518519</c:v>
                </c:pt>
                <c:pt idx="28013">
                  <c:v>0.76542824074074067</c:v>
                </c:pt>
                <c:pt idx="28014">
                  <c:v>0.76567129629629627</c:v>
                </c:pt>
                <c:pt idx="28015">
                  <c:v>0.76591435185185175</c:v>
                </c:pt>
                <c:pt idx="28016">
                  <c:v>0.76615740740740745</c:v>
                </c:pt>
                <c:pt idx="28017">
                  <c:v>0.76640046296296294</c:v>
                </c:pt>
                <c:pt idx="28018">
                  <c:v>0.76665509259259268</c:v>
                </c:pt>
                <c:pt idx="28019">
                  <c:v>0.76689814814814816</c:v>
                </c:pt>
                <c:pt idx="28020">
                  <c:v>0.76714120370370376</c:v>
                </c:pt>
                <c:pt idx="28021">
                  <c:v>0.76738425925925924</c:v>
                </c:pt>
                <c:pt idx="28022">
                  <c:v>0.76762731481481483</c:v>
                </c:pt>
                <c:pt idx="28023">
                  <c:v>0.76788194444444446</c:v>
                </c:pt>
                <c:pt idx="28024">
                  <c:v>0.76812499999999995</c:v>
                </c:pt>
                <c:pt idx="28025">
                  <c:v>0.76836805555555554</c:v>
                </c:pt>
                <c:pt idx="28026">
                  <c:v>0.76861111111111102</c:v>
                </c:pt>
                <c:pt idx="28027">
                  <c:v>0.76885416666666673</c:v>
                </c:pt>
                <c:pt idx="28028">
                  <c:v>0.76909722222222221</c:v>
                </c:pt>
                <c:pt idx="28029">
                  <c:v>0.76935185185185195</c:v>
                </c:pt>
                <c:pt idx="28030">
                  <c:v>0.76959490740740744</c:v>
                </c:pt>
                <c:pt idx="28031">
                  <c:v>0.76983796296296303</c:v>
                </c:pt>
                <c:pt idx="28032">
                  <c:v>0.77008101851851851</c:v>
                </c:pt>
                <c:pt idx="28033">
                  <c:v>0.77032407407407411</c:v>
                </c:pt>
                <c:pt idx="28034">
                  <c:v>0.77057870370370374</c:v>
                </c:pt>
                <c:pt idx="28035">
                  <c:v>0.77082175925925922</c:v>
                </c:pt>
                <c:pt idx="28036">
                  <c:v>0.77106481481481481</c:v>
                </c:pt>
                <c:pt idx="28037">
                  <c:v>0.7713078703703703</c:v>
                </c:pt>
                <c:pt idx="28038">
                  <c:v>0.771550925925926</c:v>
                </c:pt>
                <c:pt idx="28039">
                  <c:v>0.77180555555555552</c:v>
                </c:pt>
                <c:pt idx="28040">
                  <c:v>0.77204861111111101</c:v>
                </c:pt>
                <c:pt idx="28041">
                  <c:v>0.77229166666666671</c:v>
                </c:pt>
                <c:pt idx="28042">
                  <c:v>0.77253472222222219</c:v>
                </c:pt>
                <c:pt idx="28043">
                  <c:v>0.77277777777777779</c:v>
                </c:pt>
                <c:pt idx="28044">
                  <c:v>0.77302083333333327</c:v>
                </c:pt>
                <c:pt idx="28045">
                  <c:v>0.77327546296296301</c:v>
                </c:pt>
                <c:pt idx="28046">
                  <c:v>0.77351851851851849</c:v>
                </c:pt>
                <c:pt idx="28047">
                  <c:v>0.77376157407407409</c:v>
                </c:pt>
                <c:pt idx="28048">
                  <c:v>0.77400462962962957</c:v>
                </c:pt>
                <c:pt idx="28049">
                  <c:v>0.77424768518518527</c:v>
                </c:pt>
                <c:pt idx="28050">
                  <c:v>0.7745023148148148</c:v>
                </c:pt>
                <c:pt idx="28051">
                  <c:v>0.77474537037037028</c:v>
                </c:pt>
                <c:pt idx="28052">
                  <c:v>0.77498842592592598</c:v>
                </c:pt>
                <c:pt idx="28053">
                  <c:v>0.77523148148148147</c:v>
                </c:pt>
                <c:pt idx="28054">
                  <c:v>0.77547453703703706</c:v>
                </c:pt>
                <c:pt idx="28055">
                  <c:v>0.77572916666666669</c:v>
                </c:pt>
                <c:pt idx="28056">
                  <c:v>0.77597222222222229</c:v>
                </c:pt>
                <c:pt idx="28057">
                  <c:v>0.77621527777777777</c:v>
                </c:pt>
                <c:pt idx="28058">
                  <c:v>0.77645833333333336</c:v>
                </c:pt>
                <c:pt idx="28059">
                  <c:v>0.77670138888888884</c:v>
                </c:pt>
                <c:pt idx="28060">
                  <c:v>0.77695601851851848</c:v>
                </c:pt>
                <c:pt idx="28061">
                  <c:v>0.77719907407407407</c:v>
                </c:pt>
                <c:pt idx="28062">
                  <c:v>0.77744212962962955</c:v>
                </c:pt>
                <c:pt idx="28063">
                  <c:v>0.77768518518518526</c:v>
                </c:pt>
                <c:pt idx="28064">
                  <c:v>0.77792824074074074</c:v>
                </c:pt>
                <c:pt idx="28065">
                  <c:v>0.77817129629629633</c:v>
                </c:pt>
                <c:pt idx="28066">
                  <c:v>0.77842592592592597</c:v>
                </c:pt>
                <c:pt idx="28067">
                  <c:v>0.77866898148148145</c:v>
                </c:pt>
                <c:pt idx="28068">
                  <c:v>0.77891203703703704</c:v>
                </c:pt>
                <c:pt idx="28069">
                  <c:v>0.77915509259259252</c:v>
                </c:pt>
                <c:pt idx="28070">
                  <c:v>0.77939814814814812</c:v>
                </c:pt>
                <c:pt idx="28071">
                  <c:v>0.77965277777777775</c:v>
                </c:pt>
                <c:pt idx="28072">
                  <c:v>0.77989583333333334</c:v>
                </c:pt>
                <c:pt idx="28073">
                  <c:v>0.78013888888888883</c:v>
                </c:pt>
                <c:pt idx="28074">
                  <c:v>0.78038194444444453</c:v>
                </c:pt>
                <c:pt idx="28075">
                  <c:v>0.78062500000000001</c:v>
                </c:pt>
                <c:pt idx="28076">
                  <c:v>0.78087962962962953</c:v>
                </c:pt>
                <c:pt idx="28077">
                  <c:v>0.78112268518518524</c:v>
                </c:pt>
                <c:pt idx="28078">
                  <c:v>0.78136574074074072</c:v>
                </c:pt>
                <c:pt idx="28079">
                  <c:v>0.78160879629629632</c:v>
                </c:pt>
                <c:pt idx="28080">
                  <c:v>0.7818518518518518</c:v>
                </c:pt>
                <c:pt idx="28081">
                  <c:v>0.78209490740740739</c:v>
                </c:pt>
                <c:pt idx="28082">
                  <c:v>0.78234953703703702</c:v>
                </c:pt>
                <c:pt idx="28083">
                  <c:v>0.78259259259259262</c:v>
                </c:pt>
                <c:pt idx="28084">
                  <c:v>0.7828356481481481</c:v>
                </c:pt>
                <c:pt idx="28085">
                  <c:v>0.7830787037037038</c:v>
                </c:pt>
                <c:pt idx="28086">
                  <c:v>0.78332175925925929</c:v>
                </c:pt>
                <c:pt idx="28087">
                  <c:v>0.78357638888888881</c:v>
                </c:pt>
                <c:pt idx="28088">
                  <c:v>0.78381944444444451</c:v>
                </c:pt>
                <c:pt idx="28089">
                  <c:v>0.7840625</c:v>
                </c:pt>
                <c:pt idx="28090">
                  <c:v>0.78430555555555559</c:v>
                </c:pt>
                <c:pt idx="28091">
                  <c:v>0.78454861111111107</c:v>
                </c:pt>
                <c:pt idx="28092">
                  <c:v>0.7848032407407407</c:v>
                </c:pt>
                <c:pt idx="28093">
                  <c:v>0.7850462962962963</c:v>
                </c:pt>
                <c:pt idx="28094">
                  <c:v>0.78528935185185189</c:v>
                </c:pt>
                <c:pt idx="28095">
                  <c:v>0.78553240740740737</c:v>
                </c:pt>
                <c:pt idx="28096">
                  <c:v>0.78577546296296286</c:v>
                </c:pt>
                <c:pt idx="28097">
                  <c:v>0.7860300925925926</c:v>
                </c:pt>
                <c:pt idx="28098">
                  <c:v>0.78627314814814808</c:v>
                </c:pt>
                <c:pt idx="28099">
                  <c:v>0.78651620370370379</c:v>
                </c:pt>
                <c:pt idx="28100">
                  <c:v>0.78675925925925927</c:v>
                </c:pt>
                <c:pt idx="28101">
                  <c:v>0.78700231481481486</c:v>
                </c:pt>
                <c:pt idx="28102">
                  <c:v>0.78724537037037035</c:v>
                </c:pt>
                <c:pt idx="28103">
                  <c:v>0.78749999999999998</c:v>
                </c:pt>
                <c:pt idx="28104">
                  <c:v>0.78774305555555557</c:v>
                </c:pt>
                <c:pt idx="28105">
                  <c:v>0.78798611111111105</c:v>
                </c:pt>
                <c:pt idx="28106">
                  <c:v>0.78822916666666665</c:v>
                </c:pt>
                <c:pt idx="28107">
                  <c:v>0.78847222222222213</c:v>
                </c:pt>
                <c:pt idx="28108">
                  <c:v>0.78872685185185187</c:v>
                </c:pt>
                <c:pt idx="28109">
                  <c:v>0.78896990740740736</c:v>
                </c:pt>
                <c:pt idx="28110">
                  <c:v>0.78921296296296306</c:v>
                </c:pt>
                <c:pt idx="28111">
                  <c:v>0.78945601851851854</c:v>
                </c:pt>
                <c:pt idx="28112">
                  <c:v>0.78969907407407414</c:v>
                </c:pt>
                <c:pt idx="28113">
                  <c:v>0.78995370370370377</c:v>
                </c:pt>
                <c:pt idx="28114">
                  <c:v>0.79019675925925925</c:v>
                </c:pt>
                <c:pt idx="28115">
                  <c:v>0.79043981481481485</c:v>
                </c:pt>
                <c:pt idx="28116">
                  <c:v>0.79068287037037033</c:v>
                </c:pt>
                <c:pt idx="28117">
                  <c:v>0.79092592592592592</c:v>
                </c:pt>
                <c:pt idx="28118">
                  <c:v>0.7911689814814814</c:v>
                </c:pt>
                <c:pt idx="28119">
                  <c:v>0.79142361111111104</c:v>
                </c:pt>
                <c:pt idx="28120">
                  <c:v>0.79166666666666663</c:v>
                </c:pt>
                <c:pt idx="28121">
                  <c:v>0.79190972222222211</c:v>
                </c:pt>
                <c:pt idx="28122">
                  <c:v>0.79215277777777782</c:v>
                </c:pt>
                <c:pt idx="28123">
                  <c:v>0.79240740740740734</c:v>
                </c:pt>
                <c:pt idx="28124">
                  <c:v>0.79265046296296304</c:v>
                </c:pt>
                <c:pt idx="28125">
                  <c:v>0.79289351851851853</c:v>
                </c:pt>
                <c:pt idx="28126">
                  <c:v>0.79313657407407412</c:v>
                </c:pt>
                <c:pt idx="28127">
                  <c:v>0.7933796296296296</c:v>
                </c:pt>
                <c:pt idx="28128">
                  <c:v>0.79362268518518519</c:v>
                </c:pt>
                <c:pt idx="28129">
                  <c:v>0.79387731481481483</c:v>
                </c:pt>
                <c:pt idx="28130">
                  <c:v>0.79412037037037031</c:v>
                </c:pt>
                <c:pt idx="28131">
                  <c:v>0.7943634259259259</c:v>
                </c:pt>
                <c:pt idx="28132">
                  <c:v>0.79460648148148139</c:v>
                </c:pt>
                <c:pt idx="28133">
                  <c:v>0.79484953703703709</c:v>
                </c:pt>
                <c:pt idx="28134">
                  <c:v>0.79510416666666661</c:v>
                </c:pt>
                <c:pt idx="28135">
                  <c:v>0.79534722222222232</c:v>
                </c:pt>
                <c:pt idx="28136">
                  <c:v>0.7955902777777778</c:v>
                </c:pt>
                <c:pt idx="28137">
                  <c:v>0.79583333333333339</c:v>
                </c:pt>
                <c:pt idx="28138">
                  <c:v>0.79607638888888888</c:v>
                </c:pt>
                <c:pt idx="28139">
                  <c:v>0.79631944444444447</c:v>
                </c:pt>
                <c:pt idx="28140">
                  <c:v>0.7965740740740741</c:v>
                </c:pt>
                <c:pt idx="28141">
                  <c:v>0.79681712962962958</c:v>
                </c:pt>
                <c:pt idx="28142">
                  <c:v>0.79706018518518518</c:v>
                </c:pt>
                <c:pt idx="28143">
                  <c:v>0.79730324074074066</c:v>
                </c:pt>
                <c:pt idx="28144">
                  <c:v>0.79754629629629636</c:v>
                </c:pt>
                <c:pt idx="28145">
                  <c:v>0.79780092592592589</c:v>
                </c:pt>
                <c:pt idx="28146">
                  <c:v>0.79804398148148159</c:v>
                </c:pt>
                <c:pt idx="28147">
                  <c:v>0.79828703703703707</c:v>
                </c:pt>
                <c:pt idx="28148">
                  <c:v>0.79853009259259267</c:v>
                </c:pt>
                <c:pt idx="28149">
                  <c:v>0.79877314814814815</c:v>
                </c:pt>
                <c:pt idx="28150">
                  <c:v>0.79902777777777778</c:v>
                </c:pt>
                <c:pt idx="28151">
                  <c:v>0.79927083333333337</c:v>
                </c:pt>
                <c:pt idx="28152">
                  <c:v>0.79951388888888886</c:v>
                </c:pt>
                <c:pt idx="28153">
                  <c:v>0.79975694444444445</c:v>
                </c:pt>
                <c:pt idx="28154">
                  <c:v>0.79999999999999993</c:v>
                </c:pt>
                <c:pt idx="28155">
                  <c:v>0.80024305555555564</c:v>
                </c:pt>
                <c:pt idx="28156">
                  <c:v>0.80049768518518516</c:v>
                </c:pt>
                <c:pt idx="28157">
                  <c:v>0.80074074074074064</c:v>
                </c:pt>
                <c:pt idx="28158">
                  <c:v>0.80098379629629635</c:v>
                </c:pt>
                <c:pt idx="28159">
                  <c:v>0.80122685185185183</c:v>
                </c:pt>
                <c:pt idx="28160">
                  <c:v>0.80148148148148157</c:v>
                </c:pt>
                <c:pt idx="28161">
                  <c:v>0.80172453703703705</c:v>
                </c:pt>
                <c:pt idx="28162">
                  <c:v>0.80196759259259265</c:v>
                </c:pt>
                <c:pt idx="28163">
                  <c:v>0.80221064814814813</c:v>
                </c:pt>
                <c:pt idx="28164">
                  <c:v>0.80245370370370372</c:v>
                </c:pt>
                <c:pt idx="28165">
                  <c:v>0.80269675925925921</c:v>
                </c:pt>
                <c:pt idx="28166">
                  <c:v>0.80295138888888884</c:v>
                </c:pt>
                <c:pt idx="28167">
                  <c:v>0.80319444444444443</c:v>
                </c:pt>
                <c:pt idx="28168">
                  <c:v>0.80343749999999992</c:v>
                </c:pt>
                <c:pt idx="28169">
                  <c:v>0.80368055555555562</c:v>
                </c:pt>
                <c:pt idx="28170">
                  <c:v>0.8039236111111111</c:v>
                </c:pt>
                <c:pt idx="28171">
                  <c:v>0.80417824074074085</c:v>
                </c:pt>
                <c:pt idx="28172">
                  <c:v>0.80442129629629633</c:v>
                </c:pt>
                <c:pt idx="28173">
                  <c:v>0.80466435185185192</c:v>
                </c:pt>
                <c:pt idx="28174">
                  <c:v>0.8049074074074074</c:v>
                </c:pt>
                <c:pt idx="28175">
                  <c:v>0.805150462962963</c:v>
                </c:pt>
                <c:pt idx="28176">
                  <c:v>0.80539351851851848</c:v>
                </c:pt>
                <c:pt idx="28177">
                  <c:v>0.80564814814814811</c:v>
                </c:pt>
                <c:pt idx="28178">
                  <c:v>0.80589120370370371</c:v>
                </c:pt>
                <c:pt idx="28179">
                  <c:v>0.80613425925925919</c:v>
                </c:pt>
                <c:pt idx="28180">
                  <c:v>0.80637731481481489</c:v>
                </c:pt>
                <c:pt idx="28181">
                  <c:v>0.80662037037037038</c:v>
                </c:pt>
                <c:pt idx="28182">
                  <c:v>0.8068749999999999</c:v>
                </c:pt>
                <c:pt idx="28183">
                  <c:v>0.8071180555555556</c:v>
                </c:pt>
                <c:pt idx="28184">
                  <c:v>0.80736111111111108</c:v>
                </c:pt>
                <c:pt idx="28185">
                  <c:v>0.80760416666666668</c:v>
                </c:pt>
                <c:pt idx="28186">
                  <c:v>0.80784722222222216</c:v>
                </c:pt>
                <c:pt idx="28187">
                  <c:v>0.8081018518518519</c:v>
                </c:pt>
                <c:pt idx="28188">
                  <c:v>0.80834490740740739</c:v>
                </c:pt>
                <c:pt idx="28189">
                  <c:v>0.80858796296296298</c:v>
                </c:pt>
                <c:pt idx="28190">
                  <c:v>0.80883101851851846</c:v>
                </c:pt>
                <c:pt idx="28191">
                  <c:v>0.80907407407407417</c:v>
                </c:pt>
                <c:pt idx="28192">
                  <c:v>0.80931712962962965</c:v>
                </c:pt>
                <c:pt idx="28193">
                  <c:v>0.80957175925925917</c:v>
                </c:pt>
                <c:pt idx="28194">
                  <c:v>0.80981481481481488</c:v>
                </c:pt>
                <c:pt idx="28195">
                  <c:v>0.81005787037037036</c:v>
                </c:pt>
                <c:pt idx="28196">
                  <c:v>0.81030092592592595</c:v>
                </c:pt>
                <c:pt idx="28197">
                  <c:v>0.81055555555555558</c:v>
                </c:pt>
                <c:pt idx="28198">
                  <c:v>0.81079861111111118</c:v>
                </c:pt>
                <c:pt idx="28199">
                  <c:v>0.81104166666666666</c:v>
                </c:pt>
                <c:pt idx="28200">
                  <c:v>0.81128472222222225</c:v>
                </c:pt>
                <c:pt idx="28201">
                  <c:v>0.81152777777777774</c:v>
                </c:pt>
                <c:pt idx="28202">
                  <c:v>0.81177083333333344</c:v>
                </c:pt>
                <c:pt idx="28203">
                  <c:v>0.81202546296296296</c:v>
                </c:pt>
                <c:pt idx="28204">
                  <c:v>0.81226851851851845</c:v>
                </c:pt>
                <c:pt idx="28205">
                  <c:v>0.81251157407407415</c:v>
                </c:pt>
                <c:pt idx="28206">
                  <c:v>0.81275462962962963</c:v>
                </c:pt>
                <c:pt idx="28207">
                  <c:v>0.81299768518518523</c:v>
                </c:pt>
                <c:pt idx="28208">
                  <c:v>0.81325231481481486</c:v>
                </c:pt>
                <c:pt idx="28209">
                  <c:v>0.81349537037037034</c:v>
                </c:pt>
                <c:pt idx="28210">
                  <c:v>0.81373842592592593</c:v>
                </c:pt>
                <c:pt idx="28211">
                  <c:v>0.81398148148148142</c:v>
                </c:pt>
                <c:pt idx="28212">
                  <c:v>0.81422453703703701</c:v>
                </c:pt>
                <c:pt idx="28213">
                  <c:v>0.81447916666666664</c:v>
                </c:pt>
                <c:pt idx="28214">
                  <c:v>0.81472222222222224</c:v>
                </c:pt>
                <c:pt idx="28215">
                  <c:v>0.81496527777777772</c:v>
                </c:pt>
                <c:pt idx="28216">
                  <c:v>0.81520833333333342</c:v>
                </c:pt>
                <c:pt idx="28217">
                  <c:v>0.81545138888888891</c:v>
                </c:pt>
                <c:pt idx="28218">
                  <c:v>0.8156944444444445</c:v>
                </c:pt>
                <c:pt idx="28219">
                  <c:v>0.81594907407407413</c:v>
                </c:pt>
                <c:pt idx="28220">
                  <c:v>0.81619212962962961</c:v>
                </c:pt>
                <c:pt idx="28221">
                  <c:v>0.81643518518518521</c:v>
                </c:pt>
                <c:pt idx="28222">
                  <c:v>0.81667824074074069</c:v>
                </c:pt>
                <c:pt idx="28223">
                  <c:v>0.81692129629629628</c:v>
                </c:pt>
                <c:pt idx="28224">
                  <c:v>0.81717592592592592</c:v>
                </c:pt>
                <c:pt idx="28225">
                  <c:v>0.81741898148148151</c:v>
                </c:pt>
                <c:pt idx="28226">
                  <c:v>0.81766203703703699</c:v>
                </c:pt>
                <c:pt idx="28227">
                  <c:v>0.8179050925925927</c:v>
                </c:pt>
                <c:pt idx="28228">
                  <c:v>0.81814814814814818</c:v>
                </c:pt>
                <c:pt idx="28229">
                  <c:v>0.8184027777777777</c:v>
                </c:pt>
                <c:pt idx="28230">
                  <c:v>0.81864583333333341</c:v>
                </c:pt>
                <c:pt idx="28231">
                  <c:v>0.81888888888888889</c:v>
                </c:pt>
                <c:pt idx="28232">
                  <c:v>0.81913194444444448</c:v>
                </c:pt>
                <c:pt idx="28233">
                  <c:v>0.81937499999999996</c:v>
                </c:pt>
                <c:pt idx="28234">
                  <c:v>0.81961805555555556</c:v>
                </c:pt>
                <c:pt idx="28235">
                  <c:v>0.81987268518518519</c:v>
                </c:pt>
                <c:pt idx="28236">
                  <c:v>0.82011574074074067</c:v>
                </c:pt>
                <c:pt idx="28237">
                  <c:v>0.82035879629629627</c:v>
                </c:pt>
                <c:pt idx="28238">
                  <c:v>0.82060185185185175</c:v>
                </c:pt>
                <c:pt idx="28239">
                  <c:v>0.82084490740740745</c:v>
                </c:pt>
                <c:pt idx="28240">
                  <c:v>0.82109953703703698</c:v>
                </c:pt>
                <c:pt idx="28241">
                  <c:v>0.82134259259259268</c:v>
                </c:pt>
                <c:pt idx="28242">
                  <c:v>0.82158564814814816</c:v>
                </c:pt>
                <c:pt idx="28243">
                  <c:v>0.82182870370370376</c:v>
                </c:pt>
                <c:pt idx="28244">
                  <c:v>0.82207175925925924</c:v>
                </c:pt>
                <c:pt idx="28245">
                  <c:v>0.82232638888888887</c:v>
                </c:pt>
                <c:pt idx="28246">
                  <c:v>0.82256944444444446</c:v>
                </c:pt>
                <c:pt idx="28247">
                  <c:v>0.82281249999999995</c:v>
                </c:pt>
                <c:pt idx="28248">
                  <c:v>0.82305555555555554</c:v>
                </c:pt>
                <c:pt idx="28249">
                  <c:v>0.82329861111111102</c:v>
                </c:pt>
                <c:pt idx="28250">
                  <c:v>0.82355324074074077</c:v>
                </c:pt>
                <c:pt idx="28251">
                  <c:v>0.82379629629629625</c:v>
                </c:pt>
                <c:pt idx="28252">
                  <c:v>0.82403935185185195</c:v>
                </c:pt>
                <c:pt idx="28253">
                  <c:v>0.82428240740740744</c:v>
                </c:pt>
                <c:pt idx="28254">
                  <c:v>0.82452546296296303</c:v>
                </c:pt>
                <c:pt idx="28255">
                  <c:v>0.82476851851851851</c:v>
                </c:pt>
                <c:pt idx="28256">
                  <c:v>0.82502314814814814</c:v>
                </c:pt>
                <c:pt idx="28257">
                  <c:v>0.82526620370370374</c:v>
                </c:pt>
                <c:pt idx="28258">
                  <c:v>0.82550925925925922</c:v>
                </c:pt>
                <c:pt idx="28259">
                  <c:v>0.82575231481481481</c:v>
                </c:pt>
                <c:pt idx="28260">
                  <c:v>0.8259953703703703</c:v>
                </c:pt>
                <c:pt idx="28261">
                  <c:v>0.82624999999999993</c:v>
                </c:pt>
                <c:pt idx="28262">
                  <c:v>0.82649305555555552</c:v>
                </c:pt>
                <c:pt idx="28263">
                  <c:v>0.82673611111111101</c:v>
                </c:pt>
                <c:pt idx="28264">
                  <c:v>0.82697916666666671</c:v>
                </c:pt>
                <c:pt idx="28265">
                  <c:v>0.82722222222222219</c:v>
                </c:pt>
                <c:pt idx="28266">
                  <c:v>0.82747685185185194</c:v>
                </c:pt>
                <c:pt idx="28267">
                  <c:v>0.82771990740740742</c:v>
                </c:pt>
                <c:pt idx="28268">
                  <c:v>0.82796296296296301</c:v>
                </c:pt>
                <c:pt idx="28269">
                  <c:v>0.82820601851851849</c:v>
                </c:pt>
                <c:pt idx="28270">
                  <c:v>0.82844907407407409</c:v>
                </c:pt>
                <c:pt idx="28271">
                  <c:v>0.82869212962962957</c:v>
                </c:pt>
                <c:pt idx="28272">
                  <c:v>0.8289467592592592</c:v>
                </c:pt>
                <c:pt idx="28273">
                  <c:v>0.8291898148148148</c:v>
                </c:pt>
                <c:pt idx="28274">
                  <c:v>0.82943287037037028</c:v>
                </c:pt>
                <c:pt idx="28275">
                  <c:v>0.82967592592592598</c:v>
                </c:pt>
                <c:pt idx="28276">
                  <c:v>0.8299305555555555</c:v>
                </c:pt>
                <c:pt idx="28277">
                  <c:v>0.83017361111111121</c:v>
                </c:pt>
                <c:pt idx="28278">
                  <c:v>0.83041666666666669</c:v>
                </c:pt>
                <c:pt idx="28279">
                  <c:v>0.83065972222222229</c:v>
                </c:pt>
                <c:pt idx="28280">
                  <c:v>0.83090277777777777</c:v>
                </c:pt>
                <c:pt idx="28281">
                  <c:v>0.83114583333333336</c:v>
                </c:pt>
                <c:pt idx="28282">
                  <c:v>0.83140046296296299</c:v>
                </c:pt>
                <c:pt idx="28283">
                  <c:v>0.83164351851851848</c:v>
                </c:pt>
                <c:pt idx="28284">
                  <c:v>0.83188657407407407</c:v>
                </c:pt>
                <c:pt idx="28285">
                  <c:v>0.83212962962962955</c:v>
                </c:pt>
                <c:pt idx="28286">
                  <c:v>0.83237268518518526</c:v>
                </c:pt>
                <c:pt idx="28287">
                  <c:v>0.83262731481481478</c:v>
                </c:pt>
                <c:pt idx="28288">
                  <c:v>0.83287037037037026</c:v>
                </c:pt>
                <c:pt idx="28289">
                  <c:v>0.83311342592592597</c:v>
                </c:pt>
                <c:pt idx="28290">
                  <c:v>0.83335648148148145</c:v>
                </c:pt>
                <c:pt idx="28291">
                  <c:v>0.83359953703703704</c:v>
                </c:pt>
                <c:pt idx="28292">
                  <c:v>0.83384259259259252</c:v>
                </c:pt>
                <c:pt idx="28293">
                  <c:v>0.83409722222222227</c:v>
                </c:pt>
                <c:pt idx="28294">
                  <c:v>0.83434027777777775</c:v>
                </c:pt>
                <c:pt idx="28295">
                  <c:v>0.83458333333333334</c:v>
                </c:pt>
                <c:pt idx="28296">
                  <c:v>0.83482638888888883</c:v>
                </c:pt>
                <c:pt idx="28297">
                  <c:v>0.83506944444444453</c:v>
                </c:pt>
                <c:pt idx="28298">
                  <c:v>0.83532407407407405</c:v>
                </c:pt>
                <c:pt idx="28299">
                  <c:v>0.83556712962962953</c:v>
                </c:pt>
                <c:pt idx="28300">
                  <c:v>0.83581018518518524</c:v>
                </c:pt>
                <c:pt idx="28301">
                  <c:v>0.83605324074074072</c:v>
                </c:pt>
                <c:pt idx="28302">
                  <c:v>0.83629629629629632</c:v>
                </c:pt>
                <c:pt idx="28303">
                  <c:v>0.83655092592592595</c:v>
                </c:pt>
                <c:pt idx="28304">
                  <c:v>0.83679398148148154</c:v>
                </c:pt>
                <c:pt idx="28305">
                  <c:v>0.83703703703703702</c:v>
                </c:pt>
                <c:pt idx="28306">
                  <c:v>0.83728009259259262</c:v>
                </c:pt>
                <c:pt idx="28307">
                  <c:v>0.8375231481481481</c:v>
                </c:pt>
                <c:pt idx="28308">
                  <c:v>0.8377662037037038</c:v>
                </c:pt>
                <c:pt idx="28309">
                  <c:v>0.83802083333333333</c:v>
                </c:pt>
                <c:pt idx="28310">
                  <c:v>0.83826388888888881</c:v>
                </c:pt>
                <c:pt idx="28311">
                  <c:v>0.83850694444444451</c:v>
                </c:pt>
                <c:pt idx="28312">
                  <c:v>0.83875</c:v>
                </c:pt>
                <c:pt idx="28313">
                  <c:v>0.83900462962962974</c:v>
                </c:pt>
                <c:pt idx="28314">
                  <c:v>0.83924768518518522</c:v>
                </c:pt>
                <c:pt idx="28315">
                  <c:v>0.8394907407407407</c:v>
                </c:pt>
                <c:pt idx="28316">
                  <c:v>0.8397337962962963</c:v>
                </c:pt>
                <c:pt idx="28317">
                  <c:v>0.83997685185185178</c:v>
                </c:pt>
                <c:pt idx="28318">
                  <c:v>0.84021990740740737</c:v>
                </c:pt>
                <c:pt idx="28319">
                  <c:v>0.84047453703703701</c:v>
                </c:pt>
                <c:pt idx="28320">
                  <c:v>0.8407175925925926</c:v>
                </c:pt>
                <c:pt idx="28321">
                  <c:v>0.84096064814814808</c:v>
                </c:pt>
                <c:pt idx="28322">
                  <c:v>0.84120370370370379</c:v>
                </c:pt>
                <c:pt idx="28323">
                  <c:v>0.84144675925925927</c:v>
                </c:pt>
                <c:pt idx="28324">
                  <c:v>0.84170138888888879</c:v>
                </c:pt>
                <c:pt idx="28325">
                  <c:v>0.8419444444444445</c:v>
                </c:pt>
                <c:pt idx="28326">
                  <c:v>0.84218749999999998</c:v>
                </c:pt>
                <c:pt idx="28327">
                  <c:v>0.84243055555555557</c:v>
                </c:pt>
                <c:pt idx="28328">
                  <c:v>0.84267361111111105</c:v>
                </c:pt>
                <c:pt idx="28329">
                  <c:v>0.84291666666666665</c:v>
                </c:pt>
                <c:pt idx="28330">
                  <c:v>0.84317129629629628</c:v>
                </c:pt>
                <c:pt idx="28331">
                  <c:v>0.84341435185185187</c:v>
                </c:pt>
                <c:pt idx="28332">
                  <c:v>0.84365740740740736</c:v>
                </c:pt>
                <c:pt idx="28333">
                  <c:v>0.84390046296296306</c:v>
                </c:pt>
                <c:pt idx="28334">
                  <c:v>0.84414351851851854</c:v>
                </c:pt>
                <c:pt idx="28335">
                  <c:v>0.84439814814814806</c:v>
                </c:pt>
                <c:pt idx="28336">
                  <c:v>0.84464120370370377</c:v>
                </c:pt>
                <c:pt idx="28337">
                  <c:v>0.84488425925925925</c:v>
                </c:pt>
                <c:pt idx="28338">
                  <c:v>0.84512731481481485</c:v>
                </c:pt>
                <c:pt idx="28339">
                  <c:v>0.84537037037037033</c:v>
                </c:pt>
                <c:pt idx="28340">
                  <c:v>0.84562500000000007</c:v>
                </c:pt>
                <c:pt idx="28341">
                  <c:v>0.84586805555555555</c:v>
                </c:pt>
                <c:pt idx="28342">
                  <c:v>0.84611111111111104</c:v>
                </c:pt>
                <c:pt idx="28343">
                  <c:v>0.84635416666666663</c:v>
                </c:pt>
                <c:pt idx="28344">
                  <c:v>0.84659722222222233</c:v>
                </c:pt>
                <c:pt idx="28345">
                  <c:v>0.84684027777777782</c:v>
                </c:pt>
                <c:pt idx="28346">
                  <c:v>0.84709490740740734</c:v>
                </c:pt>
                <c:pt idx="28347">
                  <c:v>0.84733796296296304</c:v>
                </c:pt>
                <c:pt idx="28348">
                  <c:v>0.84758101851851853</c:v>
                </c:pt>
                <c:pt idx="28349">
                  <c:v>0.84782407407407412</c:v>
                </c:pt>
                <c:pt idx="28350">
                  <c:v>0.8480671296296296</c:v>
                </c:pt>
                <c:pt idx="28351">
                  <c:v>0.84832175925925923</c:v>
                </c:pt>
                <c:pt idx="28352">
                  <c:v>0.84856481481481483</c:v>
                </c:pt>
                <c:pt idx="28353">
                  <c:v>0.84880787037037031</c:v>
                </c:pt>
                <c:pt idx="28354">
                  <c:v>0.8490509259259259</c:v>
                </c:pt>
                <c:pt idx="28355">
                  <c:v>0.84929398148148139</c:v>
                </c:pt>
                <c:pt idx="28356">
                  <c:v>0.84954861111111113</c:v>
                </c:pt>
                <c:pt idx="28357">
                  <c:v>0.84979166666666661</c:v>
                </c:pt>
                <c:pt idx="28358">
                  <c:v>0.85003472222222232</c:v>
                </c:pt>
                <c:pt idx="28359">
                  <c:v>0.8502777777777778</c:v>
                </c:pt>
                <c:pt idx="28360">
                  <c:v>0.85052083333333339</c:v>
                </c:pt>
                <c:pt idx="28361">
                  <c:v>0.85077546296296302</c:v>
                </c:pt>
                <c:pt idx="28362">
                  <c:v>0.85101851851851851</c:v>
                </c:pt>
                <c:pt idx="28363">
                  <c:v>0.8512615740740741</c:v>
                </c:pt>
                <c:pt idx="28364">
                  <c:v>0.85150462962962958</c:v>
                </c:pt>
                <c:pt idx="28365">
                  <c:v>0.85174768518518518</c:v>
                </c:pt>
                <c:pt idx="28366">
                  <c:v>0.85200231481481481</c:v>
                </c:pt>
                <c:pt idx="28367">
                  <c:v>0.8522453703703704</c:v>
                </c:pt>
                <c:pt idx="28368">
                  <c:v>0.85248842592592589</c:v>
                </c:pt>
                <c:pt idx="28369">
                  <c:v>0.85273148148148159</c:v>
                </c:pt>
                <c:pt idx="28370">
                  <c:v>0.85297453703703707</c:v>
                </c:pt>
                <c:pt idx="28371">
                  <c:v>0.85321759259259267</c:v>
                </c:pt>
                <c:pt idx="28372">
                  <c:v>0.8534722222222223</c:v>
                </c:pt>
                <c:pt idx="28373">
                  <c:v>0.85371527777777778</c:v>
                </c:pt>
                <c:pt idx="28374">
                  <c:v>0.85395833333333337</c:v>
                </c:pt>
                <c:pt idx="28375">
                  <c:v>0.85420138888888886</c:v>
                </c:pt>
                <c:pt idx="28376">
                  <c:v>0.85444444444444445</c:v>
                </c:pt>
                <c:pt idx="28377">
                  <c:v>0.85469907407407408</c:v>
                </c:pt>
                <c:pt idx="28378">
                  <c:v>0.85494212962962957</c:v>
                </c:pt>
                <c:pt idx="28379">
                  <c:v>0.85518518518518516</c:v>
                </c:pt>
                <c:pt idx="28380">
                  <c:v>0.85542824074074064</c:v>
                </c:pt>
                <c:pt idx="28381">
                  <c:v>0.85567129629629635</c:v>
                </c:pt>
                <c:pt idx="28382">
                  <c:v>0.85591435185185183</c:v>
                </c:pt>
                <c:pt idx="28383">
                  <c:v>0.85616898148148157</c:v>
                </c:pt>
                <c:pt idx="28384">
                  <c:v>0.85641203703703705</c:v>
                </c:pt>
                <c:pt idx="28385">
                  <c:v>0.85665509259259265</c:v>
                </c:pt>
                <c:pt idx="28386">
                  <c:v>0.85689814814814813</c:v>
                </c:pt>
                <c:pt idx="28387">
                  <c:v>0.85714120370370372</c:v>
                </c:pt>
                <c:pt idx="28388">
                  <c:v>0.85739583333333336</c:v>
                </c:pt>
                <c:pt idx="28389">
                  <c:v>0.85763888888888884</c:v>
                </c:pt>
                <c:pt idx="28390">
                  <c:v>0.85788194444444443</c:v>
                </c:pt>
                <c:pt idx="28391">
                  <c:v>0.85812499999999992</c:v>
                </c:pt>
                <c:pt idx="28392">
                  <c:v>0.85836805555555562</c:v>
                </c:pt>
                <c:pt idx="28393">
                  <c:v>0.85862268518518514</c:v>
                </c:pt>
                <c:pt idx="28394">
                  <c:v>0.85886574074074085</c:v>
                </c:pt>
                <c:pt idx="28395">
                  <c:v>0.85910879629629633</c:v>
                </c:pt>
                <c:pt idx="28396">
                  <c:v>0.85935185185185192</c:v>
                </c:pt>
                <c:pt idx="28397">
                  <c:v>0.8595949074074074</c:v>
                </c:pt>
                <c:pt idx="28398">
                  <c:v>0.85984953703703704</c:v>
                </c:pt>
                <c:pt idx="28399">
                  <c:v>0.86009259259259263</c:v>
                </c:pt>
                <c:pt idx="28400">
                  <c:v>0.86033564814814811</c:v>
                </c:pt>
                <c:pt idx="28401">
                  <c:v>0.86057870370370371</c:v>
                </c:pt>
                <c:pt idx="28402">
                  <c:v>0.86082175925925919</c:v>
                </c:pt>
                <c:pt idx="28403">
                  <c:v>0.86107638888888882</c:v>
                </c:pt>
                <c:pt idx="28404">
                  <c:v>0.86131944444444442</c:v>
                </c:pt>
                <c:pt idx="28405">
                  <c:v>0.8615624999999999</c:v>
                </c:pt>
                <c:pt idx="28406">
                  <c:v>0.8618055555555556</c:v>
                </c:pt>
                <c:pt idx="28407">
                  <c:v>0.86204861111111108</c:v>
                </c:pt>
                <c:pt idx="28408">
                  <c:v>0.86229166666666668</c:v>
                </c:pt>
                <c:pt idx="28409">
                  <c:v>0.86254629629629631</c:v>
                </c:pt>
                <c:pt idx="28410">
                  <c:v>0.8627893518518519</c:v>
                </c:pt>
                <c:pt idx="28411">
                  <c:v>0.86303240740740739</c:v>
                </c:pt>
                <c:pt idx="28412">
                  <c:v>0.86327546296296298</c:v>
                </c:pt>
                <c:pt idx="28413">
                  <c:v>0.86351851851851846</c:v>
                </c:pt>
                <c:pt idx="28414">
                  <c:v>0.8637731481481481</c:v>
                </c:pt>
                <c:pt idx="28415">
                  <c:v>0.86401620370370369</c:v>
                </c:pt>
                <c:pt idx="28416">
                  <c:v>0.86425925925925917</c:v>
                </c:pt>
                <c:pt idx="28417">
                  <c:v>0.86450231481481488</c:v>
                </c:pt>
                <c:pt idx="28418">
                  <c:v>0.86474537037037036</c:v>
                </c:pt>
                <c:pt idx="28419">
                  <c:v>0.8650000000000001</c:v>
                </c:pt>
                <c:pt idx="28420">
                  <c:v>0.86524305555555558</c:v>
                </c:pt>
                <c:pt idx="28421">
                  <c:v>0.86548611111111118</c:v>
                </c:pt>
                <c:pt idx="28422">
                  <c:v>0.86572916666666666</c:v>
                </c:pt>
                <c:pt idx="28423">
                  <c:v>0.86597222222222225</c:v>
                </c:pt>
                <c:pt idx="28424">
                  <c:v>0.86622685185185189</c:v>
                </c:pt>
                <c:pt idx="28425">
                  <c:v>0.86646990740740737</c:v>
                </c:pt>
                <c:pt idx="28426">
                  <c:v>0.86671296296296296</c:v>
                </c:pt>
                <c:pt idx="28427">
                  <c:v>0.86695601851851845</c:v>
                </c:pt>
                <c:pt idx="28428">
                  <c:v>0.86719907407407415</c:v>
                </c:pt>
                <c:pt idx="28429">
                  <c:v>0.86745370370370367</c:v>
                </c:pt>
                <c:pt idx="28430">
                  <c:v>0.86769675925925915</c:v>
                </c:pt>
                <c:pt idx="28431">
                  <c:v>0.86793981481481486</c:v>
                </c:pt>
                <c:pt idx="28432">
                  <c:v>0.86818287037037034</c:v>
                </c:pt>
                <c:pt idx="28433">
                  <c:v>0.86842592592592593</c:v>
                </c:pt>
                <c:pt idx="28434">
                  <c:v>0.86866898148148142</c:v>
                </c:pt>
                <c:pt idx="28435">
                  <c:v>0.86892361111111116</c:v>
                </c:pt>
                <c:pt idx="28436">
                  <c:v>0.86916666666666664</c:v>
                </c:pt>
                <c:pt idx="28437">
                  <c:v>0.86940972222222224</c:v>
                </c:pt>
                <c:pt idx="28438">
                  <c:v>0.86965277777777772</c:v>
                </c:pt>
                <c:pt idx="28439">
                  <c:v>0.86989583333333342</c:v>
                </c:pt>
                <c:pt idx="28440">
                  <c:v>0.87015046296296295</c:v>
                </c:pt>
                <c:pt idx="28441">
                  <c:v>0.87039351851851843</c:v>
                </c:pt>
                <c:pt idx="28442">
                  <c:v>0.87063657407407413</c:v>
                </c:pt>
                <c:pt idx="28443">
                  <c:v>0.87087962962962961</c:v>
                </c:pt>
                <c:pt idx="28444">
                  <c:v>0.87112268518518521</c:v>
                </c:pt>
                <c:pt idx="28445">
                  <c:v>0.87136574074074069</c:v>
                </c:pt>
                <c:pt idx="28446">
                  <c:v>0.87162037037037043</c:v>
                </c:pt>
                <c:pt idx="28447">
                  <c:v>0.87186342592592592</c:v>
                </c:pt>
                <c:pt idx="28448">
                  <c:v>0.87210648148148151</c:v>
                </c:pt>
                <c:pt idx="28449">
                  <c:v>0.87234953703703699</c:v>
                </c:pt>
                <c:pt idx="28450">
                  <c:v>0.8725925925925927</c:v>
                </c:pt>
                <c:pt idx="28451">
                  <c:v>0.87284722222222222</c:v>
                </c:pt>
                <c:pt idx="28452">
                  <c:v>0.8730902777777777</c:v>
                </c:pt>
                <c:pt idx="28453">
                  <c:v>0.87333333333333341</c:v>
                </c:pt>
                <c:pt idx="28454">
                  <c:v>0.87357638888888889</c:v>
                </c:pt>
                <c:pt idx="28455">
                  <c:v>0.87381944444444448</c:v>
                </c:pt>
                <c:pt idx="28456">
                  <c:v>0.87407407407407411</c:v>
                </c:pt>
                <c:pt idx="28457">
                  <c:v>0.8743171296296296</c:v>
                </c:pt>
                <c:pt idx="28458">
                  <c:v>0.87456018518518519</c:v>
                </c:pt>
                <c:pt idx="28459">
                  <c:v>0.87480324074074067</c:v>
                </c:pt>
                <c:pt idx="28460">
                  <c:v>0.87504629629629627</c:v>
                </c:pt>
                <c:pt idx="28461">
                  <c:v>0.8753009259259259</c:v>
                </c:pt>
                <c:pt idx="28462">
                  <c:v>0.87554398148148149</c:v>
                </c:pt>
                <c:pt idx="28463">
                  <c:v>0.87578703703703698</c:v>
                </c:pt>
                <c:pt idx="28464">
                  <c:v>0.87603009259259268</c:v>
                </c:pt>
                <c:pt idx="28465">
                  <c:v>0.87627314814814816</c:v>
                </c:pt>
                <c:pt idx="28466">
                  <c:v>0.87652777777777768</c:v>
                </c:pt>
                <c:pt idx="28467">
                  <c:v>0.87677083333333339</c:v>
                </c:pt>
                <c:pt idx="28468">
                  <c:v>0.87701388888888887</c:v>
                </c:pt>
                <c:pt idx="28469">
                  <c:v>0.87725694444444446</c:v>
                </c:pt>
                <c:pt idx="28470">
                  <c:v>0.87749999999999995</c:v>
                </c:pt>
                <c:pt idx="28471">
                  <c:v>0.87774305555555554</c:v>
                </c:pt>
                <c:pt idx="28472">
                  <c:v>0.87799768518518517</c:v>
                </c:pt>
                <c:pt idx="28473">
                  <c:v>0.87824074074074077</c:v>
                </c:pt>
                <c:pt idx="28474">
                  <c:v>0.87848379629629625</c:v>
                </c:pt>
                <c:pt idx="28475">
                  <c:v>0.87872685185185195</c:v>
                </c:pt>
                <c:pt idx="28476">
                  <c:v>0.87896990740740744</c:v>
                </c:pt>
                <c:pt idx="28477">
                  <c:v>0.87922453703703696</c:v>
                </c:pt>
                <c:pt idx="28478">
                  <c:v>0.87946759259259266</c:v>
                </c:pt>
                <c:pt idx="28479">
                  <c:v>0.87971064814814814</c:v>
                </c:pt>
                <c:pt idx="28480">
                  <c:v>0.87995370370370374</c:v>
                </c:pt>
                <c:pt idx="28481">
                  <c:v>0.88019675925925922</c:v>
                </c:pt>
                <c:pt idx="28482">
                  <c:v>0.88045138888888885</c:v>
                </c:pt>
                <c:pt idx="28483">
                  <c:v>0.88069444444444445</c:v>
                </c:pt>
                <c:pt idx="28484">
                  <c:v>0.88093749999999993</c:v>
                </c:pt>
                <c:pt idx="28485">
                  <c:v>0.88118055555555552</c:v>
                </c:pt>
                <c:pt idx="28486">
                  <c:v>0.88142361111111101</c:v>
                </c:pt>
                <c:pt idx="28487">
                  <c:v>0.88166666666666671</c:v>
                </c:pt>
                <c:pt idx="28488">
                  <c:v>0.88192129629629623</c:v>
                </c:pt>
                <c:pt idx="28489">
                  <c:v>0.88216435185185194</c:v>
                </c:pt>
                <c:pt idx="28490">
                  <c:v>0.88240740740740742</c:v>
                </c:pt>
                <c:pt idx="28491">
                  <c:v>0.88265046296296301</c:v>
                </c:pt>
                <c:pt idx="28492">
                  <c:v>0.88289351851851849</c:v>
                </c:pt>
                <c:pt idx="28493">
                  <c:v>0.88314814814814813</c:v>
                </c:pt>
                <c:pt idx="28494">
                  <c:v>0.88339120370370372</c:v>
                </c:pt>
                <c:pt idx="28495">
                  <c:v>0.8836342592592592</c:v>
                </c:pt>
                <c:pt idx="28496">
                  <c:v>0.8838773148148148</c:v>
                </c:pt>
                <c:pt idx="28497">
                  <c:v>0.88412037037037028</c:v>
                </c:pt>
                <c:pt idx="28498">
                  <c:v>0.88437500000000002</c:v>
                </c:pt>
                <c:pt idx="28499">
                  <c:v>0.8846180555555555</c:v>
                </c:pt>
                <c:pt idx="28500">
                  <c:v>0.88486111111111121</c:v>
                </c:pt>
                <c:pt idx="28501">
                  <c:v>0.88510416666666669</c:v>
                </c:pt>
                <c:pt idx="28502">
                  <c:v>0.88534722222222229</c:v>
                </c:pt>
                <c:pt idx="28503">
                  <c:v>0.88560185185185192</c:v>
                </c:pt>
                <c:pt idx="28504">
                  <c:v>0.8858449074074074</c:v>
                </c:pt>
                <c:pt idx="28505">
                  <c:v>0.88608796296296299</c:v>
                </c:pt>
                <c:pt idx="28506">
                  <c:v>0.88633101851851848</c:v>
                </c:pt>
                <c:pt idx="28507">
                  <c:v>0.88657407407407407</c:v>
                </c:pt>
                <c:pt idx="28508">
                  <c:v>0.88681712962962955</c:v>
                </c:pt>
                <c:pt idx="28509">
                  <c:v>0.8870717592592593</c:v>
                </c:pt>
                <c:pt idx="28510">
                  <c:v>0.88731481481481478</c:v>
                </c:pt>
                <c:pt idx="28511">
                  <c:v>0.88755787037037026</c:v>
                </c:pt>
                <c:pt idx="28512">
                  <c:v>0.88780092592592597</c:v>
                </c:pt>
                <c:pt idx="28513">
                  <c:v>0.88805555555555549</c:v>
                </c:pt>
                <c:pt idx="28514">
                  <c:v>0.88829861111111119</c:v>
                </c:pt>
                <c:pt idx="28515">
                  <c:v>0.88854166666666667</c:v>
                </c:pt>
                <c:pt idx="28516">
                  <c:v>0.88878472222222227</c:v>
                </c:pt>
                <c:pt idx="28517">
                  <c:v>0.88902777777777775</c:v>
                </c:pt>
                <c:pt idx="28518">
                  <c:v>0.88927083333333334</c:v>
                </c:pt>
                <c:pt idx="28519">
                  <c:v>0.88952546296296298</c:v>
                </c:pt>
                <c:pt idx="28520">
                  <c:v>0.88976851851851846</c:v>
                </c:pt>
                <c:pt idx="28521">
                  <c:v>0.89001157407407405</c:v>
                </c:pt>
                <c:pt idx="28522">
                  <c:v>0.89025462962962953</c:v>
                </c:pt>
                <c:pt idx="28523">
                  <c:v>0.89049768518518524</c:v>
                </c:pt>
                <c:pt idx="28524">
                  <c:v>0.89075231481481476</c:v>
                </c:pt>
                <c:pt idx="28525">
                  <c:v>0.89099537037037047</c:v>
                </c:pt>
                <c:pt idx="28526">
                  <c:v>0.89123842592592595</c:v>
                </c:pt>
                <c:pt idx="28527">
                  <c:v>0.89148148148148154</c:v>
                </c:pt>
                <c:pt idx="28528">
                  <c:v>0.89172453703703702</c:v>
                </c:pt>
                <c:pt idx="28529">
                  <c:v>0.89197916666666666</c:v>
                </c:pt>
                <c:pt idx="28530">
                  <c:v>0.89222222222222225</c:v>
                </c:pt>
                <c:pt idx="28531">
                  <c:v>0.89246527777777773</c:v>
                </c:pt>
                <c:pt idx="28532">
                  <c:v>0.89270833333333333</c:v>
                </c:pt>
                <c:pt idx="28533">
                  <c:v>0.89295138888888881</c:v>
                </c:pt>
                <c:pt idx="28534">
                  <c:v>0.89319444444444451</c:v>
                </c:pt>
                <c:pt idx="28535">
                  <c:v>0.89344907407407403</c:v>
                </c:pt>
                <c:pt idx="28536">
                  <c:v>0.89369212962962974</c:v>
                </c:pt>
                <c:pt idx="28537">
                  <c:v>0.89393518518518522</c:v>
                </c:pt>
                <c:pt idx="28538">
                  <c:v>0.8941782407407407</c:v>
                </c:pt>
                <c:pt idx="28539">
                  <c:v>0.89443287037037045</c:v>
                </c:pt>
                <c:pt idx="28540">
                  <c:v>0.89467592592592593</c:v>
                </c:pt>
                <c:pt idx="28541">
                  <c:v>0.89491898148148152</c:v>
                </c:pt>
                <c:pt idx="28542">
                  <c:v>0.89516203703703701</c:v>
                </c:pt>
                <c:pt idx="28543">
                  <c:v>0.8954050925925926</c:v>
                </c:pt>
                <c:pt idx="28544">
                  <c:v>0.89564814814814808</c:v>
                </c:pt>
                <c:pt idx="28545">
                  <c:v>0.89590277777777771</c:v>
                </c:pt>
                <c:pt idx="28546">
                  <c:v>0.89614583333333331</c:v>
                </c:pt>
                <c:pt idx="28547">
                  <c:v>0.89638888888888879</c:v>
                </c:pt>
                <c:pt idx="28548">
                  <c:v>0.8966319444444445</c:v>
                </c:pt>
                <c:pt idx="28549">
                  <c:v>0.89687499999999998</c:v>
                </c:pt>
                <c:pt idx="28550">
                  <c:v>0.89711805555555557</c:v>
                </c:pt>
                <c:pt idx="28551">
                  <c:v>0.8973726851851852</c:v>
                </c:pt>
                <c:pt idx="28552">
                  <c:v>0.8976157407407408</c:v>
                </c:pt>
                <c:pt idx="28553">
                  <c:v>0.89785879629629628</c:v>
                </c:pt>
                <c:pt idx="28554">
                  <c:v>0.89810185185185187</c:v>
                </c:pt>
                <c:pt idx="28555">
                  <c:v>0.89834490740740736</c:v>
                </c:pt>
                <c:pt idx="28556">
                  <c:v>0.89859953703703699</c:v>
                </c:pt>
                <c:pt idx="28557">
                  <c:v>0.89884259259259258</c:v>
                </c:pt>
                <c:pt idx="28558">
                  <c:v>0.89908564814814806</c:v>
                </c:pt>
                <c:pt idx="28559">
                  <c:v>0.89932870370370377</c:v>
                </c:pt>
                <c:pt idx="28560">
                  <c:v>0.89957175925925925</c:v>
                </c:pt>
                <c:pt idx="28561">
                  <c:v>0.89982638888888899</c:v>
                </c:pt>
                <c:pt idx="28562">
                  <c:v>0.90006944444444448</c:v>
                </c:pt>
                <c:pt idx="28563">
                  <c:v>0.90031250000000007</c:v>
                </c:pt>
                <c:pt idx="28564">
                  <c:v>0.90055555555555555</c:v>
                </c:pt>
                <c:pt idx="28565">
                  <c:v>0.90079861111111104</c:v>
                </c:pt>
                <c:pt idx="28566">
                  <c:v>0.90105324074074078</c:v>
                </c:pt>
                <c:pt idx="28567">
                  <c:v>0.90129629629629626</c:v>
                </c:pt>
                <c:pt idx="28568">
                  <c:v>0.90153935185185186</c:v>
                </c:pt>
                <c:pt idx="28569">
                  <c:v>0.90178240740740734</c:v>
                </c:pt>
                <c:pt idx="28570">
                  <c:v>0.90202546296296304</c:v>
                </c:pt>
                <c:pt idx="28571">
                  <c:v>0.90226851851851853</c:v>
                </c:pt>
                <c:pt idx="28572">
                  <c:v>0.90252314814814805</c:v>
                </c:pt>
                <c:pt idx="28573">
                  <c:v>0.90276620370370375</c:v>
                </c:pt>
                <c:pt idx="28574">
                  <c:v>0.90300925925925923</c:v>
                </c:pt>
                <c:pt idx="28575">
                  <c:v>0.90325231481481483</c:v>
                </c:pt>
                <c:pt idx="28576">
                  <c:v>0.90350694444444446</c:v>
                </c:pt>
                <c:pt idx="28577">
                  <c:v>0.90375000000000005</c:v>
                </c:pt>
                <c:pt idx="28578">
                  <c:v>0.90399305555555554</c:v>
                </c:pt>
                <c:pt idx="28579">
                  <c:v>0.90423611111111113</c:v>
                </c:pt>
                <c:pt idx="28580">
                  <c:v>0.90447916666666661</c:v>
                </c:pt>
                <c:pt idx="28581">
                  <c:v>0.90472222222222232</c:v>
                </c:pt>
                <c:pt idx="28582">
                  <c:v>0.90497685185185184</c:v>
                </c:pt>
                <c:pt idx="28583">
                  <c:v>0.90521990740740732</c:v>
                </c:pt>
                <c:pt idx="28584">
                  <c:v>0.90546296296296302</c:v>
                </c:pt>
                <c:pt idx="28585">
                  <c:v>0.90570601851851851</c:v>
                </c:pt>
                <c:pt idx="28586">
                  <c:v>0.9059490740740741</c:v>
                </c:pt>
                <c:pt idx="28587">
                  <c:v>0.90620370370370373</c:v>
                </c:pt>
                <c:pt idx="28588">
                  <c:v>0.90644675925925933</c:v>
                </c:pt>
                <c:pt idx="28589">
                  <c:v>0.90668981481481481</c:v>
                </c:pt>
                <c:pt idx="28590">
                  <c:v>0.9069328703703704</c:v>
                </c:pt>
                <c:pt idx="28591">
                  <c:v>0.90717592592592589</c:v>
                </c:pt>
                <c:pt idx="28592">
                  <c:v>0.90743055555555552</c:v>
                </c:pt>
                <c:pt idx="28593">
                  <c:v>0.90767361111111111</c:v>
                </c:pt>
                <c:pt idx="28594">
                  <c:v>0.90791666666666659</c:v>
                </c:pt>
                <c:pt idx="28595">
                  <c:v>0.9081597222222223</c:v>
                </c:pt>
                <c:pt idx="28596">
                  <c:v>0.90840277777777778</c:v>
                </c:pt>
                <c:pt idx="28597">
                  <c:v>0.90864583333333337</c:v>
                </c:pt>
                <c:pt idx="28598">
                  <c:v>0.90890046296296301</c:v>
                </c:pt>
                <c:pt idx="28599">
                  <c:v>0.90914351851851849</c:v>
                </c:pt>
                <c:pt idx="28600">
                  <c:v>0.90938657407407408</c:v>
                </c:pt>
                <c:pt idx="28601">
                  <c:v>0.90962962962962957</c:v>
                </c:pt>
                <c:pt idx="28602">
                  <c:v>0.90987268518518516</c:v>
                </c:pt>
                <c:pt idx="28603">
                  <c:v>0.91012731481481479</c:v>
                </c:pt>
                <c:pt idx="28604">
                  <c:v>0.91037037037037039</c:v>
                </c:pt>
                <c:pt idx="28605">
                  <c:v>0.91061342592592587</c:v>
                </c:pt>
                <c:pt idx="28606">
                  <c:v>0.91085648148148157</c:v>
                </c:pt>
                <c:pt idx="28607">
                  <c:v>0.91109953703703705</c:v>
                </c:pt>
                <c:pt idx="28608">
                  <c:v>0.91135416666666658</c:v>
                </c:pt>
                <c:pt idx="28609">
                  <c:v>0.91159722222222228</c:v>
                </c:pt>
                <c:pt idx="28610">
                  <c:v>0.91184027777777776</c:v>
                </c:pt>
                <c:pt idx="28611">
                  <c:v>0.91208333333333336</c:v>
                </c:pt>
                <c:pt idx="28612">
                  <c:v>0.91232638888888884</c:v>
                </c:pt>
                <c:pt idx="28613">
                  <c:v>0.91256944444444443</c:v>
                </c:pt>
                <c:pt idx="28614">
                  <c:v>0.91282407407407407</c:v>
                </c:pt>
                <c:pt idx="28615">
                  <c:v>0.91306712962962966</c:v>
                </c:pt>
                <c:pt idx="28616">
                  <c:v>0.91331018518518514</c:v>
                </c:pt>
                <c:pt idx="28617">
                  <c:v>0.91355324074074085</c:v>
                </c:pt>
                <c:pt idx="28618">
                  <c:v>0.91379629629629633</c:v>
                </c:pt>
                <c:pt idx="28619">
                  <c:v>0.91405092592592585</c:v>
                </c:pt>
                <c:pt idx="28620">
                  <c:v>0.91429398148148155</c:v>
                </c:pt>
                <c:pt idx="28621">
                  <c:v>0.91453703703703704</c:v>
                </c:pt>
                <c:pt idx="28622">
                  <c:v>0.91478009259259263</c:v>
                </c:pt>
                <c:pt idx="28623">
                  <c:v>0.91502314814814811</c:v>
                </c:pt>
                <c:pt idx="28624">
                  <c:v>0.91527777777777775</c:v>
                </c:pt>
                <c:pt idx="28625">
                  <c:v>0.91552083333333334</c:v>
                </c:pt>
                <c:pt idx="28626">
                  <c:v>0.91576388888888882</c:v>
                </c:pt>
                <c:pt idx="28627">
                  <c:v>0.91600694444444442</c:v>
                </c:pt>
                <c:pt idx="28628">
                  <c:v>0.9162499999999999</c:v>
                </c:pt>
                <c:pt idx="28629">
                  <c:v>0.91650462962962964</c:v>
                </c:pt>
                <c:pt idx="28630">
                  <c:v>0.91674768518518512</c:v>
                </c:pt>
                <c:pt idx="28631">
                  <c:v>0.91699074074074083</c:v>
                </c:pt>
                <c:pt idx="28632">
                  <c:v>0.91723379629629631</c:v>
                </c:pt>
                <c:pt idx="28633">
                  <c:v>0.9174768518518519</c:v>
                </c:pt>
                <c:pt idx="28634">
                  <c:v>0.91771990740740739</c:v>
                </c:pt>
                <c:pt idx="28635">
                  <c:v>0.91797453703703702</c:v>
                </c:pt>
                <c:pt idx="28636">
                  <c:v>0.91821759259259261</c:v>
                </c:pt>
                <c:pt idx="28637">
                  <c:v>0.9184606481481481</c:v>
                </c:pt>
                <c:pt idx="28638">
                  <c:v>0.91870370370370369</c:v>
                </c:pt>
                <c:pt idx="28639">
                  <c:v>0.91895833333333332</c:v>
                </c:pt>
                <c:pt idx="28640">
                  <c:v>0.91920138888888892</c:v>
                </c:pt>
                <c:pt idx="28641">
                  <c:v>0.9194444444444444</c:v>
                </c:pt>
                <c:pt idx="28642">
                  <c:v>0.9196875000000001</c:v>
                </c:pt>
                <c:pt idx="28643">
                  <c:v>0.91993055555555558</c:v>
                </c:pt>
                <c:pt idx="28644">
                  <c:v>0.92017361111111118</c:v>
                </c:pt>
                <c:pt idx="28645">
                  <c:v>0.92042824074074081</c:v>
                </c:pt>
                <c:pt idx="28646">
                  <c:v>0.92067129629629629</c:v>
                </c:pt>
                <c:pt idx="28647">
                  <c:v>0.92091435185185189</c:v>
                </c:pt>
                <c:pt idx="28648">
                  <c:v>0.92115740740740737</c:v>
                </c:pt>
                <c:pt idx="28649">
                  <c:v>0.92140046296296296</c:v>
                </c:pt>
                <c:pt idx="28650">
                  <c:v>0.9216550925925926</c:v>
                </c:pt>
                <c:pt idx="28651">
                  <c:v>0.92189814814814808</c:v>
                </c:pt>
                <c:pt idx="28652">
                  <c:v>0.92214120370370367</c:v>
                </c:pt>
                <c:pt idx="28653">
                  <c:v>0.92238425925925915</c:v>
                </c:pt>
                <c:pt idx="28654">
                  <c:v>0.92262731481481486</c:v>
                </c:pt>
                <c:pt idx="28655">
                  <c:v>0.92288194444444438</c:v>
                </c:pt>
                <c:pt idx="28656">
                  <c:v>0.92312500000000008</c:v>
                </c:pt>
                <c:pt idx="28657">
                  <c:v>0.92336805555555557</c:v>
                </c:pt>
                <c:pt idx="28658">
                  <c:v>0.92361111111111116</c:v>
                </c:pt>
                <c:pt idx="28659">
                  <c:v>0.92385416666666664</c:v>
                </c:pt>
                <c:pt idx="28660">
                  <c:v>0.92409722222222224</c:v>
                </c:pt>
                <c:pt idx="28661">
                  <c:v>0.92435185185185187</c:v>
                </c:pt>
                <c:pt idx="28662">
                  <c:v>0.92459490740740735</c:v>
                </c:pt>
                <c:pt idx="28663">
                  <c:v>0.92483796296296295</c:v>
                </c:pt>
                <c:pt idx="28664">
                  <c:v>0.92508101851851843</c:v>
                </c:pt>
                <c:pt idx="28665">
                  <c:v>0.92532407407407413</c:v>
                </c:pt>
                <c:pt idx="28666">
                  <c:v>0.92557870370370365</c:v>
                </c:pt>
                <c:pt idx="28667">
                  <c:v>0.92582175925925936</c:v>
                </c:pt>
                <c:pt idx="28668">
                  <c:v>0.92606481481481484</c:v>
                </c:pt>
                <c:pt idx="28669">
                  <c:v>0.92630787037037043</c:v>
                </c:pt>
                <c:pt idx="28670">
                  <c:v>0.92655092592592592</c:v>
                </c:pt>
                <c:pt idx="28671">
                  <c:v>0.92680555555555555</c:v>
                </c:pt>
                <c:pt idx="28672">
                  <c:v>0.92704861111111114</c:v>
                </c:pt>
                <c:pt idx="28673">
                  <c:v>0.92729166666666663</c:v>
                </c:pt>
                <c:pt idx="28674">
                  <c:v>0.92753472222222222</c:v>
                </c:pt>
                <c:pt idx="28675">
                  <c:v>0.9277777777777777</c:v>
                </c:pt>
                <c:pt idx="28676">
                  <c:v>0.92802083333333341</c:v>
                </c:pt>
                <c:pt idx="28677">
                  <c:v>0.92827546296296293</c:v>
                </c:pt>
                <c:pt idx="28678">
                  <c:v>0.92851851851851841</c:v>
                </c:pt>
                <c:pt idx="28679">
                  <c:v>0.92876157407407411</c:v>
                </c:pt>
                <c:pt idx="28680">
                  <c:v>0.9290046296296296</c:v>
                </c:pt>
                <c:pt idx="28681">
                  <c:v>0.92924768518518519</c:v>
                </c:pt>
                <c:pt idx="28682">
                  <c:v>0.92950231481481482</c:v>
                </c:pt>
                <c:pt idx="28683">
                  <c:v>0.92974537037037042</c:v>
                </c:pt>
                <c:pt idx="28684">
                  <c:v>0.9299884259259259</c:v>
                </c:pt>
                <c:pt idx="28685">
                  <c:v>0.93023148148148149</c:v>
                </c:pt>
                <c:pt idx="28686">
                  <c:v>0.93047453703703698</c:v>
                </c:pt>
                <c:pt idx="28687">
                  <c:v>0.93072916666666661</c:v>
                </c:pt>
                <c:pt idx="28688">
                  <c:v>0.9309722222222222</c:v>
                </c:pt>
                <c:pt idx="28689">
                  <c:v>0.93121527777777768</c:v>
                </c:pt>
                <c:pt idx="28690">
                  <c:v>0.93145833333333339</c:v>
                </c:pt>
                <c:pt idx="28691">
                  <c:v>0.93170138888888887</c:v>
                </c:pt>
                <c:pt idx="28692">
                  <c:v>0.93195601851851861</c:v>
                </c:pt>
                <c:pt idx="28693">
                  <c:v>0.9321990740740741</c:v>
                </c:pt>
                <c:pt idx="28694">
                  <c:v>0.93244212962962969</c:v>
                </c:pt>
                <c:pt idx="28695">
                  <c:v>0.93268518518518517</c:v>
                </c:pt>
                <c:pt idx="28696">
                  <c:v>0.93292824074074077</c:v>
                </c:pt>
                <c:pt idx="28697">
                  <c:v>0.93317129629629625</c:v>
                </c:pt>
                <c:pt idx="28698">
                  <c:v>0.93342592592592588</c:v>
                </c:pt>
                <c:pt idx="28699">
                  <c:v>0.93366898148148147</c:v>
                </c:pt>
                <c:pt idx="28700">
                  <c:v>0.93391203703703696</c:v>
                </c:pt>
                <c:pt idx="28701">
                  <c:v>0.93415509259259266</c:v>
                </c:pt>
                <c:pt idx="28702">
                  <c:v>0.93440972222222218</c:v>
                </c:pt>
                <c:pt idx="28703">
                  <c:v>0.93465277777777767</c:v>
                </c:pt>
                <c:pt idx="28704">
                  <c:v>0.93489583333333337</c:v>
                </c:pt>
                <c:pt idx="28705">
                  <c:v>0.93513888888888896</c:v>
                </c:pt>
                <c:pt idx="28706">
                  <c:v>0.93538194444444445</c:v>
                </c:pt>
                <c:pt idx="28707">
                  <c:v>0.93562499999999993</c:v>
                </c:pt>
                <c:pt idx="28708">
                  <c:v>0.93587962962962967</c:v>
                </c:pt>
                <c:pt idx="28709">
                  <c:v>0.93612268518518515</c:v>
                </c:pt>
                <c:pt idx="28710">
                  <c:v>0.93636574074074075</c:v>
                </c:pt>
                <c:pt idx="28711">
                  <c:v>0.93660879629629623</c:v>
                </c:pt>
                <c:pt idx="28712">
                  <c:v>0.93685185185185194</c:v>
                </c:pt>
                <c:pt idx="28713">
                  <c:v>0.93710648148148146</c:v>
                </c:pt>
                <c:pt idx="28714">
                  <c:v>0.93734953703703694</c:v>
                </c:pt>
                <c:pt idx="28715">
                  <c:v>0.93759259259259264</c:v>
                </c:pt>
                <c:pt idx="28716">
                  <c:v>0.93783564814814813</c:v>
                </c:pt>
                <c:pt idx="28717">
                  <c:v>0.93807870370370372</c:v>
                </c:pt>
                <c:pt idx="28718">
                  <c:v>0.9383217592592592</c:v>
                </c:pt>
                <c:pt idx="28719">
                  <c:v>0.93857638888888895</c:v>
                </c:pt>
                <c:pt idx="28720">
                  <c:v>0.93881944444444443</c:v>
                </c:pt>
                <c:pt idx="28721">
                  <c:v>0.93906250000000002</c:v>
                </c:pt>
                <c:pt idx="28722">
                  <c:v>0.9393055555555555</c:v>
                </c:pt>
                <c:pt idx="28723">
                  <c:v>0.93954861111111121</c:v>
                </c:pt>
                <c:pt idx="28724">
                  <c:v>0.93980324074074073</c:v>
                </c:pt>
                <c:pt idx="28725">
                  <c:v>0.94004629629629621</c:v>
                </c:pt>
                <c:pt idx="28726">
                  <c:v>0.94028935185185192</c:v>
                </c:pt>
                <c:pt idx="28727">
                  <c:v>0.9405324074074074</c:v>
                </c:pt>
                <c:pt idx="28728">
                  <c:v>0.94077546296296299</c:v>
                </c:pt>
                <c:pt idx="28729">
                  <c:v>0.94103009259259263</c:v>
                </c:pt>
                <c:pt idx="28730">
                  <c:v>0.94127314814814811</c:v>
                </c:pt>
                <c:pt idx="28731">
                  <c:v>0.9415162037037037</c:v>
                </c:pt>
                <c:pt idx="28732">
                  <c:v>0.9417592592592593</c:v>
                </c:pt>
                <c:pt idx="28733">
                  <c:v>0.94200231481481478</c:v>
                </c:pt>
                <c:pt idx="28734">
                  <c:v>0.94225694444444441</c:v>
                </c:pt>
                <c:pt idx="28735">
                  <c:v>0.9425</c:v>
                </c:pt>
                <c:pt idx="28736">
                  <c:v>0.94274305555555549</c:v>
                </c:pt>
                <c:pt idx="28737">
                  <c:v>0.94298611111111119</c:v>
                </c:pt>
                <c:pt idx="28738">
                  <c:v>0.94322916666666667</c:v>
                </c:pt>
                <c:pt idx="28739">
                  <c:v>0.9434837962962962</c:v>
                </c:pt>
                <c:pt idx="28740">
                  <c:v>0.9437268518518519</c:v>
                </c:pt>
                <c:pt idx="28741">
                  <c:v>0.94396990740740738</c:v>
                </c:pt>
                <c:pt idx="28742">
                  <c:v>0.94421296296296298</c:v>
                </c:pt>
                <c:pt idx="28743">
                  <c:v>0.94445601851851846</c:v>
                </c:pt>
                <c:pt idx="28744">
                  <c:v>0.94469907407407405</c:v>
                </c:pt>
                <c:pt idx="28745">
                  <c:v>0.94495370370370368</c:v>
                </c:pt>
                <c:pt idx="28746">
                  <c:v>0.94519675925925928</c:v>
                </c:pt>
                <c:pt idx="28747">
                  <c:v>0.94543981481481476</c:v>
                </c:pt>
                <c:pt idx="28748">
                  <c:v>0.94568287037037047</c:v>
                </c:pt>
                <c:pt idx="28749">
                  <c:v>0.94592592592592595</c:v>
                </c:pt>
                <c:pt idx="28750">
                  <c:v>0.94618055555555547</c:v>
                </c:pt>
                <c:pt idx="28751">
                  <c:v>0.94642361111111117</c:v>
                </c:pt>
                <c:pt idx="28752">
                  <c:v>0.94666666666666666</c:v>
                </c:pt>
                <c:pt idx="28753">
                  <c:v>0.94690972222222225</c:v>
                </c:pt>
                <c:pt idx="28754">
                  <c:v>0.94715277777777773</c:v>
                </c:pt>
                <c:pt idx="28755">
                  <c:v>0.94740740740740748</c:v>
                </c:pt>
                <c:pt idx="28756">
                  <c:v>0.94765046296296296</c:v>
                </c:pt>
                <c:pt idx="28757">
                  <c:v>0.94789351851851855</c:v>
                </c:pt>
                <c:pt idx="28758">
                  <c:v>0.94813657407407403</c:v>
                </c:pt>
                <c:pt idx="28759">
                  <c:v>0.94837962962962974</c:v>
                </c:pt>
                <c:pt idx="28760">
                  <c:v>0.94862268518518522</c:v>
                </c:pt>
                <c:pt idx="28761">
                  <c:v>0.94887731481481474</c:v>
                </c:pt>
                <c:pt idx="28762">
                  <c:v>0.94912037037037045</c:v>
                </c:pt>
                <c:pt idx="28763">
                  <c:v>0.94936342592592593</c:v>
                </c:pt>
                <c:pt idx="28764">
                  <c:v>0.94960648148148152</c:v>
                </c:pt>
                <c:pt idx="28765">
                  <c:v>0.94986111111111116</c:v>
                </c:pt>
                <c:pt idx="28766">
                  <c:v>0.95010416666666664</c:v>
                </c:pt>
                <c:pt idx="28767">
                  <c:v>0.95034722222222223</c:v>
                </c:pt>
                <c:pt idx="28768">
                  <c:v>0.95059027777777771</c:v>
                </c:pt>
                <c:pt idx="28769">
                  <c:v>0.95083333333333331</c:v>
                </c:pt>
                <c:pt idx="28770">
                  <c:v>0.95107638888888879</c:v>
                </c:pt>
                <c:pt idx="28771">
                  <c:v>0.95133101851851853</c:v>
                </c:pt>
                <c:pt idx="28772">
                  <c:v>0.95157407407407402</c:v>
                </c:pt>
                <c:pt idx="28773">
                  <c:v>0.95181712962962972</c:v>
                </c:pt>
                <c:pt idx="28774">
                  <c:v>0.9520601851851852</c:v>
                </c:pt>
                <c:pt idx="28775">
                  <c:v>0.9523032407407408</c:v>
                </c:pt>
                <c:pt idx="28776">
                  <c:v>0.95255787037037043</c:v>
                </c:pt>
                <c:pt idx="28777">
                  <c:v>0.95280092592592591</c:v>
                </c:pt>
                <c:pt idx="28778">
                  <c:v>0.95304398148148151</c:v>
                </c:pt>
                <c:pt idx="28779">
                  <c:v>0.95328703703703699</c:v>
                </c:pt>
                <c:pt idx="28780">
                  <c:v>0.95353009259259258</c:v>
                </c:pt>
                <c:pt idx="28781">
                  <c:v>0.95377314814814806</c:v>
                </c:pt>
                <c:pt idx="28782">
                  <c:v>0.95402777777777781</c:v>
                </c:pt>
                <c:pt idx="28783">
                  <c:v>0.95427083333333329</c:v>
                </c:pt>
                <c:pt idx="28784">
                  <c:v>0.95451388888888899</c:v>
                </c:pt>
                <c:pt idx="28785">
                  <c:v>0.95475694444444448</c:v>
                </c:pt>
                <c:pt idx="28786">
                  <c:v>0.95500000000000007</c:v>
                </c:pt>
                <c:pt idx="28787">
                  <c:v>0.9552546296296297</c:v>
                </c:pt>
                <c:pt idx="28788">
                  <c:v>0.95549768518518519</c:v>
                </c:pt>
                <c:pt idx="28789">
                  <c:v>0.95574074074074078</c:v>
                </c:pt>
                <c:pt idx="28790">
                  <c:v>0.95598379629629626</c:v>
                </c:pt>
                <c:pt idx="28791">
                  <c:v>0.95622685185185186</c:v>
                </c:pt>
                <c:pt idx="28792">
                  <c:v>0.95648148148148149</c:v>
                </c:pt>
                <c:pt idx="28793">
                  <c:v>0.95672453703703697</c:v>
                </c:pt>
                <c:pt idx="28794">
                  <c:v>0.95696759259259256</c:v>
                </c:pt>
                <c:pt idx="28795">
                  <c:v>0.95721064814814805</c:v>
                </c:pt>
                <c:pt idx="28796">
                  <c:v>0.95745370370370375</c:v>
                </c:pt>
                <c:pt idx="28797">
                  <c:v>0.95770833333333327</c:v>
                </c:pt>
                <c:pt idx="28798">
                  <c:v>0.95795138888888898</c:v>
                </c:pt>
                <c:pt idx="28799">
                  <c:v>0.95819444444444446</c:v>
                </c:pt>
                <c:pt idx="28800">
                  <c:v>0.95843750000000005</c:v>
                </c:pt>
                <c:pt idx="28801">
                  <c:v>0.95868055555555554</c:v>
                </c:pt>
                <c:pt idx="28802">
                  <c:v>0.95892361111111113</c:v>
                </c:pt>
                <c:pt idx="28803">
                  <c:v>0.95917824074074076</c:v>
                </c:pt>
                <c:pt idx="28804">
                  <c:v>0.95942129629629624</c:v>
                </c:pt>
                <c:pt idx="28805">
                  <c:v>0.95966435185185184</c:v>
                </c:pt>
                <c:pt idx="28806">
                  <c:v>0.95990740740740732</c:v>
                </c:pt>
                <c:pt idx="28807">
                  <c:v>0.96015046296296302</c:v>
                </c:pt>
                <c:pt idx="28808">
                  <c:v>0.96040509259259255</c:v>
                </c:pt>
                <c:pt idx="28809">
                  <c:v>0.96064814814814825</c:v>
                </c:pt>
                <c:pt idx="28810">
                  <c:v>0.96089120370370373</c:v>
                </c:pt>
                <c:pt idx="28811">
                  <c:v>0.96113425925925933</c:v>
                </c:pt>
                <c:pt idx="28812">
                  <c:v>0.96137731481481481</c:v>
                </c:pt>
                <c:pt idx="28813">
                  <c:v>0.96163194444444444</c:v>
                </c:pt>
                <c:pt idx="28814">
                  <c:v>0.96187500000000004</c:v>
                </c:pt>
                <c:pt idx="28815">
                  <c:v>0.96211805555555552</c:v>
                </c:pt>
                <c:pt idx="28816">
                  <c:v>0.96236111111111111</c:v>
                </c:pt>
                <c:pt idx="28817">
                  <c:v>0.96260416666666659</c:v>
                </c:pt>
                <c:pt idx="28818">
                  <c:v>0.96285879629629623</c:v>
                </c:pt>
                <c:pt idx="28819">
                  <c:v>0.96310185185185182</c:v>
                </c:pt>
                <c:pt idx="28820">
                  <c:v>0.9633449074074073</c:v>
                </c:pt>
                <c:pt idx="28821">
                  <c:v>0.96358796296296301</c:v>
                </c:pt>
                <c:pt idx="28822">
                  <c:v>0.96383101851851849</c:v>
                </c:pt>
                <c:pt idx="28823">
                  <c:v>0.96407407407407408</c:v>
                </c:pt>
                <c:pt idx="28824">
                  <c:v>0.96432870370370372</c:v>
                </c:pt>
                <c:pt idx="28825">
                  <c:v>0.96457175925925931</c:v>
                </c:pt>
                <c:pt idx="28826">
                  <c:v>0.96481481481481479</c:v>
                </c:pt>
                <c:pt idx="28827">
                  <c:v>0.96505787037037039</c:v>
                </c:pt>
                <c:pt idx="28828">
                  <c:v>0.96530092592592587</c:v>
                </c:pt>
                <c:pt idx="28829">
                  <c:v>0.9655555555555555</c:v>
                </c:pt>
                <c:pt idx="28830">
                  <c:v>0.96579861111111109</c:v>
                </c:pt>
                <c:pt idx="28831">
                  <c:v>0.96604166666666658</c:v>
                </c:pt>
                <c:pt idx="28832">
                  <c:v>0.96628472222222228</c:v>
                </c:pt>
                <c:pt idx="28833">
                  <c:v>0.96652777777777776</c:v>
                </c:pt>
                <c:pt idx="28834">
                  <c:v>0.96678240740740751</c:v>
                </c:pt>
                <c:pt idx="28835">
                  <c:v>0.96702546296296299</c:v>
                </c:pt>
                <c:pt idx="28836">
                  <c:v>0.96726851851851858</c:v>
                </c:pt>
                <c:pt idx="28837">
                  <c:v>0.96751157407407407</c:v>
                </c:pt>
                <c:pt idx="28838">
                  <c:v>0.96775462962962966</c:v>
                </c:pt>
                <c:pt idx="28839">
                  <c:v>0.96800925925925929</c:v>
                </c:pt>
                <c:pt idx="28840">
                  <c:v>0.96825231481481477</c:v>
                </c:pt>
                <c:pt idx="28841">
                  <c:v>0.96849537037037037</c:v>
                </c:pt>
                <c:pt idx="28842">
                  <c:v>0.96873842592592585</c:v>
                </c:pt>
                <c:pt idx="28843">
                  <c:v>0.96898148148148155</c:v>
                </c:pt>
                <c:pt idx="28844">
                  <c:v>0.96922453703703704</c:v>
                </c:pt>
                <c:pt idx="28845">
                  <c:v>0.96947916666666656</c:v>
                </c:pt>
                <c:pt idx="28846">
                  <c:v>0.96972222222222226</c:v>
                </c:pt>
                <c:pt idx="28847">
                  <c:v>0.96996527777777775</c:v>
                </c:pt>
                <c:pt idx="28848">
                  <c:v>0.97020833333333334</c:v>
                </c:pt>
                <c:pt idx="28849">
                  <c:v>0.97045138888888882</c:v>
                </c:pt>
                <c:pt idx="28850">
                  <c:v>0.97070601851851857</c:v>
                </c:pt>
                <c:pt idx="28851">
                  <c:v>0.97094907407407405</c:v>
                </c:pt>
                <c:pt idx="28852">
                  <c:v>0.97119212962962964</c:v>
                </c:pt>
                <c:pt idx="28853">
                  <c:v>0.97143518518518512</c:v>
                </c:pt>
                <c:pt idx="28854">
                  <c:v>0.97167824074074083</c:v>
                </c:pt>
                <c:pt idx="28855">
                  <c:v>0.97193287037037035</c:v>
                </c:pt>
                <c:pt idx="28856">
                  <c:v>0.97217592592592583</c:v>
                </c:pt>
                <c:pt idx="28857">
                  <c:v>0.97241898148148154</c:v>
                </c:pt>
                <c:pt idx="28858">
                  <c:v>0.97266203703703702</c:v>
                </c:pt>
                <c:pt idx="28859">
                  <c:v>0.97290509259259261</c:v>
                </c:pt>
                <c:pt idx="28860">
                  <c:v>0.97315972222222225</c:v>
                </c:pt>
                <c:pt idx="28861">
                  <c:v>0.97340277777777784</c:v>
                </c:pt>
                <c:pt idx="28862">
                  <c:v>0.97364583333333332</c:v>
                </c:pt>
                <c:pt idx="28863">
                  <c:v>0.97388888888888892</c:v>
                </c:pt>
                <c:pt idx="28864">
                  <c:v>0.9741319444444444</c:v>
                </c:pt>
                <c:pt idx="28865">
                  <c:v>0.9743750000000001</c:v>
                </c:pt>
                <c:pt idx="28866">
                  <c:v>0.97462962962962962</c:v>
                </c:pt>
                <c:pt idx="28867">
                  <c:v>0.97487268518518511</c:v>
                </c:pt>
                <c:pt idx="28868">
                  <c:v>0.97511574074074081</c:v>
                </c:pt>
                <c:pt idx="28869">
                  <c:v>0.97535879629629629</c:v>
                </c:pt>
                <c:pt idx="28870">
                  <c:v>0.97560185185185189</c:v>
                </c:pt>
                <c:pt idx="28871">
                  <c:v>0.97585648148148152</c:v>
                </c:pt>
                <c:pt idx="28872">
                  <c:v>0.976099537037037</c:v>
                </c:pt>
                <c:pt idx="28873">
                  <c:v>0.9763425925925926</c:v>
                </c:pt>
                <c:pt idx="28874">
                  <c:v>0.97658564814814808</c:v>
                </c:pt>
                <c:pt idx="28875">
                  <c:v>0.97682870370370367</c:v>
                </c:pt>
                <c:pt idx="28876">
                  <c:v>0.9770833333333333</c:v>
                </c:pt>
                <c:pt idx="28877">
                  <c:v>0.9773263888888889</c:v>
                </c:pt>
                <c:pt idx="28878">
                  <c:v>0.97756944444444438</c:v>
                </c:pt>
                <c:pt idx="28879">
                  <c:v>0.97781250000000008</c:v>
                </c:pt>
                <c:pt idx="28880">
                  <c:v>0.97805555555555557</c:v>
                </c:pt>
                <c:pt idx="28881">
                  <c:v>0.97831018518518509</c:v>
                </c:pt>
                <c:pt idx="28882">
                  <c:v>0.97855324074074079</c:v>
                </c:pt>
                <c:pt idx="28883">
                  <c:v>0.97879629629629628</c:v>
                </c:pt>
                <c:pt idx="28884">
                  <c:v>0.97903935185185187</c:v>
                </c:pt>
                <c:pt idx="28885">
                  <c:v>0.97928240740740735</c:v>
                </c:pt>
                <c:pt idx="28886">
                  <c:v>0.97952546296296295</c:v>
                </c:pt>
                <c:pt idx="28887">
                  <c:v>0.97978009259259258</c:v>
                </c:pt>
                <c:pt idx="28888">
                  <c:v>0.98002314814814817</c:v>
                </c:pt>
                <c:pt idx="28889">
                  <c:v>0.98026620370370365</c:v>
                </c:pt>
                <c:pt idx="28890">
                  <c:v>0.98050925925925936</c:v>
                </c:pt>
                <c:pt idx="28891">
                  <c:v>0.98075231481481484</c:v>
                </c:pt>
                <c:pt idx="28892">
                  <c:v>0.98100694444444436</c:v>
                </c:pt>
                <c:pt idx="28893">
                  <c:v>0.98125000000000007</c:v>
                </c:pt>
                <c:pt idx="28894">
                  <c:v>0.98149305555555555</c:v>
                </c:pt>
                <c:pt idx="28895">
                  <c:v>0.98173611111111114</c:v>
                </c:pt>
                <c:pt idx="28896">
                  <c:v>0.98197916666666663</c:v>
                </c:pt>
                <c:pt idx="28897">
                  <c:v>0.98223379629629637</c:v>
                </c:pt>
                <c:pt idx="28898">
                  <c:v>0.98247685185185185</c:v>
                </c:pt>
                <c:pt idx="28899">
                  <c:v>0.98271990740740733</c:v>
                </c:pt>
                <c:pt idx="28900">
                  <c:v>0.98296296296296293</c:v>
                </c:pt>
                <c:pt idx="28901">
                  <c:v>0.98320601851851863</c:v>
                </c:pt>
                <c:pt idx="28902">
                  <c:v>0.98346064814814815</c:v>
                </c:pt>
                <c:pt idx="28903">
                  <c:v>0.98370370370370364</c:v>
                </c:pt>
                <c:pt idx="28904">
                  <c:v>0.98394675925925934</c:v>
                </c:pt>
                <c:pt idx="28905">
                  <c:v>0.98418981481481482</c:v>
                </c:pt>
                <c:pt idx="28906">
                  <c:v>0.98443287037037042</c:v>
                </c:pt>
                <c:pt idx="28907">
                  <c:v>0.9846759259259259</c:v>
                </c:pt>
                <c:pt idx="28908">
                  <c:v>0.98493055555555553</c:v>
                </c:pt>
                <c:pt idx="28909">
                  <c:v>0.98517361111111112</c:v>
                </c:pt>
                <c:pt idx="28910">
                  <c:v>0.98541666666666661</c:v>
                </c:pt>
                <c:pt idx="28911">
                  <c:v>0.9856597222222222</c:v>
                </c:pt>
                <c:pt idx="28912">
                  <c:v>0.98590277777777768</c:v>
                </c:pt>
                <c:pt idx="28913">
                  <c:v>0.98615740740740743</c:v>
                </c:pt>
                <c:pt idx="28914">
                  <c:v>0.98640046296296291</c:v>
                </c:pt>
                <c:pt idx="28915">
                  <c:v>0.98664351851851861</c:v>
                </c:pt>
                <c:pt idx="28916">
                  <c:v>0.9868865740740741</c:v>
                </c:pt>
                <c:pt idx="28917">
                  <c:v>0.98712962962962969</c:v>
                </c:pt>
                <c:pt idx="28918">
                  <c:v>0.98738425925925932</c:v>
                </c:pt>
                <c:pt idx="28919">
                  <c:v>0.98762731481481481</c:v>
                </c:pt>
                <c:pt idx="28920">
                  <c:v>0.9878703703703704</c:v>
                </c:pt>
                <c:pt idx="28921">
                  <c:v>0.98811342592592588</c:v>
                </c:pt>
                <c:pt idx="28922">
                  <c:v>0.98835648148148147</c:v>
                </c:pt>
                <c:pt idx="28923">
                  <c:v>0.98861111111111111</c:v>
                </c:pt>
                <c:pt idx="28924">
                  <c:v>0.9888541666666667</c:v>
                </c:pt>
                <c:pt idx="28925">
                  <c:v>0.98909722222222218</c:v>
                </c:pt>
                <c:pt idx="28926">
                  <c:v>0.98934027777777767</c:v>
                </c:pt>
                <c:pt idx="28927">
                  <c:v>0.98958333333333337</c:v>
                </c:pt>
                <c:pt idx="28928">
                  <c:v>0.98983796296296289</c:v>
                </c:pt>
                <c:pt idx="28929">
                  <c:v>0.9900810185185186</c:v>
                </c:pt>
                <c:pt idx="28930">
                  <c:v>0.99032407407407408</c:v>
                </c:pt>
                <c:pt idx="28931">
                  <c:v>0.99056712962962967</c:v>
                </c:pt>
                <c:pt idx="28932">
                  <c:v>0.99081018518518515</c:v>
                </c:pt>
                <c:pt idx="28933">
                  <c:v>0.99105324074074075</c:v>
                </c:pt>
                <c:pt idx="28934">
                  <c:v>0.99130787037037038</c:v>
                </c:pt>
                <c:pt idx="28935">
                  <c:v>0.99155092592592586</c:v>
                </c:pt>
                <c:pt idx="28936">
                  <c:v>0.99179398148148146</c:v>
                </c:pt>
                <c:pt idx="28937">
                  <c:v>0.99203703703703694</c:v>
                </c:pt>
                <c:pt idx="28938">
                  <c:v>0.99228009259259264</c:v>
                </c:pt>
                <c:pt idx="28939">
                  <c:v>0.99253472222222217</c:v>
                </c:pt>
                <c:pt idx="28940">
                  <c:v>0.99277777777777787</c:v>
                </c:pt>
                <c:pt idx="28941">
                  <c:v>0.99302083333333335</c:v>
                </c:pt>
                <c:pt idx="28942">
                  <c:v>0.99326388888888895</c:v>
                </c:pt>
                <c:pt idx="28943">
                  <c:v>0.99350694444444443</c:v>
                </c:pt>
                <c:pt idx="28944">
                  <c:v>0.99376157407407406</c:v>
                </c:pt>
                <c:pt idx="28945">
                  <c:v>0.99400462962962965</c:v>
                </c:pt>
                <c:pt idx="28946">
                  <c:v>0.99424768518518514</c:v>
                </c:pt>
                <c:pt idx="28947">
                  <c:v>0.99449074074074073</c:v>
                </c:pt>
                <c:pt idx="28948">
                  <c:v>0.99473379629629621</c:v>
                </c:pt>
                <c:pt idx="28949">
                  <c:v>0.99497685185185192</c:v>
                </c:pt>
                <c:pt idx="28950">
                  <c:v>0.99523148148148144</c:v>
                </c:pt>
                <c:pt idx="28951">
                  <c:v>0.99547453703703714</c:v>
                </c:pt>
                <c:pt idx="28952">
                  <c:v>0.99571759259259263</c:v>
                </c:pt>
                <c:pt idx="28953">
                  <c:v>0.99596064814814811</c:v>
                </c:pt>
                <c:pt idx="28954">
                  <c:v>0.9962037037037037</c:v>
                </c:pt>
                <c:pt idx="28955">
                  <c:v>0.99645833333333333</c:v>
                </c:pt>
                <c:pt idx="28956">
                  <c:v>0.99670138888888893</c:v>
                </c:pt>
                <c:pt idx="28957">
                  <c:v>0.99694444444444441</c:v>
                </c:pt>
                <c:pt idx="28958">
                  <c:v>0.9971875</c:v>
                </c:pt>
                <c:pt idx="28959">
                  <c:v>0.99743055555555549</c:v>
                </c:pt>
                <c:pt idx="28960">
                  <c:v>0.99768518518518512</c:v>
                </c:pt>
                <c:pt idx="28961">
                  <c:v>0.99792824074074071</c:v>
                </c:pt>
                <c:pt idx="28962">
                  <c:v>0.9981712962962962</c:v>
                </c:pt>
                <c:pt idx="28963">
                  <c:v>0.9984143518518519</c:v>
                </c:pt>
                <c:pt idx="28964">
                  <c:v>0.99865740740740738</c:v>
                </c:pt>
                <c:pt idx="28965">
                  <c:v>0.99891203703703713</c:v>
                </c:pt>
                <c:pt idx="28966">
                  <c:v>0.99915509259259261</c:v>
                </c:pt>
                <c:pt idx="28967">
                  <c:v>0.9993981481481482</c:v>
                </c:pt>
                <c:pt idx="28968">
                  <c:v>0.99964120370370368</c:v>
                </c:pt>
                <c:pt idx="28969">
                  <c:v>0.99988425925925928</c:v>
                </c:pt>
                <c:pt idx="28970">
                  <c:v>1.3888888888888889E-4</c:v>
                </c:pt>
                <c:pt idx="28971">
                  <c:v>3.8194444444444446E-4</c:v>
                </c:pt>
                <c:pt idx="28972">
                  <c:v>6.2500000000000001E-4</c:v>
                </c:pt>
                <c:pt idx="28973">
                  <c:v>8.6805555555555551E-4</c:v>
                </c:pt>
                <c:pt idx="28974">
                  <c:v>1.1111111111111111E-3</c:v>
                </c:pt>
                <c:pt idx="28975">
                  <c:v>1.3541666666666667E-3</c:v>
                </c:pt>
                <c:pt idx="28976">
                  <c:v>1.6087962962962963E-3</c:v>
                </c:pt>
                <c:pt idx="28977">
                  <c:v>1.8518518518518517E-3</c:v>
                </c:pt>
                <c:pt idx="28978">
                  <c:v>2.0949074074074073E-3</c:v>
                </c:pt>
                <c:pt idx="28979">
                  <c:v>2.3379629629629631E-3</c:v>
                </c:pt>
                <c:pt idx="28980">
                  <c:v>2.5810185185185185E-3</c:v>
                </c:pt>
                <c:pt idx="28981">
                  <c:v>2.8356481481481479E-3</c:v>
                </c:pt>
                <c:pt idx="28982">
                  <c:v>3.0787037037037037E-3</c:v>
                </c:pt>
                <c:pt idx="28983">
                  <c:v>3.3217592592592591E-3</c:v>
                </c:pt>
                <c:pt idx="28984">
                  <c:v>3.5648148148148154E-3</c:v>
                </c:pt>
                <c:pt idx="28985">
                  <c:v>3.8078703703703707E-3</c:v>
                </c:pt>
                <c:pt idx="28986">
                  <c:v>4.0624999999999993E-3</c:v>
                </c:pt>
                <c:pt idx="28987">
                  <c:v>4.3055555555555555E-3</c:v>
                </c:pt>
                <c:pt idx="28988">
                  <c:v>4.5486111111111109E-3</c:v>
                </c:pt>
                <c:pt idx="28989">
                  <c:v>4.7916666666666672E-3</c:v>
                </c:pt>
                <c:pt idx="28990">
                  <c:v>5.0347222222222225E-3</c:v>
                </c:pt>
                <c:pt idx="28991">
                  <c:v>5.2893518518518515E-3</c:v>
                </c:pt>
                <c:pt idx="28992">
                  <c:v>5.5324074074074069E-3</c:v>
                </c:pt>
                <c:pt idx="28993">
                  <c:v>5.7754629629629623E-3</c:v>
                </c:pt>
                <c:pt idx="28994">
                  <c:v>6.0185185185185177E-3</c:v>
                </c:pt>
                <c:pt idx="28995">
                  <c:v>6.2615740740740748E-3</c:v>
                </c:pt>
                <c:pt idx="28996">
                  <c:v>6.5162037037037037E-3</c:v>
                </c:pt>
                <c:pt idx="28997">
                  <c:v>6.7592592592592591E-3</c:v>
                </c:pt>
                <c:pt idx="28998">
                  <c:v>7.0023148148148154E-3</c:v>
                </c:pt>
                <c:pt idx="28999">
                  <c:v>7.2453703703703708E-3</c:v>
                </c:pt>
                <c:pt idx="29000">
                  <c:v>7.4884259259259262E-3</c:v>
                </c:pt>
                <c:pt idx="29001">
                  <c:v>7.7314814814814815E-3</c:v>
                </c:pt>
                <c:pt idx="29002">
                  <c:v>7.9861111111111122E-3</c:v>
                </c:pt>
                <c:pt idx="29003">
                  <c:v>8.2291666666666659E-3</c:v>
                </c:pt>
                <c:pt idx="29004">
                  <c:v>8.4722222222222213E-3</c:v>
                </c:pt>
                <c:pt idx="29005">
                  <c:v>8.7152777777777784E-3</c:v>
                </c:pt>
                <c:pt idx="29006">
                  <c:v>8.9583333333333338E-3</c:v>
                </c:pt>
                <c:pt idx="29007">
                  <c:v>9.2129629629629627E-3</c:v>
                </c:pt>
                <c:pt idx="29008">
                  <c:v>9.4560185185185181E-3</c:v>
                </c:pt>
                <c:pt idx="29009">
                  <c:v>9.6990740740740735E-3</c:v>
                </c:pt>
                <c:pt idx="29010">
                  <c:v>9.9421296296296289E-3</c:v>
                </c:pt>
                <c:pt idx="29011">
                  <c:v>1.0185185185185184E-2</c:v>
                </c:pt>
                <c:pt idx="29012">
                  <c:v>1.0439814814814813E-2</c:v>
                </c:pt>
                <c:pt idx="29013">
                  <c:v>1.068287037037037E-2</c:v>
                </c:pt>
                <c:pt idx="29014">
                  <c:v>1.0925925925925924E-2</c:v>
                </c:pt>
                <c:pt idx="29015">
                  <c:v>1.1168981481481481E-2</c:v>
                </c:pt>
                <c:pt idx="29016">
                  <c:v>1.1412037037037038E-2</c:v>
                </c:pt>
                <c:pt idx="29017">
                  <c:v>1.1655092592592594E-2</c:v>
                </c:pt>
                <c:pt idx="29018">
                  <c:v>1.1909722222222223E-2</c:v>
                </c:pt>
                <c:pt idx="29019">
                  <c:v>1.2152777777777778E-2</c:v>
                </c:pt>
                <c:pt idx="29020">
                  <c:v>1.2395833333333335E-2</c:v>
                </c:pt>
                <c:pt idx="29021">
                  <c:v>1.2638888888888889E-2</c:v>
                </c:pt>
                <c:pt idx="29022">
                  <c:v>1.2881944444444446E-2</c:v>
                </c:pt>
                <c:pt idx="29023">
                  <c:v>1.3136574074074077E-2</c:v>
                </c:pt>
                <c:pt idx="29024">
                  <c:v>1.3379629629629628E-2</c:v>
                </c:pt>
                <c:pt idx="29025">
                  <c:v>1.3622685185185184E-2</c:v>
                </c:pt>
                <c:pt idx="29026">
                  <c:v>1.3865740740740739E-2</c:v>
                </c:pt>
                <c:pt idx="29027">
                  <c:v>1.4108796296296295E-2</c:v>
                </c:pt>
                <c:pt idx="29028">
                  <c:v>1.4363425925925925E-2</c:v>
                </c:pt>
                <c:pt idx="29029">
                  <c:v>1.4606481481481482E-2</c:v>
                </c:pt>
                <c:pt idx="29030">
                  <c:v>1.4849537037037036E-2</c:v>
                </c:pt>
                <c:pt idx="29031">
                  <c:v>1.5092592592592593E-2</c:v>
                </c:pt>
                <c:pt idx="29032">
                  <c:v>1.5335648148148147E-2</c:v>
                </c:pt>
                <c:pt idx="29033">
                  <c:v>1.5578703703703704E-2</c:v>
                </c:pt>
                <c:pt idx="29034">
                  <c:v>1.5833333333333335E-2</c:v>
                </c:pt>
                <c:pt idx="29035">
                  <c:v>1.6076388888888887E-2</c:v>
                </c:pt>
                <c:pt idx="29036">
                  <c:v>1.6319444444444445E-2</c:v>
                </c:pt>
                <c:pt idx="29037">
                  <c:v>1.6562500000000001E-2</c:v>
                </c:pt>
                <c:pt idx="29038">
                  <c:v>1.6805555555555556E-2</c:v>
                </c:pt>
                <c:pt idx="29039">
                  <c:v>1.7060185185185185E-2</c:v>
                </c:pt>
                <c:pt idx="29040">
                  <c:v>1.7303240740740741E-2</c:v>
                </c:pt>
                <c:pt idx="29041">
                  <c:v>1.7546296296296296E-2</c:v>
                </c:pt>
                <c:pt idx="29042">
                  <c:v>1.7789351851851851E-2</c:v>
                </c:pt>
                <c:pt idx="29043">
                  <c:v>1.8032407407407407E-2</c:v>
                </c:pt>
                <c:pt idx="29044">
                  <c:v>1.8287037037037036E-2</c:v>
                </c:pt>
                <c:pt idx="29045">
                  <c:v>1.8530092592592595E-2</c:v>
                </c:pt>
                <c:pt idx="29046">
                  <c:v>1.877314814814815E-2</c:v>
                </c:pt>
                <c:pt idx="29047">
                  <c:v>1.9016203703703705E-2</c:v>
                </c:pt>
                <c:pt idx="29048">
                  <c:v>1.9259259259259261E-2</c:v>
                </c:pt>
                <c:pt idx="29049">
                  <c:v>1.951388888888889E-2</c:v>
                </c:pt>
                <c:pt idx="29050">
                  <c:v>1.9756944444444445E-2</c:v>
                </c:pt>
                <c:pt idx="29051">
                  <c:v>0.02</c:v>
                </c:pt>
                <c:pt idx="29052">
                  <c:v>2.0243055555555552E-2</c:v>
                </c:pt>
                <c:pt idx="29053">
                  <c:v>2.0486111111111111E-2</c:v>
                </c:pt>
                <c:pt idx="29054">
                  <c:v>2.074074074074074E-2</c:v>
                </c:pt>
                <c:pt idx="29055">
                  <c:v>2.0983796296296296E-2</c:v>
                </c:pt>
                <c:pt idx="29056">
                  <c:v>2.1226851851851854E-2</c:v>
                </c:pt>
                <c:pt idx="29057">
                  <c:v>2.146990740740741E-2</c:v>
                </c:pt>
                <c:pt idx="29058">
                  <c:v>2.1712962962962962E-2</c:v>
                </c:pt>
                <c:pt idx="29059">
                  <c:v>2.1956018518518517E-2</c:v>
                </c:pt>
                <c:pt idx="29060">
                  <c:v>2.2210648148148149E-2</c:v>
                </c:pt>
                <c:pt idx="29061">
                  <c:v>2.2453703703703708E-2</c:v>
                </c:pt>
                <c:pt idx="29062">
                  <c:v>2.269675925925926E-2</c:v>
                </c:pt>
                <c:pt idx="29063">
                  <c:v>2.2939814814814816E-2</c:v>
                </c:pt>
                <c:pt idx="29064">
                  <c:v>2.3182870370370371E-2</c:v>
                </c:pt>
                <c:pt idx="29065">
                  <c:v>2.34375E-2</c:v>
                </c:pt>
                <c:pt idx="29066">
                  <c:v>2.3680555555555555E-2</c:v>
                </c:pt>
                <c:pt idx="29067">
                  <c:v>2.3923611111111114E-2</c:v>
                </c:pt>
                <c:pt idx="29068">
                  <c:v>2.4166666666666666E-2</c:v>
                </c:pt>
                <c:pt idx="29069">
                  <c:v>2.4409722222222222E-2</c:v>
                </c:pt>
                <c:pt idx="29070">
                  <c:v>2.4664351851851851E-2</c:v>
                </c:pt>
                <c:pt idx="29071">
                  <c:v>2.4907407407407406E-2</c:v>
                </c:pt>
                <c:pt idx="29072">
                  <c:v>2.5150462962962961E-2</c:v>
                </c:pt>
                <c:pt idx="29073">
                  <c:v>2.539351851851852E-2</c:v>
                </c:pt>
                <c:pt idx="29074">
                  <c:v>2.5636574074074072E-2</c:v>
                </c:pt>
                <c:pt idx="29075">
                  <c:v>2.5879629629629627E-2</c:v>
                </c:pt>
                <c:pt idx="29076">
                  <c:v>2.613425925925926E-2</c:v>
                </c:pt>
                <c:pt idx="29077">
                  <c:v>2.6377314814814815E-2</c:v>
                </c:pt>
                <c:pt idx="29078">
                  <c:v>2.6620370370370374E-2</c:v>
                </c:pt>
                <c:pt idx="29079">
                  <c:v>2.6863425925925926E-2</c:v>
                </c:pt>
                <c:pt idx="29080">
                  <c:v>2.7118055555555552E-2</c:v>
                </c:pt>
                <c:pt idx="29081">
                  <c:v>2.736111111111111E-2</c:v>
                </c:pt>
                <c:pt idx="29082">
                  <c:v>2.7604166666666666E-2</c:v>
                </c:pt>
                <c:pt idx="29083">
                  <c:v>2.7847222222222221E-2</c:v>
                </c:pt>
                <c:pt idx="29084">
                  <c:v>2.809027777777778E-2</c:v>
                </c:pt>
                <c:pt idx="29085">
                  <c:v>2.8333333333333332E-2</c:v>
                </c:pt>
                <c:pt idx="29086">
                  <c:v>2.8587962962962964E-2</c:v>
                </c:pt>
                <c:pt idx="29087">
                  <c:v>2.883101851851852E-2</c:v>
                </c:pt>
                <c:pt idx="29088">
                  <c:v>2.9074074074074075E-2</c:v>
                </c:pt>
                <c:pt idx="29089">
                  <c:v>2.9317129629629634E-2</c:v>
                </c:pt>
                <c:pt idx="29090">
                  <c:v>2.9560185185185189E-2</c:v>
                </c:pt>
                <c:pt idx="29091">
                  <c:v>2.9814814814814811E-2</c:v>
                </c:pt>
                <c:pt idx="29092">
                  <c:v>3.005787037037037E-2</c:v>
                </c:pt>
                <c:pt idx="29093">
                  <c:v>3.0300925925925926E-2</c:v>
                </c:pt>
                <c:pt idx="29094">
                  <c:v>3.0543981481481481E-2</c:v>
                </c:pt>
                <c:pt idx="29095">
                  <c:v>3.078703703703704E-2</c:v>
                </c:pt>
                <c:pt idx="29096">
                  <c:v>3.1041666666666665E-2</c:v>
                </c:pt>
                <c:pt idx="29097">
                  <c:v>3.1284722222222221E-2</c:v>
                </c:pt>
                <c:pt idx="29098">
                  <c:v>3.1527777777777773E-2</c:v>
                </c:pt>
                <c:pt idx="29099">
                  <c:v>3.1770833333333331E-2</c:v>
                </c:pt>
                <c:pt idx="29100">
                  <c:v>3.201388888888889E-2</c:v>
                </c:pt>
                <c:pt idx="29101">
                  <c:v>3.2256944444444442E-2</c:v>
                </c:pt>
                <c:pt idx="29102">
                  <c:v>3.2511574074074075E-2</c:v>
                </c:pt>
                <c:pt idx="29103">
                  <c:v>3.2754629629629627E-2</c:v>
                </c:pt>
                <c:pt idx="29104">
                  <c:v>3.2997685185185185E-2</c:v>
                </c:pt>
                <c:pt idx="29105">
                  <c:v>3.3240740740740744E-2</c:v>
                </c:pt>
                <c:pt idx="29106">
                  <c:v>3.3483796296296296E-2</c:v>
                </c:pt>
                <c:pt idx="29107">
                  <c:v>3.3738425925925929E-2</c:v>
                </c:pt>
                <c:pt idx="29108">
                  <c:v>3.3981481481481481E-2</c:v>
                </c:pt>
                <c:pt idx="29109">
                  <c:v>3.4224537037037032E-2</c:v>
                </c:pt>
                <c:pt idx="29110">
                  <c:v>3.4467592592592591E-2</c:v>
                </c:pt>
                <c:pt idx="29111">
                  <c:v>3.471064814814815E-2</c:v>
                </c:pt>
                <c:pt idx="29112">
                  <c:v>3.4965277777777783E-2</c:v>
                </c:pt>
                <c:pt idx="29113">
                  <c:v>3.5208333333333335E-2</c:v>
                </c:pt>
                <c:pt idx="29114">
                  <c:v>3.5451388888888886E-2</c:v>
                </c:pt>
                <c:pt idx="29115">
                  <c:v>3.5694444444444445E-2</c:v>
                </c:pt>
                <c:pt idx="29116">
                  <c:v>3.5937500000000004E-2</c:v>
                </c:pt>
                <c:pt idx="29117">
                  <c:v>3.6180555555555556E-2</c:v>
                </c:pt>
                <c:pt idx="29118">
                  <c:v>3.6435185185185189E-2</c:v>
                </c:pt>
                <c:pt idx="29119">
                  <c:v>3.667824074074074E-2</c:v>
                </c:pt>
                <c:pt idx="29120">
                  <c:v>3.6921296296296292E-2</c:v>
                </c:pt>
                <c:pt idx="29121">
                  <c:v>3.7164351851851851E-2</c:v>
                </c:pt>
                <c:pt idx="29122">
                  <c:v>3.7418981481481477E-2</c:v>
                </c:pt>
                <c:pt idx="29123">
                  <c:v>3.7662037037037036E-2</c:v>
                </c:pt>
                <c:pt idx="29124">
                  <c:v>3.7905092592592594E-2</c:v>
                </c:pt>
                <c:pt idx="29125">
                  <c:v>3.8148148148148146E-2</c:v>
                </c:pt>
                <c:pt idx="29126">
                  <c:v>3.8391203703703698E-2</c:v>
                </c:pt>
                <c:pt idx="29127">
                  <c:v>3.8634259259259257E-2</c:v>
                </c:pt>
                <c:pt idx="29128">
                  <c:v>3.888888888888889E-2</c:v>
                </c:pt>
                <c:pt idx="29129">
                  <c:v>3.9131944444444448E-2</c:v>
                </c:pt>
                <c:pt idx="29130">
                  <c:v>3.9375E-2</c:v>
                </c:pt>
                <c:pt idx="29131">
                  <c:v>3.9618055555555552E-2</c:v>
                </c:pt>
                <c:pt idx="29132">
                  <c:v>3.9861111111111111E-2</c:v>
                </c:pt>
                <c:pt idx="29133">
                  <c:v>4.0115740740740737E-2</c:v>
                </c:pt>
                <c:pt idx="29134">
                  <c:v>4.0358796296296295E-2</c:v>
                </c:pt>
                <c:pt idx="29135">
                  <c:v>4.0601851851851854E-2</c:v>
                </c:pt>
                <c:pt idx="29136">
                  <c:v>4.0844907407407406E-2</c:v>
                </c:pt>
                <c:pt idx="29137">
                  <c:v>4.1087962962962958E-2</c:v>
                </c:pt>
                <c:pt idx="29138">
                  <c:v>4.1342592592592591E-2</c:v>
                </c:pt>
                <c:pt idx="29139">
                  <c:v>4.1585648148148149E-2</c:v>
                </c:pt>
                <c:pt idx="29140">
                  <c:v>4.1828703703703701E-2</c:v>
                </c:pt>
                <c:pt idx="29141">
                  <c:v>4.207175925925926E-2</c:v>
                </c:pt>
                <c:pt idx="29142">
                  <c:v>4.2314814814814812E-2</c:v>
                </c:pt>
                <c:pt idx="29143">
                  <c:v>4.2557870370370371E-2</c:v>
                </c:pt>
                <c:pt idx="29144">
                  <c:v>4.2812500000000003E-2</c:v>
                </c:pt>
                <c:pt idx="29145">
                  <c:v>4.3055555555555562E-2</c:v>
                </c:pt>
                <c:pt idx="29146">
                  <c:v>4.3298611111111107E-2</c:v>
                </c:pt>
                <c:pt idx="29147">
                  <c:v>4.3541666666666666E-2</c:v>
                </c:pt>
                <c:pt idx="29148">
                  <c:v>4.3784722222222218E-2</c:v>
                </c:pt>
                <c:pt idx="29149">
                  <c:v>4.403935185185185E-2</c:v>
                </c:pt>
                <c:pt idx="29150">
                  <c:v>4.4282407407407409E-2</c:v>
                </c:pt>
                <c:pt idx="29151">
                  <c:v>4.4525462962962968E-2</c:v>
                </c:pt>
                <c:pt idx="29152">
                  <c:v>4.476851851851852E-2</c:v>
                </c:pt>
                <c:pt idx="29153">
                  <c:v>4.5011574074074072E-2</c:v>
                </c:pt>
                <c:pt idx="29154">
                  <c:v>4.5266203703703704E-2</c:v>
                </c:pt>
                <c:pt idx="29155">
                  <c:v>4.5509259259259256E-2</c:v>
                </c:pt>
                <c:pt idx="29156">
                  <c:v>4.5752314814814815E-2</c:v>
                </c:pt>
                <c:pt idx="29157">
                  <c:v>4.5995370370370374E-2</c:v>
                </c:pt>
                <c:pt idx="29158">
                  <c:v>4.6238425925925926E-2</c:v>
                </c:pt>
                <c:pt idx="29159">
                  <c:v>4.6481481481481485E-2</c:v>
                </c:pt>
                <c:pt idx="29160">
                  <c:v>4.673611111111111E-2</c:v>
                </c:pt>
                <c:pt idx="29161">
                  <c:v>4.6979166666666662E-2</c:v>
                </c:pt>
                <c:pt idx="29162">
                  <c:v>4.7222222222222221E-2</c:v>
                </c:pt>
                <c:pt idx="29163">
                  <c:v>4.746527777777778E-2</c:v>
                </c:pt>
                <c:pt idx="29164">
                  <c:v>4.7719907407407412E-2</c:v>
                </c:pt>
                <c:pt idx="29165">
                  <c:v>4.7962962962962964E-2</c:v>
                </c:pt>
                <c:pt idx="29166">
                  <c:v>4.8206018518518523E-2</c:v>
                </c:pt>
                <c:pt idx="29167">
                  <c:v>4.8449074074074082E-2</c:v>
                </c:pt>
                <c:pt idx="29168">
                  <c:v>4.8692129629629627E-2</c:v>
                </c:pt>
                <c:pt idx="29169">
                  <c:v>4.8935185185185186E-2</c:v>
                </c:pt>
                <c:pt idx="29170">
                  <c:v>4.9189814814814818E-2</c:v>
                </c:pt>
                <c:pt idx="29171">
                  <c:v>4.943287037037037E-2</c:v>
                </c:pt>
                <c:pt idx="29172">
                  <c:v>4.9675925925925929E-2</c:v>
                </c:pt>
                <c:pt idx="29173">
                  <c:v>4.9918981481481474E-2</c:v>
                </c:pt>
                <c:pt idx="29174">
                  <c:v>5.0162037037037033E-2</c:v>
                </c:pt>
                <c:pt idx="29175">
                  <c:v>5.0416666666666665E-2</c:v>
                </c:pt>
                <c:pt idx="29176">
                  <c:v>5.0659722222222224E-2</c:v>
                </c:pt>
                <c:pt idx="29177">
                  <c:v>5.0902777777777776E-2</c:v>
                </c:pt>
                <c:pt idx="29178">
                  <c:v>5.1145833333333335E-2</c:v>
                </c:pt>
                <c:pt idx="29179">
                  <c:v>5.1388888888888894E-2</c:v>
                </c:pt>
                <c:pt idx="29180">
                  <c:v>5.1631944444444446E-2</c:v>
                </c:pt>
                <c:pt idx="29181">
                  <c:v>5.1886574074074071E-2</c:v>
                </c:pt>
                <c:pt idx="29182">
                  <c:v>5.212962962962963E-2</c:v>
                </c:pt>
                <c:pt idx="29183">
                  <c:v>5.2372685185185182E-2</c:v>
                </c:pt>
                <c:pt idx="29184">
                  <c:v>5.2615740740740741E-2</c:v>
                </c:pt>
                <c:pt idx="29185">
                  <c:v>5.28587962962963E-2</c:v>
                </c:pt>
                <c:pt idx="29186">
                  <c:v>5.3113425925925932E-2</c:v>
                </c:pt>
                <c:pt idx="29187">
                  <c:v>5.3356481481481477E-2</c:v>
                </c:pt>
                <c:pt idx="29188">
                  <c:v>5.3599537037037036E-2</c:v>
                </c:pt>
                <c:pt idx="29189">
                  <c:v>5.3842592592592588E-2</c:v>
                </c:pt>
                <c:pt idx="29190">
                  <c:v>5.4085648148148147E-2</c:v>
                </c:pt>
                <c:pt idx="29191">
                  <c:v>5.4340277777777779E-2</c:v>
                </c:pt>
                <c:pt idx="29192">
                  <c:v>5.4583333333333338E-2</c:v>
                </c:pt>
                <c:pt idx="29193">
                  <c:v>5.482638888888889E-2</c:v>
                </c:pt>
                <c:pt idx="29194">
                  <c:v>5.5069444444444449E-2</c:v>
                </c:pt>
                <c:pt idx="29195">
                  <c:v>5.5312499999999994E-2</c:v>
                </c:pt>
                <c:pt idx="29196">
                  <c:v>5.5567129629629626E-2</c:v>
                </c:pt>
                <c:pt idx="29197">
                  <c:v>5.5810185185185185E-2</c:v>
                </c:pt>
                <c:pt idx="29198">
                  <c:v>5.6053240740740744E-2</c:v>
                </c:pt>
                <c:pt idx="29199">
                  <c:v>5.6296296296296296E-2</c:v>
                </c:pt>
                <c:pt idx="29200">
                  <c:v>5.6539351851851855E-2</c:v>
                </c:pt>
                <c:pt idx="29201">
                  <c:v>5.67824074074074E-2</c:v>
                </c:pt>
                <c:pt idx="29202">
                  <c:v>5.7037037037037032E-2</c:v>
                </c:pt>
                <c:pt idx="29203">
                  <c:v>5.7280092592592591E-2</c:v>
                </c:pt>
                <c:pt idx="29204">
                  <c:v>5.752314814814815E-2</c:v>
                </c:pt>
                <c:pt idx="29205">
                  <c:v>5.7766203703703702E-2</c:v>
                </c:pt>
                <c:pt idx="29206">
                  <c:v>5.800925925925926E-2</c:v>
                </c:pt>
                <c:pt idx="29207">
                  <c:v>5.8263888888888893E-2</c:v>
                </c:pt>
                <c:pt idx="29208">
                  <c:v>5.8506944444444452E-2</c:v>
                </c:pt>
                <c:pt idx="29209">
                  <c:v>5.8750000000000004E-2</c:v>
                </c:pt>
                <c:pt idx="29210">
                  <c:v>5.8993055555555556E-2</c:v>
                </c:pt>
                <c:pt idx="29211">
                  <c:v>5.9236111111111107E-2</c:v>
                </c:pt>
                <c:pt idx="29212">
                  <c:v>5.949074074074074E-2</c:v>
                </c:pt>
                <c:pt idx="29213">
                  <c:v>5.9733796296296299E-2</c:v>
                </c:pt>
                <c:pt idx="29214">
                  <c:v>5.9976851851851858E-2</c:v>
                </c:pt>
                <c:pt idx="29215">
                  <c:v>6.0219907407407403E-2</c:v>
                </c:pt>
                <c:pt idx="29216">
                  <c:v>6.0462962962962961E-2</c:v>
                </c:pt>
                <c:pt idx="29217">
                  <c:v>6.0717592592592594E-2</c:v>
                </c:pt>
                <c:pt idx="29218">
                  <c:v>6.0960648148148146E-2</c:v>
                </c:pt>
                <c:pt idx="29219">
                  <c:v>6.1203703703703705E-2</c:v>
                </c:pt>
                <c:pt idx="29220">
                  <c:v>6.1446759259259263E-2</c:v>
                </c:pt>
                <c:pt idx="29221">
                  <c:v>6.1689814814814815E-2</c:v>
                </c:pt>
                <c:pt idx="29222">
                  <c:v>6.1944444444444441E-2</c:v>
                </c:pt>
                <c:pt idx="29223">
                  <c:v>6.21875E-2</c:v>
                </c:pt>
                <c:pt idx="29224">
                  <c:v>6.2430555555555552E-2</c:v>
                </c:pt>
                <c:pt idx="29225">
                  <c:v>6.267361111111111E-2</c:v>
                </c:pt>
                <c:pt idx="29226">
                  <c:v>6.2916666666666662E-2</c:v>
                </c:pt>
                <c:pt idx="29227">
                  <c:v>6.3159722222222228E-2</c:v>
                </c:pt>
                <c:pt idx="29228">
                  <c:v>6.3414351851851847E-2</c:v>
                </c:pt>
                <c:pt idx="29229">
                  <c:v>6.3657407407407399E-2</c:v>
                </c:pt>
                <c:pt idx="29230">
                  <c:v>6.3900462962962964E-2</c:v>
                </c:pt>
                <c:pt idx="29231">
                  <c:v>6.4143518518518516E-2</c:v>
                </c:pt>
                <c:pt idx="29232">
                  <c:v>6.4386574074074068E-2</c:v>
                </c:pt>
                <c:pt idx="29233">
                  <c:v>6.4641203703703701E-2</c:v>
                </c:pt>
                <c:pt idx="29234">
                  <c:v>6.4884259259259267E-2</c:v>
                </c:pt>
                <c:pt idx="29235">
                  <c:v>6.5127314814814818E-2</c:v>
                </c:pt>
                <c:pt idx="29236">
                  <c:v>6.537037037037037E-2</c:v>
                </c:pt>
                <c:pt idx="29237">
                  <c:v>6.5613425925925936E-2</c:v>
                </c:pt>
                <c:pt idx="29238">
                  <c:v>6.5868055555555555E-2</c:v>
                </c:pt>
                <c:pt idx="29239">
                  <c:v>6.6111111111111107E-2</c:v>
                </c:pt>
                <c:pt idx="29240">
                  <c:v>6.6354166666666659E-2</c:v>
                </c:pt>
                <c:pt idx="29241">
                  <c:v>6.659722222222221E-2</c:v>
                </c:pt>
                <c:pt idx="29242">
                  <c:v>6.6840277777777776E-2</c:v>
                </c:pt>
                <c:pt idx="29243">
                  <c:v>6.7083333333333328E-2</c:v>
                </c:pt>
                <c:pt idx="29244">
                  <c:v>6.7337962962962961E-2</c:v>
                </c:pt>
                <c:pt idx="29245">
                  <c:v>6.7581018518518512E-2</c:v>
                </c:pt>
                <c:pt idx="29246">
                  <c:v>6.7824074074074078E-2</c:v>
                </c:pt>
                <c:pt idx="29247">
                  <c:v>6.806712962962963E-2</c:v>
                </c:pt>
                <c:pt idx="29248">
                  <c:v>6.8310185185185182E-2</c:v>
                </c:pt>
                <c:pt idx="29249">
                  <c:v>6.8564814814814815E-2</c:v>
                </c:pt>
                <c:pt idx="29250">
                  <c:v>6.880787037037038E-2</c:v>
                </c:pt>
                <c:pt idx="29251">
                  <c:v>6.9050925925925918E-2</c:v>
                </c:pt>
                <c:pt idx="29252">
                  <c:v>6.9293981481481484E-2</c:v>
                </c:pt>
                <c:pt idx="29253">
                  <c:v>6.9537037037037036E-2</c:v>
                </c:pt>
                <c:pt idx="29254">
                  <c:v>6.9791666666666669E-2</c:v>
                </c:pt>
                <c:pt idx="29255">
                  <c:v>7.003472222222222E-2</c:v>
                </c:pt>
                <c:pt idx="29256">
                  <c:v>7.0277777777777786E-2</c:v>
                </c:pt>
                <c:pt idx="29257">
                  <c:v>7.0520833333333324E-2</c:v>
                </c:pt>
                <c:pt idx="29258">
                  <c:v>7.076388888888889E-2</c:v>
                </c:pt>
                <c:pt idx="29259">
                  <c:v>7.1018518518518522E-2</c:v>
                </c:pt>
                <c:pt idx="29260">
                  <c:v>7.1261574074074074E-2</c:v>
                </c:pt>
                <c:pt idx="29261">
                  <c:v>7.1504629629629626E-2</c:v>
                </c:pt>
                <c:pt idx="29262">
                  <c:v>7.1747685185185192E-2</c:v>
                </c:pt>
                <c:pt idx="29263">
                  <c:v>7.1990740740740744E-2</c:v>
                </c:pt>
                <c:pt idx="29264">
                  <c:v>7.2233796296296296E-2</c:v>
                </c:pt>
                <c:pt idx="29265">
                  <c:v>7.2488425925925928E-2</c:v>
                </c:pt>
                <c:pt idx="29266">
                  <c:v>7.273148148148148E-2</c:v>
                </c:pt>
                <c:pt idx="29267">
                  <c:v>7.2974537037037032E-2</c:v>
                </c:pt>
                <c:pt idx="29268">
                  <c:v>7.3229166666666665E-2</c:v>
                </c:pt>
                <c:pt idx="29269">
                  <c:v>7.3472222222222217E-2</c:v>
                </c:pt>
                <c:pt idx="29270">
                  <c:v>7.3715277777777768E-2</c:v>
                </c:pt>
                <c:pt idx="29271">
                  <c:v>7.3969907407407401E-2</c:v>
                </c:pt>
                <c:pt idx="29272">
                  <c:v>7.4201388888888886E-2</c:v>
                </c:pt>
                <c:pt idx="29273">
                  <c:v>7.4444444444444438E-2</c:v>
                </c:pt>
                <c:pt idx="29274">
                  <c:v>7.4699074074074071E-2</c:v>
                </c:pt>
                <c:pt idx="29275">
                  <c:v>7.4942129629629636E-2</c:v>
                </c:pt>
                <c:pt idx="29276">
                  <c:v>7.5185185185185188E-2</c:v>
                </c:pt>
                <c:pt idx="29277">
                  <c:v>7.542824074074074E-2</c:v>
                </c:pt>
                <c:pt idx="29278">
                  <c:v>7.5671296296296306E-2</c:v>
                </c:pt>
                <c:pt idx="29279">
                  <c:v>7.5914351851851858E-2</c:v>
                </c:pt>
                <c:pt idx="29280">
                  <c:v>7.6168981481481476E-2</c:v>
                </c:pt>
                <c:pt idx="29281">
                  <c:v>7.6412037037037042E-2</c:v>
                </c:pt>
                <c:pt idx="29282">
                  <c:v>7.6655092592592594E-2</c:v>
                </c:pt>
                <c:pt idx="29283">
                  <c:v>7.6898148148148146E-2</c:v>
                </c:pt>
                <c:pt idx="29284">
                  <c:v>7.7141203703703712E-2</c:v>
                </c:pt>
                <c:pt idx="29285">
                  <c:v>7.738425925925925E-2</c:v>
                </c:pt>
                <c:pt idx="29286">
                  <c:v>7.7638888888888882E-2</c:v>
                </c:pt>
                <c:pt idx="29287">
                  <c:v>7.7881944444444448E-2</c:v>
                </c:pt>
                <c:pt idx="29288">
                  <c:v>7.8125E-2</c:v>
                </c:pt>
                <c:pt idx="29289">
                  <c:v>7.8368055555555552E-2</c:v>
                </c:pt>
                <c:pt idx="29290">
                  <c:v>7.8611111111111118E-2</c:v>
                </c:pt>
                <c:pt idx="29291">
                  <c:v>7.886574074074075E-2</c:v>
                </c:pt>
                <c:pt idx="29292">
                  <c:v>7.9108796296296288E-2</c:v>
                </c:pt>
                <c:pt idx="29293">
                  <c:v>7.9351851851851854E-2</c:v>
                </c:pt>
                <c:pt idx="29294">
                  <c:v>7.9594907407407406E-2</c:v>
                </c:pt>
                <c:pt idx="29295">
                  <c:v>7.9837962962962958E-2</c:v>
                </c:pt>
                <c:pt idx="29296">
                  <c:v>8.009259259259259E-2</c:v>
                </c:pt>
                <c:pt idx="29297">
                  <c:v>8.0335648148148142E-2</c:v>
                </c:pt>
                <c:pt idx="29298">
                  <c:v>8.0578703703703694E-2</c:v>
                </c:pt>
                <c:pt idx="29299">
                  <c:v>8.082175925925926E-2</c:v>
                </c:pt>
                <c:pt idx="29300">
                  <c:v>8.1064814814814812E-2</c:v>
                </c:pt>
                <c:pt idx="29301">
                  <c:v>8.1319444444444444E-2</c:v>
                </c:pt>
                <c:pt idx="29302">
                  <c:v>8.1562499999999996E-2</c:v>
                </c:pt>
                <c:pt idx="29303">
                  <c:v>8.1805555555555562E-2</c:v>
                </c:pt>
                <c:pt idx="29304">
                  <c:v>8.2060185185185194E-2</c:v>
                </c:pt>
                <c:pt idx="29305">
                  <c:v>8.2303240740740746E-2</c:v>
                </c:pt>
                <c:pt idx="29306">
                  <c:v>8.2546296296296298E-2</c:v>
                </c:pt>
                <c:pt idx="29307">
                  <c:v>8.2789351851851864E-2</c:v>
                </c:pt>
                <c:pt idx="29308">
                  <c:v>8.3032407407407416E-2</c:v>
                </c:pt>
                <c:pt idx="29309">
                  <c:v>8.3287037037037034E-2</c:v>
                </c:pt>
                <c:pt idx="29310">
                  <c:v>8.3530092592592586E-2</c:v>
                </c:pt>
                <c:pt idx="29311">
                  <c:v>8.3773148148148138E-2</c:v>
                </c:pt>
                <c:pt idx="29312">
                  <c:v>8.4016203703703704E-2</c:v>
                </c:pt>
                <c:pt idx="29313">
                  <c:v>8.4259259259259256E-2</c:v>
                </c:pt>
                <c:pt idx="29314">
                  <c:v>8.4502314814814808E-2</c:v>
                </c:pt>
                <c:pt idx="29315">
                  <c:v>8.4745370370370374E-2</c:v>
                </c:pt>
                <c:pt idx="29316">
                  <c:v>8.4988425925925926E-2</c:v>
                </c:pt>
                <c:pt idx="29317">
                  <c:v>8.5243055555555558E-2</c:v>
                </c:pt>
                <c:pt idx="29318">
                  <c:v>8.548611111111111E-2</c:v>
                </c:pt>
                <c:pt idx="29319">
                  <c:v>8.5729166666666676E-2</c:v>
                </c:pt>
                <c:pt idx="29320">
                  <c:v>8.5972222222222228E-2</c:v>
                </c:pt>
                <c:pt idx="29321">
                  <c:v>8.621527777777778E-2</c:v>
                </c:pt>
                <c:pt idx="29322">
                  <c:v>8.6469907407407412E-2</c:v>
                </c:pt>
                <c:pt idx="29323">
                  <c:v>8.671296296296295E-2</c:v>
                </c:pt>
                <c:pt idx="29324">
                  <c:v>8.6956018518518516E-2</c:v>
                </c:pt>
                <c:pt idx="29325">
                  <c:v>8.7199074074074068E-2</c:v>
                </c:pt>
                <c:pt idx="29326">
                  <c:v>8.744212962962962E-2</c:v>
                </c:pt>
                <c:pt idx="29327">
                  <c:v>8.7696759259259252E-2</c:v>
                </c:pt>
                <c:pt idx="29328">
                  <c:v>8.7939814814814818E-2</c:v>
                </c:pt>
                <c:pt idx="29329">
                  <c:v>8.818287037037037E-2</c:v>
                </c:pt>
                <c:pt idx="29330">
                  <c:v>8.8425925925925922E-2</c:v>
                </c:pt>
                <c:pt idx="29331">
                  <c:v>8.8668981481481488E-2</c:v>
                </c:pt>
                <c:pt idx="29332">
                  <c:v>8.8912037037037039E-2</c:v>
                </c:pt>
                <c:pt idx="29333">
                  <c:v>8.9166666666666672E-2</c:v>
                </c:pt>
                <c:pt idx="29334">
                  <c:v>8.9409722222222224E-2</c:v>
                </c:pt>
                <c:pt idx="29335">
                  <c:v>8.965277777777779E-2</c:v>
                </c:pt>
                <c:pt idx="29336">
                  <c:v>8.9907407407407394E-2</c:v>
                </c:pt>
                <c:pt idx="29337">
                  <c:v>9.0138888888888893E-2</c:v>
                </c:pt>
                <c:pt idx="29338">
                  <c:v>9.0393518518518512E-2</c:v>
                </c:pt>
                <c:pt idx="29339">
                  <c:v>9.0636574074074064E-2</c:v>
                </c:pt>
                <c:pt idx="29340">
                  <c:v>9.087962962962963E-2</c:v>
                </c:pt>
                <c:pt idx="29341">
                  <c:v>9.1122685185185182E-2</c:v>
                </c:pt>
                <c:pt idx="29342">
                  <c:v>9.1365740740740733E-2</c:v>
                </c:pt>
                <c:pt idx="29343">
                  <c:v>9.1620370370370366E-2</c:v>
                </c:pt>
                <c:pt idx="29344">
                  <c:v>9.1863425925925932E-2</c:v>
                </c:pt>
                <c:pt idx="29345">
                  <c:v>9.2106481481481484E-2</c:v>
                </c:pt>
                <c:pt idx="29346">
                  <c:v>9.2349537037037036E-2</c:v>
                </c:pt>
                <c:pt idx="29347">
                  <c:v>9.2592592592592601E-2</c:v>
                </c:pt>
                <c:pt idx="29348">
                  <c:v>9.2835648148148153E-2</c:v>
                </c:pt>
                <c:pt idx="29349">
                  <c:v>9.3090277777777786E-2</c:v>
                </c:pt>
                <c:pt idx="29350">
                  <c:v>9.3333333333333338E-2</c:v>
                </c:pt>
                <c:pt idx="29351">
                  <c:v>9.3576388888888876E-2</c:v>
                </c:pt>
                <c:pt idx="29352">
                  <c:v>9.3819444444444441E-2</c:v>
                </c:pt>
                <c:pt idx="29353">
                  <c:v>9.4062499999999993E-2</c:v>
                </c:pt>
                <c:pt idx="29354">
                  <c:v>9.4317129629629626E-2</c:v>
                </c:pt>
                <c:pt idx="29355">
                  <c:v>9.4560185185185178E-2</c:v>
                </c:pt>
                <c:pt idx="29356">
                  <c:v>9.4803240740740743E-2</c:v>
                </c:pt>
                <c:pt idx="29357">
                  <c:v>9.5046296296296295E-2</c:v>
                </c:pt>
                <c:pt idx="29358">
                  <c:v>9.5289351851851847E-2</c:v>
                </c:pt>
                <c:pt idx="29359">
                  <c:v>9.554398148148148E-2</c:v>
                </c:pt>
                <c:pt idx="29360">
                  <c:v>9.5787037037037046E-2</c:v>
                </c:pt>
                <c:pt idx="29361">
                  <c:v>9.6030092592592597E-2</c:v>
                </c:pt>
                <c:pt idx="29362">
                  <c:v>9.6273148148148149E-2</c:v>
                </c:pt>
                <c:pt idx="29363">
                  <c:v>9.6516203703703715E-2</c:v>
                </c:pt>
                <c:pt idx="29364">
                  <c:v>9.677083333333332E-2</c:v>
                </c:pt>
                <c:pt idx="29365">
                  <c:v>9.7013888888888886E-2</c:v>
                </c:pt>
                <c:pt idx="29366">
                  <c:v>9.7256944444444438E-2</c:v>
                </c:pt>
                <c:pt idx="29367">
                  <c:v>9.7499999999999989E-2</c:v>
                </c:pt>
                <c:pt idx="29368">
                  <c:v>9.7743055555555555E-2</c:v>
                </c:pt>
                <c:pt idx="29369">
                  <c:v>9.7997685185185188E-2</c:v>
                </c:pt>
                <c:pt idx="29370">
                  <c:v>9.824074074074074E-2</c:v>
                </c:pt>
                <c:pt idx="29371">
                  <c:v>9.8483796296296292E-2</c:v>
                </c:pt>
                <c:pt idx="29372">
                  <c:v>9.8726851851851857E-2</c:v>
                </c:pt>
                <c:pt idx="29373">
                  <c:v>9.8969907407407409E-2</c:v>
                </c:pt>
                <c:pt idx="29374">
                  <c:v>9.9212962962962961E-2</c:v>
                </c:pt>
                <c:pt idx="29375">
                  <c:v>9.9467592592592594E-2</c:v>
                </c:pt>
                <c:pt idx="29376">
                  <c:v>9.9710648148148159E-2</c:v>
                </c:pt>
                <c:pt idx="29377">
                  <c:v>9.9953703703703711E-2</c:v>
                </c:pt>
                <c:pt idx="29378">
                  <c:v>0.10019675925925926</c:v>
                </c:pt>
                <c:pt idx="29379">
                  <c:v>0.10043981481481483</c:v>
                </c:pt>
                <c:pt idx="29380">
                  <c:v>0.10069444444444443</c:v>
                </c:pt>
                <c:pt idx="29381">
                  <c:v>0.1009375</c:v>
                </c:pt>
                <c:pt idx="29382">
                  <c:v>0.10118055555555555</c:v>
                </c:pt>
                <c:pt idx="29383">
                  <c:v>0.1014236111111111</c:v>
                </c:pt>
                <c:pt idx="29384">
                  <c:v>0.10166666666666667</c:v>
                </c:pt>
                <c:pt idx="29385">
                  <c:v>0.1019212962962963</c:v>
                </c:pt>
                <c:pt idx="29386">
                  <c:v>0.10216435185185185</c:v>
                </c:pt>
                <c:pt idx="29387">
                  <c:v>0.10240740740740741</c:v>
                </c:pt>
                <c:pt idx="29388">
                  <c:v>0.10265046296296297</c:v>
                </c:pt>
                <c:pt idx="29389">
                  <c:v>0.10289351851851852</c:v>
                </c:pt>
                <c:pt idx="29390">
                  <c:v>0.10313657407407407</c:v>
                </c:pt>
                <c:pt idx="29391">
                  <c:v>0.10339120370370369</c:v>
                </c:pt>
                <c:pt idx="29392">
                  <c:v>0.10363425925925925</c:v>
                </c:pt>
                <c:pt idx="29393">
                  <c:v>0.10387731481481481</c:v>
                </c:pt>
                <c:pt idx="29394">
                  <c:v>0.10412037037037036</c:v>
                </c:pt>
                <c:pt idx="29395">
                  <c:v>0.104375</c:v>
                </c:pt>
                <c:pt idx="29396">
                  <c:v>0.10461805555555555</c:v>
                </c:pt>
                <c:pt idx="29397">
                  <c:v>0.10486111111111111</c:v>
                </c:pt>
                <c:pt idx="29398">
                  <c:v>0.10510416666666667</c:v>
                </c:pt>
                <c:pt idx="29399">
                  <c:v>0.10534722222222222</c:v>
                </c:pt>
                <c:pt idx="29400">
                  <c:v>0.10559027777777778</c:v>
                </c:pt>
                <c:pt idx="29401">
                  <c:v>0.10584490740740742</c:v>
                </c:pt>
                <c:pt idx="29402">
                  <c:v>0.10608796296296297</c:v>
                </c:pt>
                <c:pt idx="29403">
                  <c:v>0.10633101851851852</c:v>
                </c:pt>
                <c:pt idx="29404">
                  <c:v>0.10657407407407408</c:v>
                </c:pt>
                <c:pt idx="29405">
                  <c:v>0.10681712962962964</c:v>
                </c:pt>
                <c:pt idx="29406">
                  <c:v>0.10707175925925926</c:v>
                </c:pt>
                <c:pt idx="29407">
                  <c:v>0.10731481481481481</c:v>
                </c:pt>
                <c:pt idx="29408">
                  <c:v>0.10755787037037036</c:v>
                </c:pt>
                <c:pt idx="29409">
                  <c:v>0.10780092592592593</c:v>
                </c:pt>
                <c:pt idx="29410">
                  <c:v>0.10804398148148148</c:v>
                </c:pt>
                <c:pt idx="29411">
                  <c:v>0.10829861111111111</c:v>
                </c:pt>
                <c:pt idx="29412">
                  <c:v>0.10854166666666666</c:v>
                </c:pt>
                <c:pt idx="29413">
                  <c:v>0.10878472222222223</c:v>
                </c:pt>
                <c:pt idx="29414">
                  <c:v>0.10902777777777778</c:v>
                </c:pt>
                <c:pt idx="29415">
                  <c:v>0.10927083333333333</c:v>
                </c:pt>
                <c:pt idx="29416">
                  <c:v>0.1095138888888889</c:v>
                </c:pt>
                <c:pt idx="29417">
                  <c:v>0.10976851851851853</c:v>
                </c:pt>
                <c:pt idx="29418">
                  <c:v>0.11001157407407407</c:v>
                </c:pt>
                <c:pt idx="29419">
                  <c:v>0.11025462962962962</c:v>
                </c:pt>
                <c:pt idx="29420">
                  <c:v>0.11049768518518517</c:v>
                </c:pt>
                <c:pt idx="29421">
                  <c:v>0.11074074074074074</c:v>
                </c:pt>
                <c:pt idx="29422">
                  <c:v>0.11099537037037037</c:v>
                </c:pt>
                <c:pt idx="29423">
                  <c:v>0.11123842592592592</c:v>
                </c:pt>
                <c:pt idx="29424">
                  <c:v>0.11148148148148147</c:v>
                </c:pt>
                <c:pt idx="29425">
                  <c:v>0.11172453703703704</c:v>
                </c:pt>
                <c:pt idx="29426">
                  <c:v>0.11196759259259259</c:v>
                </c:pt>
                <c:pt idx="29427">
                  <c:v>0.11222222222222222</c:v>
                </c:pt>
                <c:pt idx="29428">
                  <c:v>0.11246527777777778</c:v>
                </c:pt>
                <c:pt idx="29429">
                  <c:v>0.11270833333333334</c:v>
                </c:pt>
                <c:pt idx="29430">
                  <c:v>0.11295138888888889</c:v>
                </c:pt>
                <c:pt idx="29431">
                  <c:v>0.11319444444444444</c:v>
                </c:pt>
                <c:pt idx="29432">
                  <c:v>0.11343750000000001</c:v>
                </c:pt>
                <c:pt idx="29433">
                  <c:v>0.11369212962962964</c:v>
                </c:pt>
                <c:pt idx="29434">
                  <c:v>0.11393518518518519</c:v>
                </c:pt>
                <c:pt idx="29435">
                  <c:v>0.11417824074074073</c:v>
                </c:pt>
                <c:pt idx="29436">
                  <c:v>0.11442129629629628</c:v>
                </c:pt>
                <c:pt idx="29437">
                  <c:v>0.11466435185185185</c:v>
                </c:pt>
                <c:pt idx="29438">
                  <c:v>0.11491898148148148</c:v>
                </c:pt>
                <c:pt idx="29439">
                  <c:v>0.11516203703703703</c:v>
                </c:pt>
                <c:pt idx="29440">
                  <c:v>0.11540509259259259</c:v>
                </c:pt>
                <c:pt idx="29441">
                  <c:v>0.11564814814814815</c:v>
                </c:pt>
                <c:pt idx="29442">
                  <c:v>0.1158912037037037</c:v>
                </c:pt>
                <c:pt idx="29443">
                  <c:v>0.11614583333333334</c:v>
                </c:pt>
                <c:pt idx="29444">
                  <c:v>0.11638888888888889</c:v>
                </c:pt>
                <c:pt idx="29445">
                  <c:v>0.11663194444444445</c:v>
                </c:pt>
                <c:pt idx="29446">
                  <c:v>0.11687499999999999</c:v>
                </c:pt>
                <c:pt idx="29447">
                  <c:v>0.11711805555555554</c:v>
                </c:pt>
                <c:pt idx="29448">
                  <c:v>0.11737268518518518</c:v>
                </c:pt>
                <c:pt idx="29449">
                  <c:v>0.11761574074074073</c:v>
                </c:pt>
                <c:pt idx="29450">
                  <c:v>0.11785879629629629</c:v>
                </c:pt>
                <c:pt idx="29451">
                  <c:v>0.11810185185185185</c:v>
                </c:pt>
                <c:pt idx="29452">
                  <c:v>0.1183449074074074</c:v>
                </c:pt>
                <c:pt idx="29453">
                  <c:v>0.11859953703703703</c:v>
                </c:pt>
                <c:pt idx="29454">
                  <c:v>0.1188425925925926</c:v>
                </c:pt>
                <c:pt idx="29455">
                  <c:v>0.11908564814814815</c:v>
                </c:pt>
                <c:pt idx="29456">
                  <c:v>0.1193287037037037</c:v>
                </c:pt>
                <c:pt idx="29457">
                  <c:v>0.11957175925925927</c:v>
                </c:pt>
                <c:pt idx="29458">
                  <c:v>0.11981481481481482</c:v>
                </c:pt>
                <c:pt idx="29459">
                  <c:v>0.12006944444444445</c:v>
                </c:pt>
                <c:pt idx="29460">
                  <c:v>0.1203125</c:v>
                </c:pt>
                <c:pt idx="29461">
                  <c:v>0.12055555555555557</c:v>
                </c:pt>
                <c:pt idx="29462">
                  <c:v>0.12079861111111112</c:v>
                </c:pt>
                <c:pt idx="29463">
                  <c:v>0.12104166666666666</c:v>
                </c:pt>
                <c:pt idx="29464">
                  <c:v>0.12129629629629629</c:v>
                </c:pt>
                <c:pt idx="29465">
                  <c:v>0.12153935185185184</c:v>
                </c:pt>
                <c:pt idx="29466">
                  <c:v>0.12178240740740741</c:v>
                </c:pt>
                <c:pt idx="29467">
                  <c:v>0.12202546296296296</c:v>
                </c:pt>
                <c:pt idx="29468">
                  <c:v>0.12226851851851851</c:v>
                </c:pt>
                <c:pt idx="29469">
                  <c:v>0.12252314814814814</c:v>
                </c:pt>
                <c:pt idx="29470">
                  <c:v>0.12276620370370371</c:v>
                </c:pt>
                <c:pt idx="29471">
                  <c:v>0.12300925925925926</c:v>
                </c:pt>
                <c:pt idx="29472">
                  <c:v>0.12325231481481481</c:v>
                </c:pt>
                <c:pt idx="29473">
                  <c:v>0.12349537037037038</c:v>
                </c:pt>
                <c:pt idx="29474">
                  <c:v>0.12373842592592592</c:v>
                </c:pt>
                <c:pt idx="29475">
                  <c:v>0.12399305555555555</c:v>
                </c:pt>
                <c:pt idx="29476">
                  <c:v>0.1242361111111111</c:v>
                </c:pt>
                <c:pt idx="29477">
                  <c:v>0.12447916666666665</c:v>
                </c:pt>
                <c:pt idx="29478">
                  <c:v>0.12472222222222222</c:v>
                </c:pt>
                <c:pt idx="29479">
                  <c:v>0.12496527777777777</c:v>
                </c:pt>
                <c:pt idx="29480">
                  <c:v>0.1252199074074074</c:v>
                </c:pt>
                <c:pt idx="29481">
                  <c:v>0.12546296296296297</c:v>
                </c:pt>
                <c:pt idx="29482">
                  <c:v>0.12570601851851851</c:v>
                </c:pt>
                <c:pt idx="29483">
                  <c:v>0.12594907407407407</c:v>
                </c:pt>
                <c:pt idx="29484">
                  <c:v>0.12619212962962964</c:v>
                </c:pt>
                <c:pt idx="29485">
                  <c:v>0.12644675925925927</c:v>
                </c:pt>
                <c:pt idx="29486">
                  <c:v>0.12668981481481481</c:v>
                </c:pt>
                <c:pt idx="29487">
                  <c:v>0.12693287037037038</c:v>
                </c:pt>
                <c:pt idx="29488">
                  <c:v>0.12717592592592594</c:v>
                </c:pt>
                <c:pt idx="29489">
                  <c:v>0.12741898148148148</c:v>
                </c:pt>
                <c:pt idx="29490">
                  <c:v>0.12767361111111111</c:v>
                </c:pt>
                <c:pt idx="29491">
                  <c:v>0.12791666666666665</c:v>
                </c:pt>
                <c:pt idx="29492">
                  <c:v>0.12815972222222222</c:v>
                </c:pt>
                <c:pt idx="29493">
                  <c:v>0.12840277777777778</c:v>
                </c:pt>
                <c:pt idx="29494">
                  <c:v>0.12864583333333332</c:v>
                </c:pt>
                <c:pt idx="29495">
                  <c:v>0.12890046296296295</c:v>
                </c:pt>
                <c:pt idx="29496">
                  <c:v>0.12914351851851852</c:v>
                </c:pt>
                <c:pt idx="29497">
                  <c:v>0.12938657407407408</c:v>
                </c:pt>
                <c:pt idx="29498">
                  <c:v>0.12962962962962962</c:v>
                </c:pt>
                <c:pt idx="29499">
                  <c:v>0.12987268518518519</c:v>
                </c:pt>
                <c:pt idx="29500">
                  <c:v>0.13011574074074075</c:v>
                </c:pt>
                <c:pt idx="29501">
                  <c:v>0.13037037037037039</c:v>
                </c:pt>
                <c:pt idx="29502">
                  <c:v>0.13061342592592592</c:v>
                </c:pt>
                <c:pt idx="29503">
                  <c:v>0.13085648148148149</c:v>
                </c:pt>
                <c:pt idx="29504">
                  <c:v>0.13109953703703703</c:v>
                </c:pt>
                <c:pt idx="29505">
                  <c:v>0.13134259259259259</c:v>
                </c:pt>
                <c:pt idx="29506">
                  <c:v>0.13159722222222223</c:v>
                </c:pt>
                <c:pt idx="29507">
                  <c:v>0.13184027777777776</c:v>
                </c:pt>
                <c:pt idx="29508">
                  <c:v>0.13208333333333333</c:v>
                </c:pt>
                <c:pt idx="29509">
                  <c:v>0.1323263888888889</c:v>
                </c:pt>
                <c:pt idx="29510">
                  <c:v>0.13256944444444443</c:v>
                </c:pt>
                <c:pt idx="29511">
                  <c:v>0.13282407407407407</c:v>
                </c:pt>
                <c:pt idx="29512">
                  <c:v>0.13306712962962963</c:v>
                </c:pt>
                <c:pt idx="29513">
                  <c:v>0.1333101851851852</c:v>
                </c:pt>
                <c:pt idx="29514">
                  <c:v>0.13355324074074074</c:v>
                </c:pt>
                <c:pt idx="29515">
                  <c:v>0.1337962962962963</c:v>
                </c:pt>
                <c:pt idx="29516">
                  <c:v>0.13403935185185187</c:v>
                </c:pt>
                <c:pt idx="29517">
                  <c:v>0.13429398148148147</c:v>
                </c:pt>
                <c:pt idx="29518">
                  <c:v>0.13453703703703704</c:v>
                </c:pt>
                <c:pt idx="29519">
                  <c:v>0.13478009259259258</c:v>
                </c:pt>
                <c:pt idx="29520">
                  <c:v>0.13502314814814814</c:v>
                </c:pt>
                <c:pt idx="29521">
                  <c:v>0.13526620370370371</c:v>
                </c:pt>
                <c:pt idx="29522">
                  <c:v>0.13552083333333334</c:v>
                </c:pt>
                <c:pt idx="29523">
                  <c:v>0.13576388888888888</c:v>
                </c:pt>
                <c:pt idx="29524">
                  <c:v>0.13600694444444444</c:v>
                </c:pt>
                <c:pt idx="29525">
                  <c:v>0.13625000000000001</c:v>
                </c:pt>
                <c:pt idx="29526">
                  <c:v>0.13649305555555555</c:v>
                </c:pt>
                <c:pt idx="29527">
                  <c:v>0.13674768518518518</c:v>
                </c:pt>
                <c:pt idx="29528">
                  <c:v>0.13699074074074075</c:v>
                </c:pt>
                <c:pt idx="29529">
                  <c:v>0.13723379629629631</c:v>
                </c:pt>
                <c:pt idx="29530">
                  <c:v>0.13747685185185185</c:v>
                </c:pt>
                <c:pt idx="29531">
                  <c:v>0.13771990740740739</c:v>
                </c:pt>
                <c:pt idx="29532">
                  <c:v>0.13797453703703702</c:v>
                </c:pt>
                <c:pt idx="29533">
                  <c:v>0.13821759259259259</c:v>
                </c:pt>
                <c:pt idx="29534">
                  <c:v>0.13846064814814815</c:v>
                </c:pt>
                <c:pt idx="29535">
                  <c:v>0.13870370370370369</c:v>
                </c:pt>
                <c:pt idx="29536">
                  <c:v>0.13894675925925926</c:v>
                </c:pt>
                <c:pt idx="29537">
                  <c:v>0.13918981481481482</c:v>
                </c:pt>
                <c:pt idx="29538">
                  <c:v>0.13944444444444445</c:v>
                </c:pt>
                <c:pt idx="29539">
                  <c:v>0.13968749999999999</c:v>
                </c:pt>
                <c:pt idx="29540">
                  <c:v>0.13993055555555556</c:v>
                </c:pt>
                <c:pt idx="29541">
                  <c:v>0.14017361111111112</c:v>
                </c:pt>
                <c:pt idx="29542">
                  <c:v>0.14042824074074076</c:v>
                </c:pt>
                <c:pt idx="29543">
                  <c:v>0.14067129629629629</c:v>
                </c:pt>
                <c:pt idx="29544">
                  <c:v>0.14091435185185186</c:v>
                </c:pt>
                <c:pt idx="29545">
                  <c:v>0.14115740740740743</c:v>
                </c:pt>
                <c:pt idx="29546">
                  <c:v>0.14140046296296296</c:v>
                </c:pt>
                <c:pt idx="29547">
                  <c:v>0.1416435185185185</c:v>
                </c:pt>
                <c:pt idx="29548">
                  <c:v>0.14189814814814813</c:v>
                </c:pt>
                <c:pt idx="29549">
                  <c:v>0.1421412037037037</c:v>
                </c:pt>
                <c:pt idx="29550">
                  <c:v>0.14238425925925927</c:v>
                </c:pt>
                <c:pt idx="29551">
                  <c:v>0.1426273148148148</c:v>
                </c:pt>
                <c:pt idx="29552">
                  <c:v>0.14287037037037037</c:v>
                </c:pt>
                <c:pt idx="29553">
                  <c:v>0.143125</c:v>
                </c:pt>
                <c:pt idx="29554">
                  <c:v>0.14336805555555557</c:v>
                </c:pt>
                <c:pt idx="29555">
                  <c:v>0.14361111111111111</c:v>
                </c:pt>
                <c:pt idx="29556">
                  <c:v>0.14385416666666667</c:v>
                </c:pt>
                <c:pt idx="29557">
                  <c:v>0.14409722222222224</c:v>
                </c:pt>
                <c:pt idx="29558">
                  <c:v>0.14435185185185184</c:v>
                </c:pt>
                <c:pt idx="29559">
                  <c:v>0.14459490740740741</c:v>
                </c:pt>
                <c:pt idx="29560">
                  <c:v>0.14483796296296295</c:v>
                </c:pt>
                <c:pt idx="29561">
                  <c:v>0.14508101851851851</c:v>
                </c:pt>
                <c:pt idx="29562">
                  <c:v>0.14532407407407408</c:v>
                </c:pt>
                <c:pt idx="29563">
                  <c:v>0.14556712962962962</c:v>
                </c:pt>
                <c:pt idx="29564">
                  <c:v>0.14582175925925925</c:v>
                </c:pt>
                <c:pt idx="29565">
                  <c:v>0.14606481481481481</c:v>
                </c:pt>
                <c:pt idx="29566">
                  <c:v>0.14630787037037038</c:v>
                </c:pt>
                <c:pt idx="29567">
                  <c:v>0.14655092592592592</c:v>
                </c:pt>
                <c:pt idx="29568">
                  <c:v>0.14679398148148148</c:v>
                </c:pt>
                <c:pt idx="29569">
                  <c:v>0.14704861111111112</c:v>
                </c:pt>
                <c:pt idx="29570">
                  <c:v>0.14729166666666668</c:v>
                </c:pt>
                <c:pt idx="29571">
                  <c:v>0.14753472222222222</c:v>
                </c:pt>
                <c:pt idx="29572">
                  <c:v>0.14777777777777779</c:v>
                </c:pt>
                <c:pt idx="29573">
                  <c:v>0.14802083333333335</c:v>
                </c:pt>
                <c:pt idx="29574">
                  <c:v>0.14827546296296296</c:v>
                </c:pt>
                <c:pt idx="29575">
                  <c:v>0.14851851851851852</c:v>
                </c:pt>
                <c:pt idx="29576">
                  <c:v>0.14876157407407406</c:v>
                </c:pt>
                <c:pt idx="29577">
                  <c:v>0.14900462962962963</c:v>
                </c:pt>
                <c:pt idx="29578">
                  <c:v>0.14924768518518519</c:v>
                </c:pt>
                <c:pt idx="29579">
                  <c:v>0.14949074074074073</c:v>
                </c:pt>
                <c:pt idx="29580">
                  <c:v>0.14974537037037036</c:v>
                </c:pt>
                <c:pt idx="29581">
                  <c:v>0.14998842592592593</c:v>
                </c:pt>
                <c:pt idx="29582">
                  <c:v>0.15023148148148149</c:v>
                </c:pt>
                <c:pt idx="29583">
                  <c:v>0.15047453703703703</c:v>
                </c:pt>
                <c:pt idx="29584">
                  <c:v>0.1507175925925926</c:v>
                </c:pt>
                <c:pt idx="29585">
                  <c:v>0.1509722222222222</c:v>
                </c:pt>
                <c:pt idx="29586">
                  <c:v>0.15121527777777777</c:v>
                </c:pt>
                <c:pt idx="29587">
                  <c:v>0.15145833333333333</c:v>
                </c:pt>
                <c:pt idx="29588">
                  <c:v>0.15170138888888887</c:v>
                </c:pt>
                <c:pt idx="29589">
                  <c:v>0.15194444444444444</c:v>
                </c:pt>
                <c:pt idx="29590">
                  <c:v>0.15219907407407407</c:v>
                </c:pt>
                <c:pt idx="29591">
                  <c:v>0.15244212962962964</c:v>
                </c:pt>
                <c:pt idx="29592">
                  <c:v>0.15268518518518517</c:v>
                </c:pt>
                <c:pt idx="29593">
                  <c:v>0.15292824074074074</c:v>
                </c:pt>
                <c:pt idx="29594">
                  <c:v>0.15317129629629631</c:v>
                </c:pt>
                <c:pt idx="29595">
                  <c:v>0.15342592592592594</c:v>
                </c:pt>
                <c:pt idx="29596">
                  <c:v>0.15366898148148148</c:v>
                </c:pt>
                <c:pt idx="29597">
                  <c:v>0.15391203703703704</c:v>
                </c:pt>
                <c:pt idx="29598">
                  <c:v>0.15415509259259261</c:v>
                </c:pt>
                <c:pt idx="29599">
                  <c:v>0.15439814814814815</c:v>
                </c:pt>
                <c:pt idx="29600">
                  <c:v>0.15464120370370371</c:v>
                </c:pt>
                <c:pt idx="29601">
                  <c:v>0.15489583333333332</c:v>
                </c:pt>
                <c:pt idx="29602">
                  <c:v>0.15513888888888888</c:v>
                </c:pt>
                <c:pt idx="29603">
                  <c:v>0.15538194444444445</c:v>
                </c:pt>
                <c:pt idx="29604">
                  <c:v>0.15563657407407408</c:v>
                </c:pt>
                <c:pt idx="29605">
                  <c:v>0.15587962962962962</c:v>
                </c:pt>
                <c:pt idx="29606">
                  <c:v>0.15612268518518518</c:v>
                </c:pt>
                <c:pt idx="29607">
                  <c:v>0.15636574074074075</c:v>
                </c:pt>
                <c:pt idx="29608">
                  <c:v>0.15660879629629629</c:v>
                </c:pt>
                <c:pt idx="29609">
                  <c:v>0.15686342592592592</c:v>
                </c:pt>
                <c:pt idx="29610">
                  <c:v>0.15709490740740742</c:v>
                </c:pt>
                <c:pt idx="29611">
                  <c:v>0.15734953703703705</c:v>
                </c:pt>
                <c:pt idx="29612">
                  <c:v>0.15759259259259259</c:v>
                </c:pt>
                <c:pt idx="29613">
                  <c:v>0.15783564814814813</c:v>
                </c:pt>
                <c:pt idx="29614">
                  <c:v>0.15807870370370369</c:v>
                </c:pt>
                <c:pt idx="29615">
                  <c:v>0.15832175925925926</c:v>
                </c:pt>
                <c:pt idx="29616">
                  <c:v>0.15857638888888889</c:v>
                </c:pt>
                <c:pt idx="29617">
                  <c:v>0.15881944444444443</c:v>
                </c:pt>
                <c:pt idx="29618">
                  <c:v>0.1590625</c:v>
                </c:pt>
                <c:pt idx="29619">
                  <c:v>0.15930555555555556</c:v>
                </c:pt>
                <c:pt idx="29620">
                  <c:v>0.1595486111111111</c:v>
                </c:pt>
                <c:pt idx="29621">
                  <c:v>0.15980324074074073</c:v>
                </c:pt>
                <c:pt idx="29622">
                  <c:v>0.1600462962962963</c:v>
                </c:pt>
                <c:pt idx="29623">
                  <c:v>0.16028935185185186</c:v>
                </c:pt>
                <c:pt idx="29624">
                  <c:v>0.1605324074074074</c:v>
                </c:pt>
                <c:pt idx="29625">
                  <c:v>0.16077546296296297</c:v>
                </c:pt>
                <c:pt idx="29626">
                  <c:v>0.16101851851851853</c:v>
                </c:pt>
                <c:pt idx="29627">
                  <c:v>0.16127314814814817</c:v>
                </c:pt>
                <c:pt idx="29628">
                  <c:v>0.1615162037037037</c:v>
                </c:pt>
                <c:pt idx="29629">
                  <c:v>0.16175925925925924</c:v>
                </c:pt>
                <c:pt idx="29630">
                  <c:v>0.16200231481481481</c:v>
                </c:pt>
                <c:pt idx="29631">
                  <c:v>0.16224537037037037</c:v>
                </c:pt>
                <c:pt idx="29632">
                  <c:v>0.16250000000000001</c:v>
                </c:pt>
                <c:pt idx="29633">
                  <c:v>0.16274305555555554</c:v>
                </c:pt>
                <c:pt idx="29634">
                  <c:v>0.16298611111111111</c:v>
                </c:pt>
                <c:pt idx="29635">
                  <c:v>0.16322916666666668</c:v>
                </c:pt>
                <c:pt idx="29636">
                  <c:v>0.16347222222222221</c:v>
                </c:pt>
                <c:pt idx="29637">
                  <c:v>0.16372685185185185</c:v>
                </c:pt>
                <c:pt idx="29638">
                  <c:v>0.16396990740740741</c:v>
                </c:pt>
                <c:pt idx="29639">
                  <c:v>0.16421296296296298</c:v>
                </c:pt>
                <c:pt idx="29640">
                  <c:v>0.16445601851851852</c:v>
                </c:pt>
                <c:pt idx="29641">
                  <c:v>0.16471064814814815</c:v>
                </c:pt>
                <c:pt idx="29642">
                  <c:v>0.16495370370370369</c:v>
                </c:pt>
                <c:pt idx="29643">
                  <c:v>0.16519675925925925</c:v>
                </c:pt>
                <c:pt idx="29644">
                  <c:v>0.16543981481481482</c:v>
                </c:pt>
                <c:pt idx="29645">
                  <c:v>0.16568287037037036</c:v>
                </c:pt>
                <c:pt idx="29646">
                  <c:v>0.16593749999999999</c:v>
                </c:pt>
                <c:pt idx="29647">
                  <c:v>0.16618055555555555</c:v>
                </c:pt>
                <c:pt idx="29648">
                  <c:v>0.16642361111111112</c:v>
                </c:pt>
                <c:pt idx="29649">
                  <c:v>0.16666666666666666</c:v>
                </c:pt>
                <c:pt idx="29650">
                  <c:v>0.16690972222222222</c:v>
                </c:pt>
                <c:pt idx="29651">
                  <c:v>0.16715277777777779</c:v>
                </c:pt>
                <c:pt idx="29652">
                  <c:v>0.16739583333333333</c:v>
                </c:pt>
                <c:pt idx="29653">
                  <c:v>0.16765046296296296</c:v>
                </c:pt>
                <c:pt idx="29654">
                  <c:v>0.16789351851851853</c:v>
                </c:pt>
                <c:pt idx="29655">
                  <c:v>0.16813657407407409</c:v>
                </c:pt>
                <c:pt idx="29656">
                  <c:v>0.16837962962962963</c:v>
                </c:pt>
                <c:pt idx="29657">
                  <c:v>0.16862268518518519</c:v>
                </c:pt>
                <c:pt idx="29658">
                  <c:v>0.16887731481481483</c:v>
                </c:pt>
                <c:pt idx="29659">
                  <c:v>0.16912037037037039</c:v>
                </c:pt>
                <c:pt idx="29660">
                  <c:v>0.16936342592592593</c:v>
                </c:pt>
                <c:pt idx="29661">
                  <c:v>0.1696064814814815</c:v>
                </c:pt>
                <c:pt idx="29662">
                  <c:v>0.16984953703703706</c:v>
                </c:pt>
                <c:pt idx="29663">
                  <c:v>0.1700925925925926</c:v>
                </c:pt>
                <c:pt idx="29664">
                  <c:v>0.17034722222222221</c:v>
                </c:pt>
                <c:pt idx="29665">
                  <c:v>0.17059027777777777</c:v>
                </c:pt>
                <c:pt idx="29666">
                  <c:v>0.17083333333333331</c:v>
                </c:pt>
                <c:pt idx="29667">
                  <c:v>0.17107638888888888</c:v>
                </c:pt>
                <c:pt idx="29668">
                  <c:v>0.17131944444444444</c:v>
                </c:pt>
                <c:pt idx="29669">
                  <c:v>0.17157407407407407</c:v>
                </c:pt>
                <c:pt idx="29670">
                  <c:v>0.17181712962962961</c:v>
                </c:pt>
                <c:pt idx="29671">
                  <c:v>0.17206018518518518</c:v>
                </c:pt>
                <c:pt idx="29672">
                  <c:v>0.17230324074074074</c:v>
                </c:pt>
                <c:pt idx="29673">
                  <c:v>0.17255787037037038</c:v>
                </c:pt>
                <c:pt idx="29674">
                  <c:v>0.17280092592592591</c:v>
                </c:pt>
                <c:pt idx="29675">
                  <c:v>0.17304398148148148</c:v>
                </c:pt>
                <c:pt idx="29676">
                  <c:v>0.17329861111111111</c:v>
                </c:pt>
                <c:pt idx="29677">
                  <c:v>0.17354166666666668</c:v>
                </c:pt>
                <c:pt idx="29678">
                  <c:v>0.17377314814814815</c:v>
                </c:pt>
                <c:pt idx="29679">
                  <c:v>0.17402777777777778</c:v>
                </c:pt>
                <c:pt idx="29680">
                  <c:v>0.17427083333333335</c:v>
                </c:pt>
                <c:pt idx="29681">
                  <c:v>0.17451388888888889</c:v>
                </c:pt>
                <c:pt idx="29682">
                  <c:v>0.17475694444444445</c:v>
                </c:pt>
                <c:pt idx="29683">
                  <c:v>0.17500000000000002</c:v>
                </c:pt>
                <c:pt idx="29684">
                  <c:v>0.17524305555555555</c:v>
                </c:pt>
                <c:pt idx="29685">
                  <c:v>0.17549768518518519</c:v>
                </c:pt>
                <c:pt idx="29686">
                  <c:v>0.17574074074074075</c:v>
                </c:pt>
                <c:pt idx="29687">
                  <c:v>0.17598379629629632</c:v>
                </c:pt>
                <c:pt idx="29688">
                  <c:v>0.17622685185185186</c:v>
                </c:pt>
                <c:pt idx="29689">
                  <c:v>0.17646990740740742</c:v>
                </c:pt>
                <c:pt idx="29690">
                  <c:v>0.17672453703703703</c:v>
                </c:pt>
                <c:pt idx="29691">
                  <c:v>0.17696759259259257</c:v>
                </c:pt>
                <c:pt idx="29692">
                  <c:v>0.17721064814814813</c:v>
                </c:pt>
                <c:pt idx="29693">
                  <c:v>0.1774537037037037</c:v>
                </c:pt>
                <c:pt idx="29694">
                  <c:v>0.17769675925925923</c:v>
                </c:pt>
                <c:pt idx="29695">
                  <c:v>0.17795138888888887</c:v>
                </c:pt>
                <c:pt idx="29696">
                  <c:v>0.17819444444444443</c:v>
                </c:pt>
                <c:pt idx="29697">
                  <c:v>0.1784375</c:v>
                </c:pt>
                <c:pt idx="29698">
                  <c:v>0.17868055555555554</c:v>
                </c:pt>
                <c:pt idx="29699">
                  <c:v>0.17893518518518517</c:v>
                </c:pt>
                <c:pt idx="29700">
                  <c:v>0.17917824074074074</c:v>
                </c:pt>
                <c:pt idx="29701">
                  <c:v>0.1794212962962963</c:v>
                </c:pt>
                <c:pt idx="29702">
                  <c:v>0.17966435185185184</c:v>
                </c:pt>
                <c:pt idx="29703">
                  <c:v>0.1799074074074074</c:v>
                </c:pt>
                <c:pt idx="29704">
                  <c:v>0.18016203703703704</c:v>
                </c:pt>
                <c:pt idx="29705">
                  <c:v>0.1804050925925926</c:v>
                </c:pt>
                <c:pt idx="29706">
                  <c:v>0.18064814814814814</c:v>
                </c:pt>
                <c:pt idx="29707">
                  <c:v>0.18089120370370371</c:v>
                </c:pt>
                <c:pt idx="29708">
                  <c:v>0.18113425925925927</c:v>
                </c:pt>
                <c:pt idx="29709">
                  <c:v>0.18137731481481481</c:v>
                </c:pt>
                <c:pt idx="29710">
                  <c:v>0.18163194444444444</c:v>
                </c:pt>
                <c:pt idx="29711">
                  <c:v>0.18187500000000001</c:v>
                </c:pt>
                <c:pt idx="29712">
                  <c:v>0.18211805555555557</c:v>
                </c:pt>
                <c:pt idx="29713">
                  <c:v>0.18236111111111111</c:v>
                </c:pt>
                <c:pt idx="29714">
                  <c:v>0.18260416666666668</c:v>
                </c:pt>
                <c:pt idx="29715">
                  <c:v>0.18284722222222224</c:v>
                </c:pt>
                <c:pt idx="29716">
                  <c:v>0.18310185185185188</c:v>
                </c:pt>
                <c:pt idx="29717">
                  <c:v>0.18334490740740741</c:v>
                </c:pt>
                <c:pt idx="29718">
                  <c:v>0.18358796296296298</c:v>
                </c:pt>
                <c:pt idx="29719">
                  <c:v>0.18383101851851849</c:v>
                </c:pt>
                <c:pt idx="29720">
                  <c:v>0.18407407407407406</c:v>
                </c:pt>
                <c:pt idx="29721">
                  <c:v>0.18432870370370369</c:v>
                </c:pt>
                <c:pt idx="29722">
                  <c:v>0.18457175925925925</c:v>
                </c:pt>
                <c:pt idx="29723">
                  <c:v>0.18481481481481479</c:v>
                </c:pt>
                <c:pt idx="29724">
                  <c:v>0.18505787037037036</c:v>
                </c:pt>
                <c:pt idx="29725">
                  <c:v>0.18530092592592592</c:v>
                </c:pt>
                <c:pt idx="29726">
                  <c:v>0.18555555555555556</c:v>
                </c:pt>
                <c:pt idx="29727">
                  <c:v>0.18579861111111109</c:v>
                </c:pt>
                <c:pt idx="29728">
                  <c:v>0.18604166666666666</c:v>
                </c:pt>
                <c:pt idx="29729">
                  <c:v>0.18628472222222223</c:v>
                </c:pt>
                <c:pt idx="29730">
                  <c:v>0.18652777777777776</c:v>
                </c:pt>
                <c:pt idx="29731">
                  <c:v>0.18677083333333333</c:v>
                </c:pt>
                <c:pt idx="29732">
                  <c:v>0.18702546296296296</c:v>
                </c:pt>
                <c:pt idx="29733">
                  <c:v>0.18726851851851853</c:v>
                </c:pt>
                <c:pt idx="29734">
                  <c:v>0.18751157407407407</c:v>
                </c:pt>
                <c:pt idx="29735">
                  <c:v>0.18775462962962963</c:v>
                </c:pt>
                <c:pt idx="29736">
                  <c:v>0.1879976851851852</c:v>
                </c:pt>
                <c:pt idx="29737">
                  <c:v>0.18825231481481483</c:v>
                </c:pt>
                <c:pt idx="29738">
                  <c:v>0.18849537037037037</c:v>
                </c:pt>
                <c:pt idx="29739">
                  <c:v>0.18873842592592593</c:v>
                </c:pt>
                <c:pt idx="29740">
                  <c:v>0.1889814814814815</c:v>
                </c:pt>
                <c:pt idx="29741">
                  <c:v>0.18922453703703704</c:v>
                </c:pt>
                <c:pt idx="29742">
                  <c:v>0.18947916666666667</c:v>
                </c:pt>
                <c:pt idx="29743">
                  <c:v>0.18972222222222224</c:v>
                </c:pt>
                <c:pt idx="29744">
                  <c:v>0.18996527777777775</c:v>
                </c:pt>
                <c:pt idx="29745">
                  <c:v>0.19020833333333331</c:v>
                </c:pt>
                <c:pt idx="29746">
                  <c:v>0.19045138888888888</c:v>
                </c:pt>
                <c:pt idx="29747">
                  <c:v>0.19069444444444442</c:v>
                </c:pt>
                <c:pt idx="29748">
                  <c:v>0.1909490740740741</c:v>
                </c:pt>
                <c:pt idx="29749">
                  <c:v>0.19119212962962964</c:v>
                </c:pt>
                <c:pt idx="29750">
                  <c:v>0.19143518518518518</c:v>
                </c:pt>
                <c:pt idx="29751">
                  <c:v>0.19167824074074072</c:v>
                </c:pt>
                <c:pt idx="29752">
                  <c:v>0.19192129629629628</c:v>
                </c:pt>
                <c:pt idx="29753">
                  <c:v>0.19217592592592592</c:v>
                </c:pt>
                <c:pt idx="29754">
                  <c:v>0.19241898148148148</c:v>
                </c:pt>
                <c:pt idx="29755">
                  <c:v>0.19266203703703702</c:v>
                </c:pt>
                <c:pt idx="29756">
                  <c:v>0.19290509259259259</c:v>
                </c:pt>
                <c:pt idx="29757">
                  <c:v>0.19314814814814815</c:v>
                </c:pt>
                <c:pt idx="29758">
                  <c:v>0.19340277777777778</c:v>
                </c:pt>
                <c:pt idx="29759">
                  <c:v>0.19364583333333332</c:v>
                </c:pt>
                <c:pt idx="29760">
                  <c:v>0.19388888888888889</c:v>
                </c:pt>
                <c:pt idx="29761">
                  <c:v>0.19413194444444445</c:v>
                </c:pt>
                <c:pt idx="29762">
                  <c:v>0.19437499999999999</c:v>
                </c:pt>
                <c:pt idx="29763">
                  <c:v>0.19462962962962962</c:v>
                </c:pt>
                <c:pt idx="29764">
                  <c:v>0.19487268518518519</c:v>
                </c:pt>
                <c:pt idx="29765">
                  <c:v>0.19511574074074076</c:v>
                </c:pt>
                <c:pt idx="29766">
                  <c:v>0.19535879629629629</c:v>
                </c:pt>
                <c:pt idx="29767">
                  <c:v>0.19560185185185186</c:v>
                </c:pt>
                <c:pt idx="29768">
                  <c:v>0.19584490740740743</c:v>
                </c:pt>
                <c:pt idx="29769">
                  <c:v>0.19609953703703706</c:v>
                </c:pt>
                <c:pt idx="29770">
                  <c:v>0.1963425925925926</c:v>
                </c:pt>
                <c:pt idx="29771">
                  <c:v>0.19658564814814816</c:v>
                </c:pt>
                <c:pt idx="29772">
                  <c:v>0.19682870370370367</c:v>
                </c:pt>
                <c:pt idx="29773">
                  <c:v>0.19707175925925924</c:v>
                </c:pt>
                <c:pt idx="29774">
                  <c:v>0.1973263888888889</c:v>
                </c:pt>
                <c:pt idx="29775">
                  <c:v>0.19756944444444446</c:v>
                </c:pt>
                <c:pt idx="29776">
                  <c:v>0.19781250000000003</c:v>
                </c:pt>
                <c:pt idx="29777">
                  <c:v>0.19805555555555557</c:v>
                </c:pt>
                <c:pt idx="29778">
                  <c:v>0.19829861111111111</c:v>
                </c:pt>
                <c:pt idx="29779">
                  <c:v>0.19855324074074074</c:v>
                </c:pt>
                <c:pt idx="29780">
                  <c:v>0.19879629629629628</c:v>
                </c:pt>
                <c:pt idx="29781">
                  <c:v>0.19903935185185184</c:v>
                </c:pt>
                <c:pt idx="29782">
                  <c:v>0.19928240740740741</c:v>
                </c:pt>
                <c:pt idx="29783">
                  <c:v>0.19952546296296295</c:v>
                </c:pt>
                <c:pt idx="29784">
                  <c:v>0.19976851851851851</c:v>
                </c:pt>
                <c:pt idx="29785">
                  <c:v>0.20002314814814814</c:v>
                </c:pt>
                <c:pt idx="29786">
                  <c:v>0.20026620370370371</c:v>
                </c:pt>
                <c:pt idx="29787">
                  <c:v>0.20050925925925925</c:v>
                </c:pt>
                <c:pt idx="29788">
                  <c:v>0.20075231481481481</c:v>
                </c:pt>
                <c:pt idx="29789">
                  <c:v>0.20099537037037038</c:v>
                </c:pt>
                <c:pt idx="29790">
                  <c:v>0.20125000000000001</c:v>
                </c:pt>
                <c:pt idx="29791">
                  <c:v>0.20149305555555555</c:v>
                </c:pt>
                <c:pt idx="29792">
                  <c:v>0.20173611111111112</c:v>
                </c:pt>
                <c:pt idx="29793">
                  <c:v>0.20197916666666668</c:v>
                </c:pt>
                <c:pt idx="29794">
                  <c:v>0.20222222222222222</c:v>
                </c:pt>
                <c:pt idx="29795">
                  <c:v>0.20247685185185185</c:v>
                </c:pt>
                <c:pt idx="29796">
                  <c:v>0.20271990740740742</c:v>
                </c:pt>
                <c:pt idx="29797">
                  <c:v>0.20296296296296298</c:v>
                </c:pt>
                <c:pt idx="29798">
                  <c:v>0.20320601851851852</c:v>
                </c:pt>
                <c:pt idx="29799">
                  <c:v>0.20344907407407409</c:v>
                </c:pt>
                <c:pt idx="29800">
                  <c:v>0.20369212962962965</c:v>
                </c:pt>
                <c:pt idx="29801">
                  <c:v>0.20394675925925929</c:v>
                </c:pt>
                <c:pt idx="29802">
                  <c:v>0.20418981481481482</c:v>
                </c:pt>
                <c:pt idx="29803">
                  <c:v>0.20443287037037039</c:v>
                </c:pt>
                <c:pt idx="29804">
                  <c:v>0.20467592592592596</c:v>
                </c:pt>
                <c:pt idx="29805">
                  <c:v>0.20493055555555553</c:v>
                </c:pt>
                <c:pt idx="29806">
                  <c:v>0.2051736111111111</c:v>
                </c:pt>
                <c:pt idx="29807">
                  <c:v>0.20541666666666666</c:v>
                </c:pt>
                <c:pt idx="29808">
                  <c:v>0.2056597222222222</c:v>
                </c:pt>
                <c:pt idx="29809">
                  <c:v>0.20590277777777777</c:v>
                </c:pt>
                <c:pt idx="29810">
                  <c:v>0.20614583333333333</c:v>
                </c:pt>
                <c:pt idx="29811">
                  <c:v>0.20640046296296297</c:v>
                </c:pt>
                <c:pt idx="29812">
                  <c:v>0.2066435185185185</c:v>
                </c:pt>
                <c:pt idx="29813">
                  <c:v>0.20688657407407407</c:v>
                </c:pt>
                <c:pt idx="29814">
                  <c:v>0.20712962962962964</c:v>
                </c:pt>
                <c:pt idx="29815">
                  <c:v>0.20737268518518517</c:v>
                </c:pt>
                <c:pt idx="29816">
                  <c:v>0.20762731481481481</c:v>
                </c:pt>
                <c:pt idx="29817">
                  <c:v>0.20787037037037037</c:v>
                </c:pt>
                <c:pt idx="29818">
                  <c:v>0.20811342592592594</c:v>
                </c:pt>
                <c:pt idx="29819">
                  <c:v>0.20835648148148148</c:v>
                </c:pt>
                <c:pt idx="29820">
                  <c:v>0.20859953703703704</c:v>
                </c:pt>
                <c:pt idx="29821">
                  <c:v>0.20885416666666667</c:v>
                </c:pt>
                <c:pt idx="29822">
                  <c:v>0.20909722222222224</c:v>
                </c:pt>
                <c:pt idx="29823">
                  <c:v>0.20934027777777778</c:v>
                </c:pt>
                <c:pt idx="29824">
                  <c:v>0.20958333333333334</c:v>
                </c:pt>
                <c:pt idx="29825">
                  <c:v>0.20982638888888891</c:v>
                </c:pt>
                <c:pt idx="29826">
                  <c:v>0.21006944444444445</c:v>
                </c:pt>
                <c:pt idx="29827">
                  <c:v>0.21032407407407408</c:v>
                </c:pt>
                <c:pt idx="29828">
                  <c:v>0.21056712962962965</c:v>
                </c:pt>
                <c:pt idx="29829">
                  <c:v>0.21081018518518521</c:v>
                </c:pt>
                <c:pt idx="29830">
                  <c:v>0.21105324074074075</c:v>
                </c:pt>
                <c:pt idx="29831">
                  <c:v>0.21129629629629629</c:v>
                </c:pt>
                <c:pt idx="29832">
                  <c:v>0.21155092592592592</c:v>
                </c:pt>
                <c:pt idx="29833">
                  <c:v>0.21179398148148146</c:v>
                </c:pt>
                <c:pt idx="29834">
                  <c:v>0.21203703703703702</c:v>
                </c:pt>
                <c:pt idx="29835">
                  <c:v>0.21228009259259259</c:v>
                </c:pt>
                <c:pt idx="29836">
                  <c:v>0.21252314814814813</c:v>
                </c:pt>
                <c:pt idx="29837">
                  <c:v>0.21277777777777776</c:v>
                </c:pt>
                <c:pt idx="29838">
                  <c:v>0.21302083333333333</c:v>
                </c:pt>
                <c:pt idx="29839">
                  <c:v>0.21326388888888889</c:v>
                </c:pt>
                <c:pt idx="29840">
                  <c:v>0.21350694444444443</c:v>
                </c:pt>
                <c:pt idx="29841">
                  <c:v>0.21375</c:v>
                </c:pt>
                <c:pt idx="29842">
                  <c:v>0.21399305555555556</c:v>
                </c:pt>
                <c:pt idx="29843">
                  <c:v>0.21424768518518519</c:v>
                </c:pt>
                <c:pt idx="29844">
                  <c:v>0.21449074074074073</c:v>
                </c:pt>
                <c:pt idx="29845">
                  <c:v>0.2147337962962963</c:v>
                </c:pt>
                <c:pt idx="29846">
                  <c:v>0.21497685185185186</c:v>
                </c:pt>
                <c:pt idx="29847">
                  <c:v>0.2152199074074074</c:v>
                </c:pt>
                <c:pt idx="29848">
                  <c:v>0.21547453703703703</c:v>
                </c:pt>
                <c:pt idx="29849">
                  <c:v>0.2157175925925926</c:v>
                </c:pt>
                <c:pt idx="29850">
                  <c:v>0.21596064814814817</c:v>
                </c:pt>
                <c:pt idx="29851">
                  <c:v>0.2162037037037037</c:v>
                </c:pt>
                <c:pt idx="29852">
                  <c:v>0.21644675925925927</c:v>
                </c:pt>
                <c:pt idx="29853">
                  <c:v>0.2167013888888889</c:v>
                </c:pt>
                <c:pt idx="29854">
                  <c:v>0.21694444444444447</c:v>
                </c:pt>
                <c:pt idx="29855">
                  <c:v>0.21718750000000001</c:v>
                </c:pt>
                <c:pt idx="29856">
                  <c:v>0.21743055555555557</c:v>
                </c:pt>
                <c:pt idx="29857">
                  <c:v>0.21767361111111114</c:v>
                </c:pt>
                <c:pt idx="29858">
                  <c:v>0.21791666666666668</c:v>
                </c:pt>
                <c:pt idx="29859">
                  <c:v>0.21817129629629628</c:v>
                </c:pt>
                <c:pt idx="29860">
                  <c:v>0.21841435185185185</c:v>
                </c:pt>
                <c:pt idx="29861">
                  <c:v>0.21865740740740738</c:v>
                </c:pt>
                <c:pt idx="29862">
                  <c:v>0.21890046296296295</c:v>
                </c:pt>
                <c:pt idx="29863">
                  <c:v>0.21914351851851852</c:v>
                </c:pt>
                <c:pt idx="29864">
                  <c:v>0.21939814814814815</c:v>
                </c:pt>
                <c:pt idx="29865">
                  <c:v>0.21964120370370369</c:v>
                </c:pt>
                <c:pt idx="29866">
                  <c:v>0.21988425925925925</c:v>
                </c:pt>
                <c:pt idx="29867">
                  <c:v>0.22012731481481482</c:v>
                </c:pt>
                <c:pt idx="29868">
                  <c:v>0.22037037037037036</c:v>
                </c:pt>
                <c:pt idx="29869">
                  <c:v>0.22062499999999999</c:v>
                </c:pt>
                <c:pt idx="29870">
                  <c:v>0.22086805555555555</c:v>
                </c:pt>
                <c:pt idx="29871">
                  <c:v>0.22111111111111112</c:v>
                </c:pt>
                <c:pt idx="29872">
                  <c:v>0.22135416666666666</c:v>
                </c:pt>
                <c:pt idx="29873">
                  <c:v>0.22159722222222222</c:v>
                </c:pt>
                <c:pt idx="29874">
                  <c:v>0.22185185185185186</c:v>
                </c:pt>
                <c:pt idx="29875">
                  <c:v>0.22209490740740742</c:v>
                </c:pt>
                <c:pt idx="29876">
                  <c:v>0.22233796296296296</c:v>
                </c:pt>
                <c:pt idx="29877">
                  <c:v>0.22258101851851853</c:v>
                </c:pt>
                <c:pt idx="29878">
                  <c:v>0.22282407407407409</c:v>
                </c:pt>
                <c:pt idx="29879">
                  <c:v>0.22306712962962963</c:v>
                </c:pt>
                <c:pt idx="29880">
                  <c:v>0.22332175925925926</c:v>
                </c:pt>
                <c:pt idx="29881">
                  <c:v>0.22356481481481483</c:v>
                </c:pt>
                <c:pt idx="29882">
                  <c:v>0.22380787037037039</c:v>
                </c:pt>
                <c:pt idx="29883">
                  <c:v>0.22405092592592593</c:v>
                </c:pt>
                <c:pt idx="29884">
                  <c:v>0.2242939814814815</c:v>
                </c:pt>
                <c:pt idx="29885">
                  <c:v>0.22454861111111113</c:v>
                </c:pt>
                <c:pt idx="29886">
                  <c:v>0.22479166666666664</c:v>
                </c:pt>
                <c:pt idx="29887">
                  <c:v>0.22503472222222221</c:v>
                </c:pt>
                <c:pt idx="29888">
                  <c:v>0.22527777777777777</c:v>
                </c:pt>
                <c:pt idx="29889">
                  <c:v>0.22552083333333331</c:v>
                </c:pt>
                <c:pt idx="29890">
                  <c:v>0.22577546296296294</c:v>
                </c:pt>
                <c:pt idx="29891">
                  <c:v>0.22601851851851851</c:v>
                </c:pt>
                <c:pt idx="29892">
                  <c:v>0.22626157407407407</c:v>
                </c:pt>
                <c:pt idx="29893">
                  <c:v>0.22650462962962961</c:v>
                </c:pt>
                <c:pt idx="29894">
                  <c:v>0.22674768518518518</c:v>
                </c:pt>
                <c:pt idx="29895">
                  <c:v>0.22699074074074074</c:v>
                </c:pt>
                <c:pt idx="29896">
                  <c:v>0.22724537037037038</c:v>
                </c:pt>
                <c:pt idx="29897">
                  <c:v>0.22748842592592591</c:v>
                </c:pt>
                <c:pt idx="29898">
                  <c:v>0.22773148148148148</c:v>
                </c:pt>
                <c:pt idx="29899">
                  <c:v>0.22797453703703704</c:v>
                </c:pt>
                <c:pt idx="29900">
                  <c:v>0.22822916666666668</c:v>
                </c:pt>
                <c:pt idx="29901">
                  <c:v>0.22847222222222222</c:v>
                </c:pt>
                <c:pt idx="29902">
                  <c:v>0.22871527777777778</c:v>
                </c:pt>
                <c:pt idx="29903">
                  <c:v>0.22895833333333335</c:v>
                </c:pt>
                <c:pt idx="29904">
                  <c:v>0.22920138888888889</c:v>
                </c:pt>
                <c:pt idx="29905">
                  <c:v>0.22944444444444445</c:v>
                </c:pt>
                <c:pt idx="29906">
                  <c:v>0.22969907407407408</c:v>
                </c:pt>
                <c:pt idx="29907">
                  <c:v>0.22994212962962965</c:v>
                </c:pt>
                <c:pt idx="29908">
                  <c:v>0.23018518518518519</c:v>
                </c:pt>
                <c:pt idx="29909">
                  <c:v>0.23042824074074075</c:v>
                </c:pt>
                <c:pt idx="29910">
                  <c:v>0.23067129629629632</c:v>
                </c:pt>
                <c:pt idx="29911">
                  <c:v>0.2309259259259259</c:v>
                </c:pt>
                <c:pt idx="29912">
                  <c:v>0.23116898148148146</c:v>
                </c:pt>
                <c:pt idx="29913">
                  <c:v>0.23141203703703703</c:v>
                </c:pt>
                <c:pt idx="29914">
                  <c:v>0.23165509259259257</c:v>
                </c:pt>
                <c:pt idx="29915">
                  <c:v>0.23189814814814813</c:v>
                </c:pt>
                <c:pt idx="29916">
                  <c:v>0.23215277777777776</c:v>
                </c:pt>
                <c:pt idx="29917">
                  <c:v>0.23239583333333333</c:v>
                </c:pt>
                <c:pt idx="29918">
                  <c:v>0.23263888888888887</c:v>
                </c:pt>
                <c:pt idx="29919">
                  <c:v>0.23288194444444443</c:v>
                </c:pt>
                <c:pt idx="29920">
                  <c:v>0.233125</c:v>
                </c:pt>
                <c:pt idx="29921">
                  <c:v>0.23336805555555554</c:v>
                </c:pt>
                <c:pt idx="29922">
                  <c:v>0.23362268518518517</c:v>
                </c:pt>
                <c:pt idx="29923">
                  <c:v>0.23386574074074074</c:v>
                </c:pt>
                <c:pt idx="29924">
                  <c:v>0.2341087962962963</c:v>
                </c:pt>
                <c:pt idx="29925">
                  <c:v>0.23435185185185184</c:v>
                </c:pt>
                <c:pt idx="29926">
                  <c:v>0.2345949074074074</c:v>
                </c:pt>
                <c:pt idx="29927">
                  <c:v>0.23484953703703704</c:v>
                </c:pt>
                <c:pt idx="29928">
                  <c:v>0.2350925925925926</c:v>
                </c:pt>
                <c:pt idx="29929">
                  <c:v>0.23533564814814814</c:v>
                </c:pt>
                <c:pt idx="29930">
                  <c:v>0.23557870370370371</c:v>
                </c:pt>
                <c:pt idx="29931">
                  <c:v>0.23582175925925927</c:v>
                </c:pt>
                <c:pt idx="29932">
                  <c:v>0.23607638888888891</c:v>
                </c:pt>
                <c:pt idx="29933">
                  <c:v>0.23631944444444444</c:v>
                </c:pt>
                <c:pt idx="29934">
                  <c:v>0.23656250000000001</c:v>
                </c:pt>
                <c:pt idx="29935">
                  <c:v>0.23680555555555557</c:v>
                </c:pt>
                <c:pt idx="29936">
                  <c:v>0.23704861111111111</c:v>
                </c:pt>
                <c:pt idx="29937">
                  <c:v>0.23729166666666668</c:v>
                </c:pt>
                <c:pt idx="29938">
                  <c:v>0.23754629629629631</c:v>
                </c:pt>
                <c:pt idx="29939">
                  <c:v>0.23778935185185182</c:v>
                </c:pt>
                <c:pt idx="29940">
                  <c:v>0.23803240740740739</c:v>
                </c:pt>
                <c:pt idx="29941">
                  <c:v>0.23827546296296295</c:v>
                </c:pt>
                <c:pt idx="29942">
                  <c:v>0.23851851851851849</c:v>
                </c:pt>
                <c:pt idx="29943">
                  <c:v>0.23877314814814818</c:v>
                </c:pt>
                <c:pt idx="29944">
                  <c:v>0.23901620370370369</c:v>
                </c:pt>
                <c:pt idx="29945">
                  <c:v>0.23925925925925925</c:v>
                </c:pt>
                <c:pt idx="29946">
                  <c:v>0.23950231481481479</c:v>
                </c:pt>
                <c:pt idx="29947">
                  <c:v>0.23975694444444443</c:v>
                </c:pt>
                <c:pt idx="29948">
                  <c:v>0.24</c:v>
                </c:pt>
                <c:pt idx="29949">
                  <c:v>0.24024305555555556</c:v>
                </c:pt>
                <c:pt idx="29950">
                  <c:v>0.24048611111111109</c:v>
                </c:pt>
                <c:pt idx="29951">
                  <c:v>0.24072916666666666</c:v>
                </c:pt>
                <c:pt idx="29952">
                  <c:v>0.24097222222222223</c:v>
                </c:pt>
                <c:pt idx="29953">
                  <c:v>0.24121527777777776</c:v>
                </c:pt>
                <c:pt idx="29954">
                  <c:v>0.2414699074074074</c:v>
                </c:pt>
                <c:pt idx="29955">
                  <c:v>0.24171296296296296</c:v>
                </c:pt>
                <c:pt idx="29956">
                  <c:v>0.24195601851851853</c:v>
                </c:pt>
                <c:pt idx="29957">
                  <c:v>0.24219907407407407</c:v>
                </c:pt>
                <c:pt idx="29958">
                  <c:v>0.24244212962962963</c:v>
                </c:pt>
                <c:pt idx="29959">
                  <c:v>0.24269675925925926</c:v>
                </c:pt>
                <c:pt idx="29960">
                  <c:v>0.24293981481481483</c:v>
                </c:pt>
                <c:pt idx="29961">
                  <c:v>0.24318287037037037</c:v>
                </c:pt>
                <c:pt idx="29962">
                  <c:v>0.24342592592592593</c:v>
                </c:pt>
                <c:pt idx="29963">
                  <c:v>0.2436689814814815</c:v>
                </c:pt>
                <c:pt idx="29964">
                  <c:v>0.24392361111111113</c:v>
                </c:pt>
                <c:pt idx="29965">
                  <c:v>0.24416666666666667</c:v>
                </c:pt>
                <c:pt idx="29966">
                  <c:v>0.24440972222222224</c:v>
                </c:pt>
                <c:pt idx="29967">
                  <c:v>0.24465277777777775</c:v>
                </c:pt>
                <c:pt idx="29968">
                  <c:v>0.24489583333333331</c:v>
                </c:pt>
                <c:pt idx="29969">
                  <c:v>0.24513888888888888</c:v>
                </c:pt>
                <c:pt idx="29970">
                  <c:v>0.24539351851851854</c:v>
                </c:pt>
                <c:pt idx="29971">
                  <c:v>0.2456365740740741</c:v>
                </c:pt>
                <c:pt idx="29972">
                  <c:v>0.24587962962962964</c:v>
                </c:pt>
                <c:pt idx="29973">
                  <c:v>0.24612268518518518</c:v>
                </c:pt>
                <c:pt idx="29974">
                  <c:v>0.24636574074074072</c:v>
                </c:pt>
                <c:pt idx="29975">
                  <c:v>0.24662037037037035</c:v>
                </c:pt>
                <c:pt idx="29976">
                  <c:v>0.24686342592592592</c:v>
                </c:pt>
                <c:pt idx="29977">
                  <c:v>0.24710648148148148</c:v>
                </c:pt>
                <c:pt idx="29978">
                  <c:v>0.24734953703703702</c:v>
                </c:pt>
                <c:pt idx="29979">
                  <c:v>0.24759259259259259</c:v>
                </c:pt>
                <c:pt idx="29980">
                  <c:v>0.24784722222222222</c:v>
                </c:pt>
                <c:pt idx="29981">
                  <c:v>0.24809027777777778</c:v>
                </c:pt>
                <c:pt idx="29982">
                  <c:v>0.24833333333333332</c:v>
                </c:pt>
                <c:pt idx="29983">
                  <c:v>0.24857638888888889</c:v>
                </c:pt>
                <c:pt idx="29984">
                  <c:v>0.24883101851851852</c:v>
                </c:pt>
                <c:pt idx="29985">
                  <c:v>0.24907407407407409</c:v>
                </c:pt>
                <c:pt idx="29986">
                  <c:v>0.24931712962962962</c:v>
                </c:pt>
                <c:pt idx="29987">
                  <c:v>0.24956018518518519</c:v>
                </c:pt>
                <c:pt idx="29988">
                  <c:v>0.24981481481481482</c:v>
                </c:pt>
                <c:pt idx="29989">
                  <c:v>0.25005787037037036</c:v>
                </c:pt>
                <c:pt idx="29990">
                  <c:v>0.25030092592592595</c:v>
                </c:pt>
                <c:pt idx="29991">
                  <c:v>0.25054398148148149</c:v>
                </c:pt>
                <c:pt idx="29992">
                  <c:v>0.25078703703703703</c:v>
                </c:pt>
                <c:pt idx="29993">
                  <c:v>0.25104166666666666</c:v>
                </c:pt>
                <c:pt idx="29994">
                  <c:v>0.25128472222222226</c:v>
                </c:pt>
                <c:pt idx="29995">
                  <c:v>0.25152777777777779</c:v>
                </c:pt>
                <c:pt idx="29996">
                  <c:v>0.25177083333333333</c:v>
                </c:pt>
                <c:pt idx="29997">
                  <c:v>0.25201388888888887</c:v>
                </c:pt>
                <c:pt idx="29998">
                  <c:v>0.25225694444444441</c:v>
                </c:pt>
                <c:pt idx="29999">
                  <c:v>0.2525</c:v>
                </c:pt>
                <c:pt idx="30000">
                  <c:v>0.25274305555555554</c:v>
                </c:pt>
                <c:pt idx="30001">
                  <c:v>0.25299768518518517</c:v>
                </c:pt>
                <c:pt idx="30002">
                  <c:v>0.25324074074074071</c:v>
                </c:pt>
                <c:pt idx="30003">
                  <c:v>0.2534837962962963</c:v>
                </c:pt>
                <c:pt idx="30004">
                  <c:v>0.25372685185185184</c:v>
                </c:pt>
                <c:pt idx="30005">
                  <c:v>0.25396990740740738</c:v>
                </c:pt>
                <c:pt idx="30006">
                  <c:v>0.25421296296296297</c:v>
                </c:pt>
                <c:pt idx="30007">
                  <c:v>0.25446759259259261</c:v>
                </c:pt>
                <c:pt idx="30008">
                  <c:v>0.25471064814814814</c:v>
                </c:pt>
                <c:pt idx="30009">
                  <c:v>0.25495370370370368</c:v>
                </c:pt>
                <c:pt idx="30010">
                  <c:v>0.25519675925925928</c:v>
                </c:pt>
                <c:pt idx="30011">
                  <c:v>0.25543981481481481</c:v>
                </c:pt>
                <c:pt idx="30012">
                  <c:v>0.25569444444444445</c:v>
                </c:pt>
                <c:pt idx="30013">
                  <c:v>0.25593749999999998</c:v>
                </c:pt>
                <c:pt idx="30014">
                  <c:v>0.25618055555555558</c:v>
                </c:pt>
                <c:pt idx="30015">
                  <c:v>0.25642361111111112</c:v>
                </c:pt>
                <c:pt idx="30016">
                  <c:v>0.25666666666666665</c:v>
                </c:pt>
                <c:pt idx="30017">
                  <c:v>0.25692129629629629</c:v>
                </c:pt>
                <c:pt idx="30018">
                  <c:v>0.25716435185185188</c:v>
                </c:pt>
                <c:pt idx="30019">
                  <c:v>0.25740740740740742</c:v>
                </c:pt>
                <c:pt idx="30020">
                  <c:v>0.25765046296296296</c:v>
                </c:pt>
                <c:pt idx="30021">
                  <c:v>0.25789351851851855</c:v>
                </c:pt>
                <c:pt idx="30022">
                  <c:v>0.25813657407407409</c:v>
                </c:pt>
                <c:pt idx="30023">
                  <c:v>0.25839120370370372</c:v>
                </c:pt>
                <c:pt idx="30024">
                  <c:v>0.25863425925925926</c:v>
                </c:pt>
                <c:pt idx="30025">
                  <c:v>0.25887731481481485</c:v>
                </c:pt>
                <c:pt idx="30026">
                  <c:v>0.25912037037037033</c:v>
                </c:pt>
                <c:pt idx="30027">
                  <c:v>0.25937499999999997</c:v>
                </c:pt>
                <c:pt idx="30028">
                  <c:v>0.25961805555555556</c:v>
                </c:pt>
                <c:pt idx="30029">
                  <c:v>0.2598611111111111</c:v>
                </c:pt>
                <c:pt idx="30030">
                  <c:v>0.26010416666666664</c:v>
                </c:pt>
                <c:pt idx="30031">
                  <c:v>0.26034722222222223</c:v>
                </c:pt>
                <c:pt idx="30032">
                  <c:v>0.26059027777777777</c:v>
                </c:pt>
                <c:pt idx="30033">
                  <c:v>0.2608449074074074</c:v>
                </c:pt>
                <c:pt idx="30034">
                  <c:v>0.26108796296296294</c:v>
                </c:pt>
                <c:pt idx="30035">
                  <c:v>0.26133101851851853</c:v>
                </c:pt>
                <c:pt idx="30036">
                  <c:v>0.26157407407407407</c:v>
                </c:pt>
                <c:pt idx="30037">
                  <c:v>0.26181712962962961</c:v>
                </c:pt>
                <c:pt idx="30038">
                  <c:v>0.26207175925925924</c:v>
                </c:pt>
                <c:pt idx="30039">
                  <c:v>0.26231481481481483</c:v>
                </c:pt>
                <c:pt idx="30040">
                  <c:v>0.26255787037037037</c:v>
                </c:pt>
                <c:pt idx="30041">
                  <c:v>0.26280092592592591</c:v>
                </c:pt>
                <c:pt idx="30042">
                  <c:v>0.2630439814814815</c:v>
                </c:pt>
                <c:pt idx="30043">
                  <c:v>0.26328703703703704</c:v>
                </c:pt>
                <c:pt idx="30044">
                  <c:v>0.26354166666666667</c:v>
                </c:pt>
                <c:pt idx="30045">
                  <c:v>0.26378472222222221</c:v>
                </c:pt>
                <c:pt idx="30046">
                  <c:v>0.26402777777777781</c:v>
                </c:pt>
                <c:pt idx="30047">
                  <c:v>0.26427083333333334</c:v>
                </c:pt>
                <c:pt idx="30048">
                  <c:v>0.26451388888888888</c:v>
                </c:pt>
                <c:pt idx="30049">
                  <c:v>0.26476851851851851</c:v>
                </c:pt>
                <c:pt idx="30050">
                  <c:v>0.26501157407407411</c:v>
                </c:pt>
                <c:pt idx="30051">
                  <c:v>0.26525462962962965</c:v>
                </c:pt>
                <c:pt idx="30052">
                  <c:v>0.26549768518518518</c:v>
                </c:pt>
                <c:pt idx="30053">
                  <c:v>0.26574074074074078</c:v>
                </c:pt>
                <c:pt idx="30054">
                  <c:v>0.26599537037037035</c:v>
                </c:pt>
                <c:pt idx="30055">
                  <c:v>0.26623842592592589</c:v>
                </c:pt>
                <c:pt idx="30056">
                  <c:v>0.26648148148148149</c:v>
                </c:pt>
                <c:pt idx="30057">
                  <c:v>0.26672453703703702</c:v>
                </c:pt>
                <c:pt idx="30058">
                  <c:v>0.26696759259259256</c:v>
                </c:pt>
                <c:pt idx="30059">
                  <c:v>0.26721064814814816</c:v>
                </c:pt>
                <c:pt idx="30060">
                  <c:v>0.26746527777777779</c:v>
                </c:pt>
                <c:pt idx="30061">
                  <c:v>0.26770833333333333</c:v>
                </c:pt>
                <c:pt idx="30062">
                  <c:v>0.26795138888888886</c:v>
                </c:pt>
                <c:pt idx="30063">
                  <c:v>0.26819444444444446</c:v>
                </c:pt>
                <c:pt idx="30064">
                  <c:v>0.2684375</c:v>
                </c:pt>
                <c:pt idx="30065">
                  <c:v>0.26869212962962963</c:v>
                </c:pt>
                <c:pt idx="30066">
                  <c:v>0.26893518518518517</c:v>
                </c:pt>
                <c:pt idx="30067">
                  <c:v>0.26917824074074076</c:v>
                </c:pt>
                <c:pt idx="30068">
                  <c:v>0.2694212962962963</c:v>
                </c:pt>
                <c:pt idx="30069">
                  <c:v>0.26966435185185184</c:v>
                </c:pt>
                <c:pt idx="30070">
                  <c:v>0.26991898148148147</c:v>
                </c:pt>
                <c:pt idx="30071">
                  <c:v>0.27016203703703706</c:v>
                </c:pt>
                <c:pt idx="30072">
                  <c:v>0.2704050925925926</c:v>
                </c:pt>
                <c:pt idx="30073">
                  <c:v>0.27064814814814814</c:v>
                </c:pt>
                <c:pt idx="30074">
                  <c:v>0.27089120370370373</c:v>
                </c:pt>
                <c:pt idx="30075">
                  <c:v>0.27113425925925927</c:v>
                </c:pt>
                <c:pt idx="30076">
                  <c:v>0.2713888888888889</c:v>
                </c:pt>
                <c:pt idx="30077">
                  <c:v>0.27163194444444444</c:v>
                </c:pt>
                <c:pt idx="30078">
                  <c:v>0.27187500000000003</c:v>
                </c:pt>
                <c:pt idx="30079">
                  <c:v>0.27211805555555557</c:v>
                </c:pt>
                <c:pt idx="30080">
                  <c:v>0.27237268518518515</c:v>
                </c:pt>
                <c:pt idx="30081">
                  <c:v>0.27261574074074074</c:v>
                </c:pt>
                <c:pt idx="30082">
                  <c:v>0.27285879629629628</c:v>
                </c:pt>
                <c:pt idx="30083">
                  <c:v>0.27310185185185182</c:v>
                </c:pt>
                <c:pt idx="30084">
                  <c:v>0.27334490740740741</c:v>
                </c:pt>
                <c:pt idx="30085">
                  <c:v>0.27358796296296295</c:v>
                </c:pt>
                <c:pt idx="30086">
                  <c:v>0.27384259259259258</c:v>
                </c:pt>
                <c:pt idx="30087">
                  <c:v>0.27408564814814812</c:v>
                </c:pt>
                <c:pt idx="30088">
                  <c:v>0.27432870370370371</c:v>
                </c:pt>
                <c:pt idx="30089">
                  <c:v>0.27457175925925925</c:v>
                </c:pt>
                <c:pt idx="30090">
                  <c:v>0.27481481481481479</c:v>
                </c:pt>
                <c:pt idx="30091">
                  <c:v>0.27505787037037038</c:v>
                </c:pt>
                <c:pt idx="30092">
                  <c:v>0.27531250000000002</c:v>
                </c:pt>
                <c:pt idx="30093">
                  <c:v>0.27555555555555555</c:v>
                </c:pt>
                <c:pt idx="30094">
                  <c:v>0.27579861111111109</c:v>
                </c:pt>
                <c:pt idx="30095">
                  <c:v>0.27604166666666669</c:v>
                </c:pt>
                <c:pt idx="30096">
                  <c:v>0.27629629629629632</c:v>
                </c:pt>
                <c:pt idx="30097">
                  <c:v>0.27653935185185186</c:v>
                </c:pt>
                <c:pt idx="30098">
                  <c:v>0.27678240740740739</c:v>
                </c:pt>
                <c:pt idx="30099">
                  <c:v>0.27702546296296299</c:v>
                </c:pt>
                <c:pt idx="30100">
                  <c:v>0.27726851851851853</c:v>
                </c:pt>
                <c:pt idx="30101">
                  <c:v>0.27751157407407406</c:v>
                </c:pt>
                <c:pt idx="30102">
                  <c:v>0.2777662037037037</c:v>
                </c:pt>
                <c:pt idx="30103">
                  <c:v>0.27800925925925929</c:v>
                </c:pt>
                <c:pt idx="30104">
                  <c:v>0.27825231481481483</c:v>
                </c:pt>
                <c:pt idx="30105">
                  <c:v>0.27849537037037037</c:v>
                </c:pt>
                <c:pt idx="30106">
                  <c:v>0.27873842592592596</c:v>
                </c:pt>
                <c:pt idx="30107">
                  <c:v>0.2789814814814815</c:v>
                </c:pt>
                <c:pt idx="30108">
                  <c:v>0.27923611111111107</c:v>
                </c:pt>
                <c:pt idx="30109">
                  <c:v>0.27947916666666667</c:v>
                </c:pt>
                <c:pt idx="30110">
                  <c:v>0.27972222222222221</c:v>
                </c:pt>
                <c:pt idx="30111">
                  <c:v>0.27996527777777774</c:v>
                </c:pt>
                <c:pt idx="30112">
                  <c:v>0.28021990740740738</c:v>
                </c:pt>
                <c:pt idx="30113">
                  <c:v>0.28046296296296297</c:v>
                </c:pt>
                <c:pt idx="30114">
                  <c:v>0.28070601851851851</c:v>
                </c:pt>
                <c:pt idx="30115">
                  <c:v>0.28094907407407405</c:v>
                </c:pt>
                <c:pt idx="30116">
                  <c:v>0.28119212962962964</c:v>
                </c:pt>
                <c:pt idx="30117">
                  <c:v>0.28143518518518518</c:v>
                </c:pt>
                <c:pt idx="30118">
                  <c:v>0.28168981481481481</c:v>
                </c:pt>
                <c:pt idx="30119">
                  <c:v>0.28193287037037035</c:v>
                </c:pt>
                <c:pt idx="30120">
                  <c:v>0.28217592592592594</c:v>
                </c:pt>
                <c:pt idx="30121">
                  <c:v>0.28241898148148148</c:v>
                </c:pt>
                <c:pt idx="30122">
                  <c:v>0.28266203703703702</c:v>
                </c:pt>
                <c:pt idx="30123">
                  <c:v>0.28291666666666665</c:v>
                </c:pt>
                <c:pt idx="30124">
                  <c:v>0.28315972222222224</c:v>
                </c:pt>
                <c:pt idx="30125">
                  <c:v>0.28340277777777778</c:v>
                </c:pt>
                <c:pt idx="30126">
                  <c:v>0.28364583333333332</c:v>
                </c:pt>
                <c:pt idx="30127">
                  <c:v>0.28388888888888891</c:v>
                </c:pt>
                <c:pt idx="30128">
                  <c:v>0.28414351851851855</c:v>
                </c:pt>
                <c:pt idx="30129">
                  <c:v>0.28438657407407408</c:v>
                </c:pt>
                <c:pt idx="30130">
                  <c:v>0.28462962962962962</c:v>
                </c:pt>
                <c:pt idx="30131">
                  <c:v>0.28487268518518521</c:v>
                </c:pt>
                <c:pt idx="30132">
                  <c:v>0.28511574074074075</c:v>
                </c:pt>
                <c:pt idx="30133">
                  <c:v>0.28535879629629629</c:v>
                </c:pt>
                <c:pt idx="30134">
                  <c:v>0.28561342592592592</c:v>
                </c:pt>
                <c:pt idx="30135">
                  <c:v>0.28585648148148146</c:v>
                </c:pt>
                <c:pt idx="30136">
                  <c:v>0.286099537037037</c:v>
                </c:pt>
                <c:pt idx="30137">
                  <c:v>0.28634259259259259</c:v>
                </c:pt>
                <c:pt idx="30138">
                  <c:v>0.28658564814814813</c:v>
                </c:pt>
                <c:pt idx="30139">
                  <c:v>0.28684027777777776</c:v>
                </c:pt>
                <c:pt idx="30140">
                  <c:v>0.2870833333333333</c:v>
                </c:pt>
                <c:pt idx="30141">
                  <c:v>0.2873263888888889</c:v>
                </c:pt>
                <c:pt idx="30142">
                  <c:v>0.28756944444444443</c:v>
                </c:pt>
                <c:pt idx="30143">
                  <c:v>0.28781249999999997</c:v>
                </c:pt>
                <c:pt idx="30144">
                  <c:v>0.2880671296296296</c:v>
                </c:pt>
                <c:pt idx="30145">
                  <c:v>0.2883101851851852</c:v>
                </c:pt>
                <c:pt idx="30146">
                  <c:v>0.28855324074074074</c:v>
                </c:pt>
                <c:pt idx="30147">
                  <c:v>0.28879629629629627</c:v>
                </c:pt>
                <c:pt idx="30148">
                  <c:v>0.28903935185185187</c:v>
                </c:pt>
                <c:pt idx="30149">
                  <c:v>0.2892824074074074</c:v>
                </c:pt>
                <c:pt idx="30150">
                  <c:v>0.28953703703703704</c:v>
                </c:pt>
                <c:pt idx="30151">
                  <c:v>0.28978009259259258</c:v>
                </c:pt>
                <c:pt idx="30152">
                  <c:v>0.29002314814814817</c:v>
                </c:pt>
                <c:pt idx="30153">
                  <c:v>0.29026620370370371</c:v>
                </c:pt>
                <c:pt idx="30154">
                  <c:v>0.29050925925925924</c:v>
                </c:pt>
                <c:pt idx="30155">
                  <c:v>0.29076388888888888</c:v>
                </c:pt>
                <c:pt idx="30156">
                  <c:v>0.29100694444444447</c:v>
                </c:pt>
                <c:pt idx="30157">
                  <c:v>0.29125000000000001</c:v>
                </c:pt>
                <c:pt idx="30158">
                  <c:v>0.29149305555555555</c:v>
                </c:pt>
                <c:pt idx="30159">
                  <c:v>0.29173611111111114</c:v>
                </c:pt>
                <c:pt idx="30160">
                  <c:v>0.29197916666666668</c:v>
                </c:pt>
                <c:pt idx="30161">
                  <c:v>0.29223379629629631</c:v>
                </c:pt>
                <c:pt idx="30162">
                  <c:v>0.29247685185185185</c:v>
                </c:pt>
                <c:pt idx="30163">
                  <c:v>0.29271990740740744</c:v>
                </c:pt>
                <c:pt idx="30164">
                  <c:v>0.29296296296296298</c:v>
                </c:pt>
                <c:pt idx="30165">
                  <c:v>0.29320601851851852</c:v>
                </c:pt>
                <c:pt idx="30166">
                  <c:v>0.29346064814814815</c:v>
                </c:pt>
                <c:pt idx="30167">
                  <c:v>0.29370370370370369</c:v>
                </c:pt>
                <c:pt idx="30168">
                  <c:v>0.29394675925925923</c:v>
                </c:pt>
                <c:pt idx="30169">
                  <c:v>0.29418981481481482</c:v>
                </c:pt>
                <c:pt idx="30170">
                  <c:v>0.29443287037037036</c:v>
                </c:pt>
                <c:pt idx="30171">
                  <c:v>0.29468749999999999</c:v>
                </c:pt>
                <c:pt idx="30172">
                  <c:v>0.29493055555555553</c:v>
                </c:pt>
                <c:pt idx="30173">
                  <c:v>0.29517361111111112</c:v>
                </c:pt>
                <c:pt idx="30174">
                  <c:v>0.29541666666666666</c:v>
                </c:pt>
                <c:pt idx="30175">
                  <c:v>0.2956597222222222</c:v>
                </c:pt>
                <c:pt idx="30176">
                  <c:v>0.29590277777777779</c:v>
                </c:pt>
                <c:pt idx="30177">
                  <c:v>0.29615740740740742</c:v>
                </c:pt>
                <c:pt idx="30178">
                  <c:v>0.29640046296296296</c:v>
                </c:pt>
                <c:pt idx="30179">
                  <c:v>0.2966435185185185</c:v>
                </c:pt>
                <c:pt idx="30180">
                  <c:v>0.29688657407407409</c:v>
                </c:pt>
                <c:pt idx="30181">
                  <c:v>0.29714120370370373</c:v>
                </c:pt>
                <c:pt idx="30182">
                  <c:v>0.29738425925925926</c:v>
                </c:pt>
                <c:pt idx="30183">
                  <c:v>0.2976273148148148</c:v>
                </c:pt>
                <c:pt idx="30184">
                  <c:v>0.2978703703703704</c:v>
                </c:pt>
                <c:pt idx="30185">
                  <c:v>0.29811342592592593</c:v>
                </c:pt>
                <c:pt idx="30186">
                  <c:v>0.29835648148148147</c:v>
                </c:pt>
                <c:pt idx="30187">
                  <c:v>0.2986111111111111</c:v>
                </c:pt>
                <c:pt idx="30188">
                  <c:v>0.2988541666666667</c:v>
                </c:pt>
                <c:pt idx="30189">
                  <c:v>0.29909722222222224</c:v>
                </c:pt>
                <c:pt idx="30190">
                  <c:v>0.29934027777777777</c:v>
                </c:pt>
                <c:pt idx="30191">
                  <c:v>0.29958333333333337</c:v>
                </c:pt>
                <c:pt idx="30192">
                  <c:v>0.299837962962963</c:v>
                </c:pt>
                <c:pt idx="30193">
                  <c:v>0.30008101851851848</c:v>
                </c:pt>
                <c:pt idx="30194">
                  <c:v>0.30032407407407408</c:v>
                </c:pt>
                <c:pt idx="30195">
                  <c:v>0.30056712962962961</c:v>
                </c:pt>
                <c:pt idx="30196">
                  <c:v>0.30081018518518515</c:v>
                </c:pt>
                <c:pt idx="30197">
                  <c:v>0.30106481481481479</c:v>
                </c:pt>
                <c:pt idx="30198">
                  <c:v>0.30130787037037038</c:v>
                </c:pt>
                <c:pt idx="30199">
                  <c:v>0.30155092592592592</c:v>
                </c:pt>
                <c:pt idx="30200">
                  <c:v>0.30179398148148145</c:v>
                </c:pt>
                <c:pt idx="30201">
                  <c:v>0.30203703703703705</c:v>
                </c:pt>
                <c:pt idx="30202">
                  <c:v>0.30228009259259259</c:v>
                </c:pt>
                <c:pt idx="30203">
                  <c:v>0.30253472222222222</c:v>
                </c:pt>
                <c:pt idx="30204">
                  <c:v>0.30277777777777776</c:v>
                </c:pt>
                <c:pt idx="30205">
                  <c:v>0.30302083333333335</c:v>
                </c:pt>
                <c:pt idx="30206">
                  <c:v>0.30326388888888889</c:v>
                </c:pt>
                <c:pt idx="30207">
                  <c:v>0.30350694444444443</c:v>
                </c:pt>
                <c:pt idx="30208">
                  <c:v>0.30376157407407406</c:v>
                </c:pt>
                <c:pt idx="30209">
                  <c:v>0.30400462962962965</c:v>
                </c:pt>
                <c:pt idx="30210">
                  <c:v>0.30424768518518519</c:v>
                </c:pt>
                <c:pt idx="30211">
                  <c:v>0.30449074074074073</c:v>
                </c:pt>
                <c:pt idx="30212">
                  <c:v>0.30473379629629632</c:v>
                </c:pt>
                <c:pt idx="30213">
                  <c:v>0.30497685185185186</c:v>
                </c:pt>
                <c:pt idx="30214">
                  <c:v>0.30523148148148149</c:v>
                </c:pt>
                <c:pt idx="30215">
                  <c:v>0.30547453703703703</c:v>
                </c:pt>
                <c:pt idx="30216">
                  <c:v>0.30571759259259262</c:v>
                </c:pt>
                <c:pt idx="30217">
                  <c:v>0.30596064814814816</c:v>
                </c:pt>
                <c:pt idx="30218">
                  <c:v>0.3062037037037037</c:v>
                </c:pt>
                <c:pt idx="30219">
                  <c:v>0.30645833333333333</c:v>
                </c:pt>
                <c:pt idx="30220">
                  <c:v>0.30670138888888887</c:v>
                </c:pt>
                <c:pt idx="30221">
                  <c:v>0.30694444444444441</c:v>
                </c:pt>
                <c:pt idx="30222">
                  <c:v>0.3071875</c:v>
                </c:pt>
                <c:pt idx="30223">
                  <c:v>0.30743055555555554</c:v>
                </c:pt>
                <c:pt idx="30224">
                  <c:v>0.30768518518518517</c:v>
                </c:pt>
                <c:pt idx="30225">
                  <c:v>0.30792824074074071</c:v>
                </c:pt>
                <c:pt idx="30226">
                  <c:v>0.3081712962962963</c:v>
                </c:pt>
                <c:pt idx="30227">
                  <c:v>0.30841435185185184</c:v>
                </c:pt>
                <c:pt idx="30228">
                  <c:v>0.30865740740740738</c:v>
                </c:pt>
                <c:pt idx="30229">
                  <c:v>0.30890046296296297</c:v>
                </c:pt>
                <c:pt idx="30230">
                  <c:v>0.30915509259259261</c:v>
                </c:pt>
                <c:pt idx="30231">
                  <c:v>0.30939814814814814</c:v>
                </c:pt>
                <c:pt idx="30232">
                  <c:v>0.30964120370370368</c:v>
                </c:pt>
                <c:pt idx="30233">
                  <c:v>0.30988425925925928</c:v>
                </c:pt>
                <c:pt idx="30234">
                  <c:v>0.31013888888888891</c:v>
                </c:pt>
                <c:pt idx="30235">
                  <c:v>0.31038194444444445</c:v>
                </c:pt>
                <c:pt idx="30236">
                  <c:v>0.31062499999999998</c:v>
                </c:pt>
                <c:pt idx="30237">
                  <c:v>0.31086805555555558</c:v>
                </c:pt>
                <c:pt idx="30238">
                  <c:v>0.31111111111111112</c:v>
                </c:pt>
                <c:pt idx="30239">
                  <c:v>0.31135416666666665</c:v>
                </c:pt>
                <c:pt idx="30240">
                  <c:v>0.31160879629629629</c:v>
                </c:pt>
                <c:pt idx="30241">
                  <c:v>0.31185185185185188</c:v>
                </c:pt>
                <c:pt idx="30242">
                  <c:v>0.31209490740740742</c:v>
                </c:pt>
                <c:pt idx="30243">
                  <c:v>0.31233796296296296</c:v>
                </c:pt>
                <c:pt idx="30244">
                  <c:v>0.31258101851851855</c:v>
                </c:pt>
                <c:pt idx="30245">
                  <c:v>0.31283564814814818</c:v>
                </c:pt>
                <c:pt idx="30246">
                  <c:v>0.31307870370370372</c:v>
                </c:pt>
                <c:pt idx="30247">
                  <c:v>0.31332175925925926</c:v>
                </c:pt>
                <c:pt idx="30248">
                  <c:v>0.31356481481481485</c:v>
                </c:pt>
                <c:pt idx="30249">
                  <c:v>0.31380787037037039</c:v>
                </c:pt>
                <c:pt idx="30250">
                  <c:v>0.31406249999999997</c:v>
                </c:pt>
                <c:pt idx="30251">
                  <c:v>0.31430555555555556</c:v>
                </c:pt>
                <c:pt idx="30252">
                  <c:v>0.3145486111111111</c:v>
                </c:pt>
                <c:pt idx="30253">
                  <c:v>0.31479166666666664</c:v>
                </c:pt>
                <c:pt idx="30254">
                  <c:v>0.31503472222222223</c:v>
                </c:pt>
                <c:pt idx="30255">
                  <c:v>0.31527777777777777</c:v>
                </c:pt>
                <c:pt idx="30256">
                  <c:v>0.3155324074074074</c:v>
                </c:pt>
                <c:pt idx="30257">
                  <c:v>0.31577546296296294</c:v>
                </c:pt>
                <c:pt idx="30258">
                  <c:v>0.31601851851851853</c:v>
                </c:pt>
                <c:pt idx="30259">
                  <c:v>0.31626157407407407</c:v>
                </c:pt>
                <c:pt idx="30260">
                  <c:v>0.31650462962962961</c:v>
                </c:pt>
                <c:pt idx="30261">
                  <c:v>0.31675925925925924</c:v>
                </c:pt>
                <c:pt idx="30262">
                  <c:v>0.31700231481481483</c:v>
                </c:pt>
                <c:pt idx="30263">
                  <c:v>0.31724537037037037</c:v>
                </c:pt>
                <c:pt idx="30264">
                  <c:v>0.31748842592592591</c:v>
                </c:pt>
                <c:pt idx="30265">
                  <c:v>0.3177314814814815</c:v>
                </c:pt>
                <c:pt idx="30266">
                  <c:v>0.31797453703703704</c:v>
                </c:pt>
                <c:pt idx="30267">
                  <c:v>0.31822916666666667</c:v>
                </c:pt>
                <c:pt idx="30268">
                  <c:v>0.31847222222222221</c:v>
                </c:pt>
                <c:pt idx="30269">
                  <c:v>0.31871527777777781</c:v>
                </c:pt>
                <c:pt idx="30270">
                  <c:v>0.31895833333333334</c:v>
                </c:pt>
                <c:pt idx="30271">
                  <c:v>0.31920138888888888</c:v>
                </c:pt>
                <c:pt idx="30272">
                  <c:v>0.31945601851851851</c:v>
                </c:pt>
                <c:pt idx="30273">
                  <c:v>0.31969907407407411</c:v>
                </c:pt>
                <c:pt idx="30274">
                  <c:v>0.31994212962962965</c:v>
                </c:pt>
                <c:pt idx="30275">
                  <c:v>0.32018518518518518</c:v>
                </c:pt>
                <c:pt idx="30276">
                  <c:v>0.32042824074074078</c:v>
                </c:pt>
                <c:pt idx="30277">
                  <c:v>0.32068287037037035</c:v>
                </c:pt>
                <c:pt idx="30278">
                  <c:v>0.32092592592592589</c:v>
                </c:pt>
                <c:pt idx="30279">
                  <c:v>0.32116898148148149</c:v>
                </c:pt>
                <c:pt idx="30280">
                  <c:v>0.32141203703703702</c:v>
                </c:pt>
                <c:pt idx="30281">
                  <c:v>0.32165509259259256</c:v>
                </c:pt>
                <c:pt idx="30282">
                  <c:v>0.32189814814814816</c:v>
                </c:pt>
                <c:pt idx="30283">
                  <c:v>0.32215277777777779</c:v>
                </c:pt>
                <c:pt idx="30284">
                  <c:v>0.32239583333333333</c:v>
                </c:pt>
                <c:pt idx="30285">
                  <c:v>0.32263888888888886</c:v>
                </c:pt>
                <c:pt idx="30286">
                  <c:v>0.32288194444444446</c:v>
                </c:pt>
                <c:pt idx="30287">
                  <c:v>0.323125</c:v>
                </c:pt>
                <c:pt idx="30288">
                  <c:v>0.32337962962962963</c:v>
                </c:pt>
                <c:pt idx="30289">
                  <c:v>0.32362268518518517</c:v>
                </c:pt>
                <c:pt idx="30290">
                  <c:v>0.32386574074074076</c:v>
                </c:pt>
                <c:pt idx="30291">
                  <c:v>0.3241087962962963</c:v>
                </c:pt>
                <c:pt idx="30292">
                  <c:v>0.32435185185185184</c:v>
                </c:pt>
                <c:pt idx="30293">
                  <c:v>0.32460648148148147</c:v>
                </c:pt>
                <c:pt idx="30294">
                  <c:v>0.32484953703703706</c:v>
                </c:pt>
                <c:pt idx="30295">
                  <c:v>0.3250925925925926</c:v>
                </c:pt>
                <c:pt idx="30296">
                  <c:v>0.32533564814814814</c:v>
                </c:pt>
                <c:pt idx="30297">
                  <c:v>0.32557870370370373</c:v>
                </c:pt>
                <c:pt idx="30298">
                  <c:v>0.32582175925925927</c:v>
                </c:pt>
                <c:pt idx="30299">
                  <c:v>0.3260763888888889</c:v>
                </c:pt>
                <c:pt idx="30300">
                  <c:v>0.32631944444444444</c:v>
                </c:pt>
                <c:pt idx="30301">
                  <c:v>0.32656250000000003</c:v>
                </c:pt>
                <c:pt idx="30302">
                  <c:v>0.32680555555555557</c:v>
                </c:pt>
                <c:pt idx="30303">
                  <c:v>0.32704861111111111</c:v>
                </c:pt>
                <c:pt idx="30304">
                  <c:v>0.32730324074074074</c:v>
                </c:pt>
                <c:pt idx="30305">
                  <c:v>0.32754629629629628</c:v>
                </c:pt>
                <c:pt idx="30306">
                  <c:v>0.32778935185185182</c:v>
                </c:pt>
                <c:pt idx="30307">
                  <c:v>0.32803240740740741</c:v>
                </c:pt>
                <c:pt idx="30308">
                  <c:v>0.32827546296296295</c:v>
                </c:pt>
                <c:pt idx="30309">
                  <c:v>0.32853009259259258</c:v>
                </c:pt>
                <c:pt idx="30310">
                  <c:v>0.32877314814814812</c:v>
                </c:pt>
                <c:pt idx="30311">
                  <c:v>0.32901620370370371</c:v>
                </c:pt>
                <c:pt idx="30312">
                  <c:v>0.32925925925925925</c:v>
                </c:pt>
                <c:pt idx="30313">
                  <c:v>0.32950231481481479</c:v>
                </c:pt>
                <c:pt idx="30314">
                  <c:v>0.32974537037037038</c:v>
                </c:pt>
                <c:pt idx="30315">
                  <c:v>0.33</c:v>
                </c:pt>
                <c:pt idx="30316">
                  <c:v>0.33024305555555555</c:v>
                </c:pt>
                <c:pt idx="30317">
                  <c:v>0.33048611111111109</c:v>
                </c:pt>
                <c:pt idx="30318">
                  <c:v>0.33072916666666669</c:v>
                </c:pt>
                <c:pt idx="30319">
                  <c:v>0.33097222222222222</c:v>
                </c:pt>
                <c:pt idx="30320">
                  <c:v>0.33122685185185186</c:v>
                </c:pt>
                <c:pt idx="30321">
                  <c:v>0.33146990740740739</c:v>
                </c:pt>
                <c:pt idx="30322">
                  <c:v>0.33171296296296299</c:v>
                </c:pt>
                <c:pt idx="30323">
                  <c:v>0.33195601851851853</c:v>
                </c:pt>
                <c:pt idx="30324">
                  <c:v>0.33219907407407406</c:v>
                </c:pt>
                <c:pt idx="30325">
                  <c:v>0.3324537037037037</c:v>
                </c:pt>
                <c:pt idx="30326">
                  <c:v>0.33269675925925929</c:v>
                </c:pt>
                <c:pt idx="30327">
                  <c:v>0.33293981481481483</c:v>
                </c:pt>
                <c:pt idx="30328">
                  <c:v>0.33318287037037037</c:v>
                </c:pt>
                <c:pt idx="30329">
                  <c:v>0.33342592592592596</c:v>
                </c:pt>
                <c:pt idx="30330">
                  <c:v>0.33368055555555554</c:v>
                </c:pt>
                <c:pt idx="30331">
                  <c:v>0.33392361111111107</c:v>
                </c:pt>
                <c:pt idx="30332">
                  <c:v>0.33416666666666667</c:v>
                </c:pt>
                <c:pt idx="30333">
                  <c:v>0.33440972222222221</c:v>
                </c:pt>
                <c:pt idx="30334">
                  <c:v>0.33465277777777774</c:v>
                </c:pt>
                <c:pt idx="30335">
                  <c:v>0.33489583333333334</c:v>
                </c:pt>
                <c:pt idx="30336">
                  <c:v>0.33515046296296297</c:v>
                </c:pt>
                <c:pt idx="30337">
                  <c:v>0.33539351851851856</c:v>
                </c:pt>
                <c:pt idx="30338">
                  <c:v>0.3356365740740741</c:v>
                </c:pt>
                <c:pt idx="30339">
                  <c:v>0.33587962962962964</c:v>
                </c:pt>
                <c:pt idx="30340">
                  <c:v>0.33612268518518523</c:v>
                </c:pt>
                <c:pt idx="30341">
                  <c:v>0.33637731481481481</c:v>
                </c:pt>
                <c:pt idx="30342">
                  <c:v>0.33662037037037035</c:v>
                </c:pt>
                <c:pt idx="30343">
                  <c:v>0.33686342592592594</c:v>
                </c:pt>
                <c:pt idx="30344">
                  <c:v>0.33710648148148148</c:v>
                </c:pt>
                <c:pt idx="30345">
                  <c:v>0.33734953703703702</c:v>
                </c:pt>
                <c:pt idx="30346">
                  <c:v>0.33760416666666665</c:v>
                </c:pt>
                <c:pt idx="30347">
                  <c:v>0.33784722222222219</c:v>
                </c:pt>
                <c:pt idx="30348">
                  <c:v>0.33809027777777773</c:v>
                </c:pt>
                <c:pt idx="30349">
                  <c:v>0.33833333333333332</c:v>
                </c:pt>
                <c:pt idx="30350">
                  <c:v>0.33857638888888886</c:v>
                </c:pt>
                <c:pt idx="30351">
                  <c:v>0.3388194444444444</c:v>
                </c:pt>
                <c:pt idx="30352">
                  <c:v>0.33907407407407408</c:v>
                </c:pt>
                <c:pt idx="30353">
                  <c:v>0.33931712962962962</c:v>
                </c:pt>
                <c:pt idx="30354">
                  <c:v>0.33956018518518521</c:v>
                </c:pt>
                <c:pt idx="30355">
                  <c:v>0.33980324074074075</c:v>
                </c:pt>
                <c:pt idx="30356">
                  <c:v>0.34004629629629629</c:v>
                </c:pt>
                <c:pt idx="30357">
                  <c:v>0.34030092592592592</c:v>
                </c:pt>
                <c:pt idx="30358">
                  <c:v>0.34054398148148146</c:v>
                </c:pt>
                <c:pt idx="30359">
                  <c:v>0.340787037037037</c:v>
                </c:pt>
                <c:pt idx="30360">
                  <c:v>0.34103009259259259</c:v>
                </c:pt>
                <c:pt idx="30361">
                  <c:v>0.34127314814814813</c:v>
                </c:pt>
                <c:pt idx="30362">
                  <c:v>0.34152777777777782</c:v>
                </c:pt>
                <c:pt idx="30363">
                  <c:v>0.34177083333333336</c:v>
                </c:pt>
                <c:pt idx="30364">
                  <c:v>0.3420138888888889</c:v>
                </c:pt>
                <c:pt idx="30365">
                  <c:v>0.34225694444444449</c:v>
                </c:pt>
                <c:pt idx="30366">
                  <c:v>0.34250000000000003</c:v>
                </c:pt>
                <c:pt idx="30367">
                  <c:v>0.3427546296296296</c:v>
                </c:pt>
                <c:pt idx="30368">
                  <c:v>0.3429976851851852</c:v>
                </c:pt>
                <c:pt idx="30369">
                  <c:v>0.34324074074074074</c:v>
                </c:pt>
                <c:pt idx="30370">
                  <c:v>0.34348379629629627</c:v>
                </c:pt>
                <c:pt idx="30371">
                  <c:v>0.34372685185185187</c:v>
                </c:pt>
                <c:pt idx="30372">
                  <c:v>0.3439699074074074</c:v>
                </c:pt>
                <c:pt idx="30373">
                  <c:v>0.34422453703703698</c:v>
                </c:pt>
                <c:pt idx="30374">
                  <c:v>0.34446759259259263</c:v>
                </c:pt>
                <c:pt idx="30375">
                  <c:v>0.34471064814814811</c:v>
                </c:pt>
                <c:pt idx="30376">
                  <c:v>0.34495370370370365</c:v>
                </c:pt>
                <c:pt idx="30377">
                  <c:v>0.34519675925925924</c:v>
                </c:pt>
                <c:pt idx="30378">
                  <c:v>0.34545138888888888</c:v>
                </c:pt>
                <c:pt idx="30379">
                  <c:v>0.34569444444444447</c:v>
                </c:pt>
                <c:pt idx="30380">
                  <c:v>0.34593750000000001</c:v>
                </c:pt>
                <c:pt idx="30381">
                  <c:v>0.34618055555555555</c:v>
                </c:pt>
                <c:pt idx="30382">
                  <c:v>0.34642361111111114</c:v>
                </c:pt>
                <c:pt idx="30383">
                  <c:v>0.34667824074074072</c:v>
                </c:pt>
                <c:pt idx="30384">
                  <c:v>0.34692129629629626</c:v>
                </c:pt>
                <c:pt idx="30385">
                  <c:v>0.34716435185185185</c:v>
                </c:pt>
                <c:pt idx="30386">
                  <c:v>0.34740740740740739</c:v>
                </c:pt>
                <c:pt idx="30387">
                  <c:v>0.34765046296296293</c:v>
                </c:pt>
                <c:pt idx="30388">
                  <c:v>0.34789351851851852</c:v>
                </c:pt>
                <c:pt idx="30389">
                  <c:v>0.34814814814814815</c:v>
                </c:pt>
                <c:pt idx="30390">
                  <c:v>0.34839120370370374</c:v>
                </c:pt>
                <c:pt idx="30391">
                  <c:v>0.34863425925925928</c:v>
                </c:pt>
                <c:pt idx="30392">
                  <c:v>0.34887731481481482</c:v>
                </c:pt>
                <c:pt idx="30393">
                  <c:v>0.34912037037037041</c:v>
                </c:pt>
                <c:pt idx="30394">
                  <c:v>0.34937499999999999</c:v>
                </c:pt>
                <c:pt idx="30395">
                  <c:v>0.34961805555555553</c:v>
                </c:pt>
                <c:pt idx="30396">
                  <c:v>0.34986111111111112</c:v>
                </c:pt>
                <c:pt idx="30397">
                  <c:v>0.35010416666666666</c:v>
                </c:pt>
                <c:pt idx="30398">
                  <c:v>0.3503472222222222</c:v>
                </c:pt>
                <c:pt idx="30399">
                  <c:v>0.35060185185185189</c:v>
                </c:pt>
                <c:pt idx="30400">
                  <c:v>0.35084490740740737</c:v>
                </c:pt>
                <c:pt idx="30401">
                  <c:v>0.35108796296296302</c:v>
                </c:pt>
                <c:pt idx="30402">
                  <c:v>0.3513310185185185</c:v>
                </c:pt>
                <c:pt idx="30403">
                  <c:v>0.35157407407407404</c:v>
                </c:pt>
                <c:pt idx="30404">
                  <c:v>0.35182870370370373</c:v>
                </c:pt>
                <c:pt idx="30405">
                  <c:v>0.35207175925925926</c:v>
                </c:pt>
                <c:pt idx="30406">
                  <c:v>0.3523148148148148</c:v>
                </c:pt>
                <c:pt idx="30407">
                  <c:v>0.3525578703703704</c:v>
                </c:pt>
                <c:pt idx="30408">
                  <c:v>0.35280092592592593</c:v>
                </c:pt>
                <c:pt idx="30409">
                  <c:v>0.35304398148148147</c:v>
                </c:pt>
                <c:pt idx="30410">
                  <c:v>0.3532986111111111</c:v>
                </c:pt>
                <c:pt idx="30411">
                  <c:v>0.35354166666666664</c:v>
                </c:pt>
                <c:pt idx="30412">
                  <c:v>0.35378472222222218</c:v>
                </c:pt>
                <c:pt idx="30413">
                  <c:v>0.35402777777777777</c:v>
                </c:pt>
                <c:pt idx="30414">
                  <c:v>0.35427083333333331</c:v>
                </c:pt>
                <c:pt idx="30415">
                  <c:v>0.354525462962963</c:v>
                </c:pt>
                <c:pt idx="30416">
                  <c:v>0.35476851851851854</c:v>
                </c:pt>
                <c:pt idx="30417">
                  <c:v>0.35501157407407408</c:v>
                </c:pt>
                <c:pt idx="30418">
                  <c:v>0.35525462962962967</c:v>
                </c:pt>
                <c:pt idx="30419">
                  <c:v>0.35549768518518521</c:v>
                </c:pt>
                <c:pt idx="30420">
                  <c:v>0.35575231481481479</c:v>
                </c:pt>
                <c:pt idx="30421">
                  <c:v>0.35599537037037038</c:v>
                </c:pt>
                <c:pt idx="30422">
                  <c:v>0.35623842592592592</c:v>
                </c:pt>
                <c:pt idx="30423">
                  <c:v>0.35648148148148145</c:v>
                </c:pt>
                <c:pt idx="30424">
                  <c:v>0.35672453703703705</c:v>
                </c:pt>
                <c:pt idx="30425">
                  <c:v>0.35696759259259259</c:v>
                </c:pt>
                <c:pt idx="30426">
                  <c:v>0.35722222222222227</c:v>
                </c:pt>
                <c:pt idx="30427">
                  <c:v>0.35746527777777781</c:v>
                </c:pt>
                <c:pt idx="30428">
                  <c:v>0.35770833333333335</c:v>
                </c:pt>
                <c:pt idx="30429">
                  <c:v>0.35795138888888894</c:v>
                </c:pt>
                <c:pt idx="30430">
                  <c:v>0.35819444444444443</c:v>
                </c:pt>
                <c:pt idx="30431">
                  <c:v>0.35844907407407406</c:v>
                </c:pt>
                <c:pt idx="30432">
                  <c:v>0.35869212962962965</c:v>
                </c:pt>
                <c:pt idx="30433">
                  <c:v>0.35893518518518519</c:v>
                </c:pt>
                <c:pt idx="30434">
                  <c:v>0.35917824074074073</c:v>
                </c:pt>
                <c:pt idx="30435">
                  <c:v>0.35942129629629632</c:v>
                </c:pt>
                <c:pt idx="30436">
                  <c:v>0.35966435185185186</c:v>
                </c:pt>
                <c:pt idx="30437">
                  <c:v>0.35991898148148144</c:v>
                </c:pt>
                <c:pt idx="30438">
                  <c:v>0.36016203703703703</c:v>
                </c:pt>
                <c:pt idx="30439">
                  <c:v>0.36040509259259257</c:v>
                </c:pt>
                <c:pt idx="30440">
                  <c:v>0.36064814814814811</c:v>
                </c:pt>
                <c:pt idx="30441">
                  <c:v>0.3608912037037037</c:v>
                </c:pt>
                <c:pt idx="30442">
                  <c:v>0.36114583333333333</c:v>
                </c:pt>
                <c:pt idx="30443">
                  <c:v>0.36138888888888893</c:v>
                </c:pt>
                <c:pt idx="30444">
                  <c:v>0.36163194444444446</c:v>
                </c:pt>
                <c:pt idx="30445">
                  <c:v>0.361875</c:v>
                </c:pt>
                <c:pt idx="30446">
                  <c:v>0.3621180555555556</c:v>
                </c:pt>
                <c:pt idx="30447">
                  <c:v>0.36237268518518517</c:v>
                </c:pt>
                <c:pt idx="30448">
                  <c:v>0.36261574074074071</c:v>
                </c:pt>
                <c:pt idx="30449">
                  <c:v>0.3628587962962963</c:v>
                </c:pt>
                <c:pt idx="30450">
                  <c:v>0.36310185185185184</c:v>
                </c:pt>
                <c:pt idx="30451">
                  <c:v>0.36334490740740738</c:v>
                </c:pt>
                <c:pt idx="30452">
                  <c:v>0.36358796296296297</c:v>
                </c:pt>
                <c:pt idx="30453">
                  <c:v>0.36384259259259261</c:v>
                </c:pt>
                <c:pt idx="30454">
                  <c:v>0.3640856481481482</c:v>
                </c:pt>
                <c:pt idx="30455">
                  <c:v>0.36432870370370374</c:v>
                </c:pt>
                <c:pt idx="30456">
                  <c:v>0.36457175925925928</c:v>
                </c:pt>
                <c:pt idx="30457">
                  <c:v>0.36481481481481487</c:v>
                </c:pt>
                <c:pt idx="30458">
                  <c:v>0.36506944444444445</c:v>
                </c:pt>
                <c:pt idx="30459">
                  <c:v>0.36531249999999998</c:v>
                </c:pt>
                <c:pt idx="30460">
                  <c:v>0.36555555555555558</c:v>
                </c:pt>
                <c:pt idx="30461">
                  <c:v>0.36579861111111112</c:v>
                </c:pt>
                <c:pt idx="30462">
                  <c:v>0.36604166666666665</c:v>
                </c:pt>
                <c:pt idx="30463">
                  <c:v>0.36629629629629629</c:v>
                </c:pt>
                <c:pt idx="30464">
                  <c:v>0.36653935185185182</c:v>
                </c:pt>
                <c:pt idx="30465">
                  <c:v>0.36678240740740736</c:v>
                </c:pt>
                <c:pt idx="30466">
                  <c:v>0.36702546296296296</c:v>
                </c:pt>
                <c:pt idx="30467">
                  <c:v>0.36726851851851849</c:v>
                </c:pt>
                <c:pt idx="30468">
                  <c:v>0.36751157407407403</c:v>
                </c:pt>
                <c:pt idx="30469">
                  <c:v>0.36776620370370372</c:v>
                </c:pt>
                <c:pt idx="30470">
                  <c:v>0.36800925925925926</c:v>
                </c:pt>
                <c:pt idx="30471">
                  <c:v>0.36825231481481485</c:v>
                </c:pt>
                <c:pt idx="30472">
                  <c:v>0.36849537037037039</c:v>
                </c:pt>
                <c:pt idx="30473">
                  <c:v>0.36873842592592593</c:v>
                </c:pt>
                <c:pt idx="30474">
                  <c:v>0.36899305555555556</c:v>
                </c:pt>
                <c:pt idx="30475">
                  <c:v>0.3692361111111111</c:v>
                </c:pt>
                <c:pt idx="30476">
                  <c:v>0.36947916666666664</c:v>
                </c:pt>
                <c:pt idx="30477">
                  <c:v>0.36972222222222223</c:v>
                </c:pt>
                <c:pt idx="30478">
                  <c:v>0.36996527777777777</c:v>
                </c:pt>
                <c:pt idx="30479">
                  <c:v>0.37021990740740746</c:v>
                </c:pt>
                <c:pt idx="30480">
                  <c:v>0.37046296296296299</c:v>
                </c:pt>
                <c:pt idx="30481">
                  <c:v>0.37070601851851853</c:v>
                </c:pt>
                <c:pt idx="30482">
                  <c:v>0.37094907407407413</c:v>
                </c:pt>
                <c:pt idx="30483">
                  <c:v>0.37119212962962966</c:v>
                </c:pt>
                <c:pt idx="30484">
                  <c:v>0.37144675925925924</c:v>
                </c:pt>
                <c:pt idx="30485">
                  <c:v>0.37168981481481483</c:v>
                </c:pt>
                <c:pt idx="30486">
                  <c:v>0.37193287037037037</c:v>
                </c:pt>
                <c:pt idx="30487">
                  <c:v>0.37217592592592591</c:v>
                </c:pt>
                <c:pt idx="30488">
                  <c:v>0.3724189814814815</c:v>
                </c:pt>
                <c:pt idx="30489">
                  <c:v>0.37266203703703704</c:v>
                </c:pt>
                <c:pt idx="30490">
                  <c:v>0.37291666666666662</c:v>
                </c:pt>
                <c:pt idx="30491">
                  <c:v>0.37315972222222221</c:v>
                </c:pt>
                <c:pt idx="30492">
                  <c:v>0.37340277777777775</c:v>
                </c:pt>
                <c:pt idx="30493">
                  <c:v>0.37364583333333329</c:v>
                </c:pt>
                <c:pt idx="30494">
                  <c:v>0.37388888888888888</c:v>
                </c:pt>
                <c:pt idx="30495">
                  <c:v>0.37414351851851851</c:v>
                </c:pt>
                <c:pt idx="30496">
                  <c:v>0.37438657407407411</c:v>
                </c:pt>
                <c:pt idx="30497">
                  <c:v>0.37462962962962965</c:v>
                </c:pt>
                <c:pt idx="30498">
                  <c:v>0.37487268518518518</c:v>
                </c:pt>
                <c:pt idx="30499">
                  <c:v>0.37511574074074078</c:v>
                </c:pt>
                <c:pt idx="30500">
                  <c:v>0.37537037037037035</c:v>
                </c:pt>
                <c:pt idx="30501">
                  <c:v>0.37561342592592589</c:v>
                </c:pt>
                <c:pt idx="30502">
                  <c:v>0.37585648148148149</c:v>
                </c:pt>
                <c:pt idx="30503">
                  <c:v>0.37609953703703702</c:v>
                </c:pt>
                <c:pt idx="30504">
                  <c:v>0.37634259259259256</c:v>
                </c:pt>
                <c:pt idx="30505">
                  <c:v>0.37658564814814816</c:v>
                </c:pt>
                <c:pt idx="30506">
                  <c:v>0.37684027777777779</c:v>
                </c:pt>
                <c:pt idx="30507">
                  <c:v>0.37708333333333338</c:v>
                </c:pt>
                <c:pt idx="30508">
                  <c:v>0.37732638888888892</c:v>
                </c:pt>
                <c:pt idx="30509">
                  <c:v>0.37756944444444446</c:v>
                </c:pt>
                <c:pt idx="30510">
                  <c:v>0.37781250000000005</c:v>
                </c:pt>
                <c:pt idx="30511">
                  <c:v>0.37806712962962963</c:v>
                </c:pt>
                <c:pt idx="30512">
                  <c:v>0.37831018518518517</c:v>
                </c:pt>
                <c:pt idx="30513">
                  <c:v>0.37855324074074076</c:v>
                </c:pt>
                <c:pt idx="30514">
                  <c:v>0.3787962962962963</c:v>
                </c:pt>
                <c:pt idx="30515">
                  <c:v>0.37903935185185184</c:v>
                </c:pt>
                <c:pt idx="30516">
                  <c:v>0.37929398148148147</c:v>
                </c:pt>
                <c:pt idx="30517">
                  <c:v>0.37953703703703701</c:v>
                </c:pt>
                <c:pt idx="30518">
                  <c:v>0.37978009259259254</c:v>
                </c:pt>
                <c:pt idx="30519">
                  <c:v>0.38002314814814814</c:v>
                </c:pt>
                <c:pt idx="30520">
                  <c:v>0.38026620370370368</c:v>
                </c:pt>
                <c:pt idx="30521">
                  <c:v>0.38050925925925921</c:v>
                </c:pt>
                <c:pt idx="30522">
                  <c:v>0.3807638888888889</c:v>
                </c:pt>
                <c:pt idx="30523">
                  <c:v>0.38100694444444444</c:v>
                </c:pt>
                <c:pt idx="30524">
                  <c:v>0.38125000000000003</c:v>
                </c:pt>
                <c:pt idx="30525">
                  <c:v>0.38149305555555557</c:v>
                </c:pt>
                <c:pt idx="30526">
                  <c:v>0.38173611111111111</c:v>
                </c:pt>
                <c:pt idx="30527">
                  <c:v>0.38199074074074074</c:v>
                </c:pt>
                <c:pt idx="30528">
                  <c:v>0.38223379629629628</c:v>
                </c:pt>
                <c:pt idx="30529">
                  <c:v>0.38247685185185182</c:v>
                </c:pt>
                <c:pt idx="30530">
                  <c:v>0.38271990740740741</c:v>
                </c:pt>
                <c:pt idx="30531">
                  <c:v>0.38296296296296295</c:v>
                </c:pt>
                <c:pt idx="30532">
                  <c:v>0.38321759259259264</c:v>
                </c:pt>
                <c:pt idx="30533">
                  <c:v>0.38346064814814818</c:v>
                </c:pt>
                <c:pt idx="30534">
                  <c:v>0.38370370370370371</c:v>
                </c:pt>
                <c:pt idx="30535">
                  <c:v>0.38394675925925931</c:v>
                </c:pt>
                <c:pt idx="30536">
                  <c:v>0.38418981481481485</c:v>
                </c:pt>
                <c:pt idx="30537">
                  <c:v>0.38444444444444442</c:v>
                </c:pt>
                <c:pt idx="30538">
                  <c:v>0.38468750000000002</c:v>
                </c:pt>
                <c:pt idx="30539">
                  <c:v>0.38493055555555555</c:v>
                </c:pt>
                <c:pt idx="30540">
                  <c:v>0.38517361111111109</c:v>
                </c:pt>
                <c:pt idx="30541">
                  <c:v>0.38541666666666669</c:v>
                </c:pt>
                <c:pt idx="30542">
                  <c:v>0.38567129629629626</c:v>
                </c:pt>
                <c:pt idx="30543">
                  <c:v>0.3859143518518518</c:v>
                </c:pt>
                <c:pt idx="30544">
                  <c:v>0.38615740740740739</c:v>
                </c:pt>
                <c:pt idx="30545">
                  <c:v>0.38640046296296293</c:v>
                </c:pt>
                <c:pt idx="30546">
                  <c:v>0.38664351851851847</c:v>
                </c:pt>
                <c:pt idx="30547">
                  <c:v>0.38688657407407406</c:v>
                </c:pt>
                <c:pt idx="30548">
                  <c:v>0.3871412037037037</c:v>
                </c:pt>
                <c:pt idx="30549">
                  <c:v>0.38738425925925929</c:v>
                </c:pt>
                <c:pt idx="30550">
                  <c:v>0.38762731481481483</c:v>
                </c:pt>
                <c:pt idx="30551">
                  <c:v>0.38787037037037037</c:v>
                </c:pt>
                <c:pt idx="30552">
                  <c:v>0.38811342592592596</c:v>
                </c:pt>
                <c:pt idx="30553">
                  <c:v>0.38836805555555554</c:v>
                </c:pt>
                <c:pt idx="30554">
                  <c:v>0.38861111111111107</c:v>
                </c:pt>
                <c:pt idx="30555">
                  <c:v>0.38885416666666667</c:v>
                </c:pt>
                <c:pt idx="30556">
                  <c:v>0.38909722222222221</c:v>
                </c:pt>
                <c:pt idx="30557">
                  <c:v>0.38934027777777774</c:v>
                </c:pt>
                <c:pt idx="30558">
                  <c:v>0.38958333333333334</c:v>
                </c:pt>
                <c:pt idx="30559">
                  <c:v>0.38983796296296297</c:v>
                </c:pt>
                <c:pt idx="30560">
                  <c:v>0.39008101851851856</c:v>
                </c:pt>
                <c:pt idx="30561">
                  <c:v>0.3903240740740741</c:v>
                </c:pt>
                <c:pt idx="30562">
                  <c:v>0.39056712962962964</c:v>
                </c:pt>
                <c:pt idx="30563">
                  <c:v>0.39081018518518523</c:v>
                </c:pt>
                <c:pt idx="30564">
                  <c:v>0.39106481481481481</c:v>
                </c:pt>
                <c:pt idx="30565">
                  <c:v>0.39130787037037035</c:v>
                </c:pt>
                <c:pt idx="30566">
                  <c:v>0.39155092592592594</c:v>
                </c:pt>
                <c:pt idx="30567">
                  <c:v>0.39179398148148148</c:v>
                </c:pt>
                <c:pt idx="30568">
                  <c:v>0.39203703703703702</c:v>
                </c:pt>
                <c:pt idx="30569">
                  <c:v>0.39229166666666665</c:v>
                </c:pt>
                <c:pt idx="30570">
                  <c:v>0.39253472222222219</c:v>
                </c:pt>
                <c:pt idx="30571">
                  <c:v>0.39277777777777773</c:v>
                </c:pt>
                <c:pt idx="30572">
                  <c:v>0.39302083333333332</c:v>
                </c:pt>
                <c:pt idx="30573">
                  <c:v>0.39326388888888886</c:v>
                </c:pt>
                <c:pt idx="30574">
                  <c:v>0.39351851851851855</c:v>
                </c:pt>
                <c:pt idx="30575">
                  <c:v>0.39376157407407408</c:v>
                </c:pt>
                <c:pt idx="30576">
                  <c:v>0.39400462962962962</c:v>
                </c:pt>
                <c:pt idx="30577">
                  <c:v>0.39424768518518521</c:v>
                </c:pt>
                <c:pt idx="30578">
                  <c:v>0.39449074074074075</c:v>
                </c:pt>
                <c:pt idx="30579">
                  <c:v>0.39473379629629629</c:v>
                </c:pt>
                <c:pt idx="30580">
                  <c:v>0.39498842592592592</c:v>
                </c:pt>
                <c:pt idx="30581">
                  <c:v>0.39523148148148146</c:v>
                </c:pt>
                <c:pt idx="30582">
                  <c:v>0.395474537037037</c:v>
                </c:pt>
                <c:pt idx="30583">
                  <c:v>0.39571759259259259</c:v>
                </c:pt>
                <c:pt idx="30584">
                  <c:v>0.39596064814814813</c:v>
                </c:pt>
                <c:pt idx="30585">
                  <c:v>0.39621527777777782</c:v>
                </c:pt>
                <c:pt idx="30586">
                  <c:v>0.39645833333333336</c:v>
                </c:pt>
                <c:pt idx="30587">
                  <c:v>0.3967013888888889</c:v>
                </c:pt>
                <c:pt idx="30588">
                  <c:v>0.39694444444444449</c:v>
                </c:pt>
                <c:pt idx="30589">
                  <c:v>0.39718750000000003</c:v>
                </c:pt>
                <c:pt idx="30590">
                  <c:v>0.3974421296296296</c:v>
                </c:pt>
                <c:pt idx="30591">
                  <c:v>0.3976851851851852</c:v>
                </c:pt>
                <c:pt idx="30592">
                  <c:v>0.39792824074074074</c:v>
                </c:pt>
                <c:pt idx="30593">
                  <c:v>0.39817129629629627</c:v>
                </c:pt>
                <c:pt idx="30594">
                  <c:v>0.39841435185185187</c:v>
                </c:pt>
                <c:pt idx="30595">
                  <c:v>0.3986574074074074</c:v>
                </c:pt>
                <c:pt idx="30596">
                  <c:v>0.39891203703703698</c:v>
                </c:pt>
                <c:pt idx="30597">
                  <c:v>0.39915509259259258</c:v>
                </c:pt>
                <c:pt idx="30598">
                  <c:v>0.39939814814814811</c:v>
                </c:pt>
                <c:pt idx="30599">
                  <c:v>0.39964120370370365</c:v>
                </c:pt>
                <c:pt idx="30600">
                  <c:v>0.39988425925925924</c:v>
                </c:pt>
                <c:pt idx="30601">
                  <c:v>0.40013888888888888</c:v>
                </c:pt>
                <c:pt idx="30602">
                  <c:v>0.40038194444444447</c:v>
                </c:pt>
                <c:pt idx="30603">
                  <c:v>0.40062500000000001</c:v>
                </c:pt>
                <c:pt idx="30604">
                  <c:v>0.40086805555555555</c:v>
                </c:pt>
                <c:pt idx="30605">
                  <c:v>0.40111111111111114</c:v>
                </c:pt>
                <c:pt idx="30606">
                  <c:v>0.40136574074074072</c:v>
                </c:pt>
                <c:pt idx="30607">
                  <c:v>0.40160879629629626</c:v>
                </c:pt>
                <c:pt idx="30608">
                  <c:v>0.40185185185185185</c:v>
                </c:pt>
                <c:pt idx="30609">
                  <c:v>0.40209490740740739</c:v>
                </c:pt>
                <c:pt idx="30610">
                  <c:v>0.40233796296296293</c:v>
                </c:pt>
                <c:pt idx="30611">
                  <c:v>0.40259259259259261</c:v>
                </c:pt>
                <c:pt idx="30612">
                  <c:v>0.40283564814814815</c:v>
                </c:pt>
                <c:pt idx="30613">
                  <c:v>0.40307870370370374</c:v>
                </c:pt>
                <c:pt idx="30614">
                  <c:v>0.40332175925925928</c:v>
                </c:pt>
                <c:pt idx="30615">
                  <c:v>0.40356481481481482</c:v>
                </c:pt>
                <c:pt idx="30616">
                  <c:v>0.40380787037037041</c:v>
                </c:pt>
                <c:pt idx="30617">
                  <c:v>0.40406249999999999</c:v>
                </c:pt>
                <c:pt idx="30618">
                  <c:v>0.40430555555555553</c:v>
                </c:pt>
                <c:pt idx="30619">
                  <c:v>0.40454861111111112</c:v>
                </c:pt>
                <c:pt idx="30620">
                  <c:v>0.40479166666666666</c:v>
                </c:pt>
                <c:pt idx="30621">
                  <c:v>0.4050347222222222</c:v>
                </c:pt>
                <c:pt idx="30622">
                  <c:v>0.40527777777777779</c:v>
                </c:pt>
                <c:pt idx="30623">
                  <c:v>0.40553240740740742</c:v>
                </c:pt>
                <c:pt idx="30624">
                  <c:v>0.40577546296296302</c:v>
                </c:pt>
                <c:pt idx="30625">
                  <c:v>0.4060185185185185</c:v>
                </c:pt>
                <c:pt idx="30626">
                  <c:v>0.40626157407407404</c:v>
                </c:pt>
                <c:pt idx="30627">
                  <c:v>0.40651620370370373</c:v>
                </c:pt>
                <c:pt idx="30628">
                  <c:v>0.40675925925925926</c:v>
                </c:pt>
                <c:pt idx="30629">
                  <c:v>0.4070023148148148</c:v>
                </c:pt>
                <c:pt idx="30630">
                  <c:v>0.4072453703703704</c:v>
                </c:pt>
                <c:pt idx="30631">
                  <c:v>0.40748842592592593</c:v>
                </c:pt>
                <c:pt idx="30632">
                  <c:v>0.40773148148148147</c:v>
                </c:pt>
                <c:pt idx="30633">
                  <c:v>0.4079861111111111</c:v>
                </c:pt>
                <c:pt idx="30634">
                  <c:v>0.40822916666666664</c:v>
                </c:pt>
                <c:pt idx="30635">
                  <c:v>0.40847222222222218</c:v>
                </c:pt>
                <c:pt idx="30636">
                  <c:v>0.40871527777777777</c:v>
                </c:pt>
                <c:pt idx="30637">
                  <c:v>0.40895833333333331</c:v>
                </c:pt>
                <c:pt idx="30638">
                  <c:v>0.409212962962963</c:v>
                </c:pt>
                <c:pt idx="30639">
                  <c:v>0.40945601851851854</c:v>
                </c:pt>
                <c:pt idx="30640">
                  <c:v>0.40969907407407408</c:v>
                </c:pt>
                <c:pt idx="30641">
                  <c:v>0.40994212962962967</c:v>
                </c:pt>
                <c:pt idx="30642">
                  <c:v>0.41018518518518521</c:v>
                </c:pt>
                <c:pt idx="30643">
                  <c:v>0.41042824074074075</c:v>
                </c:pt>
                <c:pt idx="30644">
                  <c:v>0.41068287037037038</c:v>
                </c:pt>
                <c:pt idx="30645">
                  <c:v>0.41092592592592592</c:v>
                </c:pt>
                <c:pt idx="30646">
                  <c:v>0.41116898148148145</c:v>
                </c:pt>
                <c:pt idx="30647">
                  <c:v>0.41141203703703705</c:v>
                </c:pt>
                <c:pt idx="30648">
                  <c:v>0.41165509259259259</c:v>
                </c:pt>
                <c:pt idx="30649">
                  <c:v>0.41190972222222227</c:v>
                </c:pt>
                <c:pt idx="30650">
                  <c:v>0.41215277777777781</c:v>
                </c:pt>
                <c:pt idx="30651">
                  <c:v>0.41239583333333335</c:v>
                </c:pt>
                <c:pt idx="30652">
                  <c:v>0.41263888888888894</c:v>
                </c:pt>
                <c:pt idx="30653">
                  <c:v>0.41288194444444443</c:v>
                </c:pt>
                <c:pt idx="30654">
                  <c:v>0.41313657407407406</c:v>
                </c:pt>
                <c:pt idx="30655">
                  <c:v>0.41337962962962965</c:v>
                </c:pt>
                <c:pt idx="30656">
                  <c:v>0.41362268518518519</c:v>
                </c:pt>
                <c:pt idx="30657">
                  <c:v>0.41386574074074073</c:v>
                </c:pt>
                <c:pt idx="30658">
                  <c:v>0.41410879629629632</c:v>
                </c:pt>
                <c:pt idx="30659">
                  <c:v>0.41435185185185186</c:v>
                </c:pt>
                <c:pt idx="30660">
                  <c:v>0.41460648148148144</c:v>
                </c:pt>
                <c:pt idx="30661">
                  <c:v>0.41484953703703703</c:v>
                </c:pt>
                <c:pt idx="30662">
                  <c:v>0.41509259259259257</c:v>
                </c:pt>
                <c:pt idx="30663">
                  <c:v>0.41533564814814811</c:v>
                </c:pt>
                <c:pt idx="30664">
                  <c:v>0.41559027777777779</c:v>
                </c:pt>
                <c:pt idx="30665">
                  <c:v>0.41583333333333333</c:v>
                </c:pt>
                <c:pt idx="30666">
                  <c:v>0.41607638888888893</c:v>
                </c:pt>
                <c:pt idx="30667">
                  <c:v>0.41631944444444446</c:v>
                </c:pt>
                <c:pt idx="30668">
                  <c:v>0.4165625</c:v>
                </c:pt>
                <c:pt idx="30669">
                  <c:v>0.4168055555555556</c:v>
                </c:pt>
                <c:pt idx="30670">
                  <c:v>0.41706018518518517</c:v>
                </c:pt>
                <c:pt idx="30671">
                  <c:v>0.41730324074074071</c:v>
                </c:pt>
                <c:pt idx="30672">
                  <c:v>0.4175462962962963</c:v>
                </c:pt>
                <c:pt idx="30673">
                  <c:v>0.41778935185185184</c:v>
                </c:pt>
                <c:pt idx="30674">
                  <c:v>0.41803240740740738</c:v>
                </c:pt>
                <c:pt idx="30675">
                  <c:v>0.41827546296296297</c:v>
                </c:pt>
                <c:pt idx="30676">
                  <c:v>0.41853009259259261</c:v>
                </c:pt>
                <c:pt idx="30677">
                  <c:v>0.4187731481481482</c:v>
                </c:pt>
                <c:pt idx="30678">
                  <c:v>0.41901620370370374</c:v>
                </c:pt>
                <c:pt idx="30679">
                  <c:v>0.41925925925925928</c:v>
                </c:pt>
                <c:pt idx="30680">
                  <c:v>0.41950231481481487</c:v>
                </c:pt>
                <c:pt idx="30681">
                  <c:v>0.41975694444444445</c:v>
                </c:pt>
                <c:pt idx="30682">
                  <c:v>0.42</c:v>
                </c:pt>
                <c:pt idx="30683">
                  <c:v>0.42024305555555558</c:v>
                </c:pt>
                <c:pt idx="30684">
                  <c:v>0.42048611111111112</c:v>
                </c:pt>
                <c:pt idx="30685">
                  <c:v>0.42072916666666665</c:v>
                </c:pt>
                <c:pt idx="30686">
                  <c:v>0.42098379629629629</c:v>
                </c:pt>
                <c:pt idx="30687">
                  <c:v>0.42122685185185182</c:v>
                </c:pt>
                <c:pt idx="30688">
                  <c:v>0.42146990740740736</c:v>
                </c:pt>
                <c:pt idx="30689">
                  <c:v>0.42171296296296296</c:v>
                </c:pt>
                <c:pt idx="30690">
                  <c:v>0.42195601851851849</c:v>
                </c:pt>
                <c:pt idx="30691">
                  <c:v>0.42221064814814818</c:v>
                </c:pt>
                <c:pt idx="30692">
                  <c:v>0.42245370370370372</c:v>
                </c:pt>
                <c:pt idx="30693">
                  <c:v>0.42269675925925926</c:v>
                </c:pt>
                <c:pt idx="30694">
                  <c:v>0.42293981481481485</c:v>
                </c:pt>
                <c:pt idx="30695">
                  <c:v>0.42318287037037039</c:v>
                </c:pt>
                <c:pt idx="30696">
                  <c:v>0.42342592592592593</c:v>
                </c:pt>
                <c:pt idx="30697">
                  <c:v>0.42368055555555556</c:v>
                </c:pt>
                <c:pt idx="30698">
                  <c:v>0.4239236111111111</c:v>
                </c:pt>
                <c:pt idx="30699">
                  <c:v>0.42416666666666664</c:v>
                </c:pt>
                <c:pt idx="30700">
                  <c:v>0.42440972222222223</c:v>
                </c:pt>
                <c:pt idx="30701">
                  <c:v>0.42465277777777777</c:v>
                </c:pt>
                <c:pt idx="30702">
                  <c:v>0.42490740740740746</c:v>
                </c:pt>
                <c:pt idx="30703">
                  <c:v>0.42515046296296299</c:v>
                </c:pt>
                <c:pt idx="30704">
                  <c:v>0.42539351851851853</c:v>
                </c:pt>
                <c:pt idx="30705">
                  <c:v>0.42563657407407413</c:v>
                </c:pt>
                <c:pt idx="30706">
                  <c:v>0.42587962962962966</c:v>
                </c:pt>
                <c:pt idx="30707">
                  <c:v>0.42613425925925924</c:v>
                </c:pt>
                <c:pt idx="30708">
                  <c:v>0.42637731481481483</c:v>
                </c:pt>
                <c:pt idx="30709">
                  <c:v>0.42662037037037037</c:v>
                </c:pt>
                <c:pt idx="30710">
                  <c:v>0.42686342592592591</c:v>
                </c:pt>
                <c:pt idx="30711">
                  <c:v>0.4271064814814815</c:v>
                </c:pt>
                <c:pt idx="30712">
                  <c:v>0.42734953703703704</c:v>
                </c:pt>
                <c:pt idx="30713">
                  <c:v>0.42760416666666662</c:v>
                </c:pt>
                <c:pt idx="30714">
                  <c:v>0.42784722222222221</c:v>
                </c:pt>
                <c:pt idx="30715">
                  <c:v>0.42809027777777775</c:v>
                </c:pt>
                <c:pt idx="30716">
                  <c:v>0.42833333333333329</c:v>
                </c:pt>
                <c:pt idx="30717">
                  <c:v>0.42858796296296298</c:v>
                </c:pt>
                <c:pt idx="30718">
                  <c:v>0.42883101851851851</c:v>
                </c:pt>
                <c:pt idx="30719">
                  <c:v>0.42907407407407411</c:v>
                </c:pt>
                <c:pt idx="30720">
                  <c:v>0.42931712962962965</c:v>
                </c:pt>
                <c:pt idx="30721">
                  <c:v>0.42956018518518518</c:v>
                </c:pt>
                <c:pt idx="30722">
                  <c:v>0.42980324074074078</c:v>
                </c:pt>
                <c:pt idx="30723">
                  <c:v>0.43005787037037035</c:v>
                </c:pt>
                <c:pt idx="30724">
                  <c:v>0.43030092592592589</c:v>
                </c:pt>
                <c:pt idx="30725">
                  <c:v>0.43054398148148149</c:v>
                </c:pt>
                <c:pt idx="30726">
                  <c:v>0.43078703703703702</c:v>
                </c:pt>
                <c:pt idx="30727">
                  <c:v>0.43103009259259256</c:v>
                </c:pt>
                <c:pt idx="30728">
                  <c:v>0.43127314814814816</c:v>
                </c:pt>
                <c:pt idx="30729">
                  <c:v>0.43152777777777779</c:v>
                </c:pt>
                <c:pt idx="30730">
                  <c:v>0.43177083333333338</c:v>
                </c:pt>
                <c:pt idx="30731">
                  <c:v>0.43201388888888892</c:v>
                </c:pt>
                <c:pt idx="30732">
                  <c:v>0.43225694444444446</c:v>
                </c:pt>
                <c:pt idx="30733">
                  <c:v>0.43250000000000005</c:v>
                </c:pt>
                <c:pt idx="30734">
                  <c:v>0.43275462962962963</c:v>
                </c:pt>
                <c:pt idx="30735">
                  <c:v>0.43299768518518517</c:v>
                </c:pt>
                <c:pt idx="30736">
                  <c:v>0.43324074074074076</c:v>
                </c:pt>
                <c:pt idx="30737">
                  <c:v>0.4334837962962963</c:v>
                </c:pt>
                <c:pt idx="30738">
                  <c:v>0.43372685185185184</c:v>
                </c:pt>
                <c:pt idx="30739">
                  <c:v>0.43398148148148147</c:v>
                </c:pt>
                <c:pt idx="30740">
                  <c:v>0.43422453703703701</c:v>
                </c:pt>
                <c:pt idx="30741">
                  <c:v>0.43446759259259254</c:v>
                </c:pt>
                <c:pt idx="30742">
                  <c:v>0.43471064814814814</c:v>
                </c:pt>
                <c:pt idx="30743">
                  <c:v>0.43495370370370368</c:v>
                </c:pt>
                <c:pt idx="30744">
                  <c:v>0.43520833333333336</c:v>
                </c:pt>
                <c:pt idx="30745">
                  <c:v>0.4354513888888889</c:v>
                </c:pt>
                <c:pt idx="30746">
                  <c:v>0.43569444444444444</c:v>
                </c:pt>
                <c:pt idx="30747">
                  <c:v>0.43593750000000003</c:v>
                </c:pt>
                <c:pt idx="30748">
                  <c:v>0.43618055555555557</c:v>
                </c:pt>
                <c:pt idx="30749">
                  <c:v>0.43642361111111111</c:v>
                </c:pt>
                <c:pt idx="30750">
                  <c:v>0.43667824074074074</c:v>
                </c:pt>
                <c:pt idx="30751">
                  <c:v>0.43692129629629628</c:v>
                </c:pt>
                <c:pt idx="30752">
                  <c:v>0.43716435185185182</c:v>
                </c:pt>
                <c:pt idx="30753">
                  <c:v>0.43740740740740741</c:v>
                </c:pt>
                <c:pt idx="30754">
                  <c:v>0.43765046296296295</c:v>
                </c:pt>
                <c:pt idx="30755">
                  <c:v>0.43790509259259264</c:v>
                </c:pt>
                <c:pt idx="30756">
                  <c:v>0.43814814814814818</c:v>
                </c:pt>
                <c:pt idx="30757">
                  <c:v>0.43839120370370371</c:v>
                </c:pt>
                <c:pt idx="30758">
                  <c:v>0.43863425925925931</c:v>
                </c:pt>
                <c:pt idx="30759">
                  <c:v>0.43887731481481485</c:v>
                </c:pt>
                <c:pt idx="30760">
                  <c:v>0.43913194444444442</c:v>
                </c:pt>
                <c:pt idx="30761">
                  <c:v>0.43937500000000002</c:v>
                </c:pt>
                <c:pt idx="30762">
                  <c:v>0.43961805555555555</c:v>
                </c:pt>
                <c:pt idx="30763">
                  <c:v>0.43986111111111109</c:v>
                </c:pt>
                <c:pt idx="30764">
                  <c:v>0.44010416666666669</c:v>
                </c:pt>
                <c:pt idx="30765">
                  <c:v>0.44034722222222222</c:v>
                </c:pt>
                <c:pt idx="30766">
                  <c:v>0.4406018518518518</c:v>
                </c:pt>
                <c:pt idx="30767">
                  <c:v>0.44084490740740739</c:v>
                </c:pt>
                <c:pt idx="30768">
                  <c:v>0.44108796296296293</c:v>
                </c:pt>
                <c:pt idx="30769">
                  <c:v>0.44133101851851847</c:v>
                </c:pt>
                <c:pt idx="30770">
                  <c:v>0.44157407407407406</c:v>
                </c:pt>
                <c:pt idx="30771">
                  <c:v>0.4418287037037037</c:v>
                </c:pt>
                <c:pt idx="30772">
                  <c:v>0.44207175925925929</c:v>
                </c:pt>
                <c:pt idx="30773">
                  <c:v>0.44231481481481483</c:v>
                </c:pt>
                <c:pt idx="30774">
                  <c:v>0.44255787037037037</c:v>
                </c:pt>
                <c:pt idx="30775">
                  <c:v>0.44280092592592596</c:v>
                </c:pt>
                <c:pt idx="30776">
                  <c:v>0.44305555555555554</c:v>
                </c:pt>
                <c:pt idx="30777">
                  <c:v>0.44329861111111107</c:v>
                </c:pt>
                <c:pt idx="30778">
                  <c:v>0.44354166666666667</c:v>
                </c:pt>
                <c:pt idx="30779">
                  <c:v>0.44378472222222221</c:v>
                </c:pt>
                <c:pt idx="30780">
                  <c:v>0.44402777777777774</c:v>
                </c:pt>
                <c:pt idx="30781">
                  <c:v>0.44427083333333334</c:v>
                </c:pt>
                <c:pt idx="30782">
                  <c:v>0.44452546296296297</c:v>
                </c:pt>
                <c:pt idx="30783">
                  <c:v>0.44476851851851856</c:v>
                </c:pt>
                <c:pt idx="30784">
                  <c:v>0.4450115740740741</c:v>
                </c:pt>
                <c:pt idx="30785">
                  <c:v>0.44525462962962964</c:v>
                </c:pt>
                <c:pt idx="30786">
                  <c:v>0.44549768518518523</c:v>
                </c:pt>
                <c:pt idx="30787">
                  <c:v>0.44575231481481481</c:v>
                </c:pt>
                <c:pt idx="30788">
                  <c:v>0.44599537037037035</c:v>
                </c:pt>
                <c:pt idx="30789">
                  <c:v>0.44623842592592594</c:v>
                </c:pt>
                <c:pt idx="30790">
                  <c:v>0.44648148148148148</c:v>
                </c:pt>
                <c:pt idx="30791">
                  <c:v>0.44672453703703702</c:v>
                </c:pt>
                <c:pt idx="30792">
                  <c:v>0.44697916666666665</c:v>
                </c:pt>
                <c:pt idx="30793">
                  <c:v>0.44722222222222219</c:v>
                </c:pt>
                <c:pt idx="30794">
                  <c:v>0.44746527777777773</c:v>
                </c:pt>
                <c:pt idx="30795">
                  <c:v>0.44770833333333332</c:v>
                </c:pt>
                <c:pt idx="30796">
                  <c:v>0.44795138888888886</c:v>
                </c:pt>
                <c:pt idx="30797">
                  <c:v>0.44820601851851855</c:v>
                </c:pt>
                <c:pt idx="30798">
                  <c:v>0.44844907407407408</c:v>
                </c:pt>
                <c:pt idx="30799">
                  <c:v>0.44869212962962962</c:v>
                </c:pt>
                <c:pt idx="30800">
                  <c:v>0.44893518518518521</c:v>
                </c:pt>
                <c:pt idx="30801">
                  <c:v>0.44917824074074075</c:v>
                </c:pt>
                <c:pt idx="30802">
                  <c:v>0.44942129629629629</c:v>
                </c:pt>
                <c:pt idx="30803">
                  <c:v>0.44967592592592592</c:v>
                </c:pt>
                <c:pt idx="30804">
                  <c:v>0.44991898148148146</c:v>
                </c:pt>
                <c:pt idx="30805">
                  <c:v>0.450162037037037</c:v>
                </c:pt>
                <c:pt idx="30806">
                  <c:v>0.45040509259259259</c:v>
                </c:pt>
                <c:pt idx="30807">
                  <c:v>0.45064814814814813</c:v>
                </c:pt>
                <c:pt idx="30808">
                  <c:v>0.45090277777777782</c:v>
                </c:pt>
                <c:pt idx="30809">
                  <c:v>0.45114583333333336</c:v>
                </c:pt>
                <c:pt idx="30810">
                  <c:v>0.4513888888888889</c:v>
                </c:pt>
                <c:pt idx="30811">
                  <c:v>0.45163194444444449</c:v>
                </c:pt>
                <c:pt idx="30812">
                  <c:v>0.45187500000000003</c:v>
                </c:pt>
                <c:pt idx="30813">
                  <c:v>0.4521296296296296</c:v>
                </c:pt>
                <c:pt idx="30814">
                  <c:v>0.4523726851851852</c:v>
                </c:pt>
                <c:pt idx="30815">
                  <c:v>0.45261574074074074</c:v>
                </c:pt>
                <c:pt idx="30816">
                  <c:v>0.45285879629629627</c:v>
                </c:pt>
                <c:pt idx="30817">
                  <c:v>0.45310185185185187</c:v>
                </c:pt>
                <c:pt idx="30818">
                  <c:v>0.4533449074074074</c:v>
                </c:pt>
                <c:pt idx="30819">
                  <c:v>0.45359953703703698</c:v>
                </c:pt>
                <c:pt idx="30820">
                  <c:v>0.45384259259259258</c:v>
                </c:pt>
                <c:pt idx="30821">
                  <c:v>0.45408564814814811</c:v>
                </c:pt>
                <c:pt idx="30822">
                  <c:v>0.45432870370370365</c:v>
                </c:pt>
                <c:pt idx="30823">
                  <c:v>0.45457175925925924</c:v>
                </c:pt>
                <c:pt idx="30824">
                  <c:v>0.45482638888888888</c:v>
                </c:pt>
                <c:pt idx="30825">
                  <c:v>0.45506944444444447</c:v>
                </c:pt>
                <c:pt idx="30826">
                  <c:v>0.45531250000000001</c:v>
                </c:pt>
                <c:pt idx="30827">
                  <c:v>0.45555555555555555</c:v>
                </c:pt>
                <c:pt idx="30828">
                  <c:v>0.45579861111111114</c:v>
                </c:pt>
                <c:pt idx="30829">
                  <c:v>0.45605324074074072</c:v>
                </c:pt>
                <c:pt idx="30830">
                  <c:v>0.45629629629629626</c:v>
                </c:pt>
                <c:pt idx="30831">
                  <c:v>0.45653935185185185</c:v>
                </c:pt>
                <c:pt idx="30832">
                  <c:v>0.45678240740740739</c:v>
                </c:pt>
                <c:pt idx="30833">
                  <c:v>0.45702546296296293</c:v>
                </c:pt>
                <c:pt idx="30834">
                  <c:v>0.45728009259259261</c:v>
                </c:pt>
                <c:pt idx="30835">
                  <c:v>0.45752314814814815</c:v>
                </c:pt>
                <c:pt idx="30836">
                  <c:v>0.45776620370370374</c:v>
                </c:pt>
                <c:pt idx="30837">
                  <c:v>0.45800925925925928</c:v>
                </c:pt>
                <c:pt idx="30838">
                  <c:v>0.45825231481481482</c:v>
                </c:pt>
                <c:pt idx="30839">
                  <c:v>0.45849537037037041</c:v>
                </c:pt>
                <c:pt idx="30840">
                  <c:v>0.45874999999999999</c:v>
                </c:pt>
                <c:pt idx="30841">
                  <c:v>0.45899305555555553</c:v>
                </c:pt>
                <c:pt idx="30842">
                  <c:v>0.45923611111111112</c:v>
                </c:pt>
                <c:pt idx="30843">
                  <c:v>0.45947916666666666</c:v>
                </c:pt>
                <c:pt idx="30844">
                  <c:v>0.4597222222222222</c:v>
                </c:pt>
                <c:pt idx="30845">
                  <c:v>0.45997685185185189</c:v>
                </c:pt>
                <c:pt idx="30846">
                  <c:v>0.46021990740740742</c:v>
                </c:pt>
                <c:pt idx="30847">
                  <c:v>0.46046296296296302</c:v>
                </c:pt>
                <c:pt idx="30848">
                  <c:v>0.4607060185185185</c:v>
                </c:pt>
                <c:pt idx="30849">
                  <c:v>0.46094907407407404</c:v>
                </c:pt>
                <c:pt idx="30850">
                  <c:v>0.46120370370370373</c:v>
                </c:pt>
                <c:pt idx="30851">
                  <c:v>0.46144675925925926</c:v>
                </c:pt>
                <c:pt idx="30852">
                  <c:v>0.4616898148148148</c:v>
                </c:pt>
                <c:pt idx="30853">
                  <c:v>0.4619328703703704</c:v>
                </c:pt>
                <c:pt idx="30854">
                  <c:v>0.46217592592592593</c:v>
                </c:pt>
                <c:pt idx="30855">
                  <c:v>0.46241898148148147</c:v>
                </c:pt>
                <c:pt idx="30856">
                  <c:v>0.4626736111111111</c:v>
                </c:pt>
                <c:pt idx="30857">
                  <c:v>0.46291666666666664</c:v>
                </c:pt>
                <c:pt idx="30858">
                  <c:v>0.46315972222222218</c:v>
                </c:pt>
                <c:pt idx="30859">
                  <c:v>0.46340277777777777</c:v>
                </c:pt>
                <c:pt idx="30860">
                  <c:v>0.46364583333333331</c:v>
                </c:pt>
                <c:pt idx="30861">
                  <c:v>0.463900462962963</c:v>
                </c:pt>
                <c:pt idx="30862">
                  <c:v>0.46414351851851854</c:v>
                </c:pt>
                <c:pt idx="30863">
                  <c:v>0.46438657407407408</c:v>
                </c:pt>
                <c:pt idx="30864">
                  <c:v>0.46462962962962967</c:v>
                </c:pt>
                <c:pt idx="30865">
                  <c:v>0.46487268518518521</c:v>
                </c:pt>
                <c:pt idx="30866">
                  <c:v>0.46512731481481479</c:v>
                </c:pt>
                <c:pt idx="30867">
                  <c:v>0.46537037037037038</c:v>
                </c:pt>
                <c:pt idx="30868">
                  <c:v>0.46561342592592592</c:v>
                </c:pt>
                <c:pt idx="30869">
                  <c:v>0.46585648148148145</c:v>
                </c:pt>
                <c:pt idx="30870">
                  <c:v>0.46609953703703705</c:v>
                </c:pt>
                <c:pt idx="30871">
                  <c:v>0.46635416666666668</c:v>
                </c:pt>
                <c:pt idx="30872">
                  <c:v>0.46659722222222227</c:v>
                </c:pt>
                <c:pt idx="30873">
                  <c:v>0.46684027777777781</c:v>
                </c:pt>
                <c:pt idx="30874">
                  <c:v>0.46708333333333335</c:v>
                </c:pt>
                <c:pt idx="30875">
                  <c:v>0.46732638888888883</c:v>
                </c:pt>
                <c:pt idx="30876">
                  <c:v>0.46756944444444448</c:v>
                </c:pt>
                <c:pt idx="30877">
                  <c:v>0.46782407407407406</c:v>
                </c:pt>
                <c:pt idx="30878">
                  <c:v>0.46806712962962965</c:v>
                </c:pt>
                <c:pt idx="30879">
                  <c:v>0.46831018518518519</c:v>
                </c:pt>
                <c:pt idx="30880">
                  <c:v>0.46855324074074073</c:v>
                </c:pt>
                <c:pt idx="30881">
                  <c:v>0.46879629629629632</c:v>
                </c:pt>
                <c:pt idx="30882">
                  <c:v>0.4690509259259259</c:v>
                </c:pt>
                <c:pt idx="30883">
                  <c:v>0.46929398148148144</c:v>
                </c:pt>
                <c:pt idx="30884">
                  <c:v>0.46953703703703703</c:v>
                </c:pt>
                <c:pt idx="30885">
                  <c:v>0.46978009259259257</c:v>
                </c:pt>
                <c:pt idx="30886">
                  <c:v>0.47002314814814811</c:v>
                </c:pt>
                <c:pt idx="30887">
                  <c:v>0.47027777777777779</c:v>
                </c:pt>
                <c:pt idx="30888">
                  <c:v>0.47052083333333333</c:v>
                </c:pt>
                <c:pt idx="30889">
                  <c:v>0.47076388888888893</c:v>
                </c:pt>
                <c:pt idx="30890">
                  <c:v>0.47100694444444446</c:v>
                </c:pt>
                <c:pt idx="30891">
                  <c:v>0.47125</c:v>
                </c:pt>
                <c:pt idx="30892">
                  <c:v>0.47150462962962963</c:v>
                </c:pt>
                <c:pt idx="30893">
                  <c:v>0.47174768518518517</c:v>
                </c:pt>
                <c:pt idx="30894">
                  <c:v>0.47199074074074071</c:v>
                </c:pt>
                <c:pt idx="30895">
                  <c:v>0.4722337962962963</c:v>
                </c:pt>
                <c:pt idx="30896">
                  <c:v>0.47247685185185184</c:v>
                </c:pt>
                <c:pt idx="30897">
                  <c:v>0.47271990740740738</c:v>
                </c:pt>
                <c:pt idx="30898">
                  <c:v>0.47297453703703707</c:v>
                </c:pt>
                <c:pt idx="30899">
                  <c:v>0.47321759259259261</c:v>
                </c:pt>
                <c:pt idx="30900">
                  <c:v>0.4734606481481482</c:v>
                </c:pt>
                <c:pt idx="30901">
                  <c:v>0.47370370370370374</c:v>
                </c:pt>
                <c:pt idx="30902">
                  <c:v>0.47394675925925928</c:v>
                </c:pt>
                <c:pt idx="30903">
                  <c:v>0.47420138888888891</c:v>
                </c:pt>
                <c:pt idx="30904">
                  <c:v>0.47444444444444445</c:v>
                </c:pt>
                <c:pt idx="30905">
                  <c:v>0.47468749999999998</c:v>
                </c:pt>
                <c:pt idx="30906">
                  <c:v>0.47493055555555558</c:v>
                </c:pt>
                <c:pt idx="30907">
                  <c:v>0.47517361111111112</c:v>
                </c:pt>
                <c:pt idx="30908">
                  <c:v>0.47542824074074069</c:v>
                </c:pt>
                <c:pt idx="30909">
                  <c:v>0.47567129629629629</c:v>
                </c:pt>
                <c:pt idx="30910">
                  <c:v>0.47591435185185182</c:v>
                </c:pt>
                <c:pt idx="30911">
                  <c:v>0.47615740740740736</c:v>
                </c:pt>
                <c:pt idx="30912">
                  <c:v>0.47640046296296296</c:v>
                </c:pt>
                <c:pt idx="30913">
                  <c:v>0.47664351851851849</c:v>
                </c:pt>
                <c:pt idx="30914">
                  <c:v>0.47689814814814818</c:v>
                </c:pt>
                <c:pt idx="30915">
                  <c:v>0.47714120370370372</c:v>
                </c:pt>
                <c:pt idx="30916">
                  <c:v>0.47738425925925926</c:v>
                </c:pt>
                <c:pt idx="30917">
                  <c:v>0.47762731481481485</c:v>
                </c:pt>
                <c:pt idx="30918">
                  <c:v>0.47787037037037039</c:v>
                </c:pt>
                <c:pt idx="30919">
                  <c:v>0.47812499999999997</c:v>
                </c:pt>
                <c:pt idx="30920">
                  <c:v>0.47836805555555556</c:v>
                </c:pt>
                <c:pt idx="30921">
                  <c:v>0.4786111111111111</c:v>
                </c:pt>
                <c:pt idx="30922">
                  <c:v>0.47885416666666664</c:v>
                </c:pt>
                <c:pt idx="30923">
                  <c:v>0.47909722222222223</c:v>
                </c:pt>
                <c:pt idx="30924">
                  <c:v>0.47935185185185186</c:v>
                </c:pt>
                <c:pt idx="30925">
                  <c:v>0.47959490740740746</c:v>
                </c:pt>
                <c:pt idx="30926">
                  <c:v>0.47983796296296299</c:v>
                </c:pt>
                <c:pt idx="30927">
                  <c:v>0.48008101851851853</c:v>
                </c:pt>
                <c:pt idx="30928">
                  <c:v>0.48032407407407413</c:v>
                </c:pt>
                <c:pt idx="30929">
                  <c:v>0.4805787037037037</c:v>
                </c:pt>
                <c:pt idx="30930">
                  <c:v>0.48082175925925924</c:v>
                </c:pt>
                <c:pt idx="30931">
                  <c:v>0.48106481481481483</c:v>
                </c:pt>
                <c:pt idx="30932">
                  <c:v>0.48130787037037037</c:v>
                </c:pt>
                <c:pt idx="30933">
                  <c:v>0.48155092592592591</c:v>
                </c:pt>
                <c:pt idx="30934">
                  <c:v>0.4817939814814815</c:v>
                </c:pt>
                <c:pt idx="30935">
                  <c:v>0.48204861111111108</c:v>
                </c:pt>
                <c:pt idx="30936">
                  <c:v>0.48229166666666662</c:v>
                </c:pt>
                <c:pt idx="30937">
                  <c:v>0.48253472222222221</c:v>
                </c:pt>
                <c:pt idx="30938">
                  <c:v>0.48277777777777775</c:v>
                </c:pt>
                <c:pt idx="30939">
                  <c:v>0.48302083333333329</c:v>
                </c:pt>
                <c:pt idx="30940">
                  <c:v>0.48327546296296298</c:v>
                </c:pt>
                <c:pt idx="30941">
                  <c:v>0.48351851851851851</c:v>
                </c:pt>
                <c:pt idx="30942">
                  <c:v>0.48376157407407411</c:v>
                </c:pt>
                <c:pt idx="30943">
                  <c:v>0.48400462962962965</c:v>
                </c:pt>
                <c:pt idx="30944">
                  <c:v>0.48424768518518518</c:v>
                </c:pt>
                <c:pt idx="30945">
                  <c:v>0.48450231481481482</c:v>
                </c:pt>
                <c:pt idx="30946">
                  <c:v>0.48474537037037035</c:v>
                </c:pt>
                <c:pt idx="30947">
                  <c:v>0.48498842592592589</c:v>
                </c:pt>
                <c:pt idx="30948">
                  <c:v>0.48523148148148149</c:v>
                </c:pt>
                <c:pt idx="30949">
                  <c:v>0.48547453703703702</c:v>
                </c:pt>
                <c:pt idx="30950">
                  <c:v>0.48572916666666671</c:v>
                </c:pt>
                <c:pt idx="30951">
                  <c:v>0.48597222222222225</c:v>
                </c:pt>
                <c:pt idx="30952">
                  <c:v>0.48621527777777779</c:v>
                </c:pt>
                <c:pt idx="30953">
                  <c:v>0.48645833333333338</c:v>
                </c:pt>
                <c:pt idx="30954">
                  <c:v>0.48670138888888892</c:v>
                </c:pt>
                <c:pt idx="30955">
                  <c:v>0.48694444444444446</c:v>
                </c:pt>
                <c:pt idx="30956">
                  <c:v>0.48719907407407409</c:v>
                </c:pt>
                <c:pt idx="30957">
                  <c:v>0.48744212962962963</c:v>
                </c:pt>
                <c:pt idx="30958">
                  <c:v>0.48768518518518517</c:v>
                </c:pt>
                <c:pt idx="30959">
                  <c:v>0.48792824074074076</c:v>
                </c:pt>
                <c:pt idx="30960">
                  <c:v>0.4881712962962963</c:v>
                </c:pt>
                <c:pt idx="30961">
                  <c:v>0.48842592592592587</c:v>
                </c:pt>
                <c:pt idx="30962">
                  <c:v>0.48866898148148147</c:v>
                </c:pt>
                <c:pt idx="30963">
                  <c:v>0.48891203703703701</c:v>
                </c:pt>
                <c:pt idx="30964">
                  <c:v>0.48915509259259254</c:v>
                </c:pt>
                <c:pt idx="30965">
                  <c:v>0.48939814814814814</c:v>
                </c:pt>
                <c:pt idx="30966">
                  <c:v>0.48965277777777777</c:v>
                </c:pt>
                <c:pt idx="30967">
                  <c:v>0.48989583333333336</c:v>
                </c:pt>
                <c:pt idx="30968">
                  <c:v>0.4901388888888889</c:v>
                </c:pt>
                <c:pt idx="30969">
                  <c:v>0.49038194444444444</c:v>
                </c:pt>
                <c:pt idx="30970">
                  <c:v>0.49062500000000003</c:v>
                </c:pt>
                <c:pt idx="30971">
                  <c:v>0.49087962962962961</c:v>
                </c:pt>
                <c:pt idx="30972">
                  <c:v>0.49112268518518515</c:v>
                </c:pt>
                <c:pt idx="30973">
                  <c:v>0.49136574074074074</c:v>
                </c:pt>
                <c:pt idx="30974">
                  <c:v>0.49160879629629628</c:v>
                </c:pt>
                <c:pt idx="30975">
                  <c:v>0.49185185185185182</c:v>
                </c:pt>
                <c:pt idx="30976">
                  <c:v>0.49209490740740741</c:v>
                </c:pt>
                <c:pt idx="30977">
                  <c:v>0.49234953703703704</c:v>
                </c:pt>
                <c:pt idx="30978">
                  <c:v>0.49259259259259264</c:v>
                </c:pt>
                <c:pt idx="30979">
                  <c:v>0.49283564814814818</c:v>
                </c:pt>
                <c:pt idx="30980">
                  <c:v>0.49307870370370371</c:v>
                </c:pt>
                <c:pt idx="30981">
                  <c:v>0.49332175925925931</c:v>
                </c:pt>
                <c:pt idx="30982">
                  <c:v>0.49357638888888888</c:v>
                </c:pt>
                <c:pt idx="30983">
                  <c:v>0.49381944444444442</c:v>
                </c:pt>
                <c:pt idx="30984">
                  <c:v>0.49406250000000002</c:v>
                </c:pt>
                <c:pt idx="30985">
                  <c:v>0.49430555555555555</c:v>
                </c:pt>
                <c:pt idx="30986">
                  <c:v>0.49454861111111109</c:v>
                </c:pt>
                <c:pt idx="30987">
                  <c:v>0.49479166666666669</c:v>
                </c:pt>
                <c:pt idx="30988">
                  <c:v>0.49504629629629626</c:v>
                </c:pt>
                <c:pt idx="30989">
                  <c:v>0.4952893518518518</c:v>
                </c:pt>
                <c:pt idx="30990">
                  <c:v>0.49553240740740739</c:v>
                </c:pt>
                <c:pt idx="30991">
                  <c:v>0.49577546296296293</c:v>
                </c:pt>
                <c:pt idx="30992">
                  <c:v>0.49603009259259262</c:v>
                </c:pt>
                <c:pt idx="30993">
                  <c:v>0.49627314814814816</c:v>
                </c:pt>
                <c:pt idx="30994">
                  <c:v>0.4965162037037037</c:v>
                </c:pt>
                <c:pt idx="30995">
                  <c:v>0.49675925925925929</c:v>
                </c:pt>
                <c:pt idx="30996">
                  <c:v>0.49700231481481483</c:v>
                </c:pt>
                <c:pt idx="30997">
                  <c:v>0.49724537037037037</c:v>
                </c:pt>
                <c:pt idx="30998">
                  <c:v>0.4975</c:v>
                </c:pt>
                <c:pt idx="30999">
                  <c:v>0.49774305555555554</c:v>
                </c:pt>
                <c:pt idx="31000">
                  <c:v>0.49798611111111107</c:v>
                </c:pt>
                <c:pt idx="31001">
                  <c:v>0.49822916666666667</c:v>
                </c:pt>
                <c:pt idx="31002">
                  <c:v>0.49847222222222221</c:v>
                </c:pt>
                <c:pt idx="31003">
                  <c:v>0.49872685185185189</c:v>
                </c:pt>
                <c:pt idx="31004">
                  <c:v>0.49896990740740743</c:v>
                </c:pt>
                <c:pt idx="31005">
                  <c:v>0.49921296296296297</c:v>
                </c:pt>
                <c:pt idx="31006">
                  <c:v>0.49945601851851856</c:v>
                </c:pt>
                <c:pt idx="31007">
                  <c:v>0.4996990740740741</c:v>
                </c:pt>
                <c:pt idx="31008">
                  <c:v>0.49994212962962964</c:v>
                </c:pt>
                <c:pt idx="31009">
                  <c:v>0.50019675925925922</c:v>
                </c:pt>
                <c:pt idx="31010">
                  <c:v>0.50043981481481481</c:v>
                </c:pt>
                <c:pt idx="31011">
                  <c:v>0.5006828703703704</c:v>
                </c:pt>
                <c:pt idx="31012">
                  <c:v>0.50092592592592589</c:v>
                </c:pt>
                <c:pt idx="31013">
                  <c:v>0.50116898148148148</c:v>
                </c:pt>
                <c:pt idx="31014">
                  <c:v>0.50142361111111111</c:v>
                </c:pt>
                <c:pt idx="31015">
                  <c:v>0.50166666666666659</c:v>
                </c:pt>
                <c:pt idx="31016">
                  <c:v>0.50190972222222219</c:v>
                </c:pt>
                <c:pt idx="31017">
                  <c:v>0.50215277777777778</c:v>
                </c:pt>
                <c:pt idx="31018">
                  <c:v>0.50239583333333326</c:v>
                </c:pt>
                <c:pt idx="31019">
                  <c:v>0.50265046296296301</c:v>
                </c:pt>
                <c:pt idx="31020">
                  <c:v>0.50289351851851849</c:v>
                </c:pt>
                <c:pt idx="31021">
                  <c:v>0.50313657407407408</c:v>
                </c:pt>
                <c:pt idx="31022">
                  <c:v>0.50337962962962968</c:v>
                </c:pt>
                <c:pt idx="31023">
                  <c:v>0.50362268518518516</c:v>
                </c:pt>
                <c:pt idx="31024">
                  <c:v>0.50386574074074075</c:v>
                </c:pt>
                <c:pt idx="31025">
                  <c:v>0.50412037037037039</c:v>
                </c:pt>
                <c:pt idx="31026">
                  <c:v>0.50436342592592587</c:v>
                </c:pt>
                <c:pt idx="31027">
                  <c:v>0.50460648148148146</c:v>
                </c:pt>
                <c:pt idx="31028">
                  <c:v>0.50484953703703705</c:v>
                </c:pt>
                <c:pt idx="31029">
                  <c:v>0.50509259259259254</c:v>
                </c:pt>
                <c:pt idx="31030">
                  <c:v>0.50534722222222228</c:v>
                </c:pt>
                <c:pt idx="31031">
                  <c:v>0.50559027777777776</c:v>
                </c:pt>
                <c:pt idx="31032">
                  <c:v>0.50583333333333336</c:v>
                </c:pt>
                <c:pt idx="31033">
                  <c:v>0.50607638888888895</c:v>
                </c:pt>
                <c:pt idx="31034">
                  <c:v>0.50631944444444443</c:v>
                </c:pt>
                <c:pt idx="31035">
                  <c:v>0.50657407407407407</c:v>
                </c:pt>
                <c:pt idx="31036">
                  <c:v>0.50681712962962966</c:v>
                </c:pt>
                <c:pt idx="31037">
                  <c:v>0.50706018518518514</c:v>
                </c:pt>
                <c:pt idx="31038">
                  <c:v>0.50730324074074074</c:v>
                </c:pt>
                <c:pt idx="31039">
                  <c:v>0.50754629629629633</c:v>
                </c:pt>
                <c:pt idx="31040">
                  <c:v>0.50780092592592596</c:v>
                </c:pt>
                <c:pt idx="31041">
                  <c:v>0.50804398148148155</c:v>
                </c:pt>
                <c:pt idx="31042">
                  <c:v>0.50828703703703704</c:v>
                </c:pt>
                <c:pt idx="31043">
                  <c:v>0.50853009259259252</c:v>
                </c:pt>
                <c:pt idx="31044">
                  <c:v>0.50877314814814811</c:v>
                </c:pt>
                <c:pt idx="31045">
                  <c:v>0.50901620370370371</c:v>
                </c:pt>
                <c:pt idx="31046">
                  <c:v>0.50927083333333334</c:v>
                </c:pt>
                <c:pt idx="31047">
                  <c:v>0.50951388888888893</c:v>
                </c:pt>
                <c:pt idx="31048">
                  <c:v>0.50975694444444442</c:v>
                </c:pt>
                <c:pt idx="31049">
                  <c:v>0.51</c:v>
                </c:pt>
                <c:pt idx="31050">
                  <c:v>0.5102430555555556</c:v>
                </c:pt>
                <c:pt idx="31051">
                  <c:v>0.51049768518518512</c:v>
                </c:pt>
                <c:pt idx="31052">
                  <c:v>0.51074074074074072</c:v>
                </c:pt>
                <c:pt idx="31053">
                  <c:v>0.51098379629629631</c:v>
                </c:pt>
                <c:pt idx="31054">
                  <c:v>0.51122685185185179</c:v>
                </c:pt>
                <c:pt idx="31055">
                  <c:v>0.51146990740740739</c:v>
                </c:pt>
                <c:pt idx="31056">
                  <c:v>0.51172453703703702</c:v>
                </c:pt>
                <c:pt idx="31057">
                  <c:v>0.51196759259259261</c:v>
                </c:pt>
                <c:pt idx="31058">
                  <c:v>0.51221064814814821</c:v>
                </c:pt>
                <c:pt idx="31059">
                  <c:v>0.51245370370370369</c:v>
                </c:pt>
                <c:pt idx="31060">
                  <c:v>0.51269675925925928</c:v>
                </c:pt>
                <c:pt idx="31061">
                  <c:v>0.51293981481481488</c:v>
                </c:pt>
                <c:pt idx="31062">
                  <c:v>0.5131944444444444</c:v>
                </c:pt>
                <c:pt idx="31063">
                  <c:v>0.51343749999999999</c:v>
                </c:pt>
                <c:pt idx="31064">
                  <c:v>0.51368055555555558</c:v>
                </c:pt>
                <c:pt idx="31065">
                  <c:v>0.51392361111111107</c:v>
                </c:pt>
                <c:pt idx="31066">
                  <c:v>0.51416666666666666</c:v>
                </c:pt>
                <c:pt idx="31067">
                  <c:v>0.51442129629629629</c:v>
                </c:pt>
                <c:pt idx="31068">
                  <c:v>0.51466435185185189</c:v>
                </c:pt>
                <c:pt idx="31069">
                  <c:v>0.51490740740740737</c:v>
                </c:pt>
                <c:pt idx="31070">
                  <c:v>0.51515046296296296</c:v>
                </c:pt>
                <c:pt idx="31071">
                  <c:v>0.51539351851851845</c:v>
                </c:pt>
                <c:pt idx="31072">
                  <c:v>0.51564814814814819</c:v>
                </c:pt>
                <c:pt idx="31073">
                  <c:v>0.51589120370370367</c:v>
                </c:pt>
                <c:pt idx="31074">
                  <c:v>0.51613425925925926</c:v>
                </c:pt>
                <c:pt idx="31075">
                  <c:v>0.51637731481481486</c:v>
                </c:pt>
                <c:pt idx="31076">
                  <c:v>0.51662037037037034</c:v>
                </c:pt>
                <c:pt idx="31077">
                  <c:v>0.51687499999999997</c:v>
                </c:pt>
                <c:pt idx="31078">
                  <c:v>0.51711805555555557</c:v>
                </c:pt>
                <c:pt idx="31079">
                  <c:v>0.51736111111111105</c:v>
                </c:pt>
                <c:pt idx="31080">
                  <c:v>0.51760416666666664</c:v>
                </c:pt>
                <c:pt idx="31081">
                  <c:v>0.51784722222222224</c:v>
                </c:pt>
                <c:pt idx="31082">
                  <c:v>0.51809027777777772</c:v>
                </c:pt>
                <c:pt idx="31083">
                  <c:v>0.51834490740740746</c:v>
                </c:pt>
                <c:pt idx="31084">
                  <c:v>0.51858796296296295</c:v>
                </c:pt>
                <c:pt idx="31085">
                  <c:v>0.51883101851851854</c:v>
                </c:pt>
                <c:pt idx="31086">
                  <c:v>0.51907407407407413</c:v>
                </c:pt>
                <c:pt idx="31087">
                  <c:v>0.51931712962962961</c:v>
                </c:pt>
                <c:pt idx="31088">
                  <c:v>0.51957175925925925</c:v>
                </c:pt>
                <c:pt idx="31089">
                  <c:v>0.51981481481481484</c:v>
                </c:pt>
                <c:pt idx="31090">
                  <c:v>0.52005787037037032</c:v>
                </c:pt>
                <c:pt idx="31091">
                  <c:v>0.52030092592592592</c:v>
                </c:pt>
                <c:pt idx="31092">
                  <c:v>0.52054398148148151</c:v>
                </c:pt>
                <c:pt idx="31093">
                  <c:v>0.52079861111111114</c:v>
                </c:pt>
                <c:pt idx="31094">
                  <c:v>0.52104166666666674</c:v>
                </c:pt>
                <c:pt idx="31095">
                  <c:v>0.52128472222222222</c:v>
                </c:pt>
                <c:pt idx="31096">
                  <c:v>0.52152777777777781</c:v>
                </c:pt>
                <c:pt idx="31097">
                  <c:v>0.52177083333333341</c:v>
                </c:pt>
                <c:pt idx="31098">
                  <c:v>0.52202546296296293</c:v>
                </c:pt>
                <c:pt idx="31099">
                  <c:v>0.52226851851851852</c:v>
                </c:pt>
                <c:pt idx="31100">
                  <c:v>0.52251157407407411</c:v>
                </c:pt>
                <c:pt idx="31101">
                  <c:v>0.5227546296296296</c:v>
                </c:pt>
                <c:pt idx="31102">
                  <c:v>0.52299768518518519</c:v>
                </c:pt>
                <c:pt idx="31103">
                  <c:v>0.52324074074074078</c:v>
                </c:pt>
                <c:pt idx="31104">
                  <c:v>0.52349537037037031</c:v>
                </c:pt>
                <c:pt idx="31105">
                  <c:v>0.5237384259259259</c:v>
                </c:pt>
                <c:pt idx="31106">
                  <c:v>0.52398148148148149</c:v>
                </c:pt>
                <c:pt idx="31107">
                  <c:v>0.52422453703703698</c:v>
                </c:pt>
                <c:pt idx="31108">
                  <c:v>0.52446759259259257</c:v>
                </c:pt>
                <c:pt idx="31109">
                  <c:v>0.5247222222222222</c:v>
                </c:pt>
                <c:pt idx="31110">
                  <c:v>0.52496527777777779</c:v>
                </c:pt>
                <c:pt idx="31111">
                  <c:v>0.52520833333333339</c:v>
                </c:pt>
                <c:pt idx="31112">
                  <c:v>0.52545138888888887</c:v>
                </c:pt>
                <c:pt idx="31113">
                  <c:v>0.52569444444444446</c:v>
                </c:pt>
                <c:pt idx="31114">
                  <c:v>0.5259490740740741</c:v>
                </c:pt>
                <c:pt idx="31115">
                  <c:v>0.52619212962962958</c:v>
                </c:pt>
                <c:pt idx="31116">
                  <c:v>0.52643518518518517</c:v>
                </c:pt>
                <c:pt idx="31117">
                  <c:v>0.52667824074074077</c:v>
                </c:pt>
                <c:pt idx="31118">
                  <c:v>0.52692129629629625</c:v>
                </c:pt>
                <c:pt idx="31119">
                  <c:v>0.52717592592592599</c:v>
                </c:pt>
                <c:pt idx="31120">
                  <c:v>0.52741898148148147</c:v>
                </c:pt>
                <c:pt idx="31121">
                  <c:v>0.52766203703703707</c:v>
                </c:pt>
                <c:pt idx="31122">
                  <c:v>0.52790509259259266</c:v>
                </c:pt>
                <c:pt idx="31123">
                  <c:v>0.52814814814814814</c:v>
                </c:pt>
                <c:pt idx="31124">
                  <c:v>0.52839120370370374</c:v>
                </c:pt>
                <c:pt idx="31125">
                  <c:v>0.52864583333333337</c:v>
                </c:pt>
                <c:pt idx="31126">
                  <c:v>0.52888888888888885</c:v>
                </c:pt>
                <c:pt idx="31127">
                  <c:v>0.52913194444444445</c:v>
                </c:pt>
                <c:pt idx="31128">
                  <c:v>0.52937500000000004</c:v>
                </c:pt>
                <c:pt idx="31129">
                  <c:v>0.52961805555555552</c:v>
                </c:pt>
                <c:pt idx="31130">
                  <c:v>0.52987268518518515</c:v>
                </c:pt>
                <c:pt idx="31131">
                  <c:v>0.53011574074074075</c:v>
                </c:pt>
                <c:pt idx="31132">
                  <c:v>0.53035879629629623</c:v>
                </c:pt>
                <c:pt idx="31133">
                  <c:v>0.53060185185185182</c:v>
                </c:pt>
                <c:pt idx="31134">
                  <c:v>0.53084490740740742</c:v>
                </c:pt>
                <c:pt idx="31135">
                  <c:v>0.53109953703703705</c:v>
                </c:pt>
                <c:pt idx="31136">
                  <c:v>0.53134259259259264</c:v>
                </c:pt>
                <c:pt idx="31137">
                  <c:v>0.53158564814814813</c:v>
                </c:pt>
                <c:pt idx="31138">
                  <c:v>0.53182870370370372</c:v>
                </c:pt>
                <c:pt idx="31139">
                  <c:v>0.53207175925925931</c:v>
                </c:pt>
                <c:pt idx="31140">
                  <c:v>0.53232638888888884</c:v>
                </c:pt>
                <c:pt idx="31141">
                  <c:v>0.53256944444444443</c:v>
                </c:pt>
                <c:pt idx="31142">
                  <c:v>0.53281250000000002</c:v>
                </c:pt>
                <c:pt idx="31143">
                  <c:v>0.5330555555555555</c:v>
                </c:pt>
                <c:pt idx="31144">
                  <c:v>0.5332986111111111</c:v>
                </c:pt>
                <c:pt idx="31145">
                  <c:v>0.53354166666666669</c:v>
                </c:pt>
                <c:pt idx="31146">
                  <c:v>0.53379629629629632</c:v>
                </c:pt>
                <c:pt idx="31147">
                  <c:v>0.53403935185185192</c:v>
                </c:pt>
                <c:pt idx="31148">
                  <c:v>0.5342824074074074</c:v>
                </c:pt>
                <c:pt idx="31149">
                  <c:v>0.53452546296296299</c:v>
                </c:pt>
                <c:pt idx="31150">
                  <c:v>0.53476851851851859</c:v>
                </c:pt>
                <c:pt idx="31151">
                  <c:v>0.53502314814814811</c:v>
                </c:pt>
                <c:pt idx="31152">
                  <c:v>0.5352662037037037</c:v>
                </c:pt>
                <c:pt idx="31153">
                  <c:v>0.5355092592592593</c:v>
                </c:pt>
                <c:pt idx="31154">
                  <c:v>0.53575231481481478</c:v>
                </c:pt>
                <c:pt idx="31155">
                  <c:v>0.53599537037037037</c:v>
                </c:pt>
                <c:pt idx="31156">
                  <c:v>0.53623842592592597</c:v>
                </c:pt>
                <c:pt idx="31157">
                  <c:v>0.53649305555555549</c:v>
                </c:pt>
                <c:pt idx="31158">
                  <c:v>0.53673611111111108</c:v>
                </c:pt>
                <c:pt idx="31159">
                  <c:v>0.53697916666666667</c:v>
                </c:pt>
                <c:pt idx="31160">
                  <c:v>0.53722222222222216</c:v>
                </c:pt>
                <c:pt idx="31161">
                  <c:v>0.5374768518518519</c:v>
                </c:pt>
                <c:pt idx="31162">
                  <c:v>0.53771990740740738</c:v>
                </c:pt>
                <c:pt idx="31163">
                  <c:v>0.53796296296296298</c:v>
                </c:pt>
                <c:pt idx="31164">
                  <c:v>0.53820601851851857</c:v>
                </c:pt>
                <c:pt idx="31165">
                  <c:v>0.53844907407407405</c:v>
                </c:pt>
                <c:pt idx="31166">
                  <c:v>0.53869212962962965</c:v>
                </c:pt>
                <c:pt idx="31167">
                  <c:v>0.53894675925925928</c:v>
                </c:pt>
                <c:pt idx="31168">
                  <c:v>0.53918981481481476</c:v>
                </c:pt>
                <c:pt idx="31169">
                  <c:v>0.53943287037037035</c:v>
                </c:pt>
                <c:pt idx="31170">
                  <c:v>0.53967592592592595</c:v>
                </c:pt>
                <c:pt idx="31171">
                  <c:v>0.53991898148148143</c:v>
                </c:pt>
                <c:pt idx="31172">
                  <c:v>0.54017361111111117</c:v>
                </c:pt>
                <c:pt idx="31173">
                  <c:v>0.54041666666666666</c:v>
                </c:pt>
                <c:pt idx="31174">
                  <c:v>0.54065972222222225</c:v>
                </c:pt>
                <c:pt idx="31175">
                  <c:v>0.54090277777777784</c:v>
                </c:pt>
                <c:pt idx="31176">
                  <c:v>0.54114583333333333</c:v>
                </c:pt>
                <c:pt idx="31177">
                  <c:v>0.54140046296296296</c:v>
                </c:pt>
                <c:pt idx="31178">
                  <c:v>0.54164351851851855</c:v>
                </c:pt>
                <c:pt idx="31179">
                  <c:v>0.54188657407407403</c:v>
                </c:pt>
                <c:pt idx="31180">
                  <c:v>0.54212962962962963</c:v>
                </c:pt>
                <c:pt idx="31181">
                  <c:v>0.54237268518518522</c:v>
                </c:pt>
                <c:pt idx="31182">
                  <c:v>0.5426157407407407</c:v>
                </c:pt>
                <c:pt idx="31183">
                  <c:v>0.54287037037037034</c:v>
                </c:pt>
                <c:pt idx="31184">
                  <c:v>0.54311342592592593</c:v>
                </c:pt>
                <c:pt idx="31185">
                  <c:v>0.54335648148148141</c:v>
                </c:pt>
                <c:pt idx="31186">
                  <c:v>0.54359953703703701</c:v>
                </c:pt>
                <c:pt idx="31187">
                  <c:v>0.5438425925925926</c:v>
                </c:pt>
                <c:pt idx="31188">
                  <c:v>0.54409722222222223</c:v>
                </c:pt>
                <c:pt idx="31189">
                  <c:v>0.54434027777777783</c:v>
                </c:pt>
                <c:pt idx="31190">
                  <c:v>0.54458333333333331</c:v>
                </c:pt>
                <c:pt idx="31191">
                  <c:v>0.5448263888888889</c:v>
                </c:pt>
                <c:pt idx="31192">
                  <c:v>0.5450694444444445</c:v>
                </c:pt>
                <c:pt idx="31193">
                  <c:v>0.54531249999999998</c:v>
                </c:pt>
                <c:pt idx="31194">
                  <c:v>0.54556712962962961</c:v>
                </c:pt>
                <c:pt idx="31195">
                  <c:v>0.5458101851851852</c:v>
                </c:pt>
                <c:pt idx="31196">
                  <c:v>0.54605324074074069</c:v>
                </c:pt>
                <c:pt idx="31197">
                  <c:v>0.54629629629629628</c:v>
                </c:pt>
                <c:pt idx="31198">
                  <c:v>0.54655092592592591</c:v>
                </c:pt>
                <c:pt idx="31199">
                  <c:v>0.54679398148148151</c:v>
                </c:pt>
                <c:pt idx="31200">
                  <c:v>0.5470370370370371</c:v>
                </c:pt>
                <c:pt idx="31201">
                  <c:v>0.54728009259259258</c:v>
                </c:pt>
                <c:pt idx="31202">
                  <c:v>0.54752314814814818</c:v>
                </c:pt>
                <c:pt idx="31203">
                  <c:v>0.54776620370370377</c:v>
                </c:pt>
                <c:pt idx="31204">
                  <c:v>0.54802083333333329</c:v>
                </c:pt>
                <c:pt idx="31205">
                  <c:v>0.54826388888888888</c:v>
                </c:pt>
                <c:pt idx="31206">
                  <c:v>0.54850694444444448</c:v>
                </c:pt>
                <c:pt idx="31207">
                  <c:v>0.54874999999999996</c:v>
                </c:pt>
                <c:pt idx="31208">
                  <c:v>0.54899305555555555</c:v>
                </c:pt>
                <c:pt idx="31209">
                  <c:v>0.54924768518518519</c:v>
                </c:pt>
                <c:pt idx="31210">
                  <c:v>0.54949074074074067</c:v>
                </c:pt>
                <c:pt idx="31211">
                  <c:v>0.54973379629629626</c:v>
                </c:pt>
                <c:pt idx="31212">
                  <c:v>0.54997685185185186</c:v>
                </c:pt>
                <c:pt idx="31213">
                  <c:v>0.55021990740740734</c:v>
                </c:pt>
                <c:pt idx="31214">
                  <c:v>0.55046296296296293</c:v>
                </c:pt>
                <c:pt idx="31215">
                  <c:v>0.55071759259259256</c:v>
                </c:pt>
                <c:pt idx="31216">
                  <c:v>0.55096064814814816</c:v>
                </c:pt>
                <c:pt idx="31217">
                  <c:v>0.55120370370370375</c:v>
                </c:pt>
                <c:pt idx="31218">
                  <c:v>0.55144675925925923</c:v>
                </c:pt>
                <c:pt idx="31219">
                  <c:v>0.55170138888888887</c:v>
                </c:pt>
                <c:pt idx="31220">
                  <c:v>0.55194444444444446</c:v>
                </c:pt>
                <c:pt idx="31221">
                  <c:v>0.55218749999999994</c:v>
                </c:pt>
                <c:pt idx="31222">
                  <c:v>0.55243055555555554</c:v>
                </c:pt>
                <c:pt idx="31223">
                  <c:v>0.55267361111111113</c:v>
                </c:pt>
                <c:pt idx="31224">
                  <c:v>0.55291666666666661</c:v>
                </c:pt>
                <c:pt idx="31225">
                  <c:v>0.55317129629629636</c:v>
                </c:pt>
                <c:pt idx="31226">
                  <c:v>0.55341435185185184</c:v>
                </c:pt>
                <c:pt idx="31227">
                  <c:v>0.55365740740740743</c:v>
                </c:pt>
                <c:pt idx="31228">
                  <c:v>0.55390046296296302</c:v>
                </c:pt>
                <c:pt idx="31229">
                  <c:v>0.55414351851851851</c:v>
                </c:pt>
                <c:pt idx="31230">
                  <c:v>0.5543865740740741</c:v>
                </c:pt>
                <c:pt idx="31231">
                  <c:v>0.55464120370370373</c:v>
                </c:pt>
                <c:pt idx="31232">
                  <c:v>0.55488425925925922</c:v>
                </c:pt>
                <c:pt idx="31233">
                  <c:v>0.55512731481481481</c:v>
                </c:pt>
                <c:pt idx="31234">
                  <c:v>0.5553703703703704</c:v>
                </c:pt>
                <c:pt idx="31235">
                  <c:v>0.55561342592592589</c:v>
                </c:pt>
                <c:pt idx="31236">
                  <c:v>0.55586805555555552</c:v>
                </c:pt>
                <c:pt idx="31237">
                  <c:v>0.55611111111111111</c:v>
                </c:pt>
                <c:pt idx="31238">
                  <c:v>0.55635416666666659</c:v>
                </c:pt>
                <c:pt idx="31239">
                  <c:v>0.55659722222222219</c:v>
                </c:pt>
                <c:pt idx="31240">
                  <c:v>0.55684027777777778</c:v>
                </c:pt>
                <c:pt idx="31241">
                  <c:v>0.55709490740740741</c:v>
                </c:pt>
                <c:pt idx="31242">
                  <c:v>0.55733796296296301</c:v>
                </c:pt>
                <c:pt idx="31243">
                  <c:v>0.55758101851851849</c:v>
                </c:pt>
                <c:pt idx="31244">
                  <c:v>0.55782407407407408</c:v>
                </c:pt>
                <c:pt idx="31245">
                  <c:v>0.55806712962962968</c:v>
                </c:pt>
                <c:pt idx="31246">
                  <c:v>0.5583217592592592</c:v>
                </c:pt>
                <c:pt idx="31247">
                  <c:v>0.55856481481481479</c:v>
                </c:pt>
                <c:pt idx="31248">
                  <c:v>0.55880787037037039</c:v>
                </c:pt>
                <c:pt idx="31249">
                  <c:v>0.55905092592592587</c:v>
                </c:pt>
                <c:pt idx="31250">
                  <c:v>0.55929398148148146</c:v>
                </c:pt>
                <c:pt idx="31251">
                  <c:v>0.55953703703703705</c:v>
                </c:pt>
                <c:pt idx="31252">
                  <c:v>0.55979166666666669</c:v>
                </c:pt>
                <c:pt idx="31253">
                  <c:v>0.56003472222222228</c:v>
                </c:pt>
                <c:pt idx="31254">
                  <c:v>0.56027777777777776</c:v>
                </c:pt>
                <c:pt idx="31255">
                  <c:v>0.56052083333333336</c:v>
                </c:pt>
                <c:pt idx="31256">
                  <c:v>0.56076388888888895</c:v>
                </c:pt>
                <c:pt idx="31257">
                  <c:v>0.56101851851851847</c:v>
                </c:pt>
                <c:pt idx="31258">
                  <c:v>0.56126157407407407</c:v>
                </c:pt>
                <c:pt idx="31259">
                  <c:v>0.56150462962962966</c:v>
                </c:pt>
                <c:pt idx="31260">
                  <c:v>0.56174768518518514</c:v>
                </c:pt>
                <c:pt idx="31261">
                  <c:v>0.56199074074074074</c:v>
                </c:pt>
                <c:pt idx="31262">
                  <c:v>0.56224537037037037</c:v>
                </c:pt>
                <c:pt idx="31263">
                  <c:v>0.56248842592592596</c:v>
                </c:pt>
                <c:pt idx="31264">
                  <c:v>0.56273148148148155</c:v>
                </c:pt>
                <c:pt idx="31265">
                  <c:v>0.56297453703703704</c:v>
                </c:pt>
                <c:pt idx="31266">
                  <c:v>0.56321759259259263</c:v>
                </c:pt>
                <c:pt idx="31267">
                  <c:v>0.56347222222222226</c:v>
                </c:pt>
                <c:pt idx="31268">
                  <c:v>0.56371527777777775</c:v>
                </c:pt>
                <c:pt idx="31269">
                  <c:v>0.56395833333333334</c:v>
                </c:pt>
                <c:pt idx="31270">
                  <c:v>0.56420138888888893</c:v>
                </c:pt>
                <c:pt idx="31271">
                  <c:v>0.56444444444444442</c:v>
                </c:pt>
                <c:pt idx="31272">
                  <c:v>0.56468750000000001</c:v>
                </c:pt>
                <c:pt idx="31273">
                  <c:v>0.56494212962962964</c:v>
                </c:pt>
                <c:pt idx="31274">
                  <c:v>0.56518518518518512</c:v>
                </c:pt>
                <c:pt idx="31275">
                  <c:v>0.56542824074074072</c:v>
                </c:pt>
                <c:pt idx="31276">
                  <c:v>0.56567129629629631</c:v>
                </c:pt>
                <c:pt idx="31277">
                  <c:v>0.56591435185185179</c:v>
                </c:pt>
                <c:pt idx="31278">
                  <c:v>0.56616898148148154</c:v>
                </c:pt>
                <c:pt idx="31279">
                  <c:v>0.56641203703703702</c:v>
                </c:pt>
                <c:pt idx="31280">
                  <c:v>0.56665509259259261</c:v>
                </c:pt>
                <c:pt idx="31281">
                  <c:v>0.56689814814814821</c:v>
                </c:pt>
                <c:pt idx="31282">
                  <c:v>0.56714120370370369</c:v>
                </c:pt>
                <c:pt idx="31283">
                  <c:v>0.56739583333333332</c:v>
                </c:pt>
                <c:pt idx="31284">
                  <c:v>0.56763888888888892</c:v>
                </c:pt>
                <c:pt idx="31285">
                  <c:v>0.5678819444444444</c:v>
                </c:pt>
                <c:pt idx="31286">
                  <c:v>0.56812499999999999</c:v>
                </c:pt>
                <c:pt idx="31287">
                  <c:v>0.56836805555555558</c:v>
                </c:pt>
                <c:pt idx="31288">
                  <c:v>0.56862268518518522</c:v>
                </c:pt>
                <c:pt idx="31289">
                  <c:v>0.56886574074074081</c:v>
                </c:pt>
                <c:pt idx="31290">
                  <c:v>0.56910879629629629</c:v>
                </c:pt>
                <c:pt idx="31291">
                  <c:v>0.56935185185185189</c:v>
                </c:pt>
                <c:pt idx="31292">
                  <c:v>0.56959490740740748</c:v>
                </c:pt>
                <c:pt idx="31293">
                  <c:v>0.56983796296296296</c:v>
                </c:pt>
                <c:pt idx="31294">
                  <c:v>0.5700925925925926</c:v>
                </c:pt>
                <c:pt idx="31295">
                  <c:v>0.57033564814814819</c:v>
                </c:pt>
                <c:pt idx="31296">
                  <c:v>0.57057870370370367</c:v>
                </c:pt>
                <c:pt idx="31297">
                  <c:v>0.57082175925925926</c:v>
                </c:pt>
                <c:pt idx="31298">
                  <c:v>0.57106481481481486</c:v>
                </c:pt>
                <c:pt idx="31299">
                  <c:v>0.57131944444444438</c:v>
                </c:pt>
                <c:pt idx="31300">
                  <c:v>0.57156249999999997</c:v>
                </c:pt>
                <c:pt idx="31301">
                  <c:v>0.57180555555555557</c:v>
                </c:pt>
                <c:pt idx="31302">
                  <c:v>0.57204861111111105</c:v>
                </c:pt>
                <c:pt idx="31303">
                  <c:v>0.57229166666666664</c:v>
                </c:pt>
                <c:pt idx="31304">
                  <c:v>0.57254629629629628</c:v>
                </c:pt>
                <c:pt idx="31305">
                  <c:v>0.57278935185185187</c:v>
                </c:pt>
                <c:pt idx="31306">
                  <c:v>0.57303240740740746</c:v>
                </c:pt>
                <c:pt idx="31307">
                  <c:v>0.57327546296296295</c:v>
                </c:pt>
                <c:pt idx="31308">
                  <c:v>0.57351851851851854</c:v>
                </c:pt>
                <c:pt idx="31309">
                  <c:v>0.57376157407407413</c:v>
                </c:pt>
                <c:pt idx="31310">
                  <c:v>0.57401620370370365</c:v>
                </c:pt>
                <c:pt idx="31311">
                  <c:v>0.57425925925925925</c:v>
                </c:pt>
                <c:pt idx="31312">
                  <c:v>0.57450231481481484</c:v>
                </c:pt>
                <c:pt idx="31313">
                  <c:v>0.57474537037037032</c:v>
                </c:pt>
                <c:pt idx="31314">
                  <c:v>0.57498842592592592</c:v>
                </c:pt>
                <c:pt idx="31315">
                  <c:v>0.57524305555555555</c:v>
                </c:pt>
                <c:pt idx="31316">
                  <c:v>0.57548611111111114</c:v>
                </c:pt>
                <c:pt idx="31317">
                  <c:v>0.57572916666666674</c:v>
                </c:pt>
                <c:pt idx="31318">
                  <c:v>0.57597222222222222</c:v>
                </c:pt>
                <c:pt idx="31319">
                  <c:v>0.57621527777777781</c:v>
                </c:pt>
                <c:pt idx="31320">
                  <c:v>0.57646990740740744</c:v>
                </c:pt>
                <c:pt idx="31321">
                  <c:v>0.57671296296296293</c:v>
                </c:pt>
                <c:pt idx="31322">
                  <c:v>0.57695601851851852</c:v>
                </c:pt>
                <c:pt idx="31323">
                  <c:v>0.57719907407407411</c:v>
                </c:pt>
                <c:pt idx="31324">
                  <c:v>0.5774421296296296</c:v>
                </c:pt>
                <c:pt idx="31325">
                  <c:v>0.57769675925925923</c:v>
                </c:pt>
                <c:pt idx="31326">
                  <c:v>0.57793981481481482</c:v>
                </c:pt>
                <c:pt idx="31327">
                  <c:v>0.57818287037037031</c:v>
                </c:pt>
                <c:pt idx="31328">
                  <c:v>0.5784259259259259</c:v>
                </c:pt>
                <c:pt idx="31329">
                  <c:v>0.57866898148148149</c:v>
                </c:pt>
                <c:pt idx="31330">
                  <c:v>0.57891203703703698</c:v>
                </c:pt>
                <c:pt idx="31331">
                  <c:v>0.57916666666666672</c:v>
                </c:pt>
                <c:pt idx="31332">
                  <c:v>0.5794097222222222</c:v>
                </c:pt>
                <c:pt idx="31333">
                  <c:v>0.57965277777777779</c:v>
                </c:pt>
                <c:pt idx="31334">
                  <c:v>0.57989583333333339</c:v>
                </c:pt>
                <c:pt idx="31335">
                  <c:v>0.58013888888888887</c:v>
                </c:pt>
                <c:pt idx="31336">
                  <c:v>0.5803935185185185</c:v>
                </c:pt>
                <c:pt idx="31337">
                  <c:v>0.5806365740740741</c:v>
                </c:pt>
                <c:pt idx="31338">
                  <c:v>0.58087962962962958</c:v>
                </c:pt>
                <c:pt idx="31339">
                  <c:v>0.58112268518518517</c:v>
                </c:pt>
                <c:pt idx="31340">
                  <c:v>0.58136574074074077</c:v>
                </c:pt>
                <c:pt idx="31341">
                  <c:v>0.5816203703703704</c:v>
                </c:pt>
                <c:pt idx="31342">
                  <c:v>0.58186342592592599</c:v>
                </c:pt>
                <c:pt idx="31343">
                  <c:v>0.58210648148148147</c:v>
                </c:pt>
                <c:pt idx="31344">
                  <c:v>0.58234953703703707</c:v>
                </c:pt>
                <c:pt idx="31345">
                  <c:v>0.58259259259259266</c:v>
                </c:pt>
                <c:pt idx="31346">
                  <c:v>0.58284722222222218</c:v>
                </c:pt>
                <c:pt idx="31347">
                  <c:v>0.58309027777777778</c:v>
                </c:pt>
                <c:pt idx="31348">
                  <c:v>0.58333333333333337</c:v>
                </c:pt>
                <c:pt idx="31349">
                  <c:v>0.58357638888888885</c:v>
                </c:pt>
                <c:pt idx="31350">
                  <c:v>0.58381944444444445</c:v>
                </c:pt>
                <c:pt idx="31351">
                  <c:v>0.58406250000000004</c:v>
                </c:pt>
                <c:pt idx="31352">
                  <c:v>0.58431712962962956</c:v>
                </c:pt>
                <c:pt idx="31353">
                  <c:v>0.58456018518518515</c:v>
                </c:pt>
                <c:pt idx="31354">
                  <c:v>0.58480324074074075</c:v>
                </c:pt>
                <c:pt idx="31355">
                  <c:v>0.58504629629629623</c:v>
                </c:pt>
                <c:pt idx="31356">
                  <c:v>0.58528935185185182</c:v>
                </c:pt>
                <c:pt idx="31357">
                  <c:v>0.58554398148148146</c:v>
                </c:pt>
                <c:pt idx="31358">
                  <c:v>0.58578703703703705</c:v>
                </c:pt>
                <c:pt idx="31359">
                  <c:v>0.58603009259259264</c:v>
                </c:pt>
                <c:pt idx="31360">
                  <c:v>0.58627314814814813</c:v>
                </c:pt>
                <c:pt idx="31361">
                  <c:v>0.58651620370370372</c:v>
                </c:pt>
                <c:pt idx="31362">
                  <c:v>0.58677083333333335</c:v>
                </c:pt>
                <c:pt idx="31363">
                  <c:v>0.58701388888888884</c:v>
                </c:pt>
                <c:pt idx="31364">
                  <c:v>0.58725694444444443</c:v>
                </c:pt>
                <c:pt idx="31365">
                  <c:v>0.58750000000000002</c:v>
                </c:pt>
                <c:pt idx="31366">
                  <c:v>0.5877430555555555</c:v>
                </c:pt>
                <c:pt idx="31367">
                  <c:v>0.58799768518518525</c:v>
                </c:pt>
                <c:pt idx="31368">
                  <c:v>0.58824074074074073</c:v>
                </c:pt>
                <c:pt idx="31369">
                  <c:v>0.58848379629629632</c:v>
                </c:pt>
                <c:pt idx="31370">
                  <c:v>0.58872685185185192</c:v>
                </c:pt>
                <c:pt idx="31371">
                  <c:v>0.5889699074074074</c:v>
                </c:pt>
                <c:pt idx="31372">
                  <c:v>0.58921296296296299</c:v>
                </c:pt>
                <c:pt idx="31373">
                  <c:v>0.58946759259259263</c:v>
                </c:pt>
                <c:pt idx="31374">
                  <c:v>0.58971064814814811</c:v>
                </c:pt>
                <c:pt idx="31375">
                  <c:v>0.5899537037037037</c:v>
                </c:pt>
                <c:pt idx="31376">
                  <c:v>0.5901967592592593</c:v>
                </c:pt>
                <c:pt idx="31377">
                  <c:v>0.59043981481481478</c:v>
                </c:pt>
                <c:pt idx="31378">
                  <c:v>0.59069444444444441</c:v>
                </c:pt>
                <c:pt idx="31379">
                  <c:v>0.5909375</c:v>
                </c:pt>
                <c:pt idx="31380">
                  <c:v>0.59118055555555549</c:v>
                </c:pt>
                <c:pt idx="31381">
                  <c:v>0.59142361111111108</c:v>
                </c:pt>
                <c:pt idx="31382">
                  <c:v>0.59166666666666667</c:v>
                </c:pt>
                <c:pt idx="31383">
                  <c:v>0.59190972222222216</c:v>
                </c:pt>
                <c:pt idx="31384">
                  <c:v>0.5921643518518519</c:v>
                </c:pt>
                <c:pt idx="31385">
                  <c:v>0.59240740740740738</c:v>
                </c:pt>
                <c:pt idx="31386">
                  <c:v>0.59265046296296298</c:v>
                </c:pt>
                <c:pt idx="31387">
                  <c:v>0.59289351851851857</c:v>
                </c:pt>
                <c:pt idx="31388">
                  <c:v>0.59314814814814809</c:v>
                </c:pt>
                <c:pt idx="31389">
                  <c:v>0.59339120370370368</c:v>
                </c:pt>
                <c:pt idx="31390">
                  <c:v>0.59363425925925928</c:v>
                </c:pt>
                <c:pt idx="31391">
                  <c:v>0.59387731481481476</c:v>
                </c:pt>
                <c:pt idx="31392">
                  <c:v>0.59412037037037035</c:v>
                </c:pt>
                <c:pt idx="31393">
                  <c:v>0.59436342592592595</c:v>
                </c:pt>
                <c:pt idx="31394">
                  <c:v>0.59461805555555558</c:v>
                </c:pt>
                <c:pt idx="31395">
                  <c:v>0.59486111111111117</c:v>
                </c:pt>
                <c:pt idx="31396">
                  <c:v>0.59510416666666666</c:v>
                </c:pt>
                <c:pt idx="31397">
                  <c:v>0.59534722222222225</c:v>
                </c:pt>
                <c:pt idx="31398">
                  <c:v>0.59559027777777784</c:v>
                </c:pt>
                <c:pt idx="31399">
                  <c:v>0.59584490740740736</c:v>
                </c:pt>
                <c:pt idx="31400">
                  <c:v>0.59608796296296296</c:v>
                </c:pt>
                <c:pt idx="31401">
                  <c:v>0.59633101851851855</c:v>
                </c:pt>
                <c:pt idx="31402">
                  <c:v>0.59657407407407403</c:v>
                </c:pt>
                <c:pt idx="31403">
                  <c:v>0.59681712962962963</c:v>
                </c:pt>
                <c:pt idx="31404">
                  <c:v>0.59706018518518522</c:v>
                </c:pt>
                <c:pt idx="31405">
                  <c:v>0.59731481481481474</c:v>
                </c:pt>
                <c:pt idx="31406">
                  <c:v>0.59755787037037034</c:v>
                </c:pt>
                <c:pt idx="31407">
                  <c:v>0.59780092592592593</c:v>
                </c:pt>
                <c:pt idx="31408">
                  <c:v>0.59804398148148141</c:v>
                </c:pt>
                <c:pt idx="31409">
                  <c:v>0.59829861111111116</c:v>
                </c:pt>
                <c:pt idx="31410">
                  <c:v>0.59854166666666664</c:v>
                </c:pt>
                <c:pt idx="31411">
                  <c:v>0.59878472222222223</c:v>
                </c:pt>
                <c:pt idx="31412">
                  <c:v>0.59902777777777783</c:v>
                </c:pt>
                <c:pt idx="31413">
                  <c:v>0.59927083333333331</c:v>
                </c:pt>
                <c:pt idx="31414">
                  <c:v>0.5995138888888889</c:v>
                </c:pt>
                <c:pt idx="31415">
                  <c:v>0.59976851851851853</c:v>
                </c:pt>
                <c:pt idx="31416">
                  <c:v>0.60001157407407402</c:v>
                </c:pt>
                <c:pt idx="31417">
                  <c:v>0.60025462962962961</c:v>
                </c:pt>
                <c:pt idx="31418">
                  <c:v>0.6004976851851852</c:v>
                </c:pt>
                <c:pt idx="31419">
                  <c:v>0.60074074074074069</c:v>
                </c:pt>
                <c:pt idx="31420">
                  <c:v>0.60098379629629628</c:v>
                </c:pt>
                <c:pt idx="31421">
                  <c:v>0.60123842592592591</c:v>
                </c:pt>
                <c:pt idx="31422">
                  <c:v>0.60148148148148151</c:v>
                </c:pt>
                <c:pt idx="31423">
                  <c:v>0.6017245370370371</c:v>
                </c:pt>
                <c:pt idx="31424">
                  <c:v>0.60196759259259258</c:v>
                </c:pt>
                <c:pt idx="31425">
                  <c:v>0.60221064814814818</c:v>
                </c:pt>
                <c:pt idx="31426">
                  <c:v>0.60246527777777781</c:v>
                </c:pt>
                <c:pt idx="31427">
                  <c:v>0.60270833333333329</c:v>
                </c:pt>
                <c:pt idx="31428">
                  <c:v>0.60295138888888888</c:v>
                </c:pt>
                <c:pt idx="31429">
                  <c:v>0.60319444444444448</c:v>
                </c:pt>
                <c:pt idx="31430">
                  <c:v>0.60343749999999996</c:v>
                </c:pt>
                <c:pt idx="31431">
                  <c:v>0.6036921296296297</c:v>
                </c:pt>
                <c:pt idx="31432">
                  <c:v>0.60393518518518519</c:v>
                </c:pt>
                <c:pt idx="31433">
                  <c:v>0.60417824074074067</c:v>
                </c:pt>
                <c:pt idx="31434">
                  <c:v>0.60442129629629626</c:v>
                </c:pt>
                <c:pt idx="31435">
                  <c:v>0.60466435185185186</c:v>
                </c:pt>
                <c:pt idx="31436">
                  <c:v>0.60491898148148149</c:v>
                </c:pt>
                <c:pt idx="31437">
                  <c:v>0.60516203703703708</c:v>
                </c:pt>
                <c:pt idx="31438">
                  <c:v>0.60540509259259256</c:v>
                </c:pt>
                <c:pt idx="31439">
                  <c:v>0.60564814814814816</c:v>
                </c:pt>
                <c:pt idx="31440">
                  <c:v>0.60589120370370375</c:v>
                </c:pt>
                <c:pt idx="31441">
                  <c:v>0.60613425925925923</c:v>
                </c:pt>
                <c:pt idx="31442">
                  <c:v>0.60638888888888887</c:v>
                </c:pt>
                <c:pt idx="31443">
                  <c:v>0.60663194444444446</c:v>
                </c:pt>
                <c:pt idx="31444">
                  <c:v>0.60687499999999994</c:v>
                </c:pt>
                <c:pt idx="31445">
                  <c:v>0.60711805555555554</c:v>
                </c:pt>
                <c:pt idx="31446">
                  <c:v>0.60736111111111113</c:v>
                </c:pt>
                <c:pt idx="31447">
                  <c:v>0.60761574074074076</c:v>
                </c:pt>
                <c:pt idx="31448">
                  <c:v>0.60785879629629636</c:v>
                </c:pt>
                <c:pt idx="31449">
                  <c:v>0.60810185185185184</c:v>
                </c:pt>
                <c:pt idx="31450">
                  <c:v>0.60834490740740743</c:v>
                </c:pt>
                <c:pt idx="31451">
                  <c:v>0.60858796296296302</c:v>
                </c:pt>
                <c:pt idx="31452">
                  <c:v>0.60884259259259255</c:v>
                </c:pt>
                <c:pt idx="31453">
                  <c:v>0.60908564814814814</c:v>
                </c:pt>
                <c:pt idx="31454">
                  <c:v>0.60932870370370373</c:v>
                </c:pt>
                <c:pt idx="31455">
                  <c:v>0.60957175925925922</c:v>
                </c:pt>
                <c:pt idx="31456">
                  <c:v>0.60981481481481481</c:v>
                </c:pt>
                <c:pt idx="31457">
                  <c:v>0.6100578703703704</c:v>
                </c:pt>
                <c:pt idx="31458">
                  <c:v>0.61031250000000004</c:v>
                </c:pt>
                <c:pt idx="31459">
                  <c:v>0.61055555555555563</c:v>
                </c:pt>
                <c:pt idx="31460">
                  <c:v>0.61079861111111111</c:v>
                </c:pt>
                <c:pt idx="31461">
                  <c:v>0.61104166666666659</c:v>
                </c:pt>
                <c:pt idx="31462">
                  <c:v>0.61128472222222219</c:v>
                </c:pt>
                <c:pt idx="31463">
                  <c:v>0.61153935185185182</c:v>
                </c:pt>
                <c:pt idx="31464">
                  <c:v>0.61178240740740741</c:v>
                </c:pt>
                <c:pt idx="31465">
                  <c:v>0.61202546296296301</c:v>
                </c:pt>
                <c:pt idx="31466">
                  <c:v>0.61226851851851849</c:v>
                </c:pt>
                <c:pt idx="31467">
                  <c:v>0.61251157407407408</c:v>
                </c:pt>
                <c:pt idx="31468">
                  <c:v>0.61276620370370372</c:v>
                </c:pt>
                <c:pt idx="31469">
                  <c:v>0.6130092592592592</c:v>
                </c:pt>
                <c:pt idx="31470">
                  <c:v>0.61325231481481479</c:v>
                </c:pt>
                <c:pt idx="31471">
                  <c:v>0.61349537037037039</c:v>
                </c:pt>
                <c:pt idx="31472">
                  <c:v>0.61373842592592587</c:v>
                </c:pt>
                <c:pt idx="31473">
                  <c:v>0.61399305555555561</c:v>
                </c:pt>
                <c:pt idx="31474">
                  <c:v>0.61423611111111109</c:v>
                </c:pt>
                <c:pt idx="31475">
                  <c:v>0.61447916666666669</c:v>
                </c:pt>
                <c:pt idx="31476">
                  <c:v>0.61472222222222228</c:v>
                </c:pt>
                <c:pt idx="31477">
                  <c:v>0.61496527777777776</c:v>
                </c:pt>
                <c:pt idx="31478">
                  <c:v>0.61520833333333336</c:v>
                </c:pt>
                <c:pt idx="31479">
                  <c:v>0.61546296296296299</c:v>
                </c:pt>
                <c:pt idx="31480">
                  <c:v>0.61570601851851847</c:v>
                </c:pt>
                <c:pt idx="31481">
                  <c:v>0.61594907407407407</c:v>
                </c:pt>
                <c:pt idx="31482">
                  <c:v>0.61619212962962966</c:v>
                </c:pt>
                <c:pt idx="31483">
                  <c:v>0.61643518518518514</c:v>
                </c:pt>
                <c:pt idx="31484">
                  <c:v>0.61668981481481489</c:v>
                </c:pt>
                <c:pt idx="31485">
                  <c:v>0.61693287037037037</c:v>
                </c:pt>
                <c:pt idx="31486">
                  <c:v>0.61717592592592596</c:v>
                </c:pt>
                <c:pt idx="31487">
                  <c:v>0.61741898148148155</c:v>
                </c:pt>
                <c:pt idx="31488">
                  <c:v>0.61766203703703704</c:v>
                </c:pt>
                <c:pt idx="31489">
                  <c:v>0.61791666666666667</c:v>
                </c:pt>
                <c:pt idx="31490">
                  <c:v>0.61815972222222226</c:v>
                </c:pt>
                <c:pt idx="31491">
                  <c:v>0.61840277777777775</c:v>
                </c:pt>
                <c:pt idx="31492">
                  <c:v>0.61864583333333334</c:v>
                </c:pt>
                <c:pt idx="31493">
                  <c:v>0.61888888888888893</c:v>
                </c:pt>
                <c:pt idx="31494">
                  <c:v>0.61914351851851845</c:v>
                </c:pt>
                <c:pt idx="31495">
                  <c:v>0.61938657407407405</c:v>
                </c:pt>
                <c:pt idx="31496">
                  <c:v>0.61962962962962964</c:v>
                </c:pt>
                <c:pt idx="31497">
                  <c:v>0.61987268518518512</c:v>
                </c:pt>
                <c:pt idx="31498">
                  <c:v>0.62011574074074072</c:v>
                </c:pt>
                <c:pt idx="31499">
                  <c:v>0.62035879629629631</c:v>
                </c:pt>
                <c:pt idx="31500">
                  <c:v>0.62061342592592594</c:v>
                </c:pt>
                <c:pt idx="31501">
                  <c:v>0.62085648148148154</c:v>
                </c:pt>
                <c:pt idx="31502">
                  <c:v>0.62109953703703702</c:v>
                </c:pt>
                <c:pt idx="31503">
                  <c:v>0.62134259259259261</c:v>
                </c:pt>
                <c:pt idx="31504">
                  <c:v>0.62158564814814821</c:v>
                </c:pt>
                <c:pt idx="31505">
                  <c:v>0.62184027777777773</c:v>
                </c:pt>
                <c:pt idx="31506">
                  <c:v>0.62208333333333332</c:v>
                </c:pt>
                <c:pt idx="31507">
                  <c:v>0.62232638888888892</c:v>
                </c:pt>
                <c:pt idx="31508">
                  <c:v>0.6225694444444444</c:v>
                </c:pt>
                <c:pt idx="31509">
                  <c:v>0.62281249999999999</c:v>
                </c:pt>
                <c:pt idx="31510">
                  <c:v>0.62306712962962962</c:v>
                </c:pt>
                <c:pt idx="31511">
                  <c:v>0.62331018518518522</c:v>
                </c:pt>
                <c:pt idx="31512">
                  <c:v>0.62355324074074081</c:v>
                </c:pt>
                <c:pt idx="31513">
                  <c:v>0.62379629629629629</c:v>
                </c:pt>
                <c:pt idx="31514">
                  <c:v>0.62403935185185189</c:v>
                </c:pt>
                <c:pt idx="31515">
                  <c:v>0.62429398148148152</c:v>
                </c:pt>
                <c:pt idx="31516">
                  <c:v>0.624537037037037</c:v>
                </c:pt>
                <c:pt idx="31517">
                  <c:v>0.6247800925925926</c:v>
                </c:pt>
                <c:pt idx="31518">
                  <c:v>0.62502314814814819</c:v>
                </c:pt>
                <c:pt idx="31519">
                  <c:v>0.62526620370370367</c:v>
                </c:pt>
                <c:pt idx="31520">
                  <c:v>0.62550925925925926</c:v>
                </c:pt>
                <c:pt idx="31521">
                  <c:v>0.6257638888888889</c:v>
                </c:pt>
                <c:pt idx="31522">
                  <c:v>0.62600694444444438</c:v>
                </c:pt>
                <c:pt idx="31523">
                  <c:v>0.62624999999999997</c:v>
                </c:pt>
                <c:pt idx="31524">
                  <c:v>0.62649305555555557</c:v>
                </c:pt>
                <c:pt idx="31525">
                  <c:v>0.62673611111111105</c:v>
                </c:pt>
                <c:pt idx="31526">
                  <c:v>0.62699074074074079</c:v>
                </c:pt>
                <c:pt idx="31527">
                  <c:v>0.62723379629629628</c:v>
                </c:pt>
                <c:pt idx="31528">
                  <c:v>0.62747685185185187</c:v>
                </c:pt>
                <c:pt idx="31529">
                  <c:v>0.62771990740740746</c:v>
                </c:pt>
                <c:pt idx="31530">
                  <c:v>0.62796296296296295</c:v>
                </c:pt>
                <c:pt idx="31531">
                  <c:v>0.62821759259259258</c:v>
                </c:pt>
                <c:pt idx="31532">
                  <c:v>0.62846064814814817</c:v>
                </c:pt>
                <c:pt idx="31533">
                  <c:v>0.62870370370370365</c:v>
                </c:pt>
                <c:pt idx="31534">
                  <c:v>0.62894675925925925</c:v>
                </c:pt>
                <c:pt idx="31535">
                  <c:v>0.62918981481481484</c:v>
                </c:pt>
                <c:pt idx="31536">
                  <c:v>0.62944444444444447</c:v>
                </c:pt>
                <c:pt idx="31537">
                  <c:v>0.62968750000000007</c:v>
                </c:pt>
                <c:pt idx="31538">
                  <c:v>0.62993055555555555</c:v>
                </c:pt>
                <c:pt idx="31539">
                  <c:v>0.63017361111111114</c:v>
                </c:pt>
                <c:pt idx="31540">
                  <c:v>0.63041666666666674</c:v>
                </c:pt>
                <c:pt idx="31541">
                  <c:v>0.63065972222222222</c:v>
                </c:pt>
                <c:pt idx="31542">
                  <c:v>0.63091435185185185</c:v>
                </c:pt>
                <c:pt idx="31543">
                  <c:v>0.63115740740740744</c:v>
                </c:pt>
                <c:pt idx="31544">
                  <c:v>0.63140046296296293</c:v>
                </c:pt>
                <c:pt idx="31545">
                  <c:v>0.63164351851851852</c:v>
                </c:pt>
                <c:pt idx="31546">
                  <c:v>0.63188657407407411</c:v>
                </c:pt>
                <c:pt idx="31547">
                  <c:v>0.63214120370370364</c:v>
                </c:pt>
                <c:pt idx="31548">
                  <c:v>0.63238425925925923</c:v>
                </c:pt>
                <c:pt idx="31549">
                  <c:v>0.63262731481481482</c:v>
                </c:pt>
                <c:pt idx="31550">
                  <c:v>0.63287037037037031</c:v>
                </c:pt>
                <c:pt idx="31551">
                  <c:v>0.6331134259259259</c:v>
                </c:pt>
                <c:pt idx="31552">
                  <c:v>0.63335648148148149</c:v>
                </c:pt>
                <c:pt idx="31553">
                  <c:v>0.63361111111111112</c:v>
                </c:pt>
                <c:pt idx="31554">
                  <c:v>0.63385416666666672</c:v>
                </c:pt>
                <c:pt idx="31555">
                  <c:v>0.6340972222222222</c:v>
                </c:pt>
                <c:pt idx="31556">
                  <c:v>0.63434027777777779</c:v>
                </c:pt>
                <c:pt idx="31557">
                  <c:v>0.63459490740740743</c:v>
                </c:pt>
                <c:pt idx="31558">
                  <c:v>0.63483796296296291</c:v>
                </c:pt>
                <c:pt idx="31559">
                  <c:v>0.6350810185185185</c:v>
                </c:pt>
                <c:pt idx="31560">
                  <c:v>0.6353240740740741</c:v>
                </c:pt>
                <c:pt idx="31561">
                  <c:v>0.63556712962962958</c:v>
                </c:pt>
                <c:pt idx="31562">
                  <c:v>0.63581018518518517</c:v>
                </c:pt>
                <c:pt idx="31563">
                  <c:v>0.63606481481481481</c:v>
                </c:pt>
                <c:pt idx="31564">
                  <c:v>0.6363078703703704</c:v>
                </c:pt>
                <c:pt idx="31565">
                  <c:v>0.63655092592592599</c:v>
                </c:pt>
                <c:pt idx="31566">
                  <c:v>0.63679398148148147</c:v>
                </c:pt>
                <c:pt idx="31567">
                  <c:v>0.63703703703703707</c:v>
                </c:pt>
                <c:pt idx="31568">
                  <c:v>0.6372916666666667</c:v>
                </c:pt>
                <c:pt idx="31569">
                  <c:v>0.63753472222222218</c:v>
                </c:pt>
                <c:pt idx="31570">
                  <c:v>0.63777777777777778</c:v>
                </c:pt>
                <c:pt idx="31571">
                  <c:v>0.63802083333333337</c:v>
                </c:pt>
                <c:pt idx="31572">
                  <c:v>0.63826388888888885</c:v>
                </c:pt>
                <c:pt idx="31573">
                  <c:v>0.63850694444444445</c:v>
                </c:pt>
                <c:pt idx="31574">
                  <c:v>0.63876157407407408</c:v>
                </c:pt>
                <c:pt idx="31575">
                  <c:v>0.63900462962962956</c:v>
                </c:pt>
                <c:pt idx="31576">
                  <c:v>0.63924768518518515</c:v>
                </c:pt>
                <c:pt idx="31577">
                  <c:v>0.63949074074074075</c:v>
                </c:pt>
                <c:pt idx="31578">
                  <c:v>0.63973379629629623</c:v>
                </c:pt>
                <c:pt idx="31579">
                  <c:v>0.63998842592592597</c:v>
                </c:pt>
                <c:pt idx="31580">
                  <c:v>0.64023148148148146</c:v>
                </c:pt>
                <c:pt idx="31581">
                  <c:v>0.64047453703703705</c:v>
                </c:pt>
                <c:pt idx="31582">
                  <c:v>0.64071759259259264</c:v>
                </c:pt>
                <c:pt idx="31583">
                  <c:v>0.64096064814814813</c:v>
                </c:pt>
                <c:pt idx="31584">
                  <c:v>0.64121527777777776</c:v>
                </c:pt>
                <c:pt idx="31585">
                  <c:v>0.64145833333333335</c:v>
                </c:pt>
                <c:pt idx="31586">
                  <c:v>0.64170138888888884</c:v>
                </c:pt>
                <c:pt idx="31587">
                  <c:v>0.64194444444444443</c:v>
                </c:pt>
                <c:pt idx="31588">
                  <c:v>0.64218750000000002</c:v>
                </c:pt>
                <c:pt idx="31589">
                  <c:v>0.6424305555555555</c:v>
                </c:pt>
                <c:pt idx="31590">
                  <c:v>0.64268518518518525</c:v>
                </c:pt>
                <c:pt idx="31591">
                  <c:v>0.64292824074074073</c:v>
                </c:pt>
                <c:pt idx="31592">
                  <c:v>0.64317129629629632</c:v>
                </c:pt>
                <c:pt idx="31593">
                  <c:v>0.64341435185185192</c:v>
                </c:pt>
                <c:pt idx="31594">
                  <c:v>0.6436574074074074</c:v>
                </c:pt>
                <c:pt idx="31595">
                  <c:v>0.64391203703703703</c:v>
                </c:pt>
                <c:pt idx="31596">
                  <c:v>0.64415509259259263</c:v>
                </c:pt>
                <c:pt idx="31597">
                  <c:v>0.64439814814814811</c:v>
                </c:pt>
                <c:pt idx="31598">
                  <c:v>0.6446412037037037</c:v>
                </c:pt>
                <c:pt idx="31599">
                  <c:v>0.6448842592592593</c:v>
                </c:pt>
                <c:pt idx="31600">
                  <c:v>0.64513888888888882</c:v>
                </c:pt>
                <c:pt idx="31601">
                  <c:v>0.64538194444444441</c:v>
                </c:pt>
                <c:pt idx="31602">
                  <c:v>0.645625</c:v>
                </c:pt>
                <c:pt idx="31603">
                  <c:v>0.64586805555555549</c:v>
                </c:pt>
                <c:pt idx="31604">
                  <c:v>0.64611111111111108</c:v>
                </c:pt>
                <c:pt idx="31605">
                  <c:v>0.64636574074074071</c:v>
                </c:pt>
                <c:pt idx="31606">
                  <c:v>0.64660879629629631</c:v>
                </c:pt>
                <c:pt idx="31607">
                  <c:v>0.6468518518518519</c:v>
                </c:pt>
                <c:pt idx="31608">
                  <c:v>0.64709490740740738</c:v>
                </c:pt>
                <c:pt idx="31609">
                  <c:v>0.64733796296296298</c:v>
                </c:pt>
                <c:pt idx="31610">
                  <c:v>0.64758101851851857</c:v>
                </c:pt>
                <c:pt idx="31611">
                  <c:v>0.64783564814814809</c:v>
                </c:pt>
                <c:pt idx="31612">
                  <c:v>0.64807870370370368</c:v>
                </c:pt>
                <c:pt idx="31613">
                  <c:v>0.64832175925925928</c:v>
                </c:pt>
                <c:pt idx="31614">
                  <c:v>0.64856481481481476</c:v>
                </c:pt>
                <c:pt idx="31615">
                  <c:v>0.64880787037037035</c:v>
                </c:pt>
                <c:pt idx="31616">
                  <c:v>0.64906249999999999</c:v>
                </c:pt>
                <c:pt idx="31617">
                  <c:v>0.64930555555555558</c:v>
                </c:pt>
                <c:pt idx="31618">
                  <c:v>0.64954861111111117</c:v>
                </c:pt>
                <c:pt idx="31619">
                  <c:v>0.64979166666666666</c:v>
                </c:pt>
                <c:pt idx="31620">
                  <c:v>0.65003472222222225</c:v>
                </c:pt>
                <c:pt idx="31621">
                  <c:v>0.65028935185185188</c:v>
                </c:pt>
                <c:pt idx="31622">
                  <c:v>0.65053240740740736</c:v>
                </c:pt>
                <c:pt idx="31623">
                  <c:v>0.65077546296296296</c:v>
                </c:pt>
                <c:pt idx="31624">
                  <c:v>0.65101851851851855</c:v>
                </c:pt>
                <c:pt idx="31625">
                  <c:v>0.65126157407407403</c:v>
                </c:pt>
                <c:pt idx="31626">
                  <c:v>0.65151620370370367</c:v>
                </c:pt>
                <c:pt idx="31627">
                  <c:v>0.65175925925925926</c:v>
                </c:pt>
                <c:pt idx="31628">
                  <c:v>0.65200231481481474</c:v>
                </c:pt>
                <c:pt idx="31629">
                  <c:v>0.65224537037037034</c:v>
                </c:pt>
                <c:pt idx="31630">
                  <c:v>0.65248842592592593</c:v>
                </c:pt>
                <c:pt idx="31631">
                  <c:v>0.65273148148148141</c:v>
                </c:pt>
                <c:pt idx="31632">
                  <c:v>0.65298611111111116</c:v>
                </c:pt>
                <c:pt idx="31633">
                  <c:v>0.65322916666666664</c:v>
                </c:pt>
                <c:pt idx="31634">
                  <c:v>0.65347222222222223</c:v>
                </c:pt>
                <c:pt idx="31635">
                  <c:v>0.65371527777777783</c:v>
                </c:pt>
                <c:pt idx="31636">
                  <c:v>0.65395833333333331</c:v>
                </c:pt>
                <c:pt idx="31637">
                  <c:v>0.65421296296296294</c:v>
                </c:pt>
                <c:pt idx="31638">
                  <c:v>0.65445601851851853</c:v>
                </c:pt>
                <c:pt idx="31639">
                  <c:v>0.65469907407407402</c:v>
                </c:pt>
                <c:pt idx="31640">
                  <c:v>0.65494212962962961</c:v>
                </c:pt>
                <c:pt idx="31641">
                  <c:v>0.6551851851851852</c:v>
                </c:pt>
                <c:pt idx="31642">
                  <c:v>0.65543981481481484</c:v>
                </c:pt>
                <c:pt idx="31643">
                  <c:v>0.65568287037037043</c:v>
                </c:pt>
                <c:pt idx="31644">
                  <c:v>0.65592592592592591</c:v>
                </c:pt>
                <c:pt idx="31645">
                  <c:v>0.65616898148148151</c:v>
                </c:pt>
                <c:pt idx="31646">
                  <c:v>0.6564120370370371</c:v>
                </c:pt>
                <c:pt idx="31647">
                  <c:v>0.65665509259259258</c:v>
                </c:pt>
                <c:pt idx="31648">
                  <c:v>0.65690972222222221</c:v>
                </c:pt>
                <c:pt idx="31649">
                  <c:v>0.65715277777777781</c:v>
                </c:pt>
                <c:pt idx="31650">
                  <c:v>0.65739583333333329</c:v>
                </c:pt>
                <c:pt idx="31651">
                  <c:v>0.65763888888888888</c:v>
                </c:pt>
                <c:pt idx="31652">
                  <c:v>0.65789351851851852</c:v>
                </c:pt>
                <c:pt idx="31653">
                  <c:v>0.65813657407407411</c:v>
                </c:pt>
                <c:pt idx="31654">
                  <c:v>0.6583796296296297</c:v>
                </c:pt>
                <c:pt idx="31655">
                  <c:v>0.65862268518518519</c:v>
                </c:pt>
                <c:pt idx="31656">
                  <c:v>0.65886574074074067</c:v>
                </c:pt>
                <c:pt idx="31657">
                  <c:v>0.65910879629629626</c:v>
                </c:pt>
                <c:pt idx="31658">
                  <c:v>0.65936342592592589</c:v>
                </c:pt>
                <c:pt idx="31659">
                  <c:v>0.65960648148148149</c:v>
                </c:pt>
                <c:pt idx="31660">
                  <c:v>0.65984953703703708</c:v>
                </c:pt>
                <c:pt idx="31661">
                  <c:v>0.66009259259259256</c:v>
                </c:pt>
                <c:pt idx="31662">
                  <c:v>0.66033564814814816</c:v>
                </c:pt>
                <c:pt idx="31663">
                  <c:v>0.66059027777777779</c:v>
                </c:pt>
                <c:pt idx="31664">
                  <c:v>0.66083333333333327</c:v>
                </c:pt>
                <c:pt idx="31665">
                  <c:v>0.66107638888888887</c:v>
                </c:pt>
                <c:pt idx="31666">
                  <c:v>0.66131944444444446</c:v>
                </c:pt>
                <c:pt idx="31667">
                  <c:v>0.66156249999999994</c:v>
                </c:pt>
                <c:pt idx="31668">
                  <c:v>0.66180555555555554</c:v>
                </c:pt>
                <c:pt idx="31669">
                  <c:v>0.66206018518518517</c:v>
                </c:pt>
                <c:pt idx="31670">
                  <c:v>0.66230324074074076</c:v>
                </c:pt>
                <c:pt idx="31671">
                  <c:v>0.66254629629629636</c:v>
                </c:pt>
                <c:pt idx="31672">
                  <c:v>0.66278935185185184</c:v>
                </c:pt>
                <c:pt idx="31673">
                  <c:v>0.66303240740740743</c:v>
                </c:pt>
                <c:pt idx="31674">
                  <c:v>0.66328703703703706</c:v>
                </c:pt>
                <c:pt idx="31675">
                  <c:v>0.66353009259259255</c:v>
                </c:pt>
                <c:pt idx="31676">
                  <c:v>0.66377314814814814</c:v>
                </c:pt>
                <c:pt idx="31677">
                  <c:v>0.66401620370370373</c:v>
                </c:pt>
                <c:pt idx="31678">
                  <c:v>0.66425925925925922</c:v>
                </c:pt>
                <c:pt idx="31679">
                  <c:v>0.66451388888888896</c:v>
                </c:pt>
                <c:pt idx="31680">
                  <c:v>0.66475694444444444</c:v>
                </c:pt>
                <c:pt idx="31681">
                  <c:v>0.66500000000000004</c:v>
                </c:pt>
                <c:pt idx="31682">
                  <c:v>0.66524305555555563</c:v>
                </c:pt>
                <c:pt idx="31683">
                  <c:v>0.66548611111111111</c:v>
                </c:pt>
                <c:pt idx="31684">
                  <c:v>0.66572916666666659</c:v>
                </c:pt>
                <c:pt idx="31685">
                  <c:v>0.66598379629629634</c:v>
                </c:pt>
                <c:pt idx="31686">
                  <c:v>0.66622685185185182</c:v>
                </c:pt>
                <c:pt idx="31687">
                  <c:v>0.66646990740740741</c:v>
                </c:pt>
                <c:pt idx="31688">
                  <c:v>0.66671296296296301</c:v>
                </c:pt>
                <c:pt idx="31689">
                  <c:v>0.66695601851851849</c:v>
                </c:pt>
                <c:pt idx="31690">
                  <c:v>0.66721064814814823</c:v>
                </c:pt>
                <c:pt idx="31691">
                  <c:v>0.66745370370370372</c:v>
                </c:pt>
                <c:pt idx="31692">
                  <c:v>0.66769675925925931</c:v>
                </c:pt>
                <c:pt idx="31693">
                  <c:v>0.66793981481481479</c:v>
                </c:pt>
                <c:pt idx="31694">
                  <c:v>0.66818287037037039</c:v>
                </c:pt>
                <c:pt idx="31695">
                  <c:v>0.66843750000000002</c:v>
                </c:pt>
                <c:pt idx="31696">
                  <c:v>0.6686805555555555</c:v>
                </c:pt>
                <c:pt idx="31697">
                  <c:v>0.66892361111111109</c:v>
                </c:pt>
                <c:pt idx="31698">
                  <c:v>0.66916666666666658</c:v>
                </c:pt>
                <c:pt idx="31699">
                  <c:v>0.66940972222222228</c:v>
                </c:pt>
                <c:pt idx="31700">
                  <c:v>0.6696643518518518</c:v>
                </c:pt>
                <c:pt idx="31701">
                  <c:v>0.66990740740740751</c:v>
                </c:pt>
                <c:pt idx="31702">
                  <c:v>0.67015046296296299</c:v>
                </c:pt>
                <c:pt idx="31703">
                  <c:v>0.67039351851851858</c:v>
                </c:pt>
                <c:pt idx="31704">
                  <c:v>0.67063657407407407</c:v>
                </c:pt>
                <c:pt idx="31705">
                  <c:v>0.6708912037037037</c:v>
                </c:pt>
                <c:pt idx="31706">
                  <c:v>0.67113425925925929</c:v>
                </c:pt>
                <c:pt idx="31707">
                  <c:v>0.67137731481481477</c:v>
                </c:pt>
                <c:pt idx="31708">
                  <c:v>0.67162037037037037</c:v>
                </c:pt>
                <c:pt idx="31709">
                  <c:v>0.67186342592592585</c:v>
                </c:pt>
                <c:pt idx="31710">
                  <c:v>0.67210648148148155</c:v>
                </c:pt>
                <c:pt idx="31711">
                  <c:v>0.67236111111111108</c:v>
                </c:pt>
                <c:pt idx="31712">
                  <c:v>0.67260416666666656</c:v>
                </c:pt>
                <c:pt idx="31713">
                  <c:v>0.67284722222222226</c:v>
                </c:pt>
                <c:pt idx="31714">
                  <c:v>0.67309027777777775</c:v>
                </c:pt>
                <c:pt idx="31715">
                  <c:v>0.67333333333333334</c:v>
                </c:pt>
                <c:pt idx="31716">
                  <c:v>0.67358796296296297</c:v>
                </c:pt>
                <c:pt idx="31717">
                  <c:v>0.67383101851851857</c:v>
                </c:pt>
                <c:pt idx="31718">
                  <c:v>0.67407407407407405</c:v>
                </c:pt>
                <c:pt idx="31719">
                  <c:v>0.67431712962962964</c:v>
                </c:pt>
                <c:pt idx="31720">
                  <c:v>0.67456018518518512</c:v>
                </c:pt>
                <c:pt idx="31721">
                  <c:v>0.67481481481481476</c:v>
                </c:pt>
                <c:pt idx="31722">
                  <c:v>0.67505787037037035</c:v>
                </c:pt>
                <c:pt idx="31723">
                  <c:v>0.67530092592592583</c:v>
                </c:pt>
                <c:pt idx="31724">
                  <c:v>0.67554398148148154</c:v>
                </c:pt>
                <c:pt idx="31725">
                  <c:v>0.67578703703703702</c:v>
                </c:pt>
                <c:pt idx="31726">
                  <c:v>0.67604166666666676</c:v>
                </c:pt>
                <c:pt idx="31727">
                  <c:v>0.67628472222222225</c:v>
                </c:pt>
                <c:pt idx="31728">
                  <c:v>0.67652777777777784</c:v>
                </c:pt>
                <c:pt idx="31729">
                  <c:v>0.67677083333333332</c:v>
                </c:pt>
                <c:pt idx="31730">
                  <c:v>0.67701388888888892</c:v>
                </c:pt>
                <c:pt idx="31731">
                  <c:v>0.6772569444444444</c:v>
                </c:pt>
                <c:pt idx="31732">
                  <c:v>0.67751157407407403</c:v>
                </c:pt>
                <c:pt idx="31733">
                  <c:v>0.67775462962962962</c:v>
                </c:pt>
                <c:pt idx="31734">
                  <c:v>0.67799768518518511</c:v>
                </c:pt>
                <c:pt idx="31735">
                  <c:v>0.67824074074074081</c:v>
                </c:pt>
                <c:pt idx="31736">
                  <c:v>0.67848379629629629</c:v>
                </c:pt>
                <c:pt idx="31737">
                  <c:v>0.67873842592592604</c:v>
                </c:pt>
                <c:pt idx="31738">
                  <c:v>0.67898148148148152</c:v>
                </c:pt>
                <c:pt idx="31739">
                  <c:v>0.679224537037037</c:v>
                </c:pt>
                <c:pt idx="31740">
                  <c:v>0.6794675925925926</c:v>
                </c:pt>
                <c:pt idx="31741">
                  <c:v>0.67971064814814808</c:v>
                </c:pt>
                <c:pt idx="31742">
                  <c:v>0.67995370370370367</c:v>
                </c:pt>
                <c:pt idx="31743">
                  <c:v>0.6802083333333333</c:v>
                </c:pt>
                <c:pt idx="31744">
                  <c:v>0.6804513888888889</c:v>
                </c:pt>
                <c:pt idx="31745">
                  <c:v>0.68069444444444438</c:v>
                </c:pt>
                <c:pt idx="31746">
                  <c:v>0.68093750000000008</c:v>
                </c:pt>
                <c:pt idx="31747">
                  <c:v>0.68119212962962961</c:v>
                </c:pt>
                <c:pt idx="31748">
                  <c:v>0.68143518518518509</c:v>
                </c:pt>
                <c:pt idx="31749">
                  <c:v>0.68167824074074079</c:v>
                </c:pt>
                <c:pt idx="31750">
                  <c:v>0.68192129629629628</c:v>
                </c:pt>
                <c:pt idx="31751">
                  <c:v>0.68216435185185187</c:v>
                </c:pt>
                <c:pt idx="31752">
                  <c:v>0.68240740740740735</c:v>
                </c:pt>
                <c:pt idx="31753">
                  <c:v>0.68266203703703709</c:v>
                </c:pt>
                <c:pt idx="31754">
                  <c:v>0.68290509259259258</c:v>
                </c:pt>
                <c:pt idx="31755">
                  <c:v>0.68314814814814817</c:v>
                </c:pt>
                <c:pt idx="31756">
                  <c:v>0.68339120370370365</c:v>
                </c:pt>
                <c:pt idx="31757">
                  <c:v>0.68363425925925936</c:v>
                </c:pt>
                <c:pt idx="31758">
                  <c:v>0.68388888888888888</c:v>
                </c:pt>
                <c:pt idx="31759">
                  <c:v>0.68413194444444436</c:v>
                </c:pt>
                <c:pt idx="31760">
                  <c:v>0.68437500000000007</c:v>
                </c:pt>
                <c:pt idx="31761">
                  <c:v>0.68461805555555555</c:v>
                </c:pt>
                <c:pt idx="31762">
                  <c:v>0.68486111111111114</c:v>
                </c:pt>
                <c:pt idx="31763">
                  <c:v>0.68510416666666663</c:v>
                </c:pt>
                <c:pt idx="31764">
                  <c:v>0.68535879629629637</c:v>
                </c:pt>
                <c:pt idx="31765">
                  <c:v>0.68560185185185185</c:v>
                </c:pt>
                <c:pt idx="31766">
                  <c:v>0.68584490740740733</c:v>
                </c:pt>
                <c:pt idx="31767">
                  <c:v>0.68608796296296293</c:v>
                </c:pt>
                <c:pt idx="31768">
                  <c:v>0.68633101851851841</c:v>
                </c:pt>
                <c:pt idx="31769">
                  <c:v>0.68658564814814815</c:v>
                </c:pt>
                <c:pt idx="31770">
                  <c:v>0.68682870370370364</c:v>
                </c:pt>
                <c:pt idx="31771">
                  <c:v>0.68707175925925934</c:v>
                </c:pt>
                <c:pt idx="31772">
                  <c:v>0.68731481481481482</c:v>
                </c:pt>
                <c:pt idx="31773">
                  <c:v>0.68755787037037042</c:v>
                </c:pt>
                <c:pt idx="31774">
                  <c:v>0.68781250000000005</c:v>
                </c:pt>
                <c:pt idx="31775">
                  <c:v>0.68805555555555553</c:v>
                </c:pt>
                <c:pt idx="31776">
                  <c:v>0.68829861111111112</c:v>
                </c:pt>
                <c:pt idx="31777">
                  <c:v>0.68854166666666661</c:v>
                </c:pt>
                <c:pt idx="31778">
                  <c:v>0.6887847222222222</c:v>
                </c:pt>
                <c:pt idx="31779">
                  <c:v>0.68903935185185183</c:v>
                </c:pt>
                <c:pt idx="31780">
                  <c:v>0.68928240740740743</c:v>
                </c:pt>
                <c:pt idx="31781">
                  <c:v>0.68952546296296291</c:v>
                </c:pt>
                <c:pt idx="31782">
                  <c:v>0.68976851851851861</c:v>
                </c:pt>
                <c:pt idx="31783">
                  <c:v>0.6900115740740741</c:v>
                </c:pt>
                <c:pt idx="31784">
                  <c:v>0.69025462962962969</c:v>
                </c:pt>
                <c:pt idx="31785">
                  <c:v>0.69050925925925932</c:v>
                </c:pt>
                <c:pt idx="31786">
                  <c:v>0.69075231481481481</c:v>
                </c:pt>
                <c:pt idx="31787">
                  <c:v>0.6909953703703704</c:v>
                </c:pt>
                <c:pt idx="31788">
                  <c:v>0.69123842592592588</c:v>
                </c:pt>
                <c:pt idx="31789">
                  <c:v>0.69148148148148147</c:v>
                </c:pt>
                <c:pt idx="31790">
                  <c:v>0.69173611111111111</c:v>
                </c:pt>
                <c:pt idx="31791">
                  <c:v>0.6919791666666667</c:v>
                </c:pt>
                <c:pt idx="31792">
                  <c:v>0.69222222222222218</c:v>
                </c:pt>
                <c:pt idx="31793">
                  <c:v>0.69246527777777767</c:v>
                </c:pt>
                <c:pt idx="31794">
                  <c:v>0.69270833333333337</c:v>
                </c:pt>
                <c:pt idx="31795">
                  <c:v>0.69296296296296289</c:v>
                </c:pt>
                <c:pt idx="31796">
                  <c:v>0.6932060185185186</c:v>
                </c:pt>
                <c:pt idx="31797">
                  <c:v>0.69344907407407408</c:v>
                </c:pt>
                <c:pt idx="31798">
                  <c:v>0.69369212962962967</c:v>
                </c:pt>
                <c:pt idx="31799">
                  <c:v>0.69393518518518515</c:v>
                </c:pt>
                <c:pt idx="31800">
                  <c:v>0.69418981481481479</c:v>
                </c:pt>
                <c:pt idx="31801">
                  <c:v>0.69443287037037038</c:v>
                </c:pt>
                <c:pt idx="31802">
                  <c:v>0.69467592592592586</c:v>
                </c:pt>
                <c:pt idx="31803">
                  <c:v>0.69491898148148146</c:v>
                </c:pt>
                <c:pt idx="31804">
                  <c:v>0.69516203703703694</c:v>
                </c:pt>
                <c:pt idx="31805">
                  <c:v>0.69540509259259264</c:v>
                </c:pt>
                <c:pt idx="31806">
                  <c:v>0.69565972222222217</c:v>
                </c:pt>
                <c:pt idx="31807">
                  <c:v>0.69590277777777787</c:v>
                </c:pt>
                <c:pt idx="31808">
                  <c:v>0.69614583333333335</c:v>
                </c:pt>
                <c:pt idx="31809">
                  <c:v>0.69638888888888895</c:v>
                </c:pt>
                <c:pt idx="31810">
                  <c:v>0.69663194444444443</c:v>
                </c:pt>
                <c:pt idx="31811">
                  <c:v>0.69688657407407406</c:v>
                </c:pt>
                <c:pt idx="31812">
                  <c:v>0.69712962962962965</c:v>
                </c:pt>
                <c:pt idx="31813">
                  <c:v>0.69737268518518514</c:v>
                </c:pt>
                <c:pt idx="31814">
                  <c:v>0.69761574074074073</c:v>
                </c:pt>
                <c:pt idx="31815">
                  <c:v>0.69785879629629621</c:v>
                </c:pt>
                <c:pt idx="31816">
                  <c:v>0.69810185185185192</c:v>
                </c:pt>
                <c:pt idx="31817">
                  <c:v>0.69835648148148144</c:v>
                </c:pt>
                <c:pt idx="31818">
                  <c:v>0.69859953703703714</c:v>
                </c:pt>
                <c:pt idx="31819">
                  <c:v>0.69884259259259263</c:v>
                </c:pt>
                <c:pt idx="31820">
                  <c:v>0.69908564814814811</c:v>
                </c:pt>
                <c:pt idx="31821">
                  <c:v>0.69934027777777785</c:v>
                </c:pt>
                <c:pt idx="31822">
                  <c:v>0.69958333333333333</c:v>
                </c:pt>
                <c:pt idx="31823">
                  <c:v>0.69982638888888893</c:v>
                </c:pt>
                <c:pt idx="31824">
                  <c:v>0.70006944444444441</c:v>
                </c:pt>
                <c:pt idx="31825">
                  <c:v>0.7003125</c:v>
                </c:pt>
                <c:pt idx="31826">
                  <c:v>0.70055555555555549</c:v>
                </c:pt>
                <c:pt idx="31827">
                  <c:v>0.70081018518518512</c:v>
                </c:pt>
                <c:pt idx="31828">
                  <c:v>0.70105324074074071</c:v>
                </c:pt>
                <c:pt idx="31829">
                  <c:v>0.7012962962962962</c:v>
                </c:pt>
                <c:pt idx="31830">
                  <c:v>0.7015393518518519</c:v>
                </c:pt>
                <c:pt idx="31831">
                  <c:v>0.70178240740740738</c:v>
                </c:pt>
                <c:pt idx="31832">
                  <c:v>0.70203703703703713</c:v>
                </c:pt>
                <c:pt idx="31833">
                  <c:v>0.70228009259259261</c:v>
                </c:pt>
                <c:pt idx="31834">
                  <c:v>0.7025231481481482</c:v>
                </c:pt>
                <c:pt idx="31835">
                  <c:v>0.70276620370370368</c:v>
                </c:pt>
                <c:pt idx="31836">
                  <c:v>0.70300925925925928</c:v>
                </c:pt>
                <c:pt idx="31837">
                  <c:v>0.70325231481481476</c:v>
                </c:pt>
                <c:pt idx="31838">
                  <c:v>0.70350694444444439</c:v>
                </c:pt>
                <c:pt idx="31839">
                  <c:v>0.70374999999999999</c:v>
                </c:pt>
                <c:pt idx="31840">
                  <c:v>0.70399305555555547</c:v>
                </c:pt>
                <c:pt idx="31841">
                  <c:v>0.70423611111111117</c:v>
                </c:pt>
                <c:pt idx="31842">
                  <c:v>0.70447916666666666</c:v>
                </c:pt>
                <c:pt idx="31843">
                  <c:v>0.7047337962962964</c:v>
                </c:pt>
                <c:pt idx="31844">
                  <c:v>0.70497685185185188</c:v>
                </c:pt>
                <c:pt idx="31845">
                  <c:v>0.70521990740740748</c:v>
                </c:pt>
                <c:pt idx="31846">
                  <c:v>0.70546296296296296</c:v>
                </c:pt>
                <c:pt idx="31847">
                  <c:v>0.70570601851851855</c:v>
                </c:pt>
                <c:pt idx="31848">
                  <c:v>0.70596064814814818</c:v>
                </c:pt>
                <c:pt idx="31849">
                  <c:v>0.70620370370370367</c:v>
                </c:pt>
                <c:pt idx="31850">
                  <c:v>0.70644675925925926</c:v>
                </c:pt>
                <c:pt idx="31851">
                  <c:v>0.70668981481481474</c:v>
                </c:pt>
                <c:pt idx="31852">
                  <c:v>0.70693287037037045</c:v>
                </c:pt>
                <c:pt idx="31853">
                  <c:v>0.70718749999999997</c:v>
                </c:pt>
                <c:pt idx="31854">
                  <c:v>0.70743055555555545</c:v>
                </c:pt>
                <c:pt idx="31855">
                  <c:v>0.70767361111111116</c:v>
                </c:pt>
                <c:pt idx="31856">
                  <c:v>0.70791666666666664</c:v>
                </c:pt>
                <c:pt idx="31857">
                  <c:v>0.70815972222222223</c:v>
                </c:pt>
                <c:pt idx="31858">
                  <c:v>0.70840277777777771</c:v>
                </c:pt>
                <c:pt idx="31859">
                  <c:v>0.70865740740740746</c:v>
                </c:pt>
                <c:pt idx="31860">
                  <c:v>0.70890046296296294</c:v>
                </c:pt>
                <c:pt idx="31861">
                  <c:v>0.70914351851851853</c:v>
                </c:pt>
                <c:pt idx="31862">
                  <c:v>0.70938657407407402</c:v>
                </c:pt>
                <c:pt idx="31863">
                  <c:v>0.70962962962962972</c:v>
                </c:pt>
                <c:pt idx="31864">
                  <c:v>0.70988425925925924</c:v>
                </c:pt>
                <c:pt idx="31865">
                  <c:v>0.71012731481481473</c:v>
                </c:pt>
                <c:pt idx="31866">
                  <c:v>0.71037037037037043</c:v>
                </c:pt>
                <c:pt idx="31867">
                  <c:v>0.71061342592592591</c:v>
                </c:pt>
                <c:pt idx="31868">
                  <c:v>0.71085648148148151</c:v>
                </c:pt>
                <c:pt idx="31869">
                  <c:v>0.71111111111111114</c:v>
                </c:pt>
                <c:pt idx="31870">
                  <c:v>0.71135416666666673</c:v>
                </c:pt>
                <c:pt idx="31871">
                  <c:v>0.71159722222222221</c:v>
                </c:pt>
                <c:pt idx="31872">
                  <c:v>0.71184027777777781</c:v>
                </c:pt>
                <c:pt idx="31873">
                  <c:v>0.71208333333333329</c:v>
                </c:pt>
                <c:pt idx="31874">
                  <c:v>0.71233796296296292</c:v>
                </c:pt>
                <c:pt idx="31875">
                  <c:v>0.71258101851851852</c:v>
                </c:pt>
                <c:pt idx="31876">
                  <c:v>0.712824074074074</c:v>
                </c:pt>
                <c:pt idx="31877">
                  <c:v>0.7130671296296297</c:v>
                </c:pt>
                <c:pt idx="31878">
                  <c:v>0.71331018518518519</c:v>
                </c:pt>
                <c:pt idx="31879">
                  <c:v>0.71355324074074078</c:v>
                </c:pt>
                <c:pt idx="31880">
                  <c:v>0.71380787037037041</c:v>
                </c:pt>
                <c:pt idx="31881">
                  <c:v>0.71405092592592589</c:v>
                </c:pt>
                <c:pt idx="31882">
                  <c:v>0.71429398148148149</c:v>
                </c:pt>
                <c:pt idx="31883">
                  <c:v>0.71453703703703697</c:v>
                </c:pt>
                <c:pt idx="31884">
                  <c:v>0.71478009259259256</c:v>
                </c:pt>
                <c:pt idx="31885">
                  <c:v>0.7150347222222222</c:v>
                </c:pt>
                <c:pt idx="31886">
                  <c:v>0.71527777777777779</c:v>
                </c:pt>
                <c:pt idx="31887">
                  <c:v>0.71552083333333327</c:v>
                </c:pt>
                <c:pt idx="31888">
                  <c:v>0.71576388888888898</c:v>
                </c:pt>
                <c:pt idx="31889">
                  <c:v>0.71600694444444446</c:v>
                </c:pt>
                <c:pt idx="31890">
                  <c:v>0.71626157407407398</c:v>
                </c:pt>
                <c:pt idx="31891">
                  <c:v>0.71650462962962969</c:v>
                </c:pt>
                <c:pt idx="31892">
                  <c:v>0.71674768518518517</c:v>
                </c:pt>
                <c:pt idx="31893">
                  <c:v>0.71699074074074076</c:v>
                </c:pt>
                <c:pt idx="31894">
                  <c:v>0.71723379629629624</c:v>
                </c:pt>
                <c:pt idx="31895">
                  <c:v>0.71748842592592599</c:v>
                </c:pt>
                <c:pt idx="31896">
                  <c:v>0.71773148148148147</c:v>
                </c:pt>
                <c:pt idx="31897">
                  <c:v>0.71797453703703706</c:v>
                </c:pt>
                <c:pt idx="31898">
                  <c:v>0.71821759259259255</c:v>
                </c:pt>
                <c:pt idx="31899">
                  <c:v>0.71846064814814825</c:v>
                </c:pt>
                <c:pt idx="31900">
                  <c:v>0.71870370370370373</c:v>
                </c:pt>
                <c:pt idx="31901">
                  <c:v>0.71895833333333325</c:v>
                </c:pt>
                <c:pt idx="31902">
                  <c:v>0.71920138888888896</c:v>
                </c:pt>
                <c:pt idx="31903">
                  <c:v>0.71944444444444444</c:v>
                </c:pt>
                <c:pt idx="31904">
                  <c:v>0.71968750000000004</c:v>
                </c:pt>
                <c:pt idx="31905">
                  <c:v>0.71993055555555552</c:v>
                </c:pt>
                <c:pt idx="31906">
                  <c:v>0.72018518518518515</c:v>
                </c:pt>
                <c:pt idx="31907">
                  <c:v>0.72042824074074074</c:v>
                </c:pt>
                <c:pt idx="31908">
                  <c:v>0.72067129629629623</c:v>
                </c:pt>
                <c:pt idx="31909">
                  <c:v>0.72091435185185182</c:v>
                </c:pt>
                <c:pt idx="31910">
                  <c:v>0.7211574074074073</c:v>
                </c:pt>
                <c:pt idx="31911">
                  <c:v>0.72140046296296301</c:v>
                </c:pt>
                <c:pt idx="31912">
                  <c:v>0.72165509259259253</c:v>
                </c:pt>
                <c:pt idx="31913">
                  <c:v>0.72189814814814823</c:v>
                </c:pt>
                <c:pt idx="31914">
                  <c:v>0.72214120370370372</c:v>
                </c:pt>
                <c:pt idx="31915">
                  <c:v>0.72238425925925931</c:v>
                </c:pt>
                <c:pt idx="31916">
                  <c:v>0.72262731481481479</c:v>
                </c:pt>
                <c:pt idx="31917">
                  <c:v>0.72288194444444442</c:v>
                </c:pt>
                <c:pt idx="31918">
                  <c:v>0.72312500000000002</c:v>
                </c:pt>
                <c:pt idx="31919">
                  <c:v>0.7233680555555555</c:v>
                </c:pt>
                <c:pt idx="31920">
                  <c:v>0.72361111111111109</c:v>
                </c:pt>
                <c:pt idx="31921">
                  <c:v>0.72385416666666658</c:v>
                </c:pt>
                <c:pt idx="31922">
                  <c:v>0.72410879629629632</c:v>
                </c:pt>
                <c:pt idx="31923">
                  <c:v>0.7243518518518518</c:v>
                </c:pt>
                <c:pt idx="31924">
                  <c:v>0.72459490740740751</c:v>
                </c:pt>
                <c:pt idx="31925">
                  <c:v>0.72483796296296299</c:v>
                </c:pt>
                <c:pt idx="31926">
                  <c:v>0.72508101851851858</c:v>
                </c:pt>
                <c:pt idx="31927">
                  <c:v>0.72533564814814822</c:v>
                </c:pt>
                <c:pt idx="31928">
                  <c:v>0.7255787037037037</c:v>
                </c:pt>
                <c:pt idx="31929">
                  <c:v>0.72582175925925929</c:v>
                </c:pt>
                <c:pt idx="31930">
                  <c:v>0.72606481481481477</c:v>
                </c:pt>
                <c:pt idx="31931">
                  <c:v>0.72630787037037037</c:v>
                </c:pt>
                <c:pt idx="31932">
                  <c:v>0.72655092592592585</c:v>
                </c:pt>
                <c:pt idx="31933">
                  <c:v>0.72680555555555559</c:v>
                </c:pt>
                <c:pt idx="31934">
                  <c:v>0.72704861111111108</c:v>
                </c:pt>
                <c:pt idx="31935">
                  <c:v>0.72729166666666656</c:v>
                </c:pt>
                <c:pt idx="31936">
                  <c:v>0.72753472222222226</c:v>
                </c:pt>
                <c:pt idx="31937">
                  <c:v>0.72777777777777775</c:v>
                </c:pt>
                <c:pt idx="31938">
                  <c:v>0.72803240740740749</c:v>
                </c:pt>
                <c:pt idx="31939">
                  <c:v>0.72827546296296297</c:v>
                </c:pt>
                <c:pt idx="31940">
                  <c:v>0.72851851851851857</c:v>
                </c:pt>
                <c:pt idx="31941">
                  <c:v>0.72876157407407405</c:v>
                </c:pt>
                <c:pt idx="31942">
                  <c:v>0.72900462962962964</c:v>
                </c:pt>
                <c:pt idx="31943">
                  <c:v>0.72925925925925927</c:v>
                </c:pt>
                <c:pt idx="31944">
                  <c:v>0.72950231481481476</c:v>
                </c:pt>
                <c:pt idx="31945">
                  <c:v>0.72974537037037035</c:v>
                </c:pt>
                <c:pt idx="31946">
                  <c:v>0.72998842592592583</c:v>
                </c:pt>
                <c:pt idx="31947">
                  <c:v>0.73023148148148154</c:v>
                </c:pt>
                <c:pt idx="31948">
                  <c:v>0.73048611111111106</c:v>
                </c:pt>
                <c:pt idx="31949">
                  <c:v>0.73072916666666676</c:v>
                </c:pt>
                <c:pt idx="31950">
                  <c:v>0.73097222222222225</c:v>
                </c:pt>
                <c:pt idx="31951">
                  <c:v>0.73121527777777784</c:v>
                </c:pt>
                <c:pt idx="31952">
                  <c:v>0.73145833333333332</c:v>
                </c:pt>
                <c:pt idx="31953">
                  <c:v>0.73170138888888892</c:v>
                </c:pt>
                <c:pt idx="31954">
                  <c:v>0.73195601851851855</c:v>
                </c:pt>
                <c:pt idx="31955">
                  <c:v>0.73219907407407403</c:v>
                </c:pt>
                <c:pt idx="31956">
                  <c:v>0.73244212962962962</c:v>
                </c:pt>
                <c:pt idx="31957">
                  <c:v>0.73268518518518511</c:v>
                </c:pt>
                <c:pt idx="31958">
                  <c:v>0.73292824074074081</c:v>
                </c:pt>
                <c:pt idx="31959">
                  <c:v>0.73318287037037033</c:v>
                </c:pt>
                <c:pt idx="31960">
                  <c:v>0.73342592592592604</c:v>
                </c:pt>
                <c:pt idx="31961">
                  <c:v>0.73366898148148152</c:v>
                </c:pt>
                <c:pt idx="31962">
                  <c:v>0.733912037037037</c:v>
                </c:pt>
                <c:pt idx="31963">
                  <c:v>0.7341550925925926</c:v>
                </c:pt>
                <c:pt idx="31964">
                  <c:v>0.73440972222222223</c:v>
                </c:pt>
                <c:pt idx="31965">
                  <c:v>0.73465277777777782</c:v>
                </c:pt>
                <c:pt idx="31966">
                  <c:v>0.7348958333333333</c:v>
                </c:pt>
                <c:pt idx="31967">
                  <c:v>0.7351388888888889</c:v>
                </c:pt>
                <c:pt idx="31968">
                  <c:v>0.73538194444444438</c:v>
                </c:pt>
                <c:pt idx="31969">
                  <c:v>0.73563657407407401</c:v>
                </c:pt>
                <c:pt idx="31970">
                  <c:v>0.73587962962962961</c:v>
                </c:pt>
                <c:pt idx="31971">
                  <c:v>0.73612268518518509</c:v>
                </c:pt>
                <c:pt idx="31972">
                  <c:v>0.73636574074074079</c:v>
                </c:pt>
                <c:pt idx="31973">
                  <c:v>0.73660879629629628</c:v>
                </c:pt>
                <c:pt idx="31974">
                  <c:v>0.73686342592592602</c:v>
                </c:pt>
                <c:pt idx="31975">
                  <c:v>0.7371064814814815</c:v>
                </c:pt>
                <c:pt idx="31976">
                  <c:v>0.73734953703703709</c:v>
                </c:pt>
                <c:pt idx="31977">
                  <c:v>0.73759259259259258</c:v>
                </c:pt>
                <c:pt idx="31978">
                  <c:v>0.73783564814814817</c:v>
                </c:pt>
                <c:pt idx="31979">
                  <c:v>0.73807870370370365</c:v>
                </c:pt>
                <c:pt idx="31980">
                  <c:v>0.73833333333333329</c:v>
                </c:pt>
                <c:pt idx="31981">
                  <c:v>0.73857638888888888</c:v>
                </c:pt>
                <c:pt idx="31982">
                  <c:v>0.73881944444444436</c:v>
                </c:pt>
                <c:pt idx="31983">
                  <c:v>0.73906250000000007</c:v>
                </c:pt>
                <c:pt idx="31984">
                  <c:v>0.73930555555555555</c:v>
                </c:pt>
                <c:pt idx="31985">
                  <c:v>0.73956018518518529</c:v>
                </c:pt>
                <c:pt idx="31986">
                  <c:v>0.73980324074074078</c:v>
                </c:pt>
                <c:pt idx="31987">
                  <c:v>0.74004629629629637</c:v>
                </c:pt>
                <c:pt idx="31988">
                  <c:v>0.74028935185185185</c:v>
                </c:pt>
                <c:pt idx="31989">
                  <c:v>0.74053240740740733</c:v>
                </c:pt>
                <c:pt idx="31990">
                  <c:v>0.74077546296296293</c:v>
                </c:pt>
                <c:pt idx="31991">
                  <c:v>0.74103009259259256</c:v>
                </c:pt>
                <c:pt idx="31992">
                  <c:v>0.74127314814814815</c:v>
                </c:pt>
                <c:pt idx="31993">
                  <c:v>0.74151620370370364</c:v>
                </c:pt>
                <c:pt idx="31994">
                  <c:v>0.74175925925925934</c:v>
                </c:pt>
                <c:pt idx="31995">
                  <c:v>0.74200231481481482</c:v>
                </c:pt>
                <c:pt idx="31996">
                  <c:v>0.74225694444444434</c:v>
                </c:pt>
                <c:pt idx="31997">
                  <c:v>0.74250000000000005</c:v>
                </c:pt>
                <c:pt idx="31998">
                  <c:v>0.74274305555555553</c:v>
                </c:pt>
                <c:pt idx="31999">
                  <c:v>0.74298611111111112</c:v>
                </c:pt>
                <c:pt idx="32000">
                  <c:v>0.74322916666666661</c:v>
                </c:pt>
                <c:pt idx="32001">
                  <c:v>0.74348379629629635</c:v>
                </c:pt>
                <c:pt idx="32002">
                  <c:v>0.74372685185185183</c:v>
                </c:pt>
                <c:pt idx="32003">
                  <c:v>0.74396990740740743</c:v>
                </c:pt>
                <c:pt idx="32004">
                  <c:v>0.74421296296296291</c:v>
                </c:pt>
                <c:pt idx="32005">
                  <c:v>0.74445601851851861</c:v>
                </c:pt>
                <c:pt idx="32006">
                  <c:v>0.7446990740740741</c:v>
                </c:pt>
                <c:pt idx="32007">
                  <c:v>0.74495370370370362</c:v>
                </c:pt>
                <c:pt idx="32008">
                  <c:v>0.74519675925925932</c:v>
                </c:pt>
                <c:pt idx="32009">
                  <c:v>0.74543981481481481</c:v>
                </c:pt>
                <c:pt idx="32010">
                  <c:v>0.7456828703703704</c:v>
                </c:pt>
                <c:pt idx="32011">
                  <c:v>0.74592592592592588</c:v>
                </c:pt>
                <c:pt idx="32012">
                  <c:v>0.74618055555555562</c:v>
                </c:pt>
                <c:pt idx="32013">
                  <c:v>0.74642361111111111</c:v>
                </c:pt>
                <c:pt idx="32014">
                  <c:v>0.7466666666666667</c:v>
                </c:pt>
                <c:pt idx="32015">
                  <c:v>0.74690972222222218</c:v>
                </c:pt>
                <c:pt idx="32016">
                  <c:v>0.74715277777777767</c:v>
                </c:pt>
                <c:pt idx="32017">
                  <c:v>0.74740740740740741</c:v>
                </c:pt>
                <c:pt idx="32018">
                  <c:v>0.74765046296296289</c:v>
                </c:pt>
                <c:pt idx="32019">
                  <c:v>0.7478935185185186</c:v>
                </c:pt>
                <c:pt idx="32020">
                  <c:v>0.74813657407407408</c:v>
                </c:pt>
                <c:pt idx="32021">
                  <c:v>0.74837962962962967</c:v>
                </c:pt>
                <c:pt idx="32022">
                  <c:v>0.7486342592592593</c:v>
                </c:pt>
                <c:pt idx="32023">
                  <c:v>0.74887731481481479</c:v>
                </c:pt>
                <c:pt idx="32024">
                  <c:v>0.74912037037037038</c:v>
                </c:pt>
                <c:pt idx="32025">
                  <c:v>0.74936342592592586</c:v>
                </c:pt>
                <c:pt idx="32026">
                  <c:v>0.74960648148148146</c:v>
                </c:pt>
                <c:pt idx="32027">
                  <c:v>0.74984953703703694</c:v>
                </c:pt>
                <c:pt idx="32028">
                  <c:v>0.75010416666666668</c:v>
                </c:pt>
                <c:pt idx="32029">
                  <c:v>0.75034722222222217</c:v>
                </c:pt>
                <c:pt idx="32030">
                  <c:v>0.75059027777777787</c:v>
                </c:pt>
                <c:pt idx="32031">
                  <c:v>0.75083333333333335</c:v>
                </c:pt>
                <c:pt idx="32032">
                  <c:v>0.75107638888888895</c:v>
                </c:pt>
                <c:pt idx="32033">
                  <c:v>0.75133101851851858</c:v>
                </c:pt>
                <c:pt idx="32034">
                  <c:v>0.75157407407407406</c:v>
                </c:pt>
                <c:pt idx="32035">
                  <c:v>0.75181712962962965</c:v>
                </c:pt>
                <c:pt idx="32036">
                  <c:v>0.75206018518518514</c:v>
                </c:pt>
                <c:pt idx="32037">
                  <c:v>0.75230324074074073</c:v>
                </c:pt>
                <c:pt idx="32038">
                  <c:v>0.75255787037037036</c:v>
                </c:pt>
                <c:pt idx="32039">
                  <c:v>0.75280092592592596</c:v>
                </c:pt>
                <c:pt idx="32040">
                  <c:v>0.75304398148148144</c:v>
                </c:pt>
                <c:pt idx="32041">
                  <c:v>0.75328703703703714</c:v>
                </c:pt>
                <c:pt idx="32042">
                  <c:v>0.75353009259259263</c:v>
                </c:pt>
                <c:pt idx="32043">
                  <c:v>0.75377314814814822</c:v>
                </c:pt>
                <c:pt idx="32044">
                  <c:v>0.75402777777777785</c:v>
                </c:pt>
                <c:pt idx="32045">
                  <c:v>0.75427083333333333</c:v>
                </c:pt>
                <c:pt idx="32046">
                  <c:v>0.75451388888888893</c:v>
                </c:pt>
                <c:pt idx="32047">
                  <c:v>0.75475694444444441</c:v>
                </c:pt>
                <c:pt idx="32048">
                  <c:v>0.75501157407407404</c:v>
                </c:pt>
                <c:pt idx="32049">
                  <c:v>0.75525462962962964</c:v>
                </c:pt>
                <c:pt idx="32050">
                  <c:v>0.75549768518518512</c:v>
                </c:pt>
                <c:pt idx="32051">
                  <c:v>0.75574074074074071</c:v>
                </c:pt>
                <c:pt idx="32052">
                  <c:v>0.7559837962962962</c:v>
                </c:pt>
                <c:pt idx="32053">
                  <c:v>0.7562268518518519</c:v>
                </c:pt>
                <c:pt idx="32054">
                  <c:v>0.75648148148148142</c:v>
                </c:pt>
                <c:pt idx="32055">
                  <c:v>0.75672453703703713</c:v>
                </c:pt>
                <c:pt idx="32056">
                  <c:v>0.75696759259259261</c:v>
                </c:pt>
                <c:pt idx="32057">
                  <c:v>0.7572106481481482</c:v>
                </c:pt>
                <c:pt idx="32058">
                  <c:v>0.75745370370370368</c:v>
                </c:pt>
                <c:pt idx="32059">
                  <c:v>0.75770833333333332</c:v>
                </c:pt>
                <c:pt idx="32060">
                  <c:v>0.75795138888888891</c:v>
                </c:pt>
                <c:pt idx="32061">
                  <c:v>0.75819444444444439</c:v>
                </c:pt>
                <c:pt idx="32062">
                  <c:v>0.75843749999999999</c:v>
                </c:pt>
                <c:pt idx="32063">
                  <c:v>0.75868055555555547</c:v>
                </c:pt>
                <c:pt idx="32064">
                  <c:v>0.75892361111111117</c:v>
                </c:pt>
                <c:pt idx="32065">
                  <c:v>0.7591782407407407</c:v>
                </c:pt>
                <c:pt idx="32066">
                  <c:v>0.7594212962962964</c:v>
                </c:pt>
                <c:pt idx="32067">
                  <c:v>0.75966435185185188</c:v>
                </c:pt>
                <c:pt idx="32068">
                  <c:v>0.75990740740740748</c:v>
                </c:pt>
                <c:pt idx="32069">
                  <c:v>0.76016203703703711</c:v>
                </c:pt>
                <c:pt idx="32070">
                  <c:v>0.76040509259259259</c:v>
                </c:pt>
                <c:pt idx="32071">
                  <c:v>0.76064814814814818</c:v>
                </c:pt>
                <c:pt idx="32072">
                  <c:v>0.76089120370370367</c:v>
                </c:pt>
                <c:pt idx="32073">
                  <c:v>0.76113425925925926</c:v>
                </c:pt>
                <c:pt idx="32074">
                  <c:v>0.76137731481481474</c:v>
                </c:pt>
                <c:pt idx="32075">
                  <c:v>0.76163194444444438</c:v>
                </c:pt>
                <c:pt idx="32076">
                  <c:v>0.76187499999999997</c:v>
                </c:pt>
                <c:pt idx="32077">
                  <c:v>0.76211805555555545</c:v>
                </c:pt>
                <c:pt idx="32078">
                  <c:v>0.76236111111111116</c:v>
                </c:pt>
                <c:pt idx="32079">
                  <c:v>0.76260416666666664</c:v>
                </c:pt>
                <c:pt idx="32080">
                  <c:v>0.76284722222222223</c:v>
                </c:pt>
                <c:pt idx="32081">
                  <c:v>0.76310185185185186</c:v>
                </c:pt>
                <c:pt idx="32082">
                  <c:v>0.76334490740740746</c:v>
                </c:pt>
                <c:pt idx="32083">
                  <c:v>0.76358796296296294</c:v>
                </c:pt>
                <c:pt idx="32084">
                  <c:v>0.76383101851851853</c:v>
                </c:pt>
                <c:pt idx="32085">
                  <c:v>0.76407407407407402</c:v>
                </c:pt>
                <c:pt idx="32086">
                  <c:v>0.76432870370370365</c:v>
                </c:pt>
                <c:pt idx="32087">
                  <c:v>0.76457175925925924</c:v>
                </c:pt>
                <c:pt idx="32088">
                  <c:v>0.76481481481481473</c:v>
                </c:pt>
                <c:pt idx="32089">
                  <c:v>0.76505787037037043</c:v>
                </c:pt>
                <c:pt idx="32090">
                  <c:v>0.76530092592592591</c:v>
                </c:pt>
                <c:pt idx="32091">
                  <c:v>0.76555555555555566</c:v>
                </c:pt>
                <c:pt idx="32092">
                  <c:v>0.76579861111111114</c:v>
                </c:pt>
                <c:pt idx="32093">
                  <c:v>0.76604166666666673</c:v>
                </c:pt>
                <c:pt idx="32094">
                  <c:v>0.76628472222222221</c:v>
                </c:pt>
                <c:pt idx="32095">
                  <c:v>0.76652777777777781</c:v>
                </c:pt>
                <c:pt idx="32096">
                  <c:v>0.76678240740740744</c:v>
                </c:pt>
                <c:pt idx="32097">
                  <c:v>0.76702546296296292</c:v>
                </c:pt>
                <c:pt idx="32098">
                  <c:v>0.76726851851851852</c:v>
                </c:pt>
                <c:pt idx="32099">
                  <c:v>0.767511574074074</c:v>
                </c:pt>
                <c:pt idx="32100">
                  <c:v>0.7677546296296297</c:v>
                </c:pt>
                <c:pt idx="32101">
                  <c:v>0.76799768518518519</c:v>
                </c:pt>
                <c:pt idx="32102">
                  <c:v>0.76825231481481471</c:v>
                </c:pt>
                <c:pt idx="32103">
                  <c:v>0.76849537037037041</c:v>
                </c:pt>
                <c:pt idx="32104">
                  <c:v>0.76873842592592589</c:v>
                </c:pt>
                <c:pt idx="32105">
                  <c:v>0.76898148148148149</c:v>
                </c:pt>
                <c:pt idx="32106">
                  <c:v>0.76922453703703697</c:v>
                </c:pt>
                <c:pt idx="32107">
                  <c:v>0.76947916666666671</c:v>
                </c:pt>
                <c:pt idx="32108">
                  <c:v>0.7697222222222222</c:v>
                </c:pt>
                <c:pt idx="32109">
                  <c:v>0.76996527777777779</c:v>
                </c:pt>
                <c:pt idx="32110">
                  <c:v>0.77020833333333327</c:v>
                </c:pt>
                <c:pt idx="32111">
                  <c:v>0.77045138888888898</c:v>
                </c:pt>
                <c:pt idx="32112">
                  <c:v>0.7707060185185185</c:v>
                </c:pt>
                <c:pt idx="32113">
                  <c:v>0.77094907407407398</c:v>
                </c:pt>
                <c:pt idx="32114">
                  <c:v>0.77119212962962969</c:v>
                </c:pt>
                <c:pt idx="32115">
                  <c:v>0.77143518518518517</c:v>
                </c:pt>
                <c:pt idx="32116">
                  <c:v>0.77167824074074076</c:v>
                </c:pt>
                <c:pt idx="32117">
                  <c:v>0.77193287037037039</c:v>
                </c:pt>
                <c:pt idx="32118">
                  <c:v>0.77217592592592599</c:v>
                </c:pt>
                <c:pt idx="32119">
                  <c:v>0.77241898148148147</c:v>
                </c:pt>
                <c:pt idx="32120">
                  <c:v>0.77266203703703706</c:v>
                </c:pt>
                <c:pt idx="32121">
                  <c:v>0.77290509259259255</c:v>
                </c:pt>
                <c:pt idx="32122">
                  <c:v>0.77315972222222218</c:v>
                </c:pt>
                <c:pt idx="32123">
                  <c:v>0.77340277777777777</c:v>
                </c:pt>
                <c:pt idx="32124">
                  <c:v>0.77364583333333325</c:v>
                </c:pt>
                <c:pt idx="32125">
                  <c:v>0.77388888888888896</c:v>
                </c:pt>
                <c:pt idx="32126">
                  <c:v>0.77413194444444444</c:v>
                </c:pt>
                <c:pt idx="32127">
                  <c:v>0.77437500000000004</c:v>
                </c:pt>
                <c:pt idx="32128">
                  <c:v>0.77462962962962967</c:v>
                </c:pt>
                <c:pt idx="32129">
                  <c:v>0.77487268518518526</c:v>
                </c:pt>
                <c:pt idx="32130">
                  <c:v>0.77511574074074074</c:v>
                </c:pt>
                <c:pt idx="32131">
                  <c:v>0.77535879629629623</c:v>
                </c:pt>
                <c:pt idx="32132">
                  <c:v>0.77560185185185182</c:v>
                </c:pt>
                <c:pt idx="32133">
                  <c:v>0.77585648148148145</c:v>
                </c:pt>
                <c:pt idx="32134">
                  <c:v>0.77609953703703705</c:v>
                </c:pt>
                <c:pt idx="32135">
                  <c:v>0.77634259259259253</c:v>
                </c:pt>
                <c:pt idx="32136">
                  <c:v>0.77658564814814823</c:v>
                </c:pt>
                <c:pt idx="32137">
                  <c:v>0.77682870370370372</c:v>
                </c:pt>
                <c:pt idx="32138">
                  <c:v>0.77707175925925931</c:v>
                </c:pt>
                <c:pt idx="32139">
                  <c:v>0.77732638888888894</c:v>
                </c:pt>
                <c:pt idx="32140">
                  <c:v>0.77756944444444442</c:v>
                </c:pt>
                <c:pt idx="32141">
                  <c:v>0.77781250000000002</c:v>
                </c:pt>
                <c:pt idx="32142">
                  <c:v>0.7780555555555555</c:v>
                </c:pt>
                <c:pt idx="32143">
                  <c:v>0.77831018518518524</c:v>
                </c:pt>
                <c:pt idx="32144">
                  <c:v>0.77855324074074073</c:v>
                </c:pt>
                <c:pt idx="32145">
                  <c:v>0.77879629629629632</c:v>
                </c:pt>
                <c:pt idx="32146">
                  <c:v>0.7790393518518518</c:v>
                </c:pt>
                <c:pt idx="32147">
                  <c:v>0.77928240740740751</c:v>
                </c:pt>
                <c:pt idx="32148">
                  <c:v>0.77952546296296299</c:v>
                </c:pt>
                <c:pt idx="32149">
                  <c:v>0.77978009259259251</c:v>
                </c:pt>
                <c:pt idx="32150">
                  <c:v>0.78002314814814822</c:v>
                </c:pt>
                <c:pt idx="32151">
                  <c:v>0.7802662037037037</c:v>
                </c:pt>
                <c:pt idx="32152">
                  <c:v>0.78050925925925929</c:v>
                </c:pt>
                <c:pt idx="32153">
                  <c:v>0.78075231481481477</c:v>
                </c:pt>
                <c:pt idx="32154">
                  <c:v>0.78100694444444441</c:v>
                </c:pt>
                <c:pt idx="32155">
                  <c:v>0.78125</c:v>
                </c:pt>
                <c:pt idx="32156">
                  <c:v>0.78149305555555559</c:v>
                </c:pt>
                <c:pt idx="32157">
                  <c:v>0.78173611111111108</c:v>
                </c:pt>
                <c:pt idx="32158">
                  <c:v>0.78197916666666656</c:v>
                </c:pt>
                <c:pt idx="32159">
                  <c:v>0.78222222222222226</c:v>
                </c:pt>
                <c:pt idx="32160">
                  <c:v>0.78247685185185178</c:v>
                </c:pt>
                <c:pt idx="32161">
                  <c:v>0.78271990740740749</c:v>
                </c:pt>
                <c:pt idx="32162">
                  <c:v>0.78296296296296297</c:v>
                </c:pt>
                <c:pt idx="32163">
                  <c:v>0.78320601851851857</c:v>
                </c:pt>
                <c:pt idx="32164">
                  <c:v>0.78344907407407405</c:v>
                </c:pt>
                <c:pt idx="32165">
                  <c:v>0.78370370370370368</c:v>
                </c:pt>
                <c:pt idx="32166">
                  <c:v>0.78394675925925927</c:v>
                </c:pt>
                <c:pt idx="32167">
                  <c:v>0.78418981481481476</c:v>
                </c:pt>
                <c:pt idx="32168">
                  <c:v>0.78443287037037035</c:v>
                </c:pt>
                <c:pt idx="32169">
                  <c:v>0.78467592592592583</c:v>
                </c:pt>
                <c:pt idx="32170">
                  <c:v>0.78493055555555558</c:v>
                </c:pt>
                <c:pt idx="32171">
                  <c:v>0.78517361111111106</c:v>
                </c:pt>
                <c:pt idx="32172">
                  <c:v>0.78541666666666676</c:v>
                </c:pt>
                <c:pt idx="32173">
                  <c:v>0.78565972222222225</c:v>
                </c:pt>
                <c:pt idx="32174">
                  <c:v>0.78590277777777784</c:v>
                </c:pt>
                <c:pt idx="32175">
                  <c:v>0.78615740740740747</c:v>
                </c:pt>
                <c:pt idx="32176">
                  <c:v>0.78640046296296295</c:v>
                </c:pt>
                <c:pt idx="32177">
                  <c:v>0.78664351851851855</c:v>
                </c:pt>
                <c:pt idx="32178">
                  <c:v>0.78688657407407403</c:v>
                </c:pt>
                <c:pt idx="32179">
                  <c:v>0.78712962962962962</c:v>
                </c:pt>
                <c:pt idx="32180">
                  <c:v>0.78737268518518511</c:v>
                </c:pt>
                <c:pt idx="32181">
                  <c:v>0.78762731481481474</c:v>
                </c:pt>
                <c:pt idx="32182">
                  <c:v>0.78787037037037033</c:v>
                </c:pt>
                <c:pt idx="32183">
                  <c:v>0.78811342592592604</c:v>
                </c:pt>
                <c:pt idx="32184">
                  <c:v>0.78835648148148152</c:v>
                </c:pt>
                <c:pt idx="32185">
                  <c:v>0.788599537037037</c:v>
                </c:pt>
                <c:pt idx="32186">
                  <c:v>0.78885416666666675</c:v>
                </c:pt>
                <c:pt idx="32187">
                  <c:v>0.78909722222222223</c:v>
                </c:pt>
                <c:pt idx="32188">
                  <c:v>0.78934027777777782</c:v>
                </c:pt>
                <c:pt idx="32189">
                  <c:v>0.7895833333333333</c:v>
                </c:pt>
                <c:pt idx="32190">
                  <c:v>0.7898263888888889</c:v>
                </c:pt>
                <c:pt idx="32191">
                  <c:v>0.79008101851851853</c:v>
                </c:pt>
                <c:pt idx="32192">
                  <c:v>0.79032407407407401</c:v>
                </c:pt>
                <c:pt idx="32193">
                  <c:v>0.79056712962962961</c:v>
                </c:pt>
                <c:pt idx="32194">
                  <c:v>0.79081018518518509</c:v>
                </c:pt>
                <c:pt idx="32195">
                  <c:v>0.79105324074074079</c:v>
                </c:pt>
                <c:pt idx="32196">
                  <c:v>0.79130787037037031</c:v>
                </c:pt>
                <c:pt idx="32197">
                  <c:v>0.79155092592592602</c:v>
                </c:pt>
                <c:pt idx="32198">
                  <c:v>0.7917939814814815</c:v>
                </c:pt>
                <c:pt idx="32199">
                  <c:v>0.79203703703703709</c:v>
                </c:pt>
                <c:pt idx="32200">
                  <c:v>0.79228009259259258</c:v>
                </c:pt>
                <c:pt idx="32201">
                  <c:v>0.79252314814814817</c:v>
                </c:pt>
                <c:pt idx="32202">
                  <c:v>0.7927777777777778</c:v>
                </c:pt>
                <c:pt idx="32203">
                  <c:v>0.79302083333333329</c:v>
                </c:pt>
                <c:pt idx="32204">
                  <c:v>0.79326388888888888</c:v>
                </c:pt>
                <c:pt idx="32205">
                  <c:v>0.79350694444444436</c:v>
                </c:pt>
                <c:pt idx="32206">
                  <c:v>0.79375000000000007</c:v>
                </c:pt>
                <c:pt idx="32207">
                  <c:v>0.79400462962962959</c:v>
                </c:pt>
                <c:pt idx="32208">
                  <c:v>0.79424768518518529</c:v>
                </c:pt>
                <c:pt idx="32209">
                  <c:v>0.79449074074074078</c:v>
                </c:pt>
                <c:pt idx="32210">
                  <c:v>0.79473379629629637</c:v>
                </c:pt>
                <c:pt idx="32211">
                  <c:v>0.79497685185185185</c:v>
                </c:pt>
                <c:pt idx="32212">
                  <c:v>0.79523148148148148</c:v>
                </c:pt>
                <c:pt idx="32213">
                  <c:v>0.79547453703703708</c:v>
                </c:pt>
                <c:pt idx="32214">
                  <c:v>0.79571759259259256</c:v>
                </c:pt>
                <c:pt idx="32215">
                  <c:v>0.79596064814814815</c:v>
                </c:pt>
                <c:pt idx="32216">
                  <c:v>0.79620370370370364</c:v>
                </c:pt>
                <c:pt idx="32217">
                  <c:v>0.79645833333333327</c:v>
                </c:pt>
                <c:pt idx="32218">
                  <c:v>0.79670138888888886</c:v>
                </c:pt>
                <c:pt idx="32219">
                  <c:v>0.79694444444444434</c:v>
                </c:pt>
                <c:pt idx="32220">
                  <c:v>0.79718750000000005</c:v>
                </c:pt>
                <c:pt idx="32221">
                  <c:v>0.79743055555555553</c:v>
                </c:pt>
                <c:pt idx="32222">
                  <c:v>0.79767361111111112</c:v>
                </c:pt>
                <c:pt idx="32223">
                  <c:v>0.79792824074074076</c:v>
                </c:pt>
                <c:pt idx="32224">
                  <c:v>0.79817129629629635</c:v>
                </c:pt>
                <c:pt idx="32225">
                  <c:v>0.79841435185185183</c:v>
                </c:pt>
                <c:pt idx="32226">
                  <c:v>0.79865740740740743</c:v>
                </c:pt>
                <c:pt idx="32227">
                  <c:v>0.79890046296296291</c:v>
                </c:pt>
                <c:pt idx="32228">
                  <c:v>0.79915509259259254</c:v>
                </c:pt>
                <c:pt idx="32229">
                  <c:v>0.79939814814814814</c:v>
                </c:pt>
                <c:pt idx="32230">
                  <c:v>0.79964120370370362</c:v>
                </c:pt>
                <c:pt idx="32231">
                  <c:v>0.79988425925925932</c:v>
                </c:pt>
                <c:pt idx="32232">
                  <c:v>0.80012731481481481</c:v>
                </c:pt>
                <c:pt idx="32233">
                  <c:v>0.8003703703703704</c:v>
                </c:pt>
                <c:pt idx="32234">
                  <c:v>0.80062500000000003</c:v>
                </c:pt>
                <c:pt idx="32235">
                  <c:v>0.80086805555555562</c:v>
                </c:pt>
                <c:pt idx="32236">
                  <c:v>0.80111111111111111</c:v>
                </c:pt>
                <c:pt idx="32237">
                  <c:v>0.8013541666666667</c:v>
                </c:pt>
                <c:pt idx="32238">
                  <c:v>0.80159722222222218</c:v>
                </c:pt>
                <c:pt idx="32239">
                  <c:v>0.80185185185185182</c:v>
                </c:pt>
                <c:pt idx="32240">
                  <c:v>0.80209490740740741</c:v>
                </c:pt>
                <c:pt idx="32241">
                  <c:v>0.80233796296296289</c:v>
                </c:pt>
                <c:pt idx="32242">
                  <c:v>0.8025810185185186</c:v>
                </c:pt>
                <c:pt idx="32243">
                  <c:v>0.80282407407407408</c:v>
                </c:pt>
                <c:pt idx="32244">
                  <c:v>0.8030787037037036</c:v>
                </c:pt>
                <c:pt idx="32245">
                  <c:v>0.8033217592592593</c:v>
                </c:pt>
                <c:pt idx="32246">
                  <c:v>0.80356481481481479</c:v>
                </c:pt>
                <c:pt idx="32247">
                  <c:v>0.80380787037037038</c:v>
                </c:pt>
                <c:pt idx="32248">
                  <c:v>0.80405092592592586</c:v>
                </c:pt>
                <c:pt idx="32249">
                  <c:v>0.80430555555555561</c:v>
                </c:pt>
                <c:pt idx="32250">
                  <c:v>0.80454861111111109</c:v>
                </c:pt>
                <c:pt idx="32251">
                  <c:v>0.80479166666666668</c:v>
                </c:pt>
                <c:pt idx="32252">
                  <c:v>0.80503472222222217</c:v>
                </c:pt>
                <c:pt idx="32253">
                  <c:v>0.80527777777777787</c:v>
                </c:pt>
                <c:pt idx="32254">
                  <c:v>0.80552083333333335</c:v>
                </c:pt>
                <c:pt idx="32255">
                  <c:v>0.80577546296296287</c:v>
                </c:pt>
                <c:pt idx="32256">
                  <c:v>0.80601851851851858</c:v>
                </c:pt>
                <c:pt idx="32257">
                  <c:v>0.80626157407407406</c:v>
                </c:pt>
                <c:pt idx="32258">
                  <c:v>0.80650462962962965</c:v>
                </c:pt>
                <c:pt idx="32259">
                  <c:v>0.80674768518518514</c:v>
                </c:pt>
                <c:pt idx="32260">
                  <c:v>0.80700231481481488</c:v>
                </c:pt>
                <c:pt idx="32261">
                  <c:v>0.80724537037037036</c:v>
                </c:pt>
                <c:pt idx="32262">
                  <c:v>0.80748842592592596</c:v>
                </c:pt>
                <c:pt idx="32263">
                  <c:v>0.80773148148148144</c:v>
                </c:pt>
                <c:pt idx="32264">
                  <c:v>0.80797453703703714</c:v>
                </c:pt>
                <c:pt idx="32265">
                  <c:v>0.80822916666666667</c:v>
                </c:pt>
                <c:pt idx="32266">
                  <c:v>0.80847222222222215</c:v>
                </c:pt>
                <c:pt idx="32267">
                  <c:v>0.80871527777777785</c:v>
                </c:pt>
                <c:pt idx="32268">
                  <c:v>0.80895833333333333</c:v>
                </c:pt>
                <c:pt idx="32269">
                  <c:v>0.80920138888888893</c:v>
                </c:pt>
                <c:pt idx="32270">
                  <c:v>0.80945601851851856</c:v>
                </c:pt>
                <c:pt idx="32271">
                  <c:v>0.80969907407407404</c:v>
                </c:pt>
                <c:pt idx="32272">
                  <c:v>0.80994212962962964</c:v>
                </c:pt>
                <c:pt idx="32273">
                  <c:v>0.81018518518518512</c:v>
                </c:pt>
                <c:pt idx="32274">
                  <c:v>0.81042824074074071</c:v>
                </c:pt>
                <c:pt idx="32275">
                  <c:v>0.8106712962962962</c:v>
                </c:pt>
                <c:pt idx="32276">
                  <c:v>0.81092592592592594</c:v>
                </c:pt>
                <c:pt idx="32277">
                  <c:v>0.81116898148148142</c:v>
                </c:pt>
                <c:pt idx="32278">
                  <c:v>0.81141203703703713</c:v>
                </c:pt>
                <c:pt idx="32279">
                  <c:v>0.81165509259259261</c:v>
                </c:pt>
                <c:pt idx="32280">
                  <c:v>0.8118981481481482</c:v>
                </c:pt>
                <c:pt idx="32281">
                  <c:v>0.81215277777777783</c:v>
                </c:pt>
                <c:pt idx="32282">
                  <c:v>0.81239583333333332</c:v>
                </c:pt>
                <c:pt idx="32283">
                  <c:v>0.81263888888888891</c:v>
                </c:pt>
                <c:pt idx="32284">
                  <c:v>0.81288194444444439</c:v>
                </c:pt>
                <c:pt idx="32285">
                  <c:v>0.81312499999999999</c:v>
                </c:pt>
                <c:pt idx="32286">
                  <c:v>0.81337962962962962</c:v>
                </c:pt>
                <c:pt idx="32287">
                  <c:v>0.81362268518518521</c:v>
                </c:pt>
                <c:pt idx="32288">
                  <c:v>0.8138657407407407</c:v>
                </c:pt>
                <c:pt idx="32289">
                  <c:v>0.8141087962962964</c:v>
                </c:pt>
                <c:pt idx="32290">
                  <c:v>0.81435185185185188</c:v>
                </c:pt>
                <c:pt idx="32291">
                  <c:v>0.81459490740740748</c:v>
                </c:pt>
                <c:pt idx="32292">
                  <c:v>0.81484953703703711</c:v>
                </c:pt>
                <c:pt idx="32293">
                  <c:v>0.81509259259259259</c:v>
                </c:pt>
                <c:pt idx="32294">
                  <c:v>0.81533564814814818</c:v>
                </c:pt>
                <c:pt idx="32295">
                  <c:v>0.81557870370370367</c:v>
                </c:pt>
                <c:pt idx="32296">
                  <c:v>0.81582175925925926</c:v>
                </c:pt>
                <c:pt idx="32297">
                  <c:v>0.81607638888888889</c:v>
                </c:pt>
                <c:pt idx="32298">
                  <c:v>0.81631944444444438</c:v>
                </c:pt>
                <c:pt idx="32299">
                  <c:v>0.81656249999999997</c:v>
                </c:pt>
                <c:pt idx="32300">
                  <c:v>0.81680555555555545</c:v>
                </c:pt>
                <c:pt idx="32301">
                  <c:v>0.81704861111111116</c:v>
                </c:pt>
                <c:pt idx="32302">
                  <c:v>0.81730324074074068</c:v>
                </c:pt>
                <c:pt idx="32303">
                  <c:v>0.81754629629629638</c:v>
                </c:pt>
                <c:pt idx="32304">
                  <c:v>0.81778935185185186</c:v>
                </c:pt>
                <c:pt idx="32305">
                  <c:v>0.81803240740740746</c:v>
                </c:pt>
                <c:pt idx="32306">
                  <c:v>0.81827546296296294</c:v>
                </c:pt>
                <c:pt idx="32307">
                  <c:v>0.81853009259259257</c:v>
                </c:pt>
                <c:pt idx="32308">
                  <c:v>0.81877314814814817</c:v>
                </c:pt>
                <c:pt idx="32309">
                  <c:v>0.81901620370370365</c:v>
                </c:pt>
                <c:pt idx="32310">
                  <c:v>0.81925925925925924</c:v>
                </c:pt>
                <c:pt idx="32311">
                  <c:v>0.81950231481481473</c:v>
                </c:pt>
                <c:pt idx="32312">
                  <c:v>0.81974537037037043</c:v>
                </c:pt>
                <c:pt idx="32313">
                  <c:v>0.82</c:v>
                </c:pt>
                <c:pt idx="32314">
                  <c:v>0.82024305555555566</c:v>
                </c:pt>
                <c:pt idx="32315">
                  <c:v>0.82048611111111114</c:v>
                </c:pt>
                <c:pt idx="32316">
                  <c:v>0.82072916666666673</c:v>
                </c:pt>
                <c:pt idx="32317">
                  <c:v>0.82097222222222221</c:v>
                </c:pt>
                <c:pt idx="32318">
                  <c:v>0.82122685185185185</c:v>
                </c:pt>
                <c:pt idx="32319">
                  <c:v>0.82146990740740744</c:v>
                </c:pt>
                <c:pt idx="32320">
                  <c:v>0.82171296296296292</c:v>
                </c:pt>
                <c:pt idx="32321">
                  <c:v>0.82195601851851852</c:v>
                </c:pt>
                <c:pt idx="32322">
                  <c:v>0.822199074074074</c:v>
                </c:pt>
                <c:pt idx="32323">
                  <c:v>0.82245370370370363</c:v>
                </c:pt>
                <c:pt idx="32324">
                  <c:v>0.82269675925925922</c:v>
                </c:pt>
                <c:pt idx="32325">
                  <c:v>0.82293981481481471</c:v>
                </c:pt>
                <c:pt idx="32326">
                  <c:v>0.82318287037037041</c:v>
                </c:pt>
                <c:pt idx="32327">
                  <c:v>0.82342592592592589</c:v>
                </c:pt>
                <c:pt idx="32328">
                  <c:v>0.82368055555555564</c:v>
                </c:pt>
                <c:pt idx="32329">
                  <c:v>0.82392361111111112</c:v>
                </c:pt>
                <c:pt idx="32330">
                  <c:v>0.82416666666666671</c:v>
                </c:pt>
                <c:pt idx="32331">
                  <c:v>0.8244097222222222</c:v>
                </c:pt>
                <c:pt idx="32332">
                  <c:v>0.82465277777777779</c:v>
                </c:pt>
                <c:pt idx="32333">
                  <c:v>0.82489583333333327</c:v>
                </c:pt>
                <c:pt idx="32334">
                  <c:v>0.82515046296296291</c:v>
                </c:pt>
                <c:pt idx="32335">
                  <c:v>0.8253935185185185</c:v>
                </c:pt>
                <c:pt idx="32336">
                  <c:v>0.82563657407407398</c:v>
                </c:pt>
                <c:pt idx="32337">
                  <c:v>0.82587962962962969</c:v>
                </c:pt>
                <c:pt idx="32338">
                  <c:v>0.82612268518518517</c:v>
                </c:pt>
                <c:pt idx="32339">
                  <c:v>0.82637731481481491</c:v>
                </c:pt>
                <c:pt idx="32340">
                  <c:v>0.82662037037037039</c:v>
                </c:pt>
                <c:pt idx="32341">
                  <c:v>0.82686342592592599</c:v>
                </c:pt>
                <c:pt idx="32342">
                  <c:v>0.82710648148148147</c:v>
                </c:pt>
                <c:pt idx="32343">
                  <c:v>0.82734953703703706</c:v>
                </c:pt>
                <c:pt idx="32344">
                  <c:v>0.8276041666666667</c:v>
                </c:pt>
                <c:pt idx="32345">
                  <c:v>0.82784722222222218</c:v>
                </c:pt>
                <c:pt idx="32346">
                  <c:v>0.82809027777777777</c:v>
                </c:pt>
                <c:pt idx="32347">
                  <c:v>0.82833333333333325</c:v>
                </c:pt>
                <c:pt idx="32348">
                  <c:v>0.82857638888888896</c:v>
                </c:pt>
                <c:pt idx="32349">
                  <c:v>0.82881944444444444</c:v>
                </c:pt>
                <c:pt idx="32350">
                  <c:v>0.82907407407407396</c:v>
                </c:pt>
                <c:pt idx="32351">
                  <c:v>0.82931712962962967</c:v>
                </c:pt>
                <c:pt idx="32352">
                  <c:v>0.82956018518518526</c:v>
                </c:pt>
                <c:pt idx="32353">
                  <c:v>0.82980324074074074</c:v>
                </c:pt>
                <c:pt idx="32354">
                  <c:v>0.83004629629629623</c:v>
                </c:pt>
                <c:pt idx="32355">
                  <c:v>0.83030092592592597</c:v>
                </c:pt>
                <c:pt idx="32356">
                  <c:v>0.83054398148148145</c:v>
                </c:pt>
                <c:pt idx="32357">
                  <c:v>0.83078703703703705</c:v>
                </c:pt>
                <c:pt idx="32358">
                  <c:v>0.83103009259259253</c:v>
                </c:pt>
                <c:pt idx="32359">
                  <c:v>0.83127314814814823</c:v>
                </c:pt>
                <c:pt idx="32360">
                  <c:v>0.83152777777777775</c:v>
                </c:pt>
                <c:pt idx="32361">
                  <c:v>0.83177083333333324</c:v>
                </c:pt>
                <c:pt idx="32362">
                  <c:v>0.83201388888888894</c:v>
                </c:pt>
                <c:pt idx="32363">
                  <c:v>0.83225694444444442</c:v>
                </c:pt>
                <c:pt idx="32364">
                  <c:v>0.83250000000000002</c:v>
                </c:pt>
                <c:pt idx="32365">
                  <c:v>0.83275462962962965</c:v>
                </c:pt>
                <c:pt idx="32366">
                  <c:v>0.83299768518518524</c:v>
                </c:pt>
                <c:pt idx="32367">
                  <c:v>0.83324074074074073</c:v>
                </c:pt>
                <c:pt idx="32368">
                  <c:v>0.83348379629629632</c:v>
                </c:pt>
                <c:pt idx="32369">
                  <c:v>0.8337268518518518</c:v>
                </c:pt>
                <c:pt idx="32370">
                  <c:v>0.83396990740740751</c:v>
                </c:pt>
                <c:pt idx="32371">
                  <c:v>0.83422453703703703</c:v>
                </c:pt>
                <c:pt idx="32372">
                  <c:v>0.83446759259259251</c:v>
                </c:pt>
                <c:pt idx="32373">
                  <c:v>0.83471064814814822</c:v>
                </c:pt>
                <c:pt idx="32374">
                  <c:v>0.8349537037037037</c:v>
                </c:pt>
                <c:pt idx="32375">
                  <c:v>0.83519675925925929</c:v>
                </c:pt>
                <c:pt idx="32376">
                  <c:v>0.83545138888888892</c:v>
                </c:pt>
                <c:pt idx="32377">
                  <c:v>0.83569444444444452</c:v>
                </c:pt>
                <c:pt idx="32378">
                  <c:v>0.8359375</c:v>
                </c:pt>
                <c:pt idx="32379">
                  <c:v>0.83618055555555548</c:v>
                </c:pt>
                <c:pt idx="32380">
                  <c:v>0.83642361111111108</c:v>
                </c:pt>
                <c:pt idx="32381">
                  <c:v>0.83667824074074071</c:v>
                </c:pt>
                <c:pt idx="32382">
                  <c:v>0.8369212962962963</c:v>
                </c:pt>
                <c:pt idx="32383">
                  <c:v>0.83716435185185178</c:v>
                </c:pt>
                <c:pt idx="32384">
                  <c:v>0.83740740740740749</c:v>
                </c:pt>
                <c:pt idx="32385">
                  <c:v>0.83765046296296297</c:v>
                </c:pt>
                <c:pt idx="32386">
                  <c:v>0.83790509259259249</c:v>
                </c:pt>
                <c:pt idx="32387">
                  <c:v>0.8381481481481482</c:v>
                </c:pt>
                <c:pt idx="32388">
                  <c:v>0.83839120370370368</c:v>
                </c:pt>
                <c:pt idx="32389">
                  <c:v>0.83863425925925927</c:v>
                </c:pt>
                <c:pt idx="32390">
                  <c:v>0.83887731481481476</c:v>
                </c:pt>
                <c:pt idx="32391">
                  <c:v>0.8391319444444445</c:v>
                </c:pt>
                <c:pt idx="32392">
                  <c:v>0.83937499999999998</c:v>
                </c:pt>
                <c:pt idx="32393">
                  <c:v>0.83961805555555558</c:v>
                </c:pt>
                <c:pt idx="32394">
                  <c:v>0.83986111111111106</c:v>
                </c:pt>
                <c:pt idx="32395">
                  <c:v>0.84010416666666676</c:v>
                </c:pt>
                <c:pt idx="32396">
                  <c:v>0.84034722222222225</c:v>
                </c:pt>
                <c:pt idx="32397">
                  <c:v>0.84060185185185177</c:v>
                </c:pt>
                <c:pt idx="32398">
                  <c:v>0.84084490740740747</c:v>
                </c:pt>
                <c:pt idx="32399">
                  <c:v>0.84108796296296295</c:v>
                </c:pt>
                <c:pt idx="32400">
                  <c:v>0.84133101851851855</c:v>
                </c:pt>
                <c:pt idx="32401">
                  <c:v>0.84157407407407403</c:v>
                </c:pt>
                <c:pt idx="32402">
                  <c:v>0.84181712962962962</c:v>
                </c:pt>
                <c:pt idx="32403">
                  <c:v>0.84207175925925926</c:v>
                </c:pt>
                <c:pt idx="32404">
                  <c:v>0.84231481481481485</c:v>
                </c:pt>
                <c:pt idx="32405">
                  <c:v>0.84255787037037033</c:v>
                </c:pt>
                <c:pt idx="32406">
                  <c:v>0.84280092592592604</c:v>
                </c:pt>
                <c:pt idx="32407">
                  <c:v>0.84304398148148152</c:v>
                </c:pt>
                <c:pt idx="32408">
                  <c:v>0.84329861111111104</c:v>
                </c:pt>
                <c:pt idx="32409">
                  <c:v>0.84354166666666675</c:v>
                </c:pt>
                <c:pt idx="32410">
                  <c:v>0.84378472222222223</c:v>
                </c:pt>
                <c:pt idx="32411">
                  <c:v>0.84402777777777782</c:v>
                </c:pt>
                <c:pt idx="32412">
                  <c:v>0.8442708333333333</c:v>
                </c:pt>
                <c:pt idx="32413">
                  <c:v>0.84452546296296294</c:v>
                </c:pt>
                <c:pt idx="32414">
                  <c:v>0.84476851851851853</c:v>
                </c:pt>
                <c:pt idx="32415">
                  <c:v>0.84501157407407401</c:v>
                </c:pt>
                <c:pt idx="32416">
                  <c:v>0.84525462962962961</c:v>
                </c:pt>
                <c:pt idx="32417">
                  <c:v>0.84549768518518509</c:v>
                </c:pt>
                <c:pt idx="32418">
                  <c:v>0.84575231481481483</c:v>
                </c:pt>
                <c:pt idx="32419">
                  <c:v>0.84599537037037031</c:v>
                </c:pt>
                <c:pt idx="32420">
                  <c:v>0.84623842592592602</c:v>
                </c:pt>
                <c:pt idx="32421">
                  <c:v>0.8464814814814815</c:v>
                </c:pt>
                <c:pt idx="32422">
                  <c:v>0.84672453703703709</c:v>
                </c:pt>
                <c:pt idx="32423">
                  <c:v>0.84697916666666673</c:v>
                </c:pt>
                <c:pt idx="32424">
                  <c:v>0.84722222222222221</c:v>
                </c:pt>
                <c:pt idx="32425">
                  <c:v>0.8474652777777778</c:v>
                </c:pt>
                <c:pt idx="32426">
                  <c:v>0.84770833333333329</c:v>
                </c:pt>
                <c:pt idx="32427">
                  <c:v>0.84795138888888888</c:v>
                </c:pt>
                <c:pt idx="32428">
                  <c:v>0.84819444444444436</c:v>
                </c:pt>
                <c:pt idx="32429">
                  <c:v>0.84844907407407411</c:v>
                </c:pt>
                <c:pt idx="32430">
                  <c:v>0.84869212962962959</c:v>
                </c:pt>
                <c:pt idx="32431">
                  <c:v>0.84893518518518529</c:v>
                </c:pt>
                <c:pt idx="32432">
                  <c:v>0.84917824074074078</c:v>
                </c:pt>
                <c:pt idx="32433">
                  <c:v>0.84942129629629637</c:v>
                </c:pt>
                <c:pt idx="32434">
                  <c:v>0.849675925925926</c:v>
                </c:pt>
                <c:pt idx="32435">
                  <c:v>0.84991898148148148</c:v>
                </c:pt>
                <c:pt idx="32436">
                  <c:v>0.85016203703703708</c:v>
                </c:pt>
                <c:pt idx="32437">
                  <c:v>0.85040509259259256</c:v>
                </c:pt>
                <c:pt idx="32438">
                  <c:v>0.85064814814814815</c:v>
                </c:pt>
                <c:pt idx="32439">
                  <c:v>0.85089120370370364</c:v>
                </c:pt>
                <c:pt idx="32440">
                  <c:v>0.85114583333333327</c:v>
                </c:pt>
                <c:pt idx="32441">
                  <c:v>0.85138888888888886</c:v>
                </c:pt>
                <c:pt idx="32442">
                  <c:v>0.85163194444444434</c:v>
                </c:pt>
                <c:pt idx="32443">
                  <c:v>0.85187500000000005</c:v>
                </c:pt>
                <c:pt idx="32444">
                  <c:v>0.85211805555555553</c:v>
                </c:pt>
                <c:pt idx="32445">
                  <c:v>0.85237268518518527</c:v>
                </c:pt>
                <c:pt idx="32446">
                  <c:v>0.85261574074074076</c:v>
                </c:pt>
                <c:pt idx="32447">
                  <c:v>0.85285879629629635</c:v>
                </c:pt>
                <c:pt idx="32448">
                  <c:v>0.85310185185185183</c:v>
                </c:pt>
                <c:pt idx="32449">
                  <c:v>0.85334490740740743</c:v>
                </c:pt>
                <c:pt idx="32450">
                  <c:v>0.85359953703703706</c:v>
                </c:pt>
                <c:pt idx="32451">
                  <c:v>0.85384259259259254</c:v>
                </c:pt>
                <c:pt idx="32452">
                  <c:v>0.85408564814814814</c:v>
                </c:pt>
                <c:pt idx="32453">
                  <c:v>0.85432870370370362</c:v>
                </c:pt>
                <c:pt idx="32454">
                  <c:v>0.85457175925925932</c:v>
                </c:pt>
                <c:pt idx="32455">
                  <c:v>0.85482638888888884</c:v>
                </c:pt>
                <c:pt idx="32456">
                  <c:v>0.85506944444444455</c:v>
                </c:pt>
                <c:pt idx="32457">
                  <c:v>0.85531250000000003</c:v>
                </c:pt>
                <c:pt idx="32458">
                  <c:v>0.85555555555555562</c:v>
                </c:pt>
                <c:pt idx="32459">
                  <c:v>0.85579861111111111</c:v>
                </c:pt>
                <c:pt idx="32460">
                  <c:v>0.8560416666666667</c:v>
                </c:pt>
                <c:pt idx="32461">
                  <c:v>0.85629629629629633</c:v>
                </c:pt>
                <c:pt idx="32462">
                  <c:v>0.85653935185185182</c:v>
                </c:pt>
                <c:pt idx="32463">
                  <c:v>0.85678240740740741</c:v>
                </c:pt>
                <c:pt idx="32464">
                  <c:v>0.85702546296296289</c:v>
                </c:pt>
                <c:pt idx="32465">
                  <c:v>0.8572685185185186</c:v>
                </c:pt>
                <c:pt idx="32466">
                  <c:v>0.85752314814814812</c:v>
                </c:pt>
                <c:pt idx="32467">
                  <c:v>0.8577662037037036</c:v>
                </c:pt>
                <c:pt idx="32468">
                  <c:v>0.8580092592592593</c:v>
                </c:pt>
                <c:pt idx="32469">
                  <c:v>0.85825231481481479</c:v>
                </c:pt>
                <c:pt idx="32470">
                  <c:v>0.85849537037037038</c:v>
                </c:pt>
                <c:pt idx="32471">
                  <c:v>0.85873842592592586</c:v>
                </c:pt>
                <c:pt idx="32472">
                  <c:v>0.85899305555555561</c:v>
                </c:pt>
                <c:pt idx="32473">
                  <c:v>0.85923611111111109</c:v>
                </c:pt>
                <c:pt idx="32474">
                  <c:v>0.85947916666666668</c:v>
                </c:pt>
                <c:pt idx="32475">
                  <c:v>0.85972222222222217</c:v>
                </c:pt>
                <c:pt idx="32476">
                  <c:v>0.85996527777777787</c:v>
                </c:pt>
                <c:pt idx="32477">
                  <c:v>0.86021990740740739</c:v>
                </c:pt>
                <c:pt idx="32478">
                  <c:v>0.86046296296296287</c:v>
                </c:pt>
                <c:pt idx="32479">
                  <c:v>0.86070601851851858</c:v>
                </c:pt>
                <c:pt idx="32480">
                  <c:v>0.86094907407407406</c:v>
                </c:pt>
                <c:pt idx="32481">
                  <c:v>0.86119212962962965</c:v>
                </c:pt>
                <c:pt idx="32482">
                  <c:v>0.86144675925925929</c:v>
                </c:pt>
                <c:pt idx="32483">
                  <c:v>0.86168981481481488</c:v>
                </c:pt>
                <c:pt idx="32484">
                  <c:v>0.86193287037037036</c:v>
                </c:pt>
                <c:pt idx="32485">
                  <c:v>0.86217592592592596</c:v>
                </c:pt>
                <c:pt idx="32486">
                  <c:v>0.86241898148148144</c:v>
                </c:pt>
                <c:pt idx="32487">
                  <c:v>0.86267361111111107</c:v>
                </c:pt>
                <c:pt idx="32488">
                  <c:v>0.86291666666666667</c:v>
                </c:pt>
                <c:pt idx="32489">
                  <c:v>0.86315972222222215</c:v>
                </c:pt>
                <c:pt idx="32490">
                  <c:v>0.86340277777777785</c:v>
                </c:pt>
                <c:pt idx="32491">
                  <c:v>0.86364583333333333</c:v>
                </c:pt>
                <c:pt idx="32492">
                  <c:v>0.86388888888888893</c:v>
                </c:pt>
                <c:pt idx="32493">
                  <c:v>0.86414351851851856</c:v>
                </c:pt>
                <c:pt idx="32494">
                  <c:v>0.86438657407407404</c:v>
                </c:pt>
                <c:pt idx="32495">
                  <c:v>0.86462962962962964</c:v>
                </c:pt>
                <c:pt idx="32496">
                  <c:v>0.86487268518518512</c:v>
                </c:pt>
                <c:pt idx="32497">
                  <c:v>0.86511574074074071</c:v>
                </c:pt>
                <c:pt idx="32498">
                  <c:v>0.86537037037037035</c:v>
                </c:pt>
                <c:pt idx="32499">
                  <c:v>0.86561342592592594</c:v>
                </c:pt>
                <c:pt idx="32500">
                  <c:v>0.86585648148148142</c:v>
                </c:pt>
                <c:pt idx="32501">
                  <c:v>0.86609953703703713</c:v>
                </c:pt>
                <c:pt idx="32502">
                  <c:v>0.86634259259259261</c:v>
                </c:pt>
                <c:pt idx="32503">
                  <c:v>0.86659722222222213</c:v>
                </c:pt>
                <c:pt idx="32504">
                  <c:v>0.86684027777777783</c:v>
                </c:pt>
                <c:pt idx="32505">
                  <c:v>0.86708333333333332</c:v>
                </c:pt>
                <c:pt idx="32506">
                  <c:v>0.86732638888888891</c:v>
                </c:pt>
                <c:pt idx="32507">
                  <c:v>0.86756944444444439</c:v>
                </c:pt>
                <c:pt idx="32508">
                  <c:v>0.86782407407407414</c:v>
                </c:pt>
                <c:pt idx="32509">
                  <c:v>0.86806712962962962</c:v>
                </c:pt>
                <c:pt idx="32510">
                  <c:v>0.86831018518518521</c:v>
                </c:pt>
                <c:pt idx="32511">
                  <c:v>0.8685532407407407</c:v>
                </c:pt>
                <c:pt idx="32512">
                  <c:v>0.8687962962962964</c:v>
                </c:pt>
                <c:pt idx="32513">
                  <c:v>0.86905092592592592</c:v>
                </c:pt>
                <c:pt idx="32514">
                  <c:v>0.8692939814814814</c:v>
                </c:pt>
                <c:pt idx="32515">
                  <c:v>0.86953703703703711</c:v>
                </c:pt>
                <c:pt idx="32516">
                  <c:v>0.86978009259259259</c:v>
                </c:pt>
                <c:pt idx="32517">
                  <c:v>0.87002314814814818</c:v>
                </c:pt>
                <c:pt idx="32518">
                  <c:v>0.87026620370370367</c:v>
                </c:pt>
                <c:pt idx="32519">
                  <c:v>0.8705208333333333</c:v>
                </c:pt>
                <c:pt idx="32520">
                  <c:v>0.87076388888888889</c:v>
                </c:pt>
                <c:pt idx="32521">
                  <c:v>0.87100694444444438</c:v>
                </c:pt>
                <c:pt idx="32522">
                  <c:v>0.87124999999999997</c:v>
                </c:pt>
                <c:pt idx="32523">
                  <c:v>0.87149305555555545</c:v>
                </c:pt>
                <c:pt idx="32524">
                  <c:v>0.87174768518518519</c:v>
                </c:pt>
                <c:pt idx="32525">
                  <c:v>0.87199074074074068</c:v>
                </c:pt>
                <c:pt idx="32526">
                  <c:v>0.87223379629629638</c:v>
                </c:pt>
                <c:pt idx="32527">
                  <c:v>0.87247685185185186</c:v>
                </c:pt>
                <c:pt idx="32528">
                  <c:v>0.87271990740740746</c:v>
                </c:pt>
                <c:pt idx="32529">
                  <c:v>0.87296296296296294</c:v>
                </c:pt>
                <c:pt idx="32530">
                  <c:v>0.87321759259259257</c:v>
                </c:pt>
                <c:pt idx="32531">
                  <c:v>0.87346064814814817</c:v>
                </c:pt>
                <c:pt idx="32532">
                  <c:v>0.87370370370370365</c:v>
                </c:pt>
                <c:pt idx="32533">
                  <c:v>0.87394675925925924</c:v>
                </c:pt>
                <c:pt idx="32534">
                  <c:v>0.87418981481481473</c:v>
                </c:pt>
                <c:pt idx="32535">
                  <c:v>0.87444444444444447</c:v>
                </c:pt>
                <c:pt idx="32536">
                  <c:v>0.87468749999999995</c:v>
                </c:pt>
                <c:pt idx="32537">
                  <c:v>0.87493055555555566</c:v>
                </c:pt>
                <c:pt idx="32538">
                  <c:v>0.87517361111111114</c:v>
                </c:pt>
                <c:pt idx="32539">
                  <c:v>0.87541666666666673</c:v>
                </c:pt>
                <c:pt idx="32540">
                  <c:v>0.87567129629629636</c:v>
                </c:pt>
                <c:pt idx="32541">
                  <c:v>0.87591435185185185</c:v>
                </c:pt>
                <c:pt idx="32542">
                  <c:v>0.87615740740740744</c:v>
                </c:pt>
                <c:pt idx="32543">
                  <c:v>0.87640046296296292</c:v>
                </c:pt>
                <c:pt idx="32544">
                  <c:v>0.87664351851851852</c:v>
                </c:pt>
                <c:pt idx="32545">
                  <c:v>0.87689814814814815</c:v>
                </c:pt>
                <c:pt idx="32546">
                  <c:v>0.87714120370370363</c:v>
                </c:pt>
                <c:pt idx="32547">
                  <c:v>0.87738425925925922</c:v>
                </c:pt>
                <c:pt idx="32548">
                  <c:v>0.87762731481481471</c:v>
                </c:pt>
                <c:pt idx="32549">
                  <c:v>0.87787037037037041</c:v>
                </c:pt>
                <c:pt idx="32550">
                  <c:v>0.87811342592592589</c:v>
                </c:pt>
                <c:pt idx="32551">
                  <c:v>0.87836805555555564</c:v>
                </c:pt>
                <c:pt idx="32552">
                  <c:v>0.87861111111111112</c:v>
                </c:pt>
                <c:pt idx="32553">
                  <c:v>0.87885416666666671</c:v>
                </c:pt>
                <c:pt idx="32554">
                  <c:v>0.8790972222222222</c:v>
                </c:pt>
                <c:pt idx="32555">
                  <c:v>0.87934027777777779</c:v>
                </c:pt>
                <c:pt idx="32556">
                  <c:v>0.87959490740740742</c:v>
                </c:pt>
                <c:pt idx="32557">
                  <c:v>0.87983796296296291</c:v>
                </c:pt>
                <c:pt idx="32558">
                  <c:v>0.8800810185185185</c:v>
                </c:pt>
                <c:pt idx="32559">
                  <c:v>0.88032407407407398</c:v>
                </c:pt>
                <c:pt idx="32560">
                  <c:v>0.88056712962962969</c:v>
                </c:pt>
                <c:pt idx="32561">
                  <c:v>0.88082175925925921</c:v>
                </c:pt>
                <c:pt idx="32562">
                  <c:v>0.88106481481481491</c:v>
                </c:pt>
                <c:pt idx="32563">
                  <c:v>0.88130787037037039</c:v>
                </c:pt>
                <c:pt idx="32564">
                  <c:v>0.88155092592592599</c:v>
                </c:pt>
                <c:pt idx="32565">
                  <c:v>0.88179398148148147</c:v>
                </c:pt>
                <c:pt idx="32566">
                  <c:v>0.88203703703703706</c:v>
                </c:pt>
                <c:pt idx="32567">
                  <c:v>0.8822916666666667</c:v>
                </c:pt>
                <c:pt idx="32568">
                  <c:v>0.88253472222222218</c:v>
                </c:pt>
                <c:pt idx="32569">
                  <c:v>0.88277777777777777</c:v>
                </c:pt>
                <c:pt idx="32570">
                  <c:v>0.88302083333333325</c:v>
                </c:pt>
                <c:pt idx="32571">
                  <c:v>0.883275462962963</c:v>
                </c:pt>
                <c:pt idx="32572">
                  <c:v>0.88351851851851848</c:v>
                </c:pt>
                <c:pt idx="32573">
                  <c:v>0.88376157407407396</c:v>
                </c:pt>
                <c:pt idx="32574">
                  <c:v>0.88400462962962967</c:v>
                </c:pt>
                <c:pt idx="32575">
                  <c:v>0.88424768518518515</c:v>
                </c:pt>
                <c:pt idx="32576">
                  <c:v>0.88449074074074074</c:v>
                </c:pt>
                <c:pt idx="32577">
                  <c:v>0.88474537037037038</c:v>
                </c:pt>
                <c:pt idx="32578">
                  <c:v>0.88498842592592597</c:v>
                </c:pt>
                <c:pt idx="32579">
                  <c:v>0.88523148148148145</c:v>
                </c:pt>
                <c:pt idx="32580">
                  <c:v>0.88547453703703705</c:v>
                </c:pt>
                <c:pt idx="32581">
                  <c:v>0.88571759259259253</c:v>
                </c:pt>
                <c:pt idx="32582">
                  <c:v>0.88597222222222216</c:v>
                </c:pt>
                <c:pt idx="32583">
                  <c:v>0.88621527777777775</c:v>
                </c:pt>
                <c:pt idx="32584">
                  <c:v>0.88645833333333324</c:v>
                </c:pt>
                <c:pt idx="32585">
                  <c:v>0.88670138888888894</c:v>
                </c:pt>
                <c:pt idx="32586">
                  <c:v>0.88694444444444442</c:v>
                </c:pt>
                <c:pt idx="32587">
                  <c:v>0.88718750000000002</c:v>
                </c:pt>
                <c:pt idx="32588">
                  <c:v>0.88744212962962965</c:v>
                </c:pt>
                <c:pt idx="32589">
                  <c:v>0.88768518518518524</c:v>
                </c:pt>
                <c:pt idx="32590">
                  <c:v>0.88792824074074073</c:v>
                </c:pt>
                <c:pt idx="32591">
                  <c:v>0.88817129629629632</c:v>
                </c:pt>
                <c:pt idx="32592">
                  <c:v>0.8884143518518518</c:v>
                </c:pt>
                <c:pt idx="32593">
                  <c:v>0.88866898148148143</c:v>
                </c:pt>
                <c:pt idx="32594">
                  <c:v>0.88891203703703703</c:v>
                </c:pt>
                <c:pt idx="32595">
                  <c:v>0.88915509259259251</c:v>
                </c:pt>
                <c:pt idx="32596">
                  <c:v>0.88939814814814822</c:v>
                </c:pt>
                <c:pt idx="32597">
                  <c:v>0.8896412037037037</c:v>
                </c:pt>
                <c:pt idx="32598">
                  <c:v>0.88989583333333344</c:v>
                </c:pt>
                <c:pt idx="32599">
                  <c:v>0.89013888888888892</c:v>
                </c:pt>
                <c:pt idx="32600">
                  <c:v>0.89038194444444441</c:v>
                </c:pt>
                <c:pt idx="32601">
                  <c:v>0.890625</c:v>
                </c:pt>
                <c:pt idx="32602">
                  <c:v>0.89086805555555559</c:v>
                </c:pt>
                <c:pt idx="32603">
                  <c:v>0.89112268518518523</c:v>
                </c:pt>
                <c:pt idx="32604">
                  <c:v>0.89136574074074071</c:v>
                </c:pt>
                <c:pt idx="32605">
                  <c:v>0.8916087962962963</c:v>
                </c:pt>
                <c:pt idx="32606">
                  <c:v>0.89185185185185178</c:v>
                </c:pt>
                <c:pt idx="32607">
                  <c:v>0.89209490740740749</c:v>
                </c:pt>
                <c:pt idx="32608">
                  <c:v>0.89234953703703701</c:v>
                </c:pt>
                <c:pt idx="32609">
                  <c:v>0.89259259259259249</c:v>
                </c:pt>
                <c:pt idx="32610">
                  <c:v>0.8928356481481482</c:v>
                </c:pt>
                <c:pt idx="32611">
                  <c:v>0.89307870370370368</c:v>
                </c:pt>
                <c:pt idx="32612">
                  <c:v>0.89332175925925927</c:v>
                </c:pt>
                <c:pt idx="32613">
                  <c:v>0.89356481481481476</c:v>
                </c:pt>
                <c:pt idx="32614">
                  <c:v>0.8938194444444445</c:v>
                </c:pt>
                <c:pt idx="32615">
                  <c:v>0.89406249999999998</c:v>
                </c:pt>
                <c:pt idx="32616">
                  <c:v>0.89430555555555558</c:v>
                </c:pt>
                <c:pt idx="32617">
                  <c:v>0.89454861111111106</c:v>
                </c:pt>
                <c:pt idx="32618">
                  <c:v>0.89479166666666676</c:v>
                </c:pt>
                <c:pt idx="32619">
                  <c:v>0.89504629629629628</c:v>
                </c:pt>
                <c:pt idx="32620">
                  <c:v>0.89528935185185177</c:v>
                </c:pt>
                <c:pt idx="32621">
                  <c:v>0.89553240740740747</c:v>
                </c:pt>
                <c:pt idx="32622">
                  <c:v>0.89577546296296295</c:v>
                </c:pt>
                <c:pt idx="32623">
                  <c:v>0.89601851851851855</c:v>
                </c:pt>
                <c:pt idx="32624">
                  <c:v>0.89626157407407403</c:v>
                </c:pt>
                <c:pt idx="32625">
                  <c:v>0.89651620370370377</c:v>
                </c:pt>
                <c:pt idx="32626">
                  <c:v>0.89675925925925926</c:v>
                </c:pt>
                <c:pt idx="32627">
                  <c:v>0.89700231481481485</c:v>
                </c:pt>
                <c:pt idx="32628">
                  <c:v>0.89724537037037033</c:v>
                </c:pt>
                <c:pt idx="32629">
                  <c:v>0.89748842592592604</c:v>
                </c:pt>
                <c:pt idx="32630">
                  <c:v>0.89774305555555556</c:v>
                </c:pt>
                <c:pt idx="32631">
                  <c:v>0.89798611111111104</c:v>
                </c:pt>
                <c:pt idx="32632">
                  <c:v>0.89822916666666675</c:v>
                </c:pt>
                <c:pt idx="32633">
                  <c:v>0.89847222222222223</c:v>
                </c:pt>
                <c:pt idx="32634">
                  <c:v>0.89871527777777782</c:v>
                </c:pt>
                <c:pt idx="32635">
                  <c:v>0.89896990740740745</c:v>
                </c:pt>
                <c:pt idx="32636">
                  <c:v>0.89921296296296294</c:v>
                </c:pt>
                <c:pt idx="32637">
                  <c:v>0.89945601851851853</c:v>
                </c:pt>
                <c:pt idx="32638">
                  <c:v>0.89969907407407401</c:v>
                </c:pt>
                <c:pt idx="32639">
                  <c:v>0.89994212962962961</c:v>
                </c:pt>
                <c:pt idx="32640">
                  <c:v>0.90019675925925924</c:v>
                </c:pt>
                <c:pt idx="32641">
                  <c:v>0.90043981481481483</c:v>
                </c:pt>
                <c:pt idx="32642">
                  <c:v>0.90068287037037031</c:v>
                </c:pt>
                <c:pt idx="32643">
                  <c:v>0.90092592592592602</c:v>
                </c:pt>
                <c:pt idx="32644">
                  <c:v>0.9011689814814815</c:v>
                </c:pt>
                <c:pt idx="32645">
                  <c:v>0.90141203703703709</c:v>
                </c:pt>
                <c:pt idx="32646">
                  <c:v>0.90166666666666673</c:v>
                </c:pt>
                <c:pt idx="32647">
                  <c:v>0.90190972222222221</c:v>
                </c:pt>
                <c:pt idx="32648">
                  <c:v>0.9021527777777778</c:v>
                </c:pt>
                <c:pt idx="32649">
                  <c:v>0.90239583333333329</c:v>
                </c:pt>
                <c:pt idx="32650">
                  <c:v>0.90263888888888888</c:v>
                </c:pt>
                <c:pt idx="32651">
                  <c:v>0.90289351851851851</c:v>
                </c:pt>
                <c:pt idx="32652">
                  <c:v>0.90313657407407411</c:v>
                </c:pt>
                <c:pt idx="32653">
                  <c:v>0.90337962962962959</c:v>
                </c:pt>
                <c:pt idx="32654">
                  <c:v>0.90362268518518529</c:v>
                </c:pt>
                <c:pt idx="32655">
                  <c:v>0.90386574074074078</c:v>
                </c:pt>
                <c:pt idx="32656">
                  <c:v>0.9041203703703703</c:v>
                </c:pt>
                <c:pt idx="32657">
                  <c:v>0.904363425925926</c:v>
                </c:pt>
                <c:pt idx="32658">
                  <c:v>0.90460648148148148</c:v>
                </c:pt>
                <c:pt idx="32659">
                  <c:v>0.90484953703703708</c:v>
                </c:pt>
                <c:pt idx="32660">
                  <c:v>0.90509259259259256</c:v>
                </c:pt>
                <c:pt idx="32661">
                  <c:v>0.90533564814814815</c:v>
                </c:pt>
                <c:pt idx="32662">
                  <c:v>0.90559027777777779</c:v>
                </c:pt>
                <c:pt idx="32663">
                  <c:v>0.90583333333333327</c:v>
                </c:pt>
                <c:pt idx="32664">
                  <c:v>0.90607638888888886</c:v>
                </c:pt>
                <c:pt idx="32665">
                  <c:v>0.90631944444444434</c:v>
                </c:pt>
                <c:pt idx="32666">
                  <c:v>0.90657407407407409</c:v>
                </c:pt>
                <c:pt idx="32667">
                  <c:v>0.90681712962962957</c:v>
                </c:pt>
                <c:pt idx="32668">
                  <c:v>0.90706018518518527</c:v>
                </c:pt>
                <c:pt idx="32669">
                  <c:v>0.90730324074074076</c:v>
                </c:pt>
                <c:pt idx="32670">
                  <c:v>0.90754629629629635</c:v>
                </c:pt>
                <c:pt idx="32671">
                  <c:v>0.90778935185185183</c:v>
                </c:pt>
                <c:pt idx="32672">
                  <c:v>0.90804398148148147</c:v>
                </c:pt>
                <c:pt idx="32673">
                  <c:v>0.90828703703703706</c:v>
                </c:pt>
                <c:pt idx="32674">
                  <c:v>0.90853009259259254</c:v>
                </c:pt>
                <c:pt idx="32675">
                  <c:v>0.90877314814814814</c:v>
                </c:pt>
                <c:pt idx="32676">
                  <c:v>0.90901620370370362</c:v>
                </c:pt>
                <c:pt idx="32677">
                  <c:v>0.90925925925925932</c:v>
                </c:pt>
                <c:pt idx="32678">
                  <c:v>0.90951388888888884</c:v>
                </c:pt>
                <c:pt idx="32679">
                  <c:v>0.90975694444444455</c:v>
                </c:pt>
                <c:pt idx="32680">
                  <c:v>0.91</c:v>
                </c:pt>
                <c:pt idx="32681">
                  <c:v>0.91024305555555562</c:v>
                </c:pt>
                <c:pt idx="32682">
                  <c:v>0.91048611111111111</c:v>
                </c:pt>
                <c:pt idx="32683">
                  <c:v>0.91074074074074074</c:v>
                </c:pt>
                <c:pt idx="32684">
                  <c:v>0.91098379629629633</c:v>
                </c:pt>
                <c:pt idx="32685">
                  <c:v>0.91122685185185182</c:v>
                </c:pt>
                <c:pt idx="32686">
                  <c:v>0.91146990740740741</c:v>
                </c:pt>
                <c:pt idx="32687">
                  <c:v>0.91171296296296289</c:v>
                </c:pt>
                <c:pt idx="32688">
                  <c:v>0.91196759259259252</c:v>
                </c:pt>
                <c:pt idx="32689">
                  <c:v>0.91221064814814812</c:v>
                </c:pt>
                <c:pt idx="32690">
                  <c:v>0.9124537037037036</c:v>
                </c:pt>
                <c:pt idx="32691">
                  <c:v>0.9126967592592593</c:v>
                </c:pt>
                <c:pt idx="32692">
                  <c:v>0.91293981481481479</c:v>
                </c:pt>
                <c:pt idx="32693">
                  <c:v>0.91319444444444453</c:v>
                </c:pt>
                <c:pt idx="32694">
                  <c:v>0.91343750000000001</c:v>
                </c:pt>
                <c:pt idx="32695">
                  <c:v>0.91368055555555561</c:v>
                </c:pt>
                <c:pt idx="32696">
                  <c:v>0.91392361111111109</c:v>
                </c:pt>
                <c:pt idx="32697">
                  <c:v>0.91416666666666668</c:v>
                </c:pt>
                <c:pt idx="32698">
                  <c:v>0.91442129629629632</c:v>
                </c:pt>
                <c:pt idx="32699">
                  <c:v>0.9146643518518518</c:v>
                </c:pt>
                <c:pt idx="32700">
                  <c:v>0.91490740740740739</c:v>
                </c:pt>
                <c:pt idx="32701">
                  <c:v>0.91515046296296287</c:v>
                </c:pt>
                <c:pt idx="32702">
                  <c:v>0.91539351851851858</c:v>
                </c:pt>
                <c:pt idx="32703">
                  <c:v>0.91563657407407406</c:v>
                </c:pt>
                <c:pt idx="32704">
                  <c:v>0.9158912037037038</c:v>
                </c:pt>
                <c:pt idx="32705">
                  <c:v>0.91613425925925929</c:v>
                </c:pt>
                <c:pt idx="32706">
                  <c:v>0.91637731481481488</c:v>
                </c:pt>
                <c:pt idx="32707">
                  <c:v>0.91662037037037036</c:v>
                </c:pt>
                <c:pt idx="32708">
                  <c:v>0.91686342592592596</c:v>
                </c:pt>
                <c:pt idx="32709">
                  <c:v>0.91711805555555559</c:v>
                </c:pt>
                <c:pt idx="32710">
                  <c:v>0.91736111111111107</c:v>
                </c:pt>
                <c:pt idx="32711">
                  <c:v>0.91760416666666667</c:v>
                </c:pt>
                <c:pt idx="32712">
                  <c:v>0.91784722222222215</c:v>
                </c:pt>
                <c:pt idx="32713">
                  <c:v>0.91809027777777785</c:v>
                </c:pt>
                <c:pt idx="32714">
                  <c:v>0.91834490740740737</c:v>
                </c:pt>
                <c:pt idx="32715">
                  <c:v>0.91858796296296286</c:v>
                </c:pt>
                <c:pt idx="32716">
                  <c:v>0.91883101851851856</c:v>
                </c:pt>
                <c:pt idx="32717">
                  <c:v>0.91907407407407404</c:v>
                </c:pt>
                <c:pt idx="32718">
                  <c:v>0.91931712962962964</c:v>
                </c:pt>
                <c:pt idx="32719">
                  <c:v>0.91956018518518512</c:v>
                </c:pt>
                <c:pt idx="32720">
                  <c:v>0.91981481481481486</c:v>
                </c:pt>
                <c:pt idx="32721">
                  <c:v>0.92005787037037035</c:v>
                </c:pt>
                <c:pt idx="32722">
                  <c:v>0.92030092592592594</c:v>
                </c:pt>
                <c:pt idx="32723">
                  <c:v>0.92054398148148142</c:v>
                </c:pt>
                <c:pt idx="32724">
                  <c:v>0.92078703703703713</c:v>
                </c:pt>
                <c:pt idx="32725">
                  <c:v>0.92104166666666665</c:v>
                </c:pt>
                <c:pt idx="32726">
                  <c:v>0.92128472222222213</c:v>
                </c:pt>
                <c:pt idx="32727">
                  <c:v>0.92152777777777783</c:v>
                </c:pt>
                <c:pt idx="32728">
                  <c:v>0.92177083333333332</c:v>
                </c:pt>
                <c:pt idx="32729">
                  <c:v>0.92201388888888891</c:v>
                </c:pt>
                <c:pt idx="32730">
                  <c:v>0.92226851851851854</c:v>
                </c:pt>
                <c:pt idx="32731">
                  <c:v>0.92251157407407414</c:v>
                </c:pt>
                <c:pt idx="32732">
                  <c:v>0.92275462962962962</c:v>
                </c:pt>
                <c:pt idx="32733">
                  <c:v>0.92299768518518521</c:v>
                </c:pt>
                <c:pt idx="32734">
                  <c:v>0.9232407407407407</c:v>
                </c:pt>
                <c:pt idx="32735">
                  <c:v>0.9234837962962964</c:v>
                </c:pt>
                <c:pt idx="32736">
                  <c:v>0.92373842592592592</c:v>
                </c:pt>
                <c:pt idx="32737">
                  <c:v>0.9239814814814814</c:v>
                </c:pt>
                <c:pt idx="32738">
                  <c:v>0.92422453703703711</c:v>
                </c:pt>
                <c:pt idx="32739">
                  <c:v>0.92446759259259259</c:v>
                </c:pt>
                <c:pt idx="32740">
                  <c:v>0.92471064814814818</c:v>
                </c:pt>
                <c:pt idx="32741">
                  <c:v>0.92496527777777782</c:v>
                </c:pt>
                <c:pt idx="32742">
                  <c:v>0.9252083333333333</c:v>
                </c:pt>
                <c:pt idx="32743">
                  <c:v>0.92545138888888889</c:v>
                </c:pt>
                <c:pt idx="32744">
                  <c:v>0.92569444444444438</c:v>
                </c:pt>
                <c:pt idx="32745">
                  <c:v>0.92593749999999997</c:v>
                </c:pt>
                <c:pt idx="32746">
                  <c:v>0.9261921296296296</c:v>
                </c:pt>
                <c:pt idx="32747">
                  <c:v>0.92643518518518519</c:v>
                </c:pt>
                <c:pt idx="32748">
                  <c:v>0.92667824074074068</c:v>
                </c:pt>
                <c:pt idx="32749">
                  <c:v>0.92692129629629638</c:v>
                </c:pt>
                <c:pt idx="32750">
                  <c:v>0.92716435185185186</c:v>
                </c:pt>
                <c:pt idx="32751">
                  <c:v>0.92741898148148139</c:v>
                </c:pt>
                <c:pt idx="32752">
                  <c:v>0.92766203703703709</c:v>
                </c:pt>
                <c:pt idx="32753">
                  <c:v>0.92790509259259257</c:v>
                </c:pt>
                <c:pt idx="32754">
                  <c:v>0.92814814814814817</c:v>
                </c:pt>
                <c:pt idx="32755">
                  <c:v>0.92839120370370365</c:v>
                </c:pt>
                <c:pt idx="32756">
                  <c:v>0.92864583333333339</c:v>
                </c:pt>
                <c:pt idx="32757">
                  <c:v>0.92888888888888888</c:v>
                </c:pt>
                <c:pt idx="32758">
                  <c:v>0.92913194444444447</c:v>
                </c:pt>
                <c:pt idx="32759">
                  <c:v>0.92937499999999995</c:v>
                </c:pt>
                <c:pt idx="32760">
                  <c:v>0.92961805555555566</c:v>
                </c:pt>
                <c:pt idx="32761">
                  <c:v>0.92986111111111114</c:v>
                </c:pt>
                <c:pt idx="32762">
                  <c:v>0.93011574074074066</c:v>
                </c:pt>
                <c:pt idx="32763">
                  <c:v>0.93035879629629636</c:v>
                </c:pt>
                <c:pt idx="32764">
                  <c:v>0.93060185185185185</c:v>
                </c:pt>
                <c:pt idx="32765">
                  <c:v>0.93084490740740744</c:v>
                </c:pt>
                <c:pt idx="32766">
                  <c:v>0.93108796296296292</c:v>
                </c:pt>
                <c:pt idx="32767">
                  <c:v>0.93134259259259267</c:v>
                </c:pt>
                <c:pt idx="32768">
                  <c:v>0.93158564814814815</c:v>
                </c:pt>
                <c:pt idx="32769">
                  <c:v>0.93182870370370363</c:v>
                </c:pt>
                <c:pt idx="32770">
                  <c:v>0.93207175925925922</c:v>
                </c:pt>
                <c:pt idx="32771">
                  <c:v>0.93231481481481471</c:v>
                </c:pt>
                <c:pt idx="32772">
                  <c:v>0.93255787037037041</c:v>
                </c:pt>
                <c:pt idx="32773">
                  <c:v>0.93281249999999993</c:v>
                </c:pt>
                <c:pt idx="32774">
                  <c:v>0.93305555555555564</c:v>
                </c:pt>
                <c:pt idx="32775">
                  <c:v>0.93329861111111112</c:v>
                </c:pt>
                <c:pt idx="32776">
                  <c:v>0.93354166666666671</c:v>
                </c:pt>
                <c:pt idx="32777">
                  <c:v>0.9337847222222222</c:v>
                </c:pt>
                <c:pt idx="32778">
                  <c:v>0.93403935185185183</c:v>
                </c:pt>
                <c:pt idx="32779">
                  <c:v>0.93428240740740742</c:v>
                </c:pt>
                <c:pt idx="32780">
                  <c:v>0.93452546296296291</c:v>
                </c:pt>
                <c:pt idx="32781">
                  <c:v>0.9347685185185185</c:v>
                </c:pt>
                <c:pt idx="32782">
                  <c:v>0.93501157407407398</c:v>
                </c:pt>
                <c:pt idx="32783">
                  <c:v>0.93526620370370372</c:v>
                </c:pt>
                <c:pt idx="32784">
                  <c:v>0.93550925925925921</c:v>
                </c:pt>
                <c:pt idx="32785">
                  <c:v>0.93575231481481491</c:v>
                </c:pt>
                <c:pt idx="32786">
                  <c:v>0.93599537037037039</c:v>
                </c:pt>
                <c:pt idx="32787">
                  <c:v>0.93623842592592599</c:v>
                </c:pt>
                <c:pt idx="32788">
                  <c:v>0.93649305555555562</c:v>
                </c:pt>
                <c:pt idx="32789">
                  <c:v>0.9367361111111111</c:v>
                </c:pt>
                <c:pt idx="32790">
                  <c:v>0.9369791666666667</c:v>
                </c:pt>
                <c:pt idx="32791">
                  <c:v>0.93722222222222218</c:v>
                </c:pt>
                <c:pt idx="32792">
                  <c:v>0.93746527777777777</c:v>
                </c:pt>
                <c:pt idx="32793">
                  <c:v>0.9377199074074074</c:v>
                </c:pt>
                <c:pt idx="32794">
                  <c:v>0.937962962962963</c:v>
                </c:pt>
                <c:pt idx="32795">
                  <c:v>0.93820601851851848</c:v>
                </c:pt>
                <c:pt idx="32796">
                  <c:v>0.93844907407407396</c:v>
                </c:pt>
                <c:pt idx="32797">
                  <c:v>0.93869212962962967</c:v>
                </c:pt>
                <c:pt idx="32798">
                  <c:v>0.93893518518518526</c:v>
                </c:pt>
                <c:pt idx="32799">
                  <c:v>0.93918981481481489</c:v>
                </c:pt>
                <c:pt idx="32800">
                  <c:v>0.93943287037037038</c:v>
                </c:pt>
                <c:pt idx="32801">
                  <c:v>0.93967592592592597</c:v>
                </c:pt>
                <c:pt idx="32802">
                  <c:v>0.93991898148148145</c:v>
                </c:pt>
                <c:pt idx="32803">
                  <c:v>0.94016203703703705</c:v>
                </c:pt>
                <c:pt idx="32804">
                  <c:v>0.94041666666666668</c:v>
                </c:pt>
                <c:pt idx="32805">
                  <c:v>0.94065972222222216</c:v>
                </c:pt>
                <c:pt idx="32806">
                  <c:v>0.94090277777777775</c:v>
                </c:pt>
                <c:pt idx="32807">
                  <c:v>0.94114583333333324</c:v>
                </c:pt>
                <c:pt idx="32808">
                  <c:v>0.94138888888888894</c:v>
                </c:pt>
                <c:pt idx="32809">
                  <c:v>0.94164351851851846</c:v>
                </c:pt>
                <c:pt idx="32810">
                  <c:v>0.94188657407407417</c:v>
                </c:pt>
                <c:pt idx="32811">
                  <c:v>0.94212962962962965</c:v>
                </c:pt>
                <c:pt idx="32812">
                  <c:v>0.94237268518518524</c:v>
                </c:pt>
                <c:pt idx="32813">
                  <c:v>0.94261574074074073</c:v>
                </c:pt>
                <c:pt idx="32814">
                  <c:v>0.94287037037037036</c:v>
                </c:pt>
                <c:pt idx="32815">
                  <c:v>0.94311342592592595</c:v>
                </c:pt>
                <c:pt idx="32816">
                  <c:v>0.94335648148148143</c:v>
                </c:pt>
                <c:pt idx="32817">
                  <c:v>0.94359953703703703</c:v>
                </c:pt>
                <c:pt idx="32818">
                  <c:v>0.94384259259259251</c:v>
                </c:pt>
                <c:pt idx="32819">
                  <c:v>0.94409722222222225</c:v>
                </c:pt>
                <c:pt idx="32820">
                  <c:v>0.94434027777777774</c:v>
                </c:pt>
                <c:pt idx="32821">
                  <c:v>0.94458333333333344</c:v>
                </c:pt>
                <c:pt idx="32822">
                  <c:v>0.94482638888888892</c:v>
                </c:pt>
                <c:pt idx="32823">
                  <c:v>0.94506944444444441</c:v>
                </c:pt>
                <c:pt idx="32824">
                  <c:v>0.9453125</c:v>
                </c:pt>
                <c:pt idx="32825">
                  <c:v>0.94556712962962963</c:v>
                </c:pt>
                <c:pt idx="32826">
                  <c:v>0.94581018518518523</c:v>
                </c:pt>
                <c:pt idx="32827">
                  <c:v>0.94605324074074071</c:v>
                </c:pt>
                <c:pt idx="32828">
                  <c:v>0.9462962962962963</c:v>
                </c:pt>
                <c:pt idx="32829">
                  <c:v>0.94653935185185178</c:v>
                </c:pt>
                <c:pt idx="32830">
                  <c:v>0.94679398148148142</c:v>
                </c:pt>
                <c:pt idx="32831">
                  <c:v>0.94703703703703701</c:v>
                </c:pt>
                <c:pt idx="32832">
                  <c:v>0.94728009259259249</c:v>
                </c:pt>
                <c:pt idx="32833">
                  <c:v>0.9475231481481482</c:v>
                </c:pt>
                <c:pt idx="32834">
                  <c:v>0.94776620370370368</c:v>
                </c:pt>
                <c:pt idx="32835">
                  <c:v>0.94800925925925927</c:v>
                </c:pt>
                <c:pt idx="32836">
                  <c:v>0.94826388888888891</c:v>
                </c:pt>
                <c:pt idx="32837">
                  <c:v>0.9485069444444445</c:v>
                </c:pt>
                <c:pt idx="32838">
                  <c:v>0.94874999999999998</c:v>
                </c:pt>
                <c:pt idx="32839">
                  <c:v>0.94899305555555558</c:v>
                </c:pt>
                <c:pt idx="32840">
                  <c:v>0.94923611111111106</c:v>
                </c:pt>
                <c:pt idx="32841">
                  <c:v>0.94949074074074069</c:v>
                </c:pt>
                <c:pt idx="32842">
                  <c:v>0.94973379629629628</c:v>
                </c:pt>
                <c:pt idx="32843">
                  <c:v>0.94997685185185177</c:v>
                </c:pt>
                <c:pt idx="32844">
                  <c:v>0.95021990740740747</c:v>
                </c:pt>
                <c:pt idx="32845">
                  <c:v>0.95046296296296295</c:v>
                </c:pt>
                <c:pt idx="32846">
                  <c:v>0.9507175925925927</c:v>
                </c:pt>
                <c:pt idx="32847">
                  <c:v>0.95096064814814818</c:v>
                </c:pt>
                <c:pt idx="32848">
                  <c:v>0.95120370370370377</c:v>
                </c:pt>
                <c:pt idx="32849">
                  <c:v>0.95144675925925926</c:v>
                </c:pt>
                <c:pt idx="32850">
                  <c:v>0.95168981481481474</c:v>
                </c:pt>
                <c:pt idx="32851">
                  <c:v>0.95194444444444448</c:v>
                </c:pt>
                <c:pt idx="32852">
                  <c:v>0.95218749999999996</c:v>
                </c:pt>
                <c:pt idx="32853">
                  <c:v>0.95243055555555556</c:v>
                </c:pt>
                <c:pt idx="32854">
                  <c:v>0.95267361111111104</c:v>
                </c:pt>
                <c:pt idx="32855">
                  <c:v>0.95291666666666675</c:v>
                </c:pt>
                <c:pt idx="32856">
                  <c:v>0.95315972222222223</c:v>
                </c:pt>
                <c:pt idx="32857">
                  <c:v>0.95341435185185175</c:v>
                </c:pt>
                <c:pt idx="32858">
                  <c:v>0.95365740740740745</c:v>
                </c:pt>
                <c:pt idx="32859">
                  <c:v>0.95390046296296294</c:v>
                </c:pt>
                <c:pt idx="32860">
                  <c:v>0.95414351851851853</c:v>
                </c:pt>
                <c:pt idx="32861">
                  <c:v>0.95438657407407401</c:v>
                </c:pt>
                <c:pt idx="32862">
                  <c:v>0.95464120370370376</c:v>
                </c:pt>
                <c:pt idx="32863">
                  <c:v>0.95488425925925924</c:v>
                </c:pt>
                <c:pt idx="32864">
                  <c:v>0.95512731481481483</c:v>
                </c:pt>
                <c:pt idx="32865">
                  <c:v>0.95537037037037031</c:v>
                </c:pt>
                <c:pt idx="32866">
                  <c:v>0.95561342592592602</c:v>
                </c:pt>
                <c:pt idx="32867">
                  <c:v>0.95586805555555554</c:v>
                </c:pt>
                <c:pt idx="32868">
                  <c:v>0.95611111111111102</c:v>
                </c:pt>
                <c:pt idx="32869">
                  <c:v>0.95635416666666673</c:v>
                </c:pt>
                <c:pt idx="32870">
                  <c:v>0.95659722222222221</c:v>
                </c:pt>
                <c:pt idx="32871">
                  <c:v>0.9568402777777778</c:v>
                </c:pt>
                <c:pt idx="32872">
                  <c:v>0.95708333333333329</c:v>
                </c:pt>
                <c:pt idx="32873">
                  <c:v>0.95733796296296303</c:v>
                </c:pt>
                <c:pt idx="32874">
                  <c:v>0.95758101851851851</c:v>
                </c:pt>
                <c:pt idx="32875">
                  <c:v>0.95782407407407411</c:v>
                </c:pt>
                <c:pt idx="32876">
                  <c:v>0.95806712962962959</c:v>
                </c:pt>
                <c:pt idx="32877">
                  <c:v>0.95832175925925922</c:v>
                </c:pt>
                <c:pt idx="32878">
                  <c:v>0.95856481481481481</c:v>
                </c:pt>
                <c:pt idx="32879">
                  <c:v>0.9588078703703703</c:v>
                </c:pt>
                <c:pt idx="32880">
                  <c:v>0.959050925925926</c:v>
                </c:pt>
                <c:pt idx="32881">
                  <c:v>0.95929398148148148</c:v>
                </c:pt>
                <c:pt idx="32882">
                  <c:v>0.95953703703703708</c:v>
                </c:pt>
                <c:pt idx="32883">
                  <c:v>0.95979166666666671</c:v>
                </c:pt>
                <c:pt idx="32884">
                  <c:v>0.96003472222222219</c:v>
                </c:pt>
                <c:pt idx="32885">
                  <c:v>0.96027777777777779</c:v>
                </c:pt>
                <c:pt idx="32886">
                  <c:v>0.96052083333333327</c:v>
                </c:pt>
                <c:pt idx="32887">
                  <c:v>0.96076388888888886</c:v>
                </c:pt>
                <c:pt idx="32888">
                  <c:v>0.96101851851851849</c:v>
                </c:pt>
                <c:pt idx="32889">
                  <c:v>0.96126157407407409</c:v>
                </c:pt>
                <c:pt idx="32890">
                  <c:v>0.96150462962962957</c:v>
                </c:pt>
                <c:pt idx="32891">
                  <c:v>0.96174768518518527</c:v>
                </c:pt>
                <c:pt idx="32892">
                  <c:v>0.96199074074074076</c:v>
                </c:pt>
                <c:pt idx="32893">
                  <c:v>0.96223379629629635</c:v>
                </c:pt>
                <c:pt idx="32894">
                  <c:v>0.96248842592592598</c:v>
                </c:pt>
                <c:pt idx="32895">
                  <c:v>0.96273148148148147</c:v>
                </c:pt>
                <c:pt idx="32896">
                  <c:v>0.96297453703703706</c:v>
                </c:pt>
                <c:pt idx="32897">
                  <c:v>0.96321759259259254</c:v>
                </c:pt>
                <c:pt idx="32898">
                  <c:v>0.96346064814814814</c:v>
                </c:pt>
                <c:pt idx="32899">
                  <c:v>0.96371527777777777</c:v>
                </c:pt>
                <c:pt idx="32900">
                  <c:v>0.96395833333333336</c:v>
                </c:pt>
                <c:pt idx="32901">
                  <c:v>0.96420138888888884</c:v>
                </c:pt>
                <c:pt idx="32902">
                  <c:v>0.96444444444444455</c:v>
                </c:pt>
                <c:pt idx="32903">
                  <c:v>0.96468750000000003</c:v>
                </c:pt>
                <c:pt idx="32904">
                  <c:v>0.96494212962962955</c:v>
                </c:pt>
                <c:pt idx="32905">
                  <c:v>0.96518518518518526</c:v>
                </c:pt>
                <c:pt idx="32906">
                  <c:v>0.96542824074074074</c:v>
                </c:pt>
                <c:pt idx="32907">
                  <c:v>0.96567129629629633</c:v>
                </c:pt>
                <c:pt idx="32908">
                  <c:v>0.96591435185185182</c:v>
                </c:pt>
                <c:pt idx="32909">
                  <c:v>0.96616898148148145</c:v>
                </c:pt>
                <c:pt idx="32910">
                  <c:v>0.96641203703703704</c:v>
                </c:pt>
                <c:pt idx="32911">
                  <c:v>0.96665509259259252</c:v>
                </c:pt>
                <c:pt idx="32912">
                  <c:v>0.96689814814814812</c:v>
                </c:pt>
                <c:pt idx="32913">
                  <c:v>0.9671412037037036</c:v>
                </c:pt>
                <c:pt idx="32914">
                  <c:v>0.9673842592592593</c:v>
                </c:pt>
                <c:pt idx="32915">
                  <c:v>0.96763888888888883</c:v>
                </c:pt>
                <c:pt idx="32916">
                  <c:v>0.96788194444444453</c:v>
                </c:pt>
                <c:pt idx="32917">
                  <c:v>0.96812500000000001</c:v>
                </c:pt>
                <c:pt idx="32918">
                  <c:v>0.96836805555555561</c:v>
                </c:pt>
                <c:pt idx="32919">
                  <c:v>0.96861111111111109</c:v>
                </c:pt>
                <c:pt idx="32920">
                  <c:v>0.96886574074074072</c:v>
                </c:pt>
                <c:pt idx="32921">
                  <c:v>0.96910879629629632</c:v>
                </c:pt>
                <c:pt idx="32922">
                  <c:v>0.9693518518518518</c:v>
                </c:pt>
                <c:pt idx="32923">
                  <c:v>0.96959490740740739</c:v>
                </c:pt>
                <c:pt idx="32924">
                  <c:v>0.96983796296296287</c:v>
                </c:pt>
                <c:pt idx="32925">
                  <c:v>0.97009259259259262</c:v>
                </c:pt>
                <c:pt idx="32926">
                  <c:v>0.9703356481481481</c:v>
                </c:pt>
                <c:pt idx="32927">
                  <c:v>0.9705787037037038</c:v>
                </c:pt>
                <c:pt idx="32928">
                  <c:v>0.97082175925925929</c:v>
                </c:pt>
                <c:pt idx="32929">
                  <c:v>0.97106481481481488</c:v>
                </c:pt>
                <c:pt idx="32930">
                  <c:v>0.97131944444444451</c:v>
                </c:pt>
                <c:pt idx="32931">
                  <c:v>0.9715625</c:v>
                </c:pt>
                <c:pt idx="32932">
                  <c:v>0.97180555555555559</c:v>
                </c:pt>
                <c:pt idx="32933">
                  <c:v>0.97204861111111107</c:v>
                </c:pt>
                <c:pt idx="32934">
                  <c:v>0.97229166666666667</c:v>
                </c:pt>
                <c:pt idx="32935">
                  <c:v>0.9725462962962963</c:v>
                </c:pt>
                <c:pt idx="32936">
                  <c:v>0.97278935185185178</c:v>
                </c:pt>
                <c:pt idx="32937">
                  <c:v>0.97303240740740737</c:v>
                </c:pt>
                <c:pt idx="32938">
                  <c:v>0.97327546296296286</c:v>
                </c:pt>
                <c:pt idx="32939">
                  <c:v>0.97351851851851856</c:v>
                </c:pt>
                <c:pt idx="32940">
                  <c:v>0.97376157407407404</c:v>
                </c:pt>
                <c:pt idx="32941">
                  <c:v>0.97401620370370379</c:v>
                </c:pt>
                <c:pt idx="32942">
                  <c:v>0.97425925925925927</c:v>
                </c:pt>
                <c:pt idx="32943">
                  <c:v>0.97450231481481486</c:v>
                </c:pt>
                <c:pt idx="32944">
                  <c:v>0.97474537037037035</c:v>
                </c:pt>
                <c:pt idx="32945">
                  <c:v>0.97498842592592594</c:v>
                </c:pt>
                <c:pt idx="32946">
                  <c:v>0.97524305555555557</c:v>
                </c:pt>
                <c:pt idx="32947">
                  <c:v>0.97548611111111105</c:v>
                </c:pt>
                <c:pt idx="32948">
                  <c:v>0.97572916666666665</c:v>
                </c:pt>
                <c:pt idx="32949">
                  <c:v>0.97597222222222213</c:v>
                </c:pt>
                <c:pt idx="32950">
                  <c:v>0.97621527777777783</c:v>
                </c:pt>
                <c:pt idx="32951">
                  <c:v>0.97645833333333332</c:v>
                </c:pt>
                <c:pt idx="32952">
                  <c:v>0.97671296296296306</c:v>
                </c:pt>
                <c:pt idx="32953">
                  <c:v>0.97695601851851854</c:v>
                </c:pt>
                <c:pt idx="32954">
                  <c:v>0.97719907407407414</c:v>
                </c:pt>
                <c:pt idx="32955">
                  <c:v>0.97744212962962962</c:v>
                </c:pt>
                <c:pt idx="32956">
                  <c:v>0.97768518518518521</c:v>
                </c:pt>
                <c:pt idx="32957">
                  <c:v>0.97793981481481485</c:v>
                </c:pt>
                <c:pt idx="32958">
                  <c:v>0.97818287037037033</c:v>
                </c:pt>
                <c:pt idx="32959">
                  <c:v>0.97842592592592592</c:v>
                </c:pt>
                <c:pt idx="32960">
                  <c:v>0.9786689814814814</c:v>
                </c:pt>
                <c:pt idx="32961">
                  <c:v>0.97891203703703711</c:v>
                </c:pt>
                <c:pt idx="32962">
                  <c:v>0.97916666666666663</c:v>
                </c:pt>
                <c:pt idx="32963">
                  <c:v>0.97940972222222233</c:v>
                </c:pt>
                <c:pt idx="32964">
                  <c:v>0.97965277777777782</c:v>
                </c:pt>
                <c:pt idx="32965">
                  <c:v>0.9798958333333333</c:v>
                </c:pt>
                <c:pt idx="32966">
                  <c:v>0.98013888888888889</c:v>
                </c:pt>
                <c:pt idx="32967">
                  <c:v>0.98039351851851853</c:v>
                </c:pt>
                <c:pt idx="32968">
                  <c:v>0.98063657407407412</c:v>
                </c:pt>
                <c:pt idx="32969">
                  <c:v>0.9808796296296296</c:v>
                </c:pt>
                <c:pt idx="32970">
                  <c:v>0.98112268518518519</c:v>
                </c:pt>
                <c:pt idx="32971">
                  <c:v>0.98136574074074068</c:v>
                </c:pt>
                <c:pt idx="32972">
                  <c:v>0.98162037037037031</c:v>
                </c:pt>
                <c:pt idx="32973">
                  <c:v>0.9818634259259259</c:v>
                </c:pt>
                <c:pt idx="32974">
                  <c:v>0.98210648148148139</c:v>
                </c:pt>
                <c:pt idx="32975">
                  <c:v>0.98234953703703709</c:v>
                </c:pt>
                <c:pt idx="32976">
                  <c:v>0.98259259259259257</c:v>
                </c:pt>
                <c:pt idx="32977">
                  <c:v>0.98283564814814817</c:v>
                </c:pt>
                <c:pt idx="32978">
                  <c:v>0.9830902777777778</c:v>
                </c:pt>
                <c:pt idx="32979">
                  <c:v>0.98333333333333339</c:v>
                </c:pt>
                <c:pt idx="32980">
                  <c:v>0.98357638888888888</c:v>
                </c:pt>
                <c:pt idx="32981">
                  <c:v>0.98381944444444447</c:v>
                </c:pt>
                <c:pt idx="32982">
                  <c:v>0.98406249999999995</c:v>
                </c:pt>
                <c:pt idx="32983">
                  <c:v>0.98431712962962958</c:v>
                </c:pt>
                <c:pt idx="32984">
                  <c:v>0.98456018518518518</c:v>
                </c:pt>
                <c:pt idx="32985">
                  <c:v>0.98480324074074066</c:v>
                </c:pt>
                <c:pt idx="32986">
                  <c:v>0.98504629629629636</c:v>
                </c:pt>
                <c:pt idx="32987">
                  <c:v>0.98528935185185185</c:v>
                </c:pt>
                <c:pt idx="32988">
                  <c:v>0.98554398148148137</c:v>
                </c:pt>
                <c:pt idx="32989">
                  <c:v>0.98578703703703707</c:v>
                </c:pt>
                <c:pt idx="32990">
                  <c:v>0.98603009259259267</c:v>
                </c:pt>
                <c:pt idx="32991">
                  <c:v>0.98627314814814815</c:v>
                </c:pt>
                <c:pt idx="32992">
                  <c:v>0.98651620370370363</c:v>
                </c:pt>
                <c:pt idx="32993">
                  <c:v>0.98675925925925922</c:v>
                </c:pt>
                <c:pt idx="32994">
                  <c:v>0.98701388888888886</c:v>
                </c:pt>
                <c:pt idx="32995">
                  <c:v>0.98725694444444445</c:v>
                </c:pt>
                <c:pt idx="32996">
                  <c:v>0.98749999999999993</c:v>
                </c:pt>
                <c:pt idx="32997">
                  <c:v>0.98774305555555564</c:v>
                </c:pt>
                <c:pt idx="32998">
                  <c:v>0.98799768518518516</c:v>
                </c:pt>
                <c:pt idx="32999">
                  <c:v>0.98824074074074064</c:v>
                </c:pt>
                <c:pt idx="33000">
                  <c:v>0.98848379629629635</c:v>
                </c:pt>
                <c:pt idx="33001">
                  <c:v>0.98872685185185183</c:v>
                </c:pt>
                <c:pt idx="33002">
                  <c:v>0.98896990740740742</c:v>
                </c:pt>
                <c:pt idx="33003">
                  <c:v>0.98921296296296291</c:v>
                </c:pt>
                <c:pt idx="33004">
                  <c:v>0.98946759259259265</c:v>
                </c:pt>
                <c:pt idx="33005">
                  <c:v>0.98971064814814813</c:v>
                </c:pt>
                <c:pt idx="33006">
                  <c:v>0.98995370370370372</c:v>
                </c:pt>
                <c:pt idx="33007">
                  <c:v>0.99019675925925921</c:v>
                </c:pt>
                <c:pt idx="33008">
                  <c:v>0.99043981481481491</c:v>
                </c:pt>
                <c:pt idx="33009">
                  <c:v>0.99069444444444443</c:v>
                </c:pt>
                <c:pt idx="33010">
                  <c:v>0.99093749999999992</c:v>
                </c:pt>
                <c:pt idx="33011">
                  <c:v>0.99118055555555562</c:v>
                </c:pt>
                <c:pt idx="33012">
                  <c:v>0.9914236111111111</c:v>
                </c:pt>
                <c:pt idx="33013">
                  <c:v>0.9916666666666667</c:v>
                </c:pt>
                <c:pt idx="33014">
                  <c:v>0.99190972222222218</c:v>
                </c:pt>
                <c:pt idx="33015">
                  <c:v>0.99216435185185192</c:v>
                </c:pt>
                <c:pt idx="33016">
                  <c:v>0.9924074074074074</c:v>
                </c:pt>
                <c:pt idx="33017">
                  <c:v>0.992650462962963</c:v>
                </c:pt>
                <c:pt idx="33018">
                  <c:v>0.99289351851851848</c:v>
                </c:pt>
                <c:pt idx="33019">
                  <c:v>0.99313657407407396</c:v>
                </c:pt>
                <c:pt idx="33020">
                  <c:v>0.99339120370370371</c:v>
                </c:pt>
                <c:pt idx="33021">
                  <c:v>0.99363425925925919</c:v>
                </c:pt>
                <c:pt idx="33022">
                  <c:v>0.99387731481481489</c:v>
                </c:pt>
                <c:pt idx="33023">
                  <c:v>0.99412037037037038</c:v>
                </c:pt>
                <c:pt idx="33024">
                  <c:v>0.99436342592592597</c:v>
                </c:pt>
                <c:pt idx="33025">
                  <c:v>0.9946180555555556</c:v>
                </c:pt>
                <c:pt idx="33026">
                  <c:v>0.99486111111111108</c:v>
                </c:pt>
                <c:pt idx="33027">
                  <c:v>0.99510416666666668</c:v>
                </c:pt>
                <c:pt idx="33028">
                  <c:v>0.99534722222222216</c:v>
                </c:pt>
                <c:pt idx="33029">
                  <c:v>0.99559027777777775</c:v>
                </c:pt>
                <c:pt idx="33030">
                  <c:v>0.99584490740740739</c:v>
                </c:pt>
                <c:pt idx="33031">
                  <c:v>0.99608796296296298</c:v>
                </c:pt>
                <c:pt idx="33032">
                  <c:v>0.99633101851851846</c:v>
                </c:pt>
                <c:pt idx="33033">
                  <c:v>0.99657407407407417</c:v>
                </c:pt>
                <c:pt idx="33034">
                  <c:v>0.99681712962962965</c:v>
                </c:pt>
                <c:pt idx="33035">
                  <c:v>0.99707175925925917</c:v>
                </c:pt>
                <c:pt idx="33036">
                  <c:v>0.99731481481481488</c:v>
                </c:pt>
                <c:pt idx="33037">
                  <c:v>0.99755787037037036</c:v>
                </c:pt>
                <c:pt idx="33038">
                  <c:v>0.99780092592592595</c:v>
                </c:pt>
                <c:pt idx="33039">
                  <c:v>0.99804398148148143</c:v>
                </c:pt>
                <c:pt idx="33040">
                  <c:v>0.99828703703703703</c:v>
                </c:pt>
                <c:pt idx="33041">
                  <c:v>0.99854166666666666</c:v>
                </c:pt>
                <c:pt idx="33042">
                  <c:v>0.99878472222222225</c:v>
                </c:pt>
                <c:pt idx="33043">
                  <c:v>0.99902777777777774</c:v>
                </c:pt>
                <c:pt idx="33044">
                  <c:v>0.99927083333333344</c:v>
                </c:pt>
                <c:pt idx="33045">
                  <c:v>0.99951388888888892</c:v>
                </c:pt>
                <c:pt idx="33046">
                  <c:v>0.99976851851851845</c:v>
                </c:pt>
                <c:pt idx="33047">
                  <c:v>1.1574074074074073E-5</c:v>
                </c:pt>
                <c:pt idx="33048">
                  <c:v>2.5462962962962961E-4</c:v>
                </c:pt>
                <c:pt idx="33049">
                  <c:v>4.9768518518518521E-4</c:v>
                </c:pt>
                <c:pt idx="33050">
                  <c:v>7.407407407407407E-4</c:v>
                </c:pt>
                <c:pt idx="33051">
                  <c:v>9.9537037037037042E-4</c:v>
                </c:pt>
                <c:pt idx="33052">
                  <c:v>1.2384259259259258E-3</c:v>
                </c:pt>
                <c:pt idx="33053">
                  <c:v>1.4814814814814814E-3</c:v>
                </c:pt>
                <c:pt idx="33054">
                  <c:v>1.7245370370370372E-3</c:v>
                </c:pt>
                <c:pt idx="33055">
                  <c:v>1.9675925925925928E-3</c:v>
                </c:pt>
                <c:pt idx="33056">
                  <c:v>2.2106481481481478E-3</c:v>
                </c:pt>
                <c:pt idx="33057">
                  <c:v>2.4652777777777776E-3</c:v>
                </c:pt>
                <c:pt idx="33058">
                  <c:v>2.7083333333333334E-3</c:v>
                </c:pt>
                <c:pt idx="33059">
                  <c:v>2.9513888888888888E-3</c:v>
                </c:pt>
                <c:pt idx="33060">
                  <c:v>3.1944444444444442E-3</c:v>
                </c:pt>
                <c:pt idx="33061">
                  <c:v>3.4375E-3</c:v>
                </c:pt>
                <c:pt idx="33062">
                  <c:v>3.6921296296296298E-3</c:v>
                </c:pt>
                <c:pt idx="33063">
                  <c:v>3.9351851851851857E-3</c:v>
                </c:pt>
                <c:pt idx="33064">
                  <c:v>4.1782407407407402E-3</c:v>
                </c:pt>
                <c:pt idx="33065">
                  <c:v>4.4212962962962956E-3</c:v>
                </c:pt>
                <c:pt idx="33066">
                  <c:v>4.6643518518518518E-3</c:v>
                </c:pt>
                <c:pt idx="33067">
                  <c:v>4.9189814814814816E-3</c:v>
                </c:pt>
                <c:pt idx="33068">
                  <c:v>5.162037037037037E-3</c:v>
                </c:pt>
                <c:pt idx="33069">
                  <c:v>5.4050925925925924E-3</c:v>
                </c:pt>
                <c:pt idx="33070">
                  <c:v>5.6481481481481478E-3</c:v>
                </c:pt>
                <c:pt idx="33071">
                  <c:v>5.8912037037037032E-3</c:v>
                </c:pt>
                <c:pt idx="33072">
                  <c:v>6.145833333333333E-3</c:v>
                </c:pt>
                <c:pt idx="33073">
                  <c:v>6.3888888888888884E-3</c:v>
                </c:pt>
                <c:pt idx="33074">
                  <c:v>6.6319444444444446E-3</c:v>
                </c:pt>
                <c:pt idx="33075">
                  <c:v>6.875E-3</c:v>
                </c:pt>
                <c:pt idx="33076">
                  <c:v>7.1180555555555554E-3</c:v>
                </c:pt>
                <c:pt idx="33077">
                  <c:v>7.3726851851851861E-3</c:v>
                </c:pt>
                <c:pt idx="33078">
                  <c:v>7.6157407407407415E-3</c:v>
                </c:pt>
                <c:pt idx="33079">
                  <c:v>7.858796296296296E-3</c:v>
                </c:pt>
                <c:pt idx="33080">
                  <c:v>8.1018518518518514E-3</c:v>
                </c:pt>
                <c:pt idx="33081">
                  <c:v>8.3449074074074085E-3</c:v>
                </c:pt>
                <c:pt idx="33082">
                  <c:v>8.5879629629629622E-3</c:v>
                </c:pt>
                <c:pt idx="33083">
                  <c:v>8.8425925925925911E-3</c:v>
                </c:pt>
                <c:pt idx="33084">
                  <c:v>9.0856481481481483E-3</c:v>
                </c:pt>
                <c:pt idx="33085">
                  <c:v>9.3287037037037036E-3</c:v>
                </c:pt>
                <c:pt idx="33086">
                  <c:v>9.571759259259259E-3</c:v>
                </c:pt>
                <c:pt idx="33087">
                  <c:v>9.8148148148148144E-3</c:v>
                </c:pt>
                <c:pt idx="33088">
                  <c:v>1.0069444444444445E-2</c:v>
                </c:pt>
                <c:pt idx="33089">
                  <c:v>1.03125E-2</c:v>
                </c:pt>
                <c:pt idx="33090">
                  <c:v>1.0555555555555554E-2</c:v>
                </c:pt>
                <c:pt idx="33091">
                  <c:v>1.0798611111111111E-2</c:v>
                </c:pt>
                <c:pt idx="33092">
                  <c:v>1.1041666666666667E-2</c:v>
                </c:pt>
                <c:pt idx="33093">
                  <c:v>1.1296296296296296E-2</c:v>
                </c:pt>
                <c:pt idx="33094">
                  <c:v>1.1539351851851851E-2</c:v>
                </c:pt>
                <c:pt idx="33095">
                  <c:v>1.1782407407407406E-2</c:v>
                </c:pt>
                <c:pt idx="33096">
                  <c:v>1.2025462962962962E-2</c:v>
                </c:pt>
                <c:pt idx="33097">
                  <c:v>1.2268518518518519E-2</c:v>
                </c:pt>
                <c:pt idx="33098">
                  <c:v>1.2511574074074073E-2</c:v>
                </c:pt>
                <c:pt idx="33099">
                  <c:v>1.2766203703703703E-2</c:v>
                </c:pt>
                <c:pt idx="33100">
                  <c:v>1.300925925925926E-2</c:v>
                </c:pt>
                <c:pt idx="33101">
                  <c:v>1.3252314814814814E-2</c:v>
                </c:pt>
                <c:pt idx="33102">
                  <c:v>1.3495370370370371E-2</c:v>
                </c:pt>
                <c:pt idx="33103">
                  <c:v>1.375E-2</c:v>
                </c:pt>
                <c:pt idx="33104">
                  <c:v>1.3993055555555555E-2</c:v>
                </c:pt>
                <c:pt idx="33105">
                  <c:v>1.4236111111111111E-2</c:v>
                </c:pt>
                <c:pt idx="33106">
                  <c:v>1.4479166666666668E-2</c:v>
                </c:pt>
                <c:pt idx="33107">
                  <c:v>1.4722222222222222E-2</c:v>
                </c:pt>
                <c:pt idx="33108">
                  <c:v>1.4965277777777779E-2</c:v>
                </c:pt>
                <c:pt idx="33109">
                  <c:v>1.5219907407407409E-2</c:v>
                </c:pt>
                <c:pt idx="33110">
                  <c:v>1.5462962962962963E-2</c:v>
                </c:pt>
                <c:pt idx="33111">
                  <c:v>1.5706018518518518E-2</c:v>
                </c:pt>
                <c:pt idx="33112">
                  <c:v>1.5949074074074074E-2</c:v>
                </c:pt>
                <c:pt idx="33113">
                  <c:v>1.6192129629629629E-2</c:v>
                </c:pt>
                <c:pt idx="33114">
                  <c:v>1.6446759259259262E-2</c:v>
                </c:pt>
                <c:pt idx="33115">
                  <c:v>1.6689814814814817E-2</c:v>
                </c:pt>
                <c:pt idx="33116">
                  <c:v>1.6932870370370369E-2</c:v>
                </c:pt>
                <c:pt idx="33117">
                  <c:v>1.7175925925925924E-2</c:v>
                </c:pt>
                <c:pt idx="33118">
                  <c:v>1.741898148148148E-2</c:v>
                </c:pt>
                <c:pt idx="33119">
                  <c:v>1.7662037037037035E-2</c:v>
                </c:pt>
                <c:pt idx="33120">
                  <c:v>1.7916666666666668E-2</c:v>
                </c:pt>
                <c:pt idx="33121">
                  <c:v>1.8159722222222219E-2</c:v>
                </c:pt>
                <c:pt idx="33122">
                  <c:v>1.8402777777777778E-2</c:v>
                </c:pt>
                <c:pt idx="33123">
                  <c:v>1.8645833333333334E-2</c:v>
                </c:pt>
                <c:pt idx="33124">
                  <c:v>1.8888888888888889E-2</c:v>
                </c:pt>
                <c:pt idx="33125">
                  <c:v>1.9143518518518518E-2</c:v>
                </c:pt>
                <c:pt idx="33126">
                  <c:v>1.9386574074074073E-2</c:v>
                </c:pt>
                <c:pt idx="33127">
                  <c:v>1.9629629629629629E-2</c:v>
                </c:pt>
                <c:pt idx="33128">
                  <c:v>1.9872685185185184E-2</c:v>
                </c:pt>
                <c:pt idx="33129">
                  <c:v>2.011574074074074E-2</c:v>
                </c:pt>
                <c:pt idx="33130">
                  <c:v>2.0370370370370369E-2</c:v>
                </c:pt>
                <c:pt idx="33131">
                  <c:v>2.0613425925925927E-2</c:v>
                </c:pt>
                <c:pt idx="33132">
                  <c:v>2.0856481481481479E-2</c:v>
                </c:pt>
                <c:pt idx="33133">
                  <c:v>2.1099537037037038E-2</c:v>
                </c:pt>
                <c:pt idx="33134">
                  <c:v>2.1342592592592594E-2</c:v>
                </c:pt>
                <c:pt idx="33135">
                  <c:v>2.1597222222222223E-2</c:v>
                </c:pt>
                <c:pt idx="33136">
                  <c:v>2.1840277777777778E-2</c:v>
                </c:pt>
                <c:pt idx="33137">
                  <c:v>2.2083333333333333E-2</c:v>
                </c:pt>
                <c:pt idx="33138">
                  <c:v>2.2326388888888885E-2</c:v>
                </c:pt>
                <c:pt idx="33139">
                  <c:v>2.2569444444444444E-2</c:v>
                </c:pt>
                <c:pt idx="33140">
                  <c:v>2.2824074074074076E-2</c:v>
                </c:pt>
                <c:pt idx="33141">
                  <c:v>2.3067129629629632E-2</c:v>
                </c:pt>
                <c:pt idx="33142">
                  <c:v>2.3310185185185187E-2</c:v>
                </c:pt>
                <c:pt idx="33143">
                  <c:v>2.3553240740740739E-2</c:v>
                </c:pt>
                <c:pt idx="33144">
                  <c:v>2.3796296296296298E-2</c:v>
                </c:pt>
                <c:pt idx="33145">
                  <c:v>2.4050925925925924E-2</c:v>
                </c:pt>
                <c:pt idx="33146">
                  <c:v>2.4293981481481482E-2</c:v>
                </c:pt>
                <c:pt idx="33147">
                  <c:v>2.4537037037037038E-2</c:v>
                </c:pt>
                <c:pt idx="33148">
                  <c:v>2.478009259259259E-2</c:v>
                </c:pt>
                <c:pt idx="33149">
                  <c:v>2.5023148148148145E-2</c:v>
                </c:pt>
                <c:pt idx="33150">
                  <c:v>2.5266203703703704E-2</c:v>
                </c:pt>
                <c:pt idx="33151">
                  <c:v>2.5520833333333336E-2</c:v>
                </c:pt>
                <c:pt idx="33152">
                  <c:v>2.5763888888888892E-2</c:v>
                </c:pt>
                <c:pt idx="33153">
                  <c:v>2.6006944444444447E-2</c:v>
                </c:pt>
                <c:pt idx="33154">
                  <c:v>2.6249999999999999E-2</c:v>
                </c:pt>
                <c:pt idx="33155">
                  <c:v>2.6493055555555558E-2</c:v>
                </c:pt>
                <c:pt idx="33156">
                  <c:v>2.6747685185185183E-2</c:v>
                </c:pt>
                <c:pt idx="33157">
                  <c:v>2.6990740740740742E-2</c:v>
                </c:pt>
                <c:pt idx="33158">
                  <c:v>2.7233796296296298E-2</c:v>
                </c:pt>
                <c:pt idx="33159">
                  <c:v>2.7476851851851853E-2</c:v>
                </c:pt>
                <c:pt idx="33160">
                  <c:v>2.7719907407407405E-2</c:v>
                </c:pt>
                <c:pt idx="33161">
                  <c:v>2.7962962962962964E-2</c:v>
                </c:pt>
                <c:pt idx="33162">
                  <c:v>2.8217592592592589E-2</c:v>
                </c:pt>
                <c:pt idx="33163">
                  <c:v>2.8460648148148148E-2</c:v>
                </c:pt>
                <c:pt idx="33164">
                  <c:v>2.8703703703703703E-2</c:v>
                </c:pt>
                <c:pt idx="33165">
                  <c:v>2.8946759259259255E-2</c:v>
                </c:pt>
                <c:pt idx="33166">
                  <c:v>2.9189814814814811E-2</c:v>
                </c:pt>
                <c:pt idx="33167">
                  <c:v>2.9444444444444443E-2</c:v>
                </c:pt>
                <c:pt idx="33168">
                  <c:v>2.9687500000000002E-2</c:v>
                </c:pt>
                <c:pt idx="33169">
                  <c:v>2.9930555555555557E-2</c:v>
                </c:pt>
                <c:pt idx="33170">
                  <c:v>3.0173611111111113E-2</c:v>
                </c:pt>
                <c:pt idx="33171">
                  <c:v>3.0416666666666665E-2</c:v>
                </c:pt>
                <c:pt idx="33172">
                  <c:v>3.0671296296296294E-2</c:v>
                </c:pt>
                <c:pt idx="33173">
                  <c:v>3.0914351851851849E-2</c:v>
                </c:pt>
                <c:pt idx="33174">
                  <c:v>3.1157407407407408E-2</c:v>
                </c:pt>
                <c:pt idx="33175">
                  <c:v>3.1400462962962963E-2</c:v>
                </c:pt>
                <c:pt idx="33176">
                  <c:v>3.1643518518518522E-2</c:v>
                </c:pt>
                <c:pt idx="33177">
                  <c:v>3.1898148148148148E-2</c:v>
                </c:pt>
                <c:pt idx="33178">
                  <c:v>3.2141203703703707E-2</c:v>
                </c:pt>
                <c:pt idx="33179">
                  <c:v>3.2384259259259258E-2</c:v>
                </c:pt>
                <c:pt idx="33180">
                  <c:v>3.2627314814814817E-2</c:v>
                </c:pt>
                <c:pt idx="33181">
                  <c:v>3.2870370370370376E-2</c:v>
                </c:pt>
                <c:pt idx="33182">
                  <c:v>3.3125000000000002E-2</c:v>
                </c:pt>
                <c:pt idx="33183">
                  <c:v>3.3368055555555554E-2</c:v>
                </c:pt>
                <c:pt idx="33184">
                  <c:v>3.3611111111111112E-2</c:v>
                </c:pt>
                <c:pt idx="33185">
                  <c:v>3.3854166666666664E-2</c:v>
                </c:pt>
                <c:pt idx="33186">
                  <c:v>3.4097222222222223E-2</c:v>
                </c:pt>
                <c:pt idx="33187">
                  <c:v>3.4340277777777782E-2</c:v>
                </c:pt>
                <c:pt idx="33188">
                  <c:v>3.4594907407407408E-2</c:v>
                </c:pt>
                <c:pt idx="33189">
                  <c:v>3.4837962962962959E-2</c:v>
                </c:pt>
                <c:pt idx="33190">
                  <c:v>3.5081018518518518E-2</c:v>
                </c:pt>
                <c:pt idx="33191">
                  <c:v>3.532407407407407E-2</c:v>
                </c:pt>
                <c:pt idx="33192">
                  <c:v>3.5567129629629629E-2</c:v>
                </c:pt>
                <c:pt idx="33193">
                  <c:v>3.5821759259259262E-2</c:v>
                </c:pt>
                <c:pt idx="33194">
                  <c:v>3.6064814814814813E-2</c:v>
                </c:pt>
                <c:pt idx="33195">
                  <c:v>3.6307870370370372E-2</c:v>
                </c:pt>
                <c:pt idx="33196">
                  <c:v>3.6550925925925924E-2</c:v>
                </c:pt>
                <c:pt idx="33197">
                  <c:v>3.6793981481481483E-2</c:v>
                </c:pt>
                <c:pt idx="33198">
                  <c:v>3.7048611111111109E-2</c:v>
                </c:pt>
                <c:pt idx="33199">
                  <c:v>3.7291666666666667E-2</c:v>
                </c:pt>
                <c:pt idx="33200">
                  <c:v>3.7534722222222219E-2</c:v>
                </c:pt>
                <c:pt idx="33201">
                  <c:v>3.7777777777777778E-2</c:v>
                </c:pt>
                <c:pt idx="33202">
                  <c:v>3.802083333333333E-2</c:v>
                </c:pt>
                <c:pt idx="33203">
                  <c:v>3.8263888888888889E-2</c:v>
                </c:pt>
                <c:pt idx="33204">
                  <c:v>3.8518518518518521E-2</c:v>
                </c:pt>
                <c:pt idx="33205">
                  <c:v>3.876157407407408E-2</c:v>
                </c:pt>
                <c:pt idx="33206">
                  <c:v>3.9004629629629632E-2</c:v>
                </c:pt>
                <c:pt idx="33207">
                  <c:v>3.9247685185185184E-2</c:v>
                </c:pt>
                <c:pt idx="33208">
                  <c:v>3.9490740740740743E-2</c:v>
                </c:pt>
                <c:pt idx="33209">
                  <c:v>3.9745370370370368E-2</c:v>
                </c:pt>
                <c:pt idx="33210">
                  <c:v>3.9988425925925927E-2</c:v>
                </c:pt>
                <c:pt idx="33211">
                  <c:v>4.0231481481481479E-2</c:v>
                </c:pt>
                <c:pt idx="33212">
                  <c:v>4.0474537037037038E-2</c:v>
                </c:pt>
                <c:pt idx="33213">
                  <c:v>4.071759259259259E-2</c:v>
                </c:pt>
                <c:pt idx="33214">
                  <c:v>4.0972222222222222E-2</c:v>
                </c:pt>
                <c:pt idx="33215">
                  <c:v>4.1215277777777774E-2</c:v>
                </c:pt>
                <c:pt idx="33216">
                  <c:v>4.1458333333333333E-2</c:v>
                </c:pt>
                <c:pt idx="33217">
                  <c:v>4.1701388888888885E-2</c:v>
                </c:pt>
                <c:pt idx="33218">
                  <c:v>4.1944444444444444E-2</c:v>
                </c:pt>
                <c:pt idx="33219">
                  <c:v>4.2199074074074076E-2</c:v>
                </c:pt>
                <c:pt idx="33220">
                  <c:v>4.2442129629629628E-2</c:v>
                </c:pt>
                <c:pt idx="33221">
                  <c:v>4.2685185185185187E-2</c:v>
                </c:pt>
                <c:pt idx="33222">
                  <c:v>4.2928240740740746E-2</c:v>
                </c:pt>
                <c:pt idx="33223">
                  <c:v>4.3171296296296298E-2</c:v>
                </c:pt>
                <c:pt idx="33224">
                  <c:v>4.3425925925925923E-2</c:v>
                </c:pt>
                <c:pt idx="33225">
                  <c:v>4.3668981481481482E-2</c:v>
                </c:pt>
                <c:pt idx="33226">
                  <c:v>4.3912037037037034E-2</c:v>
                </c:pt>
                <c:pt idx="33227">
                  <c:v>4.4155092592592593E-2</c:v>
                </c:pt>
                <c:pt idx="33228">
                  <c:v>4.4398148148148152E-2</c:v>
                </c:pt>
                <c:pt idx="33229">
                  <c:v>4.4641203703703704E-2</c:v>
                </c:pt>
                <c:pt idx="33230">
                  <c:v>4.4895833333333329E-2</c:v>
                </c:pt>
                <c:pt idx="33231">
                  <c:v>4.5138888888888888E-2</c:v>
                </c:pt>
                <c:pt idx="33232">
                  <c:v>4.538194444444444E-2</c:v>
                </c:pt>
                <c:pt idx="33233">
                  <c:v>4.5624999999999999E-2</c:v>
                </c:pt>
                <c:pt idx="33234">
                  <c:v>4.5868055555555558E-2</c:v>
                </c:pt>
                <c:pt idx="33235">
                  <c:v>4.612268518518519E-2</c:v>
                </c:pt>
                <c:pt idx="33236">
                  <c:v>4.6365740740740742E-2</c:v>
                </c:pt>
                <c:pt idx="33237">
                  <c:v>4.6608796296296294E-2</c:v>
                </c:pt>
                <c:pt idx="33238">
                  <c:v>4.6851851851851846E-2</c:v>
                </c:pt>
                <c:pt idx="33239">
                  <c:v>4.7094907407407405E-2</c:v>
                </c:pt>
                <c:pt idx="33240">
                  <c:v>4.7349537037037037E-2</c:v>
                </c:pt>
                <c:pt idx="33241">
                  <c:v>4.7592592592592596E-2</c:v>
                </c:pt>
                <c:pt idx="33242">
                  <c:v>4.7835648148148148E-2</c:v>
                </c:pt>
                <c:pt idx="33243">
                  <c:v>4.8078703703703707E-2</c:v>
                </c:pt>
                <c:pt idx="33244">
                  <c:v>4.8321759259259266E-2</c:v>
                </c:pt>
                <c:pt idx="33245">
                  <c:v>4.8564814814814818E-2</c:v>
                </c:pt>
                <c:pt idx="33246">
                  <c:v>4.8819444444444443E-2</c:v>
                </c:pt>
                <c:pt idx="33247">
                  <c:v>4.9062500000000002E-2</c:v>
                </c:pt>
                <c:pt idx="33248">
                  <c:v>4.9305555555555554E-2</c:v>
                </c:pt>
                <c:pt idx="33249">
                  <c:v>4.9548611111111113E-2</c:v>
                </c:pt>
                <c:pt idx="33250">
                  <c:v>4.9791666666666672E-2</c:v>
                </c:pt>
                <c:pt idx="33251">
                  <c:v>5.004629629629629E-2</c:v>
                </c:pt>
                <c:pt idx="33252">
                  <c:v>5.0289351851851849E-2</c:v>
                </c:pt>
                <c:pt idx="33253">
                  <c:v>5.0532407407407408E-2</c:v>
                </c:pt>
                <c:pt idx="33254">
                  <c:v>5.077546296296296E-2</c:v>
                </c:pt>
                <c:pt idx="33255">
                  <c:v>5.1018518518518519E-2</c:v>
                </c:pt>
                <c:pt idx="33256">
                  <c:v>5.1273148148148151E-2</c:v>
                </c:pt>
                <c:pt idx="33257">
                  <c:v>5.151620370370371E-2</c:v>
                </c:pt>
                <c:pt idx="33258">
                  <c:v>5.1759259259259262E-2</c:v>
                </c:pt>
                <c:pt idx="33259">
                  <c:v>5.2002314814814814E-2</c:v>
                </c:pt>
                <c:pt idx="33260">
                  <c:v>5.2245370370370366E-2</c:v>
                </c:pt>
                <c:pt idx="33261">
                  <c:v>5.2499999999999998E-2</c:v>
                </c:pt>
                <c:pt idx="33262">
                  <c:v>5.2743055555555557E-2</c:v>
                </c:pt>
                <c:pt idx="33263">
                  <c:v>5.2986111111111116E-2</c:v>
                </c:pt>
                <c:pt idx="33264">
                  <c:v>5.3229166666666661E-2</c:v>
                </c:pt>
                <c:pt idx="33265">
                  <c:v>5.347222222222222E-2</c:v>
                </c:pt>
                <c:pt idx="33266">
                  <c:v>5.3715277777777772E-2</c:v>
                </c:pt>
                <c:pt idx="33267">
                  <c:v>5.3969907407407404E-2</c:v>
                </c:pt>
                <c:pt idx="33268">
                  <c:v>5.4212962962962963E-2</c:v>
                </c:pt>
                <c:pt idx="33269">
                  <c:v>5.4456018518518522E-2</c:v>
                </c:pt>
                <c:pt idx="33270">
                  <c:v>5.4699074074074074E-2</c:v>
                </c:pt>
                <c:pt idx="33271">
                  <c:v>5.4942129629629632E-2</c:v>
                </c:pt>
                <c:pt idx="33272">
                  <c:v>5.5196759259259265E-2</c:v>
                </c:pt>
                <c:pt idx="33273">
                  <c:v>5.543981481481481E-2</c:v>
                </c:pt>
                <c:pt idx="33274">
                  <c:v>5.5682870370370369E-2</c:v>
                </c:pt>
                <c:pt idx="33275">
                  <c:v>5.5925925925925928E-2</c:v>
                </c:pt>
                <c:pt idx="33276">
                  <c:v>5.6168981481481479E-2</c:v>
                </c:pt>
                <c:pt idx="33277">
                  <c:v>5.6423611111111112E-2</c:v>
                </c:pt>
                <c:pt idx="33278">
                  <c:v>5.6666666666666671E-2</c:v>
                </c:pt>
                <c:pt idx="33279">
                  <c:v>5.6909722222222216E-2</c:v>
                </c:pt>
                <c:pt idx="33280">
                  <c:v>5.7152777777777775E-2</c:v>
                </c:pt>
                <c:pt idx="33281">
                  <c:v>5.7395833333333333E-2</c:v>
                </c:pt>
                <c:pt idx="33282">
                  <c:v>5.7638888888888885E-2</c:v>
                </c:pt>
                <c:pt idx="33283">
                  <c:v>5.7893518518518518E-2</c:v>
                </c:pt>
                <c:pt idx="33284">
                  <c:v>5.8136574074074077E-2</c:v>
                </c:pt>
                <c:pt idx="33285">
                  <c:v>5.8379629629629635E-2</c:v>
                </c:pt>
                <c:pt idx="33286">
                  <c:v>5.8622685185185187E-2</c:v>
                </c:pt>
                <c:pt idx="33287">
                  <c:v>5.8877314814814813E-2</c:v>
                </c:pt>
                <c:pt idx="33288">
                  <c:v>5.9120370370370372E-2</c:v>
                </c:pt>
                <c:pt idx="33289">
                  <c:v>5.9363425925925924E-2</c:v>
                </c:pt>
                <c:pt idx="33290">
                  <c:v>5.9606481481481483E-2</c:v>
                </c:pt>
                <c:pt idx="33291">
                  <c:v>5.9849537037037041E-2</c:v>
                </c:pt>
                <c:pt idx="33292">
                  <c:v>6.0092592592592593E-2</c:v>
                </c:pt>
                <c:pt idx="33293">
                  <c:v>6.0347222222222219E-2</c:v>
                </c:pt>
                <c:pt idx="33294">
                  <c:v>6.0590277777777778E-2</c:v>
                </c:pt>
                <c:pt idx="33295">
                  <c:v>6.083333333333333E-2</c:v>
                </c:pt>
                <c:pt idx="33296">
                  <c:v>6.1076388888888888E-2</c:v>
                </c:pt>
                <c:pt idx="33297">
                  <c:v>6.1319444444444447E-2</c:v>
                </c:pt>
                <c:pt idx="33298">
                  <c:v>6.157407407407408E-2</c:v>
                </c:pt>
                <c:pt idx="33299">
                  <c:v>6.1817129629629632E-2</c:v>
                </c:pt>
                <c:pt idx="33300">
                  <c:v>6.206018518518519E-2</c:v>
                </c:pt>
                <c:pt idx="33301">
                  <c:v>6.2303240740740735E-2</c:v>
                </c:pt>
                <c:pt idx="33302">
                  <c:v>6.2546296296296294E-2</c:v>
                </c:pt>
                <c:pt idx="33303">
                  <c:v>6.2789351851851846E-2</c:v>
                </c:pt>
                <c:pt idx="33304">
                  <c:v>6.3043981481481479E-2</c:v>
                </c:pt>
                <c:pt idx="33305">
                  <c:v>6.3287037037037031E-2</c:v>
                </c:pt>
                <c:pt idx="33306">
                  <c:v>6.3530092592592582E-2</c:v>
                </c:pt>
                <c:pt idx="33307">
                  <c:v>6.3773148148148148E-2</c:v>
                </c:pt>
                <c:pt idx="33308">
                  <c:v>6.40162037037037E-2</c:v>
                </c:pt>
                <c:pt idx="33309">
                  <c:v>6.4270833333333333E-2</c:v>
                </c:pt>
                <c:pt idx="33310">
                  <c:v>6.4513888888888885E-2</c:v>
                </c:pt>
                <c:pt idx="33311">
                  <c:v>6.475694444444445E-2</c:v>
                </c:pt>
                <c:pt idx="33312">
                  <c:v>6.5000000000000002E-2</c:v>
                </c:pt>
                <c:pt idx="33313">
                  <c:v>6.5243055555555554E-2</c:v>
                </c:pt>
                <c:pt idx="33314">
                  <c:v>6.5497685185185187E-2</c:v>
                </c:pt>
                <c:pt idx="33315">
                  <c:v>6.5740740740740738E-2</c:v>
                </c:pt>
                <c:pt idx="33316">
                  <c:v>6.598379629629629E-2</c:v>
                </c:pt>
                <c:pt idx="33317">
                  <c:v>6.6226851851851856E-2</c:v>
                </c:pt>
                <c:pt idx="33318">
                  <c:v>6.6469907407407408E-2</c:v>
                </c:pt>
                <c:pt idx="33319">
                  <c:v>6.6724537037037041E-2</c:v>
                </c:pt>
                <c:pt idx="33320">
                  <c:v>6.6967592592592592E-2</c:v>
                </c:pt>
                <c:pt idx="33321">
                  <c:v>6.7210648148148144E-2</c:v>
                </c:pt>
                <c:pt idx="33322">
                  <c:v>6.7453703703703696E-2</c:v>
                </c:pt>
                <c:pt idx="33323">
                  <c:v>6.7696759259259262E-2</c:v>
                </c:pt>
                <c:pt idx="33324">
                  <c:v>6.7951388888888895E-2</c:v>
                </c:pt>
                <c:pt idx="33325">
                  <c:v>6.8194444444444446E-2</c:v>
                </c:pt>
                <c:pt idx="33326">
                  <c:v>6.8437499999999998E-2</c:v>
                </c:pt>
                <c:pt idx="33327">
                  <c:v>6.8680555555555564E-2</c:v>
                </c:pt>
                <c:pt idx="33328">
                  <c:v>6.8923611111111116E-2</c:v>
                </c:pt>
                <c:pt idx="33329">
                  <c:v>6.9178240740740735E-2</c:v>
                </c:pt>
                <c:pt idx="33330">
                  <c:v>6.94212962962963E-2</c:v>
                </c:pt>
                <c:pt idx="33331">
                  <c:v>6.9664351851851852E-2</c:v>
                </c:pt>
                <c:pt idx="33332">
                  <c:v>6.9907407407407404E-2</c:v>
                </c:pt>
                <c:pt idx="33333">
                  <c:v>7.0150462962962956E-2</c:v>
                </c:pt>
                <c:pt idx="33334">
                  <c:v>7.0393518518518508E-2</c:v>
                </c:pt>
                <c:pt idx="33335">
                  <c:v>7.064814814814814E-2</c:v>
                </c:pt>
                <c:pt idx="33336">
                  <c:v>7.0891203703703706E-2</c:v>
                </c:pt>
                <c:pt idx="33337">
                  <c:v>7.1134259259259258E-2</c:v>
                </c:pt>
                <c:pt idx="33338">
                  <c:v>7.137731481481481E-2</c:v>
                </c:pt>
                <c:pt idx="33339">
                  <c:v>7.1620370370370376E-2</c:v>
                </c:pt>
                <c:pt idx="33340">
                  <c:v>7.1875000000000008E-2</c:v>
                </c:pt>
                <c:pt idx="33341">
                  <c:v>7.211805555555556E-2</c:v>
                </c:pt>
                <c:pt idx="33342">
                  <c:v>7.2361111111111112E-2</c:v>
                </c:pt>
                <c:pt idx="33343">
                  <c:v>7.2604166666666664E-2</c:v>
                </c:pt>
                <c:pt idx="33344">
                  <c:v>7.2847222222222216E-2</c:v>
                </c:pt>
                <c:pt idx="33345">
                  <c:v>7.3090277777777782E-2</c:v>
                </c:pt>
                <c:pt idx="33346">
                  <c:v>7.3344907407407414E-2</c:v>
                </c:pt>
                <c:pt idx="33347">
                  <c:v>7.3587962962962966E-2</c:v>
                </c:pt>
                <c:pt idx="33348">
                  <c:v>7.3831018518518518E-2</c:v>
                </c:pt>
                <c:pt idx="33349">
                  <c:v>7.407407407407407E-2</c:v>
                </c:pt>
                <c:pt idx="33350">
                  <c:v>7.4317129629629622E-2</c:v>
                </c:pt>
                <c:pt idx="33351">
                  <c:v>7.4571759259259254E-2</c:v>
                </c:pt>
                <c:pt idx="33352">
                  <c:v>7.481481481481482E-2</c:v>
                </c:pt>
                <c:pt idx="33353">
                  <c:v>7.5057870370370372E-2</c:v>
                </c:pt>
                <c:pt idx="33354">
                  <c:v>7.5300925925925924E-2</c:v>
                </c:pt>
                <c:pt idx="33355">
                  <c:v>7.554398148148149E-2</c:v>
                </c:pt>
                <c:pt idx="33356">
                  <c:v>7.5798611111111108E-2</c:v>
                </c:pt>
                <c:pt idx="33357">
                  <c:v>7.604166666666666E-2</c:v>
                </c:pt>
                <c:pt idx="33358">
                  <c:v>7.6284722222222226E-2</c:v>
                </c:pt>
                <c:pt idx="33359">
                  <c:v>7.6527777777777778E-2</c:v>
                </c:pt>
                <c:pt idx="33360">
                  <c:v>7.677083333333333E-2</c:v>
                </c:pt>
                <c:pt idx="33361">
                  <c:v>7.7025462962962962E-2</c:v>
                </c:pt>
                <c:pt idx="33362">
                  <c:v>7.7268518518518514E-2</c:v>
                </c:pt>
                <c:pt idx="33363">
                  <c:v>7.7511574074074066E-2</c:v>
                </c:pt>
                <c:pt idx="33364">
                  <c:v>7.7754629629629632E-2</c:v>
                </c:pt>
                <c:pt idx="33365">
                  <c:v>7.7997685185185184E-2</c:v>
                </c:pt>
                <c:pt idx="33366">
                  <c:v>7.8252314814814816E-2</c:v>
                </c:pt>
                <c:pt idx="33367">
                  <c:v>7.8495370370370368E-2</c:v>
                </c:pt>
                <c:pt idx="33368">
                  <c:v>7.8738425925925934E-2</c:v>
                </c:pt>
                <c:pt idx="33369">
                  <c:v>7.8981481481481486E-2</c:v>
                </c:pt>
                <c:pt idx="33370">
                  <c:v>7.9224537037037038E-2</c:v>
                </c:pt>
                <c:pt idx="33371">
                  <c:v>7.946759259259259E-2</c:v>
                </c:pt>
                <c:pt idx="33372">
                  <c:v>7.9722222222222222E-2</c:v>
                </c:pt>
                <c:pt idx="33373">
                  <c:v>7.9965277777777774E-2</c:v>
                </c:pt>
                <c:pt idx="33374">
                  <c:v>8.020833333333334E-2</c:v>
                </c:pt>
                <c:pt idx="33375">
                  <c:v>8.0451388888888892E-2</c:v>
                </c:pt>
                <c:pt idx="33376">
                  <c:v>8.0694444444444444E-2</c:v>
                </c:pt>
                <c:pt idx="33377">
                  <c:v>8.0949074074074076E-2</c:v>
                </c:pt>
                <c:pt idx="33378">
                  <c:v>8.1192129629629628E-2</c:v>
                </c:pt>
                <c:pt idx="33379">
                  <c:v>8.143518518518518E-2</c:v>
                </c:pt>
                <c:pt idx="33380">
                  <c:v>8.1678240740740746E-2</c:v>
                </c:pt>
                <c:pt idx="33381">
                  <c:v>8.1921296296296298E-2</c:v>
                </c:pt>
                <c:pt idx="33382">
                  <c:v>8.217592592592593E-2</c:v>
                </c:pt>
                <c:pt idx="33383">
                  <c:v>8.2418981481481482E-2</c:v>
                </c:pt>
                <c:pt idx="33384">
                  <c:v>8.2662037037037034E-2</c:v>
                </c:pt>
                <c:pt idx="33385">
                  <c:v>8.2905092592592586E-2</c:v>
                </c:pt>
                <c:pt idx="33386">
                  <c:v>8.3148148148148152E-2</c:v>
                </c:pt>
                <c:pt idx="33387">
                  <c:v>8.3391203703703717E-2</c:v>
                </c:pt>
                <c:pt idx="33388">
                  <c:v>8.3645833333333322E-2</c:v>
                </c:pt>
                <c:pt idx="33389">
                  <c:v>8.3888888888888888E-2</c:v>
                </c:pt>
                <c:pt idx="33390">
                  <c:v>8.413194444444444E-2</c:v>
                </c:pt>
                <c:pt idx="33391">
                  <c:v>8.4374999999999992E-2</c:v>
                </c:pt>
                <c:pt idx="33392">
                  <c:v>8.4618055555555557E-2</c:v>
                </c:pt>
                <c:pt idx="33393">
                  <c:v>8.487268518518519E-2</c:v>
                </c:pt>
                <c:pt idx="33394">
                  <c:v>8.5115740740740742E-2</c:v>
                </c:pt>
                <c:pt idx="33395">
                  <c:v>8.5358796296296294E-2</c:v>
                </c:pt>
                <c:pt idx="33396">
                  <c:v>8.560185185185186E-2</c:v>
                </c:pt>
                <c:pt idx="33397">
                  <c:v>8.5844907407407411E-2</c:v>
                </c:pt>
                <c:pt idx="33398">
                  <c:v>8.6099537037037044E-2</c:v>
                </c:pt>
                <c:pt idx="33399">
                  <c:v>8.6342592592592596E-2</c:v>
                </c:pt>
                <c:pt idx="33400">
                  <c:v>8.6585648148148162E-2</c:v>
                </c:pt>
                <c:pt idx="33401">
                  <c:v>8.68287037037037E-2</c:v>
                </c:pt>
                <c:pt idx="33402">
                  <c:v>8.7071759259259252E-2</c:v>
                </c:pt>
                <c:pt idx="33403">
                  <c:v>8.7326388888888884E-2</c:v>
                </c:pt>
                <c:pt idx="33404">
                  <c:v>8.7569444444444436E-2</c:v>
                </c:pt>
                <c:pt idx="33405">
                  <c:v>8.7812500000000002E-2</c:v>
                </c:pt>
                <c:pt idx="33406">
                  <c:v>8.8055555555555554E-2</c:v>
                </c:pt>
                <c:pt idx="33407">
                  <c:v>8.8298611111111105E-2</c:v>
                </c:pt>
                <c:pt idx="33408">
                  <c:v>8.8553240740740738E-2</c:v>
                </c:pt>
                <c:pt idx="33409">
                  <c:v>8.8796296296296304E-2</c:v>
                </c:pt>
                <c:pt idx="33410">
                  <c:v>8.9039351851851856E-2</c:v>
                </c:pt>
                <c:pt idx="33411">
                  <c:v>8.9282407407407408E-2</c:v>
                </c:pt>
                <c:pt idx="33412">
                  <c:v>8.9525462962962973E-2</c:v>
                </c:pt>
                <c:pt idx="33413">
                  <c:v>8.9768518518518525E-2</c:v>
                </c:pt>
                <c:pt idx="33414">
                  <c:v>9.0023148148148144E-2</c:v>
                </c:pt>
                <c:pt idx="33415">
                  <c:v>9.0266203703703696E-2</c:v>
                </c:pt>
                <c:pt idx="33416">
                  <c:v>9.0509259259259248E-2</c:v>
                </c:pt>
                <c:pt idx="33417">
                  <c:v>9.0752314814814813E-2</c:v>
                </c:pt>
                <c:pt idx="33418">
                  <c:v>9.0995370370370365E-2</c:v>
                </c:pt>
                <c:pt idx="33419">
                  <c:v>9.1249999999999998E-2</c:v>
                </c:pt>
                <c:pt idx="33420">
                  <c:v>9.149305555555555E-2</c:v>
                </c:pt>
                <c:pt idx="33421">
                  <c:v>9.1736111111111115E-2</c:v>
                </c:pt>
                <c:pt idx="33422">
                  <c:v>9.1979166666666667E-2</c:v>
                </c:pt>
                <c:pt idx="33423">
                  <c:v>9.2222222222222219E-2</c:v>
                </c:pt>
                <c:pt idx="33424">
                  <c:v>9.2465277777777785E-2</c:v>
                </c:pt>
                <c:pt idx="33425">
                  <c:v>9.2719907407407418E-2</c:v>
                </c:pt>
                <c:pt idx="33426">
                  <c:v>9.2962962962962969E-2</c:v>
                </c:pt>
                <c:pt idx="33427">
                  <c:v>9.3206018518518521E-2</c:v>
                </c:pt>
                <c:pt idx="33428">
                  <c:v>9.3449074074074087E-2</c:v>
                </c:pt>
                <c:pt idx="33429">
                  <c:v>9.3692129629629625E-2</c:v>
                </c:pt>
                <c:pt idx="33430">
                  <c:v>9.3946759259259258E-2</c:v>
                </c:pt>
                <c:pt idx="33431">
                  <c:v>9.418981481481481E-2</c:v>
                </c:pt>
                <c:pt idx="33432">
                  <c:v>9.4432870370370361E-2</c:v>
                </c:pt>
                <c:pt idx="33433">
                  <c:v>9.4675925925925927E-2</c:v>
                </c:pt>
                <c:pt idx="33434">
                  <c:v>9.4918981481481479E-2</c:v>
                </c:pt>
                <c:pt idx="33435">
                  <c:v>9.5173611111111112E-2</c:v>
                </c:pt>
                <c:pt idx="33436">
                  <c:v>9.5416666666666664E-2</c:v>
                </c:pt>
                <c:pt idx="33437">
                  <c:v>9.5659722222222229E-2</c:v>
                </c:pt>
                <c:pt idx="33438">
                  <c:v>9.5902777777777781E-2</c:v>
                </c:pt>
                <c:pt idx="33439">
                  <c:v>9.6145833333333333E-2</c:v>
                </c:pt>
                <c:pt idx="33440">
                  <c:v>9.6400462962962966E-2</c:v>
                </c:pt>
                <c:pt idx="33441">
                  <c:v>9.6643518518518531E-2</c:v>
                </c:pt>
                <c:pt idx="33442">
                  <c:v>9.6886574074074083E-2</c:v>
                </c:pt>
                <c:pt idx="33443">
                  <c:v>9.7129629629629635E-2</c:v>
                </c:pt>
                <c:pt idx="33444">
                  <c:v>9.7372685185185173E-2</c:v>
                </c:pt>
                <c:pt idx="33445">
                  <c:v>9.7627314814814806E-2</c:v>
                </c:pt>
                <c:pt idx="33446">
                  <c:v>9.7870370370370371E-2</c:v>
                </c:pt>
                <c:pt idx="33447">
                  <c:v>9.8113425925925923E-2</c:v>
                </c:pt>
                <c:pt idx="33448">
                  <c:v>9.8356481481481475E-2</c:v>
                </c:pt>
                <c:pt idx="33449">
                  <c:v>9.8599537037037041E-2</c:v>
                </c:pt>
                <c:pt idx="33450">
                  <c:v>9.8842592592592593E-2</c:v>
                </c:pt>
                <c:pt idx="33451">
                  <c:v>9.9097222222222225E-2</c:v>
                </c:pt>
                <c:pt idx="33452">
                  <c:v>9.9340277777777777E-2</c:v>
                </c:pt>
                <c:pt idx="33453">
                  <c:v>9.9583333333333343E-2</c:v>
                </c:pt>
                <c:pt idx="33454">
                  <c:v>9.9826388888888895E-2</c:v>
                </c:pt>
                <c:pt idx="33455">
                  <c:v>0.10006944444444445</c:v>
                </c:pt>
                <c:pt idx="33456">
                  <c:v>0.10032407407407407</c:v>
                </c:pt>
                <c:pt idx="33457">
                  <c:v>0.10056712962962962</c:v>
                </c:pt>
                <c:pt idx="33458">
                  <c:v>0.10081018518518518</c:v>
                </c:pt>
                <c:pt idx="33459">
                  <c:v>0.10105324074074074</c:v>
                </c:pt>
                <c:pt idx="33460">
                  <c:v>0.10129629629629629</c:v>
                </c:pt>
                <c:pt idx="33461">
                  <c:v>0.10155092592592592</c:v>
                </c:pt>
                <c:pt idx="33462">
                  <c:v>0.10179398148148149</c:v>
                </c:pt>
                <c:pt idx="33463">
                  <c:v>0.10203703703703704</c:v>
                </c:pt>
                <c:pt idx="33464">
                  <c:v>0.10228009259259259</c:v>
                </c:pt>
                <c:pt idx="33465">
                  <c:v>0.10252314814814815</c:v>
                </c:pt>
                <c:pt idx="33466">
                  <c:v>0.10276620370370371</c:v>
                </c:pt>
                <c:pt idx="33467">
                  <c:v>0.10302083333333334</c:v>
                </c:pt>
                <c:pt idx="33468">
                  <c:v>0.10326388888888889</c:v>
                </c:pt>
                <c:pt idx="33469">
                  <c:v>0.10350694444444446</c:v>
                </c:pt>
                <c:pt idx="33470">
                  <c:v>0.10375000000000001</c:v>
                </c:pt>
                <c:pt idx="33471">
                  <c:v>0.10400462962962963</c:v>
                </c:pt>
                <c:pt idx="33472">
                  <c:v>0.10424768518518518</c:v>
                </c:pt>
                <c:pt idx="33473">
                  <c:v>0.10449074074074073</c:v>
                </c:pt>
                <c:pt idx="33474">
                  <c:v>0.1047337962962963</c:v>
                </c:pt>
                <c:pt idx="33475">
                  <c:v>0.10497685185185185</c:v>
                </c:pt>
                <c:pt idx="33476">
                  <c:v>0.1052199074074074</c:v>
                </c:pt>
                <c:pt idx="33477">
                  <c:v>0.10547453703703703</c:v>
                </c:pt>
                <c:pt idx="33478">
                  <c:v>0.1057175925925926</c:v>
                </c:pt>
                <c:pt idx="33479">
                  <c:v>0.10596064814814815</c:v>
                </c:pt>
                <c:pt idx="33480">
                  <c:v>0.1062037037037037</c:v>
                </c:pt>
                <c:pt idx="33481">
                  <c:v>0.10644675925925927</c:v>
                </c:pt>
                <c:pt idx="33482">
                  <c:v>0.10670138888888887</c:v>
                </c:pt>
                <c:pt idx="33483">
                  <c:v>0.10694444444444444</c:v>
                </c:pt>
                <c:pt idx="33484">
                  <c:v>0.10718749999999999</c:v>
                </c:pt>
                <c:pt idx="33485">
                  <c:v>0.10743055555555554</c:v>
                </c:pt>
                <c:pt idx="33486">
                  <c:v>0.10767361111111111</c:v>
                </c:pt>
                <c:pt idx="33487">
                  <c:v>0.10791666666666666</c:v>
                </c:pt>
                <c:pt idx="33488">
                  <c:v>0.10817129629629629</c:v>
                </c:pt>
                <c:pt idx="33489">
                  <c:v>0.10841435185185185</c:v>
                </c:pt>
                <c:pt idx="33490">
                  <c:v>0.10865740740740741</c:v>
                </c:pt>
                <c:pt idx="33491">
                  <c:v>0.10890046296296296</c:v>
                </c:pt>
                <c:pt idx="33492">
                  <c:v>0.10914351851851851</c:v>
                </c:pt>
                <c:pt idx="33493">
                  <c:v>0.10939814814814815</c:v>
                </c:pt>
                <c:pt idx="33494">
                  <c:v>0.10964120370370371</c:v>
                </c:pt>
                <c:pt idx="33495">
                  <c:v>0.10988425925925926</c:v>
                </c:pt>
                <c:pt idx="33496">
                  <c:v>0.11012731481481482</c:v>
                </c:pt>
                <c:pt idx="33497">
                  <c:v>0.11037037037037038</c:v>
                </c:pt>
                <c:pt idx="33498">
                  <c:v>0.11062499999999999</c:v>
                </c:pt>
                <c:pt idx="33499">
                  <c:v>0.11086805555555555</c:v>
                </c:pt>
                <c:pt idx="33500">
                  <c:v>0.1111111111111111</c:v>
                </c:pt>
                <c:pt idx="33501">
                  <c:v>0.11135416666666666</c:v>
                </c:pt>
                <c:pt idx="33502">
                  <c:v>0.11159722222222222</c:v>
                </c:pt>
                <c:pt idx="33503">
                  <c:v>0.11185185185185186</c:v>
                </c:pt>
                <c:pt idx="33504">
                  <c:v>0.11209490740740741</c:v>
                </c:pt>
                <c:pt idx="33505">
                  <c:v>0.11233796296296296</c:v>
                </c:pt>
                <c:pt idx="33506">
                  <c:v>0.11258101851851852</c:v>
                </c:pt>
                <c:pt idx="33507">
                  <c:v>0.11282407407407408</c:v>
                </c:pt>
                <c:pt idx="33508">
                  <c:v>0.11306712962962963</c:v>
                </c:pt>
                <c:pt idx="33509">
                  <c:v>0.11332175925925925</c:v>
                </c:pt>
                <c:pt idx="33510">
                  <c:v>0.1135648148148148</c:v>
                </c:pt>
                <c:pt idx="33511">
                  <c:v>0.11380787037037036</c:v>
                </c:pt>
                <c:pt idx="33512">
                  <c:v>0.11405092592592592</c:v>
                </c:pt>
                <c:pt idx="33513">
                  <c:v>0.11430555555555555</c:v>
                </c:pt>
                <c:pt idx="33514">
                  <c:v>0.1145486111111111</c:v>
                </c:pt>
                <c:pt idx="33515">
                  <c:v>0.11479166666666667</c:v>
                </c:pt>
                <c:pt idx="33516">
                  <c:v>0.11503472222222222</c:v>
                </c:pt>
                <c:pt idx="33517">
                  <c:v>0.11527777777777777</c:v>
                </c:pt>
                <c:pt idx="33518">
                  <c:v>0.11552083333333334</c:v>
                </c:pt>
                <c:pt idx="33519">
                  <c:v>0.11577546296296297</c:v>
                </c:pt>
                <c:pt idx="33520">
                  <c:v>0.11601851851851852</c:v>
                </c:pt>
                <c:pt idx="33521">
                  <c:v>0.11626157407407407</c:v>
                </c:pt>
                <c:pt idx="33522">
                  <c:v>0.11650462962962964</c:v>
                </c:pt>
                <c:pt idx="33523">
                  <c:v>0.11674768518518519</c:v>
                </c:pt>
                <c:pt idx="33524">
                  <c:v>0.11700231481481482</c:v>
                </c:pt>
                <c:pt idx="33525">
                  <c:v>0.11724537037037037</c:v>
                </c:pt>
                <c:pt idx="33526">
                  <c:v>0.11748842592592591</c:v>
                </c:pt>
                <c:pt idx="33527">
                  <c:v>0.11773148148148148</c:v>
                </c:pt>
                <c:pt idx="33528">
                  <c:v>0.11797453703703703</c:v>
                </c:pt>
                <c:pt idx="33529">
                  <c:v>0.11821759259259258</c:v>
                </c:pt>
                <c:pt idx="33530">
                  <c:v>0.11847222222222221</c:v>
                </c:pt>
                <c:pt idx="33531">
                  <c:v>0.11871527777777778</c:v>
                </c:pt>
                <c:pt idx="33532">
                  <c:v>0.11895833333333333</c:v>
                </c:pt>
                <c:pt idx="33533">
                  <c:v>0.11920138888888888</c:v>
                </c:pt>
                <c:pt idx="33534">
                  <c:v>0.11944444444444445</c:v>
                </c:pt>
                <c:pt idx="33535">
                  <c:v>0.11969907407407408</c:v>
                </c:pt>
                <c:pt idx="33536">
                  <c:v>0.11994212962962963</c:v>
                </c:pt>
                <c:pt idx="33537">
                  <c:v>0.12018518518518519</c:v>
                </c:pt>
                <c:pt idx="33538">
                  <c:v>0.12042824074074072</c:v>
                </c:pt>
                <c:pt idx="33539">
                  <c:v>0.12067129629629629</c:v>
                </c:pt>
                <c:pt idx="33540">
                  <c:v>0.12092592592592592</c:v>
                </c:pt>
                <c:pt idx="33541">
                  <c:v>0.12116898148148147</c:v>
                </c:pt>
                <c:pt idx="33542">
                  <c:v>0.12141203703703703</c:v>
                </c:pt>
                <c:pt idx="33543">
                  <c:v>0.12165509259259259</c:v>
                </c:pt>
                <c:pt idx="33544">
                  <c:v>0.12189814814814814</c:v>
                </c:pt>
                <c:pt idx="33545">
                  <c:v>0.1221412037037037</c:v>
                </c:pt>
                <c:pt idx="33546">
                  <c:v>0.12239583333333333</c:v>
                </c:pt>
                <c:pt idx="33547">
                  <c:v>0.12263888888888889</c:v>
                </c:pt>
                <c:pt idx="33548">
                  <c:v>0.12288194444444445</c:v>
                </c:pt>
                <c:pt idx="33549">
                  <c:v>0.123125</c:v>
                </c:pt>
                <c:pt idx="33550">
                  <c:v>0.12337962962962963</c:v>
                </c:pt>
                <c:pt idx="33551">
                  <c:v>0.1236226851851852</c:v>
                </c:pt>
                <c:pt idx="33552">
                  <c:v>0.12386574074074075</c:v>
                </c:pt>
                <c:pt idx="33553">
                  <c:v>0.1241087962962963</c:v>
                </c:pt>
                <c:pt idx="33554">
                  <c:v>0.12435185185185187</c:v>
                </c:pt>
                <c:pt idx="33555">
                  <c:v>0.1245949074074074</c:v>
                </c:pt>
                <c:pt idx="33556">
                  <c:v>0.12484953703703704</c:v>
                </c:pt>
                <c:pt idx="33557">
                  <c:v>0.12509259259259259</c:v>
                </c:pt>
                <c:pt idx="33558">
                  <c:v>0.12533564814814815</c:v>
                </c:pt>
                <c:pt idx="33559">
                  <c:v>0.12557870370370369</c:v>
                </c:pt>
                <c:pt idx="33560">
                  <c:v>0.12582175925925926</c:v>
                </c:pt>
                <c:pt idx="33561">
                  <c:v>0.12607638888888889</c:v>
                </c:pt>
                <c:pt idx="33562">
                  <c:v>0.12631944444444446</c:v>
                </c:pt>
                <c:pt idx="33563">
                  <c:v>0.12656249999999999</c:v>
                </c:pt>
                <c:pt idx="33564">
                  <c:v>0.12680555555555556</c:v>
                </c:pt>
                <c:pt idx="33565">
                  <c:v>0.12704861111111113</c:v>
                </c:pt>
                <c:pt idx="33566">
                  <c:v>0.12729166666666666</c:v>
                </c:pt>
                <c:pt idx="33567">
                  <c:v>0.1275462962962963</c:v>
                </c:pt>
                <c:pt idx="33568">
                  <c:v>0.12778935185185183</c:v>
                </c:pt>
                <c:pt idx="33569">
                  <c:v>0.1280324074074074</c:v>
                </c:pt>
                <c:pt idx="33570">
                  <c:v>0.12827546296296297</c:v>
                </c:pt>
                <c:pt idx="33571">
                  <c:v>0.1285185185185185</c:v>
                </c:pt>
                <c:pt idx="33572">
                  <c:v>0.12877314814814814</c:v>
                </c:pt>
                <c:pt idx="33573">
                  <c:v>0.1290162037037037</c:v>
                </c:pt>
                <c:pt idx="33574">
                  <c:v>0.12925925925925927</c:v>
                </c:pt>
                <c:pt idx="33575">
                  <c:v>0.12950231481481481</c:v>
                </c:pt>
                <c:pt idx="33576">
                  <c:v>0.12974537037037037</c:v>
                </c:pt>
                <c:pt idx="33577">
                  <c:v>0.13</c:v>
                </c:pt>
                <c:pt idx="33578">
                  <c:v>0.13024305555555557</c:v>
                </c:pt>
                <c:pt idx="33579">
                  <c:v>0.13048611111111111</c:v>
                </c:pt>
                <c:pt idx="33580">
                  <c:v>0.13072916666666667</c:v>
                </c:pt>
                <c:pt idx="33581">
                  <c:v>0.13097222222222224</c:v>
                </c:pt>
                <c:pt idx="33582">
                  <c:v>0.13122685185185184</c:v>
                </c:pt>
                <c:pt idx="33583">
                  <c:v>0.13146990740740741</c:v>
                </c:pt>
                <c:pt idx="33584">
                  <c:v>0.13171296296296295</c:v>
                </c:pt>
                <c:pt idx="33585">
                  <c:v>0.13195601851851851</c:v>
                </c:pt>
                <c:pt idx="33586">
                  <c:v>0.13219907407407408</c:v>
                </c:pt>
                <c:pt idx="33587">
                  <c:v>0.13245370370370371</c:v>
                </c:pt>
                <c:pt idx="33588">
                  <c:v>0.13269675925925925</c:v>
                </c:pt>
                <c:pt idx="33589">
                  <c:v>0.13293981481481482</c:v>
                </c:pt>
                <c:pt idx="33590">
                  <c:v>0.13318287037037038</c:v>
                </c:pt>
                <c:pt idx="33591">
                  <c:v>0.13342592592592592</c:v>
                </c:pt>
                <c:pt idx="33592">
                  <c:v>0.13368055555555555</c:v>
                </c:pt>
                <c:pt idx="33593">
                  <c:v>0.13392361111111112</c:v>
                </c:pt>
                <c:pt idx="33594">
                  <c:v>0.13416666666666668</c:v>
                </c:pt>
                <c:pt idx="33595">
                  <c:v>0.13440972222222222</c:v>
                </c:pt>
                <c:pt idx="33596">
                  <c:v>0.13465277777777776</c:v>
                </c:pt>
                <c:pt idx="33597">
                  <c:v>0.13489583333333333</c:v>
                </c:pt>
                <c:pt idx="33598">
                  <c:v>0.13515046296296296</c:v>
                </c:pt>
                <c:pt idx="33599">
                  <c:v>0.13539351851851852</c:v>
                </c:pt>
                <c:pt idx="33600">
                  <c:v>0.13563657407407406</c:v>
                </c:pt>
                <c:pt idx="33601">
                  <c:v>0.13587962962962963</c:v>
                </c:pt>
                <c:pt idx="33602">
                  <c:v>0.13612268518518519</c:v>
                </c:pt>
                <c:pt idx="33603">
                  <c:v>0.13637731481481483</c:v>
                </c:pt>
                <c:pt idx="33604">
                  <c:v>0.13662037037037036</c:v>
                </c:pt>
                <c:pt idx="33605">
                  <c:v>0.13686342592592593</c:v>
                </c:pt>
                <c:pt idx="33606">
                  <c:v>0.1371064814814815</c:v>
                </c:pt>
                <c:pt idx="33607">
                  <c:v>0.13734953703703703</c:v>
                </c:pt>
                <c:pt idx="33608">
                  <c:v>0.1375925925925926</c:v>
                </c:pt>
                <c:pt idx="33609">
                  <c:v>0.13784722222222223</c:v>
                </c:pt>
                <c:pt idx="33610">
                  <c:v>0.1380902777777778</c:v>
                </c:pt>
                <c:pt idx="33611">
                  <c:v>0.13833333333333334</c:v>
                </c:pt>
                <c:pt idx="33612">
                  <c:v>0.13857638888888887</c:v>
                </c:pt>
                <c:pt idx="33613">
                  <c:v>0.13881944444444444</c:v>
                </c:pt>
                <c:pt idx="33614">
                  <c:v>0.13907407407407407</c:v>
                </c:pt>
                <c:pt idx="33615">
                  <c:v>0.13931712962962964</c:v>
                </c:pt>
                <c:pt idx="33616">
                  <c:v>0.13956018518518518</c:v>
                </c:pt>
                <c:pt idx="33617">
                  <c:v>0.13980324074074074</c:v>
                </c:pt>
                <c:pt idx="33618">
                  <c:v>0.14004629629629631</c:v>
                </c:pt>
                <c:pt idx="33619">
                  <c:v>0.14030092592592594</c:v>
                </c:pt>
                <c:pt idx="33620">
                  <c:v>0.14054398148148148</c:v>
                </c:pt>
                <c:pt idx="33621">
                  <c:v>0.14078703703703704</c:v>
                </c:pt>
                <c:pt idx="33622">
                  <c:v>0.14103009259259258</c:v>
                </c:pt>
                <c:pt idx="33623">
                  <c:v>0.14127314814814815</c:v>
                </c:pt>
                <c:pt idx="33624">
                  <c:v>0.14151620370370369</c:v>
                </c:pt>
                <c:pt idx="33625">
                  <c:v>0.14177083333333332</c:v>
                </c:pt>
                <c:pt idx="33626">
                  <c:v>0.14201388888888888</c:v>
                </c:pt>
                <c:pt idx="33627">
                  <c:v>0.14225694444444445</c:v>
                </c:pt>
                <c:pt idx="33628">
                  <c:v>0.14249999999999999</c:v>
                </c:pt>
                <c:pt idx="33629">
                  <c:v>0.14275462962962962</c:v>
                </c:pt>
                <c:pt idx="33630">
                  <c:v>0.14299768518518519</c:v>
                </c:pt>
                <c:pt idx="33631">
                  <c:v>0.14324074074074075</c:v>
                </c:pt>
                <c:pt idx="33632">
                  <c:v>0.14348379629629629</c:v>
                </c:pt>
                <c:pt idx="33633">
                  <c:v>0.14372685185185186</c:v>
                </c:pt>
                <c:pt idx="33634">
                  <c:v>0.14396990740740742</c:v>
                </c:pt>
                <c:pt idx="33635">
                  <c:v>0.14422453703703705</c:v>
                </c:pt>
                <c:pt idx="33636">
                  <c:v>0.14446759259259259</c:v>
                </c:pt>
                <c:pt idx="33637">
                  <c:v>0.14471064814814816</c:v>
                </c:pt>
                <c:pt idx="33638">
                  <c:v>0.14495370370370372</c:v>
                </c:pt>
                <c:pt idx="33639">
                  <c:v>0.14519675925925926</c:v>
                </c:pt>
                <c:pt idx="33640">
                  <c:v>0.14545138888888889</c:v>
                </c:pt>
                <c:pt idx="33641">
                  <c:v>0.14569444444444443</c:v>
                </c:pt>
                <c:pt idx="33642">
                  <c:v>0.1459375</c:v>
                </c:pt>
                <c:pt idx="33643">
                  <c:v>0.14618055555555556</c:v>
                </c:pt>
                <c:pt idx="33644">
                  <c:v>0.1464236111111111</c:v>
                </c:pt>
                <c:pt idx="33645">
                  <c:v>0.14666666666666667</c:v>
                </c:pt>
                <c:pt idx="33646">
                  <c:v>0.1469212962962963</c:v>
                </c:pt>
                <c:pt idx="33647">
                  <c:v>0.14716435185185187</c:v>
                </c:pt>
                <c:pt idx="33648">
                  <c:v>0.1474074074074074</c:v>
                </c:pt>
                <c:pt idx="33649">
                  <c:v>0.14765046296296297</c:v>
                </c:pt>
                <c:pt idx="33650">
                  <c:v>0.14789351851851854</c:v>
                </c:pt>
                <c:pt idx="33651">
                  <c:v>0.14814814814814814</c:v>
                </c:pt>
                <c:pt idx="33652">
                  <c:v>0.14839120370370371</c:v>
                </c:pt>
                <c:pt idx="33653">
                  <c:v>0.14863425925925924</c:v>
                </c:pt>
                <c:pt idx="33654">
                  <c:v>0.14887731481481481</c:v>
                </c:pt>
                <c:pt idx="33655">
                  <c:v>0.14912037037037038</c:v>
                </c:pt>
                <c:pt idx="33656">
                  <c:v>0.14937500000000001</c:v>
                </c:pt>
                <c:pt idx="33657">
                  <c:v>0.14961805555555555</c:v>
                </c:pt>
                <c:pt idx="33658">
                  <c:v>0.14986111111111111</c:v>
                </c:pt>
                <c:pt idx="33659">
                  <c:v>0.15010416666666668</c:v>
                </c:pt>
                <c:pt idx="33660">
                  <c:v>0.15034722222222222</c:v>
                </c:pt>
                <c:pt idx="33661">
                  <c:v>0.15060185185185185</c:v>
                </c:pt>
                <c:pt idx="33662">
                  <c:v>0.15084490740740741</c:v>
                </c:pt>
                <c:pt idx="33663">
                  <c:v>0.15108796296296298</c:v>
                </c:pt>
                <c:pt idx="33664">
                  <c:v>0.15133101851851852</c:v>
                </c:pt>
                <c:pt idx="33665">
                  <c:v>0.15157407407407408</c:v>
                </c:pt>
                <c:pt idx="33666">
                  <c:v>0.15182870370370369</c:v>
                </c:pt>
                <c:pt idx="33667">
                  <c:v>0.15207175925925925</c:v>
                </c:pt>
                <c:pt idx="33668">
                  <c:v>0.15231481481481482</c:v>
                </c:pt>
                <c:pt idx="33669">
                  <c:v>0.15255787037037036</c:v>
                </c:pt>
                <c:pt idx="33670">
                  <c:v>0.15280092592592592</c:v>
                </c:pt>
                <c:pt idx="33671">
                  <c:v>0.15305555555555556</c:v>
                </c:pt>
                <c:pt idx="33672">
                  <c:v>0.15329861111111112</c:v>
                </c:pt>
                <c:pt idx="33673">
                  <c:v>0.15354166666666666</c:v>
                </c:pt>
                <c:pt idx="33674">
                  <c:v>0.15378472222222223</c:v>
                </c:pt>
                <c:pt idx="33675">
                  <c:v>0.15402777777777779</c:v>
                </c:pt>
                <c:pt idx="33676">
                  <c:v>0.15427083333333333</c:v>
                </c:pt>
                <c:pt idx="33677">
                  <c:v>0.15452546296296296</c:v>
                </c:pt>
                <c:pt idx="33678">
                  <c:v>0.1547685185185185</c:v>
                </c:pt>
                <c:pt idx="33679">
                  <c:v>0.15501157407407407</c:v>
                </c:pt>
                <c:pt idx="33680">
                  <c:v>0.15525462962962963</c:v>
                </c:pt>
                <c:pt idx="33681">
                  <c:v>0.15549768518518517</c:v>
                </c:pt>
                <c:pt idx="33682">
                  <c:v>0.1557523148148148</c:v>
                </c:pt>
                <c:pt idx="33683">
                  <c:v>0.15599537037037037</c:v>
                </c:pt>
                <c:pt idx="33684">
                  <c:v>0.15623842592592593</c:v>
                </c:pt>
                <c:pt idx="33685">
                  <c:v>0.15648148148148147</c:v>
                </c:pt>
                <c:pt idx="33686">
                  <c:v>0.15672453703703704</c:v>
                </c:pt>
                <c:pt idx="33687">
                  <c:v>0.1569675925925926</c:v>
                </c:pt>
                <c:pt idx="33688">
                  <c:v>0.15722222222222224</c:v>
                </c:pt>
                <c:pt idx="33689">
                  <c:v>0.15746527777777777</c:v>
                </c:pt>
                <c:pt idx="33690">
                  <c:v>0.15770833333333334</c:v>
                </c:pt>
                <c:pt idx="33691">
                  <c:v>0.15795138888888891</c:v>
                </c:pt>
                <c:pt idx="33692">
                  <c:v>0.15819444444444444</c:v>
                </c:pt>
                <c:pt idx="33693">
                  <c:v>0.15844907407407408</c:v>
                </c:pt>
                <c:pt idx="33694">
                  <c:v>0.15869212962962961</c:v>
                </c:pt>
                <c:pt idx="33695">
                  <c:v>0.15893518518518518</c:v>
                </c:pt>
                <c:pt idx="33696">
                  <c:v>0.15917824074074075</c:v>
                </c:pt>
                <c:pt idx="33697">
                  <c:v>0.15942129629629628</c:v>
                </c:pt>
                <c:pt idx="33698">
                  <c:v>0.15967592592592592</c:v>
                </c:pt>
                <c:pt idx="33699">
                  <c:v>0.15991898148148148</c:v>
                </c:pt>
                <c:pt idx="33700">
                  <c:v>0.16016203703703705</c:v>
                </c:pt>
                <c:pt idx="33701">
                  <c:v>0.16040509259259259</c:v>
                </c:pt>
                <c:pt idx="33702">
                  <c:v>0.16064814814814815</c:v>
                </c:pt>
                <c:pt idx="33703">
                  <c:v>0.16089120370370372</c:v>
                </c:pt>
                <c:pt idx="33704">
                  <c:v>0.16114583333333332</c:v>
                </c:pt>
                <c:pt idx="33705">
                  <c:v>0.16138888888888889</c:v>
                </c:pt>
                <c:pt idx="33706">
                  <c:v>0.16163194444444443</c:v>
                </c:pt>
                <c:pt idx="33707">
                  <c:v>0.16187499999999999</c:v>
                </c:pt>
                <c:pt idx="33708">
                  <c:v>0.16212962962962962</c:v>
                </c:pt>
                <c:pt idx="33709">
                  <c:v>0.16237268518518519</c:v>
                </c:pt>
                <c:pt idx="33710">
                  <c:v>0.16261574074074073</c:v>
                </c:pt>
                <c:pt idx="33711">
                  <c:v>0.16285879629629629</c:v>
                </c:pt>
                <c:pt idx="33712">
                  <c:v>0.16310185185185186</c:v>
                </c:pt>
                <c:pt idx="33713">
                  <c:v>0.16335648148148149</c:v>
                </c:pt>
                <c:pt idx="33714">
                  <c:v>0.16359953703703703</c:v>
                </c:pt>
                <c:pt idx="33715">
                  <c:v>0.1638425925925926</c:v>
                </c:pt>
                <c:pt idx="33716">
                  <c:v>0.16408564814814816</c:v>
                </c:pt>
                <c:pt idx="33717">
                  <c:v>0.1643287037037037</c:v>
                </c:pt>
                <c:pt idx="33718">
                  <c:v>0.16457175925925926</c:v>
                </c:pt>
                <c:pt idx="33719">
                  <c:v>0.1648263888888889</c:v>
                </c:pt>
                <c:pt idx="33720">
                  <c:v>0.16506944444444446</c:v>
                </c:pt>
                <c:pt idx="33721">
                  <c:v>0.1653125</c:v>
                </c:pt>
                <c:pt idx="33722">
                  <c:v>0.16555555555555554</c:v>
                </c:pt>
                <c:pt idx="33723">
                  <c:v>0.1657986111111111</c:v>
                </c:pt>
                <c:pt idx="33724">
                  <c:v>0.16605324074074074</c:v>
                </c:pt>
                <c:pt idx="33725">
                  <c:v>0.1662962962962963</c:v>
                </c:pt>
                <c:pt idx="33726">
                  <c:v>0.16653935185185184</c:v>
                </c:pt>
                <c:pt idx="33727">
                  <c:v>0.16678240740740743</c:v>
                </c:pt>
                <c:pt idx="33728">
                  <c:v>0.16702546296296295</c:v>
                </c:pt>
                <c:pt idx="33729">
                  <c:v>0.16726851851851851</c:v>
                </c:pt>
                <c:pt idx="33730">
                  <c:v>0.16752314814814814</c:v>
                </c:pt>
                <c:pt idx="33731">
                  <c:v>0.16776620370370368</c:v>
                </c:pt>
                <c:pt idx="33732">
                  <c:v>0.16800925925925925</c:v>
                </c:pt>
                <c:pt idx="33733">
                  <c:v>0.16825231481481481</c:v>
                </c:pt>
                <c:pt idx="33734">
                  <c:v>0.16849537037037035</c:v>
                </c:pt>
                <c:pt idx="33735">
                  <c:v>0.16874999999999998</c:v>
                </c:pt>
                <c:pt idx="33736">
                  <c:v>0.16899305555555555</c:v>
                </c:pt>
                <c:pt idx="33737">
                  <c:v>0.16923611111111111</c:v>
                </c:pt>
                <c:pt idx="33738">
                  <c:v>0.16947916666666665</c:v>
                </c:pt>
                <c:pt idx="33739">
                  <c:v>0.16972222222222222</c:v>
                </c:pt>
                <c:pt idx="33740">
                  <c:v>0.16997685185185185</c:v>
                </c:pt>
                <c:pt idx="33741">
                  <c:v>0.17021990740740742</c:v>
                </c:pt>
                <c:pt idx="33742">
                  <c:v>0.17046296296296296</c:v>
                </c:pt>
                <c:pt idx="33743">
                  <c:v>0.17070601851851852</c:v>
                </c:pt>
                <c:pt idx="33744">
                  <c:v>0.17094907407407409</c:v>
                </c:pt>
                <c:pt idx="33745">
                  <c:v>0.17119212962962962</c:v>
                </c:pt>
                <c:pt idx="33746">
                  <c:v>0.17144675925925926</c:v>
                </c:pt>
                <c:pt idx="33747">
                  <c:v>0.17168981481481482</c:v>
                </c:pt>
                <c:pt idx="33748">
                  <c:v>0.17193287037037039</c:v>
                </c:pt>
                <c:pt idx="33749">
                  <c:v>0.17217592592592593</c:v>
                </c:pt>
                <c:pt idx="33750">
                  <c:v>0.17241898148148149</c:v>
                </c:pt>
                <c:pt idx="33751">
                  <c:v>0.17267361111111112</c:v>
                </c:pt>
                <c:pt idx="33752">
                  <c:v>0.17291666666666669</c:v>
                </c:pt>
                <c:pt idx="33753">
                  <c:v>0.17315972222222223</c:v>
                </c:pt>
                <c:pt idx="33754">
                  <c:v>0.17340277777777779</c:v>
                </c:pt>
                <c:pt idx="33755">
                  <c:v>0.17364583333333336</c:v>
                </c:pt>
                <c:pt idx="33756">
                  <c:v>0.17390046296296294</c:v>
                </c:pt>
                <c:pt idx="33757">
                  <c:v>0.1741435185185185</c:v>
                </c:pt>
                <c:pt idx="33758">
                  <c:v>0.17438657407407407</c:v>
                </c:pt>
                <c:pt idx="33759">
                  <c:v>0.17462962962962961</c:v>
                </c:pt>
                <c:pt idx="33760">
                  <c:v>0.17487268518518517</c:v>
                </c:pt>
                <c:pt idx="33761">
                  <c:v>0.17512731481481481</c:v>
                </c:pt>
                <c:pt idx="33762">
                  <c:v>0.17537037037037037</c:v>
                </c:pt>
                <c:pt idx="33763">
                  <c:v>0.17561342592592591</c:v>
                </c:pt>
                <c:pt idx="33764">
                  <c:v>0.17585648148148147</c:v>
                </c:pt>
                <c:pt idx="33765">
                  <c:v>0.17609953703703704</c:v>
                </c:pt>
                <c:pt idx="33766">
                  <c:v>0.17635416666666667</c:v>
                </c:pt>
                <c:pt idx="33767">
                  <c:v>0.17659722222222221</c:v>
                </c:pt>
                <c:pt idx="33768">
                  <c:v>0.17684027777777778</c:v>
                </c:pt>
                <c:pt idx="33769">
                  <c:v>0.17708333333333334</c:v>
                </c:pt>
                <c:pt idx="33770">
                  <c:v>0.17732638888888888</c:v>
                </c:pt>
                <c:pt idx="33771">
                  <c:v>0.17758101851851851</c:v>
                </c:pt>
                <c:pt idx="33772">
                  <c:v>0.17782407407407408</c:v>
                </c:pt>
                <c:pt idx="33773">
                  <c:v>0.17806712962962964</c:v>
                </c:pt>
                <c:pt idx="33774">
                  <c:v>0.17831018518518518</c:v>
                </c:pt>
                <c:pt idx="33775">
                  <c:v>0.17855324074074075</c:v>
                </c:pt>
                <c:pt idx="33776">
                  <c:v>0.17879629629629631</c:v>
                </c:pt>
                <c:pt idx="33777">
                  <c:v>0.17905092592592595</c:v>
                </c:pt>
                <c:pt idx="33778">
                  <c:v>0.17929398148148148</c:v>
                </c:pt>
                <c:pt idx="33779">
                  <c:v>0.17953703703703705</c:v>
                </c:pt>
                <c:pt idx="33780">
                  <c:v>0.17978009259259262</c:v>
                </c:pt>
                <c:pt idx="33781">
                  <c:v>0.18002314814814815</c:v>
                </c:pt>
                <c:pt idx="33782">
                  <c:v>0.18027777777777779</c:v>
                </c:pt>
                <c:pt idx="33783">
                  <c:v>0.18052083333333332</c:v>
                </c:pt>
                <c:pt idx="33784">
                  <c:v>0.18076388888888886</c:v>
                </c:pt>
                <c:pt idx="33785">
                  <c:v>0.18100694444444443</c:v>
                </c:pt>
                <c:pt idx="33786">
                  <c:v>0.18124999999999999</c:v>
                </c:pt>
                <c:pt idx="33787">
                  <c:v>0.18149305555555553</c:v>
                </c:pt>
                <c:pt idx="33788">
                  <c:v>0.18174768518518516</c:v>
                </c:pt>
                <c:pt idx="33789">
                  <c:v>0.18199074074074073</c:v>
                </c:pt>
                <c:pt idx="33790">
                  <c:v>0.1822337962962963</c:v>
                </c:pt>
                <c:pt idx="33791">
                  <c:v>0.18247685185185183</c:v>
                </c:pt>
                <c:pt idx="33792">
                  <c:v>0.1827199074074074</c:v>
                </c:pt>
                <c:pt idx="33793">
                  <c:v>0.18297453703703703</c:v>
                </c:pt>
                <c:pt idx="33794">
                  <c:v>0.1832175925925926</c:v>
                </c:pt>
                <c:pt idx="33795">
                  <c:v>0.18346064814814814</c:v>
                </c:pt>
                <c:pt idx="33796">
                  <c:v>0.1837037037037037</c:v>
                </c:pt>
                <c:pt idx="33797">
                  <c:v>0.18394675925925927</c:v>
                </c:pt>
                <c:pt idx="33798">
                  <c:v>0.1842013888888889</c:v>
                </c:pt>
                <c:pt idx="33799">
                  <c:v>0.18444444444444444</c:v>
                </c:pt>
                <c:pt idx="33800">
                  <c:v>0.1846875</c:v>
                </c:pt>
                <c:pt idx="33801">
                  <c:v>0.18493055555555557</c:v>
                </c:pt>
                <c:pt idx="33802">
                  <c:v>0.18517361111111111</c:v>
                </c:pt>
                <c:pt idx="33803">
                  <c:v>0.18542824074074074</c:v>
                </c:pt>
                <c:pt idx="33804">
                  <c:v>0.18567129629629631</c:v>
                </c:pt>
                <c:pt idx="33805">
                  <c:v>0.18591435185185187</c:v>
                </c:pt>
                <c:pt idx="33806">
                  <c:v>0.18615740740740741</c:v>
                </c:pt>
                <c:pt idx="33807">
                  <c:v>0.18640046296296298</c:v>
                </c:pt>
                <c:pt idx="33808">
                  <c:v>0.18664351851851854</c:v>
                </c:pt>
                <c:pt idx="33809">
                  <c:v>0.18689814814814817</c:v>
                </c:pt>
                <c:pt idx="33810">
                  <c:v>0.18714120370370371</c:v>
                </c:pt>
                <c:pt idx="33811">
                  <c:v>0.18738425925925925</c:v>
                </c:pt>
                <c:pt idx="33812">
                  <c:v>0.18762731481481479</c:v>
                </c:pt>
                <c:pt idx="33813">
                  <c:v>0.18787037037037035</c:v>
                </c:pt>
                <c:pt idx="33814">
                  <c:v>0.18812499999999999</c:v>
                </c:pt>
                <c:pt idx="33815">
                  <c:v>0.18836805555555555</c:v>
                </c:pt>
                <c:pt idx="33816">
                  <c:v>0.18861111111111109</c:v>
                </c:pt>
                <c:pt idx="33817">
                  <c:v>0.18885416666666666</c:v>
                </c:pt>
                <c:pt idx="33818">
                  <c:v>0.18909722222222222</c:v>
                </c:pt>
                <c:pt idx="33819">
                  <c:v>0.18935185185185185</c:v>
                </c:pt>
                <c:pt idx="33820">
                  <c:v>0.18959490740740739</c:v>
                </c:pt>
                <c:pt idx="33821">
                  <c:v>0.18983796296296296</c:v>
                </c:pt>
                <c:pt idx="33822">
                  <c:v>0.19008101851851852</c:v>
                </c:pt>
                <c:pt idx="33823">
                  <c:v>0.19032407407407406</c:v>
                </c:pt>
                <c:pt idx="33824">
                  <c:v>0.19057870370370369</c:v>
                </c:pt>
                <c:pt idx="33825">
                  <c:v>0.19082175925925926</c:v>
                </c:pt>
                <c:pt idx="33826">
                  <c:v>0.19106481481481483</c:v>
                </c:pt>
                <c:pt idx="33827">
                  <c:v>0.19130787037037036</c:v>
                </c:pt>
                <c:pt idx="33828">
                  <c:v>0.19155092592592593</c:v>
                </c:pt>
                <c:pt idx="33829">
                  <c:v>0.1917939814814815</c:v>
                </c:pt>
                <c:pt idx="33830">
                  <c:v>0.19204861111111113</c:v>
                </c:pt>
                <c:pt idx="33831">
                  <c:v>0.19229166666666667</c:v>
                </c:pt>
                <c:pt idx="33832">
                  <c:v>0.19253472222222223</c:v>
                </c:pt>
                <c:pt idx="33833">
                  <c:v>0.1927777777777778</c:v>
                </c:pt>
                <c:pt idx="33834">
                  <c:v>0.19302083333333334</c:v>
                </c:pt>
                <c:pt idx="33835">
                  <c:v>0.19327546296296297</c:v>
                </c:pt>
                <c:pt idx="33836">
                  <c:v>0.19351851851851851</c:v>
                </c:pt>
                <c:pt idx="33837">
                  <c:v>0.19376157407407404</c:v>
                </c:pt>
                <c:pt idx="33838">
                  <c:v>0.19400462962962961</c:v>
                </c:pt>
                <c:pt idx="33839">
                  <c:v>0.19424768518518518</c:v>
                </c:pt>
                <c:pt idx="33840">
                  <c:v>0.19450231481481484</c:v>
                </c:pt>
                <c:pt idx="33841">
                  <c:v>0.19474537037037035</c:v>
                </c:pt>
                <c:pt idx="33842">
                  <c:v>0.19498842592592591</c:v>
                </c:pt>
                <c:pt idx="33843">
                  <c:v>0.19523148148148148</c:v>
                </c:pt>
                <c:pt idx="33844">
                  <c:v>0.19547453703703702</c:v>
                </c:pt>
                <c:pt idx="33845">
                  <c:v>0.19571759259259258</c:v>
                </c:pt>
                <c:pt idx="33846">
                  <c:v>0.19597222222222221</c:v>
                </c:pt>
                <c:pt idx="33847">
                  <c:v>0.19621527777777778</c:v>
                </c:pt>
                <c:pt idx="33848">
                  <c:v>0.19645833333333332</c:v>
                </c:pt>
                <c:pt idx="33849">
                  <c:v>0.19670138888888888</c:v>
                </c:pt>
                <c:pt idx="33850">
                  <c:v>0.19694444444444445</c:v>
                </c:pt>
                <c:pt idx="33851">
                  <c:v>0.19719907407407408</c:v>
                </c:pt>
                <c:pt idx="33852">
                  <c:v>0.19744212962962962</c:v>
                </c:pt>
                <c:pt idx="33853">
                  <c:v>0.19768518518518519</c:v>
                </c:pt>
                <c:pt idx="33854">
                  <c:v>0.19792824074074075</c:v>
                </c:pt>
                <c:pt idx="33855">
                  <c:v>0.19817129629629629</c:v>
                </c:pt>
                <c:pt idx="33856">
                  <c:v>0.19842592592592592</c:v>
                </c:pt>
                <c:pt idx="33857">
                  <c:v>0.19866898148148149</c:v>
                </c:pt>
                <c:pt idx="33858">
                  <c:v>0.19891203703703705</c:v>
                </c:pt>
                <c:pt idx="33859">
                  <c:v>0.19915509259259259</c:v>
                </c:pt>
                <c:pt idx="33860">
                  <c:v>0.19939814814814816</c:v>
                </c:pt>
                <c:pt idx="33861">
                  <c:v>0.19965277777777779</c:v>
                </c:pt>
                <c:pt idx="33862">
                  <c:v>0.19989583333333336</c:v>
                </c:pt>
                <c:pt idx="33863">
                  <c:v>0.20013888888888889</c:v>
                </c:pt>
                <c:pt idx="33864">
                  <c:v>0.20038194444444443</c:v>
                </c:pt>
                <c:pt idx="33865">
                  <c:v>0.20062499999999997</c:v>
                </c:pt>
                <c:pt idx="33866">
                  <c:v>0.20087962962962966</c:v>
                </c:pt>
                <c:pt idx="33867">
                  <c:v>0.2011226851851852</c:v>
                </c:pt>
                <c:pt idx="33868">
                  <c:v>0.20136574074074076</c:v>
                </c:pt>
                <c:pt idx="33869">
                  <c:v>0.20160879629629633</c:v>
                </c:pt>
                <c:pt idx="33870">
                  <c:v>0.20185185185185184</c:v>
                </c:pt>
                <c:pt idx="33871">
                  <c:v>0.2020949074074074</c:v>
                </c:pt>
                <c:pt idx="33872">
                  <c:v>0.20234953703703704</c:v>
                </c:pt>
                <c:pt idx="33873">
                  <c:v>0.20259259259259257</c:v>
                </c:pt>
                <c:pt idx="33874">
                  <c:v>0.20283564814814814</c:v>
                </c:pt>
                <c:pt idx="33875">
                  <c:v>0.20307870370370371</c:v>
                </c:pt>
                <c:pt idx="33876">
                  <c:v>0.20332175925925924</c:v>
                </c:pt>
                <c:pt idx="33877">
                  <c:v>0.20357638888888888</c:v>
                </c:pt>
                <c:pt idx="33878">
                  <c:v>0.20381944444444444</c:v>
                </c:pt>
                <c:pt idx="33879">
                  <c:v>0.20406250000000001</c:v>
                </c:pt>
                <c:pt idx="33880">
                  <c:v>0.20430555555555555</c:v>
                </c:pt>
                <c:pt idx="33881">
                  <c:v>0.20454861111111111</c:v>
                </c:pt>
                <c:pt idx="33882">
                  <c:v>0.20480324074074074</c:v>
                </c:pt>
                <c:pt idx="33883">
                  <c:v>0.20504629629629631</c:v>
                </c:pt>
                <c:pt idx="33884">
                  <c:v>0.20528935185185185</c:v>
                </c:pt>
                <c:pt idx="33885">
                  <c:v>0.20553240740740741</c:v>
                </c:pt>
                <c:pt idx="33886">
                  <c:v>0.20577546296296298</c:v>
                </c:pt>
                <c:pt idx="33887">
                  <c:v>0.20601851851851852</c:v>
                </c:pt>
                <c:pt idx="33888">
                  <c:v>0.20627314814814815</c:v>
                </c:pt>
                <c:pt idx="33889">
                  <c:v>0.20651620370370372</c:v>
                </c:pt>
                <c:pt idx="33890">
                  <c:v>0.20675925925925928</c:v>
                </c:pt>
                <c:pt idx="33891">
                  <c:v>0.20700231481481482</c:v>
                </c:pt>
                <c:pt idx="33892">
                  <c:v>0.20724537037037036</c:v>
                </c:pt>
                <c:pt idx="33893">
                  <c:v>0.20750000000000002</c:v>
                </c:pt>
                <c:pt idx="33894">
                  <c:v>0.20774305555555558</c:v>
                </c:pt>
                <c:pt idx="33895">
                  <c:v>0.20798611111111112</c:v>
                </c:pt>
                <c:pt idx="33896">
                  <c:v>0.20822916666666669</c:v>
                </c:pt>
                <c:pt idx="33897">
                  <c:v>0.2084722222222222</c:v>
                </c:pt>
                <c:pt idx="33898">
                  <c:v>0.20872685185185183</c:v>
                </c:pt>
                <c:pt idx="33899">
                  <c:v>0.2089699074074074</c:v>
                </c:pt>
                <c:pt idx="33900">
                  <c:v>0.20921296296296296</c:v>
                </c:pt>
                <c:pt idx="33901">
                  <c:v>0.2094560185185185</c:v>
                </c:pt>
                <c:pt idx="33902">
                  <c:v>0.20969907407407407</c:v>
                </c:pt>
                <c:pt idx="33903">
                  <c:v>0.2099537037037037</c:v>
                </c:pt>
                <c:pt idx="33904">
                  <c:v>0.21019675925925926</c:v>
                </c:pt>
                <c:pt idx="33905">
                  <c:v>0.2104398148148148</c:v>
                </c:pt>
                <c:pt idx="33906">
                  <c:v>0.21068287037037037</c:v>
                </c:pt>
                <c:pt idx="33907">
                  <c:v>0.21092592592592593</c:v>
                </c:pt>
                <c:pt idx="33908">
                  <c:v>0.21116898148148147</c:v>
                </c:pt>
                <c:pt idx="33909">
                  <c:v>0.2114236111111111</c:v>
                </c:pt>
                <c:pt idx="33910">
                  <c:v>0.21166666666666667</c:v>
                </c:pt>
                <c:pt idx="33911">
                  <c:v>0.21190972222222224</c:v>
                </c:pt>
                <c:pt idx="33912">
                  <c:v>0.21215277777777777</c:v>
                </c:pt>
                <c:pt idx="33913">
                  <c:v>0.21239583333333334</c:v>
                </c:pt>
                <c:pt idx="33914">
                  <c:v>0.21265046296296297</c:v>
                </c:pt>
                <c:pt idx="33915">
                  <c:v>0.21289351851851854</c:v>
                </c:pt>
                <c:pt idx="33916">
                  <c:v>0.21313657407407408</c:v>
                </c:pt>
                <c:pt idx="33917">
                  <c:v>0.21337962962962964</c:v>
                </c:pt>
                <c:pt idx="33918">
                  <c:v>0.21362268518518521</c:v>
                </c:pt>
                <c:pt idx="33919">
                  <c:v>0.21387731481481484</c:v>
                </c:pt>
                <c:pt idx="33920">
                  <c:v>0.21412037037037038</c:v>
                </c:pt>
                <c:pt idx="33921">
                  <c:v>0.21436342592592594</c:v>
                </c:pt>
                <c:pt idx="33922">
                  <c:v>0.21460648148148151</c:v>
                </c:pt>
                <c:pt idx="33923">
                  <c:v>0.21484953703703702</c:v>
                </c:pt>
                <c:pt idx="33924">
                  <c:v>0.21510416666666665</c:v>
                </c:pt>
                <c:pt idx="33925">
                  <c:v>0.21534722222222222</c:v>
                </c:pt>
                <c:pt idx="33926">
                  <c:v>0.21559027777777776</c:v>
                </c:pt>
                <c:pt idx="33927">
                  <c:v>0.21583333333333332</c:v>
                </c:pt>
                <c:pt idx="33928">
                  <c:v>0.21607638888888889</c:v>
                </c:pt>
                <c:pt idx="33929">
                  <c:v>0.21633101851851852</c:v>
                </c:pt>
                <c:pt idx="33930">
                  <c:v>0.21657407407407406</c:v>
                </c:pt>
                <c:pt idx="33931">
                  <c:v>0.21681712962962962</c:v>
                </c:pt>
                <c:pt idx="33932">
                  <c:v>0.21706018518518519</c:v>
                </c:pt>
                <c:pt idx="33933">
                  <c:v>0.21730324074074073</c:v>
                </c:pt>
                <c:pt idx="33934">
                  <c:v>0.21754629629629629</c:v>
                </c:pt>
                <c:pt idx="33935">
                  <c:v>0.21780092592592593</c:v>
                </c:pt>
                <c:pt idx="33936">
                  <c:v>0.21804398148148149</c:v>
                </c:pt>
                <c:pt idx="33937">
                  <c:v>0.21828703703703703</c:v>
                </c:pt>
                <c:pt idx="33938">
                  <c:v>0.2185300925925926</c:v>
                </c:pt>
                <c:pt idx="33939">
                  <c:v>0.21877314814814816</c:v>
                </c:pt>
                <c:pt idx="33940">
                  <c:v>0.21902777777777779</c:v>
                </c:pt>
                <c:pt idx="33941">
                  <c:v>0.21927083333333333</c:v>
                </c:pt>
                <c:pt idx="33942">
                  <c:v>0.2195138888888889</c:v>
                </c:pt>
                <c:pt idx="33943">
                  <c:v>0.21975694444444446</c:v>
                </c:pt>
                <c:pt idx="33944">
                  <c:v>0.22</c:v>
                </c:pt>
                <c:pt idx="33945">
                  <c:v>0.22024305555555557</c:v>
                </c:pt>
                <c:pt idx="33946">
                  <c:v>0.2204976851851852</c:v>
                </c:pt>
                <c:pt idx="33947">
                  <c:v>0.22074074074074077</c:v>
                </c:pt>
                <c:pt idx="33948">
                  <c:v>0.2209837962962963</c:v>
                </c:pt>
                <c:pt idx="33949">
                  <c:v>0.22122685185185187</c:v>
                </c:pt>
                <c:pt idx="33950">
                  <c:v>0.22146990740740743</c:v>
                </c:pt>
                <c:pt idx="33951">
                  <c:v>0.22172453703703701</c:v>
                </c:pt>
                <c:pt idx="33952">
                  <c:v>0.22196759259259258</c:v>
                </c:pt>
                <c:pt idx="33953">
                  <c:v>0.22221064814814814</c:v>
                </c:pt>
                <c:pt idx="33954">
                  <c:v>0.22245370370370368</c:v>
                </c:pt>
                <c:pt idx="33955">
                  <c:v>0.22269675925925925</c:v>
                </c:pt>
                <c:pt idx="33956">
                  <c:v>0.22295138888888888</c:v>
                </c:pt>
                <c:pt idx="33957">
                  <c:v>0.22319444444444445</c:v>
                </c:pt>
                <c:pt idx="33958">
                  <c:v>0.22343749999999998</c:v>
                </c:pt>
                <c:pt idx="33959">
                  <c:v>0.22368055555555555</c:v>
                </c:pt>
                <c:pt idx="33960">
                  <c:v>0.22392361111111111</c:v>
                </c:pt>
                <c:pt idx="33961">
                  <c:v>0.22417824074074075</c:v>
                </c:pt>
                <c:pt idx="33962">
                  <c:v>0.22442129629629629</c:v>
                </c:pt>
                <c:pt idx="33963">
                  <c:v>0.22466435185185185</c:v>
                </c:pt>
                <c:pt idx="33964">
                  <c:v>0.22490740740740742</c:v>
                </c:pt>
                <c:pt idx="33965">
                  <c:v>0.22515046296296296</c:v>
                </c:pt>
                <c:pt idx="33966">
                  <c:v>0.22539351851851852</c:v>
                </c:pt>
                <c:pt idx="33967">
                  <c:v>0.22564814814814815</c:v>
                </c:pt>
                <c:pt idx="33968">
                  <c:v>0.22589120370370372</c:v>
                </c:pt>
                <c:pt idx="33969">
                  <c:v>0.22613425925925926</c:v>
                </c:pt>
                <c:pt idx="33970">
                  <c:v>0.22637731481481482</c:v>
                </c:pt>
                <c:pt idx="33971">
                  <c:v>0.22662037037037039</c:v>
                </c:pt>
                <c:pt idx="33972">
                  <c:v>0.22687500000000002</c:v>
                </c:pt>
                <c:pt idx="33973">
                  <c:v>0.22711805555555556</c:v>
                </c:pt>
                <c:pt idx="33974">
                  <c:v>0.22736111111111112</c:v>
                </c:pt>
                <c:pt idx="33975">
                  <c:v>0.22760416666666669</c:v>
                </c:pt>
                <c:pt idx="33976">
                  <c:v>0.22784722222222223</c:v>
                </c:pt>
                <c:pt idx="33977">
                  <c:v>0.22810185185185183</c:v>
                </c:pt>
                <c:pt idx="33978">
                  <c:v>0.2283449074074074</c:v>
                </c:pt>
                <c:pt idx="33979">
                  <c:v>0.22858796296296294</c:v>
                </c:pt>
                <c:pt idx="33980">
                  <c:v>0.2288310185185185</c:v>
                </c:pt>
                <c:pt idx="33981">
                  <c:v>0.22907407407407407</c:v>
                </c:pt>
                <c:pt idx="33982">
                  <c:v>0.2293287037037037</c:v>
                </c:pt>
                <c:pt idx="33983">
                  <c:v>0.22957175925925924</c:v>
                </c:pt>
                <c:pt idx="33984">
                  <c:v>0.22981481481481481</c:v>
                </c:pt>
                <c:pt idx="33985">
                  <c:v>0.23005787037037037</c:v>
                </c:pt>
                <c:pt idx="33986">
                  <c:v>0.23030092592592591</c:v>
                </c:pt>
                <c:pt idx="33987">
                  <c:v>0.23055555555555554</c:v>
                </c:pt>
                <c:pt idx="33988">
                  <c:v>0.23079861111111111</c:v>
                </c:pt>
                <c:pt idx="33989">
                  <c:v>0.23104166666666667</c:v>
                </c:pt>
                <c:pt idx="33990">
                  <c:v>0.23128472222222221</c:v>
                </c:pt>
                <c:pt idx="33991">
                  <c:v>0.23152777777777778</c:v>
                </c:pt>
                <c:pt idx="33992">
                  <c:v>0.23177083333333334</c:v>
                </c:pt>
                <c:pt idx="33993">
                  <c:v>0.23202546296296298</c:v>
                </c:pt>
                <c:pt idx="33994">
                  <c:v>0.23226851851851851</c:v>
                </c:pt>
                <c:pt idx="33995">
                  <c:v>0.23251157407407408</c:v>
                </c:pt>
                <c:pt idx="33996">
                  <c:v>0.23275462962962964</c:v>
                </c:pt>
                <c:pt idx="33997">
                  <c:v>0.23299768518518518</c:v>
                </c:pt>
                <c:pt idx="33998">
                  <c:v>0.23325231481481482</c:v>
                </c:pt>
                <c:pt idx="33999">
                  <c:v>0.23349537037037038</c:v>
                </c:pt>
                <c:pt idx="34000">
                  <c:v>0.23373842592592595</c:v>
                </c:pt>
                <c:pt idx="34001">
                  <c:v>0.23398148148148148</c:v>
                </c:pt>
                <c:pt idx="34002">
                  <c:v>0.23422453703703705</c:v>
                </c:pt>
                <c:pt idx="34003">
                  <c:v>0.23446759259259262</c:v>
                </c:pt>
                <c:pt idx="34004">
                  <c:v>0.23472222222222219</c:v>
                </c:pt>
                <c:pt idx="34005">
                  <c:v>0.23496527777777776</c:v>
                </c:pt>
                <c:pt idx="34006">
                  <c:v>0.23520833333333332</c:v>
                </c:pt>
                <c:pt idx="34007">
                  <c:v>0.23545138888888886</c:v>
                </c:pt>
                <c:pt idx="34008">
                  <c:v>0.23569444444444443</c:v>
                </c:pt>
                <c:pt idx="34009">
                  <c:v>0.23594907407407406</c:v>
                </c:pt>
                <c:pt idx="34010">
                  <c:v>0.23619212962962963</c:v>
                </c:pt>
                <c:pt idx="34011">
                  <c:v>0.23643518518518516</c:v>
                </c:pt>
                <c:pt idx="34012">
                  <c:v>0.23667824074074073</c:v>
                </c:pt>
                <c:pt idx="34013">
                  <c:v>0.2369212962962963</c:v>
                </c:pt>
                <c:pt idx="34014">
                  <c:v>0.23717592592592593</c:v>
                </c:pt>
                <c:pt idx="34015">
                  <c:v>0.23741898148148147</c:v>
                </c:pt>
                <c:pt idx="34016">
                  <c:v>0.23766203703703703</c:v>
                </c:pt>
                <c:pt idx="34017">
                  <c:v>0.2379050925925926</c:v>
                </c:pt>
                <c:pt idx="34018">
                  <c:v>0.23814814814814814</c:v>
                </c:pt>
                <c:pt idx="34019">
                  <c:v>0.2383912037037037</c:v>
                </c:pt>
                <c:pt idx="34020">
                  <c:v>0.23864583333333333</c:v>
                </c:pt>
                <c:pt idx="34021">
                  <c:v>0.2388888888888889</c:v>
                </c:pt>
                <c:pt idx="34022">
                  <c:v>0.23913194444444444</c:v>
                </c:pt>
                <c:pt idx="34023">
                  <c:v>0.239375</c:v>
                </c:pt>
                <c:pt idx="34024">
                  <c:v>0.23961805555555557</c:v>
                </c:pt>
                <c:pt idx="34025">
                  <c:v>0.2398726851851852</c:v>
                </c:pt>
                <c:pt idx="34026">
                  <c:v>0.24011574074074074</c:v>
                </c:pt>
                <c:pt idx="34027">
                  <c:v>0.24035879629629631</c:v>
                </c:pt>
                <c:pt idx="34028">
                  <c:v>0.24060185185185187</c:v>
                </c:pt>
                <c:pt idx="34029">
                  <c:v>0.24084490740740741</c:v>
                </c:pt>
                <c:pt idx="34030">
                  <c:v>0.24109953703703701</c:v>
                </c:pt>
                <c:pt idx="34031">
                  <c:v>0.24134259259259258</c:v>
                </c:pt>
                <c:pt idx="34032">
                  <c:v>0.24158564814814812</c:v>
                </c:pt>
                <c:pt idx="34033">
                  <c:v>0.24182870370370368</c:v>
                </c:pt>
                <c:pt idx="34034">
                  <c:v>0.24207175925925925</c:v>
                </c:pt>
                <c:pt idx="34035">
                  <c:v>0.24232638888888891</c:v>
                </c:pt>
                <c:pt idx="34036">
                  <c:v>0.24256944444444442</c:v>
                </c:pt>
                <c:pt idx="34037">
                  <c:v>0.24281249999999999</c:v>
                </c:pt>
                <c:pt idx="34038">
                  <c:v>0.24305555555555555</c:v>
                </c:pt>
                <c:pt idx="34039">
                  <c:v>0.24329861111111109</c:v>
                </c:pt>
                <c:pt idx="34040">
                  <c:v>0.24355324074074072</c:v>
                </c:pt>
                <c:pt idx="34041">
                  <c:v>0.24379629629629629</c:v>
                </c:pt>
                <c:pt idx="34042">
                  <c:v>0.24403935185185185</c:v>
                </c:pt>
                <c:pt idx="34043">
                  <c:v>0.24428240740740739</c:v>
                </c:pt>
                <c:pt idx="34044">
                  <c:v>0.24452546296296296</c:v>
                </c:pt>
                <c:pt idx="34045">
                  <c:v>0.24476851851851852</c:v>
                </c:pt>
                <c:pt idx="34046">
                  <c:v>0.24502314814814816</c:v>
                </c:pt>
                <c:pt idx="34047">
                  <c:v>0.24526620370370369</c:v>
                </c:pt>
                <c:pt idx="34048">
                  <c:v>0.24550925925925926</c:v>
                </c:pt>
                <c:pt idx="34049">
                  <c:v>0.24575231481481483</c:v>
                </c:pt>
                <c:pt idx="34050">
                  <c:v>0.24599537037037036</c:v>
                </c:pt>
                <c:pt idx="34051">
                  <c:v>0.24625</c:v>
                </c:pt>
                <c:pt idx="34052">
                  <c:v>0.24649305555555556</c:v>
                </c:pt>
                <c:pt idx="34053">
                  <c:v>0.24673611111111113</c:v>
                </c:pt>
                <c:pt idx="34054">
                  <c:v>0.24697916666666667</c:v>
                </c:pt>
                <c:pt idx="34055">
                  <c:v>0.24722222222222223</c:v>
                </c:pt>
                <c:pt idx="34056">
                  <c:v>0.2474652777777778</c:v>
                </c:pt>
                <c:pt idx="34057">
                  <c:v>0.24771990740740743</c:v>
                </c:pt>
                <c:pt idx="34058">
                  <c:v>0.24796296296296297</c:v>
                </c:pt>
                <c:pt idx="34059">
                  <c:v>0.24820601851851851</c:v>
                </c:pt>
                <c:pt idx="34060">
                  <c:v>0.24844907407407404</c:v>
                </c:pt>
                <c:pt idx="34061">
                  <c:v>0.24869212962962961</c:v>
                </c:pt>
                <c:pt idx="34062">
                  <c:v>0.24894675925925927</c:v>
                </c:pt>
                <c:pt idx="34063">
                  <c:v>0.24918981481481484</c:v>
                </c:pt>
                <c:pt idx="34064">
                  <c:v>0.24943287037037035</c:v>
                </c:pt>
                <c:pt idx="34065">
                  <c:v>0.24967592592592591</c:v>
                </c:pt>
                <c:pt idx="34066">
                  <c:v>0.24991898148148148</c:v>
                </c:pt>
                <c:pt idx="34067">
                  <c:v>0.25017361111111108</c:v>
                </c:pt>
                <c:pt idx="34068">
                  <c:v>0.25041666666666668</c:v>
                </c:pt>
                <c:pt idx="34069">
                  <c:v>0.25065972222222221</c:v>
                </c:pt>
                <c:pt idx="34070">
                  <c:v>0.25090277777777775</c:v>
                </c:pt>
                <c:pt idx="34071">
                  <c:v>0.25114583333333335</c:v>
                </c:pt>
                <c:pt idx="34072">
                  <c:v>0.25138888888888888</c:v>
                </c:pt>
                <c:pt idx="34073">
                  <c:v>0.25164351851851852</c:v>
                </c:pt>
                <c:pt idx="34074">
                  <c:v>0.25188657407407405</c:v>
                </c:pt>
                <c:pt idx="34075">
                  <c:v>0.25212962962962965</c:v>
                </c:pt>
                <c:pt idx="34076">
                  <c:v>0.25237268518518519</c:v>
                </c:pt>
                <c:pt idx="34077">
                  <c:v>0.25261574074074072</c:v>
                </c:pt>
                <c:pt idx="34078">
                  <c:v>0.25287037037037036</c:v>
                </c:pt>
                <c:pt idx="34079">
                  <c:v>0.25311342592592595</c:v>
                </c:pt>
                <c:pt idx="34080">
                  <c:v>0.25335648148148149</c:v>
                </c:pt>
                <c:pt idx="34081">
                  <c:v>0.25359953703703703</c:v>
                </c:pt>
                <c:pt idx="34082">
                  <c:v>0.25384259259259262</c:v>
                </c:pt>
                <c:pt idx="34083">
                  <c:v>0.25409722222222225</c:v>
                </c:pt>
                <c:pt idx="34084">
                  <c:v>0.25434027777777779</c:v>
                </c:pt>
                <c:pt idx="34085">
                  <c:v>0.25458333333333333</c:v>
                </c:pt>
                <c:pt idx="34086">
                  <c:v>0.25482638888888892</c:v>
                </c:pt>
                <c:pt idx="34087">
                  <c:v>0.25506944444444446</c:v>
                </c:pt>
                <c:pt idx="34088">
                  <c:v>0.25532407407407409</c:v>
                </c:pt>
                <c:pt idx="34089">
                  <c:v>0.25556712962962963</c:v>
                </c:pt>
                <c:pt idx="34090">
                  <c:v>0.25581018518518517</c:v>
                </c:pt>
                <c:pt idx="34091">
                  <c:v>0.25605324074074071</c:v>
                </c:pt>
                <c:pt idx="34092">
                  <c:v>0.2562962962962963</c:v>
                </c:pt>
                <c:pt idx="34093">
                  <c:v>0.25655092592592593</c:v>
                </c:pt>
                <c:pt idx="34094">
                  <c:v>0.25679398148148147</c:v>
                </c:pt>
                <c:pt idx="34095">
                  <c:v>0.25703703703703701</c:v>
                </c:pt>
                <c:pt idx="34096">
                  <c:v>0.2572800925925926</c:v>
                </c:pt>
                <c:pt idx="34097">
                  <c:v>0.25752314814814814</c:v>
                </c:pt>
                <c:pt idx="34098">
                  <c:v>0.25776620370370368</c:v>
                </c:pt>
                <c:pt idx="34099">
                  <c:v>0.25802083333333331</c:v>
                </c:pt>
                <c:pt idx="34100">
                  <c:v>0.2582638888888889</c:v>
                </c:pt>
                <c:pt idx="34101">
                  <c:v>0.25850694444444444</c:v>
                </c:pt>
                <c:pt idx="34102">
                  <c:v>0.25874999999999998</c:v>
                </c:pt>
                <c:pt idx="34103">
                  <c:v>0.25899305555555557</c:v>
                </c:pt>
                <c:pt idx="34104">
                  <c:v>0.25924768518518521</c:v>
                </c:pt>
                <c:pt idx="34105">
                  <c:v>0.25949074074074074</c:v>
                </c:pt>
                <c:pt idx="34106">
                  <c:v>0.25973379629629628</c:v>
                </c:pt>
                <c:pt idx="34107">
                  <c:v>0.25997685185185188</c:v>
                </c:pt>
                <c:pt idx="34108">
                  <c:v>0.26021990740740741</c:v>
                </c:pt>
                <c:pt idx="34109">
                  <c:v>0.26047453703703705</c:v>
                </c:pt>
                <c:pt idx="34110">
                  <c:v>0.26071759259259258</c:v>
                </c:pt>
                <c:pt idx="34111">
                  <c:v>0.26096064814814818</c:v>
                </c:pt>
                <c:pt idx="34112">
                  <c:v>0.26120370370370372</c:v>
                </c:pt>
                <c:pt idx="34113">
                  <c:v>0.26144675925925925</c:v>
                </c:pt>
                <c:pt idx="34114">
                  <c:v>0.26168981481481485</c:v>
                </c:pt>
                <c:pt idx="34115">
                  <c:v>0.26194444444444448</c:v>
                </c:pt>
                <c:pt idx="34116">
                  <c:v>0.26218750000000002</c:v>
                </c:pt>
                <c:pt idx="34117">
                  <c:v>0.26243055555555556</c:v>
                </c:pt>
                <c:pt idx="34118">
                  <c:v>0.26267361111111109</c:v>
                </c:pt>
                <c:pt idx="34119">
                  <c:v>0.26291666666666663</c:v>
                </c:pt>
                <c:pt idx="34120">
                  <c:v>0.26317129629629626</c:v>
                </c:pt>
                <c:pt idx="34121">
                  <c:v>0.26341435185185186</c:v>
                </c:pt>
                <c:pt idx="34122">
                  <c:v>0.2636574074074074</c:v>
                </c:pt>
                <c:pt idx="34123">
                  <c:v>0.26390046296296293</c:v>
                </c:pt>
                <c:pt idx="34124">
                  <c:v>0.26414351851851853</c:v>
                </c:pt>
                <c:pt idx="34125">
                  <c:v>0.26438657407407407</c:v>
                </c:pt>
                <c:pt idx="34126">
                  <c:v>0.2646412037037037</c:v>
                </c:pt>
                <c:pt idx="34127">
                  <c:v>0.26488425925925924</c:v>
                </c:pt>
                <c:pt idx="34128">
                  <c:v>0.26512731481481483</c:v>
                </c:pt>
                <c:pt idx="34129">
                  <c:v>0.26537037037037037</c:v>
                </c:pt>
                <c:pt idx="34130">
                  <c:v>0.26561342592592591</c:v>
                </c:pt>
                <c:pt idx="34131">
                  <c:v>0.26586805555555554</c:v>
                </c:pt>
                <c:pt idx="34132">
                  <c:v>0.26611111111111113</c:v>
                </c:pt>
                <c:pt idx="34133">
                  <c:v>0.26635416666666667</c:v>
                </c:pt>
                <c:pt idx="34134">
                  <c:v>0.26659722222222221</c:v>
                </c:pt>
                <c:pt idx="34135">
                  <c:v>0.2668402777777778</c:v>
                </c:pt>
                <c:pt idx="34136">
                  <c:v>0.26709490740740743</c:v>
                </c:pt>
                <c:pt idx="34137">
                  <c:v>0.26733796296296297</c:v>
                </c:pt>
                <c:pt idx="34138">
                  <c:v>0.26758101851851851</c:v>
                </c:pt>
                <c:pt idx="34139">
                  <c:v>0.2678240740740741</c:v>
                </c:pt>
                <c:pt idx="34140">
                  <c:v>0.26806712962962964</c:v>
                </c:pt>
                <c:pt idx="34141">
                  <c:v>0.26831018518518518</c:v>
                </c:pt>
                <c:pt idx="34142">
                  <c:v>0.26856481481481481</c:v>
                </c:pt>
                <c:pt idx="34143">
                  <c:v>0.26880787037037041</c:v>
                </c:pt>
                <c:pt idx="34144">
                  <c:v>0.26905092592592594</c:v>
                </c:pt>
                <c:pt idx="34145">
                  <c:v>0.26929398148148148</c:v>
                </c:pt>
                <c:pt idx="34146">
                  <c:v>0.26953703703703702</c:v>
                </c:pt>
                <c:pt idx="34147">
                  <c:v>0.26979166666666665</c:v>
                </c:pt>
                <c:pt idx="34148">
                  <c:v>0.27003472222222219</c:v>
                </c:pt>
                <c:pt idx="34149">
                  <c:v>0.27027777777777778</c:v>
                </c:pt>
                <c:pt idx="34150">
                  <c:v>0.27052083333333332</c:v>
                </c:pt>
                <c:pt idx="34151">
                  <c:v>0.27076388888888886</c:v>
                </c:pt>
                <c:pt idx="34152">
                  <c:v>0.27101851851851849</c:v>
                </c:pt>
                <c:pt idx="34153">
                  <c:v>0.27126157407407409</c:v>
                </c:pt>
                <c:pt idx="34154">
                  <c:v>0.27150462962962962</c:v>
                </c:pt>
                <c:pt idx="34155">
                  <c:v>0.27174768518518516</c:v>
                </c:pt>
                <c:pt idx="34156">
                  <c:v>0.27199074074074076</c:v>
                </c:pt>
                <c:pt idx="34157">
                  <c:v>0.27224537037037039</c:v>
                </c:pt>
                <c:pt idx="34158">
                  <c:v>0.27248842592592593</c:v>
                </c:pt>
                <c:pt idx="34159">
                  <c:v>0.27273148148148146</c:v>
                </c:pt>
                <c:pt idx="34160">
                  <c:v>0.27297453703703706</c:v>
                </c:pt>
                <c:pt idx="34161">
                  <c:v>0.2732175925925926</c:v>
                </c:pt>
                <c:pt idx="34162">
                  <c:v>0.27347222222222223</c:v>
                </c:pt>
                <c:pt idx="34163">
                  <c:v>0.27371527777777777</c:v>
                </c:pt>
                <c:pt idx="34164">
                  <c:v>0.27395833333333336</c:v>
                </c:pt>
                <c:pt idx="34165">
                  <c:v>0.2742013888888889</c:v>
                </c:pt>
                <c:pt idx="34166">
                  <c:v>0.27444444444444444</c:v>
                </c:pt>
                <c:pt idx="34167">
                  <c:v>0.27468750000000003</c:v>
                </c:pt>
                <c:pt idx="34168">
                  <c:v>0.27494212962962966</c:v>
                </c:pt>
                <c:pt idx="34169">
                  <c:v>0.2751851851851852</c:v>
                </c:pt>
                <c:pt idx="34170">
                  <c:v>0.27542824074074074</c:v>
                </c:pt>
                <c:pt idx="34171">
                  <c:v>0.27567129629629633</c:v>
                </c:pt>
                <c:pt idx="34172">
                  <c:v>0.27591435185185187</c:v>
                </c:pt>
                <c:pt idx="34173">
                  <c:v>0.27616898148148145</c:v>
                </c:pt>
                <c:pt idx="34174">
                  <c:v>0.27641203703703704</c:v>
                </c:pt>
                <c:pt idx="34175">
                  <c:v>0.27665509259259258</c:v>
                </c:pt>
                <c:pt idx="34176">
                  <c:v>0.27689814814814812</c:v>
                </c:pt>
                <c:pt idx="34177">
                  <c:v>0.27714120370370371</c:v>
                </c:pt>
                <c:pt idx="34178">
                  <c:v>0.27738425925925925</c:v>
                </c:pt>
                <c:pt idx="34179">
                  <c:v>0.27763888888888888</c:v>
                </c:pt>
                <c:pt idx="34180">
                  <c:v>0.27788194444444442</c:v>
                </c:pt>
                <c:pt idx="34181">
                  <c:v>0.27812500000000001</c:v>
                </c:pt>
                <c:pt idx="34182">
                  <c:v>0.27836805555555555</c:v>
                </c:pt>
                <c:pt idx="34183">
                  <c:v>0.27861111111111109</c:v>
                </c:pt>
                <c:pt idx="34184">
                  <c:v>0.27886574074074072</c:v>
                </c:pt>
                <c:pt idx="34185">
                  <c:v>0.27910879629629631</c:v>
                </c:pt>
                <c:pt idx="34186">
                  <c:v>0.27935185185185185</c:v>
                </c:pt>
                <c:pt idx="34187">
                  <c:v>0.27959490740740739</c:v>
                </c:pt>
                <c:pt idx="34188">
                  <c:v>0.27983796296296298</c:v>
                </c:pt>
                <c:pt idx="34189">
                  <c:v>0.28009259259259262</c:v>
                </c:pt>
                <c:pt idx="34190">
                  <c:v>0.28033564814814815</c:v>
                </c:pt>
                <c:pt idx="34191">
                  <c:v>0.28057870370370369</c:v>
                </c:pt>
                <c:pt idx="34192">
                  <c:v>0.28082175925925928</c:v>
                </c:pt>
                <c:pt idx="34193">
                  <c:v>0.28106481481481482</c:v>
                </c:pt>
                <c:pt idx="34194">
                  <c:v>0.28130787037037036</c:v>
                </c:pt>
                <c:pt idx="34195">
                  <c:v>0.28156249999999999</c:v>
                </c:pt>
                <c:pt idx="34196">
                  <c:v>0.28180555555555559</c:v>
                </c:pt>
                <c:pt idx="34197">
                  <c:v>0.28204861111111112</c:v>
                </c:pt>
                <c:pt idx="34198">
                  <c:v>0.28229166666666666</c:v>
                </c:pt>
                <c:pt idx="34199">
                  <c:v>0.28253472222222226</c:v>
                </c:pt>
                <c:pt idx="34200">
                  <c:v>0.28278935185185183</c:v>
                </c:pt>
                <c:pt idx="34201">
                  <c:v>0.28303240740740737</c:v>
                </c:pt>
                <c:pt idx="34202">
                  <c:v>0.28327546296296297</c:v>
                </c:pt>
                <c:pt idx="34203">
                  <c:v>0.2835185185185185</c:v>
                </c:pt>
                <c:pt idx="34204">
                  <c:v>0.28376157407407404</c:v>
                </c:pt>
                <c:pt idx="34205">
                  <c:v>0.28401620370370367</c:v>
                </c:pt>
                <c:pt idx="34206">
                  <c:v>0.28425925925925927</c:v>
                </c:pt>
                <c:pt idx="34207">
                  <c:v>0.28450231481481481</c:v>
                </c:pt>
                <c:pt idx="34208">
                  <c:v>0.28474537037037034</c:v>
                </c:pt>
                <c:pt idx="34209">
                  <c:v>0.28498842592592594</c:v>
                </c:pt>
                <c:pt idx="34210">
                  <c:v>0.28523148148148147</c:v>
                </c:pt>
                <c:pt idx="34211">
                  <c:v>0.28548611111111111</c:v>
                </c:pt>
                <c:pt idx="34212">
                  <c:v>0.28572916666666665</c:v>
                </c:pt>
                <c:pt idx="34213">
                  <c:v>0.28597222222222224</c:v>
                </c:pt>
                <c:pt idx="34214">
                  <c:v>0.28621527777777778</c:v>
                </c:pt>
                <c:pt idx="34215">
                  <c:v>0.28645833333333331</c:v>
                </c:pt>
                <c:pt idx="34216">
                  <c:v>0.28671296296296295</c:v>
                </c:pt>
                <c:pt idx="34217">
                  <c:v>0.28695601851851854</c:v>
                </c:pt>
                <c:pt idx="34218">
                  <c:v>0.28719907407407408</c:v>
                </c:pt>
                <c:pt idx="34219">
                  <c:v>0.28744212962962962</c:v>
                </c:pt>
                <c:pt idx="34220">
                  <c:v>0.28768518518518521</c:v>
                </c:pt>
                <c:pt idx="34221">
                  <c:v>0.28793981481481484</c:v>
                </c:pt>
                <c:pt idx="34222">
                  <c:v>0.28818287037037038</c:v>
                </c:pt>
                <c:pt idx="34223">
                  <c:v>0.28842592592592592</c:v>
                </c:pt>
                <c:pt idx="34224">
                  <c:v>0.28866898148148151</c:v>
                </c:pt>
                <c:pt idx="34225">
                  <c:v>0.28891203703703705</c:v>
                </c:pt>
                <c:pt idx="34226">
                  <c:v>0.28916666666666663</c:v>
                </c:pt>
                <c:pt idx="34227">
                  <c:v>0.28940972222222222</c:v>
                </c:pt>
                <c:pt idx="34228">
                  <c:v>0.28965277777777776</c:v>
                </c:pt>
                <c:pt idx="34229">
                  <c:v>0.2898958333333333</c:v>
                </c:pt>
                <c:pt idx="34230">
                  <c:v>0.29013888888888889</c:v>
                </c:pt>
                <c:pt idx="34231">
                  <c:v>0.29039351851851852</c:v>
                </c:pt>
                <c:pt idx="34232">
                  <c:v>0.29063657407407406</c:v>
                </c:pt>
                <c:pt idx="34233">
                  <c:v>0.2908796296296296</c:v>
                </c:pt>
                <c:pt idx="34234">
                  <c:v>0.29112268518518519</c:v>
                </c:pt>
                <c:pt idx="34235">
                  <c:v>0.29136574074074073</c:v>
                </c:pt>
                <c:pt idx="34236">
                  <c:v>0.29160879629629627</c:v>
                </c:pt>
                <c:pt idx="34237">
                  <c:v>0.2918634259259259</c:v>
                </c:pt>
                <c:pt idx="34238">
                  <c:v>0.29210648148148149</c:v>
                </c:pt>
                <c:pt idx="34239">
                  <c:v>0.29234953703703703</c:v>
                </c:pt>
                <c:pt idx="34240">
                  <c:v>0.29259259259259257</c:v>
                </c:pt>
                <c:pt idx="34241">
                  <c:v>0.29283564814814816</c:v>
                </c:pt>
                <c:pt idx="34242">
                  <c:v>0.2930902777777778</c:v>
                </c:pt>
                <c:pt idx="34243">
                  <c:v>0.29333333333333333</c:v>
                </c:pt>
                <c:pt idx="34244">
                  <c:v>0.29357638888888887</c:v>
                </c:pt>
                <c:pt idx="34245">
                  <c:v>0.29381944444444447</c:v>
                </c:pt>
                <c:pt idx="34246">
                  <c:v>0.2940625</c:v>
                </c:pt>
                <c:pt idx="34247">
                  <c:v>0.29430555555555554</c:v>
                </c:pt>
                <c:pt idx="34248">
                  <c:v>0.29456018518518517</c:v>
                </c:pt>
                <c:pt idx="34249">
                  <c:v>0.29480324074074077</c:v>
                </c:pt>
                <c:pt idx="34250">
                  <c:v>0.29504629629629631</c:v>
                </c:pt>
                <c:pt idx="34251">
                  <c:v>0.29528935185185184</c:v>
                </c:pt>
                <c:pt idx="34252">
                  <c:v>0.29553240740740744</c:v>
                </c:pt>
                <c:pt idx="34253">
                  <c:v>0.29578703703703707</c:v>
                </c:pt>
                <c:pt idx="34254">
                  <c:v>0.29603009259259261</c:v>
                </c:pt>
                <c:pt idx="34255">
                  <c:v>0.29627314814814815</c:v>
                </c:pt>
                <c:pt idx="34256">
                  <c:v>0.29651620370370374</c:v>
                </c:pt>
                <c:pt idx="34257">
                  <c:v>0.29675925925925922</c:v>
                </c:pt>
                <c:pt idx="34258">
                  <c:v>0.29701388888888886</c:v>
                </c:pt>
                <c:pt idx="34259">
                  <c:v>0.29725694444444445</c:v>
                </c:pt>
                <c:pt idx="34260">
                  <c:v>0.29749999999999999</c:v>
                </c:pt>
                <c:pt idx="34261">
                  <c:v>0.29774305555555552</c:v>
                </c:pt>
                <c:pt idx="34262">
                  <c:v>0.29798611111111112</c:v>
                </c:pt>
                <c:pt idx="34263">
                  <c:v>0.29822916666666666</c:v>
                </c:pt>
                <c:pt idx="34264">
                  <c:v>0.29848379629629629</c:v>
                </c:pt>
                <c:pt idx="34265">
                  <c:v>0.29872685185185183</c:v>
                </c:pt>
                <c:pt idx="34266">
                  <c:v>0.29896990740740742</c:v>
                </c:pt>
                <c:pt idx="34267">
                  <c:v>0.29921296296296296</c:v>
                </c:pt>
                <c:pt idx="34268">
                  <c:v>0.2994560185185185</c:v>
                </c:pt>
                <c:pt idx="34269">
                  <c:v>0.29971064814814813</c:v>
                </c:pt>
                <c:pt idx="34270">
                  <c:v>0.29995370370370372</c:v>
                </c:pt>
                <c:pt idx="34271">
                  <c:v>0.30019675925925926</c:v>
                </c:pt>
                <c:pt idx="34272">
                  <c:v>0.3004398148148148</c:v>
                </c:pt>
                <c:pt idx="34273">
                  <c:v>0.30068287037037039</c:v>
                </c:pt>
                <c:pt idx="34274">
                  <c:v>0.30093750000000002</c:v>
                </c:pt>
                <c:pt idx="34275">
                  <c:v>0.30118055555555556</c:v>
                </c:pt>
                <c:pt idx="34276">
                  <c:v>0.3014236111111111</c:v>
                </c:pt>
                <c:pt idx="34277">
                  <c:v>0.30166666666666669</c:v>
                </c:pt>
                <c:pt idx="34278">
                  <c:v>0.30190972222222223</c:v>
                </c:pt>
                <c:pt idx="34279">
                  <c:v>0.30215277777777777</c:v>
                </c:pt>
                <c:pt idx="34280">
                  <c:v>0.3024074074074074</c:v>
                </c:pt>
                <c:pt idx="34281">
                  <c:v>0.302650462962963</c:v>
                </c:pt>
                <c:pt idx="34282">
                  <c:v>0.30289351851851853</c:v>
                </c:pt>
                <c:pt idx="34283">
                  <c:v>0.30313657407407407</c:v>
                </c:pt>
                <c:pt idx="34284">
                  <c:v>0.3033912037037037</c:v>
                </c:pt>
                <c:pt idx="34285">
                  <c:v>0.30363425925925924</c:v>
                </c:pt>
                <c:pt idx="34286">
                  <c:v>0.30387731481481478</c:v>
                </c:pt>
                <c:pt idx="34287">
                  <c:v>0.30412037037037037</c:v>
                </c:pt>
                <c:pt idx="34288">
                  <c:v>0.30436342592592591</c:v>
                </c:pt>
                <c:pt idx="34289">
                  <c:v>0.30460648148148145</c:v>
                </c:pt>
                <c:pt idx="34290">
                  <c:v>0.30486111111111108</c:v>
                </c:pt>
                <c:pt idx="34291">
                  <c:v>0.30510416666666668</c:v>
                </c:pt>
                <c:pt idx="34292">
                  <c:v>0.30534722222222221</c:v>
                </c:pt>
                <c:pt idx="34293">
                  <c:v>0.30559027777777775</c:v>
                </c:pt>
                <c:pt idx="34294">
                  <c:v>0.30583333333333335</c:v>
                </c:pt>
                <c:pt idx="34295">
                  <c:v>0.30608796296296298</c:v>
                </c:pt>
                <c:pt idx="34296">
                  <c:v>0.30633101851851852</c:v>
                </c:pt>
                <c:pt idx="34297">
                  <c:v>0.30657407407407405</c:v>
                </c:pt>
                <c:pt idx="34298">
                  <c:v>0.30681712962962965</c:v>
                </c:pt>
                <c:pt idx="34299">
                  <c:v>0.30706018518518519</c:v>
                </c:pt>
                <c:pt idx="34300">
                  <c:v>0.30730324074074072</c:v>
                </c:pt>
                <c:pt idx="34301">
                  <c:v>0.30755787037037036</c:v>
                </c:pt>
                <c:pt idx="34302">
                  <c:v>0.30780092592592595</c:v>
                </c:pt>
                <c:pt idx="34303">
                  <c:v>0.30804398148148149</c:v>
                </c:pt>
                <c:pt idx="34304">
                  <c:v>0.30828703703703703</c:v>
                </c:pt>
                <c:pt idx="34305">
                  <c:v>0.30853009259259262</c:v>
                </c:pt>
                <c:pt idx="34306">
                  <c:v>0.30878472222222225</c:v>
                </c:pt>
                <c:pt idx="34307">
                  <c:v>0.30902777777777779</c:v>
                </c:pt>
                <c:pt idx="34308">
                  <c:v>0.30927083333333333</c:v>
                </c:pt>
                <c:pt idx="34309">
                  <c:v>0.30951388888888892</c:v>
                </c:pt>
                <c:pt idx="34310">
                  <c:v>0.30975694444444446</c:v>
                </c:pt>
                <c:pt idx="34311">
                  <c:v>0.31001157407407409</c:v>
                </c:pt>
                <c:pt idx="34312">
                  <c:v>0.31025462962962963</c:v>
                </c:pt>
                <c:pt idx="34313">
                  <c:v>0.31049768518518517</c:v>
                </c:pt>
                <c:pt idx="34314">
                  <c:v>0.31074074074074071</c:v>
                </c:pt>
                <c:pt idx="34315">
                  <c:v>0.3109837962962963</c:v>
                </c:pt>
                <c:pt idx="34316">
                  <c:v>0.31122685185185184</c:v>
                </c:pt>
                <c:pt idx="34317">
                  <c:v>0.31148148148148147</c:v>
                </c:pt>
                <c:pt idx="34318">
                  <c:v>0.31172453703703701</c:v>
                </c:pt>
                <c:pt idx="34319">
                  <c:v>0.3119675925925926</c:v>
                </c:pt>
                <c:pt idx="34320">
                  <c:v>0.31221064814814814</c:v>
                </c:pt>
                <c:pt idx="34321">
                  <c:v>0.31245370370370368</c:v>
                </c:pt>
                <c:pt idx="34322">
                  <c:v>0.31270833333333331</c:v>
                </c:pt>
                <c:pt idx="34323">
                  <c:v>0.3129513888888889</c:v>
                </c:pt>
                <c:pt idx="34324">
                  <c:v>0.31319444444444444</c:v>
                </c:pt>
                <c:pt idx="34325">
                  <c:v>0.31343749999999998</c:v>
                </c:pt>
                <c:pt idx="34326">
                  <c:v>0.31368055555555557</c:v>
                </c:pt>
                <c:pt idx="34327">
                  <c:v>0.31393518518518521</c:v>
                </c:pt>
                <c:pt idx="34328">
                  <c:v>0.31417824074074074</c:v>
                </c:pt>
                <c:pt idx="34329">
                  <c:v>0.31442129629629628</c:v>
                </c:pt>
                <c:pt idx="34330">
                  <c:v>0.31466435185185188</c:v>
                </c:pt>
                <c:pt idx="34331">
                  <c:v>0.31490740740740741</c:v>
                </c:pt>
                <c:pt idx="34332">
                  <c:v>0.31515046296296295</c:v>
                </c:pt>
                <c:pt idx="34333">
                  <c:v>0.31540509259259258</c:v>
                </c:pt>
                <c:pt idx="34334">
                  <c:v>0.31564814814814818</c:v>
                </c:pt>
                <c:pt idx="34335">
                  <c:v>0.31589120370370372</c:v>
                </c:pt>
                <c:pt idx="34336">
                  <c:v>0.31613425925925925</c:v>
                </c:pt>
                <c:pt idx="34337">
                  <c:v>0.31637731481481485</c:v>
                </c:pt>
                <c:pt idx="34338">
                  <c:v>0.31663194444444448</c:v>
                </c:pt>
                <c:pt idx="34339">
                  <c:v>0.31687500000000002</c:v>
                </c:pt>
                <c:pt idx="34340">
                  <c:v>0.31711805555555556</c:v>
                </c:pt>
                <c:pt idx="34341">
                  <c:v>0.31736111111111115</c:v>
                </c:pt>
                <c:pt idx="34342">
                  <c:v>0.31760416666666669</c:v>
                </c:pt>
                <c:pt idx="34343">
                  <c:v>0.31785879629629626</c:v>
                </c:pt>
                <c:pt idx="34344">
                  <c:v>0.31810185185185186</c:v>
                </c:pt>
                <c:pt idx="34345">
                  <c:v>0.3183449074074074</c:v>
                </c:pt>
                <c:pt idx="34346">
                  <c:v>0.31858796296296293</c:v>
                </c:pt>
                <c:pt idx="34347">
                  <c:v>0.31883101851851853</c:v>
                </c:pt>
                <c:pt idx="34348">
                  <c:v>0.31908564814814816</c:v>
                </c:pt>
                <c:pt idx="34349">
                  <c:v>0.3193287037037037</c:v>
                </c:pt>
                <c:pt idx="34350">
                  <c:v>0.31957175925925924</c:v>
                </c:pt>
                <c:pt idx="34351">
                  <c:v>0.31981481481481483</c:v>
                </c:pt>
                <c:pt idx="34352">
                  <c:v>0.32005787037037037</c:v>
                </c:pt>
                <c:pt idx="34353">
                  <c:v>0.3203125</c:v>
                </c:pt>
                <c:pt idx="34354">
                  <c:v>0.32055555555555554</c:v>
                </c:pt>
                <c:pt idx="34355">
                  <c:v>0.32079861111111113</c:v>
                </c:pt>
                <c:pt idx="34356">
                  <c:v>0.32104166666666667</c:v>
                </c:pt>
                <c:pt idx="34357">
                  <c:v>0.32128472222222221</c:v>
                </c:pt>
                <c:pt idx="34358">
                  <c:v>0.3215277777777778</c:v>
                </c:pt>
                <c:pt idx="34359">
                  <c:v>0.32178240740740743</c:v>
                </c:pt>
                <c:pt idx="34360">
                  <c:v>0.32202546296296297</c:v>
                </c:pt>
                <c:pt idx="34361">
                  <c:v>0.32226851851851851</c:v>
                </c:pt>
                <c:pt idx="34362">
                  <c:v>0.3225115740740741</c:v>
                </c:pt>
                <c:pt idx="34363">
                  <c:v>0.32275462962962964</c:v>
                </c:pt>
                <c:pt idx="34364">
                  <c:v>0.32300925925925927</c:v>
                </c:pt>
                <c:pt idx="34365">
                  <c:v>0.32325231481481481</c:v>
                </c:pt>
                <c:pt idx="34366">
                  <c:v>0.32349537037037041</c:v>
                </c:pt>
                <c:pt idx="34367">
                  <c:v>0.32373842592592594</c:v>
                </c:pt>
                <c:pt idx="34368">
                  <c:v>0.32398148148148148</c:v>
                </c:pt>
                <c:pt idx="34369">
                  <c:v>0.32422453703703707</c:v>
                </c:pt>
                <c:pt idx="34370">
                  <c:v>0.32447916666666665</c:v>
                </c:pt>
                <c:pt idx="34371">
                  <c:v>0.32472222222222219</c:v>
                </c:pt>
                <c:pt idx="34372">
                  <c:v>0.32496527777777778</c:v>
                </c:pt>
                <c:pt idx="34373">
                  <c:v>0.32520833333333332</c:v>
                </c:pt>
                <c:pt idx="34374">
                  <c:v>0.32545138888888886</c:v>
                </c:pt>
                <c:pt idx="34375">
                  <c:v>0.32570601851851849</c:v>
                </c:pt>
                <c:pt idx="34376">
                  <c:v>0.32594907407407409</c:v>
                </c:pt>
                <c:pt idx="34377">
                  <c:v>0.32619212962962962</c:v>
                </c:pt>
                <c:pt idx="34378">
                  <c:v>0.32643518518518516</c:v>
                </c:pt>
                <c:pt idx="34379">
                  <c:v>0.32667824074074076</c:v>
                </c:pt>
                <c:pt idx="34380">
                  <c:v>0.32693287037037039</c:v>
                </c:pt>
                <c:pt idx="34381">
                  <c:v>0.32717592592592593</c:v>
                </c:pt>
                <c:pt idx="34382">
                  <c:v>0.32741898148148146</c:v>
                </c:pt>
                <c:pt idx="34383">
                  <c:v>0.32766203703703706</c:v>
                </c:pt>
                <c:pt idx="34384">
                  <c:v>0.3279050925925926</c:v>
                </c:pt>
                <c:pt idx="34385">
                  <c:v>0.32814814814814813</c:v>
                </c:pt>
                <c:pt idx="34386">
                  <c:v>0.32840277777777777</c:v>
                </c:pt>
                <c:pt idx="34387">
                  <c:v>0.32864583333333336</c:v>
                </c:pt>
                <c:pt idx="34388">
                  <c:v>0.3288888888888889</c:v>
                </c:pt>
                <c:pt idx="34389">
                  <c:v>0.32913194444444444</c:v>
                </c:pt>
                <c:pt idx="34390">
                  <c:v>0.32937500000000003</c:v>
                </c:pt>
                <c:pt idx="34391">
                  <c:v>0.32962962962962966</c:v>
                </c:pt>
                <c:pt idx="34392">
                  <c:v>0.3298726851851852</c:v>
                </c:pt>
                <c:pt idx="34393">
                  <c:v>0.33011574074074074</c:v>
                </c:pt>
                <c:pt idx="34394">
                  <c:v>0.33035879629629633</c:v>
                </c:pt>
                <c:pt idx="34395">
                  <c:v>0.33060185185185187</c:v>
                </c:pt>
                <c:pt idx="34396">
                  <c:v>0.33085648148148145</c:v>
                </c:pt>
                <c:pt idx="34397">
                  <c:v>0.33109953703703704</c:v>
                </c:pt>
                <c:pt idx="34398">
                  <c:v>0.33134259259259258</c:v>
                </c:pt>
                <c:pt idx="34399">
                  <c:v>0.33158564814814812</c:v>
                </c:pt>
                <c:pt idx="34400">
                  <c:v>0.33182870370370371</c:v>
                </c:pt>
                <c:pt idx="34401">
                  <c:v>0.33207175925925925</c:v>
                </c:pt>
                <c:pt idx="34402">
                  <c:v>0.33232638888888888</c:v>
                </c:pt>
                <c:pt idx="34403">
                  <c:v>0.33256944444444442</c:v>
                </c:pt>
                <c:pt idx="34404">
                  <c:v>0.33281250000000001</c:v>
                </c:pt>
                <c:pt idx="34405">
                  <c:v>0.33305555555555555</c:v>
                </c:pt>
                <c:pt idx="34406">
                  <c:v>0.33329861111111109</c:v>
                </c:pt>
                <c:pt idx="34407">
                  <c:v>0.33355324074074072</c:v>
                </c:pt>
                <c:pt idx="34408">
                  <c:v>0.33379629629629631</c:v>
                </c:pt>
                <c:pt idx="34409">
                  <c:v>0.33403935185185185</c:v>
                </c:pt>
                <c:pt idx="34410">
                  <c:v>0.33428240740740739</c:v>
                </c:pt>
                <c:pt idx="34411">
                  <c:v>0.33452546296296298</c:v>
                </c:pt>
                <c:pt idx="34412">
                  <c:v>0.33478009259259256</c:v>
                </c:pt>
                <c:pt idx="34413">
                  <c:v>0.3350231481481481</c:v>
                </c:pt>
                <c:pt idx="34414">
                  <c:v>0.33526620370370369</c:v>
                </c:pt>
                <c:pt idx="34415">
                  <c:v>0.33550925925925923</c:v>
                </c:pt>
                <c:pt idx="34416">
                  <c:v>0.33575231481481477</c:v>
                </c:pt>
                <c:pt idx="34417">
                  <c:v>0.33599537037037036</c:v>
                </c:pt>
                <c:pt idx="34418">
                  <c:v>0.33624999999999999</c:v>
                </c:pt>
                <c:pt idx="34419">
                  <c:v>0.33649305555555559</c:v>
                </c:pt>
                <c:pt idx="34420">
                  <c:v>0.33673611111111112</c:v>
                </c:pt>
                <c:pt idx="34421">
                  <c:v>0.33697916666666666</c:v>
                </c:pt>
                <c:pt idx="34422">
                  <c:v>0.33722222222222226</c:v>
                </c:pt>
                <c:pt idx="34423">
                  <c:v>0.33747685185185183</c:v>
                </c:pt>
                <c:pt idx="34424">
                  <c:v>0.33771990740740737</c:v>
                </c:pt>
                <c:pt idx="34425">
                  <c:v>0.33796296296296297</c:v>
                </c:pt>
                <c:pt idx="34426">
                  <c:v>0.3382060185185185</c:v>
                </c:pt>
                <c:pt idx="34427">
                  <c:v>0.33844907407407404</c:v>
                </c:pt>
                <c:pt idx="34428">
                  <c:v>0.33870370370370373</c:v>
                </c:pt>
                <c:pt idx="34429">
                  <c:v>0.33894675925925927</c:v>
                </c:pt>
                <c:pt idx="34430">
                  <c:v>0.33918981481481486</c:v>
                </c:pt>
                <c:pt idx="34431">
                  <c:v>0.3394328703703704</c:v>
                </c:pt>
                <c:pt idx="34432">
                  <c:v>0.33967592592592594</c:v>
                </c:pt>
                <c:pt idx="34433">
                  <c:v>0.33991898148148153</c:v>
                </c:pt>
                <c:pt idx="34434">
                  <c:v>0.34017361111111111</c:v>
                </c:pt>
                <c:pt idx="34435">
                  <c:v>0.34041666666666665</c:v>
                </c:pt>
                <c:pt idx="34436">
                  <c:v>0.34065972222222224</c:v>
                </c:pt>
                <c:pt idx="34437">
                  <c:v>0.34090277777777778</c:v>
                </c:pt>
                <c:pt idx="34438">
                  <c:v>0.34115740740740735</c:v>
                </c:pt>
                <c:pt idx="34439">
                  <c:v>0.34140046296296295</c:v>
                </c:pt>
                <c:pt idx="34440">
                  <c:v>0.34164351851851849</c:v>
                </c:pt>
                <c:pt idx="34441">
                  <c:v>0.34188657407407402</c:v>
                </c:pt>
                <c:pt idx="34442">
                  <c:v>0.34212962962962962</c:v>
                </c:pt>
                <c:pt idx="34443">
                  <c:v>0.34237268518518515</c:v>
                </c:pt>
                <c:pt idx="34444">
                  <c:v>0.34262731481481484</c:v>
                </c:pt>
                <c:pt idx="34445">
                  <c:v>0.34287037037037038</c:v>
                </c:pt>
                <c:pt idx="34446">
                  <c:v>0.34311342592592592</c:v>
                </c:pt>
                <c:pt idx="34447">
                  <c:v>0.34335648148148151</c:v>
                </c:pt>
                <c:pt idx="34448">
                  <c:v>0.34359953703703705</c:v>
                </c:pt>
                <c:pt idx="34449">
                  <c:v>0.34385416666666663</c:v>
                </c:pt>
                <c:pt idx="34450">
                  <c:v>0.34409722222222222</c:v>
                </c:pt>
                <c:pt idx="34451">
                  <c:v>0.34434027777777776</c:v>
                </c:pt>
                <c:pt idx="34452">
                  <c:v>0.3445833333333333</c:v>
                </c:pt>
                <c:pt idx="34453">
                  <c:v>0.34482638888888889</c:v>
                </c:pt>
                <c:pt idx="34454">
                  <c:v>0.34508101851851852</c:v>
                </c:pt>
                <c:pt idx="34455">
                  <c:v>0.34532407407407412</c:v>
                </c:pt>
                <c:pt idx="34456">
                  <c:v>0.34556712962962965</c:v>
                </c:pt>
                <c:pt idx="34457">
                  <c:v>0.34581018518518519</c:v>
                </c:pt>
                <c:pt idx="34458">
                  <c:v>0.34605324074074079</c:v>
                </c:pt>
                <c:pt idx="34459">
                  <c:v>0.34630787037037036</c:v>
                </c:pt>
                <c:pt idx="34460">
                  <c:v>0.3465509259259259</c:v>
                </c:pt>
                <c:pt idx="34461">
                  <c:v>0.34679398148148149</c:v>
                </c:pt>
                <c:pt idx="34462">
                  <c:v>0.34703703703703703</c:v>
                </c:pt>
                <c:pt idx="34463">
                  <c:v>0.34728009259259257</c:v>
                </c:pt>
                <c:pt idx="34464">
                  <c:v>0.34752314814814816</c:v>
                </c:pt>
                <c:pt idx="34465">
                  <c:v>0.3477777777777778</c:v>
                </c:pt>
                <c:pt idx="34466">
                  <c:v>0.34802083333333328</c:v>
                </c:pt>
                <c:pt idx="34467">
                  <c:v>0.34826388888888887</c:v>
                </c:pt>
                <c:pt idx="34468">
                  <c:v>0.34850694444444441</c:v>
                </c:pt>
                <c:pt idx="34469">
                  <c:v>0.34874999999999995</c:v>
                </c:pt>
                <c:pt idx="34470">
                  <c:v>0.34900462962962964</c:v>
                </c:pt>
                <c:pt idx="34471">
                  <c:v>0.34924768518518517</c:v>
                </c:pt>
                <c:pt idx="34472">
                  <c:v>0.34949074074074077</c:v>
                </c:pt>
                <c:pt idx="34473">
                  <c:v>0.34973379629629631</c:v>
                </c:pt>
                <c:pt idx="34474">
                  <c:v>0.34997685185185184</c:v>
                </c:pt>
                <c:pt idx="34475">
                  <c:v>0.35021990740740744</c:v>
                </c:pt>
                <c:pt idx="34476">
                  <c:v>0.35047453703703701</c:v>
                </c:pt>
                <c:pt idx="34477">
                  <c:v>0.35071759259259255</c:v>
                </c:pt>
                <c:pt idx="34478">
                  <c:v>0.35096064814814815</c:v>
                </c:pt>
                <c:pt idx="34479">
                  <c:v>0.35120370370370368</c:v>
                </c:pt>
                <c:pt idx="34480">
                  <c:v>0.35144675925925922</c:v>
                </c:pt>
                <c:pt idx="34481">
                  <c:v>0.35170138888888891</c:v>
                </c:pt>
                <c:pt idx="34482">
                  <c:v>0.35194444444444445</c:v>
                </c:pt>
                <c:pt idx="34483">
                  <c:v>0.35218750000000004</c:v>
                </c:pt>
                <c:pt idx="34484">
                  <c:v>0.35243055555555558</c:v>
                </c:pt>
                <c:pt idx="34485">
                  <c:v>0.35267361111111112</c:v>
                </c:pt>
                <c:pt idx="34486">
                  <c:v>0.35291666666666671</c:v>
                </c:pt>
                <c:pt idx="34487">
                  <c:v>0.35317129629629629</c:v>
                </c:pt>
                <c:pt idx="34488">
                  <c:v>0.35341435185185183</c:v>
                </c:pt>
                <c:pt idx="34489">
                  <c:v>0.35365740740740742</c:v>
                </c:pt>
                <c:pt idx="34490">
                  <c:v>0.35390046296296296</c:v>
                </c:pt>
                <c:pt idx="34491">
                  <c:v>0.3541435185185185</c:v>
                </c:pt>
                <c:pt idx="34492">
                  <c:v>0.35439814814814818</c:v>
                </c:pt>
                <c:pt idx="34493">
                  <c:v>0.35464120370370367</c:v>
                </c:pt>
                <c:pt idx="34494">
                  <c:v>0.35488425925925932</c:v>
                </c:pt>
                <c:pt idx="34495">
                  <c:v>0.3551273148148148</c:v>
                </c:pt>
                <c:pt idx="34496">
                  <c:v>0.35537037037037034</c:v>
                </c:pt>
                <c:pt idx="34497">
                  <c:v>0.35562500000000002</c:v>
                </c:pt>
                <c:pt idx="34498">
                  <c:v>0.35586805555555556</c:v>
                </c:pt>
                <c:pt idx="34499">
                  <c:v>0.3561111111111111</c:v>
                </c:pt>
                <c:pt idx="34500">
                  <c:v>0.35635416666666669</c:v>
                </c:pt>
                <c:pt idx="34501">
                  <c:v>0.35659722222222223</c:v>
                </c:pt>
                <c:pt idx="34502">
                  <c:v>0.35684027777777777</c:v>
                </c:pt>
                <c:pt idx="34503">
                  <c:v>0.3570949074074074</c:v>
                </c:pt>
                <c:pt idx="34504">
                  <c:v>0.35733796296296294</c:v>
                </c:pt>
                <c:pt idx="34505">
                  <c:v>0.35758101851851848</c:v>
                </c:pt>
                <c:pt idx="34506">
                  <c:v>0.35782407407407407</c:v>
                </c:pt>
                <c:pt idx="34507">
                  <c:v>0.35806712962962961</c:v>
                </c:pt>
                <c:pt idx="34508">
                  <c:v>0.3583217592592593</c:v>
                </c:pt>
                <c:pt idx="34509">
                  <c:v>0.35856481481481484</c:v>
                </c:pt>
                <c:pt idx="34510">
                  <c:v>0.35880787037037037</c:v>
                </c:pt>
                <c:pt idx="34511">
                  <c:v>0.35905092592592597</c:v>
                </c:pt>
                <c:pt idx="34512">
                  <c:v>0.35929398148148151</c:v>
                </c:pt>
                <c:pt idx="34513">
                  <c:v>0.35954861111111108</c:v>
                </c:pt>
                <c:pt idx="34514">
                  <c:v>0.35979166666666668</c:v>
                </c:pt>
                <c:pt idx="34515">
                  <c:v>0.36003472222222221</c:v>
                </c:pt>
                <c:pt idx="34516">
                  <c:v>0.36027777777777775</c:v>
                </c:pt>
                <c:pt idx="34517">
                  <c:v>0.36052083333333335</c:v>
                </c:pt>
                <c:pt idx="34518">
                  <c:v>0.36077546296296298</c:v>
                </c:pt>
                <c:pt idx="34519">
                  <c:v>0.36101851851851857</c:v>
                </c:pt>
                <c:pt idx="34520">
                  <c:v>0.36126157407407411</c:v>
                </c:pt>
                <c:pt idx="34521">
                  <c:v>0.36150462962962965</c:v>
                </c:pt>
                <c:pt idx="34522">
                  <c:v>0.36174768518518513</c:v>
                </c:pt>
                <c:pt idx="34523">
                  <c:v>0.36199074074074072</c:v>
                </c:pt>
                <c:pt idx="34524">
                  <c:v>0.36224537037037036</c:v>
                </c:pt>
                <c:pt idx="34525">
                  <c:v>0.36248842592592595</c:v>
                </c:pt>
                <c:pt idx="34526">
                  <c:v>0.36273148148148149</c:v>
                </c:pt>
                <c:pt idx="34527">
                  <c:v>0.36297453703703703</c:v>
                </c:pt>
                <c:pt idx="34528">
                  <c:v>0.36321759259259262</c:v>
                </c:pt>
                <c:pt idx="34529">
                  <c:v>0.3634722222222222</c:v>
                </c:pt>
                <c:pt idx="34530">
                  <c:v>0.36371527777777773</c:v>
                </c:pt>
                <c:pt idx="34531">
                  <c:v>0.36395833333333333</c:v>
                </c:pt>
                <c:pt idx="34532">
                  <c:v>0.36420138888888887</c:v>
                </c:pt>
                <c:pt idx="34533">
                  <c:v>0.3644444444444444</c:v>
                </c:pt>
                <c:pt idx="34534">
                  <c:v>0.36469907407407409</c:v>
                </c:pt>
                <c:pt idx="34535">
                  <c:v>0.36494212962962963</c:v>
                </c:pt>
                <c:pt idx="34536">
                  <c:v>0.36518518518518522</c:v>
                </c:pt>
                <c:pt idx="34537">
                  <c:v>0.36542824074074076</c:v>
                </c:pt>
                <c:pt idx="34538">
                  <c:v>0.3656712962962963</c:v>
                </c:pt>
                <c:pt idx="34539">
                  <c:v>0.36591435185185189</c:v>
                </c:pt>
                <c:pt idx="34540">
                  <c:v>0.36616898148148147</c:v>
                </c:pt>
                <c:pt idx="34541">
                  <c:v>0.36641203703703701</c:v>
                </c:pt>
                <c:pt idx="34542">
                  <c:v>0.3666550925925926</c:v>
                </c:pt>
                <c:pt idx="34543">
                  <c:v>0.36689814814814814</c:v>
                </c:pt>
                <c:pt idx="34544">
                  <c:v>0.36714120370370368</c:v>
                </c:pt>
                <c:pt idx="34545">
                  <c:v>0.36739583333333337</c:v>
                </c:pt>
                <c:pt idx="34546">
                  <c:v>0.3676388888888889</c:v>
                </c:pt>
                <c:pt idx="34547">
                  <c:v>0.3678819444444445</c:v>
                </c:pt>
                <c:pt idx="34548">
                  <c:v>0.36812500000000004</c:v>
                </c:pt>
                <c:pt idx="34549">
                  <c:v>0.36836805555555557</c:v>
                </c:pt>
                <c:pt idx="34550">
                  <c:v>0.36862268518518521</c:v>
                </c:pt>
                <c:pt idx="34551">
                  <c:v>0.36886574074074074</c:v>
                </c:pt>
                <c:pt idx="34552">
                  <c:v>0.36910879629629628</c:v>
                </c:pt>
                <c:pt idx="34553">
                  <c:v>0.36935185185185188</c:v>
                </c:pt>
                <c:pt idx="34554">
                  <c:v>0.36959490740740741</c:v>
                </c:pt>
                <c:pt idx="34555">
                  <c:v>0.36983796296296295</c:v>
                </c:pt>
                <c:pt idx="34556">
                  <c:v>0.37009259259259258</c:v>
                </c:pt>
                <c:pt idx="34557">
                  <c:v>0.37033564814814812</c:v>
                </c:pt>
                <c:pt idx="34558">
                  <c:v>0.37057870370370366</c:v>
                </c:pt>
                <c:pt idx="34559">
                  <c:v>0.37082175925925925</c:v>
                </c:pt>
                <c:pt idx="34560">
                  <c:v>0.37106481481481479</c:v>
                </c:pt>
                <c:pt idx="34561">
                  <c:v>0.37131944444444448</c:v>
                </c:pt>
                <c:pt idx="34562">
                  <c:v>0.37156250000000002</c:v>
                </c:pt>
                <c:pt idx="34563">
                  <c:v>0.37180555555555556</c:v>
                </c:pt>
                <c:pt idx="34564">
                  <c:v>0.37204861111111115</c:v>
                </c:pt>
                <c:pt idx="34565">
                  <c:v>0.37229166666666669</c:v>
                </c:pt>
                <c:pt idx="34566">
                  <c:v>0.37254629629629626</c:v>
                </c:pt>
                <c:pt idx="34567">
                  <c:v>0.37278935185185186</c:v>
                </c:pt>
                <c:pt idx="34568">
                  <c:v>0.3730324074074074</c:v>
                </c:pt>
                <c:pt idx="34569">
                  <c:v>0.37327546296296293</c:v>
                </c:pt>
                <c:pt idx="34570">
                  <c:v>0.37351851851851853</c:v>
                </c:pt>
                <c:pt idx="34571">
                  <c:v>0.37377314814814816</c:v>
                </c:pt>
                <c:pt idx="34572">
                  <c:v>0.37401620370370375</c:v>
                </c:pt>
                <c:pt idx="34573">
                  <c:v>0.37425925925925929</c:v>
                </c:pt>
                <c:pt idx="34574">
                  <c:v>0.37450231481481483</c:v>
                </c:pt>
                <c:pt idx="34575">
                  <c:v>0.37474537037037042</c:v>
                </c:pt>
                <c:pt idx="34576">
                  <c:v>0.375</c:v>
                </c:pt>
                <c:pt idx="34577">
                  <c:v>0.37524305555555554</c:v>
                </c:pt>
                <c:pt idx="34578">
                  <c:v>0.37548611111111113</c:v>
                </c:pt>
                <c:pt idx="34579">
                  <c:v>0.37572916666666667</c:v>
                </c:pt>
                <c:pt idx="34580">
                  <c:v>0.37597222222222221</c:v>
                </c:pt>
                <c:pt idx="34581">
                  <c:v>0.3762152777777778</c:v>
                </c:pt>
                <c:pt idx="34582">
                  <c:v>0.37646990740740738</c:v>
                </c:pt>
                <c:pt idx="34583">
                  <c:v>0.37671296296296292</c:v>
                </c:pt>
                <c:pt idx="34584">
                  <c:v>0.37695601851851851</c:v>
                </c:pt>
                <c:pt idx="34585">
                  <c:v>0.37719907407407405</c:v>
                </c:pt>
                <c:pt idx="34586">
                  <c:v>0.37744212962962959</c:v>
                </c:pt>
                <c:pt idx="34587">
                  <c:v>0.37769675925925927</c:v>
                </c:pt>
                <c:pt idx="34588">
                  <c:v>0.37793981481481481</c:v>
                </c:pt>
                <c:pt idx="34589">
                  <c:v>0.37818287037037041</c:v>
                </c:pt>
                <c:pt idx="34590">
                  <c:v>0.37842592592592594</c:v>
                </c:pt>
                <c:pt idx="34591">
                  <c:v>0.37866898148148148</c:v>
                </c:pt>
                <c:pt idx="34592">
                  <c:v>0.37892361111111111</c:v>
                </c:pt>
                <c:pt idx="34593">
                  <c:v>0.37916666666666665</c:v>
                </c:pt>
                <c:pt idx="34594">
                  <c:v>0.37940972222222219</c:v>
                </c:pt>
                <c:pt idx="34595">
                  <c:v>0.37965277777777778</c:v>
                </c:pt>
                <c:pt idx="34596">
                  <c:v>0.37989583333333332</c:v>
                </c:pt>
                <c:pt idx="34597">
                  <c:v>0.38013888888888886</c:v>
                </c:pt>
                <c:pt idx="34598">
                  <c:v>0.38039351851851855</c:v>
                </c:pt>
                <c:pt idx="34599">
                  <c:v>0.38063657407407409</c:v>
                </c:pt>
                <c:pt idx="34600">
                  <c:v>0.38087962962962968</c:v>
                </c:pt>
                <c:pt idx="34601">
                  <c:v>0.38112268518518522</c:v>
                </c:pt>
                <c:pt idx="34602">
                  <c:v>0.38136574074074076</c:v>
                </c:pt>
                <c:pt idx="34603">
                  <c:v>0.38162037037037039</c:v>
                </c:pt>
                <c:pt idx="34604">
                  <c:v>0.38186342592592593</c:v>
                </c:pt>
                <c:pt idx="34605">
                  <c:v>0.38210648148148146</c:v>
                </c:pt>
                <c:pt idx="34606">
                  <c:v>0.38234953703703706</c:v>
                </c:pt>
                <c:pt idx="34607">
                  <c:v>0.3825925925925926</c:v>
                </c:pt>
                <c:pt idx="34608">
                  <c:v>0.38283564814814813</c:v>
                </c:pt>
                <c:pt idx="34609">
                  <c:v>0.38309027777777777</c:v>
                </c:pt>
                <c:pt idx="34610">
                  <c:v>0.3833333333333333</c:v>
                </c:pt>
                <c:pt idx="34611">
                  <c:v>0.38357638888888884</c:v>
                </c:pt>
                <c:pt idx="34612">
                  <c:v>0.38381944444444444</c:v>
                </c:pt>
                <c:pt idx="34613">
                  <c:v>0.38406249999999997</c:v>
                </c:pt>
                <c:pt idx="34614">
                  <c:v>0.38431712962962966</c:v>
                </c:pt>
                <c:pt idx="34615">
                  <c:v>0.3845601851851852</c:v>
                </c:pt>
                <c:pt idx="34616">
                  <c:v>0.38480324074074074</c:v>
                </c:pt>
                <c:pt idx="34617">
                  <c:v>0.38504629629629633</c:v>
                </c:pt>
                <c:pt idx="34618">
                  <c:v>0.38528935185185187</c:v>
                </c:pt>
                <c:pt idx="34619">
                  <c:v>0.38554398148148145</c:v>
                </c:pt>
                <c:pt idx="34620">
                  <c:v>0.38578703703703704</c:v>
                </c:pt>
                <c:pt idx="34621">
                  <c:v>0.38603009259259258</c:v>
                </c:pt>
                <c:pt idx="34622">
                  <c:v>0.38627314814814812</c:v>
                </c:pt>
                <c:pt idx="34623">
                  <c:v>0.38651620370370371</c:v>
                </c:pt>
                <c:pt idx="34624">
                  <c:v>0.38675925925925925</c:v>
                </c:pt>
                <c:pt idx="34625">
                  <c:v>0.38701388888888894</c:v>
                </c:pt>
                <c:pt idx="34626">
                  <c:v>0.38725694444444447</c:v>
                </c:pt>
                <c:pt idx="34627">
                  <c:v>0.38750000000000001</c:v>
                </c:pt>
                <c:pt idx="34628">
                  <c:v>0.3877430555555556</c:v>
                </c:pt>
                <c:pt idx="34629">
                  <c:v>0.38798611111111114</c:v>
                </c:pt>
                <c:pt idx="34630">
                  <c:v>0.38824074074074072</c:v>
                </c:pt>
                <c:pt idx="34631">
                  <c:v>0.38848379629629631</c:v>
                </c:pt>
                <c:pt idx="34632">
                  <c:v>0.38872685185185185</c:v>
                </c:pt>
                <c:pt idx="34633">
                  <c:v>0.38896990740740739</c:v>
                </c:pt>
                <c:pt idx="34634">
                  <c:v>0.38921296296296298</c:v>
                </c:pt>
                <c:pt idx="34635">
                  <c:v>0.38946759259259256</c:v>
                </c:pt>
                <c:pt idx="34636">
                  <c:v>0.3897106481481481</c:v>
                </c:pt>
                <c:pt idx="34637">
                  <c:v>0.38995370370370369</c:v>
                </c:pt>
                <c:pt idx="34638">
                  <c:v>0.39019675925925923</c:v>
                </c:pt>
                <c:pt idx="34639">
                  <c:v>0.39043981481481477</c:v>
                </c:pt>
                <c:pt idx="34640">
                  <c:v>0.39068287037037036</c:v>
                </c:pt>
                <c:pt idx="34641">
                  <c:v>0.39093749999999999</c:v>
                </c:pt>
                <c:pt idx="34642">
                  <c:v>0.39118055555555559</c:v>
                </c:pt>
                <c:pt idx="34643">
                  <c:v>0.39142361111111112</c:v>
                </c:pt>
                <c:pt idx="34644">
                  <c:v>0.39166666666666666</c:v>
                </c:pt>
                <c:pt idx="34645">
                  <c:v>0.39190972222222226</c:v>
                </c:pt>
                <c:pt idx="34646">
                  <c:v>0.39216435185185183</c:v>
                </c:pt>
                <c:pt idx="34647">
                  <c:v>0.39240740740740737</c:v>
                </c:pt>
                <c:pt idx="34648">
                  <c:v>0.39265046296296297</c:v>
                </c:pt>
                <c:pt idx="34649">
                  <c:v>0.3928935185185185</c:v>
                </c:pt>
                <c:pt idx="34650">
                  <c:v>0.39313657407407404</c:v>
                </c:pt>
                <c:pt idx="34651">
                  <c:v>0.39339120370370373</c:v>
                </c:pt>
                <c:pt idx="34652">
                  <c:v>0.39363425925925927</c:v>
                </c:pt>
                <c:pt idx="34653">
                  <c:v>0.39387731481481486</c:v>
                </c:pt>
                <c:pt idx="34654">
                  <c:v>0.3941203703703704</c:v>
                </c:pt>
                <c:pt idx="34655">
                  <c:v>0.39436342592592594</c:v>
                </c:pt>
                <c:pt idx="34656">
                  <c:v>0.39460648148148153</c:v>
                </c:pt>
                <c:pt idx="34657">
                  <c:v>0.39486111111111111</c:v>
                </c:pt>
                <c:pt idx="34658">
                  <c:v>0.39510416666666665</c:v>
                </c:pt>
                <c:pt idx="34659">
                  <c:v>0.39534722222222224</c:v>
                </c:pt>
                <c:pt idx="34660">
                  <c:v>0.39559027777777778</c:v>
                </c:pt>
                <c:pt idx="34661">
                  <c:v>0.39583333333333331</c:v>
                </c:pt>
                <c:pt idx="34662">
                  <c:v>0.39608796296296295</c:v>
                </c:pt>
                <c:pt idx="34663">
                  <c:v>0.39633101851851849</c:v>
                </c:pt>
                <c:pt idx="34664">
                  <c:v>0.39657407407407402</c:v>
                </c:pt>
                <c:pt idx="34665">
                  <c:v>0.39681712962962962</c:v>
                </c:pt>
                <c:pt idx="34666">
                  <c:v>0.39706018518518515</c:v>
                </c:pt>
                <c:pt idx="34667">
                  <c:v>0.39731481481481484</c:v>
                </c:pt>
                <c:pt idx="34668">
                  <c:v>0.39755787037037038</c:v>
                </c:pt>
                <c:pt idx="34669">
                  <c:v>0.39780092592592592</c:v>
                </c:pt>
                <c:pt idx="34670">
                  <c:v>0.39804398148148151</c:v>
                </c:pt>
                <c:pt idx="34671">
                  <c:v>0.39828703703703705</c:v>
                </c:pt>
                <c:pt idx="34672">
                  <c:v>0.39854166666666663</c:v>
                </c:pt>
                <c:pt idx="34673">
                  <c:v>0.39878472222222222</c:v>
                </c:pt>
                <c:pt idx="34674">
                  <c:v>0.39902777777777776</c:v>
                </c:pt>
                <c:pt idx="34675">
                  <c:v>0.3992708333333333</c:v>
                </c:pt>
                <c:pt idx="34676">
                  <c:v>0.39951388888888889</c:v>
                </c:pt>
                <c:pt idx="34677">
                  <c:v>0.39976851851851852</c:v>
                </c:pt>
                <c:pt idx="34678">
                  <c:v>0.40001157407407412</c:v>
                </c:pt>
                <c:pt idx="34679">
                  <c:v>0.40025462962962965</c:v>
                </c:pt>
                <c:pt idx="34680">
                  <c:v>0.40049768518518519</c:v>
                </c:pt>
                <c:pt idx="34681">
                  <c:v>0.40074074074074079</c:v>
                </c:pt>
                <c:pt idx="34682">
                  <c:v>0.40098379629629632</c:v>
                </c:pt>
                <c:pt idx="34683">
                  <c:v>0.4012384259259259</c:v>
                </c:pt>
                <c:pt idx="34684">
                  <c:v>0.40148148148148149</c:v>
                </c:pt>
                <c:pt idx="34685">
                  <c:v>0.40172453703703703</c:v>
                </c:pt>
                <c:pt idx="34686">
                  <c:v>0.40196759259259257</c:v>
                </c:pt>
                <c:pt idx="34687">
                  <c:v>0.40221064814814816</c:v>
                </c:pt>
                <c:pt idx="34688">
                  <c:v>0.40246527777777774</c:v>
                </c:pt>
                <c:pt idx="34689">
                  <c:v>0.40270833333333328</c:v>
                </c:pt>
                <c:pt idx="34690">
                  <c:v>0.40295138888888887</c:v>
                </c:pt>
                <c:pt idx="34691">
                  <c:v>0.40319444444444441</c:v>
                </c:pt>
                <c:pt idx="34692">
                  <c:v>0.40343749999999995</c:v>
                </c:pt>
                <c:pt idx="34693">
                  <c:v>0.40369212962962964</c:v>
                </c:pt>
                <c:pt idx="34694">
                  <c:v>0.40393518518518517</c:v>
                </c:pt>
                <c:pt idx="34695">
                  <c:v>0.40417824074074077</c:v>
                </c:pt>
                <c:pt idx="34696">
                  <c:v>0.40442129629629631</c:v>
                </c:pt>
                <c:pt idx="34697">
                  <c:v>0.40466435185185184</c:v>
                </c:pt>
                <c:pt idx="34698">
                  <c:v>0.40490740740740744</c:v>
                </c:pt>
                <c:pt idx="34699">
                  <c:v>0.40516203703703701</c:v>
                </c:pt>
                <c:pt idx="34700">
                  <c:v>0.40540509259259255</c:v>
                </c:pt>
                <c:pt idx="34701">
                  <c:v>0.40564814814814815</c:v>
                </c:pt>
                <c:pt idx="34702">
                  <c:v>0.40589120370370368</c:v>
                </c:pt>
                <c:pt idx="34703">
                  <c:v>0.40613425925925922</c:v>
                </c:pt>
                <c:pt idx="34704">
                  <c:v>0.40638888888888891</c:v>
                </c:pt>
                <c:pt idx="34705">
                  <c:v>0.40663194444444445</c:v>
                </c:pt>
                <c:pt idx="34706">
                  <c:v>0.40687500000000004</c:v>
                </c:pt>
                <c:pt idx="34707">
                  <c:v>0.40711805555555558</c:v>
                </c:pt>
                <c:pt idx="34708">
                  <c:v>0.40736111111111112</c:v>
                </c:pt>
                <c:pt idx="34709">
                  <c:v>0.40761574074074075</c:v>
                </c:pt>
                <c:pt idx="34710">
                  <c:v>0.40785879629629629</c:v>
                </c:pt>
                <c:pt idx="34711">
                  <c:v>0.40810185185185183</c:v>
                </c:pt>
                <c:pt idx="34712">
                  <c:v>0.40834490740740742</c:v>
                </c:pt>
                <c:pt idx="34713">
                  <c:v>0.40858796296296296</c:v>
                </c:pt>
                <c:pt idx="34714">
                  <c:v>0.4088310185185185</c:v>
                </c:pt>
                <c:pt idx="34715">
                  <c:v>0.40908564814814818</c:v>
                </c:pt>
                <c:pt idx="34716">
                  <c:v>0.40932870370370367</c:v>
                </c:pt>
                <c:pt idx="34717">
                  <c:v>0.4095717592592592</c:v>
                </c:pt>
                <c:pt idx="34718">
                  <c:v>0.4098148148148148</c:v>
                </c:pt>
                <c:pt idx="34719">
                  <c:v>0.41005787037037034</c:v>
                </c:pt>
                <c:pt idx="34720">
                  <c:v>0.41031250000000002</c:v>
                </c:pt>
                <c:pt idx="34721">
                  <c:v>0.41055555555555556</c:v>
                </c:pt>
                <c:pt idx="34722">
                  <c:v>0.4107986111111111</c:v>
                </c:pt>
                <c:pt idx="34723">
                  <c:v>0.41104166666666669</c:v>
                </c:pt>
                <c:pt idx="34724">
                  <c:v>0.41128472222222223</c:v>
                </c:pt>
                <c:pt idx="34725">
                  <c:v>0.41153935185185181</c:v>
                </c:pt>
                <c:pt idx="34726">
                  <c:v>0.4117824074074074</c:v>
                </c:pt>
                <c:pt idx="34727">
                  <c:v>0.41202546296296294</c:v>
                </c:pt>
                <c:pt idx="34728">
                  <c:v>0.41226851851851848</c:v>
                </c:pt>
                <c:pt idx="34729">
                  <c:v>0.41251157407407407</c:v>
                </c:pt>
                <c:pt idx="34730">
                  <c:v>0.41275462962962961</c:v>
                </c:pt>
                <c:pt idx="34731">
                  <c:v>0.4130092592592593</c:v>
                </c:pt>
                <c:pt idx="34732">
                  <c:v>0.41325231481481484</c:v>
                </c:pt>
                <c:pt idx="34733">
                  <c:v>0.41349537037037037</c:v>
                </c:pt>
                <c:pt idx="34734">
                  <c:v>0.41373842592592597</c:v>
                </c:pt>
                <c:pt idx="34735">
                  <c:v>0.41398148148148151</c:v>
                </c:pt>
                <c:pt idx="34736">
                  <c:v>0.41423611111111108</c:v>
                </c:pt>
                <c:pt idx="34737">
                  <c:v>0.41447916666666668</c:v>
                </c:pt>
                <c:pt idx="34738">
                  <c:v>0.41472222222222221</c:v>
                </c:pt>
                <c:pt idx="34739">
                  <c:v>0.41496527777777775</c:v>
                </c:pt>
                <c:pt idx="34740">
                  <c:v>0.41520833333333335</c:v>
                </c:pt>
                <c:pt idx="34741">
                  <c:v>0.41546296296296298</c:v>
                </c:pt>
                <c:pt idx="34742">
                  <c:v>0.41570601851851857</c:v>
                </c:pt>
                <c:pt idx="34743">
                  <c:v>0.41594907407407411</c:v>
                </c:pt>
                <c:pt idx="34744">
                  <c:v>0.41619212962962965</c:v>
                </c:pt>
                <c:pt idx="34745">
                  <c:v>0.41643518518518513</c:v>
                </c:pt>
                <c:pt idx="34746">
                  <c:v>0.41667824074074072</c:v>
                </c:pt>
                <c:pt idx="34747">
                  <c:v>0.41693287037037036</c:v>
                </c:pt>
                <c:pt idx="34748">
                  <c:v>0.41717592592592595</c:v>
                </c:pt>
                <c:pt idx="34749">
                  <c:v>0.41741898148148149</c:v>
                </c:pt>
                <c:pt idx="34750">
                  <c:v>0.41766203703703703</c:v>
                </c:pt>
                <c:pt idx="34751">
                  <c:v>0.41790509259259262</c:v>
                </c:pt>
                <c:pt idx="34752">
                  <c:v>0.4181597222222222</c:v>
                </c:pt>
                <c:pt idx="34753">
                  <c:v>0.41840277777777773</c:v>
                </c:pt>
                <c:pt idx="34754">
                  <c:v>0.41864583333333333</c:v>
                </c:pt>
                <c:pt idx="34755">
                  <c:v>0.41888888888888887</c:v>
                </c:pt>
                <c:pt idx="34756">
                  <c:v>0.4191319444444444</c:v>
                </c:pt>
                <c:pt idx="34757">
                  <c:v>0.41938657407407409</c:v>
                </c:pt>
                <c:pt idx="34758">
                  <c:v>0.41962962962962963</c:v>
                </c:pt>
                <c:pt idx="34759">
                  <c:v>0.41987268518518522</c:v>
                </c:pt>
                <c:pt idx="34760">
                  <c:v>0.42011574074074076</c:v>
                </c:pt>
                <c:pt idx="34761">
                  <c:v>0.4203587962962963</c:v>
                </c:pt>
                <c:pt idx="34762">
                  <c:v>0.42060185185185189</c:v>
                </c:pt>
                <c:pt idx="34763">
                  <c:v>0.42085648148148147</c:v>
                </c:pt>
                <c:pt idx="34764">
                  <c:v>0.42109953703703701</c:v>
                </c:pt>
                <c:pt idx="34765">
                  <c:v>0.4213425925925926</c:v>
                </c:pt>
                <c:pt idx="34766">
                  <c:v>0.42158564814814814</c:v>
                </c:pt>
                <c:pt idx="34767">
                  <c:v>0.42182870370370368</c:v>
                </c:pt>
                <c:pt idx="34768">
                  <c:v>0.42208333333333337</c:v>
                </c:pt>
                <c:pt idx="34769">
                  <c:v>0.4223263888888889</c:v>
                </c:pt>
                <c:pt idx="34770">
                  <c:v>0.4225694444444445</c:v>
                </c:pt>
                <c:pt idx="34771">
                  <c:v>0.42281250000000004</c:v>
                </c:pt>
                <c:pt idx="34772">
                  <c:v>0.42305555555555552</c:v>
                </c:pt>
                <c:pt idx="34773">
                  <c:v>0.42331018518518521</c:v>
                </c:pt>
                <c:pt idx="34774">
                  <c:v>0.42355324074074074</c:v>
                </c:pt>
                <c:pt idx="34775">
                  <c:v>0.42379629629629628</c:v>
                </c:pt>
                <c:pt idx="34776">
                  <c:v>0.42403935185185188</c:v>
                </c:pt>
                <c:pt idx="34777">
                  <c:v>0.42428240740740741</c:v>
                </c:pt>
                <c:pt idx="34778">
                  <c:v>0.42452546296296295</c:v>
                </c:pt>
                <c:pt idx="34779">
                  <c:v>0.42478009259259258</c:v>
                </c:pt>
                <c:pt idx="34780">
                  <c:v>0.42502314814814812</c:v>
                </c:pt>
                <c:pt idx="34781">
                  <c:v>0.42526620370370366</c:v>
                </c:pt>
                <c:pt idx="34782">
                  <c:v>0.42550925925925925</c:v>
                </c:pt>
                <c:pt idx="34783">
                  <c:v>0.42575231481481479</c:v>
                </c:pt>
                <c:pt idx="34784">
                  <c:v>0.42600694444444448</c:v>
                </c:pt>
                <c:pt idx="34785">
                  <c:v>0.42625000000000002</c:v>
                </c:pt>
                <c:pt idx="34786">
                  <c:v>0.42649305555555556</c:v>
                </c:pt>
                <c:pt idx="34787">
                  <c:v>0.42673611111111115</c:v>
                </c:pt>
                <c:pt idx="34788">
                  <c:v>0.42697916666666669</c:v>
                </c:pt>
                <c:pt idx="34789">
                  <c:v>0.42723379629629626</c:v>
                </c:pt>
                <c:pt idx="34790">
                  <c:v>0.42747685185185186</c:v>
                </c:pt>
                <c:pt idx="34791">
                  <c:v>0.4277199074074074</c:v>
                </c:pt>
                <c:pt idx="34792">
                  <c:v>0.42796296296296293</c:v>
                </c:pt>
                <c:pt idx="34793">
                  <c:v>0.42820601851851853</c:v>
                </c:pt>
                <c:pt idx="34794">
                  <c:v>0.42844907407407407</c:v>
                </c:pt>
                <c:pt idx="34795">
                  <c:v>0.42870370370370375</c:v>
                </c:pt>
                <c:pt idx="34796">
                  <c:v>0.42894675925925929</c:v>
                </c:pt>
                <c:pt idx="34797">
                  <c:v>0.42918981481481483</c:v>
                </c:pt>
                <c:pt idx="34798">
                  <c:v>0.42943287037037042</c:v>
                </c:pt>
                <c:pt idx="34799">
                  <c:v>0.4296875</c:v>
                </c:pt>
                <c:pt idx="34800">
                  <c:v>0.42993055555555554</c:v>
                </c:pt>
                <c:pt idx="34801">
                  <c:v>0.43017361111111113</c:v>
                </c:pt>
                <c:pt idx="34802">
                  <c:v>0.43041666666666667</c:v>
                </c:pt>
                <c:pt idx="34803">
                  <c:v>0.43065972222222221</c:v>
                </c:pt>
                <c:pt idx="34804">
                  <c:v>0.4309027777777778</c:v>
                </c:pt>
                <c:pt idx="34805">
                  <c:v>0.43115740740740738</c:v>
                </c:pt>
                <c:pt idx="34806">
                  <c:v>0.43140046296296292</c:v>
                </c:pt>
                <c:pt idx="34807">
                  <c:v>0.43164351851851851</c:v>
                </c:pt>
                <c:pt idx="34808">
                  <c:v>0.43188657407407405</c:v>
                </c:pt>
                <c:pt idx="34809">
                  <c:v>0.43212962962962959</c:v>
                </c:pt>
                <c:pt idx="34810">
                  <c:v>0.43238425925925927</c:v>
                </c:pt>
                <c:pt idx="34811">
                  <c:v>0.43262731481481481</c:v>
                </c:pt>
                <c:pt idx="34812">
                  <c:v>0.43287037037037041</c:v>
                </c:pt>
                <c:pt idx="34813">
                  <c:v>0.43311342592592594</c:v>
                </c:pt>
                <c:pt idx="34814">
                  <c:v>0.43335648148148148</c:v>
                </c:pt>
                <c:pt idx="34815">
                  <c:v>0.43361111111111111</c:v>
                </c:pt>
                <c:pt idx="34816">
                  <c:v>0.43385416666666665</c:v>
                </c:pt>
                <c:pt idx="34817">
                  <c:v>0.43409722222222219</c:v>
                </c:pt>
                <c:pt idx="34818">
                  <c:v>0.43434027777777778</c:v>
                </c:pt>
                <c:pt idx="34819">
                  <c:v>0.43458333333333332</c:v>
                </c:pt>
                <c:pt idx="34820">
                  <c:v>0.43482638888888886</c:v>
                </c:pt>
                <c:pt idx="34821">
                  <c:v>0.43508101851851855</c:v>
                </c:pt>
                <c:pt idx="34822">
                  <c:v>0.43532407407407409</c:v>
                </c:pt>
                <c:pt idx="34823">
                  <c:v>0.43556712962962968</c:v>
                </c:pt>
                <c:pt idx="34824">
                  <c:v>0.43581018518518522</c:v>
                </c:pt>
                <c:pt idx="34825">
                  <c:v>0.43605324074074076</c:v>
                </c:pt>
                <c:pt idx="34826">
                  <c:v>0.43630787037037039</c:v>
                </c:pt>
                <c:pt idx="34827">
                  <c:v>0.43655092592592593</c:v>
                </c:pt>
                <c:pt idx="34828">
                  <c:v>0.43679398148148146</c:v>
                </c:pt>
                <c:pt idx="34829">
                  <c:v>0.43703703703703706</c:v>
                </c:pt>
                <c:pt idx="34830">
                  <c:v>0.4372800925925926</c:v>
                </c:pt>
                <c:pt idx="34831">
                  <c:v>0.43753472222222217</c:v>
                </c:pt>
                <c:pt idx="34832">
                  <c:v>0.43777777777777777</c:v>
                </c:pt>
                <c:pt idx="34833">
                  <c:v>0.4380208333333333</c:v>
                </c:pt>
                <c:pt idx="34834">
                  <c:v>0.43826388888888884</c:v>
                </c:pt>
                <c:pt idx="34835">
                  <c:v>0.43850694444444444</c:v>
                </c:pt>
                <c:pt idx="34836">
                  <c:v>0.43874999999999997</c:v>
                </c:pt>
                <c:pt idx="34837">
                  <c:v>0.43900462962962966</c:v>
                </c:pt>
                <c:pt idx="34838">
                  <c:v>0.4392476851851852</c:v>
                </c:pt>
                <c:pt idx="34839">
                  <c:v>0.43949074074074074</c:v>
                </c:pt>
                <c:pt idx="34840">
                  <c:v>0.43973379629629633</c:v>
                </c:pt>
                <c:pt idx="34841">
                  <c:v>0.43997685185185187</c:v>
                </c:pt>
                <c:pt idx="34842">
                  <c:v>0.44023148148148145</c:v>
                </c:pt>
                <c:pt idx="34843">
                  <c:v>0.44047453703703704</c:v>
                </c:pt>
                <c:pt idx="34844">
                  <c:v>0.44071759259259258</c:v>
                </c:pt>
                <c:pt idx="34845">
                  <c:v>0.44096064814814812</c:v>
                </c:pt>
                <c:pt idx="34846">
                  <c:v>0.44120370370370371</c:v>
                </c:pt>
                <c:pt idx="34847">
                  <c:v>0.44144675925925925</c:v>
                </c:pt>
                <c:pt idx="34848">
                  <c:v>0.44170138888888894</c:v>
                </c:pt>
                <c:pt idx="34849">
                  <c:v>0.44194444444444447</c:v>
                </c:pt>
                <c:pt idx="34850">
                  <c:v>0.44218750000000001</c:v>
                </c:pt>
                <c:pt idx="34851">
                  <c:v>0.4424305555555556</c:v>
                </c:pt>
                <c:pt idx="34852">
                  <c:v>0.44267361111111114</c:v>
                </c:pt>
                <c:pt idx="34853">
                  <c:v>0.44292824074074072</c:v>
                </c:pt>
                <c:pt idx="34854">
                  <c:v>0.44317129629629631</c:v>
                </c:pt>
                <c:pt idx="34855">
                  <c:v>0.44341435185185185</c:v>
                </c:pt>
                <c:pt idx="34856">
                  <c:v>0.44365740740740739</c:v>
                </c:pt>
                <c:pt idx="34857">
                  <c:v>0.44390046296296298</c:v>
                </c:pt>
                <c:pt idx="34858">
                  <c:v>0.44415509259259256</c:v>
                </c:pt>
                <c:pt idx="34859">
                  <c:v>0.4443981481481481</c:v>
                </c:pt>
                <c:pt idx="34860">
                  <c:v>0.44464120370370369</c:v>
                </c:pt>
                <c:pt idx="34861">
                  <c:v>0.44488425925925923</c:v>
                </c:pt>
                <c:pt idx="34862">
                  <c:v>0.44512731481481477</c:v>
                </c:pt>
                <c:pt idx="34863">
                  <c:v>0.44537037037037036</c:v>
                </c:pt>
                <c:pt idx="34864">
                  <c:v>0.44562499999999999</c:v>
                </c:pt>
                <c:pt idx="34865">
                  <c:v>0.44586805555555559</c:v>
                </c:pt>
                <c:pt idx="34866">
                  <c:v>0.44611111111111112</c:v>
                </c:pt>
                <c:pt idx="34867">
                  <c:v>0.44635416666666666</c:v>
                </c:pt>
                <c:pt idx="34868">
                  <c:v>0.44659722222222226</c:v>
                </c:pt>
                <c:pt idx="34869">
                  <c:v>0.44685185185185183</c:v>
                </c:pt>
                <c:pt idx="34870">
                  <c:v>0.44709490740740737</c:v>
                </c:pt>
                <c:pt idx="34871">
                  <c:v>0.44733796296296297</c:v>
                </c:pt>
                <c:pt idx="34872">
                  <c:v>0.4475810185185185</c:v>
                </c:pt>
                <c:pt idx="34873">
                  <c:v>0.44782407407407404</c:v>
                </c:pt>
                <c:pt idx="34874">
                  <c:v>0.44807870370370373</c:v>
                </c:pt>
                <c:pt idx="34875">
                  <c:v>0.44832175925925927</c:v>
                </c:pt>
                <c:pt idx="34876">
                  <c:v>0.44856481481481486</c:v>
                </c:pt>
                <c:pt idx="34877">
                  <c:v>0.4488078703703704</c:v>
                </c:pt>
                <c:pt idx="34878">
                  <c:v>0.44905092592592594</c:v>
                </c:pt>
                <c:pt idx="34879">
                  <c:v>0.44929398148148153</c:v>
                </c:pt>
                <c:pt idx="34880">
                  <c:v>0.44954861111111111</c:v>
                </c:pt>
                <c:pt idx="34881">
                  <c:v>0.44979166666666665</c:v>
                </c:pt>
                <c:pt idx="34882">
                  <c:v>0.45003472222222224</c:v>
                </c:pt>
                <c:pt idx="34883">
                  <c:v>0.45027777777777778</c:v>
                </c:pt>
                <c:pt idx="34884">
                  <c:v>0.45052083333333331</c:v>
                </c:pt>
                <c:pt idx="34885">
                  <c:v>0.45077546296296295</c:v>
                </c:pt>
                <c:pt idx="34886">
                  <c:v>0.45101851851851849</c:v>
                </c:pt>
                <c:pt idx="34887">
                  <c:v>0.45126157407407402</c:v>
                </c:pt>
                <c:pt idx="34888">
                  <c:v>0.45150462962962962</c:v>
                </c:pt>
                <c:pt idx="34889">
                  <c:v>0.45174768518518515</c:v>
                </c:pt>
                <c:pt idx="34890">
                  <c:v>0.45200231481481484</c:v>
                </c:pt>
                <c:pt idx="34891">
                  <c:v>0.45224537037037038</c:v>
                </c:pt>
                <c:pt idx="34892">
                  <c:v>0.45248842592592592</c:v>
                </c:pt>
                <c:pt idx="34893">
                  <c:v>0.45273148148148151</c:v>
                </c:pt>
                <c:pt idx="34894">
                  <c:v>0.45297453703703705</c:v>
                </c:pt>
                <c:pt idx="34895">
                  <c:v>0.45322916666666663</c:v>
                </c:pt>
                <c:pt idx="34896">
                  <c:v>0.45347222222222222</c:v>
                </c:pt>
                <c:pt idx="34897">
                  <c:v>0.45371527777777776</c:v>
                </c:pt>
                <c:pt idx="34898">
                  <c:v>0.4539583333333333</c:v>
                </c:pt>
                <c:pt idx="34899">
                  <c:v>0.45420138888888889</c:v>
                </c:pt>
                <c:pt idx="34900">
                  <c:v>0.45444444444444443</c:v>
                </c:pt>
                <c:pt idx="34901">
                  <c:v>0.45469907407407412</c:v>
                </c:pt>
                <c:pt idx="34902">
                  <c:v>0.45494212962962965</c:v>
                </c:pt>
                <c:pt idx="34903">
                  <c:v>0.45518518518518519</c:v>
                </c:pt>
                <c:pt idx="34904">
                  <c:v>0.45542824074074079</c:v>
                </c:pt>
                <c:pt idx="34905">
                  <c:v>0.45567129629629632</c:v>
                </c:pt>
                <c:pt idx="34906">
                  <c:v>0.4559259259259259</c:v>
                </c:pt>
                <c:pt idx="34907">
                  <c:v>0.45616898148148149</c:v>
                </c:pt>
                <c:pt idx="34908">
                  <c:v>0.45641203703703703</c:v>
                </c:pt>
                <c:pt idx="34909">
                  <c:v>0.45665509259259257</c:v>
                </c:pt>
                <c:pt idx="34910">
                  <c:v>0.45689814814814816</c:v>
                </c:pt>
                <c:pt idx="34911">
                  <c:v>0.45715277777777774</c:v>
                </c:pt>
                <c:pt idx="34912">
                  <c:v>0.45739583333333328</c:v>
                </c:pt>
                <c:pt idx="34913">
                  <c:v>0.45763888888888887</c:v>
                </c:pt>
                <c:pt idx="34914">
                  <c:v>0.45788194444444441</c:v>
                </c:pt>
                <c:pt idx="34915">
                  <c:v>0.45812499999999995</c:v>
                </c:pt>
                <c:pt idx="34916">
                  <c:v>0.45836805555555554</c:v>
                </c:pt>
                <c:pt idx="34917">
                  <c:v>0.45862268518518517</c:v>
                </c:pt>
                <c:pt idx="34918">
                  <c:v>0.45886574074074077</c:v>
                </c:pt>
                <c:pt idx="34919">
                  <c:v>0.45910879629629631</c:v>
                </c:pt>
                <c:pt idx="34920">
                  <c:v>0.45935185185185184</c:v>
                </c:pt>
                <c:pt idx="34921">
                  <c:v>0.45959490740740744</c:v>
                </c:pt>
                <c:pt idx="34922">
                  <c:v>0.45984953703703701</c:v>
                </c:pt>
                <c:pt idx="34923">
                  <c:v>0.46009259259259255</c:v>
                </c:pt>
                <c:pt idx="34924">
                  <c:v>0.46033564814814815</c:v>
                </c:pt>
                <c:pt idx="34925">
                  <c:v>0.46057870370370368</c:v>
                </c:pt>
                <c:pt idx="34926">
                  <c:v>0.46082175925925922</c:v>
                </c:pt>
                <c:pt idx="34927">
                  <c:v>0.46107638888888891</c:v>
                </c:pt>
                <c:pt idx="34928">
                  <c:v>0.46131944444444445</c:v>
                </c:pt>
                <c:pt idx="34929">
                  <c:v>0.46156250000000004</c:v>
                </c:pt>
                <c:pt idx="34930">
                  <c:v>0.46180555555555558</c:v>
                </c:pt>
                <c:pt idx="34931">
                  <c:v>0.46204861111111112</c:v>
                </c:pt>
                <c:pt idx="34932">
                  <c:v>0.46230324074074075</c:v>
                </c:pt>
                <c:pt idx="34933">
                  <c:v>0.46254629629629629</c:v>
                </c:pt>
                <c:pt idx="34934">
                  <c:v>0.46278935185185183</c:v>
                </c:pt>
                <c:pt idx="34935">
                  <c:v>0.46303240740740742</c:v>
                </c:pt>
                <c:pt idx="34936">
                  <c:v>0.46327546296296296</c:v>
                </c:pt>
                <c:pt idx="34937">
                  <c:v>0.46353009259259265</c:v>
                </c:pt>
                <c:pt idx="34938">
                  <c:v>0.46377314814814818</c:v>
                </c:pt>
                <c:pt idx="34939">
                  <c:v>0.46401620370370367</c:v>
                </c:pt>
                <c:pt idx="34940">
                  <c:v>0.4642592592592592</c:v>
                </c:pt>
                <c:pt idx="34941">
                  <c:v>0.4645023148148148</c:v>
                </c:pt>
                <c:pt idx="34942">
                  <c:v>0.46474537037037034</c:v>
                </c:pt>
                <c:pt idx="34943">
                  <c:v>0.46500000000000002</c:v>
                </c:pt>
                <c:pt idx="34944">
                  <c:v>0.46524305555555556</c:v>
                </c:pt>
                <c:pt idx="34945">
                  <c:v>0.4654861111111111</c:v>
                </c:pt>
                <c:pt idx="34946">
                  <c:v>0.46572916666666669</c:v>
                </c:pt>
                <c:pt idx="34947">
                  <c:v>0.46597222222222223</c:v>
                </c:pt>
                <c:pt idx="34948">
                  <c:v>0.46622685185185181</c:v>
                </c:pt>
                <c:pt idx="34949">
                  <c:v>0.4664699074074074</c:v>
                </c:pt>
                <c:pt idx="34950">
                  <c:v>0.46671296296296294</c:v>
                </c:pt>
                <c:pt idx="34951">
                  <c:v>0.46695601851851848</c:v>
                </c:pt>
                <c:pt idx="34952">
                  <c:v>0.46719907407407407</c:v>
                </c:pt>
                <c:pt idx="34953">
                  <c:v>0.4674537037037037</c:v>
                </c:pt>
                <c:pt idx="34954">
                  <c:v>0.4676967592592593</c:v>
                </c:pt>
                <c:pt idx="34955">
                  <c:v>0.46793981481481484</c:v>
                </c:pt>
                <c:pt idx="34956">
                  <c:v>0.46818287037037037</c:v>
                </c:pt>
                <c:pt idx="34957">
                  <c:v>0.46842592592592597</c:v>
                </c:pt>
                <c:pt idx="34958">
                  <c:v>0.46866898148148151</c:v>
                </c:pt>
                <c:pt idx="34959">
                  <c:v>0.46892361111111108</c:v>
                </c:pt>
                <c:pt idx="34960">
                  <c:v>0.46916666666666668</c:v>
                </c:pt>
                <c:pt idx="34961">
                  <c:v>0.46940972222222221</c:v>
                </c:pt>
                <c:pt idx="34962">
                  <c:v>0.46965277777777775</c:v>
                </c:pt>
                <c:pt idx="34963">
                  <c:v>0.46989583333333335</c:v>
                </c:pt>
                <c:pt idx="34964">
                  <c:v>0.47015046296296298</c:v>
                </c:pt>
                <c:pt idx="34965">
                  <c:v>0.47039351851851857</c:v>
                </c:pt>
                <c:pt idx="34966">
                  <c:v>0.47063657407407405</c:v>
                </c:pt>
                <c:pt idx="34967">
                  <c:v>0.47087962962962965</c:v>
                </c:pt>
                <c:pt idx="34968">
                  <c:v>0.47112268518518513</c:v>
                </c:pt>
                <c:pt idx="34969">
                  <c:v>0.47136574074074072</c:v>
                </c:pt>
                <c:pt idx="34970">
                  <c:v>0.47162037037037036</c:v>
                </c:pt>
                <c:pt idx="34971">
                  <c:v>0.47186342592592595</c:v>
                </c:pt>
                <c:pt idx="34972">
                  <c:v>0.47210648148148149</c:v>
                </c:pt>
                <c:pt idx="34973">
                  <c:v>0.47234953703703703</c:v>
                </c:pt>
                <c:pt idx="34974">
                  <c:v>0.47259259259259262</c:v>
                </c:pt>
                <c:pt idx="34975">
                  <c:v>0.4728472222222222</c:v>
                </c:pt>
                <c:pt idx="34976">
                  <c:v>0.47309027777777773</c:v>
                </c:pt>
                <c:pt idx="34977">
                  <c:v>0.47333333333333333</c:v>
                </c:pt>
                <c:pt idx="34978">
                  <c:v>0.47357638888888887</c:v>
                </c:pt>
                <c:pt idx="34979">
                  <c:v>0.4738194444444444</c:v>
                </c:pt>
                <c:pt idx="34980">
                  <c:v>0.47407407407407409</c:v>
                </c:pt>
                <c:pt idx="34981">
                  <c:v>0.47431712962962963</c:v>
                </c:pt>
                <c:pt idx="34982">
                  <c:v>0.47456018518518522</c:v>
                </c:pt>
                <c:pt idx="34983">
                  <c:v>0.47480324074074076</c:v>
                </c:pt>
                <c:pt idx="34984">
                  <c:v>0.4750462962962963</c:v>
                </c:pt>
                <c:pt idx="34985">
                  <c:v>0.47528935185185189</c:v>
                </c:pt>
                <c:pt idx="34986">
                  <c:v>0.47554398148148147</c:v>
                </c:pt>
                <c:pt idx="34987">
                  <c:v>0.47578703703703701</c:v>
                </c:pt>
                <c:pt idx="34988">
                  <c:v>0.4760300925925926</c:v>
                </c:pt>
                <c:pt idx="34989">
                  <c:v>0.47627314814814814</c:v>
                </c:pt>
                <c:pt idx="34990">
                  <c:v>0.47651620370370368</c:v>
                </c:pt>
                <c:pt idx="34991">
                  <c:v>0.47677083333333337</c:v>
                </c:pt>
                <c:pt idx="34992">
                  <c:v>0.4770138888888889</c:v>
                </c:pt>
                <c:pt idx="34993">
                  <c:v>0.4772569444444445</c:v>
                </c:pt>
                <c:pt idx="34994">
                  <c:v>0.47750000000000004</c:v>
                </c:pt>
                <c:pt idx="34995">
                  <c:v>0.47774305555555552</c:v>
                </c:pt>
                <c:pt idx="34996">
                  <c:v>0.47799768518518521</c:v>
                </c:pt>
                <c:pt idx="34997">
                  <c:v>0.47824074074074074</c:v>
                </c:pt>
                <c:pt idx="34998">
                  <c:v>0.47848379629629628</c:v>
                </c:pt>
                <c:pt idx="34999">
                  <c:v>0.47872685185185188</c:v>
                </c:pt>
                <c:pt idx="35000">
                  <c:v>0.47896990740740741</c:v>
                </c:pt>
                <c:pt idx="35001">
                  <c:v>0.47921296296296295</c:v>
                </c:pt>
                <c:pt idx="35002">
                  <c:v>0.47946759259259258</c:v>
                </c:pt>
                <c:pt idx="35003">
                  <c:v>0.47971064814814812</c:v>
                </c:pt>
                <c:pt idx="35004">
                  <c:v>0.47995370370370366</c:v>
                </c:pt>
                <c:pt idx="35005">
                  <c:v>0.48019675925925925</c:v>
                </c:pt>
                <c:pt idx="35006">
                  <c:v>0.48043981481481479</c:v>
                </c:pt>
                <c:pt idx="35007">
                  <c:v>0.48069444444444448</c:v>
                </c:pt>
                <c:pt idx="35008">
                  <c:v>0.48093750000000002</c:v>
                </c:pt>
                <c:pt idx="35009">
                  <c:v>0.48118055555555556</c:v>
                </c:pt>
                <c:pt idx="35010">
                  <c:v>0.48142361111111115</c:v>
                </c:pt>
                <c:pt idx="35011">
                  <c:v>0.48166666666666669</c:v>
                </c:pt>
                <c:pt idx="35012">
                  <c:v>0.48192129629629626</c:v>
                </c:pt>
                <c:pt idx="35013">
                  <c:v>0.48216435185185186</c:v>
                </c:pt>
                <c:pt idx="35014">
                  <c:v>0.4824074074074074</c:v>
                </c:pt>
                <c:pt idx="35015">
                  <c:v>0.48265046296296293</c:v>
                </c:pt>
                <c:pt idx="35016">
                  <c:v>0.48289351851851853</c:v>
                </c:pt>
                <c:pt idx="35017">
                  <c:v>0.48313657407407407</c:v>
                </c:pt>
                <c:pt idx="35018">
                  <c:v>0.48339120370370375</c:v>
                </c:pt>
                <c:pt idx="35019">
                  <c:v>0.48363425925925929</c:v>
                </c:pt>
                <c:pt idx="35020">
                  <c:v>0.48387731481481483</c:v>
                </c:pt>
                <c:pt idx="35021">
                  <c:v>0.48412037037037042</c:v>
                </c:pt>
                <c:pt idx="35022">
                  <c:v>0.48436342592592596</c:v>
                </c:pt>
                <c:pt idx="35023">
                  <c:v>0.48461805555555554</c:v>
                </c:pt>
                <c:pt idx="35024">
                  <c:v>0.48486111111111113</c:v>
                </c:pt>
                <c:pt idx="35025">
                  <c:v>0.48510416666666667</c:v>
                </c:pt>
                <c:pt idx="35026">
                  <c:v>0.48534722222222221</c:v>
                </c:pt>
                <c:pt idx="35027">
                  <c:v>0.4855902777777778</c:v>
                </c:pt>
                <c:pt idx="35028">
                  <c:v>0.48584490740740738</c:v>
                </c:pt>
                <c:pt idx="35029">
                  <c:v>0.48608796296296292</c:v>
                </c:pt>
                <c:pt idx="35030">
                  <c:v>0.48633101851851851</c:v>
                </c:pt>
                <c:pt idx="35031">
                  <c:v>0.48657407407407405</c:v>
                </c:pt>
                <c:pt idx="35032">
                  <c:v>0.48681712962962959</c:v>
                </c:pt>
                <c:pt idx="35033">
                  <c:v>0.48706018518518518</c:v>
                </c:pt>
                <c:pt idx="35034">
                  <c:v>0.48731481481481481</c:v>
                </c:pt>
                <c:pt idx="35035">
                  <c:v>0.48755787037037041</c:v>
                </c:pt>
                <c:pt idx="35036">
                  <c:v>0.48780092592592594</c:v>
                </c:pt>
                <c:pt idx="35037">
                  <c:v>0.48804398148148148</c:v>
                </c:pt>
                <c:pt idx="35038">
                  <c:v>0.48829861111111111</c:v>
                </c:pt>
                <c:pt idx="35039">
                  <c:v>0.48854166666666665</c:v>
                </c:pt>
                <c:pt idx="35040">
                  <c:v>0.48878472222222219</c:v>
                </c:pt>
                <c:pt idx="35041">
                  <c:v>0.48902777777777778</c:v>
                </c:pt>
                <c:pt idx="35042">
                  <c:v>0.48927083333333332</c:v>
                </c:pt>
                <c:pt idx="35043">
                  <c:v>0.48951388888888886</c:v>
                </c:pt>
                <c:pt idx="35044">
                  <c:v>0.48976851851851855</c:v>
                </c:pt>
                <c:pt idx="35045">
                  <c:v>0.49001157407407409</c:v>
                </c:pt>
                <c:pt idx="35046">
                  <c:v>0.49025462962962968</c:v>
                </c:pt>
                <c:pt idx="35047">
                  <c:v>0.49049768518518522</c:v>
                </c:pt>
                <c:pt idx="35048">
                  <c:v>0.49074074074074076</c:v>
                </c:pt>
                <c:pt idx="35049">
                  <c:v>0.49099537037037039</c:v>
                </c:pt>
                <c:pt idx="35050">
                  <c:v>0.49123842592592593</c:v>
                </c:pt>
                <c:pt idx="35051">
                  <c:v>0.49148148148148146</c:v>
                </c:pt>
                <c:pt idx="35052">
                  <c:v>0.49172453703703706</c:v>
                </c:pt>
                <c:pt idx="35053">
                  <c:v>0.4919675925925926</c:v>
                </c:pt>
                <c:pt idx="35054">
                  <c:v>0.49222222222222217</c:v>
                </c:pt>
                <c:pt idx="35055">
                  <c:v>0.49246527777777777</c:v>
                </c:pt>
                <c:pt idx="35056">
                  <c:v>0.4927083333333333</c:v>
                </c:pt>
                <c:pt idx="35057">
                  <c:v>0.49295138888888884</c:v>
                </c:pt>
                <c:pt idx="35058">
                  <c:v>0.49319444444444444</c:v>
                </c:pt>
                <c:pt idx="35059">
                  <c:v>0.49343749999999997</c:v>
                </c:pt>
                <c:pt idx="35060">
                  <c:v>0.49369212962962966</c:v>
                </c:pt>
                <c:pt idx="35061">
                  <c:v>0.4939351851851852</c:v>
                </c:pt>
                <c:pt idx="35062">
                  <c:v>0.49417824074074074</c:v>
                </c:pt>
                <c:pt idx="35063">
                  <c:v>0.49442129629629633</c:v>
                </c:pt>
                <c:pt idx="35064">
                  <c:v>0.49466435185185187</c:v>
                </c:pt>
                <c:pt idx="35065">
                  <c:v>0.49491898148148145</c:v>
                </c:pt>
                <c:pt idx="35066">
                  <c:v>0.49516203703703704</c:v>
                </c:pt>
                <c:pt idx="35067">
                  <c:v>0.49540509259259258</c:v>
                </c:pt>
                <c:pt idx="35068">
                  <c:v>0.49564814814814812</c:v>
                </c:pt>
                <c:pt idx="35069">
                  <c:v>0.49589120370370371</c:v>
                </c:pt>
                <c:pt idx="35070">
                  <c:v>0.49614583333333334</c:v>
                </c:pt>
                <c:pt idx="35071">
                  <c:v>0.49638888888888894</c:v>
                </c:pt>
                <c:pt idx="35072">
                  <c:v>0.49663194444444447</c:v>
                </c:pt>
                <c:pt idx="35073">
                  <c:v>0.49687500000000001</c:v>
                </c:pt>
                <c:pt idx="35074">
                  <c:v>0.4971180555555556</c:v>
                </c:pt>
                <c:pt idx="35075">
                  <c:v>0.49736111111111114</c:v>
                </c:pt>
                <c:pt idx="35076">
                  <c:v>0.49761574074074072</c:v>
                </c:pt>
                <c:pt idx="35077">
                  <c:v>0.49785879629629631</c:v>
                </c:pt>
                <c:pt idx="35078">
                  <c:v>0.49810185185185185</c:v>
                </c:pt>
                <c:pt idx="35079">
                  <c:v>0.49834490740740739</c:v>
                </c:pt>
                <c:pt idx="35080">
                  <c:v>0.49858796296296298</c:v>
                </c:pt>
                <c:pt idx="35081">
                  <c:v>0.49884259259259256</c:v>
                </c:pt>
                <c:pt idx="35082">
                  <c:v>0.4990856481481481</c:v>
                </c:pt>
                <c:pt idx="35083">
                  <c:v>0.49932870370370369</c:v>
                </c:pt>
                <c:pt idx="35084">
                  <c:v>0.49957175925925923</c:v>
                </c:pt>
                <c:pt idx="35085">
                  <c:v>0.49981481481481477</c:v>
                </c:pt>
                <c:pt idx="35086">
                  <c:v>0.50006944444444446</c:v>
                </c:pt>
                <c:pt idx="35087">
                  <c:v>0.50031250000000005</c:v>
                </c:pt>
                <c:pt idx="35088">
                  <c:v>0.50055555555555553</c:v>
                </c:pt>
                <c:pt idx="35089">
                  <c:v>0.50079861111111112</c:v>
                </c:pt>
                <c:pt idx="35090">
                  <c:v>0.50104166666666672</c:v>
                </c:pt>
                <c:pt idx="35091">
                  <c:v>0.50129629629629624</c:v>
                </c:pt>
                <c:pt idx="35092">
                  <c:v>0.50153935185185183</c:v>
                </c:pt>
                <c:pt idx="35093">
                  <c:v>0.50178240740740743</c:v>
                </c:pt>
                <c:pt idx="35094">
                  <c:v>0.50202546296296291</c:v>
                </c:pt>
                <c:pt idx="35095">
                  <c:v>0.5022685185185185</c:v>
                </c:pt>
                <c:pt idx="35096">
                  <c:v>0.5025115740740741</c:v>
                </c:pt>
                <c:pt idx="35097">
                  <c:v>0.50276620370370373</c:v>
                </c:pt>
                <c:pt idx="35098">
                  <c:v>0.50300925925925932</c:v>
                </c:pt>
                <c:pt idx="35099">
                  <c:v>0.50325231481481481</c:v>
                </c:pt>
                <c:pt idx="35100">
                  <c:v>0.5034953703703704</c:v>
                </c:pt>
                <c:pt idx="35101">
                  <c:v>0.50373842592592599</c:v>
                </c:pt>
                <c:pt idx="35102">
                  <c:v>0.50399305555555551</c:v>
                </c:pt>
                <c:pt idx="35103">
                  <c:v>0.50423611111111111</c:v>
                </c:pt>
                <c:pt idx="35104">
                  <c:v>0.5044791666666667</c:v>
                </c:pt>
                <c:pt idx="35105">
                  <c:v>0.50472222222222218</c:v>
                </c:pt>
                <c:pt idx="35106">
                  <c:v>0.50496527777777778</c:v>
                </c:pt>
                <c:pt idx="35107">
                  <c:v>0.50521990740740741</c:v>
                </c:pt>
                <c:pt idx="35108">
                  <c:v>0.50546296296296289</c:v>
                </c:pt>
                <c:pt idx="35109">
                  <c:v>0.50570601851851849</c:v>
                </c:pt>
                <c:pt idx="35110">
                  <c:v>0.50594907407407408</c:v>
                </c:pt>
                <c:pt idx="35111">
                  <c:v>0.50619212962962956</c:v>
                </c:pt>
                <c:pt idx="35112">
                  <c:v>0.50643518518518515</c:v>
                </c:pt>
                <c:pt idx="35113">
                  <c:v>0.50668981481481479</c:v>
                </c:pt>
                <c:pt idx="35114">
                  <c:v>0.50693287037037038</c:v>
                </c:pt>
                <c:pt idx="35115">
                  <c:v>0.50717592592592597</c:v>
                </c:pt>
                <c:pt idx="35116">
                  <c:v>0.50741898148148146</c:v>
                </c:pt>
                <c:pt idx="35117">
                  <c:v>0.50766203703703705</c:v>
                </c:pt>
                <c:pt idx="35118">
                  <c:v>0.50791666666666668</c:v>
                </c:pt>
                <c:pt idx="35119">
                  <c:v>0.50815972222222217</c:v>
                </c:pt>
                <c:pt idx="35120">
                  <c:v>0.50840277777777776</c:v>
                </c:pt>
                <c:pt idx="35121">
                  <c:v>0.50864583333333335</c:v>
                </c:pt>
                <c:pt idx="35122">
                  <c:v>0.50888888888888884</c:v>
                </c:pt>
                <c:pt idx="35123">
                  <c:v>0.50914351851851858</c:v>
                </c:pt>
                <c:pt idx="35124">
                  <c:v>0.50938657407407406</c:v>
                </c:pt>
                <c:pt idx="35125">
                  <c:v>0.50962962962962965</c:v>
                </c:pt>
                <c:pt idx="35126">
                  <c:v>0.50987268518518525</c:v>
                </c:pt>
                <c:pt idx="35127">
                  <c:v>0.51011574074074073</c:v>
                </c:pt>
                <c:pt idx="35128">
                  <c:v>0.51035879629629632</c:v>
                </c:pt>
                <c:pt idx="35129">
                  <c:v>0.51061342592592596</c:v>
                </c:pt>
                <c:pt idx="35130">
                  <c:v>0.51085648148148144</c:v>
                </c:pt>
                <c:pt idx="35131">
                  <c:v>0.51109953703703703</c:v>
                </c:pt>
                <c:pt idx="35132">
                  <c:v>0.51134259259259263</c:v>
                </c:pt>
                <c:pt idx="35133">
                  <c:v>0.51158564814814811</c:v>
                </c:pt>
                <c:pt idx="35134">
                  <c:v>0.51184027777777785</c:v>
                </c:pt>
                <c:pt idx="35135">
                  <c:v>0.51208333333333333</c:v>
                </c:pt>
                <c:pt idx="35136">
                  <c:v>0.51232638888888882</c:v>
                </c:pt>
                <c:pt idx="35137">
                  <c:v>0.51256944444444441</c:v>
                </c:pt>
                <c:pt idx="35138">
                  <c:v>0.5128125</c:v>
                </c:pt>
                <c:pt idx="35139">
                  <c:v>0.51306712962962964</c:v>
                </c:pt>
                <c:pt idx="35140">
                  <c:v>0.51331018518518523</c:v>
                </c:pt>
                <c:pt idx="35141">
                  <c:v>0.51355324074074071</c:v>
                </c:pt>
                <c:pt idx="35142">
                  <c:v>0.51379629629629631</c:v>
                </c:pt>
                <c:pt idx="35143">
                  <c:v>0.5140393518518519</c:v>
                </c:pt>
                <c:pt idx="35144">
                  <c:v>0.51428240740740738</c:v>
                </c:pt>
                <c:pt idx="35145">
                  <c:v>0.51453703703703701</c:v>
                </c:pt>
                <c:pt idx="35146">
                  <c:v>0.51478009259259261</c:v>
                </c:pt>
                <c:pt idx="35147">
                  <c:v>0.51502314814814809</c:v>
                </c:pt>
                <c:pt idx="35148">
                  <c:v>0.51526620370370368</c:v>
                </c:pt>
                <c:pt idx="35149">
                  <c:v>0.51550925925925928</c:v>
                </c:pt>
                <c:pt idx="35150">
                  <c:v>0.51576388888888891</c:v>
                </c:pt>
                <c:pt idx="35151">
                  <c:v>0.5160069444444445</c:v>
                </c:pt>
                <c:pt idx="35152">
                  <c:v>0.51624999999999999</c:v>
                </c:pt>
                <c:pt idx="35153">
                  <c:v>0.51649305555555558</c:v>
                </c:pt>
                <c:pt idx="35154">
                  <c:v>0.51673611111111117</c:v>
                </c:pt>
                <c:pt idx="35155">
                  <c:v>0.5169907407407407</c:v>
                </c:pt>
                <c:pt idx="35156">
                  <c:v>0.51723379629629629</c:v>
                </c:pt>
                <c:pt idx="35157">
                  <c:v>0.51747685185185188</c:v>
                </c:pt>
                <c:pt idx="35158">
                  <c:v>0.51771990740740736</c:v>
                </c:pt>
                <c:pt idx="35159">
                  <c:v>0.51796296296296296</c:v>
                </c:pt>
                <c:pt idx="35160">
                  <c:v>0.51821759259259259</c:v>
                </c:pt>
                <c:pt idx="35161">
                  <c:v>0.51846064814814818</c:v>
                </c:pt>
                <c:pt idx="35162">
                  <c:v>0.51870370370370367</c:v>
                </c:pt>
                <c:pt idx="35163">
                  <c:v>0.51894675925925926</c:v>
                </c:pt>
                <c:pt idx="35164">
                  <c:v>0.51918981481481474</c:v>
                </c:pt>
                <c:pt idx="35165">
                  <c:v>0.51943287037037034</c:v>
                </c:pt>
                <c:pt idx="35166">
                  <c:v>0.51968749999999997</c:v>
                </c:pt>
                <c:pt idx="35167">
                  <c:v>0.51993055555555556</c:v>
                </c:pt>
                <c:pt idx="35168">
                  <c:v>0.52017361111111116</c:v>
                </c:pt>
                <c:pt idx="35169">
                  <c:v>0.52041666666666664</c:v>
                </c:pt>
                <c:pt idx="35170">
                  <c:v>0.52065972222222223</c:v>
                </c:pt>
                <c:pt idx="35171">
                  <c:v>0.52091435185185186</c:v>
                </c:pt>
                <c:pt idx="35172">
                  <c:v>0.52115740740740735</c:v>
                </c:pt>
                <c:pt idx="35173">
                  <c:v>0.52140046296296294</c:v>
                </c:pt>
                <c:pt idx="35174">
                  <c:v>0.52164351851851853</c:v>
                </c:pt>
                <c:pt idx="35175">
                  <c:v>0.52188657407407402</c:v>
                </c:pt>
                <c:pt idx="35176">
                  <c:v>0.52214120370370376</c:v>
                </c:pt>
                <c:pt idx="35177">
                  <c:v>0.52238425925925924</c:v>
                </c:pt>
                <c:pt idx="35178">
                  <c:v>0.52262731481481484</c:v>
                </c:pt>
                <c:pt idx="35179">
                  <c:v>0.52287037037037043</c:v>
                </c:pt>
                <c:pt idx="35180">
                  <c:v>0.52311342592592591</c:v>
                </c:pt>
                <c:pt idx="35181">
                  <c:v>0.52335648148148151</c:v>
                </c:pt>
                <c:pt idx="35182">
                  <c:v>0.52361111111111114</c:v>
                </c:pt>
                <c:pt idx="35183">
                  <c:v>0.52385416666666662</c:v>
                </c:pt>
                <c:pt idx="35184">
                  <c:v>0.52409722222222221</c:v>
                </c:pt>
                <c:pt idx="35185">
                  <c:v>0.52434027777777781</c:v>
                </c:pt>
                <c:pt idx="35186">
                  <c:v>0.52458333333333329</c:v>
                </c:pt>
                <c:pt idx="35187">
                  <c:v>0.52483796296296303</c:v>
                </c:pt>
                <c:pt idx="35188">
                  <c:v>0.52508101851851852</c:v>
                </c:pt>
                <c:pt idx="35189">
                  <c:v>0.52532407407407411</c:v>
                </c:pt>
                <c:pt idx="35190">
                  <c:v>0.5255671296296297</c:v>
                </c:pt>
                <c:pt idx="35191">
                  <c:v>0.52581018518518519</c:v>
                </c:pt>
                <c:pt idx="35192">
                  <c:v>0.52606481481481482</c:v>
                </c:pt>
                <c:pt idx="35193">
                  <c:v>0.52630787037037041</c:v>
                </c:pt>
                <c:pt idx="35194">
                  <c:v>0.52655092592592589</c:v>
                </c:pt>
                <c:pt idx="35195">
                  <c:v>0.52679398148148149</c:v>
                </c:pt>
                <c:pt idx="35196">
                  <c:v>0.52703703703703708</c:v>
                </c:pt>
                <c:pt idx="35197">
                  <c:v>0.5272916666666666</c:v>
                </c:pt>
                <c:pt idx="35198">
                  <c:v>0.5275347222222222</c:v>
                </c:pt>
                <c:pt idx="35199">
                  <c:v>0.52777777777777779</c:v>
                </c:pt>
                <c:pt idx="35200">
                  <c:v>0.52802083333333327</c:v>
                </c:pt>
                <c:pt idx="35201">
                  <c:v>0.52826388888888887</c:v>
                </c:pt>
                <c:pt idx="35202">
                  <c:v>0.52850694444444446</c:v>
                </c:pt>
                <c:pt idx="35203">
                  <c:v>0.52876157407407409</c:v>
                </c:pt>
                <c:pt idx="35204">
                  <c:v>0.52900462962962969</c:v>
                </c:pt>
                <c:pt idx="35205">
                  <c:v>0.52924768518518517</c:v>
                </c:pt>
                <c:pt idx="35206">
                  <c:v>0.52949074074074076</c:v>
                </c:pt>
                <c:pt idx="35207">
                  <c:v>0.52973379629629636</c:v>
                </c:pt>
                <c:pt idx="35208">
                  <c:v>0.52998842592592588</c:v>
                </c:pt>
                <c:pt idx="35209">
                  <c:v>0.53023148148148147</c:v>
                </c:pt>
                <c:pt idx="35210">
                  <c:v>0.53047453703703706</c:v>
                </c:pt>
                <c:pt idx="35211">
                  <c:v>0.53071759259259255</c:v>
                </c:pt>
                <c:pt idx="35212">
                  <c:v>0.53096064814814814</c:v>
                </c:pt>
                <c:pt idx="35213">
                  <c:v>0.53121527777777777</c:v>
                </c:pt>
                <c:pt idx="35214">
                  <c:v>0.53145833333333337</c:v>
                </c:pt>
                <c:pt idx="35215">
                  <c:v>0.53170138888888896</c:v>
                </c:pt>
                <c:pt idx="35216">
                  <c:v>0.53194444444444444</c:v>
                </c:pt>
                <c:pt idx="35217">
                  <c:v>0.53218750000000004</c:v>
                </c:pt>
                <c:pt idx="35218">
                  <c:v>0.53243055555555563</c:v>
                </c:pt>
                <c:pt idx="35219">
                  <c:v>0.53268518518518515</c:v>
                </c:pt>
                <c:pt idx="35220">
                  <c:v>0.53292824074074074</c:v>
                </c:pt>
                <c:pt idx="35221">
                  <c:v>0.53317129629629634</c:v>
                </c:pt>
                <c:pt idx="35222">
                  <c:v>0.53341435185185182</c:v>
                </c:pt>
                <c:pt idx="35223">
                  <c:v>0.53365740740740741</c:v>
                </c:pt>
                <c:pt idx="35224">
                  <c:v>0.53391203703703705</c:v>
                </c:pt>
                <c:pt idx="35225">
                  <c:v>0.53415509259259253</c:v>
                </c:pt>
                <c:pt idx="35226">
                  <c:v>0.53439814814814812</c:v>
                </c:pt>
                <c:pt idx="35227">
                  <c:v>0.53464120370370372</c:v>
                </c:pt>
                <c:pt idx="35228">
                  <c:v>0.5348842592592592</c:v>
                </c:pt>
                <c:pt idx="35229">
                  <c:v>0.53513888888888894</c:v>
                </c:pt>
                <c:pt idx="35230">
                  <c:v>0.53538194444444442</c:v>
                </c:pt>
                <c:pt idx="35231">
                  <c:v>0.53562500000000002</c:v>
                </c:pt>
                <c:pt idx="35232">
                  <c:v>0.53586805555555561</c:v>
                </c:pt>
                <c:pt idx="35233">
                  <c:v>0.53611111111111109</c:v>
                </c:pt>
                <c:pt idx="35234">
                  <c:v>0.53636574074074073</c:v>
                </c:pt>
                <c:pt idx="35235">
                  <c:v>0.53660879629629632</c:v>
                </c:pt>
                <c:pt idx="35236">
                  <c:v>0.5368518518518518</c:v>
                </c:pt>
                <c:pt idx="35237">
                  <c:v>0.5370949074074074</c:v>
                </c:pt>
                <c:pt idx="35238">
                  <c:v>0.53733796296296299</c:v>
                </c:pt>
                <c:pt idx="35239">
                  <c:v>0.53758101851851847</c:v>
                </c:pt>
                <c:pt idx="35240">
                  <c:v>0.53783564814814822</c:v>
                </c:pt>
                <c:pt idx="35241">
                  <c:v>0.5380787037037037</c:v>
                </c:pt>
                <c:pt idx="35242">
                  <c:v>0.53832175925925929</c:v>
                </c:pt>
                <c:pt idx="35243">
                  <c:v>0.53856481481481489</c:v>
                </c:pt>
                <c:pt idx="35244">
                  <c:v>0.53880787037037037</c:v>
                </c:pt>
                <c:pt idx="35245">
                  <c:v>0.5390625</c:v>
                </c:pt>
                <c:pt idx="35246">
                  <c:v>0.53930555555555559</c:v>
                </c:pt>
                <c:pt idx="35247">
                  <c:v>0.53954861111111108</c:v>
                </c:pt>
                <c:pt idx="35248">
                  <c:v>0.53979166666666667</c:v>
                </c:pt>
                <c:pt idx="35249">
                  <c:v>0.54003472222222226</c:v>
                </c:pt>
                <c:pt idx="35250">
                  <c:v>0.54028935185185178</c:v>
                </c:pt>
                <c:pt idx="35251">
                  <c:v>0.54053240740740738</c:v>
                </c:pt>
                <c:pt idx="35252">
                  <c:v>0.54077546296296297</c:v>
                </c:pt>
                <c:pt idx="35253">
                  <c:v>0.54101851851851845</c:v>
                </c:pt>
                <c:pt idx="35254">
                  <c:v>0.54126157407407405</c:v>
                </c:pt>
                <c:pt idx="35255">
                  <c:v>0.54150462962962964</c:v>
                </c:pt>
                <c:pt idx="35256">
                  <c:v>0.54175925925925927</c:v>
                </c:pt>
                <c:pt idx="35257">
                  <c:v>0.54200231481481487</c:v>
                </c:pt>
                <c:pt idx="35258">
                  <c:v>0.54224537037037035</c:v>
                </c:pt>
                <c:pt idx="35259">
                  <c:v>0.54248842592592594</c:v>
                </c:pt>
                <c:pt idx="35260">
                  <c:v>0.54273148148148154</c:v>
                </c:pt>
                <c:pt idx="35261">
                  <c:v>0.54298611111111106</c:v>
                </c:pt>
                <c:pt idx="35262">
                  <c:v>0.54322916666666665</c:v>
                </c:pt>
                <c:pt idx="35263">
                  <c:v>0.54347222222222225</c:v>
                </c:pt>
                <c:pt idx="35264">
                  <c:v>0.54371527777777773</c:v>
                </c:pt>
                <c:pt idx="35265">
                  <c:v>0.54395833333333332</c:v>
                </c:pt>
                <c:pt idx="35266">
                  <c:v>0.54421296296296295</c:v>
                </c:pt>
                <c:pt idx="35267">
                  <c:v>0.54445601851851855</c:v>
                </c:pt>
                <c:pt idx="35268">
                  <c:v>0.54469907407407414</c:v>
                </c:pt>
                <c:pt idx="35269">
                  <c:v>0.54494212962962962</c:v>
                </c:pt>
                <c:pt idx="35270">
                  <c:v>0.54518518518518522</c:v>
                </c:pt>
                <c:pt idx="35271">
                  <c:v>0.54543981481481485</c:v>
                </c:pt>
                <c:pt idx="35272">
                  <c:v>0.54568287037037033</c:v>
                </c:pt>
                <c:pt idx="35273">
                  <c:v>0.54592592592592593</c:v>
                </c:pt>
                <c:pt idx="35274">
                  <c:v>0.54616898148148152</c:v>
                </c:pt>
                <c:pt idx="35275">
                  <c:v>0.546412037037037</c:v>
                </c:pt>
                <c:pt idx="35276">
                  <c:v>0.5466550925925926</c:v>
                </c:pt>
                <c:pt idx="35277">
                  <c:v>0.54690972222222223</c:v>
                </c:pt>
                <c:pt idx="35278">
                  <c:v>0.54715277777777771</c:v>
                </c:pt>
                <c:pt idx="35279">
                  <c:v>0.5473958333333333</c:v>
                </c:pt>
                <c:pt idx="35280">
                  <c:v>0.5476388888888889</c:v>
                </c:pt>
                <c:pt idx="35281">
                  <c:v>0.54788194444444438</c:v>
                </c:pt>
                <c:pt idx="35282">
                  <c:v>0.54813657407407412</c:v>
                </c:pt>
                <c:pt idx="35283">
                  <c:v>0.54837962962962961</c:v>
                </c:pt>
                <c:pt idx="35284">
                  <c:v>0.5486226851851852</c:v>
                </c:pt>
                <c:pt idx="35285">
                  <c:v>0.54886574074074079</c:v>
                </c:pt>
                <c:pt idx="35286">
                  <c:v>0.54910879629629628</c:v>
                </c:pt>
                <c:pt idx="35287">
                  <c:v>0.54936342592592591</c:v>
                </c:pt>
                <c:pt idx="35288">
                  <c:v>0.5496064814814815</c:v>
                </c:pt>
                <c:pt idx="35289">
                  <c:v>0.54984953703703698</c:v>
                </c:pt>
                <c:pt idx="35290">
                  <c:v>0.55009259259259258</c:v>
                </c:pt>
                <c:pt idx="35291">
                  <c:v>0.55033564814814817</c:v>
                </c:pt>
                <c:pt idx="35292">
                  <c:v>0.55057870370370365</c:v>
                </c:pt>
                <c:pt idx="35293">
                  <c:v>0.5508333333333334</c:v>
                </c:pt>
                <c:pt idx="35294">
                  <c:v>0.55107638888888888</c:v>
                </c:pt>
                <c:pt idx="35295">
                  <c:v>0.55131944444444447</c:v>
                </c:pt>
                <c:pt idx="35296">
                  <c:v>0.55156250000000007</c:v>
                </c:pt>
                <c:pt idx="35297">
                  <c:v>0.55180555555555555</c:v>
                </c:pt>
                <c:pt idx="35298">
                  <c:v>0.55206018518518518</c:v>
                </c:pt>
                <c:pt idx="35299">
                  <c:v>0.55230324074074078</c:v>
                </c:pt>
                <c:pt idx="35300">
                  <c:v>0.55254629629629626</c:v>
                </c:pt>
                <c:pt idx="35301">
                  <c:v>0.55278935185185185</c:v>
                </c:pt>
                <c:pt idx="35302">
                  <c:v>0.55303240740740744</c:v>
                </c:pt>
                <c:pt idx="35303">
                  <c:v>0.55328703703703697</c:v>
                </c:pt>
                <c:pt idx="35304">
                  <c:v>0.55353009259259256</c:v>
                </c:pt>
                <c:pt idx="35305">
                  <c:v>0.55377314814814815</c:v>
                </c:pt>
                <c:pt idx="35306">
                  <c:v>0.55401620370370364</c:v>
                </c:pt>
                <c:pt idx="35307">
                  <c:v>0.55425925925925923</c:v>
                </c:pt>
                <c:pt idx="35308">
                  <c:v>0.55451388888888886</c:v>
                </c:pt>
                <c:pt idx="35309">
                  <c:v>0.55475694444444446</c:v>
                </c:pt>
                <c:pt idx="35310">
                  <c:v>0.55500000000000005</c:v>
                </c:pt>
                <c:pt idx="35311">
                  <c:v>0.55524305555555553</c:v>
                </c:pt>
                <c:pt idx="35312">
                  <c:v>0.55548611111111112</c:v>
                </c:pt>
                <c:pt idx="35313">
                  <c:v>0.55572916666666672</c:v>
                </c:pt>
                <c:pt idx="35314">
                  <c:v>0.55598379629629624</c:v>
                </c:pt>
                <c:pt idx="35315">
                  <c:v>0.55622685185185183</c:v>
                </c:pt>
                <c:pt idx="35316">
                  <c:v>0.55646990740740743</c:v>
                </c:pt>
                <c:pt idx="35317">
                  <c:v>0.55671296296296291</c:v>
                </c:pt>
                <c:pt idx="35318">
                  <c:v>0.5569560185185185</c:v>
                </c:pt>
                <c:pt idx="35319">
                  <c:v>0.55721064814814814</c:v>
                </c:pt>
                <c:pt idx="35320">
                  <c:v>0.55745370370370373</c:v>
                </c:pt>
                <c:pt idx="35321">
                  <c:v>0.55769675925925932</c:v>
                </c:pt>
                <c:pt idx="35322">
                  <c:v>0.55793981481481481</c:v>
                </c:pt>
                <c:pt idx="35323">
                  <c:v>0.5581828703703704</c:v>
                </c:pt>
                <c:pt idx="35324">
                  <c:v>0.55843750000000003</c:v>
                </c:pt>
                <c:pt idx="35325">
                  <c:v>0.55868055555555551</c:v>
                </c:pt>
                <c:pt idx="35326">
                  <c:v>0.55892361111111111</c:v>
                </c:pt>
                <c:pt idx="35327">
                  <c:v>0.5591666666666667</c:v>
                </c:pt>
                <c:pt idx="35328">
                  <c:v>0.55940972222222218</c:v>
                </c:pt>
                <c:pt idx="35329">
                  <c:v>0.55966435185185182</c:v>
                </c:pt>
                <c:pt idx="35330">
                  <c:v>0.55990740740740741</c:v>
                </c:pt>
                <c:pt idx="35331">
                  <c:v>0.56015046296296289</c:v>
                </c:pt>
                <c:pt idx="35332">
                  <c:v>0.56039351851851849</c:v>
                </c:pt>
                <c:pt idx="35333">
                  <c:v>0.56063657407407408</c:v>
                </c:pt>
                <c:pt idx="35334">
                  <c:v>0.56089120370370371</c:v>
                </c:pt>
                <c:pt idx="35335">
                  <c:v>0.5611342592592593</c:v>
                </c:pt>
                <c:pt idx="35336">
                  <c:v>0.56137731481481479</c:v>
                </c:pt>
                <c:pt idx="35337">
                  <c:v>0.56162037037037038</c:v>
                </c:pt>
                <c:pt idx="35338">
                  <c:v>0.56186342592592597</c:v>
                </c:pt>
                <c:pt idx="35339">
                  <c:v>0.56210648148148146</c:v>
                </c:pt>
                <c:pt idx="35340">
                  <c:v>0.56236111111111109</c:v>
                </c:pt>
                <c:pt idx="35341">
                  <c:v>0.56260416666666668</c:v>
                </c:pt>
                <c:pt idx="35342">
                  <c:v>0.56284722222222217</c:v>
                </c:pt>
                <c:pt idx="35343">
                  <c:v>0.56309027777777776</c:v>
                </c:pt>
                <c:pt idx="35344">
                  <c:v>0.56333333333333335</c:v>
                </c:pt>
                <c:pt idx="35345">
                  <c:v>0.56358796296296299</c:v>
                </c:pt>
                <c:pt idx="35346">
                  <c:v>0.56383101851851858</c:v>
                </c:pt>
                <c:pt idx="35347">
                  <c:v>0.56407407407407406</c:v>
                </c:pt>
                <c:pt idx="35348">
                  <c:v>0.56431712962962965</c:v>
                </c:pt>
                <c:pt idx="35349">
                  <c:v>0.56456018518518525</c:v>
                </c:pt>
                <c:pt idx="35350">
                  <c:v>0.56480324074074073</c:v>
                </c:pt>
                <c:pt idx="35351">
                  <c:v>0.56505787037037036</c:v>
                </c:pt>
                <c:pt idx="35352">
                  <c:v>0.56530092592592596</c:v>
                </c:pt>
                <c:pt idx="35353">
                  <c:v>0.56554398148148144</c:v>
                </c:pt>
                <c:pt idx="35354">
                  <c:v>0.56578703703703703</c:v>
                </c:pt>
                <c:pt idx="35355">
                  <c:v>0.56604166666666667</c:v>
                </c:pt>
                <c:pt idx="35356">
                  <c:v>0.56628472222222226</c:v>
                </c:pt>
                <c:pt idx="35357">
                  <c:v>0.56652777777777774</c:v>
                </c:pt>
                <c:pt idx="35358">
                  <c:v>0.56677083333333333</c:v>
                </c:pt>
                <c:pt idx="35359">
                  <c:v>0.56701388888888882</c:v>
                </c:pt>
                <c:pt idx="35360">
                  <c:v>0.56725694444444441</c:v>
                </c:pt>
                <c:pt idx="35361">
                  <c:v>0.56751157407407404</c:v>
                </c:pt>
                <c:pt idx="35362">
                  <c:v>0.56775462962962964</c:v>
                </c:pt>
                <c:pt idx="35363">
                  <c:v>0.56799768518518523</c:v>
                </c:pt>
                <c:pt idx="35364">
                  <c:v>0.56824074074074071</c:v>
                </c:pt>
                <c:pt idx="35365">
                  <c:v>0.56848379629629631</c:v>
                </c:pt>
                <c:pt idx="35366">
                  <c:v>0.56873842592592594</c:v>
                </c:pt>
                <c:pt idx="35367">
                  <c:v>0.56898148148148142</c:v>
                </c:pt>
                <c:pt idx="35368">
                  <c:v>0.56922453703703701</c:v>
                </c:pt>
                <c:pt idx="35369">
                  <c:v>0.56946759259259261</c:v>
                </c:pt>
                <c:pt idx="35370">
                  <c:v>0.56971064814814809</c:v>
                </c:pt>
                <c:pt idx="35371">
                  <c:v>0.56996527777777783</c:v>
                </c:pt>
                <c:pt idx="35372">
                  <c:v>0.57020833333333332</c:v>
                </c:pt>
                <c:pt idx="35373">
                  <c:v>0.57045138888888891</c:v>
                </c:pt>
                <c:pt idx="35374">
                  <c:v>0.5706944444444445</c:v>
                </c:pt>
                <c:pt idx="35375">
                  <c:v>0.57093749999999999</c:v>
                </c:pt>
                <c:pt idx="35376">
                  <c:v>0.57118055555555558</c:v>
                </c:pt>
                <c:pt idx="35377">
                  <c:v>0.57143518518518521</c:v>
                </c:pt>
                <c:pt idx="35378">
                  <c:v>0.5716782407407407</c:v>
                </c:pt>
                <c:pt idx="35379">
                  <c:v>0.57192129629629629</c:v>
                </c:pt>
                <c:pt idx="35380">
                  <c:v>0.57216435185185188</c:v>
                </c:pt>
                <c:pt idx="35381">
                  <c:v>0.57240740740740736</c:v>
                </c:pt>
                <c:pt idx="35382">
                  <c:v>0.57266203703703711</c:v>
                </c:pt>
                <c:pt idx="35383">
                  <c:v>0.57290509259259259</c:v>
                </c:pt>
                <c:pt idx="35384">
                  <c:v>0.57314814814814818</c:v>
                </c:pt>
                <c:pt idx="35385">
                  <c:v>0.57339120370370367</c:v>
                </c:pt>
                <c:pt idx="35386">
                  <c:v>0.57363425925925926</c:v>
                </c:pt>
                <c:pt idx="35387">
                  <c:v>0.57388888888888889</c:v>
                </c:pt>
                <c:pt idx="35388">
                  <c:v>0.57413194444444449</c:v>
                </c:pt>
                <c:pt idx="35389">
                  <c:v>0.57437499999999997</c:v>
                </c:pt>
                <c:pt idx="35390">
                  <c:v>0.57461805555555556</c:v>
                </c:pt>
                <c:pt idx="35391">
                  <c:v>0.57486111111111116</c:v>
                </c:pt>
                <c:pt idx="35392">
                  <c:v>0.57511574074074068</c:v>
                </c:pt>
                <c:pt idx="35393">
                  <c:v>0.57535879629629627</c:v>
                </c:pt>
                <c:pt idx="35394">
                  <c:v>0.57560185185185186</c:v>
                </c:pt>
                <c:pt idx="35395">
                  <c:v>0.57584490740740735</c:v>
                </c:pt>
                <c:pt idx="35396">
                  <c:v>0.57608796296296294</c:v>
                </c:pt>
                <c:pt idx="35397">
                  <c:v>0.57633101851851853</c:v>
                </c:pt>
                <c:pt idx="35398">
                  <c:v>0.57658564814814817</c:v>
                </c:pt>
                <c:pt idx="35399">
                  <c:v>0.57682870370370376</c:v>
                </c:pt>
                <c:pt idx="35400">
                  <c:v>0.57707175925925924</c:v>
                </c:pt>
                <c:pt idx="35401">
                  <c:v>0.57731481481481484</c:v>
                </c:pt>
                <c:pt idx="35402">
                  <c:v>0.57755787037037043</c:v>
                </c:pt>
                <c:pt idx="35403">
                  <c:v>0.57781249999999995</c:v>
                </c:pt>
                <c:pt idx="35404">
                  <c:v>0.57805555555555554</c:v>
                </c:pt>
                <c:pt idx="35405">
                  <c:v>0.57829861111111114</c:v>
                </c:pt>
                <c:pt idx="35406">
                  <c:v>0.57854166666666662</c:v>
                </c:pt>
                <c:pt idx="35407">
                  <c:v>0.57878472222222221</c:v>
                </c:pt>
                <c:pt idx="35408">
                  <c:v>0.57903935185185185</c:v>
                </c:pt>
                <c:pt idx="35409">
                  <c:v>0.57928240740740744</c:v>
                </c:pt>
                <c:pt idx="35410">
                  <c:v>0.57952546296296303</c:v>
                </c:pt>
                <c:pt idx="35411">
                  <c:v>0.57976851851851852</c:v>
                </c:pt>
                <c:pt idx="35412">
                  <c:v>0.58001157407407411</c:v>
                </c:pt>
                <c:pt idx="35413">
                  <c:v>0.58026620370370374</c:v>
                </c:pt>
                <c:pt idx="35414">
                  <c:v>0.58050925925925922</c:v>
                </c:pt>
                <c:pt idx="35415">
                  <c:v>0.58075231481481482</c:v>
                </c:pt>
                <c:pt idx="35416">
                  <c:v>0.58099537037037041</c:v>
                </c:pt>
                <c:pt idx="35417">
                  <c:v>0.58123842592592589</c:v>
                </c:pt>
                <c:pt idx="35418">
                  <c:v>0.58148148148148149</c:v>
                </c:pt>
                <c:pt idx="35419">
                  <c:v>0.58173611111111112</c:v>
                </c:pt>
                <c:pt idx="35420">
                  <c:v>0.5819791666666666</c:v>
                </c:pt>
                <c:pt idx="35421">
                  <c:v>0.5822222222222222</c:v>
                </c:pt>
                <c:pt idx="35422">
                  <c:v>0.58246527777777779</c:v>
                </c:pt>
                <c:pt idx="35423">
                  <c:v>0.58270833333333327</c:v>
                </c:pt>
                <c:pt idx="35424">
                  <c:v>0.58296296296296302</c:v>
                </c:pt>
                <c:pt idx="35425">
                  <c:v>0.5832060185185185</c:v>
                </c:pt>
                <c:pt idx="35426">
                  <c:v>0.58344907407407409</c:v>
                </c:pt>
                <c:pt idx="35427">
                  <c:v>0.58369212962962969</c:v>
                </c:pt>
                <c:pt idx="35428">
                  <c:v>0.58393518518518517</c:v>
                </c:pt>
                <c:pt idx="35429">
                  <c:v>0.5841898148148148</c:v>
                </c:pt>
                <c:pt idx="35430">
                  <c:v>0.58443287037037039</c:v>
                </c:pt>
                <c:pt idx="35431">
                  <c:v>0.58467592592592588</c:v>
                </c:pt>
                <c:pt idx="35432">
                  <c:v>0.58491898148148147</c:v>
                </c:pt>
                <c:pt idx="35433">
                  <c:v>0.58516203703703706</c:v>
                </c:pt>
                <c:pt idx="35434">
                  <c:v>0.58540509259259255</c:v>
                </c:pt>
                <c:pt idx="35435">
                  <c:v>0.58565972222222229</c:v>
                </c:pt>
                <c:pt idx="35436">
                  <c:v>0.58590277777777777</c:v>
                </c:pt>
                <c:pt idx="35437">
                  <c:v>0.58614583333333337</c:v>
                </c:pt>
                <c:pt idx="35438">
                  <c:v>0.58638888888888896</c:v>
                </c:pt>
                <c:pt idx="35439">
                  <c:v>0.58663194444444444</c:v>
                </c:pt>
                <c:pt idx="35440">
                  <c:v>0.58688657407407407</c:v>
                </c:pt>
                <c:pt idx="35441">
                  <c:v>0.58712962962962967</c:v>
                </c:pt>
                <c:pt idx="35442">
                  <c:v>0.58737268518518515</c:v>
                </c:pt>
                <c:pt idx="35443">
                  <c:v>0.58761574074074074</c:v>
                </c:pt>
                <c:pt idx="35444">
                  <c:v>0.58785879629629634</c:v>
                </c:pt>
                <c:pt idx="35445">
                  <c:v>0.58811342592592586</c:v>
                </c:pt>
                <c:pt idx="35446">
                  <c:v>0.58835648148148145</c:v>
                </c:pt>
                <c:pt idx="35447">
                  <c:v>0.58859953703703705</c:v>
                </c:pt>
                <c:pt idx="35448">
                  <c:v>0.58884259259259253</c:v>
                </c:pt>
                <c:pt idx="35449">
                  <c:v>0.58908564814814812</c:v>
                </c:pt>
                <c:pt idx="35450">
                  <c:v>0.58932870370370372</c:v>
                </c:pt>
                <c:pt idx="35451">
                  <c:v>0.58958333333333335</c:v>
                </c:pt>
                <c:pt idx="35452">
                  <c:v>0.58982638888888894</c:v>
                </c:pt>
                <c:pt idx="35453">
                  <c:v>0.59006944444444442</c:v>
                </c:pt>
                <c:pt idx="35454">
                  <c:v>0.59031250000000002</c:v>
                </c:pt>
                <c:pt idx="35455">
                  <c:v>0.59055555555555561</c:v>
                </c:pt>
                <c:pt idx="35456">
                  <c:v>0.59081018518518513</c:v>
                </c:pt>
                <c:pt idx="35457">
                  <c:v>0.59105324074074073</c:v>
                </c:pt>
                <c:pt idx="35458">
                  <c:v>0.59129629629629632</c:v>
                </c:pt>
                <c:pt idx="35459">
                  <c:v>0.5915393518518518</c:v>
                </c:pt>
                <c:pt idx="35460">
                  <c:v>0.5917824074074074</c:v>
                </c:pt>
                <c:pt idx="35461">
                  <c:v>0.59203703703703703</c:v>
                </c:pt>
                <c:pt idx="35462">
                  <c:v>0.59228009259259262</c:v>
                </c:pt>
                <c:pt idx="35463">
                  <c:v>0.59252314814814822</c:v>
                </c:pt>
                <c:pt idx="35464">
                  <c:v>0.5927662037037037</c:v>
                </c:pt>
                <c:pt idx="35465">
                  <c:v>0.59300925925925929</c:v>
                </c:pt>
                <c:pt idx="35466">
                  <c:v>0.59325231481481489</c:v>
                </c:pt>
                <c:pt idx="35467">
                  <c:v>0.59350694444444441</c:v>
                </c:pt>
                <c:pt idx="35468">
                  <c:v>0.59375</c:v>
                </c:pt>
                <c:pt idx="35469">
                  <c:v>0.59399305555555559</c:v>
                </c:pt>
                <c:pt idx="35470">
                  <c:v>0.59423611111111108</c:v>
                </c:pt>
                <c:pt idx="35471">
                  <c:v>0.59447916666666667</c:v>
                </c:pt>
                <c:pt idx="35472">
                  <c:v>0.5947337962962963</c:v>
                </c:pt>
                <c:pt idx="35473">
                  <c:v>0.59497685185185178</c:v>
                </c:pt>
                <c:pt idx="35474">
                  <c:v>0.59521990740740738</c:v>
                </c:pt>
                <c:pt idx="35475">
                  <c:v>0.59546296296296297</c:v>
                </c:pt>
                <c:pt idx="35476">
                  <c:v>0.59570601851851845</c:v>
                </c:pt>
                <c:pt idx="35477">
                  <c:v>0.5959606481481482</c:v>
                </c:pt>
                <c:pt idx="35478">
                  <c:v>0.59620370370370368</c:v>
                </c:pt>
                <c:pt idx="35479">
                  <c:v>0.59644675925925927</c:v>
                </c:pt>
                <c:pt idx="35480">
                  <c:v>0.59668981481481487</c:v>
                </c:pt>
                <c:pt idx="35481">
                  <c:v>0.59693287037037035</c:v>
                </c:pt>
                <c:pt idx="35482">
                  <c:v>0.59718749999999998</c:v>
                </c:pt>
                <c:pt idx="35483">
                  <c:v>0.59743055555555558</c:v>
                </c:pt>
                <c:pt idx="35484">
                  <c:v>0.59767361111111106</c:v>
                </c:pt>
                <c:pt idx="35485">
                  <c:v>0.59791666666666665</c:v>
                </c:pt>
                <c:pt idx="35486">
                  <c:v>0.59815972222222225</c:v>
                </c:pt>
                <c:pt idx="35487">
                  <c:v>0.59840277777777773</c:v>
                </c:pt>
                <c:pt idx="35488">
                  <c:v>0.59865740740740747</c:v>
                </c:pt>
                <c:pt idx="35489">
                  <c:v>0.59890046296296295</c:v>
                </c:pt>
                <c:pt idx="35490">
                  <c:v>0.59914351851851855</c:v>
                </c:pt>
                <c:pt idx="35491">
                  <c:v>0.59938657407407414</c:v>
                </c:pt>
                <c:pt idx="35492">
                  <c:v>0.59962962962962962</c:v>
                </c:pt>
                <c:pt idx="35493">
                  <c:v>0.59988425925925926</c:v>
                </c:pt>
                <c:pt idx="35494">
                  <c:v>0.60012731481481485</c:v>
                </c:pt>
                <c:pt idx="35495">
                  <c:v>0.60037037037037033</c:v>
                </c:pt>
                <c:pt idx="35496">
                  <c:v>0.60061342592592593</c:v>
                </c:pt>
                <c:pt idx="35497">
                  <c:v>0.60085648148148152</c:v>
                </c:pt>
                <c:pt idx="35498">
                  <c:v>0.60111111111111104</c:v>
                </c:pt>
                <c:pt idx="35499">
                  <c:v>0.60135416666666663</c:v>
                </c:pt>
                <c:pt idx="35500">
                  <c:v>0.60159722222222223</c:v>
                </c:pt>
                <c:pt idx="35501">
                  <c:v>0.60184027777777771</c:v>
                </c:pt>
                <c:pt idx="35502">
                  <c:v>0.6020833333333333</c:v>
                </c:pt>
                <c:pt idx="35503">
                  <c:v>0.6023263888888889</c:v>
                </c:pt>
                <c:pt idx="35504">
                  <c:v>0.60258101851851853</c:v>
                </c:pt>
                <c:pt idx="35505">
                  <c:v>0.60282407407407412</c:v>
                </c:pt>
                <c:pt idx="35506">
                  <c:v>0.60306712962962961</c:v>
                </c:pt>
                <c:pt idx="35507">
                  <c:v>0.6033101851851852</c:v>
                </c:pt>
                <c:pt idx="35508">
                  <c:v>0.60355324074074079</c:v>
                </c:pt>
                <c:pt idx="35509">
                  <c:v>0.60380787037037031</c:v>
                </c:pt>
                <c:pt idx="35510">
                  <c:v>0.60405092592592591</c:v>
                </c:pt>
                <c:pt idx="35511">
                  <c:v>0.6042939814814815</c:v>
                </c:pt>
                <c:pt idx="35512">
                  <c:v>0.60453703703703698</c:v>
                </c:pt>
                <c:pt idx="35513">
                  <c:v>0.60478009259259258</c:v>
                </c:pt>
                <c:pt idx="35514">
                  <c:v>0.60503472222222221</c:v>
                </c:pt>
                <c:pt idx="35515">
                  <c:v>0.6052777777777778</c:v>
                </c:pt>
                <c:pt idx="35516">
                  <c:v>0.6055208333333334</c:v>
                </c:pt>
                <c:pt idx="35517">
                  <c:v>0.60576388888888888</c:v>
                </c:pt>
                <c:pt idx="35518">
                  <c:v>0.60600694444444447</c:v>
                </c:pt>
                <c:pt idx="35519">
                  <c:v>0.60625000000000007</c:v>
                </c:pt>
                <c:pt idx="35520">
                  <c:v>0.60650462962962959</c:v>
                </c:pt>
                <c:pt idx="35521">
                  <c:v>0.60674768518518518</c:v>
                </c:pt>
                <c:pt idx="35522">
                  <c:v>0.60699074074074078</c:v>
                </c:pt>
                <c:pt idx="35523">
                  <c:v>0.60723379629629626</c:v>
                </c:pt>
                <c:pt idx="35524">
                  <c:v>0.60747685185185185</c:v>
                </c:pt>
                <c:pt idx="35525">
                  <c:v>0.60773148148148148</c:v>
                </c:pt>
                <c:pt idx="35526">
                  <c:v>0.60797453703703697</c:v>
                </c:pt>
                <c:pt idx="35527">
                  <c:v>0.60821759259259256</c:v>
                </c:pt>
                <c:pt idx="35528">
                  <c:v>0.60846064814814815</c:v>
                </c:pt>
                <c:pt idx="35529">
                  <c:v>0.60870370370370364</c:v>
                </c:pt>
                <c:pt idx="35530">
                  <c:v>0.60895833333333338</c:v>
                </c:pt>
                <c:pt idx="35531">
                  <c:v>0.60920138888888886</c:v>
                </c:pt>
                <c:pt idx="35532">
                  <c:v>0.60944444444444446</c:v>
                </c:pt>
                <c:pt idx="35533">
                  <c:v>0.60968750000000005</c:v>
                </c:pt>
                <c:pt idx="35534">
                  <c:v>0.60993055555555553</c:v>
                </c:pt>
                <c:pt idx="35535">
                  <c:v>0.61018518518518516</c:v>
                </c:pt>
                <c:pt idx="35536">
                  <c:v>0.61042824074074076</c:v>
                </c:pt>
                <c:pt idx="35537">
                  <c:v>0.61067129629629624</c:v>
                </c:pt>
                <c:pt idx="35538">
                  <c:v>0.61091435185185183</c:v>
                </c:pt>
                <c:pt idx="35539">
                  <c:v>0.61115740740740743</c:v>
                </c:pt>
                <c:pt idx="35540">
                  <c:v>0.61140046296296291</c:v>
                </c:pt>
                <c:pt idx="35541">
                  <c:v>0.61165509259259265</c:v>
                </c:pt>
                <c:pt idx="35542">
                  <c:v>0.61189814814814814</c:v>
                </c:pt>
                <c:pt idx="35543">
                  <c:v>0.61214120370370373</c:v>
                </c:pt>
                <c:pt idx="35544">
                  <c:v>0.61238425925925932</c:v>
                </c:pt>
                <c:pt idx="35545">
                  <c:v>0.61262731481481481</c:v>
                </c:pt>
                <c:pt idx="35546">
                  <c:v>0.61288194444444444</c:v>
                </c:pt>
                <c:pt idx="35547">
                  <c:v>0.61312500000000003</c:v>
                </c:pt>
                <c:pt idx="35548">
                  <c:v>0.61336805555555551</c:v>
                </c:pt>
                <c:pt idx="35549">
                  <c:v>0.61361111111111111</c:v>
                </c:pt>
                <c:pt idx="35550">
                  <c:v>0.6138541666666667</c:v>
                </c:pt>
                <c:pt idx="35551">
                  <c:v>0.61410879629629633</c:v>
                </c:pt>
                <c:pt idx="35552">
                  <c:v>0.61435185185185182</c:v>
                </c:pt>
                <c:pt idx="35553">
                  <c:v>0.61459490740740741</c:v>
                </c:pt>
                <c:pt idx="35554">
                  <c:v>0.61483796296296289</c:v>
                </c:pt>
                <c:pt idx="35555">
                  <c:v>0.61508101851851849</c:v>
                </c:pt>
                <c:pt idx="35556">
                  <c:v>0.61533564814814812</c:v>
                </c:pt>
                <c:pt idx="35557">
                  <c:v>0.61557870370370371</c:v>
                </c:pt>
                <c:pt idx="35558">
                  <c:v>0.6158217592592593</c:v>
                </c:pt>
                <c:pt idx="35559">
                  <c:v>0.61606481481481479</c:v>
                </c:pt>
                <c:pt idx="35560">
                  <c:v>0.61630787037037038</c:v>
                </c:pt>
                <c:pt idx="35561">
                  <c:v>0.61655092592592597</c:v>
                </c:pt>
                <c:pt idx="35562">
                  <c:v>0.6168055555555555</c:v>
                </c:pt>
                <c:pt idx="35563">
                  <c:v>0.61704861111111109</c:v>
                </c:pt>
                <c:pt idx="35564">
                  <c:v>0.61729166666666668</c:v>
                </c:pt>
                <c:pt idx="35565">
                  <c:v>0.61753472222222217</c:v>
                </c:pt>
                <c:pt idx="35566">
                  <c:v>0.61777777777777776</c:v>
                </c:pt>
                <c:pt idx="35567">
                  <c:v>0.61803240740740739</c:v>
                </c:pt>
                <c:pt idx="35568">
                  <c:v>0.61827546296296299</c:v>
                </c:pt>
                <c:pt idx="35569">
                  <c:v>0.61851851851851858</c:v>
                </c:pt>
                <c:pt idx="35570">
                  <c:v>0.61876157407407406</c:v>
                </c:pt>
                <c:pt idx="35571">
                  <c:v>0.61900462962962965</c:v>
                </c:pt>
                <c:pt idx="35572">
                  <c:v>0.61925925925925929</c:v>
                </c:pt>
                <c:pt idx="35573">
                  <c:v>0.61950231481481477</c:v>
                </c:pt>
                <c:pt idx="35574">
                  <c:v>0.61974537037037036</c:v>
                </c:pt>
                <c:pt idx="35575">
                  <c:v>0.61998842592592596</c:v>
                </c:pt>
                <c:pt idx="35576">
                  <c:v>0.62023148148148144</c:v>
                </c:pt>
                <c:pt idx="35577">
                  <c:v>0.62047453703703703</c:v>
                </c:pt>
                <c:pt idx="35578">
                  <c:v>0.62072916666666667</c:v>
                </c:pt>
                <c:pt idx="35579">
                  <c:v>0.62097222222222226</c:v>
                </c:pt>
                <c:pt idx="35580">
                  <c:v>0.62121527777777774</c:v>
                </c:pt>
                <c:pt idx="35581">
                  <c:v>0.62145833333333333</c:v>
                </c:pt>
                <c:pt idx="35582">
                  <c:v>0.62170138888888882</c:v>
                </c:pt>
                <c:pt idx="35583">
                  <c:v>0.62195601851851856</c:v>
                </c:pt>
                <c:pt idx="35584">
                  <c:v>0.62219907407407404</c:v>
                </c:pt>
                <c:pt idx="35585">
                  <c:v>0.62244212962962964</c:v>
                </c:pt>
                <c:pt idx="35586">
                  <c:v>0.62268518518518523</c:v>
                </c:pt>
                <c:pt idx="35587">
                  <c:v>0.62292824074074071</c:v>
                </c:pt>
                <c:pt idx="35588">
                  <c:v>0.62318287037037035</c:v>
                </c:pt>
                <c:pt idx="35589">
                  <c:v>0.62342592592592594</c:v>
                </c:pt>
                <c:pt idx="35590">
                  <c:v>0.62366898148148142</c:v>
                </c:pt>
                <c:pt idx="35591">
                  <c:v>0.62391203703703701</c:v>
                </c:pt>
                <c:pt idx="35592">
                  <c:v>0.62415509259259261</c:v>
                </c:pt>
                <c:pt idx="35593">
                  <c:v>0.62440972222222224</c:v>
                </c:pt>
                <c:pt idx="35594">
                  <c:v>0.62465277777777783</c:v>
                </c:pt>
                <c:pt idx="35595">
                  <c:v>0.62489583333333332</c:v>
                </c:pt>
                <c:pt idx="35596">
                  <c:v>0.62513888888888891</c:v>
                </c:pt>
                <c:pt idx="35597">
                  <c:v>0.6253819444444445</c:v>
                </c:pt>
                <c:pt idx="35598">
                  <c:v>0.62562499999999999</c:v>
                </c:pt>
                <c:pt idx="35599">
                  <c:v>0.62587962962962962</c:v>
                </c:pt>
                <c:pt idx="35600">
                  <c:v>0.62612268518518521</c:v>
                </c:pt>
                <c:pt idx="35601">
                  <c:v>0.6263657407407407</c:v>
                </c:pt>
                <c:pt idx="35602">
                  <c:v>0.62660879629629629</c:v>
                </c:pt>
                <c:pt idx="35603">
                  <c:v>0.62685185185185188</c:v>
                </c:pt>
                <c:pt idx="35604">
                  <c:v>0.62710648148148151</c:v>
                </c:pt>
                <c:pt idx="35605">
                  <c:v>0.62734953703703711</c:v>
                </c:pt>
                <c:pt idx="35606">
                  <c:v>0.62759259259259259</c:v>
                </c:pt>
                <c:pt idx="35607">
                  <c:v>0.62783564814814818</c:v>
                </c:pt>
                <c:pt idx="35608">
                  <c:v>0.62807870370370367</c:v>
                </c:pt>
                <c:pt idx="35609">
                  <c:v>0.6283333333333333</c:v>
                </c:pt>
                <c:pt idx="35610">
                  <c:v>0.62857638888888889</c:v>
                </c:pt>
                <c:pt idx="35611">
                  <c:v>0.62881944444444449</c:v>
                </c:pt>
                <c:pt idx="35612">
                  <c:v>0.62906249999999997</c:v>
                </c:pt>
                <c:pt idx="35613">
                  <c:v>0.62930555555555556</c:v>
                </c:pt>
                <c:pt idx="35614">
                  <c:v>0.62954861111111116</c:v>
                </c:pt>
                <c:pt idx="35615">
                  <c:v>0.62980324074074068</c:v>
                </c:pt>
                <c:pt idx="35616">
                  <c:v>0.63004629629629627</c:v>
                </c:pt>
                <c:pt idx="35617">
                  <c:v>0.63028935185185186</c:v>
                </c:pt>
                <c:pt idx="35618">
                  <c:v>0.63053240740740735</c:v>
                </c:pt>
                <c:pt idx="35619">
                  <c:v>0.63077546296296294</c:v>
                </c:pt>
                <c:pt idx="35620">
                  <c:v>0.63103009259259257</c:v>
                </c:pt>
                <c:pt idx="35621">
                  <c:v>0.63127314814814817</c:v>
                </c:pt>
                <c:pt idx="35622">
                  <c:v>0.63151620370370376</c:v>
                </c:pt>
                <c:pt idx="35623">
                  <c:v>0.63175925925925924</c:v>
                </c:pt>
                <c:pt idx="35624">
                  <c:v>0.63200231481481484</c:v>
                </c:pt>
                <c:pt idx="35625">
                  <c:v>0.63225694444444447</c:v>
                </c:pt>
                <c:pt idx="35626">
                  <c:v>0.63249999999999995</c:v>
                </c:pt>
                <c:pt idx="35627">
                  <c:v>0.63274305555555554</c:v>
                </c:pt>
                <c:pt idx="35628">
                  <c:v>0.63298611111111114</c:v>
                </c:pt>
                <c:pt idx="35629">
                  <c:v>0.63322916666666662</c:v>
                </c:pt>
                <c:pt idx="35630">
                  <c:v>0.63348379629629636</c:v>
                </c:pt>
                <c:pt idx="35631">
                  <c:v>0.63372685185185185</c:v>
                </c:pt>
                <c:pt idx="35632">
                  <c:v>0.63396990740740744</c:v>
                </c:pt>
                <c:pt idx="35633">
                  <c:v>0.63421296296296303</c:v>
                </c:pt>
                <c:pt idx="35634">
                  <c:v>0.63445601851851852</c:v>
                </c:pt>
                <c:pt idx="35635">
                  <c:v>0.63469907407407411</c:v>
                </c:pt>
                <c:pt idx="35636">
                  <c:v>0.63495370370370374</c:v>
                </c:pt>
                <c:pt idx="35637">
                  <c:v>0.63519675925925922</c:v>
                </c:pt>
                <c:pt idx="35638">
                  <c:v>0.63543981481481482</c:v>
                </c:pt>
                <c:pt idx="35639">
                  <c:v>0.63568287037037041</c:v>
                </c:pt>
                <c:pt idx="35640">
                  <c:v>0.63592592592592589</c:v>
                </c:pt>
                <c:pt idx="35641">
                  <c:v>0.63618055555555553</c:v>
                </c:pt>
                <c:pt idx="35642">
                  <c:v>0.63642361111111112</c:v>
                </c:pt>
                <c:pt idx="35643">
                  <c:v>0.6366666666666666</c:v>
                </c:pt>
                <c:pt idx="35644">
                  <c:v>0.6369097222222222</c:v>
                </c:pt>
                <c:pt idx="35645">
                  <c:v>0.63715277777777779</c:v>
                </c:pt>
                <c:pt idx="35646">
                  <c:v>0.63740740740740742</c:v>
                </c:pt>
                <c:pt idx="35647">
                  <c:v>0.63765046296296302</c:v>
                </c:pt>
                <c:pt idx="35648">
                  <c:v>0.6378935185185185</c:v>
                </c:pt>
                <c:pt idx="35649">
                  <c:v>0.63813657407407409</c:v>
                </c:pt>
                <c:pt idx="35650">
                  <c:v>0.63837962962962969</c:v>
                </c:pt>
                <c:pt idx="35651">
                  <c:v>0.63863425925925921</c:v>
                </c:pt>
                <c:pt idx="35652">
                  <c:v>0.6388773148148148</c:v>
                </c:pt>
                <c:pt idx="35653">
                  <c:v>0.63912037037037039</c:v>
                </c:pt>
                <c:pt idx="35654">
                  <c:v>0.63936342592592588</c:v>
                </c:pt>
                <c:pt idx="35655">
                  <c:v>0.63960648148148147</c:v>
                </c:pt>
                <c:pt idx="35656">
                  <c:v>0.63984953703703706</c:v>
                </c:pt>
                <c:pt idx="35657">
                  <c:v>0.6401041666666667</c:v>
                </c:pt>
                <c:pt idx="35658">
                  <c:v>0.64034722222222229</c:v>
                </c:pt>
                <c:pt idx="35659">
                  <c:v>0.64059027777777777</c:v>
                </c:pt>
                <c:pt idx="35660">
                  <c:v>0.64083333333333337</c:v>
                </c:pt>
                <c:pt idx="35661">
                  <c:v>0.64107638888888896</c:v>
                </c:pt>
                <c:pt idx="35662">
                  <c:v>0.64133101851851848</c:v>
                </c:pt>
                <c:pt idx="35663">
                  <c:v>0.64157407407407407</c:v>
                </c:pt>
                <c:pt idx="35664">
                  <c:v>0.64181712962962967</c:v>
                </c:pt>
                <c:pt idx="35665">
                  <c:v>0.64206018518518515</c:v>
                </c:pt>
                <c:pt idx="35666">
                  <c:v>0.64230324074074074</c:v>
                </c:pt>
                <c:pt idx="35667">
                  <c:v>0.64255787037037038</c:v>
                </c:pt>
                <c:pt idx="35668">
                  <c:v>0.64280092592592586</c:v>
                </c:pt>
                <c:pt idx="35669">
                  <c:v>0.64304398148148145</c:v>
                </c:pt>
                <c:pt idx="35670">
                  <c:v>0.64328703703703705</c:v>
                </c:pt>
                <c:pt idx="35671">
                  <c:v>0.64353009259259253</c:v>
                </c:pt>
                <c:pt idx="35672">
                  <c:v>0.64377314814814812</c:v>
                </c:pt>
                <c:pt idx="35673">
                  <c:v>0.64402777777777775</c:v>
                </c:pt>
                <c:pt idx="35674">
                  <c:v>0.64427083333333335</c:v>
                </c:pt>
                <c:pt idx="35675">
                  <c:v>0.64451388888888894</c:v>
                </c:pt>
                <c:pt idx="35676">
                  <c:v>0.64475694444444442</c:v>
                </c:pt>
                <c:pt idx="35677">
                  <c:v>0.64500000000000002</c:v>
                </c:pt>
                <c:pt idx="35678">
                  <c:v>0.64525462962962965</c:v>
                </c:pt>
                <c:pt idx="35679">
                  <c:v>0.64549768518518513</c:v>
                </c:pt>
                <c:pt idx="35680">
                  <c:v>0.64574074074074073</c:v>
                </c:pt>
                <c:pt idx="35681">
                  <c:v>0.64598379629629632</c:v>
                </c:pt>
                <c:pt idx="35682">
                  <c:v>0.6462268518518518</c:v>
                </c:pt>
                <c:pt idx="35683">
                  <c:v>0.64648148148148155</c:v>
                </c:pt>
                <c:pt idx="35684">
                  <c:v>0.64672453703703703</c:v>
                </c:pt>
                <c:pt idx="35685">
                  <c:v>0.64696759259259262</c:v>
                </c:pt>
                <c:pt idx="35686">
                  <c:v>0.64721064814814822</c:v>
                </c:pt>
                <c:pt idx="35687">
                  <c:v>0.6474537037037037</c:v>
                </c:pt>
                <c:pt idx="35688">
                  <c:v>0.64770833333333333</c:v>
                </c:pt>
                <c:pt idx="35689">
                  <c:v>0.64795138888888892</c:v>
                </c:pt>
                <c:pt idx="35690">
                  <c:v>0.64819444444444441</c:v>
                </c:pt>
                <c:pt idx="35691">
                  <c:v>0.6484375</c:v>
                </c:pt>
                <c:pt idx="35692">
                  <c:v>0.64868055555555559</c:v>
                </c:pt>
                <c:pt idx="35693">
                  <c:v>0.64893518518518511</c:v>
                </c:pt>
                <c:pt idx="35694">
                  <c:v>0.64917824074074071</c:v>
                </c:pt>
                <c:pt idx="35695">
                  <c:v>0.6494212962962963</c:v>
                </c:pt>
                <c:pt idx="35696">
                  <c:v>0.64966435185185178</c:v>
                </c:pt>
                <c:pt idx="35697">
                  <c:v>0.64990740740740738</c:v>
                </c:pt>
                <c:pt idx="35698">
                  <c:v>0.65015046296296297</c:v>
                </c:pt>
                <c:pt idx="35699">
                  <c:v>0.6504050925925926</c:v>
                </c:pt>
                <c:pt idx="35700">
                  <c:v>0.6506481481481482</c:v>
                </c:pt>
                <c:pt idx="35701">
                  <c:v>0.65089120370370368</c:v>
                </c:pt>
                <c:pt idx="35702">
                  <c:v>0.65113425925925927</c:v>
                </c:pt>
                <c:pt idx="35703">
                  <c:v>0.65137731481481487</c:v>
                </c:pt>
                <c:pt idx="35704">
                  <c:v>0.65163194444444439</c:v>
                </c:pt>
                <c:pt idx="35705">
                  <c:v>0.65187499999999998</c:v>
                </c:pt>
                <c:pt idx="35706">
                  <c:v>0.65211805555555558</c:v>
                </c:pt>
                <c:pt idx="35707">
                  <c:v>0.65236111111111106</c:v>
                </c:pt>
                <c:pt idx="35708">
                  <c:v>0.65260416666666665</c:v>
                </c:pt>
                <c:pt idx="35709">
                  <c:v>0.65285879629629628</c:v>
                </c:pt>
                <c:pt idx="35710">
                  <c:v>0.65310185185185188</c:v>
                </c:pt>
                <c:pt idx="35711">
                  <c:v>0.65334490740740747</c:v>
                </c:pt>
                <c:pt idx="35712">
                  <c:v>0.65358796296296295</c:v>
                </c:pt>
                <c:pt idx="35713">
                  <c:v>0.65383101851851855</c:v>
                </c:pt>
                <c:pt idx="35714">
                  <c:v>0.65408564814814818</c:v>
                </c:pt>
                <c:pt idx="35715">
                  <c:v>0.65432870370370366</c:v>
                </c:pt>
                <c:pt idx="35716">
                  <c:v>0.65457175925925926</c:v>
                </c:pt>
                <c:pt idx="35717">
                  <c:v>0.65481481481481485</c:v>
                </c:pt>
                <c:pt idx="35718">
                  <c:v>0.65505787037037033</c:v>
                </c:pt>
                <c:pt idx="35719">
                  <c:v>0.65530092592592593</c:v>
                </c:pt>
                <c:pt idx="35720">
                  <c:v>0.65555555555555556</c:v>
                </c:pt>
                <c:pt idx="35721">
                  <c:v>0.65579861111111104</c:v>
                </c:pt>
                <c:pt idx="35722">
                  <c:v>0.65604166666666663</c:v>
                </c:pt>
                <c:pt idx="35723">
                  <c:v>0.65628472222222223</c:v>
                </c:pt>
                <c:pt idx="35724">
                  <c:v>0.65652777777777771</c:v>
                </c:pt>
                <c:pt idx="35725">
                  <c:v>0.65678240740740745</c:v>
                </c:pt>
                <c:pt idx="35726">
                  <c:v>0.65702546296296294</c:v>
                </c:pt>
                <c:pt idx="35727">
                  <c:v>0.65726851851851853</c:v>
                </c:pt>
                <c:pt idx="35728">
                  <c:v>0.65751157407407412</c:v>
                </c:pt>
                <c:pt idx="35729">
                  <c:v>0.65775462962962961</c:v>
                </c:pt>
                <c:pt idx="35730">
                  <c:v>0.65800925925925924</c:v>
                </c:pt>
                <c:pt idx="35731">
                  <c:v>0.65825231481481483</c:v>
                </c:pt>
                <c:pt idx="35732">
                  <c:v>0.65849537037037031</c:v>
                </c:pt>
                <c:pt idx="35733">
                  <c:v>0.65873842592592591</c:v>
                </c:pt>
                <c:pt idx="35734">
                  <c:v>0.6589814814814815</c:v>
                </c:pt>
                <c:pt idx="35735">
                  <c:v>0.65923611111111113</c:v>
                </c:pt>
                <c:pt idx="35736">
                  <c:v>0.65947916666666673</c:v>
                </c:pt>
                <c:pt idx="35737">
                  <c:v>0.65972222222222221</c:v>
                </c:pt>
                <c:pt idx="35738">
                  <c:v>0.6599652777777778</c:v>
                </c:pt>
                <c:pt idx="35739">
                  <c:v>0.6602083333333334</c:v>
                </c:pt>
                <c:pt idx="35740">
                  <c:v>0.66045138888888888</c:v>
                </c:pt>
                <c:pt idx="35741">
                  <c:v>0.66070601851851851</c:v>
                </c:pt>
                <c:pt idx="35742">
                  <c:v>0.66094907407407411</c:v>
                </c:pt>
                <c:pt idx="35743">
                  <c:v>0.66119212962962959</c:v>
                </c:pt>
                <c:pt idx="35744">
                  <c:v>0.66143518518518518</c:v>
                </c:pt>
                <c:pt idx="35745">
                  <c:v>0.66167824074074078</c:v>
                </c:pt>
                <c:pt idx="35746">
                  <c:v>0.6619328703703703</c:v>
                </c:pt>
                <c:pt idx="35747">
                  <c:v>0.66217592592592589</c:v>
                </c:pt>
                <c:pt idx="35748">
                  <c:v>0.66241898148148148</c:v>
                </c:pt>
                <c:pt idx="35749">
                  <c:v>0.66266203703703697</c:v>
                </c:pt>
                <c:pt idx="35750">
                  <c:v>0.66290509259259256</c:v>
                </c:pt>
                <c:pt idx="35751">
                  <c:v>0.66315972222222219</c:v>
                </c:pt>
                <c:pt idx="35752">
                  <c:v>0.66340277777777779</c:v>
                </c:pt>
                <c:pt idx="35753">
                  <c:v>0.66364583333333338</c:v>
                </c:pt>
                <c:pt idx="35754">
                  <c:v>0.66388888888888886</c:v>
                </c:pt>
                <c:pt idx="35755">
                  <c:v>0.66413194444444446</c:v>
                </c:pt>
                <c:pt idx="35756">
                  <c:v>0.66437500000000005</c:v>
                </c:pt>
                <c:pt idx="35757">
                  <c:v>0.66462962962962957</c:v>
                </c:pt>
                <c:pt idx="35758">
                  <c:v>0.66487268518518516</c:v>
                </c:pt>
                <c:pt idx="35759">
                  <c:v>0.66511574074074076</c:v>
                </c:pt>
                <c:pt idx="35760">
                  <c:v>0.66535879629629624</c:v>
                </c:pt>
                <c:pt idx="35761">
                  <c:v>0.66560185185185183</c:v>
                </c:pt>
                <c:pt idx="35762">
                  <c:v>0.66585648148148147</c:v>
                </c:pt>
                <c:pt idx="35763">
                  <c:v>0.66609953703703706</c:v>
                </c:pt>
                <c:pt idx="35764">
                  <c:v>0.66634259259259265</c:v>
                </c:pt>
                <c:pt idx="35765">
                  <c:v>0.66658564814814814</c:v>
                </c:pt>
                <c:pt idx="35766">
                  <c:v>0.66682870370370362</c:v>
                </c:pt>
                <c:pt idx="35767">
                  <c:v>0.66708333333333336</c:v>
                </c:pt>
                <c:pt idx="35768">
                  <c:v>0.66732638888888884</c:v>
                </c:pt>
                <c:pt idx="35769">
                  <c:v>0.66756944444444455</c:v>
                </c:pt>
                <c:pt idx="35770">
                  <c:v>0.66781250000000003</c:v>
                </c:pt>
                <c:pt idx="35771">
                  <c:v>0.66805555555555562</c:v>
                </c:pt>
                <c:pt idx="35772">
                  <c:v>0.66829861111111111</c:v>
                </c:pt>
                <c:pt idx="35773">
                  <c:v>0.66855324074074074</c:v>
                </c:pt>
                <c:pt idx="35774">
                  <c:v>0.66879629629629633</c:v>
                </c:pt>
                <c:pt idx="35775">
                  <c:v>0.66903935185185182</c:v>
                </c:pt>
                <c:pt idx="35776">
                  <c:v>0.66928240740740741</c:v>
                </c:pt>
                <c:pt idx="35777">
                  <c:v>0.66952546296296289</c:v>
                </c:pt>
                <c:pt idx="35778">
                  <c:v>0.66978009259259252</c:v>
                </c:pt>
                <c:pt idx="35779">
                  <c:v>0.67002314814814812</c:v>
                </c:pt>
                <c:pt idx="35780">
                  <c:v>0.6702662037037036</c:v>
                </c:pt>
                <c:pt idx="35781">
                  <c:v>0.6705092592592593</c:v>
                </c:pt>
                <c:pt idx="35782">
                  <c:v>0.67075231481481479</c:v>
                </c:pt>
                <c:pt idx="35783">
                  <c:v>0.67100694444444453</c:v>
                </c:pt>
                <c:pt idx="35784">
                  <c:v>0.67125000000000001</c:v>
                </c:pt>
                <c:pt idx="35785">
                  <c:v>0.67149305555555561</c:v>
                </c:pt>
                <c:pt idx="35786">
                  <c:v>0.67173611111111109</c:v>
                </c:pt>
                <c:pt idx="35787">
                  <c:v>0.67197916666666668</c:v>
                </c:pt>
                <c:pt idx="35788">
                  <c:v>0.67223379629629632</c:v>
                </c:pt>
                <c:pt idx="35789">
                  <c:v>0.6724768518518518</c:v>
                </c:pt>
                <c:pt idx="35790">
                  <c:v>0.67271990740740739</c:v>
                </c:pt>
                <c:pt idx="35791">
                  <c:v>0.67296296296296287</c:v>
                </c:pt>
                <c:pt idx="35792">
                  <c:v>0.67320601851851858</c:v>
                </c:pt>
                <c:pt idx="35793">
                  <c:v>0.67344907407407406</c:v>
                </c:pt>
                <c:pt idx="35794">
                  <c:v>0.6737037037037038</c:v>
                </c:pt>
                <c:pt idx="35795">
                  <c:v>0.67394675925925929</c:v>
                </c:pt>
                <c:pt idx="35796">
                  <c:v>0.67418981481481488</c:v>
                </c:pt>
                <c:pt idx="35797">
                  <c:v>0.67443287037037036</c:v>
                </c:pt>
                <c:pt idx="35798">
                  <c:v>0.67467592592592596</c:v>
                </c:pt>
                <c:pt idx="35799">
                  <c:v>0.67493055555555559</c:v>
                </c:pt>
                <c:pt idx="35800">
                  <c:v>0.67517361111111107</c:v>
                </c:pt>
                <c:pt idx="35801">
                  <c:v>0.67541666666666667</c:v>
                </c:pt>
                <c:pt idx="35802">
                  <c:v>0.67565972222222215</c:v>
                </c:pt>
                <c:pt idx="35803">
                  <c:v>0.67590277777777785</c:v>
                </c:pt>
                <c:pt idx="35804">
                  <c:v>0.67615740740740737</c:v>
                </c:pt>
                <c:pt idx="35805">
                  <c:v>0.67640046296296286</c:v>
                </c:pt>
                <c:pt idx="35806">
                  <c:v>0.67664351851851856</c:v>
                </c:pt>
                <c:pt idx="35807">
                  <c:v>0.67688657407407404</c:v>
                </c:pt>
                <c:pt idx="35808">
                  <c:v>0.67712962962962964</c:v>
                </c:pt>
                <c:pt idx="35809">
                  <c:v>0.67738425925925927</c:v>
                </c:pt>
                <c:pt idx="35810">
                  <c:v>0.67762731481481486</c:v>
                </c:pt>
                <c:pt idx="35811">
                  <c:v>0.67787037037037035</c:v>
                </c:pt>
                <c:pt idx="35812">
                  <c:v>0.67811342592592594</c:v>
                </c:pt>
                <c:pt idx="35813">
                  <c:v>0.67835648148148142</c:v>
                </c:pt>
                <c:pt idx="35814">
                  <c:v>0.67859953703703713</c:v>
                </c:pt>
                <c:pt idx="35815">
                  <c:v>0.67885416666666665</c:v>
                </c:pt>
                <c:pt idx="35816">
                  <c:v>0.67909722222222213</c:v>
                </c:pt>
                <c:pt idx="35817">
                  <c:v>0.67934027777777783</c:v>
                </c:pt>
                <c:pt idx="35818">
                  <c:v>0.67958333333333332</c:v>
                </c:pt>
                <c:pt idx="35819">
                  <c:v>0.67982638888888891</c:v>
                </c:pt>
                <c:pt idx="35820">
                  <c:v>0.68008101851851854</c:v>
                </c:pt>
                <c:pt idx="35821">
                  <c:v>0.68032407407407414</c:v>
                </c:pt>
                <c:pt idx="35822">
                  <c:v>0.68056712962962962</c:v>
                </c:pt>
                <c:pt idx="35823">
                  <c:v>0.68081018518518521</c:v>
                </c:pt>
                <c:pt idx="35824">
                  <c:v>0.6810532407407407</c:v>
                </c:pt>
                <c:pt idx="35825">
                  <c:v>0.68130787037037033</c:v>
                </c:pt>
                <c:pt idx="35826">
                  <c:v>0.68155092592592592</c:v>
                </c:pt>
                <c:pt idx="35827">
                  <c:v>0.6817939814814814</c:v>
                </c:pt>
                <c:pt idx="35828">
                  <c:v>0.68203703703703711</c:v>
                </c:pt>
                <c:pt idx="35829">
                  <c:v>0.68228009259259259</c:v>
                </c:pt>
                <c:pt idx="35830">
                  <c:v>0.68252314814814818</c:v>
                </c:pt>
                <c:pt idx="35831">
                  <c:v>0.68277777777777782</c:v>
                </c:pt>
                <c:pt idx="35832">
                  <c:v>0.6830208333333333</c:v>
                </c:pt>
                <c:pt idx="35833">
                  <c:v>0.68326388888888889</c:v>
                </c:pt>
                <c:pt idx="35834">
                  <c:v>0.68350694444444438</c:v>
                </c:pt>
                <c:pt idx="35835">
                  <c:v>0.68374999999999997</c:v>
                </c:pt>
                <c:pt idx="35836">
                  <c:v>0.6840046296296296</c:v>
                </c:pt>
                <c:pt idx="35837">
                  <c:v>0.68424768518518519</c:v>
                </c:pt>
                <c:pt idx="35838">
                  <c:v>0.68449074074074068</c:v>
                </c:pt>
                <c:pt idx="35839">
                  <c:v>0.68473379629629638</c:v>
                </c:pt>
                <c:pt idx="35840">
                  <c:v>0.68497685185185186</c:v>
                </c:pt>
                <c:pt idx="35841">
                  <c:v>0.68521990740740746</c:v>
                </c:pt>
                <c:pt idx="35842">
                  <c:v>0.68547453703703709</c:v>
                </c:pt>
                <c:pt idx="35843">
                  <c:v>0.68571759259259257</c:v>
                </c:pt>
                <c:pt idx="35844">
                  <c:v>0.68596064814814817</c:v>
                </c:pt>
                <c:pt idx="35845">
                  <c:v>0.68620370370370365</c:v>
                </c:pt>
                <c:pt idx="35846">
                  <c:v>0.68644675925925924</c:v>
                </c:pt>
                <c:pt idx="35847">
                  <c:v>0.68670138888888888</c:v>
                </c:pt>
                <c:pt idx="35848">
                  <c:v>0.68694444444444447</c:v>
                </c:pt>
                <c:pt idx="35849">
                  <c:v>0.68718749999999995</c:v>
                </c:pt>
                <c:pt idx="35850">
                  <c:v>0.68743055555555566</c:v>
                </c:pt>
                <c:pt idx="35851">
                  <c:v>0.68767361111111114</c:v>
                </c:pt>
                <c:pt idx="35852">
                  <c:v>0.68792824074074066</c:v>
                </c:pt>
                <c:pt idx="35853">
                  <c:v>0.68817129629629636</c:v>
                </c:pt>
                <c:pt idx="35854">
                  <c:v>0.68841435185185185</c:v>
                </c:pt>
                <c:pt idx="35855">
                  <c:v>0.68865740740740744</c:v>
                </c:pt>
                <c:pt idx="35856">
                  <c:v>0.68890046296296292</c:v>
                </c:pt>
                <c:pt idx="35857">
                  <c:v>0.68915509259259267</c:v>
                </c:pt>
                <c:pt idx="35858">
                  <c:v>0.68939814814814815</c:v>
                </c:pt>
                <c:pt idx="35859">
                  <c:v>0.68964120370370363</c:v>
                </c:pt>
                <c:pt idx="35860">
                  <c:v>0.68988425925925922</c:v>
                </c:pt>
                <c:pt idx="35861">
                  <c:v>0.69012731481481471</c:v>
                </c:pt>
                <c:pt idx="35862">
                  <c:v>0.69037037037037041</c:v>
                </c:pt>
                <c:pt idx="35863">
                  <c:v>0.69062499999999993</c:v>
                </c:pt>
                <c:pt idx="35864">
                  <c:v>0.69086805555555564</c:v>
                </c:pt>
                <c:pt idx="35865">
                  <c:v>0.69111111111111112</c:v>
                </c:pt>
                <c:pt idx="35866">
                  <c:v>0.69135416666666671</c:v>
                </c:pt>
                <c:pt idx="35867">
                  <c:v>0.6915972222222222</c:v>
                </c:pt>
                <c:pt idx="35868">
                  <c:v>0.69185185185185183</c:v>
                </c:pt>
                <c:pt idx="35869">
                  <c:v>0.69209490740740742</c:v>
                </c:pt>
                <c:pt idx="35870">
                  <c:v>0.69233796296296291</c:v>
                </c:pt>
                <c:pt idx="35871">
                  <c:v>0.6925810185185185</c:v>
                </c:pt>
                <c:pt idx="35872">
                  <c:v>0.69282407407407398</c:v>
                </c:pt>
                <c:pt idx="35873">
                  <c:v>0.69307870370370372</c:v>
                </c:pt>
                <c:pt idx="35874">
                  <c:v>0.69332175925925921</c:v>
                </c:pt>
                <c:pt idx="35875">
                  <c:v>0.69356481481481491</c:v>
                </c:pt>
                <c:pt idx="35876">
                  <c:v>0.69380787037037039</c:v>
                </c:pt>
                <c:pt idx="35877">
                  <c:v>0.69405092592592599</c:v>
                </c:pt>
                <c:pt idx="35878">
                  <c:v>0.69430555555555562</c:v>
                </c:pt>
                <c:pt idx="35879">
                  <c:v>0.6945486111111111</c:v>
                </c:pt>
                <c:pt idx="35880">
                  <c:v>0.6947916666666667</c:v>
                </c:pt>
                <c:pt idx="35881">
                  <c:v>0.69503472222222218</c:v>
                </c:pt>
                <c:pt idx="35882">
                  <c:v>0.69527777777777777</c:v>
                </c:pt>
                <c:pt idx="35883">
                  <c:v>0.69552083333333325</c:v>
                </c:pt>
                <c:pt idx="35884">
                  <c:v>0.695775462962963</c:v>
                </c:pt>
                <c:pt idx="35885">
                  <c:v>0.69601851851851848</c:v>
                </c:pt>
                <c:pt idx="35886">
                  <c:v>0.69626157407407396</c:v>
                </c:pt>
                <c:pt idx="35887">
                  <c:v>0.69650462962962967</c:v>
                </c:pt>
                <c:pt idx="35888">
                  <c:v>0.69674768518518526</c:v>
                </c:pt>
                <c:pt idx="35889">
                  <c:v>0.69700231481481489</c:v>
                </c:pt>
                <c:pt idx="35890">
                  <c:v>0.69724537037037038</c:v>
                </c:pt>
                <c:pt idx="35891">
                  <c:v>0.69748842592592597</c:v>
                </c:pt>
                <c:pt idx="35892">
                  <c:v>0.69773148148148145</c:v>
                </c:pt>
                <c:pt idx="35893">
                  <c:v>0.69797453703703705</c:v>
                </c:pt>
                <c:pt idx="35894">
                  <c:v>0.69822916666666668</c:v>
                </c:pt>
                <c:pt idx="35895">
                  <c:v>0.69847222222222216</c:v>
                </c:pt>
                <c:pt idx="35896">
                  <c:v>0.69871527777777775</c:v>
                </c:pt>
                <c:pt idx="35897">
                  <c:v>0.69895833333333324</c:v>
                </c:pt>
                <c:pt idx="35898">
                  <c:v>0.69920138888888894</c:v>
                </c:pt>
                <c:pt idx="35899">
                  <c:v>0.69944444444444442</c:v>
                </c:pt>
                <c:pt idx="35900">
                  <c:v>0.69969907407407417</c:v>
                </c:pt>
                <c:pt idx="35901">
                  <c:v>0.69994212962962965</c:v>
                </c:pt>
                <c:pt idx="35902">
                  <c:v>0.70018518518518524</c:v>
                </c:pt>
                <c:pt idx="35903">
                  <c:v>0.70042824074074073</c:v>
                </c:pt>
                <c:pt idx="35904">
                  <c:v>0.70067129629629632</c:v>
                </c:pt>
                <c:pt idx="35905">
                  <c:v>0.70092592592592595</c:v>
                </c:pt>
                <c:pt idx="35906">
                  <c:v>0.70116898148148143</c:v>
                </c:pt>
                <c:pt idx="35907">
                  <c:v>0.70141203703703703</c:v>
                </c:pt>
                <c:pt idx="35908">
                  <c:v>0.70165509259259251</c:v>
                </c:pt>
                <c:pt idx="35909">
                  <c:v>0.70189814814814822</c:v>
                </c:pt>
                <c:pt idx="35910">
                  <c:v>0.70215277777777774</c:v>
                </c:pt>
                <c:pt idx="35911">
                  <c:v>0.70239583333333344</c:v>
                </c:pt>
                <c:pt idx="35912">
                  <c:v>0.70263888888888892</c:v>
                </c:pt>
                <c:pt idx="35913">
                  <c:v>0.70288194444444441</c:v>
                </c:pt>
                <c:pt idx="35914">
                  <c:v>0.703125</c:v>
                </c:pt>
                <c:pt idx="35915">
                  <c:v>0.70337962962962963</c:v>
                </c:pt>
                <c:pt idx="35916">
                  <c:v>0.70362268518518523</c:v>
                </c:pt>
                <c:pt idx="35917">
                  <c:v>0.70386574074074071</c:v>
                </c:pt>
                <c:pt idx="35918">
                  <c:v>0.7041087962962963</c:v>
                </c:pt>
                <c:pt idx="35919">
                  <c:v>0.70435185185185178</c:v>
                </c:pt>
                <c:pt idx="35920">
                  <c:v>0.70459490740740749</c:v>
                </c:pt>
                <c:pt idx="35921">
                  <c:v>0.70484953703703701</c:v>
                </c:pt>
                <c:pt idx="35922">
                  <c:v>0.70509259259259249</c:v>
                </c:pt>
                <c:pt idx="35923">
                  <c:v>0.7053356481481482</c:v>
                </c:pt>
                <c:pt idx="35924">
                  <c:v>0.70557870370370368</c:v>
                </c:pt>
                <c:pt idx="35925">
                  <c:v>0.70582175925925927</c:v>
                </c:pt>
                <c:pt idx="35926">
                  <c:v>0.70607638888888891</c:v>
                </c:pt>
                <c:pt idx="35927">
                  <c:v>0.7063194444444445</c:v>
                </c:pt>
                <c:pt idx="35928">
                  <c:v>0.70656249999999998</c:v>
                </c:pt>
                <c:pt idx="35929">
                  <c:v>0.70680555555555558</c:v>
                </c:pt>
                <c:pt idx="35930">
                  <c:v>0.70704861111111106</c:v>
                </c:pt>
                <c:pt idx="35931">
                  <c:v>0.70730324074074069</c:v>
                </c:pt>
                <c:pt idx="35932">
                  <c:v>0.70754629629629628</c:v>
                </c:pt>
                <c:pt idx="35933">
                  <c:v>0.70778935185185177</c:v>
                </c:pt>
                <c:pt idx="35934">
                  <c:v>0.70803240740740747</c:v>
                </c:pt>
                <c:pt idx="35935">
                  <c:v>0.70827546296296295</c:v>
                </c:pt>
                <c:pt idx="35936">
                  <c:v>0.70851851851851855</c:v>
                </c:pt>
                <c:pt idx="35937">
                  <c:v>0.70877314814814818</c:v>
                </c:pt>
                <c:pt idx="35938">
                  <c:v>0.70901620370370377</c:v>
                </c:pt>
                <c:pt idx="35939">
                  <c:v>0.70925925925925926</c:v>
                </c:pt>
                <c:pt idx="35940">
                  <c:v>0.70950231481481485</c:v>
                </c:pt>
                <c:pt idx="35941">
                  <c:v>0.70974537037037033</c:v>
                </c:pt>
                <c:pt idx="35942">
                  <c:v>0.71</c:v>
                </c:pt>
                <c:pt idx="35943">
                  <c:v>0.71024305555555556</c:v>
                </c:pt>
                <c:pt idx="35944">
                  <c:v>0.71048611111111104</c:v>
                </c:pt>
                <c:pt idx="35945">
                  <c:v>0.71072916666666675</c:v>
                </c:pt>
                <c:pt idx="35946">
                  <c:v>0.71097222222222223</c:v>
                </c:pt>
                <c:pt idx="35947">
                  <c:v>0.71122685185185175</c:v>
                </c:pt>
                <c:pt idx="35948">
                  <c:v>0.71146990740740745</c:v>
                </c:pt>
                <c:pt idx="35949">
                  <c:v>0.71171296296296294</c:v>
                </c:pt>
                <c:pt idx="35950">
                  <c:v>0.71195601851851853</c:v>
                </c:pt>
                <c:pt idx="35951">
                  <c:v>0.71219907407407401</c:v>
                </c:pt>
                <c:pt idx="35952">
                  <c:v>0.71245370370370376</c:v>
                </c:pt>
                <c:pt idx="35953">
                  <c:v>0.71269675925925924</c:v>
                </c:pt>
                <c:pt idx="35954">
                  <c:v>0.71293981481481483</c:v>
                </c:pt>
                <c:pt idx="35955">
                  <c:v>0.71318287037037031</c:v>
                </c:pt>
                <c:pt idx="35956">
                  <c:v>0.71342592592592602</c:v>
                </c:pt>
                <c:pt idx="35957">
                  <c:v>0.7136689814814815</c:v>
                </c:pt>
                <c:pt idx="35958">
                  <c:v>0.71392361111111102</c:v>
                </c:pt>
                <c:pt idx="35959">
                  <c:v>0.71416666666666673</c:v>
                </c:pt>
                <c:pt idx="35960">
                  <c:v>0.71440972222222221</c:v>
                </c:pt>
                <c:pt idx="35961">
                  <c:v>0.7146527777777778</c:v>
                </c:pt>
                <c:pt idx="35962">
                  <c:v>0.71489583333333329</c:v>
                </c:pt>
                <c:pt idx="35963">
                  <c:v>0.71515046296296303</c:v>
                </c:pt>
                <c:pt idx="35964">
                  <c:v>0.71539351851851851</c:v>
                </c:pt>
                <c:pt idx="35965">
                  <c:v>0.71563657407407411</c:v>
                </c:pt>
                <c:pt idx="35966">
                  <c:v>0.71587962962962959</c:v>
                </c:pt>
                <c:pt idx="35967">
                  <c:v>0.71612268518518529</c:v>
                </c:pt>
                <c:pt idx="35968">
                  <c:v>0.71637731481481481</c:v>
                </c:pt>
                <c:pt idx="35969">
                  <c:v>0.7166203703703703</c:v>
                </c:pt>
                <c:pt idx="35970">
                  <c:v>0.716863425925926</c:v>
                </c:pt>
                <c:pt idx="35971">
                  <c:v>0.71710648148148148</c:v>
                </c:pt>
                <c:pt idx="35972">
                  <c:v>0.71734953703703708</c:v>
                </c:pt>
                <c:pt idx="35973">
                  <c:v>0.71760416666666671</c:v>
                </c:pt>
                <c:pt idx="35974">
                  <c:v>0.71784722222222219</c:v>
                </c:pt>
                <c:pt idx="35975">
                  <c:v>0.71809027777777779</c:v>
                </c:pt>
                <c:pt idx="35976">
                  <c:v>0.71833333333333327</c:v>
                </c:pt>
                <c:pt idx="35977">
                  <c:v>0.71857638888888886</c:v>
                </c:pt>
                <c:pt idx="35978">
                  <c:v>0.71883101851851849</c:v>
                </c:pt>
                <c:pt idx="35979">
                  <c:v>0.71907407407407409</c:v>
                </c:pt>
                <c:pt idx="35980">
                  <c:v>0.71931712962962957</c:v>
                </c:pt>
                <c:pt idx="35981">
                  <c:v>0.71956018518518527</c:v>
                </c:pt>
                <c:pt idx="35982">
                  <c:v>0.71980324074074076</c:v>
                </c:pt>
                <c:pt idx="35983">
                  <c:v>0.72004629629629635</c:v>
                </c:pt>
                <c:pt idx="35984">
                  <c:v>0.72030092592592598</c:v>
                </c:pt>
                <c:pt idx="35985">
                  <c:v>0.72054398148148147</c:v>
                </c:pt>
                <c:pt idx="35986">
                  <c:v>0.72078703703703706</c:v>
                </c:pt>
                <c:pt idx="35987">
                  <c:v>0.72103009259259254</c:v>
                </c:pt>
                <c:pt idx="35988">
                  <c:v>0.72127314814814814</c:v>
                </c:pt>
                <c:pt idx="35989">
                  <c:v>0.72152777777777777</c:v>
                </c:pt>
                <c:pt idx="35990">
                  <c:v>0.72177083333333336</c:v>
                </c:pt>
                <c:pt idx="35991">
                  <c:v>0.72201388888888884</c:v>
                </c:pt>
                <c:pt idx="35992">
                  <c:v>0.72225694444444455</c:v>
                </c:pt>
                <c:pt idx="35993">
                  <c:v>0.72250000000000003</c:v>
                </c:pt>
                <c:pt idx="35994">
                  <c:v>0.72275462962962955</c:v>
                </c:pt>
                <c:pt idx="35995">
                  <c:v>0.72299768518518526</c:v>
                </c:pt>
                <c:pt idx="35996">
                  <c:v>0.72324074074074074</c:v>
                </c:pt>
                <c:pt idx="35997">
                  <c:v>0.72348379629629633</c:v>
                </c:pt>
                <c:pt idx="35998">
                  <c:v>0.72372685185185182</c:v>
                </c:pt>
                <c:pt idx="35999">
                  <c:v>0.72398148148148145</c:v>
                </c:pt>
                <c:pt idx="36000">
                  <c:v>0.72422453703703704</c:v>
                </c:pt>
                <c:pt idx="36001">
                  <c:v>0.72446759259259252</c:v>
                </c:pt>
                <c:pt idx="36002">
                  <c:v>0.72471064814814812</c:v>
                </c:pt>
                <c:pt idx="36003">
                  <c:v>0.7249537037037036</c:v>
                </c:pt>
                <c:pt idx="36004">
                  <c:v>0.7251967592592593</c:v>
                </c:pt>
                <c:pt idx="36005">
                  <c:v>0.72545138888888883</c:v>
                </c:pt>
                <c:pt idx="36006">
                  <c:v>0.72569444444444453</c:v>
                </c:pt>
                <c:pt idx="36007">
                  <c:v>0.72593750000000001</c:v>
                </c:pt>
                <c:pt idx="36008">
                  <c:v>0.72618055555555561</c:v>
                </c:pt>
                <c:pt idx="36009">
                  <c:v>0.72642361111111109</c:v>
                </c:pt>
                <c:pt idx="36010">
                  <c:v>0.72667824074074072</c:v>
                </c:pt>
                <c:pt idx="36011">
                  <c:v>0.72692129629629632</c:v>
                </c:pt>
                <c:pt idx="36012">
                  <c:v>0.7271643518518518</c:v>
                </c:pt>
                <c:pt idx="36013">
                  <c:v>0.72740740740740739</c:v>
                </c:pt>
                <c:pt idx="36014">
                  <c:v>0.72765046296296287</c:v>
                </c:pt>
                <c:pt idx="36015">
                  <c:v>0.72790509259259262</c:v>
                </c:pt>
                <c:pt idx="36016">
                  <c:v>0.7281481481481481</c:v>
                </c:pt>
                <c:pt idx="36017">
                  <c:v>0.7283912037037038</c:v>
                </c:pt>
                <c:pt idx="36018">
                  <c:v>0.72863425925925929</c:v>
                </c:pt>
                <c:pt idx="36019">
                  <c:v>0.72887731481481488</c:v>
                </c:pt>
                <c:pt idx="36020">
                  <c:v>0.72912037037037036</c:v>
                </c:pt>
                <c:pt idx="36021">
                  <c:v>0.729375</c:v>
                </c:pt>
                <c:pt idx="36022">
                  <c:v>0.72961805555555559</c:v>
                </c:pt>
                <c:pt idx="36023">
                  <c:v>0.72986111111111107</c:v>
                </c:pt>
                <c:pt idx="36024">
                  <c:v>0.73010416666666667</c:v>
                </c:pt>
                <c:pt idx="36025">
                  <c:v>0.73034722222222215</c:v>
                </c:pt>
                <c:pt idx="36026">
                  <c:v>0.73060185185185189</c:v>
                </c:pt>
                <c:pt idx="36027">
                  <c:v>0.73084490740740737</c:v>
                </c:pt>
                <c:pt idx="36028">
                  <c:v>0.73108796296296286</c:v>
                </c:pt>
                <c:pt idx="36029">
                  <c:v>0.73133101851851856</c:v>
                </c:pt>
                <c:pt idx="36030">
                  <c:v>0.73157407407407404</c:v>
                </c:pt>
                <c:pt idx="36031">
                  <c:v>0.73182870370370379</c:v>
                </c:pt>
                <c:pt idx="36032">
                  <c:v>0.73207175925925927</c:v>
                </c:pt>
                <c:pt idx="36033">
                  <c:v>0.73231481481481486</c:v>
                </c:pt>
                <c:pt idx="36034">
                  <c:v>0.73255787037037035</c:v>
                </c:pt>
                <c:pt idx="36035">
                  <c:v>0.73280092592592594</c:v>
                </c:pt>
                <c:pt idx="36036">
                  <c:v>0.73304398148148142</c:v>
                </c:pt>
                <c:pt idx="36037">
                  <c:v>0.73329861111111105</c:v>
                </c:pt>
                <c:pt idx="36038">
                  <c:v>0.73354166666666665</c:v>
                </c:pt>
                <c:pt idx="36039">
                  <c:v>0.73378472222222213</c:v>
                </c:pt>
                <c:pt idx="36040">
                  <c:v>0.73402777777777783</c:v>
                </c:pt>
                <c:pt idx="36041">
                  <c:v>0.73427083333333332</c:v>
                </c:pt>
                <c:pt idx="36042">
                  <c:v>0.73452546296296306</c:v>
                </c:pt>
                <c:pt idx="36043">
                  <c:v>0.73476851851851854</c:v>
                </c:pt>
                <c:pt idx="36044">
                  <c:v>0.73501157407407414</c:v>
                </c:pt>
                <c:pt idx="36045">
                  <c:v>0.73525462962962962</c:v>
                </c:pt>
                <c:pt idx="36046">
                  <c:v>0.73549768518518521</c:v>
                </c:pt>
                <c:pt idx="36047">
                  <c:v>0.7357407407407407</c:v>
                </c:pt>
                <c:pt idx="36048">
                  <c:v>0.73599537037037033</c:v>
                </c:pt>
                <c:pt idx="36049">
                  <c:v>0.73623842592592592</c:v>
                </c:pt>
                <c:pt idx="36050">
                  <c:v>0.7364814814814814</c:v>
                </c:pt>
                <c:pt idx="36051">
                  <c:v>0.73672453703703711</c:v>
                </c:pt>
                <c:pt idx="36052">
                  <c:v>0.73696759259259259</c:v>
                </c:pt>
                <c:pt idx="36053">
                  <c:v>0.73722222222222233</c:v>
                </c:pt>
                <c:pt idx="36054">
                  <c:v>0.73746527777777782</c:v>
                </c:pt>
                <c:pt idx="36055">
                  <c:v>0.7377083333333333</c:v>
                </c:pt>
                <c:pt idx="36056">
                  <c:v>0.73795138888888889</c:v>
                </c:pt>
                <c:pt idx="36057">
                  <c:v>0.73819444444444438</c:v>
                </c:pt>
                <c:pt idx="36058">
                  <c:v>0.73844907407407412</c:v>
                </c:pt>
                <c:pt idx="36059">
                  <c:v>0.7386921296296296</c:v>
                </c:pt>
                <c:pt idx="36060">
                  <c:v>0.73893518518518519</c:v>
                </c:pt>
                <c:pt idx="36061">
                  <c:v>0.73917824074074068</c:v>
                </c:pt>
                <c:pt idx="36062">
                  <c:v>0.73942129629629638</c:v>
                </c:pt>
                <c:pt idx="36063">
                  <c:v>0.7396759259259259</c:v>
                </c:pt>
                <c:pt idx="36064">
                  <c:v>0.73991898148148139</c:v>
                </c:pt>
                <c:pt idx="36065">
                  <c:v>0.74016203703703709</c:v>
                </c:pt>
                <c:pt idx="36066">
                  <c:v>0.74040509259259257</c:v>
                </c:pt>
                <c:pt idx="36067">
                  <c:v>0.74064814814814817</c:v>
                </c:pt>
                <c:pt idx="36068">
                  <c:v>0.74089120370370365</c:v>
                </c:pt>
                <c:pt idx="36069">
                  <c:v>0.74114583333333339</c:v>
                </c:pt>
                <c:pt idx="36070">
                  <c:v>0.74138888888888888</c:v>
                </c:pt>
                <c:pt idx="36071">
                  <c:v>0.74163194444444447</c:v>
                </c:pt>
                <c:pt idx="36072">
                  <c:v>0.74187499999999995</c:v>
                </c:pt>
                <c:pt idx="36073">
                  <c:v>0.74211805555555566</c:v>
                </c:pt>
                <c:pt idx="36074">
                  <c:v>0.74237268518518518</c:v>
                </c:pt>
                <c:pt idx="36075">
                  <c:v>0.74261574074074066</c:v>
                </c:pt>
                <c:pt idx="36076">
                  <c:v>0.74285879629629636</c:v>
                </c:pt>
                <c:pt idx="36077">
                  <c:v>0.74310185185185185</c:v>
                </c:pt>
                <c:pt idx="36078">
                  <c:v>0.74334490740740744</c:v>
                </c:pt>
                <c:pt idx="36079">
                  <c:v>0.74359953703703707</c:v>
                </c:pt>
                <c:pt idx="36080">
                  <c:v>0.74384259259259267</c:v>
                </c:pt>
                <c:pt idx="36081">
                  <c:v>0.74408564814814815</c:v>
                </c:pt>
                <c:pt idx="36082">
                  <c:v>0.74432870370370363</c:v>
                </c:pt>
                <c:pt idx="36083">
                  <c:v>0.74457175925925922</c:v>
                </c:pt>
                <c:pt idx="36084">
                  <c:v>0.74482638888888886</c:v>
                </c:pt>
                <c:pt idx="36085">
                  <c:v>0.74506944444444445</c:v>
                </c:pt>
                <c:pt idx="36086">
                  <c:v>0.74531249999999993</c:v>
                </c:pt>
                <c:pt idx="36087">
                  <c:v>0.74555555555555564</c:v>
                </c:pt>
                <c:pt idx="36088">
                  <c:v>0.74579861111111112</c:v>
                </c:pt>
                <c:pt idx="36089">
                  <c:v>0.74604166666666671</c:v>
                </c:pt>
                <c:pt idx="36090">
                  <c:v>0.74629629629629635</c:v>
                </c:pt>
                <c:pt idx="36091">
                  <c:v>0.74653935185185183</c:v>
                </c:pt>
                <c:pt idx="36092">
                  <c:v>0.74678240740740742</c:v>
                </c:pt>
                <c:pt idx="36093">
                  <c:v>0.74702546296296291</c:v>
                </c:pt>
                <c:pt idx="36094">
                  <c:v>0.7472685185185185</c:v>
                </c:pt>
                <c:pt idx="36095">
                  <c:v>0.74752314814814813</c:v>
                </c:pt>
                <c:pt idx="36096">
                  <c:v>0.74776620370370372</c:v>
                </c:pt>
                <c:pt idx="36097">
                  <c:v>0.74800925925925921</c:v>
                </c:pt>
                <c:pt idx="36098">
                  <c:v>0.74825231481481491</c:v>
                </c:pt>
                <c:pt idx="36099">
                  <c:v>0.74849537037037039</c:v>
                </c:pt>
                <c:pt idx="36100">
                  <c:v>0.74874999999999992</c:v>
                </c:pt>
                <c:pt idx="36101">
                  <c:v>0.74899305555555562</c:v>
                </c:pt>
                <c:pt idx="36102">
                  <c:v>0.7492361111111111</c:v>
                </c:pt>
                <c:pt idx="36103">
                  <c:v>0.7494791666666667</c:v>
                </c:pt>
                <c:pt idx="36104">
                  <c:v>0.74972222222222218</c:v>
                </c:pt>
                <c:pt idx="36105">
                  <c:v>0.74996527777777777</c:v>
                </c:pt>
                <c:pt idx="36106">
                  <c:v>0.7502199074074074</c:v>
                </c:pt>
                <c:pt idx="36107">
                  <c:v>0.750462962962963</c:v>
                </c:pt>
                <c:pt idx="36108">
                  <c:v>0.75070601851851848</c:v>
                </c:pt>
                <c:pt idx="36109">
                  <c:v>0.75094907407407396</c:v>
                </c:pt>
                <c:pt idx="36110">
                  <c:v>0.75119212962962967</c:v>
                </c:pt>
                <c:pt idx="36111">
                  <c:v>0.75144675925925919</c:v>
                </c:pt>
                <c:pt idx="36112">
                  <c:v>0.75168981481481489</c:v>
                </c:pt>
                <c:pt idx="36113">
                  <c:v>0.75193287037037038</c:v>
                </c:pt>
                <c:pt idx="36114">
                  <c:v>0.75217592592592597</c:v>
                </c:pt>
                <c:pt idx="36115">
                  <c:v>0.75241898148148145</c:v>
                </c:pt>
                <c:pt idx="36116">
                  <c:v>0.75267361111111108</c:v>
                </c:pt>
                <c:pt idx="36117">
                  <c:v>0.75291666666666668</c:v>
                </c:pt>
                <c:pt idx="36118">
                  <c:v>0.75315972222222216</c:v>
                </c:pt>
                <c:pt idx="36119">
                  <c:v>0.75340277777777775</c:v>
                </c:pt>
                <c:pt idx="36120">
                  <c:v>0.75364583333333324</c:v>
                </c:pt>
                <c:pt idx="36121">
                  <c:v>0.75390046296296298</c:v>
                </c:pt>
                <c:pt idx="36122">
                  <c:v>0.75414351851851846</c:v>
                </c:pt>
                <c:pt idx="36123">
                  <c:v>0.75438657407407417</c:v>
                </c:pt>
                <c:pt idx="36124">
                  <c:v>0.75462962962962965</c:v>
                </c:pt>
                <c:pt idx="36125">
                  <c:v>0.75487268518518524</c:v>
                </c:pt>
                <c:pt idx="36126">
                  <c:v>0.75511574074074073</c:v>
                </c:pt>
                <c:pt idx="36127">
                  <c:v>0.75537037037037036</c:v>
                </c:pt>
                <c:pt idx="36128">
                  <c:v>0.75561342592592595</c:v>
                </c:pt>
                <c:pt idx="36129">
                  <c:v>0.75585648148148143</c:v>
                </c:pt>
                <c:pt idx="36130">
                  <c:v>0.75609953703703703</c:v>
                </c:pt>
                <c:pt idx="36131">
                  <c:v>0.75634259259259251</c:v>
                </c:pt>
                <c:pt idx="36132">
                  <c:v>0.75659722222222225</c:v>
                </c:pt>
                <c:pt idx="36133">
                  <c:v>0.75684027777777774</c:v>
                </c:pt>
                <c:pt idx="36134">
                  <c:v>0.75708333333333344</c:v>
                </c:pt>
                <c:pt idx="36135">
                  <c:v>0.75732638888888892</c:v>
                </c:pt>
                <c:pt idx="36136">
                  <c:v>0.75756944444444452</c:v>
                </c:pt>
                <c:pt idx="36137">
                  <c:v>0.75782407407407415</c:v>
                </c:pt>
                <c:pt idx="36138">
                  <c:v>0.75806712962962963</c:v>
                </c:pt>
                <c:pt idx="36139">
                  <c:v>0.75831018518518523</c:v>
                </c:pt>
                <c:pt idx="36140">
                  <c:v>0.75855324074074071</c:v>
                </c:pt>
                <c:pt idx="36141">
                  <c:v>0.7587962962962963</c:v>
                </c:pt>
                <c:pt idx="36142">
                  <c:v>0.75905092592592593</c:v>
                </c:pt>
                <c:pt idx="36143">
                  <c:v>0.75929398148148142</c:v>
                </c:pt>
                <c:pt idx="36144">
                  <c:v>0.75953703703703701</c:v>
                </c:pt>
                <c:pt idx="36145">
                  <c:v>0.75978009259259249</c:v>
                </c:pt>
                <c:pt idx="36146">
                  <c:v>0.7600231481481482</c:v>
                </c:pt>
                <c:pt idx="36147">
                  <c:v>0.76026620370370368</c:v>
                </c:pt>
                <c:pt idx="36148">
                  <c:v>0.76052083333333342</c:v>
                </c:pt>
                <c:pt idx="36149">
                  <c:v>0.76076388888888891</c:v>
                </c:pt>
                <c:pt idx="36150">
                  <c:v>0.7610069444444445</c:v>
                </c:pt>
                <c:pt idx="36151">
                  <c:v>0.76124999999999998</c:v>
                </c:pt>
                <c:pt idx="36152">
                  <c:v>0.76149305555555558</c:v>
                </c:pt>
                <c:pt idx="36153">
                  <c:v>0.76174768518518521</c:v>
                </c:pt>
                <c:pt idx="36154">
                  <c:v>0.76199074074074069</c:v>
                </c:pt>
                <c:pt idx="36155">
                  <c:v>0.76223379629629628</c:v>
                </c:pt>
                <c:pt idx="36156">
                  <c:v>0.76247685185185177</c:v>
                </c:pt>
                <c:pt idx="36157">
                  <c:v>0.76271990740740747</c:v>
                </c:pt>
                <c:pt idx="36158">
                  <c:v>0.76297453703703699</c:v>
                </c:pt>
                <c:pt idx="36159">
                  <c:v>0.7632175925925927</c:v>
                </c:pt>
                <c:pt idx="36160">
                  <c:v>0.76346064814814818</c:v>
                </c:pt>
                <c:pt idx="36161">
                  <c:v>0.76370370370370377</c:v>
                </c:pt>
                <c:pt idx="36162">
                  <c:v>0.76394675925925926</c:v>
                </c:pt>
                <c:pt idx="36163">
                  <c:v>0.76418981481481485</c:v>
                </c:pt>
                <c:pt idx="36164">
                  <c:v>0.76444444444444448</c:v>
                </c:pt>
                <c:pt idx="36165">
                  <c:v>0.76468749999999996</c:v>
                </c:pt>
                <c:pt idx="36166">
                  <c:v>0.76493055555555556</c:v>
                </c:pt>
                <c:pt idx="36167">
                  <c:v>0.76517361111111104</c:v>
                </c:pt>
                <c:pt idx="36168">
                  <c:v>0.76541666666666675</c:v>
                </c:pt>
                <c:pt idx="36169">
                  <c:v>0.76567129629629627</c:v>
                </c:pt>
                <c:pt idx="36170">
                  <c:v>0.76591435185185175</c:v>
                </c:pt>
                <c:pt idx="36171">
                  <c:v>0.76615740740740745</c:v>
                </c:pt>
                <c:pt idx="36172">
                  <c:v>0.76640046296296294</c:v>
                </c:pt>
                <c:pt idx="36173">
                  <c:v>0.76664351851851853</c:v>
                </c:pt>
                <c:pt idx="36174">
                  <c:v>0.76689814814814816</c:v>
                </c:pt>
                <c:pt idx="36175">
                  <c:v>0.76714120370370376</c:v>
                </c:pt>
                <c:pt idx="36176">
                  <c:v>0.76738425925925924</c:v>
                </c:pt>
                <c:pt idx="36177">
                  <c:v>0.76762731481481483</c:v>
                </c:pt>
                <c:pt idx="36178">
                  <c:v>0.76787037037037031</c:v>
                </c:pt>
                <c:pt idx="36179">
                  <c:v>0.76812499999999995</c:v>
                </c:pt>
                <c:pt idx="36180">
                  <c:v>0.76836805555555554</c:v>
                </c:pt>
                <c:pt idx="36181">
                  <c:v>0.76861111111111102</c:v>
                </c:pt>
                <c:pt idx="36182">
                  <c:v>0.76885416666666673</c:v>
                </c:pt>
                <c:pt idx="36183">
                  <c:v>0.76909722222222221</c:v>
                </c:pt>
                <c:pt idx="36184">
                  <c:v>0.76935185185185195</c:v>
                </c:pt>
                <c:pt idx="36185">
                  <c:v>0.76959490740740744</c:v>
                </c:pt>
                <c:pt idx="36186">
                  <c:v>0.76983796296296303</c:v>
                </c:pt>
                <c:pt idx="36187">
                  <c:v>0.77008101851851851</c:v>
                </c:pt>
                <c:pt idx="36188">
                  <c:v>0.77032407407407411</c:v>
                </c:pt>
                <c:pt idx="36189">
                  <c:v>0.77056712962962959</c:v>
                </c:pt>
                <c:pt idx="36190">
                  <c:v>0.77082175925925922</c:v>
                </c:pt>
                <c:pt idx="36191">
                  <c:v>0.77106481481481481</c:v>
                </c:pt>
                <c:pt idx="36192">
                  <c:v>0.7713078703703703</c:v>
                </c:pt>
                <c:pt idx="36193">
                  <c:v>0.771550925925926</c:v>
                </c:pt>
                <c:pt idx="36194">
                  <c:v>0.77179398148148148</c:v>
                </c:pt>
                <c:pt idx="36195">
                  <c:v>0.77204861111111101</c:v>
                </c:pt>
                <c:pt idx="36196">
                  <c:v>0.77229166666666671</c:v>
                </c:pt>
                <c:pt idx="36197">
                  <c:v>0.77253472222222219</c:v>
                </c:pt>
                <c:pt idx="36198">
                  <c:v>0.77277777777777779</c:v>
                </c:pt>
                <c:pt idx="36199">
                  <c:v>0.77302083333333327</c:v>
                </c:pt>
                <c:pt idx="36200">
                  <c:v>0.77327546296296301</c:v>
                </c:pt>
                <c:pt idx="36201">
                  <c:v>0.77351851851851849</c:v>
                </c:pt>
                <c:pt idx="36202">
                  <c:v>0.77376157407407409</c:v>
                </c:pt>
                <c:pt idx="36203">
                  <c:v>0.77400462962962957</c:v>
                </c:pt>
                <c:pt idx="36204">
                  <c:v>0.77424768518518527</c:v>
                </c:pt>
                <c:pt idx="36205">
                  <c:v>0.7745023148148148</c:v>
                </c:pt>
                <c:pt idx="36206">
                  <c:v>0.77474537037037028</c:v>
                </c:pt>
                <c:pt idx="36207">
                  <c:v>0.77498842592592598</c:v>
                </c:pt>
                <c:pt idx="36208">
                  <c:v>0.77523148148148147</c:v>
                </c:pt>
                <c:pt idx="36209">
                  <c:v>0.77547453703703706</c:v>
                </c:pt>
                <c:pt idx="36210">
                  <c:v>0.77571759259259254</c:v>
                </c:pt>
                <c:pt idx="36211">
                  <c:v>0.77597222222222229</c:v>
                </c:pt>
                <c:pt idx="36212">
                  <c:v>0.77621527777777777</c:v>
                </c:pt>
                <c:pt idx="36213">
                  <c:v>0.77645833333333336</c:v>
                </c:pt>
                <c:pt idx="36214">
                  <c:v>0.77670138888888884</c:v>
                </c:pt>
                <c:pt idx="36215">
                  <c:v>0.77694444444444455</c:v>
                </c:pt>
                <c:pt idx="36216">
                  <c:v>0.77719907407407407</c:v>
                </c:pt>
                <c:pt idx="36217">
                  <c:v>0.77744212962962955</c:v>
                </c:pt>
                <c:pt idx="36218">
                  <c:v>0.77768518518518526</c:v>
                </c:pt>
                <c:pt idx="36219">
                  <c:v>0.77792824074074074</c:v>
                </c:pt>
                <c:pt idx="36220">
                  <c:v>0.77817129629629633</c:v>
                </c:pt>
                <c:pt idx="36221">
                  <c:v>0.77842592592592597</c:v>
                </c:pt>
                <c:pt idx="36222">
                  <c:v>0.77866898148148145</c:v>
                </c:pt>
                <c:pt idx="36223">
                  <c:v>0.77891203703703704</c:v>
                </c:pt>
                <c:pt idx="36224">
                  <c:v>0.77915509259259252</c:v>
                </c:pt>
                <c:pt idx="36225">
                  <c:v>0.77939814814814812</c:v>
                </c:pt>
                <c:pt idx="36226">
                  <c:v>0.77965277777777775</c:v>
                </c:pt>
                <c:pt idx="36227">
                  <c:v>0.77989583333333334</c:v>
                </c:pt>
                <c:pt idx="36228">
                  <c:v>0.78013888888888883</c:v>
                </c:pt>
                <c:pt idx="36229">
                  <c:v>0.78038194444444453</c:v>
                </c:pt>
                <c:pt idx="36230">
                  <c:v>0.78062500000000001</c:v>
                </c:pt>
                <c:pt idx="36231">
                  <c:v>0.78086805555555561</c:v>
                </c:pt>
                <c:pt idx="36232">
                  <c:v>0.78112268518518524</c:v>
                </c:pt>
                <c:pt idx="36233">
                  <c:v>0.78136574074074072</c:v>
                </c:pt>
                <c:pt idx="36234">
                  <c:v>0.78160879629629632</c:v>
                </c:pt>
                <c:pt idx="36235">
                  <c:v>0.7818518518518518</c:v>
                </c:pt>
                <c:pt idx="36236">
                  <c:v>0.78209490740740739</c:v>
                </c:pt>
                <c:pt idx="36237">
                  <c:v>0.78234953703703702</c:v>
                </c:pt>
                <c:pt idx="36238">
                  <c:v>0.78259259259259262</c:v>
                </c:pt>
                <c:pt idx="36239">
                  <c:v>0.7828356481481481</c:v>
                </c:pt>
                <c:pt idx="36240">
                  <c:v>0.7830787037037038</c:v>
                </c:pt>
                <c:pt idx="36241">
                  <c:v>0.78332175925925929</c:v>
                </c:pt>
                <c:pt idx="36242">
                  <c:v>0.78357638888888881</c:v>
                </c:pt>
                <c:pt idx="36243">
                  <c:v>0.78381944444444451</c:v>
                </c:pt>
                <c:pt idx="36244">
                  <c:v>0.7840625</c:v>
                </c:pt>
                <c:pt idx="36245">
                  <c:v>0.78430555555555559</c:v>
                </c:pt>
                <c:pt idx="36246">
                  <c:v>0.78454861111111107</c:v>
                </c:pt>
                <c:pt idx="36247">
                  <c:v>0.78479166666666667</c:v>
                </c:pt>
                <c:pt idx="36248">
                  <c:v>0.7850462962962963</c:v>
                </c:pt>
                <c:pt idx="36249">
                  <c:v>0.78528935185185189</c:v>
                </c:pt>
                <c:pt idx="36250">
                  <c:v>0.78553240740740737</c:v>
                </c:pt>
                <c:pt idx="36251">
                  <c:v>0.78577546296296286</c:v>
                </c:pt>
                <c:pt idx="36252">
                  <c:v>0.78601851851851856</c:v>
                </c:pt>
                <c:pt idx="36253">
                  <c:v>0.78627314814814808</c:v>
                </c:pt>
                <c:pt idx="36254">
                  <c:v>0.78651620370370379</c:v>
                </c:pt>
                <c:pt idx="36255">
                  <c:v>0.78675925925925927</c:v>
                </c:pt>
                <c:pt idx="36256">
                  <c:v>0.78700231481481486</c:v>
                </c:pt>
                <c:pt idx="36257">
                  <c:v>0.78724537037037035</c:v>
                </c:pt>
                <c:pt idx="36258">
                  <c:v>0.78748842592592594</c:v>
                </c:pt>
                <c:pt idx="36259">
                  <c:v>0.78774305555555557</c:v>
                </c:pt>
                <c:pt idx="36260">
                  <c:v>0.78798611111111105</c:v>
                </c:pt>
                <c:pt idx="36261">
                  <c:v>0.78822916666666665</c:v>
                </c:pt>
                <c:pt idx="36262">
                  <c:v>0.78847222222222213</c:v>
                </c:pt>
                <c:pt idx="36263">
                  <c:v>0.78872685185185187</c:v>
                </c:pt>
                <c:pt idx="36264">
                  <c:v>0.78896990740740736</c:v>
                </c:pt>
                <c:pt idx="36265">
                  <c:v>0.78921296296296306</c:v>
                </c:pt>
                <c:pt idx="36266">
                  <c:v>0.78945601851851854</c:v>
                </c:pt>
                <c:pt idx="36267">
                  <c:v>0.78969907407407414</c:v>
                </c:pt>
                <c:pt idx="36268">
                  <c:v>0.78994212962962962</c:v>
                </c:pt>
                <c:pt idx="36269">
                  <c:v>0.79019675925925925</c:v>
                </c:pt>
                <c:pt idx="36270">
                  <c:v>0.79043981481481485</c:v>
                </c:pt>
                <c:pt idx="36271">
                  <c:v>0.79068287037037033</c:v>
                </c:pt>
                <c:pt idx="36272">
                  <c:v>0.79092592592592592</c:v>
                </c:pt>
                <c:pt idx="36273">
                  <c:v>0.7911689814814814</c:v>
                </c:pt>
                <c:pt idx="36274">
                  <c:v>0.79141203703703711</c:v>
                </c:pt>
                <c:pt idx="36275">
                  <c:v>0.79166666666666663</c:v>
                </c:pt>
                <c:pt idx="36276">
                  <c:v>0.79190972222222211</c:v>
                </c:pt>
                <c:pt idx="36277">
                  <c:v>0.79215277777777782</c:v>
                </c:pt>
                <c:pt idx="36278">
                  <c:v>0.7923958333333333</c:v>
                </c:pt>
                <c:pt idx="36279">
                  <c:v>0.79263888888888889</c:v>
                </c:pt>
                <c:pt idx="36280">
                  <c:v>0.79289351851851853</c:v>
                </c:pt>
                <c:pt idx="36281">
                  <c:v>0.79313657407407412</c:v>
                </c:pt>
                <c:pt idx="36282">
                  <c:v>0.7933796296296296</c:v>
                </c:pt>
                <c:pt idx="36283">
                  <c:v>0.79362268518518519</c:v>
                </c:pt>
                <c:pt idx="36284">
                  <c:v>0.79386574074074068</c:v>
                </c:pt>
                <c:pt idx="36285">
                  <c:v>0.79412037037037031</c:v>
                </c:pt>
                <c:pt idx="36286">
                  <c:v>0.7943634259259259</c:v>
                </c:pt>
                <c:pt idx="36287">
                  <c:v>0.79460648148148139</c:v>
                </c:pt>
                <c:pt idx="36288">
                  <c:v>0.79484953703703709</c:v>
                </c:pt>
                <c:pt idx="36289">
                  <c:v>0.79509259259259257</c:v>
                </c:pt>
                <c:pt idx="36290">
                  <c:v>0.79534722222222232</c:v>
                </c:pt>
                <c:pt idx="36291">
                  <c:v>0.7955902777777778</c:v>
                </c:pt>
                <c:pt idx="36292">
                  <c:v>0.79583333333333339</c:v>
                </c:pt>
                <c:pt idx="36293">
                  <c:v>0.79607638888888888</c:v>
                </c:pt>
                <c:pt idx="36294">
                  <c:v>0.79631944444444447</c:v>
                </c:pt>
                <c:pt idx="36295">
                  <c:v>0.79656249999999995</c:v>
                </c:pt>
                <c:pt idx="36296">
                  <c:v>0.79681712962962958</c:v>
                </c:pt>
                <c:pt idx="36297">
                  <c:v>0.79706018518518518</c:v>
                </c:pt>
                <c:pt idx="36298">
                  <c:v>0.79730324074074066</c:v>
                </c:pt>
                <c:pt idx="36299">
                  <c:v>0.79754629629629636</c:v>
                </c:pt>
                <c:pt idx="36300">
                  <c:v>0.79778935185185185</c:v>
                </c:pt>
                <c:pt idx="36301">
                  <c:v>0.79804398148148159</c:v>
                </c:pt>
                <c:pt idx="36302">
                  <c:v>0.79828703703703707</c:v>
                </c:pt>
                <c:pt idx="36303">
                  <c:v>0.79853009259259267</c:v>
                </c:pt>
                <c:pt idx="36304">
                  <c:v>0.79877314814814815</c:v>
                </c:pt>
                <c:pt idx="36305">
                  <c:v>0.79901620370370363</c:v>
                </c:pt>
                <c:pt idx="36306">
                  <c:v>0.79927083333333337</c:v>
                </c:pt>
                <c:pt idx="36307">
                  <c:v>0.79951388888888886</c:v>
                </c:pt>
                <c:pt idx="36308">
                  <c:v>0.79975694444444445</c:v>
                </c:pt>
                <c:pt idx="36309">
                  <c:v>0.79999999999999993</c:v>
                </c:pt>
                <c:pt idx="36310">
                  <c:v>0.80024305555555564</c:v>
                </c:pt>
                <c:pt idx="36311">
                  <c:v>0.80049768518518516</c:v>
                </c:pt>
                <c:pt idx="36312">
                  <c:v>0.80074074074074064</c:v>
                </c:pt>
                <c:pt idx="36313">
                  <c:v>0.80098379629629635</c:v>
                </c:pt>
                <c:pt idx="36314">
                  <c:v>0.80122685185185183</c:v>
                </c:pt>
                <c:pt idx="36315">
                  <c:v>0.80146990740740742</c:v>
                </c:pt>
                <c:pt idx="36316">
                  <c:v>0.80171296296296291</c:v>
                </c:pt>
                <c:pt idx="36317">
                  <c:v>0.80196759259259265</c:v>
                </c:pt>
                <c:pt idx="36318">
                  <c:v>0.80221064814814813</c:v>
                </c:pt>
                <c:pt idx="36319">
                  <c:v>0.80245370370370372</c:v>
                </c:pt>
                <c:pt idx="36320">
                  <c:v>0.80269675925925921</c:v>
                </c:pt>
                <c:pt idx="36321">
                  <c:v>0.80293981481481491</c:v>
                </c:pt>
                <c:pt idx="36322">
                  <c:v>0.80319444444444443</c:v>
                </c:pt>
                <c:pt idx="36323">
                  <c:v>0.80343749999999992</c:v>
                </c:pt>
                <c:pt idx="36324">
                  <c:v>0.80368055555555562</c:v>
                </c:pt>
                <c:pt idx="36325">
                  <c:v>0.8039236111111111</c:v>
                </c:pt>
                <c:pt idx="36326">
                  <c:v>0.8041666666666667</c:v>
                </c:pt>
                <c:pt idx="36327">
                  <c:v>0.80442129629629633</c:v>
                </c:pt>
                <c:pt idx="36328">
                  <c:v>0.80466435185185192</c:v>
                </c:pt>
                <c:pt idx="36329">
                  <c:v>0.8049074074074074</c:v>
                </c:pt>
                <c:pt idx="36330">
                  <c:v>0.805150462962963</c:v>
                </c:pt>
                <c:pt idx="36331">
                  <c:v>0.80539351851851848</c:v>
                </c:pt>
                <c:pt idx="36332">
                  <c:v>0.80563657407407396</c:v>
                </c:pt>
                <c:pt idx="36333">
                  <c:v>0.80589120370370371</c:v>
                </c:pt>
                <c:pt idx="36334">
                  <c:v>0.80613425925925919</c:v>
                </c:pt>
                <c:pt idx="36335">
                  <c:v>0.80637731481481489</c:v>
                </c:pt>
                <c:pt idx="36336">
                  <c:v>0.80662037037037038</c:v>
                </c:pt>
                <c:pt idx="36337">
                  <c:v>0.80686342592592597</c:v>
                </c:pt>
                <c:pt idx="36338">
                  <c:v>0.8071180555555556</c:v>
                </c:pt>
                <c:pt idx="36339">
                  <c:v>0.80736111111111108</c:v>
                </c:pt>
                <c:pt idx="36340">
                  <c:v>0.80760416666666668</c:v>
                </c:pt>
                <c:pt idx="36341">
                  <c:v>0.80784722222222216</c:v>
                </c:pt>
                <c:pt idx="36342">
                  <c:v>0.80809027777777775</c:v>
                </c:pt>
                <c:pt idx="36343">
                  <c:v>0.80834490740740739</c:v>
                </c:pt>
                <c:pt idx="36344">
                  <c:v>0.80858796296296298</c:v>
                </c:pt>
                <c:pt idx="36345">
                  <c:v>0.80883101851851846</c:v>
                </c:pt>
                <c:pt idx="36346">
                  <c:v>0.80907407407407417</c:v>
                </c:pt>
                <c:pt idx="36347">
                  <c:v>0.80931712962962965</c:v>
                </c:pt>
                <c:pt idx="36348">
                  <c:v>0.80957175925925917</c:v>
                </c:pt>
                <c:pt idx="36349">
                  <c:v>0.80981481481481488</c:v>
                </c:pt>
                <c:pt idx="36350">
                  <c:v>0.81005787037037036</c:v>
                </c:pt>
                <c:pt idx="36351">
                  <c:v>0.81030092592592595</c:v>
                </c:pt>
                <c:pt idx="36352">
                  <c:v>0.81054398148148143</c:v>
                </c:pt>
                <c:pt idx="36353">
                  <c:v>0.81078703703703703</c:v>
                </c:pt>
                <c:pt idx="36354">
                  <c:v>0.81104166666666666</c:v>
                </c:pt>
                <c:pt idx="36355">
                  <c:v>0.81128472222222225</c:v>
                </c:pt>
                <c:pt idx="36356">
                  <c:v>0.81152777777777774</c:v>
                </c:pt>
                <c:pt idx="36357">
                  <c:v>0.81177083333333344</c:v>
                </c:pt>
                <c:pt idx="36358">
                  <c:v>0.81201388888888892</c:v>
                </c:pt>
                <c:pt idx="36359">
                  <c:v>0.81226851851851845</c:v>
                </c:pt>
                <c:pt idx="36360">
                  <c:v>0.81251157407407415</c:v>
                </c:pt>
                <c:pt idx="36361">
                  <c:v>0.81275462962962963</c:v>
                </c:pt>
                <c:pt idx="36362">
                  <c:v>0.81299768518518523</c:v>
                </c:pt>
                <c:pt idx="36363">
                  <c:v>0.81324074074074071</c:v>
                </c:pt>
                <c:pt idx="36364">
                  <c:v>0.81349537037037034</c:v>
                </c:pt>
                <c:pt idx="36365">
                  <c:v>0.81373842592592593</c:v>
                </c:pt>
                <c:pt idx="36366">
                  <c:v>0.81398148148148142</c:v>
                </c:pt>
                <c:pt idx="36367">
                  <c:v>0.81422453703703701</c:v>
                </c:pt>
                <c:pt idx="36368">
                  <c:v>0.81446759259259249</c:v>
                </c:pt>
                <c:pt idx="36369">
                  <c:v>0.81472222222222224</c:v>
                </c:pt>
                <c:pt idx="36370">
                  <c:v>0.81496527777777772</c:v>
                </c:pt>
                <c:pt idx="36371">
                  <c:v>0.81520833333333342</c:v>
                </c:pt>
                <c:pt idx="36372">
                  <c:v>0.81545138888888891</c:v>
                </c:pt>
                <c:pt idx="36373">
                  <c:v>0.8156944444444445</c:v>
                </c:pt>
                <c:pt idx="36374">
                  <c:v>0.81593749999999998</c:v>
                </c:pt>
                <c:pt idx="36375">
                  <c:v>0.81619212962962961</c:v>
                </c:pt>
                <c:pt idx="36376">
                  <c:v>0.81643518518518521</c:v>
                </c:pt>
                <c:pt idx="36377">
                  <c:v>0.81667824074074069</c:v>
                </c:pt>
                <c:pt idx="36378">
                  <c:v>0.81692129629629628</c:v>
                </c:pt>
                <c:pt idx="36379">
                  <c:v>0.81716435185185177</c:v>
                </c:pt>
                <c:pt idx="36380">
                  <c:v>0.81741898148148151</c:v>
                </c:pt>
                <c:pt idx="36381">
                  <c:v>0.81766203703703699</c:v>
                </c:pt>
                <c:pt idx="36382">
                  <c:v>0.8179050925925927</c:v>
                </c:pt>
                <c:pt idx="36383">
                  <c:v>0.81814814814814818</c:v>
                </c:pt>
                <c:pt idx="36384">
                  <c:v>0.81839120370370377</c:v>
                </c:pt>
                <c:pt idx="36385">
                  <c:v>0.81864583333333341</c:v>
                </c:pt>
                <c:pt idx="36386">
                  <c:v>0.81888888888888889</c:v>
                </c:pt>
                <c:pt idx="36387">
                  <c:v>0.81913194444444448</c:v>
                </c:pt>
                <c:pt idx="36388">
                  <c:v>0.81937499999999996</c:v>
                </c:pt>
                <c:pt idx="36389">
                  <c:v>0.81961805555555556</c:v>
                </c:pt>
                <c:pt idx="36390">
                  <c:v>0.81987268518518519</c:v>
                </c:pt>
                <c:pt idx="36391">
                  <c:v>0.82011574074074067</c:v>
                </c:pt>
                <c:pt idx="36392">
                  <c:v>0.82035879629629627</c:v>
                </c:pt>
                <c:pt idx="36393">
                  <c:v>0.82060185185185175</c:v>
                </c:pt>
                <c:pt idx="36394">
                  <c:v>0.82084490740740745</c:v>
                </c:pt>
                <c:pt idx="36395">
                  <c:v>0.82108796296296294</c:v>
                </c:pt>
                <c:pt idx="36396">
                  <c:v>0.82134259259259268</c:v>
                </c:pt>
                <c:pt idx="36397">
                  <c:v>0.82158564814814816</c:v>
                </c:pt>
                <c:pt idx="36398">
                  <c:v>0.82182870370370376</c:v>
                </c:pt>
                <c:pt idx="36399">
                  <c:v>0.82207175925925924</c:v>
                </c:pt>
                <c:pt idx="36400">
                  <c:v>0.82231481481481483</c:v>
                </c:pt>
                <c:pt idx="36401">
                  <c:v>0.82256944444444446</c:v>
                </c:pt>
                <c:pt idx="36402">
                  <c:v>0.82281249999999995</c:v>
                </c:pt>
                <c:pt idx="36403">
                  <c:v>0.82305555555555554</c:v>
                </c:pt>
                <c:pt idx="36404">
                  <c:v>0.82329861111111102</c:v>
                </c:pt>
                <c:pt idx="36405">
                  <c:v>0.82354166666666673</c:v>
                </c:pt>
                <c:pt idx="36406">
                  <c:v>0.82379629629629625</c:v>
                </c:pt>
                <c:pt idx="36407">
                  <c:v>0.82403935185185195</c:v>
                </c:pt>
                <c:pt idx="36408">
                  <c:v>0.82428240740740744</c:v>
                </c:pt>
                <c:pt idx="36409">
                  <c:v>0.82452546296296303</c:v>
                </c:pt>
                <c:pt idx="36410">
                  <c:v>0.82476851851851851</c:v>
                </c:pt>
                <c:pt idx="36411">
                  <c:v>0.82502314814814814</c:v>
                </c:pt>
                <c:pt idx="36412">
                  <c:v>0.82526620370370374</c:v>
                </c:pt>
                <c:pt idx="36413">
                  <c:v>0.82550925925925922</c:v>
                </c:pt>
                <c:pt idx="36414">
                  <c:v>0.82575231481481481</c:v>
                </c:pt>
                <c:pt idx="36415">
                  <c:v>0.8259953703703703</c:v>
                </c:pt>
                <c:pt idx="36416">
                  <c:v>0.826238425925926</c:v>
                </c:pt>
                <c:pt idx="36417">
                  <c:v>0.82649305555555552</c:v>
                </c:pt>
                <c:pt idx="36418">
                  <c:v>0.82673611111111101</c:v>
                </c:pt>
                <c:pt idx="36419">
                  <c:v>0.82697916666666671</c:v>
                </c:pt>
                <c:pt idx="36420">
                  <c:v>0.82722222222222219</c:v>
                </c:pt>
                <c:pt idx="36421">
                  <c:v>0.82746527777777779</c:v>
                </c:pt>
                <c:pt idx="36422">
                  <c:v>0.82771990740740742</c:v>
                </c:pt>
                <c:pt idx="36423">
                  <c:v>0.82796296296296301</c:v>
                </c:pt>
                <c:pt idx="36424">
                  <c:v>0.82820601851851849</c:v>
                </c:pt>
                <c:pt idx="36425">
                  <c:v>0.82844907407407409</c:v>
                </c:pt>
                <c:pt idx="36426">
                  <c:v>0.82869212962962957</c:v>
                </c:pt>
                <c:pt idx="36427">
                  <c:v>0.8289467592592592</c:v>
                </c:pt>
                <c:pt idx="36428">
                  <c:v>0.8291898148148148</c:v>
                </c:pt>
                <c:pt idx="36429">
                  <c:v>0.82943287037037028</c:v>
                </c:pt>
                <c:pt idx="36430">
                  <c:v>0.82967592592592598</c:v>
                </c:pt>
                <c:pt idx="36431">
                  <c:v>0.82991898148148147</c:v>
                </c:pt>
                <c:pt idx="36432">
                  <c:v>0.83017361111111121</c:v>
                </c:pt>
                <c:pt idx="36433">
                  <c:v>0.83041666666666669</c:v>
                </c:pt>
                <c:pt idx="36434">
                  <c:v>0.83065972222222229</c:v>
                </c:pt>
                <c:pt idx="36435">
                  <c:v>0.83090277777777777</c:v>
                </c:pt>
                <c:pt idx="36436">
                  <c:v>0.83114583333333336</c:v>
                </c:pt>
                <c:pt idx="36437">
                  <c:v>0.83138888888888884</c:v>
                </c:pt>
                <c:pt idx="36438">
                  <c:v>0.83164351851851848</c:v>
                </c:pt>
                <c:pt idx="36439">
                  <c:v>0.83188657407407407</c:v>
                </c:pt>
                <c:pt idx="36440">
                  <c:v>0.83212962962962955</c:v>
                </c:pt>
                <c:pt idx="36441">
                  <c:v>0.83237268518518526</c:v>
                </c:pt>
                <c:pt idx="36442">
                  <c:v>0.83261574074074074</c:v>
                </c:pt>
                <c:pt idx="36443">
                  <c:v>0.83287037037037026</c:v>
                </c:pt>
                <c:pt idx="36444">
                  <c:v>0.83311342592592597</c:v>
                </c:pt>
                <c:pt idx="36445">
                  <c:v>0.83335648148148145</c:v>
                </c:pt>
                <c:pt idx="36446">
                  <c:v>0.83359953703703704</c:v>
                </c:pt>
                <c:pt idx="36447">
                  <c:v>0.83384259259259252</c:v>
                </c:pt>
                <c:pt idx="36448">
                  <c:v>0.83409722222222227</c:v>
                </c:pt>
                <c:pt idx="36449">
                  <c:v>0.83434027777777775</c:v>
                </c:pt>
                <c:pt idx="36450">
                  <c:v>0.83458333333333334</c:v>
                </c:pt>
                <c:pt idx="36451">
                  <c:v>0.83482638888888883</c:v>
                </c:pt>
                <c:pt idx="36452">
                  <c:v>0.83506944444444453</c:v>
                </c:pt>
                <c:pt idx="36453">
                  <c:v>0.83532407407407405</c:v>
                </c:pt>
                <c:pt idx="36454">
                  <c:v>0.83556712962962953</c:v>
                </c:pt>
                <c:pt idx="36455">
                  <c:v>0.83581018518518524</c:v>
                </c:pt>
                <c:pt idx="36456">
                  <c:v>0.83605324074074072</c:v>
                </c:pt>
                <c:pt idx="36457">
                  <c:v>0.83629629629629632</c:v>
                </c:pt>
                <c:pt idx="36458">
                  <c:v>0.8365393518518518</c:v>
                </c:pt>
                <c:pt idx="36459">
                  <c:v>0.83679398148148154</c:v>
                </c:pt>
                <c:pt idx="36460">
                  <c:v>0.83703703703703702</c:v>
                </c:pt>
                <c:pt idx="36461">
                  <c:v>0.83728009259259262</c:v>
                </c:pt>
                <c:pt idx="36462">
                  <c:v>0.8375231481481481</c:v>
                </c:pt>
                <c:pt idx="36463">
                  <c:v>0.8377662037037038</c:v>
                </c:pt>
                <c:pt idx="36464">
                  <c:v>0.83800925925925929</c:v>
                </c:pt>
                <c:pt idx="36465">
                  <c:v>0.83826388888888881</c:v>
                </c:pt>
                <c:pt idx="36466">
                  <c:v>0.83850694444444451</c:v>
                </c:pt>
                <c:pt idx="36467">
                  <c:v>0.83875</c:v>
                </c:pt>
                <c:pt idx="36468">
                  <c:v>0.83899305555555559</c:v>
                </c:pt>
                <c:pt idx="36469">
                  <c:v>0.83924768518518522</c:v>
                </c:pt>
                <c:pt idx="36470">
                  <c:v>0.8394907407407407</c:v>
                </c:pt>
                <c:pt idx="36471">
                  <c:v>0.8397337962962963</c:v>
                </c:pt>
                <c:pt idx="36472">
                  <c:v>0.83997685185185178</c:v>
                </c:pt>
                <c:pt idx="36473">
                  <c:v>0.84021990740740737</c:v>
                </c:pt>
                <c:pt idx="36474">
                  <c:v>0.84046296296296286</c:v>
                </c:pt>
                <c:pt idx="36475">
                  <c:v>0.8407175925925926</c:v>
                </c:pt>
                <c:pt idx="36476">
                  <c:v>0.84096064814814808</c:v>
                </c:pt>
                <c:pt idx="36477">
                  <c:v>0.84120370370370379</c:v>
                </c:pt>
                <c:pt idx="36478">
                  <c:v>0.84144675925925927</c:v>
                </c:pt>
                <c:pt idx="36479">
                  <c:v>0.84168981481481486</c:v>
                </c:pt>
                <c:pt idx="36480">
                  <c:v>0.8419444444444445</c:v>
                </c:pt>
                <c:pt idx="36481">
                  <c:v>0.84218749999999998</c:v>
                </c:pt>
                <c:pt idx="36482">
                  <c:v>0.84243055555555557</c:v>
                </c:pt>
                <c:pt idx="36483">
                  <c:v>0.84267361111111105</c:v>
                </c:pt>
                <c:pt idx="36484">
                  <c:v>0.84291666666666665</c:v>
                </c:pt>
                <c:pt idx="36485">
                  <c:v>0.84315972222222213</c:v>
                </c:pt>
                <c:pt idx="36486">
                  <c:v>0.84341435185185187</c:v>
                </c:pt>
                <c:pt idx="36487">
                  <c:v>0.84365740740740736</c:v>
                </c:pt>
                <c:pt idx="36488">
                  <c:v>0.84390046296296306</c:v>
                </c:pt>
                <c:pt idx="36489">
                  <c:v>0.84414351851851854</c:v>
                </c:pt>
                <c:pt idx="36490">
                  <c:v>0.84438657407407414</c:v>
                </c:pt>
                <c:pt idx="36491">
                  <c:v>0.84464120370370377</c:v>
                </c:pt>
                <c:pt idx="36492">
                  <c:v>0.84488425925925925</c:v>
                </c:pt>
                <c:pt idx="36493">
                  <c:v>0.84512731481481485</c:v>
                </c:pt>
                <c:pt idx="36494">
                  <c:v>0.84537037037037033</c:v>
                </c:pt>
                <c:pt idx="36495">
                  <c:v>0.84561342592592592</c:v>
                </c:pt>
                <c:pt idx="36496">
                  <c:v>0.84586805555555555</c:v>
                </c:pt>
                <c:pt idx="36497">
                  <c:v>0.84611111111111104</c:v>
                </c:pt>
                <c:pt idx="36498">
                  <c:v>0.84635416666666663</c:v>
                </c:pt>
                <c:pt idx="36499">
                  <c:v>0.84659722222222233</c:v>
                </c:pt>
                <c:pt idx="36500">
                  <c:v>0.84684027777777782</c:v>
                </c:pt>
                <c:pt idx="36501">
                  <c:v>0.84709490740740734</c:v>
                </c:pt>
                <c:pt idx="36502">
                  <c:v>0.84733796296296304</c:v>
                </c:pt>
                <c:pt idx="36503">
                  <c:v>0.84758101851851853</c:v>
                </c:pt>
                <c:pt idx="36504">
                  <c:v>0.84782407407407412</c:v>
                </c:pt>
                <c:pt idx="36505">
                  <c:v>0.8480671296296296</c:v>
                </c:pt>
                <c:pt idx="36506">
                  <c:v>0.84831018518518519</c:v>
                </c:pt>
                <c:pt idx="36507">
                  <c:v>0.84856481481481483</c:v>
                </c:pt>
                <c:pt idx="36508">
                  <c:v>0.84880787037037031</c:v>
                </c:pt>
                <c:pt idx="36509">
                  <c:v>0.8490509259259259</c:v>
                </c:pt>
                <c:pt idx="36510">
                  <c:v>0.84929398148148139</c:v>
                </c:pt>
                <c:pt idx="36511">
                  <c:v>0.84953703703703709</c:v>
                </c:pt>
                <c:pt idx="36512">
                  <c:v>0.84979166666666661</c:v>
                </c:pt>
                <c:pt idx="36513">
                  <c:v>0.85003472222222232</c:v>
                </c:pt>
                <c:pt idx="36514">
                  <c:v>0.8502777777777778</c:v>
                </c:pt>
                <c:pt idx="36515">
                  <c:v>0.85052083333333339</c:v>
                </c:pt>
                <c:pt idx="36516">
                  <c:v>0.85076388888888888</c:v>
                </c:pt>
                <c:pt idx="36517">
                  <c:v>0.85101851851851851</c:v>
                </c:pt>
                <c:pt idx="36518">
                  <c:v>0.8512615740740741</c:v>
                </c:pt>
                <c:pt idx="36519">
                  <c:v>0.85150462962962958</c:v>
                </c:pt>
                <c:pt idx="36520">
                  <c:v>0.85174768518518518</c:v>
                </c:pt>
                <c:pt idx="36521">
                  <c:v>0.85199074074074066</c:v>
                </c:pt>
                <c:pt idx="36522">
                  <c:v>0.85223379629629636</c:v>
                </c:pt>
                <c:pt idx="36523">
                  <c:v>0.85248842592592589</c:v>
                </c:pt>
                <c:pt idx="36524">
                  <c:v>0.85273148148148159</c:v>
                </c:pt>
                <c:pt idx="36525">
                  <c:v>0.85297453703703707</c:v>
                </c:pt>
                <c:pt idx="36526">
                  <c:v>0.85321759259259267</c:v>
                </c:pt>
                <c:pt idx="36527">
                  <c:v>0.85346064814814815</c:v>
                </c:pt>
                <c:pt idx="36528">
                  <c:v>0.85371527777777778</c:v>
                </c:pt>
                <c:pt idx="36529">
                  <c:v>0.85395833333333337</c:v>
                </c:pt>
                <c:pt idx="36530">
                  <c:v>0.85420138888888886</c:v>
                </c:pt>
                <c:pt idx="36531">
                  <c:v>0.85444444444444445</c:v>
                </c:pt>
                <c:pt idx="36532">
                  <c:v>0.85468749999999993</c:v>
                </c:pt>
                <c:pt idx="36533">
                  <c:v>0.85494212962962957</c:v>
                </c:pt>
                <c:pt idx="36534">
                  <c:v>0.85518518518518516</c:v>
                </c:pt>
                <c:pt idx="36535">
                  <c:v>0.85542824074074064</c:v>
                </c:pt>
                <c:pt idx="36536">
                  <c:v>0.85567129629629635</c:v>
                </c:pt>
                <c:pt idx="36537">
                  <c:v>0.85591435185185183</c:v>
                </c:pt>
                <c:pt idx="36538">
                  <c:v>0.85616898148148157</c:v>
                </c:pt>
                <c:pt idx="36539">
                  <c:v>0.85641203703703705</c:v>
                </c:pt>
                <c:pt idx="36540">
                  <c:v>0.85665509259259265</c:v>
                </c:pt>
                <c:pt idx="36541">
                  <c:v>0.85689814814814813</c:v>
                </c:pt>
                <c:pt idx="36542">
                  <c:v>0.85714120370370372</c:v>
                </c:pt>
                <c:pt idx="36543">
                  <c:v>0.85739583333333336</c:v>
                </c:pt>
                <c:pt idx="36544">
                  <c:v>0.85763888888888884</c:v>
                </c:pt>
                <c:pt idx="36545">
                  <c:v>0.85788194444444443</c:v>
                </c:pt>
                <c:pt idx="36546">
                  <c:v>0.85812499999999992</c:v>
                </c:pt>
                <c:pt idx="36547">
                  <c:v>0.85836805555555562</c:v>
                </c:pt>
                <c:pt idx="36548">
                  <c:v>0.85862268518518514</c:v>
                </c:pt>
                <c:pt idx="36549">
                  <c:v>0.85886574074074085</c:v>
                </c:pt>
                <c:pt idx="36550">
                  <c:v>0.85910879629629633</c:v>
                </c:pt>
                <c:pt idx="36551">
                  <c:v>0.85935185185185192</c:v>
                </c:pt>
                <c:pt idx="36552">
                  <c:v>0.8595949074074074</c:v>
                </c:pt>
                <c:pt idx="36553">
                  <c:v>0.859837962962963</c:v>
                </c:pt>
                <c:pt idx="36554">
                  <c:v>0.86009259259259263</c:v>
                </c:pt>
                <c:pt idx="36555">
                  <c:v>0.86033564814814811</c:v>
                </c:pt>
                <c:pt idx="36556">
                  <c:v>0.86057870370370371</c:v>
                </c:pt>
                <c:pt idx="36557">
                  <c:v>0.86082175925925919</c:v>
                </c:pt>
                <c:pt idx="36558">
                  <c:v>0.86106481481481489</c:v>
                </c:pt>
                <c:pt idx="36559">
                  <c:v>0.86131944444444442</c:v>
                </c:pt>
                <c:pt idx="36560">
                  <c:v>0.8615624999999999</c:v>
                </c:pt>
                <c:pt idx="36561">
                  <c:v>0.8618055555555556</c:v>
                </c:pt>
                <c:pt idx="36562">
                  <c:v>0.86204861111111108</c:v>
                </c:pt>
                <c:pt idx="36563">
                  <c:v>0.86229166666666668</c:v>
                </c:pt>
                <c:pt idx="36564">
                  <c:v>0.86254629629629631</c:v>
                </c:pt>
                <c:pt idx="36565">
                  <c:v>0.8627893518518519</c:v>
                </c:pt>
                <c:pt idx="36566">
                  <c:v>0.86303240740740739</c:v>
                </c:pt>
                <c:pt idx="36567">
                  <c:v>0.86327546296296298</c:v>
                </c:pt>
                <c:pt idx="36568">
                  <c:v>0.86351851851851846</c:v>
                </c:pt>
                <c:pt idx="36569">
                  <c:v>0.8637731481481481</c:v>
                </c:pt>
                <c:pt idx="36570">
                  <c:v>0.86401620370370369</c:v>
                </c:pt>
                <c:pt idx="36571">
                  <c:v>0.86425925925925917</c:v>
                </c:pt>
                <c:pt idx="36572">
                  <c:v>0.86450231481481488</c:v>
                </c:pt>
                <c:pt idx="36573">
                  <c:v>0.86474537037037036</c:v>
                </c:pt>
                <c:pt idx="36574">
                  <c:v>0.86498842592592595</c:v>
                </c:pt>
                <c:pt idx="36575">
                  <c:v>0.86524305555555558</c:v>
                </c:pt>
                <c:pt idx="36576">
                  <c:v>0.86548611111111118</c:v>
                </c:pt>
                <c:pt idx="36577">
                  <c:v>0.86572916666666666</c:v>
                </c:pt>
                <c:pt idx="36578">
                  <c:v>0.86597222222222225</c:v>
                </c:pt>
                <c:pt idx="36579">
                  <c:v>0.86621527777777774</c:v>
                </c:pt>
                <c:pt idx="36580">
                  <c:v>0.86645833333333344</c:v>
                </c:pt>
                <c:pt idx="36581">
                  <c:v>0.86671296296296296</c:v>
                </c:pt>
                <c:pt idx="36582">
                  <c:v>0.86695601851851845</c:v>
                </c:pt>
                <c:pt idx="36583">
                  <c:v>0.86719907407407415</c:v>
                </c:pt>
                <c:pt idx="36584">
                  <c:v>0.86744212962962963</c:v>
                </c:pt>
                <c:pt idx="36585">
                  <c:v>0.86768518518518523</c:v>
                </c:pt>
                <c:pt idx="36586">
                  <c:v>0.86793981481481486</c:v>
                </c:pt>
                <c:pt idx="36587">
                  <c:v>0.86818287037037034</c:v>
                </c:pt>
                <c:pt idx="36588">
                  <c:v>0.86842592592592593</c:v>
                </c:pt>
                <c:pt idx="36589">
                  <c:v>0.86866898148148142</c:v>
                </c:pt>
                <c:pt idx="36590">
                  <c:v>0.86891203703703701</c:v>
                </c:pt>
                <c:pt idx="36591">
                  <c:v>0.86916666666666664</c:v>
                </c:pt>
                <c:pt idx="36592">
                  <c:v>0.86940972222222224</c:v>
                </c:pt>
                <c:pt idx="36593">
                  <c:v>0.86965277777777772</c:v>
                </c:pt>
                <c:pt idx="36594">
                  <c:v>0.86989583333333342</c:v>
                </c:pt>
                <c:pt idx="36595">
                  <c:v>0.87013888888888891</c:v>
                </c:pt>
                <c:pt idx="36596">
                  <c:v>0.87039351851851843</c:v>
                </c:pt>
                <c:pt idx="36597">
                  <c:v>0.87063657407407413</c:v>
                </c:pt>
                <c:pt idx="36598">
                  <c:v>0.87087962962962961</c:v>
                </c:pt>
                <c:pt idx="36599">
                  <c:v>0.87112268518518521</c:v>
                </c:pt>
                <c:pt idx="36600">
                  <c:v>0.87136574074074069</c:v>
                </c:pt>
                <c:pt idx="36601">
                  <c:v>0.87160879629629628</c:v>
                </c:pt>
                <c:pt idx="36602">
                  <c:v>0.87186342592592592</c:v>
                </c:pt>
                <c:pt idx="36603">
                  <c:v>0.87210648148148151</c:v>
                </c:pt>
                <c:pt idx="36604">
                  <c:v>0.87234953703703699</c:v>
                </c:pt>
                <c:pt idx="36605">
                  <c:v>0.8725925925925927</c:v>
                </c:pt>
                <c:pt idx="36606">
                  <c:v>0.87283564814814818</c:v>
                </c:pt>
                <c:pt idx="36607">
                  <c:v>0.8730902777777777</c:v>
                </c:pt>
                <c:pt idx="36608">
                  <c:v>0.87333333333333341</c:v>
                </c:pt>
                <c:pt idx="36609">
                  <c:v>0.87357638888888889</c:v>
                </c:pt>
                <c:pt idx="36610">
                  <c:v>0.87381944444444448</c:v>
                </c:pt>
                <c:pt idx="36611">
                  <c:v>0.87406249999999996</c:v>
                </c:pt>
                <c:pt idx="36612">
                  <c:v>0.8743171296296296</c:v>
                </c:pt>
                <c:pt idx="36613">
                  <c:v>0.87456018518518519</c:v>
                </c:pt>
                <c:pt idx="36614">
                  <c:v>0.87480324074074067</c:v>
                </c:pt>
                <c:pt idx="36615">
                  <c:v>0.87504629629629627</c:v>
                </c:pt>
                <c:pt idx="36616">
                  <c:v>0.87528935185185175</c:v>
                </c:pt>
                <c:pt idx="36617">
                  <c:v>0.87554398148148149</c:v>
                </c:pt>
                <c:pt idx="36618">
                  <c:v>0.87578703703703698</c:v>
                </c:pt>
                <c:pt idx="36619">
                  <c:v>0.87603009259259268</c:v>
                </c:pt>
                <c:pt idx="36620">
                  <c:v>0.87627314814814816</c:v>
                </c:pt>
                <c:pt idx="36621">
                  <c:v>0.87651620370370376</c:v>
                </c:pt>
                <c:pt idx="36622">
                  <c:v>0.87677083333333339</c:v>
                </c:pt>
                <c:pt idx="36623">
                  <c:v>0.87701388888888887</c:v>
                </c:pt>
                <c:pt idx="36624">
                  <c:v>0.87725694444444446</c:v>
                </c:pt>
                <c:pt idx="36625">
                  <c:v>0.87749999999999995</c:v>
                </c:pt>
                <c:pt idx="36626">
                  <c:v>0.87774305555555554</c:v>
                </c:pt>
                <c:pt idx="36627">
                  <c:v>0.87798611111111102</c:v>
                </c:pt>
                <c:pt idx="36628">
                  <c:v>0.87824074074074077</c:v>
                </c:pt>
                <c:pt idx="36629">
                  <c:v>0.87848379629629625</c:v>
                </c:pt>
                <c:pt idx="36630">
                  <c:v>0.87872685185185195</c:v>
                </c:pt>
                <c:pt idx="36631">
                  <c:v>0.87896990740740744</c:v>
                </c:pt>
                <c:pt idx="36632">
                  <c:v>0.87921296296296303</c:v>
                </c:pt>
                <c:pt idx="36633">
                  <c:v>0.87946759259259266</c:v>
                </c:pt>
                <c:pt idx="36634">
                  <c:v>0.87971064814814814</c:v>
                </c:pt>
                <c:pt idx="36635">
                  <c:v>0.87995370370370374</c:v>
                </c:pt>
                <c:pt idx="36636">
                  <c:v>0.88019675925925922</c:v>
                </c:pt>
                <c:pt idx="36637">
                  <c:v>0.88043981481481481</c:v>
                </c:pt>
                <c:pt idx="36638">
                  <c:v>0.88069444444444445</c:v>
                </c:pt>
                <c:pt idx="36639">
                  <c:v>0.88093749999999993</c:v>
                </c:pt>
                <c:pt idx="36640">
                  <c:v>0.88118055555555552</c:v>
                </c:pt>
                <c:pt idx="36641">
                  <c:v>0.88142361111111101</c:v>
                </c:pt>
                <c:pt idx="36642">
                  <c:v>0.88166666666666671</c:v>
                </c:pt>
                <c:pt idx="36643">
                  <c:v>0.88192129629629623</c:v>
                </c:pt>
                <c:pt idx="36644">
                  <c:v>0.88216435185185194</c:v>
                </c:pt>
                <c:pt idx="36645">
                  <c:v>0.88240740740740742</c:v>
                </c:pt>
                <c:pt idx="36646">
                  <c:v>0.88265046296296301</c:v>
                </c:pt>
                <c:pt idx="36647">
                  <c:v>0.88289351851851849</c:v>
                </c:pt>
                <c:pt idx="36648">
                  <c:v>0.88313657407407409</c:v>
                </c:pt>
                <c:pt idx="36649">
                  <c:v>0.88339120370370372</c:v>
                </c:pt>
                <c:pt idx="36650">
                  <c:v>0.8836342592592592</c:v>
                </c:pt>
                <c:pt idx="36651">
                  <c:v>0.8838773148148148</c:v>
                </c:pt>
                <c:pt idx="36652">
                  <c:v>0.88412037037037028</c:v>
                </c:pt>
                <c:pt idx="36653">
                  <c:v>0.88436342592592598</c:v>
                </c:pt>
                <c:pt idx="36654">
                  <c:v>0.8846180555555555</c:v>
                </c:pt>
                <c:pt idx="36655">
                  <c:v>0.88486111111111121</c:v>
                </c:pt>
                <c:pt idx="36656">
                  <c:v>0.88510416666666669</c:v>
                </c:pt>
                <c:pt idx="36657">
                  <c:v>0.88534722222222229</c:v>
                </c:pt>
                <c:pt idx="36658">
                  <c:v>0.88559027777777777</c:v>
                </c:pt>
                <c:pt idx="36659">
                  <c:v>0.88583333333333336</c:v>
                </c:pt>
                <c:pt idx="36660">
                  <c:v>0.88608796296296299</c:v>
                </c:pt>
                <c:pt idx="36661">
                  <c:v>0.88633101851851848</c:v>
                </c:pt>
                <c:pt idx="36662">
                  <c:v>0.88657407407407407</c:v>
                </c:pt>
                <c:pt idx="36663">
                  <c:v>0.88681712962962955</c:v>
                </c:pt>
                <c:pt idx="36664">
                  <c:v>0.88706018518518526</c:v>
                </c:pt>
                <c:pt idx="36665">
                  <c:v>0.88731481481481478</c:v>
                </c:pt>
                <c:pt idx="36666">
                  <c:v>0.88755787037037026</c:v>
                </c:pt>
                <c:pt idx="36667">
                  <c:v>0.88780092592592597</c:v>
                </c:pt>
                <c:pt idx="36668">
                  <c:v>0.88804398148148145</c:v>
                </c:pt>
                <c:pt idx="36669">
                  <c:v>0.88828703703703704</c:v>
                </c:pt>
                <c:pt idx="36670">
                  <c:v>0.88854166666666667</c:v>
                </c:pt>
                <c:pt idx="36671">
                  <c:v>0.88878472222222227</c:v>
                </c:pt>
                <c:pt idx="36672">
                  <c:v>0.88902777777777775</c:v>
                </c:pt>
                <c:pt idx="36673">
                  <c:v>0.88927083333333334</c:v>
                </c:pt>
                <c:pt idx="36674">
                  <c:v>0.88951388888888883</c:v>
                </c:pt>
                <c:pt idx="36675">
                  <c:v>0.88975694444444453</c:v>
                </c:pt>
                <c:pt idx="36676">
                  <c:v>0.89001157407407405</c:v>
                </c:pt>
                <c:pt idx="36677">
                  <c:v>0.89025462962962953</c:v>
                </c:pt>
                <c:pt idx="36678">
                  <c:v>0.89049768518518524</c:v>
                </c:pt>
                <c:pt idx="36679">
                  <c:v>0.89074074074074072</c:v>
                </c:pt>
                <c:pt idx="36680">
                  <c:v>0.89098379629629632</c:v>
                </c:pt>
                <c:pt idx="36681">
                  <c:v>0.89123842592592595</c:v>
                </c:pt>
                <c:pt idx="36682">
                  <c:v>0.89148148148148154</c:v>
                </c:pt>
                <c:pt idx="36683">
                  <c:v>0.89172453703703702</c:v>
                </c:pt>
                <c:pt idx="36684">
                  <c:v>0.89196759259259262</c:v>
                </c:pt>
                <c:pt idx="36685">
                  <c:v>0.8922106481481481</c:v>
                </c:pt>
                <c:pt idx="36686">
                  <c:v>0.89246527777777773</c:v>
                </c:pt>
                <c:pt idx="36687">
                  <c:v>0.89270833333333333</c:v>
                </c:pt>
                <c:pt idx="36688">
                  <c:v>0.89295138888888881</c:v>
                </c:pt>
                <c:pt idx="36689">
                  <c:v>0.89319444444444451</c:v>
                </c:pt>
                <c:pt idx="36690">
                  <c:v>0.8934375</c:v>
                </c:pt>
                <c:pt idx="36691">
                  <c:v>0.89369212962962974</c:v>
                </c:pt>
                <c:pt idx="36692">
                  <c:v>0.89393518518518522</c:v>
                </c:pt>
                <c:pt idx="36693">
                  <c:v>0.8941782407407407</c:v>
                </c:pt>
                <c:pt idx="36694">
                  <c:v>0.8944212962962963</c:v>
                </c:pt>
                <c:pt idx="36695">
                  <c:v>0.89466435185185178</c:v>
                </c:pt>
                <c:pt idx="36696">
                  <c:v>0.89490740740740737</c:v>
                </c:pt>
                <c:pt idx="36697">
                  <c:v>0.89516203703703701</c:v>
                </c:pt>
                <c:pt idx="36698">
                  <c:v>0.8954050925925926</c:v>
                </c:pt>
                <c:pt idx="36699">
                  <c:v>0.89564814814814808</c:v>
                </c:pt>
                <c:pt idx="36700">
                  <c:v>0.89589120370370379</c:v>
                </c:pt>
                <c:pt idx="36701">
                  <c:v>0.89613425925925927</c:v>
                </c:pt>
                <c:pt idx="36702">
                  <c:v>0.89638888888888879</c:v>
                </c:pt>
                <c:pt idx="36703">
                  <c:v>0.8966319444444445</c:v>
                </c:pt>
                <c:pt idx="36704">
                  <c:v>0.89687499999999998</c:v>
                </c:pt>
                <c:pt idx="36705">
                  <c:v>0.89711805555555557</c:v>
                </c:pt>
                <c:pt idx="36706">
                  <c:v>0.89736111111111105</c:v>
                </c:pt>
                <c:pt idx="36707">
                  <c:v>0.8976157407407408</c:v>
                </c:pt>
                <c:pt idx="36708">
                  <c:v>0.89785879629629628</c:v>
                </c:pt>
                <c:pt idx="36709">
                  <c:v>0.89810185185185187</c:v>
                </c:pt>
                <c:pt idx="36710">
                  <c:v>0.89834490740740736</c:v>
                </c:pt>
                <c:pt idx="36711">
                  <c:v>0.89858796296296306</c:v>
                </c:pt>
                <c:pt idx="36712">
                  <c:v>0.89884259259259258</c:v>
                </c:pt>
                <c:pt idx="36713">
                  <c:v>0.89908564814814806</c:v>
                </c:pt>
                <c:pt idx="36714">
                  <c:v>0.89932870370370377</c:v>
                </c:pt>
                <c:pt idx="36715">
                  <c:v>0.89957175925925925</c:v>
                </c:pt>
                <c:pt idx="36716">
                  <c:v>0.89981481481481485</c:v>
                </c:pt>
                <c:pt idx="36717">
                  <c:v>0.90006944444444448</c:v>
                </c:pt>
                <c:pt idx="36718">
                  <c:v>0.90031250000000007</c:v>
                </c:pt>
                <c:pt idx="36719">
                  <c:v>0.90055555555555555</c:v>
                </c:pt>
                <c:pt idx="36720">
                  <c:v>0.90079861111111104</c:v>
                </c:pt>
                <c:pt idx="36721">
                  <c:v>0.90104166666666663</c:v>
                </c:pt>
                <c:pt idx="36722">
                  <c:v>0.90128472222222233</c:v>
                </c:pt>
                <c:pt idx="36723">
                  <c:v>0.90153935185185186</c:v>
                </c:pt>
                <c:pt idx="36724">
                  <c:v>0.90178240740740734</c:v>
                </c:pt>
                <c:pt idx="36725">
                  <c:v>0.90202546296296304</c:v>
                </c:pt>
                <c:pt idx="36726">
                  <c:v>0.90226851851851853</c:v>
                </c:pt>
                <c:pt idx="36727">
                  <c:v>0.90251157407407412</c:v>
                </c:pt>
                <c:pt idx="36728">
                  <c:v>0.90276620370370375</c:v>
                </c:pt>
                <c:pt idx="36729">
                  <c:v>0.90300925925925923</c:v>
                </c:pt>
                <c:pt idx="36730">
                  <c:v>0.90325231481481483</c:v>
                </c:pt>
                <c:pt idx="36731">
                  <c:v>0.90349537037037031</c:v>
                </c:pt>
                <c:pt idx="36732">
                  <c:v>0.9037384259259259</c:v>
                </c:pt>
                <c:pt idx="36733">
                  <c:v>0.90398148148148139</c:v>
                </c:pt>
                <c:pt idx="36734">
                  <c:v>0.90423611111111113</c:v>
                </c:pt>
                <c:pt idx="36735">
                  <c:v>0.90447916666666661</c:v>
                </c:pt>
                <c:pt idx="36736">
                  <c:v>0.90472222222222232</c:v>
                </c:pt>
                <c:pt idx="36737">
                  <c:v>0.9049652777777778</c:v>
                </c:pt>
                <c:pt idx="36738">
                  <c:v>0.90520833333333339</c:v>
                </c:pt>
                <c:pt idx="36739">
                  <c:v>0.90546296296296302</c:v>
                </c:pt>
                <c:pt idx="36740">
                  <c:v>0.90570601851851851</c:v>
                </c:pt>
                <c:pt idx="36741">
                  <c:v>0.9059490740740741</c:v>
                </c:pt>
                <c:pt idx="36742">
                  <c:v>0.90619212962962958</c:v>
                </c:pt>
                <c:pt idx="36743">
                  <c:v>0.90643518518518518</c:v>
                </c:pt>
                <c:pt idx="36744">
                  <c:v>0.90668981481481481</c:v>
                </c:pt>
                <c:pt idx="36745">
                  <c:v>0.9069328703703704</c:v>
                </c:pt>
                <c:pt idx="36746">
                  <c:v>0.90717592592592589</c:v>
                </c:pt>
                <c:pt idx="36747">
                  <c:v>0.90741898148148137</c:v>
                </c:pt>
                <c:pt idx="36748">
                  <c:v>0.90766203703703707</c:v>
                </c:pt>
                <c:pt idx="36749">
                  <c:v>0.90791666666666659</c:v>
                </c:pt>
                <c:pt idx="36750">
                  <c:v>0.9081597222222223</c:v>
                </c:pt>
                <c:pt idx="36751">
                  <c:v>0.90840277777777778</c:v>
                </c:pt>
                <c:pt idx="36752">
                  <c:v>0.90864583333333337</c:v>
                </c:pt>
                <c:pt idx="36753">
                  <c:v>0.90888888888888886</c:v>
                </c:pt>
                <c:pt idx="36754">
                  <c:v>0.90913194444444445</c:v>
                </c:pt>
                <c:pt idx="36755">
                  <c:v>0.90938657407407408</c:v>
                </c:pt>
                <c:pt idx="36756">
                  <c:v>0.90962962962962957</c:v>
                </c:pt>
                <c:pt idx="36757">
                  <c:v>0.90987268518518516</c:v>
                </c:pt>
                <c:pt idx="36758">
                  <c:v>0.91011574074074064</c:v>
                </c:pt>
                <c:pt idx="36759">
                  <c:v>0.91035879629629635</c:v>
                </c:pt>
                <c:pt idx="36760">
                  <c:v>0.91061342592592587</c:v>
                </c:pt>
                <c:pt idx="36761">
                  <c:v>0.91085648148148157</c:v>
                </c:pt>
                <c:pt idx="36762">
                  <c:v>0.91109953703703705</c:v>
                </c:pt>
                <c:pt idx="36763">
                  <c:v>0.91134259259259265</c:v>
                </c:pt>
                <c:pt idx="36764">
                  <c:v>0.91158564814814813</c:v>
                </c:pt>
                <c:pt idx="36765">
                  <c:v>0.91184027777777776</c:v>
                </c:pt>
                <c:pt idx="36766">
                  <c:v>0.91208333333333336</c:v>
                </c:pt>
                <c:pt idx="36767">
                  <c:v>0.91232638888888884</c:v>
                </c:pt>
                <c:pt idx="36768">
                  <c:v>0.91256944444444443</c:v>
                </c:pt>
                <c:pt idx="36769">
                  <c:v>0.91281249999999992</c:v>
                </c:pt>
                <c:pt idx="36770">
                  <c:v>0.91305555555555562</c:v>
                </c:pt>
                <c:pt idx="36771">
                  <c:v>0.91331018518518514</c:v>
                </c:pt>
                <c:pt idx="36772">
                  <c:v>0.91355324074074085</c:v>
                </c:pt>
                <c:pt idx="36773">
                  <c:v>0.91379629629629633</c:v>
                </c:pt>
                <c:pt idx="36774">
                  <c:v>0.91403935185185192</c:v>
                </c:pt>
                <c:pt idx="36775">
                  <c:v>0.9142824074074074</c:v>
                </c:pt>
                <c:pt idx="36776">
                  <c:v>0.91453703703703704</c:v>
                </c:pt>
                <c:pt idx="36777">
                  <c:v>0.91478009259259263</c:v>
                </c:pt>
                <c:pt idx="36778">
                  <c:v>0.91502314814814811</c:v>
                </c:pt>
                <c:pt idx="36779">
                  <c:v>0.91526620370370371</c:v>
                </c:pt>
                <c:pt idx="36780">
                  <c:v>0.91550925925925919</c:v>
                </c:pt>
                <c:pt idx="36781">
                  <c:v>0.91576388888888882</c:v>
                </c:pt>
                <c:pt idx="36782">
                  <c:v>0.91600694444444442</c:v>
                </c:pt>
                <c:pt idx="36783">
                  <c:v>0.9162499999999999</c:v>
                </c:pt>
                <c:pt idx="36784">
                  <c:v>0.9164930555555556</c:v>
                </c:pt>
                <c:pt idx="36785">
                  <c:v>0.91673611111111108</c:v>
                </c:pt>
                <c:pt idx="36786">
                  <c:v>0.91699074074074083</c:v>
                </c:pt>
                <c:pt idx="36787">
                  <c:v>0.91723379629629631</c:v>
                </c:pt>
                <c:pt idx="36788">
                  <c:v>0.9174768518518519</c:v>
                </c:pt>
                <c:pt idx="36789">
                  <c:v>0.91771990740740739</c:v>
                </c:pt>
                <c:pt idx="36790">
                  <c:v>0.91796296296296298</c:v>
                </c:pt>
                <c:pt idx="36791">
                  <c:v>0.91821759259259261</c:v>
                </c:pt>
                <c:pt idx="36792">
                  <c:v>0.9184606481481481</c:v>
                </c:pt>
                <c:pt idx="36793">
                  <c:v>0.91870370370370369</c:v>
                </c:pt>
                <c:pt idx="36794">
                  <c:v>0.91894675925925917</c:v>
                </c:pt>
                <c:pt idx="36795">
                  <c:v>0.91918981481481488</c:v>
                </c:pt>
                <c:pt idx="36796">
                  <c:v>0.91943287037037036</c:v>
                </c:pt>
                <c:pt idx="36797">
                  <c:v>0.9196875000000001</c:v>
                </c:pt>
                <c:pt idx="36798">
                  <c:v>0.91993055555555558</c:v>
                </c:pt>
                <c:pt idx="36799">
                  <c:v>0.92017361111111118</c:v>
                </c:pt>
                <c:pt idx="36800">
                  <c:v>0.92041666666666666</c:v>
                </c:pt>
                <c:pt idx="36801">
                  <c:v>0.92065972222222225</c:v>
                </c:pt>
                <c:pt idx="36802">
                  <c:v>0.92091435185185189</c:v>
                </c:pt>
                <c:pt idx="36803">
                  <c:v>0.92115740740740737</c:v>
                </c:pt>
                <c:pt idx="36804">
                  <c:v>0.92140046296296296</c:v>
                </c:pt>
                <c:pt idx="36805">
                  <c:v>0.92164351851851845</c:v>
                </c:pt>
                <c:pt idx="36806">
                  <c:v>0.92188657407407415</c:v>
                </c:pt>
                <c:pt idx="36807">
                  <c:v>0.92212962962962963</c:v>
                </c:pt>
                <c:pt idx="36808">
                  <c:v>0.92238425925925915</c:v>
                </c:pt>
                <c:pt idx="36809">
                  <c:v>0.92262731481481486</c:v>
                </c:pt>
                <c:pt idx="36810">
                  <c:v>0.92287037037037034</c:v>
                </c:pt>
                <c:pt idx="36811">
                  <c:v>0.92311342592592593</c:v>
                </c:pt>
                <c:pt idx="36812">
                  <c:v>0.92335648148148142</c:v>
                </c:pt>
                <c:pt idx="36813">
                  <c:v>0.92361111111111116</c:v>
                </c:pt>
                <c:pt idx="36814">
                  <c:v>0.92385416666666664</c:v>
                </c:pt>
                <c:pt idx="36815">
                  <c:v>0.92409722222222224</c:v>
                </c:pt>
                <c:pt idx="36816">
                  <c:v>0.92434027777777772</c:v>
                </c:pt>
                <c:pt idx="36817">
                  <c:v>0.92458333333333342</c:v>
                </c:pt>
                <c:pt idx="36818">
                  <c:v>0.92483796296296295</c:v>
                </c:pt>
                <c:pt idx="36819">
                  <c:v>0.92508101851851843</c:v>
                </c:pt>
                <c:pt idx="36820">
                  <c:v>0.92532407407407413</c:v>
                </c:pt>
                <c:pt idx="36821">
                  <c:v>0.92556712962962961</c:v>
                </c:pt>
                <c:pt idx="36822">
                  <c:v>0.92581018518518521</c:v>
                </c:pt>
                <c:pt idx="36823">
                  <c:v>0.92606481481481484</c:v>
                </c:pt>
                <c:pt idx="36824">
                  <c:v>0.92630787037037043</c:v>
                </c:pt>
                <c:pt idx="36825">
                  <c:v>0.92655092592592592</c:v>
                </c:pt>
                <c:pt idx="36826">
                  <c:v>0.92679398148148151</c:v>
                </c:pt>
                <c:pt idx="36827">
                  <c:v>0.92703703703703699</c:v>
                </c:pt>
                <c:pt idx="36828">
                  <c:v>0.9272800925925927</c:v>
                </c:pt>
                <c:pt idx="36829">
                  <c:v>0.92753472222222222</c:v>
                </c:pt>
                <c:pt idx="36830">
                  <c:v>0.9277777777777777</c:v>
                </c:pt>
                <c:pt idx="36831">
                  <c:v>0.92802083333333341</c:v>
                </c:pt>
                <c:pt idx="36832">
                  <c:v>0.92826388888888889</c:v>
                </c:pt>
                <c:pt idx="36833">
                  <c:v>0.92850694444444448</c:v>
                </c:pt>
                <c:pt idx="36834">
                  <c:v>0.92876157407407411</c:v>
                </c:pt>
                <c:pt idx="36835">
                  <c:v>0.9290046296296296</c:v>
                </c:pt>
                <c:pt idx="36836">
                  <c:v>0.92924768518518519</c:v>
                </c:pt>
                <c:pt idx="36837">
                  <c:v>0.92949074074074067</c:v>
                </c:pt>
                <c:pt idx="36838">
                  <c:v>0.92973379629629627</c:v>
                </c:pt>
                <c:pt idx="36839">
                  <c:v>0.9299884259259259</c:v>
                </c:pt>
                <c:pt idx="36840">
                  <c:v>0.93023148148148149</c:v>
                </c:pt>
                <c:pt idx="36841">
                  <c:v>0.93047453703703698</c:v>
                </c:pt>
                <c:pt idx="36842">
                  <c:v>0.93071759259259268</c:v>
                </c:pt>
                <c:pt idx="36843">
                  <c:v>0.93096064814814816</c:v>
                </c:pt>
                <c:pt idx="36844">
                  <c:v>0.93120370370370376</c:v>
                </c:pt>
                <c:pt idx="36845">
                  <c:v>0.93145833333333339</c:v>
                </c:pt>
                <c:pt idx="36846">
                  <c:v>0.93170138888888887</c:v>
                </c:pt>
                <c:pt idx="36847">
                  <c:v>0.93194444444444446</c:v>
                </c:pt>
                <c:pt idx="36848">
                  <c:v>0.93218749999999995</c:v>
                </c:pt>
                <c:pt idx="36849">
                  <c:v>0.93243055555555554</c:v>
                </c:pt>
                <c:pt idx="36850">
                  <c:v>0.93268518518518517</c:v>
                </c:pt>
                <c:pt idx="36851">
                  <c:v>0.93292824074074077</c:v>
                </c:pt>
                <c:pt idx="36852">
                  <c:v>0.93317129629629625</c:v>
                </c:pt>
                <c:pt idx="36853">
                  <c:v>0.93341435185185195</c:v>
                </c:pt>
                <c:pt idx="36854">
                  <c:v>0.93365740740740744</c:v>
                </c:pt>
                <c:pt idx="36855">
                  <c:v>0.93391203703703696</c:v>
                </c:pt>
                <c:pt idx="36856">
                  <c:v>0.93415509259259266</c:v>
                </c:pt>
                <c:pt idx="36857">
                  <c:v>0.93439814814814814</c:v>
                </c:pt>
                <c:pt idx="36858">
                  <c:v>0.93464120370370374</c:v>
                </c:pt>
                <c:pt idx="36859">
                  <c:v>0.93488425925925922</c:v>
                </c:pt>
                <c:pt idx="36860">
                  <c:v>0.93513888888888896</c:v>
                </c:pt>
                <c:pt idx="36861">
                  <c:v>0.93538194444444445</c:v>
                </c:pt>
                <c:pt idx="36862">
                  <c:v>0.93562499999999993</c:v>
                </c:pt>
                <c:pt idx="36863">
                  <c:v>0.93586805555555552</c:v>
                </c:pt>
                <c:pt idx="36864">
                  <c:v>0.93611111111111101</c:v>
                </c:pt>
                <c:pt idx="36865">
                  <c:v>0.93636574074074075</c:v>
                </c:pt>
                <c:pt idx="36866">
                  <c:v>0.93660879629629623</c:v>
                </c:pt>
                <c:pt idx="36867">
                  <c:v>0.93685185185185194</c:v>
                </c:pt>
                <c:pt idx="36868">
                  <c:v>0.93709490740740742</c:v>
                </c:pt>
                <c:pt idx="36869">
                  <c:v>0.93733796296296301</c:v>
                </c:pt>
                <c:pt idx="36870">
                  <c:v>0.93759259259259264</c:v>
                </c:pt>
                <c:pt idx="36871">
                  <c:v>0.93783564814814813</c:v>
                </c:pt>
                <c:pt idx="36872">
                  <c:v>0.93807870370370372</c:v>
                </c:pt>
                <c:pt idx="36873">
                  <c:v>0.9383217592592592</c:v>
                </c:pt>
                <c:pt idx="36874">
                  <c:v>0.9385648148148148</c:v>
                </c:pt>
                <c:pt idx="36875">
                  <c:v>0.93880787037037028</c:v>
                </c:pt>
                <c:pt idx="36876">
                  <c:v>0.93906250000000002</c:v>
                </c:pt>
                <c:pt idx="36877">
                  <c:v>0.9393055555555555</c:v>
                </c:pt>
                <c:pt idx="36878">
                  <c:v>0.93954861111111121</c:v>
                </c:pt>
                <c:pt idx="36879">
                  <c:v>0.93979166666666669</c:v>
                </c:pt>
                <c:pt idx="36880">
                  <c:v>0.94003472222222229</c:v>
                </c:pt>
                <c:pt idx="36881">
                  <c:v>0.94028935185185192</c:v>
                </c:pt>
                <c:pt idx="36882">
                  <c:v>0.9405324074074074</c:v>
                </c:pt>
                <c:pt idx="36883">
                  <c:v>0.94077546296296299</c:v>
                </c:pt>
                <c:pt idx="36884">
                  <c:v>0.94101851851851848</c:v>
                </c:pt>
                <c:pt idx="36885">
                  <c:v>0.94126157407407407</c:v>
                </c:pt>
                <c:pt idx="36886">
                  <c:v>0.9415162037037037</c:v>
                </c:pt>
                <c:pt idx="36887">
                  <c:v>0.9417592592592593</c:v>
                </c:pt>
                <c:pt idx="36888">
                  <c:v>0.94200231481481478</c:v>
                </c:pt>
                <c:pt idx="36889">
                  <c:v>0.94224537037037026</c:v>
                </c:pt>
                <c:pt idx="36890">
                  <c:v>0.94248842592592597</c:v>
                </c:pt>
                <c:pt idx="36891">
                  <c:v>0.94273148148148145</c:v>
                </c:pt>
                <c:pt idx="36892">
                  <c:v>0.94298611111111119</c:v>
                </c:pt>
                <c:pt idx="36893">
                  <c:v>0.94322916666666667</c:v>
                </c:pt>
                <c:pt idx="36894">
                  <c:v>0.94347222222222227</c:v>
                </c:pt>
                <c:pt idx="36895">
                  <c:v>0.94371527777777775</c:v>
                </c:pt>
                <c:pt idx="36896">
                  <c:v>0.94395833333333334</c:v>
                </c:pt>
                <c:pt idx="36897">
                  <c:v>0.94421296296296298</c:v>
                </c:pt>
                <c:pt idx="36898">
                  <c:v>0.94445601851851846</c:v>
                </c:pt>
                <c:pt idx="36899">
                  <c:v>0.94469907407407405</c:v>
                </c:pt>
                <c:pt idx="36900">
                  <c:v>0.94494212962962953</c:v>
                </c:pt>
                <c:pt idx="36901">
                  <c:v>0.94518518518518524</c:v>
                </c:pt>
                <c:pt idx="36902">
                  <c:v>0.94542824074074072</c:v>
                </c:pt>
                <c:pt idx="36903">
                  <c:v>0.94568287037037047</c:v>
                </c:pt>
                <c:pt idx="36904">
                  <c:v>0.94592592592592595</c:v>
                </c:pt>
                <c:pt idx="36905">
                  <c:v>0.94616898148148154</c:v>
                </c:pt>
                <c:pt idx="36906">
                  <c:v>0.94641203703703702</c:v>
                </c:pt>
                <c:pt idx="36907">
                  <c:v>0.94665509259259262</c:v>
                </c:pt>
                <c:pt idx="36908">
                  <c:v>0.94690972222222225</c:v>
                </c:pt>
                <c:pt idx="36909">
                  <c:v>0.94715277777777773</c:v>
                </c:pt>
                <c:pt idx="36910">
                  <c:v>0.94739583333333333</c:v>
                </c:pt>
                <c:pt idx="36911">
                  <c:v>0.94763888888888881</c:v>
                </c:pt>
                <c:pt idx="36912">
                  <c:v>0.94788194444444451</c:v>
                </c:pt>
                <c:pt idx="36913">
                  <c:v>0.94813657407407403</c:v>
                </c:pt>
                <c:pt idx="36914">
                  <c:v>0.94837962962962974</c:v>
                </c:pt>
                <c:pt idx="36915">
                  <c:v>0.94862268518518522</c:v>
                </c:pt>
                <c:pt idx="36916">
                  <c:v>0.9488657407407407</c:v>
                </c:pt>
                <c:pt idx="36917">
                  <c:v>0.9491087962962963</c:v>
                </c:pt>
                <c:pt idx="36918">
                  <c:v>0.94936342592592593</c:v>
                </c:pt>
                <c:pt idx="36919">
                  <c:v>0.94960648148148152</c:v>
                </c:pt>
                <c:pt idx="36920">
                  <c:v>0.94984953703703701</c:v>
                </c:pt>
                <c:pt idx="36921">
                  <c:v>0.9500925925925926</c:v>
                </c:pt>
                <c:pt idx="36922">
                  <c:v>0.95033564814814808</c:v>
                </c:pt>
                <c:pt idx="36923">
                  <c:v>0.95057870370370379</c:v>
                </c:pt>
                <c:pt idx="36924">
                  <c:v>0.95083333333333331</c:v>
                </c:pt>
                <c:pt idx="36925">
                  <c:v>0.95107638888888879</c:v>
                </c:pt>
                <c:pt idx="36926">
                  <c:v>0.9513194444444445</c:v>
                </c:pt>
                <c:pt idx="36927">
                  <c:v>0.95156249999999998</c:v>
                </c:pt>
                <c:pt idx="36928">
                  <c:v>0.95180555555555557</c:v>
                </c:pt>
                <c:pt idx="36929">
                  <c:v>0.9520601851851852</c:v>
                </c:pt>
                <c:pt idx="36930">
                  <c:v>0.9523032407407408</c:v>
                </c:pt>
                <c:pt idx="36931">
                  <c:v>0.95254629629629628</c:v>
                </c:pt>
                <c:pt idx="36932">
                  <c:v>0.95278935185185187</c:v>
                </c:pt>
                <c:pt idx="36933">
                  <c:v>0.95303240740740736</c:v>
                </c:pt>
                <c:pt idx="36934">
                  <c:v>0.95328703703703699</c:v>
                </c:pt>
                <c:pt idx="36935">
                  <c:v>0.95353009259259258</c:v>
                </c:pt>
                <c:pt idx="36936">
                  <c:v>0.95377314814814806</c:v>
                </c:pt>
                <c:pt idx="36937">
                  <c:v>0.95401620370370377</c:v>
                </c:pt>
                <c:pt idx="36938">
                  <c:v>0.95425925925925925</c:v>
                </c:pt>
                <c:pt idx="36939">
                  <c:v>0.95451388888888899</c:v>
                </c:pt>
                <c:pt idx="36940">
                  <c:v>0.95475694444444448</c:v>
                </c:pt>
                <c:pt idx="36941">
                  <c:v>0.95500000000000007</c:v>
                </c:pt>
                <c:pt idx="36942">
                  <c:v>0.95524305555555555</c:v>
                </c:pt>
                <c:pt idx="36943">
                  <c:v>0.95548611111111104</c:v>
                </c:pt>
                <c:pt idx="36944">
                  <c:v>0.95572916666666663</c:v>
                </c:pt>
                <c:pt idx="36945">
                  <c:v>0.95598379629629626</c:v>
                </c:pt>
                <c:pt idx="36946">
                  <c:v>0.95622685185185186</c:v>
                </c:pt>
                <c:pt idx="36947">
                  <c:v>0.95646990740740734</c:v>
                </c:pt>
                <c:pt idx="36948">
                  <c:v>0.95671296296296304</c:v>
                </c:pt>
                <c:pt idx="36949">
                  <c:v>0.95695601851851853</c:v>
                </c:pt>
                <c:pt idx="36950">
                  <c:v>0.95721064814814805</c:v>
                </c:pt>
                <c:pt idx="36951">
                  <c:v>0.95745370370370375</c:v>
                </c:pt>
                <c:pt idx="36952">
                  <c:v>0.95769675925925923</c:v>
                </c:pt>
                <c:pt idx="36953">
                  <c:v>0.95793981481481483</c:v>
                </c:pt>
                <c:pt idx="36954">
                  <c:v>0.95818287037037031</c:v>
                </c:pt>
                <c:pt idx="36955">
                  <c:v>0.95843750000000005</c:v>
                </c:pt>
                <c:pt idx="36956">
                  <c:v>0.95868055555555554</c:v>
                </c:pt>
                <c:pt idx="36957">
                  <c:v>0.95892361111111113</c:v>
                </c:pt>
                <c:pt idx="36958">
                  <c:v>0.95916666666666661</c:v>
                </c:pt>
                <c:pt idx="36959">
                  <c:v>0.95940972222222232</c:v>
                </c:pt>
                <c:pt idx="36960">
                  <c:v>0.95966435185185184</c:v>
                </c:pt>
                <c:pt idx="36961">
                  <c:v>0.95990740740740732</c:v>
                </c:pt>
                <c:pt idx="36962">
                  <c:v>0.96015046296296302</c:v>
                </c:pt>
                <c:pt idx="36963">
                  <c:v>0.96039351851851851</c:v>
                </c:pt>
                <c:pt idx="36964">
                  <c:v>0.9606365740740741</c:v>
                </c:pt>
                <c:pt idx="36965">
                  <c:v>0.96087962962962958</c:v>
                </c:pt>
                <c:pt idx="36966">
                  <c:v>0.96113425925925933</c:v>
                </c:pt>
                <c:pt idx="36967">
                  <c:v>0.96137731481481481</c:v>
                </c:pt>
                <c:pt idx="36968">
                  <c:v>0.9616203703703704</c:v>
                </c:pt>
                <c:pt idx="36969">
                  <c:v>0.96186342592592589</c:v>
                </c:pt>
                <c:pt idx="36970">
                  <c:v>0.96210648148148159</c:v>
                </c:pt>
                <c:pt idx="36971">
                  <c:v>0.96236111111111111</c:v>
                </c:pt>
                <c:pt idx="36972">
                  <c:v>0.96260416666666659</c:v>
                </c:pt>
                <c:pt idx="36973">
                  <c:v>0.9628472222222223</c:v>
                </c:pt>
                <c:pt idx="36974">
                  <c:v>0.96309027777777778</c:v>
                </c:pt>
                <c:pt idx="36975">
                  <c:v>0.96333333333333337</c:v>
                </c:pt>
                <c:pt idx="36976">
                  <c:v>0.96358796296296301</c:v>
                </c:pt>
                <c:pt idx="36977">
                  <c:v>0.96383101851851849</c:v>
                </c:pt>
                <c:pt idx="36978">
                  <c:v>0.96407407407407408</c:v>
                </c:pt>
                <c:pt idx="36979">
                  <c:v>0.96431712962962957</c:v>
                </c:pt>
                <c:pt idx="36980">
                  <c:v>0.96456018518518516</c:v>
                </c:pt>
                <c:pt idx="36981">
                  <c:v>0.96480324074074064</c:v>
                </c:pt>
                <c:pt idx="36982">
                  <c:v>0.96505787037037039</c:v>
                </c:pt>
                <c:pt idx="36983">
                  <c:v>0.96530092592592587</c:v>
                </c:pt>
                <c:pt idx="36984">
                  <c:v>0.96554398148148157</c:v>
                </c:pt>
                <c:pt idx="36985">
                  <c:v>0.96578703703703705</c:v>
                </c:pt>
                <c:pt idx="36986">
                  <c:v>0.96603009259259265</c:v>
                </c:pt>
                <c:pt idx="36987">
                  <c:v>0.96628472222222228</c:v>
                </c:pt>
                <c:pt idx="36988">
                  <c:v>0.96652777777777776</c:v>
                </c:pt>
                <c:pt idx="36989">
                  <c:v>0.96677083333333336</c:v>
                </c:pt>
                <c:pt idx="36990">
                  <c:v>0.96701388888888884</c:v>
                </c:pt>
                <c:pt idx="36991">
                  <c:v>0.96725694444444443</c:v>
                </c:pt>
                <c:pt idx="36992">
                  <c:v>0.96751157407407407</c:v>
                </c:pt>
                <c:pt idx="36993">
                  <c:v>0.96775462962962966</c:v>
                </c:pt>
                <c:pt idx="36994">
                  <c:v>0.96799768518518514</c:v>
                </c:pt>
                <c:pt idx="36995">
                  <c:v>0.96824074074074085</c:v>
                </c:pt>
                <c:pt idx="36996">
                  <c:v>0.96848379629629633</c:v>
                </c:pt>
                <c:pt idx="36997">
                  <c:v>0.96872685185185192</c:v>
                </c:pt>
                <c:pt idx="36998">
                  <c:v>0.96898148148148155</c:v>
                </c:pt>
                <c:pt idx="36999">
                  <c:v>0.96922453703703704</c:v>
                </c:pt>
                <c:pt idx="37000">
                  <c:v>0.96946759259259263</c:v>
                </c:pt>
                <c:pt idx="37001">
                  <c:v>0.96971064814814811</c:v>
                </c:pt>
                <c:pt idx="37002">
                  <c:v>0.96995370370370371</c:v>
                </c:pt>
                <c:pt idx="37003">
                  <c:v>0.97020833333333334</c:v>
                </c:pt>
                <c:pt idx="37004">
                  <c:v>0.97045138888888882</c:v>
                </c:pt>
                <c:pt idx="37005">
                  <c:v>0.97069444444444442</c:v>
                </c:pt>
                <c:pt idx="37006">
                  <c:v>0.9709374999999999</c:v>
                </c:pt>
                <c:pt idx="37007">
                  <c:v>0.9711805555555556</c:v>
                </c:pt>
                <c:pt idx="37008">
                  <c:v>0.97143518518518512</c:v>
                </c:pt>
                <c:pt idx="37009">
                  <c:v>0.97167824074074083</c:v>
                </c:pt>
                <c:pt idx="37010">
                  <c:v>0.97192129629629631</c:v>
                </c:pt>
                <c:pt idx="37011">
                  <c:v>0.9721643518518519</c:v>
                </c:pt>
                <c:pt idx="37012">
                  <c:v>0.97240740740740739</c:v>
                </c:pt>
                <c:pt idx="37013">
                  <c:v>0.97266203703703702</c:v>
                </c:pt>
                <c:pt idx="37014">
                  <c:v>0.97290509259259261</c:v>
                </c:pt>
                <c:pt idx="37015">
                  <c:v>0.9731481481481481</c:v>
                </c:pt>
                <c:pt idx="37016">
                  <c:v>0.97339120370370369</c:v>
                </c:pt>
                <c:pt idx="37017">
                  <c:v>0.97363425925925917</c:v>
                </c:pt>
                <c:pt idx="37018">
                  <c:v>0.97387731481481488</c:v>
                </c:pt>
                <c:pt idx="37019">
                  <c:v>0.9741319444444444</c:v>
                </c:pt>
                <c:pt idx="37020">
                  <c:v>0.9743750000000001</c:v>
                </c:pt>
                <c:pt idx="37021">
                  <c:v>0.97461805555555558</c:v>
                </c:pt>
                <c:pt idx="37022">
                  <c:v>0.97486111111111118</c:v>
                </c:pt>
                <c:pt idx="37023">
                  <c:v>0.97510416666666666</c:v>
                </c:pt>
                <c:pt idx="37024">
                  <c:v>0.97535879629629629</c:v>
                </c:pt>
                <c:pt idx="37025">
                  <c:v>0.97560185185185189</c:v>
                </c:pt>
                <c:pt idx="37026">
                  <c:v>0.97584490740740737</c:v>
                </c:pt>
                <c:pt idx="37027">
                  <c:v>0.97608796296296296</c:v>
                </c:pt>
                <c:pt idx="37028">
                  <c:v>0.97633101851851845</c:v>
                </c:pt>
                <c:pt idx="37029">
                  <c:v>0.97658564814814808</c:v>
                </c:pt>
                <c:pt idx="37030">
                  <c:v>0.97682870370370367</c:v>
                </c:pt>
                <c:pt idx="37031">
                  <c:v>0.97707175925925915</c:v>
                </c:pt>
                <c:pt idx="37032">
                  <c:v>0.97731481481481486</c:v>
                </c:pt>
                <c:pt idx="37033">
                  <c:v>0.97755787037037034</c:v>
                </c:pt>
                <c:pt idx="37034">
                  <c:v>0.97781250000000008</c:v>
                </c:pt>
                <c:pt idx="37035">
                  <c:v>0.97805555555555557</c:v>
                </c:pt>
                <c:pt idx="37036">
                  <c:v>0.97829861111111116</c:v>
                </c:pt>
                <c:pt idx="37037">
                  <c:v>0.97854166666666664</c:v>
                </c:pt>
                <c:pt idx="37038">
                  <c:v>0.97878472222222224</c:v>
                </c:pt>
                <c:pt idx="37039">
                  <c:v>0.97903935185185187</c:v>
                </c:pt>
                <c:pt idx="37040">
                  <c:v>0.97928240740740735</c:v>
                </c:pt>
                <c:pt idx="37041">
                  <c:v>0.97952546296296295</c:v>
                </c:pt>
                <c:pt idx="37042">
                  <c:v>0.97976851851851843</c:v>
                </c:pt>
                <c:pt idx="37043">
                  <c:v>0.98001157407407413</c:v>
                </c:pt>
                <c:pt idx="37044">
                  <c:v>0.98025462962962961</c:v>
                </c:pt>
                <c:pt idx="37045">
                  <c:v>0.98050925925925936</c:v>
                </c:pt>
                <c:pt idx="37046">
                  <c:v>0.98075231481481484</c:v>
                </c:pt>
                <c:pt idx="37047">
                  <c:v>0.98099537037037043</c:v>
                </c:pt>
                <c:pt idx="37048">
                  <c:v>0.98123842592592592</c:v>
                </c:pt>
                <c:pt idx="37049">
                  <c:v>0.98148148148148151</c:v>
                </c:pt>
                <c:pt idx="37050">
                  <c:v>0.98173611111111114</c:v>
                </c:pt>
                <c:pt idx="37051">
                  <c:v>0.98197916666666663</c:v>
                </c:pt>
                <c:pt idx="37052">
                  <c:v>0.98222222222222222</c:v>
                </c:pt>
                <c:pt idx="37053">
                  <c:v>0.9824652777777777</c:v>
                </c:pt>
                <c:pt idx="37054">
                  <c:v>0.98270833333333341</c:v>
                </c:pt>
                <c:pt idx="37055">
                  <c:v>0.98296296296296293</c:v>
                </c:pt>
                <c:pt idx="37056">
                  <c:v>0.98320601851851863</c:v>
                </c:pt>
                <c:pt idx="37057">
                  <c:v>0.98344907407407411</c:v>
                </c:pt>
                <c:pt idx="37058">
                  <c:v>0.9836921296296296</c:v>
                </c:pt>
                <c:pt idx="37059">
                  <c:v>0.98393518518518519</c:v>
                </c:pt>
                <c:pt idx="37060">
                  <c:v>0.98417824074074067</c:v>
                </c:pt>
                <c:pt idx="37061">
                  <c:v>0.98443287037037042</c:v>
                </c:pt>
                <c:pt idx="37062">
                  <c:v>0.9846759259259259</c:v>
                </c:pt>
                <c:pt idx="37063">
                  <c:v>0.98491898148148149</c:v>
                </c:pt>
                <c:pt idx="37064">
                  <c:v>0.98516203703703698</c:v>
                </c:pt>
                <c:pt idx="37065">
                  <c:v>0.98540509259259268</c:v>
                </c:pt>
                <c:pt idx="37066">
                  <c:v>0.9856597222222222</c:v>
                </c:pt>
                <c:pt idx="37067">
                  <c:v>0.98590277777777768</c:v>
                </c:pt>
                <c:pt idx="37068">
                  <c:v>0.98614583333333339</c:v>
                </c:pt>
                <c:pt idx="37069">
                  <c:v>0.98638888888888887</c:v>
                </c:pt>
                <c:pt idx="37070">
                  <c:v>0.98663194444444446</c:v>
                </c:pt>
                <c:pt idx="37071">
                  <c:v>0.9868865740740741</c:v>
                </c:pt>
                <c:pt idx="37072">
                  <c:v>0.98712962962962969</c:v>
                </c:pt>
                <c:pt idx="37073">
                  <c:v>0.98737268518518517</c:v>
                </c:pt>
                <c:pt idx="37074">
                  <c:v>0.98761574074074077</c:v>
                </c:pt>
                <c:pt idx="37075">
                  <c:v>0.98785879629629625</c:v>
                </c:pt>
                <c:pt idx="37076">
                  <c:v>0.98810185185185195</c:v>
                </c:pt>
                <c:pt idx="37077">
                  <c:v>0.98835648148148147</c:v>
                </c:pt>
                <c:pt idx="37078">
                  <c:v>0.98859953703703696</c:v>
                </c:pt>
                <c:pt idx="37079">
                  <c:v>0.98884259259259266</c:v>
                </c:pt>
                <c:pt idx="37080">
                  <c:v>0.98908564814814814</c:v>
                </c:pt>
                <c:pt idx="37081">
                  <c:v>0.98932870370370374</c:v>
                </c:pt>
                <c:pt idx="37082">
                  <c:v>0.98958333333333337</c:v>
                </c:pt>
                <c:pt idx="37083">
                  <c:v>0.98982638888888896</c:v>
                </c:pt>
                <c:pt idx="37084">
                  <c:v>0.99006944444444445</c:v>
                </c:pt>
                <c:pt idx="37085">
                  <c:v>0.99031249999999993</c:v>
                </c:pt>
                <c:pt idx="37086">
                  <c:v>0.99055555555555552</c:v>
                </c:pt>
                <c:pt idx="37087">
                  <c:v>0.99081018518518515</c:v>
                </c:pt>
                <c:pt idx="37088">
                  <c:v>0.99105324074074075</c:v>
                </c:pt>
                <c:pt idx="37089">
                  <c:v>0.99129629629629623</c:v>
                </c:pt>
                <c:pt idx="37090">
                  <c:v>0.99153935185185194</c:v>
                </c:pt>
                <c:pt idx="37091">
                  <c:v>0.99178240740740742</c:v>
                </c:pt>
                <c:pt idx="37092">
                  <c:v>0.99202546296296301</c:v>
                </c:pt>
                <c:pt idx="37093">
                  <c:v>0.99228009259259264</c:v>
                </c:pt>
                <c:pt idx="37094">
                  <c:v>0.99252314814814813</c:v>
                </c:pt>
                <c:pt idx="37095">
                  <c:v>0.99276620370370372</c:v>
                </c:pt>
                <c:pt idx="37096">
                  <c:v>0.9930092592592592</c:v>
                </c:pt>
                <c:pt idx="37097">
                  <c:v>0.9932523148148148</c:v>
                </c:pt>
                <c:pt idx="37098">
                  <c:v>0.99350694444444443</c:v>
                </c:pt>
                <c:pt idx="37099">
                  <c:v>0.99375000000000002</c:v>
                </c:pt>
                <c:pt idx="37100">
                  <c:v>0.9939930555555555</c:v>
                </c:pt>
                <c:pt idx="37101">
                  <c:v>0.99423611111111121</c:v>
                </c:pt>
                <c:pt idx="37102">
                  <c:v>0.99447916666666669</c:v>
                </c:pt>
                <c:pt idx="37103">
                  <c:v>0.99473379629629621</c:v>
                </c:pt>
                <c:pt idx="37104">
                  <c:v>0.99497685185185192</c:v>
                </c:pt>
                <c:pt idx="37105">
                  <c:v>0.9952199074074074</c:v>
                </c:pt>
                <c:pt idx="37106">
                  <c:v>0.99546296296296299</c:v>
                </c:pt>
                <c:pt idx="37107">
                  <c:v>0.99570601851851848</c:v>
                </c:pt>
                <c:pt idx="37108">
                  <c:v>0.99596064814814811</c:v>
                </c:pt>
                <c:pt idx="37109">
                  <c:v>0.9962037037037037</c:v>
                </c:pt>
                <c:pt idx="37110">
                  <c:v>0.9964467592592593</c:v>
                </c:pt>
                <c:pt idx="37111">
                  <c:v>0.99668981481481478</c:v>
                </c:pt>
                <c:pt idx="37112">
                  <c:v>0.99693287037037026</c:v>
                </c:pt>
                <c:pt idx="37113">
                  <c:v>0.9971875</c:v>
                </c:pt>
                <c:pt idx="37114">
                  <c:v>0.99743055555555549</c:v>
                </c:pt>
                <c:pt idx="37115">
                  <c:v>0.99767361111111119</c:v>
                </c:pt>
                <c:pt idx="37116">
                  <c:v>0.99791666666666667</c:v>
                </c:pt>
                <c:pt idx="37117">
                  <c:v>0.99815972222222227</c:v>
                </c:pt>
                <c:pt idx="37118">
                  <c:v>0.99840277777777775</c:v>
                </c:pt>
                <c:pt idx="37119">
                  <c:v>0.99865740740740738</c:v>
                </c:pt>
                <c:pt idx="37120">
                  <c:v>0.99890046296296298</c:v>
                </c:pt>
                <c:pt idx="37121">
                  <c:v>0.99914351851851846</c:v>
                </c:pt>
                <c:pt idx="37122">
                  <c:v>0.99938657407407405</c:v>
                </c:pt>
                <c:pt idx="37123">
                  <c:v>0.99962962962962953</c:v>
                </c:pt>
                <c:pt idx="37124">
                  <c:v>0.99988425925925928</c:v>
                </c:pt>
                <c:pt idx="37125">
                  <c:v>1.273148148148148E-4</c:v>
                </c:pt>
                <c:pt idx="37126">
                  <c:v>3.7037037037037035E-4</c:v>
                </c:pt>
                <c:pt idx="37127">
                  <c:v>6.134259259259259E-4</c:v>
                </c:pt>
                <c:pt idx="37128">
                  <c:v>8.564814814814815E-4</c:v>
                </c:pt>
                <c:pt idx="37129">
                  <c:v>1.1111111111111111E-3</c:v>
                </c:pt>
                <c:pt idx="37130">
                  <c:v>1.3541666666666667E-3</c:v>
                </c:pt>
                <c:pt idx="37131">
                  <c:v>1.5972222222222221E-3</c:v>
                </c:pt>
                <c:pt idx="37132">
                  <c:v>1.8402777777777777E-3</c:v>
                </c:pt>
                <c:pt idx="37133">
                  <c:v>2.0833333333333333E-3</c:v>
                </c:pt>
                <c:pt idx="37134">
                  <c:v>2.3263888888888887E-3</c:v>
                </c:pt>
                <c:pt idx="37135">
                  <c:v>2.5810185185185185E-3</c:v>
                </c:pt>
                <c:pt idx="37136">
                  <c:v>2.8240740740740739E-3</c:v>
                </c:pt>
                <c:pt idx="37137">
                  <c:v>3.0671296296296297E-3</c:v>
                </c:pt>
                <c:pt idx="37138">
                  <c:v>3.3101851851851851E-3</c:v>
                </c:pt>
                <c:pt idx="37139">
                  <c:v>3.5532407407407405E-3</c:v>
                </c:pt>
                <c:pt idx="37140">
                  <c:v>3.8078703703703707E-3</c:v>
                </c:pt>
                <c:pt idx="37141">
                  <c:v>4.0509259259259257E-3</c:v>
                </c:pt>
                <c:pt idx="37142">
                  <c:v>4.2939814814814811E-3</c:v>
                </c:pt>
                <c:pt idx="37143">
                  <c:v>4.5370370370370365E-3</c:v>
                </c:pt>
                <c:pt idx="37144">
                  <c:v>4.7800925925925919E-3</c:v>
                </c:pt>
                <c:pt idx="37145">
                  <c:v>5.0347222222222225E-3</c:v>
                </c:pt>
                <c:pt idx="37146">
                  <c:v>5.2777777777777771E-3</c:v>
                </c:pt>
                <c:pt idx="37147">
                  <c:v>5.5208333333333333E-3</c:v>
                </c:pt>
                <c:pt idx="37148">
                  <c:v>5.7638888888888887E-3</c:v>
                </c:pt>
                <c:pt idx="37149">
                  <c:v>6.0069444444444441E-3</c:v>
                </c:pt>
                <c:pt idx="37150">
                  <c:v>6.2499999999999995E-3</c:v>
                </c:pt>
                <c:pt idx="37151">
                  <c:v>6.5046296296296302E-3</c:v>
                </c:pt>
                <c:pt idx="37152">
                  <c:v>6.7476851851851856E-3</c:v>
                </c:pt>
                <c:pt idx="37153">
                  <c:v>6.9907407407407409E-3</c:v>
                </c:pt>
                <c:pt idx="37154">
                  <c:v>7.2337962962962963E-3</c:v>
                </c:pt>
                <c:pt idx="37155">
                  <c:v>7.4768518518518526E-3</c:v>
                </c:pt>
                <c:pt idx="37156">
                  <c:v>7.7314814814814815E-3</c:v>
                </c:pt>
                <c:pt idx="37157">
                  <c:v>7.9745370370370369E-3</c:v>
                </c:pt>
                <c:pt idx="37158">
                  <c:v>8.217592592592594E-3</c:v>
                </c:pt>
                <c:pt idx="37159">
                  <c:v>8.4606481481481494E-3</c:v>
                </c:pt>
                <c:pt idx="37160">
                  <c:v>8.7037037037037031E-3</c:v>
                </c:pt>
                <c:pt idx="37161">
                  <c:v>8.9583333333333338E-3</c:v>
                </c:pt>
                <c:pt idx="37162">
                  <c:v>9.2013888888888892E-3</c:v>
                </c:pt>
                <c:pt idx="37163">
                  <c:v>9.4444444444444445E-3</c:v>
                </c:pt>
                <c:pt idx="37164">
                  <c:v>9.6874999999999999E-3</c:v>
                </c:pt>
                <c:pt idx="37165">
                  <c:v>9.9305555555555553E-3</c:v>
                </c:pt>
                <c:pt idx="37166">
                  <c:v>1.0173611111111111E-2</c:v>
                </c:pt>
                <c:pt idx="37167">
                  <c:v>1.042824074074074E-2</c:v>
                </c:pt>
                <c:pt idx="37168">
                  <c:v>1.0671296296296297E-2</c:v>
                </c:pt>
                <c:pt idx="37169">
                  <c:v>1.091435185185185E-2</c:v>
                </c:pt>
                <c:pt idx="37170">
                  <c:v>1.1157407407407408E-2</c:v>
                </c:pt>
                <c:pt idx="37171">
                  <c:v>1.1400462962962965E-2</c:v>
                </c:pt>
                <c:pt idx="37172">
                  <c:v>1.1655092592592594E-2</c:v>
                </c:pt>
                <c:pt idx="37173">
                  <c:v>1.1898148148148149E-2</c:v>
                </c:pt>
                <c:pt idx="37174">
                  <c:v>1.2141203703703704E-2</c:v>
                </c:pt>
                <c:pt idx="37175">
                  <c:v>1.238425925925926E-2</c:v>
                </c:pt>
                <c:pt idx="37176">
                  <c:v>1.2627314814814815E-2</c:v>
                </c:pt>
                <c:pt idx="37177">
                  <c:v>1.2881944444444446E-2</c:v>
                </c:pt>
                <c:pt idx="37178">
                  <c:v>1.3125E-2</c:v>
                </c:pt>
                <c:pt idx="37179">
                  <c:v>1.3368055555555557E-2</c:v>
                </c:pt>
                <c:pt idx="37180">
                  <c:v>1.3611111111111114E-2</c:v>
                </c:pt>
                <c:pt idx="37181">
                  <c:v>1.3854166666666666E-2</c:v>
                </c:pt>
                <c:pt idx="37182">
                  <c:v>1.4108796296296295E-2</c:v>
                </c:pt>
                <c:pt idx="37183">
                  <c:v>1.4351851851851852E-2</c:v>
                </c:pt>
                <c:pt idx="37184">
                  <c:v>1.4594907407407405E-2</c:v>
                </c:pt>
                <c:pt idx="37185">
                  <c:v>1.4837962962962963E-2</c:v>
                </c:pt>
                <c:pt idx="37186">
                  <c:v>1.5081018518518516E-2</c:v>
                </c:pt>
                <c:pt idx="37187">
                  <c:v>1.5335648148148147E-2</c:v>
                </c:pt>
                <c:pt idx="37188">
                  <c:v>1.5578703703703704E-2</c:v>
                </c:pt>
                <c:pt idx="37189">
                  <c:v>1.5821759259259261E-2</c:v>
                </c:pt>
                <c:pt idx="37190">
                  <c:v>1.6064814814814813E-2</c:v>
                </c:pt>
                <c:pt idx="37191">
                  <c:v>1.6307870370370372E-2</c:v>
                </c:pt>
                <c:pt idx="37192">
                  <c:v>1.6550925925925924E-2</c:v>
                </c:pt>
                <c:pt idx="37193">
                  <c:v>1.6805555555555556E-2</c:v>
                </c:pt>
                <c:pt idx="37194">
                  <c:v>1.7048611111111112E-2</c:v>
                </c:pt>
                <c:pt idx="37195">
                  <c:v>1.7291666666666667E-2</c:v>
                </c:pt>
                <c:pt idx="37196">
                  <c:v>1.7534722222222222E-2</c:v>
                </c:pt>
                <c:pt idx="37197">
                  <c:v>1.7777777777777778E-2</c:v>
                </c:pt>
                <c:pt idx="37198">
                  <c:v>1.8032407407407407E-2</c:v>
                </c:pt>
                <c:pt idx="37199">
                  <c:v>1.8275462962962962E-2</c:v>
                </c:pt>
                <c:pt idx="37200">
                  <c:v>1.8518518518518521E-2</c:v>
                </c:pt>
                <c:pt idx="37201">
                  <c:v>1.8761574074074073E-2</c:v>
                </c:pt>
                <c:pt idx="37202">
                  <c:v>1.9004629629629632E-2</c:v>
                </c:pt>
                <c:pt idx="37203">
                  <c:v>1.9247685185185184E-2</c:v>
                </c:pt>
                <c:pt idx="37204">
                  <c:v>1.9502314814814816E-2</c:v>
                </c:pt>
                <c:pt idx="37205">
                  <c:v>1.9745370370370371E-2</c:v>
                </c:pt>
                <c:pt idx="37206">
                  <c:v>1.9988425925925927E-2</c:v>
                </c:pt>
                <c:pt idx="37207">
                  <c:v>2.0231481481481482E-2</c:v>
                </c:pt>
                <c:pt idx="37208">
                  <c:v>2.0474537037037038E-2</c:v>
                </c:pt>
                <c:pt idx="37209">
                  <c:v>2.0729166666666667E-2</c:v>
                </c:pt>
                <c:pt idx="37210">
                  <c:v>2.0972222222222222E-2</c:v>
                </c:pt>
                <c:pt idx="37211">
                  <c:v>2.1215277777777777E-2</c:v>
                </c:pt>
                <c:pt idx="37212">
                  <c:v>2.1458333333333333E-2</c:v>
                </c:pt>
                <c:pt idx="37213">
                  <c:v>2.1701388888888892E-2</c:v>
                </c:pt>
                <c:pt idx="37214">
                  <c:v>2.1956018518518517E-2</c:v>
                </c:pt>
                <c:pt idx="37215">
                  <c:v>2.2199074074074076E-2</c:v>
                </c:pt>
                <c:pt idx="37216">
                  <c:v>2.2442129629629631E-2</c:v>
                </c:pt>
                <c:pt idx="37217">
                  <c:v>2.2685185185185183E-2</c:v>
                </c:pt>
                <c:pt idx="37218">
                  <c:v>2.2928240740740739E-2</c:v>
                </c:pt>
                <c:pt idx="37219">
                  <c:v>2.3182870370370371E-2</c:v>
                </c:pt>
                <c:pt idx="37220">
                  <c:v>2.342592592592593E-2</c:v>
                </c:pt>
                <c:pt idx="37221">
                  <c:v>2.3668981481481485E-2</c:v>
                </c:pt>
                <c:pt idx="37222">
                  <c:v>2.3912037037037034E-2</c:v>
                </c:pt>
                <c:pt idx="37223">
                  <c:v>2.4155092592592589E-2</c:v>
                </c:pt>
                <c:pt idx="37224">
                  <c:v>2.4398148148148145E-2</c:v>
                </c:pt>
                <c:pt idx="37225">
                  <c:v>2.4652777777777777E-2</c:v>
                </c:pt>
                <c:pt idx="37226">
                  <c:v>2.4895833333333336E-2</c:v>
                </c:pt>
                <c:pt idx="37227">
                  <c:v>2.5138888888888891E-2</c:v>
                </c:pt>
                <c:pt idx="37228">
                  <c:v>2.5381944444444443E-2</c:v>
                </c:pt>
                <c:pt idx="37229">
                  <c:v>2.5624999999999998E-2</c:v>
                </c:pt>
                <c:pt idx="37230">
                  <c:v>2.5879629629629627E-2</c:v>
                </c:pt>
                <c:pt idx="37231">
                  <c:v>2.6122685185185183E-2</c:v>
                </c:pt>
                <c:pt idx="37232">
                  <c:v>2.6365740740740742E-2</c:v>
                </c:pt>
                <c:pt idx="37233">
                  <c:v>2.6608796296296297E-2</c:v>
                </c:pt>
                <c:pt idx="37234">
                  <c:v>2.6851851851851849E-2</c:v>
                </c:pt>
                <c:pt idx="37235">
                  <c:v>2.7106481481481481E-2</c:v>
                </c:pt>
                <c:pt idx="37236">
                  <c:v>2.7349537037037037E-2</c:v>
                </c:pt>
                <c:pt idx="37237">
                  <c:v>2.7592592592592596E-2</c:v>
                </c:pt>
                <c:pt idx="37238">
                  <c:v>2.7835648148148151E-2</c:v>
                </c:pt>
                <c:pt idx="37239">
                  <c:v>2.8078703703703703E-2</c:v>
                </c:pt>
                <c:pt idx="37240">
                  <c:v>2.8333333333333332E-2</c:v>
                </c:pt>
                <c:pt idx="37241">
                  <c:v>2.8576388888888887E-2</c:v>
                </c:pt>
                <c:pt idx="37242">
                  <c:v>2.8819444444444443E-2</c:v>
                </c:pt>
                <c:pt idx="37243">
                  <c:v>2.9062500000000002E-2</c:v>
                </c:pt>
                <c:pt idx="37244">
                  <c:v>2.9305555555555557E-2</c:v>
                </c:pt>
                <c:pt idx="37245">
                  <c:v>2.9560185185185189E-2</c:v>
                </c:pt>
                <c:pt idx="37246">
                  <c:v>2.9803240740740741E-2</c:v>
                </c:pt>
                <c:pt idx="37247">
                  <c:v>3.0046296296296297E-2</c:v>
                </c:pt>
                <c:pt idx="37248">
                  <c:v>3.0289351851851855E-2</c:v>
                </c:pt>
                <c:pt idx="37249">
                  <c:v>3.0532407407407411E-2</c:v>
                </c:pt>
                <c:pt idx="37250">
                  <c:v>3.0775462962962966E-2</c:v>
                </c:pt>
                <c:pt idx="37251">
                  <c:v>3.1030092592592592E-2</c:v>
                </c:pt>
                <c:pt idx="37252">
                  <c:v>3.1273148148148147E-2</c:v>
                </c:pt>
                <c:pt idx="37253">
                  <c:v>3.1516203703703706E-2</c:v>
                </c:pt>
                <c:pt idx="37254">
                  <c:v>3.1759259259259258E-2</c:v>
                </c:pt>
                <c:pt idx="37255">
                  <c:v>3.2002314814814817E-2</c:v>
                </c:pt>
                <c:pt idx="37256">
                  <c:v>3.2256944444444442E-2</c:v>
                </c:pt>
                <c:pt idx="37257">
                  <c:v>3.2499999999999994E-2</c:v>
                </c:pt>
                <c:pt idx="37258">
                  <c:v>3.2743055555555553E-2</c:v>
                </c:pt>
                <c:pt idx="37259">
                  <c:v>3.2986111111111112E-2</c:v>
                </c:pt>
                <c:pt idx="37260">
                  <c:v>3.3229166666666664E-2</c:v>
                </c:pt>
                <c:pt idx="37261">
                  <c:v>3.3472222222222223E-2</c:v>
                </c:pt>
                <c:pt idx="37262">
                  <c:v>3.3726851851851855E-2</c:v>
                </c:pt>
                <c:pt idx="37263">
                  <c:v>3.3969907407407407E-2</c:v>
                </c:pt>
                <c:pt idx="37264">
                  <c:v>3.4212962962962966E-2</c:v>
                </c:pt>
                <c:pt idx="37265">
                  <c:v>3.4456018518518518E-2</c:v>
                </c:pt>
                <c:pt idx="37266">
                  <c:v>3.4699074074074077E-2</c:v>
                </c:pt>
                <c:pt idx="37267">
                  <c:v>3.4953703703703702E-2</c:v>
                </c:pt>
                <c:pt idx="37268">
                  <c:v>3.5196759259259254E-2</c:v>
                </c:pt>
                <c:pt idx="37269">
                  <c:v>3.5439814814814813E-2</c:v>
                </c:pt>
                <c:pt idx="37270">
                  <c:v>3.5682870370370372E-2</c:v>
                </c:pt>
                <c:pt idx="37271">
                  <c:v>3.5925925925925924E-2</c:v>
                </c:pt>
                <c:pt idx="37272">
                  <c:v>3.6180555555555556E-2</c:v>
                </c:pt>
                <c:pt idx="37273">
                  <c:v>3.6423611111111115E-2</c:v>
                </c:pt>
                <c:pt idx="37274">
                  <c:v>3.6666666666666667E-2</c:v>
                </c:pt>
                <c:pt idx="37275">
                  <c:v>3.6909722222222226E-2</c:v>
                </c:pt>
                <c:pt idx="37276">
                  <c:v>3.7152777777777778E-2</c:v>
                </c:pt>
                <c:pt idx="37277">
                  <c:v>3.740740740740741E-2</c:v>
                </c:pt>
                <c:pt idx="37278">
                  <c:v>3.7650462962962962E-2</c:v>
                </c:pt>
                <c:pt idx="37279">
                  <c:v>3.7893518518518521E-2</c:v>
                </c:pt>
                <c:pt idx="37280">
                  <c:v>3.8136574074074073E-2</c:v>
                </c:pt>
                <c:pt idx="37281">
                  <c:v>3.8379629629629632E-2</c:v>
                </c:pt>
                <c:pt idx="37282">
                  <c:v>3.8622685185185184E-2</c:v>
                </c:pt>
                <c:pt idx="37283">
                  <c:v>3.8877314814814816E-2</c:v>
                </c:pt>
                <c:pt idx="37284">
                  <c:v>3.9120370370370368E-2</c:v>
                </c:pt>
                <c:pt idx="37285">
                  <c:v>3.936342592592592E-2</c:v>
                </c:pt>
                <c:pt idx="37286">
                  <c:v>3.9606481481481479E-2</c:v>
                </c:pt>
                <c:pt idx="37287">
                  <c:v>3.9849537037037037E-2</c:v>
                </c:pt>
                <c:pt idx="37288">
                  <c:v>4.010416666666667E-2</c:v>
                </c:pt>
                <c:pt idx="37289">
                  <c:v>4.0347222222222222E-2</c:v>
                </c:pt>
                <c:pt idx="37290">
                  <c:v>4.0590277777777781E-2</c:v>
                </c:pt>
                <c:pt idx="37291">
                  <c:v>4.0833333333333333E-2</c:v>
                </c:pt>
                <c:pt idx="37292">
                  <c:v>4.1076388888888891E-2</c:v>
                </c:pt>
                <c:pt idx="37293">
                  <c:v>4.1331018518518517E-2</c:v>
                </c:pt>
                <c:pt idx="37294">
                  <c:v>4.1574074074074076E-2</c:v>
                </c:pt>
                <c:pt idx="37295">
                  <c:v>4.1817129629629628E-2</c:v>
                </c:pt>
                <c:pt idx="37296">
                  <c:v>4.206018518518518E-2</c:v>
                </c:pt>
                <c:pt idx="37297">
                  <c:v>4.2303240740740738E-2</c:v>
                </c:pt>
                <c:pt idx="37298">
                  <c:v>4.2557870370370371E-2</c:v>
                </c:pt>
                <c:pt idx="37299">
                  <c:v>4.280092592592593E-2</c:v>
                </c:pt>
                <c:pt idx="37300">
                  <c:v>4.3043981481481482E-2</c:v>
                </c:pt>
                <c:pt idx="37301">
                  <c:v>4.3287037037037041E-2</c:v>
                </c:pt>
                <c:pt idx="37302">
                  <c:v>4.3530092592592599E-2</c:v>
                </c:pt>
                <c:pt idx="37303">
                  <c:v>4.3784722222222218E-2</c:v>
                </c:pt>
                <c:pt idx="37304">
                  <c:v>4.4027777777777777E-2</c:v>
                </c:pt>
                <c:pt idx="37305">
                  <c:v>4.4270833333333336E-2</c:v>
                </c:pt>
                <c:pt idx="37306">
                  <c:v>4.4513888888888888E-2</c:v>
                </c:pt>
                <c:pt idx="37307">
                  <c:v>4.4756944444444446E-2</c:v>
                </c:pt>
                <c:pt idx="37308">
                  <c:v>4.5000000000000005E-2</c:v>
                </c:pt>
                <c:pt idx="37309">
                  <c:v>4.5254629629629624E-2</c:v>
                </c:pt>
                <c:pt idx="37310">
                  <c:v>4.5497685185185183E-2</c:v>
                </c:pt>
                <c:pt idx="37311">
                  <c:v>4.5740740740740742E-2</c:v>
                </c:pt>
                <c:pt idx="37312">
                  <c:v>4.5983796296296293E-2</c:v>
                </c:pt>
                <c:pt idx="37313">
                  <c:v>4.6226851851851852E-2</c:v>
                </c:pt>
                <c:pt idx="37314">
                  <c:v>4.6481481481481485E-2</c:v>
                </c:pt>
                <c:pt idx="37315">
                  <c:v>4.6724537037037044E-2</c:v>
                </c:pt>
                <c:pt idx="37316">
                  <c:v>4.6967592592592589E-2</c:v>
                </c:pt>
                <c:pt idx="37317">
                  <c:v>4.7210648148148147E-2</c:v>
                </c:pt>
                <c:pt idx="37318">
                  <c:v>4.7453703703703699E-2</c:v>
                </c:pt>
                <c:pt idx="37319">
                  <c:v>4.7696759259259258E-2</c:v>
                </c:pt>
                <c:pt idx="37320">
                  <c:v>4.7951388888888891E-2</c:v>
                </c:pt>
                <c:pt idx="37321">
                  <c:v>4.8194444444444449E-2</c:v>
                </c:pt>
                <c:pt idx="37322">
                  <c:v>4.8437500000000001E-2</c:v>
                </c:pt>
                <c:pt idx="37323">
                  <c:v>4.868055555555556E-2</c:v>
                </c:pt>
                <c:pt idx="37324">
                  <c:v>4.8923611111111105E-2</c:v>
                </c:pt>
                <c:pt idx="37325">
                  <c:v>4.9178240740740738E-2</c:v>
                </c:pt>
                <c:pt idx="37326">
                  <c:v>4.9421296296296297E-2</c:v>
                </c:pt>
                <c:pt idx="37327">
                  <c:v>4.9664351851851855E-2</c:v>
                </c:pt>
                <c:pt idx="37328">
                  <c:v>4.9907407407407407E-2</c:v>
                </c:pt>
                <c:pt idx="37329">
                  <c:v>5.0150462962962966E-2</c:v>
                </c:pt>
                <c:pt idx="37330">
                  <c:v>5.0405092592592592E-2</c:v>
                </c:pt>
                <c:pt idx="37331">
                  <c:v>5.0648148148148144E-2</c:v>
                </c:pt>
                <c:pt idx="37332">
                  <c:v>5.0891203703703702E-2</c:v>
                </c:pt>
                <c:pt idx="37333">
                  <c:v>5.1134259259259261E-2</c:v>
                </c:pt>
                <c:pt idx="37334">
                  <c:v>5.1377314814814813E-2</c:v>
                </c:pt>
                <c:pt idx="37335">
                  <c:v>5.1631944444444446E-2</c:v>
                </c:pt>
                <c:pt idx="37336">
                  <c:v>5.1875000000000004E-2</c:v>
                </c:pt>
                <c:pt idx="37337">
                  <c:v>5.2118055555555563E-2</c:v>
                </c:pt>
                <c:pt idx="37338">
                  <c:v>5.2361111111111108E-2</c:v>
                </c:pt>
                <c:pt idx="37339">
                  <c:v>5.2604166666666667E-2</c:v>
                </c:pt>
                <c:pt idx="37340">
                  <c:v>5.2847222222222219E-2</c:v>
                </c:pt>
                <c:pt idx="37341">
                  <c:v>5.3101851851851851E-2</c:v>
                </c:pt>
                <c:pt idx="37342">
                  <c:v>5.334490740740741E-2</c:v>
                </c:pt>
                <c:pt idx="37343">
                  <c:v>5.3587962962962969E-2</c:v>
                </c:pt>
                <c:pt idx="37344">
                  <c:v>5.3831018518518514E-2</c:v>
                </c:pt>
                <c:pt idx="37345">
                  <c:v>5.4074074074074073E-2</c:v>
                </c:pt>
                <c:pt idx="37346">
                  <c:v>5.4328703703703705E-2</c:v>
                </c:pt>
                <c:pt idx="37347">
                  <c:v>5.4571759259259257E-2</c:v>
                </c:pt>
                <c:pt idx="37348">
                  <c:v>5.4814814814814816E-2</c:v>
                </c:pt>
                <c:pt idx="37349">
                  <c:v>5.5057870370370375E-2</c:v>
                </c:pt>
                <c:pt idx="37350">
                  <c:v>5.5300925925925927E-2</c:v>
                </c:pt>
                <c:pt idx="37351">
                  <c:v>5.5555555555555552E-2</c:v>
                </c:pt>
                <c:pt idx="37352">
                  <c:v>5.5798611111111111E-2</c:v>
                </c:pt>
                <c:pt idx="37353">
                  <c:v>5.6041666666666663E-2</c:v>
                </c:pt>
                <c:pt idx="37354">
                  <c:v>5.6284722222222222E-2</c:v>
                </c:pt>
                <c:pt idx="37355">
                  <c:v>5.6527777777777781E-2</c:v>
                </c:pt>
                <c:pt idx="37356">
                  <c:v>5.67824074074074E-2</c:v>
                </c:pt>
                <c:pt idx="37357">
                  <c:v>5.7025462962962958E-2</c:v>
                </c:pt>
                <c:pt idx="37358">
                  <c:v>5.7268518518518517E-2</c:v>
                </c:pt>
                <c:pt idx="37359">
                  <c:v>5.7511574074074069E-2</c:v>
                </c:pt>
                <c:pt idx="37360">
                  <c:v>5.7754629629629628E-2</c:v>
                </c:pt>
                <c:pt idx="37361">
                  <c:v>5.7997685185185187E-2</c:v>
                </c:pt>
                <c:pt idx="37362">
                  <c:v>5.8252314814814819E-2</c:v>
                </c:pt>
                <c:pt idx="37363">
                  <c:v>5.8495370370370371E-2</c:v>
                </c:pt>
                <c:pt idx="37364">
                  <c:v>5.873842592592593E-2</c:v>
                </c:pt>
                <c:pt idx="37365">
                  <c:v>5.8981481481481489E-2</c:v>
                </c:pt>
                <c:pt idx="37366">
                  <c:v>5.9224537037037041E-2</c:v>
                </c:pt>
                <c:pt idx="37367">
                  <c:v>5.9479166666666666E-2</c:v>
                </c:pt>
                <c:pt idx="37368">
                  <c:v>5.9722222222222225E-2</c:v>
                </c:pt>
                <c:pt idx="37369">
                  <c:v>5.9965277777777777E-2</c:v>
                </c:pt>
                <c:pt idx="37370">
                  <c:v>6.0208333333333336E-2</c:v>
                </c:pt>
                <c:pt idx="37371">
                  <c:v>6.0451388888888895E-2</c:v>
                </c:pt>
                <c:pt idx="37372">
                  <c:v>6.0706018518518513E-2</c:v>
                </c:pt>
                <c:pt idx="37373">
                  <c:v>6.0949074074074072E-2</c:v>
                </c:pt>
                <c:pt idx="37374">
                  <c:v>6.1192129629629631E-2</c:v>
                </c:pt>
                <c:pt idx="37375">
                  <c:v>6.1435185185185183E-2</c:v>
                </c:pt>
                <c:pt idx="37376">
                  <c:v>6.1678240740740742E-2</c:v>
                </c:pt>
                <c:pt idx="37377">
                  <c:v>6.1921296296296301E-2</c:v>
                </c:pt>
                <c:pt idx="37378">
                  <c:v>6.2175925925925933E-2</c:v>
                </c:pt>
                <c:pt idx="37379">
                  <c:v>6.2418981481481478E-2</c:v>
                </c:pt>
                <c:pt idx="37380">
                  <c:v>6.2662037037037044E-2</c:v>
                </c:pt>
                <c:pt idx="37381">
                  <c:v>6.2905092592592596E-2</c:v>
                </c:pt>
                <c:pt idx="37382">
                  <c:v>6.3148148148148148E-2</c:v>
                </c:pt>
                <c:pt idx="37383">
                  <c:v>6.340277777777778E-2</c:v>
                </c:pt>
                <c:pt idx="37384">
                  <c:v>6.3645833333333332E-2</c:v>
                </c:pt>
                <c:pt idx="37385">
                  <c:v>6.3888888888888884E-2</c:v>
                </c:pt>
                <c:pt idx="37386">
                  <c:v>6.4131944444444436E-2</c:v>
                </c:pt>
                <c:pt idx="37387">
                  <c:v>6.4375000000000002E-2</c:v>
                </c:pt>
                <c:pt idx="37388">
                  <c:v>6.4629629629629634E-2</c:v>
                </c:pt>
                <c:pt idx="37389">
                  <c:v>6.4872685185185186E-2</c:v>
                </c:pt>
                <c:pt idx="37390">
                  <c:v>6.5115740740740738E-2</c:v>
                </c:pt>
                <c:pt idx="37391">
                  <c:v>6.5358796296296304E-2</c:v>
                </c:pt>
                <c:pt idx="37392">
                  <c:v>6.5601851851851856E-2</c:v>
                </c:pt>
                <c:pt idx="37393">
                  <c:v>6.5856481481481488E-2</c:v>
                </c:pt>
                <c:pt idx="37394">
                  <c:v>6.609953703703704E-2</c:v>
                </c:pt>
                <c:pt idx="37395">
                  <c:v>6.6342592592592592E-2</c:v>
                </c:pt>
                <c:pt idx="37396">
                  <c:v>6.6585648148148144E-2</c:v>
                </c:pt>
                <c:pt idx="37397">
                  <c:v>6.682870370370371E-2</c:v>
                </c:pt>
                <c:pt idx="37398">
                  <c:v>6.7083333333333328E-2</c:v>
                </c:pt>
                <c:pt idx="37399">
                  <c:v>6.732638888888888E-2</c:v>
                </c:pt>
                <c:pt idx="37400">
                  <c:v>6.7569444444444446E-2</c:v>
                </c:pt>
                <c:pt idx="37401">
                  <c:v>6.7812499999999998E-2</c:v>
                </c:pt>
                <c:pt idx="37402">
                  <c:v>6.805555555555555E-2</c:v>
                </c:pt>
                <c:pt idx="37403">
                  <c:v>6.8298611111111115E-2</c:v>
                </c:pt>
                <c:pt idx="37404">
                  <c:v>6.8553240740740748E-2</c:v>
                </c:pt>
                <c:pt idx="37405">
                  <c:v>6.87962962962963E-2</c:v>
                </c:pt>
                <c:pt idx="37406">
                  <c:v>6.9039351851851852E-2</c:v>
                </c:pt>
                <c:pt idx="37407">
                  <c:v>6.9282407407407418E-2</c:v>
                </c:pt>
                <c:pt idx="37408">
                  <c:v>6.9525462962962969E-2</c:v>
                </c:pt>
                <c:pt idx="37409">
                  <c:v>6.9780092592592588E-2</c:v>
                </c:pt>
                <c:pt idx="37410">
                  <c:v>7.0023148148148154E-2</c:v>
                </c:pt>
                <c:pt idx="37411">
                  <c:v>7.0266203703703692E-2</c:v>
                </c:pt>
                <c:pt idx="37412">
                  <c:v>7.0509259259259258E-2</c:v>
                </c:pt>
                <c:pt idx="37413">
                  <c:v>7.075231481481481E-2</c:v>
                </c:pt>
                <c:pt idx="37414">
                  <c:v>7.0995370370370361E-2</c:v>
                </c:pt>
                <c:pt idx="37415">
                  <c:v>7.1249999999999994E-2</c:v>
                </c:pt>
                <c:pt idx="37416">
                  <c:v>7.149305555555556E-2</c:v>
                </c:pt>
                <c:pt idx="37417">
                  <c:v>7.1736111111111112E-2</c:v>
                </c:pt>
                <c:pt idx="37418">
                  <c:v>7.1979166666666664E-2</c:v>
                </c:pt>
                <c:pt idx="37419">
                  <c:v>7.2222222222222229E-2</c:v>
                </c:pt>
                <c:pt idx="37420">
                  <c:v>7.2476851851851862E-2</c:v>
                </c:pt>
                <c:pt idx="37421">
                  <c:v>7.2719907407407414E-2</c:v>
                </c:pt>
                <c:pt idx="37422">
                  <c:v>7.2962962962962966E-2</c:v>
                </c:pt>
                <c:pt idx="37423">
                  <c:v>7.3206018518518517E-2</c:v>
                </c:pt>
                <c:pt idx="37424">
                  <c:v>7.3449074074074069E-2</c:v>
                </c:pt>
                <c:pt idx="37425">
                  <c:v>7.3703703703703702E-2</c:v>
                </c:pt>
                <c:pt idx="37426">
                  <c:v>7.3946759259259254E-2</c:v>
                </c:pt>
                <c:pt idx="37427">
                  <c:v>7.4189814814814806E-2</c:v>
                </c:pt>
                <c:pt idx="37428">
                  <c:v>7.4432870370370371E-2</c:v>
                </c:pt>
                <c:pt idx="37429">
                  <c:v>7.4675925925925923E-2</c:v>
                </c:pt>
                <c:pt idx="37430">
                  <c:v>7.4918981481481475E-2</c:v>
                </c:pt>
                <c:pt idx="37431">
                  <c:v>7.5173611111111108E-2</c:v>
                </c:pt>
                <c:pt idx="37432">
                  <c:v>7.5416666666666674E-2</c:v>
                </c:pt>
                <c:pt idx="37433">
                  <c:v>7.5659722222222225E-2</c:v>
                </c:pt>
                <c:pt idx="37434">
                  <c:v>7.5902777777777777E-2</c:v>
                </c:pt>
                <c:pt idx="37435">
                  <c:v>7.6145833333333343E-2</c:v>
                </c:pt>
                <c:pt idx="37436">
                  <c:v>7.6400462962962962E-2</c:v>
                </c:pt>
                <c:pt idx="37437">
                  <c:v>7.6643518518518514E-2</c:v>
                </c:pt>
                <c:pt idx="37438">
                  <c:v>7.6886574074074079E-2</c:v>
                </c:pt>
                <c:pt idx="37439">
                  <c:v>7.7129629629629631E-2</c:v>
                </c:pt>
                <c:pt idx="37440">
                  <c:v>7.7372685185185183E-2</c:v>
                </c:pt>
                <c:pt idx="37441">
                  <c:v>7.7627314814814816E-2</c:v>
                </c:pt>
                <c:pt idx="37442">
                  <c:v>7.7870370370370368E-2</c:v>
                </c:pt>
                <c:pt idx="37443">
                  <c:v>7.8113425925925919E-2</c:v>
                </c:pt>
                <c:pt idx="37444">
                  <c:v>7.8356481481481485E-2</c:v>
                </c:pt>
                <c:pt idx="37445">
                  <c:v>7.8599537037037037E-2</c:v>
                </c:pt>
                <c:pt idx="37446">
                  <c:v>7.885416666666667E-2</c:v>
                </c:pt>
                <c:pt idx="37447">
                  <c:v>7.9097222222222222E-2</c:v>
                </c:pt>
                <c:pt idx="37448">
                  <c:v>7.9340277777777787E-2</c:v>
                </c:pt>
                <c:pt idx="37449">
                  <c:v>7.9583333333333339E-2</c:v>
                </c:pt>
                <c:pt idx="37450">
                  <c:v>7.9826388888888891E-2</c:v>
                </c:pt>
                <c:pt idx="37451">
                  <c:v>8.0081018518518524E-2</c:v>
                </c:pt>
                <c:pt idx="37452">
                  <c:v>8.0324074074074062E-2</c:v>
                </c:pt>
                <c:pt idx="37453">
                  <c:v>8.0567129629629627E-2</c:v>
                </c:pt>
                <c:pt idx="37454">
                  <c:v>8.0810185185185179E-2</c:v>
                </c:pt>
                <c:pt idx="37455">
                  <c:v>8.1053240740740731E-2</c:v>
                </c:pt>
                <c:pt idx="37456">
                  <c:v>8.1296296296296297E-2</c:v>
                </c:pt>
                <c:pt idx="37457">
                  <c:v>8.1550925925925929E-2</c:v>
                </c:pt>
                <c:pt idx="37458">
                  <c:v>8.1793981481481481E-2</c:v>
                </c:pt>
                <c:pt idx="37459">
                  <c:v>8.2037037037037033E-2</c:v>
                </c:pt>
                <c:pt idx="37460">
                  <c:v>8.2280092592592599E-2</c:v>
                </c:pt>
                <c:pt idx="37461">
                  <c:v>8.2523148148148151E-2</c:v>
                </c:pt>
                <c:pt idx="37462">
                  <c:v>8.2777777777777783E-2</c:v>
                </c:pt>
                <c:pt idx="37463">
                  <c:v>8.3020833333333335E-2</c:v>
                </c:pt>
                <c:pt idx="37464">
                  <c:v>8.3263888888888887E-2</c:v>
                </c:pt>
                <c:pt idx="37465">
                  <c:v>8.3506944444444453E-2</c:v>
                </c:pt>
                <c:pt idx="37466">
                  <c:v>8.3749999999999991E-2</c:v>
                </c:pt>
                <c:pt idx="37467">
                  <c:v>8.4004629629629624E-2</c:v>
                </c:pt>
                <c:pt idx="37468">
                  <c:v>8.4247685185185175E-2</c:v>
                </c:pt>
                <c:pt idx="37469">
                  <c:v>8.4490740740740741E-2</c:v>
                </c:pt>
                <c:pt idx="37470">
                  <c:v>8.4733796296296293E-2</c:v>
                </c:pt>
                <c:pt idx="37471">
                  <c:v>8.4976851851851845E-2</c:v>
                </c:pt>
                <c:pt idx="37472">
                  <c:v>8.5219907407407411E-2</c:v>
                </c:pt>
                <c:pt idx="37473">
                  <c:v>8.5474537037037043E-2</c:v>
                </c:pt>
                <c:pt idx="37474">
                  <c:v>8.5717592592592595E-2</c:v>
                </c:pt>
                <c:pt idx="37475">
                  <c:v>8.5960648148148147E-2</c:v>
                </c:pt>
                <c:pt idx="37476">
                  <c:v>8.6203703703703713E-2</c:v>
                </c:pt>
                <c:pt idx="37477">
                  <c:v>8.6446759259259265E-2</c:v>
                </c:pt>
                <c:pt idx="37478">
                  <c:v>8.6701388888888897E-2</c:v>
                </c:pt>
                <c:pt idx="37479">
                  <c:v>8.6944444444444449E-2</c:v>
                </c:pt>
                <c:pt idx="37480">
                  <c:v>8.7187499999999987E-2</c:v>
                </c:pt>
                <c:pt idx="37481">
                  <c:v>8.7430555555555553E-2</c:v>
                </c:pt>
                <c:pt idx="37482">
                  <c:v>8.7673611111111105E-2</c:v>
                </c:pt>
                <c:pt idx="37483">
                  <c:v>8.7928240740740737E-2</c:v>
                </c:pt>
                <c:pt idx="37484">
                  <c:v>8.8171296296296289E-2</c:v>
                </c:pt>
                <c:pt idx="37485">
                  <c:v>8.8414351851851855E-2</c:v>
                </c:pt>
                <c:pt idx="37486">
                  <c:v>8.8657407407407407E-2</c:v>
                </c:pt>
                <c:pt idx="37487">
                  <c:v>8.8900462962962959E-2</c:v>
                </c:pt>
                <c:pt idx="37488">
                  <c:v>8.9143518518518525E-2</c:v>
                </c:pt>
                <c:pt idx="37489">
                  <c:v>8.9398148148148157E-2</c:v>
                </c:pt>
                <c:pt idx="37490">
                  <c:v>8.9641203703703709E-2</c:v>
                </c:pt>
                <c:pt idx="37491">
                  <c:v>8.9884259259259261E-2</c:v>
                </c:pt>
                <c:pt idx="37492">
                  <c:v>9.0127314814814827E-2</c:v>
                </c:pt>
                <c:pt idx="37493">
                  <c:v>9.0370370370370379E-2</c:v>
                </c:pt>
                <c:pt idx="37494">
                  <c:v>9.0624999999999997E-2</c:v>
                </c:pt>
                <c:pt idx="37495">
                  <c:v>9.0868055555555549E-2</c:v>
                </c:pt>
                <c:pt idx="37496">
                  <c:v>9.1111111111111101E-2</c:v>
                </c:pt>
                <c:pt idx="37497">
                  <c:v>9.1354166666666667E-2</c:v>
                </c:pt>
                <c:pt idx="37498">
                  <c:v>9.1597222222222219E-2</c:v>
                </c:pt>
                <c:pt idx="37499">
                  <c:v>9.1851851851851851E-2</c:v>
                </c:pt>
                <c:pt idx="37500">
                  <c:v>9.2094907407407403E-2</c:v>
                </c:pt>
                <c:pt idx="37501">
                  <c:v>9.2337962962962969E-2</c:v>
                </c:pt>
                <c:pt idx="37502">
                  <c:v>9.2581018518518521E-2</c:v>
                </c:pt>
                <c:pt idx="37503">
                  <c:v>9.2824074074074073E-2</c:v>
                </c:pt>
                <c:pt idx="37504">
                  <c:v>9.3078703703703705E-2</c:v>
                </c:pt>
                <c:pt idx="37505">
                  <c:v>9.3321759259259271E-2</c:v>
                </c:pt>
                <c:pt idx="37506">
                  <c:v>9.3564814814814823E-2</c:v>
                </c:pt>
                <c:pt idx="37507">
                  <c:v>9.3807870370370375E-2</c:v>
                </c:pt>
                <c:pt idx="37508">
                  <c:v>9.4050925925925941E-2</c:v>
                </c:pt>
                <c:pt idx="37509">
                  <c:v>9.4305555555555545E-2</c:v>
                </c:pt>
                <c:pt idx="37510">
                  <c:v>9.4548611111111111E-2</c:v>
                </c:pt>
                <c:pt idx="37511">
                  <c:v>9.4791666666666663E-2</c:v>
                </c:pt>
                <c:pt idx="37512">
                  <c:v>9.5034722222222215E-2</c:v>
                </c:pt>
                <c:pt idx="37513">
                  <c:v>9.5277777777777781E-2</c:v>
                </c:pt>
                <c:pt idx="37514">
                  <c:v>9.5520833333333333E-2</c:v>
                </c:pt>
                <c:pt idx="37515">
                  <c:v>9.5775462962962965E-2</c:v>
                </c:pt>
                <c:pt idx="37516">
                  <c:v>9.6018518518518517E-2</c:v>
                </c:pt>
                <c:pt idx="37517">
                  <c:v>9.6261574074074083E-2</c:v>
                </c:pt>
                <c:pt idx="37518">
                  <c:v>9.6504629629629635E-2</c:v>
                </c:pt>
                <c:pt idx="37519">
                  <c:v>9.6747685185185187E-2</c:v>
                </c:pt>
                <c:pt idx="37520">
                  <c:v>9.7002314814814805E-2</c:v>
                </c:pt>
                <c:pt idx="37521">
                  <c:v>9.7245370370370357E-2</c:v>
                </c:pt>
                <c:pt idx="37522">
                  <c:v>9.7488425925925923E-2</c:v>
                </c:pt>
                <c:pt idx="37523">
                  <c:v>9.7731481481481475E-2</c:v>
                </c:pt>
                <c:pt idx="37524">
                  <c:v>9.7974537037037027E-2</c:v>
                </c:pt>
                <c:pt idx="37525">
                  <c:v>9.8217592592592592E-2</c:v>
                </c:pt>
                <c:pt idx="37526">
                  <c:v>9.8472222222222225E-2</c:v>
                </c:pt>
                <c:pt idx="37527">
                  <c:v>9.8715277777777777E-2</c:v>
                </c:pt>
                <c:pt idx="37528">
                  <c:v>9.8958333333333329E-2</c:v>
                </c:pt>
                <c:pt idx="37529">
                  <c:v>9.9201388888888895E-2</c:v>
                </c:pt>
                <c:pt idx="37530">
                  <c:v>9.9444444444444446E-2</c:v>
                </c:pt>
                <c:pt idx="37531">
                  <c:v>9.9699074074074079E-2</c:v>
                </c:pt>
                <c:pt idx="37532">
                  <c:v>9.9942129629629631E-2</c:v>
                </c:pt>
                <c:pt idx="37533">
                  <c:v>0.1001851851851852</c:v>
                </c:pt>
                <c:pt idx="37534">
                  <c:v>0.10042824074074075</c:v>
                </c:pt>
                <c:pt idx="37535">
                  <c:v>0.1006712962962963</c:v>
                </c:pt>
                <c:pt idx="37536">
                  <c:v>0.10092592592592592</c:v>
                </c:pt>
                <c:pt idx="37537">
                  <c:v>0.10116898148148147</c:v>
                </c:pt>
                <c:pt idx="37538">
                  <c:v>0.10141203703703704</c:v>
                </c:pt>
                <c:pt idx="37539">
                  <c:v>0.10165509259259259</c:v>
                </c:pt>
                <c:pt idx="37540">
                  <c:v>0.10189814814814814</c:v>
                </c:pt>
                <c:pt idx="37541">
                  <c:v>0.10215277777777777</c:v>
                </c:pt>
                <c:pt idx="37542">
                  <c:v>0.10239583333333334</c:v>
                </c:pt>
                <c:pt idx="37543">
                  <c:v>0.10263888888888889</c:v>
                </c:pt>
                <c:pt idx="37544">
                  <c:v>0.10288194444444444</c:v>
                </c:pt>
                <c:pt idx="37545">
                  <c:v>0.10312500000000001</c:v>
                </c:pt>
                <c:pt idx="37546">
                  <c:v>0.10337962962962964</c:v>
                </c:pt>
                <c:pt idx="37547">
                  <c:v>0.10362268518518518</c:v>
                </c:pt>
                <c:pt idx="37548">
                  <c:v>0.10386574074074073</c:v>
                </c:pt>
                <c:pt idx="37549">
                  <c:v>0.10410879629629628</c:v>
                </c:pt>
                <c:pt idx="37550">
                  <c:v>0.10435185185185185</c:v>
                </c:pt>
                <c:pt idx="37551">
                  <c:v>0.1045949074074074</c:v>
                </c:pt>
                <c:pt idx="37552">
                  <c:v>0.10484953703703703</c:v>
                </c:pt>
                <c:pt idx="37553">
                  <c:v>0.10509259259259258</c:v>
                </c:pt>
                <c:pt idx="37554">
                  <c:v>0.10533564814814815</c:v>
                </c:pt>
                <c:pt idx="37555">
                  <c:v>0.1055787037037037</c:v>
                </c:pt>
                <c:pt idx="37556">
                  <c:v>0.10582175925925925</c:v>
                </c:pt>
                <c:pt idx="37557">
                  <c:v>0.10607638888888889</c:v>
                </c:pt>
                <c:pt idx="37558">
                  <c:v>0.10631944444444445</c:v>
                </c:pt>
                <c:pt idx="37559">
                  <c:v>0.1065625</c:v>
                </c:pt>
                <c:pt idx="37560">
                  <c:v>0.10680555555555556</c:v>
                </c:pt>
                <c:pt idx="37561">
                  <c:v>0.10704861111111112</c:v>
                </c:pt>
                <c:pt idx="37562">
                  <c:v>0.10729166666666667</c:v>
                </c:pt>
                <c:pt idx="37563">
                  <c:v>0.10754629629629631</c:v>
                </c:pt>
                <c:pt idx="37564">
                  <c:v>0.10778935185185186</c:v>
                </c:pt>
                <c:pt idx="37565">
                  <c:v>0.10803240740740742</c:v>
                </c:pt>
                <c:pt idx="37566">
                  <c:v>0.10827546296296296</c:v>
                </c:pt>
                <c:pt idx="37567">
                  <c:v>0.10851851851851851</c:v>
                </c:pt>
                <c:pt idx="37568">
                  <c:v>0.10877314814814815</c:v>
                </c:pt>
                <c:pt idx="37569">
                  <c:v>0.1090162037037037</c:v>
                </c:pt>
                <c:pt idx="37570">
                  <c:v>0.10925925925925926</c:v>
                </c:pt>
                <c:pt idx="37571">
                  <c:v>0.10950231481481482</c:v>
                </c:pt>
                <c:pt idx="37572">
                  <c:v>0.10974537037037037</c:v>
                </c:pt>
                <c:pt idx="37573">
                  <c:v>0.11</c:v>
                </c:pt>
                <c:pt idx="37574">
                  <c:v>0.11024305555555557</c:v>
                </c:pt>
                <c:pt idx="37575">
                  <c:v>0.11048611111111112</c:v>
                </c:pt>
                <c:pt idx="37576">
                  <c:v>0.11072916666666667</c:v>
                </c:pt>
                <c:pt idx="37577">
                  <c:v>0.11097222222222221</c:v>
                </c:pt>
                <c:pt idx="37578">
                  <c:v>0.11122685185185184</c:v>
                </c:pt>
                <c:pt idx="37579">
                  <c:v>0.11146990740740741</c:v>
                </c:pt>
                <c:pt idx="37580">
                  <c:v>0.11171296296296296</c:v>
                </c:pt>
                <c:pt idx="37581">
                  <c:v>0.11195601851851851</c:v>
                </c:pt>
                <c:pt idx="37582">
                  <c:v>0.11219907407407408</c:v>
                </c:pt>
                <c:pt idx="37583">
                  <c:v>0.11244212962962963</c:v>
                </c:pt>
                <c:pt idx="37584">
                  <c:v>0.11269675925925926</c:v>
                </c:pt>
                <c:pt idx="37585">
                  <c:v>0.11293981481481481</c:v>
                </c:pt>
                <c:pt idx="37586">
                  <c:v>0.11318287037037038</c:v>
                </c:pt>
                <c:pt idx="37587">
                  <c:v>0.11342592592592593</c:v>
                </c:pt>
                <c:pt idx="37588">
                  <c:v>0.11366898148148148</c:v>
                </c:pt>
                <c:pt idx="37589">
                  <c:v>0.11392361111111111</c:v>
                </c:pt>
                <c:pt idx="37590">
                  <c:v>0.11416666666666668</c:v>
                </c:pt>
                <c:pt idx="37591">
                  <c:v>0.11440972222222223</c:v>
                </c:pt>
                <c:pt idx="37592">
                  <c:v>0.11465277777777778</c:v>
                </c:pt>
                <c:pt idx="37593">
                  <c:v>0.11489583333333335</c:v>
                </c:pt>
                <c:pt idx="37594">
                  <c:v>0.11515046296296295</c:v>
                </c:pt>
                <c:pt idx="37595">
                  <c:v>0.11539351851851852</c:v>
                </c:pt>
                <c:pt idx="37596">
                  <c:v>0.11563657407407407</c:v>
                </c:pt>
                <c:pt idx="37597">
                  <c:v>0.11587962962962962</c:v>
                </c:pt>
                <c:pt idx="37598">
                  <c:v>0.11612268518518519</c:v>
                </c:pt>
                <c:pt idx="37599">
                  <c:v>0.11637731481481482</c:v>
                </c:pt>
                <c:pt idx="37600">
                  <c:v>0.11662037037037037</c:v>
                </c:pt>
                <c:pt idx="37601">
                  <c:v>0.11686342592592593</c:v>
                </c:pt>
                <c:pt idx="37602">
                  <c:v>0.11710648148148149</c:v>
                </c:pt>
                <c:pt idx="37603">
                  <c:v>0.11734953703703704</c:v>
                </c:pt>
                <c:pt idx="37604">
                  <c:v>0.11760416666666666</c:v>
                </c:pt>
                <c:pt idx="37605">
                  <c:v>0.11784722222222221</c:v>
                </c:pt>
                <c:pt idx="37606">
                  <c:v>0.11809027777777777</c:v>
                </c:pt>
                <c:pt idx="37607">
                  <c:v>0.11833333333333333</c:v>
                </c:pt>
                <c:pt idx="37608">
                  <c:v>0.11857638888888888</c:v>
                </c:pt>
                <c:pt idx="37609">
                  <c:v>0.11881944444444444</c:v>
                </c:pt>
                <c:pt idx="37610">
                  <c:v>0.11907407407407407</c:v>
                </c:pt>
                <c:pt idx="37611">
                  <c:v>0.11931712962962963</c:v>
                </c:pt>
                <c:pt idx="37612">
                  <c:v>0.11956018518518519</c:v>
                </c:pt>
                <c:pt idx="37613">
                  <c:v>0.11980324074074074</c:v>
                </c:pt>
                <c:pt idx="37614">
                  <c:v>0.1200462962962963</c:v>
                </c:pt>
                <c:pt idx="37615">
                  <c:v>0.12030092592592594</c:v>
                </c:pt>
                <c:pt idx="37616">
                  <c:v>0.12054398148148149</c:v>
                </c:pt>
                <c:pt idx="37617">
                  <c:v>0.12078703703703704</c:v>
                </c:pt>
                <c:pt idx="37618">
                  <c:v>0.12103009259259261</c:v>
                </c:pt>
                <c:pt idx="37619">
                  <c:v>0.12127314814814816</c:v>
                </c:pt>
                <c:pt idx="37620">
                  <c:v>0.12151620370370371</c:v>
                </c:pt>
                <c:pt idx="37621">
                  <c:v>0.12177083333333333</c:v>
                </c:pt>
                <c:pt idx="37622">
                  <c:v>0.12201388888888888</c:v>
                </c:pt>
                <c:pt idx="37623">
                  <c:v>0.12225694444444445</c:v>
                </c:pt>
                <c:pt idx="37624">
                  <c:v>0.1225</c:v>
                </c:pt>
                <c:pt idx="37625">
                  <c:v>0.12274305555555555</c:v>
                </c:pt>
                <c:pt idx="37626">
                  <c:v>0.12299768518518518</c:v>
                </c:pt>
                <c:pt idx="37627">
                  <c:v>0.12324074074074075</c:v>
                </c:pt>
                <c:pt idx="37628">
                  <c:v>0.1234837962962963</c:v>
                </c:pt>
                <c:pt idx="37629">
                  <c:v>0.12372685185185185</c:v>
                </c:pt>
                <c:pt idx="37630">
                  <c:v>0.12396990740740742</c:v>
                </c:pt>
                <c:pt idx="37631">
                  <c:v>0.12422453703703702</c:v>
                </c:pt>
                <c:pt idx="37632">
                  <c:v>0.12446759259259259</c:v>
                </c:pt>
                <c:pt idx="37633">
                  <c:v>0.12471064814814814</c:v>
                </c:pt>
                <c:pt idx="37634">
                  <c:v>0.12495370370370369</c:v>
                </c:pt>
                <c:pt idx="37635">
                  <c:v>0.12519675925925924</c:v>
                </c:pt>
                <c:pt idx="37636">
                  <c:v>0.12543981481481481</c:v>
                </c:pt>
                <c:pt idx="37637">
                  <c:v>0.12569444444444444</c:v>
                </c:pt>
                <c:pt idx="37638">
                  <c:v>0.12593750000000001</c:v>
                </c:pt>
                <c:pt idx="37639">
                  <c:v>0.12618055555555555</c:v>
                </c:pt>
                <c:pt idx="37640">
                  <c:v>0.12642361111111111</c:v>
                </c:pt>
                <c:pt idx="37641">
                  <c:v>0.12666666666666668</c:v>
                </c:pt>
                <c:pt idx="37642">
                  <c:v>0.12692129629629631</c:v>
                </c:pt>
                <c:pt idx="37643">
                  <c:v>0.12716435185185185</c:v>
                </c:pt>
                <c:pt idx="37644">
                  <c:v>0.12740740740740741</c:v>
                </c:pt>
                <c:pt idx="37645">
                  <c:v>0.12765046296296298</c:v>
                </c:pt>
                <c:pt idx="37646">
                  <c:v>0.12789351851851852</c:v>
                </c:pt>
                <c:pt idx="37647">
                  <c:v>0.12814814814814815</c:v>
                </c:pt>
                <c:pt idx="37648">
                  <c:v>0.12839120370370369</c:v>
                </c:pt>
                <c:pt idx="37649">
                  <c:v>0.12863425925925925</c:v>
                </c:pt>
                <c:pt idx="37650">
                  <c:v>0.12887731481481482</c:v>
                </c:pt>
                <c:pt idx="37651">
                  <c:v>0.12912037037037036</c:v>
                </c:pt>
                <c:pt idx="37652">
                  <c:v>0.12937499999999999</c:v>
                </c:pt>
                <c:pt idx="37653">
                  <c:v>0.12961805555555556</c:v>
                </c:pt>
                <c:pt idx="37654">
                  <c:v>0.12986111111111112</c:v>
                </c:pt>
                <c:pt idx="37655">
                  <c:v>0.13010416666666666</c:v>
                </c:pt>
                <c:pt idx="37656">
                  <c:v>0.13034722222222223</c:v>
                </c:pt>
                <c:pt idx="37657">
                  <c:v>0.13060185185185186</c:v>
                </c:pt>
                <c:pt idx="37658">
                  <c:v>0.13084490740740742</c:v>
                </c:pt>
                <c:pt idx="37659">
                  <c:v>0.13108796296296296</c:v>
                </c:pt>
                <c:pt idx="37660">
                  <c:v>0.13133101851851853</c:v>
                </c:pt>
                <c:pt idx="37661">
                  <c:v>0.13157407407407407</c:v>
                </c:pt>
                <c:pt idx="37662">
                  <c:v>0.1318287037037037</c:v>
                </c:pt>
                <c:pt idx="37663">
                  <c:v>0.13207175925925926</c:v>
                </c:pt>
                <c:pt idx="37664">
                  <c:v>0.1323148148148148</c:v>
                </c:pt>
                <c:pt idx="37665">
                  <c:v>0.13255787037037037</c:v>
                </c:pt>
                <c:pt idx="37666">
                  <c:v>0.13280092592592593</c:v>
                </c:pt>
                <c:pt idx="37667">
                  <c:v>0.13304398148148147</c:v>
                </c:pt>
                <c:pt idx="37668">
                  <c:v>0.1332986111111111</c:v>
                </c:pt>
                <c:pt idx="37669">
                  <c:v>0.13354166666666667</c:v>
                </c:pt>
                <c:pt idx="37670">
                  <c:v>0.13378472222222224</c:v>
                </c:pt>
                <c:pt idx="37671">
                  <c:v>0.13402777777777777</c:v>
                </c:pt>
                <c:pt idx="37672">
                  <c:v>0.13427083333333334</c:v>
                </c:pt>
                <c:pt idx="37673">
                  <c:v>0.13452546296296297</c:v>
                </c:pt>
                <c:pt idx="37674">
                  <c:v>0.13476851851851851</c:v>
                </c:pt>
                <c:pt idx="37675">
                  <c:v>0.13501157407407408</c:v>
                </c:pt>
                <c:pt idx="37676">
                  <c:v>0.13525462962962961</c:v>
                </c:pt>
                <c:pt idx="37677">
                  <c:v>0.13549768518518518</c:v>
                </c:pt>
                <c:pt idx="37678">
                  <c:v>0.13574074074074075</c:v>
                </c:pt>
                <c:pt idx="37679">
                  <c:v>0.13599537037037038</c:v>
                </c:pt>
                <c:pt idx="37680">
                  <c:v>0.13623842592592592</c:v>
                </c:pt>
                <c:pt idx="37681">
                  <c:v>0.13648148148148148</c:v>
                </c:pt>
                <c:pt idx="37682">
                  <c:v>0.13672453703703705</c:v>
                </c:pt>
                <c:pt idx="37683">
                  <c:v>0.13696759259259259</c:v>
                </c:pt>
                <c:pt idx="37684">
                  <c:v>0.13722222222222222</c:v>
                </c:pt>
                <c:pt idx="37685">
                  <c:v>0.13746527777777778</c:v>
                </c:pt>
                <c:pt idx="37686">
                  <c:v>0.13770833333333335</c:v>
                </c:pt>
                <c:pt idx="37687">
                  <c:v>0.13795138888888889</c:v>
                </c:pt>
                <c:pt idx="37688">
                  <c:v>0.13819444444444443</c:v>
                </c:pt>
                <c:pt idx="37689">
                  <c:v>0.13844907407407406</c:v>
                </c:pt>
                <c:pt idx="37690">
                  <c:v>0.13869212962962962</c:v>
                </c:pt>
                <c:pt idx="37691">
                  <c:v>0.13893518518518519</c:v>
                </c:pt>
                <c:pt idx="37692">
                  <c:v>0.13917824074074073</c:v>
                </c:pt>
                <c:pt idx="37693">
                  <c:v>0.13942129629629629</c:v>
                </c:pt>
                <c:pt idx="37694">
                  <c:v>0.13967592592592593</c:v>
                </c:pt>
                <c:pt idx="37695">
                  <c:v>0.13991898148148149</c:v>
                </c:pt>
                <c:pt idx="37696">
                  <c:v>0.14016203703703703</c:v>
                </c:pt>
                <c:pt idx="37697">
                  <c:v>0.1404050925925926</c:v>
                </c:pt>
                <c:pt idx="37698">
                  <c:v>0.14064814814814816</c:v>
                </c:pt>
                <c:pt idx="37699">
                  <c:v>0.14090277777777779</c:v>
                </c:pt>
                <c:pt idx="37700">
                  <c:v>0.14114583333333333</c:v>
                </c:pt>
                <c:pt idx="37701">
                  <c:v>0.1413888888888889</c:v>
                </c:pt>
                <c:pt idx="37702">
                  <c:v>0.14163194444444446</c:v>
                </c:pt>
                <c:pt idx="37703">
                  <c:v>0.141875</c:v>
                </c:pt>
                <c:pt idx="37704">
                  <c:v>0.14211805555555554</c:v>
                </c:pt>
                <c:pt idx="37705">
                  <c:v>0.14237268518518517</c:v>
                </c:pt>
                <c:pt idx="37706">
                  <c:v>0.14261574074074074</c:v>
                </c:pt>
                <c:pt idx="37707">
                  <c:v>0.1428587962962963</c:v>
                </c:pt>
                <c:pt idx="37708">
                  <c:v>0.14310185185185184</c:v>
                </c:pt>
                <c:pt idx="37709">
                  <c:v>0.14334490740740741</c:v>
                </c:pt>
                <c:pt idx="37710">
                  <c:v>0.14359953703703704</c:v>
                </c:pt>
                <c:pt idx="37711">
                  <c:v>0.14384259259259261</c:v>
                </c:pt>
                <c:pt idx="37712">
                  <c:v>0.14408564814814814</c:v>
                </c:pt>
                <c:pt idx="37713">
                  <c:v>0.14432870370370371</c:v>
                </c:pt>
                <c:pt idx="37714">
                  <c:v>0.14457175925925927</c:v>
                </c:pt>
                <c:pt idx="37715">
                  <c:v>0.14481481481481481</c:v>
                </c:pt>
                <c:pt idx="37716">
                  <c:v>0.14506944444444445</c:v>
                </c:pt>
                <c:pt idx="37717">
                  <c:v>0.14531249999999998</c:v>
                </c:pt>
                <c:pt idx="37718">
                  <c:v>0.14555555555555555</c:v>
                </c:pt>
                <c:pt idx="37719">
                  <c:v>0.14579861111111111</c:v>
                </c:pt>
                <c:pt idx="37720">
                  <c:v>0.14604166666666665</c:v>
                </c:pt>
                <c:pt idx="37721">
                  <c:v>0.14629629629629629</c:v>
                </c:pt>
                <c:pt idx="37722">
                  <c:v>0.14653935185185185</c:v>
                </c:pt>
                <c:pt idx="37723">
                  <c:v>0.14678240740740742</c:v>
                </c:pt>
                <c:pt idx="37724">
                  <c:v>0.14702546296296296</c:v>
                </c:pt>
                <c:pt idx="37725">
                  <c:v>0.14726851851851852</c:v>
                </c:pt>
                <c:pt idx="37726">
                  <c:v>0.14752314814814815</c:v>
                </c:pt>
                <c:pt idx="37727">
                  <c:v>0.14776620370370372</c:v>
                </c:pt>
                <c:pt idx="37728">
                  <c:v>0.14800925925925926</c:v>
                </c:pt>
                <c:pt idx="37729">
                  <c:v>0.14825231481481482</c:v>
                </c:pt>
                <c:pt idx="37730">
                  <c:v>0.14849537037037039</c:v>
                </c:pt>
                <c:pt idx="37731">
                  <c:v>0.14875000000000002</c:v>
                </c:pt>
                <c:pt idx="37732">
                  <c:v>0.14899305555555556</c:v>
                </c:pt>
                <c:pt idx="37733">
                  <c:v>0.1492361111111111</c:v>
                </c:pt>
                <c:pt idx="37734">
                  <c:v>0.14947916666666666</c:v>
                </c:pt>
                <c:pt idx="37735">
                  <c:v>0.14972222222222223</c:v>
                </c:pt>
                <c:pt idx="37736">
                  <c:v>0.14996527777777777</c:v>
                </c:pt>
                <c:pt idx="37737">
                  <c:v>0.1502199074074074</c:v>
                </c:pt>
                <c:pt idx="37738">
                  <c:v>0.15046296296296297</c:v>
                </c:pt>
                <c:pt idx="37739">
                  <c:v>0.15070601851851853</c:v>
                </c:pt>
                <c:pt idx="37740">
                  <c:v>0.15094907407407407</c:v>
                </c:pt>
                <c:pt idx="37741">
                  <c:v>0.15119212962962963</c:v>
                </c:pt>
                <c:pt idx="37742">
                  <c:v>0.15144675925925927</c:v>
                </c:pt>
                <c:pt idx="37743">
                  <c:v>0.15168981481481481</c:v>
                </c:pt>
                <c:pt idx="37744">
                  <c:v>0.15193287037037037</c:v>
                </c:pt>
                <c:pt idx="37745">
                  <c:v>0.15217592592592591</c:v>
                </c:pt>
                <c:pt idx="37746">
                  <c:v>0.15241898148148147</c:v>
                </c:pt>
                <c:pt idx="37747">
                  <c:v>0.15267361111111111</c:v>
                </c:pt>
                <c:pt idx="37748">
                  <c:v>0.15291666666666667</c:v>
                </c:pt>
                <c:pt idx="37749">
                  <c:v>0.15315972222222221</c:v>
                </c:pt>
                <c:pt idx="37750">
                  <c:v>0.15340277777777778</c:v>
                </c:pt>
                <c:pt idx="37751">
                  <c:v>0.15364583333333334</c:v>
                </c:pt>
                <c:pt idx="37752">
                  <c:v>0.15390046296296298</c:v>
                </c:pt>
                <c:pt idx="37753">
                  <c:v>0.15414351851851851</c:v>
                </c:pt>
                <c:pt idx="37754">
                  <c:v>0.15438657407407408</c:v>
                </c:pt>
                <c:pt idx="37755">
                  <c:v>0.15462962962962964</c:v>
                </c:pt>
                <c:pt idx="37756">
                  <c:v>0.15487268518518518</c:v>
                </c:pt>
                <c:pt idx="37757">
                  <c:v>0.15512731481481482</c:v>
                </c:pt>
                <c:pt idx="37758">
                  <c:v>0.15537037037037038</c:v>
                </c:pt>
                <c:pt idx="37759">
                  <c:v>0.15561342592592595</c:v>
                </c:pt>
                <c:pt idx="37760">
                  <c:v>0.15585648148148148</c:v>
                </c:pt>
                <c:pt idx="37761">
                  <c:v>0.15609953703703702</c:v>
                </c:pt>
                <c:pt idx="37762">
                  <c:v>0.15634259259259259</c:v>
                </c:pt>
                <c:pt idx="37763">
                  <c:v>0.15659722222222222</c:v>
                </c:pt>
                <c:pt idx="37764">
                  <c:v>0.15684027777777779</c:v>
                </c:pt>
                <c:pt idx="37765">
                  <c:v>0.15708333333333332</c:v>
                </c:pt>
                <c:pt idx="37766">
                  <c:v>0.15732638888888889</c:v>
                </c:pt>
                <c:pt idx="37767">
                  <c:v>0.15756944444444446</c:v>
                </c:pt>
                <c:pt idx="37768">
                  <c:v>0.15782407407407409</c:v>
                </c:pt>
                <c:pt idx="37769">
                  <c:v>0.15806712962962963</c:v>
                </c:pt>
                <c:pt idx="37770">
                  <c:v>0.15831018518518519</c:v>
                </c:pt>
                <c:pt idx="37771">
                  <c:v>0.15855324074074076</c:v>
                </c:pt>
                <c:pt idx="37772">
                  <c:v>0.1587962962962963</c:v>
                </c:pt>
                <c:pt idx="37773">
                  <c:v>0.15903935185185183</c:v>
                </c:pt>
                <c:pt idx="37774">
                  <c:v>0.15929398148148147</c:v>
                </c:pt>
                <c:pt idx="37775">
                  <c:v>0.15953703703703703</c:v>
                </c:pt>
                <c:pt idx="37776">
                  <c:v>0.1597800925925926</c:v>
                </c:pt>
                <c:pt idx="37777">
                  <c:v>0.16002314814814814</c:v>
                </c:pt>
                <c:pt idx="37778">
                  <c:v>0.1602662037037037</c:v>
                </c:pt>
                <c:pt idx="37779">
                  <c:v>0.16052083333333333</c:v>
                </c:pt>
                <c:pt idx="37780">
                  <c:v>0.1607638888888889</c:v>
                </c:pt>
                <c:pt idx="37781">
                  <c:v>0.16100694444444444</c:v>
                </c:pt>
                <c:pt idx="37782">
                  <c:v>0.16125</c:v>
                </c:pt>
                <c:pt idx="37783">
                  <c:v>0.16149305555555557</c:v>
                </c:pt>
                <c:pt idx="37784">
                  <c:v>0.1617476851851852</c:v>
                </c:pt>
                <c:pt idx="37785">
                  <c:v>0.16199074074074074</c:v>
                </c:pt>
                <c:pt idx="37786">
                  <c:v>0.16223379629629631</c:v>
                </c:pt>
                <c:pt idx="37787">
                  <c:v>0.16247685185185187</c:v>
                </c:pt>
                <c:pt idx="37788">
                  <c:v>0.16271990740740741</c:v>
                </c:pt>
                <c:pt idx="37789">
                  <c:v>0.16296296296296295</c:v>
                </c:pt>
                <c:pt idx="37790">
                  <c:v>0.16321759259259258</c:v>
                </c:pt>
                <c:pt idx="37791">
                  <c:v>0.16346064814814815</c:v>
                </c:pt>
                <c:pt idx="37792">
                  <c:v>0.16370370370370371</c:v>
                </c:pt>
                <c:pt idx="37793">
                  <c:v>0.16394675925925925</c:v>
                </c:pt>
                <c:pt idx="37794">
                  <c:v>0.16418981481481482</c:v>
                </c:pt>
                <c:pt idx="37795">
                  <c:v>0.16444444444444445</c:v>
                </c:pt>
                <c:pt idx="37796">
                  <c:v>0.16468750000000001</c:v>
                </c:pt>
                <c:pt idx="37797">
                  <c:v>0.16493055555555555</c:v>
                </c:pt>
                <c:pt idx="37798">
                  <c:v>0.16517361111111112</c:v>
                </c:pt>
                <c:pt idx="37799">
                  <c:v>0.16541666666666668</c:v>
                </c:pt>
                <c:pt idx="37800">
                  <c:v>0.16567129629629629</c:v>
                </c:pt>
                <c:pt idx="37801">
                  <c:v>0.16591435185185185</c:v>
                </c:pt>
                <c:pt idx="37802">
                  <c:v>0.16615740740740739</c:v>
                </c:pt>
                <c:pt idx="37803">
                  <c:v>0.16640046296296296</c:v>
                </c:pt>
                <c:pt idx="37804">
                  <c:v>0.16664351851851852</c:v>
                </c:pt>
                <c:pt idx="37805">
                  <c:v>0.16689814814814816</c:v>
                </c:pt>
                <c:pt idx="37806">
                  <c:v>0.16714120370370369</c:v>
                </c:pt>
                <c:pt idx="37807">
                  <c:v>0.16738425925925926</c:v>
                </c:pt>
                <c:pt idx="37808">
                  <c:v>0.16762731481481483</c:v>
                </c:pt>
                <c:pt idx="37809">
                  <c:v>0.16787037037037036</c:v>
                </c:pt>
                <c:pt idx="37810">
                  <c:v>0.168125</c:v>
                </c:pt>
                <c:pt idx="37811">
                  <c:v>0.16836805555555556</c:v>
                </c:pt>
                <c:pt idx="37812">
                  <c:v>0.16861111111111113</c:v>
                </c:pt>
                <c:pt idx="37813">
                  <c:v>0.16885416666666667</c:v>
                </c:pt>
                <c:pt idx="37814">
                  <c:v>0.16909722222222223</c:v>
                </c:pt>
                <c:pt idx="37815">
                  <c:v>0.1693402777777778</c:v>
                </c:pt>
                <c:pt idx="37816">
                  <c:v>0.16959490740740743</c:v>
                </c:pt>
                <c:pt idx="37817">
                  <c:v>0.16983796296296297</c:v>
                </c:pt>
                <c:pt idx="37818">
                  <c:v>0.17008101851851853</c:v>
                </c:pt>
                <c:pt idx="37819">
                  <c:v>0.1703240740740741</c:v>
                </c:pt>
                <c:pt idx="37820">
                  <c:v>0.17056712962962964</c:v>
                </c:pt>
                <c:pt idx="37821">
                  <c:v>0.17082175925925924</c:v>
                </c:pt>
                <c:pt idx="37822">
                  <c:v>0.17106481481481481</c:v>
                </c:pt>
                <c:pt idx="37823">
                  <c:v>0.17130787037037035</c:v>
                </c:pt>
                <c:pt idx="37824">
                  <c:v>0.17155092592592591</c:v>
                </c:pt>
                <c:pt idx="37825">
                  <c:v>0.17179398148148148</c:v>
                </c:pt>
                <c:pt idx="37826">
                  <c:v>0.17203703703703702</c:v>
                </c:pt>
                <c:pt idx="37827">
                  <c:v>0.17229166666666665</c:v>
                </c:pt>
                <c:pt idx="37828">
                  <c:v>0.17253472222222221</c:v>
                </c:pt>
                <c:pt idx="37829">
                  <c:v>0.17277777777777778</c:v>
                </c:pt>
                <c:pt idx="37830">
                  <c:v>0.17302083333333332</c:v>
                </c:pt>
                <c:pt idx="37831">
                  <c:v>0.17326388888888888</c:v>
                </c:pt>
                <c:pt idx="37832">
                  <c:v>0.17351851851851852</c:v>
                </c:pt>
                <c:pt idx="37833">
                  <c:v>0.17376157407407408</c:v>
                </c:pt>
                <c:pt idx="37834">
                  <c:v>0.17400462962962962</c:v>
                </c:pt>
                <c:pt idx="37835">
                  <c:v>0.17424768518518519</c:v>
                </c:pt>
                <c:pt idx="37836">
                  <c:v>0.17449074074074075</c:v>
                </c:pt>
                <c:pt idx="37837">
                  <c:v>0.17474537037037038</c:v>
                </c:pt>
                <c:pt idx="37838">
                  <c:v>0.17498842592592592</c:v>
                </c:pt>
                <c:pt idx="37839">
                  <c:v>0.17523148148148149</c:v>
                </c:pt>
                <c:pt idx="37840">
                  <c:v>0.17547453703703705</c:v>
                </c:pt>
                <c:pt idx="37841">
                  <c:v>0.17571759259259259</c:v>
                </c:pt>
                <c:pt idx="37842">
                  <c:v>0.17597222222222222</c:v>
                </c:pt>
                <c:pt idx="37843">
                  <c:v>0.17621527777777779</c:v>
                </c:pt>
                <c:pt idx="37844">
                  <c:v>0.17645833333333336</c:v>
                </c:pt>
                <c:pt idx="37845">
                  <c:v>0.17670138888888889</c:v>
                </c:pt>
                <c:pt idx="37846">
                  <c:v>0.17694444444444446</c:v>
                </c:pt>
                <c:pt idx="37847">
                  <c:v>0.17719907407407409</c:v>
                </c:pt>
                <c:pt idx="37848">
                  <c:v>0.17744212962962966</c:v>
                </c:pt>
                <c:pt idx="37849">
                  <c:v>0.17768518518518517</c:v>
                </c:pt>
                <c:pt idx="37850">
                  <c:v>0.17792824074074073</c:v>
                </c:pt>
                <c:pt idx="37851">
                  <c:v>0.17817129629629627</c:v>
                </c:pt>
                <c:pt idx="37852">
                  <c:v>0.1784259259259259</c:v>
                </c:pt>
                <c:pt idx="37853">
                  <c:v>0.17866898148148147</c:v>
                </c:pt>
                <c:pt idx="37854">
                  <c:v>0.17891203703703704</c:v>
                </c:pt>
                <c:pt idx="37855">
                  <c:v>0.17915509259259257</c:v>
                </c:pt>
                <c:pt idx="37856">
                  <c:v>0.17939814814814814</c:v>
                </c:pt>
                <c:pt idx="37857">
                  <c:v>0.17964120370370371</c:v>
                </c:pt>
                <c:pt idx="37858">
                  <c:v>0.17989583333333334</c:v>
                </c:pt>
                <c:pt idx="37859">
                  <c:v>0.18013888888888888</c:v>
                </c:pt>
                <c:pt idx="37860">
                  <c:v>0.18038194444444444</c:v>
                </c:pt>
                <c:pt idx="37861">
                  <c:v>0.18062500000000001</c:v>
                </c:pt>
                <c:pt idx="37862">
                  <c:v>0.18086805555555555</c:v>
                </c:pt>
                <c:pt idx="37863">
                  <c:v>0.18111111111111111</c:v>
                </c:pt>
                <c:pt idx="37864">
                  <c:v>0.18136574074074074</c:v>
                </c:pt>
                <c:pt idx="37865">
                  <c:v>0.18160879629629631</c:v>
                </c:pt>
                <c:pt idx="37866">
                  <c:v>0.18185185185185185</c:v>
                </c:pt>
                <c:pt idx="37867">
                  <c:v>0.18209490740740741</c:v>
                </c:pt>
                <c:pt idx="37868">
                  <c:v>0.18233796296296298</c:v>
                </c:pt>
                <c:pt idx="37869">
                  <c:v>0.18259259259259261</c:v>
                </c:pt>
                <c:pt idx="37870">
                  <c:v>0.18283564814814815</c:v>
                </c:pt>
                <c:pt idx="37871">
                  <c:v>0.18307870370370372</c:v>
                </c:pt>
                <c:pt idx="37872">
                  <c:v>0.18332175925925928</c:v>
                </c:pt>
                <c:pt idx="37873">
                  <c:v>0.18356481481481482</c:v>
                </c:pt>
                <c:pt idx="37874">
                  <c:v>0.18381944444444445</c:v>
                </c:pt>
                <c:pt idx="37875">
                  <c:v>0.18406250000000002</c:v>
                </c:pt>
                <c:pt idx="37876">
                  <c:v>0.18430555555555553</c:v>
                </c:pt>
                <c:pt idx="37877">
                  <c:v>0.18454861111111109</c:v>
                </c:pt>
                <c:pt idx="37878">
                  <c:v>0.18479166666666666</c:v>
                </c:pt>
                <c:pt idx="37879">
                  <c:v>0.18504629629629629</c:v>
                </c:pt>
                <c:pt idx="37880">
                  <c:v>0.18528935185185183</c:v>
                </c:pt>
                <c:pt idx="37881">
                  <c:v>0.1855324074074074</c:v>
                </c:pt>
                <c:pt idx="37882">
                  <c:v>0.18577546296296296</c:v>
                </c:pt>
                <c:pt idx="37883">
                  <c:v>0.1860185185185185</c:v>
                </c:pt>
                <c:pt idx="37884">
                  <c:v>0.18626157407407407</c:v>
                </c:pt>
                <c:pt idx="37885">
                  <c:v>0.1865162037037037</c:v>
                </c:pt>
                <c:pt idx="37886">
                  <c:v>0.18675925925925926</c:v>
                </c:pt>
                <c:pt idx="37887">
                  <c:v>0.1870023148148148</c:v>
                </c:pt>
                <c:pt idx="37888">
                  <c:v>0.18724537037037037</c:v>
                </c:pt>
                <c:pt idx="37889">
                  <c:v>0.18748842592592593</c:v>
                </c:pt>
                <c:pt idx="37890">
                  <c:v>0.18774305555555557</c:v>
                </c:pt>
                <c:pt idx="37891">
                  <c:v>0.1879861111111111</c:v>
                </c:pt>
                <c:pt idx="37892">
                  <c:v>0.18822916666666667</c:v>
                </c:pt>
                <c:pt idx="37893">
                  <c:v>0.18847222222222224</c:v>
                </c:pt>
                <c:pt idx="37894">
                  <c:v>0.18871527777777777</c:v>
                </c:pt>
                <c:pt idx="37895">
                  <c:v>0.18896990740740741</c:v>
                </c:pt>
                <c:pt idx="37896">
                  <c:v>0.18921296296296297</c:v>
                </c:pt>
                <c:pt idx="37897">
                  <c:v>0.18945601851851854</c:v>
                </c:pt>
                <c:pt idx="37898">
                  <c:v>0.18969907407407408</c:v>
                </c:pt>
                <c:pt idx="37899">
                  <c:v>0.18994212962962964</c:v>
                </c:pt>
                <c:pt idx="37900">
                  <c:v>0.19019675925925927</c:v>
                </c:pt>
                <c:pt idx="37901">
                  <c:v>0.19043981481481484</c:v>
                </c:pt>
                <c:pt idx="37902">
                  <c:v>0.19068287037037038</c:v>
                </c:pt>
                <c:pt idx="37903">
                  <c:v>0.19092592592592594</c:v>
                </c:pt>
                <c:pt idx="37904">
                  <c:v>0.19116898148148151</c:v>
                </c:pt>
                <c:pt idx="37905">
                  <c:v>0.19142361111111109</c:v>
                </c:pt>
                <c:pt idx="37906">
                  <c:v>0.19166666666666665</c:v>
                </c:pt>
                <c:pt idx="37907">
                  <c:v>0.19190972222222222</c:v>
                </c:pt>
                <c:pt idx="37908">
                  <c:v>0.19215277777777776</c:v>
                </c:pt>
                <c:pt idx="37909">
                  <c:v>0.19239583333333332</c:v>
                </c:pt>
                <c:pt idx="37910">
                  <c:v>0.19263888888888889</c:v>
                </c:pt>
                <c:pt idx="37911">
                  <c:v>0.19289351851851852</c:v>
                </c:pt>
                <c:pt idx="37912">
                  <c:v>0.19313657407407406</c:v>
                </c:pt>
                <c:pt idx="37913">
                  <c:v>0.19337962962962962</c:v>
                </c:pt>
                <c:pt idx="37914">
                  <c:v>0.19362268518518519</c:v>
                </c:pt>
                <c:pt idx="37915">
                  <c:v>0.19386574074074073</c:v>
                </c:pt>
                <c:pt idx="37916">
                  <c:v>0.19412037037037036</c:v>
                </c:pt>
                <c:pt idx="37917">
                  <c:v>0.19436342592592593</c:v>
                </c:pt>
                <c:pt idx="37918">
                  <c:v>0.19460648148148149</c:v>
                </c:pt>
                <c:pt idx="37919">
                  <c:v>0.19484953703703703</c:v>
                </c:pt>
                <c:pt idx="37920">
                  <c:v>0.1950925925925926</c:v>
                </c:pt>
                <c:pt idx="37921">
                  <c:v>0.19533564814814816</c:v>
                </c:pt>
                <c:pt idx="37922">
                  <c:v>0.19559027777777779</c:v>
                </c:pt>
                <c:pt idx="37923">
                  <c:v>0.19583333333333333</c:v>
                </c:pt>
                <c:pt idx="37924">
                  <c:v>0.1960763888888889</c:v>
                </c:pt>
                <c:pt idx="37925">
                  <c:v>0.19631944444444446</c:v>
                </c:pt>
                <c:pt idx="37926">
                  <c:v>0.1965625</c:v>
                </c:pt>
                <c:pt idx="37927">
                  <c:v>0.19681712962962963</c:v>
                </c:pt>
                <c:pt idx="37928">
                  <c:v>0.1970601851851852</c:v>
                </c:pt>
                <c:pt idx="37929">
                  <c:v>0.19730324074074077</c:v>
                </c:pt>
                <c:pt idx="37930">
                  <c:v>0.1975462962962963</c:v>
                </c:pt>
                <c:pt idx="37931">
                  <c:v>0.19778935185185187</c:v>
                </c:pt>
                <c:pt idx="37932">
                  <c:v>0.19804398148148147</c:v>
                </c:pt>
                <c:pt idx="37933">
                  <c:v>0.19828703703703701</c:v>
                </c:pt>
                <c:pt idx="37934">
                  <c:v>0.19853009259259258</c:v>
                </c:pt>
                <c:pt idx="37935">
                  <c:v>0.19877314814814814</c:v>
                </c:pt>
                <c:pt idx="37936">
                  <c:v>0.19901620370370368</c:v>
                </c:pt>
                <c:pt idx="37937">
                  <c:v>0.19927083333333331</c:v>
                </c:pt>
                <c:pt idx="37938">
                  <c:v>0.19951388888888888</c:v>
                </c:pt>
                <c:pt idx="37939">
                  <c:v>0.19975694444444445</c:v>
                </c:pt>
                <c:pt idx="37940">
                  <c:v>0.19999999999999998</c:v>
                </c:pt>
                <c:pt idx="37941">
                  <c:v>0.20024305555555555</c:v>
                </c:pt>
                <c:pt idx="37942">
                  <c:v>0.20049768518518518</c:v>
                </c:pt>
                <c:pt idx="37943">
                  <c:v>0.20074074074074075</c:v>
                </c:pt>
                <c:pt idx="37944">
                  <c:v>0.20098379629629629</c:v>
                </c:pt>
                <c:pt idx="37945">
                  <c:v>0.20122685185185185</c:v>
                </c:pt>
                <c:pt idx="37946">
                  <c:v>0.20146990740740742</c:v>
                </c:pt>
                <c:pt idx="37947">
                  <c:v>0.20171296296296296</c:v>
                </c:pt>
                <c:pt idx="37948">
                  <c:v>0.20196759259259259</c:v>
                </c:pt>
                <c:pt idx="37949">
                  <c:v>0.20221064814814815</c:v>
                </c:pt>
                <c:pt idx="37950">
                  <c:v>0.20245370370370372</c:v>
                </c:pt>
                <c:pt idx="37951">
                  <c:v>0.20269675925925926</c:v>
                </c:pt>
                <c:pt idx="37952">
                  <c:v>0.20293981481481482</c:v>
                </c:pt>
                <c:pt idx="37953">
                  <c:v>0.20319444444444446</c:v>
                </c:pt>
                <c:pt idx="37954">
                  <c:v>0.20343750000000002</c:v>
                </c:pt>
                <c:pt idx="37955">
                  <c:v>0.20368055555555556</c:v>
                </c:pt>
                <c:pt idx="37956">
                  <c:v>0.20392361111111112</c:v>
                </c:pt>
                <c:pt idx="37957">
                  <c:v>0.20416666666666669</c:v>
                </c:pt>
                <c:pt idx="37958">
                  <c:v>0.20440972222222223</c:v>
                </c:pt>
                <c:pt idx="37959">
                  <c:v>0.20466435185185183</c:v>
                </c:pt>
                <c:pt idx="37960">
                  <c:v>0.2049074074074074</c:v>
                </c:pt>
                <c:pt idx="37961">
                  <c:v>0.20515046296296294</c:v>
                </c:pt>
                <c:pt idx="37962">
                  <c:v>0.2053935185185185</c:v>
                </c:pt>
                <c:pt idx="37963">
                  <c:v>0.20563657407407407</c:v>
                </c:pt>
                <c:pt idx="37964">
                  <c:v>0.2058912037037037</c:v>
                </c:pt>
                <c:pt idx="37965">
                  <c:v>0.20613425925925924</c:v>
                </c:pt>
                <c:pt idx="37966">
                  <c:v>0.20637731481481481</c:v>
                </c:pt>
                <c:pt idx="37967">
                  <c:v>0.20662037037037037</c:v>
                </c:pt>
                <c:pt idx="37968">
                  <c:v>0.20686342592592591</c:v>
                </c:pt>
                <c:pt idx="37969">
                  <c:v>0.20711805555555554</c:v>
                </c:pt>
                <c:pt idx="37970">
                  <c:v>0.20736111111111111</c:v>
                </c:pt>
                <c:pt idx="37971">
                  <c:v>0.20760416666666667</c:v>
                </c:pt>
                <c:pt idx="37972">
                  <c:v>0.20784722222222221</c:v>
                </c:pt>
                <c:pt idx="37973">
                  <c:v>0.20809027777777778</c:v>
                </c:pt>
                <c:pt idx="37974">
                  <c:v>0.20834490740740741</c:v>
                </c:pt>
                <c:pt idx="37975">
                  <c:v>0.20858796296296298</c:v>
                </c:pt>
                <c:pt idx="37976">
                  <c:v>0.20883101851851851</c:v>
                </c:pt>
                <c:pt idx="37977">
                  <c:v>0.20907407407407408</c:v>
                </c:pt>
                <c:pt idx="37978">
                  <c:v>0.20931712962962964</c:v>
                </c:pt>
                <c:pt idx="37979">
                  <c:v>0.20956018518518518</c:v>
                </c:pt>
                <c:pt idx="37980">
                  <c:v>0.20981481481481482</c:v>
                </c:pt>
                <c:pt idx="37981">
                  <c:v>0.21005787037037038</c:v>
                </c:pt>
                <c:pt idx="37982">
                  <c:v>0.21030092592592595</c:v>
                </c:pt>
                <c:pt idx="37983">
                  <c:v>0.21054398148148148</c:v>
                </c:pt>
                <c:pt idx="37984">
                  <c:v>0.21078703703703705</c:v>
                </c:pt>
                <c:pt idx="37985">
                  <c:v>0.21104166666666668</c:v>
                </c:pt>
                <c:pt idx="37986">
                  <c:v>0.21128472222222225</c:v>
                </c:pt>
                <c:pt idx="37987">
                  <c:v>0.21152777777777776</c:v>
                </c:pt>
                <c:pt idx="37988">
                  <c:v>0.21177083333333332</c:v>
                </c:pt>
                <c:pt idx="37989">
                  <c:v>0.21201388888888886</c:v>
                </c:pt>
                <c:pt idx="37990">
                  <c:v>0.2122685185185185</c:v>
                </c:pt>
                <c:pt idx="37991">
                  <c:v>0.21251157407407406</c:v>
                </c:pt>
                <c:pt idx="37992">
                  <c:v>0.21275462962962963</c:v>
                </c:pt>
                <c:pt idx="37993">
                  <c:v>0.21299768518518516</c:v>
                </c:pt>
                <c:pt idx="37994">
                  <c:v>0.21324074074074073</c:v>
                </c:pt>
                <c:pt idx="37995">
                  <c:v>0.2134837962962963</c:v>
                </c:pt>
                <c:pt idx="37996">
                  <c:v>0.21373842592592593</c:v>
                </c:pt>
                <c:pt idx="37997">
                  <c:v>0.21398148148148147</c:v>
                </c:pt>
                <c:pt idx="37998">
                  <c:v>0.21422453703703703</c:v>
                </c:pt>
                <c:pt idx="37999">
                  <c:v>0.2144675925925926</c:v>
                </c:pt>
                <c:pt idx="38000">
                  <c:v>0.21471064814814814</c:v>
                </c:pt>
                <c:pt idx="38001">
                  <c:v>0.21496527777777777</c:v>
                </c:pt>
                <c:pt idx="38002">
                  <c:v>0.21520833333333333</c:v>
                </c:pt>
                <c:pt idx="38003">
                  <c:v>0.2154513888888889</c:v>
                </c:pt>
                <c:pt idx="38004">
                  <c:v>0.21569444444444444</c:v>
                </c:pt>
                <c:pt idx="38005">
                  <c:v>0.2159375</c:v>
                </c:pt>
                <c:pt idx="38006">
                  <c:v>0.21619212962962964</c:v>
                </c:pt>
                <c:pt idx="38007">
                  <c:v>0.2164351851851852</c:v>
                </c:pt>
                <c:pt idx="38008">
                  <c:v>0.21667824074074074</c:v>
                </c:pt>
                <c:pt idx="38009">
                  <c:v>0.21692129629629631</c:v>
                </c:pt>
                <c:pt idx="38010">
                  <c:v>0.21716435185185187</c:v>
                </c:pt>
                <c:pt idx="38011">
                  <c:v>0.2174189814814815</c:v>
                </c:pt>
                <c:pt idx="38012">
                  <c:v>0.21766203703703704</c:v>
                </c:pt>
                <c:pt idx="38013">
                  <c:v>0.21790509259259261</c:v>
                </c:pt>
                <c:pt idx="38014">
                  <c:v>0.21814814814814817</c:v>
                </c:pt>
                <c:pt idx="38015">
                  <c:v>0.21839120370370368</c:v>
                </c:pt>
                <c:pt idx="38016">
                  <c:v>0.21863425925925925</c:v>
                </c:pt>
                <c:pt idx="38017">
                  <c:v>0.21888888888888888</c:v>
                </c:pt>
                <c:pt idx="38018">
                  <c:v>0.21913194444444442</c:v>
                </c:pt>
                <c:pt idx="38019">
                  <c:v>0.21937499999999999</c:v>
                </c:pt>
                <c:pt idx="38020">
                  <c:v>0.21961805555555555</c:v>
                </c:pt>
                <c:pt idx="38021">
                  <c:v>0.21986111111111109</c:v>
                </c:pt>
                <c:pt idx="38022">
                  <c:v>0.22011574074074072</c:v>
                </c:pt>
                <c:pt idx="38023">
                  <c:v>0.22035879629629629</c:v>
                </c:pt>
                <c:pt idx="38024">
                  <c:v>0.22060185185185185</c:v>
                </c:pt>
                <c:pt idx="38025">
                  <c:v>0.22084490740740739</c:v>
                </c:pt>
                <c:pt idx="38026">
                  <c:v>0.22108796296296296</c:v>
                </c:pt>
                <c:pt idx="38027">
                  <c:v>0.22134259259259259</c:v>
                </c:pt>
                <c:pt idx="38028">
                  <c:v>0.22158564814814816</c:v>
                </c:pt>
                <c:pt idx="38029">
                  <c:v>0.22182870370370369</c:v>
                </c:pt>
                <c:pt idx="38030">
                  <c:v>0.22207175925925926</c:v>
                </c:pt>
                <c:pt idx="38031">
                  <c:v>0.22231481481481483</c:v>
                </c:pt>
                <c:pt idx="38032">
                  <c:v>0.22256944444444446</c:v>
                </c:pt>
                <c:pt idx="38033">
                  <c:v>0.2228125</c:v>
                </c:pt>
                <c:pt idx="38034">
                  <c:v>0.22305555555555556</c:v>
                </c:pt>
                <c:pt idx="38035">
                  <c:v>0.22329861111111113</c:v>
                </c:pt>
                <c:pt idx="38036">
                  <c:v>0.22354166666666667</c:v>
                </c:pt>
                <c:pt idx="38037">
                  <c:v>0.22378472222222223</c:v>
                </c:pt>
                <c:pt idx="38038">
                  <c:v>0.22403935185185186</c:v>
                </c:pt>
                <c:pt idx="38039">
                  <c:v>0.22428240740740743</c:v>
                </c:pt>
                <c:pt idx="38040">
                  <c:v>0.22452546296296297</c:v>
                </c:pt>
                <c:pt idx="38041">
                  <c:v>0.22476851851851853</c:v>
                </c:pt>
                <c:pt idx="38042">
                  <c:v>0.2250115740740741</c:v>
                </c:pt>
                <c:pt idx="38043">
                  <c:v>0.22526620370370368</c:v>
                </c:pt>
                <c:pt idx="38044">
                  <c:v>0.22550925925925924</c:v>
                </c:pt>
                <c:pt idx="38045">
                  <c:v>0.22575231481481481</c:v>
                </c:pt>
                <c:pt idx="38046">
                  <c:v>0.22599537037037035</c:v>
                </c:pt>
                <c:pt idx="38047">
                  <c:v>0.22623842592592591</c:v>
                </c:pt>
                <c:pt idx="38048">
                  <c:v>0.22649305555555554</c:v>
                </c:pt>
                <c:pt idx="38049">
                  <c:v>0.22673611111111111</c:v>
                </c:pt>
                <c:pt idx="38050">
                  <c:v>0.22697916666666665</c:v>
                </c:pt>
                <c:pt idx="38051">
                  <c:v>0.22722222222222221</c:v>
                </c:pt>
                <c:pt idx="38052">
                  <c:v>0.22746527777777778</c:v>
                </c:pt>
                <c:pt idx="38053">
                  <c:v>0.22770833333333332</c:v>
                </c:pt>
                <c:pt idx="38054">
                  <c:v>0.22796296296296295</c:v>
                </c:pt>
                <c:pt idx="38055">
                  <c:v>0.22820601851851852</c:v>
                </c:pt>
                <c:pt idx="38056">
                  <c:v>0.22844907407407408</c:v>
                </c:pt>
                <c:pt idx="38057">
                  <c:v>0.22869212962962962</c:v>
                </c:pt>
                <c:pt idx="38058">
                  <c:v>0.22893518518518519</c:v>
                </c:pt>
                <c:pt idx="38059">
                  <c:v>0.22918981481481482</c:v>
                </c:pt>
                <c:pt idx="38060">
                  <c:v>0.22943287037037038</c:v>
                </c:pt>
                <c:pt idx="38061">
                  <c:v>0.22967592592592592</c:v>
                </c:pt>
                <c:pt idx="38062">
                  <c:v>0.22991898148148149</c:v>
                </c:pt>
                <c:pt idx="38063">
                  <c:v>0.23016203703703705</c:v>
                </c:pt>
                <c:pt idx="38064">
                  <c:v>0.23041666666666669</c:v>
                </c:pt>
                <c:pt idx="38065">
                  <c:v>0.23065972222222222</c:v>
                </c:pt>
                <c:pt idx="38066">
                  <c:v>0.23090277777777779</c:v>
                </c:pt>
                <c:pt idx="38067">
                  <c:v>0.23114583333333336</c:v>
                </c:pt>
                <c:pt idx="38068">
                  <c:v>0.23138888888888889</c:v>
                </c:pt>
                <c:pt idx="38069">
                  <c:v>0.23164351851851853</c:v>
                </c:pt>
                <c:pt idx="38070">
                  <c:v>0.23188657407407409</c:v>
                </c:pt>
                <c:pt idx="38071">
                  <c:v>0.23212962962962966</c:v>
                </c:pt>
                <c:pt idx="38072">
                  <c:v>0.2323726851851852</c:v>
                </c:pt>
                <c:pt idx="38073">
                  <c:v>0.23261574074074076</c:v>
                </c:pt>
                <c:pt idx="38074">
                  <c:v>0.23285879629629633</c:v>
                </c:pt>
                <c:pt idx="38075">
                  <c:v>0.2331134259259259</c:v>
                </c:pt>
                <c:pt idx="38076">
                  <c:v>0.23335648148148147</c:v>
                </c:pt>
                <c:pt idx="38077">
                  <c:v>0.23359953703703704</c:v>
                </c:pt>
                <c:pt idx="38078">
                  <c:v>0.23384259259259257</c:v>
                </c:pt>
                <c:pt idx="38079">
                  <c:v>0.23409722222222221</c:v>
                </c:pt>
                <c:pt idx="38080">
                  <c:v>0.23434027777777777</c:v>
                </c:pt>
                <c:pt idx="38081">
                  <c:v>0.23458333333333334</c:v>
                </c:pt>
                <c:pt idx="38082">
                  <c:v>0.23482638888888888</c:v>
                </c:pt>
                <c:pt idx="38083">
                  <c:v>0.23506944444444444</c:v>
                </c:pt>
                <c:pt idx="38084">
                  <c:v>0.23531250000000001</c:v>
                </c:pt>
                <c:pt idx="38085">
                  <c:v>0.23556712962962964</c:v>
                </c:pt>
                <c:pt idx="38086">
                  <c:v>0.23581018518518518</c:v>
                </c:pt>
                <c:pt idx="38087">
                  <c:v>0.23605324074074074</c:v>
                </c:pt>
                <c:pt idx="38088">
                  <c:v>0.23629629629629631</c:v>
                </c:pt>
                <c:pt idx="38089">
                  <c:v>0.23653935185185185</c:v>
                </c:pt>
                <c:pt idx="38090">
                  <c:v>0.23678240740740741</c:v>
                </c:pt>
                <c:pt idx="38091">
                  <c:v>0.23703703703703705</c:v>
                </c:pt>
                <c:pt idx="38092">
                  <c:v>0.23728009259259261</c:v>
                </c:pt>
                <c:pt idx="38093">
                  <c:v>0.23752314814814815</c:v>
                </c:pt>
                <c:pt idx="38094">
                  <c:v>0.23776620370370372</c:v>
                </c:pt>
                <c:pt idx="38095">
                  <c:v>0.23800925925925928</c:v>
                </c:pt>
                <c:pt idx="38096">
                  <c:v>0.23826388888888891</c:v>
                </c:pt>
                <c:pt idx="38097">
                  <c:v>0.23850694444444445</c:v>
                </c:pt>
                <c:pt idx="38098">
                  <c:v>0.23875000000000002</c:v>
                </c:pt>
                <c:pt idx="38099">
                  <c:v>0.23899305555555558</c:v>
                </c:pt>
                <c:pt idx="38100">
                  <c:v>0.23923611111111112</c:v>
                </c:pt>
                <c:pt idx="38101">
                  <c:v>0.23949074074074073</c:v>
                </c:pt>
                <c:pt idx="38102">
                  <c:v>0.23973379629629629</c:v>
                </c:pt>
                <c:pt idx="38103">
                  <c:v>0.23997685185185183</c:v>
                </c:pt>
                <c:pt idx="38104">
                  <c:v>0.2402199074074074</c:v>
                </c:pt>
                <c:pt idx="38105">
                  <c:v>0.24046296296296296</c:v>
                </c:pt>
                <c:pt idx="38106">
                  <c:v>0.24071759259259259</c:v>
                </c:pt>
                <c:pt idx="38107">
                  <c:v>0.24096064814814813</c:v>
                </c:pt>
                <c:pt idx="38108">
                  <c:v>0.2412037037037037</c:v>
                </c:pt>
                <c:pt idx="38109">
                  <c:v>0.24144675925925926</c:v>
                </c:pt>
                <c:pt idx="38110">
                  <c:v>0.2416898148148148</c:v>
                </c:pt>
                <c:pt idx="38111">
                  <c:v>0.24194444444444443</c:v>
                </c:pt>
                <c:pt idx="38112">
                  <c:v>0.2421875</c:v>
                </c:pt>
                <c:pt idx="38113">
                  <c:v>0.24243055555555557</c:v>
                </c:pt>
                <c:pt idx="38114">
                  <c:v>0.2426736111111111</c:v>
                </c:pt>
                <c:pt idx="38115">
                  <c:v>0.24291666666666667</c:v>
                </c:pt>
                <c:pt idx="38116">
                  <c:v>0.2431712962962963</c:v>
                </c:pt>
                <c:pt idx="38117">
                  <c:v>0.24341435185185187</c:v>
                </c:pt>
                <c:pt idx="38118">
                  <c:v>0.24365740740740741</c:v>
                </c:pt>
                <c:pt idx="38119">
                  <c:v>0.24390046296296297</c:v>
                </c:pt>
                <c:pt idx="38120">
                  <c:v>0.24414351851851854</c:v>
                </c:pt>
                <c:pt idx="38121">
                  <c:v>0.24438657407407408</c:v>
                </c:pt>
                <c:pt idx="38122">
                  <c:v>0.24464120370370371</c:v>
                </c:pt>
                <c:pt idx="38123">
                  <c:v>0.24488425925925927</c:v>
                </c:pt>
                <c:pt idx="38124">
                  <c:v>0.24512731481481484</c:v>
                </c:pt>
                <c:pt idx="38125">
                  <c:v>0.24537037037037038</c:v>
                </c:pt>
                <c:pt idx="38126">
                  <c:v>0.24561342592592594</c:v>
                </c:pt>
                <c:pt idx="38127">
                  <c:v>0.24585648148148151</c:v>
                </c:pt>
                <c:pt idx="38128">
                  <c:v>0.24611111111111109</c:v>
                </c:pt>
                <c:pt idx="38129">
                  <c:v>0.24635416666666665</c:v>
                </c:pt>
                <c:pt idx="38130">
                  <c:v>0.24659722222222222</c:v>
                </c:pt>
                <c:pt idx="38131">
                  <c:v>0.24684027777777776</c:v>
                </c:pt>
                <c:pt idx="38132">
                  <c:v>0.24708333333333332</c:v>
                </c:pt>
                <c:pt idx="38133">
                  <c:v>0.24733796296296295</c:v>
                </c:pt>
                <c:pt idx="38134">
                  <c:v>0.24758101851851852</c:v>
                </c:pt>
                <c:pt idx="38135">
                  <c:v>0.24782407407407406</c:v>
                </c:pt>
                <c:pt idx="38136">
                  <c:v>0.24806712962962962</c:v>
                </c:pt>
                <c:pt idx="38137">
                  <c:v>0.24831018518518519</c:v>
                </c:pt>
                <c:pt idx="38138">
                  <c:v>0.24856481481481482</c:v>
                </c:pt>
                <c:pt idx="38139">
                  <c:v>0.24880787037037036</c:v>
                </c:pt>
                <c:pt idx="38140">
                  <c:v>0.24905092592592593</c:v>
                </c:pt>
                <c:pt idx="38141">
                  <c:v>0.24929398148148149</c:v>
                </c:pt>
                <c:pt idx="38142">
                  <c:v>0.24953703703703703</c:v>
                </c:pt>
                <c:pt idx="38143">
                  <c:v>0.24979166666666666</c:v>
                </c:pt>
                <c:pt idx="38144">
                  <c:v>0.25003472222222223</c:v>
                </c:pt>
                <c:pt idx="38145">
                  <c:v>0.25027777777777777</c:v>
                </c:pt>
                <c:pt idx="38146">
                  <c:v>0.25052083333333336</c:v>
                </c:pt>
                <c:pt idx="38147">
                  <c:v>0.2507638888888889</c:v>
                </c:pt>
                <c:pt idx="38148">
                  <c:v>0.25101851851851853</c:v>
                </c:pt>
                <c:pt idx="38149">
                  <c:v>0.25126157407407407</c:v>
                </c:pt>
                <c:pt idx="38150">
                  <c:v>0.25150462962962966</c:v>
                </c:pt>
                <c:pt idx="38151">
                  <c:v>0.2517476851851852</c:v>
                </c:pt>
                <c:pt idx="38152">
                  <c:v>0.25199074074074074</c:v>
                </c:pt>
                <c:pt idx="38153">
                  <c:v>0.25223379629629633</c:v>
                </c:pt>
                <c:pt idx="38154">
                  <c:v>0.25248842592592591</c:v>
                </c:pt>
                <c:pt idx="38155">
                  <c:v>0.25273148148148145</c:v>
                </c:pt>
                <c:pt idx="38156">
                  <c:v>0.25297453703703704</c:v>
                </c:pt>
                <c:pt idx="38157">
                  <c:v>0.25321759259259258</c:v>
                </c:pt>
                <c:pt idx="38158">
                  <c:v>0.25347222222222221</c:v>
                </c:pt>
                <c:pt idx="38159">
                  <c:v>0.25371527777777775</c:v>
                </c:pt>
                <c:pt idx="38160">
                  <c:v>0.25395833333333334</c:v>
                </c:pt>
                <c:pt idx="38161">
                  <c:v>0.25420138888888888</c:v>
                </c:pt>
                <c:pt idx="38162">
                  <c:v>0.25444444444444442</c:v>
                </c:pt>
                <c:pt idx="38163">
                  <c:v>0.25468750000000001</c:v>
                </c:pt>
                <c:pt idx="38164">
                  <c:v>0.25493055555555555</c:v>
                </c:pt>
                <c:pt idx="38165">
                  <c:v>0.25518518518518518</c:v>
                </c:pt>
                <c:pt idx="38166">
                  <c:v>0.25542824074074072</c:v>
                </c:pt>
                <c:pt idx="38167">
                  <c:v>0.25567129629629631</c:v>
                </c:pt>
                <c:pt idx="38168">
                  <c:v>0.25591435185185185</c:v>
                </c:pt>
                <c:pt idx="38169">
                  <c:v>0.25615740740740739</c:v>
                </c:pt>
                <c:pt idx="38170">
                  <c:v>0.25641203703703702</c:v>
                </c:pt>
                <c:pt idx="38171">
                  <c:v>0.25665509259259262</c:v>
                </c:pt>
                <c:pt idx="38172">
                  <c:v>0.25689814814814815</c:v>
                </c:pt>
                <c:pt idx="38173">
                  <c:v>0.25714120370370369</c:v>
                </c:pt>
                <c:pt idx="38174">
                  <c:v>0.25738425925925928</c:v>
                </c:pt>
                <c:pt idx="38175">
                  <c:v>0.25763888888888892</c:v>
                </c:pt>
                <c:pt idx="38176">
                  <c:v>0.25788194444444446</c:v>
                </c:pt>
                <c:pt idx="38177">
                  <c:v>0.25812499999999999</c:v>
                </c:pt>
                <c:pt idx="38178">
                  <c:v>0.25836805555555559</c:v>
                </c:pt>
                <c:pt idx="38179">
                  <c:v>0.25861111111111112</c:v>
                </c:pt>
                <c:pt idx="38180">
                  <c:v>0.25886574074074076</c:v>
                </c:pt>
                <c:pt idx="38181">
                  <c:v>0.2591087962962963</c:v>
                </c:pt>
                <c:pt idx="38182">
                  <c:v>0.25935185185185183</c:v>
                </c:pt>
                <c:pt idx="38183">
                  <c:v>0.25959490740740737</c:v>
                </c:pt>
                <c:pt idx="38184">
                  <c:v>0.25983796296296297</c:v>
                </c:pt>
                <c:pt idx="38185">
                  <c:v>0.2600925925925926</c:v>
                </c:pt>
                <c:pt idx="38186">
                  <c:v>0.26033564814814814</c:v>
                </c:pt>
                <c:pt idx="38187">
                  <c:v>0.26057870370370367</c:v>
                </c:pt>
                <c:pt idx="38188">
                  <c:v>0.26082175925925927</c:v>
                </c:pt>
                <c:pt idx="38189">
                  <c:v>0.26106481481481481</c:v>
                </c:pt>
                <c:pt idx="38190">
                  <c:v>0.26130787037037034</c:v>
                </c:pt>
                <c:pt idx="38191">
                  <c:v>0.26156249999999998</c:v>
                </c:pt>
                <c:pt idx="38192">
                  <c:v>0.26180555555555557</c:v>
                </c:pt>
                <c:pt idx="38193">
                  <c:v>0.26204861111111111</c:v>
                </c:pt>
                <c:pt idx="38194">
                  <c:v>0.26229166666666665</c:v>
                </c:pt>
                <c:pt idx="38195">
                  <c:v>0.26253472222222224</c:v>
                </c:pt>
                <c:pt idx="38196">
                  <c:v>0.26278935185185187</c:v>
                </c:pt>
                <c:pt idx="38197">
                  <c:v>0.26303240740740741</c:v>
                </c:pt>
                <c:pt idx="38198">
                  <c:v>0.26327546296296295</c:v>
                </c:pt>
                <c:pt idx="38199">
                  <c:v>0.26351851851851854</c:v>
                </c:pt>
                <c:pt idx="38200">
                  <c:v>0.26376157407407408</c:v>
                </c:pt>
                <c:pt idx="38201">
                  <c:v>0.26400462962962962</c:v>
                </c:pt>
                <c:pt idx="38202">
                  <c:v>0.26425925925925925</c:v>
                </c:pt>
                <c:pt idx="38203">
                  <c:v>0.26450231481481484</c:v>
                </c:pt>
                <c:pt idx="38204">
                  <c:v>0.26474537037037038</c:v>
                </c:pt>
                <c:pt idx="38205">
                  <c:v>0.26498842592592592</c:v>
                </c:pt>
                <c:pt idx="38206">
                  <c:v>0.26523148148148151</c:v>
                </c:pt>
                <c:pt idx="38207">
                  <c:v>0.26548611111111114</c:v>
                </c:pt>
                <c:pt idx="38208">
                  <c:v>0.26572916666666668</c:v>
                </c:pt>
                <c:pt idx="38209">
                  <c:v>0.26597222222222222</c:v>
                </c:pt>
                <c:pt idx="38210">
                  <c:v>0.26621527777777781</c:v>
                </c:pt>
                <c:pt idx="38211">
                  <c:v>0.2664583333333333</c:v>
                </c:pt>
                <c:pt idx="38212">
                  <c:v>0.26671296296296293</c:v>
                </c:pt>
                <c:pt idx="38213">
                  <c:v>0.26695601851851852</c:v>
                </c:pt>
                <c:pt idx="38214">
                  <c:v>0.26719907407407406</c:v>
                </c:pt>
                <c:pt idx="38215">
                  <c:v>0.2674421296296296</c:v>
                </c:pt>
                <c:pt idx="38216">
                  <c:v>0.26768518518518519</c:v>
                </c:pt>
                <c:pt idx="38217">
                  <c:v>0.26793981481481483</c:v>
                </c:pt>
                <c:pt idx="38218">
                  <c:v>0.26818287037037036</c:v>
                </c:pt>
                <c:pt idx="38219">
                  <c:v>0.2684259259259259</c:v>
                </c:pt>
                <c:pt idx="38220">
                  <c:v>0.26866898148148149</c:v>
                </c:pt>
                <c:pt idx="38221">
                  <c:v>0.26891203703703703</c:v>
                </c:pt>
                <c:pt idx="38222">
                  <c:v>0.26916666666666667</c:v>
                </c:pt>
                <c:pt idx="38223">
                  <c:v>0.2694097222222222</c:v>
                </c:pt>
                <c:pt idx="38224">
                  <c:v>0.2696527777777778</c:v>
                </c:pt>
                <c:pt idx="38225">
                  <c:v>0.26989583333333333</c:v>
                </c:pt>
                <c:pt idx="38226">
                  <c:v>0.27013888888888887</c:v>
                </c:pt>
                <c:pt idx="38227">
                  <c:v>0.27038194444444447</c:v>
                </c:pt>
                <c:pt idx="38228">
                  <c:v>0.2706365740740741</c:v>
                </c:pt>
                <c:pt idx="38229">
                  <c:v>0.27087962962962964</c:v>
                </c:pt>
                <c:pt idx="38230">
                  <c:v>0.27112268518518517</c:v>
                </c:pt>
                <c:pt idx="38231">
                  <c:v>0.27136574074074077</c:v>
                </c:pt>
                <c:pt idx="38232">
                  <c:v>0.27160879629629631</c:v>
                </c:pt>
                <c:pt idx="38233">
                  <c:v>0.27186342592592594</c:v>
                </c:pt>
                <c:pt idx="38234">
                  <c:v>0.27210648148148148</c:v>
                </c:pt>
                <c:pt idx="38235">
                  <c:v>0.27234953703703701</c:v>
                </c:pt>
                <c:pt idx="38236">
                  <c:v>0.27259259259259255</c:v>
                </c:pt>
                <c:pt idx="38237">
                  <c:v>0.27283564814814815</c:v>
                </c:pt>
                <c:pt idx="38238">
                  <c:v>0.27307870370370368</c:v>
                </c:pt>
                <c:pt idx="38239">
                  <c:v>0.27333333333333337</c:v>
                </c:pt>
                <c:pt idx="38240">
                  <c:v>0.27357638888888891</c:v>
                </c:pt>
                <c:pt idx="38241">
                  <c:v>0.27381944444444445</c:v>
                </c:pt>
                <c:pt idx="38242">
                  <c:v>0.27406249999999999</c:v>
                </c:pt>
                <c:pt idx="38243">
                  <c:v>0.27430555555555552</c:v>
                </c:pt>
                <c:pt idx="38244">
                  <c:v>0.27456018518518516</c:v>
                </c:pt>
                <c:pt idx="38245">
                  <c:v>0.27480324074074075</c:v>
                </c:pt>
                <c:pt idx="38246">
                  <c:v>0.27504629629629629</c:v>
                </c:pt>
                <c:pt idx="38247">
                  <c:v>0.27528935185185183</c:v>
                </c:pt>
                <c:pt idx="38248">
                  <c:v>0.27553240740740742</c:v>
                </c:pt>
                <c:pt idx="38249">
                  <c:v>0.27578703703703705</c:v>
                </c:pt>
                <c:pt idx="38250">
                  <c:v>0.27603009259259259</c:v>
                </c:pt>
                <c:pt idx="38251">
                  <c:v>0.27627314814814813</c:v>
                </c:pt>
                <c:pt idx="38252">
                  <c:v>0.27651620370370372</c:v>
                </c:pt>
                <c:pt idx="38253">
                  <c:v>0.27675925925925926</c:v>
                </c:pt>
                <c:pt idx="38254">
                  <c:v>0.27701388888888889</c:v>
                </c:pt>
                <c:pt idx="38255">
                  <c:v>0.27725694444444443</c:v>
                </c:pt>
                <c:pt idx="38256">
                  <c:v>0.27750000000000002</c:v>
                </c:pt>
                <c:pt idx="38257">
                  <c:v>0.27774305555555556</c:v>
                </c:pt>
                <c:pt idx="38258">
                  <c:v>0.2779861111111111</c:v>
                </c:pt>
                <c:pt idx="38259">
                  <c:v>0.27822916666666669</c:v>
                </c:pt>
                <c:pt idx="38260">
                  <c:v>0.27848379629629633</c:v>
                </c:pt>
                <c:pt idx="38261">
                  <c:v>0.27872685185185186</c:v>
                </c:pt>
                <c:pt idx="38262">
                  <c:v>0.2789699074074074</c:v>
                </c:pt>
                <c:pt idx="38263">
                  <c:v>0.279212962962963</c:v>
                </c:pt>
                <c:pt idx="38264">
                  <c:v>0.27945601851851848</c:v>
                </c:pt>
                <c:pt idx="38265">
                  <c:v>0.27971064814814817</c:v>
                </c:pt>
                <c:pt idx="38266">
                  <c:v>0.2799537037037037</c:v>
                </c:pt>
                <c:pt idx="38267">
                  <c:v>0.2801967592592593</c:v>
                </c:pt>
                <c:pt idx="38268">
                  <c:v>0.28043981481481484</c:v>
                </c:pt>
                <c:pt idx="38269">
                  <c:v>0.28068287037037037</c:v>
                </c:pt>
                <c:pt idx="38270">
                  <c:v>0.28092592592592591</c:v>
                </c:pt>
                <c:pt idx="38271">
                  <c:v>0.28118055555555554</c:v>
                </c:pt>
                <c:pt idx="38272">
                  <c:v>0.28142361111111108</c:v>
                </c:pt>
                <c:pt idx="38273">
                  <c:v>0.28166666666666668</c:v>
                </c:pt>
                <c:pt idx="38274">
                  <c:v>0.28190972222222221</c:v>
                </c:pt>
                <c:pt idx="38275">
                  <c:v>0.28215277777777775</c:v>
                </c:pt>
                <c:pt idx="38276">
                  <c:v>0.28240740740740738</c:v>
                </c:pt>
                <c:pt idx="38277">
                  <c:v>0.28265046296296298</c:v>
                </c:pt>
                <c:pt idx="38278">
                  <c:v>0.28289351851851852</c:v>
                </c:pt>
                <c:pt idx="38279">
                  <c:v>0.28313657407407405</c:v>
                </c:pt>
                <c:pt idx="38280">
                  <c:v>0.28337962962962965</c:v>
                </c:pt>
                <c:pt idx="38281">
                  <c:v>0.28363425925925928</c:v>
                </c:pt>
                <c:pt idx="38282">
                  <c:v>0.28387731481481482</c:v>
                </c:pt>
                <c:pt idx="38283">
                  <c:v>0.28412037037037036</c:v>
                </c:pt>
                <c:pt idx="38284">
                  <c:v>0.28436342592592595</c:v>
                </c:pt>
                <c:pt idx="38285">
                  <c:v>0.28460648148148149</c:v>
                </c:pt>
                <c:pt idx="38286">
                  <c:v>0.28486111111111112</c:v>
                </c:pt>
                <c:pt idx="38287">
                  <c:v>0.28510416666666666</c:v>
                </c:pt>
                <c:pt idx="38288">
                  <c:v>0.28534722222222225</c:v>
                </c:pt>
                <c:pt idx="38289">
                  <c:v>0.28559027777777779</c:v>
                </c:pt>
                <c:pt idx="38290">
                  <c:v>0.28583333333333333</c:v>
                </c:pt>
                <c:pt idx="38291">
                  <c:v>0.28608796296296296</c:v>
                </c:pt>
                <c:pt idx="38292">
                  <c:v>0.28633101851851855</c:v>
                </c:pt>
                <c:pt idx="38293">
                  <c:v>0.28657407407407409</c:v>
                </c:pt>
                <c:pt idx="38294">
                  <c:v>0.28681712962962963</c:v>
                </c:pt>
                <c:pt idx="38295">
                  <c:v>0.28706018518518522</c:v>
                </c:pt>
                <c:pt idx="38296">
                  <c:v>0.28730324074074076</c:v>
                </c:pt>
                <c:pt idx="38297">
                  <c:v>0.28755787037037034</c:v>
                </c:pt>
                <c:pt idx="38298">
                  <c:v>0.28780092592592593</c:v>
                </c:pt>
                <c:pt idx="38299">
                  <c:v>0.28804398148148147</c:v>
                </c:pt>
                <c:pt idx="38300">
                  <c:v>0.28828703703703701</c:v>
                </c:pt>
                <c:pt idx="38301">
                  <c:v>0.2885300925925926</c:v>
                </c:pt>
                <c:pt idx="38302">
                  <c:v>0.28877314814814814</c:v>
                </c:pt>
                <c:pt idx="38303">
                  <c:v>0.28902777777777777</c:v>
                </c:pt>
                <c:pt idx="38304">
                  <c:v>0.28927083333333331</c:v>
                </c:pt>
                <c:pt idx="38305">
                  <c:v>0.2895138888888889</c:v>
                </c:pt>
                <c:pt idx="38306">
                  <c:v>0.28975694444444444</c:v>
                </c:pt>
                <c:pt idx="38307">
                  <c:v>0.28999999999999998</c:v>
                </c:pt>
                <c:pt idx="38308">
                  <c:v>0.29025462962962961</c:v>
                </c:pt>
                <c:pt idx="38309">
                  <c:v>0.29049768518518521</c:v>
                </c:pt>
                <c:pt idx="38310">
                  <c:v>0.29074074074074074</c:v>
                </c:pt>
                <c:pt idx="38311">
                  <c:v>0.29098379629629628</c:v>
                </c:pt>
                <c:pt idx="38312">
                  <c:v>0.29122685185185188</c:v>
                </c:pt>
                <c:pt idx="38313">
                  <c:v>0.29148148148148151</c:v>
                </c:pt>
                <c:pt idx="38314">
                  <c:v>0.29172453703703705</c:v>
                </c:pt>
                <c:pt idx="38315">
                  <c:v>0.29196759259259258</c:v>
                </c:pt>
                <c:pt idx="38316">
                  <c:v>0.29221064814814818</c:v>
                </c:pt>
                <c:pt idx="38317">
                  <c:v>0.29245370370370372</c:v>
                </c:pt>
                <c:pt idx="38318">
                  <c:v>0.29270833333333335</c:v>
                </c:pt>
                <c:pt idx="38319">
                  <c:v>0.29295138888888889</c:v>
                </c:pt>
                <c:pt idx="38320">
                  <c:v>0.29319444444444448</c:v>
                </c:pt>
                <c:pt idx="38321">
                  <c:v>0.29343750000000002</c:v>
                </c:pt>
                <c:pt idx="38322">
                  <c:v>0.29368055555555556</c:v>
                </c:pt>
                <c:pt idx="38323">
                  <c:v>0.29393518518518519</c:v>
                </c:pt>
                <c:pt idx="38324">
                  <c:v>0.29417824074074073</c:v>
                </c:pt>
                <c:pt idx="38325">
                  <c:v>0.29442129629629626</c:v>
                </c:pt>
                <c:pt idx="38326">
                  <c:v>0.29466435185185186</c:v>
                </c:pt>
                <c:pt idx="38327">
                  <c:v>0.2949074074074074</c:v>
                </c:pt>
                <c:pt idx="38328">
                  <c:v>0.29515046296296293</c:v>
                </c:pt>
                <c:pt idx="38329">
                  <c:v>0.29540509259259257</c:v>
                </c:pt>
                <c:pt idx="38330">
                  <c:v>0.29564814814814816</c:v>
                </c:pt>
                <c:pt idx="38331">
                  <c:v>0.2958912037037037</c:v>
                </c:pt>
                <c:pt idx="38332">
                  <c:v>0.29613425925925924</c:v>
                </c:pt>
                <c:pt idx="38333">
                  <c:v>0.29637731481481483</c:v>
                </c:pt>
                <c:pt idx="38334">
                  <c:v>0.29663194444444446</c:v>
                </c:pt>
                <c:pt idx="38335">
                  <c:v>0.296875</c:v>
                </c:pt>
                <c:pt idx="38336">
                  <c:v>0.29711805555555554</c:v>
                </c:pt>
                <c:pt idx="38337">
                  <c:v>0.29736111111111113</c:v>
                </c:pt>
                <c:pt idx="38338">
                  <c:v>0.29760416666666667</c:v>
                </c:pt>
                <c:pt idx="38339">
                  <c:v>0.29784722222222221</c:v>
                </c:pt>
                <c:pt idx="38340">
                  <c:v>0.29810185185185184</c:v>
                </c:pt>
                <c:pt idx="38341">
                  <c:v>0.29834490740740743</c:v>
                </c:pt>
                <c:pt idx="38342">
                  <c:v>0.29858796296296297</c:v>
                </c:pt>
                <c:pt idx="38343">
                  <c:v>0.29883101851851851</c:v>
                </c:pt>
                <c:pt idx="38344">
                  <c:v>0.2990740740740741</c:v>
                </c:pt>
                <c:pt idx="38345">
                  <c:v>0.29932870370370374</c:v>
                </c:pt>
                <c:pt idx="38346">
                  <c:v>0.29957175925925927</c:v>
                </c:pt>
                <c:pt idx="38347">
                  <c:v>0.29981481481481481</c:v>
                </c:pt>
                <c:pt idx="38348">
                  <c:v>0.30005787037037041</c:v>
                </c:pt>
                <c:pt idx="38349">
                  <c:v>0.30030092592592594</c:v>
                </c:pt>
                <c:pt idx="38350">
                  <c:v>0.30055555555555552</c:v>
                </c:pt>
                <c:pt idx="38351">
                  <c:v>0.30079861111111111</c:v>
                </c:pt>
                <c:pt idx="38352">
                  <c:v>0.30104166666666665</c:v>
                </c:pt>
                <c:pt idx="38353">
                  <c:v>0.30128472222222219</c:v>
                </c:pt>
                <c:pt idx="38354">
                  <c:v>0.30152777777777778</c:v>
                </c:pt>
                <c:pt idx="38355">
                  <c:v>0.30178240740740742</c:v>
                </c:pt>
                <c:pt idx="38356">
                  <c:v>0.30202546296296295</c:v>
                </c:pt>
                <c:pt idx="38357">
                  <c:v>0.30226851851851849</c:v>
                </c:pt>
                <c:pt idx="38358">
                  <c:v>0.30251157407407409</c:v>
                </c:pt>
                <c:pt idx="38359">
                  <c:v>0.30275462962962962</c:v>
                </c:pt>
                <c:pt idx="38360">
                  <c:v>0.30300925925925926</c:v>
                </c:pt>
                <c:pt idx="38361">
                  <c:v>0.30325231481481479</c:v>
                </c:pt>
                <c:pt idx="38362">
                  <c:v>0.30349537037037039</c:v>
                </c:pt>
                <c:pt idx="38363">
                  <c:v>0.30373842592592593</c:v>
                </c:pt>
                <c:pt idx="38364">
                  <c:v>0.30398148148148146</c:v>
                </c:pt>
                <c:pt idx="38365">
                  <c:v>0.30422453703703706</c:v>
                </c:pt>
                <c:pt idx="38366">
                  <c:v>0.30447916666666669</c:v>
                </c:pt>
                <c:pt idx="38367">
                  <c:v>0.30472222222222223</c:v>
                </c:pt>
                <c:pt idx="38368">
                  <c:v>0.30496527777777777</c:v>
                </c:pt>
                <c:pt idx="38369">
                  <c:v>0.30520833333333336</c:v>
                </c:pt>
                <c:pt idx="38370">
                  <c:v>0.3054513888888889</c:v>
                </c:pt>
                <c:pt idx="38371">
                  <c:v>0.30569444444444444</c:v>
                </c:pt>
                <c:pt idx="38372">
                  <c:v>0.30594907407407407</c:v>
                </c:pt>
                <c:pt idx="38373">
                  <c:v>0.30619212962962966</c:v>
                </c:pt>
                <c:pt idx="38374">
                  <c:v>0.3064351851851852</c:v>
                </c:pt>
                <c:pt idx="38375">
                  <c:v>0.30667824074074074</c:v>
                </c:pt>
                <c:pt idx="38376">
                  <c:v>0.30692129629629633</c:v>
                </c:pt>
                <c:pt idx="38377">
                  <c:v>0.30717592592592591</c:v>
                </c:pt>
                <c:pt idx="38378">
                  <c:v>0.30741898148148145</c:v>
                </c:pt>
                <c:pt idx="38379">
                  <c:v>0.30766203703703704</c:v>
                </c:pt>
                <c:pt idx="38380">
                  <c:v>0.30790509259259258</c:v>
                </c:pt>
                <c:pt idx="38381">
                  <c:v>0.30814814814814812</c:v>
                </c:pt>
                <c:pt idx="38382">
                  <c:v>0.30840277777777775</c:v>
                </c:pt>
                <c:pt idx="38383">
                  <c:v>0.30864583333333334</c:v>
                </c:pt>
                <c:pt idx="38384">
                  <c:v>0.30888888888888888</c:v>
                </c:pt>
                <c:pt idx="38385">
                  <c:v>0.30913194444444442</c:v>
                </c:pt>
                <c:pt idx="38386">
                  <c:v>0.30937500000000001</c:v>
                </c:pt>
                <c:pt idx="38387">
                  <c:v>0.30962962962962964</c:v>
                </c:pt>
                <c:pt idx="38388">
                  <c:v>0.30987268518518518</c:v>
                </c:pt>
                <c:pt idx="38389">
                  <c:v>0.31011574074074072</c:v>
                </c:pt>
                <c:pt idx="38390">
                  <c:v>0.31035879629629631</c:v>
                </c:pt>
                <c:pt idx="38391">
                  <c:v>0.31060185185185185</c:v>
                </c:pt>
                <c:pt idx="38392">
                  <c:v>0.31085648148148148</c:v>
                </c:pt>
                <c:pt idx="38393">
                  <c:v>0.31109953703703702</c:v>
                </c:pt>
                <c:pt idx="38394">
                  <c:v>0.31134259259259262</c:v>
                </c:pt>
                <c:pt idx="38395">
                  <c:v>0.31158564814814815</c:v>
                </c:pt>
                <c:pt idx="38396">
                  <c:v>0.31182870370370369</c:v>
                </c:pt>
                <c:pt idx="38397">
                  <c:v>0.31207175925925928</c:v>
                </c:pt>
                <c:pt idx="38398">
                  <c:v>0.31232638888888892</c:v>
                </c:pt>
                <c:pt idx="38399">
                  <c:v>0.31256944444444446</c:v>
                </c:pt>
                <c:pt idx="38400">
                  <c:v>0.31281249999999999</c:v>
                </c:pt>
                <c:pt idx="38401">
                  <c:v>0.31305555555555559</c:v>
                </c:pt>
                <c:pt idx="38402">
                  <c:v>0.31329861111111112</c:v>
                </c:pt>
                <c:pt idx="38403">
                  <c:v>0.3135532407407407</c:v>
                </c:pt>
                <c:pt idx="38404">
                  <c:v>0.3137962962962963</c:v>
                </c:pt>
                <c:pt idx="38405">
                  <c:v>0.31403935185185183</c:v>
                </c:pt>
                <c:pt idx="38406">
                  <c:v>0.31428240740740737</c:v>
                </c:pt>
                <c:pt idx="38407">
                  <c:v>0.31452546296296297</c:v>
                </c:pt>
                <c:pt idx="38408">
                  <c:v>0.3147685185185185</c:v>
                </c:pt>
                <c:pt idx="38409">
                  <c:v>0.31502314814814814</c:v>
                </c:pt>
                <c:pt idx="38410">
                  <c:v>0.31526620370370367</c:v>
                </c:pt>
                <c:pt idx="38411">
                  <c:v>0.31550925925925927</c:v>
                </c:pt>
                <c:pt idx="38412">
                  <c:v>0.31575231481481481</c:v>
                </c:pt>
                <c:pt idx="38413">
                  <c:v>0.31599537037037034</c:v>
                </c:pt>
                <c:pt idx="38414">
                  <c:v>0.31624999999999998</c:v>
                </c:pt>
                <c:pt idx="38415">
                  <c:v>0.31649305555555557</c:v>
                </c:pt>
                <c:pt idx="38416">
                  <c:v>0.31673611111111111</c:v>
                </c:pt>
                <c:pt idx="38417">
                  <c:v>0.31697916666666665</c:v>
                </c:pt>
                <c:pt idx="38418">
                  <c:v>0.31722222222222224</c:v>
                </c:pt>
                <c:pt idx="38419">
                  <c:v>0.31747685185185187</c:v>
                </c:pt>
                <c:pt idx="38420">
                  <c:v>0.31771990740740741</c:v>
                </c:pt>
                <c:pt idx="38421">
                  <c:v>0.31796296296296295</c:v>
                </c:pt>
                <c:pt idx="38422">
                  <c:v>0.31820601851851854</c:v>
                </c:pt>
                <c:pt idx="38423">
                  <c:v>0.31844907407407408</c:v>
                </c:pt>
                <c:pt idx="38424">
                  <c:v>0.31870370370370371</c:v>
                </c:pt>
                <c:pt idx="38425">
                  <c:v>0.31894675925925925</c:v>
                </c:pt>
                <c:pt idx="38426">
                  <c:v>0.31918981481481484</c:v>
                </c:pt>
                <c:pt idx="38427">
                  <c:v>0.31943287037037038</c:v>
                </c:pt>
                <c:pt idx="38428">
                  <c:v>0.31967592592592592</c:v>
                </c:pt>
                <c:pt idx="38429">
                  <c:v>0.31993055555555555</c:v>
                </c:pt>
                <c:pt idx="38430">
                  <c:v>0.32017361111111109</c:v>
                </c:pt>
                <c:pt idx="38431">
                  <c:v>0.32041666666666663</c:v>
                </c:pt>
                <c:pt idx="38432">
                  <c:v>0.32065972222222222</c:v>
                </c:pt>
                <c:pt idx="38433">
                  <c:v>0.32090277777777776</c:v>
                </c:pt>
                <c:pt idx="38434">
                  <c:v>0.3211458333333333</c:v>
                </c:pt>
                <c:pt idx="38435">
                  <c:v>0.32140046296296299</c:v>
                </c:pt>
                <c:pt idx="38436">
                  <c:v>0.32164351851851852</c:v>
                </c:pt>
                <c:pt idx="38437">
                  <c:v>0.32188657407407406</c:v>
                </c:pt>
                <c:pt idx="38438">
                  <c:v>0.3221296296296296</c:v>
                </c:pt>
                <c:pt idx="38439">
                  <c:v>0.32237268518518519</c:v>
                </c:pt>
                <c:pt idx="38440">
                  <c:v>0.32262731481481483</c:v>
                </c:pt>
                <c:pt idx="38441">
                  <c:v>0.32287037037037036</c:v>
                </c:pt>
                <c:pt idx="38442">
                  <c:v>0.3231134259259259</c:v>
                </c:pt>
                <c:pt idx="38443">
                  <c:v>0.32335648148148149</c:v>
                </c:pt>
                <c:pt idx="38444">
                  <c:v>0.32359953703703703</c:v>
                </c:pt>
                <c:pt idx="38445">
                  <c:v>0.32384259259259257</c:v>
                </c:pt>
                <c:pt idx="38446">
                  <c:v>0.3240972222222222</c:v>
                </c:pt>
                <c:pt idx="38447">
                  <c:v>0.3243402777777778</c:v>
                </c:pt>
                <c:pt idx="38448">
                  <c:v>0.32458333333333333</c:v>
                </c:pt>
                <c:pt idx="38449">
                  <c:v>0.32482638888888887</c:v>
                </c:pt>
                <c:pt idx="38450">
                  <c:v>0.32506944444444447</c:v>
                </c:pt>
                <c:pt idx="38451">
                  <c:v>0.3253240740740741</c:v>
                </c:pt>
                <c:pt idx="38452">
                  <c:v>0.32556712962962964</c:v>
                </c:pt>
                <c:pt idx="38453">
                  <c:v>0.32581018518518517</c:v>
                </c:pt>
                <c:pt idx="38454">
                  <c:v>0.32605324074074077</c:v>
                </c:pt>
                <c:pt idx="38455">
                  <c:v>0.32629629629629631</c:v>
                </c:pt>
                <c:pt idx="38456">
                  <c:v>0.32655092592592594</c:v>
                </c:pt>
                <c:pt idx="38457">
                  <c:v>0.32679398148148148</c:v>
                </c:pt>
                <c:pt idx="38458">
                  <c:v>0.32703703703703701</c:v>
                </c:pt>
                <c:pt idx="38459">
                  <c:v>0.32728009259259255</c:v>
                </c:pt>
                <c:pt idx="38460">
                  <c:v>0.32752314814814815</c:v>
                </c:pt>
                <c:pt idx="38461">
                  <c:v>0.32777777777777778</c:v>
                </c:pt>
                <c:pt idx="38462">
                  <c:v>0.32802083333333337</c:v>
                </c:pt>
                <c:pt idx="38463">
                  <c:v>0.32826388888888891</c:v>
                </c:pt>
                <c:pt idx="38464">
                  <c:v>0.32850694444444445</c:v>
                </c:pt>
                <c:pt idx="38465">
                  <c:v>0.32874999999999999</c:v>
                </c:pt>
                <c:pt idx="38466">
                  <c:v>0.32900462962962962</c:v>
                </c:pt>
                <c:pt idx="38467">
                  <c:v>0.32924768518518516</c:v>
                </c:pt>
                <c:pt idx="38468">
                  <c:v>0.32949074074074075</c:v>
                </c:pt>
                <c:pt idx="38469">
                  <c:v>0.32973379629629629</c:v>
                </c:pt>
                <c:pt idx="38470">
                  <c:v>0.32997685185185183</c:v>
                </c:pt>
                <c:pt idx="38471">
                  <c:v>0.33021990740740742</c:v>
                </c:pt>
                <c:pt idx="38472">
                  <c:v>0.33047453703703705</c:v>
                </c:pt>
                <c:pt idx="38473">
                  <c:v>0.33071759259259259</c:v>
                </c:pt>
                <c:pt idx="38474">
                  <c:v>0.33096064814814813</c:v>
                </c:pt>
                <c:pt idx="38475">
                  <c:v>0.33120370370370372</c:v>
                </c:pt>
                <c:pt idx="38476">
                  <c:v>0.33144675925925926</c:v>
                </c:pt>
                <c:pt idx="38477">
                  <c:v>0.3316898148148148</c:v>
                </c:pt>
                <c:pt idx="38478">
                  <c:v>0.33194444444444443</c:v>
                </c:pt>
                <c:pt idx="38479">
                  <c:v>0.33218750000000002</c:v>
                </c:pt>
                <c:pt idx="38480">
                  <c:v>0.33243055555555556</c:v>
                </c:pt>
                <c:pt idx="38481">
                  <c:v>0.3326736111111111</c:v>
                </c:pt>
                <c:pt idx="38482">
                  <c:v>0.33291666666666669</c:v>
                </c:pt>
                <c:pt idx="38483">
                  <c:v>0.33317129629629633</c:v>
                </c:pt>
                <c:pt idx="38484">
                  <c:v>0.33341435185185181</c:v>
                </c:pt>
                <c:pt idx="38485">
                  <c:v>0.3336574074074074</c:v>
                </c:pt>
                <c:pt idx="38486">
                  <c:v>0.33390046296296294</c:v>
                </c:pt>
                <c:pt idx="38487">
                  <c:v>0.33414351851851848</c:v>
                </c:pt>
                <c:pt idx="38488">
                  <c:v>0.33439814814814817</c:v>
                </c:pt>
                <c:pt idx="38489">
                  <c:v>0.3346412037037037</c:v>
                </c:pt>
                <c:pt idx="38490">
                  <c:v>0.3348842592592593</c:v>
                </c:pt>
                <c:pt idx="38491">
                  <c:v>0.33512731481481484</c:v>
                </c:pt>
                <c:pt idx="38492">
                  <c:v>0.33537037037037037</c:v>
                </c:pt>
                <c:pt idx="38493">
                  <c:v>0.33562500000000001</c:v>
                </c:pt>
                <c:pt idx="38494">
                  <c:v>0.33586805555555554</c:v>
                </c:pt>
                <c:pt idx="38495">
                  <c:v>0.33611111111111108</c:v>
                </c:pt>
                <c:pt idx="38496">
                  <c:v>0.33635416666666668</c:v>
                </c:pt>
                <c:pt idx="38497">
                  <c:v>0.33659722222222221</c:v>
                </c:pt>
                <c:pt idx="38498">
                  <c:v>0.33684027777777775</c:v>
                </c:pt>
                <c:pt idx="38499">
                  <c:v>0.33709490740740744</c:v>
                </c:pt>
                <c:pt idx="38500">
                  <c:v>0.33733796296296298</c:v>
                </c:pt>
                <c:pt idx="38501">
                  <c:v>0.33758101851851857</c:v>
                </c:pt>
                <c:pt idx="38502">
                  <c:v>0.33782407407407411</c:v>
                </c:pt>
                <c:pt idx="38503">
                  <c:v>0.33806712962962965</c:v>
                </c:pt>
                <c:pt idx="38504">
                  <c:v>0.33832175925925928</c:v>
                </c:pt>
                <c:pt idx="38505">
                  <c:v>0.33856481481481482</c:v>
                </c:pt>
                <c:pt idx="38506">
                  <c:v>0.33880787037037036</c:v>
                </c:pt>
                <c:pt idx="38507">
                  <c:v>0.33905092592592595</c:v>
                </c:pt>
                <c:pt idx="38508">
                  <c:v>0.33929398148148149</c:v>
                </c:pt>
                <c:pt idx="38509">
                  <c:v>0.33953703703703703</c:v>
                </c:pt>
                <c:pt idx="38510">
                  <c:v>0.33979166666666666</c:v>
                </c:pt>
                <c:pt idx="38511">
                  <c:v>0.3400347222222222</c:v>
                </c:pt>
                <c:pt idx="38512">
                  <c:v>0.34027777777777773</c:v>
                </c:pt>
                <c:pt idx="38513">
                  <c:v>0.34052083333333333</c:v>
                </c:pt>
                <c:pt idx="38514">
                  <c:v>0.34076388888888887</c:v>
                </c:pt>
                <c:pt idx="38515">
                  <c:v>0.34101851851851855</c:v>
                </c:pt>
                <c:pt idx="38516">
                  <c:v>0.34126157407407409</c:v>
                </c:pt>
                <c:pt idx="38517">
                  <c:v>0.34150462962962963</c:v>
                </c:pt>
                <c:pt idx="38518">
                  <c:v>0.34174768518518522</c:v>
                </c:pt>
                <c:pt idx="38519">
                  <c:v>0.34199074074074076</c:v>
                </c:pt>
                <c:pt idx="38520">
                  <c:v>0.34224537037037034</c:v>
                </c:pt>
                <c:pt idx="38521">
                  <c:v>0.34248842592592593</c:v>
                </c:pt>
                <c:pt idx="38522">
                  <c:v>0.34273148148148147</c:v>
                </c:pt>
                <c:pt idx="38523">
                  <c:v>0.34297453703703701</c:v>
                </c:pt>
                <c:pt idx="38524">
                  <c:v>0.3432175925925926</c:v>
                </c:pt>
                <c:pt idx="38525">
                  <c:v>0.34347222222222223</c:v>
                </c:pt>
                <c:pt idx="38526">
                  <c:v>0.34371527777777783</c:v>
                </c:pt>
                <c:pt idx="38527">
                  <c:v>0.34395833333333337</c:v>
                </c:pt>
                <c:pt idx="38528">
                  <c:v>0.3442013888888889</c:v>
                </c:pt>
                <c:pt idx="38529">
                  <c:v>0.3444444444444445</c:v>
                </c:pt>
                <c:pt idx="38530">
                  <c:v>0.34469907407407407</c:v>
                </c:pt>
                <c:pt idx="38531">
                  <c:v>0.34494212962962961</c:v>
                </c:pt>
                <c:pt idx="38532">
                  <c:v>0.34518518518518521</c:v>
                </c:pt>
                <c:pt idx="38533">
                  <c:v>0.34542824074074074</c:v>
                </c:pt>
                <c:pt idx="38534">
                  <c:v>0.34567129629629628</c:v>
                </c:pt>
                <c:pt idx="38535">
                  <c:v>0.34591435185185188</c:v>
                </c:pt>
                <c:pt idx="38536">
                  <c:v>0.34616898148148145</c:v>
                </c:pt>
                <c:pt idx="38537">
                  <c:v>0.34641203703703699</c:v>
                </c:pt>
                <c:pt idx="38538">
                  <c:v>0.34665509259259258</c:v>
                </c:pt>
                <c:pt idx="38539">
                  <c:v>0.34689814814814812</c:v>
                </c:pt>
                <c:pt idx="38540">
                  <c:v>0.34714120370370366</c:v>
                </c:pt>
                <c:pt idx="38541">
                  <c:v>0.34739583333333335</c:v>
                </c:pt>
                <c:pt idx="38542">
                  <c:v>0.34763888888888889</c:v>
                </c:pt>
                <c:pt idx="38543">
                  <c:v>0.34788194444444448</c:v>
                </c:pt>
                <c:pt idx="38544">
                  <c:v>0.34812500000000002</c:v>
                </c:pt>
                <c:pt idx="38545">
                  <c:v>0.34836805555555556</c:v>
                </c:pt>
                <c:pt idx="38546">
                  <c:v>0.34861111111111115</c:v>
                </c:pt>
                <c:pt idx="38547">
                  <c:v>0.34886574074074073</c:v>
                </c:pt>
                <c:pt idx="38548">
                  <c:v>0.34910879629629626</c:v>
                </c:pt>
                <c:pt idx="38549">
                  <c:v>0.34935185185185186</c:v>
                </c:pt>
                <c:pt idx="38550">
                  <c:v>0.3495949074074074</c:v>
                </c:pt>
                <c:pt idx="38551">
                  <c:v>0.34983796296296293</c:v>
                </c:pt>
                <c:pt idx="38552">
                  <c:v>0.35009259259259262</c:v>
                </c:pt>
                <c:pt idx="38553">
                  <c:v>0.35033564814814816</c:v>
                </c:pt>
                <c:pt idx="38554">
                  <c:v>0.35057870370370375</c:v>
                </c:pt>
                <c:pt idx="38555">
                  <c:v>0.35082175925925929</c:v>
                </c:pt>
                <c:pt idx="38556">
                  <c:v>0.35106481481481483</c:v>
                </c:pt>
                <c:pt idx="38557">
                  <c:v>0.35131944444444446</c:v>
                </c:pt>
                <c:pt idx="38558">
                  <c:v>0.3515625</c:v>
                </c:pt>
                <c:pt idx="38559">
                  <c:v>0.35180555555555554</c:v>
                </c:pt>
                <c:pt idx="38560">
                  <c:v>0.35204861111111113</c:v>
                </c:pt>
                <c:pt idx="38561">
                  <c:v>0.35229166666666667</c:v>
                </c:pt>
                <c:pt idx="38562">
                  <c:v>0.35254629629629625</c:v>
                </c:pt>
                <c:pt idx="38563">
                  <c:v>0.35278935185185184</c:v>
                </c:pt>
                <c:pt idx="38564">
                  <c:v>0.35303240740740738</c:v>
                </c:pt>
                <c:pt idx="38565">
                  <c:v>0.35327546296296292</c:v>
                </c:pt>
                <c:pt idx="38566">
                  <c:v>0.35351851851851851</c:v>
                </c:pt>
                <c:pt idx="38567">
                  <c:v>0.35377314814814814</c:v>
                </c:pt>
                <c:pt idx="38568">
                  <c:v>0.35401620370370374</c:v>
                </c:pt>
                <c:pt idx="38569">
                  <c:v>0.35425925925925927</c:v>
                </c:pt>
                <c:pt idx="38570">
                  <c:v>0.35450231481481481</c:v>
                </c:pt>
                <c:pt idx="38571">
                  <c:v>0.35474537037037041</c:v>
                </c:pt>
                <c:pt idx="38572">
                  <c:v>0.35498842592592594</c:v>
                </c:pt>
                <c:pt idx="38573">
                  <c:v>0.35524305555555552</c:v>
                </c:pt>
                <c:pt idx="38574">
                  <c:v>0.35548611111111111</c:v>
                </c:pt>
                <c:pt idx="38575">
                  <c:v>0.35572916666666665</c:v>
                </c:pt>
                <c:pt idx="38576">
                  <c:v>0.35597222222222219</c:v>
                </c:pt>
                <c:pt idx="38577">
                  <c:v>0.35621527777777778</c:v>
                </c:pt>
                <c:pt idx="38578">
                  <c:v>0.35645833333333332</c:v>
                </c:pt>
                <c:pt idx="38579">
                  <c:v>0.35671296296296301</c:v>
                </c:pt>
                <c:pt idx="38580">
                  <c:v>0.35695601851851855</c:v>
                </c:pt>
                <c:pt idx="38581">
                  <c:v>0.35719907407407409</c:v>
                </c:pt>
                <c:pt idx="38582">
                  <c:v>0.35744212962962968</c:v>
                </c:pt>
                <c:pt idx="38583">
                  <c:v>0.35768518518518522</c:v>
                </c:pt>
                <c:pt idx="38584">
                  <c:v>0.35793981481481479</c:v>
                </c:pt>
                <c:pt idx="38585">
                  <c:v>0.35818287037037039</c:v>
                </c:pt>
                <c:pt idx="38586">
                  <c:v>0.35842592592592593</c:v>
                </c:pt>
                <c:pt idx="38587">
                  <c:v>0.35866898148148146</c:v>
                </c:pt>
                <c:pt idx="38588">
                  <c:v>0.35891203703703706</c:v>
                </c:pt>
                <c:pt idx="38589">
                  <c:v>0.35916666666666663</c:v>
                </c:pt>
                <c:pt idx="38590">
                  <c:v>0.35940972222222217</c:v>
                </c:pt>
                <c:pt idx="38591">
                  <c:v>0.35965277777777777</c:v>
                </c:pt>
                <c:pt idx="38592">
                  <c:v>0.3598958333333333</c:v>
                </c:pt>
                <c:pt idx="38593">
                  <c:v>0.36013888888888884</c:v>
                </c:pt>
                <c:pt idx="38594">
                  <c:v>0.36039351851851853</c:v>
                </c:pt>
                <c:pt idx="38595">
                  <c:v>0.36063657407407407</c:v>
                </c:pt>
                <c:pt idx="38596">
                  <c:v>0.36087962962962966</c:v>
                </c:pt>
                <c:pt idx="38597">
                  <c:v>0.3611226851851852</c:v>
                </c:pt>
                <c:pt idx="38598">
                  <c:v>0.36136574074074074</c:v>
                </c:pt>
                <c:pt idx="38599">
                  <c:v>0.36162037037037037</c:v>
                </c:pt>
                <c:pt idx="38600">
                  <c:v>0.36186342592592591</c:v>
                </c:pt>
                <c:pt idx="38601">
                  <c:v>0.36210648148148145</c:v>
                </c:pt>
                <c:pt idx="38602">
                  <c:v>0.36234953703703704</c:v>
                </c:pt>
                <c:pt idx="38603">
                  <c:v>0.36259259259259258</c:v>
                </c:pt>
                <c:pt idx="38604">
                  <c:v>0.36283564814814812</c:v>
                </c:pt>
                <c:pt idx="38605">
                  <c:v>0.3630902777777778</c:v>
                </c:pt>
                <c:pt idx="38606">
                  <c:v>0.36333333333333334</c:v>
                </c:pt>
                <c:pt idx="38607">
                  <c:v>0.36357638888888894</c:v>
                </c:pt>
                <c:pt idx="38608">
                  <c:v>0.36381944444444447</c:v>
                </c:pt>
                <c:pt idx="38609">
                  <c:v>0.36406250000000001</c:v>
                </c:pt>
                <c:pt idx="38610">
                  <c:v>0.36431712962962964</c:v>
                </c:pt>
                <c:pt idx="38611">
                  <c:v>0.36456018518518518</c:v>
                </c:pt>
                <c:pt idx="38612">
                  <c:v>0.36480324074074072</c:v>
                </c:pt>
                <c:pt idx="38613">
                  <c:v>0.36504629629629631</c:v>
                </c:pt>
                <c:pt idx="38614">
                  <c:v>0.36528935185185185</c:v>
                </c:pt>
                <c:pt idx="38615">
                  <c:v>0.36554398148148143</c:v>
                </c:pt>
                <c:pt idx="38616">
                  <c:v>0.36578703703703702</c:v>
                </c:pt>
                <c:pt idx="38617">
                  <c:v>0.36603009259259256</c:v>
                </c:pt>
                <c:pt idx="38618">
                  <c:v>0.3662731481481481</c:v>
                </c:pt>
                <c:pt idx="38619">
                  <c:v>0.36651620370370369</c:v>
                </c:pt>
                <c:pt idx="38620">
                  <c:v>0.36677083333333332</c:v>
                </c:pt>
                <c:pt idx="38621">
                  <c:v>0.36701388888888892</c:v>
                </c:pt>
                <c:pt idx="38622">
                  <c:v>0.36725694444444446</c:v>
                </c:pt>
                <c:pt idx="38623">
                  <c:v>0.36749999999999999</c:v>
                </c:pt>
                <c:pt idx="38624">
                  <c:v>0.36774305555555559</c:v>
                </c:pt>
                <c:pt idx="38625">
                  <c:v>0.36798611111111112</c:v>
                </c:pt>
                <c:pt idx="38626">
                  <c:v>0.3682407407407407</c:v>
                </c:pt>
                <c:pt idx="38627">
                  <c:v>0.3684837962962963</c:v>
                </c:pt>
                <c:pt idx="38628">
                  <c:v>0.36872685185185183</c:v>
                </c:pt>
                <c:pt idx="38629">
                  <c:v>0.36896990740740737</c:v>
                </c:pt>
                <c:pt idx="38630">
                  <c:v>0.36921296296296297</c:v>
                </c:pt>
                <c:pt idx="38631">
                  <c:v>0.3694675925925926</c:v>
                </c:pt>
                <c:pt idx="38632">
                  <c:v>0.36971064814814819</c:v>
                </c:pt>
                <c:pt idx="38633">
                  <c:v>0.36995370370370373</c:v>
                </c:pt>
                <c:pt idx="38634">
                  <c:v>0.37019675925925927</c:v>
                </c:pt>
                <c:pt idx="38635">
                  <c:v>0.37043981481481486</c:v>
                </c:pt>
                <c:pt idx="38636">
                  <c:v>0.37069444444444444</c:v>
                </c:pt>
                <c:pt idx="38637">
                  <c:v>0.37093749999999998</c:v>
                </c:pt>
                <c:pt idx="38638">
                  <c:v>0.37118055555555557</c:v>
                </c:pt>
                <c:pt idx="38639">
                  <c:v>0.37142361111111111</c:v>
                </c:pt>
                <c:pt idx="38640">
                  <c:v>0.37166666666666665</c:v>
                </c:pt>
                <c:pt idx="38641">
                  <c:v>0.37190972222222224</c:v>
                </c:pt>
                <c:pt idx="38642">
                  <c:v>0.37216435185185182</c:v>
                </c:pt>
                <c:pt idx="38643">
                  <c:v>0.37240740740740735</c:v>
                </c:pt>
                <c:pt idx="38644">
                  <c:v>0.37265046296296295</c:v>
                </c:pt>
                <c:pt idx="38645">
                  <c:v>0.37289351851851849</c:v>
                </c:pt>
                <c:pt idx="38646">
                  <c:v>0.37313657407407402</c:v>
                </c:pt>
                <c:pt idx="38647">
                  <c:v>0.37339120370370371</c:v>
                </c:pt>
                <c:pt idx="38648">
                  <c:v>0.37363425925925925</c:v>
                </c:pt>
                <c:pt idx="38649">
                  <c:v>0.37387731481481484</c:v>
                </c:pt>
                <c:pt idx="38650">
                  <c:v>0.37412037037037038</c:v>
                </c:pt>
                <c:pt idx="38651">
                  <c:v>0.37436342592592592</c:v>
                </c:pt>
                <c:pt idx="38652">
                  <c:v>0.37461805555555555</c:v>
                </c:pt>
                <c:pt idx="38653">
                  <c:v>0.37486111111111109</c:v>
                </c:pt>
                <c:pt idx="38654">
                  <c:v>0.37510416666666663</c:v>
                </c:pt>
                <c:pt idx="38655">
                  <c:v>0.37534722222222222</c:v>
                </c:pt>
                <c:pt idx="38656">
                  <c:v>0.37559027777777776</c:v>
                </c:pt>
                <c:pt idx="38657">
                  <c:v>0.37584490740740745</c:v>
                </c:pt>
                <c:pt idx="38658">
                  <c:v>0.37608796296296299</c:v>
                </c:pt>
                <c:pt idx="38659">
                  <c:v>0.37633101851851852</c:v>
                </c:pt>
                <c:pt idx="38660">
                  <c:v>0.37657407407407412</c:v>
                </c:pt>
                <c:pt idx="38661">
                  <c:v>0.37681712962962965</c:v>
                </c:pt>
                <c:pt idx="38662">
                  <c:v>0.37706018518518519</c:v>
                </c:pt>
                <c:pt idx="38663">
                  <c:v>0.37731481481481483</c:v>
                </c:pt>
                <c:pt idx="38664">
                  <c:v>0.37755787037037036</c:v>
                </c:pt>
                <c:pt idx="38665">
                  <c:v>0.3778009259259259</c:v>
                </c:pt>
                <c:pt idx="38666">
                  <c:v>0.37804398148148149</c:v>
                </c:pt>
                <c:pt idx="38667">
                  <c:v>0.37828703703703703</c:v>
                </c:pt>
                <c:pt idx="38668">
                  <c:v>0.37854166666666672</c:v>
                </c:pt>
                <c:pt idx="38669">
                  <c:v>0.37878472222222226</c:v>
                </c:pt>
                <c:pt idx="38670">
                  <c:v>0.37902777777777774</c:v>
                </c:pt>
                <c:pt idx="38671">
                  <c:v>0.37927083333333328</c:v>
                </c:pt>
                <c:pt idx="38672">
                  <c:v>0.37951388888888887</c:v>
                </c:pt>
                <c:pt idx="38673">
                  <c:v>0.37975694444444441</c:v>
                </c:pt>
                <c:pt idx="38674">
                  <c:v>0.3800115740740741</c:v>
                </c:pt>
                <c:pt idx="38675">
                  <c:v>0.38025462962962964</c:v>
                </c:pt>
                <c:pt idx="38676">
                  <c:v>0.38049768518518517</c:v>
                </c:pt>
                <c:pt idx="38677">
                  <c:v>0.38074074074074077</c:v>
                </c:pt>
                <c:pt idx="38678">
                  <c:v>0.38099537037037035</c:v>
                </c:pt>
                <c:pt idx="38679">
                  <c:v>0.38123842592592588</c:v>
                </c:pt>
                <c:pt idx="38680">
                  <c:v>0.38148148148148148</c:v>
                </c:pt>
                <c:pt idx="38681">
                  <c:v>0.38172453703703701</c:v>
                </c:pt>
                <c:pt idx="38682">
                  <c:v>0.38196759259259255</c:v>
                </c:pt>
                <c:pt idx="38683">
                  <c:v>0.38221064814814815</c:v>
                </c:pt>
                <c:pt idx="38684">
                  <c:v>0.38246527777777778</c:v>
                </c:pt>
                <c:pt idx="38685">
                  <c:v>0.38270833333333337</c:v>
                </c:pt>
                <c:pt idx="38686">
                  <c:v>0.38295138888888891</c:v>
                </c:pt>
                <c:pt idx="38687">
                  <c:v>0.38319444444444445</c:v>
                </c:pt>
                <c:pt idx="38688">
                  <c:v>0.38343750000000004</c:v>
                </c:pt>
                <c:pt idx="38689">
                  <c:v>0.38369212962962962</c:v>
                </c:pt>
                <c:pt idx="38690">
                  <c:v>0.38393518518518516</c:v>
                </c:pt>
                <c:pt idx="38691">
                  <c:v>0.38417824074074075</c:v>
                </c:pt>
                <c:pt idx="38692">
                  <c:v>0.38442129629629629</c:v>
                </c:pt>
                <c:pt idx="38693">
                  <c:v>0.38466435185185183</c:v>
                </c:pt>
                <c:pt idx="38694">
                  <c:v>0.38490740740740742</c:v>
                </c:pt>
                <c:pt idx="38695">
                  <c:v>0.38516203703703705</c:v>
                </c:pt>
                <c:pt idx="38696">
                  <c:v>0.38540509259259265</c:v>
                </c:pt>
                <c:pt idx="38697">
                  <c:v>0.38564814814814818</c:v>
                </c:pt>
                <c:pt idx="38698">
                  <c:v>0.38589120370370367</c:v>
                </c:pt>
                <c:pt idx="38699">
                  <c:v>0.38613425925925932</c:v>
                </c:pt>
                <c:pt idx="38700">
                  <c:v>0.38638888888888889</c:v>
                </c:pt>
                <c:pt idx="38701">
                  <c:v>0.38663194444444443</c:v>
                </c:pt>
                <c:pt idx="38702">
                  <c:v>0.38687500000000002</c:v>
                </c:pt>
                <c:pt idx="38703">
                  <c:v>0.38711805555555556</c:v>
                </c:pt>
                <c:pt idx="38704">
                  <c:v>0.3873611111111111</c:v>
                </c:pt>
                <c:pt idx="38705">
                  <c:v>0.38761574074074073</c:v>
                </c:pt>
                <c:pt idx="38706">
                  <c:v>0.38785879629629627</c:v>
                </c:pt>
                <c:pt idx="38707">
                  <c:v>0.38810185185185181</c:v>
                </c:pt>
                <c:pt idx="38708">
                  <c:v>0.3883449074074074</c:v>
                </c:pt>
                <c:pt idx="38709">
                  <c:v>0.38858796296296294</c:v>
                </c:pt>
                <c:pt idx="38710">
                  <c:v>0.38884259259259263</c:v>
                </c:pt>
                <c:pt idx="38711">
                  <c:v>0.38908564814814817</c:v>
                </c:pt>
                <c:pt idx="38712">
                  <c:v>0.3893287037037037</c:v>
                </c:pt>
                <c:pt idx="38713">
                  <c:v>0.3895717592592593</c:v>
                </c:pt>
                <c:pt idx="38714">
                  <c:v>0.38981481481481484</c:v>
                </c:pt>
                <c:pt idx="38715">
                  <c:v>0.39006944444444441</c:v>
                </c:pt>
                <c:pt idx="38716">
                  <c:v>0.39031250000000001</c:v>
                </c:pt>
                <c:pt idx="38717">
                  <c:v>0.39055555555555554</c:v>
                </c:pt>
                <c:pt idx="38718">
                  <c:v>0.39079861111111108</c:v>
                </c:pt>
                <c:pt idx="38719">
                  <c:v>0.39104166666666668</c:v>
                </c:pt>
                <c:pt idx="38720">
                  <c:v>0.39128472222222221</c:v>
                </c:pt>
                <c:pt idx="38721">
                  <c:v>0.3915393518518519</c:v>
                </c:pt>
                <c:pt idx="38722">
                  <c:v>0.39178240740740744</c:v>
                </c:pt>
                <c:pt idx="38723">
                  <c:v>0.39202546296296298</c:v>
                </c:pt>
                <c:pt idx="38724">
                  <c:v>0.39226851851851857</c:v>
                </c:pt>
                <c:pt idx="38725">
                  <c:v>0.39251157407407405</c:v>
                </c:pt>
                <c:pt idx="38726">
                  <c:v>0.39276620370370369</c:v>
                </c:pt>
                <c:pt idx="38727">
                  <c:v>0.39300925925925928</c:v>
                </c:pt>
                <c:pt idx="38728">
                  <c:v>0.39325231481481482</c:v>
                </c:pt>
                <c:pt idx="38729">
                  <c:v>0.39349537037037036</c:v>
                </c:pt>
                <c:pt idx="38730">
                  <c:v>0.39373842592592595</c:v>
                </c:pt>
                <c:pt idx="38731">
                  <c:v>0.39398148148148149</c:v>
                </c:pt>
                <c:pt idx="38732">
                  <c:v>0.39423611111111106</c:v>
                </c:pt>
                <c:pt idx="38733">
                  <c:v>0.39447916666666666</c:v>
                </c:pt>
                <c:pt idx="38734">
                  <c:v>0.3947222222222222</c:v>
                </c:pt>
                <c:pt idx="38735">
                  <c:v>0.39496527777777773</c:v>
                </c:pt>
                <c:pt idx="38736">
                  <c:v>0.39520833333333333</c:v>
                </c:pt>
                <c:pt idx="38737">
                  <c:v>0.39546296296296296</c:v>
                </c:pt>
                <c:pt idx="38738">
                  <c:v>0.39570601851851855</c:v>
                </c:pt>
                <c:pt idx="38739">
                  <c:v>0.39594907407407409</c:v>
                </c:pt>
                <c:pt idx="38740">
                  <c:v>0.39619212962962963</c:v>
                </c:pt>
                <c:pt idx="38741">
                  <c:v>0.39643518518518522</c:v>
                </c:pt>
                <c:pt idx="38742">
                  <c:v>0.3966898148148148</c:v>
                </c:pt>
                <c:pt idx="38743">
                  <c:v>0.39693287037037034</c:v>
                </c:pt>
                <c:pt idx="38744">
                  <c:v>0.39717592592592593</c:v>
                </c:pt>
                <c:pt idx="38745">
                  <c:v>0.39741898148148147</c:v>
                </c:pt>
                <c:pt idx="38746">
                  <c:v>0.39766203703703701</c:v>
                </c:pt>
                <c:pt idx="38747">
                  <c:v>0.3979166666666667</c:v>
                </c:pt>
                <c:pt idx="38748">
                  <c:v>0.39815972222222223</c:v>
                </c:pt>
                <c:pt idx="38749">
                  <c:v>0.39840277777777783</c:v>
                </c:pt>
                <c:pt idx="38750">
                  <c:v>0.39864583333333337</c:v>
                </c:pt>
                <c:pt idx="38751">
                  <c:v>0.3988888888888889</c:v>
                </c:pt>
                <c:pt idx="38752">
                  <c:v>0.3991319444444445</c:v>
                </c:pt>
                <c:pt idx="38753">
                  <c:v>0.39938657407407407</c:v>
                </c:pt>
                <c:pt idx="38754">
                  <c:v>0.39962962962962961</c:v>
                </c:pt>
                <c:pt idx="38755">
                  <c:v>0.39987268518518521</c:v>
                </c:pt>
                <c:pt idx="38756">
                  <c:v>0.40011574074074074</c:v>
                </c:pt>
                <c:pt idx="38757">
                  <c:v>0.40035879629629628</c:v>
                </c:pt>
                <c:pt idx="38758">
                  <c:v>0.40061342592592591</c:v>
                </c:pt>
                <c:pt idx="38759">
                  <c:v>0.40085648148148145</c:v>
                </c:pt>
                <c:pt idx="38760">
                  <c:v>0.40109953703703699</c:v>
                </c:pt>
                <c:pt idx="38761">
                  <c:v>0.40134259259259258</c:v>
                </c:pt>
                <c:pt idx="38762">
                  <c:v>0.40158564814814812</c:v>
                </c:pt>
                <c:pt idx="38763">
                  <c:v>0.40184027777777781</c:v>
                </c:pt>
                <c:pt idx="38764">
                  <c:v>0.40208333333333335</c:v>
                </c:pt>
                <c:pt idx="38765">
                  <c:v>0.40232638888888889</c:v>
                </c:pt>
                <c:pt idx="38766">
                  <c:v>0.40256944444444448</c:v>
                </c:pt>
                <c:pt idx="38767">
                  <c:v>0.40281250000000002</c:v>
                </c:pt>
                <c:pt idx="38768">
                  <c:v>0.40306712962962959</c:v>
                </c:pt>
                <c:pt idx="38769">
                  <c:v>0.40331018518518519</c:v>
                </c:pt>
                <c:pt idx="38770">
                  <c:v>0.40355324074074073</c:v>
                </c:pt>
                <c:pt idx="38771">
                  <c:v>0.40379629629629626</c:v>
                </c:pt>
                <c:pt idx="38772">
                  <c:v>0.40403935185185186</c:v>
                </c:pt>
                <c:pt idx="38773">
                  <c:v>0.40429398148148149</c:v>
                </c:pt>
                <c:pt idx="38774">
                  <c:v>0.40453703703703708</c:v>
                </c:pt>
                <c:pt idx="38775">
                  <c:v>0.40478009259259262</c:v>
                </c:pt>
                <c:pt idx="38776">
                  <c:v>0.40502314814814816</c:v>
                </c:pt>
                <c:pt idx="38777">
                  <c:v>0.40526620370370375</c:v>
                </c:pt>
                <c:pt idx="38778">
                  <c:v>0.40550925925925929</c:v>
                </c:pt>
                <c:pt idx="38779">
                  <c:v>0.40576388888888887</c:v>
                </c:pt>
                <c:pt idx="38780">
                  <c:v>0.40600694444444446</c:v>
                </c:pt>
                <c:pt idx="38781">
                  <c:v>0.40625</c:v>
                </c:pt>
                <c:pt idx="38782">
                  <c:v>0.40649305555555554</c:v>
                </c:pt>
                <c:pt idx="38783">
                  <c:v>0.40673611111111113</c:v>
                </c:pt>
                <c:pt idx="38784">
                  <c:v>0.40699074074074071</c:v>
                </c:pt>
                <c:pt idx="38785">
                  <c:v>0.40723379629629625</c:v>
                </c:pt>
                <c:pt idx="38786">
                  <c:v>0.40747685185185184</c:v>
                </c:pt>
                <c:pt idx="38787">
                  <c:v>0.40771990740740738</c:v>
                </c:pt>
                <c:pt idx="38788">
                  <c:v>0.40796296296296292</c:v>
                </c:pt>
                <c:pt idx="38789">
                  <c:v>0.40820601851851851</c:v>
                </c:pt>
                <c:pt idx="38790">
                  <c:v>0.40846064814814814</c:v>
                </c:pt>
                <c:pt idx="38791">
                  <c:v>0.40870370370370374</c:v>
                </c:pt>
                <c:pt idx="38792">
                  <c:v>0.40894675925925927</c:v>
                </c:pt>
                <c:pt idx="38793">
                  <c:v>0.40918981481481481</c:v>
                </c:pt>
                <c:pt idx="38794">
                  <c:v>0.40943287037037041</c:v>
                </c:pt>
                <c:pt idx="38795">
                  <c:v>0.40968749999999998</c:v>
                </c:pt>
                <c:pt idx="38796">
                  <c:v>0.40993055555555552</c:v>
                </c:pt>
                <c:pt idx="38797">
                  <c:v>0.41017361111111111</c:v>
                </c:pt>
                <c:pt idx="38798">
                  <c:v>0.41041666666666665</c:v>
                </c:pt>
                <c:pt idx="38799">
                  <c:v>0.41065972222222219</c:v>
                </c:pt>
                <c:pt idx="38800">
                  <c:v>0.41091435185185188</c:v>
                </c:pt>
                <c:pt idx="38801">
                  <c:v>0.41115740740740742</c:v>
                </c:pt>
                <c:pt idx="38802">
                  <c:v>0.41140046296296301</c:v>
                </c:pt>
                <c:pt idx="38803">
                  <c:v>0.41164351851851855</c:v>
                </c:pt>
                <c:pt idx="38804">
                  <c:v>0.41188657407407409</c:v>
                </c:pt>
                <c:pt idx="38805">
                  <c:v>0.41212962962962968</c:v>
                </c:pt>
                <c:pt idx="38806">
                  <c:v>0.41238425925925926</c:v>
                </c:pt>
                <c:pt idx="38807">
                  <c:v>0.41262731481481479</c:v>
                </c:pt>
                <c:pt idx="38808">
                  <c:v>0.41287037037037039</c:v>
                </c:pt>
                <c:pt idx="38809">
                  <c:v>0.41311342592592593</c:v>
                </c:pt>
                <c:pt idx="38810">
                  <c:v>0.41335648148148146</c:v>
                </c:pt>
                <c:pt idx="38811">
                  <c:v>0.4136111111111111</c:v>
                </c:pt>
                <c:pt idx="38812">
                  <c:v>0.41385416666666663</c:v>
                </c:pt>
                <c:pt idx="38813">
                  <c:v>0.41409722222222217</c:v>
                </c:pt>
                <c:pt idx="38814">
                  <c:v>0.41434027777777777</c:v>
                </c:pt>
                <c:pt idx="38815">
                  <c:v>0.4145833333333333</c:v>
                </c:pt>
                <c:pt idx="38816">
                  <c:v>0.41483796296296299</c:v>
                </c:pt>
                <c:pt idx="38817">
                  <c:v>0.41508101851851853</c:v>
                </c:pt>
                <c:pt idx="38818">
                  <c:v>0.41532407407407407</c:v>
                </c:pt>
                <c:pt idx="38819">
                  <c:v>0.41556712962962966</c:v>
                </c:pt>
                <c:pt idx="38820">
                  <c:v>0.4158101851851852</c:v>
                </c:pt>
                <c:pt idx="38821">
                  <c:v>0.41606481481481478</c:v>
                </c:pt>
                <c:pt idx="38822">
                  <c:v>0.41630787037037037</c:v>
                </c:pt>
                <c:pt idx="38823">
                  <c:v>0.41655092592592591</c:v>
                </c:pt>
                <c:pt idx="38824">
                  <c:v>0.41679398148148145</c:v>
                </c:pt>
                <c:pt idx="38825">
                  <c:v>0.41703703703703704</c:v>
                </c:pt>
                <c:pt idx="38826">
                  <c:v>0.41729166666666667</c:v>
                </c:pt>
                <c:pt idx="38827">
                  <c:v>0.41753472222222227</c:v>
                </c:pt>
                <c:pt idx="38828">
                  <c:v>0.4177777777777778</c:v>
                </c:pt>
                <c:pt idx="38829">
                  <c:v>0.41802083333333334</c:v>
                </c:pt>
                <c:pt idx="38830">
                  <c:v>0.41826388888888894</c:v>
                </c:pt>
                <c:pt idx="38831">
                  <c:v>0.41851851851851851</c:v>
                </c:pt>
                <c:pt idx="38832">
                  <c:v>0.41876157407407405</c:v>
                </c:pt>
                <c:pt idx="38833">
                  <c:v>0.41900462962962964</c:v>
                </c:pt>
                <c:pt idx="38834">
                  <c:v>0.41924768518518518</c:v>
                </c:pt>
                <c:pt idx="38835">
                  <c:v>0.41949074074074072</c:v>
                </c:pt>
                <c:pt idx="38836">
                  <c:v>0.41973379629629631</c:v>
                </c:pt>
                <c:pt idx="38837">
                  <c:v>0.41998842592592589</c:v>
                </c:pt>
                <c:pt idx="38838">
                  <c:v>0.42023148148148143</c:v>
                </c:pt>
                <c:pt idx="38839">
                  <c:v>0.42047453703703702</c:v>
                </c:pt>
                <c:pt idx="38840">
                  <c:v>0.42071759259259256</c:v>
                </c:pt>
                <c:pt idx="38841">
                  <c:v>0.4209606481481481</c:v>
                </c:pt>
                <c:pt idx="38842">
                  <c:v>0.42121527777777779</c:v>
                </c:pt>
                <c:pt idx="38843">
                  <c:v>0.42145833333333332</c:v>
                </c:pt>
                <c:pt idx="38844">
                  <c:v>0.42170138888888892</c:v>
                </c:pt>
                <c:pt idx="38845">
                  <c:v>0.42194444444444446</c:v>
                </c:pt>
                <c:pt idx="38846">
                  <c:v>0.42218749999999999</c:v>
                </c:pt>
                <c:pt idx="38847">
                  <c:v>0.42243055555555559</c:v>
                </c:pt>
                <c:pt idx="38848">
                  <c:v>0.42268518518518516</c:v>
                </c:pt>
                <c:pt idx="38849">
                  <c:v>0.4229282407407407</c:v>
                </c:pt>
                <c:pt idx="38850">
                  <c:v>0.4231712962962963</c:v>
                </c:pt>
                <c:pt idx="38851">
                  <c:v>0.42341435185185183</c:v>
                </c:pt>
                <c:pt idx="38852">
                  <c:v>0.42365740740740737</c:v>
                </c:pt>
                <c:pt idx="38853">
                  <c:v>0.42391203703703706</c:v>
                </c:pt>
                <c:pt idx="38854">
                  <c:v>0.4241550925925926</c:v>
                </c:pt>
                <c:pt idx="38855">
                  <c:v>0.42439814814814819</c:v>
                </c:pt>
                <c:pt idx="38856">
                  <c:v>0.42464120370370373</c:v>
                </c:pt>
                <c:pt idx="38857">
                  <c:v>0.42488425925925927</c:v>
                </c:pt>
                <c:pt idx="38858">
                  <c:v>0.4251388888888889</c:v>
                </c:pt>
                <c:pt idx="38859">
                  <c:v>0.42538194444444444</c:v>
                </c:pt>
                <c:pt idx="38860">
                  <c:v>0.42562499999999998</c:v>
                </c:pt>
                <c:pt idx="38861">
                  <c:v>0.42586805555555557</c:v>
                </c:pt>
                <c:pt idx="38862">
                  <c:v>0.42611111111111111</c:v>
                </c:pt>
                <c:pt idx="38863">
                  <c:v>0.42635416666666665</c:v>
                </c:pt>
                <c:pt idx="38864">
                  <c:v>0.42660879629629633</c:v>
                </c:pt>
                <c:pt idx="38865">
                  <c:v>0.42685185185185182</c:v>
                </c:pt>
                <c:pt idx="38866">
                  <c:v>0.42709490740740735</c:v>
                </c:pt>
                <c:pt idx="38867">
                  <c:v>0.42733796296296295</c:v>
                </c:pt>
                <c:pt idx="38868">
                  <c:v>0.42758101851851849</c:v>
                </c:pt>
                <c:pt idx="38869">
                  <c:v>0.42783564814814817</c:v>
                </c:pt>
                <c:pt idx="38870">
                  <c:v>0.42807870370370371</c:v>
                </c:pt>
                <c:pt idx="38871">
                  <c:v>0.42832175925925925</c:v>
                </c:pt>
                <c:pt idx="38872">
                  <c:v>0.42856481481481484</c:v>
                </c:pt>
                <c:pt idx="38873">
                  <c:v>0.42880787037037038</c:v>
                </c:pt>
                <c:pt idx="38874">
                  <c:v>0.42906249999999996</c:v>
                </c:pt>
                <c:pt idx="38875">
                  <c:v>0.42930555555555555</c:v>
                </c:pt>
                <c:pt idx="38876">
                  <c:v>0.42954861111111109</c:v>
                </c:pt>
                <c:pt idx="38877">
                  <c:v>0.42979166666666663</c:v>
                </c:pt>
                <c:pt idx="38878">
                  <c:v>0.43003472222222222</c:v>
                </c:pt>
                <c:pt idx="38879">
                  <c:v>0.43028935185185185</c:v>
                </c:pt>
                <c:pt idx="38880">
                  <c:v>0.43053240740740745</c:v>
                </c:pt>
                <c:pt idx="38881">
                  <c:v>0.43077546296296299</c:v>
                </c:pt>
                <c:pt idx="38882">
                  <c:v>0.43101851851851852</c:v>
                </c:pt>
                <c:pt idx="38883">
                  <c:v>0.43126157407407412</c:v>
                </c:pt>
                <c:pt idx="38884">
                  <c:v>0.43151620370370369</c:v>
                </c:pt>
                <c:pt idx="38885">
                  <c:v>0.43175925925925923</c:v>
                </c:pt>
                <c:pt idx="38886">
                  <c:v>0.43200231481481483</c:v>
                </c:pt>
                <c:pt idx="38887">
                  <c:v>0.43224537037037036</c:v>
                </c:pt>
                <c:pt idx="38888">
                  <c:v>0.4324884259259259</c:v>
                </c:pt>
                <c:pt idx="38889">
                  <c:v>0.43273148148148149</c:v>
                </c:pt>
                <c:pt idx="38890">
                  <c:v>0.43298611111111113</c:v>
                </c:pt>
                <c:pt idx="38891">
                  <c:v>0.43322916666666672</c:v>
                </c:pt>
                <c:pt idx="38892">
                  <c:v>0.4334722222222222</c:v>
                </c:pt>
                <c:pt idx="38893">
                  <c:v>0.4337152777777778</c:v>
                </c:pt>
                <c:pt idx="38894">
                  <c:v>0.43395833333333328</c:v>
                </c:pt>
                <c:pt idx="38895">
                  <c:v>0.43421296296296297</c:v>
                </c:pt>
                <c:pt idx="38896">
                  <c:v>0.43445601851851851</c:v>
                </c:pt>
                <c:pt idx="38897">
                  <c:v>0.4346990740740741</c:v>
                </c:pt>
                <c:pt idx="38898">
                  <c:v>0.43494212962962964</c:v>
                </c:pt>
                <c:pt idx="38899">
                  <c:v>0.43518518518518517</c:v>
                </c:pt>
                <c:pt idx="38900">
                  <c:v>0.43543981481481481</c:v>
                </c:pt>
                <c:pt idx="38901">
                  <c:v>0.43568287037037035</c:v>
                </c:pt>
                <c:pt idx="38902">
                  <c:v>0.43592592592592588</c:v>
                </c:pt>
                <c:pt idx="38903">
                  <c:v>0.43616898148148148</c:v>
                </c:pt>
                <c:pt idx="38904">
                  <c:v>0.43641203703703701</c:v>
                </c:pt>
                <c:pt idx="38905">
                  <c:v>0.43665509259259255</c:v>
                </c:pt>
                <c:pt idx="38906">
                  <c:v>0.43690972222222224</c:v>
                </c:pt>
                <c:pt idx="38907">
                  <c:v>0.43715277777777778</c:v>
                </c:pt>
                <c:pt idx="38908">
                  <c:v>0.43739583333333337</c:v>
                </c:pt>
                <c:pt idx="38909">
                  <c:v>0.43763888888888891</c:v>
                </c:pt>
                <c:pt idx="38910">
                  <c:v>0.43788194444444445</c:v>
                </c:pt>
                <c:pt idx="38911">
                  <c:v>0.43813657407407408</c:v>
                </c:pt>
                <c:pt idx="38912">
                  <c:v>0.43837962962962962</c:v>
                </c:pt>
                <c:pt idx="38913">
                  <c:v>0.43862268518518516</c:v>
                </c:pt>
                <c:pt idx="38914">
                  <c:v>0.43886574074074075</c:v>
                </c:pt>
                <c:pt idx="38915">
                  <c:v>0.43910879629629629</c:v>
                </c:pt>
                <c:pt idx="38916">
                  <c:v>0.43936342592592598</c:v>
                </c:pt>
                <c:pt idx="38917">
                  <c:v>0.43960648148148151</c:v>
                </c:pt>
                <c:pt idx="38918">
                  <c:v>0.43984953703703705</c:v>
                </c:pt>
                <c:pt idx="38919">
                  <c:v>0.44009259259259265</c:v>
                </c:pt>
                <c:pt idx="38920">
                  <c:v>0.44033564814814818</c:v>
                </c:pt>
                <c:pt idx="38921">
                  <c:v>0.44057870370370367</c:v>
                </c:pt>
                <c:pt idx="38922">
                  <c:v>0.44083333333333335</c:v>
                </c:pt>
                <c:pt idx="38923">
                  <c:v>0.44107638888888889</c:v>
                </c:pt>
                <c:pt idx="38924">
                  <c:v>0.44131944444444443</c:v>
                </c:pt>
                <c:pt idx="38925">
                  <c:v>0.44156250000000002</c:v>
                </c:pt>
                <c:pt idx="38926">
                  <c:v>0.44180555555555556</c:v>
                </c:pt>
                <c:pt idx="38927">
                  <c:v>0.44206018518518514</c:v>
                </c:pt>
                <c:pt idx="38928">
                  <c:v>0.44230324074074073</c:v>
                </c:pt>
                <c:pt idx="38929">
                  <c:v>0.44254629629629627</c:v>
                </c:pt>
                <c:pt idx="38930">
                  <c:v>0.44278935185185181</c:v>
                </c:pt>
                <c:pt idx="38931">
                  <c:v>0.4430324074074074</c:v>
                </c:pt>
                <c:pt idx="38932">
                  <c:v>0.44328703703703703</c:v>
                </c:pt>
                <c:pt idx="38933">
                  <c:v>0.44353009259259263</c:v>
                </c:pt>
                <c:pt idx="38934">
                  <c:v>0.44377314814814817</c:v>
                </c:pt>
                <c:pt idx="38935">
                  <c:v>0.4440162037037037</c:v>
                </c:pt>
                <c:pt idx="38936">
                  <c:v>0.4442592592592593</c:v>
                </c:pt>
                <c:pt idx="38937">
                  <c:v>0.44451388888888888</c:v>
                </c:pt>
                <c:pt idx="38938">
                  <c:v>0.44475694444444441</c:v>
                </c:pt>
                <c:pt idx="38939">
                  <c:v>0.44500000000000001</c:v>
                </c:pt>
                <c:pt idx="38940">
                  <c:v>0.44524305555555554</c:v>
                </c:pt>
                <c:pt idx="38941">
                  <c:v>0.44548611111111108</c:v>
                </c:pt>
                <c:pt idx="38942">
                  <c:v>0.44574074074074077</c:v>
                </c:pt>
                <c:pt idx="38943">
                  <c:v>0.44598379629629631</c:v>
                </c:pt>
                <c:pt idx="38944">
                  <c:v>0.4462268518518519</c:v>
                </c:pt>
                <c:pt idx="38945">
                  <c:v>0.44646990740740744</c:v>
                </c:pt>
                <c:pt idx="38946">
                  <c:v>0.44671296296296298</c:v>
                </c:pt>
                <c:pt idx="38947">
                  <c:v>0.44695601851851857</c:v>
                </c:pt>
                <c:pt idx="38948">
                  <c:v>0.44721064814814815</c:v>
                </c:pt>
                <c:pt idx="38949">
                  <c:v>0.44745370370370369</c:v>
                </c:pt>
                <c:pt idx="38950">
                  <c:v>0.44769675925925928</c:v>
                </c:pt>
                <c:pt idx="38951">
                  <c:v>0.44793981481481482</c:v>
                </c:pt>
                <c:pt idx="38952">
                  <c:v>0.44818287037037036</c:v>
                </c:pt>
                <c:pt idx="38953">
                  <c:v>0.44843749999999999</c:v>
                </c:pt>
                <c:pt idx="38954">
                  <c:v>0.44868055555555553</c:v>
                </c:pt>
                <c:pt idx="38955">
                  <c:v>0.44892361111111106</c:v>
                </c:pt>
                <c:pt idx="38956">
                  <c:v>0.44916666666666666</c:v>
                </c:pt>
                <c:pt idx="38957">
                  <c:v>0.4494097222222222</c:v>
                </c:pt>
                <c:pt idx="38958">
                  <c:v>0.44965277777777773</c:v>
                </c:pt>
                <c:pt idx="38959">
                  <c:v>0.44990740740740742</c:v>
                </c:pt>
                <c:pt idx="38960">
                  <c:v>0.45015046296296296</c:v>
                </c:pt>
                <c:pt idx="38961">
                  <c:v>0.45039351851851855</c:v>
                </c:pt>
                <c:pt idx="38962">
                  <c:v>0.45063657407407409</c:v>
                </c:pt>
                <c:pt idx="38963">
                  <c:v>0.45087962962962963</c:v>
                </c:pt>
                <c:pt idx="38964">
                  <c:v>0.45113425925925926</c:v>
                </c:pt>
                <c:pt idx="38965">
                  <c:v>0.4513773148148148</c:v>
                </c:pt>
                <c:pt idx="38966">
                  <c:v>0.45162037037037034</c:v>
                </c:pt>
                <c:pt idx="38967">
                  <c:v>0.45186342592592593</c:v>
                </c:pt>
                <c:pt idx="38968">
                  <c:v>0.45210648148148147</c:v>
                </c:pt>
                <c:pt idx="38969">
                  <c:v>0.45236111111111116</c:v>
                </c:pt>
                <c:pt idx="38970">
                  <c:v>0.4526041666666667</c:v>
                </c:pt>
                <c:pt idx="38971">
                  <c:v>0.45284722222222223</c:v>
                </c:pt>
                <c:pt idx="38972">
                  <c:v>0.45309027777777783</c:v>
                </c:pt>
                <c:pt idx="38973">
                  <c:v>0.45333333333333337</c:v>
                </c:pt>
                <c:pt idx="38974">
                  <c:v>0.45358796296296294</c:v>
                </c:pt>
                <c:pt idx="38975">
                  <c:v>0.45383101851851854</c:v>
                </c:pt>
                <c:pt idx="38976">
                  <c:v>0.45407407407407407</c:v>
                </c:pt>
                <c:pt idx="38977">
                  <c:v>0.45431712962962961</c:v>
                </c:pt>
                <c:pt idx="38978">
                  <c:v>0.45456018518518521</c:v>
                </c:pt>
                <c:pt idx="38979">
                  <c:v>0.45480324074074074</c:v>
                </c:pt>
                <c:pt idx="38980">
                  <c:v>0.45505787037037032</c:v>
                </c:pt>
                <c:pt idx="38981">
                  <c:v>0.45530092592592591</c:v>
                </c:pt>
                <c:pt idx="38982">
                  <c:v>0.45554398148148145</c:v>
                </c:pt>
                <c:pt idx="38983">
                  <c:v>0.45578703703703699</c:v>
                </c:pt>
                <c:pt idx="38984">
                  <c:v>0.45603009259259258</c:v>
                </c:pt>
                <c:pt idx="38985">
                  <c:v>0.45628472222222222</c:v>
                </c:pt>
                <c:pt idx="38986">
                  <c:v>0.45652777777777781</c:v>
                </c:pt>
                <c:pt idx="38987">
                  <c:v>0.45677083333333335</c:v>
                </c:pt>
                <c:pt idx="38988">
                  <c:v>0.45701388888888889</c:v>
                </c:pt>
                <c:pt idx="38989">
                  <c:v>0.45725694444444448</c:v>
                </c:pt>
                <c:pt idx="38990">
                  <c:v>0.45751157407407406</c:v>
                </c:pt>
                <c:pt idx="38991">
                  <c:v>0.45775462962962959</c:v>
                </c:pt>
                <c:pt idx="38992">
                  <c:v>0.45799768518518519</c:v>
                </c:pt>
                <c:pt idx="38993">
                  <c:v>0.45824074074074073</c:v>
                </c:pt>
                <c:pt idx="38994">
                  <c:v>0.45848379629629626</c:v>
                </c:pt>
                <c:pt idx="38995">
                  <c:v>0.45873842592592595</c:v>
                </c:pt>
                <c:pt idx="38996">
                  <c:v>0.45898148148148149</c:v>
                </c:pt>
                <c:pt idx="38997">
                  <c:v>0.45922453703703708</c:v>
                </c:pt>
                <c:pt idx="38998">
                  <c:v>0.45946759259259262</c:v>
                </c:pt>
                <c:pt idx="38999">
                  <c:v>0.45971064814814816</c:v>
                </c:pt>
                <c:pt idx="39000">
                  <c:v>0.45996527777777779</c:v>
                </c:pt>
                <c:pt idx="39001">
                  <c:v>0.46020833333333333</c:v>
                </c:pt>
                <c:pt idx="39002">
                  <c:v>0.46045138888888887</c:v>
                </c:pt>
                <c:pt idx="39003">
                  <c:v>0.46069444444444446</c:v>
                </c:pt>
                <c:pt idx="39004">
                  <c:v>0.4609375</c:v>
                </c:pt>
                <c:pt idx="39005">
                  <c:v>0.46118055555555554</c:v>
                </c:pt>
                <c:pt idx="39006">
                  <c:v>0.46143518518518517</c:v>
                </c:pt>
                <c:pt idx="39007">
                  <c:v>0.46167824074074071</c:v>
                </c:pt>
                <c:pt idx="39008">
                  <c:v>0.46192129629629625</c:v>
                </c:pt>
                <c:pt idx="39009">
                  <c:v>0.46216435185185184</c:v>
                </c:pt>
                <c:pt idx="39010">
                  <c:v>0.46240740740740738</c:v>
                </c:pt>
                <c:pt idx="39011">
                  <c:v>0.46266203703703707</c:v>
                </c:pt>
                <c:pt idx="39012">
                  <c:v>0.4629050925925926</c:v>
                </c:pt>
                <c:pt idx="39013">
                  <c:v>0.46314814814814814</c:v>
                </c:pt>
                <c:pt idx="39014">
                  <c:v>0.46339120370370374</c:v>
                </c:pt>
                <c:pt idx="39015">
                  <c:v>0.46363425925925927</c:v>
                </c:pt>
                <c:pt idx="39016">
                  <c:v>0.46387731481481481</c:v>
                </c:pt>
                <c:pt idx="39017">
                  <c:v>0.46413194444444444</c:v>
                </c:pt>
                <c:pt idx="39018">
                  <c:v>0.46437499999999998</c:v>
                </c:pt>
                <c:pt idx="39019">
                  <c:v>0.46461805555555552</c:v>
                </c:pt>
                <c:pt idx="39020">
                  <c:v>0.46486111111111111</c:v>
                </c:pt>
                <c:pt idx="39021">
                  <c:v>0.46510416666666665</c:v>
                </c:pt>
                <c:pt idx="39022">
                  <c:v>0.46535879629629634</c:v>
                </c:pt>
                <c:pt idx="39023">
                  <c:v>0.46560185185185188</c:v>
                </c:pt>
                <c:pt idx="39024">
                  <c:v>0.46584490740740742</c:v>
                </c:pt>
                <c:pt idx="39025">
                  <c:v>0.46608796296296301</c:v>
                </c:pt>
                <c:pt idx="39026">
                  <c:v>0.46633101851851855</c:v>
                </c:pt>
                <c:pt idx="39027">
                  <c:v>0.46658564814814812</c:v>
                </c:pt>
                <c:pt idx="39028">
                  <c:v>0.46682870370370372</c:v>
                </c:pt>
                <c:pt idx="39029">
                  <c:v>0.46707175925925926</c:v>
                </c:pt>
                <c:pt idx="39030">
                  <c:v>0.46731481481481479</c:v>
                </c:pt>
                <c:pt idx="39031">
                  <c:v>0.46755787037037039</c:v>
                </c:pt>
                <c:pt idx="39032">
                  <c:v>0.46781249999999996</c:v>
                </c:pt>
                <c:pt idx="39033">
                  <c:v>0.4680555555555555</c:v>
                </c:pt>
                <c:pt idx="39034">
                  <c:v>0.4682986111111111</c:v>
                </c:pt>
                <c:pt idx="39035">
                  <c:v>0.46854166666666663</c:v>
                </c:pt>
                <c:pt idx="39036">
                  <c:v>0.46878472222222217</c:v>
                </c:pt>
                <c:pt idx="39037">
                  <c:v>0.46902777777777777</c:v>
                </c:pt>
                <c:pt idx="39038">
                  <c:v>0.4692824074074074</c:v>
                </c:pt>
                <c:pt idx="39039">
                  <c:v>0.46952546296296299</c:v>
                </c:pt>
                <c:pt idx="39040">
                  <c:v>0.46976851851851853</c:v>
                </c:pt>
                <c:pt idx="39041">
                  <c:v>0.47001157407407407</c:v>
                </c:pt>
                <c:pt idx="39042">
                  <c:v>0.47025462962962966</c:v>
                </c:pt>
                <c:pt idx="39043">
                  <c:v>0.47050925925925924</c:v>
                </c:pt>
                <c:pt idx="39044">
                  <c:v>0.47075231481481478</c:v>
                </c:pt>
                <c:pt idx="39045">
                  <c:v>0.47099537037037037</c:v>
                </c:pt>
                <c:pt idx="39046">
                  <c:v>0.47123842592592591</c:v>
                </c:pt>
                <c:pt idx="39047">
                  <c:v>0.47148148148148145</c:v>
                </c:pt>
                <c:pt idx="39048">
                  <c:v>0.47173611111111113</c:v>
                </c:pt>
                <c:pt idx="39049">
                  <c:v>0.47197916666666667</c:v>
                </c:pt>
                <c:pt idx="39050">
                  <c:v>0.47222222222222227</c:v>
                </c:pt>
                <c:pt idx="39051">
                  <c:v>0.4724652777777778</c:v>
                </c:pt>
                <c:pt idx="39052">
                  <c:v>0.47270833333333334</c:v>
                </c:pt>
                <c:pt idx="39053">
                  <c:v>0.47296296296296297</c:v>
                </c:pt>
                <c:pt idx="39054">
                  <c:v>0.47320601851851851</c:v>
                </c:pt>
                <c:pt idx="39055">
                  <c:v>0.47344907407407405</c:v>
                </c:pt>
                <c:pt idx="39056">
                  <c:v>0.47369212962962964</c:v>
                </c:pt>
                <c:pt idx="39057">
                  <c:v>0.47393518518518518</c:v>
                </c:pt>
                <c:pt idx="39058">
                  <c:v>0.47417824074074072</c:v>
                </c:pt>
                <c:pt idx="39059">
                  <c:v>0.47443287037037035</c:v>
                </c:pt>
                <c:pt idx="39060">
                  <c:v>0.47467592592592595</c:v>
                </c:pt>
                <c:pt idx="39061">
                  <c:v>0.47491898148148143</c:v>
                </c:pt>
                <c:pt idx="39062">
                  <c:v>0.47516203703703702</c:v>
                </c:pt>
                <c:pt idx="39063">
                  <c:v>0.47540509259259256</c:v>
                </c:pt>
                <c:pt idx="39064">
                  <c:v>0.47565972222222225</c:v>
                </c:pt>
                <c:pt idx="39065">
                  <c:v>0.47590277777777779</c:v>
                </c:pt>
                <c:pt idx="39066">
                  <c:v>0.47614583333333332</c:v>
                </c:pt>
                <c:pt idx="39067">
                  <c:v>0.47638888888888892</c:v>
                </c:pt>
                <c:pt idx="39068">
                  <c:v>0.47663194444444446</c:v>
                </c:pt>
                <c:pt idx="39069">
                  <c:v>0.47687499999999999</c:v>
                </c:pt>
                <c:pt idx="39070">
                  <c:v>0.47712962962962963</c:v>
                </c:pt>
                <c:pt idx="39071">
                  <c:v>0.47737268518518516</c:v>
                </c:pt>
                <c:pt idx="39072">
                  <c:v>0.4776157407407407</c:v>
                </c:pt>
                <c:pt idx="39073">
                  <c:v>0.4778587962962963</c:v>
                </c:pt>
                <c:pt idx="39074">
                  <c:v>0.47810185185185183</c:v>
                </c:pt>
                <c:pt idx="39075">
                  <c:v>0.47835648148148152</c:v>
                </c:pt>
                <c:pt idx="39076">
                  <c:v>0.47859953703703706</c:v>
                </c:pt>
                <c:pt idx="39077">
                  <c:v>0.4788425925925926</c:v>
                </c:pt>
                <c:pt idx="39078">
                  <c:v>0.47908564814814819</c:v>
                </c:pt>
                <c:pt idx="39079">
                  <c:v>0.47932870370370373</c:v>
                </c:pt>
                <c:pt idx="39080">
                  <c:v>0.47958333333333331</c:v>
                </c:pt>
                <c:pt idx="39081">
                  <c:v>0.4798263888888889</c:v>
                </c:pt>
                <c:pt idx="39082">
                  <c:v>0.48006944444444444</c:v>
                </c:pt>
                <c:pt idx="39083">
                  <c:v>0.48031249999999998</c:v>
                </c:pt>
                <c:pt idx="39084">
                  <c:v>0.48055555555555557</c:v>
                </c:pt>
                <c:pt idx="39085">
                  <c:v>0.4808101851851852</c:v>
                </c:pt>
                <c:pt idx="39086">
                  <c:v>0.4810532407407408</c:v>
                </c:pt>
                <c:pt idx="39087">
                  <c:v>0.48129629629629633</c:v>
                </c:pt>
                <c:pt idx="39088">
                  <c:v>0.48153935185185182</c:v>
                </c:pt>
                <c:pt idx="39089">
                  <c:v>0.48178240740740735</c:v>
                </c:pt>
                <c:pt idx="39090">
                  <c:v>0.48203703703703704</c:v>
                </c:pt>
                <c:pt idx="39091">
                  <c:v>0.48228009259259258</c:v>
                </c:pt>
                <c:pt idx="39092">
                  <c:v>0.48252314814814817</c:v>
                </c:pt>
                <c:pt idx="39093">
                  <c:v>0.48276620370370371</c:v>
                </c:pt>
                <c:pt idx="39094">
                  <c:v>0.48300925925925925</c:v>
                </c:pt>
                <c:pt idx="39095">
                  <c:v>0.48325231481481484</c:v>
                </c:pt>
                <c:pt idx="39096">
                  <c:v>0.48350694444444442</c:v>
                </c:pt>
                <c:pt idx="39097">
                  <c:v>0.48374999999999996</c:v>
                </c:pt>
                <c:pt idx="39098">
                  <c:v>0.48399305555555555</c:v>
                </c:pt>
                <c:pt idx="39099">
                  <c:v>0.48423611111111109</c:v>
                </c:pt>
                <c:pt idx="39100">
                  <c:v>0.48447916666666663</c:v>
                </c:pt>
                <c:pt idx="39101">
                  <c:v>0.48473379629629632</c:v>
                </c:pt>
                <c:pt idx="39102">
                  <c:v>0.48497685185185185</c:v>
                </c:pt>
                <c:pt idx="39103">
                  <c:v>0.48521990740740745</c:v>
                </c:pt>
                <c:pt idx="39104">
                  <c:v>0.48546296296296299</c:v>
                </c:pt>
                <c:pt idx="39105">
                  <c:v>0.48570601851851852</c:v>
                </c:pt>
                <c:pt idx="39106">
                  <c:v>0.48596064814814816</c:v>
                </c:pt>
                <c:pt idx="39107">
                  <c:v>0.48620370370370369</c:v>
                </c:pt>
                <c:pt idx="39108">
                  <c:v>0.48644675925925923</c:v>
                </c:pt>
                <c:pt idx="39109">
                  <c:v>0.48668981481481483</c:v>
                </c:pt>
                <c:pt idx="39110">
                  <c:v>0.48693287037037036</c:v>
                </c:pt>
                <c:pt idx="39111">
                  <c:v>0.48718750000000005</c:v>
                </c:pt>
                <c:pt idx="39112">
                  <c:v>0.48743055555555559</c:v>
                </c:pt>
                <c:pt idx="39113">
                  <c:v>0.48767361111111113</c:v>
                </c:pt>
                <c:pt idx="39114">
                  <c:v>0.48791666666666672</c:v>
                </c:pt>
                <c:pt idx="39115">
                  <c:v>0.48815972222222226</c:v>
                </c:pt>
                <c:pt idx="39116">
                  <c:v>0.48840277777777774</c:v>
                </c:pt>
                <c:pt idx="39117">
                  <c:v>0.48865740740740743</c:v>
                </c:pt>
                <c:pt idx="39118">
                  <c:v>0.48890046296296297</c:v>
                </c:pt>
                <c:pt idx="39119">
                  <c:v>0.48914351851851851</c:v>
                </c:pt>
                <c:pt idx="39120">
                  <c:v>0.4893865740740741</c:v>
                </c:pt>
                <c:pt idx="39121">
                  <c:v>0.48962962962962964</c:v>
                </c:pt>
                <c:pt idx="39122">
                  <c:v>0.48988425925925921</c:v>
                </c:pt>
                <c:pt idx="39123">
                  <c:v>0.49012731481481481</c:v>
                </c:pt>
                <c:pt idx="39124">
                  <c:v>0.49037037037037035</c:v>
                </c:pt>
                <c:pt idx="39125">
                  <c:v>0.49061342592592588</c:v>
                </c:pt>
                <c:pt idx="39126">
                  <c:v>0.49085648148148148</c:v>
                </c:pt>
                <c:pt idx="39127">
                  <c:v>0.49109953703703701</c:v>
                </c:pt>
                <c:pt idx="39128">
                  <c:v>0.4913541666666667</c:v>
                </c:pt>
                <c:pt idx="39129">
                  <c:v>0.49159722222222224</c:v>
                </c:pt>
                <c:pt idx="39130">
                  <c:v>0.49184027777777778</c:v>
                </c:pt>
                <c:pt idx="39131">
                  <c:v>0.49208333333333337</c:v>
                </c:pt>
                <c:pt idx="39132">
                  <c:v>0.49232638888888891</c:v>
                </c:pt>
                <c:pt idx="39133">
                  <c:v>0.49258101851851849</c:v>
                </c:pt>
                <c:pt idx="39134">
                  <c:v>0.49282407407407408</c:v>
                </c:pt>
                <c:pt idx="39135">
                  <c:v>0.49306712962962962</c:v>
                </c:pt>
                <c:pt idx="39136">
                  <c:v>0.49331018518518516</c:v>
                </c:pt>
                <c:pt idx="39137">
                  <c:v>0.49355324074074075</c:v>
                </c:pt>
                <c:pt idx="39138">
                  <c:v>0.49380787037037038</c:v>
                </c:pt>
                <c:pt idx="39139">
                  <c:v>0.49405092592592598</c:v>
                </c:pt>
                <c:pt idx="39140">
                  <c:v>0.49429398148148151</c:v>
                </c:pt>
                <c:pt idx="39141">
                  <c:v>0.49453703703703705</c:v>
                </c:pt>
                <c:pt idx="39142">
                  <c:v>0.49478009259259265</c:v>
                </c:pt>
                <c:pt idx="39143">
                  <c:v>0.49503472222222222</c:v>
                </c:pt>
                <c:pt idx="39144">
                  <c:v>0.49527777777777776</c:v>
                </c:pt>
                <c:pt idx="39145">
                  <c:v>0.49552083333333335</c:v>
                </c:pt>
                <c:pt idx="39146">
                  <c:v>0.49576388888888889</c:v>
                </c:pt>
                <c:pt idx="39147">
                  <c:v>0.49600694444444443</c:v>
                </c:pt>
                <c:pt idx="39148">
                  <c:v>0.49626157407407406</c:v>
                </c:pt>
                <c:pt idx="39149">
                  <c:v>0.4965046296296296</c:v>
                </c:pt>
                <c:pt idx="39150">
                  <c:v>0.49674768518518514</c:v>
                </c:pt>
                <c:pt idx="39151">
                  <c:v>0.49699074074074073</c:v>
                </c:pt>
                <c:pt idx="39152">
                  <c:v>0.49723379629629627</c:v>
                </c:pt>
                <c:pt idx="39153">
                  <c:v>0.49747685185185181</c:v>
                </c:pt>
                <c:pt idx="39154">
                  <c:v>0.4977314814814815</c:v>
                </c:pt>
                <c:pt idx="39155">
                  <c:v>0.49797453703703703</c:v>
                </c:pt>
                <c:pt idx="39156">
                  <c:v>0.49821759259259263</c:v>
                </c:pt>
                <c:pt idx="39157">
                  <c:v>0.49846064814814817</c:v>
                </c:pt>
                <c:pt idx="39158">
                  <c:v>0.4987037037037037</c:v>
                </c:pt>
                <c:pt idx="39159">
                  <c:v>0.49895833333333334</c:v>
                </c:pt>
                <c:pt idx="39160">
                  <c:v>0.49920138888888888</c:v>
                </c:pt>
                <c:pt idx="39161">
                  <c:v>0.49944444444444441</c:v>
                </c:pt>
                <c:pt idx="39162">
                  <c:v>0.49968750000000001</c:v>
                </c:pt>
                <c:pt idx="39163">
                  <c:v>0.49993055555555554</c:v>
                </c:pt>
                <c:pt idx="39164">
                  <c:v>0.50018518518518518</c:v>
                </c:pt>
                <c:pt idx="39165">
                  <c:v>0.50042824074074077</c:v>
                </c:pt>
                <c:pt idx="39166">
                  <c:v>0.50067129629629636</c:v>
                </c:pt>
                <c:pt idx="39167">
                  <c:v>0.50091435185185185</c:v>
                </c:pt>
                <c:pt idx="39168">
                  <c:v>0.50115740740740744</c:v>
                </c:pt>
                <c:pt idx="39169">
                  <c:v>0.50141203703703707</c:v>
                </c:pt>
                <c:pt idx="39170">
                  <c:v>0.50165509259259256</c:v>
                </c:pt>
                <c:pt idx="39171">
                  <c:v>0.50189814814814815</c:v>
                </c:pt>
                <c:pt idx="39172">
                  <c:v>0.50214120370370374</c:v>
                </c:pt>
                <c:pt idx="39173">
                  <c:v>0.50238425925925922</c:v>
                </c:pt>
                <c:pt idx="39174">
                  <c:v>0.50262731481481482</c:v>
                </c:pt>
                <c:pt idx="39175">
                  <c:v>0.50288194444444445</c:v>
                </c:pt>
                <c:pt idx="39176">
                  <c:v>0.50312499999999993</c:v>
                </c:pt>
                <c:pt idx="39177">
                  <c:v>0.50336805555555553</c:v>
                </c:pt>
                <c:pt idx="39178">
                  <c:v>0.50361111111111112</c:v>
                </c:pt>
                <c:pt idx="39179">
                  <c:v>0.5038541666666666</c:v>
                </c:pt>
                <c:pt idx="39180">
                  <c:v>0.50410879629629635</c:v>
                </c:pt>
                <c:pt idx="39181">
                  <c:v>0.50435185185185183</c:v>
                </c:pt>
                <c:pt idx="39182">
                  <c:v>0.50459490740740742</c:v>
                </c:pt>
                <c:pt idx="39183">
                  <c:v>0.50483796296296302</c:v>
                </c:pt>
                <c:pt idx="39184">
                  <c:v>0.5050810185185185</c:v>
                </c:pt>
                <c:pt idx="39185">
                  <c:v>0.50532407407407409</c:v>
                </c:pt>
                <c:pt idx="39186">
                  <c:v>0.50557870370370372</c:v>
                </c:pt>
                <c:pt idx="39187">
                  <c:v>0.50582175925925921</c:v>
                </c:pt>
                <c:pt idx="39188">
                  <c:v>0.5060648148148148</c:v>
                </c:pt>
                <c:pt idx="39189">
                  <c:v>0.50630787037037039</c:v>
                </c:pt>
                <c:pt idx="39190">
                  <c:v>0.50655092592592588</c:v>
                </c:pt>
                <c:pt idx="39191">
                  <c:v>0.50680555555555562</c:v>
                </c:pt>
                <c:pt idx="39192">
                  <c:v>0.5070486111111111</c:v>
                </c:pt>
                <c:pt idx="39193">
                  <c:v>0.5072916666666667</c:v>
                </c:pt>
                <c:pt idx="39194">
                  <c:v>0.50753472222222229</c:v>
                </c:pt>
                <c:pt idx="39195">
                  <c:v>0.50777777777777777</c:v>
                </c:pt>
                <c:pt idx="39196">
                  <c:v>0.5080324074074074</c:v>
                </c:pt>
                <c:pt idx="39197">
                  <c:v>0.508275462962963</c:v>
                </c:pt>
                <c:pt idx="39198">
                  <c:v>0.50851851851851848</c:v>
                </c:pt>
                <c:pt idx="39199">
                  <c:v>0.50876157407407407</c:v>
                </c:pt>
                <c:pt idx="39200">
                  <c:v>0.50900462962962967</c:v>
                </c:pt>
                <c:pt idx="39201">
                  <c:v>0.50925925925925919</c:v>
                </c:pt>
                <c:pt idx="39202">
                  <c:v>0.50950231481481478</c:v>
                </c:pt>
                <c:pt idx="39203">
                  <c:v>0.50974537037037038</c:v>
                </c:pt>
                <c:pt idx="39204">
                  <c:v>0.50998842592592586</c:v>
                </c:pt>
                <c:pt idx="39205">
                  <c:v>0.51023148148148145</c:v>
                </c:pt>
                <c:pt idx="39206">
                  <c:v>0.51048611111111108</c:v>
                </c:pt>
                <c:pt idx="39207">
                  <c:v>0.51072916666666668</c:v>
                </c:pt>
                <c:pt idx="39208">
                  <c:v>0.51097222222222227</c:v>
                </c:pt>
                <c:pt idx="39209">
                  <c:v>0.51121527777777775</c:v>
                </c:pt>
                <c:pt idx="39210">
                  <c:v>0.51145833333333335</c:v>
                </c:pt>
                <c:pt idx="39211">
                  <c:v>0.51170138888888894</c:v>
                </c:pt>
                <c:pt idx="39212">
                  <c:v>0.51195601851851846</c:v>
                </c:pt>
                <c:pt idx="39213">
                  <c:v>0.51219907407407406</c:v>
                </c:pt>
                <c:pt idx="39214">
                  <c:v>0.51244212962962965</c:v>
                </c:pt>
                <c:pt idx="39215">
                  <c:v>0.51268518518518513</c:v>
                </c:pt>
                <c:pt idx="39216">
                  <c:v>0.51292824074074073</c:v>
                </c:pt>
                <c:pt idx="39217">
                  <c:v>0.51318287037037036</c:v>
                </c:pt>
                <c:pt idx="39218">
                  <c:v>0.51342592592592595</c:v>
                </c:pt>
                <c:pt idx="39219">
                  <c:v>0.51366898148148155</c:v>
                </c:pt>
                <c:pt idx="39220">
                  <c:v>0.51391203703703703</c:v>
                </c:pt>
                <c:pt idx="39221">
                  <c:v>0.51415509259259262</c:v>
                </c:pt>
                <c:pt idx="39222">
                  <c:v>0.51439814814814822</c:v>
                </c:pt>
                <c:pt idx="39223">
                  <c:v>0.51465277777777774</c:v>
                </c:pt>
                <c:pt idx="39224">
                  <c:v>0.51489583333333333</c:v>
                </c:pt>
                <c:pt idx="39225">
                  <c:v>0.51513888888888892</c:v>
                </c:pt>
                <c:pt idx="39226">
                  <c:v>0.51538194444444441</c:v>
                </c:pt>
                <c:pt idx="39227">
                  <c:v>0.51563657407407404</c:v>
                </c:pt>
                <c:pt idx="39228">
                  <c:v>0.51587962962962963</c:v>
                </c:pt>
                <c:pt idx="39229">
                  <c:v>0.51612268518518511</c:v>
                </c:pt>
                <c:pt idx="39230">
                  <c:v>0.51636574074074071</c:v>
                </c:pt>
                <c:pt idx="39231">
                  <c:v>0.5166087962962963</c:v>
                </c:pt>
                <c:pt idx="39232">
                  <c:v>0.51686342592592593</c:v>
                </c:pt>
                <c:pt idx="39233">
                  <c:v>0.51710648148148153</c:v>
                </c:pt>
                <c:pt idx="39234">
                  <c:v>0.51734953703703701</c:v>
                </c:pt>
                <c:pt idx="39235">
                  <c:v>0.5175925925925926</c:v>
                </c:pt>
                <c:pt idx="39236">
                  <c:v>0.5178356481481482</c:v>
                </c:pt>
                <c:pt idx="39237">
                  <c:v>0.51807870370370368</c:v>
                </c:pt>
                <c:pt idx="39238">
                  <c:v>0.51833333333333331</c:v>
                </c:pt>
                <c:pt idx="39239">
                  <c:v>0.51857638888888891</c:v>
                </c:pt>
                <c:pt idx="39240">
                  <c:v>0.51881944444444439</c:v>
                </c:pt>
                <c:pt idx="39241">
                  <c:v>0.51906249999999998</c:v>
                </c:pt>
                <c:pt idx="39242">
                  <c:v>0.51930555555555558</c:v>
                </c:pt>
                <c:pt idx="39243">
                  <c:v>0.51954861111111106</c:v>
                </c:pt>
                <c:pt idx="39244">
                  <c:v>0.5198032407407408</c:v>
                </c:pt>
                <c:pt idx="39245">
                  <c:v>0.52004629629629628</c:v>
                </c:pt>
                <c:pt idx="39246">
                  <c:v>0.52028935185185188</c:v>
                </c:pt>
                <c:pt idx="39247">
                  <c:v>0.52053240740740747</c:v>
                </c:pt>
                <c:pt idx="39248">
                  <c:v>0.52077546296296295</c:v>
                </c:pt>
                <c:pt idx="39249">
                  <c:v>0.52103009259259259</c:v>
                </c:pt>
                <c:pt idx="39250">
                  <c:v>0.52127314814814818</c:v>
                </c:pt>
                <c:pt idx="39251">
                  <c:v>0.52151620370370366</c:v>
                </c:pt>
                <c:pt idx="39252">
                  <c:v>0.52175925925925926</c:v>
                </c:pt>
                <c:pt idx="39253">
                  <c:v>0.52200231481481485</c:v>
                </c:pt>
                <c:pt idx="39254">
                  <c:v>0.52225694444444437</c:v>
                </c:pt>
                <c:pt idx="39255">
                  <c:v>0.52249999999999996</c:v>
                </c:pt>
                <c:pt idx="39256">
                  <c:v>0.52274305555555556</c:v>
                </c:pt>
                <c:pt idx="39257">
                  <c:v>0.52298611111111104</c:v>
                </c:pt>
                <c:pt idx="39258">
                  <c:v>0.52322916666666663</c:v>
                </c:pt>
                <c:pt idx="39259">
                  <c:v>0.52348379629629627</c:v>
                </c:pt>
                <c:pt idx="39260">
                  <c:v>0.52372685185185186</c:v>
                </c:pt>
                <c:pt idx="39261">
                  <c:v>0.52396990740740745</c:v>
                </c:pt>
                <c:pt idx="39262">
                  <c:v>0.52421296296296294</c:v>
                </c:pt>
                <c:pt idx="39263">
                  <c:v>0.52445601851851853</c:v>
                </c:pt>
                <c:pt idx="39264">
                  <c:v>0.52471064814814816</c:v>
                </c:pt>
                <c:pt idx="39265">
                  <c:v>0.52495370370370364</c:v>
                </c:pt>
                <c:pt idx="39266">
                  <c:v>0.52519675925925924</c:v>
                </c:pt>
                <c:pt idx="39267">
                  <c:v>0.52543981481481483</c:v>
                </c:pt>
                <c:pt idx="39268">
                  <c:v>0.52568287037037031</c:v>
                </c:pt>
                <c:pt idx="39269">
                  <c:v>0.52592592592592591</c:v>
                </c:pt>
                <c:pt idx="39270">
                  <c:v>0.52618055555555554</c:v>
                </c:pt>
                <c:pt idx="39271">
                  <c:v>0.52642361111111113</c:v>
                </c:pt>
                <c:pt idx="39272">
                  <c:v>0.52666666666666673</c:v>
                </c:pt>
                <c:pt idx="39273">
                  <c:v>0.52690972222222221</c:v>
                </c:pt>
                <c:pt idx="39274">
                  <c:v>0.5271527777777778</c:v>
                </c:pt>
                <c:pt idx="39275">
                  <c:v>0.52740740740740744</c:v>
                </c:pt>
                <c:pt idx="39276">
                  <c:v>0.52765046296296292</c:v>
                </c:pt>
                <c:pt idx="39277">
                  <c:v>0.52789351851851851</c:v>
                </c:pt>
                <c:pt idx="39278">
                  <c:v>0.52813657407407411</c:v>
                </c:pt>
                <c:pt idx="39279">
                  <c:v>0.52837962962962959</c:v>
                </c:pt>
                <c:pt idx="39280">
                  <c:v>0.52863425925925933</c:v>
                </c:pt>
                <c:pt idx="39281">
                  <c:v>0.52887731481481481</c:v>
                </c:pt>
                <c:pt idx="39282">
                  <c:v>0.5291203703703703</c:v>
                </c:pt>
                <c:pt idx="39283">
                  <c:v>0.52936342592592589</c:v>
                </c:pt>
                <c:pt idx="39284">
                  <c:v>0.52960648148148148</c:v>
                </c:pt>
                <c:pt idx="39285">
                  <c:v>0.52986111111111112</c:v>
                </c:pt>
                <c:pt idx="39286">
                  <c:v>0.53010416666666671</c:v>
                </c:pt>
                <c:pt idx="39287">
                  <c:v>0.53034722222222219</c:v>
                </c:pt>
                <c:pt idx="39288">
                  <c:v>0.53059027777777779</c:v>
                </c:pt>
                <c:pt idx="39289">
                  <c:v>0.53083333333333338</c:v>
                </c:pt>
                <c:pt idx="39290">
                  <c:v>0.53107638888888886</c:v>
                </c:pt>
                <c:pt idx="39291">
                  <c:v>0.53133101851851849</c:v>
                </c:pt>
                <c:pt idx="39292">
                  <c:v>0.53157407407407409</c:v>
                </c:pt>
                <c:pt idx="39293">
                  <c:v>0.53181712962962957</c:v>
                </c:pt>
                <c:pt idx="39294">
                  <c:v>0.53206018518518516</c:v>
                </c:pt>
                <c:pt idx="39295">
                  <c:v>0.53230324074074076</c:v>
                </c:pt>
                <c:pt idx="39296">
                  <c:v>0.53254629629629624</c:v>
                </c:pt>
                <c:pt idx="39297">
                  <c:v>0.53280092592592598</c:v>
                </c:pt>
                <c:pt idx="39298">
                  <c:v>0.53304398148148147</c:v>
                </c:pt>
                <c:pt idx="39299">
                  <c:v>0.53328703703703706</c:v>
                </c:pt>
                <c:pt idx="39300">
                  <c:v>0.53353009259259265</c:v>
                </c:pt>
                <c:pt idx="39301">
                  <c:v>0.53377314814814814</c:v>
                </c:pt>
                <c:pt idx="39302">
                  <c:v>0.53402777777777777</c:v>
                </c:pt>
                <c:pt idx="39303">
                  <c:v>0.53427083333333336</c:v>
                </c:pt>
                <c:pt idx="39304">
                  <c:v>0.53451388888888884</c:v>
                </c:pt>
                <c:pt idx="39305">
                  <c:v>0.53475694444444444</c:v>
                </c:pt>
                <c:pt idx="39306">
                  <c:v>0.53500000000000003</c:v>
                </c:pt>
                <c:pt idx="39307">
                  <c:v>0.53525462962962966</c:v>
                </c:pt>
                <c:pt idx="39308">
                  <c:v>0.53549768518518526</c:v>
                </c:pt>
                <c:pt idx="39309">
                  <c:v>0.53574074074074074</c:v>
                </c:pt>
                <c:pt idx="39310">
                  <c:v>0.53598379629629633</c:v>
                </c:pt>
                <c:pt idx="39311">
                  <c:v>0.53622685185185182</c:v>
                </c:pt>
                <c:pt idx="39312">
                  <c:v>0.53648148148148145</c:v>
                </c:pt>
                <c:pt idx="39313">
                  <c:v>0.53672453703703704</c:v>
                </c:pt>
                <c:pt idx="39314">
                  <c:v>0.53696759259259264</c:v>
                </c:pt>
                <c:pt idx="39315">
                  <c:v>0.53721064814814812</c:v>
                </c:pt>
                <c:pt idx="39316">
                  <c:v>0.53745370370370371</c:v>
                </c:pt>
                <c:pt idx="39317">
                  <c:v>0.5376967592592593</c:v>
                </c:pt>
                <c:pt idx="39318">
                  <c:v>0.53795138888888883</c:v>
                </c:pt>
                <c:pt idx="39319">
                  <c:v>0.53819444444444442</c:v>
                </c:pt>
                <c:pt idx="39320">
                  <c:v>0.53843750000000001</c:v>
                </c:pt>
                <c:pt idx="39321">
                  <c:v>0.5386805555555555</c:v>
                </c:pt>
                <c:pt idx="39322">
                  <c:v>0.53892361111111109</c:v>
                </c:pt>
                <c:pt idx="39323">
                  <c:v>0.53917824074074072</c:v>
                </c:pt>
                <c:pt idx="39324">
                  <c:v>0.53942129629629632</c:v>
                </c:pt>
                <c:pt idx="39325">
                  <c:v>0.53966435185185191</c:v>
                </c:pt>
                <c:pt idx="39326">
                  <c:v>0.53990740740740739</c:v>
                </c:pt>
                <c:pt idx="39327">
                  <c:v>0.54015046296296299</c:v>
                </c:pt>
                <c:pt idx="39328">
                  <c:v>0.54040509259259262</c:v>
                </c:pt>
                <c:pt idx="39329">
                  <c:v>0.5406481481481481</c:v>
                </c:pt>
                <c:pt idx="39330">
                  <c:v>0.54089120370370369</c:v>
                </c:pt>
                <c:pt idx="39331">
                  <c:v>0.54113425925925929</c:v>
                </c:pt>
                <c:pt idx="39332">
                  <c:v>0.54137731481481477</c:v>
                </c:pt>
                <c:pt idx="39333">
                  <c:v>0.54163194444444451</c:v>
                </c:pt>
                <c:pt idx="39334">
                  <c:v>0.541875</c:v>
                </c:pt>
                <c:pt idx="39335">
                  <c:v>0.54211805555555559</c:v>
                </c:pt>
                <c:pt idx="39336">
                  <c:v>0.54236111111111118</c:v>
                </c:pt>
                <c:pt idx="39337">
                  <c:v>0.54260416666666667</c:v>
                </c:pt>
                <c:pt idx="39338">
                  <c:v>0.5428587962962963</c:v>
                </c:pt>
                <c:pt idx="39339">
                  <c:v>0.54310185185185189</c:v>
                </c:pt>
                <c:pt idx="39340">
                  <c:v>0.54334490740740737</c:v>
                </c:pt>
                <c:pt idx="39341">
                  <c:v>0.54358796296296297</c:v>
                </c:pt>
                <c:pt idx="39342">
                  <c:v>0.54383101851851856</c:v>
                </c:pt>
                <c:pt idx="39343">
                  <c:v>0.54407407407407404</c:v>
                </c:pt>
                <c:pt idx="39344">
                  <c:v>0.54432870370370368</c:v>
                </c:pt>
                <c:pt idx="39345">
                  <c:v>0.54457175925925927</c:v>
                </c:pt>
                <c:pt idx="39346">
                  <c:v>0.54481481481481475</c:v>
                </c:pt>
                <c:pt idx="39347">
                  <c:v>0.54505787037037035</c:v>
                </c:pt>
                <c:pt idx="39348">
                  <c:v>0.54530092592592594</c:v>
                </c:pt>
                <c:pt idx="39349">
                  <c:v>0.54555555555555557</c:v>
                </c:pt>
                <c:pt idx="39350">
                  <c:v>0.54579861111111116</c:v>
                </c:pt>
                <c:pt idx="39351">
                  <c:v>0.54604166666666665</c:v>
                </c:pt>
                <c:pt idx="39352">
                  <c:v>0.54628472222222224</c:v>
                </c:pt>
                <c:pt idx="39353">
                  <c:v>0.54652777777777783</c:v>
                </c:pt>
                <c:pt idx="39354">
                  <c:v>0.54678240740740736</c:v>
                </c:pt>
                <c:pt idx="39355">
                  <c:v>0.54702546296296295</c:v>
                </c:pt>
                <c:pt idx="39356">
                  <c:v>0.54726851851851854</c:v>
                </c:pt>
                <c:pt idx="39357">
                  <c:v>0.54751157407407403</c:v>
                </c:pt>
                <c:pt idx="39358">
                  <c:v>0.54775462962962962</c:v>
                </c:pt>
                <c:pt idx="39359">
                  <c:v>0.54800925925925925</c:v>
                </c:pt>
                <c:pt idx="39360">
                  <c:v>0.54825231481481485</c:v>
                </c:pt>
                <c:pt idx="39361">
                  <c:v>0.54849537037037044</c:v>
                </c:pt>
                <c:pt idx="39362">
                  <c:v>0.54873842592592592</c:v>
                </c:pt>
                <c:pt idx="39363">
                  <c:v>0.54898148148148151</c:v>
                </c:pt>
                <c:pt idx="39364">
                  <c:v>0.54922453703703711</c:v>
                </c:pt>
                <c:pt idx="39365">
                  <c:v>0.54947916666666663</c:v>
                </c:pt>
                <c:pt idx="39366">
                  <c:v>0.54972222222222222</c:v>
                </c:pt>
                <c:pt idx="39367">
                  <c:v>0.54996527777777782</c:v>
                </c:pt>
                <c:pt idx="39368">
                  <c:v>0.5502083333333333</c:v>
                </c:pt>
                <c:pt idx="39369">
                  <c:v>0.55045138888888889</c:v>
                </c:pt>
                <c:pt idx="39370">
                  <c:v>0.55070601851851853</c:v>
                </c:pt>
                <c:pt idx="39371">
                  <c:v>0.55094907407407401</c:v>
                </c:pt>
                <c:pt idx="39372">
                  <c:v>0.5511921296296296</c:v>
                </c:pt>
                <c:pt idx="39373">
                  <c:v>0.55143518518518519</c:v>
                </c:pt>
                <c:pt idx="39374">
                  <c:v>0.55167824074074068</c:v>
                </c:pt>
                <c:pt idx="39375">
                  <c:v>0.55192129629629627</c:v>
                </c:pt>
                <c:pt idx="39376">
                  <c:v>0.5521759259259259</c:v>
                </c:pt>
                <c:pt idx="39377">
                  <c:v>0.5524189814814815</c:v>
                </c:pt>
                <c:pt idx="39378">
                  <c:v>0.55266203703703709</c:v>
                </c:pt>
                <c:pt idx="39379">
                  <c:v>0.55290509259259257</c:v>
                </c:pt>
                <c:pt idx="39380">
                  <c:v>0.55315972222222221</c:v>
                </c:pt>
                <c:pt idx="39381">
                  <c:v>0.5534027777777778</c:v>
                </c:pt>
                <c:pt idx="39382">
                  <c:v>0.55364583333333328</c:v>
                </c:pt>
                <c:pt idx="39383">
                  <c:v>0.55388888888888888</c:v>
                </c:pt>
                <c:pt idx="39384">
                  <c:v>0.55413194444444447</c:v>
                </c:pt>
                <c:pt idx="39385">
                  <c:v>0.55437499999999995</c:v>
                </c:pt>
                <c:pt idx="39386">
                  <c:v>0.55462962962962969</c:v>
                </c:pt>
                <c:pt idx="39387">
                  <c:v>0.55487268518518518</c:v>
                </c:pt>
                <c:pt idx="39388">
                  <c:v>0.55511574074074077</c:v>
                </c:pt>
                <c:pt idx="39389">
                  <c:v>0.55535879629629636</c:v>
                </c:pt>
                <c:pt idx="39390">
                  <c:v>0.55560185185185185</c:v>
                </c:pt>
                <c:pt idx="39391">
                  <c:v>0.55584490740740744</c:v>
                </c:pt>
                <c:pt idx="39392">
                  <c:v>0.55609953703703707</c:v>
                </c:pt>
                <c:pt idx="39393">
                  <c:v>0.55634259259259256</c:v>
                </c:pt>
                <c:pt idx="39394">
                  <c:v>0.55658564814814815</c:v>
                </c:pt>
                <c:pt idx="39395">
                  <c:v>0.55682870370370374</c:v>
                </c:pt>
                <c:pt idx="39396">
                  <c:v>0.55707175925925922</c:v>
                </c:pt>
                <c:pt idx="39397">
                  <c:v>0.55732638888888886</c:v>
                </c:pt>
                <c:pt idx="39398">
                  <c:v>0.55756944444444445</c:v>
                </c:pt>
                <c:pt idx="39399">
                  <c:v>0.55781249999999993</c:v>
                </c:pt>
                <c:pt idx="39400">
                  <c:v>0.55805555555555553</c:v>
                </c:pt>
                <c:pt idx="39401">
                  <c:v>0.55829861111111112</c:v>
                </c:pt>
                <c:pt idx="39402">
                  <c:v>0.55855324074074075</c:v>
                </c:pt>
                <c:pt idx="39403">
                  <c:v>0.55879629629629635</c:v>
                </c:pt>
                <c:pt idx="39404">
                  <c:v>0.55903935185185183</c:v>
                </c:pt>
                <c:pt idx="39405">
                  <c:v>0.55928240740740742</c:v>
                </c:pt>
                <c:pt idx="39406">
                  <c:v>0.55952546296296302</c:v>
                </c:pt>
                <c:pt idx="39407">
                  <c:v>0.55978009259259254</c:v>
                </c:pt>
                <c:pt idx="39408">
                  <c:v>0.56002314814814813</c:v>
                </c:pt>
                <c:pt idx="39409">
                  <c:v>0.56026620370370372</c:v>
                </c:pt>
                <c:pt idx="39410">
                  <c:v>0.56050925925925921</c:v>
                </c:pt>
                <c:pt idx="39411">
                  <c:v>0.5607523148148148</c:v>
                </c:pt>
                <c:pt idx="39412">
                  <c:v>0.56099537037037039</c:v>
                </c:pt>
                <c:pt idx="39413">
                  <c:v>0.56125000000000003</c:v>
                </c:pt>
                <c:pt idx="39414">
                  <c:v>0.56149305555555562</c:v>
                </c:pt>
                <c:pt idx="39415">
                  <c:v>0.5617361111111111</c:v>
                </c:pt>
                <c:pt idx="39416">
                  <c:v>0.5619791666666667</c:v>
                </c:pt>
                <c:pt idx="39417">
                  <c:v>0.56222222222222229</c:v>
                </c:pt>
                <c:pt idx="39418">
                  <c:v>0.56247685185185181</c:v>
                </c:pt>
                <c:pt idx="39419">
                  <c:v>0.5627199074074074</c:v>
                </c:pt>
                <c:pt idx="39420">
                  <c:v>0.562962962962963</c:v>
                </c:pt>
                <c:pt idx="39421">
                  <c:v>0.56320601851851848</c:v>
                </c:pt>
                <c:pt idx="39422">
                  <c:v>0.56344907407407407</c:v>
                </c:pt>
                <c:pt idx="39423">
                  <c:v>0.56370370370370371</c:v>
                </c:pt>
                <c:pt idx="39424">
                  <c:v>0.56394675925925919</c:v>
                </c:pt>
                <c:pt idx="39425">
                  <c:v>0.56418981481481478</c:v>
                </c:pt>
                <c:pt idx="39426">
                  <c:v>0.56443287037037038</c:v>
                </c:pt>
                <c:pt idx="39427">
                  <c:v>0.56467592592592586</c:v>
                </c:pt>
                <c:pt idx="39428">
                  <c:v>0.5649305555555556</c:v>
                </c:pt>
                <c:pt idx="39429">
                  <c:v>0.56517361111111108</c:v>
                </c:pt>
                <c:pt idx="39430">
                  <c:v>0.56541666666666668</c:v>
                </c:pt>
                <c:pt idx="39431">
                  <c:v>0.56565972222222227</c:v>
                </c:pt>
                <c:pt idx="39432">
                  <c:v>0.56590277777777775</c:v>
                </c:pt>
                <c:pt idx="39433">
                  <c:v>0.56615740740740739</c:v>
                </c:pt>
                <c:pt idx="39434">
                  <c:v>0.56640046296296298</c:v>
                </c:pt>
                <c:pt idx="39435">
                  <c:v>0.56664351851851846</c:v>
                </c:pt>
                <c:pt idx="39436">
                  <c:v>0.56688657407407406</c:v>
                </c:pt>
                <c:pt idx="39437">
                  <c:v>0.56712962962962965</c:v>
                </c:pt>
                <c:pt idx="39438">
                  <c:v>0.56737268518518513</c:v>
                </c:pt>
                <c:pt idx="39439">
                  <c:v>0.56762731481481488</c:v>
                </c:pt>
                <c:pt idx="39440">
                  <c:v>0.56787037037037036</c:v>
                </c:pt>
                <c:pt idx="39441">
                  <c:v>0.56811342592592595</c:v>
                </c:pt>
                <c:pt idx="39442">
                  <c:v>0.56835648148148155</c:v>
                </c:pt>
                <c:pt idx="39443">
                  <c:v>0.56859953703703703</c:v>
                </c:pt>
                <c:pt idx="39444">
                  <c:v>0.56885416666666666</c:v>
                </c:pt>
                <c:pt idx="39445">
                  <c:v>0.56909722222222225</c:v>
                </c:pt>
                <c:pt idx="39446">
                  <c:v>0.56934027777777774</c:v>
                </c:pt>
                <c:pt idx="39447">
                  <c:v>0.56958333333333333</c:v>
                </c:pt>
                <c:pt idx="39448">
                  <c:v>0.56982638888888892</c:v>
                </c:pt>
                <c:pt idx="39449">
                  <c:v>0.57008101851851845</c:v>
                </c:pt>
                <c:pt idx="39450">
                  <c:v>0.57032407407407404</c:v>
                </c:pt>
                <c:pt idx="39451">
                  <c:v>0.57056712962962963</c:v>
                </c:pt>
                <c:pt idx="39452">
                  <c:v>0.57081018518518511</c:v>
                </c:pt>
                <c:pt idx="39453">
                  <c:v>0.57105324074074071</c:v>
                </c:pt>
                <c:pt idx="39454">
                  <c:v>0.57130787037037034</c:v>
                </c:pt>
                <c:pt idx="39455">
                  <c:v>0.57155092592592593</c:v>
                </c:pt>
                <c:pt idx="39456">
                  <c:v>0.57179398148148153</c:v>
                </c:pt>
                <c:pt idx="39457">
                  <c:v>0.57203703703703701</c:v>
                </c:pt>
                <c:pt idx="39458">
                  <c:v>0.5722800925925926</c:v>
                </c:pt>
                <c:pt idx="39459">
                  <c:v>0.5725231481481482</c:v>
                </c:pt>
                <c:pt idx="39460">
                  <c:v>0.57277777777777772</c:v>
                </c:pt>
                <c:pt idx="39461">
                  <c:v>0.57302083333333331</c:v>
                </c:pt>
                <c:pt idx="39462">
                  <c:v>0.57326388888888891</c:v>
                </c:pt>
                <c:pt idx="39463">
                  <c:v>0.57350694444444439</c:v>
                </c:pt>
                <c:pt idx="39464">
                  <c:v>0.57374999999999998</c:v>
                </c:pt>
                <c:pt idx="39465">
                  <c:v>0.57400462962962961</c:v>
                </c:pt>
                <c:pt idx="39466">
                  <c:v>0.57424768518518521</c:v>
                </c:pt>
                <c:pt idx="39467">
                  <c:v>0.5744907407407408</c:v>
                </c:pt>
                <c:pt idx="39468">
                  <c:v>0.57473379629629628</c:v>
                </c:pt>
                <c:pt idx="39469">
                  <c:v>0.57497685185185188</c:v>
                </c:pt>
                <c:pt idx="39470">
                  <c:v>0.57521990740740747</c:v>
                </c:pt>
                <c:pt idx="39471">
                  <c:v>0.57547453703703699</c:v>
                </c:pt>
                <c:pt idx="39472">
                  <c:v>0.57571759259259259</c:v>
                </c:pt>
                <c:pt idx="39473">
                  <c:v>0.57596064814814818</c:v>
                </c:pt>
                <c:pt idx="39474">
                  <c:v>0.57620370370370366</c:v>
                </c:pt>
                <c:pt idx="39475">
                  <c:v>0.57644675925925926</c:v>
                </c:pt>
                <c:pt idx="39476">
                  <c:v>0.57670138888888889</c:v>
                </c:pt>
                <c:pt idx="39477">
                  <c:v>0.57694444444444437</c:v>
                </c:pt>
                <c:pt idx="39478">
                  <c:v>0.57718749999999996</c:v>
                </c:pt>
                <c:pt idx="39479">
                  <c:v>0.57743055555555556</c:v>
                </c:pt>
                <c:pt idx="39480">
                  <c:v>0.57767361111111104</c:v>
                </c:pt>
                <c:pt idx="39481">
                  <c:v>0.57792824074074078</c:v>
                </c:pt>
                <c:pt idx="39482">
                  <c:v>0.57817129629629627</c:v>
                </c:pt>
                <c:pt idx="39483">
                  <c:v>0.57841435185185186</c:v>
                </c:pt>
                <c:pt idx="39484">
                  <c:v>0.57865740740740745</c:v>
                </c:pt>
                <c:pt idx="39485">
                  <c:v>0.57890046296296294</c:v>
                </c:pt>
                <c:pt idx="39486">
                  <c:v>0.57914351851851853</c:v>
                </c:pt>
                <c:pt idx="39487">
                  <c:v>0.57939814814814816</c:v>
                </c:pt>
                <c:pt idx="39488">
                  <c:v>0.57964120370370364</c:v>
                </c:pt>
                <c:pt idx="39489">
                  <c:v>0.57988425925925924</c:v>
                </c:pt>
                <c:pt idx="39490">
                  <c:v>0.58012731481481483</c:v>
                </c:pt>
                <c:pt idx="39491">
                  <c:v>0.58037037037037031</c:v>
                </c:pt>
                <c:pt idx="39492">
                  <c:v>0.58062500000000006</c:v>
                </c:pt>
                <c:pt idx="39493">
                  <c:v>0.58086805555555554</c:v>
                </c:pt>
                <c:pt idx="39494">
                  <c:v>0.58111111111111113</c:v>
                </c:pt>
                <c:pt idx="39495">
                  <c:v>0.58135416666666673</c:v>
                </c:pt>
                <c:pt idx="39496">
                  <c:v>0.58159722222222221</c:v>
                </c:pt>
                <c:pt idx="39497">
                  <c:v>0.58185185185185184</c:v>
                </c:pt>
                <c:pt idx="39498">
                  <c:v>0.58209490740740744</c:v>
                </c:pt>
                <c:pt idx="39499">
                  <c:v>0.58233796296296292</c:v>
                </c:pt>
                <c:pt idx="39500">
                  <c:v>0.58258101851851851</c:v>
                </c:pt>
                <c:pt idx="39501">
                  <c:v>0.58282407407407411</c:v>
                </c:pt>
                <c:pt idx="39502">
                  <c:v>0.58307870370370374</c:v>
                </c:pt>
                <c:pt idx="39503">
                  <c:v>0.58332175925925933</c:v>
                </c:pt>
                <c:pt idx="39504">
                  <c:v>0.58356481481481481</c:v>
                </c:pt>
                <c:pt idx="39505">
                  <c:v>0.5838078703703703</c:v>
                </c:pt>
                <c:pt idx="39506">
                  <c:v>0.58405092592592589</c:v>
                </c:pt>
                <c:pt idx="39507">
                  <c:v>0.58429398148148148</c:v>
                </c:pt>
                <c:pt idx="39508">
                  <c:v>0.58454861111111112</c:v>
                </c:pt>
                <c:pt idx="39509">
                  <c:v>0.58479166666666671</c:v>
                </c:pt>
                <c:pt idx="39510">
                  <c:v>0.58503472222222219</c:v>
                </c:pt>
                <c:pt idx="39511">
                  <c:v>0.58527777777777779</c:v>
                </c:pt>
                <c:pt idx="39512">
                  <c:v>0.58552083333333338</c:v>
                </c:pt>
                <c:pt idx="39513">
                  <c:v>0.5857754629629629</c:v>
                </c:pt>
                <c:pt idx="39514">
                  <c:v>0.58601851851851849</c:v>
                </c:pt>
                <c:pt idx="39515">
                  <c:v>0.58626157407407409</c:v>
                </c:pt>
                <c:pt idx="39516">
                  <c:v>0.58650462962962957</c:v>
                </c:pt>
                <c:pt idx="39517">
                  <c:v>0.58674768518518516</c:v>
                </c:pt>
                <c:pt idx="39518">
                  <c:v>0.5870023148148148</c:v>
                </c:pt>
                <c:pt idx="39519">
                  <c:v>0.58724537037037039</c:v>
                </c:pt>
                <c:pt idx="39520">
                  <c:v>0.58748842592592598</c:v>
                </c:pt>
                <c:pt idx="39521">
                  <c:v>0.58773148148148147</c:v>
                </c:pt>
                <c:pt idx="39522">
                  <c:v>0.58797453703703706</c:v>
                </c:pt>
                <c:pt idx="39523">
                  <c:v>0.58822916666666669</c:v>
                </c:pt>
                <c:pt idx="39524">
                  <c:v>0.58847222222222217</c:v>
                </c:pt>
                <c:pt idx="39525">
                  <c:v>0.58871527777777777</c:v>
                </c:pt>
                <c:pt idx="39526">
                  <c:v>0.58895833333333336</c:v>
                </c:pt>
                <c:pt idx="39527">
                  <c:v>0.58920138888888884</c:v>
                </c:pt>
                <c:pt idx="39528">
                  <c:v>0.58945601851851859</c:v>
                </c:pt>
                <c:pt idx="39529">
                  <c:v>0.58969907407407407</c:v>
                </c:pt>
                <c:pt idx="39530">
                  <c:v>0.58994212962962966</c:v>
                </c:pt>
                <c:pt idx="39531">
                  <c:v>0.59018518518518526</c:v>
                </c:pt>
                <c:pt idx="39532">
                  <c:v>0.59042824074074074</c:v>
                </c:pt>
                <c:pt idx="39533">
                  <c:v>0.59067129629629633</c:v>
                </c:pt>
                <c:pt idx="39534">
                  <c:v>0.59092592592592597</c:v>
                </c:pt>
                <c:pt idx="39535">
                  <c:v>0.59116898148148145</c:v>
                </c:pt>
                <c:pt idx="39536">
                  <c:v>0.59141203703703704</c:v>
                </c:pt>
                <c:pt idx="39537">
                  <c:v>0.59165509259259264</c:v>
                </c:pt>
                <c:pt idx="39538">
                  <c:v>0.59189814814814812</c:v>
                </c:pt>
                <c:pt idx="39539">
                  <c:v>0.59215277777777775</c:v>
                </c:pt>
                <c:pt idx="39540">
                  <c:v>0.59239583333333334</c:v>
                </c:pt>
                <c:pt idx="39541">
                  <c:v>0.59263888888888883</c:v>
                </c:pt>
                <c:pt idx="39542">
                  <c:v>0.59288194444444442</c:v>
                </c:pt>
                <c:pt idx="39543">
                  <c:v>0.59312500000000001</c:v>
                </c:pt>
                <c:pt idx="39544">
                  <c:v>0.59337962962962965</c:v>
                </c:pt>
                <c:pt idx="39545">
                  <c:v>0.59362268518518524</c:v>
                </c:pt>
                <c:pt idx="39546">
                  <c:v>0.59386574074074072</c:v>
                </c:pt>
                <c:pt idx="39547">
                  <c:v>0.59410879629629632</c:v>
                </c:pt>
                <c:pt idx="39548">
                  <c:v>0.59435185185185191</c:v>
                </c:pt>
                <c:pt idx="39549">
                  <c:v>0.59459490740740739</c:v>
                </c:pt>
                <c:pt idx="39550">
                  <c:v>0.59484953703703702</c:v>
                </c:pt>
                <c:pt idx="39551">
                  <c:v>0.59509259259259262</c:v>
                </c:pt>
                <c:pt idx="39552">
                  <c:v>0.5953356481481481</c:v>
                </c:pt>
                <c:pt idx="39553">
                  <c:v>0.59557870370370369</c:v>
                </c:pt>
                <c:pt idx="39554">
                  <c:v>0.59582175925925929</c:v>
                </c:pt>
                <c:pt idx="39555">
                  <c:v>0.59607638888888892</c:v>
                </c:pt>
                <c:pt idx="39556">
                  <c:v>0.59631944444444451</c:v>
                </c:pt>
                <c:pt idx="39557">
                  <c:v>0.5965625</c:v>
                </c:pt>
                <c:pt idx="39558">
                  <c:v>0.59680555555555559</c:v>
                </c:pt>
                <c:pt idx="39559">
                  <c:v>0.59704861111111118</c:v>
                </c:pt>
                <c:pt idx="39560">
                  <c:v>0.5973032407407407</c:v>
                </c:pt>
                <c:pt idx="39561">
                  <c:v>0.5975462962962963</c:v>
                </c:pt>
                <c:pt idx="39562">
                  <c:v>0.59778935185185189</c:v>
                </c:pt>
                <c:pt idx="39563">
                  <c:v>0.59803240740740737</c:v>
                </c:pt>
                <c:pt idx="39564">
                  <c:v>0.59827546296296297</c:v>
                </c:pt>
                <c:pt idx="39565">
                  <c:v>0.59851851851851856</c:v>
                </c:pt>
                <c:pt idx="39566">
                  <c:v>0.59877314814814808</c:v>
                </c:pt>
                <c:pt idx="39567">
                  <c:v>0.59901620370370368</c:v>
                </c:pt>
                <c:pt idx="39568">
                  <c:v>0.59925925925925927</c:v>
                </c:pt>
                <c:pt idx="39569">
                  <c:v>0.59950231481481475</c:v>
                </c:pt>
                <c:pt idx="39570">
                  <c:v>0.5997569444444445</c:v>
                </c:pt>
                <c:pt idx="39571">
                  <c:v>0.6</c:v>
                </c:pt>
                <c:pt idx="39572">
                  <c:v>0.60024305555555557</c:v>
                </c:pt>
                <c:pt idx="39573">
                  <c:v>0.60048611111111116</c:v>
                </c:pt>
                <c:pt idx="39574">
                  <c:v>0.60072916666666665</c:v>
                </c:pt>
                <c:pt idx="39575">
                  <c:v>0.60097222222222224</c:v>
                </c:pt>
                <c:pt idx="39576">
                  <c:v>0.60122685185185187</c:v>
                </c:pt>
                <c:pt idx="39577">
                  <c:v>0.60146990740740736</c:v>
                </c:pt>
                <c:pt idx="39578">
                  <c:v>0.60171296296296295</c:v>
                </c:pt>
                <c:pt idx="39579">
                  <c:v>0.60195601851851854</c:v>
                </c:pt>
                <c:pt idx="39580">
                  <c:v>0.60219907407407403</c:v>
                </c:pt>
                <c:pt idx="39581">
                  <c:v>0.60244212962962962</c:v>
                </c:pt>
                <c:pt idx="39582">
                  <c:v>0.60269675925925925</c:v>
                </c:pt>
                <c:pt idx="39583">
                  <c:v>0.60293981481481485</c:v>
                </c:pt>
                <c:pt idx="39584">
                  <c:v>0.60318287037037044</c:v>
                </c:pt>
                <c:pt idx="39585">
                  <c:v>0.60342592592592592</c:v>
                </c:pt>
                <c:pt idx="39586">
                  <c:v>0.60366898148148151</c:v>
                </c:pt>
                <c:pt idx="39587">
                  <c:v>0.60392361111111115</c:v>
                </c:pt>
                <c:pt idx="39588">
                  <c:v>0.60416666666666663</c:v>
                </c:pt>
                <c:pt idx="39589">
                  <c:v>0.60440972222222222</c:v>
                </c:pt>
                <c:pt idx="39590">
                  <c:v>0.60465277777777782</c:v>
                </c:pt>
                <c:pt idx="39591">
                  <c:v>0.6048958333333333</c:v>
                </c:pt>
                <c:pt idx="39592">
                  <c:v>0.60515046296296293</c:v>
                </c:pt>
                <c:pt idx="39593">
                  <c:v>0.60539351851851853</c:v>
                </c:pt>
                <c:pt idx="39594">
                  <c:v>0.60563657407407401</c:v>
                </c:pt>
                <c:pt idx="39595">
                  <c:v>0.6058796296296296</c:v>
                </c:pt>
                <c:pt idx="39596">
                  <c:v>0.60612268518518519</c:v>
                </c:pt>
                <c:pt idx="39597">
                  <c:v>0.60637731481481483</c:v>
                </c:pt>
                <c:pt idx="39598">
                  <c:v>0.60662037037037042</c:v>
                </c:pt>
                <c:pt idx="39599">
                  <c:v>0.6068634259259259</c:v>
                </c:pt>
                <c:pt idx="39600">
                  <c:v>0.6071064814814815</c:v>
                </c:pt>
                <c:pt idx="39601">
                  <c:v>0.60734953703703709</c:v>
                </c:pt>
                <c:pt idx="39602">
                  <c:v>0.60759259259259257</c:v>
                </c:pt>
                <c:pt idx="39603">
                  <c:v>0.60784722222222221</c:v>
                </c:pt>
                <c:pt idx="39604">
                  <c:v>0.6080902777777778</c:v>
                </c:pt>
                <c:pt idx="39605">
                  <c:v>0.60833333333333328</c:v>
                </c:pt>
                <c:pt idx="39606">
                  <c:v>0.60857638888888888</c:v>
                </c:pt>
                <c:pt idx="39607">
                  <c:v>0.60881944444444447</c:v>
                </c:pt>
                <c:pt idx="39608">
                  <c:v>0.6090740740740741</c:v>
                </c:pt>
                <c:pt idx="39609">
                  <c:v>0.60931712962962969</c:v>
                </c:pt>
                <c:pt idx="39610">
                  <c:v>0.60956018518518518</c:v>
                </c:pt>
                <c:pt idx="39611">
                  <c:v>0.60980324074074077</c:v>
                </c:pt>
                <c:pt idx="39612">
                  <c:v>0.61004629629629636</c:v>
                </c:pt>
                <c:pt idx="39613">
                  <c:v>0.61030092592592589</c:v>
                </c:pt>
                <c:pt idx="39614">
                  <c:v>0.61054398148148148</c:v>
                </c:pt>
                <c:pt idx="39615">
                  <c:v>0.61078703703703707</c:v>
                </c:pt>
                <c:pt idx="39616">
                  <c:v>0.61103009259259256</c:v>
                </c:pt>
                <c:pt idx="39617">
                  <c:v>0.61127314814814815</c:v>
                </c:pt>
                <c:pt idx="39618">
                  <c:v>0.61152777777777778</c:v>
                </c:pt>
                <c:pt idx="39619">
                  <c:v>0.61177083333333326</c:v>
                </c:pt>
                <c:pt idx="39620">
                  <c:v>0.61201388888888886</c:v>
                </c:pt>
                <c:pt idx="39621">
                  <c:v>0.61225694444444445</c:v>
                </c:pt>
                <c:pt idx="39622">
                  <c:v>0.61249999999999993</c:v>
                </c:pt>
                <c:pt idx="39623">
                  <c:v>0.61275462962962968</c:v>
                </c:pt>
                <c:pt idx="39624">
                  <c:v>0.61299768518518516</c:v>
                </c:pt>
                <c:pt idx="39625">
                  <c:v>0.61324074074074075</c:v>
                </c:pt>
                <c:pt idx="39626">
                  <c:v>0.61348379629629635</c:v>
                </c:pt>
                <c:pt idx="39627">
                  <c:v>0.61372685185185183</c:v>
                </c:pt>
                <c:pt idx="39628">
                  <c:v>0.61396990740740742</c:v>
                </c:pt>
                <c:pt idx="39629">
                  <c:v>0.61422453703703705</c:v>
                </c:pt>
                <c:pt idx="39630">
                  <c:v>0.61446759259259254</c:v>
                </c:pt>
                <c:pt idx="39631">
                  <c:v>0.61471064814814813</c:v>
                </c:pt>
                <c:pt idx="39632">
                  <c:v>0.61495370370370372</c:v>
                </c:pt>
                <c:pt idx="39633">
                  <c:v>0.61519675925925921</c:v>
                </c:pt>
                <c:pt idx="39634">
                  <c:v>0.61545138888888895</c:v>
                </c:pt>
                <c:pt idx="39635">
                  <c:v>0.61569444444444443</c:v>
                </c:pt>
                <c:pt idx="39636">
                  <c:v>0.61593750000000003</c:v>
                </c:pt>
                <c:pt idx="39637">
                  <c:v>0.61618055555555562</c:v>
                </c:pt>
                <c:pt idx="39638">
                  <c:v>0.6164236111111111</c:v>
                </c:pt>
                <c:pt idx="39639">
                  <c:v>0.61667824074074074</c:v>
                </c:pt>
                <c:pt idx="39640">
                  <c:v>0.61692129629629633</c:v>
                </c:pt>
                <c:pt idx="39641">
                  <c:v>0.61716435185185181</c:v>
                </c:pt>
                <c:pt idx="39642">
                  <c:v>0.6174074074074074</c:v>
                </c:pt>
                <c:pt idx="39643">
                  <c:v>0.617650462962963</c:v>
                </c:pt>
                <c:pt idx="39644">
                  <c:v>0.61789351851851848</c:v>
                </c:pt>
                <c:pt idx="39645">
                  <c:v>0.61814814814814811</c:v>
                </c:pt>
                <c:pt idx="39646">
                  <c:v>0.61839120370370371</c:v>
                </c:pt>
                <c:pt idx="39647">
                  <c:v>0.61863425925925919</c:v>
                </c:pt>
                <c:pt idx="39648">
                  <c:v>0.61887731481481478</c:v>
                </c:pt>
                <c:pt idx="39649">
                  <c:v>0.61912037037037038</c:v>
                </c:pt>
                <c:pt idx="39650">
                  <c:v>0.61937500000000001</c:v>
                </c:pt>
                <c:pt idx="39651">
                  <c:v>0.6196180555555556</c:v>
                </c:pt>
                <c:pt idx="39652">
                  <c:v>0.61986111111111108</c:v>
                </c:pt>
                <c:pt idx="39653">
                  <c:v>0.62010416666666668</c:v>
                </c:pt>
                <c:pt idx="39654">
                  <c:v>0.62034722222222227</c:v>
                </c:pt>
                <c:pt idx="39655">
                  <c:v>0.62059027777777775</c:v>
                </c:pt>
                <c:pt idx="39656">
                  <c:v>0.62084490740740739</c:v>
                </c:pt>
                <c:pt idx="39657">
                  <c:v>0.62108796296296298</c:v>
                </c:pt>
                <c:pt idx="39658">
                  <c:v>0.62133101851851846</c:v>
                </c:pt>
                <c:pt idx="39659">
                  <c:v>0.62157407407407406</c:v>
                </c:pt>
                <c:pt idx="39660">
                  <c:v>0.62181712962962965</c:v>
                </c:pt>
                <c:pt idx="39661">
                  <c:v>0.62207175925925928</c:v>
                </c:pt>
                <c:pt idx="39662">
                  <c:v>0.62231481481481488</c:v>
                </c:pt>
                <c:pt idx="39663">
                  <c:v>0.62255787037037036</c:v>
                </c:pt>
                <c:pt idx="39664">
                  <c:v>0.62280092592592595</c:v>
                </c:pt>
                <c:pt idx="39665">
                  <c:v>0.62304398148148155</c:v>
                </c:pt>
                <c:pt idx="39666">
                  <c:v>0.62329861111111107</c:v>
                </c:pt>
                <c:pt idx="39667">
                  <c:v>0.62354166666666666</c:v>
                </c:pt>
                <c:pt idx="39668">
                  <c:v>0.62378472222222225</c:v>
                </c:pt>
                <c:pt idx="39669">
                  <c:v>0.62402777777777774</c:v>
                </c:pt>
                <c:pt idx="39670">
                  <c:v>0.62427083333333333</c:v>
                </c:pt>
                <c:pt idx="39671">
                  <c:v>0.62452546296296296</c:v>
                </c:pt>
                <c:pt idx="39672">
                  <c:v>0.62476851851851845</c:v>
                </c:pt>
                <c:pt idx="39673">
                  <c:v>0.62501157407407404</c:v>
                </c:pt>
                <c:pt idx="39674">
                  <c:v>0.62525462962962963</c:v>
                </c:pt>
                <c:pt idx="39675">
                  <c:v>0.62549768518518511</c:v>
                </c:pt>
                <c:pt idx="39676">
                  <c:v>0.62574074074074071</c:v>
                </c:pt>
                <c:pt idx="39677">
                  <c:v>0.62599537037037034</c:v>
                </c:pt>
                <c:pt idx="39678">
                  <c:v>0.62623842592592593</c:v>
                </c:pt>
                <c:pt idx="39679">
                  <c:v>0.62648148148148153</c:v>
                </c:pt>
                <c:pt idx="39680">
                  <c:v>0.62672453703703701</c:v>
                </c:pt>
                <c:pt idx="39681">
                  <c:v>0.6269675925925926</c:v>
                </c:pt>
                <c:pt idx="39682">
                  <c:v>0.62722222222222224</c:v>
                </c:pt>
                <c:pt idx="39683">
                  <c:v>0.62746527777777772</c:v>
                </c:pt>
                <c:pt idx="39684">
                  <c:v>0.62770833333333331</c:v>
                </c:pt>
                <c:pt idx="39685">
                  <c:v>0.62795138888888891</c:v>
                </c:pt>
                <c:pt idx="39686">
                  <c:v>0.62819444444444439</c:v>
                </c:pt>
                <c:pt idx="39687">
                  <c:v>0.62844907407407413</c:v>
                </c:pt>
                <c:pt idx="39688">
                  <c:v>0.62869212962962961</c:v>
                </c:pt>
                <c:pt idx="39689">
                  <c:v>0.62893518518518521</c:v>
                </c:pt>
                <c:pt idx="39690">
                  <c:v>0.6291782407407408</c:v>
                </c:pt>
                <c:pt idx="39691">
                  <c:v>0.62942129629629628</c:v>
                </c:pt>
                <c:pt idx="39692">
                  <c:v>0.62967592592592592</c:v>
                </c:pt>
                <c:pt idx="39693">
                  <c:v>0.62991898148148151</c:v>
                </c:pt>
                <c:pt idx="39694">
                  <c:v>0.63016203703703699</c:v>
                </c:pt>
                <c:pt idx="39695">
                  <c:v>0.63040509259259259</c:v>
                </c:pt>
                <c:pt idx="39696">
                  <c:v>0.63064814814814818</c:v>
                </c:pt>
                <c:pt idx="39697">
                  <c:v>0.63089120370370366</c:v>
                </c:pt>
                <c:pt idx="39698">
                  <c:v>0.63114583333333341</c:v>
                </c:pt>
                <c:pt idx="39699">
                  <c:v>0.63138888888888889</c:v>
                </c:pt>
                <c:pt idx="39700">
                  <c:v>0.63163194444444448</c:v>
                </c:pt>
                <c:pt idx="39701">
                  <c:v>0.63187499999999996</c:v>
                </c:pt>
                <c:pt idx="39702">
                  <c:v>0.63211805555555556</c:v>
                </c:pt>
                <c:pt idx="39703">
                  <c:v>0.63237268518518519</c:v>
                </c:pt>
                <c:pt idx="39704">
                  <c:v>0.63261574074074078</c:v>
                </c:pt>
                <c:pt idx="39705">
                  <c:v>0.63285879629629627</c:v>
                </c:pt>
                <c:pt idx="39706">
                  <c:v>0.63310185185185186</c:v>
                </c:pt>
                <c:pt idx="39707">
                  <c:v>0.63334490740740745</c:v>
                </c:pt>
                <c:pt idx="39708">
                  <c:v>0.63359953703703698</c:v>
                </c:pt>
                <c:pt idx="39709">
                  <c:v>0.63384259259259257</c:v>
                </c:pt>
                <c:pt idx="39710">
                  <c:v>0.63408564814814816</c:v>
                </c:pt>
                <c:pt idx="39711">
                  <c:v>0.63432870370370364</c:v>
                </c:pt>
                <c:pt idx="39712">
                  <c:v>0.63457175925925924</c:v>
                </c:pt>
                <c:pt idx="39713">
                  <c:v>0.63482638888888887</c:v>
                </c:pt>
                <c:pt idx="39714">
                  <c:v>0.63506944444444446</c:v>
                </c:pt>
                <c:pt idx="39715">
                  <c:v>0.63531250000000006</c:v>
                </c:pt>
                <c:pt idx="39716">
                  <c:v>0.63555555555555554</c:v>
                </c:pt>
                <c:pt idx="39717">
                  <c:v>0.63579861111111113</c:v>
                </c:pt>
                <c:pt idx="39718">
                  <c:v>0.63604166666666673</c:v>
                </c:pt>
                <c:pt idx="39719">
                  <c:v>0.63629629629629625</c:v>
                </c:pt>
                <c:pt idx="39720">
                  <c:v>0.63653935185185184</c:v>
                </c:pt>
                <c:pt idx="39721">
                  <c:v>0.63678240740740744</c:v>
                </c:pt>
                <c:pt idx="39722">
                  <c:v>0.63702546296296292</c:v>
                </c:pt>
                <c:pt idx="39723">
                  <c:v>0.63726851851851851</c:v>
                </c:pt>
                <c:pt idx="39724">
                  <c:v>0.63752314814814814</c:v>
                </c:pt>
                <c:pt idx="39725">
                  <c:v>0.63776620370370374</c:v>
                </c:pt>
                <c:pt idx="39726">
                  <c:v>0.63800925925925933</c:v>
                </c:pt>
                <c:pt idx="39727">
                  <c:v>0.63825231481481481</c:v>
                </c:pt>
                <c:pt idx="39728">
                  <c:v>0.6384953703703703</c:v>
                </c:pt>
                <c:pt idx="39729">
                  <c:v>0.63875000000000004</c:v>
                </c:pt>
                <c:pt idx="39730">
                  <c:v>0.63899305555555552</c:v>
                </c:pt>
                <c:pt idx="39731">
                  <c:v>0.63923611111111112</c:v>
                </c:pt>
                <c:pt idx="39732">
                  <c:v>0.63947916666666671</c:v>
                </c:pt>
                <c:pt idx="39733">
                  <c:v>0.63972222222222219</c:v>
                </c:pt>
                <c:pt idx="39734">
                  <c:v>0.63997685185185182</c:v>
                </c:pt>
                <c:pt idx="39735">
                  <c:v>0.64021990740740742</c:v>
                </c:pt>
                <c:pt idx="39736">
                  <c:v>0.6404629629629629</c:v>
                </c:pt>
                <c:pt idx="39737">
                  <c:v>0.64070601851851849</c:v>
                </c:pt>
                <c:pt idx="39738">
                  <c:v>0.64094907407407409</c:v>
                </c:pt>
                <c:pt idx="39739">
                  <c:v>0.64119212962962957</c:v>
                </c:pt>
                <c:pt idx="39740">
                  <c:v>0.64144675925925931</c:v>
                </c:pt>
                <c:pt idx="39741">
                  <c:v>0.6416898148148148</c:v>
                </c:pt>
                <c:pt idx="39742">
                  <c:v>0.64193287037037039</c:v>
                </c:pt>
                <c:pt idx="39743">
                  <c:v>0.64217592592592598</c:v>
                </c:pt>
                <c:pt idx="39744">
                  <c:v>0.64241898148148147</c:v>
                </c:pt>
                <c:pt idx="39745">
                  <c:v>0.6426736111111111</c:v>
                </c:pt>
                <c:pt idx="39746">
                  <c:v>0.64291666666666669</c:v>
                </c:pt>
                <c:pt idx="39747">
                  <c:v>0.64315972222222217</c:v>
                </c:pt>
                <c:pt idx="39748">
                  <c:v>0.64340277777777777</c:v>
                </c:pt>
                <c:pt idx="39749">
                  <c:v>0.64364583333333336</c:v>
                </c:pt>
                <c:pt idx="39750">
                  <c:v>0.64388888888888884</c:v>
                </c:pt>
                <c:pt idx="39751">
                  <c:v>0.64414351851851859</c:v>
                </c:pt>
                <c:pt idx="39752">
                  <c:v>0.64438657407407407</c:v>
                </c:pt>
                <c:pt idx="39753">
                  <c:v>0.64462962962962966</c:v>
                </c:pt>
                <c:pt idx="39754">
                  <c:v>0.64487268518518526</c:v>
                </c:pt>
                <c:pt idx="39755">
                  <c:v>0.64511574074074074</c:v>
                </c:pt>
                <c:pt idx="39756">
                  <c:v>0.64537037037037037</c:v>
                </c:pt>
                <c:pt idx="39757">
                  <c:v>0.64561342592592597</c:v>
                </c:pt>
                <c:pt idx="39758">
                  <c:v>0.64585648148148145</c:v>
                </c:pt>
                <c:pt idx="39759">
                  <c:v>0.64609953703703704</c:v>
                </c:pt>
                <c:pt idx="39760">
                  <c:v>0.64634259259259264</c:v>
                </c:pt>
                <c:pt idx="39761">
                  <c:v>0.64659722222222216</c:v>
                </c:pt>
                <c:pt idx="39762">
                  <c:v>0.64684027777777775</c:v>
                </c:pt>
                <c:pt idx="39763">
                  <c:v>0.64708333333333334</c:v>
                </c:pt>
                <c:pt idx="39764">
                  <c:v>0.64732638888888883</c:v>
                </c:pt>
                <c:pt idx="39765">
                  <c:v>0.64756944444444442</c:v>
                </c:pt>
                <c:pt idx="39766">
                  <c:v>0.64782407407407405</c:v>
                </c:pt>
                <c:pt idx="39767">
                  <c:v>0.64806712962962965</c:v>
                </c:pt>
                <c:pt idx="39768">
                  <c:v>0.64831018518518524</c:v>
                </c:pt>
                <c:pt idx="39769">
                  <c:v>0.64855324074074072</c:v>
                </c:pt>
                <c:pt idx="39770">
                  <c:v>0.64879629629629632</c:v>
                </c:pt>
                <c:pt idx="39771">
                  <c:v>0.64903935185185191</c:v>
                </c:pt>
                <c:pt idx="39772">
                  <c:v>0.64929398148148143</c:v>
                </c:pt>
                <c:pt idx="39773">
                  <c:v>0.64953703703703702</c:v>
                </c:pt>
                <c:pt idx="39774">
                  <c:v>0.64978009259259262</c:v>
                </c:pt>
                <c:pt idx="39775">
                  <c:v>0.6500231481481481</c:v>
                </c:pt>
                <c:pt idx="39776">
                  <c:v>0.65026620370370369</c:v>
                </c:pt>
                <c:pt idx="39777">
                  <c:v>0.65052083333333333</c:v>
                </c:pt>
                <c:pt idx="39778">
                  <c:v>0.65076388888888892</c:v>
                </c:pt>
                <c:pt idx="39779">
                  <c:v>0.65100694444444451</c:v>
                </c:pt>
                <c:pt idx="39780">
                  <c:v>0.65125</c:v>
                </c:pt>
                <c:pt idx="39781">
                  <c:v>0.65149305555555559</c:v>
                </c:pt>
                <c:pt idx="39782">
                  <c:v>0.65174768518518522</c:v>
                </c:pt>
                <c:pt idx="39783">
                  <c:v>0.6519907407407407</c:v>
                </c:pt>
                <c:pt idx="39784">
                  <c:v>0.6522337962962963</c:v>
                </c:pt>
                <c:pt idx="39785">
                  <c:v>0.65247685185185189</c:v>
                </c:pt>
                <c:pt idx="39786">
                  <c:v>0.65271990740740737</c:v>
                </c:pt>
                <c:pt idx="39787">
                  <c:v>0.65297453703703701</c:v>
                </c:pt>
                <c:pt idx="39788">
                  <c:v>0.6532175925925926</c:v>
                </c:pt>
                <c:pt idx="39789">
                  <c:v>0.65346064814814808</c:v>
                </c:pt>
                <c:pt idx="39790">
                  <c:v>0.65370370370370368</c:v>
                </c:pt>
                <c:pt idx="39791">
                  <c:v>0.65394675925925927</c:v>
                </c:pt>
                <c:pt idx="39792">
                  <c:v>0.65418981481481475</c:v>
                </c:pt>
                <c:pt idx="39793">
                  <c:v>0.6544444444444445</c:v>
                </c:pt>
                <c:pt idx="39794">
                  <c:v>0.65468749999999998</c:v>
                </c:pt>
                <c:pt idx="39795">
                  <c:v>0.65493055555555557</c:v>
                </c:pt>
                <c:pt idx="39796">
                  <c:v>0.65517361111111116</c:v>
                </c:pt>
                <c:pt idx="39797">
                  <c:v>0.65541666666666665</c:v>
                </c:pt>
                <c:pt idx="39798">
                  <c:v>0.65567129629629628</c:v>
                </c:pt>
                <c:pt idx="39799">
                  <c:v>0.65591435185185187</c:v>
                </c:pt>
                <c:pt idx="39800">
                  <c:v>0.65615740740740736</c:v>
                </c:pt>
                <c:pt idx="39801">
                  <c:v>0.65640046296296295</c:v>
                </c:pt>
                <c:pt idx="39802">
                  <c:v>0.65664351851851854</c:v>
                </c:pt>
                <c:pt idx="39803">
                  <c:v>0.65689814814814818</c:v>
                </c:pt>
                <c:pt idx="39804">
                  <c:v>0.65714120370370377</c:v>
                </c:pt>
                <c:pt idx="39805">
                  <c:v>0.65738425925925925</c:v>
                </c:pt>
                <c:pt idx="39806">
                  <c:v>0.65762731481481485</c:v>
                </c:pt>
                <c:pt idx="39807">
                  <c:v>0.65787037037037044</c:v>
                </c:pt>
                <c:pt idx="39808">
                  <c:v>0.65812499999999996</c:v>
                </c:pt>
                <c:pt idx="39809">
                  <c:v>0.65836805555555555</c:v>
                </c:pt>
                <c:pt idx="39810">
                  <c:v>0.65861111111111115</c:v>
                </c:pt>
                <c:pt idx="39811">
                  <c:v>0.65885416666666663</c:v>
                </c:pt>
                <c:pt idx="39812">
                  <c:v>0.65909722222222222</c:v>
                </c:pt>
                <c:pt idx="39813">
                  <c:v>0.65934027777777782</c:v>
                </c:pt>
                <c:pt idx="39814">
                  <c:v>0.65959490740740734</c:v>
                </c:pt>
                <c:pt idx="39815">
                  <c:v>0.65983796296296293</c:v>
                </c:pt>
                <c:pt idx="39816">
                  <c:v>0.66008101851851853</c:v>
                </c:pt>
                <c:pt idx="39817">
                  <c:v>0.66032407407407401</c:v>
                </c:pt>
                <c:pt idx="39818">
                  <c:v>0.6605671296296296</c:v>
                </c:pt>
                <c:pt idx="39819">
                  <c:v>0.66082175925925923</c:v>
                </c:pt>
                <c:pt idx="39820">
                  <c:v>0.66106481481481483</c:v>
                </c:pt>
                <c:pt idx="39821">
                  <c:v>0.66130787037037042</c:v>
                </c:pt>
                <c:pt idx="39822">
                  <c:v>0.6615509259259259</c:v>
                </c:pt>
                <c:pt idx="39823">
                  <c:v>0.6617939814814815</c:v>
                </c:pt>
                <c:pt idx="39824">
                  <c:v>0.66204861111111113</c:v>
                </c:pt>
                <c:pt idx="39825">
                  <c:v>0.66229166666666661</c:v>
                </c:pt>
                <c:pt idx="39826">
                  <c:v>0.66253472222222221</c:v>
                </c:pt>
                <c:pt idx="39827">
                  <c:v>0.6627777777777778</c:v>
                </c:pt>
                <c:pt idx="39828">
                  <c:v>0.66302083333333328</c:v>
                </c:pt>
                <c:pt idx="39829">
                  <c:v>0.66327546296296302</c:v>
                </c:pt>
                <c:pt idx="39830">
                  <c:v>0.66351851851851851</c:v>
                </c:pt>
                <c:pt idx="39831">
                  <c:v>0.6637615740740741</c:v>
                </c:pt>
                <c:pt idx="39832">
                  <c:v>0.66400462962962969</c:v>
                </c:pt>
                <c:pt idx="39833">
                  <c:v>0.66424768518518518</c:v>
                </c:pt>
                <c:pt idx="39834">
                  <c:v>0.66449074074074077</c:v>
                </c:pt>
                <c:pt idx="39835">
                  <c:v>0.6647453703703704</c:v>
                </c:pt>
                <c:pt idx="39836">
                  <c:v>0.66498842592592589</c:v>
                </c:pt>
                <c:pt idx="39837">
                  <c:v>0.66523148148148148</c:v>
                </c:pt>
                <c:pt idx="39838">
                  <c:v>0.66547453703703707</c:v>
                </c:pt>
                <c:pt idx="39839">
                  <c:v>0.66571759259259256</c:v>
                </c:pt>
                <c:pt idx="39840">
                  <c:v>0.66597222222222219</c:v>
                </c:pt>
                <c:pt idx="39841">
                  <c:v>0.66621527777777778</c:v>
                </c:pt>
                <c:pt idx="39842">
                  <c:v>0.66645833333333326</c:v>
                </c:pt>
                <c:pt idx="39843">
                  <c:v>0.66670138888888886</c:v>
                </c:pt>
                <c:pt idx="39844">
                  <c:v>0.66694444444444445</c:v>
                </c:pt>
                <c:pt idx="39845">
                  <c:v>0.66718749999999993</c:v>
                </c:pt>
                <c:pt idx="39846">
                  <c:v>0.66744212962962957</c:v>
                </c:pt>
                <c:pt idx="39847">
                  <c:v>0.66768518518518516</c:v>
                </c:pt>
                <c:pt idx="39848">
                  <c:v>0.66792824074074064</c:v>
                </c:pt>
                <c:pt idx="39849">
                  <c:v>0.66817129629629635</c:v>
                </c:pt>
                <c:pt idx="39850">
                  <c:v>0.66841435185185183</c:v>
                </c:pt>
                <c:pt idx="39851">
                  <c:v>0.66866898148148157</c:v>
                </c:pt>
                <c:pt idx="39852">
                  <c:v>0.66891203703703705</c:v>
                </c:pt>
                <c:pt idx="39853">
                  <c:v>0.66915509259259265</c:v>
                </c:pt>
                <c:pt idx="39854">
                  <c:v>0.66939814814814813</c:v>
                </c:pt>
                <c:pt idx="39855">
                  <c:v>0.66964120370370372</c:v>
                </c:pt>
                <c:pt idx="39856">
                  <c:v>0.66989583333333336</c:v>
                </c:pt>
                <c:pt idx="39857">
                  <c:v>0.67013888888888884</c:v>
                </c:pt>
                <c:pt idx="39858">
                  <c:v>0.67038194444444443</c:v>
                </c:pt>
                <c:pt idx="39859">
                  <c:v>0.67062499999999992</c:v>
                </c:pt>
                <c:pt idx="39860">
                  <c:v>0.67086805555555562</c:v>
                </c:pt>
                <c:pt idx="39861">
                  <c:v>0.67112268518518514</c:v>
                </c:pt>
                <c:pt idx="39862">
                  <c:v>0.67136574074074085</c:v>
                </c:pt>
                <c:pt idx="39863">
                  <c:v>0.67160879629629633</c:v>
                </c:pt>
                <c:pt idx="39864">
                  <c:v>0.67185185185185192</c:v>
                </c:pt>
                <c:pt idx="39865">
                  <c:v>0.6720949074074074</c:v>
                </c:pt>
                <c:pt idx="39866">
                  <c:v>0.672337962962963</c:v>
                </c:pt>
                <c:pt idx="39867">
                  <c:v>0.67259259259259263</c:v>
                </c:pt>
                <c:pt idx="39868">
                  <c:v>0.67283564814814811</c:v>
                </c:pt>
                <c:pt idx="39869">
                  <c:v>0.67307870370370371</c:v>
                </c:pt>
                <c:pt idx="39870">
                  <c:v>0.67332175925925919</c:v>
                </c:pt>
                <c:pt idx="39871">
                  <c:v>0.67356481481481489</c:v>
                </c:pt>
                <c:pt idx="39872">
                  <c:v>0.67381944444444442</c:v>
                </c:pt>
                <c:pt idx="39873">
                  <c:v>0.6740624999999999</c:v>
                </c:pt>
                <c:pt idx="39874">
                  <c:v>0.6743055555555556</c:v>
                </c:pt>
                <c:pt idx="39875">
                  <c:v>0.67454861111111108</c:v>
                </c:pt>
                <c:pt idx="39876">
                  <c:v>0.67479166666666668</c:v>
                </c:pt>
                <c:pt idx="39877">
                  <c:v>0.67504629629629631</c:v>
                </c:pt>
                <c:pt idx="39878">
                  <c:v>0.6752893518518519</c:v>
                </c:pt>
                <c:pt idx="39879">
                  <c:v>0.67553240740740739</c:v>
                </c:pt>
                <c:pt idx="39880">
                  <c:v>0.67577546296296298</c:v>
                </c:pt>
                <c:pt idx="39881">
                  <c:v>0.67601851851851846</c:v>
                </c:pt>
                <c:pt idx="39882">
                  <c:v>0.67626157407407417</c:v>
                </c:pt>
                <c:pt idx="39883">
                  <c:v>0.67651620370370369</c:v>
                </c:pt>
                <c:pt idx="39884">
                  <c:v>0.67675925925925917</c:v>
                </c:pt>
                <c:pt idx="39885">
                  <c:v>0.67700231481481488</c:v>
                </c:pt>
                <c:pt idx="39886">
                  <c:v>0.67724537037037036</c:v>
                </c:pt>
                <c:pt idx="39887">
                  <c:v>0.67748842592592595</c:v>
                </c:pt>
                <c:pt idx="39888">
                  <c:v>0.67774305555555558</c:v>
                </c:pt>
                <c:pt idx="39889">
                  <c:v>0.67798611111111118</c:v>
                </c:pt>
                <c:pt idx="39890">
                  <c:v>0.67822916666666666</c:v>
                </c:pt>
                <c:pt idx="39891">
                  <c:v>0.67847222222222225</c:v>
                </c:pt>
                <c:pt idx="39892">
                  <c:v>0.67871527777777774</c:v>
                </c:pt>
                <c:pt idx="39893">
                  <c:v>0.67896990740740737</c:v>
                </c:pt>
                <c:pt idx="39894">
                  <c:v>0.67921296296296296</c:v>
                </c:pt>
                <c:pt idx="39895">
                  <c:v>0.67945601851851845</c:v>
                </c:pt>
                <c:pt idx="39896">
                  <c:v>0.67969907407407415</c:v>
                </c:pt>
                <c:pt idx="39897">
                  <c:v>0.67994212962962963</c:v>
                </c:pt>
                <c:pt idx="39898">
                  <c:v>0.68019675925925915</c:v>
                </c:pt>
                <c:pt idx="39899">
                  <c:v>0.68043981481481486</c:v>
                </c:pt>
                <c:pt idx="39900">
                  <c:v>0.68068287037037034</c:v>
                </c:pt>
                <c:pt idx="39901">
                  <c:v>0.68092592592592593</c:v>
                </c:pt>
                <c:pt idx="39902">
                  <c:v>0.68116898148148142</c:v>
                </c:pt>
                <c:pt idx="39903">
                  <c:v>0.68142361111111116</c:v>
                </c:pt>
                <c:pt idx="39904">
                  <c:v>0.68166666666666664</c:v>
                </c:pt>
                <c:pt idx="39905">
                  <c:v>0.68190972222222224</c:v>
                </c:pt>
                <c:pt idx="39906">
                  <c:v>0.68215277777777772</c:v>
                </c:pt>
                <c:pt idx="39907">
                  <c:v>0.68239583333333342</c:v>
                </c:pt>
                <c:pt idx="39908">
                  <c:v>0.68263888888888891</c:v>
                </c:pt>
                <c:pt idx="39909">
                  <c:v>0.68289351851851843</c:v>
                </c:pt>
                <c:pt idx="39910">
                  <c:v>0.68313657407407413</c:v>
                </c:pt>
                <c:pt idx="39911">
                  <c:v>0.68337962962962961</c:v>
                </c:pt>
                <c:pt idx="39912">
                  <c:v>0.68362268518518521</c:v>
                </c:pt>
                <c:pt idx="39913">
                  <c:v>0.68386574074074069</c:v>
                </c:pt>
                <c:pt idx="39914">
                  <c:v>0.68412037037037043</c:v>
                </c:pt>
                <c:pt idx="39915">
                  <c:v>0.68436342592592592</c:v>
                </c:pt>
                <c:pt idx="39916">
                  <c:v>0.68460648148148151</c:v>
                </c:pt>
                <c:pt idx="39917">
                  <c:v>0.68484953703703699</c:v>
                </c:pt>
                <c:pt idx="39918">
                  <c:v>0.6850925925925927</c:v>
                </c:pt>
                <c:pt idx="39919">
                  <c:v>0.68534722222222222</c:v>
                </c:pt>
                <c:pt idx="39920">
                  <c:v>0.6855902777777777</c:v>
                </c:pt>
                <c:pt idx="39921">
                  <c:v>0.68583333333333341</c:v>
                </c:pt>
                <c:pt idx="39922">
                  <c:v>0.68607638888888889</c:v>
                </c:pt>
                <c:pt idx="39923">
                  <c:v>0.68631944444444448</c:v>
                </c:pt>
                <c:pt idx="39924">
                  <c:v>0.68657407407407411</c:v>
                </c:pt>
                <c:pt idx="39925">
                  <c:v>0.6868171296296296</c:v>
                </c:pt>
                <c:pt idx="39926">
                  <c:v>0.68706018518518519</c:v>
                </c:pt>
                <c:pt idx="39927">
                  <c:v>0.68730324074074067</c:v>
                </c:pt>
                <c:pt idx="39928">
                  <c:v>0.68754629629629627</c:v>
                </c:pt>
                <c:pt idx="39929">
                  <c:v>0.68778935185185175</c:v>
                </c:pt>
                <c:pt idx="39930">
                  <c:v>0.68804398148148149</c:v>
                </c:pt>
                <c:pt idx="39931">
                  <c:v>0.68828703703703698</c:v>
                </c:pt>
                <c:pt idx="39932">
                  <c:v>0.68853009259259268</c:v>
                </c:pt>
                <c:pt idx="39933">
                  <c:v>0.68877314814814816</c:v>
                </c:pt>
                <c:pt idx="39934">
                  <c:v>0.68901620370370376</c:v>
                </c:pt>
                <c:pt idx="39935">
                  <c:v>0.68927083333333339</c:v>
                </c:pt>
                <c:pt idx="39936">
                  <c:v>0.68951388888888887</c:v>
                </c:pt>
                <c:pt idx="39937">
                  <c:v>0.68975694444444446</c:v>
                </c:pt>
                <c:pt idx="39938">
                  <c:v>0.69</c:v>
                </c:pt>
                <c:pt idx="39939">
                  <c:v>0.69024305555555554</c:v>
                </c:pt>
                <c:pt idx="39940">
                  <c:v>0.69048611111111102</c:v>
                </c:pt>
                <c:pt idx="39941">
                  <c:v>0.69074074074074077</c:v>
                </c:pt>
                <c:pt idx="39942">
                  <c:v>0.69098379629629625</c:v>
                </c:pt>
                <c:pt idx="39943">
                  <c:v>0.69122685185185195</c:v>
                </c:pt>
                <c:pt idx="39944">
                  <c:v>0.69146990740740744</c:v>
                </c:pt>
                <c:pt idx="39945">
                  <c:v>0.69171296296296303</c:v>
                </c:pt>
                <c:pt idx="39946">
                  <c:v>0.69196759259259266</c:v>
                </c:pt>
                <c:pt idx="39947">
                  <c:v>0.69221064814814814</c:v>
                </c:pt>
                <c:pt idx="39948">
                  <c:v>0.69245370370370374</c:v>
                </c:pt>
                <c:pt idx="39949">
                  <c:v>0.69269675925925922</c:v>
                </c:pt>
                <c:pt idx="39950">
                  <c:v>0.69293981481481481</c:v>
                </c:pt>
                <c:pt idx="39951">
                  <c:v>0.69319444444444445</c:v>
                </c:pt>
                <c:pt idx="39952">
                  <c:v>0.69343749999999993</c:v>
                </c:pt>
                <c:pt idx="39953">
                  <c:v>0.69368055555555552</c:v>
                </c:pt>
                <c:pt idx="39954">
                  <c:v>0.69392361111111101</c:v>
                </c:pt>
                <c:pt idx="39955">
                  <c:v>0.69416666666666671</c:v>
                </c:pt>
                <c:pt idx="39956">
                  <c:v>0.69442129629629623</c:v>
                </c:pt>
                <c:pt idx="39957">
                  <c:v>0.69466435185185194</c:v>
                </c:pt>
                <c:pt idx="39958">
                  <c:v>0.69490740740740742</c:v>
                </c:pt>
                <c:pt idx="39959">
                  <c:v>0.69515046296296301</c:v>
                </c:pt>
                <c:pt idx="39960">
                  <c:v>0.69539351851851849</c:v>
                </c:pt>
                <c:pt idx="39961">
                  <c:v>0.69563657407407409</c:v>
                </c:pt>
                <c:pt idx="39962">
                  <c:v>0.69589120370370372</c:v>
                </c:pt>
                <c:pt idx="39963">
                  <c:v>0.6961342592592592</c:v>
                </c:pt>
                <c:pt idx="39964">
                  <c:v>0.6963773148148148</c:v>
                </c:pt>
                <c:pt idx="39965">
                  <c:v>0.69662037037037028</c:v>
                </c:pt>
                <c:pt idx="39966">
                  <c:v>0.69686342592592598</c:v>
                </c:pt>
                <c:pt idx="39967">
                  <c:v>0.6971180555555555</c:v>
                </c:pt>
                <c:pt idx="39968">
                  <c:v>0.69736111111111121</c:v>
                </c:pt>
                <c:pt idx="39969">
                  <c:v>0.69760416666666669</c:v>
                </c:pt>
                <c:pt idx="39970">
                  <c:v>0.69784722222222229</c:v>
                </c:pt>
                <c:pt idx="39971">
                  <c:v>0.69809027777777777</c:v>
                </c:pt>
                <c:pt idx="39972">
                  <c:v>0.6983449074074074</c:v>
                </c:pt>
                <c:pt idx="39973">
                  <c:v>0.69858796296296299</c:v>
                </c:pt>
                <c:pt idx="39974">
                  <c:v>0.69883101851851848</c:v>
                </c:pt>
                <c:pt idx="39975">
                  <c:v>0.69907407407407407</c:v>
                </c:pt>
                <c:pt idx="39976">
                  <c:v>0.69931712962962955</c:v>
                </c:pt>
                <c:pt idx="39977">
                  <c:v>0.69956018518518526</c:v>
                </c:pt>
                <c:pt idx="39978">
                  <c:v>0.69981481481481478</c:v>
                </c:pt>
                <c:pt idx="39979">
                  <c:v>0.70005787037037026</c:v>
                </c:pt>
                <c:pt idx="39980">
                  <c:v>0.70030092592592597</c:v>
                </c:pt>
                <c:pt idx="39981">
                  <c:v>0.70054398148148145</c:v>
                </c:pt>
                <c:pt idx="39982">
                  <c:v>0.70078703703703704</c:v>
                </c:pt>
                <c:pt idx="39983">
                  <c:v>0.70104166666666667</c:v>
                </c:pt>
                <c:pt idx="39984">
                  <c:v>0.70128472222222227</c:v>
                </c:pt>
                <c:pt idx="39985">
                  <c:v>0.70152777777777775</c:v>
                </c:pt>
                <c:pt idx="39986">
                  <c:v>0.70177083333333334</c:v>
                </c:pt>
                <c:pt idx="39987">
                  <c:v>0.70201388888888883</c:v>
                </c:pt>
                <c:pt idx="39988">
                  <c:v>0.70226851851851846</c:v>
                </c:pt>
                <c:pt idx="39989">
                  <c:v>0.70251157407407405</c:v>
                </c:pt>
                <c:pt idx="39990">
                  <c:v>0.70275462962962953</c:v>
                </c:pt>
                <c:pt idx="39991">
                  <c:v>0.70299768518518524</c:v>
                </c:pt>
                <c:pt idx="39992">
                  <c:v>0.70324074074074072</c:v>
                </c:pt>
                <c:pt idx="39993">
                  <c:v>0.70349537037037047</c:v>
                </c:pt>
                <c:pt idx="39994">
                  <c:v>0.70373842592592595</c:v>
                </c:pt>
                <c:pt idx="39995">
                  <c:v>0.70398148148148154</c:v>
                </c:pt>
                <c:pt idx="39996">
                  <c:v>0.70422453703703702</c:v>
                </c:pt>
                <c:pt idx="39997">
                  <c:v>0.70446759259259262</c:v>
                </c:pt>
                <c:pt idx="39998">
                  <c:v>0.7047106481481481</c:v>
                </c:pt>
                <c:pt idx="39999">
                  <c:v>0.70496527777777773</c:v>
                </c:pt>
                <c:pt idx="40000">
                  <c:v>0.70520833333333333</c:v>
                </c:pt>
                <c:pt idx="40001">
                  <c:v>0.70545138888888881</c:v>
                </c:pt>
                <c:pt idx="40002">
                  <c:v>0.70569444444444451</c:v>
                </c:pt>
                <c:pt idx="40003">
                  <c:v>0.7059375</c:v>
                </c:pt>
                <c:pt idx="40004">
                  <c:v>0.70619212962962974</c:v>
                </c:pt>
                <c:pt idx="40005">
                  <c:v>0.70643518518518522</c:v>
                </c:pt>
                <c:pt idx="40006">
                  <c:v>0.7066782407407407</c:v>
                </c:pt>
                <c:pt idx="40007">
                  <c:v>0.7069212962962963</c:v>
                </c:pt>
                <c:pt idx="40008">
                  <c:v>0.70716435185185189</c:v>
                </c:pt>
                <c:pt idx="40009">
                  <c:v>0.70741898148148152</c:v>
                </c:pt>
                <c:pt idx="40010">
                  <c:v>0.70766203703703701</c:v>
                </c:pt>
                <c:pt idx="40011">
                  <c:v>0.7079050925925926</c:v>
                </c:pt>
                <c:pt idx="40012">
                  <c:v>0.70814814814814808</c:v>
                </c:pt>
                <c:pt idx="40013">
                  <c:v>0.70839120370370379</c:v>
                </c:pt>
                <c:pt idx="40014">
                  <c:v>0.70864583333333331</c:v>
                </c:pt>
                <c:pt idx="40015">
                  <c:v>0.70888888888888879</c:v>
                </c:pt>
                <c:pt idx="40016">
                  <c:v>0.7091319444444445</c:v>
                </c:pt>
                <c:pt idx="40017">
                  <c:v>0.70937499999999998</c:v>
                </c:pt>
                <c:pt idx="40018">
                  <c:v>0.70961805555555557</c:v>
                </c:pt>
                <c:pt idx="40019">
                  <c:v>0.70986111111111105</c:v>
                </c:pt>
                <c:pt idx="40020">
                  <c:v>0.7101157407407408</c:v>
                </c:pt>
                <c:pt idx="40021">
                  <c:v>0.71035879629629628</c:v>
                </c:pt>
                <c:pt idx="40022">
                  <c:v>0.71060185185185187</c:v>
                </c:pt>
                <c:pt idx="40023">
                  <c:v>0.71084490740740736</c:v>
                </c:pt>
                <c:pt idx="40024">
                  <c:v>0.71108796296296306</c:v>
                </c:pt>
                <c:pt idx="40025">
                  <c:v>0.71134259259259258</c:v>
                </c:pt>
                <c:pt idx="40026">
                  <c:v>0.71158564814814806</c:v>
                </c:pt>
                <c:pt idx="40027">
                  <c:v>0.71182870370370377</c:v>
                </c:pt>
                <c:pt idx="40028">
                  <c:v>0.71207175925925925</c:v>
                </c:pt>
                <c:pt idx="40029">
                  <c:v>0.71231481481481485</c:v>
                </c:pt>
                <c:pt idx="40030">
                  <c:v>0.71256944444444448</c:v>
                </c:pt>
                <c:pt idx="40031">
                  <c:v>0.71281250000000007</c:v>
                </c:pt>
                <c:pt idx="40032">
                  <c:v>0.71305555555555555</c:v>
                </c:pt>
                <c:pt idx="40033">
                  <c:v>0.71329861111111115</c:v>
                </c:pt>
                <c:pt idx="40034">
                  <c:v>0.71354166666666663</c:v>
                </c:pt>
                <c:pt idx="40035">
                  <c:v>0.71379629629629626</c:v>
                </c:pt>
                <c:pt idx="40036">
                  <c:v>0.71403935185185186</c:v>
                </c:pt>
                <c:pt idx="40037">
                  <c:v>0.71428240740740734</c:v>
                </c:pt>
                <c:pt idx="40038">
                  <c:v>0.71452546296296304</c:v>
                </c:pt>
                <c:pt idx="40039">
                  <c:v>0.71476851851851853</c:v>
                </c:pt>
                <c:pt idx="40040">
                  <c:v>0.71501157407407412</c:v>
                </c:pt>
                <c:pt idx="40041">
                  <c:v>0.71526620370370375</c:v>
                </c:pt>
                <c:pt idx="40042">
                  <c:v>0.71550925925925923</c:v>
                </c:pt>
                <c:pt idx="40043">
                  <c:v>0.71575231481481483</c:v>
                </c:pt>
                <c:pt idx="40044">
                  <c:v>0.71599537037037031</c:v>
                </c:pt>
                <c:pt idx="40045">
                  <c:v>0.7162384259259259</c:v>
                </c:pt>
                <c:pt idx="40046">
                  <c:v>0.71649305555555554</c:v>
                </c:pt>
                <c:pt idx="40047">
                  <c:v>0.71673611111111113</c:v>
                </c:pt>
                <c:pt idx="40048">
                  <c:v>0.71697916666666661</c:v>
                </c:pt>
                <c:pt idx="40049">
                  <c:v>0.71722222222222232</c:v>
                </c:pt>
                <c:pt idx="40050">
                  <c:v>0.7174652777777778</c:v>
                </c:pt>
                <c:pt idx="40051">
                  <c:v>0.71771990740740732</c:v>
                </c:pt>
                <c:pt idx="40052">
                  <c:v>0.71796296296296302</c:v>
                </c:pt>
                <c:pt idx="40053">
                  <c:v>0.71820601851851851</c:v>
                </c:pt>
                <c:pt idx="40054">
                  <c:v>0.7184490740740741</c:v>
                </c:pt>
                <c:pt idx="40055">
                  <c:v>0.71869212962962958</c:v>
                </c:pt>
                <c:pt idx="40056">
                  <c:v>0.71894675925925933</c:v>
                </c:pt>
                <c:pt idx="40057">
                  <c:v>0.71918981481481481</c:v>
                </c:pt>
                <c:pt idx="40058">
                  <c:v>0.7194328703703704</c:v>
                </c:pt>
                <c:pt idx="40059">
                  <c:v>0.71967592592592589</c:v>
                </c:pt>
                <c:pt idx="40060">
                  <c:v>0.71991898148148159</c:v>
                </c:pt>
                <c:pt idx="40061">
                  <c:v>0.72016203703703707</c:v>
                </c:pt>
                <c:pt idx="40062">
                  <c:v>0.72041666666666659</c:v>
                </c:pt>
                <c:pt idx="40063">
                  <c:v>0.7206597222222223</c:v>
                </c:pt>
                <c:pt idx="40064">
                  <c:v>0.72090277777777778</c:v>
                </c:pt>
                <c:pt idx="40065">
                  <c:v>0.72114583333333337</c:v>
                </c:pt>
                <c:pt idx="40066">
                  <c:v>0.72138888888888886</c:v>
                </c:pt>
                <c:pt idx="40067">
                  <c:v>0.72164351851851849</c:v>
                </c:pt>
                <c:pt idx="40068">
                  <c:v>0.72188657407407408</c:v>
                </c:pt>
                <c:pt idx="40069">
                  <c:v>0.72212962962962957</c:v>
                </c:pt>
                <c:pt idx="40070">
                  <c:v>0.72237268518518516</c:v>
                </c:pt>
                <c:pt idx="40071">
                  <c:v>0.72261574074074064</c:v>
                </c:pt>
                <c:pt idx="40072">
                  <c:v>0.72287037037037039</c:v>
                </c:pt>
                <c:pt idx="40073">
                  <c:v>0.72311342592592587</c:v>
                </c:pt>
                <c:pt idx="40074">
                  <c:v>0.72335648148148157</c:v>
                </c:pt>
                <c:pt idx="40075">
                  <c:v>0.72359953703703705</c:v>
                </c:pt>
                <c:pt idx="40076">
                  <c:v>0.72384259259259265</c:v>
                </c:pt>
                <c:pt idx="40077">
                  <c:v>0.72409722222222228</c:v>
                </c:pt>
                <c:pt idx="40078">
                  <c:v>0.72434027777777776</c:v>
                </c:pt>
                <c:pt idx="40079">
                  <c:v>0.72458333333333336</c:v>
                </c:pt>
                <c:pt idx="40080">
                  <c:v>0.72482638888888884</c:v>
                </c:pt>
                <c:pt idx="40081">
                  <c:v>0.72506944444444443</c:v>
                </c:pt>
                <c:pt idx="40082">
                  <c:v>0.72531249999999992</c:v>
                </c:pt>
                <c:pt idx="40083">
                  <c:v>0.72556712962962966</c:v>
                </c:pt>
                <c:pt idx="40084">
                  <c:v>0.72581018518518514</c:v>
                </c:pt>
                <c:pt idx="40085">
                  <c:v>0.72605324074074085</c:v>
                </c:pt>
                <c:pt idx="40086">
                  <c:v>0.72629629629629633</c:v>
                </c:pt>
                <c:pt idx="40087">
                  <c:v>0.72653935185185192</c:v>
                </c:pt>
                <c:pt idx="40088">
                  <c:v>0.72679398148148155</c:v>
                </c:pt>
                <c:pt idx="40089">
                  <c:v>0.72703703703703704</c:v>
                </c:pt>
                <c:pt idx="40090">
                  <c:v>0.72728009259259263</c:v>
                </c:pt>
                <c:pt idx="40091">
                  <c:v>0.72752314814814811</c:v>
                </c:pt>
                <c:pt idx="40092">
                  <c:v>0.72776620370370371</c:v>
                </c:pt>
                <c:pt idx="40093">
                  <c:v>0.72802083333333334</c:v>
                </c:pt>
                <c:pt idx="40094">
                  <c:v>0.72826388888888882</c:v>
                </c:pt>
                <c:pt idx="40095">
                  <c:v>0.72850694444444442</c:v>
                </c:pt>
                <c:pt idx="40096">
                  <c:v>0.7287499999999999</c:v>
                </c:pt>
                <c:pt idx="40097">
                  <c:v>0.7289930555555556</c:v>
                </c:pt>
                <c:pt idx="40098">
                  <c:v>0.72923611111111108</c:v>
                </c:pt>
                <c:pt idx="40099">
                  <c:v>0.72949074074074083</c:v>
                </c:pt>
                <c:pt idx="40100">
                  <c:v>0.72973379629629631</c:v>
                </c:pt>
                <c:pt idx="40101">
                  <c:v>0.7299768518518519</c:v>
                </c:pt>
                <c:pt idx="40102">
                  <c:v>0.73021990740740739</c:v>
                </c:pt>
                <c:pt idx="40103">
                  <c:v>0.73046296296296298</c:v>
                </c:pt>
                <c:pt idx="40104">
                  <c:v>0.73071759259259261</c:v>
                </c:pt>
                <c:pt idx="40105">
                  <c:v>0.7309606481481481</c:v>
                </c:pt>
                <c:pt idx="40106">
                  <c:v>0.73120370370370369</c:v>
                </c:pt>
                <c:pt idx="40107">
                  <c:v>0.73144675925925917</c:v>
                </c:pt>
                <c:pt idx="40108">
                  <c:v>0.73168981481481488</c:v>
                </c:pt>
                <c:pt idx="40109">
                  <c:v>0.7319444444444444</c:v>
                </c:pt>
                <c:pt idx="40110">
                  <c:v>0.7321875000000001</c:v>
                </c:pt>
                <c:pt idx="40111">
                  <c:v>0.73243055555555558</c:v>
                </c:pt>
                <c:pt idx="40112">
                  <c:v>0.73267361111111118</c:v>
                </c:pt>
                <c:pt idx="40113">
                  <c:v>0.73291666666666666</c:v>
                </c:pt>
                <c:pt idx="40114">
                  <c:v>0.73317129629629629</c:v>
                </c:pt>
                <c:pt idx="40115">
                  <c:v>0.73341435185185189</c:v>
                </c:pt>
                <c:pt idx="40116">
                  <c:v>0.73365740740740737</c:v>
                </c:pt>
                <c:pt idx="40117">
                  <c:v>0.73390046296296296</c:v>
                </c:pt>
                <c:pt idx="40118">
                  <c:v>0.73414351851851845</c:v>
                </c:pt>
                <c:pt idx="40119">
                  <c:v>0.73438657407407415</c:v>
                </c:pt>
                <c:pt idx="40120">
                  <c:v>0.73464120370370367</c:v>
                </c:pt>
                <c:pt idx="40121">
                  <c:v>0.73488425925925915</c:v>
                </c:pt>
                <c:pt idx="40122">
                  <c:v>0.73512731481481486</c:v>
                </c:pt>
                <c:pt idx="40123">
                  <c:v>0.73537037037037034</c:v>
                </c:pt>
                <c:pt idx="40124">
                  <c:v>0.73561342592592593</c:v>
                </c:pt>
                <c:pt idx="40125">
                  <c:v>0.73586805555555557</c:v>
                </c:pt>
                <c:pt idx="40126">
                  <c:v>0.73611111111111116</c:v>
                </c:pt>
                <c:pt idx="40127">
                  <c:v>0.73635416666666664</c:v>
                </c:pt>
                <c:pt idx="40128">
                  <c:v>0.73659722222222224</c:v>
                </c:pt>
                <c:pt idx="40129">
                  <c:v>0.73684027777777772</c:v>
                </c:pt>
                <c:pt idx="40130">
                  <c:v>0.73709490740740735</c:v>
                </c:pt>
                <c:pt idx="40131">
                  <c:v>0.73733796296296295</c:v>
                </c:pt>
                <c:pt idx="40132">
                  <c:v>0.73758101851851843</c:v>
                </c:pt>
                <c:pt idx="40133">
                  <c:v>0.73782407407407413</c:v>
                </c:pt>
                <c:pt idx="40134">
                  <c:v>0.73806712962962961</c:v>
                </c:pt>
                <c:pt idx="40135">
                  <c:v>0.73832175925925936</c:v>
                </c:pt>
                <c:pt idx="40136">
                  <c:v>0.73856481481481484</c:v>
                </c:pt>
                <c:pt idx="40137">
                  <c:v>0.73880787037037043</c:v>
                </c:pt>
                <c:pt idx="40138">
                  <c:v>0.73905092592592592</c:v>
                </c:pt>
                <c:pt idx="40139">
                  <c:v>0.73929398148148151</c:v>
                </c:pt>
                <c:pt idx="40140">
                  <c:v>0.73953703703703699</c:v>
                </c:pt>
                <c:pt idx="40141">
                  <c:v>0.73979166666666663</c:v>
                </c:pt>
                <c:pt idx="40142">
                  <c:v>0.74003472222222222</c:v>
                </c:pt>
                <c:pt idx="40143">
                  <c:v>0.7402777777777777</c:v>
                </c:pt>
                <c:pt idx="40144">
                  <c:v>0.74052083333333341</c:v>
                </c:pt>
                <c:pt idx="40145">
                  <c:v>0.74076388888888889</c:v>
                </c:pt>
                <c:pt idx="40146">
                  <c:v>0.74100694444444448</c:v>
                </c:pt>
                <c:pt idx="40147">
                  <c:v>0.74126157407407411</c:v>
                </c:pt>
                <c:pt idx="40148">
                  <c:v>0.7415046296296296</c:v>
                </c:pt>
                <c:pt idx="40149">
                  <c:v>0.74174768518518519</c:v>
                </c:pt>
                <c:pt idx="40150">
                  <c:v>0.74199074074074067</c:v>
                </c:pt>
                <c:pt idx="40151">
                  <c:v>0.74224537037037042</c:v>
                </c:pt>
                <c:pt idx="40152">
                  <c:v>0.7424884259259259</c:v>
                </c:pt>
                <c:pt idx="40153">
                  <c:v>0.74273148148148149</c:v>
                </c:pt>
                <c:pt idx="40154">
                  <c:v>0.74297453703703698</c:v>
                </c:pt>
                <c:pt idx="40155">
                  <c:v>0.74321759259259268</c:v>
                </c:pt>
                <c:pt idx="40156">
                  <c:v>0.74346064814814816</c:v>
                </c:pt>
                <c:pt idx="40157">
                  <c:v>0.74371527777777768</c:v>
                </c:pt>
                <c:pt idx="40158">
                  <c:v>0.74395833333333339</c:v>
                </c:pt>
                <c:pt idx="40159">
                  <c:v>0.74420138888888887</c:v>
                </c:pt>
                <c:pt idx="40160">
                  <c:v>0.74444444444444446</c:v>
                </c:pt>
                <c:pt idx="40161">
                  <c:v>0.74468749999999995</c:v>
                </c:pt>
                <c:pt idx="40162">
                  <c:v>0.74494212962962969</c:v>
                </c:pt>
                <c:pt idx="40163">
                  <c:v>0.74518518518518517</c:v>
                </c:pt>
                <c:pt idx="40164">
                  <c:v>0.74542824074074077</c:v>
                </c:pt>
                <c:pt idx="40165">
                  <c:v>0.74567129629629625</c:v>
                </c:pt>
                <c:pt idx="40166">
                  <c:v>0.74591435185185195</c:v>
                </c:pt>
                <c:pt idx="40167">
                  <c:v>0.74615740740740744</c:v>
                </c:pt>
                <c:pt idx="40168">
                  <c:v>0.74641203703703696</c:v>
                </c:pt>
                <c:pt idx="40169">
                  <c:v>0.74665509259259266</c:v>
                </c:pt>
                <c:pt idx="40170">
                  <c:v>0.74689814814814814</c:v>
                </c:pt>
                <c:pt idx="40171">
                  <c:v>0.74714120370370374</c:v>
                </c:pt>
                <c:pt idx="40172">
                  <c:v>0.74739583333333337</c:v>
                </c:pt>
                <c:pt idx="40173">
                  <c:v>0.74763888888888896</c:v>
                </c:pt>
                <c:pt idx="40174">
                  <c:v>0.74788194444444445</c:v>
                </c:pt>
                <c:pt idx="40175">
                  <c:v>0.74812499999999993</c:v>
                </c:pt>
                <c:pt idx="40176">
                  <c:v>0.74836805555555552</c:v>
                </c:pt>
                <c:pt idx="40177">
                  <c:v>0.74861111111111101</c:v>
                </c:pt>
                <c:pt idx="40178">
                  <c:v>0.74886574074074075</c:v>
                </c:pt>
                <c:pt idx="40179">
                  <c:v>0.74910879629629623</c:v>
                </c:pt>
                <c:pt idx="40180">
                  <c:v>0.74935185185185194</c:v>
                </c:pt>
                <c:pt idx="40181">
                  <c:v>0.74959490740740742</c:v>
                </c:pt>
                <c:pt idx="40182">
                  <c:v>0.74983796296296301</c:v>
                </c:pt>
                <c:pt idx="40183">
                  <c:v>0.75008101851851849</c:v>
                </c:pt>
                <c:pt idx="40184">
                  <c:v>0.75033564814814813</c:v>
                </c:pt>
                <c:pt idx="40185">
                  <c:v>0.75057870370370372</c:v>
                </c:pt>
                <c:pt idx="40186">
                  <c:v>0.7508217592592592</c:v>
                </c:pt>
                <c:pt idx="40187">
                  <c:v>0.7510648148148148</c:v>
                </c:pt>
                <c:pt idx="40188">
                  <c:v>0.75130787037037028</c:v>
                </c:pt>
                <c:pt idx="40189">
                  <c:v>0.75156250000000002</c:v>
                </c:pt>
                <c:pt idx="40190">
                  <c:v>0.7518055555555555</c:v>
                </c:pt>
                <c:pt idx="40191">
                  <c:v>0.75204861111111121</c:v>
                </c:pt>
                <c:pt idx="40192">
                  <c:v>0.75229166666666669</c:v>
                </c:pt>
                <c:pt idx="40193">
                  <c:v>0.75254629629629621</c:v>
                </c:pt>
                <c:pt idx="40194">
                  <c:v>0.75278935185185192</c:v>
                </c:pt>
                <c:pt idx="40195">
                  <c:v>0.7530324074074074</c:v>
                </c:pt>
                <c:pt idx="40196">
                  <c:v>0.75327546296296299</c:v>
                </c:pt>
                <c:pt idx="40197">
                  <c:v>0.75351851851851848</c:v>
                </c:pt>
                <c:pt idx="40198">
                  <c:v>0.75376157407407407</c:v>
                </c:pt>
                <c:pt idx="40199">
                  <c:v>0.7540162037037037</c:v>
                </c:pt>
                <c:pt idx="40200">
                  <c:v>0.7542592592592593</c:v>
                </c:pt>
                <c:pt idx="40201">
                  <c:v>0.75450231481481478</c:v>
                </c:pt>
                <c:pt idx="40202">
                  <c:v>0.75474537037037026</c:v>
                </c:pt>
                <c:pt idx="40203">
                  <c:v>0.75498842592592597</c:v>
                </c:pt>
                <c:pt idx="40204">
                  <c:v>0.75523148148148145</c:v>
                </c:pt>
                <c:pt idx="40205">
                  <c:v>0.75548611111111119</c:v>
                </c:pt>
                <c:pt idx="40206">
                  <c:v>0.75572916666666667</c:v>
                </c:pt>
                <c:pt idx="40207">
                  <c:v>0.75597222222222227</c:v>
                </c:pt>
                <c:pt idx="40208">
                  <c:v>0.75621527777777775</c:v>
                </c:pt>
                <c:pt idx="40209">
                  <c:v>0.75645833333333334</c:v>
                </c:pt>
                <c:pt idx="40210">
                  <c:v>0.75671296296296298</c:v>
                </c:pt>
                <c:pt idx="40211">
                  <c:v>0.75695601851851846</c:v>
                </c:pt>
                <c:pt idx="40212">
                  <c:v>0.75719907407407405</c:v>
                </c:pt>
                <c:pt idx="40213">
                  <c:v>0.75744212962962953</c:v>
                </c:pt>
                <c:pt idx="40214">
                  <c:v>0.75768518518518524</c:v>
                </c:pt>
                <c:pt idx="40215">
                  <c:v>0.75793981481481476</c:v>
                </c:pt>
                <c:pt idx="40216">
                  <c:v>0.75818287037037047</c:v>
                </c:pt>
                <c:pt idx="40217">
                  <c:v>0.75842592592592595</c:v>
                </c:pt>
                <c:pt idx="40218">
                  <c:v>0.75866898148148154</c:v>
                </c:pt>
                <c:pt idx="40219">
                  <c:v>0.75891203703703702</c:v>
                </c:pt>
                <c:pt idx="40220">
                  <c:v>0.75916666666666666</c:v>
                </c:pt>
                <c:pt idx="40221">
                  <c:v>0.75940972222222225</c:v>
                </c:pt>
                <c:pt idx="40222">
                  <c:v>0.75965277777777773</c:v>
                </c:pt>
                <c:pt idx="40223">
                  <c:v>0.75989583333333333</c:v>
                </c:pt>
                <c:pt idx="40224">
                  <c:v>0.76013888888888881</c:v>
                </c:pt>
                <c:pt idx="40225">
                  <c:v>0.76038194444444451</c:v>
                </c:pt>
                <c:pt idx="40226">
                  <c:v>0.76063657407407403</c:v>
                </c:pt>
                <c:pt idx="40227">
                  <c:v>0.76087962962962974</c:v>
                </c:pt>
                <c:pt idx="40228">
                  <c:v>0.76112268518518522</c:v>
                </c:pt>
                <c:pt idx="40229">
                  <c:v>0.7613657407407407</c:v>
                </c:pt>
                <c:pt idx="40230">
                  <c:v>0.7616087962962963</c:v>
                </c:pt>
                <c:pt idx="40231">
                  <c:v>0.76186342592592593</c:v>
                </c:pt>
                <c:pt idx="40232">
                  <c:v>0.76210648148148152</c:v>
                </c:pt>
                <c:pt idx="40233">
                  <c:v>0.76234953703703701</c:v>
                </c:pt>
                <c:pt idx="40234">
                  <c:v>0.7625925925925926</c:v>
                </c:pt>
                <c:pt idx="40235">
                  <c:v>0.76283564814814808</c:v>
                </c:pt>
                <c:pt idx="40236">
                  <c:v>0.76309027777777771</c:v>
                </c:pt>
                <c:pt idx="40237">
                  <c:v>0.76333333333333331</c:v>
                </c:pt>
                <c:pt idx="40238">
                  <c:v>0.76357638888888879</c:v>
                </c:pt>
                <c:pt idx="40239">
                  <c:v>0.7638194444444445</c:v>
                </c:pt>
                <c:pt idx="40240">
                  <c:v>0.76406249999999998</c:v>
                </c:pt>
                <c:pt idx="40241">
                  <c:v>0.76430555555555557</c:v>
                </c:pt>
                <c:pt idx="40242">
                  <c:v>0.7645601851851852</c:v>
                </c:pt>
                <c:pt idx="40243">
                  <c:v>0.7648032407407408</c:v>
                </c:pt>
                <c:pt idx="40244">
                  <c:v>0.76504629629629628</c:v>
                </c:pt>
                <c:pt idx="40245">
                  <c:v>0.76528935185185187</c:v>
                </c:pt>
                <c:pt idx="40246">
                  <c:v>0.76553240740740736</c:v>
                </c:pt>
                <c:pt idx="40247">
                  <c:v>0.76578703703703699</c:v>
                </c:pt>
                <c:pt idx="40248">
                  <c:v>0.76603009259259258</c:v>
                </c:pt>
                <c:pt idx="40249">
                  <c:v>0.76627314814814806</c:v>
                </c:pt>
                <c:pt idx="40250">
                  <c:v>0.76651620370370377</c:v>
                </c:pt>
                <c:pt idx="40251">
                  <c:v>0.76675925925925925</c:v>
                </c:pt>
                <c:pt idx="40252">
                  <c:v>0.76701388888888899</c:v>
                </c:pt>
                <c:pt idx="40253">
                  <c:v>0.76725694444444448</c:v>
                </c:pt>
                <c:pt idx="40254">
                  <c:v>0.76750000000000007</c:v>
                </c:pt>
                <c:pt idx="40255">
                  <c:v>0.76774305555555555</c:v>
                </c:pt>
                <c:pt idx="40256">
                  <c:v>0.76798611111111104</c:v>
                </c:pt>
                <c:pt idx="40257">
                  <c:v>0.76824074074074078</c:v>
                </c:pt>
                <c:pt idx="40258">
                  <c:v>0.76848379629629626</c:v>
                </c:pt>
                <c:pt idx="40259">
                  <c:v>0.76872685185185186</c:v>
                </c:pt>
                <c:pt idx="40260">
                  <c:v>0.76896990740740734</c:v>
                </c:pt>
                <c:pt idx="40261">
                  <c:v>0.76921296296296304</c:v>
                </c:pt>
                <c:pt idx="40262">
                  <c:v>0.76945601851851853</c:v>
                </c:pt>
                <c:pt idx="40263">
                  <c:v>0.76971064814814805</c:v>
                </c:pt>
                <c:pt idx="40264">
                  <c:v>0.76995370370370375</c:v>
                </c:pt>
                <c:pt idx="40265">
                  <c:v>0.77019675925925923</c:v>
                </c:pt>
                <c:pt idx="40266">
                  <c:v>0.77043981481481483</c:v>
                </c:pt>
                <c:pt idx="40267">
                  <c:v>0.77068287037037031</c:v>
                </c:pt>
                <c:pt idx="40268">
                  <c:v>0.77093750000000005</c:v>
                </c:pt>
                <c:pt idx="40269">
                  <c:v>0.77118055555555554</c:v>
                </c:pt>
                <c:pt idx="40270">
                  <c:v>0.77142361111111113</c:v>
                </c:pt>
                <c:pt idx="40271">
                  <c:v>0.77166666666666661</c:v>
                </c:pt>
                <c:pt idx="40272">
                  <c:v>0.77190972222222232</c:v>
                </c:pt>
                <c:pt idx="40273">
                  <c:v>0.77216435185185184</c:v>
                </c:pt>
                <c:pt idx="40274">
                  <c:v>0.77240740740740732</c:v>
                </c:pt>
                <c:pt idx="40275">
                  <c:v>0.77265046296296302</c:v>
                </c:pt>
                <c:pt idx="40276">
                  <c:v>0.77289351851851851</c:v>
                </c:pt>
                <c:pt idx="40277">
                  <c:v>0.7731365740740741</c:v>
                </c:pt>
                <c:pt idx="40278">
                  <c:v>0.77339120370370373</c:v>
                </c:pt>
                <c:pt idx="40279">
                  <c:v>0.77363425925925933</c:v>
                </c:pt>
                <c:pt idx="40280">
                  <c:v>0.77387731481481481</c:v>
                </c:pt>
                <c:pt idx="40281">
                  <c:v>0.7741203703703704</c:v>
                </c:pt>
                <c:pt idx="40282">
                  <c:v>0.77436342592592589</c:v>
                </c:pt>
                <c:pt idx="40283">
                  <c:v>0.77460648148148137</c:v>
                </c:pt>
                <c:pt idx="40284">
                  <c:v>0.77486111111111111</c:v>
                </c:pt>
                <c:pt idx="40285">
                  <c:v>0.77510416666666659</c:v>
                </c:pt>
                <c:pt idx="40286">
                  <c:v>0.7753472222222223</c:v>
                </c:pt>
                <c:pt idx="40287">
                  <c:v>0.77559027777777778</c:v>
                </c:pt>
              </c:numCache>
            </c:numRef>
          </c:cat>
          <c:val>
            <c:numRef>
              <c:f>Sound!$C$2:$C$40289</c:f>
              <c:numCache>
                <c:formatCode>General</c:formatCode>
                <c:ptCount val="40288"/>
                <c:pt idx="0">
                  <c:v>64</c:v>
                </c:pt>
                <c:pt idx="1">
                  <c:v>413</c:v>
                </c:pt>
                <c:pt idx="2">
                  <c:v>208</c:v>
                </c:pt>
                <c:pt idx="3">
                  <c:v>253</c:v>
                </c:pt>
                <c:pt idx="4">
                  <c:v>145</c:v>
                </c:pt>
                <c:pt idx="5">
                  <c:v>248</c:v>
                </c:pt>
                <c:pt idx="6">
                  <c:v>71</c:v>
                </c:pt>
                <c:pt idx="7">
                  <c:v>196</c:v>
                </c:pt>
                <c:pt idx="8">
                  <c:v>99</c:v>
                </c:pt>
                <c:pt idx="9">
                  <c:v>199</c:v>
                </c:pt>
                <c:pt idx="10">
                  <c:v>144</c:v>
                </c:pt>
                <c:pt idx="11">
                  <c:v>229</c:v>
                </c:pt>
                <c:pt idx="12">
                  <c:v>65</c:v>
                </c:pt>
                <c:pt idx="13">
                  <c:v>148</c:v>
                </c:pt>
                <c:pt idx="14">
                  <c:v>205</c:v>
                </c:pt>
                <c:pt idx="15">
                  <c:v>202</c:v>
                </c:pt>
                <c:pt idx="16">
                  <c:v>152</c:v>
                </c:pt>
                <c:pt idx="17">
                  <c:v>208</c:v>
                </c:pt>
                <c:pt idx="18">
                  <c:v>176</c:v>
                </c:pt>
                <c:pt idx="19">
                  <c:v>192</c:v>
                </c:pt>
                <c:pt idx="20">
                  <c:v>204</c:v>
                </c:pt>
                <c:pt idx="21">
                  <c:v>263</c:v>
                </c:pt>
                <c:pt idx="22">
                  <c:v>188</c:v>
                </c:pt>
                <c:pt idx="23">
                  <c:v>157</c:v>
                </c:pt>
                <c:pt idx="24">
                  <c:v>176</c:v>
                </c:pt>
                <c:pt idx="25">
                  <c:v>191</c:v>
                </c:pt>
                <c:pt idx="26">
                  <c:v>124</c:v>
                </c:pt>
                <c:pt idx="27">
                  <c:v>100</c:v>
                </c:pt>
                <c:pt idx="28">
                  <c:v>182</c:v>
                </c:pt>
                <c:pt idx="29">
                  <c:v>260</c:v>
                </c:pt>
                <c:pt idx="30">
                  <c:v>782</c:v>
                </c:pt>
                <c:pt idx="31">
                  <c:v>68</c:v>
                </c:pt>
                <c:pt idx="32">
                  <c:v>164</c:v>
                </c:pt>
                <c:pt idx="33">
                  <c:v>202</c:v>
                </c:pt>
                <c:pt idx="34">
                  <c:v>389</c:v>
                </c:pt>
                <c:pt idx="35">
                  <c:v>68</c:v>
                </c:pt>
                <c:pt idx="36">
                  <c:v>205</c:v>
                </c:pt>
                <c:pt idx="37">
                  <c:v>177</c:v>
                </c:pt>
                <c:pt idx="38">
                  <c:v>326</c:v>
                </c:pt>
                <c:pt idx="39">
                  <c:v>177</c:v>
                </c:pt>
                <c:pt idx="40">
                  <c:v>246</c:v>
                </c:pt>
                <c:pt idx="41">
                  <c:v>126</c:v>
                </c:pt>
                <c:pt idx="42">
                  <c:v>201</c:v>
                </c:pt>
                <c:pt idx="43">
                  <c:v>228</c:v>
                </c:pt>
                <c:pt idx="44">
                  <c:v>185</c:v>
                </c:pt>
                <c:pt idx="45">
                  <c:v>185</c:v>
                </c:pt>
                <c:pt idx="46">
                  <c:v>204</c:v>
                </c:pt>
                <c:pt idx="47">
                  <c:v>91</c:v>
                </c:pt>
                <c:pt idx="48">
                  <c:v>277</c:v>
                </c:pt>
                <c:pt idx="49">
                  <c:v>188</c:v>
                </c:pt>
                <c:pt idx="50">
                  <c:v>70</c:v>
                </c:pt>
                <c:pt idx="51">
                  <c:v>73</c:v>
                </c:pt>
                <c:pt idx="52">
                  <c:v>240</c:v>
                </c:pt>
                <c:pt idx="53">
                  <c:v>70</c:v>
                </c:pt>
                <c:pt idx="54">
                  <c:v>113</c:v>
                </c:pt>
                <c:pt idx="55">
                  <c:v>514</c:v>
                </c:pt>
                <c:pt idx="56">
                  <c:v>70</c:v>
                </c:pt>
                <c:pt idx="57">
                  <c:v>70</c:v>
                </c:pt>
                <c:pt idx="58">
                  <c:v>137</c:v>
                </c:pt>
                <c:pt idx="59">
                  <c:v>134</c:v>
                </c:pt>
                <c:pt idx="60">
                  <c:v>158</c:v>
                </c:pt>
                <c:pt idx="61">
                  <c:v>71</c:v>
                </c:pt>
                <c:pt idx="62">
                  <c:v>212</c:v>
                </c:pt>
                <c:pt idx="63">
                  <c:v>75</c:v>
                </c:pt>
                <c:pt idx="64">
                  <c:v>178</c:v>
                </c:pt>
                <c:pt idx="65">
                  <c:v>158</c:v>
                </c:pt>
                <c:pt idx="66">
                  <c:v>150</c:v>
                </c:pt>
                <c:pt idx="67">
                  <c:v>382</c:v>
                </c:pt>
                <c:pt idx="68">
                  <c:v>106</c:v>
                </c:pt>
                <c:pt idx="69">
                  <c:v>307</c:v>
                </c:pt>
                <c:pt idx="70">
                  <c:v>218</c:v>
                </c:pt>
                <c:pt idx="71">
                  <c:v>181</c:v>
                </c:pt>
                <c:pt idx="72">
                  <c:v>194</c:v>
                </c:pt>
                <c:pt idx="73">
                  <c:v>272</c:v>
                </c:pt>
                <c:pt idx="74">
                  <c:v>159</c:v>
                </c:pt>
                <c:pt idx="75">
                  <c:v>175</c:v>
                </c:pt>
                <c:pt idx="76">
                  <c:v>186</c:v>
                </c:pt>
                <c:pt idx="77">
                  <c:v>181</c:v>
                </c:pt>
                <c:pt idx="78">
                  <c:v>183</c:v>
                </c:pt>
                <c:pt idx="79">
                  <c:v>189</c:v>
                </c:pt>
                <c:pt idx="80">
                  <c:v>73</c:v>
                </c:pt>
                <c:pt idx="81">
                  <c:v>119</c:v>
                </c:pt>
                <c:pt idx="82">
                  <c:v>172</c:v>
                </c:pt>
                <c:pt idx="83">
                  <c:v>73</c:v>
                </c:pt>
                <c:pt idx="84">
                  <c:v>220</c:v>
                </c:pt>
                <c:pt idx="85">
                  <c:v>210</c:v>
                </c:pt>
                <c:pt idx="86">
                  <c:v>181</c:v>
                </c:pt>
                <c:pt idx="87">
                  <c:v>228</c:v>
                </c:pt>
                <c:pt idx="88">
                  <c:v>267</c:v>
                </c:pt>
                <c:pt idx="89">
                  <c:v>322</c:v>
                </c:pt>
                <c:pt idx="90">
                  <c:v>87</c:v>
                </c:pt>
                <c:pt idx="91">
                  <c:v>205</c:v>
                </c:pt>
                <c:pt idx="92">
                  <c:v>74</c:v>
                </c:pt>
                <c:pt idx="93">
                  <c:v>173</c:v>
                </c:pt>
                <c:pt idx="94">
                  <c:v>359</c:v>
                </c:pt>
                <c:pt idx="95">
                  <c:v>192</c:v>
                </c:pt>
                <c:pt idx="96">
                  <c:v>222</c:v>
                </c:pt>
                <c:pt idx="97">
                  <c:v>188</c:v>
                </c:pt>
                <c:pt idx="98">
                  <c:v>167</c:v>
                </c:pt>
                <c:pt idx="99">
                  <c:v>195</c:v>
                </c:pt>
                <c:pt idx="100">
                  <c:v>158</c:v>
                </c:pt>
                <c:pt idx="101">
                  <c:v>181</c:v>
                </c:pt>
                <c:pt idx="102">
                  <c:v>197</c:v>
                </c:pt>
                <c:pt idx="103">
                  <c:v>166</c:v>
                </c:pt>
                <c:pt idx="104">
                  <c:v>170</c:v>
                </c:pt>
                <c:pt idx="105">
                  <c:v>191</c:v>
                </c:pt>
                <c:pt idx="106">
                  <c:v>199</c:v>
                </c:pt>
                <c:pt idx="107">
                  <c:v>230</c:v>
                </c:pt>
                <c:pt idx="108">
                  <c:v>167</c:v>
                </c:pt>
                <c:pt idx="109">
                  <c:v>187</c:v>
                </c:pt>
                <c:pt idx="110">
                  <c:v>76</c:v>
                </c:pt>
                <c:pt idx="111">
                  <c:v>165</c:v>
                </c:pt>
                <c:pt idx="112">
                  <c:v>240</c:v>
                </c:pt>
                <c:pt idx="113">
                  <c:v>188</c:v>
                </c:pt>
                <c:pt idx="114">
                  <c:v>267</c:v>
                </c:pt>
                <c:pt idx="115">
                  <c:v>279</c:v>
                </c:pt>
                <c:pt idx="116">
                  <c:v>191</c:v>
                </c:pt>
                <c:pt idx="117">
                  <c:v>203</c:v>
                </c:pt>
                <c:pt idx="118">
                  <c:v>152</c:v>
                </c:pt>
                <c:pt idx="119">
                  <c:v>170</c:v>
                </c:pt>
                <c:pt idx="120">
                  <c:v>87</c:v>
                </c:pt>
                <c:pt idx="121">
                  <c:v>231</c:v>
                </c:pt>
                <c:pt idx="122">
                  <c:v>200</c:v>
                </c:pt>
                <c:pt idx="123">
                  <c:v>179</c:v>
                </c:pt>
                <c:pt idx="124">
                  <c:v>172</c:v>
                </c:pt>
                <c:pt idx="125">
                  <c:v>177</c:v>
                </c:pt>
                <c:pt idx="126">
                  <c:v>257</c:v>
                </c:pt>
                <c:pt idx="127">
                  <c:v>196</c:v>
                </c:pt>
                <c:pt idx="128">
                  <c:v>90</c:v>
                </c:pt>
                <c:pt idx="129">
                  <c:v>221</c:v>
                </c:pt>
                <c:pt idx="130">
                  <c:v>171</c:v>
                </c:pt>
                <c:pt idx="131">
                  <c:v>101</c:v>
                </c:pt>
                <c:pt idx="132">
                  <c:v>167</c:v>
                </c:pt>
                <c:pt idx="133">
                  <c:v>85</c:v>
                </c:pt>
                <c:pt idx="134">
                  <c:v>167</c:v>
                </c:pt>
                <c:pt idx="135">
                  <c:v>166</c:v>
                </c:pt>
                <c:pt idx="136">
                  <c:v>246</c:v>
                </c:pt>
                <c:pt idx="137">
                  <c:v>191</c:v>
                </c:pt>
                <c:pt idx="138">
                  <c:v>94</c:v>
                </c:pt>
                <c:pt idx="139">
                  <c:v>325</c:v>
                </c:pt>
                <c:pt idx="140">
                  <c:v>143</c:v>
                </c:pt>
                <c:pt idx="141">
                  <c:v>190</c:v>
                </c:pt>
                <c:pt idx="142">
                  <c:v>112</c:v>
                </c:pt>
                <c:pt idx="143">
                  <c:v>178</c:v>
                </c:pt>
                <c:pt idx="144">
                  <c:v>79</c:v>
                </c:pt>
                <c:pt idx="145">
                  <c:v>200</c:v>
                </c:pt>
                <c:pt idx="146">
                  <c:v>264</c:v>
                </c:pt>
                <c:pt idx="147">
                  <c:v>230</c:v>
                </c:pt>
                <c:pt idx="148">
                  <c:v>356</c:v>
                </c:pt>
                <c:pt idx="149">
                  <c:v>205</c:v>
                </c:pt>
                <c:pt idx="150">
                  <c:v>105</c:v>
                </c:pt>
                <c:pt idx="151">
                  <c:v>80</c:v>
                </c:pt>
                <c:pt idx="152">
                  <c:v>193</c:v>
                </c:pt>
                <c:pt idx="153">
                  <c:v>219</c:v>
                </c:pt>
                <c:pt idx="154">
                  <c:v>227</c:v>
                </c:pt>
                <c:pt idx="155">
                  <c:v>186</c:v>
                </c:pt>
                <c:pt idx="156">
                  <c:v>218</c:v>
                </c:pt>
                <c:pt idx="157">
                  <c:v>99</c:v>
                </c:pt>
                <c:pt idx="158">
                  <c:v>81</c:v>
                </c:pt>
                <c:pt idx="159">
                  <c:v>188</c:v>
                </c:pt>
                <c:pt idx="160">
                  <c:v>286</c:v>
                </c:pt>
                <c:pt idx="161">
                  <c:v>173</c:v>
                </c:pt>
                <c:pt idx="162">
                  <c:v>175</c:v>
                </c:pt>
                <c:pt idx="163">
                  <c:v>99</c:v>
                </c:pt>
                <c:pt idx="164">
                  <c:v>188</c:v>
                </c:pt>
                <c:pt idx="165">
                  <c:v>171</c:v>
                </c:pt>
                <c:pt idx="166">
                  <c:v>187</c:v>
                </c:pt>
                <c:pt idx="167">
                  <c:v>163</c:v>
                </c:pt>
                <c:pt idx="168">
                  <c:v>389</c:v>
                </c:pt>
                <c:pt idx="169">
                  <c:v>178</c:v>
                </c:pt>
                <c:pt idx="170">
                  <c:v>242</c:v>
                </c:pt>
                <c:pt idx="171">
                  <c:v>196</c:v>
                </c:pt>
                <c:pt idx="172">
                  <c:v>201</c:v>
                </c:pt>
                <c:pt idx="173">
                  <c:v>231</c:v>
                </c:pt>
                <c:pt idx="174">
                  <c:v>187</c:v>
                </c:pt>
                <c:pt idx="175">
                  <c:v>180</c:v>
                </c:pt>
                <c:pt idx="176">
                  <c:v>174</c:v>
                </c:pt>
                <c:pt idx="177">
                  <c:v>162</c:v>
                </c:pt>
                <c:pt idx="178">
                  <c:v>82</c:v>
                </c:pt>
                <c:pt idx="179">
                  <c:v>184</c:v>
                </c:pt>
                <c:pt idx="180">
                  <c:v>187</c:v>
                </c:pt>
                <c:pt idx="181">
                  <c:v>207</c:v>
                </c:pt>
                <c:pt idx="182">
                  <c:v>577</c:v>
                </c:pt>
                <c:pt idx="183">
                  <c:v>228</c:v>
                </c:pt>
                <c:pt idx="184">
                  <c:v>191</c:v>
                </c:pt>
                <c:pt idx="185">
                  <c:v>220</c:v>
                </c:pt>
                <c:pt idx="186">
                  <c:v>229</c:v>
                </c:pt>
                <c:pt idx="187">
                  <c:v>83</c:v>
                </c:pt>
                <c:pt idx="188">
                  <c:v>204</c:v>
                </c:pt>
                <c:pt idx="189">
                  <c:v>230</c:v>
                </c:pt>
                <c:pt idx="190">
                  <c:v>83</c:v>
                </c:pt>
                <c:pt idx="191">
                  <c:v>188</c:v>
                </c:pt>
                <c:pt idx="192">
                  <c:v>304</c:v>
                </c:pt>
                <c:pt idx="193">
                  <c:v>179</c:v>
                </c:pt>
                <c:pt idx="194">
                  <c:v>94</c:v>
                </c:pt>
                <c:pt idx="195">
                  <c:v>193</c:v>
                </c:pt>
                <c:pt idx="196">
                  <c:v>238</c:v>
                </c:pt>
                <c:pt idx="197">
                  <c:v>208</c:v>
                </c:pt>
                <c:pt idx="198">
                  <c:v>181</c:v>
                </c:pt>
                <c:pt idx="199">
                  <c:v>205</c:v>
                </c:pt>
                <c:pt idx="200">
                  <c:v>202</c:v>
                </c:pt>
                <c:pt idx="201">
                  <c:v>222</c:v>
                </c:pt>
                <c:pt idx="202">
                  <c:v>211</c:v>
                </c:pt>
                <c:pt idx="203">
                  <c:v>207</c:v>
                </c:pt>
                <c:pt idx="204">
                  <c:v>176</c:v>
                </c:pt>
                <c:pt idx="205">
                  <c:v>171</c:v>
                </c:pt>
                <c:pt idx="206">
                  <c:v>174</c:v>
                </c:pt>
                <c:pt idx="207">
                  <c:v>354</c:v>
                </c:pt>
                <c:pt idx="208">
                  <c:v>249</c:v>
                </c:pt>
                <c:pt idx="209">
                  <c:v>259</c:v>
                </c:pt>
                <c:pt idx="210">
                  <c:v>173</c:v>
                </c:pt>
                <c:pt idx="211">
                  <c:v>215</c:v>
                </c:pt>
                <c:pt idx="212">
                  <c:v>220</c:v>
                </c:pt>
                <c:pt idx="213">
                  <c:v>188</c:v>
                </c:pt>
                <c:pt idx="214">
                  <c:v>85</c:v>
                </c:pt>
                <c:pt idx="215">
                  <c:v>232</c:v>
                </c:pt>
                <c:pt idx="216">
                  <c:v>210</c:v>
                </c:pt>
                <c:pt idx="217">
                  <c:v>208</c:v>
                </c:pt>
                <c:pt idx="218">
                  <c:v>160</c:v>
                </c:pt>
                <c:pt idx="219">
                  <c:v>189</c:v>
                </c:pt>
                <c:pt idx="220">
                  <c:v>192</c:v>
                </c:pt>
                <c:pt idx="221">
                  <c:v>181</c:v>
                </c:pt>
                <c:pt idx="222">
                  <c:v>213</c:v>
                </c:pt>
                <c:pt idx="223">
                  <c:v>247</c:v>
                </c:pt>
                <c:pt idx="224">
                  <c:v>258</c:v>
                </c:pt>
                <c:pt idx="225">
                  <c:v>224</c:v>
                </c:pt>
                <c:pt idx="226">
                  <c:v>184</c:v>
                </c:pt>
                <c:pt idx="227">
                  <c:v>189</c:v>
                </c:pt>
                <c:pt idx="228">
                  <c:v>198</c:v>
                </c:pt>
                <c:pt idx="229">
                  <c:v>206</c:v>
                </c:pt>
                <c:pt idx="230">
                  <c:v>211</c:v>
                </c:pt>
                <c:pt idx="231">
                  <c:v>355</c:v>
                </c:pt>
                <c:pt idx="232">
                  <c:v>139</c:v>
                </c:pt>
                <c:pt idx="233">
                  <c:v>214</c:v>
                </c:pt>
                <c:pt idx="234">
                  <c:v>415</c:v>
                </c:pt>
                <c:pt idx="235">
                  <c:v>175</c:v>
                </c:pt>
                <c:pt idx="236">
                  <c:v>216</c:v>
                </c:pt>
                <c:pt idx="237">
                  <c:v>214</c:v>
                </c:pt>
                <c:pt idx="238">
                  <c:v>206</c:v>
                </c:pt>
                <c:pt idx="239">
                  <c:v>176</c:v>
                </c:pt>
                <c:pt idx="240">
                  <c:v>161</c:v>
                </c:pt>
                <c:pt idx="241">
                  <c:v>197</c:v>
                </c:pt>
                <c:pt idx="242">
                  <c:v>196</c:v>
                </c:pt>
                <c:pt idx="243">
                  <c:v>180</c:v>
                </c:pt>
                <c:pt idx="244">
                  <c:v>185</c:v>
                </c:pt>
                <c:pt idx="245">
                  <c:v>206</c:v>
                </c:pt>
                <c:pt idx="246">
                  <c:v>191</c:v>
                </c:pt>
                <c:pt idx="247">
                  <c:v>215</c:v>
                </c:pt>
                <c:pt idx="248">
                  <c:v>173</c:v>
                </c:pt>
                <c:pt idx="249">
                  <c:v>183</c:v>
                </c:pt>
                <c:pt idx="250">
                  <c:v>182</c:v>
                </c:pt>
                <c:pt idx="251">
                  <c:v>221</c:v>
                </c:pt>
                <c:pt idx="252">
                  <c:v>168</c:v>
                </c:pt>
                <c:pt idx="253">
                  <c:v>207</c:v>
                </c:pt>
                <c:pt idx="254">
                  <c:v>210</c:v>
                </c:pt>
                <c:pt idx="255">
                  <c:v>177</c:v>
                </c:pt>
                <c:pt idx="256">
                  <c:v>235</c:v>
                </c:pt>
                <c:pt idx="257">
                  <c:v>215</c:v>
                </c:pt>
                <c:pt idx="258">
                  <c:v>193</c:v>
                </c:pt>
                <c:pt idx="259">
                  <c:v>267</c:v>
                </c:pt>
                <c:pt idx="260">
                  <c:v>105</c:v>
                </c:pt>
                <c:pt idx="261">
                  <c:v>228</c:v>
                </c:pt>
                <c:pt idx="262">
                  <c:v>191</c:v>
                </c:pt>
                <c:pt idx="263">
                  <c:v>97</c:v>
                </c:pt>
                <c:pt idx="264">
                  <c:v>192</c:v>
                </c:pt>
                <c:pt idx="265">
                  <c:v>183</c:v>
                </c:pt>
                <c:pt idx="266">
                  <c:v>224</c:v>
                </c:pt>
                <c:pt idx="267">
                  <c:v>214</c:v>
                </c:pt>
                <c:pt idx="268">
                  <c:v>227</c:v>
                </c:pt>
                <c:pt idx="269">
                  <c:v>242</c:v>
                </c:pt>
                <c:pt idx="270">
                  <c:v>223</c:v>
                </c:pt>
                <c:pt idx="271">
                  <c:v>242</c:v>
                </c:pt>
                <c:pt idx="272">
                  <c:v>247</c:v>
                </c:pt>
                <c:pt idx="273">
                  <c:v>245</c:v>
                </c:pt>
                <c:pt idx="274">
                  <c:v>315</c:v>
                </c:pt>
                <c:pt idx="275">
                  <c:v>217</c:v>
                </c:pt>
                <c:pt idx="276">
                  <c:v>185</c:v>
                </c:pt>
                <c:pt idx="277">
                  <c:v>172</c:v>
                </c:pt>
                <c:pt idx="278">
                  <c:v>139</c:v>
                </c:pt>
                <c:pt idx="279">
                  <c:v>168</c:v>
                </c:pt>
                <c:pt idx="280">
                  <c:v>208</c:v>
                </c:pt>
                <c:pt idx="281">
                  <c:v>222</c:v>
                </c:pt>
                <c:pt idx="282">
                  <c:v>188</c:v>
                </c:pt>
                <c:pt idx="283">
                  <c:v>199</c:v>
                </c:pt>
                <c:pt idx="284">
                  <c:v>182</c:v>
                </c:pt>
                <c:pt idx="285">
                  <c:v>228</c:v>
                </c:pt>
                <c:pt idx="286">
                  <c:v>238</c:v>
                </c:pt>
                <c:pt idx="287">
                  <c:v>252</c:v>
                </c:pt>
                <c:pt idx="288">
                  <c:v>228</c:v>
                </c:pt>
                <c:pt idx="289">
                  <c:v>196</c:v>
                </c:pt>
                <c:pt idx="290">
                  <c:v>99</c:v>
                </c:pt>
                <c:pt idx="291">
                  <c:v>160</c:v>
                </c:pt>
                <c:pt idx="292">
                  <c:v>186</c:v>
                </c:pt>
                <c:pt idx="293">
                  <c:v>181</c:v>
                </c:pt>
                <c:pt idx="294">
                  <c:v>189</c:v>
                </c:pt>
                <c:pt idx="295">
                  <c:v>180</c:v>
                </c:pt>
                <c:pt idx="296">
                  <c:v>207</c:v>
                </c:pt>
                <c:pt idx="297">
                  <c:v>91</c:v>
                </c:pt>
                <c:pt idx="298">
                  <c:v>242</c:v>
                </c:pt>
                <c:pt idx="299">
                  <c:v>213</c:v>
                </c:pt>
                <c:pt idx="300">
                  <c:v>185</c:v>
                </c:pt>
                <c:pt idx="301">
                  <c:v>171</c:v>
                </c:pt>
                <c:pt idx="302">
                  <c:v>137</c:v>
                </c:pt>
                <c:pt idx="303">
                  <c:v>440</c:v>
                </c:pt>
                <c:pt idx="304">
                  <c:v>261</c:v>
                </c:pt>
                <c:pt idx="305">
                  <c:v>187</c:v>
                </c:pt>
                <c:pt idx="306">
                  <c:v>261</c:v>
                </c:pt>
                <c:pt idx="307">
                  <c:v>219</c:v>
                </c:pt>
                <c:pt idx="308">
                  <c:v>115</c:v>
                </c:pt>
                <c:pt idx="309">
                  <c:v>335</c:v>
                </c:pt>
                <c:pt idx="310">
                  <c:v>176</c:v>
                </c:pt>
                <c:pt idx="311">
                  <c:v>201</c:v>
                </c:pt>
                <c:pt idx="312">
                  <c:v>173</c:v>
                </c:pt>
                <c:pt idx="313">
                  <c:v>129</c:v>
                </c:pt>
                <c:pt idx="314">
                  <c:v>222</c:v>
                </c:pt>
                <c:pt idx="315">
                  <c:v>210</c:v>
                </c:pt>
                <c:pt idx="316">
                  <c:v>263</c:v>
                </c:pt>
                <c:pt idx="317">
                  <c:v>106</c:v>
                </c:pt>
                <c:pt idx="318">
                  <c:v>241</c:v>
                </c:pt>
                <c:pt idx="319">
                  <c:v>198</c:v>
                </c:pt>
                <c:pt idx="320">
                  <c:v>209</c:v>
                </c:pt>
                <c:pt idx="321">
                  <c:v>234</c:v>
                </c:pt>
                <c:pt idx="322">
                  <c:v>412</c:v>
                </c:pt>
                <c:pt idx="323">
                  <c:v>238</c:v>
                </c:pt>
                <c:pt idx="324">
                  <c:v>326</c:v>
                </c:pt>
                <c:pt idx="325">
                  <c:v>220</c:v>
                </c:pt>
                <c:pt idx="326">
                  <c:v>210</c:v>
                </c:pt>
                <c:pt idx="327">
                  <c:v>226</c:v>
                </c:pt>
                <c:pt idx="328">
                  <c:v>226</c:v>
                </c:pt>
                <c:pt idx="329">
                  <c:v>167</c:v>
                </c:pt>
                <c:pt idx="330">
                  <c:v>190</c:v>
                </c:pt>
                <c:pt idx="331">
                  <c:v>211</c:v>
                </c:pt>
                <c:pt idx="332">
                  <c:v>130</c:v>
                </c:pt>
                <c:pt idx="333">
                  <c:v>266</c:v>
                </c:pt>
                <c:pt idx="334">
                  <c:v>234</c:v>
                </c:pt>
                <c:pt idx="335">
                  <c:v>204</c:v>
                </c:pt>
                <c:pt idx="336">
                  <c:v>268</c:v>
                </c:pt>
                <c:pt idx="337">
                  <c:v>95</c:v>
                </c:pt>
                <c:pt idx="338">
                  <c:v>219</c:v>
                </c:pt>
                <c:pt idx="339">
                  <c:v>186</c:v>
                </c:pt>
                <c:pt idx="340">
                  <c:v>178</c:v>
                </c:pt>
                <c:pt idx="341">
                  <c:v>201</c:v>
                </c:pt>
                <c:pt idx="342">
                  <c:v>212</c:v>
                </c:pt>
                <c:pt idx="343">
                  <c:v>116</c:v>
                </c:pt>
                <c:pt idx="344">
                  <c:v>182</c:v>
                </c:pt>
                <c:pt idx="345">
                  <c:v>227</c:v>
                </c:pt>
                <c:pt idx="346">
                  <c:v>95</c:v>
                </c:pt>
                <c:pt idx="347">
                  <c:v>130</c:v>
                </c:pt>
                <c:pt idx="348">
                  <c:v>218</c:v>
                </c:pt>
                <c:pt idx="349">
                  <c:v>174</c:v>
                </c:pt>
                <c:pt idx="350">
                  <c:v>299</c:v>
                </c:pt>
                <c:pt idx="351">
                  <c:v>224</c:v>
                </c:pt>
                <c:pt idx="352">
                  <c:v>151</c:v>
                </c:pt>
                <c:pt idx="353">
                  <c:v>202</c:v>
                </c:pt>
                <c:pt idx="354">
                  <c:v>251</c:v>
                </c:pt>
                <c:pt idx="355">
                  <c:v>225</c:v>
                </c:pt>
                <c:pt idx="356">
                  <c:v>210</c:v>
                </c:pt>
                <c:pt idx="357">
                  <c:v>211</c:v>
                </c:pt>
                <c:pt idx="358">
                  <c:v>273</c:v>
                </c:pt>
                <c:pt idx="359">
                  <c:v>307</c:v>
                </c:pt>
                <c:pt idx="360">
                  <c:v>206</c:v>
                </c:pt>
                <c:pt idx="361">
                  <c:v>157</c:v>
                </c:pt>
                <c:pt idx="362">
                  <c:v>383</c:v>
                </c:pt>
                <c:pt idx="363">
                  <c:v>249</c:v>
                </c:pt>
                <c:pt idx="364">
                  <c:v>231</c:v>
                </c:pt>
                <c:pt idx="365">
                  <c:v>176</c:v>
                </c:pt>
                <c:pt idx="366">
                  <c:v>200</c:v>
                </c:pt>
                <c:pt idx="367">
                  <c:v>298</c:v>
                </c:pt>
                <c:pt idx="368">
                  <c:v>216</c:v>
                </c:pt>
                <c:pt idx="369">
                  <c:v>207</c:v>
                </c:pt>
                <c:pt idx="370">
                  <c:v>221</c:v>
                </c:pt>
                <c:pt idx="371">
                  <c:v>198</c:v>
                </c:pt>
                <c:pt idx="372">
                  <c:v>189</c:v>
                </c:pt>
                <c:pt idx="373">
                  <c:v>240</c:v>
                </c:pt>
                <c:pt idx="374">
                  <c:v>225</c:v>
                </c:pt>
                <c:pt idx="375">
                  <c:v>142</c:v>
                </c:pt>
                <c:pt idx="376">
                  <c:v>213</c:v>
                </c:pt>
                <c:pt idx="377">
                  <c:v>229</c:v>
                </c:pt>
                <c:pt idx="378">
                  <c:v>217</c:v>
                </c:pt>
                <c:pt idx="379">
                  <c:v>227</c:v>
                </c:pt>
                <c:pt idx="380">
                  <c:v>232</c:v>
                </c:pt>
                <c:pt idx="381">
                  <c:v>220</c:v>
                </c:pt>
                <c:pt idx="382">
                  <c:v>216</c:v>
                </c:pt>
                <c:pt idx="383">
                  <c:v>221</c:v>
                </c:pt>
                <c:pt idx="384">
                  <c:v>225</c:v>
                </c:pt>
                <c:pt idx="385">
                  <c:v>186</c:v>
                </c:pt>
                <c:pt idx="386">
                  <c:v>230</c:v>
                </c:pt>
                <c:pt idx="387">
                  <c:v>195</c:v>
                </c:pt>
                <c:pt idx="388">
                  <c:v>213</c:v>
                </c:pt>
                <c:pt idx="389">
                  <c:v>209</c:v>
                </c:pt>
                <c:pt idx="390">
                  <c:v>213</c:v>
                </c:pt>
                <c:pt idx="391">
                  <c:v>140</c:v>
                </c:pt>
                <c:pt idx="392">
                  <c:v>169</c:v>
                </c:pt>
                <c:pt idx="393">
                  <c:v>220</c:v>
                </c:pt>
                <c:pt idx="394">
                  <c:v>190</c:v>
                </c:pt>
                <c:pt idx="395">
                  <c:v>192</c:v>
                </c:pt>
                <c:pt idx="396">
                  <c:v>209</c:v>
                </c:pt>
                <c:pt idx="397">
                  <c:v>237</c:v>
                </c:pt>
                <c:pt idx="398">
                  <c:v>354</c:v>
                </c:pt>
                <c:pt idx="399">
                  <c:v>246</c:v>
                </c:pt>
                <c:pt idx="400">
                  <c:v>98</c:v>
                </c:pt>
                <c:pt idx="401">
                  <c:v>176</c:v>
                </c:pt>
                <c:pt idx="402">
                  <c:v>136</c:v>
                </c:pt>
                <c:pt idx="403">
                  <c:v>364</c:v>
                </c:pt>
                <c:pt idx="404">
                  <c:v>236</c:v>
                </c:pt>
                <c:pt idx="405">
                  <c:v>189</c:v>
                </c:pt>
                <c:pt idx="406">
                  <c:v>217</c:v>
                </c:pt>
                <c:pt idx="407">
                  <c:v>173</c:v>
                </c:pt>
                <c:pt idx="408">
                  <c:v>237</c:v>
                </c:pt>
                <c:pt idx="409">
                  <c:v>162</c:v>
                </c:pt>
                <c:pt idx="410">
                  <c:v>214</c:v>
                </c:pt>
                <c:pt idx="411">
                  <c:v>272</c:v>
                </c:pt>
                <c:pt idx="412">
                  <c:v>239</c:v>
                </c:pt>
                <c:pt idx="413">
                  <c:v>184</c:v>
                </c:pt>
                <c:pt idx="414">
                  <c:v>226</c:v>
                </c:pt>
                <c:pt idx="415">
                  <c:v>186</c:v>
                </c:pt>
                <c:pt idx="416">
                  <c:v>279</c:v>
                </c:pt>
                <c:pt idx="417">
                  <c:v>231</c:v>
                </c:pt>
                <c:pt idx="418">
                  <c:v>229</c:v>
                </c:pt>
                <c:pt idx="419">
                  <c:v>219</c:v>
                </c:pt>
                <c:pt idx="420">
                  <c:v>249</c:v>
                </c:pt>
                <c:pt idx="421">
                  <c:v>238</c:v>
                </c:pt>
                <c:pt idx="422">
                  <c:v>209</c:v>
                </c:pt>
                <c:pt idx="423">
                  <c:v>100</c:v>
                </c:pt>
                <c:pt idx="424">
                  <c:v>228</c:v>
                </c:pt>
                <c:pt idx="425">
                  <c:v>253</c:v>
                </c:pt>
                <c:pt idx="426">
                  <c:v>315</c:v>
                </c:pt>
                <c:pt idx="427">
                  <c:v>210</c:v>
                </c:pt>
                <c:pt idx="428">
                  <c:v>240</c:v>
                </c:pt>
                <c:pt idx="429">
                  <c:v>228</c:v>
                </c:pt>
                <c:pt idx="430">
                  <c:v>187</c:v>
                </c:pt>
                <c:pt idx="431">
                  <c:v>235</c:v>
                </c:pt>
                <c:pt idx="432">
                  <c:v>207</c:v>
                </c:pt>
                <c:pt idx="433">
                  <c:v>226</c:v>
                </c:pt>
                <c:pt idx="434">
                  <c:v>244</c:v>
                </c:pt>
                <c:pt idx="435">
                  <c:v>223</c:v>
                </c:pt>
                <c:pt idx="436">
                  <c:v>234</c:v>
                </c:pt>
                <c:pt idx="437">
                  <c:v>178</c:v>
                </c:pt>
                <c:pt idx="438">
                  <c:v>255</c:v>
                </c:pt>
                <c:pt idx="439">
                  <c:v>199</c:v>
                </c:pt>
                <c:pt idx="440">
                  <c:v>202</c:v>
                </c:pt>
                <c:pt idx="441">
                  <c:v>142</c:v>
                </c:pt>
                <c:pt idx="442">
                  <c:v>178</c:v>
                </c:pt>
                <c:pt idx="443">
                  <c:v>198</c:v>
                </c:pt>
                <c:pt idx="444">
                  <c:v>234</c:v>
                </c:pt>
                <c:pt idx="445">
                  <c:v>220</c:v>
                </c:pt>
                <c:pt idx="446">
                  <c:v>233</c:v>
                </c:pt>
                <c:pt idx="447">
                  <c:v>241</c:v>
                </c:pt>
                <c:pt idx="448">
                  <c:v>228</c:v>
                </c:pt>
                <c:pt idx="449">
                  <c:v>190</c:v>
                </c:pt>
                <c:pt idx="450">
                  <c:v>261</c:v>
                </c:pt>
                <c:pt idx="451">
                  <c:v>231</c:v>
                </c:pt>
                <c:pt idx="452">
                  <c:v>183</c:v>
                </c:pt>
                <c:pt idx="453">
                  <c:v>210</c:v>
                </c:pt>
                <c:pt idx="454">
                  <c:v>212</c:v>
                </c:pt>
                <c:pt idx="455">
                  <c:v>206</c:v>
                </c:pt>
                <c:pt idx="456">
                  <c:v>213</c:v>
                </c:pt>
                <c:pt idx="457">
                  <c:v>154</c:v>
                </c:pt>
                <c:pt idx="458">
                  <c:v>294</c:v>
                </c:pt>
                <c:pt idx="459">
                  <c:v>181</c:v>
                </c:pt>
                <c:pt idx="460">
                  <c:v>191</c:v>
                </c:pt>
                <c:pt idx="461">
                  <c:v>264</c:v>
                </c:pt>
                <c:pt idx="462">
                  <c:v>291</c:v>
                </c:pt>
                <c:pt idx="463">
                  <c:v>230</c:v>
                </c:pt>
                <c:pt idx="464">
                  <c:v>248</c:v>
                </c:pt>
                <c:pt idx="465">
                  <c:v>103</c:v>
                </c:pt>
                <c:pt idx="466">
                  <c:v>188</c:v>
                </c:pt>
                <c:pt idx="467">
                  <c:v>208</c:v>
                </c:pt>
                <c:pt idx="468">
                  <c:v>337</c:v>
                </c:pt>
                <c:pt idx="469">
                  <c:v>223</c:v>
                </c:pt>
                <c:pt idx="470">
                  <c:v>303</c:v>
                </c:pt>
                <c:pt idx="471">
                  <c:v>103</c:v>
                </c:pt>
                <c:pt idx="472">
                  <c:v>214</c:v>
                </c:pt>
                <c:pt idx="473">
                  <c:v>229</c:v>
                </c:pt>
                <c:pt idx="474">
                  <c:v>179</c:v>
                </c:pt>
                <c:pt idx="475">
                  <c:v>250</c:v>
                </c:pt>
                <c:pt idx="476">
                  <c:v>166</c:v>
                </c:pt>
                <c:pt idx="477">
                  <c:v>228</c:v>
                </c:pt>
                <c:pt idx="478">
                  <c:v>239</c:v>
                </c:pt>
                <c:pt idx="479">
                  <c:v>179</c:v>
                </c:pt>
                <c:pt idx="480">
                  <c:v>224</c:v>
                </c:pt>
                <c:pt idx="481">
                  <c:v>165</c:v>
                </c:pt>
                <c:pt idx="482">
                  <c:v>204</c:v>
                </c:pt>
                <c:pt idx="483">
                  <c:v>204</c:v>
                </c:pt>
                <c:pt idx="484">
                  <c:v>232</c:v>
                </c:pt>
                <c:pt idx="485">
                  <c:v>228</c:v>
                </c:pt>
                <c:pt idx="486">
                  <c:v>217</c:v>
                </c:pt>
                <c:pt idx="487">
                  <c:v>231</c:v>
                </c:pt>
                <c:pt idx="488">
                  <c:v>225</c:v>
                </c:pt>
                <c:pt idx="489">
                  <c:v>223</c:v>
                </c:pt>
                <c:pt idx="490">
                  <c:v>187</c:v>
                </c:pt>
                <c:pt idx="491">
                  <c:v>215</c:v>
                </c:pt>
                <c:pt idx="492">
                  <c:v>176</c:v>
                </c:pt>
                <c:pt idx="493">
                  <c:v>251</c:v>
                </c:pt>
                <c:pt idx="494">
                  <c:v>104</c:v>
                </c:pt>
                <c:pt idx="495">
                  <c:v>356</c:v>
                </c:pt>
                <c:pt idx="496">
                  <c:v>229</c:v>
                </c:pt>
                <c:pt idx="497">
                  <c:v>133</c:v>
                </c:pt>
                <c:pt idx="498">
                  <c:v>239</c:v>
                </c:pt>
                <c:pt idx="499">
                  <c:v>193</c:v>
                </c:pt>
                <c:pt idx="500">
                  <c:v>274</c:v>
                </c:pt>
                <c:pt idx="501">
                  <c:v>212</c:v>
                </c:pt>
                <c:pt idx="502">
                  <c:v>199</c:v>
                </c:pt>
                <c:pt idx="503">
                  <c:v>230</c:v>
                </c:pt>
                <c:pt idx="504">
                  <c:v>236</c:v>
                </c:pt>
                <c:pt idx="505">
                  <c:v>218</c:v>
                </c:pt>
                <c:pt idx="506">
                  <c:v>214</c:v>
                </c:pt>
                <c:pt idx="507">
                  <c:v>177</c:v>
                </c:pt>
                <c:pt idx="508">
                  <c:v>220</c:v>
                </c:pt>
                <c:pt idx="509">
                  <c:v>210</c:v>
                </c:pt>
                <c:pt idx="510">
                  <c:v>163</c:v>
                </c:pt>
                <c:pt idx="511">
                  <c:v>230</c:v>
                </c:pt>
                <c:pt idx="512">
                  <c:v>184</c:v>
                </c:pt>
                <c:pt idx="513">
                  <c:v>186</c:v>
                </c:pt>
                <c:pt idx="514">
                  <c:v>217</c:v>
                </c:pt>
                <c:pt idx="515">
                  <c:v>197</c:v>
                </c:pt>
                <c:pt idx="516">
                  <c:v>198</c:v>
                </c:pt>
                <c:pt idx="517">
                  <c:v>233</c:v>
                </c:pt>
                <c:pt idx="518">
                  <c:v>225</c:v>
                </c:pt>
                <c:pt idx="519">
                  <c:v>234</c:v>
                </c:pt>
                <c:pt idx="520">
                  <c:v>179</c:v>
                </c:pt>
                <c:pt idx="521">
                  <c:v>270</c:v>
                </c:pt>
                <c:pt idx="522">
                  <c:v>222</c:v>
                </c:pt>
                <c:pt idx="523">
                  <c:v>227</c:v>
                </c:pt>
                <c:pt idx="524">
                  <c:v>221</c:v>
                </c:pt>
                <c:pt idx="525">
                  <c:v>202</c:v>
                </c:pt>
                <c:pt idx="526">
                  <c:v>229</c:v>
                </c:pt>
                <c:pt idx="527">
                  <c:v>196</c:v>
                </c:pt>
                <c:pt idx="528">
                  <c:v>199</c:v>
                </c:pt>
                <c:pt idx="529">
                  <c:v>200</c:v>
                </c:pt>
                <c:pt idx="530">
                  <c:v>242</c:v>
                </c:pt>
                <c:pt idx="531">
                  <c:v>316</c:v>
                </c:pt>
                <c:pt idx="532">
                  <c:v>244</c:v>
                </c:pt>
                <c:pt idx="533">
                  <c:v>190</c:v>
                </c:pt>
                <c:pt idx="534">
                  <c:v>143</c:v>
                </c:pt>
                <c:pt idx="535">
                  <c:v>107</c:v>
                </c:pt>
                <c:pt idx="536">
                  <c:v>200</c:v>
                </c:pt>
                <c:pt idx="537">
                  <c:v>196</c:v>
                </c:pt>
                <c:pt idx="538">
                  <c:v>199</c:v>
                </c:pt>
                <c:pt idx="539">
                  <c:v>206</c:v>
                </c:pt>
                <c:pt idx="540">
                  <c:v>217</c:v>
                </c:pt>
                <c:pt idx="541">
                  <c:v>225</c:v>
                </c:pt>
                <c:pt idx="542">
                  <c:v>244</c:v>
                </c:pt>
                <c:pt idx="543">
                  <c:v>213</c:v>
                </c:pt>
                <c:pt idx="544">
                  <c:v>243</c:v>
                </c:pt>
                <c:pt idx="545">
                  <c:v>216</c:v>
                </c:pt>
                <c:pt idx="546">
                  <c:v>218</c:v>
                </c:pt>
                <c:pt idx="547">
                  <c:v>234</c:v>
                </c:pt>
                <c:pt idx="548">
                  <c:v>224</c:v>
                </c:pt>
                <c:pt idx="549">
                  <c:v>213</c:v>
                </c:pt>
                <c:pt idx="550">
                  <c:v>219</c:v>
                </c:pt>
                <c:pt idx="551">
                  <c:v>226</c:v>
                </c:pt>
                <c:pt idx="552">
                  <c:v>216</c:v>
                </c:pt>
                <c:pt idx="553">
                  <c:v>239</c:v>
                </c:pt>
                <c:pt idx="554">
                  <c:v>251</c:v>
                </c:pt>
                <c:pt idx="555">
                  <c:v>110</c:v>
                </c:pt>
                <c:pt idx="556">
                  <c:v>108</c:v>
                </c:pt>
                <c:pt idx="557">
                  <c:v>209</c:v>
                </c:pt>
                <c:pt idx="558">
                  <c:v>206</c:v>
                </c:pt>
                <c:pt idx="559">
                  <c:v>213</c:v>
                </c:pt>
                <c:pt idx="560">
                  <c:v>227</c:v>
                </c:pt>
                <c:pt idx="561">
                  <c:v>209</c:v>
                </c:pt>
                <c:pt idx="562">
                  <c:v>211</c:v>
                </c:pt>
                <c:pt idx="563">
                  <c:v>218</c:v>
                </c:pt>
                <c:pt idx="564">
                  <c:v>226</c:v>
                </c:pt>
                <c:pt idx="565">
                  <c:v>227</c:v>
                </c:pt>
                <c:pt idx="566">
                  <c:v>245</c:v>
                </c:pt>
                <c:pt idx="567">
                  <c:v>221</c:v>
                </c:pt>
                <c:pt idx="568">
                  <c:v>216</c:v>
                </c:pt>
                <c:pt idx="569">
                  <c:v>247</c:v>
                </c:pt>
                <c:pt idx="570">
                  <c:v>272</c:v>
                </c:pt>
                <c:pt idx="571">
                  <c:v>242</c:v>
                </c:pt>
                <c:pt idx="572">
                  <c:v>230</c:v>
                </c:pt>
                <c:pt idx="573">
                  <c:v>211</c:v>
                </c:pt>
                <c:pt idx="574">
                  <c:v>290</c:v>
                </c:pt>
                <c:pt idx="575">
                  <c:v>225</c:v>
                </c:pt>
                <c:pt idx="576">
                  <c:v>215</c:v>
                </c:pt>
                <c:pt idx="577">
                  <c:v>203</c:v>
                </c:pt>
                <c:pt idx="578">
                  <c:v>222</c:v>
                </c:pt>
                <c:pt idx="579">
                  <c:v>213</c:v>
                </c:pt>
                <c:pt idx="580">
                  <c:v>181</c:v>
                </c:pt>
                <c:pt idx="581">
                  <c:v>246</c:v>
                </c:pt>
                <c:pt idx="582">
                  <c:v>284</c:v>
                </c:pt>
                <c:pt idx="583">
                  <c:v>227</c:v>
                </c:pt>
                <c:pt idx="584">
                  <c:v>214</c:v>
                </c:pt>
                <c:pt idx="585">
                  <c:v>249</c:v>
                </c:pt>
                <c:pt idx="586">
                  <c:v>240</c:v>
                </c:pt>
                <c:pt idx="587">
                  <c:v>183</c:v>
                </c:pt>
                <c:pt idx="588">
                  <c:v>229</c:v>
                </c:pt>
                <c:pt idx="589">
                  <c:v>252</c:v>
                </c:pt>
                <c:pt idx="590">
                  <c:v>213</c:v>
                </c:pt>
                <c:pt idx="591">
                  <c:v>231</c:v>
                </c:pt>
                <c:pt idx="592">
                  <c:v>218</c:v>
                </c:pt>
                <c:pt idx="593">
                  <c:v>262</c:v>
                </c:pt>
                <c:pt idx="594">
                  <c:v>190</c:v>
                </c:pt>
                <c:pt idx="595">
                  <c:v>199</c:v>
                </c:pt>
                <c:pt idx="596">
                  <c:v>207</c:v>
                </c:pt>
                <c:pt idx="597">
                  <c:v>230</c:v>
                </c:pt>
                <c:pt idx="598">
                  <c:v>199</c:v>
                </c:pt>
                <c:pt idx="599">
                  <c:v>244</c:v>
                </c:pt>
                <c:pt idx="600">
                  <c:v>227</c:v>
                </c:pt>
                <c:pt idx="601">
                  <c:v>227</c:v>
                </c:pt>
                <c:pt idx="602">
                  <c:v>215</c:v>
                </c:pt>
                <c:pt idx="603">
                  <c:v>338</c:v>
                </c:pt>
                <c:pt idx="604">
                  <c:v>266</c:v>
                </c:pt>
                <c:pt idx="605">
                  <c:v>231</c:v>
                </c:pt>
                <c:pt idx="606">
                  <c:v>187</c:v>
                </c:pt>
                <c:pt idx="607">
                  <c:v>234</c:v>
                </c:pt>
                <c:pt idx="608">
                  <c:v>196</c:v>
                </c:pt>
                <c:pt idx="609">
                  <c:v>215</c:v>
                </c:pt>
                <c:pt idx="610">
                  <c:v>214</c:v>
                </c:pt>
                <c:pt idx="611">
                  <c:v>227</c:v>
                </c:pt>
                <c:pt idx="612">
                  <c:v>246</c:v>
                </c:pt>
                <c:pt idx="613">
                  <c:v>199</c:v>
                </c:pt>
                <c:pt idx="614">
                  <c:v>187</c:v>
                </c:pt>
                <c:pt idx="615">
                  <c:v>216</c:v>
                </c:pt>
                <c:pt idx="616">
                  <c:v>213</c:v>
                </c:pt>
                <c:pt idx="617">
                  <c:v>219</c:v>
                </c:pt>
                <c:pt idx="618">
                  <c:v>207</c:v>
                </c:pt>
                <c:pt idx="619">
                  <c:v>240</c:v>
                </c:pt>
                <c:pt idx="620">
                  <c:v>230</c:v>
                </c:pt>
                <c:pt idx="621">
                  <c:v>224</c:v>
                </c:pt>
                <c:pt idx="622">
                  <c:v>241</c:v>
                </c:pt>
                <c:pt idx="623">
                  <c:v>242</c:v>
                </c:pt>
                <c:pt idx="624">
                  <c:v>226</c:v>
                </c:pt>
                <c:pt idx="625">
                  <c:v>223</c:v>
                </c:pt>
                <c:pt idx="626">
                  <c:v>206</c:v>
                </c:pt>
                <c:pt idx="627">
                  <c:v>223</c:v>
                </c:pt>
                <c:pt idx="628">
                  <c:v>232</c:v>
                </c:pt>
                <c:pt idx="629">
                  <c:v>227</c:v>
                </c:pt>
                <c:pt idx="630">
                  <c:v>226</c:v>
                </c:pt>
                <c:pt idx="631">
                  <c:v>198</c:v>
                </c:pt>
                <c:pt idx="632">
                  <c:v>212</c:v>
                </c:pt>
                <c:pt idx="633">
                  <c:v>192</c:v>
                </c:pt>
                <c:pt idx="634">
                  <c:v>233</c:v>
                </c:pt>
                <c:pt idx="635">
                  <c:v>220</c:v>
                </c:pt>
                <c:pt idx="636">
                  <c:v>243</c:v>
                </c:pt>
                <c:pt idx="637">
                  <c:v>244</c:v>
                </c:pt>
                <c:pt idx="638">
                  <c:v>225</c:v>
                </c:pt>
                <c:pt idx="639">
                  <c:v>205</c:v>
                </c:pt>
                <c:pt idx="640">
                  <c:v>233</c:v>
                </c:pt>
                <c:pt idx="641">
                  <c:v>219</c:v>
                </c:pt>
                <c:pt idx="642">
                  <c:v>209</c:v>
                </c:pt>
                <c:pt idx="643">
                  <c:v>238</c:v>
                </c:pt>
                <c:pt idx="644">
                  <c:v>227</c:v>
                </c:pt>
                <c:pt idx="645">
                  <c:v>228</c:v>
                </c:pt>
                <c:pt idx="646">
                  <c:v>211</c:v>
                </c:pt>
                <c:pt idx="647">
                  <c:v>232</c:v>
                </c:pt>
                <c:pt idx="648">
                  <c:v>268</c:v>
                </c:pt>
                <c:pt idx="649">
                  <c:v>231</c:v>
                </c:pt>
                <c:pt idx="650">
                  <c:v>212</c:v>
                </c:pt>
                <c:pt idx="651">
                  <c:v>232</c:v>
                </c:pt>
                <c:pt idx="652">
                  <c:v>213</c:v>
                </c:pt>
                <c:pt idx="653">
                  <c:v>261</c:v>
                </c:pt>
                <c:pt idx="654">
                  <c:v>211</c:v>
                </c:pt>
                <c:pt idx="655">
                  <c:v>200</c:v>
                </c:pt>
                <c:pt idx="656">
                  <c:v>218</c:v>
                </c:pt>
                <c:pt idx="657">
                  <c:v>216</c:v>
                </c:pt>
                <c:pt idx="658">
                  <c:v>214</c:v>
                </c:pt>
                <c:pt idx="659">
                  <c:v>228</c:v>
                </c:pt>
                <c:pt idx="660">
                  <c:v>200</c:v>
                </c:pt>
                <c:pt idx="661">
                  <c:v>202</c:v>
                </c:pt>
                <c:pt idx="662">
                  <c:v>242</c:v>
                </c:pt>
                <c:pt idx="663">
                  <c:v>219</c:v>
                </c:pt>
                <c:pt idx="664">
                  <c:v>223</c:v>
                </c:pt>
                <c:pt idx="665">
                  <c:v>209</c:v>
                </c:pt>
                <c:pt idx="666">
                  <c:v>219</c:v>
                </c:pt>
                <c:pt idx="667">
                  <c:v>226</c:v>
                </c:pt>
                <c:pt idx="668">
                  <c:v>231</c:v>
                </c:pt>
                <c:pt idx="669">
                  <c:v>228</c:v>
                </c:pt>
                <c:pt idx="670">
                  <c:v>228</c:v>
                </c:pt>
                <c:pt idx="671">
                  <c:v>228</c:v>
                </c:pt>
                <c:pt idx="672">
                  <c:v>189</c:v>
                </c:pt>
                <c:pt idx="673">
                  <c:v>223</c:v>
                </c:pt>
                <c:pt idx="674">
                  <c:v>215</c:v>
                </c:pt>
                <c:pt idx="675">
                  <c:v>227</c:v>
                </c:pt>
                <c:pt idx="676">
                  <c:v>245</c:v>
                </c:pt>
                <c:pt idx="677">
                  <c:v>195</c:v>
                </c:pt>
                <c:pt idx="678">
                  <c:v>213</c:v>
                </c:pt>
                <c:pt idx="679">
                  <c:v>241</c:v>
                </c:pt>
                <c:pt idx="680">
                  <c:v>245</c:v>
                </c:pt>
                <c:pt idx="681">
                  <c:v>224</c:v>
                </c:pt>
                <c:pt idx="682">
                  <c:v>212</c:v>
                </c:pt>
                <c:pt idx="683">
                  <c:v>243</c:v>
                </c:pt>
                <c:pt idx="684">
                  <c:v>233</c:v>
                </c:pt>
                <c:pt idx="685">
                  <c:v>225</c:v>
                </c:pt>
                <c:pt idx="686">
                  <c:v>198</c:v>
                </c:pt>
                <c:pt idx="687">
                  <c:v>161</c:v>
                </c:pt>
                <c:pt idx="688">
                  <c:v>288</c:v>
                </c:pt>
                <c:pt idx="689">
                  <c:v>220</c:v>
                </c:pt>
                <c:pt idx="690">
                  <c:v>214</c:v>
                </c:pt>
                <c:pt idx="691">
                  <c:v>194</c:v>
                </c:pt>
                <c:pt idx="692">
                  <c:v>216</c:v>
                </c:pt>
                <c:pt idx="693">
                  <c:v>228</c:v>
                </c:pt>
                <c:pt idx="694">
                  <c:v>228</c:v>
                </c:pt>
                <c:pt idx="695">
                  <c:v>235</c:v>
                </c:pt>
                <c:pt idx="696">
                  <c:v>203</c:v>
                </c:pt>
                <c:pt idx="697">
                  <c:v>218</c:v>
                </c:pt>
                <c:pt idx="698">
                  <c:v>239</c:v>
                </c:pt>
                <c:pt idx="699">
                  <c:v>241</c:v>
                </c:pt>
                <c:pt idx="700">
                  <c:v>184</c:v>
                </c:pt>
                <c:pt idx="701">
                  <c:v>211</c:v>
                </c:pt>
                <c:pt idx="702">
                  <c:v>228</c:v>
                </c:pt>
                <c:pt idx="703">
                  <c:v>220</c:v>
                </c:pt>
                <c:pt idx="704">
                  <c:v>229</c:v>
                </c:pt>
                <c:pt idx="705">
                  <c:v>242</c:v>
                </c:pt>
                <c:pt idx="706">
                  <c:v>223</c:v>
                </c:pt>
                <c:pt idx="707">
                  <c:v>293</c:v>
                </c:pt>
                <c:pt idx="708">
                  <c:v>320</c:v>
                </c:pt>
                <c:pt idx="709">
                  <c:v>262</c:v>
                </c:pt>
                <c:pt idx="710">
                  <c:v>217</c:v>
                </c:pt>
                <c:pt idx="711">
                  <c:v>240</c:v>
                </c:pt>
                <c:pt idx="712">
                  <c:v>238</c:v>
                </c:pt>
                <c:pt idx="713">
                  <c:v>227</c:v>
                </c:pt>
                <c:pt idx="714">
                  <c:v>117</c:v>
                </c:pt>
                <c:pt idx="715">
                  <c:v>345</c:v>
                </c:pt>
                <c:pt idx="716">
                  <c:v>231</c:v>
                </c:pt>
                <c:pt idx="717">
                  <c:v>188</c:v>
                </c:pt>
                <c:pt idx="718">
                  <c:v>214</c:v>
                </c:pt>
                <c:pt idx="719">
                  <c:v>222</c:v>
                </c:pt>
                <c:pt idx="720">
                  <c:v>241</c:v>
                </c:pt>
                <c:pt idx="721">
                  <c:v>229</c:v>
                </c:pt>
                <c:pt idx="722">
                  <c:v>227</c:v>
                </c:pt>
                <c:pt idx="723">
                  <c:v>221</c:v>
                </c:pt>
                <c:pt idx="724">
                  <c:v>246</c:v>
                </c:pt>
                <c:pt idx="725">
                  <c:v>243</c:v>
                </c:pt>
                <c:pt idx="726">
                  <c:v>221</c:v>
                </c:pt>
                <c:pt idx="727">
                  <c:v>268</c:v>
                </c:pt>
                <c:pt idx="728">
                  <c:v>244</c:v>
                </c:pt>
                <c:pt idx="729">
                  <c:v>208</c:v>
                </c:pt>
                <c:pt idx="730">
                  <c:v>221</c:v>
                </c:pt>
                <c:pt idx="731">
                  <c:v>224</c:v>
                </c:pt>
                <c:pt idx="732">
                  <c:v>226</c:v>
                </c:pt>
                <c:pt idx="733">
                  <c:v>227</c:v>
                </c:pt>
                <c:pt idx="734">
                  <c:v>244</c:v>
                </c:pt>
                <c:pt idx="735">
                  <c:v>217</c:v>
                </c:pt>
                <c:pt idx="736">
                  <c:v>238</c:v>
                </c:pt>
                <c:pt idx="737">
                  <c:v>240</c:v>
                </c:pt>
                <c:pt idx="738">
                  <c:v>232</c:v>
                </c:pt>
                <c:pt idx="739">
                  <c:v>226</c:v>
                </c:pt>
                <c:pt idx="740">
                  <c:v>212</c:v>
                </c:pt>
                <c:pt idx="741">
                  <c:v>225</c:v>
                </c:pt>
                <c:pt idx="742">
                  <c:v>231</c:v>
                </c:pt>
                <c:pt idx="743">
                  <c:v>232</c:v>
                </c:pt>
                <c:pt idx="744">
                  <c:v>199</c:v>
                </c:pt>
                <c:pt idx="745">
                  <c:v>231</c:v>
                </c:pt>
                <c:pt idx="746">
                  <c:v>270</c:v>
                </c:pt>
                <c:pt idx="747">
                  <c:v>225</c:v>
                </c:pt>
                <c:pt idx="748">
                  <c:v>216</c:v>
                </c:pt>
                <c:pt idx="749">
                  <c:v>238</c:v>
                </c:pt>
                <c:pt idx="750">
                  <c:v>243</c:v>
                </c:pt>
                <c:pt idx="751">
                  <c:v>240</c:v>
                </c:pt>
                <c:pt idx="752">
                  <c:v>231</c:v>
                </c:pt>
                <c:pt idx="753">
                  <c:v>240</c:v>
                </c:pt>
                <c:pt idx="754">
                  <c:v>220</c:v>
                </c:pt>
                <c:pt idx="755">
                  <c:v>222</c:v>
                </c:pt>
                <c:pt idx="756">
                  <c:v>248</c:v>
                </c:pt>
                <c:pt idx="757">
                  <c:v>241</c:v>
                </c:pt>
                <c:pt idx="758">
                  <c:v>216</c:v>
                </c:pt>
                <c:pt idx="759">
                  <c:v>266</c:v>
                </c:pt>
                <c:pt idx="760">
                  <c:v>227</c:v>
                </c:pt>
                <c:pt idx="761">
                  <c:v>183</c:v>
                </c:pt>
                <c:pt idx="762">
                  <c:v>233</c:v>
                </c:pt>
                <c:pt idx="763">
                  <c:v>232</c:v>
                </c:pt>
                <c:pt idx="764">
                  <c:v>227</c:v>
                </c:pt>
                <c:pt idx="765">
                  <c:v>195</c:v>
                </c:pt>
                <c:pt idx="766">
                  <c:v>222</c:v>
                </c:pt>
                <c:pt idx="767">
                  <c:v>329</c:v>
                </c:pt>
                <c:pt idx="768">
                  <c:v>237</c:v>
                </c:pt>
                <c:pt idx="769">
                  <c:v>225</c:v>
                </c:pt>
                <c:pt idx="770">
                  <c:v>242</c:v>
                </c:pt>
                <c:pt idx="771">
                  <c:v>229</c:v>
                </c:pt>
                <c:pt idx="772">
                  <c:v>226</c:v>
                </c:pt>
                <c:pt idx="773">
                  <c:v>211</c:v>
                </c:pt>
                <c:pt idx="774">
                  <c:v>236</c:v>
                </c:pt>
                <c:pt idx="775">
                  <c:v>221</c:v>
                </c:pt>
                <c:pt idx="776">
                  <c:v>224</c:v>
                </c:pt>
                <c:pt idx="777">
                  <c:v>245</c:v>
                </c:pt>
                <c:pt idx="778">
                  <c:v>237</c:v>
                </c:pt>
                <c:pt idx="779">
                  <c:v>260</c:v>
                </c:pt>
                <c:pt idx="780">
                  <c:v>271</c:v>
                </c:pt>
                <c:pt idx="781">
                  <c:v>201</c:v>
                </c:pt>
                <c:pt idx="782">
                  <c:v>227</c:v>
                </c:pt>
                <c:pt idx="783">
                  <c:v>230</c:v>
                </c:pt>
                <c:pt idx="784">
                  <c:v>237</c:v>
                </c:pt>
                <c:pt idx="785">
                  <c:v>208</c:v>
                </c:pt>
                <c:pt idx="786">
                  <c:v>236</c:v>
                </c:pt>
                <c:pt idx="787">
                  <c:v>208</c:v>
                </c:pt>
                <c:pt idx="788">
                  <c:v>229</c:v>
                </c:pt>
                <c:pt idx="789">
                  <c:v>230</c:v>
                </c:pt>
                <c:pt idx="790">
                  <c:v>200</c:v>
                </c:pt>
                <c:pt idx="791">
                  <c:v>210</c:v>
                </c:pt>
                <c:pt idx="792">
                  <c:v>234</c:v>
                </c:pt>
                <c:pt idx="793">
                  <c:v>241</c:v>
                </c:pt>
                <c:pt idx="794">
                  <c:v>244</c:v>
                </c:pt>
                <c:pt idx="795">
                  <c:v>220</c:v>
                </c:pt>
                <c:pt idx="796">
                  <c:v>213</c:v>
                </c:pt>
                <c:pt idx="797">
                  <c:v>216</c:v>
                </c:pt>
                <c:pt idx="798">
                  <c:v>229</c:v>
                </c:pt>
                <c:pt idx="799">
                  <c:v>227</c:v>
                </c:pt>
                <c:pt idx="800">
                  <c:v>244</c:v>
                </c:pt>
                <c:pt idx="801">
                  <c:v>202</c:v>
                </c:pt>
                <c:pt idx="802">
                  <c:v>251</c:v>
                </c:pt>
                <c:pt idx="803">
                  <c:v>205</c:v>
                </c:pt>
                <c:pt idx="804">
                  <c:v>243</c:v>
                </c:pt>
                <c:pt idx="805">
                  <c:v>238</c:v>
                </c:pt>
                <c:pt idx="806">
                  <c:v>246</c:v>
                </c:pt>
                <c:pt idx="807">
                  <c:v>253</c:v>
                </c:pt>
                <c:pt idx="808">
                  <c:v>244</c:v>
                </c:pt>
                <c:pt idx="809">
                  <c:v>229</c:v>
                </c:pt>
                <c:pt idx="810">
                  <c:v>221</c:v>
                </c:pt>
                <c:pt idx="811">
                  <c:v>239</c:v>
                </c:pt>
                <c:pt idx="812">
                  <c:v>235</c:v>
                </c:pt>
                <c:pt idx="813">
                  <c:v>226</c:v>
                </c:pt>
                <c:pt idx="814">
                  <c:v>247</c:v>
                </c:pt>
                <c:pt idx="815">
                  <c:v>235</c:v>
                </c:pt>
                <c:pt idx="816">
                  <c:v>220</c:v>
                </c:pt>
                <c:pt idx="817">
                  <c:v>218</c:v>
                </c:pt>
                <c:pt idx="818">
                  <c:v>218</c:v>
                </c:pt>
                <c:pt idx="819">
                  <c:v>218</c:v>
                </c:pt>
                <c:pt idx="820">
                  <c:v>215</c:v>
                </c:pt>
                <c:pt idx="821">
                  <c:v>254</c:v>
                </c:pt>
                <c:pt idx="822">
                  <c:v>216</c:v>
                </c:pt>
                <c:pt idx="823">
                  <c:v>239</c:v>
                </c:pt>
                <c:pt idx="824">
                  <c:v>248</c:v>
                </c:pt>
                <c:pt idx="825">
                  <c:v>223</c:v>
                </c:pt>
                <c:pt idx="826">
                  <c:v>240</c:v>
                </c:pt>
                <c:pt idx="827">
                  <c:v>239</c:v>
                </c:pt>
                <c:pt idx="828">
                  <c:v>244</c:v>
                </c:pt>
                <c:pt idx="829">
                  <c:v>222</c:v>
                </c:pt>
                <c:pt idx="830">
                  <c:v>239</c:v>
                </c:pt>
                <c:pt idx="831">
                  <c:v>213</c:v>
                </c:pt>
                <c:pt idx="832">
                  <c:v>226</c:v>
                </c:pt>
                <c:pt idx="833">
                  <c:v>208</c:v>
                </c:pt>
                <c:pt idx="834">
                  <c:v>219</c:v>
                </c:pt>
                <c:pt idx="835">
                  <c:v>242</c:v>
                </c:pt>
                <c:pt idx="836">
                  <c:v>250</c:v>
                </c:pt>
                <c:pt idx="837">
                  <c:v>224</c:v>
                </c:pt>
                <c:pt idx="838">
                  <c:v>163</c:v>
                </c:pt>
                <c:pt idx="839">
                  <c:v>271</c:v>
                </c:pt>
                <c:pt idx="840">
                  <c:v>233</c:v>
                </c:pt>
                <c:pt idx="841">
                  <c:v>225</c:v>
                </c:pt>
                <c:pt idx="842">
                  <c:v>236</c:v>
                </c:pt>
                <c:pt idx="843">
                  <c:v>231</c:v>
                </c:pt>
                <c:pt idx="844">
                  <c:v>238</c:v>
                </c:pt>
                <c:pt idx="845">
                  <c:v>228</c:v>
                </c:pt>
                <c:pt idx="846">
                  <c:v>215</c:v>
                </c:pt>
                <c:pt idx="847">
                  <c:v>226</c:v>
                </c:pt>
                <c:pt idx="848">
                  <c:v>240</c:v>
                </c:pt>
                <c:pt idx="849">
                  <c:v>221</c:v>
                </c:pt>
                <c:pt idx="850">
                  <c:v>225</c:v>
                </c:pt>
                <c:pt idx="851">
                  <c:v>226</c:v>
                </c:pt>
                <c:pt idx="852">
                  <c:v>239</c:v>
                </c:pt>
                <c:pt idx="853">
                  <c:v>228</c:v>
                </c:pt>
                <c:pt idx="854">
                  <c:v>235</c:v>
                </c:pt>
                <c:pt idx="855">
                  <c:v>219</c:v>
                </c:pt>
                <c:pt idx="856">
                  <c:v>224</c:v>
                </c:pt>
                <c:pt idx="857">
                  <c:v>230</c:v>
                </c:pt>
                <c:pt idx="858">
                  <c:v>230</c:v>
                </c:pt>
                <c:pt idx="859">
                  <c:v>208</c:v>
                </c:pt>
                <c:pt idx="860">
                  <c:v>220</c:v>
                </c:pt>
                <c:pt idx="861">
                  <c:v>211</c:v>
                </c:pt>
                <c:pt idx="862">
                  <c:v>221</c:v>
                </c:pt>
                <c:pt idx="863">
                  <c:v>247</c:v>
                </c:pt>
                <c:pt idx="864">
                  <c:v>239</c:v>
                </c:pt>
                <c:pt idx="865">
                  <c:v>216</c:v>
                </c:pt>
                <c:pt idx="866">
                  <c:v>239</c:v>
                </c:pt>
                <c:pt idx="867">
                  <c:v>212</c:v>
                </c:pt>
                <c:pt idx="868">
                  <c:v>253</c:v>
                </c:pt>
                <c:pt idx="869">
                  <c:v>227</c:v>
                </c:pt>
                <c:pt idx="870">
                  <c:v>186</c:v>
                </c:pt>
                <c:pt idx="871">
                  <c:v>242</c:v>
                </c:pt>
                <c:pt idx="872">
                  <c:v>239</c:v>
                </c:pt>
                <c:pt idx="873">
                  <c:v>222</c:v>
                </c:pt>
                <c:pt idx="874">
                  <c:v>237</c:v>
                </c:pt>
                <c:pt idx="875">
                  <c:v>242</c:v>
                </c:pt>
                <c:pt idx="876">
                  <c:v>242</c:v>
                </c:pt>
                <c:pt idx="877">
                  <c:v>233</c:v>
                </c:pt>
                <c:pt idx="878">
                  <c:v>233</c:v>
                </c:pt>
                <c:pt idx="879">
                  <c:v>225</c:v>
                </c:pt>
                <c:pt idx="880">
                  <c:v>218</c:v>
                </c:pt>
                <c:pt idx="881">
                  <c:v>240</c:v>
                </c:pt>
                <c:pt idx="882">
                  <c:v>231</c:v>
                </c:pt>
                <c:pt idx="883">
                  <c:v>248</c:v>
                </c:pt>
                <c:pt idx="884">
                  <c:v>238</c:v>
                </c:pt>
                <c:pt idx="885">
                  <c:v>219</c:v>
                </c:pt>
                <c:pt idx="886">
                  <c:v>244</c:v>
                </c:pt>
                <c:pt idx="887">
                  <c:v>235</c:v>
                </c:pt>
                <c:pt idx="888">
                  <c:v>215</c:v>
                </c:pt>
                <c:pt idx="889">
                  <c:v>266</c:v>
                </c:pt>
                <c:pt idx="890">
                  <c:v>248</c:v>
                </c:pt>
                <c:pt idx="891">
                  <c:v>222</c:v>
                </c:pt>
                <c:pt idx="892">
                  <c:v>248</c:v>
                </c:pt>
                <c:pt idx="893">
                  <c:v>245</c:v>
                </c:pt>
                <c:pt idx="894">
                  <c:v>273</c:v>
                </c:pt>
                <c:pt idx="895">
                  <c:v>239</c:v>
                </c:pt>
                <c:pt idx="896">
                  <c:v>226</c:v>
                </c:pt>
                <c:pt idx="897">
                  <c:v>243</c:v>
                </c:pt>
                <c:pt idx="898">
                  <c:v>233</c:v>
                </c:pt>
                <c:pt idx="899">
                  <c:v>222</c:v>
                </c:pt>
                <c:pt idx="900">
                  <c:v>249</c:v>
                </c:pt>
                <c:pt idx="901">
                  <c:v>232</c:v>
                </c:pt>
                <c:pt idx="902">
                  <c:v>249</c:v>
                </c:pt>
                <c:pt idx="903">
                  <c:v>214</c:v>
                </c:pt>
                <c:pt idx="904">
                  <c:v>238</c:v>
                </c:pt>
                <c:pt idx="905">
                  <c:v>211</c:v>
                </c:pt>
                <c:pt idx="906">
                  <c:v>227</c:v>
                </c:pt>
                <c:pt idx="907">
                  <c:v>222</c:v>
                </c:pt>
                <c:pt idx="908">
                  <c:v>229</c:v>
                </c:pt>
                <c:pt idx="909">
                  <c:v>213</c:v>
                </c:pt>
                <c:pt idx="910">
                  <c:v>237</c:v>
                </c:pt>
                <c:pt idx="911">
                  <c:v>208</c:v>
                </c:pt>
                <c:pt idx="912">
                  <c:v>225</c:v>
                </c:pt>
                <c:pt idx="913">
                  <c:v>237</c:v>
                </c:pt>
                <c:pt idx="914">
                  <c:v>229</c:v>
                </c:pt>
                <c:pt idx="915">
                  <c:v>227</c:v>
                </c:pt>
                <c:pt idx="916">
                  <c:v>221</c:v>
                </c:pt>
                <c:pt idx="917">
                  <c:v>210</c:v>
                </c:pt>
                <c:pt idx="918">
                  <c:v>233</c:v>
                </c:pt>
                <c:pt idx="919">
                  <c:v>230</c:v>
                </c:pt>
                <c:pt idx="920">
                  <c:v>275</c:v>
                </c:pt>
                <c:pt idx="921">
                  <c:v>233</c:v>
                </c:pt>
                <c:pt idx="922">
                  <c:v>243</c:v>
                </c:pt>
                <c:pt idx="923">
                  <c:v>221</c:v>
                </c:pt>
                <c:pt idx="924">
                  <c:v>255</c:v>
                </c:pt>
                <c:pt idx="925">
                  <c:v>221</c:v>
                </c:pt>
                <c:pt idx="926">
                  <c:v>247</c:v>
                </c:pt>
                <c:pt idx="927">
                  <c:v>238</c:v>
                </c:pt>
                <c:pt idx="928">
                  <c:v>268</c:v>
                </c:pt>
                <c:pt idx="929">
                  <c:v>229</c:v>
                </c:pt>
                <c:pt idx="930">
                  <c:v>240</c:v>
                </c:pt>
                <c:pt idx="931">
                  <c:v>259</c:v>
                </c:pt>
                <c:pt idx="932">
                  <c:v>214</c:v>
                </c:pt>
                <c:pt idx="933">
                  <c:v>228</c:v>
                </c:pt>
                <c:pt idx="934">
                  <c:v>254</c:v>
                </c:pt>
                <c:pt idx="935">
                  <c:v>181</c:v>
                </c:pt>
                <c:pt idx="936">
                  <c:v>187</c:v>
                </c:pt>
                <c:pt idx="937">
                  <c:v>254</c:v>
                </c:pt>
                <c:pt idx="938">
                  <c:v>254</c:v>
                </c:pt>
                <c:pt idx="939">
                  <c:v>243</c:v>
                </c:pt>
                <c:pt idx="940">
                  <c:v>218</c:v>
                </c:pt>
                <c:pt idx="941">
                  <c:v>226</c:v>
                </c:pt>
                <c:pt idx="942">
                  <c:v>232</c:v>
                </c:pt>
                <c:pt idx="943">
                  <c:v>253</c:v>
                </c:pt>
                <c:pt idx="944">
                  <c:v>190</c:v>
                </c:pt>
                <c:pt idx="945">
                  <c:v>252</c:v>
                </c:pt>
                <c:pt idx="946">
                  <c:v>200</c:v>
                </c:pt>
                <c:pt idx="947">
                  <c:v>229</c:v>
                </c:pt>
                <c:pt idx="948">
                  <c:v>293</c:v>
                </c:pt>
                <c:pt idx="949">
                  <c:v>258</c:v>
                </c:pt>
                <c:pt idx="950">
                  <c:v>232</c:v>
                </c:pt>
                <c:pt idx="951">
                  <c:v>271</c:v>
                </c:pt>
                <c:pt idx="952">
                  <c:v>227</c:v>
                </c:pt>
                <c:pt idx="953">
                  <c:v>214</c:v>
                </c:pt>
                <c:pt idx="954">
                  <c:v>266</c:v>
                </c:pt>
                <c:pt idx="955">
                  <c:v>219</c:v>
                </c:pt>
                <c:pt idx="956">
                  <c:v>232</c:v>
                </c:pt>
                <c:pt idx="957">
                  <c:v>218</c:v>
                </c:pt>
                <c:pt idx="958">
                  <c:v>231</c:v>
                </c:pt>
                <c:pt idx="959">
                  <c:v>220</c:v>
                </c:pt>
                <c:pt idx="960">
                  <c:v>226</c:v>
                </c:pt>
                <c:pt idx="961">
                  <c:v>229</c:v>
                </c:pt>
                <c:pt idx="962">
                  <c:v>242</c:v>
                </c:pt>
                <c:pt idx="963">
                  <c:v>262</c:v>
                </c:pt>
                <c:pt idx="964">
                  <c:v>247</c:v>
                </c:pt>
                <c:pt idx="965">
                  <c:v>255</c:v>
                </c:pt>
                <c:pt idx="966">
                  <c:v>246</c:v>
                </c:pt>
                <c:pt idx="967">
                  <c:v>290</c:v>
                </c:pt>
                <c:pt idx="968">
                  <c:v>236</c:v>
                </c:pt>
                <c:pt idx="969">
                  <c:v>251</c:v>
                </c:pt>
                <c:pt idx="970">
                  <c:v>246</c:v>
                </c:pt>
                <c:pt idx="971">
                  <c:v>222</c:v>
                </c:pt>
                <c:pt idx="972">
                  <c:v>231</c:v>
                </c:pt>
                <c:pt idx="973">
                  <c:v>237</c:v>
                </c:pt>
                <c:pt idx="974">
                  <c:v>243</c:v>
                </c:pt>
                <c:pt idx="975">
                  <c:v>230</c:v>
                </c:pt>
                <c:pt idx="976">
                  <c:v>240</c:v>
                </c:pt>
                <c:pt idx="977">
                  <c:v>245</c:v>
                </c:pt>
                <c:pt idx="978">
                  <c:v>233</c:v>
                </c:pt>
                <c:pt idx="979">
                  <c:v>229</c:v>
                </c:pt>
                <c:pt idx="980">
                  <c:v>234</c:v>
                </c:pt>
                <c:pt idx="981">
                  <c:v>223</c:v>
                </c:pt>
                <c:pt idx="982">
                  <c:v>221</c:v>
                </c:pt>
                <c:pt idx="983">
                  <c:v>239</c:v>
                </c:pt>
                <c:pt idx="984">
                  <c:v>267</c:v>
                </c:pt>
                <c:pt idx="985">
                  <c:v>284</c:v>
                </c:pt>
                <c:pt idx="986">
                  <c:v>184</c:v>
                </c:pt>
                <c:pt idx="987">
                  <c:v>240</c:v>
                </c:pt>
                <c:pt idx="988">
                  <c:v>205</c:v>
                </c:pt>
                <c:pt idx="989">
                  <c:v>238</c:v>
                </c:pt>
                <c:pt idx="990">
                  <c:v>261</c:v>
                </c:pt>
                <c:pt idx="991">
                  <c:v>255</c:v>
                </c:pt>
                <c:pt idx="992">
                  <c:v>238</c:v>
                </c:pt>
                <c:pt idx="993">
                  <c:v>231</c:v>
                </c:pt>
                <c:pt idx="994">
                  <c:v>277</c:v>
                </c:pt>
                <c:pt idx="995">
                  <c:v>229</c:v>
                </c:pt>
                <c:pt idx="996">
                  <c:v>239</c:v>
                </c:pt>
                <c:pt idx="997">
                  <c:v>246</c:v>
                </c:pt>
                <c:pt idx="998">
                  <c:v>243</c:v>
                </c:pt>
                <c:pt idx="999">
                  <c:v>217</c:v>
                </c:pt>
                <c:pt idx="1000">
                  <c:v>306</c:v>
                </c:pt>
                <c:pt idx="1001">
                  <c:v>209</c:v>
                </c:pt>
                <c:pt idx="1002">
                  <c:v>208</c:v>
                </c:pt>
                <c:pt idx="1003">
                  <c:v>123</c:v>
                </c:pt>
                <c:pt idx="1004">
                  <c:v>292</c:v>
                </c:pt>
                <c:pt idx="1005">
                  <c:v>242</c:v>
                </c:pt>
                <c:pt idx="1006">
                  <c:v>251</c:v>
                </c:pt>
                <c:pt idx="1007">
                  <c:v>228</c:v>
                </c:pt>
                <c:pt idx="1008">
                  <c:v>233</c:v>
                </c:pt>
                <c:pt idx="1009">
                  <c:v>222</c:v>
                </c:pt>
                <c:pt idx="1010">
                  <c:v>243</c:v>
                </c:pt>
                <c:pt idx="1011">
                  <c:v>230</c:v>
                </c:pt>
                <c:pt idx="1012">
                  <c:v>257</c:v>
                </c:pt>
                <c:pt idx="1013">
                  <c:v>228</c:v>
                </c:pt>
                <c:pt idx="1014">
                  <c:v>221</c:v>
                </c:pt>
                <c:pt idx="1015">
                  <c:v>226</c:v>
                </c:pt>
                <c:pt idx="1016">
                  <c:v>215</c:v>
                </c:pt>
                <c:pt idx="1017">
                  <c:v>208</c:v>
                </c:pt>
                <c:pt idx="1018">
                  <c:v>278</c:v>
                </c:pt>
                <c:pt idx="1019">
                  <c:v>235</c:v>
                </c:pt>
                <c:pt idx="1020">
                  <c:v>235</c:v>
                </c:pt>
                <c:pt idx="1021">
                  <c:v>284</c:v>
                </c:pt>
                <c:pt idx="1022">
                  <c:v>222</c:v>
                </c:pt>
                <c:pt idx="1023">
                  <c:v>259</c:v>
                </c:pt>
                <c:pt idx="1024">
                  <c:v>265</c:v>
                </c:pt>
                <c:pt idx="1025">
                  <c:v>286</c:v>
                </c:pt>
                <c:pt idx="1026">
                  <c:v>189</c:v>
                </c:pt>
                <c:pt idx="1027">
                  <c:v>221</c:v>
                </c:pt>
                <c:pt idx="1028">
                  <c:v>284</c:v>
                </c:pt>
                <c:pt idx="1029">
                  <c:v>198</c:v>
                </c:pt>
                <c:pt idx="1030">
                  <c:v>198</c:v>
                </c:pt>
                <c:pt idx="1031">
                  <c:v>218</c:v>
                </c:pt>
                <c:pt idx="1032">
                  <c:v>235</c:v>
                </c:pt>
                <c:pt idx="1033">
                  <c:v>272</c:v>
                </c:pt>
                <c:pt idx="1034">
                  <c:v>178</c:v>
                </c:pt>
                <c:pt idx="1035">
                  <c:v>226</c:v>
                </c:pt>
                <c:pt idx="1036">
                  <c:v>200</c:v>
                </c:pt>
                <c:pt idx="1037">
                  <c:v>207</c:v>
                </c:pt>
                <c:pt idx="1038">
                  <c:v>223</c:v>
                </c:pt>
                <c:pt idx="1039">
                  <c:v>236</c:v>
                </c:pt>
                <c:pt idx="1040">
                  <c:v>196</c:v>
                </c:pt>
                <c:pt idx="1041">
                  <c:v>260</c:v>
                </c:pt>
                <c:pt idx="1042">
                  <c:v>264</c:v>
                </c:pt>
                <c:pt idx="1043">
                  <c:v>304</c:v>
                </c:pt>
                <c:pt idx="1044">
                  <c:v>289</c:v>
                </c:pt>
                <c:pt idx="1045">
                  <c:v>249</c:v>
                </c:pt>
                <c:pt idx="1046">
                  <c:v>233</c:v>
                </c:pt>
                <c:pt idx="1047">
                  <c:v>252</c:v>
                </c:pt>
                <c:pt idx="1048">
                  <c:v>232</c:v>
                </c:pt>
                <c:pt idx="1049">
                  <c:v>304</c:v>
                </c:pt>
                <c:pt idx="1050">
                  <c:v>245</c:v>
                </c:pt>
                <c:pt idx="1051">
                  <c:v>247</c:v>
                </c:pt>
                <c:pt idx="1052">
                  <c:v>239</c:v>
                </c:pt>
                <c:pt idx="1053">
                  <c:v>219</c:v>
                </c:pt>
                <c:pt idx="1054">
                  <c:v>257</c:v>
                </c:pt>
                <c:pt idx="1055">
                  <c:v>202</c:v>
                </c:pt>
                <c:pt idx="1056">
                  <c:v>177</c:v>
                </c:pt>
                <c:pt idx="1057">
                  <c:v>213</c:v>
                </c:pt>
                <c:pt idx="1058">
                  <c:v>150</c:v>
                </c:pt>
                <c:pt idx="1059">
                  <c:v>266</c:v>
                </c:pt>
                <c:pt idx="1060">
                  <c:v>231</c:v>
                </c:pt>
                <c:pt idx="1061">
                  <c:v>246</c:v>
                </c:pt>
                <c:pt idx="1062">
                  <c:v>240</c:v>
                </c:pt>
                <c:pt idx="1063">
                  <c:v>191</c:v>
                </c:pt>
                <c:pt idx="1064">
                  <c:v>227</c:v>
                </c:pt>
                <c:pt idx="1065">
                  <c:v>251</c:v>
                </c:pt>
                <c:pt idx="1066">
                  <c:v>258</c:v>
                </c:pt>
                <c:pt idx="1067">
                  <c:v>233</c:v>
                </c:pt>
                <c:pt idx="1068">
                  <c:v>226</c:v>
                </c:pt>
                <c:pt idx="1069">
                  <c:v>225</c:v>
                </c:pt>
                <c:pt idx="1070">
                  <c:v>285</c:v>
                </c:pt>
                <c:pt idx="1071">
                  <c:v>232</c:v>
                </c:pt>
                <c:pt idx="1072">
                  <c:v>124</c:v>
                </c:pt>
                <c:pt idx="1073">
                  <c:v>253</c:v>
                </c:pt>
                <c:pt idx="1074">
                  <c:v>238</c:v>
                </c:pt>
                <c:pt idx="1075">
                  <c:v>227</c:v>
                </c:pt>
                <c:pt idx="1076">
                  <c:v>242</c:v>
                </c:pt>
                <c:pt idx="1077">
                  <c:v>191</c:v>
                </c:pt>
                <c:pt idx="1078">
                  <c:v>212</c:v>
                </c:pt>
                <c:pt idx="1079">
                  <c:v>214</c:v>
                </c:pt>
                <c:pt idx="1080">
                  <c:v>223</c:v>
                </c:pt>
                <c:pt idx="1081">
                  <c:v>256</c:v>
                </c:pt>
                <c:pt idx="1082">
                  <c:v>244</c:v>
                </c:pt>
                <c:pt idx="1083">
                  <c:v>271</c:v>
                </c:pt>
                <c:pt idx="1084">
                  <c:v>233</c:v>
                </c:pt>
                <c:pt idx="1085">
                  <c:v>287</c:v>
                </c:pt>
                <c:pt idx="1086">
                  <c:v>186</c:v>
                </c:pt>
                <c:pt idx="1087">
                  <c:v>267</c:v>
                </c:pt>
                <c:pt idx="1088">
                  <c:v>227</c:v>
                </c:pt>
                <c:pt idx="1089">
                  <c:v>230</c:v>
                </c:pt>
                <c:pt idx="1090">
                  <c:v>218</c:v>
                </c:pt>
                <c:pt idx="1091">
                  <c:v>208</c:v>
                </c:pt>
                <c:pt idx="1092">
                  <c:v>248</c:v>
                </c:pt>
                <c:pt idx="1093">
                  <c:v>240</c:v>
                </c:pt>
                <c:pt idx="1094">
                  <c:v>247</c:v>
                </c:pt>
                <c:pt idx="1095">
                  <c:v>230</c:v>
                </c:pt>
                <c:pt idx="1096">
                  <c:v>216</c:v>
                </c:pt>
                <c:pt idx="1097">
                  <c:v>213</c:v>
                </c:pt>
                <c:pt idx="1098">
                  <c:v>217</c:v>
                </c:pt>
                <c:pt idx="1099">
                  <c:v>249</c:v>
                </c:pt>
                <c:pt idx="1100">
                  <c:v>273</c:v>
                </c:pt>
                <c:pt idx="1101">
                  <c:v>302</c:v>
                </c:pt>
                <c:pt idx="1102">
                  <c:v>251</c:v>
                </c:pt>
                <c:pt idx="1103">
                  <c:v>288</c:v>
                </c:pt>
                <c:pt idx="1104">
                  <c:v>221</c:v>
                </c:pt>
                <c:pt idx="1105">
                  <c:v>266</c:v>
                </c:pt>
                <c:pt idx="1106">
                  <c:v>230</c:v>
                </c:pt>
                <c:pt idx="1107">
                  <c:v>291</c:v>
                </c:pt>
                <c:pt idx="1108">
                  <c:v>238</c:v>
                </c:pt>
                <c:pt idx="1109">
                  <c:v>141</c:v>
                </c:pt>
                <c:pt idx="1110">
                  <c:v>244</c:v>
                </c:pt>
                <c:pt idx="1111">
                  <c:v>269</c:v>
                </c:pt>
                <c:pt idx="1112">
                  <c:v>230</c:v>
                </c:pt>
                <c:pt idx="1113">
                  <c:v>251</c:v>
                </c:pt>
                <c:pt idx="1114">
                  <c:v>243</c:v>
                </c:pt>
                <c:pt idx="1115">
                  <c:v>242</c:v>
                </c:pt>
                <c:pt idx="1116">
                  <c:v>216</c:v>
                </c:pt>
                <c:pt idx="1117">
                  <c:v>231</c:v>
                </c:pt>
                <c:pt idx="1118">
                  <c:v>206</c:v>
                </c:pt>
                <c:pt idx="1119">
                  <c:v>236</c:v>
                </c:pt>
                <c:pt idx="1120">
                  <c:v>243</c:v>
                </c:pt>
                <c:pt idx="1121">
                  <c:v>311</c:v>
                </c:pt>
                <c:pt idx="1122">
                  <c:v>275</c:v>
                </c:pt>
                <c:pt idx="1123">
                  <c:v>222</c:v>
                </c:pt>
                <c:pt idx="1124">
                  <c:v>184</c:v>
                </c:pt>
                <c:pt idx="1125">
                  <c:v>214</c:v>
                </c:pt>
                <c:pt idx="1126">
                  <c:v>225</c:v>
                </c:pt>
                <c:pt idx="1127">
                  <c:v>163</c:v>
                </c:pt>
                <c:pt idx="1128">
                  <c:v>242</c:v>
                </c:pt>
                <c:pt idx="1129">
                  <c:v>212</c:v>
                </c:pt>
                <c:pt idx="1130">
                  <c:v>220</c:v>
                </c:pt>
                <c:pt idx="1131">
                  <c:v>245</c:v>
                </c:pt>
                <c:pt idx="1132">
                  <c:v>229</c:v>
                </c:pt>
                <c:pt idx="1133">
                  <c:v>222</c:v>
                </c:pt>
                <c:pt idx="1134">
                  <c:v>126</c:v>
                </c:pt>
                <c:pt idx="1135">
                  <c:v>295</c:v>
                </c:pt>
                <c:pt idx="1136">
                  <c:v>217</c:v>
                </c:pt>
                <c:pt idx="1137">
                  <c:v>215</c:v>
                </c:pt>
                <c:pt idx="1138">
                  <c:v>258</c:v>
                </c:pt>
                <c:pt idx="1139">
                  <c:v>240</c:v>
                </c:pt>
                <c:pt idx="1140">
                  <c:v>262</c:v>
                </c:pt>
                <c:pt idx="1141">
                  <c:v>221</c:v>
                </c:pt>
                <c:pt idx="1142">
                  <c:v>273</c:v>
                </c:pt>
                <c:pt idx="1143">
                  <c:v>252</c:v>
                </c:pt>
                <c:pt idx="1144">
                  <c:v>224</c:v>
                </c:pt>
                <c:pt idx="1145">
                  <c:v>222</c:v>
                </c:pt>
                <c:pt idx="1146">
                  <c:v>259</c:v>
                </c:pt>
                <c:pt idx="1147">
                  <c:v>240</c:v>
                </c:pt>
                <c:pt idx="1148">
                  <c:v>273</c:v>
                </c:pt>
                <c:pt idx="1149">
                  <c:v>250</c:v>
                </c:pt>
                <c:pt idx="1150">
                  <c:v>252</c:v>
                </c:pt>
                <c:pt idx="1151">
                  <c:v>235</c:v>
                </c:pt>
                <c:pt idx="1152">
                  <c:v>246</c:v>
                </c:pt>
                <c:pt idx="1153">
                  <c:v>246</c:v>
                </c:pt>
                <c:pt idx="1154">
                  <c:v>248</c:v>
                </c:pt>
                <c:pt idx="1155">
                  <c:v>241</c:v>
                </c:pt>
                <c:pt idx="1156">
                  <c:v>248</c:v>
                </c:pt>
                <c:pt idx="1157">
                  <c:v>239</c:v>
                </c:pt>
                <c:pt idx="1158">
                  <c:v>250</c:v>
                </c:pt>
                <c:pt idx="1159">
                  <c:v>227</c:v>
                </c:pt>
                <c:pt idx="1160">
                  <c:v>228</c:v>
                </c:pt>
                <c:pt idx="1161">
                  <c:v>251</c:v>
                </c:pt>
                <c:pt idx="1162">
                  <c:v>192</c:v>
                </c:pt>
                <c:pt idx="1163">
                  <c:v>258</c:v>
                </c:pt>
                <c:pt idx="1164">
                  <c:v>256</c:v>
                </c:pt>
                <c:pt idx="1165">
                  <c:v>215</c:v>
                </c:pt>
                <c:pt idx="1166">
                  <c:v>236</c:v>
                </c:pt>
                <c:pt idx="1167">
                  <c:v>232</c:v>
                </c:pt>
                <c:pt idx="1168">
                  <c:v>235</c:v>
                </c:pt>
                <c:pt idx="1169">
                  <c:v>217</c:v>
                </c:pt>
                <c:pt idx="1170">
                  <c:v>241</c:v>
                </c:pt>
                <c:pt idx="1171">
                  <c:v>247</c:v>
                </c:pt>
                <c:pt idx="1172">
                  <c:v>235</c:v>
                </c:pt>
                <c:pt idx="1173">
                  <c:v>233</c:v>
                </c:pt>
                <c:pt idx="1174">
                  <c:v>257</c:v>
                </c:pt>
                <c:pt idx="1175">
                  <c:v>236</c:v>
                </c:pt>
                <c:pt idx="1176">
                  <c:v>244</c:v>
                </c:pt>
                <c:pt idx="1177">
                  <c:v>258</c:v>
                </c:pt>
                <c:pt idx="1178">
                  <c:v>240</c:v>
                </c:pt>
                <c:pt idx="1179">
                  <c:v>239</c:v>
                </c:pt>
                <c:pt idx="1180">
                  <c:v>188</c:v>
                </c:pt>
                <c:pt idx="1181">
                  <c:v>240</c:v>
                </c:pt>
                <c:pt idx="1182">
                  <c:v>206</c:v>
                </c:pt>
                <c:pt idx="1183">
                  <c:v>264</c:v>
                </c:pt>
                <c:pt idx="1184">
                  <c:v>232</c:v>
                </c:pt>
                <c:pt idx="1185">
                  <c:v>261</c:v>
                </c:pt>
                <c:pt idx="1186">
                  <c:v>224</c:v>
                </c:pt>
                <c:pt idx="1187">
                  <c:v>231</c:v>
                </c:pt>
                <c:pt idx="1188">
                  <c:v>227</c:v>
                </c:pt>
                <c:pt idx="1189">
                  <c:v>233</c:v>
                </c:pt>
                <c:pt idx="1190">
                  <c:v>151</c:v>
                </c:pt>
                <c:pt idx="1191">
                  <c:v>239</c:v>
                </c:pt>
                <c:pt idx="1192">
                  <c:v>266</c:v>
                </c:pt>
                <c:pt idx="1193">
                  <c:v>240</c:v>
                </c:pt>
                <c:pt idx="1194">
                  <c:v>226</c:v>
                </c:pt>
                <c:pt idx="1195">
                  <c:v>249</c:v>
                </c:pt>
                <c:pt idx="1196">
                  <c:v>237</c:v>
                </c:pt>
                <c:pt idx="1197">
                  <c:v>247</c:v>
                </c:pt>
                <c:pt idx="1198">
                  <c:v>269</c:v>
                </c:pt>
                <c:pt idx="1199">
                  <c:v>232</c:v>
                </c:pt>
                <c:pt idx="1200">
                  <c:v>231</c:v>
                </c:pt>
                <c:pt idx="1201">
                  <c:v>249</c:v>
                </c:pt>
                <c:pt idx="1202">
                  <c:v>229</c:v>
                </c:pt>
                <c:pt idx="1203">
                  <c:v>271</c:v>
                </c:pt>
                <c:pt idx="1204">
                  <c:v>253</c:v>
                </c:pt>
                <c:pt idx="1205">
                  <c:v>246</c:v>
                </c:pt>
                <c:pt idx="1206">
                  <c:v>248</c:v>
                </c:pt>
                <c:pt idx="1207">
                  <c:v>193</c:v>
                </c:pt>
                <c:pt idx="1208">
                  <c:v>336</c:v>
                </c:pt>
                <c:pt idx="1209">
                  <c:v>197</c:v>
                </c:pt>
                <c:pt idx="1210">
                  <c:v>264</c:v>
                </c:pt>
                <c:pt idx="1211">
                  <c:v>200</c:v>
                </c:pt>
                <c:pt idx="1212">
                  <c:v>258</c:v>
                </c:pt>
                <c:pt idx="1213">
                  <c:v>257</c:v>
                </c:pt>
                <c:pt idx="1214">
                  <c:v>225</c:v>
                </c:pt>
                <c:pt idx="1215">
                  <c:v>183</c:v>
                </c:pt>
                <c:pt idx="1216">
                  <c:v>214</c:v>
                </c:pt>
                <c:pt idx="1217">
                  <c:v>219</c:v>
                </c:pt>
                <c:pt idx="1218">
                  <c:v>298</c:v>
                </c:pt>
                <c:pt idx="1219">
                  <c:v>210</c:v>
                </c:pt>
                <c:pt idx="1220">
                  <c:v>256</c:v>
                </c:pt>
                <c:pt idx="1221">
                  <c:v>229</c:v>
                </c:pt>
                <c:pt idx="1222">
                  <c:v>147</c:v>
                </c:pt>
                <c:pt idx="1223">
                  <c:v>225</c:v>
                </c:pt>
                <c:pt idx="1224">
                  <c:v>243</c:v>
                </c:pt>
                <c:pt idx="1225">
                  <c:v>240</c:v>
                </c:pt>
                <c:pt idx="1226">
                  <c:v>223</c:v>
                </c:pt>
                <c:pt idx="1227">
                  <c:v>230</c:v>
                </c:pt>
                <c:pt idx="1228">
                  <c:v>235</c:v>
                </c:pt>
                <c:pt idx="1229">
                  <c:v>215</c:v>
                </c:pt>
                <c:pt idx="1230">
                  <c:v>249</c:v>
                </c:pt>
                <c:pt idx="1231">
                  <c:v>224</c:v>
                </c:pt>
                <c:pt idx="1232">
                  <c:v>258</c:v>
                </c:pt>
                <c:pt idx="1233">
                  <c:v>229</c:v>
                </c:pt>
                <c:pt idx="1234">
                  <c:v>244</c:v>
                </c:pt>
                <c:pt idx="1235">
                  <c:v>133</c:v>
                </c:pt>
                <c:pt idx="1236">
                  <c:v>204</c:v>
                </c:pt>
                <c:pt idx="1237">
                  <c:v>128</c:v>
                </c:pt>
                <c:pt idx="1238">
                  <c:v>254</c:v>
                </c:pt>
                <c:pt idx="1239">
                  <c:v>248</c:v>
                </c:pt>
                <c:pt idx="1240">
                  <c:v>265</c:v>
                </c:pt>
                <c:pt idx="1241">
                  <c:v>247</c:v>
                </c:pt>
                <c:pt idx="1242">
                  <c:v>278</c:v>
                </c:pt>
                <c:pt idx="1243">
                  <c:v>265</c:v>
                </c:pt>
                <c:pt idx="1244">
                  <c:v>237</c:v>
                </c:pt>
                <c:pt idx="1245">
                  <c:v>285</c:v>
                </c:pt>
                <c:pt idx="1246">
                  <c:v>244</c:v>
                </c:pt>
                <c:pt idx="1247">
                  <c:v>305</c:v>
                </c:pt>
                <c:pt idx="1248">
                  <c:v>252</c:v>
                </c:pt>
                <c:pt idx="1249">
                  <c:v>284</c:v>
                </c:pt>
                <c:pt idx="1250">
                  <c:v>244</c:v>
                </c:pt>
                <c:pt idx="1251">
                  <c:v>285</c:v>
                </c:pt>
                <c:pt idx="1252">
                  <c:v>315</c:v>
                </c:pt>
                <c:pt idx="1253">
                  <c:v>272</c:v>
                </c:pt>
                <c:pt idx="1254">
                  <c:v>226</c:v>
                </c:pt>
                <c:pt idx="1255">
                  <c:v>207</c:v>
                </c:pt>
                <c:pt idx="1256">
                  <c:v>236</c:v>
                </c:pt>
                <c:pt idx="1257">
                  <c:v>247</c:v>
                </c:pt>
                <c:pt idx="1258">
                  <c:v>220</c:v>
                </c:pt>
                <c:pt idx="1259">
                  <c:v>184</c:v>
                </c:pt>
                <c:pt idx="1260">
                  <c:v>236</c:v>
                </c:pt>
                <c:pt idx="1261">
                  <c:v>246</c:v>
                </c:pt>
                <c:pt idx="1262">
                  <c:v>252</c:v>
                </c:pt>
                <c:pt idx="1263">
                  <c:v>332</c:v>
                </c:pt>
                <c:pt idx="1264">
                  <c:v>249</c:v>
                </c:pt>
                <c:pt idx="1265">
                  <c:v>213</c:v>
                </c:pt>
                <c:pt idx="1266">
                  <c:v>205</c:v>
                </c:pt>
                <c:pt idx="1267">
                  <c:v>263</c:v>
                </c:pt>
                <c:pt idx="1268">
                  <c:v>164</c:v>
                </c:pt>
                <c:pt idx="1269">
                  <c:v>231</c:v>
                </c:pt>
                <c:pt idx="1270">
                  <c:v>236</c:v>
                </c:pt>
                <c:pt idx="1271">
                  <c:v>246</c:v>
                </c:pt>
                <c:pt idx="1272">
                  <c:v>249</c:v>
                </c:pt>
                <c:pt idx="1273">
                  <c:v>287</c:v>
                </c:pt>
                <c:pt idx="1274">
                  <c:v>281</c:v>
                </c:pt>
                <c:pt idx="1275">
                  <c:v>263</c:v>
                </c:pt>
                <c:pt idx="1276">
                  <c:v>233</c:v>
                </c:pt>
                <c:pt idx="1277">
                  <c:v>226</c:v>
                </c:pt>
                <c:pt idx="1278">
                  <c:v>249</c:v>
                </c:pt>
                <c:pt idx="1279">
                  <c:v>217</c:v>
                </c:pt>
                <c:pt idx="1280">
                  <c:v>241</c:v>
                </c:pt>
                <c:pt idx="1281">
                  <c:v>268</c:v>
                </c:pt>
                <c:pt idx="1282">
                  <c:v>235</c:v>
                </c:pt>
                <c:pt idx="1283">
                  <c:v>219</c:v>
                </c:pt>
                <c:pt idx="1284">
                  <c:v>248</c:v>
                </c:pt>
                <c:pt idx="1285">
                  <c:v>250</c:v>
                </c:pt>
                <c:pt idx="1286">
                  <c:v>270</c:v>
                </c:pt>
                <c:pt idx="1287">
                  <c:v>257</c:v>
                </c:pt>
                <c:pt idx="1288">
                  <c:v>221</c:v>
                </c:pt>
                <c:pt idx="1289">
                  <c:v>268</c:v>
                </c:pt>
                <c:pt idx="1290">
                  <c:v>254</c:v>
                </c:pt>
                <c:pt idx="1291">
                  <c:v>244</c:v>
                </c:pt>
                <c:pt idx="1292">
                  <c:v>240</c:v>
                </c:pt>
                <c:pt idx="1293">
                  <c:v>250</c:v>
                </c:pt>
                <c:pt idx="1294">
                  <c:v>260</c:v>
                </c:pt>
                <c:pt idx="1295">
                  <c:v>254</c:v>
                </c:pt>
                <c:pt idx="1296">
                  <c:v>290</c:v>
                </c:pt>
                <c:pt idx="1297">
                  <c:v>209</c:v>
                </c:pt>
                <c:pt idx="1298">
                  <c:v>245</c:v>
                </c:pt>
                <c:pt idx="1299">
                  <c:v>243</c:v>
                </c:pt>
                <c:pt idx="1300">
                  <c:v>251</c:v>
                </c:pt>
                <c:pt idx="1301">
                  <c:v>221</c:v>
                </c:pt>
                <c:pt idx="1302">
                  <c:v>244</c:v>
                </c:pt>
                <c:pt idx="1303">
                  <c:v>230</c:v>
                </c:pt>
                <c:pt idx="1304">
                  <c:v>240</c:v>
                </c:pt>
                <c:pt idx="1305">
                  <c:v>210</c:v>
                </c:pt>
                <c:pt idx="1306">
                  <c:v>216</c:v>
                </c:pt>
                <c:pt idx="1307">
                  <c:v>249</c:v>
                </c:pt>
                <c:pt idx="1308">
                  <c:v>250</c:v>
                </c:pt>
                <c:pt idx="1309">
                  <c:v>228</c:v>
                </c:pt>
                <c:pt idx="1310">
                  <c:v>248</c:v>
                </c:pt>
                <c:pt idx="1311">
                  <c:v>257</c:v>
                </c:pt>
                <c:pt idx="1312">
                  <c:v>250</c:v>
                </c:pt>
                <c:pt idx="1313">
                  <c:v>218</c:v>
                </c:pt>
                <c:pt idx="1314">
                  <c:v>299</c:v>
                </c:pt>
                <c:pt idx="1315">
                  <c:v>255</c:v>
                </c:pt>
                <c:pt idx="1316">
                  <c:v>249</c:v>
                </c:pt>
                <c:pt idx="1317">
                  <c:v>337</c:v>
                </c:pt>
                <c:pt idx="1318">
                  <c:v>304</c:v>
                </c:pt>
                <c:pt idx="1319">
                  <c:v>235</c:v>
                </c:pt>
                <c:pt idx="1320">
                  <c:v>241</c:v>
                </c:pt>
                <c:pt idx="1321">
                  <c:v>397</c:v>
                </c:pt>
                <c:pt idx="1322">
                  <c:v>244</c:v>
                </c:pt>
                <c:pt idx="1323">
                  <c:v>203</c:v>
                </c:pt>
                <c:pt idx="1324">
                  <c:v>257</c:v>
                </c:pt>
                <c:pt idx="1325">
                  <c:v>212</c:v>
                </c:pt>
                <c:pt idx="1326">
                  <c:v>213</c:v>
                </c:pt>
                <c:pt idx="1327">
                  <c:v>225</c:v>
                </c:pt>
                <c:pt idx="1328">
                  <c:v>229</c:v>
                </c:pt>
                <c:pt idx="1329">
                  <c:v>296</c:v>
                </c:pt>
                <c:pt idx="1330">
                  <c:v>208</c:v>
                </c:pt>
                <c:pt idx="1331">
                  <c:v>247</c:v>
                </c:pt>
                <c:pt idx="1332">
                  <c:v>257</c:v>
                </c:pt>
                <c:pt idx="1333">
                  <c:v>258</c:v>
                </c:pt>
                <c:pt idx="1334">
                  <c:v>291</c:v>
                </c:pt>
                <c:pt idx="1335">
                  <c:v>130</c:v>
                </c:pt>
                <c:pt idx="1336">
                  <c:v>251</c:v>
                </c:pt>
                <c:pt idx="1337">
                  <c:v>225</c:v>
                </c:pt>
                <c:pt idx="1338">
                  <c:v>245</c:v>
                </c:pt>
                <c:pt idx="1339">
                  <c:v>236</c:v>
                </c:pt>
                <c:pt idx="1340">
                  <c:v>255</c:v>
                </c:pt>
                <c:pt idx="1341">
                  <c:v>199</c:v>
                </c:pt>
                <c:pt idx="1342">
                  <c:v>257</c:v>
                </c:pt>
                <c:pt idx="1343">
                  <c:v>251</c:v>
                </c:pt>
                <c:pt idx="1344">
                  <c:v>258</c:v>
                </c:pt>
                <c:pt idx="1345">
                  <c:v>264</c:v>
                </c:pt>
                <c:pt idx="1346">
                  <c:v>238</c:v>
                </c:pt>
                <c:pt idx="1347">
                  <c:v>195</c:v>
                </c:pt>
                <c:pt idx="1348">
                  <c:v>241</c:v>
                </c:pt>
                <c:pt idx="1349">
                  <c:v>227</c:v>
                </c:pt>
                <c:pt idx="1350">
                  <c:v>247</c:v>
                </c:pt>
                <c:pt idx="1351">
                  <c:v>268</c:v>
                </c:pt>
                <c:pt idx="1352">
                  <c:v>237</c:v>
                </c:pt>
                <c:pt idx="1353">
                  <c:v>214</c:v>
                </c:pt>
                <c:pt idx="1354">
                  <c:v>253</c:v>
                </c:pt>
                <c:pt idx="1355">
                  <c:v>248</c:v>
                </c:pt>
                <c:pt idx="1356">
                  <c:v>237</c:v>
                </c:pt>
                <c:pt idx="1357">
                  <c:v>278</c:v>
                </c:pt>
                <c:pt idx="1358">
                  <c:v>226</c:v>
                </c:pt>
                <c:pt idx="1359">
                  <c:v>241</c:v>
                </c:pt>
                <c:pt idx="1360">
                  <c:v>239</c:v>
                </c:pt>
                <c:pt idx="1361">
                  <c:v>247</c:v>
                </c:pt>
                <c:pt idx="1362">
                  <c:v>223</c:v>
                </c:pt>
                <c:pt idx="1363">
                  <c:v>276</c:v>
                </c:pt>
                <c:pt idx="1364">
                  <c:v>210</c:v>
                </c:pt>
                <c:pt idx="1365">
                  <c:v>228</c:v>
                </c:pt>
                <c:pt idx="1366">
                  <c:v>252</c:v>
                </c:pt>
                <c:pt idx="1367">
                  <c:v>251</c:v>
                </c:pt>
                <c:pt idx="1368">
                  <c:v>267</c:v>
                </c:pt>
                <c:pt idx="1369">
                  <c:v>232</c:v>
                </c:pt>
                <c:pt idx="1370">
                  <c:v>220</c:v>
                </c:pt>
                <c:pt idx="1371">
                  <c:v>243</c:v>
                </c:pt>
                <c:pt idx="1372">
                  <c:v>292</c:v>
                </c:pt>
                <c:pt idx="1373">
                  <c:v>230</c:v>
                </c:pt>
                <c:pt idx="1374">
                  <c:v>301</c:v>
                </c:pt>
                <c:pt idx="1375">
                  <c:v>240</c:v>
                </c:pt>
                <c:pt idx="1376">
                  <c:v>232</c:v>
                </c:pt>
                <c:pt idx="1377">
                  <c:v>261</c:v>
                </c:pt>
                <c:pt idx="1378">
                  <c:v>148</c:v>
                </c:pt>
                <c:pt idx="1379">
                  <c:v>233</c:v>
                </c:pt>
                <c:pt idx="1380">
                  <c:v>225</c:v>
                </c:pt>
                <c:pt idx="1381">
                  <c:v>223</c:v>
                </c:pt>
                <c:pt idx="1382">
                  <c:v>246</c:v>
                </c:pt>
                <c:pt idx="1383">
                  <c:v>250</c:v>
                </c:pt>
                <c:pt idx="1384">
                  <c:v>238</c:v>
                </c:pt>
                <c:pt idx="1385">
                  <c:v>238</c:v>
                </c:pt>
                <c:pt idx="1386">
                  <c:v>251</c:v>
                </c:pt>
                <c:pt idx="1387">
                  <c:v>263</c:v>
                </c:pt>
                <c:pt idx="1388">
                  <c:v>232</c:v>
                </c:pt>
                <c:pt idx="1389">
                  <c:v>242</c:v>
                </c:pt>
                <c:pt idx="1390">
                  <c:v>215</c:v>
                </c:pt>
                <c:pt idx="1391">
                  <c:v>235</c:v>
                </c:pt>
                <c:pt idx="1392">
                  <c:v>240</c:v>
                </c:pt>
                <c:pt idx="1393">
                  <c:v>227</c:v>
                </c:pt>
                <c:pt idx="1394">
                  <c:v>227</c:v>
                </c:pt>
                <c:pt idx="1395">
                  <c:v>255</c:v>
                </c:pt>
                <c:pt idx="1396">
                  <c:v>257</c:v>
                </c:pt>
                <c:pt idx="1397">
                  <c:v>224</c:v>
                </c:pt>
                <c:pt idx="1398">
                  <c:v>250</c:v>
                </c:pt>
                <c:pt idx="1399">
                  <c:v>277</c:v>
                </c:pt>
                <c:pt idx="1400">
                  <c:v>258</c:v>
                </c:pt>
                <c:pt idx="1401">
                  <c:v>252</c:v>
                </c:pt>
                <c:pt idx="1402">
                  <c:v>199</c:v>
                </c:pt>
                <c:pt idx="1403">
                  <c:v>251</c:v>
                </c:pt>
                <c:pt idx="1404">
                  <c:v>250</c:v>
                </c:pt>
                <c:pt idx="1405">
                  <c:v>213</c:v>
                </c:pt>
                <c:pt idx="1406">
                  <c:v>215</c:v>
                </c:pt>
                <c:pt idx="1407">
                  <c:v>243</c:v>
                </c:pt>
                <c:pt idx="1408">
                  <c:v>280</c:v>
                </c:pt>
                <c:pt idx="1409">
                  <c:v>229</c:v>
                </c:pt>
                <c:pt idx="1410">
                  <c:v>204</c:v>
                </c:pt>
                <c:pt idx="1411">
                  <c:v>226</c:v>
                </c:pt>
                <c:pt idx="1412">
                  <c:v>254</c:v>
                </c:pt>
                <c:pt idx="1413">
                  <c:v>232</c:v>
                </c:pt>
                <c:pt idx="1414">
                  <c:v>265</c:v>
                </c:pt>
                <c:pt idx="1415">
                  <c:v>249</c:v>
                </c:pt>
                <c:pt idx="1416">
                  <c:v>242</c:v>
                </c:pt>
                <c:pt idx="1417">
                  <c:v>236</c:v>
                </c:pt>
                <c:pt idx="1418">
                  <c:v>275</c:v>
                </c:pt>
                <c:pt idx="1419">
                  <c:v>282</c:v>
                </c:pt>
                <c:pt idx="1420">
                  <c:v>231</c:v>
                </c:pt>
                <c:pt idx="1421">
                  <c:v>255</c:v>
                </c:pt>
                <c:pt idx="1422">
                  <c:v>242</c:v>
                </c:pt>
                <c:pt idx="1423">
                  <c:v>254</c:v>
                </c:pt>
                <c:pt idx="1424">
                  <c:v>258</c:v>
                </c:pt>
                <c:pt idx="1425">
                  <c:v>227</c:v>
                </c:pt>
                <c:pt idx="1426">
                  <c:v>246</c:v>
                </c:pt>
                <c:pt idx="1427">
                  <c:v>198</c:v>
                </c:pt>
                <c:pt idx="1428">
                  <c:v>246</c:v>
                </c:pt>
                <c:pt idx="1429">
                  <c:v>253</c:v>
                </c:pt>
                <c:pt idx="1430">
                  <c:v>219</c:v>
                </c:pt>
                <c:pt idx="1431">
                  <c:v>256</c:v>
                </c:pt>
                <c:pt idx="1432">
                  <c:v>236</c:v>
                </c:pt>
                <c:pt idx="1433">
                  <c:v>283</c:v>
                </c:pt>
                <c:pt idx="1434">
                  <c:v>205</c:v>
                </c:pt>
                <c:pt idx="1435">
                  <c:v>247</c:v>
                </c:pt>
                <c:pt idx="1436">
                  <c:v>252</c:v>
                </c:pt>
                <c:pt idx="1437">
                  <c:v>257</c:v>
                </c:pt>
                <c:pt idx="1438">
                  <c:v>317</c:v>
                </c:pt>
                <c:pt idx="1439">
                  <c:v>285</c:v>
                </c:pt>
                <c:pt idx="1440">
                  <c:v>222</c:v>
                </c:pt>
                <c:pt idx="1441">
                  <c:v>246</c:v>
                </c:pt>
                <c:pt idx="1442">
                  <c:v>212</c:v>
                </c:pt>
                <c:pt idx="1443">
                  <c:v>221</c:v>
                </c:pt>
                <c:pt idx="1444">
                  <c:v>240</c:v>
                </c:pt>
                <c:pt idx="1445">
                  <c:v>249</c:v>
                </c:pt>
                <c:pt idx="1446">
                  <c:v>258</c:v>
                </c:pt>
                <c:pt idx="1447">
                  <c:v>258</c:v>
                </c:pt>
                <c:pt idx="1448">
                  <c:v>240</c:v>
                </c:pt>
                <c:pt idx="1449">
                  <c:v>259</c:v>
                </c:pt>
                <c:pt idx="1450">
                  <c:v>254</c:v>
                </c:pt>
                <c:pt idx="1451">
                  <c:v>231</c:v>
                </c:pt>
                <c:pt idx="1452">
                  <c:v>254</c:v>
                </c:pt>
                <c:pt idx="1453">
                  <c:v>248</c:v>
                </c:pt>
                <c:pt idx="1454">
                  <c:v>232</c:v>
                </c:pt>
                <c:pt idx="1455">
                  <c:v>182</c:v>
                </c:pt>
                <c:pt idx="1456">
                  <c:v>232</c:v>
                </c:pt>
                <c:pt idx="1457">
                  <c:v>210</c:v>
                </c:pt>
                <c:pt idx="1458">
                  <c:v>238</c:v>
                </c:pt>
                <c:pt idx="1459">
                  <c:v>240</c:v>
                </c:pt>
                <c:pt idx="1460">
                  <c:v>263</c:v>
                </c:pt>
                <c:pt idx="1461">
                  <c:v>249</c:v>
                </c:pt>
                <c:pt idx="1462">
                  <c:v>215</c:v>
                </c:pt>
                <c:pt idx="1463">
                  <c:v>276</c:v>
                </c:pt>
                <c:pt idx="1464">
                  <c:v>247</c:v>
                </c:pt>
                <c:pt idx="1465">
                  <c:v>245</c:v>
                </c:pt>
                <c:pt idx="1466">
                  <c:v>258</c:v>
                </c:pt>
                <c:pt idx="1467">
                  <c:v>234</c:v>
                </c:pt>
                <c:pt idx="1468">
                  <c:v>263</c:v>
                </c:pt>
                <c:pt idx="1469">
                  <c:v>254</c:v>
                </c:pt>
                <c:pt idx="1470">
                  <c:v>241</c:v>
                </c:pt>
                <c:pt idx="1471">
                  <c:v>227</c:v>
                </c:pt>
                <c:pt idx="1472">
                  <c:v>278</c:v>
                </c:pt>
                <c:pt idx="1473">
                  <c:v>230</c:v>
                </c:pt>
                <c:pt idx="1474">
                  <c:v>296</c:v>
                </c:pt>
                <c:pt idx="1475">
                  <c:v>257</c:v>
                </c:pt>
                <c:pt idx="1476">
                  <c:v>233</c:v>
                </c:pt>
                <c:pt idx="1477">
                  <c:v>249</c:v>
                </c:pt>
                <c:pt idx="1478">
                  <c:v>268</c:v>
                </c:pt>
                <c:pt idx="1479">
                  <c:v>270</c:v>
                </c:pt>
                <c:pt idx="1480">
                  <c:v>251</c:v>
                </c:pt>
                <c:pt idx="1481">
                  <c:v>259</c:v>
                </c:pt>
                <c:pt idx="1482">
                  <c:v>240</c:v>
                </c:pt>
                <c:pt idx="1483">
                  <c:v>230</c:v>
                </c:pt>
                <c:pt idx="1484">
                  <c:v>279</c:v>
                </c:pt>
                <c:pt idx="1485">
                  <c:v>256</c:v>
                </c:pt>
                <c:pt idx="1486">
                  <c:v>250</c:v>
                </c:pt>
                <c:pt idx="1487">
                  <c:v>261</c:v>
                </c:pt>
                <c:pt idx="1488">
                  <c:v>248</c:v>
                </c:pt>
                <c:pt idx="1489">
                  <c:v>249</c:v>
                </c:pt>
                <c:pt idx="1490">
                  <c:v>216</c:v>
                </c:pt>
                <c:pt idx="1491">
                  <c:v>277</c:v>
                </c:pt>
                <c:pt idx="1492">
                  <c:v>219</c:v>
                </c:pt>
                <c:pt idx="1493">
                  <c:v>270</c:v>
                </c:pt>
                <c:pt idx="1494">
                  <c:v>274</c:v>
                </c:pt>
                <c:pt idx="1495">
                  <c:v>223</c:v>
                </c:pt>
                <c:pt idx="1496">
                  <c:v>240</c:v>
                </c:pt>
                <c:pt idx="1497">
                  <c:v>265</c:v>
                </c:pt>
                <c:pt idx="1498">
                  <c:v>240</c:v>
                </c:pt>
                <c:pt idx="1499">
                  <c:v>261</c:v>
                </c:pt>
                <c:pt idx="1500">
                  <c:v>235</c:v>
                </c:pt>
                <c:pt idx="1501">
                  <c:v>229</c:v>
                </c:pt>
                <c:pt idx="1502">
                  <c:v>268</c:v>
                </c:pt>
                <c:pt idx="1503">
                  <c:v>232</c:v>
                </c:pt>
                <c:pt idx="1504">
                  <c:v>255</c:v>
                </c:pt>
                <c:pt idx="1505">
                  <c:v>250</c:v>
                </c:pt>
                <c:pt idx="1506">
                  <c:v>292</c:v>
                </c:pt>
                <c:pt idx="1507">
                  <c:v>229</c:v>
                </c:pt>
                <c:pt idx="1508">
                  <c:v>262</c:v>
                </c:pt>
                <c:pt idx="1509">
                  <c:v>272</c:v>
                </c:pt>
                <c:pt idx="1510">
                  <c:v>226</c:v>
                </c:pt>
                <c:pt idx="1511">
                  <c:v>233</c:v>
                </c:pt>
                <c:pt idx="1512">
                  <c:v>237</c:v>
                </c:pt>
                <c:pt idx="1513">
                  <c:v>245</c:v>
                </c:pt>
                <c:pt idx="1514">
                  <c:v>243</c:v>
                </c:pt>
                <c:pt idx="1515">
                  <c:v>255</c:v>
                </c:pt>
                <c:pt idx="1516">
                  <c:v>268</c:v>
                </c:pt>
                <c:pt idx="1517">
                  <c:v>227</c:v>
                </c:pt>
                <c:pt idx="1518">
                  <c:v>213</c:v>
                </c:pt>
                <c:pt idx="1519">
                  <c:v>239</c:v>
                </c:pt>
                <c:pt idx="1520">
                  <c:v>240</c:v>
                </c:pt>
                <c:pt idx="1521">
                  <c:v>260</c:v>
                </c:pt>
                <c:pt idx="1522">
                  <c:v>240</c:v>
                </c:pt>
                <c:pt idx="1523">
                  <c:v>250</c:v>
                </c:pt>
                <c:pt idx="1524">
                  <c:v>253</c:v>
                </c:pt>
                <c:pt idx="1525">
                  <c:v>239</c:v>
                </c:pt>
                <c:pt idx="1526">
                  <c:v>251</c:v>
                </c:pt>
                <c:pt idx="1527">
                  <c:v>263</c:v>
                </c:pt>
                <c:pt idx="1528">
                  <c:v>273</c:v>
                </c:pt>
                <c:pt idx="1529">
                  <c:v>260</c:v>
                </c:pt>
                <c:pt idx="1530">
                  <c:v>244</c:v>
                </c:pt>
                <c:pt idx="1531">
                  <c:v>250</c:v>
                </c:pt>
                <c:pt idx="1532">
                  <c:v>244</c:v>
                </c:pt>
                <c:pt idx="1533">
                  <c:v>248</c:v>
                </c:pt>
                <c:pt idx="1534">
                  <c:v>261</c:v>
                </c:pt>
                <c:pt idx="1535">
                  <c:v>262</c:v>
                </c:pt>
                <c:pt idx="1536">
                  <c:v>247</c:v>
                </c:pt>
                <c:pt idx="1537">
                  <c:v>268</c:v>
                </c:pt>
                <c:pt idx="1538">
                  <c:v>263</c:v>
                </c:pt>
                <c:pt idx="1539">
                  <c:v>229</c:v>
                </c:pt>
                <c:pt idx="1540">
                  <c:v>259</c:v>
                </c:pt>
                <c:pt idx="1541">
                  <c:v>241</c:v>
                </c:pt>
                <c:pt idx="1542">
                  <c:v>270</c:v>
                </c:pt>
                <c:pt idx="1543">
                  <c:v>244</c:v>
                </c:pt>
                <c:pt idx="1544">
                  <c:v>227</c:v>
                </c:pt>
                <c:pt idx="1545">
                  <c:v>252</c:v>
                </c:pt>
                <c:pt idx="1546">
                  <c:v>237</c:v>
                </c:pt>
                <c:pt idx="1547">
                  <c:v>206</c:v>
                </c:pt>
                <c:pt idx="1548">
                  <c:v>267</c:v>
                </c:pt>
                <c:pt idx="1549">
                  <c:v>260</c:v>
                </c:pt>
                <c:pt idx="1550">
                  <c:v>245</c:v>
                </c:pt>
                <c:pt idx="1551">
                  <c:v>221</c:v>
                </c:pt>
                <c:pt idx="1552">
                  <c:v>244</c:v>
                </c:pt>
                <c:pt idx="1553">
                  <c:v>280</c:v>
                </c:pt>
                <c:pt idx="1554">
                  <c:v>269</c:v>
                </c:pt>
                <c:pt idx="1555">
                  <c:v>272</c:v>
                </c:pt>
                <c:pt idx="1556">
                  <c:v>221</c:v>
                </c:pt>
                <c:pt idx="1557">
                  <c:v>237</c:v>
                </c:pt>
                <c:pt idx="1558">
                  <c:v>288</c:v>
                </c:pt>
                <c:pt idx="1559">
                  <c:v>212</c:v>
                </c:pt>
                <c:pt idx="1560">
                  <c:v>223</c:v>
                </c:pt>
                <c:pt idx="1561">
                  <c:v>273</c:v>
                </c:pt>
                <c:pt idx="1562">
                  <c:v>216</c:v>
                </c:pt>
                <c:pt idx="1563">
                  <c:v>264</c:v>
                </c:pt>
                <c:pt idx="1564">
                  <c:v>226</c:v>
                </c:pt>
                <c:pt idx="1565">
                  <c:v>240</c:v>
                </c:pt>
                <c:pt idx="1566">
                  <c:v>249</c:v>
                </c:pt>
                <c:pt idx="1567">
                  <c:v>223</c:v>
                </c:pt>
                <c:pt idx="1568">
                  <c:v>218</c:v>
                </c:pt>
                <c:pt idx="1569">
                  <c:v>235</c:v>
                </c:pt>
                <c:pt idx="1570">
                  <c:v>251</c:v>
                </c:pt>
                <c:pt idx="1571">
                  <c:v>276</c:v>
                </c:pt>
                <c:pt idx="1572">
                  <c:v>250</c:v>
                </c:pt>
                <c:pt idx="1573">
                  <c:v>259</c:v>
                </c:pt>
                <c:pt idx="1574">
                  <c:v>264</c:v>
                </c:pt>
                <c:pt idx="1575">
                  <c:v>232</c:v>
                </c:pt>
                <c:pt idx="1576">
                  <c:v>276</c:v>
                </c:pt>
                <c:pt idx="1577">
                  <c:v>289</c:v>
                </c:pt>
                <c:pt idx="1578">
                  <c:v>236</c:v>
                </c:pt>
                <c:pt idx="1579">
                  <c:v>209</c:v>
                </c:pt>
                <c:pt idx="1580">
                  <c:v>261</c:v>
                </c:pt>
                <c:pt idx="1581">
                  <c:v>266</c:v>
                </c:pt>
                <c:pt idx="1582">
                  <c:v>261</c:v>
                </c:pt>
                <c:pt idx="1583">
                  <c:v>266</c:v>
                </c:pt>
                <c:pt idx="1584">
                  <c:v>260</c:v>
                </c:pt>
                <c:pt idx="1585">
                  <c:v>234</c:v>
                </c:pt>
                <c:pt idx="1586">
                  <c:v>239</c:v>
                </c:pt>
                <c:pt idx="1587">
                  <c:v>264</c:v>
                </c:pt>
                <c:pt idx="1588">
                  <c:v>246</c:v>
                </c:pt>
                <c:pt idx="1589">
                  <c:v>268</c:v>
                </c:pt>
                <c:pt idx="1590">
                  <c:v>275</c:v>
                </c:pt>
                <c:pt idx="1591">
                  <c:v>282</c:v>
                </c:pt>
                <c:pt idx="1592">
                  <c:v>260</c:v>
                </c:pt>
                <c:pt idx="1593">
                  <c:v>285</c:v>
                </c:pt>
                <c:pt idx="1594">
                  <c:v>222</c:v>
                </c:pt>
                <c:pt idx="1595">
                  <c:v>247</c:v>
                </c:pt>
                <c:pt idx="1596">
                  <c:v>258</c:v>
                </c:pt>
                <c:pt idx="1597">
                  <c:v>289</c:v>
                </c:pt>
                <c:pt idx="1598">
                  <c:v>281</c:v>
                </c:pt>
                <c:pt idx="1599">
                  <c:v>261</c:v>
                </c:pt>
                <c:pt idx="1600">
                  <c:v>253</c:v>
                </c:pt>
                <c:pt idx="1601">
                  <c:v>247</c:v>
                </c:pt>
                <c:pt idx="1602">
                  <c:v>236</c:v>
                </c:pt>
                <c:pt idx="1603">
                  <c:v>260</c:v>
                </c:pt>
                <c:pt idx="1604">
                  <c:v>218</c:v>
                </c:pt>
                <c:pt idx="1605">
                  <c:v>232</c:v>
                </c:pt>
                <c:pt idx="1606">
                  <c:v>223</c:v>
                </c:pt>
                <c:pt idx="1607">
                  <c:v>227</c:v>
                </c:pt>
                <c:pt idx="1608">
                  <c:v>255</c:v>
                </c:pt>
                <c:pt idx="1609">
                  <c:v>220</c:v>
                </c:pt>
                <c:pt idx="1610">
                  <c:v>241</c:v>
                </c:pt>
                <c:pt idx="1611">
                  <c:v>276</c:v>
                </c:pt>
                <c:pt idx="1612">
                  <c:v>223</c:v>
                </c:pt>
                <c:pt idx="1613">
                  <c:v>237</c:v>
                </c:pt>
                <c:pt idx="1614">
                  <c:v>291</c:v>
                </c:pt>
                <c:pt idx="1615">
                  <c:v>269</c:v>
                </c:pt>
                <c:pt idx="1616">
                  <c:v>240</c:v>
                </c:pt>
                <c:pt idx="1617">
                  <c:v>327</c:v>
                </c:pt>
                <c:pt idx="1618">
                  <c:v>237</c:v>
                </c:pt>
                <c:pt idx="1619">
                  <c:v>239</c:v>
                </c:pt>
                <c:pt idx="1620">
                  <c:v>265</c:v>
                </c:pt>
                <c:pt idx="1621">
                  <c:v>252</c:v>
                </c:pt>
                <c:pt idx="1622">
                  <c:v>268</c:v>
                </c:pt>
                <c:pt idx="1623">
                  <c:v>228</c:v>
                </c:pt>
                <c:pt idx="1624">
                  <c:v>267</c:v>
                </c:pt>
                <c:pt idx="1625">
                  <c:v>251</c:v>
                </c:pt>
                <c:pt idx="1626">
                  <c:v>214</c:v>
                </c:pt>
                <c:pt idx="1627">
                  <c:v>265</c:v>
                </c:pt>
                <c:pt idx="1628">
                  <c:v>259</c:v>
                </c:pt>
                <c:pt idx="1629">
                  <c:v>232</c:v>
                </c:pt>
                <c:pt idx="1630">
                  <c:v>367</c:v>
                </c:pt>
                <c:pt idx="1631">
                  <c:v>296</c:v>
                </c:pt>
                <c:pt idx="1632">
                  <c:v>231</c:v>
                </c:pt>
                <c:pt idx="1633">
                  <c:v>248</c:v>
                </c:pt>
                <c:pt idx="1634">
                  <c:v>211</c:v>
                </c:pt>
                <c:pt idx="1635">
                  <c:v>224</c:v>
                </c:pt>
                <c:pt idx="1636">
                  <c:v>271</c:v>
                </c:pt>
                <c:pt idx="1637">
                  <c:v>259</c:v>
                </c:pt>
                <c:pt idx="1638">
                  <c:v>219</c:v>
                </c:pt>
                <c:pt idx="1639">
                  <c:v>264</c:v>
                </c:pt>
                <c:pt idx="1640">
                  <c:v>201</c:v>
                </c:pt>
                <c:pt idx="1641">
                  <c:v>279</c:v>
                </c:pt>
                <c:pt idx="1642">
                  <c:v>255</c:v>
                </c:pt>
                <c:pt idx="1643">
                  <c:v>262</c:v>
                </c:pt>
                <c:pt idx="1644">
                  <c:v>283</c:v>
                </c:pt>
                <c:pt idx="1645">
                  <c:v>266</c:v>
                </c:pt>
                <c:pt idx="1646">
                  <c:v>266</c:v>
                </c:pt>
                <c:pt idx="1647">
                  <c:v>211</c:v>
                </c:pt>
                <c:pt idx="1648">
                  <c:v>233</c:v>
                </c:pt>
                <c:pt idx="1649">
                  <c:v>248</c:v>
                </c:pt>
                <c:pt idx="1650">
                  <c:v>242</c:v>
                </c:pt>
                <c:pt idx="1651">
                  <c:v>246</c:v>
                </c:pt>
                <c:pt idx="1652">
                  <c:v>253</c:v>
                </c:pt>
                <c:pt idx="1653">
                  <c:v>266</c:v>
                </c:pt>
                <c:pt idx="1654">
                  <c:v>264</c:v>
                </c:pt>
                <c:pt idx="1655">
                  <c:v>248</c:v>
                </c:pt>
                <c:pt idx="1656">
                  <c:v>272</c:v>
                </c:pt>
                <c:pt idx="1657">
                  <c:v>289</c:v>
                </c:pt>
                <c:pt idx="1658">
                  <c:v>251</c:v>
                </c:pt>
                <c:pt idx="1659">
                  <c:v>234</c:v>
                </c:pt>
                <c:pt idx="1660">
                  <c:v>283</c:v>
                </c:pt>
                <c:pt idx="1661">
                  <c:v>246</c:v>
                </c:pt>
                <c:pt idx="1662">
                  <c:v>234</c:v>
                </c:pt>
                <c:pt idx="1663">
                  <c:v>242</c:v>
                </c:pt>
                <c:pt idx="1664">
                  <c:v>278</c:v>
                </c:pt>
                <c:pt idx="1665">
                  <c:v>267</c:v>
                </c:pt>
                <c:pt idx="1666">
                  <c:v>286</c:v>
                </c:pt>
                <c:pt idx="1667">
                  <c:v>326</c:v>
                </c:pt>
                <c:pt idx="1668">
                  <c:v>234</c:v>
                </c:pt>
                <c:pt idx="1669">
                  <c:v>268</c:v>
                </c:pt>
                <c:pt idx="1670">
                  <c:v>240</c:v>
                </c:pt>
                <c:pt idx="1671">
                  <c:v>257</c:v>
                </c:pt>
                <c:pt idx="1672">
                  <c:v>242</c:v>
                </c:pt>
                <c:pt idx="1673">
                  <c:v>249</c:v>
                </c:pt>
                <c:pt idx="1674">
                  <c:v>294</c:v>
                </c:pt>
                <c:pt idx="1675">
                  <c:v>237</c:v>
                </c:pt>
                <c:pt idx="1676">
                  <c:v>232</c:v>
                </c:pt>
                <c:pt idx="1677">
                  <c:v>277</c:v>
                </c:pt>
                <c:pt idx="1678">
                  <c:v>269</c:v>
                </c:pt>
                <c:pt idx="1679">
                  <c:v>255</c:v>
                </c:pt>
                <c:pt idx="1680">
                  <c:v>266</c:v>
                </c:pt>
                <c:pt idx="1681">
                  <c:v>274</c:v>
                </c:pt>
                <c:pt idx="1682">
                  <c:v>240</c:v>
                </c:pt>
                <c:pt idx="1683">
                  <c:v>223</c:v>
                </c:pt>
                <c:pt idx="1684">
                  <c:v>268</c:v>
                </c:pt>
                <c:pt idx="1685">
                  <c:v>257</c:v>
                </c:pt>
                <c:pt idx="1686">
                  <c:v>279</c:v>
                </c:pt>
                <c:pt idx="1687">
                  <c:v>227</c:v>
                </c:pt>
                <c:pt idx="1688">
                  <c:v>312</c:v>
                </c:pt>
                <c:pt idx="1689">
                  <c:v>260</c:v>
                </c:pt>
                <c:pt idx="1690">
                  <c:v>259</c:v>
                </c:pt>
                <c:pt idx="1691">
                  <c:v>240</c:v>
                </c:pt>
                <c:pt idx="1692">
                  <c:v>277</c:v>
                </c:pt>
                <c:pt idx="1693">
                  <c:v>272</c:v>
                </c:pt>
                <c:pt idx="1694">
                  <c:v>235</c:v>
                </c:pt>
                <c:pt idx="1695">
                  <c:v>296</c:v>
                </c:pt>
                <c:pt idx="1696">
                  <c:v>211</c:v>
                </c:pt>
                <c:pt idx="1697">
                  <c:v>261</c:v>
                </c:pt>
                <c:pt idx="1698">
                  <c:v>283</c:v>
                </c:pt>
                <c:pt idx="1699">
                  <c:v>278</c:v>
                </c:pt>
                <c:pt idx="1700">
                  <c:v>213</c:v>
                </c:pt>
                <c:pt idx="1701">
                  <c:v>257</c:v>
                </c:pt>
                <c:pt idx="1702">
                  <c:v>245</c:v>
                </c:pt>
                <c:pt idx="1703">
                  <c:v>292</c:v>
                </c:pt>
                <c:pt idx="1704">
                  <c:v>270</c:v>
                </c:pt>
                <c:pt idx="1705">
                  <c:v>295</c:v>
                </c:pt>
                <c:pt idx="1706">
                  <c:v>254</c:v>
                </c:pt>
                <c:pt idx="1707">
                  <c:v>279</c:v>
                </c:pt>
                <c:pt idx="1708">
                  <c:v>272</c:v>
                </c:pt>
                <c:pt idx="1709">
                  <c:v>261</c:v>
                </c:pt>
                <c:pt idx="1710">
                  <c:v>315</c:v>
                </c:pt>
                <c:pt idx="1711">
                  <c:v>228</c:v>
                </c:pt>
                <c:pt idx="1712">
                  <c:v>223</c:v>
                </c:pt>
                <c:pt idx="1713">
                  <c:v>248</c:v>
                </c:pt>
                <c:pt idx="1714">
                  <c:v>248</c:v>
                </c:pt>
                <c:pt idx="1715">
                  <c:v>256</c:v>
                </c:pt>
                <c:pt idx="1716">
                  <c:v>248</c:v>
                </c:pt>
                <c:pt idx="1717">
                  <c:v>269</c:v>
                </c:pt>
                <c:pt idx="1718">
                  <c:v>291</c:v>
                </c:pt>
                <c:pt idx="1719">
                  <c:v>284</c:v>
                </c:pt>
                <c:pt idx="1720">
                  <c:v>291</c:v>
                </c:pt>
                <c:pt idx="1721">
                  <c:v>284</c:v>
                </c:pt>
                <c:pt idx="1722">
                  <c:v>267</c:v>
                </c:pt>
                <c:pt idx="1723">
                  <c:v>207</c:v>
                </c:pt>
                <c:pt idx="1724">
                  <c:v>254</c:v>
                </c:pt>
                <c:pt idx="1725">
                  <c:v>282</c:v>
                </c:pt>
                <c:pt idx="1726">
                  <c:v>279</c:v>
                </c:pt>
                <c:pt idx="1727">
                  <c:v>282</c:v>
                </c:pt>
                <c:pt idx="1728">
                  <c:v>253</c:v>
                </c:pt>
                <c:pt idx="1729">
                  <c:v>228</c:v>
                </c:pt>
                <c:pt idx="1730">
                  <c:v>281</c:v>
                </c:pt>
                <c:pt idx="1731">
                  <c:v>287</c:v>
                </c:pt>
                <c:pt idx="1732">
                  <c:v>257</c:v>
                </c:pt>
                <c:pt idx="1733">
                  <c:v>242</c:v>
                </c:pt>
                <c:pt idx="1734">
                  <c:v>221</c:v>
                </c:pt>
                <c:pt idx="1735">
                  <c:v>278</c:v>
                </c:pt>
                <c:pt idx="1736">
                  <c:v>281</c:v>
                </c:pt>
                <c:pt idx="1737">
                  <c:v>272</c:v>
                </c:pt>
                <c:pt idx="1738">
                  <c:v>262</c:v>
                </c:pt>
                <c:pt idx="1739">
                  <c:v>242</c:v>
                </c:pt>
                <c:pt idx="1740">
                  <c:v>288</c:v>
                </c:pt>
                <c:pt idx="1741">
                  <c:v>247</c:v>
                </c:pt>
                <c:pt idx="1742">
                  <c:v>269</c:v>
                </c:pt>
                <c:pt idx="1743">
                  <c:v>289</c:v>
                </c:pt>
                <c:pt idx="1744">
                  <c:v>274</c:v>
                </c:pt>
                <c:pt idx="1745">
                  <c:v>251</c:v>
                </c:pt>
                <c:pt idx="1746">
                  <c:v>263</c:v>
                </c:pt>
                <c:pt idx="1747">
                  <c:v>237</c:v>
                </c:pt>
                <c:pt idx="1748">
                  <c:v>266</c:v>
                </c:pt>
                <c:pt idx="1749">
                  <c:v>254</c:v>
                </c:pt>
                <c:pt idx="1750">
                  <c:v>280</c:v>
                </c:pt>
                <c:pt idx="1751">
                  <c:v>253</c:v>
                </c:pt>
                <c:pt idx="1752">
                  <c:v>249</c:v>
                </c:pt>
                <c:pt idx="1753">
                  <c:v>276</c:v>
                </c:pt>
                <c:pt idx="1754">
                  <c:v>219</c:v>
                </c:pt>
                <c:pt idx="1755">
                  <c:v>241</c:v>
                </c:pt>
                <c:pt idx="1756">
                  <c:v>269</c:v>
                </c:pt>
                <c:pt idx="1757">
                  <c:v>228</c:v>
                </c:pt>
                <c:pt idx="1758">
                  <c:v>280</c:v>
                </c:pt>
                <c:pt idx="1759">
                  <c:v>282</c:v>
                </c:pt>
                <c:pt idx="1760">
                  <c:v>267</c:v>
                </c:pt>
                <c:pt idx="1761">
                  <c:v>222</c:v>
                </c:pt>
                <c:pt idx="1762">
                  <c:v>272</c:v>
                </c:pt>
                <c:pt idx="1763">
                  <c:v>276</c:v>
                </c:pt>
                <c:pt idx="1764">
                  <c:v>255</c:v>
                </c:pt>
                <c:pt idx="1765">
                  <c:v>263</c:v>
                </c:pt>
                <c:pt idx="1766">
                  <c:v>298</c:v>
                </c:pt>
                <c:pt idx="1767">
                  <c:v>235</c:v>
                </c:pt>
                <c:pt idx="1768">
                  <c:v>267</c:v>
                </c:pt>
                <c:pt idx="1769">
                  <c:v>264</c:v>
                </c:pt>
                <c:pt idx="1770">
                  <c:v>281</c:v>
                </c:pt>
                <c:pt idx="1771">
                  <c:v>278</c:v>
                </c:pt>
                <c:pt idx="1772">
                  <c:v>281</c:v>
                </c:pt>
                <c:pt idx="1773">
                  <c:v>253</c:v>
                </c:pt>
                <c:pt idx="1774">
                  <c:v>280</c:v>
                </c:pt>
                <c:pt idx="1775">
                  <c:v>246</c:v>
                </c:pt>
                <c:pt idx="1776">
                  <c:v>277</c:v>
                </c:pt>
                <c:pt idx="1777">
                  <c:v>294</c:v>
                </c:pt>
                <c:pt idx="1778">
                  <c:v>303</c:v>
                </c:pt>
                <c:pt idx="1779">
                  <c:v>241</c:v>
                </c:pt>
                <c:pt idx="1780">
                  <c:v>241</c:v>
                </c:pt>
                <c:pt idx="1781">
                  <c:v>297</c:v>
                </c:pt>
                <c:pt idx="1782">
                  <c:v>243</c:v>
                </c:pt>
                <c:pt idx="1783">
                  <c:v>203</c:v>
                </c:pt>
                <c:pt idx="1784">
                  <c:v>326</c:v>
                </c:pt>
                <c:pt idx="1785">
                  <c:v>243</c:v>
                </c:pt>
                <c:pt idx="1786">
                  <c:v>284</c:v>
                </c:pt>
                <c:pt idx="1787">
                  <c:v>279</c:v>
                </c:pt>
                <c:pt idx="1788">
                  <c:v>301</c:v>
                </c:pt>
                <c:pt idx="1789">
                  <c:v>277</c:v>
                </c:pt>
                <c:pt idx="1790">
                  <c:v>283</c:v>
                </c:pt>
                <c:pt idx="1791">
                  <c:v>234</c:v>
                </c:pt>
                <c:pt idx="1792">
                  <c:v>257</c:v>
                </c:pt>
                <c:pt idx="1793">
                  <c:v>257</c:v>
                </c:pt>
                <c:pt idx="1794">
                  <c:v>196</c:v>
                </c:pt>
                <c:pt idx="1795">
                  <c:v>309</c:v>
                </c:pt>
                <c:pt idx="1796">
                  <c:v>269</c:v>
                </c:pt>
                <c:pt idx="1797">
                  <c:v>269</c:v>
                </c:pt>
                <c:pt idx="1798">
                  <c:v>310</c:v>
                </c:pt>
                <c:pt idx="1799">
                  <c:v>305</c:v>
                </c:pt>
                <c:pt idx="1800">
                  <c:v>250</c:v>
                </c:pt>
                <c:pt idx="1801">
                  <c:v>309</c:v>
                </c:pt>
                <c:pt idx="1802">
                  <c:v>207</c:v>
                </c:pt>
                <c:pt idx="1803">
                  <c:v>283</c:v>
                </c:pt>
                <c:pt idx="1804">
                  <c:v>312</c:v>
                </c:pt>
                <c:pt idx="1805">
                  <c:v>256</c:v>
                </c:pt>
                <c:pt idx="1806">
                  <c:v>305</c:v>
                </c:pt>
                <c:pt idx="1807">
                  <c:v>237</c:v>
                </c:pt>
                <c:pt idx="1808">
                  <c:v>258</c:v>
                </c:pt>
                <c:pt idx="1809">
                  <c:v>239</c:v>
                </c:pt>
                <c:pt idx="1810">
                  <c:v>208</c:v>
                </c:pt>
                <c:pt idx="1811">
                  <c:v>288</c:v>
                </c:pt>
                <c:pt idx="1812">
                  <c:v>213</c:v>
                </c:pt>
                <c:pt idx="1813">
                  <c:v>304</c:v>
                </c:pt>
                <c:pt idx="1814">
                  <c:v>317</c:v>
                </c:pt>
                <c:pt idx="1815">
                  <c:v>271</c:v>
                </c:pt>
                <c:pt idx="1816">
                  <c:v>269</c:v>
                </c:pt>
                <c:pt idx="1817">
                  <c:v>250</c:v>
                </c:pt>
                <c:pt idx="1818">
                  <c:v>265</c:v>
                </c:pt>
                <c:pt idx="1819">
                  <c:v>268</c:v>
                </c:pt>
                <c:pt idx="1820">
                  <c:v>275</c:v>
                </c:pt>
                <c:pt idx="1821">
                  <c:v>247</c:v>
                </c:pt>
                <c:pt idx="1822">
                  <c:v>224</c:v>
                </c:pt>
                <c:pt idx="1823">
                  <c:v>282</c:v>
                </c:pt>
                <c:pt idx="1824">
                  <c:v>209</c:v>
                </c:pt>
                <c:pt idx="1825">
                  <c:v>283</c:v>
                </c:pt>
                <c:pt idx="1826">
                  <c:v>267</c:v>
                </c:pt>
                <c:pt idx="1827">
                  <c:v>291</c:v>
                </c:pt>
                <c:pt idx="1828">
                  <c:v>301</c:v>
                </c:pt>
                <c:pt idx="1829">
                  <c:v>413</c:v>
                </c:pt>
                <c:pt idx="1830">
                  <c:v>273</c:v>
                </c:pt>
                <c:pt idx="1831">
                  <c:v>268</c:v>
                </c:pt>
                <c:pt idx="1832">
                  <c:v>302</c:v>
                </c:pt>
                <c:pt idx="1833">
                  <c:v>248</c:v>
                </c:pt>
                <c:pt idx="1834">
                  <c:v>228</c:v>
                </c:pt>
                <c:pt idx="1835">
                  <c:v>252</c:v>
                </c:pt>
                <c:pt idx="1836">
                  <c:v>282</c:v>
                </c:pt>
                <c:pt idx="1837">
                  <c:v>263</c:v>
                </c:pt>
                <c:pt idx="1838">
                  <c:v>216</c:v>
                </c:pt>
                <c:pt idx="1839">
                  <c:v>238</c:v>
                </c:pt>
                <c:pt idx="1840">
                  <c:v>154</c:v>
                </c:pt>
                <c:pt idx="1841">
                  <c:v>255</c:v>
                </c:pt>
                <c:pt idx="1842">
                  <c:v>261</c:v>
                </c:pt>
                <c:pt idx="1843">
                  <c:v>323</c:v>
                </c:pt>
                <c:pt idx="1844">
                  <c:v>265</c:v>
                </c:pt>
                <c:pt idx="1845">
                  <c:v>209</c:v>
                </c:pt>
                <c:pt idx="1846">
                  <c:v>202</c:v>
                </c:pt>
                <c:pt idx="1847">
                  <c:v>297</c:v>
                </c:pt>
                <c:pt idx="1848">
                  <c:v>255</c:v>
                </c:pt>
                <c:pt idx="1849">
                  <c:v>343</c:v>
                </c:pt>
                <c:pt idx="1850">
                  <c:v>244</c:v>
                </c:pt>
                <c:pt idx="1851">
                  <c:v>258</c:v>
                </c:pt>
                <c:pt idx="1852">
                  <c:v>218</c:v>
                </c:pt>
                <c:pt idx="1853">
                  <c:v>244</c:v>
                </c:pt>
                <c:pt idx="1854">
                  <c:v>296</c:v>
                </c:pt>
                <c:pt idx="1855">
                  <c:v>289</c:v>
                </c:pt>
                <c:pt idx="1856">
                  <c:v>229</c:v>
                </c:pt>
                <c:pt idx="1857">
                  <c:v>288</c:v>
                </c:pt>
                <c:pt idx="1858">
                  <c:v>273</c:v>
                </c:pt>
                <c:pt idx="1859">
                  <c:v>291</c:v>
                </c:pt>
                <c:pt idx="1860">
                  <c:v>259</c:v>
                </c:pt>
                <c:pt idx="1861">
                  <c:v>265</c:v>
                </c:pt>
                <c:pt idx="1862">
                  <c:v>275</c:v>
                </c:pt>
                <c:pt idx="1863">
                  <c:v>185</c:v>
                </c:pt>
                <c:pt idx="1864">
                  <c:v>282</c:v>
                </c:pt>
                <c:pt idx="1865">
                  <c:v>272</c:v>
                </c:pt>
                <c:pt idx="1866">
                  <c:v>227</c:v>
                </c:pt>
                <c:pt idx="1867">
                  <c:v>184</c:v>
                </c:pt>
                <c:pt idx="1868">
                  <c:v>265</c:v>
                </c:pt>
                <c:pt idx="1869">
                  <c:v>303</c:v>
                </c:pt>
                <c:pt idx="1870">
                  <c:v>242</c:v>
                </c:pt>
                <c:pt idx="1871">
                  <c:v>250</c:v>
                </c:pt>
                <c:pt idx="1872">
                  <c:v>295</c:v>
                </c:pt>
                <c:pt idx="1873">
                  <c:v>313</c:v>
                </c:pt>
                <c:pt idx="1874">
                  <c:v>275</c:v>
                </c:pt>
                <c:pt idx="1875">
                  <c:v>280</c:v>
                </c:pt>
                <c:pt idx="1876">
                  <c:v>221</c:v>
                </c:pt>
                <c:pt idx="1877">
                  <c:v>259</c:v>
                </c:pt>
                <c:pt idx="1878">
                  <c:v>204</c:v>
                </c:pt>
                <c:pt idx="1879">
                  <c:v>292</c:v>
                </c:pt>
                <c:pt idx="1880">
                  <c:v>224</c:v>
                </c:pt>
                <c:pt idx="1881">
                  <c:v>215</c:v>
                </c:pt>
                <c:pt idx="1882">
                  <c:v>247</c:v>
                </c:pt>
                <c:pt idx="1883">
                  <c:v>156</c:v>
                </c:pt>
                <c:pt idx="1884">
                  <c:v>323</c:v>
                </c:pt>
                <c:pt idx="1885">
                  <c:v>296</c:v>
                </c:pt>
                <c:pt idx="1886">
                  <c:v>235</c:v>
                </c:pt>
                <c:pt idx="1887">
                  <c:v>324</c:v>
                </c:pt>
                <c:pt idx="1888">
                  <c:v>267</c:v>
                </c:pt>
                <c:pt idx="1889">
                  <c:v>291</c:v>
                </c:pt>
                <c:pt idx="1890">
                  <c:v>304</c:v>
                </c:pt>
                <c:pt idx="1891">
                  <c:v>243</c:v>
                </c:pt>
                <c:pt idx="1892">
                  <c:v>343</c:v>
                </c:pt>
                <c:pt idx="1893">
                  <c:v>276</c:v>
                </c:pt>
                <c:pt idx="1894">
                  <c:v>308</c:v>
                </c:pt>
                <c:pt idx="1895">
                  <c:v>260</c:v>
                </c:pt>
                <c:pt idx="1896">
                  <c:v>209</c:v>
                </c:pt>
                <c:pt idx="1897">
                  <c:v>223</c:v>
                </c:pt>
                <c:pt idx="1898">
                  <c:v>262</c:v>
                </c:pt>
                <c:pt idx="1899">
                  <c:v>246</c:v>
                </c:pt>
                <c:pt idx="1900">
                  <c:v>293</c:v>
                </c:pt>
                <c:pt idx="1901">
                  <c:v>314</c:v>
                </c:pt>
                <c:pt idx="1902">
                  <c:v>272</c:v>
                </c:pt>
                <c:pt idx="1903">
                  <c:v>269</c:v>
                </c:pt>
                <c:pt idx="1904">
                  <c:v>256</c:v>
                </c:pt>
                <c:pt idx="1905">
                  <c:v>158</c:v>
                </c:pt>
                <c:pt idx="1906">
                  <c:v>277</c:v>
                </c:pt>
                <c:pt idx="1907">
                  <c:v>314</c:v>
                </c:pt>
                <c:pt idx="1908">
                  <c:v>342</c:v>
                </c:pt>
                <c:pt idx="1909">
                  <c:v>301</c:v>
                </c:pt>
                <c:pt idx="1910">
                  <c:v>340</c:v>
                </c:pt>
                <c:pt idx="1911">
                  <c:v>209</c:v>
                </c:pt>
                <c:pt idx="1912">
                  <c:v>249</c:v>
                </c:pt>
                <c:pt idx="1913">
                  <c:v>258</c:v>
                </c:pt>
                <c:pt idx="1914">
                  <c:v>469</c:v>
                </c:pt>
                <c:pt idx="1915">
                  <c:v>296</c:v>
                </c:pt>
                <c:pt idx="1916">
                  <c:v>223</c:v>
                </c:pt>
                <c:pt idx="1917">
                  <c:v>371</c:v>
                </c:pt>
                <c:pt idx="1918">
                  <c:v>202</c:v>
                </c:pt>
                <c:pt idx="1919">
                  <c:v>501</c:v>
                </c:pt>
                <c:pt idx="1920">
                  <c:v>273</c:v>
                </c:pt>
                <c:pt idx="1921">
                  <c:v>307</c:v>
                </c:pt>
                <c:pt idx="1922">
                  <c:v>231</c:v>
                </c:pt>
                <c:pt idx="1923">
                  <c:v>251</c:v>
                </c:pt>
                <c:pt idx="1924">
                  <c:v>233</c:v>
                </c:pt>
                <c:pt idx="1925">
                  <c:v>268</c:v>
                </c:pt>
                <c:pt idx="1926">
                  <c:v>234</c:v>
                </c:pt>
                <c:pt idx="1927">
                  <c:v>274</c:v>
                </c:pt>
                <c:pt idx="1928">
                  <c:v>260</c:v>
                </c:pt>
                <c:pt idx="1929">
                  <c:v>281</c:v>
                </c:pt>
                <c:pt idx="1930">
                  <c:v>282</c:v>
                </c:pt>
                <c:pt idx="1931">
                  <c:v>274</c:v>
                </c:pt>
                <c:pt idx="1932">
                  <c:v>306</c:v>
                </c:pt>
                <c:pt idx="1933">
                  <c:v>295</c:v>
                </c:pt>
                <c:pt idx="1934">
                  <c:v>211</c:v>
                </c:pt>
                <c:pt idx="1935">
                  <c:v>260</c:v>
                </c:pt>
                <c:pt idx="1936">
                  <c:v>306</c:v>
                </c:pt>
                <c:pt idx="1937">
                  <c:v>354</c:v>
                </c:pt>
                <c:pt idx="1938">
                  <c:v>261</c:v>
                </c:pt>
                <c:pt idx="1939">
                  <c:v>184</c:v>
                </c:pt>
                <c:pt idx="1940">
                  <c:v>320</c:v>
                </c:pt>
                <c:pt idx="1941">
                  <c:v>273</c:v>
                </c:pt>
                <c:pt idx="1942">
                  <c:v>286</c:v>
                </c:pt>
                <c:pt idx="1943">
                  <c:v>248</c:v>
                </c:pt>
                <c:pt idx="1944">
                  <c:v>266</c:v>
                </c:pt>
                <c:pt idx="1945">
                  <c:v>261</c:v>
                </c:pt>
                <c:pt idx="1946">
                  <c:v>280</c:v>
                </c:pt>
                <c:pt idx="1947">
                  <c:v>296</c:v>
                </c:pt>
                <c:pt idx="1948">
                  <c:v>240</c:v>
                </c:pt>
                <c:pt idx="1949">
                  <c:v>336</c:v>
                </c:pt>
                <c:pt idx="1950">
                  <c:v>222</c:v>
                </c:pt>
                <c:pt idx="1951">
                  <c:v>222</c:v>
                </c:pt>
                <c:pt idx="1952">
                  <c:v>289</c:v>
                </c:pt>
                <c:pt idx="1953">
                  <c:v>291</c:v>
                </c:pt>
                <c:pt idx="1954">
                  <c:v>259</c:v>
                </c:pt>
                <c:pt idx="1955">
                  <c:v>295</c:v>
                </c:pt>
                <c:pt idx="1956">
                  <c:v>266</c:v>
                </c:pt>
                <c:pt idx="1957">
                  <c:v>283</c:v>
                </c:pt>
                <c:pt idx="1958">
                  <c:v>289</c:v>
                </c:pt>
                <c:pt idx="1959">
                  <c:v>280</c:v>
                </c:pt>
                <c:pt idx="1960">
                  <c:v>239</c:v>
                </c:pt>
                <c:pt idx="1961">
                  <c:v>243</c:v>
                </c:pt>
                <c:pt idx="1962">
                  <c:v>344</c:v>
                </c:pt>
                <c:pt idx="1963">
                  <c:v>250</c:v>
                </c:pt>
                <c:pt idx="1964">
                  <c:v>312</c:v>
                </c:pt>
                <c:pt idx="1965">
                  <c:v>239</c:v>
                </c:pt>
                <c:pt idx="1966">
                  <c:v>301</c:v>
                </c:pt>
                <c:pt idx="1967">
                  <c:v>260</c:v>
                </c:pt>
                <c:pt idx="1968">
                  <c:v>232</c:v>
                </c:pt>
                <c:pt idx="1969">
                  <c:v>515</c:v>
                </c:pt>
                <c:pt idx="1970">
                  <c:v>285</c:v>
                </c:pt>
                <c:pt idx="1971">
                  <c:v>263</c:v>
                </c:pt>
                <c:pt idx="1972">
                  <c:v>238</c:v>
                </c:pt>
                <c:pt idx="1973">
                  <c:v>214</c:v>
                </c:pt>
                <c:pt idx="1974">
                  <c:v>267</c:v>
                </c:pt>
                <c:pt idx="1975">
                  <c:v>286</c:v>
                </c:pt>
                <c:pt idx="1976">
                  <c:v>296</c:v>
                </c:pt>
                <c:pt idx="1977">
                  <c:v>266</c:v>
                </c:pt>
                <c:pt idx="1978">
                  <c:v>269</c:v>
                </c:pt>
                <c:pt idx="1979">
                  <c:v>320</c:v>
                </c:pt>
                <c:pt idx="1980">
                  <c:v>313</c:v>
                </c:pt>
                <c:pt idx="1981">
                  <c:v>216</c:v>
                </c:pt>
                <c:pt idx="1982">
                  <c:v>262</c:v>
                </c:pt>
                <c:pt idx="1983">
                  <c:v>282</c:v>
                </c:pt>
                <c:pt idx="1984">
                  <c:v>274</c:v>
                </c:pt>
                <c:pt idx="1985">
                  <c:v>285</c:v>
                </c:pt>
                <c:pt idx="1986">
                  <c:v>250</c:v>
                </c:pt>
                <c:pt idx="1987">
                  <c:v>228</c:v>
                </c:pt>
                <c:pt idx="1988">
                  <c:v>272</c:v>
                </c:pt>
                <c:pt idx="1989">
                  <c:v>270</c:v>
                </c:pt>
                <c:pt idx="1990">
                  <c:v>271</c:v>
                </c:pt>
                <c:pt idx="1991">
                  <c:v>253</c:v>
                </c:pt>
                <c:pt idx="1992">
                  <c:v>271</c:v>
                </c:pt>
                <c:pt idx="1993">
                  <c:v>312</c:v>
                </c:pt>
                <c:pt idx="1994">
                  <c:v>262</c:v>
                </c:pt>
                <c:pt idx="1995">
                  <c:v>263</c:v>
                </c:pt>
                <c:pt idx="1996">
                  <c:v>275</c:v>
                </c:pt>
                <c:pt idx="1997">
                  <c:v>310</c:v>
                </c:pt>
                <c:pt idx="1998">
                  <c:v>243</c:v>
                </c:pt>
                <c:pt idx="1999">
                  <c:v>286</c:v>
                </c:pt>
                <c:pt idx="2000">
                  <c:v>230</c:v>
                </c:pt>
                <c:pt idx="2001">
                  <c:v>257</c:v>
                </c:pt>
                <c:pt idx="2002">
                  <c:v>213</c:v>
                </c:pt>
                <c:pt idx="2003">
                  <c:v>321</c:v>
                </c:pt>
                <c:pt idx="2004">
                  <c:v>259</c:v>
                </c:pt>
                <c:pt idx="2005">
                  <c:v>267</c:v>
                </c:pt>
                <c:pt idx="2006">
                  <c:v>293</c:v>
                </c:pt>
                <c:pt idx="2007">
                  <c:v>263</c:v>
                </c:pt>
                <c:pt idx="2008">
                  <c:v>284</c:v>
                </c:pt>
                <c:pt idx="2009">
                  <c:v>269</c:v>
                </c:pt>
                <c:pt idx="2010">
                  <c:v>238</c:v>
                </c:pt>
                <c:pt idx="2011">
                  <c:v>272</c:v>
                </c:pt>
                <c:pt idx="2012">
                  <c:v>258</c:v>
                </c:pt>
                <c:pt idx="2013">
                  <c:v>250</c:v>
                </c:pt>
                <c:pt idx="2014">
                  <c:v>279</c:v>
                </c:pt>
                <c:pt idx="2015">
                  <c:v>294</c:v>
                </c:pt>
                <c:pt idx="2016">
                  <c:v>319</c:v>
                </c:pt>
                <c:pt idx="2017">
                  <c:v>285</c:v>
                </c:pt>
                <c:pt idx="2018">
                  <c:v>267</c:v>
                </c:pt>
                <c:pt idx="2019">
                  <c:v>239</c:v>
                </c:pt>
                <c:pt idx="2020">
                  <c:v>268</c:v>
                </c:pt>
                <c:pt idx="2021">
                  <c:v>290</c:v>
                </c:pt>
                <c:pt idx="2022">
                  <c:v>277</c:v>
                </c:pt>
                <c:pt idx="2023">
                  <c:v>230</c:v>
                </c:pt>
                <c:pt idx="2024">
                  <c:v>300</c:v>
                </c:pt>
                <c:pt idx="2025">
                  <c:v>286</c:v>
                </c:pt>
                <c:pt idx="2026">
                  <c:v>286</c:v>
                </c:pt>
                <c:pt idx="2027">
                  <c:v>318</c:v>
                </c:pt>
                <c:pt idx="2028">
                  <c:v>255</c:v>
                </c:pt>
                <c:pt idx="2029">
                  <c:v>269</c:v>
                </c:pt>
                <c:pt idx="2030">
                  <c:v>262</c:v>
                </c:pt>
                <c:pt idx="2031">
                  <c:v>294</c:v>
                </c:pt>
                <c:pt idx="2032">
                  <c:v>266</c:v>
                </c:pt>
                <c:pt idx="2033">
                  <c:v>231</c:v>
                </c:pt>
                <c:pt idx="2034">
                  <c:v>240</c:v>
                </c:pt>
                <c:pt idx="2035">
                  <c:v>386</c:v>
                </c:pt>
                <c:pt idx="2036">
                  <c:v>330</c:v>
                </c:pt>
                <c:pt idx="2037">
                  <c:v>320</c:v>
                </c:pt>
                <c:pt idx="2038">
                  <c:v>215</c:v>
                </c:pt>
                <c:pt idx="2039">
                  <c:v>289</c:v>
                </c:pt>
                <c:pt idx="2040">
                  <c:v>289</c:v>
                </c:pt>
                <c:pt idx="2041">
                  <c:v>318</c:v>
                </c:pt>
                <c:pt idx="2042">
                  <c:v>286</c:v>
                </c:pt>
                <c:pt idx="2043">
                  <c:v>241</c:v>
                </c:pt>
                <c:pt idx="2044">
                  <c:v>282</c:v>
                </c:pt>
                <c:pt idx="2045">
                  <c:v>257</c:v>
                </c:pt>
                <c:pt idx="2046">
                  <c:v>287</c:v>
                </c:pt>
                <c:pt idx="2047">
                  <c:v>286</c:v>
                </c:pt>
                <c:pt idx="2048">
                  <c:v>293</c:v>
                </c:pt>
                <c:pt idx="2049">
                  <c:v>241</c:v>
                </c:pt>
                <c:pt idx="2050">
                  <c:v>253</c:v>
                </c:pt>
                <c:pt idx="2051">
                  <c:v>283</c:v>
                </c:pt>
                <c:pt idx="2052">
                  <c:v>312</c:v>
                </c:pt>
                <c:pt idx="2053">
                  <c:v>257</c:v>
                </c:pt>
                <c:pt idx="2054">
                  <c:v>237</c:v>
                </c:pt>
                <c:pt idx="2055">
                  <c:v>256</c:v>
                </c:pt>
                <c:pt idx="2056">
                  <c:v>284</c:v>
                </c:pt>
                <c:pt idx="2057">
                  <c:v>299</c:v>
                </c:pt>
                <c:pt idx="2058">
                  <c:v>297</c:v>
                </c:pt>
                <c:pt idx="2059">
                  <c:v>238</c:v>
                </c:pt>
                <c:pt idx="2060">
                  <c:v>273</c:v>
                </c:pt>
                <c:pt idx="2061">
                  <c:v>284</c:v>
                </c:pt>
                <c:pt idx="2062">
                  <c:v>304</c:v>
                </c:pt>
                <c:pt idx="2063">
                  <c:v>287</c:v>
                </c:pt>
                <c:pt idx="2064">
                  <c:v>287</c:v>
                </c:pt>
                <c:pt idx="2065">
                  <c:v>293</c:v>
                </c:pt>
                <c:pt idx="2066">
                  <c:v>288</c:v>
                </c:pt>
                <c:pt idx="2067">
                  <c:v>292</c:v>
                </c:pt>
                <c:pt idx="2068">
                  <c:v>330</c:v>
                </c:pt>
                <c:pt idx="2069">
                  <c:v>172</c:v>
                </c:pt>
                <c:pt idx="2070">
                  <c:v>332</c:v>
                </c:pt>
                <c:pt idx="2071">
                  <c:v>270</c:v>
                </c:pt>
                <c:pt idx="2072">
                  <c:v>263</c:v>
                </c:pt>
                <c:pt idx="2073">
                  <c:v>275</c:v>
                </c:pt>
                <c:pt idx="2074">
                  <c:v>317</c:v>
                </c:pt>
                <c:pt idx="2075">
                  <c:v>257</c:v>
                </c:pt>
                <c:pt idx="2076">
                  <c:v>298</c:v>
                </c:pt>
                <c:pt idx="2077">
                  <c:v>289</c:v>
                </c:pt>
                <c:pt idx="2078">
                  <c:v>269</c:v>
                </c:pt>
                <c:pt idx="2079">
                  <c:v>268</c:v>
                </c:pt>
                <c:pt idx="2080">
                  <c:v>333</c:v>
                </c:pt>
                <c:pt idx="2081">
                  <c:v>312</c:v>
                </c:pt>
                <c:pt idx="2082">
                  <c:v>296</c:v>
                </c:pt>
                <c:pt idx="2083">
                  <c:v>291</c:v>
                </c:pt>
                <c:pt idx="2084">
                  <c:v>283</c:v>
                </c:pt>
                <c:pt idx="2085">
                  <c:v>308</c:v>
                </c:pt>
                <c:pt idx="2086">
                  <c:v>318</c:v>
                </c:pt>
                <c:pt idx="2087">
                  <c:v>272</c:v>
                </c:pt>
                <c:pt idx="2088">
                  <c:v>274</c:v>
                </c:pt>
                <c:pt idx="2089">
                  <c:v>369</c:v>
                </c:pt>
                <c:pt idx="2090">
                  <c:v>236</c:v>
                </c:pt>
                <c:pt idx="2091">
                  <c:v>355</c:v>
                </c:pt>
                <c:pt idx="2092">
                  <c:v>313</c:v>
                </c:pt>
                <c:pt idx="2093">
                  <c:v>296</c:v>
                </c:pt>
                <c:pt idx="2094">
                  <c:v>242</c:v>
                </c:pt>
                <c:pt idx="2095">
                  <c:v>275</c:v>
                </c:pt>
                <c:pt idx="2096">
                  <c:v>275</c:v>
                </c:pt>
                <c:pt idx="2097">
                  <c:v>256</c:v>
                </c:pt>
                <c:pt idx="2098">
                  <c:v>302</c:v>
                </c:pt>
                <c:pt idx="2099">
                  <c:v>206</c:v>
                </c:pt>
                <c:pt idx="2100">
                  <c:v>310</c:v>
                </c:pt>
                <c:pt idx="2101">
                  <c:v>277</c:v>
                </c:pt>
                <c:pt idx="2102">
                  <c:v>222</c:v>
                </c:pt>
                <c:pt idx="2103">
                  <c:v>302</c:v>
                </c:pt>
                <c:pt idx="2104">
                  <c:v>297</c:v>
                </c:pt>
                <c:pt idx="2105">
                  <c:v>284</c:v>
                </c:pt>
                <c:pt idx="2106">
                  <c:v>305</c:v>
                </c:pt>
                <c:pt idx="2107">
                  <c:v>274</c:v>
                </c:pt>
                <c:pt idx="2108">
                  <c:v>264</c:v>
                </c:pt>
                <c:pt idx="2109">
                  <c:v>231</c:v>
                </c:pt>
                <c:pt idx="2110">
                  <c:v>302</c:v>
                </c:pt>
                <c:pt idx="2111">
                  <c:v>286</c:v>
                </c:pt>
                <c:pt idx="2112">
                  <c:v>238</c:v>
                </c:pt>
                <c:pt idx="2113">
                  <c:v>321</c:v>
                </c:pt>
                <c:pt idx="2114">
                  <c:v>299</c:v>
                </c:pt>
                <c:pt idx="2115">
                  <c:v>237</c:v>
                </c:pt>
                <c:pt idx="2116">
                  <c:v>255</c:v>
                </c:pt>
                <c:pt idx="2117">
                  <c:v>305</c:v>
                </c:pt>
                <c:pt idx="2118">
                  <c:v>276</c:v>
                </c:pt>
                <c:pt idx="2119">
                  <c:v>271</c:v>
                </c:pt>
                <c:pt idx="2120">
                  <c:v>282</c:v>
                </c:pt>
                <c:pt idx="2121">
                  <c:v>266</c:v>
                </c:pt>
                <c:pt idx="2122">
                  <c:v>280</c:v>
                </c:pt>
                <c:pt idx="2123">
                  <c:v>275</c:v>
                </c:pt>
                <c:pt idx="2124">
                  <c:v>311</c:v>
                </c:pt>
                <c:pt idx="2125">
                  <c:v>272</c:v>
                </c:pt>
                <c:pt idx="2126">
                  <c:v>262</c:v>
                </c:pt>
                <c:pt idx="2127">
                  <c:v>316</c:v>
                </c:pt>
                <c:pt idx="2128">
                  <c:v>251</c:v>
                </c:pt>
                <c:pt idx="2129">
                  <c:v>283</c:v>
                </c:pt>
                <c:pt idx="2130">
                  <c:v>263</c:v>
                </c:pt>
                <c:pt idx="2131">
                  <c:v>298</c:v>
                </c:pt>
                <c:pt idx="2132">
                  <c:v>273</c:v>
                </c:pt>
                <c:pt idx="2133">
                  <c:v>254</c:v>
                </c:pt>
                <c:pt idx="2134">
                  <c:v>285</c:v>
                </c:pt>
                <c:pt idx="2135">
                  <c:v>309</c:v>
                </c:pt>
                <c:pt idx="2136">
                  <c:v>318</c:v>
                </c:pt>
                <c:pt idx="2137">
                  <c:v>261</c:v>
                </c:pt>
                <c:pt idx="2138">
                  <c:v>248</c:v>
                </c:pt>
                <c:pt idx="2139">
                  <c:v>325</c:v>
                </c:pt>
                <c:pt idx="2140">
                  <c:v>255</c:v>
                </c:pt>
                <c:pt idx="2141">
                  <c:v>345</c:v>
                </c:pt>
                <c:pt idx="2142">
                  <c:v>298</c:v>
                </c:pt>
                <c:pt idx="2143">
                  <c:v>282</c:v>
                </c:pt>
                <c:pt idx="2144">
                  <c:v>310</c:v>
                </c:pt>
                <c:pt idx="2145">
                  <c:v>284</c:v>
                </c:pt>
                <c:pt idx="2146">
                  <c:v>294</c:v>
                </c:pt>
                <c:pt idx="2147">
                  <c:v>169</c:v>
                </c:pt>
                <c:pt idx="2148">
                  <c:v>292</c:v>
                </c:pt>
                <c:pt idx="2149">
                  <c:v>264</c:v>
                </c:pt>
                <c:pt idx="2150">
                  <c:v>294</c:v>
                </c:pt>
                <c:pt idx="2151">
                  <c:v>293</c:v>
                </c:pt>
                <c:pt idx="2152">
                  <c:v>274</c:v>
                </c:pt>
                <c:pt idx="2153">
                  <c:v>266</c:v>
                </c:pt>
                <c:pt idx="2154">
                  <c:v>282</c:v>
                </c:pt>
                <c:pt idx="2155">
                  <c:v>306</c:v>
                </c:pt>
                <c:pt idx="2156">
                  <c:v>293</c:v>
                </c:pt>
                <c:pt idx="2157">
                  <c:v>291</c:v>
                </c:pt>
                <c:pt idx="2158">
                  <c:v>280</c:v>
                </c:pt>
                <c:pt idx="2159">
                  <c:v>237</c:v>
                </c:pt>
                <c:pt idx="2160">
                  <c:v>267</c:v>
                </c:pt>
                <c:pt idx="2161">
                  <c:v>273</c:v>
                </c:pt>
                <c:pt idx="2162">
                  <c:v>309</c:v>
                </c:pt>
                <c:pt idx="2163">
                  <c:v>241</c:v>
                </c:pt>
                <c:pt idx="2164">
                  <c:v>285</c:v>
                </c:pt>
                <c:pt idx="2165">
                  <c:v>285</c:v>
                </c:pt>
                <c:pt idx="2166">
                  <c:v>294</c:v>
                </c:pt>
                <c:pt idx="2167">
                  <c:v>275</c:v>
                </c:pt>
                <c:pt idx="2168">
                  <c:v>311</c:v>
                </c:pt>
                <c:pt idx="2169">
                  <c:v>279</c:v>
                </c:pt>
                <c:pt idx="2170">
                  <c:v>256</c:v>
                </c:pt>
                <c:pt idx="2171">
                  <c:v>294</c:v>
                </c:pt>
                <c:pt idx="2172">
                  <c:v>306</c:v>
                </c:pt>
                <c:pt idx="2173">
                  <c:v>334</c:v>
                </c:pt>
                <c:pt idx="2174">
                  <c:v>274</c:v>
                </c:pt>
                <c:pt idx="2175">
                  <c:v>268</c:v>
                </c:pt>
                <c:pt idx="2176">
                  <c:v>227</c:v>
                </c:pt>
                <c:pt idx="2177">
                  <c:v>307</c:v>
                </c:pt>
                <c:pt idx="2178">
                  <c:v>297</c:v>
                </c:pt>
                <c:pt idx="2179">
                  <c:v>312</c:v>
                </c:pt>
                <c:pt idx="2180">
                  <c:v>264</c:v>
                </c:pt>
                <c:pt idx="2181">
                  <c:v>250</c:v>
                </c:pt>
                <c:pt idx="2182">
                  <c:v>279</c:v>
                </c:pt>
                <c:pt idx="2183">
                  <c:v>304</c:v>
                </c:pt>
                <c:pt idx="2184">
                  <c:v>294</c:v>
                </c:pt>
                <c:pt idx="2185">
                  <c:v>275</c:v>
                </c:pt>
                <c:pt idx="2186">
                  <c:v>233</c:v>
                </c:pt>
                <c:pt idx="2187">
                  <c:v>309</c:v>
                </c:pt>
                <c:pt idx="2188">
                  <c:v>325</c:v>
                </c:pt>
                <c:pt idx="2189">
                  <c:v>312</c:v>
                </c:pt>
                <c:pt idx="2190">
                  <c:v>224</c:v>
                </c:pt>
                <c:pt idx="2191">
                  <c:v>269</c:v>
                </c:pt>
                <c:pt idx="2192">
                  <c:v>296</c:v>
                </c:pt>
                <c:pt idx="2193">
                  <c:v>270</c:v>
                </c:pt>
                <c:pt idx="2194">
                  <c:v>288</c:v>
                </c:pt>
                <c:pt idx="2195">
                  <c:v>293</c:v>
                </c:pt>
                <c:pt idx="2196">
                  <c:v>279</c:v>
                </c:pt>
                <c:pt idx="2197">
                  <c:v>221</c:v>
                </c:pt>
                <c:pt idx="2198">
                  <c:v>308</c:v>
                </c:pt>
                <c:pt idx="2199">
                  <c:v>320</c:v>
                </c:pt>
                <c:pt idx="2200">
                  <c:v>276</c:v>
                </c:pt>
                <c:pt idx="2201">
                  <c:v>317</c:v>
                </c:pt>
                <c:pt idx="2202">
                  <c:v>314</c:v>
                </c:pt>
                <c:pt idx="2203">
                  <c:v>244</c:v>
                </c:pt>
                <c:pt idx="2204">
                  <c:v>297</c:v>
                </c:pt>
                <c:pt idx="2205">
                  <c:v>300</c:v>
                </c:pt>
                <c:pt idx="2206">
                  <c:v>289</c:v>
                </c:pt>
                <c:pt idx="2207">
                  <c:v>275</c:v>
                </c:pt>
                <c:pt idx="2208">
                  <c:v>247</c:v>
                </c:pt>
                <c:pt idx="2209">
                  <c:v>312</c:v>
                </c:pt>
                <c:pt idx="2210">
                  <c:v>270</c:v>
                </c:pt>
                <c:pt idx="2211">
                  <c:v>275</c:v>
                </c:pt>
                <c:pt idx="2212">
                  <c:v>283</c:v>
                </c:pt>
                <c:pt idx="2213">
                  <c:v>337</c:v>
                </c:pt>
                <c:pt idx="2214">
                  <c:v>301</c:v>
                </c:pt>
                <c:pt idx="2215">
                  <c:v>306</c:v>
                </c:pt>
                <c:pt idx="2216">
                  <c:v>315</c:v>
                </c:pt>
                <c:pt idx="2217">
                  <c:v>289</c:v>
                </c:pt>
                <c:pt idx="2218">
                  <c:v>318</c:v>
                </c:pt>
                <c:pt idx="2219">
                  <c:v>302</c:v>
                </c:pt>
                <c:pt idx="2220">
                  <c:v>335</c:v>
                </c:pt>
                <c:pt idx="2221">
                  <c:v>297</c:v>
                </c:pt>
                <c:pt idx="2222">
                  <c:v>303</c:v>
                </c:pt>
                <c:pt idx="2223">
                  <c:v>274</c:v>
                </c:pt>
                <c:pt idx="2224">
                  <c:v>266</c:v>
                </c:pt>
                <c:pt idx="2225">
                  <c:v>251</c:v>
                </c:pt>
                <c:pt idx="2226">
                  <c:v>221</c:v>
                </c:pt>
                <c:pt idx="2227">
                  <c:v>261</c:v>
                </c:pt>
                <c:pt idx="2228">
                  <c:v>261</c:v>
                </c:pt>
                <c:pt idx="2229">
                  <c:v>266</c:v>
                </c:pt>
                <c:pt idx="2230">
                  <c:v>286</c:v>
                </c:pt>
                <c:pt idx="2231">
                  <c:v>310</c:v>
                </c:pt>
                <c:pt idx="2232">
                  <c:v>294</c:v>
                </c:pt>
                <c:pt idx="2233">
                  <c:v>228</c:v>
                </c:pt>
                <c:pt idx="2234">
                  <c:v>276</c:v>
                </c:pt>
                <c:pt idx="2235">
                  <c:v>347</c:v>
                </c:pt>
                <c:pt idx="2236">
                  <c:v>261</c:v>
                </c:pt>
                <c:pt idx="2237">
                  <c:v>274</c:v>
                </c:pt>
                <c:pt idx="2238">
                  <c:v>298</c:v>
                </c:pt>
                <c:pt idx="2239">
                  <c:v>287</c:v>
                </c:pt>
                <c:pt idx="2240">
                  <c:v>284</c:v>
                </c:pt>
                <c:pt idx="2241">
                  <c:v>269</c:v>
                </c:pt>
                <c:pt idx="2242">
                  <c:v>304</c:v>
                </c:pt>
                <c:pt idx="2243">
                  <c:v>310</c:v>
                </c:pt>
                <c:pt idx="2244">
                  <c:v>273</c:v>
                </c:pt>
                <c:pt idx="2245">
                  <c:v>260</c:v>
                </c:pt>
                <c:pt idx="2246">
                  <c:v>263</c:v>
                </c:pt>
                <c:pt idx="2247">
                  <c:v>261</c:v>
                </c:pt>
                <c:pt idx="2248">
                  <c:v>253</c:v>
                </c:pt>
                <c:pt idx="2249">
                  <c:v>307</c:v>
                </c:pt>
                <c:pt idx="2250">
                  <c:v>259</c:v>
                </c:pt>
                <c:pt idx="2251">
                  <c:v>311</c:v>
                </c:pt>
                <c:pt idx="2252">
                  <c:v>261</c:v>
                </c:pt>
                <c:pt idx="2253">
                  <c:v>305</c:v>
                </c:pt>
                <c:pt idx="2254">
                  <c:v>285</c:v>
                </c:pt>
                <c:pt idx="2255">
                  <c:v>296</c:v>
                </c:pt>
                <c:pt idx="2256">
                  <c:v>311</c:v>
                </c:pt>
                <c:pt idx="2257">
                  <c:v>306</c:v>
                </c:pt>
                <c:pt idx="2258">
                  <c:v>300</c:v>
                </c:pt>
                <c:pt idx="2259">
                  <c:v>284</c:v>
                </c:pt>
                <c:pt idx="2260">
                  <c:v>268</c:v>
                </c:pt>
                <c:pt idx="2261">
                  <c:v>270</c:v>
                </c:pt>
                <c:pt idx="2262">
                  <c:v>264</c:v>
                </c:pt>
                <c:pt idx="2263">
                  <c:v>292</c:v>
                </c:pt>
                <c:pt idx="2264">
                  <c:v>194</c:v>
                </c:pt>
                <c:pt idx="2265">
                  <c:v>260</c:v>
                </c:pt>
                <c:pt idx="2266">
                  <c:v>304</c:v>
                </c:pt>
                <c:pt idx="2267">
                  <c:v>301</c:v>
                </c:pt>
                <c:pt idx="2268">
                  <c:v>316</c:v>
                </c:pt>
                <c:pt idx="2269">
                  <c:v>299</c:v>
                </c:pt>
                <c:pt idx="2270">
                  <c:v>316</c:v>
                </c:pt>
                <c:pt idx="2271">
                  <c:v>288</c:v>
                </c:pt>
                <c:pt idx="2272">
                  <c:v>272</c:v>
                </c:pt>
                <c:pt idx="2273">
                  <c:v>271</c:v>
                </c:pt>
                <c:pt idx="2274">
                  <c:v>316</c:v>
                </c:pt>
                <c:pt idx="2275">
                  <c:v>257</c:v>
                </c:pt>
                <c:pt idx="2276">
                  <c:v>237</c:v>
                </c:pt>
                <c:pt idx="2277">
                  <c:v>292</c:v>
                </c:pt>
                <c:pt idx="2278">
                  <c:v>303</c:v>
                </c:pt>
                <c:pt idx="2279">
                  <c:v>272</c:v>
                </c:pt>
                <c:pt idx="2280">
                  <c:v>267</c:v>
                </c:pt>
                <c:pt idx="2281">
                  <c:v>186</c:v>
                </c:pt>
                <c:pt idx="2282">
                  <c:v>301</c:v>
                </c:pt>
                <c:pt idx="2283">
                  <c:v>317</c:v>
                </c:pt>
                <c:pt idx="2284">
                  <c:v>294</c:v>
                </c:pt>
                <c:pt idx="2285">
                  <c:v>253</c:v>
                </c:pt>
                <c:pt idx="2286">
                  <c:v>174</c:v>
                </c:pt>
                <c:pt idx="2287">
                  <c:v>325</c:v>
                </c:pt>
                <c:pt idx="2288">
                  <c:v>187</c:v>
                </c:pt>
                <c:pt idx="2289">
                  <c:v>347</c:v>
                </c:pt>
                <c:pt idx="2290">
                  <c:v>312</c:v>
                </c:pt>
                <c:pt idx="2291">
                  <c:v>307</c:v>
                </c:pt>
                <c:pt idx="2292">
                  <c:v>318</c:v>
                </c:pt>
                <c:pt idx="2293">
                  <c:v>277</c:v>
                </c:pt>
                <c:pt idx="2294">
                  <c:v>289</c:v>
                </c:pt>
                <c:pt idx="2295">
                  <c:v>319</c:v>
                </c:pt>
                <c:pt idx="2296">
                  <c:v>274</c:v>
                </c:pt>
                <c:pt idx="2297">
                  <c:v>317</c:v>
                </c:pt>
                <c:pt idx="2298">
                  <c:v>251</c:v>
                </c:pt>
                <c:pt idx="2299">
                  <c:v>302</c:v>
                </c:pt>
                <c:pt idx="2300">
                  <c:v>263</c:v>
                </c:pt>
                <c:pt idx="2301">
                  <c:v>262</c:v>
                </c:pt>
                <c:pt idx="2302">
                  <c:v>283</c:v>
                </c:pt>
                <c:pt idx="2303">
                  <c:v>308</c:v>
                </c:pt>
                <c:pt idx="2304">
                  <c:v>292</c:v>
                </c:pt>
                <c:pt idx="2305">
                  <c:v>228</c:v>
                </c:pt>
                <c:pt idx="2306">
                  <c:v>274</c:v>
                </c:pt>
                <c:pt idx="2307">
                  <c:v>367</c:v>
                </c:pt>
                <c:pt idx="2308">
                  <c:v>285</c:v>
                </c:pt>
                <c:pt idx="2309">
                  <c:v>242</c:v>
                </c:pt>
                <c:pt idx="2310">
                  <c:v>272</c:v>
                </c:pt>
                <c:pt idx="2311">
                  <c:v>331</c:v>
                </c:pt>
                <c:pt idx="2312">
                  <c:v>269</c:v>
                </c:pt>
                <c:pt idx="2313">
                  <c:v>329</c:v>
                </c:pt>
                <c:pt idx="2314">
                  <c:v>288</c:v>
                </c:pt>
                <c:pt idx="2315">
                  <c:v>273</c:v>
                </c:pt>
                <c:pt idx="2316">
                  <c:v>292</c:v>
                </c:pt>
                <c:pt idx="2317">
                  <c:v>315</c:v>
                </c:pt>
                <c:pt idx="2318">
                  <c:v>257</c:v>
                </c:pt>
                <c:pt idx="2319">
                  <c:v>274</c:v>
                </c:pt>
                <c:pt idx="2320">
                  <c:v>311</c:v>
                </c:pt>
                <c:pt idx="2321">
                  <c:v>262</c:v>
                </c:pt>
                <c:pt idx="2322">
                  <c:v>272</c:v>
                </c:pt>
                <c:pt idx="2323">
                  <c:v>317</c:v>
                </c:pt>
                <c:pt idx="2324">
                  <c:v>328</c:v>
                </c:pt>
                <c:pt idx="2325">
                  <c:v>313</c:v>
                </c:pt>
                <c:pt idx="2326">
                  <c:v>283</c:v>
                </c:pt>
                <c:pt idx="2327">
                  <c:v>263</c:v>
                </c:pt>
                <c:pt idx="2328">
                  <c:v>308</c:v>
                </c:pt>
                <c:pt idx="2329">
                  <c:v>321</c:v>
                </c:pt>
                <c:pt idx="2330">
                  <c:v>310</c:v>
                </c:pt>
                <c:pt idx="2331">
                  <c:v>297</c:v>
                </c:pt>
                <c:pt idx="2332">
                  <c:v>306</c:v>
                </c:pt>
                <c:pt idx="2333">
                  <c:v>315</c:v>
                </c:pt>
                <c:pt idx="2334">
                  <c:v>299</c:v>
                </c:pt>
                <c:pt idx="2335">
                  <c:v>273</c:v>
                </c:pt>
                <c:pt idx="2336">
                  <c:v>311</c:v>
                </c:pt>
                <c:pt idx="2337">
                  <c:v>297</c:v>
                </c:pt>
                <c:pt idx="2338">
                  <c:v>284</c:v>
                </c:pt>
                <c:pt idx="2339">
                  <c:v>327</c:v>
                </c:pt>
                <c:pt idx="2340">
                  <c:v>292</c:v>
                </c:pt>
                <c:pt idx="2341">
                  <c:v>277</c:v>
                </c:pt>
                <c:pt idx="2342">
                  <c:v>299</c:v>
                </c:pt>
                <c:pt idx="2343">
                  <c:v>294</c:v>
                </c:pt>
                <c:pt idx="2344">
                  <c:v>273</c:v>
                </c:pt>
                <c:pt idx="2345">
                  <c:v>294</c:v>
                </c:pt>
                <c:pt idx="2346">
                  <c:v>248</c:v>
                </c:pt>
                <c:pt idx="2347">
                  <c:v>254</c:v>
                </c:pt>
                <c:pt idx="2348">
                  <c:v>277</c:v>
                </c:pt>
                <c:pt idx="2349">
                  <c:v>288</c:v>
                </c:pt>
                <c:pt idx="2350">
                  <c:v>305</c:v>
                </c:pt>
                <c:pt idx="2351">
                  <c:v>273</c:v>
                </c:pt>
                <c:pt idx="2352">
                  <c:v>316</c:v>
                </c:pt>
                <c:pt idx="2353">
                  <c:v>320</c:v>
                </c:pt>
                <c:pt idx="2354">
                  <c:v>308</c:v>
                </c:pt>
                <c:pt idx="2355">
                  <c:v>308</c:v>
                </c:pt>
                <c:pt idx="2356">
                  <c:v>295</c:v>
                </c:pt>
                <c:pt idx="2357">
                  <c:v>274</c:v>
                </c:pt>
                <c:pt idx="2358">
                  <c:v>283</c:v>
                </c:pt>
                <c:pt idx="2359">
                  <c:v>304</c:v>
                </c:pt>
                <c:pt idx="2360">
                  <c:v>341</c:v>
                </c:pt>
                <c:pt idx="2361">
                  <c:v>279</c:v>
                </c:pt>
                <c:pt idx="2362">
                  <c:v>290</c:v>
                </c:pt>
                <c:pt idx="2363">
                  <c:v>276</c:v>
                </c:pt>
                <c:pt idx="2364">
                  <c:v>285</c:v>
                </c:pt>
                <c:pt idx="2365">
                  <c:v>274</c:v>
                </c:pt>
                <c:pt idx="2366">
                  <c:v>304</c:v>
                </c:pt>
                <c:pt idx="2367">
                  <c:v>327</c:v>
                </c:pt>
                <c:pt idx="2368">
                  <c:v>349</c:v>
                </c:pt>
                <c:pt idx="2369">
                  <c:v>292</c:v>
                </c:pt>
                <c:pt idx="2370">
                  <c:v>256</c:v>
                </c:pt>
                <c:pt idx="2371">
                  <c:v>182</c:v>
                </c:pt>
                <c:pt idx="2372">
                  <c:v>289</c:v>
                </c:pt>
                <c:pt idx="2373">
                  <c:v>267</c:v>
                </c:pt>
                <c:pt idx="2374">
                  <c:v>263</c:v>
                </c:pt>
                <c:pt idx="2375">
                  <c:v>303</c:v>
                </c:pt>
                <c:pt idx="2376">
                  <c:v>287</c:v>
                </c:pt>
                <c:pt idx="2377">
                  <c:v>294</c:v>
                </c:pt>
                <c:pt idx="2378">
                  <c:v>297</c:v>
                </c:pt>
                <c:pt idx="2379">
                  <c:v>297</c:v>
                </c:pt>
                <c:pt idx="2380">
                  <c:v>254</c:v>
                </c:pt>
                <c:pt idx="2381">
                  <c:v>290</c:v>
                </c:pt>
                <c:pt idx="2382">
                  <c:v>287</c:v>
                </c:pt>
                <c:pt idx="2383">
                  <c:v>324</c:v>
                </c:pt>
                <c:pt idx="2384">
                  <c:v>319</c:v>
                </c:pt>
                <c:pt idx="2385">
                  <c:v>325</c:v>
                </c:pt>
                <c:pt idx="2386">
                  <c:v>206</c:v>
                </c:pt>
                <c:pt idx="2387">
                  <c:v>306</c:v>
                </c:pt>
                <c:pt idx="2388">
                  <c:v>330</c:v>
                </c:pt>
                <c:pt idx="2389">
                  <c:v>279</c:v>
                </c:pt>
                <c:pt idx="2390">
                  <c:v>289</c:v>
                </c:pt>
                <c:pt idx="2391">
                  <c:v>328</c:v>
                </c:pt>
                <c:pt idx="2392">
                  <c:v>287</c:v>
                </c:pt>
                <c:pt idx="2393">
                  <c:v>303</c:v>
                </c:pt>
                <c:pt idx="2394">
                  <c:v>281</c:v>
                </c:pt>
                <c:pt idx="2395">
                  <c:v>188</c:v>
                </c:pt>
                <c:pt idx="2396">
                  <c:v>288</c:v>
                </c:pt>
                <c:pt idx="2397">
                  <c:v>301</c:v>
                </c:pt>
                <c:pt idx="2398">
                  <c:v>328</c:v>
                </c:pt>
                <c:pt idx="2399">
                  <c:v>275</c:v>
                </c:pt>
                <c:pt idx="2400">
                  <c:v>232</c:v>
                </c:pt>
                <c:pt idx="2401">
                  <c:v>291</c:v>
                </c:pt>
                <c:pt idx="2402">
                  <c:v>324</c:v>
                </c:pt>
                <c:pt idx="2403">
                  <c:v>296</c:v>
                </c:pt>
                <c:pt idx="2404">
                  <c:v>356</c:v>
                </c:pt>
                <c:pt idx="2405">
                  <c:v>323</c:v>
                </c:pt>
                <c:pt idx="2406">
                  <c:v>270</c:v>
                </c:pt>
                <c:pt idx="2407">
                  <c:v>236</c:v>
                </c:pt>
                <c:pt idx="2408">
                  <c:v>362</c:v>
                </c:pt>
                <c:pt idx="2409">
                  <c:v>304</c:v>
                </c:pt>
                <c:pt idx="2410">
                  <c:v>290</c:v>
                </c:pt>
                <c:pt idx="2411">
                  <c:v>293</c:v>
                </c:pt>
                <c:pt idx="2412">
                  <c:v>298</c:v>
                </c:pt>
                <c:pt idx="2413">
                  <c:v>299</c:v>
                </c:pt>
                <c:pt idx="2414">
                  <c:v>265</c:v>
                </c:pt>
                <c:pt idx="2415">
                  <c:v>303</c:v>
                </c:pt>
                <c:pt idx="2416">
                  <c:v>285</c:v>
                </c:pt>
                <c:pt idx="2417">
                  <c:v>306</c:v>
                </c:pt>
                <c:pt idx="2418">
                  <c:v>318</c:v>
                </c:pt>
                <c:pt idx="2419">
                  <c:v>306</c:v>
                </c:pt>
                <c:pt idx="2420">
                  <c:v>303</c:v>
                </c:pt>
                <c:pt idx="2421">
                  <c:v>315</c:v>
                </c:pt>
                <c:pt idx="2422">
                  <c:v>278</c:v>
                </c:pt>
                <c:pt idx="2423">
                  <c:v>240</c:v>
                </c:pt>
                <c:pt idx="2424">
                  <c:v>267</c:v>
                </c:pt>
                <c:pt idx="2425">
                  <c:v>310</c:v>
                </c:pt>
                <c:pt idx="2426">
                  <c:v>272</c:v>
                </c:pt>
                <c:pt idx="2427">
                  <c:v>277</c:v>
                </c:pt>
                <c:pt idx="2428">
                  <c:v>361</c:v>
                </c:pt>
                <c:pt idx="2429">
                  <c:v>354</c:v>
                </c:pt>
                <c:pt idx="2430">
                  <c:v>320</c:v>
                </c:pt>
                <c:pt idx="2431">
                  <c:v>293</c:v>
                </c:pt>
                <c:pt idx="2432">
                  <c:v>317</c:v>
                </c:pt>
                <c:pt idx="2433">
                  <c:v>317</c:v>
                </c:pt>
                <c:pt idx="2434">
                  <c:v>283</c:v>
                </c:pt>
                <c:pt idx="2435">
                  <c:v>275</c:v>
                </c:pt>
                <c:pt idx="2436">
                  <c:v>283</c:v>
                </c:pt>
                <c:pt idx="2437">
                  <c:v>325</c:v>
                </c:pt>
                <c:pt idx="2438">
                  <c:v>279</c:v>
                </c:pt>
                <c:pt idx="2439">
                  <c:v>245</c:v>
                </c:pt>
                <c:pt idx="2440">
                  <c:v>286</c:v>
                </c:pt>
                <c:pt idx="2441">
                  <c:v>261</c:v>
                </c:pt>
                <c:pt idx="2442">
                  <c:v>353</c:v>
                </c:pt>
                <c:pt idx="2443">
                  <c:v>337</c:v>
                </c:pt>
                <c:pt idx="2444">
                  <c:v>287</c:v>
                </c:pt>
                <c:pt idx="2445">
                  <c:v>310</c:v>
                </c:pt>
                <c:pt idx="2446">
                  <c:v>286</c:v>
                </c:pt>
                <c:pt idx="2447">
                  <c:v>336</c:v>
                </c:pt>
                <c:pt idx="2448">
                  <c:v>275</c:v>
                </c:pt>
                <c:pt idx="2449">
                  <c:v>294</c:v>
                </c:pt>
                <c:pt idx="2450">
                  <c:v>316</c:v>
                </c:pt>
                <c:pt idx="2451">
                  <c:v>279</c:v>
                </c:pt>
                <c:pt idx="2452">
                  <c:v>284</c:v>
                </c:pt>
                <c:pt idx="2453">
                  <c:v>293</c:v>
                </c:pt>
                <c:pt idx="2454">
                  <c:v>307</c:v>
                </c:pt>
                <c:pt idx="2455">
                  <c:v>296</c:v>
                </c:pt>
                <c:pt idx="2456">
                  <c:v>316</c:v>
                </c:pt>
                <c:pt idx="2457">
                  <c:v>299</c:v>
                </c:pt>
                <c:pt idx="2458">
                  <c:v>262</c:v>
                </c:pt>
                <c:pt idx="2459">
                  <c:v>304</c:v>
                </c:pt>
                <c:pt idx="2460">
                  <c:v>283</c:v>
                </c:pt>
                <c:pt idx="2461">
                  <c:v>301</c:v>
                </c:pt>
                <c:pt idx="2462">
                  <c:v>342</c:v>
                </c:pt>
                <c:pt idx="2463">
                  <c:v>348</c:v>
                </c:pt>
                <c:pt idx="2464">
                  <c:v>265</c:v>
                </c:pt>
                <c:pt idx="2465">
                  <c:v>339</c:v>
                </c:pt>
                <c:pt idx="2466">
                  <c:v>234</c:v>
                </c:pt>
                <c:pt idx="2467">
                  <c:v>254</c:v>
                </c:pt>
                <c:pt idx="2468">
                  <c:v>278</c:v>
                </c:pt>
                <c:pt idx="2469">
                  <c:v>328</c:v>
                </c:pt>
                <c:pt idx="2470">
                  <c:v>285</c:v>
                </c:pt>
                <c:pt idx="2471">
                  <c:v>303</c:v>
                </c:pt>
                <c:pt idx="2472">
                  <c:v>190</c:v>
                </c:pt>
                <c:pt idx="2473">
                  <c:v>277</c:v>
                </c:pt>
                <c:pt idx="2474">
                  <c:v>266</c:v>
                </c:pt>
                <c:pt idx="2475">
                  <c:v>300</c:v>
                </c:pt>
                <c:pt idx="2476">
                  <c:v>295</c:v>
                </c:pt>
                <c:pt idx="2477">
                  <c:v>331</c:v>
                </c:pt>
                <c:pt idx="2478">
                  <c:v>287</c:v>
                </c:pt>
                <c:pt idx="2479">
                  <c:v>285</c:v>
                </c:pt>
                <c:pt idx="2480">
                  <c:v>312</c:v>
                </c:pt>
                <c:pt idx="2481">
                  <c:v>244</c:v>
                </c:pt>
                <c:pt idx="2482">
                  <c:v>311</c:v>
                </c:pt>
                <c:pt idx="2483">
                  <c:v>339</c:v>
                </c:pt>
                <c:pt idx="2484">
                  <c:v>288</c:v>
                </c:pt>
                <c:pt idx="2485">
                  <c:v>325</c:v>
                </c:pt>
                <c:pt idx="2486">
                  <c:v>323</c:v>
                </c:pt>
                <c:pt idx="2487">
                  <c:v>260</c:v>
                </c:pt>
                <c:pt idx="2488">
                  <c:v>261</c:v>
                </c:pt>
                <c:pt idx="2489">
                  <c:v>260</c:v>
                </c:pt>
                <c:pt idx="2490">
                  <c:v>306</c:v>
                </c:pt>
                <c:pt idx="2491">
                  <c:v>285</c:v>
                </c:pt>
                <c:pt idx="2492">
                  <c:v>235</c:v>
                </c:pt>
                <c:pt idx="2493">
                  <c:v>361</c:v>
                </c:pt>
                <c:pt idx="2494">
                  <c:v>269</c:v>
                </c:pt>
                <c:pt idx="2495">
                  <c:v>271</c:v>
                </c:pt>
                <c:pt idx="2496">
                  <c:v>179</c:v>
                </c:pt>
                <c:pt idx="2497">
                  <c:v>261</c:v>
                </c:pt>
                <c:pt idx="2498">
                  <c:v>275</c:v>
                </c:pt>
                <c:pt idx="2499">
                  <c:v>285</c:v>
                </c:pt>
                <c:pt idx="2500">
                  <c:v>291</c:v>
                </c:pt>
                <c:pt idx="2501">
                  <c:v>308</c:v>
                </c:pt>
                <c:pt idx="2502">
                  <c:v>294</c:v>
                </c:pt>
                <c:pt idx="2503">
                  <c:v>297</c:v>
                </c:pt>
                <c:pt idx="2504">
                  <c:v>292</c:v>
                </c:pt>
                <c:pt idx="2505">
                  <c:v>279</c:v>
                </c:pt>
                <c:pt idx="2506">
                  <c:v>426</c:v>
                </c:pt>
                <c:pt idx="2507">
                  <c:v>290</c:v>
                </c:pt>
                <c:pt idx="2508">
                  <c:v>311</c:v>
                </c:pt>
                <c:pt idx="2509">
                  <c:v>298</c:v>
                </c:pt>
                <c:pt idx="2510">
                  <c:v>297</c:v>
                </c:pt>
                <c:pt idx="2511">
                  <c:v>336</c:v>
                </c:pt>
                <c:pt idx="2512">
                  <c:v>317</c:v>
                </c:pt>
                <c:pt idx="2513">
                  <c:v>317</c:v>
                </c:pt>
                <c:pt idx="2514">
                  <c:v>256</c:v>
                </c:pt>
                <c:pt idx="2515">
                  <c:v>316</c:v>
                </c:pt>
                <c:pt idx="2516">
                  <c:v>302</c:v>
                </c:pt>
                <c:pt idx="2517">
                  <c:v>338</c:v>
                </c:pt>
                <c:pt idx="2518">
                  <c:v>310</c:v>
                </c:pt>
                <c:pt idx="2519">
                  <c:v>278</c:v>
                </c:pt>
                <c:pt idx="2520">
                  <c:v>318</c:v>
                </c:pt>
                <c:pt idx="2521">
                  <c:v>307</c:v>
                </c:pt>
                <c:pt idx="2522">
                  <c:v>273</c:v>
                </c:pt>
                <c:pt idx="2523">
                  <c:v>239</c:v>
                </c:pt>
                <c:pt idx="2524">
                  <c:v>281</c:v>
                </c:pt>
                <c:pt idx="2525">
                  <c:v>305</c:v>
                </c:pt>
                <c:pt idx="2526">
                  <c:v>294</c:v>
                </c:pt>
                <c:pt idx="2527">
                  <c:v>295</c:v>
                </c:pt>
                <c:pt idx="2528">
                  <c:v>295</c:v>
                </c:pt>
                <c:pt idx="2529">
                  <c:v>301</c:v>
                </c:pt>
                <c:pt idx="2530">
                  <c:v>270</c:v>
                </c:pt>
                <c:pt idx="2531">
                  <c:v>268</c:v>
                </c:pt>
                <c:pt idx="2532">
                  <c:v>291</c:v>
                </c:pt>
                <c:pt idx="2533">
                  <c:v>332</c:v>
                </c:pt>
                <c:pt idx="2534">
                  <c:v>260</c:v>
                </c:pt>
                <c:pt idx="2535">
                  <c:v>273</c:v>
                </c:pt>
                <c:pt idx="2536">
                  <c:v>283</c:v>
                </c:pt>
                <c:pt idx="2537">
                  <c:v>303</c:v>
                </c:pt>
                <c:pt idx="2538">
                  <c:v>277</c:v>
                </c:pt>
                <c:pt idx="2539">
                  <c:v>268</c:v>
                </c:pt>
                <c:pt idx="2540">
                  <c:v>302</c:v>
                </c:pt>
                <c:pt idx="2541">
                  <c:v>181</c:v>
                </c:pt>
                <c:pt idx="2542">
                  <c:v>274</c:v>
                </c:pt>
                <c:pt idx="2543">
                  <c:v>263</c:v>
                </c:pt>
                <c:pt idx="2544">
                  <c:v>303</c:v>
                </c:pt>
                <c:pt idx="2545">
                  <c:v>330</c:v>
                </c:pt>
                <c:pt idx="2546">
                  <c:v>317</c:v>
                </c:pt>
                <c:pt idx="2547">
                  <c:v>297</c:v>
                </c:pt>
                <c:pt idx="2548">
                  <c:v>271</c:v>
                </c:pt>
                <c:pt idx="2549">
                  <c:v>255</c:v>
                </c:pt>
                <c:pt idx="2550">
                  <c:v>332</c:v>
                </c:pt>
                <c:pt idx="2551">
                  <c:v>303</c:v>
                </c:pt>
                <c:pt idx="2552">
                  <c:v>319</c:v>
                </c:pt>
                <c:pt idx="2553">
                  <c:v>243</c:v>
                </c:pt>
                <c:pt idx="2554">
                  <c:v>298</c:v>
                </c:pt>
                <c:pt idx="2555">
                  <c:v>255</c:v>
                </c:pt>
                <c:pt idx="2556">
                  <c:v>276</c:v>
                </c:pt>
                <c:pt idx="2557">
                  <c:v>326</c:v>
                </c:pt>
                <c:pt idx="2558">
                  <c:v>367</c:v>
                </c:pt>
                <c:pt idx="2559">
                  <c:v>256</c:v>
                </c:pt>
                <c:pt idx="2560">
                  <c:v>295</c:v>
                </c:pt>
                <c:pt idx="2561">
                  <c:v>299</c:v>
                </c:pt>
                <c:pt idx="2562">
                  <c:v>293</c:v>
                </c:pt>
                <c:pt idx="2563">
                  <c:v>257</c:v>
                </c:pt>
                <c:pt idx="2564">
                  <c:v>300</c:v>
                </c:pt>
                <c:pt idx="2565">
                  <c:v>319</c:v>
                </c:pt>
                <c:pt idx="2566">
                  <c:v>272</c:v>
                </c:pt>
                <c:pt idx="2567">
                  <c:v>268</c:v>
                </c:pt>
                <c:pt idx="2568">
                  <c:v>339</c:v>
                </c:pt>
                <c:pt idx="2569">
                  <c:v>287</c:v>
                </c:pt>
                <c:pt idx="2570">
                  <c:v>280</c:v>
                </c:pt>
                <c:pt idx="2571">
                  <c:v>374</c:v>
                </c:pt>
                <c:pt idx="2572">
                  <c:v>243</c:v>
                </c:pt>
                <c:pt idx="2573">
                  <c:v>308</c:v>
                </c:pt>
                <c:pt idx="2574">
                  <c:v>229</c:v>
                </c:pt>
                <c:pt idx="2575">
                  <c:v>320</c:v>
                </c:pt>
                <c:pt idx="2576">
                  <c:v>288</c:v>
                </c:pt>
                <c:pt idx="2577">
                  <c:v>297</c:v>
                </c:pt>
                <c:pt idx="2578">
                  <c:v>282</c:v>
                </c:pt>
                <c:pt idx="2579">
                  <c:v>347</c:v>
                </c:pt>
                <c:pt idx="2580">
                  <c:v>282</c:v>
                </c:pt>
                <c:pt idx="2581">
                  <c:v>308</c:v>
                </c:pt>
                <c:pt idx="2582">
                  <c:v>277</c:v>
                </c:pt>
                <c:pt idx="2583">
                  <c:v>259</c:v>
                </c:pt>
                <c:pt idx="2584">
                  <c:v>291</c:v>
                </c:pt>
                <c:pt idx="2585">
                  <c:v>248</c:v>
                </c:pt>
                <c:pt idx="2586">
                  <c:v>306</c:v>
                </c:pt>
                <c:pt idx="2587">
                  <c:v>315</c:v>
                </c:pt>
                <c:pt idx="2588">
                  <c:v>343</c:v>
                </c:pt>
                <c:pt idx="2589">
                  <c:v>346</c:v>
                </c:pt>
                <c:pt idx="2590">
                  <c:v>255</c:v>
                </c:pt>
                <c:pt idx="2591">
                  <c:v>319</c:v>
                </c:pt>
                <c:pt idx="2592">
                  <c:v>270</c:v>
                </c:pt>
                <c:pt idx="2593">
                  <c:v>254</c:v>
                </c:pt>
                <c:pt idx="2594">
                  <c:v>304</c:v>
                </c:pt>
                <c:pt idx="2595">
                  <c:v>275</c:v>
                </c:pt>
                <c:pt idx="2596">
                  <c:v>312</c:v>
                </c:pt>
                <c:pt idx="2597">
                  <c:v>284</c:v>
                </c:pt>
                <c:pt idx="2598">
                  <c:v>285</c:v>
                </c:pt>
                <c:pt idx="2599">
                  <c:v>307</c:v>
                </c:pt>
                <c:pt idx="2600">
                  <c:v>298</c:v>
                </c:pt>
                <c:pt idx="2601">
                  <c:v>277</c:v>
                </c:pt>
                <c:pt idx="2602">
                  <c:v>276</c:v>
                </c:pt>
                <c:pt idx="2603">
                  <c:v>291</c:v>
                </c:pt>
                <c:pt idx="2604">
                  <c:v>352</c:v>
                </c:pt>
                <c:pt idx="2605">
                  <c:v>319</c:v>
                </c:pt>
                <c:pt idx="2606">
                  <c:v>381</c:v>
                </c:pt>
                <c:pt idx="2607">
                  <c:v>301</c:v>
                </c:pt>
                <c:pt idx="2608">
                  <c:v>297</c:v>
                </c:pt>
                <c:pt idx="2609">
                  <c:v>265</c:v>
                </c:pt>
                <c:pt idx="2610">
                  <c:v>314</c:v>
                </c:pt>
                <c:pt idx="2611">
                  <c:v>290</c:v>
                </c:pt>
                <c:pt idx="2612">
                  <c:v>251</c:v>
                </c:pt>
                <c:pt idx="2613">
                  <c:v>289</c:v>
                </c:pt>
                <c:pt idx="2614">
                  <c:v>259</c:v>
                </c:pt>
                <c:pt idx="2615">
                  <c:v>303</c:v>
                </c:pt>
                <c:pt idx="2616">
                  <c:v>307</c:v>
                </c:pt>
                <c:pt idx="2617">
                  <c:v>290</c:v>
                </c:pt>
                <c:pt idx="2618">
                  <c:v>306</c:v>
                </c:pt>
                <c:pt idx="2619">
                  <c:v>286</c:v>
                </c:pt>
                <c:pt idx="2620">
                  <c:v>355</c:v>
                </c:pt>
                <c:pt idx="2621">
                  <c:v>395</c:v>
                </c:pt>
                <c:pt idx="2622">
                  <c:v>350</c:v>
                </c:pt>
                <c:pt idx="2623">
                  <c:v>330</c:v>
                </c:pt>
                <c:pt idx="2624">
                  <c:v>276</c:v>
                </c:pt>
                <c:pt idx="2625">
                  <c:v>338</c:v>
                </c:pt>
                <c:pt idx="2626">
                  <c:v>291</c:v>
                </c:pt>
                <c:pt idx="2627">
                  <c:v>315</c:v>
                </c:pt>
                <c:pt idx="2628">
                  <c:v>305</c:v>
                </c:pt>
                <c:pt idx="2629">
                  <c:v>297</c:v>
                </c:pt>
                <c:pt idx="2630">
                  <c:v>293</c:v>
                </c:pt>
                <c:pt idx="2631">
                  <c:v>311</c:v>
                </c:pt>
                <c:pt idx="2632">
                  <c:v>310</c:v>
                </c:pt>
                <c:pt idx="2633">
                  <c:v>292</c:v>
                </c:pt>
                <c:pt idx="2634">
                  <c:v>247</c:v>
                </c:pt>
                <c:pt idx="2635">
                  <c:v>303</c:v>
                </c:pt>
                <c:pt idx="2636">
                  <c:v>294</c:v>
                </c:pt>
                <c:pt idx="2637">
                  <c:v>377</c:v>
                </c:pt>
                <c:pt idx="2638">
                  <c:v>284</c:v>
                </c:pt>
                <c:pt idx="2639">
                  <c:v>300</c:v>
                </c:pt>
                <c:pt idx="2640">
                  <c:v>315</c:v>
                </c:pt>
                <c:pt idx="2641">
                  <c:v>330</c:v>
                </c:pt>
                <c:pt idx="2642">
                  <c:v>326</c:v>
                </c:pt>
                <c:pt idx="2643">
                  <c:v>304</c:v>
                </c:pt>
                <c:pt idx="2644">
                  <c:v>288</c:v>
                </c:pt>
                <c:pt idx="2645">
                  <c:v>266</c:v>
                </c:pt>
                <c:pt idx="2646">
                  <c:v>279</c:v>
                </c:pt>
                <c:pt idx="2647">
                  <c:v>322</c:v>
                </c:pt>
                <c:pt idx="2648">
                  <c:v>292</c:v>
                </c:pt>
                <c:pt idx="2649">
                  <c:v>306</c:v>
                </c:pt>
                <c:pt idx="2650">
                  <c:v>323</c:v>
                </c:pt>
                <c:pt idx="2651">
                  <c:v>373</c:v>
                </c:pt>
                <c:pt idx="2652">
                  <c:v>279</c:v>
                </c:pt>
                <c:pt idx="2653">
                  <c:v>321</c:v>
                </c:pt>
                <c:pt idx="2654">
                  <c:v>290</c:v>
                </c:pt>
                <c:pt idx="2655">
                  <c:v>328</c:v>
                </c:pt>
                <c:pt idx="2656">
                  <c:v>319</c:v>
                </c:pt>
                <c:pt idx="2657">
                  <c:v>278</c:v>
                </c:pt>
                <c:pt idx="2658">
                  <c:v>341</c:v>
                </c:pt>
                <c:pt idx="2659">
                  <c:v>309</c:v>
                </c:pt>
                <c:pt idx="2660">
                  <c:v>231</c:v>
                </c:pt>
                <c:pt idx="2661">
                  <c:v>350</c:v>
                </c:pt>
                <c:pt idx="2662">
                  <c:v>301</c:v>
                </c:pt>
                <c:pt idx="2663">
                  <c:v>317</c:v>
                </c:pt>
                <c:pt idx="2664">
                  <c:v>323</c:v>
                </c:pt>
                <c:pt idx="2665">
                  <c:v>268</c:v>
                </c:pt>
                <c:pt idx="2666">
                  <c:v>189</c:v>
                </c:pt>
                <c:pt idx="2667">
                  <c:v>258</c:v>
                </c:pt>
                <c:pt idx="2668">
                  <c:v>312</c:v>
                </c:pt>
                <c:pt idx="2669">
                  <c:v>327</c:v>
                </c:pt>
                <c:pt idx="2670">
                  <c:v>305</c:v>
                </c:pt>
                <c:pt idx="2671">
                  <c:v>251</c:v>
                </c:pt>
                <c:pt idx="2672">
                  <c:v>239</c:v>
                </c:pt>
                <c:pt idx="2673">
                  <c:v>319</c:v>
                </c:pt>
                <c:pt idx="2674">
                  <c:v>274</c:v>
                </c:pt>
                <c:pt idx="2675">
                  <c:v>322</c:v>
                </c:pt>
                <c:pt idx="2676">
                  <c:v>291</c:v>
                </c:pt>
                <c:pt idx="2677">
                  <c:v>319</c:v>
                </c:pt>
                <c:pt idx="2678">
                  <c:v>276</c:v>
                </c:pt>
                <c:pt idx="2679">
                  <c:v>264</c:v>
                </c:pt>
                <c:pt idx="2680">
                  <c:v>349</c:v>
                </c:pt>
                <c:pt idx="2681">
                  <c:v>392</c:v>
                </c:pt>
                <c:pt idx="2682">
                  <c:v>350</c:v>
                </c:pt>
                <c:pt idx="2683">
                  <c:v>324</c:v>
                </c:pt>
                <c:pt idx="2684">
                  <c:v>300</c:v>
                </c:pt>
                <c:pt idx="2685">
                  <c:v>316</c:v>
                </c:pt>
                <c:pt idx="2686">
                  <c:v>314</c:v>
                </c:pt>
                <c:pt idx="2687">
                  <c:v>282</c:v>
                </c:pt>
                <c:pt idx="2688">
                  <c:v>218</c:v>
                </c:pt>
                <c:pt idx="2689">
                  <c:v>344</c:v>
                </c:pt>
                <c:pt idx="2690">
                  <c:v>324</c:v>
                </c:pt>
                <c:pt idx="2691">
                  <c:v>237</c:v>
                </c:pt>
                <c:pt idx="2692">
                  <c:v>328</c:v>
                </c:pt>
                <c:pt idx="2693">
                  <c:v>314</c:v>
                </c:pt>
                <c:pt idx="2694">
                  <c:v>333</c:v>
                </c:pt>
                <c:pt idx="2695">
                  <c:v>290</c:v>
                </c:pt>
                <c:pt idx="2696">
                  <c:v>329</c:v>
                </c:pt>
                <c:pt idx="2697">
                  <c:v>300</c:v>
                </c:pt>
                <c:pt idx="2698">
                  <c:v>307</c:v>
                </c:pt>
                <c:pt idx="2699">
                  <c:v>281</c:v>
                </c:pt>
                <c:pt idx="2700">
                  <c:v>290</c:v>
                </c:pt>
                <c:pt idx="2701">
                  <c:v>265</c:v>
                </c:pt>
                <c:pt idx="2702">
                  <c:v>325</c:v>
                </c:pt>
                <c:pt idx="2703">
                  <c:v>309</c:v>
                </c:pt>
                <c:pt idx="2704">
                  <c:v>269</c:v>
                </c:pt>
                <c:pt idx="2705">
                  <c:v>309</c:v>
                </c:pt>
                <c:pt idx="2706">
                  <c:v>306</c:v>
                </c:pt>
                <c:pt idx="2707">
                  <c:v>273</c:v>
                </c:pt>
                <c:pt idx="2708">
                  <c:v>295</c:v>
                </c:pt>
                <c:pt idx="2709">
                  <c:v>307</c:v>
                </c:pt>
                <c:pt idx="2710">
                  <c:v>284</c:v>
                </c:pt>
                <c:pt idx="2711">
                  <c:v>300</c:v>
                </c:pt>
                <c:pt idx="2712">
                  <c:v>299</c:v>
                </c:pt>
                <c:pt idx="2713">
                  <c:v>308</c:v>
                </c:pt>
                <c:pt idx="2714">
                  <c:v>263</c:v>
                </c:pt>
                <c:pt idx="2715">
                  <c:v>300</c:v>
                </c:pt>
                <c:pt idx="2716">
                  <c:v>348</c:v>
                </c:pt>
                <c:pt idx="2717">
                  <c:v>298</c:v>
                </c:pt>
                <c:pt idx="2718">
                  <c:v>301</c:v>
                </c:pt>
                <c:pt idx="2719">
                  <c:v>306</c:v>
                </c:pt>
                <c:pt idx="2720">
                  <c:v>264</c:v>
                </c:pt>
                <c:pt idx="2721">
                  <c:v>266</c:v>
                </c:pt>
                <c:pt idx="2722">
                  <c:v>338</c:v>
                </c:pt>
                <c:pt idx="2723">
                  <c:v>263</c:v>
                </c:pt>
                <c:pt idx="2724">
                  <c:v>295</c:v>
                </c:pt>
                <c:pt idx="2725">
                  <c:v>381</c:v>
                </c:pt>
                <c:pt idx="2726">
                  <c:v>286</c:v>
                </c:pt>
                <c:pt idx="2727">
                  <c:v>310</c:v>
                </c:pt>
                <c:pt idx="2728">
                  <c:v>342</c:v>
                </c:pt>
                <c:pt idx="2729">
                  <c:v>328</c:v>
                </c:pt>
                <c:pt idx="2730">
                  <c:v>288</c:v>
                </c:pt>
                <c:pt idx="2731">
                  <c:v>278</c:v>
                </c:pt>
                <c:pt idx="2732">
                  <c:v>285</c:v>
                </c:pt>
                <c:pt idx="2733">
                  <c:v>292</c:v>
                </c:pt>
                <c:pt idx="2734">
                  <c:v>298</c:v>
                </c:pt>
                <c:pt idx="2735">
                  <c:v>342</c:v>
                </c:pt>
                <c:pt idx="2736">
                  <c:v>312</c:v>
                </c:pt>
                <c:pt idx="2737">
                  <c:v>246</c:v>
                </c:pt>
                <c:pt idx="2738">
                  <c:v>269</c:v>
                </c:pt>
                <c:pt idx="2739">
                  <c:v>281</c:v>
                </c:pt>
                <c:pt idx="2740">
                  <c:v>263</c:v>
                </c:pt>
                <c:pt idx="2741">
                  <c:v>270</c:v>
                </c:pt>
                <c:pt idx="2742">
                  <c:v>290</c:v>
                </c:pt>
                <c:pt idx="2743">
                  <c:v>287</c:v>
                </c:pt>
                <c:pt idx="2744">
                  <c:v>278</c:v>
                </c:pt>
                <c:pt idx="2745">
                  <c:v>302</c:v>
                </c:pt>
                <c:pt idx="2746">
                  <c:v>279</c:v>
                </c:pt>
                <c:pt idx="2747">
                  <c:v>313</c:v>
                </c:pt>
                <c:pt idx="2748">
                  <c:v>406</c:v>
                </c:pt>
                <c:pt idx="2749">
                  <c:v>394</c:v>
                </c:pt>
                <c:pt idx="2750">
                  <c:v>288</c:v>
                </c:pt>
                <c:pt idx="2751">
                  <c:v>296</c:v>
                </c:pt>
                <c:pt idx="2752">
                  <c:v>319</c:v>
                </c:pt>
                <c:pt idx="2753">
                  <c:v>310</c:v>
                </c:pt>
                <c:pt idx="2754">
                  <c:v>274</c:v>
                </c:pt>
                <c:pt idx="2755">
                  <c:v>338</c:v>
                </c:pt>
                <c:pt idx="2756">
                  <c:v>270</c:v>
                </c:pt>
                <c:pt idx="2757">
                  <c:v>291</c:v>
                </c:pt>
                <c:pt idx="2758">
                  <c:v>344</c:v>
                </c:pt>
                <c:pt idx="2759">
                  <c:v>270</c:v>
                </c:pt>
                <c:pt idx="2760">
                  <c:v>303</c:v>
                </c:pt>
                <c:pt idx="2761">
                  <c:v>309</c:v>
                </c:pt>
                <c:pt idx="2762">
                  <c:v>295</c:v>
                </c:pt>
                <c:pt idx="2763">
                  <c:v>308</c:v>
                </c:pt>
                <c:pt idx="2764">
                  <c:v>307</c:v>
                </c:pt>
                <c:pt idx="2765">
                  <c:v>282</c:v>
                </c:pt>
                <c:pt idx="2766">
                  <c:v>287</c:v>
                </c:pt>
                <c:pt idx="2767">
                  <c:v>402</c:v>
                </c:pt>
                <c:pt idx="2768">
                  <c:v>283</c:v>
                </c:pt>
                <c:pt idx="2769">
                  <c:v>290</c:v>
                </c:pt>
                <c:pt idx="2770">
                  <c:v>332</c:v>
                </c:pt>
                <c:pt idx="2771">
                  <c:v>279</c:v>
                </c:pt>
                <c:pt idx="2772">
                  <c:v>288</c:v>
                </c:pt>
                <c:pt idx="2773">
                  <c:v>262</c:v>
                </c:pt>
                <c:pt idx="2774">
                  <c:v>291</c:v>
                </c:pt>
                <c:pt idx="2775">
                  <c:v>322</c:v>
                </c:pt>
                <c:pt idx="2776">
                  <c:v>325</c:v>
                </c:pt>
                <c:pt idx="2777">
                  <c:v>267</c:v>
                </c:pt>
                <c:pt idx="2778">
                  <c:v>319</c:v>
                </c:pt>
                <c:pt idx="2779">
                  <c:v>241</c:v>
                </c:pt>
                <c:pt idx="2780">
                  <c:v>318</c:v>
                </c:pt>
                <c:pt idx="2781">
                  <c:v>265</c:v>
                </c:pt>
                <c:pt idx="2782">
                  <c:v>307</c:v>
                </c:pt>
                <c:pt idx="2783">
                  <c:v>278</c:v>
                </c:pt>
                <c:pt idx="2784">
                  <c:v>288</c:v>
                </c:pt>
                <c:pt idx="2785">
                  <c:v>261</c:v>
                </c:pt>
                <c:pt idx="2786">
                  <c:v>212</c:v>
                </c:pt>
                <c:pt idx="2787">
                  <c:v>271</c:v>
                </c:pt>
                <c:pt idx="2788">
                  <c:v>322</c:v>
                </c:pt>
                <c:pt idx="2789">
                  <c:v>292</c:v>
                </c:pt>
                <c:pt idx="2790">
                  <c:v>269</c:v>
                </c:pt>
                <c:pt idx="2791">
                  <c:v>243</c:v>
                </c:pt>
                <c:pt idx="2792">
                  <c:v>325</c:v>
                </c:pt>
                <c:pt idx="2793">
                  <c:v>256</c:v>
                </c:pt>
                <c:pt idx="2794">
                  <c:v>317</c:v>
                </c:pt>
                <c:pt idx="2795">
                  <c:v>300</c:v>
                </c:pt>
                <c:pt idx="2796">
                  <c:v>303</c:v>
                </c:pt>
                <c:pt idx="2797">
                  <c:v>321</c:v>
                </c:pt>
                <c:pt idx="2798">
                  <c:v>310</c:v>
                </c:pt>
                <c:pt idx="2799">
                  <c:v>295</c:v>
                </c:pt>
                <c:pt idx="2800">
                  <c:v>244</c:v>
                </c:pt>
                <c:pt idx="2801">
                  <c:v>312</c:v>
                </c:pt>
                <c:pt idx="2802">
                  <c:v>285</c:v>
                </c:pt>
                <c:pt idx="2803">
                  <c:v>248</c:v>
                </c:pt>
                <c:pt idx="2804">
                  <c:v>309</c:v>
                </c:pt>
                <c:pt idx="2805">
                  <c:v>286</c:v>
                </c:pt>
                <c:pt idx="2806">
                  <c:v>263</c:v>
                </c:pt>
                <c:pt idx="2807">
                  <c:v>366</c:v>
                </c:pt>
                <c:pt idx="2808">
                  <c:v>327</c:v>
                </c:pt>
                <c:pt idx="2809">
                  <c:v>284</c:v>
                </c:pt>
                <c:pt idx="2810">
                  <c:v>320</c:v>
                </c:pt>
                <c:pt idx="2811">
                  <c:v>285</c:v>
                </c:pt>
                <c:pt idx="2812">
                  <c:v>232</c:v>
                </c:pt>
                <c:pt idx="2813">
                  <c:v>307</c:v>
                </c:pt>
                <c:pt idx="2814">
                  <c:v>321</c:v>
                </c:pt>
                <c:pt idx="2815">
                  <c:v>328</c:v>
                </c:pt>
                <c:pt idx="2816">
                  <c:v>310</c:v>
                </c:pt>
                <c:pt idx="2817">
                  <c:v>248</c:v>
                </c:pt>
                <c:pt idx="2818">
                  <c:v>239</c:v>
                </c:pt>
                <c:pt idx="2819">
                  <c:v>239</c:v>
                </c:pt>
                <c:pt idx="2820">
                  <c:v>324</c:v>
                </c:pt>
                <c:pt idx="2821">
                  <c:v>322</c:v>
                </c:pt>
                <c:pt idx="2822">
                  <c:v>310</c:v>
                </c:pt>
                <c:pt idx="2823">
                  <c:v>286</c:v>
                </c:pt>
                <c:pt idx="2824">
                  <c:v>312</c:v>
                </c:pt>
                <c:pt idx="2825">
                  <c:v>316</c:v>
                </c:pt>
                <c:pt idx="2826">
                  <c:v>296</c:v>
                </c:pt>
                <c:pt idx="2827">
                  <c:v>312</c:v>
                </c:pt>
                <c:pt idx="2828">
                  <c:v>310</c:v>
                </c:pt>
                <c:pt idx="2829">
                  <c:v>241</c:v>
                </c:pt>
                <c:pt idx="2830">
                  <c:v>313</c:v>
                </c:pt>
                <c:pt idx="2831">
                  <c:v>309</c:v>
                </c:pt>
                <c:pt idx="2832">
                  <c:v>315</c:v>
                </c:pt>
                <c:pt idx="2833">
                  <c:v>260</c:v>
                </c:pt>
                <c:pt idx="2834">
                  <c:v>281</c:v>
                </c:pt>
                <c:pt idx="2835">
                  <c:v>248</c:v>
                </c:pt>
                <c:pt idx="2836">
                  <c:v>296</c:v>
                </c:pt>
                <c:pt idx="2837">
                  <c:v>291</c:v>
                </c:pt>
                <c:pt idx="2838">
                  <c:v>298</c:v>
                </c:pt>
                <c:pt idx="2839">
                  <c:v>279</c:v>
                </c:pt>
                <c:pt idx="2840">
                  <c:v>341</c:v>
                </c:pt>
                <c:pt idx="2841">
                  <c:v>318</c:v>
                </c:pt>
                <c:pt idx="2842">
                  <c:v>294</c:v>
                </c:pt>
                <c:pt idx="2843">
                  <c:v>264</c:v>
                </c:pt>
                <c:pt idx="2844">
                  <c:v>305</c:v>
                </c:pt>
                <c:pt idx="2845">
                  <c:v>310</c:v>
                </c:pt>
                <c:pt idx="2846">
                  <c:v>308</c:v>
                </c:pt>
                <c:pt idx="2847">
                  <c:v>332</c:v>
                </c:pt>
                <c:pt idx="2848">
                  <c:v>326</c:v>
                </c:pt>
                <c:pt idx="2849">
                  <c:v>286</c:v>
                </c:pt>
                <c:pt idx="2850">
                  <c:v>279</c:v>
                </c:pt>
                <c:pt idx="2851">
                  <c:v>301</c:v>
                </c:pt>
                <c:pt idx="2852">
                  <c:v>259</c:v>
                </c:pt>
                <c:pt idx="2853">
                  <c:v>355</c:v>
                </c:pt>
                <c:pt idx="2854">
                  <c:v>306</c:v>
                </c:pt>
                <c:pt idx="2855">
                  <c:v>319</c:v>
                </c:pt>
                <c:pt idx="2856">
                  <c:v>262</c:v>
                </c:pt>
                <c:pt idx="2857">
                  <c:v>278</c:v>
                </c:pt>
                <c:pt idx="2858">
                  <c:v>283</c:v>
                </c:pt>
                <c:pt idx="2859">
                  <c:v>247</c:v>
                </c:pt>
                <c:pt idx="2860">
                  <c:v>264</c:v>
                </c:pt>
                <c:pt idx="2861">
                  <c:v>298</c:v>
                </c:pt>
                <c:pt idx="2862">
                  <c:v>324</c:v>
                </c:pt>
                <c:pt idx="2863">
                  <c:v>301</c:v>
                </c:pt>
                <c:pt idx="2864">
                  <c:v>325</c:v>
                </c:pt>
                <c:pt idx="2865">
                  <c:v>277</c:v>
                </c:pt>
                <c:pt idx="2866">
                  <c:v>290</c:v>
                </c:pt>
                <c:pt idx="2867">
                  <c:v>314</c:v>
                </c:pt>
                <c:pt idx="2868">
                  <c:v>310</c:v>
                </c:pt>
                <c:pt idx="2869">
                  <c:v>294</c:v>
                </c:pt>
                <c:pt idx="2870">
                  <c:v>340</c:v>
                </c:pt>
                <c:pt idx="2871">
                  <c:v>279</c:v>
                </c:pt>
                <c:pt idx="2872">
                  <c:v>362</c:v>
                </c:pt>
                <c:pt idx="2873">
                  <c:v>322</c:v>
                </c:pt>
                <c:pt idx="2874">
                  <c:v>307</c:v>
                </c:pt>
                <c:pt idx="2875">
                  <c:v>338</c:v>
                </c:pt>
                <c:pt idx="2876">
                  <c:v>312</c:v>
                </c:pt>
                <c:pt idx="2877">
                  <c:v>331</c:v>
                </c:pt>
                <c:pt idx="2878">
                  <c:v>309</c:v>
                </c:pt>
                <c:pt idx="2879">
                  <c:v>321</c:v>
                </c:pt>
                <c:pt idx="2880">
                  <c:v>308</c:v>
                </c:pt>
                <c:pt idx="2881">
                  <c:v>312</c:v>
                </c:pt>
                <c:pt idx="2882">
                  <c:v>361</c:v>
                </c:pt>
                <c:pt idx="2883">
                  <c:v>367</c:v>
                </c:pt>
                <c:pt idx="2884">
                  <c:v>330</c:v>
                </c:pt>
                <c:pt idx="2885">
                  <c:v>320</c:v>
                </c:pt>
                <c:pt idx="2886">
                  <c:v>298</c:v>
                </c:pt>
                <c:pt idx="2887">
                  <c:v>301</c:v>
                </c:pt>
                <c:pt idx="2888">
                  <c:v>265</c:v>
                </c:pt>
                <c:pt idx="2889">
                  <c:v>319</c:v>
                </c:pt>
                <c:pt idx="2890">
                  <c:v>272</c:v>
                </c:pt>
                <c:pt idx="2891">
                  <c:v>328</c:v>
                </c:pt>
                <c:pt idx="2892">
                  <c:v>365</c:v>
                </c:pt>
                <c:pt idx="2893">
                  <c:v>369</c:v>
                </c:pt>
                <c:pt idx="2894">
                  <c:v>285</c:v>
                </c:pt>
                <c:pt idx="2895">
                  <c:v>345</c:v>
                </c:pt>
                <c:pt idx="2896">
                  <c:v>303</c:v>
                </c:pt>
                <c:pt idx="2897">
                  <c:v>275</c:v>
                </c:pt>
                <c:pt idx="2898">
                  <c:v>274</c:v>
                </c:pt>
                <c:pt idx="2899">
                  <c:v>320</c:v>
                </c:pt>
                <c:pt idx="2900">
                  <c:v>300</c:v>
                </c:pt>
                <c:pt idx="2901">
                  <c:v>274</c:v>
                </c:pt>
                <c:pt idx="2902">
                  <c:v>343</c:v>
                </c:pt>
                <c:pt idx="2903">
                  <c:v>309</c:v>
                </c:pt>
                <c:pt idx="2904">
                  <c:v>291</c:v>
                </c:pt>
                <c:pt idx="2905">
                  <c:v>235</c:v>
                </c:pt>
                <c:pt idx="2906">
                  <c:v>326</c:v>
                </c:pt>
                <c:pt idx="2907">
                  <c:v>296</c:v>
                </c:pt>
                <c:pt idx="2908">
                  <c:v>318</c:v>
                </c:pt>
                <c:pt idx="2909">
                  <c:v>297</c:v>
                </c:pt>
                <c:pt idx="2910">
                  <c:v>309</c:v>
                </c:pt>
                <c:pt idx="2911">
                  <c:v>291</c:v>
                </c:pt>
                <c:pt idx="2912">
                  <c:v>312</c:v>
                </c:pt>
                <c:pt idx="2913">
                  <c:v>337</c:v>
                </c:pt>
                <c:pt idx="2914">
                  <c:v>330</c:v>
                </c:pt>
                <c:pt idx="2915">
                  <c:v>306</c:v>
                </c:pt>
                <c:pt idx="2916">
                  <c:v>291</c:v>
                </c:pt>
                <c:pt idx="2917">
                  <c:v>326</c:v>
                </c:pt>
                <c:pt idx="2918">
                  <c:v>349</c:v>
                </c:pt>
                <c:pt idx="2919">
                  <c:v>284</c:v>
                </c:pt>
                <c:pt idx="2920">
                  <c:v>281</c:v>
                </c:pt>
                <c:pt idx="2921">
                  <c:v>322</c:v>
                </c:pt>
                <c:pt idx="2922">
                  <c:v>315</c:v>
                </c:pt>
                <c:pt idx="2923">
                  <c:v>297</c:v>
                </c:pt>
                <c:pt idx="2924">
                  <c:v>297</c:v>
                </c:pt>
                <c:pt idx="2925">
                  <c:v>334</c:v>
                </c:pt>
                <c:pt idx="2926">
                  <c:v>298</c:v>
                </c:pt>
                <c:pt idx="2927">
                  <c:v>294</c:v>
                </c:pt>
                <c:pt idx="2928">
                  <c:v>269</c:v>
                </c:pt>
                <c:pt idx="2929">
                  <c:v>304</c:v>
                </c:pt>
                <c:pt idx="2930">
                  <c:v>230</c:v>
                </c:pt>
                <c:pt idx="2931">
                  <c:v>253</c:v>
                </c:pt>
                <c:pt idx="2932">
                  <c:v>310</c:v>
                </c:pt>
                <c:pt idx="2933">
                  <c:v>334</c:v>
                </c:pt>
                <c:pt idx="2934">
                  <c:v>336</c:v>
                </c:pt>
                <c:pt idx="2935">
                  <c:v>288</c:v>
                </c:pt>
                <c:pt idx="2936">
                  <c:v>308</c:v>
                </c:pt>
                <c:pt idx="2937">
                  <c:v>335</c:v>
                </c:pt>
                <c:pt idx="2938">
                  <c:v>283</c:v>
                </c:pt>
                <c:pt idx="2939">
                  <c:v>310</c:v>
                </c:pt>
                <c:pt idx="2940">
                  <c:v>348</c:v>
                </c:pt>
                <c:pt idx="2941">
                  <c:v>327</c:v>
                </c:pt>
                <c:pt idx="2942">
                  <c:v>300</c:v>
                </c:pt>
                <c:pt idx="2943">
                  <c:v>339</c:v>
                </c:pt>
                <c:pt idx="2944">
                  <c:v>296</c:v>
                </c:pt>
                <c:pt idx="2945">
                  <c:v>247</c:v>
                </c:pt>
                <c:pt idx="2946">
                  <c:v>307</c:v>
                </c:pt>
                <c:pt idx="2947">
                  <c:v>257</c:v>
                </c:pt>
                <c:pt idx="2948">
                  <c:v>317</c:v>
                </c:pt>
                <c:pt idx="2949">
                  <c:v>284</c:v>
                </c:pt>
                <c:pt idx="2950">
                  <c:v>259</c:v>
                </c:pt>
                <c:pt idx="2951">
                  <c:v>286</c:v>
                </c:pt>
                <c:pt idx="2952">
                  <c:v>281</c:v>
                </c:pt>
                <c:pt idx="2953">
                  <c:v>284</c:v>
                </c:pt>
                <c:pt idx="2954">
                  <c:v>323</c:v>
                </c:pt>
                <c:pt idx="2955">
                  <c:v>302</c:v>
                </c:pt>
                <c:pt idx="2956">
                  <c:v>278</c:v>
                </c:pt>
                <c:pt idx="2957">
                  <c:v>335</c:v>
                </c:pt>
                <c:pt idx="2958">
                  <c:v>358</c:v>
                </c:pt>
                <c:pt idx="2959">
                  <c:v>322</c:v>
                </c:pt>
                <c:pt idx="2960">
                  <c:v>202</c:v>
                </c:pt>
                <c:pt idx="2961">
                  <c:v>288</c:v>
                </c:pt>
                <c:pt idx="2962">
                  <c:v>331</c:v>
                </c:pt>
                <c:pt idx="2963">
                  <c:v>351</c:v>
                </c:pt>
                <c:pt idx="2964">
                  <c:v>328</c:v>
                </c:pt>
                <c:pt idx="2965">
                  <c:v>323</c:v>
                </c:pt>
                <c:pt idx="2966">
                  <c:v>341</c:v>
                </c:pt>
                <c:pt idx="2967">
                  <c:v>295</c:v>
                </c:pt>
                <c:pt idx="2968">
                  <c:v>291</c:v>
                </c:pt>
                <c:pt idx="2969">
                  <c:v>336</c:v>
                </c:pt>
                <c:pt idx="2970">
                  <c:v>292</c:v>
                </c:pt>
                <c:pt idx="2971">
                  <c:v>364</c:v>
                </c:pt>
                <c:pt idx="2972">
                  <c:v>418</c:v>
                </c:pt>
                <c:pt idx="2973">
                  <c:v>288</c:v>
                </c:pt>
                <c:pt idx="2974">
                  <c:v>335</c:v>
                </c:pt>
                <c:pt idx="2975">
                  <c:v>284</c:v>
                </c:pt>
                <c:pt idx="2976">
                  <c:v>342</c:v>
                </c:pt>
                <c:pt idx="2977">
                  <c:v>324</c:v>
                </c:pt>
                <c:pt idx="2978">
                  <c:v>343</c:v>
                </c:pt>
                <c:pt idx="2979">
                  <c:v>308</c:v>
                </c:pt>
                <c:pt idx="2980">
                  <c:v>310</c:v>
                </c:pt>
                <c:pt idx="2981">
                  <c:v>325</c:v>
                </c:pt>
                <c:pt idx="2982">
                  <c:v>270</c:v>
                </c:pt>
                <c:pt idx="2983">
                  <c:v>321</c:v>
                </c:pt>
                <c:pt idx="2984">
                  <c:v>292</c:v>
                </c:pt>
                <c:pt idx="2985">
                  <c:v>301</c:v>
                </c:pt>
                <c:pt idx="2986">
                  <c:v>333</c:v>
                </c:pt>
                <c:pt idx="2987">
                  <c:v>235</c:v>
                </c:pt>
                <c:pt idx="2988">
                  <c:v>250</c:v>
                </c:pt>
                <c:pt idx="2989">
                  <c:v>294</c:v>
                </c:pt>
                <c:pt idx="2990">
                  <c:v>295</c:v>
                </c:pt>
                <c:pt idx="2991">
                  <c:v>323</c:v>
                </c:pt>
                <c:pt idx="2992">
                  <c:v>267</c:v>
                </c:pt>
                <c:pt idx="2993">
                  <c:v>312</c:v>
                </c:pt>
                <c:pt idx="2994">
                  <c:v>266</c:v>
                </c:pt>
                <c:pt idx="2995">
                  <c:v>288</c:v>
                </c:pt>
                <c:pt idx="2996">
                  <c:v>315</c:v>
                </c:pt>
                <c:pt idx="2997">
                  <c:v>292</c:v>
                </c:pt>
                <c:pt idx="2998">
                  <c:v>303</c:v>
                </c:pt>
                <c:pt idx="2999">
                  <c:v>315</c:v>
                </c:pt>
                <c:pt idx="3000">
                  <c:v>294</c:v>
                </c:pt>
                <c:pt idx="3001">
                  <c:v>306</c:v>
                </c:pt>
                <c:pt idx="3002">
                  <c:v>295</c:v>
                </c:pt>
                <c:pt idx="3003">
                  <c:v>354</c:v>
                </c:pt>
                <c:pt idx="3004">
                  <c:v>314</c:v>
                </c:pt>
                <c:pt idx="3005">
                  <c:v>302</c:v>
                </c:pt>
                <c:pt idx="3006">
                  <c:v>331</c:v>
                </c:pt>
                <c:pt idx="3007">
                  <c:v>333</c:v>
                </c:pt>
                <c:pt idx="3008">
                  <c:v>314</c:v>
                </c:pt>
                <c:pt idx="3009">
                  <c:v>326</c:v>
                </c:pt>
                <c:pt idx="3010">
                  <c:v>310</c:v>
                </c:pt>
                <c:pt idx="3011">
                  <c:v>262</c:v>
                </c:pt>
                <c:pt idx="3012">
                  <c:v>305</c:v>
                </c:pt>
                <c:pt idx="3013">
                  <c:v>281</c:v>
                </c:pt>
                <c:pt idx="3014">
                  <c:v>340</c:v>
                </c:pt>
                <c:pt idx="3015">
                  <c:v>331</c:v>
                </c:pt>
                <c:pt idx="3016">
                  <c:v>329</c:v>
                </c:pt>
                <c:pt idx="3017">
                  <c:v>325</c:v>
                </c:pt>
                <c:pt idx="3018">
                  <c:v>313</c:v>
                </c:pt>
                <c:pt idx="3019">
                  <c:v>298</c:v>
                </c:pt>
                <c:pt idx="3020">
                  <c:v>261</c:v>
                </c:pt>
                <c:pt idx="3021">
                  <c:v>301</c:v>
                </c:pt>
                <c:pt idx="3022">
                  <c:v>311</c:v>
                </c:pt>
                <c:pt idx="3023">
                  <c:v>313</c:v>
                </c:pt>
                <c:pt idx="3024">
                  <c:v>334</c:v>
                </c:pt>
                <c:pt idx="3025">
                  <c:v>240</c:v>
                </c:pt>
                <c:pt idx="3026">
                  <c:v>269</c:v>
                </c:pt>
                <c:pt idx="3027">
                  <c:v>292</c:v>
                </c:pt>
                <c:pt idx="3028">
                  <c:v>297</c:v>
                </c:pt>
                <c:pt idx="3029">
                  <c:v>304</c:v>
                </c:pt>
                <c:pt idx="3030">
                  <c:v>348</c:v>
                </c:pt>
                <c:pt idx="3031">
                  <c:v>295</c:v>
                </c:pt>
                <c:pt idx="3032">
                  <c:v>304</c:v>
                </c:pt>
                <c:pt idx="3033">
                  <c:v>284</c:v>
                </c:pt>
                <c:pt idx="3034">
                  <c:v>281</c:v>
                </c:pt>
                <c:pt idx="3035">
                  <c:v>300</c:v>
                </c:pt>
                <c:pt idx="3036">
                  <c:v>400</c:v>
                </c:pt>
                <c:pt idx="3037">
                  <c:v>332</c:v>
                </c:pt>
                <c:pt idx="3038">
                  <c:v>328</c:v>
                </c:pt>
                <c:pt idx="3039">
                  <c:v>312</c:v>
                </c:pt>
                <c:pt idx="3040">
                  <c:v>257</c:v>
                </c:pt>
                <c:pt idx="3041">
                  <c:v>292</c:v>
                </c:pt>
                <c:pt idx="3042">
                  <c:v>303</c:v>
                </c:pt>
                <c:pt idx="3043">
                  <c:v>314</c:v>
                </c:pt>
                <c:pt idx="3044">
                  <c:v>324</c:v>
                </c:pt>
                <c:pt idx="3045">
                  <c:v>353</c:v>
                </c:pt>
                <c:pt idx="3046">
                  <c:v>339</c:v>
                </c:pt>
                <c:pt idx="3047">
                  <c:v>315</c:v>
                </c:pt>
                <c:pt idx="3048">
                  <c:v>304</c:v>
                </c:pt>
                <c:pt idx="3049">
                  <c:v>308</c:v>
                </c:pt>
                <c:pt idx="3050">
                  <c:v>368</c:v>
                </c:pt>
                <c:pt idx="3051">
                  <c:v>314</c:v>
                </c:pt>
                <c:pt idx="3052">
                  <c:v>302</c:v>
                </c:pt>
                <c:pt idx="3053">
                  <c:v>307</c:v>
                </c:pt>
                <c:pt idx="3054">
                  <c:v>362</c:v>
                </c:pt>
                <c:pt idx="3055">
                  <c:v>285</c:v>
                </c:pt>
                <c:pt idx="3056">
                  <c:v>330</c:v>
                </c:pt>
                <c:pt idx="3057">
                  <c:v>318</c:v>
                </c:pt>
                <c:pt idx="3058">
                  <c:v>315</c:v>
                </c:pt>
                <c:pt idx="3059">
                  <c:v>335</c:v>
                </c:pt>
                <c:pt idx="3060">
                  <c:v>285</c:v>
                </c:pt>
                <c:pt idx="3061">
                  <c:v>362</c:v>
                </c:pt>
                <c:pt idx="3062">
                  <c:v>259</c:v>
                </c:pt>
                <c:pt idx="3063">
                  <c:v>311</c:v>
                </c:pt>
                <c:pt idx="3064">
                  <c:v>330</c:v>
                </c:pt>
                <c:pt idx="3065">
                  <c:v>310</c:v>
                </c:pt>
                <c:pt idx="3066">
                  <c:v>294</c:v>
                </c:pt>
                <c:pt idx="3067">
                  <c:v>301</c:v>
                </c:pt>
                <c:pt idx="3068">
                  <c:v>297</c:v>
                </c:pt>
                <c:pt idx="3069">
                  <c:v>313</c:v>
                </c:pt>
                <c:pt idx="3070">
                  <c:v>284</c:v>
                </c:pt>
                <c:pt idx="3071">
                  <c:v>280</c:v>
                </c:pt>
                <c:pt idx="3072">
                  <c:v>310</c:v>
                </c:pt>
                <c:pt idx="3073">
                  <c:v>319</c:v>
                </c:pt>
                <c:pt idx="3074">
                  <c:v>291</c:v>
                </c:pt>
                <c:pt idx="3075">
                  <c:v>343</c:v>
                </c:pt>
                <c:pt idx="3076">
                  <c:v>304</c:v>
                </c:pt>
                <c:pt idx="3077">
                  <c:v>306</c:v>
                </c:pt>
                <c:pt idx="3078">
                  <c:v>313</c:v>
                </c:pt>
                <c:pt idx="3079">
                  <c:v>290</c:v>
                </c:pt>
                <c:pt idx="3080">
                  <c:v>286</c:v>
                </c:pt>
                <c:pt idx="3081">
                  <c:v>307</c:v>
                </c:pt>
                <c:pt idx="3082">
                  <c:v>308</c:v>
                </c:pt>
                <c:pt idx="3083">
                  <c:v>309</c:v>
                </c:pt>
                <c:pt idx="3084">
                  <c:v>314</c:v>
                </c:pt>
                <c:pt idx="3085">
                  <c:v>328</c:v>
                </c:pt>
                <c:pt idx="3086">
                  <c:v>326</c:v>
                </c:pt>
                <c:pt idx="3087">
                  <c:v>308</c:v>
                </c:pt>
                <c:pt idx="3088">
                  <c:v>301</c:v>
                </c:pt>
                <c:pt idx="3089">
                  <c:v>323</c:v>
                </c:pt>
                <c:pt idx="3090">
                  <c:v>284</c:v>
                </c:pt>
                <c:pt idx="3091">
                  <c:v>304</c:v>
                </c:pt>
                <c:pt idx="3092">
                  <c:v>307</c:v>
                </c:pt>
                <c:pt idx="3093">
                  <c:v>317</c:v>
                </c:pt>
                <c:pt idx="3094">
                  <c:v>315</c:v>
                </c:pt>
                <c:pt idx="3095">
                  <c:v>332</c:v>
                </c:pt>
                <c:pt idx="3096">
                  <c:v>328</c:v>
                </c:pt>
                <c:pt idx="3097">
                  <c:v>338</c:v>
                </c:pt>
                <c:pt idx="3098">
                  <c:v>315</c:v>
                </c:pt>
                <c:pt idx="3099">
                  <c:v>278</c:v>
                </c:pt>
                <c:pt idx="3100">
                  <c:v>306</c:v>
                </c:pt>
                <c:pt idx="3101">
                  <c:v>283</c:v>
                </c:pt>
                <c:pt idx="3102">
                  <c:v>290</c:v>
                </c:pt>
                <c:pt idx="3103">
                  <c:v>242</c:v>
                </c:pt>
                <c:pt idx="3104">
                  <c:v>298</c:v>
                </c:pt>
                <c:pt idx="3105">
                  <c:v>293</c:v>
                </c:pt>
                <c:pt idx="3106">
                  <c:v>315</c:v>
                </c:pt>
                <c:pt idx="3107">
                  <c:v>278</c:v>
                </c:pt>
                <c:pt idx="3108">
                  <c:v>372</c:v>
                </c:pt>
                <c:pt idx="3109">
                  <c:v>338</c:v>
                </c:pt>
                <c:pt idx="3110">
                  <c:v>302</c:v>
                </c:pt>
                <c:pt idx="3111">
                  <c:v>308</c:v>
                </c:pt>
                <c:pt idx="3112">
                  <c:v>301</c:v>
                </c:pt>
                <c:pt idx="3113">
                  <c:v>305</c:v>
                </c:pt>
                <c:pt idx="3114">
                  <c:v>256</c:v>
                </c:pt>
                <c:pt idx="3115">
                  <c:v>329</c:v>
                </c:pt>
                <c:pt idx="3116">
                  <c:v>300</c:v>
                </c:pt>
                <c:pt idx="3117">
                  <c:v>313</c:v>
                </c:pt>
                <c:pt idx="3118">
                  <c:v>312</c:v>
                </c:pt>
                <c:pt idx="3119">
                  <c:v>310</c:v>
                </c:pt>
                <c:pt idx="3120">
                  <c:v>260</c:v>
                </c:pt>
                <c:pt idx="3121">
                  <c:v>290</c:v>
                </c:pt>
                <c:pt idx="3122">
                  <c:v>295</c:v>
                </c:pt>
                <c:pt idx="3123">
                  <c:v>283</c:v>
                </c:pt>
                <c:pt idx="3124">
                  <c:v>319</c:v>
                </c:pt>
                <c:pt idx="3125">
                  <c:v>375</c:v>
                </c:pt>
                <c:pt idx="3126">
                  <c:v>328</c:v>
                </c:pt>
                <c:pt idx="3127">
                  <c:v>232</c:v>
                </c:pt>
                <c:pt idx="3128">
                  <c:v>307</c:v>
                </c:pt>
                <c:pt idx="3129">
                  <c:v>316</c:v>
                </c:pt>
                <c:pt idx="3130">
                  <c:v>310</c:v>
                </c:pt>
                <c:pt idx="3131">
                  <c:v>341</c:v>
                </c:pt>
                <c:pt idx="3132">
                  <c:v>308</c:v>
                </c:pt>
                <c:pt idx="3133">
                  <c:v>291</c:v>
                </c:pt>
                <c:pt idx="3134">
                  <c:v>307</c:v>
                </c:pt>
                <c:pt idx="3135">
                  <c:v>306</c:v>
                </c:pt>
                <c:pt idx="3136">
                  <c:v>315</c:v>
                </c:pt>
                <c:pt idx="3137">
                  <c:v>340</c:v>
                </c:pt>
                <c:pt idx="3138">
                  <c:v>335</c:v>
                </c:pt>
                <c:pt idx="3139">
                  <c:v>276</c:v>
                </c:pt>
                <c:pt idx="3140">
                  <c:v>289</c:v>
                </c:pt>
                <c:pt idx="3141">
                  <c:v>338</c:v>
                </c:pt>
                <c:pt idx="3142">
                  <c:v>342</c:v>
                </c:pt>
                <c:pt idx="3143">
                  <c:v>286</c:v>
                </c:pt>
                <c:pt idx="3144">
                  <c:v>267</c:v>
                </c:pt>
                <c:pt idx="3145">
                  <c:v>309</c:v>
                </c:pt>
                <c:pt idx="3146">
                  <c:v>307</c:v>
                </c:pt>
                <c:pt idx="3147">
                  <c:v>306</c:v>
                </c:pt>
                <c:pt idx="3148">
                  <c:v>310</c:v>
                </c:pt>
                <c:pt idx="3149">
                  <c:v>270</c:v>
                </c:pt>
                <c:pt idx="3150">
                  <c:v>323</c:v>
                </c:pt>
                <c:pt idx="3151">
                  <c:v>300</c:v>
                </c:pt>
                <c:pt idx="3152">
                  <c:v>306</c:v>
                </c:pt>
                <c:pt idx="3153">
                  <c:v>319</c:v>
                </c:pt>
                <c:pt idx="3154">
                  <c:v>268</c:v>
                </c:pt>
                <c:pt idx="3155">
                  <c:v>299</c:v>
                </c:pt>
                <c:pt idx="3156">
                  <c:v>301</c:v>
                </c:pt>
                <c:pt idx="3157">
                  <c:v>302</c:v>
                </c:pt>
                <c:pt idx="3158">
                  <c:v>260</c:v>
                </c:pt>
                <c:pt idx="3159">
                  <c:v>327</c:v>
                </c:pt>
                <c:pt idx="3160">
                  <c:v>306</c:v>
                </c:pt>
                <c:pt idx="3161">
                  <c:v>315</c:v>
                </c:pt>
                <c:pt idx="3162">
                  <c:v>345</c:v>
                </c:pt>
                <c:pt idx="3163">
                  <c:v>248</c:v>
                </c:pt>
                <c:pt idx="3164">
                  <c:v>239</c:v>
                </c:pt>
                <c:pt idx="3165">
                  <c:v>318</c:v>
                </c:pt>
                <c:pt idx="3166">
                  <c:v>319</c:v>
                </c:pt>
                <c:pt idx="3167">
                  <c:v>295</c:v>
                </c:pt>
                <c:pt idx="3168">
                  <c:v>268</c:v>
                </c:pt>
                <c:pt idx="3169">
                  <c:v>347</c:v>
                </c:pt>
                <c:pt idx="3170">
                  <c:v>296</c:v>
                </c:pt>
                <c:pt idx="3171">
                  <c:v>359</c:v>
                </c:pt>
                <c:pt idx="3172">
                  <c:v>389</c:v>
                </c:pt>
                <c:pt idx="3173">
                  <c:v>310</c:v>
                </c:pt>
                <c:pt idx="3174">
                  <c:v>301</c:v>
                </c:pt>
                <c:pt idx="3175">
                  <c:v>299</c:v>
                </c:pt>
                <c:pt idx="3176">
                  <c:v>348</c:v>
                </c:pt>
                <c:pt idx="3177">
                  <c:v>307</c:v>
                </c:pt>
                <c:pt idx="3178">
                  <c:v>344</c:v>
                </c:pt>
                <c:pt idx="3179">
                  <c:v>295</c:v>
                </c:pt>
                <c:pt idx="3180">
                  <c:v>329</c:v>
                </c:pt>
                <c:pt idx="3181">
                  <c:v>328</c:v>
                </c:pt>
                <c:pt idx="3182">
                  <c:v>299</c:v>
                </c:pt>
                <c:pt idx="3183">
                  <c:v>307</c:v>
                </c:pt>
                <c:pt idx="3184">
                  <c:v>311</c:v>
                </c:pt>
                <c:pt idx="3185">
                  <c:v>330</c:v>
                </c:pt>
                <c:pt idx="3186">
                  <c:v>249</c:v>
                </c:pt>
                <c:pt idx="3187">
                  <c:v>299</c:v>
                </c:pt>
                <c:pt idx="3188">
                  <c:v>293</c:v>
                </c:pt>
                <c:pt idx="3189">
                  <c:v>329</c:v>
                </c:pt>
                <c:pt idx="3190">
                  <c:v>301</c:v>
                </c:pt>
                <c:pt idx="3191">
                  <c:v>328</c:v>
                </c:pt>
                <c:pt idx="3192">
                  <c:v>329</c:v>
                </c:pt>
                <c:pt idx="3193">
                  <c:v>303</c:v>
                </c:pt>
                <c:pt idx="3194">
                  <c:v>346</c:v>
                </c:pt>
                <c:pt idx="3195">
                  <c:v>344</c:v>
                </c:pt>
                <c:pt idx="3196">
                  <c:v>330</c:v>
                </c:pt>
                <c:pt idx="3197">
                  <c:v>352</c:v>
                </c:pt>
                <c:pt idx="3198">
                  <c:v>312</c:v>
                </c:pt>
                <c:pt idx="3199">
                  <c:v>298</c:v>
                </c:pt>
                <c:pt idx="3200">
                  <c:v>272</c:v>
                </c:pt>
                <c:pt idx="3201">
                  <c:v>311</c:v>
                </c:pt>
                <c:pt idx="3202">
                  <c:v>327</c:v>
                </c:pt>
                <c:pt idx="3203">
                  <c:v>317</c:v>
                </c:pt>
                <c:pt idx="3204">
                  <c:v>313</c:v>
                </c:pt>
                <c:pt idx="3205">
                  <c:v>304</c:v>
                </c:pt>
                <c:pt idx="3206">
                  <c:v>274</c:v>
                </c:pt>
                <c:pt idx="3207">
                  <c:v>304</c:v>
                </c:pt>
                <c:pt idx="3208">
                  <c:v>379</c:v>
                </c:pt>
                <c:pt idx="3209">
                  <c:v>299</c:v>
                </c:pt>
                <c:pt idx="3210">
                  <c:v>284</c:v>
                </c:pt>
                <c:pt idx="3211">
                  <c:v>334</c:v>
                </c:pt>
                <c:pt idx="3212">
                  <c:v>289</c:v>
                </c:pt>
                <c:pt idx="3213">
                  <c:v>290</c:v>
                </c:pt>
                <c:pt idx="3214">
                  <c:v>308</c:v>
                </c:pt>
                <c:pt idx="3215">
                  <c:v>302</c:v>
                </c:pt>
                <c:pt idx="3216">
                  <c:v>305</c:v>
                </c:pt>
                <c:pt idx="3217">
                  <c:v>309</c:v>
                </c:pt>
                <c:pt idx="3218">
                  <c:v>344</c:v>
                </c:pt>
                <c:pt idx="3219">
                  <c:v>271</c:v>
                </c:pt>
                <c:pt idx="3220">
                  <c:v>322</c:v>
                </c:pt>
                <c:pt idx="3221">
                  <c:v>284</c:v>
                </c:pt>
                <c:pt idx="3222">
                  <c:v>317</c:v>
                </c:pt>
                <c:pt idx="3223">
                  <c:v>317</c:v>
                </c:pt>
                <c:pt idx="3224">
                  <c:v>328</c:v>
                </c:pt>
                <c:pt idx="3225">
                  <c:v>310</c:v>
                </c:pt>
                <c:pt idx="3226">
                  <c:v>305</c:v>
                </c:pt>
                <c:pt idx="3227">
                  <c:v>313</c:v>
                </c:pt>
                <c:pt idx="3228">
                  <c:v>283</c:v>
                </c:pt>
                <c:pt idx="3229">
                  <c:v>327</c:v>
                </c:pt>
                <c:pt idx="3230">
                  <c:v>298</c:v>
                </c:pt>
                <c:pt idx="3231">
                  <c:v>300</c:v>
                </c:pt>
                <c:pt idx="3232">
                  <c:v>312</c:v>
                </c:pt>
                <c:pt idx="3233">
                  <c:v>261</c:v>
                </c:pt>
                <c:pt idx="3234">
                  <c:v>353</c:v>
                </c:pt>
                <c:pt idx="3235">
                  <c:v>277</c:v>
                </c:pt>
                <c:pt idx="3236">
                  <c:v>302</c:v>
                </c:pt>
                <c:pt idx="3237">
                  <c:v>334</c:v>
                </c:pt>
                <c:pt idx="3238">
                  <c:v>273</c:v>
                </c:pt>
                <c:pt idx="3239">
                  <c:v>273</c:v>
                </c:pt>
                <c:pt idx="3240">
                  <c:v>295</c:v>
                </c:pt>
                <c:pt idx="3241">
                  <c:v>250</c:v>
                </c:pt>
                <c:pt idx="3242">
                  <c:v>291</c:v>
                </c:pt>
                <c:pt idx="3243">
                  <c:v>342</c:v>
                </c:pt>
                <c:pt idx="3244">
                  <c:v>348</c:v>
                </c:pt>
                <c:pt idx="3245">
                  <c:v>252</c:v>
                </c:pt>
                <c:pt idx="3246">
                  <c:v>315</c:v>
                </c:pt>
                <c:pt idx="3247">
                  <c:v>329</c:v>
                </c:pt>
                <c:pt idx="3248">
                  <c:v>302</c:v>
                </c:pt>
                <c:pt idx="3249">
                  <c:v>354</c:v>
                </c:pt>
                <c:pt idx="3250">
                  <c:v>311</c:v>
                </c:pt>
                <c:pt idx="3251">
                  <c:v>272</c:v>
                </c:pt>
                <c:pt idx="3252">
                  <c:v>289</c:v>
                </c:pt>
                <c:pt idx="3253">
                  <c:v>289</c:v>
                </c:pt>
                <c:pt idx="3254">
                  <c:v>287</c:v>
                </c:pt>
                <c:pt idx="3255">
                  <c:v>292</c:v>
                </c:pt>
                <c:pt idx="3256">
                  <c:v>272</c:v>
                </c:pt>
                <c:pt idx="3257">
                  <c:v>319</c:v>
                </c:pt>
                <c:pt idx="3258">
                  <c:v>311</c:v>
                </c:pt>
                <c:pt idx="3259">
                  <c:v>398</c:v>
                </c:pt>
                <c:pt idx="3260">
                  <c:v>396</c:v>
                </c:pt>
                <c:pt idx="3261">
                  <c:v>342</c:v>
                </c:pt>
                <c:pt idx="3262">
                  <c:v>296</c:v>
                </c:pt>
                <c:pt idx="3263">
                  <c:v>294</c:v>
                </c:pt>
                <c:pt idx="3264">
                  <c:v>312</c:v>
                </c:pt>
                <c:pt idx="3265">
                  <c:v>301</c:v>
                </c:pt>
                <c:pt idx="3266">
                  <c:v>351</c:v>
                </c:pt>
                <c:pt idx="3267">
                  <c:v>306</c:v>
                </c:pt>
                <c:pt idx="3268">
                  <c:v>340</c:v>
                </c:pt>
                <c:pt idx="3269">
                  <c:v>270</c:v>
                </c:pt>
                <c:pt idx="3270">
                  <c:v>333</c:v>
                </c:pt>
                <c:pt idx="3271">
                  <c:v>361</c:v>
                </c:pt>
                <c:pt idx="3272">
                  <c:v>376</c:v>
                </c:pt>
                <c:pt idx="3273">
                  <c:v>311</c:v>
                </c:pt>
                <c:pt idx="3274">
                  <c:v>307</c:v>
                </c:pt>
                <c:pt idx="3275">
                  <c:v>322</c:v>
                </c:pt>
                <c:pt idx="3276">
                  <c:v>305</c:v>
                </c:pt>
                <c:pt idx="3277">
                  <c:v>285</c:v>
                </c:pt>
                <c:pt idx="3278">
                  <c:v>317</c:v>
                </c:pt>
                <c:pt idx="3279">
                  <c:v>276</c:v>
                </c:pt>
                <c:pt idx="3280">
                  <c:v>316</c:v>
                </c:pt>
                <c:pt idx="3281">
                  <c:v>331</c:v>
                </c:pt>
                <c:pt idx="3282">
                  <c:v>288</c:v>
                </c:pt>
                <c:pt idx="3283">
                  <c:v>298</c:v>
                </c:pt>
                <c:pt idx="3284">
                  <c:v>304</c:v>
                </c:pt>
                <c:pt idx="3285">
                  <c:v>279</c:v>
                </c:pt>
                <c:pt idx="3286">
                  <c:v>261</c:v>
                </c:pt>
                <c:pt idx="3287">
                  <c:v>314</c:v>
                </c:pt>
                <c:pt idx="3288">
                  <c:v>376</c:v>
                </c:pt>
                <c:pt idx="3289">
                  <c:v>352</c:v>
                </c:pt>
                <c:pt idx="3290">
                  <c:v>316</c:v>
                </c:pt>
                <c:pt idx="3291">
                  <c:v>320</c:v>
                </c:pt>
                <c:pt idx="3292">
                  <c:v>321</c:v>
                </c:pt>
                <c:pt idx="3293">
                  <c:v>315</c:v>
                </c:pt>
                <c:pt idx="3294">
                  <c:v>329</c:v>
                </c:pt>
                <c:pt idx="3295">
                  <c:v>311</c:v>
                </c:pt>
                <c:pt idx="3296">
                  <c:v>296</c:v>
                </c:pt>
                <c:pt idx="3297">
                  <c:v>308</c:v>
                </c:pt>
                <c:pt idx="3298">
                  <c:v>322</c:v>
                </c:pt>
                <c:pt idx="3299">
                  <c:v>318</c:v>
                </c:pt>
                <c:pt idx="3300">
                  <c:v>285</c:v>
                </c:pt>
                <c:pt idx="3301">
                  <c:v>286</c:v>
                </c:pt>
                <c:pt idx="3302">
                  <c:v>298</c:v>
                </c:pt>
                <c:pt idx="3303">
                  <c:v>309</c:v>
                </c:pt>
                <c:pt idx="3304">
                  <c:v>296</c:v>
                </c:pt>
                <c:pt idx="3305">
                  <c:v>321</c:v>
                </c:pt>
                <c:pt idx="3306">
                  <c:v>338</c:v>
                </c:pt>
                <c:pt idx="3307">
                  <c:v>299</c:v>
                </c:pt>
                <c:pt idx="3308">
                  <c:v>349</c:v>
                </c:pt>
                <c:pt idx="3309">
                  <c:v>350</c:v>
                </c:pt>
                <c:pt idx="3310">
                  <c:v>327</c:v>
                </c:pt>
                <c:pt idx="3311">
                  <c:v>271</c:v>
                </c:pt>
                <c:pt idx="3312">
                  <c:v>313</c:v>
                </c:pt>
                <c:pt idx="3313">
                  <c:v>329</c:v>
                </c:pt>
                <c:pt idx="3314">
                  <c:v>326</c:v>
                </c:pt>
                <c:pt idx="3315">
                  <c:v>315</c:v>
                </c:pt>
                <c:pt idx="3316">
                  <c:v>357</c:v>
                </c:pt>
                <c:pt idx="3317">
                  <c:v>308</c:v>
                </c:pt>
                <c:pt idx="3318">
                  <c:v>322</c:v>
                </c:pt>
                <c:pt idx="3319">
                  <c:v>310</c:v>
                </c:pt>
                <c:pt idx="3320">
                  <c:v>302</c:v>
                </c:pt>
                <c:pt idx="3321">
                  <c:v>329</c:v>
                </c:pt>
                <c:pt idx="3322">
                  <c:v>328</c:v>
                </c:pt>
                <c:pt idx="3323">
                  <c:v>316</c:v>
                </c:pt>
                <c:pt idx="3324">
                  <c:v>322</c:v>
                </c:pt>
                <c:pt idx="3325">
                  <c:v>311</c:v>
                </c:pt>
                <c:pt idx="3326">
                  <c:v>343</c:v>
                </c:pt>
                <c:pt idx="3327">
                  <c:v>326</c:v>
                </c:pt>
                <c:pt idx="3328">
                  <c:v>287</c:v>
                </c:pt>
                <c:pt idx="3329">
                  <c:v>309</c:v>
                </c:pt>
                <c:pt idx="3330">
                  <c:v>266</c:v>
                </c:pt>
                <c:pt idx="3331">
                  <c:v>388</c:v>
                </c:pt>
                <c:pt idx="3332">
                  <c:v>299</c:v>
                </c:pt>
                <c:pt idx="3333">
                  <c:v>329</c:v>
                </c:pt>
                <c:pt idx="3334">
                  <c:v>297</c:v>
                </c:pt>
                <c:pt idx="3335">
                  <c:v>307</c:v>
                </c:pt>
                <c:pt idx="3336">
                  <c:v>284</c:v>
                </c:pt>
                <c:pt idx="3337">
                  <c:v>294</c:v>
                </c:pt>
                <c:pt idx="3338">
                  <c:v>274</c:v>
                </c:pt>
                <c:pt idx="3339">
                  <c:v>344</c:v>
                </c:pt>
                <c:pt idx="3340">
                  <c:v>336</c:v>
                </c:pt>
                <c:pt idx="3341">
                  <c:v>290</c:v>
                </c:pt>
                <c:pt idx="3342">
                  <c:v>316</c:v>
                </c:pt>
                <c:pt idx="3343">
                  <c:v>344</c:v>
                </c:pt>
                <c:pt idx="3344">
                  <c:v>333</c:v>
                </c:pt>
                <c:pt idx="3345">
                  <c:v>338</c:v>
                </c:pt>
                <c:pt idx="3346">
                  <c:v>317</c:v>
                </c:pt>
                <c:pt idx="3347">
                  <c:v>302</c:v>
                </c:pt>
                <c:pt idx="3348">
                  <c:v>280</c:v>
                </c:pt>
                <c:pt idx="3349">
                  <c:v>268</c:v>
                </c:pt>
                <c:pt idx="3350">
                  <c:v>291</c:v>
                </c:pt>
                <c:pt idx="3351">
                  <c:v>312</c:v>
                </c:pt>
                <c:pt idx="3352">
                  <c:v>324</c:v>
                </c:pt>
                <c:pt idx="3353">
                  <c:v>338</c:v>
                </c:pt>
                <c:pt idx="3354">
                  <c:v>347</c:v>
                </c:pt>
                <c:pt idx="3355">
                  <c:v>251</c:v>
                </c:pt>
                <c:pt idx="3356">
                  <c:v>327</c:v>
                </c:pt>
                <c:pt idx="3357">
                  <c:v>329</c:v>
                </c:pt>
                <c:pt idx="3358">
                  <c:v>281</c:v>
                </c:pt>
                <c:pt idx="3359">
                  <c:v>338</c:v>
                </c:pt>
                <c:pt idx="3360">
                  <c:v>296</c:v>
                </c:pt>
                <c:pt idx="3361">
                  <c:v>299</c:v>
                </c:pt>
                <c:pt idx="3362">
                  <c:v>299</c:v>
                </c:pt>
                <c:pt idx="3363">
                  <c:v>289</c:v>
                </c:pt>
                <c:pt idx="3364">
                  <c:v>280</c:v>
                </c:pt>
                <c:pt idx="3365">
                  <c:v>291</c:v>
                </c:pt>
                <c:pt idx="3366">
                  <c:v>310</c:v>
                </c:pt>
                <c:pt idx="3367">
                  <c:v>215</c:v>
                </c:pt>
                <c:pt idx="3368">
                  <c:v>313</c:v>
                </c:pt>
                <c:pt idx="3369">
                  <c:v>306</c:v>
                </c:pt>
                <c:pt idx="3370">
                  <c:v>315</c:v>
                </c:pt>
                <c:pt idx="3371">
                  <c:v>292</c:v>
                </c:pt>
                <c:pt idx="3372">
                  <c:v>293</c:v>
                </c:pt>
                <c:pt idx="3373">
                  <c:v>337</c:v>
                </c:pt>
                <c:pt idx="3374">
                  <c:v>277</c:v>
                </c:pt>
                <c:pt idx="3375">
                  <c:v>301</c:v>
                </c:pt>
                <c:pt idx="3376">
                  <c:v>329</c:v>
                </c:pt>
                <c:pt idx="3377">
                  <c:v>298</c:v>
                </c:pt>
                <c:pt idx="3378">
                  <c:v>299</c:v>
                </c:pt>
                <c:pt idx="3379">
                  <c:v>314</c:v>
                </c:pt>
                <c:pt idx="3380">
                  <c:v>322</c:v>
                </c:pt>
                <c:pt idx="3381">
                  <c:v>294</c:v>
                </c:pt>
                <c:pt idx="3382">
                  <c:v>315</c:v>
                </c:pt>
                <c:pt idx="3383">
                  <c:v>308</c:v>
                </c:pt>
                <c:pt idx="3384">
                  <c:v>295</c:v>
                </c:pt>
                <c:pt idx="3385">
                  <c:v>222</c:v>
                </c:pt>
                <c:pt idx="3386">
                  <c:v>345</c:v>
                </c:pt>
                <c:pt idx="3387">
                  <c:v>322</c:v>
                </c:pt>
                <c:pt idx="3388">
                  <c:v>335</c:v>
                </c:pt>
                <c:pt idx="3389">
                  <c:v>333</c:v>
                </c:pt>
                <c:pt idx="3390">
                  <c:v>337</c:v>
                </c:pt>
                <c:pt idx="3391">
                  <c:v>301</c:v>
                </c:pt>
                <c:pt idx="3392">
                  <c:v>321</c:v>
                </c:pt>
                <c:pt idx="3393">
                  <c:v>317</c:v>
                </c:pt>
                <c:pt idx="3394">
                  <c:v>302</c:v>
                </c:pt>
                <c:pt idx="3395">
                  <c:v>354</c:v>
                </c:pt>
                <c:pt idx="3396">
                  <c:v>250</c:v>
                </c:pt>
                <c:pt idx="3397">
                  <c:v>299</c:v>
                </c:pt>
                <c:pt idx="3398">
                  <c:v>290</c:v>
                </c:pt>
                <c:pt idx="3399">
                  <c:v>309</c:v>
                </c:pt>
                <c:pt idx="3400">
                  <c:v>306</c:v>
                </c:pt>
                <c:pt idx="3401">
                  <c:v>314</c:v>
                </c:pt>
                <c:pt idx="3402">
                  <c:v>307</c:v>
                </c:pt>
                <c:pt idx="3403">
                  <c:v>310</c:v>
                </c:pt>
                <c:pt idx="3404">
                  <c:v>309</c:v>
                </c:pt>
                <c:pt idx="3405">
                  <c:v>274</c:v>
                </c:pt>
                <c:pt idx="3406">
                  <c:v>306</c:v>
                </c:pt>
                <c:pt idx="3407">
                  <c:v>332</c:v>
                </c:pt>
                <c:pt idx="3408">
                  <c:v>285</c:v>
                </c:pt>
                <c:pt idx="3409">
                  <c:v>292</c:v>
                </c:pt>
                <c:pt idx="3410">
                  <c:v>315</c:v>
                </c:pt>
                <c:pt idx="3411">
                  <c:v>304</c:v>
                </c:pt>
                <c:pt idx="3412">
                  <c:v>319</c:v>
                </c:pt>
                <c:pt idx="3413">
                  <c:v>238</c:v>
                </c:pt>
                <c:pt idx="3414">
                  <c:v>308</c:v>
                </c:pt>
                <c:pt idx="3415">
                  <c:v>339</c:v>
                </c:pt>
                <c:pt idx="3416">
                  <c:v>292</c:v>
                </c:pt>
                <c:pt idx="3417">
                  <c:v>260</c:v>
                </c:pt>
                <c:pt idx="3418">
                  <c:v>312</c:v>
                </c:pt>
                <c:pt idx="3419">
                  <c:v>315</c:v>
                </c:pt>
                <c:pt idx="3420">
                  <c:v>261</c:v>
                </c:pt>
                <c:pt idx="3421">
                  <c:v>336</c:v>
                </c:pt>
                <c:pt idx="3422">
                  <c:v>307</c:v>
                </c:pt>
                <c:pt idx="3423">
                  <c:v>319</c:v>
                </c:pt>
                <c:pt idx="3424">
                  <c:v>316</c:v>
                </c:pt>
                <c:pt idx="3425">
                  <c:v>312</c:v>
                </c:pt>
                <c:pt idx="3426">
                  <c:v>251</c:v>
                </c:pt>
                <c:pt idx="3427">
                  <c:v>329</c:v>
                </c:pt>
                <c:pt idx="3428">
                  <c:v>319</c:v>
                </c:pt>
                <c:pt idx="3429">
                  <c:v>293</c:v>
                </c:pt>
                <c:pt idx="3430">
                  <c:v>307</c:v>
                </c:pt>
                <c:pt idx="3431">
                  <c:v>306</c:v>
                </c:pt>
                <c:pt idx="3432">
                  <c:v>311</c:v>
                </c:pt>
                <c:pt idx="3433">
                  <c:v>328</c:v>
                </c:pt>
                <c:pt idx="3434">
                  <c:v>370</c:v>
                </c:pt>
                <c:pt idx="3435">
                  <c:v>337</c:v>
                </c:pt>
                <c:pt idx="3436">
                  <c:v>300</c:v>
                </c:pt>
                <c:pt idx="3437">
                  <c:v>332</c:v>
                </c:pt>
                <c:pt idx="3438">
                  <c:v>321</c:v>
                </c:pt>
                <c:pt idx="3439">
                  <c:v>330</c:v>
                </c:pt>
                <c:pt idx="3440">
                  <c:v>274</c:v>
                </c:pt>
                <c:pt idx="3441">
                  <c:v>312</c:v>
                </c:pt>
                <c:pt idx="3442">
                  <c:v>317</c:v>
                </c:pt>
                <c:pt idx="3443">
                  <c:v>301</c:v>
                </c:pt>
                <c:pt idx="3444">
                  <c:v>314</c:v>
                </c:pt>
                <c:pt idx="3445">
                  <c:v>339</c:v>
                </c:pt>
                <c:pt idx="3446">
                  <c:v>285</c:v>
                </c:pt>
                <c:pt idx="3447">
                  <c:v>316</c:v>
                </c:pt>
                <c:pt idx="3448">
                  <c:v>326</c:v>
                </c:pt>
                <c:pt idx="3449">
                  <c:v>288</c:v>
                </c:pt>
                <c:pt idx="3450">
                  <c:v>388</c:v>
                </c:pt>
                <c:pt idx="3451">
                  <c:v>351</c:v>
                </c:pt>
                <c:pt idx="3452">
                  <c:v>329</c:v>
                </c:pt>
                <c:pt idx="3453">
                  <c:v>298</c:v>
                </c:pt>
                <c:pt idx="3454">
                  <c:v>320</c:v>
                </c:pt>
                <c:pt idx="3455">
                  <c:v>295</c:v>
                </c:pt>
                <c:pt idx="3456">
                  <c:v>290</c:v>
                </c:pt>
                <c:pt idx="3457">
                  <c:v>321</c:v>
                </c:pt>
                <c:pt idx="3458">
                  <c:v>322</c:v>
                </c:pt>
                <c:pt idx="3459">
                  <c:v>302</c:v>
                </c:pt>
                <c:pt idx="3460">
                  <c:v>309</c:v>
                </c:pt>
                <c:pt idx="3461">
                  <c:v>315</c:v>
                </c:pt>
                <c:pt idx="3462">
                  <c:v>316</c:v>
                </c:pt>
                <c:pt idx="3463">
                  <c:v>337</c:v>
                </c:pt>
                <c:pt idx="3464">
                  <c:v>297</c:v>
                </c:pt>
                <c:pt idx="3465">
                  <c:v>286</c:v>
                </c:pt>
                <c:pt idx="3466">
                  <c:v>319</c:v>
                </c:pt>
                <c:pt idx="3467">
                  <c:v>311</c:v>
                </c:pt>
                <c:pt idx="3468">
                  <c:v>335</c:v>
                </c:pt>
                <c:pt idx="3469">
                  <c:v>323</c:v>
                </c:pt>
                <c:pt idx="3470">
                  <c:v>324</c:v>
                </c:pt>
                <c:pt idx="3471">
                  <c:v>281</c:v>
                </c:pt>
                <c:pt idx="3472">
                  <c:v>336</c:v>
                </c:pt>
                <c:pt idx="3473">
                  <c:v>312</c:v>
                </c:pt>
                <c:pt idx="3474">
                  <c:v>262</c:v>
                </c:pt>
                <c:pt idx="3475">
                  <c:v>331</c:v>
                </c:pt>
                <c:pt idx="3476">
                  <c:v>323</c:v>
                </c:pt>
                <c:pt idx="3477">
                  <c:v>276</c:v>
                </c:pt>
                <c:pt idx="3478">
                  <c:v>283</c:v>
                </c:pt>
                <c:pt idx="3479">
                  <c:v>298</c:v>
                </c:pt>
                <c:pt idx="3480">
                  <c:v>266</c:v>
                </c:pt>
                <c:pt idx="3481">
                  <c:v>351</c:v>
                </c:pt>
                <c:pt idx="3482">
                  <c:v>318</c:v>
                </c:pt>
                <c:pt idx="3483">
                  <c:v>333</c:v>
                </c:pt>
                <c:pt idx="3484">
                  <c:v>280</c:v>
                </c:pt>
                <c:pt idx="3485">
                  <c:v>429</c:v>
                </c:pt>
                <c:pt idx="3486">
                  <c:v>350</c:v>
                </c:pt>
                <c:pt idx="3487">
                  <c:v>385</c:v>
                </c:pt>
                <c:pt idx="3488">
                  <c:v>345</c:v>
                </c:pt>
                <c:pt idx="3489">
                  <c:v>325</c:v>
                </c:pt>
                <c:pt idx="3490">
                  <c:v>300</c:v>
                </c:pt>
                <c:pt idx="3491">
                  <c:v>312</c:v>
                </c:pt>
                <c:pt idx="3492">
                  <c:v>276</c:v>
                </c:pt>
                <c:pt idx="3493">
                  <c:v>257</c:v>
                </c:pt>
                <c:pt idx="3494">
                  <c:v>291</c:v>
                </c:pt>
                <c:pt idx="3495">
                  <c:v>308</c:v>
                </c:pt>
                <c:pt idx="3496">
                  <c:v>300</c:v>
                </c:pt>
                <c:pt idx="3497">
                  <c:v>308</c:v>
                </c:pt>
                <c:pt idx="3498">
                  <c:v>338</c:v>
                </c:pt>
                <c:pt idx="3499">
                  <c:v>300</c:v>
                </c:pt>
                <c:pt idx="3500">
                  <c:v>337</c:v>
                </c:pt>
                <c:pt idx="3501">
                  <c:v>298</c:v>
                </c:pt>
                <c:pt idx="3502">
                  <c:v>312</c:v>
                </c:pt>
                <c:pt idx="3503">
                  <c:v>290</c:v>
                </c:pt>
                <c:pt idx="3504">
                  <c:v>339</c:v>
                </c:pt>
                <c:pt idx="3505">
                  <c:v>313</c:v>
                </c:pt>
                <c:pt idx="3506">
                  <c:v>318</c:v>
                </c:pt>
                <c:pt idx="3507">
                  <c:v>291</c:v>
                </c:pt>
                <c:pt idx="3508">
                  <c:v>291</c:v>
                </c:pt>
                <c:pt idx="3509">
                  <c:v>319</c:v>
                </c:pt>
                <c:pt idx="3510">
                  <c:v>306</c:v>
                </c:pt>
                <c:pt idx="3511">
                  <c:v>295</c:v>
                </c:pt>
                <c:pt idx="3512">
                  <c:v>312</c:v>
                </c:pt>
                <c:pt idx="3513">
                  <c:v>300</c:v>
                </c:pt>
                <c:pt idx="3514">
                  <c:v>273</c:v>
                </c:pt>
                <c:pt idx="3515">
                  <c:v>322</c:v>
                </c:pt>
                <c:pt idx="3516">
                  <c:v>277</c:v>
                </c:pt>
                <c:pt idx="3517">
                  <c:v>327</c:v>
                </c:pt>
                <c:pt idx="3518">
                  <c:v>280</c:v>
                </c:pt>
                <c:pt idx="3519">
                  <c:v>308</c:v>
                </c:pt>
                <c:pt idx="3520">
                  <c:v>272</c:v>
                </c:pt>
                <c:pt idx="3521">
                  <c:v>304</c:v>
                </c:pt>
                <c:pt idx="3522">
                  <c:v>257</c:v>
                </c:pt>
                <c:pt idx="3523">
                  <c:v>340</c:v>
                </c:pt>
                <c:pt idx="3524">
                  <c:v>339</c:v>
                </c:pt>
                <c:pt idx="3525">
                  <c:v>346</c:v>
                </c:pt>
                <c:pt idx="3526">
                  <c:v>321</c:v>
                </c:pt>
                <c:pt idx="3527">
                  <c:v>290</c:v>
                </c:pt>
                <c:pt idx="3528">
                  <c:v>296</c:v>
                </c:pt>
                <c:pt idx="3529">
                  <c:v>322</c:v>
                </c:pt>
                <c:pt idx="3530">
                  <c:v>283</c:v>
                </c:pt>
                <c:pt idx="3531">
                  <c:v>294</c:v>
                </c:pt>
                <c:pt idx="3532">
                  <c:v>251</c:v>
                </c:pt>
                <c:pt idx="3533">
                  <c:v>313</c:v>
                </c:pt>
                <c:pt idx="3534">
                  <c:v>322</c:v>
                </c:pt>
                <c:pt idx="3535">
                  <c:v>307</c:v>
                </c:pt>
                <c:pt idx="3536">
                  <c:v>324</c:v>
                </c:pt>
                <c:pt idx="3537">
                  <c:v>312</c:v>
                </c:pt>
                <c:pt idx="3538">
                  <c:v>308</c:v>
                </c:pt>
                <c:pt idx="3539">
                  <c:v>314</c:v>
                </c:pt>
                <c:pt idx="3540">
                  <c:v>314</c:v>
                </c:pt>
                <c:pt idx="3541">
                  <c:v>306</c:v>
                </c:pt>
                <c:pt idx="3542">
                  <c:v>299</c:v>
                </c:pt>
                <c:pt idx="3543">
                  <c:v>429</c:v>
                </c:pt>
                <c:pt idx="3544">
                  <c:v>333</c:v>
                </c:pt>
                <c:pt idx="3545">
                  <c:v>337</c:v>
                </c:pt>
                <c:pt idx="3546">
                  <c:v>350</c:v>
                </c:pt>
                <c:pt idx="3547">
                  <c:v>292</c:v>
                </c:pt>
                <c:pt idx="3548">
                  <c:v>344</c:v>
                </c:pt>
                <c:pt idx="3549">
                  <c:v>323</c:v>
                </c:pt>
                <c:pt idx="3550">
                  <c:v>299</c:v>
                </c:pt>
                <c:pt idx="3551">
                  <c:v>299</c:v>
                </c:pt>
                <c:pt idx="3552">
                  <c:v>317</c:v>
                </c:pt>
                <c:pt idx="3553">
                  <c:v>310</c:v>
                </c:pt>
                <c:pt idx="3554">
                  <c:v>319</c:v>
                </c:pt>
                <c:pt idx="3555">
                  <c:v>307</c:v>
                </c:pt>
                <c:pt idx="3556">
                  <c:v>316</c:v>
                </c:pt>
                <c:pt idx="3557">
                  <c:v>316</c:v>
                </c:pt>
                <c:pt idx="3558">
                  <c:v>272</c:v>
                </c:pt>
                <c:pt idx="3559">
                  <c:v>320</c:v>
                </c:pt>
                <c:pt idx="3560">
                  <c:v>314</c:v>
                </c:pt>
                <c:pt idx="3561">
                  <c:v>334</c:v>
                </c:pt>
                <c:pt idx="3562">
                  <c:v>295</c:v>
                </c:pt>
                <c:pt idx="3563">
                  <c:v>317</c:v>
                </c:pt>
                <c:pt idx="3564">
                  <c:v>271</c:v>
                </c:pt>
                <c:pt idx="3565">
                  <c:v>296</c:v>
                </c:pt>
                <c:pt idx="3566">
                  <c:v>322</c:v>
                </c:pt>
                <c:pt idx="3567">
                  <c:v>322</c:v>
                </c:pt>
                <c:pt idx="3568">
                  <c:v>279</c:v>
                </c:pt>
                <c:pt idx="3569">
                  <c:v>279</c:v>
                </c:pt>
                <c:pt idx="3570">
                  <c:v>315</c:v>
                </c:pt>
                <c:pt idx="3571">
                  <c:v>351</c:v>
                </c:pt>
                <c:pt idx="3572">
                  <c:v>330</c:v>
                </c:pt>
                <c:pt idx="3573">
                  <c:v>323</c:v>
                </c:pt>
                <c:pt idx="3574">
                  <c:v>284</c:v>
                </c:pt>
                <c:pt idx="3575">
                  <c:v>310</c:v>
                </c:pt>
                <c:pt idx="3576">
                  <c:v>322</c:v>
                </c:pt>
                <c:pt idx="3577">
                  <c:v>317</c:v>
                </c:pt>
                <c:pt idx="3578">
                  <c:v>265</c:v>
                </c:pt>
                <c:pt idx="3579">
                  <c:v>343</c:v>
                </c:pt>
                <c:pt idx="3580">
                  <c:v>276</c:v>
                </c:pt>
                <c:pt idx="3581">
                  <c:v>326</c:v>
                </c:pt>
                <c:pt idx="3582">
                  <c:v>311</c:v>
                </c:pt>
                <c:pt idx="3583">
                  <c:v>306</c:v>
                </c:pt>
                <c:pt idx="3584">
                  <c:v>316</c:v>
                </c:pt>
                <c:pt idx="3585">
                  <c:v>319</c:v>
                </c:pt>
                <c:pt idx="3586">
                  <c:v>337</c:v>
                </c:pt>
                <c:pt idx="3587">
                  <c:v>302</c:v>
                </c:pt>
                <c:pt idx="3588">
                  <c:v>320</c:v>
                </c:pt>
                <c:pt idx="3589">
                  <c:v>328</c:v>
                </c:pt>
                <c:pt idx="3590">
                  <c:v>339</c:v>
                </c:pt>
                <c:pt idx="3591">
                  <c:v>364</c:v>
                </c:pt>
                <c:pt idx="3592">
                  <c:v>334</c:v>
                </c:pt>
                <c:pt idx="3593">
                  <c:v>293</c:v>
                </c:pt>
                <c:pt idx="3594">
                  <c:v>321</c:v>
                </c:pt>
                <c:pt idx="3595">
                  <c:v>301</c:v>
                </c:pt>
                <c:pt idx="3596">
                  <c:v>278</c:v>
                </c:pt>
                <c:pt idx="3597">
                  <c:v>322</c:v>
                </c:pt>
                <c:pt idx="3598">
                  <c:v>291</c:v>
                </c:pt>
                <c:pt idx="3599">
                  <c:v>268</c:v>
                </c:pt>
                <c:pt idx="3600">
                  <c:v>300</c:v>
                </c:pt>
                <c:pt idx="3601">
                  <c:v>284</c:v>
                </c:pt>
                <c:pt idx="3602">
                  <c:v>335</c:v>
                </c:pt>
                <c:pt idx="3603">
                  <c:v>329</c:v>
                </c:pt>
                <c:pt idx="3604">
                  <c:v>350</c:v>
                </c:pt>
                <c:pt idx="3605">
                  <c:v>293</c:v>
                </c:pt>
                <c:pt idx="3606">
                  <c:v>284</c:v>
                </c:pt>
                <c:pt idx="3607">
                  <c:v>334</c:v>
                </c:pt>
                <c:pt idx="3608">
                  <c:v>297</c:v>
                </c:pt>
                <c:pt idx="3609">
                  <c:v>286</c:v>
                </c:pt>
                <c:pt idx="3610">
                  <c:v>328</c:v>
                </c:pt>
                <c:pt idx="3611">
                  <c:v>311</c:v>
                </c:pt>
                <c:pt idx="3612">
                  <c:v>318</c:v>
                </c:pt>
                <c:pt idx="3613">
                  <c:v>306</c:v>
                </c:pt>
                <c:pt idx="3614">
                  <c:v>324</c:v>
                </c:pt>
                <c:pt idx="3615">
                  <c:v>287</c:v>
                </c:pt>
                <c:pt idx="3616">
                  <c:v>272</c:v>
                </c:pt>
                <c:pt idx="3617">
                  <c:v>319</c:v>
                </c:pt>
                <c:pt idx="3618">
                  <c:v>315</c:v>
                </c:pt>
                <c:pt idx="3619">
                  <c:v>278</c:v>
                </c:pt>
                <c:pt idx="3620">
                  <c:v>321</c:v>
                </c:pt>
                <c:pt idx="3621">
                  <c:v>339</c:v>
                </c:pt>
                <c:pt idx="3622">
                  <c:v>321</c:v>
                </c:pt>
                <c:pt idx="3623">
                  <c:v>311</c:v>
                </c:pt>
                <c:pt idx="3624">
                  <c:v>346</c:v>
                </c:pt>
                <c:pt idx="3625">
                  <c:v>251</c:v>
                </c:pt>
                <c:pt idx="3626">
                  <c:v>314</c:v>
                </c:pt>
                <c:pt idx="3627">
                  <c:v>338</c:v>
                </c:pt>
                <c:pt idx="3628">
                  <c:v>318</c:v>
                </c:pt>
                <c:pt idx="3629">
                  <c:v>302</c:v>
                </c:pt>
                <c:pt idx="3630">
                  <c:v>398</c:v>
                </c:pt>
                <c:pt idx="3631">
                  <c:v>295</c:v>
                </c:pt>
                <c:pt idx="3632">
                  <c:v>298</c:v>
                </c:pt>
                <c:pt idx="3633">
                  <c:v>315</c:v>
                </c:pt>
                <c:pt idx="3634">
                  <c:v>294</c:v>
                </c:pt>
                <c:pt idx="3635">
                  <c:v>332</c:v>
                </c:pt>
                <c:pt idx="3636">
                  <c:v>316</c:v>
                </c:pt>
                <c:pt idx="3637">
                  <c:v>366</c:v>
                </c:pt>
                <c:pt idx="3638">
                  <c:v>338</c:v>
                </c:pt>
                <c:pt idx="3639">
                  <c:v>266</c:v>
                </c:pt>
                <c:pt idx="3640">
                  <c:v>294</c:v>
                </c:pt>
                <c:pt idx="3641">
                  <c:v>373</c:v>
                </c:pt>
                <c:pt idx="3642">
                  <c:v>319</c:v>
                </c:pt>
                <c:pt idx="3643">
                  <c:v>277</c:v>
                </c:pt>
                <c:pt idx="3644">
                  <c:v>318</c:v>
                </c:pt>
                <c:pt idx="3645">
                  <c:v>269</c:v>
                </c:pt>
                <c:pt idx="3646">
                  <c:v>305</c:v>
                </c:pt>
                <c:pt idx="3647">
                  <c:v>314</c:v>
                </c:pt>
                <c:pt idx="3648">
                  <c:v>316</c:v>
                </c:pt>
                <c:pt idx="3649">
                  <c:v>305</c:v>
                </c:pt>
                <c:pt idx="3650">
                  <c:v>329</c:v>
                </c:pt>
                <c:pt idx="3651">
                  <c:v>305</c:v>
                </c:pt>
                <c:pt idx="3652">
                  <c:v>299</c:v>
                </c:pt>
                <c:pt idx="3653">
                  <c:v>349</c:v>
                </c:pt>
                <c:pt idx="3654">
                  <c:v>305</c:v>
                </c:pt>
                <c:pt idx="3655">
                  <c:v>297</c:v>
                </c:pt>
                <c:pt idx="3656">
                  <c:v>335</c:v>
                </c:pt>
                <c:pt idx="3657">
                  <c:v>345</c:v>
                </c:pt>
                <c:pt idx="3658">
                  <c:v>245</c:v>
                </c:pt>
                <c:pt idx="3659">
                  <c:v>296</c:v>
                </c:pt>
                <c:pt idx="3660">
                  <c:v>321</c:v>
                </c:pt>
                <c:pt idx="3661">
                  <c:v>361</c:v>
                </c:pt>
                <c:pt idx="3662">
                  <c:v>325</c:v>
                </c:pt>
                <c:pt idx="3663">
                  <c:v>366</c:v>
                </c:pt>
                <c:pt idx="3664">
                  <c:v>299</c:v>
                </c:pt>
                <c:pt idx="3665">
                  <c:v>289</c:v>
                </c:pt>
                <c:pt idx="3666">
                  <c:v>289</c:v>
                </c:pt>
                <c:pt idx="3667">
                  <c:v>309</c:v>
                </c:pt>
                <c:pt idx="3668">
                  <c:v>313</c:v>
                </c:pt>
                <c:pt idx="3669">
                  <c:v>402</c:v>
                </c:pt>
                <c:pt idx="3670">
                  <c:v>310</c:v>
                </c:pt>
                <c:pt idx="3671">
                  <c:v>285</c:v>
                </c:pt>
                <c:pt idx="3672">
                  <c:v>319</c:v>
                </c:pt>
                <c:pt idx="3673">
                  <c:v>314</c:v>
                </c:pt>
                <c:pt idx="3674">
                  <c:v>309</c:v>
                </c:pt>
                <c:pt idx="3675">
                  <c:v>344</c:v>
                </c:pt>
                <c:pt idx="3676">
                  <c:v>295</c:v>
                </c:pt>
                <c:pt idx="3677">
                  <c:v>329</c:v>
                </c:pt>
                <c:pt idx="3678">
                  <c:v>327</c:v>
                </c:pt>
                <c:pt idx="3679">
                  <c:v>298</c:v>
                </c:pt>
                <c:pt idx="3680">
                  <c:v>247</c:v>
                </c:pt>
                <c:pt idx="3681">
                  <c:v>304</c:v>
                </c:pt>
                <c:pt idx="3682">
                  <c:v>308</c:v>
                </c:pt>
                <c:pt idx="3683">
                  <c:v>294</c:v>
                </c:pt>
                <c:pt idx="3684">
                  <c:v>303</c:v>
                </c:pt>
                <c:pt idx="3685">
                  <c:v>295</c:v>
                </c:pt>
                <c:pt idx="3686">
                  <c:v>277</c:v>
                </c:pt>
                <c:pt idx="3687">
                  <c:v>337</c:v>
                </c:pt>
                <c:pt idx="3688">
                  <c:v>340</c:v>
                </c:pt>
                <c:pt idx="3689">
                  <c:v>309</c:v>
                </c:pt>
                <c:pt idx="3690">
                  <c:v>325</c:v>
                </c:pt>
                <c:pt idx="3691">
                  <c:v>330</c:v>
                </c:pt>
                <c:pt idx="3692">
                  <c:v>284</c:v>
                </c:pt>
                <c:pt idx="3693">
                  <c:v>313</c:v>
                </c:pt>
                <c:pt idx="3694">
                  <c:v>305</c:v>
                </c:pt>
                <c:pt idx="3695">
                  <c:v>296</c:v>
                </c:pt>
                <c:pt idx="3696">
                  <c:v>351</c:v>
                </c:pt>
                <c:pt idx="3697">
                  <c:v>318</c:v>
                </c:pt>
                <c:pt idx="3698">
                  <c:v>260</c:v>
                </c:pt>
                <c:pt idx="3699">
                  <c:v>329</c:v>
                </c:pt>
                <c:pt idx="3700">
                  <c:v>322</c:v>
                </c:pt>
                <c:pt idx="3701">
                  <c:v>324</c:v>
                </c:pt>
                <c:pt idx="3702">
                  <c:v>305</c:v>
                </c:pt>
                <c:pt idx="3703">
                  <c:v>361</c:v>
                </c:pt>
                <c:pt idx="3704">
                  <c:v>358</c:v>
                </c:pt>
                <c:pt idx="3705">
                  <c:v>336</c:v>
                </c:pt>
                <c:pt idx="3706">
                  <c:v>307</c:v>
                </c:pt>
                <c:pt idx="3707">
                  <c:v>349</c:v>
                </c:pt>
                <c:pt idx="3708">
                  <c:v>326</c:v>
                </c:pt>
                <c:pt idx="3709">
                  <c:v>330</c:v>
                </c:pt>
                <c:pt idx="3710">
                  <c:v>304</c:v>
                </c:pt>
                <c:pt idx="3711">
                  <c:v>336</c:v>
                </c:pt>
                <c:pt idx="3712">
                  <c:v>284</c:v>
                </c:pt>
                <c:pt idx="3713">
                  <c:v>321</c:v>
                </c:pt>
                <c:pt idx="3714">
                  <c:v>330</c:v>
                </c:pt>
                <c:pt idx="3715">
                  <c:v>274</c:v>
                </c:pt>
                <c:pt idx="3716">
                  <c:v>336</c:v>
                </c:pt>
                <c:pt idx="3717">
                  <c:v>311</c:v>
                </c:pt>
                <c:pt idx="3718">
                  <c:v>332</c:v>
                </c:pt>
                <c:pt idx="3719">
                  <c:v>352</c:v>
                </c:pt>
                <c:pt idx="3720">
                  <c:v>320</c:v>
                </c:pt>
                <c:pt idx="3721">
                  <c:v>289</c:v>
                </c:pt>
                <c:pt idx="3722">
                  <c:v>347</c:v>
                </c:pt>
                <c:pt idx="3723">
                  <c:v>284</c:v>
                </c:pt>
                <c:pt idx="3724">
                  <c:v>310</c:v>
                </c:pt>
                <c:pt idx="3725">
                  <c:v>302</c:v>
                </c:pt>
                <c:pt idx="3726">
                  <c:v>264</c:v>
                </c:pt>
                <c:pt idx="3727">
                  <c:v>371</c:v>
                </c:pt>
                <c:pt idx="3728">
                  <c:v>345</c:v>
                </c:pt>
                <c:pt idx="3729">
                  <c:v>339</c:v>
                </c:pt>
                <c:pt idx="3730">
                  <c:v>263</c:v>
                </c:pt>
                <c:pt idx="3731">
                  <c:v>259</c:v>
                </c:pt>
                <c:pt idx="3732">
                  <c:v>337</c:v>
                </c:pt>
                <c:pt idx="3733">
                  <c:v>291</c:v>
                </c:pt>
                <c:pt idx="3734">
                  <c:v>302</c:v>
                </c:pt>
                <c:pt idx="3735">
                  <c:v>365</c:v>
                </c:pt>
                <c:pt idx="3736">
                  <c:v>285</c:v>
                </c:pt>
                <c:pt idx="3737">
                  <c:v>312</c:v>
                </c:pt>
                <c:pt idx="3738">
                  <c:v>314</c:v>
                </c:pt>
                <c:pt idx="3739">
                  <c:v>213</c:v>
                </c:pt>
                <c:pt idx="3740">
                  <c:v>331</c:v>
                </c:pt>
                <c:pt idx="3741">
                  <c:v>317</c:v>
                </c:pt>
                <c:pt idx="3742">
                  <c:v>319</c:v>
                </c:pt>
                <c:pt idx="3743">
                  <c:v>301</c:v>
                </c:pt>
                <c:pt idx="3744">
                  <c:v>272</c:v>
                </c:pt>
                <c:pt idx="3745">
                  <c:v>303</c:v>
                </c:pt>
                <c:pt idx="3746">
                  <c:v>318</c:v>
                </c:pt>
                <c:pt idx="3747">
                  <c:v>354</c:v>
                </c:pt>
                <c:pt idx="3748">
                  <c:v>292</c:v>
                </c:pt>
                <c:pt idx="3749">
                  <c:v>305</c:v>
                </c:pt>
                <c:pt idx="3750">
                  <c:v>348</c:v>
                </c:pt>
                <c:pt idx="3751">
                  <c:v>285</c:v>
                </c:pt>
                <c:pt idx="3752">
                  <c:v>307</c:v>
                </c:pt>
                <c:pt idx="3753">
                  <c:v>339</c:v>
                </c:pt>
                <c:pt idx="3754">
                  <c:v>347</c:v>
                </c:pt>
                <c:pt idx="3755">
                  <c:v>306</c:v>
                </c:pt>
                <c:pt idx="3756">
                  <c:v>323</c:v>
                </c:pt>
                <c:pt idx="3757">
                  <c:v>313</c:v>
                </c:pt>
                <c:pt idx="3758">
                  <c:v>351</c:v>
                </c:pt>
                <c:pt idx="3759">
                  <c:v>323</c:v>
                </c:pt>
                <c:pt idx="3760">
                  <c:v>366</c:v>
                </c:pt>
                <c:pt idx="3761">
                  <c:v>292</c:v>
                </c:pt>
                <c:pt idx="3762">
                  <c:v>317</c:v>
                </c:pt>
                <c:pt idx="3763">
                  <c:v>328</c:v>
                </c:pt>
                <c:pt idx="3764">
                  <c:v>312</c:v>
                </c:pt>
                <c:pt idx="3765">
                  <c:v>309</c:v>
                </c:pt>
                <c:pt idx="3766">
                  <c:v>335</c:v>
                </c:pt>
                <c:pt idx="3767">
                  <c:v>321</c:v>
                </c:pt>
                <c:pt idx="3768">
                  <c:v>295</c:v>
                </c:pt>
                <c:pt idx="3769">
                  <c:v>297</c:v>
                </c:pt>
                <c:pt idx="3770">
                  <c:v>287</c:v>
                </c:pt>
                <c:pt idx="3771">
                  <c:v>280</c:v>
                </c:pt>
                <c:pt idx="3772">
                  <c:v>320</c:v>
                </c:pt>
                <c:pt idx="3773">
                  <c:v>280</c:v>
                </c:pt>
                <c:pt idx="3774">
                  <c:v>282</c:v>
                </c:pt>
                <c:pt idx="3775">
                  <c:v>292</c:v>
                </c:pt>
                <c:pt idx="3776">
                  <c:v>308</c:v>
                </c:pt>
                <c:pt idx="3777">
                  <c:v>307</c:v>
                </c:pt>
                <c:pt idx="3778">
                  <c:v>328</c:v>
                </c:pt>
                <c:pt idx="3779">
                  <c:v>283</c:v>
                </c:pt>
                <c:pt idx="3780">
                  <c:v>332</c:v>
                </c:pt>
                <c:pt idx="3781">
                  <c:v>304</c:v>
                </c:pt>
                <c:pt idx="3782">
                  <c:v>275</c:v>
                </c:pt>
                <c:pt idx="3783">
                  <c:v>317</c:v>
                </c:pt>
                <c:pt idx="3784">
                  <c:v>315</c:v>
                </c:pt>
                <c:pt idx="3785">
                  <c:v>337</c:v>
                </c:pt>
                <c:pt idx="3786">
                  <c:v>300</c:v>
                </c:pt>
                <c:pt idx="3787">
                  <c:v>264</c:v>
                </c:pt>
                <c:pt idx="3788">
                  <c:v>271</c:v>
                </c:pt>
                <c:pt idx="3789">
                  <c:v>304</c:v>
                </c:pt>
                <c:pt idx="3790">
                  <c:v>312</c:v>
                </c:pt>
                <c:pt idx="3791">
                  <c:v>298</c:v>
                </c:pt>
                <c:pt idx="3792">
                  <c:v>344</c:v>
                </c:pt>
                <c:pt idx="3793">
                  <c:v>303</c:v>
                </c:pt>
                <c:pt idx="3794">
                  <c:v>303</c:v>
                </c:pt>
                <c:pt idx="3795">
                  <c:v>266</c:v>
                </c:pt>
                <c:pt idx="3796">
                  <c:v>326</c:v>
                </c:pt>
                <c:pt idx="3797">
                  <c:v>330</c:v>
                </c:pt>
                <c:pt idx="3798">
                  <c:v>313</c:v>
                </c:pt>
                <c:pt idx="3799">
                  <c:v>298</c:v>
                </c:pt>
                <c:pt idx="3800">
                  <c:v>306</c:v>
                </c:pt>
                <c:pt idx="3801">
                  <c:v>339</c:v>
                </c:pt>
                <c:pt idx="3802">
                  <c:v>290</c:v>
                </c:pt>
                <c:pt idx="3803">
                  <c:v>310</c:v>
                </c:pt>
                <c:pt idx="3804">
                  <c:v>318</c:v>
                </c:pt>
                <c:pt idx="3805">
                  <c:v>251</c:v>
                </c:pt>
                <c:pt idx="3806">
                  <c:v>353</c:v>
                </c:pt>
                <c:pt idx="3807">
                  <c:v>265</c:v>
                </c:pt>
                <c:pt idx="3808">
                  <c:v>363</c:v>
                </c:pt>
                <c:pt idx="3809">
                  <c:v>301</c:v>
                </c:pt>
                <c:pt idx="3810">
                  <c:v>298</c:v>
                </c:pt>
                <c:pt idx="3811">
                  <c:v>296</c:v>
                </c:pt>
                <c:pt idx="3812">
                  <c:v>344</c:v>
                </c:pt>
                <c:pt idx="3813">
                  <c:v>314</c:v>
                </c:pt>
                <c:pt idx="3814">
                  <c:v>327</c:v>
                </c:pt>
                <c:pt idx="3815">
                  <c:v>336</c:v>
                </c:pt>
                <c:pt idx="3816">
                  <c:v>335</c:v>
                </c:pt>
                <c:pt idx="3817">
                  <c:v>340</c:v>
                </c:pt>
                <c:pt idx="3818">
                  <c:v>290</c:v>
                </c:pt>
                <c:pt idx="3819">
                  <c:v>388</c:v>
                </c:pt>
                <c:pt idx="3820">
                  <c:v>265</c:v>
                </c:pt>
                <c:pt idx="3821">
                  <c:v>331</c:v>
                </c:pt>
                <c:pt idx="3822">
                  <c:v>278</c:v>
                </c:pt>
                <c:pt idx="3823">
                  <c:v>363</c:v>
                </c:pt>
                <c:pt idx="3824">
                  <c:v>307</c:v>
                </c:pt>
                <c:pt idx="3825">
                  <c:v>322</c:v>
                </c:pt>
                <c:pt idx="3826">
                  <c:v>334</c:v>
                </c:pt>
                <c:pt idx="3827">
                  <c:v>332</c:v>
                </c:pt>
                <c:pt idx="3828">
                  <c:v>303</c:v>
                </c:pt>
                <c:pt idx="3829">
                  <c:v>316</c:v>
                </c:pt>
                <c:pt idx="3830">
                  <c:v>313</c:v>
                </c:pt>
                <c:pt idx="3831">
                  <c:v>332</c:v>
                </c:pt>
                <c:pt idx="3832">
                  <c:v>275</c:v>
                </c:pt>
                <c:pt idx="3833">
                  <c:v>291</c:v>
                </c:pt>
                <c:pt idx="3834">
                  <c:v>334</c:v>
                </c:pt>
                <c:pt idx="3835">
                  <c:v>596</c:v>
                </c:pt>
                <c:pt idx="3836">
                  <c:v>285</c:v>
                </c:pt>
                <c:pt idx="3837">
                  <c:v>389</c:v>
                </c:pt>
                <c:pt idx="3838">
                  <c:v>305</c:v>
                </c:pt>
                <c:pt idx="3839">
                  <c:v>314</c:v>
                </c:pt>
                <c:pt idx="3840">
                  <c:v>302</c:v>
                </c:pt>
                <c:pt idx="3841">
                  <c:v>324</c:v>
                </c:pt>
                <c:pt idx="3842">
                  <c:v>333</c:v>
                </c:pt>
                <c:pt idx="3843">
                  <c:v>272</c:v>
                </c:pt>
                <c:pt idx="3844">
                  <c:v>235</c:v>
                </c:pt>
                <c:pt idx="3845">
                  <c:v>303</c:v>
                </c:pt>
                <c:pt idx="3846">
                  <c:v>306</c:v>
                </c:pt>
                <c:pt idx="3847">
                  <c:v>283</c:v>
                </c:pt>
                <c:pt idx="3848">
                  <c:v>299</c:v>
                </c:pt>
                <c:pt idx="3849">
                  <c:v>337</c:v>
                </c:pt>
                <c:pt idx="3850">
                  <c:v>307</c:v>
                </c:pt>
                <c:pt idx="3851">
                  <c:v>303</c:v>
                </c:pt>
                <c:pt idx="3852">
                  <c:v>312</c:v>
                </c:pt>
                <c:pt idx="3853">
                  <c:v>312</c:v>
                </c:pt>
                <c:pt idx="3854">
                  <c:v>397</c:v>
                </c:pt>
                <c:pt idx="3855">
                  <c:v>300</c:v>
                </c:pt>
                <c:pt idx="3856">
                  <c:v>347</c:v>
                </c:pt>
                <c:pt idx="3857">
                  <c:v>335</c:v>
                </c:pt>
                <c:pt idx="3858">
                  <c:v>269</c:v>
                </c:pt>
                <c:pt idx="3859">
                  <c:v>281</c:v>
                </c:pt>
                <c:pt idx="3860">
                  <c:v>278</c:v>
                </c:pt>
                <c:pt idx="3861">
                  <c:v>293</c:v>
                </c:pt>
                <c:pt idx="3862">
                  <c:v>279</c:v>
                </c:pt>
                <c:pt idx="3863">
                  <c:v>317</c:v>
                </c:pt>
                <c:pt idx="3864">
                  <c:v>288</c:v>
                </c:pt>
                <c:pt idx="3865">
                  <c:v>314</c:v>
                </c:pt>
                <c:pt idx="3866">
                  <c:v>280</c:v>
                </c:pt>
                <c:pt idx="3867">
                  <c:v>257</c:v>
                </c:pt>
                <c:pt idx="3868">
                  <c:v>315</c:v>
                </c:pt>
                <c:pt idx="3869">
                  <c:v>254</c:v>
                </c:pt>
                <c:pt idx="3870">
                  <c:v>314</c:v>
                </c:pt>
                <c:pt idx="3871">
                  <c:v>283</c:v>
                </c:pt>
                <c:pt idx="3872">
                  <c:v>285</c:v>
                </c:pt>
                <c:pt idx="3873">
                  <c:v>298</c:v>
                </c:pt>
                <c:pt idx="3874">
                  <c:v>307</c:v>
                </c:pt>
                <c:pt idx="3875">
                  <c:v>378</c:v>
                </c:pt>
                <c:pt idx="3876">
                  <c:v>307</c:v>
                </c:pt>
                <c:pt idx="3877">
                  <c:v>322</c:v>
                </c:pt>
                <c:pt idx="3878">
                  <c:v>329</c:v>
                </c:pt>
                <c:pt idx="3879">
                  <c:v>294</c:v>
                </c:pt>
                <c:pt idx="3880">
                  <c:v>320</c:v>
                </c:pt>
                <c:pt idx="3881">
                  <c:v>285</c:v>
                </c:pt>
                <c:pt idx="3882">
                  <c:v>351</c:v>
                </c:pt>
                <c:pt idx="3883">
                  <c:v>297</c:v>
                </c:pt>
                <c:pt idx="3884">
                  <c:v>351</c:v>
                </c:pt>
                <c:pt idx="3885">
                  <c:v>310</c:v>
                </c:pt>
                <c:pt idx="3886">
                  <c:v>453</c:v>
                </c:pt>
                <c:pt idx="3887">
                  <c:v>328</c:v>
                </c:pt>
                <c:pt idx="3888">
                  <c:v>320</c:v>
                </c:pt>
                <c:pt idx="3889">
                  <c:v>346</c:v>
                </c:pt>
                <c:pt idx="3890">
                  <c:v>305</c:v>
                </c:pt>
                <c:pt idx="3891">
                  <c:v>288</c:v>
                </c:pt>
                <c:pt idx="3892">
                  <c:v>341</c:v>
                </c:pt>
                <c:pt idx="3893">
                  <c:v>316</c:v>
                </c:pt>
                <c:pt idx="3894">
                  <c:v>296</c:v>
                </c:pt>
                <c:pt idx="3895">
                  <c:v>338</c:v>
                </c:pt>
                <c:pt idx="3896">
                  <c:v>314</c:v>
                </c:pt>
                <c:pt idx="3897">
                  <c:v>304</c:v>
                </c:pt>
                <c:pt idx="3898">
                  <c:v>324</c:v>
                </c:pt>
                <c:pt idx="3899">
                  <c:v>313</c:v>
                </c:pt>
                <c:pt idx="3900">
                  <c:v>309</c:v>
                </c:pt>
                <c:pt idx="3901">
                  <c:v>308</c:v>
                </c:pt>
                <c:pt idx="3902">
                  <c:v>341</c:v>
                </c:pt>
                <c:pt idx="3903">
                  <c:v>320</c:v>
                </c:pt>
                <c:pt idx="3904">
                  <c:v>313</c:v>
                </c:pt>
                <c:pt idx="3905">
                  <c:v>314</c:v>
                </c:pt>
                <c:pt idx="3906">
                  <c:v>303</c:v>
                </c:pt>
                <c:pt idx="3907">
                  <c:v>308</c:v>
                </c:pt>
                <c:pt idx="3908">
                  <c:v>285</c:v>
                </c:pt>
                <c:pt idx="3909">
                  <c:v>289</c:v>
                </c:pt>
                <c:pt idx="3910">
                  <c:v>298</c:v>
                </c:pt>
                <c:pt idx="3911">
                  <c:v>289</c:v>
                </c:pt>
                <c:pt idx="3912">
                  <c:v>241</c:v>
                </c:pt>
                <c:pt idx="3913">
                  <c:v>309</c:v>
                </c:pt>
                <c:pt idx="3914">
                  <c:v>301</c:v>
                </c:pt>
                <c:pt idx="3915">
                  <c:v>331</c:v>
                </c:pt>
                <c:pt idx="3916">
                  <c:v>306</c:v>
                </c:pt>
                <c:pt idx="3917">
                  <c:v>274</c:v>
                </c:pt>
                <c:pt idx="3918">
                  <c:v>307</c:v>
                </c:pt>
                <c:pt idx="3919">
                  <c:v>297</c:v>
                </c:pt>
                <c:pt idx="3920">
                  <c:v>196</c:v>
                </c:pt>
                <c:pt idx="3921">
                  <c:v>329</c:v>
                </c:pt>
                <c:pt idx="3922">
                  <c:v>329</c:v>
                </c:pt>
                <c:pt idx="3923">
                  <c:v>307</c:v>
                </c:pt>
                <c:pt idx="3924">
                  <c:v>306</c:v>
                </c:pt>
                <c:pt idx="3925">
                  <c:v>307</c:v>
                </c:pt>
                <c:pt idx="3926">
                  <c:v>315</c:v>
                </c:pt>
                <c:pt idx="3927">
                  <c:v>335</c:v>
                </c:pt>
                <c:pt idx="3928">
                  <c:v>305</c:v>
                </c:pt>
                <c:pt idx="3929">
                  <c:v>289</c:v>
                </c:pt>
                <c:pt idx="3930">
                  <c:v>317</c:v>
                </c:pt>
                <c:pt idx="3931">
                  <c:v>316</c:v>
                </c:pt>
                <c:pt idx="3932">
                  <c:v>335</c:v>
                </c:pt>
                <c:pt idx="3933">
                  <c:v>325</c:v>
                </c:pt>
                <c:pt idx="3934">
                  <c:v>293</c:v>
                </c:pt>
                <c:pt idx="3935">
                  <c:v>318</c:v>
                </c:pt>
                <c:pt idx="3936">
                  <c:v>291</c:v>
                </c:pt>
                <c:pt idx="3937">
                  <c:v>272</c:v>
                </c:pt>
                <c:pt idx="3938">
                  <c:v>318</c:v>
                </c:pt>
                <c:pt idx="3939">
                  <c:v>316</c:v>
                </c:pt>
                <c:pt idx="3940">
                  <c:v>287</c:v>
                </c:pt>
                <c:pt idx="3941">
                  <c:v>316</c:v>
                </c:pt>
                <c:pt idx="3942">
                  <c:v>290</c:v>
                </c:pt>
                <c:pt idx="3943">
                  <c:v>291</c:v>
                </c:pt>
                <c:pt idx="3944">
                  <c:v>302</c:v>
                </c:pt>
                <c:pt idx="3945">
                  <c:v>222</c:v>
                </c:pt>
                <c:pt idx="3946">
                  <c:v>307</c:v>
                </c:pt>
                <c:pt idx="3947">
                  <c:v>311</c:v>
                </c:pt>
                <c:pt idx="3948">
                  <c:v>313</c:v>
                </c:pt>
                <c:pt idx="3949">
                  <c:v>332</c:v>
                </c:pt>
                <c:pt idx="3950">
                  <c:v>314</c:v>
                </c:pt>
                <c:pt idx="3951">
                  <c:v>285</c:v>
                </c:pt>
                <c:pt idx="3952">
                  <c:v>330</c:v>
                </c:pt>
                <c:pt idx="3953">
                  <c:v>279</c:v>
                </c:pt>
                <c:pt idx="3954">
                  <c:v>299</c:v>
                </c:pt>
                <c:pt idx="3955">
                  <c:v>291</c:v>
                </c:pt>
                <c:pt idx="3956">
                  <c:v>338</c:v>
                </c:pt>
                <c:pt idx="3957">
                  <c:v>289</c:v>
                </c:pt>
                <c:pt idx="3958">
                  <c:v>306</c:v>
                </c:pt>
                <c:pt idx="3959">
                  <c:v>319</c:v>
                </c:pt>
                <c:pt idx="3960">
                  <c:v>339</c:v>
                </c:pt>
                <c:pt idx="3961">
                  <c:v>315</c:v>
                </c:pt>
                <c:pt idx="3962">
                  <c:v>261</c:v>
                </c:pt>
                <c:pt idx="3963">
                  <c:v>327</c:v>
                </c:pt>
                <c:pt idx="3964">
                  <c:v>305</c:v>
                </c:pt>
                <c:pt idx="3965">
                  <c:v>247</c:v>
                </c:pt>
                <c:pt idx="3966">
                  <c:v>308</c:v>
                </c:pt>
                <c:pt idx="3967">
                  <c:v>302</c:v>
                </c:pt>
                <c:pt idx="3968">
                  <c:v>279</c:v>
                </c:pt>
                <c:pt idx="3969">
                  <c:v>325</c:v>
                </c:pt>
                <c:pt idx="3970">
                  <c:v>311</c:v>
                </c:pt>
                <c:pt idx="3971">
                  <c:v>291</c:v>
                </c:pt>
                <c:pt idx="3972">
                  <c:v>293</c:v>
                </c:pt>
                <c:pt idx="3973">
                  <c:v>347</c:v>
                </c:pt>
                <c:pt idx="3974">
                  <c:v>317</c:v>
                </c:pt>
                <c:pt idx="3975">
                  <c:v>293</c:v>
                </c:pt>
                <c:pt idx="3976">
                  <c:v>489</c:v>
                </c:pt>
                <c:pt idx="3977">
                  <c:v>284</c:v>
                </c:pt>
                <c:pt idx="3978">
                  <c:v>305</c:v>
                </c:pt>
                <c:pt idx="3979">
                  <c:v>297</c:v>
                </c:pt>
                <c:pt idx="3980">
                  <c:v>293</c:v>
                </c:pt>
                <c:pt idx="3981">
                  <c:v>328</c:v>
                </c:pt>
                <c:pt idx="3982">
                  <c:v>315</c:v>
                </c:pt>
                <c:pt idx="3983">
                  <c:v>296</c:v>
                </c:pt>
                <c:pt idx="3984">
                  <c:v>324</c:v>
                </c:pt>
                <c:pt idx="3985">
                  <c:v>297</c:v>
                </c:pt>
                <c:pt idx="3986">
                  <c:v>295</c:v>
                </c:pt>
                <c:pt idx="3987">
                  <c:v>299</c:v>
                </c:pt>
                <c:pt idx="3988">
                  <c:v>313</c:v>
                </c:pt>
                <c:pt idx="3989">
                  <c:v>321</c:v>
                </c:pt>
                <c:pt idx="3990">
                  <c:v>336</c:v>
                </c:pt>
                <c:pt idx="3991">
                  <c:v>334</c:v>
                </c:pt>
                <c:pt idx="3992">
                  <c:v>331</c:v>
                </c:pt>
                <c:pt idx="3993">
                  <c:v>333</c:v>
                </c:pt>
                <c:pt idx="3994">
                  <c:v>313</c:v>
                </c:pt>
                <c:pt idx="3995">
                  <c:v>289</c:v>
                </c:pt>
                <c:pt idx="3996">
                  <c:v>312</c:v>
                </c:pt>
                <c:pt idx="3997">
                  <c:v>276</c:v>
                </c:pt>
                <c:pt idx="3998">
                  <c:v>316</c:v>
                </c:pt>
                <c:pt idx="3999">
                  <c:v>296</c:v>
                </c:pt>
                <c:pt idx="4000">
                  <c:v>338</c:v>
                </c:pt>
                <c:pt idx="4001">
                  <c:v>336</c:v>
                </c:pt>
                <c:pt idx="4002">
                  <c:v>311</c:v>
                </c:pt>
                <c:pt idx="4003">
                  <c:v>294</c:v>
                </c:pt>
                <c:pt idx="4004">
                  <c:v>303</c:v>
                </c:pt>
                <c:pt idx="4005">
                  <c:v>319</c:v>
                </c:pt>
                <c:pt idx="4006">
                  <c:v>271</c:v>
                </c:pt>
                <c:pt idx="4007">
                  <c:v>330</c:v>
                </c:pt>
                <c:pt idx="4008">
                  <c:v>304</c:v>
                </c:pt>
                <c:pt idx="4009">
                  <c:v>296</c:v>
                </c:pt>
                <c:pt idx="4010">
                  <c:v>273</c:v>
                </c:pt>
                <c:pt idx="4011">
                  <c:v>296</c:v>
                </c:pt>
                <c:pt idx="4012">
                  <c:v>308</c:v>
                </c:pt>
                <c:pt idx="4013">
                  <c:v>317</c:v>
                </c:pt>
                <c:pt idx="4014">
                  <c:v>303</c:v>
                </c:pt>
                <c:pt idx="4015">
                  <c:v>321</c:v>
                </c:pt>
                <c:pt idx="4016">
                  <c:v>292</c:v>
                </c:pt>
                <c:pt idx="4017">
                  <c:v>302</c:v>
                </c:pt>
                <c:pt idx="4018">
                  <c:v>311</c:v>
                </c:pt>
                <c:pt idx="4019">
                  <c:v>330</c:v>
                </c:pt>
                <c:pt idx="4020">
                  <c:v>346</c:v>
                </c:pt>
                <c:pt idx="4021">
                  <c:v>289</c:v>
                </c:pt>
                <c:pt idx="4022">
                  <c:v>301</c:v>
                </c:pt>
                <c:pt idx="4023">
                  <c:v>317</c:v>
                </c:pt>
                <c:pt idx="4024">
                  <c:v>363</c:v>
                </c:pt>
                <c:pt idx="4025">
                  <c:v>267</c:v>
                </c:pt>
                <c:pt idx="4026">
                  <c:v>287</c:v>
                </c:pt>
                <c:pt idx="4027">
                  <c:v>306</c:v>
                </c:pt>
                <c:pt idx="4028">
                  <c:v>350</c:v>
                </c:pt>
                <c:pt idx="4029">
                  <c:v>301</c:v>
                </c:pt>
                <c:pt idx="4030">
                  <c:v>298</c:v>
                </c:pt>
                <c:pt idx="4031">
                  <c:v>364</c:v>
                </c:pt>
                <c:pt idx="4032">
                  <c:v>303</c:v>
                </c:pt>
                <c:pt idx="4033">
                  <c:v>317</c:v>
                </c:pt>
                <c:pt idx="4034">
                  <c:v>308</c:v>
                </c:pt>
                <c:pt idx="4035">
                  <c:v>337</c:v>
                </c:pt>
                <c:pt idx="4036">
                  <c:v>295</c:v>
                </c:pt>
                <c:pt idx="4037">
                  <c:v>321</c:v>
                </c:pt>
                <c:pt idx="4038">
                  <c:v>308</c:v>
                </c:pt>
                <c:pt idx="4039">
                  <c:v>310</c:v>
                </c:pt>
                <c:pt idx="4040">
                  <c:v>283</c:v>
                </c:pt>
                <c:pt idx="4041">
                  <c:v>287</c:v>
                </c:pt>
                <c:pt idx="4042">
                  <c:v>323</c:v>
                </c:pt>
                <c:pt idx="4043">
                  <c:v>287</c:v>
                </c:pt>
                <c:pt idx="4044">
                  <c:v>355</c:v>
                </c:pt>
                <c:pt idx="4045">
                  <c:v>307</c:v>
                </c:pt>
                <c:pt idx="4046">
                  <c:v>298</c:v>
                </c:pt>
                <c:pt idx="4047">
                  <c:v>303</c:v>
                </c:pt>
                <c:pt idx="4048">
                  <c:v>314</c:v>
                </c:pt>
                <c:pt idx="4049">
                  <c:v>373</c:v>
                </c:pt>
                <c:pt idx="4050">
                  <c:v>295</c:v>
                </c:pt>
                <c:pt idx="4051">
                  <c:v>321</c:v>
                </c:pt>
                <c:pt idx="4052">
                  <c:v>295</c:v>
                </c:pt>
                <c:pt idx="4053">
                  <c:v>299</c:v>
                </c:pt>
                <c:pt idx="4054">
                  <c:v>304</c:v>
                </c:pt>
                <c:pt idx="4055">
                  <c:v>323</c:v>
                </c:pt>
                <c:pt idx="4056">
                  <c:v>304</c:v>
                </c:pt>
                <c:pt idx="4057">
                  <c:v>334</c:v>
                </c:pt>
                <c:pt idx="4058">
                  <c:v>314</c:v>
                </c:pt>
                <c:pt idx="4059">
                  <c:v>316</c:v>
                </c:pt>
                <c:pt idx="4060">
                  <c:v>299</c:v>
                </c:pt>
                <c:pt idx="4061">
                  <c:v>303</c:v>
                </c:pt>
                <c:pt idx="4062">
                  <c:v>333</c:v>
                </c:pt>
                <c:pt idx="4063">
                  <c:v>290</c:v>
                </c:pt>
                <c:pt idx="4064">
                  <c:v>304</c:v>
                </c:pt>
                <c:pt idx="4065">
                  <c:v>313</c:v>
                </c:pt>
                <c:pt idx="4066">
                  <c:v>300</c:v>
                </c:pt>
                <c:pt idx="4067">
                  <c:v>294</c:v>
                </c:pt>
                <c:pt idx="4068">
                  <c:v>275</c:v>
                </c:pt>
                <c:pt idx="4069">
                  <c:v>301</c:v>
                </c:pt>
                <c:pt idx="4070">
                  <c:v>309</c:v>
                </c:pt>
                <c:pt idx="4071">
                  <c:v>287</c:v>
                </c:pt>
                <c:pt idx="4072">
                  <c:v>329</c:v>
                </c:pt>
                <c:pt idx="4073">
                  <c:v>295</c:v>
                </c:pt>
                <c:pt idx="4074">
                  <c:v>308</c:v>
                </c:pt>
                <c:pt idx="4075">
                  <c:v>296</c:v>
                </c:pt>
                <c:pt idx="4076">
                  <c:v>324</c:v>
                </c:pt>
                <c:pt idx="4077">
                  <c:v>287</c:v>
                </c:pt>
                <c:pt idx="4078">
                  <c:v>297</c:v>
                </c:pt>
                <c:pt idx="4079">
                  <c:v>291</c:v>
                </c:pt>
                <c:pt idx="4080">
                  <c:v>330</c:v>
                </c:pt>
                <c:pt idx="4081">
                  <c:v>324</c:v>
                </c:pt>
                <c:pt idx="4082">
                  <c:v>285</c:v>
                </c:pt>
                <c:pt idx="4083">
                  <c:v>284</c:v>
                </c:pt>
                <c:pt idx="4084">
                  <c:v>273</c:v>
                </c:pt>
                <c:pt idx="4085">
                  <c:v>286</c:v>
                </c:pt>
                <c:pt idx="4086">
                  <c:v>321</c:v>
                </c:pt>
                <c:pt idx="4087">
                  <c:v>329</c:v>
                </c:pt>
                <c:pt idx="4088">
                  <c:v>314</c:v>
                </c:pt>
                <c:pt idx="4089">
                  <c:v>272</c:v>
                </c:pt>
                <c:pt idx="4090">
                  <c:v>314</c:v>
                </c:pt>
                <c:pt idx="4091">
                  <c:v>287</c:v>
                </c:pt>
                <c:pt idx="4092">
                  <c:v>272</c:v>
                </c:pt>
                <c:pt idx="4093">
                  <c:v>242</c:v>
                </c:pt>
                <c:pt idx="4094">
                  <c:v>295</c:v>
                </c:pt>
                <c:pt idx="4095">
                  <c:v>301</c:v>
                </c:pt>
                <c:pt idx="4096">
                  <c:v>314</c:v>
                </c:pt>
                <c:pt idx="4097">
                  <c:v>312</c:v>
                </c:pt>
                <c:pt idx="4098">
                  <c:v>309</c:v>
                </c:pt>
                <c:pt idx="4099">
                  <c:v>333</c:v>
                </c:pt>
                <c:pt idx="4100">
                  <c:v>305</c:v>
                </c:pt>
                <c:pt idx="4101">
                  <c:v>319</c:v>
                </c:pt>
                <c:pt idx="4102">
                  <c:v>287</c:v>
                </c:pt>
                <c:pt idx="4103">
                  <c:v>310</c:v>
                </c:pt>
                <c:pt idx="4104">
                  <c:v>301</c:v>
                </c:pt>
                <c:pt idx="4105">
                  <c:v>303</c:v>
                </c:pt>
                <c:pt idx="4106">
                  <c:v>274</c:v>
                </c:pt>
                <c:pt idx="4107">
                  <c:v>293</c:v>
                </c:pt>
                <c:pt idx="4108">
                  <c:v>339</c:v>
                </c:pt>
                <c:pt idx="4109">
                  <c:v>317</c:v>
                </c:pt>
                <c:pt idx="4110">
                  <c:v>309</c:v>
                </c:pt>
                <c:pt idx="4111">
                  <c:v>277</c:v>
                </c:pt>
                <c:pt idx="4112">
                  <c:v>306</c:v>
                </c:pt>
                <c:pt idx="4113">
                  <c:v>286</c:v>
                </c:pt>
                <c:pt idx="4114">
                  <c:v>318</c:v>
                </c:pt>
                <c:pt idx="4115">
                  <c:v>315</c:v>
                </c:pt>
                <c:pt idx="4116">
                  <c:v>342</c:v>
                </c:pt>
                <c:pt idx="4117">
                  <c:v>316</c:v>
                </c:pt>
                <c:pt idx="4118">
                  <c:v>295</c:v>
                </c:pt>
                <c:pt idx="4119">
                  <c:v>317</c:v>
                </c:pt>
                <c:pt idx="4120">
                  <c:v>311</c:v>
                </c:pt>
                <c:pt idx="4121">
                  <c:v>320</c:v>
                </c:pt>
                <c:pt idx="4122">
                  <c:v>294</c:v>
                </c:pt>
                <c:pt idx="4123">
                  <c:v>451</c:v>
                </c:pt>
                <c:pt idx="4124">
                  <c:v>316</c:v>
                </c:pt>
                <c:pt idx="4125">
                  <c:v>307</c:v>
                </c:pt>
                <c:pt idx="4126">
                  <c:v>291</c:v>
                </c:pt>
                <c:pt idx="4127">
                  <c:v>316</c:v>
                </c:pt>
                <c:pt idx="4128">
                  <c:v>313</c:v>
                </c:pt>
                <c:pt idx="4129">
                  <c:v>244</c:v>
                </c:pt>
                <c:pt idx="4130">
                  <c:v>297</c:v>
                </c:pt>
                <c:pt idx="4131">
                  <c:v>269</c:v>
                </c:pt>
                <c:pt idx="4132">
                  <c:v>290</c:v>
                </c:pt>
                <c:pt idx="4133">
                  <c:v>314</c:v>
                </c:pt>
                <c:pt idx="4134">
                  <c:v>293</c:v>
                </c:pt>
                <c:pt idx="4135">
                  <c:v>302</c:v>
                </c:pt>
                <c:pt idx="4136">
                  <c:v>351</c:v>
                </c:pt>
                <c:pt idx="4137">
                  <c:v>296</c:v>
                </c:pt>
                <c:pt idx="4138">
                  <c:v>296</c:v>
                </c:pt>
                <c:pt idx="4139">
                  <c:v>339</c:v>
                </c:pt>
                <c:pt idx="4140">
                  <c:v>276</c:v>
                </c:pt>
                <c:pt idx="4141">
                  <c:v>307</c:v>
                </c:pt>
                <c:pt idx="4142">
                  <c:v>292</c:v>
                </c:pt>
                <c:pt idx="4143">
                  <c:v>273</c:v>
                </c:pt>
                <c:pt idx="4144">
                  <c:v>308</c:v>
                </c:pt>
                <c:pt idx="4145">
                  <c:v>305</c:v>
                </c:pt>
                <c:pt idx="4146">
                  <c:v>234</c:v>
                </c:pt>
                <c:pt idx="4147">
                  <c:v>298</c:v>
                </c:pt>
                <c:pt idx="4148">
                  <c:v>312</c:v>
                </c:pt>
                <c:pt idx="4149">
                  <c:v>293</c:v>
                </c:pt>
                <c:pt idx="4150">
                  <c:v>242</c:v>
                </c:pt>
                <c:pt idx="4151">
                  <c:v>315</c:v>
                </c:pt>
                <c:pt idx="4152">
                  <c:v>296</c:v>
                </c:pt>
                <c:pt idx="4153">
                  <c:v>316</c:v>
                </c:pt>
                <c:pt idx="4154">
                  <c:v>305</c:v>
                </c:pt>
                <c:pt idx="4155">
                  <c:v>314</c:v>
                </c:pt>
                <c:pt idx="4156">
                  <c:v>315</c:v>
                </c:pt>
                <c:pt idx="4157">
                  <c:v>310</c:v>
                </c:pt>
                <c:pt idx="4158">
                  <c:v>266</c:v>
                </c:pt>
                <c:pt idx="4159">
                  <c:v>298</c:v>
                </c:pt>
                <c:pt idx="4160">
                  <c:v>362</c:v>
                </c:pt>
                <c:pt idx="4161">
                  <c:v>356</c:v>
                </c:pt>
                <c:pt idx="4162">
                  <c:v>306</c:v>
                </c:pt>
                <c:pt idx="4163">
                  <c:v>283</c:v>
                </c:pt>
                <c:pt idx="4164">
                  <c:v>370</c:v>
                </c:pt>
                <c:pt idx="4165">
                  <c:v>285</c:v>
                </c:pt>
                <c:pt idx="4166">
                  <c:v>294</c:v>
                </c:pt>
                <c:pt idx="4167">
                  <c:v>279</c:v>
                </c:pt>
                <c:pt idx="4168">
                  <c:v>282</c:v>
                </c:pt>
                <c:pt idx="4169">
                  <c:v>317</c:v>
                </c:pt>
                <c:pt idx="4170">
                  <c:v>292</c:v>
                </c:pt>
                <c:pt idx="4171">
                  <c:v>280</c:v>
                </c:pt>
                <c:pt idx="4172">
                  <c:v>312</c:v>
                </c:pt>
                <c:pt idx="4173">
                  <c:v>323</c:v>
                </c:pt>
                <c:pt idx="4174">
                  <c:v>329</c:v>
                </c:pt>
                <c:pt idx="4175">
                  <c:v>309</c:v>
                </c:pt>
                <c:pt idx="4176">
                  <c:v>282</c:v>
                </c:pt>
                <c:pt idx="4177">
                  <c:v>307</c:v>
                </c:pt>
                <c:pt idx="4178">
                  <c:v>323</c:v>
                </c:pt>
                <c:pt idx="4179">
                  <c:v>311</c:v>
                </c:pt>
                <c:pt idx="4180">
                  <c:v>322</c:v>
                </c:pt>
                <c:pt idx="4181">
                  <c:v>327</c:v>
                </c:pt>
                <c:pt idx="4182">
                  <c:v>306</c:v>
                </c:pt>
                <c:pt idx="4183">
                  <c:v>238</c:v>
                </c:pt>
                <c:pt idx="4184">
                  <c:v>297</c:v>
                </c:pt>
                <c:pt idx="4185">
                  <c:v>317</c:v>
                </c:pt>
                <c:pt idx="4186">
                  <c:v>305</c:v>
                </c:pt>
                <c:pt idx="4187">
                  <c:v>320</c:v>
                </c:pt>
                <c:pt idx="4188">
                  <c:v>295</c:v>
                </c:pt>
                <c:pt idx="4189">
                  <c:v>249</c:v>
                </c:pt>
                <c:pt idx="4190">
                  <c:v>320</c:v>
                </c:pt>
                <c:pt idx="4191">
                  <c:v>278</c:v>
                </c:pt>
                <c:pt idx="4192">
                  <c:v>306</c:v>
                </c:pt>
                <c:pt idx="4193">
                  <c:v>290</c:v>
                </c:pt>
                <c:pt idx="4194">
                  <c:v>279</c:v>
                </c:pt>
                <c:pt idx="4195">
                  <c:v>242</c:v>
                </c:pt>
                <c:pt idx="4196">
                  <c:v>294</c:v>
                </c:pt>
                <c:pt idx="4197">
                  <c:v>328</c:v>
                </c:pt>
                <c:pt idx="4198">
                  <c:v>281</c:v>
                </c:pt>
                <c:pt idx="4199">
                  <c:v>311</c:v>
                </c:pt>
                <c:pt idx="4200">
                  <c:v>335</c:v>
                </c:pt>
                <c:pt idx="4201">
                  <c:v>325</c:v>
                </c:pt>
                <c:pt idx="4202">
                  <c:v>334</c:v>
                </c:pt>
                <c:pt idx="4203">
                  <c:v>282</c:v>
                </c:pt>
                <c:pt idx="4204">
                  <c:v>297</c:v>
                </c:pt>
                <c:pt idx="4205">
                  <c:v>330</c:v>
                </c:pt>
                <c:pt idx="4206">
                  <c:v>302</c:v>
                </c:pt>
                <c:pt idx="4207">
                  <c:v>284</c:v>
                </c:pt>
                <c:pt idx="4208">
                  <c:v>286</c:v>
                </c:pt>
                <c:pt idx="4209">
                  <c:v>287</c:v>
                </c:pt>
                <c:pt idx="4210">
                  <c:v>329</c:v>
                </c:pt>
                <c:pt idx="4211">
                  <c:v>336</c:v>
                </c:pt>
                <c:pt idx="4212">
                  <c:v>291</c:v>
                </c:pt>
                <c:pt idx="4213">
                  <c:v>307</c:v>
                </c:pt>
                <c:pt idx="4214">
                  <c:v>291</c:v>
                </c:pt>
                <c:pt idx="4215">
                  <c:v>291</c:v>
                </c:pt>
                <c:pt idx="4216">
                  <c:v>303</c:v>
                </c:pt>
                <c:pt idx="4217">
                  <c:v>188</c:v>
                </c:pt>
                <c:pt idx="4218">
                  <c:v>299</c:v>
                </c:pt>
                <c:pt idx="4219">
                  <c:v>283</c:v>
                </c:pt>
                <c:pt idx="4220">
                  <c:v>332</c:v>
                </c:pt>
                <c:pt idx="4221">
                  <c:v>309</c:v>
                </c:pt>
                <c:pt idx="4222">
                  <c:v>302</c:v>
                </c:pt>
                <c:pt idx="4223">
                  <c:v>304</c:v>
                </c:pt>
                <c:pt idx="4224">
                  <c:v>288</c:v>
                </c:pt>
                <c:pt idx="4225">
                  <c:v>305</c:v>
                </c:pt>
                <c:pt idx="4226">
                  <c:v>321</c:v>
                </c:pt>
                <c:pt idx="4227">
                  <c:v>301</c:v>
                </c:pt>
                <c:pt idx="4228">
                  <c:v>275</c:v>
                </c:pt>
                <c:pt idx="4229">
                  <c:v>336</c:v>
                </c:pt>
                <c:pt idx="4230">
                  <c:v>305</c:v>
                </c:pt>
                <c:pt idx="4231">
                  <c:v>389</c:v>
                </c:pt>
                <c:pt idx="4232">
                  <c:v>302</c:v>
                </c:pt>
                <c:pt idx="4233">
                  <c:v>306</c:v>
                </c:pt>
                <c:pt idx="4234">
                  <c:v>264</c:v>
                </c:pt>
                <c:pt idx="4235">
                  <c:v>380</c:v>
                </c:pt>
                <c:pt idx="4236">
                  <c:v>270</c:v>
                </c:pt>
                <c:pt idx="4237">
                  <c:v>290</c:v>
                </c:pt>
                <c:pt idx="4238">
                  <c:v>332</c:v>
                </c:pt>
                <c:pt idx="4239">
                  <c:v>289</c:v>
                </c:pt>
                <c:pt idx="4240">
                  <c:v>309</c:v>
                </c:pt>
                <c:pt idx="4241">
                  <c:v>279</c:v>
                </c:pt>
                <c:pt idx="4242">
                  <c:v>460</c:v>
                </c:pt>
                <c:pt idx="4243">
                  <c:v>293</c:v>
                </c:pt>
                <c:pt idx="4244">
                  <c:v>269</c:v>
                </c:pt>
                <c:pt idx="4245">
                  <c:v>296</c:v>
                </c:pt>
                <c:pt idx="4246">
                  <c:v>331</c:v>
                </c:pt>
                <c:pt idx="4247">
                  <c:v>307</c:v>
                </c:pt>
                <c:pt idx="4248">
                  <c:v>187</c:v>
                </c:pt>
                <c:pt idx="4249">
                  <c:v>298</c:v>
                </c:pt>
                <c:pt idx="4250">
                  <c:v>339</c:v>
                </c:pt>
                <c:pt idx="4251">
                  <c:v>240</c:v>
                </c:pt>
                <c:pt idx="4252">
                  <c:v>312</c:v>
                </c:pt>
                <c:pt idx="4253">
                  <c:v>317</c:v>
                </c:pt>
                <c:pt idx="4254">
                  <c:v>308</c:v>
                </c:pt>
                <c:pt idx="4255">
                  <c:v>279</c:v>
                </c:pt>
                <c:pt idx="4256">
                  <c:v>246</c:v>
                </c:pt>
                <c:pt idx="4257">
                  <c:v>293</c:v>
                </c:pt>
                <c:pt idx="4258">
                  <c:v>338</c:v>
                </c:pt>
                <c:pt idx="4259">
                  <c:v>312</c:v>
                </c:pt>
                <c:pt idx="4260">
                  <c:v>296</c:v>
                </c:pt>
                <c:pt idx="4261">
                  <c:v>304</c:v>
                </c:pt>
                <c:pt idx="4262">
                  <c:v>306</c:v>
                </c:pt>
                <c:pt idx="4263">
                  <c:v>313</c:v>
                </c:pt>
                <c:pt idx="4264">
                  <c:v>307</c:v>
                </c:pt>
                <c:pt idx="4265">
                  <c:v>310</c:v>
                </c:pt>
                <c:pt idx="4266">
                  <c:v>326</c:v>
                </c:pt>
                <c:pt idx="4267">
                  <c:v>347</c:v>
                </c:pt>
                <c:pt idx="4268">
                  <c:v>284</c:v>
                </c:pt>
                <c:pt idx="4269">
                  <c:v>309</c:v>
                </c:pt>
                <c:pt idx="4270">
                  <c:v>315</c:v>
                </c:pt>
                <c:pt idx="4271">
                  <c:v>277</c:v>
                </c:pt>
                <c:pt idx="4272">
                  <c:v>260</c:v>
                </c:pt>
                <c:pt idx="4273">
                  <c:v>306</c:v>
                </c:pt>
                <c:pt idx="4274">
                  <c:v>311</c:v>
                </c:pt>
                <c:pt idx="4275">
                  <c:v>315</c:v>
                </c:pt>
                <c:pt idx="4276">
                  <c:v>290</c:v>
                </c:pt>
                <c:pt idx="4277">
                  <c:v>255</c:v>
                </c:pt>
                <c:pt idx="4278">
                  <c:v>303</c:v>
                </c:pt>
                <c:pt idx="4279">
                  <c:v>283</c:v>
                </c:pt>
                <c:pt idx="4280">
                  <c:v>276</c:v>
                </c:pt>
                <c:pt idx="4281">
                  <c:v>276</c:v>
                </c:pt>
                <c:pt idx="4282">
                  <c:v>292</c:v>
                </c:pt>
                <c:pt idx="4283">
                  <c:v>315</c:v>
                </c:pt>
                <c:pt idx="4284">
                  <c:v>304</c:v>
                </c:pt>
                <c:pt idx="4285">
                  <c:v>290</c:v>
                </c:pt>
                <c:pt idx="4286">
                  <c:v>314</c:v>
                </c:pt>
                <c:pt idx="4287">
                  <c:v>313</c:v>
                </c:pt>
                <c:pt idx="4288">
                  <c:v>296</c:v>
                </c:pt>
                <c:pt idx="4289">
                  <c:v>325</c:v>
                </c:pt>
                <c:pt idx="4290">
                  <c:v>299</c:v>
                </c:pt>
                <c:pt idx="4291">
                  <c:v>274</c:v>
                </c:pt>
                <c:pt idx="4292">
                  <c:v>308</c:v>
                </c:pt>
                <c:pt idx="4293">
                  <c:v>312</c:v>
                </c:pt>
                <c:pt idx="4294">
                  <c:v>296</c:v>
                </c:pt>
                <c:pt idx="4295">
                  <c:v>286</c:v>
                </c:pt>
                <c:pt idx="4296">
                  <c:v>252</c:v>
                </c:pt>
                <c:pt idx="4297">
                  <c:v>291</c:v>
                </c:pt>
                <c:pt idx="4298">
                  <c:v>318</c:v>
                </c:pt>
                <c:pt idx="4299">
                  <c:v>278</c:v>
                </c:pt>
                <c:pt idx="4300">
                  <c:v>319</c:v>
                </c:pt>
                <c:pt idx="4301">
                  <c:v>298</c:v>
                </c:pt>
                <c:pt idx="4302">
                  <c:v>318</c:v>
                </c:pt>
                <c:pt idx="4303">
                  <c:v>316</c:v>
                </c:pt>
                <c:pt idx="4304">
                  <c:v>296</c:v>
                </c:pt>
                <c:pt idx="4305">
                  <c:v>239</c:v>
                </c:pt>
                <c:pt idx="4306">
                  <c:v>289</c:v>
                </c:pt>
                <c:pt idx="4307">
                  <c:v>281</c:v>
                </c:pt>
                <c:pt idx="4308">
                  <c:v>333</c:v>
                </c:pt>
                <c:pt idx="4309">
                  <c:v>276</c:v>
                </c:pt>
                <c:pt idx="4310">
                  <c:v>358</c:v>
                </c:pt>
                <c:pt idx="4311">
                  <c:v>302</c:v>
                </c:pt>
                <c:pt idx="4312">
                  <c:v>303</c:v>
                </c:pt>
                <c:pt idx="4313">
                  <c:v>309</c:v>
                </c:pt>
                <c:pt idx="4314">
                  <c:v>307</c:v>
                </c:pt>
                <c:pt idx="4315">
                  <c:v>303</c:v>
                </c:pt>
                <c:pt idx="4316">
                  <c:v>308</c:v>
                </c:pt>
                <c:pt idx="4317">
                  <c:v>277</c:v>
                </c:pt>
                <c:pt idx="4318">
                  <c:v>293</c:v>
                </c:pt>
                <c:pt idx="4319">
                  <c:v>311</c:v>
                </c:pt>
                <c:pt idx="4320">
                  <c:v>306</c:v>
                </c:pt>
                <c:pt idx="4321">
                  <c:v>307</c:v>
                </c:pt>
                <c:pt idx="4322">
                  <c:v>298</c:v>
                </c:pt>
                <c:pt idx="4323">
                  <c:v>300</c:v>
                </c:pt>
                <c:pt idx="4324">
                  <c:v>307</c:v>
                </c:pt>
                <c:pt idx="4325">
                  <c:v>315</c:v>
                </c:pt>
                <c:pt idx="4326">
                  <c:v>291</c:v>
                </c:pt>
                <c:pt idx="4327">
                  <c:v>279</c:v>
                </c:pt>
                <c:pt idx="4328">
                  <c:v>324</c:v>
                </c:pt>
                <c:pt idx="4329">
                  <c:v>289</c:v>
                </c:pt>
                <c:pt idx="4330">
                  <c:v>294</c:v>
                </c:pt>
                <c:pt idx="4331">
                  <c:v>236</c:v>
                </c:pt>
                <c:pt idx="4332">
                  <c:v>185</c:v>
                </c:pt>
                <c:pt idx="4333">
                  <c:v>290</c:v>
                </c:pt>
                <c:pt idx="4334">
                  <c:v>309</c:v>
                </c:pt>
                <c:pt idx="4335">
                  <c:v>300</c:v>
                </c:pt>
                <c:pt idx="4336">
                  <c:v>370</c:v>
                </c:pt>
                <c:pt idx="4337">
                  <c:v>284</c:v>
                </c:pt>
                <c:pt idx="4338">
                  <c:v>300</c:v>
                </c:pt>
                <c:pt idx="4339">
                  <c:v>299</c:v>
                </c:pt>
                <c:pt idx="4340">
                  <c:v>290</c:v>
                </c:pt>
                <c:pt idx="4341">
                  <c:v>306</c:v>
                </c:pt>
                <c:pt idx="4342">
                  <c:v>279</c:v>
                </c:pt>
                <c:pt idx="4343">
                  <c:v>279</c:v>
                </c:pt>
                <c:pt idx="4344">
                  <c:v>313</c:v>
                </c:pt>
                <c:pt idx="4345">
                  <c:v>318</c:v>
                </c:pt>
                <c:pt idx="4346">
                  <c:v>296</c:v>
                </c:pt>
                <c:pt idx="4347">
                  <c:v>285</c:v>
                </c:pt>
                <c:pt idx="4348">
                  <c:v>275</c:v>
                </c:pt>
                <c:pt idx="4349">
                  <c:v>275</c:v>
                </c:pt>
                <c:pt idx="4350">
                  <c:v>310</c:v>
                </c:pt>
                <c:pt idx="4351">
                  <c:v>298</c:v>
                </c:pt>
                <c:pt idx="4352">
                  <c:v>273</c:v>
                </c:pt>
                <c:pt idx="4353">
                  <c:v>283</c:v>
                </c:pt>
                <c:pt idx="4354">
                  <c:v>296</c:v>
                </c:pt>
                <c:pt idx="4355">
                  <c:v>328</c:v>
                </c:pt>
                <c:pt idx="4356">
                  <c:v>294</c:v>
                </c:pt>
                <c:pt idx="4357">
                  <c:v>257</c:v>
                </c:pt>
                <c:pt idx="4358">
                  <c:v>323</c:v>
                </c:pt>
                <c:pt idx="4359">
                  <c:v>299</c:v>
                </c:pt>
                <c:pt idx="4360">
                  <c:v>289</c:v>
                </c:pt>
                <c:pt idx="4361">
                  <c:v>262</c:v>
                </c:pt>
                <c:pt idx="4362">
                  <c:v>309</c:v>
                </c:pt>
                <c:pt idx="4363">
                  <c:v>303</c:v>
                </c:pt>
                <c:pt idx="4364">
                  <c:v>298</c:v>
                </c:pt>
                <c:pt idx="4365">
                  <c:v>299</c:v>
                </c:pt>
                <c:pt idx="4366">
                  <c:v>295</c:v>
                </c:pt>
                <c:pt idx="4367">
                  <c:v>311</c:v>
                </c:pt>
                <c:pt idx="4368">
                  <c:v>293</c:v>
                </c:pt>
                <c:pt idx="4369">
                  <c:v>289</c:v>
                </c:pt>
                <c:pt idx="4370">
                  <c:v>297</c:v>
                </c:pt>
                <c:pt idx="4371">
                  <c:v>279</c:v>
                </c:pt>
                <c:pt idx="4372">
                  <c:v>286</c:v>
                </c:pt>
                <c:pt idx="4373">
                  <c:v>303</c:v>
                </c:pt>
                <c:pt idx="4374">
                  <c:v>302</c:v>
                </c:pt>
                <c:pt idx="4375">
                  <c:v>284</c:v>
                </c:pt>
                <c:pt idx="4376">
                  <c:v>294</c:v>
                </c:pt>
                <c:pt idx="4377">
                  <c:v>265</c:v>
                </c:pt>
                <c:pt idx="4378">
                  <c:v>302</c:v>
                </c:pt>
                <c:pt idx="4379">
                  <c:v>285</c:v>
                </c:pt>
                <c:pt idx="4380">
                  <c:v>292</c:v>
                </c:pt>
                <c:pt idx="4381">
                  <c:v>300</c:v>
                </c:pt>
                <c:pt idx="4382">
                  <c:v>302</c:v>
                </c:pt>
                <c:pt idx="4383">
                  <c:v>268</c:v>
                </c:pt>
                <c:pt idx="4384">
                  <c:v>339</c:v>
                </c:pt>
                <c:pt idx="4385">
                  <c:v>261</c:v>
                </c:pt>
                <c:pt idx="4386">
                  <c:v>261</c:v>
                </c:pt>
                <c:pt idx="4387">
                  <c:v>287</c:v>
                </c:pt>
                <c:pt idx="4388">
                  <c:v>278</c:v>
                </c:pt>
                <c:pt idx="4389">
                  <c:v>317</c:v>
                </c:pt>
                <c:pt idx="4390">
                  <c:v>304</c:v>
                </c:pt>
                <c:pt idx="4391">
                  <c:v>289</c:v>
                </c:pt>
                <c:pt idx="4392">
                  <c:v>304</c:v>
                </c:pt>
                <c:pt idx="4393">
                  <c:v>275</c:v>
                </c:pt>
                <c:pt idx="4394">
                  <c:v>295</c:v>
                </c:pt>
                <c:pt idx="4395">
                  <c:v>282</c:v>
                </c:pt>
                <c:pt idx="4396">
                  <c:v>286</c:v>
                </c:pt>
                <c:pt idx="4397">
                  <c:v>323</c:v>
                </c:pt>
                <c:pt idx="4398">
                  <c:v>280</c:v>
                </c:pt>
                <c:pt idx="4399">
                  <c:v>284</c:v>
                </c:pt>
                <c:pt idx="4400">
                  <c:v>283</c:v>
                </c:pt>
                <c:pt idx="4401">
                  <c:v>279</c:v>
                </c:pt>
                <c:pt idx="4402">
                  <c:v>282</c:v>
                </c:pt>
                <c:pt idx="4403">
                  <c:v>309</c:v>
                </c:pt>
                <c:pt idx="4404">
                  <c:v>318</c:v>
                </c:pt>
                <c:pt idx="4405">
                  <c:v>336</c:v>
                </c:pt>
                <c:pt idx="4406">
                  <c:v>262</c:v>
                </c:pt>
                <c:pt idx="4407">
                  <c:v>302</c:v>
                </c:pt>
                <c:pt idx="4408">
                  <c:v>300</c:v>
                </c:pt>
                <c:pt idx="4409">
                  <c:v>317</c:v>
                </c:pt>
                <c:pt idx="4410">
                  <c:v>292</c:v>
                </c:pt>
                <c:pt idx="4411">
                  <c:v>312</c:v>
                </c:pt>
                <c:pt idx="4412">
                  <c:v>307</c:v>
                </c:pt>
                <c:pt idx="4413">
                  <c:v>293</c:v>
                </c:pt>
                <c:pt idx="4414">
                  <c:v>320</c:v>
                </c:pt>
                <c:pt idx="4415">
                  <c:v>301</c:v>
                </c:pt>
                <c:pt idx="4416">
                  <c:v>299</c:v>
                </c:pt>
                <c:pt idx="4417">
                  <c:v>317</c:v>
                </c:pt>
                <c:pt idx="4418">
                  <c:v>264</c:v>
                </c:pt>
                <c:pt idx="4419">
                  <c:v>332</c:v>
                </c:pt>
                <c:pt idx="4420">
                  <c:v>289</c:v>
                </c:pt>
                <c:pt idx="4421">
                  <c:v>311</c:v>
                </c:pt>
                <c:pt idx="4422">
                  <c:v>294</c:v>
                </c:pt>
                <c:pt idx="4423">
                  <c:v>288</c:v>
                </c:pt>
                <c:pt idx="4424">
                  <c:v>272</c:v>
                </c:pt>
                <c:pt idx="4425">
                  <c:v>274</c:v>
                </c:pt>
                <c:pt idx="4426">
                  <c:v>304</c:v>
                </c:pt>
                <c:pt idx="4427">
                  <c:v>293</c:v>
                </c:pt>
                <c:pt idx="4428">
                  <c:v>265</c:v>
                </c:pt>
                <c:pt idx="4429">
                  <c:v>312</c:v>
                </c:pt>
                <c:pt idx="4430">
                  <c:v>237</c:v>
                </c:pt>
                <c:pt idx="4431">
                  <c:v>314</c:v>
                </c:pt>
                <c:pt idx="4432">
                  <c:v>306</c:v>
                </c:pt>
                <c:pt idx="4433">
                  <c:v>294</c:v>
                </c:pt>
                <c:pt idx="4434">
                  <c:v>323</c:v>
                </c:pt>
                <c:pt idx="4435">
                  <c:v>305</c:v>
                </c:pt>
                <c:pt idx="4436">
                  <c:v>305</c:v>
                </c:pt>
                <c:pt idx="4437">
                  <c:v>291</c:v>
                </c:pt>
                <c:pt idx="4438">
                  <c:v>303</c:v>
                </c:pt>
                <c:pt idx="4439">
                  <c:v>288</c:v>
                </c:pt>
                <c:pt idx="4440">
                  <c:v>285</c:v>
                </c:pt>
                <c:pt idx="4441">
                  <c:v>277</c:v>
                </c:pt>
                <c:pt idx="4442">
                  <c:v>302</c:v>
                </c:pt>
                <c:pt idx="4443">
                  <c:v>313</c:v>
                </c:pt>
                <c:pt idx="4444">
                  <c:v>231</c:v>
                </c:pt>
                <c:pt idx="4445">
                  <c:v>321</c:v>
                </c:pt>
                <c:pt idx="4446">
                  <c:v>296</c:v>
                </c:pt>
                <c:pt idx="4447">
                  <c:v>297</c:v>
                </c:pt>
                <c:pt idx="4448">
                  <c:v>304</c:v>
                </c:pt>
                <c:pt idx="4449">
                  <c:v>294</c:v>
                </c:pt>
                <c:pt idx="4450">
                  <c:v>305</c:v>
                </c:pt>
                <c:pt idx="4451">
                  <c:v>297</c:v>
                </c:pt>
                <c:pt idx="4452">
                  <c:v>291</c:v>
                </c:pt>
                <c:pt idx="4453">
                  <c:v>287</c:v>
                </c:pt>
                <c:pt idx="4454">
                  <c:v>291</c:v>
                </c:pt>
                <c:pt idx="4455">
                  <c:v>286</c:v>
                </c:pt>
                <c:pt idx="4456">
                  <c:v>299</c:v>
                </c:pt>
                <c:pt idx="4457">
                  <c:v>285</c:v>
                </c:pt>
                <c:pt idx="4458">
                  <c:v>283</c:v>
                </c:pt>
                <c:pt idx="4459">
                  <c:v>302</c:v>
                </c:pt>
                <c:pt idx="4460">
                  <c:v>290</c:v>
                </c:pt>
                <c:pt idx="4461">
                  <c:v>303</c:v>
                </c:pt>
                <c:pt idx="4462">
                  <c:v>299</c:v>
                </c:pt>
                <c:pt idx="4463">
                  <c:v>309</c:v>
                </c:pt>
                <c:pt idx="4464">
                  <c:v>315</c:v>
                </c:pt>
                <c:pt idx="4465">
                  <c:v>266</c:v>
                </c:pt>
                <c:pt idx="4466">
                  <c:v>301</c:v>
                </c:pt>
                <c:pt idx="4467">
                  <c:v>277</c:v>
                </c:pt>
                <c:pt idx="4468">
                  <c:v>297</c:v>
                </c:pt>
                <c:pt idx="4469">
                  <c:v>289</c:v>
                </c:pt>
                <c:pt idx="4470">
                  <c:v>282</c:v>
                </c:pt>
                <c:pt idx="4471">
                  <c:v>300</c:v>
                </c:pt>
                <c:pt idx="4472">
                  <c:v>317</c:v>
                </c:pt>
                <c:pt idx="4473">
                  <c:v>278</c:v>
                </c:pt>
                <c:pt idx="4474">
                  <c:v>287</c:v>
                </c:pt>
                <c:pt idx="4475">
                  <c:v>270</c:v>
                </c:pt>
                <c:pt idx="4476">
                  <c:v>307</c:v>
                </c:pt>
                <c:pt idx="4477">
                  <c:v>282</c:v>
                </c:pt>
                <c:pt idx="4478">
                  <c:v>296</c:v>
                </c:pt>
                <c:pt idx="4479">
                  <c:v>284</c:v>
                </c:pt>
                <c:pt idx="4480">
                  <c:v>294</c:v>
                </c:pt>
                <c:pt idx="4481">
                  <c:v>289</c:v>
                </c:pt>
                <c:pt idx="4482">
                  <c:v>303</c:v>
                </c:pt>
                <c:pt idx="4483">
                  <c:v>288</c:v>
                </c:pt>
                <c:pt idx="4484">
                  <c:v>300</c:v>
                </c:pt>
                <c:pt idx="4485">
                  <c:v>313</c:v>
                </c:pt>
                <c:pt idx="4486">
                  <c:v>296</c:v>
                </c:pt>
                <c:pt idx="4487">
                  <c:v>324</c:v>
                </c:pt>
                <c:pt idx="4488">
                  <c:v>286</c:v>
                </c:pt>
                <c:pt idx="4489">
                  <c:v>311</c:v>
                </c:pt>
                <c:pt idx="4490">
                  <c:v>305</c:v>
                </c:pt>
                <c:pt idx="4491">
                  <c:v>296</c:v>
                </c:pt>
                <c:pt idx="4492">
                  <c:v>308</c:v>
                </c:pt>
                <c:pt idx="4493">
                  <c:v>283</c:v>
                </c:pt>
                <c:pt idx="4494">
                  <c:v>310</c:v>
                </c:pt>
                <c:pt idx="4495">
                  <c:v>309</c:v>
                </c:pt>
                <c:pt idx="4496">
                  <c:v>281</c:v>
                </c:pt>
                <c:pt idx="4497">
                  <c:v>289</c:v>
                </c:pt>
                <c:pt idx="4498">
                  <c:v>301</c:v>
                </c:pt>
                <c:pt idx="4499">
                  <c:v>295</c:v>
                </c:pt>
                <c:pt idx="4500">
                  <c:v>297</c:v>
                </c:pt>
                <c:pt idx="4501">
                  <c:v>308</c:v>
                </c:pt>
                <c:pt idx="4502">
                  <c:v>282</c:v>
                </c:pt>
                <c:pt idx="4503">
                  <c:v>314</c:v>
                </c:pt>
                <c:pt idx="4504">
                  <c:v>294</c:v>
                </c:pt>
                <c:pt idx="4505">
                  <c:v>259</c:v>
                </c:pt>
                <c:pt idx="4506">
                  <c:v>291</c:v>
                </c:pt>
                <c:pt idx="4507">
                  <c:v>294</c:v>
                </c:pt>
                <c:pt idx="4508">
                  <c:v>298</c:v>
                </c:pt>
                <c:pt idx="4509">
                  <c:v>295</c:v>
                </c:pt>
                <c:pt idx="4510">
                  <c:v>299</c:v>
                </c:pt>
                <c:pt idx="4511">
                  <c:v>282</c:v>
                </c:pt>
                <c:pt idx="4512">
                  <c:v>285</c:v>
                </c:pt>
                <c:pt idx="4513">
                  <c:v>300</c:v>
                </c:pt>
                <c:pt idx="4514">
                  <c:v>287</c:v>
                </c:pt>
                <c:pt idx="4515">
                  <c:v>315</c:v>
                </c:pt>
                <c:pt idx="4516">
                  <c:v>277</c:v>
                </c:pt>
                <c:pt idx="4517">
                  <c:v>313</c:v>
                </c:pt>
                <c:pt idx="4518">
                  <c:v>274</c:v>
                </c:pt>
                <c:pt idx="4519">
                  <c:v>344</c:v>
                </c:pt>
                <c:pt idx="4520">
                  <c:v>252</c:v>
                </c:pt>
                <c:pt idx="4521">
                  <c:v>291</c:v>
                </c:pt>
                <c:pt idx="4522">
                  <c:v>317</c:v>
                </c:pt>
                <c:pt idx="4523">
                  <c:v>298</c:v>
                </c:pt>
                <c:pt idx="4524">
                  <c:v>299</c:v>
                </c:pt>
                <c:pt idx="4525">
                  <c:v>293</c:v>
                </c:pt>
                <c:pt idx="4526">
                  <c:v>315</c:v>
                </c:pt>
                <c:pt idx="4527">
                  <c:v>316</c:v>
                </c:pt>
                <c:pt idx="4528">
                  <c:v>291</c:v>
                </c:pt>
                <c:pt idx="4529">
                  <c:v>298</c:v>
                </c:pt>
                <c:pt idx="4530">
                  <c:v>320</c:v>
                </c:pt>
                <c:pt idx="4531">
                  <c:v>288</c:v>
                </c:pt>
                <c:pt idx="4532">
                  <c:v>273</c:v>
                </c:pt>
                <c:pt idx="4533">
                  <c:v>309</c:v>
                </c:pt>
                <c:pt idx="4534">
                  <c:v>303</c:v>
                </c:pt>
                <c:pt idx="4535">
                  <c:v>301</c:v>
                </c:pt>
                <c:pt idx="4536">
                  <c:v>293</c:v>
                </c:pt>
                <c:pt idx="4537">
                  <c:v>276</c:v>
                </c:pt>
                <c:pt idx="4538">
                  <c:v>294</c:v>
                </c:pt>
                <c:pt idx="4539">
                  <c:v>327</c:v>
                </c:pt>
                <c:pt idx="4540">
                  <c:v>323</c:v>
                </c:pt>
                <c:pt idx="4541">
                  <c:v>347</c:v>
                </c:pt>
                <c:pt idx="4542">
                  <c:v>266</c:v>
                </c:pt>
                <c:pt idx="4543">
                  <c:v>320</c:v>
                </c:pt>
                <c:pt idx="4544">
                  <c:v>273</c:v>
                </c:pt>
                <c:pt idx="4545">
                  <c:v>303</c:v>
                </c:pt>
                <c:pt idx="4546">
                  <c:v>308</c:v>
                </c:pt>
                <c:pt idx="4547">
                  <c:v>277</c:v>
                </c:pt>
                <c:pt idx="4548">
                  <c:v>343</c:v>
                </c:pt>
                <c:pt idx="4549">
                  <c:v>297</c:v>
                </c:pt>
                <c:pt idx="4550">
                  <c:v>304</c:v>
                </c:pt>
                <c:pt idx="4551">
                  <c:v>296</c:v>
                </c:pt>
                <c:pt idx="4552">
                  <c:v>300</c:v>
                </c:pt>
                <c:pt idx="4553">
                  <c:v>295</c:v>
                </c:pt>
                <c:pt idx="4554">
                  <c:v>305</c:v>
                </c:pt>
                <c:pt idx="4555">
                  <c:v>284</c:v>
                </c:pt>
                <c:pt idx="4556">
                  <c:v>301</c:v>
                </c:pt>
                <c:pt idx="4557">
                  <c:v>300</c:v>
                </c:pt>
                <c:pt idx="4558">
                  <c:v>296</c:v>
                </c:pt>
                <c:pt idx="4559">
                  <c:v>286</c:v>
                </c:pt>
                <c:pt idx="4560">
                  <c:v>294</c:v>
                </c:pt>
                <c:pt idx="4561">
                  <c:v>297</c:v>
                </c:pt>
                <c:pt idx="4562">
                  <c:v>272</c:v>
                </c:pt>
                <c:pt idx="4563">
                  <c:v>283</c:v>
                </c:pt>
                <c:pt idx="4564">
                  <c:v>310</c:v>
                </c:pt>
                <c:pt idx="4565">
                  <c:v>298</c:v>
                </c:pt>
                <c:pt idx="4566">
                  <c:v>327</c:v>
                </c:pt>
                <c:pt idx="4567">
                  <c:v>309</c:v>
                </c:pt>
                <c:pt idx="4568">
                  <c:v>295</c:v>
                </c:pt>
                <c:pt idx="4569">
                  <c:v>315</c:v>
                </c:pt>
                <c:pt idx="4570">
                  <c:v>294</c:v>
                </c:pt>
                <c:pt idx="4571">
                  <c:v>270</c:v>
                </c:pt>
                <c:pt idx="4572">
                  <c:v>287</c:v>
                </c:pt>
                <c:pt idx="4573">
                  <c:v>309</c:v>
                </c:pt>
                <c:pt idx="4574">
                  <c:v>310</c:v>
                </c:pt>
                <c:pt idx="4575">
                  <c:v>293</c:v>
                </c:pt>
                <c:pt idx="4576">
                  <c:v>310</c:v>
                </c:pt>
                <c:pt idx="4577">
                  <c:v>293</c:v>
                </c:pt>
                <c:pt idx="4578">
                  <c:v>301</c:v>
                </c:pt>
                <c:pt idx="4579">
                  <c:v>309</c:v>
                </c:pt>
                <c:pt idx="4580">
                  <c:v>313</c:v>
                </c:pt>
                <c:pt idx="4581">
                  <c:v>320</c:v>
                </c:pt>
                <c:pt idx="4582">
                  <c:v>288</c:v>
                </c:pt>
                <c:pt idx="4583">
                  <c:v>244</c:v>
                </c:pt>
                <c:pt idx="4584">
                  <c:v>315</c:v>
                </c:pt>
                <c:pt idx="4585">
                  <c:v>279</c:v>
                </c:pt>
                <c:pt idx="4586">
                  <c:v>288</c:v>
                </c:pt>
                <c:pt idx="4587">
                  <c:v>281</c:v>
                </c:pt>
                <c:pt idx="4588">
                  <c:v>306</c:v>
                </c:pt>
                <c:pt idx="4589">
                  <c:v>306</c:v>
                </c:pt>
                <c:pt idx="4590">
                  <c:v>275</c:v>
                </c:pt>
                <c:pt idx="4591">
                  <c:v>297</c:v>
                </c:pt>
                <c:pt idx="4592">
                  <c:v>312</c:v>
                </c:pt>
                <c:pt idx="4593">
                  <c:v>293</c:v>
                </c:pt>
                <c:pt idx="4594">
                  <c:v>300</c:v>
                </c:pt>
                <c:pt idx="4595">
                  <c:v>292</c:v>
                </c:pt>
                <c:pt idx="4596">
                  <c:v>276</c:v>
                </c:pt>
                <c:pt idx="4597">
                  <c:v>309</c:v>
                </c:pt>
                <c:pt idx="4598">
                  <c:v>285</c:v>
                </c:pt>
                <c:pt idx="4599">
                  <c:v>290</c:v>
                </c:pt>
                <c:pt idx="4600">
                  <c:v>304</c:v>
                </c:pt>
                <c:pt idx="4601">
                  <c:v>280</c:v>
                </c:pt>
                <c:pt idx="4602">
                  <c:v>303</c:v>
                </c:pt>
                <c:pt idx="4603">
                  <c:v>318</c:v>
                </c:pt>
                <c:pt idx="4604">
                  <c:v>286</c:v>
                </c:pt>
                <c:pt idx="4605">
                  <c:v>269</c:v>
                </c:pt>
                <c:pt idx="4606">
                  <c:v>282</c:v>
                </c:pt>
                <c:pt idx="4607">
                  <c:v>305</c:v>
                </c:pt>
                <c:pt idx="4608">
                  <c:v>284</c:v>
                </c:pt>
                <c:pt idx="4609">
                  <c:v>272</c:v>
                </c:pt>
                <c:pt idx="4610">
                  <c:v>290</c:v>
                </c:pt>
                <c:pt idx="4611">
                  <c:v>313</c:v>
                </c:pt>
                <c:pt idx="4612">
                  <c:v>276</c:v>
                </c:pt>
                <c:pt idx="4613">
                  <c:v>300</c:v>
                </c:pt>
                <c:pt idx="4614">
                  <c:v>317</c:v>
                </c:pt>
                <c:pt idx="4615">
                  <c:v>359</c:v>
                </c:pt>
                <c:pt idx="4616">
                  <c:v>288</c:v>
                </c:pt>
                <c:pt idx="4617">
                  <c:v>324</c:v>
                </c:pt>
                <c:pt idx="4618">
                  <c:v>290</c:v>
                </c:pt>
                <c:pt idx="4619">
                  <c:v>316</c:v>
                </c:pt>
                <c:pt idx="4620">
                  <c:v>291</c:v>
                </c:pt>
                <c:pt idx="4621">
                  <c:v>277</c:v>
                </c:pt>
                <c:pt idx="4622">
                  <c:v>301</c:v>
                </c:pt>
                <c:pt idx="4623">
                  <c:v>316</c:v>
                </c:pt>
                <c:pt idx="4624">
                  <c:v>275</c:v>
                </c:pt>
                <c:pt idx="4625">
                  <c:v>314</c:v>
                </c:pt>
                <c:pt idx="4626">
                  <c:v>309</c:v>
                </c:pt>
                <c:pt idx="4627">
                  <c:v>282</c:v>
                </c:pt>
                <c:pt idx="4628">
                  <c:v>272</c:v>
                </c:pt>
                <c:pt idx="4629">
                  <c:v>283</c:v>
                </c:pt>
                <c:pt idx="4630">
                  <c:v>298</c:v>
                </c:pt>
                <c:pt idx="4631">
                  <c:v>266</c:v>
                </c:pt>
                <c:pt idx="4632">
                  <c:v>296</c:v>
                </c:pt>
                <c:pt idx="4633">
                  <c:v>293</c:v>
                </c:pt>
                <c:pt idx="4634">
                  <c:v>229</c:v>
                </c:pt>
                <c:pt idx="4635">
                  <c:v>293</c:v>
                </c:pt>
                <c:pt idx="4636">
                  <c:v>276</c:v>
                </c:pt>
                <c:pt idx="4637">
                  <c:v>290</c:v>
                </c:pt>
                <c:pt idx="4638">
                  <c:v>286</c:v>
                </c:pt>
                <c:pt idx="4639">
                  <c:v>289</c:v>
                </c:pt>
                <c:pt idx="4640">
                  <c:v>309</c:v>
                </c:pt>
                <c:pt idx="4641">
                  <c:v>294</c:v>
                </c:pt>
                <c:pt idx="4642">
                  <c:v>303</c:v>
                </c:pt>
                <c:pt idx="4643">
                  <c:v>311</c:v>
                </c:pt>
                <c:pt idx="4644">
                  <c:v>304</c:v>
                </c:pt>
                <c:pt idx="4645">
                  <c:v>344</c:v>
                </c:pt>
                <c:pt idx="4646">
                  <c:v>298</c:v>
                </c:pt>
                <c:pt idx="4647">
                  <c:v>305</c:v>
                </c:pt>
                <c:pt idx="4648">
                  <c:v>302</c:v>
                </c:pt>
                <c:pt idx="4649">
                  <c:v>266</c:v>
                </c:pt>
                <c:pt idx="4650">
                  <c:v>286</c:v>
                </c:pt>
                <c:pt idx="4651">
                  <c:v>277</c:v>
                </c:pt>
                <c:pt idx="4652">
                  <c:v>272</c:v>
                </c:pt>
                <c:pt idx="4653">
                  <c:v>279</c:v>
                </c:pt>
                <c:pt idx="4654">
                  <c:v>299</c:v>
                </c:pt>
                <c:pt idx="4655">
                  <c:v>288</c:v>
                </c:pt>
                <c:pt idx="4656">
                  <c:v>293</c:v>
                </c:pt>
                <c:pt idx="4657">
                  <c:v>286</c:v>
                </c:pt>
                <c:pt idx="4658">
                  <c:v>278</c:v>
                </c:pt>
                <c:pt idx="4659">
                  <c:v>294</c:v>
                </c:pt>
                <c:pt idx="4660">
                  <c:v>279</c:v>
                </c:pt>
                <c:pt idx="4661">
                  <c:v>270</c:v>
                </c:pt>
                <c:pt idx="4662">
                  <c:v>282</c:v>
                </c:pt>
                <c:pt idx="4663">
                  <c:v>282</c:v>
                </c:pt>
                <c:pt idx="4664">
                  <c:v>299</c:v>
                </c:pt>
                <c:pt idx="4665">
                  <c:v>299</c:v>
                </c:pt>
                <c:pt idx="4666">
                  <c:v>285</c:v>
                </c:pt>
                <c:pt idx="4667">
                  <c:v>284</c:v>
                </c:pt>
                <c:pt idx="4668">
                  <c:v>280</c:v>
                </c:pt>
                <c:pt idx="4669">
                  <c:v>282</c:v>
                </c:pt>
                <c:pt idx="4670">
                  <c:v>279</c:v>
                </c:pt>
                <c:pt idx="4671">
                  <c:v>308</c:v>
                </c:pt>
                <c:pt idx="4672">
                  <c:v>297</c:v>
                </c:pt>
                <c:pt idx="4673">
                  <c:v>302</c:v>
                </c:pt>
                <c:pt idx="4674">
                  <c:v>272</c:v>
                </c:pt>
                <c:pt idx="4675">
                  <c:v>305</c:v>
                </c:pt>
                <c:pt idx="4676">
                  <c:v>287</c:v>
                </c:pt>
                <c:pt idx="4677">
                  <c:v>295</c:v>
                </c:pt>
                <c:pt idx="4678">
                  <c:v>296</c:v>
                </c:pt>
                <c:pt idx="4679">
                  <c:v>311</c:v>
                </c:pt>
                <c:pt idx="4680">
                  <c:v>284</c:v>
                </c:pt>
                <c:pt idx="4681">
                  <c:v>303</c:v>
                </c:pt>
                <c:pt idx="4682">
                  <c:v>299</c:v>
                </c:pt>
                <c:pt idx="4683">
                  <c:v>297</c:v>
                </c:pt>
                <c:pt idx="4684">
                  <c:v>311</c:v>
                </c:pt>
                <c:pt idx="4685">
                  <c:v>302</c:v>
                </c:pt>
                <c:pt idx="4686">
                  <c:v>277</c:v>
                </c:pt>
                <c:pt idx="4687">
                  <c:v>312</c:v>
                </c:pt>
                <c:pt idx="4688">
                  <c:v>280</c:v>
                </c:pt>
                <c:pt idx="4689">
                  <c:v>286</c:v>
                </c:pt>
                <c:pt idx="4690">
                  <c:v>281</c:v>
                </c:pt>
                <c:pt idx="4691">
                  <c:v>291</c:v>
                </c:pt>
                <c:pt idx="4692">
                  <c:v>296</c:v>
                </c:pt>
                <c:pt idx="4693">
                  <c:v>299</c:v>
                </c:pt>
                <c:pt idx="4694">
                  <c:v>283</c:v>
                </c:pt>
                <c:pt idx="4695">
                  <c:v>288</c:v>
                </c:pt>
                <c:pt idx="4696">
                  <c:v>291</c:v>
                </c:pt>
                <c:pt idx="4697">
                  <c:v>333</c:v>
                </c:pt>
                <c:pt idx="4698">
                  <c:v>283</c:v>
                </c:pt>
                <c:pt idx="4699">
                  <c:v>288</c:v>
                </c:pt>
                <c:pt idx="4700">
                  <c:v>277</c:v>
                </c:pt>
                <c:pt idx="4701">
                  <c:v>306</c:v>
                </c:pt>
                <c:pt idx="4702">
                  <c:v>304</c:v>
                </c:pt>
                <c:pt idx="4703">
                  <c:v>307</c:v>
                </c:pt>
                <c:pt idx="4704">
                  <c:v>281</c:v>
                </c:pt>
                <c:pt idx="4705">
                  <c:v>292</c:v>
                </c:pt>
                <c:pt idx="4706">
                  <c:v>289</c:v>
                </c:pt>
                <c:pt idx="4707">
                  <c:v>291</c:v>
                </c:pt>
                <c:pt idx="4708">
                  <c:v>277</c:v>
                </c:pt>
                <c:pt idx="4709">
                  <c:v>292</c:v>
                </c:pt>
                <c:pt idx="4710">
                  <c:v>277</c:v>
                </c:pt>
                <c:pt idx="4711">
                  <c:v>260</c:v>
                </c:pt>
                <c:pt idx="4712">
                  <c:v>280</c:v>
                </c:pt>
                <c:pt idx="4713">
                  <c:v>286</c:v>
                </c:pt>
                <c:pt idx="4714">
                  <c:v>288</c:v>
                </c:pt>
                <c:pt idx="4715">
                  <c:v>267</c:v>
                </c:pt>
                <c:pt idx="4716">
                  <c:v>293</c:v>
                </c:pt>
                <c:pt idx="4717">
                  <c:v>300</c:v>
                </c:pt>
                <c:pt idx="4718">
                  <c:v>287</c:v>
                </c:pt>
                <c:pt idx="4719">
                  <c:v>292</c:v>
                </c:pt>
                <c:pt idx="4720">
                  <c:v>289</c:v>
                </c:pt>
                <c:pt idx="4721">
                  <c:v>294</c:v>
                </c:pt>
                <c:pt idx="4722">
                  <c:v>285</c:v>
                </c:pt>
                <c:pt idx="4723">
                  <c:v>281</c:v>
                </c:pt>
                <c:pt idx="4724">
                  <c:v>306</c:v>
                </c:pt>
                <c:pt idx="4725">
                  <c:v>286</c:v>
                </c:pt>
                <c:pt idx="4726">
                  <c:v>286</c:v>
                </c:pt>
                <c:pt idx="4727">
                  <c:v>297</c:v>
                </c:pt>
                <c:pt idx="4728">
                  <c:v>326</c:v>
                </c:pt>
                <c:pt idx="4729">
                  <c:v>281</c:v>
                </c:pt>
                <c:pt idx="4730">
                  <c:v>295</c:v>
                </c:pt>
                <c:pt idx="4731">
                  <c:v>286</c:v>
                </c:pt>
                <c:pt idx="4732">
                  <c:v>299</c:v>
                </c:pt>
                <c:pt idx="4733">
                  <c:v>285</c:v>
                </c:pt>
                <c:pt idx="4734">
                  <c:v>283</c:v>
                </c:pt>
                <c:pt idx="4735">
                  <c:v>285</c:v>
                </c:pt>
                <c:pt idx="4736">
                  <c:v>285</c:v>
                </c:pt>
                <c:pt idx="4737">
                  <c:v>266</c:v>
                </c:pt>
                <c:pt idx="4738">
                  <c:v>295</c:v>
                </c:pt>
                <c:pt idx="4739">
                  <c:v>258</c:v>
                </c:pt>
                <c:pt idx="4740">
                  <c:v>297</c:v>
                </c:pt>
                <c:pt idx="4741">
                  <c:v>283</c:v>
                </c:pt>
                <c:pt idx="4742">
                  <c:v>272</c:v>
                </c:pt>
                <c:pt idx="4743">
                  <c:v>290</c:v>
                </c:pt>
                <c:pt idx="4744">
                  <c:v>283</c:v>
                </c:pt>
                <c:pt idx="4745">
                  <c:v>267</c:v>
                </c:pt>
                <c:pt idx="4746">
                  <c:v>295</c:v>
                </c:pt>
                <c:pt idx="4747">
                  <c:v>289</c:v>
                </c:pt>
                <c:pt idx="4748">
                  <c:v>283</c:v>
                </c:pt>
                <c:pt idx="4749">
                  <c:v>298</c:v>
                </c:pt>
                <c:pt idx="4750">
                  <c:v>291</c:v>
                </c:pt>
                <c:pt idx="4751">
                  <c:v>286</c:v>
                </c:pt>
                <c:pt idx="4752">
                  <c:v>246</c:v>
                </c:pt>
                <c:pt idx="4753">
                  <c:v>271</c:v>
                </c:pt>
                <c:pt idx="4754">
                  <c:v>290</c:v>
                </c:pt>
                <c:pt idx="4755">
                  <c:v>301</c:v>
                </c:pt>
                <c:pt idx="4756">
                  <c:v>271</c:v>
                </c:pt>
                <c:pt idx="4757">
                  <c:v>279</c:v>
                </c:pt>
                <c:pt idx="4758">
                  <c:v>288</c:v>
                </c:pt>
                <c:pt idx="4759">
                  <c:v>295</c:v>
                </c:pt>
                <c:pt idx="4760">
                  <c:v>297</c:v>
                </c:pt>
                <c:pt idx="4761">
                  <c:v>282</c:v>
                </c:pt>
                <c:pt idx="4762">
                  <c:v>281</c:v>
                </c:pt>
                <c:pt idx="4763">
                  <c:v>302</c:v>
                </c:pt>
                <c:pt idx="4764">
                  <c:v>282</c:v>
                </c:pt>
                <c:pt idx="4765">
                  <c:v>289</c:v>
                </c:pt>
                <c:pt idx="4766">
                  <c:v>291</c:v>
                </c:pt>
                <c:pt idx="4767">
                  <c:v>287</c:v>
                </c:pt>
                <c:pt idx="4768">
                  <c:v>269</c:v>
                </c:pt>
                <c:pt idx="4769">
                  <c:v>308</c:v>
                </c:pt>
                <c:pt idx="4770">
                  <c:v>289</c:v>
                </c:pt>
                <c:pt idx="4771">
                  <c:v>289</c:v>
                </c:pt>
                <c:pt idx="4772">
                  <c:v>286</c:v>
                </c:pt>
                <c:pt idx="4773">
                  <c:v>295</c:v>
                </c:pt>
                <c:pt idx="4774">
                  <c:v>225</c:v>
                </c:pt>
                <c:pt idx="4775">
                  <c:v>328</c:v>
                </c:pt>
                <c:pt idx="4776">
                  <c:v>287</c:v>
                </c:pt>
                <c:pt idx="4777">
                  <c:v>285</c:v>
                </c:pt>
                <c:pt idx="4778">
                  <c:v>303</c:v>
                </c:pt>
                <c:pt idx="4779">
                  <c:v>304</c:v>
                </c:pt>
                <c:pt idx="4780">
                  <c:v>258</c:v>
                </c:pt>
                <c:pt idx="4781">
                  <c:v>294</c:v>
                </c:pt>
                <c:pt idx="4782">
                  <c:v>295</c:v>
                </c:pt>
                <c:pt idx="4783">
                  <c:v>286</c:v>
                </c:pt>
                <c:pt idx="4784">
                  <c:v>272</c:v>
                </c:pt>
                <c:pt idx="4785">
                  <c:v>298</c:v>
                </c:pt>
                <c:pt idx="4786">
                  <c:v>260</c:v>
                </c:pt>
                <c:pt idx="4787">
                  <c:v>327</c:v>
                </c:pt>
                <c:pt idx="4788">
                  <c:v>298</c:v>
                </c:pt>
                <c:pt idx="4789">
                  <c:v>291</c:v>
                </c:pt>
                <c:pt idx="4790">
                  <c:v>314</c:v>
                </c:pt>
                <c:pt idx="4791">
                  <c:v>293</c:v>
                </c:pt>
                <c:pt idx="4792">
                  <c:v>277</c:v>
                </c:pt>
                <c:pt idx="4793">
                  <c:v>279</c:v>
                </c:pt>
                <c:pt idx="4794">
                  <c:v>305</c:v>
                </c:pt>
                <c:pt idx="4795">
                  <c:v>306</c:v>
                </c:pt>
                <c:pt idx="4796">
                  <c:v>281</c:v>
                </c:pt>
                <c:pt idx="4797">
                  <c:v>280</c:v>
                </c:pt>
                <c:pt idx="4798">
                  <c:v>260</c:v>
                </c:pt>
                <c:pt idx="4799">
                  <c:v>289</c:v>
                </c:pt>
                <c:pt idx="4800">
                  <c:v>299</c:v>
                </c:pt>
                <c:pt idx="4801">
                  <c:v>281</c:v>
                </c:pt>
                <c:pt idx="4802">
                  <c:v>317</c:v>
                </c:pt>
                <c:pt idx="4803">
                  <c:v>327</c:v>
                </c:pt>
                <c:pt idx="4804">
                  <c:v>270</c:v>
                </c:pt>
                <c:pt idx="4805">
                  <c:v>276</c:v>
                </c:pt>
                <c:pt idx="4806">
                  <c:v>296</c:v>
                </c:pt>
                <c:pt idx="4807">
                  <c:v>288</c:v>
                </c:pt>
                <c:pt idx="4808">
                  <c:v>283</c:v>
                </c:pt>
                <c:pt idx="4809">
                  <c:v>292</c:v>
                </c:pt>
                <c:pt idx="4810">
                  <c:v>290</c:v>
                </c:pt>
                <c:pt idx="4811">
                  <c:v>278</c:v>
                </c:pt>
                <c:pt idx="4812">
                  <c:v>265</c:v>
                </c:pt>
                <c:pt idx="4813">
                  <c:v>271</c:v>
                </c:pt>
                <c:pt idx="4814">
                  <c:v>269</c:v>
                </c:pt>
                <c:pt idx="4815">
                  <c:v>282</c:v>
                </c:pt>
                <c:pt idx="4816">
                  <c:v>278</c:v>
                </c:pt>
                <c:pt idx="4817">
                  <c:v>245</c:v>
                </c:pt>
                <c:pt idx="4818">
                  <c:v>281</c:v>
                </c:pt>
                <c:pt idx="4819">
                  <c:v>293</c:v>
                </c:pt>
                <c:pt idx="4820">
                  <c:v>289</c:v>
                </c:pt>
                <c:pt idx="4821">
                  <c:v>270</c:v>
                </c:pt>
                <c:pt idx="4822">
                  <c:v>282</c:v>
                </c:pt>
                <c:pt idx="4823">
                  <c:v>285</c:v>
                </c:pt>
                <c:pt idx="4824">
                  <c:v>268</c:v>
                </c:pt>
                <c:pt idx="4825">
                  <c:v>275</c:v>
                </c:pt>
                <c:pt idx="4826">
                  <c:v>289</c:v>
                </c:pt>
                <c:pt idx="4827">
                  <c:v>289</c:v>
                </c:pt>
                <c:pt idx="4828">
                  <c:v>392</c:v>
                </c:pt>
                <c:pt idx="4829">
                  <c:v>289</c:v>
                </c:pt>
                <c:pt idx="4830">
                  <c:v>286</c:v>
                </c:pt>
                <c:pt idx="4831">
                  <c:v>282</c:v>
                </c:pt>
                <c:pt idx="4832">
                  <c:v>279</c:v>
                </c:pt>
                <c:pt idx="4833">
                  <c:v>302</c:v>
                </c:pt>
                <c:pt idx="4834">
                  <c:v>286</c:v>
                </c:pt>
                <c:pt idx="4835">
                  <c:v>272</c:v>
                </c:pt>
                <c:pt idx="4836">
                  <c:v>290</c:v>
                </c:pt>
                <c:pt idx="4837">
                  <c:v>295</c:v>
                </c:pt>
                <c:pt idx="4838">
                  <c:v>260</c:v>
                </c:pt>
                <c:pt idx="4839">
                  <c:v>272</c:v>
                </c:pt>
                <c:pt idx="4840">
                  <c:v>277</c:v>
                </c:pt>
                <c:pt idx="4841">
                  <c:v>280</c:v>
                </c:pt>
                <c:pt idx="4842">
                  <c:v>294</c:v>
                </c:pt>
                <c:pt idx="4843">
                  <c:v>283</c:v>
                </c:pt>
                <c:pt idx="4844">
                  <c:v>301</c:v>
                </c:pt>
                <c:pt idx="4845">
                  <c:v>314</c:v>
                </c:pt>
                <c:pt idx="4846">
                  <c:v>270</c:v>
                </c:pt>
                <c:pt idx="4847">
                  <c:v>277</c:v>
                </c:pt>
                <c:pt idx="4848">
                  <c:v>283</c:v>
                </c:pt>
                <c:pt idx="4849">
                  <c:v>284</c:v>
                </c:pt>
                <c:pt idx="4850">
                  <c:v>301</c:v>
                </c:pt>
                <c:pt idx="4851">
                  <c:v>283</c:v>
                </c:pt>
                <c:pt idx="4852">
                  <c:v>286</c:v>
                </c:pt>
                <c:pt idx="4853">
                  <c:v>281</c:v>
                </c:pt>
                <c:pt idx="4854">
                  <c:v>283</c:v>
                </c:pt>
                <c:pt idx="4855">
                  <c:v>294</c:v>
                </c:pt>
                <c:pt idx="4856">
                  <c:v>281</c:v>
                </c:pt>
                <c:pt idx="4857">
                  <c:v>308</c:v>
                </c:pt>
                <c:pt idx="4858">
                  <c:v>277</c:v>
                </c:pt>
                <c:pt idx="4859">
                  <c:v>278</c:v>
                </c:pt>
                <c:pt idx="4860">
                  <c:v>283</c:v>
                </c:pt>
                <c:pt idx="4861">
                  <c:v>299</c:v>
                </c:pt>
                <c:pt idx="4862">
                  <c:v>281</c:v>
                </c:pt>
                <c:pt idx="4863">
                  <c:v>296</c:v>
                </c:pt>
                <c:pt idx="4864">
                  <c:v>283</c:v>
                </c:pt>
                <c:pt idx="4865">
                  <c:v>298</c:v>
                </c:pt>
                <c:pt idx="4866">
                  <c:v>300</c:v>
                </c:pt>
                <c:pt idx="4867">
                  <c:v>300</c:v>
                </c:pt>
                <c:pt idx="4868">
                  <c:v>290</c:v>
                </c:pt>
                <c:pt idx="4869">
                  <c:v>289</c:v>
                </c:pt>
                <c:pt idx="4870">
                  <c:v>315</c:v>
                </c:pt>
                <c:pt idx="4871">
                  <c:v>293</c:v>
                </c:pt>
                <c:pt idx="4872">
                  <c:v>295</c:v>
                </c:pt>
                <c:pt idx="4873">
                  <c:v>288</c:v>
                </c:pt>
                <c:pt idx="4874">
                  <c:v>293</c:v>
                </c:pt>
                <c:pt idx="4875">
                  <c:v>275</c:v>
                </c:pt>
                <c:pt idx="4876">
                  <c:v>273</c:v>
                </c:pt>
                <c:pt idx="4877">
                  <c:v>294</c:v>
                </c:pt>
                <c:pt idx="4878">
                  <c:v>281</c:v>
                </c:pt>
                <c:pt idx="4879">
                  <c:v>295</c:v>
                </c:pt>
                <c:pt idx="4880">
                  <c:v>283</c:v>
                </c:pt>
                <c:pt idx="4881">
                  <c:v>299</c:v>
                </c:pt>
                <c:pt idx="4882">
                  <c:v>290</c:v>
                </c:pt>
                <c:pt idx="4883">
                  <c:v>309</c:v>
                </c:pt>
                <c:pt idx="4884">
                  <c:v>292</c:v>
                </c:pt>
                <c:pt idx="4885">
                  <c:v>274</c:v>
                </c:pt>
                <c:pt idx="4886">
                  <c:v>293</c:v>
                </c:pt>
                <c:pt idx="4887">
                  <c:v>296</c:v>
                </c:pt>
                <c:pt idx="4888">
                  <c:v>280</c:v>
                </c:pt>
                <c:pt idx="4889">
                  <c:v>282</c:v>
                </c:pt>
                <c:pt idx="4890">
                  <c:v>286</c:v>
                </c:pt>
                <c:pt idx="4891">
                  <c:v>282</c:v>
                </c:pt>
                <c:pt idx="4892">
                  <c:v>289</c:v>
                </c:pt>
                <c:pt idx="4893">
                  <c:v>270</c:v>
                </c:pt>
                <c:pt idx="4894">
                  <c:v>277</c:v>
                </c:pt>
                <c:pt idx="4895">
                  <c:v>291</c:v>
                </c:pt>
                <c:pt idx="4896">
                  <c:v>286</c:v>
                </c:pt>
                <c:pt idx="4897">
                  <c:v>299</c:v>
                </c:pt>
                <c:pt idx="4898">
                  <c:v>320</c:v>
                </c:pt>
                <c:pt idx="4899">
                  <c:v>284</c:v>
                </c:pt>
                <c:pt idx="4900">
                  <c:v>294</c:v>
                </c:pt>
                <c:pt idx="4901">
                  <c:v>297</c:v>
                </c:pt>
                <c:pt idx="4902">
                  <c:v>289</c:v>
                </c:pt>
                <c:pt idx="4903">
                  <c:v>285</c:v>
                </c:pt>
                <c:pt idx="4904">
                  <c:v>305</c:v>
                </c:pt>
                <c:pt idx="4905">
                  <c:v>278</c:v>
                </c:pt>
                <c:pt idx="4906">
                  <c:v>275</c:v>
                </c:pt>
                <c:pt idx="4907">
                  <c:v>289</c:v>
                </c:pt>
                <c:pt idx="4908">
                  <c:v>271</c:v>
                </c:pt>
                <c:pt idx="4909">
                  <c:v>319</c:v>
                </c:pt>
                <c:pt idx="4910">
                  <c:v>300</c:v>
                </c:pt>
                <c:pt idx="4911">
                  <c:v>288</c:v>
                </c:pt>
                <c:pt idx="4912">
                  <c:v>291</c:v>
                </c:pt>
                <c:pt idx="4913">
                  <c:v>283</c:v>
                </c:pt>
                <c:pt idx="4914">
                  <c:v>305</c:v>
                </c:pt>
                <c:pt idx="4915">
                  <c:v>296</c:v>
                </c:pt>
                <c:pt idx="4916">
                  <c:v>277</c:v>
                </c:pt>
                <c:pt idx="4917">
                  <c:v>277</c:v>
                </c:pt>
                <c:pt idx="4918">
                  <c:v>289</c:v>
                </c:pt>
                <c:pt idx="4919">
                  <c:v>284</c:v>
                </c:pt>
                <c:pt idx="4920">
                  <c:v>264</c:v>
                </c:pt>
                <c:pt idx="4921">
                  <c:v>283</c:v>
                </c:pt>
                <c:pt idx="4922">
                  <c:v>279</c:v>
                </c:pt>
                <c:pt idx="4923">
                  <c:v>283</c:v>
                </c:pt>
                <c:pt idx="4924">
                  <c:v>289</c:v>
                </c:pt>
                <c:pt idx="4925">
                  <c:v>285</c:v>
                </c:pt>
                <c:pt idx="4926">
                  <c:v>279</c:v>
                </c:pt>
                <c:pt idx="4927">
                  <c:v>303</c:v>
                </c:pt>
                <c:pt idx="4928">
                  <c:v>303</c:v>
                </c:pt>
                <c:pt idx="4929">
                  <c:v>295</c:v>
                </c:pt>
                <c:pt idx="4930">
                  <c:v>247</c:v>
                </c:pt>
                <c:pt idx="4931">
                  <c:v>312</c:v>
                </c:pt>
                <c:pt idx="4932">
                  <c:v>267</c:v>
                </c:pt>
                <c:pt idx="4933">
                  <c:v>285</c:v>
                </c:pt>
                <c:pt idx="4934">
                  <c:v>282</c:v>
                </c:pt>
                <c:pt idx="4935">
                  <c:v>282</c:v>
                </c:pt>
                <c:pt idx="4936">
                  <c:v>293</c:v>
                </c:pt>
                <c:pt idx="4937">
                  <c:v>285</c:v>
                </c:pt>
                <c:pt idx="4938">
                  <c:v>279</c:v>
                </c:pt>
                <c:pt idx="4939">
                  <c:v>286</c:v>
                </c:pt>
                <c:pt idx="4940">
                  <c:v>290</c:v>
                </c:pt>
                <c:pt idx="4941">
                  <c:v>285</c:v>
                </c:pt>
                <c:pt idx="4942">
                  <c:v>281</c:v>
                </c:pt>
                <c:pt idx="4943">
                  <c:v>299</c:v>
                </c:pt>
                <c:pt idx="4944">
                  <c:v>294</c:v>
                </c:pt>
                <c:pt idx="4945">
                  <c:v>277</c:v>
                </c:pt>
                <c:pt idx="4946">
                  <c:v>288</c:v>
                </c:pt>
                <c:pt idx="4947">
                  <c:v>276</c:v>
                </c:pt>
                <c:pt idx="4948">
                  <c:v>282</c:v>
                </c:pt>
                <c:pt idx="4949">
                  <c:v>274</c:v>
                </c:pt>
                <c:pt idx="4950">
                  <c:v>288</c:v>
                </c:pt>
                <c:pt idx="4951">
                  <c:v>279</c:v>
                </c:pt>
                <c:pt idx="4952">
                  <c:v>297</c:v>
                </c:pt>
                <c:pt idx="4953">
                  <c:v>312</c:v>
                </c:pt>
                <c:pt idx="4954">
                  <c:v>289</c:v>
                </c:pt>
                <c:pt idx="4955">
                  <c:v>247</c:v>
                </c:pt>
                <c:pt idx="4956">
                  <c:v>280</c:v>
                </c:pt>
                <c:pt idx="4957">
                  <c:v>287</c:v>
                </c:pt>
                <c:pt idx="4958">
                  <c:v>286</c:v>
                </c:pt>
                <c:pt idx="4959">
                  <c:v>278</c:v>
                </c:pt>
                <c:pt idx="4960">
                  <c:v>294</c:v>
                </c:pt>
                <c:pt idx="4961">
                  <c:v>285</c:v>
                </c:pt>
                <c:pt idx="4962">
                  <c:v>268</c:v>
                </c:pt>
                <c:pt idx="4963">
                  <c:v>287</c:v>
                </c:pt>
                <c:pt idx="4964">
                  <c:v>297</c:v>
                </c:pt>
                <c:pt idx="4965">
                  <c:v>285</c:v>
                </c:pt>
                <c:pt idx="4966">
                  <c:v>274</c:v>
                </c:pt>
                <c:pt idx="4967">
                  <c:v>281</c:v>
                </c:pt>
                <c:pt idx="4968">
                  <c:v>279</c:v>
                </c:pt>
                <c:pt idx="4969">
                  <c:v>282</c:v>
                </c:pt>
                <c:pt idx="4970">
                  <c:v>297</c:v>
                </c:pt>
                <c:pt idx="4971">
                  <c:v>282</c:v>
                </c:pt>
                <c:pt idx="4972">
                  <c:v>298</c:v>
                </c:pt>
                <c:pt idx="4973">
                  <c:v>288</c:v>
                </c:pt>
                <c:pt idx="4974">
                  <c:v>320</c:v>
                </c:pt>
                <c:pt idx="4975">
                  <c:v>275</c:v>
                </c:pt>
                <c:pt idx="4976">
                  <c:v>296</c:v>
                </c:pt>
                <c:pt idx="4977">
                  <c:v>286</c:v>
                </c:pt>
                <c:pt idx="4978">
                  <c:v>282</c:v>
                </c:pt>
                <c:pt idx="4979">
                  <c:v>280</c:v>
                </c:pt>
                <c:pt idx="4980">
                  <c:v>280</c:v>
                </c:pt>
                <c:pt idx="4981">
                  <c:v>293</c:v>
                </c:pt>
                <c:pt idx="4982">
                  <c:v>282</c:v>
                </c:pt>
                <c:pt idx="4983">
                  <c:v>300</c:v>
                </c:pt>
                <c:pt idx="4984">
                  <c:v>274</c:v>
                </c:pt>
                <c:pt idx="4985">
                  <c:v>268</c:v>
                </c:pt>
                <c:pt idx="4986">
                  <c:v>287</c:v>
                </c:pt>
                <c:pt idx="4987">
                  <c:v>271</c:v>
                </c:pt>
                <c:pt idx="4988">
                  <c:v>280</c:v>
                </c:pt>
                <c:pt idx="4989">
                  <c:v>291</c:v>
                </c:pt>
                <c:pt idx="4990">
                  <c:v>277</c:v>
                </c:pt>
                <c:pt idx="4991">
                  <c:v>297</c:v>
                </c:pt>
                <c:pt idx="4992">
                  <c:v>276</c:v>
                </c:pt>
                <c:pt idx="4993">
                  <c:v>282</c:v>
                </c:pt>
                <c:pt idx="4994">
                  <c:v>270</c:v>
                </c:pt>
                <c:pt idx="4995">
                  <c:v>267</c:v>
                </c:pt>
                <c:pt idx="4996">
                  <c:v>258</c:v>
                </c:pt>
                <c:pt idx="4997">
                  <c:v>290</c:v>
                </c:pt>
                <c:pt idx="4998">
                  <c:v>312</c:v>
                </c:pt>
                <c:pt idx="4999">
                  <c:v>284</c:v>
                </c:pt>
                <c:pt idx="5000">
                  <c:v>300</c:v>
                </c:pt>
                <c:pt idx="5001">
                  <c:v>285</c:v>
                </c:pt>
                <c:pt idx="5002">
                  <c:v>287</c:v>
                </c:pt>
                <c:pt idx="5003">
                  <c:v>262</c:v>
                </c:pt>
                <c:pt idx="5004">
                  <c:v>288</c:v>
                </c:pt>
                <c:pt idx="5005">
                  <c:v>286</c:v>
                </c:pt>
                <c:pt idx="5006">
                  <c:v>278</c:v>
                </c:pt>
                <c:pt idx="5007">
                  <c:v>272</c:v>
                </c:pt>
                <c:pt idx="5008">
                  <c:v>259</c:v>
                </c:pt>
                <c:pt idx="5009">
                  <c:v>299</c:v>
                </c:pt>
                <c:pt idx="5010">
                  <c:v>286</c:v>
                </c:pt>
                <c:pt idx="5011">
                  <c:v>295</c:v>
                </c:pt>
                <c:pt idx="5012">
                  <c:v>289</c:v>
                </c:pt>
                <c:pt idx="5013">
                  <c:v>295</c:v>
                </c:pt>
                <c:pt idx="5014">
                  <c:v>287</c:v>
                </c:pt>
                <c:pt idx="5015">
                  <c:v>305</c:v>
                </c:pt>
                <c:pt idx="5016">
                  <c:v>284</c:v>
                </c:pt>
                <c:pt idx="5017">
                  <c:v>300</c:v>
                </c:pt>
                <c:pt idx="5018">
                  <c:v>269</c:v>
                </c:pt>
                <c:pt idx="5019">
                  <c:v>273</c:v>
                </c:pt>
                <c:pt idx="5020">
                  <c:v>306</c:v>
                </c:pt>
                <c:pt idx="5021">
                  <c:v>284</c:v>
                </c:pt>
                <c:pt idx="5022">
                  <c:v>303</c:v>
                </c:pt>
                <c:pt idx="5023">
                  <c:v>276</c:v>
                </c:pt>
                <c:pt idx="5024">
                  <c:v>286</c:v>
                </c:pt>
                <c:pt idx="5025">
                  <c:v>297</c:v>
                </c:pt>
                <c:pt idx="5026">
                  <c:v>306</c:v>
                </c:pt>
                <c:pt idx="5027">
                  <c:v>281</c:v>
                </c:pt>
                <c:pt idx="5028">
                  <c:v>289</c:v>
                </c:pt>
                <c:pt idx="5029">
                  <c:v>270</c:v>
                </c:pt>
                <c:pt idx="5030">
                  <c:v>301</c:v>
                </c:pt>
                <c:pt idx="5031">
                  <c:v>286</c:v>
                </c:pt>
                <c:pt idx="5032">
                  <c:v>290</c:v>
                </c:pt>
                <c:pt idx="5033">
                  <c:v>284</c:v>
                </c:pt>
                <c:pt idx="5034">
                  <c:v>288</c:v>
                </c:pt>
                <c:pt idx="5035">
                  <c:v>279</c:v>
                </c:pt>
                <c:pt idx="5036">
                  <c:v>289</c:v>
                </c:pt>
                <c:pt idx="5037">
                  <c:v>300</c:v>
                </c:pt>
                <c:pt idx="5038">
                  <c:v>270</c:v>
                </c:pt>
                <c:pt idx="5039">
                  <c:v>294</c:v>
                </c:pt>
                <c:pt idx="5040">
                  <c:v>250</c:v>
                </c:pt>
                <c:pt idx="5041">
                  <c:v>263</c:v>
                </c:pt>
                <c:pt idx="5042">
                  <c:v>278</c:v>
                </c:pt>
                <c:pt idx="5043">
                  <c:v>295</c:v>
                </c:pt>
                <c:pt idx="5044">
                  <c:v>274</c:v>
                </c:pt>
                <c:pt idx="5045">
                  <c:v>277</c:v>
                </c:pt>
                <c:pt idx="5046">
                  <c:v>277</c:v>
                </c:pt>
                <c:pt idx="5047">
                  <c:v>284</c:v>
                </c:pt>
                <c:pt idx="5048">
                  <c:v>283</c:v>
                </c:pt>
                <c:pt idx="5049">
                  <c:v>284</c:v>
                </c:pt>
                <c:pt idx="5050">
                  <c:v>249</c:v>
                </c:pt>
                <c:pt idx="5051">
                  <c:v>287</c:v>
                </c:pt>
                <c:pt idx="5052">
                  <c:v>304</c:v>
                </c:pt>
                <c:pt idx="5053">
                  <c:v>265</c:v>
                </c:pt>
                <c:pt idx="5054">
                  <c:v>268</c:v>
                </c:pt>
                <c:pt idx="5055">
                  <c:v>292</c:v>
                </c:pt>
                <c:pt idx="5056">
                  <c:v>272</c:v>
                </c:pt>
                <c:pt idx="5057">
                  <c:v>275</c:v>
                </c:pt>
                <c:pt idx="5058">
                  <c:v>284</c:v>
                </c:pt>
                <c:pt idx="5059">
                  <c:v>255</c:v>
                </c:pt>
                <c:pt idx="5060">
                  <c:v>289</c:v>
                </c:pt>
                <c:pt idx="5061">
                  <c:v>288</c:v>
                </c:pt>
                <c:pt idx="5062">
                  <c:v>296</c:v>
                </c:pt>
                <c:pt idx="5063">
                  <c:v>286</c:v>
                </c:pt>
                <c:pt idx="5064">
                  <c:v>290</c:v>
                </c:pt>
                <c:pt idx="5065">
                  <c:v>287</c:v>
                </c:pt>
                <c:pt idx="5066">
                  <c:v>305</c:v>
                </c:pt>
                <c:pt idx="5067">
                  <c:v>279</c:v>
                </c:pt>
                <c:pt idx="5068">
                  <c:v>278</c:v>
                </c:pt>
                <c:pt idx="5069">
                  <c:v>273</c:v>
                </c:pt>
                <c:pt idx="5070">
                  <c:v>286</c:v>
                </c:pt>
                <c:pt idx="5071">
                  <c:v>274</c:v>
                </c:pt>
                <c:pt idx="5072">
                  <c:v>280</c:v>
                </c:pt>
                <c:pt idx="5073">
                  <c:v>286</c:v>
                </c:pt>
                <c:pt idx="5074">
                  <c:v>296</c:v>
                </c:pt>
                <c:pt idx="5075">
                  <c:v>278</c:v>
                </c:pt>
                <c:pt idx="5076">
                  <c:v>279</c:v>
                </c:pt>
                <c:pt idx="5077">
                  <c:v>284</c:v>
                </c:pt>
                <c:pt idx="5078">
                  <c:v>278</c:v>
                </c:pt>
                <c:pt idx="5079">
                  <c:v>282</c:v>
                </c:pt>
                <c:pt idx="5080">
                  <c:v>284</c:v>
                </c:pt>
                <c:pt idx="5081">
                  <c:v>284</c:v>
                </c:pt>
                <c:pt idx="5082">
                  <c:v>282</c:v>
                </c:pt>
                <c:pt idx="5083">
                  <c:v>291</c:v>
                </c:pt>
                <c:pt idx="5084">
                  <c:v>301</c:v>
                </c:pt>
                <c:pt idx="5085">
                  <c:v>285</c:v>
                </c:pt>
                <c:pt idx="5086">
                  <c:v>276</c:v>
                </c:pt>
                <c:pt idx="5087">
                  <c:v>294</c:v>
                </c:pt>
                <c:pt idx="5088">
                  <c:v>279</c:v>
                </c:pt>
                <c:pt idx="5089">
                  <c:v>307</c:v>
                </c:pt>
                <c:pt idx="5090">
                  <c:v>295</c:v>
                </c:pt>
                <c:pt idx="5091">
                  <c:v>302</c:v>
                </c:pt>
                <c:pt idx="5092">
                  <c:v>303</c:v>
                </c:pt>
                <c:pt idx="5093">
                  <c:v>270</c:v>
                </c:pt>
                <c:pt idx="5094">
                  <c:v>292</c:v>
                </c:pt>
                <c:pt idx="5095">
                  <c:v>270</c:v>
                </c:pt>
                <c:pt idx="5096">
                  <c:v>287</c:v>
                </c:pt>
                <c:pt idx="5097">
                  <c:v>286</c:v>
                </c:pt>
                <c:pt idx="5098">
                  <c:v>282</c:v>
                </c:pt>
                <c:pt idx="5099">
                  <c:v>266</c:v>
                </c:pt>
                <c:pt idx="5100">
                  <c:v>345</c:v>
                </c:pt>
                <c:pt idx="5101">
                  <c:v>287</c:v>
                </c:pt>
                <c:pt idx="5102">
                  <c:v>275</c:v>
                </c:pt>
                <c:pt idx="5103">
                  <c:v>283</c:v>
                </c:pt>
                <c:pt idx="5104">
                  <c:v>301</c:v>
                </c:pt>
                <c:pt idx="5105">
                  <c:v>268</c:v>
                </c:pt>
                <c:pt idx="5106">
                  <c:v>278</c:v>
                </c:pt>
                <c:pt idx="5107">
                  <c:v>297</c:v>
                </c:pt>
                <c:pt idx="5108">
                  <c:v>285</c:v>
                </c:pt>
                <c:pt idx="5109">
                  <c:v>293</c:v>
                </c:pt>
                <c:pt idx="5110">
                  <c:v>289</c:v>
                </c:pt>
                <c:pt idx="5111">
                  <c:v>273</c:v>
                </c:pt>
                <c:pt idx="5112">
                  <c:v>284</c:v>
                </c:pt>
                <c:pt idx="5113">
                  <c:v>282</c:v>
                </c:pt>
                <c:pt idx="5114">
                  <c:v>296</c:v>
                </c:pt>
                <c:pt idx="5115">
                  <c:v>295</c:v>
                </c:pt>
                <c:pt idx="5116">
                  <c:v>261</c:v>
                </c:pt>
                <c:pt idx="5117">
                  <c:v>284</c:v>
                </c:pt>
                <c:pt idx="5118">
                  <c:v>275</c:v>
                </c:pt>
                <c:pt idx="5119">
                  <c:v>289</c:v>
                </c:pt>
                <c:pt idx="5120">
                  <c:v>303</c:v>
                </c:pt>
                <c:pt idx="5121">
                  <c:v>281</c:v>
                </c:pt>
                <c:pt idx="5122">
                  <c:v>280</c:v>
                </c:pt>
                <c:pt idx="5123">
                  <c:v>280</c:v>
                </c:pt>
                <c:pt idx="5124">
                  <c:v>287</c:v>
                </c:pt>
                <c:pt idx="5125">
                  <c:v>279</c:v>
                </c:pt>
                <c:pt idx="5126">
                  <c:v>293</c:v>
                </c:pt>
                <c:pt idx="5127">
                  <c:v>276</c:v>
                </c:pt>
                <c:pt idx="5128">
                  <c:v>287</c:v>
                </c:pt>
                <c:pt idx="5129">
                  <c:v>284</c:v>
                </c:pt>
                <c:pt idx="5130">
                  <c:v>292</c:v>
                </c:pt>
                <c:pt idx="5131">
                  <c:v>284</c:v>
                </c:pt>
                <c:pt idx="5132">
                  <c:v>285</c:v>
                </c:pt>
                <c:pt idx="5133">
                  <c:v>278</c:v>
                </c:pt>
                <c:pt idx="5134">
                  <c:v>300</c:v>
                </c:pt>
                <c:pt idx="5135">
                  <c:v>288</c:v>
                </c:pt>
                <c:pt idx="5136">
                  <c:v>300</c:v>
                </c:pt>
                <c:pt idx="5137">
                  <c:v>289</c:v>
                </c:pt>
                <c:pt idx="5138">
                  <c:v>260</c:v>
                </c:pt>
                <c:pt idx="5139">
                  <c:v>282</c:v>
                </c:pt>
                <c:pt idx="5140">
                  <c:v>284</c:v>
                </c:pt>
                <c:pt idx="5141">
                  <c:v>287</c:v>
                </c:pt>
                <c:pt idx="5142">
                  <c:v>286</c:v>
                </c:pt>
                <c:pt idx="5143">
                  <c:v>289</c:v>
                </c:pt>
                <c:pt idx="5144">
                  <c:v>285</c:v>
                </c:pt>
                <c:pt idx="5145">
                  <c:v>294</c:v>
                </c:pt>
                <c:pt idx="5146">
                  <c:v>288</c:v>
                </c:pt>
                <c:pt idx="5147">
                  <c:v>280</c:v>
                </c:pt>
                <c:pt idx="5148">
                  <c:v>291</c:v>
                </c:pt>
                <c:pt idx="5149">
                  <c:v>263</c:v>
                </c:pt>
                <c:pt idx="5150">
                  <c:v>287</c:v>
                </c:pt>
                <c:pt idx="5151">
                  <c:v>298</c:v>
                </c:pt>
                <c:pt idx="5152">
                  <c:v>290</c:v>
                </c:pt>
                <c:pt idx="5153">
                  <c:v>289</c:v>
                </c:pt>
                <c:pt idx="5154">
                  <c:v>286</c:v>
                </c:pt>
                <c:pt idx="5155">
                  <c:v>300</c:v>
                </c:pt>
                <c:pt idx="5156">
                  <c:v>299</c:v>
                </c:pt>
                <c:pt idx="5157">
                  <c:v>297</c:v>
                </c:pt>
                <c:pt idx="5158">
                  <c:v>282</c:v>
                </c:pt>
                <c:pt idx="5159">
                  <c:v>294</c:v>
                </c:pt>
                <c:pt idx="5160">
                  <c:v>284</c:v>
                </c:pt>
                <c:pt idx="5161">
                  <c:v>285</c:v>
                </c:pt>
                <c:pt idx="5162">
                  <c:v>289</c:v>
                </c:pt>
                <c:pt idx="5163">
                  <c:v>275</c:v>
                </c:pt>
                <c:pt idx="5164">
                  <c:v>282</c:v>
                </c:pt>
                <c:pt idx="5165">
                  <c:v>279</c:v>
                </c:pt>
                <c:pt idx="5166">
                  <c:v>279</c:v>
                </c:pt>
                <c:pt idx="5167">
                  <c:v>277</c:v>
                </c:pt>
                <c:pt idx="5168">
                  <c:v>294</c:v>
                </c:pt>
                <c:pt idx="5169">
                  <c:v>289</c:v>
                </c:pt>
                <c:pt idx="5170">
                  <c:v>277</c:v>
                </c:pt>
                <c:pt idx="5171">
                  <c:v>284</c:v>
                </c:pt>
                <c:pt idx="5172">
                  <c:v>275</c:v>
                </c:pt>
                <c:pt idx="5173">
                  <c:v>282</c:v>
                </c:pt>
                <c:pt idx="5174">
                  <c:v>291</c:v>
                </c:pt>
                <c:pt idx="5175">
                  <c:v>279</c:v>
                </c:pt>
                <c:pt idx="5176">
                  <c:v>277</c:v>
                </c:pt>
                <c:pt idx="5177">
                  <c:v>289</c:v>
                </c:pt>
                <c:pt idx="5178">
                  <c:v>290</c:v>
                </c:pt>
                <c:pt idx="5179">
                  <c:v>275</c:v>
                </c:pt>
                <c:pt idx="5180">
                  <c:v>282</c:v>
                </c:pt>
                <c:pt idx="5181">
                  <c:v>285</c:v>
                </c:pt>
                <c:pt idx="5182">
                  <c:v>294</c:v>
                </c:pt>
                <c:pt idx="5183">
                  <c:v>288</c:v>
                </c:pt>
                <c:pt idx="5184">
                  <c:v>285</c:v>
                </c:pt>
                <c:pt idx="5185">
                  <c:v>284</c:v>
                </c:pt>
                <c:pt idx="5186">
                  <c:v>278</c:v>
                </c:pt>
                <c:pt idx="5187">
                  <c:v>275</c:v>
                </c:pt>
                <c:pt idx="5188">
                  <c:v>280</c:v>
                </c:pt>
                <c:pt idx="5189">
                  <c:v>275</c:v>
                </c:pt>
                <c:pt idx="5190">
                  <c:v>295</c:v>
                </c:pt>
                <c:pt idx="5191">
                  <c:v>274</c:v>
                </c:pt>
                <c:pt idx="5192">
                  <c:v>274</c:v>
                </c:pt>
                <c:pt idx="5193">
                  <c:v>277</c:v>
                </c:pt>
                <c:pt idx="5194">
                  <c:v>293</c:v>
                </c:pt>
                <c:pt idx="5195">
                  <c:v>288</c:v>
                </c:pt>
                <c:pt idx="5196">
                  <c:v>297</c:v>
                </c:pt>
                <c:pt idx="5197">
                  <c:v>280</c:v>
                </c:pt>
                <c:pt idx="5198">
                  <c:v>281</c:v>
                </c:pt>
                <c:pt idx="5199">
                  <c:v>281</c:v>
                </c:pt>
                <c:pt idx="5200">
                  <c:v>287</c:v>
                </c:pt>
                <c:pt idx="5201">
                  <c:v>266</c:v>
                </c:pt>
                <c:pt idx="5202">
                  <c:v>299</c:v>
                </c:pt>
                <c:pt idx="5203">
                  <c:v>264</c:v>
                </c:pt>
                <c:pt idx="5204">
                  <c:v>275</c:v>
                </c:pt>
                <c:pt idx="5205">
                  <c:v>298</c:v>
                </c:pt>
                <c:pt idx="5206">
                  <c:v>311</c:v>
                </c:pt>
                <c:pt idx="5207">
                  <c:v>276</c:v>
                </c:pt>
                <c:pt idx="5208">
                  <c:v>293</c:v>
                </c:pt>
                <c:pt idx="5209">
                  <c:v>270</c:v>
                </c:pt>
                <c:pt idx="5210">
                  <c:v>284</c:v>
                </c:pt>
                <c:pt idx="5211">
                  <c:v>266</c:v>
                </c:pt>
                <c:pt idx="5212">
                  <c:v>248</c:v>
                </c:pt>
                <c:pt idx="5213">
                  <c:v>288</c:v>
                </c:pt>
                <c:pt idx="5214">
                  <c:v>287</c:v>
                </c:pt>
                <c:pt idx="5215">
                  <c:v>297</c:v>
                </c:pt>
                <c:pt idx="5216">
                  <c:v>280</c:v>
                </c:pt>
                <c:pt idx="5217">
                  <c:v>281</c:v>
                </c:pt>
                <c:pt idx="5218">
                  <c:v>341</c:v>
                </c:pt>
                <c:pt idx="5219">
                  <c:v>273</c:v>
                </c:pt>
                <c:pt idx="5220">
                  <c:v>277</c:v>
                </c:pt>
                <c:pt idx="5221">
                  <c:v>269</c:v>
                </c:pt>
                <c:pt idx="5222">
                  <c:v>292</c:v>
                </c:pt>
                <c:pt idx="5223">
                  <c:v>294</c:v>
                </c:pt>
                <c:pt idx="5224">
                  <c:v>295</c:v>
                </c:pt>
                <c:pt idx="5225">
                  <c:v>290</c:v>
                </c:pt>
                <c:pt idx="5226">
                  <c:v>282</c:v>
                </c:pt>
                <c:pt idx="5227">
                  <c:v>298</c:v>
                </c:pt>
                <c:pt idx="5228">
                  <c:v>270</c:v>
                </c:pt>
                <c:pt idx="5229">
                  <c:v>282</c:v>
                </c:pt>
                <c:pt idx="5230">
                  <c:v>276</c:v>
                </c:pt>
                <c:pt idx="5231">
                  <c:v>283</c:v>
                </c:pt>
                <c:pt idx="5232">
                  <c:v>279</c:v>
                </c:pt>
                <c:pt idx="5233">
                  <c:v>285</c:v>
                </c:pt>
                <c:pt idx="5234">
                  <c:v>297</c:v>
                </c:pt>
                <c:pt idx="5235">
                  <c:v>283</c:v>
                </c:pt>
                <c:pt idx="5236">
                  <c:v>298</c:v>
                </c:pt>
                <c:pt idx="5237">
                  <c:v>281</c:v>
                </c:pt>
                <c:pt idx="5238">
                  <c:v>293</c:v>
                </c:pt>
                <c:pt idx="5239">
                  <c:v>290</c:v>
                </c:pt>
                <c:pt idx="5240">
                  <c:v>287</c:v>
                </c:pt>
                <c:pt idx="5241">
                  <c:v>266</c:v>
                </c:pt>
                <c:pt idx="5242">
                  <c:v>284</c:v>
                </c:pt>
                <c:pt idx="5243">
                  <c:v>276</c:v>
                </c:pt>
                <c:pt idx="5244">
                  <c:v>269</c:v>
                </c:pt>
                <c:pt idx="5245">
                  <c:v>289</c:v>
                </c:pt>
                <c:pt idx="5246">
                  <c:v>291</c:v>
                </c:pt>
                <c:pt idx="5247">
                  <c:v>273</c:v>
                </c:pt>
                <c:pt idx="5248">
                  <c:v>279</c:v>
                </c:pt>
                <c:pt idx="5249">
                  <c:v>290</c:v>
                </c:pt>
                <c:pt idx="5250">
                  <c:v>276</c:v>
                </c:pt>
                <c:pt idx="5251">
                  <c:v>290</c:v>
                </c:pt>
                <c:pt idx="5252">
                  <c:v>305</c:v>
                </c:pt>
                <c:pt idx="5253">
                  <c:v>295</c:v>
                </c:pt>
                <c:pt idx="5254">
                  <c:v>266</c:v>
                </c:pt>
                <c:pt idx="5255">
                  <c:v>274</c:v>
                </c:pt>
                <c:pt idx="5256">
                  <c:v>269</c:v>
                </c:pt>
                <c:pt idx="5257">
                  <c:v>289</c:v>
                </c:pt>
                <c:pt idx="5258">
                  <c:v>277</c:v>
                </c:pt>
                <c:pt idx="5259">
                  <c:v>274</c:v>
                </c:pt>
                <c:pt idx="5260">
                  <c:v>292</c:v>
                </c:pt>
                <c:pt idx="5261">
                  <c:v>297</c:v>
                </c:pt>
                <c:pt idx="5262">
                  <c:v>278</c:v>
                </c:pt>
                <c:pt idx="5263">
                  <c:v>284</c:v>
                </c:pt>
                <c:pt idx="5264">
                  <c:v>262</c:v>
                </c:pt>
                <c:pt idx="5265">
                  <c:v>314</c:v>
                </c:pt>
                <c:pt idx="5266">
                  <c:v>289</c:v>
                </c:pt>
                <c:pt idx="5267">
                  <c:v>275</c:v>
                </c:pt>
                <c:pt idx="5268">
                  <c:v>283</c:v>
                </c:pt>
                <c:pt idx="5269">
                  <c:v>280</c:v>
                </c:pt>
                <c:pt idx="5270">
                  <c:v>278</c:v>
                </c:pt>
                <c:pt idx="5271">
                  <c:v>291</c:v>
                </c:pt>
                <c:pt idx="5272">
                  <c:v>276</c:v>
                </c:pt>
                <c:pt idx="5273">
                  <c:v>293</c:v>
                </c:pt>
                <c:pt idx="5274">
                  <c:v>289</c:v>
                </c:pt>
                <c:pt idx="5275">
                  <c:v>268</c:v>
                </c:pt>
                <c:pt idx="5276">
                  <c:v>262</c:v>
                </c:pt>
                <c:pt idx="5277">
                  <c:v>271</c:v>
                </c:pt>
                <c:pt idx="5278">
                  <c:v>299</c:v>
                </c:pt>
                <c:pt idx="5279">
                  <c:v>267</c:v>
                </c:pt>
                <c:pt idx="5280">
                  <c:v>299</c:v>
                </c:pt>
                <c:pt idx="5281">
                  <c:v>288</c:v>
                </c:pt>
                <c:pt idx="5282">
                  <c:v>280</c:v>
                </c:pt>
                <c:pt idx="5283">
                  <c:v>279</c:v>
                </c:pt>
                <c:pt idx="5284">
                  <c:v>297</c:v>
                </c:pt>
                <c:pt idx="5285">
                  <c:v>306</c:v>
                </c:pt>
                <c:pt idx="5286">
                  <c:v>268</c:v>
                </c:pt>
                <c:pt idx="5287">
                  <c:v>281</c:v>
                </c:pt>
                <c:pt idx="5288">
                  <c:v>268</c:v>
                </c:pt>
                <c:pt idx="5289">
                  <c:v>273</c:v>
                </c:pt>
                <c:pt idx="5290">
                  <c:v>297</c:v>
                </c:pt>
                <c:pt idx="5291">
                  <c:v>279</c:v>
                </c:pt>
                <c:pt idx="5292">
                  <c:v>299</c:v>
                </c:pt>
                <c:pt idx="5293">
                  <c:v>284</c:v>
                </c:pt>
                <c:pt idx="5294">
                  <c:v>285</c:v>
                </c:pt>
                <c:pt idx="5295">
                  <c:v>277</c:v>
                </c:pt>
                <c:pt idx="5296">
                  <c:v>271</c:v>
                </c:pt>
                <c:pt idx="5297">
                  <c:v>274</c:v>
                </c:pt>
                <c:pt idx="5298">
                  <c:v>271</c:v>
                </c:pt>
                <c:pt idx="5299">
                  <c:v>284</c:v>
                </c:pt>
                <c:pt idx="5300">
                  <c:v>279</c:v>
                </c:pt>
                <c:pt idx="5301">
                  <c:v>291</c:v>
                </c:pt>
                <c:pt idx="5302">
                  <c:v>269</c:v>
                </c:pt>
                <c:pt idx="5303">
                  <c:v>283</c:v>
                </c:pt>
                <c:pt idx="5304">
                  <c:v>287</c:v>
                </c:pt>
                <c:pt idx="5305">
                  <c:v>280</c:v>
                </c:pt>
                <c:pt idx="5306">
                  <c:v>282</c:v>
                </c:pt>
                <c:pt idx="5307">
                  <c:v>298</c:v>
                </c:pt>
                <c:pt idx="5308">
                  <c:v>258</c:v>
                </c:pt>
                <c:pt idx="5309">
                  <c:v>205</c:v>
                </c:pt>
                <c:pt idx="5310">
                  <c:v>277</c:v>
                </c:pt>
                <c:pt idx="5311">
                  <c:v>285</c:v>
                </c:pt>
                <c:pt idx="5312">
                  <c:v>228</c:v>
                </c:pt>
                <c:pt idx="5313">
                  <c:v>287</c:v>
                </c:pt>
                <c:pt idx="5314">
                  <c:v>288</c:v>
                </c:pt>
                <c:pt idx="5315">
                  <c:v>283</c:v>
                </c:pt>
                <c:pt idx="5316">
                  <c:v>310</c:v>
                </c:pt>
                <c:pt idx="5317">
                  <c:v>260</c:v>
                </c:pt>
                <c:pt idx="5318">
                  <c:v>277</c:v>
                </c:pt>
                <c:pt idx="5319">
                  <c:v>285</c:v>
                </c:pt>
                <c:pt idx="5320">
                  <c:v>297</c:v>
                </c:pt>
                <c:pt idx="5321">
                  <c:v>277</c:v>
                </c:pt>
                <c:pt idx="5322">
                  <c:v>257</c:v>
                </c:pt>
                <c:pt idx="5323">
                  <c:v>278</c:v>
                </c:pt>
                <c:pt idx="5324">
                  <c:v>284</c:v>
                </c:pt>
                <c:pt idx="5325">
                  <c:v>259</c:v>
                </c:pt>
                <c:pt idx="5326">
                  <c:v>277</c:v>
                </c:pt>
                <c:pt idx="5327">
                  <c:v>303</c:v>
                </c:pt>
                <c:pt idx="5328">
                  <c:v>283</c:v>
                </c:pt>
                <c:pt idx="5329">
                  <c:v>286</c:v>
                </c:pt>
                <c:pt idx="5330">
                  <c:v>282</c:v>
                </c:pt>
                <c:pt idx="5331">
                  <c:v>300</c:v>
                </c:pt>
                <c:pt idx="5332">
                  <c:v>287</c:v>
                </c:pt>
                <c:pt idx="5333">
                  <c:v>273</c:v>
                </c:pt>
                <c:pt idx="5334">
                  <c:v>286</c:v>
                </c:pt>
                <c:pt idx="5335">
                  <c:v>263</c:v>
                </c:pt>
                <c:pt idx="5336">
                  <c:v>266</c:v>
                </c:pt>
                <c:pt idx="5337">
                  <c:v>284</c:v>
                </c:pt>
                <c:pt idx="5338">
                  <c:v>305</c:v>
                </c:pt>
                <c:pt idx="5339">
                  <c:v>276</c:v>
                </c:pt>
                <c:pt idx="5340">
                  <c:v>302</c:v>
                </c:pt>
                <c:pt idx="5341">
                  <c:v>329</c:v>
                </c:pt>
                <c:pt idx="5342">
                  <c:v>278</c:v>
                </c:pt>
                <c:pt idx="5343">
                  <c:v>283</c:v>
                </c:pt>
                <c:pt idx="5344">
                  <c:v>294</c:v>
                </c:pt>
                <c:pt idx="5345">
                  <c:v>282</c:v>
                </c:pt>
                <c:pt idx="5346">
                  <c:v>286</c:v>
                </c:pt>
                <c:pt idx="5347">
                  <c:v>279</c:v>
                </c:pt>
                <c:pt idx="5348">
                  <c:v>290</c:v>
                </c:pt>
                <c:pt idx="5349">
                  <c:v>275</c:v>
                </c:pt>
                <c:pt idx="5350">
                  <c:v>279</c:v>
                </c:pt>
                <c:pt idx="5351">
                  <c:v>288</c:v>
                </c:pt>
                <c:pt idx="5352">
                  <c:v>263</c:v>
                </c:pt>
                <c:pt idx="5353">
                  <c:v>275</c:v>
                </c:pt>
                <c:pt idx="5354">
                  <c:v>286</c:v>
                </c:pt>
                <c:pt idx="5355">
                  <c:v>296</c:v>
                </c:pt>
                <c:pt idx="5356">
                  <c:v>278</c:v>
                </c:pt>
                <c:pt idx="5357">
                  <c:v>292</c:v>
                </c:pt>
                <c:pt idx="5358">
                  <c:v>282</c:v>
                </c:pt>
                <c:pt idx="5359">
                  <c:v>270</c:v>
                </c:pt>
                <c:pt idx="5360">
                  <c:v>278</c:v>
                </c:pt>
                <c:pt idx="5361">
                  <c:v>269</c:v>
                </c:pt>
                <c:pt idx="5362">
                  <c:v>288</c:v>
                </c:pt>
                <c:pt idx="5363">
                  <c:v>297</c:v>
                </c:pt>
                <c:pt idx="5364">
                  <c:v>262</c:v>
                </c:pt>
                <c:pt idx="5365">
                  <c:v>292</c:v>
                </c:pt>
                <c:pt idx="5366">
                  <c:v>285</c:v>
                </c:pt>
                <c:pt idx="5367">
                  <c:v>295</c:v>
                </c:pt>
                <c:pt idx="5368">
                  <c:v>276</c:v>
                </c:pt>
                <c:pt idx="5369">
                  <c:v>268</c:v>
                </c:pt>
                <c:pt idx="5370">
                  <c:v>292</c:v>
                </c:pt>
                <c:pt idx="5371">
                  <c:v>281</c:v>
                </c:pt>
                <c:pt idx="5372">
                  <c:v>266</c:v>
                </c:pt>
                <c:pt idx="5373">
                  <c:v>271</c:v>
                </c:pt>
                <c:pt idx="5374">
                  <c:v>280</c:v>
                </c:pt>
                <c:pt idx="5375">
                  <c:v>277</c:v>
                </c:pt>
                <c:pt idx="5376">
                  <c:v>284</c:v>
                </c:pt>
                <c:pt idx="5377">
                  <c:v>279</c:v>
                </c:pt>
                <c:pt idx="5378">
                  <c:v>282</c:v>
                </c:pt>
                <c:pt idx="5379">
                  <c:v>282</c:v>
                </c:pt>
                <c:pt idx="5380">
                  <c:v>252</c:v>
                </c:pt>
                <c:pt idx="5381">
                  <c:v>300</c:v>
                </c:pt>
                <c:pt idx="5382">
                  <c:v>290</c:v>
                </c:pt>
                <c:pt idx="5383">
                  <c:v>271</c:v>
                </c:pt>
                <c:pt idx="5384">
                  <c:v>291</c:v>
                </c:pt>
                <c:pt idx="5385">
                  <c:v>272</c:v>
                </c:pt>
                <c:pt idx="5386">
                  <c:v>300</c:v>
                </c:pt>
                <c:pt idx="5387">
                  <c:v>286</c:v>
                </c:pt>
                <c:pt idx="5388">
                  <c:v>278</c:v>
                </c:pt>
                <c:pt idx="5389">
                  <c:v>288</c:v>
                </c:pt>
                <c:pt idx="5390">
                  <c:v>303</c:v>
                </c:pt>
                <c:pt idx="5391">
                  <c:v>255</c:v>
                </c:pt>
                <c:pt idx="5392">
                  <c:v>285</c:v>
                </c:pt>
                <c:pt idx="5393">
                  <c:v>280</c:v>
                </c:pt>
                <c:pt idx="5394">
                  <c:v>267</c:v>
                </c:pt>
                <c:pt idx="5395">
                  <c:v>283</c:v>
                </c:pt>
                <c:pt idx="5396">
                  <c:v>275</c:v>
                </c:pt>
                <c:pt idx="5397">
                  <c:v>290</c:v>
                </c:pt>
                <c:pt idx="5398">
                  <c:v>284</c:v>
                </c:pt>
                <c:pt idx="5399">
                  <c:v>283</c:v>
                </c:pt>
                <c:pt idx="5400">
                  <c:v>289</c:v>
                </c:pt>
                <c:pt idx="5401">
                  <c:v>281</c:v>
                </c:pt>
                <c:pt idx="5402">
                  <c:v>275</c:v>
                </c:pt>
                <c:pt idx="5403">
                  <c:v>259</c:v>
                </c:pt>
                <c:pt idx="5404">
                  <c:v>286</c:v>
                </c:pt>
                <c:pt idx="5405">
                  <c:v>241</c:v>
                </c:pt>
                <c:pt idx="5406">
                  <c:v>272</c:v>
                </c:pt>
                <c:pt idx="5407">
                  <c:v>306</c:v>
                </c:pt>
                <c:pt idx="5408">
                  <c:v>275</c:v>
                </c:pt>
                <c:pt idx="5409">
                  <c:v>279</c:v>
                </c:pt>
                <c:pt idx="5410">
                  <c:v>299</c:v>
                </c:pt>
                <c:pt idx="5411">
                  <c:v>279</c:v>
                </c:pt>
                <c:pt idx="5412">
                  <c:v>282</c:v>
                </c:pt>
                <c:pt idx="5413">
                  <c:v>276</c:v>
                </c:pt>
                <c:pt idx="5414">
                  <c:v>288</c:v>
                </c:pt>
                <c:pt idx="5415">
                  <c:v>259</c:v>
                </c:pt>
                <c:pt idx="5416">
                  <c:v>299</c:v>
                </c:pt>
                <c:pt idx="5417">
                  <c:v>266</c:v>
                </c:pt>
                <c:pt idx="5418">
                  <c:v>280</c:v>
                </c:pt>
                <c:pt idx="5419">
                  <c:v>287</c:v>
                </c:pt>
                <c:pt idx="5420">
                  <c:v>257</c:v>
                </c:pt>
                <c:pt idx="5421">
                  <c:v>247</c:v>
                </c:pt>
                <c:pt idx="5422">
                  <c:v>234</c:v>
                </c:pt>
                <c:pt idx="5423">
                  <c:v>289</c:v>
                </c:pt>
                <c:pt idx="5424">
                  <c:v>262</c:v>
                </c:pt>
                <c:pt idx="5425">
                  <c:v>310</c:v>
                </c:pt>
                <c:pt idx="5426">
                  <c:v>274</c:v>
                </c:pt>
                <c:pt idx="5427">
                  <c:v>266</c:v>
                </c:pt>
                <c:pt idx="5428">
                  <c:v>274</c:v>
                </c:pt>
                <c:pt idx="5429">
                  <c:v>289</c:v>
                </c:pt>
                <c:pt idx="5430">
                  <c:v>274</c:v>
                </c:pt>
                <c:pt idx="5431">
                  <c:v>273</c:v>
                </c:pt>
                <c:pt idx="5432">
                  <c:v>287</c:v>
                </c:pt>
                <c:pt idx="5433">
                  <c:v>260</c:v>
                </c:pt>
                <c:pt idx="5434">
                  <c:v>283</c:v>
                </c:pt>
                <c:pt idx="5435">
                  <c:v>264</c:v>
                </c:pt>
                <c:pt idx="5436">
                  <c:v>302</c:v>
                </c:pt>
                <c:pt idx="5437">
                  <c:v>259</c:v>
                </c:pt>
                <c:pt idx="5438">
                  <c:v>265</c:v>
                </c:pt>
                <c:pt idx="5439">
                  <c:v>292</c:v>
                </c:pt>
                <c:pt idx="5440">
                  <c:v>294</c:v>
                </c:pt>
                <c:pt idx="5441">
                  <c:v>263</c:v>
                </c:pt>
                <c:pt idx="5442">
                  <c:v>242</c:v>
                </c:pt>
                <c:pt idx="5443">
                  <c:v>288</c:v>
                </c:pt>
                <c:pt idx="5444">
                  <c:v>279</c:v>
                </c:pt>
                <c:pt idx="5445">
                  <c:v>327</c:v>
                </c:pt>
                <c:pt idx="5446">
                  <c:v>278</c:v>
                </c:pt>
                <c:pt idx="5447">
                  <c:v>296</c:v>
                </c:pt>
                <c:pt idx="5448">
                  <c:v>285</c:v>
                </c:pt>
                <c:pt idx="5449">
                  <c:v>258</c:v>
                </c:pt>
                <c:pt idx="5450">
                  <c:v>278</c:v>
                </c:pt>
                <c:pt idx="5451">
                  <c:v>286</c:v>
                </c:pt>
                <c:pt idx="5452">
                  <c:v>300</c:v>
                </c:pt>
                <c:pt idx="5453">
                  <c:v>281</c:v>
                </c:pt>
                <c:pt idx="5454">
                  <c:v>287</c:v>
                </c:pt>
                <c:pt idx="5455">
                  <c:v>205</c:v>
                </c:pt>
                <c:pt idx="5456">
                  <c:v>287</c:v>
                </c:pt>
                <c:pt idx="5457">
                  <c:v>291</c:v>
                </c:pt>
                <c:pt idx="5458">
                  <c:v>275</c:v>
                </c:pt>
                <c:pt idx="5459">
                  <c:v>281</c:v>
                </c:pt>
                <c:pt idx="5460">
                  <c:v>276</c:v>
                </c:pt>
                <c:pt idx="5461">
                  <c:v>276</c:v>
                </c:pt>
                <c:pt idx="5462">
                  <c:v>282</c:v>
                </c:pt>
                <c:pt idx="5463">
                  <c:v>257</c:v>
                </c:pt>
                <c:pt idx="5464">
                  <c:v>304</c:v>
                </c:pt>
                <c:pt idx="5465">
                  <c:v>304</c:v>
                </c:pt>
                <c:pt idx="5466">
                  <c:v>283</c:v>
                </c:pt>
                <c:pt idx="5467">
                  <c:v>283</c:v>
                </c:pt>
                <c:pt idx="5468">
                  <c:v>274</c:v>
                </c:pt>
                <c:pt idx="5469">
                  <c:v>309</c:v>
                </c:pt>
                <c:pt idx="5470">
                  <c:v>276</c:v>
                </c:pt>
                <c:pt idx="5471">
                  <c:v>279</c:v>
                </c:pt>
                <c:pt idx="5472">
                  <c:v>276</c:v>
                </c:pt>
                <c:pt idx="5473">
                  <c:v>274</c:v>
                </c:pt>
                <c:pt idx="5474">
                  <c:v>267</c:v>
                </c:pt>
                <c:pt idx="5475">
                  <c:v>287</c:v>
                </c:pt>
                <c:pt idx="5476">
                  <c:v>284</c:v>
                </c:pt>
                <c:pt idx="5477">
                  <c:v>277</c:v>
                </c:pt>
                <c:pt idx="5478">
                  <c:v>281</c:v>
                </c:pt>
                <c:pt idx="5479">
                  <c:v>298</c:v>
                </c:pt>
                <c:pt idx="5480">
                  <c:v>244</c:v>
                </c:pt>
                <c:pt idx="5481">
                  <c:v>277</c:v>
                </c:pt>
                <c:pt idx="5482">
                  <c:v>289</c:v>
                </c:pt>
                <c:pt idx="5483">
                  <c:v>278</c:v>
                </c:pt>
                <c:pt idx="5484">
                  <c:v>276</c:v>
                </c:pt>
                <c:pt idx="5485">
                  <c:v>278</c:v>
                </c:pt>
                <c:pt idx="5486">
                  <c:v>279</c:v>
                </c:pt>
                <c:pt idx="5487">
                  <c:v>286</c:v>
                </c:pt>
                <c:pt idx="5488">
                  <c:v>265</c:v>
                </c:pt>
                <c:pt idx="5489">
                  <c:v>288</c:v>
                </c:pt>
                <c:pt idx="5490">
                  <c:v>275</c:v>
                </c:pt>
                <c:pt idx="5491">
                  <c:v>289</c:v>
                </c:pt>
                <c:pt idx="5492">
                  <c:v>299</c:v>
                </c:pt>
                <c:pt idx="5493">
                  <c:v>286</c:v>
                </c:pt>
                <c:pt idx="5494">
                  <c:v>280</c:v>
                </c:pt>
                <c:pt idx="5495">
                  <c:v>265</c:v>
                </c:pt>
                <c:pt idx="5496">
                  <c:v>286</c:v>
                </c:pt>
                <c:pt idx="5497">
                  <c:v>264</c:v>
                </c:pt>
                <c:pt idx="5498">
                  <c:v>224</c:v>
                </c:pt>
                <c:pt idx="5499">
                  <c:v>280</c:v>
                </c:pt>
                <c:pt idx="5500">
                  <c:v>278</c:v>
                </c:pt>
                <c:pt idx="5501">
                  <c:v>274</c:v>
                </c:pt>
                <c:pt idx="5502">
                  <c:v>298</c:v>
                </c:pt>
                <c:pt idx="5503">
                  <c:v>296</c:v>
                </c:pt>
                <c:pt idx="5504">
                  <c:v>332</c:v>
                </c:pt>
                <c:pt idx="5505">
                  <c:v>292</c:v>
                </c:pt>
                <c:pt idx="5506">
                  <c:v>270</c:v>
                </c:pt>
                <c:pt idx="5507">
                  <c:v>281</c:v>
                </c:pt>
                <c:pt idx="5508">
                  <c:v>273</c:v>
                </c:pt>
                <c:pt idx="5509">
                  <c:v>273</c:v>
                </c:pt>
                <c:pt idx="5510">
                  <c:v>282</c:v>
                </c:pt>
                <c:pt idx="5511">
                  <c:v>285</c:v>
                </c:pt>
                <c:pt idx="5512">
                  <c:v>262</c:v>
                </c:pt>
                <c:pt idx="5513">
                  <c:v>274</c:v>
                </c:pt>
                <c:pt idx="5514">
                  <c:v>285</c:v>
                </c:pt>
                <c:pt idx="5515">
                  <c:v>277</c:v>
                </c:pt>
                <c:pt idx="5516">
                  <c:v>265</c:v>
                </c:pt>
                <c:pt idx="5517">
                  <c:v>268</c:v>
                </c:pt>
                <c:pt idx="5518">
                  <c:v>269</c:v>
                </c:pt>
                <c:pt idx="5519">
                  <c:v>270</c:v>
                </c:pt>
                <c:pt idx="5520">
                  <c:v>291</c:v>
                </c:pt>
                <c:pt idx="5521">
                  <c:v>299</c:v>
                </c:pt>
                <c:pt idx="5522">
                  <c:v>272</c:v>
                </c:pt>
                <c:pt idx="5523">
                  <c:v>273</c:v>
                </c:pt>
                <c:pt idx="5524">
                  <c:v>253</c:v>
                </c:pt>
                <c:pt idx="5525">
                  <c:v>255</c:v>
                </c:pt>
                <c:pt idx="5526">
                  <c:v>282</c:v>
                </c:pt>
                <c:pt idx="5527">
                  <c:v>284</c:v>
                </c:pt>
                <c:pt idx="5528">
                  <c:v>267</c:v>
                </c:pt>
                <c:pt idx="5529">
                  <c:v>231</c:v>
                </c:pt>
                <c:pt idx="5530">
                  <c:v>322</c:v>
                </c:pt>
                <c:pt idx="5531">
                  <c:v>287</c:v>
                </c:pt>
                <c:pt idx="5532">
                  <c:v>271</c:v>
                </c:pt>
                <c:pt idx="5533">
                  <c:v>270</c:v>
                </c:pt>
                <c:pt idx="5534">
                  <c:v>287</c:v>
                </c:pt>
                <c:pt idx="5535">
                  <c:v>282</c:v>
                </c:pt>
                <c:pt idx="5536">
                  <c:v>291</c:v>
                </c:pt>
                <c:pt idx="5537">
                  <c:v>271</c:v>
                </c:pt>
                <c:pt idx="5538">
                  <c:v>269</c:v>
                </c:pt>
                <c:pt idx="5539">
                  <c:v>220</c:v>
                </c:pt>
                <c:pt idx="5540">
                  <c:v>291</c:v>
                </c:pt>
                <c:pt idx="5541">
                  <c:v>271</c:v>
                </c:pt>
                <c:pt idx="5542">
                  <c:v>271</c:v>
                </c:pt>
                <c:pt idx="5543">
                  <c:v>285</c:v>
                </c:pt>
                <c:pt idx="5544">
                  <c:v>272</c:v>
                </c:pt>
                <c:pt idx="5545">
                  <c:v>288</c:v>
                </c:pt>
                <c:pt idx="5546">
                  <c:v>251</c:v>
                </c:pt>
                <c:pt idx="5547">
                  <c:v>257</c:v>
                </c:pt>
                <c:pt idx="5548">
                  <c:v>255</c:v>
                </c:pt>
                <c:pt idx="5549">
                  <c:v>278</c:v>
                </c:pt>
                <c:pt idx="5550">
                  <c:v>299</c:v>
                </c:pt>
                <c:pt idx="5551">
                  <c:v>280</c:v>
                </c:pt>
                <c:pt idx="5552">
                  <c:v>279</c:v>
                </c:pt>
                <c:pt idx="5553">
                  <c:v>299</c:v>
                </c:pt>
                <c:pt idx="5554">
                  <c:v>310</c:v>
                </c:pt>
                <c:pt idx="5555">
                  <c:v>267</c:v>
                </c:pt>
                <c:pt idx="5556">
                  <c:v>260</c:v>
                </c:pt>
                <c:pt idx="5557">
                  <c:v>252</c:v>
                </c:pt>
                <c:pt idx="5558">
                  <c:v>277</c:v>
                </c:pt>
                <c:pt idx="5559">
                  <c:v>279</c:v>
                </c:pt>
                <c:pt idx="5560">
                  <c:v>279</c:v>
                </c:pt>
                <c:pt idx="5561">
                  <c:v>178</c:v>
                </c:pt>
                <c:pt idx="5562">
                  <c:v>270</c:v>
                </c:pt>
                <c:pt idx="5563">
                  <c:v>266</c:v>
                </c:pt>
                <c:pt idx="5564">
                  <c:v>265</c:v>
                </c:pt>
                <c:pt idx="5565">
                  <c:v>273</c:v>
                </c:pt>
                <c:pt idx="5566">
                  <c:v>282</c:v>
                </c:pt>
                <c:pt idx="5567">
                  <c:v>294</c:v>
                </c:pt>
                <c:pt idx="5568">
                  <c:v>292</c:v>
                </c:pt>
                <c:pt idx="5569">
                  <c:v>276</c:v>
                </c:pt>
                <c:pt idx="5570">
                  <c:v>276</c:v>
                </c:pt>
                <c:pt idx="5571">
                  <c:v>272</c:v>
                </c:pt>
                <c:pt idx="5572">
                  <c:v>300</c:v>
                </c:pt>
                <c:pt idx="5573">
                  <c:v>274</c:v>
                </c:pt>
                <c:pt idx="5574">
                  <c:v>261</c:v>
                </c:pt>
                <c:pt idx="5575">
                  <c:v>286</c:v>
                </c:pt>
                <c:pt idx="5576">
                  <c:v>284</c:v>
                </c:pt>
                <c:pt idx="5577">
                  <c:v>304</c:v>
                </c:pt>
                <c:pt idx="5578">
                  <c:v>264</c:v>
                </c:pt>
                <c:pt idx="5579">
                  <c:v>283</c:v>
                </c:pt>
                <c:pt idx="5580">
                  <c:v>269</c:v>
                </c:pt>
                <c:pt idx="5581">
                  <c:v>317</c:v>
                </c:pt>
                <c:pt idx="5582">
                  <c:v>255</c:v>
                </c:pt>
                <c:pt idx="5583">
                  <c:v>301</c:v>
                </c:pt>
                <c:pt idx="5584">
                  <c:v>275</c:v>
                </c:pt>
                <c:pt idx="5585">
                  <c:v>271</c:v>
                </c:pt>
                <c:pt idx="5586">
                  <c:v>254</c:v>
                </c:pt>
                <c:pt idx="5587">
                  <c:v>265</c:v>
                </c:pt>
                <c:pt idx="5588">
                  <c:v>287</c:v>
                </c:pt>
                <c:pt idx="5589">
                  <c:v>276</c:v>
                </c:pt>
                <c:pt idx="5590">
                  <c:v>278</c:v>
                </c:pt>
                <c:pt idx="5591">
                  <c:v>270</c:v>
                </c:pt>
                <c:pt idx="5592">
                  <c:v>278</c:v>
                </c:pt>
                <c:pt idx="5593">
                  <c:v>290</c:v>
                </c:pt>
                <c:pt idx="5594">
                  <c:v>275</c:v>
                </c:pt>
                <c:pt idx="5595">
                  <c:v>263</c:v>
                </c:pt>
                <c:pt idx="5596">
                  <c:v>296</c:v>
                </c:pt>
                <c:pt idx="5597">
                  <c:v>282</c:v>
                </c:pt>
                <c:pt idx="5598">
                  <c:v>288</c:v>
                </c:pt>
                <c:pt idx="5599">
                  <c:v>270</c:v>
                </c:pt>
                <c:pt idx="5600">
                  <c:v>267</c:v>
                </c:pt>
                <c:pt idx="5601">
                  <c:v>277</c:v>
                </c:pt>
                <c:pt idx="5602">
                  <c:v>286</c:v>
                </c:pt>
                <c:pt idx="5603">
                  <c:v>285</c:v>
                </c:pt>
                <c:pt idx="5604">
                  <c:v>306</c:v>
                </c:pt>
                <c:pt idx="5605">
                  <c:v>255</c:v>
                </c:pt>
                <c:pt idx="5606">
                  <c:v>257</c:v>
                </c:pt>
                <c:pt idx="5607">
                  <c:v>281</c:v>
                </c:pt>
                <c:pt idx="5608">
                  <c:v>286</c:v>
                </c:pt>
                <c:pt idx="5609">
                  <c:v>315</c:v>
                </c:pt>
                <c:pt idx="5610">
                  <c:v>276</c:v>
                </c:pt>
                <c:pt idx="5611">
                  <c:v>252</c:v>
                </c:pt>
                <c:pt idx="5612">
                  <c:v>283</c:v>
                </c:pt>
                <c:pt idx="5613">
                  <c:v>258</c:v>
                </c:pt>
                <c:pt idx="5614">
                  <c:v>283</c:v>
                </c:pt>
                <c:pt idx="5615">
                  <c:v>264</c:v>
                </c:pt>
                <c:pt idx="5616">
                  <c:v>271</c:v>
                </c:pt>
                <c:pt idx="5617">
                  <c:v>301</c:v>
                </c:pt>
                <c:pt idx="5618">
                  <c:v>291</c:v>
                </c:pt>
                <c:pt idx="5619">
                  <c:v>284</c:v>
                </c:pt>
                <c:pt idx="5620">
                  <c:v>280</c:v>
                </c:pt>
                <c:pt idx="5621">
                  <c:v>264</c:v>
                </c:pt>
                <c:pt idx="5622">
                  <c:v>298</c:v>
                </c:pt>
                <c:pt idx="5623">
                  <c:v>280</c:v>
                </c:pt>
                <c:pt idx="5624">
                  <c:v>286</c:v>
                </c:pt>
                <c:pt idx="5625">
                  <c:v>273</c:v>
                </c:pt>
                <c:pt idx="5626">
                  <c:v>288</c:v>
                </c:pt>
                <c:pt idx="5627">
                  <c:v>269</c:v>
                </c:pt>
                <c:pt idx="5628">
                  <c:v>253</c:v>
                </c:pt>
                <c:pt idx="5629">
                  <c:v>263</c:v>
                </c:pt>
                <c:pt idx="5630">
                  <c:v>319</c:v>
                </c:pt>
                <c:pt idx="5631">
                  <c:v>288</c:v>
                </c:pt>
                <c:pt idx="5632">
                  <c:v>306</c:v>
                </c:pt>
                <c:pt idx="5633">
                  <c:v>292</c:v>
                </c:pt>
                <c:pt idx="5634">
                  <c:v>262</c:v>
                </c:pt>
                <c:pt idx="5635">
                  <c:v>288</c:v>
                </c:pt>
                <c:pt idx="5636">
                  <c:v>296</c:v>
                </c:pt>
                <c:pt idx="5637">
                  <c:v>314</c:v>
                </c:pt>
                <c:pt idx="5638">
                  <c:v>284</c:v>
                </c:pt>
                <c:pt idx="5639">
                  <c:v>298</c:v>
                </c:pt>
                <c:pt idx="5640">
                  <c:v>282</c:v>
                </c:pt>
                <c:pt idx="5641">
                  <c:v>250</c:v>
                </c:pt>
                <c:pt idx="5642">
                  <c:v>256</c:v>
                </c:pt>
                <c:pt idx="5643">
                  <c:v>261</c:v>
                </c:pt>
                <c:pt idx="5644">
                  <c:v>302</c:v>
                </c:pt>
                <c:pt idx="5645">
                  <c:v>285</c:v>
                </c:pt>
                <c:pt idx="5646">
                  <c:v>269</c:v>
                </c:pt>
                <c:pt idx="5647">
                  <c:v>330</c:v>
                </c:pt>
                <c:pt idx="5648">
                  <c:v>276</c:v>
                </c:pt>
                <c:pt idx="5649">
                  <c:v>261</c:v>
                </c:pt>
                <c:pt idx="5650">
                  <c:v>282</c:v>
                </c:pt>
                <c:pt idx="5651">
                  <c:v>331</c:v>
                </c:pt>
                <c:pt idx="5652">
                  <c:v>307</c:v>
                </c:pt>
                <c:pt idx="5653">
                  <c:v>344</c:v>
                </c:pt>
                <c:pt idx="5654">
                  <c:v>255</c:v>
                </c:pt>
                <c:pt idx="5655">
                  <c:v>285</c:v>
                </c:pt>
                <c:pt idx="5656">
                  <c:v>238</c:v>
                </c:pt>
                <c:pt idx="5657">
                  <c:v>280</c:v>
                </c:pt>
                <c:pt idx="5658">
                  <c:v>313</c:v>
                </c:pt>
                <c:pt idx="5659">
                  <c:v>303</c:v>
                </c:pt>
                <c:pt idx="5660">
                  <c:v>290</c:v>
                </c:pt>
                <c:pt idx="5661">
                  <c:v>289</c:v>
                </c:pt>
                <c:pt idx="5662">
                  <c:v>292</c:v>
                </c:pt>
                <c:pt idx="5663">
                  <c:v>318</c:v>
                </c:pt>
                <c:pt idx="5664">
                  <c:v>276</c:v>
                </c:pt>
                <c:pt idx="5665">
                  <c:v>255</c:v>
                </c:pt>
                <c:pt idx="5666">
                  <c:v>260</c:v>
                </c:pt>
                <c:pt idx="5667">
                  <c:v>267</c:v>
                </c:pt>
                <c:pt idx="5668">
                  <c:v>297</c:v>
                </c:pt>
                <c:pt idx="5669">
                  <c:v>271</c:v>
                </c:pt>
                <c:pt idx="5670">
                  <c:v>287</c:v>
                </c:pt>
                <c:pt idx="5671">
                  <c:v>312</c:v>
                </c:pt>
                <c:pt idx="5672">
                  <c:v>296</c:v>
                </c:pt>
                <c:pt idx="5673">
                  <c:v>250</c:v>
                </c:pt>
                <c:pt idx="5674">
                  <c:v>294</c:v>
                </c:pt>
                <c:pt idx="5675">
                  <c:v>299</c:v>
                </c:pt>
                <c:pt idx="5676">
                  <c:v>280</c:v>
                </c:pt>
                <c:pt idx="5677">
                  <c:v>276</c:v>
                </c:pt>
                <c:pt idx="5678">
                  <c:v>285</c:v>
                </c:pt>
                <c:pt idx="5679">
                  <c:v>270</c:v>
                </c:pt>
                <c:pt idx="5680">
                  <c:v>296</c:v>
                </c:pt>
                <c:pt idx="5681">
                  <c:v>299</c:v>
                </c:pt>
                <c:pt idx="5682">
                  <c:v>280</c:v>
                </c:pt>
                <c:pt idx="5683">
                  <c:v>269</c:v>
                </c:pt>
                <c:pt idx="5684">
                  <c:v>255</c:v>
                </c:pt>
                <c:pt idx="5685">
                  <c:v>279</c:v>
                </c:pt>
                <c:pt idx="5686">
                  <c:v>293</c:v>
                </c:pt>
                <c:pt idx="5687">
                  <c:v>265</c:v>
                </c:pt>
                <c:pt idx="5688">
                  <c:v>265</c:v>
                </c:pt>
                <c:pt idx="5689">
                  <c:v>261</c:v>
                </c:pt>
                <c:pt idx="5690">
                  <c:v>281</c:v>
                </c:pt>
                <c:pt idx="5691">
                  <c:v>263</c:v>
                </c:pt>
                <c:pt idx="5692">
                  <c:v>287</c:v>
                </c:pt>
                <c:pt idx="5693">
                  <c:v>275</c:v>
                </c:pt>
                <c:pt idx="5694">
                  <c:v>307</c:v>
                </c:pt>
                <c:pt idx="5695">
                  <c:v>297</c:v>
                </c:pt>
                <c:pt idx="5696">
                  <c:v>293</c:v>
                </c:pt>
                <c:pt idx="5697">
                  <c:v>314</c:v>
                </c:pt>
                <c:pt idx="5698">
                  <c:v>272</c:v>
                </c:pt>
                <c:pt idx="5699">
                  <c:v>288</c:v>
                </c:pt>
                <c:pt idx="5700">
                  <c:v>287</c:v>
                </c:pt>
                <c:pt idx="5701">
                  <c:v>269</c:v>
                </c:pt>
                <c:pt idx="5702">
                  <c:v>265</c:v>
                </c:pt>
                <c:pt idx="5703">
                  <c:v>273</c:v>
                </c:pt>
                <c:pt idx="5704">
                  <c:v>299</c:v>
                </c:pt>
                <c:pt idx="5705">
                  <c:v>272</c:v>
                </c:pt>
                <c:pt idx="5706">
                  <c:v>280</c:v>
                </c:pt>
                <c:pt idx="5707">
                  <c:v>249</c:v>
                </c:pt>
                <c:pt idx="5708">
                  <c:v>307</c:v>
                </c:pt>
                <c:pt idx="5709">
                  <c:v>259</c:v>
                </c:pt>
                <c:pt idx="5710">
                  <c:v>289</c:v>
                </c:pt>
                <c:pt idx="5711">
                  <c:v>285</c:v>
                </c:pt>
                <c:pt idx="5712">
                  <c:v>238</c:v>
                </c:pt>
                <c:pt idx="5713">
                  <c:v>282</c:v>
                </c:pt>
                <c:pt idx="5714">
                  <c:v>280</c:v>
                </c:pt>
                <c:pt idx="5715">
                  <c:v>287</c:v>
                </c:pt>
                <c:pt idx="5716">
                  <c:v>276</c:v>
                </c:pt>
                <c:pt idx="5717">
                  <c:v>269</c:v>
                </c:pt>
                <c:pt idx="5718">
                  <c:v>288</c:v>
                </c:pt>
                <c:pt idx="5719">
                  <c:v>307</c:v>
                </c:pt>
                <c:pt idx="5720">
                  <c:v>289</c:v>
                </c:pt>
                <c:pt idx="5721">
                  <c:v>305</c:v>
                </c:pt>
                <c:pt idx="5722">
                  <c:v>309</c:v>
                </c:pt>
                <c:pt idx="5723">
                  <c:v>293</c:v>
                </c:pt>
                <c:pt idx="5724">
                  <c:v>285</c:v>
                </c:pt>
                <c:pt idx="5725">
                  <c:v>280</c:v>
                </c:pt>
                <c:pt idx="5726">
                  <c:v>302</c:v>
                </c:pt>
                <c:pt idx="5727">
                  <c:v>279</c:v>
                </c:pt>
                <c:pt idx="5728">
                  <c:v>274</c:v>
                </c:pt>
                <c:pt idx="5729">
                  <c:v>297</c:v>
                </c:pt>
                <c:pt idx="5730">
                  <c:v>269</c:v>
                </c:pt>
                <c:pt idx="5731">
                  <c:v>287</c:v>
                </c:pt>
                <c:pt idx="5732">
                  <c:v>283</c:v>
                </c:pt>
                <c:pt idx="5733">
                  <c:v>275</c:v>
                </c:pt>
                <c:pt idx="5734">
                  <c:v>309</c:v>
                </c:pt>
                <c:pt idx="5735">
                  <c:v>275</c:v>
                </c:pt>
                <c:pt idx="5736">
                  <c:v>276</c:v>
                </c:pt>
                <c:pt idx="5737">
                  <c:v>273</c:v>
                </c:pt>
                <c:pt idx="5738">
                  <c:v>291</c:v>
                </c:pt>
                <c:pt idx="5739">
                  <c:v>237</c:v>
                </c:pt>
                <c:pt idx="5740">
                  <c:v>270</c:v>
                </c:pt>
                <c:pt idx="5741">
                  <c:v>294</c:v>
                </c:pt>
                <c:pt idx="5742">
                  <c:v>252</c:v>
                </c:pt>
                <c:pt idx="5743">
                  <c:v>280</c:v>
                </c:pt>
                <c:pt idx="5744">
                  <c:v>271</c:v>
                </c:pt>
                <c:pt idx="5745">
                  <c:v>315</c:v>
                </c:pt>
                <c:pt idx="5746">
                  <c:v>276</c:v>
                </c:pt>
                <c:pt idx="5747">
                  <c:v>295</c:v>
                </c:pt>
                <c:pt idx="5748">
                  <c:v>292</c:v>
                </c:pt>
                <c:pt idx="5749">
                  <c:v>272</c:v>
                </c:pt>
                <c:pt idx="5750">
                  <c:v>310</c:v>
                </c:pt>
                <c:pt idx="5751">
                  <c:v>285</c:v>
                </c:pt>
                <c:pt idx="5752">
                  <c:v>231</c:v>
                </c:pt>
                <c:pt idx="5753">
                  <c:v>326</c:v>
                </c:pt>
                <c:pt idx="5754">
                  <c:v>285</c:v>
                </c:pt>
                <c:pt idx="5755">
                  <c:v>294</c:v>
                </c:pt>
                <c:pt idx="5756">
                  <c:v>296</c:v>
                </c:pt>
                <c:pt idx="5757">
                  <c:v>301</c:v>
                </c:pt>
                <c:pt idx="5758">
                  <c:v>277</c:v>
                </c:pt>
                <c:pt idx="5759">
                  <c:v>276</c:v>
                </c:pt>
                <c:pt idx="5760">
                  <c:v>307</c:v>
                </c:pt>
                <c:pt idx="5761">
                  <c:v>278</c:v>
                </c:pt>
                <c:pt idx="5762">
                  <c:v>284</c:v>
                </c:pt>
                <c:pt idx="5763">
                  <c:v>293</c:v>
                </c:pt>
                <c:pt idx="5764">
                  <c:v>301</c:v>
                </c:pt>
                <c:pt idx="5765">
                  <c:v>299</c:v>
                </c:pt>
                <c:pt idx="5766">
                  <c:v>287</c:v>
                </c:pt>
                <c:pt idx="5767">
                  <c:v>289</c:v>
                </c:pt>
                <c:pt idx="5768">
                  <c:v>300</c:v>
                </c:pt>
                <c:pt idx="5769">
                  <c:v>263</c:v>
                </c:pt>
                <c:pt idx="5770">
                  <c:v>253</c:v>
                </c:pt>
                <c:pt idx="5771">
                  <c:v>304</c:v>
                </c:pt>
                <c:pt idx="5772">
                  <c:v>287</c:v>
                </c:pt>
                <c:pt idx="5773">
                  <c:v>274</c:v>
                </c:pt>
                <c:pt idx="5774">
                  <c:v>283</c:v>
                </c:pt>
                <c:pt idx="5775">
                  <c:v>279</c:v>
                </c:pt>
                <c:pt idx="5776">
                  <c:v>303</c:v>
                </c:pt>
                <c:pt idx="5777">
                  <c:v>255</c:v>
                </c:pt>
                <c:pt idx="5778">
                  <c:v>288</c:v>
                </c:pt>
                <c:pt idx="5779">
                  <c:v>298</c:v>
                </c:pt>
                <c:pt idx="5780">
                  <c:v>288</c:v>
                </c:pt>
                <c:pt idx="5781">
                  <c:v>310</c:v>
                </c:pt>
                <c:pt idx="5782">
                  <c:v>292</c:v>
                </c:pt>
                <c:pt idx="5783">
                  <c:v>279</c:v>
                </c:pt>
                <c:pt idx="5784">
                  <c:v>274</c:v>
                </c:pt>
                <c:pt idx="5785">
                  <c:v>278</c:v>
                </c:pt>
                <c:pt idx="5786">
                  <c:v>269</c:v>
                </c:pt>
                <c:pt idx="5787">
                  <c:v>291</c:v>
                </c:pt>
                <c:pt idx="5788">
                  <c:v>295</c:v>
                </c:pt>
                <c:pt idx="5789">
                  <c:v>266</c:v>
                </c:pt>
                <c:pt idx="5790">
                  <c:v>245</c:v>
                </c:pt>
                <c:pt idx="5791">
                  <c:v>326</c:v>
                </c:pt>
                <c:pt idx="5792">
                  <c:v>287</c:v>
                </c:pt>
                <c:pt idx="5793">
                  <c:v>310</c:v>
                </c:pt>
                <c:pt idx="5794">
                  <c:v>246</c:v>
                </c:pt>
                <c:pt idx="5795">
                  <c:v>241</c:v>
                </c:pt>
                <c:pt idx="5796">
                  <c:v>279</c:v>
                </c:pt>
                <c:pt idx="5797">
                  <c:v>311</c:v>
                </c:pt>
                <c:pt idx="5798">
                  <c:v>271</c:v>
                </c:pt>
                <c:pt idx="5799">
                  <c:v>286</c:v>
                </c:pt>
                <c:pt idx="5800">
                  <c:v>309</c:v>
                </c:pt>
                <c:pt idx="5801">
                  <c:v>271</c:v>
                </c:pt>
                <c:pt idx="5802">
                  <c:v>261</c:v>
                </c:pt>
                <c:pt idx="5803">
                  <c:v>328</c:v>
                </c:pt>
                <c:pt idx="5804">
                  <c:v>280</c:v>
                </c:pt>
                <c:pt idx="5805">
                  <c:v>268</c:v>
                </c:pt>
                <c:pt idx="5806">
                  <c:v>287</c:v>
                </c:pt>
                <c:pt idx="5807">
                  <c:v>278</c:v>
                </c:pt>
                <c:pt idx="5808">
                  <c:v>245</c:v>
                </c:pt>
                <c:pt idx="5809">
                  <c:v>278</c:v>
                </c:pt>
                <c:pt idx="5810">
                  <c:v>284</c:v>
                </c:pt>
                <c:pt idx="5811">
                  <c:v>279</c:v>
                </c:pt>
                <c:pt idx="5812">
                  <c:v>288</c:v>
                </c:pt>
                <c:pt idx="5813">
                  <c:v>290</c:v>
                </c:pt>
                <c:pt idx="5814">
                  <c:v>302</c:v>
                </c:pt>
                <c:pt idx="5815">
                  <c:v>243</c:v>
                </c:pt>
                <c:pt idx="5816">
                  <c:v>332</c:v>
                </c:pt>
                <c:pt idx="5817">
                  <c:v>291</c:v>
                </c:pt>
                <c:pt idx="5818">
                  <c:v>283</c:v>
                </c:pt>
                <c:pt idx="5819">
                  <c:v>274</c:v>
                </c:pt>
                <c:pt idx="5820">
                  <c:v>261</c:v>
                </c:pt>
                <c:pt idx="5821">
                  <c:v>254</c:v>
                </c:pt>
                <c:pt idx="5822">
                  <c:v>281</c:v>
                </c:pt>
                <c:pt idx="5823">
                  <c:v>275</c:v>
                </c:pt>
                <c:pt idx="5824">
                  <c:v>256</c:v>
                </c:pt>
                <c:pt idx="5825">
                  <c:v>283</c:v>
                </c:pt>
                <c:pt idx="5826">
                  <c:v>303</c:v>
                </c:pt>
                <c:pt idx="5827">
                  <c:v>261</c:v>
                </c:pt>
                <c:pt idx="5828">
                  <c:v>278</c:v>
                </c:pt>
                <c:pt idx="5829">
                  <c:v>276</c:v>
                </c:pt>
                <c:pt idx="5830">
                  <c:v>284</c:v>
                </c:pt>
                <c:pt idx="5831">
                  <c:v>316</c:v>
                </c:pt>
                <c:pt idx="5832">
                  <c:v>282</c:v>
                </c:pt>
                <c:pt idx="5833">
                  <c:v>298</c:v>
                </c:pt>
                <c:pt idx="5834">
                  <c:v>285</c:v>
                </c:pt>
                <c:pt idx="5835">
                  <c:v>290</c:v>
                </c:pt>
                <c:pt idx="5836">
                  <c:v>305</c:v>
                </c:pt>
                <c:pt idx="5837">
                  <c:v>254</c:v>
                </c:pt>
                <c:pt idx="5838">
                  <c:v>299</c:v>
                </c:pt>
                <c:pt idx="5839">
                  <c:v>308</c:v>
                </c:pt>
                <c:pt idx="5840">
                  <c:v>285</c:v>
                </c:pt>
                <c:pt idx="5841">
                  <c:v>281</c:v>
                </c:pt>
                <c:pt idx="5842">
                  <c:v>280</c:v>
                </c:pt>
                <c:pt idx="5843">
                  <c:v>280</c:v>
                </c:pt>
                <c:pt idx="5844">
                  <c:v>300</c:v>
                </c:pt>
                <c:pt idx="5845">
                  <c:v>292</c:v>
                </c:pt>
                <c:pt idx="5846">
                  <c:v>280</c:v>
                </c:pt>
                <c:pt idx="5847">
                  <c:v>275</c:v>
                </c:pt>
                <c:pt idx="5848">
                  <c:v>338</c:v>
                </c:pt>
                <c:pt idx="5849">
                  <c:v>297</c:v>
                </c:pt>
                <c:pt idx="5850">
                  <c:v>326</c:v>
                </c:pt>
                <c:pt idx="5851">
                  <c:v>309</c:v>
                </c:pt>
                <c:pt idx="5852">
                  <c:v>280</c:v>
                </c:pt>
                <c:pt idx="5853">
                  <c:v>313</c:v>
                </c:pt>
                <c:pt idx="5854">
                  <c:v>273</c:v>
                </c:pt>
                <c:pt idx="5855">
                  <c:v>294</c:v>
                </c:pt>
                <c:pt idx="5856">
                  <c:v>296</c:v>
                </c:pt>
                <c:pt idx="5857">
                  <c:v>287</c:v>
                </c:pt>
                <c:pt idx="5858">
                  <c:v>329</c:v>
                </c:pt>
                <c:pt idx="5859">
                  <c:v>265</c:v>
                </c:pt>
                <c:pt idx="5860">
                  <c:v>293</c:v>
                </c:pt>
                <c:pt idx="5861">
                  <c:v>313</c:v>
                </c:pt>
                <c:pt idx="5862">
                  <c:v>309</c:v>
                </c:pt>
                <c:pt idx="5863">
                  <c:v>277</c:v>
                </c:pt>
                <c:pt idx="5864">
                  <c:v>296</c:v>
                </c:pt>
                <c:pt idx="5865">
                  <c:v>298</c:v>
                </c:pt>
                <c:pt idx="5866">
                  <c:v>369</c:v>
                </c:pt>
                <c:pt idx="5867">
                  <c:v>286</c:v>
                </c:pt>
                <c:pt idx="5868">
                  <c:v>289</c:v>
                </c:pt>
                <c:pt idx="5869">
                  <c:v>294</c:v>
                </c:pt>
                <c:pt idx="5870">
                  <c:v>313</c:v>
                </c:pt>
                <c:pt idx="5871">
                  <c:v>284</c:v>
                </c:pt>
                <c:pt idx="5872">
                  <c:v>284</c:v>
                </c:pt>
                <c:pt idx="5873">
                  <c:v>290</c:v>
                </c:pt>
                <c:pt idx="5874">
                  <c:v>269</c:v>
                </c:pt>
                <c:pt idx="5875">
                  <c:v>311</c:v>
                </c:pt>
                <c:pt idx="5876">
                  <c:v>340</c:v>
                </c:pt>
                <c:pt idx="5877">
                  <c:v>267</c:v>
                </c:pt>
                <c:pt idx="5878">
                  <c:v>275</c:v>
                </c:pt>
                <c:pt idx="5879">
                  <c:v>313</c:v>
                </c:pt>
                <c:pt idx="5880">
                  <c:v>265</c:v>
                </c:pt>
                <c:pt idx="5881">
                  <c:v>288</c:v>
                </c:pt>
                <c:pt idx="5882">
                  <c:v>287</c:v>
                </c:pt>
                <c:pt idx="5883">
                  <c:v>326</c:v>
                </c:pt>
                <c:pt idx="5884">
                  <c:v>288</c:v>
                </c:pt>
                <c:pt idx="5885">
                  <c:v>308</c:v>
                </c:pt>
                <c:pt idx="5886">
                  <c:v>199</c:v>
                </c:pt>
                <c:pt idx="5887">
                  <c:v>296</c:v>
                </c:pt>
                <c:pt idx="5888">
                  <c:v>300</c:v>
                </c:pt>
                <c:pt idx="5889">
                  <c:v>272</c:v>
                </c:pt>
                <c:pt idx="5890">
                  <c:v>348</c:v>
                </c:pt>
                <c:pt idx="5891">
                  <c:v>301</c:v>
                </c:pt>
                <c:pt idx="5892">
                  <c:v>298</c:v>
                </c:pt>
                <c:pt idx="5893">
                  <c:v>278</c:v>
                </c:pt>
                <c:pt idx="5894">
                  <c:v>306</c:v>
                </c:pt>
                <c:pt idx="5895">
                  <c:v>269</c:v>
                </c:pt>
                <c:pt idx="5896">
                  <c:v>288</c:v>
                </c:pt>
                <c:pt idx="5897">
                  <c:v>283</c:v>
                </c:pt>
                <c:pt idx="5898">
                  <c:v>267</c:v>
                </c:pt>
                <c:pt idx="5899">
                  <c:v>302</c:v>
                </c:pt>
                <c:pt idx="5900">
                  <c:v>268</c:v>
                </c:pt>
                <c:pt idx="5901">
                  <c:v>277</c:v>
                </c:pt>
                <c:pt idx="5902">
                  <c:v>302</c:v>
                </c:pt>
                <c:pt idx="5903">
                  <c:v>294</c:v>
                </c:pt>
                <c:pt idx="5904">
                  <c:v>305</c:v>
                </c:pt>
                <c:pt idx="5905">
                  <c:v>223</c:v>
                </c:pt>
                <c:pt idx="5906">
                  <c:v>300</c:v>
                </c:pt>
                <c:pt idx="5907">
                  <c:v>297</c:v>
                </c:pt>
                <c:pt idx="5908">
                  <c:v>340</c:v>
                </c:pt>
                <c:pt idx="5909">
                  <c:v>326</c:v>
                </c:pt>
                <c:pt idx="5910">
                  <c:v>273</c:v>
                </c:pt>
                <c:pt idx="5911">
                  <c:v>322</c:v>
                </c:pt>
                <c:pt idx="5912">
                  <c:v>303</c:v>
                </c:pt>
                <c:pt idx="5913">
                  <c:v>246</c:v>
                </c:pt>
                <c:pt idx="5914">
                  <c:v>265</c:v>
                </c:pt>
                <c:pt idx="5915">
                  <c:v>306</c:v>
                </c:pt>
                <c:pt idx="5916">
                  <c:v>334</c:v>
                </c:pt>
                <c:pt idx="5917">
                  <c:v>380</c:v>
                </c:pt>
                <c:pt idx="5918">
                  <c:v>271</c:v>
                </c:pt>
                <c:pt idx="5919">
                  <c:v>283</c:v>
                </c:pt>
                <c:pt idx="5920">
                  <c:v>300</c:v>
                </c:pt>
                <c:pt idx="5921">
                  <c:v>309</c:v>
                </c:pt>
                <c:pt idx="5922">
                  <c:v>291</c:v>
                </c:pt>
                <c:pt idx="5923">
                  <c:v>285</c:v>
                </c:pt>
                <c:pt idx="5924">
                  <c:v>298</c:v>
                </c:pt>
                <c:pt idx="5925">
                  <c:v>272</c:v>
                </c:pt>
                <c:pt idx="5926">
                  <c:v>294</c:v>
                </c:pt>
                <c:pt idx="5927">
                  <c:v>253</c:v>
                </c:pt>
                <c:pt idx="5928">
                  <c:v>324</c:v>
                </c:pt>
                <c:pt idx="5929">
                  <c:v>302</c:v>
                </c:pt>
                <c:pt idx="5930">
                  <c:v>283</c:v>
                </c:pt>
                <c:pt idx="5931">
                  <c:v>308</c:v>
                </c:pt>
                <c:pt idx="5932">
                  <c:v>372</c:v>
                </c:pt>
                <c:pt idx="5933">
                  <c:v>285</c:v>
                </c:pt>
                <c:pt idx="5934">
                  <c:v>273</c:v>
                </c:pt>
                <c:pt idx="5935">
                  <c:v>298</c:v>
                </c:pt>
                <c:pt idx="5936">
                  <c:v>329</c:v>
                </c:pt>
                <c:pt idx="5937">
                  <c:v>330</c:v>
                </c:pt>
                <c:pt idx="5938">
                  <c:v>292</c:v>
                </c:pt>
                <c:pt idx="5939">
                  <c:v>325</c:v>
                </c:pt>
                <c:pt idx="5940">
                  <c:v>296</c:v>
                </c:pt>
                <c:pt idx="5941">
                  <c:v>327</c:v>
                </c:pt>
                <c:pt idx="5942">
                  <c:v>306</c:v>
                </c:pt>
                <c:pt idx="5943">
                  <c:v>289</c:v>
                </c:pt>
                <c:pt idx="5944">
                  <c:v>277</c:v>
                </c:pt>
                <c:pt idx="5945">
                  <c:v>317</c:v>
                </c:pt>
                <c:pt idx="5946">
                  <c:v>315</c:v>
                </c:pt>
                <c:pt idx="5947">
                  <c:v>281</c:v>
                </c:pt>
                <c:pt idx="5948">
                  <c:v>278</c:v>
                </c:pt>
                <c:pt idx="5949">
                  <c:v>264</c:v>
                </c:pt>
                <c:pt idx="5950">
                  <c:v>273</c:v>
                </c:pt>
                <c:pt idx="5951">
                  <c:v>300</c:v>
                </c:pt>
                <c:pt idx="5952">
                  <c:v>309</c:v>
                </c:pt>
                <c:pt idx="5953">
                  <c:v>271</c:v>
                </c:pt>
                <c:pt idx="5954">
                  <c:v>314</c:v>
                </c:pt>
                <c:pt idx="5955">
                  <c:v>295</c:v>
                </c:pt>
                <c:pt idx="5956">
                  <c:v>305</c:v>
                </c:pt>
                <c:pt idx="5957">
                  <c:v>280</c:v>
                </c:pt>
                <c:pt idx="5958">
                  <c:v>290</c:v>
                </c:pt>
                <c:pt idx="5959">
                  <c:v>287</c:v>
                </c:pt>
                <c:pt idx="5960">
                  <c:v>285</c:v>
                </c:pt>
                <c:pt idx="5961">
                  <c:v>273</c:v>
                </c:pt>
                <c:pt idx="5962">
                  <c:v>288</c:v>
                </c:pt>
                <c:pt idx="5963">
                  <c:v>266</c:v>
                </c:pt>
                <c:pt idx="5964">
                  <c:v>274</c:v>
                </c:pt>
                <c:pt idx="5965">
                  <c:v>321</c:v>
                </c:pt>
                <c:pt idx="5966">
                  <c:v>273</c:v>
                </c:pt>
                <c:pt idx="5967">
                  <c:v>316</c:v>
                </c:pt>
                <c:pt idx="5968">
                  <c:v>309</c:v>
                </c:pt>
                <c:pt idx="5969">
                  <c:v>327</c:v>
                </c:pt>
                <c:pt idx="5970">
                  <c:v>252</c:v>
                </c:pt>
                <c:pt idx="5971">
                  <c:v>301</c:v>
                </c:pt>
                <c:pt idx="5972">
                  <c:v>309</c:v>
                </c:pt>
                <c:pt idx="5973">
                  <c:v>282</c:v>
                </c:pt>
                <c:pt idx="5974">
                  <c:v>299</c:v>
                </c:pt>
                <c:pt idx="5975">
                  <c:v>286</c:v>
                </c:pt>
                <c:pt idx="5976">
                  <c:v>316</c:v>
                </c:pt>
                <c:pt idx="5977">
                  <c:v>314</c:v>
                </c:pt>
                <c:pt idx="5978">
                  <c:v>313</c:v>
                </c:pt>
                <c:pt idx="5979">
                  <c:v>297</c:v>
                </c:pt>
                <c:pt idx="5980">
                  <c:v>310</c:v>
                </c:pt>
                <c:pt idx="5981">
                  <c:v>305</c:v>
                </c:pt>
                <c:pt idx="5982">
                  <c:v>286</c:v>
                </c:pt>
                <c:pt idx="5983">
                  <c:v>291</c:v>
                </c:pt>
                <c:pt idx="5984">
                  <c:v>295</c:v>
                </c:pt>
                <c:pt idx="5985">
                  <c:v>253</c:v>
                </c:pt>
                <c:pt idx="5986">
                  <c:v>329</c:v>
                </c:pt>
                <c:pt idx="5987">
                  <c:v>319</c:v>
                </c:pt>
                <c:pt idx="5988">
                  <c:v>305</c:v>
                </c:pt>
                <c:pt idx="5989">
                  <c:v>309</c:v>
                </c:pt>
                <c:pt idx="5990">
                  <c:v>348</c:v>
                </c:pt>
                <c:pt idx="5991">
                  <c:v>304</c:v>
                </c:pt>
                <c:pt idx="5992">
                  <c:v>335</c:v>
                </c:pt>
                <c:pt idx="5993">
                  <c:v>301</c:v>
                </c:pt>
                <c:pt idx="5994">
                  <c:v>265</c:v>
                </c:pt>
                <c:pt idx="5995">
                  <c:v>293</c:v>
                </c:pt>
                <c:pt idx="5996">
                  <c:v>302</c:v>
                </c:pt>
                <c:pt idx="5997">
                  <c:v>316</c:v>
                </c:pt>
                <c:pt idx="5998">
                  <c:v>304</c:v>
                </c:pt>
                <c:pt idx="5999">
                  <c:v>274</c:v>
                </c:pt>
                <c:pt idx="6000">
                  <c:v>252</c:v>
                </c:pt>
                <c:pt idx="6001">
                  <c:v>288</c:v>
                </c:pt>
                <c:pt idx="6002">
                  <c:v>275</c:v>
                </c:pt>
                <c:pt idx="6003">
                  <c:v>302</c:v>
                </c:pt>
                <c:pt idx="6004">
                  <c:v>310</c:v>
                </c:pt>
                <c:pt idx="6005">
                  <c:v>278</c:v>
                </c:pt>
                <c:pt idx="6006">
                  <c:v>293</c:v>
                </c:pt>
                <c:pt idx="6007">
                  <c:v>299</c:v>
                </c:pt>
                <c:pt idx="6008">
                  <c:v>347</c:v>
                </c:pt>
                <c:pt idx="6009">
                  <c:v>283</c:v>
                </c:pt>
                <c:pt idx="6010">
                  <c:v>275</c:v>
                </c:pt>
                <c:pt idx="6011">
                  <c:v>297</c:v>
                </c:pt>
                <c:pt idx="6012">
                  <c:v>282</c:v>
                </c:pt>
                <c:pt idx="6013">
                  <c:v>305</c:v>
                </c:pt>
                <c:pt idx="6014">
                  <c:v>301</c:v>
                </c:pt>
                <c:pt idx="6015">
                  <c:v>285</c:v>
                </c:pt>
                <c:pt idx="6016">
                  <c:v>287</c:v>
                </c:pt>
                <c:pt idx="6017">
                  <c:v>308</c:v>
                </c:pt>
                <c:pt idx="6018">
                  <c:v>313</c:v>
                </c:pt>
                <c:pt idx="6019">
                  <c:v>315</c:v>
                </c:pt>
                <c:pt idx="6020">
                  <c:v>290</c:v>
                </c:pt>
                <c:pt idx="6021">
                  <c:v>325</c:v>
                </c:pt>
                <c:pt idx="6022">
                  <c:v>441</c:v>
                </c:pt>
                <c:pt idx="6023">
                  <c:v>303</c:v>
                </c:pt>
                <c:pt idx="6024">
                  <c:v>301</c:v>
                </c:pt>
                <c:pt idx="6025">
                  <c:v>318</c:v>
                </c:pt>
                <c:pt idx="6026">
                  <c:v>348</c:v>
                </c:pt>
                <c:pt idx="6027">
                  <c:v>288</c:v>
                </c:pt>
                <c:pt idx="6028">
                  <c:v>266</c:v>
                </c:pt>
                <c:pt idx="6029">
                  <c:v>285</c:v>
                </c:pt>
                <c:pt idx="6030">
                  <c:v>292</c:v>
                </c:pt>
                <c:pt idx="6031">
                  <c:v>301</c:v>
                </c:pt>
                <c:pt idx="6032">
                  <c:v>308</c:v>
                </c:pt>
                <c:pt idx="6033">
                  <c:v>296</c:v>
                </c:pt>
                <c:pt idx="6034">
                  <c:v>309</c:v>
                </c:pt>
                <c:pt idx="6035">
                  <c:v>320</c:v>
                </c:pt>
                <c:pt idx="6036">
                  <c:v>260</c:v>
                </c:pt>
                <c:pt idx="6037">
                  <c:v>292</c:v>
                </c:pt>
                <c:pt idx="6038">
                  <c:v>270</c:v>
                </c:pt>
                <c:pt idx="6039">
                  <c:v>266</c:v>
                </c:pt>
                <c:pt idx="6040">
                  <c:v>405</c:v>
                </c:pt>
                <c:pt idx="6041">
                  <c:v>297</c:v>
                </c:pt>
                <c:pt idx="6042">
                  <c:v>297</c:v>
                </c:pt>
                <c:pt idx="6043">
                  <c:v>287</c:v>
                </c:pt>
                <c:pt idx="6044">
                  <c:v>277</c:v>
                </c:pt>
                <c:pt idx="6045">
                  <c:v>307</c:v>
                </c:pt>
                <c:pt idx="6046">
                  <c:v>229</c:v>
                </c:pt>
                <c:pt idx="6047">
                  <c:v>284</c:v>
                </c:pt>
                <c:pt idx="6048">
                  <c:v>269</c:v>
                </c:pt>
                <c:pt idx="6049">
                  <c:v>286</c:v>
                </c:pt>
                <c:pt idx="6050">
                  <c:v>284</c:v>
                </c:pt>
                <c:pt idx="6051">
                  <c:v>298</c:v>
                </c:pt>
                <c:pt idx="6052">
                  <c:v>273</c:v>
                </c:pt>
                <c:pt idx="6053">
                  <c:v>232</c:v>
                </c:pt>
                <c:pt idx="6054">
                  <c:v>212</c:v>
                </c:pt>
                <c:pt idx="6055">
                  <c:v>297</c:v>
                </c:pt>
                <c:pt idx="6056">
                  <c:v>313</c:v>
                </c:pt>
                <c:pt idx="6057">
                  <c:v>307</c:v>
                </c:pt>
                <c:pt idx="6058">
                  <c:v>300</c:v>
                </c:pt>
                <c:pt idx="6059">
                  <c:v>284</c:v>
                </c:pt>
                <c:pt idx="6060">
                  <c:v>291</c:v>
                </c:pt>
                <c:pt idx="6061">
                  <c:v>330</c:v>
                </c:pt>
                <c:pt idx="6062">
                  <c:v>300</c:v>
                </c:pt>
                <c:pt idx="6063">
                  <c:v>304</c:v>
                </c:pt>
                <c:pt idx="6064">
                  <c:v>357</c:v>
                </c:pt>
                <c:pt idx="6065">
                  <c:v>197</c:v>
                </c:pt>
                <c:pt idx="6066">
                  <c:v>313</c:v>
                </c:pt>
                <c:pt idx="6067">
                  <c:v>257</c:v>
                </c:pt>
                <c:pt idx="6068">
                  <c:v>259</c:v>
                </c:pt>
                <c:pt idx="6069">
                  <c:v>242</c:v>
                </c:pt>
                <c:pt idx="6070">
                  <c:v>294</c:v>
                </c:pt>
                <c:pt idx="6071">
                  <c:v>337</c:v>
                </c:pt>
                <c:pt idx="6072">
                  <c:v>348</c:v>
                </c:pt>
                <c:pt idx="6073">
                  <c:v>254</c:v>
                </c:pt>
                <c:pt idx="6074">
                  <c:v>289</c:v>
                </c:pt>
                <c:pt idx="6075">
                  <c:v>286</c:v>
                </c:pt>
                <c:pt idx="6076">
                  <c:v>283</c:v>
                </c:pt>
                <c:pt idx="6077">
                  <c:v>283</c:v>
                </c:pt>
                <c:pt idx="6078">
                  <c:v>320</c:v>
                </c:pt>
                <c:pt idx="6079">
                  <c:v>300</c:v>
                </c:pt>
                <c:pt idx="6080">
                  <c:v>320</c:v>
                </c:pt>
                <c:pt idx="6081">
                  <c:v>269</c:v>
                </c:pt>
                <c:pt idx="6082">
                  <c:v>296</c:v>
                </c:pt>
                <c:pt idx="6083">
                  <c:v>228</c:v>
                </c:pt>
                <c:pt idx="6084">
                  <c:v>251</c:v>
                </c:pt>
                <c:pt idx="6085">
                  <c:v>272</c:v>
                </c:pt>
                <c:pt idx="6086">
                  <c:v>328</c:v>
                </c:pt>
                <c:pt idx="6087">
                  <c:v>286</c:v>
                </c:pt>
                <c:pt idx="6088">
                  <c:v>281</c:v>
                </c:pt>
                <c:pt idx="6089">
                  <c:v>271</c:v>
                </c:pt>
                <c:pt idx="6090">
                  <c:v>337</c:v>
                </c:pt>
                <c:pt idx="6091">
                  <c:v>390</c:v>
                </c:pt>
                <c:pt idx="6092">
                  <c:v>306</c:v>
                </c:pt>
                <c:pt idx="6093">
                  <c:v>281</c:v>
                </c:pt>
                <c:pt idx="6094">
                  <c:v>305</c:v>
                </c:pt>
                <c:pt idx="6095">
                  <c:v>298</c:v>
                </c:pt>
                <c:pt idx="6096">
                  <c:v>340</c:v>
                </c:pt>
                <c:pt idx="6097">
                  <c:v>303</c:v>
                </c:pt>
                <c:pt idx="6098">
                  <c:v>258</c:v>
                </c:pt>
                <c:pt idx="6099">
                  <c:v>297</c:v>
                </c:pt>
                <c:pt idx="6100">
                  <c:v>290</c:v>
                </c:pt>
                <c:pt idx="6101">
                  <c:v>257</c:v>
                </c:pt>
                <c:pt idx="6102">
                  <c:v>255</c:v>
                </c:pt>
                <c:pt idx="6103">
                  <c:v>292</c:v>
                </c:pt>
                <c:pt idx="6104">
                  <c:v>309</c:v>
                </c:pt>
                <c:pt idx="6105">
                  <c:v>316</c:v>
                </c:pt>
                <c:pt idx="6106">
                  <c:v>292</c:v>
                </c:pt>
                <c:pt idx="6107">
                  <c:v>328</c:v>
                </c:pt>
                <c:pt idx="6108">
                  <c:v>282</c:v>
                </c:pt>
                <c:pt idx="6109">
                  <c:v>243</c:v>
                </c:pt>
                <c:pt idx="6110">
                  <c:v>269</c:v>
                </c:pt>
                <c:pt idx="6111">
                  <c:v>332</c:v>
                </c:pt>
                <c:pt idx="6112">
                  <c:v>278</c:v>
                </c:pt>
                <c:pt idx="6113">
                  <c:v>232</c:v>
                </c:pt>
                <c:pt idx="6114">
                  <c:v>308</c:v>
                </c:pt>
                <c:pt idx="6115">
                  <c:v>317</c:v>
                </c:pt>
                <c:pt idx="6116">
                  <c:v>304</c:v>
                </c:pt>
                <c:pt idx="6117">
                  <c:v>299</c:v>
                </c:pt>
                <c:pt idx="6118">
                  <c:v>264</c:v>
                </c:pt>
                <c:pt idx="6119">
                  <c:v>318</c:v>
                </c:pt>
                <c:pt idx="6120">
                  <c:v>243</c:v>
                </c:pt>
                <c:pt idx="6121">
                  <c:v>310</c:v>
                </c:pt>
                <c:pt idx="6122">
                  <c:v>305</c:v>
                </c:pt>
                <c:pt idx="6123">
                  <c:v>312</c:v>
                </c:pt>
                <c:pt idx="6124">
                  <c:v>268</c:v>
                </c:pt>
                <c:pt idx="6125">
                  <c:v>296</c:v>
                </c:pt>
                <c:pt idx="6126">
                  <c:v>304</c:v>
                </c:pt>
                <c:pt idx="6127">
                  <c:v>268</c:v>
                </c:pt>
                <c:pt idx="6128">
                  <c:v>281</c:v>
                </c:pt>
                <c:pt idx="6129">
                  <c:v>310</c:v>
                </c:pt>
                <c:pt idx="6130">
                  <c:v>317</c:v>
                </c:pt>
                <c:pt idx="6131">
                  <c:v>274</c:v>
                </c:pt>
                <c:pt idx="6132">
                  <c:v>266</c:v>
                </c:pt>
                <c:pt idx="6133">
                  <c:v>335</c:v>
                </c:pt>
                <c:pt idx="6134">
                  <c:v>256</c:v>
                </c:pt>
                <c:pt idx="6135">
                  <c:v>339</c:v>
                </c:pt>
                <c:pt idx="6136">
                  <c:v>298</c:v>
                </c:pt>
                <c:pt idx="6137">
                  <c:v>284</c:v>
                </c:pt>
                <c:pt idx="6138">
                  <c:v>290</c:v>
                </c:pt>
                <c:pt idx="6139">
                  <c:v>281</c:v>
                </c:pt>
                <c:pt idx="6140">
                  <c:v>266</c:v>
                </c:pt>
                <c:pt idx="6141">
                  <c:v>295</c:v>
                </c:pt>
                <c:pt idx="6142">
                  <c:v>271</c:v>
                </c:pt>
                <c:pt idx="6143">
                  <c:v>276</c:v>
                </c:pt>
                <c:pt idx="6144">
                  <c:v>319</c:v>
                </c:pt>
                <c:pt idx="6145">
                  <c:v>265</c:v>
                </c:pt>
                <c:pt idx="6146">
                  <c:v>297</c:v>
                </c:pt>
                <c:pt idx="6147">
                  <c:v>302</c:v>
                </c:pt>
                <c:pt idx="6148">
                  <c:v>311</c:v>
                </c:pt>
                <c:pt idx="6149">
                  <c:v>299</c:v>
                </c:pt>
                <c:pt idx="6150">
                  <c:v>286</c:v>
                </c:pt>
                <c:pt idx="6151">
                  <c:v>311</c:v>
                </c:pt>
                <c:pt idx="6152">
                  <c:v>333</c:v>
                </c:pt>
                <c:pt idx="6153">
                  <c:v>304</c:v>
                </c:pt>
                <c:pt idx="6154">
                  <c:v>330</c:v>
                </c:pt>
                <c:pt idx="6155">
                  <c:v>288</c:v>
                </c:pt>
                <c:pt idx="6156">
                  <c:v>317</c:v>
                </c:pt>
                <c:pt idx="6157">
                  <c:v>313</c:v>
                </c:pt>
                <c:pt idx="6158">
                  <c:v>323</c:v>
                </c:pt>
                <c:pt idx="6159">
                  <c:v>306</c:v>
                </c:pt>
                <c:pt idx="6160">
                  <c:v>320</c:v>
                </c:pt>
                <c:pt idx="6161">
                  <c:v>282</c:v>
                </c:pt>
                <c:pt idx="6162">
                  <c:v>303</c:v>
                </c:pt>
                <c:pt idx="6163">
                  <c:v>240</c:v>
                </c:pt>
                <c:pt idx="6164">
                  <c:v>261</c:v>
                </c:pt>
                <c:pt idx="6165">
                  <c:v>290</c:v>
                </c:pt>
                <c:pt idx="6166">
                  <c:v>282</c:v>
                </c:pt>
                <c:pt idx="6167">
                  <c:v>319</c:v>
                </c:pt>
                <c:pt idx="6168">
                  <c:v>335</c:v>
                </c:pt>
                <c:pt idx="6169">
                  <c:v>293</c:v>
                </c:pt>
                <c:pt idx="6170">
                  <c:v>332</c:v>
                </c:pt>
                <c:pt idx="6171">
                  <c:v>312</c:v>
                </c:pt>
                <c:pt idx="6172">
                  <c:v>301</c:v>
                </c:pt>
                <c:pt idx="6173">
                  <c:v>300</c:v>
                </c:pt>
                <c:pt idx="6174">
                  <c:v>274</c:v>
                </c:pt>
                <c:pt idx="6175">
                  <c:v>326</c:v>
                </c:pt>
                <c:pt idx="6176">
                  <c:v>297</c:v>
                </c:pt>
                <c:pt idx="6177">
                  <c:v>268</c:v>
                </c:pt>
                <c:pt idx="6178">
                  <c:v>323</c:v>
                </c:pt>
                <c:pt idx="6179">
                  <c:v>334</c:v>
                </c:pt>
                <c:pt idx="6180">
                  <c:v>324</c:v>
                </c:pt>
                <c:pt idx="6181">
                  <c:v>350</c:v>
                </c:pt>
                <c:pt idx="6182">
                  <c:v>251</c:v>
                </c:pt>
                <c:pt idx="6183">
                  <c:v>262</c:v>
                </c:pt>
                <c:pt idx="6184">
                  <c:v>290</c:v>
                </c:pt>
                <c:pt idx="6185">
                  <c:v>360</c:v>
                </c:pt>
                <c:pt idx="6186">
                  <c:v>273</c:v>
                </c:pt>
                <c:pt idx="6187">
                  <c:v>300</c:v>
                </c:pt>
                <c:pt idx="6188">
                  <c:v>313</c:v>
                </c:pt>
                <c:pt idx="6189">
                  <c:v>256</c:v>
                </c:pt>
                <c:pt idx="6190">
                  <c:v>330</c:v>
                </c:pt>
                <c:pt idx="6191">
                  <c:v>279</c:v>
                </c:pt>
                <c:pt idx="6192">
                  <c:v>302</c:v>
                </c:pt>
                <c:pt idx="6193">
                  <c:v>324</c:v>
                </c:pt>
                <c:pt idx="6194">
                  <c:v>294</c:v>
                </c:pt>
                <c:pt idx="6195">
                  <c:v>307</c:v>
                </c:pt>
                <c:pt idx="6196">
                  <c:v>292</c:v>
                </c:pt>
                <c:pt idx="6197">
                  <c:v>318</c:v>
                </c:pt>
                <c:pt idx="6198">
                  <c:v>242</c:v>
                </c:pt>
                <c:pt idx="6199">
                  <c:v>309</c:v>
                </c:pt>
                <c:pt idx="6200">
                  <c:v>291</c:v>
                </c:pt>
                <c:pt idx="6201">
                  <c:v>279</c:v>
                </c:pt>
                <c:pt idx="6202">
                  <c:v>306</c:v>
                </c:pt>
                <c:pt idx="6203">
                  <c:v>253</c:v>
                </c:pt>
                <c:pt idx="6204">
                  <c:v>306</c:v>
                </c:pt>
                <c:pt idx="6205">
                  <c:v>300</c:v>
                </c:pt>
                <c:pt idx="6206">
                  <c:v>239</c:v>
                </c:pt>
                <c:pt idx="6207">
                  <c:v>284</c:v>
                </c:pt>
                <c:pt idx="6208">
                  <c:v>252</c:v>
                </c:pt>
                <c:pt idx="6209">
                  <c:v>299</c:v>
                </c:pt>
                <c:pt idx="6210">
                  <c:v>325</c:v>
                </c:pt>
                <c:pt idx="6211">
                  <c:v>295</c:v>
                </c:pt>
                <c:pt idx="6212">
                  <c:v>310</c:v>
                </c:pt>
                <c:pt idx="6213">
                  <c:v>266</c:v>
                </c:pt>
                <c:pt idx="6214">
                  <c:v>341</c:v>
                </c:pt>
                <c:pt idx="6215">
                  <c:v>326</c:v>
                </c:pt>
                <c:pt idx="6216">
                  <c:v>368</c:v>
                </c:pt>
                <c:pt idx="6217">
                  <c:v>337</c:v>
                </c:pt>
                <c:pt idx="6218">
                  <c:v>320</c:v>
                </c:pt>
                <c:pt idx="6219">
                  <c:v>317</c:v>
                </c:pt>
                <c:pt idx="6220">
                  <c:v>254</c:v>
                </c:pt>
                <c:pt idx="6221">
                  <c:v>338</c:v>
                </c:pt>
                <c:pt idx="6222">
                  <c:v>418</c:v>
                </c:pt>
                <c:pt idx="6223">
                  <c:v>307</c:v>
                </c:pt>
                <c:pt idx="6224">
                  <c:v>340</c:v>
                </c:pt>
                <c:pt idx="6225">
                  <c:v>288</c:v>
                </c:pt>
                <c:pt idx="6226">
                  <c:v>298</c:v>
                </c:pt>
                <c:pt idx="6227">
                  <c:v>346</c:v>
                </c:pt>
                <c:pt idx="6228">
                  <c:v>296</c:v>
                </c:pt>
                <c:pt idx="6229">
                  <c:v>281</c:v>
                </c:pt>
                <c:pt idx="6230">
                  <c:v>332</c:v>
                </c:pt>
                <c:pt idx="6231">
                  <c:v>330</c:v>
                </c:pt>
                <c:pt idx="6232">
                  <c:v>294</c:v>
                </c:pt>
                <c:pt idx="6233">
                  <c:v>319</c:v>
                </c:pt>
                <c:pt idx="6234">
                  <c:v>312</c:v>
                </c:pt>
                <c:pt idx="6235">
                  <c:v>297</c:v>
                </c:pt>
                <c:pt idx="6236">
                  <c:v>304</c:v>
                </c:pt>
                <c:pt idx="6237">
                  <c:v>289</c:v>
                </c:pt>
                <c:pt idx="6238">
                  <c:v>309</c:v>
                </c:pt>
                <c:pt idx="6239">
                  <c:v>327</c:v>
                </c:pt>
                <c:pt idx="6240">
                  <c:v>311</c:v>
                </c:pt>
                <c:pt idx="6241">
                  <c:v>224</c:v>
                </c:pt>
                <c:pt idx="6242">
                  <c:v>255</c:v>
                </c:pt>
                <c:pt idx="6243">
                  <c:v>316</c:v>
                </c:pt>
                <c:pt idx="6244">
                  <c:v>293</c:v>
                </c:pt>
                <c:pt idx="6245">
                  <c:v>299</c:v>
                </c:pt>
                <c:pt idx="6246">
                  <c:v>284</c:v>
                </c:pt>
                <c:pt idx="6247">
                  <c:v>260</c:v>
                </c:pt>
                <c:pt idx="6248">
                  <c:v>340</c:v>
                </c:pt>
                <c:pt idx="6249">
                  <c:v>322</c:v>
                </c:pt>
                <c:pt idx="6250">
                  <c:v>340</c:v>
                </c:pt>
                <c:pt idx="6251">
                  <c:v>307</c:v>
                </c:pt>
                <c:pt idx="6252">
                  <c:v>293</c:v>
                </c:pt>
                <c:pt idx="6253">
                  <c:v>293</c:v>
                </c:pt>
                <c:pt idx="6254">
                  <c:v>286</c:v>
                </c:pt>
                <c:pt idx="6255">
                  <c:v>313</c:v>
                </c:pt>
                <c:pt idx="6256">
                  <c:v>324</c:v>
                </c:pt>
                <c:pt idx="6257">
                  <c:v>272</c:v>
                </c:pt>
                <c:pt idx="6258">
                  <c:v>318</c:v>
                </c:pt>
                <c:pt idx="6259">
                  <c:v>281</c:v>
                </c:pt>
                <c:pt idx="6260">
                  <c:v>284</c:v>
                </c:pt>
                <c:pt idx="6261">
                  <c:v>317</c:v>
                </c:pt>
                <c:pt idx="6262">
                  <c:v>324</c:v>
                </c:pt>
                <c:pt idx="6263">
                  <c:v>327</c:v>
                </c:pt>
                <c:pt idx="6264">
                  <c:v>294</c:v>
                </c:pt>
                <c:pt idx="6265">
                  <c:v>272</c:v>
                </c:pt>
                <c:pt idx="6266">
                  <c:v>264</c:v>
                </c:pt>
                <c:pt idx="6267">
                  <c:v>280</c:v>
                </c:pt>
                <c:pt idx="6268">
                  <c:v>368</c:v>
                </c:pt>
                <c:pt idx="6269">
                  <c:v>325</c:v>
                </c:pt>
                <c:pt idx="6270">
                  <c:v>358</c:v>
                </c:pt>
                <c:pt idx="6271">
                  <c:v>335</c:v>
                </c:pt>
                <c:pt idx="6272">
                  <c:v>314</c:v>
                </c:pt>
                <c:pt idx="6273">
                  <c:v>305</c:v>
                </c:pt>
                <c:pt idx="6274">
                  <c:v>276</c:v>
                </c:pt>
                <c:pt idx="6275">
                  <c:v>307</c:v>
                </c:pt>
                <c:pt idx="6276">
                  <c:v>307</c:v>
                </c:pt>
                <c:pt idx="6277">
                  <c:v>313</c:v>
                </c:pt>
                <c:pt idx="6278">
                  <c:v>287</c:v>
                </c:pt>
                <c:pt idx="6279">
                  <c:v>290</c:v>
                </c:pt>
                <c:pt idx="6280">
                  <c:v>290</c:v>
                </c:pt>
                <c:pt idx="6281">
                  <c:v>329</c:v>
                </c:pt>
                <c:pt idx="6282">
                  <c:v>292</c:v>
                </c:pt>
                <c:pt idx="6283">
                  <c:v>312</c:v>
                </c:pt>
                <c:pt idx="6284">
                  <c:v>277</c:v>
                </c:pt>
                <c:pt idx="6285">
                  <c:v>277</c:v>
                </c:pt>
                <c:pt idx="6286">
                  <c:v>270</c:v>
                </c:pt>
                <c:pt idx="6287">
                  <c:v>299</c:v>
                </c:pt>
                <c:pt idx="6288">
                  <c:v>279</c:v>
                </c:pt>
                <c:pt idx="6289">
                  <c:v>331</c:v>
                </c:pt>
                <c:pt idx="6290">
                  <c:v>330</c:v>
                </c:pt>
                <c:pt idx="6291">
                  <c:v>314</c:v>
                </c:pt>
                <c:pt idx="6292">
                  <c:v>324</c:v>
                </c:pt>
                <c:pt idx="6293">
                  <c:v>259</c:v>
                </c:pt>
                <c:pt idx="6294">
                  <c:v>306</c:v>
                </c:pt>
                <c:pt idx="6295">
                  <c:v>306</c:v>
                </c:pt>
                <c:pt idx="6296">
                  <c:v>258</c:v>
                </c:pt>
                <c:pt idx="6297">
                  <c:v>305</c:v>
                </c:pt>
                <c:pt idx="6298">
                  <c:v>328</c:v>
                </c:pt>
                <c:pt idx="6299">
                  <c:v>366</c:v>
                </c:pt>
                <c:pt idx="6300">
                  <c:v>336</c:v>
                </c:pt>
                <c:pt idx="6301">
                  <c:v>308</c:v>
                </c:pt>
                <c:pt idx="6302">
                  <c:v>317</c:v>
                </c:pt>
                <c:pt idx="6303">
                  <c:v>325</c:v>
                </c:pt>
                <c:pt idx="6304">
                  <c:v>272</c:v>
                </c:pt>
                <c:pt idx="6305">
                  <c:v>311</c:v>
                </c:pt>
                <c:pt idx="6306">
                  <c:v>315</c:v>
                </c:pt>
                <c:pt idx="6307">
                  <c:v>292</c:v>
                </c:pt>
                <c:pt idx="6308">
                  <c:v>340</c:v>
                </c:pt>
                <c:pt idx="6309">
                  <c:v>317</c:v>
                </c:pt>
                <c:pt idx="6310">
                  <c:v>341</c:v>
                </c:pt>
                <c:pt idx="6311">
                  <c:v>300</c:v>
                </c:pt>
                <c:pt idx="6312">
                  <c:v>312</c:v>
                </c:pt>
                <c:pt idx="6313">
                  <c:v>273</c:v>
                </c:pt>
                <c:pt idx="6314">
                  <c:v>321</c:v>
                </c:pt>
                <c:pt idx="6315">
                  <c:v>276</c:v>
                </c:pt>
                <c:pt idx="6316">
                  <c:v>385</c:v>
                </c:pt>
                <c:pt idx="6317">
                  <c:v>298</c:v>
                </c:pt>
                <c:pt idx="6318">
                  <c:v>310</c:v>
                </c:pt>
                <c:pt idx="6319">
                  <c:v>259</c:v>
                </c:pt>
                <c:pt idx="6320">
                  <c:v>303</c:v>
                </c:pt>
                <c:pt idx="6321">
                  <c:v>296</c:v>
                </c:pt>
                <c:pt idx="6322">
                  <c:v>269</c:v>
                </c:pt>
                <c:pt idx="6323">
                  <c:v>258</c:v>
                </c:pt>
                <c:pt idx="6324">
                  <c:v>323</c:v>
                </c:pt>
                <c:pt idx="6325">
                  <c:v>308</c:v>
                </c:pt>
                <c:pt idx="6326">
                  <c:v>276</c:v>
                </c:pt>
                <c:pt idx="6327">
                  <c:v>297</c:v>
                </c:pt>
                <c:pt idx="6328">
                  <c:v>334</c:v>
                </c:pt>
                <c:pt idx="6329">
                  <c:v>321</c:v>
                </c:pt>
                <c:pt idx="6330">
                  <c:v>284</c:v>
                </c:pt>
                <c:pt idx="6331">
                  <c:v>274</c:v>
                </c:pt>
                <c:pt idx="6332">
                  <c:v>284</c:v>
                </c:pt>
                <c:pt idx="6333">
                  <c:v>297</c:v>
                </c:pt>
                <c:pt idx="6334">
                  <c:v>300</c:v>
                </c:pt>
                <c:pt idx="6335">
                  <c:v>314</c:v>
                </c:pt>
                <c:pt idx="6336">
                  <c:v>289</c:v>
                </c:pt>
                <c:pt idx="6337">
                  <c:v>305</c:v>
                </c:pt>
                <c:pt idx="6338">
                  <c:v>350</c:v>
                </c:pt>
                <c:pt idx="6339">
                  <c:v>311</c:v>
                </c:pt>
                <c:pt idx="6340">
                  <c:v>247</c:v>
                </c:pt>
                <c:pt idx="6341">
                  <c:v>301</c:v>
                </c:pt>
                <c:pt idx="6342">
                  <c:v>258</c:v>
                </c:pt>
                <c:pt idx="6343">
                  <c:v>293</c:v>
                </c:pt>
                <c:pt idx="6344">
                  <c:v>367</c:v>
                </c:pt>
                <c:pt idx="6345">
                  <c:v>301</c:v>
                </c:pt>
                <c:pt idx="6346">
                  <c:v>288</c:v>
                </c:pt>
                <c:pt idx="6347">
                  <c:v>329</c:v>
                </c:pt>
                <c:pt idx="6348">
                  <c:v>249</c:v>
                </c:pt>
                <c:pt idx="6349">
                  <c:v>297</c:v>
                </c:pt>
                <c:pt idx="6350">
                  <c:v>327</c:v>
                </c:pt>
                <c:pt idx="6351">
                  <c:v>282</c:v>
                </c:pt>
                <c:pt idx="6352">
                  <c:v>268</c:v>
                </c:pt>
                <c:pt idx="6353">
                  <c:v>287</c:v>
                </c:pt>
                <c:pt idx="6354">
                  <c:v>290</c:v>
                </c:pt>
                <c:pt idx="6355">
                  <c:v>307</c:v>
                </c:pt>
                <c:pt idx="6356">
                  <c:v>264</c:v>
                </c:pt>
                <c:pt idx="6357">
                  <c:v>274</c:v>
                </c:pt>
                <c:pt idx="6358">
                  <c:v>297</c:v>
                </c:pt>
                <c:pt idx="6359">
                  <c:v>371</c:v>
                </c:pt>
                <c:pt idx="6360">
                  <c:v>339</c:v>
                </c:pt>
                <c:pt idx="6361">
                  <c:v>281</c:v>
                </c:pt>
                <c:pt idx="6362">
                  <c:v>346</c:v>
                </c:pt>
                <c:pt idx="6363">
                  <c:v>313</c:v>
                </c:pt>
                <c:pt idx="6364">
                  <c:v>266</c:v>
                </c:pt>
                <c:pt idx="6365">
                  <c:v>308</c:v>
                </c:pt>
                <c:pt idx="6366">
                  <c:v>340</c:v>
                </c:pt>
                <c:pt idx="6367">
                  <c:v>310</c:v>
                </c:pt>
                <c:pt idx="6368">
                  <c:v>351</c:v>
                </c:pt>
                <c:pt idx="6369">
                  <c:v>302</c:v>
                </c:pt>
                <c:pt idx="6370">
                  <c:v>350</c:v>
                </c:pt>
                <c:pt idx="6371">
                  <c:v>290</c:v>
                </c:pt>
                <c:pt idx="6372">
                  <c:v>316</c:v>
                </c:pt>
                <c:pt idx="6373">
                  <c:v>309</c:v>
                </c:pt>
                <c:pt idx="6374">
                  <c:v>320</c:v>
                </c:pt>
                <c:pt idx="6375">
                  <c:v>300</c:v>
                </c:pt>
                <c:pt idx="6376">
                  <c:v>304</c:v>
                </c:pt>
                <c:pt idx="6377">
                  <c:v>297</c:v>
                </c:pt>
                <c:pt idx="6378">
                  <c:v>354</c:v>
                </c:pt>
                <c:pt idx="6379">
                  <c:v>291</c:v>
                </c:pt>
                <c:pt idx="6380">
                  <c:v>322</c:v>
                </c:pt>
                <c:pt idx="6381">
                  <c:v>290</c:v>
                </c:pt>
                <c:pt idx="6382">
                  <c:v>289</c:v>
                </c:pt>
                <c:pt idx="6383">
                  <c:v>274</c:v>
                </c:pt>
                <c:pt idx="6384">
                  <c:v>332</c:v>
                </c:pt>
                <c:pt idx="6385">
                  <c:v>299</c:v>
                </c:pt>
                <c:pt idx="6386">
                  <c:v>284</c:v>
                </c:pt>
                <c:pt idx="6387">
                  <c:v>293</c:v>
                </c:pt>
                <c:pt idx="6388">
                  <c:v>278</c:v>
                </c:pt>
                <c:pt idx="6389">
                  <c:v>282</c:v>
                </c:pt>
                <c:pt idx="6390">
                  <c:v>300</c:v>
                </c:pt>
                <c:pt idx="6391">
                  <c:v>292</c:v>
                </c:pt>
                <c:pt idx="6392">
                  <c:v>333</c:v>
                </c:pt>
                <c:pt idx="6393">
                  <c:v>312</c:v>
                </c:pt>
                <c:pt idx="6394">
                  <c:v>291</c:v>
                </c:pt>
                <c:pt idx="6395">
                  <c:v>277</c:v>
                </c:pt>
                <c:pt idx="6396">
                  <c:v>280</c:v>
                </c:pt>
                <c:pt idx="6397">
                  <c:v>334</c:v>
                </c:pt>
                <c:pt idx="6398">
                  <c:v>324</c:v>
                </c:pt>
                <c:pt idx="6399">
                  <c:v>283</c:v>
                </c:pt>
                <c:pt idx="6400">
                  <c:v>311</c:v>
                </c:pt>
                <c:pt idx="6401">
                  <c:v>295</c:v>
                </c:pt>
                <c:pt idx="6402">
                  <c:v>243</c:v>
                </c:pt>
                <c:pt idx="6403">
                  <c:v>296</c:v>
                </c:pt>
                <c:pt idx="6404">
                  <c:v>314</c:v>
                </c:pt>
                <c:pt idx="6405">
                  <c:v>314</c:v>
                </c:pt>
                <c:pt idx="6406">
                  <c:v>324</c:v>
                </c:pt>
                <c:pt idx="6407">
                  <c:v>319</c:v>
                </c:pt>
                <c:pt idx="6408">
                  <c:v>285</c:v>
                </c:pt>
                <c:pt idx="6409">
                  <c:v>276</c:v>
                </c:pt>
                <c:pt idx="6410">
                  <c:v>315</c:v>
                </c:pt>
                <c:pt idx="6411">
                  <c:v>283</c:v>
                </c:pt>
                <c:pt idx="6412">
                  <c:v>226</c:v>
                </c:pt>
                <c:pt idx="6413">
                  <c:v>291</c:v>
                </c:pt>
                <c:pt idx="6414">
                  <c:v>305</c:v>
                </c:pt>
                <c:pt idx="6415">
                  <c:v>356</c:v>
                </c:pt>
                <c:pt idx="6416">
                  <c:v>298</c:v>
                </c:pt>
                <c:pt idx="6417">
                  <c:v>310</c:v>
                </c:pt>
                <c:pt idx="6418">
                  <c:v>306</c:v>
                </c:pt>
                <c:pt idx="6419">
                  <c:v>241</c:v>
                </c:pt>
                <c:pt idx="6420">
                  <c:v>306</c:v>
                </c:pt>
                <c:pt idx="6421">
                  <c:v>308</c:v>
                </c:pt>
                <c:pt idx="6422">
                  <c:v>293</c:v>
                </c:pt>
                <c:pt idx="6423">
                  <c:v>311</c:v>
                </c:pt>
                <c:pt idx="6424">
                  <c:v>321</c:v>
                </c:pt>
                <c:pt idx="6425">
                  <c:v>323</c:v>
                </c:pt>
                <c:pt idx="6426">
                  <c:v>299</c:v>
                </c:pt>
                <c:pt idx="6427">
                  <c:v>298</c:v>
                </c:pt>
                <c:pt idx="6428">
                  <c:v>392</c:v>
                </c:pt>
                <c:pt idx="6429">
                  <c:v>191</c:v>
                </c:pt>
                <c:pt idx="6430">
                  <c:v>267</c:v>
                </c:pt>
                <c:pt idx="6431">
                  <c:v>286</c:v>
                </c:pt>
                <c:pt idx="6432">
                  <c:v>272</c:v>
                </c:pt>
                <c:pt idx="6433">
                  <c:v>293</c:v>
                </c:pt>
                <c:pt idx="6434">
                  <c:v>260</c:v>
                </c:pt>
                <c:pt idx="6435">
                  <c:v>349</c:v>
                </c:pt>
                <c:pt idx="6436">
                  <c:v>372</c:v>
                </c:pt>
                <c:pt idx="6437">
                  <c:v>232</c:v>
                </c:pt>
                <c:pt idx="6438">
                  <c:v>303</c:v>
                </c:pt>
                <c:pt idx="6439">
                  <c:v>213</c:v>
                </c:pt>
                <c:pt idx="6440">
                  <c:v>243</c:v>
                </c:pt>
                <c:pt idx="6441">
                  <c:v>445</c:v>
                </c:pt>
                <c:pt idx="6442">
                  <c:v>304</c:v>
                </c:pt>
                <c:pt idx="6443">
                  <c:v>305</c:v>
                </c:pt>
                <c:pt idx="6444">
                  <c:v>315</c:v>
                </c:pt>
                <c:pt idx="6445">
                  <c:v>257</c:v>
                </c:pt>
                <c:pt idx="6446">
                  <c:v>314</c:v>
                </c:pt>
                <c:pt idx="6447">
                  <c:v>324</c:v>
                </c:pt>
                <c:pt idx="6448">
                  <c:v>317</c:v>
                </c:pt>
                <c:pt idx="6449">
                  <c:v>281</c:v>
                </c:pt>
                <c:pt idx="6450">
                  <c:v>302</c:v>
                </c:pt>
                <c:pt idx="6451">
                  <c:v>300</c:v>
                </c:pt>
                <c:pt idx="6452">
                  <c:v>273</c:v>
                </c:pt>
                <c:pt idx="6453">
                  <c:v>328</c:v>
                </c:pt>
                <c:pt idx="6454">
                  <c:v>261</c:v>
                </c:pt>
                <c:pt idx="6455">
                  <c:v>284</c:v>
                </c:pt>
                <c:pt idx="6456">
                  <c:v>299</c:v>
                </c:pt>
                <c:pt idx="6457">
                  <c:v>328</c:v>
                </c:pt>
                <c:pt idx="6458">
                  <c:v>303</c:v>
                </c:pt>
                <c:pt idx="6459">
                  <c:v>309</c:v>
                </c:pt>
                <c:pt idx="6460">
                  <c:v>291</c:v>
                </c:pt>
                <c:pt idx="6461">
                  <c:v>286</c:v>
                </c:pt>
                <c:pt idx="6462">
                  <c:v>344</c:v>
                </c:pt>
                <c:pt idx="6463">
                  <c:v>287</c:v>
                </c:pt>
                <c:pt idx="6464">
                  <c:v>302</c:v>
                </c:pt>
                <c:pt idx="6465">
                  <c:v>302</c:v>
                </c:pt>
                <c:pt idx="6466">
                  <c:v>332</c:v>
                </c:pt>
                <c:pt idx="6467">
                  <c:v>317</c:v>
                </c:pt>
                <c:pt idx="6468">
                  <c:v>306</c:v>
                </c:pt>
                <c:pt idx="6469">
                  <c:v>374</c:v>
                </c:pt>
                <c:pt idx="6470">
                  <c:v>299</c:v>
                </c:pt>
                <c:pt idx="6471">
                  <c:v>362</c:v>
                </c:pt>
                <c:pt idx="6472">
                  <c:v>377</c:v>
                </c:pt>
                <c:pt idx="6473">
                  <c:v>321</c:v>
                </c:pt>
                <c:pt idx="6474">
                  <c:v>346</c:v>
                </c:pt>
                <c:pt idx="6475">
                  <c:v>341</c:v>
                </c:pt>
                <c:pt idx="6476">
                  <c:v>331</c:v>
                </c:pt>
                <c:pt idx="6477">
                  <c:v>331</c:v>
                </c:pt>
                <c:pt idx="6478">
                  <c:v>265</c:v>
                </c:pt>
                <c:pt idx="6479">
                  <c:v>292</c:v>
                </c:pt>
                <c:pt idx="6480">
                  <c:v>299</c:v>
                </c:pt>
                <c:pt idx="6481">
                  <c:v>286</c:v>
                </c:pt>
                <c:pt idx="6482">
                  <c:v>319</c:v>
                </c:pt>
                <c:pt idx="6483">
                  <c:v>251</c:v>
                </c:pt>
                <c:pt idx="6484">
                  <c:v>285</c:v>
                </c:pt>
                <c:pt idx="6485">
                  <c:v>316</c:v>
                </c:pt>
                <c:pt idx="6486">
                  <c:v>323</c:v>
                </c:pt>
                <c:pt idx="6487">
                  <c:v>298</c:v>
                </c:pt>
                <c:pt idx="6488">
                  <c:v>322</c:v>
                </c:pt>
                <c:pt idx="6489">
                  <c:v>295</c:v>
                </c:pt>
                <c:pt idx="6490">
                  <c:v>272</c:v>
                </c:pt>
                <c:pt idx="6491">
                  <c:v>295</c:v>
                </c:pt>
                <c:pt idx="6492">
                  <c:v>302</c:v>
                </c:pt>
                <c:pt idx="6493">
                  <c:v>352</c:v>
                </c:pt>
                <c:pt idx="6494">
                  <c:v>295</c:v>
                </c:pt>
                <c:pt idx="6495">
                  <c:v>193</c:v>
                </c:pt>
                <c:pt idx="6496">
                  <c:v>302</c:v>
                </c:pt>
                <c:pt idx="6497">
                  <c:v>339</c:v>
                </c:pt>
                <c:pt idx="6498">
                  <c:v>333</c:v>
                </c:pt>
                <c:pt idx="6499">
                  <c:v>293</c:v>
                </c:pt>
                <c:pt idx="6500">
                  <c:v>315</c:v>
                </c:pt>
                <c:pt idx="6501">
                  <c:v>275</c:v>
                </c:pt>
                <c:pt idx="6502">
                  <c:v>315</c:v>
                </c:pt>
                <c:pt idx="6503">
                  <c:v>270</c:v>
                </c:pt>
                <c:pt idx="6504">
                  <c:v>300</c:v>
                </c:pt>
                <c:pt idx="6505">
                  <c:v>297</c:v>
                </c:pt>
                <c:pt idx="6506">
                  <c:v>288</c:v>
                </c:pt>
                <c:pt idx="6507">
                  <c:v>343</c:v>
                </c:pt>
                <c:pt idx="6508">
                  <c:v>325</c:v>
                </c:pt>
                <c:pt idx="6509">
                  <c:v>275</c:v>
                </c:pt>
                <c:pt idx="6510">
                  <c:v>281</c:v>
                </c:pt>
                <c:pt idx="6511">
                  <c:v>231</c:v>
                </c:pt>
                <c:pt idx="6512">
                  <c:v>291</c:v>
                </c:pt>
                <c:pt idx="6513">
                  <c:v>304</c:v>
                </c:pt>
                <c:pt idx="6514">
                  <c:v>327</c:v>
                </c:pt>
                <c:pt idx="6515">
                  <c:v>352</c:v>
                </c:pt>
                <c:pt idx="6516">
                  <c:v>330</c:v>
                </c:pt>
                <c:pt idx="6517">
                  <c:v>315</c:v>
                </c:pt>
                <c:pt idx="6518">
                  <c:v>343</c:v>
                </c:pt>
                <c:pt idx="6519">
                  <c:v>266</c:v>
                </c:pt>
                <c:pt idx="6520">
                  <c:v>312</c:v>
                </c:pt>
                <c:pt idx="6521">
                  <c:v>335</c:v>
                </c:pt>
                <c:pt idx="6522">
                  <c:v>254</c:v>
                </c:pt>
                <c:pt idx="6523">
                  <c:v>301</c:v>
                </c:pt>
                <c:pt idx="6524">
                  <c:v>297</c:v>
                </c:pt>
                <c:pt idx="6525">
                  <c:v>274</c:v>
                </c:pt>
                <c:pt idx="6526">
                  <c:v>276</c:v>
                </c:pt>
                <c:pt idx="6527">
                  <c:v>309</c:v>
                </c:pt>
                <c:pt idx="6528">
                  <c:v>300</c:v>
                </c:pt>
                <c:pt idx="6529">
                  <c:v>300</c:v>
                </c:pt>
                <c:pt idx="6530">
                  <c:v>241</c:v>
                </c:pt>
                <c:pt idx="6531">
                  <c:v>297</c:v>
                </c:pt>
                <c:pt idx="6532">
                  <c:v>324</c:v>
                </c:pt>
                <c:pt idx="6533">
                  <c:v>313</c:v>
                </c:pt>
                <c:pt idx="6534">
                  <c:v>269</c:v>
                </c:pt>
                <c:pt idx="6535">
                  <c:v>306</c:v>
                </c:pt>
                <c:pt idx="6536">
                  <c:v>402</c:v>
                </c:pt>
                <c:pt idx="6537">
                  <c:v>303</c:v>
                </c:pt>
                <c:pt idx="6538">
                  <c:v>305</c:v>
                </c:pt>
                <c:pt idx="6539">
                  <c:v>287</c:v>
                </c:pt>
                <c:pt idx="6540">
                  <c:v>285</c:v>
                </c:pt>
                <c:pt idx="6541">
                  <c:v>290</c:v>
                </c:pt>
                <c:pt idx="6542">
                  <c:v>302</c:v>
                </c:pt>
                <c:pt idx="6543">
                  <c:v>314</c:v>
                </c:pt>
                <c:pt idx="6544">
                  <c:v>315</c:v>
                </c:pt>
                <c:pt idx="6545">
                  <c:v>372</c:v>
                </c:pt>
                <c:pt idx="6546">
                  <c:v>292</c:v>
                </c:pt>
                <c:pt idx="6547">
                  <c:v>304</c:v>
                </c:pt>
                <c:pt idx="6548">
                  <c:v>312</c:v>
                </c:pt>
                <c:pt idx="6549">
                  <c:v>273</c:v>
                </c:pt>
                <c:pt idx="6550">
                  <c:v>353</c:v>
                </c:pt>
                <c:pt idx="6551">
                  <c:v>281</c:v>
                </c:pt>
                <c:pt idx="6552">
                  <c:v>307</c:v>
                </c:pt>
                <c:pt idx="6553">
                  <c:v>271</c:v>
                </c:pt>
                <c:pt idx="6554">
                  <c:v>331</c:v>
                </c:pt>
                <c:pt idx="6555">
                  <c:v>293</c:v>
                </c:pt>
                <c:pt idx="6556">
                  <c:v>355</c:v>
                </c:pt>
                <c:pt idx="6557">
                  <c:v>277</c:v>
                </c:pt>
                <c:pt idx="6558">
                  <c:v>271</c:v>
                </c:pt>
                <c:pt idx="6559">
                  <c:v>296</c:v>
                </c:pt>
                <c:pt idx="6560">
                  <c:v>298</c:v>
                </c:pt>
                <c:pt idx="6561">
                  <c:v>282</c:v>
                </c:pt>
                <c:pt idx="6562">
                  <c:v>275</c:v>
                </c:pt>
                <c:pt idx="6563">
                  <c:v>308</c:v>
                </c:pt>
                <c:pt idx="6564">
                  <c:v>308</c:v>
                </c:pt>
                <c:pt idx="6565">
                  <c:v>302</c:v>
                </c:pt>
                <c:pt idx="6566">
                  <c:v>366</c:v>
                </c:pt>
                <c:pt idx="6567">
                  <c:v>297</c:v>
                </c:pt>
                <c:pt idx="6568">
                  <c:v>277</c:v>
                </c:pt>
                <c:pt idx="6569">
                  <c:v>332</c:v>
                </c:pt>
                <c:pt idx="6570">
                  <c:v>277</c:v>
                </c:pt>
                <c:pt idx="6571">
                  <c:v>306</c:v>
                </c:pt>
                <c:pt idx="6572">
                  <c:v>320</c:v>
                </c:pt>
                <c:pt idx="6573">
                  <c:v>279</c:v>
                </c:pt>
                <c:pt idx="6574">
                  <c:v>307</c:v>
                </c:pt>
                <c:pt idx="6575">
                  <c:v>297</c:v>
                </c:pt>
                <c:pt idx="6576">
                  <c:v>301</c:v>
                </c:pt>
                <c:pt idx="6577">
                  <c:v>312</c:v>
                </c:pt>
                <c:pt idx="6578">
                  <c:v>262</c:v>
                </c:pt>
                <c:pt idx="6579">
                  <c:v>258</c:v>
                </c:pt>
                <c:pt idx="6580">
                  <c:v>287</c:v>
                </c:pt>
                <c:pt idx="6581">
                  <c:v>312</c:v>
                </c:pt>
                <c:pt idx="6582">
                  <c:v>292</c:v>
                </c:pt>
                <c:pt idx="6583">
                  <c:v>306</c:v>
                </c:pt>
                <c:pt idx="6584">
                  <c:v>380</c:v>
                </c:pt>
                <c:pt idx="6585">
                  <c:v>314</c:v>
                </c:pt>
                <c:pt idx="6586">
                  <c:v>344</c:v>
                </c:pt>
                <c:pt idx="6587">
                  <c:v>306</c:v>
                </c:pt>
                <c:pt idx="6588">
                  <c:v>355</c:v>
                </c:pt>
                <c:pt idx="6589">
                  <c:v>320</c:v>
                </c:pt>
                <c:pt idx="6590">
                  <c:v>306</c:v>
                </c:pt>
                <c:pt idx="6591">
                  <c:v>291</c:v>
                </c:pt>
                <c:pt idx="6592">
                  <c:v>369</c:v>
                </c:pt>
                <c:pt idx="6593">
                  <c:v>320</c:v>
                </c:pt>
                <c:pt idx="6594">
                  <c:v>305</c:v>
                </c:pt>
                <c:pt idx="6595">
                  <c:v>287</c:v>
                </c:pt>
                <c:pt idx="6596">
                  <c:v>321</c:v>
                </c:pt>
                <c:pt idx="6597">
                  <c:v>278</c:v>
                </c:pt>
                <c:pt idx="6598">
                  <c:v>336</c:v>
                </c:pt>
                <c:pt idx="6599">
                  <c:v>321</c:v>
                </c:pt>
                <c:pt idx="6600">
                  <c:v>369</c:v>
                </c:pt>
                <c:pt idx="6601">
                  <c:v>364</c:v>
                </c:pt>
                <c:pt idx="6602">
                  <c:v>343</c:v>
                </c:pt>
                <c:pt idx="6603">
                  <c:v>310</c:v>
                </c:pt>
                <c:pt idx="6604">
                  <c:v>319</c:v>
                </c:pt>
                <c:pt idx="6605">
                  <c:v>265</c:v>
                </c:pt>
                <c:pt idx="6606">
                  <c:v>310</c:v>
                </c:pt>
                <c:pt idx="6607">
                  <c:v>327</c:v>
                </c:pt>
                <c:pt idx="6608">
                  <c:v>277</c:v>
                </c:pt>
                <c:pt idx="6609">
                  <c:v>338</c:v>
                </c:pt>
                <c:pt idx="6610">
                  <c:v>328</c:v>
                </c:pt>
                <c:pt idx="6611">
                  <c:v>316</c:v>
                </c:pt>
                <c:pt idx="6612">
                  <c:v>218</c:v>
                </c:pt>
                <c:pt idx="6613">
                  <c:v>314</c:v>
                </c:pt>
                <c:pt idx="6614">
                  <c:v>305</c:v>
                </c:pt>
                <c:pt idx="6615">
                  <c:v>294</c:v>
                </c:pt>
                <c:pt idx="6616">
                  <c:v>354</c:v>
                </c:pt>
                <c:pt idx="6617">
                  <c:v>295</c:v>
                </c:pt>
                <c:pt idx="6618">
                  <c:v>208</c:v>
                </c:pt>
                <c:pt idx="6619">
                  <c:v>267</c:v>
                </c:pt>
                <c:pt idx="6620">
                  <c:v>442</c:v>
                </c:pt>
                <c:pt idx="6621">
                  <c:v>310</c:v>
                </c:pt>
                <c:pt idx="6622">
                  <c:v>317</c:v>
                </c:pt>
                <c:pt idx="6623">
                  <c:v>305</c:v>
                </c:pt>
                <c:pt idx="6624">
                  <c:v>307</c:v>
                </c:pt>
                <c:pt idx="6625">
                  <c:v>339</c:v>
                </c:pt>
                <c:pt idx="6626">
                  <c:v>288</c:v>
                </c:pt>
                <c:pt idx="6627">
                  <c:v>306</c:v>
                </c:pt>
                <c:pt idx="6628">
                  <c:v>311</c:v>
                </c:pt>
                <c:pt idx="6629">
                  <c:v>336</c:v>
                </c:pt>
                <c:pt idx="6630">
                  <c:v>371</c:v>
                </c:pt>
                <c:pt idx="6631">
                  <c:v>261</c:v>
                </c:pt>
                <c:pt idx="6632">
                  <c:v>286</c:v>
                </c:pt>
                <c:pt idx="6633">
                  <c:v>301</c:v>
                </c:pt>
                <c:pt idx="6634">
                  <c:v>335</c:v>
                </c:pt>
                <c:pt idx="6635">
                  <c:v>282</c:v>
                </c:pt>
                <c:pt idx="6636">
                  <c:v>313</c:v>
                </c:pt>
                <c:pt idx="6637">
                  <c:v>317</c:v>
                </c:pt>
                <c:pt idx="6638">
                  <c:v>270</c:v>
                </c:pt>
                <c:pt idx="6639">
                  <c:v>414</c:v>
                </c:pt>
                <c:pt idx="6640">
                  <c:v>277</c:v>
                </c:pt>
                <c:pt idx="6641">
                  <c:v>330</c:v>
                </c:pt>
                <c:pt idx="6642">
                  <c:v>393</c:v>
                </c:pt>
                <c:pt idx="6643">
                  <c:v>334</c:v>
                </c:pt>
                <c:pt idx="6644">
                  <c:v>357</c:v>
                </c:pt>
                <c:pt idx="6645">
                  <c:v>281</c:v>
                </c:pt>
                <c:pt idx="6646">
                  <c:v>324</c:v>
                </c:pt>
                <c:pt idx="6647">
                  <c:v>262</c:v>
                </c:pt>
                <c:pt idx="6648">
                  <c:v>295</c:v>
                </c:pt>
                <c:pt idx="6649">
                  <c:v>322</c:v>
                </c:pt>
                <c:pt idx="6650">
                  <c:v>299</c:v>
                </c:pt>
                <c:pt idx="6651">
                  <c:v>258</c:v>
                </c:pt>
                <c:pt idx="6652">
                  <c:v>312</c:v>
                </c:pt>
                <c:pt idx="6653">
                  <c:v>291</c:v>
                </c:pt>
                <c:pt idx="6654">
                  <c:v>200</c:v>
                </c:pt>
                <c:pt idx="6655">
                  <c:v>313</c:v>
                </c:pt>
                <c:pt idx="6656">
                  <c:v>295</c:v>
                </c:pt>
                <c:pt idx="6657">
                  <c:v>310</c:v>
                </c:pt>
                <c:pt idx="6658">
                  <c:v>303</c:v>
                </c:pt>
                <c:pt idx="6659">
                  <c:v>310</c:v>
                </c:pt>
                <c:pt idx="6660">
                  <c:v>307</c:v>
                </c:pt>
                <c:pt idx="6661">
                  <c:v>302</c:v>
                </c:pt>
                <c:pt idx="6662">
                  <c:v>321</c:v>
                </c:pt>
                <c:pt idx="6663">
                  <c:v>301</c:v>
                </c:pt>
                <c:pt idx="6664">
                  <c:v>276</c:v>
                </c:pt>
                <c:pt idx="6665">
                  <c:v>298</c:v>
                </c:pt>
                <c:pt idx="6666">
                  <c:v>286</c:v>
                </c:pt>
                <c:pt idx="6667">
                  <c:v>316</c:v>
                </c:pt>
                <c:pt idx="6668">
                  <c:v>271</c:v>
                </c:pt>
                <c:pt idx="6669">
                  <c:v>292</c:v>
                </c:pt>
                <c:pt idx="6670">
                  <c:v>310</c:v>
                </c:pt>
                <c:pt idx="6671">
                  <c:v>412</c:v>
                </c:pt>
                <c:pt idx="6672">
                  <c:v>399</c:v>
                </c:pt>
                <c:pt idx="6673">
                  <c:v>299</c:v>
                </c:pt>
                <c:pt idx="6674">
                  <c:v>242</c:v>
                </c:pt>
                <c:pt idx="6675">
                  <c:v>307</c:v>
                </c:pt>
                <c:pt idx="6676">
                  <c:v>329</c:v>
                </c:pt>
                <c:pt idx="6677">
                  <c:v>300</c:v>
                </c:pt>
                <c:pt idx="6678">
                  <c:v>301</c:v>
                </c:pt>
                <c:pt idx="6679">
                  <c:v>316</c:v>
                </c:pt>
                <c:pt idx="6680">
                  <c:v>332</c:v>
                </c:pt>
                <c:pt idx="6681">
                  <c:v>307</c:v>
                </c:pt>
                <c:pt idx="6682">
                  <c:v>325</c:v>
                </c:pt>
                <c:pt idx="6683">
                  <c:v>366</c:v>
                </c:pt>
                <c:pt idx="6684">
                  <c:v>265</c:v>
                </c:pt>
                <c:pt idx="6685">
                  <c:v>301</c:v>
                </c:pt>
                <c:pt idx="6686">
                  <c:v>279</c:v>
                </c:pt>
                <c:pt idx="6687">
                  <c:v>342</c:v>
                </c:pt>
                <c:pt idx="6688">
                  <c:v>305</c:v>
                </c:pt>
                <c:pt idx="6689">
                  <c:v>310</c:v>
                </c:pt>
                <c:pt idx="6690">
                  <c:v>216</c:v>
                </c:pt>
                <c:pt idx="6691">
                  <c:v>377</c:v>
                </c:pt>
                <c:pt idx="6692">
                  <c:v>224</c:v>
                </c:pt>
                <c:pt idx="6693">
                  <c:v>297</c:v>
                </c:pt>
                <c:pt idx="6694">
                  <c:v>313</c:v>
                </c:pt>
                <c:pt idx="6695">
                  <c:v>318</c:v>
                </c:pt>
                <c:pt idx="6696">
                  <c:v>356</c:v>
                </c:pt>
                <c:pt idx="6697">
                  <c:v>261</c:v>
                </c:pt>
                <c:pt idx="6698">
                  <c:v>305</c:v>
                </c:pt>
                <c:pt idx="6699">
                  <c:v>315</c:v>
                </c:pt>
                <c:pt idx="6700">
                  <c:v>299</c:v>
                </c:pt>
                <c:pt idx="6701">
                  <c:v>288</c:v>
                </c:pt>
                <c:pt idx="6702">
                  <c:v>218</c:v>
                </c:pt>
                <c:pt idx="6703">
                  <c:v>342</c:v>
                </c:pt>
                <c:pt idx="6704">
                  <c:v>325</c:v>
                </c:pt>
                <c:pt idx="6705">
                  <c:v>298</c:v>
                </c:pt>
                <c:pt idx="6706">
                  <c:v>284</c:v>
                </c:pt>
                <c:pt idx="6707">
                  <c:v>294</c:v>
                </c:pt>
                <c:pt idx="6708">
                  <c:v>321</c:v>
                </c:pt>
                <c:pt idx="6709">
                  <c:v>312</c:v>
                </c:pt>
                <c:pt idx="6710">
                  <c:v>348</c:v>
                </c:pt>
                <c:pt idx="6711">
                  <c:v>315</c:v>
                </c:pt>
                <c:pt idx="6712">
                  <c:v>328</c:v>
                </c:pt>
                <c:pt idx="6713">
                  <c:v>307</c:v>
                </c:pt>
                <c:pt idx="6714">
                  <c:v>428</c:v>
                </c:pt>
                <c:pt idx="6715">
                  <c:v>323</c:v>
                </c:pt>
                <c:pt idx="6716">
                  <c:v>207</c:v>
                </c:pt>
                <c:pt idx="6717">
                  <c:v>281</c:v>
                </c:pt>
                <c:pt idx="6718">
                  <c:v>343</c:v>
                </c:pt>
                <c:pt idx="6719">
                  <c:v>355</c:v>
                </c:pt>
                <c:pt idx="6720">
                  <c:v>305</c:v>
                </c:pt>
                <c:pt idx="6721">
                  <c:v>327</c:v>
                </c:pt>
                <c:pt idx="6722">
                  <c:v>308</c:v>
                </c:pt>
                <c:pt idx="6723">
                  <c:v>297</c:v>
                </c:pt>
                <c:pt idx="6724">
                  <c:v>257</c:v>
                </c:pt>
                <c:pt idx="6725">
                  <c:v>203</c:v>
                </c:pt>
                <c:pt idx="6726">
                  <c:v>303</c:v>
                </c:pt>
                <c:pt idx="6727">
                  <c:v>302</c:v>
                </c:pt>
                <c:pt idx="6728">
                  <c:v>285</c:v>
                </c:pt>
                <c:pt idx="6729">
                  <c:v>308</c:v>
                </c:pt>
                <c:pt idx="6730">
                  <c:v>351</c:v>
                </c:pt>
                <c:pt idx="6731">
                  <c:v>293</c:v>
                </c:pt>
                <c:pt idx="6732">
                  <c:v>344</c:v>
                </c:pt>
                <c:pt idx="6733">
                  <c:v>446</c:v>
                </c:pt>
                <c:pt idx="6734">
                  <c:v>304</c:v>
                </c:pt>
                <c:pt idx="6735">
                  <c:v>210</c:v>
                </c:pt>
                <c:pt idx="6736">
                  <c:v>285</c:v>
                </c:pt>
                <c:pt idx="6737">
                  <c:v>237</c:v>
                </c:pt>
                <c:pt idx="6738">
                  <c:v>300</c:v>
                </c:pt>
                <c:pt idx="6739">
                  <c:v>286</c:v>
                </c:pt>
                <c:pt idx="6740">
                  <c:v>291</c:v>
                </c:pt>
                <c:pt idx="6741">
                  <c:v>281</c:v>
                </c:pt>
                <c:pt idx="6742">
                  <c:v>297</c:v>
                </c:pt>
                <c:pt idx="6743">
                  <c:v>292</c:v>
                </c:pt>
                <c:pt idx="6744">
                  <c:v>324</c:v>
                </c:pt>
                <c:pt idx="6745">
                  <c:v>361</c:v>
                </c:pt>
                <c:pt idx="6746">
                  <c:v>308</c:v>
                </c:pt>
                <c:pt idx="6747">
                  <c:v>307</c:v>
                </c:pt>
                <c:pt idx="6748">
                  <c:v>298</c:v>
                </c:pt>
                <c:pt idx="6749">
                  <c:v>291</c:v>
                </c:pt>
                <c:pt idx="6750">
                  <c:v>378</c:v>
                </c:pt>
                <c:pt idx="6751">
                  <c:v>361</c:v>
                </c:pt>
                <c:pt idx="6752">
                  <c:v>311</c:v>
                </c:pt>
                <c:pt idx="6753">
                  <c:v>304</c:v>
                </c:pt>
                <c:pt idx="6754">
                  <c:v>302</c:v>
                </c:pt>
                <c:pt idx="6755">
                  <c:v>312</c:v>
                </c:pt>
                <c:pt idx="6756">
                  <c:v>229</c:v>
                </c:pt>
                <c:pt idx="6757">
                  <c:v>359</c:v>
                </c:pt>
                <c:pt idx="6758">
                  <c:v>363</c:v>
                </c:pt>
                <c:pt idx="6759">
                  <c:v>312</c:v>
                </c:pt>
                <c:pt idx="6760">
                  <c:v>336</c:v>
                </c:pt>
                <c:pt idx="6761">
                  <c:v>299</c:v>
                </c:pt>
                <c:pt idx="6762">
                  <c:v>529</c:v>
                </c:pt>
                <c:pt idx="6763">
                  <c:v>279</c:v>
                </c:pt>
                <c:pt idx="6764">
                  <c:v>311</c:v>
                </c:pt>
                <c:pt idx="6765">
                  <c:v>338</c:v>
                </c:pt>
                <c:pt idx="6766">
                  <c:v>235</c:v>
                </c:pt>
                <c:pt idx="6767">
                  <c:v>209</c:v>
                </c:pt>
                <c:pt idx="6768">
                  <c:v>333</c:v>
                </c:pt>
                <c:pt idx="6769">
                  <c:v>309</c:v>
                </c:pt>
                <c:pt idx="6770">
                  <c:v>307</c:v>
                </c:pt>
                <c:pt idx="6771">
                  <c:v>299</c:v>
                </c:pt>
                <c:pt idx="6772">
                  <c:v>315</c:v>
                </c:pt>
                <c:pt idx="6773">
                  <c:v>343</c:v>
                </c:pt>
                <c:pt idx="6774">
                  <c:v>309</c:v>
                </c:pt>
                <c:pt idx="6775">
                  <c:v>285</c:v>
                </c:pt>
                <c:pt idx="6776">
                  <c:v>301</c:v>
                </c:pt>
                <c:pt idx="6777">
                  <c:v>305</c:v>
                </c:pt>
                <c:pt idx="6778">
                  <c:v>320</c:v>
                </c:pt>
                <c:pt idx="6779">
                  <c:v>203</c:v>
                </c:pt>
                <c:pt idx="6780">
                  <c:v>325</c:v>
                </c:pt>
                <c:pt idx="6781">
                  <c:v>290</c:v>
                </c:pt>
                <c:pt idx="6782">
                  <c:v>270</c:v>
                </c:pt>
                <c:pt idx="6783">
                  <c:v>297</c:v>
                </c:pt>
                <c:pt idx="6784">
                  <c:v>292</c:v>
                </c:pt>
                <c:pt idx="6785">
                  <c:v>324</c:v>
                </c:pt>
                <c:pt idx="6786">
                  <c:v>350</c:v>
                </c:pt>
                <c:pt idx="6787">
                  <c:v>335</c:v>
                </c:pt>
                <c:pt idx="6788">
                  <c:v>295</c:v>
                </c:pt>
                <c:pt idx="6789">
                  <c:v>296</c:v>
                </c:pt>
                <c:pt idx="6790">
                  <c:v>299</c:v>
                </c:pt>
                <c:pt idx="6791">
                  <c:v>299</c:v>
                </c:pt>
                <c:pt idx="6792">
                  <c:v>221</c:v>
                </c:pt>
                <c:pt idx="6793">
                  <c:v>294</c:v>
                </c:pt>
                <c:pt idx="6794">
                  <c:v>326</c:v>
                </c:pt>
                <c:pt idx="6795">
                  <c:v>240</c:v>
                </c:pt>
                <c:pt idx="6796">
                  <c:v>202</c:v>
                </c:pt>
                <c:pt idx="6797">
                  <c:v>298</c:v>
                </c:pt>
                <c:pt idx="6798">
                  <c:v>283</c:v>
                </c:pt>
                <c:pt idx="6799">
                  <c:v>273</c:v>
                </c:pt>
                <c:pt idx="6800">
                  <c:v>340</c:v>
                </c:pt>
                <c:pt idx="6801">
                  <c:v>303</c:v>
                </c:pt>
                <c:pt idx="6802">
                  <c:v>219</c:v>
                </c:pt>
                <c:pt idx="6803">
                  <c:v>302</c:v>
                </c:pt>
                <c:pt idx="6804">
                  <c:v>275</c:v>
                </c:pt>
                <c:pt idx="6805">
                  <c:v>246</c:v>
                </c:pt>
                <c:pt idx="6806">
                  <c:v>281</c:v>
                </c:pt>
                <c:pt idx="6807">
                  <c:v>382</c:v>
                </c:pt>
                <c:pt idx="6808">
                  <c:v>298</c:v>
                </c:pt>
                <c:pt idx="6809">
                  <c:v>319</c:v>
                </c:pt>
                <c:pt idx="6810">
                  <c:v>277</c:v>
                </c:pt>
                <c:pt idx="6811">
                  <c:v>305</c:v>
                </c:pt>
                <c:pt idx="6812">
                  <c:v>544</c:v>
                </c:pt>
                <c:pt idx="6813">
                  <c:v>219</c:v>
                </c:pt>
                <c:pt idx="6814">
                  <c:v>306</c:v>
                </c:pt>
                <c:pt idx="6815">
                  <c:v>360</c:v>
                </c:pt>
                <c:pt idx="6816">
                  <c:v>341</c:v>
                </c:pt>
                <c:pt idx="6817">
                  <c:v>319</c:v>
                </c:pt>
                <c:pt idx="6818">
                  <c:v>307</c:v>
                </c:pt>
                <c:pt idx="6819">
                  <c:v>395</c:v>
                </c:pt>
                <c:pt idx="6820">
                  <c:v>300</c:v>
                </c:pt>
                <c:pt idx="6821">
                  <c:v>211</c:v>
                </c:pt>
                <c:pt idx="6822">
                  <c:v>334</c:v>
                </c:pt>
                <c:pt idx="6823">
                  <c:v>347</c:v>
                </c:pt>
                <c:pt idx="6824">
                  <c:v>355</c:v>
                </c:pt>
                <c:pt idx="6825">
                  <c:v>412</c:v>
                </c:pt>
                <c:pt idx="6826">
                  <c:v>253</c:v>
                </c:pt>
                <c:pt idx="6827">
                  <c:v>354</c:v>
                </c:pt>
                <c:pt idx="6828">
                  <c:v>321</c:v>
                </c:pt>
                <c:pt idx="6829">
                  <c:v>310</c:v>
                </c:pt>
                <c:pt idx="6830">
                  <c:v>308</c:v>
                </c:pt>
                <c:pt idx="6831">
                  <c:v>295</c:v>
                </c:pt>
                <c:pt idx="6832">
                  <c:v>333</c:v>
                </c:pt>
                <c:pt idx="6833">
                  <c:v>295</c:v>
                </c:pt>
                <c:pt idx="6834">
                  <c:v>290</c:v>
                </c:pt>
                <c:pt idx="6835">
                  <c:v>459</c:v>
                </c:pt>
                <c:pt idx="6836">
                  <c:v>318</c:v>
                </c:pt>
                <c:pt idx="6837">
                  <c:v>340</c:v>
                </c:pt>
                <c:pt idx="6838">
                  <c:v>328</c:v>
                </c:pt>
                <c:pt idx="6839">
                  <c:v>310</c:v>
                </c:pt>
                <c:pt idx="6840">
                  <c:v>242</c:v>
                </c:pt>
                <c:pt idx="6841">
                  <c:v>291</c:v>
                </c:pt>
                <c:pt idx="6842">
                  <c:v>288</c:v>
                </c:pt>
                <c:pt idx="6843">
                  <c:v>280</c:v>
                </c:pt>
                <c:pt idx="6844">
                  <c:v>236</c:v>
                </c:pt>
                <c:pt idx="6845">
                  <c:v>289</c:v>
                </c:pt>
                <c:pt idx="6846">
                  <c:v>339</c:v>
                </c:pt>
                <c:pt idx="6847">
                  <c:v>253</c:v>
                </c:pt>
                <c:pt idx="6848">
                  <c:v>287</c:v>
                </c:pt>
                <c:pt idx="6849">
                  <c:v>352</c:v>
                </c:pt>
                <c:pt idx="6850">
                  <c:v>333</c:v>
                </c:pt>
                <c:pt idx="6851">
                  <c:v>337</c:v>
                </c:pt>
                <c:pt idx="6852">
                  <c:v>323</c:v>
                </c:pt>
                <c:pt idx="6853">
                  <c:v>440</c:v>
                </c:pt>
                <c:pt idx="6854">
                  <c:v>251</c:v>
                </c:pt>
                <c:pt idx="6855">
                  <c:v>349</c:v>
                </c:pt>
                <c:pt idx="6856">
                  <c:v>325</c:v>
                </c:pt>
                <c:pt idx="6857">
                  <c:v>363</c:v>
                </c:pt>
                <c:pt idx="6858">
                  <c:v>309</c:v>
                </c:pt>
                <c:pt idx="6859">
                  <c:v>200</c:v>
                </c:pt>
                <c:pt idx="6860">
                  <c:v>312</c:v>
                </c:pt>
                <c:pt idx="6861">
                  <c:v>416</c:v>
                </c:pt>
                <c:pt idx="6862">
                  <c:v>354</c:v>
                </c:pt>
                <c:pt idx="6863">
                  <c:v>329</c:v>
                </c:pt>
                <c:pt idx="6864">
                  <c:v>278</c:v>
                </c:pt>
                <c:pt idx="6865">
                  <c:v>303</c:v>
                </c:pt>
                <c:pt idx="6866">
                  <c:v>268</c:v>
                </c:pt>
                <c:pt idx="6867">
                  <c:v>322</c:v>
                </c:pt>
                <c:pt idx="6868">
                  <c:v>305</c:v>
                </c:pt>
                <c:pt idx="6869">
                  <c:v>273</c:v>
                </c:pt>
                <c:pt idx="6870">
                  <c:v>295</c:v>
                </c:pt>
                <c:pt idx="6871">
                  <c:v>308</c:v>
                </c:pt>
                <c:pt idx="6872">
                  <c:v>317</c:v>
                </c:pt>
                <c:pt idx="6873">
                  <c:v>322</c:v>
                </c:pt>
                <c:pt idx="6874">
                  <c:v>296</c:v>
                </c:pt>
                <c:pt idx="6875">
                  <c:v>592</c:v>
                </c:pt>
                <c:pt idx="6876">
                  <c:v>364</c:v>
                </c:pt>
                <c:pt idx="6877">
                  <c:v>310</c:v>
                </c:pt>
                <c:pt idx="6878">
                  <c:v>320</c:v>
                </c:pt>
                <c:pt idx="6879">
                  <c:v>340</c:v>
                </c:pt>
                <c:pt idx="6880">
                  <c:v>214</c:v>
                </c:pt>
                <c:pt idx="6881">
                  <c:v>251</c:v>
                </c:pt>
                <c:pt idx="6882">
                  <c:v>241</c:v>
                </c:pt>
                <c:pt idx="6883">
                  <c:v>466</c:v>
                </c:pt>
                <c:pt idx="6884">
                  <c:v>266</c:v>
                </c:pt>
                <c:pt idx="6885">
                  <c:v>383</c:v>
                </c:pt>
                <c:pt idx="6886">
                  <c:v>303</c:v>
                </c:pt>
                <c:pt idx="6887">
                  <c:v>310</c:v>
                </c:pt>
                <c:pt idx="6888">
                  <c:v>319</c:v>
                </c:pt>
                <c:pt idx="6889">
                  <c:v>252</c:v>
                </c:pt>
                <c:pt idx="6890">
                  <c:v>323</c:v>
                </c:pt>
                <c:pt idx="6891">
                  <c:v>301</c:v>
                </c:pt>
                <c:pt idx="6892">
                  <c:v>279</c:v>
                </c:pt>
                <c:pt idx="6893">
                  <c:v>331</c:v>
                </c:pt>
                <c:pt idx="6894">
                  <c:v>302</c:v>
                </c:pt>
                <c:pt idx="6895">
                  <c:v>289</c:v>
                </c:pt>
                <c:pt idx="6896">
                  <c:v>297</c:v>
                </c:pt>
                <c:pt idx="6897">
                  <c:v>253</c:v>
                </c:pt>
                <c:pt idx="6898">
                  <c:v>339</c:v>
                </c:pt>
                <c:pt idx="6899">
                  <c:v>297</c:v>
                </c:pt>
                <c:pt idx="6900">
                  <c:v>281</c:v>
                </c:pt>
                <c:pt idx="6901">
                  <c:v>304</c:v>
                </c:pt>
                <c:pt idx="6902">
                  <c:v>253</c:v>
                </c:pt>
                <c:pt idx="6903">
                  <c:v>357</c:v>
                </c:pt>
                <c:pt idx="6904">
                  <c:v>346</c:v>
                </c:pt>
                <c:pt idx="6905">
                  <c:v>287</c:v>
                </c:pt>
                <c:pt idx="6906">
                  <c:v>312</c:v>
                </c:pt>
                <c:pt idx="6907">
                  <c:v>354</c:v>
                </c:pt>
                <c:pt idx="6908">
                  <c:v>378</c:v>
                </c:pt>
                <c:pt idx="6909">
                  <c:v>460</c:v>
                </c:pt>
                <c:pt idx="6910">
                  <c:v>346</c:v>
                </c:pt>
                <c:pt idx="6911">
                  <c:v>336</c:v>
                </c:pt>
                <c:pt idx="6912">
                  <c:v>321</c:v>
                </c:pt>
                <c:pt idx="6913">
                  <c:v>345</c:v>
                </c:pt>
                <c:pt idx="6914">
                  <c:v>326</c:v>
                </c:pt>
                <c:pt idx="6915">
                  <c:v>288</c:v>
                </c:pt>
                <c:pt idx="6916">
                  <c:v>285</c:v>
                </c:pt>
                <c:pt idx="6917">
                  <c:v>315</c:v>
                </c:pt>
                <c:pt idx="6918">
                  <c:v>317</c:v>
                </c:pt>
                <c:pt idx="6919">
                  <c:v>307</c:v>
                </c:pt>
                <c:pt idx="6920">
                  <c:v>325</c:v>
                </c:pt>
                <c:pt idx="6921">
                  <c:v>392</c:v>
                </c:pt>
                <c:pt idx="6922">
                  <c:v>354</c:v>
                </c:pt>
                <c:pt idx="6923">
                  <c:v>281</c:v>
                </c:pt>
                <c:pt idx="6924">
                  <c:v>313</c:v>
                </c:pt>
                <c:pt idx="6925">
                  <c:v>264</c:v>
                </c:pt>
                <c:pt idx="6926">
                  <c:v>302</c:v>
                </c:pt>
                <c:pt idx="6927">
                  <c:v>310</c:v>
                </c:pt>
                <c:pt idx="6928">
                  <c:v>238</c:v>
                </c:pt>
                <c:pt idx="6929">
                  <c:v>328</c:v>
                </c:pt>
                <c:pt idx="6930">
                  <c:v>280</c:v>
                </c:pt>
                <c:pt idx="6931">
                  <c:v>317</c:v>
                </c:pt>
                <c:pt idx="6932">
                  <c:v>303</c:v>
                </c:pt>
                <c:pt idx="6933">
                  <c:v>319</c:v>
                </c:pt>
                <c:pt idx="6934">
                  <c:v>317</c:v>
                </c:pt>
                <c:pt idx="6935">
                  <c:v>353</c:v>
                </c:pt>
                <c:pt idx="6936">
                  <c:v>312</c:v>
                </c:pt>
                <c:pt idx="6937">
                  <c:v>325</c:v>
                </c:pt>
                <c:pt idx="6938">
                  <c:v>306</c:v>
                </c:pt>
                <c:pt idx="6939">
                  <c:v>385</c:v>
                </c:pt>
                <c:pt idx="6940">
                  <c:v>334</c:v>
                </c:pt>
                <c:pt idx="6941">
                  <c:v>285</c:v>
                </c:pt>
                <c:pt idx="6942">
                  <c:v>315</c:v>
                </c:pt>
                <c:pt idx="6943">
                  <c:v>322</c:v>
                </c:pt>
                <c:pt idx="6944">
                  <c:v>340</c:v>
                </c:pt>
                <c:pt idx="6945">
                  <c:v>326</c:v>
                </c:pt>
                <c:pt idx="6946">
                  <c:v>283</c:v>
                </c:pt>
                <c:pt idx="6947">
                  <c:v>285</c:v>
                </c:pt>
                <c:pt idx="6948">
                  <c:v>265</c:v>
                </c:pt>
                <c:pt idx="6949">
                  <c:v>298</c:v>
                </c:pt>
                <c:pt idx="6950">
                  <c:v>505</c:v>
                </c:pt>
                <c:pt idx="6951">
                  <c:v>300</c:v>
                </c:pt>
                <c:pt idx="6952">
                  <c:v>310</c:v>
                </c:pt>
                <c:pt idx="6953">
                  <c:v>300</c:v>
                </c:pt>
                <c:pt idx="6954">
                  <c:v>276</c:v>
                </c:pt>
                <c:pt idx="6955">
                  <c:v>291</c:v>
                </c:pt>
                <c:pt idx="6956">
                  <c:v>325</c:v>
                </c:pt>
                <c:pt idx="6957">
                  <c:v>337</c:v>
                </c:pt>
                <c:pt idx="6958">
                  <c:v>373</c:v>
                </c:pt>
                <c:pt idx="6959">
                  <c:v>331</c:v>
                </c:pt>
                <c:pt idx="6960">
                  <c:v>295</c:v>
                </c:pt>
                <c:pt idx="6961">
                  <c:v>290</c:v>
                </c:pt>
                <c:pt idx="6962">
                  <c:v>289</c:v>
                </c:pt>
                <c:pt idx="6963">
                  <c:v>314</c:v>
                </c:pt>
                <c:pt idx="6964">
                  <c:v>320</c:v>
                </c:pt>
                <c:pt idx="6965">
                  <c:v>299</c:v>
                </c:pt>
                <c:pt idx="6966">
                  <c:v>344</c:v>
                </c:pt>
                <c:pt idx="6967">
                  <c:v>307</c:v>
                </c:pt>
                <c:pt idx="6968">
                  <c:v>309</c:v>
                </c:pt>
                <c:pt idx="6969">
                  <c:v>351</c:v>
                </c:pt>
                <c:pt idx="6970">
                  <c:v>293</c:v>
                </c:pt>
                <c:pt idx="6971">
                  <c:v>308</c:v>
                </c:pt>
                <c:pt idx="6972">
                  <c:v>639</c:v>
                </c:pt>
                <c:pt idx="6973">
                  <c:v>346</c:v>
                </c:pt>
                <c:pt idx="6974">
                  <c:v>300</c:v>
                </c:pt>
                <c:pt idx="6975">
                  <c:v>288</c:v>
                </c:pt>
                <c:pt idx="6976">
                  <c:v>300</c:v>
                </c:pt>
                <c:pt idx="6977">
                  <c:v>280</c:v>
                </c:pt>
                <c:pt idx="6978">
                  <c:v>363</c:v>
                </c:pt>
                <c:pt idx="6979">
                  <c:v>247</c:v>
                </c:pt>
                <c:pt idx="6980">
                  <c:v>309</c:v>
                </c:pt>
                <c:pt idx="6981">
                  <c:v>324</c:v>
                </c:pt>
                <c:pt idx="6982">
                  <c:v>308</c:v>
                </c:pt>
                <c:pt idx="6983">
                  <c:v>301</c:v>
                </c:pt>
                <c:pt idx="6984">
                  <c:v>298</c:v>
                </c:pt>
                <c:pt idx="6985">
                  <c:v>299</c:v>
                </c:pt>
                <c:pt idx="6986">
                  <c:v>386</c:v>
                </c:pt>
                <c:pt idx="6987">
                  <c:v>356</c:v>
                </c:pt>
                <c:pt idx="6988">
                  <c:v>329</c:v>
                </c:pt>
                <c:pt idx="6989">
                  <c:v>301</c:v>
                </c:pt>
                <c:pt idx="6990">
                  <c:v>344</c:v>
                </c:pt>
                <c:pt idx="6991">
                  <c:v>264</c:v>
                </c:pt>
                <c:pt idx="6992">
                  <c:v>332</c:v>
                </c:pt>
                <c:pt idx="6993">
                  <c:v>295</c:v>
                </c:pt>
                <c:pt idx="6994">
                  <c:v>318</c:v>
                </c:pt>
                <c:pt idx="6995">
                  <c:v>253</c:v>
                </c:pt>
                <c:pt idx="6996">
                  <c:v>324</c:v>
                </c:pt>
                <c:pt idx="6997">
                  <c:v>208</c:v>
                </c:pt>
                <c:pt idx="6998">
                  <c:v>332</c:v>
                </c:pt>
                <c:pt idx="6999">
                  <c:v>293</c:v>
                </c:pt>
                <c:pt idx="7000">
                  <c:v>338</c:v>
                </c:pt>
                <c:pt idx="7001">
                  <c:v>303</c:v>
                </c:pt>
                <c:pt idx="7002">
                  <c:v>331</c:v>
                </c:pt>
                <c:pt idx="7003">
                  <c:v>316</c:v>
                </c:pt>
                <c:pt idx="7004">
                  <c:v>336</c:v>
                </c:pt>
                <c:pt idx="7005">
                  <c:v>322</c:v>
                </c:pt>
                <c:pt idx="7006">
                  <c:v>316</c:v>
                </c:pt>
                <c:pt idx="7007">
                  <c:v>335</c:v>
                </c:pt>
                <c:pt idx="7008">
                  <c:v>311</c:v>
                </c:pt>
                <c:pt idx="7009">
                  <c:v>292</c:v>
                </c:pt>
                <c:pt idx="7010">
                  <c:v>288</c:v>
                </c:pt>
                <c:pt idx="7011">
                  <c:v>349</c:v>
                </c:pt>
                <c:pt idx="7012">
                  <c:v>291</c:v>
                </c:pt>
                <c:pt idx="7013">
                  <c:v>340</c:v>
                </c:pt>
                <c:pt idx="7014">
                  <c:v>301</c:v>
                </c:pt>
                <c:pt idx="7015">
                  <c:v>259</c:v>
                </c:pt>
                <c:pt idx="7016">
                  <c:v>355</c:v>
                </c:pt>
                <c:pt idx="7017">
                  <c:v>281</c:v>
                </c:pt>
                <c:pt idx="7018">
                  <c:v>317</c:v>
                </c:pt>
                <c:pt idx="7019">
                  <c:v>298</c:v>
                </c:pt>
                <c:pt idx="7020">
                  <c:v>343</c:v>
                </c:pt>
                <c:pt idx="7021">
                  <c:v>274</c:v>
                </c:pt>
                <c:pt idx="7022">
                  <c:v>358</c:v>
                </c:pt>
                <c:pt idx="7023">
                  <c:v>256</c:v>
                </c:pt>
                <c:pt idx="7024">
                  <c:v>263</c:v>
                </c:pt>
                <c:pt idx="7025">
                  <c:v>307</c:v>
                </c:pt>
                <c:pt idx="7026">
                  <c:v>374</c:v>
                </c:pt>
                <c:pt idx="7027">
                  <c:v>325</c:v>
                </c:pt>
                <c:pt idx="7028">
                  <c:v>319</c:v>
                </c:pt>
                <c:pt idx="7029">
                  <c:v>332</c:v>
                </c:pt>
                <c:pt idx="7030">
                  <c:v>300</c:v>
                </c:pt>
                <c:pt idx="7031">
                  <c:v>278</c:v>
                </c:pt>
                <c:pt idx="7032">
                  <c:v>325</c:v>
                </c:pt>
                <c:pt idx="7033">
                  <c:v>325</c:v>
                </c:pt>
                <c:pt idx="7034">
                  <c:v>351</c:v>
                </c:pt>
                <c:pt idx="7035">
                  <c:v>301</c:v>
                </c:pt>
                <c:pt idx="7036">
                  <c:v>286</c:v>
                </c:pt>
                <c:pt idx="7037">
                  <c:v>269</c:v>
                </c:pt>
                <c:pt idx="7038">
                  <c:v>327</c:v>
                </c:pt>
                <c:pt idx="7039">
                  <c:v>282</c:v>
                </c:pt>
                <c:pt idx="7040">
                  <c:v>307</c:v>
                </c:pt>
                <c:pt idx="7041">
                  <c:v>336</c:v>
                </c:pt>
                <c:pt idx="7042">
                  <c:v>276</c:v>
                </c:pt>
                <c:pt idx="7043">
                  <c:v>363</c:v>
                </c:pt>
                <c:pt idx="7044">
                  <c:v>294</c:v>
                </c:pt>
                <c:pt idx="7045">
                  <c:v>280</c:v>
                </c:pt>
                <c:pt idx="7046">
                  <c:v>318</c:v>
                </c:pt>
                <c:pt idx="7047">
                  <c:v>342</c:v>
                </c:pt>
                <c:pt idx="7048">
                  <c:v>278</c:v>
                </c:pt>
                <c:pt idx="7049">
                  <c:v>303</c:v>
                </c:pt>
                <c:pt idx="7050">
                  <c:v>310</c:v>
                </c:pt>
                <c:pt idx="7051">
                  <c:v>312</c:v>
                </c:pt>
                <c:pt idx="7052">
                  <c:v>335</c:v>
                </c:pt>
                <c:pt idx="7053">
                  <c:v>303</c:v>
                </c:pt>
                <c:pt idx="7054">
                  <c:v>338</c:v>
                </c:pt>
                <c:pt idx="7055">
                  <c:v>284</c:v>
                </c:pt>
                <c:pt idx="7056">
                  <c:v>293</c:v>
                </c:pt>
                <c:pt idx="7057">
                  <c:v>360</c:v>
                </c:pt>
                <c:pt idx="7058">
                  <c:v>308</c:v>
                </c:pt>
                <c:pt idx="7059">
                  <c:v>347</c:v>
                </c:pt>
                <c:pt idx="7060">
                  <c:v>254</c:v>
                </c:pt>
                <c:pt idx="7061">
                  <c:v>392</c:v>
                </c:pt>
                <c:pt idx="7062">
                  <c:v>294</c:v>
                </c:pt>
                <c:pt idx="7063">
                  <c:v>309</c:v>
                </c:pt>
                <c:pt idx="7064">
                  <c:v>420</c:v>
                </c:pt>
                <c:pt idx="7065">
                  <c:v>318</c:v>
                </c:pt>
                <c:pt idx="7066">
                  <c:v>293</c:v>
                </c:pt>
                <c:pt idx="7067">
                  <c:v>280</c:v>
                </c:pt>
                <c:pt idx="7068">
                  <c:v>236</c:v>
                </c:pt>
                <c:pt idx="7069">
                  <c:v>329</c:v>
                </c:pt>
                <c:pt idx="7070">
                  <c:v>324</c:v>
                </c:pt>
                <c:pt idx="7071">
                  <c:v>312</c:v>
                </c:pt>
                <c:pt idx="7072">
                  <c:v>324</c:v>
                </c:pt>
                <c:pt idx="7073">
                  <c:v>282</c:v>
                </c:pt>
                <c:pt idx="7074">
                  <c:v>338</c:v>
                </c:pt>
                <c:pt idx="7075">
                  <c:v>206</c:v>
                </c:pt>
                <c:pt idx="7076">
                  <c:v>349</c:v>
                </c:pt>
                <c:pt idx="7077">
                  <c:v>255</c:v>
                </c:pt>
                <c:pt idx="7078">
                  <c:v>312</c:v>
                </c:pt>
                <c:pt idx="7079">
                  <c:v>398</c:v>
                </c:pt>
                <c:pt idx="7080">
                  <c:v>300</c:v>
                </c:pt>
                <c:pt idx="7081">
                  <c:v>284</c:v>
                </c:pt>
                <c:pt idx="7082">
                  <c:v>351</c:v>
                </c:pt>
                <c:pt idx="7083">
                  <c:v>328</c:v>
                </c:pt>
                <c:pt idx="7084">
                  <c:v>279</c:v>
                </c:pt>
                <c:pt idx="7085">
                  <c:v>286</c:v>
                </c:pt>
                <c:pt idx="7086">
                  <c:v>317</c:v>
                </c:pt>
                <c:pt idx="7087">
                  <c:v>285</c:v>
                </c:pt>
                <c:pt idx="7088">
                  <c:v>306</c:v>
                </c:pt>
                <c:pt idx="7089">
                  <c:v>317</c:v>
                </c:pt>
                <c:pt idx="7090">
                  <c:v>290</c:v>
                </c:pt>
                <c:pt idx="7091">
                  <c:v>265</c:v>
                </c:pt>
                <c:pt idx="7092">
                  <c:v>324</c:v>
                </c:pt>
                <c:pt idx="7093">
                  <c:v>288</c:v>
                </c:pt>
                <c:pt idx="7094">
                  <c:v>314</c:v>
                </c:pt>
                <c:pt idx="7095">
                  <c:v>322</c:v>
                </c:pt>
                <c:pt idx="7096">
                  <c:v>317</c:v>
                </c:pt>
                <c:pt idx="7097">
                  <c:v>282</c:v>
                </c:pt>
                <c:pt idx="7098">
                  <c:v>335</c:v>
                </c:pt>
                <c:pt idx="7099">
                  <c:v>362</c:v>
                </c:pt>
                <c:pt idx="7100">
                  <c:v>318</c:v>
                </c:pt>
                <c:pt idx="7101">
                  <c:v>327</c:v>
                </c:pt>
                <c:pt idx="7102">
                  <c:v>330</c:v>
                </c:pt>
                <c:pt idx="7103">
                  <c:v>347</c:v>
                </c:pt>
                <c:pt idx="7104">
                  <c:v>337</c:v>
                </c:pt>
                <c:pt idx="7105">
                  <c:v>332</c:v>
                </c:pt>
                <c:pt idx="7106">
                  <c:v>313</c:v>
                </c:pt>
                <c:pt idx="7107">
                  <c:v>316</c:v>
                </c:pt>
                <c:pt idx="7108">
                  <c:v>351</c:v>
                </c:pt>
                <c:pt idx="7109">
                  <c:v>323</c:v>
                </c:pt>
                <c:pt idx="7110">
                  <c:v>312</c:v>
                </c:pt>
                <c:pt idx="7111">
                  <c:v>262</c:v>
                </c:pt>
                <c:pt idx="7112">
                  <c:v>261</c:v>
                </c:pt>
                <c:pt idx="7113">
                  <c:v>300</c:v>
                </c:pt>
                <c:pt idx="7114">
                  <c:v>389</c:v>
                </c:pt>
                <c:pt idx="7115">
                  <c:v>268</c:v>
                </c:pt>
                <c:pt idx="7116">
                  <c:v>373</c:v>
                </c:pt>
                <c:pt idx="7117">
                  <c:v>319</c:v>
                </c:pt>
                <c:pt idx="7118">
                  <c:v>484</c:v>
                </c:pt>
                <c:pt idx="7119">
                  <c:v>285</c:v>
                </c:pt>
                <c:pt idx="7120">
                  <c:v>315</c:v>
                </c:pt>
                <c:pt idx="7121">
                  <c:v>329</c:v>
                </c:pt>
                <c:pt idx="7122">
                  <c:v>346</c:v>
                </c:pt>
                <c:pt idx="7123">
                  <c:v>322</c:v>
                </c:pt>
                <c:pt idx="7124">
                  <c:v>304</c:v>
                </c:pt>
                <c:pt idx="7125">
                  <c:v>332</c:v>
                </c:pt>
                <c:pt idx="7126">
                  <c:v>349</c:v>
                </c:pt>
                <c:pt idx="7127">
                  <c:v>280</c:v>
                </c:pt>
                <c:pt idx="7128">
                  <c:v>340</c:v>
                </c:pt>
                <c:pt idx="7129">
                  <c:v>328</c:v>
                </c:pt>
                <c:pt idx="7130">
                  <c:v>301</c:v>
                </c:pt>
                <c:pt idx="7131">
                  <c:v>329</c:v>
                </c:pt>
                <c:pt idx="7132">
                  <c:v>357</c:v>
                </c:pt>
                <c:pt idx="7133">
                  <c:v>312</c:v>
                </c:pt>
                <c:pt idx="7134">
                  <c:v>491</c:v>
                </c:pt>
                <c:pt idx="7135">
                  <c:v>310</c:v>
                </c:pt>
                <c:pt idx="7136">
                  <c:v>373</c:v>
                </c:pt>
                <c:pt idx="7137">
                  <c:v>403</c:v>
                </c:pt>
                <c:pt idx="7138">
                  <c:v>352</c:v>
                </c:pt>
                <c:pt idx="7139">
                  <c:v>301</c:v>
                </c:pt>
                <c:pt idx="7140">
                  <c:v>217</c:v>
                </c:pt>
                <c:pt idx="7141">
                  <c:v>486</c:v>
                </c:pt>
                <c:pt idx="7142">
                  <c:v>269</c:v>
                </c:pt>
                <c:pt idx="7143">
                  <c:v>419</c:v>
                </c:pt>
                <c:pt idx="7144">
                  <c:v>328</c:v>
                </c:pt>
                <c:pt idx="7145">
                  <c:v>345</c:v>
                </c:pt>
                <c:pt idx="7146">
                  <c:v>314</c:v>
                </c:pt>
                <c:pt idx="7147">
                  <c:v>338</c:v>
                </c:pt>
                <c:pt idx="7148">
                  <c:v>267</c:v>
                </c:pt>
                <c:pt idx="7149">
                  <c:v>281</c:v>
                </c:pt>
                <c:pt idx="7150">
                  <c:v>316</c:v>
                </c:pt>
                <c:pt idx="7151">
                  <c:v>360</c:v>
                </c:pt>
                <c:pt idx="7152">
                  <c:v>295</c:v>
                </c:pt>
                <c:pt idx="7153">
                  <c:v>294</c:v>
                </c:pt>
                <c:pt idx="7154">
                  <c:v>346</c:v>
                </c:pt>
                <c:pt idx="7155">
                  <c:v>336</c:v>
                </c:pt>
                <c:pt idx="7156">
                  <c:v>375</c:v>
                </c:pt>
                <c:pt idx="7157">
                  <c:v>282</c:v>
                </c:pt>
                <c:pt idx="7158">
                  <c:v>346</c:v>
                </c:pt>
                <c:pt idx="7159">
                  <c:v>248</c:v>
                </c:pt>
                <c:pt idx="7160">
                  <c:v>304</c:v>
                </c:pt>
                <c:pt idx="7161">
                  <c:v>292</c:v>
                </c:pt>
                <c:pt idx="7162">
                  <c:v>264</c:v>
                </c:pt>
                <c:pt idx="7163">
                  <c:v>275</c:v>
                </c:pt>
                <c:pt idx="7164">
                  <c:v>358</c:v>
                </c:pt>
                <c:pt idx="7165">
                  <c:v>256</c:v>
                </c:pt>
                <c:pt idx="7166">
                  <c:v>301</c:v>
                </c:pt>
                <c:pt idx="7167">
                  <c:v>281</c:v>
                </c:pt>
                <c:pt idx="7168">
                  <c:v>334</c:v>
                </c:pt>
                <c:pt idx="7169">
                  <c:v>237</c:v>
                </c:pt>
                <c:pt idx="7170">
                  <c:v>345</c:v>
                </c:pt>
                <c:pt idx="7171">
                  <c:v>311</c:v>
                </c:pt>
                <c:pt idx="7172">
                  <c:v>319</c:v>
                </c:pt>
                <c:pt idx="7173">
                  <c:v>290</c:v>
                </c:pt>
                <c:pt idx="7174">
                  <c:v>354</c:v>
                </c:pt>
                <c:pt idx="7175">
                  <c:v>312</c:v>
                </c:pt>
                <c:pt idx="7176">
                  <c:v>308</c:v>
                </c:pt>
                <c:pt idx="7177">
                  <c:v>282</c:v>
                </c:pt>
                <c:pt idx="7178">
                  <c:v>375</c:v>
                </c:pt>
                <c:pt idx="7179">
                  <c:v>245</c:v>
                </c:pt>
                <c:pt idx="7180">
                  <c:v>331</c:v>
                </c:pt>
                <c:pt idx="7181">
                  <c:v>319</c:v>
                </c:pt>
                <c:pt idx="7182">
                  <c:v>214</c:v>
                </c:pt>
                <c:pt idx="7183">
                  <c:v>322</c:v>
                </c:pt>
                <c:pt idx="7184">
                  <c:v>348</c:v>
                </c:pt>
                <c:pt idx="7185">
                  <c:v>345</c:v>
                </c:pt>
                <c:pt idx="7186">
                  <c:v>353</c:v>
                </c:pt>
                <c:pt idx="7187">
                  <c:v>308</c:v>
                </c:pt>
                <c:pt idx="7188">
                  <c:v>280</c:v>
                </c:pt>
                <c:pt idx="7189">
                  <c:v>334</c:v>
                </c:pt>
                <c:pt idx="7190">
                  <c:v>307</c:v>
                </c:pt>
                <c:pt idx="7191">
                  <c:v>323</c:v>
                </c:pt>
                <c:pt idx="7192">
                  <c:v>371</c:v>
                </c:pt>
                <c:pt idx="7193">
                  <c:v>274</c:v>
                </c:pt>
                <c:pt idx="7194">
                  <c:v>327</c:v>
                </c:pt>
                <c:pt idx="7195">
                  <c:v>314</c:v>
                </c:pt>
                <c:pt idx="7196">
                  <c:v>311</c:v>
                </c:pt>
                <c:pt idx="7197">
                  <c:v>286</c:v>
                </c:pt>
                <c:pt idx="7198">
                  <c:v>327</c:v>
                </c:pt>
                <c:pt idx="7199">
                  <c:v>232</c:v>
                </c:pt>
                <c:pt idx="7200">
                  <c:v>309</c:v>
                </c:pt>
                <c:pt idx="7201">
                  <c:v>292</c:v>
                </c:pt>
                <c:pt idx="7202">
                  <c:v>323</c:v>
                </c:pt>
                <c:pt idx="7203">
                  <c:v>363</c:v>
                </c:pt>
                <c:pt idx="7204">
                  <c:v>353</c:v>
                </c:pt>
                <c:pt idx="7205">
                  <c:v>324</c:v>
                </c:pt>
                <c:pt idx="7206">
                  <c:v>329</c:v>
                </c:pt>
                <c:pt idx="7207">
                  <c:v>305</c:v>
                </c:pt>
                <c:pt idx="7208">
                  <c:v>367</c:v>
                </c:pt>
                <c:pt idx="7209">
                  <c:v>283</c:v>
                </c:pt>
                <c:pt idx="7210">
                  <c:v>341</c:v>
                </c:pt>
                <c:pt idx="7211">
                  <c:v>357</c:v>
                </c:pt>
                <c:pt idx="7212">
                  <c:v>315</c:v>
                </c:pt>
                <c:pt idx="7213">
                  <c:v>317</c:v>
                </c:pt>
                <c:pt idx="7214">
                  <c:v>389</c:v>
                </c:pt>
                <c:pt idx="7215">
                  <c:v>436</c:v>
                </c:pt>
                <c:pt idx="7216">
                  <c:v>298</c:v>
                </c:pt>
                <c:pt idx="7217">
                  <c:v>328</c:v>
                </c:pt>
                <c:pt idx="7218">
                  <c:v>327</c:v>
                </c:pt>
                <c:pt idx="7219">
                  <c:v>332</c:v>
                </c:pt>
                <c:pt idx="7220">
                  <c:v>281</c:v>
                </c:pt>
                <c:pt idx="7221">
                  <c:v>385</c:v>
                </c:pt>
                <c:pt idx="7222">
                  <c:v>250</c:v>
                </c:pt>
                <c:pt idx="7223">
                  <c:v>326</c:v>
                </c:pt>
                <c:pt idx="7224">
                  <c:v>267</c:v>
                </c:pt>
                <c:pt idx="7225">
                  <c:v>225</c:v>
                </c:pt>
                <c:pt idx="7226">
                  <c:v>341</c:v>
                </c:pt>
                <c:pt idx="7227">
                  <c:v>275</c:v>
                </c:pt>
                <c:pt idx="7228">
                  <c:v>313</c:v>
                </c:pt>
                <c:pt idx="7229">
                  <c:v>318</c:v>
                </c:pt>
                <c:pt idx="7230">
                  <c:v>259</c:v>
                </c:pt>
                <c:pt idx="7231">
                  <c:v>312</c:v>
                </c:pt>
                <c:pt idx="7232">
                  <c:v>304</c:v>
                </c:pt>
                <c:pt idx="7233">
                  <c:v>308</c:v>
                </c:pt>
                <c:pt idx="7234">
                  <c:v>316</c:v>
                </c:pt>
                <c:pt idx="7235">
                  <c:v>313</c:v>
                </c:pt>
                <c:pt idx="7236">
                  <c:v>247</c:v>
                </c:pt>
                <c:pt idx="7237">
                  <c:v>322</c:v>
                </c:pt>
                <c:pt idx="7238">
                  <c:v>316</c:v>
                </c:pt>
                <c:pt idx="7239">
                  <c:v>304</c:v>
                </c:pt>
                <c:pt idx="7240">
                  <c:v>340</c:v>
                </c:pt>
                <c:pt idx="7241">
                  <c:v>446</c:v>
                </c:pt>
                <c:pt idx="7242">
                  <c:v>333</c:v>
                </c:pt>
                <c:pt idx="7243">
                  <c:v>328</c:v>
                </c:pt>
                <c:pt idx="7244">
                  <c:v>290</c:v>
                </c:pt>
                <c:pt idx="7245">
                  <c:v>376</c:v>
                </c:pt>
                <c:pt idx="7246">
                  <c:v>287</c:v>
                </c:pt>
                <c:pt idx="7247">
                  <c:v>305</c:v>
                </c:pt>
                <c:pt idx="7248">
                  <c:v>298</c:v>
                </c:pt>
                <c:pt idx="7249">
                  <c:v>342</c:v>
                </c:pt>
                <c:pt idx="7250">
                  <c:v>322</c:v>
                </c:pt>
                <c:pt idx="7251">
                  <c:v>297</c:v>
                </c:pt>
                <c:pt idx="7252">
                  <c:v>320</c:v>
                </c:pt>
                <c:pt idx="7253">
                  <c:v>297</c:v>
                </c:pt>
                <c:pt idx="7254">
                  <c:v>239</c:v>
                </c:pt>
                <c:pt idx="7255">
                  <c:v>327</c:v>
                </c:pt>
                <c:pt idx="7256">
                  <c:v>327</c:v>
                </c:pt>
                <c:pt idx="7257">
                  <c:v>399</c:v>
                </c:pt>
                <c:pt idx="7258">
                  <c:v>324</c:v>
                </c:pt>
                <c:pt idx="7259">
                  <c:v>309</c:v>
                </c:pt>
                <c:pt idx="7260">
                  <c:v>295</c:v>
                </c:pt>
                <c:pt idx="7261">
                  <c:v>356</c:v>
                </c:pt>
                <c:pt idx="7262">
                  <c:v>322</c:v>
                </c:pt>
                <c:pt idx="7263">
                  <c:v>298</c:v>
                </c:pt>
                <c:pt idx="7264">
                  <c:v>314</c:v>
                </c:pt>
                <c:pt idx="7265">
                  <c:v>314</c:v>
                </c:pt>
                <c:pt idx="7266">
                  <c:v>374</c:v>
                </c:pt>
                <c:pt idx="7267">
                  <c:v>309</c:v>
                </c:pt>
                <c:pt idx="7268">
                  <c:v>335</c:v>
                </c:pt>
                <c:pt idx="7269">
                  <c:v>317</c:v>
                </c:pt>
                <c:pt idx="7270">
                  <c:v>346</c:v>
                </c:pt>
                <c:pt idx="7271">
                  <c:v>277</c:v>
                </c:pt>
                <c:pt idx="7272">
                  <c:v>315</c:v>
                </c:pt>
                <c:pt idx="7273">
                  <c:v>325</c:v>
                </c:pt>
                <c:pt idx="7274">
                  <c:v>305</c:v>
                </c:pt>
                <c:pt idx="7275">
                  <c:v>283</c:v>
                </c:pt>
                <c:pt idx="7276">
                  <c:v>318</c:v>
                </c:pt>
                <c:pt idx="7277">
                  <c:v>373</c:v>
                </c:pt>
                <c:pt idx="7278">
                  <c:v>373</c:v>
                </c:pt>
                <c:pt idx="7279">
                  <c:v>376</c:v>
                </c:pt>
                <c:pt idx="7280">
                  <c:v>328</c:v>
                </c:pt>
                <c:pt idx="7281">
                  <c:v>364</c:v>
                </c:pt>
                <c:pt idx="7282">
                  <c:v>347</c:v>
                </c:pt>
                <c:pt idx="7283">
                  <c:v>271</c:v>
                </c:pt>
                <c:pt idx="7284">
                  <c:v>333</c:v>
                </c:pt>
                <c:pt idx="7285">
                  <c:v>304</c:v>
                </c:pt>
                <c:pt idx="7286">
                  <c:v>337</c:v>
                </c:pt>
                <c:pt idx="7287">
                  <c:v>298</c:v>
                </c:pt>
                <c:pt idx="7288">
                  <c:v>377</c:v>
                </c:pt>
                <c:pt idx="7289">
                  <c:v>343</c:v>
                </c:pt>
                <c:pt idx="7290">
                  <c:v>294</c:v>
                </c:pt>
                <c:pt idx="7291">
                  <c:v>333</c:v>
                </c:pt>
                <c:pt idx="7292">
                  <c:v>277</c:v>
                </c:pt>
                <c:pt idx="7293">
                  <c:v>325</c:v>
                </c:pt>
                <c:pt idx="7294">
                  <c:v>305</c:v>
                </c:pt>
                <c:pt idx="7295">
                  <c:v>339</c:v>
                </c:pt>
                <c:pt idx="7296">
                  <c:v>339</c:v>
                </c:pt>
                <c:pt idx="7297">
                  <c:v>349</c:v>
                </c:pt>
                <c:pt idx="7298">
                  <c:v>344</c:v>
                </c:pt>
                <c:pt idx="7299">
                  <c:v>323</c:v>
                </c:pt>
                <c:pt idx="7300">
                  <c:v>419</c:v>
                </c:pt>
                <c:pt idx="7301">
                  <c:v>336</c:v>
                </c:pt>
                <c:pt idx="7302">
                  <c:v>322</c:v>
                </c:pt>
                <c:pt idx="7303">
                  <c:v>306</c:v>
                </c:pt>
                <c:pt idx="7304">
                  <c:v>310</c:v>
                </c:pt>
                <c:pt idx="7305">
                  <c:v>343</c:v>
                </c:pt>
                <c:pt idx="7306">
                  <c:v>342</c:v>
                </c:pt>
                <c:pt idx="7307">
                  <c:v>346</c:v>
                </c:pt>
                <c:pt idx="7308">
                  <c:v>358</c:v>
                </c:pt>
                <c:pt idx="7309">
                  <c:v>334</c:v>
                </c:pt>
                <c:pt idx="7310">
                  <c:v>319</c:v>
                </c:pt>
                <c:pt idx="7311">
                  <c:v>369</c:v>
                </c:pt>
                <c:pt idx="7312">
                  <c:v>381</c:v>
                </c:pt>
                <c:pt idx="7313">
                  <c:v>347</c:v>
                </c:pt>
                <c:pt idx="7314">
                  <c:v>378</c:v>
                </c:pt>
                <c:pt idx="7315">
                  <c:v>364</c:v>
                </c:pt>
                <c:pt idx="7316">
                  <c:v>309</c:v>
                </c:pt>
                <c:pt idx="7317">
                  <c:v>320</c:v>
                </c:pt>
                <c:pt idx="7318">
                  <c:v>245</c:v>
                </c:pt>
                <c:pt idx="7319">
                  <c:v>334</c:v>
                </c:pt>
                <c:pt idx="7320">
                  <c:v>310</c:v>
                </c:pt>
                <c:pt idx="7321">
                  <c:v>396</c:v>
                </c:pt>
                <c:pt idx="7322">
                  <c:v>390</c:v>
                </c:pt>
                <c:pt idx="7323">
                  <c:v>294</c:v>
                </c:pt>
                <c:pt idx="7324">
                  <c:v>344</c:v>
                </c:pt>
                <c:pt idx="7325">
                  <c:v>325</c:v>
                </c:pt>
                <c:pt idx="7326">
                  <c:v>308</c:v>
                </c:pt>
                <c:pt idx="7327">
                  <c:v>254</c:v>
                </c:pt>
                <c:pt idx="7328">
                  <c:v>377</c:v>
                </c:pt>
                <c:pt idx="7329">
                  <c:v>344</c:v>
                </c:pt>
                <c:pt idx="7330">
                  <c:v>301</c:v>
                </c:pt>
                <c:pt idx="7331">
                  <c:v>315</c:v>
                </c:pt>
                <c:pt idx="7332">
                  <c:v>317</c:v>
                </c:pt>
                <c:pt idx="7333">
                  <c:v>279</c:v>
                </c:pt>
                <c:pt idx="7334">
                  <c:v>311</c:v>
                </c:pt>
                <c:pt idx="7335">
                  <c:v>343</c:v>
                </c:pt>
                <c:pt idx="7336">
                  <c:v>307</c:v>
                </c:pt>
                <c:pt idx="7337">
                  <c:v>338</c:v>
                </c:pt>
                <c:pt idx="7338">
                  <c:v>295</c:v>
                </c:pt>
                <c:pt idx="7339">
                  <c:v>333</c:v>
                </c:pt>
                <c:pt idx="7340">
                  <c:v>462</c:v>
                </c:pt>
                <c:pt idx="7341">
                  <c:v>303</c:v>
                </c:pt>
                <c:pt idx="7342">
                  <c:v>294</c:v>
                </c:pt>
                <c:pt idx="7343">
                  <c:v>295</c:v>
                </c:pt>
                <c:pt idx="7344">
                  <c:v>313</c:v>
                </c:pt>
                <c:pt idx="7345">
                  <c:v>309</c:v>
                </c:pt>
                <c:pt idx="7346">
                  <c:v>339</c:v>
                </c:pt>
                <c:pt idx="7347">
                  <c:v>362</c:v>
                </c:pt>
                <c:pt idx="7348">
                  <c:v>410</c:v>
                </c:pt>
                <c:pt idx="7349">
                  <c:v>308</c:v>
                </c:pt>
                <c:pt idx="7350">
                  <c:v>210</c:v>
                </c:pt>
                <c:pt idx="7351">
                  <c:v>308</c:v>
                </c:pt>
                <c:pt idx="7352">
                  <c:v>360</c:v>
                </c:pt>
                <c:pt idx="7353">
                  <c:v>376</c:v>
                </c:pt>
                <c:pt idx="7354">
                  <c:v>374</c:v>
                </c:pt>
                <c:pt idx="7355">
                  <c:v>323</c:v>
                </c:pt>
                <c:pt idx="7356">
                  <c:v>207</c:v>
                </c:pt>
                <c:pt idx="7357">
                  <c:v>345</c:v>
                </c:pt>
                <c:pt idx="7358">
                  <c:v>311</c:v>
                </c:pt>
                <c:pt idx="7359">
                  <c:v>343</c:v>
                </c:pt>
                <c:pt idx="7360">
                  <c:v>354</c:v>
                </c:pt>
                <c:pt idx="7361">
                  <c:v>304</c:v>
                </c:pt>
                <c:pt idx="7362">
                  <c:v>385</c:v>
                </c:pt>
                <c:pt idx="7363">
                  <c:v>349</c:v>
                </c:pt>
                <c:pt idx="7364">
                  <c:v>320</c:v>
                </c:pt>
                <c:pt idx="7365">
                  <c:v>337</c:v>
                </c:pt>
                <c:pt idx="7366">
                  <c:v>322</c:v>
                </c:pt>
                <c:pt idx="7367">
                  <c:v>280</c:v>
                </c:pt>
                <c:pt idx="7368">
                  <c:v>322</c:v>
                </c:pt>
                <c:pt idx="7369">
                  <c:v>360</c:v>
                </c:pt>
                <c:pt idx="7370">
                  <c:v>278</c:v>
                </c:pt>
                <c:pt idx="7371">
                  <c:v>306</c:v>
                </c:pt>
                <c:pt idx="7372">
                  <c:v>320</c:v>
                </c:pt>
                <c:pt idx="7373">
                  <c:v>326</c:v>
                </c:pt>
                <c:pt idx="7374">
                  <c:v>306</c:v>
                </c:pt>
                <c:pt idx="7375">
                  <c:v>315</c:v>
                </c:pt>
                <c:pt idx="7376">
                  <c:v>356</c:v>
                </c:pt>
                <c:pt idx="7377">
                  <c:v>318</c:v>
                </c:pt>
                <c:pt idx="7378">
                  <c:v>328</c:v>
                </c:pt>
                <c:pt idx="7379">
                  <c:v>208</c:v>
                </c:pt>
                <c:pt idx="7380">
                  <c:v>208</c:v>
                </c:pt>
                <c:pt idx="7381">
                  <c:v>301</c:v>
                </c:pt>
                <c:pt idx="7382">
                  <c:v>319</c:v>
                </c:pt>
                <c:pt idx="7383">
                  <c:v>365</c:v>
                </c:pt>
                <c:pt idx="7384">
                  <c:v>260</c:v>
                </c:pt>
                <c:pt idx="7385">
                  <c:v>347</c:v>
                </c:pt>
                <c:pt idx="7386">
                  <c:v>319</c:v>
                </c:pt>
                <c:pt idx="7387">
                  <c:v>321</c:v>
                </c:pt>
                <c:pt idx="7388">
                  <c:v>309</c:v>
                </c:pt>
                <c:pt idx="7389">
                  <c:v>320</c:v>
                </c:pt>
                <c:pt idx="7390">
                  <c:v>328</c:v>
                </c:pt>
                <c:pt idx="7391">
                  <c:v>309</c:v>
                </c:pt>
                <c:pt idx="7392">
                  <c:v>341</c:v>
                </c:pt>
                <c:pt idx="7393">
                  <c:v>335</c:v>
                </c:pt>
                <c:pt idx="7394">
                  <c:v>272</c:v>
                </c:pt>
                <c:pt idx="7395">
                  <c:v>320</c:v>
                </c:pt>
                <c:pt idx="7396">
                  <c:v>308</c:v>
                </c:pt>
                <c:pt idx="7397">
                  <c:v>313</c:v>
                </c:pt>
                <c:pt idx="7398">
                  <c:v>349</c:v>
                </c:pt>
                <c:pt idx="7399">
                  <c:v>230</c:v>
                </c:pt>
                <c:pt idx="7400">
                  <c:v>336</c:v>
                </c:pt>
                <c:pt idx="7401">
                  <c:v>332</c:v>
                </c:pt>
                <c:pt idx="7402">
                  <c:v>322</c:v>
                </c:pt>
                <c:pt idx="7403">
                  <c:v>318</c:v>
                </c:pt>
                <c:pt idx="7404">
                  <c:v>360</c:v>
                </c:pt>
                <c:pt idx="7405">
                  <c:v>391</c:v>
                </c:pt>
                <c:pt idx="7406">
                  <c:v>287</c:v>
                </c:pt>
                <c:pt idx="7407">
                  <c:v>334</c:v>
                </c:pt>
                <c:pt idx="7408">
                  <c:v>288</c:v>
                </c:pt>
                <c:pt idx="7409">
                  <c:v>326</c:v>
                </c:pt>
                <c:pt idx="7410">
                  <c:v>327</c:v>
                </c:pt>
                <c:pt idx="7411">
                  <c:v>295</c:v>
                </c:pt>
                <c:pt idx="7412">
                  <c:v>383</c:v>
                </c:pt>
                <c:pt idx="7413">
                  <c:v>257</c:v>
                </c:pt>
                <c:pt idx="7414">
                  <c:v>322</c:v>
                </c:pt>
                <c:pt idx="7415">
                  <c:v>339</c:v>
                </c:pt>
                <c:pt idx="7416">
                  <c:v>322</c:v>
                </c:pt>
                <c:pt idx="7417">
                  <c:v>340</c:v>
                </c:pt>
                <c:pt idx="7418">
                  <c:v>359</c:v>
                </c:pt>
                <c:pt idx="7419">
                  <c:v>305</c:v>
                </c:pt>
                <c:pt idx="7420">
                  <c:v>313</c:v>
                </c:pt>
                <c:pt idx="7421">
                  <c:v>351</c:v>
                </c:pt>
                <c:pt idx="7422">
                  <c:v>293</c:v>
                </c:pt>
                <c:pt idx="7423">
                  <c:v>321</c:v>
                </c:pt>
                <c:pt idx="7424">
                  <c:v>343</c:v>
                </c:pt>
                <c:pt idx="7425">
                  <c:v>309</c:v>
                </c:pt>
                <c:pt idx="7426">
                  <c:v>299</c:v>
                </c:pt>
                <c:pt idx="7427">
                  <c:v>361</c:v>
                </c:pt>
                <c:pt idx="7428">
                  <c:v>288</c:v>
                </c:pt>
                <c:pt idx="7429">
                  <c:v>336</c:v>
                </c:pt>
                <c:pt idx="7430">
                  <c:v>332</c:v>
                </c:pt>
                <c:pt idx="7431">
                  <c:v>348</c:v>
                </c:pt>
                <c:pt idx="7432">
                  <c:v>279</c:v>
                </c:pt>
                <c:pt idx="7433">
                  <c:v>326</c:v>
                </c:pt>
                <c:pt idx="7434">
                  <c:v>274</c:v>
                </c:pt>
                <c:pt idx="7435">
                  <c:v>288</c:v>
                </c:pt>
                <c:pt idx="7436">
                  <c:v>388</c:v>
                </c:pt>
                <c:pt idx="7437">
                  <c:v>282</c:v>
                </c:pt>
                <c:pt idx="7438">
                  <c:v>317</c:v>
                </c:pt>
                <c:pt idx="7439">
                  <c:v>311</c:v>
                </c:pt>
                <c:pt idx="7440">
                  <c:v>334</c:v>
                </c:pt>
                <c:pt idx="7441">
                  <c:v>338</c:v>
                </c:pt>
                <c:pt idx="7442">
                  <c:v>317</c:v>
                </c:pt>
                <c:pt idx="7443">
                  <c:v>334</c:v>
                </c:pt>
                <c:pt idx="7444">
                  <c:v>302</c:v>
                </c:pt>
                <c:pt idx="7445">
                  <c:v>321</c:v>
                </c:pt>
                <c:pt idx="7446">
                  <c:v>301</c:v>
                </c:pt>
                <c:pt idx="7447">
                  <c:v>327</c:v>
                </c:pt>
                <c:pt idx="7448">
                  <c:v>336</c:v>
                </c:pt>
                <c:pt idx="7449">
                  <c:v>305</c:v>
                </c:pt>
                <c:pt idx="7450">
                  <c:v>304</c:v>
                </c:pt>
                <c:pt idx="7451">
                  <c:v>292</c:v>
                </c:pt>
                <c:pt idx="7452">
                  <c:v>325</c:v>
                </c:pt>
                <c:pt idx="7453">
                  <c:v>316</c:v>
                </c:pt>
                <c:pt idx="7454">
                  <c:v>334</c:v>
                </c:pt>
                <c:pt idx="7455">
                  <c:v>368</c:v>
                </c:pt>
                <c:pt idx="7456">
                  <c:v>347</c:v>
                </c:pt>
                <c:pt idx="7457">
                  <c:v>288</c:v>
                </c:pt>
                <c:pt idx="7458">
                  <c:v>336</c:v>
                </c:pt>
                <c:pt idx="7459">
                  <c:v>326</c:v>
                </c:pt>
                <c:pt idx="7460">
                  <c:v>378</c:v>
                </c:pt>
                <c:pt idx="7461">
                  <c:v>334</c:v>
                </c:pt>
                <c:pt idx="7462">
                  <c:v>218</c:v>
                </c:pt>
                <c:pt idx="7463">
                  <c:v>344</c:v>
                </c:pt>
                <c:pt idx="7464">
                  <c:v>390</c:v>
                </c:pt>
                <c:pt idx="7465">
                  <c:v>287</c:v>
                </c:pt>
                <c:pt idx="7466">
                  <c:v>278</c:v>
                </c:pt>
                <c:pt idx="7467">
                  <c:v>376</c:v>
                </c:pt>
                <c:pt idx="7468">
                  <c:v>233</c:v>
                </c:pt>
                <c:pt idx="7469">
                  <c:v>348</c:v>
                </c:pt>
                <c:pt idx="7470">
                  <c:v>309</c:v>
                </c:pt>
                <c:pt idx="7471">
                  <c:v>312</c:v>
                </c:pt>
                <c:pt idx="7472">
                  <c:v>245</c:v>
                </c:pt>
                <c:pt idx="7473">
                  <c:v>281</c:v>
                </c:pt>
                <c:pt idx="7474">
                  <c:v>324</c:v>
                </c:pt>
                <c:pt idx="7475">
                  <c:v>315</c:v>
                </c:pt>
                <c:pt idx="7476">
                  <c:v>308</c:v>
                </c:pt>
                <c:pt idx="7477">
                  <c:v>337</c:v>
                </c:pt>
                <c:pt idx="7478">
                  <c:v>353</c:v>
                </c:pt>
                <c:pt idx="7479">
                  <c:v>320</c:v>
                </c:pt>
                <c:pt idx="7480">
                  <c:v>281</c:v>
                </c:pt>
                <c:pt idx="7481">
                  <c:v>327</c:v>
                </c:pt>
                <c:pt idx="7482">
                  <c:v>322</c:v>
                </c:pt>
                <c:pt idx="7483">
                  <c:v>309</c:v>
                </c:pt>
                <c:pt idx="7484">
                  <c:v>351</c:v>
                </c:pt>
                <c:pt idx="7485">
                  <c:v>275</c:v>
                </c:pt>
                <c:pt idx="7486">
                  <c:v>222</c:v>
                </c:pt>
                <c:pt idx="7487">
                  <c:v>340</c:v>
                </c:pt>
                <c:pt idx="7488">
                  <c:v>278</c:v>
                </c:pt>
                <c:pt idx="7489">
                  <c:v>368</c:v>
                </c:pt>
                <c:pt idx="7490">
                  <c:v>367</c:v>
                </c:pt>
                <c:pt idx="7491">
                  <c:v>307</c:v>
                </c:pt>
                <c:pt idx="7492">
                  <c:v>312</c:v>
                </c:pt>
                <c:pt idx="7493">
                  <c:v>293</c:v>
                </c:pt>
                <c:pt idx="7494">
                  <c:v>331</c:v>
                </c:pt>
                <c:pt idx="7495">
                  <c:v>339</c:v>
                </c:pt>
                <c:pt idx="7496">
                  <c:v>318</c:v>
                </c:pt>
                <c:pt idx="7497">
                  <c:v>304</c:v>
                </c:pt>
                <c:pt idx="7498">
                  <c:v>329</c:v>
                </c:pt>
                <c:pt idx="7499">
                  <c:v>317</c:v>
                </c:pt>
                <c:pt idx="7500">
                  <c:v>316</c:v>
                </c:pt>
                <c:pt idx="7501">
                  <c:v>334</c:v>
                </c:pt>
                <c:pt idx="7502">
                  <c:v>340</c:v>
                </c:pt>
                <c:pt idx="7503">
                  <c:v>316</c:v>
                </c:pt>
                <c:pt idx="7504">
                  <c:v>336</c:v>
                </c:pt>
                <c:pt idx="7505">
                  <c:v>303</c:v>
                </c:pt>
                <c:pt idx="7506">
                  <c:v>315</c:v>
                </c:pt>
                <c:pt idx="7507">
                  <c:v>256</c:v>
                </c:pt>
                <c:pt idx="7508">
                  <c:v>332</c:v>
                </c:pt>
                <c:pt idx="7509">
                  <c:v>326</c:v>
                </c:pt>
                <c:pt idx="7510">
                  <c:v>313</c:v>
                </c:pt>
                <c:pt idx="7511">
                  <c:v>353</c:v>
                </c:pt>
                <c:pt idx="7512">
                  <c:v>282</c:v>
                </c:pt>
                <c:pt idx="7513">
                  <c:v>333</c:v>
                </c:pt>
                <c:pt idx="7514">
                  <c:v>291</c:v>
                </c:pt>
                <c:pt idx="7515">
                  <c:v>209</c:v>
                </c:pt>
                <c:pt idx="7516">
                  <c:v>364</c:v>
                </c:pt>
                <c:pt idx="7517">
                  <c:v>314</c:v>
                </c:pt>
                <c:pt idx="7518">
                  <c:v>303</c:v>
                </c:pt>
                <c:pt idx="7519">
                  <c:v>316</c:v>
                </c:pt>
                <c:pt idx="7520">
                  <c:v>258</c:v>
                </c:pt>
                <c:pt idx="7521">
                  <c:v>253</c:v>
                </c:pt>
                <c:pt idx="7522">
                  <c:v>209</c:v>
                </c:pt>
                <c:pt idx="7523">
                  <c:v>345</c:v>
                </c:pt>
                <c:pt idx="7524">
                  <c:v>316</c:v>
                </c:pt>
                <c:pt idx="7525">
                  <c:v>307</c:v>
                </c:pt>
                <c:pt idx="7526">
                  <c:v>444</c:v>
                </c:pt>
                <c:pt idx="7527">
                  <c:v>336</c:v>
                </c:pt>
                <c:pt idx="7528">
                  <c:v>318</c:v>
                </c:pt>
                <c:pt idx="7529">
                  <c:v>302</c:v>
                </c:pt>
                <c:pt idx="7530">
                  <c:v>243</c:v>
                </c:pt>
                <c:pt idx="7531">
                  <c:v>303</c:v>
                </c:pt>
                <c:pt idx="7532">
                  <c:v>318</c:v>
                </c:pt>
                <c:pt idx="7533">
                  <c:v>387</c:v>
                </c:pt>
                <c:pt idx="7534">
                  <c:v>320</c:v>
                </c:pt>
                <c:pt idx="7535">
                  <c:v>301</c:v>
                </c:pt>
                <c:pt idx="7536">
                  <c:v>310</c:v>
                </c:pt>
                <c:pt idx="7537">
                  <c:v>240</c:v>
                </c:pt>
                <c:pt idx="7538">
                  <c:v>300</c:v>
                </c:pt>
                <c:pt idx="7539">
                  <c:v>331</c:v>
                </c:pt>
                <c:pt idx="7540">
                  <c:v>310</c:v>
                </c:pt>
                <c:pt idx="7541">
                  <c:v>330</c:v>
                </c:pt>
                <c:pt idx="7542">
                  <c:v>312</c:v>
                </c:pt>
                <c:pt idx="7543">
                  <c:v>304</c:v>
                </c:pt>
                <c:pt idx="7544">
                  <c:v>282</c:v>
                </c:pt>
                <c:pt idx="7545">
                  <c:v>333</c:v>
                </c:pt>
                <c:pt idx="7546">
                  <c:v>356</c:v>
                </c:pt>
                <c:pt idx="7547">
                  <c:v>323</c:v>
                </c:pt>
                <c:pt idx="7548">
                  <c:v>272</c:v>
                </c:pt>
                <c:pt idx="7549">
                  <c:v>258</c:v>
                </c:pt>
                <c:pt idx="7550">
                  <c:v>357</c:v>
                </c:pt>
                <c:pt idx="7551">
                  <c:v>309</c:v>
                </c:pt>
                <c:pt idx="7552">
                  <c:v>290</c:v>
                </c:pt>
                <c:pt idx="7553">
                  <c:v>328</c:v>
                </c:pt>
                <c:pt idx="7554">
                  <c:v>307</c:v>
                </c:pt>
                <c:pt idx="7555">
                  <c:v>274</c:v>
                </c:pt>
                <c:pt idx="7556">
                  <c:v>363</c:v>
                </c:pt>
                <c:pt idx="7557">
                  <c:v>333</c:v>
                </c:pt>
                <c:pt idx="7558">
                  <c:v>348</c:v>
                </c:pt>
                <c:pt idx="7559">
                  <c:v>293</c:v>
                </c:pt>
                <c:pt idx="7560">
                  <c:v>210</c:v>
                </c:pt>
                <c:pt idx="7561">
                  <c:v>321</c:v>
                </c:pt>
                <c:pt idx="7562">
                  <c:v>326</c:v>
                </c:pt>
                <c:pt idx="7563">
                  <c:v>336</c:v>
                </c:pt>
                <c:pt idx="7564">
                  <c:v>298</c:v>
                </c:pt>
                <c:pt idx="7565">
                  <c:v>371</c:v>
                </c:pt>
                <c:pt idx="7566">
                  <c:v>423</c:v>
                </c:pt>
                <c:pt idx="7567">
                  <c:v>342</c:v>
                </c:pt>
                <c:pt idx="7568">
                  <c:v>318</c:v>
                </c:pt>
                <c:pt idx="7569">
                  <c:v>325</c:v>
                </c:pt>
                <c:pt idx="7570">
                  <c:v>298</c:v>
                </c:pt>
                <c:pt idx="7571">
                  <c:v>324</c:v>
                </c:pt>
                <c:pt idx="7572">
                  <c:v>335</c:v>
                </c:pt>
                <c:pt idx="7573">
                  <c:v>332</c:v>
                </c:pt>
                <c:pt idx="7574">
                  <c:v>366</c:v>
                </c:pt>
                <c:pt idx="7575">
                  <c:v>309</c:v>
                </c:pt>
                <c:pt idx="7576">
                  <c:v>333</c:v>
                </c:pt>
                <c:pt idx="7577">
                  <c:v>354</c:v>
                </c:pt>
                <c:pt idx="7578">
                  <c:v>321</c:v>
                </c:pt>
                <c:pt idx="7579">
                  <c:v>332</c:v>
                </c:pt>
                <c:pt idx="7580">
                  <c:v>316</c:v>
                </c:pt>
                <c:pt idx="7581">
                  <c:v>297</c:v>
                </c:pt>
                <c:pt idx="7582">
                  <c:v>301</c:v>
                </c:pt>
                <c:pt idx="7583">
                  <c:v>305</c:v>
                </c:pt>
                <c:pt idx="7584">
                  <c:v>285</c:v>
                </c:pt>
                <c:pt idx="7585">
                  <c:v>311</c:v>
                </c:pt>
                <c:pt idx="7586">
                  <c:v>323</c:v>
                </c:pt>
                <c:pt idx="7587">
                  <c:v>329</c:v>
                </c:pt>
                <c:pt idx="7588">
                  <c:v>336</c:v>
                </c:pt>
                <c:pt idx="7589">
                  <c:v>340</c:v>
                </c:pt>
                <c:pt idx="7590">
                  <c:v>300</c:v>
                </c:pt>
                <c:pt idx="7591">
                  <c:v>289</c:v>
                </c:pt>
                <c:pt idx="7592">
                  <c:v>317</c:v>
                </c:pt>
                <c:pt idx="7593">
                  <c:v>280</c:v>
                </c:pt>
                <c:pt idx="7594">
                  <c:v>324</c:v>
                </c:pt>
                <c:pt idx="7595">
                  <c:v>338</c:v>
                </c:pt>
                <c:pt idx="7596">
                  <c:v>364</c:v>
                </c:pt>
                <c:pt idx="7597">
                  <c:v>312</c:v>
                </c:pt>
                <c:pt idx="7598">
                  <c:v>404</c:v>
                </c:pt>
                <c:pt idx="7599">
                  <c:v>312</c:v>
                </c:pt>
                <c:pt idx="7600">
                  <c:v>352</c:v>
                </c:pt>
                <c:pt idx="7601">
                  <c:v>289</c:v>
                </c:pt>
                <c:pt idx="7602">
                  <c:v>308</c:v>
                </c:pt>
                <c:pt idx="7603">
                  <c:v>310</c:v>
                </c:pt>
                <c:pt idx="7604">
                  <c:v>357</c:v>
                </c:pt>
                <c:pt idx="7605">
                  <c:v>316</c:v>
                </c:pt>
                <c:pt idx="7606">
                  <c:v>298</c:v>
                </c:pt>
                <c:pt idx="7607">
                  <c:v>351</c:v>
                </c:pt>
                <c:pt idx="7608">
                  <c:v>280</c:v>
                </c:pt>
                <c:pt idx="7609">
                  <c:v>318</c:v>
                </c:pt>
                <c:pt idx="7610">
                  <c:v>359</c:v>
                </c:pt>
                <c:pt idx="7611">
                  <c:v>457</c:v>
                </c:pt>
                <c:pt idx="7612">
                  <c:v>321</c:v>
                </c:pt>
                <c:pt idx="7613">
                  <c:v>368</c:v>
                </c:pt>
                <c:pt idx="7614">
                  <c:v>289</c:v>
                </c:pt>
                <c:pt idx="7615">
                  <c:v>344</c:v>
                </c:pt>
                <c:pt idx="7616">
                  <c:v>262</c:v>
                </c:pt>
                <c:pt idx="7617">
                  <c:v>295</c:v>
                </c:pt>
                <c:pt idx="7618">
                  <c:v>297</c:v>
                </c:pt>
                <c:pt idx="7619">
                  <c:v>336</c:v>
                </c:pt>
                <c:pt idx="7620">
                  <c:v>347</c:v>
                </c:pt>
                <c:pt idx="7621">
                  <c:v>307</c:v>
                </c:pt>
                <c:pt idx="7622">
                  <c:v>350</c:v>
                </c:pt>
                <c:pt idx="7623">
                  <c:v>312</c:v>
                </c:pt>
                <c:pt idx="7624">
                  <c:v>253</c:v>
                </c:pt>
                <c:pt idx="7625">
                  <c:v>381</c:v>
                </c:pt>
                <c:pt idx="7626">
                  <c:v>362</c:v>
                </c:pt>
                <c:pt idx="7627">
                  <c:v>318</c:v>
                </c:pt>
                <c:pt idx="7628">
                  <c:v>327</c:v>
                </c:pt>
                <c:pt idx="7629">
                  <c:v>280</c:v>
                </c:pt>
                <c:pt idx="7630">
                  <c:v>336</c:v>
                </c:pt>
                <c:pt idx="7631">
                  <c:v>394</c:v>
                </c:pt>
                <c:pt idx="7632">
                  <c:v>328</c:v>
                </c:pt>
                <c:pt idx="7633">
                  <c:v>331</c:v>
                </c:pt>
                <c:pt idx="7634">
                  <c:v>280</c:v>
                </c:pt>
                <c:pt idx="7635">
                  <c:v>284</c:v>
                </c:pt>
                <c:pt idx="7636">
                  <c:v>344</c:v>
                </c:pt>
                <c:pt idx="7637">
                  <c:v>336</c:v>
                </c:pt>
                <c:pt idx="7638">
                  <c:v>310</c:v>
                </c:pt>
                <c:pt idx="7639">
                  <c:v>323</c:v>
                </c:pt>
                <c:pt idx="7640">
                  <c:v>360</c:v>
                </c:pt>
                <c:pt idx="7641">
                  <c:v>332</c:v>
                </c:pt>
                <c:pt idx="7642">
                  <c:v>312</c:v>
                </c:pt>
                <c:pt idx="7643">
                  <c:v>341</c:v>
                </c:pt>
                <c:pt idx="7644">
                  <c:v>348</c:v>
                </c:pt>
                <c:pt idx="7645">
                  <c:v>270</c:v>
                </c:pt>
                <c:pt idx="7646">
                  <c:v>376</c:v>
                </c:pt>
                <c:pt idx="7647">
                  <c:v>279</c:v>
                </c:pt>
                <c:pt idx="7648">
                  <c:v>324</c:v>
                </c:pt>
                <c:pt idx="7649">
                  <c:v>360</c:v>
                </c:pt>
                <c:pt idx="7650">
                  <c:v>315</c:v>
                </c:pt>
                <c:pt idx="7651">
                  <c:v>339</c:v>
                </c:pt>
                <c:pt idx="7652">
                  <c:v>331</c:v>
                </c:pt>
                <c:pt idx="7653">
                  <c:v>344</c:v>
                </c:pt>
                <c:pt idx="7654">
                  <c:v>336</c:v>
                </c:pt>
                <c:pt idx="7655">
                  <c:v>347</c:v>
                </c:pt>
                <c:pt idx="7656">
                  <c:v>356</c:v>
                </c:pt>
                <c:pt idx="7657">
                  <c:v>283</c:v>
                </c:pt>
                <c:pt idx="7658">
                  <c:v>319</c:v>
                </c:pt>
                <c:pt idx="7659">
                  <c:v>342</c:v>
                </c:pt>
                <c:pt idx="7660">
                  <c:v>287</c:v>
                </c:pt>
                <c:pt idx="7661">
                  <c:v>245</c:v>
                </c:pt>
                <c:pt idx="7662">
                  <c:v>304</c:v>
                </c:pt>
                <c:pt idx="7663">
                  <c:v>470</c:v>
                </c:pt>
                <c:pt idx="7664">
                  <c:v>353</c:v>
                </c:pt>
                <c:pt idx="7665">
                  <c:v>292</c:v>
                </c:pt>
                <c:pt idx="7666">
                  <c:v>297</c:v>
                </c:pt>
                <c:pt idx="7667">
                  <c:v>335</c:v>
                </c:pt>
                <c:pt idx="7668">
                  <c:v>307</c:v>
                </c:pt>
                <c:pt idx="7669">
                  <c:v>330</c:v>
                </c:pt>
                <c:pt idx="7670">
                  <c:v>359</c:v>
                </c:pt>
                <c:pt idx="7671">
                  <c:v>322</c:v>
                </c:pt>
                <c:pt idx="7672">
                  <c:v>352</c:v>
                </c:pt>
                <c:pt idx="7673">
                  <c:v>279</c:v>
                </c:pt>
                <c:pt idx="7674">
                  <c:v>355</c:v>
                </c:pt>
                <c:pt idx="7675">
                  <c:v>361</c:v>
                </c:pt>
                <c:pt idx="7676">
                  <c:v>267</c:v>
                </c:pt>
                <c:pt idx="7677">
                  <c:v>381</c:v>
                </c:pt>
                <c:pt idx="7678">
                  <c:v>345</c:v>
                </c:pt>
                <c:pt idx="7679">
                  <c:v>327</c:v>
                </c:pt>
                <c:pt idx="7680">
                  <c:v>283</c:v>
                </c:pt>
                <c:pt idx="7681">
                  <c:v>306</c:v>
                </c:pt>
                <c:pt idx="7682">
                  <c:v>350</c:v>
                </c:pt>
                <c:pt idx="7683">
                  <c:v>350</c:v>
                </c:pt>
                <c:pt idx="7684">
                  <c:v>307</c:v>
                </c:pt>
                <c:pt idx="7685">
                  <c:v>349</c:v>
                </c:pt>
                <c:pt idx="7686">
                  <c:v>358</c:v>
                </c:pt>
                <c:pt idx="7687">
                  <c:v>367</c:v>
                </c:pt>
                <c:pt idx="7688">
                  <c:v>338</c:v>
                </c:pt>
                <c:pt idx="7689">
                  <c:v>313</c:v>
                </c:pt>
                <c:pt idx="7690">
                  <c:v>518</c:v>
                </c:pt>
                <c:pt idx="7691">
                  <c:v>296</c:v>
                </c:pt>
                <c:pt idx="7692">
                  <c:v>286</c:v>
                </c:pt>
                <c:pt idx="7693">
                  <c:v>352</c:v>
                </c:pt>
                <c:pt idx="7694">
                  <c:v>317</c:v>
                </c:pt>
                <c:pt idx="7695">
                  <c:v>290</c:v>
                </c:pt>
                <c:pt idx="7696">
                  <c:v>357</c:v>
                </c:pt>
                <c:pt idx="7697">
                  <c:v>299</c:v>
                </c:pt>
                <c:pt idx="7698">
                  <c:v>290</c:v>
                </c:pt>
                <c:pt idx="7699">
                  <c:v>318</c:v>
                </c:pt>
                <c:pt idx="7700">
                  <c:v>308</c:v>
                </c:pt>
                <c:pt idx="7701">
                  <c:v>277</c:v>
                </c:pt>
                <c:pt idx="7702">
                  <c:v>364</c:v>
                </c:pt>
                <c:pt idx="7703">
                  <c:v>316</c:v>
                </c:pt>
                <c:pt idx="7704">
                  <c:v>309</c:v>
                </c:pt>
                <c:pt idx="7705">
                  <c:v>271</c:v>
                </c:pt>
                <c:pt idx="7706">
                  <c:v>416</c:v>
                </c:pt>
                <c:pt idx="7707">
                  <c:v>394</c:v>
                </c:pt>
                <c:pt idx="7708">
                  <c:v>392</c:v>
                </c:pt>
                <c:pt idx="7709">
                  <c:v>375</c:v>
                </c:pt>
                <c:pt idx="7710">
                  <c:v>354</c:v>
                </c:pt>
                <c:pt idx="7711">
                  <c:v>317</c:v>
                </c:pt>
                <c:pt idx="7712">
                  <c:v>230</c:v>
                </c:pt>
                <c:pt idx="7713">
                  <c:v>320</c:v>
                </c:pt>
                <c:pt idx="7714">
                  <c:v>307</c:v>
                </c:pt>
                <c:pt idx="7715">
                  <c:v>299</c:v>
                </c:pt>
                <c:pt idx="7716">
                  <c:v>306</c:v>
                </c:pt>
                <c:pt idx="7717">
                  <c:v>337</c:v>
                </c:pt>
                <c:pt idx="7718">
                  <c:v>292</c:v>
                </c:pt>
                <c:pt idx="7719">
                  <c:v>291</c:v>
                </c:pt>
                <c:pt idx="7720">
                  <c:v>360</c:v>
                </c:pt>
                <c:pt idx="7721">
                  <c:v>321</c:v>
                </c:pt>
                <c:pt idx="7722">
                  <c:v>318</c:v>
                </c:pt>
                <c:pt idx="7723">
                  <c:v>305</c:v>
                </c:pt>
                <c:pt idx="7724">
                  <c:v>348</c:v>
                </c:pt>
                <c:pt idx="7725">
                  <c:v>320</c:v>
                </c:pt>
                <c:pt idx="7726">
                  <c:v>214</c:v>
                </c:pt>
                <c:pt idx="7727">
                  <c:v>414</c:v>
                </c:pt>
                <c:pt idx="7728">
                  <c:v>354</c:v>
                </c:pt>
                <c:pt idx="7729">
                  <c:v>309</c:v>
                </c:pt>
                <c:pt idx="7730">
                  <c:v>307</c:v>
                </c:pt>
                <c:pt idx="7731">
                  <c:v>362</c:v>
                </c:pt>
                <c:pt idx="7732">
                  <c:v>312</c:v>
                </c:pt>
                <c:pt idx="7733">
                  <c:v>376</c:v>
                </c:pt>
                <c:pt idx="7734">
                  <c:v>337</c:v>
                </c:pt>
                <c:pt idx="7735">
                  <c:v>322</c:v>
                </c:pt>
                <c:pt idx="7736">
                  <c:v>313</c:v>
                </c:pt>
                <c:pt idx="7737">
                  <c:v>314</c:v>
                </c:pt>
                <c:pt idx="7738">
                  <c:v>327</c:v>
                </c:pt>
                <c:pt idx="7739">
                  <c:v>382</c:v>
                </c:pt>
                <c:pt idx="7740">
                  <c:v>335</c:v>
                </c:pt>
                <c:pt idx="7741">
                  <c:v>373</c:v>
                </c:pt>
                <c:pt idx="7742">
                  <c:v>316</c:v>
                </c:pt>
                <c:pt idx="7743">
                  <c:v>323</c:v>
                </c:pt>
                <c:pt idx="7744">
                  <c:v>290</c:v>
                </c:pt>
                <c:pt idx="7745">
                  <c:v>327</c:v>
                </c:pt>
                <c:pt idx="7746">
                  <c:v>290</c:v>
                </c:pt>
                <c:pt idx="7747">
                  <c:v>393</c:v>
                </c:pt>
                <c:pt idx="7748">
                  <c:v>255</c:v>
                </c:pt>
                <c:pt idx="7749">
                  <c:v>279</c:v>
                </c:pt>
                <c:pt idx="7750">
                  <c:v>293</c:v>
                </c:pt>
                <c:pt idx="7751">
                  <c:v>322</c:v>
                </c:pt>
                <c:pt idx="7752">
                  <c:v>236</c:v>
                </c:pt>
                <c:pt idx="7753">
                  <c:v>292</c:v>
                </c:pt>
                <c:pt idx="7754">
                  <c:v>338</c:v>
                </c:pt>
                <c:pt idx="7755">
                  <c:v>277</c:v>
                </c:pt>
                <c:pt idx="7756">
                  <c:v>303</c:v>
                </c:pt>
                <c:pt idx="7757">
                  <c:v>335</c:v>
                </c:pt>
                <c:pt idx="7758">
                  <c:v>296</c:v>
                </c:pt>
                <c:pt idx="7759">
                  <c:v>327</c:v>
                </c:pt>
                <c:pt idx="7760">
                  <c:v>327</c:v>
                </c:pt>
                <c:pt idx="7761">
                  <c:v>517</c:v>
                </c:pt>
                <c:pt idx="7762">
                  <c:v>320</c:v>
                </c:pt>
                <c:pt idx="7763">
                  <c:v>314</c:v>
                </c:pt>
                <c:pt idx="7764">
                  <c:v>352</c:v>
                </c:pt>
                <c:pt idx="7765">
                  <c:v>302</c:v>
                </c:pt>
                <c:pt idx="7766">
                  <c:v>301</c:v>
                </c:pt>
                <c:pt idx="7767">
                  <c:v>305</c:v>
                </c:pt>
                <c:pt idx="7768">
                  <c:v>323</c:v>
                </c:pt>
                <c:pt idx="7769">
                  <c:v>301</c:v>
                </c:pt>
                <c:pt idx="7770">
                  <c:v>344</c:v>
                </c:pt>
                <c:pt idx="7771">
                  <c:v>325</c:v>
                </c:pt>
                <c:pt idx="7772">
                  <c:v>350</c:v>
                </c:pt>
                <c:pt idx="7773">
                  <c:v>248</c:v>
                </c:pt>
                <c:pt idx="7774">
                  <c:v>337</c:v>
                </c:pt>
                <c:pt idx="7775">
                  <c:v>280</c:v>
                </c:pt>
                <c:pt idx="7776">
                  <c:v>330</c:v>
                </c:pt>
                <c:pt idx="7777">
                  <c:v>366</c:v>
                </c:pt>
                <c:pt idx="7778">
                  <c:v>342</c:v>
                </c:pt>
                <c:pt idx="7779">
                  <c:v>289</c:v>
                </c:pt>
                <c:pt idx="7780">
                  <c:v>398</c:v>
                </c:pt>
                <c:pt idx="7781">
                  <c:v>298</c:v>
                </c:pt>
                <c:pt idx="7782">
                  <c:v>274</c:v>
                </c:pt>
                <c:pt idx="7783">
                  <c:v>310</c:v>
                </c:pt>
                <c:pt idx="7784">
                  <c:v>321</c:v>
                </c:pt>
                <c:pt idx="7785">
                  <c:v>368</c:v>
                </c:pt>
                <c:pt idx="7786">
                  <c:v>347</c:v>
                </c:pt>
                <c:pt idx="7787">
                  <c:v>351</c:v>
                </c:pt>
                <c:pt idx="7788">
                  <c:v>286</c:v>
                </c:pt>
                <c:pt idx="7789">
                  <c:v>345</c:v>
                </c:pt>
                <c:pt idx="7790">
                  <c:v>311</c:v>
                </c:pt>
                <c:pt idx="7791">
                  <c:v>350</c:v>
                </c:pt>
                <c:pt idx="7792">
                  <c:v>327</c:v>
                </c:pt>
                <c:pt idx="7793">
                  <c:v>352</c:v>
                </c:pt>
                <c:pt idx="7794">
                  <c:v>346</c:v>
                </c:pt>
                <c:pt idx="7795">
                  <c:v>340</c:v>
                </c:pt>
                <c:pt idx="7796">
                  <c:v>520</c:v>
                </c:pt>
                <c:pt idx="7797">
                  <c:v>226</c:v>
                </c:pt>
                <c:pt idx="7798">
                  <c:v>305</c:v>
                </c:pt>
                <c:pt idx="7799">
                  <c:v>309</c:v>
                </c:pt>
                <c:pt idx="7800">
                  <c:v>337</c:v>
                </c:pt>
                <c:pt idx="7801">
                  <c:v>307</c:v>
                </c:pt>
                <c:pt idx="7802">
                  <c:v>356</c:v>
                </c:pt>
                <c:pt idx="7803">
                  <c:v>411</c:v>
                </c:pt>
                <c:pt idx="7804">
                  <c:v>412</c:v>
                </c:pt>
                <c:pt idx="7805">
                  <c:v>357</c:v>
                </c:pt>
                <c:pt idx="7806">
                  <c:v>223</c:v>
                </c:pt>
                <c:pt idx="7807">
                  <c:v>329</c:v>
                </c:pt>
                <c:pt idx="7808">
                  <c:v>386</c:v>
                </c:pt>
                <c:pt idx="7809">
                  <c:v>391</c:v>
                </c:pt>
                <c:pt idx="7810">
                  <c:v>305</c:v>
                </c:pt>
                <c:pt idx="7811">
                  <c:v>273</c:v>
                </c:pt>
                <c:pt idx="7812">
                  <c:v>341</c:v>
                </c:pt>
                <c:pt idx="7813">
                  <c:v>344</c:v>
                </c:pt>
                <c:pt idx="7814">
                  <c:v>308</c:v>
                </c:pt>
                <c:pt idx="7815">
                  <c:v>301</c:v>
                </c:pt>
                <c:pt idx="7816">
                  <c:v>394</c:v>
                </c:pt>
                <c:pt idx="7817">
                  <c:v>325</c:v>
                </c:pt>
                <c:pt idx="7818">
                  <c:v>329</c:v>
                </c:pt>
                <c:pt idx="7819">
                  <c:v>210</c:v>
                </c:pt>
                <c:pt idx="7820">
                  <c:v>335</c:v>
                </c:pt>
                <c:pt idx="7821">
                  <c:v>308</c:v>
                </c:pt>
                <c:pt idx="7822">
                  <c:v>294</c:v>
                </c:pt>
                <c:pt idx="7823">
                  <c:v>334</c:v>
                </c:pt>
                <c:pt idx="7824">
                  <c:v>271</c:v>
                </c:pt>
                <c:pt idx="7825">
                  <c:v>312</c:v>
                </c:pt>
                <c:pt idx="7826">
                  <c:v>280</c:v>
                </c:pt>
                <c:pt idx="7827">
                  <c:v>335</c:v>
                </c:pt>
                <c:pt idx="7828">
                  <c:v>313</c:v>
                </c:pt>
                <c:pt idx="7829">
                  <c:v>302</c:v>
                </c:pt>
                <c:pt idx="7830">
                  <c:v>302</c:v>
                </c:pt>
                <c:pt idx="7831">
                  <c:v>481</c:v>
                </c:pt>
                <c:pt idx="7832">
                  <c:v>233</c:v>
                </c:pt>
                <c:pt idx="7833">
                  <c:v>309</c:v>
                </c:pt>
                <c:pt idx="7834">
                  <c:v>359</c:v>
                </c:pt>
                <c:pt idx="7835">
                  <c:v>303</c:v>
                </c:pt>
                <c:pt idx="7836">
                  <c:v>331</c:v>
                </c:pt>
                <c:pt idx="7837">
                  <c:v>339</c:v>
                </c:pt>
                <c:pt idx="7838">
                  <c:v>298</c:v>
                </c:pt>
                <c:pt idx="7839">
                  <c:v>363</c:v>
                </c:pt>
                <c:pt idx="7840">
                  <c:v>452</c:v>
                </c:pt>
                <c:pt idx="7841">
                  <c:v>324</c:v>
                </c:pt>
                <c:pt idx="7842">
                  <c:v>295</c:v>
                </c:pt>
                <c:pt idx="7843">
                  <c:v>292</c:v>
                </c:pt>
                <c:pt idx="7844">
                  <c:v>294</c:v>
                </c:pt>
                <c:pt idx="7845">
                  <c:v>347</c:v>
                </c:pt>
                <c:pt idx="7846">
                  <c:v>326</c:v>
                </c:pt>
                <c:pt idx="7847">
                  <c:v>399</c:v>
                </c:pt>
                <c:pt idx="7848">
                  <c:v>364</c:v>
                </c:pt>
                <c:pt idx="7849">
                  <c:v>451</c:v>
                </c:pt>
                <c:pt idx="7850">
                  <c:v>277</c:v>
                </c:pt>
                <c:pt idx="7851">
                  <c:v>311</c:v>
                </c:pt>
                <c:pt idx="7852">
                  <c:v>521</c:v>
                </c:pt>
                <c:pt idx="7853">
                  <c:v>291</c:v>
                </c:pt>
                <c:pt idx="7854">
                  <c:v>337</c:v>
                </c:pt>
                <c:pt idx="7855">
                  <c:v>321</c:v>
                </c:pt>
                <c:pt idx="7856">
                  <c:v>266</c:v>
                </c:pt>
                <c:pt idx="7857">
                  <c:v>280</c:v>
                </c:pt>
                <c:pt idx="7858">
                  <c:v>362</c:v>
                </c:pt>
                <c:pt idx="7859">
                  <c:v>374</c:v>
                </c:pt>
                <c:pt idx="7860">
                  <c:v>340</c:v>
                </c:pt>
                <c:pt idx="7861">
                  <c:v>364</c:v>
                </c:pt>
                <c:pt idx="7862">
                  <c:v>316</c:v>
                </c:pt>
                <c:pt idx="7863">
                  <c:v>282</c:v>
                </c:pt>
                <c:pt idx="7864">
                  <c:v>314</c:v>
                </c:pt>
                <c:pt idx="7865">
                  <c:v>299</c:v>
                </c:pt>
                <c:pt idx="7866">
                  <c:v>318</c:v>
                </c:pt>
                <c:pt idx="7867">
                  <c:v>353</c:v>
                </c:pt>
                <c:pt idx="7868">
                  <c:v>385</c:v>
                </c:pt>
                <c:pt idx="7869">
                  <c:v>228</c:v>
                </c:pt>
                <c:pt idx="7870">
                  <c:v>313</c:v>
                </c:pt>
                <c:pt idx="7871">
                  <c:v>313</c:v>
                </c:pt>
                <c:pt idx="7872">
                  <c:v>285</c:v>
                </c:pt>
                <c:pt idx="7873">
                  <c:v>338</c:v>
                </c:pt>
                <c:pt idx="7874">
                  <c:v>210</c:v>
                </c:pt>
                <c:pt idx="7875">
                  <c:v>355</c:v>
                </c:pt>
                <c:pt idx="7876">
                  <c:v>414</c:v>
                </c:pt>
                <c:pt idx="7877">
                  <c:v>289</c:v>
                </c:pt>
                <c:pt idx="7878">
                  <c:v>210</c:v>
                </c:pt>
                <c:pt idx="7879">
                  <c:v>268</c:v>
                </c:pt>
                <c:pt idx="7880">
                  <c:v>255</c:v>
                </c:pt>
                <c:pt idx="7881">
                  <c:v>463</c:v>
                </c:pt>
                <c:pt idx="7882">
                  <c:v>359</c:v>
                </c:pt>
                <c:pt idx="7883">
                  <c:v>330</c:v>
                </c:pt>
                <c:pt idx="7884">
                  <c:v>281</c:v>
                </c:pt>
                <c:pt idx="7885">
                  <c:v>210</c:v>
                </c:pt>
                <c:pt idx="7886">
                  <c:v>392</c:v>
                </c:pt>
                <c:pt idx="7887">
                  <c:v>315</c:v>
                </c:pt>
                <c:pt idx="7888">
                  <c:v>300</c:v>
                </c:pt>
                <c:pt idx="7889">
                  <c:v>331</c:v>
                </c:pt>
                <c:pt idx="7890">
                  <c:v>315</c:v>
                </c:pt>
                <c:pt idx="7891">
                  <c:v>321</c:v>
                </c:pt>
                <c:pt idx="7892">
                  <c:v>335</c:v>
                </c:pt>
                <c:pt idx="7893">
                  <c:v>349</c:v>
                </c:pt>
                <c:pt idx="7894">
                  <c:v>254</c:v>
                </c:pt>
                <c:pt idx="7895">
                  <c:v>283</c:v>
                </c:pt>
                <c:pt idx="7896">
                  <c:v>210</c:v>
                </c:pt>
                <c:pt idx="7897">
                  <c:v>413</c:v>
                </c:pt>
                <c:pt idx="7898">
                  <c:v>338</c:v>
                </c:pt>
                <c:pt idx="7899">
                  <c:v>300</c:v>
                </c:pt>
                <c:pt idx="7900">
                  <c:v>336</c:v>
                </c:pt>
                <c:pt idx="7901">
                  <c:v>328</c:v>
                </c:pt>
                <c:pt idx="7902">
                  <c:v>237</c:v>
                </c:pt>
                <c:pt idx="7903">
                  <c:v>298</c:v>
                </c:pt>
                <c:pt idx="7904">
                  <c:v>331</c:v>
                </c:pt>
                <c:pt idx="7905">
                  <c:v>339</c:v>
                </c:pt>
                <c:pt idx="7906">
                  <c:v>334</c:v>
                </c:pt>
                <c:pt idx="7907">
                  <c:v>333</c:v>
                </c:pt>
                <c:pt idx="7908">
                  <c:v>380</c:v>
                </c:pt>
                <c:pt idx="7909">
                  <c:v>312</c:v>
                </c:pt>
                <c:pt idx="7910">
                  <c:v>379</c:v>
                </c:pt>
                <c:pt idx="7911">
                  <c:v>395</c:v>
                </c:pt>
                <c:pt idx="7912">
                  <c:v>376</c:v>
                </c:pt>
                <c:pt idx="7913">
                  <c:v>210</c:v>
                </c:pt>
                <c:pt idx="7914">
                  <c:v>474</c:v>
                </c:pt>
                <c:pt idx="7915">
                  <c:v>335</c:v>
                </c:pt>
                <c:pt idx="7916">
                  <c:v>211</c:v>
                </c:pt>
                <c:pt idx="7917">
                  <c:v>279</c:v>
                </c:pt>
                <c:pt idx="7918">
                  <c:v>283</c:v>
                </c:pt>
                <c:pt idx="7919">
                  <c:v>371</c:v>
                </c:pt>
                <c:pt idx="7920">
                  <c:v>483</c:v>
                </c:pt>
                <c:pt idx="7921">
                  <c:v>404</c:v>
                </c:pt>
                <c:pt idx="7922">
                  <c:v>274</c:v>
                </c:pt>
                <c:pt idx="7923">
                  <c:v>326</c:v>
                </c:pt>
                <c:pt idx="7924">
                  <c:v>344</c:v>
                </c:pt>
                <c:pt idx="7925">
                  <c:v>268</c:v>
                </c:pt>
                <c:pt idx="7926">
                  <c:v>340</c:v>
                </c:pt>
                <c:pt idx="7927">
                  <c:v>308</c:v>
                </c:pt>
                <c:pt idx="7928">
                  <c:v>333</c:v>
                </c:pt>
                <c:pt idx="7929">
                  <c:v>367</c:v>
                </c:pt>
                <c:pt idx="7930">
                  <c:v>328</c:v>
                </c:pt>
                <c:pt idx="7931">
                  <c:v>305</c:v>
                </c:pt>
                <c:pt idx="7932">
                  <c:v>342</c:v>
                </c:pt>
                <c:pt idx="7933">
                  <c:v>222</c:v>
                </c:pt>
                <c:pt idx="7934">
                  <c:v>413</c:v>
                </c:pt>
                <c:pt idx="7935">
                  <c:v>306</c:v>
                </c:pt>
                <c:pt idx="7936">
                  <c:v>326</c:v>
                </c:pt>
                <c:pt idx="7937">
                  <c:v>315</c:v>
                </c:pt>
                <c:pt idx="7938">
                  <c:v>303</c:v>
                </c:pt>
                <c:pt idx="7939">
                  <c:v>286</c:v>
                </c:pt>
                <c:pt idx="7940">
                  <c:v>366</c:v>
                </c:pt>
                <c:pt idx="7941">
                  <c:v>365</c:v>
                </c:pt>
                <c:pt idx="7942">
                  <c:v>307</c:v>
                </c:pt>
                <c:pt idx="7943">
                  <c:v>290</c:v>
                </c:pt>
                <c:pt idx="7944">
                  <c:v>320</c:v>
                </c:pt>
                <c:pt idx="7945">
                  <c:v>305</c:v>
                </c:pt>
                <c:pt idx="7946">
                  <c:v>332</c:v>
                </c:pt>
                <c:pt idx="7947">
                  <c:v>355</c:v>
                </c:pt>
                <c:pt idx="7948">
                  <c:v>288</c:v>
                </c:pt>
                <c:pt idx="7949">
                  <c:v>288</c:v>
                </c:pt>
                <c:pt idx="7950">
                  <c:v>328</c:v>
                </c:pt>
                <c:pt idx="7951">
                  <c:v>333</c:v>
                </c:pt>
                <c:pt idx="7952">
                  <c:v>300</c:v>
                </c:pt>
                <c:pt idx="7953">
                  <c:v>681</c:v>
                </c:pt>
                <c:pt idx="7954">
                  <c:v>342</c:v>
                </c:pt>
                <c:pt idx="7955">
                  <c:v>222</c:v>
                </c:pt>
                <c:pt idx="7956">
                  <c:v>278</c:v>
                </c:pt>
                <c:pt idx="7957">
                  <c:v>300</c:v>
                </c:pt>
                <c:pt idx="7958">
                  <c:v>235</c:v>
                </c:pt>
                <c:pt idx="7959">
                  <c:v>399</c:v>
                </c:pt>
                <c:pt idx="7960">
                  <c:v>287</c:v>
                </c:pt>
                <c:pt idx="7961">
                  <c:v>264</c:v>
                </c:pt>
                <c:pt idx="7962">
                  <c:v>512</c:v>
                </c:pt>
                <c:pt idx="7963">
                  <c:v>491</c:v>
                </c:pt>
                <c:pt idx="7964">
                  <c:v>316</c:v>
                </c:pt>
                <c:pt idx="7965">
                  <c:v>261</c:v>
                </c:pt>
                <c:pt idx="7966">
                  <c:v>375</c:v>
                </c:pt>
                <c:pt idx="7967">
                  <c:v>376</c:v>
                </c:pt>
                <c:pt idx="7968">
                  <c:v>211</c:v>
                </c:pt>
                <c:pt idx="7969">
                  <c:v>270</c:v>
                </c:pt>
                <c:pt idx="7970">
                  <c:v>446</c:v>
                </c:pt>
                <c:pt idx="7971">
                  <c:v>238</c:v>
                </c:pt>
                <c:pt idx="7972">
                  <c:v>275</c:v>
                </c:pt>
                <c:pt idx="7973">
                  <c:v>321</c:v>
                </c:pt>
                <c:pt idx="7974">
                  <c:v>242</c:v>
                </c:pt>
                <c:pt idx="7975">
                  <c:v>286</c:v>
                </c:pt>
                <c:pt idx="7976">
                  <c:v>306</c:v>
                </c:pt>
                <c:pt idx="7977">
                  <c:v>348</c:v>
                </c:pt>
                <c:pt idx="7978">
                  <c:v>355</c:v>
                </c:pt>
                <c:pt idx="7979">
                  <c:v>325</c:v>
                </c:pt>
                <c:pt idx="7980">
                  <c:v>272</c:v>
                </c:pt>
                <c:pt idx="7981">
                  <c:v>257</c:v>
                </c:pt>
                <c:pt idx="7982">
                  <c:v>255</c:v>
                </c:pt>
                <c:pt idx="7983">
                  <c:v>338</c:v>
                </c:pt>
                <c:pt idx="7984">
                  <c:v>212</c:v>
                </c:pt>
                <c:pt idx="7985">
                  <c:v>332</c:v>
                </c:pt>
                <c:pt idx="7986">
                  <c:v>440</c:v>
                </c:pt>
                <c:pt idx="7987">
                  <c:v>309</c:v>
                </c:pt>
                <c:pt idx="7988">
                  <c:v>408</c:v>
                </c:pt>
                <c:pt idx="7989">
                  <c:v>339</c:v>
                </c:pt>
                <c:pt idx="7990">
                  <c:v>372</c:v>
                </c:pt>
                <c:pt idx="7991">
                  <c:v>313</c:v>
                </c:pt>
                <c:pt idx="7992">
                  <c:v>403</c:v>
                </c:pt>
                <c:pt idx="7993">
                  <c:v>341</c:v>
                </c:pt>
                <c:pt idx="7994">
                  <c:v>317</c:v>
                </c:pt>
                <c:pt idx="7995">
                  <c:v>353</c:v>
                </c:pt>
                <c:pt idx="7996">
                  <c:v>366</c:v>
                </c:pt>
                <c:pt idx="7997">
                  <c:v>341</c:v>
                </c:pt>
                <c:pt idx="7998">
                  <c:v>312</c:v>
                </c:pt>
                <c:pt idx="7999">
                  <c:v>294</c:v>
                </c:pt>
                <c:pt idx="8000">
                  <c:v>393</c:v>
                </c:pt>
                <c:pt idx="8001">
                  <c:v>355</c:v>
                </c:pt>
                <c:pt idx="8002">
                  <c:v>386</c:v>
                </c:pt>
                <c:pt idx="8003">
                  <c:v>261</c:v>
                </c:pt>
                <c:pt idx="8004">
                  <c:v>320</c:v>
                </c:pt>
                <c:pt idx="8005">
                  <c:v>286</c:v>
                </c:pt>
                <c:pt idx="8006">
                  <c:v>447</c:v>
                </c:pt>
                <c:pt idx="8007">
                  <c:v>348</c:v>
                </c:pt>
                <c:pt idx="8008">
                  <c:v>263</c:v>
                </c:pt>
                <c:pt idx="8009">
                  <c:v>260</c:v>
                </c:pt>
                <c:pt idx="8010">
                  <c:v>325</c:v>
                </c:pt>
                <c:pt idx="8011">
                  <c:v>318</c:v>
                </c:pt>
                <c:pt idx="8012">
                  <c:v>338</c:v>
                </c:pt>
                <c:pt idx="8013">
                  <c:v>301</c:v>
                </c:pt>
                <c:pt idx="8014">
                  <c:v>320</c:v>
                </c:pt>
                <c:pt idx="8015">
                  <c:v>267</c:v>
                </c:pt>
                <c:pt idx="8016">
                  <c:v>333</c:v>
                </c:pt>
                <c:pt idx="8017">
                  <c:v>294</c:v>
                </c:pt>
                <c:pt idx="8018">
                  <c:v>265</c:v>
                </c:pt>
                <c:pt idx="8019">
                  <c:v>290</c:v>
                </c:pt>
                <c:pt idx="8020">
                  <c:v>360</c:v>
                </c:pt>
                <c:pt idx="8021">
                  <c:v>270</c:v>
                </c:pt>
                <c:pt idx="8022">
                  <c:v>351</c:v>
                </c:pt>
                <c:pt idx="8023">
                  <c:v>264</c:v>
                </c:pt>
                <c:pt idx="8024">
                  <c:v>311</c:v>
                </c:pt>
                <c:pt idx="8025">
                  <c:v>390</c:v>
                </c:pt>
                <c:pt idx="8026">
                  <c:v>370</c:v>
                </c:pt>
                <c:pt idx="8027">
                  <c:v>311</c:v>
                </c:pt>
                <c:pt idx="8028">
                  <c:v>321</c:v>
                </c:pt>
                <c:pt idx="8029">
                  <c:v>361</c:v>
                </c:pt>
                <c:pt idx="8030">
                  <c:v>330</c:v>
                </c:pt>
                <c:pt idx="8031">
                  <c:v>277</c:v>
                </c:pt>
                <c:pt idx="8032">
                  <c:v>328</c:v>
                </c:pt>
                <c:pt idx="8033">
                  <c:v>258</c:v>
                </c:pt>
                <c:pt idx="8034">
                  <c:v>339</c:v>
                </c:pt>
                <c:pt idx="8035">
                  <c:v>327</c:v>
                </c:pt>
                <c:pt idx="8036">
                  <c:v>337</c:v>
                </c:pt>
                <c:pt idx="8037">
                  <c:v>261</c:v>
                </c:pt>
                <c:pt idx="8038">
                  <c:v>435</c:v>
                </c:pt>
                <c:pt idx="8039">
                  <c:v>331</c:v>
                </c:pt>
                <c:pt idx="8040">
                  <c:v>245</c:v>
                </c:pt>
                <c:pt idx="8041">
                  <c:v>307</c:v>
                </c:pt>
                <c:pt idx="8042">
                  <c:v>928</c:v>
                </c:pt>
                <c:pt idx="8043">
                  <c:v>282</c:v>
                </c:pt>
                <c:pt idx="8044">
                  <c:v>263</c:v>
                </c:pt>
                <c:pt idx="8045">
                  <c:v>353</c:v>
                </c:pt>
                <c:pt idx="8046">
                  <c:v>307</c:v>
                </c:pt>
                <c:pt idx="8047">
                  <c:v>313</c:v>
                </c:pt>
                <c:pt idx="8048">
                  <c:v>321</c:v>
                </c:pt>
                <c:pt idx="8049">
                  <c:v>313</c:v>
                </c:pt>
                <c:pt idx="8050">
                  <c:v>306</c:v>
                </c:pt>
                <c:pt idx="8051">
                  <c:v>282</c:v>
                </c:pt>
                <c:pt idx="8052">
                  <c:v>434</c:v>
                </c:pt>
                <c:pt idx="8053">
                  <c:v>372</c:v>
                </c:pt>
                <c:pt idx="8054">
                  <c:v>337</c:v>
                </c:pt>
                <c:pt idx="8055">
                  <c:v>209</c:v>
                </c:pt>
                <c:pt idx="8056">
                  <c:v>353</c:v>
                </c:pt>
                <c:pt idx="8057">
                  <c:v>421</c:v>
                </c:pt>
                <c:pt idx="8058">
                  <c:v>298</c:v>
                </c:pt>
                <c:pt idx="8059">
                  <c:v>255</c:v>
                </c:pt>
                <c:pt idx="8060">
                  <c:v>352</c:v>
                </c:pt>
                <c:pt idx="8061">
                  <c:v>303</c:v>
                </c:pt>
                <c:pt idx="8062">
                  <c:v>319</c:v>
                </c:pt>
                <c:pt idx="8063">
                  <c:v>297</c:v>
                </c:pt>
                <c:pt idx="8064">
                  <c:v>319</c:v>
                </c:pt>
                <c:pt idx="8065">
                  <c:v>329</c:v>
                </c:pt>
                <c:pt idx="8066">
                  <c:v>320</c:v>
                </c:pt>
                <c:pt idx="8067">
                  <c:v>285</c:v>
                </c:pt>
                <c:pt idx="8068">
                  <c:v>311</c:v>
                </c:pt>
                <c:pt idx="8069">
                  <c:v>328</c:v>
                </c:pt>
                <c:pt idx="8070">
                  <c:v>377</c:v>
                </c:pt>
                <c:pt idx="8071">
                  <c:v>305</c:v>
                </c:pt>
                <c:pt idx="8072">
                  <c:v>417</c:v>
                </c:pt>
                <c:pt idx="8073">
                  <c:v>330</c:v>
                </c:pt>
                <c:pt idx="8074">
                  <c:v>284</c:v>
                </c:pt>
                <c:pt idx="8075">
                  <c:v>244</c:v>
                </c:pt>
                <c:pt idx="8076">
                  <c:v>297</c:v>
                </c:pt>
                <c:pt idx="8077">
                  <c:v>416</c:v>
                </c:pt>
                <c:pt idx="8078">
                  <c:v>313</c:v>
                </c:pt>
                <c:pt idx="8079">
                  <c:v>315</c:v>
                </c:pt>
                <c:pt idx="8080">
                  <c:v>482</c:v>
                </c:pt>
                <c:pt idx="8081">
                  <c:v>302</c:v>
                </c:pt>
                <c:pt idx="8082">
                  <c:v>341</c:v>
                </c:pt>
                <c:pt idx="8083">
                  <c:v>299</c:v>
                </c:pt>
                <c:pt idx="8084">
                  <c:v>324</c:v>
                </c:pt>
                <c:pt idx="8085">
                  <c:v>368</c:v>
                </c:pt>
                <c:pt idx="8086">
                  <c:v>213</c:v>
                </c:pt>
                <c:pt idx="8087">
                  <c:v>322</c:v>
                </c:pt>
                <c:pt idx="8088">
                  <c:v>332</c:v>
                </c:pt>
                <c:pt idx="8089">
                  <c:v>268</c:v>
                </c:pt>
                <c:pt idx="8090">
                  <c:v>295</c:v>
                </c:pt>
                <c:pt idx="8091">
                  <c:v>380</c:v>
                </c:pt>
                <c:pt idx="8092">
                  <c:v>208</c:v>
                </c:pt>
                <c:pt idx="8093">
                  <c:v>248</c:v>
                </c:pt>
                <c:pt idx="8094">
                  <c:v>272</c:v>
                </c:pt>
                <c:pt idx="8095">
                  <c:v>316</c:v>
                </c:pt>
                <c:pt idx="8096">
                  <c:v>289</c:v>
                </c:pt>
                <c:pt idx="8097">
                  <c:v>325</c:v>
                </c:pt>
                <c:pt idx="8098">
                  <c:v>288</c:v>
                </c:pt>
                <c:pt idx="8099">
                  <c:v>208</c:v>
                </c:pt>
                <c:pt idx="8100">
                  <c:v>337</c:v>
                </c:pt>
                <c:pt idx="8101">
                  <c:v>348</c:v>
                </c:pt>
                <c:pt idx="8102">
                  <c:v>208</c:v>
                </c:pt>
                <c:pt idx="8103">
                  <c:v>322</c:v>
                </c:pt>
                <c:pt idx="8104">
                  <c:v>461</c:v>
                </c:pt>
                <c:pt idx="8105">
                  <c:v>274</c:v>
                </c:pt>
                <c:pt idx="8106">
                  <c:v>325</c:v>
                </c:pt>
                <c:pt idx="8107">
                  <c:v>337</c:v>
                </c:pt>
                <c:pt idx="8108">
                  <c:v>286</c:v>
                </c:pt>
                <c:pt idx="8109">
                  <c:v>322</c:v>
                </c:pt>
                <c:pt idx="8110">
                  <c:v>322</c:v>
                </c:pt>
                <c:pt idx="8111">
                  <c:v>454</c:v>
                </c:pt>
                <c:pt idx="8112">
                  <c:v>270</c:v>
                </c:pt>
                <c:pt idx="8113">
                  <c:v>341</c:v>
                </c:pt>
                <c:pt idx="8114">
                  <c:v>298</c:v>
                </c:pt>
                <c:pt idx="8115">
                  <c:v>318</c:v>
                </c:pt>
                <c:pt idx="8116">
                  <c:v>274</c:v>
                </c:pt>
                <c:pt idx="8117">
                  <c:v>224</c:v>
                </c:pt>
                <c:pt idx="8118">
                  <c:v>345</c:v>
                </c:pt>
                <c:pt idx="8119">
                  <c:v>338</c:v>
                </c:pt>
                <c:pt idx="8120">
                  <c:v>310</c:v>
                </c:pt>
                <c:pt idx="8121">
                  <c:v>279</c:v>
                </c:pt>
                <c:pt idx="8122">
                  <c:v>354</c:v>
                </c:pt>
                <c:pt idx="8123">
                  <c:v>286</c:v>
                </c:pt>
                <c:pt idx="8124">
                  <c:v>338</c:v>
                </c:pt>
                <c:pt idx="8125">
                  <c:v>298</c:v>
                </c:pt>
                <c:pt idx="8126">
                  <c:v>422</c:v>
                </c:pt>
                <c:pt idx="8127">
                  <c:v>286</c:v>
                </c:pt>
                <c:pt idx="8128">
                  <c:v>310</c:v>
                </c:pt>
                <c:pt idx="8129">
                  <c:v>292</c:v>
                </c:pt>
                <c:pt idx="8130">
                  <c:v>296</c:v>
                </c:pt>
                <c:pt idx="8131">
                  <c:v>280</c:v>
                </c:pt>
                <c:pt idx="8132">
                  <c:v>342</c:v>
                </c:pt>
                <c:pt idx="8133">
                  <c:v>247</c:v>
                </c:pt>
                <c:pt idx="8134">
                  <c:v>267</c:v>
                </c:pt>
                <c:pt idx="8135">
                  <c:v>276</c:v>
                </c:pt>
                <c:pt idx="8136">
                  <c:v>279</c:v>
                </c:pt>
                <c:pt idx="8137">
                  <c:v>369</c:v>
                </c:pt>
                <c:pt idx="8138">
                  <c:v>248</c:v>
                </c:pt>
                <c:pt idx="8139">
                  <c:v>331</c:v>
                </c:pt>
                <c:pt idx="8140">
                  <c:v>301</c:v>
                </c:pt>
                <c:pt idx="8141">
                  <c:v>364</c:v>
                </c:pt>
                <c:pt idx="8142">
                  <c:v>358</c:v>
                </c:pt>
                <c:pt idx="8143">
                  <c:v>328</c:v>
                </c:pt>
                <c:pt idx="8144">
                  <c:v>207</c:v>
                </c:pt>
                <c:pt idx="8145">
                  <c:v>345</c:v>
                </c:pt>
                <c:pt idx="8146">
                  <c:v>335</c:v>
                </c:pt>
                <c:pt idx="8147">
                  <c:v>350</c:v>
                </c:pt>
                <c:pt idx="8148">
                  <c:v>316</c:v>
                </c:pt>
                <c:pt idx="8149">
                  <c:v>959</c:v>
                </c:pt>
                <c:pt idx="8150">
                  <c:v>270</c:v>
                </c:pt>
                <c:pt idx="8151">
                  <c:v>259</c:v>
                </c:pt>
                <c:pt idx="8152">
                  <c:v>206</c:v>
                </c:pt>
                <c:pt idx="8153">
                  <c:v>323</c:v>
                </c:pt>
                <c:pt idx="8154">
                  <c:v>279</c:v>
                </c:pt>
                <c:pt idx="8155">
                  <c:v>325</c:v>
                </c:pt>
                <c:pt idx="8156">
                  <c:v>206</c:v>
                </c:pt>
                <c:pt idx="8157">
                  <c:v>321</c:v>
                </c:pt>
                <c:pt idx="8158">
                  <c:v>361</c:v>
                </c:pt>
                <c:pt idx="8159">
                  <c:v>320</c:v>
                </c:pt>
                <c:pt idx="8160">
                  <c:v>451</c:v>
                </c:pt>
                <c:pt idx="8161">
                  <c:v>553</c:v>
                </c:pt>
                <c:pt idx="8162">
                  <c:v>378</c:v>
                </c:pt>
                <c:pt idx="8163">
                  <c:v>285</c:v>
                </c:pt>
                <c:pt idx="8164">
                  <c:v>292</c:v>
                </c:pt>
                <c:pt idx="8165">
                  <c:v>330</c:v>
                </c:pt>
                <c:pt idx="8166">
                  <c:v>349</c:v>
                </c:pt>
                <c:pt idx="8167">
                  <c:v>275</c:v>
                </c:pt>
                <c:pt idx="8168">
                  <c:v>332</c:v>
                </c:pt>
                <c:pt idx="8169">
                  <c:v>343</c:v>
                </c:pt>
                <c:pt idx="8170">
                  <c:v>206</c:v>
                </c:pt>
                <c:pt idx="8171">
                  <c:v>323</c:v>
                </c:pt>
                <c:pt idx="8172">
                  <c:v>360</c:v>
                </c:pt>
                <c:pt idx="8173">
                  <c:v>325</c:v>
                </c:pt>
                <c:pt idx="8174">
                  <c:v>315</c:v>
                </c:pt>
                <c:pt idx="8175">
                  <c:v>293</c:v>
                </c:pt>
                <c:pt idx="8176">
                  <c:v>436</c:v>
                </c:pt>
                <c:pt idx="8177">
                  <c:v>280</c:v>
                </c:pt>
                <c:pt idx="8178">
                  <c:v>349</c:v>
                </c:pt>
                <c:pt idx="8179">
                  <c:v>206</c:v>
                </c:pt>
                <c:pt idx="8180">
                  <c:v>274</c:v>
                </c:pt>
                <c:pt idx="8181">
                  <c:v>330</c:v>
                </c:pt>
                <c:pt idx="8182">
                  <c:v>938</c:v>
                </c:pt>
                <c:pt idx="8183">
                  <c:v>340</c:v>
                </c:pt>
                <c:pt idx="8184">
                  <c:v>391</c:v>
                </c:pt>
                <c:pt idx="8185">
                  <c:v>369</c:v>
                </c:pt>
                <c:pt idx="8186">
                  <c:v>316</c:v>
                </c:pt>
                <c:pt idx="8187">
                  <c:v>474</c:v>
                </c:pt>
                <c:pt idx="8188">
                  <c:v>386</c:v>
                </c:pt>
                <c:pt idx="8189">
                  <c:v>206</c:v>
                </c:pt>
                <c:pt idx="8190">
                  <c:v>571</c:v>
                </c:pt>
                <c:pt idx="8191">
                  <c:v>388</c:v>
                </c:pt>
                <c:pt idx="8192">
                  <c:v>348</c:v>
                </c:pt>
                <c:pt idx="8193">
                  <c:v>205</c:v>
                </c:pt>
                <c:pt idx="8194">
                  <c:v>258</c:v>
                </c:pt>
                <c:pt idx="8195">
                  <c:v>382</c:v>
                </c:pt>
                <c:pt idx="8196">
                  <c:v>333</c:v>
                </c:pt>
                <c:pt idx="8197">
                  <c:v>322</c:v>
                </c:pt>
                <c:pt idx="8198">
                  <c:v>353</c:v>
                </c:pt>
                <c:pt idx="8199">
                  <c:v>335</c:v>
                </c:pt>
                <c:pt idx="8200">
                  <c:v>271</c:v>
                </c:pt>
                <c:pt idx="8201">
                  <c:v>324</c:v>
                </c:pt>
                <c:pt idx="8202">
                  <c:v>328</c:v>
                </c:pt>
                <c:pt idx="8203">
                  <c:v>366</c:v>
                </c:pt>
                <c:pt idx="8204">
                  <c:v>303</c:v>
                </c:pt>
                <c:pt idx="8205">
                  <c:v>570</c:v>
                </c:pt>
                <c:pt idx="8206">
                  <c:v>339</c:v>
                </c:pt>
                <c:pt idx="8207">
                  <c:v>357</c:v>
                </c:pt>
                <c:pt idx="8208">
                  <c:v>289</c:v>
                </c:pt>
                <c:pt idx="8209">
                  <c:v>863</c:v>
                </c:pt>
                <c:pt idx="8210">
                  <c:v>958</c:v>
                </c:pt>
                <c:pt idx="8211">
                  <c:v>277</c:v>
                </c:pt>
                <c:pt idx="8212">
                  <c:v>393</c:v>
                </c:pt>
                <c:pt idx="8213">
                  <c:v>296</c:v>
                </c:pt>
                <c:pt idx="8214">
                  <c:v>354</c:v>
                </c:pt>
                <c:pt idx="8215">
                  <c:v>876</c:v>
                </c:pt>
                <c:pt idx="8216">
                  <c:v>414</c:v>
                </c:pt>
                <c:pt idx="8217">
                  <c:v>342</c:v>
                </c:pt>
                <c:pt idx="8218">
                  <c:v>218</c:v>
                </c:pt>
                <c:pt idx="8219">
                  <c:v>291</c:v>
                </c:pt>
                <c:pt idx="8220">
                  <c:v>327</c:v>
                </c:pt>
                <c:pt idx="8221">
                  <c:v>316</c:v>
                </c:pt>
                <c:pt idx="8222">
                  <c:v>270</c:v>
                </c:pt>
                <c:pt idx="8223">
                  <c:v>400</c:v>
                </c:pt>
                <c:pt idx="8224">
                  <c:v>351</c:v>
                </c:pt>
                <c:pt idx="8225">
                  <c:v>401</c:v>
                </c:pt>
                <c:pt idx="8226">
                  <c:v>307</c:v>
                </c:pt>
                <c:pt idx="8227">
                  <c:v>288</c:v>
                </c:pt>
                <c:pt idx="8228">
                  <c:v>314</c:v>
                </c:pt>
                <c:pt idx="8229">
                  <c:v>460</c:v>
                </c:pt>
                <c:pt idx="8230">
                  <c:v>271</c:v>
                </c:pt>
                <c:pt idx="8231">
                  <c:v>332</c:v>
                </c:pt>
                <c:pt idx="8232">
                  <c:v>304</c:v>
                </c:pt>
                <c:pt idx="8233">
                  <c:v>285</c:v>
                </c:pt>
                <c:pt idx="8234">
                  <c:v>326</c:v>
                </c:pt>
                <c:pt idx="8235">
                  <c:v>352</c:v>
                </c:pt>
                <c:pt idx="8236">
                  <c:v>347</c:v>
                </c:pt>
                <c:pt idx="8237">
                  <c:v>335</c:v>
                </c:pt>
                <c:pt idx="8238">
                  <c:v>292</c:v>
                </c:pt>
                <c:pt idx="8239">
                  <c:v>204</c:v>
                </c:pt>
                <c:pt idx="8240">
                  <c:v>341</c:v>
                </c:pt>
                <c:pt idx="8241">
                  <c:v>204</c:v>
                </c:pt>
                <c:pt idx="8242">
                  <c:v>217</c:v>
                </c:pt>
                <c:pt idx="8243">
                  <c:v>334</c:v>
                </c:pt>
                <c:pt idx="8244">
                  <c:v>288</c:v>
                </c:pt>
                <c:pt idx="8245">
                  <c:v>316</c:v>
                </c:pt>
                <c:pt idx="8246">
                  <c:v>307</c:v>
                </c:pt>
                <c:pt idx="8247">
                  <c:v>611</c:v>
                </c:pt>
                <c:pt idx="8248">
                  <c:v>349</c:v>
                </c:pt>
                <c:pt idx="8249">
                  <c:v>282</c:v>
                </c:pt>
                <c:pt idx="8250">
                  <c:v>273</c:v>
                </c:pt>
                <c:pt idx="8251">
                  <c:v>322</c:v>
                </c:pt>
                <c:pt idx="8252">
                  <c:v>609</c:v>
                </c:pt>
                <c:pt idx="8253">
                  <c:v>328</c:v>
                </c:pt>
                <c:pt idx="8254">
                  <c:v>310</c:v>
                </c:pt>
                <c:pt idx="8255">
                  <c:v>797</c:v>
                </c:pt>
                <c:pt idx="8256">
                  <c:v>366</c:v>
                </c:pt>
                <c:pt idx="8257">
                  <c:v>345</c:v>
                </c:pt>
                <c:pt idx="8258">
                  <c:v>297</c:v>
                </c:pt>
                <c:pt idx="8259">
                  <c:v>279</c:v>
                </c:pt>
                <c:pt idx="8260">
                  <c:v>254</c:v>
                </c:pt>
                <c:pt idx="8261">
                  <c:v>330</c:v>
                </c:pt>
                <c:pt idx="8262">
                  <c:v>248</c:v>
                </c:pt>
                <c:pt idx="8263">
                  <c:v>316</c:v>
                </c:pt>
                <c:pt idx="8264">
                  <c:v>300</c:v>
                </c:pt>
                <c:pt idx="8265">
                  <c:v>362</c:v>
                </c:pt>
                <c:pt idx="8266">
                  <c:v>299</c:v>
                </c:pt>
                <c:pt idx="8267">
                  <c:v>401</c:v>
                </c:pt>
                <c:pt idx="8268">
                  <c:v>305</c:v>
                </c:pt>
                <c:pt idx="8269">
                  <c:v>380</c:v>
                </c:pt>
                <c:pt idx="8270">
                  <c:v>371</c:v>
                </c:pt>
                <c:pt idx="8271">
                  <c:v>954</c:v>
                </c:pt>
                <c:pt idx="8272">
                  <c:v>341</c:v>
                </c:pt>
                <c:pt idx="8273">
                  <c:v>398</c:v>
                </c:pt>
                <c:pt idx="8274">
                  <c:v>286</c:v>
                </c:pt>
                <c:pt idx="8275">
                  <c:v>228</c:v>
                </c:pt>
                <c:pt idx="8276">
                  <c:v>521</c:v>
                </c:pt>
                <c:pt idx="8277">
                  <c:v>392</c:v>
                </c:pt>
                <c:pt idx="8278">
                  <c:v>255</c:v>
                </c:pt>
                <c:pt idx="8279">
                  <c:v>279</c:v>
                </c:pt>
                <c:pt idx="8280">
                  <c:v>355</c:v>
                </c:pt>
                <c:pt idx="8281">
                  <c:v>257</c:v>
                </c:pt>
                <c:pt idx="8282">
                  <c:v>275</c:v>
                </c:pt>
                <c:pt idx="8283">
                  <c:v>289</c:v>
                </c:pt>
                <c:pt idx="8284">
                  <c:v>272</c:v>
                </c:pt>
                <c:pt idx="8285">
                  <c:v>314</c:v>
                </c:pt>
                <c:pt idx="8286">
                  <c:v>294</c:v>
                </c:pt>
                <c:pt idx="8287">
                  <c:v>353</c:v>
                </c:pt>
                <c:pt idx="8288">
                  <c:v>330</c:v>
                </c:pt>
                <c:pt idx="8289">
                  <c:v>299</c:v>
                </c:pt>
                <c:pt idx="8290">
                  <c:v>461</c:v>
                </c:pt>
                <c:pt idx="8291">
                  <c:v>243</c:v>
                </c:pt>
                <c:pt idx="8292">
                  <c:v>324</c:v>
                </c:pt>
                <c:pt idx="8293">
                  <c:v>357</c:v>
                </c:pt>
                <c:pt idx="8294">
                  <c:v>420</c:v>
                </c:pt>
                <c:pt idx="8295">
                  <c:v>787</c:v>
                </c:pt>
                <c:pt idx="8296">
                  <c:v>381</c:v>
                </c:pt>
                <c:pt idx="8297">
                  <c:v>272</c:v>
                </c:pt>
                <c:pt idx="8298">
                  <c:v>399</c:v>
                </c:pt>
                <c:pt idx="8299">
                  <c:v>268</c:v>
                </c:pt>
                <c:pt idx="8300">
                  <c:v>281</c:v>
                </c:pt>
                <c:pt idx="8301">
                  <c:v>231</c:v>
                </c:pt>
                <c:pt idx="8302">
                  <c:v>368</c:v>
                </c:pt>
                <c:pt idx="8303">
                  <c:v>383</c:v>
                </c:pt>
                <c:pt idx="8304">
                  <c:v>202</c:v>
                </c:pt>
                <c:pt idx="8305">
                  <c:v>241</c:v>
                </c:pt>
                <c:pt idx="8306">
                  <c:v>202</c:v>
                </c:pt>
                <c:pt idx="8307">
                  <c:v>306</c:v>
                </c:pt>
                <c:pt idx="8308">
                  <c:v>357</c:v>
                </c:pt>
                <c:pt idx="8309">
                  <c:v>216</c:v>
                </c:pt>
                <c:pt idx="8310">
                  <c:v>313</c:v>
                </c:pt>
                <c:pt idx="8311">
                  <c:v>314</c:v>
                </c:pt>
                <c:pt idx="8312">
                  <c:v>318</c:v>
                </c:pt>
                <c:pt idx="8313">
                  <c:v>317</c:v>
                </c:pt>
                <c:pt idx="8314">
                  <c:v>357</c:v>
                </c:pt>
                <c:pt idx="8315">
                  <c:v>480</c:v>
                </c:pt>
                <c:pt idx="8316">
                  <c:v>273</c:v>
                </c:pt>
                <c:pt idx="8317">
                  <c:v>323</c:v>
                </c:pt>
                <c:pt idx="8318">
                  <c:v>336</c:v>
                </c:pt>
                <c:pt idx="8319">
                  <c:v>332</c:v>
                </c:pt>
                <c:pt idx="8320">
                  <c:v>290</c:v>
                </c:pt>
                <c:pt idx="8321">
                  <c:v>322</c:v>
                </c:pt>
                <c:pt idx="8322">
                  <c:v>294</c:v>
                </c:pt>
                <c:pt idx="8323">
                  <c:v>255</c:v>
                </c:pt>
                <c:pt idx="8324">
                  <c:v>357</c:v>
                </c:pt>
                <c:pt idx="8325">
                  <c:v>339</c:v>
                </c:pt>
                <c:pt idx="8326">
                  <c:v>321</c:v>
                </c:pt>
                <c:pt idx="8327">
                  <c:v>369</c:v>
                </c:pt>
                <c:pt idx="8328">
                  <c:v>325</c:v>
                </c:pt>
                <c:pt idx="8329">
                  <c:v>350</c:v>
                </c:pt>
                <c:pt idx="8330">
                  <c:v>344</c:v>
                </c:pt>
                <c:pt idx="8331">
                  <c:v>302</c:v>
                </c:pt>
                <c:pt idx="8332">
                  <c:v>318</c:v>
                </c:pt>
                <c:pt idx="8333">
                  <c:v>459</c:v>
                </c:pt>
                <c:pt idx="8334">
                  <c:v>317</c:v>
                </c:pt>
                <c:pt idx="8335">
                  <c:v>309</c:v>
                </c:pt>
                <c:pt idx="8336">
                  <c:v>344</c:v>
                </c:pt>
                <c:pt idx="8337">
                  <c:v>258</c:v>
                </c:pt>
                <c:pt idx="8338">
                  <c:v>313</c:v>
                </c:pt>
                <c:pt idx="8339">
                  <c:v>349</c:v>
                </c:pt>
                <c:pt idx="8340">
                  <c:v>342</c:v>
                </c:pt>
                <c:pt idx="8341">
                  <c:v>773</c:v>
                </c:pt>
                <c:pt idx="8342">
                  <c:v>341</c:v>
                </c:pt>
                <c:pt idx="8343">
                  <c:v>414</c:v>
                </c:pt>
                <c:pt idx="8344">
                  <c:v>377</c:v>
                </c:pt>
                <c:pt idx="8345">
                  <c:v>201</c:v>
                </c:pt>
                <c:pt idx="8346">
                  <c:v>685</c:v>
                </c:pt>
                <c:pt idx="8347">
                  <c:v>330</c:v>
                </c:pt>
                <c:pt idx="8348">
                  <c:v>299</c:v>
                </c:pt>
                <c:pt idx="8349">
                  <c:v>371</c:v>
                </c:pt>
                <c:pt idx="8350">
                  <c:v>328</c:v>
                </c:pt>
                <c:pt idx="8351">
                  <c:v>301</c:v>
                </c:pt>
                <c:pt idx="8352">
                  <c:v>631</c:v>
                </c:pt>
                <c:pt idx="8353">
                  <c:v>341</c:v>
                </c:pt>
                <c:pt idx="8354">
                  <c:v>347</c:v>
                </c:pt>
                <c:pt idx="8355">
                  <c:v>270</c:v>
                </c:pt>
                <c:pt idx="8356">
                  <c:v>253</c:v>
                </c:pt>
                <c:pt idx="8357">
                  <c:v>319</c:v>
                </c:pt>
                <c:pt idx="8358">
                  <c:v>307</c:v>
                </c:pt>
                <c:pt idx="8359">
                  <c:v>303</c:v>
                </c:pt>
                <c:pt idx="8360">
                  <c:v>480</c:v>
                </c:pt>
                <c:pt idx="8361">
                  <c:v>346</c:v>
                </c:pt>
                <c:pt idx="8362">
                  <c:v>282</c:v>
                </c:pt>
                <c:pt idx="8363">
                  <c:v>201</c:v>
                </c:pt>
                <c:pt idx="8364">
                  <c:v>404</c:v>
                </c:pt>
                <c:pt idx="8365">
                  <c:v>210</c:v>
                </c:pt>
                <c:pt idx="8366">
                  <c:v>221</c:v>
                </c:pt>
                <c:pt idx="8367">
                  <c:v>411</c:v>
                </c:pt>
                <c:pt idx="8368">
                  <c:v>286</c:v>
                </c:pt>
                <c:pt idx="8369">
                  <c:v>276</c:v>
                </c:pt>
                <c:pt idx="8370">
                  <c:v>316</c:v>
                </c:pt>
                <c:pt idx="8371">
                  <c:v>297</c:v>
                </c:pt>
                <c:pt idx="8372">
                  <c:v>368</c:v>
                </c:pt>
                <c:pt idx="8373">
                  <c:v>302</c:v>
                </c:pt>
                <c:pt idx="8374">
                  <c:v>314</c:v>
                </c:pt>
                <c:pt idx="8375">
                  <c:v>457</c:v>
                </c:pt>
                <c:pt idx="8376">
                  <c:v>200</c:v>
                </c:pt>
                <c:pt idx="8377">
                  <c:v>295</c:v>
                </c:pt>
                <c:pt idx="8378">
                  <c:v>279</c:v>
                </c:pt>
                <c:pt idx="8379">
                  <c:v>304</c:v>
                </c:pt>
                <c:pt idx="8380">
                  <c:v>312</c:v>
                </c:pt>
                <c:pt idx="8381">
                  <c:v>320</c:v>
                </c:pt>
                <c:pt idx="8382">
                  <c:v>345</c:v>
                </c:pt>
                <c:pt idx="8383">
                  <c:v>287</c:v>
                </c:pt>
                <c:pt idx="8384">
                  <c:v>332</c:v>
                </c:pt>
                <c:pt idx="8385">
                  <c:v>304</c:v>
                </c:pt>
                <c:pt idx="8386">
                  <c:v>288</c:v>
                </c:pt>
                <c:pt idx="8387">
                  <c:v>335</c:v>
                </c:pt>
                <c:pt idx="8388">
                  <c:v>360</c:v>
                </c:pt>
                <c:pt idx="8389">
                  <c:v>238</c:v>
                </c:pt>
                <c:pt idx="8390">
                  <c:v>294</c:v>
                </c:pt>
                <c:pt idx="8391">
                  <c:v>305</c:v>
                </c:pt>
                <c:pt idx="8392">
                  <c:v>325</c:v>
                </c:pt>
                <c:pt idx="8393">
                  <c:v>323</c:v>
                </c:pt>
                <c:pt idx="8394">
                  <c:v>217</c:v>
                </c:pt>
                <c:pt idx="8395">
                  <c:v>340</c:v>
                </c:pt>
                <c:pt idx="8396">
                  <c:v>401</c:v>
                </c:pt>
                <c:pt idx="8397">
                  <c:v>314</c:v>
                </c:pt>
                <c:pt idx="8398">
                  <c:v>545</c:v>
                </c:pt>
                <c:pt idx="8399">
                  <c:v>305</c:v>
                </c:pt>
                <c:pt idx="8400">
                  <c:v>292</c:v>
                </c:pt>
                <c:pt idx="8401">
                  <c:v>339</c:v>
                </c:pt>
                <c:pt idx="8402">
                  <c:v>336</c:v>
                </c:pt>
                <c:pt idx="8403">
                  <c:v>269</c:v>
                </c:pt>
                <c:pt idx="8404">
                  <c:v>296</c:v>
                </c:pt>
                <c:pt idx="8405">
                  <c:v>283</c:v>
                </c:pt>
                <c:pt idx="8406">
                  <c:v>314</c:v>
                </c:pt>
                <c:pt idx="8407">
                  <c:v>322</c:v>
                </c:pt>
                <c:pt idx="8408">
                  <c:v>310</c:v>
                </c:pt>
                <c:pt idx="8409">
                  <c:v>292</c:v>
                </c:pt>
                <c:pt idx="8410">
                  <c:v>298</c:v>
                </c:pt>
                <c:pt idx="8411">
                  <c:v>271</c:v>
                </c:pt>
                <c:pt idx="8412">
                  <c:v>326</c:v>
                </c:pt>
                <c:pt idx="8413">
                  <c:v>298</c:v>
                </c:pt>
                <c:pt idx="8414">
                  <c:v>255</c:v>
                </c:pt>
                <c:pt idx="8415">
                  <c:v>318</c:v>
                </c:pt>
                <c:pt idx="8416">
                  <c:v>307</c:v>
                </c:pt>
                <c:pt idx="8417">
                  <c:v>334</c:v>
                </c:pt>
                <c:pt idx="8418">
                  <c:v>230</c:v>
                </c:pt>
                <c:pt idx="8419">
                  <c:v>329</c:v>
                </c:pt>
                <c:pt idx="8420">
                  <c:v>318</c:v>
                </c:pt>
                <c:pt idx="8421">
                  <c:v>265</c:v>
                </c:pt>
                <c:pt idx="8422">
                  <c:v>389</c:v>
                </c:pt>
                <c:pt idx="8423">
                  <c:v>298</c:v>
                </c:pt>
                <c:pt idx="8424">
                  <c:v>275</c:v>
                </c:pt>
                <c:pt idx="8425">
                  <c:v>326</c:v>
                </c:pt>
                <c:pt idx="8426">
                  <c:v>336</c:v>
                </c:pt>
                <c:pt idx="8427">
                  <c:v>329</c:v>
                </c:pt>
                <c:pt idx="8428">
                  <c:v>416</c:v>
                </c:pt>
                <c:pt idx="8429">
                  <c:v>310</c:v>
                </c:pt>
                <c:pt idx="8430">
                  <c:v>318</c:v>
                </c:pt>
                <c:pt idx="8431">
                  <c:v>272</c:v>
                </c:pt>
                <c:pt idx="8432">
                  <c:v>335</c:v>
                </c:pt>
                <c:pt idx="8433">
                  <c:v>314</c:v>
                </c:pt>
                <c:pt idx="8434">
                  <c:v>340</c:v>
                </c:pt>
                <c:pt idx="8435">
                  <c:v>333</c:v>
                </c:pt>
                <c:pt idx="8436">
                  <c:v>272</c:v>
                </c:pt>
                <c:pt idx="8437">
                  <c:v>309</c:v>
                </c:pt>
                <c:pt idx="8438">
                  <c:v>298</c:v>
                </c:pt>
                <c:pt idx="8439">
                  <c:v>281</c:v>
                </c:pt>
                <c:pt idx="8440">
                  <c:v>266</c:v>
                </c:pt>
                <c:pt idx="8441">
                  <c:v>726</c:v>
                </c:pt>
                <c:pt idx="8442">
                  <c:v>300</c:v>
                </c:pt>
                <c:pt idx="8443">
                  <c:v>245</c:v>
                </c:pt>
                <c:pt idx="8444">
                  <c:v>610</c:v>
                </c:pt>
                <c:pt idx="8445">
                  <c:v>203</c:v>
                </c:pt>
                <c:pt idx="8446">
                  <c:v>309</c:v>
                </c:pt>
                <c:pt idx="8447">
                  <c:v>285</c:v>
                </c:pt>
                <c:pt idx="8448">
                  <c:v>317</c:v>
                </c:pt>
                <c:pt idx="8449">
                  <c:v>292</c:v>
                </c:pt>
                <c:pt idx="8450">
                  <c:v>320</c:v>
                </c:pt>
                <c:pt idx="8451">
                  <c:v>363</c:v>
                </c:pt>
                <c:pt idx="8452">
                  <c:v>335</c:v>
                </c:pt>
                <c:pt idx="8453">
                  <c:v>255</c:v>
                </c:pt>
                <c:pt idx="8454">
                  <c:v>317</c:v>
                </c:pt>
                <c:pt idx="8455">
                  <c:v>342</c:v>
                </c:pt>
                <c:pt idx="8456">
                  <c:v>485</c:v>
                </c:pt>
                <c:pt idx="8457">
                  <c:v>300</c:v>
                </c:pt>
                <c:pt idx="8458">
                  <c:v>307</c:v>
                </c:pt>
                <c:pt idx="8459">
                  <c:v>339</c:v>
                </c:pt>
                <c:pt idx="8460">
                  <c:v>500</c:v>
                </c:pt>
                <c:pt idx="8461">
                  <c:v>331</c:v>
                </c:pt>
                <c:pt idx="8462">
                  <c:v>326</c:v>
                </c:pt>
                <c:pt idx="8463">
                  <c:v>332</c:v>
                </c:pt>
                <c:pt idx="8464">
                  <c:v>200</c:v>
                </c:pt>
                <c:pt idx="8465">
                  <c:v>305</c:v>
                </c:pt>
                <c:pt idx="8466">
                  <c:v>289</c:v>
                </c:pt>
                <c:pt idx="8467">
                  <c:v>320</c:v>
                </c:pt>
                <c:pt idx="8468">
                  <c:v>264</c:v>
                </c:pt>
                <c:pt idx="8469">
                  <c:v>290</c:v>
                </c:pt>
                <c:pt idx="8470">
                  <c:v>358</c:v>
                </c:pt>
                <c:pt idx="8471">
                  <c:v>365</c:v>
                </c:pt>
                <c:pt idx="8472">
                  <c:v>426</c:v>
                </c:pt>
                <c:pt idx="8473">
                  <c:v>263</c:v>
                </c:pt>
                <c:pt idx="8474">
                  <c:v>290</c:v>
                </c:pt>
                <c:pt idx="8475">
                  <c:v>323</c:v>
                </c:pt>
                <c:pt idx="8476">
                  <c:v>290</c:v>
                </c:pt>
                <c:pt idx="8477">
                  <c:v>282</c:v>
                </c:pt>
                <c:pt idx="8478">
                  <c:v>230</c:v>
                </c:pt>
                <c:pt idx="8479">
                  <c:v>281</c:v>
                </c:pt>
                <c:pt idx="8480">
                  <c:v>349</c:v>
                </c:pt>
                <c:pt idx="8481">
                  <c:v>320</c:v>
                </c:pt>
                <c:pt idx="8482">
                  <c:v>306</c:v>
                </c:pt>
                <c:pt idx="8483">
                  <c:v>291</c:v>
                </c:pt>
                <c:pt idx="8484">
                  <c:v>292</c:v>
                </c:pt>
                <c:pt idx="8485">
                  <c:v>435</c:v>
                </c:pt>
                <c:pt idx="8486">
                  <c:v>317</c:v>
                </c:pt>
                <c:pt idx="8487">
                  <c:v>293</c:v>
                </c:pt>
                <c:pt idx="8488">
                  <c:v>330</c:v>
                </c:pt>
                <c:pt idx="8489">
                  <c:v>284</c:v>
                </c:pt>
                <c:pt idx="8490">
                  <c:v>347</c:v>
                </c:pt>
                <c:pt idx="8491">
                  <c:v>286</c:v>
                </c:pt>
                <c:pt idx="8492">
                  <c:v>353</c:v>
                </c:pt>
                <c:pt idx="8493">
                  <c:v>288</c:v>
                </c:pt>
                <c:pt idx="8494">
                  <c:v>293</c:v>
                </c:pt>
                <c:pt idx="8495">
                  <c:v>307</c:v>
                </c:pt>
                <c:pt idx="8496">
                  <c:v>263</c:v>
                </c:pt>
                <c:pt idx="8497">
                  <c:v>290</c:v>
                </c:pt>
                <c:pt idx="8498">
                  <c:v>267</c:v>
                </c:pt>
                <c:pt idx="8499">
                  <c:v>283</c:v>
                </c:pt>
                <c:pt idx="8500">
                  <c:v>332</c:v>
                </c:pt>
                <c:pt idx="8501">
                  <c:v>291</c:v>
                </c:pt>
                <c:pt idx="8502">
                  <c:v>291</c:v>
                </c:pt>
                <c:pt idx="8503">
                  <c:v>345</c:v>
                </c:pt>
                <c:pt idx="8504">
                  <c:v>407</c:v>
                </c:pt>
                <c:pt idx="8505">
                  <c:v>282</c:v>
                </c:pt>
                <c:pt idx="8506">
                  <c:v>314</c:v>
                </c:pt>
                <c:pt idx="8507">
                  <c:v>237</c:v>
                </c:pt>
                <c:pt idx="8508">
                  <c:v>331</c:v>
                </c:pt>
                <c:pt idx="8509">
                  <c:v>306</c:v>
                </c:pt>
                <c:pt idx="8510">
                  <c:v>292</c:v>
                </c:pt>
                <c:pt idx="8511">
                  <c:v>314</c:v>
                </c:pt>
                <c:pt idx="8512">
                  <c:v>304</c:v>
                </c:pt>
                <c:pt idx="8513">
                  <c:v>197</c:v>
                </c:pt>
                <c:pt idx="8514">
                  <c:v>311</c:v>
                </c:pt>
                <c:pt idx="8515">
                  <c:v>420</c:v>
                </c:pt>
                <c:pt idx="8516">
                  <c:v>225</c:v>
                </c:pt>
                <c:pt idx="8517">
                  <c:v>358</c:v>
                </c:pt>
                <c:pt idx="8518">
                  <c:v>286</c:v>
                </c:pt>
                <c:pt idx="8519">
                  <c:v>417</c:v>
                </c:pt>
                <c:pt idx="8520">
                  <c:v>306</c:v>
                </c:pt>
                <c:pt idx="8521">
                  <c:v>252</c:v>
                </c:pt>
                <c:pt idx="8522">
                  <c:v>222</c:v>
                </c:pt>
                <c:pt idx="8523">
                  <c:v>276</c:v>
                </c:pt>
                <c:pt idx="8524">
                  <c:v>325</c:v>
                </c:pt>
                <c:pt idx="8525">
                  <c:v>494</c:v>
                </c:pt>
                <c:pt idx="8526">
                  <c:v>247</c:v>
                </c:pt>
                <c:pt idx="8527">
                  <c:v>196</c:v>
                </c:pt>
                <c:pt idx="8528">
                  <c:v>271</c:v>
                </c:pt>
                <c:pt idx="8529">
                  <c:v>318</c:v>
                </c:pt>
                <c:pt idx="8530">
                  <c:v>259</c:v>
                </c:pt>
                <c:pt idx="8531">
                  <c:v>298</c:v>
                </c:pt>
                <c:pt idx="8532">
                  <c:v>427</c:v>
                </c:pt>
                <c:pt idx="8533">
                  <c:v>214</c:v>
                </c:pt>
                <c:pt idx="8534">
                  <c:v>196</c:v>
                </c:pt>
                <c:pt idx="8535">
                  <c:v>341</c:v>
                </c:pt>
                <c:pt idx="8536">
                  <c:v>280</c:v>
                </c:pt>
                <c:pt idx="8537">
                  <c:v>326</c:v>
                </c:pt>
                <c:pt idx="8538">
                  <c:v>376</c:v>
                </c:pt>
                <c:pt idx="8539">
                  <c:v>196</c:v>
                </c:pt>
                <c:pt idx="8540">
                  <c:v>290</c:v>
                </c:pt>
                <c:pt idx="8541">
                  <c:v>346</c:v>
                </c:pt>
                <c:pt idx="8542">
                  <c:v>332</c:v>
                </c:pt>
                <c:pt idx="8543">
                  <c:v>324</c:v>
                </c:pt>
                <c:pt idx="8544">
                  <c:v>306</c:v>
                </c:pt>
                <c:pt idx="8545">
                  <c:v>311</c:v>
                </c:pt>
                <c:pt idx="8546">
                  <c:v>325</c:v>
                </c:pt>
                <c:pt idx="8547">
                  <c:v>325</c:v>
                </c:pt>
                <c:pt idx="8548">
                  <c:v>396</c:v>
                </c:pt>
                <c:pt idx="8549">
                  <c:v>296</c:v>
                </c:pt>
                <c:pt idx="8550">
                  <c:v>305</c:v>
                </c:pt>
                <c:pt idx="8551">
                  <c:v>306</c:v>
                </c:pt>
                <c:pt idx="8552">
                  <c:v>278</c:v>
                </c:pt>
                <c:pt idx="8553">
                  <c:v>276</c:v>
                </c:pt>
                <c:pt idx="8554">
                  <c:v>326</c:v>
                </c:pt>
                <c:pt idx="8555">
                  <c:v>316</c:v>
                </c:pt>
                <c:pt idx="8556">
                  <c:v>321</c:v>
                </c:pt>
                <c:pt idx="8557">
                  <c:v>274</c:v>
                </c:pt>
                <c:pt idx="8558">
                  <c:v>288</c:v>
                </c:pt>
                <c:pt idx="8559">
                  <c:v>309</c:v>
                </c:pt>
                <c:pt idx="8560">
                  <c:v>556</c:v>
                </c:pt>
                <c:pt idx="8561">
                  <c:v>456</c:v>
                </c:pt>
                <c:pt idx="8562">
                  <c:v>244</c:v>
                </c:pt>
                <c:pt idx="8563">
                  <c:v>401</c:v>
                </c:pt>
                <c:pt idx="8564">
                  <c:v>422</c:v>
                </c:pt>
                <c:pt idx="8565">
                  <c:v>351</c:v>
                </c:pt>
                <c:pt idx="8566">
                  <c:v>269</c:v>
                </c:pt>
                <c:pt idx="8567">
                  <c:v>318</c:v>
                </c:pt>
                <c:pt idx="8568">
                  <c:v>411</c:v>
                </c:pt>
                <c:pt idx="8569">
                  <c:v>271</c:v>
                </c:pt>
                <c:pt idx="8570">
                  <c:v>227</c:v>
                </c:pt>
                <c:pt idx="8571">
                  <c:v>334</c:v>
                </c:pt>
                <c:pt idx="8572">
                  <c:v>260</c:v>
                </c:pt>
                <c:pt idx="8573">
                  <c:v>359</c:v>
                </c:pt>
                <c:pt idx="8574">
                  <c:v>304</c:v>
                </c:pt>
                <c:pt idx="8575">
                  <c:v>294</c:v>
                </c:pt>
                <c:pt idx="8576">
                  <c:v>304</c:v>
                </c:pt>
                <c:pt idx="8577">
                  <c:v>341</c:v>
                </c:pt>
                <c:pt idx="8578">
                  <c:v>290</c:v>
                </c:pt>
                <c:pt idx="8579">
                  <c:v>369</c:v>
                </c:pt>
                <c:pt idx="8580">
                  <c:v>535</c:v>
                </c:pt>
                <c:pt idx="8581">
                  <c:v>272</c:v>
                </c:pt>
                <c:pt idx="8582">
                  <c:v>309</c:v>
                </c:pt>
                <c:pt idx="8583">
                  <c:v>241</c:v>
                </c:pt>
                <c:pt idx="8584">
                  <c:v>290</c:v>
                </c:pt>
                <c:pt idx="8585">
                  <c:v>287</c:v>
                </c:pt>
                <c:pt idx="8586">
                  <c:v>305</c:v>
                </c:pt>
                <c:pt idx="8587">
                  <c:v>299</c:v>
                </c:pt>
                <c:pt idx="8588">
                  <c:v>317</c:v>
                </c:pt>
                <c:pt idx="8589">
                  <c:v>320</c:v>
                </c:pt>
                <c:pt idx="8590">
                  <c:v>297</c:v>
                </c:pt>
                <c:pt idx="8591">
                  <c:v>314</c:v>
                </c:pt>
                <c:pt idx="8592">
                  <c:v>290</c:v>
                </c:pt>
                <c:pt idx="8593">
                  <c:v>312</c:v>
                </c:pt>
                <c:pt idx="8594">
                  <c:v>273</c:v>
                </c:pt>
                <c:pt idx="8595">
                  <c:v>301</c:v>
                </c:pt>
                <c:pt idx="8596">
                  <c:v>338</c:v>
                </c:pt>
                <c:pt idx="8597">
                  <c:v>303</c:v>
                </c:pt>
                <c:pt idx="8598">
                  <c:v>263</c:v>
                </c:pt>
                <c:pt idx="8599">
                  <c:v>373</c:v>
                </c:pt>
                <c:pt idx="8600">
                  <c:v>391</c:v>
                </c:pt>
                <c:pt idx="8601">
                  <c:v>322</c:v>
                </c:pt>
                <c:pt idx="8602">
                  <c:v>447</c:v>
                </c:pt>
                <c:pt idx="8603">
                  <c:v>304</c:v>
                </c:pt>
                <c:pt idx="8604">
                  <c:v>340</c:v>
                </c:pt>
                <c:pt idx="8605">
                  <c:v>299</c:v>
                </c:pt>
                <c:pt idx="8606">
                  <c:v>369</c:v>
                </c:pt>
                <c:pt idx="8607">
                  <c:v>477</c:v>
                </c:pt>
                <c:pt idx="8608">
                  <c:v>329</c:v>
                </c:pt>
                <c:pt idx="8609">
                  <c:v>269</c:v>
                </c:pt>
                <c:pt idx="8610">
                  <c:v>297</c:v>
                </c:pt>
                <c:pt idx="8611">
                  <c:v>444</c:v>
                </c:pt>
                <c:pt idx="8612">
                  <c:v>317</c:v>
                </c:pt>
                <c:pt idx="8613">
                  <c:v>310</c:v>
                </c:pt>
                <c:pt idx="8614">
                  <c:v>241</c:v>
                </c:pt>
                <c:pt idx="8615">
                  <c:v>319</c:v>
                </c:pt>
                <c:pt idx="8616">
                  <c:v>300</c:v>
                </c:pt>
                <c:pt idx="8617">
                  <c:v>310</c:v>
                </c:pt>
                <c:pt idx="8618">
                  <c:v>514</c:v>
                </c:pt>
                <c:pt idx="8619">
                  <c:v>308</c:v>
                </c:pt>
                <c:pt idx="8620">
                  <c:v>248</c:v>
                </c:pt>
                <c:pt idx="8621">
                  <c:v>327</c:v>
                </c:pt>
                <c:pt idx="8622">
                  <c:v>316</c:v>
                </c:pt>
                <c:pt idx="8623">
                  <c:v>471</c:v>
                </c:pt>
                <c:pt idx="8624">
                  <c:v>314</c:v>
                </c:pt>
                <c:pt idx="8625">
                  <c:v>296</c:v>
                </c:pt>
                <c:pt idx="8626">
                  <c:v>279</c:v>
                </c:pt>
                <c:pt idx="8627">
                  <c:v>284</c:v>
                </c:pt>
                <c:pt idx="8628">
                  <c:v>335</c:v>
                </c:pt>
                <c:pt idx="8629">
                  <c:v>305</c:v>
                </c:pt>
                <c:pt idx="8630">
                  <c:v>276</c:v>
                </c:pt>
                <c:pt idx="8631">
                  <c:v>319</c:v>
                </c:pt>
                <c:pt idx="8632">
                  <c:v>437</c:v>
                </c:pt>
                <c:pt idx="8633">
                  <c:v>475</c:v>
                </c:pt>
                <c:pt idx="8634">
                  <c:v>319</c:v>
                </c:pt>
                <c:pt idx="8635">
                  <c:v>319</c:v>
                </c:pt>
                <c:pt idx="8636">
                  <c:v>329</c:v>
                </c:pt>
                <c:pt idx="8637">
                  <c:v>287</c:v>
                </c:pt>
                <c:pt idx="8638">
                  <c:v>320</c:v>
                </c:pt>
                <c:pt idx="8639">
                  <c:v>308</c:v>
                </c:pt>
                <c:pt idx="8640">
                  <c:v>271</c:v>
                </c:pt>
                <c:pt idx="8641">
                  <c:v>312</c:v>
                </c:pt>
                <c:pt idx="8642">
                  <c:v>322</c:v>
                </c:pt>
                <c:pt idx="8643">
                  <c:v>303</c:v>
                </c:pt>
                <c:pt idx="8644">
                  <c:v>295</c:v>
                </c:pt>
                <c:pt idx="8645">
                  <c:v>237</c:v>
                </c:pt>
                <c:pt idx="8646">
                  <c:v>277</c:v>
                </c:pt>
                <c:pt idx="8647">
                  <c:v>247</c:v>
                </c:pt>
                <c:pt idx="8648">
                  <c:v>336</c:v>
                </c:pt>
                <c:pt idx="8649">
                  <c:v>334</c:v>
                </c:pt>
                <c:pt idx="8650">
                  <c:v>399</c:v>
                </c:pt>
                <c:pt idx="8651">
                  <c:v>298</c:v>
                </c:pt>
                <c:pt idx="8652">
                  <c:v>193</c:v>
                </c:pt>
                <c:pt idx="8653">
                  <c:v>310</c:v>
                </c:pt>
                <c:pt idx="8654">
                  <c:v>372</c:v>
                </c:pt>
                <c:pt idx="8655">
                  <c:v>311</c:v>
                </c:pt>
                <c:pt idx="8656">
                  <c:v>313</c:v>
                </c:pt>
                <c:pt idx="8657">
                  <c:v>248</c:v>
                </c:pt>
                <c:pt idx="8658">
                  <c:v>297</c:v>
                </c:pt>
                <c:pt idx="8659">
                  <c:v>356</c:v>
                </c:pt>
                <c:pt idx="8660">
                  <c:v>321</c:v>
                </c:pt>
                <c:pt idx="8661">
                  <c:v>320</c:v>
                </c:pt>
                <c:pt idx="8662">
                  <c:v>297</c:v>
                </c:pt>
                <c:pt idx="8663">
                  <c:v>260</c:v>
                </c:pt>
                <c:pt idx="8664">
                  <c:v>337</c:v>
                </c:pt>
                <c:pt idx="8665">
                  <c:v>309</c:v>
                </c:pt>
                <c:pt idx="8666">
                  <c:v>295</c:v>
                </c:pt>
                <c:pt idx="8667">
                  <c:v>294</c:v>
                </c:pt>
                <c:pt idx="8668">
                  <c:v>280</c:v>
                </c:pt>
                <c:pt idx="8669">
                  <c:v>348</c:v>
                </c:pt>
                <c:pt idx="8670">
                  <c:v>480</c:v>
                </c:pt>
                <c:pt idx="8671">
                  <c:v>245</c:v>
                </c:pt>
                <c:pt idx="8672">
                  <c:v>343</c:v>
                </c:pt>
                <c:pt idx="8673">
                  <c:v>257</c:v>
                </c:pt>
                <c:pt idx="8674">
                  <c:v>340</c:v>
                </c:pt>
                <c:pt idx="8675">
                  <c:v>368</c:v>
                </c:pt>
                <c:pt idx="8676">
                  <c:v>291</c:v>
                </c:pt>
                <c:pt idx="8677">
                  <c:v>375</c:v>
                </c:pt>
                <c:pt idx="8678">
                  <c:v>301</c:v>
                </c:pt>
                <c:pt idx="8679">
                  <c:v>313</c:v>
                </c:pt>
                <c:pt idx="8680">
                  <c:v>261</c:v>
                </c:pt>
                <c:pt idx="8681">
                  <c:v>210</c:v>
                </c:pt>
                <c:pt idx="8682">
                  <c:v>301</c:v>
                </c:pt>
                <c:pt idx="8683">
                  <c:v>252</c:v>
                </c:pt>
                <c:pt idx="8684">
                  <c:v>369</c:v>
                </c:pt>
                <c:pt idx="8685">
                  <c:v>199</c:v>
                </c:pt>
                <c:pt idx="8686">
                  <c:v>261</c:v>
                </c:pt>
                <c:pt idx="8687">
                  <c:v>344</c:v>
                </c:pt>
                <c:pt idx="8688">
                  <c:v>322</c:v>
                </c:pt>
                <c:pt idx="8689">
                  <c:v>302</c:v>
                </c:pt>
                <c:pt idx="8690">
                  <c:v>295</c:v>
                </c:pt>
                <c:pt idx="8691">
                  <c:v>299</c:v>
                </c:pt>
                <c:pt idx="8692">
                  <c:v>269</c:v>
                </c:pt>
                <c:pt idx="8693">
                  <c:v>229</c:v>
                </c:pt>
                <c:pt idx="8694">
                  <c:v>297</c:v>
                </c:pt>
                <c:pt idx="8695">
                  <c:v>265</c:v>
                </c:pt>
                <c:pt idx="8696">
                  <c:v>284</c:v>
                </c:pt>
                <c:pt idx="8697">
                  <c:v>301</c:v>
                </c:pt>
                <c:pt idx="8698">
                  <c:v>365</c:v>
                </c:pt>
                <c:pt idx="8699">
                  <c:v>323</c:v>
                </c:pt>
                <c:pt idx="8700">
                  <c:v>325</c:v>
                </c:pt>
                <c:pt idx="8701">
                  <c:v>368</c:v>
                </c:pt>
                <c:pt idx="8702">
                  <c:v>709</c:v>
                </c:pt>
                <c:pt idx="8703">
                  <c:v>328</c:v>
                </c:pt>
                <c:pt idx="8704">
                  <c:v>295</c:v>
                </c:pt>
                <c:pt idx="8705">
                  <c:v>587</c:v>
                </c:pt>
                <c:pt idx="8706">
                  <c:v>267</c:v>
                </c:pt>
                <c:pt idx="8707">
                  <c:v>195</c:v>
                </c:pt>
                <c:pt idx="8708">
                  <c:v>290</c:v>
                </c:pt>
                <c:pt idx="8709">
                  <c:v>321</c:v>
                </c:pt>
                <c:pt idx="8710">
                  <c:v>280</c:v>
                </c:pt>
                <c:pt idx="8711">
                  <c:v>192</c:v>
                </c:pt>
                <c:pt idx="8712">
                  <c:v>330</c:v>
                </c:pt>
                <c:pt idx="8713">
                  <c:v>293</c:v>
                </c:pt>
                <c:pt idx="8714">
                  <c:v>302</c:v>
                </c:pt>
                <c:pt idx="8715">
                  <c:v>305</c:v>
                </c:pt>
                <c:pt idx="8716">
                  <c:v>332</c:v>
                </c:pt>
                <c:pt idx="8717">
                  <c:v>342</c:v>
                </c:pt>
                <c:pt idx="8718">
                  <c:v>319</c:v>
                </c:pt>
                <c:pt idx="8719">
                  <c:v>291</c:v>
                </c:pt>
                <c:pt idx="8720">
                  <c:v>339</c:v>
                </c:pt>
                <c:pt idx="8721">
                  <c:v>300</c:v>
                </c:pt>
                <c:pt idx="8722">
                  <c:v>252</c:v>
                </c:pt>
                <c:pt idx="8723">
                  <c:v>312</c:v>
                </c:pt>
                <c:pt idx="8724">
                  <c:v>315</c:v>
                </c:pt>
                <c:pt idx="8725">
                  <c:v>337</c:v>
                </c:pt>
                <c:pt idx="8726">
                  <c:v>315</c:v>
                </c:pt>
                <c:pt idx="8727">
                  <c:v>355</c:v>
                </c:pt>
                <c:pt idx="8728">
                  <c:v>385</c:v>
                </c:pt>
                <c:pt idx="8729">
                  <c:v>307</c:v>
                </c:pt>
                <c:pt idx="8730">
                  <c:v>344</c:v>
                </c:pt>
                <c:pt idx="8731">
                  <c:v>304</c:v>
                </c:pt>
                <c:pt idx="8732">
                  <c:v>278</c:v>
                </c:pt>
                <c:pt idx="8733">
                  <c:v>321</c:v>
                </c:pt>
                <c:pt idx="8734">
                  <c:v>323</c:v>
                </c:pt>
                <c:pt idx="8735">
                  <c:v>322</c:v>
                </c:pt>
                <c:pt idx="8736">
                  <c:v>290</c:v>
                </c:pt>
                <c:pt idx="8737">
                  <c:v>410</c:v>
                </c:pt>
                <c:pt idx="8738">
                  <c:v>279</c:v>
                </c:pt>
                <c:pt idx="8739">
                  <c:v>363</c:v>
                </c:pt>
                <c:pt idx="8740">
                  <c:v>308</c:v>
                </c:pt>
                <c:pt idx="8741">
                  <c:v>289</c:v>
                </c:pt>
                <c:pt idx="8742">
                  <c:v>351</c:v>
                </c:pt>
                <c:pt idx="8743">
                  <c:v>289</c:v>
                </c:pt>
                <c:pt idx="8744">
                  <c:v>364</c:v>
                </c:pt>
                <c:pt idx="8745">
                  <c:v>338</c:v>
                </c:pt>
                <c:pt idx="8746">
                  <c:v>332</c:v>
                </c:pt>
                <c:pt idx="8747">
                  <c:v>311</c:v>
                </c:pt>
                <c:pt idx="8748">
                  <c:v>301</c:v>
                </c:pt>
                <c:pt idx="8749">
                  <c:v>303</c:v>
                </c:pt>
                <c:pt idx="8750">
                  <c:v>320</c:v>
                </c:pt>
                <c:pt idx="8751">
                  <c:v>309</c:v>
                </c:pt>
                <c:pt idx="8752">
                  <c:v>256</c:v>
                </c:pt>
                <c:pt idx="8753">
                  <c:v>311</c:v>
                </c:pt>
                <c:pt idx="8754">
                  <c:v>304</c:v>
                </c:pt>
                <c:pt idx="8755">
                  <c:v>349</c:v>
                </c:pt>
                <c:pt idx="8756">
                  <c:v>285</c:v>
                </c:pt>
                <c:pt idx="8757">
                  <c:v>303</c:v>
                </c:pt>
                <c:pt idx="8758">
                  <c:v>243</c:v>
                </c:pt>
                <c:pt idx="8759">
                  <c:v>296</c:v>
                </c:pt>
                <c:pt idx="8760">
                  <c:v>350</c:v>
                </c:pt>
                <c:pt idx="8761">
                  <c:v>386</c:v>
                </c:pt>
                <c:pt idx="8762">
                  <c:v>271</c:v>
                </c:pt>
                <c:pt idx="8763">
                  <c:v>287</c:v>
                </c:pt>
                <c:pt idx="8764">
                  <c:v>279</c:v>
                </c:pt>
                <c:pt idx="8765">
                  <c:v>324</c:v>
                </c:pt>
                <c:pt idx="8766">
                  <c:v>308</c:v>
                </c:pt>
                <c:pt idx="8767">
                  <c:v>357</c:v>
                </c:pt>
                <c:pt idx="8768">
                  <c:v>256</c:v>
                </c:pt>
                <c:pt idx="8769">
                  <c:v>352</c:v>
                </c:pt>
                <c:pt idx="8770">
                  <c:v>316</c:v>
                </c:pt>
                <c:pt idx="8771">
                  <c:v>311</c:v>
                </c:pt>
                <c:pt idx="8772">
                  <c:v>290</c:v>
                </c:pt>
                <c:pt idx="8773">
                  <c:v>291</c:v>
                </c:pt>
                <c:pt idx="8774">
                  <c:v>201</c:v>
                </c:pt>
                <c:pt idx="8775">
                  <c:v>301</c:v>
                </c:pt>
                <c:pt idx="8776">
                  <c:v>279</c:v>
                </c:pt>
                <c:pt idx="8777">
                  <c:v>522</c:v>
                </c:pt>
                <c:pt idx="8778">
                  <c:v>350</c:v>
                </c:pt>
                <c:pt idx="8779">
                  <c:v>252</c:v>
                </c:pt>
                <c:pt idx="8780">
                  <c:v>315</c:v>
                </c:pt>
                <c:pt idx="8781">
                  <c:v>229</c:v>
                </c:pt>
                <c:pt idx="8782">
                  <c:v>310</c:v>
                </c:pt>
                <c:pt idx="8783">
                  <c:v>289</c:v>
                </c:pt>
                <c:pt idx="8784">
                  <c:v>296</c:v>
                </c:pt>
                <c:pt idx="8785">
                  <c:v>271</c:v>
                </c:pt>
                <c:pt idx="8786">
                  <c:v>294</c:v>
                </c:pt>
                <c:pt idx="8787">
                  <c:v>297</c:v>
                </c:pt>
                <c:pt idx="8788">
                  <c:v>232</c:v>
                </c:pt>
                <c:pt idx="8789">
                  <c:v>243</c:v>
                </c:pt>
                <c:pt idx="8790">
                  <c:v>333</c:v>
                </c:pt>
                <c:pt idx="8791">
                  <c:v>197</c:v>
                </c:pt>
                <c:pt idx="8792">
                  <c:v>317</c:v>
                </c:pt>
                <c:pt idx="8793">
                  <c:v>191</c:v>
                </c:pt>
                <c:pt idx="8794">
                  <c:v>302</c:v>
                </c:pt>
                <c:pt idx="8795">
                  <c:v>309</c:v>
                </c:pt>
                <c:pt idx="8796">
                  <c:v>294</c:v>
                </c:pt>
                <c:pt idx="8797">
                  <c:v>284</c:v>
                </c:pt>
                <c:pt idx="8798">
                  <c:v>271</c:v>
                </c:pt>
                <c:pt idx="8799">
                  <c:v>335</c:v>
                </c:pt>
                <c:pt idx="8800">
                  <c:v>286</c:v>
                </c:pt>
                <c:pt idx="8801">
                  <c:v>318</c:v>
                </c:pt>
                <c:pt idx="8802">
                  <c:v>279</c:v>
                </c:pt>
                <c:pt idx="8803">
                  <c:v>267</c:v>
                </c:pt>
                <c:pt idx="8804">
                  <c:v>241</c:v>
                </c:pt>
                <c:pt idx="8805">
                  <c:v>305</c:v>
                </c:pt>
                <c:pt idx="8806">
                  <c:v>319</c:v>
                </c:pt>
                <c:pt idx="8807">
                  <c:v>294</c:v>
                </c:pt>
                <c:pt idx="8808">
                  <c:v>330</c:v>
                </c:pt>
                <c:pt idx="8809">
                  <c:v>318</c:v>
                </c:pt>
                <c:pt idx="8810">
                  <c:v>439</c:v>
                </c:pt>
                <c:pt idx="8811">
                  <c:v>314</c:v>
                </c:pt>
                <c:pt idx="8812">
                  <c:v>293</c:v>
                </c:pt>
                <c:pt idx="8813">
                  <c:v>302</c:v>
                </c:pt>
                <c:pt idx="8814">
                  <c:v>306</c:v>
                </c:pt>
                <c:pt idx="8815">
                  <c:v>310</c:v>
                </c:pt>
                <c:pt idx="8816">
                  <c:v>191</c:v>
                </c:pt>
                <c:pt idx="8817">
                  <c:v>316</c:v>
                </c:pt>
                <c:pt idx="8818">
                  <c:v>267</c:v>
                </c:pt>
                <c:pt idx="8819">
                  <c:v>349</c:v>
                </c:pt>
                <c:pt idx="8820">
                  <c:v>325</c:v>
                </c:pt>
                <c:pt idx="8821">
                  <c:v>305</c:v>
                </c:pt>
                <c:pt idx="8822">
                  <c:v>285</c:v>
                </c:pt>
                <c:pt idx="8823">
                  <c:v>301</c:v>
                </c:pt>
                <c:pt idx="8824">
                  <c:v>266</c:v>
                </c:pt>
                <c:pt idx="8825">
                  <c:v>287</c:v>
                </c:pt>
                <c:pt idx="8826">
                  <c:v>313</c:v>
                </c:pt>
                <c:pt idx="8827">
                  <c:v>196</c:v>
                </c:pt>
                <c:pt idx="8828">
                  <c:v>334</c:v>
                </c:pt>
                <c:pt idx="8829">
                  <c:v>208</c:v>
                </c:pt>
                <c:pt idx="8830">
                  <c:v>256</c:v>
                </c:pt>
                <c:pt idx="8831">
                  <c:v>314</c:v>
                </c:pt>
                <c:pt idx="8832">
                  <c:v>300</c:v>
                </c:pt>
                <c:pt idx="8833">
                  <c:v>289</c:v>
                </c:pt>
                <c:pt idx="8834">
                  <c:v>317</c:v>
                </c:pt>
                <c:pt idx="8835">
                  <c:v>273</c:v>
                </c:pt>
                <c:pt idx="8836">
                  <c:v>221</c:v>
                </c:pt>
                <c:pt idx="8837">
                  <c:v>273</c:v>
                </c:pt>
                <c:pt idx="8838">
                  <c:v>339</c:v>
                </c:pt>
                <c:pt idx="8839">
                  <c:v>242</c:v>
                </c:pt>
                <c:pt idx="8840">
                  <c:v>323</c:v>
                </c:pt>
                <c:pt idx="8841">
                  <c:v>224</c:v>
                </c:pt>
                <c:pt idx="8842">
                  <c:v>328</c:v>
                </c:pt>
                <c:pt idx="8843">
                  <c:v>312</c:v>
                </c:pt>
                <c:pt idx="8844">
                  <c:v>349</c:v>
                </c:pt>
                <c:pt idx="8845">
                  <c:v>271</c:v>
                </c:pt>
                <c:pt idx="8846">
                  <c:v>295</c:v>
                </c:pt>
                <c:pt idx="8847">
                  <c:v>312</c:v>
                </c:pt>
                <c:pt idx="8848">
                  <c:v>326</c:v>
                </c:pt>
                <c:pt idx="8849">
                  <c:v>260</c:v>
                </c:pt>
                <c:pt idx="8850">
                  <c:v>297</c:v>
                </c:pt>
                <c:pt idx="8851">
                  <c:v>254</c:v>
                </c:pt>
                <c:pt idx="8852">
                  <c:v>269</c:v>
                </c:pt>
                <c:pt idx="8853">
                  <c:v>294</c:v>
                </c:pt>
                <c:pt idx="8854">
                  <c:v>325</c:v>
                </c:pt>
                <c:pt idx="8855">
                  <c:v>268</c:v>
                </c:pt>
                <c:pt idx="8856">
                  <c:v>357</c:v>
                </c:pt>
                <c:pt idx="8857">
                  <c:v>286</c:v>
                </c:pt>
                <c:pt idx="8858">
                  <c:v>315</c:v>
                </c:pt>
                <c:pt idx="8859">
                  <c:v>368</c:v>
                </c:pt>
                <c:pt idx="8860">
                  <c:v>390</c:v>
                </c:pt>
                <c:pt idx="8861">
                  <c:v>263</c:v>
                </c:pt>
                <c:pt idx="8862">
                  <c:v>288</c:v>
                </c:pt>
                <c:pt idx="8863">
                  <c:v>323</c:v>
                </c:pt>
                <c:pt idx="8864">
                  <c:v>309</c:v>
                </c:pt>
                <c:pt idx="8865">
                  <c:v>305</c:v>
                </c:pt>
                <c:pt idx="8866">
                  <c:v>289</c:v>
                </c:pt>
                <c:pt idx="8867">
                  <c:v>292</c:v>
                </c:pt>
                <c:pt idx="8868">
                  <c:v>295</c:v>
                </c:pt>
                <c:pt idx="8869">
                  <c:v>291</c:v>
                </c:pt>
                <c:pt idx="8870">
                  <c:v>305</c:v>
                </c:pt>
                <c:pt idx="8871">
                  <c:v>326</c:v>
                </c:pt>
                <c:pt idx="8872">
                  <c:v>191</c:v>
                </c:pt>
                <c:pt idx="8873">
                  <c:v>264</c:v>
                </c:pt>
                <c:pt idx="8874">
                  <c:v>261</c:v>
                </c:pt>
                <c:pt idx="8875">
                  <c:v>240</c:v>
                </c:pt>
                <c:pt idx="8876">
                  <c:v>297</c:v>
                </c:pt>
                <c:pt idx="8877">
                  <c:v>203</c:v>
                </c:pt>
                <c:pt idx="8878">
                  <c:v>317</c:v>
                </c:pt>
                <c:pt idx="8879">
                  <c:v>325</c:v>
                </c:pt>
                <c:pt idx="8880">
                  <c:v>351</c:v>
                </c:pt>
                <c:pt idx="8881">
                  <c:v>287</c:v>
                </c:pt>
                <c:pt idx="8882">
                  <c:v>280</c:v>
                </c:pt>
                <c:pt idx="8883">
                  <c:v>307</c:v>
                </c:pt>
                <c:pt idx="8884">
                  <c:v>324</c:v>
                </c:pt>
                <c:pt idx="8885">
                  <c:v>314</c:v>
                </c:pt>
                <c:pt idx="8886">
                  <c:v>294</c:v>
                </c:pt>
                <c:pt idx="8887">
                  <c:v>303</c:v>
                </c:pt>
                <c:pt idx="8888">
                  <c:v>281</c:v>
                </c:pt>
                <c:pt idx="8889">
                  <c:v>297</c:v>
                </c:pt>
                <c:pt idx="8890">
                  <c:v>288</c:v>
                </c:pt>
                <c:pt idx="8891">
                  <c:v>313</c:v>
                </c:pt>
                <c:pt idx="8892">
                  <c:v>326</c:v>
                </c:pt>
                <c:pt idx="8893">
                  <c:v>266</c:v>
                </c:pt>
                <c:pt idx="8894">
                  <c:v>323</c:v>
                </c:pt>
                <c:pt idx="8895">
                  <c:v>359</c:v>
                </c:pt>
                <c:pt idx="8896">
                  <c:v>304</c:v>
                </c:pt>
                <c:pt idx="8897">
                  <c:v>436</c:v>
                </c:pt>
                <c:pt idx="8898">
                  <c:v>372</c:v>
                </c:pt>
                <c:pt idx="8899">
                  <c:v>304</c:v>
                </c:pt>
                <c:pt idx="8900">
                  <c:v>344</c:v>
                </c:pt>
                <c:pt idx="8901">
                  <c:v>292</c:v>
                </c:pt>
                <c:pt idx="8902">
                  <c:v>732</c:v>
                </c:pt>
                <c:pt idx="8903">
                  <c:v>298</c:v>
                </c:pt>
                <c:pt idx="8904">
                  <c:v>292</c:v>
                </c:pt>
                <c:pt idx="8905">
                  <c:v>370</c:v>
                </c:pt>
                <c:pt idx="8906">
                  <c:v>301</c:v>
                </c:pt>
                <c:pt idx="8907">
                  <c:v>294</c:v>
                </c:pt>
                <c:pt idx="8908">
                  <c:v>309</c:v>
                </c:pt>
                <c:pt idx="8909">
                  <c:v>290</c:v>
                </c:pt>
                <c:pt idx="8910">
                  <c:v>283</c:v>
                </c:pt>
                <c:pt idx="8911">
                  <c:v>290</c:v>
                </c:pt>
                <c:pt idx="8912">
                  <c:v>315</c:v>
                </c:pt>
                <c:pt idx="8913">
                  <c:v>310</c:v>
                </c:pt>
                <c:pt idx="8914">
                  <c:v>203</c:v>
                </c:pt>
                <c:pt idx="8915">
                  <c:v>266</c:v>
                </c:pt>
                <c:pt idx="8916">
                  <c:v>295</c:v>
                </c:pt>
                <c:pt idx="8917">
                  <c:v>256</c:v>
                </c:pt>
                <c:pt idx="8918">
                  <c:v>188</c:v>
                </c:pt>
                <c:pt idx="8919">
                  <c:v>293</c:v>
                </c:pt>
                <c:pt idx="8920">
                  <c:v>399</c:v>
                </c:pt>
                <c:pt idx="8921">
                  <c:v>288</c:v>
                </c:pt>
                <c:pt idx="8922">
                  <c:v>313</c:v>
                </c:pt>
                <c:pt idx="8923">
                  <c:v>315</c:v>
                </c:pt>
                <c:pt idx="8924">
                  <c:v>311</c:v>
                </c:pt>
                <c:pt idx="8925">
                  <c:v>289</c:v>
                </c:pt>
                <c:pt idx="8926">
                  <c:v>294</c:v>
                </c:pt>
                <c:pt idx="8927">
                  <c:v>301</c:v>
                </c:pt>
                <c:pt idx="8928">
                  <c:v>303</c:v>
                </c:pt>
                <c:pt idx="8929">
                  <c:v>299</c:v>
                </c:pt>
                <c:pt idx="8930">
                  <c:v>298</c:v>
                </c:pt>
                <c:pt idx="8931">
                  <c:v>290</c:v>
                </c:pt>
                <c:pt idx="8932">
                  <c:v>306</c:v>
                </c:pt>
                <c:pt idx="8933">
                  <c:v>295</c:v>
                </c:pt>
                <c:pt idx="8934">
                  <c:v>313</c:v>
                </c:pt>
                <c:pt idx="8935">
                  <c:v>395</c:v>
                </c:pt>
                <c:pt idx="8936">
                  <c:v>310</c:v>
                </c:pt>
                <c:pt idx="8937">
                  <c:v>508</c:v>
                </c:pt>
                <c:pt idx="8938">
                  <c:v>309</c:v>
                </c:pt>
                <c:pt idx="8939">
                  <c:v>286</c:v>
                </c:pt>
                <c:pt idx="8940">
                  <c:v>310</c:v>
                </c:pt>
                <c:pt idx="8941">
                  <c:v>294</c:v>
                </c:pt>
                <c:pt idx="8942">
                  <c:v>306</c:v>
                </c:pt>
                <c:pt idx="8943">
                  <c:v>314</c:v>
                </c:pt>
                <c:pt idx="8944">
                  <c:v>273</c:v>
                </c:pt>
                <c:pt idx="8945">
                  <c:v>349</c:v>
                </c:pt>
                <c:pt idx="8946">
                  <c:v>293</c:v>
                </c:pt>
                <c:pt idx="8947">
                  <c:v>299</c:v>
                </c:pt>
                <c:pt idx="8948">
                  <c:v>356</c:v>
                </c:pt>
                <c:pt idx="8949">
                  <c:v>298</c:v>
                </c:pt>
                <c:pt idx="8950">
                  <c:v>251</c:v>
                </c:pt>
                <c:pt idx="8951">
                  <c:v>305</c:v>
                </c:pt>
                <c:pt idx="8952">
                  <c:v>321</c:v>
                </c:pt>
                <c:pt idx="8953">
                  <c:v>278</c:v>
                </c:pt>
                <c:pt idx="8954">
                  <c:v>269</c:v>
                </c:pt>
                <c:pt idx="8955">
                  <c:v>298</c:v>
                </c:pt>
                <c:pt idx="8956">
                  <c:v>187</c:v>
                </c:pt>
                <c:pt idx="8957">
                  <c:v>307</c:v>
                </c:pt>
                <c:pt idx="8958">
                  <c:v>291</c:v>
                </c:pt>
                <c:pt idx="8959">
                  <c:v>232</c:v>
                </c:pt>
                <c:pt idx="8960">
                  <c:v>297</c:v>
                </c:pt>
                <c:pt idx="8961">
                  <c:v>255</c:v>
                </c:pt>
                <c:pt idx="8962">
                  <c:v>303</c:v>
                </c:pt>
                <c:pt idx="8963">
                  <c:v>345</c:v>
                </c:pt>
                <c:pt idx="8964">
                  <c:v>279</c:v>
                </c:pt>
                <c:pt idx="8965">
                  <c:v>313</c:v>
                </c:pt>
                <c:pt idx="8966">
                  <c:v>307</c:v>
                </c:pt>
                <c:pt idx="8967">
                  <c:v>322</c:v>
                </c:pt>
                <c:pt idx="8968">
                  <c:v>269</c:v>
                </c:pt>
                <c:pt idx="8969">
                  <c:v>273</c:v>
                </c:pt>
                <c:pt idx="8970">
                  <c:v>317</c:v>
                </c:pt>
                <c:pt idx="8971">
                  <c:v>362</c:v>
                </c:pt>
                <c:pt idx="8972">
                  <c:v>322</c:v>
                </c:pt>
                <c:pt idx="8973">
                  <c:v>288</c:v>
                </c:pt>
                <c:pt idx="8974">
                  <c:v>320</c:v>
                </c:pt>
                <c:pt idx="8975">
                  <c:v>311</c:v>
                </c:pt>
                <c:pt idx="8976">
                  <c:v>262</c:v>
                </c:pt>
                <c:pt idx="8977">
                  <c:v>315</c:v>
                </c:pt>
                <c:pt idx="8978">
                  <c:v>309</c:v>
                </c:pt>
                <c:pt idx="8979">
                  <c:v>294</c:v>
                </c:pt>
                <c:pt idx="8980">
                  <c:v>343</c:v>
                </c:pt>
                <c:pt idx="8981">
                  <c:v>306</c:v>
                </c:pt>
                <c:pt idx="8982">
                  <c:v>280</c:v>
                </c:pt>
                <c:pt idx="8983">
                  <c:v>319</c:v>
                </c:pt>
                <c:pt idx="8984">
                  <c:v>284</c:v>
                </c:pt>
                <c:pt idx="8985">
                  <c:v>270</c:v>
                </c:pt>
                <c:pt idx="8986">
                  <c:v>240</c:v>
                </c:pt>
                <c:pt idx="8987">
                  <c:v>315</c:v>
                </c:pt>
                <c:pt idx="8988">
                  <c:v>316</c:v>
                </c:pt>
                <c:pt idx="8989">
                  <c:v>321</c:v>
                </c:pt>
                <c:pt idx="8990">
                  <c:v>266</c:v>
                </c:pt>
                <c:pt idx="8991">
                  <c:v>346</c:v>
                </c:pt>
                <c:pt idx="8992">
                  <c:v>295</c:v>
                </c:pt>
                <c:pt idx="8993">
                  <c:v>333</c:v>
                </c:pt>
                <c:pt idx="8994">
                  <c:v>326</c:v>
                </c:pt>
                <c:pt idx="8995">
                  <c:v>292</c:v>
                </c:pt>
                <c:pt idx="8996">
                  <c:v>494</c:v>
                </c:pt>
                <c:pt idx="8997">
                  <c:v>216</c:v>
                </c:pt>
                <c:pt idx="8998">
                  <c:v>290</c:v>
                </c:pt>
                <c:pt idx="8999">
                  <c:v>216</c:v>
                </c:pt>
                <c:pt idx="9000">
                  <c:v>276</c:v>
                </c:pt>
                <c:pt idx="9001">
                  <c:v>303</c:v>
                </c:pt>
                <c:pt idx="9002">
                  <c:v>301</c:v>
                </c:pt>
                <c:pt idx="9003">
                  <c:v>289</c:v>
                </c:pt>
                <c:pt idx="9004">
                  <c:v>239</c:v>
                </c:pt>
                <c:pt idx="9005">
                  <c:v>314</c:v>
                </c:pt>
                <c:pt idx="9006">
                  <c:v>328</c:v>
                </c:pt>
                <c:pt idx="9007">
                  <c:v>316</c:v>
                </c:pt>
                <c:pt idx="9008">
                  <c:v>314</c:v>
                </c:pt>
                <c:pt idx="9009">
                  <c:v>291</c:v>
                </c:pt>
                <c:pt idx="9010">
                  <c:v>277</c:v>
                </c:pt>
                <c:pt idx="9011">
                  <c:v>329</c:v>
                </c:pt>
                <c:pt idx="9012">
                  <c:v>325</c:v>
                </c:pt>
                <c:pt idx="9013">
                  <c:v>311</c:v>
                </c:pt>
                <c:pt idx="9014">
                  <c:v>301</c:v>
                </c:pt>
                <c:pt idx="9015">
                  <c:v>284</c:v>
                </c:pt>
                <c:pt idx="9016">
                  <c:v>299</c:v>
                </c:pt>
                <c:pt idx="9017">
                  <c:v>186</c:v>
                </c:pt>
                <c:pt idx="9018">
                  <c:v>186</c:v>
                </c:pt>
                <c:pt idx="9019">
                  <c:v>291</c:v>
                </c:pt>
                <c:pt idx="9020">
                  <c:v>271</c:v>
                </c:pt>
                <c:pt idx="9021">
                  <c:v>305</c:v>
                </c:pt>
                <c:pt idx="9022">
                  <c:v>299</c:v>
                </c:pt>
                <c:pt idx="9023">
                  <c:v>283</c:v>
                </c:pt>
                <c:pt idx="9024">
                  <c:v>304</c:v>
                </c:pt>
                <c:pt idx="9025">
                  <c:v>291</c:v>
                </c:pt>
                <c:pt idx="9026">
                  <c:v>284</c:v>
                </c:pt>
                <c:pt idx="9027">
                  <c:v>295</c:v>
                </c:pt>
                <c:pt idx="9028">
                  <c:v>297</c:v>
                </c:pt>
                <c:pt idx="9029">
                  <c:v>323</c:v>
                </c:pt>
                <c:pt idx="9030">
                  <c:v>299</c:v>
                </c:pt>
                <c:pt idx="9031">
                  <c:v>300</c:v>
                </c:pt>
                <c:pt idx="9032">
                  <c:v>334</c:v>
                </c:pt>
                <c:pt idx="9033">
                  <c:v>275</c:v>
                </c:pt>
                <c:pt idx="9034">
                  <c:v>267</c:v>
                </c:pt>
                <c:pt idx="9035">
                  <c:v>294</c:v>
                </c:pt>
                <c:pt idx="9036">
                  <c:v>320</c:v>
                </c:pt>
                <c:pt idx="9037">
                  <c:v>293</c:v>
                </c:pt>
                <c:pt idx="9038">
                  <c:v>308</c:v>
                </c:pt>
                <c:pt idx="9039">
                  <c:v>289</c:v>
                </c:pt>
                <c:pt idx="9040">
                  <c:v>186</c:v>
                </c:pt>
                <c:pt idx="9041">
                  <c:v>289</c:v>
                </c:pt>
                <c:pt idx="9042">
                  <c:v>307</c:v>
                </c:pt>
                <c:pt idx="9043">
                  <c:v>299</c:v>
                </c:pt>
                <c:pt idx="9044">
                  <c:v>300</c:v>
                </c:pt>
                <c:pt idx="9045">
                  <c:v>244</c:v>
                </c:pt>
                <c:pt idx="9046">
                  <c:v>318</c:v>
                </c:pt>
                <c:pt idx="9047">
                  <c:v>310</c:v>
                </c:pt>
                <c:pt idx="9048">
                  <c:v>309</c:v>
                </c:pt>
                <c:pt idx="9049">
                  <c:v>308</c:v>
                </c:pt>
                <c:pt idx="9050">
                  <c:v>316</c:v>
                </c:pt>
                <c:pt idx="9051">
                  <c:v>302</c:v>
                </c:pt>
                <c:pt idx="9052">
                  <c:v>256</c:v>
                </c:pt>
                <c:pt idx="9053">
                  <c:v>292</c:v>
                </c:pt>
                <c:pt idx="9054">
                  <c:v>292</c:v>
                </c:pt>
                <c:pt idx="9055">
                  <c:v>313</c:v>
                </c:pt>
                <c:pt idx="9056">
                  <c:v>306</c:v>
                </c:pt>
                <c:pt idx="9057">
                  <c:v>315</c:v>
                </c:pt>
                <c:pt idx="9058">
                  <c:v>221</c:v>
                </c:pt>
                <c:pt idx="9059">
                  <c:v>329</c:v>
                </c:pt>
                <c:pt idx="9060">
                  <c:v>302</c:v>
                </c:pt>
                <c:pt idx="9061">
                  <c:v>352</c:v>
                </c:pt>
                <c:pt idx="9062">
                  <c:v>268</c:v>
                </c:pt>
                <c:pt idx="9063">
                  <c:v>265</c:v>
                </c:pt>
                <c:pt idx="9064">
                  <c:v>305</c:v>
                </c:pt>
                <c:pt idx="9065">
                  <c:v>280</c:v>
                </c:pt>
                <c:pt idx="9066">
                  <c:v>305</c:v>
                </c:pt>
                <c:pt idx="9067">
                  <c:v>300</c:v>
                </c:pt>
                <c:pt idx="9068">
                  <c:v>306</c:v>
                </c:pt>
                <c:pt idx="9069">
                  <c:v>269</c:v>
                </c:pt>
                <c:pt idx="9070">
                  <c:v>288</c:v>
                </c:pt>
                <c:pt idx="9071">
                  <c:v>308</c:v>
                </c:pt>
                <c:pt idx="9072">
                  <c:v>316</c:v>
                </c:pt>
                <c:pt idx="9073">
                  <c:v>300</c:v>
                </c:pt>
                <c:pt idx="9074">
                  <c:v>287</c:v>
                </c:pt>
                <c:pt idx="9075">
                  <c:v>296</c:v>
                </c:pt>
                <c:pt idx="9076">
                  <c:v>297</c:v>
                </c:pt>
                <c:pt idx="9077">
                  <c:v>282</c:v>
                </c:pt>
                <c:pt idx="9078">
                  <c:v>319</c:v>
                </c:pt>
                <c:pt idx="9079">
                  <c:v>282</c:v>
                </c:pt>
                <c:pt idx="9080">
                  <c:v>272</c:v>
                </c:pt>
                <c:pt idx="9081">
                  <c:v>287</c:v>
                </c:pt>
                <c:pt idx="9082">
                  <c:v>298</c:v>
                </c:pt>
                <c:pt idx="9083">
                  <c:v>307</c:v>
                </c:pt>
                <c:pt idx="9084">
                  <c:v>327</c:v>
                </c:pt>
                <c:pt idx="9085">
                  <c:v>277</c:v>
                </c:pt>
                <c:pt idx="9086">
                  <c:v>284</c:v>
                </c:pt>
                <c:pt idx="9087">
                  <c:v>332</c:v>
                </c:pt>
                <c:pt idx="9088">
                  <c:v>236</c:v>
                </c:pt>
                <c:pt idx="9089">
                  <c:v>281</c:v>
                </c:pt>
                <c:pt idx="9090">
                  <c:v>343</c:v>
                </c:pt>
                <c:pt idx="9091">
                  <c:v>310</c:v>
                </c:pt>
                <c:pt idx="9092">
                  <c:v>310</c:v>
                </c:pt>
                <c:pt idx="9093">
                  <c:v>287</c:v>
                </c:pt>
                <c:pt idx="9094">
                  <c:v>383</c:v>
                </c:pt>
                <c:pt idx="9095">
                  <c:v>266</c:v>
                </c:pt>
                <c:pt idx="9096">
                  <c:v>271</c:v>
                </c:pt>
                <c:pt idx="9097">
                  <c:v>322</c:v>
                </c:pt>
                <c:pt idx="9098">
                  <c:v>352</c:v>
                </c:pt>
                <c:pt idx="9099">
                  <c:v>285</c:v>
                </c:pt>
                <c:pt idx="9100">
                  <c:v>296</c:v>
                </c:pt>
                <c:pt idx="9101">
                  <c:v>308</c:v>
                </c:pt>
                <c:pt idx="9102">
                  <c:v>292</c:v>
                </c:pt>
                <c:pt idx="9103">
                  <c:v>291</c:v>
                </c:pt>
                <c:pt idx="9104">
                  <c:v>306</c:v>
                </c:pt>
                <c:pt idx="9105">
                  <c:v>293</c:v>
                </c:pt>
                <c:pt idx="9106">
                  <c:v>274</c:v>
                </c:pt>
                <c:pt idx="9107">
                  <c:v>305</c:v>
                </c:pt>
                <c:pt idx="9108">
                  <c:v>301</c:v>
                </c:pt>
                <c:pt idx="9109">
                  <c:v>280</c:v>
                </c:pt>
                <c:pt idx="9110">
                  <c:v>305</c:v>
                </c:pt>
                <c:pt idx="9111">
                  <c:v>287</c:v>
                </c:pt>
                <c:pt idx="9112">
                  <c:v>314</c:v>
                </c:pt>
                <c:pt idx="9113">
                  <c:v>310</c:v>
                </c:pt>
                <c:pt idx="9114">
                  <c:v>275</c:v>
                </c:pt>
                <c:pt idx="9115">
                  <c:v>297</c:v>
                </c:pt>
                <c:pt idx="9116">
                  <c:v>301</c:v>
                </c:pt>
                <c:pt idx="9117">
                  <c:v>301</c:v>
                </c:pt>
                <c:pt idx="9118">
                  <c:v>287</c:v>
                </c:pt>
                <c:pt idx="9119">
                  <c:v>272</c:v>
                </c:pt>
                <c:pt idx="9120">
                  <c:v>299</c:v>
                </c:pt>
                <c:pt idx="9121">
                  <c:v>286</c:v>
                </c:pt>
                <c:pt idx="9122">
                  <c:v>309</c:v>
                </c:pt>
                <c:pt idx="9123">
                  <c:v>320</c:v>
                </c:pt>
                <c:pt idx="9124">
                  <c:v>295</c:v>
                </c:pt>
                <c:pt idx="9125">
                  <c:v>278</c:v>
                </c:pt>
                <c:pt idx="9126">
                  <c:v>317</c:v>
                </c:pt>
                <c:pt idx="9127">
                  <c:v>286</c:v>
                </c:pt>
                <c:pt idx="9128">
                  <c:v>267</c:v>
                </c:pt>
                <c:pt idx="9129">
                  <c:v>281</c:v>
                </c:pt>
                <c:pt idx="9130">
                  <c:v>303</c:v>
                </c:pt>
                <c:pt idx="9131">
                  <c:v>290</c:v>
                </c:pt>
                <c:pt idx="9132">
                  <c:v>300</c:v>
                </c:pt>
                <c:pt idx="9133">
                  <c:v>293</c:v>
                </c:pt>
                <c:pt idx="9134">
                  <c:v>262</c:v>
                </c:pt>
                <c:pt idx="9135">
                  <c:v>340</c:v>
                </c:pt>
                <c:pt idx="9136">
                  <c:v>300</c:v>
                </c:pt>
                <c:pt idx="9137">
                  <c:v>270</c:v>
                </c:pt>
                <c:pt idx="9138">
                  <c:v>236</c:v>
                </c:pt>
                <c:pt idx="9139">
                  <c:v>286</c:v>
                </c:pt>
                <c:pt idx="9140">
                  <c:v>292</c:v>
                </c:pt>
                <c:pt idx="9141">
                  <c:v>314</c:v>
                </c:pt>
                <c:pt idx="9142">
                  <c:v>304</c:v>
                </c:pt>
                <c:pt idx="9143">
                  <c:v>302</c:v>
                </c:pt>
                <c:pt idx="9144">
                  <c:v>273</c:v>
                </c:pt>
                <c:pt idx="9145">
                  <c:v>324</c:v>
                </c:pt>
                <c:pt idx="9146">
                  <c:v>292</c:v>
                </c:pt>
                <c:pt idx="9147">
                  <c:v>291</c:v>
                </c:pt>
                <c:pt idx="9148">
                  <c:v>300</c:v>
                </c:pt>
                <c:pt idx="9149">
                  <c:v>308</c:v>
                </c:pt>
                <c:pt idx="9150">
                  <c:v>285</c:v>
                </c:pt>
                <c:pt idx="9151">
                  <c:v>309</c:v>
                </c:pt>
                <c:pt idx="9152">
                  <c:v>328</c:v>
                </c:pt>
                <c:pt idx="9153">
                  <c:v>282</c:v>
                </c:pt>
                <c:pt idx="9154">
                  <c:v>307</c:v>
                </c:pt>
                <c:pt idx="9155">
                  <c:v>286</c:v>
                </c:pt>
                <c:pt idx="9156">
                  <c:v>309</c:v>
                </c:pt>
                <c:pt idx="9157">
                  <c:v>296</c:v>
                </c:pt>
                <c:pt idx="9158">
                  <c:v>305</c:v>
                </c:pt>
                <c:pt idx="9159">
                  <c:v>300</c:v>
                </c:pt>
                <c:pt idx="9160">
                  <c:v>289</c:v>
                </c:pt>
                <c:pt idx="9161">
                  <c:v>302</c:v>
                </c:pt>
                <c:pt idx="9162">
                  <c:v>280</c:v>
                </c:pt>
                <c:pt idx="9163">
                  <c:v>298</c:v>
                </c:pt>
                <c:pt idx="9164">
                  <c:v>293</c:v>
                </c:pt>
                <c:pt idx="9165">
                  <c:v>280</c:v>
                </c:pt>
                <c:pt idx="9166">
                  <c:v>265</c:v>
                </c:pt>
                <c:pt idx="9167">
                  <c:v>266</c:v>
                </c:pt>
                <c:pt idx="9168">
                  <c:v>312</c:v>
                </c:pt>
                <c:pt idx="9169">
                  <c:v>299</c:v>
                </c:pt>
                <c:pt idx="9170">
                  <c:v>272</c:v>
                </c:pt>
                <c:pt idx="9171">
                  <c:v>296</c:v>
                </c:pt>
                <c:pt idx="9172">
                  <c:v>442</c:v>
                </c:pt>
                <c:pt idx="9173">
                  <c:v>282</c:v>
                </c:pt>
                <c:pt idx="9174">
                  <c:v>290</c:v>
                </c:pt>
                <c:pt idx="9175">
                  <c:v>312</c:v>
                </c:pt>
                <c:pt idx="9176">
                  <c:v>304</c:v>
                </c:pt>
                <c:pt idx="9177">
                  <c:v>306</c:v>
                </c:pt>
                <c:pt idx="9178">
                  <c:v>258</c:v>
                </c:pt>
                <c:pt idx="9179">
                  <c:v>296</c:v>
                </c:pt>
                <c:pt idx="9180">
                  <c:v>308</c:v>
                </c:pt>
                <c:pt idx="9181">
                  <c:v>302</c:v>
                </c:pt>
                <c:pt idx="9182">
                  <c:v>308</c:v>
                </c:pt>
                <c:pt idx="9183">
                  <c:v>307</c:v>
                </c:pt>
                <c:pt idx="9184">
                  <c:v>299</c:v>
                </c:pt>
                <c:pt idx="9185">
                  <c:v>291</c:v>
                </c:pt>
                <c:pt idx="9186">
                  <c:v>708</c:v>
                </c:pt>
                <c:pt idx="9187">
                  <c:v>200</c:v>
                </c:pt>
                <c:pt idx="9188">
                  <c:v>295</c:v>
                </c:pt>
                <c:pt idx="9189">
                  <c:v>274</c:v>
                </c:pt>
                <c:pt idx="9190">
                  <c:v>294</c:v>
                </c:pt>
                <c:pt idx="9191">
                  <c:v>315</c:v>
                </c:pt>
                <c:pt idx="9192">
                  <c:v>263</c:v>
                </c:pt>
                <c:pt idx="9193">
                  <c:v>296</c:v>
                </c:pt>
                <c:pt idx="9194">
                  <c:v>305</c:v>
                </c:pt>
                <c:pt idx="9195">
                  <c:v>300</c:v>
                </c:pt>
                <c:pt idx="9196">
                  <c:v>279</c:v>
                </c:pt>
                <c:pt idx="9197">
                  <c:v>316</c:v>
                </c:pt>
                <c:pt idx="9198">
                  <c:v>302</c:v>
                </c:pt>
                <c:pt idx="9199">
                  <c:v>182</c:v>
                </c:pt>
                <c:pt idx="9200">
                  <c:v>341</c:v>
                </c:pt>
                <c:pt idx="9201">
                  <c:v>289</c:v>
                </c:pt>
                <c:pt idx="9202">
                  <c:v>269</c:v>
                </c:pt>
                <c:pt idx="9203">
                  <c:v>397</c:v>
                </c:pt>
                <c:pt idx="9204">
                  <c:v>334</c:v>
                </c:pt>
                <c:pt idx="9205">
                  <c:v>261</c:v>
                </c:pt>
                <c:pt idx="9206">
                  <c:v>273</c:v>
                </c:pt>
                <c:pt idx="9207">
                  <c:v>243</c:v>
                </c:pt>
                <c:pt idx="9208">
                  <c:v>289</c:v>
                </c:pt>
                <c:pt idx="9209">
                  <c:v>281</c:v>
                </c:pt>
                <c:pt idx="9210">
                  <c:v>237</c:v>
                </c:pt>
                <c:pt idx="9211">
                  <c:v>300</c:v>
                </c:pt>
                <c:pt idx="9212">
                  <c:v>293</c:v>
                </c:pt>
                <c:pt idx="9213">
                  <c:v>300</c:v>
                </c:pt>
                <c:pt idx="9214">
                  <c:v>340</c:v>
                </c:pt>
                <c:pt idx="9215">
                  <c:v>273</c:v>
                </c:pt>
                <c:pt idx="9216">
                  <c:v>257</c:v>
                </c:pt>
                <c:pt idx="9217">
                  <c:v>419</c:v>
                </c:pt>
                <c:pt idx="9218">
                  <c:v>331</c:v>
                </c:pt>
                <c:pt idx="9219">
                  <c:v>339</c:v>
                </c:pt>
                <c:pt idx="9220">
                  <c:v>297</c:v>
                </c:pt>
                <c:pt idx="9221">
                  <c:v>307</c:v>
                </c:pt>
                <c:pt idx="9222">
                  <c:v>303</c:v>
                </c:pt>
                <c:pt idx="9223">
                  <c:v>321</c:v>
                </c:pt>
                <c:pt idx="9224">
                  <c:v>333</c:v>
                </c:pt>
                <c:pt idx="9225">
                  <c:v>334</c:v>
                </c:pt>
                <c:pt idx="9226">
                  <c:v>337</c:v>
                </c:pt>
                <c:pt idx="9227">
                  <c:v>308</c:v>
                </c:pt>
                <c:pt idx="9228">
                  <c:v>287</c:v>
                </c:pt>
                <c:pt idx="9229">
                  <c:v>286</c:v>
                </c:pt>
                <c:pt idx="9230">
                  <c:v>264</c:v>
                </c:pt>
                <c:pt idx="9231">
                  <c:v>320</c:v>
                </c:pt>
                <c:pt idx="9232">
                  <c:v>277</c:v>
                </c:pt>
                <c:pt idx="9233">
                  <c:v>297</c:v>
                </c:pt>
                <c:pt idx="9234">
                  <c:v>289</c:v>
                </c:pt>
                <c:pt idx="9235">
                  <c:v>275</c:v>
                </c:pt>
                <c:pt idx="9236">
                  <c:v>316</c:v>
                </c:pt>
                <c:pt idx="9237">
                  <c:v>322</c:v>
                </c:pt>
                <c:pt idx="9238">
                  <c:v>309</c:v>
                </c:pt>
                <c:pt idx="9239">
                  <c:v>297</c:v>
                </c:pt>
                <c:pt idx="9240">
                  <c:v>293</c:v>
                </c:pt>
                <c:pt idx="9241">
                  <c:v>181</c:v>
                </c:pt>
                <c:pt idx="9242">
                  <c:v>287</c:v>
                </c:pt>
                <c:pt idx="9243">
                  <c:v>289</c:v>
                </c:pt>
                <c:pt idx="9244">
                  <c:v>302</c:v>
                </c:pt>
                <c:pt idx="9245">
                  <c:v>295</c:v>
                </c:pt>
                <c:pt idx="9246">
                  <c:v>287</c:v>
                </c:pt>
                <c:pt idx="9247">
                  <c:v>335</c:v>
                </c:pt>
                <c:pt idx="9248">
                  <c:v>302</c:v>
                </c:pt>
                <c:pt idx="9249">
                  <c:v>329</c:v>
                </c:pt>
                <c:pt idx="9250">
                  <c:v>315</c:v>
                </c:pt>
                <c:pt idx="9251">
                  <c:v>279</c:v>
                </c:pt>
                <c:pt idx="9252">
                  <c:v>301</c:v>
                </c:pt>
                <c:pt idx="9253">
                  <c:v>280</c:v>
                </c:pt>
                <c:pt idx="9254">
                  <c:v>298</c:v>
                </c:pt>
                <c:pt idx="9255">
                  <c:v>302</c:v>
                </c:pt>
                <c:pt idx="9256">
                  <c:v>293</c:v>
                </c:pt>
                <c:pt idx="9257">
                  <c:v>262</c:v>
                </c:pt>
                <c:pt idx="9258">
                  <c:v>207</c:v>
                </c:pt>
                <c:pt idx="9259">
                  <c:v>311</c:v>
                </c:pt>
                <c:pt idx="9260">
                  <c:v>307</c:v>
                </c:pt>
                <c:pt idx="9261">
                  <c:v>274</c:v>
                </c:pt>
                <c:pt idx="9262">
                  <c:v>271</c:v>
                </c:pt>
                <c:pt idx="9263">
                  <c:v>322</c:v>
                </c:pt>
                <c:pt idx="9264">
                  <c:v>296</c:v>
                </c:pt>
                <c:pt idx="9265">
                  <c:v>297</c:v>
                </c:pt>
                <c:pt idx="9266">
                  <c:v>273</c:v>
                </c:pt>
                <c:pt idx="9267">
                  <c:v>277</c:v>
                </c:pt>
                <c:pt idx="9268">
                  <c:v>270</c:v>
                </c:pt>
                <c:pt idx="9269">
                  <c:v>289</c:v>
                </c:pt>
                <c:pt idx="9270">
                  <c:v>372</c:v>
                </c:pt>
                <c:pt idx="9271">
                  <c:v>266</c:v>
                </c:pt>
                <c:pt idx="9272">
                  <c:v>413</c:v>
                </c:pt>
                <c:pt idx="9273">
                  <c:v>288</c:v>
                </c:pt>
                <c:pt idx="9274">
                  <c:v>249</c:v>
                </c:pt>
                <c:pt idx="9275">
                  <c:v>295</c:v>
                </c:pt>
                <c:pt idx="9276">
                  <c:v>183</c:v>
                </c:pt>
                <c:pt idx="9277">
                  <c:v>277</c:v>
                </c:pt>
                <c:pt idx="9278">
                  <c:v>299</c:v>
                </c:pt>
                <c:pt idx="9279">
                  <c:v>296</c:v>
                </c:pt>
                <c:pt idx="9280">
                  <c:v>295</c:v>
                </c:pt>
                <c:pt idx="9281">
                  <c:v>355</c:v>
                </c:pt>
                <c:pt idx="9282">
                  <c:v>291</c:v>
                </c:pt>
                <c:pt idx="9283">
                  <c:v>336</c:v>
                </c:pt>
                <c:pt idx="9284">
                  <c:v>296</c:v>
                </c:pt>
                <c:pt idx="9285">
                  <c:v>312</c:v>
                </c:pt>
                <c:pt idx="9286">
                  <c:v>289</c:v>
                </c:pt>
                <c:pt idx="9287">
                  <c:v>271</c:v>
                </c:pt>
                <c:pt idx="9288">
                  <c:v>292</c:v>
                </c:pt>
                <c:pt idx="9289">
                  <c:v>305</c:v>
                </c:pt>
                <c:pt idx="9290">
                  <c:v>270</c:v>
                </c:pt>
                <c:pt idx="9291">
                  <c:v>290</c:v>
                </c:pt>
                <c:pt idx="9292">
                  <c:v>299</c:v>
                </c:pt>
                <c:pt idx="9293">
                  <c:v>262</c:v>
                </c:pt>
                <c:pt idx="9294">
                  <c:v>325</c:v>
                </c:pt>
                <c:pt idx="9295">
                  <c:v>288</c:v>
                </c:pt>
                <c:pt idx="9296">
                  <c:v>275</c:v>
                </c:pt>
                <c:pt idx="9297">
                  <c:v>261</c:v>
                </c:pt>
                <c:pt idx="9298">
                  <c:v>260</c:v>
                </c:pt>
                <c:pt idx="9299">
                  <c:v>344</c:v>
                </c:pt>
                <c:pt idx="9300">
                  <c:v>292</c:v>
                </c:pt>
                <c:pt idx="9301">
                  <c:v>292</c:v>
                </c:pt>
                <c:pt idx="9302">
                  <c:v>285</c:v>
                </c:pt>
                <c:pt idx="9303">
                  <c:v>300</c:v>
                </c:pt>
                <c:pt idx="9304">
                  <c:v>342</c:v>
                </c:pt>
                <c:pt idx="9305">
                  <c:v>325</c:v>
                </c:pt>
                <c:pt idx="9306">
                  <c:v>284</c:v>
                </c:pt>
                <c:pt idx="9307">
                  <c:v>285</c:v>
                </c:pt>
                <c:pt idx="9308">
                  <c:v>303</c:v>
                </c:pt>
                <c:pt idx="9309">
                  <c:v>293</c:v>
                </c:pt>
                <c:pt idx="9310">
                  <c:v>289</c:v>
                </c:pt>
                <c:pt idx="9311">
                  <c:v>265</c:v>
                </c:pt>
                <c:pt idx="9312">
                  <c:v>268</c:v>
                </c:pt>
                <c:pt idx="9313">
                  <c:v>330</c:v>
                </c:pt>
                <c:pt idx="9314">
                  <c:v>291</c:v>
                </c:pt>
                <c:pt idx="9315">
                  <c:v>304</c:v>
                </c:pt>
                <c:pt idx="9316">
                  <c:v>307</c:v>
                </c:pt>
                <c:pt idx="9317">
                  <c:v>309</c:v>
                </c:pt>
                <c:pt idx="9318">
                  <c:v>288</c:v>
                </c:pt>
                <c:pt idx="9319">
                  <c:v>198</c:v>
                </c:pt>
                <c:pt idx="9320">
                  <c:v>299</c:v>
                </c:pt>
                <c:pt idx="9321">
                  <c:v>350</c:v>
                </c:pt>
                <c:pt idx="9322">
                  <c:v>246</c:v>
                </c:pt>
                <c:pt idx="9323">
                  <c:v>295</c:v>
                </c:pt>
                <c:pt idx="9324">
                  <c:v>294</c:v>
                </c:pt>
                <c:pt idx="9325">
                  <c:v>309</c:v>
                </c:pt>
                <c:pt idx="9326">
                  <c:v>284</c:v>
                </c:pt>
                <c:pt idx="9327">
                  <c:v>297</c:v>
                </c:pt>
                <c:pt idx="9328">
                  <c:v>341</c:v>
                </c:pt>
                <c:pt idx="9329">
                  <c:v>292</c:v>
                </c:pt>
                <c:pt idx="9330">
                  <c:v>272</c:v>
                </c:pt>
                <c:pt idx="9331">
                  <c:v>278</c:v>
                </c:pt>
                <c:pt idx="9332">
                  <c:v>315</c:v>
                </c:pt>
                <c:pt idx="9333">
                  <c:v>312</c:v>
                </c:pt>
                <c:pt idx="9334">
                  <c:v>280</c:v>
                </c:pt>
                <c:pt idx="9335">
                  <c:v>353</c:v>
                </c:pt>
                <c:pt idx="9336">
                  <c:v>236</c:v>
                </c:pt>
                <c:pt idx="9337">
                  <c:v>196</c:v>
                </c:pt>
                <c:pt idx="9338">
                  <c:v>302</c:v>
                </c:pt>
                <c:pt idx="9339">
                  <c:v>282</c:v>
                </c:pt>
                <c:pt idx="9340">
                  <c:v>296</c:v>
                </c:pt>
                <c:pt idx="9341">
                  <c:v>317</c:v>
                </c:pt>
                <c:pt idx="9342">
                  <c:v>285</c:v>
                </c:pt>
                <c:pt idx="9343">
                  <c:v>248</c:v>
                </c:pt>
                <c:pt idx="9344">
                  <c:v>300</c:v>
                </c:pt>
                <c:pt idx="9345">
                  <c:v>275</c:v>
                </c:pt>
                <c:pt idx="9346">
                  <c:v>314</c:v>
                </c:pt>
                <c:pt idx="9347">
                  <c:v>932</c:v>
                </c:pt>
                <c:pt idx="9348">
                  <c:v>269</c:v>
                </c:pt>
                <c:pt idx="9349">
                  <c:v>283</c:v>
                </c:pt>
                <c:pt idx="9350">
                  <c:v>184</c:v>
                </c:pt>
                <c:pt idx="9351">
                  <c:v>345</c:v>
                </c:pt>
                <c:pt idx="9352">
                  <c:v>287</c:v>
                </c:pt>
                <c:pt idx="9353">
                  <c:v>306</c:v>
                </c:pt>
                <c:pt idx="9354">
                  <c:v>316</c:v>
                </c:pt>
                <c:pt idx="9355">
                  <c:v>271</c:v>
                </c:pt>
                <c:pt idx="9356">
                  <c:v>288</c:v>
                </c:pt>
                <c:pt idx="9357">
                  <c:v>290</c:v>
                </c:pt>
                <c:pt idx="9358">
                  <c:v>254</c:v>
                </c:pt>
                <c:pt idx="9359">
                  <c:v>303</c:v>
                </c:pt>
                <c:pt idx="9360">
                  <c:v>286</c:v>
                </c:pt>
                <c:pt idx="9361">
                  <c:v>296</c:v>
                </c:pt>
                <c:pt idx="9362">
                  <c:v>301</c:v>
                </c:pt>
                <c:pt idx="9363">
                  <c:v>301</c:v>
                </c:pt>
                <c:pt idx="9364">
                  <c:v>286</c:v>
                </c:pt>
                <c:pt idx="9365">
                  <c:v>265</c:v>
                </c:pt>
                <c:pt idx="9366">
                  <c:v>292</c:v>
                </c:pt>
                <c:pt idx="9367">
                  <c:v>290</c:v>
                </c:pt>
                <c:pt idx="9368">
                  <c:v>288</c:v>
                </c:pt>
                <c:pt idx="9369">
                  <c:v>246</c:v>
                </c:pt>
                <c:pt idx="9370">
                  <c:v>277</c:v>
                </c:pt>
                <c:pt idx="9371">
                  <c:v>296</c:v>
                </c:pt>
                <c:pt idx="9372">
                  <c:v>288</c:v>
                </c:pt>
                <c:pt idx="9373">
                  <c:v>331</c:v>
                </c:pt>
                <c:pt idx="9374">
                  <c:v>306</c:v>
                </c:pt>
                <c:pt idx="9375">
                  <c:v>274</c:v>
                </c:pt>
                <c:pt idx="9376">
                  <c:v>269</c:v>
                </c:pt>
                <c:pt idx="9377">
                  <c:v>307</c:v>
                </c:pt>
                <c:pt idx="9378">
                  <c:v>188</c:v>
                </c:pt>
                <c:pt idx="9379">
                  <c:v>276</c:v>
                </c:pt>
                <c:pt idx="9380">
                  <c:v>304</c:v>
                </c:pt>
                <c:pt idx="9381">
                  <c:v>281</c:v>
                </c:pt>
                <c:pt idx="9382">
                  <c:v>277</c:v>
                </c:pt>
                <c:pt idx="9383">
                  <c:v>300</c:v>
                </c:pt>
                <c:pt idx="9384">
                  <c:v>256</c:v>
                </c:pt>
                <c:pt idx="9385">
                  <c:v>298</c:v>
                </c:pt>
                <c:pt idx="9386">
                  <c:v>321</c:v>
                </c:pt>
                <c:pt idx="9387">
                  <c:v>284</c:v>
                </c:pt>
                <c:pt idx="9388">
                  <c:v>320</c:v>
                </c:pt>
                <c:pt idx="9389">
                  <c:v>293</c:v>
                </c:pt>
                <c:pt idx="9390">
                  <c:v>272</c:v>
                </c:pt>
                <c:pt idx="9391">
                  <c:v>285</c:v>
                </c:pt>
                <c:pt idx="9392">
                  <c:v>292</c:v>
                </c:pt>
                <c:pt idx="9393">
                  <c:v>279</c:v>
                </c:pt>
                <c:pt idx="9394">
                  <c:v>293</c:v>
                </c:pt>
                <c:pt idx="9395">
                  <c:v>247</c:v>
                </c:pt>
                <c:pt idx="9396">
                  <c:v>279</c:v>
                </c:pt>
                <c:pt idx="9397">
                  <c:v>272</c:v>
                </c:pt>
                <c:pt idx="9398">
                  <c:v>268</c:v>
                </c:pt>
                <c:pt idx="9399">
                  <c:v>305</c:v>
                </c:pt>
                <c:pt idx="9400">
                  <c:v>279</c:v>
                </c:pt>
                <c:pt idx="9401">
                  <c:v>238</c:v>
                </c:pt>
                <c:pt idx="9402">
                  <c:v>279</c:v>
                </c:pt>
                <c:pt idx="9403">
                  <c:v>291</c:v>
                </c:pt>
                <c:pt idx="9404">
                  <c:v>312</c:v>
                </c:pt>
                <c:pt idx="9405">
                  <c:v>295</c:v>
                </c:pt>
                <c:pt idx="9406">
                  <c:v>302</c:v>
                </c:pt>
                <c:pt idx="9407">
                  <c:v>300</c:v>
                </c:pt>
                <c:pt idx="9408">
                  <c:v>299</c:v>
                </c:pt>
                <c:pt idx="9409">
                  <c:v>266</c:v>
                </c:pt>
                <c:pt idx="9410">
                  <c:v>293</c:v>
                </c:pt>
                <c:pt idx="9411">
                  <c:v>290</c:v>
                </c:pt>
                <c:pt idx="9412">
                  <c:v>291</c:v>
                </c:pt>
                <c:pt idx="9413">
                  <c:v>298</c:v>
                </c:pt>
                <c:pt idx="9414">
                  <c:v>297</c:v>
                </c:pt>
                <c:pt idx="9415">
                  <c:v>290</c:v>
                </c:pt>
                <c:pt idx="9416">
                  <c:v>279</c:v>
                </c:pt>
                <c:pt idx="9417">
                  <c:v>242</c:v>
                </c:pt>
                <c:pt idx="9418">
                  <c:v>318</c:v>
                </c:pt>
                <c:pt idx="9419">
                  <c:v>290</c:v>
                </c:pt>
                <c:pt idx="9420">
                  <c:v>311</c:v>
                </c:pt>
                <c:pt idx="9421">
                  <c:v>297</c:v>
                </c:pt>
                <c:pt idx="9422">
                  <c:v>311</c:v>
                </c:pt>
                <c:pt idx="9423">
                  <c:v>278</c:v>
                </c:pt>
                <c:pt idx="9424">
                  <c:v>305</c:v>
                </c:pt>
                <c:pt idx="9425">
                  <c:v>339</c:v>
                </c:pt>
                <c:pt idx="9426">
                  <c:v>318</c:v>
                </c:pt>
                <c:pt idx="9427">
                  <c:v>323</c:v>
                </c:pt>
                <c:pt idx="9428">
                  <c:v>280</c:v>
                </c:pt>
                <c:pt idx="9429">
                  <c:v>293</c:v>
                </c:pt>
                <c:pt idx="9430">
                  <c:v>301</c:v>
                </c:pt>
                <c:pt idx="9431">
                  <c:v>273</c:v>
                </c:pt>
                <c:pt idx="9432">
                  <c:v>277</c:v>
                </c:pt>
                <c:pt idx="9433">
                  <c:v>295</c:v>
                </c:pt>
                <c:pt idx="9434">
                  <c:v>281</c:v>
                </c:pt>
                <c:pt idx="9435">
                  <c:v>263</c:v>
                </c:pt>
                <c:pt idx="9436">
                  <c:v>331</c:v>
                </c:pt>
                <c:pt idx="9437">
                  <c:v>358</c:v>
                </c:pt>
                <c:pt idx="9438">
                  <c:v>294</c:v>
                </c:pt>
                <c:pt idx="9439">
                  <c:v>290</c:v>
                </c:pt>
                <c:pt idx="9440">
                  <c:v>294</c:v>
                </c:pt>
                <c:pt idx="9441">
                  <c:v>302</c:v>
                </c:pt>
                <c:pt idx="9442">
                  <c:v>289</c:v>
                </c:pt>
                <c:pt idx="9443">
                  <c:v>286</c:v>
                </c:pt>
                <c:pt idx="9444">
                  <c:v>293</c:v>
                </c:pt>
                <c:pt idx="9445">
                  <c:v>300</c:v>
                </c:pt>
                <c:pt idx="9446">
                  <c:v>277</c:v>
                </c:pt>
                <c:pt idx="9447">
                  <c:v>310</c:v>
                </c:pt>
                <c:pt idx="9448">
                  <c:v>274</c:v>
                </c:pt>
                <c:pt idx="9449">
                  <c:v>295</c:v>
                </c:pt>
                <c:pt idx="9450">
                  <c:v>285</c:v>
                </c:pt>
                <c:pt idx="9451">
                  <c:v>289</c:v>
                </c:pt>
                <c:pt idx="9452">
                  <c:v>317</c:v>
                </c:pt>
                <c:pt idx="9453">
                  <c:v>282</c:v>
                </c:pt>
                <c:pt idx="9454">
                  <c:v>354</c:v>
                </c:pt>
                <c:pt idx="9455">
                  <c:v>278</c:v>
                </c:pt>
                <c:pt idx="9456">
                  <c:v>314</c:v>
                </c:pt>
                <c:pt idx="9457">
                  <c:v>306</c:v>
                </c:pt>
                <c:pt idx="9458">
                  <c:v>286</c:v>
                </c:pt>
                <c:pt idx="9459">
                  <c:v>362</c:v>
                </c:pt>
                <c:pt idx="9460">
                  <c:v>269</c:v>
                </c:pt>
                <c:pt idx="9461">
                  <c:v>285</c:v>
                </c:pt>
                <c:pt idx="9462">
                  <c:v>315</c:v>
                </c:pt>
                <c:pt idx="9463">
                  <c:v>330</c:v>
                </c:pt>
                <c:pt idx="9464">
                  <c:v>260</c:v>
                </c:pt>
                <c:pt idx="9465">
                  <c:v>303</c:v>
                </c:pt>
                <c:pt idx="9466">
                  <c:v>286</c:v>
                </c:pt>
                <c:pt idx="9467">
                  <c:v>293</c:v>
                </c:pt>
                <c:pt idx="9468">
                  <c:v>279</c:v>
                </c:pt>
                <c:pt idx="9469">
                  <c:v>277</c:v>
                </c:pt>
                <c:pt idx="9470">
                  <c:v>231</c:v>
                </c:pt>
                <c:pt idx="9471">
                  <c:v>279</c:v>
                </c:pt>
                <c:pt idx="9472">
                  <c:v>280</c:v>
                </c:pt>
                <c:pt idx="9473">
                  <c:v>276</c:v>
                </c:pt>
                <c:pt idx="9474">
                  <c:v>298</c:v>
                </c:pt>
                <c:pt idx="9475">
                  <c:v>278</c:v>
                </c:pt>
                <c:pt idx="9476">
                  <c:v>320</c:v>
                </c:pt>
                <c:pt idx="9477">
                  <c:v>281</c:v>
                </c:pt>
                <c:pt idx="9478">
                  <c:v>204</c:v>
                </c:pt>
                <c:pt idx="9479">
                  <c:v>288</c:v>
                </c:pt>
                <c:pt idx="9480">
                  <c:v>282</c:v>
                </c:pt>
                <c:pt idx="9481">
                  <c:v>269</c:v>
                </c:pt>
                <c:pt idx="9482">
                  <c:v>293</c:v>
                </c:pt>
                <c:pt idx="9483">
                  <c:v>297</c:v>
                </c:pt>
                <c:pt idx="9484">
                  <c:v>310</c:v>
                </c:pt>
                <c:pt idx="9485">
                  <c:v>274</c:v>
                </c:pt>
                <c:pt idx="9486">
                  <c:v>293</c:v>
                </c:pt>
                <c:pt idx="9487">
                  <c:v>298</c:v>
                </c:pt>
                <c:pt idx="9488">
                  <c:v>302</c:v>
                </c:pt>
                <c:pt idx="9489">
                  <c:v>279</c:v>
                </c:pt>
                <c:pt idx="9490">
                  <c:v>294</c:v>
                </c:pt>
                <c:pt idx="9491">
                  <c:v>293</c:v>
                </c:pt>
                <c:pt idx="9492">
                  <c:v>305</c:v>
                </c:pt>
                <c:pt idx="9493">
                  <c:v>274</c:v>
                </c:pt>
                <c:pt idx="9494">
                  <c:v>288</c:v>
                </c:pt>
                <c:pt idx="9495">
                  <c:v>299</c:v>
                </c:pt>
                <c:pt idx="9496">
                  <c:v>319</c:v>
                </c:pt>
                <c:pt idx="9497">
                  <c:v>286</c:v>
                </c:pt>
                <c:pt idx="9498">
                  <c:v>295</c:v>
                </c:pt>
                <c:pt idx="9499">
                  <c:v>292</c:v>
                </c:pt>
                <c:pt idx="9500">
                  <c:v>277</c:v>
                </c:pt>
                <c:pt idx="9501">
                  <c:v>334</c:v>
                </c:pt>
                <c:pt idx="9502">
                  <c:v>288</c:v>
                </c:pt>
                <c:pt idx="9503">
                  <c:v>278</c:v>
                </c:pt>
                <c:pt idx="9504">
                  <c:v>305</c:v>
                </c:pt>
                <c:pt idx="9505">
                  <c:v>234</c:v>
                </c:pt>
                <c:pt idx="9506">
                  <c:v>302</c:v>
                </c:pt>
                <c:pt idx="9507">
                  <c:v>275</c:v>
                </c:pt>
                <c:pt idx="9508">
                  <c:v>325</c:v>
                </c:pt>
                <c:pt idx="9509">
                  <c:v>368</c:v>
                </c:pt>
                <c:pt idx="9510">
                  <c:v>195</c:v>
                </c:pt>
                <c:pt idx="9511">
                  <c:v>293</c:v>
                </c:pt>
                <c:pt idx="9512">
                  <c:v>316</c:v>
                </c:pt>
                <c:pt idx="9513">
                  <c:v>290</c:v>
                </c:pt>
                <c:pt idx="9514">
                  <c:v>315</c:v>
                </c:pt>
                <c:pt idx="9515">
                  <c:v>316</c:v>
                </c:pt>
                <c:pt idx="9516">
                  <c:v>276</c:v>
                </c:pt>
                <c:pt idx="9517">
                  <c:v>277</c:v>
                </c:pt>
                <c:pt idx="9518">
                  <c:v>257</c:v>
                </c:pt>
                <c:pt idx="9519">
                  <c:v>293</c:v>
                </c:pt>
                <c:pt idx="9520">
                  <c:v>263</c:v>
                </c:pt>
                <c:pt idx="9521">
                  <c:v>336</c:v>
                </c:pt>
                <c:pt idx="9522">
                  <c:v>267</c:v>
                </c:pt>
                <c:pt idx="9523">
                  <c:v>288</c:v>
                </c:pt>
                <c:pt idx="9524">
                  <c:v>526</c:v>
                </c:pt>
                <c:pt idx="9525">
                  <c:v>287</c:v>
                </c:pt>
                <c:pt idx="9526">
                  <c:v>287</c:v>
                </c:pt>
                <c:pt idx="9527">
                  <c:v>302</c:v>
                </c:pt>
                <c:pt idx="9528">
                  <c:v>305</c:v>
                </c:pt>
                <c:pt idx="9529">
                  <c:v>182</c:v>
                </c:pt>
                <c:pt idx="9530">
                  <c:v>296</c:v>
                </c:pt>
                <c:pt idx="9531">
                  <c:v>282</c:v>
                </c:pt>
                <c:pt idx="9532">
                  <c:v>273</c:v>
                </c:pt>
                <c:pt idx="9533">
                  <c:v>440</c:v>
                </c:pt>
                <c:pt idx="9534">
                  <c:v>185</c:v>
                </c:pt>
                <c:pt idx="9535">
                  <c:v>305</c:v>
                </c:pt>
                <c:pt idx="9536">
                  <c:v>360</c:v>
                </c:pt>
                <c:pt idx="9537">
                  <c:v>361</c:v>
                </c:pt>
                <c:pt idx="9538">
                  <c:v>359</c:v>
                </c:pt>
                <c:pt idx="9539">
                  <c:v>268</c:v>
                </c:pt>
                <c:pt idx="9540">
                  <c:v>267</c:v>
                </c:pt>
                <c:pt idx="9541">
                  <c:v>277</c:v>
                </c:pt>
                <c:pt idx="9542">
                  <c:v>271</c:v>
                </c:pt>
                <c:pt idx="9543">
                  <c:v>252</c:v>
                </c:pt>
                <c:pt idx="9544">
                  <c:v>272</c:v>
                </c:pt>
                <c:pt idx="9545">
                  <c:v>289</c:v>
                </c:pt>
                <c:pt idx="9546">
                  <c:v>290</c:v>
                </c:pt>
                <c:pt idx="9547">
                  <c:v>324</c:v>
                </c:pt>
                <c:pt idx="9548">
                  <c:v>321</c:v>
                </c:pt>
                <c:pt idx="9549">
                  <c:v>263</c:v>
                </c:pt>
                <c:pt idx="9550">
                  <c:v>375</c:v>
                </c:pt>
                <c:pt idx="9551">
                  <c:v>207</c:v>
                </c:pt>
                <c:pt idx="9552">
                  <c:v>302</c:v>
                </c:pt>
                <c:pt idx="9553">
                  <c:v>303</c:v>
                </c:pt>
                <c:pt idx="9554">
                  <c:v>298</c:v>
                </c:pt>
                <c:pt idx="9555">
                  <c:v>277</c:v>
                </c:pt>
                <c:pt idx="9556">
                  <c:v>176</c:v>
                </c:pt>
                <c:pt idx="9557">
                  <c:v>309</c:v>
                </c:pt>
                <c:pt idx="9558">
                  <c:v>252</c:v>
                </c:pt>
                <c:pt idx="9559">
                  <c:v>349</c:v>
                </c:pt>
                <c:pt idx="9560">
                  <c:v>291</c:v>
                </c:pt>
                <c:pt idx="9561">
                  <c:v>291</c:v>
                </c:pt>
                <c:pt idx="9562">
                  <c:v>197</c:v>
                </c:pt>
                <c:pt idx="9563">
                  <c:v>297</c:v>
                </c:pt>
                <c:pt idx="9564">
                  <c:v>293</c:v>
                </c:pt>
                <c:pt idx="9565">
                  <c:v>436</c:v>
                </c:pt>
                <c:pt idx="9566">
                  <c:v>313</c:v>
                </c:pt>
                <c:pt idx="9567">
                  <c:v>629</c:v>
                </c:pt>
                <c:pt idx="9568">
                  <c:v>270</c:v>
                </c:pt>
                <c:pt idx="9569">
                  <c:v>281</c:v>
                </c:pt>
                <c:pt idx="9570">
                  <c:v>283</c:v>
                </c:pt>
                <c:pt idx="9571">
                  <c:v>344</c:v>
                </c:pt>
                <c:pt idx="9572">
                  <c:v>247</c:v>
                </c:pt>
                <c:pt idx="9573">
                  <c:v>331</c:v>
                </c:pt>
                <c:pt idx="9574">
                  <c:v>271</c:v>
                </c:pt>
                <c:pt idx="9575">
                  <c:v>176</c:v>
                </c:pt>
                <c:pt idx="9576">
                  <c:v>287</c:v>
                </c:pt>
                <c:pt idx="9577">
                  <c:v>295</c:v>
                </c:pt>
                <c:pt idx="9578">
                  <c:v>249</c:v>
                </c:pt>
                <c:pt idx="9579">
                  <c:v>265</c:v>
                </c:pt>
                <c:pt idx="9580">
                  <c:v>278</c:v>
                </c:pt>
                <c:pt idx="9581">
                  <c:v>301</c:v>
                </c:pt>
                <c:pt idx="9582">
                  <c:v>280</c:v>
                </c:pt>
                <c:pt idx="9583">
                  <c:v>312</c:v>
                </c:pt>
                <c:pt idx="9584">
                  <c:v>315</c:v>
                </c:pt>
                <c:pt idx="9585">
                  <c:v>237</c:v>
                </c:pt>
                <c:pt idx="9586">
                  <c:v>292</c:v>
                </c:pt>
                <c:pt idx="9587">
                  <c:v>308</c:v>
                </c:pt>
                <c:pt idx="9588">
                  <c:v>400</c:v>
                </c:pt>
                <c:pt idx="9589">
                  <c:v>305</c:v>
                </c:pt>
                <c:pt idx="9590">
                  <c:v>293</c:v>
                </c:pt>
                <c:pt idx="9591">
                  <c:v>208</c:v>
                </c:pt>
                <c:pt idx="9592">
                  <c:v>260</c:v>
                </c:pt>
                <c:pt idx="9593">
                  <c:v>284</c:v>
                </c:pt>
                <c:pt idx="9594">
                  <c:v>315</c:v>
                </c:pt>
                <c:pt idx="9595">
                  <c:v>254</c:v>
                </c:pt>
                <c:pt idx="9596">
                  <c:v>273</c:v>
                </c:pt>
                <c:pt idx="9597">
                  <c:v>340</c:v>
                </c:pt>
                <c:pt idx="9598">
                  <c:v>290</c:v>
                </c:pt>
                <c:pt idx="9599">
                  <c:v>288</c:v>
                </c:pt>
                <c:pt idx="9600">
                  <c:v>287</c:v>
                </c:pt>
                <c:pt idx="9601">
                  <c:v>298</c:v>
                </c:pt>
                <c:pt idx="9602">
                  <c:v>269</c:v>
                </c:pt>
                <c:pt idx="9603">
                  <c:v>201</c:v>
                </c:pt>
                <c:pt idx="9604">
                  <c:v>183</c:v>
                </c:pt>
                <c:pt idx="9605">
                  <c:v>276</c:v>
                </c:pt>
                <c:pt idx="9606">
                  <c:v>362</c:v>
                </c:pt>
                <c:pt idx="9607">
                  <c:v>281</c:v>
                </c:pt>
                <c:pt idx="9608">
                  <c:v>209</c:v>
                </c:pt>
                <c:pt idx="9609">
                  <c:v>273</c:v>
                </c:pt>
                <c:pt idx="9610">
                  <c:v>185</c:v>
                </c:pt>
                <c:pt idx="9611">
                  <c:v>253</c:v>
                </c:pt>
                <c:pt idx="9612">
                  <c:v>176</c:v>
                </c:pt>
                <c:pt idx="9613">
                  <c:v>339</c:v>
                </c:pt>
                <c:pt idx="9614">
                  <c:v>237</c:v>
                </c:pt>
                <c:pt idx="9615">
                  <c:v>234</c:v>
                </c:pt>
                <c:pt idx="9616">
                  <c:v>232</c:v>
                </c:pt>
                <c:pt idx="9617">
                  <c:v>287</c:v>
                </c:pt>
                <c:pt idx="9618">
                  <c:v>394</c:v>
                </c:pt>
                <c:pt idx="9619">
                  <c:v>338</c:v>
                </c:pt>
                <c:pt idx="9620">
                  <c:v>398</c:v>
                </c:pt>
                <c:pt idx="9621">
                  <c:v>294</c:v>
                </c:pt>
                <c:pt idx="9622">
                  <c:v>200</c:v>
                </c:pt>
                <c:pt idx="9623">
                  <c:v>292</c:v>
                </c:pt>
                <c:pt idx="9624">
                  <c:v>310</c:v>
                </c:pt>
                <c:pt idx="9625">
                  <c:v>301</c:v>
                </c:pt>
                <c:pt idx="9626">
                  <c:v>280</c:v>
                </c:pt>
                <c:pt idx="9627">
                  <c:v>285</c:v>
                </c:pt>
                <c:pt idx="9628">
                  <c:v>230</c:v>
                </c:pt>
                <c:pt idx="9629">
                  <c:v>259</c:v>
                </c:pt>
                <c:pt idx="9630">
                  <c:v>292</c:v>
                </c:pt>
                <c:pt idx="9631">
                  <c:v>259</c:v>
                </c:pt>
                <c:pt idx="9632">
                  <c:v>345</c:v>
                </c:pt>
                <c:pt idx="9633">
                  <c:v>303</c:v>
                </c:pt>
                <c:pt idx="9634">
                  <c:v>176</c:v>
                </c:pt>
                <c:pt idx="9635">
                  <c:v>302</c:v>
                </c:pt>
                <c:pt idx="9636">
                  <c:v>242</c:v>
                </c:pt>
                <c:pt idx="9637">
                  <c:v>322</c:v>
                </c:pt>
                <c:pt idx="9638">
                  <c:v>334</c:v>
                </c:pt>
                <c:pt idx="9639">
                  <c:v>329</c:v>
                </c:pt>
                <c:pt idx="9640">
                  <c:v>255</c:v>
                </c:pt>
                <c:pt idx="9641">
                  <c:v>298</c:v>
                </c:pt>
                <c:pt idx="9642">
                  <c:v>358</c:v>
                </c:pt>
                <c:pt idx="9643">
                  <c:v>308</c:v>
                </c:pt>
                <c:pt idx="9644">
                  <c:v>239</c:v>
                </c:pt>
                <c:pt idx="9645">
                  <c:v>592</c:v>
                </c:pt>
                <c:pt idx="9646">
                  <c:v>181</c:v>
                </c:pt>
                <c:pt idx="9647">
                  <c:v>177</c:v>
                </c:pt>
                <c:pt idx="9648">
                  <c:v>441</c:v>
                </c:pt>
                <c:pt idx="9649">
                  <c:v>208</c:v>
                </c:pt>
                <c:pt idx="9650">
                  <c:v>234</c:v>
                </c:pt>
                <c:pt idx="9651">
                  <c:v>288</c:v>
                </c:pt>
                <c:pt idx="9652">
                  <c:v>278</c:v>
                </c:pt>
                <c:pt idx="9653">
                  <c:v>292</c:v>
                </c:pt>
                <c:pt idx="9654">
                  <c:v>297</c:v>
                </c:pt>
                <c:pt idx="9655">
                  <c:v>176</c:v>
                </c:pt>
                <c:pt idx="9656">
                  <c:v>223</c:v>
                </c:pt>
                <c:pt idx="9657">
                  <c:v>284</c:v>
                </c:pt>
                <c:pt idx="9658">
                  <c:v>358</c:v>
                </c:pt>
                <c:pt idx="9659">
                  <c:v>257</c:v>
                </c:pt>
                <c:pt idx="9660">
                  <c:v>274</c:v>
                </c:pt>
                <c:pt idx="9661">
                  <c:v>229</c:v>
                </c:pt>
                <c:pt idx="9662">
                  <c:v>298</c:v>
                </c:pt>
                <c:pt idx="9663">
                  <c:v>293</c:v>
                </c:pt>
                <c:pt idx="9664">
                  <c:v>373</c:v>
                </c:pt>
                <c:pt idx="9665">
                  <c:v>507</c:v>
                </c:pt>
                <c:pt idx="9666">
                  <c:v>356</c:v>
                </c:pt>
                <c:pt idx="9667">
                  <c:v>302</c:v>
                </c:pt>
                <c:pt idx="9668">
                  <c:v>281</c:v>
                </c:pt>
                <c:pt idx="9669">
                  <c:v>263</c:v>
                </c:pt>
                <c:pt idx="9670">
                  <c:v>233</c:v>
                </c:pt>
                <c:pt idx="9671">
                  <c:v>177</c:v>
                </c:pt>
                <c:pt idx="9672">
                  <c:v>260</c:v>
                </c:pt>
                <c:pt idx="9673">
                  <c:v>257</c:v>
                </c:pt>
                <c:pt idx="9674">
                  <c:v>177</c:v>
                </c:pt>
                <c:pt idx="9675">
                  <c:v>288</c:v>
                </c:pt>
                <c:pt idx="9676">
                  <c:v>473</c:v>
                </c:pt>
                <c:pt idx="9677">
                  <c:v>245</c:v>
                </c:pt>
                <c:pt idx="9678">
                  <c:v>287</c:v>
                </c:pt>
                <c:pt idx="9679">
                  <c:v>278</c:v>
                </c:pt>
                <c:pt idx="9680">
                  <c:v>282</c:v>
                </c:pt>
                <c:pt idx="9681">
                  <c:v>177</c:v>
                </c:pt>
                <c:pt idx="9682">
                  <c:v>295</c:v>
                </c:pt>
                <c:pt idx="9683">
                  <c:v>245</c:v>
                </c:pt>
                <c:pt idx="9684">
                  <c:v>180</c:v>
                </c:pt>
                <c:pt idx="9685">
                  <c:v>282</c:v>
                </c:pt>
                <c:pt idx="9686">
                  <c:v>296</c:v>
                </c:pt>
                <c:pt idx="9687">
                  <c:v>271</c:v>
                </c:pt>
                <c:pt idx="9688">
                  <c:v>368</c:v>
                </c:pt>
                <c:pt idx="9689">
                  <c:v>335</c:v>
                </c:pt>
                <c:pt idx="9690">
                  <c:v>177</c:v>
                </c:pt>
                <c:pt idx="9691">
                  <c:v>289</c:v>
                </c:pt>
                <c:pt idx="9692">
                  <c:v>309</c:v>
                </c:pt>
                <c:pt idx="9693">
                  <c:v>230</c:v>
                </c:pt>
                <c:pt idx="9694">
                  <c:v>248</c:v>
                </c:pt>
                <c:pt idx="9695">
                  <c:v>362</c:v>
                </c:pt>
                <c:pt idx="9696">
                  <c:v>244</c:v>
                </c:pt>
                <c:pt idx="9697">
                  <c:v>276</c:v>
                </c:pt>
                <c:pt idx="9698">
                  <c:v>271</c:v>
                </c:pt>
                <c:pt idx="9699">
                  <c:v>271</c:v>
                </c:pt>
                <c:pt idx="9700">
                  <c:v>318</c:v>
                </c:pt>
                <c:pt idx="9701">
                  <c:v>318</c:v>
                </c:pt>
                <c:pt idx="9702">
                  <c:v>181</c:v>
                </c:pt>
                <c:pt idx="9703">
                  <c:v>301</c:v>
                </c:pt>
                <c:pt idx="9704">
                  <c:v>305</c:v>
                </c:pt>
                <c:pt idx="9705">
                  <c:v>275</c:v>
                </c:pt>
                <c:pt idx="9706">
                  <c:v>208</c:v>
                </c:pt>
                <c:pt idx="9707">
                  <c:v>245</c:v>
                </c:pt>
                <c:pt idx="9708">
                  <c:v>240</c:v>
                </c:pt>
                <c:pt idx="9709">
                  <c:v>233</c:v>
                </c:pt>
                <c:pt idx="9710">
                  <c:v>257</c:v>
                </c:pt>
                <c:pt idx="9711">
                  <c:v>302</c:v>
                </c:pt>
                <c:pt idx="9712">
                  <c:v>222</c:v>
                </c:pt>
                <c:pt idx="9713">
                  <c:v>279</c:v>
                </c:pt>
                <c:pt idx="9714">
                  <c:v>286</c:v>
                </c:pt>
                <c:pt idx="9715">
                  <c:v>316</c:v>
                </c:pt>
                <c:pt idx="9716">
                  <c:v>355</c:v>
                </c:pt>
                <c:pt idx="9717">
                  <c:v>287</c:v>
                </c:pt>
                <c:pt idx="9718">
                  <c:v>246</c:v>
                </c:pt>
                <c:pt idx="9719">
                  <c:v>298</c:v>
                </c:pt>
                <c:pt idx="9720">
                  <c:v>301</c:v>
                </c:pt>
                <c:pt idx="9721">
                  <c:v>282</c:v>
                </c:pt>
                <c:pt idx="9722">
                  <c:v>290</c:v>
                </c:pt>
                <c:pt idx="9723">
                  <c:v>315</c:v>
                </c:pt>
                <c:pt idx="9724">
                  <c:v>333</c:v>
                </c:pt>
                <c:pt idx="9725">
                  <c:v>307</c:v>
                </c:pt>
                <c:pt idx="9726">
                  <c:v>288</c:v>
                </c:pt>
                <c:pt idx="9727">
                  <c:v>262</c:v>
                </c:pt>
                <c:pt idx="9728">
                  <c:v>282</c:v>
                </c:pt>
                <c:pt idx="9729">
                  <c:v>328</c:v>
                </c:pt>
                <c:pt idx="9730">
                  <c:v>310</c:v>
                </c:pt>
                <c:pt idx="9731">
                  <c:v>259</c:v>
                </c:pt>
                <c:pt idx="9732">
                  <c:v>251</c:v>
                </c:pt>
                <c:pt idx="9733">
                  <c:v>179</c:v>
                </c:pt>
                <c:pt idx="9734">
                  <c:v>280</c:v>
                </c:pt>
                <c:pt idx="9735">
                  <c:v>252</c:v>
                </c:pt>
                <c:pt idx="9736">
                  <c:v>238</c:v>
                </c:pt>
                <c:pt idx="9737">
                  <c:v>263</c:v>
                </c:pt>
                <c:pt idx="9738">
                  <c:v>284</c:v>
                </c:pt>
                <c:pt idx="9739">
                  <c:v>291</c:v>
                </c:pt>
                <c:pt idx="9740">
                  <c:v>285</c:v>
                </c:pt>
                <c:pt idx="9741">
                  <c:v>264</c:v>
                </c:pt>
                <c:pt idx="9742">
                  <c:v>179</c:v>
                </c:pt>
                <c:pt idx="9743">
                  <c:v>179</c:v>
                </c:pt>
                <c:pt idx="9744">
                  <c:v>304</c:v>
                </c:pt>
                <c:pt idx="9745">
                  <c:v>258</c:v>
                </c:pt>
                <c:pt idx="9746">
                  <c:v>276</c:v>
                </c:pt>
                <c:pt idx="9747">
                  <c:v>252</c:v>
                </c:pt>
                <c:pt idx="9748">
                  <c:v>343</c:v>
                </c:pt>
                <c:pt idx="9749">
                  <c:v>438</c:v>
                </c:pt>
                <c:pt idx="9750">
                  <c:v>445</c:v>
                </c:pt>
                <c:pt idx="9751">
                  <c:v>271</c:v>
                </c:pt>
                <c:pt idx="9752">
                  <c:v>325</c:v>
                </c:pt>
                <c:pt idx="9753">
                  <c:v>263</c:v>
                </c:pt>
                <c:pt idx="9754">
                  <c:v>246</c:v>
                </c:pt>
                <c:pt idx="9755">
                  <c:v>321</c:v>
                </c:pt>
                <c:pt idx="9756">
                  <c:v>230</c:v>
                </c:pt>
                <c:pt idx="9757">
                  <c:v>180</c:v>
                </c:pt>
                <c:pt idx="9758">
                  <c:v>211</c:v>
                </c:pt>
                <c:pt idx="9759">
                  <c:v>243</c:v>
                </c:pt>
                <c:pt idx="9760">
                  <c:v>374</c:v>
                </c:pt>
                <c:pt idx="9761">
                  <c:v>212</c:v>
                </c:pt>
                <c:pt idx="9762">
                  <c:v>202</c:v>
                </c:pt>
                <c:pt idx="9763">
                  <c:v>213</c:v>
                </c:pt>
                <c:pt idx="9764">
                  <c:v>304</c:v>
                </c:pt>
                <c:pt idx="9765">
                  <c:v>266</c:v>
                </c:pt>
                <c:pt idx="9766">
                  <c:v>249</c:v>
                </c:pt>
                <c:pt idx="9767">
                  <c:v>277</c:v>
                </c:pt>
                <c:pt idx="9768">
                  <c:v>274</c:v>
                </c:pt>
                <c:pt idx="9769">
                  <c:v>304</c:v>
                </c:pt>
                <c:pt idx="9770">
                  <c:v>310</c:v>
                </c:pt>
                <c:pt idx="9771">
                  <c:v>231</c:v>
                </c:pt>
                <c:pt idx="9772">
                  <c:v>336</c:v>
                </c:pt>
                <c:pt idx="9773">
                  <c:v>281</c:v>
                </c:pt>
                <c:pt idx="9774">
                  <c:v>310</c:v>
                </c:pt>
                <c:pt idx="9775">
                  <c:v>181</c:v>
                </c:pt>
                <c:pt idx="9776">
                  <c:v>251</c:v>
                </c:pt>
                <c:pt idx="9777">
                  <c:v>322</c:v>
                </c:pt>
                <c:pt idx="9778">
                  <c:v>315</c:v>
                </c:pt>
                <c:pt idx="9779">
                  <c:v>181</c:v>
                </c:pt>
                <c:pt idx="9780">
                  <c:v>273</c:v>
                </c:pt>
                <c:pt idx="9781">
                  <c:v>348</c:v>
                </c:pt>
                <c:pt idx="9782">
                  <c:v>281</c:v>
                </c:pt>
                <c:pt idx="9783">
                  <c:v>223</c:v>
                </c:pt>
                <c:pt idx="9784">
                  <c:v>223</c:v>
                </c:pt>
                <c:pt idx="9785">
                  <c:v>507</c:v>
                </c:pt>
                <c:pt idx="9786">
                  <c:v>281</c:v>
                </c:pt>
                <c:pt idx="9787">
                  <c:v>181</c:v>
                </c:pt>
                <c:pt idx="9788">
                  <c:v>322</c:v>
                </c:pt>
                <c:pt idx="9789">
                  <c:v>305</c:v>
                </c:pt>
                <c:pt idx="9790">
                  <c:v>275</c:v>
                </c:pt>
                <c:pt idx="9791">
                  <c:v>293</c:v>
                </c:pt>
                <c:pt idx="9792">
                  <c:v>261</c:v>
                </c:pt>
                <c:pt idx="9793">
                  <c:v>317</c:v>
                </c:pt>
                <c:pt idx="9794">
                  <c:v>497</c:v>
                </c:pt>
                <c:pt idx="9795">
                  <c:v>255</c:v>
                </c:pt>
                <c:pt idx="9796">
                  <c:v>299</c:v>
                </c:pt>
                <c:pt idx="9797">
                  <c:v>277</c:v>
                </c:pt>
                <c:pt idx="9798">
                  <c:v>317</c:v>
                </c:pt>
                <c:pt idx="9799">
                  <c:v>348</c:v>
                </c:pt>
                <c:pt idx="9800">
                  <c:v>420</c:v>
                </c:pt>
                <c:pt idx="9801">
                  <c:v>347</c:v>
                </c:pt>
                <c:pt idx="9802">
                  <c:v>296</c:v>
                </c:pt>
                <c:pt idx="9803">
                  <c:v>182</c:v>
                </c:pt>
                <c:pt idx="9804">
                  <c:v>465</c:v>
                </c:pt>
                <c:pt idx="9805">
                  <c:v>314</c:v>
                </c:pt>
                <c:pt idx="9806">
                  <c:v>344</c:v>
                </c:pt>
                <c:pt idx="9807">
                  <c:v>291</c:v>
                </c:pt>
                <c:pt idx="9808">
                  <c:v>267</c:v>
                </c:pt>
                <c:pt idx="9809">
                  <c:v>274</c:v>
                </c:pt>
                <c:pt idx="9810">
                  <c:v>300</c:v>
                </c:pt>
                <c:pt idx="9811">
                  <c:v>286</c:v>
                </c:pt>
                <c:pt idx="9812">
                  <c:v>209</c:v>
                </c:pt>
                <c:pt idx="9813">
                  <c:v>234</c:v>
                </c:pt>
                <c:pt idx="9814">
                  <c:v>301</c:v>
                </c:pt>
                <c:pt idx="9815">
                  <c:v>256</c:v>
                </c:pt>
                <c:pt idx="9816">
                  <c:v>289</c:v>
                </c:pt>
                <c:pt idx="9817">
                  <c:v>183</c:v>
                </c:pt>
                <c:pt idx="9818">
                  <c:v>190</c:v>
                </c:pt>
                <c:pt idx="9819">
                  <c:v>305</c:v>
                </c:pt>
                <c:pt idx="9820">
                  <c:v>201</c:v>
                </c:pt>
                <c:pt idx="9821">
                  <c:v>295</c:v>
                </c:pt>
                <c:pt idx="9822">
                  <c:v>209</c:v>
                </c:pt>
                <c:pt idx="9823">
                  <c:v>466</c:v>
                </c:pt>
                <c:pt idx="9824">
                  <c:v>258</c:v>
                </c:pt>
                <c:pt idx="9825">
                  <c:v>245</c:v>
                </c:pt>
                <c:pt idx="9826">
                  <c:v>341</c:v>
                </c:pt>
                <c:pt idx="9827">
                  <c:v>237</c:v>
                </c:pt>
                <c:pt idx="9828">
                  <c:v>297</c:v>
                </c:pt>
                <c:pt idx="9829">
                  <c:v>391</c:v>
                </c:pt>
                <c:pt idx="9830">
                  <c:v>283</c:v>
                </c:pt>
                <c:pt idx="9831">
                  <c:v>224</c:v>
                </c:pt>
                <c:pt idx="9832">
                  <c:v>273</c:v>
                </c:pt>
                <c:pt idx="9833">
                  <c:v>297</c:v>
                </c:pt>
                <c:pt idx="9834">
                  <c:v>274</c:v>
                </c:pt>
                <c:pt idx="9835">
                  <c:v>266</c:v>
                </c:pt>
                <c:pt idx="9836">
                  <c:v>366</c:v>
                </c:pt>
                <c:pt idx="9837">
                  <c:v>322</c:v>
                </c:pt>
                <c:pt idx="9838">
                  <c:v>276</c:v>
                </c:pt>
                <c:pt idx="9839">
                  <c:v>288</c:v>
                </c:pt>
                <c:pt idx="9840">
                  <c:v>336</c:v>
                </c:pt>
                <c:pt idx="9841">
                  <c:v>297</c:v>
                </c:pt>
                <c:pt idx="9842">
                  <c:v>309</c:v>
                </c:pt>
                <c:pt idx="9843">
                  <c:v>322</c:v>
                </c:pt>
                <c:pt idx="9844">
                  <c:v>293</c:v>
                </c:pt>
                <c:pt idx="9845">
                  <c:v>268</c:v>
                </c:pt>
                <c:pt idx="9846">
                  <c:v>342</c:v>
                </c:pt>
                <c:pt idx="9847">
                  <c:v>250</c:v>
                </c:pt>
                <c:pt idx="9848">
                  <c:v>355</c:v>
                </c:pt>
                <c:pt idx="9849">
                  <c:v>257</c:v>
                </c:pt>
                <c:pt idx="9850">
                  <c:v>333</c:v>
                </c:pt>
                <c:pt idx="9851">
                  <c:v>313</c:v>
                </c:pt>
                <c:pt idx="9852">
                  <c:v>318</c:v>
                </c:pt>
                <c:pt idx="9853">
                  <c:v>263</c:v>
                </c:pt>
                <c:pt idx="9854">
                  <c:v>184</c:v>
                </c:pt>
                <c:pt idx="9855">
                  <c:v>374</c:v>
                </c:pt>
                <c:pt idx="9856">
                  <c:v>185</c:v>
                </c:pt>
                <c:pt idx="9857">
                  <c:v>303</c:v>
                </c:pt>
                <c:pt idx="9858">
                  <c:v>289</c:v>
                </c:pt>
                <c:pt idx="9859">
                  <c:v>185</c:v>
                </c:pt>
                <c:pt idx="9860">
                  <c:v>186</c:v>
                </c:pt>
                <c:pt idx="9861">
                  <c:v>366</c:v>
                </c:pt>
                <c:pt idx="9862">
                  <c:v>291</c:v>
                </c:pt>
                <c:pt idx="9863">
                  <c:v>185</c:v>
                </c:pt>
                <c:pt idx="9864">
                  <c:v>255</c:v>
                </c:pt>
                <c:pt idx="9865">
                  <c:v>185</c:v>
                </c:pt>
                <c:pt idx="9866">
                  <c:v>253</c:v>
                </c:pt>
                <c:pt idx="9867">
                  <c:v>282</c:v>
                </c:pt>
                <c:pt idx="9868">
                  <c:v>351</c:v>
                </c:pt>
                <c:pt idx="9869">
                  <c:v>370</c:v>
                </c:pt>
                <c:pt idx="9870">
                  <c:v>310</c:v>
                </c:pt>
                <c:pt idx="9871">
                  <c:v>327</c:v>
                </c:pt>
                <c:pt idx="9872">
                  <c:v>292</c:v>
                </c:pt>
                <c:pt idx="9873">
                  <c:v>257</c:v>
                </c:pt>
                <c:pt idx="9874">
                  <c:v>419</c:v>
                </c:pt>
                <c:pt idx="9875">
                  <c:v>227</c:v>
                </c:pt>
                <c:pt idx="9876">
                  <c:v>185</c:v>
                </c:pt>
                <c:pt idx="9877">
                  <c:v>356</c:v>
                </c:pt>
                <c:pt idx="9878">
                  <c:v>291</c:v>
                </c:pt>
                <c:pt idx="9879">
                  <c:v>354</c:v>
                </c:pt>
                <c:pt idx="9880">
                  <c:v>255</c:v>
                </c:pt>
                <c:pt idx="9881">
                  <c:v>293</c:v>
                </c:pt>
                <c:pt idx="9882">
                  <c:v>254</c:v>
                </c:pt>
                <c:pt idx="9883">
                  <c:v>203</c:v>
                </c:pt>
                <c:pt idx="9884">
                  <c:v>361</c:v>
                </c:pt>
                <c:pt idx="9885">
                  <c:v>400</c:v>
                </c:pt>
                <c:pt idx="9886">
                  <c:v>324</c:v>
                </c:pt>
                <c:pt idx="9887">
                  <c:v>298</c:v>
                </c:pt>
                <c:pt idx="9888">
                  <c:v>362</c:v>
                </c:pt>
                <c:pt idx="9889">
                  <c:v>259</c:v>
                </c:pt>
                <c:pt idx="9890">
                  <c:v>235</c:v>
                </c:pt>
                <c:pt idx="9891">
                  <c:v>281</c:v>
                </c:pt>
                <c:pt idx="9892">
                  <c:v>405</c:v>
                </c:pt>
                <c:pt idx="9893">
                  <c:v>324</c:v>
                </c:pt>
                <c:pt idx="9894">
                  <c:v>320</c:v>
                </c:pt>
                <c:pt idx="9895">
                  <c:v>264</c:v>
                </c:pt>
                <c:pt idx="9896">
                  <c:v>325</c:v>
                </c:pt>
                <c:pt idx="9897">
                  <c:v>257</c:v>
                </c:pt>
                <c:pt idx="9898">
                  <c:v>305</c:v>
                </c:pt>
                <c:pt idx="9899">
                  <c:v>434</c:v>
                </c:pt>
                <c:pt idx="9900">
                  <c:v>326</c:v>
                </c:pt>
                <c:pt idx="9901">
                  <c:v>285</c:v>
                </c:pt>
                <c:pt idx="9902">
                  <c:v>260</c:v>
                </c:pt>
                <c:pt idx="9903">
                  <c:v>341</c:v>
                </c:pt>
                <c:pt idx="9904">
                  <c:v>226</c:v>
                </c:pt>
                <c:pt idx="9905">
                  <c:v>322</c:v>
                </c:pt>
                <c:pt idx="9906">
                  <c:v>505</c:v>
                </c:pt>
                <c:pt idx="9907">
                  <c:v>344</c:v>
                </c:pt>
                <c:pt idx="9908">
                  <c:v>263</c:v>
                </c:pt>
                <c:pt idx="9909">
                  <c:v>186</c:v>
                </c:pt>
                <c:pt idx="9910">
                  <c:v>681</c:v>
                </c:pt>
                <c:pt idx="9911">
                  <c:v>323</c:v>
                </c:pt>
                <c:pt idx="9912">
                  <c:v>262</c:v>
                </c:pt>
                <c:pt idx="9913">
                  <c:v>380</c:v>
                </c:pt>
                <c:pt idx="9914">
                  <c:v>386</c:v>
                </c:pt>
                <c:pt idx="9915">
                  <c:v>187</c:v>
                </c:pt>
                <c:pt idx="9916">
                  <c:v>282</c:v>
                </c:pt>
                <c:pt idx="9917">
                  <c:v>317</c:v>
                </c:pt>
                <c:pt idx="9918">
                  <c:v>312</c:v>
                </c:pt>
                <c:pt idx="9919">
                  <c:v>308</c:v>
                </c:pt>
                <c:pt idx="9920">
                  <c:v>298</c:v>
                </c:pt>
                <c:pt idx="9921">
                  <c:v>259</c:v>
                </c:pt>
                <c:pt idx="9922">
                  <c:v>348</c:v>
                </c:pt>
                <c:pt idx="9923">
                  <c:v>256</c:v>
                </c:pt>
                <c:pt idx="9924">
                  <c:v>241</c:v>
                </c:pt>
                <c:pt idx="9925">
                  <c:v>280</c:v>
                </c:pt>
                <c:pt idx="9926">
                  <c:v>330</c:v>
                </c:pt>
                <c:pt idx="9927">
                  <c:v>463</c:v>
                </c:pt>
                <c:pt idx="9928">
                  <c:v>318</c:v>
                </c:pt>
                <c:pt idx="9929">
                  <c:v>259</c:v>
                </c:pt>
                <c:pt idx="9930">
                  <c:v>366</c:v>
                </c:pt>
                <c:pt idx="9931">
                  <c:v>339</c:v>
                </c:pt>
                <c:pt idx="9932">
                  <c:v>187</c:v>
                </c:pt>
                <c:pt idx="9933">
                  <c:v>324</c:v>
                </c:pt>
                <c:pt idx="9934">
                  <c:v>330</c:v>
                </c:pt>
                <c:pt idx="9935">
                  <c:v>241</c:v>
                </c:pt>
                <c:pt idx="9936">
                  <c:v>188</c:v>
                </c:pt>
                <c:pt idx="9937">
                  <c:v>436</c:v>
                </c:pt>
                <c:pt idx="9938">
                  <c:v>320</c:v>
                </c:pt>
                <c:pt idx="9939">
                  <c:v>282</c:v>
                </c:pt>
                <c:pt idx="9940">
                  <c:v>318</c:v>
                </c:pt>
                <c:pt idx="9941">
                  <c:v>396</c:v>
                </c:pt>
                <c:pt idx="9942">
                  <c:v>262</c:v>
                </c:pt>
                <c:pt idx="9943">
                  <c:v>256</c:v>
                </c:pt>
                <c:pt idx="9944">
                  <c:v>322</c:v>
                </c:pt>
                <c:pt idx="9945">
                  <c:v>243</c:v>
                </c:pt>
                <c:pt idx="9946">
                  <c:v>188</c:v>
                </c:pt>
                <c:pt idx="9947">
                  <c:v>199</c:v>
                </c:pt>
                <c:pt idx="9948">
                  <c:v>188</c:v>
                </c:pt>
                <c:pt idx="9949">
                  <c:v>323</c:v>
                </c:pt>
                <c:pt idx="9950">
                  <c:v>232</c:v>
                </c:pt>
                <c:pt idx="9951">
                  <c:v>278</c:v>
                </c:pt>
                <c:pt idx="9952">
                  <c:v>227</c:v>
                </c:pt>
                <c:pt idx="9953">
                  <c:v>376</c:v>
                </c:pt>
                <c:pt idx="9954">
                  <c:v>392</c:v>
                </c:pt>
                <c:pt idx="9955">
                  <c:v>357</c:v>
                </c:pt>
                <c:pt idx="9956">
                  <c:v>259</c:v>
                </c:pt>
                <c:pt idx="9957">
                  <c:v>272</c:v>
                </c:pt>
                <c:pt idx="9958">
                  <c:v>278</c:v>
                </c:pt>
                <c:pt idx="9959">
                  <c:v>313</c:v>
                </c:pt>
                <c:pt idx="9960">
                  <c:v>188</c:v>
                </c:pt>
                <c:pt idx="9961">
                  <c:v>188</c:v>
                </c:pt>
                <c:pt idx="9962">
                  <c:v>420</c:v>
                </c:pt>
                <c:pt idx="9963">
                  <c:v>407</c:v>
                </c:pt>
                <c:pt idx="9964">
                  <c:v>188</c:v>
                </c:pt>
                <c:pt idx="9965">
                  <c:v>590</c:v>
                </c:pt>
                <c:pt idx="9966">
                  <c:v>192</c:v>
                </c:pt>
                <c:pt idx="9967">
                  <c:v>236</c:v>
                </c:pt>
                <c:pt idx="9968">
                  <c:v>256</c:v>
                </c:pt>
                <c:pt idx="9969">
                  <c:v>293</c:v>
                </c:pt>
                <c:pt idx="9970">
                  <c:v>370</c:v>
                </c:pt>
                <c:pt idx="9971">
                  <c:v>331</c:v>
                </c:pt>
                <c:pt idx="9972">
                  <c:v>298</c:v>
                </c:pt>
                <c:pt idx="9973">
                  <c:v>566</c:v>
                </c:pt>
                <c:pt idx="9974">
                  <c:v>305</c:v>
                </c:pt>
                <c:pt idx="9975">
                  <c:v>343</c:v>
                </c:pt>
                <c:pt idx="9976">
                  <c:v>251</c:v>
                </c:pt>
                <c:pt idx="9977">
                  <c:v>370</c:v>
                </c:pt>
                <c:pt idx="9978">
                  <c:v>189</c:v>
                </c:pt>
                <c:pt idx="9979">
                  <c:v>197</c:v>
                </c:pt>
                <c:pt idx="9980">
                  <c:v>577</c:v>
                </c:pt>
                <c:pt idx="9981">
                  <c:v>400</c:v>
                </c:pt>
                <c:pt idx="9982">
                  <c:v>336</c:v>
                </c:pt>
                <c:pt idx="9983">
                  <c:v>496</c:v>
                </c:pt>
                <c:pt idx="9984">
                  <c:v>821</c:v>
                </c:pt>
                <c:pt idx="9985">
                  <c:v>299</c:v>
                </c:pt>
                <c:pt idx="9986">
                  <c:v>357</c:v>
                </c:pt>
                <c:pt idx="9987">
                  <c:v>377</c:v>
                </c:pt>
                <c:pt idx="9988">
                  <c:v>312</c:v>
                </c:pt>
                <c:pt idx="9989">
                  <c:v>265</c:v>
                </c:pt>
                <c:pt idx="9990">
                  <c:v>190</c:v>
                </c:pt>
                <c:pt idx="9991">
                  <c:v>384</c:v>
                </c:pt>
                <c:pt idx="9992">
                  <c:v>485</c:v>
                </c:pt>
                <c:pt idx="9993">
                  <c:v>295</c:v>
                </c:pt>
                <c:pt idx="9994">
                  <c:v>327</c:v>
                </c:pt>
                <c:pt idx="9995">
                  <c:v>398</c:v>
                </c:pt>
                <c:pt idx="9996">
                  <c:v>190</c:v>
                </c:pt>
                <c:pt idx="9997">
                  <c:v>351</c:v>
                </c:pt>
                <c:pt idx="9998">
                  <c:v>398</c:v>
                </c:pt>
                <c:pt idx="9999">
                  <c:v>340</c:v>
                </c:pt>
                <c:pt idx="10000">
                  <c:v>256</c:v>
                </c:pt>
                <c:pt idx="10001">
                  <c:v>292</c:v>
                </c:pt>
                <c:pt idx="10002">
                  <c:v>379</c:v>
                </c:pt>
                <c:pt idx="10003">
                  <c:v>347</c:v>
                </c:pt>
                <c:pt idx="10004">
                  <c:v>282</c:v>
                </c:pt>
                <c:pt idx="10005">
                  <c:v>207</c:v>
                </c:pt>
                <c:pt idx="10006">
                  <c:v>303</c:v>
                </c:pt>
                <c:pt idx="10007">
                  <c:v>268</c:v>
                </c:pt>
                <c:pt idx="10008">
                  <c:v>347</c:v>
                </c:pt>
                <c:pt idx="10009">
                  <c:v>327</c:v>
                </c:pt>
                <c:pt idx="10010">
                  <c:v>274</c:v>
                </c:pt>
                <c:pt idx="10011">
                  <c:v>557</c:v>
                </c:pt>
                <c:pt idx="10012">
                  <c:v>332</c:v>
                </c:pt>
                <c:pt idx="10013">
                  <c:v>340</c:v>
                </c:pt>
                <c:pt idx="10014">
                  <c:v>405</c:v>
                </c:pt>
                <c:pt idx="10015">
                  <c:v>323</c:v>
                </c:pt>
                <c:pt idx="10016">
                  <c:v>191</c:v>
                </c:pt>
                <c:pt idx="10017">
                  <c:v>302</c:v>
                </c:pt>
                <c:pt idx="10018">
                  <c:v>191</c:v>
                </c:pt>
                <c:pt idx="10019">
                  <c:v>416</c:v>
                </c:pt>
                <c:pt idx="10020">
                  <c:v>318</c:v>
                </c:pt>
                <c:pt idx="10021">
                  <c:v>197</c:v>
                </c:pt>
                <c:pt idx="10022">
                  <c:v>205</c:v>
                </c:pt>
                <c:pt idx="10023">
                  <c:v>209</c:v>
                </c:pt>
                <c:pt idx="10024">
                  <c:v>295</c:v>
                </c:pt>
                <c:pt idx="10025">
                  <c:v>314</c:v>
                </c:pt>
                <c:pt idx="10026">
                  <c:v>265</c:v>
                </c:pt>
                <c:pt idx="10027">
                  <c:v>293</c:v>
                </c:pt>
                <c:pt idx="10028">
                  <c:v>301</c:v>
                </c:pt>
                <c:pt idx="10029">
                  <c:v>361</c:v>
                </c:pt>
                <c:pt idx="10030">
                  <c:v>201</c:v>
                </c:pt>
                <c:pt idx="10031">
                  <c:v>370</c:v>
                </c:pt>
                <c:pt idx="10032">
                  <c:v>341</c:v>
                </c:pt>
                <c:pt idx="10033">
                  <c:v>219</c:v>
                </c:pt>
                <c:pt idx="10034">
                  <c:v>278</c:v>
                </c:pt>
                <c:pt idx="10035">
                  <c:v>191</c:v>
                </c:pt>
                <c:pt idx="10036">
                  <c:v>323</c:v>
                </c:pt>
                <c:pt idx="10037">
                  <c:v>221</c:v>
                </c:pt>
                <c:pt idx="10038">
                  <c:v>318</c:v>
                </c:pt>
                <c:pt idx="10039">
                  <c:v>331</c:v>
                </c:pt>
                <c:pt idx="10040">
                  <c:v>343</c:v>
                </c:pt>
                <c:pt idx="10041">
                  <c:v>639</c:v>
                </c:pt>
                <c:pt idx="10042">
                  <c:v>191</c:v>
                </c:pt>
                <c:pt idx="10043">
                  <c:v>351</c:v>
                </c:pt>
                <c:pt idx="10044">
                  <c:v>308</c:v>
                </c:pt>
                <c:pt idx="10045">
                  <c:v>415</c:v>
                </c:pt>
                <c:pt idx="10046">
                  <c:v>206</c:v>
                </c:pt>
                <c:pt idx="10047">
                  <c:v>311</c:v>
                </c:pt>
                <c:pt idx="10048">
                  <c:v>420</c:v>
                </c:pt>
                <c:pt idx="10049">
                  <c:v>349</c:v>
                </c:pt>
                <c:pt idx="10050">
                  <c:v>192</c:v>
                </c:pt>
                <c:pt idx="10051">
                  <c:v>373</c:v>
                </c:pt>
                <c:pt idx="10052">
                  <c:v>278</c:v>
                </c:pt>
                <c:pt idx="10053">
                  <c:v>315</c:v>
                </c:pt>
                <c:pt idx="10054">
                  <c:v>211</c:v>
                </c:pt>
                <c:pt idx="10055">
                  <c:v>300</c:v>
                </c:pt>
                <c:pt idx="10056">
                  <c:v>278</c:v>
                </c:pt>
                <c:pt idx="10057">
                  <c:v>264</c:v>
                </c:pt>
                <c:pt idx="10058">
                  <c:v>271</c:v>
                </c:pt>
                <c:pt idx="10059">
                  <c:v>267</c:v>
                </c:pt>
                <c:pt idx="10060">
                  <c:v>468</c:v>
                </c:pt>
                <c:pt idx="10061">
                  <c:v>284</c:v>
                </c:pt>
                <c:pt idx="10062">
                  <c:v>313</c:v>
                </c:pt>
                <c:pt idx="10063">
                  <c:v>193</c:v>
                </c:pt>
                <c:pt idx="10064">
                  <c:v>539</c:v>
                </c:pt>
                <c:pt idx="10065">
                  <c:v>199</c:v>
                </c:pt>
                <c:pt idx="10066">
                  <c:v>248</c:v>
                </c:pt>
                <c:pt idx="10067">
                  <c:v>289</c:v>
                </c:pt>
                <c:pt idx="10068">
                  <c:v>350</c:v>
                </c:pt>
                <c:pt idx="10069">
                  <c:v>385</c:v>
                </c:pt>
                <c:pt idx="10070">
                  <c:v>331</c:v>
                </c:pt>
                <c:pt idx="10071">
                  <c:v>320</c:v>
                </c:pt>
                <c:pt idx="10072">
                  <c:v>264</c:v>
                </c:pt>
                <c:pt idx="10073">
                  <c:v>327</c:v>
                </c:pt>
                <c:pt idx="10074">
                  <c:v>287</c:v>
                </c:pt>
                <c:pt idx="10075">
                  <c:v>303</c:v>
                </c:pt>
                <c:pt idx="10076">
                  <c:v>288</c:v>
                </c:pt>
                <c:pt idx="10077">
                  <c:v>227</c:v>
                </c:pt>
                <c:pt idx="10078">
                  <c:v>420</c:v>
                </c:pt>
                <c:pt idx="10079">
                  <c:v>272</c:v>
                </c:pt>
                <c:pt idx="10080">
                  <c:v>250</c:v>
                </c:pt>
                <c:pt idx="10081">
                  <c:v>292</c:v>
                </c:pt>
                <c:pt idx="10082">
                  <c:v>320</c:v>
                </c:pt>
                <c:pt idx="10083">
                  <c:v>236</c:v>
                </c:pt>
                <c:pt idx="10084">
                  <c:v>333</c:v>
                </c:pt>
                <c:pt idx="10085">
                  <c:v>360</c:v>
                </c:pt>
                <c:pt idx="10086">
                  <c:v>345</c:v>
                </c:pt>
                <c:pt idx="10087">
                  <c:v>193</c:v>
                </c:pt>
                <c:pt idx="10088">
                  <c:v>431</c:v>
                </c:pt>
                <c:pt idx="10089">
                  <c:v>193</c:v>
                </c:pt>
                <c:pt idx="10090">
                  <c:v>246</c:v>
                </c:pt>
                <c:pt idx="10091">
                  <c:v>300</c:v>
                </c:pt>
                <c:pt idx="10092">
                  <c:v>342</c:v>
                </c:pt>
                <c:pt idx="10093">
                  <c:v>334</c:v>
                </c:pt>
                <c:pt idx="10094">
                  <c:v>307</c:v>
                </c:pt>
                <c:pt idx="10095">
                  <c:v>301</c:v>
                </c:pt>
                <c:pt idx="10096">
                  <c:v>317</c:v>
                </c:pt>
                <c:pt idx="10097">
                  <c:v>342</c:v>
                </c:pt>
                <c:pt idx="10098">
                  <c:v>271</c:v>
                </c:pt>
                <c:pt idx="10099">
                  <c:v>336</c:v>
                </c:pt>
                <c:pt idx="10100">
                  <c:v>194</c:v>
                </c:pt>
                <c:pt idx="10101">
                  <c:v>198</c:v>
                </c:pt>
                <c:pt idx="10102">
                  <c:v>236</c:v>
                </c:pt>
                <c:pt idx="10103">
                  <c:v>946</c:v>
                </c:pt>
                <c:pt idx="10104">
                  <c:v>241</c:v>
                </c:pt>
                <c:pt idx="10105">
                  <c:v>346</c:v>
                </c:pt>
                <c:pt idx="10106">
                  <c:v>307</c:v>
                </c:pt>
                <c:pt idx="10107">
                  <c:v>414</c:v>
                </c:pt>
                <c:pt idx="10108">
                  <c:v>331</c:v>
                </c:pt>
                <c:pt idx="10109">
                  <c:v>304</c:v>
                </c:pt>
                <c:pt idx="10110">
                  <c:v>351</c:v>
                </c:pt>
                <c:pt idx="10111">
                  <c:v>290</c:v>
                </c:pt>
                <c:pt idx="10112">
                  <c:v>317</c:v>
                </c:pt>
                <c:pt idx="10113">
                  <c:v>328</c:v>
                </c:pt>
                <c:pt idx="10114">
                  <c:v>349</c:v>
                </c:pt>
                <c:pt idx="10115">
                  <c:v>522</c:v>
                </c:pt>
                <c:pt idx="10116">
                  <c:v>269</c:v>
                </c:pt>
                <c:pt idx="10117">
                  <c:v>194</c:v>
                </c:pt>
                <c:pt idx="10118">
                  <c:v>774</c:v>
                </c:pt>
                <c:pt idx="10119">
                  <c:v>371</c:v>
                </c:pt>
                <c:pt idx="10120">
                  <c:v>268</c:v>
                </c:pt>
                <c:pt idx="10121">
                  <c:v>318</c:v>
                </c:pt>
                <c:pt idx="10122">
                  <c:v>245</c:v>
                </c:pt>
                <c:pt idx="10123">
                  <c:v>427</c:v>
                </c:pt>
                <c:pt idx="10124">
                  <c:v>349</c:v>
                </c:pt>
                <c:pt idx="10125">
                  <c:v>304</c:v>
                </c:pt>
                <c:pt idx="10126">
                  <c:v>328</c:v>
                </c:pt>
                <c:pt idx="10127">
                  <c:v>357</c:v>
                </c:pt>
                <c:pt idx="10128">
                  <c:v>316</c:v>
                </c:pt>
                <c:pt idx="10129">
                  <c:v>421</c:v>
                </c:pt>
                <c:pt idx="10130">
                  <c:v>236</c:v>
                </c:pt>
                <c:pt idx="10131">
                  <c:v>353</c:v>
                </c:pt>
                <c:pt idx="10132">
                  <c:v>270</c:v>
                </c:pt>
                <c:pt idx="10133">
                  <c:v>286</c:v>
                </c:pt>
                <c:pt idx="10134">
                  <c:v>310</c:v>
                </c:pt>
                <c:pt idx="10135">
                  <c:v>206</c:v>
                </c:pt>
                <c:pt idx="10136">
                  <c:v>224</c:v>
                </c:pt>
                <c:pt idx="10137">
                  <c:v>274</c:v>
                </c:pt>
                <c:pt idx="10138">
                  <c:v>333</c:v>
                </c:pt>
                <c:pt idx="10139">
                  <c:v>402</c:v>
                </c:pt>
                <c:pt idx="10140">
                  <c:v>298</c:v>
                </c:pt>
                <c:pt idx="10141">
                  <c:v>525</c:v>
                </c:pt>
                <c:pt idx="10142">
                  <c:v>195</c:v>
                </c:pt>
                <c:pt idx="10143">
                  <c:v>259</c:v>
                </c:pt>
                <c:pt idx="10144">
                  <c:v>430</c:v>
                </c:pt>
                <c:pt idx="10145">
                  <c:v>257</c:v>
                </c:pt>
                <c:pt idx="10146">
                  <c:v>283</c:v>
                </c:pt>
                <c:pt idx="10147">
                  <c:v>280</c:v>
                </c:pt>
                <c:pt idx="10148">
                  <c:v>273</c:v>
                </c:pt>
                <c:pt idx="10149">
                  <c:v>329</c:v>
                </c:pt>
                <c:pt idx="10150">
                  <c:v>215</c:v>
                </c:pt>
                <c:pt idx="10151">
                  <c:v>217</c:v>
                </c:pt>
                <c:pt idx="10152">
                  <c:v>205</c:v>
                </c:pt>
                <c:pt idx="10153">
                  <c:v>336</c:v>
                </c:pt>
                <c:pt idx="10154">
                  <c:v>322</c:v>
                </c:pt>
                <c:pt idx="10155">
                  <c:v>311</c:v>
                </c:pt>
                <c:pt idx="10156">
                  <c:v>406</c:v>
                </c:pt>
                <c:pt idx="10157">
                  <c:v>299</c:v>
                </c:pt>
                <c:pt idx="10158">
                  <c:v>220</c:v>
                </c:pt>
                <c:pt idx="10159">
                  <c:v>379</c:v>
                </c:pt>
                <c:pt idx="10160">
                  <c:v>371</c:v>
                </c:pt>
                <c:pt idx="10161">
                  <c:v>364</c:v>
                </c:pt>
                <c:pt idx="10162">
                  <c:v>348</c:v>
                </c:pt>
                <c:pt idx="10163">
                  <c:v>338</c:v>
                </c:pt>
                <c:pt idx="10164">
                  <c:v>293</c:v>
                </c:pt>
                <c:pt idx="10165">
                  <c:v>372</c:v>
                </c:pt>
                <c:pt idx="10166">
                  <c:v>368</c:v>
                </c:pt>
                <c:pt idx="10167">
                  <c:v>366</c:v>
                </c:pt>
                <c:pt idx="10168">
                  <c:v>316</c:v>
                </c:pt>
                <c:pt idx="10169">
                  <c:v>349</c:v>
                </c:pt>
                <c:pt idx="10170">
                  <c:v>266</c:v>
                </c:pt>
                <c:pt idx="10171">
                  <c:v>387</c:v>
                </c:pt>
                <c:pt idx="10172">
                  <c:v>307</c:v>
                </c:pt>
                <c:pt idx="10173">
                  <c:v>322</c:v>
                </c:pt>
                <c:pt idx="10174">
                  <c:v>300</c:v>
                </c:pt>
                <c:pt idx="10175">
                  <c:v>292</c:v>
                </c:pt>
                <c:pt idx="10176">
                  <c:v>352</c:v>
                </c:pt>
                <c:pt idx="10177">
                  <c:v>295</c:v>
                </c:pt>
                <c:pt idx="10178">
                  <c:v>304</c:v>
                </c:pt>
                <c:pt idx="10179">
                  <c:v>196</c:v>
                </c:pt>
                <c:pt idx="10180">
                  <c:v>260</c:v>
                </c:pt>
                <c:pt idx="10181">
                  <c:v>196</c:v>
                </c:pt>
                <c:pt idx="10182">
                  <c:v>196</c:v>
                </c:pt>
                <c:pt idx="10183">
                  <c:v>543</c:v>
                </c:pt>
                <c:pt idx="10184">
                  <c:v>262</c:v>
                </c:pt>
                <c:pt idx="10185">
                  <c:v>323</c:v>
                </c:pt>
                <c:pt idx="10186">
                  <c:v>434</c:v>
                </c:pt>
                <c:pt idx="10187">
                  <c:v>325</c:v>
                </c:pt>
                <c:pt idx="10188">
                  <c:v>284</c:v>
                </c:pt>
                <c:pt idx="10189">
                  <c:v>368</c:v>
                </c:pt>
                <c:pt idx="10190">
                  <c:v>306</c:v>
                </c:pt>
                <c:pt idx="10191">
                  <c:v>436</c:v>
                </c:pt>
                <c:pt idx="10192">
                  <c:v>949</c:v>
                </c:pt>
                <c:pt idx="10193">
                  <c:v>227</c:v>
                </c:pt>
                <c:pt idx="10194">
                  <c:v>420</c:v>
                </c:pt>
                <c:pt idx="10195">
                  <c:v>409</c:v>
                </c:pt>
                <c:pt idx="10196">
                  <c:v>277</c:v>
                </c:pt>
                <c:pt idx="10197">
                  <c:v>831</c:v>
                </c:pt>
                <c:pt idx="10198">
                  <c:v>329</c:v>
                </c:pt>
                <c:pt idx="10199">
                  <c:v>197</c:v>
                </c:pt>
                <c:pt idx="10200">
                  <c:v>235</c:v>
                </c:pt>
                <c:pt idx="10201">
                  <c:v>426</c:v>
                </c:pt>
                <c:pt idx="10202">
                  <c:v>394</c:v>
                </c:pt>
                <c:pt idx="10203">
                  <c:v>323</c:v>
                </c:pt>
                <c:pt idx="10204">
                  <c:v>312</c:v>
                </c:pt>
                <c:pt idx="10205">
                  <c:v>320</c:v>
                </c:pt>
                <c:pt idx="10206">
                  <c:v>403</c:v>
                </c:pt>
                <c:pt idx="10207">
                  <c:v>251</c:v>
                </c:pt>
                <c:pt idx="10208">
                  <c:v>298</c:v>
                </c:pt>
                <c:pt idx="10209">
                  <c:v>295</c:v>
                </c:pt>
                <c:pt idx="10210">
                  <c:v>205</c:v>
                </c:pt>
                <c:pt idx="10211">
                  <c:v>387</c:v>
                </c:pt>
                <c:pt idx="10212">
                  <c:v>376</c:v>
                </c:pt>
                <c:pt idx="10213">
                  <c:v>436</c:v>
                </c:pt>
                <c:pt idx="10214">
                  <c:v>510</c:v>
                </c:pt>
                <c:pt idx="10215">
                  <c:v>242</c:v>
                </c:pt>
                <c:pt idx="10216">
                  <c:v>275</c:v>
                </c:pt>
                <c:pt idx="10217">
                  <c:v>342</c:v>
                </c:pt>
                <c:pt idx="10218">
                  <c:v>285</c:v>
                </c:pt>
                <c:pt idx="10219">
                  <c:v>294</c:v>
                </c:pt>
                <c:pt idx="10220">
                  <c:v>368</c:v>
                </c:pt>
                <c:pt idx="10221">
                  <c:v>227</c:v>
                </c:pt>
                <c:pt idx="10222">
                  <c:v>248</c:v>
                </c:pt>
                <c:pt idx="10223">
                  <c:v>281</c:v>
                </c:pt>
                <c:pt idx="10224">
                  <c:v>296</c:v>
                </c:pt>
                <c:pt idx="10225">
                  <c:v>336</c:v>
                </c:pt>
                <c:pt idx="10226">
                  <c:v>318</c:v>
                </c:pt>
                <c:pt idx="10227">
                  <c:v>289</c:v>
                </c:pt>
                <c:pt idx="10228">
                  <c:v>319</c:v>
                </c:pt>
                <c:pt idx="10229">
                  <c:v>330</c:v>
                </c:pt>
                <c:pt idx="10230">
                  <c:v>431</c:v>
                </c:pt>
                <c:pt idx="10231">
                  <c:v>291</c:v>
                </c:pt>
                <c:pt idx="10232">
                  <c:v>348</c:v>
                </c:pt>
                <c:pt idx="10233">
                  <c:v>300</c:v>
                </c:pt>
                <c:pt idx="10234">
                  <c:v>482</c:v>
                </c:pt>
                <c:pt idx="10235">
                  <c:v>198</c:v>
                </c:pt>
                <c:pt idx="10236">
                  <c:v>951</c:v>
                </c:pt>
                <c:pt idx="10237">
                  <c:v>343</c:v>
                </c:pt>
                <c:pt idx="10238">
                  <c:v>340</c:v>
                </c:pt>
                <c:pt idx="10239">
                  <c:v>279</c:v>
                </c:pt>
                <c:pt idx="10240">
                  <c:v>491</c:v>
                </c:pt>
                <c:pt idx="10241">
                  <c:v>407</c:v>
                </c:pt>
                <c:pt idx="10242">
                  <c:v>222</c:v>
                </c:pt>
                <c:pt idx="10243">
                  <c:v>563</c:v>
                </c:pt>
                <c:pt idx="10244">
                  <c:v>215</c:v>
                </c:pt>
                <c:pt idx="10245">
                  <c:v>307</c:v>
                </c:pt>
                <c:pt idx="10246">
                  <c:v>198</c:v>
                </c:pt>
                <c:pt idx="10247">
                  <c:v>373</c:v>
                </c:pt>
                <c:pt idx="10248">
                  <c:v>369</c:v>
                </c:pt>
                <c:pt idx="10249">
                  <c:v>299</c:v>
                </c:pt>
                <c:pt idx="10250">
                  <c:v>273</c:v>
                </c:pt>
                <c:pt idx="10251">
                  <c:v>277</c:v>
                </c:pt>
                <c:pt idx="10252">
                  <c:v>356</c:v>
                </c:pt>
                <c:pt idx="10253">
                  <c:v>270</c:v>
                </c:pt>
                <c:pt idx="10254">
                  <c:v>296</c:v>
                </c:pt>
                <c:pt idx="10255">
                  <c:v>199</c:v>
                </c:pt>
                <c:pt idx="10256">
                  <c:v>310</c:v>
                </c:pt>
                <c:pt idx="10257">
                  <c:v>260</c:v>
                </c:pt>
                <c:pt idx="10258">
                  <c:v>404</c:v>
                </c:pt>
                <c:pt idx="10259">
                  <c:v>470</c:v>
                </c:pt>
                <c:pt idx="10260">
                  <c:v>270</c:v>
                </c:pt>
                <c:pt idx="10261">
                  <c:v>523</c:v>
                </c:pt>
                <c:pt idx="10262">
                  <c:v>256</c:v>
                </c:pt>
                <c:pt idx="10263">
                  <c:v>199</c:v>
                </c:pt>
                <c:pt idx="10264">
                  <c:v>316</c:v>
                </c:pt>
                <c:pt idx="10265">
                  <c:v>312</c:v>
                </c:pt>
                <c:pt idx="10266">
                  <c:v>501</c:v>
                </c:pt>
                <c:pt idx="10267">
                  <c:v>363</c:v>
                </c:pt>
                <c:pt idx="10268">
                  <c:v>450</c:v>
                </c:pt>
                <c:pt idx="10269">
                  <c:v>199</c:v>
                </c:pt>
                <c:pt idx="10270">
                  <c:v>379</c:v>
                </c:pt>
                <c:pt idx="10271">
                  <c:v>337</c:v>
                </c:pt>
                <c:pt idx="10272">
                  <c:v>951</c:v>
                </c:pt>
                <c:pt idx="10273">
                  <c:v>951</c:v>
                </c:pt>
                <c:pt idx="10274">
                  <c:v>313</c:v>
                </c:pt>
                <c:pt idx="10275">
                  <c:v>285</c:v>
                </c:pt>
                <c:pt idx="10276">
                  <c:v>199</c:v>
                </c:pt>
                <c:pt idx="10277">
                  <c:v>323</c:v>
                </c:pt>
                <c:pt idx="10278">
                  <c:v>390</c:v>
                </c:pt>
                <c:pt idx="10279">
                  <c:v>291</c:v>
                </c:pt>
                <c:pt idx="10280">
                  <c:v>214</c:v>
                </c:pt>
                <c:pt idx="10281">
                  <c:v>229</c:v>
                </c:pt>
                <c:pt idx="10282">
                  <c:v>252</c:v>
                </c:pt>
                <c:pt idx="10283">
                  <c:v>287</c:v>
                </c:pt>
                <c:pt idx="10284">
                  <c:v>246</c:v>
                </c:pt>
                <c:pt idx="10285">
                  <c:v>285</c:v>
                </c:pt>
                <c:pt idx="10286">
                  <c:v>253</c:v>
                </c:pt>
                <c:pt idx="10287">
                  <c:v>294</c:v>
                </c:pt>
                <c:pt idx="10288">
                  <c:v>202</c:v>
                </c:pt>
                <c:pt idx="10289">
                  <c:v>241</c:v>
                </c:pt>
                <c:pt idx="10290">
                  <c:v>287</c:v>
                </c:pt>
                <c:pt idx="10291">
                  <c:v>390</c:v>
                </c:pt>
                <c:pt idx="10292">
                  <c:v>251</c:v>
                </c:pt>
                <c:pt idx="10293">
                  <c:v>332</c:v>
                </c:pt>
                <c:pt idx="10294">
                  <c:v>743</c:v>
                </c:pt>
                <c:pt idx="10295">
                  <c:v>722</c:v>
                </c:pt>
                <c:pt idx="10296">
                  <c:v>232</c:v>
                </c:pt>
                <c:pt idx="10297">
                  <c:v>426</c:v>
                </c:pt>
                <c:pt idx="10298">
                  <c:v>469</c:v>
                </c:pt>
                <c:pt idx="10299">
                  <c:v>323</c:v>
                </c:pt>
                <c:pt idx="10300">
                  <c:v>419</c:v>
                </c:pt>
                <c:pt idx="10301">
                  <c:v>535</c:v>
                </c:pt>
                <c:pt idx="10302">
                  <c:v>333</c:v>
                </c:pt>
                <c:pt idx="10303">
                  <c:v>516</c:v>
                </c:pt>
                <c:pt idx="10304">
                  <c:v>438</c:v>
                </c:pt>
                <c:pt idx="10305">
                  <c:v>401</c:v>
                </c:pt>
                <c:pt idx="10306">
                  <c:v>321</c:v>
                </c:pt>
                <c:pt idx="10307">
                  <c:v>261</c:v>
                </c:pt>
                <c:pt idx="10308">
                  <c:v>330</c:v>
                </c:pt>
                <c:pt idx="10309">
                  <c:v>327</c:v>
                </c:pt>
                <c:pt idx="10310">
                  <c:v>325</c:v>
                </c:pt>
                <c:pt idx="10311">
                  <c:v>253</c:v>
                </c:pt>
                <c:pt idx="10312">
                  <c:v>228</c:v>
                </c:pt>
                <c:pt idx="10313">
                  <c:v>214</c:v>
                </c:pt>
                <c:pt idx="10314">
                  <c:v>403</c:v>
                </c:pt>
                <c:pt idx="10315">
                  <c:v>297</c:v>
                </c:pt>
                <c:pt idx="10316">
                  <c:v>588</c:v>
                </c:pt>
                <c:pt idx="10317">
                  <c:v>306</c:v>
                </c:pt>
                <c:pt idx="10318">
                  <c:v>200</c:v>
                </c:pt>
                <c:pt idx="10319">
                  <c:v>295</c:v>
                </c:pt>
                <c:pt idx="10320">
                  <c:v>314</c:v>
                </c:pt>
                <c:pt idx="10321">
                  <c:v>435</c:v>
                </c:pt>
                <c:pt idx="10322">
                  <c:v>359</c:v>
                </c:pt>
                <c:pt idx="10323">
                  <c:v>280</c:v>
                </c:pt>
                <c:pt idx="10324">
                  <c:v>293</c:v>
                </c:pt>
                <c:pt idx="10325">
                  <c:v>403</c:v>
                </c:pt>
                <c:pt idx="10326">
                  <c:v>327</c:v>
                </c:pt>
                <c:pt idx="10327">
                  <c:v>257</c:v>
                </c:pt>
                <c:pt idx="10328">
                  <c:v>409</c:v>
                </c:pt>
                <c:pt idx="10329">
                  <c:v>337</c:v>
                </c:pt>
                <c:pt idx="10330">
                  <c:v>311</c:v>
                </c:pt>
                <c:pt idx="10331">
                  <c:v>341</c:v>
                </c:pt>
                <c:pt idx="10332">
                  <c:v>313</c:v>
                </c:pt>
                <c:pt idx="10333">
                  <c:v>322</c:v>
                </c:pt>
                <c:pt idx="10334">
                  <c:v>413</c:v>
                </c:pt>
                <c:pt idx="10335">
                  <c:v>338</c:v>
                </c:pt>
                <c:pt idx="10336">
                  <c:v>300</c:v>
                </c:pt>
                <c:pt idx="10337">
                  <c:v>200</c:v>
                </c:pt>
                <c:pt idx="10338">
                  <c:v>375</c:v>
                </c:pt>
                <c:pt idx="10339">
                  <c:v>289</c:v>
                </c:pt>
                <c:pt idx="10340">
                  <c:v>332</c:v>
                </c:pt>
                <c:pt idx="10341">
                  <c:v>340</c:v>
                </c:pt>
                <c:pt idx="10342">
                  <c:v>327</c:v>
                </c:pt>
                <c:pt idx="10343">
                  <c:v>202</c:v>
                </c:pt>
                <c:pt idx="10344">
                  <c:v>201</c:v>
                </c:pt>
                <c:pt idx="10345">
                  <c:v>311</c:v>
                </c:pt>
                <c:pt idx="10346">
                  <c:v>239</c:v>
                </c:pt>
                <c:pt idx="10347">
                  <c:v>345</c:v>
                </c:pt>
                <c:pt idx="10348">
                  <c:v>329</c:v>
                </c:pt>
                <c:pt idx="10349">
                  <c:v>280</c:v>
                </c:pt>
                <c:pt idx="10350">
                  <c:v>313</c:v>
                </c:pt>
                <c:pt idx="10351">
                  <c:v>292</c:v>
                </c:pt>
                <c:pt idx="10352">
                  <c:v>382</c:v>
                </c:pt>
                <c:pt idx="10353">
                  <c:v>354</c:v>
                </c:pt>
                <c:pt idx="10354">
                  <c:v>313</c:v>
                </c:pt>
                <c:pt idx="10355">
                  <c:v>201</c:v>
                </c:pt>
                <c:pt idx="10356">
                  <c:v>432</c:v>
                </c:pt>
                <c:pt idx="10357">
                  <c:v>274</c:v>
                </c:pt>
                <c:pt idx="10358">
                  <c:v>267</c:v>
                </c:pt>
                <c:pt idx="10359">
                  <c:v>511</c:v>
                </c:pt>
                <c:pt idx="10360">
                  <c:v>262</c:v>
                </c:pt>
                <c:pt idx="10361">
                  <c:v>230</c:v>
                </c:pt>
                <c:pt idx="10362">
                  <c:v>312</c:v>
                </c:pt>
                <c:pt idx="10363">
                  <c:v>201</c:v>
                </c:pt>
                <c:pt idx="10364">
                  <c:v>201</c:v>
                </c:pt>
                <c:pt idx="10365">
                  <c:v>203</c:v>
                </c:pt>
                <c:pt idx="10366">
                  <c:v>309</c:v>
                </c:pt>
                <c:pt idx="10367">
                  <c:v>503</c:v>
                </c:pt>
                <c:pt idx="10368">
                  <c:v>422</c:v>
                </c:pt>
                <c:pt idx="10369">
                  <c:v>380</c:v>
                </c:pt>
                <c:pt idx="10370">
                  <c:v>334</c:v>
                </c:pt>
                <c:pt idx="10371">
                  <c:v>359</c:v>
                </c:pt>
                <c:pt idx="10372">
                  <c:v>321</c:v>
                </c:pt>
                <c:pt idx="10373">
                  <c:v>301</c:v>
                </c:pt>
                <c:pt idx="10374">
                  <c:v>594</c:v>
                </c:pt>
                <c:pt idx="10375">
                  <c:v>301</c:v>
                </c:pt>
                <c:pt idx="10376">
                  <c:v>294</c:v>
                </c:pt>
                <c:pt idx="10377">
                  <c:v>378</c:v>
                </c:pt>
                <c:pt idx="10378">
                  <c:v>270</c:v>
                </c:pt>
                <c:pt idx="10379">
                  <c:v>260</c:v>
                </c:pt>
                <c:pt idx="10380">
                  <c:v>202</c:v>
                </c:pt>
                <c:pt idx="10381">
                  <c:v>286</c:v>
                </c:pt>
                <c:pt idx="10382">
                  <c:v>302</c:v>
                </c:pt>
                <c:pt idx="10383">
                  <c:v>350</c:v>
                </c:pt>
                <c:pt idx="10384">
                  <c:v>347</c:v>
                </c:pt>
                <c:pt idx="10385">
                  <c:v>371</c:v>
                </c:pt>
                <c:pt idx="10386">
                  <c:v>307</c:v>
                </c:pt>
                <c:pt idx="10387">
                  <c:v>202</c:v>
                </c:pt>
                <c:pt idx="10388">
                  <c:v>313</c:v>
                </c:pt>
                <c:pt idx="10389">
                  <c:v>515</c:v>
                </c:pt>
                <c:pt idx="10390">
                  <c:v>226</c:v>
                </c:pt>
                <c:pt idx="10391">
                  <c:v>366</c:v>
                </c:pt>
                <c:pt idx="10392">
                  <c:v>352</c:v>
                </c:pt>
                <c:pt idx="10393">
                  <c:v>300</c:v>
                </c:pt>
                <c:pt idx="10394">
                  <c:v>202</c:v>
                </c:pt>
                <c:pt idx="10395">
                  <c:v>202</c:v>
                </c:pt>
                <c:pt idx="10396">
                  <c:v>287</c:v>
                </c:pt>
                <c:pt idx="10397">
                  <c:v>264</c:v>
                </c:pt>
                <c:pt idx="10398">
                  <c:v>422</c:v>
                </c:pt>
                <c:pt idx="10399">
                  <c:v>249</c:v>
                </c:pt>
                <c:pt idx="10400">
                  <c:v>532</c:v>
                </c:pt>
                <c:pt idx="10401">
                  <c:v>348</c:v>
                </c:pt>
                <c:pt idx="10402">
                  <c:v>319</c:v>
                </c:pt>
                <c:pt idx="10403">
                  <c:v>463</c:v>
                </c:pt>
                <c:pt idx="10404">
                  <c:v>301</c:v>
                </c:pt>
                <c:pt idx="10405">
                  <c:v>203</c:v>
                </c:pt>
                <c:pt idx="10406">
                  <c:v>315</c:v>
                </c:pt>
                <c:pt idx="10407">
                  <c:v>379</c:v>
                </c:pt>
                <c:pt idx="10408">
                  <c:v>762</c:v>
                </c:pt>
                <c:pt idx="10409">
                  <c:v>315</c:v>
                </c:pt>
                <c:pt idx="10410">
                  <c:v>257</c:v>
                </c:pt>
                <c:pt idx="10411">
                  <c:v>321</c:v>
                </c:pt>
                <c:pt idx="10412">
                  <c:v>317</c:v>
                </c:pt>
                <c:pt idx="10413">
                  <c:v>337</c:v>
                </c:pt>
                <c:pt idx="10414">
                  <c:v>279</c:v>
                </c:pt>
                <c:pt idx="10415">
                  <c:v>310</c:v>
                </c:pt>
                <c:pt idx="10416">
                  <c:v>401</c:v>
                </c:pt>
                <c:pt idx="10417">
                  <c:v>290</c:v>
                </c:pt>
                <c:pt idx="10418">
                  <c:v>281</c:v>
                </c:pt>
                <c:pt idx="10419">
                  <c:v>321</c:v>
                </c:pt>
                <c:pt idx="10420">
                  <c:v>377</c:v>
                </c:pt>
                <c:pt idx="10421">
                  <c:v>352</c:v>
                </c:pt>
                <c:pt idx="10422">
                  <c:v>259</c:v>
                </c:pt>
                <c:pt idx="10423">
                  <c:v>262</c:v>
                </c:pt>
                <c:pt idx="10424">
                  <c:v>396</c:v>
                </c:pt>
                <c:pt idx="10425">
                  <c:v>332</c:v>
                </c:pt>
                <c:pt idx="10426">
                  <c:v>422</c:v>
                </c:pt>
                <c:pt idx="10427">
                  <c:v>443</c:v>
                </c:pt>
                <c:pt idx="10428">
                  <c:v>313</c:v>
                </c:pt>
                <c:pt idx="10429">
                  <c:v>270</c:v>
                </c:pt>
                <c:pt idx="10430">
                  <c:v>499</c:v>
                </c:pt>
                <c:pt idx="10431">
                  <c:v>311</c:v>
                </c:pt>
                <c:pt idx="10432">
                  <c:v>344</c:v>
                </c:pt>
                <c:pt idx="10433">
                  <c:v>282</c:v>
                </c:pt>
                <c:pt idx="10434">
                  <c:v>345</c:v>
                </c:pt>
                <c:pt idx="10435">
                  <c:v>301</c:v>
                </c:pt>
                <c:pt idx="10436">
                  <c:v>332</c:v>
                </c:pt>
                <c:pt idx="10437">
                  <c:v>354</c:v>
                </c:pt>
                <c:pt idx="10438">
                  <c:v>338</c:v>
                </c:pt>
                <c:pt idx="10439">
                  <c:v>321</c:v>
                </c:pt>
                <c:pt idx="10440">
                  <c:v>306</c:v>
                </c:pt>
                <c:pt idx="10441">
                  <c:v>357</c:v>
                </c:pt>
                <c:pt idx="10442">
                  <c:v>298</c:v>
                </c:pt>
                <c:pt idx="10443">
                  <c:v>449</c:v>
                </c:pt>
                <c:pt idx="10444">
                  <c:v>264</c:v>
                </c:pt>
                <c:pt idx="10445">
                  <c:v>281</c:v>
                </c:pt>
                <c:pt idx="10446">
                  <c:v>204</c:v>
                </c:pt>
                <c:pt idx="10447">
                  <c:v>302</c:v>
                </c:pt>
                <c:pt idx="10448">
                  <c:v>334</c:v>
                </c:pt>
                <c:pt idx="10449">
                  <c:v>302</c:v>
                </c:pt>
                <c:pt idx="10450">
                  <c:v>306</c:v>
                </c:pt>
                <c:pt idx="10451">
                  <c:v>268</c:v>
                </c:pt>
                <c:pt idx="10452">
                  <c:v>366</c:v>
                </c:pt>
                <c:pt idx="10453">
                  <c:v>325</c:v>
                </c:pt>
                <c:pt idx="10454">
                  <c:v>820</c:v>
                </c:pt>
                <c:pt idx="10455">
                  <c:v>365</c:v>
                </c:pt>
                <c:pt idx="10456">
                  <c:v>410</c:v>
                </c:pt>
                <c:pt idx="10457">
                  <c:v>327</c:v>
                </c:pt>
                <c:pt idx="10458">
                  <c:v>341</c:v>
                </c:pt>
                <c:pt idx="10459">
                  <c:v>261</c:v>
                </c:pt>
                <c:pt idx="10460">
                  <c:v>496</c:v>
                </c:pt>
                <c:pt idx="10461">
                  <c:v>541</c:v>
                </c:pt>
                <c:pt idx="10462">
                  <c:v>204</c:v>
                </c:pt>
                <c:pt idx="10463">
                  <c:v>789</c:v>
                </c:pt>
                <c:pt idx="10464">
                  <c:v>204</c:v>
                </c:pt>
                <c:pt idx="10465">
                  <c:v>312</c:v>
                </c:pt>
                <c:pt idx="10466">
                  <c:v>285</c:v>
                </c:pt>
                <c:pt idx="10467">
                  <c:v>260</c:v>
                </c:pt>
                <c:pt idx="10468">
                  <c:v>413</c:v>
                </c:pt>
                <c:pt idx="10469">
                  <c:v>302</c:v>
                </c:pt>
                <c:pt idx="10470">
                  <c:v>302</c:v>
                </c:pt>
                <c:pt idx="10471">
                  <c:v>204</c:v>
                </c:pt>
                <c:pt idx="10472">
                  <c:v>328</c:v>
                </c:pt>
                <c:pt idx="10473">
                  <c:v>225</c:v>
                </c:pt>
                <c:pt idx="10474">
                  <c:v>338</c:v>
                </c:pt>
                <c:pt idx="10475">
                  <c:v>339</c:v>
                </c:pt>
                <c:pt idx="10476">
                  <c:v>292</c:v>
                </c:pt>
                <c:pt idx="10477">
                  <c:v>380</c:v>
                </c:pt>
                <c:pt idx="10478">
                  <c:v>364</c:v>
                </c:pt>
                <c:pt idx="10479">
                  <c:v>333</c:v>
                </c:pt>
                <c:pt idx="10480">
                  <c:v>516</c:v>
                </c:pt>
                <c:pt idx="10481">
                  <c:v>318</c:v>
                </c:pt>
                <c:pt idx="10482">
                  <c:v>343</c:v>
                </c:pt>
                <c:pt idx="10483">
                  <c:v>327</c:v>
                </c:pt>
                <c:pt idx="10484">
                  <c:v>255</c:v>
                </c:pt>
                <c:pt idx="10485">
                  <c:v>325</c:v>
                </c:pt>
                <c:pt idx="10486">
                  <c:v>265</c:v>
                </c:pt>
                <c:pt idx="10487">
                  <c:v>343</c:v>
                </c:pt>
                <c:pt idx="10488">
                  <c:v>338</c:v>
                </c:pt>
                <c:pt idx="10489">
                  <c:v>331</c:v>
                </c:pt>
                <c:pt idx="10490">
                  <c:v>409</c:v>
                </c:pt>
                <c:pt idx="10491">
                  <c:v>205</c:v>
                </c:pt>
                <c:pt idx="10492">
                  <c:v>390</c:v>
                </c:pt>
                <c:pt idx="10493">
                  <c:v>353</c:v>
                </c:pt>
                <c:pt idx="10494">
                  <c:v>312</c:v>
                </c:pt>
                <c:pt idx="10495">
                  <c:v>370</c:v>
                </c:pt>
                <c:pt idx="10496">
                  <c:v>205</c:v>
                </c:pt>
                <c:pt idx="10497">
                  <c:v>284</c:v>
                </c:pt>
                <c:pt idx="10498">
                  <c:v>295</c:v>
                </c:pt>
                <c:pt idx="10499">
                  <c:v>379</c:v>
                </c:pt>
                <c:pt idx="10500">
                  <c:v>333</c:v>
                </c:pt>
                <c:pt idx="10501">
                  <c:v>327</c:v>
                </c:pt>
                <c:pt idx="10502">
                  <c:v>218</c:v>
                </c:pt>
                <c:pt idx="10503">
                  <c:v>322</c:v>
                </c:pt>
                <c:pt idx="10504">
                  <c:v>344</c:v>
                </c:pt>
                <c:pt idx="10505">
                  <c:v>231</c:v>
                </c:pt>
                <c:pt idx="10506">
                  <c:v>343</c:v>
                </c:pt>
                <c:pt idx="10507">
                  <c:v>311</c:v>
                </c:pt>
                <c:pt idx="10508">
                  <c:v>258</c:v>
                </c:pt>
                <c:pt idx="10509">
                  <c:v>400</c:v>
                </c:pt>
                <c:pt idx="10510">
                  <c:v>287</c:v>
                </c:pt>
                <c:pt idx="10511">
                  <c:v>441</c:v>
                </c:pt>
                <c:pt idx="10512">
                  <c:v>295</c:v>
                </c:pt>
                <c:pt idx="10513">
                  <c:v>360</c:v>
                </c:pt>
                <c:pt idx="10514">
                  <c:v>383</c:v>
                </c:pt>
                <c:pt idx="10515">
                  <c:v>331</c:v>
                </c:pt>
                <c:pt idx="10516">
                  <c:v>269</c:v>
                </c:pt>
                <c:pt idx="10517">
                  <c:v>303</c:v>
                </c:pt>
                <c:pt idx="10518">
                  <c:v>293</c:v>
                </c:pt>
                <c:pt idx="10519">
                  <c:v>366</c:v>
                </c:pt>
                <c:pt idx="10520">
                  <c:v>310</c:v>
                </c:pt>
                <c:pt idx="10521">
                  <c:v>338</c:v>
                </c:pt>
                <c:pt idx="10522">
                  <c:v>346</c:v>
                </c:pt>
                <c:pt idx="10523">
                  <c:v>343</c:v>
                </c:pt>
                <c:pt idx="10524">
                  <c:v>215</c:v>
                </c:pt>
                <c:pt idx="10525">
                  <c:v>320</c:v>
                </c:pt>
                <c:pt idx="10526">
                  <c:v>405</c:v>
                </c:pt>
                <c:pt idx="10527">
                  <c:v>273</c:v>
                </c:pt>
                <c:pt idx="10528">
                  <c:v>228</c:v>
                </c:pt>
                <c:pt idx="10529">
                  <c:v>365</c:v>
                </c:pt>
                <c:pt idx="10530">
                  <c:v>308</c:v>
                </c:pt>
                <c:pt idx="10531">
                  <c:v>286</c:v>
                </c:pt>
                <c:pt idx="10532">
                  <c:v>374</c:v>
                </c:pt>
                <c:pt idx="10533">
                  <c:v>312</c:v>
                </c:pt>
                <c:pt idx="10534">
                  <c:v>375</c:v>
                </c:pt>
                <c:pt idx="10535">
                  <c:v>207</c:v>
                </c:pt>
                <c:pt idx="10536">
                  <c:v>360</c:v>
                </c:pt>
                <c:pt idx="10537">
                  <c:v>214</c:v>
                </c:pt>
                <c:pt idx="10538">
                  <c:v>260</c:v>
                </c:pt>
                <c:pt idx="10539">
                  <c:v>279</c:v>
                </c:pt>
                <c:pt idx="10540">
                  <c:v>341</c:v>
                </c:pt>
                <c:pt idx="10541">
                  <c:v>238</c:v>
                </c:pt>
                <c:pt idx="10542">
                  <c:v>324</c:v>
                </c:pt>
                <c:pt idx="10543">
                  <c:v>207</c:v>
                </c:pt>
                <c:pt idx="10544">
                  <c:v>277</c:v>
                </c:pt>
                <c:pt idx="10545">
                  <c:v>236</c:v>
                </c:pt>
                <c:pt idx="10546">
                  <c:v>304</c:v>
                </c:pt>
                <c:pt idx="10547">
                  <c:v>391</c:v>
                </c:pt>
                <c:pt idx="10548">
                  <c:v>260</c:v>
                </c:pt>
                <c:pt idx="10549">
                  <c:v>385</c:v>
                </c:pt>
                <c:pt idx="10550">
                  <c:v>312</c:v>
                </c:pt>
                <c:pt idx="10551">
                  <c:v>354</c:v>
                </c:pt>
                <c:pt idx="10552">
                  <c:v>329</c:v>
                </c:pt>
                <c:pt idx="10553">
                  <c:v>456</c:v>
                </c:pt>
                <c:pt idx="10554">
                  <c:v>285</c:v>
                </c:pt>
                <c:pt idx="10555">
                  <c:v>287</c:v>
                </c:pt>
                <c:pt idx="10556">
                  <c:v>263</c:v>
                </c:pt>
                <c:pt idx="10557">
                  <c:v>280</c:v>
                </c:pt>
                <c:pt idx="10558">
                  <c:v>266</c:v>
                </c:pt>
                <c:pt idx="10559">
                  <c:v>207</c:v>
                </c:pt>
                <c:pt idx="10560">
                  <c:v>312</c:v>
                </c:pt>
                <c:pt idx="10561">
                  <c:v>306</c:v>
                </c:pt>
                <c:pt idx="10562">
                  <c:v>345</c:v>
                </c:pt>
                <c:pt idx="10563">
                  <c:v>285</c:v>
                </c:pt>
                <c:pt idx="10564">
                  <c:v>319</c:v>
                </c:pt>
                <c:pt idx="10565">
                  <c:v>325</c:v>
                </c:pt>
                <c:pt idx="10566">
                  <c:v>278</c:v>
                </c:pt>
                <c:pt idx="10567">
                  <c:v>280</c:v>
                </c:pt>
                <c:pt idx="10568">
                  <c:v>286</c:v>
                </c:pt>
                <c:pt idx="10569">
                  <c:v>214</c:v>
                </c:pt>
                <c:pt idx="10570">
                  <c:v>229</c:v>
                </c:pt>
                <c:pt idx="10571">
                  <c:v>259</c:v>
                </c:pt>
                <c:pt idx="10572">
                  <c:v>208</c:v>
                </c:pt>
                <c:pt idx="10573">
                  <c:v>311</c:v>
                </c:pt>
                <c:pt idx="10574">
                  <c:v>321</c:v>
                </c:pt>
                <c:pt idx="10575">
                  <c:v>312</c:v>
                </c:pt>
                <c:pt idx="10576">
                  <c:v>338</c:v>
                </c:pt>
                <c:pt idx="10577">
                  <c:v>255</c:v>
                </c:pt>
                <c:pt idx="10578">
                  <c:v>282</c:v>
                </c:pt>
                <c:pt idx="10579">
                  <c:v>339</c:v>
                </c:pt>
                <c:pt idx="10580">
                  <c:v>376</c:v>
                </c:pt>
                <c:pt idx="10581">
                  <c:v>363</c:v>
                </c:pt>
                <c:pt idx="10582">
                  <c:v>334</c:v>
                </c:pt>
                <c:pt idx="10583">
                  <c:v>354</c:v>
                </c:pt>
                <c:pt idx="10584">
                  <c:v>351</c:v>
                </c:pt>
                <c:pt idx="10585">
                  <c:v>310</c:v>
                </c:pt>
                <c:pt idx="10586">
                  <c:v>290</c:v>
                </c:pt>
                <c:pt idx="10587">
                  <c:v>420</c:v>
                </c:pt>
                <c:pt idx="10588">
                  <c:v>337</c:v>
                </c:pt>
                <c:pt idx="10589">
                  <c:v>385</c:v>
                </c:pt>
                <c:pt idx="10590">
                  <c:v>307</c:v>
                </c:pt>
                <c:pt idx="10591">
                  <c:v>356</c:v>
                </c:pt>
                <c:pt idx="10592">
                  <c:v>288</c:v>
                </c:pt>
                <c:pt idx="10593">
                  <c:v>258</c:v>
                </c:pt>
                <c:pt idx="10594">
                  <c:v>314</c:v>
                </c:pt>
                <c:pt idx="10595">
                  <c:v>328</c:v>
                </c:pt>
                <c:pt idx="10596">
                  <c:v>244</c:v>
                </c:pt>
                <c:pt idx="10597">
                  <c:v>360</c:v>
                </c:pt>
                <c:pt idx="10598">
                  <c:v>312</c:v>
                </c:pt>
                <c:pt idx="10599">
                  <c:v>350</c:v>
                </c:pt>
                <c:pt idx="10600">
                  <c:v>304</c:v>
                </c:pt>
                <c:pt idx="10601">
                  <c:v>375</c:v>
                </c:pt>
                <c:pt idx="10602">
                  <c:v>429</c:v>
                </c:pt>
                <c:pt idx="10603">
                  <c:v>387</c:v>
                </c:pt>
                <c:pt idx="10604">
                  <c:v>264</c:v>
                </c:pt>
                <c:pt idx="10605">
                  <c:v>360</c:v>
                </c:pt>
                <c:pt idx="10606">
                  <c:v>298</c:v>
                </c:pt>
                <c:pt idx="10607">
                  <c:v>291</c:v>
                </c:pt>
                <c:pt idx="10608">
                  <c:v>300</c:v>
                </c:pt>
                <c:pt idx="10609">
                  <c:v>364</c:v>
                </c:pt>
                <c:pt idx="10610">
                  <c:v>290</c:v>
                </c:pt>
                <c:pt idx="10611">
                  <c:v>433</c:v>
                </c:pt>
                <c:pt idx="10612">
                  <c:v>320</c:v>
                </c:pt>
                <c:pt idx="10613">
                  <c:v>295</c:v>
                </c:pt>
                <c:pt idx="10614">
                  <c:v>340</c:v>
                </c:pt>
                <c:pt idx="10615">
                  <c:v>282</c:v>
                </c:pt>
                <c:pt idx="10616">
                  <c:v>413</c:v>
                </c:pt>
                <c:pt idx="10617">
                  <c:v>434</c:v>
                </c:pt>
                <c:pt idx="10618">
                  <c:v>311</c:v>
                </c:pt>
                <c:pt idx="10619">
                  <c:v>210</c:v>
                </c:pt>
                <c:pt idx="10620">
                  <c:v>352</c:v>
                </c:pt>
                <c:pt idx="10621">
                  <c:v>964</c:v>
                </c:pt>
                <c:pt idx="10622">
                  <c:v>264</c:v>
                </c:pt>
                <c:pt idx="10623">
                  <c:v>465</c:v>
                </c:pt>
                <c:pt idx="10624">
                  <c:v>363</c:v>
                </c:pt>
                <c:pt idx="10625">
                  <c:v>279</c:v>
                </c:pt>
                <c:pt idx="10626">
                  <c:v>311</c:v>
                </c:pt>
                <c:pt idx="10627">
                  <c:v>269</c:v>
                </c:pt>
                <c:pt idx="10628">
                  <c:v>297</c:v>
                </c:pt>
                <c:pt idx="10629">
                  <c:v>209</c:v>
                </c:pt>
                <c:pt idx="10630">
                  <c:v>629</c:v>
                </c:pt>
                <c:pt idx="10631">
                  <c:v>357</c:v>
                </c:pt>
                <c:pt idx="10632">
                  <c:v>369</c:v>
                </c:pt>
                <c:pt idx="10633">
                  <c:v>209</c:v>
                </c:pt>
                <c:pt idx="10634">
                  <c:v>323</c:v>
                </c:pt>
                <c:pt idx="10635">
                  <c:v>240</c:v>
                </c:pt>
                <c:pt idx="10636">
                  <c:v>346</c:v>
                </c:pt>
                <c:pt idx="10637">
                  <c:v>459</c:v>
                </c:pt>
                <c:pt idx="10638">
                  <c:v>339</c:v>
                </c:pt>
                <c:pt idx="10639">
                  <c:v>285</c:v>
                </c:pt>
                <c:pt idx="10640">
                  <c:v>550</c:v>
                </c:pt>
                <c:pt idx="10641">
                  <c:v>327</c:v>
                </c:pt>
                <c:pt idx="10642">
                  <c:v>334</c:v>
                </c:pt>
                <c:pt idx="10643">
                  <c:v>330</c:v>
                </c:pt>
                <c:pt idx="10644">
                  <c:v>209</c:v>
                </c:pt>
                <c:pt idx="10645">
                  <c:v>244</c:v>
                </c:pt>
                <c:pt idx="10646">
                  <c:v>545</c:v>
                </c:pt>
                <c:pt idx="10647">
                  <c:v>352</c:v>
                </c:pt>
                <c:pt idx="10648">
                  <c:v>246</c:v>
                </c:pt>
                <c:pt idx="10649">
                  <c:v>274</c:v>
                </c:pt>
                <c:pt idx="10650">
                  <c:v>284</c:v>
                </c:pt>
                <c:pt idx="10651">
                  <c:v>210</c:v>
                </c:pt>
                <c:pt idx="10652">
                  <c:v>320</c:v>
                </c:pt>
                <c:pt idx="10653">
                  <c:v>406</c:v>
                </c:pt>
                <c:pt idx="10654">
                  <c:v>338</c:v>
                </c:pt>
                <c:pt idx="10655">
                  <c:v>355</c:v>
                </c:pt>
                <c:pt idx="10656">
                  <c:v>241</c:v>
                </c:pt>
                <c:pt idx="10657">
                  <c:v>444</c:v>
                </c:pt>
                <c:pt idx="10658">
                  <c:v>413</c:v>
                </c:pt>
                <c:pt idx="10659">
                  <c:v>272</c:v>
                </c:pt>
                <c:pt idx="10660">
                  <c:v>347</c:v>
                </c:pt>
                <c:pt idx="10661">
                  <c:v>370</c:v>
                </c:pt>
                <c:pt idx="10662">
                  <c:v>313</c:v>
                </c:pt>
                <c:pt idx="10663">
                  <c:v>292</c:v>
                </c:pt>
                <c:pt idx="10664">
                  <c:v>210</c:v>
                </c:pt>
                <c:pt idx="10665">
                  <c:v>305</c:v>
                </c:pt>
                <c:pt idx="10666">
                  <c:v>354</c:v>
                </c:pt>
                <c:pt idx="10667">
                  <c:v>340</c:v>
                </c:pt>
                <c:pt idx="10668">
                  <c:v>335</c:v>
                </c:pt>
                <c:pt idx="10669">
                  <c:v>297</c:v>
                </c:pt>
                <c:pt idx="10670">
                  <c:v>327</c:v>
                </c:pt>
                <c:pt idx="10671">
                  <c:v>317</c:v>
                </c:pt>
                <c:pt idx="10672">
                  <c:v>308</c:v>
                </c:pt>
                <c:pt idx="10673">
                  <c:v>278</c:v>
                </c:pt>
                <c:pt idx="10674">
                  <c:v>334</c:v>
                </c:pt>
                <c:pt idx="10675">
                  <c:v>386</c:v>
                </c:pt>
                <c:pt idx="10676">
                  <c:v>241</c:v>
                </c:pt>
                <c:pt idx="10677">
                  <c:v>316</c:v>
                </c:pt>
                <c:pt idx="10678">
                  <c:v>245</c:v>
                </c:pt>
                <c:pt idx="10679">
                  <c:v>295</c:v>
                </c:pt>
                <c:pt idx="10680">
                  <c:v>315</c:v>
                </c:pt>
                <c:pt idx="10681">
                  <c:v>300</c:v>
                </c:pt>
                <c:pt idx="10682">
                  <c:v>327</c:v>
                </c:pt>
                <c:pt idx="10683">
                  <c:v>352</c:v>
                </c:pt>
                <c:pt idx="10684">
                  <c:v>367</c:v>
                </c:pt>
                <c:pt idx="10685">
                  <c:v>274</c:v>
                </c:pt>
                <c:pt idx="10686">
                  <c:v>403</c:v>
                </c:pt>
                <c:pt idx="10687">
                  <c:v>269</c:v>
                </c:pt>
                <c:pt idx="10688">
                  <c:v>347</c:v>
                </c:pt>
                <c:pt idx="10689">
                  <c:v>218</c:v>
                </c:pt>
                <c:pt idx="10690">
                  <c:v>345</c:v>
                </c:pt>
                <c:pt idx="10691">
                  <c:v>347</c:v>
                </c:pt>
                <c:pt idx="10692">
                  <c:v>345</c:v>
                </c:pt>
                <c:pt idx="10693">
                  <c:v>332</c:v>
                </c:pt>
                <c:pt idx="10694">
                  <c:v>316</c:v>
                </c:pt>
                <c:pt idx="10695">
                  <c:v>337</c:v>
                </c:pt>
                <c:pt idx="10696">
                  <c:v>275</c:v>
                </c:pt>
                <c:pt idx="10697">
                  <c:v>287</c:v>
                </c:pt>
                <c:pt idx="10698">
                  <c:v>340</c:v>
                </c:pt>
                <c:pt idx="10699">
                  <c:v>362</c:v>
                </c:pt>
                <c:pt idx="10700">
                  <c:v>322</c:v>
                </c:pt>
                <c:pt idx="10701">
                  <c:v>385</c:v>
                </c:pt>
                <c:pt idx="10702">
                  <c:v>252</c:v>
                </c:pt>
                <c:pt idx="10703">
                  <c:v>302</c:v>
                </c:pt>
                <c:pt idx="10704">
                  <c:v>291</c:v>
                </c:pt>
                <c:pt idx="10705">
                  <c:v>287</c:v>
                </c:pt>
                <c:pt idx="10706">
                  <c:v>301</c:v>
                </c:pt>
                <c:pt idx="10707">
                  <c:v>307</c:v>
                </c:pt>
                <c:pt idx="10708">
                  <c:v>320</c:v>
                </c:pt>
                <c:pt idx="10709">
                  <c:v>290</c:v>
                </c:pt>
                <c:pt idx="10710">
                  <c:v>341</c:v>
                </c:pt>
                <c:pt idx="10711">
                  <c:v>303</c:v>
                </c:pt>
                <c:pt idx="10712">
                  <c:v>301</c:v>
                </c:pt>
                <c:pt idx="10713">
                  <c:v>251</c:v>
                </c:pt>
                <c:pt idx="10714">
                  <c:v>342</c:v>
                </c:pt>
                <c:pt idx="10715">
                  <c:v>405</c:v>
                </c:pt>
                <c:pt idx="10716">
                  <c:v>349</c:v>
                </c:pt>
                <c:pt idx="10717">
                  <c:v>280</c:v>
                </c:pt>
                <c:pt idx="10718">
                  <c:v>301</c:v>
                </c:pt>
                <c:pt idx="10719">
                  <c:v>348</c:v>
                </c:pt>
                <c:pt idx="10720">
                  <c:v>476</c:v>
                </c:pt>
                <c:pt idx="10721">
                  <c:v>349</c:v>
                </c:pt>
                <c:pt idx="10722">
                  <c:v>496</c:v>
                </c:pt>
                <c:pt idx="10723">
                  <c:v>310</c:v>
                </c:pt>
                <c:pt idx="10724">
                  <c:v>342</c:v>
                </c:pt>
                <c:pt idx="10725">
                  <c:v>299</c:v>
                </c:pt>
                <c:pt idx="10726">
                  <c:v>288</c:v>
                </c:pt>
                <c:pt idx="10727">
                  <c:v>292</c:v>
                </c:pt>
                <c:pt idx="10728">
                  <c:v>345</c:v>
                </c:pt>
                <c:pt idx="10729">
                  <c:v>320</c:v>
                </c:pt>
                <c:pt idx="10730">
                  <c:v>283</c:v>
                </c:pt>
                <c:pt idx="10731">
                  <c:v>635</c:v>
                </c:pt>
                <c:pt idx="10732">
                  <c:v>275</c:v>
                </c:pt>
                <c:pt idx="10733">
                  <c:v>353</c:v>
                </c:pt>
                <c:pt idx="10734">
                  <c:v>314</c:v>
                </c:pt>
                <c:pt idx="10735">
                  <c:v>221</c:v>
                </c:pt>
                <c:pt idx="10736">
                  <c:v>335</c:v>
                </c:pt>
                <c:pt idx="10737">
                  <c:v>351</c:v>
                </c:pt>
                <c:pt idx="10738">
                  <c:v>334</c:v>
                </c:pt>
                <c:pt idx="10739">
                  <c:v>345</c:v>
                </c:pt>
                <c:pt idx="10740">
                  <c:v>474</c:v>
                </c:pt>
                <c:pt idx="10741">
                  <c:v>332</c:v>
                </c:pt>
                <c:pt idx="10742">
                  <c:v>323</c:v>
                </c:pt>
                <c:pt idx="10743">
                  <c:v>303</c:v>
                </c:pt>
                <c:pt idx="10744">
                  <c:v>362</c:v>
                </c:pt>
                <c:pt idx="10745">
                  <c:v>360</c:v>
                </c:pt>
                <c:pt idx="10746">
                  <c:v>333</c:v>
                </c:pt>
                <c:pt idx="10747">
                  <c:v>343</c:v>
                </c:pt>
                <c:pt idx="10748">
                  <c:v>285</c:v>
                </c:pt>
                <c:pt idx="10749">
                  <c:v>298</c:v>
                </c:pt>
                <c:pt idx="10750">
                  <c:v>344</c:v>
                </c:pt>
                <c:pt idx="10751">
                  <c:v>330</c:v>
                </c:pt>
                <c:pt idx="10752">
                  <c:v>359</c:v>
                </c:pt>
                <c:pt idx="10753">
                  <c:v>342</c:v>
                </c:pt>
                <c:pt idx="10754">
                  <c:v>494</c:v>
                </c:pt>
                <c:pt idx="10755">
                  <c:v>348</c:v>
                </c:pt>
                <c:pt idx="10756">
                  <c:v>346</c:v>
                </c:pt>
                <c:pt idx="10757">
                  <c:v>347</c:v>
                </c:pt>
                <c:pt idx="10758">
                  <c:v>319</c:v>
                </c:pt>
                <c:pt idx="10759">
                  <c:v>330</c:v>
                </c:pt>
                <c:pt idx="10760">
                  <c:v>303</c:v>
                </c:pt>
                <c:pt idx="10761">
                  <c:v>330</c:v>
                </c:pt>
                <c:pt idx="10762">
                  <c:v>404</c:v>
                </c:pt>
                <c:pt idx="10763">
                  <c:v>328</c:v>
                </c:pt>
                <c:pt idx="10764">
                  <c:v>319</c:v>
                </c:pt>
                <c:pt idx="10765">
                  <c:v>276</c:v>
                </c:pt>
                <c:pt idx="10766">
                  <c:v>293</c:v>
                </c:pt>
                <c:pt idx="10767">
                  <c:v>333</c:v>
                </c:pt>
                <c:pt idx="10768">
                  <c:v>330</c:v>
                </c:pt>
                <c:pt idx="10769">
                  <c:v>347</c:v>
                </c:pt>
                <c:pt idx="10770">
                  <c:v>306</c:v>
                </c:pt>
                <c:pt idx="10771">
                  <c:v>337</c:v>
                </c:pt>
                <c:pt idx="10772">
                  <c:v>266</c:v>
                </c:pt>
                <c:pt idx="10773">
                  <c:v>326</c:v>
                </c:pt>
                <c:pt idx="10774">
                  <c:v>352</c:v>
                </c:pt>
                <c:pt idx="10775">
                  <c:v>319</c:v>
                </c:pt>
                <c:pt idx="10776">
                  <c:v>465</c:v>
                </c:pt>
                <c:pt idx="10777">
                  <c:v>312</c:v>
                </c:pt>
                <c:pt idx="10778">
                  <c:v>295</c:v>
                </c:pt>
                <c:pt idx="10779">
                  <c:v>272</c:v>
                </c:pt>
                <c:pt idx="10780">
                  <c:v>323</c:v>
                </c:pt>
                <c:pt idx="10781">
                  <c:v>298</c:v>
                </c:pt>
                <c:pt idx="10782">
                  <c:v>384</c:v>
                </c:pt>
                <c:pt idx="10783">
                  <c:v>337</c:v>
                </c:pt>
                <c:pt idx="10784">
                  <c:v>395</c:v>
                </c:pt>
                <c:pt idx="10785">
                  <c:v>308</c:v>
                </c:pt>
                <c:pt idx="10786">
                  <c:v>364</c:v>
                </c:pt>
                <c:pt idx="10787">
                  <c:v>314</c:v>
                </c:pt>
                <c:pt idx="10788">
                  <c:v>313</c:v>
                </c:pt>
                <c:pt idx="10789">
                  <c:v>253</c:v>
                </c:pt>
                <c:pt idx="10790">
                  <c:v>290</c:v>
                </c:pt>
                <c:pt idx="10791">
                  <c:v>371</c:v>
                </c:pt>
                <c:pt idx="10792">
                  <c:v>334</c:v>
                </c:pt>
                <c:pt idx="10793">
                  <c:v>329</c:v>
                </c:pt>
                <c:pt idx="10794">
                  <c:v>319</c:v>
                </c:pt>
                <c:pt idx="10795">
                  <c:v>363</c:v>
                </c:pt>
                <c:pt idx="10796">
                  <c:v>352</c:v>
                </c:pt>
                <c:pt idx="10797">
                  <c:v>219</c:v>
                </c:pt>
                <c:pt idx="10798">
                  <c:v>343</c:v>
                </c:pt>
                <c:pt idx="10799">
                  <c:v>290</c:v>
                </c:pt>
                <c:pt idx="10800">
                  <c:v>269</c:v>
                </c:pt>
                <c:pt idx="10801">
                  <c:v>319</c:v>
                </c:pt>
                <c:pt idx="10802">
                  <c:v>290</c:v>
                </c:pt>
                <c:pt idx="10803">
                  <c:v>393</c:v>
                </c:pt>
                <c:pt idx="10804">
                  <c:v>395</c:v>
                </c:pt>
                <c:pt idx="10805">
                  <c:v>291</c:v>
                </c:pt>
                <c:pt idx="10806">
                  <c:v>315</c:v>
                </c:pt>
                <c:pt idx="10807">
                  <c:v>290</c:v>
                </c:pt>
                <c:pt idx="10808">
                  <c:v>313</c:v>
                </c:pt>
                <c:pt idx="10809">
                  <c:v>245</c:v>
                </c:pt>
                <c:pt idx="10810">
                  <c:v>313</c:v>
                </c:pt>
                <c:pt idx="10811">
                  <c:v>290</c:v>
                </c:pt>
                <c:pt idx="10812">
                  <c:v>667</c:v>
                </c:pt>
                <c:pt idx="10813">
                  <c:v>340</c:v>
                </c:pt>
                <c:pt idx="10814">
                  <c:v>280</c:v>
                </c:pt>
                <c:pt idx="10815">
                  <c:v>372</c:v>
                </c:pt>
                <c:pt idx="10816">
                  <c:v>363</c:v>
                </c:pt>
                <c:pt idx="10817">
                  <c:v>332</c:v>
                </c:pt>
                <c:pt idx="10818">
                  <c:v>367</c:v>
                </c:pt>
                <c:pt idx="10819">
                  <c:v>321</c:v>
                </c:pt>
                <c:pt idx="10820">
                  <c:v>298</c:v>
                </c:pt>
                <c:pt idx="10821">
                  <c:v>633</c:v>
                </c:pt>
                <c:pt idx="10822">
                  <c:v>371</c:v>
                </c:pt>
                <c:pt idx="10823">
                  <c:v>502</c:v>
                </c:pt>
                <c:pt idx="10824">
                  <c:v>286</c:v>
                </c:pt>
                <c:pt idx="10825">
                  <c:v>350</c:v>
                </c:pt>
                <c:pt idx="10826">
                  <c:v>212</c:v>
                </c:pt>
                <c:pt idx="10827">
                  <c:v>622</c:v>
                </c:pt>
                <c:pt idx="10828">
                  <c:v>352</c:v>
                </c:pt>
                <c:pt idx="10829">
                  <c:v>272</c:v>
                </c:pt>
                <c:pt idx="10830">
                  <c:v>396</c:v>
                </c:pt>
                <c:pt idx="10831">
                  <c:v>235</c:v>
                </c:pt>
                <c:pt idx="10832">
                  <c:v>309</c:v>
                </c:pt>
                <c:pt idx="10833">
                  <c:v>310</c:v>
                </c:pt>
                <c:pt idx="10834">
                  <c:v>602</c:v>
                </c:pt>
                <c:pt idx="10835">
                  <c:v>283</c:v>
                </c:pt>
                <c:pt idx="10836">
                  <c:v>605</c:v>
                </c:pt>
                <c:pt idx="10837">
                  <c:v>405</c:v>
                </c:pt>
                <c:pt idx="10838">
                  <c:v>322</c:v>
                </c:pt>
                <c:pt idx="10839">
                  <c:v>315</c:v>
                </c:pt>
                <c:pt idx="10840">
                  <c:v>322</c:v>
                </c:pt>
                <c:pt idx="10841">
                  <c:v>360</c:v>
                </c:pt>
                <c:pt idx="10842">
                  <c:v>337</c:v>
                </c:pt>
                <c:pt idx="10843">
                  <c:v>213</c:v>
                </c:pt>
                <c:pt idx="10844">
                  <c:v>258</c:v>
                </c:pt>
                <c:pt idx="10845">
                  <c:v>374</c:v>
                </c:pt>
                <c:pt idx="10846">
                  <c:v>308</c:v>
                </c:pt>
                <c:pt idx="10847">
                  <c:v>325</c:v>
                </c:pt>
                <c:pt idx="10848">
                  <c:v>432</c:v>
                </c:pt>
                <c:pt idx="10849">
                  <c:v>358</c:v>
                </c:pt>
                <c:pt idx="10850">
                  <c:v>332</c:v>
                </c:pt>
                <c:pt idx="10851">
                  <c:v>403</c:v>
                </c:pt>
                <c:pt idx="10852">
                  <c:v>463</c:v>
                </c:pt>
                <c:pt idx="10853">
                  <c:v>341</c:v>
                </c:pt>
                <c:pt idx="10854">
                  <c:v>213</c:v>
                </c:pt>
                <c:pt idx="10855">
                  <c:v>337</c:v>
                </c:pt>
                <c:pt idx="10856">
                  <c:v>676</c:v>
                </c:pt>
                <c:pt idx="10857">
                  <c:v>322</c:v>
                </c:pt>
                <c:pt idx="10858">
                  <c:v>310</c:v>
                </c:pt>
                <c:pt idx="10859">
                  <c:v>320</c:v>
                </c:pt>
                <c:pt idx="10860">
                  <c:v>341</c:v>
                </c:pt>
                <c:pt idx="10861">
                  <c:v>246</c:v>
                </c:pt>
                <c:pt idx="10862">
                  <c:v>213</c:v>
                </c:pt>
                <c:pt idx="10863">
                  <c:v>214</c:v>
                </c:pt>
                <c:pt idx="10864">
                  <c:v>288</c:v>
                </c:pt>
                <c:pt idx="10865">
                  <c:v>213</c:v>
                </c:pt>
                <c:pt idx="10866">
                  <c:v>337</c:v>
                </c:pt>
                <c:pt idx="10867">
                  <c:v>239</c:v>
                </c:pt>
                <c:pt idx="10868">
                  <c:v>213</c:v>
                </c:pt>
                <c:pt idx="10869">
                  <c:v>543</c:v>
                </c:pt>
                <c:pt idx="10870">
                  <c:v>337</c:v>
                </c:pt>
                <c:pt idx="10871">
                  <c:v>379</c:v>
                </c:pt>
                <c:pt idx="10872">
                  <c:v>241</c:v>
                </c:pt>
                <c:pt idx="10873">
                  <c:v>214</c:v>
                </c:pt>
                <c:pt idx="10874">
                  <c:v>214</c:v>
                </c:pt>
                <c:pt idx="10875">
                  <c:v>234</c:v>
                </c:pt>
                <c:pt idx="10876">
                  <c:v>443</c:v>
                </c:pt>
                <c:pt idx="10877">
                  <c:v>428</c:v>
                </c:pt>
                <c:pt idx="10878">
                  <c:v>421</c:v>
                </c:pt>
                <c:pt idx="10879">
                  <c:v>275</c:v>
                </c:pt>
                <c:pt idx="10880">
                  <c:v>284</c:v>
                </c:pt>
                <c:pt idx="10881">
                  <c:v>357</c:v>
                </c:pt>
                <c:pt idx="10882">
                  <c:v>326</c:v>
                </c:pt>
                <c:pt idx="10883">
                  <c:v>354</c:v>
                </c:pt>
                <c:pt idx="10884">
                  <c:v>345</c:v>
                </c:pt>
                <c:pt idx="10885">
                  <c:v>226</c:v>
                </c:pt>
                <c:pt idx="10886">
                  <c:v>214</c:v>
                </c:pt>
                <c:pt idx="10887">
                  <c:v>307</c:v>
                </c:pt>
                <c:pt idx="10888">
                  <c:v>344</c:v>
                </c:pt>
                <c:pt idx="10889">
                  <c:v>352</c:v>
                </c:pt>
                <c:pt idx="10890">
                  <c:v>367</c:v>
                </c:pt>
                <c:pt idx="10891">
                  <c:v>409</c:v>
                </c:pt>
                <c:pt idx="10892">
                  <c:v>684</c:v>
                </c:pt>
                <c:pt idx="10893">
                  <c:v>480</c:v>
                </c:pt>
                <c:pt idx="10894">
                  <c:v>488</c:v>
                </c:pt>
                <c:pt idx="10895">
                  <c:v>439</c:v>
                </c:pt>
                <c:pt idx="10896">
                  <c:v>322</c:v>
                </c:pt>
                <c:pt idx="10897">
                  <c:v>299</c:v>
                </c:pt>
                <c:pt idx="10898">
                  <c:v>215</c:v>
                </c:pt>
                <c:pt idx="10899">
                  <c:v>215</c:v>
                </c:pt>
                <c:pt idx="10900">
                  <c:v>253</c:v>
                </c:pt>
                <c:pt idx="10901">
                  <c:v>366</c:v>
                </c:pt>
                <c:pt idx="10902">
                  <c:v>262</c:v>
                </c:pt>
                <c:pt idx="10903">
                  <c:v>715</c:v>
                </c:pt>
                <c:pt idx="10904">
                  <c:v>234</c:v>
                </c:pt>
                <c:pt idx="10905">
                  <c:v>339</c:v>
                </c:pt>
                <c:pt idx="10906">
                  <c:v>318</c:v>
                </c:pt>
                <c:pt idx="10907">
                  <c:v>394</c:v>
                </c:pt>
                <c:pt idx="10908">
                  <c:v>389</c:v>
                </c:pt>
                <c:pt idx="10909">
                  <c:v>306</c:v>
                </c:pt>
                <c:pt idx="10910">
                  <c:v>393</c:v>
                </c:pt>
                <c:pt idx="10911">
                  <c:v>316</c:v>
                </c:pt>
                <c:pt idx="10912">
                  <c:v>296</c:v>
                </c:pt>
                <c:pt idx="10913">
                  <c:v>281</c:v>
                </c:pt>
                <c:pt idx="10914">
                  <c:v>313</c:v>
                </c:pt>
                <c:pt idx="10915">
                  <c:v>273</c:v>
                </c:pt>
                <c:pt idx="10916">
                  <c:v>311</c:v>
                </c:pt>
                <c:pt idx="10917">
                  <c:v>471</c:v>
                </c:pt>
                <c:pt idx="10918">
                  <c:v>357</c:v>
                </c:pt>
                <c:pt idx="10919">
                  <c:v>218</c:v>
                </c:pt>
                <c:pt idx="10920">
                  <c:v>215</c:v>
                </c:pt>
                <c:pt idx="10921">
                  <c:v>365</c:v>
                </c:pt>
                <c:pt idx="10922">
                  <c:v>236</c:v>
                </c:pt>
                <c:pt idx="10923">
                  <c:v>219</c:v>
                </c:pt>
                <c:pt idx="10924">
                  <c:v>331</c:v>
                </c:pt>
                <c:pt idx="10925">
                  <c:v>315</c:v>
                </c:pt>
                <c:pt idx="10926">
                  <c:v>279</c:v>
                </c:pt>
                <c:pt idx="10927">
                  <c:v>337</c:v>
                </c:pt>
                <c:pt idx="10928">
                  <c:v>454</c:v>
                </c:pt>
                <c:pt idx="10929">
                  <c:v>216</c:v>
                </c:pt>
                <c:pt idx="10930">
                  <c:v>271</c:v>
                </c:pt>
                <c:pt idx="10931">
                  <c:v>216</c:v>
                </c:pt>
                <c:pt idx="10932">
                  <c:v>269</c:v>
                </c:pt>
                <c:pt idx="10933">
                  <c:v>450</c:v>
                </c:pt>
                <c:pt idx="10934">
                  <c:v>420</c:v>
                </c:pt>
                <c:pt idx="10935">
                  <c:v>393</c:v>
                </c:pt>
                <c:pt idx="10936">
                  <c:v>269</c:v>
                </c:pt>
                <c:pt idx="10937">
                  <c:v>491</c:v>
                </c:pt>
                <c:pt idx="10938">
                  <c:v>335</c:v>
                </c:pt>
                <c:pt idx="10939">
                  <c:v>356</c:v>
                </c:pt>
                <c:pt idx="10940">
                  <c:v>216</c:v>
                </c:pt>
                <c:pt idx="10941">
                  <c:v>229</c:v>
                </c:pt>
                <c:pt idx="10942">
                  <c:v>245</c:v>
                </c:pt>
                <c:pt idx="10943">
                  <c:v>251</c:v>
                </c:pt>
                <c:pt idx="10944">
                  <c:v>378</c:v>
                </c:pt>
                <c:pt idx="10945">
                  <c:v>216</c:v>
                </c:pt>
                <c:pt idx="10946">
                  <c:v>337</c:v>
                </c:pt>
                <c:pt idx="10947">
                  <c:v>368</c:v>
                </c:pt>
                <c:pt idx="10948">
                  <c:v>216</c:v>
                </c:pt>
                <c:pt idx="10949">
                  <c:v>513</c:v>
                </c:pt>
                <c:pt idx="10950">
                  <c:v>308</c:v>
                </c:pt>
                <c:pt idx="10951">
                  <c:v>280</c:v>
                </c:pt>
                <c:pt idx="10952">
                  <c:v>398</c:v>
                </c:pt>
                <c:pt idx="10953">
                  <c:v>427</c:v>
                </c:pt>
                <c:pt idx="10954">
                  <c:v>323</c:v>
                </c:pt>
                <c:pt idx="10955">
                  <c:v>422</c:v>
                </c:pt>
                <c:pt idx="10956">
                  <c:v>482</c:v>
                </c:pt>
                <c:pt idx="10957">
                  <c:v>230</c:v>
                </c:pt>
                <c:pt idx="10958">
                  <c:v>708</c:v>
                </c:pt>
                <c:pt idx="10959">
                  <c:v>246</c:v>
                </c:pt>
                <c:pt idx="10960">
                  <c:v>969</c:v>
                </c:pt>
                <c:pt idx="10961">
                  <c:v>970</c:v>
                </c:pt>
                <c:pt idx="10962">
                  <c:v>461</c:v>
                </c:pt>
                <c:pt idx="10963">
                  <c:v>653</c:v>
                </c:pt>
                <c:pt idx="10964">
                  <c:v>410</c:v>
                </c:pt>
                <c:pt idx="10965">
                  <c:v>716</c:v>
                </c:pt>
                <c:pt idx="10966">
                  <c:v>414</c:v>
                </c:pt>
                <c:pt idx="10967">
                  <c:v>302</c:v>
                </c:pt>
                <c:pt idx="10968">
                  <c:v>301</c:v>
                </c:pt>
                <c:pt idx="10969">
                  <c:v>264</c:v>
                </c:pt>
                <c:pt idx="10970">
                  <c:v>217</c:v>
                </c:pt>
                <c:pt idx="10971">
                  <c:v>220</c:v>
                </c:pt>
                <c:pt idx="10972">
                  <c:v>217</c:v>
                </c:pt>
                <c:pt idx="10973">
                  <c:v>265</c:v>
                </c:pt>
                <c:pt idx="10974">
                  <c:v>326</c:v>
                </c:pt>
                <c:pt idx="10975">
                  <c:v>321</c:v>
                </c:pt>
                <c:pt idx="10976">
                  <c:v>673</c:v>
                </c:pt>
                <c:pt idx="10977">
                  <c:v>395</c:v>
                </c:pt>
                <c:pt idx="10978">
                  <c:v>437</c:v>
                </c:pt>
                <c:pt idx="10979">
                  <c:v>271</c:v>
                </c:pt>
                <c:pt idx="10980">
                  <c:v>385</c:v>
                </c:pt>
                <c:pt idx="10981">
                  <c:v>279</c:v>
                </c:pt>
                <c:pt idx="10982">
                  <c:v>217</c:v>
                </c:pt>
                <c:pt idx="10983">
                  <c:v>302</c:v>
                </c:pt>
                <c:pt idx="10984">
                  <c:v>217</c:v>
                </c:pt>
                <c:pt idx="10985">
                  <c:v>280</c:v>
                </c:pt>
                <c:pt idx="10986">
                  <c:v>279</c:v>
                </c:pt>
                <c:pt idx="10987">
                  <c:v>242</c:v>
                </c:pt>
                <c:pt idx="10988">
                  <c:v>486</c:v>
                </c:pt>
                <c:pt idx="10989">
                  <c:v>217</c:v>
                </c:pt>
                <c:pt idx="10990">
                  <c:v>504</c:v>
                </c:pt>
                <c:pt idx="10991">
                  <c:v>365</c:v>
                </c:pt>
                <c:pt idx="10992">
                  <c:v>649</c:v>
                </c:pt>
                <c:pt idx="10993">
                  <c:v>327</c:v>
                </c:pt>
                <c:pt idx="10994">
                  <c:v>307</c:v>
                </c:pt>
                <c:pt idx="10995">
                  <c:v>346</c:v>
                </c:pt>
                <c:pt idx="10996">
                  <c:v>422</c:v>
                </c:pt>
                <c:pt idx="10997">
                  <c:v>306</c:v>
                </c:pt>
                <c:pt idx="10998">
                  <c:v>306</c:v>
                </c:pt>
                <c:pt idx="10999">
                  <c:v>307</c:v>
                </c:pt>
                <c:pt idx="11000">
                  <c:v>330</c:v>
                </c:pt>
                <c:pt idx="11001">
                  <c:v>420</c:v>
                </c:pt>
                <c:pt idx="11002">
                  <c:v>362</c:v>
                </c:pt>
                <c:pt idx="11003">
                  <c:v>388</c:v>
                </c:pt>
                <c:pt idx="11004">
                  <c:v>340</c:v>
                </c:pt>
                <c:pt idx="11005">
                  <c:v>337</c:v>
                </c:pt>
                <c:pt idx="11006">
                  <c:v>509</c:v>
                </c:pt>
                <c:pt idx="11007">
                  <c:v>298</c:v>
                </c:pt>
                <c:pt idx="11008">
                  <c:v>307</c:v>
                </c:pt>
                <c:pt idx="11009">
                  <c:v>235</c:v>
                </c:pt>
                <c:pt idx="11010">
                  <c:v>307</c:v>
                </c:pt>
                <c:pt idx="11011">
                  <c:v>218</c:v>
                </c:pt>
                <c:pt idx="11012">
                  <c:v>296</c:v>
                </c:pt>
                <c:pt idx="11013">
                  <c:v>321</c:v>
                </c:pt>
                <c:pt idx="11014">
                  <c:v>436</c:v>
                </c:pt>
                <c:pt idx="11015">
                  <c:v>296</c:v>
                </c:pt>
                <c:pt idx="11016">
                  <c:v>280</c:v>
                </c:pt>
                <c:pt idx="11017">
                  <c:v>331</c:v>
                </c:pt>
                <c:pt idx="11018">
                  <c:v>218</c:v>
                </c:pt>
                <c:pt idx="11019">
                  <c:v>347</c:v>
                </c:pt>
                <c:pt idx="11020">
                  <c:v>218</c:v>
                </c:pt>
                <c:pt idx="11021">
                  <c:v>218</c:v>
                </c:pt>
                <c:pt idx="11022">
                  <c:v>324</c:v>
                </c:pt>
                <c:pt idx="11023">
                  <c:v>685</c:v>
                </c:pt>
                <c:pt idx="11024">
                  <c:v>297</c:v>
                </c:pt>
                <c:pt idx="11025">
                  <c:v>273</c:v>
                </c:pt>
                <c:pt idx="11026">
                  <c:v>221</c:v>
                </c:pt>
                <c:pt idx="11027">
                  <c:v>410</c:v>
                </c:pt>
                <c:pt idx="11028">
                  <c:v>219</c:v>
                </c:pt>
                <c:pt idx="11029">
                  <c:v>221</c:v>
                </c:pt>
                <c:pt idx="11030">
                  <c:v>504</c:v>
                </c:pt>
                <c:pt idx="11031">
                  <c:v>254</c:v>
                </c:pt>
                <c:pt idx="11032">
                  <c:v>239</c:v>
                </c:pt>
                <c:pt idx="11033">
                  <c:v>227</c:v>
                </c:pt>
                <c:pt idx="11034">
                  <c:v>219</c:v>
                </c:pt>
                <c:pt idx="11035">
                  <c:v>219</c:v>
                </c:pt>
                <c:pt idx="11036">
                  <c:v>219</c:v>
                </c:pt>
                <c:pt idx="11037">
                  <c:v>219</c:v>
                </c:pt>
                <c:pt idx="11038">
                  <c:v>289</c:v>
                </c:pt>
                <c:pt idx="11039">
                  <c:v>291</c:v>
                </c:pt>
                <c:pt idx="11040">
                  <c:v>973</c:v>
                </c:pt>
                <c:pt idx="11041">
                  <c:v>377</c:v>
                </c:pt>
                <c:pt idx="11042">
                  <c:v>367</c:v>
                </c:pt>
                <c:pt idx="11043">
                  <c:v>253</c:v>
                </c:pt>
                <c:pt idx="11044">
                  <c:v>220</c:v>
                </c:pt>
                <c:pt idx="11045">
                  <c:v>278</c:v>
                </c:pt>
                <c:pt idx="11046">
                  <c:v>413</c:v>
                </c:pt>
                <c:pt idx="11047">
                  <c:v>220</c:v>
                </c:pt>
                <c:pt idx="11048">
                  <c:v>430</c:v>
                </c:pt>
                <c:pt idx="11049">
                  <c:v>242</c:v>
                </c:pt>
                <c:pt idx="11050">
                  <c:v>225</c:v>
                </c:pt>
                <c:pt idx="11051">
                  <c:v>345</c:v>
                </c:pt>
                <c:pt idx="11052">
                  <c:v>361</c:v>
                </c:pt>
                <c:pt idx="11053">
                  <c:v>311</c:v>
                </c:pt>
                <c:pt idx="11054">
                  <c:v>220</c:v>
                </c:pt>
                <c:pt idx="11055">
                  <c:v>430</c:v>
                </c:pt>
                <c:pt idx="11056">
                  <c:v>360</c:v>
                </c:pt>
                <c:pt idx="11057">
                  <c:v>349</c:v>
                </c:pt>
                <c:pt idx="11058">
                  <c:v>221</c:v>
                </c:pt>
                <c:pt idx="11059">
                  <c:v>383</c:v>
                </c:pt>
                <c:pt idx="11060">
                  <c:v>360</c:v>
                </c:pt>
                <c:pt idx="11061">
                  <c:v>338</c:v>
                </c:pt>
                <c:pt idx="11062">
                  <c:v>371</c:v>
                </c:pt>
                <c:pt idx="11063">
                  <c:v>379</c:v>
                </c:pt>
                <c:pt idx="11064">
                  <c:v>428</c:v>
                </c:pt>
                <c:pt idx="11065">
                  <c:v>302</c:v>
                </c:pt>
                <c:pt idx="11066">
                  <c:v>329</c:v>
                </c:pt>
                <c:pt idx="11067">
                  <c:v>447</c:v>
                </c:pt>
                <c:pt idx="11068">
                  <c:v>221</c:v>
                </c:pt>
                <c:pt idx="11069">
                  <c:v>221</c:v>
                </c:pt>
                <c:pt idx="11070">
                  <c:v>409</c:v>
                </c:pt>
                <c:pt idx="11071">
                  <c:v>223</c:v>
                </c:pt>
                <c:pt idx="11072">
                  <c:v>268</c:v>
                </c:pt>
                <c:pt idx="11073">
                  <c:v>221</c:v>
                </c:pt>
                <c:pt idx="11074">
                  <c:v>376</c:v>
                </c:pt>
                <c:pt idx="11075">
                  <c:v>221</c:v>
                </c:pt>
                <c:pt idx="11076">
                  <c:v>422</c:v>
                </c:pt>
                <c:pt idx="11077">
                  <c:v>223</c:v>
                </c:pt>
                <c:pt idx="11078">
                  <c:v>322</c:v>
                </c:pt>
                <c:pt idx="11079">
                  <c:v>353</c:v>
                </c:pt>
                <c:pt idx="11080">
                  <c:v>574</c:v>
                </c:pt>
                <c:pt idx="11081">
                  <c:v>396</c:v>
                </c:pt>
                <c:pt idx="11082">
                  <c:v>553</c:v>
                </c:pt>
                <c:pt idx="11083">
                  <c:v>323</c:v>
                </c:pt>
                <c:pt idx="11084">
                  <c:v>330</c:v>
                </c:pt>
                <c:pt idx="11085">
                  <c:v>298</c:v>
                </c:pt>
                <c:pt idx="11086">
                  <c:v>313</c:v>
                </c:pt>
                <c:pt idx="11087">
                  <c:v>329</c:v>
                </c:pt>
                <c:pt idx="11088">
                  <c:v>245</c:v>
                </c:pt>
                <c:pt idx="11089">
                  <c:v>367</c:v>
                </c:pt>
                <c:pt idx="11090">
                  <c:v>658</c:v>
                </c:pt>
                <c:pt idx="11091">
                  <c:v>350</c:v>
                </c:pt>
                <c:pt idx="11092">
                  <c:v>222</c:v>
                </c:pt>
                <c:pt idx="11093">
                  <c:v>254</c:v>
                </c:pt>
                <c:pt idx="11094">
                  <c:v>538</c:v>
                </c:pt>
                <c:pt idx="11095">
                  <c:v>668</c:v>
                </c:pt>
                <c:pt idx="11096">
                  <c:v>384</c:v>
                </c:pt>
                <c:pt idx="11097">
                  <c:v>509</c:v>
                </c:pt>
                <c:pt idx="11098">
                  <c:v>300</c:v>
                </c:pt>
                <c:pt idx="11099">
                  <c:v>222</c:v>
                </c:pt>
                <c:pt idx="11100">
                  <c:v>322</c:v>
                </c:pt>
                <c:pt idx="11101">
                  <c:v>420</c:v>
                </c:pt>
                <c:pt idx="11102">
                  <c:v>544</c:v>
                </c:pt>
                <c:pt idx="11103">
                  <c:v>276</c:v>
                </c:pt>
                <c:pt idx="11104">
                  <c:v>437</c:v>
                </c:pt>
                <c:pt idx="11105">
                  <c:v>373</c:v>
                </c:pt>
                <c:pt idx="11106">
                  <c:v>470</c:v>
                </c:pt>
                <c:pt idx="11107">
                  <c:v>342</c:v>
                </c:pt>
                <c:pt idx="11108">
                  <c:v>295</c:v>
                </c:pt>
                <c:pt idx="11109">
                  <c:v>400</c:v>
                </c:pt>
                <c:pt idx="11110">
                  <c:v>346</c:v>
                </c:pt>
                <c:pt idx="11111">
                  <c:v>365</c:v>
                </c:pt>
                <c:pt idx="11112">
                  <c:v>355</c:v>
                </c:pt>
                <c:pt idx="11113">
                  <c:v>836</c:v>
                </c:pt>
                <c:pt idx="11114">
                  <c:v>609</c:v>
                </c:pt>
                <c:pt idx="11115">
                  <c:v>314</c:v>
                </c:pt>
                <c:pt idx="11116">
                  <c:v>223</c:v>
                </c:pt>
                <c:pt idx="11117">
                  <c:v>339</c:v>
                </c:pt>
                <c:pt idx="11118">
                  <c:v>300</c:v>
                </c:pt>
                <c:pt idx="11119">
                  <c:v>454</c:v>
                </c:pt>
                <c:pt idx="11120">
                  <c:v>723</c:v>
                </c:pt>
                <c:pt idx="11121">
                  <c:v>223</c:v>
                </c:pt>
                <c:pt idx="11122">
                  <c:v>416</c:v>
                </c:pt>
                <c:pt idx="11123">
                  <c:v>223</c:v>
                </c:pt>
                <c:pt idx="11124">
                  <c:v>611</c:v>
                </c:pt>
                <c:pt idx="11125">
                  <c:v>468</c:v>
                </c:pt>
                <c:pt idx="11126">
                  <c:v>340</c:v>
                </c:pt>
                <c:pt idx="11127">
                  <c:v>323</c:v>
                </c:pt>
                <c:pt idx="11128">
                  <c:v>391</c:v>
                </c:pt>
                <c:pt idx="11129">
                  <c:v>223</c:v>
                </c:pt>
                <c:pt idx="11130">
                  <c:v>223</c:v>
                </c:pt>
                <c:pt idx="11131">
                  <c:v>339</c:v>
                </c:pt>
                <c:pt idx="11132">
                  <c:v>245</c:v>
                </c:pt>
                <c:pt idx="11133">
                  <c:v>479</c:v>
                </c:pt>
                <c:pt idx="11134">
                  <c:v>979</c:v>
                </c:pt>
                <c:pt idx="11135">
                  <c:v>390</c:v>
                </c:pt>
                <c:pt idx="11136">
                  <c:v>584</c:v>
                </c:pt>
                <c:pt idx="11137">
                  <c:v>516</c:v>
                </c:pt>
                <c:pt idx="11138">
                  <c:v>224</c:v>
                </c:pt>
                <c:pt idx="11139">
                  <c:v>262</c:v>
                </c:pt>
                <c:pt idx="11140">
                  <c:v>367</c:v>
                </c:pt>
                <c:pt idx="11141">
                  <c:v>250</c:v>
                </c:pt>
                <c:pt idx="11142">
                  <c:v>350</c:v>
                </c:pt>
                <c:pt idx="11143">
                  <c:v>301</c:v>
                </c:pt>
                <c:pt idx="11144">
                  <c:v>334</c:v>
                </c:pt>
                <c:pt idx="11145">
                  <c:v>318</c:v>
                </c:pt>
                <c:pt idx="11146">
                  <c:v>239</c:v>
                </c:pt>
                <c:pt idx="11147">
                  <c:v>282</c:v>
                </c:pt>
                <c:pt idx="11148">
                  <c:v>431</c:v>
                </c:pt>
                <c:pt idx="11149">
                  <c:v>493</c:v>
                </c:pt>
                <c:pt idx="11150">
                  <c:v>403</c:v>
                </c:pt>
                <c:pt idx="11151">
                  <c:v>326</c:v>
                </c:pt>
                <c:pt idx="11152">
                  <c:v>428</c:v>
                </c:pt>
                <c:pt idx="11153">
                  <c:v>255</c:v>
                </c:pt>
                <c:pt idx="11154">
                  <c:v>546</c:v>
                </c:pt>
                <c:pt idx="11155">
                  <c:v>476</c:v>
                </c:pt>
                <c:pt idx="11156">
                  <c:v>318</c:v>
                </c:pt>
                <c:pt idx="11157">
                  <c:v>373</c:v>
                </c:pt>
                <c:pt idx="11158">
                  <c:v>437</c:v>
                </c:pt>
                <c:pt idx="11159">
                  <c:v>283</c:v>
                </c:pt>
                <c:pt idx="11160">
                  <c:v>241</c:v>
                </c:pt>
                <c:pt idx="11161">
                  <c:v>414</c:v>
                </c:pt>
                <c:pt idx="11162">
                  <c:v>235</c:v>
                </c:pt>
                <c:pt idx="11163">
                  <c:v>305</c:v>
                </c:pt>
                <c:pt idx="11164">
                  <c:v>249</c:v>
                </c:pt>
                <c:pt idx="11165">
                  <c:v>322</c:v>
                </c:pt>
                <c:pt idx="11166">
                  <c:v>311</c:v>
                </c:pt>
                <c:pt idx="11167">
                  <c:v>309</c:v>
                </c:pt>
                <c:pt idx="11168">
                  <c:v>349</c:v>
                </c:pt>
                <c:pt idx="11169">
                  <c:v>305</c:v>
                </c:pt>
                <c:pt idx="11170">
                  <c:v>517</c:v>
                </c:pt>
                <c:pt idx="11171">
                  <c:v>312</c:v>
                </c:pt>
                <c:pt idx="11172">
                  <c:v>277</c:v>
                </c:pt>
                <c:pt idx="11173">
                  <c:v>384</c:v>
                </c:pt>
                <c:pt idx="11174">
                  <c:v>392</c:v>
                </c:pt>
                <c:pt idx="11175">
                  <c:v>383</c:v>
                </c:pt>
                <c:pt idx="11176">
                  <c:v>557</c:v>
                </c:pt>
                <c:pt idx="11177">
                  <c:v>443</c:v>
                </c:pt>
                <c:pt idx="11178">
                  <c:v>511</c:v>
                </c:pt>
                <c:pt idx="11179">
                  <c:v>224</c:v>
                </c:pt>
                <c:pt idx="11180">
                  <c:v>358</c:v>
                </c:pt>
                <c:pt idx="11181">
                  <c:v>229</c:v>
                </c:pt>
                <c:pt idx="11182">
                  <c:v>512</c:v>
                </c:pt>
                <c:pt idx="11183">
                  <c:v>314</c:v>
                </c:pt>
                <c:pt idx="11184">
                  <c:v>363</c:v>
                </c:pt>
                <c:pt idx="11185">
                  <c:v>260</c:v>
                </c:pt>
                <c:pt idx="11186">
                  <c:v>302</c:v>
                </c:pt>
                <c:pt idx="11187">
                  <c:v>380</c:v>
                </c:pt>
                <c:pt idx="11188">
                  <c:v>225</c:v>
                </c:pt>
                <c:pt idx="11189">
                  <c:v>258</c:v>
                </c:pt>
                <c:pt idx="11190">
                  <c:v>396</c:v>
                </c:pt>
                <c:pt idx="11191">
                  <c:v>292</c:v>
                </c:pt>
                <c:pt idx="11192">
                  <c:v>364</c:v>
                </c:pt>
                <c:pt idx="11193">
                  <c:v>478</c:v>
                </c:pt>
                <c:pt idx="11194">
                  <c:v>291</c:v>
                </c:pt>
                <c:pt idx="11195">
                  <c:v>269</c:v>
                </c:pt>
                <c:pt idx="11196">
                  <c:v>353</c:v>
                </c:pt>
                <c:pt idx="11197">
                  <c:v>333</c:v>
                </c:pt>
                <c:pt idx="11198">
                  <c:v>419</c:v>
                </c:pt>
                <c:pt idx="11199">
                  <c:v>279</c:v>
                </c:pt>
                <c:pt idx="11200">
                  <c:v>337</c:v>
                </c:pt>
                <c:pt idx="11201">
                  <c:v>302</c:v>
                </c:pt>
                <c:pt idx="11202">
                  <c:v>339</c:v>
                </c:pt>
                <c:pt idx="11203">
                  <c:v>295</c:v>
                </c:pt>
                <c:pt idx="11204">
                  <c:v>252</c:v>
                </c:pt>
                <c:pt idx="11205">
                  <c:v>276</c:v>
                </c:pt>
                <c:pt idx="11206">
                  <c:v>348</c:v>
                </c:pt>
                <c:pt idx="11207">
                  <c:v>276</c:v>
                </c:pt>
                <c:pt idx="11208">
                  <c:v>336</c:v>
                </c:pt>
                <c:pt idx="11209">
                  <c:v>283</c:v>
                </c:pt>
                <c:pt idx="11210">
                  <c:v>981</c:v>
                </c:pt>
                <c:pt idx="11211">
                  <c:v>365</c:v>
                </c:pt>
                <c:pt idx="11212">
                  <c:v>384</c:v>
                </c:pt>
                <c:pt idx="11213">
                  <c:v>425</c:v>
                </c:pt>
                <c:pt idx="11214">
                  <c:v>308</c:v>
                </c:pt>
                <c:pt idx="11215">
                  <c:v>377</c:v>
                </c:pt>
                <c:pt idx="11216">
                  <c:v>377</c:v>
                </c:pt>
                <c:pt idx="11217">
                  <c:v>481</c:v>
                </c:pt>
                <c:pt idx="11218">
                  <c:v>334</c:v>
                </c:pt>
                <c:pt idx="11219">
                  <c:v>299</c:v>
                </c:pt>
                <c:pt idx="11220">
                  <c:v>335</c:v>
                </c:pt>
                <c:pt idx="11221">
                  <c:v>414</c:v>
                </c:pt>
                <c:pt idx="11222">
                  <c:v>382</c:v>
                </c:pt>
                <c:pt idx="11223">
                  <c:v>328</c:v>
                </c:pt>
                <c:pt idx="11224">
                  <c:v>333</c:v>
                </c:pt>
                <c:pt idx="11225">
                  <c:v>227</c:v>
                </c:pt>
                <c:pt idx="11226">
                  <c:v>447</c:v>
                </c:pt>
                <c:pt idx="11227">
                  <c:v>328</c:v>
                </c:pt>
                <c:pt idx="11228">
                  <c:v>362</c:v>
                </c:pt>
                <c:pt idx="11229">
                  <c:v>381</c:v>
                </c:pt>
                <c:pt idx="11230">
                  <c:v>349</c:v>
                </c:pt>
                <c:pt idx="11231">
                  <c:v>351</c:v>
                </c:pt>
                <c:pt idx="11232">
                  <c:v>328</c:v>
                </c:pt>
                <c:pt idx="11233">
                  <c:v>312</c:v>
                </c:pt>
                <c:pt idx="11234">
                  <c:v>345</c:v>
                </c:pt>
                <c:pt idx="11235">
                  <c:v>357</c:v>
                </c:pt>
                <c:pt idx="11236">
                  <c:v>276</c:v>
                </c:pt>
                <c:pt idx="11237">
                  <c:v>291</c:v>
                </c:pt>
                <c:pt idx="11238">
                  <c:v>558</c:v>
                </c:pt>
                <c:pt idx="11239">
                  <c:v>326</c:v>
                </c:pt>
                <c:pt idx="11240">
                  <c:v>347</c:v>
                </c:pt>
                <c:pt idx="11241">
                  <c:v>356</c:v>
                </c:pt>
                <c:pt idx="11242">
                  <c:v>501</c:v>
                </c:pt>
                <c:pt idx="11243">
                  <c:v>364</c:v>
                </c:pt>
                <c:pt idx="11244">
                  <c:v>498</c:v>
                </c:pt>
                <c:pt idx="11245">
                  <c:v>345</c:v>
                </c:pt>
                <c:pt idx="11246">
                  <c:v>315</c:v>
                </c:pt>
                <c:pt idx="11247">
                  <c:v>339</c:v>
                </c:pt>
                <c:pt idx="11248">
                  <c:v>317</c:v>
                </c:pt>
                <c:pt idx="11249">
                  <c:v>346</c:v>
                </c:pt>
                <c:pt idx="11250">
                  <c:v>297</c:v>
                </c:pt>
                <c:pt idx="11251">
                  <c:v>313</c:v>
                </c:pt>
                <c:pt idx="11252">
                  <c:v>267</c:v>
                </c:pt>
                <c:pt idx="11253">
                  <c:v>366</c:v>
                </c:pt>
                <c:pt idx="11254">
                  <c:v>418</c:v>
                </c:pt>
                <c:pt idx="11255">
                  <c:v>349</c:v>
                </c:pt>
                <c:pt idx="11256">
                  <c:v>313</c:v>
                </c:pt>
                <c:pt idx="11257">
                  <c:v>338</c:v>
                </c:pt>
                <c:pt idx="11258">
                  <c:v>269</c:v>
                </c:pt>
                <c:pt idx="11259">
                  <c:v>228</c:v>
                </c:pt>
                <c:pt idx="11260">
                  <c:v>389</c:v>
                </c:pt>
                <c:pt idx="11261">
                  <c:v>409</c:v>
                </c:pt>
                <c:pt idx="11262">
                  <c:v>324</c:v>
                </c:pt>
                <c:pt idx="11263">
                  <c:v>401</c:v>
                </c:pt>
                <c:pt idx="11264">
                  <c:v>304</c:v>
                </c:pt>
                <c:pt idx="11265">
                  <c:v>343</c:v>
                </c:pt>
                <c:pt idx="11266">
                  <c:v>318</c:v>
                </c:pt>
                <c:pt idx="11267">
                  <c:v>369</c:v>
                </c:pt>
                <c:pt idx="11268">
                  <c:v>372</c:v>
                </c:pt>
                <c:pt idx="11269">
                  <c:v>363</c:v>
                </c:pt>
                <c:pt idx="11270">
                  <c:v>298</c:v>
                </c:pt>
                <c:pt idx="11271">
                  <c:v>315</c:v>
                </c:pt>
                <c:pt idx="11272">
                  <c:v>379</c:v>
                </c:pt>
                <c:pt idx="11273">
                  <c:v>412</c:v>
                </c:pt>
                <c:pt idx="11274">
                  <c:v>315</c:v>
                </c:pt>
                <c:pt idx="11275">
                  <c:v>438</c:v>
                </c:pt>
                <c:pt idx="11276">
                  <c:v>251</c:v>
                </c:pt>
                <c:pt idx="11277">
                  <c:v>352</c:v>
                </c:pt>
                <c:pt idx="11278">
                  <c:v>346</c:v>
                </c:pt>
                <c:pt idx="11279">
                  <c:v>413</c:v>
                </c:pt>
                <c:pt idx="11280">
                  <c:v>311</c:v>
                </c:pt>
                <c:pt idx="11281">
                  <c:v>358</c:v>
                </c:pt>
                <c:pt idx="11282">
                  <c:v>356</c:v>
                </c:pt>
                <c:pt idx="11283">
                  <c:v>326</c:v>
                </c:pt>
                <c:pt idx="11284">
                  <c:v>361</c:v>
                </c:pt>
                <c:pt idx="11285">
                  <c:v>319</c:v>
                </c:pt>
                <c:pt idx="11286">
                  <c:v>338</c:v>
                </c:pt>
                <c:pt idx="11287">
                  <c:v>313</c:v>
                </c:pt>
                <c:pt idx="11288">
                  <c:v>331</c:v>
                </c:pt>
                <c:pt idx="11289">
                  <c:v>321</c:v>
                </c:pt>
                <c:pt idx="11290">
                  <c:v>331</c:v>
                </c:pt>
                <c:pt idx="11291">
                  <c:v>356</c:v>
                </c:pt>
                <c:pt idx="11292">
                  <c:v>378</c:v>
                </c:pt>
                <c:pt idx="11293">
                  <c:v>367</c:v>
                </c:pt>
                <c:pt idx="11294">
                  <c:v>358</c:v>
                </c:pt>
                <c:pt idx="11295">
                  <c:v>465</c:v>
                </c:pt>
                <c:pt idx="11296">
                  <c:v>353</c:v>
                </c:pt>
                <c:pt idx="11297">
                  <c:v>244</c:v>
                </c:pt>
                <c:pt idx="11298">
                  <c:v>342</c:v>
                </c:pt>
                <c:pt idx="11299">
                  <c:v>340</c:v>
                </c:pt>
                <c:pt idx="11300">
                  <c:v>410</c:v>
                </c:pt>
                <c:pt idx="11301">
                  <c:v>375</c:v>
                </c:pt>
                <c:pt idx="11302">
                  <c:v>315</c:v>
                </c:pt>
                <c:pt idx="11303">
                  <c:v>343</c:v>
                </c:pt>
                <c:pt idx="11304">
                  <c:v>373</c:v>
                </c:pt>
                <c:pt idx="11305">
                  <c:v>353</c:v>
                </c:pt>
                <c:pt idx="11306">
                  <c:v>392</c:v>
                </c:pt>
                <c:pt idx="11307">
                  <c:v>316</c:v>
                </c:pt>
                <c:pt idx="11308">
                  <c:v>382</c:v>
                </c:pt>
                <c:pt idx="11309">
                  <c:v>328</c:v>
                </c:pt>
                <c:pt idx="11310">
                  <c:v>299</c:v>
                </c:pt>
                <c:pt idx="11311">
                  <c:v>377</c:v>
                </c:pt>
                <c:pt idx="11312">
                  <c:v>325</c:v>
                </c:pt>
                <c:pt idx="11313">
                  <c:v>331</c:v>
                </c:pt>
                <c:pt idx="11314">
                  <c:v>362</c:v>
                </c:pt>
                <c:pt idx="11315">
                  <c:v>333</c:v>
                </c:pt>
                <c:pt idx="11316">
                  <c:v>416</c:v>
                </c:pt>
                <c:pt idx="11317">
                  <c:v>351</c:v>
                </c:pt>
                <c:pt idx="11318">
                  <c:v>300</c:v>
                </c:pt>
                <c:pt idx="11319">
                  <c:v>315</c:v>
                </c:pt>
                <c:pt idx="11320">
                  <c:v>270</c:v>
                </c:pt>
                <c:pt idx="11321">
                  <c:v>367</c:v>
                </c:pt>
                <c:pt idx="11322">
                  <c:v>350</c:v>
                </c:pt>
                <c:pt idx="11323">
                  <c:v>366</c:v>
                </c:pt>
                <c:pt idx="11324">
                  <c:v>372</c:v>
                </c:pt>
                <c:pt idx="11325">
                  <c:v>330</c:v>
                </c:pt>
                <c:pt idx="11326">
                  <c:v>345</c:v>
                </c:pt>
                <c:pt idx="11327">
                  <c:v>358</c:v>
                </c:pt>
                <c:pt idx="11328">
                  <c:v>344</c:v>
                </c:pt>
                <c:pt idx="11329">
                  <c:v>301</c:v>
                </c:pt>
                <c:pt idx="11330">
                  <c:v>340</c:v>
                </c:pt>
                <c:pt idx="11331">
                  <c:v>328</c:v>
                </c:pt>
                <c:pt idx="11332">
                  <c:v>351</c:v>
                </c:pt>
                <c:pt idx="11333">
                  <c:v>312</c:v>
                </c:pt>
                <c:pt idx="11334">
                  <c:v>388</c:v>
                </c:pt>
                <c:pt idx="11335">
                  <c:v>278</c:v>
                </c:pt>
                <c:pt idx="11336">
                  <c:v>357</c:v>
                </c:pt>
                <c:pt idx="11337">
                  <c:v>301</c:v>
                </c:pt>
                <c:pt idx="11338">
                  <c:v>375</c:v>
                </c:pt>
                <c:pt idx="11339">
                  <c:v>364</c:v>
                </c:pt>
                <c:pt idx="11340">
                  <c:v>343</c:v>
                </c:pt>
                <c:pt idx="11341">
                  <c:v>321</c:v>
                </c:pt>
                <c:pt idx="11342">
                  <c:v>357</c:v>
                </c:pt>
                <c:pt idx="11343">
                  <c:v>340</c:v>
                </c:pt>
                <c:pt idx="11344">
                  <c:v>314</c:v>
                </c:pt>
                <c:pt idx="11345">
                  <c:v>285</c:v>
                </c:pt>
                <c:pt idx="11346">
                  <c:v>248</c:v>
                </c:pt>
                <c:pt idx="11347">
                  <c:v>293</c:v>
                </c:pt>
                <c:pt idx="11348">
                  <c:v>334</c:v>
                </c:pt>
                <c:pt idx="11349">
                  <c:v>235</c:v>
                </c:pt>
                <c:pt idx="11350">
                  <c:v>351</c:v>
                </c:pt>
                <c:pt idx="11351">
                  <c:v>407</c:v>
                </c:pt>
                <c:pt idx="11352">
                  <c:v>280</c:v>
                </c:pt>
                <c:pt idx="11353">
                  <c:v>385</c:v>
                </c:pt>
                <c:pt idx="11354">
                  <c:v>300</c:v>
                </c:pt>
                <c:pt idx="11355">
                  <c:v>340</c:v>
                </c:pt>
                <c:pt idx="11356">
                  <c:v>397</c:v>
                </c:pt>
                <c:pt idx="11357">
                  <c:v>311</c:v>
                </c:pt>
                <c:pt idx="11358">
                  <c:v>302</c:v>
                </c:pt>
                <c:pt idx="11359">
                  <c:v>306</c:v>
                </c:pt>
                <c:pt idx="11360">
                  <c:v>325</c:v>
                </c:pt>
                <c:pt idx="11361">
                  <c:v>323</c:v>
                </c:pt>
                <c:pt idx="11362">
                  <c:v>383</c:v>
                </c:pt>
                <c:pt idx="11363">
                  <c:v>387</c:v>
                </c:pt>
                <c:pt idx="11364">
                  <c:v>310</c:v>
                </c:pt>
                <c:pt idx="11365">
                  <c:v>341</c:v>
                </c:pt>
                <c:pt idx="11366">
                  <c:v>362</c:v>
                </c:pt>
                <c:pt idx="11367">
                  <c:v>408</c:v>
                </c:pt>
                <c:pt idx="11368">
                  <c:v>298</c:v>
                </c:pt>
                <c:pt idx="11369">
                  <c:v>355</c:v>
                </c:pt>
                <c:pt idx="11370">
                  <c:v>324</c:v>
                </c:pt>
                <c:pt idx="11371">
                  <c:v>365</c:v>
                </c:pt>
                <c:pt idx="11372">
                  <c:v>336</c:v>
                </c:pt>
                <c:pt idx="11373">
                  <c:v>302</c:v>
                </c:pt>
                <c:pt idx="11374">
                  <c:v>342</c:v>
                </c:pt>
                <c:pt idx="11375">
                  <c:v>260</c:v>
                </c:pt>
                <c:pt idx="11376">
                  <c:v>331</c:v>
                </c:pt>
                <c:pt idx="11377">
                  <c:v>304</c:v>
                </c:pt>
                <c:pt idx="11378">
                  <c:v>323</c:v>
                </c:pt>
                <c:pt idx="11379">
                  <c:v>322</c:v>
                </c:pt>
                <c:pt idx="11380">
                  <c:v>306</c:v>
                </c:pt>
                <c:pt idx="11381">
                  <c:v>285</c:v>
                </c:pt>
                <c:pt idx="11382">
                  <c:v>313</c:v>
                </c:pt>
                <c:pt idx="11383">
                  <c:v>309</c:v>
                </c:pt>
                <c:pt idx="11384">
                  <c:v>323</c:v>
                </c:pt>
                <c:pt idx="11385">
                  <c:v>344</c:v>
                </c:pt>
                <c:pt idx="11386">
                  <c:v>365</c:v>
                </c:pt>
                <c:pt idx="11387">
                  <c:v>348</c:v>
                </c:pt>
                <c:pt idx="11388">
                  <c:v>361</c:v>
                </c:pt>
                <c:pt idx="11389">
                  <c:v>347</c:v>
                </c:pt>
                <c:pt idx="11390">
                  <c:v>336</c:v>
                </c:pt>
                <c:pt idx="11391">
                  <c:v>338</c:v>
                </c:pt>
                <c:pt idx="11392">
                  <c:v>320</c:v>
                </c:pt>
                <c:pt idx="11393">
                  <c:v>343</c:v>
                </c:pt>
                <c:pt idx="11394">
                  <c:v>230</c:v>
                </c:pt>
                <c:pt idx="11395">
                  <c:v>435</c:v>
                </c:pt>
                <c:pt idx="11396">
                  <c:v>317</c:v>
                </c:pt>
                <c:pt idx="11397">
                  <c:v>319</c:v>
                </c:pt>
                <c:pt idx="11398">
                  <c:v>321</c:v>
                </c:pt>
                <c:pt idx="11399">
                  <c:v>352</c:v>
                </c:pt>
                <c:pt idx="11400">
                  <c:v>386</c:v>
                </c:pt>
                <c:pt idx="11401">
                  <c:v>287</c:v>
                </c:pt>
                <c:pt idx="11402">
                  <c:v>349</c:v>
                </c:pt>
                <c:pt idx="11403">
                  <c:v>359</c:v>
                </c:pt>
                <c:pt idx="11404">
                  <c:v>330</c:v>
                </c:pt>
                <c:pt idx="11405">
                  <c:v>325</c:v>
                </c:pt>
                <c:pt idx="11406">
                  <c:v>290</c:v>
                </c:pt>
                <c:pt idx="11407">
                  <c:v>292</c:v>
                </c:pt>
                <c:pt idx="11408">
                  <c:v>316</c:v>
                </c:pt>
                <c:pt idx="11409">
                  <c:v>347</c:v>
                </c:pt>
                <c:pt idx="11410">
                  <c:v>356</c:v>
                </c:pt>
                <c:pt idx="11411">
                  <c:v>347</c:v>
                </c:pt>
                <c:pt idx="11412">
                  <c:v>313</c:v>
                </c:pt>
                <c:pt idx="11413">
                  <c:v>348</c:v>
                </c:pt>
                <c:pt idx="11414">
                  <c:v>349</c:v>
                </c:pt>
                <c:pt idx="11415">
                  <c:v>318</c:v>
                </c:pt>
                <c:pt idx="11416">
                  <c:v>342</c:v>
                </c:pt>
                <c:pt idx="11417">
                  <c:v>342</c:v>
                </c:pt>
                <c:pt idx="11418">
                  <c:v>365</c:v>
                </c:pt>
                <c:pt idx="11419">
                  <c:v>363</c:v>
                </c:pt>
                <c:pt idx="11420">
                  <c:v>329</c:v>
                </c:pt>
                <c:pt idx="11421">
                  <c:v>344</c:v>
                </c:pt>
                <c:pt idx="11422">
                  <c:v>351</c:v>
                </c:pt>
                <c:pt idx="11423">
                  <c:v>337</c:v>
                </c:pt>
                <c:pt idx="11424">
                  <c:v>341</c:v>
                </c:pt>
                <c:pt idx="11425">
                  <c:v>294</c:v>
                </c:pt>
                <c:pt idx="11426">
                  <c:v>345</c:v>
                </c:pt>
                <c:pt idx="11427">
                  <c:v>387</c:v>
                </c:pt>
                <c:pt idx="11428">
                  <c:v>353</c:v>
                </c:pt>
                <c:pt idx="11429">
                  <c:v>302</c:v>
                </c:pt>
                <c:pt idx="11430">
                  <c:v>384</c:v>
                </c:pt>
                <c:pt idx="11431">
                  <c:v>356</c:v>
                </c:pt>
                <c:pt idx="11432">
                  <c:v>321</c:v>
                </c:pt>
                <c:pt idx="11433">
                  <c:v>407</c:v>
                </c:pt>
                <c:pt idx="11434">
                  <c:v>357</c:v>
                </c:pt>
                <c:pt idx="11435">
                  <c:v>341</c:v>
                </c:pt>
                <c:pt idx="11436">
                  <c:v>351</c:v>
                </c:pt>
                <c:pt idx="11437">
                  <c:v>350</c:v>
                </c:pt>
                <c:pt idx="11438">
                  <c:v>350</c:v>
                </c:pt>
                <c:pt idx="11439">
                  <c:v>357</c:v>
                </c:pt>
                <c:pt idx="11440">
                  <c:v>392</c:v>
                </c:pt>
                <c:pt idx="11441">
                  <c:v>323</c:v>
                </c:pt>
                <c:pt idx="11442">
                  <c:v>340</c:v>
                </c:pt>
                <c:pt idx="11443">
                  <c:v>330</c:v>
                </c:pt>
                <c:pt idx="11444">
                  <c:v>397</c:v>
                </c:pt>
                <c:pt idx="11445">
                  <c:v>338</c:v>
                </c:pt>
                <c:pt idx="11446">
                  <c:v>362</c:v>
                </c:pt>
                <c:pt idx="11447">
                  <c:v>352</c:v>
                </c:pt>
                <c:pt idx="11448">
                  <c:v>387</c:v>
                </c:pt>
                <c:pt idx="11449">
                  <c:v>354</c:v>
                </c:pt>
                <c:pt idx="11450">
                  <c:v>323</c:v>
                </c:pt>
                <c:pt idx="11451">
                  <c:v>371</c:v>
                </c:pt>
                <c:pt idx="11452">
                  <c:v>349</c:v>
                </c:pt>
                <c:pt idx="11453">
                  <c:v>337</c:v>
                </c:pt>
                <c:pt idx="11454">
                  <c:v>331</c:v>
                </c:pt>
                <c:pt idx="11455">
                  <c:v>367</c:v>
                </c:pt>
                <c:pt idx="11456">
                  <c:v>350</c:v>
                </c:pt>
                <c:pt idx="11457">
                  <c:v>377</c:v>
                </c:pt>
                <c:pt idx="11458">
                  <c:v>309</c:v>
                </c:pt>
                <c:pt idx="11459">
                  <c:v>363</c:v>
                </c:pt>
                <c:pt idx="11460">
                  <c:v>338</c:v>
                </c:pt>
                <c:pt idx="11461">
                  <c:v>325</c:v>
                </c:pt>
                <c:pt idx="11462">
                  <c:v>316</c:v>
                </c:pt>
                <c:pt idx="11463">
                  <c:v>346</c:v>
                </c:pt>
                <c:pt idx="11464">
                  <c:v>553</c:v>
                </c:pt>
                <c:pt idx="11465">
                  <c:v>401</c:v>
                </c:pt>
                <c:pt idx="11466">
                  <c:v>333</c:v>
                </c:pt>
                <c:pt idx="11467">
                  <c:v>360</c:v>
                </c:pt>
                <c:pt idx="11468">
                  <c:v>230</c:v>
                </c:pt>
                <c:pt idx="11469">
                  <c:v>278</c:v>
                </c:pt>
                <c:pt idx="11470">
                  <c:v>393</c:v>
                </c:pt>
                <c:pt idx="11471">
                  <c:v>335</c:v>
                </c:pt>
                <c:pt idx="11472">
                  <c:v>230</c:v>
                </c:pt>
                <c:pt idx="11473">
                  <c:v>305</c:v>
                </c:pt>
                <c:pt idx="11474">
                  <c:v>311</c:v>
                </c:pt>
                <c:pt idx="11475">
                  <c:v>336</c:v>
                </c:pt>
                <c:pt idx="11476">
                  <c:v>360</c:v>
                </c:pt>
                <c:pt idx="11477">
                  <c:v>327</c:v>
                </c:pt>
                <c:pt idx="11478">
                  <c:v>335</c:v>
                </c:pt>
                <c:pt idx="11479">
                  <c:v>370</c:v>
                </c:pt>
                <c:pt idx="11480">
                  <c:v>351</c:v>
                </c:pt>
                <c:pt idx="11481">
                  <c:v>310</c:v>
                </c:pt>
                <c:pt idx="11482">
                  <c:v>299</c:v>
                </c:pt>
                <c:pt idx="11483">
                  <c:v>359</c:v>
                </c:pt>
                <c:pt idx="11484">
                  <c:v>360</c:v>
                </c:pt>
                <c:pt idx="11485">
                  <c:v>256</c:v>
                </c:pt>
                <c:pt idx="11486">
                  <c:v>321</c:v>
                </c:pt>
                <c:pt idx="11487">
                  <c:v>270</c:v>
                </c:pt>
                <c:pt idx="11488">
                  <c:v>367</c:v>
                </c:pt>
                <c:pt idx="11489">
                  <c:v>380</c:v>
                </c:pt>
                <c:pt idx="11490">
                  <c:v>319</c:v>
                </c:pt>
                <c:pt idx="11491">
                  <c:v>345</c:v>
                </c:pt>
                <c:pt idx="11492">
                  <c:v>370</c:v>
                </c:pt>
                <c:pt idx="11493">
                  <c:v>354</c:v>
                </c:pt>
                <c:pt idx="11494">
                  <c:v>352</c:v>
                </c:pt>
                <c:pt idx="11495">
                  <c:v>359</c:v>
                </c:pt>
                <c:pt idx="11496">
                  <c:v>374</c:v>
                </c:pt>
                <c:pt idx="11497">
                  <c:v>358</c:v>
                </c:pt>
                <c:pt idx="11498">
                  <c:v>366</c:v>
                </c:pt>
                <c:pt idx="11499">
                  <c:v>383</c:v>
                </c:pt>
                <c:pt idx="11500">
                  <c:v>327</c:v>
                </c:pt>
                <c:pt idx="11501">
                  <c:v>367</c:v>
                </c:pt>
                <c:pt idx="11502">
                  <c:v>360</c:v>
                </c:pt>
                <c:pt idx="11503">
                  <c:v>370</c:v>
                </c:pt>
                <c:pt idx="11504">
                  <c:v>299</c:v>
                </c:pt>
                <c:pt idx="11505">
                  <c:v>350</c:v>
                </c:pt>
                <c:pt idx="11506">
                  <c:v>342</c:v>
                </c:pt>
                <c:pt idx="11507">
                  <c:v>314</c:v>
                </c:pt>
                <c:pt idx="11508">
                  <c:v>356</c:v>
                </c:pt>
                <c:pt idx="11509">
                  <c:v>329</c:v>
                </c:pt>
                <c:pt idx="11510">
                  <c:v>388</c:v>
                </c:pt>
                <c:pt idx="11511">
                  <c:v>354</c:v>
                </c:pt>
                <c:pt idx="11512">
                  <c:v>359</c:v>
                </c:pt>
                <c:pt idx="11513">
                  <c:v>328</c:v>
                </c:pt>
                <c:pt idx="11514">
                  <c:v>318</c:v>
                </c:pt>
                <c:pt idx="11515">
                  <c:v>390</c:v>
                </c:pt>
                <c:pt idx="11516">
                  <c:v>324</c:v>
                </c:pt>
                <c:pt idx="11517">
                  <c:v>306</c:v>
                </c:pt>
                <c:pt idx="11518">
                  <c:v>359</c:v>
                </c:pt>
                <c:pt idx="11519">
                  <c:v>328</c:v>
                </c:pt>
                <c:pt idx="11520">
                  <c:v>343</c:v>
                </c:pt>
                <c:pt idx="11521">
                  <c:v>360</c:v>
                </c:pt>
                <c:pt idx="11522">
                  <c:v>451</c:v>
                </c:pt>
                <c:pt idx="11523">
                  <c:v>369</c:v>
                </c:pt>
                <c:pt idx="11524">
                  <c:v>357</c:v>
                </c:pt>
                <c:pt idx="11525">
                  <c:v>377</c:v>
                </c:pt>
                <c:pt idx="11526">
                  <c:v>371</c:v>
                </c:pt>
                <c:pt idx="11527">
                  <c:v>343</c:v>
                </c:pt>
                <c:pt idx="11528">
                  <c:v>368</c:v>
                </c:pt>
                <c:pt idx="11529">
                  <c:v>336</c:v>
                </c:pt>
                <c:pt idx="11530">
                  <c:v>396</c:v>
                </c:pt>
                <c:pt idx="11531">
                  <c:v>342</c:v>
                </c:pt>
                <c:pt idx="11532">
                  <c:v>369</c:v>
                </c:pt>
                <c:pt idx="11533">
                  <c:v>324</c:v>
                </c:pt>
                <c:pt idx="11534">
                  <c:v>453</c:v>
                </c:pt>
                <c:pt idx="11535">
                  <c:v>336</c:v>
                </c:pt>
                <c:pt idx="11536">
                  <c:v>362</c:v>
                </c:pt>
                <c:pt idx="11537">
                  <c:v>358</c:v>
                </c:pt>
                <c:pt idx="11538">
                  <c:v>300</c:v>
                </c:pt>
                <c:pt idx="11539">
                  <c:v>368</c:v>
                </c:pt>
                <c:pt idx="11540">
                  <c:v>405</c:v>
                </c:pt>
                <c:pt idx="11541">
                  <c:v>355</c:v>
                </c:pt>
                <c:pt idx="11542">
                  <c:v>353</c:v>
                </c:pt>
                <c:pt idx="11543">
                  <c:v>340</c:v>
                </c:pt>
                <c:pt idx="11544">
                  <c:v>308</c:v>
                </c:pt>
                <c:pt idx="11545">
                  <c:v>356</c:v>
                </c:pt>
                <c:pt idx="11546">
                  <c:v>323</c:v>
                </c:pt>
                <c:pt idx="11547">
                  <c:v>341</c:v>
                </c:pt>
                <c:pt idx="11548">
                  <c:v>384</c:v>
                </c:pt>
                <c:pt idx="11549">
                  <c:v>379</c:v>
                </c:pt>
                <c:pt idx="11550">
                  <c:v>363</c:v>
                </c:pt>
                <c:pt idx="11551">
                  <c:v>330</c:v>
                </c:pt>
                <c:pt idx="11552">
                  <c:v>356</c:v>
                </c:pt>
                <c:pt idx="11553">
                  <c:v>396</c:v>
                </c:pt>
                <c:pt idx="11554">
                  <c:v>554</c:v>
                </c:pt>
                <c:pt idx="11555">
                  <c:v>320</c:v>
                </c:pt>
                <c:pt idx="11556">
                  <c:v>400</c:v>
                </c:pt>
                <c:pt idx="11557">
                  <c:v>283</c:v>
                </c:pt>
                <c:pt idx="11558">
                  <c:v>383</c:v>
                </c:pt>
                <c:pt idx="11559">
                  <c:v>322</c:v>
                </c:pt>
                <c:pt idx="11560">
                  <c:v>335</c:v>
                </c:pt>
                <c:pt idx="11561">
                  <c:v>365</c:v>
                </c:pt>
                <c:pt idx="11562">
                  <c:v>347</c:v>
                </c:pt>
                <c:pt idx="11563">
                  <c:v>321</c:v>
                </c:pt>
                <c:pt idx="11564">
                  <c:v>305</c:v>
                </c:pt>
                <c:pt idx="11565">
                  <c:v>345</c:v>
                </c:pt>
                <c:pt idx="11566">
                  <c:v>479</c:v>
                </c:pt>
                <c:pt idx="11567">
                  <c:v>336</c:v>
                </c:pt>
                <c:pt idx="11568">
                  <c:v>341</c:v>
                </c:pt>
                <c:pt idx="11569">
                  <c:v>350</c:v>
                </c:pt>
                <c:pt idx="11570">
                  <c:v>322</c:v>
                </c:pt>
                <c:pt idx="11571">
                  <c:v>376</c:v>
                </c:pt>
                <c:pt idx="11572">
                  <c:v>332</c:v>
                </c:pt>
                <c:pt idx="11573">
                  <c:v>357</c:v>
                </c:pt>
                <c:pt idx="11574">
                  <c:v>379</c:v>
                </c:pt>
                <c:pt idx="11575">
                  <c:v>359</c:v>
                </c:pt>
                <c:pt idx="11576">
                  <c:v>311</c:v>
                </c:pt>
                <c:pt idx="11577">
                  <c:v>343</c:v>
                </c:pt>
                <c:pt idx="11578">
                  <c:v>357</c:v>
                </c:pt>
                <c:pt idx="11579">
                  <c:v>378</c:v>
                </c:pt>
                <c:pt idx="11580">
                  <c:v>372</c:v>
                </c:pt>
                <c:pt idx="11581">
                  <c:v>405</c:v>
                </c:pt>
                <c:pt idx="11582">
                  <c:v>344</c:v>
                </c:pt>
                <c:pt idx="11583">
                  <c:v>316</c:v>
                </c:pt>
                <c:pt idx="11584">
                  <c:v>366</c:v>
                </c:pt>
                <c:pt idx="11585">
                  <c:v>349</c:v>
                </c:pt>
                <c:pt idx="11586">
                  <c:v>344</c:v>
                </c:pt>
                <c:pt idx="11587">
                  <c:v>400</c:v>
                </c:pt>
                <c:pt idx="11588">
                  <c:v>333</c:v>
                </c:pt>
                <c:pt idx="11589">
                  <c:v>375</c:v>
                </c:pt>
                <c:pt idx="11590">
                  <c:v>298</c:v>
                </c:pt>
                <c:pt idx="11591">
                  <c:v>362</c:v>
                </c:pt>
                <c:pt idx="11592">
                  <c:v>418</c:v>
                </c:pt>
                <c:pt idx="11593">
                  <c:v>367</c:v>
                </c:pt>
                <c:pt idx="11594">
                  <c:v>371</c:v>
                </c:pt>
                <c:pt idx="11595">
                  <c:v>415</c:v>
                </c:pt>
                <c:pt idx="11596">
                  <c:v>321</c:v>
                </c:pt>
                <c:pt idx="11597">
                  <c:v>359</c:v>
                </c:pt>
                <c:pt idx="11598">
                  <c:v>358</c:v>
                </c:pt>
                <c:pt idx="11599">
                  <c:v>387</c:v>
                </c:pt>
                <c:pt idx="11600">
                  <c:v>435</c:v>
                </c:pt>
                <c:pt idx="11601">
                  <c:v>387</c:v>
                </c:pt>
                <c:pt idx="11602">
                  <c:v>373</c:v>
                </c:pt>
                <c:pt idx="11603">
                  <c:v>341</c:v>
                </c:pt>
                <c:pt idx="11604">
                  <c:v>349</c:v>
                </c:pt>
                <c:pt idx="11605">
                  <c:v>328</c:v>
                </c:pt>
                <c:pt idx="11606">
                  <c:v>390</c:v>
                </c:pt>
                <c:pt idx="11607">
                  <c:v>355</c:v>
                </c:pt>
                <c:pt idx="11608">
                  <c:v>349</c:v>
                </c:pt>
                <c:pt idx="11609">
                  <c:v>351</c:v>
                </c:pt>
                <c:pt idx="11610">
                  <c:v>404</c:v>
                </c:pt>
                <c:pt idx="11611">
                  <c:v>369</c:v>
                </c:pt>
                <c:pt idx="11612">
                  <c:v>333</c:v>
                </c:pt>
                <c:pt idx="11613">
                  <c:v>353</c:v>
                </c:pt>
                <c:pt idx="11614">
                  <c:v>377</c:v>
                </c:pt>
                <c:pt idx="11615">
                  <c:v>379</c:v>
                </c:pt>
                <c:pt idx="11616">
                  <c:v>342</c:v>
                </c:pt>
                <c:pt idx="11617">
                  <c:v>343</c:v>
                </c:pt>
                <c:pt idx="11618">
                  <c:v>379</c:v>
                </c:pt>
                <c:pt idx="11619">
                  <c:v>341</c:v>
                </c:pt>
                <c:pt idx="11620">
                  <c:v>349</c:v>
                </c:pt>
                <c:pt idx="11621">
                  <c:v>375</c:v>
                </c:pt>
                <c:pt idx="11622">
                  <c:v>348</c:v>
                </c:pt>
                <c:pt idx="11623">
                  <c:v>343</c:v>
                </c:pt>
                <c:pt idx="11624">
                  <c:v>316</c:v>
                </c:pt>
                <c:pt idx="11625">
                  <c:v>376</c:v>
                </c:pt>
                <c:pt idx="11626">
                  <c:v>406</c:v>
                </c:pt>
                <c:pt idx="11627">
                  <c:v>397</c:v>
                </c:pt>
                <c:pt idx="11628">
                  <c:v>334</c:v>
                </c:pt>
                <c:pt idx="11629">
                  <c:v>347</c:v>
                </c:pt>
                <c:pt idx="11630">
                  <c:v>424</c:v>
                </c:pt>
                <c:pt idx="11631">
                  <c:v>400</c:v>
                </c:pt>
                <c:pt idx="11632">
                  <c:v>416</c:v>
                </c:pt>
                <c:pt idx="11633">
                  <c:v>355</c:v>
                </c:pt>
                <c:pt idx="11634">
                  <c:v>346</c:v>
                </c:pt>
                <c:pt idx="11635">
                  <c:v>373</c:v>
                </c:pt>
                <c:pt idx="11636">
                  <c:v>346</c:v>
                </c:pt>
                <c:pt idx="11637">
                  <c:v>353</c:v>
                </c:pt>
                <c:pt idx="11638">
                  <c:v>365</c:v>
                </c:pt>
                <c:pt idx="11639">
                  <c:v>365</c:v>
                </c:pt>
                <c:pt idx="11640">
                  <c:v>380</c:v>
                </c:pt>
                <c:pt idx="11641">
                  <c:v>264</c:v>
                </c:pt>
                <c:pt idx="11642">
                  <c:v>369</c:v>
                </c:pt>
                <c:pt idx="11643">
                  <c:v>490</c:v>
                </c:pt>
                <c:pt idx="11644">
                  <c:v>356</c:v>
                </c:pt>
                <c:pt idx="11645">
                  <c:v>341</c:v>
                </c:pt>
                <c:pt idx="11646">
                  <c:v>369</c:v>
                </c:pt>
                <c:pt idx="11647">
                  <c:v>342</c:v>
                </c:pt>
                <c:pt idx="11648">
                  <c:v>386</c:v>
                </c:pt>
                <c:pt idx="11649">
                  <c:v>334</c:v>
                </c:pt>
                <c:pt idx="11650">
                  <c:v>263</c:v>
                </c:pt>
                <c:pt idx="11651">
                  <c:v>394</c:v>
                </c:pt>
                <c:pt idx="11652">
                  <c:v>393</c:v>
                </c:pt>
                <c:pt idx="11653">
                  <c:v>363</c:v>
                </c:pt>
                <c:pt idx="11654">
                  <c:v>374</c:v>
                </c:pt>
                <c:pt idx="11655">
                  <c:v>380</c:v>
                </c:pt>
                <c:pt idx="11656">
                  <c:v>388</c:v>
                </c:pt>
                <c:pt idx="11657">
                  <c:v>342</c:v>
                </c:pt>
                <c:pt idx="11658">
                  <c:v>405</c:v>
                </c:pt>
                <c:pt idx="11659">
                  <c:v>352</c:v>
                </c:pt>
                <c:pt idx="11660">
                  <c:v>341</c:v>
                </c:pt>
                <c:pt idx="11661">
                  <c:v>344</c:v>
                </c:pt>
                <c:pt idx="11662">
                  <c:v>366</c:v>
                </c:pt>
                <c:pt idx="11663">
                  <c:v>348</c:v>
                </c:pt>
                <c:pt idx="11664">
                  <c:v>371</c:v>
                </c:pt>
                <c:pt idx="11665">
                  <c:v>359</c:v>
                </c:pt>
                <c:pt idx="11666">
                  <c:v>389</c:v>
                </c:pt>
                <c:pt idx="11667">
                  <c:v>375</c:v>
                </c:pt>
                <c:pt idx="11668">
                  <c:v>405</c:v>
                </c:pt>
                <c:pt idx="11669">
                  <c:v>301</c:v>
                </c:pt>
                <c:pt idx="11670">
                  <c:v>343</c:v>
                </c:pt>
                <c:pt idx="11671">
                  <c:v>339</c:v>
                </c:pt>
                <c:pt idx="11672">
                  <c:v>377</c:v>
                </c:pt>
                <c:pt idx="11673">
                  <c:v>343</c:v>
                </c:pt>
                <c:pt idx="11674">
                  <c:v>346</c:v>
                </c:pt>
                <c:pt idx="11675">
                  <c:v>432</c:v>
                </c:pt>
                <c:pt idx="11676">
                  <c:v>391</c:v>
                </c:pt>
                <c:pt idx="11677">
                  <c:v>395</c:v>
                </c:pt>
                <c:pt idx="11678">
                  <c:v>366</c:v>
                </c:pt>
                <c:pt idx="11679">
                  <c:v>390</c:v>
                </c:pt>
                <c:pt idx="11680">
                  <c:v>374</c:v>
                </c:pt>
                <c:pt idx="11681">
                  <c:v>364</c:v>
                </c:pt>
                <c:pt idx="11682">
                  <c:v>383</c:v>
                </c:pt>
                <c:pt idx="11683">
                  <c:v>366</c:v>
                </c:pt>
                <c:pt idx="11684">
                  <c:v>372</c:v>
                </c:pt>
                <c:pt idx="11685">
                  <c:v>381</c:v>
                </c:pt>
                <c:pt idx="11686">
                  <c:v>379</c:v>
                </c:pt>
                <c:pt idx="11687">
                  <c:v>376</c:v>
                </c:pt>
                <c:pt idx="11688">
                  <c:v>308</c:v>
                </c:pt>
                <c:pt idx="11689">
                  <c:v>371</c:v>
                </c:pt>
                <c:pt idx="11690">
                  <c:v>366</c:v>
                </c:pt>
                <c:pt idx="11691">
                  <c:v>329</c:v>
                </c:pt>
                <c:pt idx="11692">
                  <c:v>363</c:v>
                </c:pt>
                <c:pt idx="11693">
                  <c:v>367</c:v>
                </c:pt>
                <c:pt idx="11694">
                  <c:v>333</c:v>
                </c:pt>
                <c:pt idx="11695">
                  <c:v>405</c:v>
                </c:pt>
                <c:pt idx="11696">
                  <c:v>395</c:v>
                </c:pt>
                <c:pt idx="11697">
                  <c:v>382</c:v>
                </c:pt>
                <c:pt idx="11698">
                  <c:v>407</c:v>
                </c:pt>
                <c:pt idx="11699">
                  <c:v>384</c:v>
                </c:pt>
                <c:pt idx="11700">
                  <c:v>317</c:v>
                </c:pt>
                <c:pt idx="11701">
                  <c:v>368</c:v>
                </c:pt>
                <c:pt idx="11702">
                  <c:v>324</c:v>
                </c:pt>
                <c:pt idx="11703">
                  <c:v>363</c:v>
                </c:pt>
                <c:pt idx="11704">
                  <c:v>354</c:v>
                </c:pt>
                <c:pt idx="11705">
                  <c:v>376</c:v>
                </c:pt>
                <c:pt idx="11706">
                  <c:v>401</c:v>
                </c:pt>
                <c:pt idx="11707">
                  <c:v>322</c:v>
                </c:pt>
                <c:pt idx="11708">
                  <c:v>383</c:v>
                </c:pt>
                <c:pt idx="11709">
                  <c:v>371</c:v>
                </c:pt>
                <c:pt idx="11710">
                  <c:v>306</c:v>
                </c:pt>
                <c:pt idx="11711">
                  <c:v>400</c:v>
                </c:pt>
                <c:pt idx="11712">
                  <c:v>367</c:v>
                </c:pt>
                <c:pt idx="11713">
                  <c:v>361</c:v>
                </c:pt>
                <c:pt idx="11714">
                  <c:v>331</c:v>
                </c:pt>
                <c:pt idx="11715">
                  <c:v>348</c:v>
                </c:pt>
                <c:pt idx="11716">
                  <c:v>388</c:v>
                </c:pt>
                <c:pt idx="11717">
                  <c:v>353</c:v>
                </c:pt>
                <c:pt idx="11718">
                  <c:v>334</c:v>
                </c:pt>
                <c:pt idx="11719">
                  <c:v>377</c:v>
                </c:pt>
                <c:pt idx="11720">
                  <c:v>365</c:v>
                </c:pt>
                <c:pt idx="11721">
                  <c:v>354</c:v>
                </c:pt>
                <c:pt idx="11722">
                  <c:v>378</c:v>
                </c:pt>
                <c:pt idx="11723">
                  <c:v>342</c:v>
                </c:pt>
                <c:pt idx="11724">
                  <c:v>313</c:v>
                </c:pt>
                <c:pt idx="11725">
                  <c:v>387</c:v>
                </c:pt>
                <c:pt idx="11726">
                  <c:v>363</c:v>
                </c:pt>
                <c:pt idx="11727">
                  <c:v>356</c:v>
                </c:pt>
                <c:pt idx="11728">
                  <c:v>350</c:v>
                </c:pt>
                <c:pt idx="11729">
                  <c:v>372</c:v>
                </c:pt>
                <c:pt idx="11730">
                  <c:v>371</c:v>
                </c:pt>
                <c:pt idx="11731">
                  <c:v>360</c:v>
                </c:pt>
                <c:pt idx="11732">
                  <c:v>401</c:v>
                </c:pt>
                <c:pt idx="11733">
                  <c:v>429</c:v>
                </c:pt>
                <c:pt idx="11734">
                  <c:v>354</c:v>
                </c:pt>
                <c:pt idx="11735">
                  <c:v>362</c:v>
                </c:pt>
                <c:pt idx="11736">
                  <c:v>423</c:v>
                </c:pt>
                <c:pt idx="11737">
                  <c:v>325</c:v>
                </c:pt>
                <c:pt idx="11738">
                  <c:v>375</c:v>
                </c:pt>
                <c:pt idx="11739">
                  <c:v>351</c:v>
                </c:pt>
                <c:pt idx="11740">
                  <c:v>413</c:v>
                </c:pt>
                <c:pt idx="11741">
                  <c:v>355</c:v>
                </c:pt>
                <c:pt idx="11742">
                  <c:v>360</c:v>
                </c:pt>
                <c:pt idx="11743">
                  <c:v>346</c:v>
                </c:pt>
                <c:pt idx="11744">
                  <c:v>382</c:v>
                </c:pt>
                <c:pt idx="11745">
                  <c:v>346</c:v>
                </c:pt>
                <c:pt idx="11746">
                  <c:v>267</c:v>
                </c:pt>
                <c:pt idx="11747">
                  <c:v>353</c:v>
                </c:pt>
                <c:pt idx="11748">
                  <c:v>374</c:v>
                </c:pt>
                <c:pt idx="11749">
                  <c:v>324</c:v>
                </c:pt>
                <c:pt idx="11750">
                  <c:v>341</c:v>
                </c:pt>
                <c:pt idx="11751">
                  <c:v>398</c:v>
                </c:pt>
                <c:pt idx="11752">
                  <c:v>319</c:v>
                </c:pt>
                <c:pt idx="11753">
                  <c:v>364</c:v>
                </c:pt>
                <c:pt idx="11754">
                  <c:v>365</c:v>
                </c:pt>
                <c:pt idx="11755">
                  <c:v>358</c:v>
                </c:pt>
                <c:pt idx="11756">
                  <c:v>338</c:v>
                </c:pt>
                <c:pt idx="11757">
                  <c:v>303</c:v>
                </c:pt>
                <c:pt idx="11758">
                  <c:v>369</c:v>
                </c:pt>
                <c:pt idx="11759">
                  <c:v>371</c:v>
                </c:pt>
                <c:pt idx="11760">
                  <c:v>402</c:v>
                </c:pt>
                <c:pt idx="11761">
                  <c:v>389</c:v>
                </c:pt>
                <c:pt idx="11762">
                  <c:v>356</c:v>
                </c:pt>
                <c:pt idx="11763">
                  <c:v>375</c:v>
                </c:pt>
                <c:pt idx="11764">
                  <c:v>373</c:v>
                </c:pt>
                <c:pt idx="11765">
                  <c:v>384</c:v>
                </c:pt>
                <c:pt idx="11766">
                  <c:v>387</c:v>
                </c:pt>
                <c:pt idx="11767">
                  <c:v>395</c:v>
                </c:pt>
                <c:pt idx="11768">
                  <c:v>358</c:v>
                </c:pt>
                <c:pt idx="11769">
                  <c:v>334</c:v>
                </c:pt>
                <c:pt idx="11770">
                  <c:v>340</c:v>
                </c:pt>
                <c:pt idx="11771">
                  <c:v>354</c:v>
                </c:pt>
                <c:pt idx="11772">
                  <c:v>350</c:v>
                </c:pt>
                <c:pt idx="11773">
                  <c:v>373</c:v>
                </c:pt>
                <c:pt idx="11774">
                  <c:v>372</c:v>
                </c:pt>
                <c:pt idx="11775">
                  <c:v>368</c:v>
                </c:pt>
                <c:pt idx="11776">
                  <c:v>381</c:v>
                </c:pt>
                <c:pt idx="11777">
                  <c:v>364</c:v>
                </c:pt>
                <c:pt idx="11778">
                  <c:v>343</c:v>
                </c:pt>
                <c:pt idx="11779">
                  <c:v>366</c:v>
                </c:pt>
                <c:pt idx="11780">
                  <c:v>418</c:v>
                </c:pt>
                <c:pt idx="11781">
                  <c:v>381</c:v>
                </c:pt>
                <c:pt idx="11782">
                  <c:v>391</c:v>
                </c:pt>
                <c:pt idx="11783">
                  <c:v>379</c:v>
                </c:pt>
                <c:pt idx="11784">
                  <c:v>409</c:v>
                </c:pt>
                <c:pt idx="11785">
                  <c:v>343</c:v>
                </c:pt>
                <c:pt idx="11786">
                  <c:v>378</c:v>
                </c:pt>
                <c:pt idx="11787">
                  <c:v>336</c:v>
                </c:pt>
                <c:pt idx="11788">
                  <c:v>368</c:v>
                </c:pt>
                <c:pt idx="11789">
                  <c:v>363</c:v>
                </c:pt>
                <c:pt idx="11790">
                  <c:v>375</c:v>
                </c:pt>
                <c:pt idx="11791">
                  <c:v>375</c:v>
                </c:pt>
                <c:pt idx="11792">
                  <c:v>380</c:v>
                </c:pt>
                <c:pt idx="11793">
                  <c:v>342</c:v>
                </c:pt>
                <c:pt idx="11794">
                  <c:v>382</c:v>
                </c:pt>
                <c:pt idx="11795">
                  <c:v>401</c:v>
                </c:pt>
                <c:pt idx="11796">
                  <c:v>370</c:v>
                </c:pt>
                <c:pt idx="11797">
                  <c:v>360</c:v>
                </c:pt>
                <c:pt idx="11798">
                  <c:v>361</c:v>
                </c:pt>
                <c:pt idx="11799">
                  <c:v>356</c:v>
                </c:pt>
                <c:pt idx="11800">
                  <c:v>313</c:v>
                </c:pt>
                <c:pt idx="11801">
                  <c:v>368</c:v>
                </c:pt>
                <c:pt idx="11802">
                  <c:v>369</c:v>
                </c:pt>
                <c:pt idx="11803">
                  <c:v>377</c:v>
                </c:pt>
                <c:pt idx="11804">
                  <c:v>339</c:v>
                </c:pt>
                <c:pt idx="11805">
                  <c:v>371</c:v>
                </c:pt>
                <c:pt idx="11806">
                  <c:v>378</c:v>
                </c:pt>
                <c:pt idx="11807">
                  <c:v>374</c:v>
                </c:pt>
                <c:pt idx="11808">
                  <c:v>354</c:v>
                </c:pt>
                <c:pt idx="11809">
                  <c:v>408</c:v>
                </c:pt>
                <c:pt idx="11810">
                  <c:v>365</c:v>
                </c:pt>
                <c:pt idx="11811">
                  <c:v>398</c:v>
                </c:pt>
                <c:pt idx="11812">
                  <c:v>366</c:v>
                </c:pt>
                <c:pt idx="11813">
                  <c:v>357</c:v>
                </c:pt>
                <c:pt idx="11814">
                  <c:v>367</c:v>
                </c:pt>
                <c:pt idx="11815">
                  <c:v>346</c:v>
                </c:pt>
                <c:pt idx="11816">
                  <c:v>343</c:v>
                </c:pt>
                <c:pt idx="11817">
                  <c:v>348</c:v>
                </c:pt>
                <c:pt idx="11818">
                  <c:v>341</c:v>
                </c:pt>
                <c:pt idx="11819">
                  <c:v>394</c:v>
                </c:pt>
                <c:pt idx="11820">
                  <c:v>387</c:v>
                </c:pt>
                <c:pt idx="11821">
                  <c:v>393</c:v>
                </c:pt>
                <c:pt idx="11822">
                  <c:v>356</c:v>
                </c:pt>
                <c:pt idx="11823">
                  <c:v>395</c:v>
                </c:pt>
                <c:pt idx="11824">
                  <c:v>336</c:v>
                </c:pt>
                <c:pt idx="11825">
                  <c:v>342</c:v>
                </c:pt>
                <c:pt idx="11826">
                  <c:v>398</c:v>
                </c:pt>
                <c:pt idx="11827">
                  <c:v>378</c:v>
                </c:pt>
                <c:pt idx="11828">
                  <c:v>382</c:v>
                </c:pt>
                <c:pt idx="11829">
                  <c:v>311</c:v>
                </c:pt>
                <c:pt idx="11830">
                  <c:v>366</c:v>
                </c:pt>
                <c:pt idx="11831">
                  <c:v>355</c:v>
                </c:pt>
                <c:pt idx="11832">
                  <c:v>400</c:v>
                </c:pt>
                <c:pt idx="11833">
                  <c:v>372</c:v>
                </c:pt>
                <c:pt idx="11834">
                  <c:v>457</c:v>
                </c:pt>
                <c:pt idx="11835">
                  <c:v>411</c:v>
                </c:pt>
                <c:pt idx="11836">
                  <c:v>314</c:v>
                </c:pt>
                <c:pt idx="11837">
                  <c:v>404</c:v>
                </c:pt>
                <c:pt idx="11838">
                  <c:v>365</c:v>
                </c:pt>
                <c:pt idx="11839">
                  <c:v>383</c:v>
                </c:pt>
                <c:pt idx="11840">
                  <c:v>349</c:v>
                </c:pt>
                <c:pt idx="11841">
                  <c:v>386</c:v>
                </c:pt>
                <c:pt idx="11842">
                  <c:v>351</c:v>
                </c:pt>
                <c:pt idx="11843">
                  <c:v>301</c:v>
                </c:pt>
                <c:pt idx="11844">
                  <c:v>342</c:v>
                </c:pt>
                <c:pt idx="11845">
                  <c:v>399</c:v>
                </c:pt>
                <c:pt idx="11846">
                  <c:v>374</c:v>
                </c:pt>
                <c:pt idx="11847">
                  <c:v>335</c:v>
                </c:pt>
                <c:pt idx="11848">
                  <c:v>329</c:v>
                </c:pt>
                <c:pt idx="11849">
                  <c:v>427</c:v>
                </c:pt>
                <c:pt idx="11850">
                  <c:v>383</c:v>
                </c:pt>
                <c:pt idx="11851">
                  <c:v>391</c:v>
                </c:pt>
                <c:pt idx="11852">
                  <c:v>358</c:v>
                </c:pt>
                <c:pt idx="11853">
                  <c:v>364</c:v>
                </c:pt>
                <c:pt idx="11854">
                  <c:v>344</c:v>
                </c:pt>
                <c:pt idx="11855">
                  <c:v>403</c:v>
                </c:pt>
                <c:pt idx="11856">
                  <c:v>386</c:v>
                </c:pt>
                <c:pt idx="11857">
                  <c:v>376</c:v>
                </c:pt>
                <c:pt idx="11858">
                  <c:v>347</c:v>
                </c:pt>
                <c:pt idx="11859">
                  <c:v>427</c:v>
                </c:pt>
                <c:pt idx="11860">
                  <c:v>383</c:v>
                </c:pt>
                <c:pt idx="11861">
                  <c:v>421</c:v>
                </c:pt>
                <c:pt idx="11862">
                  <c:v>387</c:v>
                </c:pt>
                <c:pt idx="11863">
                  <c:v>393</c:v>
                </c:pt>
                <c:pt idx="11864">
                  <c:v>367</c:v>
                </c:pt>
                <c:pt idx="11865">
                  <c:v>385</c:v>
                </c:pt>
                <c:pt idx="11866">
                  <c:v>419</c:v>
                </c:pt>
                <c:pt idx="11867">
                  <c:v>381</c:v>
                </c:pt>
                <c:pt idx="11868">
                  <c:v>373</c:v>
                </c:pt>
                <c:pt idx="11869">
                  <c:v>465</c:v>
                </c:pt>
                <c:pt idx="11870">
                  <c:v>393</c:v>
                </c:pt>
                <c:pt idx="11871">
                  <c:v>444</c:v>
                </c:pt>
                <c:pt idx="11872">
                  <c:v>383</c:v>
                </c:pt>
                <c:pt idx="11873">
                  <c:v>364</c:v>
                </c:pt>
                <c:pt idx="11874">
                  <c:v>350</c:v>
                </c:pt>
                <c:pt idx="11875">
                  <c:v>383</c:v>
                </c:pt>
                <c:pt idx="11876">
                  <c:v>392</c:v>
                </c:pt>
                <c:pt idx="11877">
                  <c:v>447</c:v>
                </c:pt>
                <c:pt idx="11878">
                  <c:v>312</c:v>
                </c:pt>
                <c:pt idx="11879">
                  <c:v>372</c:v>
                </c:pt>
                <c:pt idx="11880">
                  <c:v>376</c:v>
                </c:pt>
                <c:pt idx="11881">
                  <c:v>377</c:v>
                </c:pt>
                <c:pt idx="11882">
                  <c:v>402</c:v>
                </c:pt>
                <c:pt idx="11883">
                  <c:v>394</c:v>
                </c:pt>
                <c:pt idx="11884">
                  <c:v>348</c:v>
                </c:pt>
                <c:pt idx="11885">
                  <c:v>389</c:v>
                </c:pt>
                <c:pt idx="11886">
                  <c:v>310</c:v>
                </c:pt>
                <c:pt idx="11887">
                  <c:v>412</c:v>
                </c:pt>
                <c:pt idx="11888">
                  <c:v>357</c:v>
                </c:pt>
                <c:pt idx="11889">
                  <c:v>390</c:v>
                </c:pt>
                <c:pt idx="11890">
                  <c:v>356</c:v>
                </c:pt>
                <c:pt idx="11891">
                  <c:v>369</c:v>
                </c:pt>
                <c:pt idx="11892">
                  <c:v>367</c:v>
                </c:pt>
                <c:pt idx="11893">
                  <c:v>420</c:v>
                </c:pt>
                <c:pt idx="11894">
                  <c:v>368</c:v>
                </c:pt>
                <c:pt idx="11895">
                  <c:v>354</c:v>
                </c:pt>
                <c:pt idx="11896">
                  <c:v>375</c:v>
                </c:pt>
                <c:pt idx="11897">
                  <c:v>347</c:v>
                </c:pt>
                <c:pt idx="11898">
                  <c:v>360</c:v>
                </c:pt>
                <c:pt idx="11899">
                  <c:v>345</c:v>
                </c:pt>
                <c:pt idx="11900">
                  <c:v>409</c:v>
                </c:pt>
                <c:pt idx="11901">
                  <c:v>347</c:v>
                </c:pt>
                <c:pt idx="11902">
                  <c:v>378</c:v>
                </c:pt>
                <c:pt idx="11903">
                  <c:v>392</c:v>
                </c:pt>
                <c:pt idx="11904">
                  <c:v>371</c:v>
                </c:pt>
                <c:pt idx="11905">
                  <c:v>359</c:v>
                </c:pt>
                <c:pt idx="11906">
                  <c:v>357</c:v>
                </c:pt>
                <c:pt idx="11907">
                  <c:v>367</c:v>
                </c:pt>
                <c:pt idx="11908">
                  <c:v>362</c:v>
                </c:pt>
                <c:pt idx="11909">
                  <c:v>409</c:v>
                </c:pt>
                <c:pt idx="11910">
                  <c:v>367</c:v>
                </c:pt>
                <c:pt idx="11911">
                  <c:v>382</c:v>
                </c:pt>
                <c:pt idx="11912">
                  <c:v>423</c:v>
                </c:pt>
                <c:pt idx="11913">
                  <c:v>384</c:v>
                </c:pt>
                <c:pt idx="11914">
                  <c:v>414</c:v>
                </c:pt>
                <c:pt idx="11915">
                  <c:v>342</c:v>
                </c:pt>
                <c:pt idx="11916">
                  <c:v>369</c:v>
                </c:pt>
                <c:pt idx="11917">
                  <c:v>443</c:v>
                </c:pt>
                <c:pt idx="11918">
                  <c:v>376</c:v>
                </c:pt>
                <c:pt idx="11919">
                  <c:v>361</c:v>
                </c:pt>
                <c:pt idx="11920">
                  <c:v>351</c:v>
                </c:pt>
                <c:pt idx="11921">
                  <c:v>365</c:v>
                </c:pt>
                <c:pt idx="11922">
                  <c:v>340</c:v>
                </c:pt>
                <c:pt idx="11923">
                  <c:v>360</c:v>
                </c:pt>
                <c:pt idx="11924">
                  <c:v>408</c:v>
                </c:pt>
                <c:pt idx="11925">
                  <c:v>365</c:v>
                </c:pt>
                <c:pt idx="11926">
                  <c:v>408</c:v>
                </c:pt>
                <c:pt idx="11927">
                  <c:v>410</c:v>
                </c:pt>
                <c:pt idx="11928">
                  <c:v>373</c:v>
                </c:pt>
                <c:pt idx="11929">
                  <c:v>367</c:v>
                </c:pt>
                <c:pt idx="11930">
                  <c:v>382</c:v>
                </c:pt>
                <c:pt idx="11931">
                  <c:v>377</c:v>
                </c:pt>
                <c:pt idx="11932">
                  <c:v>389</c:v>
                </c:pt>
                <c:pt idx="11933">
                  <c:v>352</c:v>
                </c:pt>
                <c:pt idx="11934">
                  <c:v>373</c:v>
                </c:pt>
                <c:pt idx="11935">
                  <c:v>325</c:v>
                </c:pt>
                <c:pt idx="11936">
                  <c:v>404</c:v>
                </c:pt>
                <c:pt idx="11937">
                  <c:v>392</c:v>
                </c:pt>
                <c:pt idx="11938">
                  <c:v>388</c:v>
                </c:pt>
                <c:pt idx="11939">
                  <c:v>355</c:v>
                </c:pt>
                <c:pt idx="11940">
                  <c:v>309</c:v>
                </c:pt>
                <c:pt idx="11941">
                  <c:v>403</c:v>
                </c:pt>
                <c:pt idx="11942">
                  <c:v>395</c:v>
                </c:pt>
                <c:pt idx="11943">
                  <c:v>378</c:v>
                </c:pt>
                <c:pt idx="11944">
                  <c:v>361</c:v>
                </c:pt>
                <c:pt idx="11945">
                  <c:v>360</c:v>
                </c:pt>
                <c:pt idx="11946">
                  <c:v>326</c:v>
                </c:pt>
                <c:pt idx="11947">
                  <c:v>421</c:v>
                </c:pt>
                <c:pt idx="11948">
                  <c:v>478</c:v>
                </c:pt>
                <c:pt idx="11949">
                  <c:v>332</c:v>
                </c:pt>
                <c:pt idx="11950">
                  <c:v>393</c:v>
                </c:pt>
                <c:pt idx="11951">
                  <c:v>511</c:v>
                </c:pt>
                <c:pt idx="11952">
                  <c:v>369</c:v>
                </c:pt>
                <c:pt idx="11953">
                  <c:v>356</c:v>
                </c:pt>
                <c:pt idx="11954">
                  <c:v>320</c:v>
                </c:pt>
                <c:pt idx="11955">
                  <c:v>471</c:v>
                </c:pt>
                <c:pt idx="11956">
                  <c:v>356</c:v>
                </c:pt>
                <c:pt idx="11957">
                  <c:v>443</c:v>
                </c:pt>
                <c:pt idx="11958">
                  <c:v>425</c:v>
                </c:pt>
                <c:pt idx="11959">
                  <c:v>345</c:v>
                </c:pt>
                <c:pt idx="11960">
                  <c:v>338</c:v>
                </c:pt>
                <c:pt idx="11961">
                  <c:v>344</c:v>
                </c:pt>
                <c:pt idx="11962">
                  <c:v>392</c:v>
                </c:pt>
                <c:pt idx="11963">
                  <c:v>370</c:v>
                </c:pt>
                <c:pt idx="11964">
                  <c:v>432</c:v>
                </c:pt>
                <c:pt idx="11965">
                  <c:v>434</c:v>
                </c:pt>
                <c:pt idx="11966">
                  <c:v>329</c:v>
                </c:pt>
                <c:pt idx="11967">
                  <c:v>381</c:v>
                </c:pt>
                <c:pt idx="11968">
                  <c:v>355</c:v>
                </c:pt>
                <c:pt idx="11969">
                  <c:v>404</c:v>
                </c:pt>
                <c:pt idx="11970">
                  <c:v>393</c:v>
                </c:pt>
                <c:pt idx="11971">
                  <c:v>390</c:v>
                </c:pt>
                <c:pt idx="11972">
                  <c:v>381</c:v>
                </c:pt>
                <c:pt idx="11973">
                  <c:v>389</c:v>
                </c:pt>
                <c:pt idx="11974">
                  <c:v>359</c:v>
                </c:pt>
                <c:pt idx="11975">
                  <c:v>423</c:v>
                </c:pt>
                <c:pt idx="11976">
                  <c:v>357</c:v>
                </c:pt>
                <c:pt idx="11977">
                  <c:v>380</c:v>
                </c:pt>
                <c:pt idx="11978">
                  <c:v>364</c:v>
                </c:pt>
                <c:pt idx="11979">
                  <c:v>312</c:v>
                </c:pt>
                <c:pt idx="11980">
                  <c:v>357</c:v>
                </c:pt>
                <c:pt idx="11981">
                  <c:v>391</c:v>
                </c:pt>
                <c:pt idx="11982">
                  <c:v>342</c:v>
                </c:pt>
                <c:pt idx="11983">
                  <c:v>366</c:v>
                </c:pt>
                <c:pt idx="11984">
                  <c:v>377</c:v>
                </c:pt>
                <c:pt idx="11985">
                  <c:v>321</c:v>
                </c:pt>
                <c:pt idx="11986">
                  <c:v>383</c:v>
                </c:pt>
                <c:pt idx="11987">
                  <c:v>384</c:v>
                </c:pt>
                <c:pt idx="11988">
                  <c:v>398</c:v>
                </c:pt>
                <c:pt idx="11989">
                  <c:v>363</c:v>
                </c:pt>
                <c:pt idx="11990">
                  <c:v>392</c:v>
                </c:pt>
                <c:pt idx="11991">
                  <c:v>392</c:v>
                </c:pt>
                <c:pt idx="11992">
                  <c:v>371</c:v>
                </c:pt>
                <c:pt idx="11993">
                  <c:v>401</c:v>
                </c:pt>
                <c:pt idx="11994">
                  <c:v>380</c:v>
                </c:pt>
                <c:pt idx="11995">
                  <c:v>360</c:v>
                </c:pt>
                <c:pt idx="11996">
                  <c:v>399</c:v>
                </c:pt>
                <c:pt idx="11997">
                  <c:v>362</c:v>
                </c:pt>
                <c:pt idx="11998">
                  <c:v>393</c:v>
                </c:pt>
                <c:pt idx="11999">
                  <c:v>423</c:v>
                </c:pt>
                <c:pt idx="12000">
                  <c:v>401</c:v>
                </c:pt>
                <c:pt idx="12001">
                  <c:v>398</c:v>
                </c:pt>
                <c:pt idx="12002">
                  <c:v>368</c:v>
                </c:pt>
                <c:pt idx="12003">
                  <c:v>347</c:v>
                </c:pt>
                <c:pt idx="12004">
                  <c:v>372</c:v>
                </c:pt>
                <c:pt idx="12005">
                  <c:v>398</c:v>
                </c:pt>
                <c:pt idx="12006">
                  <c:v>400</c:v>
                </c:pt>
                <c:pt idx="12007">
                  <c:v>344</c:v>
                </c:pt>
                <c:pt idx="12008">
                  <c:v>381</c:v>
                </c:pt>
                <c:pt idx="12009">
                  <c:v>380</c:v>
                </c:pt>
                <c:pt idx="12010">
                  <c:v>340</c:v>
                </c:pt>
                <c:pt idx="12011">
                  <c:v>352</c:v>
                </c:pt>
                <c:pt idx="12012">
                  <c:v>354</c:v>
                </c:pt>
                <c:pt idx="12013">
                  <c:v>373</c:v>
                </c:pt>
                <c:pt idx="12014">
                  <c:v>387</c:v>
                </c:pt>
                <c:pt idx="12015">
                  <c:v>393</c:v>
                </c:pt>
                <c:pt idx="12016">
                  <c:v>401</c:v>
                </c:pt>
                <c:pt idx="12017">
                  <c:v>369</c:v>
                </c:pt>
                <c:pt idx="12018">
                  <c:v>369</c:v>
                </c:pt>
                <c:pt idx="12019">
                  <c:v>356</c:v>
                </c:pt>
                <c:pt idx="12020">
                  <c:v>358</c:v>
                </c:pt>
                <c:pt idx="12021">
                  <c:v>427</c:v>
                </c:pt>
                <c:pt idx="12022">
                  <c:v>410</c:v>
                </c:pt>
                <c:pt idx="12023">
                  <c:v>375</c:v>
                </c:pt>
                <c:pt idx="12024">
                  <c:v>417</c:v>
                </c:pt>
                <c:pt idx="12025">
                  <c:v>377</c:v>
                </c:pt>
                <c:pt idx="12026">
                  <c:v>391</c:v>
                </c:pt>
                <c:pt idx="12027">
                  <c:v>380</c:v>
                </c:pt>
                <c:pt idx="12028">
                  <c:v>392</c:v>
                </c:pt>
                <c:pt idx="12029">
                  <c:v>380</c:v>
                </c:pt>
                <c:pt idx="12030">
                  <c:v>404</c:v>
                </c:pt>
                <c:pt idx="12031">
                  <c:v>317</c:v>
                </c:pt>
                <c:pt idx="12032">
                  <c:v>383</c:v>
                </c:pt>
                <c:pt idx="12033">
                  <c:v>351</c:v>
                </c:pt>
                <c:pt idx="12034">
                  <c:v>386</c:v>
                </c:pt>
                <c:pt idx="12035">
                  <c:v>374</c:v>
                </c:pt>
                <c:pt idx="12036">
                  <c:v>379</c:v>
                </c:pt>
                <c:pt idx="12037">
                  <c:v>396</c:v>
                </c:pt>
                <c:pt idx="12038">
                  <c:v>420</c:v>
                </c:pt>
                <c:pt idx="12039">
                  <c:v>370</c:v>
                </c:pt>
                <c:pt idx="12040">
                  <c:v>357</c:v>
                </c:pt>
                <c:pt idx="12041">
                  <c:v>402</c:v>
                </c:pt>
                <c:pt idx="12042">
                  <c:v>348</c:v>
                </c:pt>
                <c:pt idx="12043">
                  <c:v>365</c:v>
                </c:pt>
                <c:pt idx="12044">
                  <c:v>418</c:v>
                </c:pt>
                <c:pt idx="12045">
                  <c:v>352</c:v>
                </c:pt>
                <c:pt idx="12046">
                  <c:v>387</c:v>
                </c:pt>
                <c:pt idx="12047">
                  <c:v>380</c:v>
                </c:pt>
                <c:pt idx="12048">
                  <c:v>309</c:v>
                </c:pt>
                <c:pt idx="12049">
                  <c:v>408</c:v>
                </c:pt>
                <c:pt idx="12050">
                  <c:v>398</c:v>
                </c:pt>
                <c:pt idx="12051">
                  <c:v>380</c:v>
                </c:pt>
                <c:pt idx="12052">
                  <c:v>407</c:v>
                </c:pt>
                <c:pt idx="12053">
                  <c:v>385</c:v>
                </c:pt>
                <c:pt idx="12054">
                  <c:v>386</c:v>
                </c:pt>
                <c:pt idx="12055">
                  <c:v>394</c:v>
                </c:pt>
                <c:pt idx="12056">
                  <c:v>403</c:v>
                </c:pt>
                <c:pt idx="12057">
                  <c:v>387</c:v>
                </c:pt>
                <c:pt idx="12058">
                  <c:v>390</c:v>
                </c:pt>
                <c:pt idx="12059">
                  <c:v>360</c:v>
                </c:pt>
                <c:pt idx="12060">
                  <c:v>367</c:v>
                </c:pt>
                <c:pt idx="12061">
                  <c:v>386</c:v>
                </c:pt>
                <c:pt idx="12062">
                  <c:v>389</c:v>
                </c:pt>
                <c:pt idx="12063">
                  <c:v>435</c:v>
                </c:pt>
                <c:pt idx="12064">
                  <c:v>384</c:v>
                </c:pt>
                <c:pt idx="12065">
                  <c:v>383</c:v>
                </c:pt>
                <c:pt idx="12066">
                  <c:v>388</c:v>
                </c:pt>
                <c:pt idx="12067">
                  <c:v>356</c:v>
                </c:pt>
                <c:pt idx="12068">
                  <c:v>404</c:v>
                </c:pt>
                <c:pt idx="12069">
                  <c:v>355</c:v>
                </c:pt>
                <c:pt idx="12070">
                  <c:v>379</c:v>
                </c:pt>
                <c:pt idx="12071">
                  <c:v>366</c:v>
                </c:pt>
                <c:pt idx="12072">
                  <c:v>393</c:v>
                </c:pt>
                <c:pt idx="12073">
                  <c:v>383</c:v>
                </c:pt>
                <c:pt idx="12074">
                  <c:v>390</c:v>
                </c:pt>
                <c:pt idx="12075">
                  <c:v>398</c:v>
                </c:pt>
                <c:pt idx="12076">
                  <c:v>360</c:v>
                </c:pt>
                <c:pt idx="12077">
                  <c:v>381</c:v>
                </c:pt>
                <c:pt idx="12078">
                  <c:v>370</c:v>
                </c:pt>
                <c:pt idx="12079">
                  <c:v>389</c:v>
                </c:pt>
                <c:pt idx="12080">
                  <c:v>397</c:v>
                </c:pt>
                <c:pt idx="12081">
                  <c:v>332</c:v>
                </c:pt>
                <c:pt idx="12082">
                  <c:v>389</c:v>
                </c:pt>
                <c:pt idx="12083">
                  <c:v>357</c:v>
                </c:pt>
                <c:pt idx="12084">
                  <c:v>366</c:v>
                </c:pt>
                <c:pt idx="12085">
                  <c:v>387</c:v>
                </c:pt>
                <c:pt idx="12086">
                  <c:v>391</c:v>
                </c:pt>
                <c:pt idx="12087">
                  <c:v>425</c:v>
                </c:pt>
                <c:pt idx="12088">
                  <c:v>378</c:v>
                </c:pt>
                <c:pt idx="12089">
                  <c:v>355</c:v>
                </c:pt>
                <c:pt idx="12090">
                  <c:v>403</c:v>
                </c:pt>
                <c:pt idx="12091">
                  <c:v>399</c:v>
                </c:pt>
                <c:pt idx="12092">
                  <c:v>336</c:v>
                </c:pt>
                <c:pt idx="12093">
                  <c:v>365</c:v>
                </c:pt>
                <c:pt idx="12094">
                  <c:v>385</c:v>
                </c:pt>
                <c:pt idx="12095">
                  <c:v>382</c:v>
                </c:pt>
                <c:pt idx="12096">
                  <c:v>364</c:v>
                </c:pt>
                <c:pt idx="12097">
                  <c:v>413</c:v>
                </c:pt>
                <c:pt idx="12098">
                  <c:v>402</c:v>
                </c:pt>
                <c:pt idx="12099">
                  <c:v>365</c:v>
                </c:pt>
                <c:pt idx="12100">
                  <c:v>350</c:v>
                </c:pt>
                <c:pt idx="12101">
                  <c:v>397</c:v>
                </c:pt>
                <c:pt idx="12102">
                  <c:v>381</c:v>
                </c:pt>
                <c:pt idx="12103">
                  <c:v>381</c:v>
                </c:pt>
                <c:pt idx="12104">
                  <c:v>348</c:v>
                </c:pt>
                <c:pt idx="12105">
                  <c:v>396</c:v>
                </c:pt>
                <c:pt idx="12106">
                  <c:v>374</c:v>
                </c:pt>
                <c:pt idx="12107">
                  <c:v>341</c:v>
                </c:pt>
                <c:pt idx="12108">
                  <c:v>401</c:v>
                </c:pt>
                <c:pt idx="12109">
                  <c:v>388</c:v>
                </c:pt>
                <c:pt idx="12110">
                  <c:v>399</c:v>
                </c:pt>
                <c:pt idx="12111">
                  <c:v>343</c:v>
                </c:pt>
                <c:pt idx="12112">
                  <c:v>351</c:v>
                </c:pt>
                <c:pt idx="12113">
                  <c:v>361</c:v>
                </c:pt>
                <c:pt idx="12114">
                  <c:v>353</c:v>
                </c:pt>
                <c:pt idx="12115">
                  <c:v>362</c:v>
                </c:pt>
                <c:pt idx="12116">
                  <c:v>388</c:v>
                </c:pt>
                <c:pt idx="12117">
                  <c:v>371</c:v>
                </c:pt>
                <c:pt idx="12118">
                  <c:v>364</c:v>
                </c:pt>
                <c:pt idx="12119">
                  <c:v>390</c:v>
                </c:pt>
                <c:pt idx="12120">
                  <c:v>376</c:v>
                </c:pt>
                <c:pt idx="12121">
                  <c:v>374</c:v>
                </c:pt>
                <c:pt idx="12122">
                  <c:v>380</c:v>
                </c:pt>
                <c:pt idx="12123">
                  <c:v>342</c:v>
                </c:pt>
                <c:pt idx="12124">
                  <c:v>349</c:v>
                </c:pt>
                <c:pt idx="12125">
                  <c:v>351</c:v>
                </c:pt>
                <c:pt idx="12126">
                  <c:v>352</c:v>
                </c:pt>
                <c:pt idx="12127">
                  <c:v>395</c:v>
                </c:pt>
                <c:pt idx="12128">
                  <c:v>378</c:v>
                </c:pt>
                <c:pt idx="12129">
                  <c:v>392</c:v>
                </c:pt>
                <c:pt idx="12130">
                  <c:v>408</c:v>
                </c:pt>
                <c:pt idx="12131">
                  <c:v>362</c:v>
                </c:pt>
                <c:pt idx="12132">
                  <c:v>375</c:v>
                </c:pt>
                <c:pt idx="12133">
                  <c:v>396</c:v>
                </c:pt>
                <c:pt idx="12134">
                  <c:v>358</c:v>
                </c:pt>
                <c:pt idx="12135">
                  <c:v>391</c:v>
                </c:pt>
                <c:pt idx="12136">
                  <c:v>359</c:v>
                </c:pt>
                <c:pt idx="12137">
                  <c:v>384</c:v>
                </c:pt>
                <c:pt idx="12138">
                  <c:v>385</c:v>
                </c:pt>
                <c:pt idx="12139">
                  <c:v>381</c:v>
                </c:pt>
                <c:pt idx="12140">
                  <c:v>397</c:v>
                </c:pt>
                <c:pt idx="12141">
                  <c:v>381</c:v>
                </c:pt>
                <c:pt idx="12142">
                  <c:v>382</c:v>
                </c:pt>
                <c:pt idx="12143">
                  <c:v>357</c:v>
                </c:pt>
                <c:pt idx="12144">
                  <c:v>372</c:v>
                </c:pt>
                <c:pt idx="12145">
                  <c:v>392</c:v>
                </c:pt>
                <c:pt idx="12146">
                  <c:v>399</c:v>
                </c:pt>
                <c:pt idx="12147">
                  <c:v>394</c:v>
                </c:pt>
                <c:pt idx="12148">
                  <c:v>380</c:v>
                </c:pt>
                <c:pt idx="12149">
                  <c:v>407</c:v>
                </c:pt>
                <c:pt idx="12150">
                  <c:v>308</c:v>
                </c:pt>
                <c:pt idx="12151">
                  <c:v>366</c:v>
                </c:pt>
                <c:pt idx="12152">
                  <c:v>353</c:v>
                </c:pt>
                <c:pt idx="12153">
                  <c:v>380</c:v>
                </c:pt>
                <c:pt idx="12154">
                  <c:v>411</c:v>
                </c:pt>
                <c:pt idx="12155">
                  <c:v>364</c:v>
                </c:pt>
                <c:pt idx="12156">
                  <c:v>356</c:v>
                </c:pt>
                <c:pt idx="12157">
                  <c:v>361</c:v>
                </c:pt>
                <c:pt idx="12158">
                  <c:v>406</c:v>
                </c:pt>
                <c:pt idx="12159">
                  <c:v>371</c:v>
                </c:pt>
                <c:pt idx="12160">
                  <c:v>392</c:v>
                </c:pt>
                <c:pt idx="12161">
                  <c:v>383</c:v>
                </c:pt>
                <c:pt idx="12162">
                  <c:v>407</c:v>
                </c:pt>
                <c:pt idx="12163">
                  <c:v>371</c:v>
                </c:pt>
                <c:pt idx="12164">
                  <c:v>411</c:v>
                </c:pt>
                <c:pt idx="12165">
                  <c:v>388</c:v>
                </c:pt>
                <c:pt idx="12166">
                  <c:v>354</c:v>
                </c:pt>
                <c:pt idx="12167">
                  <c:v>407</c:v>
                </c:pt>
                <c:pt idx="12168">
                  <c:v>376</c:v>
                </c:pt>
                <c:pt idx="12169">
                  <c:v>368</c:v>
                </c:pt>
                <c:pt idx="12170">
                  <c:v>398</c:v>
                </c:pt>
                <c:pt idx="12171">
                  <c:v>370</c:v>
                </c:pt>
                <c:pt idx="12172">
                  <c:v>351</c:v>
                </c:pt>
                <c:pt idx="12173">
                  <c:v>406</c:v>
                </c:pt>
                <c:pt idx="12174">
                  <c:v>357</c:v>
                </c:pt>
                <c:pt idx="12175">
                  <c:v>393</c:v>
                </c:pt>
                <c:pt idx="12176">
                  <c:v>369</c:v>
                </c:pt>
                <c:pt idx="12177">
                  <c:v>385</c:v>
                </c:pt>
                <c:pt idx="12178">
                  <c:v>387</c:v>
                </c:pt>
                <c:pt idx="12179">
                  <c:v>402</c:v>
                </c:pt>
                <c:pt idx="12180">
                  <c:v>353</c:v>
                </c:pt>
                <c:pt idx="12181">
                  <c:v>377</c:v>
                </c:pt>
                <c:pt idx="12182">
                  <c:v>374</c:v>
                </c:pt>
                <c:pt idx="12183">
                  <c:v>372</c:v>
                </c:pt>
                <c:pt idx="12184">
                  <c:v>373</c:v>
                </c:pt>
                <c:pt idx="12185">
                  <c:v>387</c:v>
                </c:pt>
                <c:pt idx="12186">
                  <c:v>353</c:v>
                </c:pt>
                <c:pt idx="12187">
                  <c:v>389</c:v>
                </c:pt>
                <c:pt idx="12188">
                  <c:v>416</c:v>
                </c:pt>
                <c:pt idx="12189">
                  <c:v>356</c:v>
                </c:pt>
                <c:pt idx="12190">
                  <c:v>390</c:v>
                </c:pt>
                <c:pt idx="12191">
                  <c:v>375</c:v>
                </c:pt>
                <c:pt idx="12192">
                  <c:v>364</c:v>
                </c:pt>
                <c:pt idx="12193">
                  <c:v>377</c:v>
                </c:pt>
                <c:pt idx="12194">
                  <c:v>386</c:v>
                </c:pt>
                <c:pt idx="12195">
                  <c:v>397</c:v>
                </c:pt>
                <c:pt idx="12196">
                  <c:v>412</c:v>
                </c:pt>
                <c:pt idx="12197">
                  <c:v>378</c:v>
                </c:pt>
                <c:pt idx="12198">
                  <c:v>378</c:v>
                </c:pt>
                <c:pt idx="12199">
                  <c:v>388</c:v>
                </c:pt>
                <c:pt idx="12200">
                  <c:v>382</c:v>
                </c:pt>
                <c:pt idx="12201">
                  <c:v>390</c:v>
                </c:pt>
                <c:pt idx="12202">
                  <c:v>395</c:v>
                </c:pt>
                <c:pt idx="12203">
                  <c:v>389</c:v>
                </c:pt>
                <c:pt idx="12204">
                  <c:v>366</c:v>
                </c:pt>
                <c:pt idx="12205">
                  <c:v>372</c:v>
                </c:pt>
                <c:pt idx="12206">
                  <c:v>412</c:v>
                </c:pt>
                <c:pt idx="12207">
                  <c:v>362</c:v>
                </c:pt>
                <c:pt idx="12208">
                  <c:v>369</c:v>
                </c:pt>
                <c:pt idx="12209">
                  <c:v>350</c:v>
                </c:pt>
                <c:pt idx="12210">
                  <c:v>377</c:v>
                </c:pt>
                <c:pt idx="12211">
                  <c:v>418</c:v>
                </c:pt>
                <c:pt idx="12212">
                  <c:v>362</c:v>
                </c:pt>
                <c:pt idx="12213">
                  <c:v>348</c:v>
                </c:pt>
                <c:pt idx="12214">
                  <c:v>424</c:v>
                </c:pt>
                <c:pt idx="12215">
                  <c:v>369</c:v>
                </c:pt>
                <c:pt idx="12216">
                  <c:v>397</c:v>
                </c:pt>
                <c:pt idx="12217">
                  <c:v>391</c:v>
                </c:pt>
                <c:pt idx="12218">
                  <c:v>405</c:v>
                </c:pt>
                <c:pt idx="12219">
                  <c:v>371</c:v>
                </c:pt>
                <c:pt idx="12220">
                  <c:v>416</c:v>
                </c:pt>
                <c:pt idx="12221">
                  <c:v>386</c:v>
                </c:pt>
                <c:pt idx="12222">
                  <c:v>368</c:v>
                </c:pt>
                <c:pt idx="12223">
                  <c:v>378</c:v>
                </c:pt>
                <c:pt idx="12224">
                  <c:v>373</c:v>
                </c:pt>
                <c:pt idx="12225">
                  <c:v>377</c:v>
                </c:pt>
                <c:pt idx="12226">
                  <c:v>364</c:v>
                </c:pt>
                <c:pt idx="12227">
                  <c:v>404</c:v>
                </c:pt>
                <c:pt idx="12228">
                  <c:v>394</c:v>
                </c:pt>
                <c:pt idx="12229">
                  <c:v>416</c:v>
                </c:pt>
                <c:pt idx="12230">
                  <c:v>359</c:v>
                </c:pt>
                <c:pt idx="12231">
                  <c:v>353</c:v>
                </c:pt>
                <c:pt idx="12232">
                  <c:v>389</c:v>
                </c:pt>
                <c:pt idx="12233">
                  <c:v>397</c:v>
                </c:pt>
                <c:pt idx="12234">
                  <c:v>419</c:v>
                </c:pt>
                <c:pt idx="12235">
                  <c:v>368</c:v>
                </c:pt>
                <c:pt idx="12236">
                  <c:v>389</c:v>
                </c:pt>
                <c:pt idx="12237">
                  <c:v>375</c:v>
                </c:pt>
                <c:pt idx="12238">
                  <c:v>356</c:v>
                </c:pt>
                <c:pt idx="12239">
                  <c:v>375</c:v>
                </c:pt>
                <c:pt idx="12240">
                  <c:v>378</c:v>
                </c:pt>
                <c:pt idx="12241">
                  <c:v>377</c:v>
                </c:pt>
                <c:pt idx="12242">
                  <c:v>374</c:v>
                </c:pt>
                <c:pt idx="12243">
                  <c:v>392</c:v>
                </c:pt>
                <c:pt idx="12244">
                  <c:v>371</c:v>
                </c:pt>
                <c:pt idx="12245">
                  <c:v>388</c:v>
                </c:pt>
                <c:pt idx="12246">
                  <c:v>366</c:v>
                </c:pt>
                <c:pt idx="12247">
                  <c:v>394</c:v>
                </c:pt>
                <c:pt idx="12248">
                  <c:v>383</c:v>
                </c:pt>
                <c:pt idx="12249">
                  <c:v>393</c:v>
                </c:pt>
                <c:pt idx="12250">
                  <c:v>400</c:v>
                </c:pt>
                <c:pt idx="12251">
                  <c:v>399</c:v>
                </c:pt>
                <c:pt idx="12252">
                  <c:v>404</c:v>
                </c:pt>
                <c:pt idx="12253">
                  <c:v>393</c:v>
                </c:pt>
                <c:pt idx="12254">
                  <c:v>386</c:v>
                </c:pt>
                <c:pt idx="12255">
                  <c:v>372</c:v>
                </c:pt>
                <c:pt idx="12256">
                  <c:v>370</c:v>
                </c:pt>
                <c:pt idx="12257">
                  <c:v>385</c:v>
                </c:pt>
                <c:pt idx="12258">
                  <c:v>390</c:v>
                </c:pt>
                <c:pt idx="12259">
                  <c:v>389</c:v>
                </c:pt>
                <c:pt idx="12260">
                  <c:v>361</c:v>
                </c:pt>
                <c:pt idx="12261">
                  <c:v>373</c:v>
                </c:pt>
                <c:pt idx="12262">
                  <c:v>375</c:v>
                </c:pt>
                <c:pt idx="12263">
                  <c:v>385</c:v>
                </c:pt>
                <c:pt idx="12264">
                  <c:v>364</c:v>
                </c:pt>
                <c:pt idx="12265">
                  <c:v>389</c:v>
                </c:pt>
                <c:pt idx="12266">
                  <c:v>371</c:v>
                </c:pt>
                <c:pt idx="12267">
                  <c:v>368</c:v>
                </c:pt>
                <c:pt idx="12268">
                  <c:v>388</c:v>
                </c:pt>
                <c:pt idx="12269">
                  <c:v>372</c:v>
                </c:pt>
                <c:pt idx="12270">
                  <c:v>380</c:v>
                </c:pt>
                <c:pt idx="12271">
                  <c:v>409</c:v>
                </c:pt>
                <c:pt idx="12272">
                  <c:v>385</c:v>
                </c:pt>
                <c:pt idx="12273">
                  <c:v>401</c:v>
                </c:pt>
                <c:pt idx="12274">
                  <c:v>384</c:v>
                </c:pt>
                <c:pt idx="12275">
                  <c:v>403</c:v>
                </c:pt>
                <c:pt idx="12276">
                  <c:v>390</c:v>
                </c:pt>
                <c:pt idx="12277">
                  <c:v>353</c:v>
                </c:pt>
                <c:pt idx="12278">
                  <c:v>382</c:v>
                </c:pt>
                <c:pt idx="12279">
                  <c:v>386</c:v>
                </c:pt>
                <c:pt idx="12280">
                  <c:v>382</c:v>
                </c:pt>
                <c:pt idx="12281">
                  <c:v>410</c:v>
                </c:pt>
                <c:pt idx="12282">
                  <c:v>370</c:v>
                </c:pt>
                <c:pt idx="12283">
                  <c:v>383</c:v>
                </c:pt>
                <c:pt idx="12284">
                  <c:v>356</c:v>
                </c:pt>
                <c:pt idx="12285">
                  <c:v>379</c:v>
                </c:pt>
                <c:pt idx="12286">
                  <c:v>399</c:v>
                </c:pt>
                <c:pt idx="12287">
                  <c:v>384</c:v>
                </c:pt>
                <c:pt idx="12288">
                  <c:v>390</c:v>
                </c:pt>
                <c:pt idx="12289">
                  <c:v>388</c:v>
                </c:pt>
                <c:pt idx="12290">
                  <c:v>428</c:v>
                </c:pt>
                <c:pt idx="12291">
                  <c:v>402</c:v>
                </c:pt>
                <c:pt idx="12292">
                  <c:v>380</c:v>
                </c:pt>
                <c:pt idx="12293">
                  <c:v>359</c:v>
                </c:pt>
                <c:pt idx="12294">
                  <c:v>387</c:v>
                </c:pt>
                <c:pt idx="12295">
                  <c:v>397</c:v>
                </c:pt>
                <c:pt idx="12296">
                  <c:v>389</c:v>
                </c:pt>
                <c:pt idx="12297">
                  <c:v>417</c:v>
                </c:pt>
                <c:pt idx="12298">
                  <c:v>417</c:v>
                </c:pt>
                <c:pt idx="12299">
                  <c:v>425</c:v>
                </c:pt>
                <c:pt idx="12300">
                  <c:v>400</c:v>
                </c:pt>
                <c:pt idx="12301">
                  <c:v>332</c:v>
                </c:pt>
                <c:pt idx="12302">
                  <c:v>380</c:v>
                </c:pt>
                <c:pt idx="12303">
                  <c:v>362</c:v>
                </c:pt>
                <c:pt idx="12304">
                  <c:v>383</c:v>
                </c:pt>
                <c:pt idx="12305">
                  <c:v>352</c:v>
                </c:pt>
                <c:pt idx="12306">
                  <c:v>364</c:v>
                </c:pt>
                <c:pt idx="12307">
                  <c:v>408</c:v>
                </c:pt>
                <c:pt idx="12308">
                  <c:v>392</c:v>
                </c:pt>
                <c:pt idx="12309">
                  <c:v>350</c:v>
                </c:pt>
                <c:pt idx="12310">
                  <c:v>367</c:v>
                </c:pt>
                <c:pt idx="12311">
                  <c:v>352</c:v>
                </c:pt>
                <c:pt idx="12312">
                  <c:v>363</c:v>
                </c:pt>
                <c:pt idx="12313">
                  <c:v>376</c:v>
                </c:pt>
                <c:pt idx="12314">
                  <c:v>369</c:v>
                </c:pt>
                <c:pt idx="12315">
                  <c:v>408</c:v>
                </c:pt>
                <c:pt idx="12316">
                  <c:v>390</c:v>
                </c:pt>
                <c:pt idx="12317">
                  <c:v>365</c:v>
                </c:pt>
                <c:pt idx="12318">
                  <c:v>386</c:v>
                </c:pt>
                <c:pt idx="12319">
                  <c:v>370</c:v>
                </c:pt>
                <c:pt idx="12320">
                  <c:v>374</c:v>
                </c:pt>
                <c:pt idx="12321">
                  <c:v>381</c:v>
                </c:pt>
                <c:pt idx="12322">
                  <c:v>401</c:v>
                </c:pt>
                <c:pt idx="12323">
                  <c:v>331</c:v>
                </c:pt>
                <c:pt idx="12324">
                  <c:v>379</c:v>
                </c:pt>
                <c:pt idx="12325">
                  <c:v>372</c:v>
                </c:pt>
                <c:pt idx="12326">
                  <c:v>313</c:v>
                </c:pt>
                <c:pt idx="12327">
                  <c:v>396</c:v>
                </c:pt>
                <c:pt idx="12328">
                  <c:v>395</c:v>
                </c:pt>
                <c:pt idx="12329">
                  <c:v>383</c:v>
                </c:pt>
                <c:pt idx="12330">
                  <c:v>374</c:v>
                </c:pt>
                <c:pt idx="12331">
                  <c:v>336</c:v>
                </c:pt>
                <c:pt idx="12332">
                  <c:v>374</c:v>
                </c:pt>
                <c:pt idx="12333">
                  <c:v>364</c:v>
                </c:pt>
                <c:pt idx="12334">
                  <c:v>354</c:v>
                </c:pt>
                <c:pt idx="12335">
                  <c:v>388</c:v>
                </c:pt>
                <c:pt idx="12336">
                  <c:v>365</c:v>
                </c:pt>
                <c:pt idx="12337">
                  <c:v>384</c:v>
                </c:pt>
                <c:pt idx="12338">
                  <c:v>361</c:v>
                </c:pt>
                <c:pt idx="12339">
                  <c:v>382</c:v>
                </c:pt>
                <c:pt idx="12340">
                  <c:v>376</c:v>
                </c:pt>
                <c:pt idx="12341">
                  <c:v>351</c:v>
                </c:pt>
                <c:pt idx="12342">
                  <c:v>390</c:v>
                </c:pt>
                <c:pt idx="12343">
                  <c:v>368</c:v>
                </c:pt>
                <c:pt idx="12344">
                  <c:v>384</c:v>
                </c:pt>
                <c:pt idx="12345">
                  <c:v>395</c:v>
                </c:pt>
                <c:pt idx="12346">
                  <c:v>362</c:v>
                </c:pt>
                <c:pt idx="12347">
                  <c:v>369</c:v>
                </c:pt>
                <c:pt idx="12348">
                  <c:v>404</c:v>
                </c:pt>
                <c:pt idx="12349">
                  <c:v>365</c:v>
                </c:pt>
                <c:pt idx="12350">
                  <c:v>379</c:v>
                </c:pt>
                <c:pt idx="12351">
                  <c:v>367</c:v>
                </c:pt>
                <c:pt idx="12352">
                  <c:v>384</c:v>
                </c:pt>
                <c:pt idx="12353">
                  <c:v>363</c:v>
                </c:pt>
                <c:pt idx="12354">
                  <c:v>372</c:v>
                </c:pt>
                <c:pt idx="12355">
                  <c:v>366</c:v>
                </c:pt>
                <c:pt idx="12356">
                  <c:v>389</c:v>
                </c:pt>
                <c:pt idx="12357">
                  <c:v>386</c:v>
                </c:pt>
                <c:pt idx="12358">
                  <c:v>382</c:v>
                </c:pt>
                <c:pt idx="12359">
                  <c:v>386</c:v>
                </c:pt>
                <c:pt idx="12360">
                  <c:v>386</c:v>
                </c:pt>
                <c:pt idx="12361">
                  <c:v>366</c:v>
                </c:pt>
                <c:pt idx="12362">
                  <c:v>359</c:v>
                </c:pt>
                <c:pt idx="12363">
                  <c:v>378</c:v>
                </c:pt>
                <c:pt idx="12364">
                  <c:v>333</c:v>
                </c:pt>
                <c:pt idx="12365">
                  <c:v>396</c:v>
                </c:pt>
                <c:pt idx="12366">
                  <c:v>383</c:v>
                </c:pt>
                <c:pt idx="12367">
                  <c:v>370</c:v>
                </c:pt>
                <c:pt idx="12368">
                  <c:v>383</c:v>
                </c:pt>
                <c:pt idx="12369">
                  <c:v>390</c:v>
                </c:pt>
                <c:pt idx="12370">
                  <c:v>360</c:v>
                </c:pt>
                <c:pt idx="12371">
                  <c:v>397</c:v>
                </c:pt>
                <c:pt idx="12372">
                  <c:v>383</c:v>
                </c:pt>
                <c:pt idx="12373">
                  <c:v>397</c:v>
                </c:pt>
                <c:pt idx="12374">
                  <c:v>378</c:v>
                </c:pt>
                <c:pt idx="12375">
                  <c:v>396</c:v>
                </c:pt>
                <c:pt idx="12376">
                  <c:v>357</c:v>
                </c:pt>
                <c:pt idx="12377">
                  <c:v>388</c:v>
                </c:pt>
                <c:pt idx="12378">
                  <c:v>380</c:v>
                </c:pt>
                <c:pt idx="12379">
                  <c:v>374</c:v>
                </c:pt>
                <c:pt idx="12380">
                  <c:v>366</c:v>
                </c:pt>
                <c:pt idx="12381">
                  <c:v>425</c:v>
                </c:pt>
                <c:pt idx="12382">
                  <c:v>380</c:v>
                </c:pt>
                <c:pt idx="12383">
                  <c:v>392</c:v>
                </c:pt>
                <c:pt idx="12384">
                  <c:v>407</c:v>
                </c:pt>
                <c:pt idx="12385">
                  <c:v>365</c:v>
                </c:pt>
                <c:pt idx="12386">
                  <c:v>264</c:v>
                </c:pt>
                <c:pt idx="12387">
                  <c:v>363</c:v>
                </c:pt>
                <c:pt idx="12388">
                  <c:v>365</c:v>
                </c:pt>
                <c:pt idx="12389">
                  <c:v>386</c:v>
                </c:pt>
                <c:pt idx="12390">
                  <c:v>368</c:v>
                </c:pt>
                <c:pt idx="12391">
                  <c:v>383</c:v>
                </c:pt>
                <c:pt idx="12392">
                  <c:v>386</c:v>
                </c:pt>
                <c:pt idx="12393">
                  <c:v>379</c:v>
                </c:pt>
                <c:pt idx="12394">
                  <c:v>396</c:v>
                </c:pt>
                <c:pt idx="12395">
                  <c:v>362</c:v>
                </c:pt>
                <c:pt idx="12396">
                  <c:v>415</c:v>
                </c:pt>
                <c:pt idx="12397">
                  <c:v>379</c:v>
                </c:pt>
                <c:pt idx="12398">
                  <c:v>393</c:v>
                </c:pt>
                <c:pt idx="12399">
                  <c:v>390</c:v>
                </c:pt>
                <c:pt idx="12400">
                  <c:v>380</c:v>
                </c:pt>
                <c:pt idx="12401">
                  <c:v>350</c:v>
                </c:pt>
                <c:pt idx="12402">
                  <c:v>369</c:v>
                </c:pt>
                <c:pt idx="12403">
                  <c:v>397</c:v>
                </c:pt>
                <c:pt idx="12404">
                  <c:v>361</c:v>
                </c:pt>
                <c:pt idx="12405">
                  <c:v>353</c:v>
                </c:pt>
                <c:pt idx="12406">
                  <c:v>373</c:v>
                </c:pt>
                <c:pt idx="12407">
                  <c:v>375</c:v>
                </c:pt>
                <c:pt idx="12408">
                  <c:v>376</c:v>
                </c:pt>
                <c:pt idx="12409">
                  <c:v>381</c:v>
                </c:pt>
                <c:pt idx="12410">
                  <c:v>384</c:v>
                </c:pt>
                <c:pt idx="12411">
                  <c:v>393</c:v>
                </c:pt>
                <c:pt idx="12412">
                  <c:v>381</c:v>
                </c:pt>
                <c:pt idx="12413">
                  <c:v>411</c:v>
                </c:pt>
                <c:pt idx="12414">
                  <c:v>349</c:v>
                </c:pt>
                <c:pt idx="12415">
                  <c:v>407</c:v>
                </c:pt>
                <c:pt idx="12416">
                  <c:v>346</c:v>
                </c:pt>
                <c:pt idx="12417">
                  <c:v>310</c:v>
                </c:pt>
                <c:pt idx="12418">
                  <c:v>373</c:v>
                </c:pt>
                <c:pt idx="12419">
                  <c:v>355</c:v>
                </c:pt>
                <c:pt idx="12420">
                  <c:v>353</c:v>
                </c:pt>
                <c:pt idx="12421">
                  <c:v>378</c:v>
                </c:pt>
                <c:pt idx="12422">
                  <c:v>386</c:v>
                </c:pt>
                <c:pt idx="12423">
                  <c:v>365</c:v>
                </c:pt>
                <c:pt idx="12424">
                  <c:v>365</c:v>
                </c:pt>
                <c:pt idx="12425">
                  <c:v>353</c:v>
                </c:pt>
                <c:pt idx="12426">
                  <c:v>374</c:v>
                </c:pt>
                <c:pt idx="12427">
                  <c:v>377</c:v>
                </c:pt>
                <c:pt idx="12428">
                  <c:v>385</c:v>
                </c:pt>
                <c:pt idx="12429">
                  <c:v>388</c:v>
                </c:pt>
                <c:pt idx="12430">
                  <c:v>351</c:v>
                </c:pt>
                <c:pt idx="12431">
                  <c:v>396</c:v>
                </c:pt>
                <c:pt idx="12432">
                  <c:v>380</c:v>
                </c:pt>
                <c:pt idx="12433">
                  <c:v>370</c:v>
                </c:pt>
                <c:pt idx="12434">
                  <c:v>373</c:v>
                </c:pt>
                <c:pt idx="12435">
                  <c:v>394</c:v>
                </c:pt>
                <c:pt idx="12436">
                  <c:v>372</c:v>
                </c:pt>
                <c:pt idx="12437">
                  <c:v>364</c:v>
                </c:pt>
                <c:pt idx="12438">
                  <c:v>376</c:v>
                </c:pt>
                <c:pt idx="12439">
                  <c:v>358</c:v>
                </c:pt>
                <c:pt idx="12440">
                  <c:v>368</c:v>
                </c:pt>
                <c:pt idx="12441">
                  <c:v>376</c:v>
                </c:pt>
                <c:pt idx="12442">
                  <c:v>363</c:v>
                </c:pt>
                <c:pt idx="12443">
                  <c:v>408</c:v>
                </c:pt>
                <c:pt idx="12444">
                  <c:v>390</c:v>
                </c:pt>
                <c:pt idx="12445">
                  <c:v>334</c:v>
                </c:pt>
                <c:pt idx="12446">
                  <c:v>390</c:v>
                </c:pt>
                <c:pt idx="12447">
                  <c:v>398</c:v>
                </c:pt>
                <c:pt idx="12448">
                  <c:v>436</c:v>
                </c:pt>
                <c:pt idx="12449">
                  <c:v>367</c:v>
                </c:pt>
                <c:pt idx="12450">
                  <c:v>416</c:v>
                </c:pt>
                <c:pt idx="12451">
                  <c:v>370</c:v>
                </c:pt>
                <c:pt idx="12452">
                  <c:v>345</c:v>
                </c:pt>
                <c:pt idx="12453">
                  <c:v>395</c:v>
                </c:pt>
                <c:pt idx="12454">
                  <c:v>383</c:v>
                </c:pt>
                <c:pt idx="12455">
                  <c:v>346</c:v>
                </c:pt>
                <c:pt idx="12456">
                  <c:v>386</c:v>
                </c:pt>
                <c:pt idx="12457">
                  <c:v>363</c:v>
                </c:pt>
                <c:pt idx="12458">
                  <c:v>409</c:v>
                </c:pt>
                <c:pt idx="12459">
                  <c:v>401</c:v>
                </c:pt>
                <c:pt idx="12460">
                  <c:v>377</c:v>
                </c:pt>
                <c:pt idx="12461">
                  <c:v>361</c:v>
                </c:pt>
                <c:pt idx="12462">
                  <c:v>369</c:v>
                </c:pt>
                <c:pt idx="12463">
                  <c:v>362</c:v>
                </c:pt>
                <c:pt idx="12464">
                  <c:v>371</c:v>
                </c:pt>
                <c:pt idx="12465">
                  <c:v>378</c:v>
                </c:pt>
                <c:pt idx="12466">
                  <c:v>358</c:v>
                </c:pt>
                <c:pt idx="12467">
                  <c:v>369</c:v>
                </c:pt>
                <c:pt idx="12468">
                  <c:v>365</c:v>
                </c:pt>
                <c:pt idx="12469">
                  <c:v>379</c:v>
                </c:pt>
                <c:pt idx="12470">
                  <c:v>377</c:v>
                </c:pt>
                <c:pt idx="12471">
                  <c:v>398</c:v>
                </c:pt>
                <c:pt idx="12472">
                  <c:v>399</c:v>
                </c:pt>
                <c:pt idx="12473">
                  <c:v>405</c:v>
                </c:pt>
                <c:pt idx="12474">
                  <c:v>403</c:v>
                </c:pt>
                <c:pt idx="12475">
                  <c:v>402</c:v>
                </c:pt>
                <c:pt idx="12476">
                  <c:v>405</c:v>
                </c:pt>
                <c:pt idx="12477">
                  <c:v>387</c:v>
                </c:pt>
                <c:pt idx="12478">
                  <c:v>377</c:v>
                </c:pt>
                <c:pt idx="12479">
                  <c:v>402</c:v>
                </c:pt>
                <c:pt idx="12480">
                  <c:v>389</c:v>
                </c:pt>
                <c:pt idx="12481">
                  <c:v>381</c:v>
                </c:pt>
                <c:pt idx="12482">
                  <c:v>400</c:v>
                </c:pt>
                <c:pt idx="12483">
                  <c:v>381</c:v>
                </c:pt>
                <c:pt idx="12484">
                  <c:v>360</c:v>
                </c:pt>
                <c:pt idx="12485">
                  <c:v>393</c:v>
                </c:pt>
                <c:pt idx="12486">
                  <c:v>394</c:v>
                </c:pt>
                <c:pt idx="12487">
                  <c:v>354</c:v>
                </c:pt>
                <c:pt idx="12488">
                  <c:v>378</c:v>
                </c:pt>
                <c:pt idx="12489">
                  <c:v>336</c:v>
                </c:pt>
                <c:pt idx="12490">
                  <c:v>380</c:v>
                </c:pt>
                <c:pt idx="12491">
                  <c:v>373</c:v>
                </c:pt>
                <c:pt idx="12492">
                  <c:v>400</c:v>
                </c:pt>
                <c:pt idx="12493">
                  <c:v>380</c:v>
                </c:pt>
                <c:pt idx="12494">
                  <c:v>372</c:v>
                </c:pt>
                <c:pt idx="12495">
                  <c:v>368</c:v>
                </c:pt>
                <c:pt idx="12496">
                  <c:v>370</c:v>
                </c:pt>
                <c:pt idx="12497">
                  <c:v>375</c:v>
                </c:pt>
                <c:pt idx="12498">
                  <c:v>363</c:v>
                </c:pt>
                <c:pt idx="12499">
                  <c:v>378</c:v>
                </c:pt>
                <c:pt idx="12500">
                  <c:v>389</c:v>
                </c:pt>
                <c:pt idx="12501">
                  <c:v>380</c:v>
                </c:pt>
                <c:pt idx="12502">
                  <c:v>368</c:v>
                </c:pt>
                <c:pt idx="12503">
                  <c:v>413</c:v>
                </c:pt>
                <c:pt idx="12504">
                  <c:v>361</c:v>
                </c:pt>
                <c:pt idx="12505">
                  <c:v>371</c:v>
                </c:pt>
                <c:pt idx="12506">
                  <c:v>362</c:v>
                </c:pt>
                <c:pt idx="12507">
                  <c:v>391</c:v>
                </c:pt>
                <c:pt idx="12508">
                  <c:v>373</c:v>
                </c:pt>
                <c:pt idx="12509">
                  <c:v>350</c:v>
                </c:pt>
                <c:pt idx="12510">
                  <c:v>385</c:v>
                </c:pt>
                <c:pt idx="12511">
                  <c:v>364</c:v>
                </c:pt>
                <c:pt idx="12512">
                  <c:v>392</c:v>
                </c:pt>
                <c:pt idx="12513">
                  <c:v>384</c:v>
                </c:pt>
                <c:pt idx="12514">
                  <c:v>369</c:v>
                </c:pt>
                <c:pt idx="12515">
                  <c:v>374</c:v>
                </c:pt>
                <c:pt idx="12516">
                  <c:v>373</c:v>
                </c:pt>
                <c:pt idx="12517">
                  <c:v>410</c:v>
                </c:pt>
                <c:pt idx="12518">
                  <c:v>374</c:v>
                </c:pt>
                <c:pt idx="12519">
                  <c:v>404</c:v>
                </c:pt>
                <c:pt idx="12520">
                  <c:v>405</c:v>
                </c:pt>
                <c:pt idx="12521">
                  <c:v>397</c:v>
                </c:pt>
                <c:pt idx="12522">
                  <c:v>385</c:v>
                </c:pt>
                <c:pt idx="12523">
                  <c:v>374</c:v>
                </c:pt>
                <c:pt idx="12524">
                  <c:v>415</c:v>
                </c:pt>
                <c:pt idx="12525">
                  <c:v>425</c:v>
                </c:pt>
                <c:pt idx="12526">
                  <c:v>386</c:v>
                </c:pt>
                <c:pt idx="12527">
                  <c:v>365</c:v>
                </c:pt>
                <c:pt idx="12528">
                  <c:v>406</c:v>
                </c:pt>
                <c:pt idx="12529">
                  <c:v>371</c:v>
                </c:pt>
                <c:pt idx="12530">
                  <c:v>392</c:v>
                </c:pt>
                <c:pt idx="12531">
                  <c:v>278</c:v>
                </c:pt>
                <c:pt idx="12532">
                  <c:v>406</c:v>
                </c:pt>
                <c:pt idx="12533">
                  <c:v>384</c:v>
                </c:pt>
                <c:pt idx="12534">
                  <c:v>394</c:v>
                </c:pt>
                <c:pt idx="12535">
                  <c:v>369</c:v>
                </c:pt>
                <c:pt idx="12536">
                  <c:v>367</c:v>
                </c:pt>
                <c:pt idx="12537">
                  <c:v>396</c:v>
                </c:pt>
                <c:pt idx="12538">
                  <c:v>383</c:v>
                </c:pt>
                <c:pt idx="12539">
                  <c:v>411</c:v>
                </c:pt>
                <c:pt idx="12540">
                  <c:v>400</c:v>
                </c:pt>
                <c:pt idx="12541">
                  <c:v>403</c:v>
                </c:pt>
                <c:pt idx="12542">
                  <c:v>392</c:v>
                </c:pt>
                <c:pt idx="12543">
                  <c:v>378</c:v>
                </c:pt>
                <c:pt idx="12544">
                  <c:v>373</c:v>
                </c:pt>
                <c:pt idx="12545">
                  <c:v>425</c:v>
                </c:pt>
                <c:pt idx="12546">
                  <c:v>415</c:v>
                </c:pt>
                <c:pt idx="12547">
                  <c:v>390</c:v>
                </c:pt>
                <c:pt idx="12548">
                  <c:v>404</c:v>
                </c:pt>
                <c:pt idx="12549">
                  <c:v>402</c:v>
                </c:pt>
                <c:pt idx="12550">
                  <c:v>383</c:v>
                </c:pt>
                <c:pt idx="12551">
                  <c:v>404</c:v>
                </c:pt>
                <c:pt idx="12552">
                  <c:v>402</c:v>
                </c:pt>
                <c:pt idx="12553">
                  <c:v>386</c:v>
                </c:pt>
                <c:pt idx="12554">
                  <c:v>417</c:v>
                </c:pt>
                <c:pt idx="12555">
                  <c:v>414</c:v>
                </c:pt>
                <c:pt idx="12556">
                  <c:v>402</c:v>
                </c:pt>
                <c:pt idx="12557">
                  <c:v>388</c:v>
                </c:pt>
                <c:pt idx="12558">
                  <c:v>400</c:v>
                </c:pt>
                <c:pt idx="12559">
                  <c:v>386</c:v>
                </c:pt>
                <c:pt idx="12560">
                  <c:v>393</c:v>
                </c:pt>
                <c:pt idx="12561">
                  <c:v>420</c:v>
                </c:pt>
                <c:pt idx="12562">
                  <c:v>411</c:v>
                </c:pt>
                <c:pt idx="12563">
                  <c:v>400</c:v>
                </c:pt>
                <c:pt idx="12564">
                  <c:v>376</c:v>
                </c:pt>
                <c:pt idx="12565">
                  <c:v>397</c:v>
                </c:pt>
                <c:pt idx="12566">
                  <c:v>320</c:v>
                </c:pt>
                <c:pt idx="12567">
                  <c:v>418</c:v>
                </c:pt>
                <c:pt idx="12568">
                  <c:v>404</c:v>
                </c:pt>
                <c:pt idx="12569">
                  <c:v>368</c:v>
                </c:pt>
                <c:pt idx="12570">
                  <c:v>392</c:v>
                </c:pt>
                <c:pt idx="12571">
                  <c:v>428</c:v>
                </c:pt>
                <c:pt idx="12572">
                  <c:v>437</c:v>
                </c:pt>
                <c:pt idx="12573">
                  <c:v>388</c:v>
                </c:pt>
                <c:pt idx="12574">
                  <c:v>417</c:v>
                </c:pt>
                <c:pt idx="12575">
                  <c:v>417</c:v>
                </c:pt>
                <c:pt idx="12576">
                  <c:v>435</c:v>
                </c:pt>
                <c:pt idx="12577">
                  <c:v>425</c:v>
                </c:pt>
                <c:pt idx="12578">
                  <c:v>412</c:v>
                </c:pt>
                <c:pt idx="12579">
                  <c:v>396</c:v>
                </c:pt>
                <c:pt idx="12580">
                  <c:v>399</c:v>
                </c:pt>
                <c:pt idx="12581">
                  <c:v>398</c:v>
                </c:pt>
                <c:pt idx="12582">
                  <c:v>391</c:v>
                </c:pt>
                <c:pt idx="12583">
                  <c:v>400</c:v>
                </c:pt>
                <c:pt idx="12584">
                  <c:v>387</c:v>
                </c:pt>
                <c:pt idx="12585">
                  <c:v>411</c:v>
                </c:pt>
                <c:pt idx="12586">
                  <c:v>380</c:v>
                </c:pt>
                <c:pt idx="12587">
                  <c:v>416</c:v>
                </c:pt>
                <c:pt idx="12588">
                  <c:v>398</c:v>
                </c:pt>
                <c:pt idx="12589">
                  <c:v>407</c:v>
                </c:pt>
                <c:pt idx="12590">
                  <c:v>421</c:v>
                </c:pt>
                <c:pt idx="12591">
                  <c:v>414</c:v>
                </c:pt>
                <c:pt idx="12592">
                  <c:v>424</c:v>
                </c:pt>
                <c:pt idx="12593">
                  <c:v>426</c:v>
                </c:pt>
                <c:pt idx="12594">
                  <c:v>418</c:v>
                </c:pt>
                <c:pt idx="12595">
                  <c:v>414</c:v>
                </c:pt>
                <c:pt idx="12596">
                  <c:v>419</c:v>
                </c:pt>
                <c:pt idx="12597">
                  <c:v>394</c:v>
                </c:pt>
                <c:pt idx="12598">
                  <c:v>419</c:v>
                </c:pt>
                <c:pt idx="12599">
                  <c:v>388</c:v>
                </c:pt>
                <c:pt idx="12600">
                  <c:v>421</c:v>
                </c:pt>
                <c:pt idx="12601">
                  <c:v>420</c:v>
                </c:pt>
                <c:pt idx="12602">
                  <c:v>396</c:v>
                </c:pt>
                <c:pt idx="12603">
                  <c:v>402</c:v>
                </c:pt>
                <c:pt idx="12604">
                  <c:v>424</c:v>
                </c:pt>
                <c:pt idx="12605">
                  <c:v>435</c:v>
                </c:pt>
                <c:pt idx="12606">
                  <c:v>415</c:v>
                </c:pt>
                <c:pt idx="12607">
                  <c:v>416</c:v>
                </c:pt>
                <c:pt idx="12608">
                  <c:v>446</c:v>
                </c:pt>
                <c:pt idx="12609">
                  <c:v>432</c:v>
                </c:pt>
                <c:pt idx="12610">
                  <c:v>422</c:v>
                </c:pt>
                <c:pt idx="12611">
                  <c:v>417</c:v>
                </c:pt>
                <c:pt idx="12612">
                  <c:v>409</c:v>
                </c:pt>
                <c:pt idx="12613">
                  <c:v>430</c:v>
                </c:pt>
                <c:pt idx="12614">
                  <c:v>444</c:v>
                </c:pt>
                <c:pt idx="12615">
                  <c:v>433</c:v>
                </c:pt>
                <c:pt idx="12616">
                  <c:v>470</c:v>
                </c:pt>
                <c:pt idx="12617">
                  <c:v>421</c:v>
                </c:pt>
                <c:pt idx="12618">
                  <c:v>492</c:v>
                </c:pt>
                <c:pt idx="12619">
                  <c:v>453</c:v>
                </c:pt>
                <c:pt idx="12620">
                  <c:v>429</c:v>
                </c:pt>
                <c:pt idx="12621">
                  <c:v>428</c:v>
                </c:pt>
                <c:pt idx="12622">
                  <c:v>419</c:v>
                </c:pt>
                <c:pt idx="12623">
                  <c:v>448</c:v>
                </c:pt>
                <c:pt idx="12624">
                  <c:v>414</c:v>
                </c:pt>
                <c:pt idx="12625">
                  <c:v>475</c:v>
                </c:pt>
                <c:pt idx="12626">
                  <c:v>455</c:v>
                </c:pt>
                <c:pt idx="12627">
                  <c:v>436</c:v>
                </c:pt>
                <c:pt idx="12628">
                  <c:v>424</c:v>
                </c:pt>
                <c:pt idx="12629">
                  <c:v>419</c:v>
                </c:pt>
                <c:pt idx="12630">
                  <c:v>407</c:v>
                </c:pt>
                <c:pt idx="12631">
                  <c:v>408</c:v>
                </c:pt>
                <c:pt idx="12632">
                  <c:v>385</c:v>
                </c:pt>
                <c:pt idx="12633">
                  <c:v>438</c:v>
                </c:pt>
                <c:pt idx="12634">
                  <c:v>446</c:v>
                </c:pt>
                <c:pt idx="12635">
                  <c:v>444</c:v>
                </c:pt>
                <c:pt idx="12636">
                  <c:v>392</c:v>
                </c:pt>
                <c:pt idx="12637">
                  <c:v>400</c:v>
                </c:pt>
                <c:pt idx="12638">
                  <c:v>432</c:v>
                </c:pt>
                <c:pt idx="12639">
                  <c:v>448</c:v>
                </c:pt>
                <c:pt idx="12640">
                  <c:v>437</c:v>
                </c:pt>
                <c:pt idx="12641">
                  <c:v>456</c:v>
                </c:pt>
                <c:pt idx="12642">
                  <c:v>430</c:v>
                </c:pt>
                <c:pt idx="12643">
                  <c:v>442</c:v>
                </c:pt>
                <c:pt idx="12644">
                  <c:v>353</c:v>
                </c:pt>
                <c:pt idx="12645">
                  <c:v>410</c:v>
                </c:pt>
                <c:pt idx="12646">
                  <c:v>476</c:v>
                </c:pt>
                <c:pt idx="12647">
                  <c:v>454</c:v>
                </c:pt>
                <c:pt idx="12648">
                  <c:v>458</c:v>
                </c:pt>
                <c:pt idx="12649">
                  <c:v>408</c:v>
                </c:pt>
                <c:pt idx="12650">
                  <c:v>477</c:v>
                </c:pt>
                <c:pt idx="12651">
                  <c:v>430</c:v>
                </c:pt>
                <c:pt idx="12652">
                  <c:v>439</c:v>
                </c:pt>
                <c:pt idx="12653">
                  <c:v>441</c:v>
                </c:pt>
                <c:pt idx="12654">
                  <c:v>439</c:v>
                </c:pt>
                <c:pt idx="12655">
                  <c:v>478</c:v>
                </c:pt>
                <c:pt idx="12656">
                  <c:v>460</c:v>
                </c:pt>
                <c:pt idx="12657">
                  <c:v>419</c:v>
                </c:pt>
                <c:pt idx="12658">
                  <c:v>463</c:v>
                </c:pt>
                <c:pt idx="12659">
                  <c:v>467</c:v>
                </c:pt>
                <c:pt idx="12660">
                  <c:v>459</c:v>
                </c:pt>
                <c:pt idx="12661">
                  <c:v>427</c:v>
                </c:pt>
                <c:pt idx="12662">
                  <c:v>445</c:v>
                </c:pt>
                <c:pt idx="12663">
                  <c:v>440</c:v>
                </c:pt>
                <c:pt idx="12664">
                  <c:v>445</c:v>
                </c:pt>
                <c:pt idx="12665">
                  <c:v>450</c:v>
                </c:pt>
                <c:pt idx="12666">
                  <c:v>466</c:v>
                </c:pt>
                <c:pt idx="12667">
                  <c:v>437</c:v>
                </c:pt>
                <c:pt idx="12668">
                  <c:v>461</c:v>
                </c:pt>
                <c:pt idx="12669">
                  <c:v>431</c:v>
                </c:pt>
                <c:pt idx="12670">
                  <c:v>449</c:v>
                </c:pt>
                <c:pt idx="12671">
                  <c:v>464</c:v>
                </c:pt>
                <c:pt idx="12672">
                  <c:v>447</c:v>
                </c:pt>
                <c:pt idx="12673">
                  <c:v>472</c:v>
                </c:pt>
                <c:pt idx="12674">
                  <c:v>454</c:v>
                </c:pt>
                <c:pt idx="12675">
                  <c:v>449</c:v>
                </c:pt>
                <c:pt idx="12676">
                  <c:v>444</c:v>
                </c:pt>
                <c:pt idx="12677">
                  <c:v>465</c:v>
                </c:pt>
                <c:pt idx="12678">
                  <c:v>377</c:v>
                </c:pt>
                <c:pt idx="12679">
                  <c:v>475</c:v>
                </c:pt>
                <c:pt idx="12680">
                  <c:v>452</c:v>
                </c:pt>
                <c:pt idx="12681">
                  <c:v>469</c:v>
                </c:pt>
                <c:pt idx="12682">
                  <c:v>460</c:v>
                </c:pt>
                <c:pt idx="12683">
                  <c:v>457</c:v>
                </c:pt>
                <c:pt idx="12684">
                  <c:v>473</c:v>
                </c:pt>
                <c:pt idx="12685">
                  <c:v>450</c:v>
                </c:pt>
                <c:pt idx="12686">
                  <c:v>442</c:v>
                </c:pt>
                <c:pt idx="12687">
                  <c:v>453</c:v>
                </c:pt>
                <c:pt idx="12688">
                  <c:v>462</c:v>
                </c:pt>
                <c:pt idx="12689">
                  <c:v>457</c:v>
                </c:pt>
                <c:pt idx="12690">
                  <c:v>517</c:v>
                </c:pt>
                <c:pt idx="12691">
                  <c:v>439</c:v>
                </c:pt>
                <c:pt idx="12692">
                  <c:v>478</c:v>
                </c:pt>
                <c:pt idx="12693">
                  <c:v>457</c:v>
                </c:pt>
                <c:pt idx="12694">
                  <c:v>453</c:v>
                </c:pt>
                <c:pt idx="12695">
                  <c:v>415</c:v>
                </c:pt>
                <c:pt idx="12696">
                  <c:v>462</c:v>
                </c:pt>
                <c:pt idx="12697">
                  <c:v>454</c:v>
                </c:pt>
                <c:pt idx="12698">
                  <c:v>428</c:v>
                </c:pt>
                <c:pt idx="12699">
                  <c:v>449</c:v>
                </c:pt>
                <c:pt idx="12700">
                  <c:v>510</c:v>
                </c:pt>
                <c:pt idx="12701">
                  <c:v>455</c:v>
                </c:pt>
                <c:pt idx="12702">
                  <c:v>430</c:v>
                </c:pt>
                <c:pt idx="12703">
                  <c:v>462</c:v>
                </c:pt>
                <c:pt idx="12704">
                  <c:v>450</c:v>
                </c:pt>
                <c:pt idx="12705">
                  <c:v>433</c:v>
                </c:pt>
                <c:pt idx="12706">
                  <c:v>493</c:v>
                </c:pt>
                <c:pt idx="12707">
                  <c:v>478</c:v>
                </c:pt>
                <c:pt idx="12708">
                  <c:v>457</c:v>
                </c:pt>
                <c:pt idx="12709">
                  <c:v>448</c:v>
                </c:pt>
                <c:pt idx="12710">
                  <c:v>508</c:v>
                </c:pt>
                <c:pt idx="12711">
                  <c:v>449</c:v>
                </c:pt>
                <c:pt idx="12712">
                  <c:v>515</c:v>
                </c:pt>
                <c:pt idx="12713">
                  <c:v>479</c:v>
                </c:pt>
                <c:pt idx="12714">
                  <c:v>457</c:v>
                </c:pt>
                <c:pt idx="12715">
                  <c:v>483</c:v>
                </c:pt>
                <c:pt idx="12716">
                  <c:v>486</c:v>
                </c:pt>
                <c:pt idx="12717">
                  <c:v>488</c:v>
                </c:pt>
                <c:pt idx="12718">
                  <c:v>453</c:v>
                </c:pt>
                <c:pt idx="12719">
                  <c:v>477</c:v>
                </c:pt>
                <c:pt idx="12720">
                  <c:v>478</c:v>
                </c:pt>
                <c:pt idx="12721">
                  <c:v>488</c:v>
                </c:pt>
                <c:pt idx="12722">
                  <c:v>478</c:v>
                </c:pt>
                <c:pt idx="12723">
                  <c:v>470</c:v>
                </c:pt>
                <c:pt idx="12724">
                  <c:v>455</c:v>
                </c:pt>
                <c:pt idx="12725">
                  <c:v>485</c:v>
                </c:pt>
                <c:pt idx="12726">
                  <c:v>496</c:v>
                </c:pt>
                <c:pt idx="12727">
                  <c:v>459</c:v>
                </c:pt>
                <c:pt idx="12728">
                  <c:v>470</c:v>
                </c:pt>
                <c:pt idx="12729">
                  <c:v>432</c:v>
                </c:pt>
                <c:pt idx="12730">
                  <c:v>479</c:v>
                </c:pt>
                <c:pt idx="12731">
                  <c:v>551</c:v>
                </c:pt>
                <c:pt idx="12732">
                  <c:v>453</c:v>
                </c:pt>
                <c:pt idx="12733">
                  <c:v>460</c:v>
                </c:pt>
                <c:pt idx="12734">
                  <c:v>445</c:v>
                </c:pt>
                <c:pt idx="12735">
                  <c:v>458</c:v>
                </c:pt>
                <c:pt idx="12736">
                  <c:v>467</c:v>
                </c:pt>
                <c:pt idx="12737">
                  <c:v>419</c:v>
                </c:pt>
                <c:pt idx="12738">
                  <c:v>468</c:v>
                </c:pt>
                <c:pt idx="12739">
                  <c:v>452</c:v>
                </c:pt>
                <c:pt idx="12740">
                  <c:v>481</c:v>
                </c:pt>
                <c:pt idx="12741">
                  <c:v>453</c:v>
                </c:pt>
                <c:pt idx="12742">
                  <c:v>444</c:v>
                </c:pt>
                <c:pt idx="12743">
                  <c:v>469</c:v>
                </c:pt>
                <c:pt idx="12744">
                  <c:v>462</c:v>
                </c:pt>
                <c:pt idx="12745">
                  <c:v>423</c:v>
                </c:pt>
                <c:pt idx="12746">
                  <c:v>426</c:v>
                </c:pt>
                <c:pt idx="12747">
                  <c:v>509</c:v>
                </c:pt>
                <c:pt idx="12748">
                  <c:v>465</c:v>
                </c:pt>
                <c:pt idx="12749">
                  <c:v>441</c:v>
                </c:pt>
                <c:pt idx="12750">
                  <c:v>489</c:v>
                </c:pt>
                <c:pt idx="12751">
                  <c:v>444</c:v>
                </c:pt>
                <c:pt idx="12752">
                  <c:v>445</c:v>
                </c:pt>
                <c:pt idx="12753">
                  <c:v>435</c:v>
                </c:pt>
                <c:pt idx="12754">
                  <c:v>483</c:v>
                </c:pt>
                <c:pt idx="12755">
                  <c:v>414</c:v>
                </c:pt>
                <c:pt idx="12756">
                  <c:v>472</c:v>
                </c:pt>
                <c:pt idx="12757">
                  <c:v>453</c:v>
                </c:pt>
                <c:pt idx="12758">
                  <c:v>451</c:v>
                </c:pt>
                <c:pt idx="12759">
                  <c:v>401</c:v>
                </c:pt>
                <c:pt idx="12760">
                  <c:v>427</c:v>
                </c:pt>
                <c:pt idx="12761">
                  <c:v>400</c:v>
                </c:pt>
                <c:pt idx="12762">
                  <c:v>482</c:v>
                </c:pt>
                <c:pt idx="12763">
                  <c:v>466</c:v>
                </c:pt>
                <c:pt idx="12764">
                  <c:v>433</c:v>
                </c:pt>
                <c:pt idx="12765">
                  <c:v>459</c:v>
                </c:pt>
                <c:pt idx="12766">
                  <c:v>442</c:v>
                </c:pt>
                <c:pt idx="12767">
                  <c:v>486</c:v>
                </c:pt>
                <c:pt idx="12768">
                  <c:v>449</c:v>
                </c:pt>
                <c:pt idx="12769">
                  <c:v>464</c:v>
                </c:pt>
                <c:pt idx="12770">
                  <c:v>381</c:v>
                </c:pt>
                <c:pt idx="12771">
                  <c:v>444</c:v>
                </c:pt>
                <c:pt idx="12772">
                  <c:v>423</c:v>
                </c:pt>
                <c:pt idx="12773">
                  <c:v>419</c:v>
                </c:pt>
                <c:pt idx="12774">
                  <c:v>433</c:v>
                </c:pt>
                <c:pt idx="12775">
                  <c:v>451</c:v>
                </c:pt>
                <c:pt idx="12776">
                  <c:v>501</c:v>
                </c:pt>
                <c:pt idx="12777">
                  <c:v>438</c:v>
                </c:pt>
                <c:pt idx="12778">
                  <c:v>445</c:v>
                </c:pt>
                <c:pt idx="12779">
                  <c:v>438</c:v>
                </c:pt>
                <c:pt idx="12780">
                  <c:v>449</c:v>
                </c:pt>
                <c:pt idx="12781">
                  <c:v>452</c:v>
                </c:pt>
                <c:pt idx="12782">
                  <c:v>432</c:v>
                </c:pt>
                <c:pt idx="12783">
                  <c:v>425</c:v>
                </c:pt>
                <c:pt idx="12784">
                  <c:v>496</c:v>
                </c:pt>
                <c:pt idx="12785">
                  <c:v>455</c:v>
                </c:pt>
                <c:pt idx="12786">
                  <c:v>423</c:v>
                </c:pt>
                <c:pt idx="12787">
                  <c:v>468</c:v>
                </c:pt>
                <c:pt idx="12788">
                  <c:v>445</c:v>
                </c:pt>
                <c:pt idx="12789">
                  <c:v>472</c:v>
                </c:pt>
                <c:pt idx="12790">
                  <c:v>446</c:v>
                </c:pt>
                <c:pt idx="12791">
                  <c:v>482</c:v>
                </c:pt>
                <c:pt idx="12792">
                  <c:v>414</c:v>
                </c:pt>
                <c:pt idx="12793">
                  <c:v>452</c:v>
                </c:pt>
                <c:pt idx="12794">
                  <c:v>466</c:v>
                </c:pt>
                <c:pt idx="12795">
                  <c:v>444</c:v>
                </c:pt>
                <c:pt idx="12796">
                  <c:v>471</c:v>
                </c:pt>
                <c:pt idx="12797">
                  <c:v>446</c:v>
                </c:pt>
                <c:pt idx="12798">
                  <c:v>462</c:v>
                </c:pt>
                <c:pt idx="12799">
                  <c:v>443</c:v>
                </c:pt>
                <c:pt idx="12800">
                  <c:v>436</c:v>
                </c:pt>
                <c:pt idx="12801">
                  <c:v>336</c:v>
                </c:pt>
                <c:pt idx="12802">
                  <c:v>440</c:v>
                </c:pt>
                <c:pt idx="12803">
                  <c:v>427</c:v>
                </c:pt>
                <c:pt idx="12804">
                  <c:v>460</c:v>
                </c:pt>
                <c:pt idx="12805">
                  <c:v>517</c:v>
                </c:pt>
                <c:pt idx="12806">
                  <c:v>450</c:v>
                </c:pt>
                <c:pt idx="12807">
                  <c:v>397</c:v>
                </c:pt>
                <c:pt idx="12808">
                  <c:v>486</c:v>
                </c:pt>
                <c:pt idx="12809">
                  <c:v>453</c:v>
                </c:pt>
                <c:pt idx="12810">
                  <c:v>448</c:v>
                </c:pt>
                <c:pt idx="12811">
                  <c:v>453</c:v>
                </c:pt>
                <c:pt idx="12812">
                  <c:v>434</c:v>
                </c:pt>
                <c:pt idx="12813">
                  <c:v>433</c:v>
                </c:pt>
                <c:pt idx="12814">
                  <c:v>449</c:v>
                </c:pt>
                <c:pt idx="12815">
                  <c:v>470</c:v>
                </c:pt>
                <c:pt idx="12816">
                  <c:v>462</c:v>
                </c:pt>
                <c:pt idx="12817">
                  <c:v>472</c:v>
                </c:pt>
                <c:pt idx="12818">
                  <c:v>458</c:v>
                </c:pt>
                <c:pt idx="12819">
                  <c:v>452</c:v>
                </c:pt>
                <c:pt idx="12820">
                  <c:v>450</c:v>
                </c:pt>
                <c:pt idx="12821">
                  <c:v>451</c:v>
                </c:pt>
                <c:pt idx="12822">
                  <c:v>424</c:v>
                </c:pt>
                <c:pt idx="12823">
                  <c:v>461</c:v>
                </c:pt>
                <c:pt idx="12824">
                  <c:v>484</c:v>
                </c:pt>
                <c:pt idx="12825">
                  <c:v>399</c:v>
                </c:pt>
                <c:pt idx="12826">
                  <c:v>445</c:v>
                </c:pt>
                <c:pt idx="12827">
                  <c:v>458</c:v>
                </c:pt>
                <c:pt idx="12828">
                  <c:v>457</c:v>
                </c:pt>
                <c:pt idx="12829">
                  <c:v>439</c:v>
                </c:pt>
                <c:pt idx="12830">
                  <c:v>440</c:v>
                </c:pt>
                <c:pt idx="12831">
                  <c:v>466</c:v>
                </c:pt>
                <c:pt idx="12832">
                  <c:v>433</c:v>
                </c:pt>
                <c:pt idx="12833">
                  <c:v>423</c:v>
                </c:pt>
                <c:pt idx="12834">
                  <c:v>494</c:v>
                </c:pt>
                <c:pt idx="12835">
                  <c:v>450</c:v>
                </c:pt>
                <c:pt idx="12836">
                  <c:v>479</c:v>
                </c:pt>
                <c:pt idx="12837">
                  <c:v>440</c:v>
                </c:pt>
                <c:pt idx="12838">
                  <c:v>455</c:v>
                </c:pt>
                <c:pt idx="12839">
                  <c:v>470</c:v>
                </c:pt>
                <c:pt idx="12840">
                  <c:v>477</c:v>
                </c:pt>
                <c:pt idx="12841">
                  <c:v>469</c:v>
                </c:pt>
                <c:pt idx="12842">
                  <c:v>450</c:v>
                </c:pt>
                <c:pt idx="12843">
                  <c:v>478</c:v>
                </c:pt>
                <c:pt idx="12844">
                  <c:v>471</c:v>
                </c:pt>
                <c:pt idx="12845">
                  <c:v>467</c:v>
                </c:pt>
                <c:pt idx="12846">
                  <c:v>430</c:v>
                </c:pt>
                <c:pt idx="12847">
                  <c:v>453</c:v>
                </c:pt>
                <c:pt idx="12848">
                  <c:v>435</c:v>
                </c:pt>
                <c:pt idx="12849">
                  <c:v>472</c:v>
                </c:pt>
                <c:pt idx="12850">
                  <c:v>458</c:v>
                </c:pt>
                <c:pt idx="12851">
                  <c:v>470</c:v>
                </c:pt>
                <c:pt idx="12852">
                  <c:v>475</c:v>
                </c:pt>
                <c:pt idx="12853">
                  <c:v>470</c:v>
                </c:pt>
                <c:pt idx="12854">
                  <c:v>490</c:v>
                </c:pt>
                <c:pt idx="12855">
                  <c:v>449</c:v>
                </c:pt>
                <c:pt idx="12856">
                  <c:v>462</c:v>
                </c:pt>
                <c:pt idx="12857">
                  <c:v>481</c:v>
                </c:pt>
                <c:pt idx="12858">
                  <c:v>466</c:v>
                </c:pt>
                <c:pt idx="12859">
                  <c:v>491</c:v>
                </c:pt>
                <c:pt idx="12860">
                  <c:v>458</c:v>
                </c:pt>
                <c:pt idx="12861">
                  <c:v>468</c:v>
                </c:pt>
                <c:pt idx="12862">
                  <c:v>490</c:v>
                </c:pt>
                <c:pt idx="12863">
                  <c:v>471</c:v>
                </c:pt>
                <c:pt idx="12864">
                  <c:v>498</c:v>
                </c:pt>
                <c:pt idx="12865">
                  <c:v>451</c:v>
                </c:pt>
                <c:pt idx="12866">
                  <c:v>602</c:v>
                </c:pt>
                <c:pt idx="12867">
                  <c:v>513</c:v>
                </c:pt>
                <c:pt idx="12868">
                  <c:v>460</c:v>
                </c:pt>
                <c:pt idx="12869">
                  <c:v>503</c:v>
                </c:pt>
                <c:pt idx="12870">
                  <c:v>491</c:v>
                </c:pt>
                <c:pt idx="12871">
                  <c:v>465</c:v>
                </c:pt>
                <c:pt idx="12872">
                  <c:v>443</c:v>
                </c:pt>
                <c:pt idx="12873">
                  <c:v>439</c:v>
                </c:pt>
                <c:pt idx="12874">
                  <c:v>451</c:v>
                </c:pt>
                <c:pt idx="12875">
                  <c:v>445</c:v>
                </c:pt>
                <c:pt idx="12876">
                  <c:v>427</c:v>
                </c:pt>
                <c:pt idx="12877">
                  <c:v>449</c:v>
                </c:pt>
                <c:pt idx="12878">
                  <c:v>470</c:v>
                </c:pt>
                <c:pt idx="12879">
                  <c:v>424</c:v>
                </c:pt>
                <c:pt idx="12880">
                  <c:v>460</c:v>
                </c:pt>
                <c:pt idx="12881">
                  <c:v>455</c:v>
                </c:pt>
                <c:pt idx="12882">
                  <c:v>428</c:v>
                </c:pt>
                <c:pt idx="12883">
                  <c:v>454</c:v>
                </c:pt>
                <c:pt idx="12884">
                  <c:v>490</c:v>
                </c:pt>
                <c:pt idx="12885">
                  <c:v>460</c:v>
                </c:pt>
                <c:pt idx="12886">
                  <c:v>477</c:v>
                </c:pt>
                <c:pt idx="12887">
                  <c:v>451</c:v>
                </c:pt>
                <c:pt idx="12888">
                  <c:v>452</c:v>
                </c:pt>
                <c:pt idx="12889">
                  <c:v>426</c:v>
                </c:pt>
                <c:pt idx="12890">
                  <c:v>463</c:v>
                </c:pt>
                <c:pt idx="12891">
                  <c:v>470</c:v>
                </c:pt>
                <c:pt idx="12892">
                  <c:v>493</c:v>
                </c:pt>
                <c:pt idx="12893">
                  <c:v>461</c:v>
                </c:pt>
                <c:pt idx="12894">
                  <c:v>444</c:v>
                </c:pt>
                <c:pt idx="12895">
                  <c:v>471</c:v>
                </c:pt>
                <c:pt idx="12896">
                  <c:v>468</c:v>
                </c:pt>
                <c:pt idx="12897">
                  <c:v>492</c:v>
                </c:pt>
                <c:pt idx="12898">
                  <c:v>460</c:v>
                </c:pt>
                <c:pt idx="12899">
                  <c:v>461</c:v>
                </c:pt>
                <c:pt idx="12900">
                  <c:v>482</c:v>
                </c:pt>
                <c:pt idx="12901">
                  <c:v>430</c:v>
                </c:pt>
                <c:pt idx="12902">
                  <c:v>353</c:v>
                </c:pt>
                <c:pt idx="12903">
                  <c:v>460</c:v>
                </c:pt>
                <c:pt idx="12904">
                  <c:v>465</c:v>
                </c:pt>
                <c:pt idx="12905">
                  <c:v>450</c:v>
                </c:pt>
                <c:pt idx="12906">
                  <c:v>428</c:v>
                </c:pt>
                <c:pt idx="12907">
                  <c:v>467</c:v>
                </c:pt>
                <c:pt idx="12908">
                  <c:v>462</c:v>
                </c:pt>
                <c:pt idx="12909">
                  <c:v>460</c:v>
                </c:pt>
                <c:pt idx="12910">
                  <c:v>466</c:v>
                </c:pt>
                <c:pt idx="12911">
                  <c:v>447</c:v>
                </c:pt>
                <c:pt idx="12912">
                  <c:v>463</c:v>
                </c:pt>
                <c:pt idx="12913">
                  <c:v>451</c:v>
                </c:pt>
                <c:pt idx="12914">
                  <c:v>485</c:v>
                </c:pt>
                <c:pt idx="12915">
                  <c:v>458</c:v>
                </c:pt>
                <c:pt idx="12916">
                  <c:v>475</c:v>
                </c:pt>
                <c:pt idx="12917">
                  <c:v>474</c:v>
                </c:pt>
                <c:pt idx="12918">
                  <c:v>461</c:v>
                </c:pt>
                <c:pt idx="12919">
                  <c:v>490</c:v>
                </c:pt>
                <c:pt idx="12920">
                  <c:v>451</c:v>
                </c:pt>
                <c:pt idx="12921">
                  <c:v>482</c:v>
                </c:pt>
                <c:pt idx="12922">
                  <c:v>473</c:v>
                </c:pt>
                <c:pt idx="12923">
                  <c:v>459</c:v>
                </c:pt>
                <c:pt idx="12924">
                  <c:v>472</c:v>
                </c:pt>
                <c:pt idx="12925">
                  <c:v>445</c:v>
                </c:pt>
                <c:pt idx="12926">
                  <c:v>464</c:v>
                </c:pt>
                <c:pt idx="12927">
                  <c:v>443</c:v>
                </c:pt>
                <c:pt idx="12928">
                  <c:v>473</c:v>
                </c:pt>
                <c:pt idx="12929">
                  <c:v>441</c:v>
                </c:pt>
                <c:pt idx="12930">
                  <c:v>481</c:v>
                </c:pt>
                <c:pt idx="12931">
                  <c:v>498</c:v>
                </c:pt>
                <c:pt idx="12932">
                  <c:v>486</c:v>
                </c:pt>
                <c:pt idx="12933">
                  <c:v>513</c:v>
                </c:pt>
                <c:pt idx="12934">
                  <c:v>484</c:v>
                </c:pt>
                <c:pt idx="12935">
                  <c:v>480</c:v>
                </c:pt>
                <c:pt idx="12936">
                  <c:v>474</c:v>
                </c:pt>
                <c:pt idx="12937">
                  <c:v>493</c:v>
                </c:pt>
                <c:pt idx="12938">
                  <c:v>506</c:v>
                </c:pt>
                <c:pt idx="12939">
                  <c:v>490</c:v>
                </c:pt>
                <c:pt idx="12940">
                  <c:v>476</c:v>
                </c:pt>
                <c:pt idx="12941">
                  <c:v>435</c:v>
                </c:pt>
                <c:pt idx="12942">
                  <c:v>538</c:v>
                </c:pt>
                <c:pt idx="12943">
                  <c:v>487</c:v>
                </c:pt>
                <c:pt idx="12944">
                  <c:v>478</c:v>
                </c:pt>
                <c:pt idx="12945">
                  <c:v>532</c:v>
                </c:pt>
                <c:pt idx="12946">
                  <c:v>486</c:v>
                </c:pt>
                <c:pt idx="12947">
                  <c:v>470</c:v>
                </c:pt>
                <c:pt idx="12948">
                  <c:v>462</c:v>
                </c:pt>
                <c:pt idx="12949">
                  <c:v>470</c:v>
                </c:pt>
                <c:pt idx="12950">
                  <c:v>439</c:v>
                </c:pt>
                <c:pt idx="12951">
                  <c:v>451</c:v>
                </c:pt>
                <c:pt idx="12952">
                  <c:v>437</c:v>
                </c:pt>
                <c:pt idx="12953">
                  <c:v>496</c:v>
                </c:pt>
                <c:pt idx="12954">
                  <c:v>355</c:v>
                </c:pt>
                <c:pt idx="12955">
                  <c:v>422</c:v>
                </c:pt>
                <c:pt idx="12956">
                  <c:v>460</c:v>
                </c:pt>
                <c:pt idx="12957">
                  <c:v>496</c:v>
                </c:pt>
                <c:pt idx="12958">
                  <c:v>475</c:v>
                </c:pt>
                <c:pt idx="12959">
                  <c:v>475</c:v>
                </c:pt>
                <c:pt idx="12960">
                  <c:v>470</c:v>
                </c:pt>
                <c:pt idx="12961">
                  <c:v>407</c:v>
                </c:pt>
                <c:pt idx="12962">
                  <c:v>469</c:v>
                </c:pt>
                <c:pt idx="12963">
                  <c:v>453</c:v>
                </c:pt>
                <c:pt idx="12964">
                  <c:v>483</c:v>
                </c:pt>
                <c:pt idx="12965">
                  <c:v>475</c:v>
                </c:pt>
                <c:pt idx="12966">
                  <c:v>471</c:v>
                </c:pt>
                <c:pt idx="12967">
                  <c:v>491</c:v>
                </c:pt>
                <c:pt idx="12968">
                  <c:v>392</c:v>
                </c:pt>
                <c:pt idx="12969">
                  <c:v>522</c:v>
                </c:pt>
                <c:pt idx="12970">
                  <c:v>437</c:v>
                </c:pt>
                <c:pt idx="12971">
                  <c:v>493</c:v>
                </c:pt>
                <c:pt idx="12972">
                  <c:v>594</c:v>
                </c:pt>
                <c:pt idx="12973">
                  <c:v>510</c:v>
                </c:pt>
                <c:pt idx="12974">
                  <c:v>525</c:v>
                </c:pt>
                <c:pt idx="12975">
                  <c:v>490</c:v>
                </c:pt>
                <c:pt idx="12976">
                  <c:v>409</c:v>
                </c:pt>
                <c:pt idx="12977">
                  <c:v>463</c:v>
                </c:pt>
                <c:pt idx="12978">
                  <c:v>459</c:v>
                </c:pt>
                <c:pt idx="12979">
                  <c:v>483</c:v>
                </c:pt>
                <c:pt idx="12980">
                  <c:v>470</c:v>
                </c:pt>
                <c:pt idx="12981">
                  <c:v>447</c:v>
                </c:pt>
                <c:pt idx="12982">
                  <c:v>439</c:v>
                </c:pt>
                <c:pt idx="12983">
                  <c:v>436</c:v>
                </c:pt>
                <c:pt idx="12984">
                  <c:v>492</c:v>
                </c:pt>
                <c:pt idx="12985">
                  <c:v>443</c:v>
                </c:pt>
                <c:pt idx="12986">
                  <c:v>468</c:v>
                </c:pt>
                <c:pt idx="12987">
                  <c:v>507</c:v>
                </c:pt>
                <c:pt idx="12988">
                  <c:v>470</c:v>
                </c:pt>
                <c:pt idx="12989">
                  <c:v>456</c:v>
                </c:pt>
                <c:pt idx="12990">
                  <c:v>480</c:v>
                </c:pt>
                <c:pt idx="12991">
                  <c:v>482</c:v>
                </c:pt>
                <c:pt idx="12992">
                  <c:v>450</c:v>
                </c:pt>
                <c:pt idx="12993">
                  <c:v>502</c:v>
                </c:pt>
                <c:pt idx="12994">
                  <c:v>465</c:v>
                </c:pt>
                <c:pt idx="12995">
                  <c:v>504</c:v>
                </c:pt>
                <c:pt idx="12996">
                  <c:v>459</c:v>
                </c:pt>
                <c:pt idx="12997">
                  <c:v>473</c:v>
                </c:pt>
                <c:pt idx="12998">
                  <c:v>490</c:v>
                </c:pt>
                <c:pt idx="12999">
                  <c:v>508</c:v>
                </c:pt>
                <c:pt idx="13000">
                  <c:v>478</c:v>
                </c:pt>
                <c:pt idx="13001">
                  <c:v>503</c:v>
                </c:pt>
                <c:pt idx="13002">
                  <c:v>344</c:v>
                </c:pt>
                <c:pt idx="13003">
                  <c:v>446</c:v>
                </c:pt>
                <c:pt idx="13004">
                  <c:v>404</c:v>
                </c:pt>
                <c:pt idx="13005">
                  <c:v>491</c:v>
                </c:pt>
                <c:pt idx="13006">
                  <c:v>801</c:v>
                </c:pt>
                <c:pt idx="13007">
                  <c:v>353</c:v>
                </c:pt>
                <c:pt idx="13008">
                  <c:v>433</c:v>
                </c:pt>
                <c:pt idx="13009">
                  <c:v>429</c:v>
                </c:pt>
                <c:pt idx="13010">
                  <c:v>470</c:v>
                </c:pt>
                <c:pt idx="13011">
                  <c:v>465</c:v>
                </c:pt>
                <c:pt idx="13012">
                  <c:v>390</c:v>
                </c:pt>
                <c:pt idx="13013">
                  <c:v>449</c:v>
                </c:pt>
                <c:pt idx="13014">
                  <c:v>479</c:v>
                </c:pt>
                <c:pt idx="13015">
                  <c:v>480</c:v>
                </c:pt>
                <c:pt idx="13016">
                  <c:v>460</c:v>
                </c:pt>
                <c:pt idx="13017">
                  <c:v>443</c:v>
                </c:pt>
                <c:pt idx="13018">
                  <c:v>533</c:v>
                </c:pt>
                <c:pt idx="13019">
                  <c:v>439</c:v>
                </c:pt>
                <c:pt idx="13020">
                  <c:v>450</c:v>
                </c:pt>
                <c:pt idx="13021">
                  <c:v>486</c:v>
                </c:pt>
                <c:pt idx="13022">
                  <c:v>411</c:v>
                </c:pt>
                <c:pt idx="13023">
                  <c:v>360</c:v>
                </c:pt>
                <c:pt idx="13024">
                  <c:v>360</c:v>
                </c:pt>
                <c:pt idx="13025">
                  <c:v>489</c:v>
                </c:pt>
                <c:pt idx="13026">
                  <c:v>442</c:v>
                </c:pt>
                <c:pt idx="13027">
                  <c:v>473</c:v>
                </c:pt>
                <c:pt idx="13028">
                  <c:v>354</c:v>
                </c:pt>
                <c:pt idx="13029">
                  <c:v>425</c:v>
                </c:pt>
                <c:pt idx="13030">
                  <c:v>448</c:v>
                </c:pt>
                <c:pt idx="13031">
                  <c:v>390</c:v>
                </c:pt>
                <c:pt idx="13032">
                  <c:v>478</c:v>
                </c:pt>
                <c:pt idx="13033">
                  <c:v>426</c:v>
                </c:pt>
                <c:pt idx="13034">
                  <c:v>502</c:v>
                </c:pt>
                <c:pt idx="13035">
                  <c:v>472</c:v>
                </c:pt>
                <c:pt idx="13036">
                  <c:v>453</c:v>
                </c:pt>
                <c:pt idx="13037">
                  <c:v>466</c:v>
                </c:pt>
                <c:pt idx="13038">
                  <c:v>472</c:v>
                </c:pt>
                <c:pt idx="13039">
                  <c:v>400</c:v>
                </c:pt>
                <c:pt idx="13040">
                  <c:v>480</c:v>
                </c:pt>
                <c:pt idx="13041">
                  <c:v>451</c:v>
                </c:pt>
                <c:pt idx="13042">
                  <c:v>454</c:v>
                </c:pt>
                <c:pt idx="13043">
                  <c:v>501</c:v>
                </c:pt>
                <c:pt idx="13044">
                  <c:v>503</c:v>
                </c:pt>
                <c:pt idx="13045">
                  <c:v>454</c:v>
                </c:pt>
                <c:pt idx="13046">
                  <c:v>484</c:v>
                </c:pt>
                <c:pt idx="13047">
                  <c:v>484</c:v>
                </c:pt>
                <c:pt idx="13048">
                  <c:v>488</c:v>
                </c:pt>
                <c:pt idx="13049">
                  <c:v>457</c:v>
                </c:pt>
                <c:pt idx="13050">
                  <c:v>459</c:v>
                </c:pt>
                <c:pt idx="13051">
                  <c:v>410</c:v>
                </c:pt>
                <c:pt idx="13052">
                  <c:v>447</c:v>
                </c:pt>
                <c:pt idx="13053">
                  <c:v>477</c:v>
                </c:pt>
                <c:pt idx="13054">
                  <c:v>484</c:v>
                </c:pt>
                <c:pt idx="13055">
                  <c:v>475</c:v>
                </c:pt>
                <c:pt idx="13056">
                  <c:v>494</c:v>
                </c:pt>
                <c:pt idx="13057">
                  <c:v>455</c:v>
                </c:pt>
                <c:pt idx="13058">
                  <c:v>453</c:v>
                </c:pt>
                <c:pt idx="13059">
                  <c:v>447</c:v>
                </c:pt>
                <c:pt idx="13060">
                  <c:v>484</c:v>
                </c:pt>
                <c:pt idx="13061">
                  <c:v>475</c:v>
                </c:pt>
                <c:pt idx="13062">
                  <c:v>458</c:v>
                </c:pt>
                <c:pt idx="13063">
                  <c:v>484</c:v>
                </c:pt>
                <c:pt idx="13064">
                  <c:v>503</c:v>
                </c:pt>
                <c:pt idx="13065">
                  <c:v>480</c:v>
                </c:pt>
                <c:pt idx="13066">
                  <c:v>500</c:v>
                </c:pt>
                <c:pt idx="13067">
                  <c:v>517</c:v>
                </c:pt>
                <c:pt idx="13068">
                  <c:v>382</c:v>
                </c:pt>
                <c:pt idx="13069">
                  <c:v>522</c:v>
                </c:pt>
                <c:pt idx="13070">
                  <c:v>475</c:v>
                </c:pt>
                <c:pt idx="13071">
                  <c:v>463</c:v>
                </c:pt>
                <c:pt idx="13072">
                  <c:v>488</c:v>
                </c:pt>
                <c:pt idx="13073">
                  <c:v>454</c:v>
                </c:pt>
                <c:pt idx="13074">
                  <c:v>476</c:v>
                </c:pt>
                <c:pt idx="13075">
                  <c:v>490</c:v>
                </c:pt>
                <c:pt idx="13076">
                  <c:v>485</c:v>
                </c:pt>
                <c:pt idx="13077">
                  <c:v>469</c:v>
                </c:pt>
                <c:pt idx="13078">
                  <c:v>473</c:v>
                </c:pt>
                <c:pt idx="13079">
                  <c:v>492</c:v>
                </c:pt>
                <c:pt idx="13080">
                  <c:v>490</c:v>
                </c:pt>
                <c:pt idx="13081">
                  <c:v>425</c:v>
                </c:pt>
                <c:pt idx="13082">
                  <c:v>359</c:v>
                </c:pt>
                <c:pt idx="13083">
                  <c:v>478</c:v>
                </c:pt>
                <c:pt idx="13084">
                  <c:v>476</c:v>
                </c:pt>
                <c:pt idx="13085">
                  <c:v>457</c:v>
                </c:pt>
                <c:pt idx="13086">
                  <c:v>456</c:v>
                </c:pt>
                <c:pt idx="13087">
                  <c:v>487</c:v>
                </c:pt>
                <c:pt idx="13088">
                  <c:v>489</c:v>
                </c:pt>
                <c:pt idx="13089">
                  <c:v>476</c:v>
                </c:pt>
                <c:pt idx="13090">
                  <c:v>504</c:v>
                </c:pt>
                <c:pt idx="13091">
                  <c:v>410</c:v>
                </c:pt>
                <c:pt idx="13092">
                  <c:v>342</c:v>
                </c:pt>
                <c:pt idx="13093">
                  <c:v>526</c:v>
                </c:pt>
                <c:pt idx="13094">
                  <c:v>435</c:v>
                </c:pt>
                <c:pt idx="13095">
                  <c:v>432</c:v>
                </c:pt>
                <c:pt idx="13096">
                  <c:v>451</c:v>
                </c:pt>
                <c:pt idx="13097">
                  <c:v>463</c:v>
                </c:pt>
                <c:pt idx="13098">
                  <c:v>456</c:v>
                </c:pt>
                <c:pt idx="13099">
                  <c:v>477</c:v>
                </c:pt>
                <c:pt idx="13100">
                  <c:v>456</c:v>
                </c:pt>
                <c:pt idx="13101">
                  <c:v>467</c:v>
                </c:pt>
                <c:pt idx="13102">
                  <c:v>495</c:v>
                </c:pt>
                <c:pt idx="13103">
                  <c:v>483</c:v>
                </c:pt>
                <c:pt idx="13104">
                  <c:v>478</c:v>
                </c:pt>
                <c:pt idx="13105">
                  <c:v>393</c:v>
                </c:pt>
                <c:pt idx="13106">
                  <c:v>455</c:v>
                </c:pt>
                <c:pt idx="13107">
                  <c:v>418</c:v>
                </c:pt>
                <c:pt idx="13108">
                  <c:v>473</c:v>
                </c:pt>
                <c:pt idx="13109">
                  <c:v>436</c:v>
                </c:pt>
                <c:pt idx="13110">
                  <c:v>503</c:v>
                </c:pt>
                <c:pt idx="13111">
                  <c:v>404</c:v>
                </c:pt>
                <c:pt idx="13112">
                  <c:v>401</c:v>
                </c:pt>
                <c:pt idx="13113">
                  <c:v>381</c:v>
                </c:pt>
                <c:pt idx="13114">
                  <c:v>520</c:v>
                </c:pt>
                <c:pt idx="13115">
                  <c:v>727</c:v>
                </c:pt>
                <c:pt idx="13116">
                  <c:v>440</c:v>
                </c:pt>
                <c:pt idx="13117">
                  <c:v>459</c:v>
                </c:pt>
                <c:pt idx="13118">
                  <c:v>448</c:v>
                </c:pt>
                <c:pt idx="13119">
                  <c:v>457</c:v>
                </c:pt>
                <c:pt idx="13120">
                  <c:v>562</c:v>
                </c:pt>
                <c:pt idx="13121">
                  <c:v>462</c:v>
                </c:pt>
                <c:pt idx="13122">
                  <c:v>493</c:v>
                </c:pt>
                <c:pt idx="13123">
                  <c:v>445</c:v>
                </c:pt>
                <c:pt idx="13124">
                  <c:v>479</c:v>
                </c:pt>
                <c:pt idx="13125">
                  <c:v>500</c:v>
                </c:pt>
                <c:pt idx="13126">
                  <c:v>502</c:v>
                </c:pt>
                <c:pt idx="13127">
                  <c:v>491</c:v>
                </c:pt>
                <c:pt idx="13128">
                  <c:v>526</c:v>
                </c:pt>
                <c:pt idx="13129">
                  <c:v>506</c:v>
                </c:pt>
                <c:pt idx="13130">
                  <c:v>527</c:v>
                </c:pt>
                <c:pt idx="13131">
                  <c:v>476</c:v>
                </c:pt>
                <c:pt idx="13132">
                  <c:v>518</c:v>
                </c:pt>
                <c:pt idx="13133">
                  <c:v>491</c:v>
                </c:pt>
                <c:pt idx="13134">
                  <c:v>550</c:v>
                </c:pt>
                <c:pt idx="13135">
                  <c:v>544</c:v>
                </c:pt>
                <c:pt idx="13136">
                  <c:v>548</c:v>
                </c:pt>
                <c:pt idx="13137">
                  <c:v>535</c:v>
                </c:pt>
                <c:pt idx="13138">
                  <c:v>551</c:v>
                </c:pt>
                <c:pt idx="13139">
                  <c:v>537</c:v>
                </c:pt>
                <c:pt idx="13140">
                  <c:v>581</c:v>
                </c:pt>
                <c:pt idx="13141">
                  <c:v>507</c:v>
                </c:pt>
                <c:pt idx="13142">
                  <c:v>475</c:v>
                </c:pt>
                <c:pt idx="13143">
                  <c:v>411</c:v>
                </c:pt>
                <c:pt idx="13144">
                  <c:v>393</c:v>
                </c:pt>
                <c:pt idx="13145">
                  <c:v>360</c:v>
                </c:pt>
                <c:pt idx="13146">
                  <c:v>422</c:v>
                </c:pt>
                <c:pt idx="13147">
                  <c:v>460</c:v>
                </c:pt>
                <c:pt idx="13148">
                  <c:v>518</c:v>
                </c:pt>
                <c:pt idx="13149">
                  <c:v>517</c:v>
                </c:pt>
                <c:pt idx="13150">
                  <c:v>513</c:v>
                </c:pt>
                <c:pt idx="13151">
                  <c:v>511</c:v>
                </c:pt>
                <c:pt idx="13152">
                  <c:v>484</c:v>
                </c:pt>
                <c:pt idx="13153">
                  <c:v>494</c:v>
                </c:pt>
                <c:pt idx="13154">
                  <c:v>487</c:v>
                </c:pt>
                <c:pt idx="13155">
                  <c:v>407</c:v>
                </c:pt>
                <c:pt idx="13156">
                  <c:v>480</c:v>
                </c:pt>
                <c:pt idx="13157">
                  <c:v>405</c:v>
                </c:pt>
                <c:pt idx="13158">
                  <c:v>454</c:v>
                </c:pt>
                <c:pt idx="13159">
                  <c:v>491</c:v>
                </c:pt>
                <c:pt idx="13160">
                  <c:v>441</c:v>
                </c:pt>
                <c:pt idx="13161">
                  <c:v>442</c:v>
                </c:pt>
                <c:pt idx="13162">
                  <c:v>489</c:v>
                </c:pt>
                <c:pt idx="13163">
                  <c:v>513</c:v>
                </c:pt>
                <c:pt idx="13164">
                  <c:v>473</c:v>
                </c:pt>
                <c:pt idx="13165">
                  <c:v>510</c:v>
                </c:pt>
                <c:pt idx="13166">
                  <c:v>470</c:v>
                </c:pt>
                <c:pt idx="13167">
                  <c:v>454</c:v>
                </c:pt>
                <c:pt idx="13168">
                  <c:v>476</c:v>
                </c:pt>
                <c:pt idx="13169">
                  <c:v>464</c:v>
                </c:pt>
                <c:pt idx="13170">
                  <c:v>505</c:v>
                </c:pt>
                <c:pt idx="13171">
                  <c:v>557</c:v>
                </c:pt>
                <c:pt idx="13172">
                  <c:v>531</c:v>
                </c:pt>
                <c:pt idx="13173">
                  <c:v>484</c:v>
                </c:pt>
                <c:pt idx="13174">
                  <c:v>450</c:v>
                </c:pt>
                <c:pt idx="13175">
                  <c:v>509</c:v>
                </c:pt>
                <c:pt idx="13176">
                  <c:v>492</c:v>
                </c:pt>
                <c:pt idx="13177">
                  <c:v>463</c:v>
                </c:pt>
                <c:pt idx="13178">
                  <c:v>486</c:v>
                </c:pt>
                <c:pt idx="13179">
                  <c:v>461</c:v>
                </c:pt>
                <c:pt idx="13180">
                  <c:v>478</c:v>
                </c:pt>
                <c:pt idx="13181">
                  <c:v>496</c:v>
                </c:pt>
                <c:pt idx="13182">
                  <c:v>470</c:v>
                </c:pt>
                <c:pt idx="13183">
                  <c:v>501</c:v>
                </c:pt>
                <c:pt idx="13184">
                  <c:v>395</c:v>
                </c:pt>
                <c:pt idx="13185">
                  <c:v>464</c:v>
                </c:pt>
                <c:pt idx="13186">
                  <c:v>487</c:v>
                </c:pt>
                <c:pt idx="13187">
                  <c:v>682</c:v>
                </c:pt>
                <c:pt idx="13188">
                  <c:v>466</c:v>
                </c:pt>
                <c:pt idx="13189">
                  <c:v>468</c:v>
                </c:pt>
                <c:pt idx="13190">
                  <c:v>560</c:v>
                </c:pt>
                <c:pt idx="13191">
                  <c:v>415</c:v>
                </c:pt>
                <c:pt idx="13192">
                  <c:v>525</c:v>
                </c:pt>
                <c:pt idx="13193">
                  <c:v>425</c:v>
                </c:pt>
                <c:pt idx="13194">
                  <c:v>399</c:v>
                </c:pt>
                <c:pt idx="13195">
                  <c:v>462</c:v>
                </c:pt>
                <c:pt idx="13196">
                  <c:v>463</c:v>
                </c:pt>
                <c:pt idx="13197">
                  <c:v>420</c:v>
                </c:pt>
                <c:pt idx="13198">
                  <c:v>481</c:v>
                </c:pt>
                <c:pt idx="13199">
                  <c:v>470</c:v>
                </c:pt>
                <c:pt idx="13200">
                  <c:v>502</c:v>
                </c:pt>
                <c:pt idx="13201">
                  <c:v>465</c:v>
                </c:pt>
                <c:pt idx="13202">
                  <c:v>335</c:v>
                </c:pt>
                <c:pt idx="13203">
                  <c:v>348</c:v>
                </c:pt>
                <c:pt idx="13204">
                  <c:v>448</c:v>
                </c:pt>
                <c:pt idx="13205">
                  <c:v>678</c:v>
                </c:pt>
                <c:pt idx="13206">
                  <c:v>360</c:v>
                </c:pt>
                <c:pt idx="13207">
                  <c:v>357</c:v>
                </c:pt>
                <c:pt idx="13208">
                  <c:v>669</c:v>
                </c:pt>
                <c:pt idx="13209">
                  <c:v>446</c:v>
                </c:pt>
                <c:pt idx="13210">
                  <c:v>380</c:v>
                </c:pt>
                <c:pt idx="13211">
                  <c:v>448</c:v>
                </c:pt>
                <c:pt idx="13212">
                  <c:v>409</c:v>
                </c:pt>
                <c:pt idx="13213">
                  <c:v>477</c:v>
                </c:pt>
                <c:pt idx="13214">
                  <c:v>409</c:v>
                </c:pt>
                <c:pt idx="13215">
                  <c:v>469</c:v>
                </c:pt>
                <c:pt idx="13216">
                  <c:v>374</c:v>
                </c:pt>
                <c:pt idx="13217">
                  <c:v>463</c:v>
                </c:pt>
                <c:pt idx="13218">
                  <c:v>366</c:v>
                </c:pt>
                <c:pt idx="13219">
                  <c:v>327</c:v>
                </c:pt>
                <c:pt idx="13220">
                  <c:v>401</c:v>
                </c:pt>
                <c:pt idx="13221">
                  <c:v>411</c:v>
                </c:pt>
                <c:pt idx="13222">
                  <c:v>407</c:v>
                </c:pt>
                <c:pt idx="13223">
                  <c:v>481</c:v>
                </c:pt>
                <c:pt idx="13224">
                  <c:v>432</c:v>
                </c:pt>
                <c:pt idx="13225">
                  <c:v>491</c:v>
                </c:pt>
                <c:pt idx="13226">
                  <c:v>412</c:v>
                </c:pt>
                <c:pt idx="13227">
                  <c:v>442</c:v>
                </c:pt>
                <c:pt idx="13228">
                  <c:v>460</c:v>
                </c:pt>
                <c:pt idx="13229">
                  <c:v>472</c:v>
                </c:pt>
                <c:pt idx="13230">
                  <c:v>453</c:v>
                </c:pt>
                <c:pt idx="13231">
                  <c:v>344</c:v>
                </c:pt>
                <c:pt idx="13232">
                  <c:v>488</c:v>
                </c:pt>
                <c:pt idx="13233">
                  <c:v>330</c:v>
                </c:pt>
                <c:pt idx="13234">
                  <c:v>488</c:v>
                </c:pt>
                <c:pt idx="13235">
                  <c:v>385</c:v>
                </c:pt>
                <c:pt idx="13236">
                  <c:v>459</c:v>
                </c:pt>
                <c:pt idx="13237">
                  <c:v>479</c:v>
                </c:pt>
                <c:pt idx="13238">
                  <c:v>469</c:v>
                </c:pt>
                <c:pt idx="13239">
                  <c:v>485</c:v>
                </c:pt>
                <c:pt idx="13240">
                  <c:v>487</c:v>
                </c:pt>
                <c:pt idx="13241">
                  <c:v>413</c:v>
                </c:pt>
                <c:pt idx="13242">
                  <c:v>350</c:v>
                </c:pt>
                <c:pt idx="13243">
                  <c:v>507</c:v>
                </c:pt>
                <c:pt idx="13244">
                  <c:v>485</c:v>
                </c:pt>
                <c:pt idx="13245">
                  <c:v>329</c:v>
                </c:pt>
                <c:pt idx="13246">
                  <c:v>500</c:v>
                </c:pt>
                <c:pt idx="13247">
                  <c:v>333</c:v>
                </c:pt>
                <c:pt idx="13248">
                  <c:v>515</c:v>
                </c:pt>
                <c:pt idx="13249">
                  <c:v>550</c:v>
                </c:pt>
                <c:pt idx="13250">
                  <c:v>683</c:v>
                </c:pt>
                <c:pt idx="13251">
                  <c:v>471</c:v>
                </c:pt>
                <c:pt idx="13252">
                  <c:v>486</c:v>
                </c:pt>
                <c:pt idx="13253">
                  <c:v>484</c:v>
                </c:pt>
                <c:pt idx="13254">
                  <c:v>483</c:v>
                </c:pt>
                <c:pt idx="13255">
                  <c:v>525</c:v>
                </c:pt>
                <c:pt idx="13256">
                  <c:v>423</c:v>
                </c:pt>
                <c:pt idx="13257">
                  <c:v>415</c:v>
                </c:pt>
                <c:pt idx="13258">
                  <c:v>535</c:v>
                </c:pt>
                <c:pt idx="13259">
                  <c:v>501</c:v>
                </c:pt>
                <c:pt idx="13260">
                  <c:v>459</c:v>
                </c:pt>
                <c:pt idx="13261">
                  <c:v>479</c:v>
                </c:pt>
                <c:pt idx="13262">
                  <c:v>511</c:v>
                </c:pt>
                <c:pt idx="13263">
                  <c:v>519</c:v>
                </c:pt>
                <c:pt idx="13264">
                  <c:v>444</c:v>
                </c:pt>
                <c:pt idx="13265">
                  <c:v>495</c:v>
                </c:pt>
                <c:pt idx="13266">
                  <c:v>332</c:v>
                </c:pt>
                <c:pt idx="13267">
                  <c:v>350</c:v>
                </c:pt>
                <c:pt idx="13268">
                  <c:v>404</c:v>
                </c:pt>
                <c:pt idx="13269">
                  <c:v>451</c:v>
                </c:pt>
                <c:pt idx="13270">
                  <c:v>463</c:v>
                </c:pt>
                <c:pt idx="13271">
                  <c:v>460</c:v>
                </c:pt>
                <c:pt idx="13272">
                  <c:v>562</c:v>
                </c:pt>
                <c:pt idx="13273">
                  <c:v>459</c:v>
                </c:pt>
                <c:pt idx="13274">
                  <c:v>590</c:v>
                </c:pt>
                <c:pt idx="13275">
                  <c:v>468</c:v>
                </c:pt>
                <c:pt idx="13276">
                  <c:v>450</c:v>
                </c:pt>
                <c:pt idx="13277">
                  <c:v>429</c:v>
                </c:pt>
                <c:pt idx="13278">
                  <c:v>547</c:v>
                </c:pt>
                <c:pt idx="13279">
                  <c:v>504</c:v>
                </c:pt>
                <c:pt idx="13280">
                  <c:v>499</c:v>
                </c:pt>
                <c:pt idx="13281">
                  <c:v>538</c:v>
                </c:pt>
                <c:pt idx="13282">
                  <c:v>531</c:v>
                </c:pt>
                <c:pt idx="13283">
                  <c:v>535</c:v>
                </c:pt>
                <c:pt idx="13284">
                  <c:v>553</c:v>
                </c:pt>
                <c:pt idx="13285">
                  <c:v>427</c:v>
                </c:pt>
                <c:pt idx="13286">
                  <c:v>506</c:v>
                </c:pt>
                <c:pt idx="13287">
                  <c:v>523</c:v>
                </c:pt>
                <c:pt idx="13288">
                  <c:v>492</c:v>
                </c:pt>
                <c:pt idx="13289">
                  <c:v>507</c:v>
                </c:pt>
                <c:pt idx="13290">
                  <c:v>557</c:v>
                </c:pt>
                <c:pt idx="13291">
                  <c:v>595</c:v>
                </c:pt>
                <c:pt idx="13292">
                  <c:v>477</c:v>
                </c:pt>
                <c:pt idx="13293">
                  <c:v>470</c:v>
                </c:pt>
                <c:pt idx="13294">
                  <c:v>451</c:v>
                </c:pt>
                <c:pt idx="13295">
                  <c:v>423</c:v>
                </c:pt>
                <c:pt idx="13296">
                  <c:v>465</c:v>
                </c:pt>
                <c:pt idx="13297">
                  <c:v>481</c:v>
                </c:pt>
                <c:pt idx="13298">
                  <c:v>507</c:v>
                </c:pt>
                <c:pt idx="13299">
                  <c:v>494</c:v>
                </c:pt>
                <c:pt idx="13300">
                  <c:v>440</c:v>
                </c:pt>
                <c:pt idx="13301">
                  <c:v>477</c:v>
                </c:pt>
                <c:pt idx="13302">
                  <c:v>407</c:v>
                </c:pt>
                <c:pt idx="13303">
                  <c:v>393</c:v>
                </c:pt>
                <c:pt idx="13304">
                  <c:v>529</c:v>
                </c:pt>
                <c:pt idx="13305">
                  <c:v>481</c:v>
                </c:pt>
                <c:pt idx="13306">
                  <c:v>463</c:v>
                </c:pt>
                <c:pt idx="13307">
                  <c:v>462</c:v>
                </c:pt>
                <c:pt idx="13308">
                  <c:v>464</c:v>
                </c:pt>
                <c:pt idx="13309">
                  <c:v>545</c:v>
                </c:pt>
                <c:pt idx="13310">
                  <c:v>456</c:v>
                </c:pt>
                <c:pt idx="13311">
                  <c:v>433</c:v>
                </c:pt>
                <c:pt idx="13312">
                  <c:v>454</c:v>
                </c:pt>
                <c:pt idx="13313">
                  <c:v>430</c:v>
                </c:pt>
                <c:pt idx="13314">
                  <c:v>481</c:v>
                </c:pt>
                <c:pt idx="13315">
                  <c:v>471</c:v>
                </c:pt>
                <c:pt idx="13316">
                  <c:v>478</c:v>
                </c:pt>
                <c:pt idx="13317">
                  <c:v>428</c:v>
                </c:pt>
                <c:pt idx="13318">
                  <c:v>530</c:v>
                </c:pt>
                <c:pt idx="13319">
                  <c:v>529</c:v>
                </c:pt>
                <c:pt idx="13320">
                  <c:v>407</c:v>
                </c:pt>
                <c:pt idx="13321">
                  <c:v>398</c:v>
                </c:pt>
                <c:pt idx="13322">
                  <c:v>494</c:v>
                </c:pt>
                <c:pt idx="13323">
                  <c:v>375</c:v>
                </c:pt>
                <c:pt idx="13324">
                  <c:v>370</c:v>
                </c:pt>
                <c:pt idx="13325">
                  <c:v>438</c:v>
                </c:pt>
                <c:pt idx="13326">
                  <c:v>492</c:v>
                </c:pt>
                <c:pt idx="13327">
                  <c:v>464</c:v>
                </c:pt>
                <c:pt idx="13328">
                  <c:v>479</c:v>
                </c:pt>
                <c:pt idx="13329">
                  <c:v>495</c:v>
                </c:pt>
                <c:pt idx="13330">
                  <c:v>451</c:v>
                </c:pt>
                <c:pt idx="13331">
                  <c:v>512</c:v>
                </c:pt>
                <c:pt idx="13332">
                  <c:v>446</c:v>
                </c:pt>
                <c:pt idx="13333">
                  <c:v>502</c:v>
                </c:pt>
                <c:pt idx="13334">
                  <c:v>465</c:v>
                </c:pt>
                <c:pt idx="13335">
                  <c:v>465</c:v>
                </c:pt>
                <c:pt idx="13336">
                  <c:v>422</c:v>
                </c:pt>
                <c:pt idx="13337">
                  <c:v>472</c:v>
                </c:pt>
                <c:pt idx="13338">
                  <c:v>477</c:v>
                </c:pt>
                <c:pt idx="13339">
                  <c:v>391</c:v>
                </c:pt>
                <c:pt idx="13340">
                  <c:v>414</c:v>
                </c:pt>
                <c:pt idx="13341">
                  <c:v>444</c:v>
                </c:pt>
                <c:pt idx="13342">
                  <c:v>458</c:v>
                </c:pt>
                <c:pt idx="13343">
                  <c:v>465</c:v>
                </c:pt>
                <c:pt idx="13344">
                  <c:v>463</c:v>
                </c:pt>
                <c:pt idx="13345">
                  <c:v>576</c:v>
                </c:pt>
                <c:pt idx="13346">
                  <c:v>603</c:v>
                </c:pt>
                <c:pt idx="13347">
                  <c:v>506</c:v>
                </c:pt>
                <c:pt idx="13348">
                  <c:v>357</c:v>
                </c:pt>
                <c:pt idx="13349">
                  <c:v>366</c:v>
                </c:pt>
                <c:pt idx="13350">
                  <c:v>501</c:v>
                </c:pt>
                <c:pt idx="13351">
                  <c:v>467</c:v>
                </c:pt>
                <c:pt idx="13352">
                  <c:v>385</c:v>
                </c:pt>
                <c:pt idx="13353">
                  <c:v>515</c:v>
                </c:pt>
                <c:pt idx="13354">
                  <c:v>476</c:v>
                </c:pt>
                <c:pt idx="13355">
                  <c:v>562</c:v>
                </c:pt>
                <c:pt idx="13356">
                  <c:v>503</c:v>
                </c:pt>
                <c:pt idx="13357">
                  <c:v>540</c:v>
                </c:pt>
                <c:pt idx="13358">
                  <c:v>548</c:v>
                </c:pt>
                <c:pt idx="13359">
                  <c:v>537</c:v>
                </c:pt>
                <c:pt idx="13360">
                  <c:v>586</c:v>
                </c:pt>
                <c:pt idx="13361">
                  <c:v>592</c:v>
                </c:pt>
                <c:pt idx="13362">
                  <c:v>495</c:v>
                </c:pt>
                <c:pt idx="13363">
                  <c:v>572</c:v>
                </c:pt>
                <c:pt idx="13364">
                  <c:v>454</c:v>
                </c:pt>
                <c:pt idx="13365">
                  <c:v>367</c:v>
                </c:pt>
                <c:pt idx="13366">
                  <c:v>415</c:v>
                </c:pt>
                <c:pt idx="13367">
                  <c:v>349</c:v>
                </c:pt>
                <c:pt idx="13368">
                  <c:v>464</c:v>
                </c:pt>
                <c:pt idx="13369">
                  <c:v>474</c:v>
                </c:pt>
                <c:pt idx="13370">
                  <c:v>443</c:v>
                </c:pt>
                <c:pt idx="13371">
                  <c:v>536</c:v>
                </c:pt>
                <c:pt idx="13372">
                  <c:v>516</c:v>
                </c:pt>
                <c:pt idx="13373">
                  <c:v>439</c:v>
                </c:pt>
                <c:pt idx="13374">
                  <c:v>512</c:v>
                </c:pt>
                <c:pt idx="13375">
                  <c:v>478</c:v>
                </c:pt>
                <c:pt idx="13376">
                  <c:v>464</c:v>
                </c:pt>
                <c:pt idx="13377">
                  <c:v>472</c:v>
                </c:pt>
                <c:pt idx="13378">
                  <c:v>530</c:v>
                </c:pt>
                <c:pt idx="13379">
                  <c:v>478</c:v>
                </c:pt>
                <c:pt idx="13380">
                  <c:v>513</c:v>
                </c:pt>
                <c:pt idx="13381">
                  <c:v>493</c:v>
                </c:pt>
                <c:pt idx="13382">
                  <c:v>493</c:v>
                </c:pt>
                <c:pt idx="13383">
                  <c:v>423</c:v>
                </c:pt>
                <c:pt idx="13384">
                  <c:v>416</c:v>
                </c:pt>
                <c:pt idx="13385">
                  <c:v>479</c:v>
                </c:pt>
                <c:pt idx="13386">
                  <c:v>883</c:v>
                </c:pt>
                <c:pt idx="13387">
                  <c:v>491</c:v>
                </c:pt>
                <c:pt idx="13388">
                  <c:v>449</c:v>
                </c:pt>
                <c:pt idx="13389">
                  <c:v>494</c:v>
                </c:pt>
                <c:pt idx="13390">
                  <c:v>414</c:v>
                </c:pt>
                <c:pt idx="13391">
                  <c:v>448</c:v>
                </c:pt>
                <c:pt idx="13392">
                  <c:v>492</c:v>
                </c:pt>
                <c:pt idx="13393">
                  <c:v>502</c:v>
                </c:pt>
                <c:pt idx="13394">
                  <c:v>438</c:v>
                </c:pt>
                <c:pt idx="13395">
                  <c:v>509</c:v>
                </c:pt>
                <c:pt idx="13396">
                  <c:v>490</c:v>
                </c:pt>
                <c:pt idx="13397">
                  <c:v>503</c:v>
                </c:pt>
                <c:pt idx="13398">
                  <c:v>527</c:v>
                </c:pt>
                <c:pt idx="13399">
                  <c:v>644</c:v>
                </c:pt>
                <c:pt idx="13400">
                  <c:v>469</c:v>
                </c:pt>
                <c:pt idx="13401">
                  <c:v>482</c:v>
                </c:pt>
                <c:pt idx="13402">
                  <c:v>476</c:v>
                </c:pt>
                <c:pt idx="13403">
                  <c:v>353</c:v>
                </c:pt>
                <c:pt idx="13404">
                  <c:v>411</c:v>
                </c:pt>
                <c:pt idx="13405">
                  <c:v>442</c:v>
                </c:pt>
                <c:pt idx="13406">
                  <c:v>405</c:v>
                </c:pt>
                <c:pt idx="13407">
                  <c:v>594</c:v>
                </c:pt>
                <c:pt idx="13408">
                  <c:v>538</c:v>
                </c:pt>
                <c:pt idx="13409">
                  <c:v>459</c:v>
                </c:pt>
                <c:pt idx="13410">
                  <c:v>486</c:v>
                </c:pt>
                <c:pt idx="13411">
                  <c:v>488</c:v>
                </c:pt>
                <c:pt idx="13412">
                  <c:v>474</c:v>
                </c:pt>
                <c:pt idx="13413">
                  <c:v>495</c:v>
                </c:pt>
                <c:pt idx="13414">
                  <c:v>403</c:v>
                </c:pt>
                <c:pt idx="13415">
                  <c:v>459</c:v>
                </c:pt>
                <c:pt idx="13416">
                  <c:v>453</c:v>
                </c:pt>
                <c:pt idx="13417">
                  <c:v>498</c:v>
                </c:pt>
                <c:pt idx="13418">
                  <c:v>499</c:v>
                </c:pt>
                <c:pt idx="13419">
                  <c:v>494</c:v>
                </c:pt>
                <c:pt idx="13420">
                  <c:v>511</c:v>
                </c:pt>
                <c:pt idx="13421">
                  <c:v>565</c:v>
                </c:pt>
                <c:pt idx="13422">
                  <c:v>516</c:v>
                </c:pt>
                <c:pt idx="13423">
                  <c:v>474</c:v>
                </c:pt>
                <c:pt idx="13424">
                  <c:v>467</c:v>
                </c:pt>
                <c:pt idx="13425">
                  <c:v>469</c:v>
                </c:pt>
                <c:pt idx="13426">
                  <c:v>494</c:v>
                </c:pt>
                <c:pt idx="13427">
                  <c:v>472</c:v>
                </c:pt>
                <c:pt idx="13428">
                  <c:v>523</c:v>
                </c:pt>
                <c:pt idx="13429">
                  <c:v>499</c:v>
                </c:pt>
                <c:pt idx="13430">
                  <c:v>427</c:v>
                </c:pt>
                <c:pt idx="13431">
                  <c:v>466</c:v>
                </c:pt>
                <c:pt idx="13432">
                  <c:v>497</c:v>
                </c:pt>
                <c:pt idx="13433">
                  <c:v>511</c:v>
                </c:pt>
                <c:pt idx="13434">
                  <c:v>515</c:v>
                </c:pt>
                <c:pt idx="13435">
                  <c:v>532</c:v>
                </c:pt>
                <c:pt idx="13436">
                  <c:v>509</c:v>
                </c:pt>
                <c:pt idx="13437">
                  <c:v>556</c:v>
                </c:pt>
                <c:pt idx="13438">
                  <c:v>527</c:v>
                </c:pt>
                <c:pt idx="13439">
                  <c:v>571</c:v>
                </c:pt>
                <c:pt idx="13440">
                  <c:v>556</c:v>
                </c:pt>
                <c:pt idx="13441">
                  <c:v>555</c:v>
                </c:pt>
                <c:pt idx="13442">
                  <c:v>552</c:v>
                </c:pt>
                <c:pt idx="13443">
                  <c:v>567</c:v>
                </c:pt>
                <c:pt idx="13444">
                  <c:v>571</c:v>
                </c:pt>
                <c:pt idx="13445">
                  <c:v>583</c:v>
                </c:pt>
                <c:pt idx="13446">
                  <c:v>590</c:v>
                </c:pt>
                <c:pt idx="13447">
                  <c:v>613</c:v>
                </c:pt>
                <c:pt idx="13448">
                  <c:v>570</c:v>
                </c:pt>
                <c:pt idx="13449">
                  <c:v>585</c:v>
                </c:pt>
                <c:pt idx="13450">
                  <c:v>465</c:v>
                </c:pt>
                <c:pt idx="13451">
                  <c:v>502</c:v>
                </c:pt>
                <c:pt idx="13452">
                  <c:v>502</c:v>
                </c:pt>
                <c:pt idx="13453">
                  <c:v>498</c:v>
                </c:pt>
                <c:pt idx="13454">
                  <c:v>492</c:v>
                </c:pt>
                <c:pt idx="13455">
                  <c:v>480</c:v>
                </c:pt>
                <c:pt idx="13456">
                  <c:v>477</c:v>
                </c:pt>
                <c:pt idx="13457">
                  <c:v>465</c:v>
                </c:pt>
                <c:pt idx="13458">
                  <c:v>491</c:v>
                </c:pt>
                <c:pt idx="13459">
                  <c:v>390</c:v>
                </c:pt>
                <c:pt idx="13460">
                  <c:v>541</c:v>
                </c:pt>
                <c:pt idx="13461">
                  <c:v>478</c:v>
                </c:pt>
                <c:pt idx="13462">
                  <c:v>471</c:v>
                </c:pt>
                <c:pt idx="13463">
                  <c:v>475</c:v>
                </c:pt>
                <c:pt idx="13464">
                  <c:v>424</c:v>
                </c:pt>
                <c:pt idx="13465">
                  <c:v>433</c:v>
                </c:pt>
                <c:pt idx="13466">
                  <c:v>471</c:v>
                </c:pt>
                <c:pt idx="13467">
                  <c:v>481</c:v>
                </c:pt>
                <c:pt idx="13468">
                  <c:v>473</c:v>
                </c:pt>
                <c:pt idx="13469">
                  <c:v>459</c:v>
                </c:pt>
                <c:pt idx="13470">
                  <c:v>435</c:v>
                </c:pt>
                <c:pt idx="13471">
                  <c:v>445</c:v>
                </c:pt>
                <c:pt idx="13472">
                  <c:v>528</c:v>
                </c:pt>
                <c:pt idx="13473">
                  <c:v>471</c:v>
                </c:pt>
                <c:pt idx="13474">
                  <c:v>458</c:v>
                </c:pt>
                <c:pt idx="13475">
                  <c:v>518</c:v>
                </c:pt>
                <c:pt idx="13476">
                  <c:v>531</c:v>
                </c:pt>
                <c:pt idx="13477">
                  <c:v>494</c:v>
                </c:pt>
                <c:pt idx="13478">
                  <c:v>491</c:v>
                </c:pt>
                <c:pt idx="13479">
                  <c:v>445</c:v>
                </c:pt>
                <c:pt idx="13480">
                  <c:v>409</c:v>
                </c:pt>
                <c:pt idx="13481">
                  <c:v>446</c:v>
                </c:pt>
                <c:pt idx="13482">
                  <c:v>480</c:v>
                </c:pt>
                <c:pt idx="13483">
                  <c:v>515</c:v>
                </c:pt>
                <c:pt idx="13484">
                  <c:v>464</c:v>
                </c:pt>
                <c:pt idx="13485">
                  <c:v>493</c:v>
                </c:pt>
                <c:pt idx="13486">
                  <c:v>559</c:v>
                </c:pt>
                <c:pt idx="13487">
                  <c:v>457</c:v>
                </c:pt>
                <c:pt idx="13488">
                  <c:v>503</c:v>
                </c:pt>
                <c:pt idx="13489">
                  <c:v>533</c:v>
                </c:pt>
                <c:pt idx="13490">
                  <c:v>580</c:v>
                </c:pt>
                <c:pt idx="13491">
                  <c:v>493</c:v>
                </c:pt>
                <c:pt idx="13492">
                  <c:v>384</c:v>
                </c:pt>
                <c:pt idx="13493">
                  <c:v>444</c:v>
                </c:pt>
                <c:pt idx="13494">
                  <c:v>479</c:v>
                </c:pt>
                <c:pt idx="13495">
                  <c:v>482</c:v>
                </c:pt>
                <c:pt idx="13496">
                  <c:v>487</c:v>
                </c:pt>
                <c:pt idx="13497">
                  <c:v>520</c:v>
                </c:pt>
                <c:pt idx="13498">
                  <c:v>510</c:v>
                </c:pt>
                <c:pt idx="13499">
                  <c:v>504</c:v>
                </c:pt>
                <c:pt idx="13500">
                  <c:v>494</c:v>
                </c:pt>
                <c:pt idx="13501">
                  <c:v>520</c:v>
                </c:pt>
                <c:pt idx="13502">
                  <c:v>535</c:v>
                </c:pt>
                <c:pt idx="13503">
                  <c:v>505</c:v>
                </c:pt>
                <c:pt idx="13504">
                  <c:v>492</c:v>
                </c:pt>
                <c:pt idx="13505">
                  <c:v>585</c:v>
                </c:pt>
                <c:pt idx="13506">
                  <c:v>566</c:v>
                </c:pt>
                <c:pt idx="13507">
                  <c:v>353</c:v>
                </c:pt>
                <c:pt idx="13508">
                  <c:v>397</c:v>
                </c:pt>
                <c:pt idx="13509">
                  <c:v>391</c:v>
                </c:pt>
                <c:pt idx="13510">
                  <c:v>433</c:v>
                </c:pt>
                <c:pt idx="13511">
                  <c:v>464</c:v>
                </c:pt>
                <c:pt idx="13512">
                  <c:v>452</c:v>
                </c:pt>
                <c:pt idx="13513">
                  <c:v>399</c:v>
                </c:pt>
                <c:pt idx="13514">
                  <c:v>761</c:v>
                </c:pt>
                <c:pt idx="13515">
                  <c:v>448</c:v>
                </c:pt>
                <c:pt idx="13516">
                  <c:v>456</c:v>
                </c:pt>
                <c:pt idx="13517">
                  <c:v>472</c:v>
                </c:pt>
                <c:pt idx="13518">
                  <c:v>364</c:v>
                </c:pt>
                <c:pt idx="13519">
                  <c:v>518</c:v>
                </c:pt>
                <c:pt idx="13520">
                  <c:v>493</c:v>
                </c:pt>
                <c:pt idx="13521">
                  <c:v>477</c:v>
                </c:pt>
                <c:pt idx="13522">
                  <c:v>459</c:v>
                </c:pt>
                <c:pt idx="13523">
                  <c:v>521</c:v>
                </c:pt>
                <c:pt idx="13524">
                  <c:v>388</c:v>
                </c:pt>
                <c:pt idx="13525">
                  <c:v>333</c:v>
                </c:pt>
                <c:pt idx="13526">
                  <c:v>336</c:v>
                </c:pt>
                <c:pt idx="13527">
                  <c:v>452</c:v>
                </c:pt>
                <c:pt idx="13528">
                  <c:v>394</c:v>
                </c:pt>
                <c:pt idx="13529">
                  <c:v>493</c:v>
                </c:pt>
                <c:pt idx="13530">
                  <c:v>473</c:v>
                </c:pt>
                <c:pt idx="13531">
                  <c:v>509</c:v>
                </c:pt>
                <c:pt idx="13532">
                  <c:v>517</c:v>
                </c:pt>
                <c:pt idx="13533">
                  <c:v>497</c:v>
                </c:pt>
                <c:pt idx="13534">
                  <c:v>512</c:v>
                </c:pt>
                <c:pt idx="13535">
                  <c:v>638</c:v>
                </c:pt>
                <c:pt idx="13536">
                  <c:v>517</c:v>
                </c:pt>
                <c:pt idx="13537">
                  <c:v>554</c:v>
                </c:pt>
                <c:pt idx="13538">
                  <c:v>524</c:v>
                </c:pt>
                <c:pt idx="13539">
                  <c:v>491</c:v>
                </c:pt>
                <c:pt idx="13540">
                  <c:v>506</c:v>
                </c:pt>
                <c:pt idx="13541">
                  <c:v>527</c:v>
                </c:pt>
                <c:pt idx="13542">
                  <c:v>535</c:v>
                </c:pt>
                <c:pt idx="13543">
                  <c:v>438</c:v>
                </c:pt>
                <c:pt idx="13544">
                  <c:v>435</c:v>
                </c:pt>
                <c:pt idx="13545">
                  <c:v>503</c:v>
                </c:pt>
                <c:pt idx="13546">
                  <c:v>450</c:v>
                </c:pt>
                <c:pt idx="13547">
                  <c:v>459</c:v>
                </c:pt>
                <c:pt idx="13548">
                  <c:v>485</c:v>
                </c:pt>
                <c:pt idx="13549">
                  <c:v>488</c:v>
                </c:pt>
                <c:pt idx="13550">
                  <c:v>484</c:v>
                </c:pt>
                <c:pt idx="13551">
                  <c:v>479</c:v>
                </c:pt>
                <c:pt idx="13552">
                  <c:v>515</c:v>
                </c:pt>
                <c:pt idx="13553">
                  <c:v>437</c:v>
                </c:pt>
                <c:pt idx="13554">
                  <c:v>434</c:v>
                </c:pt>
                <c:pt idx="13555">
                  <c:v>483</c:v>
                </c:pt>
                <c:pt idx="13556">
                  <c:v>498</c:v>
                </c:pt>
                <c:pt idx="13557">
                  <c:v>503</c:v>
                </c:pt>
                <c:pt idx="13558">
                  <c:v>482</c:v>
                </c:pt>
                <c:pt idx="13559">
                  <c:v>520</c:v>
                </c:pt>
                <c:pt idx="13560">
                  <c:v>351</c:v>
                </c:pt>
                <c:pt idx="13561">
                  <c:v>486</c:v>
                </c:pt>
                <c:pt idx="13562">
                  <c:v>414</c:v>
                </c:pt>
                <c:pt idx="13563">
                  <c:v>492</c:v>
                </c:pt>
                <c:pt idx="13564">
                  <c:v>497</c:v>
                </c:pt>
                <c:pt idx="13565">
                  <c:v>502</c:v>
                </c:pt>
                <c:pt idx="13566">
                  <c:v>437</c:v>
                </c:pt>
                <c:pt idx="13567">
                  <c:v>463</c:v>
                </c:pt>
                <c:pt idx="13568">
                  <c:v>501</c:v>
                </c:pt>
                <c:pt idx="13569">
                  <c:v>358</c:v>
                </c:pt>
                <c:pt idx="13570">
                  <c:v>469</c:v>
                </c:pt>
                <c:pt idx="13571">
                  <c:v>497</c:v>
                </c:pt>
                <c:pt idx="13572">
                  <c:v>449</c:v>
                </c:pt>
                <c:pt idx="13573">
                  <c:v>492</c:v>
                </c:pt>
                <c:pt idx="13574">
                  <c:v>436</c:v>
                </c:pt>
                <c:pt idx="13575">
                  <c:v>498</c:v>
                </c:pt>
                <c:pt idx="13576">
                  <c:v>502</c:v>
                </c:pt>
                <c:pt idx="13577">
                  <c:v>511</c:v>
                </c:pt>
                <c:pt idx="13578">
                  <c:v>460</c:v>
                </c:pt>
                <c:pt idx="13579">
                  <c:v>498</c:v>
                </c:pt>
                <c:pt idx="13580">
                  <c:v>491</c:v>
                </c:pt>
                <c:pt idx="13581">
                  <c:v>479</c:v>
                </c:pt>
                <c:pt idx="13582">
                  <c:v>420</c:v>
                </c:pt>
                <c:pt idx="13583">
                  <c:v>407</c:v>
                </c:pt>
                <c:pt idx="13584">
                  <c:v>575</c:v>
                </c:pt>
                <c:pt idx="13585">
                  <c:v>476</c:v>
                </c:pt>
                <c:pt idx="13586">
                  <c:v>483</c:v>
                </c:pt>
                <c:pt idx="13587">
                  <c:v>463</c:v>
                </c:pt>
                <c:pt idx="13588">
                  <c:v>518</c:v>
                </c:pt>
                <c:pt idx="13589">
                  <c:v>534</c:v>
                </c:pt>
                <c:pt idx="13590">
                  <c:v>471</c:v>
                </c:pt>
                <c:pt idx="13591">
                  <c:v>511</c:v>
                </c:pt>
                <c:pt idx="13592">
                  <c:v>530</c:v>
                </c:pt>
                <c:pt idx="13593">
                  <c:v>487</c:v>
                </c:pt>
                <c:pt idx="13594">
                  <c:v>511</c:v>
                </c:pt>
                <c:pt idx="13595">
                  <c:v>508</c:v>
                </c:pt>
                <c:pt idx="13596">
                  <c:v>539</c:v>
                </c:pt>
                <c:pt idx="13597">
                  <c:v>542</c:v>
                </c:pt>
                <c:pt idx="13598">
                  <c:v>524</c:v>
                </c:pt>
                <c:pt idx="13599">
                  <c:v>563</c:v>
                </c:pt>
                <c:pt idx="13600">
                  <c:v>567</c:v>
                </c:pt>
                <c:pt idx="13601">
                  <c:v>594</c:v>
                </c:pt>
                <c:pt idx="13602">
                  <c:v>534</c:v>
                </c:pt>
                <c:pt idx="13603">
                  <c:v>576</c:v>
                </c:pt>
                <c:pt idx="13604">
                  <c:v>580</c:v>
                </c:pt>
                <c:pt idx="13605">
                  <c:v>577</c:v>
                </c:pt>
                <c:pt idx="13606">
                  <c:v>556</c:v>
                </c:pt>
                <c:pt idx="13607">
                  <c:v>506</c:v>
                </c:pt>
                <c:pt idx="13608">
                  <c:v>532</c:v>
                </c:pt>
                <c:pt idx="13609">
                  <c:v>515</c:v>
                </c:pt>
                <c:pt idx="13610">
                  <c:v>471</c:v>
                </c:pt>
                <c:pt idx="13611">
                  <c:v>489</c:v>
                </c:pt>
                <c:pt idx="13612">
                  <c:v>575</c:v>
                </c:pt>
                <c:pt idx="13613">
                  <c:v>503</c:v>
                </c:pt>
                <c:pt idx="13614">
                  <c:v>471</c:v>
                </c:pt>
                <c:pt idx="13615">
                  <c:v>436</c:v>
                </c:pt>
                <c:pt idx="13616">
                  <c:v>538</c:v>
                </c:pt>
                <c:pt idx="13617">
                  <c:v>542</c:v>
                </c:pt>
                <c:pt idx="13618">
                  <c:v>506</c:v>
                </c:pt>
                <c:pt idx="13619">
                  <c:v>542</c:v>
                </c:pt>
                <c:pt idx="13620">
                  <c:v>543</c:v>
                </c:pt>
                <c:pt idx="13621">
                  <c:v>573</c:v>
                </c:pt>
                <c:pt idx="13622">
                  <c:v>509</c:v>
                </c:pt>
                <c:pt idx="13623">
                  <c:v>527</c:v>
                </c:pt>
                <c:pt idx="13624">
                  <c:v>611</c:v>
                </c:pt>
                <c:pt idx="13625">
                  <c:v>531</c:v>
                </c:pt>
                <c:pt idx="13626">
                  <c:v>537</c:v>
                </c:pt>
                <c:pt idx="13627">
                  <c:v>594</c:v>
                </c:pt>
                <c:pt idx="13628">
                  <c:v>337</c:v>
                </c:pt>
                <c:pt idx="13629">
                  <c:v>465</c:v>
                </c:pt>
                <c:pt idx="13630">
                  <c:v>439</c:v>
                </c:pt>
                <c:pt idx="13631">
                  <c:v>463</c:v>
                </c:pt>
                <c:pt idx="13632">
                  <c:v>496</c:v>
                </c:pt>
                <c:pt idx="13633">
                  <c:v>446</c:v>
                </c:pt>
                <c:pt idx="13634">
                  <c:v>477</c:v>
                </c:pt>
                <c:pt idx="13635">
                  <c:v>530</c:v>
                </c:pt>
                <c:pt idx="13636">
                  <c:v>479</c:v>
                </c:pt>
                <c:pt idx="13637">
                  <c:v>473</c:v>
                </c:pt>
                <c:pt idx="13638">
                  <c:v>506</c:v>
                </c:pt>
                <c:pt idx="13639">
                  <c:v>529</c:v>
                </c:pt>
                <c:pt idx="13640">
                  <c:v>547</c:v>
                </c:pt>
                <c:pt idx="13641">
                  <c:v>526</c:v>
                </c:pt>
                <c:pt idx="13642">
                  <c:v>548</c:v>
                </c:pt>
                <c:pt idx="13643">
                  <c:v>491</c:v>
                </c:pt>
                <c:pt idx="13644">
                  <c:v>518</c:v>
                </c:pt>
                <c:pt idx="13645">
                  <c:v>547</c:v>
                </c:pt>
                <c:pt idx="13646">
                  <c:v>562</c:v>
                </c:pt>
                <c:pt idx="13647">
                  <c:v>578</c:v>
                </c:pt>
                <c:pt idx="13648">
                  <c:v>546</c:v>
                </c:pt>
                <c:pt idx="13649">
                  <c:v>625</c:v>
                </c:pt>
                <c:pt idx="13650">
                  <c:v>575</c:v>
                </c:pt>
                <c:pt idx="13651">
                  <c:v>556</c:v>
                </c:pt>
                <c:pt idx="13652">
                  <c:v>449</c:v>
                </c:pt>
                <c:pt idx="13653">
                  <c:v>501</c:v>
                </c:pt>
                <c:pt idx="13654">
                  <c:v>480</c:v>
                </c:pt>
                <c:pt idx="13655">
                  <c:v>480</c:v>
                </c:pt>
                <c:pt idx="13656">
                  <c:v>398</c:v>
                </c:pt>
                <c:pt idx="13657">
                  <c:v>531</c:v>
                </c:pt>
                <c:pt idx="13658">
                  <c:v>518</c:v>
                </c:pt>
                <c:pt idx="13659">
                  <c:v>493</c:v>
                </c:pt>
                <c:pt idx="13660">
                  <c:v>505</c:v>
                </c:pt>
                <c:pt idx="13661">
                  <c:v>492</c:v>
                </c:pt>
                <c:pt idx="13662">
                  <c:v>503</c:v>
                </c:pt>
                <c:pt idx="13663">
                  <c:v>479</c:v>
                </c:pt>
                <c:pt idx="13664">
                  <c:v>536</c:v>
                </c:pt>
                <c:pt idx="13665">
                  <c:v>497</c:v>
                </c:pt>
                <c:pt idx="13666">
                  <c:v>493</c:v>
                </c:pt>
                <c:pt idx="13667">
                  <c:v>501</c:v>
                </c:pt>
                <c:pt idx="13668">
                  <c:v>550</c:v>
                </c:pt>
                <c:pt idx="13669">
                  <c:v>563</c:v>
                </c:pt>
                <c:pt idx="13670">
                  <c:v>546</c:v>
                </c:pt>
                <c:pt idx="13671">
                  <c:v>564</c:v>
                </c:pt>
                <c:pt idx="13672">
                  <c:v>619</c:v>
                </c:pt>
                <c:pt idx="13673">
                  <c:v>553</c:v>
                </c:pt>
                <c:pt idx="13674">
                  <c:v>556</c:v>
                </c:pt>
                <c:pt idx="13675">
                  <c:v>622</c:v>
                </c:pt>
                <c:pt idx="13676">
                  <c:v>602</c:v>
                </c:pt>
                <c:pt idx="13677">
                  <c:v>597</c:v>
                </c:pt>
                <c:pt idx="13678">
                  <c:v>555</c:v>
                </c:pt>
                <c:pt idx="13679">
                  <c:v>603</c:v>
                </c:pt>
                <c:pt idx="13680">
                  <c:v>630</c:v>
                </c:pt>
                <c:pt idx="13681">
                  <c:v>573</c:v>
                </c:pt>
                <c:pt idx="13682">
                  <c:v>623</c:v>
                </c:pt>
                <c:pt idx="13683">
                  <c:v>654</c:v>
                </c:pt>
                <c:pt idx="13684">
                  <c:v>603</c:v>
                </c:pt>
                <c:pt idx="13685">
                  <c:v>598</c:v>
                </c:pt>
                <c:pt idx="13686">
                  <c:v>683</c:v>
                </c:pt>
                <c:pt idx="13687">
                  <c:v>652</c:v>
                </c:pt>
                <c:pt idx="13688">
                  <c:v>628</c:v>
                </c:pt>
                <c:pt idx="13689">
                  <c:v>632</c:v>
                </c:pt>
                <c:pt idx="13690">
                  <c:v>685</c:v>
                </c:pt>
                <c:pt idx="13691">
                  <c:v>666</c:v>
                </c:pt>
                <c:pt idx="13692">
                  <c:v>656</c:v>
                </c:pt>
                <c:pt idx="13693">
                  <c:v>683</c:v>
                </c:pt>
                <c:pt idx="13694">
                  <c:v>680</c:v>
                </c:pt>
                <c:pt idx="13695">
                  <c:v>739</c:v>
                </c:pt>
                <c:pt idx="13696">
                  <c:v>649</c:v>
                </c:pt>
                <c:pt idx="13697">
                  <c:v>665</c:v>
                </c:pt>
                <c:pt idx="13698">
                  <c:v>694</c:v>
                </c:pt>
                <c:pt idx="13699">
                  <c:v>688</c:v>
                </c:pt>
                <c:pt idx="13700">
                  <c:v>676</c:v>
                </c:pt>
                <c:pt idx="13701">
                  <c:v>684</c:v>
                </c:pt>
                <c:pt idx="13702">
                  <c:v>713</c:v>
                </c:pt>
                <c:pt idx="13703">
                  <c:v>593</c:v>
                </c:pt>
                <c:pt idx="13704">
                  <c:v>596</c:v>
                </c:pt>
                <c:pt idx="13705">
                  <c:v>611</c:v>
                </c:pt>
                <c:pt idx="13706">
                  <c:v>623</c:v>
                </c:pt>
                <c:pt idx="13707">
                  <c:v>625</c:v>
                </c:pt>
                <c:pt idx="13708">
                  <c:v>658</c:v>
                </c:pt>
                <c:pt idx="13709">
                  <c:v>709</c:v>
                </c:pt>
                <c:pt idx="13710">
                  <c:v>644</c:v>
                </c:pt>
                <c:pt idx="13711">
                  <c:v>633</c:v>
                </c:pt>
                <c:pt idx="13712">
                  <c:v>674</c:v>
                </c:pt>
                <c:pt idx="13713">
                  <c:v>657</c:v>
                </c:pt>
                <c:pt idx="13714">
                  <c:v>682</c:v>
                </c:pt>
                <c:pt idx="13715">
                  <c:v>654</c:v>
                </c:pt>
                <c:pt idx="13716">
                  <c:v>708</c:v>
                </c:pt>
                <c:pt idx="13717">
                  <c:v>696</c:v>
                </c:pt>
                <c:pt idx="13718">
                  <c:v>727</c:v>
                </c:pt>
                <c:pt idx="13719">
                  <c:v>660</c:v>
                </c:pt>
                <c:pt idx="13720">
                  <c:v>712</c:v>
                </c:pt>
                <c:pt idx="13721">
                  <c:v>712</c:v>
                </c:pt>
                <c:pt idx="13722">
                  <c:v>722</c:v>
                </c:pt>
                <c:pt idx="13723">
                  <c:v>722</c:v>
                </c:pt>
                <c:pt idx="13724">
                  <c:v>703</c:v>
                </c:pt>
                <c:pt idx="13725">
                  <c:v>711</c:v>
                </c:pt>
                <c:pt idx="13726">
                  <c:v>710</c:v>
                </c:pt>
                <c:pt idx="13727">
                  <c:v>725</c:v>
                </c:pt>
                <c:pt idx="13728">
                  <c:v>692</c:v>
                </c:pt>
                <c:pt idx="13729">
                  <c:v>729</c:v>
                </c:pt>
                <c:pt idx="13730">
                  <c:v>696</c:v>
                </c:pt>
                <c:pt idx="13731">
                  <c:v>735</c:v>
                </c:pt>
                <c:pt idx="13732">
                  <c:v>742</c:v>
                </c:pt>
                <c:pt idx="13733">
                  <c:v>733</c:v>
                </c:pt>
                <c:pt idx="13734">
                  <c:v>729</c:v>
                </c:pt>
                <c:pt idx="13735">
                  <c:v>767</c:v>
                </c:pt>
                <c:pt idx="13736">
                  <c:v>755</c:v>
                </c:pt>
                <c:pt idx="13737">
                  <c:v>755</c:v>
                </c:pt>
                <c:pt idx="13738">
                  <c:v>795</c:v>
                </c:pt>
                <c:pt idx="13739">
                  <c:v>759</c:v>
                </c:pt>
                <c:pt idx="13740">
                  <c:v>729</c:v>
                </c:pt>
                <c:pt idx="13741">
                  <c:v>770</c:v>
                </c:pt>
                <c:pt idx="13742">
                  <c:v>761</c:v>
                </c:pt>
                <c:pt idx="13743">
                  <c:v>744</c:v>
                </c:pt>
                <c:pt idx="13744">
                  <c:v>757</c:v>
                </c:pt>
                <c:pt idx="13745">
                  <c:v>766</c:v>
                </c:pt>
                <c:pt idx="13746">
                  <c:v>774</c:v>
                </c:pt>
                <c:pt idx="13747">
                  <c:v>749</c:v>
                </c:pt>
                <c:pt idx="13748">
                  <c:v>717</c:v>
                </c:pt>
                <c:pt idx="13749">
                  <c:v>742</c:v>
                </c:pt>
                <c:pt idx="13750">
                  <c:v>733</c:v>
                </c:pt>
                <c:pt idx="13751">
                  <c:v>776</c:v>
                </c:pt>
                <c:pt idx="13752">
                  <c:v>778</c:v>
                </c:pt>
                <c:pt idx="13753">
                  <c:v>742</c:v>
                </c:pt>
                <c:pt idx="13754">
                  <c:v>755</c:v>
                </c:pt>
                <c:pt idx="13755">
                  <c:v>780</c:v>
                </c:pt>
                <c:pt idx="13756">
                  <c:v>745</c:v>
                </c:pt>
                <c:pt idx="13757">
                  <c:v>773</c:v>
                </c:pt>
                <c:pt idx="13758">
                  <c:v>786</c:v>
                </c:pt>
                <c:pt idx="13759">
                  <c:v>794</c:v>
                </c:pt>
                <c:pt idx="13760">
                  <c:v>784</c:v>
                </c:pt>
                <c:pt idx="13761">
                  <c:v>761</c:v>
                </c:pt>
                <c:pt idx="13762">
                  <c:v>775</c:v>
                </c:pt>
                <c:pt idx="13763">
                  <c:v>816</c:v>
                </c:pt>
                <c:pt idx="13764">
                  <c:v>782</c:v>
                </c:pt>
                <c:pt idx="13765">
                  <c:v>745</c:v>
                </c:pt>
                <c:pt idx="13766">
                  <c:v>794</c:v>
                </c:pt>
                <c:pt idx="13767">
                  <c:v>815</c:v>
                </c:pt>
                <c:pt idx="13768">
                  <c:v>812</c:v>
                </c:pt>
                <c:pt idx="13769">
                  <c:v>815</c:v>
                </c:pt>
                <c:pt idx="13770">
                  <c:v>785</c:v>
                </c:pt>
                <c:pt idx="13771">
                  <c:v>808</c:v>
                </c:pt>
                <c:pt idx="13772">
                  <c:v>831</c:v>
                </c:pt>
                <c:pt idx="13773">
                  <c:v>803</c:v>
                </c:pt>
                <c:pt idx="13774">
                  <c:v>824</c:v>
                </c:pt>
                <c:pt idx="13775">
                  <c:v>797</c:v>
                </c:pt>
                <c:pt idx="13776">
                  <c:v>817</c:v>
                </c:pt>
                <c:pt idx="13777">
                  <c:v>814</c:v>
                </c:pt>
                <c:pt idx="13778">
                  <c:v>825</c:v>
                </c:pt>
                <c:pt idx="13779">
                  <c:v>834</c:v>
                </c:pt>
                <c:pt idx="13780">
                  <c:v>847</c:v>
                </c:pt>
                <c:pt idx="13781">
                  <c:v>859</c:v>
                </c:pt>
                <c:pt idx="13782">
                  <c:v>846</c:v>
                </c:pt>
                <c:pt idx="13783">
                  <c:v>839</c:v>
                </c:pt>
                <c:pt idx="13784">
                  <c:v>831</c:v>
                </c:pt>
                <c:pt idx="13785">
                  <c:v>828</c:v>
                </c:pt>
                <c:pt idx="13786">
                  <c:v>862</c:v>
                </c:pt>
                <c:pt idx="13787">
                  <c:v>864</c:v>
                </c:pt>
                <c:pt idx="13788">
                  <c:v>829</c:v>
                </c:pt>
                <c:pt idx="13789">
                  <c:v>863</c:v>
                </c:pt>
                <c:pt idx="13790">
                  <c:v>858</c:v>
                </c:pt>
                <c:pt idx="13791">
                  <c:v>857</c:v>
                </c:pt>
                <c:pt idx="13792">
                  <c:v>879</c:v>
                </c:pt>
                <c:pt idx="13793">
                  <c:v>819</c:v>
                </c:pt>
                <c:pt idx="13794">
                  <c:v>857</c:v>
                </c:pt>
                <c:pt idx="13795">
                  <c:v>799</c:v>
                </c:pt>
                <c:pt idx="13796">
                  <c:v>799</c:v>
                </c:pt>
                <c:pt idx="13797">
                  <c:v>786</c:v>
                </c:pt>
                <c:pt idx="13798">
                  <c:v>797</c:v>
                </c:pt>
                <c:pt idx="13799">
                  <c:v>788</c:v>
                </c:pt>
                <c:pt idx="13800">
                  <c:v>693</c:v>
                </c:pt>
                <c:pt idx="13801">
                  <c:v>517</c:v>
                </c:pt>
                <c:pt idx="13802">
                  <c:v>552</c:v>
                </c:pt>
                <c:pt idx="13803">
                  <c:v>652</c:v>
                </c:pt>
                <c:pt idx="13804">
                  <c:v>602</c:v>
                </c:pt>
                <c:pt idx="13805">
                  <c:v>640</c:v>
                </c:pt>
                <c:pt idx="13806">
                  <c:v>734</c:v>
                </c:pt>
                <c:pt idx="13807">
                  <c:v>640</c:v>
                </c:pt>
                <c:pt idx="13808">
                  <c:v>571</c:v>
                </c:pt>
                <c:pt idx="13809">
                  <c:v>525</c:v>
                </c:pt>
                <c:pt idx="13810">
                  <c:v>549</c:v>
                </c:pt>
                <c:pt idx="13811">
                  <c:v>570</c:v>
                </c:pt>
                <c:pt idx="13812">
                  <c:v>585</c:v>
                </c:pt>
                <c:pt idx="13813">
                  <c:v>603</c:v>
                </c:pt>
                <c:pt idx="13814">
                  <c:v>618</c:v>
                </c:pt>
                <c:pt idx="13815">
                  <c:v>607</c:v>
                </c:pt>
                <c:pt idx="13816">
                  <c:v>632</c:v>
                </c:pt>
                <c:pt idx="13817">
                  <c:v>611</c:v>
                </c:pt>
                <c:pt idx="13818">
                  <c:v>603</c:v>
                </c:pt>
                <c:pt idx="13819">
                  <c:v>631</c:v>
                </c:pt>
                <c:pt idx="13820">
                  <c:v>651</c:v>
                </c:pt>
                <c:pt idx="13821">
                  <c:v>631</c:v>
                </c:pt>
                <c:pt idx="13822">
                  <c:v>682</c:v>
                </c:pt>
                <c:pt idx="13823">
                  <c:v>650</c:v>
                </c:pt>
                <c:pt idx="13824">
                  <c:v>683</c:v>
                </c:pt>
                <c:pt idx="13825">
                  <c:v>699</c:v>
                </c:pt>
                <c:pt idx="13826">
                  <c:v>679</c:v>
                </c:pt>
                <c:pt idx="13827">
                  <c:v>698</c:v>
                </c:pt>
                <c:pt idx="13828">
                  <c:v>717</c:v>
                </c:pt>
                <c:pt idx="13829">
                  <c:v>673</c:v>
                </c:pt>
                <c:pt idx="13830">
                  <c:v>721</c:v>
                </c:pt>
                <c:pt idx="13831">
                  <c:v>711</c:v>
                </c:pt>
                <c:pt idx="13832">
                  <c:v>713</c:v>
                </c:pt>
                <c:pt idx="13833">
                  <c:v>720</c:v>
                </c:pt>
                <c:pt idx="13834">
                  <c:v>728</c:v>
                </c:pt>
                <c:pt idx="13835">
                  <c:v>723</c:v>
                </c:pt>
                <c:pt idx="13836">
                  <c:v>734</c:v>
                </c:pt>
                <c:pt idx="13837">
                  <c:v>767</c:v>
                </c:pt>
                <c:pt idx="13838">
                  <c:v>613</c:v>
                </c:pt>
                <c:pt idx="13839">
                  <c:v>547</c:v>
                </c:pt>
                <c:pt idx="13840">
                  <c:v>556</c:v>
                </c:pt>
                <c:pt idx="13841">
                  <c:v>583</c:v>
                </c:pt>
                <c:pt idx="13842">
                  <c:v>577</c:v>
                </c:pt>
                <c:pt idx="13843">
                  <c:v>614</c:v>
                </c:pt>
                <c:pt idx="13844">
                  <c:v>607</c:v>
                </c:pt>
                <c:pt idx="13845">
                  <c:v>633</c:v>
                </c:pt>
                <c:pt idx="13846">
                  <c:v>672</c:v>
                </c:pt>
                <c:pt idx="13847">
                  <c:v>674</c:v>
                </c:pt>
                <c:pt idx="13848">
                  <c:v>619</c:v>
                </c:pt>
                <c:pt idx="13849">
                  <c:v>640</c:v>
                </c:pt>
                <c:pt idx="13850">
                  <c:v>642</c:v>
                </c:pt>
                <c:pt idx="13851">
                  <c:v>693</c:v>
                </c:pt>
                <c:pt idx="13852">
                  <c:v>674</c:v>
                </c:pt>
                <c:pt idx="13853">
                  <c:v>707</c:v>
                </c:pt>
                <c:pt idx="13854">
                  <c:v>699</c:v>
                </c:pt>
                <c:pt idx="13855">
                  <c:v>698</c:v>
                </c:pt>
                <c:pt idx="13856">
                  <c:v>681</c:v>
                </c:pt>
                <c:pt idx="13857">
                  <c:v>753</c:v>
                </c:pt>
                <c:pt idx="13858">
                  <c:v>722</c:v>
                </c:pt>
                <c:pt idx="13859">
                  <c:v>708</c:v>
                </c:pt>
                <c:pt idx="13860">
                  <c:v>774</c:v>
                </c:pt>
                <c:pt idx="13861">
                  <c:v>729</c:v>
                </c:pt>
                <c:pt idx="13862">
                  <c:v>762</c:v>
                </c:pt>
                <c:pt idx="13863">
                  <c:v>751</c:v>
                </c:pt>
                <c:pt idx="13864">
                  <c:v>756</c:v>
                </c:pt>
                <c:pt idx="13865">
                  <c:v>771</c:v>
                </c:pt>
                <c:pt idx="13866">
                  <c:v>739</c:v>
                </c:pt>
                <c:pt idx="13867">
                  <c:v>751</c:v>
                </c:pt>
                <c:pt idx="13868">
                  <c:v>789</c:v>
                </c:pt>
                <c:pt idx="13869">
                  <c:v>772</c:v>
                </c:pt>
                <c:pt idx="13870">
                  <c:v>848</c:v>
                </c:pt>
                <c:pt idx="13871">
                  <c:v>798</c:v>
                </c:pt>
                <c:pt idx="13872">
                  <c:v>795</c:v>
                </c:pt>
                <c:pt idx="13873">
                  <c:v>804</c:v>
                </c:pt>
                <c:pt idx="13874">
                  <c:v>809</c:v>
                </c:pt>
                <c:pt idx="13875">
                  <c:v>795</c:v>
                </c:pt>
                <c:pt idx="13876">
                  <c:v>804</c:v>
                </c:pt>
                <c:pt idx="13877">
                  <c:v>817</c:v>
                </c:pt>
                <c:pt idx="13878">
                  <c:v>820</c:v>
                </c:pt>
                <c:pt idx="13879">
                  <c:v>840</c:v>
                </c:pt>
                <c:pt idx="13880">
                  <c:v>824</c:v>
                </c:pt>
                <c:pt idx="13881">
                  <c:v>786</c:v>
                </c:pt>
                <c:pt idx="13882">
                  <c:v>833</c:v>
                </c:pt>
                <c:pt idx="13883">
                  <c:v>808</c:v>
                </c:pt>
                <c:pt idx="13884">
                  <c:v>798</c:v>
                </c:pt>
                <c:pt idx="13885">
                  <c:v>807</c:v>
                </c:pt>
                <c:pt idx="13886">
                  <c:v>819</c:v>
                </c:pt>
                <c:pt idx="13887">
                  <c:v>842</c:v>
                </c:pt>
                <c:pt idx="13888">
                  <c:v>820</c:v>
                </c:pt>
                <c:pt idx="13889">
                  <c:v>816</c:v>
                </c:pt>
                <c:pt idx="13890">
                  <c:v>820</c:v>
                </c:pt>
                <c:pt idx="13891">
                  <c:v>837</c:v>
                </c:pt>
                <c:pt idx="13892">
                  <c:v>820</c:v>
                </c:pt>
                <c:pt idx="13893">
                  <c:v>842</c:v>
                </c:pt>
                <c:pt idx="13894">
                  <c:v>854</c:v>
                </c:pt>
                <c:pt idx="13895">
                  <c:v>804</c:v>
                </c:pt>
                <c:pt idx="13896">
                  <c:v>845</c:v>
                </c:pt>
                <c:pt idx="13897">
                  <c:v>876</c:v>
                </c:pt>
                <c:pt idx="13898">
                  <c:v>823</c:v>
                </c:pt>
                <c:pt idx="13899">
                  <c:v>870</c:v>
                </c:pt>
                <c:pt idx="13900">
                  <c:v>854</c:v>
                </c:pt>
                <c:pt idx="13901">
                  <c:v>871</c:v>
                </c:pt>
                <c:pt idx="13902">
                  <c:v>539</c:v>
                </c:pt>
                <c:pt idx="13903">
                  <c:v>565</c:v>
                </c:pt>
                <c:pt idx="13904">
                  <c:v>578</c:v>
                </c:pt>
                <c:pt idx="13905">
                  <c:v>591</c:v>
                </c:pt>
                <c:pt idx="13906">
                  <c:v>670</c:v>
                </c:pt>
                <c:pt idx="13907">
                  <c:v>606</c:v>
                </c:pt>
                <c:pt idx="13908">
                  <c:v>605</c:v>
                </c:pt>
                <c:pt idx="13909">
                  <c:v>573</c:v>
                </c:pt>
                <c:pt idx="13910">
                  <c:v>571</c:v>
                </c:pt>
                <c:pt idx="13911">
                  <c:v>636</c:v>
                </c:pt>
                <c:pt idx="13912">
                  <c:v>649</c:v>
                </c:pt>
                <c:pt idx="13913">
                  <c:v>664</c:v>
                </c:pt>
                <c:pt idx="13914">
                  <c:v>677</c:v>
                </c:pt>
                <c:pt idx="13915">
                  <c:v>650</c:v>
                </c:pt>
                <c:pt idx="13916">
                  <c:v>647</c:v>
                </c:pt>
                <c:pt idx="13917">
                  <c:v>695</c:v>
                </c:pt>
                <c:pt idx="13918">
                  <c:v>707</c:v>
                </c:pt>
                <c:pt idx="13919">
                  <c:v>714</c:v>
                </c:pt>
                <c:pt idx="13920">
                  <c:v>700</c:v>
                </c:pt>
                <c:pt idx="13921">
                  <c:v>719</c:v>
                </c:pt>
                <c:pt idx="13922">
                  <c:v>731</c:v>
                </c:pt>
                <c:pt idx="13923">
                  <c:v>717</c:v>
                </c:pt>
                <c:pt idx="13924">
                  <c:v>739</c:v>
                </c:pt>
                <c:pt idx="13925">
                  <c:v>740</c:v>
                </c:pt>
                <c:pt idx="13926">
                  <c:v>769</c:v>
                </c:pt>
                <c:pt idx="13927">
                  <c:v>766</c:v>
                </c:pt>
                <c:pt idx="13928">
                  <c:v>732</c:v>
                </c:pt>
                <c:pt idx="13929">
                  <c:v>740</c:v>
                </c:pt>
                <c:pt idx="13930">
                  <c:v>551</c:v>
                </c:pt>
                <c:pt idx="13931">
                  <c:v>640</c:v>
                </c:pt>
                <c:pt idx="13932">
                  <c:v>650</c:v>
                </c:pt>
                <c:pt idx="13933">
                  <c:v>662</c:v>
                </c:pt>
                <c:pt idx="13934">
                  <c:v>696</c:v>
                </c:pt>
                <c:pt idx="13935">
                  <c:v>653</c:v>
                </c:pt>
                <c:pt idx="13936">
                  <c:v>682</c:v>
                </c:pt>
                <c:pt idx="13937">
                  <c:v>671</c:v>
                </c:pt>
                <c:pt idx="13938">
                  <c:v>700</c:v>
                </c:pt>
                <c:pt idx="13939">
                  <c:v>710</c:v>
                </c:pt>
                <c:pt idx="13940">
                  <c:v>706</c:v>
                </c:pt>
                <c:pt idx="13941">
                  <c:v>790</c:v>
                </c:pt>
                <c:pt idx="13942">
                  <c:v>722</c:v>
                </c:pt>
                <c:pt idx="13943">
                  <c:v>753</c:v>
                </c:pt>
                <c:pt idx="13944">
                  <c:v>520</c:v>
                </c:pt>
                <c:pt idx="13945">
                  <c:v>571</c:v>
                </c:pt>
                <c:pt idx="13946">
                  <c:v>568</c:v>
                </c:pt>
                <c:pt idx="13947">
                  <c:v>563</c:v>
                </c:pt>
                <c:pt idx="13948">
                  <c:v>573</c:v>
                </c:pt>
                <c:pt idx="13949">
                  <c:v>600</c:v>
                </c:pt>
                <c:pt idx="13950">
                  <c:v>616</c:v>
                </c:pt>
                <c:pt idx="13951">
                  <c:v>555</c:v>
                </c:pt>
                <c:pt idx="13952">
                  <c:v>593</c:v>
                </c:pt>
                <c:pt idx="13953">
                  <c:v>617</c:v>
                </c:pt>
                <c:pt idx="13954">
                  <c:v>681</c:v>
                </c:pt>
                <c:pt idx="13955">
                  <c:v>663</c:v>
                </c:pt>
                <c:pt idx="13956">
                  <c:v>638</c:v>
                </c:pt>
                <c:pt idx="13957">
                  <c:v>668</c:v>
                </c:pt>
                <c:pt idx="13958">
                  <c:v>661</c:v>
                </c:pt>
                <c:pt idx="13959">
                  <c:v>696</c:v>
                </c:pt>
                <c:pt idx="13960">
                  <c:v>698</c:v>
                </c:pt>
                <c:pt idx="13961">
                  <c:v>716</c:v>
                </c:pt>
                <c:pt idx="13962">
                  <c:v>734</c:v>
                </c:pt>
                <c:pt idx="13963">
                  <c:v>696</c:v>
                </c:pt>
                <c:pt idx="13964">
                  <c:v>689</c:v>
                </c:pt>
                <c:pt idx="13965">
                  <c:v>721</c:v>
                </c:pt>
                <c:pt idx="13966">
                  <c:v>727</c:v>
                </c:pt>
                <c:pt idx="13967">
                  <c:v>507</c:v>
                </c:pt>
                <c:pt idx="13968">
                  <c:v>516</c:v>
                </c:pt>
                <c:pt idx="13969">
                  <c:v>486</c:v>
                </c:pt>
                <c:pt idx="13970">
                  <c:v>492</c:v>
                </c:pt>
                <c:pt idx="13971">
                  <c:v>551</c:v>
                </c:pt>
                <c:pt idx="13972">
                  <c:v>574</c:v>
                </c:pt>
                <c:pt idx="13973">
                  <c:v>567</c:v>
                </c:pt>
                <c:pt idx="13974">
                  <c:v>599</c:v>
                </c:pt>
                <c:pt idx="13975">
                  <c:v>582</c:v>
                </c:pt>
                <c:pt idx="13976">
                  <c:v>624</c:v>
                </c:pt>
                <c:pt idx="13977">
                  <c:v>599</c:v>
                </c:pt>
                <c:pt idx="13978">
                  <c:v>646</c:v>
                </c:pt>
                <c:pt idx="13979">
                  <c:v>615</c:v>
                </c:pt>
                <c:pt idx="13980">
                  <c:v>611</c:v>
                </c:pt>
                <c:pt idx="13981">
                  <c:v>641</c:v>
                </c:pt>
                <c:pt idx="13982">
                  <c:v>669</c:v>
                </c:pt>
                <c:pt idx="13983">
                  <c:v>658</c:v>
                </c:pt>
                <c:pt idx="13984">
                  <c:v>660</c:v>
                </c:pt>
                <c:pt idx="13985">
                  <c:v>665</c:v>
                </c:pt>
                <c:pt idx="13986">
                  <c:v>645</c:v>
                </c:pt>
                <c:pt idx="13987">
                  <c:v>708</c:v>
                </c:pt>
                <c:pt idx="13988">
                  <c:v>704</c:v>
                </c:pt>
                <c:pt idx="13989">
                  <c:v>722</c:v>
                </c:pt>
                <c:pt idx="13990">
                  <c:v>738</c:v>
                </c:pt>
                <c:pt idx="13991">
                  <c:v>704</c:v>
                </c:pt>
                <c:pt idx="13992">
                  <c:v>720</c:v>
                </c:pt>
                <c:pt idx="13993">
                  <c:v>739</c:v>
                </c:pt>
                <c:pt idx="13994">
                  <c:v>702</c:v>
                </c:pt>
                <c:pt idx="13995">
                  <c:v>719</c:v>
                </c:pt>
                <c:pt idx="13996">
                  <c:v>723</c:v>
                </c:pt>
                <c:pt idx="13997">
                  <c:v>726</c:v>
                </c:pt>
                <c:pt idx="13998">
                  <c:v>739</c:v>
                </c:pt>
                <c:pt idx="13999">
                  <c:v>723</c:v>
                </c:pt>
                <c:pt idx="14000">
                  <c:v>762</c:v>
                </c:pt>
                <c:pt idx="14001">
                  <c:v>747</c:v>
                </c:pt>
                <c:pt idx="14002">
                  <c:v>771</c:v>
                </c:pt>
                <c:pt idx="14003">
                  <c:v>752</c:v>
                </c:pt>
                <c:pt idx="14004">
                  <c:v>769</c:v>
                </c:pt>
                <c:pt idx="14005">
                  <c:v>761</c:v>
                </c:pt>
                <c:pt idx="14006">
                  <c:v>774</c:v>
                </c:pt>
                <c:pt idx="14007">
                  <c:v>773</c:v>
                </c:pt>
                <c:pt idx="14008">
                  <c:v>768</c:v>
                </c:pt>
                <c:pt idx="14009">
                  <c:v>768</c:v>
                </c:pt>
                <c:pt idx="14010">
                  <c:v>808</c:v>
                </c:pt>
                <c:pt idx="14011">
                  <c:v>767</c:v>
                </c:pt>
                <c:pt idx="14012">
                  <c:v>784</c:v>
                </c:pt>
                <c:pt idx="14013">
                  <c:v>773</c:v>
                </c:pt>
                <c:pt idx="14014">
                  <c:v>793</c:v>
                </c:pt>
                <c:pt idx="14015">
                  <c:v>774</c:v>
                </c:pt>
                <c:pt idx="14016">
                  <c:v>798</c:v>
                </c:pt>
                <c:pt idx="14017">
                  <c:v>797</c:v>
                </c:pt>
                <c:pt idx="14018">
                  <c:v>867</c:v>
                </c:pt>
                <c:pt idx="14019">
                  <c:v>776</c:v>
                </c:pt>
                <c:pt idx="14020">
                  <c:v>810</c:v>
                </c:pt>
                <c:pt idx="14021">
                  <c:v>799</c:v>
                </c:pt>
                <c:pt idx="14022">
                  <c:v>777</c:v>
                </c:pt>
                <c:pt idx="14023">
                  <c:v>807</c:v>
                </c:pt>
                <c:pt idx="14024">
                  <c:v>762</c:v>
                </c:pt>
                <c:pt idx="14025">
                  <c:v>813</c:v>
                </c:pt>
                <c:pt idx="14026">
                  <c:v>794</c:v>
                </c:pt>
                <c:pt idx="14027">
                  <c:v>820</c:v>
                </c:pt>
                <c:pt idx="14028">
                  <c:v>761</c:v>
                </c:pt>
                <c:pt idx="14029">
                  <c:v>792</c:v>
                </c:pt>
                <c:pt idx="14030">
                  <c:v>822</c:v>
                </c:pt>
                <c:pt idx="14031">
                  <c:v>815</c:v>
                </c:pt>
                <c:pt idx="14032">
                  <c:v>812</c:v>
                </c:pt>
                <c:pt idx="14033">
                  <c:v>815</c:v>
                </c:pt>
                <c:pt idx="14034">
                  <c:v>851</c:v>
                </c:pt>
                <c:pt idx="14035">
                  <c:v>783</c:v>
                </c:pt>
                <c:pt idx="14036">
                  <c:v>781</c:v>
                </c:pt>
                <c:pt idx="14037">
                  <c:v>792</c:v>
                </c:pt>
                <c:pt idx="14038">
                  <c:v>744</c:v>
                </c:pt>
                <c:pt idx="14039">
                  <c:v>821</c:v>
                </c:pt>
                <c:pt idx="14040">
                  <c:v>781</c:v>
                </c:pt>
                <c:pt idx="14041">
                  <c:v>832</c:v>
                </c:pt>
                <c:pt idx="14042">
                  <c:v>826</c:v>
                </c:pt>
                <c:pt idx="14043">
                  <c:v>814</c:v>
                </c:pt>
                <c:pt idx="14044">
                  <c:v>837</c:v>
                </c:pt>
                <c:pt idx="14045">
                  <c:v>850</c:v>
                </c:pt>
                <c:pt idx="14046">
                  <c:v>819</c:v>
                </c:pt>
                <c:pt idx="14047">
                  <c:v>806</c:v>
                </c:pt>
                <c:pt idx="14048">
                  <c:v>849</c:v>
                </c:pt>
                <c:pt idx="14049">
                  <c:v>803</c:v>
                </c:pt>
                <c:pt idx="14050">
                  <c:v>820</c:v>
                </c:pt>
                <c:pt idx="14051">
                  <c:v>828</c:v>
                </c:pt>
                <c:pt idx="14052">
                  <c:v>846</c:v>
                </c:pt>
                <c:pt idx="14053">
                  <c:v>826</c:v>
                </c:pt>
                <c:pt idx="14054">
                  <c:v>839</c:v>
                </c:pt>
                <c:pt idx="14055">
                  <c:v>809</c:v>
                </c:pt>
                <c:pt idx="14056">
                  <c:v>728</c:v>
                </c:pt>
                <c:pt idx="14057">
                  <c:v>782</c:v>
                </c:pt>
                <c:pt idx="14058">
                  <c:v>747</c:v>
                </c:pt>
                <c:pt idx="14059">
                  <c:v>739</c:v>
                </c:pt>
                <c:pt idx="14060">
                  <c:v>717</c:v>
                </c:pt>
                <c:pt idx="14061">
                  <c:v>732</c:v>
                </c:pt>
                <c:pt idx="14062">
                  <c:v>765</c:v>
                </c:pt>
                <c:pt idx="14063">
                  <c:v>767</c:v>
                </c:pt>
                <c:pt idx="14064">
                  <c:v>755</c:v>
                </c:pt>
                <c:pt idx="14065">
                  <c:v>742</c:v>
                </c:pt>
                <c:pt idx="14066">
                  <c:v>775</c:v>
                </c:pt>
                <c:pt idx="14067">
                  <c:v>797</c:v>
                </c:pt>
                <c:pt idx="14068">
                  <c:v>767</c:v>
                </c:pt>
                <c:pt idx="14069">
                  <c:v>768</c:v>
                </c:pt>
                <c:pt idx="14070">
                  <c:v>778</c:v>
                </c:pt>
                <c:pt idx="14071">
                  <c:v>795</c:v>
                </c:pt>
                <c:pt idx="14072">
                  <c:v>777</c:v>
                </c:pt>
                <c:pt idx="14073">
                  <c:v>760</c:v>
                </c:pt>
                <c:pt idx="14074">
                  <c:v>809</c:v>
                </c:pt>
                <c:pt idx="14075">
                  <c:v>768</c:v>
                </c:pt>
                <c:pt idx="14076">
                  <c:v>793</c:v>
                </c:pt>
                <c:pt idx="14077">
                  <c:v>796</c:v>
                </c:pt>
                <c:pt idx="14078">
                  <c:v>820</c:v>
                </c:pt>
                <c:pt idx="14079">
                  <c:v>762</c:v>
                </c:pt>
                <c:pt idx="14080">
                  <c:v>804</c:v>
                </c:pt>
                <c:pt idx="14081">
                  <c:v>835</c:v>
                </c:pt>
                <c:pt idx="14082">
                  <c:v>793</c:v>
                </c:pt>
                <c:pt idx="14083">
                  <c:v>809</c:v>
                </c:pt>
                <c:pt idx="14084">
                  <c:v>803</c:v>
                </c:pt>
                <c:pt idx="14085">
                  <c:v>772</c:v>
                </c:pt>
                <c:pt idx="14086">
                  <c:v>790</c:v>
                </c:pt>
                <c:pt idx="14087">
                  <c:v>789</c:v>
                </c:pt>
                <c:pt idx="14088">
                  <c:v>820</c:v>
                </c:pt>
                <c:pt idx="14089">
                  <c:v>823</c:v>
                </c:pt>
                <c:pt idx="14090">
                  <c:v>800</c:v>
                </c:pt>
                <c:pt idx="14091">
                  <c:v>790</c:v>
                </c:pt>
                <c:pt idx="14092">
                  <c:v>767</c:v>
                </c:pt>
                <c:pt idx="14093">
                  <c:v>790</c:v>
                </c:pt>
                <c:pt idx="14094">
                  <c:v>810</c:v>
                </c:pt>
                <c:pt idx="14095">
                  <c:v>813</c:v>
                </c:pt>
                <c:pt idx="14096">
                  <c:v>795</c:v>
                </c:pt>
                <c:pt idx="14097">
                  <c:v>839</c:v>
                </c:pt>
                <c:pt idx="14098">
                  <c:v>791</c:v>
                </c:pt>
                <c:pt idx="14099">
                  <c:v>833</c:v>
                </c:pt>
                <c:pt idx="14100">
                  <c:v>844</c:v>
                </c:pt>
                <c:pt idx="14101">
                  <c:v>823</c:v>
                </c:pt>
                <c:pt idx="14102">
                  <c:v>806</c:v>
                </c:pt>
                <c:pt idx="14103">
                  <c:v>804</c:v>
                </c:pt>
                <c:pt idx="14104">
                  <c:v>811</c:v>
                </c:pt>
                <c:pt idx="14105">
                  <c:v>831</c:v>
                </c:pt>
                <c:pt idx="14106">
                  <c:v>817</c:v>
                </c:pt>
                <c:pt idx="14107">
                  <c:v>830</c:v>
                </c:pt>
                <c:pt idx="14108">
                  <c:v>849</c:v>
                </c:pt>
                <c:pt idx="14109">
                  <c:v>790</c:v>
                </c:pt>
                <c:pt idx="14110">
                  <c:v>779</c:v>
                </c:pt>
                <c:pt idx="14111">
                  <c:v>527</c:v>
                </c:pt>
                <c:pt idx="14112">
                  <c:v>559</c:v>
                </c:pt>
                <c:pt idx="14113">
                  <c:v>562</c:v>
                </c:pt>
                <c:pt idx="14114">
                  <c:v>571</c:v>
                </c:pt>
                <c:pt idx="14115">
                  <c:v>529</c:v>
                </c:pt>
                <c:pt idx="14116">
                  <c:v>582</c:v>
                </c:pt>
                <c:pt idx="14117">
                  <c:v>465</c:v>
                </c:pt>
                <c:pt idx="14118">
                  <c:v>554</c:v>
                </c:pt>
                <c:pt idx="14119">
                  <c:v>582</c:v>
                </c:pt>
                <c:pt idx="14120">
                  <c:v>544</c:v>
                </c:pt>
                <c:pt idx="14121">
                  <c:v>591</c:v>
                </c:pt>
                <c:pt idx="14122">
                  <c:v>605</c:v>
                </c:pt>
                <c:pt idx="14123">
                  <c:v>554</c:v>
                </c:pt>
                <c:pt idx="14124">
                  <c:v>573</c:v>
                </c:pt>
                <c:pt idx="14125">
                  <c:v>585</c:v>
                </c:pt>
                <c:pt idx="14126">
                  <c:v>593</c:v>
                </c:pt>
                <c:pt idx="14127">
                  <c:v>606</c:v>
                </c:pt>
                <c:pt idx="14128">
                  <c:v>576</c:v>
                </c:pt>
                <c:pt idx="14129">
                  <c:v>607</c:v>
                </c:pt>
                <c:pt idx="14130">
                  <c:v>584</c:v>
                </c:pt>
                <c:pt idx="14131">
                  <c:v>593</c:v>
                </c:pt>
                <c:pt idx="14132">
                  <c:v>596</c:v>
                </c:pt>
                <c:pt idx="14133">
                  <c:v>586</c:v>
                </c:pt>
                <c:pt idx="14134">
                  <c:v>651</c:v>
                </c:pt>
                <c:pt idx="14135">
                  <c:v>579</c:v>
                </c:pt>
                <c:pt idx="14136">
                  <c:v>606</c:v>
                </c:pt>
                <c:pt idx="14137">
                  <c:v>619</c:v>
                </c:pt>
                <c:pt idx="14138">
                  <c:v>668</c:v>
                </c:pt>
                <c:pt idx="14139">
                  <c:v>594</c:v>
                </c:pt>
                <c:pt idx="14140">
                  <c:v>641</c:v>
                </c:pt>
                <c:pt idx="14141">
                  <c:v>614</c:v>
                </c:pt>
                <c:pt idx="14142">
                  <c:v>633</c:v>
                </c:pt>
                <c:pt idx="14143">
                  <c:v>643</c:v>
                </c:pt>
                <c:pt idx="14144">
                  <c:v>592</c:v>
                </c:pt>
                <c:pt idx="14145">
                  <c:v>617</c:v>
                </c:pt>
                <c:pt idx="14146">
                  <c:v>614</c:v>
                </c:pt>
                <c:pt idx="14147">
                  <c:v>631</c:v>
                </c:pt>
                <c:pt idx="14148">
                  <c:v>607</c:v>
                </c:pt>
                <c:pt idx="14149">
                  <c:v>638</c:v>
                </c:pt>
                <c:pt idx="14150">
                  <c:v>623</c:v>
                </c:pt>
                <c:pt idx="14151">
                  <c:v>649</c:v>
                </c:pt>
                <c:pt idx="14152">
                  <c:v>662</c:v>
                </c:pt>
                <c:pt idx="14153">
                  <c:v>640</c:v>
                </c:pt>
                <c:pt idx="14154">
                  <c:v>647</c:v>
                </c:pt>
                <c:pt idx="14155">
                  <c:v>620</c:v>
                </c:pt>
                <c:pt idx="14156">
                  <c:v>597</c:v>
                </c:pt>
                <c:pt idx="14157">
                  <c:v>591</c:v>
                </c:pt>
                <c:pt idx="14158">
                  <c:v>696</c:v>
                </c:pt>
                <c:pt idx="14159">
                  <c:v>644</c:v>
                </c:pt>
                <c:pt idx="14160">
                  <c:v>592</c:v>
                </c:pt>
                <c:pt idx="14161">
                  <c:v>653</c:v>
                </c:pt>
                <c:pt idx="14162">
                  <c:v>640</c:v>
                </c:pt>
                <c:pt idx="14163">
                  <c:v>653</c:v>
                </c:pt>
                <c:pt idx="14164">
                  <c:v>668</c:v>
                </c:pt>
                <c:pt idx="14165">
                  <c:v>669</c:v>
                </c:pt>
                <c:pt idx="14166">
                  <c:v>656</c:v>
                </c:pt>
                <c:pt idx="14167">
                  <c:v>664</c:v>
                </c:pt>
                <c:pt idx="14168">
                  <c:v>608</c:v>
                </c:pt>
                <c:pt idx="14169">
                  <c:v>619</c:v>
                </c:pt>
                <c:pt idx="14170">
                  <c:v>603</c:v>
                </c:pt>
                <c:pt idx="14171">
                  <c:v>718</c:v>
                </c:pt>
                <c:pt idx="14172">
                  <c:v>662</c:v>
                </c:pt>
                <c:pt idx="14173">
                  <c:v>658</c:v>
                </c:pt>
                <c:pt idx="14174">
                  <c:v>661</c:v>
                </c:pt>
                <c:pt idx="14175">
                  <c:v>691</c:v>
                </c:pt>
                <c:pt idx="14176">
                  <c:v>669</c:v>
                </c:pt>
                <c:pt idx="14177">
                  <c:v>684</c:v>
                </c:pt>
                <c:pt idx="14178">
                  <c:v>702</c:v>
                </c:pt>
                <c:pt idx="14179">
                  <c:v>677</c:v>
                </c:pt>
                <c:pt idx="14180">
                  <c:v>649</c:v>
                </c:pt>
                <c:pt idx="14181">
                  <c:v>676</c:v>
                </c:pt>
                <c:pt idx="14182">
                  <c:v>706</c:v>
                </c:pt>
                <c:pt idx="14183">
                  <c:v>694</c:v>
                </c:pt>
                <c:pt idx="14184">
                  <c:v>657</c:v>
                </c:pt>
                <c:pt idx="14185">
                  <c:v>642</c:v>
                </c:pt>
                <c:pt idx="14186">
                  <c:v>702</c:v>
                </c:pt>
                <c:pt idx="14187">
                  <c:v>712</c:v>
                </c:pt>
                <c:pt idx="14188">
                  <c:v>691</c:v>
                </c:pt>
                <c:pt idx="14189">
                  <c:v>715</c:v>
                </c:pt>
                <c:pt idx="14190">
                  <c:v>628</c:v>
                </c:pt>
                <c:pt idx="14191">
                  <c:v>725</c:v>
                </c:pt>
                <c:pt idx="14192">
                  <c:v>711</c:v>
                </c:pt>
                <c:pt idx="14193">
                  <c:v>661</c:v>
                </c:pt>
                <c:pt idx="14194">
                  <c:v>708</c:v>
                </c:pt>
                <c:pt idx="14195">
                  <c:v>697</c:v>
                </c:pt>
                <c:pt idx="14196">
                  <c:v>684</c:v>
                </c:pt>
                <c:pt idx="14197">
                  <c:v>687</c:v>
                </c:pt>
                <c:pt idx="14198">
                  <c:v>709</c:v>
                </c:pt>
                <c:pt idx="14199">
                  <c:v>724</c:v>
                </c:pt>
                <c:pt idx="14200">
                  <c:v>685</c:v>
                </c:pt>
                <c:pt idx="14201">
                  <c:v>689</c:v>
                </c:pt>
                <c:pt idx="14202">
                  <c:v>726</c:v>
                </c:pt>
                <c:pt idx="14203">
                  <c:v>731</c:v>
                </c:pt>
                <c:pt idx="14204">
                  <c:v>688</c:v>
                </c:pt>
                <c:pt idx="14205">
                  <c:v>696</c:v>
                </c:pt>
                <c:pt idx="14206">
                  <c:v>692</c:v>
                </c:pt>
                <c:pt idx="14207">
                  <c:v>696</c:v>
                </c:pt>
                <c:pt idx="14208">
                  <c:v>649</c:v>
                </c:pt>
                <c:pt idx="14209">
                  <c:v>698</c:v>
                </c:pt>
                <c:pt idx="14210">
                  <c:v>725</c:v>
                </c:pt>
                <c:pt idx="14211">
                  <c:v>685</c:v>
                </c:pt>
                <c:pt idx="14212">
                  <c:v>700</c:v>
                </c:pt>
                <c:pt idx="14213">
                  <c:v>679</c:v>
                </c:pt>
                <c:pt idx="14214">
                  <c:v>711</c:v>
                </c:pt>
                <c:pt idx="14215">
                  <c:v>673</c:v>
                </c:pt>
                <c:pt idx="14216">
                  <c:v>710</c:v>
                </c:pt>
                <c:pt idx="14217">
                  <c:v>733</c:v>
                </c:pt>
                <c:pt idx="14218">
                  <c:v>734</c:v>
                </c:pt>
                <c:pt idx="14219">
                  <c:v>684</c:v>
                </c:pt>
                <c:pt idx="14220">
                  <c:v>682</c:v>
                </c:pt>
                <c:pt idx="14221">
                  <c:v>703</c:v>
                </c:pt>
                <c:pt idx="14222">
                  <c:v>746</c:v>
                </c:pt>
                <c:pt idx="14223">
                  <c:v>702</c:v>
                </c:pt>
                <c:pt idx="14224">
                  <c:v>741</c:v>
                </c:pt>
                <c:pt idx="14225">
                  <c:v>729</c:v>
                </c:pt>
                <c:pt idx="14226">
                  <c:v>709</c:v>
                </c:pt>
                <c:pt idx="14227">
                  <c:v>744</c:v>
                </c:pt>
                <c:pt idx="14228">
                  <c:v>691</c:v>
                </c:pt>
                <c:pt idx="14229">
                  <c:v>670</c:v>
                </c:pt>
                <c:pt idx="14230">
                  <c:v>699</c:v>
                </c:pt>
                <c:pt idx="14231">
                  <c:v>708</c:v>
                </c:pt>
                <c:pt idx="14232">
                  <c:v>723</c:v>
                </c:pt>
                <c:pt idx="14233">
                  <c:v>726</c:v>
                </c:pt>
                <c:pt idx="14234">
                  <c:v>688</c:v>
                </c:pt>
                <c:pt idx="14235">
                  <c:v>726</c:v>
                </c:pt>
                <c:pt idx="14236">
                  <c:v>725</c:v>
                </c:pt>
                <c:pt idx="14237">
                  <c:v>716</c:v>
                </c:pt>
                <c:pt idx="14238">
                  <c:v>650</c:v>
                </c:pt>
                <c:pt idx="14239">
                  <c:v>631</c:v>
                </c:pt>
                <c:pt idx="14240">
                  <c:v>609</c:v>
                </c:pt>
                <c:pt idx="14241">
                  <c:v>625</c:v>
                </c:pt>
                <c:pt idx="14242">
                  <c:v>580</c:v>
                </c:pt>
                <c:pt idx="14243">
                  <c:v>617</c:v>
                </c:pt>
                <c:pt idx="14244">
                  <c:v>601</c:v>
                </c:pt>
                <c:pt idx="14245">
                  <c:v>624</c:v>
                </c:pt>
                <c:pt idx="14246">
                  <c:v>631</c:v>
                </c:pt>
                <c:pt idx="14247">
                  <c:v>620</c:v>
                </c:pt>
                <c:pt idx="14248">
                  <c:v>637</c:v>
                </c:pt>
                <c:pt idx="14249">
                  <c:v>609</c:v>
                </c:pt>
                <c:pt idx="14250">
                  <c:v>616</c:v>
                </c:pt>
                <c:pt idx="14251">
                  <c:v>642</c:v>
                </c:pt>
                <c:pt idx="14252">
                  <c:v>623</c:v>
                </c:pt>
                <c:pt idx="14253">
                  <c:v>651</c:v>
                </c:pt>
                <c:pt idx="14254">
                  <c:v>666</c:v>
                </c:pt>
                <c:pt idx="14255">
                  <c:v>643</c:v>
                </c:pt>
                <c:pt idx="14256">
                  <c:v>654</c:v>
                </c:pt>
                <c:pt idx="14257">
                  <c:v>665</c:v>
                </c:pt>
                <c:pt idx="14258">
                  <c:v>633</c:v>
                </c:pt>
                <c:pt idx="14259">
                  <c:v>610</c:v>
                </c:pt>
                <c:pt idx="14260">
                  <c:v>634</c:v>
                </c:pt>
                <c:pt idx="14261">
                  <c:v>679</c:v>
                </c:pt>
                <c:pt idx="14262">
                  <c:v>615</c:v>
                </c:pt>
                <c:pt idx="14263">
                  <c:v>626</c:v>
                </c:pt>
                <c:pt idx="14264">
                  <c:v>668</c:v>
                </c:pt>
                <c:pt idx="14265">
                  <c:v>623</c:v>
                </c:pt>
                <c:pt idx="14266">
                  <c:v>657</c:v>
                </c:pt>
                <c:pt idx="14267">
                  <c:v>640</c:v>
                </c:pt>
                <c:pt idx="14268">
                  <c:v>637</c:v>
                </c:pt>
                <c:pt idx="14269">
                  <c:v>677</c:v>
                </c:pt>
                <c:pt idx="14270">
                  <c:v>644</c:v>
                </c:pt>
                <c:pt idx="14271">
                  <c:v>632</c:v>
                </c:pt>
                <c:pt idx="14272">
                  <c:v>654</c:v>
                </c:pt>
                <c:pt idx="14273">
                  <c:v>674</c:v>
                </c:pt>
                <c:pt idx="14274">
                  <c:v>658</c:v>
                </c:pt>
                <c:pt idx="14275">
                  <c:v>680</c:v>
                </c:pt>
                <c:pt idx="14276">
                  <c:v>649</c:v>
                </c:pt>
                <c:pt idx="14277">
                  <c:v>669</c:v>
                </c:pt>
                <c:pt idx="14278">
                  <c:v>651</c:v>
                </c:pt>
                <c:pt idx="14279">
                  <c:v>666</c:v>
                </c:pt>
                <c:pt idx="14280">
                  <c:v>628</c:v>
                </c:pt>
                <c:pt idx="14281">
                  <c:v>647</c:v>
                </c:pt>
                <c:pt idx="14282">
                  <c:v>647</c:v>
                </c:pt>
                <c:pt idx="14283">
                  <c:v>656</c:v>
                </c:pt>
                <c:pt idx="14284">
                  <c:v>655</c:v>
                </c:pt>
                <c:pt idx="14285">
                  <c:v>690</c:v>
                </c:pt>
                <c:pt idx="14286">
                  <c:v>665</c:v>
                </c:pt>
                <c:pt idx="14287">
                  <c:v>660</c:v>
                </c:pt>
                <c:pt idx="14288">
                  <c:v>675</c:v>
                </c:pt>
                <c:pt idx="14289">
                  <c:v>704</c:v>
                </c:pt>
                <c:pt idx="14290">
                  <c:v>706</c:v>
                </c:pt>
                <c:pt idx="14291">
                  <c:v>691</c:v>
                </c:pt>
                <c:pt idx="14292">
                  <c:v>636</c:v>
                </c:pt>
                <c:pt idx="14293">
                  <c:v>684</c:v>
                </c:pt>
                <c:pt idx="14294">
                  <c:v>682</c:v>
                </c:pt>
                <c:pt idx="14295">
                  <c:v>674</c:v>
                </c:pt>
                <c:pt idx="14296">
                  <c:v>671</c:v>
                </c:pt>
                <c:pt idx="14297">
                  <c:v>682</c:v>
                </c:pt>
                <c:pt idx="14298">
                  <c:v>667</c:v>
                </c:pt>
                <c:pt idx="14299">
                  <c:v>689</c:v>
                </c:pt>
                <c:pt idx="14300">
                  <c:v>688</c:v>
                </c:pt>
                <c:pt idx="14301">
                  <c:v>708</c:v>
                </c:pt>
                <c:pt idx="14302">
                  <c:v>679</c:v>
                </c:pt>
                <c:pt idx="14303">
                  <c:v>703</c:v>
                </c:pt>
                <c:pt idx="14304">
                  <c:v>721</c:v>
                </c:pt>
                <c:pt idx="14305">
                  <c:v>664</c:v>
                </c:pt>
                <c:pt idx="14306">
                  <c:v>696</c:v>
                </c:pt>
                <c:pt idx="14307">
                  <c:v>681</c:v>
                </c:pt>
                <c:pt idx="14308">
                  <c:v>728</c:v>
                </c:pt>
                <c:pt idx="14309">
                  <c:v>695</c:v>
                </c:pt>
                <c:pt idx="14310">
                  <c:v>691</c:v>
                </c:pt>
                <c:pt idx="14311">
                  <c:v>720</c:v>
                </c:pt>
                <c:pt idx="14312">
                  <c:v>778</c:v>
                </c:pt>
                <c:pt idx="14313">
                  <c:v>702</c:v>
                </c:pt>
                <c:pt idx="14314">
                  <c:v>692</c:v>
                </c:pt>
                <c:pt idx="14315">
                  <c:v>641</c:v>
                </c:pt>
                <c:pt idx="14316">
                  <c:v>702</c:v>
                </c:pt>
                <c:pt idx="14317">
                  <c:v>714</c:v>
                </c:pt>
                <c:pt idx="14318">
                  <c:v>680</c:v>
                </c:pt>
                <c:pt idx="14319">
                  <c:v>718</c:v>
                </c:pt>
                <c:pt idx="14320">
                  <c:v>712</c:v>
                </c:pt>
                <c:pt idx="14321">
                  <c:v>696</c:v>
                </c:pt>
                <c:pt idx="14322">
                  <c:v>722</c:v>
                </c:pt>
                <c:pt idx="14323">
                  <c:v>721</c:v>
                </c:pt>
                <c:pt idx="14324">
                  <c:v>735</c:v>
                </c:pt>
                <c:pt idx="14325">
                  <c:v>778</c:v>
                </c:pt>
                <c:pt idx="14326">
                  <c:v>699</c:v>
                </c:pt>
                <c:pt idx="14327">
                  <c:v>703</c:v>
                </c:pt>
                <c:pt idx="14328">
                  <c:v>756</c:v>
                </c:pt>
                <c:pt idx="14329">
                  <c:v>658</c:v>
                </c:pt>
                <c:pt idx="14330">
                  <c:v>731</c:v>
                </c:pt>
                <c:pt idx="14331">
                  <c:v>647</c:v>
                </c:pt>
                <c:pt idx="14332">
                  <c:v>763</c:v>
                </c:pt>
                <c:pt idx="14333">
                  <c:v>667</c:v>
                </c:pt>
                <c:pt idx="14334">
                  <c:v>646</c:v>
                </c:pt>
                <c:pt idx="14335">
                  <c:v>622</c:v>
                </c:pt>
                <c:pt idx="14336">
                  <c:v>652</c:v>
                </c:pt>
                <c:pt idx="14337">
                  <c:v>663</c:v>
                </c:pt>
                <c:pt idx="14338">
                  <c:v>655</c:v>
                </c:pt>
                <c:pt idx="14339">
                  <c:v>635</c:v>
                </c:pt>
                <c:pt idx="14340">
                  <c:v>651</c:v>
                </c:pt>
                <c:pt idx="14341">
                  <c:v>686</c:v>
                </c:pt>
                <c:pt idx="14342">
                  <c:v>734</c:v>
                </c:pt>
                <c:pt idx="14343">
                  <c:v>670</c:v>
                </c:pt>
                <c:pt idx="14344">
                  <c:v>627</c:v>
                </c:pt>
                <c:pt idx="14345">
                  <c:v>677</c:v>
                </c:pt>
                <c:pt idx="14346">
                  <c:v>675</c:v>
                </c:pt>
                <c:pt idx="14347">
                  <c:v>730</c:v>
                </c:pt>
                <c:pt idx="14348">
                  <c:v>694</c:v>
                </c:pt>
                <c:pt idx="14349">
                  <c:v>726</c:v>
                </c:pt>
                <c:pt idx="14350">
                  <c:v>793</c:v>
                </c:pt>
                <c:pt idx="14351">
                  <c:v>720</c:v>
                </c:pt>
                <c:pt idx="14352">
                  <c:v>681</c:v>
                </c:pt>
                <c:pt idx="14353">
                  <c:v>692</c:v>
                </c:pt>
                <c:pt idx="14354">
                  <c:v>638</c:v>
                </c:pt>
                <c:pt idx="14355">
                  <c:v>664</c:v>
                </c:pt>
                <c:pt idx="14356">
                  <c:v>607</c:v>
                </c:pt>
                <c:pt idx="14357">
                  <c:v>605</c:v>
                </c:pt>
                <c:pt idx="14358">
                  <c:v>701</c:v>
                </c:pt>
                <c:pt idx="14359">
                  <c:v>693</c:v>
                </c:pt>
                <c:pt idx="14360">
                  <c:v>709</c:v>
                </c:pt>
                <c:pt idx="14361">
                  <c:v>704</c:v>
                </c:pt>
                <c:pt idx="14362">
                  <c:v>655</c:v>
                </c:pt>
                <c:pt idx="14363">
                  <c:v>706</c:v>
                </c:pt>
                <c:pt idx="14364">
                  <c:v>667</c:v>
                </c:pt>
                <c:pt idx="14365">
                  <c:v>692</c:v>
                </c:pt>
                <c:pt idx="14366">
                  <c:v>724</c:v>
                </c:pt>
                <c:pt idx="14367">
                  <c:v>683</c:v>
                </c:pt>
                <c:pt idx="14368">
                  <c:v>655</c:v>
                </c:pt>
                <c:pt idx="14369">
                  <c:v>713</c:v>
                </c:pt>
                <c:pt idx="14370">
                  <c:v>702</c:v>
                </c:pt>
                <c:pt idx="14371">
                  <c:v>830</c:v>
                </c:pt>
                <c:pt idx="14372">
                  <c:v>662</c:v>
                </c:pt>
                <c:pt idx="14373">
                  <c:v>719</c:v>
                </c:pt>
                <c:pt idx="14374">
                  <c:v>731</c:v>
                </c:pt>
                <c:pt idx="14375">
                  <c:v>705</c:v>
                </c:pt>
                <c:pt idx="14376">
                  <c:v>687</c:v>
                </c:pt>
                <c:pt idx="14377">
                  <c:v>713</c:v>
                </c:pt>
                <c:pt idx="14378">
                  <c:v>761</c:v>
                </c:pt>
                <c:pt idx="14379">
                  <c:v>727</c:v>
                </c:pt>
                <c:pt idx="14380">
                  <c:v>752</c:v>
                </c:pt>
                <c:pt idx="14381">
                  <c:v>674</c:v>
                </c:pt>
                <c:pt idx="14382">
                  <c:v>734</c:v>
                </c:pt>
                <c:pt idx="14383">
                  <c:v>708</c:v>
                </c:pt>
                <c:pt idx="14384">
                  <c:v>679</c:v>
                </c:pt>
                <c:pt idx="14385">
                  <c:v>738</c:v>
                </c:pt>
                <c:pt idx="14386">
                  <c:v>714</c:v>
                </c:pt>
                <c:pt idx="14387">
                  <c:v>739</c:v>
                </c:pt>
                <c:pt idx="14388">
                  <c:v>700</c:v>
                </c:pt>
                <c:pt idx="14389">
                  <c:v>707</c:v>
                </c:pt>
                <c:pt idx="14390">
                  <c:v>727</c:v>
                </c:pt>
                <c:pt idx="14391">
                  <c:v>704</c:v>
                </c:pt>
                <c:pt idx="14392">
                  <c:v>733</c:v>
                </c:pt>
                <c:pt idx="14393">
                  <c:v>711</c:v>
                </c:pt>
                <c:pt idx="14394">
                  <c:v>728</c:v>
                </c:pt>
                <c:pt idx="14395">
                  <c:v>735</c:v>
                </c:pt>
                <c:pt idx="14396">
                  <c:v>722</c:v>
                </c:pt>
                <c:pt idx="14397">
                  <c:v>713</c:v>
                </c:pt>
                <c:pt idx="14398">
                  <c:v>753</c:v>
                </c:pt>
                <c:pt idx="14399">
                  <c:v>696</c:v>
                </c:pt>
                <c:pt idx="14400">
                  <c:v>707</c:v>
                </c:pt>
                <c:pt idx="14401">
                  <c:v>713</c:v>
                </c:pt>
                <c:pt idx="14402">
                  <c:v>673</c:v>
                </c:pt>
                <c:pt idx="14403">
                  <c:v>730</c:v>
                </c:pt>
                <c:pt idx="14404">
                  <c:v>742</c:v>
                </c:pt>
                <c:pt idx="14405">
                  <c:v>741</c:v>
                </c:pt>
                <c:pt idx="14406">
                  <c:v>748</c:v>
                </c:pt>
                <c:pt idx="14407">
                  <c:v>732</c:v>
                </c:pt>
                <c:pt idx="14408">
                  <c:v>732</c:v>
                </c:pt>
                <c:pt idx="14409">
                  <c:v>750</c:v>
                </c:pt>
                <c:pt idx="14410">
                  <c:v>692</c:v>
                </c:pt>
                <c:pt idx="14411">
                  <c:v>780</c:v>
                </c:pt>
                <c:pt idx="14412">
                  <c:v>775</c:v>
                </c:pt>
                <c:pt idx="14413">
                  <c:v>763</c:v>
                </c:pt>
                <c:pt idx="14414">
                  <c:v>759</c:v>
                </c:pt>
                <c:pt idx="14415">
                  <c:v>780</c:v>
                </c:pt>
                <c:pt idx="14416">
                  <c:v>710</c:v>
                </c:pt>
                <c:pt idx="14417">
                  <c:v>764</c:v>
                </c:pt>
                <c:pt idx="14418">
                  <c:v>550</c:v>
                </c:pt>
                <c:pt idx="14419">
                  <c:v>482</c:v>
                </c:pt>
                <c:pt idx="14420">
                  <c:v>507</c:v>
                </c:pt>
                <c:pt idx="14421">
                  <c:v>515</c:v>
                </c:pt>
                <c:pt idx="14422">
                  <c:v>508</c:v>
                </c:pt>
                <c:pt idx="14423">
                  <c:v>499</c:v>
                </c:pt>
                <c:pt idx="14424">
                  <c:v>516</c:v>
                </c:pt>
                <c:pt idx="14425">
                  <c:v>529</c:v>
                </c:pt>
                <c:pt idx="14426">
                  <c:v>487</c:v>
                </c:pt>
                <c:pt idx="14427">
                  <c:v>511</c:v>
                </c:pt>
                <c:pt idx="14428">
                  <c:v>539</c:v>
                </c:pt>
                <c:pt idx="14429">
                  <c:v>522</c:v>
                </c:pt>
                <c:pt idx="14430">
                  <c:v>516</c:v>
                </c:pt>
                <c:pt idx="14431">
                  <c:v>563</c:v>
                </c:pt>
                <c:pt idx="14432">
                  <c:v>547</c:v>
                </c:pt>
                <c:pt idx="14433">
                  <c:v>558</c:v>
                </c:pt>
                <c:pt idx="14434">
                  <c:v>591</c:v>
                </c:pt>
                <c:pt idx="14435">
                  <c:v>551</c:v>
                </c:pt>
                <c:pt idx="14436">
                  <c:v>529</c:v>
                </c:pt>
                <c:pt idx="14437">
                  <c:v>575</c:v>
                </c:pt>
                <c:pt idx="14438">
                  <c:v>543</c:v>
                </c:pt>
                <c:pt idx="14439">
                  <c:v>545</c:v>
                </c:pt>
                <c:pt idx="14440">
                  <c:v>526</c:v>
                </c:pt>
                <c:pt idx="14441">
                  <c:v>518</c:v>
                </c:pt>
                <c:pt idx="14442">
                  <c:v>515</c:v>
                </c:pt>
                <c:pt idx="14443">
                  <c:v>515</c:v>
                </c:pt>
                <c:pt idx="14444">
                  <c:v>567</c:v>
                </c:pt>
                <c:pt idx="14445">
                  <c:v>561</c:v>
                </c:pt>
                <c:pt idx="14446">
                  <c:v>545</c:v>
                </c:pt>
                <c:pt idx="14447">
                  <c:v>593</c:v>
                </c:pt>
                <c:pt idx="14448">
                  <c:v>559</c:v>
                </c:pt>
                <c:pt idx="14449">
                  <c:v>566</c:v>
                </c:pt>
                <c:pt idx="14450">
                  <c:v>552</c:v>
                </c:pt>
                <c:pt idx="14451">
                  <c:v>565</c:v>
                </c:pt>
                <c:pt idx="14452">
                  <c:v>560</c:v>
                </c:pt>
                <c:pt idx="14453">
                  <c:v>592</c:v>
                </c:pt>
                <c:pt idx="14454">
                  <c:v>562</c:v>
                </c:pt>
                <c:pt idx="14455">
                  <c:v>598</c:v>
                </c:pt>
                <c:pt idx="14456">
                  <c:v>631</c:v>
                </c:pt>
                <c:pt idx="14457">
                  <c:v>581</c:v>
                </c:pt>
                <c:pt idx="14458">
                  <c:v>567</c:v>
                </c:pt>
                <c:pt idx="14459">
                  <c:v>579</c:v>
                </c:pt>
                <c:pt idx="14460">
                  <c:v>596</c:v>
                </c:pt>
                <c:pt idx="14461">
                  <c:v>591</c:v>
                </c:pt>
                <c:pt idx="14462">
                  <c:v>559</c:v>
                </c:pt>
                <c:pt idx="14463">
                  <c:v>607</c:v>
                </c:pt>
                <c:pt idx="14464">
                  <c:v>582</c:v>
                </c:pt>
                <c:pt idx="14465">
                  <c:v>557</c:v>
                </c:pt>
                <c:pt idx="14466">
                  <c:v>614</c:v>
                </c:pt>
                <c:pt idx="14467">
                  <c:v>592</c:v>
                </c:pt>
                <c:pt idx="14468">
                  <c:v>608</c:v>
                </c:pt>
                <c:pt idx="14469">
                  <c:v>617</c:v>
                </c:pt>
                <c:pt idx="14470">
                  <c:v>592</c:v>
                </c:pt>
                <c:pt idx="14471">
                  <c:v>640</c:v>
                </c:pt>
                <c:pt idx="14472">
                  <c:v>607</c:v>
                </c:pt>
                <c:pt idx="14473">
                  <c:v>589</c:v>
                </c:pt>
                <c:pt idx="14474">
                  <c:v>600</c:v>
                </c:pt>
                <c:pt idx="14475">
                  <c:v>601</c:v>
                </c:pt>
                <c:pt idx="14476">
                  <c:v>641</c:v>
                </c:pt>
                <c:pt idx="14477">
                  <c:v>596</c:v>
                </c:pt>
                <c:pt idx="14478">
                  <c:v>585</c:v>
                </c:pt>
                <c:pt idx="14479">
                  <c:v>587</c:v>
                </c:pt>
                <c:pt idx="14480">
                  <c:v>564</c:v>
                </c:pt>
                <c:pt idx="14481">
                  <c:v>592</c:v>
                </c:pt>
                <c:pt idx="14482">
                  <c:v>599</c:v>
                </c:pt>
                <c:pt idx="14483">
                  <c:v>620</c:v>
                </c:pt>
                <c:pt idx="14484">
                  <c:v>597</c:v>
                </c:pt>
                <c:pt idx="14485">
                  <c:v>587</c:v>
                </c:pt>
                <c:pt idx="14486">
                  <c:v>612</c:v>
                </c:pt>
                <c:pt idx="14487">
                  <c:v>570</c:v>
                </c:pt>
                <c:pt idx="14488">
                  <c:v>604</c:v>
                </c:pt>
                <c:pt idx="14489">
                  <c:v>605</c:v>
                </c:pt>
                <c:pt idx="14490">
                  <c:v>666</c:v>
                </c:pt>
                <c:pt idx="14491">
                  <c:v>678</c:v>
                </c:pt>
                <c:pt idx="14492">
                  <c:v>585</c:v>
                </c:pt>
                <c:pt idx="14493">
                  <c:v>599</c:v>
                </c:pt>
                <c:pt idx="14494">
                  <c:v>636</c:v>
                </c:pt>
                <c:pt idx="14495">
                  <c:v>629</c:v>
                </c:pt>
                <c:pt idx="14496">
                  <c:v>616</c:v>
                </c:pt>
                <c:pt idx="14497">
                  <c:v>619</c:v>
                </c:pt>
                <c:pt idx="14498">
                  <c:v>616</c:v>
                </c:pt>
                <c:pt idx="14499">
                  <c:v>633</c:v>
                </c:pt>
                <c:pt idx="14500">
                  <c:v>588</c:v>
                </c:pt>
                <c:pt idx="14501">
                  <c:v>613</c:v>
                </c:pt>
                <c:pt idx="14502">
                  <c:v>644</c:v>
                </c:pt>
                <c:pt idx="14503">
                  <c:v>633</c:v>
                </c:pt>
                <c:pt idx="14504">
                  <c:v>637</c:v>
                </c:pt>
                <c:pt idx="14505">
                  <c:v>631</c:v>
                </c:pt>
                <c:pt idx="14506">
                  <c:v>662</c:v>
                </c:pt>
                <c:pt idx="14507">
                  <c:v>637</c:v>
                </c:pt>
                <c:pt idx="14508">
                  <c:v>651</c:v>
                </c:pt>
                <c:pt idx="14509">
                  <c:v>663</c:v>
                </c:pt>
                <c:pt idx="14510">
                  <c:v>623</c:v>
                </c:pt>
                <c:pt idx="14511">
                  <c:v>636</c:v>
                </c:pt>
                <c:pt idx="14512">
                  <c:v>650</c:v>
                </c:pt>
                <c:pt idx="14513">
                  <c:v>644</c:v>
                </c:pt>
                <c:pt idx="14514">
                  <c:v>642</c:v>
                </c:pt>
                <c:pt idx="14515">
                  <c:v>678</c:v>
                </c:pt>
                <c:pt idx="14516">
                  <c:v>612</c:v>
                </c:pt>
                <c:pt idx="14517">
                  <c:v>652</c:v>
                </c:pt>
                <c:pt idx="14518">
                  <c:v>646</c:v>
                </c:pt>
                <c:pt idx="14519">
                  <c:v>619</c:v>
                </c:pt>
                <c:pt idx="14520">
                  <c:v>643</c:v>
                </c:pt>
                <c:pt idx="14521">
                  <c:v>620</c:v>
                </c:pt>
                <c:pt idx="14522">
                  <c:v>633</c:v>
                </c:pt>
                <c:pt idx="14523">
                  <c:v>631</c:v>
                </c:pt>
                <c:pt idx="14524">
                  <c:v>671</c:v>
                </c:pt>
                <c:pt idx="14525">
                  <c:v>643</c:v>
                </c:pt>
                <c:pt idx="14526">
                  <c:v>671</c:v>
                </c:pt>
                <c:pt idx="14527">
                  <c:v>693</c:v>
                </c:pt>
                <c:pt idx="14528">
                  <c:v>629</c:v>
                </c:pt>
                <c:pt idx="14529">
                  <c:v>666</c:v>
                </c:pt>
                <c:pt idx="14530">
                  <c:v>668</c:v>
                </c:pt>
                <c:pt idx="14531">
                  <c:v>683</c:v>
                </c:pt>
                <c:pt idx="14532">
                  <c:v>670</c:v>
                </c:pt>
                <c:pt idx="14533">
                  <c:v>639</c:v>
                </c:pt>
                <c:pt idx="14534">
                  <c:v>654</c:v>
                </c:pt>
                <c:pt idx="14535">
                  <c:v>657</c:v>
                </c:pt>
                <c:pt idx="14536">
                  <c:v>671</c:v>
                </c:pt>
                <c:pt idx="14537">
                  <c:v>650</c:v>
                </c:pt>
                <c:pt idx="14538">
                  <c:v>676</c:v>
                </c:pt>
                <c:pt idx="14539">
                  <c:v>678</c:v>
                </c:pt>
                <c:pt idx="14540">
                  <c:v>633</c:v>
                </c:pt>
                <c:pt idx="14541">
                  <c:v>648</c:v>
                </c:pt>
                <c:pt idx="14542">
                  <c:v>689</c:v>
                </c:pt>
                <c:pt idx="14543">
                  <c:v>654</c:v>
                </c:pt>
                <c:pt idx="14544">
                  <c:v>700</c:v>
                </c:pt>
                <c:pt idx="14545">
                  <c:v>683</c:v>
                </c:pt>
                <c:pt idx="14546">
                  <c:v>704</c:v>
                </c:pt>
                <c:pt idx="14547">
                  <c:v>652</c:v>
                </c:pt>
                <c:pt idx="14548">
                  <c:v>658</c:v>
                </c:pt>
                <c:pt idx="14549">
                  <c:v>677</c:v>
                </c:pt>
                <c:pt idx="14550">
                  <c:v>723</c:v>
                </c:pt>
                <c:pt idx="14551">
                  <c:v>664</c:v>
                </c:pt>
                <c:pt idx="14552">
                  <c:v>712</c:v>
                </c:pt>
                <c:pt idx="14553">
                  <c:v>696</c:v>
                </c:pt>
                <c:pt idx="14554">
                  <c:v>674</c:v>
                </c:pt>
                <c:pt idx="14555">
                  <c:v>706</c:v>
                </c:pt>
                <c:pt idx="14556">
                  <c:v>706</c:v>
                </c:pt>
                <c:pt idx="14557">
                  <c:v>686</c:v>
                </c:pt>
                <c:pt idx="14558">
                  <c:v>642</c:v>
                </c:pt>
                <c:pt idx="14559">
                  <c:v>665</c:v>
                </c:pt>
                <c:pt idx="14560">
                  <c:v>674</c:v>
                </c:pt>
                <c:pt idx="14561">
                  <c:v>664</c:v>
                </c:pt>
                <c:pt idx="14562">
                  <c:v>707</c:v>
                </c:pt>
                <c:pt idx="14563">
                  <c:v>664</c:v>
                </c:pt>
                <c:pt idx="14564">
                  <c:v>662</c:v>
                </c:pt>
                <c:pt idx="14565">
                  <c:v>658</c:v>
                </c:pt>
                <c:pt idx="14566">
                  <c:v>657</c:v>
                </c:pt>
                <c:pt idx="14567">
                  <c:v>671</c:v>
                </c:pt>
                <c:pt idx="14568">
                  <c:v>671</c:v>
                </c:pt>
                <c:pt idx="14569">
                  <c:v>626</c:v>
                </c:pt>
                <c:pt idx="14570">
                  <c:v>700</c:v>
                </c:pt>
                <c:pt idx="14571">
                  <c:v>695</c:v>
                </c:pt>
                <c:pt idx="14572">
                  <c:v>710</c:v>
                </c:pt>
                <c:pt idx="14573">
                  <c:v>695</c:v>
                </c:pt>
                <c:pt idx="14574">
                  <c:v>703</c:v>
                </c:pt>
                <c:pt idx="14575">
                  <c:v>711</c:v>
                </c:pt>
                <c:pt idx="14576">
                  <c:v>675</c:v>
                </c:pt>
                <c:pt idx="14577">
                  <c:v>683</c:v>
                </c:pt>
                <c:pt idx="14578">
                  <c:v>707</c:v>
                </c:pt>
                <c:pt idx="14579">
                  <c:v>682</c:v>
                </c:pt>
                <c:pt idx="14580">
                  <c:v>688</c:v>
                </c:pt>
                <c:pt idx="14581">
                  <c:v>669</c:v>
                </c:pt>
                <c:pt idx="14582">
                  <c:v>687</c:v>
                </c:pt>
                <c:pt idx="14583">
                  <c:v>708</c:v>
                </c:pt>
                <c:pt idx="14584">
                  <c:v>683</c:v>
                </c:pt>
                <c:pt idx="14585">
                  <c:v>696</c:v>
                </c:pt>
                <c:pt idx="14586">
                  <c:v>684</c:v>
                </c:pt>
                <c:pt idx="14587">
                  <c:v>732</c:v>
                </c:pt>
                <c:pt idx="14588">
                  <c:v>683</c:v>
                </c:pt>
                <c:pt idx="14589">
                  <c:v>714</c:v>
                </c:pt>
                <c:pt idx="14590">
                  <c:v>690</c:v>
                </c:pt>
                <c:pt idx="14591">
                  <c:v>698</c:v>
                </c:pt>
                <c:pt idx="14592">
                  <c:v>726</c:v>
                </c:pt>
                <c:pt idx="14593">
                  <c:v>685</c:v>
                </c:pt>
                <c:pt idx="14594">
                  <c:v>707</c:v>
                </c:pt>
                <c:pt idx="14595">
                  <c:v>724</c:v>
                </c:pt>
                <c:pt idx="14596">
                  <c:v>705</c:v>
                </c:pt>
                <c:pt idx="14597">
                  <c:v>691</c:v>
                </c:pt>
                <c:pt idx="14598">
                  <c:v>727</c:v>
                </c:pt>
                <c:pt idx="14599">
                  <c:v>741</c:v>
                </c:pt>
                <c:pt idx="14600">
                  <c:v>714</c:v>
                </c:pt>
                <c:pt idx="14601">
                  <c:v>695</c:v>
                </c:pt>
                <c:pt idx="14602">
                  <c:v>682</c:v>
                </c:pt>
                <c:pt idx="14603">
                  <c:v>660</c:v>
                </c:pt>
                <c:pt idx="14604">
                  <c:v>709</c:v>
                </c:pt>
                <c:pt idx="14605">
                  <c:v>745</c:v>
                </c:pt>
                <c:pt idx="14606">
                  <c:v>681</c:v>
                </c:pt>
                <c:pt idx="14607">
                  <c:v>694</c:v>
                </c:pt>
                <c:pt idx="14608">
                  <c:v>712</c:v>
                </c:pt>
                <c:pt idx="14609">
                  <c:v>655</c:v>
                </c:pt>
                <c:pt idx="14610">
                  <c:v>706</c:v>
                </c:pt>
                <c:pt idx="14611">
                  <c:v>699</c:v>
                </c:pt>
                <c:pt idx="14612">
                  <c:v>725</c:v>
                </c:pt>
                <c:pt idx="14613">
                  <c:v>725</c:v>
                </c:pt>
                <c:pt idx="14614">
                  <c:v>720</c:v>
                </c:pt>
                <c:pt idx="14615">
                  <c:v>709</c:v>
                </c:pt>
                <c:pt idx="14616">
                  <c:v>709</c:v>
                </c:pt>
                <c:pt idx="14617">
                  <c:v>717</c:v>
                </c:pt>
                <c:pt idx="14618">
                  <c:v>681</c:v>
                </c:pt>
                <c:pt idx="14619">
                  <c:v>714</c:v>
                </c:pt>
                <c:pt idx="14620">
                  <c:v>716</c:v>
                </c:pt>
                <c:pt idx="14621">
                  <c:v>709</c:v>
                </c:pt>
                <c:pt idx="14622">
                  <c:v>728</c:v>
                </c:pt>
                <c:pt idx="14623">
                  <c:v>669</c:v>
                </c:pt>
                <c:pt idx="14624">
                  <c:v>710</c:v>
                </c:pt>
                <c:pt idx="14625">
                  <c:v>721</c:v>
                </c:pt>
                <c:pt idx="14626">
                  <c:v>747</c:v>
                </c:pt>
                <c:pt idx="14627">
                  <c:v>751</c:v>
                </c:pt>
                <c:pt idx="14628">
                  <c:v>717</c:v>
                </c:pt>
                <c:pt idx="14629">
                  <c:v>699</c:v>
                </c:pt>
                <c:pt idx="14630">
                  <c:v>714</c:v>
                </c:pt>
                <c:pt idx="14631">
                  <c:v>742</c:v>
                </c:pt>
                <c:pt idx="14632">
                  <c:v>780</c:v>
                </c:pt>
                <c:pt idx="14633">
                  <c:v>727</c:v>
                </c:pt>
                <c:pt idx="14634">
                  <c:v>692</c:v>
                </c:pt>
                <c:pt idx="14635">
                  <c:v>723</c:v>
                </c:pt>
                <c:pt idx="14636">
                  <c:v>720</c:v>
                </c:pt>
                <c:pt idx="14637">
                  <c:v>682</c:v>
                </c:pt>
                <c:pt idx="14638">
                  <c:v>671</c:v>
                </c:pt>
                <c:pt idx="14639">
                  <c:v>772</c:v>
                </c:pt>
                <c:pt idx="14640">
                  <c:v>671</c:v>
                </c:pt>
                <c:pt idx="14641">
                  <c:v>553</c:v>
                </c:pt>
                <c:pt idx="14642">
                  <c:v>478</c:v>
                </c:pt>
                <c:pt idx="14643">
                  <c:v>521</c:v>
                </c:pt>
                <c:pt idx="14644">
                  <c:v>552</c:v>
                </c:pt>
                <c:pt idx="14645">
                  <c:v>494</c:v>
                </c:pt>
                <c:pt idx="14646">
                  <c:v>528</c:v>
                </c:pt>
                <c:pt idx="14647">
                  <c:v>533</c:v>
                </c:pt>
                <c:pt idx="14648">
                  <c:v>523</c:v>
                </c:pt>
                <c:pt idx="14649">
                  <c:v>518</c:v>
                </c:pt>
                <c:pt idx="14650">
                  <c:v>536</c:v>
                </c:pt>
                <c:pt idx="14651">
                  <c:v>527</c:v>
                </c:pt>
                <c:pt idx="14652">
                  <c:v>535</c:v>
                </c:pt>
                <c:pt idx="14653">
                  <c:v>551</c:v>
                </c:pt>
                <c:pt idx="14654">
                  <c:v>523</c:v>
                </c:pt>
                <c:pt idx="14655">
                  <c:v>538</c:v>
                </c:pt>
                <c:pt idx="14656">
                  <c:v>568</c:v>
                </c:pt>
                <c:pt idx="14657">
                  <c:v>552</c:v>
                </c:pt>
                <c:pt idx="14658">
                  <c:v>542</c:v>
                </c:pt>
                <c:pt idx="14659">
                  <c:v>584</c:v>
                </c:pt>
                <c:pt idx="14660">
                  <c:v>547</c:v>
                </c:pt>
                <c:pt idx="14661">
                  <c:v>536</c:v>
                </c:pt>
                <c:pt idx="14662">
                  <c:v>580</c:v>
                </c:pt>
                <c:pt idx="14663">
                  <c:v>533</c:v>
                </c:pt>
                <c:pt idx="14664">
                  <c:v>560</c:v>
                </c:pt>
                <c:pt idx="14665">
                  <c:v>546</c:v>
                </c:pt>
                <c:pt idx="14666">
                  <c:v>546</c:v>
                </c:pt>
                <c:pt idx="14667">
                  <c:v>583</c:v>
                </c:pt>
                <c:pt idx="14668">
                  <c:v>545</c:v>
                </c:pt>
                <c:pt idx="14669">
                  <c:v>581</c:v>
                </c:pt>
                <c:pt idx="14670">
                  <c:v>555</c:v>
                </c:pt>
                <c:pt idx="14671">
                  <c:v>582</c:v>
                </c:pt>
                <c:pt idx="14672">
                  <c:v>554</c:v>
                </c:pt>
                <c:pt idx="14673">
                  <c:v>574</c:v>
                </c:pt>
                <c:pt idx="14674">
                  <c:v>551</c:v>
                </c:pt>
                <c:pt idx="14675">
                  <c:v>563</c:v>
                </c:pt>
                <c:pt idx="14676">
                  <c:v>531</c:v>
                </c:pt>
                <c:pt idx="14677">
                  <c:v>546</c:v>
                </c:pt>
                <c:pt idx="14678">
                  <c:v>559</c:v>
                </c:pt>
                <c:pt idx="14679">
                  <c:v>599</c:v>
                </c:pt>
                <c:pt idx="14680">
                  <c:v>595</c:v>
                </c:pt>
                <c:pt idx="14681">
                  <c:v>630</c:v>
                </c:pt>
                <c:pt idx="14682">
                  <c:v>593</c:v>
                </c:pt>
                <c:pt idx="14683">
                  <c:v>603</c:v>
                </c:pt>
                <c:pt idx="14684">
                  <c:v>565</c:v>
                </c:pt>
                <c:pt idx="14685">
                  <c:v>625</c:v>
                </c:pt>
                <c:pt idx="14686">
                  <c:v>593</c:v>
                </c:pt>
                <c:pt idx="14687">
                  <c:v>589</c:v>
                </c:pt>
                <c:pt idx="14688">
                  <c:v>580</c:v>
                </c:pt>
                <c:pt idx="14689">
                  <c:v>571</c:v>
                </c:pt>
                <c:pt idx="14690">
                  <c:v>588</c:v>
                </c:pt>
                <c:pt idx="14691">
                  <c:v>559</c:v>
                </c:pt>
                <c:pt idx="14692">
                  <c:v>622</c:v>
                </c:pt>
                <c:pt idx="14693">
                  <c:v>607</c:v>
                </c:pt>
                <c:pt idx="14694">
                  <c:v>530</c:v>
                </c:pt>
                <c:pt idx="14695">
                  <c:v>574</c:v>
                </c:pt>
                <c:pt idx="14696">
                  <c:v>564</c:v>
                </c:pt>
                <c:pt idx="14697">
                  <c:v>616</c:v>
                </c:pt>
                <c:pt idx="14698">
                  <c:v>609</c:v>
                </c:pt>
                <c:pt idx="14699">
                  <c:v>589</c:v>
                </c:pt>
                <c:pt idx="14700">
                  <c:v>638</c:v>
                </c:pt>
                <c:pt idx="14701">
                  <c:v>597</c:v>
                </c:pt>
                <c:pt idx="14702">
                  <c:v>562</c:v>
                </c:pt>
                <c:pt idx="14703">
                  <c:v>641</c:v>
                </c:pt>
                <c:pt idx="14704">
                  <c:v>622</c:v>
                </c:pt>
                <c:pt idx="14705">
                  <c:v>632</c:v>
                </c:pt>
                <c:pt idx="14706">
                  <c:v>574</c:v>
                </c:pt>
                <c:pt idx="14707">
                  <c:v>630</c:v>
                </c:pt>
                <c:pt idx="14708">
                  <c:v>597</c:v>
                </c:pt>
                <c:pt idx="14709">
                  <c:v>645</c:v>
                </c:pt>
                <c:pt idx="14710">
                  <c:v>602</c:v>
                </c:pt>
                <c:pt idx="14711">
                  <c:v>610</c:v>
                </c:pt>
                <c:pt idx="14712">
                  <c:v>621</c:v>
                </c:pt>
                <c:pt idx="14713">
                  <c:v>638</c:v>
                </c:pt>
                <c:pt idx="14714">
                  <c:v>608</c:v>
                </c:pt>
                <c:pt idx="14715">
                  <c:v>626</c:v>
                </c:pt>
                <c:pt idx="14716">
                  <c:v>625</c:v>
                </c:pt>
                <c:pt idx="14717">
                  <c:v>609</c:v>
                </c:pt>
                <c:pt idx="14718">
                  <c:v>629</c:v>
                </c:pt>
                <c:pt idx="14719">
                  <c:v>614</c:v>
                </c:pt>
                <c:pt idx="14720">
                  <c:v>621</c:v>
                </c:pt>
                <c:pt idx="14721">
                  <c:v>601</c:v>
                </c:pt>
                <c:pt idx="14722">
                  <c:v>662</c:v>
                </c:pt>
                <c:pt idx="14723">
                  <c:v>584</c:v>
                </c:pt>
                <c:pt idx="14724">
                  <c:v>618</c:v>
                </c:pt>
                <c:pt idx="14725">
                  <c:v>610</c:v>
                </c:pt>
                <c:pt idx="14726">
                  <c:v>605</c:v>
                </c:pt>
                <c:pt idx="14727">
                  <c:v>623</c:v>
                </c:pt>
                <c:pt idx="14728">
                  <c:v>625</c:v>
                </c:pt>
                <c:pt idx="14729">
                  <c:v>622</c:v>
                </c:pt>
                <c:pt idx="14730">
                  <c:v>620</c:v>
                </c:pt>
                <c:pt idx="14731">
                  <c:v>598</c:v>
                </c:pt>
                <c:pt idx="14732">
                  <c:v>635</c:v>
                </c:pt>
                <c:pt idx="14733">
                  <c:v>673</c:v>
                </c:pt>
                <c:pt idx="14734">
                  <c:v>620</c:v>
                </c:pt>
                <c:pt idx="14735">
                  <c:v>639</c:v>
                </c:pt>
                <c:pt idx="14736">
                  <c:v>572</c:v>
                </c:pt>
                <c:pt idx="14737">
                  <c:v>615</c:v>
                </c:pt>
                <c:pt idx="14738">
                  <c:v>633</c:v>
                </c:pt>
                <c:pt idx="14739">
                  <c:v>642</c:v>
                </c:pt>
                <c:pt idx="14740">
                  <c:v>615</c:v>
                </c:pt>
                <c:pt idx="14741">
                  <c:v>626</c:v>
                </c:pt>
                <c:pt idx="14742">
                  <c:v>639</c:v>
                </c:pt>
                <c:pt idx="14743">
                  <c:v>683</c:v>
                </c:pt>
                <c:pt idx="14744">
                  <c:v>630</c:v>
                </c:pt>
                <c:pt idx="14745">
                  <c:v>638</c:v>
                </c:pt>
                <c:pt idx="14746">
                  <c:v>684</c:v>
                </c:pt>
                <c:pt idx="14747">
                  <c:v>639</c:v>
                </c:pt>
                <c:pt idx="14748">
                  <c:v>666</c:v>
                </c:pt>
                <c:pt idx="14749">
                  <c:v>647</c:v>
                </c:pt>
                <c:pt idx="14750">
                  <c:v>672</c:v>
                </c:pt>
                <c:pt idx="14751">
                  <c:v>655</c:v>
                </c:pt>
                <c:pt idx="14752">
                  <c:v>654</c:v>
                </c:pt>
                <c:pt idx="14753">
                  <c:v>687</c:v>
                </c:pt>
                <c:pt idx="14754">
                  <c:v>712</c:v>
                </c:pt>
                <c:pt idx="14755">
                  <c:v>653</c:v>
                </c:pt>
                <c:pt idx="14756">
                  <c:v>606</c:v>
                </c:pt>
                <c:pt idx="14757">
                  <c:v>629</c:v>
                </c:pt>
                <c:pt idx="14758">
                  <c:v>648</c:v>
                </c:pt>
                <c:pt idx="14759">
                  <c:v>661</c:v>
                </c:pt>
                <c:pt idx="14760">
                  <c:v>623</c:v>
                </c:pt>
                <c:pt idx="14761">
                  <c:v>658</c:v>
                </c:pt>
                <c:pt idx="14762">
                  <c:v>704</c:v>
                </c:pt>
                <c:pt idx="14763">
                  <c:v>650</c:v>
                </c:pt>
                <c:pt idx="14764">
                  <c:v>691</c:v>
                </c:pt>
                <c:pt idx="14765">
                  <c:v>698</c:v>
                </c:pt>
                <c:pt idx="14766">
                  <c:v>659</c:v>
                </c:pt>
                <c:pt idx="14767">
                  <c:v>724</c:v>
                </c:pt>
                <c:pt idx="14768">
                  <c:v>532</c:v>
                </c:pt>
                <c:pt idx="14769">
                  <c:v>610</c:v>
                </c:pt>
                <c:pt idx="14770">
                  <c:v>551</c:v>
                </c:pt>
                <c:pt idx="14771">
                  <c:v>543</c:v>
                </c:pt>
                <c:pt idx="14772">
                  <c:v>594</c:v>
                </c:pt>
                <c:pt idx="14773">
                  <c:v>627</c:v>
                </c:pt>
                <c:pt idx="14774">
                  <c:v>549</c:v>
                </c:pt>
                <c:pt idx="14775">
                  <c:v>555</c:v>
                </c:pt>
                <c:pt idx="14776">
                  <c:v>608</c:v>
                </c:pt>
                <c:pt idx="14777">
                  <c:v>572</c:v>
                </c:pt>
                <c:pt idx="14778">
                  <c:v>591</c:v>
                </c:pt>
                <c:pt idx="14779">
                  <c:v>565</c:v>
                </c:pt>
                <c:pt idx="14780">
                  <c:v>564</c:v>
                </c:pt>
                <c:pt idx="14781">
                  <c:v>628</c:v>
                </c:pt>
                <c:pt idx="14782">
                  <c:v>593</c:v>
                </c:pt>
                <c:pt idx="14783">
                  <c:v>619</c:v>
                </c:pt>
                <c:pt idx="14784">
                  <c:v>560</c:v>
                </c:pt>
                <c:pt idx="14785">
                  <c:v>543</c:v>
                </c:pt>
                <c:pt idx="14786">
                  <c:v>641</c:v>
                </c:pt>
                <c:pt idx="14787">
                  <c:v>549</c:v>
                </c:pt>
                <c:pt idx="14788">
                  <c:v>571</c:v>
                </c:pt>
                <c:pt idx="14789">
                  <c:v>610</c:v>
                </c:pt>
                <c:pt idx="14790">
                  <c:v>611</c:v>
                </c:pt>
                <c:pt idx="14791">
                  <c:v>614</c:v>
                </c:pt>
                <c:pt idx="14792">
                  <c:v>605</c:v>
                </c:pt>
                <c:pt idx="14793">
                  <c:v>607</c:v>
                </c:pt>
                <c:pt idx="14794">
                  <c:v>577</c:v>
                </c:pt>
                <c:pt idx="14795">
                  <c:v>592</c:v>
                </c:pt>
                <c:pt idx="14796">
                  <c:v>573</c:v>
                </c:pt>
                <c:pt idx="14797">
                  <c:v>655</c:v>
                </c:pt>
                <c:pt idx="14798">
                  <c:v>617</c:v>
                </c:pt>
                <c:pt idx="14799">
                  <c:v>566</c:v>
                </c:pt>
                <c:pt idx="14800">
                  <c:v>645</c:v>
                </c:pt>
                <c:pt idx="14801">
                  <c:v>630</c:v>
                </c:pt>
                <c:pt idx="14802">
                  <c:v>583</c:v>
                </c:pt>
                <c:pt idx="14803">
                  <c:v>612</c:v>
                </c:pt>
                <c:pt idx="14804">
                  <c:v>621</c:v>
                </c:pt>
                <c:pt idx="14805">
                  <c:v>599</c:v>
                </c:pt>
                <c:pt idx="14806">
                  <c:v>647</c:v>
                </c:pt>
                <c:pt idx="14807">
                  <c:v>629</c:v>
                </c:pt>
                <c:pt idx="14808">
                  <c:v>627</c:v>
                </c:pt>
                <c:pt idx="14809">
                  <c:v>662</c:v>
                </c:pt>
                <c:pt idx="14810">
                  <c:v>663</c:v>
                </c:pt>
                <c:pt idx="14811">
                  <c:v>639</c:v>
                </c:pt>
                <c:pt idx="14812">
                  <c:v>610</c:v>
                </c:pt>
                <c:pt idx="14813">
                  <c:v>644</c:v>
                </c:pt>
                <c:pt idx="14814">
                  <c:v>654</c:v>
                </c:pt>
                <c:pt idx="14815">
                  <c:v>664</c:v>
                </c:pt>
                <c:pt idx="14816">
                  <c:v>631</c:v>
                </c:pt>
                <c:pt idx="14817">
                  <c:v>658</c:v>
                </c:pt>
                <c:pt idx="14818">
                  <c:v>635</c:v>
                </c:pt>
                <c:pt idx="14819">
                  <c:v>654</c:v>
                </c:pt>
                <c:pt idx="14820">
                  <c:v>639</c:v>
                </c:pt>
                <c:pt idx="14821">
                  <c:v>656</c:v>
                </c:pt>
                <c:pt idx="14822">
                  <c:v>666</c:v>
                </c:pt>
                <c:pt idx="14823">
                  <c:v>648</c:v>
                </c:pt>
                <c:pt idx="14824">
                  <c:v>682</c:v>
                </c:pt>
                <c:pt idx="14825">
                  <c:v>634</c:v>
                </c:pt>
                <c:pt idx="14826">
                  <c:v>666</c:v>
                </c:pt>
                <c:pt idx="14827">
                  <c:v>681</c:v>
                </c:pt>
                <c:pt idx="14828">
                  <c:v>645</c:v>
                </c:pt>
                <c:pt idx="14829">
                  <c:v>645</c:v>
                </c:pt>
                <c:pt idx="14830">
                  <c:v>699</c:v>
                </c:pt>
                <c:pt idx="14831">
                  <c:v>675</c:v>
                </c:pt>
                <c:pt idx="14832">
                  <c:v>636</c:v>
                </c:pt>
                <c:pt idx="14833">
                  <c:v>684</c:v>
                </c:pt>
                <c:pt idx="14834">
                  <c:v>688</c:v>
                </c:pt>
                <c:pt idx="14835">
                  <c:v>660</c:v>
                </c:pt>
                <c:pt idx="14836">
                  <c:v>649</c:v>
                </c:pt>
                <c:pt idx="14837">
                  <c:v>697</c:v>
                </c:pt>
                <c:pt idx="14838">
                  <c:v>663</c:v>
                </c:pt>
                <c:pt idx="14839">
                  <c:v>676</c:v>
                </c:pt>
                <c:pt idx="14840">
                  <c:v>670</c:v>
                </c:pt>
                <c:pt idx="14841">
                  <c:v>685</c:v>
                </c:pt>
                <c:pt idx="14842">
                  <c:v>685</c:v>
                </c:pt>
                <c:pt idx="14843">
                  <c:v>659</c:v>
                </c:pt>
                <c:pt idx="14844">
                  <c:v>721</c:v>
                </c:pt>
                <c:pt idx="14845">
                  <c:v>662</c:v>
                </c:pt>
                <c:pt idx="14846">
                  <c:v>697</c:v>
                </c:pt>
                <c:pt idx="14847">
                  <c:v>687</c:v>
                </c:pt>
                <c:pt idx="14848">
                  <c:v>660</c:v>
                </c:pt>
                <c:pt idx="14849">
                  <c:v>653</c:v>
                </c:pt>
                <c:pt idx="14850">
                  <c:v>716</c:v>
                </c:pt>
                <c:pt idx="14851">
                  <c:v>686</c:v>
                </c:pt>
                <c:pt idx="14852">
                  <c:v>690</c:v>
                </c:pt>
                <c:pt idx="14853">
                  <c:v>658</c:v>
                </c:pt>
                <c:pt idx="14854">
                  <c:v>676</c:v>
                </c:pt>
                <c:pt idx="14855">
                  <c:v>664</c:v>
                </c:pt>
                <c:pt idx="14856">
                  <c:v>675</c:v>
                </c:pt>
                <c:pt idx="14857">
                  <c:v>669</c:v>
                </c:pt>
                <c:pt idx="14858">
                  <c:v>705</c:v>
                </c:pt>
                <c:pt idx="14859">
                  <c:v>693</c:v>
                </c:pt>
                <c:pt idx="14860">
                  <c:v>708</c:v>
                </c:pt>
                <c:pt idx="14861">
                  <c:v>692</c:v>
                </c:pt>
                <c:pt idx="14862">
                  <c:v>666</c:v>
                </c:pt>
                <c:pt idx="14863">
                  <c:v>752</c:v>
                </c:pt>
                <c:pt idx="14864">
                  <c:v>674</c:v>
                </c:pt>
                <c:pt idx="14865">
                  <c:v>660</c:v>
                </c:pt>
                <c:pt idx="14866">
                  <c:v>683</c:v>
                </c:pt>
                <c:pt idx="14867">
                  <c:v>644</c:v>
                </c:pt>
                <c:pt idx="14868">
                  <c:v>678</c:v>
                </c:pt>
                <c:pt idx="14869">
                  <c:v>693</c:v>
                </c:pt>
                <c:pt idx="14870">
                  <c:v>692</c:v>
                </c:pt>
                <c:pt idx="14871">
                  <c:v>722</c:v>
                </c:pt>
                <c:pt idx="14872">
                  <c:v>697</c:v>
                </c:pt>
                <c:pt idx="14873">
                  <c:v>674</c:v>
                </c:pt>
                <c:pt idx="14874">
                  <c:v>678</c:v>
                </c:pt>
                <c:pt idx="14875">
                  <c:v>754</c:v>
                </c:pt>
                <c:pt idx="14876">
                  <c:v>687</c:v>
                </c:pt>
                <c:pt idx="14877">
                  <c:v>718</c:v>
                </c:pt>
                <c:pt idx="14878">
                  <c:v>716</c:v>
                </c:pt>
                <c:pt idx="14879">
                  <c:v>676</c:v>
                </c:pt>
                <c:pt idx="14880">
                  <c:v>645</c:v>
                </c:pt>
                <c:pt idx="14881">
                  <c:v>677</c:v>
                </c:pt>
                <c:pt idx="14882">
                  <c:v>677</c:v>
                </c:pt>
                <c:pt idx="14883">
                  <c:v>705</c:v>
                </c:pt>
                <c:pt idx="14884">
                  <c:v>673</c:v>
                </c:pt>
                <c:pt idx="14885">
                  <c:v>699</c:v>
                </c:pt>
                <c:pt idx="14886">
                  <c:v>687</c:v>
                </c:pt>
                <c:pt idx="14887">
                  <c:v>692</c:v>
                </c:pt>
                <c:pt idx="14888">
                  <c:v>691</c:v>
                </c:pt>
                <c:pt idx="14889">
                  <c:v>691</c:v>
                </c:pt>
                <c:pt idx="14890">
                  <c:v>687</c:v>
                </c:pt>
                <c:pt idx="14891">
                  <c:v>685</c:v>
                </c:pt>
                <c:pt idx="14892">
                  <c:v>703</c:v>
                </c:pt>
                <c:pt idx="14893">
                  <c:v>683</c:v>
                </c:pt>
                <c:pt idx="14894">
                  <c:v>678</c:v>
                </c:pt>
                <c:pt idx="14895">
                  <c:v>702</c:v>
                </c:pt>
                <c:pt idx="14896">
                  <c:v>704</c:v>
                </c:pt>
                <c:pt idx="14897">
                  <c:v>662</c:v>
                </c:pt>
                <c:pt idx="14898">
                  <c:v>699</c:v>
                </c:pt>
                <c:pt idx="14899">
                  <c:v>743</c:v>
                </c:pt>
                <c:pt idx="14900">
                  <c:v>675</c:v>
                </c:pt>
                <c:pt idx="14901">
                  <c:v>657</c:v>
                </c:pt>
                <c:pt idx="14902">
                  <c:v>717</c:v>
                </c:pt>
                <c:pt idx="14903">
                  <c:v>697</c:v>
                </c:pt>
                <c:pt idx="14904">
                  <c:v>678</c:v>
                </c:pt>
                <c:pt idx="14905">
                  <c:v>712</c:v>
                </c:pt>
                <c:pt idx="14906">
                  <c:v>656</c:v>
                </c:pt>
                <c:pt idx="14907">
                  <c:v>700</c:v>
                </c:pt>
                <c:pt idx="14908">
                  <c:v>749</c:v>
                </c:pt>
                <c:pt idx="14909">
                  <c:v>702</c:v>
                </c:pt>
                <c:pt idx="14910">
                  <c:v>669</c:v>
                </c:pt>
                <c:pt idx="14911">
                  <c:v>676</c:v>
                </c:pt>
                <c:pt idx="14912">
                  <c:v>704</c:v>
                </c:pt>
                <c:pt idx="14913">
                  <c:v>699</c:v>
                </c:pt>
                <c:pt idx="14914">
                  <c:v>701</c:v>
                </c:pt>
                <c:pt idx="14915">
                  <c:v>669</c:v>
                </c:pt>
                <c:pt idx="14916">
                  <c:v>647</c:v>
                </c:pt>
                <c:pt idx="14917">
                  <c:v>744</c:v>
                </c:pt>
                <c:pt idx="14918">
                  <c:v>706</c:v>
                </c:pt>
                <c:pt idx="14919">
                  <c:v>683</c:v>
                </c:pt>
                <c:pt idx="14920">
                  <c:v>690</c:v>
                </c:pt>
                <c:pt idx="14921">
                  <c:v>759</c:v>
                </c:pt>
                <c:pt idx="14922">
                  <c:v>711</c:v>
                </c:pt>
                <c:pt idx="14923">
                  <c:v>716</c:v>
                </c:pt>
                <c:pt idx="14924">
                  <c:v>727</c:v>
                </c:pt>
                <c:pt idx="14925">
                  <c:v>669</c:v>
                </c:pt>
                <c:pt idx="14926">
                  <c:v>714</c:v>
                </c:pt>
                <c:pt idx="14927">
                  <c:v>698</c:v>
                </c:pt>
                <c:pt idx="14928">
                  <c:v>696</c:v>
                </c:pt>
                <c:pt idx="14929">
                  <c:v>677</c:v>
                </c:pt>
                <c:pt idx="14930">
                  <c:v>707</c:v>
                </c:pt>
                <c:pt idx="14931">
                  <c:v>688</c:v>
                </c:pt>
                <c:pt idx="14932">
                  <c:v>697</c:v>
                </c:pt>
                <c:pt idx="14933">
                  <c:v>735</c:v>
                </c:pt>
                <c:pt idx="14934">
                  <c:v>710</c:v>
                </c:pt>
                <c:pt idx="14935">
                  <c:v>699</c:v>
                </c:pt>
                <c:pt idx="14936">
                  <c:v>714</c:v>
                </c:pt>
                <c:pt idx="14937">
                  <c:v>684</c:v>
                </c:pt>
                <c:pt idx="14938">
                  <c:v>665</c:v>
                </c:pt>
                <c:pt idx="14939">
                  <c:v>728</c:v>
                </c:pt>
                <c:pt idx="14940">
                  <c:v>708</c:v>
                </c:pt>
                <c:pt idx="14941">
                  <c:v>686</c:v>
                </c:pt>
                <c:pt idx="14942">
                  <c:v>711</c:v>
                </c:pt>
                <c:pt idx="14943">
                  <c:v>692</c:v>
                </c:pt>
                <c:pt idx="14944">
                  <c:v>700</c:v>
                </c:pt>
                <c:pt idx="14945">
                  <c:v>698</c:v>
                </c:pt>
                <c:pt idx="14946">
                  <c:v>723</c:v>
                </c:pt>
                <c:pt idx="14947">
                  <c:v>685</c:v>
                </c:pt>
                <c:pt idx="14948">
                  <c:v>706</c:v>
                </c:pt>
                <c:pt idx="14949">
                  <c:v>738</c:v>
                </c:pt>
                <c:pt idx="14950">
                  <c:v>724</c:v>
                </c:pt>
                <c:pt idx="14951">
                  <c:v>683</c:v>
                </c:pt>
                <c:pt idx="14952">
                  <c:v>697</c:v>
                </c:pt>
                <c:pt idx="14953">
                  <c:v>730</c:v>
                </c:pt>
                <c:pt idx="14954">
                  <c:v>726</c:v>
                </c:pt>
                <c:pt idx="14955">
                  <c:v>734</c:v>
                </c:pt>
                <c:pt idx="14956">
                  <c:v>702</c:v>
                </c:pt>
                <c:pt idx="14957">
                  <c:v>710</c:v>
                </c:pt>
                <c:pt idx="14958">
                  <c:v>657</c:v>
                </c:pt>
                <c:pt idx="14959">
                  <c:v>727</c:v>
                </c:pt>
                <c:pt idx="14960">
                  <c:v>710</c:v>
                </c:pt>
                <c:pt idx="14961">
                  <c:v>723</c:v>
                </c:pt>
                <c:pt idx="14962">
                  <c:v>648</c:v>
                </c:pt>
                <c:pt idx="14963">
                  <c:v>717</c:v>
                </c:pt>
                <c:pt idx="14964">
                  <c:v>723</c:v>
                </c:pt>
                <c:pt idx="14965">
                  <c:v>694</c:v>
                </c:pt>
                <c:pt idx="14966">
                  <c:v>702</c:v>
                </c:pt>
                <c:pt idx="14967">
                  <c:v>697</c:v>
                </c:pt>
                <c:pt idx="14968">
                  <c:v>734</c:v>
                </c:pt>
                <c:pt idx="14969">
                  <c:v>674</c:v>
                </c:pt>
                <c:pt idx="14970">
                  <c:v>718</c:v>
                </c:pt>
                <c:pt idx="14971">
                  <c:v>711</c:v>
                </c:pt>
                <c:pt idx="14972">
                  <c:v>734</c:v>
                </c:pt>
                <c:pt idx="14973">
                  <c:v>451</c:v>
                </c:pt>
                <c:pt idx="14974">
                  <c:v>502</c:v>
                </c:pt>
                <c:pt idx="14975">
                  <c:v>475</c:v>
                </c:pt>
                <c:pt idx="14976">
                  <c:v>547</c:v>
                </c:pt>
                <c:pt idx="14977">
                  <c:v>426</c:v>
                </c:pt>
                <c:pt idx="14978">
                  <c:v>495</c:v>
                </c:pt>
                <c:pt idx="14979">
                  <c:v>509</c:v>
                </c:pt>
                <c:pt idx="14980">
                  <c:v>470</c:v>
                </c:pt>
                <c:pt idx="14981">
                  <c:v>494</c:v>
                </c:pt>
                <c:pt idx="14982">
                  <c:v>522</c:v>
                </c:pt>
                <c:pt idx="14983">
                  <c:v>492</c:v>
                </c:pt>
                <c:pt idx="14984">
                  <c:v>467</c:v>
                </c:pt>
                <c:pt idx="14985">
                  <c:v>496</c:v>
                </c:pt>
                <c:pt idx="14986">
                  <c:v>475</c:v>
                </c:pt>
                <c:pt idx="14987">
                  <c:v>479</c:v>
                </c:pt>
                <c:pt idx="14988">
                  <c:v>557</c:v>
                </c:pt>
                <c:pt idx="14989">
                  <c:v>489</c:v>
                </c:pt>
                <c:pt idx="14990">
                  <c:v>489</c:v>
                </c:pt>
                <c:pt idx="14991">
                  <c:v>496</c:v>
                </c:pt>
                <c:pt idx="14992">
                  <c:v>502</c:v>
                </c:pt>
                <c:pt idx="14993">
                  <c:v>528</c:v>
                </c:pt>
                <c:pt idx="14994">
                  <c:v>481</c:v>
                </c:pt>
                <c:pt idx="14995">
                  <c:v>535</c:v>
                </c:pt>
                <c:pt idx="14996">
                  <c:v>522</c:v>
                </c:pt>
                <c:pt idx="14997">
                  <c:v>516</c:v>
                </c:pt>
                <c:pt idx="14998">
                  <c:v>479</c:v>
                </c:pt>
                <c:pt idx="14999">
                  <c:v>500</c:v>
                </c:pt>
                <c:pt idx="15000">
                  <c:v>493</c:v>
                </c:pt>
                <c:pt idx="15001">
                  <c:v>496</c:v>
                </c:pt>
                <c:pt idx="15002">
                  <c:v>483</c:v>
                </c:pt>
                <c:pt idx="15003">
                  <c:v>493</c:v>
                </c:pt>
                <c:pt idx="15004">
                  <c:v>494</c:v>
                </c:pt>
                <c:pt idx="15005">
                  <c:v>506</c:v>
                </c:pt>
                <c:pt idx="15006">
                  <c:v>497</c:v>
                </c:pt>
                <c:pt idx="15007">
                  <c:v>535</c:v>
                </c:pt>
                <c:pt idx="15008">
                  <c:v>504</c:v>
                </c:pt>
                <c:pt idx="15009">
                  <c:v>506</c:v>
                </c:pt>
                <c:pt idx="15010">
                  <c:v>525</c:v>
                </c:pt>
                <c:pt idx="15011">
                  <c:v>516</c:v>
                </c:pt>
                <c:pt idx="15012">
                  <c:v>491</c:v>
                </c:pt>
                <c:pt idx="15013">
                  <c:v>490</c:v>
                </c:pt>
                <c:pt idx="15014">
                  <c:v>530</c:v>
                </c:pt>
                <c:pt idx="15015">
                  <c:v>499</c:v>
                </c:pt>
                <c:pt idx="15016">
                  <c:v>494</c:v>
                </c:pt>
                <c:pt idx="15017">
                  <c:v>529</c:v>
                </c:pt>
                <c:pt idx="15018">
                  <c:v>529</c:v>
                </c:pt>
                <c:pt idx="15019">
                  <c:v>502</c:v>
                </c:pt>
                <c:pt idx="15020">
                  <c:v>494</c:v>
                </c:pt>
                <c:pt idx="15021">
                  <c:v>592</c:v>
                </c:pt>
                <c:pt idx="15022">
                  <c:v>542</c:v>
                </c:pt>
                <c:pt idx="15023">
                  <c:v>582</c:v>
                </c:pt>
                <c:pt idx="15024">
                  <c:v>536</c:v>
                </c:pt>
                <c:pt idx="15025">
                  <c:v>515</c:v>
                </c:pt>
                <c:pt idx="15026">
                  <c:v>487</c:v>
                </c:pt>
                <c:pt idx="15027">
                  <c:v>530</c:v>
                </c:pt>
                <c:pt idx="15028">
                  <c:v>526</c:v>
                </c:pt>
                <c:pt idx="15029">
                  <c:v>523</c:v>
                </c:pt>
                <c:pt idx="15030">
                  <c:v>499</c:v>
                </c:pt>
                <c:pt idx="15031">
                  <c:v>531</c:v>
                </c:pt>
                <c:pt idx="15032">
                  <c:v>517</c:v>
                </c:pt>
                <c:pt idx="15033">
                  <c:v>544</c:v>
                </c:pt>
                <c:pt idx="15034">
                  <c:v>539</c:v>
                </c:pt>
                <c:pt idx="15035">
                  <c:v>536</c:v>
                </c:pt>
                <c:pt idx="15036">
                  <c:v>516</c:v>
                </c:pt>
                <c:pt idx="15037">
                  <c:v>535</c:v>
                </c:pt>
                <c:pt idx="15038">
                  <c:v>519</c:v>
                </c:pt>
                <c:pt idx="15039">
                  <c:v>526</c:v>
                </c:pt>
                <c:pt idx="15040">
                  <c:v>500</c:v>
                </c:pt>
                <c:pt idx="15041">
                  <c:v>473</c:v>
                </c:pt>
                <c:pt idx="15042">
                  <c:v>535</c:v>
                </c:pt>
                <c:pt idx="15043">
                  <c:v>508</c:v>
                </c:pt>
                <c:pt idx="15044">
                  <c:v>551</c:v>
                </c:pt>
                <c:pt idx="15045">
                  <c:v>604</c:v>
                </c:pt>
                <c:pt idx="15046">
                  <c:v>521</c:v>
                </c:pt>
                <c:pt idx="15047">
                  <c:v>564</c:v>
                </c:pt>
                <c:pt idx="15048">
                  <c:v>557</c:v>
                </c:pt>
                <c:pt idx="15049">
                  <c:v>530</c:v>
                </c:pt>
                <c:pt idx="15050">
                  <c:v>556</c:v>
                </c:pt>
                <c:pt idx="15051">
                  <c:v>537</c:v>
                </c:pt>
                <c:pt idx="15052">
                  <c:v>527</c:v>
                </c:pt>
                <c:pt idx="15053">
                  <c:v>543</c:v>
                </c:pt>
                <c:pt idx="15054">
                  <c:v>555</c:v>
                </c:pt>
                <c:pt idx="15055">
                  <c:v>559</c:v>
                </c:pt>
                <c:pt idx="15056">
                  <c:v>590</c:v>
                </c:pt>
                <c:pt idx="15057">
                  <c:v>498</c:v>
                </c:pt>
                <c:pt idx="15058">
                  <c:v>571</c:v>
                </c:pt>
                <c:pt idx="15059">
                  <c:v>593</c:v>
                </c:pt>
                <c:pt idx="15060">
                  <c:v>520</c:v>
                </c:pt>
                <c:pt idx="15061">
                  <c:v>514</c:v>
                </c:pt>
                <c:pt idx="15062">
                  <c:v>510</c:v>
                </c:pt>
                <c:pt idx="15063">
                  <c:v>551</c:v>
                </c:pt>
                <c:pt idx="15064">
                  <c:v>537</c:v>
                </c:pt>
                <c:pt idx="15065">
                  <c:v>559</c:v>
                </c:pt>
                <c:pt idx="15066">
                  <c:v>547</c:v>
                </c:pt>
                <c:pt idx="15067">
                  <c:v>530</c:v>
                </c:pt>
                <c:pt idx="15068">
                  <c:v>592</c:v>
                </c:pt>
                <c:pt idx="15069">
                  <c:v>553</c:v>
                </c:pt>
                <c:pt idx="15070">
                  <c:v>580</c:v>
                </c:pt>
                <c:pt idx="15071">
                  <c:v>464</c:v>
                </c:pt>
                <c:pt idx="15072">
                  <c:v>543</c:v>
                </c:pt>
                <c:pt idx="15073">
                  <c:v>594</c:v>
                </c:pt>
                <c:pt idx="15074">
                  <c:v>529</c:v>
                </c:pt>
                <c:pt idx="15075">
                  <c:v>645</c:v>
                </c:pt>
                <c:pt idx="15076">
                  <c:v>589</c:v>
                </c:pt>
                <c:pt idx="15077">
                  <c:v>605</c:v>
                </c:pt>
                <c:pt idx="15078">
                  <c:v>594</c:v>
                </c:pt>
                <c:pt idx="15079">
                  <c:v>559</c:v>
                </c:pt>
                <c:pt idx="15080">
                  <c:v>576</c:v>
                </c:pt>
                <c:pt idx="15081">
                  <c:v>550</c:v>
                </c:pt>
                <c:pt idx="15082">
                  <c:v>567</c:v>
                </c:pt>
                <c:pt idx="15083">
                  <c:v>534</c:v>
                </c:pt>
                <c:pt idx="15084">
                  <c:v>553</c:v>
                </c:pt>
                <c:pt idx="15085">
                  <c:v>525</c:v>
                </c:pt>
                <c:pt idx="15086">
                  <c:v>539</c:v>
                </c:pt>
                <c:pt idx="15087">
                  <c:v>568</c:v>
                </c:pt>
                <c:pt idx="15088">
                  <c:v>572</c:v>
                </c:pt>
                <c:pt idx="15089">
                  <c:v>537</c:v>
                </c:pt>
                <c:pt idx="15090">
                  <c:v>592</c:v>
                </c:pt>
                <c:pt idx="15091">
                  <c:v>556</c:v>
                </c:pt>
                <c:pt idx="15092">
                  <c:v>586</c:v>
                </c:pt>
                <c:pt idx="15093">
                  <c:v>547</c:v>
                </c:pt>
                <c:pt idx="15094">
                  <c:v>529</c:v>
                </c:pt>
                <c:pt idx="15095">
                  <c:v>548</c:v>
                </c:pt>
                <c:pt idx="15096">
                  <c:v>567</c:v>
                </c:pt>
                <c:pt idx="15097">
                  <c:v>568</c:v>
                </c:pt>
                <c:pt idx="15098">
                  <c:v>614</c:v>
                </c:pt>
                <c:pt idx="15099">
                  <c:v>559</c:v>
                </c:pt>
                <c:pt idx="15100">
                  <c:v>588</c:v>
                </c:pt>
                <c:pt idx="15101">
                  <c:v>554</c:v>
                </c:pt>
                <c:pt idx="15102">
                  <c:v>529</c:v>
                </c:pt>
                <c:pt idx="15103">
                  <c:v>558</c:v>
                </c:pt>
                <c:pt idx="15104">
                  <c:v>594</c:v>
                </c:pt>
                <c:pt idx="15105">
                  <c:v>547</c:v>
                </c:pt>
                <c:pt idx="15106">
                  <c:v>601</c:v>
                </c:pt>
                <c:pt idx="15107">
                  <c:v>567</c:v>
                </c:pt>
                <c:pt idx="15108">
                  <c:v>559</c:v>
                </c:pt>
                <c:pt idx="15109">
                  <c:v>549</c:v>
                </c:pt>
                <c:pt idx="15110">
                  <c:v>552</c:v>
                </c:pt>
                <c:pt idx="15111">
                  <c:v>550</c:v>
                </c:pt>
                <c:pt idx="15112">
                  <c:v>553</c:v>
                </c:pt>
                <c:pt idx="15113">
                  <c:v>571</c:v>
                </c:pt>
                <c:pt idx="15114">
                  <c:v>573</c:v>
                </c:pt>
                <c:pt idx="15115">
                  <c:v>586</c:v>
                </c:pt>
                <c:pt idx="15116">
                  <c:v>577</c:v>
                </c:pt>
                <c:pt idx="15117">
                  <c:v>555</c:v>
                </c:pt>
                <c:pt idx="15118">
                  <c:v>557</c:v>
                </c:pt>
                <c:pt idx="15119">
                  <c:v>567</c:v>
                </c:pt>
                <c:pt idx="15120">
                  <c:v>563</c:v>
                </c:pt>
                <c:pt idx="15121">
                  <c:v>570</c:v>
                </c:pt>
                <c:pt idx="15122">
                  <c:v>583</c:v>
                </c:pt>
                <c:pt idx="15123">
                  <c:v>564</c:v>
                </c:pt>
                <c:pt idx="15124">
                  <c:v>607</c:v>
                </c:pt>
                <c:pt idx="15125">
                  <c:v>542</c:v>
                </c:pt>
                <c:pt idx="15126">
                  <c:v>604</c:v>
                </c:pt>
                <c:pt idx="15127">
                  <c:v>581</c:v>
                </c:pt>
                <c:pt idx="15128">
                  <c:v>574</c:v>
                </c:pt>
                <c:pt idx="15129">
                  <c:v>551</c:v>
                </c:pt>
                <c:pt idx="15130">
                  <c:v>565</c:v>
                </c:pt>
                <c:pt idx="15131">
                  <c:v>568</c:v>
                </c:pt>
                <c:pt idx="15132">
                  <c:v>510</c:v>
                </c:pt>
                <c:pt idx="15133">
                  <c:v>602</c:v>
                </c:pt>
                <c:pt idx="15134">
                  <c:v>580</c:v>
                </c:pt>
                <c:pt idx="15135">
                  <c:v>594</c:v>
                </c:pt>
                <c:pt idx="15136">
                  <c:v>626</c:v>
                </c:pt>
                <c:pt idx="15137">
                  <c:v>557</c:v>
                </c:pt>
                <c:pt idx="15138">
                  <c:v>572</c:v>
                </c:pt>
                <c:pt idx="15139">
                  <c:v>595</c:v>
                </c:pt>
                <c:pt idx="15140">
                  <c:v>551</c:v>
                </c:pt>
                <c:pt idx="15141">
                  <c:v>512</c:v>
                </c:pt>
                <c:pt idx="15142">
                  <c:v>596</c:v>
                </c:pt>
                <c:pt idx="15143">
                  <c:v>599</c:v>
                </c:pt>
                <c:pt idx="15144">
                  <c:v>570</c:v>
                </c:pt>
                <c:pt idx="15145">
                  <c:v>552</c:v>
                </c:pt>
                <c:pt idx="15146">
                  <c:v>574</c:v>
                </c:pt>
                <c:pt idx="15147">
                  <c:v>564</c:v>
                </c:pt>
                <c:pt idx="15148">
                  <c:v>580</c:v>
                </c:pt>
                <c:pt idx="15149">
                  <c:v>585</c:v>
                </c:pt>
                <c:pt idx="15150">
                  <c:v>583</c:v>
                </c:pt>
                <c:pt idx="15151">
                  <c:v>583</c:v>
                </c:pt>
                <c:pt idx="15152">
                  <c:v>561</c:v>
                </c:pt>
                <c:pt idx="15153">
                  <c:v>553</c:v>
                </c:pt>
                <c:pt idx="15154">
                  <c:v>606</c:v>
                </c:pt>
                <c:pt idx="15155">
                  <c:v>527</c:v>
                </c:pt>
                <c:pt idx="15156">
                  <c:v>594</c:v>
                </c:pt>
                <c:pt idx="15157">
                  <c:v>578</c:v>
                </c:pt>
                <c:pt idx="15158">
                  <c:v>575</c:v>
                </c:pt>
                <c:pt idx="15159">
                  <c:v>535</c:v>
                </c:pt>
                <c:pt idx="15160">
                  <c:v>601</c:v>
                </c:pt>
                <c:pt idx="15161">
                  <c:v>621</c:v>
                </c:pt>
                <c:pt idx="15162">
                  <c:v>567</c:v>
                </c:pt>
                <c:pt idx="15163">
                  <c:v>597</c:v>
                </c:pt>
                <c:pt idx="15164">
                  <c:v>588</c:v>
                </c:pt>
                <c:pt idx="15165">
                  <c:v>559</c:v>
                </c:pt>
                <c:pt idx="15166">
                  <c:v>579</c:v>
                </c:pt>
                <c:pt idx="15167">
                  <c:v>585</c:v>
                </c:pt>
                <c:pt idx="15168">
                  <c:v>579</c:v>
                </c:pt>
                <c:pt idx="15169">
                  <c:v>565</c:v>
                </c:pt>
                <c:pt idx="15170">
                  <c:v>581</c:v>
                </c:pt>
                <c:pt idx="15171">
                  <c:v>643</c:v>
                </c:pt>
                <c:pt idx="15172">
                  <c:v>554</c:v>
                </c:pt>
                <c:pt idx="15173">
                  <c:v>558</c:v>
                </c:pt>
                <c:pt idx="15174">
                  <c:v>603</c:v>
                </c:pt>
                <c:pt idx="15175">
                  <c:v>548</c:v>
                </c:pt>
                <c:pt idx="15176">
                  <c:v>584</c:v>
                </c:pt>
                <c:pt idx="15177">
                  <c:v>633</c:v>
                </c:pt>
                <c:pt idx="15178">
                  <c:v>584</c:v>
                </c:pt>
                <c:pt idx="15179">
                  <c:v>563</c:v>
                </c:pt>
                <c:pt idx="15180">
                  <c:v>610</c:v>
                </c:pt>
                <c:pt idx="15181">
                  <c:v>594</c:v>
                </c:pt>
                <c:pt idx="15182">
                  <c:v>551</c:v>
                </c:pt>
                <c:pt idx="15183">
                  <c:v>569</c:v>
                </c:pt>
                <c:pt idx="15184">
                  <c:v>596</c:v>
                </c:pt>
                <c:pt idx="15185">
                  <c:v>605</c:v>
                </c:pt>
                <c:pt idx="15186">
                  <c:v>586</c:v>
                </c:pt>
                <c:pt idx="15187">
                  <c:v>622</c:v>
                </c:pt>
                <c:pt idx="15188">
                  <c:v>552</c:v>
                </c:pt>
                <c:pt idx="15189">
                  <c:v>591</c:v>
                </c:pt>
                <c:pt idx="15190">
                  <c:v>582</c:v>
                </c:pt>
                <c:pt idx="15191">
                  <c:v>614</c:v>
                </c:pt>
                <c:pt idx="15192">
                  <c:v>627</c:v>
                </c:pt>
                <c:pt idx="15193">
                  <c:v>572</c:v>
                </c:pt>
                <c:pt idx="15194">
                  <c:v>598</c:v>
                </c:pt>
                <c:pt idx="15195">
                  <c:v>568</c:v>
                </c:pt>
                <c:pt idx="15196">
                  <c:v>596</c:v>
                </c:pt>
                <c:pt idx="15197">
                  <c:v>583</c:v>
                </c:pt>
                <c:pt idx="15198">
                  <c:v>624</c:v>
                </c:pt>
                <c:pt idx="15199">
                  <c:v>558</c:v>
                </c:pt>
                <c:pt idx="15200">
                  <c:v>623</c:v>
                </c:pt>
                <c:pt idx="15201">
                  <c:v>550</c:v>
                </c:pt>
                <c:pt idx="15202">
                  <c:v>587</c:v>
                </c:pt>
                <c:pt idx="15203">
                  <c:v>594</c:v>
                </c:pt>
                <c:pt idx="15204">
                  <c:v>585</c:v>
                </c:pt>
                <c:pt idx="15205">
                  <c:v>575</c:v>
                </c:pt>
                <c:pt idx="15206">
                  <c:v>591</c:v>
                </c:pt>
                <c:pt idx="15207">
                  <c:v>549</c:v>
                </c:pt>
                <c:pt idx="15208">
                  <c:v>592</c:v>
                </c:pt>
                <c:pt idx="15209">
                  <c:v>561</c:v>
                </c:pt>
                <c:pt idx="15210">
                  <c:v>601</c:v>
                </c:pt>
                <c:pt idx="15211">
                  <c:v>653</c:v>
                </c:pt>
                <c:pt idx="15212">
                  <c:v>597</c:v>
                </c:pt>
                <c:pt idx="15213">
                  <c:v>572</c:v>
                </c:pt>
                <c:pt idx="15214">
                  <c:v>619</c:v>
                </c:pt>
                <c:pt idx="15215">
                  <c:v>556</c:v>
                </c:pt>
                <c:pt idx="15216">
                  <c:v>562</c:v>
                </c:pt>
                <c:pt idx="15217">
                  <c:v>607</c:v>
                </c:pt>
                <c:pt idx="15218">
                  <c:v>580</c:v>
                </c:pt>
                <c:pt idx="15219">
                  <c:v>621</c:v>
                </c:pt>
                <c:pt idx="15220">
                  <c:v>607</c:v>
                </c:pt>
                <c:pt idx="15221">
                  <c:v>574</c:v>
                </c:pt>
                <c:pt idx="15222">
                  <c:v>560</c:v>
                </c:pt>
                <c:pt idx="15223">
                  <c:v>605</c:v>
                </c:pt>
                <c:pt idx="15224">
                  <c:v>578</c:v>
                </c:pt>
                <c:pt idx="15225">
                  <c:v>629</c:v>
                </c:pt>
                <c:pt idx="15226">
                  <c:v>598</c:v>
                </c:pt>
                <c:pt idx="15227">
                  <c:v>594</c:v>
                </c:pt>
                <c:pt idx="15228">
                  <c:v>568</c:v>
                </c:pt>
                <c:pt idx="15229">
                  <c:v>633</c:v>
                </c:pt>
                <c:pt idx="15230">
                  <c:v>585</c:v>
                </c:pt>
                <c:pt idx="15231">
                  <c:v>589</c:v>
                </c:pt>
                <c:pt idx="15232">
                  <c:v>606</c:v>
                </c:pt>
                <c:pt idx="15233">
                  <c:v>587</c:v>
                </c:pt>
                <c:pt idx="15234">
                  <c:v>546</c:v>
                </c:pt>
                <c:pt idx="15235">
                  <c:v>611</c:v>
                </c:pt>
                <c:pt idx="15236">
                  <c:v>525</c:v>
                </c:pt>
                <c:pt idx="15237">
                  <c:v>499</c:v>
                </c:pt>
                <c:pt idx="15238">
                  <c:v>482</c:v>
                </c:pt>
                <c:pt idx="15239">
                  <c:v>474</c:v>
                </c:pt>
                <c:pt idx="15240">
                  <c:v>486</c:v>
                </c:pt>
                <c:pt idx="15241">
                  <c:v>498</c:v>
                </c:pt>
                <c:pt idx="15242">
                  <c:v>482</c:v>
                </c:pt>
                <c:pt idx="15243">
                  <c:v>512</c:v>
                </c:pt>
                <c:pt idx="15244">
                  <c:v>500</c:v>
                </c:pt>
                <c:pt idx="15245">
                  <c:v>485</c:v>
                </c:pt>
                <c:pt idx="15246">
                  <c:v>480</c:v>
                </c:pt>
                <c:pt idx="15247">
                  <c:v>516</c:v>
                </c:pt>
                <c:pt idx="15248">
                  <c:v>527</c:v>
                </c:pt>
                <c:pt idx="15249">
                  <c:v>482</c:v>
                </c:pt>
                <c:pt idx="15250">
                  <c:v>525</c:v>
                </c:pt>
                <c:pt idx="15251">
                  <c:v>478</c:v>
                </c:pt>
                <c:pt idx="15252">
                  <c:v>486</c:v>
                </c:pt>
                <c:pt idx="15253">
                  <c:v>508</c:v>
                </c:pt>
                <c:pt idx="15254">
                  <c:v>492</c:v>
                </c:pt>
                <c:pt idx="15255">
                  <c:v>476</c:v>
                </c:pt>
                <c:pt idx="15256">
                  <c:v>455</c:v>
                </c:pt>
                <c:pt idx="15257">
                  <c:v>497</c:v>
                </c:pt>
                <c:pt idx="15258">
                  <c:v>520</c:v>
                </c:pt>
                <c:pt idx="15259">
                  <c:v>450</c:v>
                </c:pt>
                <c:pt idx="15260">
                  <c:v>511</c:v>
                </c:pt>
                <c:pt idx="15261">
                  <c:v>490</c:v>
                </c:pt>
                <c:pt idx="15262">
                  <c:v>494</c:v>
                </c:pt>
                <c:pt idx="15263">
                  <c:v>513</c:v>
                </c:pt>
                <c:pt idx="15264">
                  <c:v>532</c:v>
                </c:pt>
                <c:pt idx="15265">
                  <c:v>468</c:v>
                </c:pt>
                <c:pt idx="15266">
                  <c:v>471</c:v>
                </c:pt>
                <c:pt idx="15267">
                  <c:v>500</c:v>
                </c:pt>
                <c:pt idx="15268">
                  <c:v>524</c:v>
                </c:pt>
                <c:pt idx="15269">
                  <c:v>540</c:v>
                </c:pt>
                <c:pt idx="15270">
                  <c:v>529</c:v>
                </c:pt>
                <c:pt idx="15271">
                  <c:v>499</c:v>
                </c:pt>
                <c:pt idx="15272">
                  <c:v>511</c:v>
                </c:pt>
                <c:pt idx="15273">
                  <c:v>503</c:v>
                </c:pt>
                <c:pt idx="15274">
                  <c:v>507</c:v>
                </c:pt>
                <c:pt idx="15275">
                  <c:v>530</c:v>
                </c:pt>
                <c:pt idx="15276">
                  <c:v>527</c:v>
                </c:pt>
                <c:pt idx="15277">
                  <c:v>472</c:v>
                </c:pt>
                <c:pt idx="15278">
                  <c:v>522</c:v>
                </c:pt>
                <c:pt idx="15279">
                  <c:v>484</c:v>
                </c:pt>
                <c:pt idx="15280">
                  <c:v>488</c:v>
                </c:pt>
                <c:pt idx="15281">
                  <c:v>510</c:v>
                </c:pt>
                <c:pt idx="15282">
                  <c:v>505</c:v>
                </c:pt>
                <c:pt idx="15283">
                  <c:v>506</c:v>
                </c:pt>
                <c:pt idx="15284">
                  <c:v>515</c:v>
                </c:pt>
                <c:pt idx="15285">
                  <c:v>473</c:v>
                </c:pt>
                <c:pt idx="15286">
                  <c:v>537</c:v>
                </c:pt>
                <c:pt idx="15287">
                  <c:v>510</c:v>
                </c:pt>
                <c:pt idx="15288">
                  <c:v>488</c:v>
                </c:pt>
                <c:pt idx="15289">
                  <c:v>473</c:v>
                </c:pt>
                <c:pt idx="15290">
                  <c:v>472</c:v>
                </c:pt>
                <c:pt idx="15291">
                  <c:v>509</c:v>
                </c:pt>
                <c:pt idx="15292">
                  <c:v>564</c:v>
                </c:pt>
                <c:pt idx="15293">
                  <c:v>513</c:v>
                </c:pt>
                <c:pt idx="15294">
                  <c:v>502</c:v>
                </c:pt>
                <c:pt idx="15295">
                  <c:v>531</c:v>
                </c:pt>
                <c:pt idx="15296">
                  <c:v>494</c:v>
                </c:pt>
                <c:pt idx="15297">
                  <c:v>503</c:v>
                </c:pt>
                <c:pt idx="15298">
                  <c:v>490</c:v>
                </c:pt>
                <c:pt idx="15299">
                  <c:v>521</c:v>
                </c:pt>
                <c:pt idx="15300">
                  <c:v>494</c:v>
                </c:pt>
                <c:pt idx="15301">
                  <c:v>522</c:v>
                </c:pt>
                <c:pt idx="15302">
                  <c:v>475</c:v>
                </c:pt>
                <c:pt idx="15303">
                  <c:v>487</c:v>
                </c:pt>
                <c:pt idx="15304">
                  <c:v>498</c:v>
                </c:pt>
                <c:pt idx="15305">
                  <c:v>501</c:v>
                </c:pt>
                <c:pt idx="15306">
                  <c:v>492</c:v>
                </c:pt>
                <c:pt idx="15307">
                  <c:v>524</c:v>
                </c:pt>
                <c:pt idx="15308">
                  <c:v>545</c:v>
                </c:pt>
                <c:pt idx="15309">
                  <c:v>488</c:v>
                </c:pt>
                <c:pt idx="15310">
                  <c:v>539</c:v>
                </c:pt>
                <c:pt idx="15311">
                  <c:v>532</c:v>
                </c:pt>
                <c:pt idx="15312">
                  <c:v>475</c:v>
                </c:pt>
                <c:pt idx="15313">
                  <c:v>546</c:v>
                </c:pt>
                <c:pt idx="15314">
                  <c:v>483</c:v>
                </c:pt>
                <c:pt idx="15315">
                  <c:v>497</c:v>
                </c:pt>
                <c:pt idx="15316">
                  <c:v>516</c:v>
                </c:pt>
                <c:pt idx="15317">
                  <c:v>522</c:v>
                </c:pt>
                <c:pt idx="15318">
                  <c:v>510</c:v>
                </c:pt>
                <c:pt idx="15319">
                  <c:v>433</c:v>
                </c:pt>
                <c:pt idx="15320">
                  <c:v>474</c:v>
                </c:pt>
                <c:pt idx="15321">
                  <c:v>487</c:v>
                </c:pt>
                <c:pt idx="15322">
                  <c:v>504</c:v>
                </c:pt>
                <c:pt idx="15323">
                  <c:v>495</c:v>
                </c:pt>
                <c:pt idx="15324">
                  <c:v>519</c:v>
                </c:pt>
                <c:pt idx="15325">
                  <c:v>471</c:v>
                </c:pt>
                <c:pt idx="15326">
                  <c:v>528</c:v>
                </c:pt>
                <c:pt idx="15327">
                  <c:v>496</c:v>
                </c:pt>
                <c:pt idx="15328">
                  <c:v>512</c:v>
                </c:pt>
                <c:pt idx="15329">
                  <c:v>482</c:v>
                </c:pt>
                <c:pt idx="15330">
                  <c:v>527</c:v>
                </c:pt>
                <c:pt idx="15331">
                  <c:v>502</c:v>
                </c:pt>
                <c:pt idx="15332">
                  <c:v>552</c:v>
                </c:pt>
                <c:pt idx="15333">
                  <c:v>500</c:v>
                </c:pt>
                <c:pt idx="15334">
                  <c:v>487</c:v>
                </c:pt>
                <c:pt idx="15335">
                  <c:v>486</c:v>
                </c:pt>
                <c:pt idx="15336">
                  <c:v>495</c:v>
                </c:pt>
                <c:pt idx="15337">
                  <c:v>512</c:v>
                </c:pt>
                <c:pt idx="15338">
                  <c:v>482</c:v>
                </c:pt>
                <c:pt idx="15339">
                  <c:v>521</c:v>
                </c:pt>
                <c:pt idx="15340">
                  <c:v>504</c:v>
                </c:pt>
                <c:pt idx="15341">
                  <c:v>488</c:v>
                </c:pt>
                <c:pt idx="15342">
                  <c:v>528</c:v>
                </c:pt>
                <c:pt idx="15343">
                  <c:v>565</c:v>
                </c:pt>
                <c:pt idx="15344">
                  <c:v>593</c:v>
                </c:pt>
                <c:pt idx="15345">
                  <c:v>563</c:v>
                </c:pt>
                <c:pt idx="15346">
                  <c:v>530</c:v>
                </c:pt>
                <c:pt idx="15347">
                  <c:v>526</c:v>
                </c:pt>
                <c:pt idx="15348">
                  <c:v>520</c:v>
                </c:pt>
                <c:pt idx="15349">
                  <c:v>503</c:v>
                </c:pt>
                <c:pt idx="15350">
                  <c:v>535</c:v>
                </c:pt>
                <c:pt idx="15351">
                  <c:v>515</c:v>
                </c:pt>
                <c:pt idx="15352">
                  <c:v>569</c:v>
                </c:pt>
                <c:pt idx="15353">
                  <c:v>533</c:v>
                </c:pt>
                <c:pt idx="15354">
                  <c:v>520</c:v>
                </c:pt>
                <c:pt idx="15355">
                  <c:v>491</c:v>
                </c:pt>
                <c:pt idx="15356">
                  <c:v>526</c:v>
                </c:pt>
                <c:pt idx="15357">
                  <c:v>535</c:v>
                </c:pt>
                <c:pt idx="15358">
                  <c:v>514</c:v>
                </c:pt>
                <c:pt idx="15359">
                  <c:v>508</c:v>
                </c:pt>
                <c:pt idx="15360">
                  <c:v>522</c:v>
                </c:pt>
                <c:pt idx="15361">
                  <c:v>504</c:v>
                </c:pt>
                <c:pt idx="15362">
                  <c:v>554</c:v>
                </c:pt>
                <c:pt idx="15363">
                  <c:v>530</c:v>
                </c:pt>
                <c:pt idx="15364">
                  <c:v>471</c:v>
                </c:pt>
                <c:pt idx="15365">
                  <c:v>485</c:v>
                </c:pt>
                <c:pt idx="15366">
                  <c:v>515</c:v>
                </c:pt>
                <c:pt idx="15367">
                  <c:v>486</c:v>
                </c:pt>
                <c:pt idx="15368">
                  <c:v>510</c:v>
                </c:pt>
                <c:pt idx="15369">
                  <c:v>523</c:v>
                </c:pt>
                <c:pt idx="15370">
                  <c:v>536</c:v>
                </c:pt>
                <c:pt idx="15371">
                  <c:v>492</c:v>
                </c:pt>
                <c:pt idx="15372">
                  <c:v>535</c:v>
                </c:pt>
                <c:pt idx="15373">
                  <c:v>516</c:v>
                </c:pt>
                <c:pt idx="15374">
                  <c:v>506</c:v>
                </c:pt>
                <c:pt idx="15375">
                  <c:v>493</c:v>
                </c:pt>
                <c:pt idx="15376">
                  <c:v>520</c:v>
                </c:pt>
                <c:pt idx="15377">
                  <c:v>506</c:v>
                </c:pt>
                <c:pt idx="15378">
                  <c:v>568</c:v>
                </c:pt>
                <c:pt idx="15379">
                  <c:v>540</c:v>
                </c:pt>
                <c:pt idx="15380">
                  <c:v>587</c:v>
                </c:pt>
                <c:pt idx="15381">
                  <c:v>511</c:v>
                </c:pt>
                <c:pt idx="15382">
                  <c:v>551</c:v>
                </c:pt>
                <c:pt idx="15383">
                  <c:v>472</c:v>
                </c:pt>
                <c:pt idx="15384">
                  <c:v>496</c:v>
                </c:pt>
                <c:pt idx="15385">
                  <c:v>546</c:v>
                </c:pt>
                <c:pt idx="15386">
                  <c:v>491</c:v>
                </c:pt>
                <c:pt idx="15387">
                  <c:v>506</c:v>
                </c:pt>
                <c:pt idx="15388">
                  <c:v>525</c:v>
                </c:pt>
                <c:pt idx="15389">
                  <c:v>531</c:v>
                </c:pt>
                <c:pt idx="15390">
                  <c:v>518</c:v>
                </c:pt>
                <c:pt idx="15391">
                  <c:v>507</c:v>
                </c:pt>
                <c:pt idx="15392">
                  <c:v>489</c:v>
                </c:pt>
                <c:pt idx="15393">
                  <c:v>549</c:v>
                </c:pt>
                <c:pt idx="15394">
                  <c:v>543</c:v>
                </c:pt>
                <c:pt idx="15395">
                  <c:v>508</c:v>
                </c:pt>
                <c:pt idx="15396">
                  <c:v>504</c:v>
                </c:pt>
                <c:pt idx="15397">
                  <c:v>517</c:v>
                </c:pt>
                <c:pt idx="15398">
                  <c:v>534</c:v>
                </c:pt>
                <c:pt idx="15399">
                  <c:v>505</c:v>
                </c:pt>
                <c:pt idx="15400">
                  <c:v>527</c:v>
                </c:pt>
                <c:pt idx="15401">
                  <c:v>530</c:v>
                </c:pt>
                <c:pt idx="15402">
                  <c:v>522</c:v>
                </c:pt>
                <c:pt idx="15403">
                  <c:v>549</c:v>
                </c:pt>
                <c:pt idx="15404">
                  <c:v>527</c:v>
                </c:pt>
                <c:pt idx="15405">
                  <c:v>543</c:v>
                </c:pt>
                <c:pt idx="15406">
                  <c:v>540</c:v>
                </c:pt>
                <c:pt idx="15407">
                  <c:v>514</c:v>
                </c:pt>
                <c:pt idx="15408">
                  <c:v>526</c:v>
                </c:pt>
                <c:pt idx="15409">
                  <c:v>539</c:v>
                </c:pt>
                <c:pt idx="15410">
                  <c:v>619</c:v>
                </c:pt>
                <c:pt idx="15411">
                  <c:v>525</c:v>
                </c:pt>
                <c:pt idx="15412">
                  <c:v>550</c:v>
                </c:pt>
                <c:pt idx="15413">
                  <c:v>523</c:v>
                </c:pt>
                <c:pt idx="15414">
                  <c:v>537</c:v>
                </c:pt>
                <c:pt idx="15415">
                  <c:v>505</c:v>
                </c:pt>
                <c:pt idx="15416">
                  <c:v>517</c:v>
                </c:pt>
                <c:pt idx="15417">
                  <c:v>537</c:v>
                </c:pt>
                <c:pt idx="15418">
                  <c:v>524</c:v>
                </c:pt>
                <c:pt idx="15419">
                  <c:v>543</c:v>
                </c:pt>
                <c:pt idx="15420">
                  <c:v>518</c:v>
                </c:pt>
                <c:pt idx="15421">
                  <c:v>567</c:v>
                </c:pt>
                <c:pt idx="15422">
                  <c:v>550</c:v>
                </c:pt>
                <c:pt idx="15423">
                  <c:v>526</c:v>
                </c:pt>
                <c:pt idx="15424">
                  <c:v>521</c:v>
                </c:pt>
                <c:pt idx="15425">
                  <c:v>488</c:v>
                </c:pt>
                <c:pt idx="15426">
                  <c:v>591</c:v>
                </c:pt>
                <c:pt idx="15427">
                  <c:v>545</c:v>
                </c:pt>
                <c:pt idx="15428">
                  <c:v>507</c:v>
                </c:pt>
                <c:pt idx="15429">
                  <c:v>531</c:v>
                </c:pt>
                <c:pt idx="15430">
                  <c:v>499</c:v>
                </c:pt>
                <c:pt idx="15431">
                  <c:v>523</c:v>
                </c:pt>
                <c:pt idx="15432">
                  <c:v>541</c:v>
                </c:pt>
                <c:pt idx="15433">
                  <c:v>501</c:v>
                </c:pt>
                <c:pt idx="15434">
                  <c:v>542</c:v>
                </c:pt>
                <c:pt idx="15435">
                  <c:v>515</c:v>
                </c:pt>
                <c:pt idx="15436">
                  <c:v>507</c:v>
                </c:pt>
                <c:pt idx="15437">
                  <c:v>516</c:v>
                </c:pt>
                <c:pt idx="15438">
                  <c:v>500</c:v>
                </c:pt>
                <c:pt idx="15439">
                  <c:v>512</c:v>
                </c:pt>
                <c:pt idx="15440">
                  <c:v>520</c:v>
                </c:pt>
                <c:pt idx="15441">
                  <c:v>460</c:v>
                </c:pt>
                <c:pt idx="15442">
                  <c:v>475</c:v>
                </c:pt>
                <c:pt idx="15443">
                  <c:v>516</c:v>
                </c:pt>
                <c:pt idx="15444">
                  <c:v>500</c:v>
                </c:pt>
                <c:pt idx="15445">
                  <c:v>464</c:v>
                </c:pt>
                <c:pt idx="15446">
                  <c:v>450</c:v>
                </c:pt>
                <c:pt idx="15447">
                  <c:v>450</c:v>
                </c:pt>
                <c:pt idx="15448">
                  <c:v>516</c:v>
                </c:pt>
                <c:pt idx="15449">
                  <c:v>511</c:v>
                </c:pt>
                <c:pt idx="15450">
                  <c:v>518</c:v>
                </c:pt>
                <c:pt idx="15451">
                  <c:v>489</c:v>
                </c:pt>
                <c:pt idx="15452">
                  <c:v>545</c:v>
                </c:pt>
                <c:pt idx="15453">
                  <c:v>520</c:v>
                </c:pt>
                <c:pt idx="15454">
                  <c:v>511</c:v>
                </c:pt>
                <c:pt idx="15455">
                  <c:v>526</c:v>
                </c:pt>
                <c:pt idx="15456">
                  <c:v>468</c:v>
                </c:pt>
                <c:pt idx="15457">
                  <c:v>531</c:v>
                </c:pt>
                <c:pt idx="15458">
                  <c:v>497</c:v>
                </c:pt>
                <c:pt idx="15459">
                  <c:v>525</c:v>
                </c:pt>
                <c:pt idx="15460">
                  <c:v>511</c:v>
                </c:pt>
                <c:pt idx="15461">
                  <c:v>486</c:v>
                </c:pt>
                <c:pt idx="15462">
                  <c:v>527</c:v>
                </c:pt>
                <c:pt idx="15463">
                  <c:v>528</c:v>
                </c:pt>
                <c:pt idx="15464">
                  <c:v>516</c:v>
                </c:pt>
                <c:pt idx="15465">
                  <c:v>509</c:v>
                </c:pt>
                <c:pt idx="15466">
                  <c:v>568</c:v>
                </c:pt>
                <c:pt idx="15467">
                  <c:v>517</c:v>
                </c:pt>
                <c:pt idx="15468">
                  <c:v>512</c:v>
                </c:pt>
                <c:pt idx="15469">
                  <c:v>619</c:v>
                </c:pt>
                <c:pt idx="15470">
                  <c:v>502</c:v>
                </c:pt>
                <c:pt idx="15471">
                  <c:v>530</c:v>
                </c:pt>
                <c:pt idx="15472">
                  <c:v>520</c:v>
                </c:pt>
                <c:pt idx="15473">
                  <c:v>514</c:v>
                </c:pt>
                <c:pt idx="15474">
                  <c:v>508</c:v>
                </c:pt>
                <c:pt idx="15475">
                  <c:v>501</c:v>
                </c:pt>
                <c:pt idx="15476">
                  <c:v>527</c:v>
                </c:pt>
                <c:pt idx="15477">
                  <c:v>545</c:v>
                </c:pt>
                <c:pt idx="15478">
                  <c:v>503</c:v>
                </c:pt>
                <c:pt idx="15479">
                  <c:v>498</c:v>
                </c:pt>
                <c:pt idx="15480">
                  <c:v>545</c:v>
                </c:pt>
                <c:pt idx="15481">
                  <c:v>423</c:v>
                </c:pt>
                <c:pt idx="15482">
                  <c:v>455</c:v>
                </c:pt>
                <c:pt idx="15483">
                  <c:v>462</c:v>
                </c:pt>
                <c:pt idx="15484">
                  <c:v>424</c:v>
                </c:pt>
                <c:pt idx="15485">
                  <c:v>505</c:v>
                </c:pt>
                <c:pt idx="15486">
                  <c:v>446</c:v>
                </c:pt>
                <c:pt idx="15487">
                  <c:v>462</c:v>
                </c:pt>
                <c:pt idx="15488">
                  <c:v>463</c:v>
                </c:pt>
                <c:pt idx="15489">
                  <c:v>460</c:v>
                </c:pt>
                <c:pt idx="15490">
                  <c:v>474</c:v>
                </c:pt>
                <c:pt idx="15491">
                  <c:v>493</c:v>
                </c:pt>
                <c:pt idx="15492">
                  <c:v>457</c:v>
                </c:pt>
                <c:pt idx="15493">
                  <c:v>472</c:v>
                </c:pt>
                <c:pt idx="15494">
                  <c:v>426</c:v>
                </c:pt>
                <c:pt idx="15495">
                  <c:v>480</c:v>
                </c:pt>
                <c:pt idx="15496">
                  <c:v>426</c:v>
                </c:pt>
                <c:pt idx="15497">
                  <c:v>422</c:v>
                </c:pt>
                <c:pt idx="15498">
                  <c:v>432</c:v>
                </c:pt>
                <c:pt idx="15499">
                  <c:v>437</c:v>
                </c:pt>
                <c:pt idx="15500">
                  <c:v>456</c:v>
                </c:pt>
                <c:pt idx="15501">
                  <c:v>473</c:v>
                </c:pt>
                <c:pt idx="15502">
                  <c:v>490</c:v>
                </c:pt>
                <c:pt idx="15503">
                  <c:v>508</c:v>
                </c:pt>
                <c:pt idx="15504">
                  <c:v>467</c:v>
                </c:pt>
                <c:pt idx="15505">
                  <c:v>464</c:v>
                </c:pt>
                <c:pt idx="15506">
                  <c:v>453</c:v>
                </c:pt>
                <c:pt idx="15507">
                  <c:v>471</c:v>
                </c:pt>
                <c:pt idx="15508">
                  <c:v>454</c:v>
                </c:pt>
                <c:pt idx="15509">
                  <c:v>473</c:v>
                </c:pt>
                <c:pt idx="15510">
                  <c:v>473</c:v>
                </c:pt>
                <c:pt idx="15511">
                  <c:v>478</c:v>
                </c:pt>
                <c:pt idx="15512">
                  <c:v>479</c:v>
                </c:pt>
                <c:pt idx="15513">
                  <c:v>492</c:v>
                </c:pt>
                <c:pt idx="15514">
                  <c:v>478</c:v>
                </c:pt>
                <c:pt idx="15515">
                  <c:v>462</c:v>
                </c:pt>
                <c:pt idx="15516">
                  <c:v>428</c:v>
                </c:pt>
                <c:pt idx="15517">
                  <c:v>446</c:v>
                </c:pt>
                <c:pt idx="15518">
                  <c:v>477</c:v>
                </c:pt>
                <c:pt idx="15519">
                  <c:v>409</c:v>
                </c:pt>
                <c:pt idx="15520">
                  <c:v>479</c:v>
                </c:pt>
                <c:pt idx="15521">
                  <c:v>442</c:v>
                </c:pt>
                <c:pt idx="15522">
                  <c:v>418</c:v>
                </c:pt>
                <c:pt idx="15523">
                  <c:v>505</c:v>
                </c:pt>
                <c:pt idx="15524">
                  <c:v>482</c:v>
                </c:pt>
                <c:pt idx="15525">
                  <c:v>487</c:v>
                </c:pt>
                <c:pt idx="15526">
                  <c:v>445</c:v>
                </c:pt>
                <c:pt idx="15527">
                  <c:v>455</c:v>
                </c:pt>
                <c:pt idx="15528">
                  <c:v>472</c:v>
                </c:pt>
                <c:pt idx="15529">
                  <c:v>488</c:v>
                </c:pt>
                <c:pt idx="15530">
                  <c:v>462</c:v>
                </c:pt>
                <c:pt idx="15531">
                  <c:v>488</c:v>
                </c:pt>
                <c:pt idx="15532">
                  <c:v>490</c:v>
                </c:pt>
                <c:pt idx="15533">
                  <c:v>449</c:v>
                </c:pt>
                <c:pt idx="15534">
                  <c:v>464</c:v>
                </c:pt>
                <c:pt idx="15535">
                  <c:v>463</c:v>
                </c:pt>
                <c:pt idx="15536">
                  <c:v>457</c:v>
                </c:pt>
                <c:pt idx="15537">
                  <c:v>468</c:v>
                </c:pt>
                <c:pt idx="15538">
                  <c:v>488</c:v>
                </c:pt>
                <c:pt idx="15539">
                  <c:v>492</c:v>
                </c:pt>
                <c:pt idx="15540">
                  <c:v>492</c:v>
                </c:pt>
                <c:pt idx="15541">
                  <c:v>498</c:v>
                </c:pt>
                <c:pt idx="15542">
                  <c:v>413</c:v>
                </c:pt>
                <c:pt idx="15543">
                  <c:v>500</c:v>
                </c:pt>
                <c:pt idx="15544">
                  <c:v>455</c:v>
                </c:pt>
                <c:pt idx="15545">
                  <c:v>461</c:v>
                </c:pt>
                <c:pt idx="15546">
                  <c:v>482</c:v>
                </c:pt>
                <c:pt idx="15547">
                  <c:v>476</c:v>
                </c:pt>
                <c:pt idx="15548">
                  <c:v>514</c:v>
                </c:pt>
                <c:pt idx="15549">
                  <c:v>515</c:v>
                </c:pt>
                <c:pt idx="15550">
                  <c:v>471</c:v>
                </c:pt>
                <c:pt idx="15551">
                  <c:v>449</c:v>
                </c:pt>
                <c:pt idx="15552">
                  <c:v>429</c:v>
                </c:pt>
                <c:pt idx="15553">
                  <c:v>493</c:v>
                </c:pt>
                <c:pt idx="15554">
                  <c:v>464</c:v>
                </c:pt>
                <c:pt idx="15555">
                  <c:v>481</c:v>
                </c:pt>
                <c:pt idx="15556">
                  <c:v>461</c:v>
                </c:pt>
                <c:pt idx="15557">
                  <c:v>427</c:v>
                </c:pt>
                <c:pt idx="15558">
                  <c:v>469</c:v>
                </c:pt>
                <c:pt idx="15559">
                  <c:v>458</c:v>
                </c:pt>
                <c:pt idx="15560">
                  <c:v>490</c:v>
                </c:pt>
                <c:pt idx="15561">
                  <c:v>487</c:v>
                </c:pt>
                <c:pt idx="15562">
                  <c:v>474</c:v>
                </c:pt>
                <c:pt idx="15563">
                  <c:v>418</c:v>
                </c:pt>
                <c:pt idx="15564">
                  <c:v>424</c:v>
                </c:pt>
                <c:pt idx="15565">
                  <c:v>498</c:v>
                </c:pt>
                <c:pt idx="15566">
                  <c:v>468</c:v>
                </c:pt>
                <c:pt idx="15567">
                  <c:v>480</c:v>
                </c:pt>
                <c:pt idx="15568">
                  <c:v>481</c:v>
                </c:pt>
                <c:pt idx="15569">
                  <c:v>464</c:v>
                </c:pt>
                <c:pt idx="15570">
                  <c:v>474</c:v>
                </c:pt>
                <c:pt idx="15571">
                  <c:v>465</c:v>
                </c:pt>
                <c:pt idx="15572">
                  <c:v>451</c:v>
                </c:pt>
                <c:pt idx="15573">
                  <c:v>454</c:v>
                </c:pt>
                <c:pt idx="15574">
                  <c:v>471</c:v>
                </c:pt>
                <c:pt idx="15575">
                  <c:v>450</c:v>
                </c:pt>
                <c:pt idx="15576">
                  <c:v>431</c:v>
                </c:pt>
                <c:pt idx="15577">
                  <c:v>475</c:v>
                </c:pt>
                <c:pt idx="15578">
                  <c:v>483</c:v>
                </c:pt>
                <c:pt idx="15579">
                  <c:v>457</c:v>
                </c:pt>
                <c:pt idx="15580">
                  <c:v>471</c:v>
                </c:pt>
                <c:pt idx="15581">
                  <c:v>493</c:v>
                </c:pt>
                <c:pt idx="15582">
                  <c:v>483</c:v>
                </c:pt>
                <c:pt idx="15583">
                  <c:v>467</c:v>
                </c:pt>
                <c:pt idx="15584">
                  <c:v>439</c:v>
                </c:pt>
                <c:pt idx="15585">
                  <c:v>454</c:v>
                </c:pt>
                <c:pt idx="15586">
                  <c:v>479</c:v>
                </c:pt>
                <c:pt idx="15587">
                  <c:v>478</c:v>
                </c:pt>
                <c:pt idx="15588">
                  <c:v>452</c:v>
                </c:pt>
                <c:pt idx="15589">
                  <c:v>481</c:v>
                </c:pt>
                <c:pt idx="15590">
                  <c:v>438</c:v>
                </c:pt>
                <c:pt idx="15591">
                  <c:v>469</c:v>
                </c:pt>
                <c:pt idx="15592">
                  <c:v>462</c:v>
                </c:pt>
                <c:pt idx="15593">
                  <c:v>510</c:v>
                </c:pt>
                <c:pt idx="15594">
                  <c:v>505</c:v>
                </c:pt>
                <c:pt idx="15595">
                  <c:v>499</c:v>
                </c:pt>
                <c:pt idx="15596">
                  <c:v>464</c:v>
                </c:pt>
                <c:pt idx="15597">
                  <c:v>457</c:v>
                </c:pt>
                <c:pt idx="15598">
                  <c:v>460</c:v>
                </c:pt>
                <c:pt idx="15599">
                  <c:v>462</c:v>
                </c:pt>
                <c:pt idx="15600">
                  <c:v>500</c:v>
                </c:pt>
                <c:pt idx="15601">
                  <c:v>507</c:v>
                </c:pt>
                <c:pt idx="15602">
                  <c:v>495</c:v>
                </c:pt>
                <c:pt idx="15603">
                  <c:v>471</c:v>
                </c:pt>
                <c:pt idx="15604">
                  <c:v>455</c:v>
                </c:pt>
                <c:pt idx="15605">
                  <c:v>457</c:v>
                </c:pt>
                <c:pt idx="15606">
                  <c:v>469</c:v>
                </c:pt>
                <c:pt idx="15607">
                  <c:v>439</c:v>
                </c:pt>
                <c:pt idx="15608">
                  <c:v>459</c:v>
                </c:pt>
                <c:pt idx="15609">
                  <c:v>467</c:v>
                </c:pt>
                <c:pt idx="15610">
                  <c:v>449</c:v>
                </c:pt>
                <c:pt idx="15611">
                  <c:v>516</c:v>
                </c:pt>
                <c:pt idx="15612">
                  <c:v>509</c:v>
                </c:pt>
                <c:pt idx="15613">
                  <c:v>478</c:v>
                </c:pt>
                <c:pt idx="15614">
                  <c:v>523</c:v>
                </c:pt>
                <c:pt idx="15615">
                  <c:v>472</c:v>
                </c:pt>
                <c:pt idx="15616">
                  <c:v>459</c:v>
                </c:pt>
                <c:pt idx="15617">
                  <c:v>513</c:v>
                </c:pt>
                <c:pt idx="15618">
                  <c:v>465</c:v>
                </c:pt>
                <c:pt idx="15619">
                  <c:v>486</c:v>
                </c:pt>
                <c:pt idx="15620">
                  <c:v>467</c:v>
                </c:pt>
                <c:pt idx="15621">
                  <c:v>469</c:v>
                </c:pt>
                <c:pt idx="15622">
                  <c:v>451</c:v>
                </c:pt>
                <c:pt idx="15623">
                  <c:v>506</c:v>
                </c:pt>
                <c:pt idx="15624">
                  <c:v>462</c:v>
                </c:pt>
                <c:pt idx="15625">
                  <c:v>466</c:v>
                </c:pt>
                <c:pt idx="15626">
                  <c:v>505</c:v>
                </c:pt>
                <c:pt idx="15627">
                  <c:v>456</c:v>
                </c:pt>
                <c:pt idx="15628">
                  <c:v>494</c:v>
                </c:pt>
                <c:pt idx="15629">
                  <c:v>491</c:v>
                </c:pt>
                <c:pt idx="15630">
                  <c:v>483</c:v>
                </c:pt>
                <c:pt idx="15631">
                  <c:v>471</c:v>
                </c:pt>
                <c:pt idx="15632">
                  <c:v>507</c:v>
                </c:pt>
                <c:pt idx="15633">
                  <c:v>492</c:v>
                </c:pt>
                <c:pt idx="15634">
                  <c:v>464</c:v>
                </c:pt>
                <c:pt idx="15635">
                  <c:v>506</c:v>
                </c:pt>
                <c:pt idx="15636">
                  <c:v>473</c:v>
                </c:pt>
                <c:pt idx="15637">
                  <c:v>433</c:v>
                </c:pt>
                <c:pt idx="15638">
                  <c:v>490</c:v>
                </c:pt>
                <c:pt idx="15639">
                  <c:v>528</c:v>
                </c:pt>
                <c:pt idx="15640">
                  <c:v>514</c:v>
                </c:pt>
                <c:pt idx="15641">
                  <c:v>437</c:v>
                </c:pt>
                <c:pt idx="15642">
                  <c:v>461</c:v>
                </c:pt>
                <c:pt idx="15643">
                  <c:v>496</c:v>
                </c:pt>
                <c:pt idx="15644">
                  <c:v>459</c:v>
                </c:pt>
                <c:pt idx="15645">
                  <c:v>467</c:v>
                </c:pt>
                <c:pt idx="15646">
                  <c:v>455</c:v>
                </c:pt>
                <c:pt idx="15647">
                  <c:v>468</c:v>
                </c:pt>
                <c:pt idx="15648">
                  <c:v>477</c:v>
                </c:pt>
                <c:pt idx="15649">
                  <c:v>490</c:v>
                </c:pt>
                <c:pt idx="15650">
                  <c:v>497</c:v>
                </c:pt>
                <c:pt idx="15651">
                  <c:v>484</c:v>
                </c:pt>
                <c:pt idx="15652">
                  <c:v>488</c:v>
                </c:pt>
                <c:pt idx="15653">
                  <c:v>483</c:v>
                </c:pt>
                <c:pt idx="15654">
                  <c:v>499</c:v>
                </c:pt>
                <c:pt idx="15655">
                  <c:v>494</c:v>
                </c:pt>
                <c:pt idx="15656">
                  <c:v>482</c:v>
                </c:pt>
                <c:pt idx="15657">
                  <c:v>495</c:v>
                </c:pt>
                <c:pt idx="15658">
                  <c:v>489</c:v>
                </c:pt>
                <c:pt idx="15659">
                  <c:v>468</c:v>
                </c:pt>
                <c:pt idx="15660">
                  <c:v>445</c:v>
                </c:pt>
                <c:pt idx="15661">
                  <c:v>480</c:v>
                </c:pt>
                <c:pt idx="15662">
                  <c:v>444</c:v>
                </c:pt>
                <c:pt idx="15663">
                  <c:v>469</c:v>
                </c:pt>
                <c:pt idx="15664">
                  <c:v>461</c:v>
                </c:pt>
                <c:pt idx="15665">
                  <c:v>480</c:v>
                </c:pt>
                <c:pt idx="15666">
                  <c:v>495</c:v>
                </c:pt>
                <c:pt idx="15667">
                  <c:v>448</c:v>
                </c:pt>
                <c:pt idx="15668">
                  <c:v>510</c:v>
                </c:pt>
                <c:pt idx="15669">
                  <c:v>465</c:v>
                </c:pt>
                <c:pt idx="15670">
                  <c:v>461</c:v>
                </c:pt>
                <c:pt idx="15671">
                  <c:v>494</c:v>
                </c:pt>
                <c:pt idx="15672">
                  <c:v>486</c:v>
                </c:pt>
                <c:pt idx="15673">
                  <c:v>492</c:v>
                </c:pt>
                <c:pt idx="15674">
                  <c:v>508</c:v>
                </c:pt>
                <c:pt idx="15675">
                  <c:v>466</c:v>
                </c:pt>
                <c:pt idx="15676">
                  <c:v>507</c:v>
                </c:pt>
                <c:pt idx="15677">
                  <c:v>498</c:v>
                </c:pt>
                <c:pt idx="15678">
                  <c:v>482</c:v>
                </c:pt>
                <c:pt idx="15679">
                  <c:v>453</c:v>
                </c:pt>
                <c:pt idx="15680">
                  <c:v>475</c:v>
                </c:pt>
                <c:pt idx="15681">
                  <c:v>493</c:v>
                </c:pt>
                <c:pt idx="15682">
                  <c:v>546</c:v>
                </c:pt>
                <c:pt idx="15683">
                  <c:v>486</c:v>
                </c:pt>
                <c:pt idx="15684">
                  <c:v>445</c:v>
                </c:pt>
                <c:pt idx="15685">
                  <c:v>391</c:v>
                </c:pt>
                <c:pt idx="15686">
                  <c:v>477</c:v>
                </c:pt>
                <c:pt idx="15687">
                  <c:v>457</c:v>
                </c:pt>
                <c:pt idx="15688">
                  <c:v>451</c:v>
                </c:pt>
                <c:pt idx="15689">
                  <c:v>433</c:v>
                </c:pt>
                <c:pt idx="15690">
                  <c:v>418</c:v>
                </c:pt>
                <c:pt idx="15691">
                  <c:v>464</c:v>
                </c:pt>
                <c:pt idx="15692">
                  <c:v>448</c:v>
                </c:pt>
                <c:pt idx="15693">
                  <c:v>436</c:v>
                </c:pt>
                <c:pt idx="15694">
                  <c:v>441</c:v>
                </c:pt>
                <c:pt idx="15695">
                  <c:v>489</c:v>
                </c:pt>
                <c:pt idx="15696">
                  <c:v>500</c:v>
                </c:pt>
                <c:pt idx="15697">
                  <c:v>427</c:v>
                </c:pt>
                <c:pt idx="15698">
                  <c:v>429</c:v>
                </c:pt>
                <c:pt idx="15699">
                  <c:v>470</c:v>
                </c:pt>
                <c:pt idx="15700">
                  <c:v>426</c:v>
                </c:pt>
                <c:pt idx="15701">
                  <c:v>503</c:v>
                </c:pt>
                <c:pt idx="15702">
                  <c:v>416</c:v>
                </c:pt>
                <c:pt idx="15703">
                  <c:v>448</c:v>
                </c:pt>
                <c:pt idx="15704">
                  <c:v>466</c:v>
                </c:pt>
                <c:pt idx="15705">
                  <c:v>468</c:v>
                </c:pt>
                <c:pt idx="15706">
                  <c:v>477</c:v>
                </c:pt>
                <c:pt idx="15707">
                  <c:v>457</c:v>
                </c:pt>
                <c:pt idx="15708">
                  <c:v>446</c:v>
                </c:pt>
                <c:pt idx="15709">
                  <c:v>435</c:v>
                </c:pt>
                <c:pt idx="15710">
                  <c:v>412</c:v>
                </c:pt>
                <c:pt idx="15711">
                  <c:v>451</c:v>
                </c:pt>
                <c:pt idx="15712">
                  <c:v>480</c:v>
                </c:pt>
                <c:pt idx="15713">
                  <c:v>421</c:v>
                </c:pt>
                <c:pt idx="15714">
                  <c:v>439</c:v>
                </c:pt>
                <c:pt idx="15715">
                  <c:v>437</c:v>
                </c:pt>
                <c:pt idx="15716">
                  <c:v>472</c:v>
                </c:pt>
                <c:pt idx="15717">
                  <c:v>426</c:v>
                </c:pt>
                <c:pt idx="15718">
                  <c:v>433</c:v>
                </c:pt>
                <c:pt idx="15719">
                  <c:v>470</c:v>
                </c:pt>
                <c:pt idx="15720">
                  <c:v>471</c:v>
                </c:pt>
                <c:pt idx="15721">
                  <c:v>437</c:v>
                </c:pt>
                <c:pt idx="15722">
                  <c:v>451</c:v>
                </c:pt>
                <c:pt idx="15723">
                  <c:v>474</c:v>
                </c:pt>
                <c:pt idx="15724">
                  <c:v>540</c:v>
                </c:pt>
                <c:pt idx="15725">
                  <c:v>455</c:v>
                </c:pt>
                <c:pt idx="15726">
                  <c:v>438</c:v>
                </c:pt>
                <c:pt idx="15727">
                  <c:v>479</c:v>
                </c:pt>
                <c:pt idx="15728">
                  <c:v>450</c:v>
                </c:pt>
                <c:pt idx="15729">
                  <c:v>477</c:v>
                </c:pt>
                <c:pt idx="15730">
                  <c:v>447</c:v>
                </c:pt>
                <c:pt idx="15731">
                  <c:v>469</c:v>
                </c:pt>
                <c:pt idx="15732">
                  <c:v>480</c:v>
                </c:pt>
                <c:pt idx="15733">
                  <c:v>447</c:v>
                </c:pt>
                <c:pt idx="15734">
                  <c:v>465</c:v>
                </c:pt>
                <c:pt idx="15735">
                  <c:v>422</c:v>
                </c:pt>
                <c:pt idx="15736">
                  <c:v>466</c:v>
                </c:pt>
                <c:pt idx="15737">
                  <c:v>480</c:v>
                </c:pt>
                <c:pt idx="15738">
                  <c:v>435</c:v>
                </c:pt>
                <c:pt idx="15739">
                  <c:v>438</c:v>
                </c:pt>
                <c:pt idx="15740">
                  <c:v>464</c:v>
                </c:pt>
                <c:pt idx="15741">
                  <c:v>458</c:v>
                </c:pt>
                <c:pt idx="15742">
                  <c:v>433</c:v>
                </c:pt>
                <c:pt idx="15743">
                  <c:v>481</c:v>
                </c:pt>
                <c:pt idx="15744">
                  <c:v>451</c:v>
                </c:pt>
                <c:pt idx="15745">
                  <c:v>435</c:v>
                </c:pt>
                <c:pt idx="15746">
                  <c:v>466</c:v>
                </c:pt>
                <c:pt idx="15747">
                  <c:v>388</c:v>
                </c:pt>
                <c:pt idx="15748">
                  <c:v>439</c:v>
                </c:pt>
                <c:pt idx="15749">
                  <c:v>480</c:v>
                </c:pt>
                <c:pt idx="15750">
                  <c:v>418</c:v>
                </c:pt>
                <c:pt idx="15751">
                  <c:v>427</c:v>
                </c:pt>
                <c:pt idx="15752">
                  <c:v>434</c:v>
                </c:pt>
                <c:pt idx="15753">
                  <c:v>440</c:v>
                </c:pt>
                <c:pt idx="15754">
                  <c:v>446</c:v>
                </c:pt>
                <c:pt idx="15755">
                  <c:v>438</c:v>
                </c:pt>
                <c:pt idx="15756">
                  <c:v>422</c:v>
                </c:pt>
                <c:pt idx="15757">
                  <c:v>429</c:v>
                </c:pt>
                <c:pt idx="15758">
                  <c:v>418</c:v>
                </c:pt>
                <c:pt idx="15759">
                  <c:v>413</c:v>
                </c:pt>
                <c:pt idx="15760">
                  <c:v>444</c:v>
                </c:pt>
                <c:pt idx="15761">
                  <c:v>437</c:v>
                </c:pt>
                <c:pt idx="15762">
                  <c:v>456</c:v>
                </c:pt>
                <c:pt idx="15763">
                  <c:v>425</c:v>
                </c:pt>
                <c:pt idx="15764">
                  <c:v>441</c:v>
                </c:pt>
                <c:pt idx="15765">
                  <c:v>462</c:v>
                </c:pt>
                <c:pt idx="15766">
                  <c:v>447</c:v>
                </c:pt>
                <c:pt idx="15767">
                  <c:v>459</c:v>
                </c:pt>
                <c:pt idx="15768">
                  <c:v>449</c:v>
                </c:pt>
                <c:pt idx="15769">
                  <c:v>430</c:v>
                </c:pt>
                <c:pt idx="15770">
                  <c:v>444</c:v>
                </c:pt>
                <c:pt idx="15771">
                  <c:v>474</c:v>
                </c:pt>
                <c:pt idx="15772">
                  <c:v>472</c:v>
                </c:pt>
                <c:pt idx="15773">
                  <c:v>460</c:v>
                </c:pt>
                <c:pt idx="15774">
                  <c:v>441</c:v>
                </c:pt>
                <c:pt idx="15775">
                  <c:v>407</c:v>
                </c:pt>
                <c:pt idx="15776">
                  <c:v>431</c:v>
                </c:pt>
                <c:pt idx="15777">
                  <c:v>479</c:v>
                </c:pt>
                <c:pt idx="15778">
                  <c:v>436</c:v>
                </c:pt>
                <c:pt idx="15779">
                  <c:v>445</c:v>
                </c:pt>
                <c:pt idx="15780">
                  <c:v>401</c:v>
                </c:pt>
                <c:pt idx="15781">
                  <c:v>458</c:v>
                </c:pt>
                <c:pt idx="15782">
                  <c:v>443</c:v>
                </c:pt>
                <c:pt idx="15783">
                  <c:v>443</c:v>
                </c:pt>
                <c:pt idx="15784">
                  <c:v>413</c:v>
                </c:pt>
                <c:pt idx="15785">
                  <c:v>436</c:v>
                </c:pt>
                <c:pt idx="15786">
                  <c:v>450</c:v>
                </c:pt>
                <c:pt idx="15787">
                  <c:v>436</c:v>
                </c:pt>
                <c:pt idx="15788">
                  <c:v>475</c:v>
                </c:pt>
                <c:pt idx="15789">
                  <c:v>419</c:v>
                </c:pt>
                <c:pt idx="15790">
                  <c:v>451</c:v>
                </c:pt>
                <c:pt idx="15791">
                  <c:v>454</c:v>
                </c:pt>
                <c:pt idx="15792">
                  <c:v>465</c:v>
                </c:pt>
                <c:pt idx="15793">
                  <c:v>456</c:v>
                </c:pt>
                <c:pt idx="15794">
                  <c:v>419</c:v>
                </c:pt>
                <c:pt idx="15795">
                  <c:v>454</c:v>
                </c:pt>
                <c:pt idx="15796">
                  <c:v>384</c:v>
                </c:pt>
                <c:pt idx="15797">
                  <c:v>471</c:v>
                </c:pt>
                <c:pt idx="15798">
                  <c:v>468</c:v>
                </c:pt>
                <c:pt idx="15799">
                  <c:v>464</c:v>
                </c:pt>
                <c:pt idx="15800">
                  <c:v>437</c:v>
                </c:pt>
                <c:pt idx="15801">
                  <c:v>467</c:v>
                </c:pt>
                <c:pt idx="15802">
                  <c:v>468</c:v>
                </c:pt>
                <c:pt idx="15803">
                  <c:v>408</c:v>
                </c:pt>
                <c:pt idx="15804">
                  <c:v>434</c:v>
                </c:pt>
                <c:pt idx="15805">
                  <c:v>463</c:v>
                </c:pt>
                <c:pt idx="15806">
                  <c:v>441</c:v>
                </c:pt>
                <c:pt idx="15807">
                  <c:v>465</c:v>
                </c:pt>
                <c:pt idx="15808">
                  <c:v>472</c:v>
                </c:pt>
                <c:pt idx="15809">
                  <c:v>440</c:v>
                </c:pt>
                <c:pt idx="15810">
                  <c:v>493</c:v>
                </c:pt>
                <c:pt idx="15811">
                  <c:v>442</c:v>
                </c:pt>
                <c:pt idx="15812">
                  <c:v>494</c:v>
                </c:pt>
                <c:pt idx="15813">
                  <c:v>445</c:v>
                </c:pt>
                <c:pt idx="15814">
                  <c:v>428</c:v>
                </c:pt>
                <c:pt idx="15815">
                  <c:v>446</c:v>
                </c:pt>
                <c:pt idx="15816">
                  <c:v>449</c:v>
                </c:pt>
                <c:pt idx="15817">
                  <c:v>464</c:v>
                </c:pt>
                <c:pt idx="15818">
                  <c:v>449</c:v>
                </c:pt>
                <c:pt idx="15819">
                  <c:v>475</c:v>
                </c:pt>
                <c:pt idx="15820">
                  <c:v>461</c:v>
                </c:pt>
                <c:pt idx="15821">
                  <c:v>450</c:v>
                </c:pt>
                <c:pt idx="15822">
                  <c:v>434</c:v>
                </c:pt>
                <c:pt idx="15823">
                  <c:v>462</c:v>
                </c:pt>
                <c:pt idx="15824">
                  <c:v>443</c:v>
                </c:pt>
                <c:pt idx="15825">
                  <c:v>447</c:v>
                </c:pt>
                <c:pt idx="15826">
                  <c:v>384</c:v>
                </c:pt>
                <c:pt idx="15827">
                  <c:v>463</c:v>
                </c:pt>
                <c:pt idx="15828">
                  <c:v>470</c:v>
                </c:pt>
                <c:pt idx="15829">
                  <c:v>440</c:v>
                </c:pt>
                <c:pt idx="15830">
                  <c:v>430</c:v>
                </c:pt>
                <c:pt idx="15831">
                  <c:v>406</c:v>
                </c:pt>
                <c:pt idx="15832">
                  <c:v>492</c:v>
                </c:pt>
                <c:pt idx="15833">
                  <c:v>426</c:v>
                </c:pt>
                <c:pt idx="15834">
                  <c:v>468</c:v>
                </c:pt>
                <c:pt idx="15835">
                  <c:v>482</c:v>
                </c:pt>
                <c:pt idx="15836">
                  <c:v>482</c:v>
                </c:pt>
                <c:pt idx="15837">
                  <c:v>421</c:v>
                </c:pt>
                <c:pt idx="15838">
                  <c:v>443</c:v>
                </c:pt>
                <c:pt idx="15839">
                  <c:v>431</c:v>
                </c:pt>
                <c:pt idx="15840">
                  <c:v>437</c:v>
                </c:pt>
                <c:pt idx="15841">
                  <c:v>430</c:v>
                </c:pt>
                <c:pt idx="15842">
                  <c:v>439</c:v>
                </c:pt>
                <c:pt idx="15843">
                  <c:v>457</c:v>
                </c:pt>
                <c:pt idx="15844">
                  <c:v>442</c:v>
                </c:pt>
                <c:pt idx="15845">
                  <c:v>442</c:v>
                </c:pt>
                <c:pt idx="15846">
                  <c:v>451</c:v>
                </c:pt>
                <c:pt idx="15847">
                  <c:v>460</c:v>
                </c:pt>
                <c:pt idx="15848">
                  <c:v>469</c:v>
                </c:pt>
                <c:pt idx="15849">
                  <c:v>406</c:v>
                </c:pt>
                <c:pt idx="15850">
                  <c:v>476</c:v>
                </c:pt>
                <c:pt idx="15851">
                  <c:v>466</c:v>
                </c:pt>
                <c:pt idx="15852">
                  <c:v>425</c:v>
                </c:pt>
                <c:pt idx="15853">
                  <c:v>443</c:v>
                </c:pt>
                <c:pt idx="15854">
                  <c:v>436</c:v>
                </c:pt>
                <c:pt idx="15855">
                  <c:v>458</c:v>
                </c:pt>
                <c:pt idx="15856">
                  <c:v>463</c:v>
                </c:pt>
                <c:pt idx="15857">
                  <c:v>396</c:v>
                </c:pt>
                <c:pt idx="15858">
                  <c:v>411</c:v>
                </c:pt>
                <c:pt idx="15859">
                  <c:v>471</c:v>
                </c:pt>
                <c:pt idx="15860">
                  <c:v>426</c:v>
                </c:pt>
                <c:pt idx="15861">
                  <c:v>417</c:v>
                </c:pt>
                <c:pt idx="15862">
                  <c:v>451</c:v>
                </c:pt>
                <c:pt idx="15863">
                  <c:v>456</c:v>
                </c:pt>
                <c:pt idx="15864">
                  <c:v>437</c:v>
                </c:pt>
                <c:pt idx="15865">
                  <c:v>458</c:v>
                </c:pt>
                <c:pt idx="15866">
                  <c:v>460</c:v>
                </c:pt>
                <c:pt idx="15867">
                  <c:v>449</c:v>
                </c:pt>
                <c:pt idx="15868">
                  <c:v>451</c:v>
                </c:pt>
                <c:pt idx="15869">
                  <c:v>498</c:v>
                </c:pt>
                <c:pt idx="15870">
                  <c:v>444</c:v>
                </c:pt>
                <c:pt idx="15871">
                  <c:v>453</c:v>
                </c:pt>
                <c:pt idx="15872">
                  <c:v>446</c:v>
                </c:pt>
                <c:pt idx="15873">
                  <c:v>460</c:v>
                </c:pt>
                <c:pt idx="15874">
                  <c:v>464</c:v>
                </c:pt>
                <c:pt idx="15875">
                  <c:v>469</c:v>
                </c:pt>
                <c:pt idx="15876">
                  <c:v>443</c:v>
                </c:pt>
                <c:pt idx="15877">
                  <c:v>430</c:v>
                </c:pt>
                <c:pt idx="15878">
                  <c:v>527</c:v>
                </c:pt>
                <c:pt idx="15879">
                  <c:v>434</c:v>
                </c:pt>
                <c:pt idx="15880">
                  <c:v>457</c:v>
                </c:pt>
                <c:pt idx="15881">
                  <c:v>475</c:v>
                </c:pt>
                <c:pt idx="15882">
                  <c:v>488</c:v>
                </c:pt>
                <c:pt idx="15883">
                  <c:v>438</c:v>
                </c:pt>
                <c:pt idx="15884">
                  <c:v>481</c:v>
                </c:pt>
                <c:pt idx="15885">
                  <c:v>428</c:v>
                </c:pt>
                <c:pt idx="15886">
                  <c:v>477</c:v>
                </c:pt>
                <c:pt idx="15887">
                  <c:v>452</c:v>
                </c:pt>
                <c:pt idx="15888">
                  <c:v>463</c:v>
                </c:pt>
                <c:pt idx="15889">
                  <c:v>502</c:v>
                </c:pt>
                <c:pt idx="15890">
                  <c:v>443</c:v>
                </c:pt>
                <c:pt idx="15891">
                  <c:v>475</c:v>
                </c:pt>
                <c:pt idx="15892">
                  <c:v>459</c:v>
                </c:pt>
                <c:pt idx="15893">
                  <c:v>443</c:v>
                </c:pt>
                <c:pt idx="15894">
                  <c:v>489</c:v>
                </c:pt>
                <c:pt idx="15895">
                  <c:v>462</c:v>
                </c:pt>
                <c:pt idx="15896">
                  <c:v>469</c:v>
                </c:pt>
                <c:pt idx="15897">
                  <c:v>455</c:v>
                </c:pt>
                <c:pt idx="15898">
                  <c:v>474</c:v>
                </c:pt>
                <c:pt idx="15899">
                  <c:v>500</c:v>
                </c:pt>
                <c:pt idx="15900">
                  <c:v>521</c:v>
                </c:pt>
                <c:pt idx="15901">
                  <c:v>466</c:v>
                </c:pt>
                <c:pt idx="15902">
                  <c:v>475</c:v>
                </c:pt>
                <c:pt idx="15903">
                  <c:v>453</c:v>
                </c:pt>
                <c:pt idx="15904">
                  <c:v>470</c:v>
                </c:pt>
                <c:pt idx="15905">
                  <c:v>445</c:v>
                </c:pt>
                <c:pt idx="15906">
                  <c:v>471</c:v>
                </c:pt>
                <c:pt idx="15907">
                  <c:v>480</c:v>
                </c:pt>
                <c:pt idx="15908">
                  <c:v>463</c:v>
                </c:pt>
                <c:pt idx="15909">
                  <c:v>482</c:v>
                </c:pt>
                <c:pt idx="15910">
                  <c:v>519</c:v>
                </c:pt>
                <c:pt idx="15911">
                  <c:v>458</c:v>
                </c:pt>
                <c:pt idx="15912">
                  <c:v>470</c:v>
                </c:pt>
                <c:pt idx="15913">
                  <c:v>460</c:v>
                </c:pt>
                <c:pt idx="15914">
                  <c:v>487</c:v>
                </c:pt>
                <c:pt idx="15915">
                  <c:v>470</c:v>
                </c:pt>
                <c:pt idx="15916">
                  <c:v>482</c:v>
                </c:pt>
                <c:pt idx="15917">
                  <c:v>466</c:v>
                </c:pt>
                <c:pt idx="15918">
                  <c:v>463</c:v>
                </c:pt>
                <c:pt idx="15919">
                  <c:v>461</c:v>
                </c:pt>
                <c:pt idx="15920">
                  <c:v>485</c:v>
                </c:pt>
                <c:pt idx="15921">
                  <c:v>484</c:v>
                </c:pt>
                <c:pt idx="15922">
                  <c:v>499</c:v>
                </c:pt>
                <c:pt idx="15923">
                  <c:v>394</c:v>
                </c:pt>
                <c:pt idx="15924">
                  <c:v>436</c:v>
                </c:pt>
                <c:pt idx="15925">
                  <c:v>479</c:v>
                </c:pt>
                <c:pt idx="15926">
                  <c:v>511</c:v>
                </c:pt>
                <c:pt idx="15927">
                  <c:v>458</c:v>
                </c:pt>
                <c:pt idx="15928">
                  <c:v>480</c:v>
                </c:pt>
                <c:pt idx="15929">
                  <c:v>464</c:v>
                </c:pt>
                <c:pt idx="15930">
                  <c:v>475</c:v>
                </c:pt>
                <c:pt idx="15931">
                  <c:v>469</c:v>
                </c:pt>
                <c:pt idx="15932">
                  <c:v>479</c:v>
                </c:pt>
                <c:pt idx="15933">
                  <c:v>429</c:v>
                </c:pt>
                <c:pt idx="15934">
                  <c:v>484</c:v>
                </c:pt>
                <c:pt idx="15935">
                  <c:v>499</c:v>
                </c:pt>
                <c:pt idx="15936">
                  <c:v>410</c:v>
                </c:pt>
                <c:pt idx="15937">
                  <c:v>492</c:v>
                </c:pt>
                <c:pt idx="15938">
                  <c:v>472</c:v>
                </c:pt>
                <c:pt idx="15939">
                  <c:v>459</c:v>
                </c:pt>
                <c:pt idx="15940">
                  <c:v>463</c:v>
                </c:pt>
                <c:pt idx="15941">
                  <c:v>499</c:v>
                </c:pt>
                <c:pt idx="15942">
                  <c:v>502</c:v>
                </c:pt>
                <c:pt idx="15943">
                  <c:v>505</c:v>
                </c:pt>
                <c:pt idx="15944">
                  <c:v>456</c:v>
                </c:pt>
                <c:pt idx="15945">
                  <c:v>472</c:v>
                </c:pt>
                <c:pt idx="15946">
                  <c:v>435</c:v>
                </c:pt>
                <c:pt idx="15947">
                  <c:v>464</c:v>
                </c:pt>
                <c:pt idx="15948">
                  <c:v>428</c:v>
                </c:pt>
                <c:pt idx="15949">
                  <c:v>465</c:v>
                </c:pt>
                <c:pt idx="15950">
                  <c:v>459</c:v>
                </c:pt>
                <c:pt idx="15951">
                  <c:v>522</c:v>
                </c:pt>
                <c:pt idx="15952">
                  <c:v>492</c:v>
                </c:pt>
                <c:pt idx="15953">
                  <c:v>452</c:v>
                </c:pt>
                <c:pt idx="15954">
                  <c:v>539</c:v>
                </c:pt>
                <c:pt idx="15955">
                  <c:v>454</c:v>
                </c:pt>
                <c:pt idx="15956">
                  <c:v>502</c:v>
                </c:pt>
                <c:pt idx="15957">
                  <c:v>484</c:v>
                </c:pt>
                <c:pt idx="15958">
                  <c:v>471</c:v>
                </c:pt>
                <c:pt idx="15959">
                  <c:v>484</c:v>
                </c:pt>
                <c:pt idx="15960">
                  <c:v>513</c:v>
                </c:pt>
                <c:pt idx="15961">
                  <c:v>509</c:v>
                </c:pt>
                <c:pt idx="15962">
                  <c:v>490</c:v>
                </c:pt>
                <c:pt idx="15963">
                  <c:v>471</c:v>
                </c:pt>
                <c:pt idx="15964">
                  <c:v>476</c:v>
                </c:pt>
                <c:pt idx="15965">
                  <c:v>449</c:v>
                </c:pt>
                <c:pt idx="15966">
                  <c:v>496</c:v>
                </c:pt>
                <c:pt idx="15967">
                  <c:v>472</c:v>
                </c:pt>
                <c:pt idx="15968">
                  <c:v>490</c:v>
                </c:pt>
                <c:pt idx="15969">
                  <c:v>488</c:v>
                </c:pt>
                <c:pt idx="15970">
                  <c:v>546</c:v>
                </c:pt>
                <c:pt idx="15971">
                  <c:v>493</c:v>
                </c:pt>
                <c:pt idx="15972">
                  <c:v>485</c:v>
                </c:pt>
                <c:pt idx="15973">
                  <c:v>495</c:v>
                </c:pt>
                <c:pt idx="15974">
                  <c:v>450</c:v>
                </c:pt>
                <c:pt idx="15975">
                  <c:v>535</c:v>
                </c:pt>
                <c:pt idx="15976">
                  <c:v>486</c:v>
                </c:pt>
                <c:pt idx="15977">
                  <c:v>477</c:v>
                </c:pt>
                <c:pt idx="15978">
                  <c:v>476</c:v>
                </c:pt>
                <c:pt idx="15979">
                  <c:v>467</c:v>
                </c:pt>
                <c:pt idx="15980">
                  <c:v>477</c:v>
                </c:pt>
                <c:pt idx="15981">
                  <c:v>488</c:v>
                </c:pt>
                <c:pt idx="15982">
                  <c:v>490</c:v>
                </c:pt>
                <c:pt idx="15983">
                  <c:v>476</c:v>
                </c:pt>
                <c:pt idx="15984">
                  <c:v>491</c:v>
                </c:pt>
                <c:pt idx="15985">
                  <c:v>502</c:v>
                </c:pt>
                <c:pt idx="15986">
                  <c:v>456</c:v>
                </c:pt>
                <c:pt idx="15987">
                  <c:v>497</c:v>
                </c:pt>
                <c:pt idx="15988">
                  <c:v>488</c:v>
                </c:pt>
                <c:pt idx="15989">
                  <c:v>532</c:v>
                </c:pt>
                <c:pt idx="15990">
                  <c:v>502</c:v>
                </c:pt>
                <c:pt idx="15991">
                  <c:v>476</c:v>
                </c:pt>
                <c:pt idx="15992">
                  <c:v>507</c:v>
                </c:pt>
                <c:pt idx="15993">
                  <c:v>515</c:v>
                </c:pt>
                <c:pt idx="15994">
                  <c:v>523</c:v>
                </c:pt>
                <c:pt idx="15995">
                  <c:v>467</c:v>
                </c:pt>
                <c:pt idx="15996">
                  <c:v>487</c:v>
                </c:pt>
                <c:pt idx="15997">
                  <c:v>519</c:v>
                </c:pt>
                <c:pt idx="15998">
                  <c:v>459</c:v>
                </c:pt>
                <c:pt idx="15999">
                  <c:v>514</c:v>
                </c:pt>
                <c:pt idx="16000">
                  <c:v>555</c:v>
                </c:pt>
                <c:pt idx="16001">
                  <c:v>525</c:v>
                </c:pt>
                <c:pt idx="16002">
                  <c:v>521</c:v>
                </c:pt>
                <c:pt idx="16003">
                  <c:v>500</c:v>
                </c:pt>
                <c:pt idx="16004">
                  <c:v>504</c:v>
                </c:pt>
                <c:pt idx="16005">
                  <c:v>490</c:v>
                </c:pt>
                <c:pt idx="16006">
                  <c:v>500</c:v>
                </c:pt>
                <c:pt idx="16007">
                  <c:v>550</c:v>
                </c:pt>
                <c:pt idx="16008">
                  <c:v>497</c:v>
                </c:pt>
                <c:pt idx="16009">
                  <c:v>494</c:v>
                </c:pt>
                <c:pt idx="16010">
                  <c:v>520</c:v>
                </c:pt>
                <c:pt idx="16011">
                  <c:v>501</c:v>
                </c:pt>
                <c:pt idx="16012">
                  <c:v>480</c:v>
                </c:pt>
                <c:pt idx="16013">
                  <c:v>591</c:v>
                </c:pt>
                <c:pt idx="16014">
                  <c:v>506</c:v>
                </c:pt>
                <c:pt idx="16015">
                  <c:v>557</c:v>
                </c:pt>
                <c:pt idx="16016">
                  <c:v>519</c:v>
                </c:pt>
                <c:pt idx="16017">
                  <c:v>514</c:v>
                </c:pt>
                <c:pt idx="16018">
                  <c:v>508</c:v>
                </c:pt>
                <c:pt idx="16019">
                  <c:v>537</c:v>
                </c:pt>
                <c:pt idx="16020">
                  <c:v>495</c:v>
                </c:pt>
                <c:pt idx="16021">
                  <c:v>533</c:v>
                </c:pt>
                <c:pt idx="16022">
                  <c:v>536</c:v>
                </c:pt>
                <c:pt idx="16023">
                  <c:v>533</c:v>
                </c:pt>
                <c:pt idx="16024">
                  <c:v>533</c:v>
                </c:pt>
                <c:pt idx="16025">
                  <c:v>533</c:v>
                </c:pt>
                <c:pt idx="16026">
                  <c:v>500</c:v>
                </c:pt>
                <c:pt idx="16027">
                  <c:v>552</c:v>
                </c:pt>
                <c:pt idx="16028">
                  <c:v>486</c:v>
                </c:pt>
                <c:pt idx="16029">
                  <c:v>540</c:v>
                </c:pt>
                <c:pt idx="16030">
                  <c:v>532</c:v>
                </c:pt>
                <c:pt idx="16031">
                  <c:v>548</c:v>
                </c:pt>
                <c:pt idx="16032">
                  <c:v>497</c:v>
                </c:pt>
                <c:pt idx="16033">
                  <c:v>533</c:v>
                </c:pt>
                <c:pt idx="16034">
                  <c:v>530</c:v>
                </c:pt>
                <c:pt idx="16035">
                  <c:v>556</c:v>
                </c:pt>
                <c:pt idx="16036">
                  <c:v>567</c:v>
                </c:pt>
                <c:pt idx="16037">
                  <c:v>527</c:v>
                </c:pt>
                <c:pt idx="16038">
                  <c:v>515</c:v>
                </c:pt>
                <c:pt idx="16039">
                  <c:v>595</c:v>
                </c:pt>
                <c:pt idx="16040">
                  <c:v>492</c:v>
                </c:pt>
                <c:pt idx="16041">
                  <c:v>483</c:v>
                </c:pt>
                <c:pt idx="16042">
                  <c:v>479</c:v>
                </c:pt>
                <c:pt idx="16043">
                  <c:v>482</c:v>
                </c:pt>
                <c:pt idx="16044">
                  <c:v>431</c:v>
                </c:pt>
                <c:pt idx="16045">
                  <c:v>462</c:v>
                </c:pt>
                <c:pt idx="16046">
                  <c:v>444</c:v>
                </c:pt>
                <c:pt idx="16047">
                  <c:v>475</c:v>
                </c:pt>
                <c:pt idx="16048">
                  <c:v>473</c:v>
                </c:pt>
                <c:pt idx="16049">
                  <c:v>436</c:v>
                </c:pt>
                <c:pt idx="16050">
                  <c:v>473</c:v>
                </c:pt>
                <c:pt idx="16051">
                  <c:v>505</c:v>
                </c:pt>
                <c:pt idx="16052">
                  <c:v>495</c:v>
                </c:pt>
                <c:pt idx="16053">
                  <c:v>509</c:v>
                </c:pt>
                <c:pt idx="16054">
                  <c:v>515</c:v>
                </c:pt>
                <c:pt idx="16055">
                  <c:v>474</c:v>
                </c:pt>
                <c:pt idx="16056">
                  <c:v>493</c:v>
                </c:pt>
                <c:pt idx="16057">
                  <c:v>536</c:v>
                </c:pt>
                <c:pt idx="16058">
                  <c:v>467</c:v>
                </c:pt>
                <c:pt idx="16059">
                  <c:v>600</c:v>
                </c:pt>
                <c:pt idx="16060">
                  <c:v>487</c:v>
                </c:pt>
                <c:pt idx="16061">
                  <c:v>543</c:v>
                </c:pt>
                <c:pt idx="16062">
                  <c:v>504</c:v>
                </c:pt>
                <c:pt idx="16063">
                  <c:v>497</c:v>
                </c:pt>
                <c:pt idx="16064">
                  <c:v>525</c:v>
                </c:pt>
                <c:pt idx="16065">
                  <c:v>558</c:v>
                </c:pt>
                <c:pt idx="16066">
                  <c:v>498</c:v>
                </c:pt>
                <c:pt idx="16067">
                  <c:v>540</c:v>
                </c:pt>
                <c:pt idx="16068">
                  <c:v>512</c:v>
                </c:pt>
                <c:pt idx="16069">
                  <c:v>445</c:v>
                </c:pt>
                <c:pt idx="16070">
                  <c:v>505</c:v>
                </c:pt>
                <c:pt idx="16071">
                  <c:v>524</c:v>
                </c:pt>
                <c:pt idx="16072">
                  <c:v>598</c:v>
                </c:pt>
                <c:pt idx="16073">
                  <c:v>528</c:v>
                </c:pt>
                <c:pt idx="16074">
                  <c:v>577</c:v>
                </c:pt>
                <c:pt idx="16075">
                  <c:v>548</c:v>
                </c:pt>
                <c:pt idx="16076">
                  <c:v>527</c:v>
                </c:pt>
                <c:pt idx="16077">
                  <c:v>517</c:v>
                </c:pt>
                <c:pt idx="16078">
                  <c:v>574</c:v>
                </c:pt>
                <c:pt idx="16079">
                  <c:v>586</c:v>
                </c:pt>
                <c:pt idx="16080">
                  <c:v>560</c:v>
                </c:pt>
                <c:pt idx="16081">
                  <c:v>544</c:v>
                </c:pt>
                <c:pt idx="16082">
                  <c:v>580</c:v>
                </c:pt>
                <c:pt idx="16083">
                  <c:v>623</c:v>
                </c:pt>
                <c:pt idx="16084">
                  <c:v>552</c:v>
                </c:pt>
                <c:pt idx="16085">
                  <c:v>582</c:v>
                </c:pt>
                <c:pt idx="16086">
                  <c:v>576</c:v>
                </c:pt>
                <c:pt idx="16087">
                  <c:v>604</c:v>
                </c:pt>
                <c:pt idx="16088">
                  <c:v>606</c:v>
                </c:pt>
                <c:pt idx="16089">
                  <c:v>588</c:v>
                </c:pt>
                <c:pt idx="16090">
                  <c:v>588</c:v>
                </c:pt>
                <c:pt idx="16091">
                  <c:v>600</c:v>
                </c:pt>
                <c:pt idx="16092">
                  <c:v>578</c:v>
                </c:pt>
                <c:pt idx="16093">
                  <c:v>615</c:v>
                </c:pt>
                <c:pt idx="16094">
                  <c:v>607</c:v>
                </c:pt>
                <c:pt idx="16095">
                  <c:v>596</c:v>
                </c:pt>
                <c:pt idx="16096">
                  <c:v>635</c:v>
                </c:pt>
                <c:pt idx="16097">
                  <c:v>614</c:v>
                </c:pt>
                <c:pt idx="16098">
                  <c:v>646</c:v>
                </c:pt>
                <c:pt idx="16099">
                  <c:v>616</c:v>
                </c:pt>
                <c:pt idx="16100">
                  <c:v>608</c:v>
                </c:pt>
                <c:pt idx="16101">
                  <c:v>620</c:v>
                </c:pt>
                <c:pt idx="16102">
                  <c:v>622</c:v>
                </c:pt>
                <c:pt idx="16103">
                  <c:v>606</c:v>
                </c:pt>
                <c:pt idx="16104">
                  <c:v>620</c:v>
                </c:pt>
                <c:pt idx="16105">
                  <c:v>592</c:v>
                </c:pt>
                <c:pt idx="16106">
                  <c:v>653</c:v>
                </c:pt>
                <c:pt idx="16107">
                  <c:v>684</c:v>
                </c:pt>
                <c:pt idx="16108">
                  <c:v>677</c:v>
                </c:pt>
                <c:pt idx="16109">
                  <c:v>645</c:v>
                </c:pt>
                <c:pt idx="16110">
                  <c:v>687</c:v>
                </c:pt>
                <c:pt idx="16111">
                  <c:v>659</c:v>
                </c:pt>
                <c:pt idx="16112">
                  <c:v>652</c:v>
                </c:pt>
                <c:pt idx="16113">
                  <c:v>671</c:v>
                </c:pt>
                <c:pt idx="16114">
                  <c:v>636</c:v>
                </c:pt>
                <c:pt idx="16115">
                  <c:v>686</c:v>
                </c:pt>
                <c:pt idx="16116">
                  <c:v>651</c:v>
                </c:pt>
                <c:pt idx="16117">
                  <c:v>657</c:v>
                </c:pt>
                <c:pt idx="16118">
                  <c:v>640</c:v>
                </c:pt>
                <c:pt idx="16119">
                  <c:v>677</c:v>
                </c:pt>
                <c:pt idx="16120">
                  <c:v>676</c:v>
                </c:pt>
                <c:pt idx="16121">
                  <c:v>689</c:v>
                </c:pt>
                <c:pt idx="16122">
                  <c:v>628</c:v>
                </c:pt>
                <c:pt idx="16123">
                  <c:v>666</c:v>
                </c:pt>
                <c:pt idx="16124">
                  <c:v>701</c:v>
                </c:pt>
                <c:pt idx="16125">
                  <c:v>695</c:v>
                </c:pt>
                <c:pt idx="16126">
                  <c:v>665</c:v>
                </c:pt>
                <c:pt idx="16127">
                  <c:v>691</c:v>
                </c:pt>
                <c:pt idx="16128">
                  <c:v>667</c:v>
                </c:pt>
                <c:pt idx="16129">
                  <c:v>708</c:v>
                </c:pt>
                <c:pt idx="16130">
                  <c:v>686</c:v>
                </c:pt>
                <c:pt idx="16131">
                  <c:v>668</c:v>
                </c:pt>
                <c:pt idx="16132">
                  <c:v>708</c:v>
                </c:pt>
                <c:pt idx="16133">
                  <c:v>716</c:v>
                </c:pt>
                <c:pt idx="16134">
                  <c:v>693</c:v>
                </c:pt>
                <c:pt idx="16135">
                  <c:v>692</c:v>
                </c:pt>
                <c:pt idx="16136">
                  <c:v>700</c:v>
                </c:pt>
                <c:pt idx="16137">
                  <c:v>721</c:v>
                </c:pt>
                <c:pt idx="16138">
                  <c:v>714</c:v>
                </c:pt>
                <c:pt idx="16139">
                  <c:v>719</c:v>
                </c:pt>
                <c:pt idx="16140">
                  <c:v>729</c:v>
                </c:pt>
                <c:pt idx="16141">
                  <c:v>767</c:v>
                </c:pt>
                <c:pt idx="16142">
                  <c:v>752</c:v>
                </c:pt>
                <c:pt idx="16143">
                  <c:v>723</c:v>
                </c:pt>
                <c:pt idx="16144">
                  <c:v>728</c:v>
                </c:pt>
                <c:pt idx="16145">
                  <c:v>726</c:v>
                </c:pt>
                <c:pt idx="16146">
                  <c:v>690</c:v>
                </c:pt>
                <c:pt idx="16147">
                  <c:v>629</c:v>
                </c:pt>
                <c:pt idx="16148">
                  <c:v>687</c:v>
                </c:pt>
                <c:pt idx="16149">
                  <c:v>671</c:v>
                </c:pt>
                <c:pt idx="16150">
                  <c:v>661</c:v>
                </c:pt>
                <c:pt idx="16151">
                  <c:v>674</c:v>
                </c:pt>
                <c:pt idx="16152">
                  <c:v>725</c:v>
                </c:pt>
                <c:pt idx="16153">
                  <c:v>700</c:v>
                </c:pt>
                <c:pt idx="16154">
                  <c:v>680</c:v>
                </c:pt>
                <c:pt idx="16155">
                  <c:v>730</c:v>
                </c:pt>
                <c:pt idx="16156">
                  <c:v>706</c:v>
                </c:pt>
                <c:pt idx="16157">
                  <c:v>684</c:v>
                </c:pt>
                <c:pt idx="16158">
                  <c:v>691</c:v>
                </c:pt>
                <c:pt idx="16159">
                  <c:v>729</c:v>
                </c:pt>
                <c:pt idx="16160">
                  <c:v>697</c:v>
                </c:pt>
                <c:pt idx="16161">
                  <c:v>721</c:v>
                </c:pt>
                <c:pt idx="16162">
                  <c:v>730</c:v>
                </c:pt>
                <c:pt idx="16163">
                  <c:v>700</c:v>
                </c:pt>
                <c:pt idx="16164">
                  <c:v>699</c:v>
                </c:pt>
                <c:pt idx="16165">
                  <c:v>725</c:v>
                </c:pt>
                <c:pt idx="16166">
                  <c:v>746</c:v>
                </c:pt>
                <c:pt idx="16167">
                  <c:v>716</c:v>
                </c:pt>
                <c:pt idx="16168">
                  <c:v>704</c:v>
                </c:pt>
                <c:pt idx="16169">
                  <c:v>736</c:v>
                </c:pt>
                <c:pt idx="16170">
                  <c:v>758</c:v>
                </c:pt>
                <c:pt idx="16171">
                  <c:v>736</c:v>
                </c:pt>
                <c:pt idx="16172">
                  <c:v>709</c:v>
                </c:pt>
                <c:pt idx="16173">
                  <c:v>739</c:v>
                </c:pt>
                <c:pt idx="16174">
                  <c:v>718</c:v>
                </c:pt>
                <c:pt idx="16175">
                  <c:v>726</c:v>
                </c:pt>
                <c:pt idx="16176">
                  <c:v>727</c:v>
                </c:pt>
                <c:pt idx="16177">
                  <c:v>726</c:v>
                </c:pt>
                <c:pt idx="16178">
                  <c:v>717</c:v>
                </c:pt>
                <c:pt idx="16179">
                  <c:v>733</c:v>
                </c:pt>
                <c:pt idx="16180">
                  <c:v>747</c:v>
                </c:pt>
                <c:pt idx="16181">
                  <c:v>746</c:v>
                </c:pt>
                <c:pt idx="16182">
                  <c:v>706</c:v>
                </c:pt>
                <c:pt idx="16183">
                  <c:v>746</c:v>
                </c:pt>
                <c:pt idx="16184">
                  <c:v>733</c:v>
                </c:pt>
                <c:pt idx="16185">
                  <c:v>763</c:v>
                </c:pt>
                <c:pt idx="16186">
                  <c:v>760</c:v>
                </c:pt>
                <c:pt idx="16187">
                  <c:v>756</c:v>
                </c:pt>
                <c:pt idx="16188">
                  <c:v>728</c:v>
                </c:pt>
                <c:pt idx="16189">
                  <c:v>795</c:v>
                </c:pt>
                <c:pt idx="16190">
                  <c:v>735</c:v>
                </c:pt>
                <c:pt idx="16191">
                  <c:v>864</c:v>
                </c:pt>
                <c:pt idx="16192">
                  <c:v>752</c:v>
                </c:pt>
                <c:pt idx="16193">
                  <c:v>717</c:v>
                </c:pt>
                <c:pt idx="16194">
                  <c:v>784</c:v>
                </c:pt>
                <c:pt idx="16195">
                  <c:v>757</c:v>
                </c:pt>
                <c:pt idx="16196">
                  <c:v>758</c:v>
                </c:pt>
                <c:pt idx="16197">
                  <c:v>759</c:v>
                </c:pt>
                <c:pt idx="16198">
                  <c:v>767</c:v>
                </c:pt>
                <c:pt idx="16199">
                  <c:v>760</c:v>
                </c:pt>
                <c:pt idx="16200">
                  <c:v>801</c:v>
                </c:pt>
                <c:pt idx="16201">
                  <c:v>767</c:v>
                </c:pt>
                <c:pt idx="16202">
                  <c:v>797</c:v>
                </c:pt>
                <c:pt idx="16203">
                  <c:v>792</c:v>
                </c:pt>
                <c:pt idx="16204">
                  <c:v>767</c:v>
                </c:pt>
                <c:pt idx="16205">
                  <c:v>765</c:v>
                </c:pt>
                <c:pt idx="16206">
                  <c:v>772</c:v>
                </c:pt>
                <c:pt idx="16207">
                  <c:v>767</c:v>
                </c:pt>
                <c:pt idx="16208">
                  <c:v>782</c:v>
                </c:pt>
                <c:pt idx="16209">
                  <c:v>789</c:v>
                </c:pt>
                <c:pt idx="16210">
                  <c:v>796</c:v>
                </c:pt>
                <c:pt idx="16211">
                  <c:v>792</c:v>
                </c:pt>
                <c:pt idx="16212">
                  <c:v>789</c:v>
                </c:pt>
                <c:pt idx="16213">
                  <c:v>762</c:v>
                </c:pt>
                <c:pt idx="16214">
                  <c:v>757</c:v>
                </c:pt>
                <c:pt idx="16215">
                  <c:v>803</c:v>
                </c:pt>
                <c:pt idx="16216">
                  <c:v>794</c:v>
                </c:pt>
                <c:pt idx="16217">
                  <c:v>773</c:v>
                </c:pt>
                <c:pt idx="16218">
                  <c:v>797</c:v>
                </c:pt>
                <c:pt idx="16219">
                  <c:v>778</c:v>
                </c:pt>
                <c:pt idx="16220">
                  <c:v>753</c:v>
                </c:pt>
                <c:pt idx="16221">
                  <c:v>739</c:v>
                </c:pt>
                <c:pt idx="16222">
                  <c:v>739</c:v>
                </c:pt>
                <c:pt idx="16223">
                  <c:v>809</c:v>
                </c:pt>
                <c:pt idx="16224">
                  <c:v>785</c:v>
                </c:pt>
                <c:pt idx="16225">
                  <c:v>756</c:v>
                </c:pt>
                <c:pt idx="16226">
                  <c:v>774</c:v>
                </c:pt>
                <c:pt idx="16227">
                  <c:v>801</c:v>
                </c:pt>
                <c:pt idx="16228">
                  <c:v>772</c:v>
                </c:pt>
                <c:pt idx="16229">
                  <c:v>802</c:v>
                </c:pt>
                <c:pt idx="16230">
                  <c:v>806</c:v>
                </c:pt>
                <c:pt idx="16231">
                  <c:v>770</c:v>
                </c:pt>
                <c:pt idx="16232">
                  <c:v>789</c:v>
                </c:pt>
                <c:pt idx="16233">
                  <c:v>771</c:v>
                </c:pt>
                <c:pt idx="16234">
                  <c:v>774</c:v>
                </c:pt>
                <c:pt idx="16235">
                  <c:v>801</c:v>
                </c:pt>
                <c:pt idx="16236">
                  <c:v>786</c:v>
                </c:pt>
                <c:pt idx="16237">
                  <c:v>818</c:v>
                </c:pt>
                <c:pt idx="16238">
                  <c:v>794</c:v>
                </c:pt>
                <c:pt idx="16239">
                  <c:v>798</c:v>
                </c:pt>
                <c:pt idx="16240">
                  <c:v>783</c:v>
                </c:pt>
                <c:pt idx="16241">
                  <c:v>798</c:v>
                </c:pt>
                <c:pt idx="16242">
                  <c:v>839</c:v>
                </c:pt>
                <c:pt idx="16243">
                  <c:v>817</c:v>
                </c:pt>
                <c:pt idx="16244">
                  <c:v>758</c:v>
                </c:pt>
                <c:pt idx="16245">
                  <c:v>778</c:v>
                </c:pt>
                <c:pt idx="16246">
                  <c:v>818</c:v>
                </c:pt>
                <c:pt idx="16247">
                  <c:v>731</c:v>
                </c:pt>
                <c:pt idx="16248">
                  <c:v>791</c:v>
                </c:pt>
                <c:pt idx="16249">
                  <c:v>787</c:v>
                </c:pt>
                <c:pt idx="16250">
                  <c:v>809</c:v>
                </c:pt>
                <c:pt idx="16251">
                  <c:v>806</c:v>
                </c:pt>
                <c:pt idx="16252">
                  <c:v>797</c:v>
                </c:pt>
                <c:pt idx="16253">
                  <c:v>798</c:v>
                </c:pt>
                <c:pt idx="16254">
                  <c:v>790</c:v>
                </c:pt>
                <c:pt idx="16255">
                  <c:v>804</c:v>
                </c:pt>
                <c:pt idx="16256">
                  <c:v>812</c:v>
                </c:pt>
                <c:pt idx="16257">
                  <c:v>803</c:v>
                </c:pt>
                <c:pt idx="16258">
                  <c:v>816</c:v>
                </c:pt>
                <c:pt idx="16259">
                  <c:v>819</c:v>
                </c:pt>
                <c:pt idx="16260">
                  <c:v>829</c:v>
                </c:pt>
                <c:pt idx="16261">
                  <c:v>835</c:v>
                </c:pt>
                <c:pt idx="16262">
                  <c:v>777</c:v>
                </c:pt>
                <c:pt idx="16263">
                  <c:v>821</c:v>
                </c:pt>
                <c:pt idx="16264">
                  <c:v>805</c:v>
                </c:pt>
                <c:pt idx="16265">
                  <c:v>837</c:v>
                </c:pt>
                <c:pt idx="16266">
                  <c:v>792</c:v>
                </c:pt>
                <c:pt idx="16267">
                  <c:v>810</c:v>
                </c:pt>
                <c:pt idx="16268">
                  <c:v>833</c:v>
                </c:pt>
                <c:pt idx="16269">
                  <c:v>830</c:v>
                </c:pt>
                <c:pt idx="16270">
                  <c:v>796</c:v>
                </c:pt>
                <c:pt idx="16271">
                  <c:v>835</c:v>
                </c:pt>
                <c:pt idx="16272">
                  <c:v>845</c:v>
                </c:pt>
                <c:pt idx="16273">
                  <c:v>825</c:v>
                </c:pt>
                <c:pt idx="16274">
                  <c:v>844</c:v>
                </c:pt>
                <c:pt idx="16275">
                  <c:v>833</c:v>
                </c:pt>
                <c:pt idx="16276">
                  <c:v>833</c:v>
                </c:pt>
                <c:pt idx="16277">
                  <c:v>844</c:v>
                </c:pt>
                <c:pt idx="16278">
                  <c:v>799</c:v>
                </c:pt>
                <c:pt idx="16279">
                  <c:v>843</c:v>
                </c:pt>
                <c:pt idx="16280">
                  <c:v>765</c:v>
                </c:pt>
                <c:pt idx="16281">
                  <c:v>745</c:v>
                </c:pt>
                <c:pt idx="16282">
                  <c:v>760</c:v>
                </c:pt>
                <c:pt idx="16283">
                  <c:v>752</c:v>
                </c:pt>
                <c:pt idx="16284">
                  <c:v>753</c:v>
                </c:pt>
                <c:pt idx="16285">
                  <c:v>768</c:v>
                </c:pt>
                <c:pt idx="16286">
                  <c:v>781</c:v>
                </c:pt>
                <c:pt idx="16287">
                  <c:v>766</c:v>
                </c:pt>
                <c:pt idx="16288">
                  <c:v>720</c:v>
                </c:pt>
                <c:pt idx="16289">
                  <c:v>785</c:v>
                </c:pt>
                <c:pt idx="16290">
                  <c:v>758</c:v>
                </c:pt>
                <c:pt idx="16291">
                  <c:v>772</c:v>
                </c:pt>
                <c:pt idx="16292">
                  <c:v>754</c:v>
                </c:pt>
                <c:pt idx="16293">
                  <c:v>783</c:v>
                </c:pt>
                <c:pt idx="16294">
                  <c:v>783</c:v>
                </c:pt>
                <c:pt idx="16295">
                  <c:v>762</c:v>
                </c:pt>
                <c:pt idx="16296">
                  <c:v>787</c:v>
                </c:pt>
                <c:pt idx="16297">
                  <c:v>732</c:v>
                </c:pt>
                <c:pt idx="16298">
                  <c:v>807</c:v>
                </c:pt>
                <c:pt idx="16299">
                  <c:v>748</c:v>
                </c:pt>
                <c:pt idx="16300">
                  <c:v>767</c:v>
                </c:pt>
                <c:pt idx="16301">
                  <c:v>789</c:v>
                </c:pt>
                <c:pt idx="16302">
                  <c:v>825</c:v>
                </c:pt>
                <c:pt idx="16303">
                  <c:v>801</c:v>
                </c:pt>
                <c:pt idx="16304">
                  <c:v>764</c:v>
                </c:pt>
                <c:pt idx="16305">
                  <c:v>798</c:v>
                </c:pt>
                <c:pt idx="16306">
                  <c:v>745</c:v>
                </c:pt>
                <c:pt idx="16307">
                  <c:v>740</c:v>
                </c:pt>
                <c:pt idx="16308">
                  <c:v>766</c:v>
                </c:pt>
                <c:pt idx="16309">
                  <c:v>767</c:v>
                </c:pt>
                <c:pt idx="16310">
                  <c:v>775</c:v>
                </c:pt>
                <c:pt idx="16311">
                  <c:v>803</c:v>
                </c:pt>
                <c:pt idx="16312">
                  <c:v>786</c:v>
                </c:pt>
                <c:pt idx="16313">
                  <c:v>812</c:v>
                </c:pt>
                <c:pt idx="16314">
                  <c:v>770</c:v>
                </c:pt>
                <c:pt idx="16315">
                  <c:v>806</c:v>
                </c:pt>
                <c:pt idx="16316">
                  <c:v>738</c:v>
                </c:pt>
                <c:pt idx="16317">
                  <c:v>791</c:v>
                </c:pt>
                <c:pt idx="16318">
                  <c:v>822</c:v>
                </c:pt>
                <c:pt idx="16319">
                  <c:v>784</c:v>
                </c:pt>
                <c:pt idx="16320">
                  <c:v>806</c:v>
                </c:pt>
                <c:pt idx="16321">
                  <c:v>781</c:v>
                </c:pt>
                <c:pt idx="16322">
                  <c:v>809</c:v>
                </c:pt>
                <c:pt idx="16323">
                  <c:v>816</c:v>
                </c:pt>
                <c:pt idx="16324">
                  <c:v>805</c:v>
                </c:pt>
                <c:pt idx="16325">
                  <c:v>807</c:v>
                </c:pt>
                <c:pt idx="16326">
                  <c:v>810</c:v>
                </c:pt>
                <c:pt idx="16327">
                  <c:v>782</c:v>
                </c:pt>
                <c:pt idx="16328">
                  <c:v>823</c:v>
                </c:pt>
                <c:pt idx="16329">
                  <c:v>809</c:v>
                </c:pt>
                <c:pt idx="16330">
                  <c:v>828</c:v>
                </c:pt>
                <c:pt idx="16331">
                  <c:v>828</c:v>
                </c:pt>
                <c:pt idx="16332">
                  <c:v>833</c:v>
                </c:pt>
                <c:pt idx="16333">
                  <c:v>803</c:v>
                </c:pt>
                <c:pt idx="16334">
                  <c:v>831</c:v>
                </c:pt>
                <c:pt idx="16335">
                  <c:v>830</c:v>
                </c:pt>
                <c:pt idx="16336">
                  <c:v>839</c:v>
                </c:pt>
                <c:pt idx="16337">
                  <c:v>804</c:v>
                </c:pt>
                <c:pt idx="16338">
                  <c:v>863</c:v>
                </c:pt>
                <c:pt idx="16339">
                  <c:v>825</c:v>
                </c:pt>
                <c:pt idx="16340">
                  <c:v>851</c:v>
                </c:pt>
                <c:pt idx="16341">
                  <c:v>844</c:v>
                </c:pt>
                <c:pt idx="16342">
                  <c:v>842</c:v>
                </c:pt>
                <c:pt idx="16343">
                  <c:v>841</c:v>
                </c:pt>
                <c:pt idx="16344">
                  <c:v>852</c:v>
                </c:pt>
                <c:pt idx="16345">
                  <c:v>863</c:v>
                </c:pt>
                <c:pt idx="16346">
                  <c:v>856</c:v>
                </c:pt>
                <c:pt idx="16347">
                  <c:v>839</c:v>
                </c:pt>
                <c:pt idx="16348">
                  <c:v>810</c:v>
                </c:pt>
                <c:pt idx="16349">
                  <c:v>856</c:v>
                </c:pt>
                <c:pt idx="16350">
                  <c:v>878</c:v>
                </c:pt>
                <c:pt idx="16351">
                  <c:v>782</c:v>
                </c:pt>
                <c:pt idx="16352">
                  <c:v>799</c:v>
                </c:pt>
                <c:pt idx="16353">
                  <c:v>780</c:v>
                </c:pt>
                <c:pt idx="16354">
                  <c:v>790</c:v>
                </c:pt>
                <c:pt idx="16355">
                  <c:v>826</c:v>
                </c:pt>
                <c:pt idx="16356">
                  <c:v>779</c:v>
                </c:pt>
                <c:pt idx="16357">
                  <c:v>761</c:v>
                </c:pt>
                <c:pt idx="16358">
                  <c:v>618</c:v>
                </c:pt>
                <c:pt idx="16359">
                  <c:v>568</c:v>
                </c:pt>
                <c:pt idx="16360">
                  <c:v>597</c:v>
                </c:pt>
                <c:pt idx="16361">
                  <c:v>467</c:v>
                </c:pt>
                <c:pt idx="16362">
                  <c:v>484</c:v>
                </c:pt>
                <c:pt idx="16363">
                  <c:v>484</c:v>
                </c:pt>
                <c:pt idx="16364">
                  <c:v>440</c:v>
                </c:pt>
                <c:pt idx="16365">
                  <c:v>458</c:v>
                </c:pt>
                <c:pt idx="16366">
                  <c:v>512</c:v>
                </c:pt>
                <c:pt idx="16367">
                  <c:v>458</c:v>
                </c:pt>
                <c:pt idx="16368">
                  <c:v>454</c:v>
                </c:pt>
                <c:pt idx="16369">
                  <c:v>491</c:v>
                </c:pt>
                <c:pt idx="16370">
                  <c:v>495</c:v>
                </c:pt>
                <c:pt idx="16371">
                  <c:v>487</c:v>
                </c:pt>
                <c:pt idx="16372">
                  <c:v>478</c:v>
                </c:pt>
                <c:pt idx="16373">
                  <c:v>527</c:v>
                </c:pt>
                <c:pt idx="16374">
                  <c:v>487</c:v>
                </c:pt>
                <c:pt idx="16375">
                  <c:v>487</c:v>
                </c:pt>
                <c:pt idx="16376">
                  <c:v>510</c:v>
                </c:pt>
                <c:pt idx="16377">
                  <c:v>489</c:v>
                </c:pt>
                <c:pt idx="16378">
                  <c:v>540</c:v>
                </c:pt>
                <c:pt idx="16379">
                  <c:v>517</c:v>
                </c:pt>
                <c:pt idx="16380">
                  <c:v>538</c:v>
                </c:pt>
                <c:pt idx="16381">
                  <c:v>540</c:v>
                </c:pt>
                <c:pt idx="16382">
                  <c:v>545</c:v>
                </c:pt>
                <c:pt idx="16383">
                  <c:v>523</c:v>
                </c:pt>
                <c:pt idx="16384">
                  <c:v>560</c:v>
                </c:pt>
                <c:pt idx="16385">
                  <c:v>554</c:v>
                </c:pt>
                <c:pt idx="16386">
                  <c:v>554</c:v>
                </c:pt>
                <c:pt idx="16387">
                  <c:v>579</c:v>
                </c:pt>
                <c:pt idx="16388">
                  <c:v>604</c:v>
                </c:pt>
                <c:pt idx="16389">
                  <c:v>582</c:v>
                </c:pt>
                <c:pt idx="16390">
                  <c:v>618</c:v>
                </c:pt>
                <c:pt idx="16391">
                  <c:v>569</c:v>
                </c:pt>
                <c:pt idx="16392">
                  <c:v>551</c:v>
                </c:pt>
                <c:pt idx="16393">
                  <c:v>594</c:v>
                </c:pt>
                <c:pt idx="16394">
                  <c:v>598</c:v>
                </c:pt>
                <c:pt idx="16395">
                  <c:v>600</c:v>
                </c:pt>
                <c:pt idx="16396">
                  <c:v>610</c:v>
                </c:pt>
                <c:pt idx="16397">
                  <c:v>590</c:v>
                </c:pt>
                <c:pt idx="16398">
                  <c:v>626</c:v>
                </c:pt>
                <c:pt idx="16399">
                  <c:v>604</c:v>
                </c:pt>
                <c:pt idx="16400">
                  <c:v>629</c:v>
                </c:pt>
                <c:pt idx="16401">
                  <c:v>609</c:v>
                </c:pt>
                <c:pt idx="16402">
                  <c:v>620</c:v>
                </c:pt>
                <c:pt idx="16403">
                  <c:v>618</c:v>
                </c:pt>
                <c:pt idx="16404">
                  <c:v>637</c:v>
                </c:pt>
                <c:pt idx="16405">
                  <c:v>635</c:v>
                </c:pt>
                <c:pt idx="16406">
                  <c:v>666</c:v>
                </c:pt>
                <c:pt idx="16407">
                  <c:v>642</c:v>
                </c:pt>
                <c:pt idx="16408">
                  <c:v>633</c:v>
                </c:pt>
                <c:pt idx="16409">
                  <c:v>621</c:v>
                </c:pt>
                <c:pt idx="16410">
                  <c:v>649</c:v>
                </c:pt>
                <c:pt idx="16411">
                  <c:v>662</c:v>
                </c:pt>
                <c:pt idx="16412">
                  <c:v>667</c:v>
                </c:pt>
                <c:pt idx="16413">
                  <c:v>661</c:v>
                </c:pt>
                <c:pt idx="16414">
                  <c:v>674</c:v>
                </c:pt>
                <c:pt idx="16415">
                  <c:v>647</c:v>
                </c:pt>
                <c:pt idx="16416">
                  <c:v>643</c:v>
                </c:pt>
                <c:pt idx="16417">
                  <c:v>664</c:v>
                </c:pt>
                <c:pt idx="16418">
                  <c:v>683</c:v>
                </c:pt>
                <c:pt idx="16419">
                  <c:v>700</c:v>
                </c:pt>
                <c:pt idx="16420">
                  <c:v>662</c:v>
                </c:pt>
                <c:pt idx="16421">
                  <c:v>656</c:v>
                </c:pt>
                <c:pt idx="16422">
                  <c:v>678</c:v>
                </c:pt>
                <c:pt idx="16423">
                  <c:v>666</c:v>
                </c:pt>
                <c:pt idx="16424">
                  <c:v>705</c:v>
                </c:pt>
                <c:pt idx="16425">
                  <c:v>710</c:v>
                </c:pt>
                <c:pt idx="16426">
                  <c:v>719</c:v>
                </c:pt>
                <c:pt idx="16427">
                  <c:v>697</c:v>
                </c:pt>
                <c:pt idx="16428">
                  <c:v>690</c:v>
                </c:pt>
                <c:pt idx="16429">
                  <c:v>724</c:v>
                </c:pt>
                <c:pt idx="16430">
                  <c:v>719</c:v>
                </c:pt>
                <c:pt idx="16431">
                  <c:v>686</c:v>
                </c:pt>
                <c:pt idx="16432">
                  <c:v>742</c:v>
                </c:pt>
                <c:pt idx="16433">
                  <c:v>725</c:v>
                </c:pt>
                <c:pt idx="16434">
                  <c:v>726</c:v>
                </c:pt>
                <c:pt idx="16435">
                  <c:v>726</c:v>
                </c:pt>
                <c:pt idx="16436">
                  <c:v>715</c:v>
                </c:pt>
                <c:pt idx="16437">
                  <c:v>705</c:v>
                </c:pt>
                <c:pt idx="16438">
                  <c:v>740</c:v>
                </c:pt>
                <c:pt idx="16439">
                  <c:v>739</c:v>
                </c:pt>
                <c:pt idx="16440">
                  <c:v>722</c:v>
                </c:pt>
                <c:pt idx="16441">
                  <c:v>736</c:v>
                </c:pt>
                <c:pt idx="16442">
                  <c:v>729</c:v>
                </c:pt>
                <c:pt idx="16443">
                  <c:v>722</c:v>
                </c:pt>
                <c:pt idx="16444">
                  <c:v>733</c:v>
                </c:pt>
                <c:pt idx="16445">
                  <c:v>759</c:v>
                </c:pt>
                <c:pt idx="16446">
                  <c:v>751</c:v>
                </c:pt>
                <c:pt idx="16447">
                  <c:v>754</c:v>
                </c:pt>
                <c:pt idx="16448">
                  <c:v>750</c:v>
                </c:pt>
                <c:pt idx="16449">
                  <c:v>747</c:v>
                </c:pt>
                <c:pt idx="16450">
                  <c:v>754</c:v>
                </c:pt>
                <c:pt idx="16451">
                  <c:v>719</c:v>
                </c:pt>
                <c:pt idx="16452">
                  <c:v>773</c:v>
                </c:pt>
                <c:pt idx="16453">
                  <c:v>799</c:v>
                </c:pt>
                <c:pt idx="16454">
                  <c:v>745</c:v>
                </c:pt>
                <c:pt idx="16455">
                  <c:v>757</c:v>
                </c:pt>
                <c:pt idx="16456">
                  <c:v>767</c:v>
                </c:pt>
                <c:pt idx="16457">
                  <c:v>768</c:v>
                </c:pt>
                <c:pt idx="16458">
                  <c:v>777</c:v>
                </c:pt>
                <c:pt idx="16459">
                  <c:v>781</c:v>
                </c:pt>
                <c:pt idx="16460">
                  <c:v>752</c:v>
                </c:pt>
                <c:pt idx="16461">
                  <c:v>767</c:v>
                </c:pt>
                <c:pt idx="16462">
                  <c:v>758</c:v>
                </c:pt>
                <c:pt idx="16463">
                  <c:v>773</c:v>
                </c:pt>
                <c:pt idx="16464">
                  <c:v>789</c:v>
                </c:pt>
                <c:pt idx="16465">
                  <c:v>783</c:v>
                </c:pt>
                <c:pt idx="16466">
                  <c:v>781</c:v>
                </c:pt>
                <c:pt idx="16467">
                  <c:v>769</c:v>
                </c:pt>
                <c:pt idx="16468">
                  <c:v>765</c:v>
                </c:pt>
                <c:pt idx="16469">
                  <c:v>801</c:v>
                </c:pt>
                <c:pt idx="16470">
                  <c:v>776</c:v>
                </c:pt>
                <c:pt idx="16471">
                  <c:v>800</c:v>
                </c:pt>
                <c:pt idx="16472">
                  <c:v>792</c:v>
                </c:pt>
                <c:pt idx="16473">
                  <c:v>802</c:v>
                </c:pt>
                <c:pt idx="16474">
                  <c:v>819</c:v>
                </c:pt>
                <c:pt idx="16475">
                  <c:v>800</c:v>
                </c:pt>
                <c:pt idx="16476">
                  <c:v>814</c:v>
                </c:pt>
                <c:pt idx="16477">
                  <c:v>806</c:v>
                </c:pt>
                <c:pt idx="16478">
                  <c:v>784</c:v>
                </c:pt>
                <c:pt idx="16479">
                  <c:v>803</c:v>
                </c:pt>
                <c:pt idx="16480">
                  <c:v>802</c:v>
                </c:pt>
                <c:pt idx="16481">
                  <c:v>821</c:v>
                </c:pt>
                <c:pt idx="16482">
                  <c:v>820</c:v>
                </c:pt>
                <c:pt idx="16483">
                  <c:v>802</c:v>
                </c:pt>
                <c:pt idx="16484">
                  <c:v>806</c:v>
                </c:pt>
                <c:pt idx="16485">
                  <c:v>804</c:v>
                </c:pt>
                <c:pt idx="16486">
                  <c:v>788</c:v>
                </c:pt>
                <c:pt idx="16487">
                  <c:v>815</c:v>
                </c:pt>
                <c:pt idx="16488">
                  <c:v>828</c:v>
                </c:pt>
                <c:pt idx="16489">
                  <c:v>818</c:v>
                </c:pt>
                <c:pt idx="16490">
                  <c:v>800</c:v>
                </c:pt>
                <c:pt idx="16491">
                  <c:v>805</c:v>
                </c:pt>
                <c:pt idx="16492">
                  <c:v>822</c:v>
                </c:pt>
                <c:pt idx="16493">
                  <c:v>816</c:v>
                </c:pt>
                <c:pt idx="16494">
                  <c:v>829</c:v>
                </c:pt>
                <c:pt idx="16495">
                  <c:v>804</c:v>
                </c:pt>
                <c:pt idx="16496">
                  <c:v>809</c:v>
                </c:pt>
                <c:pt idx="16497">
                  <c:v>853</c:v>
                </c:pt>
                <c:pt idx="16498">
                  <c:v>834</c:v>
                </c:pt>
                <c:pt idx="16499">
                  <c:v>821</c:v>
                </c:pt>
                <c:pt idx="16500">
                  <c:v>827</c:v>
                </c:pt>
                <c:pt idx="16501">
                  <c:v>836</c:v>
                </c:pt>
                <c:pt idx="16502">
                  <c:v>845</c:v>
                </c:pt>
                <c:pt idx="16503">
                  <c:v>828</c:v>
                </c:pt>
                <c:pt idx="16504">
                  <c:v>842</c:v>
                </c:pt>
                <c:pt idx="16505">
                  <c:v>833</c:v>
                </c:pt>
                <c:pt idx="16506">
                  <c:v>837</c:v>
                </c:pt>
                <c:pt idx="16507">
                  <c:v>830</c:v>
                </c:pt>
                <c:pt idx="16508">
                  <c:v>834</c:v>
                </c:pt>
                <c:pt idx="16509">
                  <c:v>817</c:v>
                </c:pt>
                <c:pt idx="16510">
                  <c:v>842</c:v>
                </c:pt>
                <c:pt idx="16511">
                  <c:v>836</c:v>
                </c:pt>
                <c:pt idx="16512">
                  <c:v>867</c:v>
                </c:pt>
                <c:pt idx="16513">
                  <c:v>845</c:v>
                </c:pt>
                <c:pt idx="16514">
                  <c:v>833</c:v>
                </c:pt>
                <c:pt idx="16515">
                  <c:v>844</c:v>
                </c:pt>
                <c:pt idx="16516">
                  <c:v>861</c:v>
                </c:pt>
                <c:pt idx="16517">
                  <c:v>888</c:v>
                </c:pt>
                <c:pt idx="16518">
                  <c:v>860</c:v>
                </c:pt>
                <c:pt idx="16519">
                  <c:v>880</c:v>
                </c:pt>
                <c:pt idx="16520">
                  <c:v>840</c:v>
                </c:pt>
                <c:pt idx="16521">
                  <c:v>844</c:v>
                </c:pt>
                <c:pt idx="16522">
                  <c:v>842</c:v>
                </c:pt>
                <c:pt idx="16523">
                  <c:v>836</c:v>
                </c:pt>
                <c:pt idx="16524">
                  <c:v>861</c:v>
                </c:pt>
                <c:pt idx="16525">
                  <c:v>841</c:v>
                </c:pt>
                <c:pt idx="16526">
                  <c:v>821</c:v>
                </c:pt>
                <c:pt idx="16527">
                  <c:v>840</c:v>
                </c:pt>
                <c:pt idx="16528">
                  <c:v>846</c:v>
                </c:pt>
                <c:pt idx="16529">
                  <c:v>832</c:v>
                </c:pt>
                <c:pt idx="16530">
                  <c:v>825</c:v>
                </c:pt>
                <c:pt idx="16531">
                  <c:v>842</c:v>
                </c:pt>
                <c:pt idx="16532">
                  <c:v>861</c:v>
                </c:pt>
                <c:pt idx="16533">
                  <c:v>862</c:v>
                </c:pt>
                <c:pt idx="16534">
                  <c:v>864</c:v>
                </c:pt>
                <c:pt idx="16535">
                  <c:v>873</c:v>
                </c:pt>
                <c:pt idx="16536">
                  <c:v>842</c:v>
                </c:pt>
                <c:pt idx="16537">
                  <c:v>845</c:v>
                </c:pt>
                <c:pt idx="16538">
                  <c:v>871</c:v>
                </c:pt>
                <c:pt idx="16539">
                  <c:v>866</c:v>
                </c:pt>
                <c:pt idx="16540">
                  <c:v>841</c:v>
                </c:pt>
                <c:pt idx="16541">
                  <c:v>864</c:v>
                </c:pt>
                <c:pt idx="16542">
                  <c:v>850</c:v>
                </c:pt>
                <c:pt idx="16543">
                  <c:v>868</c:v>
                </c:pt>
                <c:pt idx="16544">
                  <c:v>873</c:v>
                </c:pt>
                <c:pt idx="16545">
                  <c:v>871</c:v>
                </c:pt>
                <c:pt idx="16546">
                  <c:v>878</c:v>
                </c:pt>
                <c:pt idx="16547">
                  <c:v>861</c:v>
                </c:pt>
                <c:pt idx="16548">
                  <c:v>871</c:v>
                </c:pt>
                <c:pt idx="16549">
                  <c:v>874</c:v>
                </c:pt>
                <c:pt idx="16550">
                  <c:v>844</c:v>
                </c:pt>
                <c:pt idx="16551">
                  <c:v>869</c:v>
                </c:pt>
                <c:pt idx="16552">
                  <c:v>857</c:v>
                </c:pt>
                <c:pt idx="16553">
                  <c:v>881</c:v>
                </c:pt>
                <c:pt idx="16554">
                  <c:v>865</c:v>
                </c:pt>
                <c:pt idx="16555">
                  <c:v>859</c:v>
                </c:pt>
                <c:pt idx="16556">
                  <c:v>881</c:v>
                </c:pt>
                <c:pt idx="16557">
                  <c:v>869</c:v>
                </c:pt>
                <c:pt idx="16558">
                  <c:v>859</c:v>
                </c:pt>
                <c:pt idx="16559">
                  <c:v>878</c:v>
                </c:pt>
                <c:pt idx="16560">
                  <c:v>863</c:v>
                </c:pt>
                <c:pt idx="16561">
                  <c:v>870</c:v>
                </c:pt>
                <c:pt idx="16562">
                  <c:v>866</c:v>
                </c:pt>
                <c:pt idx="16563">
                  <c:v>887</c:v>
                </c:pt>
                <c:pt idx="16564">
                  <c:v>875</c:v>
                </c:pt>
                <c:pt idx="16565">
                  <c:v>898</c:v>
                </c:pt>
                <c:pt idx="16566">
                  <c:v>541</c:v>
                </c:pt>
                <c:pt idx="16567">
                  <c:v>428</c:v>
                </c:pt>
                <c:pt idx="16568">
                  <c:v>440</c:v>
                </c:pt>
                <c:pt idx="16569">
                  <c:v>427</c:v>
                </c:pt>
                <c:pt idx="16570">
                  <c:v>462</c:v>
                </c:pt>
                <c:pt idx="16571">
                  <c:v>446</c:v>
                </c:pt>
                <c:pt idx="16572">
                  <c:v>489</c:v>
                </c:pt>
                <c:pt idx="16573">
                  <c:v>483</c:v>
                </c:pt>
                <c:pt idx="16574">
                  <c:v>525</c:v>
                </c:pt>
                <c:pt idx="16575">
                  <c:v>532</c:v>
                </c:pt>
                <c:pt idx="16576">
                  <c:v>497</c:v>
                </c:pt>
                <c:pt idx="16577">
                  <c:v>487</c:v>
                </c:pt>
                <c:pt idx="16578">
                  <c:v>529</c:v>
                </c:pt>
                <c:pt idx="16579">
                  <c:v>507</c:v>
                </c:pt>
                <c:pt idx="16580">
                  <c:v>538</c:v>
                </c:pt>
                <c:pt idx="16581">
                  <c:v>511</c:v>
                </c:pt>
                <c:pt idx="16582">
                  <c:v>503</c:v>
                </c:pt>
                <c:pt idx="16583">
                  <c:v>508</c:v>
                </c:pt>
                <c:pt idx="16584">
                  <c:v>532</c:v>
                </c:pt>
                <c:pt idx="16585">
                  <c:v>518</c:v>
                </c:pt>
                <c:pt idx="16586">
                  <c:v>521</c:v>
                </c:pt>
                <c:pt idx="16587">
                  <c:v>575</c:v>
                </c:pt>
                <c:pt idx="16588">
                  <c:v>564</c:v>
                </c:pt>
                <c:pt idx="16589">
                  <c:v>577</c:v>
                </c:pt>
                <c:pt idx="16590">
                  <c:v>566</c:v>
                </c:pt>
                <c:pt idx="16591">
                  <c:v>580</c:v>
                </c:pt>
                <c:pt idx="16592">
                  <c:v>580</c:v>
                </c:pt>
                <c:pt idx="16593">
                  <c:v>586</c:v>
                </c:pt>
                <c:pt idx="16594">
                  <c:v>567</c:v>
                </c:pt>
                <c:pt idx="16595">
                  <c:v>585</c:v>
                </c:pt>
                <c:pt idx="16596">
                  <c:v>588</c:v>
                </c:pt>
                <c:pt idx="16597">
                  <c:v>586</c:v>
                </c:pt>
                <c:pt idx="16598">
                  <c:v>579</c:v>
                </c:pt>
                <c:pt idx="16599">
                  <c:v>584</c:v>
                </c:pt>
                <c:pt idx="16600">
                  <c:v>605</c:v>
                </c:pt>
                <c:pt idx="16601">
                  <c:v>604</c:v>
                </c:pt>
                <c:pt idx="16602">
                  <c:v>569</c:v>
                </c:pt>
                <c:pt idx="16603">
                  <c:v>631</c:v>
                </c:pt>
                <c:pt idx="16604">
                  <c:v>612</c:v>
                </c:pt>
                <c:pt idx="16605">
                  <c:v>593</c:v>
                </c:pt>
                <c:pt idx="16606">
                  <c:v>612</c:v>
                </c:pt>
                <c:pt idx="16607">
                  <c:v>617</c:v>
                </c:pt>
                <c:pt idx="16608">
                  <c:v>627</c:v>
                </c:pt>
                <c:pt idx="16609">
                  <c:v>641</c:v>
                </c:pt>
                <c:pt idx="16610">
                  <c:v>656</c:v>
                </c:pt>
                <c:pt idx="16611">
                  <c:v>635</c:v>
                </c:pt>
                <c:pt idx="16612">
                  <c:v>625</c:v>
                </c:pt>
                <c:pt idx="16613">
                  <c:v>632</c:v>
                </c:pt>
                <c:pt idx="16614">
                  <c:v>646</c:v>
                </c:pt>
                <c:pt idx="16615">
                  <c:v>634</c:v>
                </c:pt>
                <c:pt idx="16616">
                  <c:v>651</c:v>
                </c:pt>
                <c:pt idx="16617">
                  <c:v>632</c:v>
                </c:pt>
                <c:pt idx="16618">
                  <c:v>655</c:v>
                </c:pt>
                <c:pt idx="16619">
                  <c:v>615</c:v>
                </c:pt>
                <c:pt idx="16620">
                  <c:v>642</c:v>
                </c:pt>
                <c:pt idx="16621">
                  <c:v>645</c:v>
                </c:pt>
                <c:pt idx="16622">
                  <c:v>662</c:v>
                </c:pt>
                <c:pt idx="16623">
                  <c:v>667</c:v>
                </c:pt>
                <c:pt idx="16624">
                  <c:v>660</c:v>
                </c:pt>
                <c:pt idx="16625">
                  <c:v>658</c:v>
                </c:pt>
                <c:pt idx="16626">
                  <c:v>664</c:v>
                </c:pt>
                <c:pt idx="16627">
                  <c:v>662</c:v>
                </c:pt>
                <c:pt idx="16628">
                  <c:v>665</c:v>
                </c:pt>
                <c:pt idx="16629">
                  <c:v>676</c:v>
                </c:pt>
                <c:pt idx="16630">
                  <c:v>696</c:v>
                </c:pt>
                <c:pt idx="16631">
                  <c:v>698</c:v>
                </c:pt>
                <c:pt idx="16632">
                  <c:v>679</c:v>
                </c:pt>
                <c:pt idx="16633">
                  <c:v>665</c:v>
                </c:pt>
                <c:pt idx="16634">
                  <c:v>672</c:v>
                </c:pt>
                <c:pt idx="16635">
                  <c:v>703</c:v>
                </c:pt>
                <c:pt idx="16636">
                  <c:v>689</c:v>
                </c:pt>
                <c:pt idx="16637">
                  <c:v>701</c:v>
                </c:pt>
                <c:pt idx="16638">
                  <c:v>706</c:v>
                </c:pt>
                <c:pt idx="16639">
                  <c:v>696</c:v>
                </c:pt>
                <c:pt idx="16640">
                  <c:v>714</c:v>
                </c:pt>
                <c:pt idx="16641">
                  <c:v>697</c:v>
                </c:pt>
                <c:pt idx="16642">
                  <c:v>697</c:v>
                </c:pt>
                <c:pt idx="16643">
                  <c:v>692</c:v>
                </c:pt>
                <c:pt idx="16644">
                  <c:v>699</c:v>
                </c:pt>
                <c:pt idx="16645">
                  <c:v>738</c:v>
                </c:pt>
                <c:pt idx="16646">
                  <c:v>716</c:v>
                </c:pt>
                <c:pt idx="16647">
                  <c:v>720</c:v>
                </c:pt>
                <c:pt idx="16648">
                  <c:v>713</c:v>
                </c:pt>
                <c:pt idx="16649">
                  <c:v>724</c:v>
                </c:pt>
                <c:pt idx="16650">
                  <c:v>710</c:v>
                </c:pt>
                <c:pt idx="16651">
                  <c:v>725</c:v>
                </c:pt>
                <c:pt idx="16652">
                  <c:v>733</c:v>
                </c:pt>
                <c:pt idx="16653">
                  <c:v>737</c:v>
                </c:pt>
                <c:pt idx="16654">
                  <c:v>732</c:v>
                </c:pt>
                <c:pt idx="16655">
                  <c:v>724</c:v>
                </c:pt>
                <c:pt idx="16656">
                  <c:v>711</c:v>
                </c:pt>
                <c:pt idx="16657">
                  <c:v>732</c:v>
                </c:pt>
                <c:pt idx="16658">
                  <c:v>718</c:v>
                </c:pt>
                <c:pt idx="16659">
                  <c:v>747</c:v>
                </c:pt>
                <c:pt idx="16660">
                  <c:v>749</c:v>
                </c:pt>
                <c:pt idx="16661">
                  <c:v>735</c:v>
                </c:pt>
                <c:pt idx="16662">
                  <c:v>709</c:v>
                </c:pt>
                <c:pt idx="16663">
                  <c:v>752</c:v>
                </c:pt>
                <c:pt idx="16664">
                  <c:v>759</c:v>
                </c:pt>
                <c:pt idx="16665">
                  <c:v>758</c:v>
                </c:pt>
                <c:pt idx="16666">
                  <c:v>741</c:v>
                </c:pt>
                <c:pt idx="16667">
                  <c:v>754</c:v>
                </c:pt>
                <c:pt idx="16668">
                  <c:v>753</c:v>
                </c:pt>
                <c:pt idx="16669">
                  <c:v>762</c:v>
                </c:pt>
                <c:pt idx="16670">
                  <c:v>755</c:v>
                </c:pt>
                <c:pt idx="16671">
                  <c:v>779</c:v>
                </c:pt>
                <c:pt idx="16672">
                  <c:v>755</c:v>
                </c:pt>
                <c:pt idx="16673">
                  <c:v>760</c:v>
                </c:pt>
                <c:pt idx="16674">
                  <c:v>752</c:v>
                </c:pt>
                <c:pt idx="16675">
                  <c:v>761</c:v>
                </c:pt>
                <c:pt idx="16676">
                  <c:v>763</c:v>
                </c:pt>
                <c:pt idx="16677">
                  <c:v>752</c:v>
                </c:pt>
                <c:pt idx="16678">
                  <c:v>787</c:v>
                </c:pt>
                <c:pt idx="16679">
                  <c:v>736</c:v>
                </c:pt>
                <c:pt idx="16680">
                  <c:v>755</c:v>
                </c:pt>
                <c:pt idx="16681">
                  <c:v>787</c:v>
                </c:pt>
                <c:pt idx="16682">
                  <c:v>774</c:v>
                </c:pt>
                <c:pt idx="16683">
                  <c:v>766</c:v>
                </c:pt>
                <c:pt idx="16684">
                  <c:v>786</c:v>
                </c:pt>
                <c:pt idx="16685">
                  <c:v>773</c:v>
                </c:pt>
                <c:pt idx="16686">
                  <c:v>788</c:v>
                </c:pt>
                <c:pt idx="16687">
                  <c:v>760</c:v>
                </c:pt>
                <c:pt idx="16688">
                  <c:v>765</c:v>
                </c:pt>
                <c:pt idx="16689">
                  <c:v>795</c:v>
                </c:pt>
                <c:pt idx="16690">
                  <c:v>795</c:v>
                </c:pt>
                <c:pt idx="16691">
                  <c:v>779</c:v>
                </c:pt>
                <c:pt idx="16692">
                  <c:v>782</c:v>
                </c:pt>
                <c:pt idx="16693">
                  <c:v>779</c:v>
                </c:pt>
                <c:pt idx="16694">
                  <c:v>784</c:v>
                </c:pt>
                <c:pt idx="16695">
                  <c:v>806</c:v>
                </c:pt>
                <c:pt idx="16696">
                  <c:v>780</c:v>
                </c:pt>
                <c:pt idx="16697">
                  <c:v>783</c:v>
                </c:pt>
                <c:pt idx="16698">
                  <c:v>814</c:v>
                </c:pt>
                <c:pt idx="16699">
                  <c:v>792</c:v>
                </c:pt>
                <c:pt idx="16700">
                  <c:v>787</c:v>
                </c:pt>
                <c:pt idx="16701">
                  <c:v>794</c:v>
                </c:pt>
                <c:pt idx="16702">
                  <c:v>778</c:v>
                </c:pt>
                <c:pt idx="16703">
                  <c:v>791</c:v>
                </c:pt>
                <c:pt idx="16704">
                  <c:v>798</c:v>
                </c:pt>
                <c:pt idx="16705">
                  <c:v>803</c:v>
                </c:pt>
                <c:pt idx="16706">
                  <c:v>811</c:v>
                </c:pt>
                <c:pt idx="16707">
                  <c:v>817</c:v>
                </c:pt>
                <c:pt idx="16708">
                  <c:v>809</c:v>
                </c:pt>
                <c:pt idx="16709">
                  <c:v>795</c:v>
                </c:pt>
                <c:pt idx="16710">
                  <c:v>822</c:v>
                </c:pt>
                <c:pt idx="16711">
                  <c:v>823</c:v>
                </c:pt>
                <c:pt idx="16712">
                  <c:v>818</c:v>
                </c:pt>
                <c:pt idx="16713">
                  <c:v>830</c:v>
                </c:pt>
                <c:pt idx="16714">
                  <c:v>823</c:v>
                </c:pt>
                <c:pt idx="16715">
                  <c:v>831</c:v>
                </c:pt>
                <c:pt idx="16716">
                  <c:v>833</c:v>
                </c:pt>
                <c:pt idx="16717">
                  <c:v>802</c:v>
                </c:pt>
                <c:pt idx="16718">
                  <c:v>806</c:v>
                </c:pt>
                <c:pt idx="16719">
                  <c:v>803</c:v>
                </c:pt>
                <c:pt idx="16720">
                  <c:v>814</c:v>
                </c:pt>
                <c:pt idx="16721">
                  <c:v>880</c:v>
                </c:pt>
                <c:pt idx="16722">
                  <c:v>817</c:v>
                </c:pt>
                <c:pt idx="16723">
                  <c:v>794</c:v>
                </c:pt>
                <c:pt idx="16724">
                  <c:v>836</c:v>
                </c:pt>
                <c:pt idx="16725">
                  <c:v>826</c:v>
                </c:pt>
                <c:pt idx="16726">
                  <c:v>831</c:v>
                </c:pt>
                <c:pt idx="16727">
                  <c:v>834</c:v>
                </c:pt>
                <c:pt idx="16728">
                  <c:v>843</c:v>
                </c:pt>
                <c:pt idx="16729">
                  <c:v>841</c:v>
                </c:pt>
                <c:pt idx="16730">
                  <c:v>814</c:v>
                </c:pt>
                <c:pt idx="16731">
                  <c:v>829</c:v>
                </c:pt>
                <c:pt idx="16732">
                  <c:v>807</c:v>
                </c:pt>
                <c:pt idx="16733">
                  <c:v>833</c:v>
                </c:pt>
                <c:pt idx="16734">
                  <c:v>819</c:v>
                </c:pt>
                <c:pt idx="16735">
                  <c:v>811</c:v>
                </c:pt>
                <c:pt idx="16736">
                  <c:v>841</c:v>
                </c:pt>
                <c:pt idx="16737">
                  <c:v>848</c:v>
                </c:pt>
                <c:pt idx="16738">
                  <c:v>835</c:v>
                </c:pt>
                <c:pt idx="16739">
                  <c:v>807</c:v>
                </c:pt>
                <c:pt idx="16740">
                  <c:v>832</c:v>
                </c:pt>
                <c:pt idx="16741">
                  <c:v>840</c:v>
                </c:pt>
                <c:pt idx="16742">
                  <c:v>825</c:v>
                </c:pt>
                <c:pt idx="16743">
                  <c:v>843</c:v>
                </c:pt>
                <c:pt idx="16744">
                  <c:v>840</c:v>
                </c:pt>
                <c:pt idx="16745">
                  <c:v>856</c:v>
                </c:pt>
                <c:pt idx="16746">
                  <c:v>850</c:v>
                </c:pt>
                <c:pt idx="16747">
                  <c:v>857</c:v>
                </c:pt>
                <c:pt idx="16748">
                  <c:v>844</c:v>
                </c:pt>
                <c:pt idx="16749">
                  <c:v>832</c:v>
                </c:pt>
                <c:pt idx="16750">
                  <c:v>855</c:v>
                </c:pt>
                <c:pt idx="16751">
                  <c:v>846</c:v>
                </c:pt>
                <c:pt idx="16752">
                  <c:v>855</c:v>
                </c:pt>
                <c:pt idx="16753">
                  <c:v>866</c:v>
                </c:pt>
                <c:pt idx="16754">
                  <c:v>853</c:v>
                </c:pt>
                <c:pt idx="16755">
                  <c:v>849</c:v>
                </c:pt>
                <c:pt idx="16756">
                  <c:v>862</c:v>
                </c:pt>
                <c:pt idx="16757">
                  <c:v>851</c:v>
                </c:pt>
                <c:pt idx="16758">
                  <c:v>889</c:v>
                </c:pt>
                <c:pt idx="16759">
                  <c:v>826</c:v>
                </c:pt>
                <c:pt idx="16760">
                  <c:v>825</c:v>
                </c:pt>
                <c:pt idx="16761">
                  <c:v>796</c:v>
                </c:pt>
                <c:pt idx="16762">
                  <c:v>825</c:v>
                </c:pt>
                <c:pt idx="16763">
                  <c:v>821</c:v>
                </c:pt>
                <c:pt idx="16764">
                  <c:v>812</c:v>
                </c:pt>
                <c:pt idx="16765">
                  <c:v>822</c:v>
                </c:pt>
                <c:pt idx="16766">
                  <c:v>819</c:v>
                </c:pt>
                <c:pt idx="16767">
                  <c:v>824</c:v>
                </c:pt>
                <c:pt idx="16768">
                  <c:v>822</c:v>
                </c:pt>
                <c:pt idx="16769">
                  <c:v>810</c:v>
                </c:pt>
                <c:pt idx="16770">
                  <c:v>817</c:v>
                </c:pt>
                <c:pt idx="16771">
                  <c:v>824</c:v>
                </c:pt>
                <c:pt idx="16772">
                  <c:v>821</c:v>
                </c:pt>
                <c:pt idx="16773">
                  <c:v>823</c:v>
                </c:pt>
                <c:pt idx="16774">
                  <c:v>823</c:v>
                </c:pt>
                <c:pt idx="16775">
                  <c:v>844</c:v>
                </c:pt>
                <c:pt idx="16776">
                  <c:v>816</c:v>
                </c:pt>
                <c:pt idx="16777">
                  <c:v>830</c:v>
                </c:pt>
                <c:pt idx="16778">
                  <c:v>846</c:v>
                </c:pt>
                <c:pt idx="16779">
                  <c:v>821</c:v>
                </c:pt>
                <c:pt idx="16780">
                  <c:v>836</c:v>
                </c:pt>
                <c:pt idx="16781">
                  <c:v>846</c:v>
                </c:pt>
                <c:pt idx="16782">
                  <c:v>826</c:v>
                </c:pt>
                <c:pt idx="16783">
                  <c:v>850</c:v>
                </c:pt>
                <c:pt idx="16784">
                  <c:v>516</c:v>
                </c:pt>
                <c:pt idx="16785">
                  <c:v>546</c:v>
                </c:pt>
                <c:pt idx="16786">
                  <c:v>537</c:v>
                </c:pt>
                <c:pt idx="16787">
                  <c:v>514</c:v>
                </c:pt>
                <c:pt idx="16788">
                  <c:v>535</c:v>
                </c:pt>
                <c:pt idx="16789">
                  <c:v>548</c:v>
                </c:pt>
                <c:pt idx="16790">
                  <c:v>515</c:v>
                </c:pt>
                <c:pt idx="16791">
                  <c:v>550</c:v>
                </c:pt>
                <c:pt idx="16792">
                  <c:v>540</c:v>
                </c:pt>
                <c:pt idx="16793">
                  <c:v>543</c:v>
                </c:pt>
                <c:pt idx="16794">
                  <c:v>567</c:v>
                </c:pt>
                <c:pt idx="16795">
                  <c:v>581</c:v>
                </c:pt>
                <c:pt idx="16796">
                  <c:v>560</c:v>
                </c:pt>
                <c:pt idx="16797">
                  <c:v>558</c:v>
                </c:pt>
                <c:pt idx="16798">
                  <c:v>549</c:v>
                </c:pt>
                <c:pt idx="16799">
                  <c:v>574</c:v>
                </c:pt>
                <c:pt idx="16800">
                  <c:v>564</c:v>
                </c:pt>
                <c:pt idx="16801">
                  <c:v>555</c:v>
                </c:pt>
                <c:pt idx="16802">
                  <c:v>582</c:v>
                </c:pt>
                <c:pt idx="16803">
                  <c:v>586</c:v>
                </c:pt>
                <c:pt idx="16804">
                  <c:v>582</c:v>
                </c:pt>
                <c:pt idx="16805">
                  <c:v>575</c:v>
                </c:pt>
                <c:pt idx="16806">
                  <c:v>578</c:v>
                </c:pt>
                <c:pt idx="16807">
                  <c:v>578</c:v>
                </c:pt>
                <c:pt idx="16808">
                  <c:v>608</c:v>
                </c:pt>
                <c:pt idx="16809">
                  <c:v>609</c:v>
                </c:pt>
                <c:pt idx="16810">
                  <c:v>588</c:v>
                </c:pt>
                <c:pt idx="16811">
                  <c:v>597</c:v>
                </c:pt>
                <c:pt idx="16812">
                  <c:v>572</c:v>
                </c:pt>
                <c:pt idx="16813">
                  <c:v>601</c:v>
                </c:pt>
                <c:pt idx="16814">
                  <c:v>612</c:v>
                </c:pt>
                <c:pt idx="16815">
                  <c:v>620</c:v>
                </c:pt>
                <c:pt idx="16816">
                  <c:v>617</c:v>
                </c:pt>
                <c:pt idx="16817">
                  <c:v>592</c:v>
                </c:pt>
                <c:pt idx="16818">
                  <c:v>616</c:v>
                </c:pt>
                <c:pt idx="16819">
                  <c:v>619</c:v>
                </c:pt>
                <c:pt idx="16820">
                  <c:v>627</c:v>
                </c:pt>
                <c:pt idx="16821">
                  <c:v>630</c:v>
                </c:pt>
                <c:pt idx="16822">
                  <c:v>628</c:v>
                </c:pt>
                <c:pt idx="16823">
                  <c:v>603</c:v>
                </c:pt>
                <c:pt idx="16824">
                  <c:v>639</c:v>
                </c:pt>
                <c:pt idx="16825">
                  <c:v>628</c:v>
                </c:pt>
                <c:pt idx="16826">
                  <c:v>633</c:v>
                </c:pt>
                <c:pt idx="16827">
                  <c:v>622</c:v>
                </c:pt>
                <c:pt idx="16828">
                  <c:v>645</c:v>
                </c:pt>
                <c:pt idx="16829">
                  <c:v>648</c:v>
                </c:pt>
                <c:pt idx="16830">
                  <c:v>642</c:v>
                </c:pt>
                <c:pt idx="16831">
                  <c:v>630</c:v>
                </c:pt>
                <c:pt idx="16832">
                  <c:v>641</c:v>
                </c:pt>
                <c:pt idx="16833">
                  <c:v>642</c:v>
                </c:pt>
                <c:pt idx="16834">
                  <c:v>649</c:v>
                </c:pt>
                <c:pt idx="16835">
                  <c:v>642</c:v>
                </c:pt>
                <c:pt idx="16836">
                  <c:v>643</c:v>
                </c:pt>
                <c:pt idx="16837">
                  <c:v>680</c:v>
                </c:pt>
                <c:pt idx="16838">
                  <c:v>638</c:v>
                </c:pt>
                <c:pt idx="16839">
                  <c:v>644</c:v>
                </c:pt>
                <c:pt idx="16840">
                  <c:v>670</c:v>
                </c:pt>
                <c:pt idx="16841">
                  <c:v>664</c:v>
                </c:pt>
                <c:pt idx="16842">
                  <c:v>655</c:v>
                </c:pt>
                <c:pt idx="16843">
                  <c:v>650</c:v>
                </c:pt>
                <c:pt idx="16844">
                  <c:v>674</c:v>
                </c:pt>
                <c:pt idx="16845">
                  <c:v>687</c:v>
                </c:pt>
                <c:pt idx="16846">
                  <c:v>669</c:v>
                </c:pt>
                <c:pt idx="16847">
                  <c:v>673</c:v>
                </c:pt>
                <c:pt idx="16848">
                  <c:v>677</c:v>
                </c:pt>
                <c:pt idx="16849">
                  <c:v>667</c:v>
                </c:pt>
                <c:pt idx="16850">
                  <c:v>693</c:v>
                </c:pt>
                <c:pt idx="16851">
                  <c:v>675</c:v>
                </c:pt>
                <c:pt idx="16852">
                  <c:v>695</c:v>
                </c:pt>
                <c:pt idx="16853">
                  <c:v>683</c:v>
                </c:pt>
                <c:pt idx="16854">
                  <c:v>704</c:v>
                </c:pt>
                <c:pt idx="16855">
                  <c:v>686</c:v>
                </c:pt>
                <c:pt idx="16856">
                  <c:v>692</c:v>
                </c:pt>
                <c:pt idx="16857">
                  <c:v>689</c:v>
                </c:pt>
                <c:pt idx="16858">
                  <c:v>686</c:v>
                </c:pt>
                <c:pt idx="16859">
                  <c:v>675</c:v>
                </c:pt>
                <c:pt idx="16860">
                  <c:v>696</c:v>
                </c:pt>
                <c:pt idx="16861">
                  <c:v>712</c:v>
                </c:pt>
                <c:pt idx="16862">
                  <c:v>710</c:v>
                </c:pt>
                <c:pt idx="16863">
                  <c:v>697</c:v>
                </c:pt>
                <c:pt idx="16864">
                  <c:v>725</c:v>
                </c:pt>
                <c:pt idx="16865">
                  <c:v>700</c:v>
                </c:pt>
                <c:pt idx="16866">
                  <c:v>718</c:v>
                </c:pt>
                <c:pt idx="16867">
                  <c:v>743</c:v>
                </c:pt>
                <c:pt idx="16868">
                  <c:v>720</c:v>
                </c:pt>
                <c:pt idx="16869">
                  <c:v>696</c:v>
                </c:pt>
                <c:pt idx="16870">
                  <c:v>696</c:v>
                </c:pt>
                <c:pt idx="16871">
                  <c:v>694</c:v>
                </c:pt>
                <c:pt idx="16872">
                  <c:v>720</c:v>
                </c:pt>
                <c:pt idx="16873">
                  <c:v>723</c:v>
                </c:pt>
                <c:pt idx="16874">
                  <c:v>740</c:v>
                </c:pt>
                <c:pt idx="16875">
                  <c:v>695</c:v>
                </c:pt>
                <c:pt idx="16876">
                  <c:v>721</c:v>
                </c:pt>
                <c:pt idx="16877">
                  <c:v>703</c:v>
                </c:pt>
                <c:pt idx="16878">
                  <c:v>697</c:v>
                </c:pt>
                <c:pt idx="16879">
                  <c:v>686</c:v>
                </c:pt>
                <c:pt idx="16880">
                  <c:v>748</c:v>
                </c:pt>
                <c:pt idx="16881">
                  <c:v>715</c:v>
                </c:pt>
                <c:pt idx="16882">
                  <c:v>737</c:v>
                </c:pt>
                <c:pt idx="16883">
                  <c:v>725</c:v>
                </c:pt>
                <c:pt idx="16884">
                  <c:v>740</c:v>
                </c:pt>
                <c:pt idx="16885">
                  <c:v>728</c:v>
                </c:pt>
                <c:pt idx="16886">
                  <c:v>743</c:v>
                </c:pt>
                <c:pt idx="16887">
                  <c:v>747</c:v>
                </c:pt>
                <c:pt idx="16888">
                  <c:v>733</c:v>
                </c:pt>
                <c:pt idx="16889">
                  <c:v>751</c:v>
                </c:pt>
                <c:pt idx="16890">
                  <c:v>735</c:v>
                </c:pt>
                <c:pt idx="16891">
                  <c:v>742</c:v>
                </c:pt>
                <c:pt idx="16892">
                  <c:v>749</c:v>
                </c:pt>
                <c:pt idx="16893">
                  <c:v>737</c:v>
                </c:pt>
                <c:pt idx="16894">
                  <c:v>752</c:v>
                </c:pt>
                <c:pt idx="16895">
                  <c:v>742</c:v>
                </c:pt>
                <c:pt idx="16896">
                  <c:v>751</c:v>
                </c:pt>
                <c:pt idx="16897">
                  <c:v>753</c:v>
                </c:pt>
                <c:pt idx="16898">
                  <c:v>744</c:v>
                </c:pt>
                <c:pt idx="16899">
                  <c:v>760</c:v>
                </c:pt>
                <c:pt idx="16900">
                  <c:v>783</c:v>
                </c:pt>
                <c:pt idx="16901">
                  <c:v>753</c:v>
                </c:pt>
                <c:pt idx="16902">
                  <c:v>763</c:v>
                </c:pt>
                <c:pt idx="16903">
                  <c:v>730</c:v>
                </c:pt>
                <c:pt idx="16904">
                  <c:v>704</c:v>
                </c:pt>
                <c:pt idx="16905">
                  <c:v>719</c:v>
                </c:pt>
                <c:pt idx="16906">
                  <c:v>707</c:v>
                </c:pt>
                <c:pt idx="16907">
                  <c:v>743</c:v>
                </c:pt>
                <c:pt idx="16908">
                  <c:v>739</c:v>
                </c:pt>
                <c:pt idx="16909">
                  <c:v>498</c:v>
                </c:pt>
                <c:pt idx="16910">
                  <c:v>472</c:v>
                </c:pt>
                <c:pt idx="16911">
                  <c:v>476</c:v>
                </c:pt>
                <c:pt idx="16912">
                  <c:v>502</c:v>
                </c:pt>
                <c:pt idx="16913">
                  <c:v>492</c:v>
                </c:pt>
                <c:pt idx="16914">
                  <c:v>524</c:v>
                </c:pt>
                <c:pt idx="16915">
                  <c:v>513</c:v>
                </c:pt>
                <c:pt idx="16916">
                  <c:v>492</c:v>
                </c:pt>
                <c:pt idx="16917">
                  <c:v>512</c:v>
                </c:pt>
                <c:pt idx="16918">
                  <c:v>519</c:v>
                </c:pt>
                <c:pt idx="16919">
                  <c:v>501</c:v>
                </c:pt>
                <c:pt idx="16920">
                  <c:v>509</c:v>
                </c:pt>
                <c:pt idx="16921">
                  <c:v>510</c:v>
                </c:pt>
                <c:pt idx="16922">
                  <c:v>514</c:v>
                </c:pt>
                <c:pt idx="16923">
                  <c:v>593</c:v>
                </c:pt>
                <c:pt idx="16924">
                  <c:v>515</c:v>
                </c:pt>
                <c:pt idx="16925">
                  <c:v>508</c:v>
                </c:pt>
                <c:pt idx="16926">
                  <c:v>530</c:v>
                </c:pt>
                <c:pt idx="16927">
                  <c:v>527</c:v>
                </c:pt>
                <c:pt idx="16928">
                  <c:v>539</c:v>
                </c:pt>
                <c:pt idx="16929">
                  <c:v>555</c:v>
                </c:pt>
                <c:pt idx="16930">
                  <c:v>554</c:v>
                </c:pt>
                <c:pt idx="16931">
                  <c:v>531</c:v>
                </c:pt>
                <c:pt idx="16932">
                  <c:v>515</c:v>
                </c:pt>
                <c:pt idx="16933">
                  <c:v>548</c:v>
                </c:pt>
                <c:pt idx="16934">
                  <c:v>549</c:v>
                </c:pt>
                <c:pt idx="16935">
                  <c:v>531</c:v>
                </c:pt>
                <c:pt idx="16936">
                  <c:v>461</c:v>
                </c:pt>
                <c:pt idx="16937">
                  <c:v>487</c:v>
                </c:pt>
                <c:pt idx="16938">
                  <c:v>469</c:v>
                </c:pt>
                <c:pt idx="16939">
                  <c:v>486</c:v>
                </c:pt>
                <c:pt idx="16940">
                  <c:v>480</c:v>
                </c:pt>
                <c:pt idx="16941">
                  <c:v>484</c:v>
                </c:pt>
                <c:pt idx="16942">
                  <c:v>474</c:v>
                </c:pt>
                <c:pt idx="16943">
                  <c:v>474</c:v>
                </c:pt>
                <c:pt idx="16944">
                  <c:v>479</c:v>
                </c:pt>
                <c:pt idx="16945">
                  <c:v>490</c:v>
                </c:pt>
                <c:pt idx="16946">
                  <c:v>500</c:v>
                </c:pt>
                <c:pt idx="16947">
                  <c:v>504</c:v>
                </c:pt>
                <c:pt idx="16948">
                  <c:v>496</c:v>
                </c:pt>
                <c:pt idx="16949">
                  <c:v>484</c:v>
                </c:pt>
                <c:pt idx="16950">
                  <c:v>504</c:v>
                </c:pt>
                <c:pt idx="16951">
                  <c:v>518</c:v>
                </c:pt>
                <c:pt idx="16952">
                  <c:v>498</c:v>
                </c:pt>
                <c:pt idx="16953">
                  <c:v>502</c:v>
                </c:pt>
                <c:pt idx="16954">
                  <c:v>519</c:v>
                </c:pt>
                <c:pt idx="16955">
                  <c:v>522</c:v>
                </c:pt>
                <c:pt idx="16956">
                  <c:v>530</c:v>
                </c:pt>
                <c:pt idx="16957">
                  <c:v>517</c:v>
                </c:pt>
                <c:pt idx="16958">
                  <c:v>531</c:v>
                </c:pt>
                <c:pt idx="16959">
                  <c:v>532</c:v>
                </c:pt>
                <c:pt idx="16960">
                  <c:v>522</c:v>
                </c:pt>
                <c:pt idx="16961">
                  <c:v>531</c:v>
                </c:pt>
                <c:pt idx="16962">
                  <c:v>565</c:v>
                </c:pt>
                <c:pt idx="16963">
                  <c:v>544</c:v>
                </c:pt>
                <c:pt idx="16964">
                  <c:v>535</c:v>
                </c:pt>
                <c:pt idx="16965">
                  <c:v>555</c:v>
                </c:pt>
                <c:pt idx="16966">
                  <c:v>569</c:v>
                </c:pt>
                <c:pt idx="16967">
                  <c:v>548</c:v>
                </c:pt>
                <c:pt idx="16968">
                  <c:v>546</c:v>
                </c:pt>
                <c:pt idx="16969">
                  <c:v>466</c:v>
                </c:pt>
                <c:pt idx="16970">
                  <c:v>545</c:v>
                </c:pt>
                <c:pt idx="16971">
                  <c:v>582</c:v>
                </c:pt>
                <c:pt idx="16972">
                  <c:v>560</c:v>
                </c:pt>
                <c:pt idx="16973">
                  <c:v>557</c:v>
                </c:pt>
                <c:pt idx="16974">
                  <c:v>573</c:v>
                </c:pt>
                <c:pt idx="16975">
                  <c:v>556</c:v>
                </c:pt>
                <c:pt idx="16976">
                  <c:v>579</c:v>
                </c:pt>
                <c:pt idx="16977">
                  <c:v>580</c:v>
                </c:pt>
                <c:pt idx="16978">
                  <c:v>594</c:v>
                </c:pt>
                <c:pt idx="16979">
                  <c:v>605</c:v>
                </c:pt>
                <c:pt idx="16980">
                  <c:v>569</c:v>
                </c:pt>
                <c:pt idx="16981">
                  <c:v>554</c:v>
                </c:pt>
                <c:pt idx="16982">
                  <c:v>584</c:v>
                </c:pt>
                <c:pt idx="16983">
                  <c:v>591</c:v>
                </c:pt>
                <c:pt idx="16984">
                  <c:v>575</c:v>
                </c:pt>
                <c:pt idx="16985">
                  <c:v>586</c:v>
                </c:pt>
                <c:pt idx="16986">
                  <c:v>602</c:v>
                </c:pt>
                <c:pt idx="16987">
                  <c:v>586</c:v>
                </c:pt>
                <c:pt idx="16988">
                  <c:v>592</c:v>
                </c:pt>
                <c:pt idx="16989">
                  <c:v>623</c:v>
                </c:pt>
                <c:pt idx="16990">
                  <c:v>606</c:v>
                </c:pt>
                <c:pt idx="16991">
                  <c:v>590</c:v>
                </c:pt>
                <c:pt idx="16992">
                  <c:v>619</c:v>
                </c:pt>
                <c:pt idx="16993">
                  <c:v>608</c:v>
                </c:pt>
                <c:pt idx="16994">
                  <c:v>607</c:v>
                </c:pt>
                <c:pt idx="16995">
                  <c:v>597</c:v>
                </c:pt>
                <c:pt idx="16996">
                  <c:v>623</c:v>
                </c:pt>
                <c:pt idx="16997">
                  <c:v>615</c:v>
                </c:pt>
                <c:pt idx="16998">
                  <c:v>621</c:v>
                </c:pt>
                <c:pt idx="16999">
                  <c:v>643</c:v>
                </c:pt>
                <c:pt idx="17000">
                  <c:v>618</c:v>
                </c:pt>
                <c:pt idx="17001">
                  <c:v>622</c:v>
                </c:pt>
                <c:pt idx="17002">
                  <c:v>616</c:v>
                </c:pt>
                <c:pt idx="17003">
                  <c:v>652</c:v>
                </c:pt>
                <c:pt idx="17004">
                  <c:v>639</c:v>
                </c:pt>
                <c:pt idx="17005">
                  <c:v>627</c:v>
                </c:pt>
                <c:pt idx="17006">
                  <c:v>605</c:v>
                </c:pt>
                <c:pt idx="17007">
                  <c:v>637</c:v>
                </c:pt>
                <c:pt idx="17008">
                  <c:v>650</c:v>
                </c:pt>
                <c:pt idx="17009">
                  <c:v>652</c:v>
                </c:pt>
                <c:pt idx="17010">
                  <c:v>657</c:v>
                </c:pt>
                <c:pt idx="17011">
                  <c:v>640</c:v>
                </c:pt>
                <c:pt idx="17012">
                  <c:v>632</c:v>
                </c:pt>
                <c:pt idx="17013">
                  <c:v>640</c:v>
                </c:pt>
                <c:pt idx="17014">
                  <c:v>655</c:v>
                </c:pt>
                <c:pt idx="17015">
                  <c:v>663</c:v>
                </c:pt>
                <c:pt idx="17016">
                  <c:v>645</c:v>
                </c:pt>
                <c:pt idx="17017">
                  <c:v>692</c:v>
                </c:pt>
                <c:pt idx="17018">
                  <c:v>666</c:v>
                </c:pt>
                <c:pt idx="17019">
                  <c:v>659</c:v>
                </c:pt>
                <c:pt idx="17020">
                  <c:v>660</c:v>
                </c:pt>
                <c:pt idx="17021">
                  <c:v>652</c:v>
                </c:pt>
                <c:pt idx="17022">
                  <c:v>682</c:v>
                </c:pt>
                <c:pt idx="17023">
                  <c:v>659</c:v>
                </c:pt>
                <c:pt idx="17024">
                  <c:v>667</c:v>
                </c:pt>
                <c:pt idx="17025">
                  <c:v>659</c:v>
                </c:pt>
                <c:pt idx="17026">
                  <c:v>680</c:v>
                </c:pt>
                <c:pt idx="17027">
                  <c:v>671</c:v>
                </c:pt>
                <c:pt idx="17028">
                  <c:v>679</c:v>
                </c:pt>
                <c:pt idx="17029">
                  <c:v>688</c:v>
                </c:pt>
                <c:pt idx="17030">
                  <c:v>665</c:v>
                </c:pt>
                <c:pt idx="17031">
                  <c:v>670</c:v>
                </c:pt>
                <c:pt idx="17032">
                  <c:v>680</c:v>
                </c:pt>
                <c:pt idx="17033">
                  <c:v>710</c:v>
                </c:pt>
                <c:pt idx="17034">
                  <c:v>680</c:v>
                </c:pt>
                <c:pt idx="17035">
                  <c:v>676</c:v>
                </c:pt>
                <c:pt idx="17036">
                  <c:v>677</c:v>
                </c:pt>
                <c:pt idx="17037">
                  <c:v>677</c:v>
                </c:pt>
                <c:pt idx="17038">
                  <c:v>696</c:v>
                </c:pt>
                <c:pt idx="17039">
                  <c:v>686</c:v>
                </c:pt>
                <c:pt idx="17040">
                  <c:v>685</c:v>
                </c:pt>
                <c:pt idx="17041">
                  <c:v>689</c:v>
                </c:pt>
                <c:pt idx="17042">
                  <c:v>698</c:v>
                </c:pt>
                <c:pt idx="17043">
                  <c:v>674</c:v>
                </c:pt>
                <c:pt idx="17044">
                  <c:v>698</c:v>
                </c:pt>
                <c:pt idx="17045">
                  <c:v>705</c:v>
                </c:pt>
                <c:pt idx="17046">
                  <c:v>710</c:v>
                </c:pt>
                <c:pt idx="17047">
                  <c:v>713</c:v>
                </c:pt>
                <c:pt idx="17048">
                  <c:v>707</c:v>
                </c:pt>
                <c:pt idx="17049">
                  <c:v>705</c:v>
                </c:pt>
                <c:pt idx="17050">
                  <c:v>705</c:v>
                </c:pt>
                <c:pt idx="17051">
                  <c:v>686</c:v>
                </c:pt>
                <c:pt idx="17052">
                  <c:v>680</c:v>
                </c:pt>
                <c:pt idx="17053">
                  <c:v>726</c:v>
                </c:pt>
                <c:pt idx="17054">
                  <c:v>697</c:v>
                </c:pt>
                <c:pt idx="17055">
                  <c:v>722</c:v>
                </c:pt>
                <c:pt idx="17056">
                  <c:v>706</c:v>
                </c:pt>
                <c:pt idx="17057">
                  <c:v>741</c:v>
                </c:pt>
                <c:pt idx="17058">
                  <c:v>735</c:v>
                </c:pt>
                <c:pt idx="17059">
                  <c:v>714</c:v>
                </c:pt>
                <c:pt idx="17060">
                  <c:v>720</c:v>
                </c:pt>
                <c:pt idx="17061">
                  <c:v>724</c:v>
                </c:pt>
                <c:pt idx="17062">
                  <c:v>736</c:v>
                </c:pt>
                <c:pt idx="17063">
                  <c:v>726</c:v>
                </c:pt>
                <c:pt idx="17064">
                  <c:v>709</c:v>
                </c:pt>
                <c:pt idx="17065">
                  <c:v>729</c:v>
                </c:pt>
                <c:pt idx="17066">
                  <c:v>745</c:v>
                </c:pt>
                <c:pt idx="17067">
                  <c:v>725</c:v>
                </c:pt>
                <c:pt idx="17068">
                  <c:v>729</c:v>
                </c:pt>
                <c:pt idx="17069">
                  <c:v>730</c:v>
                </c:pt>
                <c:pt idx="17070">
                  <c:v>706</c:v>
                </c:pt>
                <c:pt idx="17071">
                  <c:v>731</c:v>
                </c:pt>
                <c:pt idx="17072">
                  <c:v>735</c:v>
                </c:pt>
                <c:pt idx="17073">
                  <c:v>747</c:v>
                </c:pt>
                <c:pt idx="17074">
                  <c:v>742</c:v>
                </c:pt>
                <c:pt idx="17075">
                  <c:v>739</c:v>
                </c:pt>
                <c:pt idx="17076">
                  <c:v>736</c:v>
                </c:pt>
                <c:pt idx="17077">
                  <c:v>751</c:v>
                </c:pt>
                <c:pt idx="17078">
                  <c:v>774</c:v>
                </c:pt>
                <c:pt idx="17079">
                  <c:v>723</c:v>
                </c:pt>
                <c:pt idx="17080">
                  <c:v>740</c:v>
                </c:pt>
                <c:pt idx="17081">
                  <c:v>757</c:v>
                </c:pt>
                <c:pt idx="17082">
                  <c:v>758</c:v>
                </c:pt>
                <c:pt idx="17083">
                  <c:v>730</c:v>
                </c:pt>
                <c:pt idx="17084">
                  <c:v>757</c:v>
                </c:pt>
                <c:pt idx="17085">
                  <c:v>744</c:v>
                </c:pt>
                <c:pt idx="17086">
                  <c:v>753</c:v>
                </c:pt>
                <c:pt idx="17087">
                  <c:v>731</c:v>
                </c:pt>
                <c:pt idx="17088">
                  <c:v>754</c:v>
                </c:pt>
                <c:pt idx="17089">
                  <c:v>762</c:v>
                </c:pt>
                <c:pt idx="17090">
                  <c:v>754</c:v>
                </c:pt>
                <c:pt idx="17091">
                  <c:v>762</c:v>
                </c:pt>
                <c:pt idx="17092">
                  <c:v>743</c:v>
                </c:pt>
                <c:pt idx="17093">
                  <c:v>758</c:v>
                </c:pt>
                <c:pt idx="17094">
                  <c:v>754</c:v>
                </c:pt>
                <c:pt idx="17095">
                  <c:v>763</c:v>
                </c:pt>
                <c:pt idx="17096">
                  <c:v>764</c:v>
                </c:pt>
                <c:pt idx="17097">
                  <c:v>766</c:v>
                </c:pt>
                <c:pt idx="17098">
                  <c:v>779</c:v>
                </c:pt>
                <c:pt idx="17099">
                  <c:v>752</c:v>
                </c:pt>
                <c:pt idx="17100">
                  <c:v>746</c:v>
                </c:pt>
                <c:pt idx="17101">
                  <c:v>756</c:v>
                </c:pt>
                <c:pt idx="17102">
                  <c:v>777</c:v>
                </c:pt>
                <c:pt idx="17103">
                  <c:v>767</c:v>
                </c:pt>
                <c:pt idx="17104">
                  <c:v>764</c:v>
                </c:pt>
                <c:pt idx="17105">
                  <c:v>777</c:v>
                </c:pt>
                <c:pt idx="17106">
                  <c:v>782</c:v>
                </c:pt>
                <c:pt idx="17107">
                  <c:v>763</c:v>
                </c:pt>
                <c:pt idx="17108">
                  <c:v>771</c:v>
                </c:pt>
                <c:pt idx="17109">
                  <c:v>769</c:v>
                </c:pt>
                <c:pt idx="17110">
                  <c:v>775</c:v>
                </c:pt>
                <c:pt idx="17111">
                  <c:v>759</c:v>
                </c:pt>
                <c:pt idx="17112">
                  <c:v>778</c:v>
                </c:pt>
                <c:pt idx="17113">
                  <c:v>769</c:v>
                </c:pt>
                <c:pt idx="17114">
                  <c:v>800</c:v>
                </c:pt>
                <c:pt idx="17115">
                  <c:v>774</c:v>
                </c:pt>
                <c:pt idx="17116">
                  <c:v>789</c:v>
                </c:pt>
                <c:pt idx="17117">
                  <c:v>779</c:v>
                </c:pt>
                <c:pt idx="17118">
                  <c:v>783</c:v>
                </c:pt>
                <c:pt idx="17119">
                  <c:v>781</c:v>
                </c:pt>
                <c:pt idx="17120">
                  <c:v>792</c:v>
                </c:pt>
                <c:pt idx="17121">
                  <c:v>783</c:v>
                </c:pt>
                <c:pt idx="17122">
                  <c:v>780</c:v>
                </c:pt>
                <c:pt idx="17123">
                  <c:v>781</c:v>
                </c:pt>
                <c:pt idx="17124">
                  <c:v>768</c:v>
                </c:pt>
                <c:pt idx="17125">
                  <c:v>784</c:v>
                </c:pt>
                <c:pt idx="17126">
                  <c:v>780</c:v>
                </c:pt>
                <c:pt idx="17127">
                  <c:v>774</c:v>
                </c:pt>
                <c:pt idx="17128">
                  <c:v>795</c:v>
                </c:pt>
                <c:pt idx="17129">
                  <c:v>785</c:v>
                </c:pt>
                <c:pt idx="17130">
                  <c:v>786</c:v>
                </c:pt>
                <c:pt idx="17131">
                  <c:v>789</c:v>
                </c:pt>
                <c:pt idx="17132">
                  <c:v>770</c:v>
                </c:pt>
                <c:pt idx="17133">
                  <c:v>794</c:v>
                </c:pt>
                <c:pt idx="17134">
                  <c:v>798</c:v>
                </c:pt>
                <c:pt idx="17135">
                  <c:v>784</c:v>
                </c:pt>
                <c:pt idx="17136">
                  <c:v>784</c:v>
                </c:pt>
                <c:pt idx="17137">
                  <c:v>791</c:v>
                </c:pt>
                <c:pt idx="17138">
                  <c:v>792</c:v>
                </c:pt>
                <c:pt idx="17139">
                  <c:v>797</c:v>
                </c:pt>
                <c:pt idx="17140">
                  <c:v>795</c:v>
                </c:pt>
                <c:pt idx="17141">
                  <c:v>786</c:v>
                </c:pt>
                <c:pt idx="17142">
                  <c:v>781</c:v>
                </c:pt>
                <c:pt idx="17143">
                  <c:v>799</c:v>
                </c:pt>
                <c:pt idx="17144">
                  <c:v>793</c:v>
                </c:pt>
                <c:pt idx="17145">
                  <c:v>791</c:v>
                </c:pt>
                <c:pt idx="17146">
                  <c:v>800</c:v>
                </c:pt>
                <c:pt idx="17147">
                  <c:v>800</c:v>
                </c:pt>
                <c:pt idx="17148">
                  <c:v>800</c:v>
                </c:pt>
                <c:pt idx="17149">
                  <c:v>792</c:v>
                </c:pt>
                <c:pt idx="17150">
                  <c:v>783</c:v>
                </c:pt>
                <c:pt idx="17151">
                  <c:v>806</c:v>
                </c:pt>
                <c:pt idx="17152">
                  <c:v>804</c:v>
                </c:pt>
                <c:pt idx="17153">
                  <c:v>790</c:v>
                </c:pt>
                <c:pt idx="17154">
                  <c:v>805</c:v>
                </c:pt>
                <c:pt idx="17155">
                  <c:v>801</c:v>
                </c:pt>
                <c:pt idx="17156">
                  <c:v>795</c:v>
                </c:pt>
                <c:pt idx="17157">
                  <c:v>810</c:v>
                </c:pt>
                <c:pt idx="17158">
                  <c:v>810</c:v>
                </c:pt>
                <c:pt idx="17159">
                  <c:v>795</c:v>
                </c:pt>
                <c:pt idx="17160">
                  <c:v>798</c:v>
                </c:pt>
                <c:pt idx="17161">
                  <c:v>812</c:v>
                </c:pt>
                <c:pt idx="17162">
                  <c:v>803</c:v>
                </c:pt>
                <c:pt idx="17163">
                  <c:v>844</c:v>
                </c:pt>
                <c:pt idx="17164">
                  <c:v>801</c:v>
                </c:pt>
                <c:pt idx="17165">
                  <c:v>798</c:v>
                </c:pt>
                <c:pt idx="17166">
                  <c:v>793</c:v>
                </c:pt>
                <c:pt idx="17167">
                  <c:v>818</c:v>
                </c:pt>
                <c:pt idx="17168">
                  <c:v>805</c:v>
                </c:pt>
                <c:pt idx="17169">
                  <c:v>795</c:v>
                </c:pt>
                <c:pt idx="17170">
                  <c:v>813</c:v>
                </c:pt>
                <c:pt idx="17171">
                  <c:v>788</c:v>
                </c:pt>
                <c:pt idx="17172">
                  <c:v>810</c:v>
                </c:pt>
                <c:pt idx="17173">
                  <c:v>821</c:v>
                </c:pt>
                <c:pt idx="17174">
                  <c:v>801</c:v>
                </c:pt>
                <c:pt idx="17175">
                  <c:v>803</c:v>
                </c:pt>
                <c:pt idx="17176">
                  <c:v>805</c:v>
                </c:pt>
                <c:pt idx="17177">
                  <c:v>810</c:v>
                </c:pt>
                <c:pt idx="17178">
                  <c:v>813</c:v>
                </c:pt>
                <c:pt idx="17179">
                  <c:v>798</c:v>
                </c:pt>
                <c:pt idx="17180">
                  <c:v>796</c:v>
                </c:pt>
                <c:pt idx="17181">
                  <c:v>828</c:v>
                </c:pt>
                <c:pt idx="17182">
                  <c:v>821</c:v>
                </c:pt>
                <c:pt idx="17183">
                  <c:v>819</c:v>
                </c:pt>
                <c:pt idx="17184">
                  <c:v>823</c:v>
                </c:pt>
                <c:pt idx="17185">
                  <c:v>825</c:v>
                </c:pt>
                <c:pt idx="17186">
                  <c:v>847</c:v>
                </c:pt>
                <c:pt idx="17187">
                  <c:v>810</c:v>
                </c:pt>
                <c:pt idx="17188">
                  <c:v>812</c:v>
                </c:pt>
                <c:pt idx="17189">
                  <c:v>833</c:v>
                </c:pt>
                <c:pt idx="17190">
                  <c:v>823</c:v>
                </c:pt>
                <c:pt idx="17191">
                  <c:v>807</c:v>
                </c:pt>
                <c:pt idx="17192">
                  <c:v>820</c:v>
                </c:pt>
                <c:pt idx="17193">
                  <c:v>821</c:v>
                </c:pt>
                <c:pt idx="17194">
                  <c:v>809</c:v>
                </c:pt>
                <c:pt idx="17195">
                  <c:v>801</c:v>
                </c:pt>
                <c:pt idx="17196">
                  <c:v>812</c:v>
                </c:pt>
                <c:pt idx="17197">
                  <c:v>826</c:v>
                </c:pt>
                <c:pt idx="17198">
                  <c:v>823</c:v>
                </c:pt>
                <c:pt idx="17199">
                  <c:v>826</c:v>
                </c:pt>
                <c:pt idx="17200">
                  <c:v>810</c:v>
                </c:pt>
                <c:pt idx="17201">
                  <c:v>800</c:v>
                </c:pt>
                <c:pt idx="17202">
                  <c:v>831</c:v>
                </c:pt>
                <c:pt idx="17203">
                  <c:v>838</c:v>
                </c:pt>
                <c:pt idx="17204">
                  <c:v>831</c:v>
                </c:pt>
                <c:pt idx="17205">
                  <c:v>831</c:v>
                </c:pt>
                <c:pt idx="17206">
                  <c:v>825</c:v>
                </c:pt>
                <c:pt idx="17207">
                  <c:v>816</c:v>
                </c:pt>
                <c:pt idx="17208">
                  <c:v>807</c:v>
                </c:pt>
                <c:pt idx="17209">
                  <c:v>830</c:v>
                </c:pt>
                <c:pt idx="17210">
                  <c:v>820</c:v>
                </c:pt>
                <c:pt idx="17211">
                  <c:v>825</c:v>
                </c:pt>
                <c:pt idx="17212">
                  <c:v>825</c:v>
                </c:pt>
                <c:pt idx="17213">
                  <c:v>842</c:v>
                </c:pt>
                <c:pt idx="17214">
                  <c:v>834</c:v>
                </c:pt>
                <c:pt idx="17215">
                  <c:v>812</c:v>
                </c:pt>
                <c:pt idx="17216">
                  <c:v>838</c:v>
                </c:pt>
                <c:pt idx="17217">
                  <c:v>837</c:v>
                </c:pt>
                <c:pt idx="17218">
                  <c:v>826</c:v>
                </c:pt>
                <c:pt idx="17219">
                  <c:v>814</c:v>
                </c:pt>
                <c:pt idx="17220">
                  <c:v>836</c:v>
                </c:pt>
                <c:pt idx="17221">
                  <c:v>846</c:v>
                </c:pt>
                <c:pt idx="17222">
                  <c:v>816</c:v>
                </c:pt>
                <c:pt idx="17223">
                  <c:v>828</c:v>
                </c:pt>
                <c:pt idx="17224">
                  <c:v>831</c:v>
                </c:pt>
                <c:pt idx="17225">
                  <c:v>832</c:v>
                </c:pt>
                <c:pt idx="17226">
                  <c:v>823</c:v>
                </c:pt>
                <c:pt idx="17227">
                  <c:v>799</c:v>
                </c:pt>
                <c:pt idx="17228">
                  <c:v>841</c:v>
                </c:pt>
                <c:pt idx="17229">
                  <c:v>810</c:v>
                </c:pt>
                <c:pt idx="17230">
                  <c:v>844</c:v>
                </c:pt>
                <c:pt idx="17231">
                  <c:v>820</c:v>
                </c:pt>
                <c:pt idx="17232">
                  <c:v>827</c:v>
                </c:pt>
                <c:pt idx="17233">
                  <c:v>853</c:v>
                </c:pt>
                <c:pt idx="17234">
                  <c:v>835</c:v>
                </c:pt>
                <c:pt idx="17235">
                  <c:v>849</c:v>
                </c:pt>
                <c:pt idx="17236">
                  <c:v>849</c:v>
                </c:pt>
                <c:pt idx="17237">
                  <c:v>848</c:v>
                </c:pt>
                <c:pt idx="17238">
                  <c:v>847</c:v>
                </c:pt>
                <c:pt idx="17239">
                  <c:v>854</c:v>
                </c:pt>
                <c:pt idx="17240">
                  <c:v>848</c:v>
                </c:pt>
                <c:pt idx="17241">
                  <c:v>848</c:v>
                </c:pt>
                <c:pt idx="17242">
                  <c:v>840</c:v>
                </c:pt>
                <c:pt idx="17243">
                  <c:v>851</c:v>
                </c:pt>
                <c:pt idx="17244">
                  <c:v>832</c:v>
                </c:pt>
                <c:pt idx="17245">
                  <c:v>831</c:v>
                </c:pt>
                <c:pt idx="17246">
                  <c:v>878</c:v>
                </c:pt>
                <c:pt idx="17247">
                  <c:v>839</c:v>
                </c:pt>
                <c:pt idx="17248">
                  <c:v>847</c:v>
                </c:pt>
                <c:pt idx="17249">
                  <c:v>829</c:v>
                </c:pt>
                <c:pt idx="17250">
                  <c:v>855</c:v>
                </c:pt>
                <c:pt idx="17251">
                  <c:v>856</c:v>
                </c:pt>
                <c:pt idx="17252">
                  <c:v>842</c:v>
                </c:pt>
                <c:pt idx="17253">
                  <c:v>835</c:v>
                </c:pt>
                <c:pt idx="17254">
                  <c:v>850</c:v>
                </c:pt>
                <c:pt idx="17255">
                  <c:v>864</c:v>
                </c:pt>
                <c:pt idx="17256">
                  <c:v>829</c:v>
                </c:pt>
                <c:pt idx="17257">
                  <c:v>842</c:v>
                </c:pt>
                <c:pt idx="17258">
                  <c:v>858</c:v>
                </c:pt>
                <c:pt idx="17259">
                  <c:v>848</c:v>
                </c:pt>
                <c:pt idx="17260">
                  <c:v>840</c:v>
                </c:pt>
                <c:pt idx="17261">
                  <c:v>819</c:v>
                </c:pt>
                <c:pt idx="17262">
                  <c:v>855</c:v>
                </c:pt>
                <c:pt idx="17263">
                  <c:v>840</c:v>
                </c:pt>
                <c:pt idx="17264">
                  <c:v>850</c:v>
                </c:pt>
                <c:pt idx="17265">
                  <c:v>849</c:v>
                </c:pt>
                <c:pt idx="17266">
                  <c:v>847</c:v>
                </c:pt>
                <c:pt idx="17267">
                  <c:v>849</c:v>
                </c:pt>
                <c:pt idx="17268">
                  <c:v>848</c:v>
                </c:pt>
                <c:pt idx="17269">
                  <c:v>844</c:v>
                </c:pt>
                <c:pt idx="17270">
                  <c:v>842</c:v>
                </c:pt>
                <c:pt idx="17271">
                  <c:v>848</c:v>
                </c:pt>
                <c:pt idx="17272">
                  <c:v>842</c:v>
                </c:pt>
                <c:pt idx="17273">
                  <c:v>854</c:v>
                </c:pt>
                <c:pt idx="17274">
                  <c:v>867</c:v>
                </c:pt>
                <c:pt idx="17275">
                  <c:v>865</c:v>
                </c:pt>
                <c:pt idx="17276">
                  <c:v>850</c:v>
                </c:pt>
                <c:pt idx="17277">
                  <c:v>855</c:v>
                </c:pt>
                <c:pt idx="17278">
                  <c:v>849</c:v>
                </c:pt>
                <c:pt idx="17279">
                  <c:v>842</c:v>
                </c:pt>
                <c:pt idx="17280">
                  <c:v>838</c:v>
                </c:pt>
                <c:pt idx="17281">
                  <c:v>853</c:v>
                </c:pt>
                <c:pt idx="17282">
                  <c:v>851</c:v>
                </c:pt>
                <c:pt idx="17283">
                  <c:v>858</c:v>
                </c:pt>
                <c:pt idx="17284">
                  <c:v>841</c:v>
                </c:pt>
                <c:pt idx="17285">
                  <c:v>867</c:v>
                </c:pt>
                <c:pt idx="17286">
                  <c:v>845</c:v>
                </c:pt>
                <c:pt idx="17287">
                  <c:v>861</c:v>
                </c:pt>
                <c:pt idx="17288">
                  <c:v>850</c:v>
                </c:pt>
                <c:pt idx="17289">
                  <c:v>864</c:v>
                </c:pt>
                <c:pt idx="17290">
                  <c:v>833</c:v>
                </c:pt>
                <c:pt idx="17291">
                  <c:v>847</c:v>
                </c:pt>
                <c:pt idx="17292">
                  <c:v>838</c:v>
                </c:pt>
                <c:pt idx="17293">
                  <c:v>862</c:v>
                </c:pt>
                <c:pt idx="17294">
                  <c:v>849</c:v>
                </c:pt>
                <c:pt idx="17295">
                  <c:v>890</c:v>
                </c:pt>
                <c:pt idx="17296">
                  <c:v>841</c:v>
                </c:pt>
                <c:pt idx="17297">
                  <c:v>866</c:v>
                </c:pt>
                <c:pt idx="17298">
                  <c:v>852</c:v>
                </c:pt>
                <c:pt idx="17299">
                  <c:v>872</c:v>
                </c:pt>
                <c:pt idx="17300">
                  <c:v>871</c:v>
                </c:pt>
                <c:pt idx="17301">
                  <c:v>861</c:v>
                </c:pt>
                <c:pt idx="17302">
                  <c:v>855</c:v>
                </c:pt>
                <c:pt idx="17303">
                  <c:v>867</c:v>
                </c:pt>
                <c:pt idx="17304">
                  <c:v>867</c:v>
                </c:pt>
                <c:pt idx="17305">
                  <c:v>869</c:v>
                </c:pt>
                <c:pt idx="17306">
                  <c:v>855</c:v>
                </c:pt>
                <c:pt idx="17307">
                  <c:v>863</c:v>
                </c:pt>
                <c:pt idx="17308">
                  <c:v>851</c:v>
                </c:pt>
                <c:pt idx="17309">
                  <c:v>849</c:v>
                </c:pt>
                <c:pt idx="17310">
                  <c:v>784</c:v>
                </c:pt>
                <c:pt idx="17311">
                  <c:v>827</c:v>
                </c:pt>
                <c:pt idx="17312">
                  <c:v>820</c:v>
                </c:pt>
                <c:pt idx="17313">
                  <c:v>810</c:v>
                </c:pt>
                <c:pt idx="17314">
                  <c:v>821</c:v>
                </c:pt>
                <c:pt idx="17315">
                  <c:v>812</c:v>
                </c:pt>
                <c:pt idx="17316">
                  <c:v>806</c:v>
                </c:pt>
                <c:pt idx="17317">
                  <c:v>832</c:v>
                </c:pt>
                <c:pt idx="17318">
                  <c:v>820</c:v>
                </c:pt>
                <c:pt idx="17319">
                  <c:v>823</c:v>
                </c:pt>
                <c:pt idx="17320">
                  <c:v>818</c:v>
                </c:pt>
                <c:pt idx="17321">
                  <c:v>813</c:v>
                </c:pt>
                <c:pt idx="17322">
                  <c:v>817</c:v>
                </c:pt>
                <c:pt idx="17323">
                  <c:v>817</c:v>
                </c:pt>
                <c:pt idx="17324">
                  <c:v>835</c:v>
                </c:pt>
                <c:pt idx="17325">
                  <c:v>826</c:v>
                </c:pt>
                <c:pt idx="17326">
                  <c:v>828</c:v>
                </c:pt>
                <c:pt idx="17327">
                  <c:v>839</c:v>
                </c:pt>
                <c:pt idx="17328">
                  <c:v>831</c:v>
                </c:pt>
                <c:pt idx="17329">
                  <c:v>847</c:v>
                </c:pt>
                <c:pt idx="17330">
                  <c:v>840</c:v>
                </c:pt>
                <c:pt idx="17331">
                  <c:v>843</c:v>
                </c:pt>
                <c:pt idx="17332">
                  <c:v>831</c:v>
                </c:pt>
                <c:pt idx="17333">
                  <c:v>807</c:v>
                </c:pt>
                <c:pt idx="17334">
                  <c:v>814</c:v>
                </c:pt>
                <c:pt idx="17335">
                  <c:v>838</c:v>
                </c:pt>
                <c:pt idx="17336">
                  <c:v>853</c:v>
                </c:pt>
                <c:pt idx="17337">
                  <c:v>834</c:v>
                </c:pt>
                <c:pt idx="17338">
                  <c:v>844</c:v>
                </c:pt>
                <c:pt idx="17339">
                  <c:v>828</c:v>
                </c:pt>
                <c:pt idx="17340">
                  <c:v>864</c:v>
                </c:pt>
                <c:pt idx="17341">
                  <c:v>851</c:v>
                </c:pt>
                <c:pt idx="17342">
                  <c:v>826</c:v>
                </c:pt>
                <c:pt idx="17343">
                  <c:v>817</c:v>
                </c:pt>
                <c:pt idx="17344">
                  <c:v>827</c:v>
                </c:pt>
                <c:pt idx="17345">
                  <c:v>837</c:v>
                </c:pt>
                <c:pt idx="17346">
                  <c:v>851</c:v>
                </c:pt>
                <c:pt idx="17347">
                  <c:v>828</c:v>
                </c:pt>
                <c:pt idx="17348">
                  <c:v>833</c:v>
                </c:pt>
                <c:pt idx="17349">
                  <c:v>844</c:v>
                </c:pt>
                <c:pt idx="17350">
                  <c:v>844</c:v>
                </c:pt>
                <c:pt idx="17351">
                  <c:v>842</c:v>
                </c:pt>
                <c:pt idx="17352">
                  <c:v>839</c:v>
                </c:pt>
                <c:pt idx="17353">
                  <c:v>851</c:v>
                </c:pt>
                <c:pt idx="17354">
                  <c:v>836</c:v>
                </c:pt>
                <c:pt idx="17355">
                  <c:v>840</c:v>
                </c:pt>
                <c:pt idx="17356">
                  <c:v>836</c:v>
                </c:pt>
                <c:pt idx="17357">
                  <c:v>840</c:v>
                </c:pt>
                <c:pt idx="17358">
                  <c:v>823</c:v>
                </c:pt>
                <c:pt idx="17359">
                  <c:v>848</c:v>
                </c:pt>
                <c:pt idx="17360">
                  <c:v>865</c:v>
                </c:pt>
                <c:pt idx="17361">
                  <c:v>854</c:v>
                </c:pt>
                <c:pt idx="17362">
                  <c:v>861</c:v>
                </c:pt>
                <c:pt idx="17363">
                  <c:v>828</c:v>
                </c:pt>
                <c:pt idx="17364">
                  <c:v>845</c:v>
                </c:pt>
                <c:pt idx="17365">
                  <c:v>855</c:v>
                </c:pt>
                <c:pt idx="17366">
                  <c:v>843</c:v>
                </c:pt>
                <c:pt idx="17367">
                  <c:v>850</c:v>
                </c:pt>
                <c:pt idx="17368">
                  <c:v>839</c:v>
                </c:pt>
                <c:pt idx="17369">
                  <c:v>880</c:v>
                </c:pt>
                <c:pt idx="17370">
                  <c:v>842</c:v>
                </c:pt>
                <c:pt idx="17371">
                  <c:v>861</c:v>
                </c:pt>
                <c:pt idx="17372">
                  <c:v>856</c:v>
                </c:pt>
                <c:pt idx="17373">
                  <c:v>841</c:v>
                </c:pt>
                <c:pt idx="17374">
                  <c:v>866</c:v>
                </c:pt>
                <c:pt idx="17375">
                  <c:v>846</c:v>
                </c:pt>
                <c:pt idx="17376">
                  <c:v>845</c:v>
                </c:pt>
                <c:pt idx="17377">
                  <c:v>852</c:v>
                </c:pt>
                <c:pt idx="17378">
                  <c:v>855</c:v>
                </c:pt>
                <c:pt idx="17379">
                  <c:v>860</c:v>
                </c:pt>
                <c:pt idx="17380">
                  <c:v>854</c:v>
                </c:pt>
                <c:pt idx="17381">
                  <c:v>861</c:v>
                </c:pt>
                <c:pt idx="17382">
                  <c:v>847</c:v>
                </c:pt>
                <c:pt idx="17383">
                  <c:v>858</c:v>
                </c:pt>
                <c:pt idx="17384">
                  <c:v>849</c:v>
                </c:pt>
                <c:pt idx="17385">
                  <c:v>849</c:v>
                </c:pt>
                <c:pt idx="17386">
                  <c:v>846</c:v>
                </c:pt>
                <c:pt idx="17387">
                  <c:v>861</c:v>
                </c:pt>
                <c:pt idx="17388">
                  <c:v>866</c:v>
                </c:pt>
                <c:pt idx="17389">
                  <c:v>858</c:v>
                </c:pt>
                <c:pt idx="17390">
                  <c:v>858</c:v>
                </c:pt>
                <c:pt idx="17391">
                  <c:v>866</c:v>
                </c:pt>
                <c:pt idx="17392">
                  <c:v>865</c:v>
                </c:pt>
                <c:pt idx="17393">
                  <c:v>880</c:v>
                </c:pt>
                <c:pt idx="17394">
                  <c:v>857</c:v>
                </c:pt>
                <c:pt idx="17395">
                  <c:v>865</c:v>
                </c:pt>
                <c:pt idx="17396">
                  <c:v>871</c:v>
                </c:pt>
                <c:pt idx="17397">
                  <c:v>862</c:v>
                </c:pt>
                <c:pt idx="17398">
                  <c:v>851</c:v>
                </c:pt>
                <c:pt idx="17399">
                  <c:v>845</c:v>
                </c:pt>
                <c:pt idx="17400">
                  <c:v>867</c:v>
                </c:pt>
                <c:pt idx="17401">
                  <c:v>864</c:v>
                </c:pt>
                <c:pt idx="17402">
                  <c:v>852</c:v>
                </c:pt>
                <c:pt idx="17403">
                  <c:v>828</c:v>
                </c:pt>
                <c:pt idx="17404">
                  <c:v>867</c:v>
                </c:pt>
                <c:pt idx="17405">
                  <c:v>855</c:v>
                </c:pt>
                <c:pt idx="17406">
                  <c:v>858</c:v>
                </c:pt>
                <c:pt idx="17407">
                  <c:v>856</c:v>
                </c:pt>
                <c:pt idx="17408">
                  <c:v>856</c:v>
                </c:pt>
                <c:pt idx="17409">
                  <c:v>864</c:v>
                </c:pt>
                <c:pt idx="17410">
                  <c:v>881</c:v>
                </c:pt>
                <c:pt idx="17411">
                  <c:v>859</c:v>
                </c:pt>
                <c:pt idx="17412">
                  <c:v>828</c:v>
                </c:pt>
                <c:pt idx="17413">
                  <c:v>854</c:v>
                </c:pt>
                <c:pt idx="17414">
                  <c:v>860</c:v>
                </c:pt>
                <c:pt idx="17415">
                  <c:v>867</c:v>
                </c:pt>
                <c:pt idx="17416">
                  <c:v>867</c:v>
                </c:pt>
                <c:pt idx="17417">
                  <c:v>858</c:v>
                </c:pt>
                <c:pt idx="17418">
                  <c:v>858</c:v>
                </c:pt>
                <c:pt idx="17419">
                  <c:v>865</c:v>
                </c:pt>
                <c:pt idx="17420">
                  <c:v>871</c:v>
                </c:pt>
                <c:pt idx="17421">
                  <c:v>875</c:v>
                </c:pt>
                <c:pt idx="17422">
                  <c:v>837</c:v>
                </c:pt>
                <c:pt idx="17423">
                  <c:v>900</c:v>
                </c:pt>
                <c:pt idx="17424">
                  <c:v>868</c:v>
                </c:pt>
                <c:pt idx="17425">
                  <c:v>846</c:v>
                </c:pt>
                <c:pt idx="17426">
                  <c:v>878</c:v>
                </c:pt>
                <c:pt idx="17427">
                  <c:v>876</c:v>
                </c:pt>
                <c:pt idx="17428">
                  <c:v>887</c:v>
                </c:pt>
                <c:pt idx="17429">
                  <c:v>865</c:v>
                </c:pt>
                <c:pt idx="17430">
                  <c:v>883</c:v>
                </c:pt>
                <c:pt idx="17431">
                  <c:v>882</c:v>
                </c:pt>
                <c:pt idx="17432">
                  <c:v>873</c:v>
                </c:pt>
                <c:pt idx="17433">
                  <c:v>876</c:v>
                </c:pt>
                <c:pt idx="17434">
                  <c:v>883</c:v>
                </c:pt>
                <c:pt idx="17435">
                  <c:v>862</c:v>
                </c:pt>
                <c:pt idx="17436">
                  <c:v>870</c:v>
                </c:pt>
                <c:pt idx="17437">
                  <c:v>889</c:v>
                </c:pt>
                <c:pt idx="17438">
                  <c:v>890</c:v>
                </c:pt>
                <c:pt idx="17439">
                  <c:v>865</c:v>
                </c:pt>
                <c:pt idx="17440">
                  <c:v>863</c:v>
                </c:pt>
                <c:pt idx="17441">
                  <c:v>872</c:v>
                </c:pt>
                <c:pt idx="17442">
                  <c:v>877</c:v>
                </c:pt>
                <c:pt idx="17443">
                  <c:v>858</c:v>
                </c:pt>
                <c:pt idx="17444">
                  <c:v>871</c:v>
                </c:pt>
                <c:pt idx="17445">
                  <c:v>889</c:v>
                </c:pt>
                <c:pt idx="17446">
                  <c:v>870</c:v>
                </c:pt>
                <c:pt idx="17447">
                  <c:v>896</c:v>
                </c:pt>
                <c:pt idx="17448">
                  <c:v>873</c:v>
                </c:pt>
                <c:pt idx="17449">
                  <c:v>870</c:v>
                </c:pt>
                <c:pt idx="17450">
                  <c:v>896</c:v>
                </c:pt>
                <c:pt idx="17451">
                  <c:v>886</c:v>
                </c:pt>
                <c:pt idx="17452">
                  <c:v>881</c:v>
                </c:pt>
                <c:pt idx="17453">
                  <c:v>897</c:v>
                </c:pt>
                <c:pt idx="17454">
                  <c:v>853</c:v>
                </c:pt>
                <c:pt idx="17455">
                  <c:v>844</c:v>
                </c:pt>
                <c:pt idx="17456">
                  <c:v>851</c:v>
                </c:pt>
                <c:pt idx="17457">
                  <c:v>864</c:v>
                </c:pt>
                <c:pt idx="17458">
                  <c:v>851</c:v>
                </c:pt>
                <c:pt idx="17459">
                  <c:v>860</c:v>
                </c:pt>
                <c:pt idx="17460">
                  <c:v>844</c:v>
                </c:pt>
                <c:pt idx="17461">
                  <c:v>846</c:v>
                </c:pt>
                <c:pt idx="17462">
                  <c:v>858</c:v>
                </c:pt>
                <c:pt idx="17463">
                  <c:v>841</c:v>
                </c:pt>
                <c:pt idx="17464">
                  <c:v>853</c:v>
                </c:pt>
                <c:pt idx="17465">
                  <c:v>862</c:v>
                </c:pt>
                <c:pt idx="17466">
                  <c:v>857</c:v>
                </c:pt>
                <c:pt idx="17467">
                  <c:v>858</c:v>
                </c:pt>
                <c:pt idx="17468">
                  <c:v>858</c:v>
                </c:pt>
                <c:pt idx="17469">
                  <c:v>855</c:v>
                </c:pt>
                <c:pt idx="17470">
                  <c:v>867</c:v>
                </c:pt>
                <c:pt idx="17471">
                  <c:v>877</c:v>
                </c:pt>
                <c:pt idx="17472">
                  <c:v>852</c:v>
                </c:pt>
                <c:pt idx="17473">
                  <c:v>876</c:v>
                </c:pt>
                <c:pt idx="17474">
                  <c:v>871</c:v>
                </c:pt>
                <c:pt idx="17475">
                  <c:v>859</c:v>
                </c:pt>
                <c:pt idx="17476">
                  <c:v>874</c:v>
                </c:pt>
                <c:pt idx="17477">
                  <c:v>873</c:v>
                </c:pt>
                <c:pt idx="17478">
                  <c:v>868</c:v>
                </c:pt>
                <c:pt idx="17479">
                  <c:v>851</c:v>
                </c:pt>
                <c:pt idx="17480">
                  <c:v>875</c:v>
                </c:pt>
                <c:pt idx="17481">
                  <c:v>863</c:v>
                </c:pt>
                <c:pt idx="17482">
                  <c:v>866</c:v>
                </c:pt>
                <c:pt idx="17483">
                  <c:v>866</c:v>
                </c:pt>
                <c:pt idx="17484">
                  <c:v>874</c:v>
                </c:pt>
                <c:pt idx="17485">
                  <c:v>880</c:v>
                </c:pt>
                <c:pt idx="17486">
                  <c:v>895</c:v>
                </c:pt>
                <c:pt idx="17487">
                  <c:v>860</c:v>
                </c:pt>
                <c:pt idx="17488">
                  <c:v>872</c:v>
                </c:pt>
                <c:pt idx="17489">
                  <c:v>876</c:v>
                </c:pt>
                <c:pt idx="17490">
                  <c:v>862</c:v>
                </c:pt>
                <c:pt idx="17491">
                  <c:v>852</c:v>
                </c:pt>
                <c:pt idx="17492">
                  <c:v>869</c:v>
                </c:pt>
                <c:pt idx="17493">
                  <c:v>864</c:v>
                </c:pt>
                <c:pt idx="17494">
                  <c:v>863</c:v>
                </c:pt>
                <c:pt idx="17495">
                  <c:v>865</c:v>
                </c:pt>
                <c:pt idx="17496">
                  <c:v>851</c:v>
                </c:pt>
                <c:pt idx="17497">
                  <c:v>867</c:v>
                </c:pt>
                <c:pt idx="17498">
                  <c:v>855</c:v>
                </c:pt>
                <c:pt idx="17499">
                  <c:v>868</c:v>
                </c:pt>
                <c:pt idx="17500">
                  <c:v>873</c:v>
                </c:pt>
                <c:pt idx="17501">
                  <c:v>867</c:v>
                </c:pt>
                <c:pt idx="17502">
                  <c:v>858</c:v>
                </c:pt>
                <c:pt idx="17503">
                  <c:v>874</c:v>
                </c:pt>
                <c:pt idx="17504">
                  <c:v>857</c:v>
                </c:pt>
                <c:pt idx="17505">
                  <c:v>866</c:v>
                </c:pt>
                <c:pt idx="17506">
                  <c:v>863</c:v>
                </c:pt>
                <c:pt idx="17507">
                  <c:v>864</c:v>
                </c:pt>
                <c:pt idx="17508">
                  <c:v>864</c:v>
                </c:pt>
                <c:pt idx="17509">
                  <c:v>865</c:v>
                </c:pt>
                <c:pt idx="17510">
                  <c:v>861</c:v>
                </c:pt>
                <c:pt idx="17511">
                  <c:v>884</c:v>
                </c:pt>
                <c:pt idx="17512">
                  <c:v>858</c:v>
                </c:pt>
                <c:pt idx="17513">
                  <c:v>862</c:v>
                </c:pt>
                <c:pt idx="17514">
                  <c:v>853</c:v>
                </c:pt>
                <c:pt idx="17515">
                  <c:v>861</c:v>
                </c:pt>
                <c:pt idx="17516">
                  <c:v>853</c:v>
                </c:pt>
                <c:pt idx="17517">
                  <c:v>858</c:v>
                </c:pt>
                <c:pt idx="17518">
                  <c:v>876</c:v>
                </c:pt>
                <c:pt idx="17519">
                  <c:v>857</c:v>
                </c:pt>
                <c:pt idx="17520">
                  <c:v>857</c:v>
                </c:pt>
                <c:pt idx="17521">
                  <c:v>877</c:v>
                </c:pt>
                <c:pt idx="17522">
                  <c:v>856</c:v>
                </c:pt>
                <c:pt idx="17523">
                  <c:v>858</c:v>
                </c:pt>
                <c:pt idx="17524">
                  <c:v>845</c:v>
                </c:pt>
                <c:pt idx="17525">
                  <c:v>874</c:v>
                </c:pt>
                <c:pt idx="17526">
                  <c:v>885</c:v>
                </c:pt>
                <c:pt idx="17527">
                  <c:v>874</c:v>
                </c:pt>
                <c:pt idx="17528">
                  <c:v>890</c:v>
                </c:pt>
                <c:pt idx="17529">
                  <c:v>859</c:v>
                </c:pt>
                <c:pt idx="17530">
                  <c:v>861</c:v>
                </c:pt>
                <c:pt idx="17531">
                  <c:v>862</c:v>
                </c:pt>
                <c:pt idx="17532">
                  <c:v>866</c:v>
                </c:pt>
                <c:pt idx="17533">
                  <c:v>857</c:v>
                </c:pt>
                <c:pt idx="17534">
                  <c:v>869</c:v>
                </c:pt>
                <c:pt idx="17535">
                  <c:v>861</c:v>
                </c:pt>
                <c:pt idx="17536">
                  <c:v>887</c:v>
                </c:pt>
                <c:pt idx="17537">
                  <c:v>911</c:v>
                </c:pt>
                <c:pt idx="17538">
                  <c:v>876</c:v>
                </c:pt>
                <c:pt idx="17539">
                  <c:v>866</c:v>
                </c:pt>
                <c:pt idx="17540">
                  <c:v>866</c:v>
                </c:pt>
                <c:pt idx="17541">
                  <c:v>879</c:v>
                </c:pt>
                <c:pt idx="17542">
                  <c:v>861</c:v>
                </c:pt>
                <c:pt idx="17543">
                  <c:v>877</c:v>
                </c:pt>
                <c:pt idx="17544">
                  <c:v>875</c:v>
                </c:pt>
                <c:pt idx="17545">
                  <c:v>888</c:v>
                </c:pt>
                <c:pt idx="17546">
                  <c:v>874</c:v>
                </c:pt>
                <c:pt idx="17547">
                  <c:v>870</c:v>
                </c:pt>
                <c:pt idx="17548">
                  <c:v>877</c:v>
                </c:pt>
                <c:pt idx="17549">
                  <c:v>877</c:v>
                </c:pt>
                <c:pt idx="17550">
                  <c:v>879</c:v>
                </c:pt>
                <c:pt idx="17551">
                  <c:v>871</c:v>
                </c:pt>
                <c:pt idx="17552">
                  <c:v>905</c:v>
                </c:pt>
                <c:pt idx="17553">
                  <c:v>856</c:v>
                </c:pt>
                <c:pt idx="17554">
                  <c:v>885</c:v>
                </c:pt>
                <c:pt idx="17555">
                  <c:v>882</c:v>
                </c:pt>
                <c:pt idx="17556">
                  <c:v>877</c:v>
                </c:pt>
                <c:pt idx="17557">
                  <c:v>885</c:v>
                </c:pt>
                <c:pt idx="17558">
                  <c:v>880</c:v>
                </c:pt>
                <c:pt idx="17559">
                  <c:v>883</c:v>
                </c:pt>
                <c:pt idx="17560">
                  <c:v>904</c:v>
                </c:pt>
                <c:pt idx="17561">
                  <c:v>867</c:v>
                </c:pt>
                <c:pt idx="17562">
                  <c:v>881</c:v>
                </c:pt>
                <c:pt idx="17563">
                  <c:v>886</c:v>
                </c:pt>
                <c:pt idx="17564">
                  <c:v>878</c:v>
                </c:pt>
                <c:pt idx="17565">
                  <c:v>877</c:v>
                </c:pt>
                <c:pt idx="17566">
                  <c:v>874</c:v>
                </c:pt>
                <c:pt idx="17567">
                  <c:v>862</c:v>
                </c:pt>
                <c:pt idx="17568">
                  <c:v>880</c:v>
                </c:pt>
                <c:pt idx="17569">
                  <c:v>877</c:v>
                </c:pt>
                <c:pt idx="17570">
                  <c:v>884</c:v>
                </c:pt>
                <c:pt idx="17571">
                  <c:v>857</c:v>
                </c:pt>
                <c:pt idx="17572">
                  <c:v>911</c:v>
                </c:pt>
                <c:pt idx="17573">
                  <c:v>890</c:v>
                </c:pt>
                <c:pt idx="17574">
                  <c:v>877</c:v>
                </c:pt>
                <c:pt idx="17575">
                  <c:v>896</c:v>
                </c:pt>
                <c:pt idx="17576">
                  <c:v>884</c:v>
                </c:pt>
                <c:pt idx="17577">
                  <c:v>880</c:v>
                </c:pt>
                <c:pt idx="17578">
                  <c:v>888</c:v>
                </c:pt>
                <c:pt idx="17579">
                  <c:v>896</c:v>
                </c:pt>
                <c:pt idx="17580">
                  <c:v>867</c:v>
                </c:pt>
                <c:pt idx="17581">
                  <c:v>900</c:v>
                </c:pt>
                <c:pt idx="17582">
                  <c:v>894</c:v>
                </c:pt>
                <c:pt idx="17583">
                  <c:v>867</c:v>
                </c:pt>
                <c:pt idx="17584">
                  <c:v>881</c:v>
                </c:pt>
                <c:pt idx="17585">
                  <c:v>876</c:v>
                </c:pt>
                <c:pt idx="17586">
                  <c:v>877</c:v>
                </c:pt>
                <c:pt idx="17587">
                  <c:v>880</c:v>
                </c:pt>
                <c:pt idx="17588">
                  <c:v>868</c:v>
                </c:pt>
                <c:pt idx="17589">
                  <c:v>894</c:v>
                </c:pt>
                <c:pt idx="17590">
                  <c:v>812</c:v>
                </c:pt>
                <c:pt idx="17591">
                  <c:v>758</c:v>
                </c:pt>
                <c:pt idx="17592">
                  <c:v>793</c:v>
                </c:pt>
                <c:pt idx="17593">
                  <c:v>786</c:v>
                </c:pt>
                <c:pt idx="17594">
                  <c:v>774</c:v>
                </c:pt>
                <c:pt idx="17595">
                  <c:v>789</c:v>
                </c:pt>
                <c:pt idx="17596">
                  <c:v>817</c:v>
                </c:pt>
                <c:pt idx="17597">
                  <c:v>791</c:v>
                </c:pt>
                <c:pt idx="17598">
                  <c:v>791</c:v>
                </c:pt>
                <c:pt idx="17599">
                  <c:v>779</c:v>
                </c:pt>
                <c:pt idx="17600">
                  <c:v>788</c:v>
                </c:pt>
                <c:pt idx="17601">
                  <c:v>791</c:v>
                </c:pt>
                <c:pt idx="17602">
                  <c:v>808</c:v>
                </c:pt>
                <c:pt idx="17603">
                  <c:v>801</c:v>
                </c:pt>
                <c:pt idx="17604">
                  <c:v>795</c:v>
                </c:pt>
                <c:pt idx="17605">
                  <c:v>814</c:v>
                </c:pt>
                <c:pt idx="17606">
                  <c:v>837</c:v>
                </c:pt>
                <c:pt idx="17607">
                  <c:v>802</c:v>
                </c:pt>
                <c:pt idx="17608">
                  <c:v>810</c:v>
                </c:pt>
                <c:pt idx="17609">
                  <c:v>814</c:v>
                </c:pt>
                <c:pt idx="17610">
                  <c:v>823</c:v>
                </c:pt>
                <c:pt idx="17611">
                  <c:v>807</c:v>
                </c:pt>
                <c:pt idx="17612">
                  <c:v>790</c:v>
                </c:pt>
                <c:pt idx="17613">
                  <c:v>808</c:v>
                </c:pt>
                <c:pt idx="17614">
                  <c:v>794</c:v>
                </c:pt>
                <c:pt idx="17615">
                  <c:v>775</c:v>
                </c:pt>
                <c:pt idx="17616">
                  <c:v>814</c:v>
                </c:pt>
                <c:pt idx="17617">
                  <c:v>804</c:v>
                </c:pt>
                <c:pt idx="17618">
                  <c:v>749</c:v>
                </c:pt>
                <c:pt idx="17619">
                  <c:v>804</c:v>
                </c:pt>
                <c:pt idx="17620">
                  <c:v>807</c:v>
                </c:pt>
                <c:pt idx="17621">
                  <c:v>809</c:v>
                </c:pt>
                <c:pt idx="17622">
                  <c:v>799</c:v>
                </c:pt>
                <c:pt idx="17623">
                  <c:v>785</c:v>
                </c:pt>
                <c:pt idx="17624">
                  <c:v>801</c:v>
                </c:pt>
                <c:pt idx="17625">
                  <c:v>807</c:v>
                </c:pt>
                <c:pt idx="17626">
                  <c:v>800</c:v>
                </c:pt>
                <c:pt idx="17627">
                  <c:v>804</c:v>
                </c:pt>
                <c:pt idx="17628">
                  <c:v>824</c:v>
                </c:pt>
                <c:pt idx="17629">
                  <c:v>800</c:v>
                </c:pt>
                <c:pt idx="17630">
                  <c:v>831</c:v>
                </c:pt>
                <c:pt idx="17631">
                  <c:v>809</c:v>
                </c:pt>
                <c:pt idx="17632">
                  <c:v>817</c:v>
                </c:pt>
                <c:pt idx="17633">
                  <c:v>827</c:v>
                </c:pt>
                <c:pt idx="17634">
                  <c:v>822</c:v>
                </c:pt>
                <c:pt idx="17635">
                  <c:v>810</c:v>
                </c:pt>
                <c:pt idx="17636">
                  <c:v>799</c:v>
                </c:pt>
                <c:pt idx="17637">
                  <c:v>800</c:v>
                </c:pt>
                <c:pt idx="17638">
                  <c:v>805</c:v>
                </c:pt>
                <c:pt idx="17639">
                  <c:v>810</c:v>
                </c:pt>
                <c:pt idx="17640">
                  <c:v>824</c:v>
                </c:pt>
                <c:pt idx="17641">
                  <c:v>824</c:v>
                </c:pt>
                <c:pt idx="17642">
                  <c:v>820</c:v>
                </c:pt>
                <c:pt idx="17643">
                  <c:v>826</c:v>
                </c:pt>
                <c:pt idx="17644">
                  <c:v>827</c:v>
                </c:pt>
                <c:pt idx="17645">
                  <c:v>839</c:v>
                </c:pt>
                <c:pt idx="17646">
                  <c:v>805</c:v>
                </c:pt>
                <c:pt idx="17647">
                  <c:v>815</c:v>
                </c:pt>
                <c:pt idx="17648">
                  <c:v>808</c:v>
                </c:pt>
                <c:pt idx="17649">
                  <c:v>836</c:v>
                </c:pt>
                <c:pt idx="17650">
                  <c:v>797</c:v>
                </c:pt>
                <c:pt idx="17651">
                  <c:v>827</c:v>
                </c:pt>
                <c:pt idx="17652">
                  <c:v>826</c:v>
                </c:pt>
                <c:pt idx="17653">
                  <c:v>835</c:v>
                </c:pt>
                <c:pt idx="17654">
                  <c:v>828</c:v>
                </c:pt>
                <c:pt idx="17655">
                  <c:v>825</c:v>
                </c:pt>
                <c:pt idx="17656">
                  <c:v>839</c:v>
                </c:pt>
                <c:pt idx="17657">
                  <c:v>838</c:v>
                </c:pt>
                <c:pt idx="17658">
                  <c:v>819</c:v>
                </c:pt>
                <c:pt idx="17659">
                  <c:v>832</c:v>
                </c:pt>
                <c:pt idx="17660">
                  <c:v>831</c:v>
                </c:pt>
                <c:pt idx="17661">
                  <c:v>860</c:v>
                </c:pt>
                <c:pt idx="17662">
                  <c:v>831</c:v>
                </c:pt>
                <c:pt idx="17663">
                  <c:v>826</c:v>
                </c:pt>
                <c:pt idx="17664">
                  <c:v>841</c:v>
                </c:pt>
                <c:pt idx="17665">
                  <c:v>839</c:v>
                </c:pt>
                <c:pt idx="17666">
                  <c:v>823</c:v>
                </c:pt>
                <c:pt idx="17667">
                  <c:v>827</c:v>
                </c:pt>
                <c:pt idx="17668">
                  <c:v>852</c:v>
                </c:pt>
                <c:pt idx="17669">
                  <c:v>856</c:v>
                </c:pt>
                <c:pt idx="17670">
                  <c:v>852</c:v>
                </c:pt>
                <c:pt idx="17671">
                  <c:v>843</c:v>
                </c:pt>
                <c:pt idx="17672">
                  <c:v>853</c:v>
                </c:pt>
                <c:pt idx="17673">
                  <c:v>821</c:v>
                </c:pt>
                <c:pt idx="17674">
                  <c:v>829</c:v>
                </c:pt>
                <c:pt idx="17675">
                  <c:v>849</c:v>
                </c:pt>
                <c:pt idx="17676">
                  <c:v>849</c:v>
                </c:pt>
                <c:pt idx="17677">
                  <c:v>905</c:v>
                </c:pt>
                <c:pt idx="17678">
                  <c:v>857</c:v>
                </c:pt>
                <c:pt idx="17679">
                  <c:v>848</c:v>
                </c:pt>
                <c:pt idx="17680">
                  <c:v>853</c:v>
                </c:pt>
                <c:pt idx="17681">
                  <c:v>855</c:v>
                </c:pt>
                <c:pt idx="17682">
                  <c:v>844</c:v>
                </c:pt>
                <c:pt idx="17683">
                  <c:v>828</c:v>
                </c:pt>
                <c:pt idx="17684">
                  <c:v>846</c:v>
                </c:pt>
                <c:pt idx="17685">
                  <c:v>848</c:v>
                </c:pt>
                <c:pt idx="17686">
                  <c:v>838</c:v>
                </c:pt>
                <c:pt idx="17687">
                  <c:v>847</c:v>
                </c:pt>
                <c:pt idx="17688">
                  <c:v>852</c:v>
                </c:pt>
                <c:pt idx="17689">
                  <c:v>848</c:v>
                </c:pt>
                <c:pt idx="17690">
                  <c:v>820</c:v>
                </c:pt>
                <c:pt idx="17691">
                  <c:v>848</c:v>
                </c:pt>
                <c:pt idx="17692">
                  <c:v>837</c:v>
                </c:pt>
                <c:pt idx="17693">
                  <c:v>841</c:v>
                </c:pt>
                <c:pt idx="17694">
                  <c:v>840</c:v>
                </c:pt>
                <c:pt idx="17695">
                  <c:v>852</c:v>
                </c:pt>
                <c:pt idx="17696">
                  <c:v>854</c:v>
                </c:pt>
                <c:pt idx="17697">
                  <c:v>840</c:v>
                </c:pt>
                <c:pt idx="17698">
                  <c:v>834</c:v>
                </c:pt>
                <c:pt idx="17699">
                  <c:v>856</c:v>
                </c:pt>
                <c:pt idx="17700">
                  <c:v>845</c:v>
                </c:pt>
                <c:pt idx="17701">
                  <c:v>875</c:v>
                </c:pt>
                <c:pt idx="17702">
                  <c:v>873</c:v>
                </c:pt>
                <c:pt idx="17703">
                  <c:v>854</c:v>
                </c:pt>
                <c:pt idx="17704">
                  <c:v>848</c:v>
                </c:pt>
                <c:pt idx="17705">
                  <c:v>863</c:v>
                </c:pt>
                <c:pt idx="17706">
                  <c:v>869</c:v>
                </c:pt>
                <c:pt idx="17707">
                  <c:v>856</c:v>
                </c:pt>
                <c:pt idx="17708">
                  <c:v>880</c:v>
                </c:pt>
                <c:pt idx="17709">
                  <c:v>869</c:v>
                </c:pt>
                <c:pt idx="17710">
                  <c:v>834</c:v>
                </c:pt>
                <c:pt idx="17711">
                  <c:v>828</c:v>
                </c:pt>
                <c:pt idx="17712">
                  <c:v>846</c:v>
                </c:pt>
                <c:pt idx="17713">
                  <c:v>852</c:v>
                </c:pt>
                <c:pt idx="17714">
                  <c:v>883</c:v>
                </c:pt>
                <c:pt idx="17715">
                  <c:v>889</c:v>
                </c:pt>
                <c:pt idx="17716">
                  <c:v>878</c:v>
                </c:pt>
                <c:pt idx="17717">
                  <c:v>870</c:v>
                </c:pt>
                <c:pt idx="17718">
                  <c:v>875</c:v>
                </c:pt>
                <c:pt idx="17719">
                  <c:v>868</c:v>
                </c:pt>
                <c:pt idx="17720">
                  <c:v>859</c:v>
                </c:pt>
                <c:pt idx="17721">
                  <c:v>866</c:v>
                </c:pt>
                <c:pt idx="17722">
                  <c:v>845</c:v>
                </c:pt>
                <c:pt idx="17723">
                  <c:v>866</c:v>
                </c:pt>
                <c:pt idx="17724">
                  <c:v>859</c:v>
                </c:pt>
                <c:pt idx="17725">
                  <c:v>869</c:v>
                </c:pt>
                <c:pt idx="17726">
                  <c:v>860</c:v>
                </c:pt>
                <c:pt idx="17727">
                  <c:v>883</c:v>
                </c:pt>
                <c:pt idx="17728">
                  <c:v>862</c:v>
                </c:pt>
                <c:pt idx="17729">
                  <c:v>869</c:v>
                </c:pt>
                <c:pt idx="17730">
                  <c:v>818</c:v>
                </c:pt>
                <c:pt idx="17731">
                  <c:v>869</c:v>
                </c:pt>
                <c:pt idx="17732">
                  <c:v>873</c:v>
                </c:pt>
                <c:pt idx="17733">
                  <c:v>846</c:v>
                </c:pt>
                <c:pt idx="17734">
                  <c:v>868</c:v>
                </c:pt>
                <c:pt idx="17735">
                  <c:v>869</c:v>
                </c:pt>
                <c:pt idx="17736">
                  <c:v>867</c:v>
                </c:pt>
                <c:pt idx="17737">
                  <c:v>848</c:v>
                </c:pt>
                <c:pt idx="17738">
                  <c:v>899</c:v>
                </c:pt>
                <c:pt idx="17739">
                  <c:v>841</c:v>
                </c:pt>
                <c:pt idx="17740">
                  <c:v>874</c:v>
                </c:pt>
                <c:pt idx="17741">
                  <c:v>886</c:v>
                </c:pt>
                <c:pt idx="17742">
                  <c:v>844</c:v>
                </c:pt>
                <c:pt idx="17743">
                  <c:v>880</c:v>
                </c:pt>
                <c:pt idx="17744">
                  <c:v>880</c:v>
                </c:pt>
                <c:pt idx="17745">
                  <c:v>865</c:v>
                </c:pt>
                <c:pt idx="17746">
                  <c:v>867</c:v>
                </c:pt>
                <c:pt idx="17747">
                  <c:v>871</c:v>
                </c:pt>
                <c:pt idx="17748">
                  <c:v>867</c:v>
                </c:pt>
                <c:pt idx="17749">
                  <c:v>867</c:v>
                </c:pt>
                <c:pt idx="17750">
                  <c:v>850</c:v>
                </c:pt>
                <c:pt idx="17751">
                  <c:v>867</c:v>
                </c:pt>
                <c:pt idx="17752">
                  <c:v>877</c:v>
                </c:pt>
                <c:pt idx="17753">
                  <c:v>863</c:v>
                </c:pt>
                <c:pt idx="17754">
                  <c:v>886</c:v>
                </c:pt>
                <c:pt idx="17755">
                  <c:v>868</c:v>
                </c:pt>
                <c:pt idx="17756">
                  <c:v>892</c:v>
                </c:pt>
                <c:pt idx="17757">
                  <c:v>864</c:v>
                </c:pt>
                <c:pt idx="17758">
                  <c:v>881</c:v>
                </c:pt>
                <c:pt idx="17759">
                  <c:v>880</c:v>
                </c:pt>
                <c:pt idx="17760">
                  <c:v>882</c:v>
                </c:pt>
                <c:pt idx="17761">
                  <c:v>875</c:v>
                </c:pt>
                <c:pt idx="17762">
                  <c:v>883</c:v>
                </c:pt>
                <c:pt idx="17763">
                  <c:v>882</c:v>
                </c:pt>
                <c:pt idx="17764">
                  <c:v>865</c:v>
                </c:pt>
                <c:pt idx="17765">
                  <c:v>849</c:v>
                </c:pt>
                <c:pt idx="17766">
                  <c:v>900</c:v>
                </c:pt>
                <c:pt idx="17767">
                  <c:v>881</c:v>
                </c:pt>
                <c:pt idx="17768">
                  <c:v>873</c:v>
                </c:pt>
                <c:pt idx="17769">
                  <c:v>884</c:v>
                </c:pt>
                <c:pt idx="17770">
                  <c:v>856</c:v>
                </c:pt>
                <c:pt idx="17771">
                  <c:v>894</c:v>
                </c:pt>
                <c:pt idx="17772">
                  <c:v>878</c:v>
                </c:pt>
                <c:pt idx="17773">
                  <c:v>580</c:v>
                </c:pt>
                <c:pt idx="17774">
                  <c:v>609</c:v>
                </c:pt>
                <c:pt idx="17775">
                  <c:v>632</c:v>
                </c:pt>
                <c:pt idx="17776">
                  <c:v>627</c:v>
                </c:pt>
                <c:pt idx="17777">
                  <c:v>616</c:v>
                </c:pt>
                <c:pt idx="17778">
                  <c:v>606</c:v>
                </c:pt>
                <c:pt idx="17779">
                  <c:v>639</c:v>
                </c:pt>
                <c:pt idx="17780">
                  <c:v>638</c:v>
                </c:pt>
                <c:pt idx="17781">
                  <c:v>672</c:v>
                </c:pt>
                <c:pt idx="17782">
                  <c:v>636</c:v>
                </c:pt>
                <c:pt idx="17783">
                  <c:v>652</c:v>
                </c:pt>
                <c:pt idx="17784">
                  <c:v>629</c:v>
                </c:pt>
                <c:pt idx="17785">
                  <c:v>650</c:v>
                </c:pt>
                <c:pt idx="17786">
                  <c:v>647</c:v>
                </c:pt>
                <c:pt idx="17787">
                  <c:v>619</c:v>
                </c:pt>
                <c:pt idx="17788">
                  <c:v>672</c:v>
                </c:pt>
                <c:pt idx="17789">
                  <c:v>648</c:v>
                </c:pt>
                <c:pt idx="17790">
                  <c:v>666</c:v>
                </c:pt>
                <c:pt idx="17791">
                  <c:v>667</c:v>
                </c:pt>
                <c:pt idx="17792">
                  <c:v>669</c:v>
                </c:pt>
                <c:pt idx="17793">
                  <c:v>670</c:v>
                </c:pt>
                <c:pt idx="17794">
                  <c:v>677</c:v>
                </c:pt>
                <c:pt idx="17795">
                  <c:v>683</c:v>
                </c:pt>
                <c:pt idx="17796">
                  <c:v>675</c:v>
                </c:pt>
                <c:pt idx="17797">
                  <c:v>679</c:v>
                </c:pt>
                <c:pt idx="17798">
                  <c:v>673</c:v>
                </c:pt>
                <c:pt idx="17799">
                  <c:v>672</c:v>
                </c:pt>
                <c:pt idx="17800">
                  <c:v>655</c:v>
                </c:pt>
                <c:pt idx="17801">
                  <c:v>680</c:v>
                </c:pt>
                <c:pt idx="17802">
                  <c:v>671</c:v>
                </c:pt>
                <c:pt idx="17803">
                  <c:v>685</c:v>
                </c:pt>
                <c:pt idx="17804">
                  <c:v>688</c:v>
                </c:pt>
                <c:pt idx="17805">
                  <c:v>678</c:v>
                </c:pt>
                <c:pt idx="17806">
                  <c:v>696</c:v>
                </c:pt>
                <c:pt idx="17807">
                  <c:v>756</c:v>
                </c:pt>
                <c:pt idx="17808">
                  <c:v>701</c:v>
                </c:pt>
                <c:pt idx="17809">
                  <c:v>696</c:v>
                </c:pt>
                <c:pt idx="17810">
                  <c:v>690</c:v>
                </c:pt>
                <c:pt idx="17811">
                  <c:v>726</c:v>
                </c:pt>
                <c:pt idx="17812">
                  <c:v>696</c:v>
                </c:pt>
                <c:pt idx="17813">
                  <c:v>704</c:v>
                </c:pt>
                <c:pt idx="17814">
                  <c:v>704</c:v>
                </c:pt>
                <c:pt idx="17815">
                  <c:v>700</c:v>
                </c:pt>
                <c:pt idx="17816">
                  <c:v>696</c:v>
                </c:pt>
                <c:pt idx="17817">
                  <c:v>698</c:v>
                </c:pt>
                <c:pt idx="17818">
                  <c:v>697</c:v>
                </c:pt>
                <c:pt idx="17819">
                  <c:v>740</c:v>
                </c:pt>
                <c:pt idx="17820">
                  <c:v>714</c:v>
                </c:pt>
                <c:pt idx="17821">
                  <c:v>714</c:v>
                </c:pt>
                <c:pt idx="17822">
                  <c:v>726</c:v>
                </c:pt>
                <c:pt idx="17823">
                  <c:v>684</c:v>
                </c:pt>
                <c:pt idx="17824">
                  <c:v>716</c:v>
                </c:pt>
                <c:pt idx="17825">
                  <c:v>740</c:v>
                </c:pt>
                <c:pt idx="17826">
                  <c:v>687</c:v>
                </c:pt>
                <c:pt idx="17827">
                  <c:v>713</c:v>
                </c:pt>
                <c:pt idx="17828">
                  <c:v>736</c:v>
                </c:pt>
                <c:pt idx="17829">
                  <c:v>751</c:v>
                </c:pt>
                <c:pt idx="17830">
                  <c:v>731</c:v>
                </c:pt>
                <c:pt idx="17831">
                  <c:v>741</c:v>
                </c:pt>
                <c:pt idx="17832">
                  <c:v>742</c:v>
                </c:pt>
                <c:pt idx="17833">
                  <c:v>704</c:v>
                </c:pt>
                <c:pt idx="17834">
                  <c:v>723</c:v>
                </c:pt>
                <c:pt idx="17835">
                  <c:v>724</c:v>
                </c:pt>
                <c:pt idx="17836">
                  <c:v>725</c:v>
                </c:pt>
                <c:pt idx="17837">
                  <c:v>727</c:v>
                </c:pt>
                <c:pt idx="17838">
                  <c:v>752</c:v>
                </c:pt>
                <c:pt idx="17839">
                  <c:v>701</c:v>
                </c:pt>
                <c:pt idx="17840">
                  <c:v>733</c:v>
                </c:pt>
                <c:pt idx="17841">
                  <c:v>743</c:v>
                </c:pt>
                <c:pt idx="17842">
                  <c:v>725</c:v>
                </c:pt>
                <c:pt idx="17843">
                  <c:v>732</c:v>
                </c:pt>
                <c:pt idx="17844">
                  <c:v>741</c:v>
                </c:pt>
                <c:pt idx="17845">
                  <c:v>722</c:v>
                </c:pt>
                <c:pt idx="17846">
                  <c:v>699</c:v>
                </c:pt>
                <c:pt idx="17847">
                  <c:v>744</c:v>
                </c:pt>
                <c:pt idx="17848">
                  <c:v>758</c:v>
                </c:pt>
                <c:pt idx="17849">
                  <c:v>754</c:v>
                </c:pt>
                <c:pt idx="17850">
                  <c:v>752</c:v>
                </c:pt>
                <c:pt idx="17851">
                  <c:v>744</c:v>
                </c:pt>
                <c:pt idx="17852">
                  <c:v>739</c:v>
                </c:pt>
                <c:pt idx="17853">
                  <c:v>754</c:v>
                </c:pt>
                <c:pt idx="17854">
                  <c:v>770</c:v>
                </c:pt>
                <c:pt idx="17855">
                  <c:v>741</c:v>
                </c:pt>
                <c:pt idx="17856">
                  <c:v>730</c:v>
                </c:pt>
                <c:pt idx="17857">
                  <c:v>774</c:v>
                </c:pt>
                <c:pt idx="17858">
                  <c:v>735</c:v>
                </c:pt>
                <c:pt idx="17859">
                  <c:v>759</c:v>
                </c:pt>
                <c:pt idx="17860">
                  <c:v>762</c:v>
                </c:pt>
                <c:pt idx="17861">
                  <c:v>801</c:v>
                </c:pt>
                <c:pt idx="17862">
                  <c:v>774</c:v>
                </c:pt>
                <c:pt idx="17863">
                  <c:v>792</c:v>
                </c:pt>
                <c:pt idx="17864">
                  <c:v>784</c:v>
                </c:pt>
                <c:pt idx="17865">
                  <c:v>756</c:v>
                </c:pt>
                <c:pt idx="17866">
                  <c:v>769</c:v>
                </c:pt>
                <c:pt idx="17867">
                  <c:v>777</c:v>
                </c:pt>
                <c:pt idx="17868">
                  <c:v>753</c:v>
                </c:pt>
                <c:pt idx="17869">
                  <c:v>776</c:v>
                </c:pt>
                <c:pt idx="17870">
                  <c:v>749</c:v>
                </c:pt>
                <c:pt idx="17871">
                  <c:v>765</c:v>
                </c:pt>
                <c:pt idx="17872">
                  <c:v>771</c:v>
                </c:pt>
                <c:pt idx="17873">
                  <c:v>780</c:v>
                </c:pt>
                <c:pt idx="17874">
                  <c:v>788</c:v>
                </c:pt>
                <c:pt idx="17875">
                  <c:v>790</c:v>
                </c:pt>
                <c:pt idx="17876">
                  <c:v>771</c:v>
                </c:pt>
                <c:pt idx="17877">
                  <c:v>804</c:v>
                </c:pt>
                <c:pt idx="17878">
                  <c:v>768</c:v>
                </c:pt>
                <c:pt idx="17879">
                  <c:v>781</c:v>
                </c:pt>
                <c:pt idx="17880">
                  <c:v>811</c:v>
                </c:pt>
                <c:pt idx="17881">
                  <c:v>783</c:v>
                </c:pt>
                <c:pt idx="17882">
                  <c:v>779</c:v>
                </c:pt>
                <c:pt idx="17883">
                  <c:v>825</c:v>
                </c:pt>
                <c:pt idx="17884">
                  <c:v>799</c:v>
                </c:pt>
                <c:pt idx="17885">
                  <c:v>768</c:v>
                </c:pt>
                <c:pt idx="17886">
                  <c:v>823</c:v>
                </c:pt>
                <c:pt idx="17887">
                  <c:v>797</c:v>
                </c:pt>
                <c:pt idx="17888">
                  <c:v>804</c:v>
                </c:pt>
                <c:pt idx="17889">
                  <c:v>790</c:v>
                </c:pt>
                <c:pt idx="17890">
                  <c:v>776</c:v>
                </c:pt>
                <c:pt idx="17891">
                  <c:v>778</c:v>
                </c:pt>
                <c:pt idx="17892">
                  <c:v>759</c:v>
                </c:pt>
                <c:pt idx="17893">
                  <c:v>817</c:v>
                </c:pt>
                <c:pt idx="17894">
                  <c:v>811</c:v>
                </c:pt>
                <c:pt idx="17895">
                  <c:v>762</c:v>
                </c:pt>
                <c:pt idx="17896">
                  <c:v>804</c:v>
                </c:pt>
                <c:pt idx="17897">
                  <c:v>795</c:v>
                </c:pt>
                <c:pt idx="17898">
                  <c:v>764</c:v>
                </c:pt>
                <c:pt idx="17899">
                  <c:v>810</c:v>
                </c:pt>
                <c:pt idx="17900">
                  <c:v>777</c:v>
                </c:pt>
                <c:pt idx="17901">
                  <c:v>829</c:v>
                </c:pt>
                <c:pt idx="17902">
                  <c:v>797</c:v>
                </c:pt>
                <c:pt idx="17903">
                  <c:v>784</c:v>
                </c:pt>
                <c:pt idx="17904">
                  <c:v>816</c:v>
                </c:pt>
                <c:pt idx="17905">
                  <c:v>766</c:v>
                </c:pt>
                <c:pt idx="17906">
                  <c:v>791</c:v>
                </c:pt>
                <c:pt idx="17907">
                  <c:v>818</c:v>
                </c:pt>
                <c:pt idx="17908">
                  <c:v>841</c:v>
                </c:pt>
                <c:pt idx="17909">
                  <c:v>831</c:v>
                </c:pt>
                <c:pt idx="17910">
                  <c:v>825</c:v>
                </c:pt>
                <c:pt idx="17911">
                  <c:v>804</c:v>
                </c:pt>
                <c:pt idx="17912">
                  <c:v>811</c:v>
                </c:pt>
                <c:pt idx="17913">
                  <c:v>802</c:v>
                </c:pt>
                <c:pt idx="17914">
                  <c:v>802</c:v>
                </c:pt>
                <c:pt idx="17915">
                  <c:v>812</c:v>
                </c:pt>
                <c:pt idx="17916">
                  <c:v>564</c:v>
                </c:pt>
                <c:pt idx="17917">
                  <c:v>456</c:v>
                </c:pt>
                <c:pt idx="17918">
                  <c:v>543</c:v>
                </c:pt>
                <c:pt idx="17919">
                  <c:v>523</c:v>
                </c:pt>
                <c:pt idx="17920">
                  <c:v>472</c:v>
                </c:pt>
                <c:pt idx="17921">
                  <c:v>546</c:v>
                </c:pt>
                <c:pt idx="17922">
                  <c:v>534</c:v>
                </c:pt>
                <c:pt idx="17923">
                  <c:v>552</c:v>
                </c:pt>
                <c:pt idx="17924">
                  <c:v>572</c:v>
                </c:pt>
                <c:pt idx="17925">
                  <c:v>566</c:v>
                </c:pt>
                <c:pt idx="17926">
                  <c:v>581</c:v>
                </c:pt>
                <c:pt idx="17927">
                  <c:v>554</c:v>
                </c:pt>
                <c:pt idx="17928">
                  <c:v>560</c:v>
                </c:pt>
                <c:pt idx="17929">
                  <c:v>579</c:v>
                </c:pt>
                <c:pt idx="17930">
                  <c:v>618</c:v>
                </c:pt>
                <c:pt idx="17931">
                  <c:v>648</c:v>
                </c:pt>
                <c:pt idx="17932">
                  <c:v>608</c:v>
                </c:pt>
                <c:pt idx="17933">
                  <c:v>618</c:v>
                </c:pt>
                <c:pt idx="17934">
                  <c:v>651</c:v>
                </c:pt>
                <c:pt idx="17935">
                  <c:v>589</c:v>
                </c:pt>
                <c:pt idx="17936">
                  <c:v>519</c:v>
                </c:pt>
                <c:pt idx="17937">
                  <c:v>602</c:v>
                </c:pt>
                <c:pt idx="17938">
                  <c:v>591</c:v>
                </c:pt>
                <c:pt idx="17939">
                  <c:v>540</c:v>
                </c:pt>
                <c:pt idx="17940">
                  <c:v>492</c:v>
                </c:pt>
                <c:pt idx="17941">
                  <c:v>525</c:v>
                </c:pt>
                <c:pt idx="17942">
                  <c:v>442</c:v>
                </c:pt>
                <c:pt idx="17943">
                  <c:v>479</c:v>
                </c:pt>
                <c:pt idx="17944">
                  <c:v>486</c:v>
                </c:pt>
                <c:pt idx="17945">
                  <c:v>657</c:v>
                </c:pt>
                <c:pt idx="17946">
                  <c:v>558</c:v>
                </c:pt>
                <c:pt idx="17947">
                  <c:v>396</c:v>
                </c:pt>
                <c:pt idx="17948">
                  <c:v>468</c:v>
                </c:pt>
                <c:pt idx="17949">
                  <c:v>429</c:v>
                </c:pt>
                <c:pt idx="17950">
                  <c:v>524</c:v>
                </c:pt>
                <c:pt idx="17951">
                  <c:v>491</c:v>
                </c:pt>
                <c:pt idx="17952">
                  <c:v>509</c:v>
                </c:pt>
                <c:pt idx="17953">
                  <c:v>445</c:v>
                </c:pt>
                <c:pt idx="17954">
                  <c:v>440</c:v>
                </c:pt>
                <c:pt idx="17955">
                  <c:v>385</c:v>
                </c:pt>
                <c:pt idx="17956">
                  <c:v>523</c:v>
                </c:pt>
                <c:pt idx="17957">
                  <c:v>448</c:v>
                </c:pt>
                <c:pt idx="17958">
                  <c:v>533</c:v>
                </c:pt>
                <c:pt idx="17959">
                  <c:v>470</c:v>
                </c:pt>
                <c:pt idx="17960">
                  <c:v>365</c:v>
                </c:pt>
                <c:pt idx="17961">
                  <c:v>531</c:v>
                </c:pt>
                <c:pt idx="17962">
                  <c:v>402</c:v>
                </c:pt>
                <c:pt idx="17963">
                  <c:v>456</c:v>
                </c:pt>
                <c:pt idx="17964">
                  <c:v>441</c:v>
                </c:pt>
                <c:pt idx="17965">
                  <c:v>479</c:v>
                </c:pt>
                <c:pt idx="17966">
                  <c:v>473</c:v>
                </c:pt>
                <c:pt idx="17967">
                  <c:v>470</c:v>
                </c:pt>
                <c:pt idx="17968">
                  <c:v>563</c:v>
                </c:pt>
                <c:pt idx="17969">
                  <c:v>555</c:v>
                </c:pt>
                <c:pt idx="17970">
                  <c:v>392</c:v>
                </c:pt>
                <c:pt idx="17971">
                  <c:v>485</c:v>
                </c:pt>
                <c:pt idx="17972">
                  <c:v>466</c:v>
                </c:pt>
                <c:pt idx="17973">
                  <c:v>427</c:v>
                </c:pt>
                <c:pt idx="17974">
                  <c:v>478</c:v>
                </c:pt>
                <c:pt idx="17975">
                  <c:v>505</c:v>
                </c:pt>
                <c:pt idx="17976">
                  <c:v>510</c:v>
                </c:pt>
                <c:pt idx="17977">
                  <c:v>504</c:v>
                </c:pt>
                <c:pt idx="17978">
                  <c:v>537</c:v>
                </c:pt>
                <c:pt idx="17979">
                  <c:v>548</c:v>
                </c:pt>
                <c:pt idx="17980">
                  <c:v>524</c:v>
                </c:pt>
                <c:pt idx="17981">
                  <c:v>551</c:v>
                </c:pt>
                <c:pt idx="17982">
                  <c:v>541</c:v>
                </c:pt>
                <c:pt idx="17983">
                  <c:v>479</c:v>
                </c:pt>
                <c:pt idx="17984">
                  <c:v>450</c:v>
                </c:pt>
                <c:pt idx="17985">
                  <c:v>569</c:v>
                </c:pt>
                <c:pt idx="17986">
                  <c:v>516</c:v>
                </c:pt>
                <c:pt idx="17987">
                  <c:v>642</c:v>
                </c:pt>
                <c:pt idx="17988">
                  <c:v>560</c:v>
                </c:pt>
                <c:pt idx="17989">
                  <c:v>525</c:v>
                </c:pt>
                <c:pt idx="17990">
                  <c:v>525</c:v>
                </c:pt>
                <c:pt idx="17991">
                  <c:v>534</c:v>
                </c:pt>
                <c:pt idx="17992">
                  <c:v>611</c:v>
                </c:pt>
                <c:pt idx="17993">
                  <c:v>543</c:v>
                </c:pt>
                <c:pt idx="17994">
                  <c:v>475</c:v>
                </c:pt>
                <c:pt idx="17995">
                  <c:v>492</c:v>
                </c:pt>
                <c:pt idx="17996">
                  <c:v>441</c:v>
                </c:pt>
                <c:pt idx="17997">
                  <c:v>480</c:v>
                </c:pt>
                <c:pt idx="17998">
                  <c:v>425</c:v>
                </c:pt>
                <c:pt idx="17999">
                  <c:v>424</c:v>
                </c:pt>
                <c:pt idx="18000">
                  <c:v>503</c:v>
                </c:pt>
                <c:pt idx="18001">
                  <c:v>544</c:v>
                </c:pt>
                <c:pt idx="18002">
                  <c:v>521</c:v>
                </c:pt>
                <c:pt idx="18003">
                  <c:v>523</c:v>
                </c:pt>
                <c:pt idx="18004">
                  <c:v>489</c:v>
                </c:pt>
                <c:pt idx="18005">
                  <c:v>499</c:v>
                </c:pt>
                <c:pt idx="18006">
                  <c:v>549</c:v>
                </c:pt>
                <c:pt idx="18007">
                  <c:v>386</c:v>
                </c:pt>
                <c:pt idx="18008">
                  <c:v>437</c:v>
                </c:pt>
                <c:pt idx="18009">
                  <c:v>483</c:v>
                </c:pt>
                <c:pt idx="18010">
                  <c:v>462</c:v>
                </c:pt>
                <c:pt idx="18011">
                  <c:v>564</c:v>
                </c:pt>
                <c:pt idx="18012">
                  <c:v>524</c:v>
                </c:pt>
                <c:pt idx="18013">
                  <c:v>377</c:v>
                </c:pt>
                <c:pt idx="18014">
                  <c:v>496</c:v>
                </c:pt>
                <c:pt idx="18015">
                  <c:v>457</c:v>
                </c:pt>
                <c:pt idx="18016">
                  <c:v>506</c:v>
                </c:pt>
                <c:pt idx="18017">
                  <c:v>503</c:v>
                </c:pt>
                <c:pt idx="18018">
                  <c:v>507</c:v>
                </c:pt>
                <c:pt idx="18019">
                  <c:v>513</c:v>
                </c:pt>
                <c:pt idx="18020">
                  <c:v>521</c:v>
                </c:pt>
                <c:pt idx="18021">
                  <c:v>529</c:v>
                </c:pt>
                <c:pt idx="18022">
                  <c:v>454</c:v>
                </c:pt>
                <c:pt idx="18023">
                  <c:v>386</c:v>
                </c:pt>
                <c:pt idx="18024">
                  <c:v>421</c:v>
                </c:pt>
                <c:pt idx="18025">
                  <c:v>431</c:v>
                </c:pt>
                <c:pt idx="18026">
                  <c:v>407</c:v>
                </c:pt>
                <c:pt idx="18027">
                  <c:v>453</c:v>
                </c:pt>
                <c:pt idx="18028">
                  <c:v>549</c:v>
                </c:pt>
                <c:pt idx="18029">
                  <c:v>507</c:v>
                </c:pt>
                <c:pt idx="18030">
                  <c:v>569</c:v>
                </c:pt>
                <c:pt idx="18031">
                  <c:v>499</c:v>
                </c:pt>
                <c:pt idx="18032">
                  <c:v>463</c:v>
                </c:pt>
                <c:pt idx="18033">
                  <c:v>482</c:v>
                </c:pt>
                <c:pt idx="18034">
                  <c:v>492</c:v>
                </c:pt>
                <c:pt idx="18035">
                  <c:v>485</c:v>
                </c:pt>
                <c:pt idx="18036">
                  <c:v>469</c:v>
                </c:pt>
                <c:pt idx="18037">
                  <c:v>483</c:v>
                </c:pt>
                <c:pt idx="18038">
                  <c:v>520</c:v>
                </c:pt>
                <c:pt idx="18039">
                  <c:v>528</c:v>
                </c:pt>
                <c:pt idx="18040">
                  <c:v>493</c:v>
                </c:pt>
                <c:pt idx="18041">
                  <c:v>575</c:v>
                </c:pt>
                <c:pt idx="18042">
                  <c:v>529</c:v>
                </c:pt>
                <c:pt idx="18043">
                  <c:v>530</c:v>
                </c:pt>
                <c:pt idx="18044">
                  <c:v>524</c:v>
                </c:pt>
                <c:pt idx="18045">
                  <c:v>581</c:v>
                </c:pt>
                <c:pt idx="18046">
                  <c:v>560</c:v>
                </c:pt>
                <c:pt idx="18047">
                  <c:v>480</c:v>
                </c:pt>
                <c:pt idx="18048">
                  <c:v>594</c:v>
                </c:pt>
                <c:pt idx="18049">
                  <c:v>523</c:v>
                </c:pt>
                <c:pt idx="18050">
                  <c:v>398</c:v>
                </c:pt>
                <c:pt idx="18051">
                  <c:v>474</c:v>
                </c:pt>
                <c:pt idx="18052">
                  <c:v>517</c:v>
                </c:pt>
                <c:pt idx="18053">
                  <c:v>474</c:v>
                </c:pt>
                <c:pt idx="18054">
                  <c:v>412</c:v>
                </c:pt>
                <c:pt idx="18055">
                  <c:v>484</c:v>
                </c:pt>
                <c:pt idx="18056">
                  <c:v>549</c:v>
                </c:pt>
                <c:pt idx="18057">
                  <c:v>551</c:v>
                </c:pt>
                <c:pt idx="18058">
                  <c:v>552</c:v>
                </c:pt>
                <c:pt idx="18059">
                  <c:v>535</c:v>
                </c:pt>
                <c:pt idx="18060">
                  <c:v>533</c:v>
                </c:pt>
                <c:pt idx="18061">
                  <c:v>531</c:v>
                </c:pt>
                <c:pt idx="18062">
                  <c:v>531</c:v>
                </c:pt>
                <c:pt idx="18063">
                  <c:v>539</c:v>
                </c:pt>
                <c:pt idx="18064">
                  <c:v>536</c:v>
                </c:pt>
                <c:pt idx="18065">
                  <c:v>541</c:v>
                </c:pt>
                <c:pt idx="18066">
                  <c:v>550</c:v>
                </c:pt>
                <c:pt idx="18067">
                  <c:v>539</c:v>
                </c:pt>
                <c:pt idx="18068">
                  <c:v>568</c:v>
                </c:pt>
                <c:pt idx="18069">
                  <c:v>640</c:v>
                </c:pt>
                <c:pt idx="18070">
                  <c:v>485</c:v>
                </c:pt>
                <c:pt idx="18071">
                  <c:v>541</c:v>
                </c:pt>
                <c:pt idx="18072">
                  <c:v>479</c:v>
                </c:pt>
                <c:pt idx="18073">
                  <c:v>436</c:v>
                </c:pt>
                <c:pt idx="18074">
                  <c:v>539</c:v>
                </c:pt>
                <c:pt idx="18075">
                  <c:v>539</c:v>
                </c:pt>
                <c:pt idx="18076">
                  <c:v>505</c:v>
                </c:pt>
                <c:pt idx="18077">
                  <c:v>493</c:v>
                </c:pt>
                <c:pt idx="18078">
                  <c:v>488</c:v>
                </c:pt>
                <c:pt idx="18079">
                  <c:v>490</c:v>
                </c:pt>
                <c:pt idx="18080">
                  <c:v>495</c:v>
                </c:pt>
                <c:pt idx="18081">
                  <c:v>524</c:v>
                </c:pt>
                <c:pt idx="18082">
                  <c:v>505</c:v>
                </c:pt>
                <c:pt idx="18083">
                  <c:v>398</c:v>
                </c:pt>
                <c:pt idx="18084">
                  <c:v>479</c:v>
                </c:pt>
                <c:pt idx="18085">
                  <c:v>422</c:v>
                </c:pt>
                <c:pt idx="18086">
                  <c:v>454</c:v>
                </c:pt>
                <c:pt idx="18087">
                  <c:v>469</c:v>
                </c:pt>
                <c:pt idx="18088">
                  <c:v>732</c:v>
                </c:pt>
                <c:pt idx="18089">
                  <c:v>348</c:v>
                </c:pt>
                <c:pt idx="18090">
                  <c:v>507</c:v>
                </c:pt>
                <c:pt idx="18091">
                  <c:v>522</c:v>
                </c:pt>
                <c:pt idx="18092">
                  <c:v>463</c:v>
                </c:pt>
                <c:pt idx="18093">
                  <c:v>455</c:v>
                </c:pt>
                <c:pt idx="18094">
                  <c:v>420</c:v>
                </c:pt>
                <c:pt idx="18095">
                  <c:v>662</c:v>
                </c:pt>
                <c:pt idx="18096">
                  <c:v>347</c:v>
                </c:pt>
                <c:pt idx="18097">
                  <c:v>532</c:v>
                </c:pt>
                <c:pt idx="18098">
                  <c:v>460</c:v>
                </c:pt>
                <c:pt idx="18099">
                  <c:v>479</c:v>
                </c:pt>
                <c:pt idx="18100">
                  <c:v>468</c:v>
                </c:pt>
                <c:pt idx="18101">
                  <c:v>436</c:v>
                </c:pt>
                <c:pt idx="18102">
                  <c:v>433</c:v>
                </c:pt>
                <c:pt idx="18103">
                  <c:v>351</c:v>
                </c:pt>
                <c:pt idx="18104">
                  <c:v>469</c:v>
                </c:pt>
                <c:pt idx="18105">
                  <c:v>617</c:v>
                </c:pt>
                <c:pt idx="18106">
                  <c:v>478</c:v>
                </c:pt>
                <c:pt idx="18107">
                  <c:v>460</c:v>
                </c:pt>
                <c:pt idx="18108">
                  <c:v>432</c:v>
                </c:pt>
                <c:pt idx="18109">
                  <c:v>485</c:v>
                </c:pt>
                <c:pt idx="18110">
                  <c:v>481</c:v>
                </c:pt>
                <c:pt idx="18111">
                  <c:v>366</c:v>
                </c:pt>
                <c:pt idx="18112">
                  <c:v>477</c:v>
                </c:pt>
                <c:pt idx="18113">
                  <c:v>417</c:v>
                </c:pt>
                <c:pt idx="18114">
                  <c:v>593</c:v>
                </c:pt>
                <c:pt idx="18115">
                  <c:v>491</c:v>
                </c:pt>
                <c:pt idx="18116">
                  <c:v>475</c:v>
                </c:pt>
                <c:pt idx="18117">
                  <c:v>460</c:v>
                </c:pt>
                <c:pt idx="18118">
                  <c:v>431</c:v>
                </c:pt>
                <c:pt idx="18119">
                  <c:v>387</c:v>
                </c:pt>
                <c:pt idx="18120">
                  <c:v>466</c:v>
                </c:pt>
                <c:pt idx="18121">
                  <c:v>380</c:v>
                </c:pt>
                <c:pt idx="18122">
                  <c:v>466</c:v>
                </c:pt>
                <c:pt idx="18123">
                  <c:v>445</c:v>
                </c:pt>
                <c:pt idx="18124">
                  <c:v>447</c:v>
                </c:pt>
                <c:pt idx="18125">
                  <c:v>439</c:v>
                </c:pt>
                <c:pt idx="18126">
                  <c:v>488</c:v>
                </c:pt>
                <c:pt idx="18127">
                  <c:v>422</c:v>
                </c:pt>
                <c:pt idx="18128">
                  <c:v>508</c:v>
                </c:pt>
                <c:pt idx="18129">
                  <c:v>661</c:v>
                </c:pt>
                <c:pt idx="18130">
                  <c:v>752</c:v>
                </c:pt>
                <c:pt idx="18131">
                  <c:v>478</c:v>
                </c:pt>
                <c:pt idx="18132">
                  <c:v>404</c:v>
                </c:pt>
                <c:pt idx="18133">
                  <c:v>425</c:v>
                </c:pt>
                <c:pt idx="18134">
                  <c:v>493</c:v>
                </c:pt>
                <c:pt idx="18135">
                  <c:v>335</c:v>
                </c:pt>
                <c:pt idx="18136">
                  <c:v>421</c:v>
                </c:pt>
                <c:pt idx="18137">
                  <c:v>461</c:v>
                </c:pt>
                <c:pt idx="18138">
                  <c:v>469</c:v>
                </c:pt>
                <c:pt idx="18139">
                  <c:v>425</c:v>
                </c:pt>
                <c:pt idx="18140">
                  <c:v>472</c:v>
                </c:pt>
                <c:pt idx="18141">
                  <c:v>361</c:v>
                </c:pt>
                <c:pt idx="18142">
                  <c:v>442</c:v>
                </c:pt>
                <c:pt idx="18143">
                  <c:v>362</c:v>
                </c:pt>
                <c:pt idx="18144">
                  <c:v>615</c:v>
                </c:pt>
                <c:pt idx="18145">
                  <c:v>422</c:v>
                </c:pt>
                <c:pt idx="18146">
                  <c:v>441</c:v>
                </c:pt>
                <c:pt idx="18147">
                  <c:v>423</c:v>
                </c:pt>
                <c:pt idx="18148">
                  <c:v>341</c:v>
                </c:pt>
                <c:pt idx="18149">
                  <c:v>442</c:v>
                </c:pt>
                <c:pt idx="18150">
                  <c:v>489</c:v>
                </c:pt>
                <c:pt idx="18151">
                  <c:v>490</c:v>
                </c:pt>
                <c:pt idx="18152">
                  <c:v>465</c:v>
                </c:pt>
                <c:pt idx="18153">
                  <c:v>464</c:v>
                </c:pt>
                <c:pt idx="18154">
                  <c:v>439</c:v>
                </c:pt>
                <c:pt idx="18155">
                  <c:v>502</c:v>
                </c:pt>
                <c:pt idx="18156">
                  <c:v>477</c:v>
                </c:pt>
                <c:pt idx="18157">
                  <c:v>492</c:v>
                </c:pt>
                <c:pt idx="18158">
                  <c:v>507</c:v>
                </c:pt>
                <c:pt idx="18159">
                  <c:v>447</c:v>
                </c:pt>
                <c:pt idx="18160">
                  <c:v>534</c:v>
                </c:pt>
                <c:pt idx="18161">
                  <c:v>524</c:v>
                </c:pt>
                <c:pt idx="18162">
                  <c:v>421</c:v>
                </c:pt>
                <c:pt idx="18163">
                  <c:v>464</c:v>
                </c:pt>
                <c:pt idx="18164">
                  <c:v>438</c:v>
                </c:pt>
                <c:pt idx="18165">
                  <c:v>471</c:v>
                </c:pt>
                <c:pt idx="18166">
                  <c:v>437</c:v>
                </c:pt>
                <c:pt idx="18167">
                  <c:v>475</c:v>
                </c:pt>
                <c:pt idx="18168">
                  <c:v>465</c:v>
                </c:pt>
                <c:pt idx="18169">
                  <c:v>454</c:v>
                </c:pt>
                <c:pt idx="18170">
                  <c:v>450</c:v>
                </c:pt>
                <c:pt idx="18171">
                  <c:v>478</c:v>
                </c:pt>
                <c:pt idx="18172">
                  <c:v>506</c:v>
                </c:pt>
                <c:pt idx="18173">
                  <c:v>468</c:v>
                </c:pt>
                <c:pt idx="18174">
                  <c:v>473</c:v>
                </c:pt>
                <c:pt idx="18175">
                  <c:v>452</c:v>
                </c:pt>
                <c:pt idx="18176">
                  <c:v>483</c:v>
                </c:pt>
                <c:pt idx="18177">
                  <c:v>444</c:v>
                </c:pt>
                <c:pt idx="18178">
                  <c:v>421</c:v>
                </c:pt>
                <c:pt idx="18179">
                  <c:v>419</c:v>
                </c:pt>
                <c:pt idx="18180">
                  <c:v>426</c:v>
                </c:pt>
                <c:pt idx="18181">
                  <c:v>485</c:v>
                </c:pt>
                <c:pt idx="18182">
                  <c:v>495</c:v>
                </c:pt>
                <c:pt idx="18183">
                  <c:v>460</c:v>
                </c:pt>
                <c:pt idx="18184">
                  <c:v>505</c:v>
                </c:pt>
                <c:pt idx="18185">
                  <c:v>420</c:v>
                </c:pt>
                <c:pt idx="18186">
                  <c:v>447</c:v>
                </c:pt>
                <c:pt idx="18187">
                  <c:v>459</c:v>
                </c:pt>
                <c:pt idx="18188">
                  <c:v>464</c:v>
                </c:pt>
                <c:pt idx="18189">
                  <c:v>466</c:v>
                </c:pt>
                <c:pt idx="18190">
                  <c:v>647</c:v>
                </c:pt>
                <c:pt idx="18191">
                  <c:v>441</c:v>
                </c:pt>
                <c:pt idx="18192">
                  <c:v>403</c:v>
                </c:pt>
                <c:pt idx="18193">
                  <c:v>455</c:v>
                </c:pt>
                <c:pt idx="18194">
                  <c:v>462</c:v>
                </c:pt>
                <c:pt idx="18195">
                  <c:v>344</c:v>
                </c:pt>
                <c:pt idx="18196">
                  <c:v>584</c:v>
                </c:pt>
                <c:pt idx="18197">
                  <c:v>384</c:v>
                </c:pt>
                <c:pt idx="18198">
                  <c:v>421</c:v>
                </c:pt>
                <c:pt idx="18199">
                  <c:v>458</c:v>
                </c:pt>
                <c:pt idx="18200">
                  <c:v>450</c:v>
                </c:pt>
                <c:pt idx="18201">
                  <c:v>451</c:v>
                </c:pt>
                <c:pt idx="18202">
                  <c:v>445</c:v>
                </c:pt>
                <c:pt idx="18203">
                  <c:v>421</c:v>
                </c:pt>
                <c:pt idx="18204">
                  <c:v>581</c:v>
                </c:pt>
                <c:pt idx="18205">
                  <c:v>445</c:v>
                </c:pt>
                <c:pt idx="18206">
                  <c:v>452</c:v>
                </c:pt>
                <c:pt idx="18207">
                  <c:v>460</c:v>
                </c:pt>
                <c:pt idx="18208">
                  <c:v>504</c:v>
                </c:pt>
                <c:pt idx="18209">
                  <c:v>528</c:v>
                </c:pt>
                <c:pt idx="18210">
                  <c:v>533</c:v>
                </c:pt>
                <c:pt idx="18211">
                  <c:v>479</c:v>
                </c:pt>
                <c:pt idx="18212">
                  <c:v>498</c:v>
                </c:pt>
                <c:pt idx="18213">
                  <c:v>450</c:v>
                </c:pt>
                <c:pt idx="18214">
                  <c:v>447</c:v>
                </c:pt>
                <c:pt idx="18215">
                  <c:v>507</c:v>
                </c:pt>
                <c:pt idx="18216">
                  <c:v>437</c:v>
                </c:pt>
                <c:pt idx="18217">
                  <c:v>462</c:v>
                </c:pt>
                <c:pt idx="18218">
                  <c:v>479</c:v>
                </c:pt>
                <c:pt idx="18219">
                  <c:v>510</c:v>
                </c:pt>
                <c:pt idx="18220">
                  <c:v>386</c:v>
                </c:pt>
                <c:pt idx="18221">
                  <c:v>414</c:v>
                </c:pt>
                <c:pt idx="18222">
                  <c:v>402</c:v>
                </c:pt>
                <c:pt idx="18223">
                  <c:v>352</c:v>
                </c:pt>
                <c:pt idx="18224">
                  <c:v>357</c:v>
                </c:pt>
                <c:pt idx="18225">
                  <c:v>451</c:v>
                </c:pt>
                <c:pt idx="18226">
                  <c:v>330</c:v>
                </c:pt>
                <c:pt idx="18227">
                  <c:v>501</c:v>
                </c:pt>
                <c:pt idx="18228">
                  <c:v>451</c:v>
                </c:pt>
                <c:pt idx="18229">
                  <c:v>766</c:v>
                </c:pt>
                <c:pt idx="18230">
                  <c:v>447</c:v>
                </c:pt>
                <c:pt idx="18231">
                  <c:v>452</c:v>
                </c:pt>
                <c:pt idx="18232">
                  <c:v>481</c:v>
                </c:pt>
                <c:pt idx="18233">
                  <c:v>581</c:v>
                </c:pt>
                <c:pt idx="18234">
                  <c:v>483</c:v>
                </c:pt>
                <c:pt idx="18235">
                  <c:v>344</c:v>
                </c:pt>
                <c:pt idx="18236">
                  <c:v>362</c:v>
                </c:pt>
                <c:pt idx="18237">
                  <c:v>426</c:v>
                </c:pt>
                <c:pt idx="18238">
                  <c:v>336</c:v>
                </c:pt>
                <c:pt idx="18239">
                  <c:v>436</c:v>
                </c:pt>
                <c:pt idx="18240">
                  <c:v>543</c:v>
                </c:pt>
                <c:pt idx="18241">
                  <c:v>458</c:v>
                </c:pt>
                <c:pt idx="18242">
                  <c:v>501</c:v>
                </c:pt>
                <c:pt idx="18243">
                  <c:v>504</c:v>
                </c:pt>
                <c:pt idx="18244">
                  <c:v>455</c:v>
                </c:pt>
                <c:pt idx="18245">
                  <c:v>440</c:v>
                </c:pt>
                <c:pt idx="18246">
                  <c:v>435</c:v>
                </c:pt>
                <c:pt idx="18247">
                  <c:v>471</c:v>
                </c:pt>
                <c:pt idx="18248">
                  <c:v>477</c:v>
                </c:pt>
                <c:pt idx="18249">
                  <c:v>438</c:v>
                </c:pt>
                <c:pt idx="18250">
                  <c:v>415</c:v>
                </c:pt>
                <c:pt idx="18251">
                  <c:v>403</c:v>
                </c:pt>
                <c:pt idx="18252">
                  <c:v>365</c:v>
                </c:pt>
                <c:pt idx="18253">
                  <c:v>454</c:v>
                </c:pt>
                <c:pt idx="18254">
                  <c:v>472</c:v>
                </c:pt>
                <c:pt idx="18255">
                  <c:v>423</c:v>
                </c:pt>
                <c:pt idx="18256">
                  <c:v>392</c:v>
                </c:pt>
                <c:pt idx="18257">
                  <c:v>459</c:v>
                </c:pt>
                <c:pt idx="18258">
                  <c:v>328</c:v>
                </c:pt>
                <c:pt idx="18259">
                  <c:v>414</c:v>
                </c:pt>
                <c:pt idx="18260">
                  <c:v>456</c:v>
                </c:pt>
                <c:pt idx="18261">
                  <c:v>395</c:v>
                </c:pt>
                <c:pt idx="18262">
                  <c:v>427</c:v>
                </c:pt>
                <c:pt idx="18263">
                  <c:v>524</c:v>
                </c:pt>
                <c:pt idx="18264">
                  <c:v>385</c:v>
                </c:pt>
                <c:pt idx="18265">
                  <c:v>442</c:v>
                </c:pt>
                <c:pt idx="18266">
                  <c:v>581</c:v>
                </c:pt>
                <c:pt idx="18267">
                  <c:v>418</c:v>
                </c:pt>
                <c:pt idx="18268">
                  <c:v>427</c:v>
                </c:pt>
                <c:pt idx="18269">
                  <c:v>439</c:v>
                </c:pt>
                <c:pt idx="18270">
                  <c:v>486</c:v>
                </c:pt>
                <c:pt idx="18271">
                  <c:v>430</c:v>
                </c:pt>
                <c:pt idx="18272">
                  <c:v>463</c:v>
                </c:pt>
                <c:pt idx="18273">
                  <c:v>536</c:v>
                </c:pt>
                <c:pt idx="18274">
                  <c:v>607</c:v>
                </c:pt>
                <c:pt idx="18275">
                  <c:v>388</c:v>
                </c:pt>
                <c:pt idx="18276">
                  <c:v>525</c:v>
                </c:pt>
                <c:pt idx="18277">
                  <c:v>446</c:v>
                </c:pt>
                <c:pt idx="18278">
                  <c:v>418</c:v>
                </c:pt>
                <c:pt idx="18279">
                  <c:v>448</c:v>
                </c:pt>
                <c:pt idx="18280">
                  <c:v>427</c:v>
                </c:pt>
                <c:pt idx="18281">
                  <c:v>431</c:v>
                </c:pt>
                <c:pt idx="18282">
                  <c:v>453</c:v>
                </c:pt>
                <c:pt idx="18283">
                  <c:v>435</c:v>
                </c:pt>
                <c:pt idx="18284">
                  <c:v>480</c:v>
                </c:pt>
                <c:pt idx="18285">
                  <c:v>470</c:v>
                </c:pt>
                <c:pt idx="18286">
                  <c:v>436</c:v>
                </c:pt>
                <c:pt idx="18287">
                  <c:v>456</c:v>
                </c:pt>
                <c:pt idx="18288">
                  <c:v>436</c:v>
                </c:pt>
                <c:pt idx="18289">
                  <c:v>453</c:v>
                </c:pt>
                <c:pt idx="18290">
                  <c:v>444</c:v>
                </c:pt>
                <c:pt idx="18291">
                  <c:v>453</c:v>
                </c:pt>
                <c:pt idx="18292">
                  <c:v>440</c:v>
                </c:pt>
                <c:pt idx="18293">
                  <c:v>327</c:v>
                </c:pt>
                <c:pt idx="18294">
                  <c:v>392</c:v>
                </c:pt>
                <c:pt idx="18295">
                  <c:v>555</c:v>
                </c:pt>
                <c:pt idx="18296">
                  <c:v>450</c:v>
                </c:pt>
                <c:pt idx="18297">
                  <c:v>598</c:v>
                </c:pt>
                <c:pt idx="18298">
                  <c:v>450</c:v>
                </c:pt>
                <c:pt idx="18299">
                  <c:v>515</c:v>
                </c:pt>
                <c:pt idx="18300">
                  <c:v>442</c:v>
                </c:pt>
                <c:pt idx="18301">
                  <c:v>478</c:v>
                </c:pt>
                <c:pt idx="18302">
                  <c:v>462</c:v>
                </c:pt>
                <c:pt idx="18303">
                  <c:v>481</c:v>
                </c:pt>
                <c:pt idx="18304">
                  <c:v>485</c:v>
                </c:pt>
                <c:pt idx="18305">
                  <c:v>461</c:v>
                </c:pt>
                <c:pt idx="18306">
                  <c:v>485</c:v>
                </c:pt>
                <c:pt idx="18307">
                  <c:v>411</c:v>
                </c:pt>
                <c:pt idx="18308">
                  <c:v>418</c:v>
                </c:pt>
                <c:pt idx="18309">
                  <c:v>465</c:v>
                </c:pt>
                <c:pt idx="18310">
                  <c:v>392</c:v>
                </c:pt>
                <c:pt idx="18311">
                  <c:v>483</c:v>
                </c:pt>
                <c:pt idx="18312">
                  <c:v>516</c:v>
                </c:pt>
                <c:pt idx="18313">
                  <c:v>440</c:v>
                </c:pt>
                <c:pt idx="18314">
                  <c:v>435</c:v>
                </c:pt>
                <c:pt idx="18315">
                  <c:v>460</c:v>
                </c:pt>
                <c:pt idx="18316">
                  <c:v>484</c:v>
                </c:pt>
                <c:pt idx="18317">
                  <c:v>491</c:v>
                </c:pt>
                <c:pt idx="18318">
                  <c:v>503</c:v>
                </c:pt>
                <c:pt idx="18319">
                  <c:v>465</c:v>
                </c:pt>
                <c:pt idx="18320">
                  <c:v>478</c:v>
                </c:pt>
                <c:pt idx="18321">
                  <c:v>469</c:v>
                </c:pt>
                <c:pt idx="18322">
                  <c:v>498</c:v>
                </c:pt>
                <c:pt idx="18323">
                  <c:v>470</c:v>
                </c:pt>
                <c:pt idx="18324">
                  <c:v>493</c:v>
                </c:pt>
                <c:pt idx="18325">
                  <c:v>343</c:v>
                </c:pt>
                <c:pt idx="18326">
                  <c:v>528</c:v>
                </c:pt>
                <c:pt idx="18327">
                  <c:v>473</c:v>
                </c:pt>
                <c:pt idx="18328">
                  <c:v>485</c:v>
                </c:pt>
                <c:pt idx="18329">
                  <c:v>878</c:v>
                </c:pt>
                <c:pt idx="18330">
                  <c:v>325</c:v>
                </c:pt>
                <c:pt idx="18331">
                  <c:v>492</c:v>
                </c:pt>
                <c:pt idx="18332">
                  <c:v>445</c:v>
                </c:pt>
                <c:pt idx="18333">
                  <c:v>454</c:v>
                </c:pt>
                <c:pt idx="18334">
                  <c:v>516</c:v>
                </c:pt>
                <c:pt idx="18335">
                  <c:v>466</c:v>
                </c:pt>
                <c:pt idx="18336">
                  <c:v>454</c:v>
                </c:pt>
                <c:pt idx="18337">
                  <c:v>438</c:v>
                </c:pt>
                <c:pt idx="18338">
                  <c:v>413</c:v>
                </c:pt>
                <c:pt idx="18339">
                  <c:v>396</c:v>
                </c:pt>
                <c:pt idx="18340">
                  <c:v>459</c:v>
                </c:pt>
                <c:pt idx="18341">
                  <c:v>448</c:v>
                </c:pt>
                <c:pt idx="18342">
                  <c:v>528</c:v>
                </c:pt>
                <c:pt idx="18343">
                  <c:v>482</c:v>
                </c:pt>
                <c:pt idx="18344">
                  <c:v>466</c:v>
                </c:pt>
                <c:pt idx="18345">
                  <c:v>476</c:v>
                </c:pt>
                <c:pt idx="18346">
                  <c:v>496</c:v>
                </c:pt>
                <c:pt idx="18347">
                  <c:v>355</c:v>
                </c:pt>
                <c:pt idx="18348">
                  <c:v>455</c:v>
                </c:pt>
                <c:pt idx="18349">
                  <c:v>519</c:v>
                </c:pt>
                <c:pt idx="18350">
                  <c:v>372</c:v>
                </c:pt>
                <c:pt idx="18351">
                  <c:v>366</c:v>
                </c:pt>
                <c:pt idx="18352">
                  <c:v>329</c:v>
                </c:pt>
                <c:pt idx="18353">
                  <c:v>463</c:v>
                </c:pt>
                <c:pt idx="18354">
                  <c:v>526</c:v>
                </c:pt>
                <c:pt idx="18355">
                  <c:v>482</c:v>
                </c:pt>
                <c:pt idx="18356">
                  <c:v>496</c:v>
                </c:pt>
                <c:pt idx="18357">
                  <c:v>434</c:v>
                </c:pt>
                <c:pt idx="18358">
                  <c:v>495</c:v>
                </c:pt>
                <c:pt idx="18359">
                  <c:v>474</c:v>
                </c:pt>
                <c:pt idx="18360">
                  <c:v>348</c:v>
                </c:pt>
                <c:pt idx="18361">
                  <c:v>452</c:v>
                </c:pt>
                <c:pt idx="18362">
                  <c:v>456</c:v>
                </c:pt>
                <c:pt idx="18363">
                  <c:v>358</c:v>
                </c:pt>
                <c:pt idx="18364">
                  <c:v>491</c:v>
                </c:pt>
                <c:pt idx="18365">
                  <c:v>433</c:v>
                </c:pt>
                <c:pt idx="18366">
                  <c:v>444</c:v>
                </c:pt>
                <c:pt idx="18367">
                  <c:v>512</c:v>
                </c:pt>
                <c:pt idx="18368">
                  <c:v>375</c:v>
                </c:pt>
                <c:pt idx="18369">
                  <c:v>560</c:v>
                </c:pt>
                <c:pt idx="18370">
                  <c:v>519</c:v>
                </c:pt>
                <c:pt idx="18371">
                  <c:v>438</c:v>
                </c:pt>
                <c:pt idx="18372">
                  <c:v>442</c:v>
                </c:pt>
                <c:pt idx="18373">
                  <c:v>329</c:v>
                </c:pt>
                <c:pt idx="18374">
                  <c:v>406</c:v>
                </c:pt>
                <c:pt idx="18375">
                  <c:v>590</c:v>
                </c:pt>
                <c:pt idx="18376">
                  <c:v>431</c:v>
                </c:pt>
                <c:pt idx="18377">
                  <c:v>406</c:v>
                </c:pt>
                <c:pt idx="18378">
                  <c:v>438</c:v>
                </c:pt>
                <c:pt idx="18379">
                  <c:v>487</c:v>
                </c:pt>
                <c:pt idx="18380">
                  <c:v>478</c:v>
                </c:pt>
                <c:pt idx="18381">
                  <c:v>470</c:v>
                </c:pt>
                <c:pt idx="18382">
                  <c:v>453</c:v>
                </c:pt>
                <c:pt idx="18383">
                  <c:v>485</c:v>
                </c:pt>
                <c:pt idx="18384">
                  <c:v>477</c:v>
                </c:pt>
                <c:pt idx="18385">
                  <c:v>446</c:v>
                </c:pt>
                <c:pt idx="18386">
                  <c:v>504</c:v>
                </c:pt>
                <c:pt idx="18387">
                  <c:v>438</c:v>
                </c:pt>
                <c:pt idx="18388">
                  <c:v>416</c:v>
                </c:pt>
                <c:pt idx="18389">
                  <c:v>482</c:v>
                </c:pt>
                <c:pt idx="18390">
                  <c:v>470</c:v>
                </c:pt>
                <c:pt idx="18391">
                  <c:v>445</c:v>
                </c:pt>
                <c:pt idx="18392">
                  <c:v>407</c:v>
                </c:pt>
                <c:pt idx="18393">
                  <c:v>504</c:v>
                </c:pt>
                <c:pt idx="18394">
                  <c:v>458</c:v>
                </c:pt>
                <c:pt idx="18395">
                  <c:v>419</c:v>
                </c:pt>
                <c:pt idx="18396">
                  <c:v>444</c:v>
                </c:pt>
                <c:pt idx="18397">
                  <c:v>510</c:v>
                </c:pt>
                <c:pt idx="18398">
                  <c:v>521</c:v>
                </c:pt>
                <c:pt idx="18399">
                  <c:v>425</c:v>
                </c:pt>
                <c:pt idx="18400">
                  <c:v>425</c:v>
                </c:pt>
                <c:pt idx="18401">
                  <c:v>477</c:v>
                </c:pt>
                <c:pt idx="18402">
                  <c:v>741</c:v>
                </c:pt>
                <c:pt idx="18403">
                  <c:v>414</c:v>
                </c:pt>
                <c:pt idx="18404">
                  <c:v>484</c:v>
                </c:pt>
                <c:pt idx="18405">
                  <c:v>346</c:v>
                </c:pt>
                <c:pt idx="18406">
                  <c:v>426</c:v>
                </c:pt>
                <c:pt idx="18407">
                  <c:v>463</c:v>
                </c:pt>
                <c:pt idx="18408">
                  <c:v>413</c:v>
                </c:pt>
                <c:pt idx="18409">
                  <c:v>364</c:v>
                </c:pt>
                <c:pt idx="18410">
                  <c:v>490</c:v>
                </c:pt>
                <c:pt idx="18411">
                  <c:v>545</c:v>
                </c:pt>
                <c:pt idx="18412">
                  <c:v>487</c:v>
                </c:pt>
                <c:pt idx="18413">
                  <c:v>411</c:v>
                </c:pt>
                <c:pt idx="18414">
                  <c:v>478</c:v>
                </c:pt>
                <c:pt idx="18415">
                  <c:v>421</c:v>
                </c:pt>
                <c:pt idx="18416">
                  <c:v>365</c:v>
                </c:pt>
                <c:pt idx="18417">
                  <c:v>377</c:v>
                </c:pt>
                <c:pt idx="18418">
                  <c:v>395</c:v>
                </c:pt>
                <c:pt idx="18419">
                  <c:v>442</c:v>
                </c:pt>
                <c:pt idx="18420">
                  <c:v>377</c:v>
                </c:pt>
                <c:pt idx="18421">
                  <c:v>390</c:v>
                </c:pt>
                <c:pt idx="18422">
                  <c:v>439</c:v>
                </c:pt>
                <c:pt idx="18423">
                  <c:v>334</c:v>
                </c:pt>
                <c:pt idx="18424">
                  <c:v>510</c:v>
                </c:pt>
                <c:pt idx="18425">
                  <c:v>428</c:v>
                </c:pt>
                <c:pt idx="18426">
                  <c:v>541</c:v>
                </c:pt>
                <c:pt idx="18427">
                  <c:v>407</c:v>
                </c:pt>
                <c:pt idx="18428">
                  <c:v>460</c:v>
                </c:pt>
                <c:pt idx="18429">
                  <c:v>440</c:v>
                </c:pt>
                <c:pt idx="18430">
                  <c:v>476</c:v>
                </c:pt>
                <c:pt idx="18431">
                  <c:v>452</c:v>
                </c:pt>
                <c:pt idx="18432">
                  <c:v>558</c:v>
                </c:pt>
                <c:pt idx="18433">
                  <c:v>434</c:v>
                </c:pt>
                <c:pt idx="18434">
                  <c:v>424</c:v>
                </c:pt>
                <c:pt idx="18435">
                  <c:v>646</c:v>
                </c:pt>
                <c:pt idx="18436">
                  <c:v>466</c:v>
                </c:pt>
                <c:pt idx="18437">
                  <c:v>402</c:v>
                </c:pt>
                <c:pt idx="18438">
                  <c:v>469</c:v>
                </c:pt>
                <c:pt idx="18439">
                  <c:v>451</c:v>
                </c:pt>
                <c:pt idx="18440">
                  <c:v>323</c:v>
                </c:pt>
                <c:pt idx="18441">
                  <c:v>1023</c:v>
                </c:pt>
                <c:pt idx="18442">
                  <c:v>338</c:v>
                </c:pt>
                <c:pt idx="18443">
                  <c:v>443</c:v>
                </c:pt>
                <c:pt idx="18444">
                  <c:v>399</c:v>
                </c:pt>
                <c:pt idx="18445">
                  <c:v>533</c:v>
                </c:pt>
                <c:pt idx="18446">
                  <c:v>429</c:v>
                </c:pt>
                <c:pt idx="18447">
                  <c:v>450</c:v>
                </c:pt>
                <c:pt idx="18448">
                  <c:v>445</c:v>
                </c:pt>
                <c:pt idx="18449">
                  <c:v>438</c:v>
                </c:pt>
                <c:pt idx="18450">
                  <c:v>375</c:v>
                </c:pt>
                <c:pt idx="18451">
                  <c:v>467</c:v>
                </c:pt>
                <c:pt idx="18452">
                  <c:v>422</c:v>
                </c:pt>
                <c:pt idx="18453">
                  <c:v>497</c:v>
                </c:pt>
                <c:pt idx="18454">
                  <c:v>400</c:v>
                </c:pt>
                <c:pt idx="18455">
                  <c:v>396</c:v>
                </c:pt>
                <c:pt idx="18456">
                  <c:v>393</c:v>
                </c:pt>
                <c:pt idx="18457">
                  <c:v>475</c:v>
                </c:pt>
                <c:pt idx="18458">
                  <c:v>398</c:v>
                </c:pt>
                <c:pt idx="18459">
                  <c:v>468</c:v>
                </c:pt>
                <c:pt idx="18460">
                  <c:v>452</c:v>
                </c:pt>
                <c:pt idx="18461">
                  <c:v>481</c:v>
                </c:pt>
                <c:pt idx="18462">
                  <c:v>428</c:v>
                </c:pt>
                <c:pt idx="18463">
                  <c:v>459</c:v>
                </c:pt>
                <c:pt idx="18464">
                  <c:v>407</c:v>
                </c:pt>
                <c:pt idx="18465">
                  <c:v>526</c:v>
                </c:pt>
                <c:pt idx="18466">
                  <c:v>431</c:v>
                </c:pt>
                <c:pt idx="18467">
                  <c:v>392</c:v>
                </c:pt>
                <c:pt idx="18468">
                  <c:v>429</c:v>
                </c:pt>
                <c:pt idx="18469">
                  <c:v>452</c:v>
                </c:pt>
                <c:pt idx="18470">
                  <c:v>474</c:v>
                </c:pt>
                <c:pt idx="18471">
                  <c:v>398</c:v>
                </c:pt>
                <c:pt idx="18472">
                  <c:v>599</c:v>
                </c:pt>
                <c:pt idx="18473">
                  <c:v>466</c:v>
                </c:pt>
                <c:pt idx="18474">
                  <c:v>935</c:v>
                </c:pt>
                <c:pt idx="18475">
                  <c:v>420</c:v>
                </c:pt>
                <c:pt idx="18476">
                  <c:v>419</c:v>
                </c:pt>
                <c:pt idx="18477">
                  <c:v>489</c:v>
                </c:pt>
                <c:pt idx="18478">
                  <c:v>431</c:v>
                </c:pt>
                <c:pt idx="18479">
                  <c:v>459</c:v>
                </c:pt>
                <c:pt idx="18480">
                  <c:v>387</c:v>
                </c:pt>
                <c:pt idx="18481">
                  <c:v>461</c:v>
                </c:pt>
                <c:pt idx="18482">
                  <c:v>418</c:v>
                </c:pt>
                <c:pt idx="18483">
                  <c:v>390</c:v>
                </c:pt>
                <c:pt idx="18484">
                  <c:v>431</c:v>
                </c:pt>
                <c:pt idx="18485">
                  <c:v>475</c:v>
                </c:pt>
                <c:pt idx="18486">
                  <c:v>406</c:v>
                </c:pt>
                <c:pt idx="18487">
                  <c:v>329</c:v>
                </c:pt>
                <c:pt idx="18488">
                  <c:v>352</c:v>
                </c:pt>
                <c:pt idx="18489">
                  <c:v>401</c:v>
                </c:pt>
                <c:pt idx="18490">
                  <c:v>321</c:v>
                </c:pt>
                <c:pt idx="18491">
                  <c:v>482</c:v>
                </c:pt>
                <c:pt idx="18492">
                  <c:v>384</c:v>
                </c:pt>
                <c:pt idx="18493">
                  <c:v>372</c:v>
                </c:pt>
                <c:pt idx="18494">
                  <c:v>529</c:v>
                </c:pt>
                <c:pt idx="18495">
                  <c:v>430</c:v>
                </c:pt>
                <c:pt idx="18496">
                  <c:v>482</c:v>
                </c:pt>
                <c:pt idx="18497">
                  <c:v>460</c:v>
                </c:pt>
                <c:pt idx="18498">
                  <c:v>451</c:v>
                </c:pt>
                <c:pt idx="18499">
                  <c:v>432</c:v>
                </c:pt>
                <c:pt idx="18500">
                  <c:v>562</c:v>
                </c:pt>
                <c:pt idx="18501">
                  <c:v>383</c:v>
                </c:pt>
                <c:pt idx="18502">
                  <c:v>447</c:v>
                </c:pt>
                <c:pt idx="18503">
                  <c:v>369</c:v>
                </c:pt>
                <c:pt idx="18504">
                  <c:v>380</c:v>
                </c:pt>
                <c:pt idx="18505">
                  <c:v>448</c:v>
                </c:pt>
                <c:pt idx="18506">
                  <c:v>415</c:v>
                </c:pt>
                <c:pt idx="18507">
                  <c:v>531</c:v>
                </c:pt>
                <c:pt idx="18508">
                  <c:v>322</c:v>
                </c:pt>
                <c:pt idx="18509">
                  <c:v>505</c:v>
                </c:pt>
                <c:pt idx="18510">
                  <c:v>440</c:v>
                </c:pt>
                <c:pt idx="18511">
                  <c:v>368</c:v>
                </c:pt>
                <c:pt idx="18512">
                  <c:v>480</c:v>
                </c:pt>
                <c:pt idx="18513">
                  <c:v>452</c:v>
                </c:pt>
                <c:pt idx="18514">
                  <c:v>448</c:v>
                </c:pt>
                <c:pt idx="18515">
                  <c:v>425</c:v>
                </c:pt>
                <c:pt idx="18516">
                  <c:v>475</c:v>
                </c:pt>
                <c:pt idx="18517">
                  <c:v>461</c:v>
                </c:pt>
                <c:pt idx="18518">
                  <c:v>432</c:v>
                </c:pt>
                <c:pt idx="18519">
                  <c:v>482</c:v>
                </c:pt>
                <c:pt idx="18520">
                  <c:v>371</c:v>
                </c:pt>
                <c:pt idx="18521">
                  <c:v>453</c:v>
                </c:pt>
                <c:pt idx="18522">
                  <c:v>618</c:v>
                </c:pt>
                <c:pt idx="18523">
                  <c:v>471</c:v>
                </c:pt>
                <c:pt idx="18524">
                  <c:v>481</c:v>
                </c:pt>
                <c:pt idx="18525">
                  <c:v>476</c:v>
                </c:pt>
                <c:pt idx="18526">
                  <c:v>456</c:v>
                </c:pt>
                <c:pt idx="18527">
                  <c:v>423</c:v>
                </c:pt>
                <c:pt idx="18528">
                  <c:v>572</c:v>
                </c:pt>
                <c:pt idx="18529">
                  <c:v>402</c:v>
                </c:pt>
                <c:pt idx="18530">
                  <c:v>411</c:v>
                </c:pt>
                <c:pt idx="18531">
                  <c:v>419</c:v>
                </c:pt>
                <c:pt idx="18532">
                  <c:v>426</c:v>
                </c:pt>
                <c:pt idx="18533">
                  <c:v>399</c:v>
                </c:pt>
                <c:pt idx="18534">
                  <c:v>428</c:v>
                </c:pt>
                <c:pt idx="18535">
                  <c:v>433</c:v>
                </c:pt>
                <c:pt idx="18536">
                  <c:v>422</c:v>
                </c:pt>
                <c:pt idx="18537">
                  <c:v>429</c:v>
                </c:pt>
                <c:pt idx="18538">
                  <c:v>365</c:v>
                </c:pt>
                <c:pt idx="18539">
                  <c:v>353</c:v>
                </c:pt>
                <c:pt idx="18540">
                  <c:v>455</c:v>
                </c:pt>
                <c:pt idx="18541">
                  <c:v>376</c:v>
                </c:pt>
                <c:pt idx="18542">
                  <c:v>786</c:v>
                </c:pt>
                <c:pt idx="18543">
                  <c:v>329</c:v>
                </c:pt>
                <c:pt idx="18544">
                  <c:v>487</c:v>
                </c:pt>
                <c:pt idx="18545">
                  <c:v>406</c:v>
                </c:pt>
                <c:pt idx="18546">
                  <c:v>529</c:v>
                </c:pt>
                <c:pt idx="18547">
                  <c:v>442</c:v>
                </c:pt>
                <c:pt idx="18548">
                  <c:v>487</c:v>
                </c:pt>
                <c:pt idx="18549">
                  <c:v>429</c:v>
                </c:pt>
                <c:pt idx="18550">
                  <c:v>435</c:v>
                </c:pt>
                <c:pt idx="18551">
                  <c:v>435</c:v>
                </c:pt>
                <c:pt idx="18552">
                  <c:v>408</c:v>
                </c:pt>
                <c:pt idx="18553">
                  <c:v>341</c:v>
                </c:pt>
                <c:pt idx="18554">
                  <c:v>474</c:v>
                </c:pt>
                <c:pt idx="18555">
                  <c:v>384</c:v>
                </c:pt>
                <c:pt idx="18556">
                  <c:v>432</c:v>
                </c:pt>
                <c:pt idx="18557">
                  <c:v>411</c:v>
                </c:pt>
                <c:pt idx="18558">
                  <c:v>436</c:v>
                </c:pt>
                <c:pt idx="18559">
                  <c:v>391</c:v>
                </c:pt>
                <c:pt idx="18560">
                  <c:v>404</c:v>
                </c:pt>
                <c:pt idx="18561">
                  <c:v>333</c:v>
                </c:pt>
                <c:pt idx="18562">
                  <c:v>500</c:v>
                </c:pt>
                <c:pt idx="18563">
                  <c:v>396</c:v>
                </c:pt>
                <c:pt idx="18564">
                  <c:v>483</c:v>
                </c:pt>
                <c:pt idx="18565">
                  <c:v>343</c:v>
                </c:pt>
                <c:pt idx="18566">
                  <c:v>418</c:v>
                </c:pt>
                <c:pt idx="18567">
                  <c:v>435</c:v>
                </c:pt>
                <c:pt idx="18568">
                  <c:v>447</c:v>
                </c:pt>
                <c:pt idx="18569">
                  <c:v>560</c:v>
                </c:pt>
                <c:pt idx="18570">
                  <c:v>409</c:v>
                </c:pt>
                <c:pt idx="18571">
                  <c:v>364</c:v>
                </c:pt>
                <c:pt idx="18572">
                  <c:v>325</c:v>
                </c:pt>
                <c:pt idx="18573">
                  <c:v>432</c:v>
                </c:pt>
                <c:pt idx="18574">
                  <c:v>487</c:v>
                </c:pt>
                <c:pt idx="18575">
                  <c:v>322</c:v>
                </c:pt>
                <c:pt idx="18576">
                  <c:v>353</c:v>
                </c:pt>
                <c:pt idx="18577">
                  <c:v>454</c:v>
                </c:pt>
                <c:pt idx="18578">
                  <c:v>460</c:v>
                </c:pt>
                <c:pt idx="18579">
                  <c:v>546</c:v>
                </c:pt>
                <c:pt idx="18580">
                  <c:v>474</c:v>
                </c:pt>
                <c:pt idx="18581">
                  <c:v>443</c:v>
                </c:pt>
                <c:pt idx="18582">
                  <c:v>480</c:v>
                </c:pt>
                <c:pt idx="18583">
                  <c:v>389</c:v>
                </c:pt>
                <c:pt idx="18584">
                  <c:v>519</c:v>
                </c:pt>
                <c:pt idx="18585">
                  <c:v>358</c:v>
                </c:pt>
                <c:pt idx="18586">
                  <c:v>516</c:v>
                </c:pt>
                <c:pt idx="18587">
                  <c:v>418</c:v>
                </c:pt>
                <c:pt idx="18588">
                  <c:v>473</c:v>
                </c:pt>
                <c:pt idx="18589">
                  <c:v>348</c:v>
                </c:pt>
                <c:pt idx="18590">
                  <c:v>425</c:v>
                </c:pt>
                <c:pt idx="18591">
                  <c:v>447</c:v>
                </c:pt>
                <c:pt idx="18592">
                  <c:v>388</c:v>
                </c:pt>
                <c:pt idx="18593">
                  <c:v>526</c:v>
                </c:pt>
                <c:pt idx="18594">
                  <c:v>447</c:v>
                </c:pt>
                <c:pt idx="18595">
                  <c:v>413</c:v>
                </c:pt>
                <c:pt idx="18596">
                  <c:v>426</c:v>
                </c:pt>
                <c:pt idx="18597">
                  <c:v>529</c:v>
                </c:pt>
                <c:pt idx="18598">
                  <c:v>509</c:v>
                </c:pt>
                <c:pt idx="18599">
                  <c:v>406</c:v>
                </c:pt>
                <c:pt idx="18600">
                  <c:v>502</c:v>
                </c:pt>
                <c:pt idx="18601">
                  <c:v>637</c:v>
                </c:pt>
                <c:pt idx="18602">
                  <c:v>381</c:v>
                </c:pt>
                <c:pt idx="18603">
                  <c:v>442</c:v>
                </c:pt>
                <c:pt idx="18604">
                  <c:v>498</c:v>
                </c:pt>
                <c:pt idx="18605">
                  <c:v>476</c:v>
                </c:pt>
                <c:pt idx="18606">
                  <c:v>404</c:v>
                </c:pt>
                <c:pt idx="18607">
                  <c:v>444</c:v>
                </c:pt>
                <c:pt idx="18608">
                  <c:v>420</c:v>
                </c:pt>
                <c:pt idx="18609">
                  <c:v>517</c:v>
                </c:pt>
                <c:pt idx="18610">
                  <c:v>376</c:v>
                </c:pt>
                <c:pt idx="18611">
                  <c:v>446</c:v>
                </c:pt>
                <c:pt idx="18612">
                  <c:v>375</c:v>
                </c:pt>
                <c:pt idx="18613">
                  <c:v>435</c:v>
                </c:pt>
                <c:pt idx="18614">
                  <c:v>323</c:v>
                </c:pt>
                <c:pt idx="18615">
                  <c:v>323</c:v>
                </c:pt>
                <c:pt idx="18616">
                  <c:v>322</c:v>
                </c:pt>
                <c:pt idx="18617">
                  <c:v>418</c:v>
                </c:pt>
                <c:pt idx="18618">
                  <c:v>475</c:v>
                </c:pt>
                <c:pt idx="18619">
                  <c:v>452</c:v>
                </c:pt>
                <c:pt idx="18620">
                  <c:v>491</c:v>
                </c:pt>
                <c:pt idx="18621">
                  <c:v>413</c:v>
                </c:pt>
                <c:pt idx="18622">
                  <c:v>325</c:v>
                </c:pt>
                <c:pt idx="18623">
                  <c:v>426</c:v>
                </c:pt>
                <c:pt idx="18624">
                  <c:v>445</c:v>
                </c:pt>
                <c:pt idx="18625">
                  <c:v>405</c:v>
                </c:pt>
                <c:pt idx="18626">
                  <c:v>450</c:v>
                </c:pt>
                <c:pt idx="18627">
                  <c:v>379</c:v>
                </c:pt>
                <c:pt idx="18628">
                  <c:v>489</c:v>
                </c:pt>
                <c:pt idx="18629">
                  <c:v>464</c:v>
                </c:pt>
                <c:pt idx="18630">
                  <c:v>324</c:v>
                </c:pt>
                <c:pt idx="18631">
                  <c:v>582</c:v>
                </c:pt>
                <c:pt idx="18632">
                  <c:v>405</c:v>
                </c:pt>
                <c:pt idx="18633">
                  <c:v>437</c:v>
                </c:pt>
                <c:pt idx="18634">
                  <c:v>440</c:v>
                </c:pt>
                <c:pt idx="18635">
                  <c:v>430</c:v>
                </c:pt>
                <c:pt idx="18636">
                  <c:v>407</c:v>
                </c:pt>
                <c:pt idx="18637">
                  <c:v>490</c:v>
                </c:pt>
                <c:pt idx="18638">
                  <c:v>450</c:v>
                </c:pt>
                <c:pt idx="18639">
                  <c:v>321</c:v>
                </c:pt>
                <c:pt idx="18640">
                  <c:v>320</c:v>
                </c:pt>
                <c:pt idx="18641">
                  <c:v>397</c:v>
                </c:pt>
                <c:pt idx="18642">
                  <c:v>409</c:v>
                </c:pt>
                <c:pt idx="18643">
                  <c:v>338</c:v>
                </c:pt>
                <c:pt idx="18644">
                  <c:v>411</c:v>
                </c:pt>
                <c:pt idx="18645">
                  <c:v>485</c:v>
                </c:pt>
                <c:pt idx="18646">
                  <c:v>461</c:v>
                </c:pt>
                <c:pt idx="18647">
                  <c:v>596</c:v>
                </c:pt>
                <c:pt idx="18648">
                  <c:v>485</c:v>
                </c:pt>
                <c:pt idx="18649">
                  <c:v>437</c:v>
                </c:pt>
                <c:pt idx="18650">
                  <c:v>381</c:v>
                </c:pt>
                <c:pt idx="18651">
                  <c:v>494</c:v>
                </c:pt>
                <c:pt idx="18652">
                  <c:v>532</c:v>
                </c:pt>
                <c:pt idx="18653">
                  <c:v>316</c:v>
                </c:pt>
                <c:pt idx="18654">
                  <c:v>329</c:v>
                </c:pt>
                <c:pt idx="18655">
                  <c:v>399</c:v>
                </c:pt>
                <c:pt idx="18656">
                  <c:v>328</c:v>
                </c:pt>
                <c:pt idx="18657">
                  <c:v>315</c:v>
                </c:pt>
                <c:pt idx="18658">
                  <c:v>325</c:v>
                </c:pt>
                <c:pt idx="18659">
                  <c:v>654</c:v>
                </c:pt>
                <c:pt idx="18660">
                  <c:v>421</c:v>
                </c:pt>
                <c:pt idx="18661">
                  <c:v>357</c:v>
                </c:pt>
                <c:pt idx="18662">
                  <c:v>462</c:v>
                </c:pt>
                <c:pt idx="18663">
                  <c:v>442</c:v>
                </c:pt>
                <c:pt idx="18664">
                  <c:v>663</c:v>
                </c:pt>
                <c:pt idx="18665">
                  <c:v>431</c:v>
                </c:pt>
                <c:pt idx="18666">
                  <c:v>932</c:v>
                </c:pt>
                <c:pt idx="18667">
                  <c:v>406</c:v>
                </c:pt>
                <c:pt idx="18668">
                  <c:v>643</c:v>
                </c:pt>
                <c:pt idx="18669">
                  <c:v>483</c:v>
                </c:pt>
                <c:pt idx="18670">
                  <c:v>345</c:v>
                </c:pt>
                <c:pt idx="18671">
                  <c:v>478</c:v>
                </c:pt>
                <c:pt idx="18672">
                  <c:v>409</c:v>
                </c:pt>
                <c:pt idx="18673">
                  <c:v>352</c:v>
                </c:pt>
                <c:pt idx="18674">
                  <c:v>485</c:v>
                </c:pt>
                <c:pt idx="18675">
                  <c:v>394</c:v>
                </c:pt>
                <c:pt idx="18676">
                  <c:v>443</c:v>
                </c:pt>
                <c:pt idx="18677">
                  <c:v>380</c:v>
                </c:pt>
                <c:pt idx="18678">
                  <c:v>324</c:v>
                </c:pt>
                <c:pt idx="18679">
                  <c:v>321</c:v>
                </c:pt>
                <c:pt idx="18680">
                  <c:v>404</c:v>
                </c:pt>
                <c:pt idx="18681">
                  <c:v>433</c:v>
                </c:pt>
                <c:pt idx="18682">
                  <c:v>445</c:v>
                </c:pt>
                <c:pt idx="18683">
                  <c:v>468</c:v>
                </c:pt>
                <c:pt idx="18684">
                  <c:v>452</c:v>
                </c:pt>
                <c:pt idx="18685">
                  <c:v>470</c:v>
                </c:pt>
                <c:pt idx="18686">
                  <c:v>453</c:v>
                </c:pt>
                <c:pt idx="18687">
                  <c:v>449</c:v>
                </c:pt>
                <c:pt idx="18688">
                  <c:v>420</c:v>
                </c:pt>
                <c:pt idx="18689">
                  <c:v>480</c:v>
                </c:pt>
                <c:pt idx="18690">
                  <c:v>467</c:v>
                </c:pt>
                <c:pt idx="18691">
                  <c:v>536</c:v>
                </c:pt>
                <c:pt idx="18692">
                  <c:v>431</c:v>
                </c:pt>
                <c:pt idx="18693">
                  <c:v>381</c:v>
                </c:pt>
                <c:pt idx="18694">
                  <c:v>550</c:v>
                </c:pt>
                <c:pt idx="18695">
                  <c:v>501</c:v>
                </c:pt>
                <c:pt idx="18696">
                  <c:v>507</c:v>
                </c:pt>
                <c:pt idx="18697">
                  <c:v>410</c:v>
                </c:pt>
                <c:pt idx="18698">
                  <c:v>405</c:v>
                </c:pt>
                <c:pt idx="18699">
                  <c:v>336</c:v>
                </c:pt>
                <c:pt idx="18700">
                  <c:v>317</c:v>
                </c:pt>
                <c:pt idx="18701">
                  <c:v>527</c:v>
                </c:pt>
                <c:pt idx="18702">
                  <c:v>545</c:v>
                </c:pt>
                <c:pt idx="18703">
                  <c:v>323</c:v>
                </c:pt>
                <c:pt idx="18704">
                  <c:v>529</c:v>
                </c:pt>
                <c:pt idx="18705">
                  <c:v>473</c:v>
                </c:pt>
                <c:pt idx="18706">
                  <c:v>584</c:v>
                </c:pt>
                <c:pt idx="18707">
                  <c:v>340</c:v>
                </c:pt>
                <c:pt idx="18708">
                  <c:v>436</c:v>
                </c:pt>
                <c:pt idx="18709">
                  <c:v>425</c:v>
                </c:pt>
                <c:pt idx="18710">
                  <c:v>477</c:v>
                </c:pt>
                <c:pt idx="18711">
                  <c:v>423</c:v>
                </c:pt>
                <c:pt idx="18712">
                  <c:v>426</c:v>
                </c:pt>
                <c:pt idx="18713">
                  <c:v>454</c:v>
                </c:pt>
                <c:pt idx="18714">
                  <c:v>444</c:v>
                </c:pt>
                <c:pt idx="18715">
                  <c:v>375</c:v>
                </c:pt>
                <c:pt idx="18716">
                  <c:v>398</c:v>
                </c:pt>
                <c:pt idx="18717">
                  <c:v>408</c:v>
                </c:pt>
                <c:pt idx="18718">
                  <c:v>346</c:v>
                </c:pt>
                <c:pt idx="18719">
                  <c:v>403</c:v>
                </c:pt>
                <c:pt idx="18720">
                  <c:v>527</c:v>
                </c:pt>
                <c:pt idx="18721">
                  <c:v>548</c:v>
                </c:pt>
                <c:pt idx="18722">
                  <c:v>568</c:v>
                </c:pt>
                <c:pt idx="18723">
                  <c:v>433</c:v>
                </c:pt>
                <c:pt idx="18724">
                  <c:v>444</c:v>
                </c:pt>
                <c:pt idx="18725">
                  <c:v>315</c:v>
                </c:pt>
                <c:pt idx="18726">
                  <c:v>473</c:v>
                </c:pt>
                <c:pt idx="18727">
                  <c:v>353</c:v>
                </c:pt>
                <c:pt idx="18728">
                  <c:v>322</c:v>
                </c:pt>
                <c:pt idx="18729">
                  <c:v>413</c:v>
                </c:pt>
                <c:pt idx="18730">
                  <c:v>419</c:v>
                </c:pt>
                <c:pt idx="18731">
                  <c:v>315</c:v>
                </c:pt>
                <c:pt idx="18732">
                  <c:v>379</c:v>
                </c:pt>
                <c:pt idx="18733">
                  <c:v>424</c:v>
                </c:pt>
                <c:pt idx="18734">
                  <c:v>391</c:v>
                </c:pt>
                <c:pt idx="18735">
                  <c:v>316</c:v>
                </c:pt>
                <c:pt idx="18736">
                  <c:v>334</c:v>
                </c:pt>
                <c:pt idx="18737">
                  <c:v>473</c:v>
                </c:pt>
                <c:pt idx="18738">
                  <c:v>315</c:v>
                </c:pt>
                <c:pt idx="18739">
                  <c:v>443</c:v>
                </c:pt>
                <c:pt idx="18740">
                  <c:v>410</c:v>
                </c:pt>
                <c:pt idx="18741">
                  <c:v>412</c:v>
                </c:pt>
                <c:pt idx="18742">
                  <c:v>415</c:v>
                </c:pt>
                <c:pt idx="18743">
                  <c:v>451</c:v>
                </c:pt>
                <c:pt idx="18744">
                  <c:v>403</c:v>
                </c:pt>
                <c:pt idx="18745">
                  <c:v>405</c:v>
                </c:pt>
                <c:pt idx="18746">
                  <c:v>436</c:v>
                </c:pt>
                <c:pt idx="18747">
                  <c:v>418</c:v>
                </c:pt>
                <c:pt idx="18748">
                  <c:v>317</c:v>
                </c:pt>
                <c:pt idx="18749">
                  <c:v>445</c:v>
                </c:pt>
                <c:pt idx="18750">
                  <c:v>436</c:v>
                </c:pt>
                <c:pt idx="18751">
                  <c:v>422</c:v>
                </c:pt>
                <c:pt idx="18752">
                  <c:v>476</c:v>
                </c:pt>
                <c:pt idx="18753">
                  <c:v>407</c:v>
                </c:pt>
                <c:pt idx="18754">
                  <c:v>461</c:v>
                </c:pt>
                <c:pt idx="18755">
                  <c:v>501</c:v>
                </c:pt>
                <c:pt idx="18756">
                  <c:v>460</c:v>
                </c:pt>
                <c:pt idx="18757">
                  <c:v>400</c:v>
                </c:pt>
                <c:pt idx="18758">
                  <c:v>436</c:v>
                </c:pt>
                <c:pt idx="18759">
                  <c:v>397</c:v>
                </c:pt>
                <c:pt idx="18760">
                  <c:v>440</c:v>
                </c:pt>
                <c:pt idx="18761">
                  <c:v>371</c:v>
                </c:pt>
                <c:pt idx="18762">
                  <c:v>527</c:v>
                </c:pt>
                <c:pt idx="18763">
                  <c:v>332</c:v>
                </c:pt>
                <c:pt idx="18764">
                  <c:v>335</c:v>
                </c:pt>
                <c:pt idx="18765">
                  <c:v>483</c:v>
                </c:pt>
                <c:pt idx="18766">
                  <c:v>365</c:v>
                </c:pt>
                <c:pt idx="18767">
                  <c:v>403</c:v>
                </c:pt>
                <c:pt idx="18768">
                  <c:v>429</c:v>
                </c:pt>
                <c:pt idx="18769">
                  <c:v>317</c:v>
                </c:pt>
                <c:pt idx="18770">
                  <c:v>520</c:v>
                </c:pt>
                <c:pt idx="18771">
                  <c:v>408</c:v>
                </c:pt>
                <c:pt idx="18772">
                  <c:v>456</c:v>
                </c:pt>
                <c:pt idx="18773">
                  <c:v>343</c:v>
                </c:pt>
                <c:pt idx="18774">
                  <c:v>422</c:v>
                </c:pt>
                <c:pt idx="18775">
                  <c:v>353</c:v>
                </c:pt>
                <c:pt idx="18776">
                  <c:v>504</c:v>
                </c:pt>
                <c:pt idx="18777">
                  <c:v>518</c:v>
                </c:pt>
                <c:pt idx="18778">
                  <c:v>417</c:v>
                </c:pt>
                <c:pt idx="18779">
                  <c:v>465</c:v>
                </c:pt>
                <c:pt idx="18780">
                  <c:v>409</c:v>
                </c:pt>
                <c:pt idx="18781">
                  <c:v>488</c:v>
                </c:pt>
                <c:pt idx="18782">
                  <c:v>501</c:v>
                </c:pt>
                <c:pt idx="18783">
                  <c:v>465</c:v>
                </c:pt>
                <c:pt idx="18784">
                  <c:v>320</c:v>
                </c:pt>
                <c:pt idx="18785">
                  <c:v>424</c:v>
                </c:pt>
                <c:pt idx="18786">
                  <c:v>438</c:v>
                </c:pt>
                <c:pt idx="18787">
                  <c:v>406</c:v>
                </c:pt>
                <c:pt idx="18788">
                  <c:v>442</c:v>
                </c:pt>
                <c:pt idx="18789">
                  <c:v>378</c:v>
                </c:pt>
                <c:pt idx="18790">
                  <c:v>420</c:v>
                </c:pt>
                <c:pt idx="18791">
                  <c:v>386</c:v>
                </c:pt>
                <c:pt idx="18792">
                  <c:v>383</c:v>
                </c:pt>
                <c:pt idx="18793">
                  <c:v>422</c:v>
                </c:pt>
                <c:pt idx="18794">
                  <c:v>455</c:v>
                </c:pt>
                <c:pt idx="18795">
                  <c:v>646</c:v>
                </c:pt>
                <c:pt idx="18796">
                  <c:v>332</c:v>
                </c:pt>
                <c:pt idx="18797">
                  <c:v>416</c:v>
                </c:pt>
                <c:pt idx="18798">
                  <c:v>430</c:v>
                </c:pt>
                <c:pt idx="18799">
                  <c:v>413</c:v>
                </c:pt>
                <c:pt idx="18800">
                  <c:v>471</c:v>
                </c:pt>
                <c:pt idx="18801">
                  <c:v>413</c:v>
                </c:pt>
                <c:pt idx="18802">
                  <c:v>393</c:v>
                </c:pt>
                <c:pt idx="18803">
                  <c:v>443</c:v>
                </c:pt>
                <c:pt idx="18804">
                  <c:v>341</c:v>
                </c:pt>
                <c:pt idx="18805">
                  <c:v>396</c:v>
                </c:pt>
                <c:pt idx="18806">
                  <c:v>471</c:v>
                </c:pt>
                <c:pt idx="18807">
                  <c:v>495</c:v>
                </c:pt>
                <c:pt idx="18808">
                  <c:v>390</c:v>
                </c:pt>
                <c:pt idx="18809">
                  <c:v>513</c:v>
                </c:pt>
                <c:pt idx="18810">
                  <c:v>511</c:v>
                </c:pt>
                <c:pt idx="18811">
                  <c:v>641</c:v>
                </c:pt>
                <c:pt idx="18812">
                  <c:v>406</c:v>
                </c:pt>
                <c:pt idx="18813">
                  <c:v>318</c:v>
                </c:pt>
                <c:pt idx="18814">
                  <c:v>426</c:v>
                </c:pt>
                <c:pt idx="18815">
                  <c:v>445</c:v>
                </c:pt>
                <c:pt idx="18816">
                  <c:v>318</c:v>
                </c:pt>
                <c:pt idx="18817">
                  <c:v>436</c:v>
                </c:pt>
                <c:pt idx="18818">
                  <c:v>386</c:v>
                </c:pt>
                <c:pt idx="18819">
                  <c:v>464</c:v>
                </c:pt>
                <c:pt idx="18820">
                  <c:v>479</c:v>
                </c:pt>
                <c:pt idx="18821">
                  <c:v>431</c:v>
                </c:pt>
                <c:pt idx="18822">
                  <c:v>477</c:v>
                </c:pt>
                <c:pt idx="18823">
                  <c:v>378</c:v>
                </c:pt>
                <c:pt idx="18824">
                  <c:v>334</c:v>
                </c:pt>
                <c:pt idx="18825">
                  <c:v>416</c:v>
                </c:pt>
                <c:pt idx="18826">
                  <c:v>372</c:v>
                </c:pt>
                <c:pt idx="18827">
                  <c:v>393</c:v>
                </c:pt>
                <c:pt idx="18828">
                  <c:v>485</c:v>
                </c:pt>
                <c:pt idx="18829">
                  <c:v>404</c:v>
                </c:pt>
                <c:pt idx="18830">
                  <c:v>458</c:v>
                </c:pt>
                <c:pt idx="18831">
                  <c:v>336</c:v>
                </c:pt>
                <c:pt idx="18832">
                  <c:v>447</c:v>
                </c:pt>
                <c:pt idx="18833">
                  <c:v>420</c:v>
                </c:pt>
                <c:pt idx="18834">
                  <c:v>329</c:v>
                </c:pt>
                <c:pt idx="18835">
                  <c:v>492</c:v>
                </c:pt>
                <c:pt idx="18836">
                  <c:v>385</c:v>
                </c:pt>
                <c:pt idx="18837">
                  <c:v>446</c:v>
                </c:pt>
                <c:pt idx="18838">
                  <c:v>456</c:v>
                </c:pt>
                <c:pt idx="18839">
                  <c:v>399</c:v>
                </c:pt>
                <c:pt idx="18840">
                  <c:v>453</c:v>
                </c:pt>
                <c:pt idx="18841">
                  <c:v>406</c:v>
                </c:pt>
                <c:pt idx="18842">
                  <c:v>439</c:v>
                </c:pt>
                <c:pt idx="18843">
                  <c:v>340</c:v>
                </c:pt>
                <c:pt idx="18844">
                  <c:v>456</c:v>
                </c:pt>
                <c:pt idx="18845">
                  <c:v>502</c:v>
                </c:pt>
                <c:pt idx="18846">
                  <c:v>466</c:v>
                </c:pt>
                <c:pt idx="18847">
                  <c:v>395</c:v>
                </c:pt>
                <c:pt idx="18848">
                  <c:v>315</c:v>
                </c:pt>
                <c:pt idx="18849">
                  <c:v>393</c:v>
                </c:pt>
                <c:pt idx="18850">
                  <c:v>436</c:v>
                </c:pt>
                <c:pt idx="18851">
                  <c:v>319</c:v>
                </c:pt>
                <c:pt idx="18852">
                  <c:v>315</c:v>
                </c:pt>
                <c:pt idx="18853">
                  <c:v>413</c:v>
                </c:pt>
                <c:pt idx="18854">
                  <c:v>430</c:v>
                </c:pt>
                <c:pt idx="18855">
                  <c:v>606</c:v>
                </c:pt>
                <c:pt idx="18856">
                  <c:v>359</c:v>
                </c:pt>
                <c:pt idx="18857">
                  <c:v>405</c:v>
                </c:pt>
                <c:pt idx="18858">
                  <c:v>384</c:v>
                </c:pt>
                <c:pt idx="18859">
                  <c:v>391</c:v>
                </c:pt>
                <c:pt idx="18860">
                  <c:v>369</c:v>
                </c:pt>
                <c:pt idx="18861">
                  <c:v>403</c:v>
                </c:pt>
                <c:pt idx="18862">
                  <c:v>375</c:v>
                </c:pt>
                <c:pt idx="18863">
                  <c:v>430</c:v>
                </c:pt>
                <c:pt idx="18864">
                  <c:v>437</c:v>
                </c:pt>
                <c:pt idx="18865">
                  <c:v>406</c:v>
                </c:pt>
                <c:pt idx="18866">
                  <c:v>392</c:v>
                </c:pt>
                <c:pt idx="18867">
                  <c:v>364</c:v>
                </c:pt>
                <c:pt idx="18868">
                  <c:v>470</c:v>
                </c:pt>
                <c:pt idx="18869">
                  <c:v>398</c:v>
                </c:pt>
                <c:pt idx="18870">
                  <c:v>557</c:v>
                </c:pt>
                <c:pt idx="18871">
                  <c:v>312</c:v>
                </c:pt>
                <c:pt idx="18872">
                  <c:v>451</c:v>
                </c:pt>
                <c:pt idx="18873">
                  <c:v>427</c:v>
                </c:pt>
                <c:pt idx="18874">
                  <c:v>418</c:v>
                </c:pt>
                <c:pt idx="18875">
                  <c:v>319</c:v>
                </c:pt>
                <c:pt idx="18876">
                  <c:v>437</c:v>
                </c:pt>
                <c:pt idx="18877">
                  <c:v>451</c:v>
                </c:pt>
                <c:pt idx="18878">
                  <c:v>439</c:v>
                </c:pt>
                <c:pt idx="18879">
                  <c:v>449</c:v>
                </c:pt>
                <c:pt idx="18880">
                  <c:v>349</c:v>
                </c:pt>
                <c:pt idx="18881">
                  <c:v>443</c:v>
                </c:pt>
                <c:pt idx="18882">
                  <c:v>357</c:v>
                </c:pt>
                <c:pt idx="18883">
                  <c:v>427</c:v>
                </c:pt>
                <c:pt idx="18884">
                  <c:v>432</c:v>
                </c:pt>
                <c:pt idx="18885">
                  <c:v>466</c:v>
                </c:pt>
                <c:pt idx="18886">
                  <c:v>450</c:v>
                </c:pt>
                <c:pt idx="18887">
                  <c:v>599</c:v>
                </c:pt>
                <c:pt idx="18888">
                  <c:v>414</c:v>
                </c:pt>
                <c:pt idx="18889">
                  <c:v>441</c:v>
                </c:pt>
                <c:pt idx="18890">
                  <c:v>396</c:v>
                </c:pt>
                <c:pt idx="18891">
                  <c:v>418</c:v>
                </c:pt>
                <c:pt idx="18892">
                  <c:v>396</c:v>
                </c:pt>
                <c:pt idx="18893">
                  <c:v>454</c:v>
                </c:pt>
                <c:pt idx="18894">
                  <c:v>393</c:v>
                </c:pt>
                <c:pt idx="18895">
                  <c:v>511</c:v>
                </c:pt>
                <c:pt idx="18896">
                  <c:v>314</c:v>
                </c:pt>
                <c:pt idx="18897">
                  <c:v>502</c:v>
                </c:pt>
                <c:pt idx="18898">
                  <c:v>370</c:v>
                </c:pt>
                <c:pt idx="18899">
                  <c:v>429</c:v>
                </c:pt>
                <c:pt idx="18900">
                  <c:v>415</c:v>
                </c:pt>
                <c:pt idx="18901">
                  <c:v>439</c:v>
                </c:pt>
                <c:pt idx="18902">
                  <c:v>465</c:v>
                </c:pt>
                <c:pt idx="18903">
                  <c:v>369</c:v>
                </c:pt>
                <c:pt idx="18904">
                  <c:v>380</c:v>
                </c:pt>
                <c:pt idx="18905">
                  <c:v>419</c:v>
                </c:pt>
                <c:pt idx="18906">
                  <c:v>367</c:v>
                </c:pt>
                <c:pt idx="18907">
                  <c:v>318</c:v>
                </c:pt>
                <c:pt idx="18908">
                  <c:v>314</c:v>
                </c:pt>
                <c:pt idx="18909">
                  <c:v>408</c:v>
                </c:pt>
                <c:pt idx="18910">
                  <c:v>405</c:v>
                </c:pt>
                <c:pt idx="18911">
                  <c:v>416</c:v>
                </c:pt>
                <c:pt idx="18912">
                  <c:v>401</c:v>
                </c:pt>
                <c:pt idx="18913">
                  <c:v>485</c:v>
                </c:pt>
                <c:pt idx="18914">
                  <c:v>475</c:v>
                </c:pt>
                <c:pt idx="18915">
                  <c:v>403</c:v>
                </c:pt>
                <c:pt idx="18916">
                  <c:v>444</c:v>
                </c:pt>
                <c:pt idx="18917">
                  <c:v>444</c:v>
                </c:pt>
                <c:pt idx="18918">
                  <c:v>458</c:v>
                </c:pt>
                <c:pt idx="18919">
                  <c:v>517</c:v>
                </c:pt>
                <c:pt idx="18920">
                  <c:v>594</c:v>
                </c:pt>
                <c:pt idx="18921">
                  <c:v>423</c:v>
                </c:pt>
                <c:pt idx="18922">
                  <c:v>315</c:v>
                </c:pt>
                <c:pt idx="18923">
                  <c:v>456</c:v>
                </c:pt>
                <c:pt idx="18924">
                  <c:v>420</c:v>
                </c:pt>
                <c:pt idx="18925">
                  <c:v>473</c:v>
                </c:pt>
                <c:pt idx="18926">
                  <c:v>435</c:v>
                </c:pt>
                <c:pt idx="18927">
                  <c:v>475</c:v>
                </c:pt>
                <c:pt idx="18928">
                  <c:v>573</c:v>
                </c:pt>
                <c:pt idx="18929">
                  <c:v>429</c:v>
                </c:pt>
                <c:pt idx="18930">
                  <c:v>425</c:v>
                </c:pt>
                <c:pt idx="18931">
                  <c:v>435</c:v>
                </c:pt>
                <c:pt idx="18932">
                  <c:v>426</c:v>
                </c:pt>
                <c:pt idx="18933">
                  <c:v>429</c:v>
                </c:pt>
                <c:pt idx="18934">
                  <c:v>428</c:v>
                </c:pt>
                <c:pt idx="18935">
                  <c:v>404</c:v>
                </c:pt>
                <c:pt idx="18936">
                  <c:v>539</c:v>
                </c:pt>
                <c:pt idx="18937">
                  <c:v>405</c:v>
                </c:pt>
                <c:pt idx="18938">
                  <c:v>544</c:v>
                </c:pt>
                <c:pt idx="18939">
                  <c:v>507</c:v>
                </c:pt>
                <c:pt idx="18940">
                  <c:v>488</c:v>
                </c:pt>
                <c:pt idx="18941">
                  <c:v>398</c:v>
                </c:pt>
                <c:pt idx="18942">
                  <c:v>465</c:v>
                </c:pt>
                <c:pt idx="18943">
                  <c:v>494</c:v>
                </c:pt>
                <c:pt idx="18944">
                  <c:v>570</c:v>
                </c:pt>
                <c:pt idx="18945">
                  <c:v>892</c:v>
                </c:pt>
                <c:pt idx="18946">
                  <c:v>379</c:v>
                </c:pt>
                <c:pt idx="18947">
                  <c:v>391</c:v>
                </c:pt>
                <c:pt idx="18948">
                  <c:v>415</c:v>
                </c:pt>
                <c:pt idx="18949">
                  <c:v>701</c:v>
                </c:pt>
                <c:pt idx="18950">
                  <c:v>471</c:v>
                </c:pt>
                <c:pt idx="18951">
                  <c:v>389</c:v>
                </c:pt>
                <c:pt idx="18952">
                  <c:v>389</c:v>
                </c:pt>
                <c:pt idx="18953">
                  <c:v>339</c:v>
                </c:pt>
                <c:pt idx="18954">
                  <c:v>418</c:v>
                </c:pt>
                <c:pt idx="18955">
                  <c:v>438</c:v>
                </c:pt>
                <c:pt idx="18956">
                  <c:v>534</c:v>
                </c:pt>
                <c:pt idx="18957">
                  <c:v>529</c:v>
                </c:pt>
                <c:pt idx="18958">
                  <c:v>446</c:v>
                </c:pt>
                <c:pt idx="18959">
                  <c:v>406</c:v>
                </c:pt>
                <c:pt idx="18960">
                  <c:v>447</c:v>
                </c:pt>
                <c:pt idx="18961">
                  <c:v>318</c:v>
                </c:pt>
                <c:pt idx="18962">
                  <c:v>487</c:v>
                </c:pt>
                <c:pt idx="18963">
                  <c:v>450</c:v>
                </c:pt>
                <c:pt idx="18964">
                  <c:v>424</c:v>
                </c:pt>
                <c:pt idx="18965">
                  <c:v>479</c:v>
                </c:pt>
                <c:pt idx="18966">
                  <c:v>401</c:v>
                </c:pt>
                <c:pt idx="18967">
                  <c:v>431</c:v>
                </c:pt>
                <c:pt idx="18968">
                  <c:v>390</c:v>
                </c:pt>
                <c:pt idx="18969">
                  <c:v>453</c:v>
                </c:pt>
                <c:pt idx="18970">
                  <c:v>386</c:v>
                </c:pt>
                <c:pt idx="18971">
                  <c:v>519</c:v>
                </c:pt>
                <c:pt idx="18972">
                  <c:v>360</c:v>
                </c:pt>
                <c:pt idx="18973">
                  <c:v>341</c:v>
                </c:pt>
                <c:pt idx="18974">
                  <c:v>479</c:v>
                </c:pt>
                <c:pt idx="18975">
                  <c:v>454</c:v>
                </c:pt>
                <c:pt idx="18976">
                  <c:v>311</c:v>
                </c:pt>
                <c:pt idx="18977">
                  <c:v>426</c:v>
                </c:pt>
                <c:pt idx="18978">
                  <c:v>358</c:v>
                </c:pt>
                <c:pt idx="18979">
                  <c:v>438</c:v>
                </c:pt>
                <c:pt idx="18980">
                  <c:v>311</c:v>
                </c:pt>
                <c:pt idx="18981">
                  <c:v>542</c:v>
                </c:pt>
                <c:pt idx="18982">
                  <c:v>981</c:v>
                </c:pt>
                <c:pt idx="18983">
                  <c:v>502</c:v>
                </c:pt>
                <c:pt idx="18984">
                  <c:v>445</c:v>
                </c:pt>
                <c:pt idx="18985">
                  <c:v>423</c:v>
                </c:pt>
                <c:pt idx="18986">
                  <c:v>453</c:v>
                </c:pt>
                <c:pt idx="18987">
                  <c:v>418</c:v>
                </c:pt>
                <c:pt idx="18988">
                  <c:v>381</c:v>
                </c:pt>
                <c:pt idx="18989">
                  <c:v>612</c:v>
                </c:pt>
                <c:pt idx="18990">
                  <c:v>433</c:v>
                </c:pt>
                <c:pt idx="18991">
                  <c:v>571</c:v>
                </c:pt>
                <c:pt idx="18992">
                  <c:v>399</c:v>
                </c:pt>
                <c:pt idx="18993">
                  <c:v>476</c:v>
                </c:pt>
                <c:pt idx="18994">
                  <c:v>479</c:v>
                </c:pt>
                <c:pt idx="18995">
                  <c:v>386</c:v>
                </c:pt>
                <c:pt idx="18996">
                  <c:v>403</c:v>
                </c:pt>
                <c:pt idx="18997">
                  <c:v>472</c:v>
                </c:pt>
                <c:pt idx="18998">
                  <c:v>393</c:v>
                </c:pt>
                <c:pt idx="18999">
                  <c:v>458</c:v>
                </c:pt>
                <c:pt idx="19000">
                  <c:v>437</c:v>
                </c:pt>
                <c:pt idx="19001">
                  <c:v>462</c:v>
                </c:pt>
                <c:pt idx="19002">
                  <c:v>617</c:v>
                </c:pt>
                <c:pt idx="19003">
                  <c:v>346</c:v>
                </c:pt>
                <c:pt idx="19004">
                  <c:v>449</c:v>
                </c:pt>
                <c:pt idx="19005">
                  <c:v>421</c:v>
                </c:pt>
                <c:pt idx="19006">
                  <c:v>411</c:v>
                </c:pt>
                <c:pt idx="19007">
                  <c:v>468</c:v>
                </c:pt>
                <c:pt idx="19008">
                  <c:v>549</c:v>
                </c:pt>
                <c:pt idx="19009">
                  <c:v>440</c:v>
                </c:pt>
                <c:pt idx="19010">
                  <c:v>391</c:v>
                </c:pt>
                <c:pt idx="19011">
                  <c:v>472</c:v>
                </c:pt>
                <c:pt idx="19012">
                  <c:v>417</c:v>
                </c:pt>
                <c:pt idx="19013">
                  <c:v>445</c:v>
                </c:pt>
                <c:pt idx="19014">
                  <c:v>553</c:v>
                </c:pt>
                <c:pt idx="19015">
                  <c:v>357</c:v>
                </c:pt>
                <c:pt idx="19016">
                  <c:v>437</c:v>
                </c:pt>
                <c:pt idx="19017">
                  <c:v>400</c:v>
                </c:pt>
                <c:pt idx="19018">
                  <c:v>417</c:v>
                </c:pt>
                <c:pt idx="19019">
                  <c:v>398</c:v>
                </c:pt>
                <c:pt idx="19020">
                  <c:v>431</c:v>
                </c:pt>
                <c:pt idx="19021">
                  <c:v>399</c:v>
                </c:pt>
                <c:pt idx="19022">
                  <c:v>561</c:v>
                </c:pt>
                <c:pt idx="19023">
                  <c:v>318</c:v>
                </c:pt>
                <c:pt idx="19024">
                  <c:v>395</c:v>
                </c:pt>
                <c:pt idx="19025">
                  <c:v>499</c:v>
                </c:pt>
                <c:pt idx="19026">
                  <c:v>476</c:v>
                </c:pt>
                <c:pt idx="19027">
                  <c:v>357</c:v>
                </c:pt>
                <c:pt idx="19028">
                  <c:v>565</c:v>
                </c:pt>
                <c:pt idx="19029">
                  <c:v>519</c:v>
                </c:pt>
                <c:pt idx="19030">
                  <c:v>390</c:v>
                </c:pt>
                <c:pt idx="19031">
                  <c:v>444</c:v>
                </c:pt>
                <c:pt idx="19032">
                  <c:v>311</c:v>
                </c:pt>
                <c:pt idx="19033">
                  <c:v>312</c:v>
                </c:pt>
                <c:pt idx="19034">
                  <c:v>412</c:v>
                </c:pt>
                <c:pt idx="19035">
                  <c:v>496</c:v>
                </c:pt>
                <c:pt idx="19036">
                  <c:v>436</c:v>
                </c:pt>
                <c:pt idx="19037">
                  <c:v>498</c:v>
                </c:pt>
                <c:pt idx="19038">
                  <c:v>381</c:v>
                </c:pt>
                <c:pt idx="19039">
                  <c:v>358</c:v>
                </c:pt>
                <c:pt idx="19040">
                  <c:v>431</c:v>
                </c:pt>
                <c:pt idx="19041">
                  <c:v>461</c:v>
                </c:pt>
                <c:pt idx="19042">
                  <c:v>380</c:v>
                </c:pt>
                <c:pt idx="19043">
                  <c:v>442</c:v>
                </c:pt>
                <c:pt idx="19044">
                  <c:v>438</c:v>
                </c:pt>
                <c:pt idx="19045">
                  <c:v>335</c:v>
                </c:pt>
                <c:pt idx="19046">
                  <c:v>373</c:v>
                </c:pt>
                <c:pt idx="19047">
                  <c:v>358</c:v>
                </c:pt>
                <c:pt idx="19048">
                  <c:v>609</c:v>
                </c:pt>
                <c:pt idx="19049">
                  <c:v>407</c:v>
                </c:pt>
                <c:pt idx="19050">
                  <c:v>444</c:v>
                </c:pt>
                <c:pt idx="19051">
                  <c:v>399</c:v>
                </c:pt>
                <c:pt idx="19052">
                  <c:v>423</c:v>
                </c:pt>
                <c:pt idx="19053">
                  <c:v>441</c:v>
                </c:pt>
                <c:pt idx="19054">
                  <c:v>432</c:v>
                </c:pt>
                <c:pt idx="19055">
                  <c:v>451</c:v>
                </c:pt>
                <c:pt idx="19056">
                  <c:v>514</c:v>
                </c:pt>
                <c:pt idx="19057">
                  <c:v>366</c:v>
                </c:pt>
                <c:pt idx="19058">
                  <c:v>408</c:v>
                </c:pt>
                <c:pt idx="19059">
                  <c:v>431</c:v>
                </c:pt>
                <c:pt idx="19060">
                  <c:v>413</c:v>
                </c:pt>
                <c:pt idx="19061">
                  <c:v>397</c:v>
                </c:pt>
                <c:pt idx="19062">
                  <c:v>312</c:v>
                </c:pt>
                <c:pt idx="19063">
                  <c:v>465</c:v>
                </c:pt>
                <c:pt idx="19064">
                  <c:v>456</c:v>
                </c:pt>
                <c:pt idx="19065">
                  <c:v>392</c:v>
                </c:pt>
                <c:pt idx="19066">
                  <c:v>409</c:v>
                </c:pt>
                <c:pt idx="19067">
                  <c:v>455</c:v>
                </c:pt>
                <c:pt idx="19068">
                  <c:v>636</c:v>
                </c:pt>
                <c:pt idx="19069">
                  <c:v>427</c:v>
                </c:pt>
                <c:pt idx="19070">
                  <c:v>386</c:v>
                </c:pt>
                <c:pt idx="19071">
                  <c:v>436</c:v>
                </c:pt>
                <c:pt idx="19072">
                  <c:v>438</c:v>
                </c:pt>
                <c:pt idx="19073">
                  <c:v>383</c:v>
                </c:pt>
                <c:pt idx="19074">
                  <c:v>443</c:v>
                </c:pt>
                <c:pt idx="19075">
                  <c:v>383</c:v>
                </c:pt>
                <c:pt idx="19076">
                  <c:v>549</c:v>
                </c:pt>
                <c:pt idx="19077">
                  <c:v>309</c:v>
                </c:pt>
                <c:pt idx="19078">
                  <c:v>485</c:v>
                </c:pt>
                <c:pt idx="19079">
                  <c:v>400</c:v>
                </c:pt>
                <c:pt idx="19080">
                  <c:v>413</c:v>
                </c:pt>
                <c:pt idx="19081">
                  <c:v>493</c:v>
                </c:pt>
                <c:pt idx="19082">
                  <c:v>320</c:v>
                </c:pt>
                <c:pt idx="19083">
                  <c:v>392</c:v>
                </c:pt>
                <c:pt idx="19084">
                  <c:v>453</c:v>
                </c:pt>
                <c:pt idx="19085">
                  <c:v>311</c:v>
                </c:pt>
                <c:pt idx="19086">
                  <c:v>401</c:v>
                </c:pt>
                <c:pt idx="19087">
                  <c:v>420</c:v>
                </c:pt>
                <c:pt idx="19088">
                  <c:v>516</c:v>
                </c:pt>
                <c:pt idx="19089">
                  <c:v>454</c:v>
                </c:pt>
                <c:pt idx="19090">
                  <c:v>375</c:v>
                </c:pt>
                <c:pt idx="19091">
                  <c:v>439</c:v>
                </c:pt>
                <c:pt idx="19092">
                  <c:v>447</c:v>
                </c:pt>
                <c:pt idx="19093">
                  <c:v>384</c:v>
                </c:pt>
                <c:pt idx="19094">
                  <c:v>390</c:v>
                </c:pt>
                <c:pt idx="19095">
                  <c:v>440</c:v>
                </c:pt>
                <c:pt idx="19096">
                  <c:v>440</c:v>
                </c:pt>
                <c:pt idx="19097">
                  <c:v>413</c:v>
                </c:pt>
                <c:pt idx="19098">
                  <c:v>384</c:v>
                </c:pt>
                <c:pt idx="19099">
                  <c:v>401</c:v>
                </c:pt>
                <c:pt idx="19100">
                  <c:v>378</c:v>
                </c:pt>
                <c:pt idx="19101">
                  <c:v>410</c:v>
                </c:pt>
                <c:pt idx="19102">
                  <c:v>475</c:v>
                </c:pt>
                <c:pt idx="19103">
                  <c:v>365</c:v>
                </c:pt>
                <c:pt idx="19104">
                  <c:v>488</c:v>
                </c:pt>
                <c:pt idx="19105">
                  <c:v>403</c:v>
                </c:pt>
                <c:pt idx="19106">
                  <c:v>476</c:v>
                </c:pt>
                <c:pt idx="19107">
                  <c:v>358</c:v>
                </c:pt>
                <c:pt idx="19108">
                  <c:v>446</c:v>
                </c:pt>
                <c:pt idx="19109">
                  <c:v>430</c:v>
                </c:pt>
                <c:pt idx="19110">
                  <c:v>402</c:v>
                </c:pt>
                <c:pt idx="19111">
                  <c:v>383</c:v>
                </c:pt>
                <c:pt idx="19112">
                  <c:v>394</c:v>
                </c:pt>
                <c:pt idx="19113">
                  <c:v>563</c:v>
                </c:pt>
                <c:pt idx="19114">
                  <c:v>434</c:v>
                </c:pt>
                <c:pt idx="19115">
                  <c:v>523</c:v>
                </c:pt>
                <c:pt idx="19116">
                  <c:v>316</c:v>
                </c:pt>
                <c:pt idx="19117">
                  <c:v>360</c:v>
                </c:pt>
                <c:pt idx="19118">
                  <c:v>410</c:v>
                </c:pt>
                <c:pt idx="19119">
                  <c:v>425</c:v>
                </c:pt>
                <c:pt idx="19120">
                  <c:v>430</c:v>
                </c:pt>
                <c:pt idx="19121">
                  <c:v>427</c:v>
                </c:pt>
                <c:pt idx="19122">
                  <c:v>393</c:v>
                </c:pt>
                <c:pt idx="19123">
                  <c:v>464</c:v>
                </c:pt>
                <c:pt idx="19124">
                  <c:v>312</c:v>
                </c:pt>
                <c:pt idx="19125">
                  <c:v>441</c:v>
                </c:pt>
                <c:pt idx="19126">
                  <c:v>429</c:v>
                </c:pt>
                <c:pt idx="19127">
                  <c:v>559</c:v>
                </c:pt>
                <c:pt idx="19128">
                  <c:v>366</c:v>
                </c:pt>
                <c:pt idx="19129">
                  <c:v>444</c:v>
                </c:pt>
                <c:pt idx="19130">
                  <c:v>360</c:v>
                </c:pt>
                <c:pt idx="19131">
                  <c:v>356</c:v>
                </c:pt>
                <c:pt idx="19132">
                  <c:v>451</c:v>
                </c:pt>
                <c:pt idx="19133">
                  <c:v>389</c:v>
                </c:pt>
                <c:pt idx="19134">
                  <c:v>447</c:v>
                </c:pt>
                <c:pt idx="19135">
                  <c:v>411</c:v>
                </c:pt>
                <c:pt idx="19136">
                  <c:v>393</c:v>
                </c:pt>
                <c:pt idx="19137">
                  <c:v>425</c:v>
                </c:pt>
                <c:pt idx="19138">
                  <c:v>480</c:v>
                </c:pt>
                <c:pt idx="19139">
                  <c:v>395</c:v>
                </c:pt>
                <c:pt idx="19140">
                  <c:v>441</c:v>
                </c:pt>
                <c:pt idx="19141">
                  <c:v>312</c:v>
                </c:pt>
                <c:pt idx="19142">
                  <c:v>330</c:v>
                </c:pt>
                <c:pt idx="19143">
                  <c:v>395</c:v>
                </c:pt>
                <c:pt idx="19144">
                  <c:v>452</c:v>
                </c:pt>
                <c:pt idx="19145">
                  <c:v>514</c:v>
                </c:pt>
                <c:pt idx="19146">
                  <c:v>363</c:v>
                </c:pt>
                <c:pt idx="19147">
                  <c:v>979</c:v>
                </c:pt>
                <c:pt idx="19148">
                  <c:v>466</c:v>
                </c:pt>
                <c:pt idx="19149">
                  <c:v>457</c:v>
                </c:pt>
                <c:pt idx="19150">
                  <c:v>402</c:v>
                </c:pt>
                <c:pt idx="19151">
                  <c:v>408</c:v>
                </c:pt>
                <c:pt idx="19152">
                  <c:v>447</c:v>
                </c:pt>
                <c:pt idx="19153">
                  <c:v>407</c:v>
                </c:pt>
                <c:pt idx="19154">
                  <c:v>411</c:v>
                </c:pt>
                <c:pt idx="19155">
                  <c:v>416</c:v>
                </c:pt>
                <c:pt idx="19156">
                  <c:v>404</c:v>
                </c:pt>
                <c:pt idx="19157">
                  <c:v>346</c:v>
                </c:pt>
                <c:pt idx="19158">
                  <c:v>448</c:v>
                </c:pt>
                <c:pt idx="19159">
                  <c:v>428</c:v>
                </c:pt>
                <c:pt idx="19160">
                  <c:v>312</c:v>
                </c:pt>
                <c:pt idx="19161">
                  <c:v>426</c:v>
                </c:pt>
                <c:pt idx="19162">
                  <c:v>437</c:v>
                </c:pt>
                <c:pt idx="19163">
                  <c:v>389</c:v>
                </c:pt>
                <c:pt idx="19164">
                  <c:v>387</c:v>
                </c:pt>
                <c:pt idx="19165">
                  <c:v>487</c:v>
                </c:pt>
                <c:pt idx="19166">
                  <c:v>451</c:v>
                </c:pt>
                <c:pt idx="19167">
                  <c:v>430</c:v>
                </c:pt>
                <c:pt idx="19168">
                  <c:v>415</c:v>
                </c:pt>
                <c:pt idx="19169">
                  <c:v>435</c:v>
                </c:pt>
                <c:pt idx="19170">
                  <c:v>421</c:v>
                </c:pt>
                <c:pt idx="19171">
                  <c:v>450</c:v>
                </c:pt>
                <c:pt idx="19172">
                  <c:v>397</c:v>
                </c:pt>
                <c:pt idx="19173">
                  <c:v>438</c:v>
                </c:pt>
                <c:pt idx="19174">
                  <c:v>427</c:v>
                </c:pt>
                <c:pt idx="19175">
                  <c:v>403</c:v>
                </c:pt>
                <c:pt idx="19176">
                  <c:v>526</c:v>
                </c:pt>
                <c:pt idx="19177">
                  <c:v>491</c:v>
                </c:pt>
                <c:pt idx="19178">
                  <c:v>404</c:v>
                </c:pt>
                <c:pt idx="19179">
                  <c:v>476</c:v>
                </c:pt>
                <c:pt idx="19180">
                  <c:v>370</c:v>
                </c:pt>
                <c:pt idx="19181">
                  <c:v>415</c:v>
                </c:pt>
                <c:pt idx="19182">
                  <c:v>310</c:v>
                </c:pt>
                <c:pt idx="19183">
                  <c:v>312</c:v>
                </c:pt>
                <c:pt idx="19184">
                  <c:v>468</c:v>
                </c:pt>
                <c:pt idx="19185">
                  <c:v>408</c:v>
                </c:pt>
                <c:pt idx="19186">
                  <c:v>432</c:v>
                </c:pt>
                <c:pt idx="19187">
                  <c:v>430</c:v>
                </c:pt>
                <c:pt idx="19188">
                  <c:v>458</c:v>
                </c:pt>
                <c:pt idx="19189">
                  <c:v>313</c:v>
                </c:pt>
                <c:pt idx="19190">
                  <c:v>450</c:v>
                </c:pt>
                <c:pt idx="19191">
                  <c:v>405</c:v>
                </c:pt>
                <c:pt idx="19192">
                  <c:v>411</c:v>
                </c:pt>
                <c:pt idx="19193">
                  <c:v>469</c:v>
                </c:pt>
                <c:pt idx="19194">
                  <c:v>433</c:v>
                </c:pt>
                <c:pt idx="19195">
                  <c:v>435</c:v>
                </c:pt>
                <c:pt idx="19196">
                  <c:v>385</c:v>
                </c:pt>
                <c:pt idx="19197">
                  <c:v>379</c:v>
                </c:pt>
                <c:pt idx="19198">
                  <c:v>388</c:v>
                </c:pt>
                <c:pt idx="19199">
                  <c:v>425</c:v>
                </c:pt>
                <c:pt idx="19200">
                  <c:v>445</c:v>
                </c:pt>
                <c:pt idx="19201">
                  <c:v>423</c:v>
                </c:pt>
                <c:pt idx="19202">
                  <c:v>311</c:v>
                </c:pt>
                <c:pt idx="19203">
                  <c:v>434</c:v>
                </c:pt>
                <c:pt idx="19204">
                  <c:v>325</c:v>
                </c:pt>
                <c:pt idx="19205">
                  <c:v>437</c:v>
                </c:pt>
                <c:pt idx="19206">
                  <c:v>380</c:v>
                </c:pt>
                <c:pt idx="19207">
                  <c:v>428</c:v>
                </c:pt>
                <c:pt idx="19208">
                  <c:v>459</c:v>
                </c:pt>
                <c:pt idx="19209">
                  <c:v>449</c:v>
                </c:pt>
                <c:pt idx="19210">
                  <c:v>397</c:v>
                </c:pt>
                <c:pt idx="19211">
                  <c:v>392</c:v>
                </c:pt>
                <c:pt idx="19212">
                  <c:v>427</c:v>
                </c:pt>
                <c:pt idx="19213">
                  <c:v>391</c:v>
                </c:pt>
                <c:pt idx="19214">
                  <c:v>370</c:v>
                </c:pt>
                <c:pt idx="19215">
                  <c:v>406</c:v>
                </c:pt>
                <c:pt idx="19216">
                  <c:v>434</c:v>
                </c:pt>
                <c:pt idx="19217">
                  <c:v>446</c:v>
                </c:pt>
                <c:pt idx="19218">
                  <c:v>460</c:v>
                </c:pt>
                <c:pt idx="19219">
                  <c:v>453</c:v>
                </c:pt>
                <c:pt idx="19220">
                  <c:v>403</c:v>
                </c:pt>
                <c:pt idx="19221">
                  <c:v>480</c:v>
                </c:pt>
                <c:pt idx="19222">
                  <c:v>373</c:v>
                </c:pt>
                <c:pt idx="19223">
                  <c:v>407</c:v>
                </c:pt>
                <c:pt idx="19224">
                  <c:v>348</c:v>
                </c:pt>
                <c:pt idx="19225">
                  <c:v>420</c:v>
                </c:pt>
                <c:pt idx="19226">
                  <c:v>523</c:v>
                </c:pt>
                <c:pt idx="19227">
                  <c:v>311</c:v>
                </c:pt>
                <c:pt idx="19228">
                  <c:v>311</c:v>
                </c:pt>
                <c:pt idx="19229">
                  <c:v>462</c:v>
                </c:pt>
                <c:pt idx="19230">
                  <c:v>499</c:v>
                </c:pt>
                <c:pt idx="19231">
                  <c:v>459</c:v>
                </c:pt>
                <c:pt idx="19232">
                  <c:v>312</c:v>
                </c:pt>
                <c:pt idx="19233">
                  <c:v>361</c:v>
                </c:pt>
                <c:pt idx="19234">
                  <c:v>436</c:v>
                </c:pt>
                <c:pt idx="19235">
                  <c:v>486</c:v>
                </c:pt>
                <c:pt idx="19236">
                  <c:v>311</c:v>
                </c:pt>
                <c:pt idx="19237">
                  <c:v>455</c:v>
                </c:pt>
                <c:pt idx="19238">
                  <c:v>403</c:v>
                </c:pt>
                <c:pt idx="19239">
                  <c:v>436</c:v>
                </c:pt>
                <c:pt idx="19240">
                  <c:v>368</c:v>
                </c:pt>
                <c:pt idx="19241">
                  <c:v>468</c:v>
                </c:pt>
                <c:pt idx="19242">
                  <c:v>390</c:v>
                </c:pt>
                <c:pt idx="19243">
                  <c:v>470</c:v>
                </c:pt>
                <c:pt idx="19244">
                  <c:v>449</c:v>
                </c:pt>
                <c:pt idx="19245">
                  <c:v>426</c:v>
                </c:pt>
                <c:pt idx="19246">
                  <c:v>439</c:v>
                </c:pt>
                <c:pt idx="19247">
                  <c:v>430</c:v>
                </c:pt>
                <c:pt idx="19248">
                  <c:v>436</c:v>
                </c:pt>
                <c:pt idx="19249">
                  <c:v>521</c:v>
                </c:pt>
                <c:pt idx="19250">
                  <c:v>395</c:v>
                </c:pt>
                <c:pt idx="19251">
                  <c:v>430</c:v>
                </c:pt>
                <c:pt idx="19252">
                  <c:v>441</c:v>
                </c:pt>
                <c:pt idx="19253">
                  <c:v>452</c:v>
                </c:pt>
                <c:pt idx="19254">
                  <c:v>385</c:v>
                </c:pt>
                <c:pt idx="19255">
                  <c:v>429</c:v>
                </c:pt>
                <c:pt idx="19256">
                  <c:v>439</c:v>
                </c:pt>
                <c:pt idx="19257">
                  <c:v>467</c:v>
                </c:pt>
                <c:pt idx="19258">
                  <c:v>431</c:v>
                </c:pt>
                <c:pt idx="19259">
                  <c:v>410</c:v>
                </c:pt>
                <c:pt idx="19260">
                  <c:v>958</c:v>
                </c:pt>
                <c:pt idx="19261">
                  <c:v>435</c:v>
                </c:pt>
                <c:pt idx="19262">
                  <c:v>527</c:v>
                </c:pt>
                <c:pt idx="19263">
                  <c:v>391</c:v>
                </c:pt>
                <c:pt idx="19264">
                  <c:v>317</c:v>
                </c:pt>
                <c:pt idx="19265">
                  <c:v>421</c:v>
                </c:pt>
                <c:pt idx="19266">
                  <c:v>396</c:v>
                </c:pt>
                <c:pt idx="19267">
                  <c:v>437</c:v>
                </c:pt>
                <c:pt idx="19268">
                  <c:v>414</c:v>
                </c:pt>
                <c:pt idx="19269">
                  <c:v>369</c:v>
                </c:pt>
                <c:pt idx="19270">
                  <c:v>403</c:v>
                </c:pt>
                <c:pt idx="19271">
                  <c:v>404</c:v>
                </c:pt>
                <c:pt idx="19272">
                  <c:v>424</c:v>
                </c:pt>
                <c:pt idx="19273">
                  <c:v>480</c:v>
                </c:pt>
                <c:pt idx="19274">
                  <c:v>465</c:v>
                </c:pt>
                <c:pt idx="19275">
                  <c:v>445</c:v>
                </c:pt>
                <c:pt idx="19276">
                  <c:v>430</c:v>
                </c:pt>
                <c:pt idx="19277">
                  <c:v>417</c:v>
                </c:pt>
                <c:pt idx="19278">
                  <c:v>404</c:v>
                </c:pt>
                <c:pt idx="19279">
                  <c:v>464</c:v>
                </c:pt>
                <c:pt idx="19280">
                  <c:v>411</c:v>
                </c:pt>
                <c:pt idx="19281">
                  <c:v>442</c:v>
                </c:pt>
                <c:pt idx="19282">
                  <c:v>480</c:v>
                </c:pt>
                <c:pt idx="19283">
                  <c:v>388</c:v>
                </c:pt>
                <c:pt idx="19284">
                  <c:v>436</c:v>
                </c:pt>
                <c:pt idx="19285">
                  <c:v>362</c:v>
                </c:pt>
                <c:pt idx="19286">
                  <c:v>359</c:v>
                </c:pt>
                <c:pt idx="19287">
                  <c:v>486</c:v>
                </c:pt>
                <c:pt idx="19288">
                  <c:v>430</c:v>
                </c:pt>
                <c:pt idx="19289">
                  <c:v>453</c:v>
                </c:pt>
                <c:pt idx="19290">
                  <c:v>396</c:v>
                </c:pt>
                <c:pt idx="19291">
                  <c:v>435</c:v>
                </c:pt>
                <c:pt idx="19292">
                  <c:v>312</c:v>
                </c:pt>
                <c:pt idx="19293">
                  <c:v>382</c:v>
                </c:pt>
                <c:pt idx="19294">
                  <c:v>393</c:v>
                </c:pt>
                <c:pt idx="19295">
                  <c:v>385</c:v>
                </c:pt>
                <c:pt idx="19296">
                  <c:v>313</c:v>
                </c:pt>
                <c:pt idx="19297">
                  <c:v>416</c:v>
                </c:pt>
                <c:pt idx="19298">
                  <c:v>492</c:v>
                </c:pt>
                <c:pt idx="19299">
                  <c:v>906</c:v>
                </c:pt>
                <c:pt idx="19300">
                  <c:v>402</c:v>
                </c:pt>
                <c:pt idx="19301">
                  <c:v>467</c:v>
                </c:pt>
                <c:pt idx="19302">
                  <c:v>403</c:v>
                </c:pt>
                <c:pt idx="19303">
                  <c:v>425</c:v>
                </c:pt>
                <c:pt idx="19304">
                  <c:v>420</c:v>
                </c:pt>
                <c:pt idx="19305">
                  <c:v>433</c:v>
                </c:pt>
                <c:pt idx="19306">
                  <c:v>430</c:v>
                </c:pt>
                <c:pt idx="19307">
                  <c:v>432</c:v>
                </c:pt>
                <c:pt idx="19308">
                  <c:v>418</c:v>
                </c:pt>
                <c:pt idx="19309">
                  <c:v>469</c:v>
                </c:pt>
                <c:pt idx="19310">
                  <c:v>415</c:v>
                </c:pt>
                <c:pt idx="19311">
                  <c:v>404</c:v>
                </c:pt>
                <c:pt idx="19312">
                  <c:v>438</c:v>
                </c:pt>
                <c:pt idx="19313">
                  <c:v>377</c:v>
                </c:pt>
                <c:pt idx="19314">
                  <c:v>502</c:v>
                </c:pt>
                <c:pt idx="19315">
                  <c:v>355</c:v>
                </c:pt>
                <c:pt idx="19316">
                  <c:v>421</c:v>
                </c:pt>
                <c:pt idx="19317">
                  <c:v>408</c:v>
                </c:pt>
                <c:pt idx="19318">
                  <c:v>460</c:v>
                </c:pt>
                <c:pt idx="19319">
                  <c:v>430</c:v>
                </c:pt>
                <c:pt idx="19320">
                  <c:v>402</c:v>
                </c:pt>
                <c:pt idx="19321">
                  <c:v>420</c:v>
                </c:pt>
                <c:pt idx="19322">
                  <c:v>398</c:v>
                </c:pt>
                <c:pt idx="19323">
                  <c:v>433</c:v>
                </c:pt>
                <c:pt idx="19324">
                  <c:v>455</c:v>
                </c:pt>
                <c:pt idx="19325">
                  <c:v>356</c:v>
                </c:pt>
                <c:pt idx="19326">
                  <c:v>405</c:v>
                </c:pt>
                <c:pt idx="19327">
                  <c:v>393</c:v>
                </c:pt>
                <c:pt idx="19328">
                  <c:v>398</c:v>
                </c:pt>
                <c:pt idx="19329">
                  <c:v>419</c:v>
                </c:pt>
                <c:pt idx="19330">
                  <c:v>383</c:v>
                </c:pt>
                <c:pt idx="19331">
                  <c:v>479</c:v>
                </c:pt>
                <c:pt idx="19332">
                  <c:v>435</c:v>
                </c:pt>
                <c:pt idx="19333">
                  <c:v>407</c:v>
                </c:pt>
                <c:pt idx="19334">
                  <c:v>456</c:v>
                </c:pt>
                <c:pt idx="19335">
                  <c:v>445</c:v>
                </c:pt>
                <c:pt idx="19336">
                  <c:v>409</c:v>
                </c:pt>
                <c:pt idx="19337">
                  <c:v>413</c:v>
                </c:pt>
                <c:pt idx="19338">
                  <c:v>399</c:v>
                </c:pt>
                <c:pt idx="19339">
                  <c:v>366</c:v>
                </c:pt>
                <c:pt idx="19340">
                  <c:v>418</c:v>
                </c:pt>
                <c:pt idx="19341">
                  <c:v>386</c:v>
                </c:pt>
                <c:pt idx="19342">
                  <c:v>435</c:v>
                </c:pt>
                <c:pt idx="19343">
                  <c:v>372</c:v>
                </c:pt>
                <c:pt idx="19344">
                  <c:v>476</c:v>
                </c:pt>
                <c:pt idx="19345">
                  <c:v>409</c:v>
                </c:pt>
                <c:pt idx="19346">
                  <c:v>434</c:v>
                </c:pt>
                <c:pt idx="19347">
                  <c:v>394</c:v>
                </c:pt>
                <c:pt idx="19348">
                  <c:v>394</c:v>
                </c:pt>
                <c:pt idx="19349">
                  <c:v>448</c:v>
                </c:pt>
                <c:pt idx="19350">
                  <c:v>396</c:v>
                </c:pt>
                <c:pt idx="19351">
                  <c:v>382</c:v>
                </c:pt>
                <c:pt idx="19352">
                  <c:v>469</c:v>
                </c:pt>
                <c:pt idx="19353">
                  <c:v>365</c:v>
                </c:pt>
                <c:pt idx="19354">
                  <c:v>359</c:v>
                </c:pt>
                <c:pt idx="19355">
                  <c:v>414</c:v>
                </c:pt>
                <c:pt idx="19356">
                  <c:v>447</c:v>
                </c:pt>
                <c:pt idx="19357">
                  <c:v>401</c:v>
                </c:pt>
                <c:pt idx="19358">
                  <c:v>452</c:v>
                </c:pt>
                <c:pt idx="19359">
                  <c:v>455</c:v>
                </c:pt>
                <c:pt idx="19360">
                  <c:v>404</c:v>
                </c:pt>
                <c:pt idx="19361">
                  <c:v>375</c:v>
                </c:pt>
                <c:pt idx="19362">
                  <c:v>415</c:v>
                </c:pt>
                <c:pt idx="19363">
                  <c:v>409</c:v>
                </c:pt>
                <c:pt idx="19364">
                  <c:v>413</c:v>
                </c:pt>
                <c:pt idx="19365">
                  <c:v>390</c:v>
                </c:pt>
                <c:pt idx="19366">
                  <c:v>409</c:v>
                </c:pt>
                <c:pt idx="19367">
                  <c:v>448</c:v>
                </c:pt>
                <c:pt idx="19368">
                  <c:v>389</c:v>
                </c:pt>
                <c:pt idx="19369">
                  <c:v>342</c:v>
                </c:pt>
                <c:pt idx="19370">
                  <c:v>378</c:v>
                </c:pt>
                <c:pt idx="19371">
                  <c:v>380</c:v>
                </c:pt>
                <c:pt idx="19372">
                  <c:v>411</c:v>
                </c:pt>
                <c:pt idx="19373">
                  <c:v>313</c:v>
                </c:pt>
                <c:pt idx="19374">
                  <c:v>468</c:v>
                </c:pt>
                <c:pt idx="19375">
                  <c:v>402</c:v>
                </c:pt>
                <c:pt idx="19376">
                  <c:v>454</c:v>
                </c:pt>
                <c:pt idx="19377">
                  <c:v>406</c:v>
                </c:pt>
                <c:pt idx="19378">
                  <c:v>419</c:v>
                </c:pt>
                <c:pt idx="19379">
                  <c:v>430</c:v>
                </c:pt>
                <c:pt idx="19380">
                  <c:v>400</c:v>
                </c:pt>
                <c:pt idx="19381">
                  <c:v>329</c:v>
                </c:pt>
                <c:pt idx="19382">
                  <c:v>310</c:v>
                </c:pt>
                <c:pt idx="19383">
                  <c:v>349</c:v>
                </c:pt>
                <c:pt idx="19384">
                  <c:v>416</c:v>
                </c:pt>
                <c:pt idx="19385">
                  <c:v>355</c:v>
                </c:pt>
                <c:pt idx="19386">
                  <c:v>487</c:v>
                </c:pt>
                <c:pt idx="19387">
                  <c:v>364</c:v>
                </c:pt>
                <c:pt idx="19388">
                  <c:v>332</c:v>
                </c:pt>
                <c:pt idx="19389">
                  <c:v>397</c:v>
                </c:pt>
                <c:pt idx="19390">
                  <c:v>424</c:v>
                </c:pt>
                <c:pt idx="19391">
                  <c:v>405</c:v>
                </c:pt>
                <c:pt idx="19392">
                  <c:v>435</c:v>
                </c:pt>
                <c:pt idx="19393">
                  <c:v>491</c:v>
                </c:pt>
                <c:pt idx="19394">
                  <c:v>446</c:v>
                </c:pt>
                <c:pt idx="19395">
                  <c:v>406</c:v>
                </c:pt>
                <c:pt idx="19396">
                  <c:v>426</c:v>
                </c:pt>
                <c:pt idx="19397">
                  <c:v>437</c:v>
                </c:pt>
                <c:pt idx="19398">
                  <c:v>404</c:v>
                </c:pt>
                <c:pt idx="19399">
                  <c:v>440</c:v>
                </c:pt>
                <c:pt idx="19400">
                  <c:v>446</c:v>
                </c:pt>
                <c:pt idx="19401">
                  <c:v>454</c:v>
                </c:pt>
                <c:pt idx="19402">
                  <c:v>488</c:v>
                </c:pt>
                <c:pt idx="19403">
                  <c:v>497</c:v>
                </c:pt>
                <c:pt idx="19404">
                  <c:v>336</c:v>
                </c:pt>
                <c:pt idx="19405">
                  <c:v>309</c:v>
                </c:pt>
                <c:pt idx="19406">
                  <c:v>664</c:v>
                </c:pt>
                <c:pt idx="19407">
                  <c:v>624</c:v>
                </c:pt>
                <c:pt idx="19408">
                  <c:v>439</c:v>
                </c:pt>
                <c:pt idx="19409">
                  <c:v>391</c:v>
                </c:pt>
                <c:pt idx="19410">
                  <c:v>329</c:v>
                </c:pt>
                <c:pt idx="19411">
                  <c:v>454</c:v>
                </c:pt>
                <c:pt idx="19412">
                  <c:v>413</c:v>
                </c:pt>
                <c:pt idx="19413">
                  <c:v>397</c:v>
                </c:pt>
                <c:pt idx="19414">
                  <c:v>336</c:v>
                </c:pt>
                <c:pt idx="19415">
                  <c:v>381</c:v>
                </c:pt>
                <c:pt idx="19416">
                  <c:v>439</c:v>
                </c:pt>
                <c:pt idx="19417">
                  <c:v>429</c:v>
                </c:pt>
                <c:pt idx="19418">
                  <c:v>439</c:v>
                </c:pt>
                <c:pt idx="19419">
                  <c:v>410</c:v>
                </c:pt>
                <c:pt idx="19420">
                  <c:v>308</c:v>
                </c:pt>
                <c:pt idx="19421">
                  <c:v>591</c:v>
                </c:pt>
                <c:pt idx="19422">
                  <c:v>485</c:v>
                </c:pt>
                <c:pt idx="19423">
                  <c:v>420</c:v>
                </c:pt>
                <c:pt idx="19424">
                  <c:v>344</c:v>
                </c:pt>
                <c:pt idx="19425">
                  <c:v>405</c:v>
                </c:pt>
                <c:pt idx="19426">
                  <c:v>419</c:v>
                </c:pt>
                <c:pt idx="19427">
                  <c:v>441</c:v>
                </c:pt>
                <c:pt idx="19428">
                  <c:v>702</c:v>
                </c:pt>
                <c:pt idx="19429">
                  <c:v>369</c:v>
                </c:pt>
                <c:pt idx="19430">
                  <c:v>333</c:v>
                </c:pt>
                <c:pt idx="19431">
                  <c:v>454</c:v>
                </c:pt>
                <c:pt idx="19432">
                  <c:v>431</c:v>
                </c:pt>
                <c:pt idx="19433">
                  <c:v>308</c:v>
                </c:pt>
                <c:pt idx="19434">
                  <c:v>355</c:v>
                </c:pt>
                <c:pt idx="19435">
                  <c:v>465</c:v>
                </c:pt>
                <c:pt idx="19436">
                  <c:v>470</c:v>
                </c:pt>
                <c:pt idx="19437">
                  <c:v>456</c:v>
                </c:pt>
                <c:pt idx="19438">
                  <c:v>426</c:v>
                </c:pt>
                <c:pt idx="19439">
                  <c:v>370</c:v>
                </c:pt>
                <c:pt idx="19440">
                  <c:v>373</c:v>
                </c:pt>
                <c:pt idx="19441">
                  <c:v>393</c:v>
                </c:pt>
                <c:pt idx="19442">
                  <c:v>501</c:v>
                </c:pt>
                <c:pt idx="19443">
                  <c:v>437</c:v>
                </c:pt>
                <c:pt idx="19444">
                  <c:v>419</c:v>
                </c:pt>
                <c:pt idx="19445">
                  <c:v>392</c:v>
                </c:pt>
                <c:pt idx="19446">
                  <c:v>441</c:v>
                </c:pt>
                <c:pt idx="19447">
                  <c:v>460</c:v>
                </c:pt>
                <c:pt idx="19448">
                  <c:v>422</c:v>
                </c:pt>
                <c:pt idx="19449">
                  <c:v>420</c:v>
                </c:pt>
                <c:pt idx="19450">
                  <c:v>392</c:v>
                </c:pt>
                <c:pt idx="19451">
                  <c:v>420</c:v>
                </c:pt>
                <c:pt idx="19452">
                  <c:v>413</c:v>
                </c:pt>
                <c:pt idx="19453">
                  <c:v>486</c:v>
                </c:pt>
                <c:pt idx="19454">
                  <c:v>478</c:v>
                </c:pt>
                <c:pt idx="19455">
                  <c:v>405</c:v>
                </c:pt>
                <c:pt idx="19456">
                  <c:v>388</c:v>
                </c:pt>
                <c:pt idx="19457">
                  <c:v>441</c:v>
                </c:pt>
                <c:pt idx="19458">
                  <c:v>474</c:v>
                </c:pt>
                <c:pt idx="19459">
                  <c:v>416</c:v>
                </c:pt>
                <c:pt idx="19460">
                  <c:v>441</c:v>
                </c:pt>
                <c:pt idx="19461">
                  <c:v>442</c:v>
                </c:pt>
                <c:pt idx="19462">
                  <c:v>445</c:v>
                </c:pt>
                <c:pt idx="19463">
                  <c:v>392</c:v>
                </c:pt>
                <c:pt idx="19464">
                  <c:v>431</c:v>
                </c:pt>
                <c:pt idx="19465">
                  <c:v>306</c:v>
                </c:pt>
                <c:pt idx="19466">
                  <c:v>362</c:v>
                </c:pt>
                <c:pt idx="19467">
                  <c:v>384</c:v>
                </c:pt>
                <c:pt idx="19468">
                  <c:v>448</c:v>
                </c:pt>
                <c:pt idx="19469">
                  <c:v>369</c:v>
                </c:pt>
                <c:pt idx="19470">
                  <c:v>450</c:v>
                </c:pt>
                <c:pt idx="19471">
                  <c:v>359</c:v>
                </c:pt>
                <c:pt idx="19472">
                  <c:v>372</c:v>
                </c:pt>
                <c:pt idx="19473">
                  <c:v>413</c:v>
                </c:pt>
                <c:pt idx="19474">
                  <c:v>368</c:v>
                </c:pt>
                <c:pt idx="19475">
                  <c:v>389</c:v>
                </c:pt>
                <c:pt idx="19476">
                  <c:v>335</c:v>
                </c:pt>
                <c:pt idx="19477">
                  <c:v>407</c:v>
                </c:pt>
                <c:pt idx="19478">
                  <c:v>377</c:v>
                </c:pt>
                <c:pt idx="19479">
                  <c:v>417</c:v>
                </c:pt>
                <c:pt idx="19480">
                  <c:v>417</c:v>
                </c:pt>
                <c:pt idx="19481">
                  <c:v>380</c:v>
                </c:pt>
                <c:pt idx="19482">
                  <c:v>434</c:v>
                </c:pt>
                <c:pt idx="19483">
                  <c:v>405</c:v>
                </c:pt>
                <c:pt idx="19484">
                  <c:v>405</c:v>
                </c:pt>
                <c:pt idx="19485">
                  <c:v>472</c:v>
                </c:pt>
                <c:pt idx="19486">
                  <c:v>411</c:v>
                </c:pt>
                <c:pt idx="19487">
                  <c:v>401</c:v>
                </c:pt>
                <c:pt idx="19488">
                  <c:v>407</c:v>
                </c:pt>
                <c:pt idx="19489">
                  <c:v>423</c:v>
                </c:pt>
                <c:pt idx="19490">
                  <c:v>478</c:v>
                </c:pt>
                <c:pt idx="19491">
                  <c:v>414</c:v>
                </c:pt>
                <c:pt idx="19492">
                  <c:v>417</c:v>
                </c:pt>
                <c:pt idx="19493">
                  <c:v>440</c:v>
                </c:pt>
                <c:pt idx="19494">
                  <c:v>462</c:v>
                </c:pt>
                <c:pt idx="19495">
                  <c:v>404</c:v>
                </c:pt>
                <c:pt idx="19496">
                  <c:v>426</c:v>
                </c:pt>
                <c:pt idx="19497">
                  <c:v>410</c:v>
                </c:pt>
                <c:pt idx="19498">
                  <c:v>365</c:v>
                </c:pt>
                <c:pt idx="19499">
                  <c:v>357</c:v>
                </c:pt>
                <c:pt idx="19500">
                  <c:v>446</c:v>
                </c:pt>
                <c:pt idx="19501">
                  <c:v>459</c:v>
                </c:pt>
                <c:pt idx="19502">
                  <c:v>407</c:v>
                </c:pt>
                <c:pt idx="19503">
                  <c:v>412</c:v>
                </c:pt>
                <c:pt idx="19504">
                  <c:v>384</c:v>
                </c:pt>
                <c:pt idx="19505">
                  <c:v>428</c:v>
                </c:pt>
                <c:pt idx="19506">
                  <c:v>438</c:v>
                </c:pt>
                <c:pt idx="19507">
                  <c:v>496</c:v>
                </c:pt>
                <c:pt idx="19508">
                  <c:v>398</c:v>
                </c:pt>
                <c:pt idx="19509">
                  <c:v>440</c:v>
                </c:pt>
                <c:pt idx="19510">
                  <c:v>483</c:v>
                </c:pt>
                <c:pt idx="19511">
                  <c:v>416</c:v>
                </c:pt>
                <c:pt idx="19512">
                  <c:v>346</c:v>
                </c:pt>
                <c:pt idx="19513">
                  <c:v>403</c:v>
                </c:pt>
                <c:pt idx="19514">
                  <c:v>429</c:v>
                </c:pt>
                <c:pt idx="19515">
                  <c:v>417</c:v>
                </c:pt>
                <c:pt idx="19516">
                  <c:v>426</c:v>
                </c:pt>
                <c:pt idx="19517">
                  <c:v>458</c:v>
                </c:pt>
                <c:pt idx="19518">
                  <c:v>307</c:v>
                </c:pt>
                <c:pt idx="19519">
                  <c:v>390</c:v>
                </c:pt>
                <c:pt idx="19520">
                  <c:v>419</c:v>
                </c:pt>
                <c:pt idx="19521">
                  <c:v>422</c:v>
                </c:pt>
                <c:pt idx="19522">
                  <c:v>437</c:v>
                </c:pt>
                <c:pt idx="19523">
                  <c:v>415</c:v>
                </c:pt>
                <c:pt idx="19524">
                  <c:v>416</c:v>
                </c:pt>
                <c:pt idx="19525">
                  <c:v>445</c:v>
                </c:pt>
                <c:pt idx="19526">
                  <c:v>342</c:v>
                </c:pt>
                <c:pt idx="19527">
                  <c:v>412</c:v>
                </c:pt>
                <c:pt idx="19528">
                  <c:v>419</c:v>
                </c:pt>
                <c:pt idx="19529">
                  <c:v>441</c:v>
                </c:pt>
                <c:pt idx="19530">
                  <c:v>407</c:v>
                </c:pt>
                <c:pt idx="19531">
                  <c:v>383</c:v>
                </c:pt>
                <c:pt idx="19532">
                  <c:v>436</c:v>
                </c:pt>
                <c:pt idx="19533">
                  <c:v>390</c:v>
                </c:pt>
                <c:pt idx="19534">
                  <c:v>411</c:v>
                </c:pt>
                <c:pt idx="19535">
                  <c:v>409</c:v>
                </c:pt>
                <c:pt idx="19536">
                  <c:v>439</c:v>
                </c:pt>
                <c:pt idx="19537">
                  <c:v>330</c:v>
                </c:pt>
                <c:pt idx="19538">
                  <c:v>419</c:v>
                </c:pt>
                <c:pt idx="19539">
                  <c:v>306</c:v>
                </c:pt>
                <c:pt idx="19540">
                  <c:v>408</c:v>
                </c:pt>
                <c:pt idx="19541">
                  <c:v>422</c:v>
                </c:pt>
                <c:pt idx="19542">
                  <c:v>496</c:v>
                </c:pt>
                <c:pt idx="19543">
                  <c:v>432</c:v>
                </c:pt>
                <c:pt idx="19544">
                  <c:v>373</c:v>
                </c:pt>
                <c:pt idx="19545">
                  <c:v>433</c:v>
                </c:pt>
                <c:pt idx="19546">
                  <c:v>416</c:v>
                </c:pt>
                <c:pt idx="19547">
                  <c:v>430</c:v>
                </c:pt>
                <c:pt idx="19548">
                  <c:v>452</c:v>
                </c:pt>
                <c:pt idx="19549">
                  <c:v>438</c:v>
                </c:pt>
                <c:pt idx="19550">
                  <c:v>449</c:v>
                </c:pt>
                <c:pt idx="19551">
                  <c:v>426</c:v>
                </c:pt>
                <c:pt idx="19552">
                  <c:v>459</c:v>
                </c:pt>
                <c:pt idx="19553">
                  <c:v>412</c:v>
                </c:pt>
                <c:pt idx="19554">
                  <c:v>435</c:v>
                </c:pt>
                <c:pt idx="19555">
                  <c:v>458</c:v>
                </c:pt>
                <c:pt idx="19556">
                  <c:v>381</c:v>
                </c:pt>
                <c:pt idx="19557">
                  <c:v>397</c:v>
                </c:pt>
                <c:pt idx="19558">
                  <c:v>383</c:v>
                </c:pt>
                <c:pt idx="19559">
                  <c:v>590</c:v>
                </c:pt>
                <c:pt idx="19560">
                  <c:v>463</c:v>
                </c:pt>
                <c:pt idx="19561">
                  <c:v>387</c:v>
                </c:pt>
                <c:pt idx="19562">
                  <c:v>451</c:v>
                </c:pt>
                <c:pt idx="19563">
                  <c:v>426</c:v>
                </c:pt>
                <c:pt idx="19564">
                  <c:v>334</c:v>
                </c:pt>
                <c:pt idx="19565">
                  <c:v>529</c:v>
                </c:pt>
                <c:pt idx="19566">
                  <c:v>327</c:v>
                </c:pt>
                <c:pt idx="19567">
                  <c:v>622</c:v>
                </c:pt>
                <c:pt idx="19568">
                  <c:v>419</c:v>
                </c:pt>
                <c:pt idx="19569">
                  <c:v>329</c:v>
                </c:pt>
                <c:pt idx="19570">
                  <c:v>515</c:v>
                </c:pt>
                <c:pt idx="19571">
                  <c:v>443</c:v>
                </c:pt>
                <c:pt idx="19572">
                  <c:v>409</c:v>
                </c:pt>
                <c:pt idx="19573">
                  <c:v>436</c:v>
                </c:pt>
                <c:pt idx="19574">
                  <c:v>433</c:v>
                </c:pt>
                <c:pt idx="19575">
                  <c:v>423</c:v>
                </c:pt>
                <c:pt idx="19576">
                  <c:v>401</c:v>
                </c:pt>
                <c:pt idx="19577">
                  <c:v>461</c:v>
                </c:pt>
                <c:pt idx="19578">
                  <c:v>447</c:v>
                </c:pt>
                <c:pt idx="19579">
                  <c:v>603</c:v>
                </c:pt>
                <c:pt idx="19580">
                  <c:v>381</c:v>
                </c:pt>
                <c:pt idx="19581">
                  <c:v>415</c:v>
                </c:pt>
                <c:pt idx="19582">
                  <c:v>379</c:v>
                </c:pt>
                <c:pt idx="19583">
                  <c:v>458</c:v>
                </c:pt>
                <c:pt idx="19584">
                  <c:v>410</c:v>
                </c:pt>
                <c:pt idx="19585">
                  <c:v>487</c:v>
                </c:pt>
                <c:pt idx="19586">
                  <c:v>424</c:v>
                </c:pt>
                <c:pt idx="19587">
                  <c:v>405</c:v>
                </c:pt>
                <c:pt idx="19588">
                  <c:v>438</c:v>
                </c:pt>
                <c:pt idx="19589">
                  <c:v>462</c:v>
                </c:pt>
                <c:pt idx="19590">
                  <c:v>368</c:v>
                </c:pt>
                <c:pt idx="19591">
                  <c:v>425</c:v>
                </c:pt>
                <c:pt idx="19592">
                  <c:v>379</c:v>
                </c:pt>
                <c:pt idx="19593">
                  <c:v>446</c:v>
                </c:pt>
                <c:pt idx="19594">
                  <c:v>307</c:v>
                </c:pt>
                <c:pt idx="19595">
                  <c:v>412</c:v>
                </c:pt>
                <c:pt idx="19596">
                  <c:v>374</c:v>
                </c:pt>
                <c:pt idx="19597">
                  <c:v>386</c:v>
                </c:pt>
                <c:pt idx="19598">
                  <c:v>441</c:v>
                </c:pt>
                <c:pt idx="19599">
                  <c:v>335</c:v>
                </c:pt>
                <c:pt idx="19600">
                  <c:v>363</c:v>
                </c:pt>
                <c:pt idx="19601">
                  <c:v>448</c:v>
                </c:pt>
                <c:pt idx="19602">
                  <c:v>425</c:v>
                </c:pt>
                <c:pt idx="19603">
                  <c:v>431</c:v>
                </c:pt>
                <c:pt idx="19604">
                  <c:v>416</c:v>
                </c:pt>
                <c:pt idx="19605">
                  <c:v>405</c:v>
                </c:pt>
                <c:pt idx="19606">
                  <c:v>419</c:v>
                </c:pt>
                <c:pt idx="19607">
                  <c:v>463</c:v>
                </c:pt>
                <c:pt idx="19608">
                  <c:v>306</c:v>
                </c:pt>
                <c:pt idx="19609">
                  <c:v>379</c:v>
                </c:pt>
                <c:pt idx="19610">
                  <c:v>388</c:v>
                </c:pt>
                <c:pt idx="19611">
                  <c:v>389</c:v>
                </c:pt>
                <c:pt idx="19612">
                  <c:v>305</c:v>
                </c:pt>
                <c:pt idx="19613">
                  <c:v>320</c:v>
                </c:pt>
                <c:pt idx="19614">
                  <c:v>476</c:v>
                </c:pt>
                <c:pt idx="19615">
                  <c:v>597</c:v>
                </c:pt>
                <c:pt idx="19616">
                  <c:v>404</c:v>
                </c:pt>
                <c:pt idx="19617">
                  <c:v>588</c:v>
                </c:pt>
                <c:pt idx="19618">
                  <c:v>481</c:v>
                </c:pt>
                <c:pt idx="19619">
                  <c:v>493</c:v>
                </c:pt>
                <c:pt idx="19620">
                  <c:v>384</c:v>
                </c:pt>
                <c:pt idx="19621">
                  <c:v>448</c:v>
                </c:pt>
                <c:pt idx="19622">
                  <c:v>327</c:v>
                </c:pt>
                <c:pt idx="19623">
                  <c:v>475</c:v>
                </c:pt>
                <c:pt idx="19624">
                  <c:v>647</c:v>
                </c:pt>
                <c:pt idx="19625">
                  <c:v>470</c:v>
                </c:pt>
                <c:pt idx="19626">
                  <c:v>428</c:v>
                </c:pt>
                <c:pt idx="19627">
                  <c:v>397</c:v>
                </c:pt>
                <c:pt idx="19628">
                  <c:v>948</c:v>
                </c:pt>
                <c:pt idx="19629">
                  <c:v>401</c:v>
                </c:pt>
                <c:pt idx="19630">
                  <c:v>408</c:v>
                </c:pt>
                <c:pt idx="19631">
                  <c:v>792</c:v>
                </c:pt>
                <c:pt idx="19632">
                  <c:v>315</c:v>
                </c:pt>
                <c:pt idx="19633">
                  <c:v>403</c:v>
                </c:pt>
                <c:pt idx="19634">
                  <c:v>482</c:v>
                </c:pt>
                <c:pt idx="19635">
                  <c:v>384</c:v>
                </c:pt>
                <c:pt idx="19636">
                  <c:v>409</c:v>
                </c:pt>
                <c:pt idx="19637">
                  <c:v>455</c:v>
                </c:pt>
                <c:pt idx="19638">
                  <c:v>426</c:v>
                </c:pt>
                <c:pt idx="19639">
                  <c:v>440</c:v>
                </c:pt>
                <c:pt idx="19640">
                  <c:v>486</c:v>
                </c:pt>
                <c:pt idx="19641">
                  <c:v>444</c:v>
                </c:pt>
                <c:pt idx="19642">
                  <c:v>419</c:v>
                </c:pt>
                <c:pt idx="19643">
                  <c:v>440</c:v>
                </c:pt>
                <c:pt idx="19644">
                  <c:v>373</c:v>
                </c:pt>
                <c:pt idx="19645">
                  <c:v>393</c:v>
                </c:pt>
                <c:pt idx="19646">
                  <c:v>405</c:v>
                </c:pt>
                <c:pt idx="19647">
                  <c:v>459</c:v>
                </c:pt>
                <c:pt idx="19648">
                  <c:v>399</c:v>
                </c:pt>
                <c:pt idx="19649">
                  <c:v>409</c:v>
                </c:pt>
                <c:pt idx="19650">
                  <c:v>446</c:v>
                </c:pt>
                <c:pt idx="19651">
                  <c:v>423</c:v>
                </c:pt>
                <c:pt idx="19652">
                  <c:v>458</c:v>
                </c:pt>
                <c:pt idx="19653">
                  <c:v>355</c:v>
                </c:pt>
                <c:pt idx="19654">
                  <c:v>469</c:v>
                </c:pt>
                <c:pt idx="19655">
                  <c:v>411</c:v>
                </c:pt>
                <c:pt idx="19656">
                  <c:v>420</c:v>
                </c:pt>
                <c:pt idx="19657">
                  <c:v>446</c:v>
                </c:pt>
                <c:pt idx="19658">
                  <c:v>429</c:v>
                </c:pt>
                <c:pt idx="19659">
                  <c:v>450</c:v>
                </c:pt>
                <c:pt idx="19660">
                  <c:v>607</c:v>
                </c:pt>
                <c:pt idx="19661">
                  <c:v>458</c:v>
                </c:pt>
                <c:pt idx="19662">
                  <c:v>414</c:v>
                </c:pt>
                <c:pt idx="19663">
                  <c:v>409</c:v>
                </c:pt>
                <c:pt idx="19664">
                  <c:v>422</c:v>
                </c:pt>
                <c:pt idx="19665">
                  <c:v>421</c:v>
                </c:pt>
                <c:pt idx="19666">
                  <c:v>493</c:v>
                </c:pt>
                <c:pt idx="19667">
                  <c:v>444</c:v>
                </c:pt>
                <c:pt idx="19668">
                  <c:v>422</c:v>
                </c:pt>
                <c:pt idx="19669">
                  <c:v>512</c:v>
                </c:pt>
                <c:pt idx="19670">
                  <c:v>359</c:v>
                </c:pt>
                <c:pt idx="19671">
                  <c:v>428</c:v>
                </c:pt>
                <c:pt idx="19672">
                  <c:v>409</c:v>
                </c:pt>
                <c:pt idx="19673">
                  <c:v>429</c:v>
                </c:pt>
                <c:pt idx="19674">
                  <c:v>380</c:v>
                </c:pt>
                <c:pt idx="19675">
                  <c:v>420</c:v>
                </c:pt>
                <c:pt idx="19676">
                  <c:v>435</c:v>
                </c:pt>
                <c:pt idx="19677">
                  <c:v>345</c:v>
                </c:pt>
                <c:pt idx="19678">
                  <c:v>391</c:v>
                </c:pt>
                <c:pt idx="19679">
                  <c:v>447</c:v>
                </c:pt>
                <c:pt idx="19680">
                  <c:v>424</c:v>
                </c:pt>
                <c:pt idx="19681">
                  <c:v>446</c:v>
                </c:pt>
                <c:pt idx="19682">
                  <c:v>376</c:v>
                </c:pt>
                <c:pt idx="19683">
                  <c:v>379</c:v>
                </c:pt>
                <c:pt idx="19684">
                  <c:v>387</c:v>
                </c:pt>
                <c:pt idx="19685">
                  <c:v>390</c:v>
                </c:pt>
                <c:pt idx="19686">
                  <c:v>395</c:v>
                </c:pt>
                <c:pt idx="19687">
                  <c:v>395</c:v>
                </c:pt>
                <c:pt idx="19688">
                  <c:v>673</c:v>
                </c:pt>
                <c:pt idx="19689">
                  <c:v>414</c:v>
                </c:pt>
                <c:pt idx="19690">
                  <c:v>397</c:v>
                </c:pt>
                <c:pt idx="19691">
                  <c:v>404</c:v>
                </c:pt>
                <c:pt idx="19692">
                  <c:v>394</c:v>
                </c:pt>
                <c:pt idx="19693">
                  <c:v>389</c:v>
                </c:pt>
                <c:pt idx="19694">
                  <c:v>408</c:v>
                </c:pt>
                <c:pt idx="19695">
                  <c:v>457</c:v>
                </c:pt>
                <c:pt idx="19696">
                  <c:v>417</c:v>
                </c:pt>
                <c:pt idx="19697">
                  <c:v>416</c:v>
                </c:pt>
                <c:pt idx="19698">
                  <c:v>371</c:v>
                </c:pt>
                <c:pt idx="19699">
                  <c:v>429</c:v>
                </c:pt>
                <c:pt idx="19700">
                  <c:v>362</c:v>
                </c:pt>
                <c:pt idx="19701">
                  <c:v>366</c:v>
                </c:pt>
                <c:pt idx="19702">
                  <c:v>419</c:v>
                </c:pt>
                <c:pt idx="19703">
                  <c:v>433</c:v>
                </c:pt>
                <c:pt idx="19704">
                  <c:v>417</c:v>
                </c:pt>
                <c:pt idx="19705">
                  <c:v>413</c:v>
                </c:pt>
                <c:pt idx="19706">
                  <c:v>430</c:v>
                </c:pt>
                <c:pt idx="19707">
                  <c:v>468</c:v>
                </c:pt>
                <c:pt idx="19708">
                  <c:v>347</c:v>
                </c:pt>
                <c:pt idx="19709">
                  <c:v>471</c:v>
                </c:pt>
                <c:pt idx="19710">
                  <c:v>301</c:v>
                </c:pt>
                <c:pt idx="19711">
                  <c:v>440</c:v>
                </c:pt>
                <c:pt idx="19712">
                  <c:v>413</c:v>
                </c:pt>
                <c:pt idx="19713">
                  <c:v>729</c:v>
                </c:pt>
                <c:pt idx="19714">
                  <c:v>331</c:v>
                </c:pt>
                <c:pt idx="19715">
                  <c:v>344</c:v>
                </c:pt>
                <c:pt idx="19716">
                  <c:v>454</c:v>
                </c:pt>
                <c:pt idx="19717">
                  <c:v>301</c:v>
                </c:pt>
                <c:pt idx="19718">
                  <c:v>424</c:v>
                </c:pt>
                <c:pt idx="19719">
                  <c:v>350</c:v>
                </c:pt>
                <c:pt idx="19720">
                  <c:v>402</c:v>
                </c:pt>
                <c:pt idx="19721">
                  <c:v>444</c:v>
                </c:pt>
                <c:pt idx="19722">
                  <c:v>457</c:v>
                </c:pt>
                <c:pt idx="19723">
                  <c:v>430</c:v>
                </c:pt>
                <c:pt idx="19724">
                  <c:v>425</c:v>
                </c:pt>
                <c:pt idx="19725">
                  <c:v>418</c:v>
                </c:pt>
                <c:pt idx="19726">
                  <c:v>470</c:v>
                </c:pt>
                <c:pt idx="19727">
                  <c:v>511</c:v>
                </c:pt>
                <c:pt idx="19728">
                  <c:v>346</c:v>
                </c:pt>
                <c:pt idx="19729">
                  <c:v>402</c:v>
                </c:pt>
                <c:pt idx="19730">
                  <c:v>404</c:v>
                </c:pt>
                <c:pt idx="19731">
                  <c:v>377</c:v>
                </c:pt>
                <c:pt idx="19732">
                  <c:v>434</c:v>
                </c:pt>
                <c:pt idx="19733">
                  <c:v>422</c:v>
                </c:pt>
                <c:pt idx="19734">
                  <c:v>300</c:v>
                </c:pt>
                <c:pt idx="19735">
                  <c:v>392</c:v>
                </c:pt>
                <c:pt idx="19736">
                  <c:v>459</c:v>
                </c:pt>
                <c:pt idx="19737">
                  <c:v>420</c:v>
                </c:pt>
                <c:pt idx="19738">
                  <c:v>412</c:v>
                </c:pt>
                <c:pt idx="19739">
                  <c:v>427</c:v>
                </c:pt>
                <c:pt idx="19740">
                  <c:v>511</c:v>
                </c:pt>
                <c:pt idx="19741">
                  <c:v>399</c:v>
                </c:pt>
                <c:pt idx="19742">
                  <c:v>376</c:v>
                </c:pt>
                <c:pt idx="19743">
                  <c:v>369</c:v>
                </c:pt>
                <c:pt idx="19744">
                  <c:v>408</c:v>
                </c:pt>
                <c:pt idx="19745">
                  <c:v>422</c:v>
                </c:pt>
                <c:pt idx="19746">
                  <c:v>443</c:v>
                </c:pt>
                <c:pt idx="19747">
                  <c:v>452</c:v>
                </c:pt>
                <c:pt idx="19748">
                  <c:v>443</c:v>
                </c:pt>
                <c:pt idx="19749">
                  <c:v>424</c:v>
                </c:pt>
                <c:pt idx="19750">
                  <c:v>466</c:v>
                </c:pt>
                <c:pt idx="19751">
                  <c:v>476</c:v>
                </c:pt>
                <c:pt idx="19752">
                  <c:v>374</c:v>
                </c:pt>
                <c:pt idx="19753">
                  <c:v>430</c:v>
                </c:pt>
                <c:pt idx="19754">
                  <c:v>405</c:v>
                </c:pt>
                <c:pt idx="19755">
                  <c:v>475</c:v>
                </c:pt>
                <c:pt idx="19756">
                  <c:v>308</c:v>
                </c:pt>
                <c:pt idx="19757">
                  <c:v>414</c:v>
                </c:pt>
                <c:pt idx="19758">
                  <c:v>390</c:v>
                </c:pt>
                <c:pt idx="19759">
                  <c:v>385</c:v>
                </c:pt>
                <c:pt idx="19760">
                  <c:v>677</c:v>
                </c:pt>
                <c:pt idx="19761">
                  <c:v>421</c:v>
                </c:pt>
                <c:pt idx="19762">
                  <c:v>389</c:v>
                </c:pt>
                <c:pt idx="19763">
                  <c:v>438</c:v>
                </c:pt>
                <c:pt idx="19764">
                  <c:v>396</c:v>
                </c:pt>
                <c:pt idx="19765">
                  <c:v>470</c:v>
                </c:pt>
                <c:pt idx="19766">
                  <c:v>422</c:v>
                </c:pt>
                <c:pt idx="19767">
                  <c:v>406</c:v>
                </c:pt>
                <c:pt idx="19768">
                  <c:v>430</c:v>
                </c:pt>
                <c:pt idx="19769">
                  <c:v>345</c:v>
                </c:pt>
                <c:pt idx="19770">
                  <c:v>397</c:v>
                </c:pt>
                <c:pt idx="19771">
                  <c:v>439</c:v>
                </c:pt>
                <c:pt idx="19772">
                  <c:v>433</c:v>
                </c:pt>
                <c:pt idx="19773">
                  <c:v>423</c:v>
                </c:pt>
                <c:pt idx="19774">
                  <c:v>487</c:v>
                </c:pt>
                <c:pt idx="19775">
                  <c:v>412</c:v>
                </c:pt>
                <c:pt idx="19776">
                  <c:v>474</c:v>
                </c:pt>
                <c:pt idx="19777">
                  <c:v>422</c:v>
                </c:pt>
                <c:pt idx="19778">
                  <c:v>402</c:v>
                </c:pt>
                <c:pt idx="19779">
                  <c:v>398</c:v>
                </c:pt>
                <c:pt idx="19780">
                  <c:v>404</c:v>
                </c:pt>
                <c:pt idx="19781">
                  <c:v>463</c:v>
                </c:pt>
                <c:pt idx="19782">
                  <c:v>391</c:v>
                </c:pt>
                <c:pt idx="19783">
                  <c:v>358</c:v>
                </c:pt>
                <c:pt idx="19784">
                  <c:v>396</c:v>
                </c:pt>
                <c:pt idx="19785">
                  <c:v>433</c:v>
                </c:pt>
                <c:pt idx="19786">
                  <c:v>394</c:v>
                </c:pt>
                <c:pt idx="19787">
                  <c:v>401</c:v>
                </c:pt>
                <c:pt idx="19788">
                  <c:v>383</c:v>
                </c:pt>
                <c:pt idx="19789">
                  <c:v>318</c:v>
                </c:pt>
                <c:pt idx="19790">
                  <c:v>385</c:v>
                </c:pt>
                <c:pt idx="19791">
                  <c:v>367</c:v>
                </c:pt>
                <c:pt idx="19792">
                  <c:v>409</c:v>
                </c:pt>
                <c:pt idx="19793">
                  <c:v>445</c:v>
                </c:pt>
                <c:pt idx="19794">
                  <c:v>422</c:v>
                </c:pt>
                <c:pt idx="19795">
                  <c:v>391</c:v>
                </c:pt>
                <c:pt idx="19796">
                  <c:v>381</c:v>
                </c:pt>
                <c:pt idx="19797">
                  <c:v>323</c:v>
                </c:pt>
                <c:pt idx="19798">
                  <c:v>578</c:v>
                </c:pt>
                <c:pt idx="19799">
                  <c:v>535</c:v>
                </c:pt>
                <c:pt idx="19800">
                  <c:v>408</c:v>
                </c:pt>
                <c:pt idx="19801">
                  <c:v>404</c:v>
                </c:pt>
                <c:pt idx="19802">
                  <c:v>446</c:v>
                </c:pt>
                <c:pt idx="19803">
                  <c:v>372</c:v>
                </c:pt>
                <c:pt idx="19804">
                  <c:v>433</c:v>
                </c:pt>
                <c:pt idx="19805">
                  <c:v>384</c:v>
                </c:pt>
                <c:pt idx="19806">
                  <c:v>435</c:v>
                </c:pt>
                <c:pt idx="19807">
                  <c:v>398</c:v>
                </c:pt>
                <c:pt idx="19808">
                  <c:v>385</c:v>
                </c:pt>
                <c:pt idx="19809">
                  <c:v>376</c:v>
                </c:pt>
                <c:pt idx="19810">
                  <c:v>469</c:v>
                </c:pt>
                <c:pt idx="19811">
                  <c:v>427</c:v>
                </c:pt>
                <c:pt idx="19812">
                  <c:v>345</c:v>
                </c:pt>
                <c:pt idx="19813">
                  <c:v>427</c:v>
                </c:pt>
                <c:pt idx="19814">
                  <c:v>380</c:v>
                </c:pt>
                <c:pt idx="19815">
                  <c:v>360</c:v>
                </c:pt>
                <c:pt idx="19816">
                  <c:v>566</c:v>
                </c:pt>
                <c:pt idx="19817">
                  <c:v>396</c:v>
                </c:pt>
                <c:pt idx="19818">
                  <c:v>438</c:v>
                </c:pt>
                <c:pt idx="19819">
                  <c:v>474</c:v>
                </c:pt>
                <c:pt idx="19820">
                  <c:v>411</c:v>
                </c:pt>
                <c:pt idx="19821">
                  <c:v>463</c:v>
                </c:pt>
                <c:pt idx="19822">
                  <c:v>388</c:v>
                </c:pt>
                <c:pt idx="19823">
                  <c:v>388</c:v>
                </c:pt>
                <c:pt idx="19824">
                  <c:v>463</c:v>
                </c:pt>
                <c:pt idx="19825">
                  <c:v>339</c:v>
                </c:pt>
                <c:pt idx="19826">
                  <c:v>425</c:v>
                </c:pt>
                <c:pt idx="19827">
                  <c:v>449</c:v>
                </c:pt>
                <c:pt idx="19828">
                  <c:v>426</c:v>
                </c:pt>
                <c:pt idx="19829">
                  <c:v>455</c:v>
                </c:pt>
                <c:pt idx="19830">
                  <c:v>467</c:v>
                </c:pt>
                <c:pt idx="19831">
                  <c:v>410</c:v>
                </c:pt>
                <c:pt idx="19832">
                  <c:v>413</c:v>
                </c:pt>
                <c:pt idx="19833">
                  <c:v>393</c:v>
                </c:pt>
                <c:pt idx="19834">
                  <c:v>428</c:v>
                </c:pt>
                <c:pt idx="19835">
                  <c:v>345</c:v>
                </c:pt>
                <c:pt idx="19836">
                  <c:v>299</c:v>
                </c:pt>
                <c:pt idx="19837">
                  <c:v>325</c:v>
                </c:pt>
                <c:pt idx="19838">
                  <c:v>380</c:v>
                </c:pt>
                <c:pt idx="19839">
                  <c:v>441</c:v>
                </c:pt>
                <c:pt idx="19840">
                  <c:v>401</c:v>
                </c:pt>
                <c:pt idx="19841">
                  <c:v>441</c:v>
                </c:pt>
                <c:pt idx="19842">
                  <c:v>305</c:v>
                </c:pt>
                <c:pt idx="19843">
                  <c:v>298</c:v>
                </c:pt>
                <c:pt idx="19844">
                  <c:v>431</c:v>
                </c:pt>
                <c:pt idx="19845">
                  <c:v>462</c:v>
                </c:pt>
                <c:pt idx="19846">
                  <c:v>530</c:v>
                </c:pt>
                <c:pt idx="19847">
                  <c:v>427</c:v>
                </c:pt>
                <c:pt idx="19848">
                  <c:v>321</c:v>
                </c:pt>
                <c:pt idx="19849">
                  <c:v>403</c:v>
                </c:pt>
                <c:pt idx="19850">
                  <c:v>433</c:v>
                </c:pt>
                <c:pt idx="19851">
                  <c:v>401</c:v>
                </c:pt>
                <c:pt idx="19852">
                  <c:v>381</c:v>
                </c:pt>
                <c:pt idx="19853">
                  <c:v>376</c:v>
                </c:pt>
                <c:pt idx="19854">
                  <c:v>394</c:v>
                </c:pt>
                <c:pt idx="19855">
                  <c:v>334</c:v>
                </c:pt>
                <c:pt idx="19856">
                  <c:v>460</c:v>
                </c:pt>
                <c:pt idx="19857">
                  <c:v>519</c:v>
                </c:pt>
                <c:pt idx="19858">
                  <c:v>378</c:v>
                </c:pt>
                <c:pt idx="19859">
                  <c:v>389</c:v>
                </c:pt>
                <c:pt idx="19860">
                  <c:v>432</c:v>
                </c:pt>
                <c:pt idx="19861">
                  <c:v>298</c:v>
                </c:pt>
                <c:pt idx="19862">
                  <c:v>395</c:v>
                </c:pt>
                <c:pt idx="19863">
                  <c:v>392</c:v>
                </c:pt>
                <c:pt idx="19864">
                  <c:v>406</c:v>
                </c:pt>
                <c:pt idx="19865">
                  <c:v>327</c:v>
                </c:pt>
                <c:pt idx="19866">
                  <c:v>352</c:v>
                </c:pt>
                <c:pt idx="19867">
                  <c:v>430</c:v>
                </c:pt>
                <c:pt idx="19868">
                  <c:v>368</c:v>
                </c:pt>
                <c:pt idx="19869">
                  <c:v>360</c:v>
                </c:pt>
                <c:pt idx="19870">
                  <c:v>337</c:v>
                </c:pt>
                <c:pt idx="19871">
                  <c:v>400</c:v>
                </c:pt>
                <c:pt idx="19872">
                  <c:v>424</c:v>
                </c:pt>
                <c:pt idx="19873">
                  <c:v>381</c:v>
                </c:pt>
                <c:pt idx="19874">
                  <c:v>388</c:v>
                </c:pt>
                <c:pt idx="19875">
                  <c:v>375</c:v>
                </c:pt>
                <c:pt idx="19876">
                  <c:v>397</c:v>
                </c:pt>
                <c:pt idx="19877">
                  <c:v>422</c:v>
                </c:pt>
                <c:pt idx="19878">
                  <c:v>450</c:v>
                </c:pt>
                <c:pt idx="19879">
                  <c:v>482</c:v>
                </c:pt>
                <c:pt idx="19880">
                  <c:v>449</c:v>
                </c:pt>
                <c:pt idx="19881">
                  <c:v>388</c:v>
                </c:pt>
                <c:pt idx="19882">
                  <c:v>298</c:v>
                </c:pt>
                <c:pt idx="19883">
                  <c:v>434</c:v>
                </c:pt>
                <c:pt idx="19884">
                  <c:v>444</c:v>
                </c:pt>
                <c:pt idx="19885">
                  <c:v>468</c:v>
                </c:pt>
                <c:pt idx="19886">
                  <c:v>369</c:v>
                </c:pt>
                <c:pt idx="19887">
                  <c:v>344</c:v>
                </c:pt>
                <c:pt idx="19888">
                  <c:v>434</c:v>
                </c:pt>
                <c:pt idx="19889">
                  <c:v>558</c:v>
                </c:pt>
                <c:pt idx="19890">
                  <c:v>369</c:v>
                </c:pt>
                <c:pt idx="19891">
                  <c:v>389</c:v>
                </c:pt>
                <c:pt idx="19892">
                  <c:v>409</c:v>
                </c:pt>
                <c:pt idx="19893">
                  <c:v>347</c:v>
                </c:pt>
                <c:pt idx="19894">
                  <c:v>480</c:v>
                </c:pt>
                <c:pt idx="19895">
                  <c:v>422</c:v>
                </c:pt>
                <c:pt idx="19896">
                  <c:v>613</c:v>
                </c:pt>
                <c:pt idx="19897">
                  <c:v>459</c:v>
                </c:pt>
                <c:pt idx="19898">
                  <c:v>426</c:v>
                </c:pt>
                <c:pt idx="19899">
                  <c:v>327</c:v>
                </c:pt>
                <c:pt idx="19900">
                  <c:v>426</c:v>
                </c:pt>
                <c:pt idx="19901">
                  <c:v>388</c:v>
                </c:pt>
                <c:pt idx="19902">
                  <c:v>440</c:v>
                </c:pt>
                <c:pt idx="19903">
                  <c:v>406</c:v>
                </c:pt>
                <c:pt idx="19904">
                  <c:v>451</c:v>
                </c:pt>
                <c:pt idx="19905">
                  <c:v>453</c:v>
                </c:pt>
                <c:pt idx="19906">
                  <c:v>310</c:v>
                </c:pt>
                <c:pt idx="19907">
                  <c:v>434</c:v>
                </c:pt>
                <c:pt idx="19908">
                  <c:v>403</c:v>
                </c:pt>
                <c:pt idx="19909">
                  <c:v>385</c:v>
                </c:pt>
                <c:pt idx="19910">
                  <c:v>430</c:v>
                </c:pt>
                <c:pt idx="19911">
                  <c:v>390</c:v>
                </c:pt>
                <c:pt idx="19912">
                  <c:v>484</c:v>
                </c:pt>
                <c:pt idx="19913">
                  <c:v>392</c:v>
                </c:pt>
                <c:pt idx="19914">
                  <c:v>414</c:v>
                </c:pt>
                <c:pt idx="19915">
                  <c:v>510</c:v>
                </c:pt>
                <c:pt idx="19916">
                  <c:v>407</c:v>
                </c:pt>
                <c:pt idx="19917">
                  <c:v>385</c:v>
                </c:pt>
                <c:pt idx="19918">
                  <c:v>428</c:v>
                </c:pt>
                <c:pt idx="19919">
                  <c:v>428</c:v>
                </c:pt>
                <c:pt idx="19920">
                  <c:v>359</c:v>
                </c:pt>
                <c:pt idx="19921">
                  <c:v>425</c:v>
                </c:pt>
                <c:pt idx="19922">
                  <c:v>395</c:v>
                </c:pt>
                <c:pt idx="19923">
                  <c:v>481</c:v>
                </c:pt>
                <c:pt idx="19924">
                  <c:v>346</c:v>
                </c:pt>
                <c:pt idx="19925">
                  <c:v>384</c:v>
                </c:pt>
                <c:pt idx="19926">
                  <c:v>390</c:v>
                </c:pt>
                <c:pt idx="19927">
                  <c:v>302</c:v>
                </c:pt>
                <c:pt idx="19928">
                  <c:v>405</c:v>
                </c:pt>
                <c:pt idx="19929">
                  <c:v>423</c:v>
                </c:pt>
                <c:pt idx="19930">
                  <c:v>423</c:v>
                </c:pt>
                <c:pt idx="19931">
                  <c:v>433</c:v>
                </c:pt>
                <c:pt idx="19932">
                  <c:v>410</c:v>
                </c:pt>
                <c:pt idx="19933">
                  <c:v>418</c:v>
                </c:pt>
                <c:pt idx="19934">
                  <c:v>399</c:v>
                </c:pt>
                <c:pt idx="19935">
                  <c:v>358</c:v>
                </c:pt>
                <c:pt idx="19936">
                  <c:v>362</c:v>
                </c:pt>
                <c:pt idx="19937">
                  <c:v>488</c:v>
                </c:pt>
                <c:pt idx="19938">
                  <c:v>324</c:v>
                </c:pt>
                <c:pt idx="19939">
                  <c:v>380</c:v>
                </c:pt>
                <c:pt idx="19940">
                  <c:v>490</c:v>
                </c:pt>
                <c:pt idx="19941">
                  <c:v>494</c:v>
                </c:pt>
                <c:pt idx="19942">
                  <c:v>466</c:v>
                </c:pt>
                <c:pt idx="19943">
                  <c:v>433</c:v>
                </c:pt>
                <c:pt idx="19944">
                  <c:v>392</c:v>
                </c:pt>
                <c:pt idx="19945">
                  <c:v>509</c:v>
                </c:pt>
                <c:pt idx="19946">
                  <c:v>479</c:v>
                </c:pt>
                <c:pt idx="19947">
                  <c:v>513</c:v>
                </c:pt>
                <c:pt idx="19948">
                  <c:v>738</c:v>
                </c:pt>
                <c:pt idx="19949">
                  <c:v>409</c:v>
                </c:pt>
                <c:pt idx="19950">
                  <c:v>412</c:v>
                </c:pt>
                <c:pt idx="19951">
                  <c:v>301</c:v>
                </c:pt>
                <c:pt idx="19952">
                  <c:v>519</c:v>
                </c:pt>
                <c:pt idx="19953">
                  <c:v>646</c:v>
                </c:pt>
                <c:pt idx="19954">
                  <c:v>534</c:v>
                </c:pt>
                <c:pt idx="19955">
                  <c:v>307</c:v>
                </c:pt>
                <c:pt idx="19956">
                  <c:v>395</c:v>
                </c:pt>
                <c:pt idx="19957">
                  <c:v>367</c:v>
                </c:pt>
                <c:pt idx="19958">
                  <c:v>314</c:v>
                </c:pt>
                <c:pt idx="19959">
                  <c:v>477</c:v>
                </c:pt>
                <c:pt idx="19960">
                  <c:v>465</c:v>
                </c:pt>
                <c:pt idx="19961">
                  <c:v>390</c:v>
                </c:pt>
                <c:pt idx="19962">
                  <c:v>425</c:v>
                </c:pt>
                <c:pt idx="19963">
                  <c:v>395</c:v>
                </c:pt>
                <c:pt idx="19964">
                  <c:v>313</c:v>
                </c:pt>
                <c:pt idx="19965">
                  <c:v>674</c:v>
                </c:pt>
                <c:pt idx="19966">
                  <c:v>374</c:v>
                </c:pt>
                <c:pt idx="19967">
                  <c:v>419</c:v>
                </c:pt>
                <c:pt idx="19968">
                  <c:v>426</c:v>
                </c:pt>
                <c:pt idx="19969">
                  <c:v>422</c:v>
                </c:pt>
                <c:pt idx="19970">
                  <c:v>377</c:v>
                </c:pt>
                <c:pt idx="19971">
                  <c:v>361</c:v>
                </c:pt>
                <c:pt idx="19972">
                  <c:v>375</c:v>
                </c:pt>
                <c:pt idx="19973">
                  <c:v>486</c:v>
                </c:pt>
                <c:pt idx="19974">
                  <c:v>398</c:v>
                </c:pt>
                <c:pt idx="19975">
                  <c:v>366</c:v>
                </c:pt>
                <c:pt idx="19976">
                  <c:v>376</c:v>
                </c:pt>
                <c:pt idx="19977">
                  <c:v>375</c:v>
                </c:pt>
                <c:pt idx="19978">
                  <c:v>418</c:v>
                </c:pt>
                <c:pt idx="19979">
                  <c:v>300</c:v>
                </c:pt>
                <c:pt idx="19980">
                  <c:v>434</c:v>
                </c:pt>
                <c:pt idx="19981">
                  <c:v>375</c:v>
                </c:pt>
                <c:pt idx="19982">
                  <c:v>429</c:v>
                </c:pt>
                <c:pt idx="19983">
                  <c:v>462</c:v>
                </c:pt>
                <c:pt idx="19984">
                  <c:v>429</c:v>
                </c:pt>
                <c:pt idx="19985">
                  <c:v>782</c:v>
                </c:pt>
                <c:pt idx="19986">
                  <c:v>359</c:v>
                </c:pt>
                <c:pt idx="19987">
                  <c:v>386</c:v>
                </c:pt>
                <c:pt idx="19988">
                  <c:v>559</c:v>
                </c:pt>
                <c:pt idx="19989">
                  <c:v>428</c:v>
                </c:pt>
                <c:pt idx="19990">
                  <c:v>520</c:v>
                </c:pt>
                <c:pt idx="19991">
                  <c:v>442</c:v>
                </c:pt>
                <c:pt idx="19992">
                  <c:v>376</c:v>
                </c:pt>
                <c:pt idx="19993">
                  <c:v>395</c:v>
                </c:pt>
                <c:pt idx="19994">
                  <c:v>601</c:v>
                </c:pt>
                <c:pt idx="19995">
                  <c:v>362</c:v>
                </c:pt>
                <c:pt idx="19996">
                  <c:v>432</c:v>
                </c:pt>
                <c:pt idx="19997">
                  <c:v>444</c:v>
                </c:pt>
                <c:pt idx="19998">
                  <c:v>444</c:v>
                </c:pt>
                <c:pt idx="19999">
                  <c:v>413</c:v>
                </c:pt>
                <c:pt idx="20000">
                  <c:v>433</c:v>
                </c:pt>
                <c:pt idx="20001">
                  <c:v>391</c:v>
                </c:pt>
                <c:pt idx="20002">
                  <c:v>395</c:v>
                </c:pt>
                <c:pt idx="20003">
                  <c:v>371</c:v>
                </c:pt>
                <c:pt idx="20004">
                  <c:v>402</c:v>
                </c:pt>
                <c:pt idx="20005">
                  <c:v>311</c:v>
                </c:pt>
                <c:pt idx="20006">
                  <c:v>299</c:v>
                </c:pt>
                <c:pt idx="20007">
                  <c:v>424</c:v>
                </c:pt>
                <c:pt idx="20008">
                  <c:v>437</c:v>
                </c:pt>
                <c:pt idx="20009">
                  <c:v>387</c:v>
                </c:pt>
                <c:pt idx="20010">
                  <c:v>446</c:v>
                </c:pt>
                <c:pt idx="20011">
                  <c:v>442</c:v>
                </c:pt>
                <c:pt idx="20012">
                  <c:v>379</c:v>
                </c:pt>
                <c:pt idx="20013">
                  <c:v>404</c:v>
                </c:pt>
                <c:pt idx="20014">
                  <c:v>403</c:v>
                </c:pt>
                <c:pt idx="20015">
                  <c:v>342</c:v>
                </c:pt>
                <c:pt idx="20016">
                  <c:v>434</c:v>
                </c:pt>
                <c:pt idx="20017">
                  <c:v>404</c:v>
                </c:pt>
                <c:pt idx="20018">
                  <c:v>468</c:v>
                </c:pt>
                <c:pt idx="20019">
                  <c:v>445</c:v>
                </c:pt>
                <c:pt idx="20020">
                  <c:v>416</c:v>
                </c:pt>
                <c:pt idx="20021">
                  <c:v>339</c:v>
                </c:pt>
                <c:pt idx="20022">
                  <c:v>408</c:v>
                </c:pt>
                <c:pt idx="20023">
                  <c:v>426</c:v>
                </c:pt>
                <c:pt idx="20024">
                  <c:v>399</c:v>
                </c:pt>
                <c:pt idx="20025">
                  <c:v>460</c:v>
                </c:pt>
                <c:pt idx="20026">
                  <c:v>415</c:v>
                </c:pt>
                <c:pt idx="20027">
                  <c:v>425</c:v>
                </c:pt>
                <c:pt idx="20028">
                  <c:v>303</c:v>
                </c:pt>
                <c:pt idx="20029">
                  <c:v>398</c:v>
                </c:pt>
                <c:pt idx="20030">
                  <c:v>438</c:v>
                </c:pt>
                <c:pt idx="20031">
                  <c:v>387</c:v>
                </c:pt>
                <c:pt idx="20032">
                  <c:v>370</c:v>
                </c:pt>
                <c:pt idx="20033">
                  <c:v>385</c:v>
                </c:pt>
                <c:pt idx="20034">
                  <c:v>437</c:v>
                </c:pt>
                <c:pt idx="20035">
                  <c:v>421</c:v>
                </c:pt>
                <c:pt idx="20036">
                  <c:v>399</c:v>
                </c:pt>
                <c:pt idx="20037">
                  <c:v>447</c:v>
                </c:pt>
                <c:pt idx="20038">
                  <c:v>544</c:v>
                </c:pt>
                <c:pt idx="20039">
                  <c:v>375</c:v>
                </c:pt>
                <c:pt idx="20040">
                  <c:v>417</c:v>
                </c:pt>
                <c:pt idx="20041">
                  <c:v>443</c:v>
                </c:pt>
                <c:pt idx="20042">
                  <c:v>425</c:v>
                </c:pt>
                <c:pt idx="20043">
                  <c:v>393</c:v>
                </c:pt>
                <c:pt idx="20044">
                  <c:v>412</c:v>
                </c:pt>
                <c:pt idx="20045">
                  <c:v>406</c:v>
                </c:pt>
                <c:pt idx="20046">
                  <c:v>426</c:v>
                </c:pt>
                <c:pt idx="20047">
                  <c:v>394</c:v>
                </c:pt>
                <c:pt idx="20048">
                  <c:v>443</c:v>
                </c:pt>
                <c:pt idx="20049">
                  <c:v>457</c:v>
                </c:pt>
                <c:pt idx="20050">
                  <c:v>419</c:v>
                </c:pt>
                <c:pt idx="20051">
                  <c:v>406</c:v>
                </c:pt>
                <c:pt idx="20052">
                  <c:v>389</c:v>
                </c:pt>
                <c:pt idx="20053">
                  <c:v>390</c:v>
                </c:pt>
                <c:pt idx="20054">
                  <c:v>404</c:v>
                </c:pt>
                <c:pt idx="20055">
                  <c:v>421</c:v>
                </c:pt>
                <c:pt idx="20056">
                  <c:v>390</c:v>
                </c:pt>
                <c:pt idx="20057">
                  <c:v>457</c:v>
                </c:pt>
                <c:pt idx="20058">
                  <c:v>389</c:v>
                </c:pt>
                <c:pt idx="20059">
                  <c:v>466</c:v>
                </c:pt>
                <c:pt idx="20060">
                  <c:v>321</c:v>
                </c:pt>
                <c:pt idx="20061">
                  <c:v>425</c:v>
                </c:pt>
                <c:pt idx="20062">
                  <c:v>380</c:v>
                </c:pt>
                <c:pt idx="20063">
                  <c:v>383</c:v>
                </c:pt>
                <c:pt idx="20064">
                  <c:v>417</c:v>
                </c:pt>
                <c:pt idx="20065">
                  <c:v>409</c:v>
                </c:pt>
                <c:pt idx="20066">
                  <c:v>489</c:v>
                </c:pt>
                <c:pt idx="20067">
                  <c:v>467</c:v>
                </c:pt>
                <c:pt idx="20068">
                  <c:v>377</c:v>
                </c:pt>
                <c:pt idx="20069">
                  <c:v>405</c:v>
                </c:pt>
                <c:pt idx="20070">
                  <c:v>442</c:v>
                </c:pt>
                <c:pt idx="20071">
                  <c:v>450</c:v>
                </c:pt>
                <c:pt idx="20072">
                  <c:v>348</c:v>
                </c:pt>
                <c:pt idx="20073">
                  <c:v>394</c:v>
                </c:pt>
                <c:pt idx="20074">
                  <c:v>423</c:v>
                </c:pt>
                <c:pt idx="20075">
                  <c:v>312</c:v>
                </c:pt>
                <c:pt idx="20076">
                  <c:v>521</c:v>
                </c:pt>
                <c:pt idx="20077">
                  <c:v>386</c:v>
                </c:pt>
                <c:pt idx="20078">
                  <c:v>451</c:v>
                </c:pt>
                <c:pt idx="20079">
                  <c:v>323</c:v>
                </c:pt>
                <c:pt idx="20080">
                  <c:v>430</c:v>
                </c:pt>
                <c:pt idx="20081">
                  <c:v>423</c:v>
                </c:pt>
                <c:pt idx="20082">
                  <c:v>406</c:v>
                </c:pt>
                <c:pt idx="20083">
                  <c:v>385</c:v>
                </c:pt>
                <c:pt idx="20084">
                  <c:v>379</c:v>
                </c:pt>
                <c:pt idx="20085">
                  <c:v>390</c:v>
                </c:pt>
                <c:pt idx="20086">
                  <c:v>442</c:v>
                </c:pt>
                <c:pt idx="20087">
                  <c:v>398</c:v>
                </c:pt>
                <c:pt idx="20088">
                  <c:v>472</c:v>
                </c:pt>
                <c:pt idx="20089">
                  <c:v>433</c:v>
                </c:pt>
                <c:pt idx="20090">
                  <c:v>507</c:v>
                </c:pt>
                <c:pt idx="20091">
                  <c:v>422</c:v>
                </c:pt>
                <c:pt idx="20092">
                  <c:v>413</c:v>
                </c:pt>
                <c:pt idx="20093">
                  <c:v>373</c:v>
                </c:pt>
                <c:pt idx="20094">
                  <c:v>440</c:v>
                </c:pt>
                <c:pt idx="20095">
                  <c:v>704</c:v>
                </c:pt>
                <c:pt idx="20096">
                  <c:v>399</c:v>
                </c:pt>
                <c:pt idx="20097">
                  <c:v>587</c:v>
                </c:pt>
                <c:pt idx="20098">
                  <c:v>425</c:v>
                </c:pt>
                <c:pt idx="20099">
                  <c:v>406</c:v>
                </c:pt>
                <c:pt idx="20100">
                  <c:v>430</c:v>
                </c:pt>
                <c:pt idx="20101">
                  <c:v>359</c:v>
                </c:pt>
                <c:pt idx="20102">
                  <c:v>422</c:v>
                </c:pt>
                <c:pt idx="20103">
                  <c:v>318</c:v>
                </c:pt>
                <c:pt idx="20104">
                  <c:v>365</c:v>
                </c:pt>
                <c:pt idx="20105">
                  <c:v>401</c:v>
                </c:pt>
                <c:pt idx="20106">
                  <c:v>429</c:v>
                </c:pt>
                <c:pt idx="20107">
                  <c:v>412</c:v>
                </c:pt>
                <c:pt idx="20108">
                  <c:v>393</c:v>
                </c:pt>
                <c:pt idx="20109">
                  <c:v>409</c:v>
                </c:pt>
                <c:pt idx="20110">
                  <c:v>430</c:v>
                </c:pt>
                <c:pt idx="20111">
                  <c:v>409</c:v>
                </c:pt>
                <c:pt idx="20112">
                  <c:v>408</c:v>
                </c:pt>
                <c:pt idx="20113">
                  <c:v>460</c:v>
                </c:pt>
                <c:pt idx="20114">
                  <c:v>453</c:v>
                </c:pt>
                <c:pt idx="20115">
                  <c:v>419</c:v>
                </c:pt>
                <c:pt idx="20116">
                  <c:v>396</c:v>
                </c:pt>
                <c:pt idx="20117">
                  <c:v>525</c:v>
                </c:pt>
                <c:pt idx="20118">
                  <c:v>543</c:v>
                </c:pt>
                <c:pt idx="20119">
                  <c:v>423</c:v>
                </c:pt>
                <c:pt idx="20120">
                  <c:v>417</c:v>
                </c:pt>
                <c:pt idx="20121">
                  <c:v>443</c:v>
                </c:pt>
                <c:pt idx="20122">
                  <c:v>402</c:v>
                </c:pt>
                <c:pt idx="20123">
                  <c:v>489</c:v>
                </c:pt>
                <c:pt idx="20124">
                  <c:v>368</c:v>
                </c:pt>
                <c:pt idx="20125">
                  <c:v>446</c:v>
                </c:pt>
                <c:pt idx="20126">
                  <c:v>384</c:v>
                </c:pt>
                <c:pt idx="20127">
                  <c:v>325</c:v>
                </c:pt>
                <c:pt idx="20128">
                  <c:v>424</c:v>
                </c:pt>
                <c:pt idx="20129">
                  <c:v>423</c:v>
                </c:pt>
                <c:pt idx="20130">
                  <c:v>374</c:v>
                </c:pt>
                <c:pt idx="20131">
                  <c:v>488</c:v>
                </c:pt>
                <c:pt idx="20132">
                  <c:v>553</c:v>
                </c:pt>
                <c:pt idx="20133">
                  <c:v>404</c:v>
                </c:pt>
                <c:pt idx="20134">
                  <c:v>398</c:v>
                </c:pt>
                <c:pt idx="20135">
                  <c:v>374</c:v>
                </c:pt>
                <c:pt idx="20136">
                  <c:v>397</c:v>
                </c:pt>
                <c:pt idx="20137">
                  <c:v>424</c:v>
                </c:pt>
                <c:pt idx="20138">
                  <c:v>470</c:v>
                </c:pt>
                <c:pt idx="20139">
                  <c:v>434</c:v>
                </c:pt>
                <c:pt idx="20140">
                  <c:v>419</c:v>
                </c:pt>
                <c:pt idx="20141">
                  <c:v>407</c:v>
                </c:pt>
                <c:pt idx="20142">
                  <c:v>370</c:v>
                </c:pt>
                <c:pt idx="20143">
                  <c:v>361</c:v>
                </c:pt>
                <c:pt idx="20144">
                  <c:v>394</c:v>
                </c:pt>
                <c:pt idx="20145">
                  <c:v>364</c:v>
                </c:pt>
                <c:pt idx="20146">
                  <c:v>397</c:v>
                </c:pt>
                <c:pt idx="20147">
                  <c:v>356</c:v>
                </c:pt>
                <c:pt idx="20148">
                  <c:v>402</c:v>
                </c:pt>
                <c:pt idx="20149">
                  <c:v>441</c:v>
                </c:pt>
                <c:pt idx="20150">
                  <c:v>379</c:v>
                </c:pt>
                <c:pt idx="20151">
                  <c:v>400</c:v>
                </c:pt>
                <c:pt idx="20152">
                  <c:v>423</c:v>
                </c:pt>
                <c:pt idx="20153">
                  <c:v>413</c:v>
                </c:pt>
                <c:pt idx="20154">
                  <c:v>373</c:v>
                </c:pt>
                <c:pt idx="20155">
                  <c:v>439</c:v>
                </c:pt>
                <c:pt idx="20156">
                  <c:v>365</c:v>
                </c:pt>
                <c:pt idx="20157">
                  <c:v>461</c:v>
                </c:pt>
                <c:pt idx="20158">
                  <c:v>419</c:v>
                </c:pt>
                <c:pt idx="20159">
                  <c:v>438</c:v>
                </c:pt>
                <c:pt idx="20160">
                  <c:v>357</c:v>
                </c:pt>
                <c:pt idx="20161">
                  <c:v>386</c:v>
                </c:pt>
                <c:pt idx="20162">
                  <c:v>407</c:v>
                </c:pt>
                <c:pt idx="20163">
                  <c:v>442</c:v>
                </c:pt>
                <c:pt idx="20164">
                  <c:v>391</c:v>
                </c:pt>
                <c:pt idx="20165">
                  <c:v>423</c:v>
                </c:pt>
                <c:pt idx="20166">
                  <c:v>447</c:v>
                </c:pt>
                <c:pt idx="20167">
                  <c:v>385</c:v>
                </c:pt>
                <c:pt idx="20168">
                  <c:v>370</c:v>
                </c:pt>
                <c:pt idx="20169">
                  <c:v>370</c:v>
                </c:pt>
                <c:pt idx="20170">
                  <c:v>417</c:v>
                </c:pt>
                <c:pt idx="20171">
                  <c:v>422</c:v>
                </c:pt>
                <c:pt idx="20172">
                  <c:v>331</c:v>
                </c:pt>
                <c:pt idx="20173">
                  <c:v>367</c:v>
                </c:pt>
                <c:pt idx="20174">
                  <c:v>397</c:v>
                </c:pt>
                <c:pt idx="20175">
                  <c:v>411</c:v>
                </c:pt>
                <c:pt idx="20176">
                  <c:v>386</c:v>
                </c:pt>
                <c:pt idx="20177">
                  <c:v>470</c:v>
                </c:pt>
                <c:pt idx="20178">
                  <c:v>443</c:v>
                </c:pt>
                <c:pt idx="20179">
                  <c:v>395</c:v>
                </c:pt>
                <c:pt idx="20180">
                  <c:v>343</c:v>
                </c:pt>
                <c:pt idx="20181">
                  <c:v>409</c:v>
                </c:pt>
                <c:pt idx="20182">
                  <c:v>391</c:v>
                </c:pt>
                <c:pt idx="20183">
                  <c:v>433</c:v>
                </c:pt>
                <c:pt idx="20184">
                  <c:v>414</c:v>
                </c:pt>
                <c:pt idx="20185">
                  <c:v>427</c:v>
                </c:pt>
                <c:pt idx="20186">
                  <c:v>405</c:v>
                </c:pt>
                <c:pt idx="20187">
                  <c:v>340</c:v>
                </c:pt>
                <c:pt idx="20188">
                  <c:v>392</c:v>
                </c:pt>
                <c:pt idx="20189">
                  <c:v>403</c:v>
                </c:pt>
                <c:pt idx="20190">
                  <c:v>397</c:v>
                </c:pt>
                <c:pt idx="20191">
                  <c:v>388</c:v>
                </c:pt>
                <c:pt idx="20192">
                  <c:v>351</c:v>
                </c:pt>
                <c:pt idx="20193">
                  <c:v>450</c:v>
                </c:pt>
                <c:pt idx="20194">
                  <c:v>353</c:v>
                </c:pt>
                <c:pt idx="20195">
                  <c:v>435</c:v>
                </c:pt>
                <c:pt idx="20196">
                  <c:v>325</c:v>
                </c:pt>
                <c:pt idx="20197">
                  <c:v>420</c:v>
                </c:pt>
                <c:pt idx="20198">
                  <c:v>396</c:v>
                </c:pt>
                <c:pt idx="20199">
                  <c:v>360</c:v>
                </c:pt>
                <c:pt idx="20200">
                  <c:v>373</c:v>
                </c:pt>
                <c:pt idx="20201">
                  <c:v>371</c:v>
                </c:pt>
                <c:pt idx="20202">
                  <c:v>398</c:v>
                </c:pt>
                <c:pt idx="20203">
                  <c:v>410</c:v>
                </c:pt>
                <c:pt idx="20204">
                  <c:v>398</c:v>
                </c:pt>
                <c:pt idx="20205">
                  <c:v>383</c:v>
                </c:pt>
                <c:pt idx="20206">
                  <c:v>407</c:v>
                </c:pt>
                <c:pt idx="20207">
                  <c:v>383</c:v>
                </c:pt>
                <c:pt idx="20208">
                  <c:v>379</c:v>
                </c:pt>
                <c:pt idx="20209">
                  <c:v>339</c:v>
                </c:pt>
                <c:pt idx="20210">
                  <c:v>385</c:v>
                </c:pt>
                <c:pt idx="20211">
                  <c:v>382</c:v>
                </c:pt>
                <c:pt idx="20212">
                  <c:v>384</c:v>
                </c:pt>
                <c:pt idx="20213">
                  <c:v>410</c:v>
                </c:pt>
                <c:pt idx="20214">
                  <c:v>389</c:v>
                </c:pt>
                <c:pt idx="20215">
                  <c:v>392</c:v>
                </c:pt>
                <c:pt idx="20216">
                  <c:v>384</c:v>
                </c:pt>
                <c:pt idx="20217">
                  <c:v>423</c:v>
                </c:pt>
                <c:pt idx="20218">
                  <c:v>351</c:v>
                </c:pt>
                <c:pt idx="20219">
                  <c:v>466</c:v>
                </c:pt>
                <c:pt idx="20220">
                  <c:v>368</c:v>
                </c:pt>
                <c:pt idx="20221">
                  <c:v>418</c:v>
                </c:pt>
                <c:pt idx="20222">
                  <c:v>413</c:v>
                </c:pt>
                <c:pt idx="20223">
                  <c:v>399</c:v>
                </c:pt>
                <c:pt idx="20224">
                  <c:v>398</c:v>
                </c:pt>
                <c:pt idx="20225">
                  <c:v>378</c:v>
                </c:pt>
                <c:pt idx="20226">
                  <c:v>399</c:v>
                </c:pt>
                <c:pt idx="20227">
                  <c:v>424</c:v>
                </c:pt>
                <c:pt idx="20228">
                  <c:v>391</c:v>
                </c:pt>
                <c:pt idx="20229">
                  <c:v>351</c:v>
                </c:pt>
                <c:pt idx="20230">
                  <c:v>389</c:v>
                </c:pt>
                <c:pt idx="20231">
                  <c:v>409</c:v>
                </c:pt>
                <c:pt idx="20232">
                  <c:v>411</c:v>
                </c:pt>
                <c:pt idx="20233">
                  <c:v>373</c:v>
                </c:pt>
                <c:pt idx="20234">
                  <c:v>414</c:v>
                </c:pt>
                <c:pt idx="20235">
                  <c:v>418</c:v>
                </c:pt>
                <c:pt idx="20236">
                  <c:v>384</c:v>
                </c:pt>
                <c:pt idx="20237">
                  <c:v>413</c:v>
                </c:pt>
                <c:pt idx="20238">
                  <c:v>351</c:v>
                </c:pt>
                <c:pt idx="20239">
                  <c:v>410</c:v>
                </c:pt>
                <c:pt idx="20240">
                  <c:v>426</c:v>
                </c:pt>
                <c:pt idx="20241">
                  <c:v>392</c:v>
                </c:pt>
                <c:pt idx="20242">
                  <c:v>421</c:v>
                </c:pt>
                <c:pt idx="20243">
                  <c:v>376</c:v>
                </c:pt>
                <c:pt idx="20244">
                  <c:v>402</c:v>
                </c:pt>
                <c:pt idx="20245">
                  <c:v>365</c:v>
                </c:pt>
                <c:pt idx="20246">
                  <c:v>401</c:v>
                </c:pt>
                <c:pt idx="20247">
                  <c:v>382</c:v>
                </c:pt>
                <c:pt idx="20248">
                  <c:v>385</c:v>
                </c:pt>
                <c:pt idx="20249">
                  <c:v>476</c:v>
                </c:pt>
                <c:pt idx="20250">
                  <c:v>377</c:v>
                </c:pt>
                <c:pt idx="20251">
                  <c:v>413</c:v>
                </c:pt>
                <c:pt idx="20252">
                  <c:v>380</c:v>
                </c:pt>
                <c:pt idx="20253">
                  <c:v>407</c:v>
                </c:pt>
                <c:pt idx="20254">
                  <c:v>420</c:v>
                </c:pt>
                <c:pt idx="20255">
                  <c:v>305</c:v>
                </c:pt>
                <c:pt idx="20256">
                  <c:v>368</c:v>
                </c:pt>
                <c:pt idx="20257">
                  <c:v>395</c:v>
                </c:pt>
                <c:pt idx="20258">
                  <c:v>425</c:v>
                </c:pt>
                <c:pt idx="20259">
                  <c:v>376</c:v>
                </c:pt>
                <c:pt idx="20260">
                  <c:v>384</c:v>
                </c:pt>
                <c:pt idx="20261">
                  <c:v>411</c:v>
                </c:pt>
                <c:pt idx="20262">
                  <c:v>433</c:v>
                </c:pt>
                <c:pt idx="20263">
                  <c:v>382</c:v>
                </c:pt>
                <c:pt idx="20264">
                  <c:v>434</c:v>
                </c:pt>
                <c:pt idx="20265">
                  <c:v>376</c:v>
                </c:pt>
                <c:pt idx="20266">
                  <c:v>422</c:v>
                </c:pt>
                <c:pt idx="20267">
                  <c:v>372</c:v>
                </c:pt>
                <c:pt idx="20268">
                  <c:v>418</c:v>
                </c:pt>
                <c:pt idx="20269">
                  <c:v>384</c:v>
                </c:pt>
                <c:pt idx="20270">
                  <c:v>381</c:v>
                </c:pt>
                <c:pt idx="20271">
                  <c:v>407</c:v>
                </c:pt>
                <c:pt idx="20272">
                  <c:v>401</c:v>
                </c:pt>
                <c:pt idx="20273">
                  <c:v>411</c:v>
                </c:pt>
                <c:pt idx="20274">
                  <c:v>336</c:v>
                </c:pt>
                <c:pt idx="20275">
                  <c:v>441</c:v>
                </c:pt>
                <c:pt idx="20276">
                  <c:v>381</c:v>
                </c:pt>
                <c:pt idx="20277">
                  <c:v>415</c:v>
                </c:pt>
                <c:pt idx="20278">
                  <c:v>360</c:v>
                </c:pt>
                <c:pt idx="20279">
                  <c:v>408</c:v>
                </c:pt>
                <c:pt idx="20280">
                  <c:v>407</c:v>
                </c:pt>
                <c:pt idx="20281">
                  <c:v>390</c:v>
                </c:pt>
                <c:pt idx="20282">
                  <c:v>363</c:v>
                </c:pt>
                <c:pt idx="20283">
                  <c:v>397</c:v>
                </c:pt>
                <c:pt idx="20284">
                  <c:v>386</c:v>
                </c:pt>
                <c:pt idx="20285">
                  <c:v>365</c:v>
                </c:pt>
                <c:pt idx="20286">
                  <c:v>389</c:v>
                </c:pt>
                <c:pt idx="20287">
                  <c:v>383</c:v>
                </c:pt>
                <c:pt idx="20288">
                  <c:v>404</c:v>
                </c:pt>
                <c:pt idx="20289">
                  <c:v>391</c:v>
                </c:pt>
                <c:pt idx="20290">
                  <c:v>385</c:v>
                </c:pt>
                <c:pt idx="20291">
                  <c:v>393</c:v>
                </c:pt>
                <c:pt idx="20292">
                  <c:v>409</c:v>
                </c:pt>
                <c:pt idx="20293">
                  <c:v>356</c:v>
                </c:pt>
                <c:pt idx="20294">
                  <c:v>307</c:v>
                </c:pt>
                <c:pt idx="20295">
                  <c:v>331</c:v>
                </c:pt>
                <c:pt idx="20296">
                  <c:v>419</c:v>
                </c:pt>
                <c:pt idx="20297">
                  <c:v>353</c:v>
                </c:pt>
                <c:pt idx="20298">
                  <c:v>531</c:v>
                </c:pt>
                <c:pt idx="20299">
                  <c:v>383</c:v>
                </c:pt>
                <c:pt idx="20300">
                  <c:v>360</c:v>
                </c:pt>
                <c:pt idx="20301">
                  <c:v>389</c:v>
                </c:pt>
                <c:pt idx="20302">
                  <c:v>359</c:v>
                </c:pt>
                <c:pt idx="20303">
                  <c:v>401</c:v>
                </c:pt>
                <c:pt idx="20304">
                  <c:v>403</c:v>
                </c:pt>
                <c:pt idx="20305">
                  <c:v>389</c:v>
                </c:pt>
                <c:pt idx="20306">
                  <c:v>361</c:v>
                </c:pt>
                <c:pt idx="20307">
                  <c:v>479</c:v>
                </c:pt>
                <c:pt idx="20308">
                  <c:v>387</c:v>
                </c:pt>
                <c:pt idx="20309">
                  <c:v>376</c:v>
                </c:pt>
                <c:pt idx="20310">
                  <c:v>406</c:v>
                </c:pt>
                <c:pt idx="20311">
                  <c:v>394</c:v>
                </c:pt>
                <c:pt idx="20312">
                  <c:v>377</c:v>
                </c:pt>
                <c:pt idx="20313">
                  <c:v>373</c:v>
                </c:pt>
                <c:pt idx="20314">
                  <c:v>355</c:v>
                </c:pt>
                <c:pt idx="20315">
                  <c:v>389</c:v>
                </c:pt>
                <c:pt idx="20316">
                  <c:v>404</c:v>
                </c:pt>
                <c:pt idx="20317">
                  <c:v>386</c:v>
                </c:pt>
                <c:pt idx="20318">
                  <c:v>403</c:v>
                </c:pt>
                <c:pt idx="20319">
                  <c:v>378</c:v>
                </c:pt>
                <c:pt idx="20320">
                  <c:v>429</c:v>
                </c:pt>
                <c:pt idx="20321">
                  <c:v>376</c:v>
                </c:pt>
                <c:pt idx="20322">
                  <c:v>396</c:v>
                </c:pt>
                <c:pt idx="20323">
                  <c:v>373</c:v>
                </c:pt>
                <c:pt idx="20324">
                  <c:v>367</c:v>
                </c:pt>
                <c:pt idx="20325">
                  <c:v>382</c:v>
                </c:pt>
                <c:pt idx="20326">
                  <c:v>388</c:v>
                </c:pt>
                <c:pt idx="20327">
                  <c:v>389</c:v>
                </c:pt>
                <c:pt idx="20328">
                  <c:v>418</c:v>
                </c:pt>
                <c:pt idx="20329">
                  <c:v>396</c:v>
                </c:pt>
                <c:pt idx="20330">
                  <c:v>385</c:v>
                </c:pt>
                <c:pt idx="20331">
                  <c:v>417</c:v>
                </c:pt>
                <c:pt idx="20332">
                  <c:v>357</c:v>
                </c:pt>
                <c:pt idx="20333">
                  <c:v>480</c:v>
                </c:pt>
                <c:pt idx="20334">
                  <c:v>383</c:v>
                </c:pt>
                <c:pt idx="20335">
                  <c:v>377</c:v>
                </c:pt>
                <c:pt idx="20336">
                  <c:v>381</c:v>
                </c:pt>
                <c:pt idx="20337">
                  <c:v>352</c:v>
                </c:pt>
                <c:pt idx="20338">
                  <c:v>365</c:v>
                </c:pt>
                <c:pt idx="20339">
                  <c:v>371</c:v>
                </c:pt>
                <c:pt idx="20340">
                  <c:v>371</c:v>
                </c:pt>
                <c:pt idx="20341">
                  <c:v>371</c:v>
                </c:pt>
                <c:pt idx="20342">
                  <c:v>462</c:v>
                </c:pt>
                <c:pt idx="20343">
                  <c:v>342</c:v>
                </c:pt>
                <c:pt idx="20344">
                  <c:v>387</c:v>
                </c:pt>
                <c:pt idx="20345">
                  <c:v>392</c:v>
                </c:pt>
                <c:pt idx="20346">
                  <c:v>426</c:v>
                </c:pt>
                <c:pt idx="20347">
                  <c:v>390</c:v>
                </c:pt>
                <c:pt idx="20348">
                  <c:v>388</c:v>
                </c:pt>
                <c:pt idx="20349">
                  <c:v>373</c:v>
                </c:pt>
                <c:pt idx="20350">
                  <c:v>303</c:v>
                </c:pt>
                <c:pt idx="20351">
                  <c:v>363</c:v>
                </c:pt>
                <c:pt idx="20352">
                  <c:v>409</c:v>
                </c:pt>
                <c:pt idx="20353">
                  <c:v>386</c:v>
                </c:pt>
                <c:pt idx="20354">
                  <c:v>410</c:v>
                </c:pt>
                <c:pt idx="20355">
                  <c:v>373</c:v>
                </c:pt>
                <c:pt idx="20356">
                  <c:v>384</c:v>
                </c:pt>
                <c:pt idx="20357">
                  <c:v>358</c:v>
                </c:pt>
                <c:pt idx="20358">
                  <c:v>375</c:v>
                </c:pt>
                <c:pt idx="20359">
                  <c:v>350</c:v>
                </c:pt>
                <c:pt idx="20360">
                  <c:v>365</c:v>
                </c:pt>
                <c:pt idx="20361">
                  <c:v>384</c:v>
                </c:pt>
                <c:pt idx="20362">
                  <c:v>421</c:v>
                </c:pt>
                <c:pt idx="20363">
                  <c:v>368</c:v>
                </c:pt>
                <c:pt idx="20364">
                  <c:v>359</c:v>
                </c:pt>
                <c:pt idx="20365">
                  <c:v>398</c:v>
                </c:pt>
                <c:pt idx="20366">
                  <c:v>433</c:v>
                </c:pt>
                <c:pt idx="20367">
                  <c:v>475</c:v>
                </c:pt>
                <c:pt idx="20368">
                  <c:v>354</c:v>
                </c:pt>
                <c:pt idx="20369">
                  <c:v>385</c:v>
                </c:pt>
                <c:pt idx="20370">
                  <c:v>369</c:v>
                </c:pt>
                <c:pt idx="20371">
                  <c:v>321</c:v>
                </c:pt>
                <c:pt idx="20372">
                  <c:v>369</c:v>
                </c:pt>
                <c:pt idx="20373">
                  <c:v>398</c:v>
                </c:pt>
                <c:pt idx="20374">
                  <c:v>359</c:v>
                </c:pt>
                <c:pt idx="20375">
                  <c:v>349</c:v>
                </c:pt>
                <c:pt idx="20376">
                  <c:v>422</c:v>
                </c:pt>
                <c:pt idx="20377">
                  <c:v>390</c:v>
                </c:pt>
                <c:pt idx="20378">
                  <c:v>392</c:v>
                </c:pt>
                <c:pt idx="20379">
                  <c:v>421</c:v>
                </c:pt>
                <c:pt idx="20380">
                  <c:v>372</c:v>
                </c:pt>
                <c:pt idx="20381">
                  <c:v>397</c:v>
                </c:pt>
                <c:pt idx="20382">
                  <c:v>345</c:v>
                </c:pt>
                <c:pt idx="20383">
                  <c:v>384</c:v>
                </c:pt>
                <c:pt idx="20384">
                  <c:v>402</c:v>
                </c:pt>
                <c:pt idx="20385">
                  <c:v>396</c:v>
                </c:pt>
                <c:pt idx="20386">
                  <c:v>378</c:v>
                </c:pt>
                <c:pt idx="20387">
                  <c:v>377</c:v>
                </c:pt>
                <c:pt idx="20388">
                  <c:v>380</c:v>
                </c:pt>
                <c:pt idx="20389">
                  <c:v>454</c:v>
                </c:pt>
                <c:pt idx="20390">
                  <c:v>353</c:v>
                </c:pt>
                <c:pt idx="20391">
                  <c:v>417</c:v>
                </c:pt>
                <c:pt idx="20392">
                  <c:v>372</c:v>
                </c:pt>
                <c:pt idx="20393">
                  <c:v>396</c:v>
                </c:pt>
                <c:pt idx="20394">
                  <c:v>356</c:v>
                </c:pt>
                <c:pt idx="20395">
                  <c:v>356</c:v>
                </c:pt>
                <c:pt idx="20396">
                  <c:v>351</c:v>
                </c:pt>
                <c:pt idx="20397">
                  <c:v>400</c:v>
                </c:pt>
                <c:pt idx="20398">
                  <c:v>378</c:v>
                </c:pt>
                <c:pt idx="20399">
                  <c:v>404</c:v>
                </c:pt>
                <c:pt idx="20400">
                  <c:v>335</c:v>
                </c:pt>
                <c:pt idx="20401">
                  <c:v>368</c:v>
                </c:pt>
                <c:pt idx="20402">
                  <c:v>414</c:v>
                </c:pt>
                <c:pt idx="20403">
                  <c:v>395</c:v>
                </c:pt>
                <c:pt idx="20404">
                  <c:v>420</c:v>
                </c:pt>
                <c:pt idx="20405">
                  <c:v>369</c:v>
                </c:pt>
                <c:pt idx="20406">
                  <c:v>366</c:v>
                </c:pt>
                <c:pt idx="20407">
                  <c:v>368</c:v>
                </c:pt>
                <c:pt idx="20408">
                  <c:v>371</c:v>
                </c:pt>
                <c:pt idx="20409">
                  <c:v>357</c:v>
                </c:pt>
                <c:pt idx="20410">
                  <c:v>390</c:v>
                </c:pt>
                <c:pt idx="20411">
                  <c:v>391</c:v>
                </c:pt>
                <c:pt idx="20412">
                  <c:v>408</c:v>
                </c:pt>
                <c:pt idx="20413">
                  <c:v>362</c:v>
                </c:pt>
                <c:pt idx="20414">
                  <c:v>412</c:v>
                </c:pt>
                <c:pt idx="20415">
                  <c:v>389</c:v>
                </c:pt>
                <c:pt idx="20416">
                  <c:v>364</c:v>
                </c:pt>
                <c:pt idx="20417">
                  <c:v>416</c:v>
                </c:pt>
                <c:pt idx="20418">
                  <c:v>386</c:v>
                </c:pt>
                <c:pt idx="20419">
                  <c:v>401</c:v>
                </c:pt>
                <c:pt idx="20420">
                  <c:v>376</c:v>
                </c:pt>
                <c:pt idx="20421">
                  <c:v>363</c:v>
                </c:pt>
                <c:pt idx="20422">
                  <c:v>378</c:v>
                </c:pt>
                <c:pt idx="20423">
                  <c:v>397</c:v>
                </c:pt>
                <c:pt idx="20424">
                  <c:v>364</c:v>
                </c:pt>
                <c:pt idx="20425">
                  <c:v>350</c:v>
                </c:pt>
                <c:pt idx="20426">
                  <c:v>377</c:v>
                </c:pt>
                <c:pt idx="20427">
                  <c:v>377</c:v>
                </c:pt>
                <c:pt idx="20428">
                  <c:v>364</c:v>
                </c:pt>
                <c:pt idx="20429">
                  <c:v>369</c:v>
                </c:pt>
                <c:pt idx="20430">
                  <c:v>383</c:v>
                </c:pt>
                <c:pt idx="20431">
                  <c:v>356</c:v>
                </c:pt>
                <c:pt idx="20432">
                  <c:v>407</c:v>
                </c:pt>
                <c:pt idx="20433">
                  <c:v>363</c:v>
                </c:pt>
                <c:pt idx="20434">
                  <c:v>357</c:v>
                </c:pt>
                <c:pt idx="20435">
                  <c:v>380</c:v>
                </c:pt>
                <c:pt idx="20436">
                  <c:v>365</c:v>
                </c:pt>
                <c:pt idx="20437">
                  <c:v>406</c:v>
                </c:pt>
                <c:pt idx="20438">
                  <c:v>363</c:v>
                </c:pt>
                <c:pt idx="20439">
                  <c:v>374</c:v>
                </c:pt>
                <c:pt idx="20440">
                  <c:v>378</c:v>
                </c:pt>
                <c:pt idx="20441">
                  <c:v>360</c:v>
                </c:pt>
                <c:pt idx="20442">
                  <c:v>403</c:v>
                </c:pt>
                <c:pt idx="20443">
                  <c:v>363</c:v>
                </c:pt>
                <c:pt idx="20444">
                  <c:v>355</c:v>
                </c:pt>
                <c:pt idx="20445">
                  <c:v>389</c:v>
                </c:pt>
                <c:pt idx="20446">
                  <c:v>361</c:v>
                </c:pt>
                <c:pt idx="20447">
                  <c:v>383</c:v>
                </c:pt>
                <c:pt idx="20448">
                  <c:v>382</c:v>
                </c:pt>
                <c:pt idx="20449">
                  <c:v>379</c:v>
                </c:pt>
                <c:pt idx="20450">
                  <c:v>417</c:v>
                </c:pt>
                <c:pt idx="20451">
                  <c:v>364</c:v>
                </c:pt>
                <c:pt idx="20452">
                  <c:v>397</c:v>
                </c:pt>
                <c:pt idx="20453">
                  <c:v>372</c:v>
                </c:pt>
                <c:pt idx="20454">
                  <c:v>364</c:v>
                </c:pt>
                <c:pt idx="20455">
                  <c:v>399</c:v>
                </c:pt>
                <c:pt idx="20456">
                  <c:v>387</c:v>
                </c:pt>
                <c:pt idx="20457">
                  <c:v>368</c:v>
                </c:pt>
                <c:pt idx="20458">
                  <c:v>377</c:v>
                </c:pt>
                <c:pt idx="20459">
                  <c:v>370</c:v>
                </c:pt>
                <c:pt idx="20460">
                  <c:v>363</c:v>
                </c:pt>
                <c:pt idx="20461">
                  <c:v>337</c:v>
                </c:pt>
                <c:pt idx="20462">
                  <c:v>411</c:v>
                </c:pt>
                <c:pt idx="20463">
                  <c:v>391</c:v>
                </c:pt>
                <c:pt idx="20464">
                  <c:v>336</c:v>
                </c:pt>
                <c:pt idx="20465">
                  <c:v>319</c:v>
                </c:pt>
                <c:pt idx="20466">
                  <c:v>365</c:v>
                </c:pt>
                <c:pt idx="20467">
                  <c:v>339</c:v>
                </c:pt>
                <c:pt idx="20468">
                  <c:v>389</c:v>
                </c:pt>
                <c:pt idx="20469">
                  <c:v>407</c:v>
                </c:pt>
                <c:pt idx="20470">
                  <c:v>413</c:v>
                </c:pt>
                <c:pt idx="20471">
                  <c:v>331</c:v>
                </c:pt>
                <c:pt idx="20472">
                  <c:v>374</c:v>
                </c:pt>
                <c:pt idx="20473">
                  <c:v>410</c:v>
                </c:pt>
                <c:pt idx="20474">
                  <c:v>343</c:v>
                </c:pt>
                <c:pt idx="20475">
                  <c:v>346</c:v>
                </c:pt>
                <c:pt idx="20476">
                  <c:v>432</c:v>
                </c:pt>
                <c:pt idx="20477">
                  <c:v>378</c:v>
                </c:pt>
                <c:pt idx="20478">
                  <c:v>310</c:v>
                </c:pt>
                <c:pt idx="20479">
                  <c:v>368</c:v>
                </c:pt>
                <c:pt idx="20480">
                  <c:v>416</c:v>
                </c:pt>
                <c:pt idx="20481">
                  <c:v>342</c:v>
                </c:pt>
                <c:pt idx="20482">
                  <c:v>358</c:v>
                </c:pt>
                <c:pt idx="20483">
                  <c:v>373</c:v>
                </c:pt>
                <c:pt idx="20484">
                  <c:v>365</c:v>
                </c:pt>
                <c:pt idx="20485">
                  <c:v>367</c:v>
                </c:pt>
                <c:pt idx="20486">
                  <c:v>394</c:v>
                </c:pt>
                <c:pt idx="20487">
                  <c:v>397</c:v>
                </c:pt>
                <c:pt idx="20488">
                  <c:v>400</c:v>
                </c:pt>
                <c:pt idx="20489">
                  <c:v>365</c:v>
                </c:pt>
                <c:pt idx="20490">
                  <c:v>372</c:v>
                </c:pt>
                <c:pt idx="20491">
                  <c:v>398</c:v>
                </c:pt>
                <c:pt idx="20492">
                  <c:v>367</c:v>
                </c:pt>
                <c:pt idx="20493">
                  <c:v>393</c:v>
                </c:pt>
                <c:pt idx="20494">
                  <c:v>386</c:v>
                </c:pt>
                <c:pt idx="20495">
                  <c:v>391</c:v>
                </c:pt>
                <c:pt idx="20496">
                  <c:v>387</c:v>
                </c:pt>
                <c:pt idx="20497">
                  <c:v>372</c:v>
                </c:pt>
                <c:pt idx="20498">
                  <c:v>405</c:v>
                </c:pt>
                <c:pt idx="20499">
                  <c:v>382</c:v>
                </c:pt>
                <c:pt idx="20500">
                  <c:v>391</c:v>
                </c:pt>
                <c:pt idx="20501">
                  <c:v>378</c:v>
                </c:pt>
                <c:pt idx="20502">
                  <c:v>364</c:v>
                </c:pt>
                <c:pt idx="20503">
                  <c:v>377</c:v>
                </c:pt>
                <c:pt idx="20504">
                  <c:v>378</c:v>
                </c:pt>
                <c:pt idx="20505">
                  <c:v>390</c:v>
                </c:pt>
                <c:pt idx="20506">
                  <c:v>388</c:v>
                </c:pt>
                <c:pt idx="20507">
                  <c:v>360</c:v>
                </c:pt>
                <c:pt idx="20508">
                  <c:v>416</c:v>
                </c:pt>
                <c:pt idx="20509">
                  <c:v>396</c:v>
                </c:pt>
                <c:pt idx="20510">
                  <c:v>360</c:v>
                </c:pt>
                <c:pt idx="20511">
                  <c:v>384</c:v>
                </c:pt>
                <c:pt idx="20512">
                  <c:v>340</c:v>
                </c:pt>
                <c:pt idx="20513">
                  <c:v>389</c:v>
                </c:pt>
                <c:pt idx="20514">
                  <c:v>398</c:v>
                </c:pt>
                <c:pt idx="20515">
                  <c:v>361</c:v>
                </c:pt>
                <c:pt idx="20516">
                  <c:v>387</c:v>
                </c:pt>
                <c:pt idx="20517">
                  <c:v>390</c:v>
                </c:pt>
                <c:pt idx="20518">
                  <c:v>367</c:v>
                </c:pt>
                <c:pt idx="20519">
                  <c:v>408</c:v>
                </c:pt>
                <c:pt idx="20520">
                  <c:v>389</c:v>
                </c:pt>
                <c:pt idx="20521">
                  <c:v>367</c:v>
                </c:pt>
                <c:pt idx="20522">
                  <c:v>378</c:v>
                </c:pt>
                <c:pt idx="20523">
                  <c:v>391</c:v>
                </c:pt>
                <c:pt idx="20524">
                  <c:v>400</c:v>
                </c:pt>
                <c:pt idx="20525">
                  <c:v>368</c:v>
                </c:pt>
                <c:pt idx="20526">
                  <c:v>380</c:v>
                </c:pt>
                <c:pt idx="20527">
                  <c:v>355</c:v>
                </c:pt>
                <c:pt idx="20528">
                  <c:v>341</c:v>
                </c:pt>
                <c:pt idx="20529">
                  <c:v>366</c:v>
                </c:pt>
                <c:pt idx="20530">
                  <c:v>346</c:v>
                </c:pt>
                <c:pt idx="20531">
                  <c:v>337</c:v>
                </c:pt>
                <c:pt idx="20532">
                  <c:v>373</c:v>
                </c:pt>
                <c:pt idx="20533">
                  <c:v>383</c:v>
                </c:pt>
                <c:pt idx="20534">
                  <c:v>406</c:v>
                </c:pt>
                <c:pt idx="20535">
                  <c:v>379</c:v>
                </c:pt>
                <c:pt idx="20536">
                  <c:v>387</c:v>
                </c:pt>
                <c:pt idx="20537">
                  <c:v>389</c:v>
                </c:pt>
                <c:pt idx="20538">
                  <c:v>360</c:v>
                </c:pt>
                <c:pt idx="20539">
                  <c:v>374</c:v>
                </c:pt>
                <c:pt idx="20540">
                  <c:v>360</c:v>
                </c:pt>
                <c:pt idx="20541">
                  <c:v>383</c:v>
                </c:pt>
                <c:pt idx="20542">
                  <c:v>398</c:v>
                </c:pt>
                <c:pt idx="20543">
                  <c:v>362</c:v>
                </c:pt>
                <c:pt idx="20544">
                  <c:v>388</c:v>
                </c:pt>
                <c:pt idx="20545">
                  <c:v>420</c:v>
                </c:pt>
                <c:pt idx="20546">
                  <c:v>366</c:v>
                </c:pt>
                <c:pt idx="20547">
                  <c:v>370</c:v>
                </c:pt>
                <c:pt idx="20548">
                  <c:v>350</c:v>
                </c:pt>
                <c:pt idx="20549">
                  <c:v>383</c:v>
                </c:pt>
                <c:pt idx="20550">
                  <c:v>373</c:v>
                </c:pt>
                <c:pt idx="20551">
                  <c:v>364</c:v>
                </c:pt>
                <c:pt idx="20552">
                  <c:v>395</c:v>
                </c:pt>
                <c:pt idx="20553">
                  <c:v>360</c:v>
                </c:pt>
                <c:pt idx="20554">
                  <c:v>363</c:v>
                </c:pt>
                <c:pt idx="20555">
                  <c:v>370</c:v>
                </c:pt>
                <c:pt idx="20556">
                  <c:v>391</c:v>
                </c:pt>
                <c:pt idx="20557">
                  <c:v>358</c:v>
                </c:pt>
                <c:pt idx="20558">
                  <c:v>366</c:v>
                </c:pt>
                <c:pt idx="20559">
                  <c:v>380</c:v>
                </c:pt>
                <c:pt idx="20560">
                  <c:v>381</c:v>
                </c:pt>
                <c:pt idx="20561">
                  <c:v>375</c:v>
                </c:pt>
                <c:pt idx="20562">
                  <c:v>372</c:v>
                </c:pt>
                <c:pt idx="20563">
                  <c:v>387</c:v>
                </c:pt>
                <c:pt idx="20564">
                  <c:v>381</c:v>
                </c:pt>
                <c:pt idx="20565">
                  <c:v>391</c:v>
                </c:pt>
                <c:pt idx="20566">
                  <c:v>388</c:v>
                </c:pt>
                <c:pt idx="20567">
                  <c:v>385</c:v>
                </c:pt>
                <c:pt idx="20568">
                  <c:v>372</c:v>
                </c:pt>
                <c:pt idx="20569">
                  <c:v>380</c:v>
                </c:pt>
                <c:pt idx="20570">
                  <c:v>351</c:v>
                </c:pt>
                <c:pt idx="20571">
                  <c:v>389</c:v>
                </c:pt>
                <c:pt idx="20572">
                  <c:v>368</c:v>
                </c:pt>
                <c:pt idx="20573">
                  <c:v>363</c:v>
                </c:pt>
                <c:pt idx="20574">
                  <c:v>357</c:v>
                </c:pt>
                <c:pt idx="20575">
                  <c:v>391</c:v>
                </c:pt>
                <c:pt idx="20576">
                  <c:v>366</c:v>
                </c:pt>
                <c:pt idx="20577">
                  <c:v>393</c:v>
                </c:pt>
                <c:pt idx="20578">
                  <c:v>373</c:v>
                </c:pt>
                <c:pt idx="20579">
                  <c:v>408</c:v>
                </c:pt>
                <c:pt idx="20580">
                  <c:v>366</c:v>
                </c:pt>
                <c:pt idx="20581">
                  <c:v>347</c:v>
                </c:pt>
                <c:pt idx="20582">
                  <c:v>374</c:v>
                </c:pt>
                <c:pt idx="20583">
                  <c:v>370</c:v>
                </c:pt>
                <c:pt idx="20584">
                  <c:v>408</c:v>
                </c:pt>
                <c:pt idx="20585">
                  <c:v>435</c:v>
                </c:pt>
                <c:pt idx="20586">
                  <c:v>387</c:v>
                </c:pt>
                <c:pt idx="20587">
                  <c:v>389</c:v>
                </c:pt>
                <c:pt idx="20588">
                  <c:v>416</c:v>
                </c:pt>
                <c:pt idx="20589">
                  <c:v>351</c:v>
                </c:pt>
                <c:pt idx="20590">
                  <c:v>393</c:v>
                </c:pt>
                <c:pt idx="20591">
                  <c:v>357</c:v>
                </c:pt>
                <c:pt idx="20592">
                  <c:v>427</c:v>
                </c:pt>
                <c:pt idx="20593">
                  <c:v>378</c:v>
                </c:pt>
                <c:pt idx="20594">
                  <c:v>352</c:v>
                </c:pt>
                <c:pt idx="20595">
                  <c:v>321</c:v>
                </c:pt>
                <c:pt idx="20596">
                  <c:v>380</c:v>
                </c:pt>
                <c:pt idx="20597">
                  <c:v>385</c:v>
                </c:pt>
                <c:pt idx="20598">
                  <c:v>374</c:v>
                </c:pt>
                <c:pt idx="20599">
                  <c:v>338</c:v>
                </c:pt>
                <c:pt idx="20600">
                  <c:v>339</c:v>
                </c:pt>
                <c:pt idx="20601">
                  <c:v>402</c:v>
                </c:pt>
                <c:pt idx="20602">
                  <c:v>422</c:v>
                </c:pt>
                <c:pt idx="20603">
                  <c:v>353</c:v>
                </c:pt>
                <c:pt idx="20604">
                  <c:v>370</c:v>
                </c:pt>
                <c:pt idx="20605">
                  <c:v>372</c:v>
                </c:pt>
                <c:pt idx="20606">
                  <c:v>370</c:v>
                </c:pt>
                <c:pt idx="20607">
                  <c:v>360</c:v>
                </c:pt>
                <c:pt idx="20608">
                  <c:v>376</c:v>
                </c:pt>
                <c:pt idx="20609">
                  <c:v>400</c:v>
                </c:pt>
                <c:pt idx="20610">
                  <c:v>368</c:v>
                </c:pt>
                <c:pt idx="20611">
                  <c:v>373</c:v>
                </c:pt>
                <c:pt idx="20612">
                  <c:v>365</c:v>
                </c:pt>
                <c:pt idx="20613">
                  <c:v>376</c:v>
                </c:pt>
                <c:pt idx="20614">
                  <c:v>365</c:v>
                </c:pt>
                <c:pt idx="20615">
                  <c:v>373</c:v>
                </c:pt>
                <c:pt idx="20616">
                  <c:v>377</c:v>
                </c:pt>
                <c:pt idx="20617">
                  <c:v>366</c:v>
                </c:pt>
                <c:pt idx="20618">
                  <c:v>383</c:v>
                </c:pt>
                <c:pt idx="20619">
                  <c:v>326</c:v>
                </c:pt>
                <c:pt idx="20620">
                  <c:v>356</c:v>
                </c:pt>
                <c:pt idx="20621">
                  <c:v>399</c:v>
                </c:pt>
                <c:pt idx="20622">
                  <c:v>389</c:v>
                </c:pt>
                <c:pt idx="20623">
                  <c:v>354</c:v>
                </c:pt>
                <c:pt idx="20624">
                  <c:v>369</c:v>
                </c:pt>
                <c:pt idx="20625">
                  <c:v>398</c:v>
                </c:pt>
                <c:pt idx="20626">
                  <c:v>374</c:v>
                </c:pt>
                <c:pt idx="20627">
                  <c:v>371</c:v>
                </c:pt>
                <c:pt idx="20628">
                  <c:v>389</c:v>
                </c:pt>
                <c:pt idx="20629">
                  <c:v>365</c:v>
                </c:pt>
                <c:pt idx="20630">
                  <c:v>398</c:v>
                </c:pt>
                <c:pt idx="20631">
                  <c:v>368</c:v>
                </c:pt>
                <c:pt idx="20632">
                  <c:v>379</c:v>
                </c:pt>
                <c:pt idx="20633">
                  <c:v>374</c:v>
                </c:pt>
                <c:pt idx="20634">
                  <c:v>378</c:v>
                </c:pt>
                <c:pt idx="20635">
                  <c:v>374</c:v>
                </c:pt>
                <c:pt idx="20636">
                  <c:v>400</c:v>
                </c:pt>
                <c:pt idx="20637">
                  <c:v>384</c:v>
                </c:pt>
                <c:pt idx="20638">
                  <c:v>381</c:v>
                </c:pt>
                <c:pt idx="20639">
                  <c:v>350</c:v>
                </c:pt>
                <c:pt idx="20640">
                  <c:v>391</c:v>
                </c:pt>
                <c:pt idx="20641">
                  <c:v>385</c:v>
                </c:pt>
                <c:pt idx="20642">
                  <c:v>334</c:v>
                </c:pt>
                <c:pt idx="20643">
                  <c:v>374</c:v>
                </c:pt>
                <c:pt idx="20644">
                  <c:v>381</c:v>
                </c:pt>
                <c:pt idx="20645">
                  <c:v>370</c:v>
                </c:pt>
                <c:pt idx="20646">
                  <c:v>383</c:v>
                </c:pt>
                <c:pt idx="20647">
                  <c:v>374</c:v>
                </c:pt>
                <c:pt idx="20648">
                  <c:v>353</c:v>
                </c:pt>
                <c:pt idx="20649">
                  <c:v>380</c:v>
                </c:pt>
                <c:pt idx="20650">
                  <c:v>362</c:v>
                </c:pt>
                <c:pt idx="20651">
                  <c:v>350</c:v>
                </c:pt>
                <c:pt idx="20652">
                  <c:v>351</c:v>
                </c:pt>
                <c:pt idx="20653">
                  <c:v>363</c:v>
                </c:pt>
                <c:pt idx="20654">
                  <c:v>380</c:v>
                </c:pt>
                <c:pt idx="20655">
                  <c:v>375</c:v>
                </c:pt>
                <c:pt idx="20656">
                  <c:v>379</c:v>
                </c:pt>
                <c:pt idx="20657">
                  <c:v>337</c:v>
                </c:pt>
                <c:pt idx="20658">
                  <c:v>358</c:v>
                </c:pt>
                <c:pt idx="20659">
                  <c:v>357</c:v>
                </c:pt>
                <c:pt idx="20660">
                  <c:v>354</c:v>
                </c:pt>
                <c:pt idx="20661">
                  <c:v>341</c:v>
                </c:pt>
                <c:pt idx="20662">
                  <c:v>379</c:v>
                </c:pt>
                <c:pt idx="20663">
                  <c:v>387</c:v>
                </c:pt>
                <c:pt idx="20664">
                  <c:v>380</c:v>
                </c:pt>
                <c:pt idx="20665">
                  <c:v>357</c:v>
                </c:pt>
                <c:pt idx="20666">
                  <c:v>348</c:v>
                </c:pt>
                <c:pt idx="20667">
                  <c:v>403</c:v>
                </c:pt>
                <c:pt idx="20668">
                  <c:v>353</c:v>
                </c:pt>
                <c:pt idx="20669">
                  <c:v>365</c:v>
                </c:pt>
                <c:pt idx="20670">
                  <c:v>370</c:v>
                </c:pt>
                <c:pt idx="20671">
                  <c:v>372</c:v>
                </c:pt>
                <c:pt idx="20672">
                  <c:v>355</c:v>
                </c:pt>
                <c:pt idx="20673">
                  <c:v>368</c:v>
                </c:pt>
                <c:pt idx="20674">
                  <c:v>348</c:v>
                </c:pt>
                <c:pt idx="20675">
                  <c:v>328</c:v>
                </c:pt>
                <c:pt idx="20676">
                  <c:v>354</c:v>
                </c:pt>
                <c:pt idx="20677">
                  <c:v>355</c:v>
                </c:pt>
                <c:pt idx="20678">
                  <c:v>393</c:v>
                </c:pt>
                <c:pt idx="20679">
                  <c:v>368</c:v>
                </c:pt>
                <c:pt idx="20680">
                  <c:v>359</c:v>
                </c:pt>
                <c:pt idx="20681">
                  <c:v>362</c:v>
                </c:pt>
                <c:pt idx="20682">
                  <c:v>378</c:v>
                </c:pt>
                <c:pt idx="20683">
                  <c:v>380</c:v>
                </c:pt>
                <c:pt idx="20684">
                  <c:v>359</c:v>
                </c:pt>
                <c:pt idx="20685">
                  <c:v>349</c:v>
                </c:pt>
                <c:pt idx="20686">
                  <c:v>382</c:v>
                </c:pt>
                <c:pt idx="20687">
                  <c:v>374</c:v>
                </c:pt>
                <c:pt idx="20688">
                  <c:v>365</c:v>
                </c:pt>
                <c:pt idx="20689">
                  <c:v>382</c:v>
                </c:pt>
                <c:pt idx="20690">
                  <c:v>380</c:v>
                </c:pt>
                <c:pt idx="20691">
                  <c:v>388</c:v>
                </c:pt>
                <c:pt idx="20692">
                  <c:v>358</c:v>
                </c:pt>
                <c:pt idx="20693">
                  <c:v>324</c:v>
                </c:pt>
                <c:pt idx="20694">
                  <c:v>356</c:v>
                </c:pt>
                <c:pt idx="20695">
                  <c:v>375</c:v>
                </c:pt>
                <c:pt idx="20696">
                  <c:v>366</c:v>
                </c:pt>
                <c:pt idx="20697">
                  <c:v>384</c:v>
                </c:pt>
                <c:pt idx="20698">
                  <c:v>328</c:v>
                </c:pt>
                <c:pt idx="20699">
                  <c:v>355</c:v>
                </c:pt>
                <c:pt idx="20700">
                  <c:v>366</c:v>
                </c:pt>
                <c:pt idx="20701">
                  <c:v>398</c:v>
                </c:pt>
                <c:pt idx="20702">
                  <c:v>363</c:v>
                </c:pt>
                <c:pt idx="20703">
                  <c:v>348</c:v>
                </c:pt>
                <c:pt idx="20704">
                  <c:v>357</c:v>
                </c:pt>
                <c:pt idx="20705">
                  <c:v>343</c:v>
                </c:pt>
                <c:pt idx="20706">
                  <c:v>351</c:v>
                </c:pt>
                <c:pt idx="20707">
                  <c:v>371</c:v>
                </c:pt>
                <c:pt idx="20708">
                  <c:v>386</c:v>
                </c:pt>
                <c:pt idx="20709">
                  <c:v>385</c:v>
                </c:pt>
                <c:pt idx="20710">
                  <c:v>368</c:v>
                </c:pt>
                <c:pt idx="20711">
                  <c:v>387</c:v>
                </c:pt>
                <c:pt idx="20712">
                  <c:v>349</c:v>
                </c:pt>
                <c:pt idx="20713">
                  <c:v>374</c:v>
                </c:pt>
                <c:pt idx="20714">
                  <c:v>357</c:v>
                </c:pt>
                <c:pt idx="20715">
                  <c:v>353</c:v>
                </c:pt>
                <c:pt idx="20716">
                  <c:v>340</c:v>
                </c:pt>
                <c:pt idx="20717">
                  <c:v>384</c:v>
                </c:pt>
                <c:pt idx="20718">
                  <c:v>384</c:v>
                </c:pt>
                <c:pt idx="20719">
                  <c:v>351</c:v>
                </c:pt>
                <c:pt idx="20720">
                  <c:v>411</c:v>
                </c:pt>
                <c:pt idx="20721">
                  <c:v>365</c:v>
                </c:pt>
                <c:pt idx="20722">
                  <c:v>366</c:v>
                </c:pt>
                <c:pt idx="20723">
                  <c:v>318</c:v>
                </c:pt>
                <c:pt idx="20724">
                  <c:v>369</c:v>
                </c:pt>
                <c:pt idx="20725">
                  <c:v>341</c:v>
                </c:pt>
                <c:pt idx="20726">
                  <c:v>372</c:v>
                </c:pt>
                <c:pt idx="20727">
                  <c:v>419</c:v>
                </c:pt>
                <c:pt idx="20728">
                  <c:v>365</c:v>
                </c:pt>
                <c:pt idx="20729">
                  <c:v>346</c:v>
                </c:pt>
                <c:pt idx="20730">
                  <c:v>318</c:v>
                </c:pt>
                <c:pt idx="20731">
                  <c:v>356</c:v>
                </c:pt>
                <c:pt idx="20732">
                  <c:v>369</c:v>
                </c:pt>
                <c:pt idx="20733">
                  <c:v>340</c:v>
                </c:pt>
                <c:pt idx="20734">
                  <c:v>369</c:v>
                </c:pt>
                <c:pt idx="20735">
                  <c:v>372</c:v>
                </c:pt>
                <c:pt idx="20736">
                  <c:v>326</c:v>
                </c:pt>
                <c:pt idx="20737">
                  <c:v>373</c:v>
                </c:pt>
                <c:pt idx="20738">
                  <c:v>345</c:v>
                </c:pt>
                <c:pt idx="20739">
                  <c:v>335</c:v>
                </c:pt>
                <c:pt idx="20740">
                  <c:v>374</c:v>
                </c:pt>
                <c:pt idx="20741">
                  <c:v>382</c:v>
                </c:pt>
                <c:pt idx="20742">
                  <c:v>337</c:v>
                </c:pt>
                <c:pt idx="20743">
                  <c:v>365</c:v>
                </c:pt>
                <c:pt idx="20744">
                  <c:v>350</c:v>
                </c:pt>
                <c:pt idx="20745">
                  <c:v>341</c:v>
                </c:pt>
                <c:pt idx="20746">
                  <c:v>266</c:v>
                </c:pt>
                <c:pt idx="20747">
                  <c:v>329</c:v>
                </c:pt>
                <c:pt idx="20748">
                  <c:v>365</c:v>
                </c:pt>
                <c:pt idx="20749">
                  <c:v>374</c:v>
                </c:pt>
                <c:pt idx="20750">
                  <c:v>360</c:v>
                </c:pt>
                <c:pt idx="20751">
                  <c:v>376</c:v>
                </c:pt>
                <c:pt idx="20752">
                  <c:v>383</c:v>
                </c:pt>
                <c:pt idx="20753">
                  <c:v>400</c:v>
                </c:pt>
                <c:pt idx="20754">
                  <c:v>386</c:v>
                </c:pt>
                <c:pt idx="20755">
                  <c:v>332</c:v>
                </c:pt>
                <c:pt idx="20756">
                  <c:v>346</c:v>
                </c:pt>
                <c:pt idx="20757">
                  <c:v>363</c:v>
                </c:pt>
                <c:pt idx="20758">
                  <c:v>359</c:v>
                </c:pt>
                <c:pt idx="20759">
                  <c:v>377</c:v>
                </c:pt>
                <c:pt idx="20760">
                  <c:v>340</c:v>
                </c:pt>
                <c:pt idx="20761">
                  <c:v>356</c:v>
                </c:pt>
                <c:pt idx="20762">
                  <c:v>373</c:v>
                </c:pt>
                <c:pt idx="20763">
                  <c:v>389</c:v>
                </c:pt>
                <c:pt idx="20764">
                  <c:v>366</c:v>
                </c:pt>
                <c:pt idx="20765">
                  <c:v>377</c:v>
                </c:pt>
                <c:pt idx="20766">
                  <c:v>348</c:v>
                </c:pt>
                <c:pt idx="20767">
                  <c:v>393</c:v>
                </c:pt>
                <c:pt idx="20768">
                  <c:v>373</c:v>
                </c:pt>
                <c:pt idx="20769">
                  <c:v>341</c:v>
                </c:pt>
                <c:pt idx="20770">
                  <c:v>410</c:v>
                </c:pt>
                <c:pt idx="20771">
                  <c:v>330</c:v>
                </c:pt>
                <c:pt idx="20772">
                  <c:v>350</c:v>
                </c:pt>
                <c:pt idx="20773">
                  <c:v>381</c:v>
                </c:pt>
                <c:pt idx="20774">
                  <c:v>375</c:v>
                </c:pt>
                <c:pt idx="20775">
                  <c:v>393</c:v>
                </c:pt>
                <c:pt idx="20776">
                  <c:v>353</c:v>
                </c:pt>
                <c:pt idx="20777">
                  <c:v>377</c:v>
                </c:pt>
                <c:pt idx="20778">
                  <c:v>362</c:v>
                </c:pt>
                <c:pt idx="20779">
                  <c:v>358</c:v>
                </c:pt>
                <c:pt idx="20780">
                  <c:v>338</c:v>
                </c:pt>
                <c:pt idx="20781">
                  <c:v>384</c:v>
                </c:pt>
                <c:pt idx="20782">
                  <c:v>379</c:v>
                </c:pt>
                <c:pt idx="20783">
                  <c:v>360</c:v>
                </c:pt>
                <c:pt idx="20784">
                  <c:v>363</c:v>
                </c:pt>
                <c:pt idx="20785">
                  <c:v>385</c:v>
                </c:pt>
                <c:pt idx="20786">
                  <c:v>371</c:v>
                </c:pt>
                <c:pt idx="20787">
                  <c:v>369</c:v>
                </c:pt>
                <c:pt idx="20788">
                  <c:v>368</c:v>
                </c:pt>
                <c:pt idx="20789">
                  <c:v>371</c:v>
                </c:pt>
                <c:pt idx="20790">
                  <c:v>356</c:v>
                </c:pt>
                <c:pt idx="20791">
                  <c:v>330</c:v>
                </c:pt>
                <c:pt idx="20792">
                  <c:v>340</c:v>
                </c:pt>
                <c:pt idx="20793">
                  <c:v>383</c:v>
                </c:pt>
                <c:pt idx="20794">
                  <c:v>361</c:v>
                </c:pt>
                <c:pt idx="20795">
                  <c:v>389</c:v>
                </c:pt>
                <c:pt idx="20796">
                  <c:v>357</c:v>
                </c:pt>
                <c:pt idx="20797">
                  <c:v>372</c:v>
                </c:pt>
                <c:pt idx="20798">
                  <c:v>367</c:v>
                </c:pt>
                <c:pt idx="20799">
                  <c:v>350</c:v>
                </c:pt>
                <c:pt idx="20800">
                  <c:v>341</c:v>
                </c:pt>
                <c:pt idx="20801">
                  <c:v>347</c:v>
                </c:pt>
                <c:pt idx="20802">
                  <c:v>340</c:v>
                </c:pt>
                <c:pt idx="20803">
                  <c:v>375</c:v>
                </c:pt>
                <c:pt idx="20804">
                  <c:v>377</c:v>
                </c:pt>
                <c:pt idx="20805">
                  <c:v>386</c:v>
                </c:pt>
                <c:pt idx="20806">
                  <c:v>360</c:v>
                </c:pt>
                <c:pt idx="20807">
                  <c:v>356</c:v>
                </c:pt>
                <c:pt idx="20808">
                  <c:v>343</c:v>
                </c:pt>
                <c:pt idx="20809">
                  <c:v>357</c:v>
                </c:pt>
                <c:pt idx="20810">
                  <c:v>340</c:v>
                </c:pt>
                <c:pt idx="20811">
                  <c:v>355</c:v>
                </c:pt>
                <c:pt idx="20812">
                  <c:v>393</c:v>
                </c:pt>
                <c:pt idx="20813">
                  <c:v>353</c:v>
                </c:pt>
                <c:pt idx="20814">
                  <c:v>430</c:v>
                </c:pt>
                <c:pt idx="20815">
                  <c:v>361</c:v>
                </c:pt>
                <c:pt idx="20816">
                  <c:v>367</c:v>
                </c:pt>
                <c:pt idx="20817">
                  <c:v>396</c:v>
                </c:pt>
                <c:pt idx="20818">
                  <c:v>331</c:v>
                </c:pt>
                <c:pt idx="20819">
                  <c:v>350</c:v>
                </c:pt>
                <c:pt idx="20820">
                  <c:v>332</c:v>
                </c:pt>
                <c:pt idx="20821">
                  <c:v>391</c:v>
                </c:pt>
                <c:pt idx="20822">
                  <c:v>359</c:v>
                </c:pt>
                <c:pt idx="20823">
                  <c:v>342</c:v>
                </c:pt>
                <c:pt idx="20824">
                  <c:v>336</c:v>
                </c:pt>
                <c:pt idx="20825">
                  <c:v>365</c:v>
                </c:pt>
                <c:pt idx="20826">
                  <c:v>360</c:v>
                </c:pt>
                <c:pt idx="20827">
                  <c:v>390</c:v>
                </c:pt>
                <c:pt idx="20828">
                  <c:v>369</c:v>
                </c:pt>
                <c:pt idx="20829">
                  <c:v>349</c:v>
                </c:pt>
                <c:pt idx="20830">
                  <c:v>345</c:v>
                </c:pt>
                <c:pt idx="20831">
                  <c:v>387</c:v>
                </c:pt>
                <c:pt idx="20832">
                  <c:v>354</c:v>
                </c:pt>
                <c:pt idx="20833">
                  <c:v>334</c:v>
                </c:pt>
                <c:pt idx="20834">
                  <c:v>358</c:v>
                </c:pt>
                <c:pt idx="20835">
                  <c:v>335</c:v>
                </c:pt>
                <c:pt idx="20836">
                  <c:v>413</c:v>
                </c:pt>
                <c:pt idx="20837">
                  <c:v>365</c:v>
                </c:pt>
                <c:pt idx="20838">
                  <c:v>361</c:v>
                </c:pt>
                <c:pt idx="20839">
                  <c:v>374</c:v>
                </c:pt>
                <c:pt idx="20840">
                  <c:v>343</c:v>
                </c:pt>
                <c:pt idx="20841">
                  <c:v>361</c:v>
                </c:pt>
                <c:pt idx="20842">
                  <c:v>348</c:v>
                </c:pt>
                <c:pt idx="20843">
                  <c:v>353</c:v>
                </c:pt>
                <c:pt idx="20844">
                  <c:v>339</c:v>
                </c:pt>
                <c:pt idx="20845">
                  <c:v>300</c:v>
                </c:pt>
                <c:pt idx="20846">
                  <c:v>361</c:v>
                </c:pt>
                <c:pt idx="20847">
                  <c:v>369</c:v>
                </c:pt>
                <c:pt idx="20848">
                  <c:v>319</c:v>
                </c:pt>
                <c:pt idx="20849">
                  <c:v>370</c:v>
                </c:pt>
                <c:pt idx="20850">
                  <c:v>393</c:v>
                </c:pt>
                <c:pt idx="20851">
                  <c:v>365</c:v>
                </c:pt>
                <c:pt idx="20852">
                  <c:v>354</c:v>
                </c:pt>
                <c:pt idx="20853">
                  <c:v>338</c:v>
                </c:pt>
                <c:pt idx="20854">
                  <c:v>358</c:v>
                </c:pt>
                <c:pt idx="20855">
                  <c:v>358</c:v>
                </c:pt>
                <c:pt idx="20856">
                  <c:v>369</c:v>
                </c:pt>
                <c:pt idx="20857">
                  <c:v>356</c:v>
                </c:pt>
                <c:pt idx="20858">
                  <c:v>357</c:v>
                </c:pt>
                <c:pt idx="20859">
                  <c:v>389</c:v>
                </c:pt>
                <c:pt idx="20860">
                  <c:v>367</c:v>
                </c:pt>
                <c:pt idx="20861">
                  <c:v>359</c:v>
                </c:pt>
                <c:pt idx="20862">
                  <c:v>346</c:v>
                </c:pt>
                <c:pt idx="20863">
                  <c:v>352</c:v>
                </c:pt>
                <c:pt idx="20864">
                  <c:v>379</c:v>
                </c:pt>
                <c:pt idx="20865">
                  <c:v>353</c:v>
                </c:pt>
                <c:pt idx="20866">
                  <c:v>374</c:v>
                </c:pt>
                <c:pt idx="20867">
                  <c:v>369</c:v>
                </c:pt>
                <c:pt idx="20868">
                  <c:v>384</c:v>
                </c:pt>
                <c:pt idx="20869">
                  <c:v>328</c:v>
                </c:pt>
                <c:pt idx="20870">
                  <c:v>333</c:v>
                </c:pt>
                <c:pt idx="20871">
                  <c:v>349</c:v>
                </c:pt>
                <c:pt idx="20872">
                  <c:v>384</c:v>
                </c:pt>
                <c:pt idx="20873">
                  <c:v>347</c:v>
                </c:pt>
                <c:pt idx="20874">
                  <c:v>359</c:v>
                </c:pt>
                <c:pt idx="20875">
                  <c:v>358</c:v>
                </c:pt>
                <c:pt idx="20876">
                  <c:v>363</c:v>
                </c:pt>
                <c:pt idx="20877">
                  <c:v>350</c:v>
                </c:pt>
                <c:pt idx="20878">
                  <c:v>375</c:v>
                </c:pt>
                <c:pt idx="20879">
                  <c:v>373</c:v>
                </c:pt>
                <c:pt idx="20880">
                  <c:v>346</c:v>
                </c:pt>
                <c:pt idx="20881">
                  <c:v>366</c:v>
                </c:pt>
                <c:pt idx="20882">
                  <c:v>351</c:v>
                </c:pt>
                <c:pt idx="20883">
                  <c:v>386</c:v>
                </c:pt>
                <c:pt idx="20884">
                  <c:v>352</c:v>
                </c:pt>
                <c:pt idx="20885">
                  <c:v>365</c:v>
                </c:pt>
                <c:pt idx="20886">
                  <c:v>392</c:v>
                </c:pt>
                <c:pt idx="20887">
                  <c:v>339</c:v>
                </c:pt>
                <c:pt idx="20888">
                  <c:v>359</c:v>
                </c:pt>
                <c:pt idx="20889">
                  <c:v>359</c:v>
                </c:pt>
                <c:pt idx="20890">
                  <c:v>286</c:v>
                </c:pt>
                <c:pt idx="20891">
                  <c:v>332</c:v>
                </c:pt>
                <c:pt idx="20892">
                  <c:v>375</c:v>
                </c:pt>
                <c:pt idx="20893">
                  <c:v>391</c:v>
                </c:pt>
                <c:pt idx="20894">
                  <c:v>377</c:v>
                </c:pt>
                <c:pt idx="20895">
                  <c:v>384</c:v>
                </c:pt>
                <c:pt idx="20896">
                  <c:v>351</c:v>
                </c:pt>
                <c:pt idx="20897">
                  <c:v>283</c:v>
                </c:pt>
                <c:pt idx="20898">
                  <c:v>295</c:v>
                </c:pt>
                <c:pt idx="20899">
                  <c:v>355</c:v>
                </c:pt>
                <c:pt idx="20900">
                  <c:v>350</c:v>
                </c:pt>
                <c:pt idx="20901">
                  <c:v>330</c:v>
                </c:pt>
                <c:pt idx="20902">
                  <c:v>333</c:v>
                </c:pt>
                <c:pt idx="20903">
                  <c:v>364</c:v>
                </c:pt>
                <c:pt idx="20904">
                  <c:v>358</c:v>
                </c:pt>
                <c:pt idx="20905">
                  <c:v>370</c:v>
                </c:pt>
                <c:pt idx="20906">
                  <c:v>382</c:v>
                </c:pt>
                <c:pt idx="20907">
                  <c:v>361</c:v>
                </c:pt>
                <c:pt idx="20908">
                  <c:v>350</c:v>
                </c:pt>
                <c:pt idx="20909">
                  <c:v>358</c:v>
                </c:pt>
                <c:pt idx="20910">
                  <c:v>362</c:v>
                </c:pt>
                <c:pt idx="20911">
                  <c:v>378</c:v>
                </c:pt>
                <c:pt idx="20912">
                  <c:v>321</c:v>
                </c:pt>
                <c:pt idx="20913">
                  <c:v>366</c:v>
                </c:pt>
                <c:pt idx="20914">
                  <c:v>378</c:v>
                </c:pt>
                <c:pt idx="20915">
                  <c:v>385</c:v>
                </c:pt>
                <c:pt idx="20916">
                  <c:v>342</c:v>
                </c:pt>
                <c:pt idx="20917">
                  <c:v>355</c:v>
                </c:pt>
                <c:pt idx="20918">
                  <c:v>389</c:v>
                </c:pt>
                <c:pt idx="20919">
                  <c:v>352</c:v>
                </c:pt>
                <c:pt idx="20920">
                  <c:v>362</c:v>
                </c:pt>
                <c:pt idx="20921">
                  <c:v>346</c:v>
                </c:pt>
                <c:pt idx="20922">
                  <c:v>382</c:v>
                </c:pt>
                <c:pt idx="20923">
                  <c:v>385</c:v>
                </c:pt>
                <c:pt idx="20924">
                  <c:v>340</c:v>
                </c:pt>
                <c:pt idx="20925">
                  <c:v>359</c:v>
                </c:pt>
                <c:pt idx="20926">
                  <c:v>382</c:v>
                </c:pt>
                <c:pt idx="20927">
                  <c:v>351</c:v>
                </c:pt>
                <c:pt idx="20928">
                  <c:v>327</c:v>
                </c:pt>
                <c:pt idx="20929">
                  <c:v>315</c:v>
                </c:pt>
                <c:pt idx="20930">
                  <c:v>358</c:v>
                </c:pt>
                <c:pt idx="20931">
                  <c:v>384</c:v>
                </c:pt>
                <c:pt idx="20932">
                  <c:v>292</c:v>
                </c:pt>
                <c:pt idx="20933">
                  <c:v>336</c:v>
                </c:pt>
                <c:pt idx="20934">
                  <c:v>318</c:v>
                </c:pt>
                <c:pt idx="20935">
                  <c:v>336</c:v>
                </c:pt>
                <c:pt idx="20936">
                  <c:v>356</c:v>
                </c:pt>
                <c:pt idx="20937">
                  <c:v>356</c:v>
                </c:pt>
                <c:pt idx="20938">
                  <c:v>381</c:v>
                </c:pt>
                <c:pt idx="20939">
                  <c:v>345</c:v>
                </c:pt>
                <c:pt idx="20940">
                  <c:v>388</c:v>
                </c:pt>
                <c:pt idx="20941">
                  <c:v>355</c:v>
                </c:pt>
                <c:pt idx="20942">
                  <c:v>369</c:v>
                </c:pt>
                <c:pt idx="20943">
                  <c:v>375</c:v>
                </c:pt>
                <c:pt idx="20944">
                  <c:v>336</c:v>
                </c:pt>
                <c:pt idx="20945">
                  <c:v>345</c:v>
                </c:pt>
                <c:pt idx="20946">
                  <c:v>352</c:v>
                </c:pt>
                <c:pt idx="20947">
                  <c:v>347</c:v>
                </c:pt>
                <c:pt idx="20948">
                  <c:v>361</c:v>
                </c:pt>
                <c:pt idx="20949">
                  <c:v>364</c:v>
                </c:pt>
                <c:pt idx="20950">
                  <c:v>378</c:v>
                </c:pt>
                <c:pt idx="20951">
                  <c:v>357</c:v>
                </c:pt>
                <c:pt idx="20952">
                  <c:v>358</c:v>
                </c:pt>
                <c:pt idx="20953">
                  <c:v>366</c:v>
                </c:pt>
                <c:pt idx="20954">
                  <c:v>354</c:v>
                </c:pt>
                <c:pt idx="20955">
                  <c:v>355</c:v>
                </c:pt>
                <c:pt idx="20956">
                  <c:v>297</c:v>
                </c:pt>
                <c:pt idx="20957">
                  <c:v>360</c:v>
                </c:pt>
                <c:pt idx="20958">
                  <c:v>320</c:v>
                </c:pt>
                <c:pt idx="20959">
                  <c:v>374</c:v>
                </c:pt>
                <c:pt idx="20960">
                  <c:v>408</c:v>
                </c:pt>
                <c:pt idx="20961">
                  <c:v>333</c:v>
                </c:pt>
                <c:pt idx="20962">
                  <c:v>364</c:v>
                </c:pt>
                <c:pt idx="20963">
                  <c:v>303</c:v>
                </c:pt>
                <c:pt idx="20964">
                  <c:v>369</c:v>
                </c:pt>
                <c:pt idx="20965">
                  <c:v>362</c:v>
                </c:pt>
                <c:pt idx="20966">
                  <c:v>322</c:v>
                </c:pt>
                <c:pt idx="20967">
                  <c:v>375</c:v>
                </c:pt>
                <c:pt idx="20968">
                  <c:v>325</c:v>
                </c:pt>
                <c:pt idx="20969">
                  <c:v>362</c:v>
                </c:pt>
                <c:pt idx="20970">
                  <c:v>369</c:v>
                </c:pt>
                <c:pt idx="20971">
                  <c:v>355</c:v>
                </c:pt>
                <c:pt idx="20972">
                  <c:v>346</c:v>
                </c:pt>
                <c:pt idx="20973">
                  <c:v>354</c:v>
                </c:pt>
                <c:pt idx="20974">
                  <c:v>370</c:v>
                </c:pt>
                <c:pt idx="20975">
                  <c:v>357</c:v>
                </c:pt>
                <c:pt idx="20976">
                  <c:v>346</c:v>
                </c:pt>
                <c:pt idx="20977">
                  <c:v>330</c:v>
                </c:pt>
                <c:pt idx="20978">
                  <c:v>439</c:v>
                </c:pt>
                <c:pt idx="20979">
                  <c:v>336</c:v>
                </c:pt>
                <c:pt idx="20980">
                  <c:v>340</c:v>
                </c:pt>
                <c:pt idx="20981">
                  <c:v>345</c:v>
                </c:pt>
                <c:pt idx="20982">
                  <c:v>353</c:v>
                </c:pt>
                <c:pt idx="20983">
                  <c:v>354</c:v>
                </c:pt>
                <c:pt idx="20984">
                  <c:v>349</c:v>
                </c:pt>
                <c:pt idx="20985">
                  <c:v>324</c:v>
                </c:pt>
                <c:pt idx="20986">
                  <c:v>350</c:v>
                </c:pt>
                <c:pt idx="20987">
                  <c:v>355</c:v>
                </c:pt>
                <c:pt idx="20988">
                  <c:v>335</c:v>
                </c:pt>
                <c:pt idx="20989">
                  <c:v>334</c:v>
                </c:pt>
                <c:pt idx="20990">
                  <c:v>340</c:v>
                </c:pt>
                <c:pt idx="20991">
                  <c:v>363</c:v>
                </c:pt>
                <c:pt idx="20992">
                  <c:v>346</c:v>
                </c:pt>
                <c:pt idx="20993">
                  <c:v>346</c:v>
                </c:pt>
                <c:pt idx="20994">
                  <c:v>363</c:v>
                </c:pt>
                <c:pt idx="20995">
                  <c:v>377</c:v>
                </c:pt>
                <c:pt idx="20996">
                  <c:v>360</c:v>
                </c:pt>
                <c:pt idx="20997">
                  <c:v>368</c:v>
                </c:pt>
                <c:pt idx="20998">
                  <c:v>359</c:v>
                </c:pt>
                <c:pt idx="20999">
                  <c:v>348</c:v>
                </c:pt>
                <c:pt idx="21000">
                  <c:v>339</c:v>
                </c:pt>
                <c:pt idx="21001">
                  <c:v>323</c:v>
                </c:pt>
                <c:pt idx="21002">
                  <c:v>323</c:v>
                </c:pt>
                <c:pt idx="21003">
                  <c:v>398</c:v>
                </c:pt>
                <c:pt idx="21004">
                  <c:v>370</c:v>
                </c:pt>
                <c:pt idx="21005">
                  <c:v>374</c:v>
                </c:pt>
                <c:pt idx="21006">
                  <c:v>333</c:v>
                </c:pt>
                <c:pt idx="21007">
                  <c:v>357</c:v>
                </c:pt>
                <c:pt idx="21008">
                  <c:v>323</c:v>
                </c:pt>
                <c:pt idx="21009">
                  <c:v>354</c:v>
                </c:pt>
                <c:pt idx="21010">
                  <c:v>335</c:v>
                </c:pt>
                <c:pt idx="21011">
                  <c:v>371</c:v>
                </c:pt>
                <c:pt idx="21012">
                  <c:v>345</c:v>
                </c:pt>
                <c:pt idx="21013">
                  <c:v>368</c:v>
                </c:pt>
                <c:pt idx="21014">
                  <c:v>357</c:v>
                </c:pt>
                <c:pt idx="21015">
                  <c:v>350</c:v>
                </c:pt>
                <c:pt idx="21016">
                  <c:v>352</c:v>
                </c:pt>
                <c:pt idx="21017">
                  <c:v>369</c:v>
                </c:pt>
                <c:pt idx="21018">
                  <c:v>355</c:v>
                </c:pt>
                <c:pt idx="21019">
                  <c:v>364</c:v>
                </c:pt>
                <c:pt idx="21020">
                  <c:v>359</c:v>
                </c:pt>
                <c:pt idx="21021">
                  <c:v>367</c:v>
                </c:pt>
                <c:pt idx="21022">
                  <c:v>393</c:v>
                </c:pt>
                <c:pt idx="21023">
                  <c:v>360</c:v>
                </c:pt>
                <c:pt idx="21024">
                  <c:v>364</c:v>
                </c:pt>
                <c:pt idx="21025">
                  <c:v>374</c:v>
                </c:pt>
                <c:pt idx="21026">
                  <c:v>344</c:v>
                </c:pt>
                <c:pt idx="21027">
                  <c:v>350</c:v>
                </c:pt>
                <c:pt idx="21028">
                  <c:v>329</c:v>
                </c:pt>
                <c:pt idx="21029">
                  <c:v>335</c:v>
                </c:pt>
                <c:pt idx="21030">
                  <c:v>365</c:v>
                </c:pt>
                <c:pt idx="21031">
                  <c:v>357</c:v>
                </c:pt>
                <c:pt idx="21032">
                  <c:v>333</c:v>
                </c:pt>
                <c:pt idx="21033">
                  <c:v>346</c:v>
                </c:pt>
                <c:pt idx="21034">
                  <c:v>359</c:v>
                </c:pt>
                <c:pt idx="21035">
                  <c:v>381</c:v>
                </c:pt>
                <c:pt idx="21036">
                  <c:v>380</c:v>
                </c:pt>
                <c:pt idx="21037">
                  <c:v>328</c:v>
                </c:pt>
                <c:pt idx="21038">
                  <c:v>340</c:v>
                </c:pt>
                <c:pt idx="21039">
                  <c:v>366</c:v>
                </c:pt>
                <c:pt idx="21040">
                  <c:v>340</c:v>
                </c:pt>
                <c:pt idx="21041">
                  <c:v>351</c:v>
                </c:pt>
                <c:pt idx="21042">
                  <c:v>334</c:v>
                </c:pt>
                <c:pt idx="21043">
                  <c:v>358</c:v>
                </c:pt>
                <c:pt idx="21044">
                  <c:v>339</c:v>
                </c:pt>
                <c:pt idx="21045">
                  <c:v>382</c:v>
                </c:pt>
                <c:pt idx="21046">
                  <c:v>376</c:v>
                </c:pt>
                <c:pt idx="21047">
                  <c:v>360</c:v>
                </c:pt>
                <c:pt idx="21048">
                  <c:v>358</c:v>
                </c:pt>
                <c:pt idx="21049">
                  <c:v>352</c:v>
                </c:pt>
                <c:pt idx="21050">
                  <c:v>333</c:v>
                </c:pt>
                <c:pt idx="21051">
                  <c:v>357</c:v>
                </c:pt>
                <c:pt idx="21052">
                  <c:v>351</c:v>
                </c:pt>
                <c:pt idx="21053">
                  <c:v>413</c:v>
                </c:pt>
                <c:pt idx="21054">
                  <c:v>348</c:v>
                </c:pt>
                <c:pt idx="21055">
                  <c:v>350</c:v>
                </c:pt>
                <c:pt idx="21056">
                  <c:v>353</c:v>
                </c:pt>
                <c:pt idx="21057">
                  <c:v>335</c:v>
                </c:pt>
                <c:pt idx="21058">
                  <c:v>348</c:v>
                </c:pt>
                <c:pt idx="21059">
                  <c:v>379</c:v>
                </c:pt>
                <c:pt idx="21060">
                  <c:v>355</c:v>
                </c:pt>
                <c:pt idx="21061">
                  <c:v>343</c:v>
                </c:pt>
                <c:pt idx="21062">
                  <c:v>351</c:v>
                </c:pt>
                <c:pt idx="21063">
                  <c:v>351</c:v>
                </c:pt>
                <c:pt idx="21064">
                  <c:v>368</c:v>
                </c:pt>
                <c:pt idx="21065">
                  <c:v>343</c:v>
                </c:pt>
                <c:pt idx="21066">
                  <c:v>360</c:v>
                </c:pt>
                <c:pt idx="21067">
                  <c:v>359</c:v>
                </c:pt>
                <c:pt idx="21068">
                  <c:v>336</c:v>
                </c:pt>
                <c:pt idx="21069">
                  <c:v>374</c:v>
                </c:pt>
                <c:pt idx="21070">
                  <c:v>338</c:v>
                </c:pt>
                <c:pt idx="21071">
                  <c:v>378</c:v>
                </c:pt>
                <c:pt idx="21072">
                  <c:v>347</c:v>
                </c:pt>
                <c:pt idx="21073">
                  <c:v>356</c:v>
                </c:pt>
                <c:pt idx="21074">
                  <c:v>356</c:v>
                </c:pt>
                <c:pt idx="21075">
                  <c:v>331</c:v>
                </c:pt>
                <c:pt idx="21076">
                  <c:v>371</c:v>
                </c:pt>
                <c:pt idx="21077">
                  <c:v>362</c:v>
                </c:pt>
                <c:pt idx="21078">
                  <c:v>350</c:v>
                </c:pt>
                <c:pt idx="21079">
                  <c:v>372</c:v>
                </c:pt>
                <c:pt idx="21080">
                  <c:v>339</c:v>
                </c:pt>
                <c:pt idx="21081">
                  <c:v>351</c:v>
                </c:pt>
                <c:pt idx="21082">
                  <c:v>337</c:v>
                </c:pt>
                <c:pt idx="21083">
                  <c:v>366</c:v>
                </c:pt>
                <c:pt idx="21084">
                  <c:v>375</c:v>
                </c:pt>
                <c:pt idx="21085">
                  <c:v>333</c:v>
                </c:pt>
                <c:pt idx="21086">
                  <c:v>356</c:v>
                </c:pt>
                <c:pt idx="21087">
                  <c:v>328</c:v>
                </c:pt>
                <c:pt idx="21088">
                  <c:v>331</c:v>
                </c:pt>
                <c:pt idx="21089">
                  <c:v>340</c:v>
                </c:pt>
                <c:pt idx="21090">
                  <c:v>354</c:v>
                </c:pt>
                <c:pt idx="21091">
                  <c:v>356</c:v>
                </c:pt>
                <c:pt idx="21092">
                  <c:v>335</c:v>
                </c:pt>
                <c:pt idx="21093">
                  <c:v>343</c:v>
                </c:pt>
                <c:pt idx="21094">
                  <c:v>294</c:v>
                </c:pt>
                <c:pt idx="21095">
                  <c:v>359</c:v>
                </c:pt>
                <c:pt idx="21096">
                  <c:v>362</c:v>
                </c:pt>
                <c:pt idx="21097">
                  <c:v>352</c:v>
                </c:pt>
                <c:pt idx="21098">
                  <c:v>345</c:v>
                </c:pt>
                <c:pt idx="21099">
                  <c:v>354</c:v>
                </c:pt>
                <c:pt idx="21100">
                  <c:v>368</c:v>
                </c:pt>
                <c:pt idx="21101">
                  <c:v>349</c:v>
                </c:pt>
                <c:pt idx="21102">
                  <c:v>352</c:v>
                </c:pt>
                <c:pt idx="21103">
                  <c:v>345</c:v>
                </c:pt>
                <c:pt idx="21104">
                  <c:v>342</c:v>
                </c:pt>
                <c:pt idx="21105">
                  <c:v>354</c:v>
                </c:pt>
                <c:pt idx="21106">
                  <c:v>357</c:v>
                </c:pt>
                <c:pt idx="21107">
                  <c:v>359</c:v>
                </c:pt>
                <c:pt idx="21108">
                  <c:v>330</c:v>
                </c:pt>
                <c:pt idx="21109">
                  <c:v>333</c:v>
                </c:pt>
                <c:pt idx="21110">
                  <c:v>337</c:v>
                </c:pt>
                <c:pt idx="21111">
                  <c:v>344</c:v>
                </c:pt>
                <c:pt idx="21112">
                  <c:v>378</c:v>
                </c:pt>
                <c:pt idx="21113">
                  <c:v>359</c:v>
                </c:pt>
                <c:pt idx="21114">
                  <c:v>388</c:v>
                </c:pt>
                <c:pt idx="21115">
                  <c:v>337</c:v>
                </c:pt>
                <c:pt idx="21116">
                  <c:v>353</c:v>
                </c:pt>
                <c:pt idx="21117">
                  <c:v>369</c:v>
                </c:pt>
                <c:pt idx="21118">
                  <c:v>342</c:v>
                </c:pt>
                <c:pt idx="21119">
                  <c:v>346</c:v>
                </c:pt>
                <c:pt idx="21120">
                  <c:v>335</c:v>
                </c:pt>
                <c:pt idx="21121">
                  <c:v>338</c:v>
                </c:pt>
                <c:pt idx="21122">
                  <c:v>353</c:v>
                </c:pt>
                <c:pt idx="21123">
                  <c:v>311</c:v>
                </c:pt>
                <c:pt idx="21124">
                  <c:v>346</c:v>
                </c:pt>
                <c:pt idx="21125">
                  <c:v>367</c:v>
                </c:pt>
                <c:pt idx="21126">
                  <c:v>350</c:v>
                </c:pt>
                <c:pt idx="21127">
                  <c:v>361</c:v>
                </c:pt>
                <c:pt idx="21128">
                  <c:v>364</c:v>
                </c:pt>
                <c:pt idx="21129">
                  <c:v>340</c:v>
                </c:pt>
                <c:pt idx="21130">
                  <c:v>338</c:v>
                </c:pt>
                <c:pt idx="21131">
                  <c:v>356</c:v>
                </c:pt>
                <c:pt idx="21132">
                  <c:v>370</c:v>
                </c:pt>
                <c:pt idx="21133">
                  <c:v>326</c:v>
                </c:pt>
                <c:pt idx="21134">
                  <c:v>330</c:v>
                </c:pt>
                <c:pt idx="21135">
                  <c:v>376</c:v>
                </c:pt>
                <c:pt idx="21136">
                  <c:v>336</c:v>
                </c:pt>
                <c:pt idx="21137">
                  <c:v>300</c:v>
                </c:pt>
                <c:pt idx="21138">
                  <c:v>350</c:v>
                </c:pt>
                <c:pt idx="21139">
                  <c:v>354</c:v>
                </c:pt>
                <c:pt idx="21140">
                  <c:v>342</c:v>
                </c:pt>
                <c:pt idx="21141">
                  <c:v>341</c:v>
                </c:pt>
                <c:pt idx="21142">
                  <c:v>340</c:v>
                </c:pt>
                <c:pt idx="21143">
                  <c:v>346</c:v>
                </c:pt>
                <c:pt idx="21144">
                  <c:v>341</c:v>
                </c:pt>
                <c:pt idx="21145">
                  <c:v>346</c:v>
                </c:pt>
                <c:pt idx="21146">
                  <c:v>342</c:v>
                </c:pt>
                <c:pt idx="21147">
                  <c:v>364</c:v>
                </c:pt>
                <c:pt idx="21148">
                  <c:v>365</c:v>
                </c:pt>
                <c:pt idx="21149">
                  <c:v>356</c:v>
                </c:pt>
                <c:pt idx="21150">
                  <c:v>358</c:v>
                </c:pt>
                <c:pt idx="21151">
                  <c:v>347</c:v>
                </c:pt>
                <c:pt idx="21152">
                  <c:v>373</c:v>
                </c:pt>
                <c:pt idx="21153">
                  <c:v>332</c:v>
                </c:pt>
                <c:pt idx="21154">
                  <c:v>360</c:v>
                </c:pt>
                <c:pt idx="21155">
                  <c:v>354</c:v>
                </c:pt>
                <c:pt idx="21156">
                  <c:v>340</c:v>
                </c:pt>
                <c:pt idx="21157">
                  <c:v>335</c:v>
                </c:pt>
                <c:pt idx="21158">
                  <c:v>360</c:v>
                </c:pt>
                <c:pt idx="21159">
                  <c:v>309</c:v>
                </c:pt>
                <c:pt idx="21160">
                  <c:v>343</c:v>
                </c:pt>
                <c:pt idx="21161">
                  <c:v>347</c:v>
                </c:pt>
                <c:pt idx="21162">
                  <c:v>360</c:v>
                </c:pt>
                <c:pt idx="21163">
                  <c:v>326</c:v>
                </c:pt>
                <c:pt idx="21164">
                  <c:v>335</c:v>
                </c:pt>
                <c:pt idx="21165">
                  <c:v>346</c:v>
                </c:pt>
                <c:pt idx="21166">
                  <c:v>338</c:v>
                </c:pt>
                <c:pt idx="21167">
                  <c:v>337</c:v>
                </c:pt>
                <c:pt idx="21168">
                  <c:v>330</c:v>
                </c:pt>
                <c:pt idx="21169">
                  <c:v>344</c:v>
                </c:pt>
                <c:pt idx="21170">
                  <c:v>357</c:v>
                </c:pt>
                <c:pt idx="21171">
                  <c:v>346</c:v>
                </c:pt>
                <c:pt idx="21172">
                  <c:v>367</c:v>
                </c:pt>
                <c:pt idx="21173">
                  <c:v>355</c:v>
                </c:pt>
                <c:pt idx="21174">
                  <c:v>344</c:v>
                </c:pt>
                <c:pt idx="21175">
                  <c:v>341</c:v>
                </c:pt>
                <c:pt idx="21176">
                  <c:v>356</c:v>
                </c:pt>
                <c:pt idx="21177">
                  <c:v>356</c:v>
                </c:pt>
                <c:pt idx="21178">
                  <c:v>370</c:v>
                </c:pt>
                <c:pt idx="21179">
                  <c:v>343</c:v>
                </c:pt>
                <c:pt idx="21180">
                  <c:v>335</c:v>
                </c:pt>
                <c:pt idx="21181">
                  <c:v>349</c:v>
                </c:pt>
                <c:pt idx="21182">
                  <c:v>329</c:v>
                </c:pt>
                <c:pt idx="21183">
                  <c:v>343</c:v>
                </c:pt>
                <c:pt idx="21184">
                  <c:v>341</c:v>
                </c:pt>
                <c:pt idx="21185">
                  <c:v>335</c:v>
                </c:pt>
                <c:pt idx="21186">
                  <c:v>360</c:v>
                </c:pt>
                <c:pt idx="21187">
                  <c:v>346</c:v>
                </c:pt>
                <c:pt idx="21188">
                  <c:v>345</c:v>
                </c:pt>
                <c:pt idx="21189">
                  <c:v>344</c:v>
                </c:pt>
                <c:pt idx="21190">
                  <c:v>372</c:v>
                </c:pt>
                <c:pt idx="21191">
                  <c:v>358</c:v>
                </c:pt>
                <c:pt idx="21192">
                  <c:v>368</c:v>
                </c:pt>
                <c:pt idx="21193">
                  <c:v>339</c:v>
                </c:pt>
                <c:pt idx="21194">
                  <c:v>343</c:v>
                </c:pt>
                <c:pt idx="21195">
                  <c:v>358</c:v>
                </c:pt>
                <c:pt idx="21196">
                  <c:v>336</c:v>
                </c:pt>
                <c:pt idx="21197">
                  <c:v>350</c:v>
                </c:pt>
                <c:pt idx="21198">
                  <c:v>345</c:v>
                </c:pt>
                <c:pt idx="21199">
                  <c:v>347</c:v>
                </c:pt>
                <c:pt idx="21200">
                  <c:v>336</c:v>
                </c:pt>
                <c:pt idx="21201">
                  <c:v>351</c:v>
                </c:pt>
                <c:pt idx="21202">
                  <c:v>339</c:v>
                </c:pt>
                <c:pt idx="21203">
                  <c:v>324</c:v>
                </c:pt>
                <c:pt idx="21204">
                  <c:v>324</c:v>
                </c:pt>
                <c:pt idx="21205">
                  <c:v>339</c:v>
                </c:pt>
                <c:pt idx="21206">
                  <c:v>323</c:v>
                </c:pt>
                <c:pt idx="21207">
                  <c:v>327</c:v>
                </c:pt>
                <c:pt idx="21208">
                  <c:v>339</c:v>
                </c:pt>
                <c:pt idx="21209">
                  <c:v>339</c:v>
                </c:pt>
                <c:pt idx="21210">
                  <c:v>360</c:v>
                </c:pt>
                <c:pt idx="21211">
                  <c:v>332</c:v>
                </c:pt>
                <c:pt idx="21212">
                  <c:v>349</c:v>
                </c:pt>
                <c:pt idx="21213">
                  <c:v>370</c:v>
                </c:pt>
                <c:pt idx="21214">
                  <c:v>348</c:v>
                </c:pt>
                <c:pt idx="21215">
                  <c:v>349</c:v>
                </c:pt>
                <c:pt idx="21216">
                  <c:v>325</c:v>
                </c:pt>
                <c:pt idx="21217">
                  <c:v>366</c:v>
                </c:pt>
                <c:pt idx="21218">
                  <c:v>338</c:v>
                </c:pt>
                <c:pt idx="21219">
                  <c:v>340</c:v>
                </c:pt>
                <c:pt idx="21220">
                  <c:v>359</c:v>
                </c:pt>
                <c:pt idx="21221">
                  <c:v>336</c:v>
                </c:pt>
                <c:pt idx="21222">
                  <c:v>342</c:v>
                </c:pt>
                <c:pt idx="21223">
                  <c:v>339</c:v>
                </c:pt>
                <c:pt idx="21224">
                  <c:v>322</c:v>
                </c:pt>
                <c:pt idx="21225">
                  <c:v>344</c:v>
                </c:pt>
                <c:pt idx="21226">
                  <c:v>321</c:v>
                </c:pt>
                <c:pt idx="21227">
                  <c:v>354</c:v>
                </c:pt>
                <c:pt idx="21228">
                  <c:v>325</c:v>
                </c:pt>
                <c:pt idx="21229">
                  <c:v>347</c:v>
                </c:pt>
                <c:pt idx="21230">
                  <c:v>344</c:v>
                </c:pt>
                <c:pt idx="21231">
                  <c:v>350</c:v>
                </c:pt>
                <c:pt idx="21232">
                  <c:v>339</c:v>
                </c:pt>
                <c:pt idx="21233">
                  <c:v>325</c:v>
                </c:pt>
                <c:pt idx="21234">
                  <c:v>359</c:v>
                </c:pt>
                <c:pt idx="21235">
                  <c:v>331</c:v>
                </c:pt>
                <c:pt idx="21236">
                  <c:v>327</c:v>
                </c:pt>
                <c:pt idx="21237">
                  <c:v>350</c:v>
                </c:pt>
                <c:pt idx="21238">
                  <c:v>324</c:v>
                </c:pt>
                <c:pt idx="21239">
                  <c:v>363</c:v>
                </c:pt>
                <c:pt idx="21240">
                  <c:v>355</c:v>
                </c:pt>
                <c:pt idx="21241">
                  <c:v>363</c:v>
                </c:pt>
                <c:pt idx="21242">
                  <c:v>342</c:v>
                </c:pt>
                <c:pt idx="21243">
                  <c:v>362</c:v>
                </c:pt>
                <c:pt idx="21244">
                  <c:v>343</c:v>
                </c:pt>
                <c:pt idx="21245">
                  <c:v>330</c:v>
                </c:pt>
                <c:pt idx="21246">
                  <c:v>331</c:v>
                </c:pt>
                <c:pt idx="21247">
                  <c:v>353</c:v>
                </c:pt>
                <c:pt idx="21248">
                  <c:v>355</c:v>
                </c:pt>
                <c:pt idx="21249">
                  <c:v>342</c:v>
                </c:pt>
                <c:pt idx="21250">
                  <c:v>350</c:v>
                </c:pt>
                <c:pt idx="21251">
                  <c:v>345</c:v>
                </c:pt>
                <c:pt idx="21252">
                  <c:v>352</c:v>
                </c:pt>
                <c:pt idx="21253">
                  <c:v>335</c:v>
                </c:pt>
                <c:pt idx="21254">
                  <c:v>360</c:v>
                </c:pt>
                <c:pt idx="21255">
                  <c:v>344</c:v>
                </c:pt>
                <c:pt idx="21256">
                  <c:v>326</c:v>
                </c:pt>
                <c:pt idx="21257">
                  <c:v>353</c:v>
                </c:pt>
                <c:pt idx="21258">
                  <c:v>344</c:v>
                </c:pt>
                <c:pt idx="21259">
                  <c:v>335</c:v>
                </c:pt>
                <c:pt idx="21260">
                  <c:v>347</c:v>
                </c:pt>
                <c:pt idx="21261">
                  <c:v>340</c:v>
                </c:pt>
                <c:pt idx="21262">
                  <c:v>346</c:v>
                </c:pt>
                <c:pt idx="21263">
                  <c:v>348</c:v>
                </c:pt>
                <c:pt idx="21264">
                  <c:v>337</c:v>
                </c:pt>
                <c:pt idx="21265">
                  <c:v>342</c:v>
                </c:pt>
                <c:pt idx="21266">
                  <c:v>337</c:v>
                </c:pt>
                <c:pt idx="21267">
                  <c:v>355</c:v>
                </c:pt>
                <c:pt idx="21268">
                  <c:v>348</c:v>
                </c:pt>
                <c:pt idx="21269">
                  <c:v>334</c:v>
                </c:pt>
                <c:pt idx="21270">
                  <c:v>336</c:v>
                </c:pt>
                <c:pt idx="21271">
                  <c:v>357</c:v>
                </c:pt>
                <c:pt idx="21272">
                  <c:v>331</c:v>
                </c:pt>
                <c:pt idx="21273">
                  <c:v>358</c:v>
                </c:pt>
                <c:pt idx="21274">
                  <c:v>333</c:v>
                </c:pt>
                <c:pt idx="21275">
                  <c:v>328</c:v>
                </c:pt>
                <c:pt idx="21276">
                  <c:v>344</c:v>
                </c:pt>
                <c:pt idx="21277">
                  <c:v>355</c:v>
                </c:pt>
                <c:pt idx="21278">
                  <c:v>334</c:v>
                </c:pt>
                <c:pt idx="21279">
                  <c:v>326</c:v>
                </c:pt>
                <c:pt idx="21280">
                  <c:v>353</c:v>
                </c:pt>
                <c:pt idx="21281">
                  <c:v>339</c:v>
                </c:pt>
                <c:pt idx="21282">
                  <c:v>343</c:v>
                </c:pt>
                <c:pt idx="21283">
                  <c:v>360</c:v>
                </c:pt>
                <c:pt idx="21284">
                  <c:v>339</c:v>
                </c:pt>
                <c:pt idx="21285">
                  <c:v>315</c:v>
                </c:pt>
                <c:pt idx="21286">
                  <c:v>329</c:v>
                </c:pt>
                <c:pt idx="21287">
                  <c:v>339</c:v>
                </c:pt>
                <c:pt idx="21288">
                  <c:v>322</c:v>
                </c:pt>
                <c:pt idx="21289">
                  <c:v>313</c:v>
                </c:pt>
                <c:pt idx="21290">
                  <c:v>355</c:v>
                </c:pt>
                <c:pt idx="21291">
                  <c:v>323</c:v>
                </c:pt>
                <c:pt idx="21292">
                  <c:v>344</c:v>
                </c:pt>
                <c:pt idx="21293">
                  <c:v>353</c:v>
                </c:pt>
                <c:pt idx="21294">
                  <c:v>329</c:v>
                </c:pt>
                <c:pt idx="21295">
                  <c:v>347</c:v>
                </c:pt>
                <c:pt idx="21296">
                  <c:v>343</c:v>
                </c:pt>
                <c:pt idx="21297">
                  <c:v>335</c:v>
                </c:pt>
                <c:pt idx="21298">
                  <c:v>318</c:v>
                </c:pt>
                <c:pt idx="21299">
                  <c:v>341</c:v>
                </c:pt>
                <c:pt idx="21300">
                  <c:v>349</c:v>
                </c:pt>
                <c:pt idx="21301">
                  <c:v>327</c:v>
                </c:pt>
                <c:pt idx="21302">
                  <c:v>334</c:v>
                </c:pt>
                <c:pt idx="21303">
                  <c:v>333</c:v>
                </c:pt>
                <c:pt idx="21304">
                  <c:v>352</c:v>
                </c:pt>
                <c:pt idx="21305">
                  <c:v>362</c:v>
                </c:pt>
                <c:pt idx="21306">
                  <c:v>334</c:v>
                </c:pt>
                <c:pt idx="21307">
                  <c:v>331</c:v>
                </c:pt>
                <c:pt idx="21308">
                  <c:v>348</c:v>
                </c:pt>
                <c:pt idx="21309">
                  <c:v>347</c:v>
                </c:pt>
                <c:pt idx="21310">
                  <c:v>345</c:v>
                </c:pt>
                <c:pt idx="21311">
                  <c:v>345</c:v>
                </c:pt>
                <c:pt idx="21312">
                  <c:v>349</c:v>
                </c:pt>
                <c:pt idx="21313">
                  <c:v>328</c:v>
                </c:pt>
                <c:pt idx="21314">
                  <c:v>363</c:v>
                </c:pt>
                <c:pt idx="21315">
                  <c:v>369</c:v>
                </c:pt>
                <c:pt idx="21316">
                  <c:v>350</c:v>
                </c:pt>
                <c:pt idx="21317">
                  <c:v>338</c:v>
                </c:pt>
                <c:pt idx="21318">
                  <c:v>322</c:v>
                </c:pt>
                <c:pt idx="21319">
                  <c:v>343</c:v>
                </c:pt>
                <c:pt idx="21320">
                  <c:v>327</c:v>
                </c:pt>
                <c:pt idx="21321">
                  <c:v>347</c:v>
                </c:pt>
                <c:pt idx="21322">
                  <c:v>360</c:v>
                </c:pt>
                <c:pt idx="21323">
                  <c:v>357</c:v>
                </c:pt>
                <c:pt idx="21324">
                  <c:v>346</c:v>
                </c:pt>
                <c:pt idx="21325">
                  <c:v>354</c:v>
                </c:pt>
                <c:pt idx="21326">
                  <c:v>357</c:v>
                </c:pt>
                <c:pt idx="21327">
                  <c:v>344</c:v>
                </c:pt>
                <c:pt idx="21328">
                  <c:v>338</c:v>
                </c:pt>
                <c:pt idx="21329">
                  <c:v>341</c:v>
                </c:pt>
                <c:pt idx="21330">
                  <c:v>343</c:v>
                </c:pt>
                <c:pt idx="21331">
                  <c:v>345</c:v>
                </c:pt>
                <c:pt idx="21332">
                  <c:v>343</c:v>
                </c:pt>
                <c:pt idx="21333">
                  <c:v>349</c:v>
                </c:pt>
                <c:pt idx="21334">
                  <c:v>333</c:v>
                </c:pt>
                <c:pt idx="21335">
                  <c:v>342</c:v>
                </c:pt>
                <c:pt idx="21336">
                  <c:v>357</c:v>
                </c:pt>
                <c:pt idx="21337">
                  <c:v>358</c:v>
                </c:pt>
                <c:pt idx="21338">
                  <c:v>350</c:v>
                </c:pt>
                <c:pt idx="21339">
                  <c:v>339</c:v>
                </c:pt>
                <c:pt idx="21340">
                  <c:v>339</c:v>
                </c:pt>
                <c:pt idx="21341">
                  <c:v>348</c:v>
                </c:pt>
                <c:pt idx="21342">
                  <c:v>344</c:v>
                </c:pt>
                <c:pt idx="21343">
                  <c:v>353</c:v>
                </c:pt>
                <c:pt idx="21344">
                  <c:v>320</c:v>
                </c:pt>
                <c:pt idx="21345">
                  <c:v>352</c:v>
                </c:pt>
                <c:pt idx="21346">
                  <c:v>329</c:v>
                </c:pt>
                <c:pt idx="21347">
                  <c:v>336</c:v>
                </c:pt>
                <c:pt idx="21348">
                  <c:v>325</c:v>
                </c:pt>
                <c:pt idx="21349">
                  <c:v>336</c:v>
                </c:pt>
                <c:pt idx="21350">
                  <c:v>354</c:v>
                </c:pt>
                <c:pt idx="21351">
                  <c:v>344</c:v>
                </c:pt>
                <c:pt idx="21352">
                  <c:v>347</c:v>
                </c:pt>
                <c:pt idx="21353">
                  <c:v>334</c:v>
                </c:pt>
                <c:pt idx="21354">
                  <c:v>332</c:v>
                </c:pt>
                <c:pt idx="21355">
                  <c:v>336</c:v>
                </c:pt>
                <c:pt idx="21356">
                  <c:v>326</c:v>
                </c:pt>
                <c:pt idx="21357">
                  <c:v>339</c:v>
                </c:pt>
                <c:pt idx="21358">
                  <c:v>338</c:v>
                </c:pt>
                <c:pt idx="21359">
                  <c:v>331</c:v>
                </c:pt>
                <c:pt idx="21360">
                  <c:v>340</c:v>
                </c:pt>
                <c:pt idx="21361">
                  <c:v>337</c:v>
                </c:pt>
                <c:pt idx="21362">
                  <c:v>339</c:v>
                </c:pt>
                <c:pt idx="21363">
                  <c:v>333</c:v>
                </c:pt>
                <c:pt idx="21364">
                  <c:v>321</c:v>
                </c:pt>
                <c:pt idx="21365">
                  <c:v>335</c:v>
                </c:pt>
                <c:pt idx="21366">
                  <c:v>335</c:v>
                </c:pt>
                <c:pt idx="21367">
                  <c:v>342</c:v>
                </c:pt>
                <c:pt idx="21368">
                  <c:v>352</c:v>
                </c:pt>
                <c:pt idx="21369">
                  <c:v>336</c:v>
                </c:pt>
                <c:pt idx="21370">
                  <c:v>329</c:v>
                </c:pt>
                <c:pt idx="21371">
                  <c:v>333</c:v>
                </c:pt>
                <c:pt idx="21372">
                  <c:v>343</c:v>
                </c:pt>
                <c:pt idx="21373">
                  <c:v>369</c:v>
                </c:pt>
                <c:pt idx="21374">
                  <c:v>337</c:v>
                </c:pt>
                <c:pt idx="21375">
                  <c:v>336</c:v>
                </c:pt>
                <c:pt idx="21376">
                  <c:v>321</c:v>
                </c:pt>
                <c:pt idx="21377">
                  <c:v>356</c:v>
                </c:pt>
                <c:pt idx="21378">
                  <c:v>337</c:v>
                </c:pt>
                <c:pt idx="21379">
                  <c:v>349</c:v>
                </c:pt>
                <c:pt idx="21380">
                  <c:v>318</c:v>
                </c:pt>
                <c:pt idx="21381">
                  <c:v>327</c:v>
                </c:pt>
                <c:pt idx="21382">
                  <c:v>332</c:v>
                </c:pt>
                <c:pt idx="21383">
                  <c:v>345</c:v>
                </c:pt>
                <c:pt idx="21384">
                  <c:v>332</c:v>
                </c:pt>
                <c:pt idx="21385">
                  <c:v>331</c:v>
                </c:pt>
                <c:pt idx="21386">
                  <c:v>322</c:v>
                </c:pt>
                <c:pt idx="21387">
                  <c:v>352</c:v>
                </c:pt>
                <c:pt idx="21388">
                  <c:v>334</c:v>
                </c:pt>
                <c:pt idx="21389">
                  <c:v>326</c:v>
                </c:pt>
                <c:pt idx="21390">
                  <c:v>348</c:v>
                </c:pt>
                <c:pt idx="21391">
                  <c:v>356</c:v>
                </c:pt>
                <c:pt idx="21392">
                  <c:v>349</c:v>
                </c:pt>
                <c:pt idx="21393">
                  <c:v>330</c:v>
                </c:pt>
                <c:pt idx="21394">
                  <c:v>332</c:v>
                </c:pt>
                <c:pt idx="21395">
                  <c:v>343</c:v>
                </c:pt>
                <c:pt idx="21396">
                  <c:v>349</c:v>
                </c:pt>
                <c:pt idx="21397">
                  <c:v>348</c:v>
                </c:pt>
                <c:pt idx="21398">
                  <c:v>336</c:v>
                </c:pt>
                <c:pt idx="21399">
                  <c:v>344</c:v>
                </c:pt>
                <c:pt idx="21400">
                  <c:v>354</c:v>
                </c:pt>
                <c:pt idx="21401">
                  <c:v>339</c:v>
                </c:pt>
                <c:pt idx="21402">
                  <c:v>319</c:v>
                </c:pt>
                <c:pt idx="21403">
                  <c:v>339</c:v>
                </c:pt>
                <c:pt idx="21404">
                  <c:v>340</c:v>
                </c:pt>
                <c:pt idx="21405">
                  <c:v>330</c:v>
                </c:pt>
                <c:pt idx="21406">
                  <c:v>331</c:v>
                </c:pt>
                <c:pt idx="21407">
                  <c:v>344</c:v>
                </c:pt>
                <c:pt idx="21408">
                  <c:v>360</c:v>
                </c:pt>
                <c:pt idx="21409">
                  <c:v>341</c:v>
                </c:pt>
                <c:pt idx="21410">
                  <c:v>344</c:v>
                </c:pt>
                <c:pt idx="21411">
                  <c:v>334</c:v>
                </c:pt>
                <c:pt idx="21412">
                  <c:v>355</c:v>
                </c:pt>
                <c:pt idx="21413">
                  <c:v>319</c:v>
                </c:pt>
                <c:pt idx="21414">
                  <c:v>352</c:v>
                </c:pt>
                <c:pt idx="21415">
                  <c:v>313</c:v>
                </c:pt>
                <c:pt idx="21416">
                  <c:v>350</c:v>
                </c:pt>
                <c:pt idx="21417">
                  <c:v>352</c:v>
                </c:pt>
                <c:pt idx="21418">
                  <c:v>355</c:v>
                </c:pt>
                <c:pt idx="21419">
                  <c:v>336</c:v>
                </c:pt>
                <c:pt idx="21420">
                  <c:v>339</c:v>
                </c:pt>
                <c:pt idx="21421">
                  <c:v>342</c:v>
                </c:pt>
                <c:pt idx="21422">
                  <c:v>337</c:v>
                </c:pt>
                <c:pt idx="21423">
                  <c:v>345</c:v>
                </c:pt>
                <c:pt idx="21424">
                  <c:v>350</c:v>
                </c:pt>
                <c:pt idx="21425">
                  <c:v>341</c:v>
                </c:pt>
                <c:pt idx="21426">
                  <c:v>327</c:v>
                </c:pt>
                <c:pt idx="21427">
                  <c:v>345</c:v>
                </c:pt>
                <c:pt idx="21428">
                  <c:v>340</c:v>
                </c:pt>
                <c:pt idx="21429">
                  <c:v>360</c:v>
                </c:pt>
                <c:pt idx="21430">
                  <c:v>341</c:v>
                </c:pt>
                <c:pt idx="21431">
                  <c:v>339</c:v>
                </c:pt>
                <c:pt idx="21432">
                  <c:v>340</c:v>
                </c:pt>
                <c:pt idx="21433">
                  <c:v>331</c:v>
                </c:pt>
                <c:pt idx="21434">
                  <c:v>340</c:v>
                </c:pt>
                <c:pt idx="21435">
                  <c:v>360</c:v>
                </c:pt>
                <c:pt idx="21436">
                  <c:v>342</c:v>
                </c:pt>
                <c:pt idx="21437">
                  <c:v>333</c:v>
                </c:pt>
                <c:pt idx="21438">
                  <c:v>310</c:v>
                </c:pt>
                <c:pt idx="21439">
                  <c:v>352</c:v>
                </c:pt>
                <c:pt idx="21440">
                  <c:v>320</c:v>
                </c:pt>
                <c:pt idx="21441">
                  <c:v>351</c:v>
                </c:pt>
                <c:pt idx="21442">
                  <c:v>325</c:v>
                </c:pt>
                <c:pt idx="21443">
                  <c:v>347</c:v>
                </c:pt>
                <c:pt idx="21444">
                  <c:v>319</c:v>
                </c:pt>
                <c:pt idx="21445">
                  <c:v>359</c:v>
                </c:pt>
                <c:pt idx="21446">
                  <c:v>353</c:v>
                </c:pt>
                <c:pt idx="21447">
                  <c:v>348</c:v>
                </c:pt>
                <c:pt idx="21448">
                  <c:v>321</c:v>
                </c:pt>
                <c:pt idx="21449">
                  <c:v>342</c:v>
                </c:pt>
                <c:pt idx="21450">
                  <c:v>353</c:v>
                </c:pt>
                <c:pt idx="21451">
                  <c:v>314</c:v>
                </c:pt>
                <c:pt idx="21452">
                  <c:v>349</c:v>
                </c:pt>
                <c:pt idx="21453">
                  <c:v>338</c:v>
                </c:pt>
                <c:pt idx="21454">
                  <c:v>347</c:v>
                </c:pt>
                <c:pt idx="21455">
                  <c:v>341</c:v>
                </c:pt>
                <c:pt idx="21456">
                  <c:v>319</c:v>
                </c:pt>
                <c:pt idx="21457">
                  <c:v>331</c:v>
                </c:pt>
                <c:pt idx="21458">
                  <c:v>331</c:v>
                </c:pt>
                <c:pt idx="21459">
                  <c:v>338</c:v>
                </c:pt>
                <c:pt idx="21460">
                  <c:v>336</c:v>
                </c:pt>
                <c:pt idx="21461">
                  <c:v>337</c:v>
                </c:pt>
                <c:pt idx="21462">
                  <c:v>327</c:v>
                </c:pt>
                <c:pt idx="21463">
                  <c:v>353</c:v>
                </c:pt>
                <c:pt idx="21464">
                  <c:v>351</c:v>
                </c:pt>
                <c:pt idx="21465">
                  <c:v>351</c:v>
                </c:pt>
                <c:pt idx="21466">
                  <c:v>339</c:v>
                </c:pt>
                <c:pt idx="21467">
                  <c:v>322</c:v>
                </c:pt>
                <c:pt idx="21468">
                  <c:v>359</c:v>
                </c:pt>
                <c:pt idx="21469">
                  <c:v>339</c:v>
                </c:pt>
                <c:pt idx="21470">
                  <c:v>334</c:v>
                </c:pt>
                <c:pt idx="21471">
                  <c:v>338</c:v>
                </c:pt>
                <c:pt idx="21472">
                  <c:v>335</c:v>
                </c:pt>
                <c:pt idx="21473">
                  <c:v>325</c:v>
                </c:pt>
                <c:pt idx="21474">
                  <c:v>331</c:v>
                </c:pt>
                <c:pt idx="21475">
                  <c:v>355</c:v>
                </c:pt>
                <c:pt idx="21476">
                  <c:v>346</c:v>
                </c:pt>
                <c:pt idx="21477">
                  <c:v>320</c:v>
                </c:pt>
                <c:pt idx="21478">
                  <c:v>353</c:v>
                </c:pt>
                <c:pt idx="21479">
                  <c:v>338</c:v>
                </c:pt>
                <c:pt idx="21480">
                  <c:v>348</c:v>
                </c:pt>
                <c:pt idx="21481">
                  <c:v>323</c:v>
                </c:pt>
                <c:pt idx="21482">
                  <c:v>352</c:v>
                </c:pt>
                <c:pt idx="21483">
                  <c:v>331</c:v>
                </c:pt>
                <c:pt idx="21484">
                  <c:v>336</c:v>
                </c:pt>
                <c:pt idx="21485">
                  <c:v>361</c:v>
                </c:pt>
                <c:pt idx="21486">
                  <c:v>365</c:v>
                </c:pt>
                <c:pt idx="21487">
                  <c:v>331</c:v>
                </c:pt>
                <c:pt idx="21488">
                  <c:v>328</c:v>
                </c:pt>
                <c:pt idx="21489">
                  <c:v>324</c:v>
                </c:pt>
                <c:pt idx="21490">
                  <c:v>342</c:v>
                </c:pt>
                <c:pt idx="21491">
                  <c:v>352</c:v>
                </c:pt>
                <c:pt idx="21492">
                  <c:v>344</c:v>
                </c:pt>
                <c:pt idx="21493">
                  <c:v>340</c:v>
                </c:pt>
                <c:pt idx="21494">
                  <c:v>338</c:v>
                </c:pt>
                <c:pt idx="21495">
                  <c:v>333</c:v>
                </c:pt>
                <c:pt idx="21496">
                  <c:v>345</c:v>
                </c:pt>
                <c:pt idx="21497">
                  <c:v>337</c:v>
                </c:pt>
                <c:pt idx="21498">
                  <c:v>338</c:v>
                </c:pt>
                <c:pt idx="21499">
                  <c:v>341</c:v>
                </c:pt>
                <c:pt idx="21500">
                  <c:v>337</c:v>
                </c:pt>
                <c:pt idx="21501">
                  <c:v>344</c:v>
                </c:pt>
                <c:pt idx="21502">
                  <c:v>322</c:v>
                </c:pt>
                <c:pt idx="21503">
                  <c:v>346</c:v>
                </c:pt>
                <c:pt idx="21504">
                  <c:v>356</c:v>
                </c:pt>
                <c:pt idx="21505">
                  <c:v>359</c:v>
                </c:pt>
                <c:pt idx="21506">
                  <c:v>340</c:v>
                </c:pt>
                <c:pt idx="21507">
                  <c:v>364</c:v>
                </c:pt>
                <c:pt idx="21508">
                  <c:v>346</c:v>
                </c:pt>
                <c:pt idx="21509">
                  <c:v>342</c:v>
                </c:pt>
                <c:pt idx="21510">
                  <c:v>336</c:v>
                </c:pt>
                <c:pt idx="21511">
                  <c:v>343</c:v>
                </c:pt>
                <c:pt idx="21512">
                  <c:v>347</c:v>
                </c:pt>
                <c:pt idx="21513">
                  <c:v>324</c:v>
                </c:pt>
                <c:pt idx="21514">
                  <c:v>353</c:v>
                </c:pt>
                <c:pt idx="21515">
                  <c:v>346</c:v>
                </c:pt>
                <c:pt idx="21516">
                  <c:v>336</c:v>
                </c:pt>
                <c:pt idx="21517">
                  <c:v>344</c:v>
                </c:pt>
                <c:pt idx="21518">
                  <c:v>327</c:v>
                </c:pt>
                <c:pt idx="21519">
                  <c:v>327</c:v>
                </c:pt>
                <c:pt idx="21520">
                  <c:v>324</c:v>
                </c:pt>
                <c:pt idx="21521">
                  <c:v>319</c:v>
                </c:pt>
                <c:pt idx="21522">
                  <c:v>309</c:v>
                </c:pt>
                <c:pt idx="21523">
                  <c:v>316</c:v>
                </c:pt>
                <c:pt idx="21524">
                  <c:v>302</c:v>
                </c:pt>
                <c:pt idx="21525">
                  <c:v>342</c:v>
                </c:pt>
                <c:pt idx="21526">
                  <c:v>348</c:v>
                </c:pt>
                <c:pt idx="21527">
                  <c:v>338</c:v>
                </c:pt>
                <c:pt idx="21528">
                  <c:v>361</c:v>
                </c:pt>
                <c:pt idx="21529">
                  <c:v>326</c:v>
                </c:pt>
                <c:pt idx="21530">
                  <c:v>345</c:v>
                </c:pt>
                <c:pt idx="21531">
                  <c:v>331</c:v>
                </c:pt>
                <c:pt idx="21532">
                  <c:v>313</c:v>
                </c:pt>
                <c:pt idx="21533">
                  <c:v>348</c:v>
                </c:pt>
                <c:pt idx="21534">
                  <c:v>327</c:v>
                </c:pt>
                <c:pt idx="21535">
                  <c:v>311</c:v>
                </c:pt>
                <c:pt idx="21536">
                  <c:v>349</c:v>
                </c:pt>
                <c:pt idx="21537">
                  <c:v>331</c:v>
                </c:pt>
                <c:pt idx="21538">
                  <c:v>336</c:v>
                </c:pt>
                <c:pt idx="21539">
                  <c:v>302</c:v>
                </c:pt>
                <c:pt idx="21540">
                  <c:v>332</c:v>
                </c:pt>
                <c:pt idx="21541">
                  <c:v>322</c:v>
                </c:pt>
                <c:pt idx="21542">
                  <c:v>325</c:v>
                </c:pt>
                <c:pt idx="21543">
                  <c:v>325</c:v>
                </c:pt>
                <c:pt idx="21544">
                  <c:v>349</c:v>
                </c:pt>
                <c:pt idx="21545">
                  <c:v>333</c:v>
                </c:pt>
                <c:pt idx="21546">
                  <c:v>352</c:v>
                </c:pt>
                <c:pt idx="21547">
                  <c:v>333</c:v>
                </c:pt>
                <c:pt idx="21548">
                  <c:v>339</c:v>
                </c:pt>
                <c:pt idx="21549">
                  <c:v>329</c:v>
                </c:pt>
                <c:pt idx="21550">
                  <c:v>320</c:v>
                </c:pt>
                <c:pt idx="21551">
                  <c:v>339</c:v>
                </c:pt>
                <c:pt idx="21552">
                  <c:v>319</c:v>
                </c:pt>
                <c:pt idx="21553">
                  <c:v>355</c:v>
                </c:pt>
                <c:pt idx="21554">
                  <c:v>337</c:v>
                </c:pt>
                <c:pt idx="21555">
                  <c:v>336</c:v>
                </c:pt>
                <c:pt idx="21556">
                  <c:v>348</c:v>
                </c:pt>
                <c:pt idx="21557">
                  <c:v>333</c:v>
                </c:pt>
                <c:pt idx="21558">
                  <c:v>321</c:v>
                </c:pt>
                <c:pt idx="21559">
                  <c:v>318</c:v>
                </c:pt>
                <c:pt idx="21560">
                  <c:v>336</c:v>
                </c:pt>
                <c:pt idx="21561">
                  <c:v>340</c:v>
                </c:pt>
                <c:pt idx="21562">
                  <c:v>346</c:v>
                </c:pt>
                <c:pt idx="21563">
                  <c:v>329</c:v>
                </c:pt>
                <c:pt idx="21564">
                  <c:v>345</c:v>
                </c:pt>
                <c:pt idx="21565">
                  <c:v>340</c:v>
                </c:pt>
                <c:pt idx="21566">
                  <c:v>335</c:v>
                </c:pt>
                <c:pt idx="21567">
                  <c:v>336</c:v>
                </c:pt>
                <c:pt idx="21568">
                  <c:v>328</c:v>
                </c:pt>
                <c:pt idx="21569">
                  <c:v>332</c:v>
                </c:pt>
                <c:pt idx="21570">
                  <c:v>311</c:v>
                </c:pt>
                <c:pt idx="21571">
                  <c:v>321</c:v>
                </c:pt>
                <c:pt idx="21572">
                  <c:v>344</c:v>
                </c:pt>
                <c:pt idx="21573">
                  <c:v>331</c:v>
                </c:pt>
                <c:pt idx="21574">
                  <c:v>339</c:v>
                </c:pt>
                <c:pt idx="21575">
                  <c:v>321</c:v>
                </c:pt>
                <c:pt idx="21576">
                  <c:v>340</c:v>
                </c:pt>
                <c:pt idx="21577">
                  <c:v>346</c:v>
                </c:pt>
                <c:pt idx="21578">
                  <c:v>336</c:v>
                </c:pt>
                <c:pt idx="21579">
                  <c:v>338</c:v>
                </c:pt>
                <c:pt idx="21580">
                  <c:v>321</c:v>
                </c:pt>
                <c:pt idx="21581">
                  <c:v>332</c:v>
                </c:pt>
                <c:pt idx="21582">
                  <c:v>336</c:v>
                </c:pt>
                <c:pt idx="21583">
                  <c:v>322</c:v>
                </c:pt>
                <c:pt idx="21584">
                  <c:v>341</c:v>
                </c:pt>
                <c:pt idx="21585">
                  <c:v>348</c:v>
                </c:pt>
                <c:pt idx="21586">
                  <c:v>323</c:v>
                </c:pt>
                <c:pt idx="21587">
                  <c:v>318</c:v>
                </c:pt>
                <c:pt idx="21588">
                  <c:v>340</c:v>
                </c:pt>
                <c:pt idx="21589">
                  <c:v>346</c:v>
                </c:pt>
                <c:pt idx="21590">
                  <c:v>333</c:v>
                </c:pt>
                <c:pt idx="21591">
                  <c:v>329</c:v>
                </c:pt>
                <c:pt idx="21592">
                  <c:v>332</c:v>
                </c:pt>
                <c:pt idx="21593">
                  <c:v>328</c:v>
                </c:pt>
                <c:pt idx="21594">
                  <c:v>351</c:v>
                </c:pt>
                <c:pt idx="21595">
                  <c:v>327</c:v>
                </c:pt>
                <c:pt idx="21596">
                  <c:v>344</c:v>
                </c:pt>
                <c:pt idx="21597">
                  <c:v>341</c:v>
                </c:pt>
                <c:pt idx="21598">
                  <c:v>301</c:v>
                </c:pt>
                <c:pt idx="21599">
                  <c:v>332</c:v>
                </c:pt>
                <c:pt idx="21600">
                  <c:v>326</c:v>
                </c:pt>
                <c:pt idx="21601">
                  <c:v>343</c:v>
                </c:pt>
                <c:pt idx="21602">
                  <c:v>346</c:v>
                </c:pt>
                <c:pt idx="21603">
                  <c:v>331</c:v>
                </c:pt>
                <c:pt idx="21604">
                  <c:v>348</c:v>
                </c:pt>
                <c:pt idx="21605">
                  <c:v>329</c:v>
                </c:pt>
                <c:pt idx="21606">
                  <c:v>360</c:v>
                </c:pt>
                <c:pt idx="21607">
                  <c:v>338</c:v>
                </c:pt>
                <c:pt idx="21608">
                  <c:v>337</c:v>
                </c:pt>
                <c:pt idx="21609">
                  <c:v>332</c:v>
                </c:pt>
                <c:pt idx="21610">
                  <c:v>339</c:v>
                </c:pt>
                <c:pt idx="21611">
                  <c:v>328</c:v>
                </c:pt>
                <c:pt idx="21612">
                  <c:v>336</c:v>
                </c:pt>
                <c:pt idx="21613">
                  <c:v>321</c:v>
                </c:pt>
                <c:pt idx="21614">
                  <c:v>304</c:v>
                </c:pt>
                <c:pt idx="21615">
                  <c:v>315</c:v>
                </c:pt>
                <c:pt idx="21616">
                  <c:v>328</c:v>
                </c:pt>
                <c:pt idx="21617">
                  <c:v>330</c:v>
                </c:pt>
                <c:pt idx="21618">
                  <c:v>319</c:v>
                </c:pt>
                <c:pt idx="21619">
                  <c:v>335</c:v>
                </c:pt>
                <c:pt idx="21620">
                  <c:v>348</c:v>
                </c:pt>
                <c:pt idx="21621">
                  <c:v>334</c:v>
                </c:pt>
                <c:pt idx="21622">
                  <c:v>331</c:v>
                </c:pt>
                <c:pt idx="21623">
                  <c:v>343</c:v>
                </c:pt>
                <c:pt idx="21624">
                  <c:v>358</c:v>
                </c:pt>
                <c:pt idx="21625">
                  <c:v>338</c:v>
                </c:pt>
                <c:pt idx="21626">
                  <c:v>326</c:v>
                </c:pt>
                <c:pt idx="21627">
                  <c:v>357</c:v>
                </c:pt>
                <c:pt idx="21628">
                  <c:v>339</c:v>
                </c:pt>
                <c:pt idx="21629">
                  <c:v>336</c:v>
                </c:pt>
                <c:pt idx="21630">
                  <c:v>325</c:v>
                </c:pt>
                <c:pt idx="21631">
                  <c:v>334</c:v>
                </c:pt>
                <c:pt idx="21632">
                  <c:v>343</c:v>
                </c:pt>
                <c:pt idx="21633">
                  <c:v>347</c:v>
                </c:pt>
                <c:pt idx="21634">
                  <c:v>339</c:v>
                </c:pt>
                <c:pt idx="21635">
                  <c:v>328</c:v>
                </c:pt>
                <c:pt idx="21636">
                  <c:v>337</c:v>
                </c:pt>
                <c:pt idx="21637">
                  <c:v>329</c:v>
                </c:pt>
                <c:pt idx="21638">
                  <c:v>320</c:v>
                </c:pt>
                <c:pt idx="21639">
                  <c:v>344</c:v>
                </c:pt>
                <c:pt idx="21640">
                  <c:v>335</c:v>
                </c:pt>
                <c:pt idx="21641">
                  <c:v>311</c:v>
                </c:pt>
                <c:pt idx="21642">
                  <c:v>336</c:v>
                </c:pt>
                <c:pt idx="21643">
                  <c:v>359</c:v>
                </c:pt>
                <c:pt idx="21644">
                  <c:v>321</c:v>
                </c:pt>
                <c:pt idx="21645">
                  <c:v>341</c:v>
                </c:pt>
                <c:pt idx="21646">
                  <c:v>319</c:v>
                </c:pt>
                <c:pt idx="21647">
                  <c:v>342</c:v>
                </c:pt>
                <c:pt idx="21648">
                  <c:v>325</c:v>
                </c:pt>
                <c:pt idx="21649">
                  <c:v>332</c:v>
                </c:pt>
                <c:pt idx="21650">
                  <c:v>364</c:v>
                </c:pt>
                <c:pt idx="21651">
                  <c:v>346</c:v>
                </c:pt>
                <c:pt idx="21652">
                  <c:v>350</c:v>
                </c:pt>
                <c:pt idx="21653">
                  <c:v>348</c:v>
                </c:pt>
                <c:pt idx="21654">
                  <c:v>362</c:v>
                </c:pt>
                <c:pt idx="21655">
                  <c:v>340</c:v>
                </c:pt>
                <c:pt idx="21656">
                  <c:v>361</c:v>
                </c:pt>
                <c:pt idx="21657">
                  <c:v>331</c:v>
                </c:pt>
                <c:pt idx="21658">
                  <c:v>311</c:v>
                </c:pt>
                <c:pt idx="21659">
                  <c:v>332</c:v>
                </c:pt>
                <c:pt idx="21660">
                  <c:v>338</c:v>
                </c:pt>
                <c:pt idx="21661">
                  <c:v>310</c:v>
                </c:pt>
                <c:pt idx="21662">
                  <c:v>333</c:v>
                </c:pt>
                <c:pt idx="21663">
                  <c:v>339</c:v>
                </c:pt>
                <c:pt idx="21664">
                  <c:v>317</c:v>
                </c:pt>
                <c:pt idx="21665">
                  <c:v>329</c:v>
                </c:pt>
                <c:pt idx="21666">
                  <c:v>314</c:v>
                </c:pt>
                <c:pt idx="21667">
                  <c:v>353</c:v>
                </c:pt>
                <c:pt idx="21668">
                  <c:v>334</c:v>
                </c:pt>
                <c:pt idx="21669">
                  <c:v>339</c:v>
                </c:pt>
                <c:pt idx="21670">
                  <c:v>306</c:v>
                </c:pt>
                <c:pt idx="21671">
                  <c:v>331</c:v>
                </c:pt>
                <c:pt idx="21672">
                  <c:v>309</c:v>
                </c:pt>
                <c:pt idx="21673">
                  <c:v>325</c:v>
                </c:pt>
                <c:pt idx="21674">
                  <c:v>324</c:v>
                </c:pt>
                <c:pt idx="21675">
                  <c:v>339</c:v>
                </c:pt>
                <c:pt idx="21676">
                  <c:v>323</c:v>
                </c:pt>
                <c:pt idx="21677">
                  <c:v>339</c:v>
                </c:pt>
                <c:pt idx="21678">
                  <c:v>354</c:v>
                </c:pt>
                <c:pt idx="21679">
                  <c:v>352</c:v>
                </c:pt>
                <c:pt idx="21680">
                  <c:v>332</c:v>
                </c:pt>
                <c:pt idx="21681">
                  <c:v>325</c:v>
                </c:pt>
                <c:pt idx="21682">
                  <c:v>337</c:v>
                </c:pt>
                <c:pt idx="21683">
                  <c:v>338</c:v>
                </c:pt>
                <c:pt idx="21684">
                  <c:v>330</c:v>
                </c:pt>
                <c:pt idx="21685">
                  <c:v>316</c:v>
                </c:pt>
                <c:pt idx="21686">
                  <c:v>326</c:v>
                </c:pt>
                <c:pt idx="21687">
                  <c:v>331</c:v>
                </c:pt>
                <c:pt idx="21688">
                  <c:v>333</c:v>
                </c:pt>
                <c:pt idx="21689">
                  <c:v>313</c:v>
                </c:pt>
                <c:pt idx="21690">
                  <c:v>341</c:v>
                </c:pt>
                <c:pt idx="21691">
                  <c:v>330</c:v>
                </c:pt>
                <c:pt idx="21692">
                  <c:v>336</c:v>
                </c:pt>
                <c:pt idx="21693">
                  <c:v>332</c:v>
                </c:pt>
                <c:pt idx="21694">
                  <c:v>336</c:v>
                </c:pt>
                <c:pt idx="21695">
                  <c:v>333</c:v>
                </c:pt>
                <c:pt idx="21696">
                  <c:v>329</c:v>
                </c:pt>
                <c:pt idx="21697">
                  <c:v>328</c:v>
                </c:pt>
                <c:pt idx="21698">
                  <c:v>347</c:v>
                </c:pt>
                <c:pt idx="21699">
                  <c:v>323</c:v>
                </c:pt>
                <c:pt idx="21700">
                  <c:v>348</c:v>
                </c:pt>
                <c:pt idx="21701">
                  <c:v>315</c:v>
                </c:pt>
                <c:pt idx="21702">
                  <c:v>347</c:v>
                </c:pt>
                <c:pt idx="21703">
                  <c:v>352</c:v>
                </c:pt>
                <c:pt idx="21704">
                  <c:v>343</c:v>
                </c:pt>
                <c:pt idx="21705">
                  <c:v>330</c:v>
                </c:pt>
                <c:pt idx="21706">
                  <c:v>335</c:v>
                </c:pt>
                <c:pt idx="21707">
                  <c:v>336</c:v>
                </c:pt>
                <c:pt idx="21708">
                  <c:v>344</c:v>
                </c:pt>
                <c:pt idx="21709">
                  <c:v>326</c:v>
                </c:pt>
                <c:pt idx="21710">
                  <c:v>343</c:v>
                </c:pt>
                <c:pt idx="21711">
                  <c:v>338</c:v>
                </c:pt>
                <c:pt idx="21712">
                  <c:v>355</c:v>
                </c:pt>
                <c:pt idx="21713">
                  <c:v>328</c:v>
                </c:pt>
                <c:pt idx="21714">
                  <c:v>335</c:v>
                </c:pt>
                <c:pt idx="21715">
                  <c:v>346</c:v>
                </c:pt>
                <c:pt idx="21716">
                  <c:v>357</c:v>
                </c:pt>
                <c:pt idx="21717">
                  <c:v>328</c:v>
                </c:pt>
                <c:pt idx="21718">
                  <c:v>330</c:v>
                </c:pt>
                <c:pt idx="21719">
                  <c:v>340</c:v>
                </c:pt>
                <c:pt idx="21720">
                  <c:v>328</c:v>
                </c:pt>
                <c:pt idx="21721">
                  <c:v>322</c:v>
                </c:pt>
                <c:pt idx="21722">
                  <c:v>326</c:v>
                </c:pt>
                <c:pt idx="21723">
                  <c:v>341</c:v>
                </c:pt>
                <c:pt idx="21724">
                  <c:v>330</c:v>
                </c:pt>
                <c:pt idx="21725">
                  <c:v>323</c:v>
                </c:pt>
                <c:pt idx="21726">
                  <c:v>310</c:v>
                </c:pt>
                <c:pt idx="21727">
                  <c:v>338</c:v>
                </c:pt>
                <c:pt idx="21728">
                  <c:v>350</c:v>
                </c:pt>
                <c:pt idx="21729">
                  <c:v>334</c:v>
                </c:pt>
                <c:pt idx="21730">
                  <c:v>326</c:v>
                </c:pt>
                <c:pt idx="21731">
                  <c:v>346</c:v>
                </c:pt>
                <c:pt idx="21732">
                  <c:v>338</c:v>
                </c:pt>
                <c:pt idx="21733">
                  <c:v>345</c:v>
                </c:pt>
                <c:pt idx="21734">
                  <c:v>318</c:v>
                </c:pt>
                <c:pt idx="21735">
                  <c:v>317</c:v>
                </c:pt>
                <c:pt idx="21736">
                  <c:v>329</c:v>
                </c:pt>
                <c:pt idx="21737">
                  <c:v>343</c:v>
                </c:pt>
                <c:pt idx="21738">
                  <c:v>326</c:v>
                </c:pt>
                <c:pt idx="21739">
                  <c:v>329</c:v>
                </c:pt>
                <c:pt idx="21740">
                  <c:v>310</c:v>
                </c:pt>
                <c:pt idx="21741">
                  <c:v>334</c:v>
                </c:pt>
                <c:pt idx="21742">
                  <c:v>342</c:v>
                </c:pt>
                <c:pt idx="21743">
                  <c:v>325</c:v>
                </c:pt>
                <c:pt idx="21744">
                  <c:v>321</c:v>
                </c:pt>
                <c:pt idx="21745">
                  <c:v>345</c:v>
                </c:pt>
                <c:pt idx="21746">
                  <c:v>296</c:v>
                </c:pt>
                <c:pt idx="21747">
                  <c:v>344</c:v>
                </c:pt>
                <c:pt idx="21748">
                  <c:v>363</c:v>
                </c:pt>
                <c:pt idx="21749">
                  <c:v>340</c:v>
                </c:pt>
                <c:pt idx="21750">
                  <c:v>346</c:v>
                </c:pt>
                <c:pt idx="21751">
                  <c:v>333</c:v>
                </c:pt>
                <c:pt idx="21752">
                  <c:v>322</c:v>
                </c:pt>
                <c:pt idx="21753">
                  <c:v>334</c:v>
                </c:pt>
                <c:pt idx="21754">
                  <c:v>338</c:v>
                </c:pt>
                <c:pt idx="21755">
                  <c:v>325</c:v>
                </c:pt>
                <c:pt idx="21756">
                  <c:v>315</c:v>
                </c:pt>
                <c:pt idx="21757">
                  <c:v>342</c:v>
                </c:pt>
                <c:pt idx="21758">
                  <c:v>346</c:v>
                </c:pt>
                <c:pt idx="21759">
                  <c:v>333</c:v>
                </c:pt>
                <c:pt idx="21760">
                  <c:v>347</c:v>
                </c:pt>
                <c:pt idx="21761">
                  <c:v>318</c:v>
                </c:pt>
                <c:pt idx="21762">
                  <c:v>332</c:v>
                </c:pt>
                <c:pt idx="21763">
                  <c:v>349</c:v>
                </c:pt>
                <c:pt idx="21764">
                  <c:v>344</c:v>
                </c:pt>
                <c:pt idx="21765">
                  <c:v>299</c:v>
                </c:pt>
                <c:pt idx="21766">
                  <c:v>348</c:v>
                </c:pt>
                <c:pt idx="21767">
                  <c:v>319</c:v>
                </c:pt>
                <c:pt idx="21768">
                  <c:v>324</c:v>
                </c:pt>
                <c:pt idx="21769">
                  <c:v>317</c:v>
                </c:pt>
                <c:pt idx="21770">
                  <c:v>335</c:v>
                </c:pt>
                <c:pt idx="21771">
                  <c:v>349</c:v>
                </c:pt>
                <c:pt idx="21772">
                  <c:v>332</c:v>
                </c:pt>
                <c:pt idx="21773">
                  <c:v>339</c:v>
                </c:pt>
                <c:pt idx="21774">
                  <c:v>324</c:v>
                </c:pt>
                <c:pt idx="21775">
                  <c:v>337</c:v>
                </c:pt>
                <c:pt idx="21776">
                  <c:v>325</c:v>
                </c:pt>
                <c:pt idx="21777">
                  <c:v>348</c:v>
                </c:pt>
                <c:pt idx="21778">
                  <c:v>319</c:v>
                </c:pt>
                <c:pt idx="21779">
                  <c:v>334</c:v>
                </c:pt>
                <c:pt idx="21780">
                  <c:v>350</c:v>
                </c:pt>
                <c:pt idx="21781">
                  <c:v>327</c:v>
                </c:pt>
                <c:pt idx="21782">
                  <c:v>324</c:v>
                </c:pt>
                <c:pt idx="21783">
                  <c:v>324</c:v>
                </c:pt>
                <c:pt idx="21784">
                  <c:v>315</c:v>
                </c:pt>
                <c:pt idx="21785">
                  <c:v>325</c:v>
                </c:pt>
                <c:pt idx="21786">
                  <c:v>341</c:v>
                </c:pt>
                <c:pt idx="21787">
                  <c:v>320</c:v>
                </c:pt>
                <c:pt idx="21788">
                  <c:v>321</c:v>
                </c:pt>
                <c:pt idx="21789">
                  <c:v>346</c:v>
                </c:pt>
                <c:pt idx="21790">
                  <c:v>327</c:v>
                </c:pt>
                <c:pt idx="21791">
                  <c:v>336</c:v>
                </c:pt>
                <c:pt idx="21792">
                  <c:v>357</c:v>
                </c:pt>
                <c:pt idx="21793">
                  <c:v>335</c:v>
                </c:pt>
                <c:pt idx="21794">
                  <c:v>336</c:v>
                </c:pt>
                <c:pt idx="21795">
                  <c:v>317</c:v>
                </c:pt>
                <c:pt idx="21796">
                  <c:v>310</c:v>
                </c:pt>
                <c:pt idx="21797">
                  <c:v>350</c:v>
                </c:pt>
                <c:pt idx="21798">
                  <c:v>334</c:v>
                </c:pt>
                <c:pt idx="21799">
                  <c:v>321</c:v>
                </c:pt>
                <c:pt idx="21800">
                  <c:v>327</c:v>
                </c:pt>
                <c:pt idx="21801">
                  <c:v>330</c:v>
                </c:pt>
                <c:pt idx="21802">
                  <c:v>330</c:v>
                </c:pt>
                <c:pt idx="21803">
                  <c:v>305</c:v>
                </c:pt>
                <c:pt idx="21804">
                  <c:v>334</c:v>
                </c:pt>
                <c:pt idx="21805">
                  <c:v>369</c:v>
                </c:pt>
                <c:pt idx="21806">
                  <c:v>341</c:v>
                </c:pt>
                <c:pt idx="21807">
                  <c:v>328</c:v>
                </c:pt>
                <c:pt idx="21808">
                  <c:v>348</c:v>
                </c:pt>
                <c:pt idx="21809">
                  <c:v>309</c:v>
                </c:pt>
                <c:pt idx="21810">
                  <c:v>335</c:v>
                </c:pt>
                <c:pt idx="21811">
                  <c:v>301</c:v>
                </c:pt>
                <c:pt idx="21812">
                  <c:v>323</c:v>
                </c:pt>
                <c:pt idx="21813">
                  <c:v>324</c:v>
                </c:pt>
                <c:pt idx="21814">
                  <c:v>333</c:v>
                </c:pt>
                <c:pt idx="21815">
                  <c:v>369</c:v>
                </c:pt>
                <c:pt idx="21816">
                  <c:v>327</c:v>
                </c:pt>
                <c:pt idx="21817">
                  <c:v>341</c:v>
                </c:pt>
                <c:pt idx="21818">
                  <c:v>363</c:v>
                </c:pt>
                <c:pt idx="21819">
                  <c:v>330</c:v>
                </c:pt>
                <c:pt idx="21820">
                  <c:v>330</c:v>
                </c:pt>
                <c:pt idx="21821">
                  <c:v>332</c:v>
                </c:pt>
                <c:pt idx="21822">
                  <c:v>336</c:v>
                </c:pt>
                <c:pt idx="21823">
                  <c:v>351</c:v>
                </c:pt>
                <c:pt idx="21824">
                  <c:v>337</c:v>
                </c:pt>
                <c:pt idx="21825">
                  <c:v>329</c:v>
                </c:pt>
                <c:pt idx="21826">
                  <c:v>322</c:v>
                </c:pt>
                <c:pt idx="21827">
                  <c:v>347</c:v>
                </c:pt>
                <c:pt idx="21828">
                  <c:v>343</c:v>
                </c:pt>
                <c:pt idx="21829">
                  <c:v>319</c:v>
                </c:pt>
                <c:pt idx="21830">
                  <c:v>335</c:v>
                </c:pt>
                <c:pt idx="21831">
                  <c:v>323</c:v>
                </c:pt>
                <c:pt idx="21832">
                  <c:v>329</c:v>
                </c:pt>
                <c:pt idx="21833">
                  <c:v>323</c:v>
                </c:pt>
                <c:pt idx="21834">
                  <c:v>338</c:v>
                </c:pt>
                <c:pt idx="21835">
                  <c:v>367</c:v>
                </c:pt>
                <c:pt idx="21836">
                  <c:v>338</c:v>
                </c:pt>
                <c:pt idx="21837">
                  <c:v>315</c:v>
                </c:pt>
                <c:pt idx="21838">
                  <c:v>331</c:v>
                </c:pt>
                <c:pt idx="21839">
                  <c:v>333</c:v>
                </c:pt>
                <c:pt idx="21840">
                  <c:v>313</c:v>
                </c:pt>
                <c:pt idx="21841">
                  <c:v>344</c:v>
                </c:pt>
                <c:pt idx="21842">
                  <c:v>316</c:v>
                </c:pt>
                <c:pt idx="21843">
                  <c:v>334</c:v>
                </c:pt>
                <c:pt idx="21844">
                  <c:v>320</c:v>
                </c:pt>
                <c:pt idx="21845">
                  <c:v>338</c:v>
                </c:pt>
                <c:pt idx="21846">
                  <c:v>358</c:v>
                </c:pt>
                <c:pt idx="21847">
                  <c:v>317</c:v>
                </c:pt>
                <c:pt idx="21848">
                  <c:v>340</c:v>
                </c:pt>
                <c:pt idx="21849">
                  <c:v>351</c:v>
                </c:pt>
                <c:pt idx="21850">
                  <c:v>343</c:v>
                </c:pt>
                <c:pt idx="21851">
                  <c:v>334</c:v>
                </c:pt>
                <c:pt idx="21852">
                  <c:v>306</c:v>
                </c:pt>
                <c:pt idx="21853">
                  <c:v>334</c:v>
                </c:pt>
                <c:pt idx="21854">
                  <c:v>325</c:v>
                </c:pt>
                <c:pt idx="21855">
                  <c:v>332</c:v>
                </c:pt>
                <c:pt idx="21856">
                  <c:v>333</c:v>
                </c:pt>
                <c:pt idx="21857">
                  <c:v>350</c:v>
                </c:pt>
                <c:pt idx="21858">
                  <c:v>318</c:v>
                </c:pt>
                <c:pt idx="21859">
                  <c:v>343</c:v>
                </c:pt>
                <c:pt idx="21860">
                  <c:v>341</c:v>
                </c:pt>
                <c:pt idx="21861">
                  <c:v>303</c:v>
                </c:pt>
                <c:pt idx="21862">
                  <c:v>336</c:v>
                </c:pt>
                <c:pt idx="21863">
                  <c:v>329</c:v>
                </c:pt>
                <c:pt idx="21864">
                  <c:v>345</c:v>
                </c:pt>
                <c:pt idx="21865">
                  <c:v>318</c:v>
                </c:pt>
                <c:pt idx="21866">
                  <c:v>338</c:v>
                </c:pt>
                <c:pt idx="21867">
                  <c:v>316</c:v>
                </c:pt>
                <c:pt idx="21868">
                  <c:v>342</c:v>
                </c:pt>
                <c:pt idx="21869">
                  <c:v>336</c:v>
                </c:pt>
                <c:pt idx="21870">
                  <c:v>318</c:v>
                </c:pt>
                <c:pt idx="21871">
                  <c:v>348</c:v>
                </c:pt>
                <c:pt idx="21872">
                  <c:v>330</c:v>
                </c:pt>
                <c:pt idx="21873">
                  <c:v>314</c:v>
                </c:pt>
                <c:pt idx="21874">
                  <c:v>338</c:v>
                </c:pt>
                <c:pt idx="21875">
                  <c:v>368</c:v>
                </c:pt>
                <c:pt idx="21876">
                  <c:v>322</c:v>
                </c:pt>
                <c:pt idx="21877">
                  <c:v>327</c:v>
                </c:pt>
                <c:pt idx="21878">
                  <c:v>359</c:v>
                </c:pt>
                <c:pt idx="21879">
                  <c:v>323</c:v>
                </c:pt>
                <c:pt idx="21880">
                  <c:v>341</c:v>
                </c:pt>
                <c:pt idx="21881">
                  <c:v>356</c:v>
                </c:pt>
                <c:pt idx="21882">
                  <c:v>335</c:v>
                </c:pt>
                <c:pt idx="21883">
                  <c:v>270</c:v>
                </c:pt>
                <c:pt idx="21884">
                  <c:v>335</c:v>
                </c:pt>
                <c:pt idx="21885">
                  <c:v>345</c:v>
                </c:pt>
                <c:pt idx="21886">
                  <c:v>347</c:v>
                </c:pt>
                <c:pt idx="21887">
                  <c:v>324</c:v>
                </c:pt>
                <c:pt idx="21888">
                  <c:v>315</c:v>
                </c:pt>
                <c:pt idx="21889">
                  <c:v>351</c:v>
                </c:pt>
                <c:pt idx="21890">
                  <c:v>344</c:v>
                </c:pt>
                <c:pt idx="21891">
                  <c:v>354</c:v>
                </c:pt>
                <c:pt idx="21892">
                  <c:v>340</c:v>
                </c:pt>
                <c:pt idx="21893">
                  <c:v>311</c:v>
                </c:pt>
                <c:pt idx="21894">
                  <c:v>343</c:v>
                </c:pt>
                <c:pt idx="21895">
                  <c:v>320</c:v>
                </c:pt>
                <c:pt idx="21896">
                  <c:v>322</c:v>
                </c:pt>
                <c:pt idx="21897">
                  <c:v>346</c:v>
                </c:pt>
                <c:pt idx="21898">
                  <c:v>344</c:v>
                </c:pt>
                <c:pt idx="21899">
                  <c:v>327</c:v>
                </c:pt>
                <c:pt idx="21900">
                  <c:v>350</c:v>
                </c:pt>
                <c:pt idx="21901">
                  <c:v>343</c:v>
                </c:pt>
                <c:pt idx="21902">
                  <c:v>348</c:v>
                </c:pt>
                <c:pt idx="21903">
                  <c:v>320</c:v>
                </c:pt>
                <c:pt idx="21904">
                  <c:v>339</c:v>
                </c:pt>
                <c:pt idx="21905">
                  <c:v>355</c:v>
                </c:pt>
                <c:pt idx="21906">
                  <c:v>337</c:v>
                </c:pt>
                <c:pt idx="21907">
                  <c:v>337</c:v>
                </c:pt>
                <c:pt idx="21908">
                  <c:v>333</c:v>
                </c:pt>
                <c:pt idx="21909">
                  <c:v>333</c:v>
                </c:pt>
                <c:pt idx="21910">
                  <c:v>324</c:v>
                </c:pt>
                <c:pt idx="21911">
                  <c:v>332</c:v>
                </c:pt>
                <c:pt idx="21912">
                  <c:v>302</c:v>
                </c:pt>
                <c:pt idx="21913">
                  <c:v>349</c:v>
                </c:pt>
                <c:pt idx="21914">
                  <c:v>328</c:v>
                </c:pt>
                <c:pt idx="21915">
                  <c:v>360</c:v>
                </c:pt>
                <c:pt idx="21916">
                  <c:v>300</c:v>
                </c:pt>
                <c:pt idx="21917">
                  <c:v>345</c:v>
                </c:pt>
                <c:pt idx="21918">
                  <c:v>330</c:v>
                </c:pt>
                <c:pt idx="21919">
                  <c:v>320</c:v>
                </c:pt>
                <c:pt idx="21920">
                  <c:v>314</c:v>
                </c:pt>
                <c:pt idx="21921">
                  <c:v>331</c:v>
                </c:pt>
                <c:pt idx="21922">
                  <c:v>325</c:v>
                </c:pt>
                <c:pt idx="21923">
                  <c:v>337</c:v>
                </c:pt>
                <c:pt idx="21924">
                  <c:v>372</c:v>
                </c:pt>
                <c:pt idx="21925">
                  <c:v>355</c:v>
                </c:pt>
                <c:pt idx="21926">
                  <c:v>341</c:v>
                </c:pt>
                <c:pt idx="21927">
                  <c:v>329</c:v>
                </c:pt>
                <c:pt idx="21928">
                  <c:v>312</c:v>
                </c:pt>
                <c:pt idx="21929">
                  <c:v>317</c:v>
                </c:pt>
                <c:pt idx="21930">
                  <c:v>333</c:v>
                </c:pt>
                <c:pt idx="21931">
                  <c:v>343</c:v>
                </c:pt>
                <c:pt idx="21932">
                  <c:v>338</c:v>
                </c:pt>
                <c:pt idx="21933">
                  <c:v>346</c:v>
                </c:pt>
                <c:pt idx="21934">
                  <c:v>326</c:v>
                </c:pt>
                <c:pt idx="21935">
                  <c:v>350</c:v>
                </c:pt>
                <c:pt idx="21936">
                  <c:v>368</c:v>
                </c:pt>
                <c:pt idx="21937">
                  <c:v>343</c:v>
                </c:pt>
                <c:pt idx="21938">
                  <c:v>326</c:v>
                </c:pt>
                <c:pt idx="21939">
                  <c:v>344</c:v>
                </c:pt>
                <c:pt idx="21940">
                  <c:v>318</c:v>
                </c:pt>
                <c:pt idx="21941">
                  <c:v>343</c:v>
                </c:pt>
                <c:pt idx="21942">
                  <c:v>372</c:v>
                </c:pt>
                <c:pt idx="21943">
                  <c:v>369</c:v>
                </c:pt>
                <c:pt idx="21944">
                  <c:v>313</c:v>
                </c:pt>
                <c:pt idx="21945">
                  <c:v>321</c:v>
                </c:pt>
                <c:pt idx="21946">
                  <c:v>339</c:v>
                </c:pt>
                <c:pt idx="21947">
                  <c:v>337</c:v>
                </c:pt>
                <c:pt idx="21948">
                  <c:v>347</c:v>
                </c:pt>
                <c:pt idx="21949">
                  <c:v>356</c:v>
                </c:pt>
                <c:pt idx="21950">
                  <c:v>330</c:v>
                </c:pt>
                <c:pt idx="21951">
                  <c:v>352</c:v>
                </c:pt>
                <c:pt idx="21952">
                  <c:v>337</c:v>
                </c:pt>
                <c:pt idx="21953">
                  <c:v>338</c:v>
                </c:pt>
                <c:pt idx="21954">
                  <c:v>351</c:v>
                </c:pt>
                <c:pt idx="21955">
                  <c:v>334</c:v>
                </c:pt>
                <c:pt idx="21956">
                  <c:v>315</c:v>
                </c:pt>
                <c:pt idx="21957">
                  <c:v>359</c:v>
                </c:pt>
                <c:pt idx="21958">
                  <c:v>345</c:v>
                </c:pt>
                <c:pt idx="21959">
                  <c:v>358</c:v>
                </c:pt>
                <c:pt idx="21960">
                  <c:v>334</c:v>
                </c:pt>
                <c:pt idx="21961">
                  <c:v>330</c:v>
                </c:pt>
                <c:pt idx="21962">
                  <c:v>343</c:v>
                </c:pt>
                <c:pt idx="21963">
                  <c:v>324</c:v>
                </c:pt>
                <c:pt idx="21964">
                  <c:v>324</c:v>
                </c:pt>
                <c:pt idx="21965">
                  <c:v>341</c:v>
                </c:pt>
                <c:pt idx="21966">
                  <c:v>325</c:v>
                </c:pt>
                <c:pt idx="21967">
                  <c:v>322</c:v>
                </c:pt>
                <c:pt idx="21968">
                  <c:v>338</c:v>
                </c:pt>
                <c:pt idx="21969">
                  <c:v>346</c:v>
                </c:pt>
                <c:pt idx="21970">
                  <c:v>334</c:v>
                </c:pt>
                <c:pt idx="21971">
                  <c:v>320</c:v>
                </c:pt>
                <c:pt idx="21972">
                  <c:v>348</c:v>
                </c:pt>
                <c:pt idx="21973">
                  <c:v>332</c:v>
                </c:pt>
                <c:pt idx="21974">
                  <c:v>328</c:v>
                </c:pt>
                <c:pt idx="21975">
                  <c:v>347</c:v>
                </c:pt>
                <c:pt idx="21976">
                  <c:v>331</c:v>
                </c:pt>
                <c:pt idx="21977">
                  <c:v>279</c:v>
                </c:pt>
                <c:pt idx="21978">
                  <c:v>348</c:v>
                </c:pt>
                <c:pt idx="21979">
                  <c:v>339</c:v>
                </c:pt>
                <c:pt idx="21980">
                  <c:v>347</c:v>
                </c:pt>
                <c:pt idx="21981">
                  <c:v>333</c:v>
                </c:pt>
                <c:pt idx="21982">
                  <c:v>304</c:v>
                </c:pt>
                <c:pt idx="21983">
                  <c:v>322</c:v>
                </c:pt>
                <c:pt idx="21984">
                  <c:v>348</c:v>
                </c:pt>
                <c:pt idx="21985">
                  <c:v>339</c:v>
                </c:pt>
                <c:pt idx="21986">
                  <c:v>349</c:v>
                </c:pt>
                <c:pt idx="21987">
                  <c:v>347</c:v>
                </c:pt>
                <c:pt idx="21988">
                  <c:v>358</c:v>
                </c:pt>
                <c:pt idx="21989">
                  <c:v>376</c:v>
                </c:pt>
                <c:pt idx="21990">
                  <c:v>346</c:v>
                </c:pt>
                <c:pt idx="21991">
                  <c:v>364</c:v>
                </c:pt>
                <c:pt idx="21992">
                  <c:v>333</c:v>
                </c:pt>
                <c:pt idx="21993">
                  <c:v>338</c:v>
                </c:pt>
                <c:pt idx="21994">
                  <c:v>350</c:v>
                </c:pt>
                <c:pt idx="21995">
                  <c:v>366</c:v>
                </c:pt>
                <c:pt idx="21996">
                  <c:v>326</c:v>
                </c:pt>
                <c:pt idx="21997">
                  <c:v>362</c:v>
                </c:pt>
                <c:pt idx="21998">
                  <c:v>334</c:v>
                </c:pt>
                <c:pt idx="21999">
                  <c:v>335</c:v>
                </c:pt>
                <c:pt idx="22000">
                  <c:v>348</c:v>
                </c:pt>
                <c:pt idx="22001">
                  <c:v>332</c:v>
                </c:pt>
                <c:pt idx="22002">
                  <c:v>340</c:v>
                </c:pt>
                <c:pt idx="22003">
                  <c:v>310</c:v>
                </c:pt>
                <c:pt idx="22004">
                  <c:v>338</c:v>
                </c:pt>
                <c:pt idx="22005">
                  <c:v>323</c:v>
                </c:pt>
                <c:pt idx="22006">
                  <c:v>324</c:v>
                </c:pt>
                <c:pt idx="22007">
                  <c:v>329</c:v>
                </c:pt>
                <c:pt idx="22008">
                  <c:v>329</c:v>
                </c:pt>
                <c:pt idx="22009">
                  <c:v>342</c:v>
                </c:pt>
                <c:pt idx="22010">
                  <c:v>354</c:v>
                </c:pt>
                <c:pt idx="22011">
                  <c:v>299</c:v>
                </c:pt>
                <c:pt idx="22012">
                  <c:v>361</c:v>
                </c:pt>
                <c:pt idx="22013">
                  <c:v>339</c:v>
                </c:pt>
                <c:pt idx="22014">
                  <c:v>370</c:v>
                </c:pt>
                <c:pt idx="22015">
                  <c:v>333</c:v>
                </c:pt>
                <c:pt idx="22016">
                  <c:v>355</c:v>
                </c:pt>
                <c:pt idx="22017">
                  <c:v>327</c:v>
                </c:pt>
                <c:pt idx="22018">
                  <c:v>335</c:v>
                </c:pt>
                <c:pt idx="22019">
                  <c:v>337</c:v>
                </c:pt>
                <c:pt idx="22020">
                  <c:v>360</c:v>
                </c:pt>
                <c:pt idx="22021">
                  <c:v>341</c:v>
                </c:pt>
                <c:pt idx="22022">
                  <c:v>329</c:v>
                </c:pt>
                <c:pt idx="22023">
                  <c:v>330</c:v>
                </c:pt>
                <c:pt idx="22024">
                  <c:v>329</c:v>
                </c:pt>
                <c:pt idx="22025">
                  <c:v>351</c:v>
                </c:pt>
                <c:pt idx="22026">
                  <c:v>326</c:v>
                </c:pt>
                <c:pt idx="22027">
                  <c:v>350</c:v>
                </c:pt>
                <c:pt idx="22028">
                  <c:v>331</c:v>
                </c:pt>
                <c:pt idx="22029">
                  <c:v>341</c:v>
                </c:pt>
                <c:pt idx="22030">
                  <c:v>338</c:v>
                </c:pt>
                <c:pt idx="22031">
                  <c:v>337</c:v>
                </c:pt>
                <c:pt idx="22032">
                  <c:v>333</c:v>
                </c:pt>
                <c:pt idx="22033">
                  <c:v>360</c:v>
                </c:pt>
                <c:pt idx="22034">
                  <c:v>322</c:v>
                </c:pt>
                <c:pt idx="22035">
                  <c:v>328</c:v>
                </c:pt>
                <c:pt idx="22036">
                  <c:v>337</c:v>
                </c:pt>
                <c:pt idx="22037">
                  <c:v>345</c:v>
                </c:pt>
                <c:pt idx="22038">
                  <c:v>360</c:v>
                </c:pt>
                <c:pt idx="22039">
                  <c:v>326</c:v>
                </c:pt>
                <c:pt idx="22040">
                  <c:v>327</c:v>
                </c:pt>
                <c:pt idx="22041">
                  <c:v>333</c:v>
                </c:pt>
                <c:pt idx="22042">
                  <c:v>311</c:v>
                </c:pt>
                <c:pt idx="22043">
                  <c:v>336</c:v>
                </c:pt>
                <c:pt idx="22044">
                  <c:v>338</c:v>
                </c:pt>
                <c:pt idx="22045">
                  <c:v>346</c:v>
                </c:pt>
                <c:pt idx="22046">
                  <c:v>383</c:v>
                </c:pt>
                <c:pt idx="22047">
                  <c:v>321</c:v>
                </c:pt>
                <c:pt idx="22048">
                  <c:v>367</c:v>
                </c:pt>
                <c:pt idx="22049">
                  <c:v>329</c:v>
                </c:pt>
                <c:pt idx="22050">
                  <c:v>363</c:v>
                </c:pt>
                <c:pt idx="22051">
                  <c:v>310</c:v>
                </c:pt>
                <c:pt idx="22052">
                  <c:v>343</c:v>
                </c:pt>
                <c:pt idx="22053">
                  <c:v>328</c:v>
                </c:pt>
                <c:pt idx="22054">
                  <c:v>346</c:v>
                </c:pt>
                <c:pt idx="22055">
                  <c:v>330</c:v>
                </c:pt>
                <c:pt idx="22056">
                  <c:v>338</c:v>
                </c:pt>
                <c:pt idx="22057">
                  <c:v>329</c:v>
                </c:pt>
                <c:pt idx="22058">
                  <c:v>350</c:v>
                </c:pt>
                <c:pt idx="22059">
                  <c:v>343</c:v>
                </c:pt>
                <c:pt idx="22060">
                  <c:v>374</c:v>
                </c:pt>
                <c:pt idx="22061">
                  <c:v>338</c:v>
                </c:pt>
                <c:pt idx="22062">
                  <c:v>321</c:v>
                </c:pt>
                <c:pt idx="22063">
                  <c:v>318</c:v>
                </c:pt>
                <c:pt idx="22064">
                  <c:v>318</c:v>
                </c:pt>
                <c:pt idx="22065">
                  <c:v>325</c:v>
                </c:pt>
                <c:pt idx="22066">
                  <c:v>340</c:v>
                </c:pt>
                <c:pt idx="22067">
                  <c:v>352</c:v>
                </c:pt>
                <c:pt idx="22068">
                  <c:v>334</c:v>
                </c:pt>
                <c:pt idx="22069">
                  <c:v>331</c:v>
                </c:pt>
                <c:pt idx="22070">
                  <c:v>343</c:v>
                </c:pt>
                <c:pt idx="22071">
                  <c:v>349</c:v>
                </c:pt>
                <c:pt idx="22072">
                  <c:v>326</c:v>
                </c:pt>
                <c:pt idx="22073">
                  <c:v>335</c:v>
                </c:pt>
                <c:pt idx="22074">
                  <c:v>353</c:v>
                </c:pt>
                <c:pt idx="22075">
                  <c:v>313</c:v>
                </c:pt>
                <c:pt idx="22076">
                  <c:v>313</c:v>
                </c:pt>
                <c:pt idx="22077">
                  <c:v>337</c:v>
                </c:pt>
                <c:pt idx="22078">
                  <c:v>329</c:v>
                </c:pt>
                <c:pt idx="22079">
                  <c:v>321</c:v>
                </c:pt>
                <c:pt idx="22080">
                  <c:v>337</c:v>
                </c:pt>
                <c:pt idx="22081">
                  <c:v>344</c:v>
                </c:pt>
                <c:pt idx="22082">
                  <c:v>341</c:v>
                </c:pt>
                <c:pt idx="22083">
                  <c:v>321</c:v>
                </c:pt>
                <c:pt idx="22084">
                  <c:v>358</c:v>
                </c:pt>
                <c:pt idx="22085">
                  <c:v>312</c:v>
                </c:pt>
                <c:pt idx="22086">
                  <c:v>353</c:v>
                </c:pt>
                <c:pt idx="22087">
                  <c:v>349</c:v>
                </c:pt>
                <c:pt idx="22088">
                  <c:v>352</c:v>
                </c:pt>
                <c:pt idx="22089">
                  <c:v>373</c:v>
                </c:pt>
                <c:pt idx="22090">
                  <c:v>395</c:v>
                </c:pt>
                <c:pt idx="22091">
                  <c:v>382</c:v>
                </c:pt>
                <c:pt idx="22092">
                  <c:v>370</c:v>
                </c:pt>
                <c:pt idx="22093">
                  <c:v>355</c:v>
                </c:pt>
                <c:pt idx="22094">
                  <c:v>326</c:v>
                </c:pt>
                <c:pt idx="22095">
                  <c:v>333</c:v>
                </c:pt>
                <c:pt idx="22096">
                  <c:v>333</c:v>
                </c:pt>
                <c:pt idx="22097">
                  <c:v>321</c:v>
                </c:pt>
                <c:pt idx="22098">
                  <c:v>347</c:v>
                </c:pt>
                <c:pt idx="22099">
                  <c:v>348</c:v>
                </c:pt>
                <c:pt idx="22100">
                  <c:v>327</c:v>
                </c:pt>
                <c:pt idx="22101">
                  <c:v>328</c:v>
                </c:pt>
                <c:pt idx="22102">
                  <c:v>320</c:v>
                </c:pt>
                <c:pt idx="22103">
                  <c:v>327</c:v>
                </c:pt>
                <c:pt idx="22104">
                  <c:v>370</c:v>
                </c:pt>
                <c:pt idx="22105">
                  <c:v>337</c:v>
                </c:pt>
                <c:pt idx="22106">
                  <c:v>349</c:v>
                </c:pt>
                <c:pt idx="22107">
                  <c:v>341</c:v>
                </c:pt>
                <c:pt idx="22108">
                  <c:v>334</c:v>
                </c:pt>
                <c:pt idx="22109">
                  <c:v>327</c:v>
                </c:pt>
                <c:pt idx="22110">
                  <c:v>334</c:v>
                </c:pt>
                <c:pt idx="22111">
                  <c:v>346</c:v>
                </c:pt>
                <c:pt idx="22112">
                  <c:v>368</c:v>
                </c:pt>
                <c:pt idx="22113">
                  <c:v>335</c:v>
                </c:pt>
                <c:pt idx="22114">
                  <c:v>338</c:v>
                </c:pt>
                <c:pt idx="22115">
                  <c:v>343</c:v>
                </c:pt>
                <c:pt idx="22116">
                  <c:v>351</c:v>
                </c:pt>
                <c:pt idx="22117">
                  <c:v>311</c:v>
                </c:pt>
                <c:pt idx="22118">
                  <c:v>347</c:v>
                </c:pt>
                <c:pt idx="22119">
                  <c:v>349</c:v>
                </c:pt>
                <c:pt idx="22120">
                  <c:v>351</c:v>
                </c:pt>
                <c:pt idx="22121">
                  <c:v>372</c:v>
                </c:pt>
                <c:pt idx="22122">
                  <c:v>352</c:v>
                </c:pt>
                <c:pt idx="22123">
                  <c:v>342</c:v>
                </c:pt>
                <c:pt idx="22124">
                  <c:v>333</c:v>
                </c:pt>
                <c:pt idx="22125">
                  <c:v>344</c:v>
                </c:pt>
                <c:pt idx="22126">
                  <c:v>328</c:v>
                </c:pt>
                <c:pt idx="22127">
                  <c:v>336</c:v>
                </c:pt>
                <c:pt idx="22128">
                  <c:v>351</c:v>
                </c:pt>
                <c:pt idx="22129">
                  <c:v>327</c:v>
                </c:pt>
                <c:pt idx="22130">
                  <c:v>342</c:v>
                </c:pt>
                <c:pt idx="22131">
                  <c:v>319</c:v>
                </c:pt>
                <c:pt idx="22132">
                  <c:v>337</c:v>
                </c:pt>
                <c:pt idx="22133">
                  <c:v>336</c:v>
                </c:pt>
                <c:pt idx="22134">
                  <c:v>337</c:v>
                </c:pt>
                <c:pt idx="22135">
                  <c:v>316</c:v>
                </c:pt>
                <c:pt idx="22136">
                  <c:v>310</c:v>
                </c:pt>
                <c:pt idx="22137">
                  <c:v>338</c:v>
                </c:pt>
                <c:pt idx="22138">
                  <c:v>353</c:v>
                </c:pt>
                <c:pt idx="22139">
                  <c:v>322</c:v>
                </c:pt>
                <c:pt idx="22140">
                  <c:v>314</c:v>
                </c:pt>
                <c:pt idx="22141">
                  <c:v>344</c:v>
                </c:pt>
                <c:pt idx="22142">
                  <c:v>345</c:v>
                </c:pt>
                <c:pt idx="22143">
                  <c:v>328</c:v>
                </c:pt>
                <c:pt idx="22144">
                  <c:v>332</c:v>
                </c:pt>
                <c:pt idx="22145">
                  <c:v>328</c:v>
                </c:pt>
                <c:pt idx="22146">
                  <c:v>324</c:v>
                </c:pt>
                <c:pt idx="22147">
                  <c:v>340</c:v>
                </c:pt>
                <c:pt idx="22148">
                  <c:v>359</c:v>
                </c:pt>
                <c:pt idx="22149">
                  <c:v>336</c:v>
                </c:pt>
                <c:pt idx="22150">
                  <c:v>329</c:v>
                </c:pt>
                <c:pt idx="22151">
                  <c:v>352</c:v>
                </c:pt>
                <c:pt idx="22152">
                  <c:v>279</c:v>
                </c:pt>
                <c:pt idx="22153">
                  <c:v>327</c:v>
                </c:pt>
                <c:pt idx="22154">
                  <c:v>332</c:v>
                </c:pt>
                <c:pt idx="22155">
                  <c:v>357</c:v>
                </c:pt>
                <c:pt idx="22156">
                  <c:v>362</c:v>
                </c:pt>
                <c:pt idx="22157">
                  <c:v>355</c:v>
                </c:pt>
                <c:pt idx="22158">
                  <c:v>316</c:v>
                </c:pt>
                <c:pt idx="22159">
                  <c:v>363</c:v>
                </c:pt>
                <c:pt idx="22160">
                  <c:v>380</c:v>
                </c:pt>
                <c:pt idx="22161">
                  <c:v>327</c:v>
                </c:pt>
                <c:pt idx="22162">
                  <c:v>312</c:v>
                </c:pt>
                <c:pt idx="22163">
                  <c:v>335</c:v>
                </c:pt>
                <c:pt idx="22164">
                  <c:v>379</c:v>
                </c:pt>
                <c:pt idx="22165">
                  <c:v>357</c:v>
                </c:pt>
                <c:pt idx="22166">
                  <c:v>389</c:v>
                </c:pt>
                <c:pt idx="22167">
                  <c:v>574</c:v>
                </c:pt>
                <c:pt idx="22168">
                  <c:v>302</c:v>
                </c:pt>
                <c:pt idx="22169">
                  <c:v>402</c:v>
                </c:pt>
                <c:pt idx="22170">
                  <c:v>316</c:v>
                </c:pt>
                <c:pt idx="22171">
                  <c:v>335</c:v>
                </c:pt>
                <c:pt idx="22172">
                  <c:v>337</c:v>
                </c:pt>
                <c:pt idx="22173">
                  <c:v>338</c:v>
                </c:pt>
                <c:pt idx="22174">
                  <c:v>342</c:v>
                </c:pt>
                <c:pt idx="22175">
                  <c:v>322</c:v>
                </c:pt>
                <c:pt idx="22176">
                  <c:v>359</c:v>
                </c:pt>
                <c:pt idx="22177">
                  <c:v>362</c:v>
                </c:pt>
                <c:pt idx="22178">
                  <c:v>353</c:v>
                </c:pt>
                <c:pt idx="22179">
                  <c:v>313</c:v>
                </c:pt>
                <c:pt idx="22180">
                  <c:v>342</c:v>
                </c:pt>
                <c:pt idx="22181">
                  <c:v>327</c:v>
                </c:pt>
                <c:pt idx="22182">
                  <c:v>326</c:v>
                </c:pt>
                <c:pt idx="22183">
                  <c:v>356</c:v>
                </c:pt>
                <c:pt idx="22184">
                  <c:v>333</c:v>
                </c:pt>
                <c:pt idx="22185">
                  <c:v>325</c:v>
                </c:pt>
                <c:pt idx="22186">
                  <c:v>341</c:v>
                </c:pt>
                <c:pt idx="22187">
                  <c:v>330</c:v>
                </c:pt>
                <c:pt idx="22188">
                  <c:v>301</c:v>
                </c:pt>
                <c:pt idx="22189">
                  <c:v>365</c:v>
                </c:pt>
                <c:pt idx="22190">
                  <c:v>306</c:v>
                </c:pt>
                <c:pt idx="22191">
                  <c:v>333</c:v>
                </c:pt>
                <c:pt idx="22192">
                  <c:v>306</c:v>
                </c:pt>
                <c:pt idx="22193">
                  <c:v>340</c:v>
                </c:pt>
                <c:pt idx="22194">
                  <c:v>321</c:v>
                </c:pt>
                <c:pt idx="22195">
                  <c:v>346</c:v>
                </c:pt>
                <c:pt idx="22196">
                  <c:v>359</c:v>
                </c:pt>
                <c:pt idx="22197">
                  <c:v>304</c:v>
                </c:pt>
                <c:pt idx="22198">
                  <c:v>351</c:v>
                </c:pt>
                <c:pt idx="22199">
                  <c:v>334</c:v>
                </c:pt>
                <c:pt idx="22200">
                  <c:v>313</c:v>
                </c:pt>
                <c:pt idx="22201">
                  <c:v>364</c:v>
                </c:pt>
                <c:pt idx="22202">
                  <c:v>365</c:v>
                </c:pt>
                <c:pt idx="22203">
                  <c:v>329</c:v>
                </c:pt>
                <c:pt idx="22204">
                  <c:v>356</c:v>
                </c:pt>
                <c:pt idx="22205">
                  <c:v>315</c:v>
                </c:pt>
                <c:pt idx="22206">
                  <c:v>342</c:v>
                </c:pt>
                <c:pt idx="22207">
                  <c:v>337</c:v>
                </c:pt>
                <c:pt idx="22208">
                  <c:v>337</c:v>
                </c:pt>
                <c:pt idx="22209">
                  <c:v>321</c:v>
                </c:pt>
                <c:pt idx="22210">
                  <c:v>334</c:v>
                </c:pt>
                <c:pt idx="22211">
                  <c:v>340</c:v>
                </c:pt>
                <c:pt idx="22212">
                  <c:v>310</c:v>
                </c:pt>
                <c:pt idx="22213">
                  <c:v>332</c:v>
                </c:pt>
                <c:pt idx="22214">
                  <c:v>346</c:v>
                </c:pt>
                <c:pt idx="22215">
                  <c:v>348</c:v>
                </c:pt>
                <c:pt idx="22216">
                  <c:v>318</c:v>
                </c:pt>
                <c:pt idx="22217">
                  <c:v>336</c:v>
                </c:pt>
                <c:pt idx="22218">
                  <c:v>342</c:v>
                </c:pt>
                <c:pt idx="22219">
                  <c:v>352</c:v>
                </c:pt>
                <c:pt idx="22220">
                  <c:v>343</c:v>
                </c:pt>
                <c:pt idx="22221">
                  <c:v>325</c:v>
                </c:pt>
                <c:pt idx="22222">
                  <c:v>351</c:v>
                </c:pt>
                <c:pt idx="22223">
                  <c:v>357</c:v>
                </c:pt>
                <c:pt idx="22224">
                  <c:v>357</c:v>
                </c:pt>
                <c:pt idx="22225">
                  <c:v>353</c:v>
                </c:pt>
                <c:pt idx="22226">
                  <c:v>346</c:v>
                </c:pt>
                <c:pt idx="22227">
                  <c:v>360</c:v>
                </c:pt>
                <c:pt idx="22228">
                  <c:v>355</c:v>
                </c:pt>
                <c:pt idx="22229">
                  <c:v>289</c:v>
                </c:pt>
                <c:pt idx="22230">
                  <c:v>348</c:v>
                </c:pt>
                <c:pt idx="22231">
                  <c:v>342</c:v>
                </c:pt>
                <c:pt idx="22232">
                  <c:v>328</c:v>
                </c:pt>
                <c:pt idx="22233">
                  <c:v>364</c:v>
                </c:pt>
                <c:pt idx="22234">
                  <c:v>337</c:v>
                </c:pt>
                <c:pt idx="22235">
                  <c:v>341</c:v>
                </c:pt>
                <c:pt idx="22236">
                  <c:v>356</c:v>
                </c:pt>
                <c:pt idx="22237">
                  <c:v>327</c:v>
                </c:pt>
                <c:pt idx="22238">
                  <c:v>346</c:v>
                </c:pt>
                <c:pt idx="22239">
                  <c:v>338</c:v>
                </c:pt>
                <c:pt idx="22240">
                  <c:v>342</c:v>
                </c:pt>
                <c:pt idx="22241">
                  <c:v>318</c:v>
                </c:pt>
                <c:pt idx="22242">
                  <c:v>406</c:v>
                </c:pt>
                <c:pt idx="22243">
                  <c:v>344</c:v>
                </c:pt>
                <c:pt idx="22244">
                  <c:v>343</c:v>
                </c:pt>
                <c:pt idx="22245">
                  <c:v>364</c:v>
                </c:pt>
                <c:pt idx="22246">
                  <c:v>355</c:v>
                </c:pt>
                <c:pt idx="22247">
                  <c:v>321</c:v>
                </c:pt>
                <c:pt idx="22248">
                  <c:v>343</c:v>
                </c:pt>
                <c:pt idx="22249">
                  <c:v>382</c:v>
                </c:pt>
                <c:pt idx="22250">
                  <c:v>367</c:v>
                </c:pt>
                <c:pt idx="22251">
                  <c:v>347</c:v>
                </c:pt>
                <c:pt idx="22252">
                  <c:v>357</c:v>
                </c:pt>
                <c:pt idx="22253">
                  <c:v>416</c:v>
                </c:pt>
                <c:pt idx="22254">
                  <c:v>342</c:v>
                </c:pt>
                <c:pt idx="22255">
                  <c:v>364</c:v>
                </c:pt>
                <c:pt idx="22256">
                  <c:v>348</c:v>
                </c:pt>
                <c:pt idx="22257">
                  <c:v>364</c:v>
                </c:pt>
                <c:pt idx="22258">
                  <c:v>332</c:v>
                </c:pt>
                <c:pt idx="22259">
                  <c:v>340</c:v>
                </c:pt>
                <c:pt idx="22260">
                  <c:v>322</c:v>
                </c:pt>
                <c:pt idx="22261">
                  <c:v>338</c:v>
                </c:pt>
                <c:pt idx="22262">
                  <c:v>314</c:v>
                </c:pt>
                <c:pt idx="22263">
                  <c:v>345</c:v>
                </c:pt>
                <c:pt idx="22264">
                  <c:v>412</c:v>
                </c:pt>
                <c:pt idx="22265">
                  <c:v>360</c:v>
                </c:pt>
                <c:pt idx="22266">
                  <c:v>357</c:v>
                </c:pt>
                <c:pt idx="22267">
                  <c:v>331</c:v>
                </c:pt>
                <c:pt idx="22268">
                  <c:v>340</c:v>
                </c:pt>
                <c:pt idx="22269">
                  <c:v>320</c:v>
                </c:pt>
                <c:pt idx="22270">
                  <c:v>336</c:v>
                </c:pt>
                <c:pt idx="22271">
                  <c:v>343</c:v>
                </c:pt>
                <c:pt idx="22272">
                  <c:v>355</c:v>
                </c:pt>
                <c:pt idx="22273">
                  <c:v>312</c:v>
                </c:pt>
                <c:pt idx="22274">
                  <c:v>359</c:v>
                </c:pt>
                <c:pt idx="22275">
                  <c:v>333</c:v>
                </c:pt>
                <c:pt idx="22276">
                  <c:v>366</c:v>
                </c:pt>
                <c:pt idx="22277">
                  <c:v>300</c:v>
                </c:pt>
                <c:pt idx="22278">
                  <c:v>360</c:v>
                </c:pt>
                <c:pt idx="22279">
                  <c:v>350</c:v>
                </c:pt>
                <c:pt idx="22280">
                  <c:v>322</c:v>
                </c:pt>
                <c:pt idx="22281">
                  <c:v>319</c:v>
                </c:pt>
                <c:pt idx="22282">
                  <c:v>318</c:v>
                </c:pt>
                <c:pt idx="22283">
                  <c:v>373</c:v>
                </c:pt>
                <c:pt idx="22284">
                  <c:v>333</c:v>
                </c:pt>
                <c:pt idx="22285">
                  <c:v>346</c:v>
                </c:pt>
                <c:pt idx="22286">
                  <c:v>352</c:v>
                </c:pt>
                <c:pt idx="22287">
                  <c:v>321</c:v>
                </c:pt>
                <c:pt idx="22288">
                  <c:v>331</c:v>
                </c:pt>
                <c:pt idx="22289">
                  <c:v>309</c:v>
                </c:pt>
                <c:pt idx="22290">
                  <c:v>326</c:v>
                </c:pt>
                <c:pt idx="22291">
                  <c:v>345</c:v>
                </c:pt>
                <c:pt idx="22292">
                  <c:v>342</c:v>
                </c:pt>
                <c:pt idx="22293">
                  <c:v>340</c:v>
                </c:pt>
                <c:pt idx="22294">
                  <c:v>348</c:v>
                </c:pt>
                <c:pt idx="22295">
                  <c:v>334</c:v>
                </c:pt>
                <c:pt idx="22296">
                  <c:v>352</c:v>
                </c:pt>
                <c:pt idx="22297">
                  <c:v>331</c:v>
                </c:pt>
                <c:pt idx="22298">
                  <c:v>389</c:v>
                </c:pt>
                <c:pt idx="22299">
                  <c:v>363</c:v>
                </c:pt>
                <c:pt idx="22300">
                  <c:v>347</c:v>
                </c:pt>
                <c:pt idx="22301">
                  <c:v>353</c:v>
                </c:pt>
                <c:pt idx="22302">
                  <c:v>354</c:v>
                </c:pt>
                <c:pt idx="22303">
                  <c:v>361</c:v>
                </c:pt>
                <c:pt idx="22304">
                  <c:v>367</c:v>
                </c:pt>
                <c:pt idx="22305">
                  <c:v>377</c:v>
                </c:pt>
                <c:pt idx="22306">
                  <c:v>384</c:v>
                </c:pt>
                <c:pt idx="22307">
                  <c:v>362</c:v>
                </c:pt>
                <c:pt idx="22308">
                  <c:v>335</c:v>
                </c:pt>
                <c:pt idx="22309">
                  <c:v>311</c:v>
                </c:pt>
                <c:pt idx="22310">
                  <c:v>358</c:v>
                </c:pt>
                <c:pt idx="22311">
                  <c:v>363</c:v>
                </c:pt>
                <c:pt idx="22312">
                  <c:v>360</c:v>
                </c:pt>
                <c:pt idx="22313">
                  <c:v>337</c:v>
                </c:pt>
                <c:pt idx="22314">
                  <c:v>307</c:v>
                </c:pt>
                <c:pt idx="22315">
                  <c:v>352</c:v>
                </c:pt>
                <c:pt idx="22316">
                  <c:v>330</c:v>
                </c:pt>
                <c:pt idx="22317">
                  <c:v>314</c:v>
                </c:pt>
                <c:pt idx="22318">
                  <c:v>351</c:v>
                </c:pt>
                <c:pt idx="22319">
                  <c:v>346</c:v>
                </c:pt>
                <c:pt idx="22320">
                  <c:v>332</c:v>
                </c:pt>
                <c:pt idx="22321">
                  <c:v>345</c:v>
                </c:pt>
                <c:pt idx="22322">
                  <c:v>343</c:v>
                </c:pt>
                <c:pt idx="22323">
                  <c:v>328</c:v>
                </c:pt>
                <c:pt idx="22324">
                  <c:v>299</c:v>
                </c:pt>
                <c:pt idx="22325">
                  <c:v>357</c:v>
                </c:pt>
                <c:pt idx="22326">
                  <c:v>351</c:v>
                </c:pt>
                <c:pt idx="22327">
                  <c:v>366</c:v>
                </c:pt>
                <c:pt idx="22328">
                  <c:v>339</c:v>
                </c:pt>
                <c:pt idx="22329">
                  <c:v>343</c:v>
                </c:pt>
                <c:pt idx="22330">
                  <c:v>329</c:v>
                </c:pt>
                <c:pt idx="22331">
                  <c:v>344</c:v>
                </c:pt>
                <c:pt idx="22332">
                  <c:v>398</c:v>
                </c:pt>
                <c:pt idx="22333">
                  <c:v>331</c:v>
                </c:pt>
                <c:pt idx="22334">
                  <c:v>328</c:v>
                </c:pt>
                <c:pt idx="22335">
                  <c:v>354</c:v>
                </c:pt>
                <c:pt idx="22336">
                  <c:v>338</c:v>
                </c:pt>
                <c:pt idx="22337">
                  <c:v>320</c:v>
                </c:pt>
                <c:pt idx="22338">
                  <c:v>362</c:v>
                </c:pt>
                <c:pt idx="22339">
                  <c:v>351</c:v>
                </c:pt>
                <c:pt idx="22340">
                  <c:v>286</c:v>
                </c:pt>
                <c:pt idx="22341">
                  <c:v>373</c:v>
                </c:pt>
                <c:pt idx="22342">
                  <c:v>356</c:v>
                </c:pt>
                <c:pt idx="22343">
                  <c:v>332</c:v>
                </c:pt>
                <c:pt idx="22344">
                  <c:v>279</c:v>
                </c:pt>
                <c:pt idx="22345">
                  <c:v>289</c:v>
                </c:pt>
                <c:pt idx="22346">
                  <c:v>396</c:v>
                </c:pt>
                <c:pt idx="22347">
                  <c:v>340</c:v>
                </c:pt>
                <c:pt idx="22348">
                  <c:v>377</c:v>
                </c:pt>
                <c:pt idx="22349">
                  <c:v>341</c:v>
                </c:pt>
                <c:pt idx="22350">
                  <c:v>342</c:v>
                </c:pt>
                <c:pt idx="22351">
                  <c:v>370</c:v>
                </c:pt>
                <c:pt idx="22352">
                  <c:v>323</c:v>
                </c:pt>
                <c:pt idx="22353">
                  <c:v>333</c:v>
                </c:pt>
                <c:pt idx="22354">
                  <c:v>360</c:v>
                </c:pt>
                <c:pt idx="22355">
                  <c:v>339</c:v>
                </c:pt>
                <c:pt idx="22356">
                  <c:v>337</c:v>
                </c:pt>
                <c:pt idx="22357">
                  <c:v>362</c:v>
                </c:pt>
                <c:pt idx="22358">
                  <c:v>322</c:v>
                </c:pt>
                <c:pt idx="22359">
                  <c:v>307</c:v>
                </c:pt>
                <c:pt idx="22360">
                  <c:v>356</c:v>
                </c:pt>
                <c:pt idx="22361">
                  <c:v>365</c:v>
                </c:pt>
                <c:pt idx="22362">
                  <c:v>330</c:v>
                </c:pt>
                <c:pt idx="22363">
                  <c:v>318</c:v>
                </c:pt>
                <c:pt idx="22364">
                  <c:v>327</c:v>
                </c:pt>
                <c:pt idx="22365">
                  <c:v>352</c:v>
                </c:pt>
                <c:pt idx="22366">
                  <c:v>359</c:v>
                </c:pt>
                <c:pt idx="22367">
                  <c:v>357</c:v>
                </c:pt>
                <c:pt idx="22368">
                  <c:v>332</c:v>
                </c:pt>
                <c:pt idx="22369">
                  <c:v>327</c:v>
                </c:pt>
                <c:pt idx="22370">
                  <c:v>346</c:v>
                </c:pt>
                <c:pt idx="22371">
                  <c:v>351</c:v>
                </c:pt>
                <c:pt idx="22372">
                  <c:v>361</c:v>
                </c:pt>
                <c:pt idx="22373">
                  <c:v>308</c:v>
                </c:pt>
                <c:pt idx="22374">
                  <c:v>362</c:v>
                </c:pt>
                <c:pt idx="22375">
                  <c:v>351</c:v>
                </c:pt>
                <c:pt idx="22376">
                  <c:v>356</c:v>
                </c:pt>
                <c:pt idx="22377">
                  <c:v>333</c:v>
                </c:pt>
                <c:pt idx="22378">
                  <c:v>398</c:v>
                </c:pt>
                <c:pt idx="22379">
                  <c:v>360</c:v>
                </c:pt>
                <c:pt idx="22380">
                  <c:v>348</c:v>
                </c:pt>
                <c:pt idx="22381">
                  <c:v>301</c:v>
                </c:pt>
                <c:pt idx="22382">
                  <c:v>356</c:v>
                </c:pt>
                <c:pt idx="22383">
                  <c:v>335</c:v>
                </c:pt>
                <c:pt idx="22384">
                  <c:v>310</c:v>
                </c:pt>
                <c:pt idx="22385">
                  <c:v>344</c:v>
                </c:pt>
                <c:pt idx="22386">
                  <c:v>344</c:v>
                </c:pt>
                <c:pt idx="22387">
                  <c:v>346</c:v>
                </c:pt>
                <c:pt idx="22388">
                  <c:v>360</c:v>
                </c:pt>
                <c:pt idx="22389">
                  <c:v>340</c:v>
                </c:pt>
                <c:pt idx="22390">
                  <c:v>368</c:v>
                </c:pt>
                <c:pt idx="22391">
                  <c:v>349</c:v>
                </c:pt>
                <c:pt idx="22392">
                  <c:v>338</c:v>
                </c:pt>
                <c:pt idx="22393">
                  <c:v>331</c:v>
                </c:pt>
                <c:pt idx="22394">
                  <c:v>319</c:v>
                </c:pt>
                <c:pt idx="22395">
                  <c:v>334</c:v>
                </c:pt>
                <c:pt idx="22396">
                  <c:v>353</c:v>
                </c:pt>
                <c:pt idx="22397">
                  <c:v>366</c:v>
                </c:pt>
                <c:pt idx="22398">
                  <c:v>352</c:v>
                </c:pt>
                <c:pt idx="22399">
                  <c:v>322</c:v>
                </c:pt>
                <c:pt idx="22400">
                  <c:v>335</c:v>
                </c:pt>
                <c:pt idx="22401">
                  <c:v>238</c:v>
                </c:pt>
                <c:pt idx="22402">
                  <c:v>321</c:v>
                </c:pt>
                <c:pt idx="22403">
                  <c:v>380</c:v>
                </c:pt>
                <c:pt idx="22404">
                  <c:v>325</c:v>
                </c:pt>
                <c:pt idx="22405">
                  <c:v>381</c:v>
                </c:pt>
                <c:pt idx="22406">
                  <c:v>379</c:v>
                </c:pt>
                <c:pt idx="22407">
                  <c:v>315</c:v>
                </c:pt>
                <c:pt idx="22408">
                  <c:v>358</c:v>
                </c:pt>
                <c:pt idx="22409">
                  <c:v>354</c:v>
                </c:pt>
                <c:pt idx="22410">
                  <c:v>383</c:v>
                </c:pt>
                <c:pt idx="22411">
                  <c:v>349</c:v>
                </c:pt>
                <c:pt idx="22412">
                  <c:v>329</c:v>
                </c:pt>
                <c:pt idx="22413">
                  <c:v>336</c:v>
                </c:pt>
                <c:pt idx="22414">
                  <c:v>373</c:v>
                </c:pt>
                <c:pt idx="22415">
                  <c:v>359</c:v>
                </c:pt>
                <c:pt idx="22416">
                  <c:v>334</c:v>
                </c:pt>
                <c:pt idx="22417">
                  <c:v>368</c:v>
                </c:pt>
                <c:pt idx="22418">
                  <c:v>338</c:v>
                </c:pt>
                <c:pt idx="22419">
                  <c:v>328</c:v>
                </c:pt>
                <c:pt idx="22420">
                  <c:v>320</c:v>
                </c:pt>
                <c:pt idx="22421">
                  <c:v>336</c:v>
                </c:pt>
                <c:pt idx="22422">
                  <c:v>275</c:v>
                </c:pt>
                <c:pt idx="22423">
                  <c:v>268</c:v>
                </c:pt>
                <c:pt idx="22424">
                  <c:v>293</c:v>
                </c:pt>
                <c:pt idx="22425">
                  <c:v>359</c:v>
                </c:pt>
                <c:pt idx="22426">
                  <c:v>314</c:v>
                </c:pt>
                <c:pt idx="22427">
                  <c:v>321</c:v>
                </c:pt>
                <c:pt idx="22428">
                  <c:v>337</c:v>
                </c:pt>
                <c:pt idx="22429">
                  <c:v>349</c:v>
                </c:pt>
                <c:pt idx="22430">
                  <c:v>384</c:v>
                </c:pt>
                <c:pt idx="22431">
                  <c:v>316</c:v>
                </c:pt>
                <c:pt idx="22432">
                  <c:v>332</c:v>
                </c:pt>
                <c:pt idx="22433">
                  <c:v>374</c:v>
                </c:pt>
                <c:pt idx="22434">
                  <c:v>337</c:v>
                </c:pt>
                <c:pt idx="22435">
                  <c:v>355</c:v>
                </c:pt>
                <c:pt idx="22436">
                  <c:v>315</c:v>
                </c:pt>
                <c:pt idx="22437">
                  <c:v>381</c:v>
                </c:pt>
                <c:pt idx="22438">
                  <c:v>317</c:v>
                </c:pt>
                <c:pt idx="22439">
                  <c:v>349</c:v>
                </c:pt>
                <c:pt idx="22440">
                  <c:v>362</c:v>
                </c:pt>
                <c:pt idx="22441">
                  <c:v>359</c:v>
                </c:pt>
                <c:pt idx="22442">
                  <c:v>344</c:v>
                </c:pt>
                <c:pt idx="22443">
                  <c:v>332</c:v>
                </c:pt>
                <c:pt idx="22444">
                  <c:v>297</c:v>
                </c:pt>
                <c:pt idx="22445">
                  <c:v>360</c:v>
                </c:pt>
                <c:pt idx="22446">
                  <c:v>352</c:v>
                </c:pt>
                <c:pt idx="22447">
                  <c:v>385</c:v>
                </c:pt>
                <c:pt idx="22448">
                  <c:v>323</c:v>
                </c:pt>
                <c:pt idx="22449">
                  <c:v>317</c:v>
                </c:pt>
                <c:pt idx="22450">
                  <c:v>320</c:v>
                </c:pt>
                <c:pt idx="22451">
                  <c:v>382</c:v>
                </c:pt>
                <c:pt idx="22452">
                  <c:v>374</c:v>
                </c:pt>
                <c:pt idx="22453">
                  <c:v>394</c:v>
                </c:pt>
                <c:pt idx="22454">
                  <c:v>337</c:v>
                </c:pt>
                <c:pt idx="22455">
                  <c:v>373</c:v>
                </c:pt>
                <c:pt idx="22456">
                  <c:v>329</c:v>
                </c:pt>
                <c:pt idx="22457">
                  <c:v>337</c:v>
                </c:pt>
                <c:pt idx="22458">
                  <c:v>350</c:v>
                </c:pt>
                <c:pt idx="22459">
                  <c:v>320</c:v>
                </c:pt>
                <c:pt idx="22460">
                  <c:v>325</c:v>
                </c:pt>
                <c:pt idx="22461">
                  <c:v>346</c:v>
                </c:pt>
                <c:pt idx="22462">
                  <c:v>359</c:v>
                </c:pt>
                <c:pt idx="22463">
                  <c:v>332</c:v>
                </c:pt>
                <c:pt idx="22464">
                  <c:v>411</c:v>
                </c:pt>
                <c:pt idx="22465">
                  <c:v>372</c:v>
                </c:pt>
                <c:pt idx="22466">
                  <c:v>359</c:v>
                </c:pt>
                <c:pt idx="22467">
                  <c:v>333</c:v>
                </c:pt>
                <c:pt idx="22468">
                  <c:v>315</c:v>
                </c:pt>
                <c:pt idx="22469">
                  <c:v>337</c:v>
                </c:pt>
                <c:pt idx="22470">
                  <c:v>333</c:v>
                </c:pt>
                <c:pt idx="22471">
                  <c:v>381</c:v>
                </c:pt>
                <c:pt idx="22472">
                  <c:v>295</c:v>
                </c:pt>
                <c:pt idx="22473">
                  <c:v>393</c:v>
                </c:pt>
                <c:pt idx="22474">
                  <c:v>364</c:v>
                </c:pt>
                <c:pt idx="22475">
                  <c:v>361</c:v>
                </c:pt>
                <c:pt idx="22476">
                  <c:v>334</c:v>
                </c:pt>
                <c:pt idx="22477">
                  <c:v>322</c:v>
                </c:pt>
                <c:pt idx="22478">
                  <c:v>323</c:v>
                </c:pt>
                <c:pt idx="22479">
                  <c:v>289</c:v>
                </c:pt>
                <c:pt idx="22480">
                  <c:v>361</c:v>
                </c:pt>
                <c:pt idx="22481">
                  <c:v>391</c:v>
                </c:pt>
                <c:pt idx="22482">
                  <c:v>323</c:v>
                </c:pt>
                <c:pt idx="22483">
                  <c:v>370</c:v>
                </c:pt>
                <c:pt idx="22484">
                  <c:v>346</c:v>
                </c:pt>
                <c:pt idx="22485">
                  <c:v>317</c:v>
                </c:pt>
                <c:pt idx="22486">
                  <c:v>345</c:v>
                </c:pt>
                <c:pt idx="22487">
                  <c:v>321</c:v>
                </c:pt>
                <c:pt idx="22488">
                  <c:v>358</c:v>
                </c:pt>
                <c:pt idx="22489">
                  <c:v>346</c:v>
                </c:pt>
                <c:pt idx="22490">
                  <c:v>343</c:v>
                </c:pt>
                <c:pt idx="22491">
                  <c:v>320</c:v>
                </c:pt>
                <c:pt idx="22492">
                  <c:v>312</c:v>
                </c:pt>
                <c:pt idx="22493">
                  <c:v>382</c:v>
                </c:pt>
                <c:pt idx="22494">
                  <c:v>331</c:v>
                </c:pt>
                <c:pt idx="22495">
                  <c:v>335</c:v>
                </c:pt>
                <c:pt idx="22496">
                  <c:v>363</c:v>
                </c:pt>
                <c:pt idx="22497">
                  <c:v>336</c:v>
                </c:pt>
                <c:pt idx="22498">
                  <c:v>335</c:v>
                </c:pt>
                <c:pt idx="22499">
                  <c:v>289</c:v>
                </c:pt>
                <c:pt idx="22500">
                  <c:v>231</c:v>
                </c:pt>
                <c:pt idx="22501">
                  <c:v>342</c:v>
                </c:pt>
                <c:pt idx="22502">
                  <c:v>370</c:v>
                </c:pt>
                <c:pt idx="22503">
                  <c:v>341</c:v>
                </c:pt>
                <c:pt idx="22504">
                  <c:v>331</c:v>
                </c:pt>
                <c:pt idx="22505">
                  <c:v>347</c:v>
                </c:pt>
                <c:pt idx="22506">
                  <c:v>317</c:v>
                </c:pt>
                <c:pt idx="22507">
                  <c:v>331</c:v>
                </c:pt>
                <c:pt idx="22508">
                  <c:v>347</c:v>
                </c:pt>
                <c:pt idx="22509">
                  <c:v>344</c:v>
                </c:pt>
                <c:pt idx="22510">
                  <c:v>358</c:v>
                </c:pt>
                <c:pt idx="22511">
                  <c:v>362</c:v>
                </c:pt>
                <c:pt idx="22512">
                  <c:v>336</c:v>
                </c:pt>
                <c:pt idx="22513">
                  <c:v>341</c:v>
                </c:pt>
                <c:pt idx="22514">
                  <c:v>343</c:v>
                </c:pt>
                <c:pt idx="22515">
                  <c:v>315</c:v>
                </c:pt>
                <c:pt idx="22516">
                  <c:v>326</c:v>
                </c:pt>
                <c:pt idx="22517">
                  <c:v>311</c:v>
                </c:pt>
                <c:pt idx="22518">
                  <c:v>338</c:v>
                </c:pt>
                <c:pt idx="22519">
                  <c:v>301</c:v>
                </c:pt>
                <c:pt idx="22520">
                  <c:v>296</c:v>
                </c:pt>
                <c:pt idx="22521">
                  <c:v>330</c:v>
                </c:pt>
                <c:pt idx="22522">
                  <c:v>328</c:v>
                </c:pt>
                <c:pt idx="22523">
                  <c:v>338</c:v>
                </c:pt>
                <c:pt idx="22524">
                  <c:v>347</c:v>
                </c:pt>
                <c:pt idx="22525">
                  <c:v>359</c:v>
                </c:pt>
                <c:pt idx="22526">
                  <c:v>331</c:v>
                </c:pt>
                <c:pt idx="22527">
                  <c:v>350</c:v>
                </c:pt>
                <c:pt idx="22528">
                  <c:v>309</c:v>
                </c:pt>
                <c:pt idx="22529">
                  <c:v>349</c:v>
                </c:pt>
                <c:pt idx="22530">
                  <c:v>349</c:v>
                </c:pt>
                <c:pt idx="22531">
                  <c:v>331</c:v>
                </c:pt>
                <c:pt idx="22532">
                  <c:v>416</c:v>
                </c:pt>
                <c:pt idx="22533">
                  <c:v>326</c:v>
                </c:pt>
                <c:pt idx="22534">
                  <c:v>353</c:v>
                </c:pt>
                <c:pt idx="22535">
                  <c:v>362</c:v>
                </c:pt>
                <c:pt idx="22536">
                  <c:v>338</c:v>
                </c:pt>
                <c:pt idx="22537">
                  <c:v>326</c:v>
                </c:pt>
                <c:pt idx="22538">
                  <c:v>338</c:v>
                </c:pt>
                <c:pt idx="22539">
                  <c:v>332</c:v>
                </c:pt>
                <c:pt idx="22540">
                  <c:v>337</c:v>
                </c:pt>
                <c:pt idx="22541">
                  <c:v>285</c:v>
                </c:pt>
                <c:pt idx="22542">
                  <c:v>315</c:v>
                </c:pt>
                <c:pt idx="22543">
                  <c:v>337</c:v>
                </c:pt>
                <c:pt idx="22544">
                  <c:v>301</c:v>
                </c:pt>
                <c:pt idx="22545">
                  <c:v>343</c:v>
                </c:pt>
                <c:pt idx="22546">
                  <c:v>348</c:v>
                </c:pt>
                <c:pt idx="22547">
                  <c:v>310</c:v>
                </c:pt>
                <c:pt idx="22548">
                  <c:v>302</c:v>
                </c:pt>
                <c:pt idx="22549">
                  <c:v>299</c:v>
                </c:pt>
                <c:pt idx="22550">
                  <c:v>322</c:v>
                </c:pt>
                <c:pt idx="22551">
                  <c:v>343</c:v>
                </c:pt>
                <c:pt idx="22552">
                  <c:v>354</c:v>
                </c:pt>
                <c:pt idx="22553">
                  <c:v>315</c:v>
                </c:pt>
                <c:pt idx="22554">
                  <c:v>371</c:v>
                </c:pt>
                <c:pt idx="22555">
                  <c:v>384</c:v>
                </c:pt>
                <c:pt idx="22556">
                  <c:v>385</c:v>
                </c:pt>
                <c:pt idx="22557">
                  <c:v>363</c:v>
                </c:pt>
                <c:pt idx="22558">
                  <c:v>347</c:v>
                </c:pt>
                <c:pt idx="22559">
                  <c:v>349</c:v>
                </c:pt>
                <c:pt idx="22560">
                  <c:v>363</c:v>
                </c:pt>
                <c:pt idx="22561">
                  <c:v>294</c:v>
                </c:pt>
                <c:pt idx="22562">
                  <c:v>318</c:v>
                </c:pt>
                <c:pt idx="22563">
                  <c:v>353</c:v>
                </c:pt>
                <c:pt idx="22564">
                  <c:v>344</c:v>
                </c:pt>
                <c:pt idx="22565">
                  <c:v>367</c:v>
                </c:pt>
                <c:pt idx="22566">
                  <c:v>336</c:v>
                </c:pt>
                <c:pt idx="22567">
                  <c:v>296</c:v>
                </c:pt>
                <c:pt idx="22568">
                  <c:v>329</c:v>
                </c:pt>
                <c:pt idx="22569">
                  <c:v>343</c:v>
                </c:pt>
                <c:pt idx="22570">
                  <c:v>342</c:v>
                </c:pt>
                <c:pt idx="22571">
                  <c:v>337</c:v>
                </c:pt>
                <c:pt idx="22572">
                  <c:v>351</c:v>
                </c:pt>
                <c:pt idx="22573">
                  <c:v>371</c:v>
                </c:pt>
                <c:pt idx="22574">
                  <c:v>356</c:v>
                </c:pt>
                <c:pt idx="22575">
                  <c:v>355</c:v>
                </c:pt>
                <c:pt idx="22576">
                  <c:v>359</c:v>
                </c:pt>
                <c:pt idx="22577">
                  <c:v>327</c:v>
                </c:pt>
                <c:pt idx="22578">
                  <c:v>293</c:v>
                </c:pt>
                <c:pt idx="22579">
                  <c:v>327</c:v>
                </c:pt>
                <c:pt idx="22580">
                  <c:v>348</c:v>
                </c:pt>
                <c:pt idx="22581">
                  <c:v>332</c:v>
                </c:pt>
                <c:pt idx="22582">
                  <c:v>317</c:v>
                </c:pt>
                <c:pt idx="22583">
                  <c:v>308</c:v>
                </c:pt>
                <c:pt idx="22584">
                  <c:v>288</c:v>
                </c:pt>
                <c:pt idx="22585">
                  <c:v>353</c:v>
                </c:pt>
                <c:pt idx="22586">
                  <c:v>335</c:v>
                </c:pt>
                <c:pt idx="22587">
                  <c:v>357</c:v>
                </c:pt>
                <c:pt idx="22588">
                  <c:v>331</c:v>
                </c:pt>
                <c:pt idx="22589">
                  <c:v>331</c:v>
                </c:pt>
                <c:pt idx="22590">
                  <c:v>332</c:v>
                </c:pt>
                <c:pt idx="22591">
                  <c:v>324</c:v>
                </c:pt>
                <c:pt idx="22592">
                  <c:v>320</c:v>
                </c:pt>
                <c:pt idx="22593">
                  <c:v>335</c:v>
                </c:pt>
                <c:pt idx="22594">
                  <c:v>320</c:v>
                </c:pt>
                <c:pt idx="22595">
                  <c:v>295</c:v>
                </c:pt>
                <c:pt idx="22596">
                  <c:v>345</c:v>
                </c:pt>
                <c:pt idx="22597">
                  <c:v>348</c:v>
                </c:pt>
                <c:pt idx="22598">
                  <c:v>376</c:v>
                </c:pt>
                <c:pt idx="22599">
                  <c:v>350</c:v>
                </c:pt>
                <c:pt idx="22600">
                  <c:v>348</c:v>
                </c:pt>
                <c:pt idx="22601">
                  <c:v>333</c:v>
                </c:pt>
                <c:pt idx="22602">
                  <c:v>340</c:v>
                </c:pt>
                <c:pt idx="22603">
                  <c:v>347</c:v>
                </c:pt>
                <c:pt idx="22604">
                  <c:v>339</c:v>
                </c:pt>
                <c:pt idx="22605">
                  <c:v>328</c:v>
                </c:pt>
                <c:pt idx="22606">
                  <c:v>358</c:v>
                </c:pt>
                <c:pt idx="22607">
                  <c:v>341</c:v>
                </c:pt>
                <c:pt idx="22608">
                  <c:v>329</c:v>
                </c:pt>
                <c:pt idx="22609">
                  <c:v>265</c:v>
                </c:pt>
                <c:pt idx="22610">
                  <c:v>322</c:v>
                </c:pt>
                <c:pt idx="22611">
                  <c:v>343</c:v>
                </c:pt>
                <c:pt idx="22612">
                  <c:v>324</c:v>
                </c:pt>
                <c:pt idx="22613">
                  <c:v>367</c:v>
                </c:pt>
                <c:pt idx="22614">
                  <c:v>359</c:v>
                </c:pt>
                <c:pt idx="22615">
                  <c:v>372</c:v>
                </c:pt>
                <c:pt idx="22616">
                  <c:v>324</c:v>
                </c:pt>
                <c:pt idx="22617">
                  <c:v>356</c:v>
                </c:pt>
                <c:pt idx="22618">
                  <c:v>375</c:v>
                </c:pt>
                <c:pt idx="22619">
                  <c:v>349</c:v>
                </c:pt>
                <c:pt idx="22620">
                  <c:v>271</c:v>
                </c:pt>
                <c:pt idx="22621">
                  <c:v>313</c:v>
                </c:pt>
                <c:pt idx="22622">
                  <c:v>331</c:v>
                </c:pt>
                <c:pt idx="22623">
                  <c:v>340</c:v>
                </c:pt>
                <c:pt idx="22624">
                  <c:v>336</c:v>
                </c:pt>
                <c:pt idx="22625">
                  <c:v>382</c:v>
                </c:pt>
                <c:pt idx="22626">
                  <c:v>333</c:v>
                </c:pt>
                <c:pt idx="22627">
                  <c:v>355</c:v>
                </c:pt>
                <c:pt idx="22628">
                  <c:v>350</c:v>
                </c:pt>
                <c:pt idx="22629">
                  <c:v>342</c:v>
                </c:pt>
                <c:pt idx="22630">
                  <c:v>325</c:v>
                </c:pt>
                <c:pt idx="22631">
                  <c:v>305</c:v>
                </c:pt>
                <c:pt idx="22632">
                  <c:v>350</c:v>
                </c:pt>
                <c:pt idx="22633">
                  <c:v>356</c:v>
                </c:pt>
                <c:pt idx="22634">
                  <c:v>293</c:v>
                </c:pt>
                <c:pt idx="22635">
                  <c:v>364</c:v>
                </c:pt>
                <c:pt idx="22636">
                  <c:v>333</c:v>
                </c:pt>
                <c:pt idx="22637">
                  <c:v>391</c:v>
                </c:pt>
                <c:pt idx="22638">
                  <c:v>334</c:v>
                </c:pt>
                <c:pt idx="22639">
                  <c:v>337</c:v>
                </c:pt>
                <c:pt idx="22640">
                  <c:v>378</c:v>
                </c:pt>
                <c:pt idx="22641">
                  <c:v>386</c:v>
                </c:pt>
                <c:pt idx="22642">
                  <c:v>346</c:v>
                </c:pt>
                <c:pt idx="22643">
                  <c:v>351</c:v>
                </c:pt>
                <c:pt idx="22644">
                  <c:v>327</c:v>
                </c:pt>
                <c:pt idx="22645">
                  <c:v>366</c:v>
                </c:pt>
                <c:pt idx="22646">
                  <c:v>307</c:v>
                </c:pt>
                <c:pt idx="22647">
                  <c:v>308</c:v>
                </c:pt>
                <c:pt idx="22648">
                  <c:v>349</c:v>
                </c:pt>
                <c:pt idx="22649">
                  <c:v>404</c:v>
                </c:pt>
                <c:pt idx="22650">
                  <c:v>355</c:v>
                </c:pt>
                <c:pt idx="22651">
                  <c:v>373</c:v>
                </c:pt>
                <c:pt idx="22652">
                  <c:v>334</c:v>
                </c:pt>
                <c:pt idx="22653">
                  <c:v>328</c:v>
                </c:pt>
                <c:pt idx="22654">
                  <c:v>329</c:v>
                </c:pt>
                <c:pt idx="22655">
                  <c:v>371</c:v>
                </c:pt>
                <c:pt idx="22656">
                  <c:v>317</c:v>
                </c:pt>
                <c:pt idx="22657">
                  <c:v>310</c:v>
                </c:pt>
                <c:pt idx="22658">
                  <c:v>321</c:v>
                </c:pt>
                <c:pt idx="22659">
                  <c:v>355</c:v>
                </c:pt>
                <c:pt idx="22660">
                  <c:v>447</c:v>
                </c:pt>
                <c:pt idx="22661">
                  <c:v>330</c:v>
                </c:pt>
                <c:pt idx="22662">
                  <c:v>322</c:v>
                </c:pt>
                <c:pt idx="22663">
                  <c:v>345</c:v>
                </c:pt>
                <c:pt idx="22664">
                  <c:v>309</c:v>
                </c:pt>
                <c:pt idx="22665">
                  <c:v>341</c:v>
                </c:pt>
                <c:pt idx="22666">
                  <c:v>317</c:v>
                </c:pt>
                <c:pt idx="22667">
                  <c:v>390</c:v>
                </c:pt>
                <c:pt idx="22668">
                  <c:v>381</c:v>
                </c:pt>
                <c:pt idx="22669">
                  <c:v>347</c:v>
                </c:pt>
                <c:pt idx="22670">
                  <c:v>340</c:v>
                </c:pt>
                <c:pt idx="22671">
                  <c:v>309</c:v>
                </c:pt>
                <c:pt idx="22672">
                  <c:v>358</c:v>
                </c:pt>
                <c:pt idx="22673">
                  <c:v>378</c:v>
                </c:pt>
                <c:pt idx="22674">
                  <c:v>387</c:v>
                </c:pt>
                <c:pt idx="22675">
                  <c:v>367</c:v>
                </c:pt>
                <c:pt idx="22676">
                  <c:v>266</c:v>
                </c:pt>
                <c:pt idx="22677">
                  <c:v>320</c:v>
                </c:pt>
                <c:pt idx="22678">
                  <c:v>324</c:v>
                </c:pt>
                <c:pt idx="22679">
                  <c:v>342</c:v>
                </c:pt>
                <c:pt idx="22680">
                  <c:v>353</c:v>
                </c:pt>
                <c:pt idx="22681">
                  <c:v>485</c:v>
                </c:pt>
                <c:pt idx="22682">
                  <c:v>379</c:v>
                </c:pt>
                <c:pt idx="22683">
                  <c:v>341</c:v>
                </c:pt>
                <c:pt idx="22684">
                  <c:v>359</c:v>
                </c:pt>
                <c:pt idx="22685">
                  <c:v>364</c:v>
                </c:pt>
                <c:pt idx="22686">
                  <c:v>352</c:v>
                </c:pt>
                <c:pt idx="22687">
                  <c:v>357</c:v>
                </c:pt>
                <c:pt idx="22688">
                  <c:v>251</c:v>
                </c:pt>
                <c:pt idx="22689">
                  <c:v>252</c:v>
                </c:pt>
                <c:pt idx="22690">
                  <c:v>362</c:v>
                </c:pt>
                <c:pt idx="22691">
                  <c:v>284</c:v>
                </c:pt>
                <c:pt idx="22692">
                  <c:v>277</c:v>
                </c:pt>
                <c:pt idx="22693">
                  <c:v>348</c:v>
                </c:pt>
                <c:pt idx="22694">
                  <c:v>383</c:v>
                </c:pt>
                <c:pt idx="22695">
                  <c:v>368</c:v>
                </c:pt>
                <c:pt idx="22696">
                  <c:v>330</c:v>
                </c:pt>
                <c:pt idx="22697">
                  <c:v>361</c:v>
                </c:pt>
                <c:pt idx="22698">
                  <c:v>364</c:v>
                </c:pt>
                <c:pt idx="22699">
                  <c:v>342</c:v>
                </c:pt>
                <c:pt idx="22700">
                  <c:v>325</c:v>
                </c:pt>
                <c:pt idx="22701">
                  <c:v>355</c:v>
                </c:pt>
                <c:pt idx="22702">
                  <c:v>359</c:v>
                </c:pt>
                <c:pt idx="22703">
                  <c:v>336</c:v>
                </c:pt>
                <c:pt idx="22704">
                  <c:v>292</c:v>
                </c:pt>
                <c:pt idx="22705">
                  <c:v>370</c:v>
                </c:pt>
                <c:pt idx="22706">
                  <c:v>331</c:v>
                </c:pt>
                <c:pt idx="22707">
                  <c:v>328</c:v>
                </c:pt>
                <c:pt idx="22708">
                  <c:v>334</c:v>
                </c:pt>
                <c:pt idx="22709">
                  <c:v>349</c:v>
                </c:pt>
                <c:pt idx="22710">
                  <c:v>345</c:v>
                </c:pt>
                <c:pt idx="22711">
                  <c:v>328</c:v>
                </c:pt>
                <c:pt idx="22712">
                  <c:v>371</c:v>
                </c:pt>
                <c:pt idx="22713">
                  <c:v>335</c:v>
                </c:pt>
                <c:pt idx="22714">
                  <c:v>359</c:v>
                </c:pt>
                <c:pt idx="22715">
                  <c:v>387</c:v>
                </c:pt>
                <c:pt idx="22716">
                  <c:v>335</c:v>
                </c:pt>
                <c:pt idx="22717">
                  <c:v>348</c:v>
                </c:pt>
                <c:pt idx="22718">
                  <c:v>331</c:v>
                </c:pt>
                <c:pt idx="22719">
                  <c:v>339</c:v>
                </c:pt>
                <c:pt idx="22720">
                  <c:v>370</c:v>
                </c:pt>
                <c:pt idx="22721">
                  <c:v>342</c:v>
                </c:pt>
                <c:pt idx="22722">
                  <c:v>369</c:v>
                </c:pt>
                <c:pt idx="22723">
                  <c:v>367</c:v>
                </c:pt>
                <c:pt idx="22724">
                  <c:v>391</c:v>
                </c:pt>
                <c:pt idx="22725">
                  <c:v>278</c:v>
                </c:pt>
                <c:pt idx="22726">
                  <c:v>337</c:v>
                </c:pt>
                <c:pt idx="22727">
                  <c:v>363</c:v>
                </c:pt>
                <c:pt idx="22728">
                  <c:v>359</c:v>
                </c:pt>
                <c:pt idx="22729">
                  <c:v>338</c:v>
                </c:pt>
                <c:pt idx="22730">
                  <c:v>300</c:v>
                </c:pt>
                <c:pt idx="22731">
                  <c:v>386</c:v>
                </c:pt>
                <c:pt idx="22732">
                  <c:v>329</c:v>
                </c:pt>
                <c:pt idx="22733">
                  <c:v>348</c:v>
                </c:pt>
                <c:pt idx="22734">
                  <c:v>355</c:v>
                </c:pt>
                <c:pt idx="22735">
                  <c:v>326</c:v>
                </c:pt>
                <c:pt idx="22736">
                  <c:v>339</c:v>
                </c:pt>
                <c:pt idx="22737">
                  <c:v>314</c:v>
                </c:pt>
                <c:pt idx="22738">
                  <c:v>364</c:v>
                </c:pt>
                <c:pt idx="22739">
                  <c:v>310</c:v>
                </c:pt>
                <c:pt idx="22740">
                  <c:v>345</c:v>
                </c:pt>
                <c:pt idx="22741">
                  <c:v>336</c:v>
                </c:pt>
                <c:pt idx="22742">
                  <c:v>351</c:v>
                </c:pt>
                <c:pt idx="22743">
                  <c:v>320</c:v>
                </c:pt>
                <c:pt idx="22744">
                  <c:v>353</c:v>
                </c:pt>
                <c:pt idx="22745">
                  <c:v>364</c:v>
                </c:pt>
                <c:pt idx="22746">
                  <c:v>326</c:v>
                </c:pt>
                <c:pt idx="22747">
                  <c:v>396</c:v>
                </c:pt>
                <c:pt idx="22748">
                  <c:v>332</c:v>
                </c:pt>
                <c:pt idx="22749">
                  <c:v>334</c:v>
                </c:pt>
                <c:pt idx="22750">
                  <c:v>330</c:v>
                </c:pt>
                <c:pt idx="22751">
                  <c:v>320</c:v>
                </c:pt>
                <c:pt idx="22752">
                  <c:v>292</c:v>
                </c:pt>
                <c:pt idx="22753">
                  <c:v>391</c:v>
                </c:pt>
                <c:pt idx="22754">
                  <c:v>348</c:v>
                </c:pt>
                <c:pt idx="22755">
                  <c:v>382</c:v>
                </c:pt>
                <c:pt idx="22756">
                  <c:v>400</c:v>
                </c:pt>
                <c:pt idx="22757">
                  <c:v>345</c:v>
                </c:pt>
                <c:pt idx="22758">
                  <c:v>332</c:v>
                </c:pt>
                <c:pt idx="22759">
                  <c:v>331</c:v>
                </c:pt>
                <c:pt idx="22760">
                  <c:v>340</c:v>
                </c:pt>
                <c:pt idx="22761">
                  <c:v>416</c:v>
                </c:pt>
                <c:pt idx="22762">
                  <c:v>357</c:v>
                </c:pt>
                <c:pt idx="22763">
                  <c:v>332</c:v>
                </c:pt>
                <c:pt idx="22764">
                  <c:v>385</c:v>
                </c:pt>
                <c:pt idx="22765">
                  <c:v>322</c:v>
                </c:pt>
                <c:pt idx="22766">
                  <c:v>320</c:v>
                </c:pt>
                <c:pt idx="22767">
                  <c:v>346</c:v>
                </c:pt>
                <c:pt idx="22768">
                  <c:v>294</c:v>
                </c:pt>
                <c:pt idx="22769">
                  <c:v>324</c:v>
                </c:pt>
                <c:pt idx="22770">
                  <c:v>361</c:v>
                </c:pt>
                <c:pt idx="22771">
                  <c:v>356</c:v>
                </c:pt>
                <c:pt idx="22772">
                  <c:v>367</c:v>
                </c:pt>
                <c:pt idx="22773">
                  <c:v>342</c:v>
                </c:pt>
                <c:pt idx="22774">
                  <c:v>323</c:v>
                </c:pt>
                <c:pt idx="22775">
                  <c:v>316</c:v>
                </c:pt>
                <c:pt idx="22776">
                  <c:v>301</c:v>
                </c:pt>
                <c:pt idx="22777">
                  <c:v>315</c:v>
                </c:pt>
                <c:pt idx="22778">
                  <c:v>376</c:v>
                </c:pt>
                <c:pt idx="22779">
                  <c:v>351</c:v>
                </c:pt>
                <c:pt idx="22780">
                  <c:v>344</c:v>
                </c:pt>
                <c:pt idx="22781">
                  <c:v>335</c:v>
                </c:pt>
                <c:pt idx="22782">
                  <c:v>377</c:v>
                </c:pt>
                <c:pt idx="22783">
                  <c:v>335</c:v>
                </c:pt>
                <c:pt idx="22784">
                  <c:v>252</c:v>
                </c:pt>
                <c:pt idx="22785">
                  <c:v>388</c:v>
                </c:pt>
                <c:pt idx="22786">
                  <c:v>482</c:v>
                </c:pt>
                <c:pt idx="22787">
                  <c:v>369</c:v>
                </c:pt>
                <c:pt idx="22788">
                  <c:v>338</c:v>
                </c:pt>
                <c:pt idx="22789">
                  <c:v>340</c:v>
                </c:pt>
                <c:pt idx="22790">
                  <c:v>324</c:v>
                </c:pt>
                <c:pt idx="22791">
                  <c:v>371</c:v>
                </c:pt>
                <c:pt idx="22792">
                  <c:v>380</c:v>
                </c:pt>
                <c:pt idx="22793">
                  <c:v>359</c:v>
                </c:pt>
                <c:pt idx="22794">
                  <c:v>331</c:v>
                </c:pt>
                <c:pt idx="22795">
                  <c:v>314</c:v>
                </c:pt>
                <c:pt idx="22796">
                  <c:v>344</c:v>
                </c:pt>
                <c:pt idx="22797">
                  <c:v>365</c:v>
                </c:pt>
                <c:pt idx="22798">
                  <c:v>298</c:v>
                </c:pt>
                <c:pt idx="22799">
                  <c:v>325</c:v>
                </c:pt>
                <c:pt idx="22800">
                  <c:v>351</c:v>
                </c:pt>
                <c:pt idx="22801">
                  <c:v>319</c:v>
                </c:pt>
                <c:pt idx="22802">
                  <c:v>404</c:v>
                </c:pt>
                <c:pt idx="22803">
                  <c:v>324</c:v>
                </c:pt>
                <c:pt idx="22804">
                  <c:v>359</c:v>
                </c:pt>
                <c:pt idx="22805">
                  <c:v>279</c:v>
                </c:pt>
                <c:pt idx="22806">
                  <c:v>322</c:v>
                </c:pt>
                <c:pt idx="22807">
                  <c:v>330</c:v>
                </c:pt>
                <c:pt idx="22808">
                  <c:v>342</c:v>
                </c:pt>
                <c:pt idx="22809">
                  <c:v>330</c:v>
                </c:pt>
                <c:pt idx="22810">
                  <c:v>342</c:v>
                </c:pt>
                <c:pt idx="22811">
                  <c:v>353</c:v>
                </c:pt>
                <c:pt idx="22812">
                  <c:v>317</c:v>
                </c:pt>
                <c:pt idx="22813">
                  <c:v>347</c:v>
                </c:pt>
                <c:pt idx="22814">
                  <c:v>328</c:v>
                </c:pt>
                <c:pt idx="22815">
                  <c:v>446</c:v>
                </c:pt>
                <c:pt idx="22816">
                  <c:v>233</c:v>
                </c:pt>
                <c:pt idx="22817">
                  <c:v>327</c:v>
                </c:pt>
                <c:pt idx="22818">
                  <c:v>363</c:v>
                </c:pt>
                <c:pt idx="22819">
                  <c:v>366</c:v>
                </c:pt>
                <c:pt idx="22820">
                  <c:v>342</c:v>
                </c:pt>
                <c:pt idx="22821">
                  <c:v>341</c:v>
                </c:pt>
                <c:pt idx="22822">
                  <c:v>361</c:v>
                </c:pt>
                <c:pt idx="22823">
                  <c:v>323</c:v>
                </c:pt>
                <c:pt idx="22824">
                  <c:v>372</c:v>
                </c:pt>
                <c:pt idx="22825">
                  <c:v>386</c:v>
                </c:pt>
                <c:pt idx="22826">
                  <c:v>332</c:v>
                </c:pt>
                <c:pt idx="22827">
                  <c:v>368</c:v>
                </c:pt>
                <c:pt idx="22828">
                  <c:v>429</c:v>
                </c:pt>
                <c:pt idx="22829">
                  <c:v>394</c:v>
                </c:pt>
                <c:pt idx="22830">
                  <c:v>354</c:v>
                </c:pt>
                <c:pt idx="22831">
                  <c:v>305</c:v>
                </c:pt>
                <c:pt idx="22832">
                  <c:v>323</c:v>
                </c:pt>
                <c:pt idx="22833">
                  <c:v>367</c:v>
                </c:pt>
                <c:pt idx="22834">
                  <c:v>345</c:v>
                </c:pt>
                <c:pt idx="22835">
                  <c:v>366</c:v>
                </c:pt>
                <c:pt idx="22836">
                  <c:v>312</c:v>
                </c:pt>
                <c:pt idx="22837">
                  <c:v>306</c:v>
                </c:pt>
                <c:pt idx="22838">
                  <c:v>327</c:v>
                </c:pt>
                <c:pt idx="22839">
                  <c:v>358</c:v>
                </c:pt>
                <c:pt idx="22840">
                  <c:v>316</c:v>
                </c:pt>
                <c:pt idx="22841">
                  <c:v>321</c:v>
                </c:pt>
                <c:pt idx="22842">
                  <c:v>405</c:v>
                </c:pt>
                <c:pt idx="22843">
                  <c:v>297</c:v>
                </c:pt>
                <c:pt idx="22844">
                  <c:v>324</c:v>
                </c:pt>
                <c:pt idx="22845">
                  <c:v>331</c:v>
                </c:pt>
                <c:pt idx="22846">
                  <c:v>379</c:v>
                </c:pt>
                <c:pt idx="22847">
                  <c:v>252</c:v>
                </c:pt>
                <c:pt idx="22848">
                  <c:v>399</c:v>
                </c:pt>
                <c:pt idx="22849">
                  <c:v>231</c:v>
                </c:pt>
                <c:pt idx="22850">
                  <c:v>372</c:v>
                </c:pt>
                <c:pt idx="22851">
                  <c:v>356</c:v>
                </c:pt>
                <c:pt idx="22852">
                  <c:v>320</c:v>
                </c:pt>
                <c:pt idx="22853">
                  <c:v>299</c:v>
                </c:pt>
                <c:pt idx="22854">
                  <c:v>322</c:v>
                </c:pt>
                <c:pt idx="22855">
                  <c:v>371</c:v>
                </c:pt>
                <c:pt idx="22856">
                  <c:v>346</c:v>
                </c:pt>
                <c:pt idx="22857">
                  <c:v>306</c:v>
                </c:pt>
                <c:pt idx="22858">
                  <c:v>348</c:v>
                </c:pt>
                <c:pt idx="22859">
                  <c:v>338</c:v>
                </c:pt>
                <c:pt idx="22860">
                  <c:v>371</c:v>
                </c:pt>
                <c:pt idx="22861">
                  <c:v>351</c:v>
                </c:pt>
                <c:pt idx="22862">
                  <c:v>349</c:v>
                </c:pt>
                <c:pt idx="22863">
                  <c:v>330</c:v>
                </c:pt>
                <c:pt idx="22864">
                  <c:v>335</c:v>
                </c:pt>
                <c:pt idx="22865">
                  <c:v>353</c:v>
                </c:pt>
                <c:pt idx="22866">
                  <c:v>364</c:v>
                </c:pt>
                <c:pt idx="22867">
                  <c:v>319</c:v>
                </c:pt>
                <c:pt idx="22868">
                  <c:v>270</c:v>
                </c:pt>
                <c:pt idx="22869">
                  <c:v>388</c:v>
                </c:pt>
                <c:pt idx="22870">
                  <c:v>363</c:v>
                </c:pt>
                <c:pt idx="22871">
                  <c:v>319</c:v>
                </c:pt>
                <c:pt idx="22872">
                  <c:v>324</c:v>
                </c:pt>
                <c:pt idx="22873">
                  <c:v>343</c:v>
                </c:pt>
                <c:pt idx="22874">
                  <c:v>406</c:v>
                </c:pt>
                <c:pt idx="22875">
                  <c:v>424</c:v>
                </c:pt>
                <c:pt idx="22876">
                  <c:v>340</c:v>
                </c:pt>
                <c:pt idx="22877">
                  <c:v>353</c:v>
                </c:pt>
                <c:pt idx="22878">
                  <c:v>415</c:v>
                </c:pt>
                <c:pt idx="22879">
                  <c:v>366</c:v>
                </c:pt>
                <c:pt idx="22880">
                  <c:v>286</c:v>
                </c:pt>
                <c:pt idx="22881">
                  <c:v>348</c:v>
                </c:pt>
                <c:pt idx="22882">
                  <c:v>347</c:v>
                </c:pt>
                <c:pt idx="22883">
                  <c:v>329</c:v>
                </c:pt>
                <c:pt idx="22884">
                  <c:v>328</c:v>
                </c:pt>
                <c:pt idx="22885">
                  <c:v>325</c:v>
                </c:pt>
                <c:pt idx="22886">
                  <c:v>327</c:v>
                </c:pt>
                <c:pt idx="22887">
                  <c:v>329</c:v>
                </c:pt>
                <c:pt idx="22888">
                  <c:v>316</c:v>
                </c:pt>
                <c:pt idx="22889">
                  <c:v>348</c:v>
                </c:pt>
                <c:pt idx="22890">
                  <c:v>342</c:v>
                </c:pt>
                <c:pt idx="22891">
                  <c:v>390</c:v>
                </c:pt>
                <c:pt idx="22892">
                  <c:v>368</c:v>
                </c:pt>
                <c:pt idx="22893">
                  <c:v>377</c:v>
                </c:pt>
                <c:pt idx="22894">
                  <c:v>344</c:v>
                </c:pt>
                <c:pt idx="22895">
                  <c:v>338</c:v>
                </c:pt>
                <c:pt idx="22896">
                  <c:v>307</c:v>
                </c:pt>
                <c:pt idx="22897">
                  <c:v>312</c:v>
                </c:pt>
                <c:pt idx="22898">
                  <c:v>322</c:v>
                </c:pt>
                <c:pt idx="22899">
                  <c:v>362</c:v>
                </c:pt>
                <c:pt idx="22900">
                  <c:v>296</c:v>
                </c:pt>
                <c:pt idx="22901">
                  <c:v>317</c:v>
                </c:pt>
                <c:pt idx="22902">
                  <c:v>350</c:v>
                </c:pt>
                <c:pt idx="22903">
                  <c:v>328</c:v>
                </c:pt>
                <c:pt idx="22904">
                  <c:v>374</c:v>
                </c:pt>
                <c:pt idx="22905">
                  <c:v>355</c:v>
                </c:pt>
                <c:pt idx="22906">
                  <c:v>313</c:v>
                </c:pt>
                <c:pt idx="22907">
                  <c:v>337</c:v>
                </c:pt>
                <c:pt idx="22908">
                  <c:v>382</c:v>
                </c:pt>
                <c:pt idx="22909">
                  <c:v>325</c:v>
                </c:pt>
                <c:pt idx="22910">
                  <c:v>335</c:v>
                </c:pt>
                <c:pt idx="22911">
                  <c:v>342</c:v>
                </c:pt>
                <c:pt idx="22912">
                  <c:v>382</c:v>
                </c:pt>
                <c:pt idx="22913">
                  <c:v>337</c:v>
                </c:pt>
                <c:pt idx="22914">
                  <c:v>349</c:v>
                </c:pt>
                <c:pt idx="22915">
                  <c:v>374</c:v>
                </c:pt>
                <c:pt idx="22916">
                  <c:v>340</c:v>
                </c:pt>
                <c:pt idx="22917">
                  <c:v>358</c:v>
                </c:pt>
                <c:pt idx="22918">
                  <c:v>310</c:v>
                </c:pt>
                <c:pt idx="22919">
                  <c:v>341</c:v>
                </c:pt>
                <c:pt idx="22920">
                  <c:v>338</c:v>
                </c:pt>
                <c:pt idx="22921">
                  <c:v>384</c:v>
                </c:pt>
                <c:pt idx="22922">
                  <c:v>361</c:v>
                </c:pt>
                <c:pt idx="22923">
                  <c:v>314</c:v>
                </c:pt>
                <c:pt idx="22924">
                  <c:v>352</c:v>
                </c:pt>
                <c:pt idx="22925">
                  <c:v>346</c:v>
                </c:pt>
                <c:pt idx="22926">
                  <c:v>346</c:v>
                </c:pt>
                <c:pt idx="22927">
                  <c:v>363</c:v>
                </c:pt>
                <c:pt idx="22928">
                  <c:v>339</c:v>
                </c:pt>
                <c:pt idx="22929">
                  <c:v>323</c:v>
                </c:pt>
                <c:pt idx="22930">
                  <c:v>347</c:v>
                </c:pt>
                <c:pt idx="22931">
                  <c:v>453</c:v>
                </c:pt>
                <c:pt idx="22932">
                  <c:v>348</c:v>
                </c:pt>
                <c:pt idx="22933">
                  <c:v>347</c:v>
                </c:pt>
                <c:pt idx="22934">
                  <c:v>319</c:v>
                </c:pt>
                <c:pt idx="22935">
                  <c:v>338</c:v>
                </c:pt>
                <c:pt idx="22936">
                  <c:v>350</c:v>
                </c:pt>
                <c:pt idx="22937">
                  <c:v>323</c:v>
                </c:pt>
                <c:pt idx="22938">
                  <c:v>348</c:v>
                </c:pt>
                <c:pt idx="22939">
                  <c:v>364</c:v>
                </c:pt>
                <c:pt idx="22940">
                  <c:v>366</c:v>
                </c:pt>
                <c:pt idx="22941">
                  <c:v>337</c:v>
                </c:pt>
                <c:pt idx="22942">
                  <c:v>346</c:v>
                </c:pt>
                <c:pt idx="22943">
                  <c:v>329</c:v>
                </c:pt>
                <c:pt idx="22944">
                  <c:v>360</c:v>
                </c:pt>
                <c:pt idx="22945">
                  <c:v>365</c:v>
                </c:pt>
                <c:pt idx="22946">
                  <c:v>339</c:v>
                </c:pt>
                <c:pt idx="22947">
                  <c:v>329</c:v>
                </c:pt>
                <c:pt idx="22948">
                  <c:v>352</c:v>
                </c:pt>
                <c:pt idx="22949">
                  <c:v>290</c:v>
                </c:pt>
                <c:pt idx="22950">
                  <c:v>417</c:v>
                </c:pt>
                <c:pt idx="22951">
                  <c:v>344</c:v>
                </c:pt>
                <c:pt idx="22952">
                  <c:v>333</c:v>
                </c:pt>
                <c:pt idx="22953">
                  <c:v>347</c:v>
                </c:pt>
                <c:pt idx="22954">
                  <c:v>331</c:v>
                </c:pt>
                <c:pt idx="22955">
                  <c:v>319</c:v>
                </c:pt>
                <c:pt idx="22956">
                  <c:v>307</c:v>
                </c:pt>
                <c:pt idx="22957">
                  <c:v>355</c:v>
                </c:pt>
                <c:pt idx="22958">
                  <c:v>279</c:v>
                </c:pt>
                <c:pt idx="22959">
                  <c:v>308</c:v>
                </c:pt>
                <c:pt idx="22960">
                  <c:v>353</c:v>
                </c:pt>
                <c:pt idx="22961">
                  <c:v>375</c:v>
                </c:pt>
                <c:pt idx="22962">
                  <c:v>398</c:v>
                </c:pt>
                <c:pt idx="22963">
                  <c:v>367</c:v>
                </c:pt>
                <c:pt idx="22964">
                  <c:v>320</c:v>
                </c:pt>
                <c:pt idx="22965">
                  <c:v>322</c:v>
                </c:pt>
                <c:pt idx="22966">
                  <c:v>368</c:v>
                </c:pt>
                <c:pt idx="22967">
                  <c:v>388</c:v>
                </c:pt>
                <c:pt idx="22968">
                  <c:v>337</c:v>
                </c:pt>
                <c:pt idx="22969">
                  <c:v>326</c:v>
                </c:pt>
                <c:pt idx="22970">
                  <c:v>372</c:v>
                </c:pt>
                <c:pt idx="22971">
                  <c:v>345</c:v>
                </c:pt>
                <c:pt idx="22972">
                  <c:v>345</c:v>
                </c:pt>
                <c:pt idx="22973">
                  <c:v>320</c:v>
                </c:pt>
                <c:pt idx="22974">
                  <c:v>340</c:v>
                </c:pt>
                <c:pt idx="22975">
                  <c:v>304</c:v>
                </c:pt>
                <c:pt idx="22976">
                  <c:v>360</c:v>
                </c:pt>
                <c:pt idx="22977">
                  <c:v>351</c:v>
                </c:pt>
                <c:pt idx="22978">
                  <c:v>368</c:v>
                </c:pt>
                <c:pt idx="22979">
                  <c:v>330</c:v>
                </c:pt>
                <c:pt idx="22980">
                  <c:v>329</c:v>
                </c:pt>
                <c:pt idx="22981">
                  <c:v>321</c:v>
                </c:pt>
                <c:pt idx="22982">
                  <c:v>366</c:v>
                </c:pt>
                <c:pt idx="22983">
                  <c:v>344</c:v>
                </c:pt>
                <c:pt idx="22984">
                  <c:v>370</c:v>
                </c:pt>
                <c:pt idx="22985">
                  <c:v>307</c:v>
                </c:pt>
                <c:pt idx="22986">
                  <c:v>378</c:v>
                </c:pt>
                <c:pt idx="22987">
                  <c:v>272</c:v>
                </c:pt>
                <c:pt idx="22988">
                  <c:v>321</c:v>
                </c:pt>
                <c:pt idx="22989">
                  <c:v>328</c:v>
                </c:pt>
                <c:pt idx="22990">
                  <c:v>377</c:v>
                </c:pt>
                <c:pt idx="22991">
                  <c:v>335</c:v>
                </c:pt>
                <c:pt idx="22992">
                  <c:v>388</c:v>
                </c:pt>
                <c:pt idx="22993">
                  <c:v>389</c:v>
                </c:pt>
                <c:pt idx="22994">
                  <c:v>371</c:v>
                </c:pt>
                <c:pt idx="22995">
                  <c:v>346</c:v>
                </c:pt>
                <c:pt idx="22996">
                  <c:v>328</c:v>
                </c:pt>
                <c:pt idx="22997">
                  <c:v>336</c:v>
                </c:pt>
                <c:pt idx="22998">
                  <c:v>345</c:v>
                </c:pt>
                <c:pt idx="22999">
                  <c:v>338</c:v>
                </c:pt>
                <c:pt idx="23000">
                  <c:v>358</c:v>
                </c:pt>
                <c:pt idx="23001">
                  <c:v>324</c:v>
                </c:pt>
                <c:pt idx="23002">
                  <c:v>351</c:v>
                </c:pt>
                <c:pt idx="23003">
                  <c:v>345</c:v>
                </c:pt>
                <c:pt idx="23004">
                  <c:v>422</c:v>
                </c:pt>
                <c:pt idx="23005">
                  <c:v>380</c:v>
                </c:pt>
                <c:pt idx="23006">
                  <c:v>343</c:v>
                </c:pt>
                <c:pt idx="23007">
                  <c:v>349</c:v>
                </c:pt>
                <c:pt idx="23008">
                  <c:v>376</c:v>
                </c:pt>
                <c:pt idx="23009">
                  <c:v>387</c:v>
                </c:pt>
                <c:pt idx="23010">
                  <c:v>375</c:v>
                </c:pt>
                <c:pt idx="23011">
                  <c:v>364</c:v>
                </c:pt>
                <c:pt idx="23012">
                  <c:v>345</c:v>
                </c:pt>
                <c:pt idx="23013">
                  <c:v>313</c:v>
                </c:pt>
                <c:pt idx="23014">
                  <c:v>350</c:v>
                </c:pt>
                <c:pt idx="23015">
                  <c:v>361</c:v>
                </c:pt>
                <c:pt idx="23016">
                  <c:v>328</c:v>
                </c:pt>
                <c:pt idx="23017">
                  <c:v>346</c:v>
                </c:pt>
                <c:pt idx="23018">
                  <c:v>328</c:v>
                </c:pt>
                <c:pt idx="23019">
                  <c:v>318</c:v>
                </c:pt>
                <c:pt idx="23020">
                  <c:v>362</c:v>
                </c:pt>
                <c:pt idx="23021">
                  <c:v>349</c:v>
                </c:pt>
                <c:pt idx="23022">
                  <c:v>363</c:v>
                </c:pt>
                <c:pt idx="23023">
                  <c:v>358</c:v>
                </c:pt>
                <c:pt idx="23024">
                  <c:v>408</c:v>
                </c:pt>
                <c:pt idx="23025">
                  <c:v>363</c:v>
                </c:pt>
                <c:pt idx="23026">
                  <c:v>355</c:v>
                </c:pt>
                <c:pt idx="23027">
                  <c:v>358</c:v>
                </c:pt>
                <c:pt idx="23028">
                  <c:v>374</c:v>
                </c:pt>
                <c:pt idx="23029">
                  <c:v>337</c:v>
                </c:pt>
                <c:pt idx="23030">
                  <c:v>415</c:v>
                </c:pt>
                <c:pt idx="23031">
                  <c:v>375</c:v>
                </c:pt>
                <c:pt idx="23032">
                  <c:v>350</c:v>
                </c:pt>
                <c:pt idx="23033">
                  <c:v>304</c:v>
                </c:pt>
                <c:pt idx="23034">
                  <c:v>366</c:v>
                </c:pt>
                <c:pt idx="23035">
                  <c:v>257</c:v>
                </c:pt>
                <c:pt idx="23036">
                  <c:v>314</c:v>
                </c:pt>
                <c:pt idx="23037">
                  <c:v>318</c:v>
                </c:pt>
                <c:pt idx="23038">
                  <c:v>312</c:v>
                </c:pt>
                <c:pt idx="23039">
                  <c:v>318</c:v>
                </c:pt>
                <c:pt idx="23040">
                  <c:v>333</c:v>
                </c:pt>
                <c:pt idx="23041">
                  <c:v>349</c:v>
                </c:pt>
                <c:pt idx="23042">
                  <c:v>374</c:v>
                </c:pt>
                <c:pt idx="23043">
                  <c:v>343</c:v>
                </c:pt>
                <c:pt idx="23044">
                  <c:v>334</c:v>
                </c:pt>
                <c:pt idx="23045">
                  <c:v>331</c:v>
                </c:pt>
                <c:pt idx="23046">
                  <c:v>359</c:v>
                </c:pt>
                <c:pt idx="23047">
                  <c:v>333</c:v>
                </c:pt>
                <c:pt idx="23048">
                  <c:v>337</c:v>
                </c:pt>
                <c:pt idx="23049">
                  <c:v>352</c:v>
                </c:pt>
                <c:pt idx="23050">
                  <c:v>347</c:v>
                </c:pt>
                <c:pt idx="23051">
                  <c:v>350</c:v>
                </c:pt>
                <c:pt idx="23052">
                  <c:v>359</c:v>
                </c:pt>
                <c:pt idx="23053">
                  <c:v>354</c:v>
                </c:pt>
                <c:pt idx="23054">
                  <c:v>347</c:v>
                </c:pt>
                <c:pt idx="23055">
                  <c:v>365</c:v>
                </c:pt>
                <c:pt idx="23056">
                  <c:v>363</c:v>
                </c:pt>
                <c:pt idx="23057">
                  <c:v>340</c:v>
                </c:pt>
                <c:pt idx="23058">
                  <c:v>344</c:v>
                </c:pt>
                <c:pt idx="23059">
                  <c:v>373</c:v>
                </c:pt>
                <c:pt idx="23060">
                  <c:v>306</c:v>
                </c:pt>
                <c:pt idx="23061">
                  <c:v>353</c:v>
                </c:pt>
                <c:pt idx="23062">
                  <c:v>382</c:v>
                </c:pt>
                <c:pt idx="23063">
                  <c:v>361</c:v>
                </c:pt>
                <c:pt idx="23064">
                  <c:v>317</c:v>
                </c:pt>
                <c:pt idx="23065">
                  <c:v>342</c:v>
                </c:pt>
                <c:pt idx="23066">
                  <c:v>354</c:v>
                </c:pt>
                <c:pt idx="23067">
                  <c:v>386</c:v>
                </c:pt>
                <c:pt idx="23068">
                  <c:v>331</c:v>
                </c:pt>
                <c:pt idx="23069">
                  <c:v>349</c:v>
                </c:pt>
                <c:pt idx="23070">
                  <c:v>334</c:v>
                </c:pt>
                <c:pt idx="23071">
                  <c:v>344</c:v>
                </c:pt>
                <c:pt idx="23072">
                  <c:v>330</c:v>
                </c:pt>
                <c:pt idx="23073">
                  <c:v>361</c:v>
                </c:pt>
                <c:pt idx="23074">
                  <c:v>362</c:v>
                </c:pt>
                <c:pt idx="23075">
                  <c:v>338</c:v>
                </c:pt>
                <c:pt idx="23076">
                  <c:v>374</c:v>
                </c:pt>
                <c:pt idx="23077">
                  <c:v>342</c:v>
                </c:pt>
                <c:pt idx="23078">
                  <c:v>385</c:v>
                </c:pt>
                <c:pt idx="23079">
                  <c:v>380</c:v>
                </c:pt>
                <c:pt idx="23080">
                  <c:v>375</c:v>
                </c:pt>
                <c:pt idx="23081">
                  <c:v>312</c:v>
                </c:pt>
                <c:pt idx="23082">
                  <c:v>365</c:v>
                </c:pt>
                <c:pt idx="23083">
                  <c:v>319</c:v>
                </c:pt>
                <c:pt idx="23084">
                  <c:v>353</c:v>
                </c:pt>
                <c:pt idx="23085">
                  <c:v>386</c:v>
                </c:pt>
                <c:pt idx="23086">
                  <c:v>372</c:v>
                </c:pt>
                <c:pt idx="23087">
                  <c:v>334</c:v>
                </c:pt>
                <c:pt idx="23088">
                  <c:v>342</c:v>
                </c:pt>
                <c:pt idx="23089">
                  <c:v>346</c:v>
                </c:pt>
                <c:pt idx="23090">
                  <c:v>314</c:v>
                </c:pt>
                <c:pt idx="23091">
                  <c:v>362</c:v>
                </c:pt>
                <c:pt idx="23092">
                  <c:v>341</c:v>
                </c:pt>
                <c:pt idx="23093">
                  <c:v>320</c:v>
                </c:pt>
                <c:pt idx="23094">
                  <c:v>339</c:v>
                </c:pt>
                <c:pt idx="23095">
                  <c:v>378</c:v>
                </c:pt>
                <c:pt idx="23096">
                  <c:v>334</c:v>
                </c:pt>
                <c:pt idx="23097">
                  <c:v>311</c:v>
                </c:pt>
                <c:pt idx="23098">
                  <c:v>366</c:v>
                </c:pt>
                <c:pt idx="23099">
                  <c:v>351</c:v>
                </c:pt>
                <c:pt idx="23100">
                  <c:v>342</c:v>
                </c:pt>
                <c:pt idx="23101">
                  <c:v>369</c:v>
                </c:pt>
                <c:pt idx="23102">
                  <c:v>325</c:v>
                </c:pt>
                <c:pt idx="23103">
                  <c:v>348</c:v>
                </c:pt>
                <c:pt idx="23104">
                  <c:v>327</c:v>
                </c:pt>
                <c:pt idx="23105">
                  <c:v>336</c:v>
                </c:pt>
                <c:pt idx="23106">
                  <c:v>376</c:v>
                </c:pt>
                <c:pt idx="23107">
                  <c:v>347</c:v>
                </c:pt>
                <c:pt idx="23108">
                  <c:v>369</c:v>
                </c:pt>
                <c:pt idx="23109">
                  <c:v>333</c:v>
                </c:pt>
                <c:pt idx="23110">
                  <c:v>343</c:v>
                </c:pt>
                <c:pt idx="23111">
                  <c:v>368</c:v>
                </c:pt>
                <c:pt idx="23112">
                  <c:v>376</c:v>
                </c:pt>
                <c:pt idx="23113">
                  <c:v>307</c:v>
                </c:pt>
                <c:pt idx="23114">
                  <c:v>338</c:v>
                </c:pt>
                <c:pt idx="23115">
                  <c:v>329</c:v>
                </c:pt>
                <c:pt idx="23116">
                  <c:v>397</c:v>
                </c:pt>
                <c:pt idx="23117">
                  <c:v>390</c:v>
                </c:pt>
                <c:pt idx="23118">
                  <c:v>355</c:v>
                </c:pt>
                <c:pt idx="23119">
                  <c:v>298</c:v>
                </c:pt>
                <c:pt idx="23120">
                  <c:v>388</c:v>
                </c:pt>
                <c:pt idx="23121">
                  <c:v>341</c:v>
                </c:pt>
                <c:pt idx="23122">
                  <c:v>338</c:v>
                </c:pt>
                <c:pt idx="23123">
                  <c:v>338</c:v>
                </c:pt>
                <c:pt idx="23124">
                  <c:v>352</c:v>
                </c:pt>
                <c:pt idx="23125">
                  <c:v>323</c:v>
                </c:pt>
                <c:pt idx="23126">
                  <c:v>357</c:v>
                </c:pt>
                <c:pt idx="23127">
                  <c:v>376</c:v>
                </c:pt>
                <c:pt idx="23128">
                  <c:v>353</c:v>
                </c:pt>
                <c:pt idx="23129">
                  <c:v>360</c:v>
                </c:pt>
                <c:pt idx="23130">
                  <c:v>315</c:v>
                </c:pt>
                <c:pt idx="23131">
                  <c:v>359</c:v>
                </c:pt>
                <c:pt idx="23132">
                  <c:v>349</c:v>
                </c:pt>
                <c:pt idx="23133">
                  <c:v>363</c:v>
                </c:pt>
                <c:pt idx="23134">
                  <c:v>382</c:v>
                </c:pt>
                <c:pt idx="23135">
                  <c:v>378</c:v>
                </c:pt>
                <c:pt idx="23136">
                  <c:v>347</c:v>
                </c:pt>
                <c:pt idx="23137">
                  <c:v>333</c:v>
                </c:pt>
                <c:pt idx="23138">
                  <c:v>318</c:v>
                </c:pt>
                <c:pt idx="23139">
                  <c:v>388</c:v>
                </c:pt>
                <c:pt idx="23140">
                  <c:v>391</c:v>
                </c:pt>
                <c:pt idx="23141">
                  <c:v>332</c:v>
                </c:pt>
                <c:pt idx="23142">
                  <c:v>340</c:v>
                </c:pt>
                <c:pt idx="23143">
                  <c:v>348</c:v>
                </c:pt>
                <c:pt idx="23144">
                  <c:v>311</c:v>
                </c:pt>
                <c:pt idx="23145">
                  <c:v>341</c:v>
                </c:pt>
                <c:pt idx="23146">
                  <c:v>346</c:v>
                </c:pt>
                <c:pt idx="23147">
                  <c:v>366</c:v>
                </c:pt>
                <c:pt idx="23148">
                  <c:v>401</c:v>
                </c:pt>
                <c:pt idx="23149">
                  <c:v>329</c:v>
                </c:pt>
                <c:pt idx="23150">
                  <c:v>389</c:v>
                </c:pt>
                <c:pt idx="23151">
                  <c:v>384</c:v>
                </c:pt>
                <c:pt idx="23152">
                  <c:v>336</c:v>
                </c:pt>
                <c:pt idx="23153">
                  <c:v>356</c:v>
                </c:pt>
                <c:pt idx="23154">
                  <c:v>391</c:v>
                </c:pt>
                <c:pt idx="23155">
                  <c:v>338</c:v>
                </c:pt>
                <c:pt idx="23156">
                  <c:v>372</c:v>
                </c:pt>
                <c:pt idx="23157">
                  <c:v>361</c:v>
                </c:pt>
                <c:pt idx="23158">
                  <c:v>302</c:v>
                </c:pt>
                <c:pt idx="23159">
                  <c:v>328</c:v>
                </c:pt>
                <c:pt idx="23160">
                  <c:v>354</c:v>
                </c:pt>
                <c:pt idx="23161">
                  <c:v>313</c:v>
                </c:pt>
                <c:pt idx="23162">
                  <c:v>291</c:v>
                </c:pt>
                <c:pt idx="23163">
                  <c:v>309</c:v>
                </c:pt>
                <c:pt idx="23164">
                  <c:v>344</c:v>
                </c:pt>
                <c:pt idx="23165">
                  <c:v>352</c:v>
                </c:pt>
                <c:pt idx="23166">
                  <c:v>346</c:v>
                </c:pt>
                <c:pt idx="23167">
                  <c:v>350</c:v>
                </c:pt>
                <c:pt idx="23168">
                  <c:v>333</c:v>
                </c:pt>
                <c:pt idx="23169">
                  <c:v>350</c:v>
                </c:pt>
                <c:pt idx="23170">
                  <c:v>331</c:v>
                </c:pt>
                <c:pt idx="23171">
                  <c:v>337</c:v>
                </c:pt>
                <c:pt idx="23172">
                  <c:v>371</c:v>
                </c:pt>
                <c:pt idx="23173">
                  <c:v>348</c:v>
                </c:pt>
                <c:pt idx="23174">
                  <c:v>316</c:v>
                </c:pt>
                <c:pt idx="23175">
                  <c:v>328</c:v>
                </c:pt>
                <c:pt idx="23176">
                  <c:v>360</c:v>
                </c:pt>
                <c:pt idx="23177">
                  <c:v>342</c:v>
                </c:pt>
                <c:pt idx="23178">
                  <c:v>381</c:v>
                </c:pt>
                <c:pt idx="23179">
                  <c:v>333</c:v>
                </c:pt>
                <c:pt idx="23180">
                  <c:v>373</c:v>
                </c:pt>
                <c:pt idx="23181">
                  <c:v>403</c:v>
                </c:pt>
                <c:pt idx="23182">
                  <c:v>357</c:v>
                </c:pt>
                <c:pt idx="23183">
                  <c:v>333</c:v>
                </c:pt>
                <c:pt idx="23184">
                  <c:v>308</c:v>
                </c:pt>
                <c:pt idx="23185">
                  <c:v>342</c:v>
                </c:pt>
                <c:pt idx="23186">
                  <c:v>403</c:v>
                </c:pt>
                <c:pt idx="23187">
                  <c:v>301</c:v>
                </c:pt>
                <c:pt idx="23188">
                  <c:v>347</c:v>
                </c:pt>
                <c:pt idx="23189">
                  <c:v>314</c:v>
                </c:pt>
                <c:pt idx="23190">
                  <c:v>364</c:v>
                </c:pt>
                <c:pt idx="23191">
                  <c:v>393</c:v>
                </c:pt>
                <c:pt idx="23192">
                  <c:v>350</c:v>
                </c:pt>
                <c:pt idx="23193">
                  <c:v>325</c:v>
                </c:pt>
                <c:pt idx="23194">
                  <c:v>340</c:v>
                </c:pt>
                <c:pt idx="23195">
                  <c:v>358</c:v>
                </c:pt>
                <c:pt idx="23196">
                  <c:v>341</c:v>
                </c:pt>
                <c:pt idx="23197">
                  <c:v>268</c:v>
                </c:pt>
                <c:pt idx="23198">
                  <c:v>347</c:v>
                </c:pt>
                <c:pt idx="23199">
                  <c:v>367</c:v>
                </c:pt>
                <c:pt idx="23200">
                  <c:v>364</c:v>
                </c:pt>
                <c:pt idx="23201">
                  <c:v>295</c:v>
                </c:pt>
                <c:pt idx="23202">
                  <c:v>338</c:v>
                </c:pt>
                <c:pt idx="23203">
                  <c:v>373</c:v>
                </c:pt>
                <c:pt idx="23204">
                  <c:v>341</c:v>
                </c:pt>
                <c:pt idx="23205">
                  <c:v>334</c:v>
                </c:pt>
                <c:pt idx="23206">
                  <c:v>326</c:v>
                </c:pt>
                <c:pt idx="23207">
                  <c:v>382</c:v>
                </c:pt>
                <c:pt idx="23208">
                  <c:v>361</c:v>
                </c:pt>
                <c:pt idx="23209">
                  <c:v>348</c:v>
                </c:pt>
                <c:pt idx="23210">
                  <c:v>370</c:v>
                </c:pt>
                <c:pt idx="23211">
                  <c:v>333</c:v>
                </c:pt>
                <c:pt idx="23212">
                  <c:v>287</c:v>
                </c:pt>
                <c:pt idx="23213">
                  <c:v>343</c:v>
                </c:pt>
                <c:pt idx="23214">
                  <c:v>362</c:v>
                </c:pt>
                <c:pt idx="23215">
                  <c:v>372</c:v>
                </c:pt>
                <c:pt idx="23216">
                  <c:v>304</c:v>
                </c:pt>
                <c:pt idx="23217">
                  <c:v>388</c:v>
                </c:pt>
                <c:pt idx="23218">
                  <c:v>429</c:v>
                </c:pt>
                <c:pt idx="23219">
                  <c:v>326</c:v>
                </c:pt>
                <c:pt idx="23220">
                  <c:v>362</c:v>
                </c:pt>
                <c:pt idx="23221">
                  <c:v>326</c:v>
                </c:pt>
                <c:pt idx="23222">
                  <c:v>325</c:v>
                </c:pt>
                <c:pt idx="23223">
                  <c:v>333</c:v>
                </c:pt>
                <c:pt idx="23224">
                  <c:v>324</c:v>
                </c:pt>
                <c:pt idx="23225">
                  <c:v>363</c:v>
                </c:pt>
                <c:pt idx="23226">
                  <c:v>369</c:v>
                </c:pt>
                <c:pt idx="23227">
                  <c:v>368</c:v>
                </c:pt>
                <c:pt idx="23228">
                  <c:v>343</c:v>
                </c:pt>
                <c:pt idx="23229">
                  <c:v>273</c:v>
                </c:pt>
                <c:pt idx="23230">
                  <c:v>365</c:v>
                </c:pt>
                <c:pt idx="23231">
                  <c:v>355</c:v>
                </c:pt>
                <c:pt idx="23232">
                  <c:v>332</c:v>
                </c:pt>
                <c:pt idx="23233">
                  <c:v>325</c:v>
                </c:pt>
                <c:pt idx="23234">
                  <c:v>360</c:v>
                </c:pt>
                <c:pt idx="23235">
                  <c:v>320</c:v>
                </c:pt>
                <c:pt idx="23236">
                  <c:v>358</c:v>
                </c:pt>
                <c:pt idx="23237">
                  <c:v>342</c:v>
                </c:pt>
                <c:pt idx="23238">
                  <c:v>391</c:v>
                </c:pt>
                <c:pt idx="23239">
                  <c:v>331</c:v>
                </c:pt>
                <c:pt idx="23240">
                  <c:v>345</c:v>
                </c:pt>
                <c:pt idx="23241">
                  <c:v>389</c:v>
                </c:pt>
                <c:pt idx="23242">
                  <c:v>320</c:v>
                </c:pt>
                <c:pt idx="23243">
                  <c:v>398</c:v>
                </c:pt>
                <c:pt idx="23244">
                  <c:v>281</c:v>
                </c:pt>
                <c:pt idx="23245">
                  <c:v>321</c:v>
                </c:pt>
                <c:pt idx="23246">
                  <c:v>319</c:v>
                </c:pt>
                <c:pt idx="23247">
                  <c:v>336</c:v>
                </c:pt>
                <c:pt idx="23248">
                  <c:v>317</c:v>
                </c:pt>
                <c:pt idx="23249">
                  <c:v>368</c:v>
                </c:pt>
                <c:pt idx="23250">
                  <c:v>339</c:v>
                </c:pt>
                <c:pt idx="23251">
                  <c:v>323</c:v>
                </c:pt>
                <c:pt idx="23252">
                  <c:v>339</c:v>
                </c:pt>
                <c:pt idx="23253">
                  <c:v>334</c:v>
                </c:pt>
                <c:pt idx="23254">
                  <c:v>311</c:v>
                </c:pt>
                <c:pt idx="23255">
                  <c:v>311</c:v>
                </c:pt>
                <c:pt idx="23256">
                  <c:v>345</c:v>
                </c:pt>
                <c:pt idx="23257">
                  <c:v>389</c:v>
                </c:pt>
                <c:pt idx="23258">
                  <c:v>291</c:v>
                </c:pt>
                <c:pt idx="23259">
                  <c:v>344</c:v>
                </c:pt>
                <c:pt idx="23260">
                  <c:v>298</c:v>
                </c:pt>
                <c:pt idx="23261">
                  <c:v>318</c:v>
                </c:pt>
                <c:pt idx="23262">
                  <c:v>377</c:v>
                </c:pt>
                <c:pt idx="23263">
                  <c:v>338</c:v>
                </c:pt>
                <c:pt idx="23264">
                  <c:v>322</c:v>
                </c:pt>
                <c:pt idx="23265">
                  <c:v>366</c:v>
                </c:pt>
                <c:pt idx="23266">
                  <c:v>369</c:v>
                </c:pt>
                <c:pt idx="23267">
                  <c:v>361</c:v>
                </c:pt>
                <c:pt idx="23268">
                  <c:v>378</c:v>
                </c:pt>
                <c:pt idx="23269">
                  <c:v>322</c:v>
                </c:pt>
                <c:pt idx="23270">
                  <c:v>345</c:v>
                </c:pt>
                <c:pt idx="23271">
                  <c:v>358</c:v>
                </c:pt>
                <c:pt idx="23272">
                  <c:v>374</c:v>
                </c:pt>
                <c:pt idx="23273">
                  <c:v>350</c:v>
                </c:pt>
                <c:pt idx="23274">
                  <c:v>374</c:v>
                </c:pt>
                <c:pt idx="23275">
                  <c:v>305</c:v>
                </c:pt>
                <c:pt idx="23276">
                  <c:v>364</c:v>
                </c:pt>
                <c:pt idx="23277">
                  <c:v>373</c:v>
                </c:pt>
                <c:pt idx="23278">
                  <c:v>370</c:v>
                </c:pt>
                <c:pt idx="23279">
                  <c:v>318</c:v>
                </c:pt>
                <c:pt idx="23280">
                  <c:v>358</c:v>
                </c:pt>
                <c:pt idx="23281">
                  <c:v>333</c:v>
                </c:pt>
                <c:pt idx="23282">
                  <c:v>296</c:v>
                </c:pt>
                <c:pt idx="23283">
                  <c:v>394</c:v>
                </c:pt>
                <c:pt idx="23284">
                  <c:v>359</c:v>
                </c:pt>
                <c:pt idx="23285">
                  <c:v>258</c:v>
                </c:pt>
                <c:pt idx="23286">
                  <c:v>359</c:v>
                </c:pt>
                <c:pt idx="23287">
                  <c:v>337</c:v>
                </c:pt>
                <c:pt idx="23288">
                  <c:v>365</c:v>
                </c:pt>
                <c:pt idx="23289">
                  <c:v>348</c:v>
                </c:pt>
                <c:pt idx="23290">
                  <c:v>372</c:v>
                </c:pt>
                <c:pt idx="23291">
                  <c:v>304</c:v>
                </c:pt>
                <c:pt idx="23292">
                  <c:v>353</c:v>
                </c:pt>
                <c:pt idx="23293">
                  <c:v>338</c:v>
                </c:pt>
                <c:pt idx="23294">
                  <c:v>341</c:v>
                </c:pt>
                <c:pt idx="23295">
                  <c:v>298</c:v>
                </c:pt>
                <c:pt idx="23296">
                  <c:v>351</c:v>
                </c:pt>
                <c:pt idx="23297">
                  <c:v>362</c:v>
                </c:pt>
                <c:pt idx="23298">
                  <c:v>332</c:v>
                </c:pt>
                <c:pt idx="23299">
                  <c:v>333</c:v>
                </c:pt>
                <c:pt idx="23300">
                  <c:v>299</c:v>
                </c:pt>
                <c:pt idx="23301">
                  <c:v>338</c:v>
                </c:pt>
                <c:pt idx="23302">
                  <c:v>336</c:v>
                </c:pt>
                <c:pt idx="23303">
                  <c:v>356</c:v>
                </c:pt>
                <c:pt idx="23304">
                  <c:v>379</c:v>
                </c:pt>
                <c:pt idx="23305">
                  <c:v>304</c:v>
                </c:pt>
                <c:pt idx="23306">
                  <c:v>353</c:v>
                </c:pt>
                <c:pt idx="23307">
                  <c:v>317</c:v>
                </c:pt>
                <c:pt idx="23308">
                  <c:v>368</c:v>
                </c:pt>
                <c:pt idx="23309">
                  <c:v>338</c:v>
                </c:pt>
                <c:pt idx="23310">
                  <c:v>327</c:v>
                </c:pt>
                <c:pt idx="23311">
                  <c:v>375</c:v>
                </c:pt>
                <c:pt idx="23312">
                  <c:v>333</c:v>
                </c:pt>
                <c:pt idx="23313">
                  <c:v>319</c:v>
                </c:pt>
                <c:pt idx="23314">
                  <c:v>407</c:v>
                </c:pt>
                <c:pt idx="23315">
                  <c:v>351</c:v>
                </c:pt>
                <c:pt idx="23316">
                  <c:v>306</c:v>
                </c:pt>
                <c:pt idx="23317">
                  <c:v>323</c:v>
                </c:pt>
                <c:pt idx="23318">
                  <c:v>369</c:v>
                </c:pt>
                <c:pt idx="23319">
                  <c:v>341</c:v>
                </c:pt>
                <c:pt idx="23320">
                  <c:v>367</c:v>
                </c:pt>
                <c:pt idx="23321">
                  <c:v>320</c:v>
                </c:pt>
                <c:pt idx="23322">
                  <c:v>343</c:v>
                </c:pt>
                <c:pt idx="23323">
                  <c:v>339</c:v>
                </c:pt>
                <c:pt idx="23324">
                  <c:v>340</c:v>
                </c:pt>
                <c:pt idx="23325">
                  <c:v>337</c:v>
                </c:pt>
                <c:pt idx="23326">
                  <c:v>378</c:v>
                </c:pt>
                <c:pt idx="23327">
                  <c:v>381</c:v>
                </c:pt>
                <c:pt idx="23328">
                  <c:v>329</c:v>
                </c:pt>
                <c:pt idx="23329">
                  <c:v>393</c:v>
                </c:pt>
                <c:pt idx="23330">
                  <c:v>361</c:v>
                </c:pt>
                <c:pt idx="23331">
                  <c:v>342</c:v>
                </c:pt>
                <c:pt idx="23332">
                  <c:v>327</c:v>
                </c:pt>
                <c:pt idx="23333">
                  <c:v>355</c:v>
                </c:pt>
                <c:pt idx="23334">
                  <c:v>344</c:v>
                </c:pt>
                <c:pt idx="23335">
                  <c:v>340</c:v>
                </c:pt>
                <c:pt idx="23336">
                  <c:v>352</c:v>
                </c:pt>
                <c:pt idx="23337">
                  <c:v>344</c:v>
                </c:pt>
                <c:pt idx="23338">
                  <c:v>317</c:v>
                </c:pt>
                <c:pt idx="23339">
                  <c:v>344</c:v>
                </c:pt>
                <c:pt idx="23340">
                  <c:v>353</c:v>
                </c:pt>
                <c:pt idx="23341">
                  <c:v>339</c:v>
                </c:pt>
                <c:pt idx="23342">
                  <c:v>364</c:v>
                </c:pt>
                <c:pt idx="23343">
                  <c:v>316</c:v>
                </c:pt>
                <c:pt idx="23344">
                  <c:v>313</c:v>
                </c:pt>
                <c:pt idx="23345">
                  <c:v>357</c:v>
                </c:pt>
                <c:pt idx="23346">
                  <c:v>351</c:v>
                </c:pt>
                <c:pt idx="23347">
                  <c:v>293</c:v>
                </c:pt>
                <c:pt idx="23348">
                  <c:v>293</c:v>
                </c:pt>
                <c:pt idx="23349">
                  <c:v>367</c:v>
                </c:pt>
                <c:pt idx="23350">
                  <c:v>320</c:v>
                </c:pt>
                <c:pt idx="23351">
                  <c:v>340</c:v>
                </c:pt>
                <c:pt idx="23352">
                  <c:v>333</c:v>
                </c:pt>
                <c:pt idx="23353">
                  <c:v>336</c:v>
                </c:pt>
                <c:pt idx="23354">
                  <c:v>340</c:v>
                </c:pt>
                <c:pt idx="23355">
                  <c:v>376</c:v>
                </c:pt>
                <c:pt idx="23356">
                  <c:v>378</c:v>
                </c:pt>
                <c:pt idx="23357">
                  <c:v>299</c:v>
                </c:pt>
                <c:pt idx="23358">
                  <c:v>350</c:v>
                </c:pt>
                <c:pt idx="23359">
                  <c:v>373</c:v>
                </c:pt>
                <c:pt idx="23360">
                  <c:v>309</c:v>
                </c:pt>
                <c:pt idx="23361">
                  <c:v>347</c:v>
                </c:pt>
                <c:pt idx="23362">
                  <c:v>345</c:v>
                </c:pt>
                <c:pt idx="23363">
                  <c:v>368</c:v>
                </c:pt>
                <c:pt idx="23364">
                  <c:v>308</c:v>
                </c:pt>
                <c:pt idx="23365">
                  <c:v>318</c:v>
                </c:pt>
                <c:pt idx="23366">
                  <c:v>326</c:v>
                </c:pt>
                <c:pt idx="23367">
                  <c:v>349</c:v>
                </c:pt>
                <c:pt idx="23368">
                  <c:v>310</c:v>
                </c:pt>
                <c:pt idx="23369">
                  <c:v>301</c:v>
                </c:pt>
                <c:pt idx="23370">
                  <c:v>359</c:v>
                </c:pt>
                <c:pt idx="23371">
                  <c:v>357</c:v>
                </c:pt>
                <c:pt idx="23372">
                  <c:v>340</c:v>
                </c:pt>
                <c:pt idx="23373">
                  <c:v>341</c:v>
                </c:pt>
                <c:pt idx="23374">
                  <c:v>355</c:v>
                </c:pt>
                <c:pt idx="23375">
                  <c:v>342</c:v>
                </c:pt>
                <c:pt idx="23376">
                  <c:v>313</c:v>
                </c:pt>
                <c:pt idx="23377">
                  <c:v>349</c:v>
                </c:pt>
                <c:pt idx="23378">
                  <c:v>326</c:v>
                </c:pt>
                <c:pt idx="23379">
                  <c:v>287</c:v>
                </c:pt>
                <c:pt idx="23380">
                  <c:v>369</c:v>
                </c:pt>
                <c:pt idx="23381">
                  <c:v>377</c:v>
                </c:pt>
                <c:pt idx="23382">
                  <c:v>296</c:v>
                </c:pt>
                <c:pt idx="23383">
                  <c:v>323</c:v>
                </c:pt>
                <c:pt idx="23384">
                  <c:v>358</c:v>
                </c:pt>
                <c:pt idx="23385">
                  <c:v>372</c:v>
                </c:pt>
                <c:pt idx="23386">
                  <c:v>329</c:v>
                </c:pt>
                <c:pt idx="23387">
                  <c:v>402</c:v>
                </c:pt>
                <c:pt idx="23388">
                  <c:v>331</c:v>
                </c:pt>
                <c:pt idx="23389">
                  <c:v>357</c:v>
                </c:pt>
                <c:pt idx="23390">
                  <c:v>360</c:v>
                </c:pt>
                <c:pt idx="23391">
                  <c:v>329</c:v>
                </c:pt>
                <c:pt idx="23392">
                  <c:v>349</c:v>
                </c:pt>
                <c:pt idx="23393">
                  <c:v>325</c:v>
                </c:pt>
                <c:pt idx="23394">
                  <c:v>401</c:v>
                </c:pt>
                <c:pt idx="23395">
                  <c:v>327</c:v>
                </c:pt>
                <c:pt idx="23396">
                  <c:v>337</c:v>
                </c:pt>
                <c:pt idx="23397">
                  <c:v>293</c:v>
                </c:pt>
                <c:pt idx="23398">
                  <c:v>415</c:v>
                </c:pt>
                <c:pt idx="23399">
                  <c:v>367</c:v>
                </c:pt>
                <c:pt idx="23400">
                  <c:v>342</c:v>
                </c:pt>
                <c:pt idx="23401">
                  <c:v>376</c:v>
                </c:pt>
                <c:pt idx="23402">
                  <c:v>347</c:v>
                </c:pt>
                <c:pt idx="23403">
                  <c:v>338</c:v>
                </c:pt>
                <c:pt idx="23404">
                  <c:v>334</c:v>
                </c:pt>
                <c:pt idx="23405">
                  <c:v>331</c:v>
                </c:pt>
                <c:pt idx="23406">
                  <c:v>336</c:v>
                </c:pt>
                <c:pt idx="23407">
                  <c:v>364</c:v>
                </c:pt>
                <c:pt idx="23408">
                  <c:v>320</c:v>
                </c:pt>
                <c:pt idx="23409">
                  <c:v>357</c:v>
                </c:pt>
                <c:pt idx="23410">
                  <c:v>359</c:v>
                </c:pt>
                <c:pt idx="23411">
                  <c:v>342</c:v>
                </c:pt>
                <c:pt idx="23412">
                  <c:v>352</c:v>
                </c:pt>
                <c:pt idx="23413">
                  <c:v>269</c:v>
                </c:pt>
                <c:pt idx="23414">
                  <c:v>346</c:v>
                </c:pt>
                <c:pt idx="23415">
                  <c:v>350</c:v>
                </c:pt>
                <c:pt idx="23416">
                  <c:v>423</c:v>
                </c:pt>
                <c:pt idx="23417">
                  <c:v>372</c:v>
                </c:pt>
                <c:pt idx="23418">
                  <c:v>383</c:v>
                </c:pt>
                <c:pt idx="23419">
                  <c:v>307</c:v>
                </c:pt>
                <c:pt idx="23420">
                  <c:v>356</c:v>
                </c:pt>
                <c:pt idx="23421">
                  <c:v>347</c:v>
                </c:pt>
                <c:pt idx="23422">
                  <c:v>319</c:v>
                </c:pt>
                <c:pt idx="23423">
                  <c:v>285</c:v>
                </c:pt>
                <c:pt idx="23424">
                  <c:v>374</c:v>
                </c:pt>
                <c:pt idx="23425">
                  <c:v>349</c:v>
                </c:pt>
                <c:pt idx="23426">
                  <c:v>318</c:v>
                </c:pt>
                <c:pt idx="23427">
                  <c:v>432</c:v>
                </c:pt>
                <c:pt idx="23428">
                  <c:v>355</c:v>
                </c:pt>
                <c:pt idx="23429">
                  <c:v>330</c:v>
                </c:pt>
                <c:pt idx="23430">
                  <c:v>330</c:v>
                </c:pt>
                <c:pt idx="23431">
                  <c:v>311</c:v>
                </c:pt>
                <c:pt idx="23432">
                  <c:v>343</c:v>
                </c:pt>
                <c:pt idx="23433">
                  <c:v>352</c:v>
                </c:pt>
                <c:pt idx="23434">
                  <c:v>295</c:v>
                </c:pt>
                <c:pt idx="23435">
                  <c:v>357</c:v>
                </c:pt>
                <c:pt idx="23436">
                  <c:v>374</c:v>
                </c:pt>
                <c:pt idx="23437">
                  <c:v>318</c:v>
                </c:pt>
                <c:pt idx="23438">
                  <c:v>350</c:v>
                </c:pt>
                <c:pt idx="23439">
                  <c:v>366</c:v>
                </c:pt>
                <c:pt idx="23440">
                  <c:v>353</c:v>
                </c:pt>
                <c:pt idx="23441">
                  <c:v>355</c:v>
                </c:pt>
                <c:pt idx="23442">
                  <c:v>356</c:v>
                </c:pt>
                <c:pt idx="23443">
                  <c:v>357</c:v>
                </c:pt>
                <c:pt idx="23444">
                  <c:v>345</c:v>
                </c:pt>
                <c:pt idx="23445">
                  <c:v>319</c:v>
                </c:pt>
                <c:pt idx="23446">
                  <c:v>349</c:v>
                </c:pt>
                <c:pt idx="23447">
                  <c:v>326</c:v>
                </c:pt>
                <c:pt idx="23448">
                  <c:v>302</c:v>
                </c:pt>
                <c:pt idx="23449">
                  <c:v>349</c:v>
                </c:pt>
                <c:pt idx="23450">
                  <c:v>358</c:v>
                </c:pt>
                <c:pt idx="23451">
                  <c:v>351</c:v>
                </c:pt>
                <c:pt idx="23452">
                  <c:v>268</c:v>
                </c:pt>
                <c:pt idx="23453">
                  <c:v>346</c:v>
                </c:pt>
                <c:pt idx="23454">
                  <c:v>365</c:v>
                </c:pt>
                <c:pt idx="23455">
                  <c:v>359</c:v>
                </c:pt>
                <c:pt idx="23456">
                  <c:v>402</c:v>
                </c:pt>
                <c:pt idx="23457">
                  <c:v>336</c:v>
                </c:pt>
                <c:pt idx="23458">
                  <c:v>260</c:v>
                </c:pt>
                <c:pt idx="23459">
                  <c:v>367</c:v>
                </c:pt>
                <c:pt idx="23460">
                  <c:v>352</c:v>
                </c:pt>
                <c:pt idx="23461">
                  <c:v>347</c:v>
                </c:pt>
                <c:pt idx="23462">
                  <c:v>346</c:v>
                </c:pt>
                <c:pt idx="23463">
                  <c:v>348</c:v>
                </c:pt>
                <c:pt idx="23464">
                  <c:v>360</c:v>
                </c:pt>
                <c:pt idx="23465">
                  <c:v>348</c:v>
                </c:pt>
                <c:pt idx="23466">
                  <c:v>343</c:v>
                </c:pt>
                <c:pt idx="23467">
                  <c:v>376</c:v>
                </c:pt>
                <c:pt idx="23468">
                  <c:v>348</c:v>
                </c:pt>
                <c:pt idx="23469">
                  <c:v>359</c:v>
                </c:pt>
                <c:pt idx="23470">
                  <c:v>332</c:v>
                </c:pt>
                <c:pt idx="23471">
                  <c:v>340</c:v>
                </c:pt>
                <c:pt idx="23472">
                  <c:v>358</c:v>
                </c:pt>
                <c:pt idx="23473">
                  <c:v>329</c:v>
                </c:pt>
                <c:pt idx="23474">
                  <c:v>359</c:v>
                </c:pt>
                <c:pt idx="23475">
                  <c:v>345</c:v>
                </c:pt>
                <c:pt idx="23476">
                  <c:v>357</c:v>
                </c:pt>
                <c:pt idx="23477">
                  <c:v>340</c:v>
                </c:pt>
                <c:pt idx="23478">
                  <c:v>366</c:v>
                </c:pt>
                <c:pt idx="23479">
                  <c:v>402</c:v>
                </c:pt>
                <c:pt idx="23480">
                  <c:v>334</c:v>
                </c:pt>
                <c:pt idx="23481">
                  <c:v>342</c:v>
                </c:pt>
                <c:pt idx="23482">
                  <c:v>363</c:v>
                </c:pt>
                <c:pt idx="23483">
                  <c:v>348</c:v>
                </c:pt>
                <c:pt idx="23484">
                  <c:v>324</c:v>
                </c:pt>
                <c:pt idx="23485">
                  <c:v>320</c:v>
                </c:pt>
                <c:pt idx="23486">
                  <c:v>309</c:v>
                </c:pt>
                <c:pt idx="23487">
                  <c:v>327</c:v>
                </c:pt>
                <c:pt idx="23488">
                  <c:v>325</c:v>
                </c:pt>
                <c:pt idx="23489">
                  <c:v>323</c:v>
                </c:pt>
                <c:pt idx="23490">
                  <c:v>356</c:v>
                </c:pt>
                <c:pt idx="23491">
                  <c:v>379</c:v>
                </c:pt>
                <c:pt idx="23492">
                  <c:v>350</c:v>
                </c:pt>
                <c:pt idx="23493">
                  <c:v>362</c:v>
                </c:pt>
                <c:pt idx="23494">
                  <c:v>381</c:v>
                </c:pt>
                <c:pt idx="23495">
                  <c:v>367</c:v>
                </c:pt>
                <c:pt idx="23496">
                  <c:v>342</c:v>
                </c:pt>
                <c:pt idx="23497">
                  <c:v>366</c:v>
                </c:pt>
                <c:pt idx="23498">
                  <c:v>325</c:v>
                </c:pt>
                <c:pt idx="23499">
                  <c:v>418</c:v>
                </c:pt>
                <c:pt idx="23500">
                  <c:v>368</c:v>
                </c:pt>
                <c:pt idx="23501">
                  <c:v>367</c:v>
                </c:pt>
                <c:pt idx="23502">
                  <c:v>374</c:v>
                </c:pt>
                <c:pt idx="23503">
                  <c:v>326</c:v>
                </c:pt>
                <c:pt idx="23504">
                  <c:v>362</c:v>
                </c:pt>
                <c:pt idx="23505">
                  <c:v>372</c:v>
                </c:pt>
                <c:pt idx="23506">
                  <c:v>309</c:v>
                </c:pt>
                <c:pt idx="23507">
                  <c:v>281</c:v>
                </c:pt>
                <c:pt idx="23508">
                  <c:v>309</c:v>
                </c:pt>
                <c:pt idx="23509">
                  <c:v>308</c:v>
                </c:pt>
                <c:pt idx="23510">
                  <c:v>291</c:v>
                </c:pt>
                <c:pt idx="23511">
                  <c:v>393</c:v>
                </c:pt>
                <c:pt idx="23512">
                  <c:v>352</c:v>
                </c:pt>
                <c:pt idx="23513">
                  <c:v>343</c:v>
                </c:pt>
                <c:pt idx="23514">
                  <c:v>305</c:v>
                </c:pt>
                <c:pt idx="23515">
                  <c:v>360</c:v>
                </c:pt>
                <c:pt idx="23516">
                  <c:v>380</c:v>
                </c:pt>
                <c:pt idx="23517">
                  <c:v>342</c:v>
                </c:pt>
                <c:pt idx="23518">
                  <c:v>345</c:v>
                </c:pt>
                <c:pt idx="23519">
                  <c:v>333</c:v>
                </c:pt>
                <c:pt idx="23520">
                  <c:v>383</c:v>
                </c:pt>
                <c:pt idx="23521">
                  <c:v>298</c:v>
                </c:pt>
                <c:pt idx="23522">
                  <c:v>343</c:v>
                </c:pt>
                <c:pt idx="23523">
                  <c:v>322</c:v>
                </c:pt>
                <c:pt idx="23524">
                  <c:v>342</c:v>
                </c:pt>
                <c:pt idx="23525">
                  <c:v>361</c:v>
                </c:pt>
                <c:pt idx="23526">
                  <c:v>300</c:v>
                </c:pt>
                <c:pt idx="23527">
                  <c:v>337</c:v>
                </c:pt>
                <c:pt idx="23528">
                  <c:v>326</c:v>
                </c:pt>
                <c:pt idx="23529">
                  <c:v>329</c:v>
                </c:pt>
                <c:pt idx="23530">
                  <c:v>314</c:v>
                </c:pt>
                <c:pt idx="23531">
                  <c:v>304</c:v>
                </c:pt>
                <c:pt idx="23532">
                  <c:v>318</c:v>
                </c:pt>
                <c:pt idx="23533">
                  <c:v>324</c:v>
                </c:pt>
                <c:pt idx="23534">
                  <c:v>352</c:v>
                </c:pt>
                <c:pt idx="23535">
                  <c:v>335</c:v>
                </c:pt>
                <c:pt idx="23536">
                  <c:v>328</c:v>
                </c:pt>
                <c:pt idx="23537">
                  <c:v>375</c:v>
                </c:pt>
                <c:pt idx="23538">
                  <c:v>342</c:v>
                </c:pt>
                <c:pt idx="23539">
                  <c:v>346</c:v>
                </c:pt>
                <c:pt idx="23540">
                  <c:v>344</c:v>
                </c:pt>
                <c:pt idx="23541">
                  <c:v>310</c:v>
                </c:pt>
                <c:pt idx="23542">
                  <c:v>354</c:v>
                </c:pt>
                <c:pt idx="23543">
                  <c:v>303</c:v>
                </c:pt>
                <c:pt idx="23544">
                  <c:v>335</c:v>
                </c:pt>
                <c:pt idx="23545">
                  <c:v>302</c:v>
                </c:pt>
                <c:pt idx="23546">
                  <c:v>335</c:v>
                </c:pt>
                <c:pt idx="23547">
                  <c:v>308</c:v>
                </c:pt>
                <c:pt idx="23548">
                  <c:v>379</c:v>
                </c:pt>
                <c:pt idx="23549">
                  <c:v>350</c:v>
                </c:pt>
                <c:pt idx="23550">
                  <c:v>351</c:v>
                </c:pt>
                <c:pt idx="23551">
                  <c:v>309</c:v>
                </c:pt>
                <c:pt idx="23552">
                  <c:v>337</c:v>
                </c:pt>
                <c:pt idx="23553">
                  <c:v>352</c:v>
                </c:pt>
                <c:pt idx="23554">
                  <c:v>318</c:v>
                </c:pt>
                <c:pt idx="23555">
                  <c:v>339</c:v>
                </c:pt>
                <c:pt idx="23556">
                  <c:v>322</c:v>
                </c:pt>
                <c:pt idx="23557">
                  <c:v>299</c:v>
                </c:pt>
                <c:pt idx="23558">
                  <c:v>371</c:v>
                </c:pt>
                <c:pt idx="23559">
                  <c:v>345</c:v>
                </c:pt>
                <c:pt idx="23560">
                  <c:v>368</c:v>
                </c:pt>
                <c:pt idx="23561">
                  <c:v>339</c:v>
                </c:pt>
                <c:pt idx="23562">
                  <c:v>353</c:v>
                </c:pt>
                <c:pt idx="23563">
                  <c:v>330</c:v>
                </c:pt>
                <c:pt idx="23564">
                  <c:v>368</c:v>
                </c:pt>
                <c:pt idx="23565">
                  <c:v>312</c:v>
                </c:pt>
                <c:pt idx="23566">
                  <c:v>349</c:v>
                </c:pt>
                <c:pt idx="23567">
                  <c:v>346</c:v>
                </c:pt>
                <c:pt idx="23568">
                  <c:v>358</c:v>
                </c:pt>
                <c:pt idx="23569">
                  <c:v>290</c:v>
                </c:pt>
                <c:pt idx="23570">
                  <c:v>315</c:v>
                </c:pt>
                <c:pt idx="23571">
                  <c:v>330</c:v>
                </c:pt>
                <c:pt idx="23572">
                  <c:v>306</c:v>
                </c:pt>
                <c:pt idx="23573">
                  <c:v>361</c:v>
                </c:pt>
                <c:pt idx="23574">
                  <c:v>352</c:v>
                </c:pt>
                <c:pt idx="23575">
                  <c:v>359</c:v>
                </c:pt>
                <c:pt idx="23576">
                  <c:v>349</c:v>
                </c:pt>
                <c:pt idx="23577">
                  <c:v>309</c:v>
                </c:pt>
                <c:pt idx="23578">
                  <c:v>360</c:v>
                </c:pt>
                <c:pt idx="23579">
                  <c:v>313</c:v>
                </c:pt>
                <c:pt idx="23580">
                  <c:v>348</c:v>
                </c:pt>
                <c:pt idx="23581">
                  <c:v>355</c:v>
                </c:pt>
                <c:pt idx="23582">
                  <c:v>284</c:v>
                </c:pt>
                <c:pt idx="23583">
                  <c:v>346</c:v>
                </c:pt>
                <c:pt idx="23584">
                  <c:v>331</c:v>
                </c:pt>
                <c:pt idx="23585">
                  <c:v>349</c:v>
                </c:pt>
                <c:pt idx="23586">
                  <c:v>323</c:v>
                </c:pt>
                <c:pt idx="23587">
                  <c:v>372</c:v>
                </c:pt>
                <c:pt idx="23588">
                  <c:v>339</c:v>
                </c:pt>
                <c:pt idx="23589">
                  <c:v>388</c:v>
                </c:pt>
                <c:pt idx="23590">
                  <c:v>350</c:v>
                </c:pt>
                <c:pt idx="23591">
                  <c:v>326</c:v>
                </c:pt>
                <c:pt idx="23592">
                  <c:v>326</c:v>
                </c:pt>
                <c:pt idx="23593">
                  <c:v>370</c:v>
                </c:pt>
                <c:pt idx="23594">
                  <c:v>337</c:v>
                </c:pt>
                <c:pt idx="23595">
                  <c:v>321</c:v>
                </c:pt>
                <c:pt idx="23596">
                  <c:v>328</c:v>
                </c:pt>
                <c:pt idx="23597">
                  <c:v>353</c:v>
                </c:pt>
                <c:pt idx="23598">
                  <c:v>322</c:v>
                </c:pt>
                <c:pt idx="23599">
                  <c:v>353</c:v>
                </c:pt>
                <c:pt idx="23600">
                  <c:v>324</c:v>
                </c:pt>
                <c:pt idx="23601">
                  <c:v>366</c:v>
                </c:pt>
                <c:pt idx="23602">
                  <c:v>346</c:v>
                </c:pt>
                <c:pt idx="23603">
                  <c:v>360</c:v>
                </c:pt>
                <c:pt idx="23604">
                  <c:v>339</c:v>
                </c:pt>
                <c:pt idx="23605">
                  <c:v>303</c:v>
                </c:pt>
                <c:pt idx="23606">
                  <c:v>368</c:v>
                </c:pt>
                <c:pt idx="23607">
                  <c:v>346</c:v>
                </c:pt>
                <c:pt idx="23608">
                  <c:v>323</c:v>
                </c:pt>
                <c:pt idx="23609">
                  <c:v>328</c:v>
                </c:pt>
                <c:pt idx="23610">
                  <c:v>348</c:v>
                </c:pt>
                <c:pt idx="23611">
                  <c:v>314</c:v>
                </c:pt>
                <c:pt idx="23612">
                  <c:v>300</c:v>
                </c:pt>
                <c:pt idx="23613">
                  <c:v>322</c:v>
                </c:pt>
                <c:pt idx="23614">
                  <c:v>317</c:v>
                </c:pt>
                <c:pt idx="23615">
                  <c:v>338</c:v>
                </c:pt>
                <c:pt idx="23616">
                  <c:v>344</c:v>
                </c:pt>
                <c:pt idx="23617">
                  <c:v>336</c:v>
                </c:pt>
                <c:pt idx="23618">
                  <c:v>378</c:v>
                </c:pt>
                <c:pt idx="23619">
                  <c:v>339</c:v>
                </c:pt>
                <c:pt idx="23620">
                  <c:v>350</c:v>
                </c:pt>
                <c:pt idx="23621">
                  <c:v>338</c:v>
                </c:pt>
                <c:pt idx="23622">
                  <c:v>323</c:v>
                </c:pt>
                <c:pt idx="23623">
                  <c:v>330</c:v>
                </c:pt>
                <c:pt idx="23624">
                  <c:v>355</c:v>
                </c:pt>
                <c:pt idx="23625">
                  <c:v>363</c:v>
                </c:pt>
                <c:pt idx="23626">
                  <c:v>346</c:v>
                </c:pt>
                <c:pt idx="23627">
                  <c:v>327</c:v>
                </c:pt>
                <c:pt idx="23628">
                  <c:v>347</c:v>
                </c:pt>
                <c:pt idx="23629">
                  <c:v>353</c:v>
                </c:pt>
                <c:pt idx="23630">
                  <c:v>373</c:v>
                </c:pt>
                <c:pt idx="23631">
                  <c:v>319</c:v>
                </c:pt>
                <c:pt idx="23632">
                  <c:v>337</c:v>
                </c:pt>
                <c:pt idx="23633">
                  <c:v>343</c:v>
                </c:pt>
                <c:pt idx="23634">
                  <c:v>285</c:v>
                </c:pt>
                <c:pt idx="23635">
                  <c:v>342</c:v>
                </c:pt>
                <c:pt idx="23636">
                  <c:v>299</c:v>
                </c:pt>
                <c:pt idx="23637">
                  <c:v>313</c:v>
                </c:pt>
                <c:pt idx="23638">
                  <c:v>349</c:v>
                </c:pt>
                <c:pt idx="23639">
                  <c:v>364</c:v>
                </c:pt>
                <c:pt idx="23640">
                  <c:v>329</c:v>
                </c:pt>
                <c:pt idx="23641">
                  <c:v>308</c:v>
                </c:pt>
                <c:pt idx="23642">
                  <c:v>304</c:v>
                </c:pt>
                <c:pt idx="23643">
                  <c:v>325</c:v>
                </c:pt>
                <c:pt idx="23644">
                  <c:v>407</c:v>
                </c:pt>
                <c:pt idx="23645">
                  <c:v>353</c:v>
                </c:pt>
                <c:pt idx="23646">
                  <c:v>369</c:v>
                </c:pt>
                <c:pt idx="23647">
                  <c:v>338</c:v>
                </c:pt>
                <c:pt idx="23648">
                  <c:v>347</c:v>
                </c:pt>
                <c:pt idx="23649">
                  <c:v>334</c:v>
                </c:pt>
                <c:pt idx="23650">
                  <c:v>376</c:v>
                </c:pt>
                <c:pt idx="23651">
                  <c:v>347</c:v>
                </c:pt>
                <c:pt idx="23652">
                  <c:v>318</c:v>
                </c:pt>
                <c:pt idx="23653">
                  <c:v>399</c:v>
                </c:pt>
                <c:pt idx="23654">
                  <c:v>375</c:v>
                </c:pt>
                <c:pt idx="23655">
                  <c:v>369</c:v>
                </c:pt>
                <c:pt idx="23656">
                  <c:v>343</c:v>
                </c:pt>
                <c:pt idx="23657">
                  <c:v>346</c:v>
                </c:pt>
                <c:pt idx="23658">
                  <c:v>316</c:v>
                </c:pt>
                <c:pt idx="23659">
                  <c:v>329</c:v>
                </c:pt>
                <c:pt idx="23660">
                  <c:v>379</c:v>
                </c:pt>
                <c:pt idx="23661">
                  <c:v>325</c:v>
                </c:pt>
                <c:pt idx="23662">
                  <c:v>317</c:v>
                </c:pt>
                <c:pt idx="23663">
                  <c:v>350</c:v>
                </c:pt>
                <c:pt idx="23664">
                  <c:v>324</c:v>
                </c:pt>
                <c:pt idx="23665">
                  <c:v>357</c:v>
                </c:pt>
                <c:pt idx="23666">
                  <c:v>376</c:v>
                </c:pt>
                <c:pt idx="23667">
                  <c:v>377</c:v>
                </c:pt>
                <c:pt idx="23668">
                  <c:v>351</c:v>
                </c:pt>
                <c:pt idx="23669">
                  <c:v>310</c:v>
                </c:pt>
                <c:pt idx="23670">
                  <c:v>351</c:v>
                </c:pt>
                <c:pt idx="23671">
                  <c:v>359</c:v>
                </c:pt>
                <c:pt idx="23672">
                  <c:v>357</c:v>
                </c:pt>
                <c:pt idx="23673">
                  <c:v>330</c:v>
                </c:pt>
                <c:pt idx="23674">
                  <c:v>371</c:v>
                </c:pt>
                <c:pt idx="23675">
                  <c:v>341</c:v>
                </c:pt>
                <c:pt idx="23676">
                  <c:v>355</c:v>
                </c:pt>
                <c:pt idx="23677">
                  <c:v>350</c:v>
                </c:pt>
                <c:pt idx="23678">
                  <c:v>312</c:v>
                </c:pt>
                <c:pt idx="23679">
                  <c:v>331</c:v>
                </c:pt>
                <c:pt idx="23680">
                  <c:v>382</c:v>
                </c:pt>
                <c:pt idx="23681">
                  <c:v>339</c:v>
                </c:pt>
                <c:pt idx="23682">
                  <c:v>386</c:v>
                </c:pt>
                <c:pt idx="23683">
                  <c:v>344</c:v>
                </c:pt>
                <c:pt idx="23684">
                  <c:v>337</c:v>
                </c:pt>
                <c:pt idx="23685">
                  <c:v>355</c:v>
                </c:pt>
                <c:pt idx="23686">
                  <c:v>311</c:v>
                </c:pt>
                <c:pt idx="23687">
                  <c:v>305</c:v>
                </c:pt>
                <c:pt idx="23688">
                  <c:v>328</c:v>
                </c:pt>
                <c:pt idx="23689">
                  <c:v>342</c:v>
                </c:pt>
                <c:pt idx="23690">
                  <c:v>335</c:v>
                </c:pt>
                <c:pt idx="23691">
                  <c:v>363</c:v>
                </c:pt>
                <c:pt idx="23692">
                  <c:v>314</c:v>
                </c:pt>
                <c:pt idx="23693">
                  <c:v>334</c:v>
                </c:pt>
                <c:pt idx="23694">
                  <c:v>368</c:v>
                </c:pt>
                <c:pt idx="23695">
                  <c:v>340</c:v>
                </c:pt>
                <c:pt idx="23696">
                  <c:v>385</c:v>
                </c:pt>
                <c:pt idx="23697">
                  <c:v>327</c:v>
                </c:pt>
                <c:pt idx="23698">
                  <c:v>374</c:v>
                </c:pt>
                <c:pt idx="23699">
                  <c:v>351</c:v>
                </c:pt>
                <c:pt idx="23700">
                  <c:v>347</c:v>
                </c:pt>
                <c:pt idx="23701">
                  <c:v>375</c:v>
                </c:pt>
                <c:pt idx="23702">
                  <c:v>388</c:v>
                </c:pt>
                <c:pt idx="23703">
                  <c:v>400</c:v>
                </c:pt>
                <c:pt idx="23704">
                  <c:v>313</c:v>
                </c:pt>
                <c:pt idx="23705">
                  <c:v>370</c:v>
                </c:pt>
                <c:pt idx="23706">
                  <c:v>363</c:v>
                </c:pt>
                <c:pt idx="23707">
                  <c:v>359</c:v>
                </c:pt>
                <c:pt idx="23708">
                  <c:v>319</c:v>
                </c:pt>
                <c:pt idx="23709">
                  <c:v>366</c:v>
                </c:pt>
                <c:pt idx="23710">
                  <c:v>383</c:v>
                </c:pt>
                <c:pt idx="23711">
                  <c:v>338</c:v>
                </c:pt>
                <c:pt idx="23712">
                  <c:v>333</c:v>
                </c:pt>
                <c:pt idx="23713">
                  <c:v>349</c:v>
                </c:pt>
                <c:pt idx="23714">
                  <c:v>337</c:v>
                </c:pt>
                <c:pt idx="23715">
                  <c:v>371</c:v>
                </c:pt>
                <c:pt idx="23716">
                  <c:v>375</c:v>
                </c:pt>
                <c:pt idx="23717">
                  <c:v>334</c:v>
                </c:pt>
                <c:pt idx="23718">
                  <c:v>355</c:v>
                </c:pt>
                <c:pt idx="23719">
                  <c:v>374</c:v>
                </c:pt>
                <c:pt idx="23720">
                  <c:v>365</c:v>
                </c:pt>
                <c:pt idx="23721">
                  <c:v>353</c:v>
                </c:pt>
                <c:pt idx="23722">
                  <c:v>370</c:v>
                </c:pt>
                <c:pt idx="23723">
                  <c:v>348</c:v>
                </c:pt>
                <c:pt idx="23724">
                  <c:v>345</c:v>
                </c:pt>
                <c:pt idx="23725">
                  <c:v>371</c:v>
                </c:pt>
                <c:pt idx="23726">
                  <c:v>311</c:v>
                </c:pt>
                <c:pt idx="23727">
                  <c:v>333</c:v>
                </c:pt>
                <c:pt idx="23728">
                  <c:v>372</c:v>
                </c:pt>
                <c:pt idx="23729">
                  <c:v>319</c:v>
                </c:pt>
                <c:pt idx="23730">
                  <c:v>353</c:v>
                </c:pt>
                <c:pt idx="23731">
                  <c:v>299</c:v>
                </c:pt>
                <c:pt idx="23732">
                  <c:v>369</c:v>
                </c:pt>
                <c:pt idx="23733">
                  <c:v>371</c:v>
                </c:pt>
                <c:pt idx="23734">
                  <c:v>349</c:v>
                </c:pt>
                <c:pt idx="23735">
                  <c:v>346</c:v>
                </c:pt>
                <c:pt idx="23736">
                  <c:v>279</c:v>
                </c:pt>
                <c:pt idx="23737">
                  <c:v>318</c:v>
                </c:pt>
                <c:pt idx="23738">
                  <c:v>354</c:v>
                </c:pt>
                <c:pt idx="23739">
                  <c:v>356</c:v>
                </c:pt>
                <c:pt idx="23740">
                  <c:v>313</c:v>
                </c:pt>
                <c:pt idx="23741">
                  <c:v>320</c:v>
                </c:pt>
                <c:pt idx="23742">
                  <c:v>357</c:v>
                </c:pt>
                <c:pt idx="23743">
                  <c:v>307</c:v>
                </c:pt>
                <c:pt idx="23744">
                  <c:v>358</c:v>
                </c:pt>
                <c:pt idx="23745">
                  <c:v>369</c:v>
                </c:pt>
                <c:pt idx="23746">
                  <c:v>350</c:v>
                </c:pt>
                <c:pt idx="23747">
                  <c:v>373</c:v>
                </c:pt>
                <c:pt idx="23748">
                  <c:v>325</c:v>
                </c:pt>
                <c:pt idx="23749">
                  <c:v>386</c:v>
                </c:pt>
                <c:pt idx="23750">
                  <c:v>356</c:v>
                </c:pt>
                <c:pt idx="23751">
                  <c:v>343</c:v>
                </c:pt>
                <c:pt idx="23752">
                  <c:v>385</c:v>
                </c:pt>
                <c:pt idx="23753">
                  <c:v>349</c:v>
                </c:pt>
                <c:pt idx="23754">
                  <c:v>350</c:v>
                </c:pt>
                <c:pt idx="23755">
                  <c:v>344</c:v>
                </c:pt>
                <c:pt idx="23756">
                  <c:v>296</c:v>
                </c:pt>
                <c:pt idx="23757">
                  <c:v>366</c:v>
                </c:pt>
                <c:pt idx="23758">
                  <c:v>312</c:v>
                </c:pt>
                <c:pt idx="23759">
                  <c:v>319</c:v>
                </c:pt>
                <c:pt idx="23760">
                  <c:v>352</c:v>
                </c:pt>
                <c:pt idx="23761">
                  <c:v>349</c:v>
                </c:pt>
                <c:pt idx="23762">
                  <c:v>339</c:v>
                </c:pt>
                <c:pt idx="23763">
                  <c:v>336</c:v>
                </c:pt>
                <c:pt idx="23764">
                  <c:v>383</c:v>
                </c:pt>
                <c:pt idx="23765">
                  <c:v>294</c:v>
                </c:pt>
                <c:pt idx="23766">
                  <c:v>355</c:v>
                </c:pt>
                <c:pt idx="23767">
                  <c:v>362</c:v>
                </c:pt>
                <c:pt idx="23768">
                  <c:v>298</c:v>
                </c:pt>
                <c:pt idx="23769">
                  <c:v>288</c:v>
                </c:pt>
                <c:pt idx="23770">
                  <c:v>353</c:v>
                </c:pt>
                <c:pt idx="23771">
                  <c:v>349</c:v>
                </c:pt>
                <c:pt idx="23772">
                  <c:v>378</c:v>
                </c:pt>
                <c:pt idx="23773">
                  <c:v>364</c:v>
                </c:pt>
                <c:pt idx="23774">
                  <c:v>362</c:v>
                </c:pt>
                <c:pt idx="23775">
                  <c:v>399</c:v>
                </c:pt>
                <c:pt idx="23776">
                  <c:v>325</c:v>
                </c:pt>
                <c:pt idx="23777">
                  <c:v>393</c:v>
                </c:pt>
                <c:pt idx="23778">
                  <c:v>334</c:v>
                </c:pt>
                <c:pt idx="23779">
                  <c:v>396</c:v>
                </c:pt>
                <c:pt idx="23780">
                  <c:v>373</c:v>
                </c:pt>
                <c:pt idx="23781">
                  <c:v>325</c:v>
                </c:pt>
                <c:pt idx="23782">
                  <c:v>380</c:v>
                </c:pt>
                <c:pt idx="23783">
                  <c:v>377</c:v>
                </c:pt>
                <c:pt idx="23784">
                  <c:v>375</c:v>
                </c:pt>
                <c:pt idx="23785">
                  <c:v>365</c:v>
                </c:pt>
                <c:pt idx="23786">
                  <c:v>378</c:v>
                </c:pt>
                <c:pt idx="23787">
                  <c:v>356</c:v>
                </c:pt>
                <c:pt idx="23788">
                  <c:v>325</c:v>
                </c:pt>
                <c:pt idx="23789">
                  <c:v>348</c:v>
                </c:pt>
                <c:pt idx="23790">
                  <c:v>382</c:v>
                </c:pt>
                <c:pt idx="23791">
                  <c:v>348</c:v>
                </c:pt>
                <c:pt idx="23792">
                  <c:v>339</c:v>
                </c:pt>
                <c:pt idx="23793">
                  <c:v>299</c:v>
                </c:pt>
                <c:pt idx="23794">
                  <c:v>330</c:v>
                </c:pt>
                <c:pt idx="23795">
                  <c:v>328</c:v>
                </c:pt>
                <c:pt idx="23796">
                  <c:v>384</c:v>
                </c:pt>
                <c:pt idx="23797">
                  <c:v>337</c:v>
                </c:pt>
                <c:pt idx="23798">
                  <c:v>293</c:v>
                </c:pt>
                <c:pt idx="23799">
                  <c:v>356</c:v>
                </c:pt>
                <c:pt idx="23800">
                  <c:v>371</c:v>
                </c:pt>
                <c:pt idx="23801">
                  <c:v>294</c:v>
                </c:pt>
                <c:pt idx="23802">
                  <c:v>368</c:v>
                </c:pt>
                <c:pt idx="23803">
                  <c:v>329</c:v>
                </c:pt>
                <c:pt idx="23804">
                  <c:v>348</c:v>
                </c:pt>
                <c:pt idx="23805">
                  <c:v>313</c:v>
                </c:pt>
                <c:pt idx="23806">
                  <c:v>295</c:v>
                </c:pt>
                <c:pt idx="23807">
                  <c:v>352</c:v>
                </c:pt>
                <c:pt idx="23808">
                  <c:v>356</c:v>
                </c:pt>
                <c:pt idx="23809">
                  <c:v>347</c:v>
                </c:pt>
                <c:pt idx="23810">
                  <c:v>339</c:v>
                </c:pt>
                <c:pt idx="23811">
                  <c:v>369</c:v>
                </c:pt>
                <c:pt idx="23812">
                  <c:v>340</c:v>
                </c:pt>
                <c:pt idx="23813">
                  <c:v>326</c:v>
                </c:pt>
                <c:pt idx="23814">
                  <c:v>336</c:v>
                </c:pt>
                <c:pt idx="23815">
                  <c:v>322</c:v>
                </c:pt>
                <c:pt idx="23816">
                  <c:v>381</c:v>
                </c:pt>
                <c:pt idx="23817">
                  <c:v>338</c:v>
                </c:pt>
                <c:pt idx="23818">
                  <c:v>365</c:v>
                </c:pt>
                <c:pt idx="23819">
                  <c:v>369</c:v>
                </c:pt>
                <c:pt idx="23820">
                  <c:v>284</c:v>
                </c:pt>
                <c:pt idx="23821">
                  <c:v>329</c:v>
                </c:pt>
                <c:pt idx="23822">
                  <c:v>362</c:v>
                </c:pt>
                <c:pt idx="23823">
                  <c:v>360</c:v>
                </c:pt>
                <c:pt idx="23824">
                  <c:v>340</c:v>
                </c:pt>
                <c:pt idx="23825">
                  <c:v>350</c:v>
                </c:pt>
                <c:pt idx="23826">
                  <c:v>318</c:v>
                </c:pt>
                <c:pt idx="23827">
                  <c:v>357</c:v>
                </c:pt>
                <c:pt idx="23828">
                  <c:v>439</c:v>
                </c:pt>
                <c:pt idx="23829">
                  <c:v>345</c:v>
                </c:pt>
                <c:pt idx="23830">
                  <c:v>327</c:v>
                </c:pt>
                <c:pt idx="23831">
                  <c:v>337</c:v>
                </c:pt>
                <c:pt idx="23832">
                  <c:v>328</c:v>
                </c:pt>
                <c:pt idx="23833">
                  <c:v>390</c:v>
                </c:pt>
                <c:pt idx="23834">
                  <c:v>367</c:v>
                </c:pt>
                <c:pt idx="23835">
                  <c:v>259</c:v>
                </c:pt>
                <c:pt idx="23836">
                  <c:v>499</c:v>
                </c:pt>
                <c:pt idx="23837">
                  <c:v>347</c:v>
                </c:pt>
                <c:pt idx="23838">
                  <c:v>351</c:v>
                </c:pt>
                <c:pt idx="23839">
                  <c:v>341</c:v>
                </c:pt>
                <c:pt idx="23840">
                  <c:v>369</c:v>
                </c:pt>
                <c:pt idx="23841">
                  <c:v>273</c:v>
                </c:pt>
                <c:pt idx="23842">
                  <c:v>315</c:v>
                </c:pt>
                <c:pt idx="23843">
                  <c:v>330</c:v>
                </c:pt>
                <c:pt idx="23844">
                  <c:v>313</c:v>
                </c:pt>
                <c:pt idx="23845">
                  <c:v>345</c:v>
                </c:pt>
                <c:pt idx="23846">
                  <c:v>354</c:v>
                </c:pt>
                <c:pt idx="23847">
                  <c:v>355</c:v>
                </c:pt>
                <c:pt idx="23848">
                  <c:v>349</c:v>
                </c:pt>
                <c:pt idx="23849">
                  <c:v>337</c:v>
                </c:pt>
                <c:pt idx="23850">
                  <c:v>357</c:v>
                </c:pt>
                <c:pt idx="23851">
                  <c:v>331</c:v>
                </c:pt>
                <c:pt idx="23852">
                  <c:v>347</c:v>
                </c:pt>
                <c:pt idx="23853">
                  <c:v>330</c:v>
                </c:pt>
                <c:pt idx="23854">
                  <c:v>333</c:v>
                </c:pt>
                <c:pt idx="23855">
                  <c:v>355</c:v>
                </c:pt>
                <c:pt idx="23856">
                  <c:v>479</c:v>
                </c:pt>
                <c:pt idx="23857">
                  <c:v>371</c:v>
                </c:pt>
                <c:pt idx="23858">
                  <c:v>312</c:v>
                </c:pt>
                <c:pt idx="23859">
                  <c:v>310</c:v>
                </c:pt>
                <c:pt idx="23860">
                  <c:v>324</c:v>
                </c:pt>
                <c:pt idx="23861">
                  <c:v>370</c:v>
                </c:pt>
                <c:pt idx="23862">
                  <c:v>328</c:v>
                </c:pt>
                <c:pt idx="23863">
                  <c:v>358</c:v>
                </c:pt>
                <c:pt idx="23864">
                  <c:v>299</c:v>
                </c:pt>
                <c:pt idx="23865">
                  <c:v>357</c:v>
                </c:pt>
                <c:pt idx="23866">
                  <c:v>391</c:v>
                </c:pt>
                <c:pt idx="23867">
                  <c:v>324</c:v>
                </c:pt>
                <c:pt idx="23868">
                  <c:v>359</c:v>
                </c:pt>
                <c:pt idx="23869">
                  <c:v>373</c:v>
                </c:pt>
                <c:pt idx="23870">
                  <c:v>397</c:v>
                </c:pt>
                <c:pt idx="23871">
                  <c:v>371</c:v>
                </c:pt>
                <c:pt idx="23872">
                  <c:v>344</c:v>
                </c:pt>
                <c:pt idx="23873">
                  <c:v>352</c:v>
                </c:pt>
                <c:pt idx="23874">
                  <c:v>369</c:v>
                </c:pt>
                <c:pt idx="23875">
                  <c:v>330</c:v>
                </c:pt>
                <c:pt idx="23876">
                  <c:v>365</c:v>
                </c:pt>
                <c:pt idx="23877">
                  <c:v>312</c:v>
                </c:pt>
                <c:pt idx="23878">
                  <c:v>345</c:v>
                </c:pt>
                <c:pt idx="23879">
                  <c:v>324</c:v>
                </c:pt>
                <c:pt idx="23880">
                  <c:v>304</c:v>
                </c:pt>
                <c:pt idx="23881">
                  <c:v>254</c:v>
                </c:pt>
                <c:pt idx="23882">
                  <c:v>323</c:v>
                </c:pt>
                <c:pt idx="23883">
                  <c:v>328</c:v>
                </c:pt>
                <c:pt idx="23884">
                  <c:v>337</c:v>
                </c:pt>
                <c:pt idx="23885">
                  <c:v>347</c:v>
                </c:pt>
                <c:pt idx="23886">
                  <c:v>362</c:v>
                </c:pt>
                <c:pt idx="23887">
                  <c:v>312</c:v>
                </c:pt>
                <c:pt idx="23888">
                  <c:v>339</c:v>
                </c:pt>
                <c:pt idx="23889">
                  <c:v>330</c:v>
                </c:pt>
                <c:pt idx="23890">
                  <c:v>338</c:v>
                </c:pt>
                <c:pt idx="23891">
                  <c:v>336</c:v>
                </c:pt>
                <c:pt idx="23892">
                  <c:v>355</c:v>
                </c:pt>
                <c:pt idx="23893">
                  <c:v>343</c:v>
                </c:pt>
                <c:pt idx="23894">
                  <c:v>327</c:v>
                </c:pt>
                <c:pt idx="23895">
                  <c:v>355</c:v>
                </c:pt>
                <c:pt idx="23896">
                  <c:v>393</c:v>
                </c:pt>
                <c:pt idx="23897">
                  <c:v>315</c:v>
                </c:pt>
                <c:pt idx="23898">
                  <c:v>348</c:v>
                </c:pt>
                <c:pt idx="23899">
                  <c:v>319</c:v>
                </c:pt>
                <c:pt idx="23900">
                  <c:v>298</c:v>
                </c:pt>
                <c:pt idx="23901">
                  <c:v>373</c:v>
                </c:pt>
                <c:pt idx="23902">
                  <c:v>356</c:v>
                </c:pt>
                <c:pt idx="23903">
                  <c:v>352</c:v>
                </c:pt>
                <c:pt idx="23904">
                  <c:v>359</c:v>
                </c:pt>
                <c:pt idx="23905">
                  <c:v>390</c:v>
                </c:pt>
                <c:pt idx="23906">
                  <c:v>310</c:v>
                </c:pt>
                <c:pt idx="23907">
                  <c:v>350</c:v>
                </c:pt>
                <c:pt idx="23908">
                  <c:v>334</c:v>
                </c:pt>
                <c:pt idx="23909">
                  <c:v>381</c:v>
                </c:pt>
                <c:pt idx="23910">
                  <c:v>383</c:v>
                </c:pt>
                <c:pt idx="23911">
                  <c:v>361</c:v>
                </c:pt>
                <c:pt idx="23912">
                  <c:v>305</c:v>
                </c:pt>
                <c:pt idx="23913">
                  <c:v>335</c:v>
                </c:pt>
                <c:pt idx="23914">
                  <c:v>348</c:v>
                </c:pt>
                <c:pt idx="23915">
                  <c:v>348</c:v>
                </c:pt>
                <c:pt idx="23916">
                  <c:v>346</c:v>
                </c:pt>
                <c:pt idx="23917">
                  <c:v>351</c:v>
                </c:pt>
                <c:pt idx="23918">
                  <c:v>337</c:v>
                </c:pt>
                <c:pt idx="23919">
                  <c:v>362</c:v>
                </c:pt>
                <c:pt idx="23920">
                  <c:v>356</c:v>
                </c:pt>
                <c:pt idx="23921">
                  <c:v>373</c:v>
                </c:pt>
                <c:pt idx="23922">
                  <c:v>351</c:v>
                </c:pt>
                <c:pt idx="23923">
                  <c:v>373</c:v>
                </c:pt>
                <c:pt idx="23924">
                  <c:v>405</c:v>
                </c:pt>
                <c:pt idx="23925">
                  <c:v>345</c:v>
                </c:pt>
                <c:pt idx="23926">
                  <c:v>406</c:v>
                </c:pt>
                <c:pt idx="23927">
                  <c:v>349</c:v>
                </c:pt>
                <c:pt idx="23928">
                  <c:v>338</c:v>
                </c:pt>
                <c:pt idx="23929">
                  <c:v>344</c:v>
                </c:pt>
                <c:pt idx="23930">
                  <c:v>358</c:v>
                </c:pt>
                <c:pt idx="23931">
                  <c:v>338</c:v>
                </c:pt>
                <c:pt idx="23932">
                  <c:v>367</c:v>
                </c:pt>
                <c:pt idx="23933">
                  <c:v>342</c:v>
                </c:pt>
                <c:pt idx="23934">
                  <c:v>367</c:v>
                </c:pt>
                <c:pt idx="23935">
                  <c:v>347</c:v>
                </c:pt>
                <c:pt idx="23936">
                  <c:v>367</c:v>
                </c:pt>
                <c:pt idx="23937">
                  <c:v>287</c:v>
                </c:pt>
                <c:pt idx="23938">
                  <c:v>370</c:v>
                </c:pt>
                <c:pt idx="23939">
                  <c:v>380</c:v>
                </c:pt>
                <c:pt idx="23940">
                  <c:v>347</c:v>
                </c:pt>
                <c:pt idx="23941">
                  <c:v>318</c:v>
                </c:pt>
                <c:pt idx="23942">
                  <c:v>327</c:v>
                </c:pt>
                <c:pt idx="23943">
                  <c:v>377</c:v>
                </c:pt>
                <c:pt idx="23944">
                  <c:v>320</c:v>
                </c:pt>
                <c:pt idx="23945">
                  <c:v>327</c:v>
                </c:pt>
                <c:pt idx="23946">
                  <c:v>345</c:v>
                </c:pt>
                <c:pt idx="23947">
                  <c:v>399</c:v>
                </c:pt>
                <c:pt idx="23948">
                  <c:v>375</c:v>
                </c:pt>
                <c:pt idx="23949">
                  <c:v>366</c:v>
                </c:pt>
                <c:pt idx="23950">
                  <c:v>346</c:v>
                </c:pt>
                <c:pt idx="23951">
                  <c:v>351</c:v>
                </c:pt>
                <c:pt idx="23952">
                  <c:v>338</c:v>
                </c:pt>
                <c:pt idx="23953">
                  <c:v>319</c:v>
                </c:pt>
                <c:pt idx="23954">
                  <c:v>351</c:v>
                </c:pt>
                <c:pt idx="23955">
                  <c:v>364</c:v>
                </c:pt>
                <c:pt idx="23956">
                  <c:v>375</c:v>
                </c:pt>
                <c:pt idx="23957">
                  <c:v>347</c:v>
                </c:pt>
                <c:pt idx="23958">
                  <c:v>365</c:v>
                </c:pt>
                <c:pt idx="23959">
                  <c:v>381</c:v>
                </c:pt>
                <c:pt idx="23960">
                  <c:v>377</c:v>
                </c:pt>
                <c:pt idx="23961">
                  <c:v>339</c:v>
                </c:pt>
                <c:pt idx="23962">
                  <c:v>331</c:v>
                </c:pt>
                <c:pt idx="23963">
                  <c:v>340</c:v>
                </c:pt>
                <c:pt idx="23964">
                  <c:v>377</c:v>
                </c:pt>
                <c:pt idx="23965">
                  <c:v>374</c:v>
                </c:pt>
                <c:pt idx="23966">
                  <c:v>323</c:v>
                </c:pt>
                <c:pt idx="23967">
                  <c:v>396</c:v>
                </c:pt>
                <c:pt idx="23968">
                  <c:v>390</c:v>
                </c:pt>
                <c:pt idx="23969">
                  <c:v>349</c:v>
                </c:pt>
                <c:pt idx="23970">
                  <c:v>335</c:v>
                </c:pt>
                <c:pt idx="23971">
                  <c:v>327</c:v>
                </c:pt>
                <c:pt idx="23972">
                  <c:v>292</c:v>
                </c:pt>
                <c:pt idx="23973">
                  <c:v>411</c:v>
                </c:pt>
                <c:pt idx="23974">
                  <c:v>357</c:v>
                </c:pt>
                <c:pt idx="23975">
                  <c:v>316</c:v>
                </c:pt>
                <c:pt idx="23976">
                  <c:v>365</c:v>
                </c:pt>
                <c:pt idx="23977">
                  <c:v>334</c:v>
                </c:pt>
                <c:pt idx="23978">
                  <c:v>356</c:v>
                </c:pt>
                <c:pt idx="23979">
                  <c:v>335</c:v>
                </c:pt>
                <c:pt idx="23980">
                  <c:v>315</c:v>
                </c:pt>
                <c:pt idx="23981">
                  <c:v>379</c:v>
                </c:pt>
                <c:pt idx="23982">
                  <c:v>359</c:v>
                </c:pt>
                <c:pt idx="23983">
                  <c:v>356</c:v>
                </c:pt>
                <c:pt idx="23984">
                  <c:v>348</c:v>
                </c:pt>
                <c:pt idx="23985">
                  <c:v>349</c:v>
                </c:pt>
                <c:pt idx="23986">
                  <c:v>332</c:v>
                </c:pt>
                <c:pt idx="23987">
                  <c:v>366</c:v>
                </c:pt>
                <c:pt idx="23988">
                  <c:v>332</c:v>
                </c:pt>
                <c:pt idx="23989">
                  <c:v>342</c:v>
                </c:pt>
                <c:pt idx="23990">
                  <c:v>362</c:v>
                </c:pt>
                <c:pt idx="23991">
                  <c:v>365</c:v>
                </c:pt>
                <c:pt idx="23992">
                  <c:v>377</c:v>
                </c:pt>
                <c:pt idx="23993">
                  <c:v>405</c:v>
                </c:pt>
                <c:pt idx="23994">
                  <c:v>341</c:v>
                </c:pt>
                <c:pt idx="23995">
                  <c:v>308</c:v>
                </c:pt>
                <c:pt idx="23996">
                  <c:v>376</c:v>
                </c:pt>
                <c:pt idx="23997">
                  <c:v>349</c:v>
                </c:pt>
                <c:pt idx="23998">
                  <c:v>398</c:v>
                </c:pt>
                <c:pt idx="23999">
                  <c:v>338</c:v>
                </c:pt>
                <c:pt idx="24000">
                  <c:v>346</c:v>
                </c:pt>
                <c:pt idx="24001">
                  <c:v>358</c:v>
                </c:pt>
                <c:pt idx="24002">
                  <c:v>361</c:v>
                </c:pt>
                <c:pt idx="24003">
                  <c:v>344</c:v>
                </c:pt>
                <c:pt idx="24004">
                  <c:v>361</c:v>
                </c:pt>
                <c:pt idx="24005">
                  <c:v>346</c:v>
                </c:pt>
                <c:pt idx="24006">
                  <c:v>386</c:v>
                </c:pt>
                <c:pt idx="24007">
                  <c:v>385</c:v>
                </c:pt>
                <c:pt idx="24008">
                  <c:v>322</c:v>
                </c:pt>
                <c:pt idx="24009">
                  <c:v>337</c:v>
                </c:pt>
                <c:pt idx="24010">
                  <c:v>405</c:v>
                </c:pt>
                <c:pt idx="24011">
                  <c:v>363</c:v>
                </c:pt>
                <c:pt idx="24012">
                  <c:v>330</c:v>
                </c:pt>
                <c:pt idx="24013">
                  <c:v>343</c:v>
                </c:pt>
                <c:pt idx="24014">
                  <c:v>321</c:v>
                </c:pt>
                <c:pt idx="24015">
                  <c:v>408</c:v>
                </c:pt>
                <c:pt idx="24016">
                  <c:v>344</c:v>
                </c:pt>
                <c:pt idx="24017">
                  <c:v>336</c:v>
                </c:pt>
                <c:pt idx="24018">
                  <c:v>240</c:v>
                </c:pt>
                <c:pt idx="24019">
                  <c:v>411</c:v>
                </c:pt>
                <c:pt idx="24020">
                  <c:v>375</c:v>
                </c:pt>
                <c:pt idx="24021">
                  <c:v>324</c:v>
                </c:pt>
                <c:pt idx="24022">
                  <c:v>337</c:v>
                </c:pt>
                <c:pt idx="24023">
                  <c:v>317</c:v>
                </c:pt>
                <c:pt idx="24024">
                  <c:v>420</c:v>
                </c:pt>
                <c:pt idx="24025">
                  <c:v>343</c:v>
                </c:pt>
                <c:pt idx="24026">
                  <c:v>375</c:v>
                </c:pt>
                <c:pt idx="24027">
                  <c:v>350</c:v>
                </c:pt>
                <c:pt idx="24028">
                  <c:v>361</c:v>
                </c:pt>
                <c:pt idx="24029">
                  <c:v>368</c:v>
                </c:pt>
                <c:pt idx="24030">
                  <c:v>303</c:v>
                </c:pt>
                <c:pt idx="24031">
                  <c:v>309</c:v>
                </c:pt>
                <c:pt idx="24032">
                  <c:v>360</c:v>
                </c:pt>
                <c:pt idx="24033">
                  <c:v>384</c:v>
                </c:pt>
                <c:pt idx="24034">
                  <c:v>331</c:v>
                </c:pt>
                <c:pt idx="24035">
                  <c:v>316</c:v>
                </c:pt>
                <c:pt idx="24036">
                  <c:v>294</c:v>
                </c:pt>
                <c:pt idx="24037">
                  <c:v>406</c:v>
                </c:pt>
                <c:pt idx="24038">
                  <c:v>365</c:v>
                </c:pt>
                <c:pt idx="24039">
                  <c:v>295</c:v>
                </c:pt>
                <c:pt idx="24040">
                  <c:v>295</c:v>
                </c:pt>
                <c:pt idx="24041">
                  <c:v>356</c:v>
                </c:pt>
                <c:pt idx="24042">
                  <c:v>349</c:v>
                </c:pt>
                <c:pt idx="24043">
                  <c:v>343</c:v>
                </c:pt>
                <c:pt idx="24044">
                  <c:v>415</c:v>
                </c:pt>
                <c:pt idx="24045">
                  <c:v>361</c:v>
                </c:pt>
                <c:pt idx="24046">
                  <c:v>322</c:v>
                </c:pt>
                <c:pt idx="24047">
                  <c:v>326</c:v>
                </c:pt>
                <c:pt idx="24048">
                  <c:v>313</c:v>
                </c:pt>
                <c:pt idx="24049">
                  <c:v>348</c:v>
                </c:pt>
                <c:pt idx="24050">
                  <c:v>317</c:v>
                </c:pt>
                <c:pt idx="24051">
                  <c:v>358</c:v>
                </c:pt>
                <c:pt idx="24052">
                  <c:v>394</c:v>
                </c:pt>
                <c:pt idx="24053">
                  <c:v>363</c:v>
                </c:pt>
                <c:pt idx="24054">
                  <c:v>332</c:v>
                </c:pt>
                <c:pt idx="24055">
                  <c:v>365</c:v>
                </c:pt>
                <c:pt idx="24056">
                  <c:v>360</c:v>
                </c:pt>
                <c:pt idx="24057">
                  <c:v>358</c:v>
                </c:pt>
                <c:pt idx="24058">
                  <c:v>365</c:v>
                </c:pt>
                <c:pt idx="24059">
                  <c:v>356</c:v>
                </c:pt>
                <c:pt idx="24060">
                  <c:v>352</c:v>
                </c:pt>
                <c:pt idx="24061">
                  <c:v>345</c:v>
                </c:pt>
                <c:pt idx="24062">
                  <c:v>306</c:v>
                </c:pt>
                <c:pt idx="24063">
                  <c:v>302</c:v>
                </c:pt>
                <c:pt idx="24064">
                  <c:v>348</c:v>
                </c:pt>
                <c:pt idx="24065">
                  <c:v>344</c:v>
                </c:pt>
                <c:pt idx="24066">
                  <c:v>290</c:v>
                </c:pt>
                <c:pt idx="24067">
                  <c:v>339</c:v>
                </c:pt>
                <c:pt idx="24068">
                  <c:v>342</c:v>
                </c:pt>
                <c:pt idx="24069">
                  <c:v>370</c:v>
                </c:pt>
                <c:pt idx="24070">
                  <c:v>330</c:v>
                </c:pt>
                <c:pt idx="24071">
                  <c:v>394</c:v>
                </c:pt>
                <c:pt idx="24072">
                  <c:v>338</c:v>
                </c:pt>
                <c:pt idx="24073">
                  <c:v>310</c:v>
                </c:pt>
                <c:pt idx="24074">
                  <c:v>329</c:v>
                </c:pt>
                <c:pt idx="24075">
                  <c:v>271</c:v>
                </c:pt>
                <c:pt idx="24076">
                  <c:v>317</c:v>
                </c:pt>
                <c:pt idx="24077">
                  <c:v>363</c:v>
                </c:pt>
                <c:pt idx="24078">
                  <c:v>351</c:v>
                </c:pt>
                <c:pt idx="24079">
                  <c:v>312</c:v>
                </c:pt>
                <c:pt idx="24080">
                  <c:v>357</c:v>
                </c:pt>
                <c:pt idx="24081">
                  <c:v>381</c:v>
                </c:pt>
                <c:pt idx="24082">
                  <c:v>328</c:v>
                </c:pt>
                <c:pt idx="24083">
                  <c:v>386</c:v>
                </c:pt>
                <c:pt idx="24084">
                  <c:v>369</c:v>
                </c:pt>
                <c:pt idx="24085">
                  <c:v>402</c:v>
                </c:pt>
                <c:pt idx="24086">
                  <c:v>309</c:v>
                </c:pt>
                <c:pt idx="24087">
                  <c:v>314</c:v>
                </c:pt>
                <c:pt idx="24088">
                  <c:v>366</c:v>
                </c:pt>
                <c:pt idx="24089">
                  <c:v>362</c:v>
                </c:pt>
                <c:pt idx="24090">
                  <c:v>355</c:v>
                </c:pt>
                <c:pt idx="24091">
                  <c:v>344</c:v>
                </c:pt>
                <c:pt idx="24092">
                  <c:v>321</c:v>
                </c:pt>
                <c:pt idx="24093">
                  <c:v>343</c:v>
                </c:pt>
                <c:pt idx="24094">
                  <c:v>345</c:v>
                </c:pt>
                <c:pt idx="24095">
                  <c:v>360</c:v>
                </c:pt>
                <c:pt idx="24096">
                  <c:v>356</c:v>
                </c:pt>
                <c:pt idx="24097">
                  <c:v>391</c:v>
                </c:pt>
                <c:pt idx="24098">
                  <c:v>311</c:v>
                </c:pt>
                <c:pt idx="24099">
                  <c:v>350</c:v>
                </c:pt>
                <c:pt idx="24100">
                  <c:v>344</c:v>
                </c:pt>
                <c:pt idx="24101">
                  <c:v>309</c:v>
                </c:pt>
                <c:pt idx="24102">
                  <c:v>328</c:v>
                </c:pt>
                <c:pt idx="24103">
                  <c:v>359</c:v>
                </c:pt>
                <c:pt idx="24104">
                  <c:v>374</c:v>
                </c:pt>
                <c:pt idx="24105">
                  <c:v>324</c:v>
                </c:pt>
                <c:pt idx="24106">
                  <c:v>421</c:v>
                </c:pt>
                <c:pt idx="24107">
                  <c:v>396</c:v>
                </c:pt>
                <c:pt idx="24108">
                  <c:v>343</c:v>
                </c:pt>
                <c:pt idx="24109">
                  <c:v>331</c:v>
                </c:pt>
                <c:pt idx="24110">
                  <c:v>363</c:v>
                </c:pt>
                <c:pt idx="24111">
                  <c:v>335</c:v>
                </c:pt>
                <c:pt idx="24112">
                  <c:v>316</c:v>
                </c:pt>
                <c:pt idx="24113">
                  <c:v>308</c:v>
                </c:pt>
                <c:pt idx="24114">
                  <c:v>295</c:v>
                </c:pt>
                <c:pt idx="24115">
                  <c:v>355</c:v>
                </c:pt>
                <c:pt idx="24116">
                  <c:v>334</c:v>
                </c:pt>
                <c:pt idx="24117">
                  <c:v>392</c:v>
                </c:pt>
                <c:pt idx="24118">
                  <c:v>315</c:v>
                </c:pt>
                <c:pt idx="24119">
                  <c:v>336</c:v>
                </c:pt>
                <c:pt idx="24120">
                  <c:v>410</c:v>
                </c:pt>
                <c:pt idx="24121">
                  <c:v>377</c:v>
                </c:pt>
                <c:pt idx="24122">
                  <c:v>332</c:v>
                </c:pt>
                <c:pt idx="24123">
                  <c:v>370</c:v>
                </c:pt>
                <c:pt idx="24124">
                  <c:v>336</c:v>
                </c:pt>
                <c:pt idx="24125">
                  <c:v>289</c:v>
                </c:pt>
                <c:pt idx="24126">
                  <c:v>236</c:v>
                </c:pt>
                <c:pt idx="24127">
                  <c:v>387</c:v>
                </c:pt>
                <c:pt idx="24128">
                  <c:v>337</c:v>
                </c:pt>
                <c:pt idx="24129">
                  <c:v>334</c:v>
                </c:pt>
                <c:pt idx="24130">
                  <c:v>343</c:v>
                </c:pt>
                <c:pt idx="24131">
                  <c:v>329</c:v>
                </c:pt>
                <c:pt idx="24132">
                  <c:v>336</c:v>
                </c:pt>
                <c:pt idx="24133">
                  <c:v>377</c:v>
                </c:pt>
                <c:pt idx="24134">
                  <c:v>351</c:v>
                </c:pt>
                <c:pt idx="24135">
                  <c:v>356</c:v>
                </c:pt>
                <c:pt idx="24136">
                  <c:v>335</c:v>
                </c:pt>
                <c:pt idx="24137">
                  <c:v>345</c:v>
                </c:pt>
                <c:pt idx="24138">
                  <c:v>336</c:v>
                </c:pt>
                <c:pt idx="24139">
                  <c:v>384</c:v>
                </c:pt>
                <c:pt idx="24140">
                  <c:v>374</c:v>
                </c:pt>
                <c:pt idx="24141">
                  <c:v>367</c:v>
                </c:pt>
                <c:pt idx="24142">
                  <c:v>344</c:v>
                </c:pt>
                <c:pt idx="24143">
                  <c:v>348</c:v>
                </c:pt>
                <c:pt idx="24144">
                  <c:v>311</c:v>
                </c:pt>
                <c:pt idx="24145">
                  <c:v>306</c:v>
                </c:pt>
                <c:pt idx="24146">
                  <c:v>377</c:v>
                </c:pt>
                <c:pt idx="24147">
                  <c:v>378</c:v>
                </c:pt>
                <c:pt idx="24148">
                  <c:v>365</c:v>
                </c:pt>
                <c:pt idx="24149">
                  <c:v>359</c:v>
                </c:pt>
                <c:pt idx="24150">
                  <c:v>367</c:v>
                </c:pt>
                <c:pt idx="24151">
                  <c:v>366</c:v>
                </c:pt>
                <c:pt idx="24152">
                  <c:v>352</c:v>
                </c:pt>
                <c:pt idx="24153">
                  <c:v>351</c:v>
                </c:pt>
                <c:pt idx="24154">
                  <c:v>364</c:v>
                </c:pt>
                <c:pt idx="24155">
                  <c:v>437</c:v>
                </c:pt>
                <c:pt idx="24156">
                  <c:v>401</c:v>
                </c:pt>
                <c:pt idx="24157">
                  <c:v>398</c:v>
                </c:pt>
                <c:pt idx="24158">
                  <c:v>364</c:v>
                </c:pt>
                <c:pt idx="24159">
                  <c:v>329</c:v>
                </c:pt>
                <c:pt idx="24160">
                  <c:v>367</c:v>
                </c:pt>
                <c:pt idx="24161">
                  <c:v>330</c:v>
                </c:pt>
                <c:pt idx="24162">
                  <c:v>345</c:v>
                </c:pt>
                <c:pt idx="24163">
                  <c:v>329</c:v>
                </c:pt>
                <c:pt idx="24164">
                  <c:v>376</c:v>
                </c:pt>
                <c:pt idx="24165">
                  <c:v>338</c:v>
                </c:pt>
                <c:pt idx="24166">
                  <c:v>398</c:v>
                </c:pt>
                <c:pt idx="24167">
                  <c:v>311</c:v>
                </c:pt>
                <c:pt idx="24168">
                  <c:v>350</c:v>
                </c:pt>
                <c:pt idx="24169">
                  <c:v>345</c:v>
                </c:pt>
                <c:pt idx="24170">
                  <c:v>349</c:v>
                </c:pt>
                <c:pt idx="24171">
                  <c:v>387</c:v>
                </c:pt>
                <c:pt idx="24172">
                  <c:v>285</c:v>
                </c:pt>
                <c:pt idx="24173">
                  <c:v>330</c:v>
                </c:pt>
                <c:pt idx="24174">
                  <c:v>401</c:v>
                </c:pt>
                <c:pt idx="24175">
                  <c:v>337</c:v>
                </c:pt>
                <c:pt idx="24176">
                  <c:v>345</c:v>
                </c:pt>
                <c:pt idx="24177">
                  <c:v>364</c:v>
                </c:pt>
                <c:pt idx="24178">
                  <c:v>391</c:v>
                </c:pt>
                <c:pt idx="24179">
                  <c:v>340</c:v>
                </c:pt>
                <c:pt idx="24180">
                  <c:v>349</c:v>
                </c:pt>
                <c:pt idx="24181">
                  <c:v>337</c:v>
                </c:pt>
                <c:pt idx="24182">
                  <c:v>331</c:v>
                </c:pt>
                <c:pt idx="24183">
                  <c:v>344</c:v>
                </c:pt>
                <c:pt idx="24184">
                  <c:v>287</c:v>
                </c:pt>
                <c:pt idx="24185">
                  <c:v>370</c:v>
                </c:pt>
                <c:pt idx="24186">
                  <c:v>310</c:v>
                </c:pt>
                <c:pt idx="24187">
                  <c:v>315</c:v>
                </c:pt>
                <c:pt idx="24188">
                  <c:v>351</c:v>
                </c:pt>
                <c:pt idx="24189">
                  <c:v>361</c:v>
                </c:pt>
                <c:pt idx="24190">
                  <c:v>354</c:v>
                </c:pt>
                <c:pt idx="24191">
                  <c:v>396</c:v>
                </c:pt>
                <c:pt idx="24192">
                  <c:v>335</c:v>
                </c:pt>
                <c:pt idx="24193">
                  <c:v>426</c:v>
                </c:pt>
                <c:pt idx="24194">
                  <c:v>373</c:v>
                </c:pt>
                <c:pt idx="24195">
                  <c:v>360</c:v>
                </c:pt>
                <c:pt idx="24196">
                  <c:v>353</c:v>
                </c:pt>
                <c:pt idx="24197">
                  <c:v>374</c:v>
                </c:pt>
                <c:pt idx="24198">
                  <c:v>380</c:v>
                </c:pt>
                <c:pt idx="24199">
                  <c:v>347</c:v>
                </c:pt>
                <c:pt idx="24200">
                  <c:v>328</c:v>
                </c:pt>
                <c:pt idx="24201">
                  <c:v>355</c:v>
                </c:pt>
                <c:pt idx="24202">
                  <c:v>340</c:v>
                </c:pt>
                <c:pt idx="24203">
                  <c:v>375</c:v>
                </c:pt>
                <c:pt idx="24204">
                  <c:v>327</c:v>
                </c:pt>
                <c:pt idx="24205">
                  <c:v>356</c:v>
                </c:pt>
                <c:pt idx="24206">
                  <c:v>366</c:v>
                </c:pt>
                <c:pt idx="24207">
                  <c:v>348</c:v>
                </c:pt>
                <c:pt idx="24208">
                  <c:v>353</c:v>
                </c:pt>
                <c:pt idx="24209">
                  <c:v>347</c:v>
                </c:pt>
                <c:pt idx="24210">
                  <c:v>351</c:v>
                </c:pt>
                <c:pt idx="24211">
                  <c:v>388</c:v>
                </c:pt>
                <c:pt idx="24212">
                  <c:v>313</c:v>
                </c:pt>
                <c:pt idx="24213">
                  <c:v>345</c:v>
                </c:pt>
                <c:pt idx="24214">
                  <c:v>376</c:v>
                </c:pt>
                <c:pt idx="24215">
                  <c:v>305</c:v>
                </c:pt>
                <c:pt idx="24216">
                  <c:v>365</c:v>
                </c:pt>
                <c:pt idx="24217">
                  <c:v>322</c:v>
                </c:pt>
                <c:pt idx="24218">
                  <c:v>366</c:v>
                </c:pt>
                <c:pt idx="24219">
                  <c:v>384</c:v>
                </c:pt>
                <c:pt idx="24220">
                  <c:v>313</c:v>
                </c:pt>
                <c:pt idx="24221">
                  <c:v>347</c:v>
                </c:pt>
                <c:pt idx="24222">
                  <c:v>340</c:v>
                </c:pt>
                <c:pt idx="24223">
                  <c:v>347</c:v>
                </c:pt>
                <c:pt idx="24224">
                  <c:v>346</c:v>
                </c:pt>
                <c:pt idx="24225">
                  <c:v>352</c:v>
                </c:pt>
                <c:pt idx="24226">
                  <c:v>331</c:v>
                </c:pt>
                <c:pt idx="24227">
                  <c:v>341</c:v>
                </c:pt>
                <c:pt idx="24228">
                  <c:v>348</c:v>
                </c:pt>
                <c:pt idx="24229">
                  <c:v>358</c:v>
                </c:pt>
                <c:pt idx="24230">
                  <c:v>375</c:v>
                </c:pt>
                <c:pt idx="24231">
                  <c:v>276</c:v>
                </c:pt>
                <c:pt idx="24232">
                  <c:v>339</c:v>
                </c:pt>
                <c:pt idx="24233">
                  <c:v>378</c:v>
                </c:pt>
                <c:pt idx="24234">
                  <c:v>358</c:v>
                </c:pt>
                <c:pt idx="24235">
                  <c:v>359</c:v>
                </c:pt>
                <c:pt idx="24236">
                  <c:v>345</c:v>
                </c:pt>
                <c:pt idx="24237">
                  <c:v>349</c:v>
                </c:pt>
                <c:pt idx="24238">
                  <c:v>320</c:v>
                </c:pt>
                <c:pt idx="24239">
                  <c:v>361</c:v>
                </c:pt>
                <c:pt idx="24240">
                  <c:v>333</c:v>
                </c:pt>
                <c:pt idx="24241">
                  <c:v>361</c:v>
                </c:pt>
                <c:pt idx="24242">
                  <c:v>362</c:v>
                </c:pt>
                <c:pt idx="24243">
                  <c:v>379</c:v>
                </c:pt>
                <c:pt idx="24244">
                  <c:v>369</c:v>
                </c:pt>
                <c:pt idx="24245">
                  <c:v>313</c:v>
                </c:pt>
                <c:pt idx="24246">
                  <c:v>354</c:v>
                </c:pt>
                <c:pt idx="24247">
                  <c:v>404</c:v>
                </c:pt>
                <c:pt idx="24248">
                  <c:v>356</c:v>
                </c:pt>
                <c:pt idx="24249">
                  <c:v>323</c:v>
                </c:pt>
                <c:pt idx="24250">
                  <c:v>341</c:v>
                </c:pt>
                <c:pt idx="24251">
                  <c:v>354</c:v>
                </c:pt>
                <c:pt idx="24252">
                  <c:v>347</c:v>
                </c:pt>
                <c:pt idx="24253">
                  <c:v>352</c:v>
                </c:pt>
                <c:pt idx="24254">
                  <c:v>388</c:v>
                </c:pt>
                <c:pt idx="24255">
                  <c:v>304</c:v>
                </c:pt>
                <c:pt idx="24256">
                  <c:v>346</c:v>
                </c:pt>
                <c:pt idx="24257">
                  <c:v>387</c:v>
                </c:pt>
                <c:pt idx="24258">
                  <c:v>358</c:v>
                </c:pt>
                <c:pt idx="24259">
                  <c:v>420</c:v>
                </c:pt>
                <c:pt idx="24260">
                  <c:v>334</c:v>
                </c:pt>
                <c:pt idx="24261">
                  <c:v>332</c:v>
                </c:pt>
                <c:pt idx="24262">
                  <c:v>384</c:v>
                </c:pt>
                <c:pt idx="24263">
                  <c:v>455</c:v>
                </c:pt>
                <c:pt idx="24264">
                  <c:v>324</c:v>
                </c:pt>
                <c:pt idx="24265">
                  <c:v>302</c:v>
                </c:pt>
                <c:pt idx="24266">
                  <c:v>390</c:v>
                </c:pt>
                <c:pt idx="24267">
                  <c:v>367</c:v>
                </c:pt>
                <c:pt idx="24268">
                  <c:v>370</c:v>
                </c:pt>
                <c:pt idx="24269">
                  <c:v>305</c:v>
                </c:pt>
                <c:pt idx="24270">
                  <c:v>373</c:v>
                </c:pt>
                <c:pt idx="24271">
                  <c:v>370</c:v>
                </c:pt>
                <c:pt idx="24272">
                  <c:v>393</c:v>
                </c:pt>
                <c:pt idx="24273">
                  <c:v>378</c:v>
                </c:pt>
                <c:pt idx="24274">
                  <c:v>375</c:v>
                </c:pt>
                <c:pt idx="24275">
                  <c:v>373</c:v>
                </c:pt>
                <c:pt idx="24276">
                  <c:v>360</c:v>
                </c:pt>
                <c:pt idx="24277">
                  <c:v>369</c:v>
                </c:pt>
                <c:pt idx="24278">
                  <c:v>378</c:v>
                </c:pt>
                <c:pt idx="24279">
                  <c:v>388</c:v>
                </c:pt>
                <c:pt idx="24280">
                  <c:v>321</c:v>
                </c:pt>
                <c:pt idx="24281">
                  <c:v>334</c:v>
                </c:pt>
                <c:pt idx="24282">
                  <c:v>343</c:v>
                </c:pt>
                <c:pt idx="24283">
                  <c:v>376</c:v>
                </c:pt>
                <c:pt idx="24284">
                  <c:v>269</c:v>
                </c:pt>
                <c:pt idx="24285">
                  <c:v>360</c:v>
                </c:pt>
                <c:pt idx="24286">
                  <c:v>333</c:v>
                </c:pt>
                <c:pt idx="24287">
                  <c:v>350</c:v>
                </c:pt>
                <c:pt idx="24288">
                  <c:v>388</c:v>
                </c:pt>
                <c:pt idx="24289">
                  <c:v>382</c:v>
                </c:pt>
                <c:pt idx="24290">
                  <c:v>333</c:v>
                </c:pt>
                <c:pt idx="24291">
                  <c:v>345</c:v>
                </c:pt>
                <c:pt idx="24292">
                  <c:v>355</c:v>
                </c:pt>
                <c:pt idx="24293">
                  <c:v>360</c:v>
                </c:pt>
                <c:pt idx="24294">
                  <c:v>382</c:v>
                </c:pt>
                <c:pt idx="24295">
                  <c:v>312</c:v>
                </c:pt>
                <c:pt idx="24296">
                  <c:v>342</c:v>
                </c:pt>
                <c:pt idx="24297">
                  <c:v>385</c:v>
                </c:pt>
                <c:pt idx="24298">
                  <c:v>375</c:v>
                </c:pt>
                <c:pt idx="24299">
                  <c:v>327</c:v>
                </c:pt>
                <c:pt idx="24300">
                  <c:v>374</c:v>
                </c:pt>
                <c:pt idx="24301">
                  <c:v>321</c:v>
                </c:pt>
                <c:pt idx="24302">
                  <c:v>348</c:v>
                </c:pt>
                <c:pt idx="24303">
                  <c:v>334</c:v>
                </c:pt>
                <c:pt idx="24304">
                  <c:v>360</c:v>
                </c:pt>
                <c:pt idx="24305">
                  <c:v>333</c:v>
                </c:pt>
                <c:pt idx="24306">
                  <c:v>305</c:v>
                </c:pt>
                <c:pt idx="24307">
                  <c:v>342</c:v>
                </c:pt>
                <c:pt idx="24308">
                  <c:v>377</c:v>
                </c:pt>
                <c:pt idx="24309">
                  <c:v>374</c:v>
                </c:pt>
                <c:pt idx="24310">
                  <c:v>370</c:v>
                </c:pt>
                <c:pt idx="24311">
                  <c:v>339</c:v>
                </c:pt>
                <c:pt idx="24312">
                  <c:v>316</c:v>
                </c:pt>
                <c:pt idx="24313">
                  <c:v>363</c:v>
                </c:pt>
                <c:pt idx="24314">
                  <c:v>289</c:v>
                </c:pt>
                <c:pt idx="24315">
                  <c:v>358</c:v>
                </c:pt>
                <c:pt idx="24316">
                  <c:v>356</c:v>
                </c:pt>
                <c:pt idx="24317">
                  <c:v>391</c:v>
                </c:pt>
                <c:pt idx="24318">
                  <c:v>330</c:v>
                </c:pt>
                <c:pt idx="24319">
                  <c:v>321</c:v>
                </c:pt>
                <c:pt idx="24320">
                  <c:v>362</c:v>
                </c:pt>
                <c:pt idx="24321">
                  <c:v>366</c:v>
                </c:pt>
                <c:pt idx="24322">
                  <c:v>373</c:v>
                </c:pt>
                <c:pt idx="24323">
                  <c:v>357</c:v>
                </c:pt>
                <c:pt idx="24324">
                  <c:v>364</c:v>
                </c:pt>
                <c:pt idx="24325">
                  <c:v>345</c:v>
                </c:pt>
                <c:pt idx="24326">
                  <c:v>318</c:v>
                </c:pt>
                <c:pt idx="24327">
                  <c:v>353</c:v>
                </c:pt>
                <c:pt idx="24328">
                  <c:v>352</c:v>
                </c:pt>
                <c:pt idx="24329">
                  <c:v>347</c:v>
                </c:pt>
                <c:pt idx="24330">
                  <c:v>345</c:v>
                </c:pt>
                <c:pt idx="24331">
                  <c:v>306</c:v>
                </c:pt>
                <c:pt idx="24332">
                  <c:v>375</c:v>
                </c:pt>
                <c:pt idx="24333">
                  <c:v>337</c:v>
                </c:pt>
                <c:pt idx="24334">
                  <c:v>364</c:v>
                </c:pt>
                <c:pt idx="24335">
                  <c:v>335</c:v>
                </c:pt>
                <c:pt idx="24336">
                  <c:v>370</c:v>
                </c:pt>
                <c:pt idx="24337">
                  <c:v>374</c:v>
                </c:pt>
                <c:pt idx="24338">
                  <c:v>373</c:v>
                </c:pt>
                <c:pt idx="24339">
                  <c:v>350</c:v>
                </c:pt>
                <c:pt idx="24340">
                  <c:v>361</c:v>
                </c:pt>
                <c:pt idx="24341">
                  <c:v>361</c:v>
                </c:pt>
                <c:pt idx="24342">
                  <c:v>326</c:v>
                </c:pt>
                <c:pt idx="24343">
                  <c:v>345</c:v>
                </c:pt>
                <c:pt idx="24344">
                  <c:v>319</c:v>
                </c:pt>
                <c:pt idx="24345">
                  <c:v>364</c:v>
                </c:pt>
                <c:pt idx="24346">
                  <c:v>368</c:v>
                </c:pt>
                <c:pt idx="24347">
                  <c:v>368</c:v>
                </c:pt>
                <c:pt idx="24348">
                  <c:v>328</c:v>
                </c:pt>
                <c:pt idx="24349">
                  <c:v>385</c:v>
                </c:pt>
                <c:pt idx="24350">
                  <c:v>385</c:v>
                </c:pt>
                <c:pt idx="24351">
                  <c:v>346</c:v>
                </c:pt>
                <c:pt idx="24352">
                  <c:v>425</c:v>
                </c:pt>
                <c:pt idx="24353">
                  <c:v>373</c:v>
                </c:pt>
                <c:pt idx="24354">
                  <c:v>324</c:v>
                </c:pt>
                <c:pt idx="24355">
                  <c:v>325</c:v>
                </c:pt>
                <c:pt idx="24356">
                  <c:v>387</c:v>
                </c:pt>
                <c:pt idx="24357">
                  <c:v>406</c:v>
                </c:pt>
                <c:pt idx="24358">
                  <c:v>363</c:v>
                </c:pt>
                <c:pt idx="24359">
                  <c:v>365</c:v>
                </c:pt>
                <c:pt idx="24360">
                  <c:v>326</c:v>
                </c:pt>
                <c:pt idx="24361">
                  <c:v>399</c:v>
                </c:pt>
                <c:pt idx="24362">
                  <c:v>338</c:v>
                </c:pt>
                <c:pt idx="24363">
                  <c:v>349</c:v>
                </c:pt>
                <c:pt idx="24364">
                  <c:v>382</c:v>
                </c:pt>
                <c:pt idx="24365">
                  <c:v>363</c:v>
                </c:pt>
                <c:pt idx="24366">
                  <c:v>343</c:v>
                </c:pt>
                <c:pt idx="24367">
                  <c:v>374</c:v>
                </c:pt>
                <c:pt idx="24368">
                  <c:v>354</c:v>
                </c:pt>
                <c:pt idx="24369">
                  <c:v>356</c:v>
                </c:pt>
                <c:pt idx="24370">
                  <c:v>331</c:v>
                </c:pt>
                <c:pt idx="24371">
                  <c:v>380</c:v>
                </c:pt>
                <c:pt idx="24372">
                  <c:v>365</c:v>
                </c:pt>
                <c:pt idx="24373">
                  <c:v>388</c:v>
                </c:pt>
                <c:pt idx="24374">
                  <c:v>326</c:v>
                </c:pt>
                <c:pt idx="24375">
                  <c:v>362</c:v>
                </c:pt>
                <c:pt idx="24376">
                  <c:v>356</c:v>
                </c:pt>
                <c:pt idx="24377">
                  <c:v>347</c:v>
                </c:pt>
                <c:pt idx="24378">
                  <c:v>347</c:v>
                </c:pt>
                <c:pt idx="24379">
                  <c:v>335</c:v>
                </c:pt>
                <c:pt idx="24380">
                  <c:v>238</c:v>
                </c:pt>
                <c:pt idx="24381">
                  <c:v>380</c:v>
                </c:pt>
                <c:pt idx="24382">
                  <c:v>336</c:v>
                </c:pt>
                <c:pt idx="24383">
                  <c:v>360</c:v>
                </c:pt>
                <c:pt idx="24384">
                  <c:v>334</c:v>
                </c:pt>
                <c:pt idx="24385">
                  <c:v>366</c:v>
                </c:pt>
                <c:pt idx="24386">
                  <c:v>331</c:v>
                </c:pt>
                <c:pt idx="24387">
                  <c:v>356</c:v>
                </c:pt>
                <c:pt idx="24388">
                  <c:v>346</c:v>
                </c:pt>
                <c:pt idx="24389">
                  <c:v>350</c:v>
                </c:pt>
                <c:pt idx="24390">
                  <c:v>331</c:v>
                </c:pt>
                <c:pt idx="24391">
                  <c:v>354</c:v>
                </c:pt>
                <c:pt idx="24392">
                  <c:v>370</c:v>
                </c:pt>
                <c:pt idx="24393">
                  <c:v>361</c:v>
                </c:pt>
                <c:pt idx="24394">
                  <c:v>344</c:v>
                </c:pt>
                <c:pt idx="24395">
                  <c:v>324</c:v>
                </c:pt>
                <c:pt idx="24396">
                  <c:v>332</c:v>
                </c:pt>
                <c:pt idx="24397">
                  <c:v>337</c:v>
                </c:pt>
                <c:pt idx="24398">
                  <c:v>341</c:v>
                </c:pt>
                <c:pt idx="24399">
                  <c:v>372</c:v>
                </c:pt>
                <c:pt idx="24400">
                  <c:v>363</c:v>
                </c:pt>
                <c:pt idx="24401">
                  <c:v>345</c:v>
                </c:pt>
                <c:pt idx="24402">
                  <c:v>339</c:v>
                </c:pt>
                <c:pt idx="24403">
                  <c:v>350</c:v>
                </c:pt>
                <c:pt idx="24404">
                  <c:v>344</c:v>
                </c:pt>
                <c:pt idx="24405">
                  <c:v>315</c:v>
                </c:pt>
                <c:pt idx="24406">
                  <c:v>413</c:v>
                </c:pt>
                <c:pt idx="24407">
                  <c:v>395</c:v>
                </c:pt>
                <c:pt idx="24408">
                  <c:v>341</c:v>
                </c:pt>
                <c:pt idx="24409">
                  <c:v>373</c:v>
                </c:pt>
                <c:pt idx="24410">
                  <c:v>341</c:v>
                </c:pt>
                <c:pt idx="24411">
                  <c:v>313</c:v>
                </c:pt>
                <c:pt idx="24412">
                  <c:v>349</c:v>
                </c:pt>
                <c:pt idx="24413">
                  <c:v>374</c:v>
                </c:pt>
                <c:pt idx="24414">
                  <c:v>328</c:v>
                </c:pt>
                <c:pt idx="24415">
                  <c:v>343</c:v>
                </c:pt>
                <c:pt idx="24416">
                  <c:v>373</c:v>
                </c:pt>
                <c:pt idx="24417">
                  <c:v>350</c:v>
                </c:pt>
                <c:pt idx="24418">
                  <c:v>356</c:v>
                </c:pt>
                <c:pt idx="24419">
                  <c:v>350</c:v>
                </c:pt>
                <c:pt idx="24420">
                  <c:v>372</c:v>
                </c:pt>
                <c:pt idx="24421">
                  <c:v>323</c:v>
                </c:pt>
                <c:pt idx="24422">
                  <c:v>317</c:v>
                </c:pt>
                <c:pt idx="24423">
                  <c:v>360</c:v>
                </c:pt>
                <c:pt idx="24424">
                  <c:v>380</c:v>
                </c:pt>
                <c:pt idx="24425">
                  <c:v>366</c:v>
                </c:pt>
                <c:pt idx="24426">
                  <c:v>364</c:v>
                </c:pt>
                <c:pt idx="24427">
                  <c:v>343</c:v>
                </c:pt>
                <c:pt idx="24428">
                  <c:v>353</c:v>
                </c:pt>
                <c:pt idx="24429">
                  <c:v>433</c:v>
                </c:pt>
                <c:pt idx="24430">
                  <c:v>287</c:v>
                </c:pt>
                <c:pt idx="24431">
                  <c:v>341</c:v>
                </c:pt>
                <c:pt idx="24432">
                  <c:v>369</c:v>
                </c:pt>
                <c:pt idx="24433">
                  <c:v>277</c:v>
                </c:pt>
                <c:pt idx="24434">
                  <c:v>370</c:v>
                </c:pt>
                <c:pt idx="24435">
                  <c:v>322</c:v>
                </c:pt>
                <c:pt idx="24436">
                  <c:v>385</c:v>
                </c:pt>
                <c:pt idx="24437">
                  <c:v>332</c:v>
                </c:pt>
                <c:pt idx="24438">
                  <c:v>343</c:v>
                </c:pt>
                <c:pt idx="24439">
                  <c:v>350</c:v>
                </c:pt>
                <c:pt idx="24440">
                  <c:v>386</c:v>
                </c:pt>
                <c:pt idx="24441">
                  <c:v>337</c:v>
                </c:pt>
                <c:pt idx="24442">
                  <c:v>375</c:v>
                </c:pt>
                <c:pt idx="24443">
                  <c:v>378</c:v>
                </c:pt>
                <c:pt idx="24444">
                  <c:v>371</c:v>
                </c:pt>
                <c:pt idx="24445">
                  <c:v>363</c:v>
                </c:pt>
                <c:pt idx="24446">
                  <c:v>360</c:v>
                </c:pt>
                <c:pt idx="24447">
                  <c:v>349</c:v>
                </c:pt>
                <c:pt idx="24448">
                  <c:v>357</c:v>
                </c:pt>
                <c:pt idx="24449">
                  <c:v>356</c:v>
                </c:pt>
                <c:pt idx="24450">
                  <c:v>318</c:v>
                </c:pt>
                <c:pt idx="24451">
                  <c:v>340</c:v>
                </c:pt>
                <c:pt idx="24452">
                  <c:v>346</c:v>
                </c:pt>
                <c:pt idx="24453">
                  <c:v>331</c:v>
                </c:pt>
                <c:pt idx="24454">
                  <c:v>331</c:v>
                </c:pt>
                <c:pt idx="24455">
                  <c:v>688</c:v>
                </c:pt>
                <c:pt idx="24456">
                  <c:v>350</c:v>
                </c:pt>
                <c:pt idx="24457">
                  <c:v>311</c:v>
                </c:pt>
                <c:pt idx="24458">
                  <c:v>345</c:v>
                </c:pt>
                <c:pt idx="24459">
                  <c:v>362</c:v>
                </c:pt>
                <c:pt idx="24460">
                  <c:v>394</c:v>
                </c:pt>
                <c:pt idx="24461">
                  <c:v>245</c:v>
                </c:pt>
                <c:pt idx="24462">
                  <c:v>345</c:v>
                </c:pt>
                <c:pt idx="24463">
                  <c:v>364</c:v>
                </c:pt>
                <c:pt idx="24464">
                  <c:v>369</c:v>
                </c:pt>
                <c:pt idx="24465">
                  <c:v>354</c:v>
                </c:pt>
                <c:pt idx="24466">
                  <c:v>374</c:v>
                </c:pt>
                <c:pt idx="24467">
                  <c:v>277</c:v>
                </c:pt>
                <c:pt idx="24468">
                  <c:v>291</c:v>
                </c:pt>
                <c:pt idx="24469">
                  <c:v>358</c:v>
                </c:pt>
                <c:pt idx="24470">
                  <c:v>349</c:v>
                </c:pt>
                <c:pt idx="24471">
                  <c:v>332</c:v>
                </c:pt>
                <c:pt idx="24472">
                  <c:v>319</c:v>
                </c:pt>
                <c:pt idx="24473">
                  <c:v>369</c:v>
                </c:pt>
                <c:pt idx="24474">
                  <c:v>326</c:v>
                </c:pt>
                <c:pt idx="24475">
                  <c:v>385</c:v>
                </c:pt>
                <c:pt idx="24476">
                  <c:v>340</c:v>
                </c:pt>
                <c:pt idx="24477">
                  <c:v>378</c:v>
                </c:pt>
                <c:pt idx="24478">
                  <c:v>478</c:v>
                </c:pt>
                <c:pt idx="24479">
                  <c:v>367</c:v>
                </c:pt>
                <c:pt idx="24480">
                  <c:v>369</c:v>
                </c:pt>
                <c:pt idx="24481">
                  <c:v>388</c:v>
                </c:pt>
                <c:pt idx="24482">
                  <c:v>329</c:v>
                </c:pt>
                <c:pt idx="24483">
                  <c:v>357</c:v>
                </c:pt>
                <c:pt idx="24484">
                  <c:v>364</c:v>
                </c:pt>
                <c:pt idx="24485">
                  <c:v>345</c:v>
                </c:pt>
                <c:pt idx="24486">
                  <c:v>366</c:v>
                </c:pt>
                <c:pt idx="24487">
                  <c:v>299</c:v>
                </c:pt>
                <c:pt idx="24488">
                  <c:v>361</c:v>
                </c:pt>
                <c:pt idx="24489">
                  <c:v>395</c:v>
                </c:pt>
                <c:pt idx="24490">
                  <c:v>336</c:v>
                </c:pt>
                <c:pt idx="24491">
                  <c:v>369</c:v>
                </c:pt>
                <c:pt idx="24492">
                  <c:v>340</c:v>
                </c:pt>
                <c:pt idx="24493">
                  <c:v>389</c:v>
                </c:pt>
                <c:pt idx="24494">
                  <c:v>345</c:v>
                </c:pt>
                <c:pt idx="24495">
                  <c:v>373</c:v>
                </c:pt>
                <c:pt idx="24496">
                  <c:v>368</c:v>
                </c:pt>
                <c:pt idx="24497">
                  <c:v>335</c:v>
                </c:pt>
                <c:pt idx="24498">
                  <c:v>337</c:v>
                </c:pt>
                <c:pt idx="24499">
                  <c:v>374</c:v>
                </c:pt>
                <c:pt idx="24500">
                  <c:v>315</c:v>
                </c:pt>
                <c:pt idx="24501">
                  <c:v>364</c:v>
                </c:pt>
                <c:pt idx="24502">
                  <c:v>358</c:v>
                </c:pt>
                <c:pt idx="24503">
                  <c:v>398</c:v>
                </c:pt>
                <c:pt idx="24504">
                  <c:v>385</c:v>
                </c:pt>
                <c:pt idx="24505">
                  <c:v>352</c:v>
                </c:pt>
                <c:pt idx="24506">
                  <c:v>366</c:v>
                </c:pt>
                <c:pt idx="24507">
                  <c:v>374</c:v>
                </c:pt>
                <c:pt idx="24508">
                  <c:v>332</c:v>
                </c:pt>
                <c:pt idx="24509">
                  <c:v>318</c:v>
                </c:pt>
                <c:pt idx="24510">
                  <c:v>317</c:v>
                </c:pt>
                <c:pt idx="24511">
                  <c:v>362</c:v>
                </c:pt>
                <c:pt idx="24512">
                  <c:v>298</c:v>
                </c:pt>
                <c:pt idx="24513">
                  <c:v>333</c:v>
                </c:pt>
                <c:pt idx="24514">
                  <c:v>351</c:v>
                </c:pt>
                <c:pt idx="24515">
                  <c:v>371</c:v>
                </c:pt>
                <c:pt idx="24516">
                  <c:v>375</c:v>
                </c:pt>
                <c:pt idx="24517">
                  <c:v>357</c:v>
                </c:pt>
                <c:pt idx="24518">
                  <c:v>311</c:v>
                </c:pt>
                <c:pt idx="24519">
                  <c:v>364</c:v>
                </c:pt>
                <c:pt idx="24520">
                  <c:v>366</c:v>
                </c:pt>
                <c:pt idx="24521">
                  <c:v>362</c:v>
                </c:pt>
                <c:pt idx="24522">
                  <c:v>330</c:v>
                </c:pt>
                <c:pt idx="24523">
                  <c:v>305</c:v>
                </c:pt>
                <c:pt idx="24524">
                  <c:v>359</c:v>
                </c:pt>
                <c:pt idx="24525">
                  <c:v>335</c:v>
                </c:pt>
                <c:pt idx="24526">
                  <c:v>347</c:v>
                </c:pt>
                <c:pt idx="24527">
                  <c:v>327</c:v>
                </c:pt>
                <c:pt idx="24528">
                  <c:v>350</c:v>
                </c:pt>
                <c:pt idx="24529">
                  <c:v>338</c:v>
                </c:pt>
                <c:pt idx="24530">
                  <c:v>352</c:v>
                </c:pt>
                <c:pt idx="24531">
                  <c:v>354</c:v>
                </c:pt>
                <c:pt idx="24532">
                  <c:v>334</c:v>
                </c:pt>
                <c:pt idx="24533">
                  <c:v>351</c:v>
                </c:pt>
                <c:pt idx="24534">
                  <c:v>324</c:v>
                </c:pt>
                <c:pt idx="24535">
                  <c:v>344</c:v>
                </c:pt>
                <c:pt idx="24536">
                  <c:v>332</c:v>
                </c:pt>
                <c:pt idx="24537">
                  <c:v>351</c:v>
                </c:pt>
                <c:pt idx="24538">
                  <c:v>361</c:v>
                </c:pt>
                <c:pt idx="24539">
                  <c:v>335</c:v>
                </c:pt>
                <c:pt idx="24540">
                  <c:v>377</c:v>
                </c:pt>
                <c:pt idx="24541">
                  <c:v>313</c:v>
                </c:pt>
                <c:pt idx="24542">
                  <c:v>356</c:v>
                </c:pt>
                <c:pt idx="24543">
                  <c:v>354</c:v>
                </c:pt>
                <c:pt idx="24544">
                  <c:v>320</c:v>
                </c:pt>
                <c:pt idx="24545">
                  <c:v>352</c:v>
                </c:pt>
                <c:pt idx="24546">
                  <c:v>329</c:v>
                </c:pt>
                <c:pt idx="24547">
                  <c:v>333</c:v>
                </c:pt>
                <c:pt idx="24548">
                  <c:v>358</c:v>
                </c:pt>
                <c:pt idx="24549">
                  <c:v>337</c:v>
                </c:pt>
                <c:pt idx="24550">
                  <c:v>356</c:v>
                </c:pt>
                <c:pt idx="24551">
                  <c:v>337</c:v>
                </c:pt>
                <c:pt idx="24552">
                  <c:v>351</c:v>
                </c:pt>
                <c:pt idx="24553">
                  <c:v>353</c:v>
                </c:pt>
                <c:pt idx="24554">
                  <c:v>369</c:v>
                </c:pt>
                <c:pt idx="24555">
                  <c:v>353</c:v>
                </c:pt>
                <c:pt idx="24556">
                  <c:v>343</c:v>
                </c:pt>
                <c:pt idx="24557">
                  <c:v>353</c:v>
                </c:pt>
                <c:pt idx="24558">
                  <c:v>355</c:v>
                </c:pt>
                <c:pt idx="24559">
                  <c:v>355</c:v>
                </c:pt>
                <c:pt idx="24560">
                  <c:v>358</c:v>
                </c:pt>
                <c:pt idx="24561">
                  <c:v>312</c:v>
                </c:pt>
                <c:pt idx="24562">
                  <c:v>334</c:v>
                </c:pt>
                <c:pt idx="24563">
                  <c:v>372</c:v>
                </c:pt>
                <c:pt idx="24564">
                  <c:v>338</c:v>
                </c:pt>
                <c:pt idx="24565">
                  <c:v>333</c:v>
                </c:pt>
                <c:pt idx="24566">
                  <c:v>335</c:v>
                </c:pt>
                <c:pt idx="24567">
                  <c:v>360</c:v>
                </c:pt>
                <c:pt idx="24568">
                  <c:v>337</c:v>
                </c:pt>
                <c:pt idx="24569">
                  <c:v>303</c:v>
                </c:pt>
                <c:pt idx="24570">
                  <c:v>358</c:v>
                </c:pt>
                <c:pt idx="24571">
                  <c:v>356</c:v>
                </c:pt>
                <c:pt idx="24572">
                  <c:v>312</c:v>
                </c:pt>
                <c:pt idx="24573">
                  <c:v>375</c:v>
                </c:pt>
                <c:pt idx="24574">
                  <c:v>351</c:v>
                </c:pt>
                <c:pt idx="24575">
                  <c:v>368</c:v>
                </c:pt>
                <c:pt idx="24576">
                  <c:v>342</c:v>
                </c:pt>
                <c:pt idx="24577">
                  <c:v>361</c:v>
                </c:pt>
                <c:pt idx="24578">
                  <c:v>314</c:v>
                </c:pt>
                <c:pt idx="24579">
                  <c:v>343</c:v>
                </c:pt>
                <c:pt idx="24580">
                  <c:v>335</c:v>
                </c:pt>
                <c:pt idx="24581">
                  <c:v>337</c:v>
                </c:pt>
                <c:pt idx="24582">
                  <c:v>370</c:v>
                </c:pt>
                <c:pt idx="24583">
                  <c:v>375</c:v>
                </c:pt>
                <c:pt idx="24584">
                  <c:v>337</c:v>
                </c:pt>
                <c:pt idx="24585">
                  <c:v>355</c:v>
                </c:pt>
                <c:pt idx="24586">
                  <c:v>336</c:v>
                </c:pt>
                <c:pt idx="24587">
                  <c:v>354</c:v>
                </c:pt>
                <c:pt idx="24588">
                  <c:v>342</c:v>
                </c:pt>
                <c:pt idx="24589">
                  <c:v>368</c:v>
                </c:pt>
                <c:pt idx="24590">
                  <c:v>371</c:v>
                </c:pt>
                <c:pt idx="24591">
                  <c:v>362</c:v>
                </c:pt>
                <c:pt idx="24592">
                  <c:v>349</c:v>
                </c:pt>
                <c:pt idx="24593">
                  <c:v>354</c:v>
                </c:pt>
                <c:pt idx="24594">
                  <c:v>376</c:v>
                </c:pt>
                <c:pt idx="24595">
                  <c:v>356</c:v>
                </c:pt>
                <c:pt idx="24596">
                  <c:v>353</c:v>
                </c:pt>
                <c:pt idx="24597">
                  <c:v>358</c:v>
                </c:pt>
                <c:pt idx="24598">
                  <c:v>335</c:v>
                </c:pt>
                <c:pt idx="24599">
                  <c:v>381</c:v>
                </c:pt>
                <c:pt idx="24600">
                  <c:v>368</c:v>
                </c:pt>
                <c:pt idx="24601">
                  <c:v>350</c:v>
                </c:pt>
                <c:pt idx="24602">
                  <c:v>307</c:v>
                </c:pt>
                <c:pt idx="24603">
                  <c:v>368</c:v>
                </c:pt>
                <c:pt idx="24604">
                  <c:v>345</c:v>
                </c:pt>
                <c:pt idx="24605">
                  <c:v>366</c:v>
                </c:pt>
                <c:pt idx="24606">
                  <c:v>278</c:v>
                </c:pt>
                <c:pt idx="24607">
                  <c:v>340</c:v>
                </c:pt>
                <c:pt idx="24608">
                  <c:v>369</c:v>
                </c:pt>
                <c:pt idx="24609">
                  <c:v>337</c:v>
                </c:pt>
                <c:pt idx="24610">
                  <c:v>347</c:v>
                </c:pt>
                <c:pt idx="24611">
                  <c:v>376</c:v>
                </c:pt>
                <c:pt idx="24612">
                  <c:v>349</c:v>
                </c:pt>
                <c:pt idx="24613">
                  <c:v>352</c:v>
                </c:pt>
                <c:pt idx="24614">
                  <c:v>345</c:v>
                </c:pt>
                <c:pt idx="24615">
                  <c:v>329</c:v>
                </c:pt>
                <c:pt idx="24616">
                  <c:v>347</c:v>
                </c:pt>
                <c:pt idx="24617">
                  <c:v>354</c:v>
                </c:pt>
                <c:pt idx="24618">
                  <c:v>383</c:v>
                </c:pt>
                <c:pt idx="24619">
                  <c:v>319</c:v>
                </c:pt>
                <c:pt idx="24620">
                  <c:v>373</c:v>
                </c:pt>
                <c:pt idx="24621">
                  <c:v>377</c:v>
                </c:pt>
                <c:pt idx="24622">
                  <c:v>376</c:v>
                </c:pt>
                <c:pt idx="24623">
                  <c:v>329</c:v>
                </c:pt>
                <c:pt idx="24624">
                  <c:v>331</c:v>
                </c:pt>
                <c:pt idx="24625">
                  <c:v>271</c:v>
                </c:pt>
                <c:pt idx="24626">
                  <c:v>336</c:v>
                </c:pt>
                <c:pt idx="24627">
                  <c:v>317</c:v>
                </c:pt>
                <c:pt idx="24628">
                  <c:v>365</c:v>
                </c:pt>
                <c:pt idx="24629">
                  <c:v>359</c:v>
                </c:pt>
                <c:pt idx="24630">
                  <c:v>328</c:v>
                </c:pt>
                <c:pt idx="24631">
                  <c:v>342</c:v>
                </c:pt>
                <c:pt idx="24632">
                  <c:v>381</c:v>
                </c:pt>
                <c:pt idx="24633">
                  <c:v>327</c:v>
                </c:pt>
                <c:pt idx="24634">
                  <c:v>325</c:v>
                </c:pt>
                <c:pt idx="24635">
                  <c:v>336</c:v>
                </c:pt>
                <c:pt idx="24636">
                  <c:v>337</c:v>
                </c:pt>
                <c:pt idx="24637">
                  <c:v>369</c:v>
                </c:pt>
                <c:pt idx="24638">
                  <c:v>339</c:v>
                </c:pt>
                <c:pt idx="24639">
                  <c:v>363</c:v>
                </c:pt>
                <c:pt idx="24640">
                  <c:v>336</c:v>
                </c:pt>
                <c:pt idx="24641">
                  <c:v>374</c:v>
                </c:pt>
                <c:pt idx="24642">
                  <c:v>366</c:v>
                </c:pt>
                <c:pt idx="24643">
                  <c:v>363</c:v>
                </c:pt>
                <c:pt idx="24644">
                  <c:v>327</c:v>
                </c:pt>
                <c:pt idx="24645">
                  <c:v>346</c:v>
                </c:pt>
                <c:pt idx="24646">
                  <c:v>374</c:v>
                </c:pt>
                <c:pt idx="24647">
                  <c:v>342</c:v>
                </c:pt>
                <c:pt idx="24648">
                  <c:v>378</c:v>
                </c:pt>
                <c:pt idx="24649">
                  <c:v>344</c:v>
                </c:pt>
                <c:pt idx="24650">
                  <c:v>344</c:v>
                </c:pt>
                <c:pt idx="24651">
                  <c:v>364</c:v>
                </c:pt>
                <c:pt idx="24652">
                  <c:v>353</c:v>
                </c:pt>
                <c:pt idx="24653">
                  <c:v>353</c:v>
                </c:pt>
                <c:pt idx="24654">
                  <c:v>362</c:v>
                </c:pt>
                <c:pt idx="24655">
                  <c:v>323</c:v>
                </c:pt>
                <c:pt idx="24656">
                  <c:v>348</c:v>
                </c:pt>
                <c:pt idx="24657">
                  <c:v>366</c:v>
                </c:pt>
                <c:pt idx="24658">
                  <c:v>319</c:v>
                </c:pt>
                <c:pt idx="24659">
                  <c:v>362</c:v>
                </c:pt>
                <c:pt idx="24660">
                  <c:v>358</c:v>
                </c:pt>
                <c:pt idx="24661">
                  <c:v>316</c:v>
                </c:pt>
                <c:pt idx="24662">
                  <c:v>366</c:v>
                </c:pt>
                <c:pt idx="24663">
                  <c:v>363</c:v>
                </c:pt>
                <c:pt idx="24664">
                  <c:v>379</c:v>
                </c:pt>
                <c:pt idx="24665">
                  <c:v>385</c:v>
                </c:pt>
                <c:pt idx="24666">
                  <c:v>346</c:v>
                </c:pt>
                <c:pt idx="24667">
                  <c:v>303</c:v>
                </c:pt>
                <c:pt idx="24668">
                  <c:v>346</c:v>
                </c:pt>
                <c:pt idx="24669">
                  <c:v>367</c:v>
                </c:pt>
                <c:pt idx="24670">
                  <c:v>324</c:v>
                </c:pt>
                <c:pt idx="24671">
                  <c:v>355</c:v>
                </c:pt>
                <c:pt idx="24672">
                  <c:v>371</c:v>
                </c:pt>
                <c:pt idx="24673">
                  <c:v>351</c:v>
                </c:pt>
                <c:pt idx="24674">
                  <c:v>340</c:v>
                </c:pt>
                <c:pt idx="24675">
                  <c:v>310</c:v>
                </c:pt>
                <c:pt idx="24676">
                  <c:v>323</c:v>
                </c:pt>
                <c:pt idx="24677">
                  <c:v>318</c:v>
                </c:pt>
                <c:pt idx="24678">
                  <c:v>348</c:v>
                </c:pt>
                <c:pt idx="24679">
                  <c:v>354</c:v>
                </c:pt>
                <c:pt idx="24680">
                  <c:v>334</c:v>
                </c:pt>
                <c:pt idx="24681">
                  <c:v>368</c:v>
                </c:pt>
                <c:pt idx="24682">
                  <c:v>350</c:v>
                </c:pt>
                <c:pt idx="24683">
                  <c:v>357</c:v>
                </c:pt>
                <c:pt idx="24684">
                  <c:v>337</c:v>
                </c:pt>
                <c:pt idx="24685">
                  <c:v>323</c:v>
                </c:pt>
                <c:pt idx="24686">
                  <c:v>339</c:v>
                </c:pt>
                <c:pt idx="24687">
                  <c:v>304</c:v>
                </c:pt>
                <c:pt idx="24688">
                  <c:v>366</c:v>
                </c:pt>
                <c:pt idx="24689">
                  <c:v>348</c:v>
                </c:pt>
                <c:pt idx="24690">
                  <c:v>362</c:v>
                </c:pt>
                <c:pt idx="24691">
                  <c:v>421</c:v>
                </c:pt>
                <c:pt idx="24692">
                  <c:v>431</c:v>
                </c:pt>
                <c:pt idx="24693">
                  <c:v>380</c:v>
                </c:pt>
                <c:pt idx="24694">
                  <c:v>364</c:v>
                </c:pt>
                <c:pt idx="24695">
                  <c:v>340</c:v>
                </c:pt>
                <c:pt idx="24696">
                  <c:v>322</c:v>
                </c:pt>
                <c:pt idx="24697">
                  <c:v>387</c:v>
                </c:pt>
                <c:pt idx="24698">
                  <c:v>338</c:v>
                </c:pt>
                <c:pt idx="24699">
                  <c:v>377</c:v>
                </c:pt>
                <c:pt idx="24700">
                  <c:v>367</c:v>
                </c:pt>
                <c:pt idx="24701">
                  <c:v>346</c:v>
                </c:pt>
                <c:pt idx="24702">
                  <c:v>362</c:v>
                </c:pt>
                <c:pt idx="24703">
                  <c:v>371</c:v>
                </c:pt>
                <c:pt idx="24704">
                  <c:v>344</c:v>
                </c:pt>
                <c:pt idx="24705">
                  <c:v>328</c:v>
                </c:pt>
                <c:pt idx="24706">
                  <c:v>310</c:v>
                </c:pt>
                <c:pt idx="24707">
                  <c:v>386</c:v>
                </c:pt>
                <c:pt idx="24708">
                  <c:v>367</c:v>
                </c:pt>
                <c:pt idx="24709">
                  <c:v>350</c:v>
                </c:pt>
                <c:pt idx="24710">
                  <c:v>328</c:v>
                </c:pt>
                <c:pt idx="24711">
                  <c:v>328</c:v>
                </c:pt>
                <c:pt idx="24712">
                  <c:v>310</c:v>
                </c:pt>
                <c:pt idx="24713">
                  <c:v>331</c:v>
                </c:pt>
                <c:pt idx="24714">
                  <c:v>381</c:v>
                </c:pt>
                <c:pt idx="24715">
                  <c:v>368</c:v>
                </c:pt>
                <c:pt idx="24716">
                  <c:v>340</c:v>
                </c:pt>
                <c:pt idx="24717">
                  <c:v>389</c:v>
                </c:pt>
                <c:pt idx="24718">
                  <c:v>360</c:v>
                </c:pt>
                <c:pt idx="24719">
                  <c:v>338</c:v>
                </c:pt>
                <c:pt idx="24720">
                  <c:v>379</c:v>
                </c:pt>
                <c:pt idx="24721">
                  <c:v>387</c:v>
                </c:pt>
                <c:pt idx="24722">
                  <c:v>348</c:v>
                </c:pt>
                <c:pt idx="24723">
                  <c:v>356</c:v>
                </c:pt>
                <c:pt idx="24724">
                  <c:v>339</c:v>
                </c:pt>
                <c:pt idx="24725">
                  <c:v>369</c:v>
                </c:pt>
                <c:pt idx="24726">
                  <c:v>346</c:v>
                </c:pt>
                <c:pt idx="24727">
                  <c:v>375</c:v>
                </c:pt>
                <c:pt idx="24728">
                  <c:v>372</c:v>
                </c:pt>
                <c:pt idx="24729">
                  <c:v>380</c:v>
                </c:pt>
                <c:pt idx="24730">
                  <c:v>366</c:v>
                </c:pt>
                <c:pt idx="24731">
                  <c:v>343</c:v>
                </c:pt>
                <c:pt idx="24732">
                  <c:v>338</c:v>
                </c:pt>
                <c:pt idx="24733">
                  <c:v>384</c:v>
                </c:pt>
                <c:pt idx="24734">
                  <c:v>338</c:v>
                </c:pt>
                <c:pt idx="24735">
                  <c:v>366</c:v>
                </c:pt>
                <c:pt idx="24736">
                  <c:v>360</c:v>
                </c:pt>
                <c:pt idx="24737">
                  <c:v>348</c:v>
                </c:pt>
                <c:pt idx="24738">
                  <c:v>366</c:v>
                </c:pt>
                <c:pt idx="24739">
                  <c:v>394</c:v>
                </c:pt>
                <c:pt idx="24740">
                  <c:v>339</c:v>
                </c:pt>
                <c:pt idx="24741">
                  <c:v>341</c:v>
                </c:pt>
                <c:pt idx="24742">
                  <c:v>357</c:v>
                </c:pt>
                <c:pt idx="24743">
                  <c:v>335</c:v>
                </c:pt>
                <c:pt idx="24744">
                  <c:v>339</c:v>
                </c:pt>
                <c:pt idx="24745">
                  <c:v>377</c:v>
                </c:pt>
                <c:pt idx="24746">
                  <c:v>341</c:v>
                </c:pt>
                <c:pt idx="24747">
                  <c:v>336</c:v>
                </c:pt>
                <c:pt idx="24748">
                  <c:v>340</c:v>
                </c:pt>
                <c:pt idx="24749">
                  <c:v>340</c:v>
                </c:pt>
                <c:pt idx="24750">
                  <c:v>373</c:v>
                </c:pt>
                <c:pt idx="24751">
                  <c:v>362</c:v>
                </c:pt>
                <c:pt idx="24752">
                  <c:v>362</c:v>
                </c:pt>
                <c:pt idx="24753">
                  <c:v>333</c:v>
                </c:pt>
                <c:pt idx="24754">
                  <c:v>354</c:v>
                </c:pt>
                <c:pt idx="24755">
                  <c:v>345</c:v>
                </c:pt>
                <c:pt idx="24756">
                  <c:v>373</c:v>
                </c:pt>
                <c:pt idx="24757">
                  <c:v>334</c:v>
                </c:pt>
                <c:pt idx="24758">
                  <c:v>342</c:v>
                </c:pt>
                <c:pt idx="24759">
                  <c:v>336</c:v>
                </c:pt>
                <c:pt idx="24760">
                  <c:v>332</c:v>
                </c:pt>
                <c:pt idx="24761">
                  <c:v>344</c:v>
                </c:pt>
                <c:pt idx="24762">
                  <c:v>332</c:v>
                </c:pt>
                <c:pt idx="24763">
                  <c:v>352</c:v>
                </c:pt>
                <c:pt idx="24764">
                  <c:v>354</c:v>
                </c:pt>
                <c:pt idx="24765">
                  <c:v>401</c:v>
                </c:pt>
                <c:pt idx="24766">
                  <c:v>342</c:v>
                </c:pt>
                <c:pt idx="24767">
                  <c:v>360</c:v>
                </c:pt>
                <c:pt idx="24768">
                  <c:v>369</c:v>
                </c:pt>
                <c:pt idx="24769">
                  <c:v>341</c:v>
                </c:pt>
                <c:pt idx="24770">
                  <c:v>354</c:v>
                </c:pt>
                <c:pt idx="24771">
                  <c:v>374</c:v>
                </c:pt>
                <c:pt idx="24772">
                  <c:v>348</c:v>
                </c:pt>
                <c:pt idx="24773">
                  <c:v>347</c:v>
                </c:pt>
                <c:pt idx="24774">
                  <c:v>357</c:v>
                </c:pt>
                <c:pt idx="24775">
                  <c:v>339</c:v>
                </c:pt>
                <c:pt idx="24776">
                  <c:v>342</c:v>
                </c:pt>
                <c:pt idx="24777">
                  <c:v>376</c:v>
                </c:pt>
                <c:pt idx="24778">
                  <c:v>371</c:v>
                </c:pt>
                <c:pt idx="24779">
                  <c:v>343</c:v>
                </c:pt>
                <c:pt idx="24780">
                  <c:v>358</c:v>
                </c:pt>
                <c:pt idx="24781">
                  <c:v>381</c:v>
                </c:pt>
                <c:pt idx="24782">
                  <c:v>384</c:v>
                </c:pt>
                <c:pt idx="24783">
                  <c:v>399</c:v>
                </c:pt>
                <c:pt idx="24784">
                  <c:v>362</c:v>
                </c:pt>
                <c:pt idx="24785">
                  <c:v>384</c:v>
                </c:pt>
                <c:pt idx="24786">
                  <c:v>350</c:v>
                </c:pt>
                <c:pt idx="24787">
                  <c:v>352</c:v>
                </c:pt>
                <c:pt idx="24788">
                  <c:v>343</c:v>
                </c:pt>
                <c:pt idx="24789">
                  <c:v>254</c:v>
                </c:pt>
                <c:pt idx="24790">
                  <c:v>352</c:v>
                </c:pt>
                <c:pt idx="24791">
                  <c:v>353</c:v>
                </c:pt>
                <c:pt idx="24792">
                  <c:v>369</c:v>
                </c:pt>
                <c:pt idx="24793">
                  <c:v>332</c:v>
                </c:pt>
                <c:pt idx="24794">
                  <c:v>368</c:v>
                </c:pt>
                <c:pt idx="24795">
                  <c:v>376</c:v>
                </c:pt>
                <c:pt idx="24796">
                  <c:v>349</c:v>
                </c:pt>
                <c:pt idx="24797">
                  <c:v>339</c:v>
                </c:pt>
                <c:pt idx="24798">
                  <c:v>356</c:v>
                </c:pt>
                <c:pt idx="24799">
                  <c:v>357</c:v>
                </c:pt>
                <c:pt idx="24800">
                  <c:v>356</c:v>
                </c:pt>
                <c:pt idx="24801">
                  <c:v>343</c:v>
                </c:pt>
                <c:pt idx="24802">
                  <c:v>353</c:v>
                </c:pt>
                <c:pt idx="24803">
                  <c:v>371</c:v>
                </c:pt>
                <c:pt idx="24804">
                  <c:v>376</c:v>
                </c:pt>
                <c:pt idx="24805">
                  <c:v>354</c:v>
                </c:pt>
                <c:pt idx="24806">
                  <c:v>398</c:v>
                </c:pt>
                <c:pt idx="24807">
                  <c:v>369</c:v>
                </c:pt>
                <c:pt idx="24808">
                  <c:v>315</c:v>
                </c:pt>
                <c:pt idx="24809">
                  <c:v>339</c:v>
                </c:pt>
                <c:pt idx="24810">
                  <c:v>367</c:v>
                </c:pt>
                <c:pt idx="24811">
                  <c:v>353</c:v>
                </c:pt>
                <c:pt idx="24812">
                  <c:v>343</c:v>
                </c:pt>
                <c:pt idx="24813">
                  <c:v>381</c:v>
                </c:pt>
                <c:pt idx="24814">
                  <c:v>373</c:v>
                </c:pt>
                <c:pt idx="24815">
                  <c:v>346</c:v>
                </c:pt>
                <c:pt idx="24816">
                  <c:v>354</c:v>
                </c:pt>
                <c:pt idx="24817">
                  <c:v>386</c:v>
                </c:pt>
                <c:pt idx="24818">
                  <c:v>364</c:v>
                </c:pt>
                <c:pt idx="24819">
                  <c:v>338</c:v>
                </c:pt>
                <c:pt idx="24820">
                  <c:v>373</c:v>
                </c:pt>
                <c:pt idx="24821">
                  <c:v>368</c:v>
                </c:pt>
                <c:pt idx="24822">
                  <c:v>350</c:v>
                </c:pt>
                <c:pt idx="24823">
                  <c:v>347</c:v>
                </c:pt>
                <c:pt idx="24824">
                  <c:v>351</c:v>
                </c:pt>
                <c:pt idx="24825">
                  <c:v>359</c:v>
                </c:pt>
                <c:pt idx="24826">
                  <c:v>382</c:v>
                </c:pt>
                <c:pt idx="24827">
                  <c:v>355</c:v>
                </c:pt>
                <c:pt idx="24828">
                  <c:v>349</c:v>
                </c:pt>
                <c:pt idx="24829">
                  <c:v>360</c:v>
                </c:pt>
                <c:pt idx="24830">
                  <c:v>340</c:v>
                </c:pt>
                <c:pt idx="24831">
                  <c:v>347</c:v>
                </c:pt>
                <c:pt idx="24832">
                  <c:v>380</c:v>
                </c:pt>
                <c:pt idx="24833">
                  <c:v>362</c:v>
                </c:pt>
                <c:pt idx="24834">
                  <c:v>354</c:v>
                </c:pt>
                <c:pt idx="24835">
                  <c:v>378</c:v>
                </c:pt>
                <c:pt idx="24836">
                  <c:v>343</c:v>
                </c:pt>
                <c:pt idx="24837">
                  <c:v>354</c:v>
                </c:pt>
                <c:pt idx="24838">
                  <c:v>369</c:v>
                </c:pt>
                <c:pt idx="24839">
                  <c:v>373</c:v>
                </c:pt>
                <c:pt idx="24840">
                  <c:v>366</c:v>
                </c:pt>
                <c:pt idx="24841">
                  <c:v>349</c:v>
                </c:pt>
                <c:pt idx="24842">
                  <c:v>366</c:v>
                </c:pt>
                <c:pt idx="24843">
                  <c:v>350</c:v>
                </c:pt>
                <c:pt idx="24844">
                  <c:v>363</c:v>
                </c:pt>
                <c:pt idx="24845">
                  <c:v>361</c:v>
                </c:pt>
                <c:pt idx="24846">
                  <c:v>334</c:v>
                </c:pt>
                <c:pt idx="24847">
                  <c:v>348</c:v>
                </c:pt>
                <c:pt idx="24848">
                  <c:v>359</c:v>
                </c:pt>
                <c:pt idx="24849">
                  <c:v>309</c:v>
                </c:pt>
                <c:pt idx="24850">
                  <c:v>356</c:v>
                </c:pt>
                <c:pt idx="24851">
                  <c:v>429</c:v>
                </c:pt>
                <c:pt idx="24852">
                  <c:v>353</c:v>
                </c:pt>
                <c:pt idx="24853">
                  <c:v>358</c:v>
                </c:pt>
                <c:pt idx="24854">
                  <c:v>356</c:v>
                </c:pt>
                <c:pt idx="24855">
                  <c:v>365</c:v>
                </c:pt>
                <c:pt idx="24856">
                  <c:v>367</c:v>
                </c:pt>
                <c:pt idx="24857">
                  <c:v>396</c:v>
                </c:pt>
                <c:pt idx="24858">
                  <c:v>362</c:v>
                </c:pt>
                <c:pt idx="24859">
                  <c:v>341</c:v>
                </c:pt>
                <c:pt idx="24860">
                  <c:v>348</c:v>
                </c:pt>
                <c:pt idx="24861">
                  <c:v>361</c:v>
                </c:pt>
                <c:pt idx="24862">
                  <c:v>379</c:v>
                </c:pt>
                <c:pt idx="24863">
                  <c:v>336</c:v>
                </c:pt>
                <c:pt idx="24864">
                  <c:v>340</c:v>
                </c:pt>
                <c:pt idx="24865">
                  <c:v>356</c:v>
                </c:pt>
                <c:pt idx="24866">
                  <c:v>380</c:v>
                </c:pt>
                <c:pt idx="24867">
                  <c:v>359</c:v>
                </c:pt>
                <c:pt idx="24868">
                  <c:v>343</c:v>
                </c:pt>
                <c:pt idx="24869">
                  <c:v>361</c:v>
                </c:pt>
                <c:pt idx="24870">
                  <c:v>373</c:v>
                </c:pt>
                <c:pt idx="24871">
                  <c:v>370</c:v>
                </c:pt>
                <c:pt idx="24872">
                  <c:v>347</c:v>
                </c:pt>
                <c:pt idx="24873">
                  <c:v>342</c:v>
                </c:pt>
                <c:pt idx="24874">
                  <c:v>348</c:v>
                </c:pt>
                <c:pt idx="24875">
                  <c:v>364</c:v>
                </c:pt>
                <c:pt idx="24876">
                  <c:v>389</c:v>
                </c:pt>
                <c:pt idx="24877">
                  <c:v>348</c:v>
                </c:pt>
                <c:pt idx="24878">
                  <c:v>379</c:v>
                </c:pt>
                <c:pt idx="24879">
                  <c:v>382</c:v>
                </c:pt>
                <c:pt idx="24880">
                  <c:v>358</c:v>
                </c:pt>
                <c:pt idx="24881">
                  <c:v>355</c:v>
                </c:pt>
                <c:pt idx="24882">
                  <c:v>347</c:v>
                </c:pt>
                <c:pt idx="24883">
                  <c:v>323</c:v>
                </c:pt>
                <c:pt idx="24884">
                  <c:v>373</c:v>
                </c:pt>
                <c:pt idx="24885">
                  <c:v>385</c:v>
                </c:pt>
                <c:pt idx="24886">
                  <c:v>335</c:v>
                </c:pt>
                <c:pt idx="24887">
                  <c:v>389</c:v>
                </c:pt>
                <c:pt idx="24888">
                  <c:v>369</c:v>
                </c:pt>
                <c:pt idx="24889">
                  <c:v>368</c:v>
                </c:pt>
                <c:pt idx="24890">
                  <c:v>339</c:v>
                </c:pt>
                <c:pt idx="24891">
                  <c:v>346</c:v>
                </c:pt>
                <c:pt idx="24892">
                  <c:v>349</c:v>
                </c:pt>
                <c:pt idx="24893">
                  <c:v>329</c:v>
                </c:pt>
                <c:pt idx="24894">
                  <c:v>331</c:v>
                </c:pt>
                <c:pt idx="24895">
                  <c:v>395</c:v>
                </c:pt>
                <c:pt idx="24896">
                  <c:v>374</c:v>
                </c:pt>
                <c:pt idx="24897">
                  <c:v>373</c:v>
                </c:pt>
                <c:pt idx="24898">
                  <c:v>362</c:v>
                </c:pt>
                <c:pt idx="24899">
                  <c:v>345</c:v>
                </c:pt>
                <c:pt idx="24900">
                  <c:v>372</c:v>
                </c:pt>
                <c:pt idx="24901">
                  <c:v>362</c:v>
                </c:pt>
                <c:pt idx="24902">
                  <c:v>345</c:v>
                </c:pt>
                <c:pt idx="24903">
                  <c:v>367</c:v>
                </c:pt>
                <c:pt idx="24904">
                  <c:v>370</c:v>
                </c:pt>
                <c:pt idx="24905">
                  <c:v>346</c:v>
                </c:pt>
                <c:pt idx="24906">
                  <c:v>363</c:v>
                </c:pt>
                <c:pt idx="24907">
                  <c:v>380</c:v>
                </c:pt>
                <c:pt idx="24908">
                  <c:v>372</c:v>
                </c:pt>
                <c:pt idx="24909">
                  <c:v>341</c:v>
                </c:pt>
                <c:pt idx="24910">
                  <c:v>365</c:v>
                </c:pt>
                <c:pt idx="24911">
                  <c:v>349</c:v>
                </c:pt>
                <c:pt idx="24912">
                  <c:v>356</c:v>
                </c:pt>
                <c:pt idx="24913">
                  <c:v>402</c:v>
                </c:pt>
                <c:pt idx="24914">
                  <c:v>357</c:v>
                </c:pt>
                <c:pt idx="24915">
                  <c:v>379</c:v>
                </c:pt>
                <c:pt idx="24916">
                  <c:v>342</c:v>
                </c:pt>
                <c:pt idx="24917">
                  <c:v>358</c:v>
                </c:pt>
                <c:pt idx="24918">
                  <c:v>325</c:v>
                </c:pt>
                <c:pt idx="24919">
                  <c:v>360</c:v>
                </c:pt>
                <c:pt idx="24920">
                  <c:v>358</c:v>
                </c:pt>
                <c:pt idx="24921">
                  <c:v>318</c:v>
                </c:pt>
                <c:pt idx="24922">
                  <c:v>419</c:v>
                </c:pt>
                <c:pt idx="24923">
                  <c:v>370</c:v>
                </c:pt>
                <c:pt idx="24924">
                  <c:v>363</c:v>
                </c:pt>
                <c:pt idx="24925">
                  <c:v>324</c:v>
                </c:pt>
                <c:pt idx="24926">
                  <c:v>344</c:v>
                </c:pt>
                <c:pt idx="24927">
                  <c:v>351</c:v>
                </c:pt>
                <c:pt idx="24928">
                  <c:v>348</c:v>
                </c:pt>
                <c:pt idx="24929">
                  <c:v>369</c:v>
                </c:pt>
                <c:pt idx="24930">
                  <c:v>361</c:v>
                </c:pt>
                <c:pt idx="24931">
                  <c:v>345</c:v>
                </c:pt>
                <c:pt idx="24932">
                  <c:v>393</c:v>
                </c:pt>
                <c:pt idx="24933">
                  <c:v>380</c:v>
                </c:pt>
                <c:pt idx="24934">
                  <c:v>386</c:v>
                </c:pt>
                <c:pt idx="24935">
                  <c:v>377</c:v>
                </c:pt>
                <c:pt idx="24936">
                  <c:v>359</c:v>
                </c:pt>
                <c:pt idx="24937">
                  <c:v>338</c:v>
                </c:pt>
                <c:pt idx="24938">
                  <c:v>368</c:v>
                </c:pt>
                <c:pt idx="24939">
                  <c:v>401</c:v>
                </c:pt>
                <c:pt idx="24940">
                  <c:v>311</c:v>
                </c:pt>
                <c:pt idx="24941">
                  <c:v>340</c:v>
                </c:pt>
                <c:pt idx="24942">
                  <c:v>391</c:v>
                </c:pt>
                <c:pt idx="24943">
                  <c:v>384</c:v>
                </c:pt>
                <c:pt idx="24944">
                  <c:v>365</c:v>
                </c:pt>
                <c:pt idx="24945">
                  <c:v>365</c:v>
                </c:pt>
                <c:pt idx="24946">
                  <c:v>326</c:v>
                </c:pt>
                <c:pt idx="24947">
                  <c:v>368</c:v>
                </c:pt>
                <c:pt idx="24948">
                  <c:v>402</c:v>
                </c:pt>
                <c:pt idx="24949">
                  <c:v>377</c:v>
                </c:pt>
                <c:pt idx="24950">
                  <c:v>358</c:v>
                </c:pt>
                <c:pt idx="24951">
                  <c:v>347</c:v>
                </c:pt>
                <c:pt idx="24952">
                  <c:v>379</c:v>
                </c:pt>
                <c:pt idx="24953">
                  <c:v>388</c:v>
                </c:pt>
                <c:pt idx="24954">
                  <c:v>364</c:v>
                </c:pt>
                <c:pt idx="24955">
                  <c:v>354</c:v>
                </c:pt>
                <c:pt idx="24956">
                  <c:v>368</c:v>
                </c:pt>
                <c:pt idx="24957">
                  <c:v>396</c:v>
                </c:pt>
                <c:pt idx="24958">
                  <c:v>357</c:v>
                </c:pt>
                <c:pt idx="24959">
                  <c:v>363</c:v>
                </c:pt>
                <c:pt idx="24960">
                  <c:v>364</c:v>
                </c:pt>
                <c:pt idx="24961">
                  <c:v>400</c:v>
                </c:pt>
                <c:pt idx="24962">
                  <c:v>395</c:v>
                </c:pt>
                <c:pt idx="24963">
                  <c:v>384</c:v>
                </c:pt>
                <c:pt idx="24964">
                  <c:v>346</c:v>
                </c:pt>
                <c:pt idx="24965">
                  <c:v>380</c:v>
                </c:pt>
                <c:pt idx="24966">
                  <c:v>376</c:v>
                </c:pt>
                <c:pt idx="24967">
                  <c:v>357</c:v>
                </c:pt>
                <c:pt idx="24968">
                  <c:v>379</c:v>
                </c:pt>
                <c:pt idx="24969">
                  <c:v>361</c:v>
                </c:pt>
                <c:pt idx="24970">
                  <c:v>402</c:v>
                </c:pt>
                <c:pt idx="24971">
                  <c:v>366</c:v>
                </c:pt>
                <c:pt idx="24972">
                  <c:v>385</c:v>
                </c:pt>
                <c:pt idx="24973">
                  <c:v>387</c:v>
                </c:pt>
                <c:pt idx="24974">
                  <c:v>400</c:v>
                </c:pt>
                <c:pt idx="24975">
                  <c:v>395</c:v>
                </c:pt>
                <c:pt idx="24976">
                  <c:v>359</c:v>
                </c:pt>
                <c:pt idx="24977">
                  <c:v>369</c:v>
                </c:pt>
                <c:pt idx="24978">
                  <c:v>347</c:v>
                </c:pt>
                <c:pt idx="24979">
                  <c:v>375</c:v>
                </c:pt>
                <c:pt idx="24980">
                  <c:v>388</c:v>
                </c:pt>
                <c:pt idx="24981">
                  <c:v>354</c:v>
                </c:pt>
                <c:pt idx="24982">
                  <c:v>370</c:v>
                </c:pt>
                <c:pt idx="24983">
                  <c:v>370</c:v>
                </c:pt>
                <c:pt idx="24984">
                  <c:v>392</c:v>
                </c:pt>
                <c:pt idx="24985">
                  <c:v>396</c:v>
                </c:pt>
                <c:pt idx="24986">
                  <c:v>381</c:v>
                </c:pt>
                <c:pt idx="24987">
                  <c:v>389</c:v>
                </c:pt>
                <c:pt idx="24988">
                  <c:v>405</c:v>
                </c:pt>
                <c:pt idx="24989">
                  <c:v>333</c:v>
                </c:pt>
                <c:pt idx="24990">
                  <c:v>379</c:v>
                </c:pt>
                <c:pt idx="24991">
                  <c:v>421</c:v>
                </c:pt>
                <c:pt idx="24992">
                  <c:v>361</c:v>
                </c:pt>
                <c:pt idx="24993">
                  <c:v>374</c:v>
                </c:pt>
                <c:pt idx="24994">
                  <c:v>378</c:v>
                </c:pt>
                <c:pt idx="24995">
                  <c:v>374</c:v>
                </c:pt>
                <c:pt idx="24996">
                  <c:v>364</c:v>
                </c:pt>
                <c:pt idx="24997">
                  <c:v>408</c:v>
                </c:pt>
                <c:pt idx="24998">
                  <c:v>351</c:v>
                </c:pt>
                <c:pt idx="24999">
                  <c:v>387</c:v>
                </c:pt>
                <c:pt idx="25000">
                  <c:v>363</c:v>
                </c:pt>
                <c:pt idx="25001">
                  <c:v>352</c:v>
                </c:pt>
                <c:pt idx="25002">
                  <c:v>397</c:v>
                </c:pt>
                <c:pt idx="25003">
                  <c:v>364</c:v>
                </c:pt>
                <c:pt idx="25004">
                  <c:v>403</c:v>
                </c:pt>
                <c:pt idx="25005">
                  <c:v>404</c:v>
                </c:pt>
                <c:pt idx="25006">
                  <c:v>374</c:v>
                </c:pt>
                <c:pt idx="25007">
                  <c:v>365</c:v>
                </c:pt>
                <c:pt idx="25008">
                  <c:v>386</c:v>
                </c:pt>
                <c:pt idx="25009">
                  <c:v>421</c:v>
                </c:pt>
                <c:pt idx="25010">
                  <c:v>390</c:v>
                </c:pt>
                <c:pt idx="25011">
                  <c:v>390</c:v>
                </c:pt>
                <c:pt idx="25012">
                  <c:v>376</c:v>
                </c:pt>
                <c:pt idx="25013">
                  <c:v>370</c:v>
                </c:pt>
                <c:pt idx="25014">
                  <c:v>356</c:v>
                </c:pt>
                <c:pt idx="25015">
                  <c:v>389</c:v>
                </c:pt>
                <c:pt idx="25016">
                  <c:v>406</c:v>
                </c:pt>
                <c:pt idx="25017">
                  <c:v>377</c:v>
                </c:pt>
                <c:pt idx="25018">
                  <c:v>362</c:v>
                </c:pt>
                <c:pt idx="25019">
                  <c:v>397</c:v>
                </c:pt>
                <c:pt idx="25020">
                  <c:v>392</c:v>
                </c:pt>
                <c:pt idx="25021">
                  <c:v>386</c:v>
                </c:pt>
                <c:pt idx="25022">
                  <c:v>374</c:v>
                </c:pt>
                <c:pt idx="25023">
                  <c:v>371</c:v>
                </c:pt>
                <c:pt idx="25024">
                  <c:v>362</c:v>
                </c:pt>
                <c:pt idx="25025">
                  <c:v>367</c:v>
                </c:pt>
                <c:pt idx="25026">
                  <c:v>393</c:v>
                </c:pt>
                <c:pt idx="25027">
                  <c:v>368</c:v>
                </c:pt>
                <c:pt idx="25028">
                  <c:v>376</c:v>
                </c:pt>
                <c:pt idx="25029">
                  <c:v>390</c:v>
                </c:pt>
                <c:pt idx="25030">
                  <c:v>438</c:v>
                </c:pt>
                <c:pt idx="25031">
                  <c:v>394</c:v>
                </c:pt>
                <c:pt idx="25032">
                  <c:v>380</c:v>
                </c:pt>
                <c:pt idx="25033">
                  <c:v>386</c:v>
                </c:pt>
                <c:pt idx="25034">
                  <c:v>389</c:v>
                </c:pt>
                <c:pt idx="25035">
                  <c:v>329</c:v>
                </c:pt>
                <c:pt idx="25036">
                  <c:v>385</c:v>
                </c:pt>
                <c:pt idx="25037">
                  <c:v>381</c:v>
                </c:pt>
                <c:pt idx="25038">
                  <c:v>391</c:v>
                </c:pt>
                <c:pt idx="25039">
                  <c:v>382</c:v>
                </c:pt>
                <c:pt idx="25040">
                  <c:v>384</c:v>
                </c:pt>
                <c:pt idx="25041">
                  <c:v>402</c:v>
                </c:pt>
                <c:pt idx="25042">
                  <c:v>392</c:v>
                </c:pt>
                <c:pt idx="25043">
                  <c:v>407</c:v>
                </c:pt>
                <c:pt idx="25044">
                  <c:v>360</c:v>
                </c:pt>
                <c:pt idx="25045">
                  <c:v>394</c:v>
                </c:pt>
                <c:pt idx="25046">
                  <c:v>391</c:v>
                </c:pt>
                <c:pt idx="25047">
                  <c:v>409</c:v>
                </c:pt>
                <c:pt idx="25048">
                  <c:v>404</c:v>
                </c:pt>
                <c:pt idx="25049">
                  <c:v>389</c:v>
                </c:pt>
                <c:pt idx="25050">
                  <c:v>404</c:v>
                </c:pt>
                <c:pt idx="25051">
                  <c:v>400</c:v>
                </c:pt>
                <c:pt idx="25052">
                  <c:v>388</c:v>
                </c:pt>
                <c:pt idx="25053">
                  <c:v>390</c:v>
                </c:pt>
                <c:pt idx="25054">
                  <c:v>387</c:v>
                </c:pt>
                <c:pt idx="25055">
                  <c:v>368</c:v>
                </c:pt>
                <c:pt idx="25056">
                  <c:v>368</c:v>
                </c:pt>
                <c:pt idx="25057">
                  <c:v>388</c:v>
                </c:pt>
                <c:pt idx="25058">
                  <c:v>390</c:v>
                </c:pt>
                <c:pt idx="25059">
                  <c:v>386</c:v>
                </c:pt>
                <c:pt idx="25060">
                  <c:v>363</c:v>
                </c:pt>
                <c:pt idx="25061">
                  <c:v>395</c:v>
                </c:pt>
                <c:pt idx="25062">
                  <c:v>384</c:v>
                </c:pt>
                <c:pt idx="25063">
                  <c:v>397</c:v>
                </c:pt>
                <c:pt idx="25064">
                  <c:v>364</c:v>
                </c:pt>
                <c:pt idx="25065">
                  <c:v>377</c:v>
                </c:pt>
                <c:pt idx="25066">
                  <c:v>365</c:v>
                </c:pt>
                <c:pt idx="25067">
                  <c:v>411</c:v>
                </c:pt>
                <c:pt idx="25068">
                  <c:v>376</c:v>
                </c:pt>
                <c:pt idx="25069">
                  <c:v>409</c:v>
                </c:pt>
                <c:pt idx="25070">
                  <c:v>395</c:v>
                </c:pt>
                <c:pt idx="25071">
                  <c:v>398</c:v>
                </c:pt>
                <c:pt idx="25072">
                  <c:v>376</c:v>
                </c:pt>
                <c:pt idx="25073">
                  <c:v>401</c:v>
                </c:pt>
                <c:pt idx="25074">
                  <c:v>381</c:v>
                </c:pt>
                <c:pt idx="25075">
                  <c:v>390</c:v>
                </c:pt>
                <c:pt idx="25076">
                  <c:v>372</c:v>
                </c:pt>
                <c:pt idx="25077">
                  <c:v>369</c:v>
                </c:pt>
                <c:pt idx="25078">
                  <c:v>394</c:v>
                </c:pt>
                <c:pt idx="25079">
                  <c:v>383</c:v>
                </c:pt>
                <c:pt idx="25080">
                  <c:v>382</c:v>
                </c:pt>
                <c:pt idx="25081">
                  <c:v>409</c:v>
                </c:pt>
                <c:pt idx="25082">
                  <c:v>405</c:v>
                </c:pt>
                <c:pt idx="25083">
                  <c:v>380</c:v>
                </c:pt>
                <c:pt idx="25084">
                  <c:v>366</c:v>
                </c:pt>
                <c:pt idx="25085">
                  <c:v>403</c:v>
                </c:pt>
                <c:pt idx="25086">
                  <c:v>392</c:v>
                </c:pt>
                <c:pt idx="25087">
                  <c:v>386</c:v>
                </c:pt>
                <c:pt idx="25088">
                  <c:v>387</c:v>
                </c:pt>
                <c:pt idx="25089">
                  <c:v>347</c:v>
                </c:pt>
                <c:pt idx="25090">
                  <c:v>402</c:v>
                </c:pt>
                <c:pt idx="25091">
                  <c:v>378</c:v>
                </c:pt>
                <c:pt idx="25092">
                  <c:v>388</c:v>
                </c:pt>
                <c:pt idx="25093">
                  <c:v>384</c:v>
                </c:pt>
                <c:pt idx="25094">
                  <c:v>342</c:v>
                </c:pt>
                <c:pt idx="25095">
                  <c:v>363</c:v>
                </c:pt>
                <c:pt idx="25096">
                  <c:v>418</c:v>
                </c:pt>
                <c:pt idx="25097">
                  <c:v>317</c:v>
                </c:pt>
                <c:pt idx="25098">
                  <c:v>403</c:v>
                </c:pt>
                <c:pt idx="25099">
                  <c:v>482</c:v>
                </c:pt>
                <c:pt idx="25100">
                  <c:v>404</c:v>
                </c:pt>
                <c:pt idx="25101">
                  <c:v>386</c:v>
                </c:pt>
                <c:pt idx="25102">
                  <c:v>385</c:v>
                </c:pt>
                <c:pt idx="25103">
                  <c:v>376</c:v>
                </c:pt>
                <c:pt idx="25104">
                  <c:v>406</c:v>
                </c:pt>
                <c:pt idx="25105">
                  <c:v>408</c:v>
                </c:pt>
                <c:pt idx="25106">
                  <c:v>381</c:v>
                </c:pt>
                <c:pt idx="25107">
                  <c:v>396</c:v>
                </c:pt>
                <c:pt idx="25108">
                  <c:v>391</c:v>
                </c:pt>
                <c:pt idx="25109">
                  <c:v>384</c:v>
                </c:pt>
                <c:pt idx="25110">
                  <c:v>377</c:v>
                </c:pt>
                <c:pt idx="25111">
                  <c:v>402</c:v>
                </c:pt>
                <c:pt idx="25112">
                  <c:v>407</c:v>
                </c:pt>
                <c:pt idx="25113">
                  <c:v>384</c:v>
                </c:pt>
                <c:pt idx="25114">
                  <c:v>377</c:v>
                </c:pt>
                <c:pt idx="25115">
                  <c:v>376</c:v>
                </c:pt>
                <c:pt idx="25116">
                  <c:v>375</c:v>
                </c:pt>
                <c:pt idx="25117">
                  <c:v>421</c:v>
                </c:pt>
                <c:pt idx="25118">
                  <c:v>384</c:v>
                </c:pt>
                <c:pt idx="25119">
                  <c:v>379</c:v>
                </c:pt>
                <c:pt idx="25120">
                  <c:v>384</c:v>
                </c:pt>
                <c:pt idx="25121">
                  <c:v>409</c:v>
                </c:pt>
                <c:pt idx="25122">
                  <c:v>392</c:v>
                </c:pt>
                <c:pt idx="25123">
                  <c:v>380</c:v>
                </c:pt>
                <c:pt idx="25124">
                  <c:v>395</c:v>
                </c:pt>
                <c:pt idx="25125">
                  <c:v>407</c:v>
                </c:pt>
                <c:pt idx="25126">
                  <c:v>391</c:v>
                </c:pt>
                <c:pt idx="25127">
                  <c:v>364</c:v>
                </c:pt>
                <c:pt idx="25128">
                  <c:v>357</c:v>
                </c:pt>
                <c:pt idx="25129">
                  <c:v>384</c:v>
                </c:pt>
                <c:pt idx="25130">
                  <c:v>372</c:v>
                </c:pt>
                <c:pt idx="25131">
                  <c:v>396</c:v>
                </c:pt>
                <c:pt idx="25132">
                  <c:v>407</c:v>
                </c:pt>
                <c:pt idx="25133">
                  <c:v>424</c:v>
                </c:pt>
                <c:pt idx="25134">
                  <c:v>388</c:v>
                </c:pt>
                <c:pt idx="25135">
                  <c:v>387</c:v>
                </c:pt>
                <c:pt idx="25136">
                  <c:v>418</c:v>
                </c:pt>
                <c:pt idx="25137">
                  <c:v>386</c:v>
                </c:pt>
                <c:pt idx="25138">
                  <c:v>397</c:v>
                </c:pt>
                <c:pt idx="25139">
                  <c:v>416</c:v>
                </c:pt>
                <c:pt idx="25140">
                  <c:v>385</c:v>
                </c:pt>
                <c:pt idx="25141">
                  <c:v>395</c:v>
                </c:pt>
                <c:pt idx="25142">
                  <c:v>409</c:v>
                </c:pt>
                <c:pt idx="25143">
                  <c:v>417</c:v>
                </c:pt>
                <c:pt idx="25144">
                  <c:v>400</c:v>
                </c:pt>
                <c:pt idx="25145">
                  <c:v>375</c:v>
                </c:pt>
                <c:pt idx="25146">
                  <c:v>406</c:v>
                </c:pt>
                <c:pt idx="25147">
                  <c:v>387</c:v>
                </c:pt>
                <c:pt idx="25148">
                  <c:v>356</c:v>
                </c:pt>
                <c:pt idx="25149">
                  <c:v>374</c:v>
                </c:pt>
                <c:pt idx="25150">
                  <c:v>407</c:v>
                </c:pt>
                <c:pt idx="25151">
                  <c:v>371</c:v>
                </c:pt>
                <c:pt idx="25152">
                  <c:v>407</c:v>
                </c:pt>
                <c:pt idx="25153">
                  <c:v>298</c:v>
                </c:pt>
                <c:pt idx="25154">
                  <c:v>414</c:v>
                </c:pt>
                <c:pt idx="25155">
                  <c:v>438</c:v>
                </c:pt>
                <c:pt idx="25156">
                  <c:v>372</c:v>
                </c:pt>
                <c:pt idx="25157">
                  <c:v>353</c:v>
                </c:pt>
                <c:pt idx="25158">
                  <c:v>468</c:v>
                </c:pt>
                <c:pt idx="25159">
                  <c:v>409</c:v>
                </c:pt>
                <c:pt idx="25160">
                  <c:v>344</c:v>
                </c:pt>
                <c:pt idx="25161">
                  <c:v>456</c:v>
                </c:pt>
                <c:pt idx="25162">
                  <c:v>452</c:v>
                </c:pt>
                <c:pt idx="25163">
                  <c:v>385</c:v>
                </c:pt>
                <c:pt idx="25164">
                  <c:v>388</c:v>
                </c:pt>
                <c:pt idx="25165">
                  <c:v>379</c:v>
                </c:pt>
                <c:pt idx="25166">
                  <c:v>333</c:v>
                </c:pt>
                <c:pt idx="25167">
                  <c:v>523</c:v>
                </c:pt>
                <c:pt idx="25168">
                  <c:v>440</c:v>
                </c:pt>
                <c:pt idx="25169">
                  <c:v>410</c:v>
                </c:pt>
                <c:pt idx="25170">
                  <c:v>328</c:v>
                </c:pt>
                <c:pt idx="25171">
                  <c:v>434</c:v>
                </c:pt>
                <c:pt idx="25172">
                  <c:v>456</c:v>
                </c:pt>
                <c:pt idx="25173">
                  <c:v>393</c:v>
                </c:pt>
                <c:pt idx="25174">
                  <c:v>459</c:v>
                </c:pt>
                <c:pt idx="25175">
                  <c:v>346</c:v>
                </c:pt>
                <c:pt idx="25176">
                  <c:v>417</c:v>
                </c:pt>
                <c:pt idx="25177">
                  <c:v>429</c:v>
                </c:pt>
                <c:pt idx="25178">
                  <c:v>374</c:v>
                </c:pt>
                <c:pt idx="25179">
                  <c:v>402</c:v>
                </c:pt>
                <c:pt idx="25180">
                  <c:v>436</c:v>
                </c:pt>
                <c:pt idx="25181">
                  <c:v>376</c:v>
                </c:pt>
                <c:pt idx="25182">
                  <c:v>375</c:v>
                </c:pt>
                <c:pt idx="25183">
                  <c:v>407</c:v>
                </c:pt>
                <c:pt idx="25184">
                  <c:v>401</c:v>
                </c:pt>
                <c:pt idx="25185">
                  <c:v>357</c:v>
                </c:pt>
                <c:pt idx="25186">
                  <c:v>527</c:v>
                </c:pt>
                <c:pt idx="25187">
                  <c:v>396</c:v>
                </c:pt>
                <c:pt idx="25188">
                  <c:v>373</c:v>
                </c:pt>
                <c:pt idx="25189">
                  <c:v>429</c:v>
                </c:pt>
                <c:pt idx="25190">
                  <c:v>403</c:v>
                </c:pt>
                <c:pt idx="25191">
                  <c:v>393</c:v>
                </c:pt>
                <c:pt idx="25192">
                  <c:v>303</c:v>
                </c:pt>
                <c:pt idx="25193">
                  <c:v>415</c:v>
                </c:pt>
                <c:pt idx="25194">
                  <c:v>395</c:v>
                </c:pt>
                <c:pt idx="25195">
                  <c:v>428</c:v>
                </c:pt>
                <c:pt idx="25196">
                  <c:v>409</c:v>
                </c:pt>
                <c:pt idx="25197">
                  <c:v>433</c:v>
                </c:pt>
                <c:pt idx="25198">
                  <c:v>411</c:v>
                </c:pt>
                <c:pt idx="25199">
                  <c:v>482</c:v>
                </c:pt>
                <c:pt idx="25200">
                  <c:v>410</c:v>
                </c:pt>
                <c:pt idx="25201">
                  <c:v>404</c:v>
                </c:pt>
                <c:pt idx="25202">
                  <c:v>412</c:v>
                </c:pt>
                <c:pt idx="25203">
                  <c:v>405</c:v>
                </c:pt>
                <c:pt idx="25204">
                  <c:v>491</c:v>
                </c:pt>
                <c:pt idx="25205">
                  <c:v>456</c:v>
                </c:pt>
                <c:pt idx="25206">
                  <c:v>465</c:v>
                </c:pt>
                <c:pt idx="25207">
                  <c:v>308</c:v>
                </c:pt>
                <c:pt idx="25208">
                  <c:v>407</c:v>
                </c:pt>
                <c:pt idx="25209">
                  <c:v>453</c:v>
                </c:pt>
                <c:pt idx="25210">
                  <c:v>462</c:v>
                </c:pt>
                <c:pt idx="25211">
                  <c:v>381</c:v>
                </c:pt>
                <c:pt idx="25212">
                  <c:v>393</c:v>
                </c:pt>
                <c:pt idx="25213">
                  <c:v>429</c:v>
                </c:pt>
                <c:pt idx="25214">
                  <c:v>426</c:v>
                </c:pt>
                <c:pt idx="25215">
                  <c:v>399</c:v>
                </c:pt>
                <c:pt idx="25216">
                  <c:v>425</c:v>
                </c:pt>
                <c:pt idx="25217">
                  <c:v>447</c:v>
                </c:pt>
                <c:pt idx="25218">
                  <c:v>916</c:v>
                </c:pt>
                <c:pt idx="25219">
                  <c:v>407</c:v>
                </c:pt>
                <c:pt idx="25220">
                  <c:v>369</c:v>
                </c:pt>
                <c:pt idx="25221">
                  <c:v>426</c:v>
                </c:pt>
                <c:pt idx="25222">
                  <c:v>446</c:v>
                </c:pt>
                <c:pt idx="25223">
                  <c:v>476</c:v>
                </c:pt>
                <c:pt idx="25224">
                  <c:v>367</c:v>
                </c:pt>
                <c:pt idx="25225">
                  <c:v>437</c:v>
                </c:pt>
                <c:pt idx="25226">
                  <c:v>391</c:v>
                </c:pt>
                <c:pt idx="25227">
                  <c:v>451</c:v>
                </c:pt>
                <c:pt idx="25228">
                  <c:v>446</c:v>
                </c:pt>
                <c:pt idx="25229">
                  <c:v>450</c:v>
                </c:pt>
                <c:pt idx="25230">
                  <c:v>453</c:v>
                </c:pt>
                <c:pt idx="25231">
                  <c:v>523</c:v>
                </c:pt>
                <c:pt idx="25232">
                  <c:v>498</c:v>
                </c:pt>
                <c:pt idx="25233">
                  <c:v>430</c:v>
                </c:pt>
                <c:pt idx="25234">
                  <c:v>461</c:v>
                </c:pt>
                <c:pt idx="25235">
                  <c:v>488</c:v>
                </c:pt>
                <c:pt idx="25236">
                  <c:v>428</c:v>
                </c:pt>
                <c:pt idx="25237">
                  <c:v>437</c:v>
                </c:pt>
                <c:pt idx="25238">
                  <c:v>439</c:v>
                </c:pt>
                <c:pt idx="25239">
                  <c:v>472</c:v>
                </c:pt>
                <c:pt idx="25240">
                  <c:v>400</c:v>
                </c:pt>
                <c:pt idx="25241">
                  <c:v>415</c:v>
                </c:pt>
                <c:pt idx="25242">
                  <c:v>465</c:v>
                </c:pt>
                <c:pt idx="25243">
                  <c:v>418</c:v>
                </c:pt>
                <c:pt idx="25244">
                  <c:v>604</c:v>
                </c:pt>
                <c:pt idx="25245">
                  <c:v>403</c:v>
                </c:pt>
                <c:pt idx="25246">
                  <c:v>450</c:v>
                </c:pt>
                <c:pt idx="25247">
                  <c:v>447</c:v>
                </c:pt>
                <c:pt idx="25248">
                  <c:v>447</c:v>
                </c:pt>
                <c:pt idx="25249">
                  <c:v>399</c:v>
                </c:pt>
                <c:pt idx="25250">
                  <c:v>377</c:v>
                </c:pt>
                <c:pt idx="25251">
                  <c:v>404</c:v>
                </c:pt>
                <c:pt idx="25252">
                  <c:v>417</c:v>
                </c:pt>
                <c:pt idx="25253">
                  <c:v>416</c:v>
                </c:pt>
                <c:pt idx="25254">
                  <c:v>449</c:v>
                </c:pt>
                <c:pt idx="25255">
                  <c:v>405</c:v>
                </c:pt>
                <c:pt idx="25256">
                  <c:v>397</c:v>
                </c:pt>
                <c:pt idx="25257">
                  <c:v>363</c:v>
                </c:pt>
                <c:pt idx="25258">
                  <c:v>504</c:v>
                </c:pt>
                <c:pt idx="25259">
                  <c:v>414</c:v>
                </c:pt>
                <c:pt idx="25260">
                  <c:v>480</c:v>
                </c:pt>
                <c:pt idx="25261">
                  <c:v>318</c:v>
                </c:pt>
                <c:pt idx="25262">
                  <c:v>400</c:v>
                </c:pt>
                <c:pt idx="25263">
                  <c:v>414</c:v>
                </c:pt>
                <c:pt idx="25264">
                  <c:v>456</c:v>
                </c:pt>
                <c:pt idx="25265">
                  <c:v>656</c:v>
                </c:pt>
                <c:pt idx="25266">
                  <c:v>413</c:v>
                </c:pt>
                <c:pt idx="25267">
                  <c:v>407</c:v>
                </c:pt>
                <c:pt idx="25268">
                  <c:v>418</c:v>
                </c:pt>
                <c:pt idx="25269">
                  <c:v>330</c:v>
                </c:pt>
                <c:pt idx="25270">
                  <c:v>444</c:v>
                </c:pt>
                <c:pt idx="25271">
                  <c:v>410</c:v>
                </c:pt>
                <c:pt idx="25272">
                  <c:v>420</c:v>
                </c:pt>
                <c:pt idx="25273">
                  <c:v>426</c:v>
                </c:pt>
                <c:pt idx="25274">
                  <c:v>479</c:v>
                </c:pt>
                <c:pt idx="25275">
                  <c:v>468</c:v>
                </c:pt>
                <c:pt idx="25276">
                  <c:v>439</c:v>
                </c:pt>
                <c:pt idx="25277">
                  <c:v>431</c:v>
                </c:pt>
                <c:pt idx="25278">
                  <c:v>442</c:v>
                </c:pt>
                <c:pt idx="25279">
                  <c:v>432</c:v>
                </c:pt>
                <c:pt idx="25280">
                  <c:v>443</c:v>
                </c:pt>
                <c:pt idx="25281">
                  <c:v>402</c:v>
                </c:pt>
                <c:pt idx="25282">
                  <c:v>414</c:v>
                </c:pt>
                <c:pt idx="25283">
                  <c:v>447</c:v>
                </c:pt>
                <c:pt idx="25284">
                  <c:v>424</c:v>
                </c:pt>
                <c:pt idx="25285">
                  <c:v>438</c:v>
                </c:pt>
                <c:pt idx="25286">
                  <c:v>442</c:v>
                </c:pt>
                <c:pt idx="25287">
                  <c:v>466</c:v>
                </c:pt>
                <c:pt idx="25288">
                  <c:v>453</c:v>
                </c:pt>
                <c:pt idx="25289">
                  <c:v>412</c:v>
                </c:pt>
                <c:pt idx="25290">
                  <c:v>450</c:v>
                </c:pt>
                <c:pt idx="25291">
                  <c:v>320</c:v>
                </c:pt>
                <c:pt idx="25292">
                  <c:v>422</c:v>
                </c:pt>
                <c:pt idx="25293">
                  <c:v>466</c:v>
                </c:pt>
                <c:pt idx="25294">
                  <c:v>455</c:v>
                </c:pt>
                <c:pt idx="25295">
                  <c:v>359</c:v>
                </c:pt>
                <c:pt idx="25296">
                  <c:v>439</c:v>
                </c:pt>
                <c:pt idx="25297">
                  <c:v>416</c:v>
                </c:pt>
                <c:pt idx="25298">
                  <c:v>418</c:v>
                </c:pt>
                <c:pt idx="25299">
                  <c:v>320</c:v>
                </c:pt>
                <c:pt idx="25300">
                  <c:v>406</c:v>
                </c:pt>
                <c:pt idx="25301">
                  <c:v>468</c:v>
                </c:pt>
                <c:pt idx="25302">
                  <c:v>488</c:v>
                </c:pt>
                <c:pt idx="25303">
                  <c:v>455</c:v>
                </c:pt>
                <c:pt idx="25304">
                  <c:v>471</c:v>
                </c:pt>
                <c:pt idx="25305">
                  <c:v>443</c:v>
                </c:pt>
                <c:pt idx="25306">
                  <c:v>382</c:v>
                </c:pt>
                <c:pt idx="25307">
                  <c:v>409</c:v>
                </c:pt>
                <c:pt idx="25308">
                  <c:v>406</c:v>
                </c:pt>
                <c:pt idx="25309">
                  <c:v>400</c:v>
                </c:pt>
                <c:pt idx="25310">
                  <c:v>324</c:v>
                </c:pt>
                <c:pt idx="25311">
                  <c:v>462</c:v>
                </c:pt>
                <c:pt idx="25312">
                  <c:v>458</c:v>
                </c:pt>
                <c:pt idx="25313">
                  <c:v>475</c:v>
                </c:pt>
                <c:pt idx="25314">
                  <c:v>427</c:v>
                </c:pt>
                <c:pt idx="25315">
                  <c:v>424</c:v>
                </c:pt>
                <c:pt idx="25316">
                  <c:v>406</c:v>
                </c:pt>
                <c:pt idx="25317">
                  <c:v>447</c:v>
                </c:pt>
                <c:pt idx="25318">
                  <c:v>449</c:v>
                </c:pt>
                <c:pt idx="25319">
                  <c:v>459</c:v>
                </c:pt>
                <c:pt idx="25320">
                  <c:v>449</c:v>
                </c:pt>
                <c:pt idx="25321">
                  <c:v>394</c:v>
                </c:pt>
                <c:pt idx="25322">
                  <c:v>419</c:v>
                </c:pt>
                <c:pt idx="25323">
                  <c:v>451</c:v>
                </c:pt>
                <c:pt idx="25324">
                  <c:v>427</c:v>
                </c:pt>
                <c:pt idx="25325">
                  <c:v>451</c:v>
                </c:pt>
                <c:pt idx="25326">
                  <c:v>436</c:v>
                </c:pt>
                <c:pt idx="25327">
                  <c:v>429</c:v>
                </c:pt>
                <c:pt idx="25328">
                  <c:v>429</c:v>
                </c:pt>
                <c:pt idx="25329">
                  <c:v>426</c:v>
                </c:pt>
                <c:pt idx="25330">
                  <c:v>435</c:v>
                </c:pt>
                <c:pt idx="25331">
                  <c:v>441</c:v>
                </c:pt>
                <c:pt idx="25332">
                  <c:v>424</c:v>
                </c:pt>
                <c:pt idx="25333">
                  <c:v>435</c:v>
                </c:pt>
                <c:pt idx="25334">
                  <c:v>403</c:v>
                </c:pt>
                <c:pt idx="25335">
                  <c:v>428</c:v>
                </c:pt>
                <c:pt idx="25336">
                  <c:v>477</c:v>
                </c:pt>
                <c:pt idx="25337">
                  <c:v>425</c:v>
                </c:pt>
                <c:pt idx="25338">
                  <c:v>426</c:v>
                </c:pt>
                <c:pt idx="25339">
                  <c:v>467</c:v>
                </c:pt>
                <c:pt idx="25340">
                  <c:v>433</c:v>
                </c:pt>
                <c:pt idx="25341">
                  <c:v>436</c:v>
                </c:pt>
                <c:pt idx="25342">
                  <c:v>418</c:v>
                </c:pt>
                <c:pt idx="25343">
                  <c:v>429</c:v>
                </c:pt>
                <c:pt idx="25344">
                  <c:v>407</c:v>
                </c:pt>
                <c:pt idx="25345">
                  <c:v>403</c:v>
                </c:pt>
                <c:pt idx="25346">
                  <c:v>445</c:v>
                </c:pt>
                <c:pt idx="25347">
                  <c:v>434</c:v>
                </c:pt>
                <c:pt idx="25348">
                  <c:v>428</c:v>
                </c:pt>
                <c:pt idx="25349">
                  <c:v>408</c:v>
                </c:pt>
                <c:pt idx="25350">
                  <c:v>438</c:v>
                </c:pt>
                <c:pt idx="25351">
                  <c:v>441</c:v>
                </c:pt>
                <c:pt idx="25352">
                  <c:v>431</c:v>
                </c:pt>
                <c:pt idx="25353">
                  <c:v>431</c:v>
                </c:pt>
                <c:pt idx="25354">
                  <c:v>437</c:v>
                </c:pt>
                <c:pt idx="25355">
                  <c:v>455</c:v>
                </c:pt>
                <c:pt idx="25356">
                  <c:v>419</c:v>
                </c:pt>
                <c:pt idx="25357">
                  <c:v>449</c:v>
                </c:pt>
                <c:pt idx="25358">
                  <c:v>446</c:v>
                </c:pt>
                <c:pt idx="25359">
                  <c:v>464</c:v>
                </c:pt>
                <c:pt idx="25360">
                  <c:v>453</c:v>
                </c:pt>
                <c:pt idx="25361">
                  <c:v>442</c:v>
                </c:pt>
                <c:pt idx="25362">
                  <c:v>444</c:v>
                </c:pt>
                <c:pt idx="25363">
                  <c:v>430</c:v>
                </c:pt>
                <c:pt idx="25364">
                  <c:v>409</c:v>
                </c:pt>
                <c:pt idx="25365">
                  <c:v>441</c:v>
                </c:pt>
                <c:pt idx="25366">
                  <c:v>453</c:v>
                </c:pt>
                <c:pt idx="25367">
                  <c:v>433</c:v>
                </c:pt>
                <c:pt idx="25368">
                  <c:v>426</c:v>
                </c:pt>
                <c:pt idx="25369">
                  <c:v>430</c:v>
                </c:pt>
                <c:pt idx="25370">
                  <c:v>475</c:v>
                </c:pt>
                <c:pt idx="25371">
                  <c:v>397</c:v>
                </c:pt>
                <c:pt idx="25372">
                  <c:v>440</c:v>
                </c:pt>
                <c:pt idx="25373">
                  <c:v>424</c:v>
                </c:pt>
                <c:pt idx="25374">
                  <c:v>419</c:v>
                </c:pt>
                <c:pt idx="25375">
                  <c:v>461</c:v>
                </c:pt>
                <c:pt idx="25376">
                  <c:v>439</c:v>
                </c:pt>
                <c:pt idx="25377">
                  <c:v>442</c:v>
                </c:pt>
                <c:pt idx="25378">
                  <c:v>423</c:v>
                </c:pt>
                <c:pt idx="25379">
                  <c:v>460</c:v>
                </c:pt>
                <c:pt idx="25380">
                  <c:v>445</c:v>
                </c:pt>
                <c:pt idx="25381">
                  <c:v>445</c:v>
                </c:pt>
                <c:pt idx="25382">
                  <c:v>452</c:v>
                </c:pt>
                <c:pt idx="25383">
                  <c:v>433</c:v>
                </c:pt>
                <c:pt idx="25384">
                  <c:v>439</c:v>
                </c:pt>
                <c:pt idx="25385">
                  <c:v>458</c:v>
                </c:pt>
                <c:pt idx="25386">
                  <c:v>447</c:v>
                </c:pt>
                <c:pt idx="25387">
                  <c:v>433</c:v>
                </c:pt>
                <c:pt idx="25388">
                  <c:v>473</c:v>
                </c:pt>
                <c:pt idx="25389">
                  <c:v>448</c:v>
                </c:pt>
                <c:pt idx="25390">
                  <c:v>438</c:v>
                </c:pt>
                <c:pt idx="25391">
                  <c:v>445</c:v>
                </c:pt>
                <c:pt idx="25392">
                  <c:v>389</c:v>
                </c:pt>
                <c:pt idx="25393">
                  <c:v>441</c:v>
                </c:pt>
                <c:pt idx="25394">
                  <c:v>437</c:v>
                </c:pt>
                <c:pt idx="25395">
                  <c:v>415</c:v>
                </c:pt>
                <c:pt idx="25396">
                  <c:v>459</c:v>
                </c:pt>
                <c:pt idx="25397">
                  <c:v>442</c:v>
                </c:pt>
                <c:pt idx="25398">
                  <c:v>466</c:v>
                </c:pt>
                <c:pt idx="25399">
                  <c:v>434</c:v>
                </c:pt>
                <c:pt idx="25400">
                  <c:v>467</c:v>
                </c:pt>
                <c:pt idx="25401">
                  <c:v>467</c:v>
                </c:pt>
                <c:pt idx="25402">
                  <c:v>472</c:v>
                </c:pt>
                <c:pt idx="25403">
                  <c:v>427</c:v>
                </c:pt>
                <c:pt idx="25404">
                  <c:v>428</c:v>
                </c:pt>
                <c:pt idx="25405">
                  <c:v>420</c:v>
                </c:pt>
                <c:pt idx="25406">
                  <c:v>438</c:v>
                </c:pt>
                <c:pt idx="25407">
                  <c:v>460</c:v>
                </c:pt>
                <c:pt idx="25408">
                  <c:v>431</c:v>
                </c:pt>
                <c:pt idx="25409">
                  <c:v>452</c:v>
                </c:pt>
                <c:pt idx="25410">
                  <c:v>439</c:v>
                </c:pt>
                <c:pt idx="25411">
                  <c:v>439</c:v>
                </c:pt>
                <c:pt idx="25412">
                  <c:v>446</c:v>
                </c:pt>
                <c:pt idx="25413">
                  <c:v>450</c:v>
                </c:pt>
                <c:pt idx="25414">
                  <c:v>431</c:v>
                </c:pt>
                <c:pt idx="25415">
                  <c:v>439</c:v>
                </c:pt>
                <c:pt idx="25416">
                  <c:v>445</c:v>
                </c:pt>
                <c:pt idx="25417">
                  <c:v>432</c:v>
                </c:pt>
                <c:pt idx="25418">
                  <c:v>445</c:v>
                </c:pt>
                <c:pt idx="25419">
                  <c:v>449</c:v>
                </c:pt>
                <c:pt idx="25420">
                  <c:v>437</c:v>
                </c:pt>
                <c:pt idx="25421">
                  <c:v>415</c:v>
                </c:pt>
                <c:pt idx="25422">
                  <c:v>441</c:v>
                </c:pt>
                <c:pt idx="25423">
                  <c:v>457</c:v>
                </c:pt>
                <c:pt idx="25424">
                  <c:v>409</c:v>
                </c:pt>
                <c:pt idx="25425">
                  <c:v>430</c:v>
                </c:pt>
                <c:pt idx="25426">
                  <c:v>436</c:v>
                </c:pt>
                <c:pt idx="25427">
                  <c:v>432</c:v>
                </c:pt>
                <c:pt idx="25428">
                  <c:v>438</c:v>
                </c:pt>
                <c:pt idx="25429">
                  <c:v>417</c:v>
                </c:pt>
                <c:pt idx="25430">
                  <c:v>434</c:v>
                </c:pt>
                <c:pt idx="25431">
                  <c:v>426</c:v>
                </c:pt>
                <c:pt idx="25432">
                  <c:v>436</c:v>
                </c:pt>
                <c:pt idx="25433">
                  <c:v>452</c:v>
                </c:pt>
                <c:pt idx="25434">
                  <c:v>433</c:v>
                </c:pt>
                <c:pt idx="25435">
                  <c:v>485</c:v>
                </c:pt>
                <c:pt idx="25436">
                  <c:v>417</c:v>
                </c:pt>
                <c:pt idx="25437">
                  <c:v>421</c:v>
                </c:pt>
                <c:pt idx="25438">
                  <c:v>430</c:v>
                </c:pt>
                <c:pt idx="25439">
                  <c:v>411</c:v>
                </c:pt>
                <c:pt idx="25440">
                  <c:v>455</c:v>
                </c:pt>
                <c:pt idx="25441">
                  <c:v>438</c:v>
                </c:pt>
                <c:pt idx="25442">
                  <c:v>460</c:v>
                </c:pt>
                <c:pt idx="25443">
                  <c:v>476</c:v>
                </c:pt>
                <c:pt idx="25444">
                  <c:v>466</c:v>
                </c:pt>
                <c:pt idx="25445">
                  <c:v>455</c:v>
                </c:pt>
                <c:pt idx="25446">
                  <c:v>452</c:v>
                </c:pt>
                <c:pt idx="25447">
                  <c:v>451</c:v>
                </c:pt>
                <c:pt idx="25448">
                  <c:v>436</c:v>
                </c:pt>
                <c:pt idx="25449">
                  <c:v>432</c:v>
                </c:pt>
                <c:pt idx="25450">
                  <c:v>438</c:v>
                </c:pt>
                <c:pt idx="25451">
                  <c:v>449</c:v>
                </c:pt>
                <c:pt idx="25452">
                  <c:v>463</c:v>
                </c:pt>
                <c:pt idx="25453">
                  <c:v>456</c:v>
                </c:pt>
                <c:pt idx="25454">
                  <c:v>451</c:v>
                </c:pt>
                <c:pt idx="25455">
                  <c:v>450</c:v>
                </c:pt>
                <c:pt idx="25456">
                  <c:v>450</c:v>
                </c:pt>
                <c:pt idx="25457">
                  <c:v>439</c:v>
                </c:pt>
                <c:pt idx="25458">
                  <c:v>437</c:v>
                </c:pt>
                <c:pt idx="25459">
                  <c:v>437</c:v>
                </c:pt>
                <c:pt idx="25460">
                  <c:v>469</c:v>
                </c:pt>
                <c:pt idx="25461">
                  <c:v>475</c:v>
                </c:pt>
                <c:pt idx="25462">
                  <c:v>454</c:v>
                </c:pt>
                <c:pt idx="25463">
                  <c:v>449</c:v>
                </c:pt>
                <c:pt idx="25464">
                  <c:v>472</c:v>
                </c:pt>
                <c:pt idx="25465">
                  <c:v>415</c:v>
                </c:pt>
                <c:pt idx="25466">
                  <c:v>420</c:v>
                </c:pt>
                <c:pt idx="25467">
                  <c:v>423</c:v>
                </c:pt>
                <c:pt idx="25468">
                  <c:v>452</c:v>
                </c:pt>
                <c:pt idx="25469">
                  <c:v>454</c:v>
                </c:pt>
                <c:pt idx="25470">
                  <c:v>428</c:v>
                </c:pt>
                <c:pt idx="25471">
                  <c:v>469</c:v>
                </c:pt>
                <c:pt idx="25472">
                  <c:v>453</c:v>
                </c:pt>
                <c:pt idx="25473">
                  <c:v>437</c:v>
                </c:pt>
                <c:pt idx="25474">
                  <c:v>444</c:v>
                </c:pt>
                <c:pt idx="25475">
                  <c:v>447</c:v>
                </c:pt>
                <c:pt idx="25476">
                  <c:v>445</c:v>
                </c:pt>
                <c:pt idx="25477">
                  <c:v>433</c:v>
                </c:pt>
                <c:pt idx="25478">
                  <c:v>443</c:v>
                </c:pt>
                <c:pt idx="25479">
                  <c:v>452</c:v>
                </c:pt>
                <c:pt idx="25480">
                  <c:v>454</c:v>
                </c:pt>
                <c:pt idx="25481">
                  <c:v>449</c:v>
                </c:pt>
                <c:pt idx="25482">
                  <c:v>458</c:v>
                </c:pt>
                <c:pt idx="25483">
                  <c:v>450</c:v>
                </c:pt>
                <c:pt idx="25484">
                  <c:v>445</c:v>
                </c:pt>
                <c:pt idx="25485">
                  <c:v>435</c:v>
                </c:pt>
                <c:pt idx="25486">
                  <c:v>453</c:v>
                </c:pt>
                <c:pt idx="25487">
                  <c:v>430</c:v>
                </c:pt>
                <c:pt idx="25488">
                  <c:v>445</c:v>
                </c:pt>
                <c:pt idx="25489">
                  <c:v>439</c:v>
                </c:pt>
                <c:pt idx="25490">
                  <c:v>457</c:v>
                </c:pt>
                <c:pt idx="25491">
                  <c:v>451</c:v>
                </c:pt>
                <c:pt idx="25492">
                  <c:v>447</c:v>
                </c:pt>
                <c:pt idx="25493">
                  <c:v>459</c:v>
                </c:pt>
                <c:pt idx="25494">
                  <c:v>453</c:v>
                </c:pt>
                <c:pt idx="25495">
                  <c:v>435</c:v>
                </c:pt>
                <c:pt idx="25496">
                  <c:v>438</c:v>
                </c:pt>
                <c:pt idx="25497">
                  <c:v>427</c:v>
                </c:pt>
                <c:pt idx="25498">
                  <c:v>464</c:v>
                </c:pt>
                <c:pt idx="25499">
                  <c:v>443</c:v>
                </c:pt>
                <c:pt idx="25500">
                  <c:v>448</c:v>
                </c:pt>
                <c:pt idx="25501">
                  <c:v>443</c:v>
                </c:pt>
                <c:pt idx="25502">
                  <c:v>443</c:v>
                </c:pt>
                <c:pt idx="25503">
                  <c:v>457</c:v>
                </c:pt>
                <c:pt idx="25504">
                  <c:v>461</c:v>
                </c:pt>
                <c:pt idx="25505">
                  <c:v>439</c:v>
                </c:pt>
                <c:pt idx="25506">
                  <c:v>451</c:v>
                </c:pt>
                <c:pt idx="25507">
                  <c:v>455</c:v>
                </c:pt>
                <c:pt idx="25508">
                  <c:v>459</c:v>
                </c:pt>
                <c:pt idx="25509">
                  <c:v>453</c:v>
                </c:pt>
                <c:pt idx="25510">
                  <c:v>437</c:v>
                </c:pt>
                <c:pt idx="25511">
                  <c:v>442</c:v>
                </c:pt>
                <c:pt idx="25512">
                  <c:v>486</c:v>
                </c:pt>
                <c:pt idx="25513">
                  <c:v>449</c:v>
                </c:pt>
                <c:pt idx="25514">
                  <c:v>453</c:v>
                </c:pt>
                <c:pt idx="25515">
                  <c:v>423</c:v>
                </c:pt>
                <c:pt idx="25516">
                  <c:v>447</c:v>
                </c:pt>
                <c:pt idx="25517">
                  <c:v>443</c:v>
                </c:pt>
                <c:pt idx="25518">
                  <c:v>467</c:v>
                </c:pt>
                <c:pt idx="25519">
                  <c:v>442</c:v>
                </c:pt>
                <c:pt idx="25520">
                  <c:v>440</c:v>
                </c:pt>
                <c:pt idx="25521">
                  <c:v>449</c:v>
                </c:pt>
                <c:pt idx="25522">
                  <c:v>465</c:v>
                </c:pt>
                <c:pt idx="25523">
                  <c:v>457</c:v>
                </c:pt>
                <c:pt idx="25524">
                  <c:v>450</c:v>
                </c:pt>
                <c:pt idx="25525">
                  <c:v>428</c:v>
                </c:pt>
                <c:pt idx="25526">
                  <c:v>449</c:v>
                </c:pt>
                <c:pt idx="25527">
                  <c:v>440</c:v>
                </c:pt>
                <c:pt idx="25528">
                  <c:v>481</c:v>
                </c:pt>
                <c:pt idx="25529">
                  <c:v>452</c:v>
                </c:pt>
                <c:pt idx="25530">
                  <c:v>444</c:v>
                </c:pt>
                <c:pt idx="25531">
                  <c:v>455</c:v>
                </c:pt>
                <c:pt idx="25532">
                  <c:v>449</c:v>
                </c:pt>
                <c:pt idx="25533">
                  <c:v>449</c:v>
                </c:pt>
                <c:pt idx="25534">
                  <c:v>445</c:v>
                </c:pt>
                <c:pt idx="25535">
                  <c:v>463</c:v>
                </c:pt>
                <c:pt idx="25536">
                  <c:v>497</c:v>
                </c:pt>
                <c:pt idx="25537">
                  <c:v>444</c:v>
                </c:pt>
                <c:pt idx="25538">
                  <c:v>455</c:v>
                </c:pt>
                <c:pt idx="25539">
                  <c:v>455</c:v>
                </c:pt>
                <c:pt idx="25540">
                  <c:v>467</c:v>
                </c:pt>
                <c:pt idx="25541">
                  <c:v>481</c:v>
                </c:pt>
                <c:pt idx="25542">
                  <c:v>463</c:v>
                </c:pt>
                <c:pt idx="25543">
                  <c:v>467</c:v>
                </c:pt>
                <c:pt idx="25544">
                  <c:v>460</c:v>
                </c:pt>
                <c:pt idx="25545">
                  <c:v>439</c:v>
                </c:pt>
                <c:pt idx="25546">
                  <c:v>465</c:v>
                </c:pt>
                <c:pt idx="25547">
                  <c:v>471</c:v>
                </c:pt>
                <c:pt idx="25548">
                  <c:v>460</c:v>
                </c:pt>
                <c:pt idx="25549">
                  <c:v>473</c:v>
                </c:pt>
                <c:pt idx="25550">
                  <c:v>450</c:v>
                </c:pt>
                <c:pt idx="25551">
                  <c:v>466</c:v>
                </c:pt>
                <c:pt idx="25552">
                  <c:v>463</c:v>
                </c:pt>
                <c:pt idx="25553">
                  <c:v>474</c:v>
                </c:pt>
                <c:pt idx="25554">
                  <c:v>462</c:v>
                </c:pt>
                <c:pt idx="25555">
                  <c:v>451</c:v>
                </c:pt>
                <c:pt idx="25556">
                  <c:v>470</c:v>
                </c:pt>
                <c:pt idx="25557">
                  <c:v>441</c:v>
                </c:pt>
                <c:pt idx="25558">
                  <c:v>457</c:v>
                </c:pt>
                <c:pt idx="25559">
                  <c:v>471</c:v>
                </c:pt>
                <c:pt idx="25560">
                  <c:v>451</c:v>
                </c:pt>
                <c:pt idx="25561">
                  <c:v>473</c:v>
                </c:pt>
                <c:pt idx="25562">
                  <c:v>466</c:v>
                </c:pt>
                <c:pt idx="25563">
                  <c:v>454</c:v>
                </c:pt>
                <c:pt idx="25564">
                  <c:v>452</c:v>
                </c:pt>
                <c:pt idx="25565">
                  <c:v>462</c:v>
                </c:pt>
                <c:pt idx="25566">
                  <c:v>471</c:v>
                </c:pt>
                <c:pt idx="25567">
                  <c:v>444</c:v>
                </c:pt>
                <c:pt idx="25568">
                  <c:v>441</c:v>
                </c:pt>
                <c:pt idx="25569">
                  <c:v>458</c:v>
                </c:pt>
                <c:pt idx="25570">
                  <c:v>439</c:v>
                </c:pt>
                <c:pt idx="25571">
                  <c:v>439</c:v>
                </c:pt>
                <c:pt idx="25572">
                  <c:v>467</c:v>
                </c:pt>
                <c:pt idx="25573">
                  <c:v>450</c:v>
                </c:pt>
                <c:pt idx="25574">
                  <c:v>449</c:v>
                </c:pt>
                <c:pt idx="25575">
                  <c:v>466</c:v>
                </c:pt>
                <c:pt idx="25576">
                  <c:v>468</c:v>
                </c:pt>
                <c:pt idx="25577">
                  <c:v>462</c:v>
                </c:pt>
                <c:pt idx="25578">
                  <c:v>466</c:v>
                </c:pt>
                <c:pt idx="25579">
                  <c:v>479</c:v>
                </c:pt>
                <c:pt idx="25580">
                  <c:v>478</c:v>
                </c:pt>
                <c:pt idx="25581">
                  <c:v>448</c:v>
                </c:pt>
                <c:pt idx="25582">
                  <c:v>457</c:v>
                </c:pt>
                <c:pt idx="25583">
                  <c:v>471</c:v>
                </c:pt>
                <c:pt idx="25584">
                  <c:v>468</c:v>
                </c:pt>
                <c:pt idx="25585">
                  <c:v>462</c:v>
                </c:pt>
                <c:pt idx="25586">
                  <c:v>471</c:v>
                </c:pt>
                <c:pt idx="25587">
                  <c:v>458</c:v>
                </c:pt>
                <c:pt idx="25588">
                  <c:v>463</c:v>
                </c:pt>
                <c:pt idx="25589">
                  <c:v>456</c:v>
                </c:pt>
                <c:pt idx="25590">
                  <c:v>450</c:v>
                </c:pt>
                <c:pt idx="25591">
                  <c:v>458</c:v>
                </c:pt>
                <c:pt idx="25592">
                  <c:v>494</c:v>
                </c:pt>
                <c:pt idx="25593">
                  <c:v>462</c:v>
                </c:pt>
                <c:pt idx="25594">
                  <c:v>465</c:v>
                </c:pt>
                <c:pt idx="25595">
                  <c:v>467</c:v>
                </c:pt>
                <c:pt idx="25596">
                  <c:v>467</c:v>
                </c:pt>
                <c:pt idx="25597">
                  <c:v>477</c:v>
                </c:pt>
                <c:pt idx="25598">
                  <c:v>460</c:v>
                </c:pt>
                <c:pt idx="25599">
                  <c:v>455</c:v>
                </c:pt>
                <c:pt idx="25600">
                  <c:v>465</c:v>
                </c:pt>
                <c:pt idx="25601">
                  <c:v>484</c:v>
                </c:pt>
                <c:pt idx="25602">
                  <c:v>466</c:v>
                </c:pt>
                <c:pt idx="25603">
                  <c:v>453</c:v>
                </c:pt>
                <c:pt idx="25604">
                  <c:v>454</c:v>
                </c:pt>
                <c:pt idx="25605">
                  <c:v>471</c:v>
                </c:pt>
                <c:pt idx="25606">
                  <c:v>487</c:v>
                </c:pt>
                <c:pt idx="25607">
                  <c:v>466</c:v>
                </c:pt>
                <c:pt idx="25608">
                  <c:v>477</c:v>
                </c:pt>
                <c:pt idx="25609">
                  <c:v>472</c:v>
                </c:pt>
                <c:pt idx="25610">
                  <c:v>441</c:v>
                </c:pt>
                <c:pt idx="25611">
                  <c:v>447</c:v>
                </c:pt>
                <c:pt idx="25612">
                  <c:v>466</c:v>
                </c:pt>
                <c:pt idx="25613">
                  <c:v>464</c:v>
                </c:pt>
                <c:pt idx="25614">
                  <c:v>458</c:v>
                </c:pt>
                <c:pt idx="25615">
                  <c:v>493</c:v>
                </c:pt>
                <c:pt idx="25616">
                  <c:v>460</c:v>
                </c:pt>
                <c:pt idx="25617">
                  <c:v>468</c:v>
                </c:pt>
                <c:pt idx="25618">
                  <c:v>464</c:v>
                </c:pt>
                <c:pt idx="25619">
                  <c:v>464</c:v>
                </c:pt>
                <c:pt idx="25620">
                  <c:v>484</c:v>
                </c:pt>
                <c:pt idx="25621">
                  <c:v>486</c:v>
                </c:pt>
                <c:pt idx="25622">
                  <c:v>459</c:v>
                </c:pt>
                <c:pt idx="25623">
                  <c:v>489</c:v>
                </c:pt>
                <c:pt idx="25624">
                  <c:v>463</c:v>
                </c:pt>
                <c:pt idx="25625">
                  <c:v>476</c:v>
                </c:pt>
                <c:pt idx="25626">
                  <c:v>462</c:v>
                </c:pt>
                <c:pt idx="25627">
                  <c:v>462</c:v>
                </c:pt>
                <c:pt idx="25628">
                  <c:v>476</c:v>
                </c:pt>
                <c:pt idx="25629">
                  <c:v>473</c:v>
                </c:pt>
                <c:pt idx="25630">
                  <c:v>474</c:v>
                </c:pt>
                <c:pt idx="25631">
                  <c:v>478</c:v>
                </c:pt>
                <c:pt idx="25632">
                  <c:v>486</c:v>
                </c:pt>
                <c:pt idx="25633">
                  <c:v>471</c:v>
                </c:pt>
                <c:pt idx="25634">
                  <c:v>461</c:v>
                </c:pt>
                <c:pt idx="25635">
                  <c:v>451</c:v>
                </c:pt>
                <c:pt idx="25636">
                  <c:v>466</c:v>
                </c:pt>
                <c:pt idx="25637">
                  <c:v>470</c:v>
                </c:pt>
                <c:pt idx="25638">
                  <c:v>465</c:v>
                </c:pt>
                <c:pt idx="25639">
                  <c:v>472</c:v>
                </c:pt>
                <c:pt idx="25640">
                  <c:v>463</c:v>
                </c:pt>
                <c:pt idx="25641">
                  <c:v>459</c:v>
                </c:pt>
                <c:pt idx="25642">
                  <c:v>486</c:v>
                </c:pt>
                <c:pt idx="25643">
                  <c:v>476</c:v>
                </c:pt>
                <c:pt idx="25644">
                  <c:v>481</c:v>
                </c:pt>
                <c:pt idx="25645">
                  <c:v>459</c:v>
                </c:pt>
                <c:pt idx="25646">
                  <c:v>466</c:v>
                </c:pt>
                <c:pt idx="25647">
                  <c:v>453</c:v>
                </c:pt>
                <c:pt idx="25648">
                  <c:v>495</c:v>
                </c:pt>
                <c:pt idx="25649">
                  <c:v>481</c:v>
                </c:pt>
                <c:pt idx="25650">
                  <c:v>494</c:v>
                </c:pt>
                <c:pt idx="25651">
                  <c:v>474</c:v>
                </c:pt>
                <c:pt idx="25652">
                  <c:v>472</c:v>
                </c:pt>
                <c:pt idx="25653">
                  <c:v>443</c:v>
                </c:pt>
                <c:pt idx="25654">
                  <c:v>464</c:v>
                </c:pt>
                <c:pt idx="25655">
                  <c:v>454</c:v>
                </c:pt>
                <c:pt idx="25656">
                  <c:v>459</c:v>
                </c:pt>
                <c:pt idx="25657">
                  <c:v>480</c:v>
                </c:pt>
                <c:pt idx="25658">
                  <c:v>463</c:v>
                </c:pt>
                <c:pt idx="25659">
                  <c:v>474</c:v>
                </c:pt>
                <c:pt idx="25660">
                  <c:v>484</c:v>
                </c:pt>
                <c:pt idx="25661">
                  <c:v>461</c:v>
                </c:pt>
                <c:pt idx="25662">
                  <c:v>467</c:v>
                </c:pt>
                <c:pt idx="25663">
                  <c:v>485</c:v>
                </c:pt>
                <c:pt idx="25664">
                  <c:v>479</c:v>
                </c:pt>
                <c:pt idx="25665">
                  <c:v>458</c:v>
                </c:pt>
                <c:pt idx="25666">
                  <c:v>450</c:v>
                </c:pt>
                <c:pt idx="25667">
                  <c:v>453</c:v>
                </c:pt>
                <c:pt idx="25668">
                  <c:v>449</c:v>
                </c:pt>
                <c:pt idx="25669">
                  <c:v>473</c:v>
                </c:pt>
                <c:pt idx="25670">
                  <c:v>467</c:v>
                </c:pt>
                <c:pt idx="25671">
                  <c:v>474</c:v>
                </c:pt>
                <c:pt idx="25672">
                  <c:v>459</c:v>
                </c:pt>
                <c:pt idx="25673">
                  <c:v>473</c:v>
                </c:pt>
                <c:pt idx="25674">
                  <c:v>481</c:v>
                </c:pt>
                <c:pt idx="25675">
                  <c:v>441</c:v>
                </c:pt>
                <c:pt idx="25676">
                  <c:v>482</c:v>
                </c:pt>
                <c:pt idx="25677">
                  <c:v>466</c:v>
                </c:pt>
                <c:pt idx="25678">
                  <c:v>487</c:v>
                </c:pt>
                <c:pt idx="25679">
                  <c:v>480</c:v>
                </c:pt>
                <c:pt idx="25680">
                  <c:v>470</c:v>
                </c:pt>
                <c:pt idx="25681">
                  <c:v>476</c:v>
                </c:pt>
                <c:pt idx="25682">
                  <c:v>486</c:v>
                </c:pt>
                <c:pt idx="25683">
                  <c:v>479</c:v>
                </c:pt>
                <c:pt idx="25684">
                  <c:v>460</c:v>
                </c:pt>
                <c:pt idx="25685">
                  <c:v>482</c:v>
                </c:pt>
                <c:pt idx="25686">
                  <c:v>480</c:v>
                </c:pt>
                <c:pt idx="25687">
                  <c:v>490</c:v>
                </c:pt>
                <c:pt idx="25688">
                  <c:v>476</c:v>
                </c:pt>
                <c:pt idx="25689">
                  <c:v>452</c:v>
                </c:pt>
                <c:pt idx="25690">
                  <c:v>505</c:v>
                </c:pt>
                <c:pt idx="25691">
                  <c:v>482</c:v>
                </c:pt>
                <c:pt idx="25692">
                  <c:v>456</c:v>
                </c:pt>
                <c:pt idx="25693">
                  <c:v>465</c:v>
                </c:pt>
                <c:pt idx="25694">
                  <c:v>464</c:v>
                </c:pt>
                <c:pt idx="25695">
                  <c:v>477</c:v>
                </c:pt>
                <c:pt idx="25696">
                  <c:v>469</c:v>
                </c:pt>
                <c:pt idx="25697">
                  <c:v>462</c:v>
                </c:pt>
                <c:pt idx="25698">
                  <c:v>491</c:v>
                </c:pt>
                <c:pt idx="25699">
                  <c:v>457</c:v>
                </c:pt>
                <c:pt idx="25700">
                  <c:v>468</c:v>
                </c:pt>
                <c:pt idx="25701">
                  <c:v>468</c:v>
                </c:pt>
                <c:pt idx="25702">
                  <c:v>486</c:v>
                </c:pt>
                <c:pt idx="25703">
                  <c:v>478</c:v>
                </c:pt>
                <c:pt idx="25704">
                  <c:v>485</c:v>
                </c:pt>
                <c:pt idx="25705">
                  <c:v>501</c:v>
                </c:pt>
                <c:pt idx="25706">
                  <c:v>488</c:v>
                </c:pt>
                <c:pt idx="25707">
                  <c:v>469</c:v>
                </c:pt>
                <c:pt idx="25708">
                  <c:v>491</c:v>
                </c:pt>
                <c:pt idx="25709">
                  <c:v>485</c:v>
                </c:pt>
                <c:pt idx="25710">
                  <c:v>484</c:v>
                </c:pt>
                <c:pt idx="25711">
                  <c:v>479</c:v>
                </c:pt>
                <c:pt idx="25712">
                  <c:v>474</c:v>
                </c:pt>
                <c:pt idx="25713">
                  <c:v>478</c:v>
                </c:pt>
                <c:pt idx="25714">
                  <c:v>493</c:v>
                </c:pt>
                <c:pt idx="25715">
                  <c:v>478</c:v>
                </c:pt>
                <c:pt idx="25716">
                  <c:v>490</c:v>
                </c:pt>
                <c:pt idx="25717">
                  <c:v>491</c:v>
                </c:pt>
                <c:pt idx="25718">
                  <c:v>462</c:v>
                </c:pt>
                <c:pt idx="25719">
                  <c:v>455</c:v>
                </c:pt>
                <c:pt idx="25720">
                  <c:v>493</c:v>
                </c:pt>
                <c:pt idx="25721">
                  <c:v>467</c:v>
                </c:pt>
                <c:pt idx="25722">
                  <c:v>477</c:v>
                </c:pt>
                <c:pt idx="25723">
                  <c:v>485</c:v>
                </c:pt>
                <c:pt idx="25724">
                  <c:v>467</c:v>
                </c:pt>
                <c:pt idx="25725">
                  <c:v>491</c:v>
                </c:pt>
                <c:pt idx="25726">
                  <c:v>466</c:v>
                </c:pt>
                <c:pt idx="25727">
                  <c:v>454</c:v>
                </c:pt>
                <c:pt idx="25728">
                  <c:v>485</c:v>
                </c:pt>
                <c:pt idx="25729">
                  <c:v>470</c:v>
                </c:pt>
                <c:pt idx="25730">
                  <c:v>471</c:v>
                </c:pt>
                <c:pt idx="25731">
                  <c:v>464</c:v>
                </c:pt>
                <c:pt idx="25732">
                  <c:v>468</c:v>
                </c:pt>
                <c:pt idx="25733">
                  <c:v>497</c:v>
                </c:pt>
                <c:pt idx="25734">
                  <c:v>486</c:v>
                </c:pt>
                <c:pt idx="25735">
                  <c:v>491</c:v>
                </c:pt>
                <c:pt idx="25736">
                  <c:v>463</c:v>
                </c:pt>
                <c:pt idx="25737">
                  <c:v>476</c:v>
                </c:pt>
                <c:pt idx="25738">
                  <c:v>457</c:v>
                </c:pt>
                <c:pt idx="25739">
                  <c:v>476</c:v>
                </c:pt>
                <c:pt idx="25740">
                  <c:v>463</c:v>
                </c:pt>
                <c:pt idx="25741">
                  <c:v>477</c:v>
                </c:pt>
                <c:pt idx="25742">
                  <c:v>493</c:v>
                </c:pt>
                <c:pt idx="25743">
                  <c:v>470</c:v>
                </c:pt>
                <c:pt idx="25744">
                  <c:v>490</c:v>
                </c:pt>
                <c:pt idx="25745">
                  <c:v>469</c:v>
                </c:pt>
                <c:pt idx="25746">
                  <c:v>480</c:v>
                </c:pt>
                <c:pt idx="25747">
                  <c:v>469</c:v>
                </c:pt>
                <c:pt idx="25748">
                  <c:v>470</c:v>
                </c:pt>
                <c:pt idx="25749">
                  <c:v>473</c:v>
                </c:pt>
                <c:pt idx="25750">
                  <c:v>457</c:v>
                </c:pt>
                <c:pt idx="25751">
                  <c:v>470</c:v>
                </c:pt>
                <c:pt idx="25752">
                  <c:v>452</c:v>
                </c:pt>
                <c:pt idx="25753">
                  <c:v>461</c:v>
                </c:pt>
                <c:pt idx="25754">
                  <c:v>465</c:v>
                </c:pt>
                <c:pt idx="25755">
                  <c:v>482</c:v>
                </c:pt>
                <c:pt idx="25756">
                  <c:v>481</c:v>
                </c:pt>
                <c:pt idx="25757">
                  <c:v>480</c:v>
                </c:pt>
                <c:pt idx="25758">
                  <c:v>475</c:v>
                </c:pt>
                <c:pt idx="25759">
                  <c:v>448</c:v>
                </c:pt>
                <c:pt idx="25760">
                  <c:v>466</c:v>
                </c:pt>
                <c:pt idx="25761">
                  <c:v>457</c:v>
                </c:pt>
                <c:pt idx="25762">
                  <c:v>435</c:v>
                </c:pt>
                <c:pt idx="25763">
                  <c:v>478</c:v>
                </c:pt>
                <c:pt idx="25764">
                  <c:v>472</c:v>
                </c:pt>
                <c:pt idx="25765">
                  <c:v>487</c:v>
                </c:pt>
                <c:pt idx="25766">
                  <c:v>458</c:v>
                </c:pt>
                <c:pt idx="25767">
                  <c:v>479</c:v>
                </c:pt>
                <c:pt idx="25768">
                  <c:v>467</c:v>
                </c:pt>
                <c:pt idx="25769">
                  <c:v>473</c:v>
                </c:pt>
                <c:pt idx="25770">
                  <c:v>475</c:v>
                </c:pt>
                <c:pt idx="25771">
                  <c:v>484</c:v>
                </c:pt>
                <c:pt idx="25772">
                  <c:v>474</c:v>
                </c:pt>
                <c:pt idx="25773">
                  <c:v>486</c:v>
                </c:pt>
                <c:pt idx="25774">
                  <c:v>448</c:v>
                </c:pt>
                <c:pt idx="25775">
                  <c:v>480</c:v>
                </c:pt>
                <c:pt idx="25776">
                  <c:v>498</c:v>
                </c:pt>
                <c:pt idx="25777">
                  <c:v>470</c:v>
                </c:pt>
                <c:pt idx="25778">
                  <c:v>495</c:v>
                </c:pt>
                <c:pt idx="25779">
                  <c:v>474</c:v>
                </c:pt>
                <c:pt idx="25780">
                  <c:v>450</c:v>
                </c:pt>
                <c:pt idx="25781">
                  <c:v>476</c:v>
                </c:pt>
                <c:pt idx="25782">
                  <c:v>435</c:v>
                </c:pt>
                <c:pt idx="25783">
                  <c:v>473</c:v>
                </c:pt>
                <c:pt idx="25784">
                  <c:v>490</c:v>
                </c:pt>
                <c:pt idx="25785">
                  <c:v>492</c:v>
                </c:pt>
                <c:pt idx="25786">
                  <c:v>473</c:v>
                </c:pt>
                <c:pt idx="25787">
                  <c:v>466</c:v>
                </c:pt>
                <c:pt idx="25788">
                  <c:v>485</c:v>
                </c:pt>
                <c:pt idx="25789">
                  <c:v>457</c:v>
                </c:pt>
                <c:pt idx="25790">
                  <c:v>473</c:v>
                </c:pt>
                <c:pt idx="25791">
                  <c:v>476</c:v>
                </c:pt>
                <c:pt idx="25792">
                  <c:v>478</c:v>
                </c:pt>
                <c:pt idx="25793">
                  <c:v>493</c:v>
                </c:pt>
                <c:pt idx="25794">
                  <c:v>494</c:v>
                </c:pt>
                <c:pt idx="25795">
                  <c:v>483</c:v>
                </c:pt>
                <c:pt idx="25796">
                  <c:v>479</c:v>
                </c:pt>
                <c:pt idx="25797">
                  <c:v>483</c:v>
                </c:pt>
                <c:pt idx="25798">
                  <c:v>501</c:v>
                </c:pt>
                <c:pt idx="25799">
                  <c:v>471</c:v>
                </c:pt>
                <c:pt idx="25800">
                  <c:v>500</c:v>
                </c:pt>
                <c:pt idx="25801">
                  <c:v>482</c:v>
                </c:pt>
                <c:pt idx="25802">
                  <c:v>471</c:v>
                </c:pt>
                <c:pt idx="25803">
                  <c:v>491</c:v>
                </c:pt>
                <c:pt idx="25804">
                  <c:v>483</c:v>
                </c:pt>
                <c:pt idx="25805">
                  <c:v>485</c:v>
                </c:pt>
                <c:pt idx="25806">
                  <c:v>485</c:v>
                </c:pt>
                <c:pt idx="25807">
                  <c:v>486</c:v>
                </c:pt>
                <c:pt idx="25808">
                  <c:v>480</c:v>
                </c:pt>
                <c:pt idx="25809">
                  <c:v>489</c:v>
                </c:pt>
                <c:pt idx="25810">
                  <c:v>489</c:v>
                </c:pt>
                <c:pt idx="25811">
                  <c:v>497</c:v>
                </c:pt>
                <c:pt idx="25812">
                  <c:v>474</c:v>
                </c:pt>
                <c:pt idx="25813">
                  <c:v>477</c:v>
                </c:pt>
                <c:pt idx="25814">
                  <c:v>471</c:v>
                </c:pt>
                <c:pt idx="25815">
                  <c:v>473</c:v>
                </c:pt>
                <c:pt idx="25816">
                  <c:v>477</c:v>
                </c:pt>
                <c:pt idx="25817">
                  <c:v>498</c:v>
                </c:pt>
                <c:pt idx="25818">
                  <c:v>466</c:v>
                </c:pt>
                <c:pt idx="25819">
                  <c:v>469</c:v>
                </c:pt>
                <c:pt idx="25820">
                  <c:v>482</c:v>
                </c:pt>
                <c:pt idx="25821">
                  <c:v>497</c:v>
                </c:pt>
                <c:pt idx="25822">
                  <c:v>481</c:v>
                </c:pt>
                <c:pt idx="25823">
                  <c:v>497</c:v>
                </c:pt>
                <c:pt idx="25824">
                  <c:v>502</c:v>
                </c:pt>
                <c:pt idx="25825">
                  <c:v>491</c:v>
                </c:pt>
                <c:pt idx="25826">
                  <c:v>486</c:v>
                </c:pt>
                <c:pt idx="25827">
                  <c:v>472</c:v>
                </c:pt>
                <c:pt idx="25828">
                  <c:v>487</c:v>
                </c:pt>
                <c:pt idx="25829">
                  <c:v>475</c:v>
                </c:pt>
                <c:pt idx="25830">
                  <c:v>512</c:v>
                </c:pt>
                <c:pt idx="25831">
                  <c:v>478</c:v>
                </c:pt>
                <c:pt idx="25832">
                  <c:v>493</c:v>
                </c:pt>
                <c:pt idx="25833">
                  <c:v>486</c:v>
                </c:pt>
                <c:pt idx="25834">
                  <c:v>502</c:v>
                </c:pt>
                <c:pt idx="25835">
                  <c:v>486</c:v>
                </c:pt>
                <c:pt idx="25836">
                  <c:v>483</c:v>
                </c:pt>
                <c:pt idx="25837">
                  <c:v>487</c:v>
                </c:pt>
                <c:pt idx="25838">
                  <c:v>491</c:v>
                </c:pt>
                <c:pt idx="25839">
                  <c:v>501</c:v>
                </c:pt>
                <c:pt idx="25840">
                  <c:v>491</c:v>
                </c:pt>
                <c:pt idx="25841">
                  <c:v>482</c:v>
                </c:pt>
                <c:pt idx="25842">
                  <c:v>472</c:v>
                </c:pt>
                <c:pt idx="25843">
                  <c:v>472</c:v>
                </c:pt>
                <c:pt idx="25844">
                  <c:v>486</c:v>
                </c:pt>
                <c:pt idx="25845">
                  <c:v>500</c:v>
                </c:pt>
                <c:pt idx="25846">
                  <c:v>486</c:v>
                </c:pt>
                <c:pt idx="25847">
                  <c:v>500</c:v>
                </c:pt>
                <c:pt idx="25848">
                  <c:v>488</c:v>
                </c:pt>
                <c:pt idx="25849">
                  <c:v>493</c:v>
                </c:pt>
                <c:pt idx="25850">
                  <c:v>476</c:v>
                </c:pt>
                <c:pt idx="25851">
                  <c:v>479</c:v>
                </c:pt>
                <c:pt idx="25852">
                  <c:v>490</c:v>
                </c:pt>
                <c:pt idx="25853">
                  <c:v>443</c:v>
                </c:pt>
                <c:pt idx="25854">
                  <c:v>487</c:v>
                </c:pt>
                <c:pt idx="25855">
                  <c:v>488</c:v>
                </c:pt>
                <c:pt idx="25856">
                  <c:v>536</c:v>
                </c:pt>
                <c:pt idx="25857">
                  <c:v>482</c:v>
                </c:pt>
                <c:pt idx="25858">
                  <c:v>492</c:v>
                </c:pt>
                <c:pt idx="25859">
                  <c:v>478</c:v>
                </c:pt>
                <c:pt idx="25860">
                  <c:v>488</c:v>
                </c:pt>
                <c:pt idx="25861">
                  <c:v>493</c:v>
                </c:pt>
                <c:pt idx="25862">
                  <c:v>491</c:v>
                </c:pt>
                <c:pt idx="25863">
                  <c:v>500</c:v>
                </c:pt>
                <c:pt idx="25864">
                  <c:v>484</c:v>
                </c:pt>
                <c:pt idx="25865">
                  <c:v>482</c:v>
                </c:pt>
                <c:pt idx="25866">
                  <c:v>481</c:v>
                </c:pt>
                <c:pt idx="25867">
                  <c:v>495</c:v>
                </c:pt>
                <c:pt idx="25868">
                  <c:v>448</c:v>
                </c:pt>
                <c:pt idx="25869">
                  <c:v>481</c:v>
                </c:pt>
                <c:pt idx="25870">
                  <c:v>492</c:v>
                </c:pt>
                <c:pt idx="25871">
                  <c:v>504</c:v>
                </c:pt>
                <c:pt idx="25872">
                  <c:v>510</c:v>
                </c:pt>
                <c:pt idx="25873">
                  <c:v>461</c:v>
                </c:pt>
                <c:pt idx="25874">
                  <c:v>490</c:v>
                </c:pt>
                <c:pt idx="25875">
                  <c:v>491</c:v>
                </c:pt>
                <c:pt idx="25876">
                  <c:v>475</c:v>
                </c:pt>
                <c:pt idx="25877">
                  <c:v>502</c:v>
                </c:pt>
                <c:pt idx="25878">
                  <c:v>483</c:v>
                </c:pt>
                <c:pt idx="25879">
                  <c:v>509</c:v>
                </c:pt>
                <c:pt idx="25880">
                  <c:v>499</c:v>
                </c:pt>
                <c:pt idx="25881">
                  <c:v>477</c:v>
                </c:pt>
                <c:pt idx="25882">
                  <c:v>518</c:v>
                </c:pt>
                <c:pt idx="25883">
                  <c:v>488</c:v>
                </c:pt>
                <c:pt idx="25884">
                  <c:v>482</c:v>
                </c:pt>
                <c:pt idx="25885">
                  <c:v>486</c:v>
                </c:pt>
                <c:pt idx="25886">
                  <c:v>487</c:v>
                </c:pt>
                <c:pt idx="25887">
                  <c:v>488</c:v>
                </c:pt>
                <c:pt idx="25888">
                  <c:v>489</c:v>
                </c:pt>
                <c:pt idx="25889">
                  <c:v>512</c:v>
                </c:pt>
                <c:pt idx="25890">
                  <c:v>502</c:v>
                </c:pt>
                <c:pt idx="25891">
                  <c:v>492</c:v>
                </c:pt>
                <c:pt idx="25892">
                  <c:v>478</c:v>
                </c:pt>
                <c:pt idx="25893">
                  <c:v>499</c:v>
                </c:pt>
                <c:pt idx="25894">
                  <c:v>509</c:v>
                </c:pt>
                <c:pt idx="25895">
                  <c:v>487</c:v>
                </c:pt>
                <c:pt idx="25896">
                  <c:v>485</c:v>
                </c:pt>
                <c:pt idx="25897">
                  <c:v>478</c:v>
                </c:pt>
                <c:pt idx="25898">
                  <c:v>504</c:v>
                </c:pt>
                <c:pt idx="25899">
                  <c:v>471</c:v>
                </c:pt>
                <c:pt idx="25900">
                  <c:v>480</c:v>
                </c:pt>
                <c:pt idx="25901">
                  <c:v>492</c:v>
                </c:pt>
                <c:pt idx="25902">
                  <c:v>495</c:v>
                </c:pt>
                <c:pt idx="25903">
                  <c:v>509</c:v>
                </c:pt>
                <c:pt idx="25904">
                  <c:v>506</c:v>
                </c:pt>
                <c:pt idx="25905">
                  <c:v>543</c:v>
                </c:pt>
                <c:pt idx="25906">
                  <c:v>486</c:v>
                </c:pt>
                <c:pt idx="25907">
                  <c:v>501</c:v>
                </c:pt>
                <c:pt idx="25908">
                  <c:v>504</c:v>
                </c:pt>
                <c:pt idx="25909">
                  <c:v>509</c:v>
                </c:pt>
                <c:pt idx="25910">
                  <c:v>491</c:v>
                </c:pt>
                <c:pt idx="25911">
                  <c:v>481</c:v>
                </c:pt>
                <c:pt idx="25912">
                  <c:v>484</c:v>
                </c:pt>
                <c:pt idx="25913">
                  <c:v>502</c:v>
                </c:pt>
                <c:pt idx="25914">
                  <c:v>484</c:v>
                </c:pt>
                <c:pt idx="25915">
                  <c:v>509</c:v>
                </c:pt>
                <c:pt idx="25916">
                  <c:v>505</c:v>
                </c:pt>
                <c:pt idx="25917">
                  <c:v>497</c:v>
                </c:pt>
                <c:pt idx="25918">
                  <c:v>538</c:v>
                </c:pt>
                <c:pt idx="25919">
                  <c:v>555</c:v>
                </c:pt>
                <c:pt idx="25920">
                  <c:v>476</c:v>
                </c:pt>
                <c:pt idx="25921">
                  <c:v>487</c:v>
                </c:pt>
                <c:pt idx="25922">
                  <c:v>522</c:v>
                </c:pt>
                <c:pt idx="25923">
                  <c:v>492</c:v>
                </c:pt>
                <c:pt idx="25924">
                  <c:v>522</c:v>
                </c:pt>
                <c:pt idx="25925">
                  <c:v>488</c:v>
                </c:pt>
                <c:pt idx="25926">
                  <c:v>497</c:v>
                </c:pt>
                <c:pt idx="25927">
                  <c:v>491</c:v>
                </c:pt>
                <c:pt idx="25928">
                  <c:v>511</c:v>
                </c:pt>
                <c:pt idx="25929">
                  <c:v>532</c:v>
                </c:pt>
                <c:pt idx="25930">
                  <c:v>523</c:v>
                </c:pt>
                <c:pt idx="25931">
                  <c:v>496</c:v>
                </c:pt>
                <c:pt idx="25932">
                  <c:v>504</c:v>
                </c:pt>
                <c:pt idx="25933">
                  <c:v>490</c:v>
                </c:pt>
                <c:pt idx="25934">
                  <c:v>462</c:v>
                </c:pt>
                <c:pt idx="25935">
                  <c:v>521</c:v>
                </c:pt>
                <c:pt idx="25936">
                  <c:v>492</c:v>
                </c:pt>
                <c:pt idx="25937">
                  <c:v>517</c:v>
                </c:pt>
                <c:pt idx="25938">
                  <c:v>515</c:v>
                </c:pt>
                <c:pt idx="25939">
                  <c:v>476</c:v>
                </c:pt>
                <c:pt idx="25940">
                  <c:v>526</c:v>
                </c:pt>
                <c:pt idx="25941">
                  <c:v>494</c:v>
                </c:pt>
                <c:pt idx="25942">
                  <c:v>486</c:v>
                </c:pt>
                <c:pt idx="25943">
                  <c:v>503</c:v>
                </c:pt>
                <c:pt idx="25944">
                  <c:v>510</c:v>
                </c:pt>
                <c:pt idx="25945">
                  <c:v>492</c:v>
                </c:pt>
                <c:pt idx="25946">
                  <c:v>499</c:v>
                </c:pt>
                <c:pt idx="25947">
                  <c:v>487</c:v>
                </c:pt>
                <c:pt idx="25948">
                  <c:v>495</c:v>
                </c:pt>
                <c:pt idx="25949">
                  <c:v>498</c:v>
                </c:pt>
                <c:pt idx="25950">
                  <c:v>484</c:v>
                </c:pt>
                <c:pt idx="25951">
                  <c:v>515</c:v>
                </c:pt>
                <c:pt idx="25952">
                  <c:v>508</c:v>
                </c:pt>
                <c:pt idx="25953">
                  <c:v>504</c:v>
                </c:pt>
                <c:pt idx="25954">
                  <c:v>502</c:v>
                </c:pt>
                <c:pt idx="25955">
                  <c:v>487</c:v>
                </c:pt>
                <c:pt idx="25956">
                  <c:v>519</c:v>
                </c:pt>
                <c:pt idx="25957">
                  <c:v>503</c:v>
                </c:pt>
                <c:pt idx="25958">
                  <c:v>515</c:v>
                </c:pt>
                <c:pt idx="25959">
                  <c:v>489</c:v>
                </c:pt>
                <c:pt idx="25960">
                  <c:v>502</c:v>
                </c:pt>
                <c:pt idx="25961">
                  <c:v>483</c:v>
                </c:pt>
                <c:pt idx="25962">
                  <c:v>470</c:v>
                </c:pt>
                <c:pt idx="25963">
                  <c:v>496</c:v>
                </c:pt>
                <c:pt idx="25964">
                  <c:v>506</c:v>
                </c:pt>
                <c:pt idx="25965">
                  <c:v>494</c:v>
                </c:pt>
                <c:pt idx="25966">
                  <c:v>485</c:v>
                </c:pt>
                <c:pt idx="25967">
                  <c:v>508</c:v>
                </c:pt>
                <c:pt idx="25968">
                  <c:v>507</c:v>
                </c:pt>
                <c:pt idx="25969">
                  <c:v>503</c:v>
                </c:pt>
                <c:pt idx="25970">
                  <c:v>521</c:v>
                </c:pt>
                <c:pt idx="25971">
                  <c:v>514</c:v>
                </c:pt>
                <c:pt idx="25972">
                  <c:v>543</c:v>
                </c:pt>
                <c:pt idx="25973">
                  <c:v>496</c:v>
                </c:pt>
                <c:pt idx="25974">
                  <c:v>492</c:v>
                </c:pt>
                <c:pt idx="25975">
                  <c:v>515</c:v>
                </c:pt>
                <c:pt idx="25976">
                  <c:v>505</c:v>
                </c:pt>
                <c:pt idx="25977">
                  <c:v>498</c:v>
                </c:pt>
                <c:pt idx="25978">
                  <c:v>495</c:v>
                </c:pt>
                <c:pt idx="25979">
                  <c:v>516</c:v>
                </c:pt>
                <c:pt idx="25980">
                  <c:v>488</c:v>
                </c:pt>
                <c:pt idx="25981">
                  <c:v>519</c:v>
                </c:pt>
                <c:pt idx="25982">
                  <c:v>512</c:v>
                </c:pt>
                <c:pt idx="25983">
                  <c:v>506</c:v>
                </c:pt>
                <c:pt idx="25984">
                  <c:v>512</c:v>
                </c:pt>
                <c:pt idx="25985">
                  <c:v>536</c:v>
                </c:pt>
                <c:pt idx="25986">
                  <c:v>499</c:v>
                </c:pt>
                <c:pt idx="25987">
                  <c:v>506</c:v>
                </c:pt>
                <c:pt idx="25988">
                  <c:v>513</c:v>
                </c:pt>
                <c:pt idx="25989">
                  <c:v>510</c:v>
                </c:pt>
                <c:pt idx="25990">
                  <c:v>513</c:v>
                </c:pt>
                <c:pt idx="25991">
                  <c:v>523</c:v>
                </c:pt>
                <c:pt idx="25992">
                  <c:v>515</c:v>
                </c:pt>
                <c:pt idx="25993">
                  <c:v>499</c:v>
                </c:pt>
                <c:pt idx="25994">
                  <c:v>500</c:v>
                </c:pt>
                <c:pt idx="25995">
                  <c:v>505</c:v>
                </c:pt>
                <c:pt idx="25996">
                  <c:v>512</c:v>
                </c:pt>
                <c:pt idx="25997">
                  <c:v>532</c:v>
                </c:pt>
                <c:pt idx="25998">
                  <c:v>509</c:v>
                </c:pt>
                <c:pt idx="25999">
                  <c:v>494</c:v>
                </c:pt>
                <c:pt idx="26000">
                  <c:v>496</c:v>
                </c:pt>
                <c:pt idx="26001">
                  <c:v>512</c:v>
                </c:pt>
                <c:pt idx="26002">
                  <c:v>510</c:v>
                </c:pt>
                <c:pt idx="26003">
                  <c:v>482</c:v>
                </c:pt>
                <c:pt idx="26004">
                  <c:v>501</c:v>
                </c:pt>
                <c:pt idx="26005">
                  <c:v>506</c:v>
                </c:pt>
                <c:pt idx="26006">
                  <c:v>518</c:v>
                </c:pt>
                <c:pt idx="26007">
                  <c:v>484</c:v>
                </c:pt>
                <c:pt idx="26008">
                  <c:v>495</c:v>
                </c:pt>
                <c:pt idx="26009">
                  <c:v>520</c:v>
                </c:pt>
                <c:pt idx="26010">
                  <c:v>525</c:v>
                </c:pt>
                <c:pt idx="26011">
                  <c:v>491</c:v>
                </c:pt>
                <c:pt idx="26012">
                  <c:v>510</c:v>
                </c:pt>
                <c:pt idx="26013">
                  <c:v>515</c:v>
                </c:pt>
                <c:pt idx="26014">
                  <c:v>506</c:v>
                </c:pt>
                <c:pt idx="26015">
                  <c:v>528</c:v>
                </c:pt>
                <c:pt idx="26016">
                  <c:v>516</c:v>
                </c:pt>
                <c:pt idx="26017">
                  <c:v>494</c:v>
                </c:pt>
                <c:pt idx="26018">
                  <c:v>491</c:v>
                </c:pt>
                <c:pt idx="26019">
                  <c:v>517</c:v>
                </c:pt>
                <c:pt idx="26020">
                  <c:v>513</c:v>
                </c:pt>
                <c:pt idx="26021">
                  <c:v>500</c:v>
                </c:pt>
                <c:pt idx="26022">
                  <c:v>508</c:v>
                </c:pt>
                <c:pt idx="26023">
                  <c:v>523</c:v>
                </c:pt>
                <c:pt idx="26024">
                  <c:v>490</c:v>
                </c:pt>
                <c:pt idx="26025">
                  <c:v>506</c:v>
                </c:pt>
                <c:pt idx="26026">
                  <c:v>510</c:v>
                </c:pt>
                <c:pt idx="26027">
                  <c:v>528</c:v>
                </c:pt>
                <c:pt idx="26028">
                  <c:v>485</c:v>
                </c:pt>
                <c:pt idx="26029">
                  <c:v>514</c:v>
                </c:pt>
                <c:pt idx="26030">
                  <c:v>514</c:v>
                </c:pt>
                <c:pt idx="26031">
                  <c:v>519</c:v>
                </c:pt>
                <c:pt idx="26032">
                  <c:v>542</c:v>
                </c:pt>
                <c:pt idx="26033">
                  <c:v>496</c:v>
                </c:pt>
                <c:pt idx="26034">
                  <c:v>495</c:v>
                </c:pt>
                <c:pt idx="26035">
                  <c:v>519</c:v>
                </c:pt>
                <c:pt idx="26036">
                  <c:v>511</c:v>
                </c:pt>
                <c:pt idx="26037">
                  <c:v>494</c:v>
                </c:pt>
                <c:pt idx="26038">
                  <c:v>512</c:v>
                </c:pt>
                <c:pt idx="26039">
                  <c:v>510</c:v>
                </c:pt>
                <c:pt idx="26040">
                  <c:v>505</c:v>
                </c:pt>
                <c:pt idx="26041">
                  <c:v>515</c:v>
                </c:pt>
                <c:pt idx="26042">
                  <c:v>521</c:v>
                </c:pt>
                <c:pt idx="26043">
                  <c:v>546</c:v>
                </c:pt>
                <c:pt idx="26044">
                  <c:v>505</c:v>
                </c:pt>
                <c:pt idx="26045">
                  <c:v>534</c:v>
                </c:pt>
                <c:pt idx="26046">
                  <c:v>514</c:v>
                </c:pt>
                <c:pt idx="26047">
                  <c:v>519</c:v>
                </c:pt>
                <c:pt idx="26048">
                  <c:v>520</c:v>
                </c:pt>
                <c:pt idx="26049">
                  <c:v>523</c:v>
                </c:pt>
                <c:pt idx="26050">
                  <c:v>511</c:v>
                </c:pt>
                <c:pt idx="26051">
                  <c:v>503</c:v>
                </c:pt>
                <c:pt idx="26052">
                  <c:v>505</c:v>
                </c:pt>
                <c:pt idx="26053">
                  <c:v>512</c:v>
                </c:pt>
                <c:pt idx="26054">
                  <c:v>507</c:v>
                </c:pt>
                <c:pt idx="26055">
                  <c:v>509</c:v>
                </c:pt>
                <c:pt idx="26056">
                  <c:v>498</c:v>
                </c:pt>
                <c:pt idx="26057">
                  <c:v>523</c:v>
                </c:pt>
                <c:pt idx="26058">
                  <c:v>516</c:v>
                </c:pt>
                <c:pt idx="26059">
                  <c:v>528</c:v>
                </c:pt>
                <c:pt idx="26060">
                  <c:v>519</c:v>
                </c:pt>
                <c:pt idx="26061">
                  <c:v>522</c:v>
                </c:pt>
                <c:pt idx="26062">
                  <c:v>508</c:v>
                </c:pt>
                <c:pt idx="26063">
                  <c:v>528</c:v>
                </c:pt>
                <c:pt idx="26064">
                  <c:v>524</c:v>
                </c:pt>
                <c:pt idx="26065">
                  <c:v>529</c:v>
                </c:pt>
                <c:pt idx="26066">
                  <c:v>502</c:v>
                </c:pt>
                <c:pt idx="26067">
                  <c:v>513</c:v>
                </c:pt>
                <c:pt idx="26068">
                  <c:v>505</c:v>
                </c:pt>
                <c:pt idx="26069">
                  <c:v>507</c:v>
                </c:pt>
                <c:pt idx="26070">
                  <c:v>499</c:v>
                </c:pt>
                <c:pt idx="26071">
                  <c:v>516</c:v>
                </c:pt>
                <c:pt idx="26072">
                  <c:v>511</c:v>
                </c:pt>
                <c:pt idx="26073">
                  <c:v>527</c:v>
                </c:pt>
                <c:pt idx="26074">
                  <c:v>509</c:v>
                </c:pt>
                <c:pt idx="26075">
                  <c:v>514</c:v>
                </c:pt>
                <c:pt idx="26076">
                  <c:v>529</c:v>
                </c:pt>
                <c:pt idx="26077">
                  <c:v>525</c:v>
                </c:pt>
                <c:pt idx="26078">
                  <c:v>503</c:v>
                </c:pt>
                <c:pt idx="26079">
                  <c:v>517</c:v>
                </c:pt>
                <c:pt idx="26080">
                  <c:v>520</c:v>
                </c:pt>
                <c:pt idx="26081">
                  <c:v>532</c:v>
                </c:pt>
                <c:pt idx="26082">
                  <c:v>513</c:v>
                </c:pt>
                <c:pt idx="26083">
                  <c:v>499</c:v>
                </c:pt>
                <c:pt idx="26084">
                  <c:v>487</c:v>
                </c:pt>
                <c:pt idx="26085">
                  <c:v>524</c:v>
                </c:pt>
                <c:pt idx="26086">
                  <c:v>493</c:v>
                </c:pt>
                <c:pt idx="26087">
                  <c:v>528</c:v>
                </c:pt>
                <c:pt idx="26088">
                  <c:v>539</c:v>
                </c:pt>
                <c:pt idx="26089">
                  <c:v>550</c:v>
                </c:pt>
                <c:pt idx="26090">
                  <c:v>528</c:v>
                </c:pt>
                <c:pt idx="26091">
                  <c:v>525</c:v>
                </c:pt>
                <c:pt idx="26092">
                  <c:v>538</c:v>
                </c:pt>
                <c:pt idx="26093">
                  <c:v>517</c:v>
                </c:pt>
                <c:pt idx="26094">
                  <c:v>495</c:v>
                </c:pt>
                <c:pt idx="26095">
                  <c:v>515</c:v>
                </c:pt>
                <c:pt idx="26096">
                  <c:v>515</c:v>
                </c:pt>
                <c:pt idx="26097">
                  <c:v>517</c:v>
                </c:pt>
                <c:pt idx="26098">
                  <c:v>513</c:v>
                </c:pt>
                <c:pt idx="26099">
                  <c:v>530</c:v>
                </c:pt>
                <c:pt idx="26100">
                  <c:v>529</c:v>
                </c:pt>
                <c:pt idx="26101">
                  <c:v>511</c:v>
                </c:pt>
                <c:pt idx="26102">
                  <c:v>511</c:v>
                </c:pt>
                <c:pt idx="26103">
                  <c:v>504</c:v>
                </c:pt>
                <c:pt idx="26104">
                  <c:v>489</c:v>
                </c:pt>
                <c:pt idx="26105">
                  <c:v>501</c:v>
                </c:pt>
                <c:pt idx="26106">
                  <c:v>513</c:v>
                </c:pt>
                <c:pt idx="26107">
                  <c:v>493</c:v>
                </c:pt>
                <c:pt idx="26108">
                  <c:v>511</c:v>
                </c:pt>
                <c:pt idx="26109">
                  <c:v>509</c:v>
                </c:pt>
                <c:pt idx="26110">
                  <c:v>503</c:v>
                </c:pt>
                <c:pt idx="26111">
                  <c:v>526</c:v>
                </c:pt>
                <c:pt idx="26112">
                  <c:v>509</c:v>
                </c:pt>
                <c:pt idx="26113">
                  <c:v>517</c:v>
                </c:pt>
                <c:pt idx="26114">
                  <c:v>522</c:v>
                </c:pt>
                <c:pt idx="26115">
                  <c:v>524</c:v>
                </c:pt>
                <c:pt idx="26116">
                  <c:v>515</c:v>
                </c:pt>
                <c:pt idx="26117">
                  <c:v>511</c:v>
                </c:pt>
                <c:pt idx="26118">
                  <c:v>519</c:v>
                </c:pt>
                <c:pt idx="26119">
                  <c:v>522</c:v>
                </c:pt>
                <c:pt idx="26120">
                  <c:v>509</c:v>
                </c:pt>
                <c:pt idx="26121">
                  <c:v>506</c:v>
                </c:pt>
                <c:pt idx="26122">
                  <c:v>529</c:v>
                </c:pt>
                <c:pt idx="26123">
                  <c:v>530</c:v>
                </c:pt>
                <c:pt idx="26124">
                  <c:v>512</c:v>
                </c:pt>
                <c:pt idx="26125">
                  <c:v>543</c:v>
                </c:pt>
                <c:pt idx="26126">
                  <c:v>527</c:v>
                </c:pt>
                <c:pt idx="26127">
                  <c:v>529</c:v>
                </c:pt>
                <c:pt idx="26128">
                  <c:v>531</c:v>
                </c:pt>
                <c:pt idx="26129">
                  <c:v>515</c:v>
                </c:pt>
                <c:pt idx="26130">
                  <c:v>537</c:v>
                </c:pt>
                <c:pt idx="26131">
                  <c:v>523</c:v>
                </c:pt>
                <c:pt idx="26132">
                  <c:v>510</c:v>
                </c:pt>
                <c:pt idx="26133">
                  <c:v>496</c:v>
                </c:pt>
                <c:pt idx="26134">
                  <c:v>515</c:v>
                </c:pt>
                <c:pt idx="26135">
                  <c:v>504</c:v>
                </c:pt>
                <c:pt idx="26136">
                  <c:v>499</c:v>
                </c:pt>
                <c:pt idx="26137">
                  <c:v>517</c:v>
                </c:pt>
                <c:pt idx="26138">
                  <c:v>510</c:v>
                </c:pt>
                <c:pt idx="26139">
                  <c:v>491</c:v>
                </c:pt>
                <c:pt idx="26140">
                  <c:v>534</c:v>
                </c:pt>
                <c:pt idx="26141">
                  <c:v>517</c:v>
                </c:pt>
                <c:pt idx="26142">
                  <c:v>545</c:v>
                </c:pt>
                <c:pt idx="26143">
                  <c:v>505</c:v>
                </c:pt>
                <c:pt idx="26144">
                  <c:v>525</c:v>
                </c:pt>
                <c:pt idx="26145">
                  <c:v>497</c:v>
                </c:pt>
                <c:pt idx="26146">
                  <c:v>516</c:v>
                </c:pt>
                <c:pt idx="26147">
                  <c:v>494</c:v>
                </c:pt>
                <c:pt idx="26148">
                  <c:v>530</c:v>
                </c:pt>
                <c:pt idx="26149">
                  <c:v>527</c:v>
                </c:pt>
                <c:pt idx="26150">
                  <c:v>558</c:v>
                </c:pt>
                <c:pt idx="26151">
                  <c:v>520</c:v>
                </c:pt>
                <c:pt idx="26152">
                  <c:v>520</c:v>
                </c:pt>
                <c:pt idx="26153">
                  <c:v>511</c:v>
                </c:pt>
                <c:pt idx="26154">
                  <c:v>536</c:v>
                </c:pt>
                <c:pt idx="26155">
                  <c:v>529</c:v>
                </c:pt>
                <c:pt idx="26156">
                  <c:v>522</c:v>
                </c:pt>
                <c:pt idx="26157">
                  <c:v>522</c:v>
                </c:pt>
                <c:pt idx="26158">
                  <c:v>511</c:v>
                </c:pt>
                <c:pt idx="26159">
                  <c:v>535</c:v>
                </c:pt>
                <c:pt idx="26160">
                  <c:v>522</c:v>
                </c:pt>
                <c:pt idx="26161">
                  <c:v>514</c:v>
                </c:pt>
                <c:pt idx="26162">
                  <c:v>515</c:v>
                </c:pt>
                <c:pt idx="26163">
                  <c:v>524</c:v>
                </c:pt>
                <c:pt idx="26164">
                  <c:v>518</c:v>
                </c:pt>
                <c:pt idx="26165">
                  <c:v>521</c:v>
                </c:pt>
                <c:pt idx="26166">
                  <c:v>506</c:v>
                </c:pt>
                <c:pt idx="26167">
                  <c:v>515</c:v>
                </c:pt>
                <c:pt idx="26168">
                  <c:v>519</c:v>
                </c:pt>
                <c:pt idx="26169">
                  <c:v>521</c:v>
                </c:pt>
                <c:pt idx="26170">
                  <c:v>473</c:v>
                </c:pt>
                <c:pt idx="26171">
                  <c:v>536</c:v>
                </c:pt>
                <c:pt idx="26172">
                  <c:v>520</c:v>
                </c:pt>
                <c:pt idx="26173">
                  <c:v>538</c:v>
                </c:pt>
                <c:pt idx="26174">
                  <c:v>507</c:v>
                </c:pt>
                <c:pt idx="26175">
                  <c:v>564</c:v>
                </c:pt>
                <c:pt idx="26176">
                  <c:v>542</c:v>
                </c:pt>
                <c:pt idx="26177">
                  <c:v>503</c:v>
                </c:pt>
                <c:pt idx="26178">
                  <c:v>515</c:v>
                </c:pt>
                <c:pt idx="26179">
                  <c:v>516</c:v>
                </c:pt>
                <c:pt idx="26180">
                  <c:v>486</c:v>
                </c:pt>
                <c:pt idx="26181">
                  <c:v>510</c:v>
                </c:pt>
                <c:pt idx="26182">
                  <c:v>544</c:v>
                </c:pt>
                <c:pt idx="26183">
                  <c:v>500</c:v>
                </c:pt>
                <c:pt idx="26184">
                  <c:v>508</c:v>
                </c:pt>
                <c:pt idx="26185">
                  <c:v>549</c:v>
                </c:pt>
                <c:pt idx="26186">
                  <c:v>511</c:v>
                </c:pt>
                <c:pt idx="26187">
                  <c:v>524</c:v>
                </c:pt>
                <c:pt idx="26188">
                  <c:v>513</c:v>
                </c:pt>
                <c:pt idx="26189">
                  <c:v>503</c:v>
                </c:pt>
                <c:pt idx="26190">
                  <c:v>514</c:v>
                </c:pt>
                <c:pt idx="26191">
                  <c:v>523</c:v>
                </c:pt>
                <c:pt idx="26192">
                  <c:v>529</c:v>
                </c:pt>
                <c:pt idx="26193">
                  <c:v>518</c:v>
                </c:pt>
                <c:pt idx="26194">
                  <c:v>540</c:v>
                </c:pt>
                <c:pt idx="26195">
                  <c:v>554</c:v>
                </c:pt>
                <c:pt idx="26196">
                  <c:v>547</c:v>
                </c:pt>
                <c:pt idx="26197">
                  <c:v>502</c:v>
                </c:pt>
                <c:pt idx="26198">
                  <c:v>496</c:v>
                </c:pt>
                <c:pt idx="26199">
                  <c:v>502</c:v>
                </c:pt>
                <c:pt idx="26200">
                  <c:v>492</c:v>
                </c:pt>
                <c:pt idx="26201">
                  <c:v>512</c:v>
                </c:pt>
                <c:pt idx="26202">
                  <c:v>543</c:v>
                </c:pt>
                <c:pt idx="26203">
                  <c:v>517</c:v>
                </c:pt>
                <c:pt idx="26204">
                  <c:v>523</c:v>
                </c:pt>
                <c:pt idx="26205">
                  <c:v>513</c:v>
                </c:pt>
                <c:pt idx="26206">
                  <c:v>520</c:v>
                </c:pt>
                <c:pt idx="26207">
                  <c:v>513</c:v>
                </c:pt>
                <c:pt idx="26208">
                  <c:v>526</c:v>
                </c:pt>
                <c:pt idx="26209">
                  <c:v>523</c:v>
                </c:pt>
                <c:pt idx="26210">
                  <c:v>510</c:v>
                </c:pt>
                <c:pt idx="26211">
                  <c:v>521</c:v>
                </c:pt>
                <c:pt idx="26212">
                  <c:v>530</c:v>
                </c:pt>
                <c:pt idx="26213">
                  <c:v>493</c:v>
                </c:pt>
                <c:pt idx="26214">
                  <c:v>505</c:v>
                </c:pt>
                <c:pt idx="26215">
                  <c:v>505</c:v>
                </c:pt>
                <c:pt idx="26216">
                  <c:v>536</c:v>
                </c:pt>
                <c:pt idx="26217">
                  <c:v>506</c:v>
                </c:pt>
                <c:pt idx="26218">
                  <c:v>483</c:v>
                </c:pt>
                <c:pt idx="26219">
                  <c:v>525</c:v>
                </c:pt>
                <c:pt idx="26220">
                  <c:v>530</c:v>
                </c:pt>
                <c:pt idx="26221">
                  <c:v>525</c:v>
                </c:pt>
                <c:pt idx="26222">
                  <c:v>519</c:v>
                </c:pt>
                <c:pt idx="26223">
                  <c:v>521</c:v>
                </c:pt>
                <c:pt idx="26224">
                  <c:v>523</c:v>
                </c:pt>
                <c:pt idx="26225">
                  <c:v>529</c:v>
                </c:pt>
                <c:pt idx="26226">
                  <c:v>505</c:v>
                </c:pt>
                <c:pt idx="26227">
                  <c:v>523</c:v>
                </c:pt>
                <c:pt idx="26228">
                  <c:v>501</c:v>
                </c:pt>
                <c:pt idx="26229">
                  <c:v>520</c:v>
                </c:pt>
                <c:pt idx="26230">
                  <c:v>513</c:v>
                </c:pt>
                <c:pt idx="26231">
                  <c:v>499</c:v>
                </c:pt>
                <c:pt idx="26232">
                  <c:v>476</c:v>
                </c:pt>
                <c:pt idx="26233">
                  <c:v>498</c:v>
                </c:pt>
                <c:pt idx="26234">
                  <c:v>525</c:v>
                </c:pt>
                <c:pt idx="26235">
                  <c:v>510</c:v>
                </c:pt>
                <c:pt idx="26236">
                  <c:v>500</c:v>
                </c:pt>
                <c:pt idx="26237">
                  <c:v>508</c:v>
                </c:pt>
                <c:pt idx="26238">
                  <c:v>502</c:v>
                </c:pt>
                <c:pt idx="26239">
                  <c:v>514</c:v>
                </c:pt>
                <c:pt idx="26240">
                  <c:v>513</c:v>
                </c:pt>
                <c:pt idx="26241">
                  <c:v>505</c:v>
                </c:pt>
                <c:pt idx="26242">
                  <c:v>515</c:v>
                </c:pt>
                <c:pt idx="26243">
                  <c:v>509</c:v>
                </c:pt>
                <c:pt idx="26244">
                  <c:v>503</c:v>
                </c:pt>
                <c:pt idx="26245">
                  <c:v>524</c:v>
                </c:pt>
                <c:pt idx="26246">
                  <c:v>502</c:v>
                </c:pt>
                <c:pt idx="26247">
                  <c:v>538</c:v>
                </c:pt>
                <c:pt idx="26248">
                  <c:v>571</c:v>
                </c:pt>
                <c:pt idx="26249">
                  <c:v>528</c:v>
                </c:pt>
                <c:pt idx="26250">
                  <c:v>536</c:v>
                </c:pt>
                <c:pt idx="26251">
                  <c:v>509</c:v>
                </c:pt>
                <c:pt idx="26252">
                  <c:v>542</c:v>
                </c:pt>
                <c:pt idx="26253">
                  <c:v>518</c:v>
                </c:pt>
                <c:pt idx="26254">
                  <c:v>535</c:v>
                </c:pt>
                <c:pt idx="26255">
                  <c:v>485</c:v>
                </c:pt>
                <c:pt idx="26256">
                  <c:v>531</c:v>
                </c:pt>
                <c:pt idx="26257">
                  <c:v>524</c:v>
                </c:pt>
                <c:pt idx="26258">
                  <c:v>507</c:v>
                </c:pt>
                <c:pt idx="26259">
                  <c:v>510</c:v>
                </c:pt>
                <c:pt idx="26260">
                  <c:v>507</c:v>
                </c:pt>
                <c:pt idx="26261">
                  <c:v>537</c:v>
                </c:pt>
                <c:pt idx="26262">
                  <c:v>505</c:v>
                </c:pt>
                <c:pt idx="26263">
                  <c:v>541</c:v>
                </c:pt>
                <c:pt idx="26264">
                  <c:v>509</c:v>
                </c:pt>
                <c:pt idx="26265">
                  <c:v>501</c:v>
                </c:pt>
                <c:pt idx="26266">
                  <c:v>523</c:v>
                </c:pt>
                <c:pt idx="26267">
                  <c:v>472</c:v>
                </c:pt>
                <c:pt idx="26268">
                  <c:v>525</c:v>
                </c:pt>
                <c:pt idx="26269">
                  <c:v>556</c:v>
                </c:pt>
                <c:pt idx="26270">
                  <c:v>540</c:v>
                </c:pt>
                <c:pt idx="26271">
                  <c:v>526</c:v>
                </c:pt>
                <c:pt idx="26272">
                  <c:v>528</c:v>
                </c:pt>
                <c:pt idx="26273">
                  <c:v>519</c:v>
                </c:pt>
                <c:pt idx="26274">
                  <c:v>469</c:v>
                </c:pt>
                <c:pt idx="26275">
                  <c:v>497</c:v>
                </c:pt>
                <c:pt idx="26276">
                  <c:v>486</c:v>
                </c:pt>
                <c:pt idx="26277">
                  <c:v>461</c:v>
                </c:pt>
                <c:pt idx="26278">
                  <c:v>455</c:v>
                </c:pt>
                <c:pt idx="26279">
                  <c:v>483</c:v>
                </c:pt>
                <c:pt idx="26280">
                  <c:v>470</c:v>
                </c:pt>
                <c:pt idx="26281">
                  <c:v>443</c:v>
                </c:pt>
                <c:pt idx="26282">
                  <c:v>466</c:v>
                </c:pt>
                <c:pt idx="26283">
                  <c:v>457</c:v>
                </c:pt>
                <c:pt idx="26284">
                  <c:v>489</c:v>
                </c:pt>
                <c:pt idx="26285">
                  <c:v>489</c:v>
                </c:pt>
                <c:pt idx="26286">
                  <c:v>449</c:v>
                </c:pt>
                <c:pt idx="26287">
                  <c:v>442</c:v>
                </c:pt>
                <c:pt idx="26288">
                  <c:v>461</c:v>
                </c:pt>
                <c:pt idx="26289">
                  <c:v>461</c:v>
                </c:pt>
                <c:pt idx="26290">
                  <c:v>456</c:v>
                </c:pt>
                <c:pt idx="26291">
                  <c:v>466</c:v>
                </c:pt>
                <c:pt idx="26292">
                  <c:v>458</c:v>
                </c:pt>
                <c:pt idx="26293">
                  <c:v>498</c:v>
                </c:pt>
                <c:pt idx="26294">
                  <c:v>467</c:v>
                </c:pt>
                <c:pt idx="26295">
                  <c:v>472</c:v>
                </c:pt>
                <c:pt idx="26296">
                  <c:v>470</c:v>
                </c:pt>
                <c:pt idx="26297">
                  <c:v>467</c:v>
                </c:pt>
                <c:pt idx="26298">
                  <c:v>457</c:v>
                </c:pt>
                <c:pt idx="26299">
                  <c:v>491</c:v>
                </c:pt>
                <c:pt idx="26300">
                  <c:v>465</c:v>
                </c:pt>
                <c:pt idx="26301">
                  <c:v>459</c:v>
                </c:pt>
                <c:pt idx="26302">
                  <c:v>486</c:v>
                </c:pt>
                <c:pt idx="26303">
                  <c:v>468</c:v>
                </c:pt>
                <c:pt idx="26304">
                  <c:v>466</c:v>
                </c:pt>
                <c:pt idx="26305">
                  <c:v>457</c:v>
                </c:pt>
                <c:pt idx="26306">
                  <c:v>459</c:v>
                </c:pt>
                <c:pt idx="26307">
                  <c:v>462</c:v>
                </c:pt>
                <c:pt idx="26308">
                  <c:v>472</c:v>
                </c:pt>
                <c:pt idx="26309">
                  <c:v>443</c:v>
                </c:pt>
                <c:pt idx="26310">
                  <c:v>450</c:v>
                </c:pt>
                <c:pt idx="26311">
                  <c:v>469</c:v>
                </c:pt>
                <c:pt idx="26312">
                  <c:v>488</c:v>
                </c:pt>
                <c:pt idx="26313">
                  <c:v>472</c:v>
                </c:pt>
                <c:pt idx="26314">
                  <c:v>430</c:v>
                </c:pt>
                <c:pt idx="26315">
                  <c:v>495</c:v>
                </c:pt>
                <c:pt idx="26316">
                  <c:v>456</c:v>
                </c:pt>
                <c:pt idx="26317">
                  <c:v>454</c:v>
                </c:pt>
                <c:pt idx="26318">
                  <c:v>478</c:v>
                </c:pt>
                <c:pt idx="26319">
                  <c:v>490</c:v>
                </c:pt>
                <c:pt idx="26320">
                  <c:v>465</c:v>
                </c:pt>
                <c:pt idx="26321">
                  <c:v>477</c:v>
                </c:pt>
                <c:pt idx="26322">
                  <c:v>478</c:v>
                </c:pt>
                <c:pt idx="26323">
                  <c:v>479</c:v>
                </c:pt>
                <c:pt idx="26324">
                  <c:v>434</c:v>
                </c:pt>
                <c:pt idx="26325">
                  <c:v>448</c:v>
                </c:pt>
                <c:pt idx="26326">
                  <c:v>452</c:v>
                </c:pt>
                <c:pt idx="26327">
                  <c:v>455</c:v>
                </c:pt>
                <c:pt idx="26328">
                  <c:v>460</c:v>
                </c:pt>
                <c:pt idx="26329">
                  <c:v>457</c:v>
                </c:pt>
                <c:pt idx="26330">
                  <c:v>481</c:v>
                </c:pt>
                <c:pt idx="26331">
                  <c:v>455</c:v>
                </c:pt>
                <c:pt idx="26332">
                  <c:v>461</c:v>
                </c:pt>
                <c:pt idx="26333">
                  <c:v>463</c:v>
                </c:pt>
                <c:pt idx="26334">
                  <c:v>463</c:v>
                </c:pt>
                <c:pt idx="26335">
                  <c:v>452</c:v>
                </c:pt>
                <c:pt idx="26336">
                  <c:v>461</c:v>
                </c:pt>
                <c:pt idx="26337">
                  <c:v>478</c:v>
                </c:pt>
                <c:pt idx="26338">
                  <c:v>460</c:v>
                </c:pt>
                <c:pt idx="26339">
                  <c:v>450</c:v>
                </c:pt>
                <c:pt idx="26340">
                  <c:v>470</c:v>
                </c:pt>
                <c:pt idx="26341">
                  <c:v>460</c:v>
                </c:pt>
                <c:pt idx="26342">
                  <c:v>477</c:v>
                </c:pt>
                <c:pt idx="26343">
                  <c:v>484</c:v>
                </c:pt>
                <c:pt idx="26344">
                  <c:v>473</c:v>
                </c:pt>
                <c:pt idx="26345">
                  <c:v>451</c:v>
                </c:pt>
                <c:pt idx="26346">
                  <c:v>456</c:v>
                </c:pt>
                <c:pt idx="26347">
                  <c:v>486</c:v>
                </c:pt>
                <c:pt idx="26348">
                  <c:v>444</c:v>
                </c:pt>
                <c:pt idx="26349">
                  <c:v>475</c:v>
                </c:pt>
                <c:pt idx="26350">
                  <c:v>441</c:v>
                </c:pt>
                <c:pt idx="26351">
                  <c:v>467</c:v>
                </c:pt>
                <c:pt idx="26352">
                  <c:v>480</c:v>
                </c:pt>
                <c:pt idx="26353">
                  <c:v>453</c:v>
                </c:pt>
                <c:pt idx="26354">
                  <c:v>456</c:v>
                </c:pt>
                <c:pt idx="26355">
                  <c:v>494</c:v>
                </c:pt>
                <c:pt idx="26356">
                  <c:v>471</c:v>
                </c:pt>
                <c:pt idx="26357">
                  <c:v>407</c:v>
                </c:pt>
                <c:pt idx="26358">
                  <c:v>457</c:v>
                </c:pt>
                <c:pt idx="26359">
                  <c:v>447</c:v>
                </c:pt>
                <c:pt idx="26360">
                  <c:v>455</c:v>
                </c:pt>
                <c:pt idx="26361">
                  <c:v>460</c:v>
                </c:pt>
                <c:pt idx="26362">
                  <c:v>493</c:v>
                </c:pt>
                <c:pt idx="26363">
                  <c:v>461</c:v>
                </c:pt>
                <c:pt idx="26364">
                  <c:v>439</c:v>
                </c:pt>
                <c:pt idx="26365">
                  <c:v>452</c:v>
                </c:pt>
                <c:pt idx="26366">
                  <c:v>492</c:v>
                </c:pt>
                <c:pt idx="26367">
                  <c:v>478</c:v>
                </c:pt>
                <c:pt idx="26368">
                  <c:v>457</c:v>
                </c:pt>
                <c:pt idx="26369">
                  <c:v>477</c:v>
                </c:pt>
                <c:pt idx="26370">
                  <c:v>469</c:v>
                </c:pt>
                <c:pt idx="26371">
                  <c:v>446</c:v>
                </c:pt>
                <c:pt idx="26372">
                  <c:v>479</c:v>
                </c:pt>
                <c:pt idx="26373">
                  <c:v>452</c:v>
                </c:pt>
                <c:pt idx="26374">
                  <c:v>477</c:v>
                </c:pt>
                <c:pt idx="26375">
                  <c:v>470</c:v>
                </c:pt>
                <c:pt idx="26376">
                  <c:v>454</c:v>
                </c:pt>
                <c:pt idx="26377">
                  <c:v>458</c:v>
                </c:pt>
                <c:pt idx="26378">
                  <c:v>485</c:v>
                </c:pt>
                <c:pt idx="26379">
                  <c:v>465</c:v>
                </c:pt>
                <c:pt idx="26380">
                  <c:v>473</c:v>
                </c:pt>
                <c:pt idx="26381">
                  <c:v>473</c:v>
                </c:pt>
                <c:pt idx="26382">
                  <c:v>455</c:v>
                </c:pt>
                <c:pt idx="26383">
                  <c:v>463</c:v>
                </c:pt>
                <c:pt idx="26384">
                  <c:v>450</c:v>
                </c:pt>
                <c:pt idx="26385">
                  <c:v>465</c:v>
                </c:pt>
                <c:pt idx="26386">
                  <c:v>465</c:v>
                </c:pt>
                <c:pt idx="26387">
                  <c:v>464</c:v>
                </c:pt>
                <c:pt idx="26388">
                  <c:v>477</c:v>
                </c:pt>
                <c:pt idx="26389">
                  <c:v>475</c:v>
                </c:pt>
                <c:pt idx="26390">
                  <c:v>474</c:v>
                </c:pt>
                <c:pt idx="26391">
                  <c:v>465</c:v>
                </c:pt>
                <c:pt idx="26392">
                  <c:v>475</c:v>
                </c:pt>
                <c:pt idx="26393">
                  <c:v>461</c:v>
                </c:pt>
                <c:pt idx="26394">
                  <c:v>472</c:v>
                </c:pt>
                <c:pt idx="26395">
                  <c:v>482</c:v>
                </c:pt>
                <c:pt idx="26396">
                  <c:v>473</c:v>
                </c:pt>
                <c:pt idx="26397">
                  <c:v>468</c:v>
                </c:pt>
                <c:pt idx="26398">
                  <c:v>454</c:v>
                </c:pt>
                <c:pt idx="26399">
                  <c:v>459</c:v>
                </c:pt>
                <c:pt idx="26400">
                  <c:v>469</c:v>
                </c:pt>
                <c:pt idx="26401">
                  <c:v>486</c:v>
                </c:pt>
                <c:pt idx="26402">
                  <c:v>442</c:v>
                </c:pt>
                <c:pt idx="26403">
                  <c:v>420</c:v>
                </c:pt>
                <c:pt idx="26404">
                  <c:v>450</c:v>
                </c:pt>
                <c:pt idx="26405">
                  <c:v>463</c:v>
                </c:pt>
                <c:pt idx="26406">
                  <c:v>464</c:v>
                </c:pt>
                <c:pt idx="26407">
                  <c:v>458</c:v>
                </c:pt>
                <c:pt idx="26408">
                  <c:v>475</c:v>
                </c:pt>
                <c:pt idx="26409">
                  <c:v>461</c:v>
                </c:pt>
                <c:pt idx="26410">
                  <c:v>458</c:v>
                </c:pt>
                <c:pt idx="26411">
                  <c:v>475</c:v>
                </c:pt>
                <c:pt idx="26412">
                  <c:v>434</c:v>
                </c:pt>
                <c:pt idx="26413">
                  <c:v>470</c:v>
                </c:pt>
                <c:pt idx="26414">
                  <c:v>471</c:v>
                </c:pt>
                <c:pt idx="26415">
                  <c:v>496</c:v>
                </c:pt>
                <c:pt idx="26416">
                  <c:v>463</c:v>
                </c:pt>
                <c:pt idx="26417">
                  <c:v>454</c:v>
                </c:pt>
                <c:pt idx="26418">
                  <c:v>461</c:v>
                </c:pt>
                <c:pt idx="26419">
                  <c:v>474</c:v>
                </c:pt>
                <c:pt idx="26420">
                  <c:v>471</c:v>
                </c:pt>
                <c:pt idx="26421">
                  <c:v>512</c:v>
                </c:pt>
                <c:pt idx="26422">
                  <c:v>457</c:v>
                </c:pt>
                <c:pt idx="26423">
                  <c:v>496</c:v>
                </c:pt>
                <c:pt idx="26424">
                  <c:v>475</c:v>
                </c:pt>
                <c:pt idx="26425">
                  <c:v>473</c:v>
                </c:pt>
                <c:pt idx="26426">
                  <c:v>467</c:v>
                </c:pt>
                <c:pt idx="26427">
                  <c:v>471</c:v>
                </c:pt>
                <c:pt idx="26428">
                  <c:v>472</c:v>
                </c:pt>
                <c:pt idx="26429">
                  <c:v>445</c:v>
                </c:pt>
                <c:pt idx="26430">
                  <c:v>470</c:v>
                </c:pt>
                <c:pt idx="26431">
                  <c:v>462</c:v>
                </c:pt>
                <c:pt idx="26432">
                  <c:v>463</c:v>
                </c:pt>
                <c:pt idx="26433">
                  <c:v>409</c:v>
                </c:pt>
                <c:pt idx="26434">
                  <c:v>473</c:v>
                </c:pt>
                <c:pt idx="26435">
                  <c:v>475</c:v>
                </c:pt>
                <c:pt idx="26436">
                  <c:v>489</c:v>
                </c:pt>
                <c:pt idx="26437">
                  <c:v>467</c:v>
                </c:pt>
                <c:pt idx="26438">
                  <c:v>446</c:v>
                </c:pt>
                <c:pt idx="26439">
                  <c:v>443</c:v>
                </c:pt>
                <c:pt idx="26440">
                  <c:v>459</c:v>
                </c:pt>
                <c:pt idx="26441">
                  <c:v>473</c:v>
                </c:pt>
                <c:pt idx="26442">
                  <c:v>480</c:v>
                </c:pt>
                <c:pt idx="26443">
                  <c:v>470</c:v>
                </c:pt>
                <c:pt idx="26444">
                  <c:v>442</c:v>
                </c:pt>
                <c:pt idx="26445">
                  <c:v>470</c:v>
                </c:pt>
                <c:pt idx="26446">
                  <c:v>463</c:v>
                </c:pt>
                <c:pt idx="26447">
                  <c:v>465</c:v>
                </c:pt>
                <c:pt idx="26448">
                  <c:v>435</c:v>
                </c:pt>
                <c:pt idx="26449">
                  <c:v>456</c:v>
                </c:pt>
                <c:pt idx="26450">
                  <c:v>465</c:v>
                </c:pt>
                <c:pt idx="26451">
                  <c:v>484</c:v>
                </c:pt>
                <c:pt idx="26452">
                  <c:v>469</c:v>
                </c:pt>
                <c:pt idx="26453">
                  <c:v>463</c:v>
                </c:pt>
                <c:pt idx="26454">
                  <c:v>480</c:v>
                </c:pt>
                <c:pt idx="26455">
                  <c:v>465</c:v>
                </c:pt>
                <c:pt idx="26456">
                  <c:v>466</c:v>
                </c:pt>
                <c:pt idx="26457">
                  <c:v>465</c:v>
                </c:pt>
                <c:pt idx="26458">
                  <c:v>462</c:v>
                </c:pt>
                <c:pt idx="26459">
                  <c:v>458</c:v>
                </c:pt>
                <c:pt idx="26460">
                  <c:v>445</c:v>
                </c:pt>
                <c:pt idx="26461">
                  <c:v>484</c:v>
                </c:pt>
                <c:pt idx="26462">
                  <c:v>478</c:v>
                </c:pt>
                <c:pt idx="26463">
                  <c:v>469</c:v>
                </c:pt>
                <c:pt idx="26464">
                  <c:v>463</c:v>
                </c:pt>
                <c:pt idx="26465">
                  <c:v>466</c:v>
                </c:pt>
                <c:pt idx="26466">
                  <c:v>464</c:v>
                </c:pt>
                <c:pt idx="26467">
                  <c:v>457</c:v>
                </c:pt>
                <c:pt idx="26468">
                  <c:v>425</c:v>
                </c:pt>
                <c:pt idx="26469">
                  <c:v>467</c:v>
                </c:pt>
                <c:pt idx="26470">
                  <c:v>467</c:v>
                </c:pt>
                <c:pt idx="26471">
                  <c:v>456</c:v>
                </c:pt>
                <c:pt idx="26472">
                  <c:v>475</c:v>
                </c:pt>
                <c:pt idx="26473">
                  <c:v>490</c:v>
                </c:pt>
                <c:pt idx="26474">
                  <c:v>470</c:v>
                </c:pt>
                <c:pt idx="26475">
                  <c:v>454</c:v>
                </c:pt>
                <c:pt idx="26476">
                  <c:v>490</c:v>
                </c:pt>
                <c:pt idx="26477">
                  <c:v>447</c:v>
                </c:pt>
                <c:pt idx="26478">
                  <c:v>473</c:v>
                </c:pt>
                <c:pt idx="26479">
                  <c:v>473</c:v>
                </c:pt>
                <c:pt idx="26480">
                  <c:v>474</c:v>
                </c:pt>
                <c:pt idx="26481">
                  <c:v>476</c:v>
                </c:pt>
                <c:pt idx="26482">
                  <c:v>474</c:v>
                </c:pt>
                <c:pt idx="26483">
                  <c:v>462</c:v>
                </c:pt>
                <c:pt idx="26484">
                  <c:v>457</c:v>
                </c:pt>
                <c:pt idx="26485">
                  <c:v>457</c:v>
                </c:pt>
                <c:pt idx="26486">
                  <c:v>483</c:v>
                </c:pt>
                <c:pt idx="26487">
                  <c:v>459</c:v>
                </c:pt>
                <c:pt idx="26488">
                  <c:v>436</c:v>
                </c:pt>
                <c:pt idx="26489">
                  <c:v>453</c:v>
                </c:pt>
                <c:pt idx="26490">
                  <c:v>457</c:v>
                </c:pt>
                <c:pt idx="26491">
                  <c:v>463</c:v>
                </c:pt>
                <c:pt idx="26492">
                  <c:v>443</c:v>
                </c:pt>
                <c:pt idx="26493">
                  <c:v>443</c:v>
                </c:pt>
                <c:pt idx="26494">
                  <c:v>477</c:v>
                </c:pt>
                <c:pt idx="26495">
                  <c:v>455</c:v>
                </c:pt>
                <c:pt idx="26496">
                  <c:v>484</c:v>
                </c:pt>
                <c:pt idx="26497">
                  <c:v>454</c:v>
                </c:pt>
                <c:pt idx="26498">
                  <c:v>464</c:v>
                </c:pt>
                <c:pt idx="26499">
                  <c:v>466</c:v>
                </c:pt>
                <c:pt idx="26500">
                  <c:v>458</c:v>
                </c:pt>
                <c:pt idx="26501">
                  <c:v>476</c:v>
                </c:pt>
                <c:pt idx="26502">
                  <c:v>450</c:v>
                </c:pt>
                <c:pt idx="26503">
                  <c:v>465</c:v>
                </c:pt>
                <c:pt idx="26504">
                  <c:v>451</c:v>
                </c:pt>
                <c:pt idx="26505">
                  <c:v>492</c:v>
                </c:pt>
                <c:pt idx="26506">
                  <c:v>456</c:v>
                </c:pt>
                <c:pt idx="26507">
                  <c:v>459</c:v>
                </c:pt>
                <c:pt idx="26508">
                  <c:v>454</c:v>
                </c:pt>
                <c:pt idx="26509">
                  <c:v>465</c:v>
                </c:pt>
                <c:pt idx="26510">
                  <c:v>481</c:v>
                </c:pt>
                <c:pt idx="26511">
                  <c:v>484</c:v>
                </c:pt>
                <c:pt idx="26512">
                  <c:v>492</c:v>
                </c:pt>
                <c:pt idx="26513">
                  <c:v>473</c:v>
                </c:pt>
                <c:pt idx="26514">
                  <c:v>459</c:v>
                </c:pt>
                <c:pt idx="26515">
                  <c:v>478</c:v>
                </c:pt>
                <c:pt idx="26516">
                  <c:v>436</c:v>
                </c:pt>
                <c:pt idx="26517">
                  <c:v>441</c:v>
                </c:pt>
                <c:pt idx="26518">
                  <c:v>472</c:v>
                </c:pt>
                <c:pt idx="26519">
                  <c:v>470</c:v>
                </c:pt>
                <c:pt idx="26520">
                  <c:v>460</c:v>
                </c:pt>
                <c:pt idx="26521">
                  <c:v>466</c:v>
                </c:pt>
                <c:pt idx="26522">
                  <c:v>470</c:v>
                </c:pt>
                <c:pt idx="26523">
                  <c:v>477</c:v>
                </c:pt>
                <c:pt idx="26524">
                  <c:v>434</c:v>
                </c:pt>
                <c:pt idx="26525">
                  <c:v>486</c:v>
                </c:pt>
                <c:pt idx="26526">
                  <c:v>498</c:v>
                </c:pt>
                <c:pt idx="26527">
                  <c:v>492</c:v>
                </c:pt>
                <c:pt idx="26528">
                  <c:v>465</c:v>
                </c:pt>
                <c:pt idx="26529">
                  <c:v>456</c:v>
                </c:pt>
                <c:pt idx="26530">
                  <c:v>481</c:v>
                </c:pt>
                <c:pt idx="26531">
                  <c:v>443</c:v>
                </c:pt>
                <c:pt idx="26532">
                  <c:v>467</c:v>
                </c:pt>
                <c:pt idx="26533">
                  <c:v>464</c:v>
                </c:pt>
                <c:pt idx="26534">
                  <c:v>454</c:v>
                </c:pt>
                <c:pt idx="26535">
                  <c:v>453</c:v>
                </c:pt>
                <c:pt idx="26536">
                  <c:v>487</c:v>
                </c:pt>
                <c:pt idx="26537">
                  <c:v>492</c:v>
                </c:pt>
                <c:pt idx="26538">
                  <c:v>529</c:v>
                </c:pt>
                <c:pt idx="26539">
                  <c:v>477</c:v>
                </c:pt>
                <c:pt idx="26540">
                  <c:v>476</c:v>
                </c:pt>
                <c:pt idx="26541">
                  <c:v>491</c:v>
                </c:pt>
                <c:pt idx="26542">
                  <c:v>475</c:v>
                </c:pt>
                <c:pt idx="26543">
                  <c:v>451</c:v>
                </c:pt>
                <c:pt idx="26544">
                  <c:v>452</c:v>
                </c:pt>
                <c:pt idx="26545">
                  <c:v>472</c:v>
                </c:pt>
                <c:pt idx="26546">
                  <c:v>437</c:v>
                </c:pt>
                <c:pt idx="26547">
                  <c:v>448</c:v>
                </c:pt>
                <c:pt idx="26548">
                  <c:v>465</c:v>
                </c:pt>
                <c:pt idx="26549">
                  <c:v>442</c:v>
                </c:pt>
                <c:pt idx="26550">
                  <c:v>484</c:v>
                </c:pt>
                <c:pt idx="26551">
                  <c:v>471</c:v>
                </c:pt>
                <c:pt idx="26552">
                  <c:v>436</c:v>
                </c:pt>
                <c:pt idx="26553">
                  <c:v>450</c:v>
                </c:pt>
                <c:pt idx="26554">
                  <c:v>471</c:v>
                </c:pt>
                <c:pt idx="26555">
                  <c:v>489</c:v>
                </c:pt>
                <c:pt idx="26556">
                  <c:v>471</c:v>
                </c:pt>
                <c:pt idx="26557">
                  <c:v>473</c:v>
                </c:pt>
                <c:pt idx="26558">
                  <c:v>465</c:v>
                </c:pt>
                <c:pt idx="26559">
                  <c:v>450</c:v>
                </c:pt>
                <c:pt idx="26560">
                  <c:v>441</c:v>
                </c:pt>
                <c:pt idx="26561">
                  <c:v>439</c:v>
                </c:pt>
                <c:pt idx="26562">
                  <c:v>479</c:v>
                </c:pt>
                <c:pt idx="26563">
                  <c:v>427</c:v>
                </c:pt>
                <c:pt idx="26564">
                  <c:v>432</c:v>
                </c:pt>
                <c:pt idx="26565">
                  <c:v>436</c:v>
                </c:pt>
                <c:pt idx="26566">
                  <c:v>467</c:v>
                </c:pt>
                <c:pt idx="26567">
                  <c:v>451</c:v>
                </c:pt>
                <c:pt idx="26568">
                  <c:v>449</c:v>
                </c:pt>
                <c:pt idx="26569">
                  <c:v>450</c:v>
                </c:pt>
                <c:pt idx="26570">
                  <c:v>467</c:v>
                </c:pt>
                <c:pt idx="26571">
                  <c:v>461</c:v>
                </c:pt>
                <c:pt idx="26572">
                  <c:v>455</c:v>
                </c:pt>
                <c:pt idx="26573">
                  <c:v>470</c:v>
                </c:pt>
                <c:pt idx="26574">
                  <c:v>454</c:v>
                </c:pt>
                <c:pt idx="26575">
                  <c:v>470</c:v>
                </c:pt>
                <c:pt idx="26576">
                  <c:v>440</c:v>
                </c:pt>
                <c:pt idx="26577">
                  <c:v>456</c:v>
                </c:pt>
                <c:pt idx="26578">
                  <c:v>486</c:v>
                </c:pt>
                <c:pt idx="26579">
                  <c:v>490</c:v>
                </c:pt>
                <c:pt idx="26580">
                  <c:v>477</c:v>
                </c:pt>
                <c:pt idx="26581">
                  <c:v>494</c:v>
                </c:pt>
                <c:pt idx="26582">
                  <c:v>462</c:v>
                </c:pt>
                <c:pt idx="26583">
                  <c:v>480</c:v>
                </c:pt>
                <c:pt idx="26584">
                  <c:v>452</c:v>
                </c:pt>
                <c:pt idx="26585">
                  <c:v>461</c:v>
                </c:pt>
                <c:pt idx="26586">
                  <c:v>456</c:v>
                </c:pt>
                <c:pt idx="26587">
                  <c:v>445</c:v>
                </c:pt>
                <c:pt idx="26588">
                  <c:v>486</c:v>
                </c:pt>
                <c:pt idx="26589">
                  <c:v>464</c:v>
                </c:pt>
                <c:pt idx="26590">
                  <c:v>483</c:v>
                </c:pt>
                <c:pt idx="26591">
                  <c:v>457</c:v>
                </c:pt>
                <c:pt idx="26592">
                  <c:v>436</c:v>
                </c:pt>
                <c:pt idx="26593">
                  <c:v>465</c:v>
                </c:pt>
                <c:pt idx="26594">
                  <c:v>477</c:v>
                </c:pt>
                <c:pt idx="26595">
                  <c:v>453</c:v>
                </c:pt>
                <c:pt idx="26596">
                  <c:v>461</c:v>
                </c:pt>
                <c:pt idx="26597">
                  <c:v>456</c:v>
                </c:pt>
                <c:pt idx="26598">
                  <c:v>461</c:v>
                </c:pt>
                <c:pt idx="26599">
                  <c:v>433</c:v>
                </c:pt>
                <c:pt idx="26600">
                  <c:v>477</c:v>
                </c:pt>
                <c:pt idx="26601">
                  <c:v>472</c:v>
                </c:pt>
                <c:pt idx="26602">
                  <c:v>481</c:v>
                </c:pt>
                <c:pt idx="26603">
                  <c:v>467</c:v>
                </c:pt>
                <c:pt idx="26604">
                  <c:v>516</c:v>
                </c:pt>
                <c:pt idx="26605">
                  <c:v>426</c:v>
                </c:pt>
                <c:pt idx="26606">
                  <c:v>474</c:v>
                </c:pt>
                <c:pt idx="26607">
                  <c:v>490</c:v>
                </c:pt>
                <c:pt idx="26608">
                  <c:v>412</c:v>
                </c:pt>
                <c:pt idx="26609">
                  <c:v>452</c:v>
                </c:pt>
                <c:pt idx="26610">
                  <c:v>500</c:v>
                </c:pt>
                <c:pt idx="26611">
                  <c:v>476</c:v>
                </c:pt>
                <c:pt idx="26612">
                  <c:v>428</c:v>
                </c:pt>
                <c:pt idx="26613">
                  <c:v>457</c:v>
                </c:pt>
                <c:pt idx="26614">
                  <c:v>446</c:v>
                </c:pt>
                <c:pt idx="26615">
                  <c:v>450</c:v>
                </c:pt>
                <c:pt idx="26616">
                  <c:v>459</c:v>
                </c:pt>
                <c:pt idx="26617">
                  <c:v>478</c:v>
                </c:pt>
                <c:pt idx="26618">
                  <c:v>457</c:v>
                </c:pt>
                <c:pt idx="26619">
                  <c:v>467</c:v>
                </c:pt>
                <c:pt idx="26620">
                  <c:v>486</c:v>
                </c:pt>
                <c:pt idx="26621">
                  <c:v>442</c:v>
                </c:pt>
                <c:pt idx="26622">
                  <c:v>481</c:v>
                </c:pt>
                <c:pt idx="26623">
                  <c:v>501</c:v>
                </c:pt>
                <c:pt idx="26624">
                  <c:v>480</c:v>
                </c:pt>
                <c:pt idx="26625">
                  <c:v>452</c:v>
                </c:pt>
                <c:pt idx="26626">
                  <c:v>441</c:v>
                </c:pt>
                <c:pt idx="26627">
                  <c:v>455</c:v>
                </c:pt>
                <c:pt idx="26628">
                  <c:v>447</c:v>
                </c:pt>
                <c:pt idx="26629">
                  <c:v>464</c:v>
                </c:pt>
                <c:pt idx="26630">
                  <c:v>513</c:v>
                </c:pt>
                <c:pt idx="26631">
                  <c:v>491</c:v>
                </c:pt>
                <c:pt idx="26632">
                  <c:v>462</c:v>
                </c:pt>
                <c:pt idx="26633">
                  <c:v>440</c:v>
                </c:pt>
                <c:pt idx="26634">
                  <c:v>438</c:v>
                </c:pt>
                <c:pt idx="26635">
                  <c:v>440</c:v>
                </c:pt>
                <c:pt idx="26636">
                  <c:v>477</c:v>
                </c:pt>
                <c:pt idx="26637">
                  <c:v>430</c:v>
                </c:pt>
                <c:pt idx="26638">
                  <c:v>440</c:v>
                </c:pt>
                <c:pt idx="26639">
                  <c:v>458</c:v>
                </c:pt>
                <c:pt idx="26640">
                  <c:v>430</c:v>
                </c:pt>
                <c:pt idx="26641">
                  <c:v>467</c:v>
                </c:pt>
                <c:pt idx="26642">
                  <c:v>466</c:v>
                </c:pt>
                <c:pt idx="26643">
                  <c:v>463</c:v>
                </c:pt>
                <c:pt idx="26644">
                  <c:v>481</c:v>
                </c:pt>
                <c:pt idx="26645">
                  <c:v>455</c:v>
                </c:pt>
                <c:pt idx="26646">
                  <c:v>464</c:v>
                </c:pt>
                <c:pt idx="26647">
                  <c:v>468</c:v>
                </c:pt>
                <c:pt idx="26648">
                  <c:v>454</c:v>
                </c:pt>
                <c:pt idx="26649">
                  <c:v>455</c:v>
                </c:pt>
                <c:pt idx="26650">
                  <c:v>441</c:v>
                </c:pt>
                <c:pt idx="26651">
                  <c:v>465</c:v>
                </c:pt>
                <c:pt idx="26652">
                  <c:v>435</c:v>
                </c:pt>
                <c:pt idx="26653">
                  <c:v>447</c:v>
                </c:pt>
                <c:pt idx="26654">
                  <c:v>470</c:v>
                </c:pt>
                <c:pt idx="26655">
                  <c:v>479</c:v>
                </c:pt>
                <c:pt idx="26656">
                  <c:v>444</c:v>
                </c:pt>
                <c:pt idx="26657">
                  <c:v>461</c:v>
                </c:pt>
                <c:pt idx="26658">
                  <c:v>464</c:v>
                </c:pt>
                <c:pt idx="26659">
                  <c:v>462</c:v>
                </c:pt>
                <c:pt idx="26660">
                  <c:v>452</c:v>
                </c:pt>
                <c:pt idx="26661">
                  <c:v>459</c:v>
                </c:pt>
                <c:pt idx="26662">
                  <c:v>460</c:v>
                </c:pt>
                <c:pt idx="26663">
                  <c:v>459</c:v>
                </c:pt>
                <c:pt idx="26664">
                  <c:v>467</c:v>
                </c:pt>
                <c:pt idx="26665">
                  <c:v>454</c:v>
                </c:pt>
                <c:pt idx="26666">
                  <c:v>507</c:v>
                </c:pt>
                <c:pt idx="26667">
                  <c:v>488</c:v>
                </c:pt>
                <c:pt idx="26668">
                  <c:v>450</c:v>
                </c:pt>
                <c:pt idx="26669">
                  <c:v>471</c:v>
                </c:pt>
                <c:pt idx="26670">
                  <c:v>416</c:v>
                </c:pt>
                <c:pt idx="26671">
                  <c:v>464</c:v>
                </c:pt>
                <c:pt idx="26672">
                  <c:v>487</c:v>
                </c:pt>
                <c:pt idx="26673">
                  <c:v>445</c:v>
                </c:pt>
                <c:pt idx="26674">
                  <c:v>461</c:v>
                </c:pt>
                <c:pt idx="26675">
                  <c:v>475</c:v>
                </c:pt>
                <c:pt idx="26676">
                  <c:v>453</c:v>
                </c:pt>
                <c:pt idx="26677">
                  <c:v>453</c:v>
                </c:pt>
                <c:pt idx="26678">
                  <c:v>464</c:v>
                </c:pt>
                <c:pt idx="26679">
                  <c:v>451</c:v>
                </c:pt>
                <c:pt idx="26680">
                  <c:v>435</c:v>
                </c:pt>
                <c:pt idx="26681">
                  <c:v>450</c:v>
                </c:pt>
                <c:pt idx="26682">
                  <c:v>460</c:v>
                </c:pt>
                <c:pt idx="26683">
                  <c:v>443</c:v>
                </c:pt>
                <c:pt idx="26684">
                  <c:v>378</c:v>
                </c:pt>
                <c:pt idx="26685">
                  <c:v>452</c:v>
                </c:pt>
                <c:pt idx="26686">
                  <c:v>470</c:v>
                </c:pt>
                <c:pt idx="26687">
                  <c:v>471</c:v>
                </c:pt>
                <c:pt idx="26688">
                  <c:v>440</c:v>
                </c:pt>
                <c:pt idx="26689">
                  <c:v>438</c:v>
                </c:pt>
                <c:pt idx="26690">
                  <c:v>475</c:v>
                </c:pt>
                <c:pt idx="26691">
                  <c:v>441</c:v>
                </c:pt>
                <c:pt idx="26692">
                  <c:v>471</c:v>
                </c:pt>
                <c:pt idx="26693">
                  <c:v>462</c:v>
                </c:pt>
                <c:pt idx="26694">
                  <c:v>465</c:v>
                </c:pt>
                <c:pt idx="26695">
                  <c:v>435</c:v>
                </c:pt>
                <c:pt idx="26696">
                  <c:v>492</c:v>
                </c:pt>
                <c:pt idx="26697">
                  <c:v>444</c:v>
                </c:pt>
                <c:pt idx="26698">
                  <c:v>471</c:v>
                </c:pt>
                <c:pt idx="26699">
                  <c:v>486</c:v>
                </c:pt>
                <c:pt idx="26700">
                  <c:v>423</c:v>
                </c:pt>
                <c:pt idx="26701">
                  <c:v>467</c:v>
                </c:pt>
                <c:pt idx="26702">
                  <c:v>476</c:v>
                </c:pt>
                <c:pt idx="26703">
                  <c:v>452</c:v>
                </c:pt>
                <c:pt idx="26704">
                  <c:v>483</c:v>
                </c:pt>
                <c:pt idx="26705">
                  <c:v>465</c:v>
                </c:pt>
                <c:pt idx="26706">
                  <c:v>470</c:v>
                </c:pt>
                <c:pt idx="26707">
                  <c:v>467</c:v>
                </c:pt>
                <c:pt idx="26708">
                  <c:v>471</c:v>
                </c:pt>
                <c:pt idx="26709">
                  <c:v>465</c:v>
                </c:pt>
                <c:pt idx="26710">
                  <c:v>456</c:v>
                </c:pt>
                <c:pt idx="26711">
                  <c:v>405</c:v>
                </c:pt>
                <c:pt idx="26712">
                  <c:v>456</c:v>
                </c:pt>
                <c:pt idx="26713">
                  <c:v>470</c:v>
                </c:pt>
                <c:pt idx="26714">
                  <c:v>454</c:v>
                </c:pt>
                <c:pt idx="26715">
                  <c:v>468</c:v>
                </c:pt>
                <c:pt idx="26716">
                  <c:v>439</c:v>
                </c:pt>
                <c:pt idx="26717">
                  <c:v>456</c:v>
                </c:pt>
                <c:pt idx="26718">
                  <c:v>441</c:v>
                </c:pt>
                <c:pt idx="26719">
                  <c:v>470</c:v>
                </c:pt>
                <c:pt idx="26720">
                  <c:v>450</c:v>
                </c:pt>
                <c:pt idx="26721">
                  <c:v>413</c:v>
                </c:pt>
                <c:pt idx="26722">
                  <c:v>420</c:v>
                </c:pt>
                <c:pt idx="26723">
                  <c:v>429</c:v>
                </c:pt>
                <c:pt idx="26724">
                  <c:v>463</c:v>
                </c:pt>
                <c:pt idx="26725">
                  <c:v>473</c:v>
                </c:pt>
                <c:pt idx="26726">
                  <c:v>474</c:v>
                </c:pt>
                <c:pt idx="26727">
                  <c:v>447</c:v>
                </c:pt>
                <c:pt idx="26728">
                  <c:v>458</c:v>
                </c:pt>
                <c:pt idx="26729">
                  <c:v>462</c:v>
                </c:pt>
                <c:pt idx="26730">
                  <c:v>445</c:v>
                </c:pt>
                <c:pt idx="26731">
                  <c:v>453</c:v>
                </c:pt>
                <c:pt idx="26732">
                  <c:v>448</c:v>
                </c:pt>
                <c:pt idx="26733">
                  <c:v>479</c:v>
                </c:pt>
                <c:pt idx="26734">
                  <c:v>456</c:v>
                </c:pt>
                <c:pt idx="26735">
                  <c:v>420</c:v>
                </c:pt>
                <c:pt idx="26736">
                  <c:v>438</c:v>
                </c:pt>
                <c:pt idx="26737">
                  <c:v>432</c:v>
                </c:pt>
                <c:pt idx="26738">
                  <c:v>473</c:v>
                </c:pt>
                <c:pt idx="26739">
                  <c:v>454</c:v>
                </c:pt>
                <c:pt idx="26740">
                  <c:v>456</c:v>
                </c:pt>
                <c:pt idx="26741">
                  <c:v>443</c:v>
                </c:pt>
                <c:pt idx="26742">
                  <c:v>451</c:v>
                </c:pt>
                <c:pt idx="26743">
                  <c:v>432</c:v>
                </c:pt>
                <c:pt idx="26744">
                  <c:v>459</c:v>
                </c:pt>
                <c:pt idx="26745">
                  <c:v>449</c:v>
                </c:pt>
                <c:pt idx="26746">
                  <c:v>457</c:v>
                </c:pt>
                <c:pt idx="26747">
                  <c:v>457</c:v>
                </c:pt>
                <c:pt idx="26748">
                  <c:v>429</c:v>
                </c:pt>
                <c:pt idx="26749">
                  <c:v>458</c:v>
                </c:pt>
                <c:pt idx="26750">
                  <c:v>452</c:v>
                </c:pt>
                <c:pt idx="26751">
                  <c:v>469</c:v>
                </c:pt>
                <c:pt idx="26752">
                  <c:v>492</c:v>
                </c:pt>
                <c:pt idx="26753">
                  <c:v>462</c:v>
                </c:pt>
                <c:pt idx="26754">
                  <c:v>451</c:v>
                </c:pt>
                <c:pt idx="26755">
                  <c:v>458</c:v>
                </c:pt>
                <c:pt idx="26756">
                  <c:v>425</c:v>
                </c:pt>
                <c:pt idx="26757">
                  <c:v>454</c:v>
                </c:pt>
                <c:pt idx="26758">
                  <c:v>448</c:v>
                </c:pt>
                <c:pt idx="26759">
                  <c:v>453</c:v>
                </c:pt>
                <c:pt idx="26760">
                  <c:v>439</c:v>
                </c:pt>
                <c:pt idx="26761">
                  <c:v>526</c:v>
                </c:pt>
                <c:pt idx="26762">
                  <c:v>442</c:v>
                </c:pt>
                <c:pt idx="26763">
                  <c:v>456</c:v>
                </c:pt>
                <c:pt idx="26764">
                  <c:v>479</c:v>
                </c:pt>
                <c:pt idx="26765">
                  <c:v>472</c:v>
                </c:pt>
                <c:pt idx="26766">
                  <c:v>477</c:v>
                </c:pt>
                <c:pt idx="26767">
                  <c:v>452</c:v>
                </c:pt>
                <c:pt idx="26768">
                  <c:v>446</c:v>
                </c:pt>
                <c:pt idx="26769">
                  <c:v>442</c:v>
                </c:pt>
                <c:pt idx="26770">
                  <c:v>467</c:v>
                </c:pt>
                <c:pt idx="26771">
                  <c:v>424</c:v>
                </c:pt>
                <c:pt idx="26772">
                  <c:v>453</c:v>
                </c:pt>
                <c:pt idx="26773">
                  <c:v>421</c:v>
                </c:pt>
                <c:pt idx="26774">
                  <c:v>416</c:v>
                </c:pt>
                <c:pt idx="26775">
                  <c:v>464</c:v>
                </c:pt>
                <c:pt idx="26776">
                  <c:v>455</c:v>
                </c:pt>
                <c:pt idx="26777">
                  <c:v>459</c:v>
                </c:pt>
                <c:pt idx="26778">
                  <c:v>494</c:v>
                </c:pt>
                <c:pt idx="26779">
                  <c:v>469</c:v>
                </c:pt>
                <c:pt idx="26780">
                  <c:v>457</c:v>
                </c:pt>
                <c:pt idx="26781">
                  <c:v>431</c:v>
                </c:pt>
                <c:pt idx="26782">
                  <c:v>445</c:v>
                </c:pt>
                <c:pt idx="26783">
                  <c:v>422</c:v>
                </c:pt>
                <c:pt idx="26784">
                  <c:v>503</c:v>
                </c:pt>
                <c:pt idx="26785">
                  <c:v>467</c:v>
                </c:pt>
                <c:pt idx="26786">
                  <c:v>483</c:v>
                </c:pt>
                <c:pt idx="26787">
                  <c:v>446</c:v>
                </c:pt>
                <c:pt idx="26788">
                  <c:v>471</c:v>
                </c:pt>
                <c:pt idx="26789">
                  <c:v>432</c:v>
                </c:pt>
                <c:pt idx="26790">
                  <c:v>438</c:v>
                </c:pt>
                <c:pt idx="26791">
                  <c:v>449</c:v>
                </c:pt>
                <c:pt idx="26792">
                  <c:v>476</c:v>
                </c:pt>
                <c:pt idx="26793">
                  <c:v>375</c:v>
                </c:pt>
                <c:pt idx="26794">
                  <c:v>470</c:v>
                </c:pt>
                <c:pt idx="26795">
                  <c:v>415</c:v>
                </c:pt>
                <c:pt idx="26796">
                  <c:v>446</c:v>
                </c:pt>
                <c:pt idx="26797">
                  <c:v>495</c:v>
                </c:pt>
                <c:pt idx="26798">
                  <c:v>455</c:v>
                </c:pt>
                <c:pt idx="26799">
                  <c:v>490</c:v>
                </c:pt>
                <c:pt idx="26800">
                  <c:v>429</c:v>
                </c:pt>
                <c:pt idx="26801">
                  <c:v>439</c:v>
                </c:pt>
                <c:pt idx="26802">
                  <c:v>478</c:v>
                </c:pt>
                <c:pt idx="26803">
                  <c:v>422</c:v>
                </c:pt>
                <c:pt idx="26804">
                  <c:v>477</c:v>
                </c:pt>
                <c:pt idx="26805">
                  <c:v>443</c:v>
                </c:pt>
                <c:pt idx="26806">
                  <c:v>411</c:v>
                </c:pt>
                <c:pt idx="26807">
                  <c:v>446</c:v>
                </c:pt>
                <c:pt idx="26808">
                  <c:v>426</c:v>
                </c:pt>
                <c:pt idx="26809">
                  <c:v>462</c:v>
                </c:pt>
                <c:pt idx="26810">
                  <c:v>465</c:v>
                </c:pt>
                <c:pt idx="26811">
                  <c:v>469</c:v>
                </c:pt>
                <c:pt idx="26812">
                  <c:v>481</c:v>
                </c:pt>
                <c:pt idx="26813">
                  <c:v>435</c:v>
                </c:pt>
                <c:pt idx="26814">
                  <c:v>342</c:v>
                </c:pt>
                <c:pt idx="26815">
                  <c:v>494</c:v>
                </c:pt>
                <c:pt idx="26816">
                  <c:v>461</c:v>
                </c:pt>
                <c:pt idx="26817">
                  <c:v>437</c:v>
                </c:pt>
                <c:pt idx="26818">
                  <c:v>464</c:v>
                </c:pt>
                <c:pt idx="26819">
                  <c:v>477</c:v>
                </c:pt>
                <c:pt idx="26820">
                  <c:v>440</c:v>
                </c:pt>
                <c:pt idx="26821">
                  <c:v>456</c:v>
                </c:pt>
                <c:pt idx="26822">
                  <c:v>441</c:v>
                </c:pt>
                <c:pt idx="26823">
                  <c:v>448</c:v>
                </c:pt>
                <c:pt idx="26824">
                  <c:v>409</c:v>
                </c:pt>
                <c:pt idx="26825">
                  <c:v>430</c:v>
                </c:pt>
                <c:pt idx="26826">
                  <c:v>408</c:v>
                </c:pt>
                <c:pt idx="26827">
                  <c:v>440</c:v>
                </c:pt>
                <c:pt idx="26828">
                  <c:v>449</c:v>
                </c:pt>
                <c:pt idx="26829">
                  <c:v>430</c:v>
                </c:pt>
                <c:pt idx="26830">
                  <c:v>433</c:v>
                </c:pt>
                <c:pt idx="26831">
                  <c:v>419</c:v>
                </c:pt>
                <c:pt idx="26832">
                  <c:v>416</c:v>
                </c:pt>
                <c:pt idx="26833">
                  <c:v>470</c:v>
                </c:pt>
                <c:pt idx="26834">
                  <c:v>424</c:v>
                </c:pt>
                <c:pt idx="26835">
                  <c:v>439</c:v>
                </c:pt>
                <c:pt idx="26836">
                  <c:v>485</c:v>
                </c:pt>
                <c:pt idx="26837">
                  <c:v>464</c:v>
                </c:pt>
                <c:pt idx="26838">
                  <c:v>456</c:v>
                </c:pt>
                <c:pt idx="26839">
                  <c:v>456</c:v>
                </c:pt>
                <c:pt idx="26840">
                  <c:v>483</c:v>
                </c:pt>
                <c:pt idx="26841">
                  <c:v>472</c:v>
                </c:pt>
                <c:pt idx="26842">
                  <c:v>459</c:v>
                </c:pt>
                <c:pt idx="26843">
                  <c:v>447</c:v>
                </c:pt>
                <c:pt idx="26844">
                  <c:v>403</c:v>
                </c:pt>
                <c:pt idx="26845">
                  <c:v>436</c:v>
                </c:pt>
                <c:pt idx="26846">
                  <c:v>454</c:v>
                </c:pt>
                <c:pt idx="26847">
                  <c:v>419</c:v>
                </c:pt>
                <c:pt idx="26848">
                  <c:v>441</c:v>
                </c:pt>
                <c:pt idx="26849">
                  <c:v>488</c:v>
                </c:pt>
                <c:pt idx="26850">
                  <c:v>427</c:v>
                </c:pt>
                <c:pt idx="26851">
                  <c:v>453</c:v>
                </c:pt>
                <c:pt idx="26852">
                  <c:v>445</c:v>
                </c:pt>
                <c:pt idx="26853">
                  <c:v>429</c:v>
                </c:pt>
                <c:pt idx="26854">
                  <c:v>442</c:v>
                </c:pt>
                <c:pt idx="26855">
                  <c:v>442</c:v>
                </c:pt>
                <c:pt idx="26856">
                  <c:v>461</c:v>
                </c:pt>
                <c:pt idx="26857">
                  <c:v>482</c:v>
                </c:pt>
                <c:pt idx="26858">
                  <c:v>483</c:v>
                </c:pt>
                <c:pt idx="26859">
                  <c:v>454</c:v>
                </c:pt>
                <c:pt idx="26860">
                  <c:v>459</c:v>
                </c:pt>
                <c:pt idx="26861">
                  <c:v>450</c:v>
                </c:pt>
                <c:pt idx="26862">
                  <c:v>409</c:v>
                </c:pt>
                <c:pt idx="26863">
                  <c:v>442</c:v>
                </c:pt>
                <c:pt idx="26864">
                  <c:v>435</c:v>
                </c:pt>
                <c:pt idx="26865">
                  <c:v>454</c:v>
                </c:pt>
                <c:pt idx="26866">
                  <c:v>467</c:v>
                </c:pt>
                <c:pt idx="26867">
                  <c:v>456</c:v>
                </c:pt>
                <c:pt idx="26868">
                  <c:v>442</c:v>
                </c:pt>
                <c:pt idx="26869">
                  <c:v>436</c:v>
                </c:pt>
                <c:pt idx="26870">
                  <c:v>438</c:v>
                </c:pt>
                <c:pt idx="26871">
                  <c:v>432</c:v>
                </c:pt>
                <c:pt idx="26872">
                  <c:v>433</c:v>
                </c:pt>
                <c:pt idx="26873">
                  <c:v>458</c:v>
                </c:pt>
                <c:pt idx="26874">
                  <c:v>447</c:v>
                </c:pt>
                <c:pt idx="26875">
                  <c:v>487</c:v>
                </c:pt>
                <c:pt idx="26876">
                  <c:v>448</c:v>
                </c:pt>
                <c:pt idx="26877">
                  <c:v>441</c:v>
                </c:pt>
                <c:pt idx="26878">
                  <c:v>465</c:v>
                </c:pt>
                <c:pt idx="26879">
                  <c:v>484</c:v>
                </c:pt>
                <c:pt idx="26880">
                  <c:v>432</c:v>
                </c:pt>
                <c:pt idx="26881">
                  <c:v>485</c:v>
                </c:pt>
                <c:pt idx="26882">
                  <c:v>454</c:v>
                </c:pt>
                <c:pt idx="26883">
                  <c:v>501</c:v>
                </c:pt>
                <c:pt idx="26884">
                  <c:v>415</c:v>
                </c:pt>
                <c:pt idx="26885">
                  <c:v>472</c:v>
                </c:pt>
                <c:pt idx="26886">
                  <c:v>438</c:v>
                </c:pt>
                <c:pt idx="26887">
                  <c:v>442</c:v>
                </c:pt>
                <c:pt idx="26888">
                  <c:v>430</c:v>
                </c:pt>
                <c:pt idx="26889">
                  <c:v>415</c:v>
                </c:pt>
                <c:pt idx="26890">
                  <c:v>454</c:v>
                </c:pt>
                <c:pt idx="26891">
                  <c:v>427</c:v>
                </c:pt>
                <c:pt idx="26892">
                  <c:v>462</c:v>
                </c:pt>
                <c:pt idx="26893">
                  <c:v>424</c:v>
                </c:pt>
                <c:pt idx="26894">
                  <c:v>476</c:v>
                </c:pt>
                <c:pt idx="26895">
                  <c:v>476</c:v>
                </c:pt>
                <c:pt idx="26896">
                  <c:v>442</c:v>
                </c:pt>
                <c:pt idx="26897">
                  <c:v>456</c:v>
                </c:pt>
                <c:pt idx="26898">
                  <c:v>469</c:v>
                </c:pt>
                <c:pt idx="26899">
                  <c:v>471</c:v>
                </c:pt>
                <c:pt idx="26900">
                  <c:v>433</c:v>
                </c:pt>
                <c:pt idx="26901">
                  <c:v>435</c:v>
                </c:pt>
                <c:pt idx="26902">
                  <c:v>448</c:v>
                </c:pt>
                <c:pt idx="26903">
                  <c:v>434</c:v>
                </c:pt>
                <c:pt idx="26904">
                  <c:v>459</c:v>
                </c:pt>
                <c:pt idx="26905">
                  <c:v>455</c:v>
                </c:pt>
                <c:pt idx="26906">
                  <c:v>435</c:v>
                </c:pt>
                <c:pt idx="26907">
                  <c:v>434</c:v>
                </c:pt>
                <c:pt idx="26908">
                  <c:v>454</c:v>
                </c:pt>
                <c:pt idx="26909">
                  <c:v>469</c:v>
                </c:pt>
                <c:pt idx="26910">
                  <c:v>459</c:v>
                </c:pt>
                <c:pt idx="26911">
                  <c:v>470</c:v>
                </c:pt>
                <c:pt idx="26912">
                  <c:v>476</c:v>
                </c:pt>
                <c:pt idx="26913">
                  <c:v>431</c:v>
                </c:pt>
                <c:pt idx="26914">
                  <c:v>505</c:v>
                </c:pt>
                <c:pt idx="26915">
                  <c:v>446</c:v>
                </c:pt>
                <c:pt idx="26916">
                  <c:v>429</c:v>
                </c:pt>
                <c:pt idx="26917">
                  <c:v>451</c:v>
                </c:pt>
                <c:pt idx="26918">
                  <c:v>498</c:v>
                </c:pt>
                <c:pt idx="26919">
                  <c:v>444</c:v>
                </c:pt>
                <c:pt idx="26920">
                  <c:v>454</c:v>
                </c:pt>
                <c:pt idx="26921">
                  <c:v>439</c:v>
                </c:pt>
                <c:pt idx="26922">
                  <c:v>446</c:v>
                </c:pt>
                <c:pt idx="26923">
                  <c:v>459</c:v>
                </c:pt>
                <c:pt idx="26924">
                  <c:v>451</c:v>
                </c:pt>
                <c:pt idx="26925">
                  <c:v>431</c:v>
                </c:pt>
                <c:pt idx="26926">
                  <c:v>473</c:v>
                </c:pt>
                <c:pt idx="26927">
                  <c:v>433</c:v>
                </c:pt>
                <c:pt idx="26928">
                  <c:v>468</c:v>
                </c:pt>
                <c:pt idx="26929">
                  <c:v>523</c:v>
                </c:pt>
                <c:pt idx="26930">
                  <c:v>447</c:v>
                </c:pt>
                <c:pt idx="26931">
                  <c:v>453</c:v>
                </c:pt>
                <c:pt idx="26932">
                  <c:v>451</c:v>
                </c:pt>
                <c:pt idx="26933">
                  <c:v>395</c:v>
                </c:pt>
                <c:pt idx="26934">
                  <c:v>451</c:v>
                </c:pt>
                <c:pt idx="26935">
                  <c:v>429</c:v>
                </c:pt>
                <c:pt idx="26936">
                  <c:v>456</c:v>
                </c:pt>
                <c:pt idx="26937">
                  <c:v>431</c:v>
                </c:pt>
                <c:pt idx="26938">
                  <c:v>459</c:v>
                </c:pt>
                <c:pt idx="26939">
                  <c:v>415</c:v>
                </c:pt>
                <c:pt idx="26940">
                  <c:v>469</c:v>
                </c:pt>
                <c:pt idx="26941">
                  <c:v>441</c:v>
                </c:pt>
                <c:pt idx="26942">
                  <c:v>473</c:v>
                </c:pt>
                <c:pt idx="26943">
                  <c:v>443</c:v>
                </c:pt>
                <c:pt idx="26944">
                  <c:v>464</c:v>
                </c:pt>
                <c:pt idx="26945">
                  <c:v>444</c:v>
                </c:pt>
                <c:pt idx="26946">
                  <c:v>455</c:v>
                </c:pt>
                <c:pt idx="26947">
                  <c:v>477</c:v>
                </c:pt>
                <c:pt idx="26948">
                  <c:v>465</c:v>
                </c:pt>
                <c:pt idx="26949">
                  <c:v>460</c:v>
                </c:pt>
                <c:pt idx="26950">
                  <c:v>456</c:v>
                </c:pt>
                <c:pt idx="26951">
                  <c:v>434</c:v>
                </c:pt>
                <c:pt idx="26952">
                  <c:v>462</c:v>
                </c:pt>
                <c:pt idx="26953">
                  <c:v>388</c:v>
                </c:pt>
                <c:pt idx="26954">
                  <c:v>443</c:v>
                </c:pt>
                <c:pt idx="26955">
                  <c:v>481</c:v>
                </c:pt>
                <c:pt idx="26956">
                  <c:v>484</c:v>
                </c:pt>
                <c:pt idx="26957">
                  <c:v>426</c:v>
                </c:pt>
                <c:pt idx="26958">
                  <c:v>428</c:v>
                </c:pt>
                <c:pt idx="26959">
                  <c:v>478</c:v>
                </c:pt>
                <c:pt idx="26960">
                  <c:v>477</c:v>
                </c:pt>
                <c:pt idx="26961">
                  <c:v>443</c:v>
                </c:pt>
                <c:pt idx="26962">
                  <c:v>428</c:v>
                </c:pt>
                <c:pt idx="26963">
                  <c:v>482</c:v>
                </c:pt>
                <c:pt idx="26964">
                  <c:v>444</c:v>
                </c:pt>
                <c:pt idx="26965">
                  <c:v>449</c:v>
                </c:pt>
                <c:pt idx="26966">
                  <c:v>461</c:v>
                </c:pt>
                <c:pt idx="26967">
                  <c:v>469</c:v>
                </c:pt>
                <c:pt idx="26968">
                  <c:v>496</c:v>
                </c:pt>
                <c:pt idx="26969">
                  <c:v>471</c:v>
                </c:pt>
                <c:pt idx="26970">
                  <c:v>458</c:v>
                </c:pt>
                <c:pt idx="26971">
                  <c:v>449</c:v>
                </c:pt>
                <c:pt idx="26972">
                  <c:v>451</c:v>
                </c:pt>
                <c:pt idx="26973">
                  <c:v>427</c:v>
                </c:pt>
                <c:pt idx="26974">
                  <c:v>405</c:v>
                </c:pt>
                <c:pt idx="26975">
                  <c:v>421</c:v>
                </c:pt>
                <c:pt idx="26976">
                  <c:v>450</c:v>
                </c:pt>
                <c:pt idx="26977">
                  <c:v>358</c:v>
                </c:pt>
                <c:pt idx="26978">
                  <c:v>448</c:v>
                </c:pt>
                <c:pt idx="26979">
                  <c:v>457</c:v>
                </c:pt>
                <c:pt idx="26980">
                  <c:v>490</c:v>
                </c:pt>
                <c:pt idx="26981">
                  <c:v>453</c:v>
                </c:pt>
                <c:pt idx="26982">
                  <c:v>428</c:v>
                </c:pt>
                <c:pt idx="26983">
                  <c:v>470</c:v>
                </c:pt>
                <c:pt idx="26984">
                  <c:v>430</c:v>
                </c:pt>
                <c:pt idx="26985">
                  <c:v>462</c:v>
                </c:pt>
                <c:pt idx="26986">
                  <c:v>463</c:v>
                </c:pt>
                <c:pt idx="26987">
                  <c:v>456</c:v>
                </c:pt>
                <c:pt idx="26988">
                  <c:v>460</c:v>
                </c:pt>
                <c:pt idx="26989">
                  <c:v>462</c:v>
                </c:pt>
                <c:pt idx="26990">
                  <c:v>409</c:v>
                </c:pt>
                <c:pt idx="26991">
                  <c:v>467</c:v>
                </c:pt>
                <c:pt idx="26992">
                  <c:v>453</c:v>
                </c:pt>
                <c:pt idx="26993">
                  <c:v>449</c:v>
                </c:pt>
                <c:pt idx="26994">
                  <c:v>427</c:v>
                </c:pt>
                <c:pt idx="26995">
                  <c:v>467</c:v>
                </c:pt>
                <c:pt idx="26996">
                  <c:v>456</c:v>
                </c:pt>
                <c:pt idx="26997">
                  <c:v>462</c:v>
                </c:pt>
                <c:pt idx="26998">
                  <c:v>449</c:v>
                </c:pt>
                <c:pt idx="26999">
                  <c:v>454</c:v>
                </c:pt>
                <c:pt idx="27000">
                  <c:v>426</c:v>
                </c:pt>
                <c:pt idx="27001">
                  <c:v>378</c:v>
                </c:pt>
                <c:pt idx="27002">
                  <c:v>482</c:v>
                </c:pt>
                <c:pt idx="27003">
                  <c:v>448</c:v>
                </c:pt>
                <c:pt idx="27004">
                  <c:v>416</c:v>
                </c:pt>
                <c:pt idx="27005">
                  <c:v>446</c:v>
                </c:pt>
                <c:pt idx="27006">
                  <c:v>429</c:v>
                </c:pt>
                <c:pt idx="27007">
                  <c:v>448</c:v>
                </c:pt>
                <c:pt idx="27008">
                  <c:v>357</c:v>
                </c:pt>
                <c:pt idx="27009">
                  <c:v>466</c:v>
                </c:pt>
                <c:pt idx="27010">
                  <c:v>410</c:v>
                </c:pt>
                <c:pt idx="27011">
                  <c:v>402</c:v>
                </c:pt>
                <c:pt idx="27012">
                  <c:v>412</c:v>
                </c:pt>
                <c:pt idx="27013">
                  <c:v>441</c:v>
                </c:pt>
                <c:pt idx="27014">
                  <c:v>424</c:v>
                </c:pt>
                <c:pt idx="27015">
                  <c:v>464</c:v>
                </c:pt>
                <c:pt idx="27016">
                  <c:v>443</c:v>
                </c:pt>
                <c:pt idx="27017">
                  <c:v>451</c:v>
                </c:pt>
                <c:pt idx="27018">
                  <c:v>442</c:v>
                </c:pt>
                <c:pt idx="27019">
                  <c:v>457</c:v>
                </c:pt>
                <c:pt idx="27020">
                  <c:v>400</c:v>
                </c:pt>
                <c:pt idx="27021">
                  <c:v>464</c:v>
                </c:pt>
                <c:pt idx="27022">
                  <c:v>455</c:v>
                </c:pt>
                <c:pt idx="27023">
                  <c:v>434</c:v>
                </c:pt>
                <c:pt idx="27024">
                  <c:v>454</c:v>
                </c:pt>
                <c:pt idx="27025">
                  <c:v>452</c:v>
                </c:pt>
                <c:pt idx="27026">
                  <c:v>450</c:v>
                </c:pt>
                <c:pt idx="27027">
                  <c:v>433</c:v>
                </c:pt>
                <c:pt idx="27028">
                  <c:v>422</c:v>
                </c:pt>
                <c:pt idx="27029">
                  <c:v>409</c:v>
                </c:pt>
                <c:pt idx="27030">
                  <c:v>451</c:v>
                </c:pt>
                <c:pt idx="27031">
                  <c:v>403</c:v>
                </c:pt>
                <c:pt idx="27032">
                  <c:v>474</c:v>
                </c:pt>
                <c:pt idx="27033">
                  <c:v>476</c:v>
                </c:pt>
                <c:pt idx="27034">
                  <c:v>438</c:v>
                </c:pt>
                <c:pt idx="27035">
                  <c:v>476</c:v>
                </c:pt>
                <c:pt idx="27036">
                  <c:v>409</c:v>
                </c:pt>
                <c:pt idx="27037">
                  <c:v>441</c:v>
                </c:pt>
                <c:pt idx="27038">
                  <c:v>416</c:v>
                </c:pt>
                <c:pt idx="27039">
                  <c:v>449</c:v>
                </c:pt>
                <c:pt idx="27040">
                  <c:v>435</c:v>
                </c:pt>
                <c:pt idx="27041">
                  <c:v>420</c:v>
                </c:pt>
                <c:pt idx="27042">
                  <c:v>438</c:v>
                </c:pt>
                <c:pt idx="27043">
                  <c:v>438</c:v>
                </c:pt>
                <c:pt idx="27044">
                  <c:v>454</c:v>
                </c:pt>
                <c:pt idx="27045">
                  <c:v>415</c:v>
                </c:pt>
                <c:pt idx="27046">
                  <c:v>451</c:v>
                </c:pt>
                <c:pt idx="27047">
                  <c:v>437</c:v>
                </c:pt>
                <c:pt idx="27048">
                  <c:v>455</c:v>
                </c:pt>
                <c:pt idx="27049">
                  <c:v>419</c:v>
                </c:pt>
                <c:pt idx="27050">
                  <c:v>453</c:v>
                </c:pt>
                <c:pt idx="27051">
                  <c:v>435</c:v>
                </c:pt>
                <c:pt idx="27052">
                  <c:v>452</c:v>
                </c:pt>
                <c:pt idx="27053">
                  <c:v>444</c:v>
                </c:pt>
                <c:pt idx="27054">
                  <c:v>434</c:v>
                </c:pt>
                <c:pt idx="27055">
                  <c:v>487</c:v>
                </c:pt>
                <c:pt idx="27056">
                  <c:v>408</c:v>
                </c:pt>
                <c:pt idx="27057">
                  <c:v>397</c:v>
                </c:pt>
                <c:pt idx="27058">
                  <c:v>444</c:v>
                </c:pt>
                <c:pt idx="27059">
                  <c:v>453</c:v>
                </c:pt>
                <c:pt idx="27060">
                  <c:v>465</c:v>
                </c:pt>
                <c:pt idx="27061">
                  <c:v>485</c:v>
                </c:pt>
                <c:pt idx="27062">
                  <c:v>423</c:v>
                </c:pt>
                <c:pt idx="27063">
                  <c:v>418</c:v>
                </c:pt>
                <c:pt idx="27064">
                  <c:v>429</c:v>
                </c:pt>
                <c:pt idx="27065">
                  <c:v>447</c:v>
                </c:pt>
                <c:pt idx="27066">
                  <c:v>389</c:v>
                </c:pt>
                <c:pt idx="27067">
                  <c:v>415</c:v>
                </c:pt>
                <c:pt idx="27068">
                  <c:v>419</c:v>
                </c:pt>
                <c:pt idx="27069">
                  <c:v>455</c:v>
                </c:pt>
                <c:pt idx="27070">
                  <c:v>428</c:v>
                </c:pt>
                <c:pt idx="27071">
                  <c:v>407</c:v>
                </c:pt>
                <c:pt idx="27072">
                  <c:v>453</c:v>
                </c:pt>
                <c:pt idx="27073">
                  <c:v>416</c:v>
                </c:pt>
                <c:pt idx="27074">
                  <c:v>453</c:v>
                </c:pt>
                <c:pt idx="27075">
                  <c:v>490</c:v>
                </c:pt>
                <c:pt idx="27076">
                  <c:v>398</c:v>
                </c:pt>
                <c:pt idx="27077">
                  <c:v>416</c:v>
                </c:pt>
                <c:pt idx="27078">
                  <c:v>453</c:v>
                </c:pt>
                <c:pt idx="27079">
                  <c:v>425</c:v>
                </c:pt>
                <c:pt idx="27080">
                  <c:v>510</c:v>
                </c:pt>
                <c:pt idx="27081">
                  <c:v>439</c:v>
                </c:pt>
                <c:pt idx="27082">
                  <c:v>394</c:v>
                </c:pt>
                <c:pt idx="27083">
                  <c:v>408</c:v>
                </c:pt>
                <c:pt idx="27084">
                  <c:v>435</c:v>
                </c:pt>
                <c:pt idx="27085">
                  <c:v>449</c:v>
                </c:pt>
                <c:pt idx="27086">
                  <c:v>434</c:v>
                </c:pt>
                <c:pt idx="27087">
                  <c:v>421</c:v>
                </c:pt>
                <c:pt idx="27088">
                  <c:v>399</c:v>
                </c:pt>
                <c:pt idx="27089">
                  <c:v>426</c:v>
                </c:pt>
                <c:pt idx="27090">
                  <c:v>469</c:v>
                </c:pt>
                <c:pt idx="27091">
                  <c:v>457</c:v>
                </c:pt>
                <c:pt idx="27092">
                  <c:v>391</c:v>
                </c:pt>
                <c:pt idx="27093">
                  <c:v>472</c:v>
                </c:pt>
                <c:pt idx="27094">
                  <c:v>472</c:v>
                </c:pt>
                <c:pt idx="27095">
                  <c:v>380</c:v>
                </c:pt>
                <c:pt idx="27096">
                  <c:v>419</c:v>
                </c:pt>
                <c:pt idx="27097">
                  <c:v>441</c:v>
                </c:pt>
                <c:pt idx="27098">
                  <c:v>642</c:v>
                </c:pt>
                <c:pt idx="27099">
                  <c:v>411</c:v>
                </c:pt>
                <c:pt idx="27100">
                  <c:v>320</c:v>
                </c:pt>
                <c:pt idx="27101">
                  <c:v>401</c:v>
                </c:pt>
                <c:pt idx="27102">
                  <c:v>392</c:v>
                </c:pt>
                <c:pt idx="27103">
                  <c:v>498</c:v>
                </c:pt>
                <c:pt idx="27104">
                  <c:v>424</c:v>
                </c:pt>
                <c:pt idx="27105">
                  <c:v>318</c:v>
                </c:pt>
                <c:pt idx="27106">
                  <c:v>406</c:v>
                </c:pt>
                <c:pt idx="27107">
                  <c:v>329</c:v>
                </c:pt>
                <c:pt idx="27108">
                  <c:v>349</c:v>
                </c:pt>
                <c:pt idx="27109">
                  <c:v>316</c:v>
                </c:pt>
                <c:pt idx="27110">
                  <c:v>418</c:v>
                </c:pt>
                <c:pt idx="27111">
                  <c:v>416</c:v>
                </c:pt>
                <c:pt idx="27112">
                  <c:v>387</c:v>
                </c:pt>
                <c:pt idx="27113">
                  <c:v>347</c:v>
                </c:pt>
                <c:pt idx="27114">
                  <c:v>471</c:v>
                </c:pt>
                <c:pt idx="27115">
                  <c:v>443</c:v>
                </c:pt>
                <c:pt idx="27116">
                  <c:v>452</c:v>
                </c:pt>
                <c:pt idx="27117">
                  <c:v>549</c:v>
                </c:pt>
                <c:pt idx="27118">
                  <c:v>418</c:v>
                </c:pt>
                <c:pt idx="27119">
                  <c:v>414</c:v>
                </c:pt>
                <c:pt idx="27120">
                  <c:v>416</c:v>
                </c:pt>
                <c:pt idx="27121">
                  <c:v>403</c:v>
                </c:pt>
                <c:pt idx="27122">
                  <c:v>451</c:v>
                </c:pt>
                <c:pt idx="27123">
                  <c:v>448</c:v>
                </c:pt>
                <c:pt idx="27124">
                  <c:v>366</c:v>
                </c:pt>
                <c:pt idx="27125">
                  <c:v>501</c:v>
                </c:pt>
                <c:pt idx="27126">
                  <c:v>415</c:v>
                </c:pt>
                <c:pt idx="27127">
                  <c:v>452</c:v>
                </c:pt>
                <c:pt idx="27128">
                  <c:v>415</c:v>
                </c:pt>
                <c:pt idx="27129">
                  <c:v>313</c:v>
                </c:pt>
                <c:pt idx="27130">
                  <c:v>400</c:v>
                </c:pt>
                <c:pt idx="27131">
                  <c:v>401</c:v>
                </c:pt>
                <c:pt idx="27132">
                  <c:v>402</c:v>
                </c:pt>
                <c:pt idx="27133">
                  <c:v>381</c:v>
                </c:pt>
                <c:pt idx="27134">
                  <c:v>394</c:v>
                </c:pt>
                <c:pt idx="27135">
                  <c:v>394</c:v>
                </c:pt>
                <c:pt idx="27136">
                  <c:v>425</c:v>
                </c:pt>
                <c:pt idx="27137">
                  <c:v>423</c:v>
                </c:pt>
                <c:pt idx="27138">
                  <c:v>400</c:v>
                </c:pt>
                <c:pt idx="27139">
                  <c:v>382</c:v>
                </c:pt>
                <c:pt idx="27140">
                  <c:v>486</c:v>
                </c:pt>
                <c:pt idx="27141">
                  <c:v>414</c:v>
                </c:pt>
                <c:pt idx="27142">
                  <c:v>443</c:v>
                </c:pt>
                <c:pt idx="27143">
                  <c:v>418</c:v>
                </c:pt>
                <c:pt idx="27144">
                  <c:v>340</c:v>
                </c:pt>
                <c:pt idx="27145">
                  <c:v>473</c:v>
                </c:pt>
                <c:pt idx="27146">
                  <c:v>309</c:v>
                </c:pt>
                <c:pt idx="27147">
                  <c:v>421</c:v>
                </c:pt>
                <c:pt idx="27148">
                  <c:v>454</c:v>
                </c:pt>
                <c:pt idx="27149">
                  <c:v>402</c:v>
                </c:pt>
                <c:pt idx="27150">
                  <c:v>402</c:v>
                </c:pt>
                <c:pt idx="27151">
                  <c:v>413</c:v>
                </c:pt>
                <c:pt idx="27152">
                  <c:v>355</c:v>
                </c:pt>
                <c:pt idx="27153">
                  <c:v>407</c:v>
                </c:pt>
                <c:pt idx="27154">
                  <c:v>445</c:v>
                </c:pt>
                <c:pt idx="27155">
                  <c:v>410</c:v>
                </c:pt>
                <c:pt idx="27156">
                  <c:v>427</c:v>
                </c:pt>
                <c:pt idx="27157">
                  <c:v>329</c:v>
                </c:pt>
                <c:pt idx="27158">
                  <c:v>405</c:v>
                </c:pt>
                <c:pt idx="27159">
                  <c:v>382</c:v>
                </c:pt>
                <c:pt idx="27160">
                  <c:v>476</c:v>
                </c:pt>
                <c:pt idx="27161">
                  <c:v>456</c:v>
                </c:pt>
                <c:pt idx="27162">
                  <c:v>566</c:v>
                </c:pt>
                <c:pt idx="27163">
                  <c:v>307</c:v>
                </c:pt>
                <c:pt idx="27164">
                  <c:v>524</c:v>
                </c:pt>
                <c:pt idx="27165">
                  <c:v>412</c:v>
                </c:pt>
                <c:pt idx="27166">
                  <c:v>405</c:v>
                </c:pt>
                <c:pt idx="27167">
                  <c:v>307</c:v>
                </c:pt>
                <c:pt idx="27168">
                  <c:v>414</c:v>
                </c:pt>
                <c:pt idx="27169">
                  <c:v>396</c:v>
                </c:pt>
                <c:pt idx="27170">
                  <c:v>436</c:v>
                </c:pt>
                <c:pt idx="27171">
                  <c:v>405</c:v>
                </c:pt>
                <c:pt idx="27172">
                  <c:v>406</c:v>
                </c:pt>
                <c:pt idx="27173">
                  <c:v>424</c:v>
                </c:pt>
                <c:pt idx="27174">
                  <c:v>404</c:v>
                </c:pt>
                <c:pt idx="27175">
                  <c:v>405</c:v>
                </c:pt>
                <c:pt idx="27176">
                  <c:v>439</c:v>
                </c:pt>
                <c:pt idx="27177">
                  <c:v>404</c:v>
                </c:pt>
                <c:pt idx="27178">
                  <c:v>401</c:v>
                </c:pt>
                <c:pt idx="27179">
                  <c:v>443</c:v>
                </c:pt>
                <c:pt idx="27180">
                  <c:v>385</c:v>
                </c:pt>
                <c:pt idx="27181">
                  <c:v>495</c:v>
                </c:pt>
                <c:pt idx="27182">
                  <c:v>412</c:v>
                </c:pt>
                <c:pt idx="27183">
                  <c:v>424</c:v>
                </c:pt>
                <c:pt idx="27184">
                  <c:v>412</c:v>
                </c:pt>
                <c:pt idx="27185">
                  <c:v>429</c:v>
                </c:pt>
                <c:pt idx="27186">
                  <c:v>431</c:v>
                </c:pt>
                <c:pt idx="27187">
                  <c:v>470</c:v>
                </c:pt>
                <c:pt idx="27188">
                  <c:v>564</c:v>
                </c:pt>
                <c:pt idx="27189">
                  <c:v>413</c:v>
                </c:pt>
                <c:pt idx="27190">
                  <c:v>420</c:v>
                </c:pt>
                <c:pt idx="27191">
                  <c:v>305</c:v>
                </c:pt>
                <c:pt idx="27192">
                  <c:v>394</c:v>
                </c:pt>
                <c:pt idx="27193">
                  <c:v>364</c:v>
                </c:pt>
                <c:pt idx="27194">
                  <c:v>402</c:v>
                </c:pt>
                <c:pt idx="27195">
                  <c:v>455</c:v>
                </c:pt>
                <c:pt idx="27196">
                  <c:v>463</c:v>
                </c:pt>
                <c:pt idx="27197">
                  <c:v>361</c:v>
                </c:pt>
                <c:pt idx="27198">
                  <c:v>536</c:v>
                </c:pt>
                <c:pt idx="27199">
                  <c:v>458</c:v>
                </c:pt>
                <c:pt idx="27200">
                  <c:v>538</c:v>
                </c:pt>
                <c:pt idx="27201">
                  <c:v>420</c:v>
                </c:pt>
                <c:pt idx="27202">
                  <c:v>378</c:v>
                </c:pt>
                <c:pt idx="27203">
                  <c:v>409</c:v>
                </c:pt>
                <c:pt idx="27204">
                  <c:v>413</c:v>
                </c:pt>
                <c:pt idx="27205">
                  <c:v>507</c:v>
                </c:pt>
                <c:pt idx="27206">
                  <c:v>403</c:v>
                </c:pt>
                <c:pt idx="27207">
                  <c:v>441</c:v>
                </c:pt>
                <c:pt idx="27208">
                  <c:v>362</c:v>
                </c:pt>
                <c:pt idx="27209">
                  <c:v>303</c:v>
                </c:pt>
                <c:pt idx="27210">
                  <c:v>388</c:v>
                </c:pt>
                <c:pt idx="27211">
                  <c:v>449</c:v>
                </c:pt>
                <c:pt idx="27212">
                  <c:v>302</c:v>
                </c:pt>
                <c:pt idx="27213">
                  <c:v>378</c:v>
                </c:pt>
                <c:pt idx="27214">
                  <c:v>376</c:v>
                </c:pt>
                <c:pt idx="27215">
                  <c:v>463</c:v>
                </c:pt>
                <c:pt idx="27216">
                  <c:v>537</c:v>
                </c:pt>
                <c:pt idx="27217">
                  <c:v>376</c:v>
                </c:pt>
                <c:pt idx="27218">
                  <c:v>418</c:v>
                </c:pt>
                <c:pt idx="27219">
                  <c:v>418</c:v>
                </c:pt>
                <c:pt idx="27220">
                  <c:v>560</c:v>
                </c:pt>
                <c:pt idx="27221">
                  <c:v>410</c:v>
                </c:pt>
                <c:pt idx="27222">
                  <c:v>416</c:v>
                </c:pt>
                <c:pt idx="27223">
                  <c:v>429</c:v>
                </c:pt>
                <c:pt idx="27224">
                  <c:v>459</c:v>
                </c:pt>
                <c:pt idx="27225">
                  <c:v>374</c:v>
                </c:pt>
                <c:pt idx="27226">
                  <c:v>434</c:v>
                </c:pt>
                <c:pt idx="27227">
                  <c:v>431</c:v>
                </c:pt>
                <c:pt idx="27228">
                  <c:v>436</c:v>
                </c:pt>
                <c:pt idx="27229">
                  <c:v>416</c:v>
                </c:pt>
                <c:pt idx="27230">
                  <c:v>478</c:v>
                </c:pt>
                <c:pt idx="27231">
                  <c:v>391</c:v>
                </c:pt>
                <c:pt idx="27232">
                  <c:v>408</c:v>
                </c:pt>
                <c:pt idx="27233">
                  <c:v>457</c:v>
                </c:pt>
                <c:pt idx="27234">
                  <c:v>488</c:v>
                </c:pt>
                <c:pt idx="27235">
                  <c:v>567</c:v>
                </c:pt>
                <c:pt idx="27236">
                  <c:v>393</c:v>
                </c:pt>
                <c:pt idx="27237">
                  <c:v>397</c:v>
                </c:pt>
                <c:pt idx="27238">
                  <c:v>567</c:v>
                </c:pt>
                <c:pt idx="27239">
                  <c:v>337</c:v>
                </c:pt>
                <c:pt idx="27240">
                  <c:v>449</c:v>
                </c:pt>
                <c:pt idx="27241">
                  <c:v>342</c:v>
                </c:pt>
                <c:pt idx="27242">
                  <c:v>394</c:v>
                </c:pt>
                <c:pt idx="27243">
                  <c:v>403</c:v>
                </c:pt>
                <c:pt idx="27244">
                  <c:v>447</c:v>
                </c:pt>
                <c:pt idx="27245">
                  <c:v>380</c:v>
                </c:pt>
                <c:pt idx="27246">
                  <c:v>360</c:v>
                </c:pt>
                <c:pt idx="27247">
                  <c:v>405</c:v>
                </c:pt>
                <c:pt idx="27248">
                  <c:v>417</c:v>
                </c:pt>
                <c:pt idx="27249">
                  <c:v>451</c:v>
                </c:pt>
                <c:pt idx="27250">
                  <c:v>363</c:v>
                </c:pt>
                <c:pt idx="27251">
                  <c:v>416</c:v>
                </c:pt>
                <c:pt idx="27252">
                  <c:v>411</c:v>
                </c:pt>
                <c:pt idx="27253">
                  <c:v>408</c:v>
                </c:pt>
                <c:pt idx="27254">
                  <c:v>409</c:v>
                </c:pt>
                <c:pt idx="27255">
                  <c:v>486</c:v>
                </c:pt>
                <c:pt idx="27256">
                  <c:v>420</c:v>
                </c:pt>
                <c:pt idx="27257">
                  <c:v>415</c:v>
                </c:pt>
                <c:pt idx="27258">
                  <c:v>394</c:v>
                </c:pt>
                <c:pt idx="27259">
                  <c:v>412</c:v>
                </c:pt>
                <c:pt idx="27260">
                  <c:v>402</c:v>
                </c:pt>
                <c:pt idx="27261">
                  <c:v>454</c:v>
                </c:pt>
                <c:pt idx="27262">
                  <c:v>388</c:v>
                </c:pt>
                <c:pt idx="27263">
                  <c:v>448</c:v>
                </c:pt>
                <c:pt idx="27264">
                  <c:v>387</c:v>
                </c:pt>
                <c:pt idx="27265">
                  <c:v>389</c:v>
                </c:pt>
                <c:pt idx="27266">
                  <c:v>429</c:v>
                </c:pt>
                <c:pt idx="27267">
                  <c:v>429</c:v>
                </c:pt>
                <c:pt idx="27268">
                  <c:v>435</c:v>
                </c:pt>
                <c:pt idx="27269">
                  <c:v>430</c:v>
                </c:pt>
                <c:pt idx="27270">
                  <c:v>413</c:v>
                </c:pt>
                <c:pt idx="27271">
                  <c:v>442</c:v>
                </c:pt>
                <c:pt idx="27272">
                  <c:v>368</c:v>
                </c:pt>
                <c:pt idx="27273">
                  <c:v>385</c:v>
                </c:pt>
                <c:pt idx="27274">
                  <c:v>385</c:v>
                </c:pt>
                <c:pt idx="27275">
                  <c:v>446</c:v>
                </c:pt>
                <c:pt idx="27276">
                  <c:v>414</c:v>
                </c:pt>
                <c:pt idx="27277">
                  <c:v>332</c:v>
                </c:pt>
                <c:pt idx="27278">
                  <c:v>435</c:v>
                </c:pt>
                <c:pt idx="27279">
                  <c:v>409</c:v>
                </c:pt>
                <c:pt idx="27280">
                  <c:v>376</c:v>
                </c:pt>
                <c:pt idx="27281">
                  <c:v>486</c:v>
                </c:pt>
                <c:pt idx="27282">
                  <c:v>520</c:v>
                </c:pt>
                <c:pt idx="27283">
                  <c:v>918</c:v>
                </c:pt>
                <c:pt idx="27284">
                  <c:v>558</c:v>
                </c:pt>
                <c:pt idx="27285">
                  <c:v>402</c:v>
                </c:pt>
                <c:pt idx="27286">
                  <c:v>384</c:v>
                </c:pt>
                <c:pt idx="27287">
                  <c:v>327</c:v>
                </c:pt>
                <c:pt idx="27288">
                  <c:v>417</c:v>
                </c:pt>
                <c:pt idx="27289">
                  <c:v>435</c:v>
                </c:pt>
                <c:pt idx="27290">
                  <c:v>455</c:v>
                </c:pt>
                <c:pt idx="27291">
                  <c:v>369</c:v>
                </c:pt>
                <c:pt idx="27292">
                  <c:v>434</c:v>
                </c:pt>
                <c:pt idx="27293">
                  <c:v>296</c:v>
                </c:pt>
                <c:pt idx="27294">
                  <c:v>518</c:v>
                </c:pt>
                <c:pt idx="27295">
                  <c:v>426</c:v>
                </c:pt>
                <c:pt idx="27296">
                  <c:v>425</c:v>
                </c:pt>
                <c:pt idx="27297">
                  <c:v>646</c:v>
                </c:pt>
                <c:pt idx="27298">
                  <c:v>473</c:v>
                </c:pt>
                <c:pt idx="27299">
                  <c:v>384</c:v>
                </c:pt>
                <c:pt idx="27300">
                  <c:v>421</c:v>
                </c:pt>
                <c:pt idx="27301">
                  <c:v>373</c:v>
                </c:pt>
                <c:pt idx="27302">
                  <c:v>501</c:v>
                </c:pt>
                <c:pt idx="27303">
                  <c:v>436</c:v>
                </c:pt>
                <c:pt idx="27304">
                  <c:v>360</c:v>
                </c:pt>
                <c:pt idx="27305">
                  <c:v>597</c:v>
                </c:pt>
                <c:pt idx="27306">
                  <c:v>409</c:v>
                </c:pt>
                <c:pt idx="27307">
                  <c:v>413</c:v>
                </c:pt>
                <c:pt idx="27308">
                  <c:v>436</c:v>
                </c:pt>
                <c:pt idx="27309">
                  <c:v>388</c:v>
                </c:pt>
                <c:pt idx="27310">
                  <c:v>464</c:v>
                </c:pt>
                <c:pt idx="27311">
                  <c:v>423</c:v>
                </c:pt>
                <c:pt idx="27312">
                  <c:v>444</c:v>
                </c:pt>
                <c:pt idx="27313">
                  <c:v>413</c:v>
                </c:pt>
                <c:pt idx="27314">
                  <c:v>413</c:v>
                </c:pt>
                <c:pt idx="27315">
                  <c:v>427</c:v>
                </c:pt>
                <c:pt idx="27316">
                  <c:v>407</c:v>
                </c:pt>
                <c:pt idx="27317">
                  <c:v>417</c:v>
                </c:pt>
                <c:pt idx="27318">
                  <c:v>425</c:v>
                </c:pt>
                <c:pt idx="27319">
                  <c:v>364</c:v>
                </c:pt>
                <c:pt idx="27320">
                  <c:v>408</c:v>
                </c:pt>
                <c:pt idx="27321">
                  <c:v>403</c:v>
                </c:pt>
                <c:pt idx="27322">
                  <c:v>390</c:v>
                </c:pt>
                <c:pt idx="27323">
                  <c:v>562</c:v>
                </c:pt>
                <c:pt idx="27324">
                  <c:v>411</c:v>
                </c:pt>
                <c:pt idx="27325">
                  <c:v>396</c:v>
                </c:pt>
                <c:pt idx="27326">
                  <c:v>434</c:v>
                </c:pt>
                <c:pt idx="27327">
                  <c:v>315</c:v>
                </c:pt>
                <c:pt idx="27328">
                  <c:v>299</c:v>
                </c:pt>
                <c:pt idx="27329">
                  <c:v>621</c:v>
                </c:pt>
                <c:pt idx="27330">
                  <c:v>442</c:v>
                </c:pt>
                <c:pt idx="27331">
                  <c:v>476</c:v>
                </c:pt>
                <c:pt idx="27332">
                  <c:v>367</c:v>
                </c:pt>
                <c:pt idx="27333">
                  <c:v>439</c:v>
                </c:pt>
                <c:pt idx="27334">
                  <c:v>428</c:v>
                </c:pt>
                <c:pt idx="27335">
                  <c:v>350</c:v>
                </c:pt>
                <c:pt idx="27336">
                  <c:v>481</c:v>
                </c:pt>
                <c:pt idx="27337">
                  <c:v>365</c:v>
                </c:pt>
                <c:pt idx="27338">
                  <c:v>295</c:v>
                </c:pt>
                <c:pt idx="27339">
                  <c:v>417</c:v>
                </c:pt>
                <c:pt idx="27340">
                  <c:v>415</c:v>
                </c:pt>
                <c:pt idx="27341">
                  <c:v>439</c:v>
                </c:pt>
                <c:pt idx="27342">
                  <c:v>438</c:v>
                </c:pt>
                <c:pt idx="27343">
                  <c:v>399</c:v>
                </c:pt>
                <c:pt idx="27344">
                  <c:v>401</c:v>
                </c:pt>
                <c:pt idx="27345">
                  <c:v>406</c:v>
                </c:pt>
                <c:pt idx="27346">
                  <c:v>481</c:v>
                </c:pt>
                <c:pt idx="27347">
                  <c:v>464</c:v>
                </c:pt>
                <c:pt idx="27348">
                  <c:v>391</c:v>
                </c:pt>
                <c:pt idx="27349">
                  <c:v>416</c:v>
                </c:pt>
                <c:pt idx="27350">
                  <c:v>405</c:v>
                </c:pt>
                <c:pt idx="27351">
                  <c:v>418</c:v>
                </c:pt>
                <c:pt idx="27352">
                  <c:v>704</c:v>
                </c:pt>
                <c:pt idx="27353">
                  <c:v>309</c:v>
                </c:pt>
                <c:pt idx="27354">
                  <c:v>478</c:v>
                </c:pt>
                <c:pt idx="27355">
                  <c:v>546</c:v>
                </c:pt>
                <c:pt idx="27356">
                  <c:v>413</c:v>
                </c:pt>
                <c:pt idx="27357">
                  <c:v>361</c:v>
                </c:pt>
                <c:pt idx="27358">
                  <c:v>486</c:v>
                </c:pt>
                <c:pt idx="27359">
                  <c:v>468</c:v>
                </c:pt>
                <c:pt idx="27360">
                  <c:v>403</c:v>
                </c:pt>
                <c:pt idx="27361">
                  <c:v>362</c:v>
                </c:pt>
                <c:pt idx="27362">
                  <c:v>433</c:v>
                </c:pt>
                <c:pt idx="27363">
                  <c:v>432</c:v>
                </c:pt>
                <c:pt idx="27364">
                  <c:v>398</c:v>
                </c:pt>
                <c:pt idx="27365">
                  <c:v>417</c:v>
                </c:pt>
                <c:pt idx="27366">
                  <c:v>371</c:v>
                </c:pt>
                <c:pt idx="27367">
                  <c:v>426</c:v>
                </c:pt>
                <c:pt idx="27368">
                  <c:v>378</c:v>
                </c:pt>
                <c:pt idx="27369">
                  <c:v>445</c:v>
                </c:pt>
                <c:pt idx="27370">
                  <c:v>294</c:v>
                </c:pt>
                <c:pt idx="27371">
                  <c:v>465</c:v>
                </c:pt>
                <c:pt idx="27372">
                  <c:v>508</c:v>
                </c:pt>
                <c:pt idx="27373">
                  <c:v>404</c:v>
                </c:pt>
                <c:pt idx="27374">
                  <c:v>460</c:v>
                </c:pt>
                <c:pt idx="27375">
                  <c:v>429</c:v>
                </c:pt>
                <c:pt idx="27376">
                  <c:v>346</c:v>
                </c:pt>
                <c:pt idx="27377">
                  <c:v>293</c:v>
                </c:pt>
                <c:pt idx="27378">
                  <c:v>396</c:v>
                </c:pt>
                <c:pt idx="27379">
                  <c:v>548</c:v>
                </c:pt>
                <c:pt idx="27380">
                  <c:v>392</c:v>
                </c:pt>
                <c:pt idx="27381">
                  <c:v>494</c:v>
                </c:pt>
                <c:pt idx="27382">
                  <c:v>452</c:v>
                </c:pt>
                <c:pt idx="27383">
                  <c:v>402</c:v>
                </c:pt>
                <c:pt idx="27384">
                  <c:v>390</c:v>
                </c:pt>
                <c:pt idx="27385">
                  <c:v>417</c:v>
                </c:pt>
                <c:pt idx="27386">
                  <c:v>399</c:v>
                </c:pt>
                <c:pt idx="27387">
                  <c:v>395</c:v>
                </c:pt>
                <c:pt idx="27388">
                  <c:v>439</c:v>
                </c:pt>
                <c:pt idx="27389">
                  <c:v>642</c:v>
                </c:pt>
                <c:pt idx="27390">
                  <c:v>385</c:v>
                </c:pt>
                <c:pt idx="27391">
                  <c:v>480</c:v>
                </c:pt>
                <c:pt idx="27392">
                  <c:v>467</c:v>
                </c:pt>
                <c:pt idx="27393">
                  <c:v>403</c:v>
                </c:pt>
                <c:pt idx="27394">
                  <c:v>404</c:v>
                </c:pt>
                <c:pt idx="27395">
                  <c:v>392</c:v>
                </c:pt>
                <c:pt idx="27396">
                  <c:v>335</c:v>
                </c:pt>
                <c:pt idx="27397">
                  <c:v>292</c:v>
                </c:pt>
                <c:pt idx="27398">
                  <c:v>508</c:v>
                </c:pt>
                <c:pt idx="27399">
                  <c:v>435</c:v>
                </c:pt>
                <c:pt idx="27400">
                  <c:v>413</c:v>
                </c:pt>
                <c:pt idx="27401">
                  <c:v>352</c:v>
                </c:pt>
                <c:pt idx="27402">
                  <c:v>693</c:v>
                </c:pt>
                <c:pt idx="27403">
                  <c:v>367</c:v>
                </c:pt>
                <c:pt idx="27404">
                  <c:v>367</c:v>
                </c:pt>
                <c:pt idx="27405">
                  <c:v>529</c:v>
                </c:pt>
                <c:pt idx="27406">
                  <c:v>564</c:v>
                </c:pt>
                <c:pt idx="27407">
                  <c:v>351</c:v>
                </c:pt>
                <c:pt idx="27408">
                  <c:v>544</c:v>
                </c:pt>
                <c:pt idx="27409">
                  <c:v>373</c:v>
                </c:pt>
                <c:pt idx="27410">
                  <c:v>489</c:v>
                </c:pt>
                <c:pt idx="27411">
                  <c:v>540</c:v>
                </c:pt>
                <c:pt idx="27412">
                  <c:v>513</c:v>
                </c:pt>
                <c:pt idx="27413">
                  <c:v>343</c:v>
                </c:pt>
                <c:pt idx="27414">
                  <c:v>291</c:v>
                </c:pt>
                <c:pt idx="27415">
                  <c:v>485</c:v>
                </c:pt>
                <c:pt idx="27416">
                  <c:v>339</c:v>
                </c:pt>
                <c:pt idx="27417">
                  <c:v>505</c:v>
                </c:pt>
                <c:pt idx="27418">
                  <c:v>377</c:v>
                </c:pt>
                <c:pt idx="27419">
                  <c:v>301</c:v>
                </c:pt>
                <c:pt idx="27420">
                  <c:v>363</c:v>
                </c:pt>
                <c:pt idx="27421">
                  <c:v>414</c:v>
                </c:pt>
                <c:pt idx="27422">
                  <c:v>304</c:v>
                </c:pt>
                <c:pt idx="27423">
                  <c:v>373</c:v>
                </c:pt>
                <c:pt idx="27424">
                  <c:v>406</c:v>
                </c:pt>
                <c:pt idx="27425">
                  <c:v>292</c:v>
                </c:pt>
                <c:pt idx="27426">
                  <c:v>551</c:v>
                </c:pt>
                <c:pt idx="27427">
                  <c:v>326</c:v>
                </c:pt>
                <c:pt idx="27428">
                  <c:v>429</c:v>
                </c:pt>
                <c:pt idx="27429">
                  <c:v>377</c:v>
                </c:pt>
                <c:pt idx="27430">
                  <c:v>490</c:v>
                </c:pt>
                <c:pt idx="27431">
                  <c:v>290</c:v>
                </c:pt>
                <c:pt idx="27432">
                  <c:v>290</c:v>
                </c:pt>
                <c:pt idx="27433">
                  <c:v>472</c:v>
                </c:pt>
                <c:pt idx="27434">
                  <c:v>290</c:v>
                </c:pt>
                <c:pt idx="27435">
                  <c:v>450</c:v>
                </c:pt>
                <c:pt idx="27436">
                  <c:v>495</c:v>
                </c:pt>
                <c:pt idx="27437">
                  <c:v>365</c:v>
                </c:pt>
                <c:pt idx="27438">
                  <c:v>399</c:v>
                </c:pt>
                <c:pt idx="27439">
                  <c:v>430</c:v>
                </c:pt>
                <c:pt idx="27440">
                  <c:v>394</c:v>
                </c:pt>
                <c:pt idx="27441">
                  <c:v>372</c:v>
                </c:pt>
                <c:pt idx="27442">
                  <c:v>509</c:v>
                </c:pt>
                <c:pt idx="27443">
                  <c:v>395</c:v>
                </c:pt>
                <c:pt idx="27444">
                  <c:v>484</c:v>
                </c:pt>
                <c:pt idx="27445">
                  <c:v>362</c:v>
                </c:pt>
                <c:pt idx="27446">
                  <c:v>376</c:v>
                </c:pt>
                <c:pt idx="27447">
                  <c:v>482</c:v>
                </c:pt>
                <c:pt idx="27448">
                  <c:v>385</c:v>
                </c:pt>
                <c:pt idx="27449">
                  <c:v>382</c:v>
                </c:pt>
                <c:pt idx="27450">
                  <c:v>369</c:v>
                </c:pt>
                <c:pt idx="27451">
                  <c:v>421</c:v>
                </c:pt>
                <c:pt idx="27452">
                  <c:v>511</c:v>
                </c:pt>
                <c:pt idx="27453">
                  <c:v>377</c:v>
                </c:pt>
                <c:pt idx="27454">
                  <c:v>507</c:v>
                </c:pt>
                <c:pt idx="27455">
                  <c:v>481</c:v>
                </c:pt>
                <c:pt idx="27456">
                  <c:v>433</c:v>
                </c:pt>
                <c:pt idx="27457">
                  <c:v>304</c:v>
                </c:pt>
                <c:pt idx="27458">
                  <c:v>1023</c:v>
                </c:pt>
                <c:pt idx="27459">
                  <c:v>407</c:v>
                </c:pt>
                <c:pt idx="27460">
                  <c:v>289</c:v>
                </c:pt>
                <c:pt idx="27461">
                  <c:v>383</c:v>
                </c:pt>
                <c:pt idx="27462">
                  <c:v>415</c:v>
                </c:pt>
                <c:pt idx="27463">
                  <c:v>511</c:v>
                </c:pt>
                <c:pt idx="27464">
                  <c:v>303</c:v>
                </c:pt>
                <c:pt idx="27465">
                  <c:v>379</c:v>
                </c:pt>
                <c:pt idx="27466">
                  <c:v>289</c:v>
                </c:pt>
                <c:pt idx="27467">
                  <c:v>352</c:v>
                </c:pt>
                <c:pt idx="27468">
                  <c:v>523</c:v>
                </c:pt>
                <c:pt idx="27469">
                  <c:v>426</c:v>
                </c:pt>
                <c:pt idx="27470">
                  <c:v>405</c:v>
                </c:pt>
                <c:pt idx="27471">
                  <c:v>414</c:v>
                </c:pt>
                <c:pt idx="27472">
                  <c:v>398</c:v>
                </c:pt>
                <c:pt idx="27473">
                  <c:v>435</c:v>
                </c:pt>
                <c:pt idx="27474">
                  <c:v>349</c:v>
                </c:pt>
                <c:pt idx="27475">
                  <c:v>420</c:v>
                </c:pt>
                <c:pt idx="27476">
                  <c:v>408</c:v>
                </c:pt>
                <c:pt idx="27477">
                  <c:v>347</c:v>
                </c:pt>
                <c:pt idx="27478">
                  <c:v>433</c:v>
                </c:pt>
                <c:pt idx="27479">
                  <c:v>288</c:v>
                </c:pt>
                <c:pt idx="27480">
                  <c:v>466</c:v>
                </c:pt>
                <c:pt idx="27481">
                  <c:v>325</c:v>
                </c:pt>
                <c:pt idx="27482">
                  <c:v>461</c:v>
                </c:pt>
                <c:pt idx="27483">
                  <c:v>395</c:v>
                </c:pt>
                <c:pt idx="27484">
                  <c:v>294</c:v>
                </c:pt>
                <c:pt idx="27485">
                  <c:v>386</c:v>
                </c:pt>
                <c:pt idx="27486">
                  <c:v>404</c:v>
                </c:pt>
                <c:pt idx="27487">
                  <c:v>338</c:v>
                </c:pt>
                <c:pt idx="27488">
                  <c:v>555</c:v>
                </c:pt>
                <c:pt idx="27489">
                  <c:v>287</c:v>
                </c:pt>
                <c:pt idx="27490">
                  <c:v>408</c:v>
                </c:pt>
                <c:pt idx="27491">
                  <c:v>292</c:v>
                </c:pt>
                <c:pt idx="27492">
                  <c:v>374</c:v>
                </c:pt>
                <c:pt idx="27493">
                  <c:v>484</c:v>
                </c:pt>
                <c:pt idx="27494">
                  <c:v>391</c:v>
                </c:pt>
                <c:pt idx="27495">
                  <c:v>554</c:v>
                </c:pt>
                <c:pt idx="27496">
                  <c:v>450</c:v>
                </c:pt>
                <c:pt idx="27497">
                  <c:v>379</c:v>
                </c:pt>
                <c:pt idx="27498">
                  <c:v>287</c:v>
                </c:pt>
                <c:pt idx="27499">
                  <c:v>372</c:v>
                </c:pt>
                <c:pt idx="27500">
                  <c:v>446</c:v>
                </c:pt>
                <c:pt idx="27501">
                  <c:v>407</c:v>
                </c:pt>
                <c:pt idx="27502">
                  <c:v>287</c:v>
                </c:pt>
                <c:pt idx="27503">
                  <c:v>562</c:v>
                </c:pt>
                <c:pt idx="27504">
                  <c:v>567</c:v>
                </c:pt>
                <c:pt idx="27505">
                  <c:v>435</c:v>
                </c:pt>
                <c:pt idx="27506">
                  <c:v>483</c:v>
                </c:pt>
                <c:pt idx="27507">
                  <c:v>348</c:v>
                </c:pt>
                <c:pt idx="27508">
                  <c:v>382</c:v>
                </c:pt>
                <c:pt idx="27509">
                  <c:v>399</c:v>
                </c:pt>
                <c:pt idx="27510">
                  <c:v>416</c:v>
                </c:pt>
                <c:pt idx="27511">
                  <c:v>464</c:v>
                </c:pt>
                <c:pt idx="27512">
                  <c:v>355</c:v>
                </c:pt>
                <c:pt idx="27513">
                  <c:v>378</c:v>
                </c:pt>
                <c:pt idx="27514">
                  <c:v>442</c:v>
                </c:pt>
                <c:pt idx="27515">
                  <c:v>449</c:v>
                </c:pt>
                <c:pt idx="27516">
                  <c:v>359</c:v>
                </c:pt>
                <c:pt idx="27517">
                  <c:v>419</c:v>
                </c:pt>
                <c:pt idx="27518">
                  <c:v>331</c:v>
                </c:pt>
                <c:pt idx="27519">
                  <c:v>360</c:v>
                </c:pt>
                <c:pt idx="27520">
                  <c:v>433</c:v>
                </c:pt>
                <c:pt idx="27521">
                  <c:v>381</c:v>
                </c:pt>
                <c:pt idx="27522">
                  <c:v>426</c:v>
                </c:pt>
                <c:pt idx="27523">
                  <c:v>397</c:v>
                </c:pt>
                <c:pt idx="27524">
                  <c:v>379</c:v>
                </c:pt>
                <c:pt idx="27525">
                  <c:v>372</c:v>
                </c:pt>
                <c:pt idx="27526">
                  <c:v>353</c:v>
                </c:pt>
                <c:pt idx="27527">
                  <c:v>794</c:v>
                </c:pt>
                <c:pt idx="27528">
                  <c:v>415</c:v>
                </c:pt>
                <c:pt idx="27529">
                  <c:v>473</c:v>
                </c:pt>
                <c:pt idx="27530">
                  <c:v>424</c:v>
                </c:pt>
                <c:pt idx="27531">
                  <c:v>401</c:v>
                </c:pt>
                <c:pt idx="27532">
                  <c:v>333</c:v>
                </c:pt>
                <c:pt idx="27533">
                  <c:v>449</c:v>
                </c:pt>
                <c:pt idx="27534">
                  <c:v>408</c:v>
                </c:pt>
                <c:pt idx="27535">
                  <c:v>484</c:v>
                </c:pt>
                <c:pt idx="27536">
                  <c:v>576</c:v>
                </c:pt>
                <c:pt idx="27537">
                  <c:v>377</c:v>
                </c:pt>
                <c:pt idx="27538">
                  <c:v>796</c:v>
                </c:pt>
                <c:pt idx="27539">
                  <c:v>587</c:v>
                </c:pt>
                <c:pt idx="27540">
                  <c:v>585</c:v>
                </c:pt>
                <c:pt idx="27541">
                  <c:v>286</c:v>
                </c:pt>
                <c:pt idx="27542">
                  <c:v>380</c:v>
                </c:pt>
                <c:pt idx="27543">
                  <c:v>355</c:v>
                </c:pt>
                <c:pt idx="27544">
                  <c:v>527</c:v>
                </c:pt>
                <c:pt idx="27545">
                  <c:v>562</c:v>
                </c:pt>
                <c:pt idx="27546">
                  <c:v>399</c:v>
                </c:pt>
                <c:pt idx="27547">
                  <c:v>286</c:v>
                </c:pt>
                <c:pt idx="27548">
                  <c:v>464</c:v>
                </c:pt>
                <c:pt idx="27549">
                  <c:v>432</c:v>
                </c:pt>
                <c:pt idx="27550">
                  <c:v>465</c:v>
                </c:pt>
                <c:pt idx="27551">
                  <c:v>520</c:v>
                </c:pt>
                <c:pt idx="27552">
                  <c:v>420</c:v>
                </c:pt>
                <c:pt idx="27553">
                  <c:v>399</c:v>
                </c:pt>
                <c:pt idx="27554">
                  <c:v>337</c:v>
                </c:pt>
                <c:pt idx="27555">
                  <c:v>285</c:v>
                </c:pt>
                <c:pt idx="27556">
                  <c:v>382</c:v>
                </c:pt>
                <c:pt idx="27557">
                  <c:v>285</c:v>
                </c:pt>
                <c:pt idx="27558">
                  <c:v>381</c:v>
                </c:pt>
                <c:pt idx="27559">
                  <c:v>356</c:v>
                </c:pt>
                <c:pt idx="27560">
                  <c:v>373</c:v>
                </c:pt>
                <c:pt idx="27561">
                  <c:v>396</c:v>
                </c:pt>
                <c:pt idx="27562">
                  <c:v>485</c:v>
                </c:pt>
                <c:pt idx="27563">
                  <c:v>337</c:v>
                </c:pt>
                <c:pt idx="27564">
                  <c:v>285</c:v>
                </c:pt>
                <c:pt idx="27565">
                  <c:v>285</c:v>
                </c:pt>
                <c:pt idx="27566">
                  <c:v>402</c:v>
                </c:pt>
                <c:pt idx="27567">
                  <c:v>371</c:v>
                </c:pt>
                <c:pt idx="27568">
                  <c:v>296</c:v>
                </c:pt>
                <c:pt idx="27569">
                  <c:v>285</c:v>
                </c:pt>
                <c:pt idx="27570">
                  <c:v>285</c:v>
                </c:pt>
                <c:pt idx="27571">
                  <c:v>379</c:v>
                </c:pt>
                <c:pt idx="27572">
                  <c:v>414</c:v>
                </c:pt>
                <c:pt idx="27573">
                  <c:v>577</c:v>
                </c:pt>
                <c:pt idx="27574">
                  <c:v>385</c:v>
                </c:pt>
                <c:pt idx="27575">
                  <c:v>365</c:v>
                </c:pt>
                <c:pt idx="27576">
                  <c:v>384</c:v>
                </c:pt>
                <c:pt idx="27577">
                  <c:v>363</c:v>
                </c:pt>
                <c:pt idx="27578">
                  <c:v>524</c:v>
                </c:pt>
                <c:pt idx="27579">
                  <c:v>357</c:v>
                </c:pt>
                <c:pt idx="27580">
                  <c:v>424</c:v>
                </c:pt>
                <c:pt idx="27581">
                  <c:v>476</c:v>
                </c:pt>
                <c:pt idx="27582">
                  <c:v>465</c:v>
                </c:pt>
                <c:pt idx="27583">
                  <c:v>311</c:v>
                </c:pt>
                <c:pt idx="27584">
                  <c:v>353</c:v>
                </c:pt>
                <c:pt idx="27585">
                  <c:v>284</c:v>
                </c:pt>
                <c:pt idx="27586">
                  <c:v>450</c:v>
                </c:pt>
                <c:pt idx="27587">
                  <c:v>380</c:v>
                </c:pt>
                <c:pt idx="27588">
                  <c:v>611</c:v>
                </c:pt>
                <c:pt idx="27589">
                  <c:v>378</c:v>
                </c:pt>
                <c:pt idx="27590">
                  <c:v>577</c:v>
                </c:pt>
                <c:pt idx="27591">
                  <c:v>461</c:v>
                </c:pt>
                <c:pt idx="27592">
                  <c:v>340</c:v>
                </c:pt>
                <c:pt idx="27593">
                  <c:v>351</c:v>
                </c:pt>
                <c:pt idx="27594">
                  <c:v>573</c:v>
                </c:pt>
                <c:pt idx="27595">
                  <c:v>398</c:v>
                </c:pt>
                <c:pt idx="27596">
                  <c:v>407</c:v>
                </c:pt>
                <c:pt idx="27597">
                  <c:v>284</c:v>
                </c:pt>
                <c:pt idx="27598">
                  <c:v>350</c:v>
                </c:pt>
                <c:pt idx="27599">
                  <c:v>453</c:v>
                </c:pt>
                <c:pt idx="27600">
                  <c:v>442</c:v>
                </c:pt>
                <c:pt idx="27601">
                  <c:v>636</c:v>
                </c:pt>
                <c:pt idx="27602">
                  <c:v>420</c:v>
                </c:pt>
                <c:pt idx="27603">
                  <c:v>419</c:v>
                </c:pt>
                <c:pt idx="27604">
                  <c:v>452</c:v>
                </c:pt>
                <c:pt idx="27605">
                  <c:v>686</c:v>
                </c:pt>
                <c:pt idx="27606">
                  <c:v>289</c:v>
                </c:pt>
                <c:pt idx="27607">
                  <c:v>514</c:v>
                </c:pt>
                <c:pt idx="27608">
                  <c:v>363</c:v>
                </c:pt>
                <c:pt idx="27609">
                  <c:v>496</c:v>
                </c:pt>
                <c:pt idx="27610">
                  <c:v>498</c:v>
                </c:pt>
                <c:pt idx="27611">
                  <c:v>511</c:v>
                </c:pt>
                <c:pt idx="27612">
                  <c:v>418</c:v>
                </c:pt>
                <c:pt idx="27613">
                  <c:v>284</c:v>
                </c:pt>
                <c:pt idx="27614">
                  <c:v>421</c:v>
                </c:pt>
                <c:pt idx="27615">
                  <c:v>297</c:v>
                </c:pt>
                <c:pt idx="27616">
                  <c:v>350</c:v>
                </c:pt>
                <c:pt idx="27617">
                  <c:v>537</c:v>
                </c:pt>
                <c:pt idx="27618">
                  <c:v>407</c:v>
                </c:pt>
                <c:pt idx="27619">
                  <c:v>531</c:v>
                </c:pt>
                <c:pt idx="27620">
                  <c:v>283</c:v>
                </c:pt>
                <c:pt idx="27621">
                  <c:v>363</c:v>
                </c:pt>
                <c:pt idx="27622">
                  <c:v>363</c:v>
                </c:pt>
                <c:pt idx="27623">
                  <c:v>400</c:v>
                </c:pt>
                <c:pt idx="27624">
                  <c:v>384</c:v>
                </c:pt>
                <c:pt idx="27625">
                  <c:v>358</c:v>
                </c:pt>
                <c:pt idx="27626">
                  <c:v>426</c:v>
                </c:pt>
                <c:pt idx="27627">
                  <c:v>454</c:v>
                </c:pt>
                <c:pt idx="27628">
                  <c:v>338</c:v>
                </c:pt>
                <c:pt idx="27629">
                  <c:v>341</c:v>
                </c:pt>
                <c:pt idx="27630">
                  <c:v>378</c:v>
                </c:pt>
                <c:pt idx="27631">
                  <c:v>363</c:v>
                </c:pt>
                <c:pt idx="27632">
                  <c:v>403</c:v>
                </c:pt>
                <c:pt idx="27633">
                  <c:v>406</c:v>
                </c:pt>
                <c:pt idx="27634">
                  <c:v>482</c:v>
                </c:pt>
                <c:pt idx="27635">
                  <c:v>403</c:v>
                </c:pt>
                <c:pt idx="27636">
                  <c:v>456</c:v>
                </c:pt>
                <c:pt idx="27637">
                  <c:v>363</c:v>
                </c:pt>
                <c:pt idx="27638">
                  <c:v>388</c:v>
                </c:pt>
                <c:pt idx="27639">
                  <c:v>630</c:v>
                </c:pt>
                <c:pt idx="27640">
                  <c:v>332</c:v>
                </c:pt>
                <c:pt idx="27641">
                  <c:v>282</c:v>
                </c:pt>
                <c:pt idx="27642">
                  <c:v>410</c:v>
                </c:pt>
                <c:pt idx="27643">
                  <c:v>384</c:v>
                </c:pt>
                <c:pt idx="27644">
                  <c:v>459</c:v>
                </c:pt>
                <c:pt idx="27645">
                  <c:v>409</c:v>
                </c:pt>
                <c:pt idx="27646">
                  <c:v>331</c:v>
                </c:pt>
                <c:pt idx="27647">
                  <c:v>357</c:v>
                </c:pt>
                <c:pt idx="27648">
                  <c:v>282</c:v>
                </c:pt>
                <c:pt idx="27649">
                  <c:v>455</c:v>
                </c:pt>
                <c:pt idx="27650">
                  <c:v>340</c:v>
                </c:pt>
                <c:pt idx="27651">
                  <c:v>387</c:v>
                </c:pt>
                <c:pt idx="27652">
                  <c:v>387</c:v>
                </c:pt>
                <c:pt idx="27653">
                  <c:v>436</c:v>
                </c:pt>
                <c:pt idx="27654">
                  <c:v>426</c:v>
                </c:pt>
                <c:pt idx="27655">
                  <c:v>413</c:v>
                </c:pt>
                <c:pt idx="27656">
                  <c:v>282</c:v>
                </c:pt>
                <c:pt idx="27657">
                  <c:v>427</c:v>
                </c:pt>
                <c:pt idx="27658">
                  <c:v>438</c:v>
                </c:pt>
                <c:pt idx="27659">
                  <c:v>420</c:v>
                </c:pt>
                <c:pt idx="27660">
                  <c:v>436</c:v>
                </c:pt>
                <c:pt idx="27661">
                  <c:v>584</c:v>
                </c:pt>
                <c:pt idx="27662">
                  <c:v>437</c:v>
                </c:pt>
                <c:pt idx="27663">
                  <c:v>384</c:v>
                </c:pt>
                <c:pt idx="27664">
                  <c:v>282</c:v>
                </c:pt>
                <c:pt idx="27665">
                  <c:v>348</c:v>
                </c:pt>
                <c:pt idx="27666">
                  <c:v>405</c:v>
                </c:pt>
                <c:pt idx="27667">
                  <c:v>420</c:v>
                </c:pt>
                <c:pt idx="27668">
                  <c:v>500</c:v>
                </c:pt>
                <c:pt idx="27669">
                  <c:v>387</c:v>
                </c:pt>
                <c:pt idx="27670">
                  <c:v>441</c:v>
                </c:pt>
                <c:pt idx="27671">
                  <c:v>435</c:v>
                </c:pt>
                <c:pt idx="27672">
                  <c:v>505</c:v>
                </c:pt>
                <c:pt idx="27673">
                  <c:v>317</c:v>
                </c:pt>
                <c:pt idx="27674">
                  <c:v>428</c:v>
                </c:pt>
                <c:pt idx="27675">
                  <c:v>417</c:v>
                </c:pt>
                <c:pt idx="27676">
                  <c:v>359</c:v>
                </c:pt>
                <c:pt idx="27677">
                  <c:v>450</c:v>
                </c:pt>
                <c:pt idx="27678">
                  <c:v>377</c:v>
                </c:pt>
                <c:pt idx="27679">
                  <c:v>416</c:v>
                </c:pt>
                <c:pt idx="27680">
                  <c:v>461</c:v>
                </c:pt>
                <c:pt idx="27681">
                  <c:v>434</c:v>
                </c:pt>
                <c:pt idx="27682">
                  <c:v>385</c:v>
                </c:pt>
                <c:pt idx="27683">
                  <c:v>461</c:v>
                </c:pt>
                <c:pt idx="27684">
                  <c:v>453</c:v>
                </c:pt>
                <c:pt idx="27685">
                  <c:v>457</c:v>
                </c:pt>
                <c:pt idx="27686">
                  <c:v>422</c:v>
                </c:pt>
                <c:pt idx="27687">
                  <c:v>370</c:v>
                </c:pt>
                <c:pt idx="27688">
                  <c:v>377</c:v>
                </c:pt>
                <c:pt idx="27689">
                  <c:v>512</c:v>
                </c:pt>
                <c:pt idx="27690">
                  <c:v>441</c:v>
                </c:pt>
                <c:pt idx="27691">
                  <c:v>316</c:v>
                </c:pt>
                <c:pt idx="27692">
                  <c:v>373</c:v>
                </c:pt>
                <c:pt idx="27693">
                  <c:v>290</c:v>
                </c:pt>
                <c:pt idx="27694">
                  <c:v>371</c:v>
                </c:pt>
                <c:pt idx="27695">
                  <c:v>493</c:v>
                </c:pt>
                <c:pt idx="27696">
                  <c:v>429</c:v>
                </c:pt>
                <c:pt idx="27697">
                  <c:v>281</c:v>
                </c:pt>
                <c:pt idx="27698">
                  <c:v>554</c:v>
                </c:pt>
                <c:pt idx="27699">
                  <c:v>281</c:v>
                </c:pt>
                <c:pt idx="27700">
                  <c:v>438</c:v>
                </c:pt>
                <c:pt idx="27701">
                  <c:v>395</c:v>
                </c:pt>
                <c:pt idx="27702">
                  <c:v>400</c:v>
                </c:pt>
                <c:pt idx="27703">
                  <c:v>623</c:v>
                </c:pt>
                <c:pt idx="27704">
                  <c:v>281</c:v>
                </c:pt>
                <c:pt idx="27705">
                  <c:v>407</c:v>
                </c:pt>
                <c:pt idx="27706">
                  <c:v>392</c:v>
                </c:pt>
                <c:pt idx="27707">
                  <c:v>380</c:v>
                </c:pt>
                <c:pt idx="27708">
                  <c:v>482</c:v>
                </c:pt>
                <c:pt idx="27709">
                  <c:v>546</c:v>
                </c:pt>
                <c:pt idx="27710">
                  <c:v>377</c:v>
                </c:pt>
                <c:pt idx="27711">
                  <c:v>335</c:v>
                </c:pt>
                <c:pt idx="27712">
                  <c:v>410</c:v>
                </c:pt>
                <c:pt idx="27713">
                  <c:v>417</c:v>
                </c:pt>
                <c:pt idx="27714">
                  <c:v>332</c:v>
                </c:pt>
                <c:pt idx="27715">
                  <c:v>992</c:v>
                </c:pt>
                <c:pt idx="27716">
                  <c:v>382</c:v>
                </c:pt>
                <c:pt idx="27717">
                  <c:v>291</c:v>
                </c:pt>
                <c:pt idx="27718">
                  <c:v>437</c:v>
                </c:pt>
                <c:pt idx="27719">
                  <c:v>305</c:v>
                </c:pt>
                <c:pt idx="27720">
                  <c:v>408</c:v>
                </c:pt>
                <c:pt idx="27721">
                  <c:v>397</c:v>
                </c:pt>
                <c:pt idx="27722">
                  <c:v>394</c:v>
                </c:pt>
                <c:pt idx="27723">
                  <c:v>354</c:v>
                </c:pt>
                <c:pt idx="27724">
                  <c:v>284</c:v>
                </c:pt>
                <c:pt idx="27725">
                  <c:v>448</c:v>
                </c:pt>
                <c:pt idx="27726">
                  <c:v>509</c:v>
                </c:pt>
                <c:pt idx="27727">
                  <c:v>555</c:v>
                </c:pt>
                <c:pt idx="27728">
                  <c:v>449</c:v>
                </c:pt>
                <c:pt idx="27729">
                  <c:v>334</c:v>
                </c:pt>
                <c:pt idx="27730">
                  <c:v>488</c:v>
                </c:pt>
                <c:pt idx="27731">
                  <c:v>340</c:v>
                </c:pt>
                <c:pt idx="27732">
                  <c:v>372</c:v>
                </c:pt>
                <c:pt idx="27733">
                  <c:v>356</c:v>
                </c:pt>
                <c:pt idx="27734">
                  <c:v>374</c:v>
                </c:pt>
                <c:pt idx="27735">
                  <c:v>381</c:v>
                </c:pt>
                <c:pt idx="27736">
                  <c:v>383</c:v>
                </c:pt>
                <c:pt idx="27737">
                  <c:v>386</c:v>
                </c:pt>
                <c:pt idx="27738">
                  <c:v>408</c:v>
                </c:pt>
                <c:pt idx="27739">
                  <c:v>480</c:v>
                </c:pt>
                <c:pt idx="27740">
                  <c:v>450</c:v>
                </c:pt>
                <c:pt idx="27741">
                  <c:v>500</c:v>
                </c:pt>
                <c:pt idx="27742">
                  <c:v>306</c:v>
                </c:pt>
                <c:pt idx="27743">
                  <c:v>279</c:v>
                </c:pt>
                <c:pt idx="27744">
                  <c:v>527</c:v>
                </c:pt>
                <c:pt idx="27745">
                  <c:v>459</c:v>
                </c:pt>
                <c:pt idx="27746">
                  <c:v>389</c:v>
                </c:pt>
                <c:pt idx="27747">
                  <c:v>459</c:v>
                </c:pt>
                <c:pt idx="27748">
                  <c:v>317</c:v>
                </c:pt>
                <c:pt idx="27749">
                  <c:v>445</c:v>
                </c:pt>
                <c:pt idx="27750">
                  <c:v>465</c:v>
                </c:pt>
                <c:pt idx="27751">
                  <c:v>344</c:v>
                </c:pt>
                <c:pt idx="27752">
                  <c:v>615</c:v>
                </c:pt>
                <c:pt idx="27753">
                  <c:v>309</c:v>
                </c:pt>
                <c:pt idx="27754">
                  <c:v>351</c:v>
                </c:pt>
                <c:pt idx="27755">
                  <c:v>344</c:v>
                </c:pt>
                <c:pt idx="27756">
                  <c:v>461</c:v>
                </c:pt>
                <c:pt idx="27757">
                  <c:v>472</c:v>
                </c:pt>
                <c:pt idx="27758">
                  <c:v>334</c:v>
                </c:pt>
                <c:pt idx="27759">
                  <c:v>628</c:v>
                </c:pt>
                <c:pt idx="27760">
                  <c:v>552</c:v>
                </c:pt>
                <c:pt idx="27761">
                  <c:v>400</c:v>
                </c:pt>
                <c:pt idx="27762">
                  <c:v>364</c:v>
                </c:pt>
                <c:pt idx="27763">
                  <c:v>279</c:v>
                </c:pt>
                <c:pt idx="27764">
                  <c:v>557</c:v>
                </c:pt>
                <c:pt idx="27765">
                  <c:v>356</c:v>
                </c:pt>
                <c:pt idx="27766">
                  <c:v>431</c:v>
                </c:pt>
                <c:pt idx="27767">
                  <c:v>325</c:v>
                </c:pt>
                <c:pt idx="27768">
                  <c:v>434</c:v>
                </c:pt>
                <c:pt idx="27769">
                  <c:v>548</c:v>
                </c:pt>
                <c:pt idx="27770">
                  <c:v>401</c:v>
                </c:pt>
                <c:pt idx="27771">
                  <c:v>278</c:v>
                </c:pt>
                <c:pt idx="27772">
                  <c:v>583</c:v>
                </c:pt>
                <c:pt idx="27773">
                  <c:v>437</c:v>
                </c:pt>
                <c:pt idx="27774">
                  <c:v>433</c:v>
                </c:pt>
                <c:pt idx="27775">
                  <c:v>345</c:v>
                </c:pt>
                <c:pt idx="27776">
                  <c:v>592</c:v>
                </c:pt>
                <c:pt idx="27777">
                  <c:v>310</c:v>
                </c:pt>
                <c:pt idx="27778">
                  <c:v>389</c:v>
                </c:pt>
                <c:pt idx="27779">
                  <c:v>295</c:v>
                </c:pt>
                <c:pt idx="27780">
                  <c:v>475</c:v>
                </c:pt>
                <c:pt idx="27781">
                  <c:v>355</c:v>
                </c:pt>
                <c:pt idx="27782">
                  <c:v>322</c:v>
                </c:pt>
                <c:pt idx="27783">
                  <c:v>679</c:v>
                </c:pt>
                <c:pt idx="27784">
                  <c:v>394</c:v>
                </c:pt>
                <c:pt idx="27785">
                  <c:v>359</c:v>
                </c:pt>
                <c:pt idx="27786">
                  <c:v>278</c:v>
                </c:pt>
                <c:pt idx="27787">
                  <c:v>412</c:v>
                </c:pt>
                <c:pt idx="27788">
                  <c:v>467</c:v>
                </c:pt>
                <c:pt idx="27789">
                  <c:v>362</c:v>
                </c:pt>
                <c:pt idx="27790">
                  <c:v>405</c:v>
                </c:pt>
                <c:pt idx="27791">
                  <c:v>372</c:v>
                </c:pt>
                <c:pt idx="27792">
                  <c:v>419</c:v>
                </c:pt>
                <c:pt idx="27793">
                  <c:v>391</c:v>
                </c:pt>
                <c:pt idx="27794">
                  <c:v>356</c:v>
                </c:pt>
                <c:pt idx="27795">
                  <c:v>417</c:v>
                </c:pt>
                <c:pt idx="27796">
                  <c:v>525</c:v>
                </c:pt>
                <c:pt idx="27797">
                  <c:v>329</c:v>
                </c:pt>
                <c:pt idx="27798">
                  <c:v>921</c:v>
                </c:pt>
                <c:pt idx="27799">
                  <c:v>387</c:v>
                </c:pt>
                <c:pt idx="27800">
                  <c:v>288</c:v>
                </c:pt>
                <c:pt idx="27801">
                  <c:v>609</c:v>
                </c:pt>
                <c:pt idx="27802">
                  <c:v>306</c:v>
                </c:pt>
                <c:pt idx="27803">
                  <c:v>368</c:v>
                </c:pt>
                <c:pt idx="27804">
                  <c:v>277</c:v>
                </c:pt>
                <c:pt idx="27805">
                  <c:v>454</c:v>
                </c:pt>
                <c:pt idx="27806">
                  <c:v>276</c:v>
                </c:pt>
                <c:pt idx="27807">
                  <c:v>428</c:v>
                </c:pt>
                <c:pt idx="27808">
                  <c:v>411</c:v>
                </c:pt>
                <c:pt idx="27809">
                  <c:v>492</c:v>
                </c:pt>
                <c:pt idx="27810">
                  <c:v>430</c:v>
                </c:pt>
                <c:pt idx="27811">
                  <c:v>327</c:v>
                </c:pt>
                <c:pt idx="27812">
                  <c:v>447</c:v>
                </c:pt>
                <c:pt idx="27813">
                  <c:v>455</c:v>
                </c:pt>
                <c:pt idx="27814">
                  <c:v>363</c:v>
                </c:pt>
                <c:pt idx="27815">
                  <c:v>303</c:v>
                </c:pt>
                <c:pt idx="27816">
                  <c:v>281</c:v>
                </c:pt>
                <c:pt idx="27817">
                  <c:v>359</c:v>
                </c:pt>
                <c:pt idx="27818">
                  <c:v>502</c:v>
                </c:pt>
                <c:pt idx="27819">
                  <c:v>609</c:v>
                </c:pt>
                <c:pt idx="27820">
                  <c:v>424</c:v>
                </c:pt>
                <c:pt idx="27821">
                  <c:v>406</c:v>
                </c:pt>
                <c:pt idx="27822">
                  <c:v>348</c:v>
                </c:pt>
                <c:pt idx="27823">
                  <c:v>439</c:v>
                </c:pt>
                <c:pt idx="27824">
                  <c:v>360</c:v>
                </c:pt>
                <c:pt idx="27825">
                  <c:v>379</c:v>
                </c:pt>
                <c:pt idx="27826">
                  <c:v>532</c:v>
                </c:pt>
                <c:pt idx="27827">
                  <c:v>289</c:v>
                </c:pt>
                <c:pt idx="27828">
                  <c:v>385</c:v>
                </c:pt>
                <c:pt idx="27829">
                  <c:v>421</c:v>
                </c:pt>
                <c:pt idx="27830">
                  <c:v>354</c:v>
                </c:pt>
                <c:pt idx="27831">
                  <c:v>510</c:v>
                </c:pt>
                <c:pt idx="27832">
                  <c:v>327</c:v>
                </c:pt>
                <c:pt idx="27833">
                  <c:v>322</c:v>
                </c:pt>
                <c:pt idx="27834">
                  <c:v>418</c:v>
                </c:pt>
                <c:pt idx="27835">
                  <c:v>349</c:v>
                </c:pt>
                <c:pt idx="27836">
                  <c:v>331</c:v>
                </c:pt>
                <c:pt idx="27837">
                  <c:v>462</c:v>
                </c:pt>
                <c:pt idx="27838">
                  <c:v>598</c:v>
                </c:pt>
                <c:pt idx="27839">
                  <c:v>476</c:v>
                </c:pt>
                <c:pt idx="27840">
                  <c:v>375</c:v>
                </c:pt>
                <c:pt idx="27841">
                  <c:v>276</c:v>
                </c:pt>
                <c:pt idx="27842">
                  <c:v>437</c:v>
                </c:pt>
                <c:pt idx="27843">
                  <c:v>276</c:v>
                </c:pt>
                <c:pt idx="27844">
                  <c:v>352</c:v>
                </c:pt>
                <c:pt idx="27845">
                  <c:v>500</c:v>
                </c:pt>
                <c:pt idx="27846">
                  <c:v>415</c:v>
                </c:pt>
                <c:pt idx="27847">
                  <c:v>473</c:v>
                </c:pt>
                <c:pt idx="27848">
                  <c:v>381</c:v>
                </c:pt>
                <c:pt idx="27849">
                  <c:v>385</c:v>
                </c:pt>
                <c:pt idx="27850">
                  <c:v>276</c:v>
                </c:pt>
                <c:pt idx="27851">
                  <c:v>526</c:v>
                </c:pt>
                <c:pt idx="27852">
                  <c:v>390</c:v>
                </c:pt>
                <c:pt idx="27853">
                  <c:v>338</c:v>
                </c:pt>
                <c:pt idx="27854">
                  <c:v>488</c:v>
                </c:pt>
                <c:pt idx="27855">
                  <c:v>376</c:v>
                </c:pt>
                <c:pt idx="27856">
                  <c:v>418</c:v>
                </c:pt>
                <c:pt idx="27857">
                  <c:v>391</c:v>
                </c:pt>
                <c:pt idx="27858">
                  <c:v>368</c:v>
                </c:pt>
                <c:pt idx="27859">
                  <c:v>275</c:v>
                </c:pt>
                <c:pt idx="27860">
                  <c:v>362</c:v>
                </c:pt>
                <c:pt idx="27861">
                  <c:v>369</c:v>
                </c:pt>
                <c:pt idx="27862">
                  <c:v>370</c:v>
                </c:pt>
                <c:pt idx="27863">
                  <c:v>397</c:v>
                </c:pt>
                <c:pt idx="27864">
                  <c:v>439</c:v>
                </c:pt>
                <c:pt idx="27865">
                  <c:v>372</c:v>
                </c:pt>
                <c:pt idx="27866">
                  <c:v>377</c:v>
                </c:pt>
                <c:pt idx="27867">
                  <c:v>423</c:v>
                </c:pt>
                <c:pt idx="27868">
                  <c:v>372</c:v>
                </c:pt>
                <c:pt idx="27869">
                  <c:v>385</c:v>
                </c:pt>
                <c:pt idx="27870">
                  <c:v>366</c:v>
                </c:pt>
                <c:pt idx="27871">
                  <c:v>322</c:v>
                </c:pt>
                <c:pt idx="27872">
                  <c:v>448</c:v>
                </c:pt>
                <c:pt idx="27873">
                  <c:v>392</c:v>
                </c:pt>
                <c:pt idx="27874">
                  <c:v>408</c:v>
                </c:pt>
                <c:pt idx="27875">
                  <c:v>355</c:v>
                </c:pt>
                <c:pt idx="27876">
                  <c:v>527</c:v>
                </c:pt>
                <c:pt idx="27877">
                  <c:v>397</c:v>
                </c:pt>
                <c:pt idx="27878">
                  <c:v>712</c:v>
                </c:pt>
                <c:pt idx="27879">
                  <c:v>337</c:v>
                </c:pt>
                <c:pt idx="27880">
                  <c:v>393</c:v>
                </c:pt>
                <c:pt idx="27881">
                  <c:v>349</c:v>
                </c:pt>
                <c:pt idx="27882">
                  <c:v>534</c:v>
                </c:pt>
                <c:pt idx="27883">
                  <c:v>484</c:v>
                </c:pt>
                <c:pt idx="27884">
                  <c:v>434</c:v>
                </c:pt>
                <c:pt idx="27885">
                  <c:v>415</c:v>
                </c:pt>
                <c:pt idx="27886">
                  <c:v>449</c:v>
                </c:pt>
                <c:pt idx="27887">
                  <c:v>422</c:v>
                </c:pt>
                <c:pt idx="27888">
                  <c:v>412</c:v>
                </c:pt>
                <c:pt idx="27889">
                  <c:v>295</c:v>
                </c:pt>
                <c:pt idx="27890">
                  <c:v>428</c:v>
                </c:pt>
                <c:pt idx="27891">
                  <c:v>377</c:v>
                </c:pt>
                <c:pt idx="27892">
                  <c:v>406</c:v>
                </c:pt>
                <c:pt idx="27893">
                  <c:v>422</c:v>
                </c:pt>
                <c:pt idx="27894">
                  <c:v>397</c:v>
                </c:pt>
                <c:pt idx="27895">
                  <c:v>363</c:v>
                </c:pt>
                <c:pt idx="27896">
                  <c:v>449</c:v>
                </c:pt>
                <c:pt idx="27897">
                  <c:v>275</c:v>
                </c:pt>
                <c:pt idx="27898">
                  <c:v>353</c:v>
                </c:pt>
                <c:pt idx="27899">
                  <c:v>402</c:v>
                </c:pt>
                <c:pt idx="27900">
                  <c:v>373</c:v>
                </c:pt>
                <c:pt idx="27901">
                  <c:v>384</c:v>
                </c:pt>
                <c:pt idx="27902">
                  <c:v>424</c:v>
                </c:pt>
                <c:pt idx="27903">
                  <c:v>352</c:v>
                </c:pt>
                <c:pt idx="27904">
                  <c:v>428</c:v>
                </c:pt>
                <c:pt idx="27905">
                  <c:v>330</c:v>
                </c:pt>
                <c:pt idx="27906">
                  <c:v>363</c:v>
                </c:pt>
                <c:pt idx="27907">
                  <c:v>334</c:v>
                </c:pt>
                <c:pt idx="27908">
                  <c:v>443</c:v>
                </c:pt>
                <c:pt idx="27909">
                  <c:v>307</c:v>
                </c:pt>
                <c:pt idx="27910">
                  <c:v>391</c:v>
                </c:pt>
                <c:pt idx="27911">
                  <c:v>274</c:v>
                </c:pt>
                <c:pt idx="27912">
                  <c:v>693</c:v>
                </c:pt>
                <c:pt idx="27913">
                  <c:v>374</c:v>
                </c:pt>
                <c:pt idx="27914">
                  <c:v>477</c:v>
                </c:pt>
                <c:pt idx="27915">
                  <c:v>274</c:v>
                </c:pt>
                <c:pt idx="27916">
                  <c:v>441</c:v>
                </c:pt>
                <c:pt idx="27917">
                  <c:v>274</c:v>
                </c:pt>
                <c:pt idx="27918">
                  <c:v>442</c:v>
                </c:pt>
                <c:pt idx="27919">
                  <c:v>378</c:v>
                </c:pt>
                <c:pt idx="27920">
                  <c:v>343</c:v>
                </c:pt>
                <c:pt idx="27921">
                  <c:v>307</c:v>
                </c:pt>
                <c:pt idx="27922">
                  <c:v>398</c:v>
                </c:pt>
                <c:pt idx="27923">
                  <c:v>465</c:v>
                </c:pt>
                <c:pt idx="27924">
                  <c:v>513</c:v>
                </c:pt>
                <c:pt idx="27925">
                  <c:v>343</c:v>
                </c:pt>
                <c:pt idx="27926">
                  <c:v>389</c:v>
                </c:pt>
                <c:pt idx="27927">
                  <c:v>322</c:v>
                </c:pt>
                <c:pt idx="27928">
                  <c:v>300</c:v>
                </c:pt>
                <c:pt idx="27929">
                  <c:v>436</c:v>
                </c:pt>
                <c:pt idx="27930">
                  <c:v>387</c:v>
                </c:pt>
                <c:pt idx="27931">
                  <c:v>381</c:v>
                </c:pt>
                <c:pt idx="27932">
                  <c:v>303</c:v>
                </c:pt>
                <c:pt idx="27933">
                  <c:v>406</c:v>
                </c:pt>
                <c:pt idx="27934">
                  <c:v>394</c:v>
                </c:pt>
                <c:pt idx="27935">
                  <c:v>372</c:v>
                </c:pt>
                <c:pt idx="27936">
                  <c:v>455</c:v>
                </c:pt>
                <c:pt idx="27937">
                  <c:v>416</c:v>
                </c:pt>
                <c:pt idx="27938">
                  <c:v>370</c:v>
                </c:pt>
                <c:pt idx="27939">
                  <c:v>364</c:v>
                </c:pt>
                <c:pt idx="27940">
                  <c:v>403</c:v>
                </c:pt>
                <c:pt idx="27941">
                  <c:v>313</c:v>
                </c:pt>
                <c:pt idx="27942">
                  <c:v>309</c:v>
                </c:pt>
                <c:pt idx="27943">
                  <c:v>402</c:v>
                </c:pt>
                <c:pt idx="27944">
                  <c:v>382</c:v>
                </c:pt>
                <c:pt idx="27945">
                  <c:v>384</c:v>
                </c:pt>
                <c:pt idx="27946">
                  <c:v>439</c:v>
                </c:pt>
                <c:pt idx="27947">
                  <c:v>418</c:v>
                </c:pt>
                <c:pt idx="27948">
                  <c:v>452</c:v>
                </c:pt>
                <c:pt idx="27949">
                  <c:v>412</c:v>
                </c:pt>
                <c:pt idx="27950">
                  <c:v>327</c:v>
                </c:pt>
                <c:pt idx="27951">
                  <c:v>358</c:v>
                </c:pt>
                <c:pt idx="27952">
                  <c:v>358</c:v>
                </c:pt>
                <c:pt idx="27953">
                  <c:v>452</c:v>
                </c:pt>
                <c:pt idx="27954">
                  <c:v>395</c:v>
                </c:pt>
                <c:pt idx="27955">
                  <c:v>373</c:v>
                </c:pt>
                <c:pt idx="27956">
                  <c:v>359</c:v>
                </c:pt>
                <c:pt idx="27957">
                  <c:v>456</c:v>
                </c:pt>
                <c:pt idx="27958">
                  <c:v>483</c:v>
                </c:pt>
                <c:pt idx="27959">
                  <c:v>401</c:v>
                </c:pt>
                <c:pt idx="27960">
                  <c:v>367</c:v>
                </c:pt>
                <c:pt idx="27961">
                  <c:v>352</c:v>
                </c:pt>
                <c:pt idx="27962">
                  <c:v>482</c:v>
                </c:pt>
                <c:pt idx="27963">
                  <c:v>439</c:v>
                </c:pt>
                <c:pt idx="27964">
                  <c:v>424</c:v>
                </c:pt>
                <c:pt idx="27965">
                  <c:v>363</c:v>
                </c:pt>
                <c:pt idx="27966">
                  <c:v>405</c:v>
                </c:pt>
                <c:pt idx="27967">
                  <c:v>420</c:v>
                </c:pt>
                <c:pt idx="27968">
                  <c:v>453</c:v>
                </c:pt>
                <c:pt idx="27969">
                  <c:v>273</c:v>
                </c:pt>
                <c:pt idx="27970">
                  <c:v>383</c:v>
                </c:pt>
                <c:pt idx="27971">
                  <c:v>437</c:v>
                </c:pt>
                <c:pt idx="27972">
                  <c:v>420</c:v>
                </c:pt>
                <c:pt idx="27973">
                  <c:v>407</c:v>
                </c:pt>
                <c:pt idx="27974">
                  <c:v>358</c:v>
                </c:pt>
                <c:pt idx="27975">
                  <c:v>417</c:v>
                </c:pt>
                <c:pt idx="27976">
                  <c:v>392</c:v>
                </c:pt>
                <c:pt idx="27977">
                  <c:v>367</c:v>
                </c:pt>
                <c:pt idx="27978">
                  <c:v>417</c:v>
                </c:pt>
                <c:pt idx="27979">
                  <c:v>355</c:v>
                </c:pt>
                <c:pt idx="27980">
                  <c:v>380</c:v>
                </c:pt>
                <c:pt idx="27981">
                  <c:v>394</c:v>
                </c:pt>
                <c:pt idx="27982">
                  <c:v>411</c:v>
                </c:pt>
                <c:pt idx="27983">
                  <c:v>315</c:v>
                </c:pt>
                <c:pt idx="27984">
                  <c:v>344</c:v>
                </c:pt>
                <c:pt idx="27985">
                  <c:v>427</c:v>
                </c:pt>
                <c:pt idx="27986">
                  <c:v>327</c:v>
                </c:pt>
                <c:pt idx="27987">
                  <c:v>441</c:v>
                </c:pt>
                <c:pt idx="27988">
                  <c:v>327</c:v>
                </c:pt>
                <c:pt idx="27989">
                  <c:v>458</c:v>
                </c:pt>
                <c:pt idx="27990">
                  <c:v>364</c:v>
                </c:pt>
                <c:pt idx="27991">
                  <c:v>435</c:v>
                </c:pt>
                <c:pt idx="27992">
                  <c:v>459</c:v>
                </c:pt>
                <c:pt idx="27993">
                  <c:v>327</c:v>
                </c:pt>
                <c:pt idx="27994">
                  <c:v>321</c:v>
                </c:pt>
                <c:pt idx="27995">
                  <c:v>430</c:v>
                </c:pt>
                <c:pt idx="27996">
                  <c:v>385</c:v>
                </c:pt>
                <c:pt idx="27997">
                  <c:v>353</c:v>
                </c:pt>
                <c:pt idx="27998">
                  <c:v>358</c:v>
                </c:pt>
                <c:pt idx="27999">
                  <c:v>452</c:v>
                </c:pt>
                <c:pt idx="28000">
                  <c:v>372</c:v>
                </c:pt>
                <c:pt idx="28001">
                  <c:v>396</c:v>
                </c:pt>
                <c:pt idx="28002">
                  <c:v>414</c:v>
                </c:pt>
                <c:pt idx="28003">
                  <c:v>427</c:v>
                </c:pt>
                <c:pt idx="28004">
                  <c:v>558</c:v>
                </c:pt>
                <c:pt idx="28005">
                  <c:v>380</c:v>
                </c:pt>
                <c:pt idx="28006">
                  <c:v>512</c:v>
                </c:pt>
                <c:pt idx="28007">
                  <c:v>384</c:v>
                </c:pt>
                <c:pt idx="28008">
                  <c:v>293</c:v>
                </c:pt>
                <c:pt idx="28009">
                  <c:v>405</c:v>
                </c:pt>
                <c:pt idx="28010">
                  <c:v>380</c:v>
                </c:pt>
                <c:pt idx="28011">
                  <c:v>372</c:v>
                </c:pt>
                <c:pt idx="28012">
                  <c:v>302</c:v>
                </c:pt>
                <c:pt idx="28013">
                  <c:v>388</c:v>
                </c:pt>
                <c:pt idx="28014">
                  <c:v>349</c:v>
                </c:pt>
                <c:pt idx="28015">
                  <c:v>349</c:v>
                </c:pt>
                <c:pt idx="28016">
                  <c:v>337</c:v>
                </c:pt>
                <c:pt idx="28017">
                  <c:v>385</c:v>
                </c:pt>
                <c:pt idx="28018">
                  <c:v>374</c:v>
                </c:pt>
                <c:pt idx="28019">
                  <c:v>407</c:v>
                </c:pt>
                <c:pt idx="28020">
                  <c:v>361</c:v>
                </c:pt>
                <c:pt idx="28021">
                  <c:v>411</c:v>
                </c:pt>
                <c:pt idx="28022">
                  <c:v>354</c:v>
                </c:pt>
                <c:pt idx="28023">
                  <c:v>564</c:v>
                </c:pt>
                <c:pt idx="28024">
                  <c:v>410</c:v>
                </c:pt>
                <c:pt idx="28025">
                  <c:v>427</c:v>
                </c:pt>
                <c:pt idx="28026">
                  <c:v>474</c:v>
                </c:pt>
                <c:pt idx="28027">
                  <c:v>550</c:v>
                </c:pt>
                <c:pt idx="28028">
                  <c:v>367</c:v>
                </c:pt>
                <c:pt idx="28029">
                  <c:v>530</c:v>
                </c:pt>
                <c:pt idx="28030">
                  <c:v>370</c:v>
                </c:pt>
                <c:pt idx="28031">
                  <c:v>445</c:v>
                </c:pt>
                <c:pt idx="28032">
                  <c:v>408</c:v>
                </c:pt>
                <c:pt idx="28033">
                  <c:v>429</c:v>
                </c:pt>
                <c:pt idx="28034">
                  <c:v>417</c:v>
                </c:pt>
                <c:pt idx="28035">
                  <c:v>319</c:v>
                </c:pt>
                <c:pt idx="28036">
                  <c:v>432</c:v>
                </c:pt>
                <c:pt idx="28037">
                  <c:v>389</c:v>
                </c:pt>
                <c:pt idx="28038">
                  <c:v>348</c:v>
                </c:pt>
                <c:pt idx="28039">
                  <c:v>473</c:v>
                </c:pt>
                <c:pt idx="28040">
                  <c:v>402</c:v>
                </c:pt>
                <c:pt idx="28041">
                  <c:v>361</c:v>
                </c:pt>
                <c:pt idx="28042">
                  <c:v>413</c:v>
                </c:pt>
                <c:pt idx="28043">
                  <c:v>510</c:v>
                </c:pt>
                <c:pt idx="28044">
                  <c:v>439</c:v>
                </c:pt>
                <c:pt idx="28045">
                  <c:v>356</c:v>
                </c:pt>
                <c:pt idx="28046">
                  <c:v>361</c:v>
                </c:pt>
                <c:pt idx="28047">
                  <c:v>295</c:v>
                </c:pt>
                <c:pt idx="28048">
                  <c:v>415</c:v>
                </c:pt>
                <c:pt idx="28049">
                  <c:v>352</c:v>
                </c:pt>
                <c:pt idx="28050">
                  <c:v>333</c:v>
                </c:pt>
                <c:pt idx="28051">
                  <c:v>346</c:v>
                </c:pt>
                <c:pt idx="28052">
                  <c:v>414</c:v>
                </c:pt>
                <c:pt idx="28053">
                  <c:v>339</c:v>
                </c:pt>
                <c:pt idx="28054">
                  <c:v>321</c:v>
                </c:pt>
                <c:pt idx="28055">
                  <c:v>402</c:v>
                </c:pt>
                <c:pt idx="28056">
                  <c:v>410</c:v>
                </c:pt>
                <c:pt idx="28057">
                  <c:v>386</c:v>
                </c:pt>
                <c:pt idx="28058">
                  <c:v>367</c:v>
                </c:pt>
                <c:pt idx="28059">
                  <c:v>440</c:v>
                </c:pt>
                <c:pt idx="28060">
                  <c:v>494</c:v>
                </c:pt>
                <c:pt idx="28061">
                  <c:v>383</c:v>
                </c:pt>
                <c:pt idx="28062">
                  <c:v>415</c:v>
                </c:pt>
                <c:pt idx="28063">
                  <c:v>362</c:v>
                </c:pt>
                <c:pt idx="28064">
                  <c:v>373</c:v>
                </c:pt>
                <c:pt idx="28065">
                  <c:v>454</c:v>
                </c:pt>
                <c:pt idx="28066">
                  <c:v>368</c:v>
                </c:pt>
                <c:pt idx="28067">
                  <c:v>437</c:v>
                </c:pt>
                <c:pt idx="28068">
                  <c:v>447</c:v>
                </c:pt>
                <c:pt idx="28069">
                  <c:v>366</c:v>
                </c:pt>
                <c:pt idx="28070">
                  <c:v>375</c:v>
                </c:pt>
                <c:pt idx="28071">
                  <c:v>459</c:v>
                </c:pt>
                <c:pt idx="28072">
                  <c:v>327</c:v>
                </c:pt>
                <c:pt idx="28073">
                  <c:v>444</c:v>
                </c:pt>
                <c:pt idx="28074">
                  <c:v>308</c:v>
                </c:pt>
                <c:pt idx="28075">
                  <c:v>275</c:v>
                </c:pt>
                <c:pt idx="28076">
                  <c:v>380</c:v>
                </c:pt>
                <c:pt idx="28077">
                  <c:v>282</c:v>
                </c:pt>
                <c:pt idx="28078">
                  <c:v>424</c:v>
                </c:pt>
                <c:pt idx="28079">
                  <c:v>610</c:v>
                </c:pt>
                <c:pt idx="28080">
                  <c:v>386</c:v>
                </c:pt>
                <c:pt idx="28081">
                  <c:v>396</c:v>
                </c:pt>
                <c:pt idx="28082">
                  <c:v>416</c:v>
                </c:pt>
                <c:pt idx="28083">
                  <c:v>318</c:v>
                </c:pt>
                <c:pt idx="28084">
                  <c:v>373</c:v>
                </c:pt>
                <c:pt idx="28085">
                  <c:v>363</c:v>
                </c:pt>
                <c:pt idx="28086">
                  <c:v>498</c:v>
                </c:pt>
                <c:pt idx="28087">
                  <c:v>304</c:v>
                </c:pt>
                <c:pt idx="28088">
                  <c:v>429</c:v>
                </c:pt>
                <c:pt idx="28089">
                  <c:v>378</c:v>
                </c:pt>
                <c:pt idx="28090">
                  <c:v>380</c:v>
                </c:pt>
                <c:pt idx="28091">
                  <c:v>384</c:v>
                </c:pt>
                <c:pt idx="28092">
                  <c:v>408</c:v>
                </c:pt>
                <c:pt idx="28093">
                  <c:v>384</c:v>
                </c:pt>
                <c:pt idx="28094">
                  <c:v>374</c:v>
                </c:pt>
                <c:pt idx="28095">
                  <c:v>378</c:v>
                </c:pt>
                <c:pt idx="28096">
                  <c:v>282</c:v>
                </c:pt>
                <c:pt idx="28097">
                  <c:v>394</c:v>
                </c:pt>
                <c:pt idx="28098">
                  <c:v>380</c:v>
                </c:pt>
                <c:pt idx="28099">
                  <c:v>382</c:v>
                </c:pt>
                <c:pt idx="28100">
                  <c:v>429</c:v>
                </c:pt>
                <c:pt idx="28101">
                  <c:v>416</c:v>
                </c:pt>
                <c:pt idx="28102">
                  <c:v>405</c:v>
                </c:pt>
                <c:pt idx="28103">
                  <c:v>397</c:v>
                </c:pt>
                <c:pt idx="28104">
                  <c:v>372</c:v>
                </c:pt>
                <c:pt idx="28105">
                  <c:v>410</c:v>
                </c:pt>
                <c:pt idx="28106">
                  <c:v>403</c:v>
                </c:pt>
                <c:pt idx="28107">
                  <c:v>386</c:v>
                </c:pt>
                <c:pt idx="28108">
                  <c:v>329</c:v>
                </c:pt>
                <c:pt idx="28109">
                  <c:v>426</c:v>
                </c:pt>
                <c:pt idx="28110">
                  <c:v>423</c:v>
                </c:pt>
                <c:pt idx="28111">
                  <c:v>325</c:v>
                </c:pt>
                <c:pt idx="28112">
                  <c:v>394</c:v>
                </c:pt>
                <c:pt idx="28113">
                  <c:v>356</c:v>
                </c:pt>
                <c:pt idx="28114">
                  <c:v>420</c:v>
                </c:pt>
                <c:pt idx="28115">
                  <c:v>402</c:v>
                </c:pt>
                <c:pt idx="28116">
                  <c:v>357</c:v>
                </c:pt>
                <c:pt idx="28117">
                  <c:v>366</c:v>
                </c:pt>
                <c:pt idx="28118">
                  <c:v>495</c:v>
                </c:pt>
                <c:pt idx="28119">
                  <c:v>423</c:v>
                </c:pt>
                <c:pt idx="28120">
                  <c:v>274</c:v>
                </c:pt>
                <c:pt idx="28121">
                  <c:v>652</c:v>
                </c:pt>
                <c:pt idx="28122">
                  <c:v>386</c:v>
                </c:pt>
                <c:pt idx="28123">
                  <c:v>430</c:v>
                </c:pt>
                <c:pt idx="28124">
                  <c:v>352</c:v>
                </c:pt>
                <c:pt idx="28125">
                  <c:v>345</c:v>
                </c:pt>
                <c:pt idx="28126">
                  <c:v>275</c:v>
                </c:pt>
                <c:pt idx="28127">
                  <c:v>503</c:v>
                </c:pt>
                <c:pt idx="28128">
                  <c:v>402</c:v>
                </c:pt>
                <c:pt idx="28129">
                  <c:v>405</c:v>
                </c:pt>
                <c:pt idx="28130">
                  <c:v>386</c:v>
                </c:pt>
                <c:pt idx="28131">
                  <c:v>350</c:v>
                </c:pt>
                <c:pt idx="28132">
                  <c:v>385</c:v>
                </c:pt>
                <c:pt idx="28133">
                  <c:v>377</c:v>
                </c:pt>
                <c:pt idx="28134">
                  <c:v>363</c:v>
                </c:pt>
                <c:pt idx="28135">
                  <c:v>365</c:v>
                </c:pt>
                <c:pt idx="28136">
                  <c:v>354</c:v>
                </c:pt>
                <c:pt idx="28137">
                  <c:v>363</c:v>
                </c:pt>
                <c:pt idx="28138">
                  <c:v>390</c:v>
                </c:pt>
                <c:pt idx="28139">
                  <c:v>391</c:v>
                </c:pt>
                <c:pt idx="28140">
                  <c:v>403</c:v>
                </c:pt>
                <c:pt idx="28141">
                  <c:v>368</c:v>
                </c:pt>
                <c:pt idx="28142">
                  <c:v>373</c:v>
                </c:pt>
                <c:pt idx="28143">
                  <c:v>374</c:v>
                </c:pt>
                <c:pt idx="28144">
                  <c:v>394</c:v>
                </c:pt>
                <c:pt idx="28145">
                  <c:v>372</c:v>
                </c:pt>
                <c:pt idx="28146">
                  <c:v>538</c:v>
                </c:pt>
                <c:pt idx="28147">
                  <c:v>367</c:v>
                </c:pt>
                <c:pt idx="28148">
                  <c:v>372</c:v>
                </c:pt>
                <c:pt idx="28149">
                  <c:v>389</c:v>
                </c:pt>
                <c:pt idx="28150">
                  <c:v>366</c:v>
                </c:pt>
                <c:pt idx="28151">
                  <c:v>441</c:v>
                </c:pt>
                <c:pt idx="28152">
                  <c:v>382</c:v>
                </c:pt>
                <c:pt idx="28153">
                  <c:v>399</c:v>
                </c:pt>
                <c:pt idx="28154">
                  <c:v>369</c:v>
                </c:pt>
                <c:pt idx="28155">
                  <c:v>429</c:v>
                </c:pt>
                <c:pt idx="28156">
                  <c:v>365</c:v>
                </c:pt>
                <c:pt idx="28157">
                  <c:v>414</c:v>
                </c:pt>
                <c:pt idx="28158">
                  <c:v>325</c:v>
                </c:pt>
                <c:pt idx="28159">
                  <c:v>465</c:v>
                </c:pt>
                <c:pt idx="28160">
                  <c:v>397</c:v>
                </c:pt>
                <c:pt idx="28161">
                  <c:v>390</c:v>
                </c:pt>
                <c:pt idx="28162">
                  <c:v>418</c:v>
                </c:pt>
                <c:pt idx="28163">
                  <c:v>300</c:v>
                </c:pt>
                <c:pt idx="28164">
                  <c:v>337</c:v>
                </c:pt>
                <c:pt idx="28165">
                  <c:v>369</c:v>
                </c:pt>
                <c:pt idx="28166">
                  <c:v>458</c:v>
                </c:pt>
                <c:pt idx="28167">
                  <c:v>363</c:v>
                </c:pt>
                <c:pt idx="28168">
                  <c:v>405</c:v>
                </c:pt>
                <c:pt idx="28169">
                  <c:v>357</c:v>
                </c:pt>
                <c:pt idx="28170">
                  <c:v>421</c:v>
                </c:pt>
                <c:pt idx="28171">
                  <c:v>305</c:v>
                </c:pt>
                <c:pt idx="28172">
                  <c:v>388</c:v>
                </c:pt>
                <c:pt idx="28173">
                  <c:v>381</c:v>
                </c:pt>
                <c:pt idx="28174">
                  <c:v>348</c:v>
                </c:pt>
                <c:pt idx="28175">
                  <c:v>387</c:v>
                </c:pt>
                <c:pt idx="28176">
                  <c:v>401</c:v>
                </c:pt>
                <c:pt idx="28177">
                  <c:v>431</c:v>
                </c:pt>
                <c:pt idx="28178">
                  <c:v>343</c:v>
                </c:pt>
                <c:pt idx="28179">
                  <c:v>366</c:v>
                </c:pt>
                <c:pt idx="28180">
                  <c:v>447</c:v>
                </c:pt>
                <c:pt idx="28181">
                  <c:v>400</c:v>
                </c:pt>
                <c:pt idx="28182">
                  <c:v>378</c:v>
                </c:pt>
                <c:pt idx="28183">
                  <c:v>483</c:v>
                </c:pt>
                <c:pt idx="28184">
                  <c:v>400</c:v>
                </c:pt>
                <c:pt idx="28185">
                  <c:v>396</c:v>
                </c:pt>
                <c:pt idx="28186">
                  <c:v>333</c:v>
                </c:pt>
                <c:pt idx="28187">
                  <c:v>370</c:v>
                </c:pt>
                <c:pt idx="28188">
                  <c:v>379</c:v>
                </c:pt>
                <c:pt idx="28189">
                  <c:v>413</c:v>
                </c:pt>
                <c:pt idx="28190">
                  <c:v>380</c:v>
                </c:pt>
                <c:pt idx="28191">
                  <c:v>368</c:v>
                </c:pt>
                <c:pt idx="28192">
                  <c:v>505</c:v>
                </c:pt>
                <c:pt idx="28193">
                  <c:v>382</c:v>
                </c:pt>
                <c:pt idx="28194">
                  <c:v>400</c:v>
                </c:pt>
                <c:pt idx="28195">
                  <c:v>350</c:v>
                </c:pt>
                <c:pt idx="28196">
                  <c:v>374</c:v>
                </c:pt>
                <c:pt idx="28197">
                  <c:v>396</c:v>
                </c:pt>
                <c:pt idx="28198">
                  <c:v>418</c:v>
                </c:pt>
                <c:pt idx="28199">
                  <c:v>304</c:v>
                </c:pt>
                <c:pt idx="28200">
                  <c:v>381</c:v>
                </c:pt>
                <c:pt idx="28201">
                  <c:v>435</c:v>
                </c:pt>
                <c:pt idx="28202">
                  <c:v>398</c:v>
                </c:pt>
                <c:pt idx="28203">
                  <c:v>425</c:v>
                </c:pt>
                <c:pt idx="28204">
                  <c:v>388</c:v>
                </c:pt>
                <c:pt idx="28205">
                  <c:v>380</c:v>
                </c:pt>
                <c:pt idx="28206">
                  <c:v>383</c:v>
                </c:pt>
                <c:pt idx="28207">
                  <c:v>366</c:v>
                </c:pt>
                <c:pt idx="28208">
                  <c:v>393</c:v>
                </c:pt>
                <c:pt idx="28209">
                  <c:v>374</c:v>
                </c:pt>
                <c:pt idx="28210">
                  <c:v>385</c:v>
                </c:pt>
                <c:pt idx="28211">
                  <c:v>345</c:v>
                </c:pt>
                <c:pt idx="28212">
                  <c:v>357</c:v>
                </c:pt>
                <c:pt idx="28213">
                  <c:v>389</c:v>
                </c:pt>
                <c:pt idx="28214">
                  <c:v>417</c:v>
                </c:pt>
                <c:pt idx="28215">
                  <c:v>343</c:v>
                </c:pt>
                <c:pt idx="28216">
                  <c:v>339</c:v>
                </c:pt>
                <c:pt idx="28217">
                  <c:v>383</c:v>
                </c:pt>
                <c:pt idx="28218">
                  <c:v>386</c:v>
                </c:pt>
                <c:pt idx="28219">
                  <c:v>344</c:v>
                </c:pt>
                <c:pt idx="28220">
                  <c:v>393</c:v>
                </c:pt>
                <c:pt idx="28221">
                  <c:v>364</c:v>
                </c:pt>
                <c:pt idx="28222">
                  <c:v>415</c:v>
                </c:pt>
                <c:pt idx="28223">
                  <c:v>354</c:v>
                </c:pt>
                <c:pt idx="28224">
                  <c:v>399</c:v>
                </c:pt>
                <c:pt idx="28225">
                  <c:v>348</c:v>
                </c:pt>
                <c:pt idx="28226">
                  <c:v>318</c:v>
                </c:pt>
                <c:pt idx="28227">
                  <c:v>399</c:v>
                </c:pt>
                <c:pt idx="28228">
                  <c:v>395</c:v>
                </c:pt>
                <c:pt idx="28229">
                  <c:v>427</c:v>
                </c:pt>
                <c:pt idx="28230">
                  <c:v>448</c:v>
                </c:pt>
                <c:pt idx="28231">
                  <c:v>353</c:v>
                </c:pt>
                <c:pt idx="28232">
                  <c:v>327</c:v>
                </c:pt>
                <c:pt idx="28233">
                  <c:v>374</c:v>
                </c:pt>
                <c:pt idx="28234">
                  <c:v>388</c:v>
                </c:pt>
                <c:pt idx="28235">
                  <c:v>352</c:v>
                </c:pt>
                <c:pt idx="28236">
                  <c:v>387</c:v>
                </c:pt>
                <c:pt idx="28237">
                  <c:v>401</c:v>
                </c:pt>
                <c:pt idx="28238">
                  <c:v>350</c:v>
                </c:pt>
                <c:pt idx="28239">
                  <c:v>383</c:v>
                </c:pt>
                <c:pt idx="28240">
                  <c:v>406</c:v>
                </c:pt>
                <c:pt idx="28241">
                  <c:v>332</c:v>
                </c:pt>
                <c:pt idx="28242">
                  <c:v>387</c:v>
                </c:pt>
                <c:pt idx="28243">
                  <c:v>412</c:v>
                </c:pt>
                <c:pt idx="28244">
                  <c:v>426</c:v>
                </c:pt>
                <c:pt idx="28245">
                  <c:v>410</c:v>
                </c:pt>
                <c:pt idx="28246">
                  <c:v>356</c:v>
                </c:pt>
                <c:pt idx="28247">
                  <c:v>414</c:v>
                </c:pt>
                <c:pt idx="28248">
                  <c:v>355</c:v>
                </c:pt>
                <c:pt idx="28249">
                  <c:v>336</c:v>
                </c:pt>
                <c:pt idx="28250">
                  <c:v>384</c:v>
                </c:pt>
                <c:pt idx="28251">
                  <c:v>422</c:v>
                </c:pt>
                <c:pt idx="28252">
                  <c:v>445</c:v>
                </c:pt>
                <c:pt idx="28253">
                  <c:v>404</c:v>
                </c:pt>
                <c:pt idx="28254">
                  <c:v>265</c:v>
                </c:pt>
                <c:pt idx="28255">
                  <c:v>334</c:v>
                </c:pt>
                <c:pt idx="28256">
                  <c:v>407</c:v>
                </c:pt>
                <c:pt idx="28257">
                  <c:v>265</c:v>
                </c:pt>
                <c:pt idx="28258">
                  <c:v>520</c:v>
                </c:pt>
                <c:pt idx="28259">
                  <c:v>504</c:v>
                </c:pt>
                <c:pt idx="28260">
                  <c:v>292</c:v>
                </c:pt>
                <c:pt idx="28261">
                  <c:v>355</c:v>
                </c:pt>
                <c:pt idx="28262">
                  <c:v>414</c:v>
                </c:pt>
                <c:pt idx="28263">
                  <c:v>492</c:v>
                </c:pt>
                <c:pt idx="28264">
                  <c:v>418</c:v>
                </c:pt>
                <c:pt idx="28265">
                  <c:v>514</c:v>
                </c:pt>
                <c:pt idx="28266">
                  <c:v>301</c:v>
                </c:pt>
                <c:pt idx="28267">
                  <c:v>439</c:v>
                </c:pt>
                <c:pt idx="28268">
                  <c:v>503</c:v>
                </c:pt>
                <c:pt idx="28269">
                  <c:v>282</c:v>
                </c:pt>
                <c:pt idx="28270">
                  <c:v>500</c:v>
                </c:pt>
                <c:pt idx="28271">
                  <c:v>333</c:v>
                </c:pt>
                <c:pt idx="28272">
                  <c:v>852</c:v>
                </c:pt>
                <c:pt idx="28273">
                  <c:v>495</c:v>
                </c:pt>
                <c:pt idx="28274">
                  <c:v>391</c:v>
                </c:pt>
                <c:pt idx="28275">
                  <c:v>325</c:v>
                </c:pt>
                <c:pt idx="28276">
                  <c:v>265</c:v>
                </c:pt>
                <c:pt idx="28277">
                  <c:v>266</c:v>
                </c:pt>
                <c:pt idx="28278">
                  <c:v>325</c:v>
                </c:pt>
                <c:pt idx="28279">
                  <c:v>410</c:v>
                </c:pt>
                <c:pt idx="28280">
                  <c:v>359</c:v>
                </c:pt>
                <c:pt idx="28281">
                  <c:v>265</c:v>
                </c:pt>
                <c:pt idx="28282">
                  <c:v>361</c:v>
                </c:pt>
                <c:pt idx="28283">
                  <c:v>383</c:v>
                </c:pt>
                <c:pt idx="28284">
                  <c:v>469</c:v>
                </c:pt>
                <c:pt idx="28285">
                  <c:v>419</c:v>
                </c:pt>
                <c:pt idx="28286">
                  <c:v>464</c:v>
                </c:pt>
                <c:pt idx="28287">
                  <c:v>383</c:v>
                </c:pt>
                <c:pt idx="28288">
                  <c:v>383</c:v>
                </c:pt>
                <c:pt idx="28289">
                  <c:v>264</c:v>
                </c:pt>
                <c:pt idx="28290">
                  <c:v>441</c:v>
                </c:pt>
                <c:pt idx="28291">
                  <c:v>452</c:v>
                </c:pt>
                <c:pt idx="28292">
                  <c:v>365</c:v>
                </c:pt>
                <c:pt idx="28293">
                  <c:v>571</c:v>
                </c:pt>
                <c:pt idx="28294">
                  <c:v>381</c:v>
                </c:pt>
                <c:pt idx="28295">
                  <c:v>613</c:v>
                </c:pt>
                <c:pt idx="28296">
                  <c:v>352</c:v>
                </c:pt>
                <c:pt idx="28297">
                  <c:v>410</c:v>
                </c:pt>
                <c:pt idx="28298">
                  <c:v>370</c:v>
                </c:pt>
                <c:pt idx="28299">
                  <c:v>265</c:v>
                </c:pt>
                <c:pt idx="28300">
                  <c:v>281</c:v>
                </c:pt>
                <c:pt idx="28301">
                  <c:v>451</c:v>
                </c:pt>
                <c:pt idx="28302">
                  <c:v>358</c:v>
                </c:pt>
                <c:pt idx="28303">
                  <c:v>311</c:v>
                </c:pt>
                <c:pt idx="28304">
                  <c:v>396</c:v>
                </c:pt>
                <c:pt idx="28305">
                  <c:v>393</c:v>
                </c:pt>
                <c:pt idx="28306">
                  <c:v>328</c:v>
                </c:pt>
                <c:pt idx="28307">
                  <c:v>366</c:v>
                </c:pt>
                <c:pt idx="28308">
                  <c:v>426</c:v>
                </c:pt>
                <c:pt idx="28309">
                  <c:v>395</c:v>
                </c:pt>
                <c:pt idx="28310">
                  <c:v>456</c:v>
                </c:pt>
                <c:pt idx="28311">
                  <c:v>408</c:v>
                </c:pt>
                <c:pt idx="28312">
                  <c:v>350</c:v>
                </c:pt>
                <c:pt idx="28313">
                  <c:v>346</c:v>
                </c:pt>
                <c:pt idx="28314">
                  <c:v>429</c:v>
                </c:pt>
                <c:pt idx="28315">
                  <c:v>413</c:v>
                </c:pt>
                <c:pt idx="28316">
                  <c:v>382</c:v>
                </c:pt>
                <c:pt idx="28317">
                  <c:v>394</c:v>
                </c:pt>
                <c:pt idx="28318">
                  <c:v>431</c:v>
                </c:pt>
                <c:pt idx="28319">
                  <c:v>336</c:v>
                </c:pt>
                <c:pt idx="28320">
                  <c:v>396</c:v>
                </c:pt>
                <c:pt idx="28321">
                  <c:v>367</c:v>
                </c:pt>
                <c:pt idx="28322">
                  <c:v>607</c:v>
                </c:pt>
                <c:pt idx="28323">
                  <c:v>285</c:v>
                </c:pt>
                <c:pt idx="28324">
                  <c:v>262</c:v>
                </c:pt>
                <c:pt idx="28325">
                  <c:v>406</c:v>
                </c:pt>
                <c:pt idx="28326">
                  <c:v>372</c:v>
                </c:pt>
                <c:pt idx="28327">
                  <c:v>293</c:v>
                </c:pt>
                <c:pt idx="28328">
                  <c:v>280</c:v>
                </c:pt>
                <c:pt idx="28329">
                  <c:v>368</c:v>
                </c:pt>
                <c:pt idx="28330">
                  <c:v>261</c:v>
                </c:pt>
                <c:pt idx="28331">
                  <c:v>261</c:v>
                </c:pt>
                <c:pt idx="28332">
                  <c:v>441</c:v>
                </c:pt>
                <c:pt idx="28333">
                  <c:v>369</c:v>
                </c:pt>
                <c:pt idx="28334">
                  <c:v>378</c:v>
                </c:pt>
                <c:pt idx="28335">
                  <c:v>421</c:v>
                </c:pt>
                <c:pt idx="28336">
                  <c:v>367</c:v>
                </c:pt>
                <c:pt idx="28337">
                  <c:v>418</c:v>
                </c:pt>
                <c:pt idx="28338">
                  <c:v>381</c:v>
                </c:pt>
                <c:pt idx="28339">
                  <c:v>361</c:v>
                </c:pt>
                <c:pt idx="28340">
                  <c:v>340</c:v>
                </c:pt>
                <c:pt idx="28341">
                  <c:v>401</c:v>
                </c:pt>
                <c:pt idx="28342">
                  <c:v>425</c:v>
                </c:pt>
                <c:pt idx="28343">
                  <c:v>319</c:v>
                </c:pt>
                <c:pt idx="28344">
                  <c:v>425</c:v>
                </c:pt>
                <c:pt idx="28345">
                  <c:v>261</c:v>
                </c:pt>
                <c:pt idx="28346">
                  <c:v>292</c:v>
                </c:pt>
                <c:pt idx="28347">
                  <c:v>400</c:v>
                </c:pt>
                <c:pt idx="28348">
                  <c:v>283</c:v>
                </c:pt>
                <c:pt idx="28349">
                  <c:v>355</c:v>
                </c:pt>
                <c:pt idx="28350">
                  <c:v>364</c:v>
                </c:pt>
                <c:pt idx="28351">
                  <c:v>355</c:v>
                </c:pt>
                <c:pt idx="28352">
                  <c:v>279</c:v>
                </c:pt>
                <c:pt idx="28353">
                  <c:v>361</c:v>
                </c:pt>
                <c:pt idx="28354">
                  <c:v>369</c:v>
                </c:pt>
                <c:pt idx="28355">
                  <c:v>345</c:v>
                </c:pt>
                <c:pt idx="28356">
                  <c:v>404</c:v>
                </c:pt>
                <c:pt idx="28357">
                  <c:v>260</c:v>
                </c:pt>
                <c:pt idx="28358">
                  <c:v>334</c:v>
                </c:pt>
                <c:pt idx="28359">
                  <c:v>378</c:v>
                </c:pt>
                <c:pt idx="28360">
                  <c:v>260</c:v>
                </c:pt>
                <c:pt idx="28361">
                  <c:v>349</c:v>
                </c:pt>
                <c:pt idx="28362">
                  <c:v>353</c:v>
                </c:pt>
                <c:pt idx="28363">
                  <c:v>347</c:v>
                </c:pt>
                <c:pt idx="28364">
                  <c:v>334</c:v>
                </c:pt>
                <c:pt idx="28365">
                  <c:v>438</c:v>
                </c:pt>
                <c:pt idx="28366">
                  <c:v>361</c:v>
                </c:pt>
                <c:pt idx="28367">
                  <c:v>364</c:v>
                </c:pt>
                <c:pt idx="28368">
                  <c:v>445</c:v>
                </c:pt>
                <c:pt idx="28369">
                  <c:v>365</c:v>
                </c:pt>
                <c:pt idx="28370">
                  <c:v>390</c:v>
                </c:pt>
                <c:pt idx="28371">
                  <c:v>429</c:v>
                </c:pt>
                <c:pt idx="28372">
                  <c:v>400</c:v>
                </c:pt>
                <c:pt idx="28373">
                  <c:v>399</c:v>
                </c:pt>
                <c:pt idx="28374">
                  <c:v>260</c:v>
                </c:pt>
                <c:pt idx="28375">
                  <c:v>437</c:v>
                </c:pt>
                <c:pt idx="28376">
                  <c:v>389</c:v>
                </c:pt>
                <c:pt idx="28377">
                  <c:v>362</c:v>
                </c:pt>
                <c:pt idx="28378">
                  <c:v>599</c:v>
                </c:pt>
                <c:pt idx="28379">
                  <c:v>412</c:v>
                </c:pt>
                <c:pt idx="28380">
                  <c:v>441</c:v>
                </c:pt>
                <c:pt idx="28381">
                  <c:v>396</c:v>
                </c:pt>
                <c:pt idx="28382">
                  <c:v>369</c:v>
                </c:pt>
                <c:pt idx="28383">
                  <c:v>345</c:v>
                </c:pt>
                <c:pt idx="28384">
                  <c:v>392</c:v>
                </c:pt>
                <c:pt idx="28385">
                  <c:v>359</c:v>
                </c:pt>
                <c:pt idx="28386">
                  <c:v>361</c:v>
                </c:pt>
                <c:pt idx="28387">
                  <c:v>337</c:v>
                </c:pt>
                <c:pt idx="28388">
                  <c:v>312</c:v>
                </c:pt>
                <c:pt idx="28389">
                  <c:v>297</c:v>
                </c:pt>
                <c:pt idx="28390">
                  <c:v>259</c:v>
                </c:pt>
                <c:pt idx="28391">
                  <c:v>382</c:v>
                </c:pt>
                <c:pt idx="28392">
                  <c:v>270</c:v>
                </c:pt>
                <c:pt idx="28393">
                  <c:v>324</c:v>
                </c:pt>
                <c:pt idx="28394">
                  <c:v>332</c:v>
                </c:pt>
                <c:pt idx="28395">
                  <c:v>292</c:v>
                </c:pt>
                <c:pt idx="28396">
                  <c:v>334</c:v>
                </c:pt>
                <c:pt idx="28397">
                  <c:v>377</c:v>
                </c:pt>
                <c:pt idx="28398">
                  <c:v>373</c:v>
                </c:pt>
                <c:pt idx="28399">
                  <c:v>441</c:v>
                </c:pt>
                <c:pt idx="28400">
                  <c:v>386</c:v>
                </c:pt>
                <c:pt idx="28401">
                  <c:v>330</c:v>
                </c:pt>
                <c:pt idx="28402">
                  <c:v>381</c:v>
                </c:pt>
                <c:pt idx="28403">
                  <c:v>360</c:v>
                </c:pt>
                <c:pt idx="28404">
                  <c:v>405</c:v>
                </c:pt>
                <c:pt idx="28405">
                  <c:v>258</c:v>
                </c:pt>
                <c:pt idx="28406">
                  <c:v>346</c:v>
                </c:pt>
                <c:pt idx="28407">
                  <c:v>416</c:v>
                </c:pt>
                <c:pt idx="28408">
                  <c:v>291</c:v>
                </c:pt>
                <c:pt idx="28409">
                  <c:v>364</c:v>
                </c:pt>
                <c:pt idx="28410">
                  <c:v>384</c:v>
                </c:pt>
                <c:pt idx="28411">
                  <c:v>489</c:v>
                </c:pt>
                <c:pt idx="28412">
                  <c:v>482</c:v>
                </c:pt>
                <c:pt idx="28413">
                  <c:v>316</c:v>
                </c:pt>
                <c:pt idx="28414">
                  <c:v>258</c:v>
                </c:pt>
                <c:pt idx="28415">
                  <c:v>383</c:v>
                </c:pt>
                <c:pt idx="28416">
                  <c:v>379</c:v>
                </c:pt>
                <c:pt idx="28417">
                  <c:v>322</c:v>
                </c:pt>
                <c:pt idx="28418">
                  <c:v>354</c:v>
                </c:pt>
                <c:pt idx="28419">
                  <c:v>342</c:v>
                </c:pt>
                <c:pt idx="28420">
                  <c:v>412</c:v>
                </c:pt>
                <c:pt idx="28421">
                  <c:v>383</c:v>
                </c:pt>
                <c:pt idx="28422">
                  <c:v>406</c:v>
                </c:pt>
                <c:pt idx="28423">
                  <c:v>351</c:v>
                </c:pt>
                <c:pt idx="28424">
                  <c:v>326</c:v>
                </c:pt>
                <c:pt idx="28425">
                  <c:v>323</c:v>
                </c:pt>
                <c:pt idx="28426">
                  <c:v>386</c:v>
                </c:pt>
                <c:pt idx="28427">
                  <c:v>284</c:v>
                </c:pt>
                <c:pt idx="28428">
                  <c:v>444</c:v>
                </c:pt>
                <c:pt idx="28429">
                  <c:v>325</c:v>
                </c:pt>
                <c:pt idx="28430">
                  <c:v>381</c:v>
                </c:pt>
                <c:pt idx="28431">
                  <c:v>444</c:v>
                </c:pt>
                <c:pt idx="28432">
                  <c:v>282</c:v>
                </c:pt>
                <c:pt idx="28433">
                  <c:v>395</c:v>
                </c:pt>
                <c:pt idx="28434">
                  <c:v>272</c:v>
                </c:pt>
                <c:pt idx="28435">
                  <c:v>365</c:v>
                </c:pt>
                <c:pt idx="28436">
                  <c:v>256</c:v>
                </c:pt>
                <c:pt idx="28437">
                  <c:v>302</c:v>
                </c:pt>
                <c:pt idx="28438">
                  <c:v>583</c:v>
                </c:pt>
                <c:pt idx="28439">
                  <c:v>356</c:v>
                </c:pt>
                <c:pt idx="28440">
                  <c:v>501</c:v>
                </c:pt>
                <c:pt idx="28441">
                  <c:v>295</c:v>
                </c:pt>
                <c:pt idx="28442">
                  <c:v>555</c:v>
                </c:pt>
                <c:pt idx="28443">
                  <c:v>365</c:v>
                </c:pt>
                <c:pt idx="28444">
                  <c:v>581</c:v>
                </c:pt>
                <c:pt idx="28445">
                  <c:v>256</c:v>
                </c:pt>
                <c:pt idx="28446">
                  <c:v>360</c:v>
                </c:pt>
                <c:pt idx="28447">
                  <c:v>272</c:v>
                </c:pt>
                <c:pt idx="28448">
                  <c:v>255</c:v>
                </c:pt>
                <c:pt idx="28449">
                  <c:v>497</c:v>
                </c:pt>
                <c:pt idx="28450">
                  <c:v>409</c:v>
                </c:pt>
                <c:pt idx="28451">
                  <c:v>259</c:v>
                </c:pt>
                <c:pt idx="28452">
                  <c:v>1012</c:v>
                </c:pt>
                <c:pt idx="28453">
                  <c:v>314</c:v>
                </c:pt>
                <c:pt idx="28454">
                  <c:v>255</c:v>
                </c:pt>
                <c:pt idx="28455">
                  <c:v>361</c:v>
                </c:pt>
                <c:pt idx="28456">
                  <c:v>255</c:v>
                </c:pt>
                <c:pt idx="28457">
                  <c:v>346</c:v>
                </c:pt>
                <c:pt idx="28458">
                  <c:v>258</c:v>
                </c:pt>
                <c:pt idx="28459">
                  <c:v>444</c:v>
                </c:pt>
                <c:pt idx="28460">
                  <c:v>1011</c:v>
                </c:pt>
                <c:pt idx="28461">
                  <c:v>658</c:v>
                </c:pt>
                <c:pt idx="28462">
                  <c:v>521</c:v>
                </c:pt>
                <c:pt idx="28463">
                  <c:v>646</c:v>
                </c:pt>
                <c:pt idx="28464">
                  <c:v>258</c:v>
                </c:pt>
                <c:pt idx="28465">
                  <c:v>254</c:v>
                </c:pt>
                <c:pt idx="28466">
                  <c:v>329</c:v>
                </c:pt>
                <c:pt idx="28467">
                  <c:v>434</c:v>
                </c:pt>
                <c:pt idx="28468">
                  <c:v>387</c:v>
                </c:pt>
                <c:pt idx="28469">
                  <c:v>574</c:v>
                </c:pt>
                <c:pt idx="28470">
                  <c:v>470</c:v>
                </c:pt>
                <c:pt idx="28471">
                  <c:v>255</c:v>
                </c:pt>
                <c:pt idx="28472">
                  <c:v>454</c:v>
                </c:pt>
                <c:pt idx="28473">
                  <c:v>315</c:v>
                </c:pt>
                <c:pt idx="28474">
                  <c:v>297</c:v>
                </c:pt>
                <c:pt idx="28475">
                  <c:v>447</c:v>
                </c:pt>
                <c:pt idx="28476">
                  <c:v>254</c:v>
                </c:pt>
                <c:pt idx="28477">
                  <c:v>311</c:v>
                </c:pt>
                <c:pt idx="28478">
                  <c:v>440</c:v>
                </c:pt>
                <c:pt idx="28479">
                  <c:v>335</c:v>
                </c:pt>
                <c:pt idx="28480">
                  <c:v>253</c:v>
                </c:pt>
                <c:pt idx="28481">
                  <c:v>253</c:v>
                </c:pt>
                <c:pt idx="28482">
                  <c:v>494</c:v>
                </c:pt>
                <c:pt idx="28483">
                  <c:v>253</c:v>
                </c:pt>
                <c:pt idx="28484">
                  <c:v>253</c:v>
                </c:pt>
                <c:pt idx="28485">
                  <c:v>483</c:v>
                </c:pt>
                <c:pt idx="28486">
                  <c:v>271</c:v>
                </c:pt>
                <c:pt idx="28487">
                  <c:v>417</c:v>
                </c:pt>
                <c:pt idx="28488">
                  <c:v>437</c:v>
                </c:pt>
                <c:pt idx="28489">
                  <c:v>443</c:v>
                </c:pt>
                <c:pt idx="28490">
                  <c:v>253</c:v>
                </c:pt>
                <c:pt idx="28491">
                  <c:v>351</c:v>
                </c:pt>
                <c:pt idx="28492">
                  <c:v>278</c:v>
                </c:pt>
                <c:pt idx="28493">
                  <c:v>549</c:v>
                </c:pt>
                <c:pt idx="28494">
                  <c:v>508</c:v>
                </c:pt>
                <c:pt idx="28495">
                  <c:v>252</c:v>
                </c:pt>
                <c:pt idx="28496">
                  <c:v>770</c:v>
                </c:pt>
                <c:pt idx="28497">
                  <c:v>252</c:v>
                </c:pt>
                <c:pt idx="28498">
                  <c:v>925</c:v>
                </c:pt>
                <c:pt idx="28499">
                  <c:v>538</c:v>
                </c:pt>
                <c:pt idx="28500">
                  <c:v>365</c:v>
                </c:pt>
                <c:pt idx="28501">
                  <c:v>403</c:v>
                </c:pt>
                <c:pt idx="28502">
                  <c:v>316</c:v>
                </c:pt>
                <c:pt idx="28503">
                  <c:v>493</c:v>
                </c:pt>
                <c:pt idx="28504">
                  <c:v>331</c:v>
                </c:pt>
                <c:pt idx="28505">
                  <c:v>737</c:v>
                </c:pt>
                <c:pt idx="28506">
                  <c:v>425</c:v>
                </c:pt>
                <c:pt idx="28507">
                  <c:v>314</c:v>
                </c:pt>
                <c:pt idx="28508">
                  <c:v>401</c:v>
                </c:pt>
                <c:pt idx="28509">
                  <c:v>441</c:v>
                </c:pt>
                <c:pt idx="28510">
                  <c:v>380</c:v>
                </c:pt>
                <c:pt idx="28511">
                  <c:v>363</c:v>
                </c:pt>
                <c:pt idx="28512">
                  <c:v>386</c:v>
                </c:pt>
                <c:pt idx="28513">
                  <c:v>381</c:v>
                </c:pt>
                <c:pt idx="28514">
                  <c:v>251</c:v>
                </c:pt>
                <c:pt idx="28515">
                  <c:v>368</c:v>
                </c:pt>
                <c:pt idx="28516">
                  <c:v>497</c:v>
                </c:pt>
                <c:pt idx="28517">
                  <c:v>374</c:v>
                </c:pt>
                <c:pt idx="28518">
                  <c:v>355</c:v>
                </c:pt>
                <c:pt idx="28519">
                  <c:v>329</c:v>
                </c:pt>
                <c:pt idx="28520">
                  <c:v>378</c:v>
                </c:pt>
                <c:pt idx="28521">
                  <c:v>461</c:v>
                </c:pt>
                <c:pt idx="28522">
                  <c:v>354</c:v>
                </c:pt>
                <c:pt idx="28523">
                  <c:v>280</c:v>
                </c:pt>
                <c:pt idx="28524">
                  <c:v>543</c:v>
                </c:pt>
                <c:pt idx="28525">
                  <c:v>450</c:v>
                </c:pt>
                <c:pt idx="28526">
                  <c:v>329</c:v>
                </c:pt>
                <c:pt idx="28527">
                  <c:v>251</c:v>
                </c:pt>
                <c:pt idx="28528">
                  <c:v>619</c:v>
                </c:pt>
                <c:pt idx="28529">
                  <c:v>419</c:v>
                </c:pt>
                <c:pt idx="28530">
                  <c:v>338</c:v>
                </c:pt>
                <c:pt idx="28531">
                  <c:v>283</c:v>
                </c:pt>
                <c:pt idx="28532">
                  <c:v>542</c:v>
                </c:pt>
                <c:pt idx="28533">
                  <c:v>400</c:v>
                </c:pt>
                <c:pt idx="28534">
                  <c:v>371</c:v>
                </c:pt>
                <c:pt idx="28535">
                  <c:v>287</c:v>
                </c:pt>
                <c:pt idx="28536">
                  <c:v>413</c:v>
                </c:pt>
                <c:pt idx="28537">
                  <c:v>366</c:v>
                </c:pt>
                <c:pt idx="28538">
                  <c:v>594</c:v>
                </c:pt>
                <c:pt idx="28539">
                  <c:v>1006</c:v>
                </c:pt>
                <c:pt idx="28540">
                  <c:v>302</c:v>
                </c:pt>
                <c:pt idx="28541">
                  <c:v>412</c:v>
                </c:pt>
                <c:pt idx="28542">
                  <c:v>348</c:v>
                </c:pt>
                <c:pt idx="28543">
                  <c:v>326</c:v>
                </c:pt>
                <c:pt idx="28544">
                  <c:v>359</c:v>
                </c:pt>
                <c:pt idx="28545">
                  <c:v>382</c:v>
                </c:pt>
                <c:pt idx="28546">
                  <c:v>378</c:v>
                </c:pt>
                <c:pt idx="28547">
                  <c:v>348</c:v>
                </c:pt>
                <c:pt idx="28548">
                  <c:v>461</c:v>
                </c:pt>
                <c:pt idx="28549">
                  <c:v>334</c:v>
                </c:pt>
                <c:pt idx="28550">
                  <c:v>384</c:v>
                </c:pt>
                <c:pt idx="28551">
                  <c:v>377</c:v>
                </c:pt>
                <c:pt idx="28552">
                  <c:v>310</c:v>
                </c:pt>
                <c:pt idx="28553">
                  <c:v>278</c:v>
                </c:pt>
                <c:pt idx="28554">
                  <c:v>249</c:v>
                </c:pt>
                <c:pt idx="28555">
                  <c:v>342</c:v>
                </c:pt>
                <c:pt idx="28556">
                  <c:v>333</c:v>
                </c:pt>
                <c:pt idx="28557">
                  <c:v>315</c:v>
                </c:pt>
                <c:pt idx="28558">
                  <c:v>426</c:v>
                </c:pt>
                <c:pt idx="28559">
                  <c:v>425</c:v>
                </c:pt>
                <c:pt idx="28560">
                  <c:v>352</c:v>
                </c:pt>
                <c:pt idx="28561">
                  <c:v>249</c:v>
                </c:pt>
                <c:pt idx="28562">
                  <c:v>367</c:v>
                </c:pt>
                <c:pt idx="28563">
                  <c:v>397</c:v>
                </c:pt>
                <c:pt idx="28564">
                  <c:v>332</c:v>
                </c:pt>
                <c:pt idx="28565">
                  <c:v>291</c:v>
                </c:pt>
                <c:pt idx="28566">
                  <c:v>361</c:v>
                </c:pt>
                <c:pt idx="28567">
                  <c:v>302</c:v>
                </c:pt>
                <c:pt idx="28568">
                  <c:v>376</c:v>
                </c:pt>
                <c:pt idx="28569">
                  <c:v>401</c:v>
                </c:pt>
                <c:pt idx="28570">
                  <c:v>395</c:v>
                </c:pt>
                <c:pt idx="28571">
                  <c:v>280</c:v>
                </c:pt>
                <c:pt idx="28572">
                  <c:v>358</c:v>
                </c:pt>
                <c:pt idx="28573">
                  <c:v>248</c:v>
                </c:pt>
                <c:pt idx="28574">
                  <c:v>416</c:v>
                </c:pt>
                <c:pt idx="28575">
                  <c:v>554</c:v>
                </c:pt>
                <c:pt idx="28576">
                  <c:v>352</c:v>
                </c:pt>
                <c:pt idx="28577">
                  <c:v>267</c:v>
                </c:pt>
                <c:pt idx="28578">
                  <c:v>248</c:v>
                </c:pt>
                <c:pt idx="28579">
                  <c:v>409</c:v>
                </c:pt>
                <c:pt idx="28580">
                  <c:v>359</c:v>
                </c:pt>
                <c:pt idx="28581">
                  <c:v>351</c:v>
                </c:pt>
                <c:pt idx="28582">
                  <c:v>426</c:v>
                </c:pt>
                <c:pt idx="28583">
                  <c:v>351</c:v>
                </c:pt>
                <c:pt idx="28584">
                  <c:v>352</c:v>
                </c:pt>
                <c:pt idx="28585">
                  <c:v>348</c:v>
                </c:pt>
                <c:pt idx="28586">
                  <c:v>343</c:v>
                </c:pt>
                <c:pt idx="28587">
                  <c:v>304</c:v>
                </c:pt>
                <c:pt idx="28588">
                  <c:v>284</c:v>
                </c:pt>
                <c:pt idx="28589">
                  <c:v>317</c:v>
                </c:pt>
                <c:pt idx="28590">
                  <c:v>357</c:v>
                </c:pt>
                <c:pt idx="28591">
                  <c:v>350</c:v>
                </c:pt>
                <c:pt idx="28592">
                  <c:v>247</c:v>
                </c:pt>
                <c:pt idx="28593">
                  <c:v>267</c:v>
                </c:pt>
                <c:pt idx="28594">
                  <c:v>377</c:v>
                </c:pt>
                <c:pt idx="28595">
                  <c:v>404</c:v>
                </c:pt>
                <c:pt idx="28596">
                  <c:v>343</c:v>
                </c:pt>
                <c:pt idx="28597">
                  <c:v>382</c:v>
                </c:pt>
                <c:pt idx="28598">
                  <c:v>433</c:v>
                </c:pt>
                <c:pt idx="28599">
                  <c:v>332</c:v>
                </c:pt>
                <c:pt idx="28600">
                  <c:v>498</c:v>
                </c:pt>
                <c:pt idx="28601">
                  <c:v>348</c:v>
                </c:pt>
                <c:pt idx="28602">
                  <c:v>246</c:v>
                </c:pt>
                <c:pt idx="28603">
                  <c:v>246</c:v>
                </c:pt>
                <c:pt idx="28604">
                  <c:v>337</c:v>
                </c:pt>
                <c:pt idx="28605">
                  <c:v>413</c:v>
                </c:pt>
                <c:pt idx="28606">
                  <c:v>336</c:v>
                </c:pt>
                <c:pt idx="28607">
                  <c:v>330</c:v>
                </c:pt>
                <c:pt idx="28608">
                  <c:v>322</c:v>
                </c:pt>
                <c:pt idx="28609">
                  <c:v>390</c:v>
                </c:pt>
                <c:pt idx="28610">
                  <c:v>533</c:v>
                </c:pt>
                <c:pt idx="28611">
                  <c:v>285</c:v>
                </c:pt>
                <c:pt idx="28612">
                  <c:v>292</c:v>
                </c:pt>
                <c:pt idx="28613">
                  <c:v>389</c:v>
                </c:pt>
                <c:pt idx="28614">
                  <c:v>373</c:v>
                </c:pt>
                <c:pt idx="28615">
                  <c:v>246</c:v>
                </c:pt>
                <c:pt idx="28616">
                  <c:v>415</c:v>
                </c:pt>
                <c:pt idx="28617">
                  <c:v>506</c:v>
                </c:pt>
                <c:pt idx="28618">
                  <c:v>343</c:v>
                </c:pt>
                <c:pt idx="28619">
                  <c:v>267</c:v>
                </c:pt>
                <c:pt idx="28620">
                  <c:v>333</c:v>
                </c:pt>
                <c:pt idx="28621">
                  <c:v>357</c:v>
                </c:pt>
                <c:pt idx="28622">
                  <c:v>332</c:v>
                </c:pt>
                <c:pt idx="28623">
                  <c:v>416</c:v>
                </c:pt>
                <c:pt idx="28624">
                  <c:v>729</c:v>
                </c:pt>
                <c:pt idx="28625">
                  <c:v>281</c:v>
                </c:pt>
                <c:pt idx="28626">
                  <c:v>313</c:v>
                </c:pt>
                <c:pt idx="28627">
                  <c:v>364</c:v>
                </c:pt>
                <c:pt idx="28628">
                  <c:v>369</c:v>
                </c:pt>
                <c:pt idx="28629">
                  <c:v>335</c:v>
                </c:pt>
                <c:pt idx="28630">
                  <c:v>245</c:v>
                </c:pt>
                <c:pt idx="28631">
                  <c:v>405</c:v>
                </c:pt>
                <c:pt idx="28632">
                  <c:v>524</c:v>
                </c:pt>
                <c:pt idx="28633">
                  <c:v>351</c:v>
                </c:pt>
                <c:pt idx="28634">
                  <c:v>385</c:v>
                </c:pt>
                <c:pt idx="28635">
                  <c:v>275</c:v>
                </c:pt>
                <c:pt idx="28636">
                  <c:v>370</c:v>
                </c:pt>
                <c:pt idx="28637">
                  <c:v>334</c:v>
                </c:pt>
                <c:pt idx="28638">
                  <c:v>410</c:v>
                </c:pt>
                <c:pt idx="28639">
                  <c:v>634</c:v>
                </c:pt>
                <c:pt idx="28640">
                  <c:v>408</c:v>
                </c:pt>
                <c:pt idx="28641">
                  <c:v>244</c:v>
                </c:pt>
                <c:pt idx="28642">
                  <c:v>344</c:v>
                </c:pt>
                <c:pt idx="28643">
                  <c:v>323</c:v>
                </c:pt>
                <c:pt idx="28644">
                  <c:v>355</c:v>
                </c:pt>
                <c:pt idx="28645">
                  <c:v>258</c:v>
                </c:pt>
                <c:pt idx="28646">
                  <c:v>244</c:v>
                </c:pt>
                <c:pt idx="28647">
                  <c:v>384</c:v>
                </c:pt>
                <c:pt idx="28648">
                  <c:v>435</c:v>
                </c:pt>
                <c:pt idx="28649">
                  <c:v>297</c:v>
                </c:pt>
                <c:pt idx="28650">
                  <c:v>352</c:v>
                </c:pt>
                <c:pt idx="28651">
                  <c:v>327</c:v>
                </c:pt>
                <c:pt idx="28652">
                  <c:v>357</c:v>
                </c:pt>
                <c:pt idx="28653">
                  <c:v>358</c:v>
                </c:pt>
                <c:pt idx="28654">
                  <c:v>322</c:v>
                </c:pt>
                <c:pt idx="28655">
                  <c:v>400</c:v>
                </c:pt>
                <c:pt idx="28656">
                  <c:v>304</c:v>
                </c:pt>
                <c:pt idx="28657">
                  <c:v>337</c:v>
                </c:pt>
                <c:pt idx="28658">
                  <c:v>673</c:v>
                </c:pt>
                <c:pt idx="28659">
                  <c:v>381</c:v>
                </c:pt>
                <c:pt idx="28660">
                  <c:v>366</c:v>
                </c:pt>
                <c:pt idx="28661">
                  <c:v>370</c:v>
                </c:pt>
                <c:pt idx="28662">
                  <c:v>363</c:v>
                </c:pt>
                <c:pt idx="28663">
                  <c:v>315</c:v>
                </c:pt>
                <c:pt idx="28664">
                  <c:v>371</c:v>
                </c:pt>
                <c:pt idx="28665">
                  <c:v>349</c:v>
                </c:pt>
                <c:pt idx="28666">
                  <c:v>370</c:v>
                </c:pt>
                <c:pt idx="28667">
                  <c:v>366</c:v>
                </c:pt>
                <c:pt idx="28668">
                  <c:v>367</c:v>
                </c:pt>
                <c:pt idx="28669">
                  <c:v>340</c:v>
                </c:pt>
                <c:pt idx="28670">
                  <c:v>348</c:v>
                </c:pt>
                <c:pt idx="28671">
                  <c:v>607</c:v>
                </c:pt>
                <c:pt idx="28672">
                  <c:v>400</c:v>
                </c:pt>
                <c:pt idx="28673">
                  <c:v>422</c:v>
                </c:pt>
                <c:pt idx="28674">
                  <c:v>334</c:v>
                </c:pt>
                <c:pt idx="28675">
                  <c:v>405</c:v>
                </c:pt>
                <c:pt idx="28676">
                  <c:v>332</c:v>
                </c:pt>
                <c:pt idx="28677">
                  <c:v>441</c:v>
                </c:pt>
                <c:pt idx="28678">
                  <c:v>330</c:v>
                </c:pt>
                <c:pt idx="28679">
                  <c:v>372</c:v>
                </c:pt>
                <c:pt idx="28680">
                  <c:v>341</c:v>
                </c:pt>
                <c:pt idx="28681">
                  <c:v>332</c:v>
                </c:pt>
                <c:pt idx="28682">
                  <c:v>362</c:v>
                </c:pt>
                <c:pt idx="28683">
                  <c:v>330</c:v>
                </c:pt>
                <c:pt idx="28684">
                  <c:v>345</c:v>
                </c:pt>
                <c:pt idx="28685">
                  <c:v>382</c:v>
                </c:pt>
                <c:pt idx="28686">
                  <c:v>315</c:v>
                </c:pt>
                <c:pt idx="28687">
                  <c:v>528</c:v>
                </c:pt>
                <c:pt idx="28688">
                  <c:v>311</c:v>
                </c:pt>
                <c:pt idx="28689">
                  <c:v>336</c:v>
                </c:pt>
                <c:pt idx="28690">
                  <c:v>377</c:v>
                </c:pt>
                <c:pt idx="28691">
                  <c:v>379</c:v>
                </c:pt>
                <c:pt idx="28692">
                  <c:v>395</c:v>
                </c:pt>
                <c:pt idx="28693">
                  <c:v>243</c:v>
                </c:pt>
                <c:pt idx="28694">
                  <c:v>380</c:v>
                </c:pt>
                <c:pt idx="28695">
                  <c:v>393</c:v>
                </c:pt>
                <c:pt idx="28696">
                  <c:v>550</c:v>
                </c:pt>
                <c:pt idx="28697">
                  <c:v>299</c:v>
                </c:pt>
                <c:pt idx="28698">
                  <c:v>390</c:v>
                </c:pt>
                <c:pt idx="28699">
                  <c:v>414</c:v>
                </c:pt>
                <c:pt idx="28700">
                  <c:v>328</c:v>
                </c:pt>
                <c:pt idx="28701">
                  <c:v>335</c:v>
                </c:pt>
                <c:pt idx="28702">
                  <c:v>349</c:v>
                </c:pt>
                <c:pt idx="28703">
                  <c:v>359</c:v>
                </c:pt>
                <c:pt idx="28704">
                  <c:v>520</c:v>
                </c:pt>
                <c:pt idx="28705">
                  <c:v>344</c:v>
                </c:pt>
                <c:pt idx="28706">
                  <c:v>372</c:v>
                </c:pt>
                <c:pt idx="28707">
                  <c:v>366</c:v>
                </c:pt>
                <c:pt idx="28708">
                  <c:v>327</c:v>
                </c:pt>
                <c:pt idx="28709">
                  <c:v>368</c:v>
                </c:pt>
                <c:pt idx="28710">
                  <c:v>356</c:v>
                </c:pt>
                <c:pt idx="28711">
                  <c:v>311</c:v>
                </c:pt>
                <c:pt idx="28712">
                  <c:v>337</c:v>
                </c:pt>
                <c:pt idx="28713">
                  <c:v>406</c:v>
                </c:pt>
                <c:pt idx="28714">
                  <c:v>272</c:v>
                </c:pt>
                <c:pt idx="28715">
                  <c:v>337</c:v>
                </c:pt>
                <c:pt idx="28716">
                  <c:v>318</c:v>
                </c:pt>
                <c:pt idx="28717">
                  <c:v>408</c:v>
                </c:pt>
                <c:pt idx="28718">
                  <c:v>355</c:v>
                </c:pt>
                <c:pt idx="28719">
                  <c:v>366</c:v>
                </c:pt>
                <c:pt idx="28720">
                  <c:v>322</c:v>
                </c:pt>
                <c:pt idx="28721">
                  <c:v>364</c:v>
                </c:pt>
                <c:pt idx="28722">
                  <c:v>329</c:v>
                </c:pt>
                <c:pt idx="28723">
                  <c:v>343</c:v>
                </c:pt>
                <c:pt idx="28724">
                  <c:v>362</c:v>
                </c:pt>
                <c:pt idx="28725">
                  <c:v>376</c:v>
                </c:pt>
                <c:pt idx="28726">
                  <c:v>305</c:v>
                </c:pt>
                <c:pt idx="28727">
                  <c:v>447</c:v>
                </c:pt>
                <c:pt idx="28728">
                  <c:v>403</c:v>
                </c:pt>
                <c:pt idx="28729">
                  <c:v>240</c:v>
                </c:pt>
                <c:pt idx="28730">
                  <c:v>294</c:v>
                </c:pt>
                <c:pt idx="28731">
                  <c:v>240</c:v>
                </c:pt>
                <c:pt idx="28732">
                  <c:v>384</c:v>
                </c:pt>
                <c:pt idx="28733">
                  <c:v>332</c:v>
                </c:pt>
                <c:pt idx="28734">
                  <c:v>352</c:v>
                </c:pt>
                <c:pt idx="28735">
                  <c:v>389</c:v>
                </c:pt>
                <c:pt idx="28736">
                  <c:v>364</c:v>
                </c:pt>
                <c:pt idx="28737">
                  <c:v>401</c:v>
                </c:pt>
                <c:pt idx="28738">
                  <c:v>341</c:v>
                </c:pt>
                <c:pt idx="28739">
                  <c:v>241</c:v>
                </c:pt>
                <c:pt idx="28740">
                  <c:v>357</c:v>
                </c:pt>
                <c:pt idx="28741">
                  <c:v>239</c:v>
                </c:pt>
                <c:pt idx="28742">
                  <c:v>367</c:v>
                </c:pt>
                <c:pt idx="28743">
                  <c:v>327</c:v>
                </c:pt>
                <c:pt idx="28744">
                  <c:v>413</c:v>
                </c:pt>
                <c:pt idx="28745">
                  <c:v>372</c:v>
                </c:pt>
                <c:pt idx="28746">
                  <c:v>347</c:v>
                </c:pt>
                <c:pt idx="28747">
                  <c:v>373</c:v>
                </c:pt>
                <c:pt idx="28748">
                  <c:v>389</c:v>
                </c:pt>
                <c:pt idx="28749">
                  <c:v>239</c:v>
                </c:pt>
                <c:pt idx="28750">
                  <c:v>284</c:v>
                </c:pt>
                <c:pt idx="28751">
                  <c:v>344</c:v>
                </c:pt>
                <c:pt idx="28752">
                  <c:v>379</c:v>
                </c:pt>
                <c:pt idx="28753">
                  <c:v>317</c:v>
                </c:pt>
                <c:pt idx="28754">
                  <c:v>335</c:v>
                </c:pt>
                <c:pt idx="28755">
                  <c:v>243</c:v>
                </c:pt>
                <c:pt idx="28756">
                  <c:v>360</c:v>
                </c:pt>
                <c:pt idx="28757">
                  <c:v>350</c:v>
                </c:pt>
                <c:pt idx="28758">
                  <c:v>398</c:v>
                </c:pt>
                <c:pt idx="28759">
                  <c:v>337</c:v>
                </c:pt>
                <c:pt idx="28760">
                  <c:v>441</c:v>
                </c:pt>
                <c:pt idx="28761">
                  <c:v>334</c:v>
                </c:pt>
                <c:pt idx="28762">
                  <c:v>383</c:v>
                </c:pt>
                <c:pt idx="28763">
                  <c:v>287</c:v>
                </c:pt>
                <c:pt idx="28764">
                  <c:v>403</c:v>
                </c:pt>
                <c:pt idx="28765">
                  <c:v>344</c:v>
                </c:pt>
                <c:pt idx="28766">
                  <c:v>352</c:v>
                </c:pt>
                <c:pt idx="28767">
                  <c:v>386</c:v>
                </c:pt>
                <c:pt idx="28768">
                  <c:v>407</c:v>
                </c:pt>
                <c:pt idx="28769">
                  <c:v>375</c:v>
                </c:pt>
                <c:pt idx="28770">
                  <c:v>383</c:v>
                </c:pt>
                <c:pt idx="28771">
                  <c:v>404</c:v>
                </c:pt>
                <c:pt idx="28772">
                  <c:v>414</c:v>
                </c:pt>
                <c:pt idx="28773">
                  <c:v>295</c:v>
                </c:pt>
                <c:pt idx="28774">
                  <c:v>326</c:v>
                </c:pt>
                <c:pt idx="28775">
                  <c:v>460</c:v>
                </c:pt>
                <c:pt idx="28776">
                  <c:v>300</c:v>
                </c:pt>
                <c:pt idx="28777">
                  <c:v>240</c:v>
                </c:pt>
                <c:pt idx="28778">
                  <c:v>505</c:v>
                </c:pt>
                <c:pt idx="28779">
                  <c:v>341</c:v>
                </c:pt>
                <c:pt idx="28780">
                  <c:v>345</c:v>
                </c:pt>
                <c:pt idx="28781">
                  <c:v>368</c:v>
                </c:pt>
                <c:pt idx="28782">
                  <c:v>348</c:v>
                </c:pt>
                <c:pt idx="28783">
                  <c:v>445</c:v>
                </c:pt>
                <c:pt idx="28784">
                  <c:v>387</c:v>
                </c:pt>
                <c:pt idx="28785">
                  <c:v>362</c:v>
                </c:pt>
                <c:pt idx="28786">
                  <c:v>323</c:v>
                </c:pt>
                <c:pt idx="28787">
                  <c:v>364</c:v>
                </c:pt>
                <c:pt idx="28788">
                  <c:v>316</c:v>
                </c:pt>
                <c:pt idx="28789">
                  <c:v>244</c:v>
                </c:pt>
                <c:pt idx="28790">
                  <c:v>585</c:v>
                </c:pt>
                <c:pt idx="28791">
                  <c:v>306</c:v>
                </c:pt>
                <c:pt idx="28792">
                  <c:v>237</c:v>
                </c:pt>
                <c:pt idx="28793">
                  <c:v>361</c:v>
                </c:pt>
                <c:pt idx="28794">
                  <c:v>409</c:v>
                </c:pt>
                <c:pt idx="28795">
                  <c:v>380</c:v>
                </c:pt>
                <c:pt idx="28796">
                  <c:v>429</c:v>
                </c:pt>
                <c:pt idx="28797">
                  <c:v>370</c:v>
                </c:pt>
                <c:pt idx="28798">
                  <c:v>332</c:v>
                </c:pt>
                <c:pt idx="28799">
                  <c:v>362</c:v>
                </c:pt>
                <c:pt idx="28800">
                  <c:v>433</c:v>
                </c:pt>
                <c:pt idx="28801">
                  <c:v>318</c:v>
                </c:pt>
                <c:pt idx="28802">
                  <c:v>309</c:v>
                </c:pt>
                <c:pt idx="28803">
                  <c:v>337</c:v>
                </c:pt>
                <c:pt idx="28804">
                  <c:v>407</c:v>
                </c:pt>
                <c:pt idx="28805">
                  <c:v>302</c:v>
                </c:pt>
                <c:pt idx="28806">
                  <c:v>360</c:v>
                </c:pt>
                <c:pt idx="28807">
                  <c:v>358</c:v>
                </c:pt>
                <c:pt idx="28808">
                  <c:v>369</c:v>
                </c:pt>
                <c:pt idx="28809">
                  <c:v>339</c:v>
                </c:pt>
                <c:pt idx="28810">
                  <c:v>281</c:v>
                </c:pt>
                <c:pt idx="28811">
                  <c:v>347</c:v>
                </c:pt>
                <c:pt idx="28812">
                  <c:v>413</c:v>
                </c:pt>
                <c:pt idx="28813">
                  <c:v>370</c:v>
                </c:pt>
                <c:pt idx="28814">
                  <c:v>327</c:v>
                </c:pt>
                <c:pt idx="28815">
                  <c:v>360</c:v>
                </c:pt>
                <c:pt idx="28816">
                  <c:v>405</c:v>
                </c:pt>
                <c:pt idx="28817">
                  <c:v>362</c:v>
                </c:pt>
                <c:pt idx="28818">
                  <c:v>305</c:v>
                </c:pt>
                <c:pt idx="28819">
                  <c:v>356</c:v>
                </c:pt>
                <c:pt idx="28820">
                  <c:v>374</c:v>
                </c:pt>
                <c:pt idx="28821">
                  <c:v>363</c:v>
                </c:pt>
                <c:pt idx="28822">
                  <c:v>306</c:v>
                </c:pt>
                <c:pt idx="28823">
                  <c:v>267</c:v>
                </c:pt>
                <c:pt idx="28824">
                  <c:v>326</c:v>
                </c:pt>
                <c:pt idx="28825">
                  <c:v>385</c:v>
                </c:pt>
                <c:pt idx="28826">
                  <c:v>383</c:v>
                </c:pt>
                <c:pt idx="28827">
                  <c:v>319</c:v>
                </c:pt>
                <c:pt idx="28828">
                  <c:v>338</c:v>
                </c:pt>
                <c:pt idx="28829">
                  <c:v>377</c:v>
                </c:pt>
                <c:pt idx="28830">
                  <c:v>340</c:v>
                </c:pt>
                <c:pt idx="28831">
                  <c:v>378</c:v>
                </c:pt>
                <c:pt idx="28832">
                  <c:v>364</c:v>
                </c:pt>
                <c:pt idx="28833">
                  <c:v>324</c:v>
                </c:pt>
                <c:pt idx="28834">
                  <c:v>304</c:v>
                </c:pt>
                <c:pt idx="28835">
                  <c:v>332</c:v>
                </c:pt>
                <c:pt idx="28836">
                  <c:v>360</c:v>
                </c:pt>
                <c:pt idx="28837">
                  <c:v>371</c:v>
                </c:pt>
                <c:pt idx="28838">
                  <c:v>356</c:v>
                </c:pt>
                <c:pt idx="28839">
                  <c:v>350</c:v>
                </c:pt>
                <c:pt idx="28840">
                  <c:v>406</c:v>
                </c:pt>
                <c:pt idx="28841">
                  <c:v>362</c:v>
                </c:pt>
                <c:pt idx="28842">
                  <c:v>466</c:v>
                </c:pt>
                <c:pt idx="28843">
                  <c:v>356</c:v>
                </c:pt>
                <c:pt idx="28844">
                  <c:v>361</c:v>
                </c:pt>
                <c:pt idx="28845">
                  <c:v>366</c:v>
                </c:pt>
                <c:pt idx="28846">
                  <c:v>266</c:v>
                </c:pt>
                <c:pt idx="28847">
                  <c:v>361</c:v>
                </c:pt>
                <c:pt idx="28848">
                  <c:v>330</c:v>
                </c:pt>
                <c:pt idx="28849">
                  <c:v>376</c:v>
                </c:pt>
                <c:pt idx="28850">
                  <c:v>267</c:v>
                </c:pt>
                <c:pt idx="28851">
                  <c:v>341</c:v>
                </c:pt>
                <c:pt idx="28852">
                  <c:v>365</c:v>
                </c:pt>
                <c:pt idx="28853">
                  <c:v>319</c:v>
                </c:pt>
                <c:pt idx="28854">
                  <c:v>317</c:v>
                </c:pt>
                <c:pt idx="28855">
                  <c:v>349</c:v>
                </c:pt>
                <c:pt idx="28856">
                  <c:v>520</c:v>
                </c:pt>
                <c:pt idx="28857">
                  <c:v>272</c:v>
                </c:pt>
                <c:pt idx="28858">
                  <c:v>275</c:v>
                </c:pt>
                <c:pt idx="28859">
                  <c:v>339</c:v>
                </c:pt>
                <c:pt idx="28860">
                  <c:v>346</c:v>
                </c:pt>
                <c:pt idx="28861">
                  <c:v>343</c:v>
                </c:pt>
                <c:pt idx="28862">
                  <c:v>249</c:v>
                </c:pt>
                <c:pt idx="28863">
                  <c:v>368</c:v>
                </c:pt>
                <c:pt idx="28864">
                  <c:v>307</c:v>
                </c:pt>
                <c:pt idx="28865">
                  <c:v>300</c:v>
                </c:pt>
                <c:pt idx="28866">
                  <c:v>316</c:v>
                </c:pt>
                <c:pt idx="28867">
                  <c:v>358</c:v>
                </c:pt>
                <c:pt idx="28868">
                  <c:v>381</c:v>
                </c:pt>
                <c:pt idx="28869">
                  <c:v>255</c:v>
                </c:pt>
                <c:pt idx="28870">
                  <c:v>234</c:v>
                </c:pt>
                <c:pt idx="28871">
                  <c:v>351</c:v>
                </c:pt>
                <c:pt idx="28872">
                  <c:v>329</c:v>
                </c:pt>
                <c:pt idx="28873">
                  <c:v>318</c:v>
                </c:pt>
                <c:pt idx="28874">
                  <c:v>372</c:v>
                </c:pt>
                <c:pt idx="28875">
                  <c:v>361</c:v>
                </c:pt>
                <c:pt idx="28876">
                  <c:v>293</c:v>
                </c:pt>
                <c:pt idx="28877">
                  <c:v>369</c:v>
                </c:pt>
                <c:pt idx="28878">
                  <c:v>359</c:v>
                </c:pt>
                <c:pt idx="28879">
                  <c:v>438</c:v>
                </c:pt>
                <c:pt idx="28880">
                  <c:v>361</c:v>
                </c:pt>
                <c:pt idx="28881">
                  <c:v>335</c:v>
                </c:pt>
                <c:pt idx="28882">
                  <c:v>293</c:v>
                </c:pt>
                <c:pt idx="28883">
                  <c:v>360</c:v>
                </c:pt>
                <c:pt idx="28884">
                  <c:v>381</c:v>
                </c:pt>
                <c:pt idx="28885">
                  <c:v>408</c:v>
                </c:pt>
                <c:pt idx="28886">
                  <c:v>346</c:v>
                </c:pt>
                <c:pt idx="28887">
                  <c:v>339</c:v>
                </c:pt>
                <c:pt idx="28888">
                  <c:v>401</c:v>
                </c:pt>
                <c:pt idx="28889">
                  <c:v>364</c:v>
                </c:pt>
                <c:pt idx="28890">
                  <c:v>357</c:v>
                </c:pt>
                <c:pt idx="28891">
                  <c:v>340</c:v>
                </c:pt>
                <c:pt idx="28892">
                  <c:v>383</c:v>
                </c:pt>
                <c:pt idx="28893">
                  <c:v>326</c:v>
                </c:pt>
                <c:pt idx="28894">
                  <c:v>482</c:v>
                </c:pt>
                <c:pt idx="28895">
                  <c:v>304</c:v>
                </c:pt>
                <c:pt idx="28896">
                  <c:v>357</c:v>
                </c:pt>
                <c:pt idx="28897">
                  <c:v>367</c:v>
                </c:pt>
                <c:pt idx="28898">
                  <c:v>233</c:v>
                </c:pt>
                <c:pt idx="28899">
                  <c:v>232</c:v>
                </c:pt>
                <c:pt idx="28900">
                  <c:v>264</c:v>
                </c:pt>
                <c:pt idx="28901">
                  <c:v>334</c:v>
                </c:pt>
                <c:pt idx="28902">
                  <c:v>404</c:v>
                </c:pt>
                <c:pt idx="28903">
                  <c:v>353</c:v>
                </c:pt>
                <c:pt idx="28904">
                  <c:v>368</c:v>
                </c:pt>
                <c:pt idx="28905">
                  <c:v>327</c:v>
                </c:pt>
                <c:pt idx="28906">
                  <c:v>347</c:v>
                </c:pt>
                <c:pt idx="28907">
                  <c:v>333</c:v>
                </c:pt>
                <c:pt idx="28908">
                  <c:v>419</c:v>
                </c:pt>
                <c:pt idx="28909">
                  <c:v>322</c:v>
                </c:pt>
                <c:pt idx="28910">
                  <c:v>285</c:v>
                </c:pt>
                <c:pt idx="28911">
                  <c:v>354</c:v>
                </c:pt>
                <c:pt idx="28912">
                  <c:v>355</c:v>
                </c:pt>
                <c:pt idx="28913">
                  <c:v>710</c:v>
                </c:pt>
                <c:pt idx="28914">
                  <c:v>318</c:v>
                </c:pt>
                <c:pt idx="28915">
                  <c:v>336</c:v>
                </c:pt>
                <c:pt idx="28916">
                  <c:v>502</c:v>
                </c:pt>
                <c:pt idx="28917">
                  <c:v>328</c:v>
                </c:pt>
                <c:pt idx="28918">
                  <c:v>327</c:v>
                </c:pt>
                <c:pt idx="28919">
                  <c:v>337</c:v>
                </c:pt>
                <c:pt idx="28920">
                  <c:v>304</c:v>
                </c:pt>
                <c:pt idx="28921">
                  <c:v>376</c:v>
                </c:pt>
                <c:pt idx="28922">
                  <c:v>316</c:v>
                </c:pt>
                <c:pt idx="28923">
                  <c:v>232</c:v>
                </c:pt>
                <c:pt idx="28924">
                  <c:v>380</c:v>
                </c:pt>
                <c:pt idx="28925">
                  <c:v>354</c:v>
                </c:pt>
                <c:pt idx="28926">
                  <c:v>384</c:v>
                </c:pt>
                <c:pt idx="28927">
                  <c:v>381</c:v>
                </c:pt>
                <c:pt idx="28928">
                  <c:v>372</c:v>
                </c:pt>
                <c:pt idx="28929">
                  <c:v>231</c:v>
                </c:pt>
                <c:pt idx="28930">
                  <c:v>463</c:v>
                </c:pt>
                <c:pt idx="28931">
                  <c:v>354</c:v>
                </c:pt>
                <c:pt idx="28932">
                  <c:v>339</c:v>
                </c:pt>
                <c:pt idx="28933">
                  <c:v>323</c:v>
                </c:pt>
                <c:pt idx="28934">
                  <c:v>329</c:v>
                </c:pt>
                <c:pt idx="28935">
                  <c:v>358</c:v>
                </c:pt>
                <c:pt idx="28936">
                  <c:v>366</c:v>
                </c:pt>
                <c:pt idx="28937">
                  <c:v>363</c:v>
                </c:pt>
                <c:pt idx="28938">
                  <c:v>314</c:v>
                </c:pt>
                <c:pt idx="28939">
                  <c:v>366</c:v>
                </c:pt>
                <c:pt idx="28940">
                  <c:v>343</c:v>
                </c:pt>
                <c:pt idx="28941">
                  <c:v>359</c:v>
                </c:pt>
                <c:pt idx="28942">
                  <c:v>303</c:v>
                </c:pt>
                <c:pt idx="28943">
                  <c:v>984</c:v>
                </c:pt>
                <c:pt idx="28944">
                  <c:v>421</c:v>
                </c:pt>
                <c:pt idx="28945">
                  <c:v>349</c:v>
                </c:pt>
                <c:pt idx="28946">
                  <c:v>347</c:v>
                </c:pt>
                <c:pt idx="28947">
                  <c:v>294</c:v>
                </c:pt>
                <c:pt idx="28948">
                  <c:v>345</c:v>
                </c:pt>
                <c:pt idx="28949">
                  <c:v>327</c:v>
                </c:pt>
                <c:pt idx="28950">
                  <c:v>368</c:v>
                </c:pt>
                <c:pt idx="28951">
                  <c:v>355</c:v>
                </c:pt>
                <c:pt idx="28952">
                  <c:v>374</c:v>
                </c:pt>
                <c:pt idx="28953">
                  <c:v>338</c:v>
                </c:pt>
                <c:pt idx="28954">
                  <c:v>357</c:v>
                </c:pt>
                <c:pt idx="28955">
                  <c:v>338</c:v>
                </c:pt>
                <c:pt idx="28956">
                  <c:v>330</c:v>
                </c:pt>
                <c:pt idx="28957">
                  <c:v>353</c:v>
                </c:pt>
                <c:pt idx="28958">
                  <c:v>349</c:v>
                </c:pt>
                <c:pt idx="28959">
                  <c:v>315</c:v>
                </c:pt>
                <c:pt idx="28960">
                  <c:v>327</c:v>
                </c:pt>
                <c:pt idx="28961">
                  <c:v>363</c:v>
                </c:pt>
                <c:pt idx="28962">
                  <c:v>400</c:v>
                </c:pt>
                <c:pt idx="28963">
                  <c:v>346</c:v>
                </c:pt>
                <c:pt idx="28964">
                  <c:v>323</c:v>
                </c:pt>
                <c:pt idx="28965">
                  <c:v>286</c:v>
                </c:pt>
                <c:pt idx="28966">
                  <c:v>349</c:v>
                </c:pt>
                <c:pt idx="28967">
                  <c:v>332</c:v>
                </c:pt>
                <c:pt idx="28968">
                  <c:v>388</c:v>
                </c:pt>
                <c:pt idx="28969">
                  <c:v>337</c:v>
                </c:pt>
                <c:pt idx="28970">
                  <c:v>356</c:v>
                </c:pt>
                <c:pt idx="28971">
                  <c:v>230</c:v>
                </c:pt>
                <c:pt idx="28972">
                  <c:v>401</c:v>
                </c:pt>
                <c:pt idx="28973">
                  <c:v>229</c:v>
                </c:pt>
                <c:pt idx="28974">
                  <c:v>454</c:v>
                </c:pt>
                <c:pt idx="28975">
                  <c:v>348</c:v>
                </c:pt>
                <c:pt idx="28976">
                  <c:v>310</c:v>
                </c:pt>
                <c:pt idx="28977">
                  <c:v>334</c:v>
                </c:pt>
                <c:pt idx="28978">
                  <c:v>255</c:v>
                </c:pt>
                <c:pt idx="28979">
                  <c:v>335</c:v>
                </c:pt>
                <c:pt idx="28980">
                  <c:v>451</c:v>
                </c:pt>
                <c:pt idx="28981">
                  <c:v>332</c:v>
                </c:pt>
                <c:pt idx="28982">
                  <c:v>351</c:v>
                </c:pt>
                <c:pt idx="28983">
                  <c:v>347</c:v>
                </c:pt>
                <c:pt idx="28984">
                  <c:v>351</c:v>
                </c:pt>
                <c:pt idx="28985">
                  <c:v>338</c:v>
                </c:pt>
                <c:pt idx="28986">
                  <c:v>349</c:v>
                </c:pt>
                <c:pt idx="28987">
                  <c:v>325</c:v>
                </c:pt>
                <c:pt idx="28988">
                  <c:v>286</c:v>
                </c:pt>
                <c:pt idx="28989">
                  <c:v>397</c:v>
                </c:pt>
                <c:pt idx="28990">
                  <c:v>297</c:v>
                </c:pt>
                <c:pt idx="28991">
                  <c:v>338</c:v>
                </c:pt>
                <c:pt idx="28992">
                  <c:v>392</c:v>
                </c:pt>
                <c:pt idx="28993">
                  <c:v>352</c:v>
                </c:pt>
                <c:pt idx="28994">
                  <c:v>303</c:v>
                </c:pt>
                <c:pt idx="28995">
                  <c:v>283</c:v>
                </c:pt>
                <c:pt idx="28996">
                  <c:v>315</c:v>
                </c:pt>
                <c:pt idx="28997">
                  <c:v>332</c:v>
                </c:pt>
                <c:pt idx="28998">
                  <c:v>344</c:v>
                </c:pt>
                <c:pt idx="28999">
                  <c:v>345</c:v>
                </c:pt>
                <c:pt idx="29000">
                  <c:v>350</c:v>
                </c:pt>
                <c:pt idx="29001">
                  <c:v>352</c:v>
                </c:pt>
                <c:pt idx="29002">
                  <c:v>295</c:v>
                </c:pt>
                <c:pt idx="29003">
                  <c:v>350</c:v>
                </c:pt>
                <c:pt idx="29004">
                  <c:v>324</c:v>
                </c:pt>
                <c:pt idx="29005">
                  <c:v>402</c:v>
                </c:pt>
                <c:pt idx="29006">
                  <c:v>341</c:v>
                </c:pt>
                <c:pt idx="29007">
                  <c:v>373</c:v>
                </c:pt>
                <c:pt idx="29008">
                  <c:v>350</c:v>
                </c:pt>
                <c:pt idx="29009">
                  <c:v>298</c:v>
                </c:pt>
                <c:pt idx="29010">
                  <c:v>339</c:v>
                </c:pt>
                <c:pt idx="29011">
                  <c:v>296</c:v>
                </c:pt>
                <c:pt idx="29012">
                  <c:v>338</c:v>
                </c:pt>
                <c:pt idx="29013">
                  <c:v>331</c:v>
                </c:pt>
                <c:pt idx="29014">
                  <c:v>344</c:v>
                </c:pt>
                <c:pt idx="29015">
                  <c:v>339</c:v>
                </c:pt>
                <c:pt idx="29016">
                  <c:v>310</c:v>
                </c:pt>
                <c:pt idx="29017">
                  <c:v>366</c:v>
                </c:pt>
                <c:pt idx="29018">
                  <c:v>364</c:v>
                </c:pt>
                <c:pt idx="29019">
                  <c:v>350</c:v>
                </c:pt>
                <c:pt idx="29020">
                  <c:v>337</c:v>
                </c:pt>
                <c:pt idx="29021">
                  <c:v>345</c:v>
                </c:pt>
                <c:pt idx="29022">
                  <c:v>350</c:v>
                </c:pt>
                <c:pt idx="29023">
                  <c:v>349</c:v>
                </c:pt>
                <c:pt idx="29024">
                  <c:v>318</c:v>
                </c:pt>
                <c:pt idx="29025">
                  <c:v>297</c:v>
                </c:pt>
                <c:pt idx="29026">
                  <c:v>334</c:v>
                </c:pt>
                <c:pt idx="29027">
                  <c:v>386</c:v>
                </c:pt>
                <c:pt idx="29028">
                  <c:v>343</c:v>
                </c:pt>
                <c:pt idx="29029">
                  <c:v>398</c:v>
                </c:pt>
                <c:pt idx="29030">
                  <c:v>227</c:v>
                </c:pt>
                <c:pt idx="29031">
                  <c:v>355</c:v>
                </c:pt>
                <c:pt idx="29032">
                  <c:v>346</c:v>
                </c:pt>
                <c:pt idx="29033">
                  <c:v>347</c:v>
                </c:pt>
                <c:pt idx="29034">
                  <c:v>390</c:v>
                </c:pt>
                <c:pt idx="29035">
                  <c:v>342</c:v>
                </c:pt>
                <c:pt idx="29036">
                  <c:v>349</c:v>
                </c:pt>
                <c:pt idx="29037">
                  <c:v>228</c:v>
                </c:pt>
                <c:pt idx="29038">
                  <c:v>427</c:v>
                </c:pt>
                <c:pt idx="29039">
                  <c:v>353</c:v>
                </c:pt>
                <c:pt idx="29040">
                  <c:v>265</c:v>
                </c:pt>
                <c:pt idx="29041">
                  <c:v>308</c:v>
                </c:pt>
                <c:pt idx="29042">
                  <c:v>332</c:v>
                </c:pt>
                <c:pt idx="29043">
                  <c:v>333</c:v>
                </c:pt>
                <c:pt idx="29044">
                  <c:v>330</c:v>
                </c:pt>
                <c:pt idx="29045">
                  <c:v>517</c:v>
                </c:pt>
                <c:pt idx="29046">
                  <c:v>308</c:v>
                </c:pt>
                <c:pt idx="29047">
                  <c:v>421</c:v>
                </c:pt>
                <c:pt idx="29048">
                  <c:v>318</c:v>
                </c:pt>
                <c:pt idx="29049">
                  <c:v>319</c:v>
                </c:pt>
                <c:pt idx="29050">
                  <c:v>367</c:v>
                </c:pt>
                <c:pt idx="29051">
                  <c:v>320</c:v>
                </c:pt>
                <c:pt idx="29052">
                  <c:v>367</c:v>
                </c:pt>
                <c:pt idx="29053">
                  <c:v>338</c:v>
                </c:pt>
                <c:pt idx="29054">
                  <c:v>329</c:v>
                </c:pt>
                <c:pt idx="29055">
                  <c:v>367</c:v>
                </c:pt>
                <c:pt idx="29056">
                  <c:v>345</c:v>
                </c:pt>
                <c:pt idx="29057">
                  <c:v>341</c:v>
                </c:pt>
                <c:pt idx="29058">
                  <c:v>324</c:v>
                </c:pt>
                <c:pt idx="29059">
                  <c:v>361</c:v>
                </c:pt>
                <c:pt idx="29060">
                  <c:v>317</c:v>
                </c:pt>
                <c:pt idx="29061">
                  <c:v>278</c:v>
                </c:pt>
                <c:pt idx="29062">
                  <c:v>276</c:v>
                </c:pt>
                <c:pt idx="29063">
                  <c:v>389</c:v>
                </c:pt>
                <c:pt idx="29064">
                  <c:v>338</c:v>
                </c:pt>
                <c:pt idx="29065">
                  <c:v>355</c:v>
                </c:pt>
                <c:pt idx="29066">
                  <c:v>338</c:v>
                </c:pt>
                <c:pt idx="29067">
                  <c:v>305</c:v>
                </c:pt>
                <c:pt idx="29068">
                  <c:v>225</c:v>
                </c:pt>
                <c:pt idx="29069">
                  <c:v>349</c:v>
                </c:pt>
                <c:pt idx="29070">
                  <c:v>323</c:v>
                </c:pt>
                <c:pt idx="29071">
                  <c:v>317</c:v>
                </c:pt>
                <c:pt idx="29072">
                  <c:v>331</c:v>
                </c:pt>
                <c:pt idx="29073">
                  <c:v>347</c:v>
                </c:pt>
                <c:pt idx="29074">
                  <c:v>653</c:v>
                </c:pt>
                <c:pt idx="29075">
                  <c:v>316</c:v>
                </c:pt>
                <c:pt idx="29076">
                  <c:v>325</c:v>
                </c:pt>
                <c:pt idx="29077">
                  <c:v>326</c:v>
                </c:pt>
                <c:pt idx="29078">
                  <c:v>321</c:v>
                </c:pt>
                <c:pt idx="29079">
                  <c:v>261</c:v>
                </c:pt>
                <c:pt idx="29080">
                  <c:v>420</c:v>
                </c:pt>
                <c:pt idx="29081">
                  <c:v>343</c:v>
                </c:pt>
                <c:pt idx="29082">
                  <c:v>297</c:v>
                </c:pt>
                <c:pt idx="29083">
                  <c:v>352</c:v>
                </c:pt>
                <c:pt idx="29084">
                  <c:v>288</c:v>
                </c:pt>
                <c:pt idx="29085">
                  <c:v>264</c:v>
                </c:pt>
                <c:pt idx="29086">
                  <c:v>333</c:v>
                </c:pt>
                <c:pt idx="29087">
                  <c:v>388</c:v>
                </c:pt>
                <c:pt idx="29088">
                  <c:v>335</c:v>
                </c:pt>
                <c:pt idx="29089">
                  <c:v>277</c:v>
                </c:pt>
                <c:pt idx="29090">
                  <c:v>337</c:v>
                </c:pt>
                <c:pt idx="29091">
                  <c:v>351</c:v>
                </c:pt>
                <c:pt idx="29092">
                  <c:v>324</c:v>
                </c:pt>
                <c:pt idx="29093">
                  <c:v>354</c:v>
                </c:pt>
                <c:pt idx="29094">
                  <c:v>347</c:v>
                </c:pt>
                <c:pt idx="29095">
                  <c:v>307</c:v>
                </c:pt>
                <c:pt idx="29096">
                  <c:v>224</c:v>
                </c:pt>
                <c:pt idx="29097">
                  <c:v>323</c:v>
                </c:pt>
                <c:pt idx="29098">
                  <c:v>362</c:v>
                </c:pt>
                <c:pt idx="29099">
                  <c:v>429</c:v>
                </c:pt>
                <c:pt idx="29100">
                  <c:v>417</c:v>
                </c:pt>
                <c:pt idx="29101">
                  <c:v>281</c:v>
                </c:pt>
                <c:pt idx="29102">
                  <c:v>296</c:v>
                </c:pt>
                <c:pt idx="29103">
                  <c:v>298</c:v>
                </c:pt>
                <c:pt idx="29104">
                  <c:v>315</c:v>
                </c:pt>
                <c:pt idx="29105">
                  <c:v>373</c:v>
                </c:pt>
                <c:pt idx="29106">
                  <c:v>410</c:v>
                </c:pt>
                <c:pt idx="29107">
                  <c:v>302</c:v>
                </c:pt>
                <c:pt idx="29108">
                  <c:v>284</c:v>
                </c:pt>
                <c:pt idx="29109">
                  <c:v>348</c:v>
                </c:pt>
                <c:pt idx="29110">
                  <c:v>345</c:v>
                </c:pt>
                <c:pt idx="29111">
                  <c:v>251</c:v>
                </c:pt>
                <c:pt idx="29112">
                  <c:v>318</c:v>
                </c:pt>
                <c:pt idx="29113">
                  <c:v>272</c:v>
                </c:pt>
                <c:pt idx="29114">
                  <c:v>313</c:v>
                </c:pt>
                <c:pt idx="29115">
                  <c:v>331</c:v>
                </c:pt>
                <c:pt idx="29116">
                  <c:v>348</c:v>
                </c:pt>
                <c:pt idx="29117">
                  <c:v>337</c:v>
                </c:pt>
                <c:pt idx="29118">
                  <c:v>288</c:v>
                </c:pt>
                <c:pt idx="29119">
                  <c:v>368</c:v>
                </c:pt>
                <c:pt idx="29120">
                  <c:v>354</c:v>
                </c:pt>
                <c:pt idx="29121">
                  <c:v>357</c:v>
                </c:pt>
                <c:pt idx="29122">
                  <c:v>335</c:v>
                </c:pt>
                <c:pt idx="29123">
                  <c:v>231</c:v>
                </c:pt>
                <c:pt idx="29124">
                  <c:v>337</c:v>
                </c:pt>
                <c:pt idx="29125">
                  <c:v>318</c:v>
                </c:pt>
                <c:pt idx="29126">
                  <c:v>339</c:v>
                </c:pt>
                <c:pt idx="29127">
                  <c:v>337</c:v>
                </c:pt>
                <c:pt idx="29128">
                  <c:v>335</c:v>
                </c:pt>
                <c:pt idx="29129">
                  <c:v>320</c:v>
                </c:pt>
                <c:pt idx="29130">
                  <c:v>269</c:v>
                </c:pt>
                <c:pt idx="29131">
                  <c:v>332</c:v>
                </c:pt>
                <c:pt idx="29132">
                  <c:v>381</c:v>
                </c:pt>
                <c:pt idx="29133">
                  <c:v>384</c:v>
                </c:pt>
                <c:pt idx="29134">
                  <c:v>331</c:v>
                </c:pt>
                <c:pt idx="29135">
                  <c:v>310</c:v>
                </c:pt>
                <c:pt idx="29136">
                  <c:v>305</c:v>
                </c:pt>
                <c:pt idx="29137">
                  <c:v>338</c:v>
                </c:pt>
                <c:pt idx="29138">
                  <c:v>329</c:v>
                </c:pt>
                <c:pt idx="29139">
                  <c:v>324</c:v>
                </c:pt>
                <c:pt idx="29140">
                  <c:v>318</c:v>
                </c:pt>
                <c:pt idx="29141">
                  <c:v>336</c:v>
                </c:pt>
                <c:pt idx="29142">
                  <c:v>364</c:v>
                </c:pt>
                <c:pt idx="29143">
                  <c:v>353</c:v>
                </c:pt>
                <c:pt idx="29144">
                  <c:v>330</c:v>
                </c:pt>
                <c:pt idx="29145">
                  <c:v>311</c:v>
                </c:pt>
                <c:pt idx="29146">
                  <c:v>241</c:v>
                </c:pt>
                <c:pt idx="29147">
                  <c:v>348</c:v>
                </c:pt>
                <c:pt idx="29148">
                  <c:v>297</c:v>
                </c:pt>
                <c:pt idx="29149">
                  <c:v>324</c:v>
                </c:pt>
                <c:pt idx="29150">
                  <c:v>329</c:v>
                </c:pt>
                <c:pt idx="29151">
                  <c:v>352</c:v>
                </c:pt>
                <c:pt idx="29152">
                  <c:v>345</c:v>
                </c:pt>
                <c:pt idx="29153">
                  <c:v>346</c:v>
                </c:pt>
                <c:pt idx="29154">
                  <c:v>338</c:v>
                </c:pt>
                <c:pt idx="29155">
                  <c:v>345</c:v>
                </c:pt>
                <c:pt idx="29156">
                  <c:v>296</c:v>
                </c:pt>
                <c:pt idx="29157">
                  <c:v>321</c:v>
                </c:pt>
                <c:pt idx="29158">
                  <c:v>332</c:v>
                </c:pt>
                <c:pt idx="29159">
                  <c:v>400</c:v>
                </c:pt>
                <c:pt idx="29160">
                  <c:v>323</c:v>
                </c:pt>
                <c:pt idx="29161">
                  <c:v>340</c:v>
                </c:pt>
                <c:pt idx="29162">
                  <c:v>329</c:v>
                </c:pt>
                <c:pt idx="29163">
                  <c:v>341</c:v>
                </c:pt>
                <c:pt idx="29164">
                  <c:v>335</c:v>
                </c:pt>
                <c:pt idx="29165">
                  <c:v>293</c:v>
                </c:pt>
                <c:pt idx="29166">
                  <c:v>359</c:v>
                </c:pt>
                <c:pt idx="29167">
                  <c:v>334</c:v>
                </c:pt>
                <c:pt idx="29168">
                  <c:v>329</c:v>
                </c:pt>
                <c:pt idx="29169">
                  <c:v>348</c:v>
                </c:pt>
                <c:pt idx="29170">
                  <c:v>326</c:v>
                </c:pt>
                <c:pt idx="29171">
                  <c:v>351</c:v>
                </c:pt>
                <c:pt idx="29172">
                  <c:v>326</c:v>
                </c:pt>
                <c:pt idx="29173">
                  <c:v>314</c:v>
                </c:pt>
                <c:pt idx="29174">
                  <c:v>352</c:v>
                </c:pt>
                <c:pt idx="29175">
                  <c:v>338</c:v>
                </c:pt>
                <c:pt idx="29176">
                  <c:v>333</c:v>
                </c:pt>
                <c:pt idx="29177">
                  <c:v>330</c:v>
                </c:pt>
                <c:pt idx="29178">
                  <c:v>351</c:v>
                </c:pt>
                <c:pt idx="29179">
                  <c:v>333</c:v>
                </c:pt>
                <c:pt idx="29180">
                  <c:v>330</c:v>
                </c:pt>
                <c:pt idx="29181">
                  <c:v>359</c:v>
                </c:pt>
                <c:pt idx="29182">
                  <c:v>354</c:v>
                </c:pt>
                <c:pt idx="29183">
                  <c:v>329</c:v>
                </c:pt>
                <c:pt idx="29184">
                  <c:v>323</c:v>
                </c:pt>
                <c:pt idx="29185">
                  <c:v>329</c:v>
                </c:pt>
                <c:pt idx="29186">
                  <c:v>330</c:v>
                </c:pt>
                <c:pt idx="29187">
                  <c:v>330</c:v>
                </c:pt>
                <c:pt idx="29188">
                  <c:v>331</c:v>
                </c:pt>
                <c:pt idx="29189">
                  <c:v>345</c:v>
                </c:pt>
                <c:pt idx="29190">
                  <c:v>363</c:v>
                </c:pt>
                <c:pt idx="29191">
                  <c:v>343</c:v>
                </c:pt>
                <c:pt idx="29192">
                  <c:v>307</c:v>
                </c:pt>
                <c:pt idx="29193">
                  <c:v>327</c:v>
                </c:pt>
                <c:pt idx="29194">
                  <c:v>321</c:v>
                </c:pt>
                <c:pt idx="29195">
                  <c:v>334</c:v>
                </c:pt>
                <c:pt idx="29196">
                  <c:v>343</c:v>
                </c:pt>
                <c:pt idx="29197">
                  <c:v>332</c:v>
                </c:pt>
                <c:pt idx="29198">
                  <c:v>331</c:v>
                </c:pt>
                <c:pt idx="29199">
                  <c:v>335</c:v>
                </c:pt>
                <c:pt idx="29200">
                  <c:v>326</c:v>
                </c:pt>
                <c:pt idx="29201">
                  <c:v>329</c:v>
                </c:pt>
                <c:pt idx="29202">
                  <c:v>332</c:v>
                </c:pt>
                <c:pt idx="29203">
                  <c:v>328</c:v>
                </c:pt>
                <c:pt idx="29204">
                  <c:v>321</c:v>
                </c:pt>
                <c:pt idx="29205">
                  <c:v>343</c:v>
                </c:pt>
                <c:pt idx="29206">
                  <c:v>321</c:v>
                </c:pt>
                <c:pt idx="29207">
                  <c:v>347</c:v>
                </c:pt>
                <c:pt idx="29208">
                  <c:v>368</c:v>
                </c:pt>
                <c:pt idx="29209">
                  <c:v>317</c:v>
                </c:pt>
                <c:pt idx="29210">
                  <c:v>301</c:v>
                </c:pt>
                <c:pt idx="29211">
                  <c:v>329</c:v>
                </c:pt>
                <c:pt idx="29212">
                  <c:v>337</c:v>
                </c:pt>
                <c:pt idx="29213">
                  <c:v>331</c:v>
                </c:pt>
                <c:pt idx="29214">
                  <c:v>337</c:v>
                </c:pt>
                <c:pt idx="29215">
                  <c:v>305</c:v>
                </c:pt>
                <c:pt idx="29216">
                  <c:v>327</c:v>
                </c:pt>
                <c:pt idx="29217">
                  <c:v>334</c:v>
                </c:pt>
                <c:pt idx="29218">
                  <c:v>344</c:v>
                </c:pt>
                <c:pt idx="29219">
                  <c:v>337</c:v>
                </c:pt>
                <c:pt idx="29220">
                  <c:v>340</c:v>
                </c:pt>
                <c:pt idx="29221">
                  <c:v>352</c:v>
                </c:pt>
                <c:pt idx="29222">
                  <c:v>361</c:v>
                </c:pt>
                <c:pt idx="29223">
                  <c:v>333</c:v>
                </c:pt>
                <c:pt idx="29224">
                  <c:v>352</c:v>
                </c:pt>
                <c:pt idx="29225">
                  <c:v>363</c:v>
                </c:pt>
                <c:pt idx="29226">
                  <c:v>326</c:v>
                </c:pt>
                <c:pt idx="29227">
                  <c:v>334</c:v>
                </c:pt>
                <c:pt idx="29228">
                  <c:v>317</c:v>
                </c:pt>
                <c:pt idx="29229">
                  <c:v>338</c:v>
                </c:pt>
                <c:pt idx="29230">
                  <c:v>309</c:v>
                </c:pt>
                <c:pt idx="29231">
                  <c:v>339</c:v>
                </c:pt>
                <c:pt idx="29232">
                  <c:v>349</c:v>
                </c:pt>
                <c:pt idx="29233">
                  <c:v>320</c:v>
                </c:pt>
                <c:pt idx="29234">
                  <c:v>342</c:v>
                </c:pt>
                <c:pt idx="29235">
                  <c:v>327</c:v>
                </c:pt>
                <c:pt idx="29236">
                  <c:v>333</c:v>
                </c:pt>
                <c:pt idx="29237">
                  <c:v>405</c:v>
                </c:pt>
                <c:pt idx="29238">
                  <c:v>328</c:v>
                </c:pt>
                <c:pt idx="29239">
                  <c:v>355</c:v>
                </c:pt>
                <c:pt idx="29240">
                  <c:v>321</c:v>
                </c:pt>
                <c:pt idx="29241">
                  <c:v>309</c:v>
                </c:pt>
                <c:pt idx="29242">
                  <c:v>342</c:v>
                </c:pt>
                <c:pt idx="29243">
                  <c:v>326</c:v>
                </c:pt>
                <c:pt idx="29244">
                  <c:v>333</c:v>
                </c:pt>
                <c:pt idx="29245">
                  <c:v>324</c:v>
                </c:pt>
                <c:pt idx="29246">
                  <c:v>344</c:v>
                </c:pt>
                <c:pt idx="29247">
                  <c:v>384</c:v>
                </c:pt>
                <c:pt idx="29248">
                  <c:v>328</c:v>
                </c:pt>
                <c:pt idx="29249">
                  <c:v>445</c:v>
                </c:pt>
                <c:pt idx="29250">
                  <c:v>363</c:v>
                </c:pt>
                <c:pt idx="29251">
                  <c:v>323</c:v>
                </c:pt>
                <c:pt idx="29252">
                  <c:v>316</c:v>
                </c:pt>
                <c:pt idx="29253">
                  <c:v>334</c:v>
                </c:pt>
                <c:pt idx="29254">
                  <c:v>311</c:v>
                </c:pt>
                <c:pt idx="29255">
                  <c:v>359</c:v>
                </c:pt>
                <c:pt idx="29256">
                  <c:v>324</c:v>
                </c:pt>
                <c:pt idx="29257">
                  <c:v>335</c:v>
                </c:pt>
                <c:pt idx="29258">
                  <c:v>338</c:v>
                </c:pt>
                <c:pt idx="29259">
                  <c:v>320</c:v>
                </c:pt>
                <c:pt idx="29260">
                  <c:v>338</c:v>
                </c:pt>
                <c:pt idx="29261">
                  <c:v>295</c:v>
                </c:pt>
                <c:pt idx="29262">
                  <c:v>320</c:v>
                </c:pt>
                <c:pt idx="29263">
                  <c:v>258</c:v>
                </c:pt>
                <c:pt idx="29264">
                  <c:v>341</c:v>
                </c:pt>
                <c:pt idx="29265">
                  <c:v>317</c:v>
                </c:pt>
                <c:pt idx="29266">
                  <c:v>324</c:v>
                </c:pt>
                <c:pt idx="29267">
                  <c:v>324</c:v>
                </c:pt>
                <c:pt idx="29268">
                  <c:v>333</c:v>
                </c:pt>
                <c:pt idx="29269">
                  <c:v>345</c:v>
                </c:pt>
                <c:pt idx="29270">
                  <c:v>331</c:v>
                </c:pt>
                <c:pt idx="29271">
                  <c:v>301</c:v>
                </c:pt>
                <c:pt idx="29272">
                  <c:v>328</c:v>
                </c:pt>
                <c:pt idx="29273">
                  <c:v>338</c:v>
                </c:pt>
                <c:pt idx="29274">
                  <c:v>349</c:v>
                </c:pt>
                <c:pt idx="29275">
                  <c:v>380</c:v>
                </c:pt>
                <c:pt idx="29276">
                  <c:v>327</c:v>
                </c:pt>
                <c:pt idx="29277">
                  <c:v>370</c:v>
                </c:pt>
                <c:pt idx="29278">
                  <c:v>321</c:v>
                </c:pt>
                <c:pt idx="29279">
                  <c:v>314</c:v>
                </c:pt>
                <c:pt idx="29280">
                  <c:v>319</c:v>
                </c:pt>
                <c:pt idx="29281">
                  <c:v>318</c:v>
                </c:pt>
                <c:pt idx="29282">
                  <c:v>345</c:v>
                </c:pt>
                <c:pt idx="29283">
                  <c:v>319</c:v>
                </c:pt>
                <c:pt idx="29284">
                  <c:v>321</c:v>
                </c:pt>
                <c:pt idx="29285">
                  <c:v>323</c:v>
                </c:pt>
                <c:pt idx="29286">
                  <c:v>337</c:v>
                </c:pt>
                <c:pt idx="29287">
                  <c:v>342</c:v>
                </c:pt>
                <c:pt idx="29288">
                  <c:v>327</c:v>
                </c:pt>
                <c:pt idx="29289">
                  <c:v>335</c:v>
                </c:pt>
                <c:pt idx="29290">
                  <c:v>332</c:v>
                </c:pt>
                <c:pt idx="29291">
                  <c:v>302</c:v>
                </c:pt>
                <c:pt idx="29292">
                  <c:v>337</c:v>
                </c:pt>
                <c:pt idx="29293">
                  <c:v>322</c:v>
                </c:pt>
                <c:pt idx="29294">
                  <c:v>318</c:v>
                </c:pt>
                <c:pt idx="29295">
                  <c:v>314</c:v>
                </c:pt>
                <c:pt idx="29296">
                  <c:v>353</c:v>
                </c:pt>
                <c:pt idx="29297">
                  <c:v>338</c:v>
                </c:pt>
                <c:pt idx="29298">
                  <c:v>322</c:v>
                </c:pt>
                <c:pt idx="29299">
                  <c:v>318</c:v>
                </c:pt>
                <c:pt idx="29300">
                  <c:v>340</c:v>
                </c:pt>
                <c:pt idx="29301">
                  <c:v>317</c:v>
                </c:pt>
                <c:pt idx="29302">
                  <c:v>311</c:v>
                </c:pt>
                <c:pt idx="29303">
                  <c:v>317</c:v>
                </c:pt>
                <c:pt idx="29304">
                  <c:v>328</c:v>
                </c:pt>
                <c:pt idx="29305">
                  <c:v>358</c:v>
                </c:pt>
                <c:pt idx="29306">
                  <c:v>302</c:v>
                </c:pt>
                <c:pt idx="29307">
                  <c:v>327</c:v>
                </c:pt>
                <c:pt idx="29308">
                  <c:v>378</c:v>
                </c:pt>
                <c:pt idx="29309">
                  <c:v>332</c:v>
                </c:pt>
                <c:pt idx="29310">
                  <c:v>325</c:v>
                </c:pt>
                <c:pt idx="29311">
                  <c:v>334</c:v>
                </c:pt>
                <c:pt idx="29312">
                  <c:v>347</c:v>
                </c:pt>
                <c:pt idx="29313">
                  <c:v>323</c:v>
                </c:pt>
                <c:pt idx="29314">
                  <c:v>325</c:v>
                </c:pt>
                <c:pt idx="29315">
                  <c:v>334</c:v>
                </c:pt>
                <c:pt idx="29316">
                  <c:v>329</c:v>
                </c:pt>
                <c:pt idx="29317">
                  <c:v>342</c:v>
                </c:pt>
                <c:pt idx="29318">
                  <c:v>408</c:v>
                </c:pt>
                <c:pt idx="29319">
                  <c:v>353</c:v>
                </c:pt>
                <c:pt idx="29320">
                  <c:v>317</c:v>
                </c:pt>
                <c:pt idx="29321">
                  <c:v>309</c:v>
                </c:pt>
                <c:pt idx="29322">
                  <c:v>349</c:v>
                </c:pt>
                <c:pt idx="29323">
                  <c:v>304</c:v>
                </c:pt>
                <c:pt idx="29324">
                  <c:v>337</c:v>
                </c:pt>
                <c:pt idx="29325">
                  <c:v>320</c:v>
                </c:pt>
                <c:pt idx="29326">
                  <c:v>347</c:v>
                </c:pt>
                <c:pt idx="29327">
                  <c:v>312</c:v>
                </c:pt>
                <c:pt idx="29328">
                  <c:v>336</c:v>
                </c:pt>
                <c:pt idx="29329">
                  <c:v>308</c:v>
                </c:pt>
                <c:pt idx="29330">
                  <c:v>363</c:v>
                </c:pt>
                <c:pt idx="29331">
                  <c:v>337</c:v>
                </c:pt>
                <c:pt idx="29332">
                  <c:v>325</c:v>
                </c:pt>
                <c:pt idx="29333">
                  <c:v>309</c:v>
                </c:pt>
                <c:pt idx="29334">
                  <c:v>334</c:v>
                </c:pt>
                <c:pt idx="29335">
                  <c:v>326</c:v>
                </c:pt>
                <c:pt idx="29336">
                  <c:v>324</c:v>
                </c:pt>
                <c:pt idx="29337">
                  <c:v>337</c:v>
                </c:pt>
                <c:pt idx="29338">
                  <c:v>340</c:v>
                </c:pt>
                <c:pt idx="29339">
                  <c:v>216</c:v>
                </c:pt>
                <c:pt idx="29340">
                  <c:v>335</c:v>
                </c:pt>
                <c:pt idx="29341">
                  <c:v>375</c:v>
                </c:pt>
                <c:pt idx="29342">
                  <c:v>403</c:v>
                </c:pt>
                <c:pt idx="29343">
                  <c:v>332</c:v>
                </c:pt>
                <c:pt idx="29344">
                  <c:v>327</c:v>
                </c:pt>
                <c:pt idx="29345">
                  <c:v>353</c:v>
                </c:pt>
                <c:pt idx="29346">
                  <c:v>369</c:v>
                </c:pt>
                <c:pt idx="29347">
                  <c:v>324</c:v>
                </c:pt>
                <c:pt idx="29348">
                  <c:v>307</c:v>
                </c:pt>
                <c:pt idx="29349">
                  <c:v>355</c:v>
                </c:pt>
                <c:pt idx="29350">
                  <c:v>321</c:v>
                </c:pt>
                <c:pt idx="29351">
                  <c:v>318</c:v>
                </c:pt>
                <c:pt idx="29352">
                  <c:v>335</c:v>
                </c:pt>
                <c:pt idx="29353">
                  <c:v>315</c:v>
                </c:pt>
                <c:pt idx="29354">
                  <c:v>330</c:v>
                </c:pt>
                <c:pt idx="29355">
                  <c:v>352</c:v>
                </c:pt>
                <c:pt idx="29356">
                  <c:v>309</c:v>
                </c:pt>
                <c:pt idx="29357">
                  <c:v>318</c:v>
                </c:pt>
                <c:pt idx="29358">
                  <c:v>327</c:v>
                </c:pt>
                <c:pt idx="29359">
                  <c:v>328</c:v>
                </c:pt>
                <c:pt idx="29360">
                  <c:v>319</c:v>
                </c:pt>
                <c:pt idx="29361">
                  <c:v>318</c:v>
                </c:pt>
                <c:pt idx="29362">
                  <c:v>333</c:v>
                </c:pt>
                <c:pt idx="29363">
                  <c:v>319</c:v>
                </c:pt>
                <c:pt idx="29364">
                  <c:v>317</c:v>
                </c:pt>
                <c:pt idx="29365">
                  <c:v>332</c:v>
                </c:pt>
                <c:pt idx="29366">
                  <c:v>294</c:v>
                </c:pt>
                <c:pt idx="29367">
                  <c:v>336</c:v>
                </c:pt>
                <c:pt idx="29368">
                  <c:v>347</c:v>
                </c:pt>
                <c:pt idx="29369">
                  <c:v>348</c:v>
                </c:pt>
                <c:pt idx="29370">
                  <c:v>337</c:v>
                </c:pt>
                <c:pt idx="29371">
                  <c:v>329</c:v>
                </c:pt>
                <c:pt idx="29372">
                  <c:v>334</c:v>
                </c:pt>
                <c:pt idx="29373">
                  <c:v>320</c:v>
                </c:pt>
                <c:pt idx="29374">
                  <c:v>326</c:v>
                </c:pt>
                <c:pt idx="29375">
                  <c:v>321</c:v>
                </c:pt>
                <c:pt idx="29376">
                  <c:v>344</c:v>
                </c:pt>
                <c:pt idx="29377">
                  <c:v>370</c:v>
                </c:pt>
                <c:pt idx="29378">
                  <c:v>319</c:v>
                </c:pt>
                <c:pt idx="29379">
                  <c:v>362</c:v>
                </c:pt>
                <c:pt idx="29380">
                  <c:v>321</c:v>
                </c:pt>
                <c:pt idx="29381">
                  <c:v>298</c:v>
                </c:pt>
                <c:pt idx="29382">
                  <c:v>337</c:v>
                </c:pt>
                <c:pt idx="29383">
                  <c:v>350</c:v>
                </c:pt>
                <c:pt idx="29384">
                  <c:v>343</c:v>
                </c:pt>
                <c:pt idx="29385">
                  <c:v>326</c:v>
                </c:pt>
                <c:pt idx="29386">
                  <c:v>321</c:v>
                </c:pt>
                <c:pt idx="29387">
                  <c:v>336</c:v>
                </c:pt>
                <c:pt idx="29388">
                  <c:v>354</c:v>
                </c:pt>
                <c:pt idx="29389">
                  <c:v>340</c:v>
                </c:pt>
                <c:pt idx="29390">
                  <c:v>330</c:v>
                </c:pt>
                <c:pt idx="29391">
                  <c:v>308</c:v>
                </c:pt>
                <c:pt idx="29392">
                  <c:v>316</c:v>
                </c:pt>
                <c:pt idx="29393">
                  <c:v>316</c:v>
                </c:pt>
                <c:pt idx="29394">
                  <c:v>321</c:v>
                </c:pt>
                <c:pt idx="29395">
                  <c:v>264</c:v>
                </c:pt>
                <c:pt idx="29396">
                  <c:v>325</c:v>
                </c:pt>
                <c:pt idx="29397">
                  <c:v>323</c:v>
                </c:pt>
                <c:pt idx="29398">
                  <c:v>303</c:v>
                </c:pt>
                <c:pt idx="29399">
                  <c:v>338</c:v>
                </c:pt>
                <c:pt idx="29400">
                  <c:v>369</c:v>
                </c:pt>
                <c:pt idx="29401">
                  <c:v>354</c:v>
                </c:pt>
                <c:pt idx="29402">
                  <c:v>355</c:v>
                </c:pt>
                <c:pt idx="29403">
                  <c:v>325</c:v>
                </c:pt>
                <c:pt idx="29404">
                  <c:v>355</c:v>
                </c:pt>
                <c:pt idx="29405">
                  <c:v>342</c:v>
                </c:pt>
                <c:pt idx="29406">
                  <c:v>275</c:v>
                </c:pt>
                <c:pt idx="29407">
                  <c:v>329</c:v>
                </c:pt>
                <c:pt idx="29408">
                  <c:v>322</c:v>
                </c:pt>
                <c:pt idx="29409">
                  <c:v>288</c:v>
                </c:pt>
                <c:pt idx="29410">
                  <c:v>296</c:v>
                </c:pt>
                <c:pt idx="29411">
                  <c:v>327</c:v>
                </c:pt>
                <c:pt idx="29412">
                  <c:v>278</c:v>
                </c:pt>
                <c:pt idx="29413">
                  <c:v>339</c:v>
                </c:pt>
                <c:pt idx="29414">
                  <c:v>333</c:v>
                </c:pt>
                <c:pt idx="29415">
                  <c:v>370</c:v>
                </c:pt>
                <c:pt idx="29416">
                  <c:v>319</c:v>
                </c:pt>
                <c:pt idx="29417">
                  <c:v>338</c:v>
                </c:pt>
                <c:pt idx="29418">
                  <c:v>327</c:v>
                </c:pt>
                <c:pt idx="29419">
                  <c:v>315</c:v>
                </c:pt>
                <c:pt idx="29420">
                  <c:v>332</c:v>
                </c:pt>
                <c:pt idx="29421">
                  <c:v>268</c:v>
                </c:pt>
                <c:pt idx="29422">
                  <c:v>329</c:v>
                </c:pt>
                <c:pt idx="29423">
                  <c:v>327</c:v>
                </c:pt>
                <c:pt idx="29424">
                  <c:v>364</c:v>
                </c:pt>
                <c:pt idx="29425">
                  <c:v>319</c:v>
                </c:pt>
                <c:pt idx="29426">
                  <c:v>319</c:v>
                </c:pt>
                <c:pt idx="29427">
                  <c:v>348</c:v>
                </c:pt>
                <c:pt idx="29428">
                  <c:v>360</c:v>
                </c:pt>
                <c:pt idx="29429">
                  <c:v>317</c:v>
                </c:pt>
                <c:pt idx="29430">
                  <c:v>213</c:v>
                </c:pt>
                <c:pt idx="29431">
                  <c:v>244</c:v>
                </c:pt>
                <c:pt idx="29432">
                  <c:v>322</c:v>
                </c:pt>
                <c:pt idx="29433">
                  <c:v>334</c:v>
                </c:pt>
                <c:pt idx="29434">
                  <c:v>326</c:v>
                </c:pt>
                <c:pt idx="29435">
                  <c:v>293</c:v>
                </c:pt>
                <c:pt idx="29436">
                  <c:v>312</c:v>
                </c:pt>
                <c:pt idx="29437">
                  <c:v>325</c:v>
                </c:pt>
                <c:pt idx="29438">
                  <c:v>358</c:v>
                </c:pt>
                <c:pt idx="29439">
                  <c:v>319</c:v>
                </c:pt>
                <c:pt idx="29440">
                  <c:v>349</c:v>
                </c:pt>
                <c:pt idx="29441">
                  <c:v>311</c:v>
                </c:pt>
                <c:pt idx="29442">
                  <c:v>343</c:v>
                </c:pt>
                <c:pt idx="29443">
                  <c:v>307</c:v>
                </c:pt>
                <c:pt idx="29444">
                  <c:v>317</c:v>
                </c:pt>
                <c:pt idx="29445">
                  <c:v>320</c:v>
                </c:pt>
                <c:pt idx="29446">
                  <c:v>337</c:v>
                </c:pt>
                <c:pt idx="29447">
                  <c:v>340</c:v>
                </c:pt>
                <c:pt idx="29448">
                  <c:v>283</c:v>
                </c:pt>
                <c:pt idx="29449">
                  <c:v>323</c:v>
                </c:pt>
                <c:pt idx="29450">
                  <c:v>316</c:v>
                </c:pt>
                <c:pt idx="29451">
                  <c:v>326</c:v>
                </c:pt>
                <c:pt idx="29452">
                  <c:v>308</c:v>
                </c:pt>
                <c:pt idx="29453">
                  <c:v>357</c:v>
                </c:pt>
                <c:pt idx="29454">
                  <c:v>348</c:v>
                </c:pt>
                <c:pt idx="29455">
                  <c:v>328</c:v>
                </c:pt>
                <c:pt idx="29456">
                  <c:v>298</c:v>
                </c:pt>
                <c:pt idx="29457">
                  <c:v>339</c:v>
                </c:pt>
                <c:pt idx="29458">
                  <c:v>299</c:v>
                </c:pt>
                <c:pt idx="29459">
                  <c:v>481</c:v>
                </c:pt>
                <c:pt idx="29460">
                  <c:v>293</c:v>
                </c:pt>
                <c:pt idx="29461">
                  <c:v>318</c:v>
                </c:pt>
                <c:pt idx="29462">
                  <c:v>301</c:v>
                </c:pt>
                <c:pt idx="29463">
                  <c:v>212</c:v>
                </c:pt>
                <c:pt idx="29464">
                  <c:v>338</c:v>
                </c:pt>
                <c:pt idx="29465">
                  <c:v>320</c:v>
                </c:pt>
                <c:pt idx="29466">
                  <c:v>243</c:v>
                </c:pt>
                <c:pt idx="29467">
                  <c:v>329</c:v>
                </c:pt>
                <c:pt idx="29468">
                  <c:v>333</c:v>
                </c:pt>
                <c:pt idx="29469">
                  <c:v>349</c:v>
                </c:pt>
                <c:pt idx="29470">
                  <c:v>326</c:v>
                </c:pt>
                <c:pt idx="29471">
                  <c:v>346</c:v>
                </c:pt>
                <c:pt idx="29472">
                  <c:v>320</c:v>
                </c:pt>
                <c:pt idx="29473">
                  <c:v>336</c:v>
                </c:pt>
                <c:pt idx="29474">
                  <c:v>320</c:v>
                </c:pt>
                <c:pt idx="29475">
                  <c:v>300</c:v>
                </c:pt>
                <c:pt idx="29476">
                  <c:v>343</c:v>
                </c:pt>
                <c:pt idx="29477">
                  <c:v>317</c:v>
                </c:pt>
                <c:pt idx="29478">
                  <c:v>304</c:v>
                </c:pt>
                <c:pt idx="29479">
                  <c:v>307</c:v>
                </c:pt>
                <c:pt idx="29480">
                  <c:v>271</c:v>
                </c:pt>
                <c:pt idx="29481">
                  <c:v>933</c:v>
                </c:pt>
                <c:pt idx="29482">
                  <c:v>388</c:v>
                </c:pt>
                <c:pt idx="29483">
                  <c:v>308</c:v>
                </c:pt>
                <c:pt idx="29484">
                  <c:v>304</c:v>
                </c:pt>
                <c:pt idx="29485">
                  <c:v>307</c:v>
                </c:pt>
                <c:pt idx="29486">
                  <c:v>287</c:v>
                </c:pt>
                <c:pt idx="29487">
                  <c:v>319</c:v>
                </c:pt>
                <c:pt idx="29488">
                  <c:v>329</c:v>
                </c:pt>
                <c:pt idx="29489">
                  <c:v>319</c:v>
                </c:pt>
                <c:pt idx="29490">
                  <c:v>321</c:v>
                </c:pt>
                <c:pt idx="29491">
                  <c:v>354</c:v>
                </c:pt>
                <c:pt idx="29492">
                  <c:v>304</c:v>
                </c:pt>
                <c:pt idx="29493">
                  <c:v>351</c:v>
                </c:pt>
                <c:pt idx="29494">
                  <c:v>376</c:v>
                </c:pt>
                <c:pt idx="29495">
                  <c:v>350</c:v>
                </c:pt>
                <c:pt idx="29496">
                  <c:v>225</c:v>
                </c:pt>
                <c:pt idx="29497">
                  <c:v>295</c:v>
                </c:pt>
                <c:pt idx="29498">
                  <c:v>306</c:v>
                </c:pt>
                <c:pt idx="29499">
                  <c:v>320</c:v>
                </c:pt>
                <c:pt idx="29500">
                  <c:v>304</c:v>
                </c:pt>
                <c:pt idx="29501">
                  <c:v>331</c:v>
                </c:pt>
                <c:pt idx="29502">
                  <c:v>346</c:v>
                </c:pt>
                <c:pt idx="29503">
                  <c:v>321</c:v>
                </c:pt>
                <c:pt idx="29504">
                  <c:v>292</c:v>
                </c:pt>
                <c:pt idx="29505">
                  <c:v>217</c:v>
                </c:pt>
                <c:pt idx="29506">
                  <c:v>314</c:v>
                </c:pt>
                <c:pt idx="29507">
                  <c:v>330</c:v>
                </c:pt>
                <c:pt idx="29508">
                  <c:v>298</c:v>
                </c:pt>
                <c:pt idx="29509">
                  <c:v>401</c:v>
                </c:pt>
                <c:pt idx="29510">
                  <c:v>271</c:v>
                </c:pt>
                <c:pt idx="29511">
                  <c:v>324</c:v>
                </c:pt>
                <c:pt idx="29512">
                  <c:v>326</c:v>
                </c:pt>
                <c:pt idx="29513">
                  <c:v>289</c:v>
                </c:pt>
                <c:pt idx="29514">
                  <c:v>245</c:v>
                </c:pt>
                <c:pt idx="29515">
                  <c:v>323</c:v>
                </c:pt>
                <c:pt idx="29516">
                  <c:v>289</c:v>
                </c:pt>
                <c:pt idx="29517">
                  <c:v>327</c:v>
                </c:pt>
                <c:pt idx="29518">
                  <c:v>373</c:v>
                </c:pt>
                <c:pt idx="29519">
                  <c:v>315</c:v>
                </c:pt>
                <c:pt idx="29520">
                  <c:v>330</c:v>
                </c:pt>
                <c:pt idx="29521">
                  <c:v>398</c:v>
                </c:pt>
                <c:pt idx="29522">
                  <c:v>305</c:v>
                </c:pt>
                <c:pt idx="29523">
                  <c:v>330</c:v>
                </c:pt>
                <c:pt idx="29524">
                  <c:v>305</c:v>
                </c:pt>
                <c:pt idx="29525">
                  <c:v>317</c:v>
                </c:pt>
                <c:pt idx="29526">
                  <c:v>322</c:v>
                </c:pt>
                <c:pt idx="29527">
                  <c:v>326</c:v>
                </c:pt>
                <c:pt idx="29528">
                  <c:v>314</c:v>
                </c:pt>
                <c:pt idx="29529">
                  <c:v>341</c:v>
                </c:pt>
                <c:pt idx="29530">
                  <c:v>317</c:v>
                </c:pt>
                <c:pt idx="29531">
                  <c:v>318</c:v>
                </c:pt>
                <c:pt idx="29532">
                  <c:v>295</c:v>
                </c:pt>
                <c:pt idx="29533">
                  <c:v>318</c:v>
                </c:pt>
                <c:pt idx="29534">
                  <c:v>425</c:v>
                </c:pt>
                <c:pt idx="29535">
                  <c:v>396</c:v>
                </c:pt>
                <c:pt idx="29536">
                  <c:v>330</c:v>
                </c:pt>
                <c:pt idx="29537">
                  <c:v>304</c:v>
                </c:pt>
                <c:pt idx="29538">
                  <c:v>308</c:v>
                </c:pt>
                <c:pt idx="29539">
                  <c:v>334</c:v>
                </c:pt>
                <c:pt idx="29540">
                  <c:v>326</c:v>
                </c:pt>
                <c:pt idx="29541">
                  <c:v>341</c:v>
                </c:pt>
                <c:pt idx="29542">
                  <c:v>316</c:v>
                </c:pt>
                <c:pt idx="29543">
                  <c:v>398</c:v>
                </c:pt>
                <c:pt idx="29544">
                  <c:v>309</c:v>
                </c:pt>
                <c:pt idx="29545">
                  <c:v>316</c:v>
                </c:pt>
                <c:pt idx="29546">
                  <c:v>323</c:v>
                </c:pt>
                <c:pt idx="29547">
                  <c:v>306</c:v>
                </c:pt>
                <c:pt idx="29548">
                  <c:v>325</c:v>
                </c:pt>
                <c:pt idx="29549">
                  <c:v>366</c:v>
                </c:pt>
                <c:pt idx="29550">
                  <c:v>303</c:v>
                </c:pt>
                <c:pt idx="29551">
                  <c:v>320</c:v>
                </c:pt>
                <c:pt idx="29552">
                  <c:v>321</c:v>
                </c:pt>
                <c:pt idx="29553">
                  <c:v>296</c:v>
                </c:pt>
                <c:pt idx="29554">
                  <c:v>318</c:v>
                </c:pt>
                <c:pt idx="29555">
                  <c:v>312</c:v>
                </c:pt>
                <c:pt idx="29556">
                  <c:v>336</c:v>
                </c:pt>
                <c:pt idx="29557">
                  <c:v>361</c:v>
                </c:pt>
                <c:pt idx="29558">
                  <c:v>377</c:v>
                </c:pt>
                <c:pt idx="29559">
                  <c:v>319</c:v>
                </c:pt>
                <c:pt idx="29560">
                  <c:v>305</c:v>
                </c:pt>
                <c:pt idx="29561">
                  <c:v>332</c:v>
                </c:pt>
                <c:pt idx="29562">
                  <c:v>325</c:v>
                </c:pt>
                <c:pt idx="29563">
                  <c:v>353</c:v>
                </c:pt>
                <c:pt idx="29564">
                  <c:v>345</c:v>
                </c:pt>
                <c:pt idx="29565">
                  <c:v>286</c:v>
                </c:pt>
                <c:pt idx="29566">
                  <c:v>314</c:v>
                </c:pt>
                <c:pt idx="29567">
                  <c:v>361</c:v>
                </c:pt>
                <c:pt idx="29568">
                  <c:v>311</c:v>
                </c:pt>
                <c:pt idx="29569">
                  <c:v>320</c:v>
                </c:pt>
                <c:pt idx="29570">
                  <c:v>426</c:v>
                </c:pt>
                <c:pt idx="29571">
                  <c:v>311</c:v>
                </c:pt>
                <c:pt idx="29572">
                  <c:v>275</c:v>
                </c:pt>
                <c:pt idx="29573">
                  <c:v>310</c:v>
                </c:pt>
                <c:pt idx="29574">
                  <c:v>355</c:v>
                </c:pt>
                <c:pt idx="29575">
                  <c:v>325</c:v>
                </c:pt>
                <c:pt idx="29576">
                  <c:v>362</c:v>
                </c:pt>
                <c:pt idx="29577">
                  <c:v>311</c:v>
                </c:pt>
                <c:pt idx="29578">
                  <c:v>341</c:v>
                </c:pt>
                <c:pt idx="29579">
                  <c:v>414</c:v>
                </c:pt>
                <c:pt idx="29580">
                  <c:v>314</c:v>
                </c:pt>
                <c:pt idx="29581">
                  <c:v>290</c:v>
                </c:pt>
                <c:pt idx="29582">
                  <c:v>344</c:v>
                </c:pt>
                <c:pt idx="29583">
                  <c:v>301</c:v>
                </c:pt>
                <c:pt idx="29584">
                  <c:v>316</c:v>
                </c:pt>
                <c:pt idx="29585">
                  <c:v>335</c:v>
                </c:pt>
                <c:pt idx="29586">
                  <c:v>319</c:v>
                </c:pt>
                <c:pt idx="29587">
                  <c:v>344</c:v>
                </c:pt>
                <c:pt idx="29588">
                  <c:v>314</c:v>
                </c:pt>
                <c:pt idx="29589">
                  <c:v>330</c:v>
                </c:pt>
                <c:pt idx="29590">
                  <c:v>330</c:v>
                </c:pt>
                <c:pt idx="29591">
                  <c:v>329</c:v>
                </c:pt>
                <c:pt idx="29592">
                  <c:v>335</c:v>
                </c:pt>
                <c:pt idx="29593">
                  <c:v>388</c:v>
                </c:pt>
                <c:pt idx="29594">
                  <c:v>309</c:v>
                </c:pt>
                <c:pt idx="29595">
                  <c:v>443</c:v>
                </c:pt>
                <c:pt idx="29596">
                  <c:v>350</c:v>
                </c:pt>
                <c:pt idx="29597">
                  <c:v>322</c:v>
                </c:pt>
                <c:pt idx="29598">
                  <c:v>360</c:v>
                </c:pt>
                <c:pt idx="29599">
                  <c:v>288</c:v>
                </c:pt>
                <c:pt idx="29600">
                  <c:v>326</c:v>
                </c:pt>
                <c:pt idx="29601">
                  <c:v>355</c:v>
                </c:pt>
                <c:pt idx="29602">
                  <c:v>286</c:v>
                </c:pt>
                <c:pt idx="29603">
                  <c:v>298</c:v>
                </c:pt>
                <c:pt idx="29604">
                  <c:v>244</c:v>
                </c:pt>
                <c:pt idx="29605">
                  <c:v>329</c:v>
                </c:pt>
                <c:pt idx="29606">
                  <c:v>282</c:v>
                </c:pt>
                <c:pt idx="29607">
                  <c:v>316</c:v>
                </c:pt>
                <c:pt idx="29608">
                  <c:v>306</c:v>
                </c:pt>
                <c:pt idx="29609">
                  <c:v>338</c:v>
                </c:pt>
                <c:pt idx="29610">
                  <c:v>437</c:v>
                </c:pt>
                <c:pt idx="29611">
                  <c:v>381</c:v>
                </c:pt>
                <c:pt idx="29612">
                  <c:v>473</c:v>
                </c:pt>
                <c:pt idx="29613">
                  <c:v>322</c:v>
                </c:pt>
                <c:pt idx="29614">
                  <c:v>352</c:v>
                </c:pt>
                <c:pt idx="29615">
                  <c:v>314</c:v>
                </c:pt>
                <c:pt idx="29616">
                  <c:v>332</c:v>
                </c:pt>
                <c:pt idx="29617">
                  <c:v>309</c:v>
                </c:pt>
                <c:pt idx="29618">
                  <c:v>328</c:v>
                </c:pt>
                <c:pt idx="29619">
                  <c:v>326</c:v>
                </c:pt>
                <c:pt idx="29620">
                  <c:v>341</c:v>
                </c:pt>
                <c:pt idx="29621">
                  <c:v>314</c:v>
                </c:pt>
                <c:pt idx="29622">
                  <c:v>435</c:v>
                </c:pt>
                <c:pt idx="29623">
                  <c:v>299</c:v>
                </c:pt>
                <c:pt idx="29624">
                  <c:v>328</c:v>
                </c:pt>
                <c:pt idx="29625">
                  <c:v>336</c:v>
                </c:pt>
                <c:pt idx="29626">
                  <c:v>340</c:v>
                </c:pt>
                <c:pt idx="29627">
                  <c:v>333</c:v>
                </c:pt>
                <c:pt idx="29628">
                  <c:v>306</c:v>
                </c:pt>
                <c:pt idx="29629">
                  <c:v>316</c:v>
                </c:pt>
                <c:pt idx="29630">
                  <c:v>329</c:v>
                </c:pt>
                <c:pt idx="29631">
                  <c:v>301</c:v>
                </c:pt>
                <c:pt idx="29632">
                  <c:v>207</c:v>
                </c:pt>
                <c:pt idx="29633">
                  <c:v>311</c:v>
                </c:pt>
                <c:pt idx="29634">
                  <c:v>331</c:v>
                </c:pt>
                <c:pt idx="29635">
                  <c:v>344</c:v>
                </c:pt>
                <c:pt idx="29636">
                  <c:v>299</c:v>
                </c:pt>
                <c:pt idx="29637">
                  <c:v>313</c:v>
                </c:pt>
                <c:pt idx="29638">
                  <c:v>333</c:v>
                </c:pt>
                <c:pt idx="29639">
                  <c:v>310</c:v>
                </c:pt>
                <c:pt idx="29640">
                  <c:v>323</c:v>
                </c:pt>
                <c:pt idx="29641">
                  <c:v>347</c:v>
                </c:pt>
                <c:pt idx="29642">
                  <c:v>309</c:v>
                </c:pt>
                <c:pt idx="29643">
                  <c:v>292</c:v>
                </c:pt>
                <c:pt idx="29644">
                  <c:v>297</c:v>
                </c:pt>
                <c:pt idx="29645">
                  <c:v>303</c:v>
                </c:pt>
                <c:pt idx="29646">
                  <c:v>353</c:v>
                </c:pt>
                <c:pt idx="29647">
                  <c:v>371</c:v>
                </c:pt>
                <c:pt idx="29648">
                  <c:v>261</c:v>
                </c:pt>
                <c:pt idx="29649">
                  <c:v>344</c:v>
                </c:pt>
                <c:pt idx="29650">
                  <c:v>328</c:v>
                </c:pt>
                <c:pt idx="29651">
                  <c:v>301</c:v>
                </c:pt>
                <c:pt idx="29652">
                  <c:v>324</c:v>
                </c:pt>
                <c:pt idx="29653">
                  <c:v>325</c:v>
                </c:pt>
                <c:pt idx="29654">
                  <c:v>311</c:v>
                </c:pt>
                <c:pt idx="29655">
                  <c:v>354</c:v>
                </c:pt>
                <c:pt idx="29656">
                  <c:v>316</c:v>
                </c:pt>
                <c:pt idx="29657">
                  <c:v>322</c:v>
                </c:pt>
                <c:pt idx="29658">
                  <c:v>302</c:v>
                </c:pt>
                <c:pt idx="29659">
                  <c:v>314</c:v>
                </c:pt>
                <c:pt idx="29660">
                  <c:v>274</c:v>
                </c:pt>
                <c:pt idx="29661">
                  <c:v>303</c:v>
                </c:pt>
                <c:pt idx="29662">
                  <c:v>392</c:v>
                </c:pt>
                <c:pt idx="29663">
                  <c:v>327</c:v>
                </c:pt>
                <c:pt idx="29664">
                  <c:v>289</c:v>
                </c:pt>
                <c:pt idx="29665">
                  <c:v>313</c:v>
                </c:pt>
                <c:pt idx="29666">
                  <c:v>363</c:v>
                </c:pt>
                <c:pt idx="29667">
                  <c:v>269</c:v>
                </c:pt>
                <c:pt idx="29668">
                  <c:v>285</c:v>
                </c:pt>
                <c:pt idx="29669">
                  <c:v>323</c:v>
                </c:pt>
                <c:pt idx="29670">
                  <c:v>258</c:v>
                </c:pt>
                <c:pt idx="29671">
                  <c:v>278</c:v>
                </c:pt>
                <c:pt idx="29672">
                  <c:v>279</c:v>
                </c:pt>
                <c:pt idx="29673">
                  <c:v>345</c:v>
                </c:pt>
                <c:pt idx="29674">
                  <c:v>326</c:v>
                </c:pt>
                <c:pt idx="29675">
                  <c:v>278</c:v>
                </c:pt>
                <c:pt idx="29676">
                  <c:v>303</c:v>
                </c:pt>
                <c:pt idx="29677">
                  <c:v>292</c:v>
                </c:pt>
                <c:pt idx="29678">
                  <c:v>303</c:v>
                </c:pt>
                <c:pt idx="29679">
                  <c:v>314</c:v>
                </c:pt>
                <c:pt idx="29680">
                  <c:v>321</c:v>
                </c:pt>
                <c:pt idx="29681">
                  <c:v>279</c:v>
                </c:pt>
                <c:pt idx="29682">
                  <c:v>300</c:v>
                </c:pt>
                <c:pt idx="29683">
                  <c:v>303</c:v>
                </c:pt>
                <c:pt idx="29684">
                  <c:v>367</c:v>
                </c:pt>
                <c:pt idx="29685">
                  <c:v>345</c:v>
                </c:pt>
                <c:pt idx="29686">
                  <c:v>271</c:v>
                </c:pt>
                <c:pt idx="29687">
                  <c:v>340</c:v>
                </c:pt>
                <c:pt idx="29688">
                  <c:v>303</c:v>
                </c:pt>
                <c:pt idx="29689">
                  <c:v>302</c:v>
                </c:pt>
                <c:pt idx="29690">
                  <c:v>295</c:v>
                </c:pt>
                <c:pt idx="29691">
                  <c:v>206</c:v>
                </c:pt>
                <c:pt idx="29692">
                  <c:v>306</c:v>
                </c:pt>
                <c:pt idx="29693">
                  <c:v>330</c:v>
                </c:pt>
                <c:pt idx="29694">
                  <c:v>276</c:v>
                </c:pt>
                <c:pt idx="29695">
                  <c:v>331</c:v>
                </c:pt>
                <c:pt idx="29696">
                  <c:v>304</c:v>
                </c:pt>
                <c:pt idx="29697">
                  <c:v>296</c:v>
                </c:pt>
                <c:pt idx="29698">
                  <c:v>375</c:v>
                </c:pt>
                <c:pt idx="29699">
                  <c:v>302</c:v>
                </c:pt>
                <c:pt idx="29700">
                  <c:v>323</c:v>
                </c:pt>
                <c:pt idx="29701">
                  <c:v>331</c:v>
                </c:pt>
                <c:pt idx="29702">
                  <c:v>306</c:v>
                </c:pt>
                <c:pt idx="29703">
                  <c:v>323</c:v>
                </c:pt>
                <c:pt idx="29704">
                  <c:v>310</c:v>
                </c:pt>
                <c:pt idx="29705">
                  <c:v>296</c:v>
                </c:pt>
                <c:pt idx="29706">
                  <c:v>321</c:v>
                </c:pt>
                <c:pt idx="29707">
                  <c:v>328</c:v>
                </c:pt>
                <c:pt idx="29708">
                  <c:v>316</c:v>
                </c:pt>
                <c:pt idx="29709">
                  <c:v>316</c:v>
                </c:pt>
                <c:pt idx="29710">
                  <c:v>306</c:v>
                </c:pt>
                <c:pt idx="29711">
                  <c:v>332</c:v>
                </c:pt>
                <c:pt idx="29712">
                  <c:v>312</c:v>
                </c:pt>
                <c:pt idx="29713">
                  <c:v>324</c:v>
                </c:pt>
                <c:pt idx="29714">
                  <c:v>333</c:v>
                </c:pt>
                <c:pt idx="29715">
                  <c:v>338</c:v>
                </c:pt>
                <c:pt idx="29716">
                  <c:v>311</c:v>
                </c:pt>
                <c:pt idx="29717">
                  <c:v>288</c:v>
                </c:pt>
                <c:pt idx="29718">
                  <c:v>326</c:v>
                </c:pt>
                <c:pt idx="29719">
                  <c:v>307</c:v>
                </c:pt>
                <c:pt idx="29720">
                  <c:v>341</c:v>
                </c:pt>
                <c:pt idx="29721">
                  <c:v>293</c:v>
                </c:pt>
                <c:pt idx="29722">
                  <c:v>340</c:v>
                </c:pt>
                <c:pt idx="29723">
                  <c:v>327</c:v>
                </c:pt>
                <c:pt idx="29724">
                  <c:v>268</c:v>
                </c:pt>
                <c:pt idx="29725">
                  <c:v>310</c:v>
                </c:pt>
                <c:pt idx="29726">
                  <c:v>331</c:v>
                </c:pt>
                <c:pt idx="29727">
                  <c:v>205</c:v>
                </c:pt>
                <c:pt idx="29728">
                  <c:v>358</c:v>
                </c:pt>
                <c:pt idx="29729">
                  <c:v>346</c:v>
                </c:pt>
                <c:pt idx="29730">
                  <c:v>341</c:v>
                </c:pt>
                <c:pt idx="29731">
                  <c:v>329</c:v>
                </c:pt>
                <c:pt idx="29732">
                  <c:v>296</c:v>
                </c:pt>
                <c:pt idx="29733">
                  <c:v>323</c:v>
                </c:pt>
                <c:pt idx="29734">
                  <c:v>291</c:v>
                </c:pt>
                <c:pt idx="29735">
                  <c:v>342</c:v>
                </c:pt>
                <c:pt idx="29736">
                  <c:v>290</c:v>
                </c:pt>
                <c:pt idx="29737">
                  <c:v>290</c:v>
                </c:pt>
                <c:pt idx="29738">
                  <c:v>296</c:v>
                </c:pt>
                <c:pt idx="29739">
                  <c:v>328</c:v>
                </c:pt>
                <c:pt idx="29740">
                  <c:v>336</c:v>
                </c:pt>
                <c:pt idx="29741">
                  <c:v>326</c:v>
                </c:pt>
                <c:pt idx="29742">
                  <c:v>306</c:v>
                </c:pt>
                <c:pt idx="29743">
                  <c:v>337</c:v>
                </c:pt>
                <c:pt idx="29744">
                  <c:v>344</c:v>
                </c:pt>
                <c:pt idx="29745">
                  <c:v>326</c:v>
                </c:pt>
                <c:pt idx="29746">
                  <c:v>387</c:v>
                </c:pt>
                <c:pt idx="29747">
                  <c:v>330</c:v>
                </c:pt>
                <c:pt idx="29748">
                  <c:v>327</c:v>
                </c:pt>
                <c:pt idx="29749">
                  <c:v>329</c:v>
                </c:pt>
                <c:pt idx="29750">
                  <c:v>385</c:v>
                </c:pt>
                <c:pt idx="29751">
                  <c:v>368</c:v>
                </c:pt>
                <c:pt idx="29752">
                  <c:v>323</c:v>
                </c:pt>
                <c:pt idx="29753">
                  <c:v>243</c:v>
                </c:pt>
                <c:pt idx="29754">
                  <c:v>305</c:v>
                </c:pt>
                <c:pt idx="29755">
                  <c:v>314</c:v>
                </c:pt>
                <c:pt idx="29756">
                  <c:v>205</c:v>
                </c:pt>
                <c:pt idx="29757">
                  <c:v>279</c:v>
                </c:pt>
                <c:pt idx="29758">
                  <c:v>270</c:v>
                </c:pt>
                <c:pt idx="29759">
                  <c:v>334</c:v>
                </c:pt>
                <c:pt idx="29760">
                  <c:v>280</c:v>
                </c:pt>
                <c:pt idx="29761">
                  <c:v>298</c:v>
                </c:pt>
                <c:pt idx="29762">
                  <c:v>352</c:v>
                </c:pt>
                <c:pt idx="29763">
                  <c:v>325</c:v>
                </c:pt>
                <c:pt idx="29764">
                  <c:v>352</c:v>
                </c:pt>
                <c:pt idx="29765">
                  <c:v>324</c:v>
                </c:pt>
                <c:pt idx="29766">
                  <c:v>548</c:v>
                </c:pt>
                <c:pt idx="29767">
                  <c:v>377</c:v>
                </c:pt>
                <c:pt idx="29768">
                  <c:v>336</c:v>
                </c:pt>
                <c:pt idx="29769">
                  <c:v>241</c:v>
                </c:pt>
                <c:pt idx="29770">
                  <c:v>543</c:v>
                </c:pt>
                <c:pt idx="29771">
                  <c:v>325</c:v>
                </c:pt>
                <c:pt idx="29772">
                  <c:v>325</c:v>
                </c:pt>
                <c:pt idx="29773">
                  <c:v>332</c:v>
                </c:pt>
                <c:pt idx="29774">
                  <c:v>430</c:v>
                </c:pt>
                <c:pt idx="29775">
                  <c:v>346</c:v>
                </c:pt>
                <c:pt idx="29776">
                  <c:v>289</c:v>
                </c:pt>
                <c:pt idx="29777">
                  <c:v>443</c:v>
                </c:pt>
                <c:pt idx="29778">
                  <c:v>265</c:v>
                </c:pt>
                <c:pt idx="29779">
                  <c:v>356</c:v>
                </c:pt>
                <c:pt idx="29780">
                  <c:v>295</c:v>
                </c:pt>
                <c:pt idx="29781">
                  <c:v>309</c:v>
                </c:pt>
                <c:pt idx="29782">
                  <c:v>299</c:v>
                </c:pt>
                <c:pt idx="29783">
                  <c:v>347</c:v>
                </c:pt>
                <c:pt idx="29784">
                  <c:v>308</c:v>
                </c:pt>
                <c:pt idx="29785">
                  <c:v>204</c:v>
                </c:pt>
                <c:pt idx="29786">
                  <c:v>204</c:v>
                </c:pt>
                <c:pt idx="29787">
                  <c:v>266</c:v>
                </c:pt>
                <c:pt idx="29788">
                  <c:v>361</c:v>
                </c:pt>
                <c:pt idx="29789">
                  <c:v>282</c:v>
                </c:pt>
                <c:pt idx="29790">
                  <c:v>366</c:v>
                </c:pt>
                <c:pt idx="29791">
                  <c:v>324</c:v>
                </c:pt>
                <c:pt idx="29792">
                  <c:v>319</c:v>
                </c:pt>
                <c:pt idx="29793">
                  <c:v>301</c:v>
                </c:pt>
                <c:pt idx="29794">
                  <c:v>266</c:v>
                </c:pt>
                <c:pt idx="29795">
                  <c:v>432</c:v>
                </c:pt>
                <c:pt idx="29796">
                  <c:v>373</c:v>
                </c:pt>
                <c:pt idx="29797">
                  <c:v>268</c:v>
                </c:pt>
                <c:pt idx="29798">
                  <c:v>302</c:v>
                </c:pt>
                <c:pt idx="29799">
                  <c:v>392</c:v>
                </c:pt>
                <c:pt idx="29800">
                  <c:v>324</c:v>
                </c:pt>
                <c:pt idx="29801">
                  <c:v>345</c:v>
                </c:pt>
                <c:pt idx="29802">
                  <c:v>286</c:v>
                </c:pt>
                <c:pt idx="29803">
                  <c:v>383</c:v>
                </c:pt>
                <c:pt idx="29804">
                  <c:v>205</c:v>
                </c:pt>
                <c:pt idx="29805">
                  <c:v>621</c:v>
                </c:pt>
                <c:pt idx="29806">
                  <c:v>313</c:v>
                </c:pt>
                <c:pt idx="29807">
                  <c:v>334</c:v>
                </c:pt>
                <c:pt idx="29808">
                  <c:v>286</c:v>
                </c:pt>
                <c:pt idx="29809">
                  <c:v>524</c:v>
                </c:pt>
                <c:pt idx="29810">
                  <c:v>443</c:v>
                </c:pt>
                <c:pt idx="29811">
                  <c:v>320</c:v>
                </c:pt>
                <c:pt idx="29812">
                  <c:v>255</c:v>
                </c:pt>
                <c:pt idx="29813">
                  <c:v>321</c:v>
                </c:pt>
                <c:pt idx="29814">
                  <c:v>289</c:v>
                </c:pt>
                <c:pt idx="29815">
                  <c:v>327</c:v>
                </c:pt>
                <c:pt idx="29816">
                  <c:v>304</c:v>
                </c:pt>
                <c:pt idx="29817">
                  <c:v>317</c:v>
                </c:pt>
                <c:pt idx="29818">
                  <c:v>288</c:v>
                </c:pt>
                <c:pt idx="29819">
                  <c:v>283</c:v>
                </c:pt>
                <c:pt idx="29820">
                  <c:v>329</c:v>
                </c:pt>
                <c:pt idx="29821">
                  <c:v>206</c:v>
                </c:pt>
                <c:pt idx="29822">
                  <c:v>322</c:v>
                </c:pt>
                <c:pt idx="29823">
                  <c:v>324</c:v>
                </c:pt>
                <c:pt idx="29824">
                  <c:v>314</c:v>
                </c:pt>
                <c:pt idx="29825">
                  <c:v>330</c:v>
                </c:pt>
                <c:pt idx="29826">
                  <c:v>205</c:v>
                </c:pt>
                <c:pt idx="29827">
                  <c:v>320</c:v>
                </c:pt>
                <c:pt idx="29828">
                  <c:v>495</c:v>
                </c:pt>
                <c:pt idx="29829">
                  <c:v>268</c:v>
                </c:pt>
                <c:pt idx="29830">
                  <c:v>319</c:v>
                </c:pt>
                <c:pt idx="29831">
                  <c:v>325</c:v>
                </c:pt>
                <c:pt idx="29832">
                  <c:v>359</c:v>
                </c:pt>
                <c:pt idx="29833">
                  <c:v>209</c:v>
                </c:pt>
                <c:pt idx="29834">
                  <c:v>429</c:v>
                </c:pt>
                <c:pt idx="29835">
                  <c:v>327</c:v>
                </c:pt>
                <c:pt idx="29836">
                  <c:v>293</c:v>
                </c:pt>
                <c:pt idx="29837">
                  <c:v>330</c:v>
                </c:pt>
                <c:pt idx="29838">
                  <c:v>342</c:v>
                </c:pt>
                <c:pt idx="29839">
                  <c:v>433</c:v>
                </c:pt>
                <c:pt idx="29840">
                  <c:v>253</c:v>
                </c:pt>
                <c:pt idx="29841">
                  <c:v>344</c:v>
                </c:pt>
                <c:pt idx="29842">
                  <c:v>285</c:v>
                </c:pt>
                <c:pt idx="29843">
                  <c:v>341</c:v>
                </c:pt>
                <c:pt idx="29844">
                  <c:v>296</c:v>
                </c:pt>
                <c:pt idx="29845">
                  <c:v>346</c:v>
                </c:pt>
                <c:pt idx="29846">
                  <c:v>308</c:v>
                </c:pt>
                <c:pt idx="29847">
                  <c:v>311</c:v>
                </c:pt>
                <c:pt idx="29848">
                  <c:v>398</c:v>
                </c:pt>
                <c:pt idx="29849">
                  <c:v>205</c:v>
                </c:pt>
                <c:pt idx="29850">
                  <c:v>277</c:v>
                </c:pt>
                <c:pt idx="29851">
                  <c:v>445</c:v>
                </c:pt>
                <c:pt idx="29852">
                  <c:v>298</c:v>
                </c:pt>
                <c:pt idx="29853">
                  <c:v>293</c:v>
                </c:pt>
                <c:pt idx="29854">
                  <c:v>293</c:v>
                </c:pt>
                <c:pt idx="29855">
                  <c:v>279</c:v>
                </c:pt>
                <c:pt idx="29856">
                  <c:v>308</c:v>
                </c:pt>
                <c:pt idx="29857">
                  <c:v>206</c:v>
                </c:pt>
                <c:pt idx="29858">
                  <c:v>328</c:v>
                </c:pt>
                <c:pt idx="29859">
                  <c:v>285</c:v>
                </c:pt>
                <c:pt idx="29860">
                  <c:v>293</c:v>
                </c:pt>
                <c:pt idx="29861">
                  <c:v>333</c:v>
                </c:pt>
                <c:pt idx="29862">
                  <c:v>351</c:v>
                </c:pt>
                <c:pt idx="29863">
                  <c:v>447</c:v>
                </c:pt>
                <c:pt idx="29864">
                  <c:v>396</c:v>
                </c:pt>
                <c:pt idx="29865">
                  <c:v>377</c:v>
                </c:pt>
                <c:pt idx="29866">
                  <c:v>360</c:v>
                </c:pt>
                <c:pt idx="29867">
                  <c:v>356</c:v>
                </c:pt>
                <c:pt idx="29868">
                  <c:v>355</c:v>
                </c:pt>
                <c:pt idx="29869">
                  <c:v>378</c:v>
                </c:pt>
                <c:pt idx="29870">
                  <c:v>289</c:v>
                </c:pt>
                <c:pt idx="29871">
                  <c:v>346</c:v>
                </c:pt>
                <c:pt idx="29872">
                  <c:v>333</c:v>
                </c:pt>
                <c:pt idx="29873">
                  <c:v>278</c:v>
                </c:pt>
                <c:pt idx="29874">
                  <c:v>292</c:v>
                </c:pt>
                <c:pt idx="29875">
                  <c:v>319</c:v>
                </c:pt>
                <c:pt idx="29876">
                  <c:v>311</c:v>
                </c:pt>
                <c:pt idx="29877">
                  <c:v>310</c:v>
                </c:pt>
                <c:pt idx="29878">
                  <c:v>288</c:v>
                </c:pt>
                <c:pt idx="29879">
                  <c:v>317</c:v>
                </c:pt>
                <c:pt idx="29880">
                  <c:v>318</c:v>
                </c:pt>
                <c:pt idx="29881">
                  <c:v>241</c:v>
                </c:pt>
                <c:pt idx="29882">
                  <c:v>393</c:v>
                </c:pt>
                <c:pt idx="29883">
                  <c:v>342</c:v>
                </c:pt>
                <c:pt idx="29884">
                  <c:v>280</c:v>
                </c:pt>
                <c:pt idx="29885">
                  <c:v>319</c:v>
                </c:pt>
                <c:pt idx="29886">
                  <c:v>338</c:v>
                </c:pt>
                <c:pt idx="29887">
                  <c:v>207</c:v>
                </c:pt>
                <c:pt idx="29888">
                  <c:v>262</c:v>
                </c:pt>
                <c:pt idx="29889">
                  <c:v>540</c:v>
                </c:pt>
                <c:pt idx="29890">
                  <c:v>375</c:v>
                </c:pt>
                <c:pt idx="29891">
                  <c:v>291</c:v>
                </c:pt>
                <c:pt idx="29892">
                  <c:v>224</c:v>
                </c:pt>
                <c:pt idx="29893">
                  <c:v>349</c:v>
                </c:pt>
                <c:pt idx="29894">
                  <c:v>338</c:v>
                </c:pt>
                <c:pt idx="29895">
                  <c:v>208</c:v>
                </c:pt>
                <c:pt idx="29896">
                  <c:v>323</c:v>
                </c:pt>
                <c:pt idx="29897">
                  <c:v>320</c:v>
                </c:pt>
                <c:pt idx="29898">
                  <c:v>337</c:v>
                </c:pt>
                <c:pt idx="29899">
                  <c:v>293</c:v>
                </c:pt>
                <c:pt idx="29900">
                  <c:v>312</c:v>
                </c:pt>
                <c:pt idx="29901">
                  <c:v>426</c:v>
                </c:pt>
                <c:pt idx="29902">
                  <c:v>486</c:v>
                </c:pt>
                <c:pt idx="29903">
                  <c:v>320</c:v>
                </c:pt>
                <c:pt idx="29904">
                  <c:v>383</c:v>
                </c:pt>
                <c:pt idx="29905">
                  <c:v>331</c:v>
                </c:pt>
                <c:pt idx="29906">
                  <c:v>324</c:v>
                </c:pt>
                <c:pt idx="29907">
                  <c:v>262</c:v>
                </c:pt>
                <c:pt idx="29908">
                  <c:v>327</c:v>
                </c:pt>
                <c:pt idx="29909">
                  <c:v>313</c:v>
                </c:pt>
                <c:pt idx="29910">
                  <c:v>308</c:v>
                </c:pt>
                <c:pt idx="29911">
                  <c:v>586</c:v>
                </c:pt>
                <c:pt idx="29912">
                  <c:v>310</c:v>
                </c:pt>
                <c:pt idx="29913">
                  <c:v>306</c:v>
                </c:pt>
                <c:pt idx="29914">
                  <c:v>290</c:v>
                </c:pt>
                <c:pt idx="29915">
                  <c:v>254</c:v>
                </c:pt>
                <c:pt idx="29916">
                  <c:v>297</c:v>
                </c:pt>
                <c:pt idx="29917">
                  <c:v>362</c:v>
                </c:pt>
                <c:pt idx="29918">
                  <c:v>286</c:v>
                </c:pt>
                <c:pt idx="29919">
                  <c:v>288</c:v>
                </c:pt>
                <c:pt idx="29920">
                  <c:v>340</c:v>
                </c:pt>
                <c:pt idx="29921">
                  <c:v>220</c:v>
                </c:pt>
                <c:pt idx="29922">
                  <c:v>309</c:v>
                </c:pt>
                <c:pt idx="29923">
                  <c:v>301</c:v>
                </c:pt>
                <c:pt idx="29924">
                  <c:v>218</c:v>
                </c:pt>
                <c:pt idx="29925">
                  <c:v>295</c:v>
                </c:pt>
                <c:pt idx="29926">
                  <c:v>449</c:v>
                </c:pt>
                <c:pt idx="29927">
                  <c:v>306</c:v>
                </c:pt>
                <c:pt idx="29928">
                  <c:v>373</c:v>
                </c:pt>
                <c:pt idx="29929">
                  <c:v>287</c:v>
                </c:pt>
                <c:pt idx="29930">
                  <c:v>318</c:v>
                </c:pt>
                <c:pt idx="29931">
                  <c:v>216</c:v>
                </c:pt>
                <c:pt idx="29932">
                  <c:v>366</c:v>
                </c:pt>
                <c:pt idx="29933">
                  <c:v>332</c:v>
                </c:pt>
                <c:pt idx="29934">
                  <c:v>347</c:v>
                </c:pt>
                <c:pt idx="29935">
                  <c:v>340</c:v>
                </c:pt>
                <c:pt idx="29936">
                  <c:v>343</c:v>
                </c:pt>
                <c:pt idx="29937">
                  <c:v>209</c:v>
                </c:pt>
                <c:pt idx="29938">
                  <c:v>325</c:v>
                </c:pt>
                <c:pt idx="29939">
                  <c:v>339</c:v>
                </c:pt>
                <c:pt idx="29940">
                  <c:v>366</c:v>
                </c:pt>
                <c:pt idx="29941">
                  <c:v>324</c:v>
                </c:pt>
                <c:pt idx="29942">
                  <c:v>317</c:v>
                </c:pt>
                <c:pt idx="29943">
                  <c:v>323</c:v>
                </c:pt>
                <c:pt idx="29944">
                  <c:v>307</c:v>
                </c:pt>
                <c:pt idx="29945">
                  <c:v>389</c:v>
                </c:pt>
                <c:pt idx="29946">
                  <c:v>381</c:v>
                </c:pt>
                <c:pt idx="29947">
                  <c:v>209</c:v>
                </c:pt>
                <c:pt idx="29948">
                  <c:v>394</c:v>
                </c:pt>
                <c:pt idx="29949">
                  <c:v>269</c:v>
                </c:pt>
                <c:pt idx="29950">
                  <c:v>301</c:v>
                </c:pt>
                <c:pt idx="29951">
                  <c:v>340</c:v>
                </c:pt>
                <c:pt idx="29952">
                  <c:v>306</c:v>
                </c:pt>
                <c:pt idx="29953">
                  <c:v>309</c:v>
                </c:pt>
                <c:pt idx="29954">
                  <c:v>305</c:v>
                </c:pt>
                <c:pt idx="29955">
                  <c:v>369</c:v>
                </c:pt>
                <c:pt idx="29956">
                  <c:v>308</c:v>
                </c:pt>
                <c:pt idx="29957">
                  <c:v>345</c:v>
                </c:pt>
                <c:pt idx="29958">
                  <c:v>319</c:v>
                </c:pt>
                <c:pt idx="29959">
                  <c:v>285</c:v>
                </c:pt>
                <c:pt idx="29960">
                  <c:v>283</c:v>
                </c:pt>
                <c:pt idx="29961">
                  <c:v>294</c:v>
                </c:pt>
                <c:pt idx="29962">
                  <c:v>316</c:v>
                </c:pt>
                <c:pt idx="29963">
                  <c:v>263</c:v>
                </c:pt>
                <c:pt idx="29964">
                  <c:v>325</c:v>
                </c:pt>
                <c:pt idx="29965">
                  <c:v>343</c:v>
                </c:pt>
                <c:pt idx="29966">
                  <c:v>289</c:v>
                </c:pt>
                <c:pt idx="29967">
                  <c:v>492</c:v>
                </c:pt>
                <c:pt idx="29968">
                  <c:v>458</c:v>
                </c:pt>
                <c:pt idx="29969">
                  <c:v>279</c:v>
                </c:pt>
                <c:pt idx="29970">
                  <c:v>249</c:v>
                </c:pt>
                <c:pt idx="29971">
                  <c:v>249</c:v>
                </c:pt>
                <c:pt idx="29972">
                  <c:v>305</c:v>
                </c:pt>
                <c:pt idx="29973">
                  <c:v>234</c:v>
                </c:pt>
                <c:pt idx="29974">
                  <c:v>229</c:v>
                </c:pt>
                <c:pt idx="29975">
                  <c:v>391</c:v>
                </c:pt>
                <c:pt idx="29976">
                  <c:v>386</c:v>
                </c:pt>
                <c:pt idx="29977">
                  <c:v>388</c:v>
                </c:pt>
                <c:pt idx="29978">
                  <c:v>326</c:v>
                </c:pt>
                <c:pt idx="29979">
                  <c:v>299</c:v>
                </c:pt>
                <c:pt idx="29980">
                  <c:v>296</c:v>
                </c:pt>
                <c:pt idx="29981">
                  <c:v>277</c:v>
                </c:pt>
                <c:pt idx="29982">
                  <c:v>496</c:v>
                </c:pt>
                <c:pt idx="29983">
                  <c:v>326</c:v>
                </c:pt>
                <c:pt idx="29984">
                  <c:v>288</c:v>
                </c:pt>
                <c:pt idx="29985">
                  <c:v>264</c:v>
                </c:pt>
                <c:pt idx="29986">
                  <c:v>321</c:v>
                </c:pt>
                <c:pt idx="29987">
                  <c:v>311</c:v>
                </c:pt>
                <c:pt idx="29988">
                  <c:v>302</c:v>
                </c:pt>
                <c:pt idx="29989">
                  <c:v>457</c:v>
                </c:pt>
                <c:pt idx="29990">
                  <c:v>348</c:v>
                </c:pt>
                <c:pt idx="29991">
                  <c:v>218</c:v>
                </c:pt>
                <c:pt idx="29992">
                  <c:v>334</c:v>
                </c:pt>
                <c:pt idx="29993">
                  <c:v>317</c:v>
                </c:pt>
                <c:pt idx="29994">
                  <c:v>325</c:v>
                </c:pt>
                <c:pt idx="29995">
                  <c:v>383</c:v>
                </c:pt>
                <c:pt idx="29996">
                  <c:v>383</c:v>
                </c:pt>
                <c:pt idx="29997">
                  <c:v>381</c:v>
                </c:pt>
                <c:pt idx="29998">
                  <c:v>410</c:v>
                </c:pt>
                <c:pt idx="29999">
                  <c:v>293</c:v>
                </c:pt>
                <c:pt idx="30000">
                  <c:v>334</c:v>
                </c:pt>
                <c:pt idx="30001">
                  <c:v>304</c:v>
                </c:pt>
                <c:pt idx="30002">
                  <c:v>433</c:v>
                </c:pt>
                <c:pt idx="30003">
                  <c:v>330</c:v>
                </c:pt>
                <c:pt idx="30004">
                  <c:v>325</c:v>
                </c:pt>
                <c:pt idx="30005">
                  <c:v>350</c:v>
                </c:pt>
                <c:pt idx="30006">
                  <c:v>497</c:v>
                </c:pt>
                <c:pt idx="30007">
                  <c:v>277</c:v>
                </c:pt>
                <c:pt idx="30008">
                  <c:v>345</c:v>
                </c:pt>
                <c:pt idx="30009">
                  <c:v>275</c:v>
                </c:pt>
                <c:pt idx="30010">
                  <c:v>361</c:v>
                </c:pt>
                <c:pt idx="30011">
                  <c:v>216</c:v>
                </c:pt>
                <c:pt idx="30012">
                  <c:v>217</c:v>
                </c:pt>
                <c:pt idx="30013">
                  <c:v>364</c:v>
                </c:pt>
                <c:pt idx="30014">
                  <c:v>271</c:v>
                </c:pt>
                <c:pt idx="30015">
                  <c:v>312</c:v>
                </c:pt>
                <c:pt idx="30016">
                  <c:v>346</c:v>
                </c:pt>
                <c:pt idx="30017">
                  <c:v>302</c:v>
                </c:pt>
                <c:pt idx="30018">
                  <c:v>493</c:v>
                </c:pt>
                <c:pt idx="30019">
                  <c:v>354</c:v>
                </c:pt>
                <c:pt idx="30020">
                  <c:v>217</c:v>
                </c:pt>
                <c:pt idx="30021">
                  <c:v>621</c:v>
                </c:pt>
                <c:pt idx="30022">
                  <c:v>355</c:v>
                </c:pt>
                <c:pt idx="30023">
                  <c:v>387</c:v>
                </c:pt>
                <c:pt idx="30024">
                  <c:v>514</c:v>
                </c:pt>
                <c:pt idx="30025">
                  <c:v>347</c:v>
                </c:pt>
                <c:pt idx="30026">
                  <c:v>355</c:v>
                </c:pt>
                <c:pt idx="30027">
                  <c:v>331</c:v>
                </c:pt>
                <c:pt idx="30028">
                  <c:v>350</c:v>
                </c:pt>
                <c:pt idx="30029">
                  <c:v>352</c:v>
                </c:pt>
                <c:pt idx="30030">
                  <c:v>323</c:v>
                </c:pt>
                <c:pt idx="30031">
                  <c:v>341</c:v>
                </c:pt>
                <c:pt idx="30032">
                  <c:v>348</c:v>
                </c:pt>
                <c:pt idx="30033">
                  <c:v>321</c:v>
                </c:pt>
                <c:pt idx="30034">
                  <c:v>378</c:v>
                </c:pt>
                <c:pt idx="30035">
                  <c:v>330</c:v>
                </c:pt>
                <c:pt idx="30036">
                  <c:v>313</c:v>
                </c:pt>
                <c:pt idx="30037">
                  <c:v>312</c:v>
                </c:pt>
                <c:pt idx="30038">
                  <c:v>356</c:v>
                </c:pt>
                <c:pt idx="30039">
                  <c:v>341</c:v>
                </c:pt>
                <c:pt idx="30040">
                  <c:v>328</c:v>
                </c:pt>
                <c:pt idx="30041">
                  <c:v>220</c:v>
                </c:pt>
                <c:pt idx="30042">
                  <c:v>321</c:v>
                </c:pt>
                <c:pt idx="30043">
                  <c:v>315</c:v>
                </c:pt>
                <c:pt idx="30044">
                  <c:v>343</c:v>
                </c:pt>
                <c:pt idx="30045">
                  <c:v>355</c:v>
                </c:pt>
                <c:pt idx="30046">
                  <c:v>381</c:v>
                </c:pt>
                <c:pt idx="30047">
                  <c:v>306</c:v>
                </c:pt>
                <c:pt idx="30048">
                  <c:v>370</c:v>
                </c:pt>
                <c:pt idx="30049">
                  <c:v>336</c:v>
                </c:pt>
                <c:pt idx="30050">
                  <c:v>712</c:v>
                </c:pt>
                <c:pt idx="30051">
                  <c:v>366</c:v>
                </c:pt>
                <c:pt idx="30052">
                  <c:v>269</c:v>
                </c:pt>
                <c:pt idx="30053">
                  <c:v>372</c:v>
                </c:pt>
                <c:pt idx="30054">
                  <c:v>309</c:v>
                </c:pt>
                <c:pt idx="30055">
                  <c:v>262</c:v>
                </c:pt>
                <c:pt idx="30056">
                  <c:v>267</c:v>
                </c:pt>
                <c:pt idx="30057">
                  <c:v>413</c:v>
                </c:pt>
                <c:pt idx="30058">
                  <c:v>248</c:v>
                </c:pt>
                <c:pt idx="30059">
                  <c:v>375</c:v>
                </c:pt>
                <c:pt idx="30060">
                  <c:v>338</c:v>
                </c:pt>
                <c:pt idx="30061">
                  <c:v>287</c:v>
                </c:pt>
                <c:pt idx="30062">
                  <c:v>328</c:v>
                </c:pt>
                <c:pt idx="30063">
                  <c:v>294</c:v>
                </c:pt>
                <c:pt idx="30064">
                  <c:v>381</c:v>
                </c:pt>
                <c:pt idx="30065">
                  <c:v>268</c:v>
                </c:pt>
                <c:pt idx="30066">
                  <c:v>416</c:v>
                </c:pt>
                <c:pt idx="30067">
                  <c:v>346</c:v>
                </c:pt>
                <c:pt idx="30068">
                  <c:v>400</c:v>
                </c:pt>
                <c:pt idx="30069">
                  <c:v>426</c:v>
                </c:pt>
                <c:pt idx="30070">
                  <c:v>247</c:v>
                </c:pt>
                <c:pt idx="30071">
                  <c:v>352</c:v>
                </c:pt>
                <c:pt idx="30072">
                  <c:v>279</c:v>
                </c:pt>
                <c:pt idx="30073">
                  <c:v>479</c:v>
                </c:pt>
                <c:pt idx="30074">
                  <c:v>343</c:v>
                </c:pt>
                <c:pt idx="30075">
                  <c:v>234</c:v>
                </c:pt>
                <c:pt idx="30076">
                  <c:v>328</c:v>
                </c:pt>
                <c:pt idx="30077">
                  <c:v>297</c:v>
                </c:pt>
                <c:pt idx="30078">
                  <c:v>225</c:v>
                </c:pt>
                <c:pt idx="30079">
                  <c:v>346</c:v>
                </c:pt>
                <c:pt idx="30080">
                  <c:v>245</c:v>
                </c:pt>
                <c:pt idx="30081">
                  <c:v>225</c:v>
                </c:pt>
                <c:pt idx="30082">
                  <c:v>368</c:v>
                </c:pt>
                <c:pt idx="30083">
                  <c:v>352</c:v>
                </c:pt>
                <c:pt idx="30084">
                  <c:v>319</c:v>
                </c:pt>
                <c:pt idx="30085">
                  <c:v>305</c:v>
                </c:pt>
                <c:pt idx="30086">
                  <c:v>263</c:v>
                </c:pt>
                <c:pt idx="30087">
                  <c:v>446</c:v>
                </c:pt>
                <c:pt idx="30088">
                  <c:v>241</c:v>
                </c:pt>
                <c:pt idx="30089">
                  <c:v>390</c:v>
                </c:pt>
                <c:pt idx="30090">
                  <c:v>263</c:v>
                </c:pt>
                <c:pt idx="30091">
                  <c:v>369</c:v>
                </c:pt>
                <c:pt idx="30092">
                  <c:v>240</c:v>
                </c:pt>
                <c:pt idx="30093">
                  <c:v>312</c:v>
                </c:pt>
                <c:pt idx="30094">
                  <c:v>377</c:v>
                </c:pt>
                <c:pt idx="30095">
                  <c:v>360</c:v>
                </c:pt>
                <c:pt idx="30096">
                  <c:v>301</c:v>
                </c:pt>
                <c:pt idx="30097">
                  <c:v>576</c:v>
                </c:pt>
                <c:pt idx="30098">
                  <c:v>366</c:v>
                </c:pt>
                <c:pt idx="30099">
                  <c:v>390</c:v>
                </c:pt>
                <c:pt idx="30100">
                  <c:v>369</c:v>
                </c:pt>
                <c:pt idx="30101">
                  <c:v>341</c:v>
                </c:pt>
                <c:pt idx="30102">
                  <c:v>674</c:v>
                </c:pt>
                <c:pt idx="30103">
                  <c:v>825</c:v>
                </c:pt>
                <c:pt idx="30104">
                  <c:v>250</c:v>
                </c:pt>
                <c:pt idx="30105">
                  <c:v>291</c:v>
                </c:pt>
                <c:pt idx="30106">
                  <c:v>428</c:v>
                </c:pt>
                <c:pt idx="30107">
                  <c:v>325</c:v>
                </c:pt>
                <c:pt idx="30108">
                  <c:v>416</c:v>
                </c:pt>
                <c:pt idx="30109">
                  <c:v>353</c:v>
                </c:pt>
                <c:pt idx="30110">
                  <c:v>294</c:v>
                </c:pt>
                <c:pt idx="30111">
                  <c:v>231</c:v>
                </c:pt>
                <c:pt idx="30112">
                  <c:v>449</c:v>
                </c:pt>
                <c:pt idx="30113">
                  <c:v>231</c:v>
                </c:pt>
                <c:pt idx="30114">
                  <c:v>365</c:v>
                </c:pt>
                <c:pt idx="30115">
                  <c:v>231</c:v>
                </c:pt>
                <c:pt idx="30116">
                  <c:v>379</c:v>
                </c:pt>
                <c:pt idx="30117">
                  <c:v>274</c:v>
                </c:pt>
                <c:pt idx="30118">
                  <c:v>325</c:v>
                </c:pt>
                <c:pt idx="30119">
                  <c:v>293</c:v>
                </c:pt>
                <c:pt idx="30120">
                  <c:v>338</c:v>
                </c:pt>
                <c:pt idx="30121">
                  <c:v>387</c:v>
                </c:pt>
                <c:pt idx="30122">
                  <c:v>362</c:v>
                </c:pt>
                <c:pt idx="30123">
                  <c:v>327</c:v>
                </c:pt>
                <c:pt idx="30124">
                  <c:v>339</c:v>
                </c:pt>
                <c:pt idx="30125">
                  <c:v>372</c:v>
                </c:pt>
                <c:pt idx="30126">
                  <c:v>393</c:v>
                </c:pt>
                <c:pt idx="30127">
                  <c:v>368</c:v>
                </c:pt>
                <c:pt idx="30128">
                  <c:v>289</c:v>
                </c:pt>
                <c:pt idx="30129">
                  <c:v>342</c:v>
                </c:pt>
                <c:pt idx="30130">
                  <c:v>310</c:v>
                </c:pt>
                <c:pt idx="30131">
                  <c:v>418</c:v>
                </c:pt>
                <c:pt idx="30132">
                  <c:v>340</c:v>
                </c:pt>
                <c:pt idx="30133">
                  <c:v>324</c:v>
                </c:pt>
                <c:pt idx="30134">
                  <c:v>290</c:v>
                </c:pt>
                <c:pt idx="30135">
                  <c:v>365</c:v>
                </c:pt>
                <c:pt idx="30136">
                  <c:v>307</c:v>
                </c:pt>
                <c:pt idx="30137">
                  <c:v>403</c:v>
                </c:pt>
                <c:pt idx="30138">
                  <c:v>276</c:v>
                </c:pt>
                <c:pt idx="30139">
                  <c:v>394</c:v>
                </c:pt>
                <c:pt idx="30140">
                  <c:v>336</c:v>
                </c:pt>
                <c:pt idx="30141">
                  <c:v>467</c:v>
                </c:pt>
                <c:pt idx="30142">
                  <c:v>444</c:v>
                </c:pt>
                <c:pt idx="30143">
                  <c:v>349</c:v>
                </c:pt>
                <c:pt idx="30144">
                  <c:v>354</c:v>
                </c:pt>
                <c:pt idx="30145">
                  <c:v>236</c:v>
                </c:pt>
                <c:pt idx="30146">
                  <c:v>401</c:v>
                </c:pt>
                <c:pt idx="30147">
                  <c:v>387</c:v>
                </c:pt>
                <c:pt idx="30148">
                  <c:v>363</c:v>
                </c:pt>
                <c:pt idx="30149">
                  <c:v>365</c:v>
                </c:pt>
                <c:pt idx="30150">
                  <c:v>237</c:v>
                </c:pt>
                <c:pt idx="30151">
                  <c:v>375</c:v>
                </c:pt>
                <c:pt idx="30152">
                  <c:v>357</c:v>
                </c:pt>
                <c:pt idx="30153">
                  <c:v>356</c:v>
                </c:pt>
                <c:pt idx="30154">
                  <c:v>378</c:v>
                </c:pt>
                <c:pt idx="30155">
                  <c:v>290</c:v>
                </c:pt>
                <c:pt idx="30156">
                  <c:v>369</c:v>
                </c:pt>
                <c:pt idx="30157">
                  <c:v>326</c:v>
                </c:pt>
                <c:pt idx="30158">
                  <c:v>344</c:v>
                </c:pt>
                <c:pt idx="30159">
                  <c:v>352</c:v>
                </c:pt>
                <c:pt idx="30160">
                  <c:v>356</c:v>
                </c:pt>
                <c:pt idx="30161">
                  <c:v>375</c:v>
                </c:pt>
                <c:pt idx="30162">
                  <c:v>296</c:v>
                </c:pt>
                <c:pt idx="30163">
                  <c:v>239</c:v>
                </c:pt>
                <c:pt idx="30164">
                  <c:v>363</c:v>
                </c:pt>
                <c:pt idx="30165">
                  <c:v>355</c:v>
                </c:pt>
                <c:pt idx="30166">
                  <c:v>239</c:v>
                </c:pt>
                <c:pt idx="30167">
                  <c:v>343</c:v>
                </c:pt>
                <c:pt idx="30168">
                  <c:v>292</c:v>
                </c:pt>
                <c:pt idx="30169">
                  <c:v>503</c:v>
                </c:pt>
                <c:pt idx="30170">
                  <c:v>239</c:v>
                </c:pt>
                <c:pt idx="30171">
                  <c:v>387</c:v>
                </c:pt>
                <c:pt idx="30172">
                  <c:v>270</c:v>
                </c:pt>
                <c:pt idx="30173">
                  <c:v>355</c:v>
                </c:pt>
                <c:pt idx="30174">
                  <c:v>324</c:v>
                </c:pt>
                <c:pt idx="30175">
                  <c:v>303</c:v>
                </c:pt>
                <c:pt idx="30176">
                  <c:v>323</c:v>
                </c:pt>
                <c:pt idx="30177">
                  <c:v>255</c:v>
                </c:pt>
                <c:pt idx="30178">
                  <c:v>415</c:v>
                </c:pt>
                <c:pt idx="30179">
                  <c:v>421</c:v>
                </c:pt>
                <c:pt idx="30180">
                  <c:v>354</c:v>
                </c:pt>
                <c:pt idx="30181">
                  <c:v>241</c:v>
                </c:pt>
                <c:pt idx="30182">
                  <c:v>383</c:v>
                </c:pt>
                <c:pt idx="30183">
                  <c:v>253</c:v>
                </c:pt>
                <c:pt idx="30184">
                  <c:v>353</c:v>
                </c:pt>
                <c:pt idx="30185">
                  <c:v>312</c:v>
                </c:pt>
                <c:pt idx="30186">
                  <c:v>389</c:v>
                </c:pt>
                <c:pt idx="30187">
                  <c:v>455</c:v>
                </c:pt>
                <c:pt idx="30188">
                  <c:v>351</c:v>
                </c:pt>
                <c:pt idx="30189">
                  <c:v>302</c:v>
                </c:pt>
                <c:pt idx="30190">
                  <c:v>272</c:v>
                </c:pt>
                <c:pt idx="30191">
                  <c:v>553</c:v>
                </c:pt>
                <c:pt idx="30192">
                  <c:v>548</c:v>
                </c:pt>
                <c:pt idx="30193">
                  <c:v>455</c:v>
                </c:pt>
                <c:pt idx="30194">
                  <c:v>420</c:v>
                </c:pt>
                <c:pt idx="30195">
                  <c:v>595</c:v>
                </c:pt>
                <c:pt idx="30196">
                  <c:v>349</c:v>
                </c:pt>
                <c:pt idx="30197">
                  <c:v>427</c:v>
                </c:pt>
                <c:pt idx="30198">
                  <c:v>286</c:v>
                </c:pt>
                <c:pt idx="30199">
                  <c:v>263</c:v>
                </c:pt>
                <c:pt idx="30200">
                  <c:v>328</c:v>
                </c:pt>
                <c:pt idx="30201">
                  <c:v>499</c:v>
                </c:pt>
                <c:pt idx="30202">
                  <c:v>384</c:v>
                </c:pt>
                <c:pt idx="30203">
                  <c:v>465</c:v>
                </c:pt>
                <c:pt idx="30204">
                  <c:v>350</c:v>
                </c:pt>
                <c:pt idx="30205">
                  <c:v>694</c:v>
                </c:pt>
                <c:pt idx="30206">
                  <c:v>398</c:v>
                </c:pt>
                <c:pt idx="30207">
                  <c:v>359</c:v>
                </c:pt>
                <c:pt idx="30208">
                  <c:v>394</c:v>
                </c:pt>
                <c:pt idx="30209">
                  <c:v>360</c:v>
                </c:pt>
                <c:pt idx="30210">
                  <c:v>376</c:v>
                </c:pt>
                <c:pt idx="30211">
                  <c:v>365</c:v>
                </c:pt>
                <c:pt idx="30212">
                  <c:v>403</c:v>
                </c:pt>
                <c:pt idx="30213">
                  <c:v>328</c:v>
                </c:pt>
                <c:pt idx="30214">
                  <c:v>355</c:v>
                </c:pt>
                <c:pt idx="30215">
                  <c:v>436</c:v>
                </c:pt>
                <c:pt idx="30216">
                  <c:v>245</c:v>
                </c:pt>
                <c:pt idx="30217">
                  <c:v>367</c:v>
                </c:pt>
                <c:pt idx="30218">
                  <c:v>401</c:v>
                </c:pt>
                <c:pt idx="30219">
                  <c:v>467</c:v>
                </c:pt>
                <c:pt idx="30220">
                  <c:v>407</c:v>
                </c:pt>
                <c:pt idx="30221">
                  <c:v>250</c:v>
                </c:pt>
                <c:pt idx="30222">
                  <c:v>343</c:v>
                </c:pt>
                <c:pt idx="30223">
                  <c:v>385</c:v>
                </c:pt>
                <c:pt idx="30224">
                  <c:v>267</c:v>
                </c:pt>
                <c:pt idx="30225">
                  <c:v>288</c:v>
                </c:pt>
                <c:pt idx="30226">
                  <c:v>371</c:v>
                </c:pt>
                <c:pt idx="30227">
                  <c:v>367</c:v>
                </c:pt>
                <c:pt idx="30228">
                  <c:v>337</c:v>
                </c:pt>
                <c:pt idx="30229">
                  <c:v>368</c:v>
                </c:pt>
                <c:pt idx="30230">
                  <c:v>331</c:v>
                </c:pt>
                <c:pt idx="30231">
                  <c:v>439</c:v>
                </c:pt>
                <c:pt idx="30232">
                  <c:v>367</c:v>
                </c:pt>
                <c:pt idx="30233">
                  <c:v>566</c:v>
                </c:pt>
                <c:pt idx="30234">
                  <c:v>323</c:v>
                </c:pt>
                <c:pt idx="30235">
                  <c:v>631</c:v>
                </c:pt>
                <c:pt idx="30236">
                  <c:v>298</c:v>
                </c:pt>
                <c:pt idx="30237">
                  <c:v>259</c:v>
                </c:pt>
                <c:pt idx="30238">
                  <c:v>366</c:v>
                </c:pt>
                <c:pt idx="30239">
                  <c:v>391</c:v>
                </c:pt>
                <c:pt idx="30240">
                  <c:v>247</c:v>
                </c:pt>
                <c:pt idx="30241">
                  <c:v>384</c:v>
                </c:pt>
                <c:pt idx="30242">
                  <c:v>336</c:v>
                </c:pt>
                <c:pt idx="30243">
                  <c:v>336</c:v>
                </c:pt>
                <c:pt idx="30244">
                  <c:v>407</c:v>
                </c:pt>
                <c:pt idx="30245">
                  <c:v>363</c:v>
                </c:pt>
                <c:pt idx="30246">
                  <c:v>248</c:v>
                </c:pt>
                <c:pt idx="30247">
                  <c:v>375</c:v>
                </c:pt>
                <c:pt idx="30248">
                  <c:v>326</c:v>
                </c:pt>
                <c:pt idx="30249">
                  <c:v>383</c:v>
                </c:pt>
                <c:pt idx="30250">
                  <c:v>341</c:v>
                </c:pt>
                <c:pt idx="30251">
                  <c:v>356</c:v>
                </c:pt>
                <c:pt idx="30252">
                  <c:v>361</c:v>
                </c:pt>
                <c:pt idx="30253">
                  <c:v>378</c:v>
                </c:pt>
                <c:pt idx="30254">
                  <c:v>341</c:v>
                </c:pt>
                <c:pt idx="30255">
                  <c:v>364</c:v>
                </c:pt>
                <c:pt idx="30256">
                  <c:v>485</c:v>
                </c:pt>
                <c:pt idx="30257">
                  <c:v>388</c:v>
                </c:pt>
                <c:pt idx="30258">
                  <c:v>281</c:v>
                </c:pt>
                <c:pt idx="30259">
                  <c:v>404</c:v>
                </c:pt>
                <c:pt idx="30260">
                  <c:v>367</c:v>
                </c:pt>
                <c:pt idx="30261">
                  <c:v>385</c:v>
                </c:pt>
                <c:pt idx="30262">
                  <c:v>360</c:v>
                </c:pt>
                <c:pt idx="30263">
                  <c:v>366</c:v>
                </c:pt>
                <c:pt idx="30264">
                  <c:v>379</c:v>
                </c:pt>
                <c:pt idx="30265">
                  <c:v>360</c:v>
                </c:pt>
                <c:pt idx="30266">
                  <c:v>303</c:v>
                </c:pt>
                <c:pt idx="30267">
                  <c:v>429</c:v>
                </c:pt>
                <c:pt idx="30268">
                  <c:v>464</c:v>
                </c:pt>
                <c:pt idx="30269">
                  <c:v>312</c:v>
                </c:pt>
                <c:pt idx="30270">
                  <c:v>329</c:v>
                </c:pt>
                <c:pt idx="30271">
                  <c:v>370</c:v>
                </c:pt>
                <c:pt idx="30272">
                  <c:v>334</c:v>
                </c:pt>
                <c:pt idx="30273">
                  <c:v>251</c:v>
                </c:pt>
                <c:pt idx="30274">
                  <c:v>377</c:v>
                </c:pt>
                <c:pt idx="30275">
                  <c:v>298</c:v>
                </c:pt>
                <c:pt idx="30276">
                  <c:v>324</c:v>
                </c:pt>
                <c:pt idx="30277">
                  <c:v>414</c:v>
                </c:pt>
                <c:pt idx="30278">
                  <c:v>395</c:v>
                </c:pt>
                <c:pt idx="30279">
                  <c:v>313</c:v>
                </c:pt>
                <c:pt idx="30280">
                  <c:v>334</c:v>
                </c:pt>
                <c:pt idx="30281">
                  <c:v>350</c:v>
                </c:pt>
                <c:pt idx="30282">
                  <c:v>251</c:v>
                </c:pt>
                <c:pt idx="30283">
                  <c:v>251</c:v>
                </c:pt>
                <c:pt idx="30284">
                  <c:v>395</c:v>
                </c:pt>
                <c:pt idx="30285">
                  <c:v>251</c:v>
                </c:pt>
                <c:pt idx="30286">
                  <c:v>402</c:v>
                </c:pt>
                <c:pt idx="30287">
                  <c:v>368</c:v>
                </c:pt>
                <c:pt idx="30288">
                  <c:v>351</c:v>
                </c:pt>
                <c:pt idx="30289">
                  <c:v>487</c:v>
                </c:pt>
                <c:pt idx="30290">
                  <c:v>252</c:v>
                </c:pt>
                <c:pt idx="30291">
                  <c:v>317</c:v>
                </c:pt>
                <c:pt idx="30292">
                  <c:v>334</c:v>
                </c:pt>
                <c:pt idx="30293">
                  <c:v>490</c:v>
                </c:pt>
                <c:pt idx="30294">
                  <c:v>338</c:v>
                </c:pt>
                <c:pt idx="30295">
                  <c:v>315</c:v>
                </c:pt>
                <c:pt idx="30296">
                  <c:v>459</c:v>
                </c:pt>
                <c:pt idx="30297">
                  <c:v>763</c:v>
                </c:pt>
                <c:pt idx="30298">
                  <c:v>352</c:v>
                </c:pt>
                <c:pt idx="30299">
                  <c:v>280</c:v>
                </c:pt>
                <c:pt idx="30300">
                  <c:v>351</c:v>
                </c:pt>
                <c:pt idx="30301">
                  <c:v>369</c:v>
                </c:pt>
                <c:pt idx="30302">
                  <c:v>315</c:v>
                </c:pt>
                <c:pt idx="30303">
                  <c:v>330</c:v>
                </c:pt>
                <c:pt idx="30304">
                  <c:v>309</c:v>
                </c:pt>
                <c:pt idx="30305">
                  <c:v>378</c:v>
                </c:pt>
                <c:pt idx="30306">
                  <c:v>398</c:v>
                </c:pt>
                <c:pt idx="30307">
                  <c:v>376</c:v>
                </c:pt>
                <c:pt idx="30308">
                  <c:v>298</c:v>
                </c:pt>
                <c:pt idx="30309">
                  <c:v>487</c:v>
                </c:pt>
                <c:pt idx="30310">
                  <c:v>409</c:v>
                </c:pt>
                <c:pt idx="30311">
                  <c:v>459</c:v>
                </c:pt>
                <c:pt idx="30312">
                  <c:v>413</c:v>
                </c:pt>
                <c:pt idx="30313">
                  <c:v>360</c:v>
                </c:pt>
                <c:pt idx="30314">
                  <c:v>253</c:v>
                </c:pt>
                <c:pt idx="30315">
                  <c:v>338</c:v>
                </c:pt>
                <c:pt idx="30316">
                  <c:v>348</c:v>
                </c:pt>
                <c:pt idx="30317">
                  <c:v>344</c:v>
                </c:pt>
                <c:pt idx="30318">
                  <c:v>332</c:v>
                </c:pt>
                <c:pt idx="30319">
                  <c:v>254</c:v>
                </c:pt>
                <c:pt idx="30320">
                  <c:v>254</c:v>
                </c:pt>
                <c:pt idx="30321">
                  <c:v>418</c:v>
                </c:pt>
                <c:pt idx="30322">
                  <c:v>359</c:v>
                </c:pt>
                <c:pt idx="30323">
                  <c:v>480</c:v>
                </c:pt>
                <c:pt idx="30324">
                  <c:v>455</c:v>
                </c:pt>
                <c:pt idx="30325">
                  <c:v>268</c:v>
                </c:pt>
                <c:pt idx="30326">
                  <c:v>460</c:v>
                </c:pt>
                <c:pt idx="30327">
                  <c:v>883</c:v>
                </c:pt>
                <c:pt idx="30328">
                  <c:v>371</c:v>
                </c:pt>
                <c:pt idx="30329">
                  <c:v>294</c:v>
                </c:pt>
                <c:pt idx="30330">
                  <c:v>314</c:v>
                </c:pt>
                <c:pt idx="30331">
                  <c:v>397</c:v>
                </c:pt>
                <c:pt idx="30332">
                  <c:v>254</c:v>
                </c:pt>
                <c:pt idx="30333">
                  <c:v>541</c:v>
                </c:pt>
                <c:pt idx="30334">
                  <c:v>274</c:v>
                </c:pt>
                <c:pt idx="30335">
                  <c:v>311</c:v>
                </c:pt>
                <c:pt idx="30336">
                  <c:v>394</c:v>
                </c:pt>
                <c:pt idx="30337">
                  <c:v>334</c:v>
                </c:pt>
                <c:pt idx="30338">
                  <c:v>447</c:v>
                </c:pt>
                <c:pt idx="30339">
                  <c:v>287</c:v>
                </c:pt>
                <c:pt idx="30340">
                  <c:v>384</c:v>
                </c:pt>
                <c:pt idx="30341">
                  <c:v>392</c:v>
                </c:pt>
                <c:pt idx="30342">
                  <c:v>360</c:v>
                </c:pt>
                <c:pt idx="30343">
                  <c:v>416</c:v>
                </c:pt>
                <c:pt idx="30344">
                  <c:v>389</c:v>
                </c:pt>
                <c:pt idx="30345">
                  <c:v>402</c:v>
                </c:pt>
                <c:pt idx="30346">
                  <c:v>323</c:v>
                </c:pt>
                <c:pt idx="30347">
                  <c:v>279</c:v>
                </c:pt>
                <c:pt idx="30348">
                  <c:v>256</c:v>
                </c:pt>
                <c:pt idx="30349">
                  <c:v>300</c:v>
                </c:pt>
                <c:pt idx="30350">
                  <c:v>523</c:v>
                </c:pt>
                <c:pt idx="30351">
                  <c:v>528</c:v>
                </c:pt>
                <c:pt idx="30352">
                  <c:v>484</c:v>
                </c:pt>
                <c:pt idx="30353">
                  <c:v>395</c:v>
                </c:pt>
                <c:pt idx="30354">
                  <c:v>381</c:v>
                </c:pt>
                <c:pt idx="30355">
                  <c:v>291</c:v>
                </c:pt>
                <c:pt idx="30356">
                  <c:v>389</c:v>
                </c:pt>
                <c:pt idx="30357">
                  <c:v>363</c:v>
                </c:pt>
                <c:pt idx="30358">
                  <c:v>385</c:v>
                </c:pt>
                <c:pt idx="30359">
                  <c:v>256</c:v>
                </c:pt>
                <c:pt idx="30360">
                  <c:v>356</c:v>
                </c:pt>
                <c:pt idx="30361">
                  <c:v>302</c:v>
                </c:pt>
                <c:pt idx="30362">
                  <c:v>365</c:v>
                </c:pt>
                <c:pt idx="30363">
                  <c:v>489</c:v>
                </c:pt>
                <c:pt idx="30364">
                  <c:v>300</c:v>
                </c:pt>
                <c:pt idx="30365">
                  <c:v>482</c:v>
                </c:pt>
                <c:pt idx="30366">
                  <c:v>312</c:v>
                </c:pt>
                <c:pt idx="30367">
                  <c:v>380</c:v>
                </c:pt>
                <c:pt idx="30368">
                  <c:v>299</c:v>
                </c:pt>
                <c:pt idx="30369">
                  <c:v>422</c:v>
                </c:pt>
                <c:pt idx="30370">
                  <c:v>390</c:v>
                </c:pt>
                <c:pt idx="30371">
                  <c:v>327</c:v>
                </c:pt>
                <c:pt idx="30372">
                  <c:v>330</c:v>
                </c:pt>
                <c:pt idx="30373">
                  <c:v>380</c:v>
                </c:pt>
                <c:pt idx="30374">
                  <c:v>391</c:v>
                </c:pt>
                <c:pt idx="30375">
                  <c:v>378</c:v>
                </c:pt>
                <c:pt idx="30376">
                  <c:v>400</c:v>
                </c:pt>
                <c:pt idx="30377">
                  <c:v>356</c:v>
                </c:pt>
                <c:pt idx="30378">
                  <c:v>259</c:v>
                </c:pt>
                <c:pt idx="30379">
                  <c:v>315</c:v>
                </c:pt>
                <c:pt idx="30380">
                  <c:v>394</c:v>
                </c:pt>
                <c:pt idx="30381">
                  <c:v>475</c:v>
                </c:pt>
                <c:pt idx="30382">
                  <c:v>399</c:v>
                </c:pt>
                <c:pt idx="30383">
                  <c:v>442</c:v>
                </c:pt>
                <c:pt idx="30384">
                  <c:v>420</c:v>
                </c:pt>
                <c:pt idx="30385">
                  <c:v>264</c:v>
                </c:pt>
                <c:pt idx="30386">
                  <c:v>261</c:v>
                </c:pt>
                <c:pt idx="30387">
                  <c:v>443</c:v>
                </c:pt>
                <c:pt idx="30388">
                  <c:v>261</c:v>
                </c:pt>
                <c:pt idx="30389">
                  <c:v>399</c:v>
                </c:pt>
                <c:pt idx="30390">
                  <c:v>383</c:v>
                </c:pt>
                <c:pt idx="30391">
                  <c:v>369</c:v>
                </c:pt>
                <c:pt idx="30392">
                  <c:v>316</c:v>
                </c:pt>
                <c:pt idx="30393">
                  <c:v>415</c:v>
                </c:pt>
                <c:pt idx="30394">
                  <c:v>264</c:v>
                </c:pt>
                <c:pt idx="30395">
                  <c:v>335</c:v>
                </c:pt>
                <c:pt idx="30396">
                  <c:v>382</c:v>
                </c:pt>
                <c:pt idx="30397">
                  <c:v>415</c:v>
                </c:pt>
                <c:pt idx="30398">
                  <c:v>382</c:v>
                </c:pt>
                <c:pt idx="30399">
                  <c:v>379</c:v>
                </c:pt>
                <c:pt idx="30400">
                  <c:v>392</c:v>
                </c:pt>
                <c:pt idx="30401">
                  <c:v>309</c:v>
                </c:pt>
                <c:pt idx="30402">
                  <c:v>453</c:v>
                </c:pt>
                <c:pt idx="30403">
                  <c:v>341</c:v>
                </c:pt>
                <c:pt idx="30404">
                  <c:v>390</c:v>
                </c:pt>
                <c:pt idx="30405">
                  <c:v>266</c:v>
                </c:pt>
                <c:pt idx="30406">
                  <c:v>411</c:v>
                </c:pt>
                <c:pt idx="30407">
                  <c:v>374</c:v>
                </c:pt>
                <c:pt idx="30408">
                  <c:v>267</c:v>
                </c:pt>
                <c:pt idx="30409">
                  <c:v>375</c:v>
                </c:pt>
                <c:pt idx="30410">
                  <c:v>442</c:v>
                </c:pt>
                <c:pt idx="30411">
                  <c:v>340</c:v>
                </c:pt>
                <c:pt idx="30412">
                  <c:v>430</c:v>
                </c:pt>
                <c:pt idx="30413">
                  <c:v>366</c:v>
                </c:pt>
                <c:pt idx="30414">
                  <c:v>468</c:v>
                </c:pt>
                <c:pt idx="30415">
                  <c:v>433</c:v>
                </c:pt>
                <c:pt idx="30416">
                  <c:v>421</c:v>
                </c:pt>
                <c:pt idx="30417">
                  <c:v>316</c:v>
                </c:pt>
                <c:pt idx="30418">
                  <c:v>620</c:v>
                </c:pt>
                <c:pt idx="30419">
                  <c:v>407</c:v>
                </c:pt>
                <c:pt idx="30420">
                  <c:v>417</c:v>
                </c:pt>
                <c:pt idx="30421">
                  <c:v>283</c:v>
                </c:pt>
                <c:pt idx="30422">
                  <c:v>307</c:v>
                </c:pt>
                <c:pt idx="30423">
                  <c:v>729</c:v>
                </c:pt>
                <c:pt idx="30424">
                  <c:v>410</c:v>
                </c:pt>
                <c:pt idx="30425">
                  <c:v>282</c:v>
                </c:pt>
                <c:pt idx="30426">
                  <c:v>529</c:v>
                </c:pt>
                <c:pt idx="30427">
                  <c:v>272</c:v>
                </c:pt>
                <c:pt idx="30428">
                  <c:v>272</c:v>
                </c:pt>
                <c:pt idx="30429">
                  <c:v>410</c:v>
                </c:pt>
                <c:pt idx="30430">
                  <c:v>424</c:v>
                </c:pt>
                <c:pt idx="30431">
                  <c:v>472</c:v>
                </c:pt>
                <c:pt idx="30432">
                  <c:v>383</c:v>
                </c:pt>
                <c:pt idx="30433">
                  <c:v>425</c:v>
                </c:pt>
                <c:pt idx="30434">
                  <c:v>367</c:v>
                </c:pt>
                <c:pt idx="30435">
                  <c:v>452</c:v>
                </c:pt>
                <c:pt idx="30436">
                  <c:v>416</c:v>
                </c:pt>
                <c:pt idx="30437">
                  <c:v>360</c:v>
                </c:pt>
                <c:pt idx="30438">
                  <c:v>407</c:v>
                </c:pt>
                <c:pt idx="30439">
                  <c:v>281</c:v>
                </c:pt>
                <c:pt idx="30440">
                  <c:v>341</c:v>
                </c:pt>
                <c:pt idx="30441">
                  <c:v>578</c:v>
                </c:pt>
                <c:pt idx="30442">
                  <c:v>372</c:v>
                </c:pt>
                <c:pt idx="30443">
                  <c:v>427</c:v>
                </c:pt>
                <c:pt idx="30444">
                  <c:v>404</c:v>
                </c:pt>
                <c:pt idx="30445">
                  <c:v>474</c:v>
                </c:pt>
                <c:pt idx="30446">
                  <c:v>394</c:v>
                </c:pt>
                <c:pt idx="30447">
                  <c:v>351</c:v>
                </c:pt>
                <c:pt idx="30448">
                  <c:v>387</c:v>
                </c:pt>
                <c:pt idx="30449">
                  <c:v>320</c:v>
                </c:pt>
                <c:pt idx="30450">
                  <c:v>377</c:v>
                </c:pt>
                <c:pt idx="30451">
                  <c:v>466</c:v>
                </c:pt>
                <c:pt idx="30452">
                  <c:v>360</c:v>
                </c:pt>
                <c:pt idx="30453">
                  <c:v>441</c:v>
                </c:pt>
                <c:pt idx="30454">
                  <c:v>421</c:v>
                </c:pt>
                <c:pt idx="30455">
                  <c:v>574</c:v>
                </c:pt>
                <c:pt idx="30456">
                  <c:v>435</c:v>
                </c:pt>
                <c:pt idx="30457">
                  <c:v>295</c:v>
                </c:pt>
                <c:pt idx="30458">
                  <c:v>437</c:v>
                </c:pt>
                <c:pt idx="30459">
                  <c:v>397</c:v>
                </c:pt>
                <c:pt idx="30460">
                  <c:v>377</c:v>
                </c:pt>
                <c:pt idx="30461">
                  <c:v>433</c:v>
                </c:pt>
                <c:pt idx="30462">
                  <c:v>377</c:v>
                </c:pt>
                <c:pt idx="30463">
                  <c:v>398</c:v>
                </c:pt>
                <c:pt idx="30464">
                  <c:v>431</c:v>
                </c:pt>
                <c:pt idx="30465">
                  <c:v>313</c:v>
                </c:pt>
                <c:pt idx="30466">
                  <c:v>344</c:v>
                </c:pt>
                <c:pt idx="30467">
                  <c:v>385</c:v>
                </c:pt>
                <c:pt idx="30468">
                  <c:v>408</c:v>
                </c:pt>
                <c:pt idx="30469">
                  <c:v>465</c:v>
                </c:pt>
                <c:pt idx="30470">
                  <c:v>341</c:v>
                </c:pt>
                <c:pt idx="30471">
                  <c:v>467</c:v>
                </c:pt>
                <c:pt idx="30472">
                  <c:v>397</c:v>
                </c:pt>
                <c:pt idx="30473">
                  <c:v>407</c:v>
                </c:pt>
                <c:pt idx="30474">
                  <c:v>484</c:v>
                </c:pt>
                <c:pt idx="30475">
                  <c:v>395</c:v>
                </c:pt>
                <c:pt idx="30476">
                  <c:v>317</c:v>
                </c:pt>
                <c:pt idx="30477">
                  <c:v>410</c:v>
                </c:pt>
                <c:pt idx="30478">
                  <c:v>403</c:v>
                </c:pt>
                <c:pt idx="30479">
                  <c:v>320</c:v>
                </c:pt>
                <c:pt idx="30480">
                  <c:v>441</c:v>
                </c:pt>
                <c:pt idx="30481">
                  <c:v>510</c:v>
                </c:pt>
                <c:pt idx="30482">
                  <c:v>559</c:v>
                </c:pt>
                <c:pt idx="30483">
                  <c:v>475</c:v>
                </c:pt>
                <c:pt idx="30484">
                  <c:v>391</c:v>
                </c:pt>
                <c:pt idx="30485">
                  <c:v>426</c:v>
                </c:pt>
                <c:pt idx="30486">
                  <c:v>323</c:v>
                </c:pt>
                <c:pt idx="30487">
                  <c:v>429</c:v>
                </c:pt>
                <c:pt idx="30488">
                  <c:v>651</c:v>
                </c:pt>
                <c:pt idx="30489">
                  <c:v>423</c:v>
                </c:pt>
                <c:pt idx="30490">
                  <c:v>432</c:v>
                </c:pt>
                <c:pt idx="30491">
                  <c:v>414</c:v>
                </c:pt>
                <c:pt idx="30492">
                  <c:v>489</c:v>
                </c:pt>
                <c:pt idx="30493">
                  <c:v>472</c:v>
                </c:pt>
                <c:pt idx="30494">
                  <c:v>427</c:v>
                </c:pt>
                <c:pt idx="30495">
                  <c:v>417</c:v>
                </c:pt>
                <c:pt idx="30496">
                  <c:v>453</c:v>
                </c:pt>
                <c:pt idx="30497">
                  <c:v>351</c:v>
                </c:pt>
                <c:pt idx="30498">
                  <c:v>402</c:v>
                </c:pt>
                <c:pt idx="30499">
                  <c:v>518</c:v>
                </c:pt>
                <c:pt idx="30500">
                  <c:v>441</c:v>
                </c:pt>
                <c:pt idx="30501">
                  <c:v>487</c:v>
                </c:pt>
                <c:pt idx="30502">
                  <c:v>426</c:v>
                </c:pt>
                <c:pt idx="30503">
                  <c:v>457</c:v>
                </c:pt>
                <c:pt idx="30504">
                  <c:v>471</c:v>
                </c:pt>
                <c:pt idx="30505">
                  <c:v>441</c:v>
                </c:pt>
                <c:pt idx="30506">
                  <c:v>506</c:v>
                </c:pt>
                <c:pt idx="30507">
                  <c:v>375</c:v>
                </c:pt>
                <c:pt idx="30508">
                  <c:v>455</c:v>
                </c:pt>
                <c:pt idx="30509">
                  <c:v>436</c:v>
                </c:pt>
                <c:pt idx="30510">
                  <c:v>826</c:v>
                </c:pt>
                <c:pt idx="30511">
                  <c:v>470</c:v>
                </c:pt>
                <c:pt idx="30512">
                  <c:v>475</c:v>
                </c:pt>
                <c:pt idx="30513">
                  <c:v>479</c:v>
                </c:pt>
                <c:pt idx="30514">
                  <c:v>490</c:v>
                </c:pt>
                <c:pt idx="30515">
                  <c:v>487</c:v>
                </c:pt>
                <c:pt idx="30516">
                  <c:v>443</c:v>
                </c:pt>
                <c:pt idx="30517">
                  <c:v>459</c:v>
                </c:pt>
                <c:pt idx="30518">
                  <c:v>372</c:v>
                </c:pt>
                <c:pt idx="30519">
                  <c:v>751</c:v>
                </c:pt>
                <c:pt idx="30520">
                  <c:v>606</c:v>
                </c:pt>
                <c:pt idx="30521">
                  <c:v>445</c:v>
                </c:pt>
                <c:pt idx="30522">
                  <c:v>480</c:v>
                </c:pt>
                <c:pt idx="30523">
                  <c:v>458</c:v>
                </c:pt>
                <c:pt idx="30524">
                  <c:v>715</c:v>
                </c:pt>
                <c:pt idx="30525">
                  <c:v>585</c:v>
                </c:pt>
                <c:pt idx="30526">
                  <c:v>383</c:v>
                </c:pt>
                <c:pt idx="30527">
                  <c:v>349</c:v>
                </c:pt>
                <c:pt idx="30528">
                  <c:v>424</c:v>
                </c:pt>
                <c:pt idx="30529">
                  <c:v>570</c:v>
                </c:pt>
                <c:pt idx="30530">
                  <c:v>386</c:v>
                </c:pt>
                <c:pt idx="30531">
                  <c:v>477</c:v>
                </c:pt>
                <c:pt idx="30532">
                  <c:v>535</c:v>
                </c:pt>
                <c:pt idx="30533">
                  <c:v>390</c:v>
                </c:pt>
                <c:pt idx="30534">
                  <c:v>439</c:v>
                </c:pt>
                <c:pt idx="30535">
                  <c:v>457</c:v>
                </c:pt>
                <c:pt idx="30536">
                  <c:v>402</c:v>
                </c:pt>
                <c:pt idx="30537">
                  <c:v>416</c:v>
                </c:pt>
                <c:pt idx="30538">
                  <c:v>341</c:v>
                </c:pt>
                <c:pt idx="30539">
                  <c:v>384</c:v>
                </c:pt>
                <c:pt idx="30540">
                  <c:v>472</c:v>
                </c:pt>
                <c:pt idx="30541">
                  <c:v>427</c:v>
                </c:pt>
                <c:pt idx="30542">
                  <c:v>485</c:v>
                </c:pt>
                <c:pt idx="30543">
                  <c:v>543</c:v>
                </c:pt>
                <c:pt idx="30544">
                  <c:v>555</c:v>
                </c:pt>
                <c:pt idx="30545">
                  <c:v>492</c:v>
                </c:pt>
                <c:pt idx="30546">
                  <c:v>400</c:v>
                </c:pt>
                <c:pt idx="30547">
                  <c:v>425</c:v>
                </c:pt>
                <c:pt idx="30548">
                  <c:v>696</c:v>
                </c:pt>
                <c:pt idx="30549">
                  <c:v>323</c:v>
                </c:pt>
                <c:pt idx="30550">
                  <c:v>544</c:v>
                </c:pt>
                <c:pt idx="30551">
                  <c:v>414</c:v>
                </c:pt>
                <c:pt idx="30552">
                  <c:v>426</c:v>
                </c:pt>
                <c:pt idx="30553">
                  <c:v>495</c:v>
                </c:pt>
                <c:pt idx="30554">
                  <c:v>399</c:v>
                </c:pt>
                <c:pt idx="30555">
                  <c:v>458</c:v>
                </c:pt>
                <c:pt idx="30556">
                  <c:v>327</c:v>
                </c:pt>
                <c:pt idx="30557">
                  <c:v>386</c:v>
                </c:pt>
                <c:pt idx="30558">
                  <c:v>522</c:v>
                </c:pt>
                <c:pt idx="30559">
                  <c:v>335</c:v>
                </c:pt>
                <c:pt idx="30560">
                  <c:v>324</c:v>
                </c:pt>
                <c:pt idx="30561">
                  <c:v>441</c:v>
                </c:pt>
                <c:pt idx="30562">
                  <c:v>375</c:v>
                </c:pt>
                <c:pt idx="30563">
                  <c:v>364</c:v>
                </c:pt>
                <c:pt idx="30564">
                  <c:v>390</c:v>
                </c:pt>
                <c:pt idx="30565">
                  <c:v>459</c:v>
                </c:pt>
                <c:pt idx="30566">
                  <c:v>483</c:v>
                </c:pt>
                <c:pt idx="30567">
                  <c:v>431</c:v>
                </c:pt>
                <c:pt idx="30568">
                  <c:v>438</c:v>
                </c:pt>
                <c:pt idx="30569">
                  <c:v>449</c:v>
                </c:pt>
                <c:pt idx="30570">
                  <c:v>424</c:v>
                </c:pt>
                <c:pt idx="30571">
                  <c:v>376</c:v>
                </c:pt>
                <c:pt idx="30572">
                  <c:v>412</c:v>
                </c:pt>
                <c:pt idx="30573">
                  <c:v>493</c:v>
                </c:pt>
                <c:pt idx="30574">
                  <c:v>527</c:v>
                </c:pt>
                <c:pt idx="30575">
                  <c:v>446</c:v>
                </c:pt>
                <c:pt idx="30576">
                  <c:v>534</c:v>
                </c:pt>
                <c:pt idx="30577">
                  <c:v>438</c:v>
                </c:pt>
                <c:pt idx="30578">
                  <c:v>379</c:v>
                </c:pt>
                <c:pt idx="30579">
                  <c:v>642</c:v>
                </c:pt>
                <c:pt idx="30580">
                  <c:v>469</c:v>
                </c:pt>
                <c:pt idx="30581">
                  <c:v>483</c:v>
                </c:pt>
                <c:pt idx="30582">
                  <c:v>456</c:v>
                </c:pt>
                <c:pt idx="30583">
                  <c:v>517</c:v>
                </c:pt>
                <c:pt idx="30584">
                  <c:v>408</c:v>
                </c:pt>
                <c:pt idx="30585">
                  <c:v>320</c:v>
                </c:pt>
                <c:pt idx="30586">
                  <c:v>604</c:v>
                </c:pt>
                <c:pt idx="30587">
                  <c:v>403</c:v>
                </c:pt>
                <c:pt idx="30588">
                  <c:v>502</c:v>
                </c:pt>
                <c:pt idx="30589">
                  <c:v>410</c:v>
                </c:pt>
                <c:pt idx="30590">
                  <c:v>408</c:v>
                </c:pt>
                <c:pt idx="30591">
                  <c:v>516</c:v>
                </c:pt>
                <c:pt idx="30592">
                  <c:v>994</c:v>
                </c:pt>
                <c:pt idx="30593">
                  <c:v>437</c:v>
                </c:pt>
                <c:pt idx="30594">
                  <c:v>406</c:v>
                </c:pt>
                <c:pt idx="30595">
                  <c:v>431</c:v>
                </c:pt>
                <c:pt idx="30596">
                  <c:v>459</c:v>
                </c:pt>
                <c:pt idx="30597">
                  <c:v>407</c:v>
                </c:pt>
                <c:pt idx="30598">
                  <c:v>435</c:v>
                </c:pt>
                <c:pt idx="30599">
                  <c:v>531</c:v>
                </c:pt>
                <c:pt idx="30600">
                  <c:v>482</c:v>
                </c:pt>
                <c:pt idx="30601">
                  <c:v>432</c:v>
                </c:pt>
                <c:pt idx="30602">
                  <c:v>377</c:v>
                </c:pt>
                <c:pt idx="30603">
                  <c:v>490</c:v>
                </c:pt>
                <c:pt idx="30604">
                  <c:v>492</c:v>
                </c:pt>
                <c:pt idx="30605">
                  <c:v>487</c:v>
                </c:pt>
                <c:pt idx="30606">
                  <c:v>444</c:v>
                </c:pt>
                <c:pt idx="30607">
                  <c:v>431</c:v>
                </c:pt>
                <c:pt idx="30608">
                  <c:v>433</c:v>
                </c:pt>
                <c:pt idx="30609">
                  <c:v>408</c:v>
                </c:pt>
                <c:pt idx="30610">
                  <c:v>431</c:v>
                </c:pt>
                <c:pt idx="30611">
                  <c:v>351</c:v>
                </c:pt>
                <c:pt idx="30612">
                  <c:v>853</c:v>
                </c:pt>
                <c:pt idx="30613">
                  <c:v>397</c:v>
                </c:pt>
                <c:pt idx="30614">
                  <c:v>325</c:v>
                </c:pt>
                <c:pt idx="30615">
                  <c:v>403</c:v>
                </c:pt>
                <c:pt idx="30616">
                  <c:v>316</c:v>
                </c:pt>
                <c:pt idx="30617">
                  <c:v>560</c:v>
                </c:pt>
                <c:pt idx="30618">
                  <c:v>680</c:v>
                </c:pt>
                <c:pt idx="30619">
                  <c:v>434</c:v>
                </c:pt>
                <c:pt idx="30620">
                  <c:v>413</c:v>
                </c:pt>
                <c:pt idx="30621">
                  <c:v>342</c:v>
                </c:pt>
                <c:pt idx="30622">
                  <c:v>394</c:v>
                </c:pt>
                <c:pt idx="30623">
                  <c:v>612</c:v>
                </c:pt>
                <c:pt idx="30624">
                  <c:v>649</c:v>
                </c:pt>
                <c:pt idx="30625">
                  <c:v>502</c:v>
                </c:pt>
                <c:pt idx="30626">
                  <c:v>702</c:v>
                </c:pt>
                <c:pt idx="30627">
                  <c:v>429</c:v>
                </c:pt>
                <c:pt idx="30628">
                  <c:v>444</c:v>
                </c:pt>
                <c:pt idx="30629">
                  <c:v>510</c:v>
                </c:pt>
                <c:pt idx="30630">
                  <c:v>572</c:v>
                </c:pt>
                <c:pt idx="30631">
                  <c:v>489</c:v>
                </c:pt>
                <c:pt idx="30632">
                  <c:v>374</c:v>
                </c:pt>
                <c:pt idx="30633">
                  <c:v>314</c:v>
                </c:pt>
                <c:pt idx="30634">
                  <c:v>440</c:v>
                </c:pt>
                <c:pt idx="30635">
                  <c:v>482</c:v>
                </c:pt>
                <c:pt idx="30636">
                  <c:v>314</c:v>
                </c:pt>
                <c:pt idx="30637">
                  <c:v>375</c:v>
                </c:pt>
                <c:pt idx="30638">
                  <c:v>538</c:v>
                </c:pt>
                <c:pt idx="30639">
                  <c:v>527</c:v>
                </c:pt>
                <c:pt idx="30640">
                  <c:v>486</c:v>
                </c:pt>
                <c:pt idx="30641">
                  <c:v>467</c:v>
                </c:pt>
                <c:pt idx="30642">
                  <c:v>610</c:v>
                </c:pt>
                <c:pt idx="30643">
                  <c:v>494</c:v>
                </c:pt>
                <c:pt idx="30644">
                  <c:v>314</c:v>
                </c:pt>
                <c:pt idx="30645">
                  <c:v>333</c:v>
                </c:pt>
                <c:pt idx="30646">
                  <c:v>332</c:v>
                </c:pt>
                <c:pt idx="30647">
                  <c:v>429</c:v>
                </c:pt>
                <c:pt idx="30648">
                  <c:v>314</c:v>
                </c:pt>
                <c:pt idx="30649">
                  <c:v>369</c:v>
                </c:pt>
                <c:pt idx="30650">
                  <c:v>379</c:v>
                </c:pt>
                <c:pt idx="30651">
                  <c:v>388</c:v>
                </c:pt>
                <c:pt idx="30652">
                  <c:v>480</c:v>
                </c:pt>
                <c:pt idx="30653">
                  <c:v>559</c:v>
                </c:pt>
                <c:pt idx="30654">
                  <c:v>314</c:v>
                </c:pt>
                <c:pt idx="30655">
                  <c:v>432</c:v>
                </c:pt>
                <c:pt idx="30656">
                  <c:v>401</c:v>
                </c:pt>
                <c:pt idx="30657">
                  <c:v>374</c:v>
                </c:pt>
                <c:pt idx="30658">
                  <c:v>315</c:v>
                </c:pt>
                <c:pt idx="30659">
                  <c:v>417</c:v>
                </c:pt>
                <c:pt idx="30660">
                  <c:v>683</c:v>
                </c:pt>
                <c:pt idx="30661">
                  <c:v>501</c:v>
                </c:pt>
                <c:pt idx="30662">
                  <c:v>535</c:v>
                </c:pt>
                <c:pt idx="30663">
                  <c:v>604</c:v>
                </c:pt>
                <c:pt idx="30664">
                  <c:v>428</c:v>
                </c:pt>
                <c:pt idx="30665">
                  <c:v>393</c:v>
                </c:pt>
                <c:pt idx="30666">
                  <c:v>371</c:v>
                </c:pt>
                <c:pt idx="30667">
                  <c:v>392</c:v>
                </c:pt>
                <c:pt idx="30668">
                  <c:v>444</c:v>
                </c:pt>
                <c:pt idx="30669">
                  <c:v>698</c:v>
                </c:pt>
                <c:pt idx="30670">
                  <c:v>418</c:v>
                </c:pt>
                <c:pt idx="30671">
                  <c:v>429</c:v>
                </c:pt>
                <c:pt idx="30672">
                  <c:v>464</c:v>
                </c:pt>
                <c:pt idx="30673">
                  <c:v>316</c:v>
                </c:pt>
                <c:pt idx="30674">
                  <c:v>462</c:v>
                </c:pt>
                <c:pt idx="30675">
                  <c:v>375</c:v>
                </c:pt>
                <c:pt idx="30676">
                  <c:v>519</c:v>
                </c:pt>
                <c:pt idx="30677">
                  <c:v>315</c:v>
                </c:pt>
                <c:pt idx="30678">
                  <c:v>478</c:v>
                </c:pt>
                <c:pt idx="30679">
                  <c:v>404</c:v>
                </c:pt>
                <c:pt idx="30680">
                  <c:v>580</c:v>
                </c:pt>
                <c:pt idx="30681">
                  <c:v>486</c:v>
                </c:pt>
                <c:pt idx="30682">
                  <c:v>313</c:v>
                </c:pt>
                <c:pt idx="30683">
                  <c:v>313</c:v>
                </c:pt>
                <c:pt idx="30684">
                  <c:v>459</c:v>
                </c:pt>
                <c:pt idx="30685">
                  <c:v>502</c:v>
                </c:pt>
                <c:pt idx="30686">
                  <c:v>565</c:v>
                </c:pt>
                <c:pt idx="30687">
                  <c:v>579</c:v>
                </c:pt>
                <c:pt idx="30688">
                  <c:v>313</c:v>
                </c:pt>
                <c:pt idx="30689">
                  <c:v>435</c:v>
                </c:pt>
                <c:pt idx="30690">
                  <c:v>696</c:v>
                </c:pt>
                <c:pt idx="30691">
                  <c:v>384</c:v>
                </c:pt>
                <c:pt idx="30692">
                  <c:v>458</c:v>
                </c:pt>
                <c:pt idx="30693">
                  <c:v>466</c:v>
                </c:pt>
                <c:pt idx="30694">
                  <c:v>456</c:v>
                </c:pt>
                <c:pt idx="30695">
                  <c:v>555</c:v>
                </c:pt>
                <c:pt idx="30696">
                  <c:v>412</c:v>
                </c:pt>
                <c:pt idx="30697">
                  <c:v>488</c:v>
                </c:pt>
                <c:pt idx="30698">
                  <c:v>587</c:v>
                </c:pt>
                <c:pt idx="30699">
                  <c:v>341</c:v>
                </c:pt>
                <c:pt idx="30700">
                  <c:v>311</c:v>
                </c:pt>
                <c:pt idx="30701">
                  <c:v>311</c:v>
                </c:pt>
                <c:pt idx="30702">
                  <c:v>311</c:v>
                </c:pt>
                <c:pt idx="30703">
                  <c:v>310</c:v>
                </c:pt>
                <c:pt idx="30704">
                  <c:v>407</c:v>
                </c:pt>
                <c:pt idx="30705">
                  <c:v>802</c:v>
                </c:pt>
                <c:pt idx="30706">
                  <c:v>310</c:v>
                </c:pt>
                <c:pt idx="30707">
                  <c:v>461</c:v>
                </c:pt>
                <c:pt idx="30708">
                  <c:v>473</c:v>
                </c:pt>
                <c:pt idx="30709">
                  <c:v>421</c:v>
                </c:pt>
                <c:pt idx="30710">
                  <c:v>581</c:v>
                </c:pt>
                <c:pt idx="30711">
                  <c:v>310</c:v>
                </c:pt>
                <c:pt idx="30712">
                  <c:v>418</c:v>
                </c:pt>
                <c:pt idx="30713">
                  <c:v>310</c:v>
                </c:pt>
                <c:pt idx="30714">
                  <c:v>318</c:v>
                </c:pt>
                <c:pt idx="30715">
                  <c:v>482</c:v>
                </c:pt>
                <c:pt idx="30716">
                  <c:v>452</c:v>
                </c:pt>
                <c:pt idx="30717">
                  <c:v>420</c:v>
                </c:pt>
                <c:pt idx="30718">
                  <c:v>901</c:v>
                </c:pt>
                <c:pt idx="30719">
                  <c:v>445</c:v>
                </c:pt>
                <c:pt idx="30720">
                  <c:v>481</c:v>
                </c:pt>
                <c:pt idx="30721">
                  <c:v>309</c:v>
                </c:pt>
                <c:pt idx="30722">
                  <c:v>438</c:v>
                </c:pt>
                <c:pt idx="30723">
                  <c:v>396</c:v>
                </c:pt>
                <c:pt idx="30724">
                  <c:v>309</c:v>
                </c:pt>
                <c:pt idx="30725">
                  <c:v>432</c:v>
                </c:pt>
                <c:pt idx="30726">
                  <c:v>383</c:v>
                </c:pt>
                <c:pt idx="30727">
                  <c:v>434</c:v>
                </c:pt>
                <c:pt idx="30728">
                  <c:v>409</c:v>
                </c:pt>
                <c:pt idx="30729">
                  <c:v>672</c:v>
                </c:pt>
                <c:pt idx="30730">
                  <c:v>414</c:v>
                </c:pt>
                <c:pt idx="30731">
                  <c:v>567</c:v>
                </c:pt>
                <c:pt idx="30732">
                  <c:v>342</c:v>
                </c:pt>
                <c:pt idx="30733">
                  <c:v>310</c:v>
                </c:pt>
                <c:pt idx="30734">
                  <c:v>420</c:v>
                </c:pt>
                <c:pt idx="30735">
                  <c:v>499</c:v>
                </c:pt>
                <c:pt idx="30736">
                  <c:v>418</c:v>
                </c:pt>
                <c:pt idx="30737">
                  <c:v>389</c:v>
                </c:pt>
                <c:pt idx="30738">
                  <c:v>386</c:v>
                </c:pt>
                <c:pt idx="30739">
                  <c:v>382</c:v>
                </c:pt>
                <c:pt idx="30740">
                  <c:v>309</c:v>
                </c:pt>
                <c:pt idx="30741">
                  <c:v>379</c:v>
                </c:pt>
                <c:pt idx="30742">
                  <c:v>539</c:v>
                </c:pt>
                <c:pt idx="30743">
                  <c:v>420</c:v>
                </c:pt>
                <c:pt idx="30744">
                  <c:v>470</c:v>
                </c:pt>
                <c:pt idx="30745">
                  <c:v>378</c:v>
                </c:pt>
                <c:pt idx="30746">
                  <c:v>369</c:v>
                </c:pt>
                <c:pt idx="30747">
                  <c:v>313</c:v>
                </c:pt>
                <c:pt idx="30748">
                  <c:v>352</c:v>
                </c:pt>
                <c:pt idx="30749">
                  <c:v>418</c:v>
                </c:pt>
                <c:pt idx="30750">
                  <c:v>428</c:v>
                </c:pt>
                <c:pt idx="30751">
                  <c:v>410</c:v>
                </c:pt>
                <c:pt idx="30752">
                  <c:v>585</c:v>
                </c:pt>
                <c:pt idx="30753">
                  <c:v>315</c:v>
                </c:pt>
                <c:pt idx="30754">
                  <c:v>451</c:v>
                </c:pt>
                <c:pt idx="30755">
                  <c:v>418</c:v>
                </c:pt>
                <c:pt idx="30756">
                  <c:v>354</c:v>
                </c:pt>
                <c:pt idx="30757">
                  <c:v>440</c:v>
                </c:pt>
                <c:pt idx="30758">
                  <c:v>464</c:v>
                </c:pt>
                <c:pt idx="30759">
                  <c:v>448</c:v>
                </c:pt>
                <c:pt idx="30760">
                  <c:v>435</c:v>
                </c:pt>
                <c:pt idx="30761">
                  <c:v>376</c:v>
                </c:pt>
                <c:pt idx="30762">
                  <c:v>388</c:v>
                </c:pt>
                <c:pt idx="30763">
                  <c:v>459</c:v>
                </c:pt>
                <c:pt idx="30764">
                  <c:v>397</c:v>
                </c:pt>
                <c:pt idx="30765">
                  <c:v>375</c:v>
                </c:pt>
                <c:pt idx="30766">
                  <c:v>365</c:v>
                </c:pt>
                <c:pt idx="30767">
                  <c:v>522</c:v>
                </c:pt>
                <c:pt idx="30768">
                  <c:v>314</c:v>
                </c:pt>
                <c:pt idx="30769">
                  <c:v>389</c:v>
                </c:pt>
                <c:pt idx="30770">
                  <c:v>382</c:v>
                </c:pt>
                <c:pt idx="30771">
                  <c:v>728</c:v>
                </c:pt>
                <c:pt idx="30772">
                  <c:v>413</c:v>
                </c:pt>
                <c:pt idx="30773">
                  <c:v>438</c:v>
                </c:pt>
                <c:pt idx="30774">
                  <c:v>360</c:v>
                </c:pt>
                <c:pt idx="30775">
                  <c:v>439</c:v>
                </c:pt>
                <c:pt idx="30776">
                  <c:v>382</c:v>
                </c:pt>
                <c:pt idx="30777">
                  <c:v>395</c:v>
                </c:pt>
                <c:pt idx="30778">
                  <c:v>488</c:v>
                </c:pt>
                <c:pt idx="30779">
                  <c:v>407</c:v>
                </c:pt>
                <c:pt idx="30780">
                  <c:v>387</c:v>
                </c:pt>
                <c:pt idx="30781">
                  <c:v>400</c:v>
                </c:pt>
                <c:pt idx="30782">
                  <c:v>418</c:v>
                </c:pt>
                <c:pt idx="30783">
                  <c:v>443</c:v>
                </c:pt>
                <c:pt idx="30784">
                  <c:v>500</c:v>
                </c:pt>
                <c:pt idx="30785">
                  <c:v>357</c:v>
                </c:pt>
                <c:pt idx="30786">
                  <c:v>375</c:v>
                </c:pt>
                <c:pt idx="30787">
                  <c:v>329</c:v>
                </c:pt>
                <c:pt idx="30788">
                  <c:v>525</c:v>
                </c:pt>
                <c:pt idx="30789">
                  <c:v>348</c:v>
                </c:pt>
                <c:pt idx="30790">
                  <c:v>406</c:v>
                </c:pt>
                <c:pt idx="30791">
                  <c:v>381</c:v>
                </c:pt>
                <c:pt idx="30792">
                  <c:v>308</c:v>
                </c:pt>
                <c:pt idx="30793">
                  <c:v>461</c:v>
                </c:pt>
                <c:pt idx="30794">
                  <c:v>455</c:v>
                </c:pt>
                <c:pt idx="30795">
                  <c:v>492</c:v>
                </c:pt>
                <c:pt idx="30796">
                  <c:v>408</c:v>
                </c:pt>
                <c:pt idx="30797">
                  <c:v>673</c:v>
                </c:pt>
                <c:pt idx="30798">
                  <c:v>458</c:v>
                </c:pt>
                <c:pt idx="30799">
                  <c:v>421</c:v>
                </c:pt>
                <c:pt idx="30800">
                  <c:v>430</c:v>
                </c:pt>
                <c:pt idx="30801">
                  <c:v>422</c:v>
                </c:pt>
                <c:pt idx="30802">
                  <c:v>404</c:v>
                </c:pt>
                <c:pt idx="30803">
                  <c:v>326</c:v>
                </c:pt>
                <c:pt idx="30804">
                  <c:v>470</c:v>
                </c:pt>
                <c:pt idx="30805">
                  <c:v>409</c:v>
                </c:pt>
                <c:pt idx="30806">
                  <c:v>395</c:v>
                </c:pt>
                <c:pt idx="30807">
                  <c:v>940</c:v>
                </c:pt>
                <c:pt idx="30808">
                  <c:v>398</c:v>
                </c:pt>
                <c:pt idx="30809">
                  <c:v>462</c:v>
                </c:pt>
                <c:pt idx="30810">
                  <c:v>459</c:v>
                </c:pt>
                <c:pt idx="30811">
                  <c:v>314</c:v>
                </c:pt>
                <c:pt idx="30812">
                  <c:v>582</c:v>
                </c:pt>
                <c:pt idx="30813">
                  <c:v>391</c:v>
                </c:pt>
                <c:pt idx="30814">
                  <c:v>405</c:v>
                </c:pt>
                <c:pt idx="30815">
                  <c:v>453</c:v>
                </c:pt>
                <c:pt idx="30816">
                  <c:v>333</c:v>
                </c:pt>
                <c:pt idx="30817">
                  <c:v>425</c:v>
                </c:pt>
                <c:pt idx="30818">
                  <c:v>493</c:v>
                </c:pt>
                <c:pt idx="30819">
                  <c:v>483</c:v>
                </c:pt>
                <c:pt idx="30820">
                  <c:v>552</c:v>
                </c:pt>
                <c:pt idx="30821">
                  <c:v>432</c:v>
                </c:pt>
                <c:pt idx="30822">
                  <c:v>411</c:v>
                </c:pt>
                <c:pt idx="30823">
                  <c:v>400</c:v>
                </c:pt>
                <c:pt idx="30824">
                  <c:v>408</c:v>
                </c:pt>
                <c:pt idx="30825">
                  <c:v>566</c:v>
                </c:pt>
                <c:pt idx="30826">
                  <c:v>364</c:v>
                </c:pt>
                <c:pt idx="30827">
                  <c:v>450</c:v>
                </c:pt>
                <c:pt idx="30828">
                  <c:v>308</c:v>
                </c:pt>
                <c:pt idx="30829">
                  <c:v>431</c:v>
                </c:pt>
                <c:pt idx="30830">
                  <c:v>499</c:v>
                </c:pt>
                <c:pt idx="30831">
                  <c:v>435</c:v>
                </c:pt>
                <c:pt idx="30832">
                  <c:v>368</c:v>
                </c:pt>
                <c:pt idx="30833">
                  <c:v>361</c:v>
                </c:pt>
                <c:pt idx="30834">
                  <c:v>483</c:v>
                </c:pt>
                <c:pt idx="30835">
                  <c:v>415</c:v>
                </c:pt>
                <c:pt idx="30836">
                  <c:v>441</c:v>
                </c:pt>
                <c:pt idx="30837">
                  <c:v>441</c:v>
                </c:pt>
                <c:pt idx="30838">
                  <c:v>444</c:v>
                </c:pt>
                <c:pt idx="30839">
                  <c:v>498</c:v>
                </c:pt>
                <c:pt idx="30840">
                  <c:v>386</c:v>
                </c:pt>
                <c:pt idx="30841">
                  <c:v>466</c:v>
                </c:pt>
                <c:pt idx="30842">
                  <c:v>403</c:v>
                </c:pt>
                <c:pt idx="30843">
                  <c:v>593</c:v>
                </c:pt>
                <c:pt idx="30844">
                  <c:v>313</c:v>
                </c:pt>
                <c:pt idx="30845">
                  <c:v>463</c:v>
                </c:pt>
                <c:pt idx="30846">
                  <c:v>570</c:v>
                </c:pt>
                <c:pt idx="30847">
                  <c:v>410</c:v>
                </c:pt>
                <c:pt idx="30848">
                  <c:v>469</c:v>
                </c:pt>
                <c:pt idx="30849">
                  <c:v>472</c:v>
                </c:pt>
                <c:pt idx="30850">
                  <c:v>403</c:v>
                </c:pt>
                <c:pt idx="30851">
                  <c:v>434</c:v>
                </c:pt>
                <c:pt idx="30852">
                  <c:v>423</c:v>
                </c:pt>
                <c:pt idx="30853">
                  <c:v>347</c:v>
                </c:pt>
                <c:pt idx="30854">
                  <c:v>369</c:v>
                </c:pt>
                <c:pt idx="30855">
                  <c:v>430</c:v>
                </c:pt>
                <c:pt idx="30856">
                  <c:v>483</c:v>
                </c:pt>
                <c:pt idx="30857">
                  <c:v>452</c:v>
                </c:pt>
                <c:pt idx="30858">
                  <c:v>562</c:v>
                </c:pt>
                <c:pt idx="30859">
                  <c:v>403</c:v>
                </c:pt>
                <c:pt idx="30860">
                  <c:v>368</c:v>
                </c:pt>
                <c:pt idx="30861">
                  <c:v>443</c:v>
                </c:pt>
                <c:pt idx="30862">
                  <c:v>385</c:v>
                </c:pt>
                <c:pt idx="30863">
                  <c:v>397</c:v>
                </c:pt>
                <c:pt idx="30864">
                  <c:v>449</c:v>
                </c:pt>
                <c:pt idx="30865">
                  <c:v>307</c:v>
                </c:pt>
                <c:pt idx="30866">
                  <c:v>384</c:v>
                </c:pt>
                <c:pt idx="30867">
                  <c:v>504</c:v>
                </c:pt>
                <c:pt idx="30868">
                  <c:v>420</c:v>
                </c:pt>
                <c:pt idx="30869">
                  <c:v>329</c:v>
                </c:pt>
                <c:pt idx="30870">
                  <c:v>353</c:v>
                </c:pt>
                <c:pt idx="30871">
                  <c:v>375</c:v>
                </c:pt>
                <c:pt idx="30872">
                  <c:v>448</c:v>
                </c:pt>
                <c:pt idx="30873">
                  <c:v>420</c:v>
                </c:pt>
                <c:pt idx="30874">
                  <c:v>434</c:v>
                </c:pt>
                <c:pt idx="30875">
                  <c:v>384</c:v>
                </c:pt>
                <c:pt idx="30876">
                  <c:v>469</c:v>
                </c:pt>
                <c:pt idx="30877">
                  <c:v>476</c:v>
                </c:pt>
                <c:pt idx="30878">
                  <c:v>423</c:v>
                </c:pt>
                <c:pt idx="30879">
                  <c:v>353</c:v>
                </c:pt>
                <c:pt idx="30880">
                  <c:v>463</c:v>
                </c:pt>
                <c:pt idx="30881">
                  <c:v>306</c:v>
                </c:pt>
                <c:pt idx="30882">
                  <c:v>415</c:v>
                </c:pt>
                <c:pt idx="30883">
                  <c:v>485</c:v>
                </c:pt>
                <c:pt idx="30884">
                  <c:v>437</c:v>
                </c:pt>
                <c:pt idx="30885">
                  <c:v>371</c:v>
                </c:pt>
                <c:pt idx="30886">
                  <c:v>306</c:v>
                </c:pt>
                <c:pt idx="30887">
                  <c:v>325</c:v>
                </c:pt>
                <c:pt idx="30888">
                  <c:v>574</c:v>
                </c:pt>
                <c:pt idx="30889">
                  <c:v>441</c:v>
                </c:pt>
                <c:pt idx="30890">
                  <c:v>453</c:v>
                </c:pt>
                <c:pt idx="30891">
                  <c:v>453</c:v>
                </c:pt>
                <c:pt idx="30892">
                  <c:v>451</c:v>
                </c:pt>
                <c:pt idx="30893">
                  <c:v>372</c:v>
                </c:pt>
                <c:pt idx="30894">
                  <c:v>414</c:v>
                </c:pt>
                <c:pt idx="30895">
                  <c:v>448</c:v>
                </c:pt>
                <c:pt idx="30896">
                  <c:v>411</c:v>
                </c:pt>
                <c:pt idx="30897">
                  <c:v>421</c:v>
                </c:pt>
                <c:pt idx="30898">
                  <c:v>446</c:v>
                </c:pt>
                <c:pt idx="30899">
                  <c:v>391</c:v>
                </c:pt>
                <c:pt idx="30900">
                  <c:v>468</c:v>
                </c:pt>
                <c:pt idx="30901">
                  <c:v>404</c:v>
                </c:pt>
                <c:pt idx="30902">
                  <c:v>406</c:v>
                </c:pt>
                <c:pt idx="30903">
                  <c:v>460</c:v>
                </c:pt>
                <c:pt idx="30904">
                  <c:v>381</c:v>
                </c:pt>
                <c:pt idx="30905">
                  <c:v>609</c:v>
                </c:pt>
                <c:pt idx="30906">
                  <c:v>421</c:v>
                </c:pt>
                <c:pt idx="30907">
                  <c:v>401</c:v>
                </c:pt>
                <c:pt idx="30908">
                  <c:v>439</c:v>
                </c:pt>
                <c:pt idx="30909">
                  <c:v>322</c:v>
                </c:pt>
                <c:pt idx="30910">
                  <c:v>484</c:v>
                </c:pt>
                <c:pt idx="30911">
                  <c:v>538</c:v>
                </c:pt>
                <c:pt idx="30912">
                  <c:v>472</c:v>
                </c:pt>
                <c:pt idx="30913">
                  <c:v>395</c:v>
                </c:pt>
                <c:pt idx="30914">
                  <c:v>478</c:v>
                </c:pt>
                <c:pt idx="30915">
                  <c:v>416</c:v>
                </c:pt>
                <c:pt idx="30916">
                  <c:v>407</c:v>
                </c:pt>
                <c:pt idx="30917">
                  <c:v>436</c:v>
                </c:pt>
                <c:pt idx="30918">
                  <c:v>489</c:v>
                </c:pt>
                <c:pt idx="30919">
                  <c:v>483</c:v>
                </c:pt>
                <c:pt idx="30920">
                  <c:v>380</c:v>
                </c:pt>
                <c:pt idx="30921">
                  <c:v>400</c:v>
                </c:pt>
                <c:pt idx="30922">
                  <c:v>331</c:v>
                </c:pt>
                <c:pt idx="30923">
                  <c:v>391</c:v>
                </c:pt>
                <c:pt idx="30924">
                  <c:v>366</c:v>
                </c:pt>
                <c:pt idx="30925">
                  <c:v>467</c:v>
                </c:pt>
                <c:pt idx="30926">
                  <c:v>386</c:v>
                </c:pt>
                <c:pt idx="30927">
                  <c:v>567</c:v>
                </c:pt>
                <c:pt idx="30928">
                  <c:v>389</c:v>
                </c:pt>
                <c:pt idx="30929">
                  <c:v>306</c:v>
                </c:pt>
                <c:pt idx="30930">
                  <c:v>400</c:v>
                </c:pt>
                <c:pt idx="30931">
                  <c:v>373</c:v>
                </c:pt>
                <c:pt idx="30932">
                  <c:v>449</c:v>
                </c:pt>
                <c:pt idx="30933">
                  <c:v>483</c:v>
                </c:pt>
                <c:pt idx="30934">
                  <c:v>397</c:v>
                </c:pt>
                <c:pt idx="30935">
                  <c:v>439</c:v>
                </c:pt>
                <c:pt idx="30936">
                  <c:v>455</c:v>
                </c:pt>
                <c:pt idx="30937">
                  <c:v>398</c:v>
                </c:pt>
                <c:pt idx="30938">
                  <c:v>442</c:v>
                </c:pt>
                <c:pt idx="30939">
                  <c:v>347</c:v>
                </c:pt>
                <c:pt idx="30940">
                  <c:v>356</c:v>
                </c:pt>
                <c:pt idx="30941">
                  <c:v>369</c:v>
                </c:pt>
                <c:pt idx="30942">
                  <c:v>412</c:v>
                </c:pt>
                <c:pt idx="30943">
                  <c:v>437</c:v>
                </c:pt>
                <c:pt idx="30944">
                  <c:v>527</c:v>
                </c:pt>
                <c:pt idx="30945">
                  <c:v>379</c:v>
                </c:pt>
                <c:pt idx="30946">
                  <c:v>333</c:v>
                </c:pt>
                <c:pt idx="30947">
                  <c:v>435</c:v>
                </c:pt>
                <c:pt idx="30948">
                  <c:v>390</c:v>
                </c:pt>
                <c:pt idx="30949">
                  <c:v>508</c:v>
                </c:pt>
                <c:pt idx="30950">
                  <c:v>416</c:v>
                </c:pt>
                <c:pt idx="30951">
                  <c:v>432</c:v>
                </c:pt>
                <c:pt idx="30952">
                  <c:v>416</c:v>
                </c:pt>
                <c:pt idx="30953">
                  <c:v>530</c:v>
                </c:pt>
                <c:pt idx="30954">
                  <c:v>423</c:v>
                </c:pt>
                <c:pt idx="30955">
                  <c:v>399</c:v>
                </c:pt>
                <c:pt idx="30956">
                  <c:v>409</c:v>
                </c:pt>
                <c:pt idx="30957">
                  <c:v>316</c:v>
                </c:pt>
                <c:pt idx="30958">
                  <c:v>317</c:v>
                </c:pt>
                <c:pt idx="30959">
                  <c:v>355</c:v>
                </c:pt>
                <c:pt idx="30960">
                  <c:v>430</c:v>
                </c:pt>
                <c:pt idx="30961">
                  <c:v>529</c:v>
                </c:pt>
                <c:pt idx="30962">
                  <c:v>417</c:v>
                </c:pt>
                <c:pt idx="30963">
                  <c:v>376</c:v>
                </c:pt>
                <c:pt idx="30964">
                  <c:v>452</c:v>
                </c:pt>
                <c:pt idx="30965">
                  <c:v>411</c:v>
                </c:pt>
                <c:pt idx="30966">
                  <c:v>357</c:v>
                </c:pt>
                <c:pt idx="30967">
                  <c:v>304</c:v>
                </c:pt>
                <c:pt idx="30968">
                  <c:v>717</c:v>
                </c:pt>
                <c:pt idx="30969">
                  <c:v>422</c:v>
                </c:pt>
                <c:pt idx="30970">
                  <c:v>537</c:v>
                </c:pt>
                <c:pt idx="30971">
                  <c:v>305</c:v>
                </c:pt>
                <c:pt idx="30972">
                  <c:v>470</c:v>
                </c:pt>
                <c:pt idx="30973">
                  <c:v>366</c:v>
                </c:pt>
                <c:pt idx="30974">
                  <c:v>402</c:v>
                </c:pt>
                <c:pt idx="30975">
                  <c:v>525</c:v>
                </c:pt>
                <c:pt idx="30976">
                  <c:v>409</c:v>
                </c:pt>
                <c:pt idx="30977">
                  <c:v>452</c:v>
                </c:pt>
                <c:pt idx="30978">
                  <c:v>966</c:v>
                </c:pt>
                <c:pt idx="30979">
                  <c:v>408</c:v>
                </c:pt>
                <c:pt idx="30980">
                  <c:v>392</c:v>
                </c:pt>
                <c:pt idx="30981">
                  <c:v>394</c:v>
                </c:pt>
                <c:pt idx="30982">
                  <c:v>344</c:v>
                </c:pt>
                <c:pt idx="30983">
                  <c:v>488</c:v>
                </c:pt>
                <c:pt idx="30984">
                  <c:v>524</c:v>
                </c:pt>
                <c:pt idx="30985">
                  <c:v>433</c:v>
                </c:pt>
                <c:pt idx="30986">
                  <c:v>303</c:v>
                </c:pt>
                <c:pt idx="30987">
                  <c:v>425</c:v>
                </c:pt>
                <c:pt idx="30988">
                  <c:v>363</c:v>
                </c:pt>
                <c:pt idx="30989">
                  <c:v>392</c:v>
                </c:pt>
                <c:pt idx="30990">
                  <c:v>303</c:v>
                </c:pt>
                <c:pt idx="30991">
                  <c:v>369</c:v>
                </c:pt>
                <c:pt idx="30992">
                  <c:v>445</c:v>
                </c:pt>
                <c:pt idx="30993">
                  <c:v>374</c:v>
                </c:pt>
                <c:pt idx="30994">
                  <c:v>344</c:v>
                </c:pt>
                <c:pt idx="30995">
                  <c:v>478</c:v>
                </c:pt>
                <c:pt idx="30996">
                  <c:v>410</c:v>
                </c:pt>
                <c:pt idx="30997">
                  <c:v>539</c:v>
                </c:pt>
                <c:pt idx="30998">
                  <c:v>419</c:v>
                </c:pt>
                <c:pt idx="30999">
                  <c:v>397</c:v>
                </c:pt>
                <c:pt idx="31000">
                  <c:v>465</c:v>
                </c:pt>
                <c:pt idx="31001">
                  <c:v>382</c:v>
                </c:pt>
                <c:pt idx="31002">
                  <c:v>427</c:v>
                </c:pt>
                <c:pt idx="31003">
                  <c:v>385</c:v>
                </c:pt>
                <c:pt idx="31004">
                  <c:v>398</c:v>
                </c:pt>
                <c:pt idx="31005">
                  <c:v>451</c:v>
                </c:pt>
                <c:pt idx="31006">
                  <c:v>393</c:v>
                </c:pt>
                <c:pt idx="31007">
                  <c:v>372</c:v>
                </c:pt>
                <c:pt idx="31008">
                  <c:v>438</c:v>
                </c:pt>
                <c:pt idx="31009">
                  <c:v>348</c:v>
                </c:pt>
                <c:pt idx="31010">
                  <c:v>407</c:v>
                </c:pt>
                <c:pt idx="31011">
                  <c:v>411</c:v>
                </c:pt>
                <c:pt idx="31012">
                  <c:v>373</c:v>
                </c:pt>
                <c:pt idx="31013">
                  <c:v>384</c:v>
                </c:pt>
                <c:pt idx="31014">
                  <c:v>348</c:v>
                </c:pt>
                <c:pt idx="31015">
                  <c:v>417</c:v>
                </c:pt>
                <c:pt idx="31016">
                  <c:v>303</c:v>
                </c:pt>
                <c:pt idx="31017">
                  <c:v>392</c:v>
                </c:pt>
                <c:pt idx="31018">
                  <c:v>403</c:v>
                </c:pt>
                <c:pt idx="31019">
                  <c:v>312</c:v>
                </c:pt>
                <c:pt idx="31020">
                  <c:v>408</c:v>
                </c:pt>
                <c:pt idx="31021">
                  <c:v>430</c:v>
                </c:pt>
                <c:pt idx="31022">
                  <c:v>377</c:v>
                </c:pt>
                <c:pt idx="31023">
                  <c:v>377</c:v>
                </c:pt>
                <c:pt idx="31024">
                  <c:v>390</c:v>
                </c:pt>
                <c:pt idx="31025">
                  <c:v>429</c:v>
                </c:pt>
                <c:pt idx="31026">
                  <c:v>431</c:v>
                </c:pt>
                <c:pt idx="31027">
                  <c:v>414</c:v>
                </c:pt>
                <c:pt idx="31028">
                  <c:v>580</c:v>
                </c:pt>
                <c:pt idx="31029">
                  <c:v>451</c:v>
                </c:pt>
                <c:pt idx="31030">
                  <c:v>379</c:v>
                </c:pt>
                <c:pt idx="31031">
                  <c:v>428</c:v>
                </c:pt>
                <c:pt idx="31032">
                  <c:v>356</c:v>
                </c:pt>
                <c:pt idx="31033">
                  <c:v>321</c:v>
                </c:pt>
                <c:pt idx="31034">
                  <c:v>401</c:v>
                </c:pt>
                <c:pt idx="31035">
                  <c:v>405</c:v>
                </c:pt>
                <c:pt idx="31036">
                  <c:v>402</c:v>
                </c:pt>
                <c:pt idx="31037">
                  <c:v>576</c:v>
                </c:pt>
                <c:pt idx="31038">
                  <c:v>302</c:v>
                </c:pt>
                <c:pt idx="31039">
                  <c:v>438</c:v>
                </c:pt>
                <c:pt idx="31040">
                  <c:v>466</c:v>
                </c:pt>
                <c:pt idx="31041">
                  <c:v>367</c:v>
                </c:pt>
                <c:pt idx="31042">
                  <c:v>403</c:v>
                </c:pt>
                <c:pt idx="31043">
                  <c:v>440</c:v>
                </c:pt>
                <c:pt idx="31044">
                  <c:v>358</c:v>
                </c:pt>
                <c:pt idx="31045">
                  <c:v>407</c:v>
                </c:pt>
                <c:pt idx="31046">
                  <c:v>488</c:v>
                </c:pt>
                <c:pt idx="31047">
                  <c:v>408</c:v>
                </c:pt>
                <c:pt idx="31048">
                  <c:v>447</c:v>
                </c:pt>
                <c:pt idx="31049">
                  <c:v>462</c:v>
                </c:pt>
                <c:pt idx="31050">
                  <c:v>374</c:v>
                </c:pt>
                <c:pt idx="31051">
                  <c:v>453</c:v>
                </c:pt>
                <c:pt idx="31052">
                  <c:v>418</c:v>
                </c:pt>
                <c:pt idx="31053">
                  <c:v>431</c:v>
                </c:pt>
                <c:pt idx="31054">
                  <c:v>381</c:v>
                </c:pt>
                <c:pt idx="31055">
                  <c:v>556</c:v>
                </c:pt>
                <c:pt idx="31056">
                  <c:v>395</c:v>
                </c:pt>
                <c:pt idx="31057">
                  <c:v>440</c:v>
                </c:pt>
                <c:pt idx="31058">
                  <c:v>302</c:v>
                </c:pt>
                <c:pt idx="31059">
                  <c:v>489</c:v>
                </c:pt>
                <c:pt idx="31060">
                  <c:v>444</c:v>
                </c:pt>
                <c:pt idx="31061">
                  <c:v>395</c:v>
                </c:pt>
                <c:pt idx="31062">
                  <c:v>451</c:v>
                </c:pt>
                <c:pt idx="31063">
                  <c:v>379</c:v>
                </c:pt>
                <c:pt idx="31064">
                  <c:v>412</c:v>
                </c:pt>
                <c:pt idx="31065">
                  <c:v>490</c:v>
                </c:pt>
                <c:pt idx="31066">
                  <c:v>424</c:v>
                </c:pt>
                <c:pt idx="31067">
                  <c:v>390</c:v>
                </c:pt>
                <c:pt idx="31068">
                  <c:v>414</c:v>
                </c:pt>
                <c:pt idx="31069">
                  <c:v>402</c:v>
                </c:pt>
                <c:pt idx="31070">
                  <c:v>419</c:v>
                </c:pt>
                <c:pt idx="31071">
                  <c:v>496</c:v>
                </c:pt>
                <c:pt idx="31072">
                  <c:v>403</c:v>
                </c:pt>
                <c:pt idx="31073">
                  <c:v>411</c:v>
                </c:pt>
                <c:pt idx="31074">
                  <c:v>303</c:v>
                </c:pt>
                <c:pt idx="31075">
                  <c:v>514</c:v>
                </c:pt>
                <c:pt idx="31076">
                  <c:v>436</c:v>
                </c:pt>
                <c:pt idx="31077">
                  <c:v>445</c:v>
                </c:pt>
                <c:pt idx="31078">
                  <c:v>457</c:v>
                </c:pt>
                <c:pt idx="31079">
                  <c:v>344</c:v>
                </c:pt>
                <c:pt idx="31080">
                  <c:v>348</c:v>
                </c:pt>
                <c:pt idx="31081">
                  <c:v>774</c:v>
                </c:pt>
                <c:pt idx="31082">
                  <c:v>302</c:v>
                </c:pt>
                <c:pt idx="31083">
                  <c:v>370</c:v>
                </c:pt>
                <c:pt idx="31084">
                  <c:v>348</c:v>
                </c:pt>
                <c:pt idx="31085">
                  <c:v>435</c:v>
                </c:pt>
                <c:pt idx="31086">
                  <c:v>356</c:v>
                </c:pt>
                <c:pt idx="31087">
                  <c:v>418</c:v>
                </c:pt>
                <c:pt idx="31088">
                  <c:v>639</c:v>
                </c:pt>
                <c:pt idx="31089">
                  <c:v>347</c:v>
                </c:pt>
                <c:pt idx="31090">
                  <c:v>511</c:v>
                </c:pt>
                <c:pt idx="31091">
                  <c:v>301</c:v>
                </c:pt>
                <c:pt idx="31092">
                  <c:v>406</c:v>
                </c:pt>
                <c:pt idx="31093">
                  <c:v>440</c:v>
                </c:pt>
                <c:pt idx="31094">
                  <c:v>738</c:v>
                </c:pt>
                <c:pt idx="31095">
                  <c:v>383</c:v>
                </c:pt>
                <c:pt idx="31096">
                  <c:v>415</c:v>
                </c:pt>
                <c:pt idx="31097">
                  <c:v>442</c:v>
                </c:pt>
                <c:pt idx="31098">
                  <c:v>417</c:v>
                </c:pt>
                <c:pt idx="31099">
                  <c:v>421</c:v>
                </c:pt>
                <c:pt idx="31100">
                  <c:v>454</c:v>
                </c:pt>
                <c:pt idx="31101">
                  <c:v>300</c:v>
                </c:pt>
                <c:pt idx="31102">
                  <c:v>422</c:v>
                </c:pt>
                <c:pt idx="31103">
                  <c:v>301</c:v>
                </c:pt>
                <c:pt idx="31104">
                  <c:v>444</c:v>
                </c:pt>
                <c:pt idx="31105">
                  <c:v>313</c:v>
                </c:pt>
                <c:pt idx="31106">
                  <c:v>447</c:v>
                </c:pt>
                <c:pt idx="31107">
                  <c:v>442</c:v>
                </c:pt>
                <c:pt idx="31108">
                  <c:v>399</c:v>
                </c:pt>
                <c:pt idx="31109">
                  <c:v>431</c:v>
                </c:pt>
                <c:pt idx="31110">
                  <c:v>392</c:v>
                </c:pt>
                <c:pt idx="31111">
                  <c:v>425</c:v>
                </c:pt>
                <c:pt idx="31112">
                  <c:v>385</c:v>
                </c:pt>
                <c:pt idx="31113">
                  <c:v>405</c:v>
                </c:pt>
                <c:pt idx="31114">
                  <c:v>363</c:v>
                </c:pt>
                <c:pt idx="31115">
                  <c:v>402</c:v>
                </c:pt>
                <c:pt idx="31116">
                  <c:v>329</c:v>
                </c:pt>
                <c:pt idx="31117">
                  <c:v>522</c:v>
                </c:pt>
                <c:pt idx="31118">
                  <c:v>527</c:v>
                </c:pt>
                <c:pt idx="31119">
                  <c:v>301</c:v>
                </c:pt>
                <c:pt idx="31120">
                  <c:v>331</c:v>
                </c:pt>
                <c:pt idx="31121">
                  <c:v>430</c:v>
                </c:pt>
                <c:pt idx="31122">
                  <c:v>408</c:v>
                </c:pt>
                <c:pt idx="31123">
                  <c:v>358</c:v>
                </c:pt>
                <c:pt idx="31124">
                  <c:v>438</c:v>
                </c:pt>
                <c:pt idx="31125">
                  <c:v>508</c:v>
                </c:pt>
                <c:pt idx="31126">
                  <c:v>481</c:v>
                </c:pt>
                <c:pt idx="31127">
                  <c:v>438</c:v>
                </c:pt>
                <c:pt idx="31128">
                  <c:v>312</c:v>
                </c:pt>
                <c:pt idx="31129">
                  <c:v>463</c:v>
                </c:pt>
                <c:pt idx="31130">
                  <c:v>639</c:v>
                </c:pt>
                <c:pt idx="31131">
                  <c:v>323</c:v>
                </c:pt>
                <c:pt idx="31132">
                  <c:v>439</c:v>
                </c:pt>
                <c:pt idx="31133">
                  <c:v>563</c:v>
                </c:pt>
                <c:pt idx="31134">
                  <c:v>366</c:v>
                </c:pt>
                <c:pt idx="31135">
                  <c:v>442</c:v>
                </c:pt>
                <c:pt idx="31136">
                  <c:v>300</c:v>
                </c:pt>
                <c:pt idx="31137">
                  <c:v>722</c:v>
                </c:pt>
                <c:pt idx="31138">
                  <c:v>425</c:v>
                </c:pt>
                <c:pt idx="31139">
                  <c:v>327</c:v>
                </c:pt>
                <c:pt idx="31140">
                  <c:v>524</c:v>
                </c:pt>
                <c:pt idx="31141">
                  <c:v>432</c:v>
                </c:pt>
                <c:pt idx="31142">
                  <c:v>640</c:v>
                </c:pt>
                <c:pt idx="31143">
                  <c:v>299</c:v>
                </c:pt>
                <c:pt idx="31144">
                  <c:v>382</c:v>
                </c:pt>
                <c:pt idx="31145">
                  <c:v>506</c:v>
                </c:pt>
                <c:pt idx="31146">
                  <c:v>311</c:v>
                </c:pt>
                <c:pt idx="31147">
                  <c:v>319</c:v>
                </c:pt>
                <c:pt idx="31148">
                  <c:v>433</c:v>
                </c:pt>
                <c:pt idx="31149">
                  <c:v>436</c:v>
                </c:pt>
                <c:pt idx="31150">
                  <c:v>489</c:v>
                </c:pt>
                <c:pt idx="31151">
                  <c:v>380</c:v>
                </c:pt>
                <c:pt idx="31152">
                  <c:v>417</c:v>
                </c:pt>
                <c:pt idx="31153">
                  <c:v>441</c:v>
                </c:pt>
                <c:pt idx="31154">
                  <c:v>385</c:v>
                </c:pt>
                <c:pt idx="31155">
                  <c:v>423</c:v>
                </c:pt>
                <c:pt idx="31156">
                  <c:v>452</c:v>
                </c:pt>
                <c:pt idx="31157">
                  <c:v>335</c:v>
                </c:pt>
                <c:pt idx="31158">
                  <c:v>332</c:v>
                </c:pt>
                <c:pt idx="31159">
                  <c:v>931</c:v>
                </c:pt>
                <c:pt idx="31160">
                  <c:v>415</c:v>
                </c:pt>
                <c:pt idx="31161">
                  <c:v>336</c:v>
                </c:pt>
                <c:pt idx="31162">
                  <c:v>358</c:v>
                </c:pt>
                <c:pt idx="31163">
                  <c:v>298</c:v>
                </c:pt>
                <c:pt idx="31164">
                  <c:v>1022</c:v>
                </c:pt>
                <c:pt idx="31165">
                  <c:v>501</c:v>
                </c:pt>
                <c:pt idx="31166">
                  <c:v>392</c:v>
                </c:pt>
                <c:pt idx="31167">
                  <c:v>364</c:v>
                </c:pt>
                <c:pt idx="31168">
                  <c:v>307</c:v>
                </c:pt>
                <c:pt idx="31169">
                  <c:v>328</c:v>
                </c:pt>
                <c:pt idx="31170">
                  <c:v>298</c:v>
                </c:pt>
                <c:pt idx="31171">
                  <c:v>750</c:v>
                </c:pt>
                <c:pt idx="31172">
                  <c:v>383</c:v>
                </c:pt>
                <c:pt idx="31173">
                  <c:v>314</c:v>
                </c:pt>
                <c:pt idx="31174">
                  <c:v>298</c:v>
                </c:pt>
                <c:pt idx="31175">
                  <c:v>507</c:v>
                </c:pt>
                <c:pt idx="31176">
                  <c:v>508</c:v>
                </c:pt>
                <c:pt idx="31177">
                  <c:v>457</c:v>
                </c:pt>
                <c:pt idx="31178">
                  <c:v>371</c:v>
                </c:pt>
                <c:pt idx="31179">
                  <c:v>425</c:v>
                </c:pt>
                <c:pt idx="31180">
                  <c:v>403</c:v>
                </c:pt>
                <c:pt idx="31181">
                  <c:v>707</c:v>
                </c:pt>
                <c:pt idx="31182">
                  <c:v>454</c:v>
                </c:pt>
                <c:pt idx="31183">
                  <c:v>376</c:v>
                </c:pt>
                <c:pt idx="31184">
                  <c:v>465</c:v>
                </c:pt>
                <c:pt idx="31185">
                  <c:v>1023</c:v>
                </c:pt>
                <c:pt idx="31186">
                  <c:v>622</c:v>
                </c:pt>
                <c:pt idx="31187">
                  <c:v>509</c:v>
                </c:pt>
                <c:pt idx="31188">
                  <c:v>479</c:v>
                </c:pt>
                <c:pt idx="31189">
                  <c:v>319</c:v>
                </c:pt>
                <c:pt idx="31190">
                  <c:v>370</c:v>
                </c:pt>
                <c:pt idx="31191">
                  <c:v>429</c:v>
                </c:pt>
                <c:pt idx="31192">
                  <c:v>440</c:v>
                </c:pt>
                <c:pt idx="31193">
                  <c:v>376</c:v>
                </c:pt>
                <c:pt idx="31194">
                  <c:v>400</c:v>
                </c:pt>
                <c:pt idx="31195">
                  <c:v>368</c:v>
                </c:pt>
                <c:pt idx="31196">
                  <c:v>409</c:v>
                </c:pt>
                <c:pt idx="31197">
                  <c:v>369</c:v>
                </c:pt>
                <c:pt idx="31198">
                  <c:v>434</c:v>
                </c:pt>
                <c:pt idx="31199">
                  <c:v>342</c:v>
                </c:pt>
                <c:pt idx="31200">
                  <c:v>431</c:v>
                </c:pt>
                <c:pt idx="31201">
                  <c:v>468</c:v>
                </c:pt>
                <c:pt idx="31202">
                  <c:v>415</c:v>
                </c:pt>
                <c:pt idx="31203">
                  <c:v>445</c:v>
                </c:pt>
                <c:pt idx="31204">
                  <c:v>370</c:v>
                </c:pt>
                <c:pt idx="31205">
                  <c:v>364</c:v>
                </c:pt>
                <c:pt idx="31206">
                  <c:v>307</c:v>
                </c:pt>
                <c:pt idx="31207">
                  <c:v>354</c:v>
                </c:pt>
                <c:pt idx="31208">
                  <c:v>417</c:v>
                </c:pt>
                <c:pt idx="31209">
                  <c:v>297</c:v>
                </c:pt>
                <c:pt idx="31210">
                  <c:v>405</c:v>
                </c:pt>
                <c:pt idx="31211">
                  <c:v>403</c:v>
                </c:pt>
                <c:pt idx="31212">
                  <c:v>422</c:v>
                </c:pt>
                <c:pt idx="31213">
                  <c:v>400</c:v>
                </c:pt>
                <c:pt idx="31214">
                  <c:v>409</c:v>
                </c:pt>
                <c:pt idx="31215">
                  <c:v>980</c:v>
                </c:pt>
                <c:pt idx="31216">
                  <c:v>404</c:v>
                </c:pt>
                <c:pt idx="31217">
                  <c:v>752</c:v>
                </c:pt>
                <c:pt idx="31218">
                  <c:v>338</c:v>
                </c:pt>
                <c:pt idx="31219">
                  <c:v>500</c:v>
                </c:pt>
                <c:pt idx="31220">
                  <c:v>297</c:v>
                </c:pt>
                <c:pt idx="31221">
                  <c:v>324</c:v>
                </c:pt>
                <c:pt idx="31222">
                  <c:v>380</c:v>
                </c:pt>
                <c:pt idx="31223">
                  <c:v>355</c:v>
                </c:pt>
                <c:pt idx="31224">
                  <c:v>371</c:v>
                </c:pt>
                <c:pt idx="31225">
                  <c:v>427</c:v>
                </c:pt>
                <c:pt idx="31226">
                  <c:v>445</c:v>
                </c:pt>
                <c:pt idx="31227">
                  <c:v>313</c:v>
                </c:pt>
                <c:pt idx="31228">
                  <c:v>297</c:v>
                </c:pt>
                <c:pt idx="31229">
                  <c:v>317</c:v>
                </c:pt>
                <c:pt idx="31230">
                  <c:v>389</c:v>
                </c:pt>
                <c:pt idx="31231">
                  <c:v>522</c:v>
                </c:pt>
                <c:pt idx="31232">
                  <c:v>297</c:v>
                </c:pt>
                <c:pt idx="31233">
                  <c:v>321</c:v>
                </c:pt>
                <c:pt idx="31234">
                  <c:v>406</c:v>
                </c:pt>
                <c:pt idx="31235">
                  <c:v>399</c:v>
                </c:pt>
                <c:pt idx="31236">
                  <c:v>350</c:v>
                </c:pt>
                <c:pt idx="31237">
                  <c:v>409</c:v>
                </c:pt>
                <c:pt idx="31238">
                  <c:v>406</c:v>
                </c:pt>
                <c:pt idx="31239">
                  <c:v>297</c:v>
                </c:pt>
                <c:pt idx="31240">
                  <c:v>297</c:v>
                </c:pt>
                <c:pt idx="31241">
                  <c:v>387</c:v>
                </c:pt>
                <c:pt idx="31242">
                  <c:v>421</c:v>
                </c:pt>
                <c:pt idx="31243">
                  <c:v>577</c:v>
                </c:pt>
                <c:pt idx="31244">
                  <c:v>420</c:v>
                </c:pt>
                <c:pt idx="31245">
                  <c:v>472</c:v>
                </c:pt>
                <c:pt idx="31246">
                  <c:v>641</c:v>
                </c:pt>
                <c:pt idx="31247">
                  <c:v>445</c:v>
                </c:pt>
                <c:pt idx="31248">
                  <c:v>446</c:v>
                </c:pt>
                <c:pt idx="31249">
                  <c:v>500</c:v>
                </c:pt>
                <c:pt idx="31250">
                  <c:v>383</c:v>
                </c:pt>
                <c:pt idx="31251">
                  <c:v>548</c:v>
                </c:pt>
                <c:pt idx="31252">
                  <c:v>443</c:v>
                </c:pt>
                <c:pt idx="31253">
                  <c:v>402</c:v>
                </c:pt>
                <c:pt idx="31254">
                  <c:v>460</c:v>
                </c:pt>
                <c:pt idx="31255">
                  <c:v>408</c:v>
                </c:pt>
                <c:pt idx="31256">
                  <c:v>430</c:v>
                </c:pt>
                <c:pt idx="31257">
                  <c:v>368</c:v>
                </c:pt>
                <c:pt idx="31258">
                  <c:v>443</c:v>
                </c:pt>
                <c:pt idx="31259">
                  <c:v>398</c:v>
                </c:pt>
                <c:pt idx="31260">
                  <c:v>436</c:v>
                </c:pt>
                <c:pt idx="31261">
                  <c:v>391</c:v>
                </c:pt>
                <c:pt idx="31262">
                  <c:v>468</c:v>
                </c:pt>
                <c:pt idx="31263">
                  <c:v>296</c:v>
                </c:pt>
                <c:pt idx="31264">
                  <c:v>379</c:v>
                </c:pt>
                <c:pt idx="31265">
                  <c:v>366</c:v>
                </c:pt>
                <c:pt idx="31266">
                  <c:v>382</c:v>
                </c:pt>
                <c:pt idx="31267">
                  <c:v>390</c:v>
                </c:pt>
                <c:pt idx="31268">
                  <c:v>336</c:v>
                </c:pt>
                <c:pt idx="31269">
                  <c:v>640</c:v>
                </c:pt>
                <c:pt idx="31270">
                  <c:v>408</c:v>
                </c:pt>
                <c:pt idx="31271">
                  <c:v>354</c:v>
                </c:pt>
                <c:pt idx="31272">
                  <c:v>397</c:v>
                </c:pt>
                <c:pt idx="31273">
                  <c:v>296</c:v>
                </c:pt>
                <c:pt idx="31274">
                  <c:v>478</c:v>
                </c:pt>
                <c:pt idx="31275">
                  <c:v>535</c:v>
                </c:pt>
                <c:pt idx="31276">
                  <c:v>434</c:v>
                </c:pt>
                <c:pt idx="31277">
                  <c:v>487</c:v>
                </c:pt>
                <c:pt idx="31278">
                  <c:v>296</c:v>
                </c:pt>
                <c:pt idx="31279">
                  <c:v>440</c:v>
                </c:pt>
                <c:pt idx="31280">
                  <c:v>341</c:v>
                </c:pt>
                <c:pt idx="31281">
                  <c:v>428</c:v>
                </c:pt>
                <c:pt idx="31282">
                  <c:v>347</c:v>
                </c:pt>
                <c:pt idx="31283">
                  <c:v>296</c:v>
                </c:pt>
                <c:pt idx="31284">
                  <c:v>446</c:v>
                </c:pt>
                <c:pt idx="31285">
                  <c:v>431</c:v>
                </c:pt>
                <c:pt idx="31286">
                  <c:v>427</c:v>
                </c:pt>
                <c:pt idx="31287">
                  <c:v>456</c:v>
                </c:pt>
                <c:pt idx="31288">
                  <c:v>418</c:v>
                </c:pt>
                <c:pt idx="31289">
                  <c:v>308</c:v>
                </c:pt>
                <c:pt idx="31290">
                  <c:v>348</c:v>
                </c:pt>
                <c:pt idx="31291">
                  <c:v>380</c:v>
                </c:pt>
                <c:pt idx="31292">
                  <c:v>424</c:v>
                </c:pt>
                <c:pt idx="31293">
                  <c:v>406</c:v>
                </c:pt>
                <c:pt idx="31294">
                  <c:v>994</c:v>
                </c:pt>
                <c:pt idx="31295">
                  <c:v>371</c:v>
                </c:pt>
                <c:pt idx="31296">
                  <c:v>310</c:v>
                </c:pt>
                <c:pt idx="31297">
                  <c:v>343</c:v>
                </c:pt>
                <c:pt idx="31298">
                  <c:v>383</c:v>
                </c:pt>
                <c:pt idx="31299">
                  <c:v>372</c:v>
                </c:pt>
                <c:pt idx="31300">
                  <c:v>408</c:v>
                </c:pt>
                <c:pt idx="31301">
                  <c:v>862</c:v>
                </c:pt>
                <c:pt idx="31302">
                  <c:v>401</c:v>
                </c:pt>
                <c:pt idx="31303">
                  <c:v>389</c:v>
                </c:pt>
                <c:pt idx="31304">
                  <c:v>401</c:v>
                </c:pt>
                <c:pt idx="31305">
                  <c:v>375</c:v>
                </c:pt>
                <c:pt idx="31306">
                  <c:v>392</c:v>
                </c:pt>
                <c:pt idx="31307">
                  <c:v>425</c:v>
                </c:pt>
                <c:pt idx="31308">
                  <c:v>357</c:v>
                </c:pt>
                <c:pt idx="31309">
                  <c:v>384</c:v>
                </c:pt>
                <c:pt idx="31310">
                  <c:v>360</c:v>
                </c:pt>
                <c:pt idx="31311">
                  <c:v>295</c:v>
                </c:pt>
                <c:pt idx="31312">
                  <c:v>415</c:v>
                </c:pt>
                <c:pt idx="31313">
                  <c:v>379</c:v>
                </c:pt>
                <c:pt idx="31314">
                  <c:v>405</c:v>
                </c:pt>
                <c:pt idx="31315">
                  <c:v>464</c:v>
                </c:pt>
                <c:pt idx="31316">
                  <c:v>450</c:v>
                </c:pt>
                <c:pt idx="31317">
                  <c:v>382</c:v>
                </c:pt>
                <c:pt idx="31318">
                  <c:v>473</c:v>
                </c:pt>
                <c:pt idx="31319">
                  <c:v>396</c:v>
                </c:pt>
                <c:pt idx="31320">
                  <c:v>363</c:v>
                </c:pt>
                <c:pt idx="31321">
                  <c:v>331</c:v>
                </c:pt>
                <c:pt idx="31322">
                  <c:v>386</c:v>
                </c:pt>
                <c:pt idx="31323">
                  <c:v>388</c:v>
                </c:pt>
                <c:pt idx="31324">
                  <c:v>438</c:v>
                </c:pt>
                <c:pt idx="31325">
                  <c:v>439</c:v>
                </c:pt>
                <c:pt idx="31326">
                  <c:v>563</c:v>
                </c:pt>
                <c:pt idx="31327">
                  <c:v>496</c:v>
                </c:pt>
                <c:pt idx="31328">
                  <c:v>400</c:v>
                </c:pt>
                <c:pt idx="31329">
                  <c:v>427</c:v>
                </c:pt>
                <c:pt idx="31330">
                  <c:v>406</c:v>
                </c:pt>
                <c:pt idx="31331">
                  <c:v>325</c:v>
                </c:pt>
                <c:pt idx="31332">
                  <c:v>430</c:v>
                </c:pt>
                <c:pt idx="31333">
                  <c:v>384</c:v>
                </c:pt>
                <c:pt idx="31334">
                  <c:v>392</c:v>
                </c:pt>
                <c:pt idx="31335">
                  <c:v>584</c:v>
                </c:pt>
                <c:pt idx="31336">
                  <c:v>371</c:v>
                </c:pt>
                <c:pt idx="31337">
                  <c:v>347</c:v>
                </c:pt>
                <c:pt idx="31338">
                  <c:v>400</c:v>
                </c:pt>
                <c:pt idx="31339">
                  <c:v>397</c:v>
                </c:pt>
                <c:pt idx="31340">
                  <c:v>401</c:v>
                </c:pt>
                <c:pt idx="31341">
                  <c:v>385</c:v>
                </c:pt>
                <c:pt idx="31342">
                  <c:v>353</c:v>
                </c:pt>
                <c:pt idx="31343">
                  <c:v>300</c:v>
                </c:pt>
                <c:pt idx="31344">
                  <c:v>369</c:v>
                </c:pt>
                <c:pt idx="31345">
                  <c:v>409</c:v>
                </c:pt>
                <c:pt idx="31346">
                  <c:v>475</c:v>
                </c:pt>
                <c:pt idx="31347">
                  <c:v>359</c:v>
                </c:pt>
                <c:pt idx="31348">
                  <c:v>378</c:v>
                </c:pt>
                <c:pt idx="31349">
                  <c:v>559</c:v>
                </c:pt>
                <c:pt idx="31350">
                  <c:v>310</c:v>
                </c:pt>
                <c:pt idx="31351">
                  <c:v>424</c:v>
                </c:pt>
                <c:pt idx="31352">
                  <c:v>433</c:v>
                </c:pt>
                <c:pt idx="31353">
                  <c:v>557</c:v>
                </c:pt>
                <c:pt idx="31354">
                  <c:v>394</c:v>
                </c:pt>
                <c:pt idx="31355">
                  <c:v>331</c:v>
                </c:pt>
                <c:pt idx="31356">
                  <c:v>384</c:v>
                </c:pt>
                <c:pt idx="31357">
                  <c:v>450</c:v>
                </c:pt>
                <c:pt idx="31358">
                  <c:v>437</c:v>
                </c:pt>
                <c:pt idx="31359">
                  <c:v>556</c:v>
                </c:pt>
                <c:pt idx="31360">
                  <c:v>396</c:v>
                </c:pt>
                <c:pt idx="31361">
                  <c:v>446</c:v>
                </c:pt>
                <c:pt idx="31362">
                  <c:v>389</c:v>
                </c:pt>
                <c:pt idx="31363">
                  <c:v>438</c:v>
                </c:pt>
                <c:pt idx="31364">
                  <c:v>351</c:v>
                </c:pt>
                <c:pt idx="31365">
                  <c:v>388</c:v>
                </c:pt>
                <c:pt idx="31366">
                  <c:v>455</c:v>
                </c:pt>
                <c:pt idx="31367">
                  <c:v>295</c:v>
                </c:pt>
                <c:pt idx="31368">
                  <c:v>443</c:v>
                </c:pt>
                <c:pt idx="31369">
                  <c:v>369</c:v>
                </c:pt>
                <c:pt idx="31370">
                  <c:v>442</c:v>
                </c:pt>
                <c:pt idx="31371">
                  <c:v>396</c:v>
                </c:pt>
                <c:pt idx="31372">
                  <c:v>415</c:v>
                </c:pt>
                <c:pt idx="31373">
                  <c:v>444</c:v>
                </c:pt>
                <c:pt idx="31374">
                  <c:v>462</c:v>
                </c:pt>
                <c:pt idx="31375">
                  <c:v>369</c:v>
                </c:pt>
                <c:pt idx="31376">
                  <c:v>296</c:v>
                </c:pt>
                <c:pt idx="31377">
                  <c:v>445</c:v>
                </c:pt>
                <c:pt idx="31378">
                  <c:v>411</c:v>
                </c:pt>
                <c:pt idx="31379">
                  <c:v>403</c:v>
                </c:pt>
                <c:pt idx="31380">
                  <c:v>375</c:v>
                </c:pt>
                <c:pt idx="31381">
                  <c:v>576</c:v>
                </c:pt>
                <c:pt idx="31382">
                  <c:v>509</c:v>
                </c:pt>
                <c:pt idx="31383">
                  <c:v>452</c:v>
                </c:pt>
                <c:pt idx="31384">
                  <c:v>369</c:v>
                </c:pt>
                <c:pt idx="31385">
                  <c:v>382</c:v>
                </c:pt>
                <c:pt idx="31386">
                  <c:v>308</c:v>
                </c:pt>
                <c:pt idx="31387">
                  <c:v>407</c:v>
                </c:pt>
                <c:pt idx="31388">
                  <c:v>364</c:v>
                </c:pt>
                <c:pt idx="31389">
                  <c:v>371</c:v>
                </c:pt>
                <c:pt idx="31390">
                  <c:v>473</c:v>
                </c:pt>
                <c:pt idx="31391">
                  <c:v>555</c:v>
                </c:pt>
                <c:pt idx="31392">
                  <c:v>471</c:v>
                </c:pt>
                <c:pt idx="31393">
                  <c:v>295</c:v>
                </c:pt>
                <c:pt idx="31394">
                  <c:v>605</c:v>
                </c:pt>
                <c:pt idx="31395">
                  <c:v>413</c:v>
                </c:pt>
                <c:pt idx="31396">
                  <c:v>538</c:v>
                </c:pt>
                <c:pt idx="31397">
                  <c:v>330</c:v>
                </c:pt>
                <c:pt idx="31398">
                  <c:v>582</c:v>
                </c:pt>
                <c:pt idx="31399">
                  <c:v>384</c:v>
                </c:pt>
                <c:pt idx="31400">
                  <c:v>400</c:v>
                </c:pt>
                <c:pt idx="31401">
                  <c:v>444</c:v>
                </c:pt>
                <c:pt idx="31402">
                  <c:v>322</c:v>
                </c:pt>
                <c:pt idx="31403">
                  <c:v>586</c:v>
                </c:pt>
                <c:pt idx="31404">
                  <c:v>404</c:v>
                </c:pt>
                <c:pt idx="31405">
                  <c:v>440</c:v>
                </c:pt>
                <c:pt idx="31406">
                  <c:v>370</c:v>
                </c:pt>
                <c:pt idx="31407">
                  <c:v>418</c:v>
                </c:pt>
                <c:pt idx="31408">
                  <c:v>384</c:v>
                </c:pt>
                <c:pt idx="31409">
                  <c:v>378</c:v>
                </c:pt>
                <c:pt idx="31410">
                  <c:v>398</c:v>
                </c:pt>
                <c:pt idx="31411">
                  <c:v>342</c:v>
                </c:pt>
                <c:pt idx="31412">
                  <c:v>311</c:v>
                </c:pt>
                <c:pt idx="31413">
                  <c:v>569</c:v>
                </c:pt>
                <c:pt idx="31414">
                  <c:v>352</c:v>
                </c:pt>
                <c:pt idx="31415">
                  <c:v>369</c:v>
                </c:pt>
                <c:pt idx="31416">
                  <c:v>381</c:v>
                </c:pt>
                <c:pt idx="31417">
                  <c:v>311</c:v>
                </c:pt>
                <c:pt idx="31418">
                  <c:v>294</c:v>
                </c:pt>
                <c:pt idx="31419">
                  <c:v>294</c:v>
                </c:pt>
                <c:pt idx="31420">
                  <c:v>436</c:v>
                </c:pt>
                <c:pt idx="31421">
                  <c:v>385</c:v>
                </c:pt>
                <c:pt idx="31422">
                  <c:v>427</c:v>
                </c:pt>
                <c:pt idx="31423">
                  <c:v>471</c:v>
                </c:pt>
                <c:pt idx="31424">
                  <c:v>419</c:v>
                </c:pt>
                <c:pt idx="31425">
                  <c:v>294</c:v>
                </c:pt>
                <c:pt idx="31426">
                  <c:v>424</c:v>
                </c:pt>
                <c:pt idx="31427">
                  <c:v>294</c:v>
                </c:pt>
                <c:pt idx="31428">
                  <c:v>510</c:v>
                </c:pt>
                <c:pt idx="31429">
                  <c:v>371</c:v>
                </c:pt>
                <c:pt idx="31430">
                  <c:v>375</c:v>
                </c:pt>
                <c:pt idx="31431">
                  <c:v>1002</c:v>
                </c:pt>
                <c:pt idx="31432">
                  <c:v>296</c:v>
                </c:pt>
                <c:pt idx="31433">
                  <c:v>477</c:v>
                </c:pt>
                <c:pt idx="31434">
                  <c:v>376</c:v>
                </c:pt>
                <c:pt idx="31435">
                  <c:v>371</c:v>
                </c:pt>
                <c:pt idx="31436">
                  <c:v>294</c:v>
                </c:pt>
                <c:pt idx="31437">
                  <c:v>404</c:v>
                </c:pt>
                <c:pt idx="31438">
                  <c:v>376</c:v>
                </c:pt>
                <c:pt idx="31439">
                  <c:v>393</c:v>
                </c:pt>
                <c:pt idx="31440">
                  <c:v>649</c:v>
                </c:pt>
                <c:pt idx="31441">
                  <c:v>401</c:v>
                </c:pt>
                <c:pt idx="31442">
                  <c:v>441</c:v>
                </c:pt>
                <c:pt idx="31443">
                  <c:v>981</c:v>
                </c:pt>
                <c:pt idx="31444">
                  <c:v>350</c:v>
                </c:pt>
                <c:pt idx="31445">
                  <c:v>373</c:v>
                </c:pt>
                <c:pt idx="31446">
                  <c:v>373</c:v>
                </c:pt>
                <c:pt idx="31447">
                  <c:v>294</c:v>
                </c:pt>
                <c:pt idx="31448">
                  <c:v>548</c:v>
                </c:pt>
                <c:pt idx="31449">
                  <c:v>404</c:v>
                </c:pt>
                <c:pt idx="31450">
                  <c:v>452</c:v>
                </c:pt>
                <c:pt idx="31451">
                  <c:v>382</c:v>
                </c:pt>
                <c:pt idx="31452">
                  <c:v>480</c:v>
                </c:pt>
                <c:pt idx="31453">
                  <c:v>529</c:v>
                </c:pt>
                <c:pt idx="31454">
                  <c:v>358</c:v>
                </c:pt>
                <c:pt idx="31455">
                  <c:v>531</c:v>
                </c:pt>
                <c:pt idx="31456">
                  <c:v>598</c:v>
                </c:pt>
                <c:pt idx="31457">
                  <c:v>401</c:v>
                </c:pt>
                <c:pt idx="31458">
                  <c:v>352</c:v>
                </c:pt>
                <c:pt idx="31459">
                  <c:v>556</c:v>
                </c:pt>
                <c:pt idx="31460">
                  <c:v>298</c:v>
                </c:pt>
                <c:pt idx="31461">
                  <c:v>402</c:v>
                </c:pt>
                <c:pt idx="31462">
                  <c:v>293</c:v>
                </c:pt>
                <c:pt idx="31463">
                  <c:v>293</c:v>
                </c:pt>
                <c:pt idx="31464">
                  <c:v>293</c:v>
                </c:pt>
                <c:pt idx="31465">
                  <c:v>473</c:v>
                </c:pt>
                <c:pt idx="31466">
                  <c:v>398</c:v>
                </c:pt>
                <c:pt idx="31467">
                  <c:v>540</c:v>
                </c:pt>
                <c:pt idx="31468">
                  <c:v>380</c:v>
                </c:pt>
                <c:pt idx="31469">
                  <c:v>423</c:v>
                </c:pt>
                <c:pt idx="31470">
                  <c:v>1023</c:v>
                </c:pt>
                <c:pt idx="31471">
                  <c:v>293</c:v>
                </c:pt>
                <c:pt idx="31472">
                  <c:v>381</c:v>
                </c:pt>
                <c:pt idx="31473">
                  <c:v>388</c:v>
                </c:pt>
                <c:pt idx="31474">
                  <c:v>360</c:v>
                </c:pt>
                <c:pt idx="31475">
                  <c:v>402</c:v>
                </c:pt>
                <c:pt idx="31476">
                  <c:v>292</c:v>
                </c:pt>
                <c:pt idx="31477">
                  <c:v>485</c:v>
                </c:pt>
                <c:pt idx="31478">
                  <c:v>292</c:v>
                </c:pt>
                <c:pt idx="31479">
                  <c:v>446</c:v>
                </c:pt>
                <c:pt idx="31480">
                  <c:v>394</c:v>
                </c:pt>
                <c:pt idx="31481">
                  <c:v>394</c:v>
                </c:pt>
                <c:pt idx="31482">
                  <c:v>381</c:v>
                </c:pt>
                <c:pt idx="31483">
                  <c:v>443</c:v>
                </c:pt>
                <c:pt idx="31484">
                  <c:v>293</c:v>
                </c:pt>
                <c:pt idx="31485">
                  <c:v>483</c:v>
                </c:pt>
                <c:pt idx="31486">
                  <c:v>567</c:v>
                </c:pt>
                <c:pt idx="31487">
                  <c:v>298</c:v>
                </c:pt>
                <c:pt idx="31488">
                  <c:v>408</c:v>
                </c:pt>
                <c:pt idx="31489">
                  <c:v>382</c:v>
                </c:pt>
                <c:pt idx="31490">
                  <c:v>292</c:v>
                </c:pt>
                <c:pt idx="31491">
                  <c:v>386</c:v>
                </c:pt>
                <c:pt idx="31492">
                  <c:v>292</c:v>
                </c:pt>
                <c:pt idx="31493">
                  <c:v>337</c:v>
                </c:pt>
                <c:pt idx="31494">
                  <c:v>292</c:v>
                </c:pt>
                <c:pt idx="31495">
                  <c:v>606</c:v>
                </c:pt>
                <c:pt idx="31496">
                  <c:v>819</c:v>
                </c:pt>
                <c:pt idx="31497">
                  <c:v>449</c:v>
                </c:pt>
                <c:pt idx="31498">
                  <c:v>384</c:v>
                </c:pt>
                <c:pt idx="31499">
                  <c:v>372</c:v>
                </c:pt>
                <c:pt idx="31500">
                  <c:v>387</c:v>
                </c:pt>
                <c:pt idx="31501">
                  <c:v>435</c:v>
                </c:pt>
                <c:pt idx="31502">
                  <c:v>420</c:v>
                </c:pt>
                <c:pt idx="31503">
                  <c:v>402</c:v>
                </c:pt>
                <c:pt idx="31504">
                  <c:v>372</c:v>
                </c:pt>
                <c:pt idx="31505">
                  <c:v>645</c:v>
                </c:pt>
                <c:pt idx="31506">
                  <c:v>355</c:v>
                </c:pt>
                <c:pt idx="31507">
                  <c:v>470</c:v>
                </c:pt>
                <c:pt idx="31508">
                  <c:v>820</c:v>
                </c:pt>
                <c:pt idx="31509">
                  <c:v>327</c:v>
                </c:pt>
                <c:pt idx="31510">
                  <c:v>441</c:v>
                </c:pt>
                <c:pt idx="31511">
                  <c:v>401</c:v>
                </c:pt>
                <c:pt idx="31512">
                  <c:v>399</c:v>
                </c:pt>
                <c:pt idx="31513">
                  <c:v>376</c:v>
                </c:pt>
                <c:pt idx="31514">
                  <c:v>498</c:v>
                </c:pt>
                <c:pt idx="31515">
                  <c:v>446</c:v>
                </c:pt>
                <c:pt idx="31516">
                  <c:v>431</c:v>
                </c:pt>
                <c:pt idx="31517">
                  <c:v>520</c:v>
                </c:pt>
                <c:pt idx="31518">
                  <c:v>386</c:v>
                </c:pt>
                <c:pt idx="31519">
                  <c:v>506</c:v>
                </c:pt>
                <c:pt idx="31520">
                  <c:v>439</c:v>
                </c:pt>
                <c:pt idx="31521">
                  <c:v>617</c:v>
                </c:pt>
                <c:pt idx="31522">
                  <c:v>414</c:v>
                </c:pt>
                <c:pt idx="31523">
                  <c:v>295</c:v>
                </c:pt>
                <c:pt idx="31524">
                  <c:v>449</c:v>
                </c:pt>
                <c:pt idx="31525">
                  <c:v>420</c:v>
                </c:pt>
                <c:pt idx="31526">
                  <c:v>414</c:v>
                </c:pt>
                <c:pt idx="31527">
                  <c:v>372</c:v>
                </c:pt>
                <c:pt idx="31528">
                  <c:v>376</c:v>
                </c:pt>
                <c:pt idx="31529">
                  <c:v>374</c:v>
                </c:pt>
                <c:pt idx="31530">
                  <c:v>455</c:v>
                </c:pt>
                <c:pt idx="31531">
                  <c:v>349</c:v>
                </c:pt>
                <c:pt idx="31532">
                  <c:v>393</c:v>
                </c:pt>
                <c:pt idx="31533">
                  <c:v>541</c:v>
                </c:pt>
                <c:pt idx="31534">
                  <c:v>427</c:v>
                </c:pt>
                <c:pt idx="31535">
                  <c:v>295</c:v>
                </c:pt>
                <c:pt idx="31536">
                  <c:v>449</c:v>
                </c:pt>
                <c:pt idx="31537">
                  <c:v>779</c:v>
                </c:pt>
                <c:pt idx="31538">
                  <c:v>368</c:v>
                </c:pt>
                <c:pt idx="31539">
                  <c:v>384</c:v>
                </c:pt>
                <c:pt idx="31540">
                  <c:v>498</c:v>
                </c:pt>
                <c:pt idx="31541">
                  <c:v>406</c:v>
                </c:pt>
                <c:pt idx="31542">
                  <c:v>414</c:v>
                </c:pt>
                <c:pt idx="31543">
                  <c:v>291</c:v>
                </c:pt>
                <c:pt idx="31544">
                  <c:v>374</c:v>
                </c:pt>
                <c:pt idx="31545">
                  <c:v>361</c:v>
                </c:pt>
                <c:pt idx="31546">
                  <c:v>477</c:v>
                </c:pt>
                <c:pt idx="31547">
                  <c:v>354</c:v>
                </c:pt>
                <c:pt idx="31548">
                  <c:v>420</c:v>
                </c:pt>
                <c:pt idx="31549">
                  <c:v>689</c:v>
                </c:pt>
                <c:pt idx="31550">
                  <c:v>472</c:v>
                </c:pt>
                <c:pt idx="31551">
                  <c:v>292</c:v>
                </c:pt>
                <c:pt idx="31552">
                  <c:v>519</c:v>
                </c:pt>
                <c:pt idx="31553">
                  <c:v>389</c:v>
                </c:pt>
                <c:pt idx="31554">
                  <c:v>348</c:v>
                </c:pt>
                <c:pt idx="31555">
                  <c:v>452</c:v>
                </c:pt>
                <c:pt idx="31556">
                  <c:v>455</c:v>
                </c:pt>
                <c:pt idx="31557">
                  <c:v>462</c:v>
                </c:pt>
                <c:pt idx="31558">
                  <c:v>302</c:v>
                </c:pt>
                <c:pt idx="31559">
                  <c:v>446</c:v>
                </c:pt>
                <c:pt idx="31560">
                  <c:v>488</c:v>
                </c:pt>
                <c:pt idx="31561">
                  <c:v>355</c:v>
                </c:pt>
                <c:pt idx="31562">
                  <c:v>406</c:v>
                </c:pt>
                <c:pt idx="31563">
                  <c:v>371</c:v>
                </c:pt>
                <c:pt idx="31564">
                  <c:v>410</c:v>
                </c:pt>
                <c:pt idx="31565">
                  <c:v>418</c:v>
                </c:pt>
                <c:pt idx="31566">
                  <c:v>531</c:v>
                </c:pt>
                <c:pt idx="31567">
                  <c:v>436</c:v>
                </c:pt>
                <c:pt idx="31568">
                  <c:v>483</c:v>
                </c:pt>
                <c:pt idx="31569">
                  <c:v>366</c:v>
                </c:pt>
                <c:pt idx="31570">
                  <c:v>377</c:v>
                </c:pt>
                <c:pt idx="31571">
                  <c:v>491</c:v>
                </c:pt>
                <c:pt idx="31572">
                  <c:v>430</c:v>
                </c:pt>
                <c:pt idx="31573">
                  <c:v>428</c:v>
                </c:pt>
                <c:pt idx="31574">
                  <c:v>330</c:v>
                </c:pt>
                <c:pt idx="31575">
                  <c:v>375</c:v>
                </c:pt>
                <c:pt idx="31576">
                  <c:v>415</c:v>
                </c:pt>
                <c:pt idx="31577">
                  <c:v>291</c:v>
                </c:pt>
                <c:pt idx="31578">
                  <c:v>414</c:v>
                </c:pt>
                <c:pt idx="31579">
                  <c:v>324</c:v>
                </c:pt>
                <c:pt idx="31580">
                  <c:v>408</c:v>
                </c:pt>
                <c:pt idx="31581">
                  <c:v>398</c:v>
                </c:pt>
                <c:pt idx="31582">
                  <c:v>459</c:v>
                </c:pt>
                <c:pt idx="31583">
                  <c:v>357</c:v>
                </c:pt>
                <c:pt idx="31584">
                  <c:v>384</c:v>
                </c:pt>
                <c:pt idx="31585">
                  <c:v>413</c:v>
                </c:pt>
                <c:pt idx="31586">
                  <c:v>482</c:v>
                </c:pt>
                <c:pt idx="31587">
                  <c:v>398</c:v>
                </c:pt>
                <c:pt idx="31588">
                  <c:v>363</c:v>
                </c:pt>
                <c:pt idx="31589">
                  <c:v>481</c:v>
                </c:pt>
                <c:pt idx="31590">
                  <c:v>312</c:v>
                </c:pt>
                <c:pt idx="31591">
                  <c:v>435</c:v>
                </c:pt>
                <c:pt idx="31592">
                  <c:v>540</c:v>
                </c:pt>
                <c:pt idx="31593">
                  <c:v>324</c:v>
                </c:pt>
                <c:pt idx="31594">
                  <c:v>401</c:v>
                </c:pt>
                <c:pt idx="31595">
                  <c:v>447</c:v>
                </c:pt>
                <c:pt idx="31596">
                  <c:v>438</c:v>
                </c:pt>
                <c:pt idx="31597">
                  <c:v>356</c:v>
                </c:pt>
                <c:pt idx="31598">
                  <c:v>463</c:v>
                </c:pt>
                <c:pt idx="31599">
                  <c:v>573</c:v>
                </c:pt>
                <c:pt idx="31600">
                  <c:v>329</c:v>
                </c:pt>
                <c:pt idx="31601">
                  <c:v>369</c:v>
                </c:pt>
                <c:pt idx="31602">
                  <c:v>290</c:v>
                </c:pt>
                <c:pt idx="31603">
                  <c:v>290</c:v>
                </c:pt>
                <c:pt idx="31604">
                  <c:v>432</c:v>
                </c:pt>
                <c:pt idx="31605">
                  <c:v>397</c:v>
                </c:pt>
                <c:pt idx="31606">
                  <c:v>360</c:v>
                </c:pt>
                <c:pt idx="31607">
                  <c:v>290</c:v>
                </c:pt>
                <c:pt idx="31608">
                  <c:v>566</c:v>
                </c:pt>
                <c:pt idx="31609">
                  <c:v>362</c:v>
                </c:pt>
                <c:pt idx="31610">
                  <c:v>413</c:v>
                </c:pt>
                <c:pt idx="31611">
                  <c:v>383</c:v>
                </c:pt>
                <c:pt idx="31612">
                  <c:v>377</c:v>
                </c:pt>
                <c:pt idx="31613">
                  <c:v>390</c:v>
                </c:pt>
                <c:pt idx="31614">
                  <c:v>403</c:v>
                </c:pt>
                <c:pt idx="31615">
                  <c:v>441</c:v>
                </c:pt>
                <c:pt idx="31616">
                  <c:v>292</c:v>
                </c:pt>
                <c:pt idx="31617">
                  <c:v>335</c:v>
                </c:pt>
                <c:pt idx="31618">
                  <c:v>412</c:v>
                </c:pt>
                <c:pt idx="31619">
                  <c:v>383</c:v>
                </c:pt>
                <c:pt idx="31620">
                  <c:v>401</c:v>
                </c:pt>
                <c:pt idx="31621">
                  <c:v>290</c:v>
                </c:pt>
                <c:pt idx="31622">
                  <c:v>426</c:v>
                </c:pt>
                <c:pt idx="31623">
                  <c:v>405</c:v>
                </c:pt>
                <c:pt idx="31624">
                  <c:v>384</c:v>
                </c:pt>
                <c:pt idx="31625">
                  <c:v>356</c:v>
                </c:pt>
                <c:pt idx="31626">
                  <c:v>371</c:v>
                </c:pt>
                <c:pt idx="31627">
                  <c:v>470</c:v>
                </c:pt>
                <c:pt idx="31628">
                  <c:v>368</c:v>
                </c:pt>
                <c:pt idx="31629">
                  <c:v>616</c:v>
                </c:pt>
                <c:pt idx="31630">
                  <c:v>419</c:v>
                </c:pt>
                <c:pt idx="31631">
                  <c:v>395</c:v>
                </c:pt>
                <c:pt idx="31632">
                  <c:v>459</c:v>
                </c:pt>
                <c:pt idx="31633">
                  <c:v>414</c:v>
                </c:pt>
                <c:pt idx="31634">
                  <c:v>371</c:v>
                </c:pt>
                <c:pt idx="31635">
                  <c:v>368</c:v>
                </c:pt>
                <c:pt idx="31636">
                  <c:v>408</c:v>
                </c:pt>
                <c:pt idx="31637">
                  <c:v>443</c:v>
                </c:pt>
                <c:pt idx="31638">
                  <c:v>423</c:v>
                </c:pt>
                <c:pt idx="31639">
                  <c:v>373</c:v>
                </c:pt>
                <c:pt idx="31640">
                  <c:v>398</c:v>
                </c:pt>
                <c:pt idx="31641">
                  <c:v>400</c:v>
                </c:pt>
                <c:pt idx="31642">
                  <c:v>540</c:v>
                </c:pt>
                <c:pt idx="31643">
                  <c:v>408</c:v>
                </c:pt>
                <c:pt idx="31644">
                  <c:v>495</c:v>
                </c:pt>
                <c:pt idx="31645">
                  <c:v>290</c:v>
                </c:pt>
                <c:pt idx="31646">
                  <c:v>394</c:v>
                </c:pt>
                <c:pt idx="31647">
                  <c:v>419</c:v>
                </c:pt>
                <c:pt idx="31648">
                  <c:v>419</c:v>
                </c:pt>
                <c:pt idx="31649">
                  <c:v>289</c:v>
                </c:pt>
                <c:pt idx="31650">
                  <c:v>444</c:v>
                </c:pt>
                <c:pt idx="31651">
                  <c:v>290</c:v>
                </c:pt>
                <c:pt idx="31652">
                  <c:v>444</c:v>
                </c:pt>
                <c:pt idx="31653">
                  <c:v>853</c:v>
                </c:pt>
                <c:pt idx="31654">
                  <c:v>364</c:v>
                </c:pt>
                <c:pt idx="31655">
                  <c:v>408</c:v>
                </c:pt>
                <c:pt idx="31656">
                  <c:v>434</c:v>
                </c:pt>
                <c:pt idx="31657">
                  <c:v>418</c:v>
                </c:pt>
                <c:pt idx="31658">
                  <c:v>342</c:v>
                </c:pt>
                <c:pt idx="31659">
                  <c:v>409</c:v>
                </c:pt>
                <c:pt idx="31660">
                  <c:v>407</c:v>
                </c:pt>
                <c:pt idx="31661">
                  <c:v>414</c:v>
                </c:pt>
                <c:pt idx="31662">
                  <c:v>419</c:v>
                </c:pt>
                <c:pt idx="31663">
                  <c:v>344</c:v>
                </c:pt>
                <c:pt idx="31664">
                  <c:v>336</c:v>
                </c:pt>
                <c:pt idx="31665">
                  <c:v>339</c:v>
                </c:pt>
                <c:pt idx="31666">
                  <c:v>406</c:v>
                </c:pt>
                <c:pt idx="31667">
                  <c:v>424</c:v>
                </c:pt>
                <c:pt idx="31668">
                  <c:v>439</c:v>
                </c:pt>
                <c:pt idx="31669">
                  <c:v>317</c:v>
                </c:pt>
                <c:pt idx="31670">
                  <c:v>422</c:v>
                </c:pt>
                <c:pt idx="31671">
                  <c:v>373</c:v>
                </c:pt>
                <c:pt idx="31672">
                  <c:v>404</c:v>
                </c:pt>
                <c:pt idx="31673">
                  <c:v>359</c:v>
                </c:pt>
                <c:pt idx="31674">
                  <c:v>449</c:v>
                </c:pt>
                <c:pt idx="31675">
                  <c:v>403</c:v>
                </c:pt>
                <c:pt idx="31676">
                  <c:v>471</c:v>
                </c:pt>
                <c:pt idx="31677">
                  <c:v>598</c:v>
                </c:pt>
                <c:pt idx="31678">
                  <c:v>956</c:v>
                </c:pt>
                <c:pt idx="31679">
                  <c:v>296</c:v>
                </c:pt>
                <c:pt idx="31680">
                  <c:v>403</c:v>
                </c:pt>
                <c:pt idx="31681">
                  <c:v>434</c:v>
                </c:pt>
                <c:pt idx="31682">
                  <c:v>359</c:v>
                </c:pt>
                <c:pt idx="31683">
                  <c:v>331</c:v>
                </c:pt>
                <c:pt idx="31684">
                  <c:v>289</c:v>
                </c:pt>
                <c:pt idx="31685">
                  <c:v>466</c:v>
                </c:pt>
                <c:pt idx="31686">
                  <c:v>449</c:v>
                </c:pt>
                <c:pt idx="31687">
                  <c:v>289</c:v>
                </c:pt>
                <c:pt idx="31688">
                  <c:v>420</c:v>
                </c:pt>
                <c:pt idx="31689">
                  <c:v>383</c:v>
                </c:pt>
                <c:pt idx="31690">
                  <c:v>412</c:v>
                </c:pt>
                <c:pt idx="31691">
                  <c:v>422</c:v>
                </c:pt>
                <c:pt idx="31692">
                  <c:v>289</c:v>
                </c:pt>
                <c:pt idx="31693">
                  <c:v>447</c:v>
                </c:pt>
                <c:pt idx="31694">
                  <c:v>289</c:v>
                </c:pt>
                <c:pt idx="31695">
                  <c:v>437</c:v>
                </c:pt>
                <c:pt idx="31696">
                  <c:v>345</c:v>
                </c:pt>
                <c:pt idx="31697">
                  <c:v>360</c:v>
                </c:pt>
                <c:pt idx="31698">
                  <c:v>377</c:v>
                </c:pt>
                <c:pt idx="31699">
                  <c:v>376</c:v>
                </c:pt>
                <c:pt idx="31700">
                  <c:v>338</c:v>
                </c:pt>
                <c:pt idx="31701">
                  <c:v>345</c:v>
                </c:pt>
                <c:pt idx="31702">
                  <c:v>451</c:v>
                </c:pt>
                <c:pt idx="31703">
                  <c:v>501</c:v>
                </c:pt>
                <c:pt idx="31704">
                  <c:v>481</c:v>
                </c:pt>
                <c:pt idx="31705">
                  <c:v>455</c:v>
                </c:pt>
                <c:pt idx="31706">
                  <c:v>409</c:v>
                </c:pt>
                <c:pt idx="31707">
                  <c:v>329</c:v>
                </c:pt>
                <c:pt idx="31708">
                  <c:v>443</c:v>
                </c:pt>
                <c:pt idx="31709">
                  <c:v>288</c:v>
                </c:pt>
                <c:pt idx="31710">
                  <c:v>421</c:v>
                </c:pt>
                <c:pt idx="31711">
                  <c:v>288</c:v>
                </c:pt>
                <c:pt idx="31712">
                  <c:v>329</c:v>
                </c:pt>
                <c:pt idx="31713">
                  <c:v>423</c:v>
                </c:pt>
                <c:pt idx="31714">
                  <c:v>444</c:v>
                </c:pt>
                <c:pt idx="31715">
                  <c:v>443</c:v>
                </c:pt>
                <c:pt idx="31716">
                  <c:v>391</c:v>
                </c:pt>
                <c:pt idx="31717">
                  <c:v>378</c:v>
                </c:pt>
                <c:pt idx="31718">
                  <c:v>479</c:v>
                </c:pt>
                <c:pt idx="31719">
                  <c:v>372</c:v>
                </c:pt>
                <c:pt idx="31720">
                  <c:v>318</c:v>
                </c:pt>
                <c:pt idx="31721">
                  <c:v>732</c:v>
                </c:pt>
                <c:pt idx="31722">
                  <c:v>288</c:v>
                </c:pt>
                <c:pt idx="31723">
                  <c:v>417</c:v>
                </c:pt>
                <c:pt idx="31724">
                  <c:v>418</c:v>
                </c:pt>
                <c:pt idx="31725">
                  <c:v>405</c:v>
                </c:pt>
                <c:pt idx="31726">
                  <c:v>388</c:v>
                </c:pt>
                <c:pt idx="31727">
                  <c:v>287</c:v>
                </c:pt>
                <c:pt idx="31728">
                  <c:v>451</c:v>
                </c:pt>
                <c:pt idx="31729">
                  <c:v>288</c:v>
                </c:pt>
                <c:pt idx="31730">
                  <c:v>288</c:v>
                </c:pt>
                <c:pt idx="31731">
                  <c:v>344</c:v>
                </c:pt>
                <c:pt idx="31732">
                  <c:v>288</c:v>
                </c:pt>
                <c:pt idx="31733">
                  <c:v>482</c:v>
                </c:pt>
                <c:pt idx="31734">
                  <c:v>373</c:v>
                </c:pt>
                <c:pt idx="31735">
                  <c:v>323</c:v>
                </c:pt>
                <c:pt idx="31736">
                  <c:v>336</c:v>
                </c:pt>
                <c:pt idx="31737">
                  <c:v>369</c:v>
                </c:pt>
                <c:pt idx="31738">
                  <c:v>438</c:v>
                </c:pt>
                <c:pt idx="31739">
                  <c:v>335</c:v>
                </c:pt>
                <c:pt idx="31740">
                  <c:v>410</c:v>
                </c:pt>
                <c:pt idx="31741">
                  <c:v>385</c:v>
                </c:pt>
                <c:pt idx="31742">
                  <c:v>304</c:v>
                </c:pt>
                <c:pt idx="31743">
                  <c:v>495</c:v>
                </c:pt>
                <c:pt idx="31744">
                  <c:v>288</c:v>
                </c:pt>
                <c:pt idx="31745">
                  <c:v>1023</c:v>
                </c:pt>
                <c:pt idx="31746">
                  <c:v>398</c:v>
                </c:pt>
                <c:pt idx="31747">
                  <c:v>288</c:v>
                </c:pt>
                <c:pt idx="31748">
                  <c:v>1020</c:v>
                </c:pt>
                <c:pt idx="31749">
                  <c:v>425</c:v>
                </c:pt>
                <c:pt idx="31750">
                  <c:v>666</c:v>
                </c:pt>
                <c:pt idx="31751">
                  <c:v>395</c:v>
                </c:pt>
                <c:pt idx="31752">
                  <c:v>497</c:v>
                </c:pt>
                <c:pt idx="31753">
                  <c:v>448</c:v>
                </c:pt>
                <c:pt idx="31754">
                  <c:v>293</c:v>
                </c:pt>
                <c:pt idx="31755">
                  <c:v>349</c:v>
                </c:pt>
                <c:pt idx="31756">
                  <c:v>313</c:v>
                </c:pt>
                <c:pt idx="31757">
                  <c:v>286</c:v>
                </c:pt>
                <c:pt idx="31758">
                  <c:v>286</c:v>
                </c:pt>
                <c:pt idx="31759">
                  <c:v>304</c:v>
                </c:pt>
                <c:pt idx="31760">
                  <c:v>456</c:v>
                </c:pt>
                <c:pt idx="31761">
                  <c:v>382</c:v>
                </c:pt>
                <c:pt idx="31762">
                  <c:v>528</c:v>
                </c:pt>
                <c:pt idx="31763">
                  <c:v>375</c:v>
                </c:pt>
                <c:pt idx="31764">
                  <c:v>451</c:v>
                </c:pt>
                <c:pt idx="31765">
                  <c:v>407</c:v>
                </c:pt>
                <c:pt idx="31766">
                  <c:v>287</c:v>
                </c:pt>
                <c:pt idx="31767">
                  <c:v>400</c:v>
                </c:pt>
                <c:pt idx="31768">
                  <c:v>416</c:v>
                </c:pt>
                <c:pt idx="31769">
                  <c:v>470</c:v>
                </c:pt>
                <c:pt idx="31770">
                  <c:v>433</c:v>
                </c:pt>
                <c:pt idx="31771">
                  <c:v>402</c:v>
                </c:pt>
                <c:pt idx="31772">
                  <c:v>365</c:v>
                </c:pt>
                <c:pt idx="31773">
                  <c:v>389</c:v>
                </c:pt>
                <c:pt idx="31774">
                  <c:v>418</c:v>
                </c:pt>
                <c:pt idx="31775">
                  <c:v>429</c:v>
                </c:pt>
                <c:pt idx="31776">
                  <c:v>351</c:v>
                </c:pt>
                <c:pt idx="31777">
                  <c:v>287</c:v>
                </c:pt>
                <c:pt idx="31778">
                  <c:v>396</c:v>
                </c:pt>
                <c:pt idx="31779">
                  <c:v>408</c:v>
                </c:pt>
                <c:pt idx="31780">
                  <c:v>577</c:v>
                </c:pt>
                <c:pt idx="31781">
                  <c:v>543</c:v>
                </c:pt>
                <c:pt idx="31782">
                  <c:v>439</c:v>
                </c:pt>
                <c:pt idx="31783">
                  <c:v>429</c:v>
                </c:pt>
                <c:pt idx="31784">
                  <c:v>328</c:v>
                </c:pt>
                <c:pt idx="31785">
                  <c:v>417</c:v>
                </c:pt>
                <c:pt idx="31786">
                  <c:v>403</c:v>
                </c:pt>
                <c:pt idx="31787">
                  <c:v>347</c:v>
                </c:pt>
                <c:pt idx="31788">
                  <c:v>522</c:v>
                </c:pt>
                <c:pt idx="31789">
                  <c:v>387</c:v>
                </c:pt>
                <c:pt idx="31790">
                  <c:v>360</c:v>
                </c:pt>
                <c:pt idx="31791">
                  <c:v>317</c:v>
                </c:pt>
                <c:pt idx="31792">
                  <c:v>353</c:v>
                </c:pt>
                <c:pt idx="31793">
                  <c:v>385</c:v>
                </c:pt>
                <c:pt idx="31794">
                  <c:v>425</c:v>
                </c:pt>
                <c:pt idx="31795">
                  <c:v>286</c:v>
                </c:pt>
                <c:pt idx="31796">
                  <c:v>393</c:v>
                </c:pt>
                <c:pt idx="31797">
                  <c:v>733</c:v>
                </c:pt>
                <c:pt idx="31798">
                  <c:v>333</c:v>
                </c:pt>
                <c:pt idx="31799">
                  <c:v>396</c:v>
                </c:pt>
                <c:pt idx="31800">
                  <c:v>372</c:v>
                </c:pt>
                <c:pt idx="31801">
                  <c:v>367</c:v>
                </c:pt>
                <c:pt idx="31802">
                  <c:v>391</c:v>
                </c:pt>
                <c:pt idx="31803">
                  <c:v>513</c:v>
                </c:pt>
                <c:pt idx="31804">
                  <c:v>389</c:v>
                </c:pt>
                <c:pt idx="31805">
                  <c:v>377</c:v>
                </c:pt>
                <c:pt idx="31806">
                  <c:v>432</c:v>
                </c:pt>
                <c:pt idx="31807">
                  <c:v>396</c:v>
                </c:pt>
                <c:pt idx="31808">
                  <c:v>401</c:v>
                </c:pt>
                <c:pt idx="31809">
                  <c:v>376</c:v>
                </c:pt>
                <c:pt idx="31810">
                  <c:v>332</c:v>
                </c:pt>
                <c:pt idx="31811">
                  <c:v>500</c:v>
                </c:pt>
                <c:pt idx="31812">
                  <c:v>359</c:v>
                </c:pt>
                <c:pt idx="31813">
                  <c:v>398</c:v>
                </c:pt>
                <c:pt idx="31814">
                  <c:v>474</c:v>
                </c:pt>
                <c:pt idx="31815">
                  <c:v>328</c:v>
                </c:pt>
                <c:pt idx="31816">
                  <c:v>353</c:v>
                </c:pt>
                <c:pt idx="31817">
                  <c:v>482</c:v>
                </c:pt>
                <c:pt idx="31818">
                  <c:v>453</c:v>
                </c:pt>
                <c:pt idx="31819">
                  <c:v>398</c:v>
                </c:pt>
                <c:pt idx="31820">
                  <c:v>451</c:v>
                </c:pt>
                <c:pt idx="31821">
                  <c:v>504</c:v>
                </c:pt>
                <c:pt idx="31822">
                  <c:v>396</c:v>
                </c:pt>
                <c:pt idx="31823">
                  <c:v>359</c:v>
                </c:pt>
                <c:pt idx="31824">
                  <c:v>286</c:v>
                </c:pt>
                <c:pt idx="31825">
                  <c:v>286</c:v>
                </c:pt>
                <c:pt idx="31826">
                  <c:v>421</c:v>
                </c:pt>
                <c:pt idx="31827">
                  <c:v>417</c:v>
                </c:pt>
                <c:pt idx="31828">
                  <c:v>457</c:v>
                </c:pt>
                <c:pt idx="31829">
                  <c:v>357</c:v>
                </c:pt>
                <c:pt idx="31830">
                  <c:v>316</c:v>
                </c:pt>
                <c:pt idx="31831">
                  <c:v>431</c:v>
                </c:pt>
                <c:pt idx="31832">
                  <c:v>379</c:v>
                </c:pt>
                <c:pt idx="31833">
                  <c:v>365</c:v>
                </c:pt>
                <c:pt idx="31834">
                  <c:v>454</c:v>
                </c:pt>
                <c:pt idx="31835">
                  <c:v>401</c:v>
                </c:pt>
                <c:pt idx="31836">
                  <c:v>403</c:v>
                </c:pt>
                <c:pt idx="31837">
                  <c:v>404</c:v>
                </c:pt>
                <c:pt idx="31838">
                  <c:v>371</c:v>
                </c:pt>
                <c:pt idx="31839">
                  <c:v>430</c:v>
                </c:pt>
                <c:pt idx="31840">
                  <c:v>431</c:v>
                </c:pt>
                <c:pt idx="31841">
                  <c:v>400</c:v>
                </c:pt>
                <c:pt idx="31842">
                  <c:v>369</c:v>
                </c:pt>
                <c:pt idx="31843">
                  <c:v>418</c:v>
                </c:pt>
                <c:pt idx="31844">
                  <c:v>508</c:v>
                </c:pt>
                <c:pt idx="31845">
                  <c:v>406</c:v>
                </c:pt>
                <c:pt idx="31846">
                  <c:v>1023</c:v>
                </c:pt>
                <c:pt idx="31847">
                  <c:v>519</c:v>
                </c:pt>
                <c:pt idx="31848">
                  <c:v>417</c:v>
                </c:pt>
                <c:pt idx="31849">
                  <c:v>380</c:v>
                </c:pt>
                <c:pt idx="31850">
                  <c:v>384</c:v>
                </c:pt>
                <c:pt idx="31851">
                  <c:v>376</c:v>
                </c:pt>
                <c:pt idx="31852">
                  <c:v>333</c:v>
                </c:pt>
                <c:pt idx="31853">
                  <c:v>423</c:v>
                </c:pt>
                <c:pt idx="31854">
                  <c:v>383</c:v>
                </c:pt>
                <c:pt idx="31855">
                  <c:v>285</c:v>
                </c:pt>
                <c:pt idx="31856">
                  <c:v>345</c:v>
                </c:pt>
                <c:pt idx="31857">
                  <c:v>380</c:v>
                </c:pt>
                <c:pt idx="31858">
                  <c:v>285</c:v>
                </c:pt>
                <c:pt idx="31859">
                  <c:v>284</c:v>
                </c:pt>
                <c:pt idx="31860">
                  <c:v>284</c:v>
                </c:pt>
                <c:pt idx="31861">
                  <c:v>295</c:v>
                </c:pt>
                <c:pt idx="31862">
                  <c:v>395</c:v>
                </c:pt>
                <c:pt idx="31863">
                  <c:v>360</c:v>
                </c:pt>
                <c:pt idx="31864">
                  <c:v>383</c:v>
                </c:pt>
                <c:pt idx="31865">
                  <c:v>284</c:v>
                </c:pt>
                <c:pt idx="31866">
                  <c:v>355</c:v>
                </c:pt>
                <c:pt idx="31867">
                  <c:v>564</c:v>
                </c:pt>
                <c:pt idx="31868">
                  <c:v>344</c:v>
                </c:pt>
                <c:pt idx="31869">
                  <c:v>598</c:v>
                </c:pt>
                <c:pt idx="31870">
                  <c:v>433</c:v>
                </c:pt>
                <c:pt idx="31871">
                  <c:v>381</c:v>
                </c:pt>
                <c:pt idx="31872">
                  <c:v>284</c:v>
                </c:pt>
                <c:pt idx="31873">
                  <c:v>572</c:v>
                </c:pt>
                <c:pt idx="31874">
                  <c:v>368</c:v>
                </c:pt>
                <c:pt idx="31875">
                  <c:v>284</c:v>
                </c:pt>
                <c:pt idx="31876">
                  <c:v>329</c:v>
                </c:pt>
                <c:pt idx="31877">
                  <c:v>284</c:v>
                </c:pt>
                <c:pt idx="31878">
                  <c:v>550</c:v>
                </c:pt>
                <c:pt idx="31879">
                  <c:v>380</c:v>
                </c:pt>
                <c:pt idx="31880">
                  <c:v>348</c:v>
                </c:pt>
                <c:pt idx="31881">
                  <c:v>460</c:v>
                </c:pt>
                <c:pt idx="31882">
                  <c:v>289</c:v>
                </c:pt>
                <c:pt idx="31883">
                  <c:v>419</c:v>
                </c:pt>
                <c:pt idx="31884">
                  <c:v>417</c:v>
                </c:pt>
                <c:pt idx="31885">
                  <c:v>365</c:v>
                </c:pt>
                <c:pt idx="31886">
                  <c:v>417</c:v>
                </c:pt>
                <c:pt idx="31887">
                  <c:v>449</c:v>
                </c:pt>
                <c:pt idx="31888">
                  <c:v>470</c:v>
                </c:pt>
                <c:pt idx="31889">
                  <c:v>548</c:v>
                </c:pt>
                <c:pt idx="31890">
                  <c:v>283</c:v>
                </c:pt>
                <c:pt idx="31891">
                  <c:v>465</c:v>
                </c:pt>
                <c:pt idx="31892">
                  <c:v>450</c:v>
                </c:pt>
                <c:pt idx="31893">
                  <c:v>282</c:v>
                </c:pt>
                <c:pt idx="31894">
                  <c:v>774</c:v>
                </c:pt>
                <c:pt idx="31895">
                  <c:v>335</c:v>
                </c:pt>
                <c:pt idx="31896">
                  <c:v>455</c:v>
                </c:pt>
                <c:pt idx="31897">
                  <c:v>359</c:v>
                </c:pt>
                <c:pt idx="31898">
                  <c:v>283</c:v>
                </c:pt>
                <c:pt idx="31899">
                  <c:v>329</c:v>
                </c:pt>
                <c:pt idx="31900">
                  <c:v>351</c:v>
                </c:pt>
                <c:pt idx="31901">
                  <c:v>336</c:v>
                </c:pt>
                <c:pt idx="31902">
                  <c:v>352</c:v>
                </c:pt>
                <c:pt idx="31903">
                  <c:v>310</c:v>
                </c:pt>
                <c:pt idx="31904">
                  <c:v>283</c:v>
                </c:pt>
                <c:pt idx="31905">
                  <c:v>283</c:v>
                </c:pt>
                <c:pt idx="31906">
                  <c:v>284</c:v>
                </c:pt>
                <c:pt idx="31907">
                  <c:v>283</c:v>
                </c:pt>
                <c:pt idx="31908">
                  <c:v>283</c:v>
                </c:pt>
                <c:pt idx="31909">
                  <c:v>405</c:v>
                </c:pt>
                <c:pt idx="31910">
                  <c:v>380</c:v>
                </c:pt>
                <c:pt idx="31911">
                  <c:v>283</c:v>
                </c:pt>
                <c:pt idx="31912">
                  <c:v>472</c:v>
                </c:pt>
                <c:pt idx="31913">
                  <c:v>436</c:v>
                </c:pt>
                <c:pt idx="31914">
                  <c:v>408</c:v>
                </c:pt>
                <c:pt idx="31915">
                  <c:v>489</c:v>
                </c:pt>
                <c:pt idx="31916">
                  <c:v>495</c:v>
                </c:pt>
                <c:pt idx="31917">
                  <c:v>282</c:v>
                </c:pt>
                <c:pt idx="31918">
                  <c:v>364</c:v>
                </c:pt>
                <c:pt idx="31919">
                  <c:v>330</c:v>
                </c:pt>
                <c:pt idx="31920">
                  <c:v>466</c:v>
                </c:pt>
                <c:pt idx="31921">
                  <c:v>403</c:v>
                </c:pt>
                <c:pt idx="31922">
                  <c:v>282</c:v>
                </c:pt>
                <c:pt idx="31923">
                  <c:v>281</c:v>
                </c:pt>
                <c:pt idx="31924">
                  <c:v>357</c:v>
                </c:pt>
                <c:pt idx="31925">
                  <c:v>399</c:v>
                </c:pt>
                <c:pt idx="31926">
                  <c:v>615</c:v>
                </c:pt>
                <c:pt idx="31927">
                  <c:v>380</c:v>
                </c:pt>
                <c:pt idx="31928">
                  <c:v>281</c:v>
                </c:pt>
                <c:pt idx="31929">
                  <c:v>459</c:v>
                </c:pt>
                <c:pt idx="31930">
                  <c:v>616</c:v>
                </c:pt>
                <c:pt idx="31931">
                  <c:v>281</c:v>
                </c:pt>
                <c:pt idx="31932">
                  <c:v>281</c:v>
                </c:pt>
                <c:pt idx="31933">
                  <c:v>281</c:v>
                </c:pt>
                <c:pt idx="31934">
                  <c:v>315</c:v>
                </c:pt>
                <c:pt idx="31935">
                  <c:v>341</c:v>
                </c:pt>
                <c:pt idx="31936">
                  <c:v>452</c:v>
                </c:pt>
                <c:pt idx="31937">
                  <c:v>389</c:v>
                </c:pt>
                <c:pt idx="31938">
                  <c:v>381</c:v>
                </c:pt>
                <c:pt idx="31939">
                  <c:v>400</c:v>
                </c:pt>
                <c:pt idx="31940">
                  <c:v>400</c:v>
                </c:pt>
                <c:pt idx="31941">
                  <c:v>380</c:v>
                </c:pt>
                <c:pt idx="31942">
                  <c:v>281</c:v>
                </c:pt>
                <c:pt idx="31943">
                  <c:v>281</c:v>
                </c:pt>
                <c:pt idx="31944">
                  <c:v>282</c:v>
                </c:pt>
                <c:pt idx="31945">
                  <c:v>502</c:v>
                </c:pt>
                <c:pt idx="31946">
                  <c:v>287</c:v>
                </c:pt>
                <c:pt idx="31947">
                  <c:v>322</c:v>
                </c:pt>
                <c:pt idx="31948">
                  <c:v>350</c:v>
                </c:pt>
                <c:pt idx="31949">
                  <c:v>365</c:v>
                </c:pt>
                <c:pt idx="31950">
                  <c:v>295</c:v>
                </c:pt>
                <c:pt idx="31951">
                  <c:v>419</c:v>
                </c:pt>
                <c:pt idx="31952">
                  <c:v>461</c:v>
                </c:pt>
                <c:pt idx="31953">
                  <c:v>424</c:v>
                </c:pt>
                <c:pt idx="31954">
                  <c:v>670</c:v>
                </c:pt>
                <c:pt idx="31955">
                  <c:v>330</c:v>
                </c:pt>
                <c:pt idx="31956">
                  <c:v>461</c:v>
                </c:pt>
                <c:pt idx="31957">
                  <c:v>671</c:v>
                </c:pt>
                <c:pt idx="31958">
                  <c:v>452</c:v>
                </c:pt>
                <c:pt idx="31959">
                  <c:v>379</c:v>
                </c:pt>
                <c:pt idx="31960">
                  <c:v>376</c:v>
                </c:pt>
                <c:pt idx="31961">
                  <c:v>391</c:v>
                </c:pt>
                <c:pt idx="31962">
                  <c:v>514</c:v>
                </c:pt>
                <c:pt idx="31963">
                  <c:v>359</c:v>
                </c:pt>
                <c:pt idx="31964">
                  <c:v>721</c:v>
                </c:pt>
                <c:pt idx="31965">
                  <c:v>306</c:v>
                </c:pt>
                <c:pt idx="31966">
                  <c:v>397</c:v>
                </c:pt>
                <c:pt idx="31967">
                  <c:v>281</c:v>
                </c:pt>
                <c:pt idx="31968">
                  <c:v>371</c:v>
                </c:pt>
                <c:pt idx="31969">
                  <c:v>399</c:v>
                </c:pt>
                <c:pt idx="31970">
                  <c:v>366</c:v>
                </c:pt>
                <c:pt idx="31971">
                  <c:v>409</c:v>
                </c:pt>
                <c:pt idx="31972">
                  <c:v>286</c:v>
                </c:pt>
                <c:pt idx="31973">
                  <c:v>474</c:v>
                </c:pt>
                <c:pt idx="31974">
                  <c:v>361</c:v>
                </c:pt>
                <c:pt idx="31975">
                  <c:v>305</c:v>
                </c:pt>
                <c:pt idx="31976">
                  <c:v>307</c:v>
                </c:pt>
                <c:pt idx="31977">
                  <c:v>639</c:v>
                </c:pt>
                <c:pt idx="31978">
                  <c:v>281</c:v>
                </c:pt>
                <c:pt idx="31979">
                  <c:v>281</c:v>
                </c:pt>
                <c:pt idx="31980">
                  <c:v>931</c:v>
                </c:pt>
                <c:pt idx="31981">
                  <c:v>281</c:v>
                </c:pt>
                <c:pt idx="31982">
                  <c:v>404</c:v>
                </c:pt>
                <c:pt idx="31983">
                  <c:v>475</c:v>
                </c:pt>
                <c:pt idx="31984">
                  <c:v>477</c:v>
                </c:pt>
                <c:pt idx="31985">
                  <c:v>581</c:v>
                </c:pt>
                <c:pt idx="31986">
                  <c:v>414</c:v>
                </c:pt>
                <c:pt idx="31987">
                  <c:v>280</c:v>
                </c:pt>
                <c:pt idx="31988">
                  <c:v>374</c:v>
                </c:pt>
                <c:pt idx="31989">
                  <c:v>332</c:v>
                </c:pt>
                <c:pt idx="31990">
                  <c:v>333</c:v>
                </c:pt>
                <c:pt idx="31991">
                  <c:v>449</c:v>
                </c:pt>
                <c:pt idx="31992">
                  <c:v>284</c:v>
                </c:pt>
                <c:pt idx="31993">
                  <c:v>455</c:v>
                </c:pt>
                <c:pt idx="31994">
                  <c:v>283</c:v>
                </c:pt>
                <c:pt idx="31995">
                  <c:v>390</c:v>
                </c:pt>
                <c:pt idx="31996">
                  <c:v>422</c:v>
                </c:pt>
                <c:pt idx="31997">
                  <c:v>726</c:v>
                </c:pt>
                <c:pt idx="31998">
                  <c:v>504</c:v>
                </c:pt>
                <c:pt idx="31999">
                  <c:v>280</c:v>
                </c:pt>
                <c:pt idx="32000">
                  <c:v>280</c:v>
                </c:pt>
                <c:pt idx="32001">
                  <c:v>484</c:v>
                </c:pt>
                <c:pt idx="32002">
                  <c:v>382</c:v>
                </c:pt>
                <c:pt idx="32003">
                  <c:v>462</c:v>
                </c:pt>
                <c:pt idx="32004">
                  <c:v>280</c:v>
                </c:pt>
                <c:pt idx="32005">
                  <c:v>814</c:v>
                </c:pt>
                <c:pt idx="32006">
                  <c:v>542</c:v>
                </c:pt>
                <c:pt idx="32007">
                  <c:v>1010</c:v>
                </c:pt>
                <c:pt idx="32008">
                  <c:v>370</c:v>
                </c:pt>
                <c:pt idx="32009">
                  <c:v>1023</c:v>
                </c:pt>
                <c:pt idx="32010">
                  <c:v>358</c:v>
                </c:pt>
                <c:pt idx="32011">
                  <c:v>341</c:v>
                </c:pt>
                <c:pt idx="32012">
                  <c:v>279</c:v>
                </c:pt>
                <c:pt idx="32013">
                  <c:v>452</c:v>
                </c:pt>
                <c:pt idx="32014">
                  <c:v>603</c:v>
                </c:pt>
                <c:pt idx="32015">
                  <c:v>463</c:v>
                </c:pt>
                <c:pt idx="32016">
                  <c:v>509</c:v>
                </c:pt>
                <c:pt idx="32017">
                  <c:v>279</c:v>
                </c:pt>
                <c:pt idx="32018">
                  <c:v>356</c:v>
                </c:pt>
                <c:pt idx="32019">
                  <c:v>467</c:v>
                </c:pt>
                <c:pt idx="32020">
                  <c:v>429</c:v>
                </c:pt>
                <c:pt idx="32021">
                  <c:v>517</c:v>
                </c:pt>
                <c:pt idx="32022">
                  <c:v>279</c:v>
                </c:pt>
                <c:pt idx="32023">
                  <c:v>346</c:v>
                </c:pt>
                <c:pt idx="32024">
                  <c:v>494</c:v>
                </c:pt>
                <c:pt idx="32025">
                  <c:v>381</c:v>
                </c:pt>
                <c:pt idx="32026">
                  <c:v>854</c:v>
                </c:pt>
                <c:pt idx="32027">
                  <c:v>331</c:v>
                </c:pt>
                <c:pt idx="32028">
                  <c:v>403</c:v>
                </c:pt>
                <c:pt idx="32029">
                  <c:v>396</c:v>
                </c:pt>
                <c:pt idx="32030">
                  <c:v>417</c:v>
                </c:pt>
                <c:pt idx="32031">
                  <c:v>403</c:v>
                </c:pt>
                <c:pt idx="32032">
                  <c:v>282</c:v>
                </c:pt>
                <c:pt idx="32033">
                  <c:v>359</c:v>
                </c:pt>
                <c:pt idx="32034">
                  <c:v>286</c:v>
                </c:pt>
                <c:pt idx="32035">
                  <c:v>381</c:v>
                </c:pt>
                <c:pt idx="32036">
                  <c:v>308</c:v>
                </c:pt>
                <c:pt idx="32037">
                  <c:v>455</c:v>
                </c:pt>
                <c:pt idx="32038">
                  <c:v>279</c:v>
                </c:pt>
                <c:pt idx="32039">
                  <c:v>442</c:v>
                </c:pt>
                <c:pt idx="32040">
                  <c:v>378</c:v>
                </c:pt>
                <c:pt idx="32041">
                  <c:v>661</c:v>
                </c:pt>
                <c:pt idx="32042">
                  <c:v>340</c:v>
                </c:pt>
                <c:pt idx="32043">
                  <c:v>418</c:v>
                </c:pt>
                <c:pt idx="32044">
                  <c:v>460</c:v>
                </c:pt>
                <c:pt idx="32045">
                  <c:v>365</c:v>
                </c:pt>
                <c:pt idx="32046">
                  <c:v>352</c:v>
                </c:pt>
                <c:pt idx="32047">
                  <c:v>356</c:v>
                </c:pt>
                <c:pt idx="32048">
                  <c:v>368</c:v>
                </c:pt>
                <c:pt idx="32049">
                  <c:v>295</c:v>
                </c:pt>
                <c:pt idx="32050">
                  <c:v>451</c:v>
                </c:pt>
                <c:pt idx="32051">
                  <c:v>285</c:v>
                </c:pt>
                <c:pt idx="32052">
                  <c:v>402</c:v>
                </c:pt>
                <c:pt idx="32053">
                  <c:v>372</c:v>
                </c:pt>
                <c:pt idx="32054">
                  <c:v>320</c:v>
                </c:pt>
                <c:pt idx="32055">
                  <c:v>377</c:v>
                </c:pt>
                <c:pt idx="32056">
                  <c:v>421</c:v>
                </c:pt>
                <c:pt idx="32057">
                  <c:v>401</c:v>
                </c:pt>
                <c:pt idx="32058">
                  <c:v>350</c:v>
                </c:pt>
                <c:pt idx="32059">
                  <c:v>493</c:v>
                </c:pt>
                <c:pt idx="32060">
                  <c:v>380</c:v>
                </c:pt>
                <c:pt idx="32061">
                  <c:v>388</c:v>
                </c:pt>
                <c:pt idx="32062">
                  <c:v>279</c:v>
                </c:pt>
                <c:pt idx="32063">
                  <c:v>279</c:v>
                </c:pt>
                <c:pt idx="32064">
                  <c:v>369</c:v>
                </c:pt>
                <c:pt idx="32065">
                  <c:v>446</c:v>
                </c:pt>
                <c:pt idx="32066">
                  <c:v>466</c:v>
                </c:pt>
                <c:pt idx="32067">
                  <c:v>279</c:v>
                </c:pt>
                <c:pt idx="32068">
                  <c:v>396</c:v>
                </c:pt>
                <c:pt idx="32069">
                  <c:v>360</c:v>
                </c:pt>
                <c:pt idx="32070">
                  <c:v>397</c:v>
                </c:pt>
                <c:pt idx="32071">
                  <c:v>421</c:v>
                </c:pt>
                <c:pt idx="32072">
                  <c:v>592</c:v>
                </c:pt>
                <c:pt idx="32073">
                  <c:v>469</c:v>
                </c:pt>
                <c:pt idx="32074">
                  <c:v>390</c:v>
                </c:pt>
                <c:pt idx="32075">
                  <c:v>396</c:v>
                </c:pt>
                <c:pt idx="32076">
                  <c:v>394</c:v>
                </c:pt>
                <c:pt idx="32077">
                  <c:v>376</c:v>
                </c:pt>
                <c:pt idx="32078">
                  <c:v>302</c:v>
                </c:pt>
                <c:pt idx="32079">
                  <c:v>501</c:v>
                </c:pt>
                <c:pt idx="32080">
                  <c:v>289</c:v>
                </c:pt>
                <c:pt idx="32081">
                  <c:v>379</c:v>
                </c:pt>
                <c:pt idx="32082">
                  <c:v>406</c:v>
                </c:pt>
                <c:pt idx="32083">
                  <c:v>475</c:v>
                </c:pt>
                <c:pt idx="32084">
                  <c:v>499</c:v>
                </c:pt>
                <c:pt idx="32085">
                  <c:v>412</c:v>
                </c:pt>
                <c:pt idx="32086">
                  <c:v>385</c:v>
                </c:pt>
                <c:pt idx="32087">
                  <c:v>314</c:v>
                </c:pt>
                <c:pt idx="32088">
                  <c:v>426</c:v>
                </c:pt>
                <c:pt idx="32089">
                  <c:v>278</c:v>
                </c:pt>
                <c:pt idx="32090">
                  <c:v>278</c:v>
                </c:pt>
                <c:pt idx="32091">
                  <c:v>278</c:v>
                </c:pt>
                <c:pt idx="32092">
                  <c:v>278</c:v>
                </c:pt>
                <c:pt idx="32093">
                  <c:v>409</c:v>
                </c:pt>
                <c:pt idx="32094">
                  <c:v>384</c:v>
                </c:pt>
                <c:pt idx="32095">
                  <c:v>291</c:v>
                </c:pt>
                <c:pt idx="32096">
                  <c:v>448</c:v>
                </c:pt>
                <c:pt idx="32097">
                  <c:v>454</c:v>
                </c:pt>
                <c:pt idx="32098">
                  <c:v>377</c:v>
                </c:pt>
                <c:pt idx="32099">
                  <c:v>355</c:v>
                </c:pt>
                <c:pt idx="32100">
                  <c:v>397</c:v>
                </c:pt>
                <c:pt idx="32101">
                  <c:v>279</c:v>
                </c:pt>
                <c:pt idx="32102">
                  <c:v>373</c:v>
                </c:pt>
                <c:pt idx="32103">
                  <c:v>501</c:v>
                </c:pt>
                <c:pt idx="32104">
                  <c:v>524</c:v>
                </c:pt>
                <c:pt idx="32105">
                  <c:v>399</c:v>
                </c:pt>
                <c:pt idx="32106">
                  <c:v>413</c:v>
                </c:pt>
                <c:pt idx="32107">
                  <c:v>607</c:v>
                </c:pt>
                <c:pt idx="32108">
                  <c:v>360</c:v>
                </c:pt>
                <c:pt idx="32109">
                  <c:v>293</c:v>
                </c:pt>
                <c:pt idx="32110">
                  <c:v>335</c:v>
                </c:pt>
                <c:pt idx="32111">
                  <c:v>445</c:v>
                </c:pt>
                <c:pt idx="32112">
                  <c:v>440</c:v>
                </c:pt>
                <c:pt idx="32113">
                  <c:v>432</c:v>
                </c:pt>
                <c:pt idx="32114">
                  <c:v>510</c:v>
                </c:pt>
                <c:pt idx="32115">
                  <c:v>297</c:v>
                </c:pt>
                <c:pt idx="32116">
                  <c:v>880</c:v>
                </c:pt>
                <c:pt idx="32117">
                  <c:v>381</c:v>
                </c:pt>
                <c:pt idx="32118">
                  <c:v>277</c:v>
                </c:pt>
                <c:pt idx="32119">
                  <c:v>443</c:v>
                </c:pt>
                <c:pt idx="32120">
                  <c:v>364</c:v>
                </c:pt>
                <c:pt idx="32121">
                  <c:v>404</c:v>
                </c:pt>
                <c:pt idx="32122">
                  <c:v>294</c:v>
                </c:pt>
                <c:pt idx="32123">
                  <c:v>390</c:v>
                </c:pt>
                <c:pt idx="32124">
                  <c:v>276</c:v>
                </c:pt>
                <c:pt idx="32125">
                  <c:v>305</c:v>
                </c:pt>
                <c:pt idx="32126">
                  <c:v>421</c:v>
                </c:pt>
                <c:pt idx="32127">
                  <c:v>393</c:v>
                </c:pt>
                <c:pt idx="32128">
                  <c:v>285</c:v>
                </c:pt>
                <c:pt idx="32129">
                  <c:v>301</c:v>
                </c:pt>
                <c:pt idx="32130">
                  <c:v>386</c:v>
                </c:pt>
                <c:pt idx="32131">
                  <c:v>747</c:v>
                </c:pt>
                <c:pt idx="32132">
                  <c:v>423</c:v>
                </c:pt>
                <c:pt idx="32133">
                  <c:v>584</c:v>
                </c:pt>
                <c:pt idx="32134">
                  <c:v>442</c:v>
                </c:pt>
                <c:pt idx="32135">
                  <c:v>506</c:v>
                </c:pt>
                <c:pt idx="32136">
                  <c:v>378</c:v>
                </c:pt>
                <c:pt idx="32137">
                  <c:v>400</c:v>
                </c:pt>
                <c:pt idx="32138">
                  <c:v>301</c:v>
                </c:pt>
                <c:pt idx="32139">
                  <c:v>447</c:v>
                </c:pt>
                <c:pt idx="32140">
                  <c:v>401</c:v>
                </c:pt>
                <c:pt idx="32141">
                  <c:v>392</c:v>
                </c:pt>
                <c:pt idx="32142">
                  <c:v>437</c:v>
                </c:pt>
                <c:pt idx="32143">
                  <c:v>483</c:v>
                </c:pt>
                <c:pt idx="32144">
                  <c:v>350</c:v>
                </c:pt>
                <c:pt idx="32145">
                  <c:v>379</c:v>
                </c:pt>
                <c:pt idx="32146">
                  <c:v>406</c:v>
                </c:pt>
                <c:pt idx="32147">
                  <c:v>425</c:v>
                </c:pt>
                <c:pt idx="32148">
                  <c:v>1007</c:v>
                </c:pt>
                <c:pt idx="32149">
                  <c:v>310</c:v>
                </c:pt>
                <c:pt idx="32150">
                  <c:v>380</c:v>
                </c:pt>
                <c:pt idx="32151">
                  <c:v>449</c:v>
                </c:pt>
                <c:pt idx="32152">
                  <c:v>430</c:v>
                </c:pt>
                <c:pt idx="32153">
                  <c:v>469</c:v>
                </c:pt>
                <c:pt idx="32154">
                  <c:v>336</c:v>
                </c:pt>
                <c:pt idx="32155">
                  <c:v>430</c:v>
                </c:pt>
                <c:pt idx="32156">
                  <c:v>402</c:v>
                </c:pt>
                <c:pt idx="32157">
                  <c:v>321</c:v>
                </c:pt>
                <c:pt idx="32158">
                  <c:v>370</c:v>
                </c:pt>
                <c:pt idx="32159">
                  <c:v>487</c:v>
                </c:pt>
                <c:pt idx="32160">
                  <c:v>415</c:v>
                </c:pt>
                <c:pt idx="32161">
                  <c:v>513</c:v>
                </c:pt>
                <c:pt idx="32162">
                  <c:v>550</c:v>
                </c:pt>
                <c:pt idx="32163">
                  <c:v>421</c:v>
                </c:pt>
                <c:pt idx="32164">
                  <c:v>419</c:v>
                </c:pt>
                <c:pt idx="32165">
                  <c:v>278</c:v>
                </c:pt>
                <c:pt idx="32166">
                  <c:v>580</c:v>
                </c:pt>
                <c:pt idx="32167">
                  <c:v>349</c:v>
                </c:pt>
                <c:pt idx="32168">
                  <c:v>393</c:v>
                </c:pt>
                <c:pt idx="32169">
                  <c:v>340</c:v>
                </c:pt>
                <c:pt idx="32170">
                  <c:v>524</c:v>
                </c:pt>
                <c:pt idx="32171">
                  <c:v>391</c:v>
                </c:pt>
                <c:pt idx="32172">
                  <c:v>366</c:v>
                </c:pt>
                <c:pt idx="32173">
                  <c:v>456</c:v>
                </c:pt>
                <c:pt idx="32174">
                  <c:v>477</c:v>
                </c:pt>
                <c:pt idx="32175">
                  <c:v>304</c:v>
                </c:pt>
                <c:pt idx="32176">
                  <c:v>278</c:v>
                </c:pt>
                <c:pt idx="32177">
                  <c:v>354</c:v>
                </c:pt>
                <c:pt idx="32178">
                  <c:v>278</c:v>
                </c:pt>
                <c:pt idx="32179">
                  <c:v>457</c:v>
                </c:pt>
                <c:pt idx="32180">
                  <c:v>449</c:v>
                </c:pt>
                <c:pt idx="32181">
                  <c:v>410</c:v>
                </c:pt>
                <c:pt idx="32182">
                  <c:v>425</c:v>
                </c:pt>
                <c:pt idx="32183">
                  <c:v>441</c:v>
                </c:pt>
                <c:pt idx="32184">
                  <c:v>429</c:v>
                </c:pt>
                <c:pt idx="32185">
                  <c:v>376</c:v>
                </c:pt>
                <c:pt idx="32186">
                  <c:v>377</c:v>
                </c:pt>
                <c:pt idx="32187">
                  <c:v>404</c:v>
                </c:pt>
                <c:pt idx="32188">
                  <c:v>437</c:v>
                </c:pt>
                <c:pt idx="32189">
                  <c:v>372</c:v>
                </c:pt>
                <c:pt idx="32190">
                  <c:v>397</c:v>
                </c:pt>
                <c:pt idx="32191">
                  <c:v>384</c:v>
                </c:pt>
                <c:pt idx="32192">
                  <c:v>386</c:v>
                </c:pt>
                <c:pt idx="32193">
                  <c:v>433</c:v>
                </c:pt>
                <c:pt idx="32194">
                  <c:v>282</c:v>
                </c:pt>
                <c:pt idx="32195">
                  <c:v>454</c:v>
                </c:pt>
                <c:pt idx="32196">
                  <c:v>597</c:v>
                </c:pt>
                <c:pt idx="32197">
                  <c:v>365</c:v>
                </c:pt>
                <c:pt idx="32198">
                  <c:v>310</c:v>
                </c:pt>
                <c:pt idx="32199">
                  <c:v>455</c:v>
                </c:pt>
                <c:pt idx="32200">
                  <c:v>433</c:v>
                </c:pt>
                <c:pt idx="32201">
                  <c:v>407</c:v>
                </c:pt>
                <c:pt idx="32202">
                  <c:v>411</c:v>
                </c:pt>
                <c:pt idx="32203">
                  <c:v>361</c:v>
                </c:pt>
                <c:pt idx="32204">
                  <c:v>436</c:v>
                </c:pt>
                <c:pt idx="32205">
                  <c:v>405</c:v>
                </c:pt>
                <c:pt idx="32206">
                  <c:v>429</c:v>
                </c:pt>
                <c:pt idx="32207">
                  <c:v>526</c:v>
                </c:pt>
                <c:pt idx="32208">
                  <c:v>374</c:v>
                </c:pt>
                <c:pt idx="32209">
                  <c:v>398</c:v>
                </c:pt>
                <c:pt idx="32210">
                  <c:v>327</c:v>
                </c:pt>
                <c:pt idx="32211">
                  <c:v>279</c:v>
                </c:pt>
                <c:pt idx="32212">
                  <c:v>402</c:v>
                </c:pt>
                <c:pt idx="32213">
                  <c:v>354</c:v>
                </c:pt>
                <c:pt idx="32214">
                  <c:v>279</c:v>
                </c:pt>
                <c:pt idx="32215">
                  <c:v>407</c:v>
                </c:pt>
                <c:pt idx="32216">
                  <c:v>507</c:v>
                </c:pt>
                <c:pt idx="32217">
                  <c:v>365</c:v>
                </c:pt>
                <c:pt idx="32218">
                  <c:v>375</c:v>
                </c:pt>
                <c:pt idx="32219">
                  <c:v>554</c:v>
                </c:pt>
                <c:pt idx="32220">
                  <c:v>313</c:v>
                </c:pt>
                <c:pt idx="32221">
                  <c:v>343</c:v>
                </c:pt>
                <c:pt idx="32222">
                  <c:v>426</c:v>
                </c:pt>
                <c:pt idx="32223">
                  <c:v>540</c:v>
                </c:pt>
                <c:pt idx="32224">
                  <c:v>339</c:v>
                </c:pt>
                <c:pt idx="32225">
                  <c:v>393</c:v>
                </c:pt>
                <c:pt idx="32226">
                  <c:v>365</c:v>
                </c:pt>
                <c:pt idx="32227">
                  <c:v>445</c:v>
                </c:pt>
                <c:pt idx="32228">
                  <c:v>278</c:v>
                </c:pt>
                <c:pt idx="32229">
                  <c:v>720</c:v>
                </c:pt>
                <c:pt idx="32230">
                  <c:v>350</c:v>
                </c:pt>
                <c:pt idx="32231">
                  <c:v>484</c:v>
                </c:pt>
                <c:pt idx="32232">
                  <c:v>497</c:v>
                </c:pt>
                <c:pt idx="32233">
                  <c:v>358</c:v>
                </c:pt>
                <c:pt idx="32234">
                  <c:v>365</c:v>
                </c:pt>
                <c:pt idx="32235">
                  <c:v>421</c:v>
                </c:pt>
                <c:pt idx="32236">
                  <c:v>277</c:v>
                </c:pt>
                <c:pt idx="32237">
                  <c:v>497</c:v>
                </c:pt>
                <c:pt idx="32238">
                  <c:v>374</c:v>
                </c:pt>
                <c:pt idx="32239">
                  <c:v>426</c:v>
                </c:pt>
                <c:pt idx="32240">
                  <c:v>371</c:v>
                </c:pt>
                <c:pt idx="32241">
                  <c:v>277</c:v>
                </c:pt>
                <c:pt idx="32242">
                  <c:v>379</c:v>
                </c:pt>
                <c:pt idx="32243">
                  <c:v>443</c:v>
                </c:pt>
                <c:pt idx="32244">
                  <c:v>323</c:v>
                </c:pt>
                <c:pt idx="32245">
                  <c:v>376</c:v>
                </c:pt>
                <c:pt idx="32246">
                  <c:v>452</c:v>
                </c:pt>
                <c:pt idx="32247">
                  <c:v>416</c:v>
                </c:pt>
                <c:pt idx="32248">
                  <c:v>351</c:v>
                </c:pt>
                <c:pt idx="32249">
                  <c:v>415</c:v>
                </c:pt>
                <c:pt idx="32250">
                  <c:v>369</c:v>
                </c:pt>
                <c:pt idx="32251">
                  <c:v>360</c:v>
                </c:pt>
                <c:pt idx="32252">
                  <c:v>343</c:v>
                </c:pt>
                <c:pt idx="32253">
                  <c:v>389</c:v>
                </c:pt>
                <c:pt idx="32254">
                  <c:v>428</c:v>
                </c:pt>
                <c:pt idx="32255">
                  <c:v>339</c:v>
                </c:pt>
                <c:pt idx="32256">
                  <c:v>277</c:v>
                </c:pt>
                <c:pt idx="32257">
                  <c:v>438</c:v>
                </c:pt>
                <c:pt idx="32258">
                  <c:v>305</c:v>
                </c:pt>
                <c:pt idx="32259">
                  <c:v>393</c:v>
                </c:pt>
                <c:pt idx="32260">
                  <c:v>330</c:v>
                </c:pt>
                <c:pt idx="32261">
                  <c:v>412</c:v>
                </c:pt>
                <c:pt idx="32262">
                  <c:v>388</c:v>
                </c:pt>
                <c:pt idx="32263">
                  <c:v>377</c:v>
                </c:pt>
                <c:pt idx="32264">
                  <c:v>326</c:v>
                </c:pt>
                <c:pt idx="32265">
                  <c:v>356</c:v>
                </c:pt>
                <c:pt idx="32266">
                  <c:v>422</c:v>
                </c:pt>
                <c:pt idx="32267">
                  <c:v>276</c:v>
                </c:pt>
                <c:pt idx="32268">
                  <c:v>283</c:v>
                </c:pt>
                <c:pt idx="32269">
                  <c:v>439</c:v>
                </c:pt>
                <c:pt idx="32270">
                  <c:v>370</c:v>
                </c:pt>
                <c:pt idx="32271">
                  <c:v>367</c:v>
                </c:pt>
                <c:pt idx="32272">
                  <c:v>401</c:v>
                </c:pt>
                <c:pt idx="32273">
                  <c:v>435</c:v>
                </c:pt>
                <c:pt idx="32274">
                  <c:v>412</c:v>
                </c:pt>
                <c:pt idx="32275">
                  <c:v>415</c:v>
                </c:pt>
                <c:pt idx="32276">
                  <c:v>368</c:v>
                </c:pt>
                <c:pt idx="32277">
                  <c:v>341</c:v>
                </c:pt>
                <c:pt idx="32278">
                  <c:v>597</c:v>
                </c:pt>
                <c:pt idx="32279">
                  <c:v>534</c:v>
                </c:pt>
                <c:pt idx="32280">
                  <c:v>395</c:v>
                </c:pt>
                <c:pt idx="32281">
                  <c:v>905</c:v>
                </c:pt>
                <c:pt idx="32282">
                  <c:v>650</c:v>
                </c:pt>
                <c:pt idx="32283">
                  <c:v>390</c:v>
                </c:pt>
                <c:pt idx="32284">
                  <c:v>348</c:v>
                </c:pt>
                <c:pt idx="32285">
                  <c:v>329</c:v>
                </c:pt>
                <c:pt idx="32286">
                  <c:v>352</c:v>
                </c:pt>
                <c:pt idx="32287">
                  <c:v>374</c:v>
                </c:pt>
                <c:pt idx="32288">
                  <c:v>317</c:v>
                </c:pt>
                <c:pt idx="32289">
                  <c:v>387</c:v>
                </c:pt>
                <c:pt idx="32290">
                  <c:v>373</c:v>
                </c:pt>
                <c:pt idx="32291">
                  <c:v>749</c:v>
                </c:pt>
                <c:pt idx="32292">
                  <c:v>506</c:v>
                </c:pt>
                <c:pt idx="32293">
                  <c:v>489</c:v>
                </c:pt>
                <c:pt idx="32294">
                  <c:v>415</c:v>
                </c:pt>
                <c:pt idx="32295">
                  <c:v>377</c:v>
                </c:pt>
                <c:pt idx="32296">
                  <c:v>408</c:v>
                </c:pt>
                <c:pt idx="32297">
                  <c:v>404</c:v>
                </c:pt>
                <c:pt idx="32298">
                  <c:v>386</c:v>
                </c:pt>
                <c:pt idx="32299">
                  <c:v>294</c:v>
                </c:pt>
                <c:pt idx="32300">
                  <c:v>331</c:v>
                </c:pt>
                <c:pt idx="32301">
                  <c:v>306</c:v>
                </c:pt>
                <c:pt idx="32302">
                  <c:v>344</c:v>
                </c:pt>
                <c:pt idx="32303">
                  <c:v>274</c:v>
                </c:pt>
                <c:pt idx="32304">
                  <c:v>287</c:v>
                </c:pt>
                <c:pt idx="32305">
                  <c:v>530</c:v>
                </c:pt>
                <c:pt idx="32306">
                  <c:v>490</c:v>
                </c:pt>
                <c:pt idx="32307">
                  <c:v>274</c:v>
                </c:pt>
                <c:pt idx="32308">
                  <c:v>357</c:v>
                </c:pt>
                <c:pt idx="32309">
                  <c:v>281</c:v>
                </c:pt>
                <c:pt idx="32310">
                  <c:v>363</c:v>
                </c:pt>
                <c:pt idx="32311">
                  <c:v>353</c:v>
                </c:pt>
                <c:pt idx="32312">
                  <c:v>375</c:v>
                </c:pt>
                <c:pt idx="32313">
                  <c:v>308</c:v>
                </c:pt>
                <c:pt idx="32314">
                  <c:v>375</c:v>
                </c:pt>
                <c:pt idx="32315">
                  <c:v>407</c:v>
                </c:pt>
                <c:pt idx="32316">
                  <c:v>513</c:v>
                </c:pt>
                <c:pt idx="32317">
                  <c:v>325</c:v>
                </c:pt>
                <c:pt idx="32318">
                  <c:v>312</c:v>
                </c:pt>
                <c:pt idx="32319">
                  <c:v>349</c:v>
                </c:pt>
                <c:pt idx="32320">
                  <c:v>434</c:v>
                </c:pt>
                <c:pt idx="32321">
                  <c:v>383</c:v>
                </c:pt>
                <c:pt idx="32322">
                  <c:v>397</c:v>
                </c:pt>
                <c:pt idx="32323">
                  <c:v>414</c:v>
                </c:pt>
                <c:pt idx="32324">
                  <c:v>379</c:v>
                </c:pt>
                <c:pt idx="32325">
                  <c:v>368</c:v>
                </c:pt>
                <c:pt idx="32326">
                  <c:v>361</c:v>
                </c:pt>
                <c:pt idx="32327">
                  <c:v>403</c:v>
                </c:pt>
                <c:pt idx="32328">
                  <c:v>402</c:v>
                </c:pt>
                <c:pt idx="32329">
                  <c:v>607</c:v>
                </c:pt>
                <c:pt idx="32330">
                  <c:v>273</c:v>
                </c:pt>
                <c:pt idx="32331">
                  <c:v>404</c:v>
                </c:pt>
                <c:pt idx="32332">
                  <c:v>410</c:v>
                </c:pt>
                <c:pt idx="32333">
                  <c:v>404</c:v>
                </c:pt>
                <c:pt idx="32334">
                  <c:v>400</c:v>
                </c:pt>
                <c:pt idx="32335">
                  <c:v>392</c:v>
                </c:pt>
                <c:pt idx="32336">
                  <c:v>365</c:v>
                </c:pt>
                <c:pt idx="32337">
                  <c:v>392</c:v>
                </c:pt>
                <c:pt idx="32338">
                  <c:v>388</c:v>
                </c:pt>
                <c:pt idx="32339">
                  <c:v>364</c:v>
                </c:pt>
                <c:pt idx="32340">
                  <c:v>367</c:v>
                </c:pt>
                <c:pt idx="32341">
                  <c:v>428</c:v>
                </c:pt>
                <c:pt idx="32342">
                  <c:v>386</c:v>
                </c:pt>
                <c:pt idx="32343">
                  <c:v>384</c:v>
                </c:pt>
                <c:pt idx="32344">
                  <c:v>420</c:v>
                </c:pt>
                <c:pt idx="32345">
                  <c:v>356</c:v>
                </c:pt>
                <c:pt idx="32346">
                  <c:v>391</c:v>
                </c:pt>
                <c:pt idx="32347">
                  <c:v>402</c:v>
                </c:pt>
                <c:pt idx="32348">
                  <c:v>352</c:v>
                </c:pt>
                <c:pt idx="32349">
                  <c:v>315</c:v>
                </c:pt>
                <c:pt idx="32350">
                  <c:v>360</c:v>
                </c:pt>
                <c:pt idx="32351">
                  <c:v>286</c:v>
                </c:pt>
                <c:pt idx="32352">
                  <c:v>313</c:v>
                </c:pt>
                <c:pt idx="32353">
                  <c:v>419</c:v>
                </c:pt>
                <c:pt idx="32354">
                  <c:v>357</c:v>
                </c:pt>
                <c:pt idx="32355">
                  <c:v>615</c:v>
                </c:pt>
                <c:pt idx="32356">
                  <c:v>272</c:v>
                </c:pt>
                <c:pt idx="32357">
                  <c:v>398</c:v>
                </c:pt>
                <c:pt idx="32358">
                  <c:v>485</c:v>
                </c:pt>
                <c:pt idx="32359">
                  <c:v>271</c:v>
                </c:pt>
                <c:pt idx="32360">
                  <c:v>529</c:v>
                </c:pt>
                <c:pt idx="32361">
                  <c:v>327</c:v>
                </c:pt>
                <c:pt idx="32362">
                  <c:v>272</c:v>
                </c:pt>
                <c:pt idx="32363">
                  <c:v>426</c:v>
                </c:pt>
                <c:pt idx="32364">
                  <c:v>432</c:v>
                </c:pt>
                <c:pt idx="32365">
                  <c:v>375</c:v>
                </c:pt>
                <c:pt idx="32366">
                  <c:v>385</c:v>
                </c:pt>
                <c:pt idx="32367">
                  <c:v>398</c:v>
                </c:pt>
                <c:pt idx="32368">
                  <c:v>271</c:v>
                </c:pt>
                <c:pt idx="32369">
                  <c:v>473</c:v>
                </c:pt>
                <c:pt idx="32370">
                  <c:v>421</c:v>
                </c:pt>
                <c:pt idx="32371">
                  <c:v>333</c:v>
                </c:pt>
                <c:pt idx="32372">
                  <c:v>272</c:v>
                </c:pt>
                <c:pt idx="32373">
                  <c:v>411</c:v>
                </c:pt>
                <c:pt idx="32374">
                  <c:v>323</c:v>
                </c:pt>
                <c:pt idx="32375">
                  <c:v>328</c:v>
                </c:pt>
                <c:pt idx="32376">
                  <c:v>327</c:v>
                </c:pt>
                <c:pt idx="32377">
                  <c:v>357</c:v>
                </c:pt>
                <c:pt idx="32378">
                  <c:v>364</c:v>
                </c:pt>
                <c:pt idx="32379">
                  <c:v>336</c:v>
                </c:pt>
                <c:pt idx="32380">
                  <c:v>422</c:v>
                </c:pt>
                <c:pt idx="32381">
                  <c:v>277</c:v>
                </c:pt>
                <c:pt idx="32382">
                  <c:v>333</c:v>
                </c:pt>
                <c:pt idx="32383">
                  <c:v>378</c:v>
                </c:pt>
                <c:pt idx="32384">
                  <c:v>377</c:v>
                </c:pt>
                <c:pt idx="32385">
                  <c:v>440</c:v>
                </c:pt>
                <c:pt idx="32386">
                  <c:v>419</c:v>
                </c:pt>
                <c:pt idx="32387">
                  <c:v>403</c:v>
                </c:pt>
                <c:pt idx="32388">
                  <c:v>392</c:v>
                </c:pt>
                <c:pt idx="32389">
                  <c:v>517</c:v>
                </c:pt>
                <c:pt idx="32390">
                  <c:v>357</c:v>
                </c:pt>
                <c:pt idx="32391">
                  <c:v>361</c:v>
                </c:pt>
                <c:pt idx="32392">
                  <c:v>1004</c:v>
                </c:pt>
                <c:pt idx="32393">
                  <c:v>282</c:v>
                </c:pt>
                <c:pt idx="32394">
                  <c:v>425</c:v>
                </c:pt>
                <c:pt idx="32395">
                  <c:v>372</c:v>
                </c:pt>
                <c:pt idx="32396">
                  <c:v>352</c:v>
                </c:pt>
                <c:pt idx="32397">
                  <c:v>383</c:v>
                </c:pt>
                <c:pt idx="32398">
                  <c:v>270</c:v>
                </c:pt>
                <c:pt idx="32399">
                  <c:v>343</c:v>
                </c:pt>
                <c:pt idx="32400">
                  <c:v>389</c:v>
                </c:pt>
                <c:pt idx="32401">
                  <c:v>394</c:v>
                </c:pt>
                <c:pt idx="32402">
                  <c:v>516</c:v>
                </c:pt>
                <c:pt idx="32403">
                  <c:v>373</c:v>
                </c:pt>
                <c:pt idx="32404">
                  <c:v>381</c:v>
                </c:pt>
                <c:pt idx="32405">
                  <c:v>367</c:v>
                </c:pt>
                <c:pt idx="32406">
                  <c:v>334</c:v>
                </c:pt>
                <c:pt idx="32407">
                  <c:v>292</c:v>
                </c:pt>
                <c:pt idx="32408">
                  <c:v>355</c:v>
                </c:pt>
                <c:pt idx="32409">
                  <c:v>400</c:v>
                </c:pt>
                <c:pt idx="32410">
                  <c:v>446</c:v>
                </c:pt>
                <c:pt idx="32411">
                  <c:v>350</c:v>
                </c:pt>
                <c:pt idx="32412">
                  <c:v>272</c:v>
                </c:pt>
                <c:pt idx="32413">
                  <c:v>269</c:v>
                </c:pt>
                <c:pt idx="32414">
                  <c:v>356</c:v>
                </c:pt>
                <c:pt idx="32415">
                  <c:v>309</c:v>
                </c:pt>
                <c:pt idx="32416">
                  <c:v>374</c:v>
                </c:pt>
                <c:pt idx="32417">
                  <c:v>299</c:v>
                </c:pt>
                <c:pt idx="32418">
                  <c:v>401</c:v>
                </c:pt>
                <c:pt idx="32419">
                  <c:v>372</c:v>
                </c:pt>
                <c:pt idx="32420">
                  <c:v>435</c:v>
                </c:pt>
                <c:pt idx="32421">
                  <c:v>359</c:v>
                </c:pt>
                <c:pt idx="32422">
                  <c:v>432</c:v>
                </c:pt>
                <c:pt idx="32423">
                  <c:v>381</c:v>
                </c:pt>
                <c:pt idx="32424">
                  <c:v>547</c:v>
                </c:pt>
                <c:pt idx="32425">
                  <c:v>421</c:v>
                </c:pt>
                <c:pt idx="32426">
                  <c:v>387</c:v>
                </c:pt>
                <c:pt idx="32427">
                  <c:v>300</c:v>
                </c:pt>
                <c:pt idx="32428">
                  <c:v>350</c:v>
                </c:pt>
                <c:pt idx="32429">
                  <c:v>412</c:v>
                </c:pt>
                <c:pt idx="32430">
                  <c:v>637</c:v>
                </c:pt>
                <c:pt idx="32431">
                  <c:v>432</c:v>
                </c:pt>
                <c:pt idx="32432">
                  <c:v>406</c:v>
                </c:pt>
                <c:pt idx="32433">
                  <c:v>351</c:v>
                </c:pt>
                <c:pt idx="32434">
                  <c:v>341</c:v>
                </c:pt>
                <c:pt idx="32435">
                  <c:v>399</c:v>
                </c:pt>
                <c:pt idx="32436">
                  <c:v>399</c:v>
                </c:pt>
                <c:pt idx="32437">
                  <c:v>367</c:v>
                </c:pt>
                <c:pt idx="32438">
                  <c:v>365</c:v>
                </c:pt>
                <c:pt idx="32439">
                  <c:v>457</c:v>
                </c:pt>
                <c:pt idx="32440">
                  <c:v>422</c:v>
                </c:pt>
                <c:pt idx="32441">
                  <c:v>442</c:v>
                </c:pt>
                <c:pt idx="32442">
                  <c:v>390</c:v>
                </c:pt>
                <c:pt idx="32443">
                  <c:v>458</c:v>
                </c:pt>
                <c:pt idx="32444">
                  <c:v>336</c:v>
                </c:pt>
                <c:pt idx="32445">
                  <c:v>397</c:v>
                </c:pt>
                <c:pt idx="32446">
                  <c:v>527</c:v>
                </c:pt>
                <c:pt idx="32447">
                  <c:v>416</c:v>
                </c:pt>
                <c:pt idx="32448">
                  <c:v>442</c:v>
                </c:pt>
                <c:pt idx="32449">
                  <c:v>307</c:v>
                </c:pt>
                <c:pt idx="32450">
                  <c:v>389</c:v>
                </c:pt>
                <c:pt idx="32451">
                  <c:v>267</c:v>
                </c:pt>
                <c:pt idx="32452">
                  <c:v>386</c:v>
                </c:pt>
                <c:pt idx="32453">
                  <c:v>485</c:v>
                </c:pt>
                <c:pt idx="32454">
                  <c:v>417</c:v>
                </c:pt>
                <c:pt idx="32455">
                  <c:v>364</c:v>
                </c:pt>
                <c:pt idx="32456">
                  <c:v>352</c:v>
                </c:pt>
                <c:pt idx="32457">
                  <c:v>355</c:v>
                </c:pt>
                <c:pt idx="32458">
                  <c:v>267</c:v>
                </c:pt>
                <c:pt idx="32459">
                  <c:v>846</c:v>
                </c:pt>
                <c:pt idx="32460">
                  <c:v>278</c:v>
                </c:pt>
                <c:pt idx="32461">
                  <c:v>530</c:v>
                </c:pt>
                <c:pt idx="32462">
                  <c:v>342</c:v>
                </c:pt>
                <c:pt idx="32463">
                  <c:v>451</c:v>
                </c:pt>
                <c:pt idx="32464">
                  <c:v>392</c:v>
                </c:pt>
                <c:pt idx="32465">
                  <c:v>377</c:v>
                </c:pt>
                <c:pt idx="32466">
                  <c:v>410</c:v>
                </c:pt>
                <c:pt idx="32467">
                  <c:v>394</c:v>
                </c:pt>
                <c:pt idx="32468">
                  <c:v>421</c:v>
                </c:pt>
                <c:pt idx="32469">
                  <c:v>386</c:v>
                </c:pt>
                <c:pt idx="32470">
                  <c:v>338</c:v>
                </c:pt>
                <c:pt idx="32471">
                  <c:v>337</c:v>
                </c:pt>
                <c:pt idx="32472">
                  <c:v>418</c:v>
                </c:pt>
                <c:pt idx="32473">
                  <c:v>381</c:v>
                </c:pt>
                <c:pt idx="32474">
                  <c:v>266</c:v>
                </c:pt>
                <c:pt idx="32475">
                  <c:v>376</c:v>
                </c:pt>
                <c:pt idx="32476">
                  <c:v>450</c:v>
                </c:pt>
                <c:pt idx="32477">
                  <c:v>323</c:v>
                </c:pt>
                <c:pt idx="32478">
                  <c:v>367</c:v>
                </c:pt>
                <c:pt idx="32479">
                  <c:v>327</c:v>
                </c:pt>
                <c:pt idx="32480">
                  <c:v>369</c:v>
                </c:pt>
                <c:pt idx="32481">
                  <c:v>526</c:v>
                </c:pt>
                <c:pt idx="32482">
                  <c:v>395</c:v>
                </c:pt>
                <c:pt idx="32483">
                  <c:v>341</c:v>
                </c:pt>
                <c:pt idx="32484">
                  <c:v>381</c:v>
                </c:pt>
                <c:pt idx="32485">
                  <c:v>394</c:v>
                </c:pt>
                <c:pt idx="32486">
                  <c:v>390</c:v>
                </c:pt>
                <c:pt idx="32487">
                  <c:v>416</c:v>
                </c:pt>
                <c:pt idx="32488">
                  <c:v>381</c:v>
                </c:pt>
                <c:pt idx="32489">
                  <c:v>392</c:v>
                </c:pt>
                <c:pt idx="32490">
                  <c:v>314</c:v>
                </c:pt>
                <c:pt idx="32491">
                  <c:v>415</c:v>
                </c:pt>
                <c:pt idx="32492">
                  <c:v>376</c:v>
                </c:pt>
                <c:pt idx="32493">
                  <c:v>381</c:v>
                </c:pt>
                <c:pt idx="32494">
                  <c:v>376</c:v>
                </c:pt>
                <c:pt idx="32495">
                  <c:v>414</c:v>
                </c:pt>
                <c:pt idx="32496">
                  <c:v>338</c:v>
                </c:pt>
                <c:pt idx="32497">
                  <c:v>355</c:v>
                </c:pt>
                <c:pt idx="32498">
                  <c:v>428</c:v>
                </c:pt>
                <c:pt idx="32499">
                  <c:v>348</c:v>
                </c:pt>
                <c:pt idx="32500">
                  <c:v>452</c:v>
                </c:pt>
                <c:pt idx="32501">
                  <c:v>364</c:v>
                </c:pt>
                <c:pt idx="32502">
                  <c:v>390</c:v>
                </c:pt>
                <c:pt idx="32503">
                  <c:v>355</c:v>
                </c:pt>
                <c:pt idx="32504">
                  <c:v>380</c:v>
                </c:pt>
                <c:pt idx="32505">
                  <c:v>378</c:v>
                </c:pt>
                <c:pt idx="32506">
                  <c:v>384</c:v>
                </c:pt>
                <c:pt idx="32507">
                  <c:v>421</c:v>
                </c:pt>
                <c:pt idx="32508">
                  <c:v>363</c:v>
                </c:pt>
                <c:pt idx="32509">
                  <c:v>455</c:v>
                </c:pt>
                <c:pt idx="32510">
                  <c:v>393</c:v>
                </c:pt>
                <c:pt idx="32511">
                  <c:v>483</c:v>
                </c:pt>
                <c:pt idx="32512">
                  <c:v>430</c:v>
                </c:pt>
                <c:pt idx="32513">
                  <c:v>366</c:v>
                </c:pt>
                <c:pt idx="32514">
                  <c:v>380</c:v>
                </c:pt>
                <c:pt idx="32515">
                  <c:v>388</c:v>
                </c:pt>
                <c:pt idx="32516">
                  <c:v>388</c:v>
                </c:pt>
                <c:pt idx="32517">
                  <c:v>426</c:v>
                </c:pt>
                <c:pt idx="32518">
                  <c:v>362</c:v>
                </c:pt>
                <c:pt idx="32519">
                  <c:v>265</c:v>
                </c:pt>
                <c:pt idx="32520">
                  <c:v>336</c:v>
                </c:pt>
                <c:pt idx="32521">
                  <c:v>385</c:v>
                </c:pt>
                <c:pt idx="32522">
                  <c:v>362</c:v>
                </c:pt>
                <c:pt idx="32523">
                  <c:v>385</c:v>
                </c:pt>
                <c:pt idx="32524">
                  <c:v>362</c:v>
                </c:pt>
                <c:pt idx="32525">
                  <c:v>368</c:v>
                </c:pt>
                <c:pt idx="32526">
                  <c:v>430</c:v>
                </c:pt>
                <c:pt idx="32527">
                  <c:v>393</c:v>
                </c:pt>
                <c:pt idx="32528">
                  <c:v>392</c:v>
                </c:pt>
                <c:pt idx="32529">
                  <c:v>372</c:v>
                </c:pt>
                <c:pt idx="32530">
                  <c:v>408</c:v>
                </c:pt>
                <c:pt idx="32531">
                  <c:v>397</c:v>
                </c:pt>
                <c:pt idx="32532">
                  <c:v>410</c:v>
                </c:pt>
                <c:pt idx="32533">
                  <c:v>334</c:v>
                </c:pt>
                <c:pt idx="32534">
                  <c:v>399</c:v>
                </c:pt>
                <c:pt idx="32535">
                  <c:v>401</c:v>
                </c:pt>
                <c:pt idx="32536">
                  <c:v>354</c:v>
                </c:pt>
                <c:pt idx="32537">
                  <c:v>335</c:v>
                </c:pt>
                <c:pt idx="32538">
                  <c:v>383</c:v>
                </c:pt>
                <c:pt idx="32539">
                  <c:v>317</c:v>
                </c:pt>
                <c:pt idx="32540">
                  <c:v>326</c:v>
                </c:pt>
                <c:pt idx="32541">
                  <c:v>372</c:v>
                </c:pt>
                <c:pt idx="32542">
                  <c:v>677</c:v>
                </c:pt>
                <c:pt idx="32543">
                  <c:v>282</c:v>
                </c:pt>
                <c:pt idx="32544">
                  <c:v>461</c:v>
                </c:pt>
                <c:pt idx="32545">
                  <c:v>263</c:v>
                </c:pt>
                <c:pt idx="32546">
                  <c:v>367</c:v>
                </c:pt>
                <c:pt idx="32547">
                  <c:v>358</c:v>
                </c:pt>
                <c:pt idx="32548">
                  <c:v>410</c:v>
                </c:pt>
                <c:pt idx="32549">
                  <c:v>431</c:v>
                </c:pt>
                <c:pt idx="32550">
                  <c:v>360</c:v>
                </c:pt>
                <c:pt idx="32551">
                  <c:v>378</c:v>
                </c:pt>
                <c:pt idx="32552">
                  <c:v>397</c:v>
                </c:pt>
                <c:pt idx="32553">
                  <c:v>408</c:v>
                </c:pt>
                <c:pt idx="32554">
                  <c:v>336</c:v>
                </c:pt>
                <c:pt idx="32555">
                  <c:v>368</c:v>
                </c:pt>
                <c:pt idx="32556">
                  <c:v>350</c:v>
                </c:pt>
                <c:pt idx="32557">
                  <c:v>385</c:v>
                </c:pt>
                <c:pt idx="32558">
                  <c:v>402</c:v>
                </c:pt>
                <c:pt idx="32559">
                  <c:v>352</c:v>
                </c:pt>
                <c:pt idx="32560">
                  <c:v>391</c:v>
                </c:pt>
                <c:pt idx="32561">
                  <c:v>357</c:v>
                </c:pt>
                <c:pt idx="32562">
                  <c:v>350</c:v>
                </c:pt>
                <c:pt idx="32563">
                  <c:v>380</c:v>
                </c:pt>
                <c:pt idx="32564">
                  <c:v>426</c:v>
                </c:pt>
                <c:pt idx="32565">
                  <c:v>375</c:v>
                </c:pt>
                <c:pt idx="32566">
                  <c:v>409</c:v>
                </c:pt>
                <c:pt idx="32567">
                  <c:v>333</c:v>
                </c:pt>
                <c:pt idx="32568">
                  <c:v>262</c:v>
                </c:pt>
                <c:pt idx="32569">
                  <c:v>369</c:v>
                </c:pt>
                <c:pt idx="32570">
                  <c:v>342</c:v>
                </c:pt>
                <c:pt idx="32571">
                  <c:v>262</c:v>
                </c:pt>
                <c:pt idx="32572">
                  <c:v>376</c:v>
                </c:pt>
                <c:pt idx="32573">
                  <c:v>397</c:v>
                </c:pt>
                <c:pt idx="32574">
                  <c:v>335</c:v>
                </c:pt>
                <c:pt idx="32575">
                  <c:v>354</c:v>
                </c:pt>
                <c:pt idx="32576">
                  <c:v>616</c:v>
                </c:pt>
                <c:pt idx="32577">
                  <c:v>389</c:v>
                </c:pt>
                <c:pt idx="32578">
                  <c:v>347</c:v>
                </c:pt>
                <c:pt idx="32579">
                  <c:v>418</c:v>
                </c:pt>
                <c:pt idx="32580">
                  <c:v>361</c:v>
                </c:pt>
                <c:pt idx="32581">
                  <c:v>339</c:v>
                </c:pt>
                <c:pt idx="32582">
                  <c:v>487</c:v>
                </c:pt>
                <c:pt idx="32583">
                  <c:v>343</c:v>
                </c:pt>
                <c:pt idx="32584">
                  <c:v>402</c:v>
                </c:pt>
                <c:pt idx="32585">
                  <c:v>522</c:v>
                </c:pt>
                <c:pt idx="32586">
                  <c:v>478</c:v>
                </c:pt>
                <c:pt idx="32587">
                  <c:v>327</c:v>
                </c:pt>
                <c:pt idx="32588">
                  <c:v>403</c:v>
                </c:pt>
                <c:pt idx="32589">
                  <c:v>366</c:v>
                </c:pt>
                <c:pt idx="32590">
                  <c:v>385</c:v>
                </c:pt>
                <c:pt idx="32591">
                  <c:v>304</c:v>
                </c:pt>
                <c:pt idx="32592">
                  <c:v>347</c:v>
                </c:pt>
                <c:pt idx="32593">
                  <c:v>345</c:v>
                </c:pt>
                <c:pt idx="32594">
                  <c:v>301</c:v>
                </c:pt>
                <c:pt idx="32595">
                  <c:v>267</c:v>
                </c:pt>
                <c:pt idx="32596">
                  <c:v>345</c:v>
                </c:pt>
                <c:pt idx="32597">
                  <c:v>261</c:v>
                </c:pt>
                <c:pt idx="32598">
                  <c:v>401</c:v>
                </c:pt>
                <c:pt idx="32599">
                  <c:v>608</c:v>
                </c:pt>
                <c:pt idx="32600">
                  <c:v>372</c:v>
                </c:pt>
                <c:pt idx="32601">
                  <c:v>382</c:v>
                </c:pt>
                <c:pt idx="32602">
                  <c:v>493</c:v>
                </c:pt>
                <c:pt idx="32603">
                  <c:v>367</c:v>
                </c:pt>
                <c:pt idx="32604">
                  <c:v>366</c:v>
                </c:pt>
                <c:pt idx="32605">
                  <c:v>324</c:v>
                </c:pt>
                <c:pt idx="32606">
                  <c:v>354</c:v>
                </c:pt>
                <c:pt idx="32607">
                  <c:v>303</c:v>
                </c:pt>
                <c:pt idx="32608">
                  <c:v>374</c:v>
                </c:pt>
                <c:pt idx="32609">
                  <c:v>260</c:v>
                </c:pt>
                <c:pt idx="32610">
                  <c:v>332</c:v>
                </c:pt>
                <c:pt idx="32611">
                  <c:v>372</c:v>
                </c:pt>
                <c:pt idx="32612">
                  <c:v>369</c:v>
                </c:pt>
                <c:pt idx="32613">
                  <c:v>356</c:v>
                </c:pt>
                <c:pt idx="32614">
                  <c:v>260</c:v>
                </c:pt>
                <c:pt idx="32615">
                  <c:v>376</c:v>
                </c:pt>
                <c:pt idx="32616">
                  <c:v>414</c:v>
                </c:pt>
                <c:pt idx="32617">
                  <c:v>314</c:v>
                </c:pt>
                <c:pt idx="32618">
                  <c:v>404</c:v>
                </c:pt>
                <c:pt idx="32619">
                  <c:v>384</c:v>
                </c:pt>
                <c:pt idx="32620">
                  <c:v>393</c:v>
                </c:pt>
                <c:pt idx="32621">
                  <c:v>401</c:v>
                </c:pt>
                <c:pt idx="32622">
                  <c:v>437</c:v>
                </c:pt>
                <c:pt idx="32623">
                  <c:v>365</c:v>
                </c:pt>
                <c:pt idx="32624">
                  <c:v>698</c:v>
                </c:pt>
                <c:pt idx="32625">
                  <c:v>362</c:v>
                </c:pt>
                <c:pt idx="32626">
                  <c:v>400</c:v>
                </c:pt>
                <c:pt idx="32627">
                  <c:v>309</c:v>
                </c:pt>
                <c:pt idx="32628">
                  <c:v>353</c:v>
                </c:pt>
                <c:pt idx="32629">
                  <c:v>366</c:v>
                </c:pt>
                <c:pt idx="32630">
                  <c:v>355</c:v>
                </c:pt>
                <c:pt idx="32631">
                  <c:v>400</c:v>
                </c:pt>
                <c:pt idx="32632">
                  <c:v>333</c:v>
                </c:pt>
                <c:pt idx="32633">
                  <c:v>303</c:v>
                </c:pt>
                <c:pt idx="32634">
                  <c:v>376</c:v>
                </c:pt>
                <c:pt idx="32635">
                  <c:v>293</c:v>
                </c:pt>
                <c:pt idx="32636">
                  <c:v>395</c:v>
                </c:pt>
                <c:pt idx="32637">
                  <c:v>403</c:v>
                </c:pt>
                <c:pt idx="32638">
                  <c:v>410</c:v>
                </c:pt>
                <c:pt idx="32639">
                  <c:v>391</c:v>
                </c:pt>
                <c:pt idx="32640">
                  <c:v>383</c:v>
                </c:pt>
                <c:pt idx="32641">
                  <c:v>383</c:v>
                </c:pt>
                <c:pt idx="32642">
                  <c:v>354</c:v>
                </c:pt>
                <c:pt idx="32643">
                  <c:v>387</c:v>
                </c:pt>
                <c:pt idx="32644">
                  <c:v>435</c:v>
                </c:pt>
                <c:pt idx="32645">
                  <c:v>342</c:v>
                </c:pt>
                <c:pt idx="32646">
                  <c:v>361</c:v>
                </c:pt>
                <c:pt idx="32647">
                  <c:v>470</c:v>
                </c:pt>
                <c:pt idx="32648">
                  <c:v>368</c:v>
                </c:pt>
                <c:pt idx="32649">
                  <c:v>440</c:v>
                </c:pt>
                <c:pt idx="32650">
                  <c:v>422</c:v>
                </c:pt>
                <c:pt idx="32651">
                  <c:v>388</c:v>
                </c:pt>
                <c:pt idx="32652">
                  <c:v>351</c:v>
                </c:pt>
                <c:pt idx="32653">
                  <c:v>258</c:v>
                </c:pt>
                <c:pt idx="32654">
                  <c:v>371</c:v>
                </c:pt>
                <c:pt idx="32655">
                  <c:v>329</c:v>
                </c:pt>
                <c:pt idx="32656">
                  <c:v>483</c:v>
                </c:pt>
                <c:pt idx="32657">
                  <c:v>298</c:v>
                </c:pt>
                <c:pt idx="32658">
                  <c:v>414</c:v>
                </c:pt>
                <c:pt idx="32659">
                  <c:v>356</c:v>
                </c:pt>
                <c:pt idx="32660">
                  <c:v>340</c:v>
                </c:pt>
                <c:pt idx="32661">
                  <c:v>488</c:v>
                </c:pt>
                <c:pt idx="32662">
                  <c:v>387</c:v>
                </c:pt>
                <c:pt idx="32663">
                  <c:v>434</c:v>
                </c:pt>
                <c:pt idx="32664">
                  <c:v>334</c:v>
                </c:pt>
                <c:pt idx="32665">
                  <c:v>367</c:v>
                </c:pt>
                <c:pt idx="32666">
                  <c:v>410</c:v>
                </c:pt>
                <c:pt idx="32667">
                  <c:v>352</c:v>
                </c:pt>
                <c:pt idx="32668">
                  <c:v>383</c:v>
                </c:pt>
                <c:pt idx="32669">
                  <c:v>409</c:v>
                </c:pt>
                <c:pt idx="32670">
                  <c:v>328</c:v>
                </c:pt>
                <c:pt idx="32671">
                  <c:v>314</c:v>
                </c:pt>
                <c:pt idx="32672">
                  <c:v>356</c:v>
                </c:pt>
                <c:pt idx="32673">
                  <c:v>301</c:v>
                </c:pt>
                <c:pt idx="32674">
                  <c:v>320</c:v>
                </c:pt>
                <c:pt idx="32675">
                  <c:v>385</c:v>
                </c:pt>
                <c:pt idx="32676">
                  <c:v>344</c:v>
                </c:pt>
                <c:pt idx="32677">
                  <c:v>377</c:v>
                </c:pt>
                <c:pt idx="32678">
                  <c:v>370</c:v>
                </c:pt>
                <c:pt idx="32679">
                  <c:v>388</c:v>
                </c:pt>
                <c:pt idx="32680">
                  <c:v>357</c:v>
                </c:pt>
                <c:pt idx="32681">
                  <c:v>391</c:v>
                </c:pt>
                <c:pt idx="32682">
                  <c:v>365</c:v>
                </c:pt>
                <c:pt idx="32683">
                  <c:v>377</c:v>
                </c:pt>
                <c:pt idx="32684">
                  <c:v>368</c:v>
                </c:pt>
                <c:pt idx="32685">
                  <c:v>405</c:v>
                </c:pt>
                <c:pt idx="32686">
                  <c:v>358</c:v>
                </c:pt>
                <c:pt idx="32687">
                  <c:v>357</c:v>
                </c:pt>
                <c:pt idx="32688">
                  <c:v>466</c:v>
                </c:pt>
                <c:pt idx="32689">
                  <c:v>453</c:v>
                </c:pt>
                <c:pt idx="32690">
                  <c:v>441</c:v>
                </c:pt>
                <c:pt idx="32691">
                  <c:v>323</c:v>
                </c:pt>
                <c:pt idx="32692">
                  <c:v>359</c:v>
                </c:pt>
                <c:pt idx="32693">
                  <c:v>453</c:v>
                </c:pt>
                <c:pt idx="32694">
                  <c:v>369</c:v>
                </c:pt>
                <c:pt idx="32695">
                  <c:v>259</c:v>
                </c:pt>
                <c:pt idx="32696">
                  <c:v>369</c:v>
                </c:pt>
                <c:pt idx="32697">
                  <c:v>365</c:v>
                </c:pt>
                <c:pt idx="32698">
                  <c:v>382</c:v>
                </c:pt>
                <c:pt idx="32699">
                  <c:v>376</c:v>
                </c:pt>
                <c:pt idx="32700">
                  <c:v>354</c:v>
                </c:pt>
                <c:pt idx="32701">
                  <c:v>391</c:v>
                </c:pt>
                <c:pt idx="32702">
                  <c:v>420</c:v>
                </c:pt>
                <c:pt idx="32703">
                  <c:v>299</c:v>
                </c:pt>
                <c:pt idx="32704">
                  <c:v>344</c:v>
                </c:pt>
                <c:pt idx="32705">
                  <c:v>424</c:v>
                </c:pt>
                <c:pt idx="32706">
                  <c:v>366</c:v>
                </c:pt>
                <c:pt idx="32707">
                  <c:v>498</c:v>
                </c:pt>
                <c:pt idx="32708">
                  <c:v>370</c:v>
                </c:pt>
                <c:pt idx="32709">
                  <c:v>328</c:v>
                </c:pt>
                <c:pt idx="32710">
                  <c:v>358</c:v>
                </c:pt>
                <c:pt idx="32711">
                  <c:v>359</c:v>
                </c:pt>
                <c:pt idx="32712">
                  <c:v>347</c:v>
                </c:pt>
                <c:pt idx="32713">
                  <c:v>391</c:v>
                </c:pt>
                <c:pt idx="32714">
                  <c:v>392</c:v>
                </c:pt>
                <c:pt idx="32715">
                  <c:v>428</c:v>
                </c:pt>
                <c:pt idx="32716">
                  <c:v>298</c:v>
                </c:pt>
                <c:pt idx="32717">
                  <c:v>366</c:v>
                </c:pt>
                <c:pt idx="32718">
                  <c:v>350</c:v>
                </c:pt>
                <c:pt idx="32719">
                  <c:v>368</c:v>
                </c:pt>
                <c:pt idx="32720">
                  <c:v>364</c:v>
                </c:pt>
                <c:pt idx="32721">
                  <c:v>362</c:v>
                </c:pt>
                <c:pt idx="32722">
                  <c:v>368</c:v>
                </c:pt>
                <c:pt idx="32723">
                  <c:v>371</c:v>
                </c:pt>
                <c:pt idx="32724">
                  <c:v>398</c:v>
                </c:pt>
                <c:pt idx="32725">
                  <c:v>402</c:v>
                </c:pt>
                <c:pt idx="32726">
                  <c:v>349</c:v>
                </c:pt>
                <c:pt idx="32727">
                  <c:v>368</c:v>
                </c:pt>
                <c:pt idx="32728">
                  <c:v>351</c:v>
                </c:pt>
                <c:pt idx="32729">
                  <c:v>272</c:v>
                </c:pt>
                <c:pt idx="32730">
                  <c:v>387</c:v>
                </c:pt>
                <c:pt idx="32731">
                  <c:v>381</c:v>
                </c:pt>
                <c:pt idx="32732">
                  <c:v>325</c:v>
                </c:pt>
                <c:pt idx="32733">
                  <c:v>353</c:v>
                </c:pt>
                <c:pt idx="32734">
                  <c:v>421</c:v>
                </c:pt>
                <c:pt idx="32735">
                  <c:v>372</c:v>
                </c:pt>
                <c:pt idx="32736">
                  <c:v>337</c:v>
                </c:pt>
                <c:pt idx="32737">
                  <c:v>364</c:v>
                </c:pt>
                <c:pt idx="32738">
                  <c:v>348</c:v>
                </c:pt>
                <c:pt idx="32739">
                  <c:v>420</c:v>
                </c:pt>
                <c:pt idx="32740">
                  <c:v>383</c:v>
                </c:pt>
                <c:pt idx="32741">
                  <c:v>353</c:v>
                </c:pt>
                <c:pt idx="32742">
                  <c:v>372</c:v>
                </c:pt>
                <c:pt idx="32743">
                  <c:v>360</c:v>
                </c:pt>
                <c:pt idx="32744">
                  <c:v>336</c:v>
                </c:pt>
                <c:pt idx="32745">
                  <c:v>370</c:v>
                </c:pt>
                <c:pt idx="32746">
                  <c:v>393</c:v>
                </c:pt>
                <c:pt idx="32747">
                  <c:v>386</c:v>
                </c:pt>
                <c:pt idx="32748">
                  <c:v>337</c:v>
                </c:pt>
                <c:pt idx="32749">
                  <c:v>376</c:v>
                </c:pt>
                <c:pt idx="32750">
                  <c:v>390</c:v>
                </c:pt>
                <c:pt idx="32751">
                  <c:v>363</c:v>
                </c:pt>
                <c:pt idx="32752">
                  <c:v>358</c:v>
                </c:pt>
                <c:pt idx="32753">
                  <c:v>379</c:v>
                </c:pt>
                <c:pt idx="32754">
                  <c:v>363</c:v>
                </c:pt>
                <c:pt idx="32755">
                  <c:v>385</c:v>
                </c:pt>
                <c:pt idx="32756">
                  <c:v>492</c:v>
                </c:pt>
                <c:pt idx="32757">
                  <c:v>421</c:v>
                </c:pt>
                <c:pt idx="32758">
                  <c:v>423</c:v>
                </c:pt>
                <c:pt idx="32759">
                  <c:v>347</c:v>
                </c:pt>
                <c:pt idx="32760">
                  <c:v>463</c:v>
                </c:pt>
                <c:pt idx="32761">
                  <c:v>371</c:v>
                </c:pt>
                <c:pt idx="32762">
                  <c:v>366</c:v>
                </c:pt>
                <c:pt idx="32763">
                  <c:v>457</c:v>
                </c:pt>
                <c:pt idx="32764">
                  <c:v>341</c:v>
                </c:pt>
                <c:pt idx="32765">
                  <c:v>364</c:v>
                </c:pt>
                <c:pt idx="32766">
                  <c:v>392</c:v>
                </c:pt>
                <c:pt idx="32767">
                  <c:v>328</c:v>
                </c:pt>
                <c:pt idx="32768">
                  <c:v>316</c:v>
                </c:pt>
                <c:pt idx="32769">
                  <c:v>353</c:v>
                </c:pt>
                <c:pt idx="32770">
                  <c:v>370</c:v>
                </c:pt>
                <c:pt idx="32771">
                  <c:v>383</c:v>
                </c:pt>
                <c:pt idx="32772">
                  <c:v>352</c:v>
                </c:pt>
                <c:pt idx="32773">
                  <c:v>340</c:v>
                </c:pt>
                <c:pt idx="32774">
                  <c:v>354</c:v>
                </c:pt>
                <c:pt idx="32775">
                  <c:v>362</c:v>
                </c:pt>
                <c:pt idx="32776">
                  <c:v>379</c:v>
                </c:pt>
                <c:pt idx="32777">
                  <c:v>336</c:v>
                </c:pt>
                <c:pt idx="32778">
                  <c:v>359</c:v>
                </c:pt>
                <c:pt idx="32779">
                  <c:v>349</c:v>
                </c:pt>
                <c:pt idx="32780">
                  <c:v>252</c:v>
                </c:pt>
                <c:pt idx="32781">
                  <c:v>369</c:v>
                </c:pt>
                <c:pt idx="32782">
                  <c:v>378</c:v>
                </c:pt>
                <c:pt idx="32783">
                  <c:v>387</c:v>
                </c:pt>
                <c:pt idx="32784">
                  <c:v>275</c:v>
                </c:pt>
                <c:pt idx="32785">
                  <c:v>377</c:v>
                </c:pt>
                <c:pt idx="32786">
                  <c:v>427</c:v>
                </c:pt>
                <c:pt idx="32787">
                  <c:v>376</c:v>
                </c:pt>
                <c:pt idx="32788">
                  <c:v>352</c:v>
                </c:pt>
                <c:pt idx="32789">
                  <c:v>334</c:v>
                </c:pt>
                <c:pt idx="32790">
                  <c:v>319</c:v>
                </c:pt>
                <c:pt idx="32791">
                  <c:v>376</c:v>
                </c:pt>
                <c:pt idx="32792">
                  <c:v>378</c:v>
                </c:pt>
                <c:pt idx="32793">
                  <c:v>366</c:v>
                </c:pt>
                <c:pt idx="32794">
                  <c:v>424</c:v>
                </c:pt>
                <c:pt idx="32795">
                  <c:v>366</c:v>
                </c:pt>
                <c:pt idx="32796">
                  <c:v>359</c:v>
                </c:pt>
                <c:pt idx="32797">
                  <c:v>254</c:v>
                </c:pt>
                <c:pt idx="32798">
                  <c:v>386</c:v>
                </c:pt>
                <c:pt idx="32799">
                  <c:v>367</c:v>
                </c:pt>
                <c:pt idx="32800">
                  <c:v>280</c:v>
                </c:pt>
                <c:pt idx="32801">
                  <c:v>332</c:v>
                </c:pt>
                <c:pt idx="32802">
                  <c:v>377</c:v>
                </c:pt>
                <c:pt idx="32803">
                  <c:v>354</c:v>
                </c:pt>
                <c:pt idx="32804">
                  <c:v>408</c:v>
                </c:pt>
                <c:pt idx="32805">
                  <c:v>396</c:v>
                </c:pt>
                <c:pt idx="32806">
                  <c:v>420</c:v>
                </c:pt>
                <c:pt idx="32807">
                  <c:v>337</c:v>
                </c:pt>
                <c:pt idx="32808">
                  <c:v>408</c:v>
                </c:pt>
                <c:pt idx="32809">
                  <c:v>433</c:v>
                </c:pt>
                <c:pt idx="32810">
                  <c:v>367</c:v>
                </c:pt>
                <c:pt idx="32811">
                  <c:v>356</c:v>
                </c:pt>
                <c:pt idx="32812">
                  <c:v>363</c:v>
                </c:pt>
                <c:pt idx="32813">
                  <c:v>381</c:v>
                </c:pt>
                <c:pt idx="32814">
                  <c:v>349</c:v>
                </c:pt>
                <c:pt idx="32815">
                  <c:v>321</c:v>
                </c:pt>
                <c:pt idx="32816">
                  <c:v>372</c:v>
                </c:pt>
                <c:pt idx="32817">
                  <c:v>323</c:v>
                </c:pt>
                <c:pt idx="32818">
                  <c:v>312</c:v>
                </c:pt>
                <c:pt idx="32819">
                  <c:v>368</c:v>
                </c:pt>
                <c:pt idx="32820">
                  <c:v>371</c:v>
                </c:pt>
                <c:pt idx="32821">
                  <c:v>361</c:v>
                </c:pt>
                <c:pt idx="32822">
                  <c:v>399</c:v>
                </c:pt>
                <c:pt idx="32823">
                  <c:v>355</c:v>
                </c:pt>
                <c:pt idx="32824">
                  <c:v>384</c:v>
                </c:pt>
                <c:pt idx="32825">
                  <c:v>355</c:v>
                </c:pt>
                <c:pt idx="32826">
                  <c:v>347</c:v>
                </c:pt>
                <c:pt idx="32827">
                  <c:v>378</c:v>
                </c:pt>
                <c:pt idx="32828">
                  <c:v>395</c:v>
                </c:pt>
                <c:pt idx="32829">
                  <c:v>443</c:v>
                </c:pt>
                <c:pt idx="32830">
                  <c:v>389</c:v>
                </c:pt>
                <c:pt idx="32831">
                  <c:v>350</c:v>
                </c:pt>
                <c:pt idx="32832">
                  <c:v>382</c:v>
                </c:pt>
                <c:pt idx="32833">
                  <c:v>344</c:v>
                </c:pt>
                <c:pt idx="32834">
                  <c:v>350</c:v>
                </c:pt>
                <c:pt idx="32835">
                  <c:v>364</c:v>
                </c:pt>
                <c:pt idx="32836">
                  <c:v>354</c:v>
                </c:pt>
                <c:pt idx="32837">
                  <c:v>324</c:v>
                </c:pt>
                <c:pt idx="32838">
                  <c:v>361</c:v>
                </c:pt>
                <c:pt idx="32839">
                  <c:v>352</c:v>
                </c:pt>
                <c:pt idx="32840">
                  <c:v>367</c:v>
                </c:pt>
                <c:pt idx="32841">
                  <c:v>362</c:v>
                </c:pt>
                <c:pt idx="32842">
                  <c:v>371</c:v>
                </c:pt>
                <c:pt idx="32843">
                  <c:v>343</c:v>
                </c:pt>
                <c:pt idx="32844">
                  <c:v>335</c:v>
                </c:pt>
                <c:pt idx="32845">
                  <c:v>349</c:v>
                </c:pt>
                <c:pt idx="32846">
                  <c:v>383</c:v>
                </c:pt>
                <c:pt idx="32847">
                  <c:v>350</c:v>
                </c:pt>
                <c:pt idx="32848">
                  <c:v>357</c:v>
                </c:pt>
                <c:pt idx="32849">
                  <c:v>381</c:v>
                </c:pt>
                <c:pt idx="32850">
                  <c:v>391</c:v>
                </c:pt>
                <c:pt idx="32851">
                  <c:v>365</c:v>
                </c:pt>
                <c:pt idx="32852">
                  <c:v>344</c:v>
                </c:pt>
                <c:pt idx="32853">
                  <c:v>363</c:v>
                </c:pt>
                <c:pt idx="32854">
                  <c:v>317</c:v>
                </c:pt>
                <c:pt idx="32855">
                  <c:v>315</c:v>
                </c:pt>
                <c:pt idx="32856">
                  <c:v>385</c:v>
                </c:pt>
                <c:pt idx="32857">
                  <c:v>352</c:v>
                </c:pt>
                <c:pt idx="32858">
                  <c:v>380</c:v>
                </c:pt>
                <c:pt idx="32859">
                  <c:v>378</c:v>
                </c:pt>
                <c:pt idx="32860">
                  <c:v>350</c:v>
                </c:pt>
                <c:pt idx="32861">
                  <c:v>305</c:v>
                </c:pt>
                <c:pt idx="32862">
                  <c:v>366</c:v>
                </c:pt>
                <c:pt idx="32863">
                  <c:v>367</c:v>
                </c:pt>
                <c:pt idx="32864">
                  <c:v>396</c:v>
                </c:pt>
                <c:pt idx="32865">
                  <c:v>377</c:v>
                </c:pt>
                <c:pt idx="32866">
                  <c:v>338</c:v>
                </c:pt>
                <c:pt idx="32867">
                  <c:v>361</c:v>
                </c:pt>
                <c:pt idx="32868">
                  <c:v>353</c:v>
                </c:pt>
                <c:pt idx="32869">
                  <c:v>378</c:v>
                </c:pt>
                <c:pt idx="32870">
                  <c:v>370</c:v>
                </c:pt>
                <c:pt idx="32871">
                  <c:v>351</c:v>
                </c:pt>
                <c:pt idx="32872">
                  <c:v>359</c:v>
                </c:pt>
                <c:pt idx="32873">
                  <c:v>335</c:v>
                </c:pt>
                <c:pt idx="32874">
                  <c:v>357</c:v>
                </c:pt>
                <c:pt idx="32875">
                  <c:v>361</c:v>
                </c:pt>
                <c:pt idx="32876">
                  <c:v>358</c:v>
                </c:pt>
                <c:pt idx="32877">
                  <c:v>379</c:v>
                </c:pt>
                <c:pt idx="32878">
                  <c:v>336</c:v>
                </c:pt>
                <c:pt idx="32879">
                  <c:v>338</c:v>
                </c:pt>
                <c:pt idx="32880">
                  <c:v>375</c:v>
                </c:pt>
                <c:pt idx="32881">
                  <c:v>359</c:v>
                </c:pt>
                <c:pt idx="32882">
                  <c:v>413</c:v>
                </c:pt>
                <c:pt idx="32883">
                  <c:v>350</c:v>
                </c:pt>
                <c:pt idx="32884">
                  <c:v>398</c:v>
                </c:pt>
                <c:pt idx="32885">
                  <c:v>334</c:v>
                </c:pt>
                <c:pt idx="32886">
                  <c:v>339</c:v>
                </c:pt>
                <c:pt idx="32887">
                  <c:v>372</c:v>
                </c:pt>
                <c:pt idx="32888">
                  <c:v>409</c:v>
                </c:pt>
                <c:pt idx="32889">
                  <c:v>408</c:v>
                </c:pt>
                <c:pt idx="32890">
                  <c:v>350</c:v>
                </c:pt>
                <c:pt idx="32891">
                  <c:v>331</c:v>
                </c:pt>
                <c:pt idx="32892">
                  <c:v>371</c:v>
                </c:pt>
                <c:pt idx="32893">
                  <c:v>402</c:v>
                </c:pt>
                <c:pt idx="32894">
                  <c:v>382</c:v>
                </c:pt>
                <c:pt idx="32895">
                  <c:v>374</c:v>
                </c:pt>
                <c:pt idx="32896">
                  <c:v>381</c:v>
                </c:pt>
                <c:pt idx="32897">
                  <c:v>351</c:v>
                </c:pt>
                <c:pt idx="32898">
                  <c:v>385</c:v>
                </c:pt>
                <c:pt idx="32899">
                  <c:v>348</c:v>
                </c:pt>
                <c:pt idx="32900">
                  <c:v>342</c:v>
                </c:pt>
                <c:pt idx="32901">
                  <c:v>332</c:v>
                </c:pt>
                <c:pt idx="32902">
                  <c:v>337</c:v>
                </c:pt>
                <c:pt idx="32903">
                  <c:v>350</c:v>
                </c:pt>
                <c:pt idx="32904">
                  <c:v>352</c:v>
                </c:pt>
                <c:pt idx="32905">
                  <c:v>384</c:v>
                </c:pt>
                <c:pt idx="32906">
                  <c:v>375</c:v>
                </c:pt>
                <c:pt idx="32907">
                  <c:v>383</c:v>
                </c:pt>
                <c:pt idx="32908">
                  <c:v>296</c:v>
                </c:pt>
                <c:pt idx="32909">
                  <c:v>390</c:v>
                </c:pt>
                <c:pt idx="32910">
                  <c:v>377</c:v>
                </c:pt>
                <c:pt idx="32911">
                  <c:v>393</c:v>
                </c:pt>
                <c:pt idx="32912">
                  <c:v>323</c:v>
                </c:pt>
                <c:pt idx="32913">
                  <c:v>292</c:v>
                </c:pt>
                <c:pt idx="32914">
                  <c:v>375</c:v>
                </c:pt>
                <c:pt idx="32915">
                  <c:v>400</c:v>
                </c:pt>
                <c:pt idx="32916">
                  <c:v>312</c:v>
                </c:pt>
                <c:pt idx="32917">
                  <c:v>353</c:v>
                </c:pt>
                <c:pt idx="32918">
                  <c:v>373</c:v>
                </c:pt>
                <c:pt idx="32919">
                  <c:v>331</c:v>
                </c:pt>
                <c:pt idx="32920">
                  <c:v>355</c:v>
                </c:pt>
                <c:pt idx="32921">
                  <c:v>333</c:v>
                </c:pt>
                <c:pt idx="32922">
                  <c:v>341</c:v>
                </c:pt>
                <c:pt idx="32923">
                  <c:v>358</c:v>
                </c:pt>
                <c:pt idx="32924">
                  <c:v>346</c:v>
                </c:pt>
                <c:pt idx="32925">
                  <c:v>350</c:v>
                </c:pt>
                <c:pt idx="32926">
                  <c:v>362</c:v>
                </c:pt>
                <c:pt idx="32927">
                  <c:v>356</c:v>
                </c:pt>
                <c:pt idx="32928">
                  <c:v>370</c:v>
                </c:pt>
                <c:pt idx="32929">
                  <c:v>354</c:v>
                </c:pt>
                <c:pt idx="32930">
                  <c:v>357</c:v>
                </c:pt>
                <c:pt idx="32931">
                  <c:v>340</c:v>
                </c:pt>
                <c:pt idx="32932">
                  <c:v>336</c:v>
                </c:pt>
                <c:pt idx="32933">
                  <c:v>370</c:v>
                </c:pt>
                <c:pt idx="32934">
                  <c:v>409</c:v>
                </c:pt>
                <c:pt idx="32935">
                  <c:v>345</c:v>
                </c:pt>
                <c:pt idx="32936">
                  <c:v>354</c:v>
                </c:pt>
                <c:pt idx="32937">
                  <c:v>376</c:v>
                </c:pt>
                <c:pt idx="32938">
                  <c:v>386</c:v>
                </c:pt>
                <c:pt idx="32939">
                  <c:v>384</c:v>
                </c:pt>
                <c:pt idx="32940">
                  <c:v>358</c:v>
                </c:pt>
                <c:pt idx="32941">
                  <c:v>355</c:v>
                </c:pt>
                <c:pt idx="32942">
                  <c:v>366</c:v>
                </c:pt>
                <c:pt idx="32943">
                  <c:v>296</c:v>
                </c:pt>
                <c:pt idx="32944">
                  <c:v>379</c:v>
                </c:pt>
                <c:pt idx="32945">
                  <c:v>413</c:v>
                </c:pt>
                <c:pt idx="32946">
                  <c:v>350</c:v>
                </c:pt>
                <c:pt idx="32947">
                  <c:v>297</c:v>
                </c:pt>
                <c:pt idx="32948">
                  <c:v>373</c:v>
                </c:pt>
                <c:pt idx="32949">
                  <c:v>341</c:v>
                </c:pt>
                <c:pt idx="32950">
                  <c:v>390</c:v>
                </c:pt>
                <c:pt idx="32951">
                  <c:v>267</c:v>
                </c:pt>
                <c:pt idx="32952">
                  <c:v>350</c:v>
                </c:pt>
                <c:pt idx="32953">
                  <c:v>364</c:v>
                </c:pt>
                <c:pt idx="32954">
                  <c:v>347</c:v>
                </c:pt>
                <c:pt idx="32955">
                  <c:v>317</c:v>
                </c:pt>
                <c:pt idx="32956">
                  <c:v>354</c:v>
                </c:pt>
                <c:pt idx="32957">
                  <c:v>363</c:v>
                </c:pt>
                <c:pt idx="32958">
                  <c:v>275</c:v>
                </c:pt>
                <c:pt idx="32959">
                  <c:v>365</c:v>
                </c:pt>
                <c:pt idx="32960">
                  <c:v>340</c:v>
                </c:pt>
                <c:pt idx="32961">
                  <c:v>364</c:v>
                </c:pt>
                <c:pt idx="32962">
                  <c:v>362</c:v>
                </c:pt>
                <c:pt idx="32963">
                  <c:v>348</c:v>
                </c:pt>
                <c:pt idx="32964">
                  <c:v>387</c:v>
                </c:pt>
                <c:pt idx="32965">
                  <c:v>332</c:v>
                </c:pt>
                <c:pt idx="32966">
                  <c:v>366</c:v>
                </c:pt>
                <c:pt idx="32967">
                  <c:v>342</c:v>
                </c:pt>
                <c:pt idx="32968">
                  <c:v>409</c:v>
                </c:pt>
                <c:pt idx="32969">
                  <c:v>278</c:v>
                </c:pt>
                <c:pt idx="32970">
                  <c:v>373</c:v>
                </c:pt>
                <c:pt idx="32971">
                  <c:v>329</c:v>
                </c:pt>
                <c:pt idx="32972">
                  <c:v>314</c:v>
                </c:pt>
                <c:pt idx="32973">
                  <c:v>348</c:v>
                </c:pt>
                <c:pt idx="32974">
                  <c:v>450</c:v>
                </c:pt>
                <c:pt idx="32975">
                  <c:v>369</c:v>
                </c:pt>
                <c:pt idx="32976">
                  <c:v>334</c:v>
                </c:pt>
                <c:pt idx="32977">
                  <c:v>355</c:v>
                </c:pt>
                <c:pt idx="32978">
                  <c:v>400</c:v>
                </c:pt>
                <c:pt idx="32979">
                  <c:v>380</c:v>
                </c:pt>
                <c:pt idx="32980">
                  <c:v>348</c:v>
                </c:pt>
                <c:pt idx="32981">
                  <c:v>401</c:v>
                </c:pt>
                <c:pt idx="32982">
                  <c:v>337</c:v>
                </c:pt>
                <c:pt idx="32983">
                  <c:v>385</c:v>
                </c:pt>
                <c:pt idx="32984">
                  <c:v>355</c:v>
                </c:pt>
                <c:pt idx="32985">
                  <c:v>320</c:v>
                </c:pt>
                <c:pt idx="32986">
                  <c:v>313</c:v>
                </c:pt>
                <c:pt idx="32987">
                  <c:v>391</c:v>
                </c:pt>
                <c:pt idx="32988">
                  <c:v>356</c:v>
                </c:pt>
                <c:pt idx="32989">
                  <c:v>289</c:v>
                </c:pt>
                <c:pt idx="32990">
                  <c:v>370</c:v>
                </c:pt>
                <c:pt idx="32991">
                  <c:v>390</c:v>
                </c:pt>
                <c:pt idx="32992">
                  <c:v>360</c:v>
                </c:pt>
                <c:pt idx="32993">
                  <c:v>376</c:v>
                </c:pt>
                <c:pt idx="32994">
                  <c:v>243</c:v>
                </c:pt>
                <c:pt idx="32995">
                  <c:v>347</c:v>
                </c:pt>
                <c:pt idx="32996">
                  <c:v>360</c:v>
                </c:pt>
                <c:pt idx="32997">
                  <c:v>352</c:v>
                </c:pt>
                <c:pt idx="32998">
                  <c:v>340</c:v>
                </c:pt>
                <c:pt idx="32999">
                  <c:v>359</c:v>
                </c:pt>
                <c:pt idx="33000">
                  <c:v>310</c:v>
                </c:pt>
                <c:pt idx="33001">
                  <c:v>395</c:v>
                </c:pt>
                <c:pt idx="33002">
                  <c:v>397</c:v>
                </c:pt>
                <c:pt idx="33003">
                  <c:v>355</c:v>
                </c:pt>
                <c:pt idx="33004">
                  <c:v>427</c:v>
                </c:pt>
                <c:pt idx="33005">
                  <c:v>304</c:v>
                </c:pt>
                <c:pt idx="33006">
                  <c:v>335</c:v>
                </c:pt>
                <c:pt idx="33007">
                  <c:v>374</c:v>
                </c:pt>
                <c:pt idx="33008">
                  <c:v>245</c:v>
                </c:pt>
                <c:pt idx="33009">
                  <c:v>347</c:v>
                </c:pt>
                <c:pt idx="33010">
                  <c:v>374</c:v>
                </c:pt>
                <c:pt idx="33011">
                  <c:v>345</c:v>
                </c:pt>
                <c:pt idx="33012">
                  <c:v>381</c:v>
                </c:pt>
                <c:pt idx="33013">
                  <c:v>415</c:v>
                </c:pt>
                <c:pt idx="33014">
                  <c:v>367</c:v>
                </c:pt>
                <c:pt idx="33015">
                  <c:v>359</c:v>
                </c:pt>
                <c:pt idx="33016">
                  <c:v>371</c:v>
                </c:pt>
                <c:pt idx="33017">
                  <c:v>358</c:v>
                </c:pt>
                <c:pt idx="33018">
                  <c:v>338</c:v>
                </c:pt>
                <c:pt idx="33019">
                  <c:v>242</c:v>
                </c:pt>
                <c:pt idx="33020">
                  <c:v>347</c:v>
                </c:pt>
                <c:pt idx="33021">
                  <c:v>360</c:v>
                </c:pt>
                <c:pt idx="33022">
                  <c:v>338</c:v>
                </c:pt>
                <c:pt idx="33023">
                  <c:v>356</c:v>
                </c:pt>
                <c:pt idx="33024">
                  <c:v>534</c:v>
                </c:pt>
                <c:pt idx="33025">
                  <c:v>381</c:v>
                </c:pt>
                <c:pt idx="33026">
                  <c:v>374</c:v>
                </c:pt>
                <c:pt idx="33027">
                  <c:v>299</c:v>
                </c:pt>
                <c:pt idx="33028">
                  <c:v>329</c:v>
                </c:pt>
                <c:pt idx="33029">
                  <c:v>358</c:v>
                </c:pt>
                <c:pt idx="33030">
                  <c:v>368</c:v>
                </c:pt>
                <c:pt idx="33031">
                  <c:v>356</c:v>
                </c:pt>
                <c:pt idx="33032">
                  <c:v>341</c:v>
                </c:pt>
                <c:pt idx="33033">
                  <c:v>370</c:v>
                </c:pt>
                <c:pt idx="33034">
                  <c:v>279</c:v>
                </c:pt>
                <c:pt idx="33035">
                  <c:v>362</c:v>
                </c:pt>
                <c:pt idx="33036">
                  <c:v>241</c:v>
                </c:pt>
                <c:pt idx="33037">
                  <c:v>329</c:v>
                </c:pt>
                <c:pt idx="33038">
                  <c:v>447</c:v>
                </c:pt>
                <c:pt idx="33039">
                  <c:v>350</c:v>
                </c:pt>
                <c:pt idx="33040">
                  <c:v>333</c:v>
                </c:pt>
                <c:pt idx="33041">
                  <c:v>474</c:v>
                </c:pt>
                <c:pt idx="33042">
                  <c:v>353</c:v>
                </c:pt>
                <c:pt idx="33043">
                  <c:v>346</c:v>
                </c:pt>
                <c:pt idx="33044">
                  <c:v>305</c:v>
                </c:pt>
                <c:pt idx="33045">
                  <c:v>438</c:v>
                </c:pt>
                <c:pt idx="33046">
                  <c:v>288</c:v>
                </c:pt>
                <c:pt idx="33047">
                  <c:v>316</c:v>
                </c:pt>
                <c:pt idx="33048">
                  <c:v>389</c:v>
                </c:pt>
                <c:pt idx="33049">
                  <c:v>342</c:v>
                </c:pt>
                <c:pt idx="33050">
                  <c:v>330</c:v>
                </c:pt>
                <c:pt idx="33051">
                  <c:v>394</c:v>
                </c:pt>
                <c:pt idx="33052">
                  <c:v>394</c:v>
                </c:pt>
                <c:pt idx="33053">
                  <c:v>485</c:v>
                </c:pt>
                <c:pt idx="33054">
                  <c:v>348</c:v>
                </c:pt>
                <c:pt idx="33055">
                  <c:v>376</c:v>
                </c:pt>
                <c:pt idx="33056">
                  <c:v>354</c:v>
                </c:pt>
                <c:pt idx="33057">
                  <c:v>345</c:v>
                </c:pt>
                <c:pt idx="33058">
                  <c:v>339</c:v>
                </c:pt>
                <c:pt idx="33059">
                  <c:v>343</c:v>
                </c:pt>
                <c:pt idx="33060">
                  <c:v>344</c:v>
                </c:pt>
                <c:pt idx="33061">
                  <c:v>324</c:v>
                </c:pt>
                <c:pt idx="33062">
                  <c:v>378</c:v>
                </c:pt>
                <c:pt idx="33063">
                  <c:v>240</c:v>
                </c:pt>
                <c:pt idx="33064">
                  <c:v>273</c:v>
                </c:pt>
                <c:pt idx="33065">
                  <c:v>359</c:v>
                </c:pt>
                <c:pt idx="33066">
                  <c:v>366</c:v>
                </c:pt>
                <c:pt idx="33067">
                  <c:v>342</c:v>
                </c:pt>
                <c:pt idx="33068">
                  <c:v>350</c:v>
                </c:pt>
                <c:pt idx="33069">
                  <c:v>340</c:v>
                </c:pt>
                <c:pt idx="33070">
                  <c:v>311</c:v>
                </c:pt>
                <c:pt idx="33071">
                  <c:v>351</c:v>
                </c:pt>
                <c:pt idx="33072">
                  <c:v>350</c:v>
                </c:pt>
                <c:pt idx="33073">
                  <c:v>353</c:v>
                </c:pt>
                <c:pt idx="33074">
                  <c:v>280</c:v>
                </c:pt>
                <c:pt idx="33075">
                  <c:v>373</c:v>
                </c:pt>
                <c:pt idx="33076">
                  <c:v>347</c:v>
                </c:pt>
                <c:pt idx="33077">
                  <c:v>330</c:v>
                </c:pt>
                <c:pt idx="33078">
                  <c:v>348</c:v>
                </c:pt>
                <c:pt idx="33079">
                  <c:v>377</c:v>
                </c:pt>
                <c:pt idx="33080">
                  <c:v>339</c:v>
                </c:pt>
                <c:pt idx="33081">
                  <c:v>362</c:v>
                </c:pt>
                <c:pt idx="33082">
                  <c:v>349</c:v>
                </c:pt>
                <c:pt idx="33083">
                  <c:v>320</c:v>
                </c:pt>
                <c:pt idx="33084">
                  <c:v>375</c:v>
                </c:pt>
                <c:pt idx="33085">
                  <c:v>334</c:v>
                </c:pt>
                <c:pt idx="33086">
                  <c:v>359</c:v>
                </c:pt>
                <c:pt idx="33087">
                  <c:v>349</c:v>
                </c:pt>
                <c:pt idx="33088">
                  <c:v>319</c:v>
                </c:pt>
                <c:pt idx="33089">
                  <c:v>345</c:v>
                </c:pt>
                <c:pt idx="33090">
                  <c:v>364</c:v>
                </c:pt>
                <c:pt idx="33091">
                  <c:v>375</c:v>
                </c:pt>
                <c:pt idx="33092">
                  <c:v>310</c:v>
                </c:pt>
                <c:pt idx="33093">
                  <c:v>361</c:v>
                </c:pt>
                <c:pt idx="33094">
                  <c:v>310</c:v>
                </c:pt>
                <c:pt idx="33095">
                  <c:v>338</c:v>
                </c:pt>
                <c:pt idx="33096">
                  <c:v>307</c:v>
                </c:pt>
                <c:pt idx="33097">
                  <c:v>369</c:v>
                </c:pt>
                <c:pt idx="33098">
                  <c:v>366</c:v>
                </c:pt>
                <c:pt idx="33099">
                  <c:v>409</c:v>
                </c:pt>
                <c:pt idx="33100">
                  <c:v>357</c:v>
                </c:pt>
                <c:pt idx="33101">
                  <c:v>338</c:v>
                </c:pt>
                <c:pt idx="33102">
                  <c:v>332</c:v>
                </c:pt>
                <c:pt idx="33103">
                  <c:v>353</c:v>
                </c:pt>
                <c:pt idx="33104">
                  <c:v>337</c:v>
                </c:pt>
                <c:pt idx="33105">
                  <c:v>360</c:v>
                </c:pt>
                <c:pt idx="33106">
                  <c:v>346</c:v>
                </c:pt>
                <c:pt idx="33107">
                  <c:v>328</c:v>
                </c:pt>
                <c:pt idx="33108">
                  <c:v>371</c:v>
                </c:pt>
                <c:pt idx="33109">
                  <c:v>352</c:v>
                </c:pt>
                <c:pt idx="33110">
                  <c:v>361</c:v>
                </c:pt>
                <c:pt idx="33111">
                  <c:v>348</c:v>
                </c:pt>
                <c:pt idx="33112">
                  <c:v>353</c:v>
                </c:pt>
                <c:pt idx="33113">
                  <c:v>349</c:v>
                </c:pt>
                <c:pt idx="33114">
                  <c:v>357</c:v>
                </c:pt>
                <c:pt idx="33115">
                  <c:v>341</c:v>
                </c:pt>
                <c:pt idx="33116">
                  <c:v>365</c:v>
                </c:pt>
                <c:pt idx="33117">
                  <c:v>351</c:v>
                </c:pt>
                <c:pt idx="33118">
                  <c:v>361</c:v>
                </c:pt>
                <c:pt idx="33119">
                  <c:v>359</c:v>
                </c:pt>
                <c:pt idx="33120">
                  <c:v>309</c:v>
                </c:pt>
                <c:pt idx="33121">
                  <c:v>314</c:v>
                </c:pt>
                <c:pt idx="33122">
                  <c:v>343</c:v>
                </c:pt>
                <c:pt idx="33123">
                  <c:v>513</c:v>
                </c:pt>
                <c:pt idx="33124">
                  <c:v>339</c:v>
                </c:pt>
                <c:pt idx="33125">
                  <c:v>370</c:v>
                </c:pt>
                <c:pt idx="33126">
                  <c:v>361</c:v>
                </c:pt>
                <c:pt idx="33127">
                  <c:v>336</c:v>
                </c:pt>
                <c:pt idx="33128">
                  <c:v>398</c:v>
                </c:pt>
                <c:pt idx="33129">
                  <c:v>319</c:v>
                </c:pt>
                <c:pt idx="33130">
                  <c:v>308</c:v>
                </c:pt>
                <c:pt idx="33131">
                  <c:v>343</c:v>
                </c:pt>
                <c:pt idx="33132">
                  <c:v>337</c:v>
                </c:pt>
                <c:pt idx="33133">
                  <c:v>304</c:v>
                </c:pt>
                <c:pt idx="33134">
                  <c:v>328</c:v>
                </c:pt>
                <c:pt idx="33135">
                  <c:v>338</c:v>
                </c:pt>
                <c:pt idx="33136">
                  <c:v>357</c:v>
                </c:pt>
                <c:pt idx="33137">
                  <c:v>408</c:v>
                </c:pt>
                <c:pt idx="33138">
                  <c:v>375</c:v>
                </c:pt>
                <c:pt idx="33139">
                  <c:v>341</c:v>
                </c:pt>
                <c:pt idx="33140">
                  <c:v>341</c:v>
                </c:pt>
                <c:pt idx="33141">
                  <c:v>344</c:v>
                </c:pt>
                <c:pt idx="33142">
                  <c:v>325</c:v>
                </c:pt>
                <c:pt idx="33143">
                  <c:v>354</c:v>
                </c:pt>
                <c:pt idx="33144">
                  <c:v>346</c:v>
                </c:pt>
                <c:pt idx="33145">
                  <c:v>408</c:v>
                </c:pt>
                <c:pt idx="33146">
                  <c:v>352</c:v>
                </c:pt>
                <c:pt idx="33147">
                  <c:v>313</c:v>
                </c:pt>
                <c:pt idx="33148">
                  <c:v>288</c:v>
                </c:pt>
                <c:pt idx="33149">
                  <c:v>326</c:v>
                </c:pt>
                <c:pt idx="33150">
                  <c:v>349</c:v>
                </c:pt>
                <c:pt idx="33151">
                  <c:v>297</c:v>
                </c:pt>
                <c:pt idx="33152">
                  <c:v>369</c:v>
                </c:pt>
                <c:pt idx="33153">
                  <c:v>352</c:v>
                </c:pt>
                <c:pt idx="33154">
                  <c:v>322</c:v>
                </c:pt>
                <c:pt idx="33155">
                  <c:v>355</c:v>
                </c:pt>
                <c:pt idx="33156">
                  <c:v>357</c:v>
                </c:pt>
                <c:pt idx="33157">
                  <c:v>236</c:v>
                </c:pt>
                <c:pt idx="33158">
                  <c:v>360</c:v>
                </c:pt>
                <c:pt idx="33159">
                  <c:v>319</c:v>
                </c:pt>
                <c:pt idx="33160">
                  <c:v>409</c:v>
                </c:pt>
                <c:pt idx="33161">
                  <c:v>365</c:v>
                </c:pt>
                <c:pt idx="33162">
                  <c:v>336</c:v>
                </c:pt>
                <c:pt idx="33163">
                  <c:v>338</c:v>
                </c:pt>
                <c:pt idx="33164">
                  <c:v>337</c:v>
                </c:pt>
                <c:pt idx="33165">
                  <c:v>372</c:v>
                </c:pt>
                <c:pt idx="33166">
                  <c:v>366</c:v>
                </c:pt>
                <c:pt idx="33167">
                  <c:v>378</c:v>
                </c:pt>
                <c:pt idx="33168">
                  <c:v>356</c:v>
                </c:pt>
                <c:pt idx="33169">
                  <c:v>321</c:v>
                </c:pt>
                <c:pt idx="33170">
                  <c:v>351</c:v>
                </c:pt>
                <c:pt idx="33171">
                  <c:v>339</c:v>
                </c:pt>
                <c:pt idx="33172">
                  <c:v>396</c:v>
                </c:pt>
                <c:pt idx="33173">
                  <c:v>363</c:v>
                </c:pt>
                <c:pt idx="33174">
                  <c:v>358</c:v>
                </c:pt>
                <c:pt idx="33175">
                  <c:v>316</c:v>
                </c:pt>
                <c:pt idx="33176">
                  <c:v>350</c:v>
                </c:pt>
                <c:pt idx="33177">
                  <c:v>335</c:v>
                </c:pt>
                <c:pt idx="33178">
                  <c:v>347</c:v>
                </c:pt>
                <c:pt idx="33179">
                  <c:v>347</c:v>
                </c:pt>
                <c:pt idx="33180">
                  <c:v>375</c:v>
                </c:pt>
                <c:pt idx="33181">
                  <c:v>361</c:v>
                </c:pt>
                <c:pt idx="33182">
                  <c:v>307</c:v>
                </c:pt>
                <c:pt idx="33183">
                  <c:v>353</c:v>
                </c:pt>
                <c:pt idx="33184">
                  <c:v>322</c:v>
                </c:pt>
                <c:pt idx="33185">
                  <c:v>351</c:v>
                </c:pt>
                <c:pt idx="33186">
                  <c:v>351</c:v>
                </c:pt>
                <c:pt idx="33187">
                  <c:v>330</c:v>
                </c:pt>
                <c:pt idx="33188">
                  <c:v>373</c:v>
                </c:pt>
                <c:pt idx="33189">
                  <c:v>343</c:v>
                </c:pt>
                <c:pt idx="33190">
                  <c:v>361</c:v>
                </c:pt>
                <c:pt idx="33191">
                  <c:v>340</c:v>
                </c:pt>
                <c:pt idx="33192">
                  <c:v>343</c:v>
                </c:pt>
                <c:pt idx="33193">
                  <c:v>350</c:v>
                </c:pt>
                <c:pt idx="33194">
                  <c:v>342</c:v>
                </c:pt>
                <c:pt idx="33195">
                  <c:v>350</c:v>
                </c:pt>
                <c:pt idx="33196">
                  <c:v>359</c:v>
                </c:pt>
                <c:pt idx="33197">
                  <c:v>365</c:v>
                </c:pt>
                <c:pt idx="33198">
                  <c:v>332</c:v>
                </c:pt>
                <c:pt idx="33199">
                  <c:v>365</c:v>
                </c:pt>
                <c:pt idx="33200">
                  <c:v>354</c:v>
                </c:pt>
                <c:pt idx="33201">
                  <c:v>365</c:v>
                </c:pt>
                <c:pt idx="33202">
                  <c:v>346</c:v>
                </c:pt>
                <c:pt idx="33203">
                  <c:v>261</c:v>
                </c:pt>
                <c:pt idx="33204">
                  <c:v>375</c:v>
                </c:pt>
                <c:pt idx="33205">
                  <c:v>303</c:v>
                </c:pt>
                <c:pt idx="33206">
                  <c:v>349</c:v>
                </c:pt>
                <c:pt idx="33207">
                  <c:v>340</c:v>
                </c:pt>
                <c:pt idx="33208">
                  <c:v>354</c:v>
                </c:pt>
                <c:pt idx="33209">
                  <c:v>323</c:v>
                </c:pt>
                <c:pt idx="33210">
                  <c:v>300</c:v>
                </c:pt>
                <c:pt idx="33211">
                  <c:v>259</c:v>
                </c:pt>
                <c:pt idx="33212">
                  <c:v>335</c:v>
                </c:pt>
                <c:pt idx="33213">
                  <c:v>363</c:v>
                </c:pt>
                <c:pt idx="33214">
                  <c:v>347</c:v>
                </c:pt>
                <c:pt idx="33215">
                  <c:v>343</c:v>
                </c:pt>
                <c:pt idx="33216">
                  <c:v>325</c:v>
                </c:pt>
                <c:pt idx="33217">
                  <c:v>374</c:v>
                </c:pt>
                <c:pt idx="33218">
                  <c:v>274</c:v>
                </c:pt>
                <c:pt idx="33219">
                  <c:v>376</c:v>
                </c:pt>
                <c:pt idx="33220">
                  <c:v>346</c:v>
                </c:pt>
                <c:pt idx="33221">
                  <c:v>352</c:v>
                </c:pt>
                <c:pt idx="33222">
                  <c:v>338</c:v>
                </c:pt>
                <c:pt idx="33223">
                  <c:v>323</c:v>
                </c:pt>
                <c:pt idx="33224">
                  <c:v>334</c:v>
                </c:pt>
                <c:pt idx="33225">
                  <c:v>334</c:v>
                </c:pt>
                <c:pt idx="33226">
                  <c:v>349</c:v>
                </c:pt>
                <c:pt idx="33227">
                  <c:v>496</c:v>
                </c:pt>
                <c:pt idx="33228">
                  <c:v>417</c:v>
                </c:pt>
                <c:pt idx="33229">
                  <c:v>302</c:v>
                </c:pt>
                <c:pt idx="33230">
                  <c:v>464</c:v>
                </c:pt>
                <c:pt idx="33231">
                  <c:v>384</c:v>
                </c:pt>
                <c:pt idx="33232">
                  <c:v>328</c:v>
                </c:pt>
                <c:pt idx="33233">
                  <c:v>339</c:v>
                </c:pt>
                <c:pt idx="33234">
                  <c:v>355</c:v>
                </c:pt>
                <c:pt idx="33235">
                  <c:v>326</c:v>
                </c:pt>
                <c:pt idx="33236">
                  <c:v>239</c:v>
                </c:pt>
                <c:pt idx="33237">
                  <c:v>233</c:v>
                </c:pt>
                <c:pt idx="33238">
                  <c:v>340</c:v>
                </c:pt>
                <c:pt idx="33239">
                  <c:v>349</c:v>
                </c:pt>
                <c:pt idx="33240">
                  <c:v>353</c:v>
                </c:pt>
                <c:pt idx="33241">
                  <c:v>357</c:v>
                </c:pt>
                <c:pt idx="33242">
                  <c:v>368</c:v>
                </c:pt>
                <c:pt idx="33243">
                  <c:v>326</c:v>
                </c:pt>
                <c:pt idx="33244">
                  <c:v>348</c:v>
                </c:pt>
                <c:pt idx="33245">
                  <c:v>350</c:v>
                </c:pt>
                <c:pt idx="33246">
                  <c:v>310</c:v>
                </c:pt>
                <c:pt idx="33247">
                  <c:v>374</c:v>
                </c:pt>
                <c:pt idx="33248">
                  <c:v>324</c:v>
                </c:pt>
                <c:pt idx="33249">
                  <c:v>378</c:v>
                </c:pt>
                <c:pt idx="33250">
                  <c:v>362</c:v>
                </c:pt>
                <c:pt idx="33251">
                  <c:v>382</c:v>
                </c:pt>
                <c:pt idx="33252">
                  <c:v>377</c:v>
                </c:pt>
                <c:pt idx="33253">
                  <c:v>359</c:v>
                </c:pt>
                <c:pt idx="33254">
                  <c:v>349</c:v>
                </c:pt>
                <c:pt idx="33255">
                  <c:v>324</c:v>
                </c:pt>
                <c:pt idx="33256">
                  <c:v>321</c:v>
                </c:pt>
                <c:pt idx="33257">
                  <c:v>377</c:v>
                </c:pt>
                <c:pt idx="33258">
                  <c:v>462</c:v>
                </c:pt>
                <c:pt idx="33259">
                  <c:v>351</c:v>
                </c:pt>
                <c:pt idx="33260">
                  <c:v>314</c:v>
                </c:pt>
                <c:pt idx="33261">
                  <c:v>358</c:v>
                </c:pt>
                <c:pt idx="33262">
                  <c:v>374</c:v>
                </c:pt>
                <c:pt idx="33263">
                  <c:v>426</c:v>
                </c:pt>
                <c:pt idx="33264">
                  <c:v>336</c:v>
                </c:pt>
                <c:pt idx="33265">
                  <c:v>347</c:v>
                </c:pt>
                <c:pt idx="33266">
                  <c:v>343</c:v>
                </c:pt>
                <c:pt idx="33267">
                  <c:v>327</c:v>
                </c:pt>
                <c:pt idx="33268">
                  <c:v>339</c:v>
                </c:pt>
                <c:pt idx="33269">
                  <c:v>325</c:v>
                </c:pt>
                <c:pt idx="33270">
                  <c:v>344</c:v>
                </c:pt>
                <c:pt idx="33271">
                  <c:v>344</c:v>
                </c:pt>
                <c:pt idx="33272">
                  <c:v>299</c:v>
                </c:pt>
                <c:pt idx="33273">
                  <c:v>344</c:v>
                </c:pt>
                <c:pt idx="33274">
                  <c:v>356</c:v>
                </c:pt>
                <c:pt idx="33275">
                  <c:v>321</c:v>
                </c:pt>
                <c:pt idx="33276">
                  <c:v>353</c:v>
                </c:pt>
                <c:pt idx="33277">
                  <c:v>343</c:v>
                </c:pt>
                <c:pt idx="33278">
                  <c:v>266</c:v>
                </c:pt>
                <c:pt idx="33279">
                  <c:v>361</c:v>
                </c:pt>
                <c:pt idx="33280">
                  <c:v>397</c:v>
                </c:pt>
                <c:pt idx="33281">
                  <c:v>381</c:v>
                </c:pt>
                <c:pt idx="33282">
                  <c:v>353</c:v>
                </c:pt>
                <c:pt idx="33283">
                  <c:v>277</c:v>
                </c:pt>
                <c:pt idx="33284">
                  <c:v>383</c:v>
                </c:pt>
                <c:pt idx="33285">
                  <c:v>337</c:v>
                </c:pt>
                <c:pt idx="33286">
                  <c:v>400</c:v>
                </c:pt>
                <c:pt idx="33287">
                  <c:v>315</c:v>
                </c:pt>
                <c:pt idx="33288">
                  <c:v>366</c:v>
                </c:pt>
                <c:pt idx="33289">
                  <c:v>341</c:v>
                </c:pt>
                <c:pt idx="33290">
                  <c:v>390</c:v>
                </c:pt>
                <c:pt idx="33291">
                  <c:v>305</c:v>
                </c:pt>
                <c:pt idx="33292">
                  <c:v>290</c:v>
                </c:pt>
                <c:pt idx="33293">
                  <c:v>374</c:v>
                </c:pt>
                <c:pt idx="33294">
                  <c:v>323</c:v>
                </c:pt>
                <c:pt idx="33295">
                  <c:v>341</c:v>
                </c:pt>
                <c:pt idx="33296">
                  <c:v>388</c:v>
                </c:pt>
                <c:pt idx="33297">
                  <c:v>231</c:v>
                </c:pt>
                <c:pt idx="33298">
                  <c:v>709</c:v>
                </c:pt>
                <c:pt idx="33299">
                  <c:v>381</c:v>
                </c:pt>
                <c:pt idx="33300">
                  <c:v>367</c:v>
                </c:pt>
                <c:pt idx="33301">
                  <c:v>331</c:v>
                </c:pt>
                <c:pt idx="33302">
                  <c:v>332</c:v>
                </c:pt>
                <c:pt idx="33303">
                  <c:v>370</c:v>
                </c:pt>
                <c:pt idx="33304">
                  <c:v>351</c:v>
                </c:pt>
                <c:pt idx="33305">
                  <c:v>400</c:v>
                </c:pt>
                <c:pt idx="33306">
                  <c:v>398</c:v>
                </c:pt>
                <c:pt idx="33307">
                  <c:v>313</c:v>
                </c:pt>
                <c:pt idx="33308">
                  <c:v>386</c:v>
                </c:pt>
                <c:pt idx="33309">
                  <c:v>351</c:v>
                </c:pt>
                <c:pt idx="33310">
                  <c:v>441</c:v>
                </c:pt>
                <c:pt idx="33311">
                  <c:v>331</c:v>
                </c:pt>
                <c:pt idx="33312">
                  <c:v>355</c:v>
                </c:pt>
                <c:pt idx="33313">
                  <c:v>357</c:v>
                </c:pt>
                <c:pt idx="33314">
                  <c:v>341</c:v>
                </c:pt>
                <c:pt idx="33315">
                  <c:v>310</c:v>
                </c:pt>
                <c:pt idx="33316">
                  <c:v>355</c:v>
                </c:pt>
                <c:pt idx="33317">
                  <c:v>339</c:v>
                </c:pt>
                <c:pt idx="33318">
                  <c:v>340</c:v>
                </c:pt>
                <c:pt idx="33319">
                  <c:v>351</c:v>
                </c:pt>
                <c:pt idx="33320">
                  <c:v>346</c:v>
                </c:pt>
                <c:pt idx="33321">
                  <c:v>309</c:v>
                </c:pt>
                <c:pt idx="33322">
                  <c:v>317</c:v>
                </c:pt>
                <c:pt idx="33323">
                  <c:v>369</c:v>
                </c:pt>
                <c:pt idx="33324">
                  <c:v>356</c:v>
                </c:pt>
                <c:pt idx="33325">
                  <c:v>357</c:v>
                </c:pt>
                <c:pt idx="33326">
                  <c:v>334</c:v>
                </c:pt>
                <c:pt idx="33327">
                  <c:v>374</c:v>
                </c:pt>
                <c:pt idx="33328">
                  <c:v>350</c:v>
                </c:pt>
                <c:pt idx="33329">
                  <c:v>246</c:v>
                </c:pt>
                <c:pt idx="33330">
                  <c:v>384</c:v>
                </c:pt>
                <c:pt idx="33331">
                  <c:v>336</c:v>
                </c:pt>
                <c:pt idx="33332">
                  <c:v>332</c:v>
                </c:pt>
                <c:pt idx="33333">
                  <c:v>340</c:v>
                </c:pt>
                <c:pt idx="33334">
                  <c:v>236</c:v>
                </c:pt>
                <c:pt idx="33335">
                  <c:v>339</c:v>
                </c:pt>
                <c:pt idx="33336">
                  <c:v>339</c:v>
                </c:pt>
                <c:pt idx="33337">
                  <c:v>338</c:v>
                </c:pt>
                <c:pt idx="33338">
                  <c:v>462</c:v>
                </c:pt>
                <c:pt idx="33339">
                  <c:v>351</c:v>
                </c:pt>
                <c:pt idx="33340">
                  <c:v>314</c:v>
                </c:pt>
                <c:pt idx="33341">
                  <c:v>297</c:v>
                </c:pt>
                <c:pt idx="33342">
                  <c:v>326</c:v>
                </c:pt>
                <c:pt idx="33343">
                  <c:v>348</c:v>
                </c:pt>
                <c:pt idx="33344">
                  <c:v>351</c:v>
                </c:pt>
                <c:pt idx="33345">
                  <c:v>311</c:v>
                </c:pt>
                <c:pt idx="33346">
                  <c:v>577</c:v>
                </c:pt>
                <c:pt idx="33347">
                  <c:v>411</c:v>
                </c:pt>
                <c:pt idx="33348">
                  <c:v>343</c:v>
                </c:pt>
                <c:pt idx="33349">
                  <c:v>262</c:v>
                </c:pt>
                <c:pt idx="33350">
                  <c:v>332</c:v>
                </c:pt>
                <c:pt idx="33351">
                  <c:v>244</c:v>
                </c:pt>
                <c:pt idx="33352">
                  <c:v>331</c:v>
                </c:pt>
                <c:pt idx="33353">
                  <c:v>405</c:v>
                </c:pt>
                <c:pt idx="33354">
                  <c:v>391</c:v>
                </c:pt>
                <c:pt idx="33355">
                  <c:v>382</c:v>
                </c:pt>
                <c:pt idx="33356">
                  <c:v>340</c:v>
                </c:pt>
                <c:pt idx="33357">
                  <c:v>340</c:v>
                </c:pt>
                <c:pt idx="33358">
                  <c:v>312</c:v>
                </c:pt>
                <c:pt idx="33359">
                  <c:v>363</c:v>
                </c:pt>
                <c:pt idx="33360">
                  <c:v>353</c:v>
                </c:pt>
                <c:pt idx="33361">
                  <c:v>342</c:v>
                </c:pt>
                <c:pt idx="33362">
                  <c:v>362</c:v>
                </c:pt>
                <c:pt idx="33363">
                  <c:v>346</c:v>
                </c:pt>
                <c:pt idx="33364">
                  <c:v>350</c:v>
                </c:pt>
                <c:pt idx="33365">
                  <c:v>279</c:v>
                </c:pt>
                <c:pt idx="33366">
                  <c:v>374</c:v>
                </c:pt>
                <c:pt idx="33367">
                  <c:v>386</c:v>
                </c:pt>
                <c:pt idx="33368">
                  <c:v>351</c:v>
                </c:pt>
                <c:pt idx="33369">
                  <c:v>347</c:v>
                </c:pt>
                <c:pt idx="33370">
                  <c:v>389</c:v>
                </c:pt>
                <c:pt idx="33371">
                  <c:v>412</c:v>
                </c:pt>
                <c:pt idx="33372">
                  <c:v>341</c:v>
                </c:pt>
                <c:pt idx="33373">
                  <c:v>344</c:v>
                </c:pt>
                <c:pt idx="33374">
                  <c:v>336</c:v>
                </c:pt>
                <c:pt idx="33375">
                  <c:v>375</c:v>
                </c:pt>
                <c:pt idx="33376">
                  <c:v>349</c:v>
                </c:pt>
                <c:pt idx="33377">
                  <c:v>327</c:v>
                </c:pt>
                <c:pt idx="33378">
                  <c:v>413</c:v>
                </c:pt>
                <c:pt idx="33379">
                  <c:v>265</c:v>
                </c:pt>
                <c:pt idx="33380">
                  <c:v>257</c:v>
                </c:pt>
                <c:pt idx="33381">
                  <c:v>337</c:v>
                </c:pt>
                <c:pt idx="33382">
                  <c:v>366</c:v>
                </c:pt>
                <c:pt idx="33383">
                  <c:v>353</c:v>
                </c:pt>
                <c:pt idx="33384">
                  <c:v>435</c:v>
                </c:pt>
                <c:pt idx="33385">
                  <c:v>277</c:v>
                </c:pt>
                <c:pt idx="33386">
                  <c:v>473</c:v>
                </c:pt>
                <c:pt idx="33387">
                  <c:v>347</c:v>
                </c:pt>
                <c:pt idx="33388">
                  <c:v>319</c:v>
                </c:pt>
                <c:pt idx="33389">
                  <c:v>304</c:v>
                </c:pt>
                <c:pt idx="33390">
                  <c:v>353</c:v>
                </c:pt>
                <c:pt idx="33391">
                  <c:v>368</c:v>
                </c:pt>
                <c:pt idx="33392">
                  <c:v>382</c:v>
                </c:pt>
                <c:pt idx="33393">
                  <c:v>368</c:v>
                </c:pt>
                <c:pt idx="33394">
                  <c:v>228</c:v>
                </c:pt>
                <c:pt idx="33395">
                  <c:v>346</c:v>
                </c:pt>
                <c:pt idx="33396">
                  <c:v>418</c:v>
                </c:pt>
                <c:pt idx="33397">
                  <c:v>362</c:v>
                </c:pt>
                <c:pt idx="33398">
                  <c:v>342</c:v>
                </c:pt>
                <c:pt idx="33399">
                  <c:v>228</c:v>
                </c:pt>
                <c:pt idx="33400">
                  <c:v>340</c:v>
                </c:pt>
                <c:pt idx="33401">
                  <c:v>302</c:v>
                </c:pt>
                <c:pt idx="33402">
                  <c:v>243</c:v>
                </c:pt>
                <c:pt idx="33403">
                  <c:v>315</c:v>
                </c:pt>
                <c:pt idx="33404">
                  <c:v>231</c:v>
                </c:pt>
                <c:pt idx="33405">
                  <c:v>383</c:v>
                </c:pt>
                <c:pt idx="33406">
                  <c:v>320</c:v>
                </c:pt>
                <c:pt idx="33407">
                  <c:v>754</c:v>
                </c:pt>
                <c:pt idx="33408">
                  <c:v>341</c:v>
                </c:pt>
                <c:pt idx="33409">
                  <c:v>365</c:v>
                </c:pt>
                <c:pt idx="33410">
                  <c:v>326</c:v>
                </c:pt>
                <c:pt idx="33411">
                  <c:v>351</c:v>
                </c:pt>
                <c:pt idx="33412">
                  <c:v>228</c:v>
                </c:pt>
                <c:pt idx="33413">
                  <c:v>380</c:v>
                </c:pt>
                <c:pt idx="33414">
                  <c:v>858</c:v>
                </c:pt>
                <c:pt idx="33415">
                  <c:v>342</c:v>
                </c:pt>
                <c:pt idx="33416">
                  <c:v>366</c:v>
                </c:pt>
                <c:pt idx="33417">
                  <c:v>369</c:v>
                </c:pt>
                <c:pt idx="33418">
                  <c:v>454</c:v>
                </c:pt>
                <c:pt idx="33419">
                  <c:v>388</c:v>
                </c:pt>
                <c:pt idx="33420">
                  <c:v>228</c:v>
                </c:pt>
                <c:pt idx="33421">
                  <c:v>347</c:v>
                </c:pt>
                <c:pt idx="33422">
                  <c:v>343</c:v>
                </c:pt>
                <c:pt idx="33423">
                  <c:v>277</c:v>
                </c:pt>
                <c:pt idx="33424">
                  <c:v>304</c:v>
                </c:pt>
                <c:pt idx="33425">
                  <c:v>465</c:v>
                </c:pt>
                <c:pt idx="33426">
                  <c:v>409</c:v>
                </c:pt>
                <c:pt idx="33427">
                  <c:v>351</c:v>
                </c:pt>
                <c:pt idx="33428">
                  <c:v>363</c:v>
                </c:pt>
                <c:pt idx="33429">
                  <c:v>374</c:v>
                </c:pt>
                <c:pt idx="33430">
                  <c:v>617</c:v>
                </c:pt>
                <c:pt idx="33431">
                  <c:v>374</c:v>
                </c:pt>
                <c:pt idx="33432">
                  <c:v>319</c:v>
                </c:pt>
                <c:pt idx="33433">
                  <c:v>554</c:v>
                </c:pt>
                <c:pt idx="33434">
                  <c:v>227</c:v>
                </c:pt>
                <c:pt idx="33435">
                  <c:v>348</c:v>
                </c:pt>
                <c:pt idx="33436">
                  <c:v>237</c:v>
                </c:pt>
                <c:pt idx="33437">
                  <c:v>329</c:v>
                </c:pt>
                <c:pt idx="33438">
                  <c:v>477</c:v>
                </c:pt>
                <c:pt idx="33439">
                  <c:v>340</c:v>
                </c:pt>
                <c:pt idx="33440">
                  <c:v>519</c:v>
                </c:pt>
                <c:pt idx="33441">
                  <c:v>362</c:v>
                </c:pt>
                <c:pt idx="33442">
                  <c:v>333</c:v>
                </c:pt>
                <c:pt idx="33443">
                  <c:v>386</c:v>
                </c:pt>
                <c:pt idx="33444">
                  <c:v>322</c:v>
                </c:pt>
                <c:pt idx="33445">
                  <c:v>331</c:v>
                </c:pt>
                <c:pt idx="33446">
                  <c:v>412</c:v>
                </c:pt>
                <c:pt idx="33447">
                  <c:v>369</c:v>
                </c:pt>
                <c:pt idx="33448">
                  <c:v>363</c:v>
                </c:pt>
                <c:pt idx="33449">
                  <c:v>326</c:v>
                </c:pt>
                <c:pt idx="33450">
                  <c:v>349</c:v>
                </c:pt>
                <c:pt idx="33451">
                  <c:v>383</c:v>
                </c:pt>
                <c:pt idx="33452">
                  <c:v>346</c:v>
                </c:pt>
                <c:pt idx="33453">
                  <c:v>306</c:v>
                </c:pt>
                <c:pt idx="33454">
                  <c:v>342</c:v>
                </c:pt>
                <c:pt idx="33455">
                  <c:v>322</c:v>
                </c:pt>
                <c:pt idx="33456">
                  <c:v>436</c:v>
                </c:pt>
                <c:pt idx="33457">
                  <c:v>283</c:v>
                </c:pt>
                <c:pt idx="33458">
                  <c:v>341</c:v>
                </c:pt>
                <c:pt idx="33459">
                  <c:v>344</c:v>
                </c:pt>
                <c:pt idx="33460">
                  <c:v>367</c:v>
                </c:pt>
                <c:pt idx="33461">
                  <c:v>382</c:v>
                </c:pt>
                <c:pt idx="33462">
                  <c:v>348</c:v>
                </c:pt>
                <c:pt idx="33463">
                  <c:v>360</c:v>
                </c:pt>
                <c:pt idx="33464">
                  <c:v>349</c:v>
                </c:pt>
                <c:pt idx="33465">
                  <c:v>308</c:v>
                </c:pt>
                <c:pt idx="33466">
                  <c:v>361</c:v>
                </c:pt>
                <c:pt idx="33467">
                  <c:v>353</c:v>
                </c:pt>
                <c:pt idx="33468">
                  <c:v>341</c:v>
                </c:pt>
                <c:pt idx="33469">
                  <c:v>362</c:v>
                </c:pt>
                <c:pt idx="33470">
                  <c:v>312</c:v>
                </c:pt>
                <c:pt idx="33471">
                  <c:v>349</c:v>
                </c:pt>
                <c:pt idx="33472">
                  <c:v>340</c:v>
                </c:pt>
                <c:pt idx="33473">
                  <c:v>310</c:v>
                </c:pt>
                <c:pt idx="33474">
                  <c:v>310</c:v>
                </c:pt>
                <c:pt idx="33475">
                  <c:v>235</c:v>
                </c:pt>
                <c:pt idx="33476">
                  <c:v>326</c:v>
                </c:pt>
                <c:pt idx="33477">
                  <c:v>342</c:v>
                </c:pt>
                <c:pt idx="33478">
                  <c:v>340</c:v>
                </c:pt>
                <c:pt idx="33479">
                  <c:v>328</c:v>
                </c:pt>
                <c:pt idx="33480">
                  <c:v>353</c:v>
                </c:pt>
                <c:pt idx="33481">
                  <c:v>348</c:v>
                </c:pt>
                <c:pt idx="33482">
                  <c:v>226</c:v>
                </c:pt>
                <c:pt idx="33483">
                  <c:v>310</c:v>
                </c:pt>
                <c:pt idx="33484">
                  <c:v>356</c:v>
                </c:pt>
                <c:pt idx="33485">
                  <c:v>357</c:v>
                </c:pt>
                <c:pt idx="33486">
                  <c:v>287</c:v>
                </c:pt>
                <c:pt idx="33487">
                  <c:v>360</c:v>
                </c:pt>
                <c:pt idx="33488">
                  <c:v>356</c:v>
                </c:pt>
                <c:pt idx="33489">
                  <c:v>298</c:v>
                </c:pt>
                <c:pt idx="33490">
                  <c:v>355</c:v>
                </c:pt>
                <c:pt idx="33491">
                  <c:v>344</c:v>
                </c:pt>
                <c:pt idx="33492">
                  <c:v>318</c:v>
                </c:pt>
                <c:pt idx="33493">
                  <c:v>342</c:v>
                </c:pt>
                <c:pt idx="33494">
                  <c:v>249</c:v>
                </c:pt>
                <c:pt idx="33495">
                  <c:v>356</c:v>
                </c:pt>
                <c:pt idx="33496">
                  <c:v>293</c:v>
                </c:pt>
                <c:pt idx="33497">
                  <c:v>326</c:v>
                </c:pt>
                <c:pt idx="33498">
                  <c:v>349</c:v>
                </c:pt>
                <c:pt idx="33499">
                  <c:v>365</c:v>
                </c:pt>
                <c:pt idx="33500">
                  <c:v>418</c:v>
                </c:pt>
                <c:pt idx="33501">
                  <c:v>287</c:v>
                </c:pt>
                <c:pt idx="33502">
                  <c:v>331</c:v>
                </c:pt>
                <c:pt idx="33503">
                  <c:v>383</c:v>
                </c:pt>
                <c:pt idx="33504">
                  <c:v>333</c:v>
                </c:pt>
                <c:pt idx="33505">
                  <c:v>346</c:v>
                </c:pt>
                <c:pt idx="33506">
                  <c:v>334</c:v>
                </c:pt>
                <c:pt idx="33507">
                  <c:v>306</c:v>
                </c:pt>
                <c:pt idx="33508">
                  <c:v>345</c:v>
                </c:pt>
                <c:pt idx="33509">
                  <c:v>350</c:v>
                </c:pt>
                <c:pt idx="33510">
                  <c:v>304</c:v>
                </c:pt>
                <c:pt idx="33511">
                  <c:v>354</c:v>
                </c:pt>
                <c:pt idx="33512">
                  <c:v>280</c:v>
                </c:pt>
                <c:pt idx="33513">
                  <c:v>339</c:v>
                </c:pt>
                <c:pt idx="33514">
                  <c:v>342</c:v>
                </c:pt>
                <c:pt idx="33515">
                  <c:v>310</c:v>
                </c:pt>
                <c:pt idx="33516">
                  <c:v>294</c:v>
                </c:pt>
                <c:pt idx="33517">
                  <c:v>329</c:v>
                </c:pt>
                <c:pt idx="33518">
                  <c:v>345</c:v>
                </c:pt>
                <c:pt idx="33519">
                  <c:v>339</c:v>
                </c:pt>
                <c:pt idx="33520">
                  <c:v>339</c:v>
                </c:pt>
                <c:pt idx="33521">
                  <c:v>385</c:v>
                </c:pt>
                <c:pt idx="33522">
                  <c:v>342</c:v>
                </c:pt>
                <c:pt idx="33523">
                  <c:v>324</c:v>
                </c:pt>
                <c:pt idx="33524">
                  <c:v>314</c:v>
                </c:pt>
                <c:pt idx="33525">
                  <c:v>340</c:v>
                </c:pt>
                <c:pt idx="33526">
                  <c:v>350</c:v>
                </c:pt>
                <c:pt idx="33527">
                  <c:v>225</c:v>
                </c:pt>
                <c:pt idx="33528">
                  <c:v>278</c:v>
                </c:pt>
                <c:pt idx="33529">
                  <c:v>224</c:v>
                </c:pt>
                <c:pt idx="33530">
                  <c:v>293</c:v>
                </c:pt>
                <c:pt idx="33531">
                  <c:v>354</c:v>
                </c:pt>
                <c:pt idx="33532">
                  <c:v>385</c:v>
                </c:pt>
                <c:pt idx="33533">
                  <c:v>320</c:v>
                </c:pt>
                <c:pt idx="33534">
                  <c:v>340</c:v>
                </c:pt>
                <c:pt idx="33535">
                  <c:v>363</c:v>
                </c:pt>
                <c:pt idx="33536">
                  <c:v>320</c:v>
                </c:pt>
                <c:pt idx="33537">
                  <c:v>365</c:v>
                </c:pt>
                <c:pt idx="33538">
                  <c:v>344</c:v>
                </c:pt>
                <c:pt idx="33539">
                  <c:v>355</c:v>
                </c:pt>
                <c:pt idx="33540">
                  <c:v>351</c:v>
                </c:pt>
                <c:pt idx="33541">
                  <c:v>371</c:v>
                </c:pt>
                <c:pt idx="33542">
                  <c:v>331</c:v>
                </c:pt>
                <c:pt idx="33543">
                  <c:v>339</c:v>
                </c:pt>
                <c:pt idx="33544">
                  <c:v>331</c:v>
                </c:pt>
                <c:pt idx="33545">
                  <c:v>350</c:v>
                </c:pt>
                <c:pt idx="33546">
                  <c:v>308</c:v>
                </c:pt>
                <c:pt idx="33547">
                  <c:v>364</c:v>
                </c:pt>
                <c:pt idx="33548">
                  <c:v>322</c:v>
                </c:pt>
                <c:pt idx="33549">
                  <c:v>341</c:v>
                </c:pt>
                <c:pt idx="33550">
                  <c:v>330</c:v>
                </c:pt>
                <c:pt idx="33551">
                  <c:v>290</c:v>
                </c:pt>
                <c:pt idx="33552">
                  <c:v>310</c:v>
                </c:pt>
                <c:pt idx="33553">
                  <c:v>343</c:v>
                </c:pt>
                <c:pt idx="33554">
                  <c:v>331</c:v>
                </c:pt>
                <c:pt idx="33555">
                  <c:v>310</c:v>
                </c:pt>
                <c:pt idx="33556">
                  <c:v>342</c:v>
                </c:pt>
                <c:pt idx="33557">
                  <c:v>324</c:v>
                </c:pt>
                <c:pt idx="33558">
                  <c:v>345</c:v>
                </c:pt>
                <c:pt idx="33559">
                  <c:v>333</c:v>
                </c:pt>
                <c:pt idx="33560">
                  <c:v>329</c:v>
                </c:pt>
                <c:pt idx="33561">
                  <c:v>451</c:v>
                </c:pt>
                <c:pt idx="33562">
                  <c:v>493</c:v>
                </c:pt>
                <c:pt idx="33563">
                  <c:v>335</c:v>
                </c:pt>
                <c:pt idx="33564">
                  <c:v>384</c:v>
                </c:pt>
                <c:pt idx="33565">
                  <c:v>346</c:v>
                </c:pt>
                <c:pt idx="33566">
                  <c:v>260</c:v>
                </c:pt>
                <c:pt idx="33567">
                  <c:v>303</c:v>
                </c:pt>
                <c:pt idx="33568">
                  <c:v>331</c:v>
                </c:pt>
                <c:pt idx="33569">
                  <c:v>561</c:v>
                </c:pt>
                <c:pt idx="33570">
                  <c:v>276</c:v>
                </c:pt>
                <c:pt idx="33571">
                  <c:v>338</c:v>
                </c:pt>
                <c:pt idx="33572">
                  <c:v>341</c:v>
                </c:pt>
                <c:pt idx="33573">
                  <c:v>377</c:v>
                </c:pt>
                <c:pt idx="33574">
                  <c:v>330</c:v>
                </c:pt>
                <c:pt idx="33575">
                  <c:v>320</c:v>
                </c:pt>
                <c:pt idx="33576">
                  <c:v>342</c:v>
                </c:pt>
                <c:pt idx="33577">
                  <c:v>357</c:v>
                </c:pt>
                <c:pt idx="33578">
                  <c:v>365</c:v>
                </c:pt>
                <c:pt idx="33579">
                  <c:v>341</c:v>
                </c:pt>
                <c:pt idx="33580">
                  <c:v>342</c:v>
                </c:pt>
                <c:pt idx="33581">
                  <c:v>333</c:v>
                </c:pt>
                <c:pt idx="33582">
                  <c:v>336</c:v>
                </c:pt>
                <c:pt idx="33583">
                  <c:v>363</c:v>
                </c:pt>
                <c:pt idx="33584">
                  <c:v>321</c:v>
                </c:pt>
                <c:pt idx="33585">
                  <c:v>325</c:v>
                </c:pt>
                <c:pt idx="33586">
                  <c:v>355</c:v>
                </c:pt>
                <c:pt idx="33587">
                  <c:v>319</c:v>
                </c:pt>
                <c:pt idx="33588">
                  <c:v>321</c:v>
                </c:pt>
                <c:pt idx="33589">
                  <c:v>331</c:v>
                </c:pt>
                <c:pt idx="33590">
                  <c:v>342</c:v>
                </c:pt>
                <c:pt idx="33591">
                  <c:v>223</c:v>
                </c:pt>
                <c:pt idx="33592">
                  <c:v>338</c:v>
                </c:pt>
                <c:pt idx="33593">
                  <c:v>328</c:v>
                </c:pt>
                <c:pt idx="33594">
                  <c:v>335</c:v>
                </c:pt>
                <c:pt idx="33595">
                  <c:v>351</c:v>
                </c:pt>
                <c:pt idx="33596">
                  <c:v>403</c:v>
                </c:pt>
                <c:pt idx="33597">
                  <c:v>298</c:v>
                </c:pt>
                <c:pt idx="33598">
                  <c:v>223</c:v>
                </c:pt>
                <c:pt idx="33599">
                  <c:v>403</c:v>
                </c:pt>
                <c:pt idx="33600">
                  <c:v>301</c:v>
                </c:pt>
                <c:pt idx="33601">
                  <c:v>322</c:v>
                </c:pt>
                <c:pt idx="33602">
                  <c:v>283</c:v>
                </c:pt>
                <c:pt idx="33603">
                  <c:v>328</c:v>
                </c:pt>
                <c:pt idx="33604">
                  <c:v>331</c:v>
                </c:pt>
                <c:pt idx="33605">
                  <c:v>408</c:v>
                </c:pt>
                <c:pt idx="33606">
                  <c:v>338</c:v>
                </c:pt>
                <c:pt idx="33607">
                  <c:v>336</c:v>
                </c:pt>
                <c:pt idx="33608">
                  <c:v>341</c:v>
                </c:pt>
                <c:pt idx="33609">
                  <c:v>340</c:v>
                </c:pt>
                <c:pt idx="33610">
                  <c:v>321</c:v>
                </c:pt>
                <c:pt idx="33611">
                  <c:v>290</c:v>
                </c:pt>
                <c:pt idx="33612">
                  <c:v>333</c:v>
                </c:pt>
                <c:pt idx="33613">
                  <c:v>340</c:v>
                </c:pt>
                <c:pt idx="33614">
                  <c:v>332</c:v>
                </c:pt>
                <c:pt idx="33615">
                  <c:v>332</c:v>
                </c:pt>
                <c:pt idx="33616">
                  <c:v>326</c:v>
                </c:pt>
                <c:pt idx="33617">
                  <c:v>334</c:v>
                </c:pt>
                <c:pt idx="33618">
                  <c:v>329</c:v>
                </c:pt>
                <c:pt idx="33619">
                  <c:v>330</c:v>
                </c:pt>
                <c:pt idx="33620">
                  <c:v>326</c:v>
                </c:pt>
                <c:pt idx="33621">
                  <c:v>343</c:v>
                </c:pt>
                <c:pt idx="33622">
                  <c:v>322</c:v>
                </c:pt>
                <c:pt idx="33623">
                  <c:v>366</c:v>
                </c:pt>
                <c:pt idx="33624">
                  <c:v>331</c:v>
                </c:pt>
                <c:pt idx="33625">
                  <c:v>348</c:v>
                </c:pt>
                <c:pt idx="33626">
                  <c:v>344</c:v>
                </c:pt>
                <c:pt idx="33627">
                  <c:v>311</c:v>
                </c:pt>
                <c:pt idx="33628">
                  <c:v>320</c:v>
                </c:pt>
                <c:pt idx="33629">
                  <c:v>303</c:v>
                </c:pt>
                <c:pt idx="33630">
                  <c:v>342</c:v>
                </c:pt>
                <c:pt idx="33631">
                  <c:v>329</c:v>
                </c:pt>
                <c:pt idx="33632">
                  <c:v>321</c:v>
                </c:pt>
                <c:pt idx="33633">
                  <c:v>328</c:v>
                </c:pt>
                <c:pt idx="33634">
                  <c:v>337</c:v>
                </c:pt>
                <c:pt idx="33635">
                  <c:v>355</c:v>
                </c:pt>
                <c:pt idx="33636">
                  <c:v>341</c:v>
                </c:pt>
                <c:pt idx="33637">
                  <c:v>326</c:v>
                </c:pt>
                <c:pt idx="33638">
                  <c:v>328</c:v>
                </c:pt>
                <c:pt idx="33639">
                  <c:v>350</c:v>
                </c:pt>
                <c:pt idx="33640">
                  <c:v>355</c:v>
                </c:pt>
                <c:pt idx="33641">
                  <c:v>365</c:v>
                </c:pt>
                <c:pt idx="33642">
                  <c:v>321</c:v>
                </c:pt>
                <c:pt idx="33643">
                  <c:v>322</c:v>
                </c:pt>
                <c:pt idx="33644">
                  <c:v>343</c:v>
                </c:pt>
                <c:pt idx="33645">
                  <c:v>333</c:v>
                </c:pt>
                <c:pt idx="33646">
                  <c:v>339</c:v>
                </c:pt>
                <c:pt idx="33647">
                  <c:v>331</c:v>
                </c:pt>
                <c:pt idx="33648">
                  <c:v>315</c:v>
                </c:pt>
                <c:pt idx="33649">
                  <c:v>342</c:v>
                </c:pt>
                <c:pt idx="33650">
                  <c:v>335</c:v>
                </c:pt>
                <c:pt idx="33651">
                  <c:v>320</c:v>
                </c:pt>
                <c:pt idx="33652">
                  <c:v>377</c:v>
                </c:pt>
                <c:pt idx="33653">
                  <c:v>322</c:v>
                </c:pt>
                <c:pt idx="33654">
                  <c:v>335</c:v>
                </c:pt>
                <c:pt idx="33655">
                  <c:v>335</c:v>
                </c:pt>
                <c:pt idx="33656">
                  <c:v>334</c:v>
                </c:pt>
                <c:pt idx="33657">
                  <c:v>335</c:v>
                </c:pt>
                <c:pt idx="33658">
                  <c:v>322</c:v>
                </c:pt>
                <c:pt idx="33659">
                  <c:v>304</c:v>
                </c:pt>
                <c:pt idx="33660">
                  <c:v>340</c:v>
                </c:pt>
                <c:pt idx="33661">
                  <c:v>320</c:v>
                </c:pt>
                <c:pt idx="33662">
                  <c:v>350</c:v>
                </c:pt>
                <c:pt idx="33663">
                  <c:v>344</c:v>
                </c:pt>
                <c:pt idx="33664">
                  <c:v>317</c:v>
                </c:pt>
                <c:pt idx="33665">
                  <c:v>321</c:v>
                </c:pt>
                <c:pt idx="33666">
                  <c:v>339</c:v>
                </c:pt>
                <c:pt idx="33667">
                  <c:v>352</c:v>
                </c:pt>
                <c:pt idx="33668">
                  <c:v>303</c:v>
                </c:pt>
                <c:pt idx="33669">
                  <c:v>343</c:v>
                </c:pt>
                <c:pt idx="33670">
                  <c:v>340</c:v>
                </c:pt>
                <c:pt idx="33671">
                  <c:v>350</c:v>
                </c:pt>
                <c:pt idx="33672">
                  <c:v>335</c:v>
                </c:pt>
                <c:pt idx="33673">
                  <c:v>339</c:v>
                </c:pt>
                <c:pt idx="33674">
                  <c:v>345</c:v>
                </c:pt>
                <c:pt idx="33675">
                  <c:v>349</c:v>
                </c:pt>
                <c:pt idx="33676">
                  <c:v>329</c:v>
                </c:pt>
                <c:pt idx="33677">
                  <c:v>320</c:v>
                </c:pt>
                <c:pt idx="33678">
                  <c:v>362</c:v>
                </c:pt>
                <c:pt idx="33679">
                  <c:v>328</c:v>
                </c:pt>
                <c:pt idx="33680">
                  <c:v>307</c:v>
                </c:pt>
                <c:pt idx="33681">
                  <c:v>336</c:v>
                </c:pt>
                <c:pt idx="33682">
                  <c:v>324</c:v>
                </c:pt>
                <c:pt idx="33683">
                  <c:v>348</c:v>
                </c:pt>
                <c:pt idx="33684">
                  <c:v>375</c:v>
                </c:pt>
                <c:pt idx="33685">
                  <c:v>349</c:v>
                </c:pt>
                <c:pt idx="33686">
                  <c:v>327</c:v>
                </c:pt>
                <c:pt idx="33687">
                  <c:v>327</c:v>
                </c:pt>
                <c:pt idx="33688">
                  <c:v>345</c:v>
                </c:pt>
                <c:pt idx="33689">
                  <c:v>345</c:v>
                </c:pt>
                <c:pt idx="33690">
                  <c:v>329</c:v>
                </c:pt>
                <c:pt idx="33691">
                  <c:v>337</c:v>
                </c:pt>
                <c:pt idx="33692">
                  <c:v>347</c:v>
                </c:pt>
                <c:pt idx="33693">
                  <c:v>338</c:v>
                </c:pt>
                <c:pt idx="33694">
                  <c:v>333</c:v>
                </c:pt>
                <c:pt idx="33695">
                  <c:v>325</c:v>
                </c:pt>
                <c:pt idx="33696">
                  <c:v>311</c:v>
                </c:pt>
                <c:pt idx="33697">
                  <c:v>326</c:v>
                </c:pt>
                <c:pt idx="33698">
                  <c:v>345</c:v>
                </c:pt>
                <c:pt idx="33699">
                  <c:v>328</c:v>
                </c:pt>
                <c:pt idx="33700">
                  <c:v>338</c:v>
                </c:pt>
                <c:pt idx="33701">
                  <c:v>311</c:v>
                </c:pt>
                <c:pt idx="33702">
                  <c:v>342</c:v>
                </c:pt>
                <c:pt idx="33703">
                  <c:v>343</c:v>
                </c:pt>
                <c:pt idx="33704">
                  <c:v>332</c:v>
                </c:pt>
                <c:pt idx="33705">
                  <c:v>348</c:v>
                </c:pt>
                <c:pt idx="33706">
                  <c:v>312</c:v>
                </c:pt>
                <c:pt idx="33707">
                  <c:v>325</c:v>
                </c:pt>
                <c:pt idx="33708">
                  <c:v>318</c:v>
                </c:pt>
                <c:pt idx="33709">
                  <c:v>342</c:v>
                </c:pt>
                <c:pt idx="33710">
                  <c:v>267</c:v>
                </c:pt>
                <c:pt idx="33711">
                  <c:v>337</c:v>
                </c:pt>
                <c:pt idx="33712">
                  <c:v>327</c:v>
                </c:pt>
                <c:pt idx="33713">
                  <c:v>344</c:v>
                </c:pt>
                <c:pt idx="33714">
                  <c:v>259</c:v>
                </c:pt>
                <c:pt idx="33715">
                  <c:v>337</c:v>
                </c:pt>
                <c:pt idx="33716">
                  <c:v>376</c:v>
                </c:pt>
                <c:pt idx="33717">
                  <c:v>322</c:v>
                </c:pt>
                <c:pt idx="33718">
                  <c:v>331</c:v>
                </c:pt>
                <c:pt idx="33719">
                  <c:v>324</c:v>
                </c:pt>
                <c:pt idx="33720">
                  <c:v>332</c:v>
                </c:pt>
                <c:pt idx="33721">
                  <c:v>327</c:v>
                </c:pt>
                <c:pt idx="33722">
                  <c:v>328</c:v>
                </c:pt>
                <c:pt idx="33723">
                  <c:v>346</c:v>
                </c:pt>
                <c:pt idx="33724">
                  <c:v>307</c:v>
                </c:pt>
                <c:pt idx="33725">
                  <c:v>338</c:v>
                </c:pt>
                <c:pt idx="33726">
                  <c:v>325</c:v>
                </c:pt>
                <c:pt idx="33727">
                  <c:v>363</c:v>
                </c:pt>
                <c:pt idx="33728">
                  <c:v>328</c:v>
                </c:pt>
                <c:pt idx="33729">
                  <c:v>329</c:v>
                </c:pt>
                <c:pt idx="33730">
                  <c:v>329</c:v>
                </c:pt>
                <c:pt idx="33731">
                  <c:v>335</c:v>
                </c:pt>
                <c:pt idx="33732">
                  <c:v>334</c:v>
                </c:pt>
                <c:pt idx="33733">
                  <c:v>334</c:v>
                </c:pt>
                <c:pt idx="33734">
                  <c:v>322</c:v>
                </c:pt>
                <c:pt idx="33735">
                  <c:v>327</c:v>
                </c:pt>
                <c:pt idx="33736">
                  <c:v>346</c:v>
                </c:pt>
                <c:pt idx="33737">
                  <c:v>350</c:v>
                </c:pt>
                <c:pt idx="33738">
                  <c:v>342</c:v>
                </c:pt>
                <c:pt idx="33739">
                  <c:v>355</c:v>
                </c:pt>
                <c:pt idx="33740">
                  <c:v>341</c:v>
                </c:pt>
                <c:pt idx="33741">
                  <c:v>358</c:v>
                </c:pt>
                <c:pt idx="33742">
                  <c:v>281</c:v>
                </c:pt>
                <c:pt idx="33743">
                  <c:v>311</c:v>
                </c:pt>
                <c:pt idx="33744">
                  <c:v>341</c:v>
                </c:pt>
                <c:pt idx="33745">
                  <c:v>325</c:v>
                </c:pt>
                <c:pt idx="33746">
                  <c:v>324</c:v>
                </c:pt>
                <c:pt idx="33747">
                  <c:v>352</c:v>
                </c:pt>
                <c:pt idx="33748">
                  <c:v>343</c:v>
                </c:pt>
                <c:pt idx="33749">
                  <c:v>293</c:v>
                </c:pt>
                <c:pt idx="33750">
                  <c:v>354</c:v>
                </c:pt>
                <c:pt idx="33751">
                  <c:v>302</c:v>
                </c:pt>
                <c:pt idx="33752">
                  <c:v>337</c:v>
                </c:pt>
                <c:pt idx="33753">
                  <c:v>305</c:v>
                </c:pt>
                <c:pt idx="33754">
                  <c:v>317</c:v>
                </c:pt>
                <c:pt idx="33755">
                  <c:v>352</c:v>
                </c:pt>
                <c:pt idx="33756">
                  <c:v>321</c:v>
                </c:pt>
                <c:pt idx="33757">
                  <c:v>314</c:v>
                </c:pt>
                <c:pt idx="33758">
                  <c:v>324</c:v>
                </c:pt>
                <c:pt idx="33759">
                  <c:v>335</c:v>
                </c:pt>
                <c:pt idx="33760">
                  <c:v>297</c:v>
                </c:pt>
                <c:pt idx="33761">
                  <c:v>351</c:v>
                </c:pt>
                <c:pt idx="33762">
                  <c:v>326</c:v>
                </c:pt>
                <c:pt idx="33763">
                  <c:v>336</c:v>
                </c:pt>
                <c:pt idx="33764">
                  <c:v>324</c:v>
                </c:pt>
                <c:pt idx="33765">
                  <c:v>319</c:v>
                </c:pt>
                <c:pt idx="33766">
                  <c:v>349</c:v>
                </c:pt>
                <c:pt idx="33767">
                  <c:v>333</c:v>
                </c:pt>
                <c:pt idx="33768">
                  <c:v>336</c:v>
                </c:pt>
                <c:pt idx="33769">
                  <c:v>318</c:v>
                </c:pt>
                <c:pt idx="33770">
                  <c:v>332</c:v>
                </c:pt>
                <c:pt idx="33771">
                  <c:v>318</c:v>
                </c:pt>
                <c:pt idx="33772">
                  <c:v>350</c:v>
                </c:pt>
                <c:pt idx="33773">
                  <c:v>307</c:v>
                </c:pt>
                <c:pt idx="33774">
                  <c:v>301</c:v>
                </c:pt>
                <c:pt idx="33775">
                  <c:v>313</c:v>
                </c:pt>
                <c:pt idx="33776">
                  <c:v>324</c:v>
                </c:pt>
                <c:pt idx="33777">
                  <c:v>347</c:v>
                </c:pt>
                <c:pt idx="33778">
                  <c:v>315</c:v>
                </c:pt>
                <c:pt idx="33779">
                  <c:v>352</c:v>
                </c:pt>
                <c:pt idx="33780">
                  <c:v>330</c:v>
                </c:pt>
                <c:pt idx="33781">
                  <c:v>327</c:v>
                </c:pt>
                <c:pt idx="33782">
                  <c:v>357</c:v>
                </c:pt>
                <c:pt idx="33783">
                  <c:v>325</c:v>
                </c:pt>
                <c:pt idx="33784">
                  <c:v>344</c:v>
                </c:pt>
                <c:pt idx="33785">
                  <c:v>322</c:v>
                </c:pt>
                <c:pt idx="33786">
                  <c:v>338</c:v>
                </c:pt>
                <c:pt idx="33787">
                  <c:v>363</c:v>
                </c:pt>
                <c:pt idx="33788">
                  <c:v>328</c:v>
                </c:pt>
                <c:pt idx="33789">
                  <c:v>354</c:v>
                </c:pt>
                <c:pt idx="33790">
                  <c:v>288</c:v>
                </c:pt>
                <c:pt idx="33791">
                  <c:v>309</c:v>
                </c:pt>
                <c:pt idx="33792">
                  <c:v>356</c:v>
                </c:pt>
                <c:pt idx="33793">
                  <c:v>342</c:v>
                </c:pt>
                <c:pt idx="33794">
                  <c:v>364</c:v>
                </c:pt>
                <c:pt idx="33795">
                  <c:v>365</c:v>
                </c:pt>
                <c:pt idx="33796">
                  <c:v>385</c:v>
                </c:pt>
                <c:pt idx="33797">
                  <c:v>379</c:v>
                </c:pt>
                <c:pt idx="33798">
                  <c:v>326</c:v>
                </c:pt>
                <c:pt idx="33799">
                  <c:v>339</c:v>
                </c:pt>
                <c:pt idx="33800">
                  <c:v>315</c:v>
                </c:pt>
                <c:pt idx="33801">
                  <c:v>318</c:v>
                </c:pt>
                <c:pt idx="33802">
                  <c:v>345</c:v>
                </c:pt>
                <c:pt idx="33803">
                  <c:v>220</c:v>
                </c:pt>
                <c:pt idx="33804">
                  <c:v>324</c:v>
                </c:pt>
                <c:pt idx="33805">
                  <c:v>336</c:v>
                </c:pt>
                <c:pt idx="33806">
                  <c:v>324</c:v>
                </c:pt>
                <c:pt idx="33807">
                  <c:v>329</c:v>
                </c:pt>
                <c:pt idx="33808">
                  <c:v>366</c:v>
                </c:pt>
                <c:pt idx="33809">
                  <c:v>355</c:v>
                </c:pt>
                <c:pt idx="33810">
                  <c:v>341</c:v>
                </c:pt>
                <c:pt idx="33811">
                  <c:v>322</c:v>
                </c:pt>
                <c:pt idx="33812">
                  <c:v>306</c:v>
                </c:pt>
                <c:pt idx="33813">
                  <c:v>347</c:v>
                </c:pt>
                <c:pt idx="33814">
                  <c:v>331</c:v>
                </c:pt>
                <c:pt idx="33815">
                  <c:v>328</c:v>
                </c:pt>
                <c:pt idx="33816">
                  <c:v>317</c:v>
                </c:pt>
                <c:pt idx="33817">
                  <c:v>338</c:v>
                </c:pt>
                <c:pt idx="33818">
                  <c:v>324</c:v>
                </c:pt>
                <c:pt idx="33819">
                  <c:v>363</c:v>
                </c:pt>
                <c:pt idx="33820">
                  <c:v>338</c:v>
                </c:pt>
                <c:pt idx="33821">
                  <c:v>314</c:v>
                </c:pt>
                <c:pt idx="33822">
                  <c:v>315</c:v>
                </c:pt>
                <c:pt idx="33823">
                  <c:v>326</c:v>
                </c:pt>
                <c:pt idx="33824">
                  <c:v>326</c:v>
                </c:pt>
                <c:pt idx="33825">
                  <c:v>347</c:v>
                </c:pt>
                <c:pt idx="33826">
                  <c:v>339</c:v>
                </c:pt>
                <c:pt idx="33827">
                  <c:v>344</c:v>
                </c:pt>
                <c:pt idx="33828">
                  <c:v>321</c:v>
                </c:pt>
                <c:pt idx="33829">
                  <c:v>330</c:v>
                </c:pt>
                <c:pt idx="33830">
                  <c:v>333</c:v>
                </c:pt>
                <c:pt idx="33831">
                  <c:v>353</c:v>
                </c:pt>
                <c:pt idx="33832">
                  <c:v>330</c:v>
                </c:pt>
                <c:pt idx="33833">
                  <c:v>347</c:v>
                </c:pt>
                <c:pt idx="33834">
                  <c:v>332</c:v>
                </c:pt>
                <c:pt idx="33835">
                  <c:v>327</c:v>
                </c:pt>
                <c:pt idx="33836">
                  <c:v>353</c:v>
                </c:pt>
                <c:pt idx="33837">
                  <c:v>330</c:v>
                </c:pt>
                <c:pt idx="33838">
                  <c:v>333</c:v>
                </c:pt>
                <c:pt idx="33839">
                  <c:v>322</c:v>
                </c:pt>
                <c:pt idx="33840">
                  <c:v>325</c:v>
                </c:pt>
                <c:pt idx="33841">
                  <c:v>287</c:v>
                </c:pt>
                <c:pt idx="33842">
                  <c:v>381</c:v>
                </c:pt>
                <c:pt idx="33843">
                  <c:v>350</c:v>
                </c:pt>
                <c:pt idx="33844">
                  <c:v>317</c:v>
                </c:pt>
                <c:pt idx="33845">
                  <c:v>351</c:v>
                </c:pt>
                <c:pt idx="33846">
                  <c:v>330</c:v>
                </c:pt>
                <c:pt idx="33847">
                  <c:v>322</c:v>
                </c:pt>
                <c:pt idx="33848">
                  <c:v>323</c:v>
                </c:pt>
                <c:pt idx="33849">
                  <c:v>314</c:v>
                </c:pt>
                <c:pt idx="33850">
                  <c:v>353</c:v>
                </c:pt>
                <c:pt idx="33851">
                  <c:v>331</c:v>
                </c:pt>
                <c:pt idx="33852">
                  <c:v>351</c:v>
                </c:pt>
                <c:pt idx="33853">
                  <c:v>279</c:v>
                </c:pt>
                <c:pt idx="33854">
                  <c:v>361</c:v>
                </c:pt>
                <c:pt idx="33855">
                  <c:v>319</c:v>
                </c:pt>
                <c:pt idx="33856">
                  <c:v>288</c:v>
                </c:pt>
                <c:pt idx="33857">
                  <c:v>357</c:v>
                </c:pt>
                <c:pt idx="33858">
                  <c:v>338</c:v>
                </c:pt>
                <c:pt idx="33859">
                  <c:v>271</c:v>
                </c:pt>
                <c:pt idx="33860">
                  <c:v>316</c:v>
                </c:pt>
                <c:pt idx="33861">
                  <c:v>318</c:v>
                </c:pt>
                <c:pt idx="33862">
                  <c:v>354</c:v>
                </c:pt>
                <c:pt idx="33863">
                  <c:v>320</c:v>
                </c:pt>
                <c:pt idx="33864">
                  <c:v>334</c:v>
                </c:pt>
                <c:pt idx="33865">
                  <c:v>305</c:v>
                </c:pt>
                <c:pt idx="33866">
                  <c:v>336</c:v>
                </c:pt>
                <c:pt idx="33867">
                  <c:v>347</c:v>
                </c:pt>
                <c:pt idx="33868">
                  <c:v>318</c:v>
                </c:pt>
                <c:pt idx="33869">
                  <c:v>327</c:v>
                </c:pt>
                <c:pt idx="33870">
                  <c:v>345</c:v>
                </c:pt>
                <c:pt idx="33871">
                  <c:v>321</c:v>
                </c:pt>
                <c:pt idx="33872">
                  <c:v>309</c:v>
                </c:pt>
                <c:pt idx="33873">
                  <c:v>300</c:v>
                </c:pt>
                <c:pt idx="33874">
                  <c:v>330</c:v>
                </c:pt>
                <c:pt idx="33875">
                  <c:v>337</c:v>
                </c:pt>
                <c:pt idx="33876">
                  <c:v>303</c:v>
                </c:pt>
                <c:pt idx="33877">
                  <c:v>348</c:v>
                </c:pt>
                <c:pt idx="33878">
                  <c:v>401</c:v>
                </c:pt>
                <c:pt idx="33879">
                  <c:v>288</c:v>
                </c:pt>
                <c:pt idx="33880">
                  <c:v>333</c:v>
                </c:pt>
                <c:pt idx="33881">
                  <c:v>323</c:v>
                </c:pt>
                <c:pt idx="33882">
                  <c:v>336</c:v>
                </c:pt>
                <c:pt idx="33883">
                  <c:v>346</c:v>
                </c:pt>
                <c:pt idx="33884">
                  <c:v>276</c:v>
                </c:pt>
                <c:pt idx="33885">
                  <c:v>292</c:v>
                </c:pt>
                <c:pt idx="33886">
                  <c:v>339</c:v>
                </c:pt>
                <c:pt idx="33887">
                  <c:v>325</c:v>
                </c:pt>
                <c:pt idx="33888">
                  <c:v>329</c:v>
                </c:pt>
                <c:pt idx="33889">
                  <c:v>361</c:v>
                </c:pt>
                <c:pt idx="33890">
                  <c:v>302</c:v>
                </c:pt>
                <c:pt idx="33891">
                  <c:v>328</c:v>
                </c:pt>
                <c:pt idx="33892">
                  <c:v>323</c:v>
                </c:pt>
                <c:pt idx="33893">
                  <c:v>349</c:v>
                </c:pt>
                <c:pt idx="33894">
                  <c:v>327</c:v>
                </c:pt>
                <c:pt idx="33895">
                  <c:v>333</c:v>
                </c:pt>
                <c:pt idx="33896">
                  <c:v>334</c:v>
                </c:pt>
                <c:pt idx="33897">
                  <c:v>325</c:v>
                </c:pt>
                <c:pt idx="33898">
                  <c:v>298</c:v>
                </c:pt>
                <c:pt idx="33899">
                  <c:v>348</c:v>
                </c:pt>
                <c:pt idx="33900">
                  <c:v>330</c:v>
                </c:pt>
                <c:pt idx="33901">
                  <c:v>330</c:v>
                </c:pt>
                <c:pt idx="33902">
                  <c:v>338</c:v>
                </c:pt>
                <c:pt idx="33903">
                  <c:v>348</c:v>
                </c:pt>
                <c:pt idx="33904">
                  <c:v>339</c:v>
                </c:pt>
                <c:pt idx="33905">
                  <c:v>317</c:v>
                </c:pt>
                <c:pt idx="33906">
                  <c:v>395</c:v>
                </c:pt>
                <c:pt idx="33907">
                  <c:v>337</c:v>
                </c:pt>
                <c:pt idx="33908">
                  <c:v>351</c:v>
                </c:pt>
                <c:pt idx="33909">
                  <c:v>324</c:v>
                </c:pt>
                <c:pt idx="33910">
                  <c:v>321</c:v>
                </c:pt>
                <c:pt idx="33911">
                  <c:v>350</c:v>
                </c:pt>
                <c:pt idx="33912">
                  <c:v>324</c:v>
                </c:pt>
                <c:pt idx="33913">
                  <c:v>351</c:v>
                </c:pt>
                <c:pt idx="33914">
                  <c:v>329</c:v>
                </c:pt>
                <c:pt idx="33915">
                  <c:v>340</c:v>
                </c:pt>
                <c:pt idx="33916">
                  <c:v>303</c:v>
                </c:pt>
                <c:pt idx="33917">
                  <c:v>356</c:v>
                </c:pt>
                <c:pt idx="33918">
                  <c:v>316</c:v>
                </c:pt>
                <c:pt idx="33919">
                  <c:v>339</c:v>
                </c:pt>
                <c:pt idx="33920">
                  <c:v>332</c:v>
                </c:pt>
                <c:pt idx="33921">
                  <c:v>338</c:v>
                </c:pt>
                <c:pt idx="33922">
                  <c:v>344</c:v>
                </c:pt>
                <c:pt idx="33923">
                  <c:v>374</c:v>
                </c:pt>
                <c:pt idx="33924">
                  <c:v>340</c:v>
                </c:pt>
                <c:pt idx="33925">
                  <c:v>341</c:v>
                </c:pt>
                <c:pt idx="33926">
                  <c:v>330</c:v>
                </c:pt>
                <c:pt idx="33927">
                  <c:v>337</c:v>
                </c:pt>
                <c:pt idx="33928">
                  <c:v>322</c:v>
                </c:pt>
                <c:pt idx="33929">
                  <c:v>311</c:v>
                </c:pt>
                <c:pt idx="33930">
                  <c:v>320</c:v>
                </c:pt>
                <c:pt idx="33931">
                  <c:v>343</c:v>
                </c:pt>
                <c:pt idx="33932">
                  <c:v>343</c:v>
                </c:pt>
                <c:pt idx="33933">
                  <c:v>332</c:v>
                </c:pt>
                <c:pt idx="33934">
                  <c:v>332</c:v>
                </c:pt>
                <c:pt idx="33935">
                  <c:v>315</c:v>
                </c:pt>
                <c:pt idx="33936">
                  <c:v>325</c:v>
                </c:pt>
                <c:pt idx="33937">
                  <c:v>315</c:v>
                </c:pt>
                <c:pt idx="33938">
                  <c:v>328</c:v>
                </c:pt>
                <c:pt idx="33939">
                  <c:v>319</c:v>
                </c:pt>
                <c:pt idx="33940">
                  <c:v>325</c:v>
                </c:pt>
                <c:pt idx="33941">
                  <c:v>335</c:v>
                </c:pt>
                <c:pt idx="33942">
                  <c:v>317</c:v>
                </c:pt>
                <c:pt idx="33943">
                  <c:v>332</c:v>
                </c:pt>
                <c:pt idx="33944">
                  <c:v>335</c:v>
                </c:pt>
                <c:pt idx="33945">
                  <c:v>325</c:v>
                </c:pt>
                <c:pt idx="33946">
                  <c:v>319</c:v>
                </c:pt>
                <c:pt idx="33947">
                  <c:v>342</c:v>
                </c:pt>
                <c:pt idx="33948">
                  <c:v>340</c:v>
                </c:pt>
                <c:pt idx="33949">
                  <c:v>284</c:v>
                </c:pt>
                <c:pt idx="33950">
                  <c:v>328</c:v>
                </c:pt>
                <c:pt idx="33951">
                  <c:v>324</c:v>
                </c:pt>
                <c:pt idx="33952">
                  <c:v>337</c:v>
                </c:pt>
                <c:pt idx="33953">
                  <c:v>321</c:v>
                </c:pt>
                <c:pt idx="33954">
                  <c:v>327</c:v>
                </c:pt>
                <c:pt idx="33955">
                  <c:v>355</c:v>
                </c:pt>
                <c:pt idx="33956">
                  <c:v>303</c:v>
                </c:pt>
                <c:pt idx="33957">
                  <c:v>344</c:v>
                </c:pt>
                <c:pt idx="33958">
                  <c:v>304</c:v>
                </c:pt>
                <c:pt idx="33959">
                  <c:v>319</c:v>
                </c:pt>
                <c:pt idx="33960">
                  <c:v>313</c:v>
                </c:pt>
                <c:pt idx="33961">
                  <c:v>331</c:v>
                </c:pt>
                <c:pt idx="33962">
                  <c:v>340</c:v>
                </c:pt>
                <c:pt idx="33963">
                  <c:v>334</c:v>
                </c:pt>
                <c:pt idx="33964">
                  <c:v>369</c:v>
                </c:pt>
                <c:pt idx="33965">
                  <c:v>275</c:v>
                </c:pt>
                <c:pt idx="33966">
                  <c:v>390</c:v>
                </c:pt>
                <c:pt idx="33967">
                  <c:v>319</c:v>
                </c:pt>
                <c:pt idx="33968">
                  <c:v>327</c:v>
                </c:pt>
                <c:pt idx="33969">
                  <c:v>332</c:v>
                </c:pt>
                <c:pt idx="33970">
                  <c:v>334</c:v>
                </c:pt>
                <c:pt idx="33971">
                  <c:v>367</c:v>
                </c:pt>
                <c:pt idx="33972">
                  <c:v>324</c:v>
                </c:pt>
                <c:pt idx="33973">
                  <c:v>340</c:v>
                </c:pt>
                <c:pt idx="33974">
                  <c:v>330</c:v>
                </c:pt>
                <c:pt idx="33975">
                  <c:v>293</c:v>
                </c:pt>
                <c:pt idx="33976">
                  <c:v>350</c:v>
                </c:pt>
                <c:pt idx="33977">
                  <c:v>309</c:v>
                </c:pt>
                <c:pt idx="33978">
                  <c:v>346</c:v>
                </c:pt>
                <c:pt idx="33979">
                  <c:v>331</c:v>
                </c:pt>
                <c:pt idx="33980">
                  <c:v>331</c:v>
                </c:pt>
                <c:pt idx="33981">
                  <c:v>318</c:v>
                </c:pt>
                <c:pt idx="33982">
                  <c:v>329</c:v>
                </c:pt>
                <c:pt idx="33983">
                  <c:v>294</c:v>
                </c:pt>
                <c:pt idx="33984">
                  <c:v>334</c:v>
                </c:pt>
                <c:pt idx="33985">
                  <c:v>357</c:v>
                </c:pt>
                <c:pt idx="33986">
                  <c:v>303</c:v>
                </c:pt>
                <c:pt idx="33987">
                  <c:v>312</c:v>
                </c:pt>
                <c:pt idx="33988">
                  <c:v>364</c:v>
                </c:pt>
                <c:pt idx="33989">
                  <c:v>345</c:v>
                </c:pt>
                <c:pt idx="33990">
                  <c:v>335</c:v>
                </c:pt>
                <c:pt idx="33991">
                  <c:v>343</c:v>
                </c:pt>
                <c:pt idx="33992">
                  <c:v>309</c:v>
                </c:pt>
                <c:pt idx="33993">
                  <c:v>316</c:v>
                </c:pt>
                <c:pt idx="33994">
                  <c:v>356</c:v>
                </c:pt>
                <c:pt idx="33995">
                  <c:v>340</c:v>
                </c:pt>
                <c:pt idx="33996">
                  <c:v>299</c:v>
                </c:pt>
                <c:pt idx="33997">
                  <c:v>324</c:v>
                </c:pt>
                <c:pt idx="33998">
                  <c:v>304</c:v>
                </c:pt>
                <c:pt idx="33999">
                  <c:v>269</c:v>
                </c:pt>
                <c:pt idx="34000">
                  <c:v>344</c:v>
                </c:pt>
                <c:pt idx="34001">
                  <c:v>352</c:v>
                </c:pt>
                <c:pt idx="34002">
                  <c:v>294</c:v>
                </c:pt>
                <c:pt idx="34003">
                  <c:v>314</c:v>
                </c:pt>
                <c:pt idx="34004">
                  <c:v>360</c:v>
                </c:pt>
                <c:pt idx="34005">
                  <c:v>327</c:v>
                </c:pt>
                <c:pt idx="34006">
                  <c:v>308</c:v>
                </c:pt>
                <c:pt idx="34007">
                  <c:v>345</c:v>
                </c:pt>
                <c:pt idx="34008">
                  <c:v>351</c:v>
                </c:pt>
                <c:pt idx="34009">
                  <c:v>338</c:v>
                </c:pt>
                <c:pt idx="34010">
                  <c:v>328</c:v>
                </c:pt>
                <c:pt idx="34011">
                  <c:v>327</c:v>
                </c:pt>
                <c:pt idx="34012">
                  <c:v>329</c:v>
                </c:pt>
                <c:pt idx="34013">
                  <c:v>279</c:v>
                </c:pt>
                <c:pt idx="34014">
                  <c:v>349</c:v>
                </c:pt>
                <c:pt idx="34015">
                  <c:v>397</c:v>
                </c:pt>
                <c:pt idx="34016">
                  <c:v>360</c:v>
                </c:pt>
                <c:pt idx="34017">
                  <c:v>309</c:v>
                </c:pt>
                <c:pt idx="34018">
                  <c:v>308</c:v>
                </c:pt>
                <c:pt idx="34019">
                  <c:v>337</c:v>
                </c:pt>
                <c:pt idx="34020">
                  <c:v>331</c:v>
                </c:pt>
                <c:pt idx="34021">
                  <c:v>329</c:v>
                </c:pt>
                <c:pt idx="34022">
                  <c:v>312</c:v>
                </c:pt>
                <c:pt idx="34023">
                  <c:v>372</c:v>
                </c:pt>
                <c:pt idx="34024">
                  <c:v>346</c:v>
                </c:pt>
                <c:pt idx="34025">
                  <c:v>283</c:v>
                </c:pt>
                <c:pt idx="34026">
                  <c:v>373</c:v>
                </c:pt>
                <c:pt idx="34027">
                  <c:v>344</c:v>
                </c:pt>
                <c:pt idx="34028">
                  <c:v>294</c:v>
                </c:pt>
                <c:pt idx="34029">
                  <c:v>346</c:v>
                </c:pt>
                <c:pt idx="34030">
                  <c:v>339</c:v>
                </c:pt>
                <c:pt idx="34031">
                  <c:v>332</c:v>
                </c:pt>
                <c:pt idx="34032">
                  <c:v>330</c:v>
                </c:pt>
                <c:pt idx="34033">
                  <c:v>342</c:v>
                </c:pt>
                <c:pt idx="34034">
                  <c:v>361</c:v>
                </c:pt>
                <c:pt idx="34035">
                  <c:v>319</c:v>
                </c:pt>
                <c:pt idx="34036">
                  <c:v>347</c:v>
                </c:pt>
                <c:pt idx="34037">
                  <c:v>346</c:v>
                </c:pt>
                <c:pt idx="34038">
                  <c:v>323</c:v>
                </c:pt>
                <c:pt idx="34039">
                  <c:v>348</c:v>
                </c:pt>
                <c:pt idx="34040">
                  <c:v>332</c:v>
                </c:pt>
                <c:pt idx="34041">
                  <c:v>311</c:v>
                </c:pt>
                <c:pt idx="34042">
                  <c:v>337</c:v>
                </c:pt>
                <c:pt idx="34043">
                  <c:v>338</c:v>
                </c:pt>
                <c:pt idx="34044">
                  <c:v>290</c:v>
                </c:pt>
                <c:pt idx="34045">
                  <c:v>380</c:v>
                </c:pt>
                <c:pt idx="34046">
                  <c:v>289</c:v>
                </c:pt>
                <c:pt idx="34047">
                  <c:v>332</c:v>
                </c:pt>
                <c:pt idx="34048">
                  <c:v>341</c:v>
                </c:pt>
                <c:pt idx="34049">
                  <c:v>321</c:v>
                </c:pt>
                <c:pt idx="34050">
                  <c:v>309</c:v>
                </c:pt>
                <c:pt idx="34051">
                  <c:v>331</c:v>
                </c:pt>
                <c:pt idx="34052">
                  <c:v>303</c:v>
                </c:pt>
                <c:pt idx="34053">
                  <c:v>349</c:v>
                </c:pt>
                <c:pt idx="34054">
                  <c:v>319</c:v>
                </c:pt>
                <c:pt idx="34055">
                  <c:v>345</c:v>
                </c:pt>
                <c:pt idx="34056">
                  <c:v>344</c:v>
                </c:pt>
                <c:pt idx="34057">
                  <c:v>311</c:v>
                </c:pt>
                <c:pt idx="34058">
                  <c:v>341</c:v>
                </c:pt>
                <c:pt idx="34059">
                  <c:v>350</c:v>
                </c:pt>
                <c:pt idx="34060">
                  <c:v>332</c:v>
                </c:pt>
                <c:pt idx="34061">
                  <c:v>316</c:v>
                </c:pt>
                <c:pt idx="34062">
                  <c:v>333</c:v>
                </c:pt>
                <c:pt idx="34063">
                  <c:v>357</c:v>
                </c:pt>
                <c:pt idx="34064">
                  <c:v>285</c:v>
                </c:pt>
                <c:pt idx="34065">
                  <c:v>326</c:v>
                </c:pt>
                <c:pt idx="34066">
                  <c:v>323</c:v>
                </c:pt>
                <c:pt idx="34067">
                  <c:v>327</c:v>
                </c:pt>
                <c:pt idx="34068">
                  <c:v>314</c:v>
                </c:pt>
                <c:pt idx="34069">
                  <c:v>371</c:v>
                </c:pt>
                <c:pt idx="34070">
                  <c:v>341</c:v>
                </c:pt>
                <c:pt idx="34071">
                  <c:v>361</c:v>
                </c:pt>
                <c:pt idx="34072">
                  <c:v>334</c:v>
                </c:pt>
                <c:pt idx="34073">
                  <c:v>299</c:v>
                </c:pt>
                <c:pt idx="34074">
                  <c:v>282</c:v>
                </c:pt>
                <c:pt idx="34075">
                  <c:v>297</c:v>
                </c:pt>
                <c:pt idx="34076">
                  <c:v>314</c:v>
                </c:pt>
                <c:pt idx="34077">
                  <c:v>379</c:v>
                </c:pt>
                <c:pt idx="34078">
                  <c:v>319</c:v>
                </c:pt>
                <c:pt idx="34079">
                  <c:v>300</c:v>
                </c:pt>
                <c:pt idx="34080">
                  <c:v>347</c:v>
                </c:pt>
                <c:pt idx="34081">
                  <c:v>295</c:v>
                </c:pt>
                <c:pt idx="34082">
                  <c:v>303</c:v>
                </c:pt>
                <c:pt idx="34083">
                  <c:v>335</c:v>
                </c:pt>
                <c:pt idx="34084">
                  <c:v>325</c:v>
                </c:pt>
                <c:pt idx="34085">
                  <c:v>302</c:v>
                </c:pt>
                <c:pt idx="34086">
                  <c:v>340</c:v>
                </c:pt>
                <c:pt idx="34087">
                  <c:v>308</c:v>
                </c:pt>
                <c:pt idx="34088">
                  <c:v>346</c:v>
                </c:pt>
                <c:pt idx="34089">
                  <c:v>320</c:v>
                </c:pt>
                <c:pt idx="34090">
                  <c:v>265</c:v>
                </c:pt>
                <c:pt idx="34091">
                  <c:v>342</c:v>
                </c:pt>
                <c:pt idx="34092">
                  <c:v>368</c:v>
                </c:pt>
                <c:pt idx="34093">
                  <c:v>351</c:v>
                </c:pt>
                <c:pt idx="34094">
                  <c:v>392</c:v>
                </c:pt>
                <c:pt idx="34095">
                  <c:v>287</c:v>
                </c:pt>
                <c:pt idx="34096">
                  <c:v>322</c:v>
                </c:pt>
                <c:pt idx="34097">
                  <c:v>294</c:v>
                </c:pt>
                <c:pt idx="34098">
                  <c:v>303</c:v>
                </c:pt>
                <c:pt idx="34099">
                  <c:v>318</c:v>
                </c:pt>
                <c:pt idx="34100">
                  <c:v>281</c:v>
                </c:pt>
                <c:pt idx="34101">
                  <c:v>331</c:v>
                </c:pt>
                <c:pt idx="34102">
                  <c:v>332</c:v>
                </c:pt>
                <c:pt idx="34103">
                  <c:v>346</c:v>
                </c:pt>
                <c:pt idx="34104">
                  <c:v>317</c:v>
                </c:pt>
                <c:pt idx="34105">
                  <c:v>346</c:v>
                </c:pt>
                <c:pt idx="34106">
                  <c:v>336</c:v>
                </c:pt>
                <c:pt idx="34107">
                  <c:v>305</c:v>
                </c:pt>
                <c:pt idx="34108">
                  <c:v>322</c:v>
                </c:pt>
                <c:pt idx="34109">
                  <c:v>350</c:v>
                </c:pt>
                <c:pt idx="34110">
                  <c:v>348</c:v>
                </c:pt>
                <c:pt idx="34111">
                  <c:v>349</c:v>
                </c:pt>
                <c:pt idx="34112">
                  <c:v>362</c:v>
                </c:pt>
                <c:pt idx="34113">
                  <c:v>340</c:v>
                </c:pt>
                <c:pt idx="34114">
                  <c:v>364</c:v>
                </c:pt>
                <c:pt idx="34115">
                  <c:v>310</c:v>
                </c:pt>
                <c:pt idx="34116">
                  <c:v>356</c:v>
                </c:pt>
                <c:pt idx="34117">
                  <c:v>282</c:v>
                </c:pt>
                <c:pt idx="34118">
                  <c:v>355</c:v>
                </c:pt>
                <c:pt idx="34119">
                  <c:v>344</c:v>
                </c:pt>
                <c:pt idx="34120">
                  <c:v>371</c:v>
                </c:pt>
                <c:pt idx="34121">
                  <c:v>384</c:v>
                </c:pt>
                <c:pt idx="34122">
                  <c:v>307</c:v>
                </c:pt>
                <c:pt idx="34123">
                  <c:v>262</c:v>
                </c:pt>
                <c:pt idx="34124">
                  <c:v>280</c:v>
                </c:pt>
                <c:pt idx="34125">
                  <c:v>354</c:v>
                </c:pt>
                <c:pt idx="34126">
                  <c:v>343</c:v>
                </c:pt>
                <c:pt idx="34127">
                  <c:v>310</c:v>
                </c:pt>
                <c:pt idx="34128">
                  <c:v>348</c:v>
                </c:pt>
                <c:pt idx="34129">
                  <c:v>314</c:v>
                </c:pt>
                <c:pt idx="34130">
                  <c:v>336</c:v>
                </c:pt>
                <c:pt idx="34131">
                  <c:v>328</c:v>
                </c:pt>
                <c:pt idx="34132">
                  <c:v>313</c:v>
                </c:pt>
                <c:pt idx="34133">
                  <c:v>347</c:v>
                </c:pt>
                <c:pt idx="34134">
                  <c:v>316</c:v>
                </c:pt>
                <c:pt idx="34135">
                  <c:v>341</c:v>
                </c:pt>
                <c:pt idx="34136">
                  <c:v>338</c:v>
                </c:pt>
                <c:pt idx="34137">
                  <c:v>342</c:v>
                </c:pt>
                <c:pt idx="34138">
                  <c:v>337</c:v>
                </c:pt>
                <c:pt idx="34139">
                  <c:v>323</c:v>
                </c:pt>
                <c:pt idx="34140">
                  <c:v>312</c:v>
                </c:pt>
                <c:pt idx="34141">
                  <c:v>308</c:v>
                </c:pt>
                <c:pt idx="34142">
                  <c:v>341</c:v>
                </c:pt>
                <c:pt idx="34143">
                  <c:v>343</c:v>
                </c:pt>
                <c:pt idx="34144">
                  <c:v>309</c:v>
                </c:pt>
                <c:pt idx="34145">
                  <c:v>309</c:v>
                </c:pt>
                <c:pt idx="34146">
                  <c:v>357</c:v>
                </c:pt>
                <c:pt idx="34147">
                  <c:v>299</c:v>
                </c:pt>
                <c:pt idx="34148">
                  <c:v>335</c:v>
                </c:pt>
                <c:pt idx="34149">
                  <c:v>357</c:v>
                </c:pt>
                <c:pt idx="34150">
                  <c:v>332</c:v>
                </c:pt>
                <c:pt idx="34151">
                  <c:v>342</c:v>
                </c:pt>
                <c:pt idx="34152">
                  <c:v>321</c:v>
                </c:pt>
                <c:pt idx="34153">
                  <c:v>336</c:v>
                </c:pt>
                <c:pt idx="34154">
                  <c:v>345</c:v>
                </c:pt>
                <c:pt idx="34155">
                  <c:v>306</c:v>
                </c:pt>
                <c:pt idx="34156">
                  <c:v>315</c:v>
                </c:pt>
                <c:pt idx="34157">
                  <c:v>311</c:v>
                </c:pt>
                <c:pt idx="34158">
                  <c:v>322</c:v>
                </c:pt>
                <c:pt idx="34159">
                  <c:v>340</c:v>
                </c:pt>
                <c:pt idx="34160">
                  <c:v>358</c:v>
                </c:pt>
                <c:pt idx="34161">
                  <c:v>361</c:v>
                </c:pt>
                <c:pt idx="34162">
                  <c:v>350</c:v>
                </c:pt>
                <c:pt idx="34163">
                  <c:v>339</c:v>
                </c:pt>
                <c:pt idx="34164">
                  <c:v>359</c:v>
                </c:pt>
                <c:pt idx="34165">
                  <c:v>353</c:v>
                </c:pt>
                <c:pt idx="34166">
                  <c:v>336</c:v>
                </c:pt>
                <c:pt idx="34167">
                  <c:v>318</c:v>
                </c:pt>
                <c:pt idx="34168">
                  <c:v>341</c:v>
                </c:pt>
                <c:pt idx="34169">
                  <c:v>330</c:v>
                </c:pt>
                <c:pt idx="34170">
                  <c:v>354</c:v>
                </c:pt>
                <c:pt idx="34171">
                  <c:v>339</c:v>
                </c:pt>
                <c:pt idx="34172">
                  <c:v>321</c:v>
                </c:pt>
                <c:pt idx="34173">
                  <c:v>341</c:v>
                </c:pt>
                <c:pt idx="34174">
                  <c:v>323</c:v>
                </c:pt>
                <c:pt idx="34175">
                  <c:v>356</c:v>
                </c:pt>
                <c:pt idx="34176">
                  <c:v>332</c:v>
                </c:pt>
                <c:pt idx="34177">
                  <c:v>372</c:v>
                </c:pt>
                <c:pt idx="34178">
                  <c:v>351</c:v>
                </c:pt>
                <c:pt idx="34179">
                  <c:v>349</c:v>
                </c:pt>
                <c:pt idx="34180">
                  <c:v>363</c:v>
                </c:pt>
                <c:pt idx="34181">
                  <c:v>292</c:v>
                </c:pt>
                <c:pt idx="34182">
                  <c:v>332</c:v>
                </c:pt>
                <c:pt idx="34183">
                  <c:v>339</c:v>
                </c:pt>
                <c:pt idx="34184">
                  <c:v>352</c:v>
                </c:pt>
                <c:pt idx="34185">
                  <c:v>306</c:v>
                </c:pt>
                <c:pt idx="34186">
                  <c:v>335</c:v>
                </c:pt>
                <c:pt idx="34187">
                  <c:v>327</c:v>
                </c:pt>
                <c:pt idx="34188">
                  <c:v>323</c:v>
                </c:pt>
                <c:pt idx="34189">
                  <c:v>333</c:v>
                </c:pt>
                <c:pt idx="34190">
                  <c:v>335</c:v>
                </c:pt>
                <c:pt idx="34191">
                  <c:v>356</c:v>
                </c:pt>
                <c:pt idx="34192">
                  <c:v>362</c:v>
                </c:pt>
                <c:pt idx="34193">
                  <c:v>341</c:v>
                </c:pt>
                <c:pt idx="34194">
                  <c:v>307</c:v>
                </c:pt>
                <c:pt idx="34195">
                  <c:v>324</c:v>
                </c:pt>
                <c:pt idx="34196">
                  <c:v>324</c:v>
                </c:pt>
                <c:pt idx="34197">
                  <c:v>358</c:v>
                </c:pt>
                <c:pt idx="34198">
                  <c:v>344</c:v>
                </c:pt>
                <c:pt idx="34199">
                  <c:v>358</c:v>
                </c:pt>
                <c:pt idx="34200">
                  <c:v>330</c:v>
                </c:pt>
                <c:pt idx="34201">
                  <c:v>327</c:v>
                </c:pt>
                <c:pt idx="34202">
                  <c:v>327</c:v>
                </c:pt>
                <c:pt idx="34203">
                  <c:v>313</c:v>
                </c:pt>
                <c:pt idx="34204">
                  <c:v>324</c:v>
                </c:pt>
                <c:pt idx="34205">
                  <c:v>368</c:v>
                </c:pt>
                <c:pt idx="34206">
                  <c:v>337</c:v>
                </c:pt>
                <c:pt idx="34207">
                  <c:v>342</c:v>
                </c:pt>
                <c:pt idx="34208">
                  <c:v>336</c:v>
                </c:pt>
                <c:pt idx="34209">
                  <c:v>313</c:v>
                </c:pt>
                <c:pt idx="34210">
                  <c:v>355</c:v>
                </c:pt>
                <c:pt idx="34211">
                  <c:v>387</c:v>
                </c:pt>
                <c:pt idx="34212">
                  <c:v>357</c:v>
                </c:pt>
                <c:pt idx="34213">
                  <c:v>355</c:v>
                </c:pt>
                <c:pt idx="34214">
                  <c:v>342</c:v>
                </c:pt>
                <c:pt idx="34215">
                  <c:v>328</c:v>
                </c:pt>
                <c:pt idx="34216">
                  <c:v>363</c:v>
                </c:pt>
                <c:pt idx="34217">
                  <c:v>341</c:v>
                </c:pt>
                <c:pt idx="34218">
                  <c:v>363</c:v>
                </c:pt>
                <c:pt idx="34219">
                  <c:v>354</c:v>
                </c:pt>
                <c:pt idx="34220">
                  <c:v>335</c:v>
                </c:pt>
                <c:pt idx="34221">
                  <c:v>319</c:v>
                </c:pt>
                <c:pt idx="34222">
                  <c:v>308</c:v>
                </c:pt>
                <c:pt idx="34223">
                  <c:v>357</c:v>
                </c:pt>
                <c:pt idx="34224">
                  <c:v>329</c:v>
                </c:pt>
                <c:pt idx="34225">
                  <c:v>347</c:v>
                </c:pt>
                <c:pt idx="34226">
                  <c:v>363</c:v>
                </c:pt>
                <c:pt idx="34227">
                  <c:v>330</c:v>
                </c:pt>
                <c:pt idx="34228">
                  <c:v>367</c:v>
                </c:pt>
                <c:pt idx="34229">
                  <c:v>332</c:v>
                </c:pt>
                <c:pt idx="34230">
                  <c:v>368</c:v>
                </c:pt>
                <c:pt idx="34231">
                  <c:v>333</c:v>
                </c:pt>
                <c:pt idx="34232">
                  <c:v>375</c:v>
                </c:pt>
                <c:pt idx="34233">
                  <c:v>351</c:v>
                </c:pt>
                <c:pt idx="34234">
                  <c:v>376</c:v>
                </c:pt>
                <c:pt idx="34235">
                  <c:v>318</c:v>
                </c:pt>
                <c:pt idx="34236">
                  <c:v>343</c:v>
                </c:pt>
                <c:pt idx="34237">
                  <c:v>335</c:v>
                </c:pt>
                <c:pt idx="34238">
                  <c:v>331</c:v>
                </c:pt>
                <c:pt idx="34239">
                  <c:v>358</c:v>
                </c:pt>
                <c:pt idx="34240">
                  <c:v>325</c:v>
                </c:pt>
                <c:pt idx="34241">
                  <c:v>325</c:v>
                </c:pt>
                <c:pt idx="34242">
                  <c:v>345</c:v>
                </c:pt>
                <c:pt idx="34243">
                  <c:v>329</c:v>
                </c:pt>
                <c:pt idx="34244">
                  <c:v>345</c:v>
                </c:pt>
                <c:pt idx="34245">
                  <c:v>294</c:v>
                </c:pt>
                <c:pt idx="34246">
                  <c:v>332</c:v>
                </c:pt>
                <c:pt idx="34247">
                  <c:v>316</c:v>
                </c:pt>
                <c:pt idx="34248">
                  <c:v>349</c:v>
                </c:pt>
                <c:pt idx="34249">
                  <c:v>345</c:v>
                </c:pt>
                <c:pt idx="34250">
                  <c:v>342</c:v>
                </c:pt>
                <c:pt idx="34251">
                  <c:v>312</c:v>
                </c:pt>
                <c:pt idx="34252">
                  <c:v>309</c:v>
                </c:pt>
                <c:pt idx="34253">
                  <c:v>303</c:v>
                </c:pt>
                <c:pt idx="34254">
                  <c:v>339</c:v>
                </c:pt>
                <c:pt idx="34255">
                  <c:v>359</c:v>
                </c:pt>
                <c:pt idx="34256">
                  <c:v>331</c:v>
                </c:pt>
                <c:pt idx="34257">
                  <c:v>312</c:v>
                </c:pt>
                <c:pt idx="34258">
                  <c:v>332</c:v>
                </c:pt>
                <c:pt idx="34259">
                  <c:v>333</c:v>
                </c:pt>
                <c:pt idx="34260">
                  <c:v>345</c:v>
                </c:pt>
                <c:pt idx="34261">
                  <c:v>329</c:v>
                </c:pt>
                <c:pt idx="34262">
                  <c:v>311</c:v>
                </c:pt>
                <c:pt idx="34263">
                  <c:v>350</c:v>
                </c:pt>
                <c:pt idx="34264">
                  <c:v>309</c:v>
                </c:pt>
                <c:pt idx="34265">
                  <c:v>333</c:v>
                </c:pt>
                <c:pt idx="34266">
                  <c:v>344</c:v>
                </c:pt>
                <c:pt idx="34267">
                  <c:v>330</c:v>
                </c:pt>
                <c:pt idx="34268">
                  <c:v>297</c:v>
                </c:pt>
                <c:pt idx="34269">
                  <c:v>342</c:v>
                </c:pt>
                <c:pt idx="34270">
                  <c:v>331</c:v>
                </c:pt>
                <c:pt idx="34271">
                  <c:v>362</c:v>
                </c:pt>
                <c:pt idx="34272">
                  <c:v>337</c:v>
                </c:pt>
                <c:pt idx="34273">
                  <c:v>321</c:v>
                </c:pt>
                <c:pt idx="34274">
                  <c:v>384</c:v>
                </c:pt>
                <c:pt idx="34275">
                  <c:v>302</c:v>
                </c:pt>
                <c:pt idx="34276">
                  <c:v>315</c:v>
                </c:pt>
                <c:pt idx="34277">
                  <c:v>333</c:v>
                </c:pt>
                <c:pt idx="34278">
                  <c:v>353</c:v>
                </c:pt>
                <c:pt idx="34279">
                  <c:v>312</c:v>
                </c:pt>
                <c:pt idx="34280">
                  <c:v>376</c:v>
                </c:pt>
                <c:pt idx="34281">
                  <c:v>308</c:v>
                </c:pt>
                <c:pt idx="34282">
                  <c:v>316</c:v>
                </c:pt>
                <c:pt idx="34283">
                  <c:v>351</c:v>
                </c:pt>
                <c:pt idx="34284">
                  <c:v>355</c:v>
                </c:pt>
                <c:pt idx="34285">
                  <c:v>351</c:v>
                </c:pt>
                <c:pt idx="34286">
                  <c:v>323</c:v>
                </c:pt>
                <c:pt idx="34287">
                  <c:v>337</c:v>
                </c:pt>
                <c:pt idx="34288">
                  <c:v>327</c:v>
                </c:pt>
                <c:pt idx="34289">
                  <c:v>316</c:v>
                </c:pt>
                <c:pt idx="34290">
                  <c:v>340</c:v>
                </c:pt>
                <c:pt idx="34291">
                  <c:v>352</c:v>
                </c:pt>
                <c:pt idx="34292">
                  <c:v>352</c:v>
                </c:pt>
                <c:pt idx="34293">
                  <c:v>334</c:v>
                </c:pt>
                <c:pt idx="34294">
                  <c:v>365</c:v>
                </c:pt>
                <c:pt idx="34295">
                  <c:v>364</c:v>
                </c:pt>
                <c:pt idx="34296">
                  <c:v>357</c:v>
                </c:pt>
                <c:pt idx="34297">
                  <c:v>457</c:v>
                </c:pt>
                <c:pt idx="34298">
                  <c:v>332</c:v>
                </c:pt>
                <c:pt idx="34299">
                  <c:v>310</c:v>
                </c:pt>
                <c:pt idx="34300">
                  <c:v>392</c:v>
                </c:pt>
                <c:pt idx="34301">
                  <c:v>350</c:v>
                </c:pt>
                <c:pt idx="34302">
                  <c:v>389</c:v>
                </c:pt>
                <c:pt idx="34303">
                  <c:v>335</c:v>
                </c:pt>
                <c:pt idx="34304">
                  <c:v>329</c:v>
                </c:pt>
                <c:pt idx="34305">
                  <c:v>364</c:v>
                </c:pt>
                <c:pt idx="34306">
                  <c:v>368</c:v>
                </c:pt>
                <c:pt idx="34307">
                  <c:v>369</c:v>
                </c:pt>
                <c:pt idx="34308">
                  <c:v>355</c:v>
                </c:pt>
                <c:pt idx="34309">
                  <c:v>350</c:v>
                </c:pt>
                <c:pt idx="34310">
                  <c:v>334</c:v>
                </c:pt>
                <c:pt idx="34311">
                  <c:v>310</c:v>
                </c:pt>
                <c:pt idx="34312">
                  <c:v>356</c:v>
                </c:pt>
                <c:pt idx="34313">
                  <c:v>343</c:v>
                </c:pt>
                <c:pt idx="34314">
                  <c:v>365</c:v>
                </c:pt>
                <c:pt idx="34315">
                  <c:v>314</c:v>
                </c:pt>
                <c:pt idx="34316">
                  <c:v>294</c:v>
                </c:pt>
                <c:pt idx="34317">
                  <c:v>339</c:v>
                </c:pt>
                <c:pt idx="34318">
                  <c:v>317</c:v>
                </c:pt>
                <c:pt idx="34319">
                  <c:v>352</c:v>
                </c:pt>
                <c:pt idx="34320">
                  <c:v>369</c:v>
                </c:pt>
                <c:pt idx="34321">
                  <c:v>347</c:v>
                </c:pt>
                <c:pt idx="34322">
                  <c:v>396</c:v>
                </c:pt>
                <c:pt idx="34323">
                  <c:v>385</c:v>
                </c:pt>
                <c:pt idx="34324">
                  <c:v>361</c:v>
                </c:pt>
                <c:pt idx="34325">
                  <c:v>345</c:v>
                </c:pt>
                <c:pt idx="34326">
                  <c:v>339</c:v>
                </c:pt>
                <c:pt idx="34327">
                  <c:v>327</c:v>
                </c:pt>
                <c:pt idx="34328">
                  <c:v>365</c:v>
                </c:pt>
                <c:pt idx="34329">
                  <c:v>348</c:v>
                </c:pt>
                <c:pt idx="34330">
                  <c:v>325</c:v>
                </c:pt>
                <c:pt idx="34331">
                  <c:v>340</c:v>
                </c:pt>
                <c:pt idx="34332">
                  <c:v>337</c:v>
                </c:pt>
                <c:pt idx="34333">
                  <c:v>274</c:v>
                </c:pt>
                <c:pt idx="34334">
                  <c:v>334</c:v>
                </c:pt>
                <c:pt idx="34335">
                  <c:v>336</c:v>
                </c:pt>
                <c:pt idx="34336">
                  <c:v>333</c:v>
                </c:pt>
                <c:pt idx="34337">
                  <c:v>338</c:v>
                </c:pt>
                <c:pt idx="34338">
                  <c:v>321</c:v>
                </c:pt>
                <c:pt idx="34339">
                  <c:v>337</c:v>
                </c:pt>
                <c:pt idx="34340">
                  <c:v>425</c:v>
                </c:pt>
                <c:pt idx="34341">
                  <c:v>313</c:v>
                </c:pt>
                <c:pt idx="34342">
                  <c:v>289</c:v>
                </c:pt>
                <c:pt idx="34343">
                  <c:v>346</c:v>
                </c:pt>
                <c:pt idx="34344">
                  <c:v>303</c:v>
                </c:pt>
                <c:pt idx="34345">
                  <c:v>347</c:v>
                </c:pt>
                <c:pt idx="34346">
                  <c:v>344</c:v>
                </c:pt>
                <c:pt idx="34347">
                  <c:v>319</c:v>
                </c:pt>
                <c:pt idx="34348">
                  <c:v>358</c:v>
                </c:pt>
                <c:pt idx="34349">
                  <c:v>268</c:v>
                </c:pt>
                <c:pt idx="34350">
                  <c:v>373</c:v>
                </c:pt>
                <c:pt idx="34351">
                  <c:v>312</c:v>
                </c:pt>
                <c:pt idx="34352">
                  <c:v>369</c:v>
                </c:pt>
                <c:pt idx="34353">
                  <c:v>319</c:v>
                </c:pt>
                <c:pt idx="34354">
                  <c:v>378</c:v>
                </c:pt>
                <c:pt idx="34355">
                  <c:v>339</c:v>
                </c:pt>
                <c:pt idx="34356">
                  <c:v>374</c:v>
                </c:pt>
                <c:pt idx="34357">
                  <c:v>331</c:v>
                </c:pt>
                <c:pt idx="34358">
                  <c:v>285</c:v>
                </c:pt>
                <c:pt idx="34359">
                  <c:v>360</c:v>
                </c:pt>
                <c:pt idx="34360">
                  <c:v>368</c:v>
                </c:pt>
                <c:pt idx="34361">
                  <c:v>334</c:v>
                </c:pt>
                <c:pt idx="34362">
                  <c:v>315</c:v>
                </c:pt>
                <c:pt idx="34363">
                  <c:v>291</c:v>
                </c:pt>
                <c:pt idx="34364">
                  <c:v>312</c:v>
                </c:pt>
                <c:pt idx="34365">
                  <c:v>377</c:v>
                </c:pt>
                <c:pt idx="34366">
                  <c:v>400</c:v>
                </c:pt>
                <c:pt idx="34367">
                  <c:v>296</c:v>
                </c:pt>
                <c:pt idx="34368">
                  <c:v>299</c:v>
                </c:pt>
                <c:pt idx="34369">
                  <c:v>325</c:v>
                </c:pt>
                <c:pt idx="34370">
                  <c:v>333</c:v>
                </c:pt>
                <c:pt idx="34371">
                  <c:v>274</c:v>
                </c:pt>
                <c:pt idx="34372">
                  <c:v>324</c:v>
                </c:pt>
                <c:pt idx="34373">
                  <c:v>335</c:v>
                </c:pt>
                <c:pt idx="34374">
                  <c:v>335</c:v>
                </c:pt>
                <c:pt idx="34375">
                  <c:v>345</c:v>
                </c:pt>
                <c:pt idx="34376">
                  <c:v>291</c:v>
                </c:pt>
                <c:pt idx="34377">
                  <c:v>330</c:v>
                </c:pt>
                <c:pt idx="34378">
                  <c:v>321</c:v>
                </c:pt>
                <c:pt idx="34379">
                  <c:v>322</c:v>
                </c:pt>
                <c:pt idx="34380">
                  <c:v>306</c:v>
                </c:pt>
                <c:pt idx="34381">
                  <c:v>343</c:v>
                </c:pt>
                <c:pt idx="34382">
                  <c:v>339</c:v>
                </c:pt>
                <c:pt idx="34383">
                  <c:v>375</c:v>
                </c:pt>
                <c:pt idx="34384">
                  <c:v>329</c:v>
                </c:pt>
                <c:pt idx="34385">
                  <c:v>355</c:v>
                </c:pt>
                <c:pt idx="34386">
                  <c:v>341</c:v>
                </c:pt>
                <c:pt idx="34387">
                  <c:v>348</c:v>
                </c:pt>
                <c:pt idx="34388">
                  <c:v>365</c:v>
                </c:pt>
                <c:pt idx="34389">
                  <c:v>334</c:v>
                </c:pt>
                <c:pt idx="34390">
                  <c:v>295</c:v>
                </c:pt>
                <c:pt idx="34391">
                  <c:v>337</c:v>
                </c:pt>
                <c:pt idx="34392">
                  <c:v>330</c:v>
                </c:pt>
                <c:pt idx="34393">
                  <c:v>323</c:v>
                </c:pt>
                <c:pt idx="34394">
                  <c:v>350</c:v>
                </c:pt>
                <c:pt idx="34395">
                  <c:v>356</c:v>
                </c:pt>
                <c:pt idx="34396">
                  <c:v>331</c:v>
                </c:pt>
                <c:pt idx="34397">
                  <c:v>321</c:v>
                </c:pt>
                <c:pt idx="34398">
                  <c:v>352</c:v>
                </c:pt>
                <c:pt idx="34399">
                  <c:v>326</c:v>
                </c:pt>
                <c:pt idx="34400">
                  <c:v>387</c:v>
                </c:pt>
                <c:pt idx="34401">
                  <c:v>377</c:v>
                </c:pt>
                <c:pt idx="34402">
                  <c:v>382</c:v>
                </c:pt>
                <c:pt idx="34403">
                  <c:v>396</c:v>
                </c:pt>
                <c:pt idx="34404">
                  <c:v>334</c:v>
                </c:pt>
                <c:pt idx="34405">
                  <c:v>383</c:v>
                </c:pt>
                <c:pt idx="34406">
                  <c:v>316</c:v>
                </c:pt>
                <c:pt idx="34407">
                  <c:v>292</c:v>
                </c:pt>
                <c:pt idx="34408">
                  <c:v>339</c:v>
                </c:pt>
                <c:pt idx="34409">
                  <c:v>442</c:v>
                </c:pt>
                <c:pt idx="34410">
                  <c:v>305</c:v>
                </c:pt>
                <c:pt idx="34411">
                  <c:v>409</c:v>
                </c:pt>
                <c:pt idx="34412">
                  <c:v>403</c:v>
                </c:pt>
                <c:pt idx="34413">
                  <c:v>346</c:v>
                </c:pt>
                <c:pt idx="34414">
                  <c:v>332</c:v>
                </c:pt>
                <c:pt idx="34415">
                  <c:v>367</c:v>
                </c:pt>
                <c:pt idx="34416">
                  <c:v>365</c:v>
                </c:pt>
                <c:pt idx="34417">
                  <c:v>367</c:v>
                </c:pt>
                <c:pt idx="34418">
                  <c:v>339</c:v>
                </c:pt>
                <c:pt idx="34419">
                  <c:v>264</c:v>
                </c:pt>
                <c:pt idx="34420">
                  <c:v>354</c:v>
                </c:pt>
                <c:pt idx="34421">
                  <c:v>326</c:v>
                </c:pt>
                <c:pt idx="34422">
                  <c:v>352</c:v>
                </c:pt>
                <c:pt idx="34423">
                  <c:v>409</c:v>
                </c:pt>
                <c:pt idx="34424">
                  <c:v>289</c:v>
                </c:pt>
                <c:pt idx="34425">
                  <c:v>286</c:v>
                </c:pt>
                <c:pt idx="34426">
                  <c:v>348</c:v>
                </c:pt>
                <c:pt idx="34427">
                  <c:v>373</c:v>
                </c:pt>
                <c:pt idx="34428">
                  <c:v>350</c:v>
                </c:pt>
                <c:pt idx="34429">
                  <c:v>379</c:v>
                </c:pt>
                <c:pt idx="34430">
                  <c:v>271</c:v>
                </c:pt>
                <c:pt idx="34431">
                  <c:v>390</c:v>
                </c:pt>
                <c:pt idx="34432">
                  <c:v>322</c:v>
                </c:pt>
                <c:pt idx="34433">
                  <c:v>300</c:v>
                </c:pt>
                <c:pt idx="34434">
                  <c:v>348</c:v>
                </c:pt>
                <c:pt idx="34435">
                  <c:v>354</c:v>
                </c:pt>
                <c:pt idx="34436">
                  <c:v>378</c:v>
                </c:pt>
                <c:pt idx="34437">
                  <c:v>282</c:v>
                </c:pt>
                <c:pt idx="34438">
                  <c:v>285</c:v>
                </c:pt>
                <c:pt idx="34439">
                  <c:v>336</c:v>
                </c:pt>
                <c:pt idx="34440">
                  <c:v>245</c:v>
                </c:pt>
                <c:pt idx="34441">
                  <c:v>386</c:v>
                </c:pt>
                <c:pt idx="34442">
                  <c:v>319</c:v>
                </c:pt>
                <c:pt idx="34443">
                  <c:v>316</c:v>
                </c:pt>
                <c:pt idx="34444">
                  <c:v>339</c:v>
                </c:pt>
                <c:pt idx="34445">
                  <c:v>357</c:v>
                </c:pt>
                <c:pt idx="34446">
                  <c:v>357</c:v>
                </c:pt>
                <c:pt idx="34447">
                  <c:v>281</c:v>
                </c:pt>
                <c:pt idx="34448">
                  <c:v>337</c:v>
                </c:pt>
                <c:pt idx="34449">
                  <c:v>349</c:v>
                </c:pt>
                <c:pt idx="34450">
                  <c:v>413</c:v>
                </c:pt>
                <c:pt idx="34451">
                  <c:v>337</c:v>
                </c:pt>
                <c:pt idx="34452">
                  <c:v>349</c:v>
                </c:pt>
                <c:pt idx="34453">
                  <c:v>330</c:v>
                </c:pt>
                <c:pt idx="34454">
                  <c:v>275</c:v>
                </c:pt>
                <c:pt idx="34455">
                  <c:v>338</c:v>
                </c:pt>
                <c:pt idx="34456">
                  <c:v>358</c:v>
                </c:pt>
                <c:pt idx="34457">
                  <c:v>326</c:v>
                </c:pt>
                <c:pt idx="34458">
                  <c:v>354</c:v>
                </c:pt>
                <c:pt idx="34459">
                  <c:v>327</c:v>
                </c:pt>
                <c:pt idx="34460">
                  <c:v>265</c:v>
                </c:pt>
                <c:pt idx="34461">
                  <c:v>303</c:v>
                </c:pt>
                <c:pt idx="34462">
                  <c:v>375</c:v>
                </c:pt>
                <c:pt idx="34463">
                  <c:v>285</c:v>
                </c:pt>
                <c:pt idx="34464">
                  <c:v>379</c:v>
                </c:pt>
                <c:pt idx="34465">
                  <c:v>362</c:v>
                </c:pt>
                <c:pt idx="34466">
                  <c:v>334</c:v>
                </c:pt>
                <c:pt idx="34467">
                  <c:v>341</c:v>
                </c:pt>
                <c:pt idx="34468">
                  <c:v>365</c:v>
                </c:pt>
                <c:pt idx="34469">
                  <c:v>386</c:v>
                </c:pt>
                <c:pt idx="34470">
                  <c:v>362</c:v>
                </c:pt>
                <c:pt idx="34471">
                  <c:v>291</c:v>
                </c:pt>
                <c:pt idx="34472">
                  <c:v>465</c:v>
                </c:pt>
                <c:pt idx="34473">
                  <c:v>341</c:v>
                </c:pt>
                <c:pt idx="34474">
                  <c:v>274</c:v>
                </c:pt>
                <c:pt idx="34475">
                  <c:v>325</c:v>
                </c:pt>
                <c:pt idx="34476">
                  <c:v>335</c:v>
                </c:pt>
                <c:pt idx="34477">
                  <c:v>249</c:v>
                </c:pt>
                <c:pt idx="34478">
                  <c:v>368</c:v>
                </c:pt>
                <c:pt idx="34479">
                  <c:v>315</c:v>
                </c:pt>
                <c:pt idx="34480">
                  <c:v>339</c:v>
                </c:pt>
                <c:pt idx="34481">
                  <c:v>375</c:v>
                </c:pt>
                <c:pt idx="34482">
                  <c:v>361</c:v>
                </c:pt>
                <c:pt idx="34483">
                  <c:v>337</c:v>
                </c:pt>
                <c:pt idx="34484">
                  <c:v>341</c:v>
                </c:pt>
                <c:pt idx="34485">
                  <c:v>326</c:v>
                </c:pt>
                <c:pt idx="34486">
                  <c:v>302</c:v>
                </c:pt>
                <c:pt idx="34487">
                  <c:v>348</c:v>
                </c:pt>
                <c:pt idx="34488">
                  <c:v>353</c:v>
                </c:pt>
                <c:pt idx="34489">
                  <c:v>381</c:v>
                </c:pt>
                <c:pt idx="34490">
                  <c:v>342</c:v>
                </c:pt>
                <c:pt idx="34491">
                  <c:v>366</c:v>
                </c:pt>
                <c:pt idx="34492">
                  <c:v>333</c:v>
                </c:pt>
                <c:pt idx="34493">
                  <c:v>341</c:v>
                </c:pt>
                <c:pt idx="34494">
                  <c:v>335</c:v>
                </c:pt>
                <c:pt idx="34495">
                  <c:v>320</c:v>
                </c:pt>
                <c:pt idx="34496">
                  <c:v>346</c:v>
                </c:pt>
                <c:pt idx="34497">
                  <c:v>368</c:v>
                </c:pt>
                <c:pt idx="34498">
                  <c:v>339</c:v>
                </c:pt>
                <c:pt idx="34499">
                  <c:v>326</c:v>
                </c:pt>
                <c:pt idx="34500">
                  <c:v>323</c:v>
                </c:pt>
                <c:pt idx="34501">
                  <c:v>348</c:v>
                </c:pt>
                <c:pt idx="34502">
                  <c:v>328</c:v>
                </c:pt>
                <c:pt idx="34503">
                  <c:v>339</c:v>
                </c:pt>
                <c:pt idx="34504">
                  <c:v>381</c:v>
                </c:pt>
                <c:pt idx="34505">
                  <c:v>331</c:v>
                </c:pt>
                <c:pt idx="34506">
                  <c:v>305</c:v>
                </c:pt>
                <c:pt idx="34507">
                  <c:v>353</c:v>
                </c:pt>
                <c:pt idx="34508">
                  <c:v>325</c:v>
                </c:pt>
                <c:pt idx="34509">
                  <c:v>309</c:v>
                </c:pt>
                <c:pt idx="34510">
                  <c:v>313</c:v>
                </c:pt>
                <c:pt idx="34511">
                  <c:v>305</c:v>
                </c:pt>
                <c:pt idx="34512">
                  <c:v>383</c:v>
                </c:pt>
                <c:pt idx="34513">
                  <c:v>348</c:v>
                </c:pt>
                <c:pt idx="34514">
                  <c:v>343</c:v>
                </c:pt>
                <c:pt idx="34515">
                  <c:v>363</c:v>
                </c:pt>
                <c:pt idx="34516">
                  <c:v>346</c:v>
                </c:pt>
                <c:pt idx="34517">
                  <c:v>374</c:v>
                </c:pt>
                <c:pt idx="34518">
                  <c:v>348</c:v>
                </c:pt>
                <c:pt idx="34519">
                  <c:v>357</c:v>
                </c:pt>
                <c:pt idx="34520">
                  <c:v>367</c:v>
                </c:pt>
                <c:pt idx="34521">
                  <c:v>304</c:v>
                </c:pt>
                <c:pt idx="34522">
                  <c:v>325</c:v>
                </c:pt>
                <c:pt idx="34523">
                  <c:v>377</c:v>
                </c:pt>
                <c:pt idx="34524">
                  <c:v>377</c:v>
                </c:pt>
                <c:pt idx="34525">
                  <c:v>332</c:v>
                </c:pt>
                <c:pt idx="34526">
                  <c:v>381</c:v>
                </c:pt>
                <c:pt idx="34527">
                  <c:v>325</c:v>
                </c:pt>
                <c:pt idx="34528">
                  <c:v>357</c:v>
                </c:pt>
                <c:pt idx="34529">
                  <c:v>334</c:v>
                </c:pt>
                <c:pt idx="34530">
                  <c:v>420</c:v>
                </c:pt>
                <c:pt idx="34531">
                  <c:v>326</c:v>
                </c:pt>
                <c:pt idx="34532">
                  <c:v>345</c:v>
                </c:pt>
                <c:pt idx="34533">
                  <c:v>306</c:v>
                </c:pt>
                <c:pt idx="34534">
                  <c:v>387</c:v>
                </c:pt>
                <c:pt idx="34535">
                  <c:v>335</c:v>
                </c:pt>
                <c:pt idx="34536">
                  <c:v>375</c:v>
                </c:pt>
                <c:pt idx="34537">
                  <c:v>308</c:v>
                </c:pt>
                <c:pt idx="34538">
                  <c:v>287</c:v>
                </c:pt>
                <c:pt idx="34539">
                  <c:v>389</c:v>
                </c:pt>
                <c:pt idx="34540">
                  <c:v>321</c:v>
                </c:pt>
                <c:pt idx="34541">
                  <c:v>347</c:v>
                </c:pt>
                <c:pt idx="34542">
                  <c:v>351</c:v>
                </c:pt>
                <c:pt idx="34543">
                  <c:v>336</c:v>
                </c:pt>
                <c:pt idx="34544">
                  <c:v>333</c:v>
                </c:pt>
                <c:pt idx="34545">
                  <c:v>314</c:v>
                </c:pt>
                <c:pt idx="34546">
                  <c:v>365</c:v>
                </c:pt>
                <c:pt idx="34547">
                  <c:v>363</c:v>
                </c:pt>
                <c:pt idx="34548">
                  <c:v>342</c:v>
                </c:pt>
                <c:pt idx="34549">
                  <c:v>349</c:v>
                </c:pt>
                <c:pt idx="34550">
                  <c:v>374</c:v>
                </c:pt>
                <c:pt idx="34551">
                  <c:v>316</c:v>
                </c:pt>
                <c:pt idx="34552">
                  <c:v>306</c:v>
                </c:pt>
                <c:pt idx="34553">
                  <c:v>370</c:v>
                </c:pt>
                <c:pt idx="34554">
                  <c:v>340</c:v>
                </c:pt>
                <c:pt idx="34555">
                  <c:v>361</c:v>
                </c:pt>
                <c:pt idx="34556">
                  <c:v>320</c:v>
                </c:pt>
                <c:pt idx="34557">
                  <c:v>346</c:v>
                </c:pt>
                <c:pt idx="34558">
                  <c:v>349</c:v>
                </c:pt>
                <c:pt idx="34559">
                  <c:v>326</c:v>
                </c:pt>
                <c:pt idx="34560">
                  <c:v>302</c:v>
                </c:pt>
                <c:pt idx="34561">
                  <c:v>358</c:v>
                </c:pt>
                <c:pt idx="34562">
                  <c:v>343</c:v>
                </c:pt>
                <c:pt idx="34563">
                  <c:v>352</c:v>
                </c:pt>
                <c:pt idx="34564">
                  <c:v>335</c:v>
                </c:pt>
                <c:pt idx="34565">
                  <c:v>356</c:v>
                </c:pt>
                <c:pt idx="34566">
                  <c:v>347</c:v>
                </c:pt>
                <c:pt idx="34567">
                  <c:v>312</c:v>
                </c:pt>
                <c:pt idx="34568">
                  <c:v>355</c:v>
                </c:pt>
                <c:pt idx="34569">
                  <c:v>310</c:v>
                </c:pt>
                <c:pt idx="34570">
                  <c:v>346</c:v>
                </c:pt>
                <c:pt idx="34571">
                  <c:v>326</c:v>
                </c:pt>
                <c:pt idx="34572">
                  <c:v>365</c:v>
                </c:pt>
                <c:pt idx="34573">
                  <c:v>363</c:v>
                </c:pt>
                <c:pt idx="34574">
                  <c:v>335</c:v>
                </c:pt>
                <c:pt idx="34575">
                  <c:v>319</c:v>
                </c:pt>
                <c:pt idx="34576">
                  <c:v>347</c:v>
                </c:pt>
                <c:pt idx="34577">
                  <c:v>374</c:v>
                </c:pt>
                <c:pt idx="34578">
                  <c:v>276</c:v>
                </c:pt>
                <c:pt idx="34579">
                  <c:v>359</c:v>
                </c:pt>
                <c:pt idx="34580">
                  <c:v>315</c:v>
                </c:pt>
                <c:pt idx="34581">
                  <c:v>327</c:v>
                </c:pt>
                <c:pt idx="34582">
                  <c:v>344</c:v>
                </c:pt>
                <c:pt idx="34583">
                  <c:v>320</c:v>
                </c:pt>
                <c:pt idx="34584">
                  <c:v>362</c:v>
                </c:pt>
                <c:pt idx="34585">
                  <c:v>328</c:v>
                </c:pt>
                <c:pt idx="34586">
                  <c:v>310</c:v>
                </c:pt>
                <c:pt idx="34587">
                  <c:v>301</c:v>
                </c:pt>
                <c:pt idx="34588">
                  <c:v>336</c:v>
                </c:pt>
                <c:pt idx="34589">
                  <c:v>394</c:v>
                </c:pt>
                <c:pt idx="34590">
                  <c:v>337</c:v>
                </c:pt>
                <c:pt idx="34591">
                  <c:v>333</c:v>
                </c:pt>
                <c:pt idx="34592">
                  <c:v>420</c:v>
                </c:pt>
                <c:pt idx="34593">
                  <c:v>481</c:v>
                </c:pt>
                <c:pt idx="34594">
                  <c:v>334</c:v>
                </c:pt>
                <c:pt idx="34595">
                  <c:v>337</c:v>
                </c:pt>
                <c:pt idx="34596">
                  <c:v>341</c:v>
                </c:pt>
                <c:pt idx="34597">
                  <c:v>364</c:v>
                </c:pt>
                <c:pt idx="34598">
                  <c:v>342</c:v>
                </c:pt>
                <c:pt idx="34599">
                  <c:v>345</c:v>
                </c:pt>
                <c:pt idx="34600">
                  <c:v>394</c:v>
                </c:pt>
                <c:pt idx="34601">
                  <c:v>293</c:v>
                </c:pt>
                <c:pt idx="34602">
                  <c:v>356</c:v>
                </c:pt>
                <c:pt idx="34603">
                  <c:v>363</c:v>
                </c:pt>
                <c:pt idx="34604">
                  <c:v>414</c:v>
                </c:pt>
                <c:pt idx="34605">
                  <c:v>321</c:v>
                </c:pt>
                <c:pt idx="34606">
                  <c:v>337</c:v>
                </c:pt>
                <c:pt idx="34607">
                  <c:v>357</c:v>
                </c:pt>
                <c:pt idx="34608">
                  <c:v>333</c:v>
                </c:pt>
                <c:pt idx="34609">
                  <c:v>367</c:v>
                </c:pt>
                <c:pt idx="34610">
                  <c:v>327</c:v>
                </c:pt>
                <c:pt idx="34611">
                  <c:v>327</c:v>
                </c:pt>
                <c:pt idx="34612">
                  <c:v>351</c:v>
                </c:pt>
                <c:pt idx="34613">
                  <c:v>321</c:v>
                </c:pt>
                <c:pt idx="34614">
                  <c:v>338</c:v>
                </c:pt>
                <c:pt idx="34615">
                  <c:v>344</c:v>
                </c:pt>
                <c:pt idx="34616">
                  <c:v>319</c:v>
                </c:pt>
                <c:pt idx="34617">
                  <c:v>346</c:v>
                </c:pt>
                <c:pt idx="34618">
                  <c:v>367</c:v>
                </c:pt>
                <c:pt idx="34619">
                  <c:v>320</c:v>
                </c:pt>
                <c:pt idx="34620">
                  <c:v>368</c:v>
                </c:pt>
                <c:pt idx="34621">
                  <c:v>345</c:v>
                </c:pt>
                <c:pt idx="34622">
                  <c:v>309</c:v>
                </c:pt>
                <c:pt idx="34623">
                  <c:v>324</c:v>
                </c:pt>
                <c:pt idx="34624">
                  <c:v>345</c:v>
                </c:pt>
                <c:pt idx="34625">
                  <c:v>357</c:v>
                </c:pt>
                <c:pt idx="34626">
                  <c:v>377</c:v>
                </c:pt>
                <c:pt idx="34627">
                  <c:v>383</c:v>
                </c:pt>
                <c:pt idx="34628">
                  <c:v>383</c:v>
                </c:pt>
                <c:pt idx="34629">
                  <c:v>289</c:v>
                </c:pt>
                <c:pt idx="34630">
                  <c:v>346</c:v>
                </c:pt>
                <c:pt idx="34631">
                  <c:v>365</c:v>
                </c:pt>
                <c:pt idx="34632">
                  <c:v>375</c:v>
                </c:pt>
                <c:pt idx="34633">
                  <c:v>367</c:v>
                </c:pt>
                <c:pt idx="34634">
                  <c:v>342</c:v>
                </c:pt>
                <c:pt idx="34635">
                  <c:v>359</c:v>
                </c:pt>
                <c:pt idx="34636">
                  <c:v>331</c:v>
                </c:pt>
                <c:pt idx="34637">
                  <c:v>331</c:v>
                </c:pt>
                <c:pt idx="34638">
                  <c:v>345</c:v>
                </c:pt>
                <c:pt idx="34639">
                  <c:v>332</c:v>
                </c:pt>
                <c:pt idx="34640">
                  <c:v>313</c:v>
                </c:pt>
                <c:pt idx="34641">
                  <c:v>318</c:v>
                </c:pt>
                <c:pt idx="34642">
                  <c:v>309</c:v>
                </c:pt>
                <c:pt idx="34643">
                  <c:v>314</c:v>
                </c:pt>
                <c:pt idx="34644">
                  <c:v>368</c:v>
                </c:pt>
                <c:pt idx="34645">
                  <c:v>324</c:v>
                </c:pt>
                <c:pt idx="34646">
                  <c:v>381</c:v>
                </c:pt>
                <c:pt idx="34647">
                  <c:v>379</c:v>
                </c:pt>
                <c:pt idx="34648">
                  <c:v>337</c:v>
                </c:pt>
                <c:pt idx="34649">
                  <c:v>367</c:v>
                </c:pt>
                <c:pt idx="34650">
                  <c:v>346</c:v>
                </c:pt>
                <c:pt idx="34651">
                  <c:v>469</c:v>
                </c:pt>
                <c:pt idx="34652">
                  <c:v>341</c:v>
                </c:pt>
                <c:pt idx="34653">
                  <c:v>322</c:v>
                </c:pt>
                <c:pt idx="34654">
                  <c:v>322</c:v>
                </c:pt>
                <c:pt idx="34655">
                  <c:v>359</c:v>
                </c:pt>
                <c:pt idx="34656">
                  <c:v>357</c:v>
                </c:pt>
                <c:pt idx="34657">
                  <c:v>390</c:v>
                </c:pt>
                <c:pt idx="34658">
                  <c:v>344</c:v>
                </c:pt>
                <c:pt idx="34659">
                  <c:v>410</c:v>
                </c:pt>
                <c:pt idx="34660">
                  <c:v>326</c:v>
                </c:pt>
                <c:pt idx="34661">
                  <c:v>353</c:v>
                </c:pt>
                <c:pt idx="34662">
                  <c:v>376</c:v>
                </c:pt>
                <c:pt idx="34663">
                  <c:v>362</c:v>
                </c:pt>
                <c:pt idx="34664">
                  <c:v>317</c:v>
                </c:pt>
                <c:pt idx="34665">
                  <c:v>362</c:v>
                </c:pt>
                <c:pt idx="34666">
                  <c:v>336</c:v>
                </c:pt>
                <c:pt idx="34667">
                  <c:v>336</c:v>
                </c:pt>
                <c:pt idx="34668">
                  <c:v>327</c:v>
                </c:pt>
                <c:pt idx="34669">
                  <c:v>334</c:v>
                </c:pt>
                <c:pt idx="34670">
                  <c:v>331</c:v>
                </c:pt>
                <c:pt idx="34671">
                  <c:v>371</c:v>
                </c:pt>
                <c:pt idx="34672">
                  <c:v>365</c:v>
                </c:pt>
                <c:pt idx="34673">
                  <c:v>405</c:v>
                </c:pt>
                <c:pt idx="34674">
                  <c:v>383</c:v>
                </c:pt>
                <c:pt idx="34675">
                  <c:v>330</c:v>
                </c:pt>
                <c:pt idx="34676">
                  <c:v>369</c:v>
                </c:pt>
                <c:pt idx="34677">
                  <c:v>367</c:v>
                </c:pt>
                <c:pt idx="34678">
                  <c:v>305</c:v>
                </c:pt>
                <c:pt idx="34679">
                  <c:v>374</c:v>
                </c:pt>
                <c:pt idx="34680">
                  <c:v>333</c:v>
                </c:pt>
                <c:pt idx="34681">
                  <c:v>351</c:v>
                </c:pt>
                <c:pt idx="34682">
                  <c:v>337</c:v>
                </c:pt>
                <c:pt idx="34683">
                  <c:v>386</c:v>
                </c:pt>
                <c:pt idx="34684">
                  <c:v>349</c:v>
                </c:pt>
                <c:pt idx="34685">
                  <c:v>374</c:v>
                </c:pt>
                <c:pt idx="34686">
                  <c:v>363</c:v>
                </c:pt>
                <c:pt idx="34687">
                  <c:v>379</c:v>
                </c:pt>
                <c:pt idx="34688">
                  <c:v>328</c:v>
                </c:pt>
                <c:pt idx="34689">
                  <c:v>329</c:v>
                </c:pt>
                <c:pt idx="34690">
                  <c:v>355</c:v>
                </c:pt>
                <c:pt idx="34691">
                  <c:v>333</c:v>
                </c:pt>
                <c:pt idx="34692">
                  <c:v>360</c:v>
                </c:pt>
                <c:pt idx="34693">
                  <c:v>356</c:v>
                </c:pt>
                <c:pt idx="34694">
                  <c:v>346</c:v>
                </c:pt>
                <c:pt idx="34695">
                  <c:v>328</c:v>
                </c:pt>
                <c:pt idx="34696">
                  <c:v>337</c:v>
                </c:pt>
                <c:pt idx="34697">
                  <c:v>338</c:v>
                </c:pt>
                <c:pt idx="34698">
                  <c:v>336</c:v>
                </c:pt>
                <c:pt idx="34699">
                  <c:v>348</c:v>
                </c:pt>
                <c:pt idx="34700">
                  <c:v>383</c:v>
                </c:pt>
                <c:pt idx="34701">
                  <c:v>332</c:v>
                </c:pt>
                <c:pt idx="34702">
                  <c:v>329</c:v>
                </c:pt>
                <c:pt idx="34703">
                  <c:v>366</c:v>
                </c:pt>
                <c:pt idx="34704">
                  <c:v>338</c:v>
                </c:pt>
                <c:pt idx="34705">
                  <c:v>353</c:v>
                </c:pt>
                <c:pt idx="34706">
                  <c:v>335</c:v>
                </c:pt>
                <c:pt idx="34707">
                  <c:v>330</c:v>
                </c:pt>
                <c:pt idx="34708">
                  <c:v>326</c:v>
                </c:pt>
                <c:pt idx="34709">
                  <c:v>347</c:v>
                </c:pt>
                <c:pt idx="34710">
                  <c:v>324</c:v>
                </c:pt>
                <c:pt idx="34711">
                  <c:v>342</c:v>
                </c:pt>
                <c:pt idx="34712">
                  <c:v>335</c:v>
                </c:pt>
                <c:pt idx="34713">
                  <c:v>369</c:v>
                </c:pt>
                <c:pt idx="34714">
                  <c:v>313</c:v>
                </c:pt>
                <c:pt idx="34715">
                  <c:v>340</c:v>
                </c:pt>
                <c:pt idx="34716">
                  <c:v>342</c:v>
                </c:pt>
                <c:pt idx="34717">
                  <c:v>348</c:v>
                </c:pt>
                <c:pt idx="34718">
                  <c:v>354</c:v>
                </c:pt>
                <c:pt idx="34719">
                  <c:v>357</c:v>
                </c:pt>
                <c:pt idx="34720">
                  <c:v>387</c:v>
                </c:pt>
                <c:pt idx="34721">
                  <c:v>347</c:v>
                </c:pt>
                <c:pt idx="34722">
                  <c:v>326</c:v>
                </c:pt>
                <c:pt idx="34723">
                  <c:v>350</c:v>
                </c:pt>
                <c:pt idx="34724">
                  <c:v>349</c:v>
                </c:pt>
                <c:pt idx="34725">
                  <c:v>376</c:v>
                </c:pt>
                <c:pt idx="34726">
                  <c:v>349</c:v>
                </c:pt>
                <c:pt idx="34727">
                  <c:v>302</c:v>
                </c:pt>
                <c:pt idx="34728">
                  <c:v>340</c:v>
                </c:pt>
                <c:pt idx="34729">
                  <c:v>388</c:v>
                </c:pt>
                <c:pt idx="34730">
                  <c:v>358</c:v>
                </c:pt>
                <c:pt idx="34731">
                  <c:v>333</c:v>
                </c:pt>
                <c:pt idx="34732">
                  <c:v>242</c:v>
                </c:pt>
                <c:pt idx="34733">
                  <c:v>331</c:v>
                </c:pt>
                <c:pt idx="34734">
                  <c:v>363</c:v>
                </c:pt>
                <c:pt idx="34735">
                  <c:v>326</c:v>
                </c:pt>
                <c:pt idx="34736">
                  <c:v>328</c:v>
                </c:pt>
                <c:pt idx="34737">
                  <c:v>350</c:v>
                </c:pt>
                <c:pt idx="34738">
                  <c:v>347</c:v>
                </c:pt>
                <c:pt idx="34739">
                  <c:v>360</c:v>
                </c:pt>
                <c:pt idx="34740">
                  <c:v>342</c:v>
                </c:pt>
                <c:pt idx="34741">
                  <c:v>351</c:v>
                </c:pt>
                <c:pt idx="34742">
                  <c:v>380</c:v>
                </c:pt>
                <c:pt idx="34743">
                  <c:v>343</c:v>
                </c:pt>
                <c:pt idx="34744">
                  <c:v>339</c:v>
                </c:pt>
                <c:pt idx="34745">
                  <c:v>360</c:v>
                </c:pt>
                <c:pt idx="34746">
                  <c:v>307</c:v>
                </c:pt>
                <c:pt idx="34747">
                  <c:v>354</c:v>
                </c:pt>
                <c:pt idx="34748">
                  <c:v>361</c:v>
                </c:pt>
                <c:pt idx="34749">
                  <c:v>334</c:v>
                </c:pt>
                <c:pt idx="34750">
                  <c:v>347</c:v>
                </c:pt>
                <c:pt idx="34751">
                  <c:v>343</c:v>
                </c:pt>
                <c:pt idx="34752">
                  <c:v>356</c:v>
                </c:pt>
                <c:pt idx="34753">
                  <c:v>367</c:v>
                </c:pt>
                <c:pt idx="34754">
                  <c:v>343</c:v>
                </c:pt>
                <c:pt idx="34755">
                  <c:v>369</c:v>
                </c:pt>
                <c:pt idx="34756">
                  <c:v>370</c:v>
                </c:pt>
                <c:pt idx="34757">
                  <c:v>359</c:v>
                </c:pt>
                <c:pt idx="34758">
                  <c:v>370</c:v>
                </c:pt>
                <c:pt idx="34759">
                  <c:v>330</c:v>
                </c:pt>
                <c:pt idx="34760">
                  <c:v>305</c:v>
                </c:pt>
                <c:pt idx="34761">
                  <c:v>326</c:v>
                </c:pt>
                <c:pt idx="34762">
                  <c:v>403</c:v>
                </c:pt>
                <c:pt idx="34763">
                  <c:v>325</c:v>
                </c:pt>
                <c:pt idx="34764">
                  <c:v>365</c:v>
                </c:pt>
                <c:pt idx="34765">
                  <c:v>349</c:v>
                </c:pt>
                <c:pt idx="34766">
                  <c:v>361</c:v>
                </c:pt>
                <c:pt idx="34767">
                  <c:v>340</c:v>
                </c:pt>
                <c:pt idx="34768">
                  <c:v>377</c:v>
                </c:pt>
                <c:pt idx="34769">
                  <c:v>336</c:v>
                </c:pt>
                <c:pt idx="34770">
                  <c:v>385</c:v>
                </c:pt>
                <c:pt idx="34771">
                  <c:v>322</c:v>
                </c:pt>
                <c:pt idx="34772">
                  <c:v>387</c:v>
                </c:pt>
                <c:pt idx="34773">
                  <c:v>344</c:v>
                </c:pt>
                <c:pt idx="34774">
                  <c:v>360</c:v>
                </c:pt>
                <c:pt idx="34775">
                  <c:v>346</c:v>
                </c:pt>
                <c:pt idx="34776">
                  <c:v>346</c:v>
                </c:pt>
                <c:pt idx="34777">
                  <c:v>328</c:v>
                </c:pt>
                <c:pt idx="34778">
                  <c:v>335</c:v>
                </c:pt>
                <c:pt idx="34779">
                  <c:v>292</c:v>
                </c:pt>
                <c:pt idx="34780">
                  <c:v>316</c:v>
                </c:pt>
                <c:pt idx="34781">
                  <c:v>358</c:v>
                </c:pt>
                <c:pt idx="34782">
                  <c:v>351</c:v>
                </c:pt>
                <c:pt idx="34783">
                  <c:v>347</c:v>
                </c:pt>
                <c:pt idx="34784">
                  <c:v>348</c:v>
                </c:pt>
                <c:pt idx="34785">
                  <c:v>413</c:v>
                </c:pt>
                <c:pt idx="34786">
                  <c:v>394</c:v>
                </c:pt>
                <c:pt idx="34787">
                  <c:v>347</c:v>
                </c:pt>
                <c:pt idx="34788">
                  <c:v>350</c:v>
                </c:pt>
                <c:pt idx="34789">
                  <c:v>348</c:v>
                </c:pt>
                <c:pt idx="34790">
                  <c:v>324</c:v>
                </c:pt>
                <c:pt idx="34791">
                  <c:v>361</c:v>
                </c:pt>
                <c:pt idx="34792">
                  <c:v>306</c:v>
                </c:pt>
                <c:pt idx="34793">
                  <c:v>309</c:v>
                </c:pt>
                <c:pt idx="34794">
                  <c:v>395</c:v>
                </c:pt>
                <c:pt idx="34795">
                  <c:v>368</c:v>
                </c:pt>
                <c:pt idx="34796">
                  <c:v>362</c:v>
                </c:pt>
                <c:pt idx="34797">
                  <c:v>348</c:v>
                </c:pt>
                <c:pt idx="34798">
                  <c:v>381</c:v>
                </c:pt>
                <c:pt idx="34799">
                  <c:v>392</c:v>
                </c:pt>
                <c:pt idx="34800">
                  <c:v>330</c:v>
                </c:pt>
                <c:pt idx="34801">
                  <c:v>334</c:v>
                </c:pt>
                <c:pt idx="34802">
                  <c:v>388</c:v>
                </c:pt>
                <c:pt idx="34803">
                  <c:v>334</c:v>
                </c:pt>
                <c:pt idx="34804">
                  <c:v>361</c:v>
                </c:pt>
                <c:pt idx="34805">
                  <c:v>408</c:v>
                </c:pt>
                <c:pt idx="34806">
                  <c:v>305</c:v>
                </c:pt>
                <c:pt idx="34807">
                  <c:v>311</c:v>
                </c:pt>
                <c:pt idx="34808">
                  <c:v>337</c:v>
                </c:pt>
                <c:pt idx="34809">
                  <c:v>261</c:v>
                </c:pt>
                <c:pt idx="34810">
                  <c:v>331</c:v>
                </c:pt>
                <c:pt idx="34811">
                  <c:v>370</c:v>
                </c:pt>
                <c:pt idx="34812">
                  <c:v>386</c:v>
                </c:pt>
                <c:pt idx="34813">
                  <c:v>343</c:v>
                </c:pt>
                <c:pt idx="34814">
                  <c:v>342</c:v>
                </c:pt>
                <c:pt idx="34815">
                  <c:v>398</c:v>
                </c:pt>
                <c:pt idx="34816">
                  <c:v>330</c:v>
                </c:pt>
                <c:pt idx="34817">
                  <c:v>356</c:v>
                </c:pt>
                <c:pt idx="34818">
                  <c:v>333</c:v>
                </c:pt>
                <c:pt idx="34819">
                  <c:v>354</c:v>
                </c:pt>
                <c:pt idx="34820">
                  <c:v>389</c:v>
                </c:pt>
                <c:pt idx="34821">
                  <c:v>312</c:v>
                </c:pt>
                <c:pt idx="34822">
                  <c:v>407</c:v>
                </c:pt>
                <c:pt idx="34823">
                  <c:v>463</c:v>
                </c:pt>
                <c:pt idx="34824">
                  <c:v>416</c:v>
                </c:pt>
                <c:pt idx="34825">
                  <c:v>325</c:v>
                </c:pt>
                <c:pt idx="34826">
                  <c:v>436</c:v>
                </c:pt>
                <c:pt idx="34827">
                  <c:v>296</c:v>
                </c:pt>
                <c:pt idx="34828">
                  <c:v>408</c:v>
                </c:pt>
                <c:pt idx="34829">
                  <c:v>342</c:v>
                </c:pt>
                <c:pt idx="34830">
                  <c:v>387</c:v>
                </c:pt>
                <c:pt idx="34831">
                  <c:v>355</c:v>
                </c:pt>
                <c:pt idx="34832">
                  <c:v>377</c:v>
                </c:pt>
                <c:pt idx="34833">
                  <c:v>325</c:v>
                </c:pt>
                <c:pt idx="34834">
                  <c:v>284</c:v>
                </c:pt>
                <c:pt idx="34835">
                  <c:v>363</c:v>
                </c:pt>
                <c:pt idx="34836">
                  <c:v>282</c:v>
                </c:pt>
                <c:pt idx="34837">
                  <c:v>365</c:v>
                </c:pt>
                <c:pt idx="34838">
                  <c:v>336</c:v>
                </c:pt>
                <c:pt idx="34839">
                  <c:v>334</c:v>
                </c:pt>
                <c:pt idx="34840">
                  <c:v>369</c:v>
                </c:pt>
                <c:pt idx="34841">
                  <c:v>315</c:v>
                </c:pt>
                <c:pt idx="34842">
                  <c:v>352</c:v>
                </c:pt>
                <c:pt idx="34843">
                  <c:v>352</c:v>
                </c:pt>
                <c:pt idx="34844">
                  <c:v>329</c:v>
                </c:pt>
                <c:pt idx="34845">
                  <c:v>390</c:v>
                </c:pt>
                <c:pt idx="34846">
                  <c:v>378</c:v>
                </c:pt>
                <c:pt idx="34847">
                  <c:v>341</c:v>
                </c:pt>
                <c:pt idx="34848">
                  <c:v>363</c:v>
                </c:pt>
                <c:pt idx="34849">
                  <c:v>331</c:v>
                </c:pt>
                <c:pt idx="34850">
                  <c:v>365</c:v>
                </c:pt>
                <c:pt idx="34851">
                  <c:v>337</c:v>
                </c:pt>
                <c:pt idx="34852">
                  <c:v>363</c:v>
                </c:pt>
                <c:pt idx="34853">
                  <c:v>374</c:v>
                </c:pt>
                <c:pt idx="34854">
                  <c:v>354</c:v>
                </c:pt>
                <c:pt idx="34855">
                  <c:v>353</c:v>
                </c:pt>
                <c:pt idx="34856">
                  <c:v>370</c:v>
                </c:pt>
                <c:pt idx="34857">
                  <c:v>384</c:v>
                </c:pt>
                <c:pt idx="34858">
                  <c:v>346</c:v>
                </c:pt>
                <c:pt idx="34859">
                  <c:v>360</c:v>
                </c:pt>
                <c:pt idx="34860">
                  <c:v>340</c:v>
                </c:pt>
                <c:pt idx="34861">
                  <c:v>348</c:v>
                </c:pt>
                <c:pt idx="34862">
                  <c:v>319</c:v>
                </c:pt>
                <c:pt idx="34863">
                  <c:v>362</c:v>
                </c:pt>
                <c:pt idx="34864">
                  <c:v>352</c:v>
                </c:pt>
                <c:pt idx="34865">
                  <c:v>298</c:v>
                </c:pt>
                <c:pt idx="34866">
                  <c:v>346</c:v>
                </c:pt>
                <c:pt idx="34867">
                  <c:v>292</c:v>
                </c:pt>
                <c:pt idx="34868">
                  <c:v>382</c:v>
                </c:pt>
                <c:pt idx="34869">
                  <c:v>361</c:v>
                </c:pt>
                <c:pt idx="34870">
                  <c:v>377</c:v>
                </c:pt>
                <c:pt idx="34871">
                  <c:v>397</c:v>
                </c:pt>
                <c:pt idx="34872">
                  <c:v>429</c:v>
                </c:pt>
                <c:pt idx="34873">
                  <c:v>327</c:v>
                </c:pt>
                <c:pt idx="34874">
                  <c:v>326</c:v>
                </c:pt>
                <c:pt idx="34875">
                  <c:v>400</c:v>
                </c:pt>
                <c:pt idx="34876">
                  <c:v>353</c:v>
                </c:pt>
                <c:pt idx="34877">
                  <c:v>341</c:v>
                </c:pt>
                <c:pt idx="34878">
                  <c:v>383</c:v>
                </c:pt>
                <c:pt idx="34879">
                  <c:v>314</c:v>
                </c:pt>
                <c:pt idx="34880">
                  <c:v>316</c:v>
                </c:pt>
                <c:pt idx="34881">
                  <c:v>330</c:v>
                </c:pt>
                <c:pt idx="34882">
                  <c:v>326</c:v>
                </c:pt>
                <c:pt idx="34883">
                  <c:v>361</c:v>
                </c:pt>
                <c:pt idx="34884">
                  <c:v>360</c:v>
                </c:pt>
                <c:pt idx="34885">
                  <c:v>332</c:v>
                </c:pt>
                <c:pt idx="34886">
                  <c:v>363</c:v>
                </c:pt>
                <c:pt idx="34887">
                  <c:v>387</c:v>
                </c:pt>
                <c:pt idx="34888">
                  <c:v>340</c:v>
                </c:pt>
                <c:pt idx="34889">
                  <c:v>360</c:v>
                </c:pt>
                <c:pt idx="34890">
                  <c:v>317</c:v>
                </c:pt>
                <c:pt idx="34891">
                  <c:v>329</c:v>
                </c:pt>
                <c:pt idx="34892">
                  <c:v>360</c:v>
                </c:pt>
                <c:pt idx="34893">
                  <c:v>335</c:v>
                </c:pt>
                <c:pt idx="34894">
                  <c:v>355</c:v>
                </c:pt>
                <c:pt idx="34895">
                  <c:v>342</c:v>
                </c:pt>
                <c:pt idx="34896">
                  <c:v>369</c:v>
                </c:pt>
                <c:pt idx="34897">
                  <c:v>362</c:v>
                </c:pt>
                <c:pt idx="34898">
                  <c:v>341</c:v>
                </c:pt>
                <c:pt idx="34899">
                  <c:v>337</c:v>
                </c:pt>
                <c:pt idx="34900">
                  <c:v>325</c:v>
                </c:pt>
                <c:pt idx="34901">
                  <c:v>371</c:v>
                </c:pt>
                <c:pt idx="34902">
                  <c:v>334</c:v>
                </c:pt>
                <c:pt idx="34903">
                  <c:v>376</c:v>
                </c:pt>
                <c:pt idx="34904">
                  <c:v>370</c:v>
                </c:pt>
                <c:pt idx="34905">
                  <c:v>358</c:v>
                </c:pt>
                <c:pt idx="34906">
                  <c:v>337</c:v>
                </c:pt>
                <c:pt idx="34907">
                  <c:v>363</c:v>
                </c:pt>
                <c:pt idx="34908">
                  <c:v>357</c:v>
                </c:pt>
                <c:pt idx="34909">
                  <c:v>382</c:v>
                </c:pt>
                <c:pt idx="34910">
                  <c:v>341</c:v>
                </c:pt>
                <c:pt idx="34911">
                  <c:v>330</c:v>
                </c:pt>
                <c:pt idx="34912">
                  <c:v>404</c:v>
                </c:pt>
                <c:pt idx="34913">
                  <c:v>342</c:v>
                </c:pt>
                <c:pt idx="34914">
                  <c:v>362</c:v>
                </c:pt>
                <c:pt idx="34915">
                  <c:v>270</c:v>
                </c:pt>
                <c:pt idx="34916">
                  <c:v>316</c:v>
                </c:pt>
                <c:pt idx="34917">
                  <c:v>301</c:v>
                </c:pt>
                <c:pt idx="34918">
                  <c:v>350</c:v>
                </c:pt>
                <c:pt idx="34919">
                  <c:v>347</c:v>
                </c:pt>
                <c:pt idx="34920">
                  <c:v>389</c:v>
                </c:pt>
                <c:pt idx="34921">
                  <c:v>381</c:v>
                </c:pt>
                <c:pt idx="34922">
                  <c:v>322</c:v>
                </c:pt>
                <c:pt idx="34923">
                  <c:v>317</c:v>
                </c:pt>
                <c:pt idx="34924">
                  <c:v>365</c:v>
                </c:pt>
                <c:pt idx="34925">
                  <c:v>353</c:v>
                </c:pt>
                <c:pt idx="34926">
                  <c:v>343</c:v>
                </c:pt>
                <c:pt idx="34927">
                  <c:v>354</c:v>
                </c:pt>
                <c:pt idx="34928">
                  <c:v>363</c:v>
                </c:pt>
                <c:pt idx="34929">
                  <c:v>318</c:v>
                </c:pt>
                <c:pt idx="34930">
                  <c:v>312</c:v>
                </c:pt>
                <c:pt idx="34931">
                  <c:v>329</c:v>
                </c:pt>
                <c:pt idx="34932">
                  <c:v>367</c:v>
                </c:pt>
                <c:pt idx="34933">
                  <c:v>284</c:v>
                </c:pt>
                <c:pt idx="34934">
                  <c:v>374</c:v>
                </c:pt>
                <c:pt idx="34935">
                  <c:v>353</c:v>
                </c:pt>
                <c:pt idx="34936">
                  <c:v>362</c:v>
                </c:pt>
                <c:pt idx="34937">
                  <c:v>325</c:v>
                </c:pt>
                <c:pt idx="34938">
                  <c:v>389</c:v>
                </c:pt>
                <c:pt idx="34939">
                  <c:v>352</c:v>
                </c:pt>
                <c:pt idx="34940">
                  <c:v>371</c:v>
                </c:pt>
                <c:pt idx="34941">
                  <c:v>342</c:v>
                </c:pt>
                <c:pt idx="34942">
                  <c:v>369</c:v>
                </c:pt>
                <c:pt idx="34943">
                  <c:v>353</c:v>
                </c:pt>
                <c:pt idx="34944">
                  <c:v>380</c:v>
                </c:pt>
                <c:pt idx="34945">
                  <c:v>374</c:v>
                </c:pt>
                <c:pt idx="34946">
                  <c:v>327</c:v>
                </c:pt>
                <c:pt idx="34947">
                  <c:v>298</c:v>
                </c:pt>
                <c:pt idx="34948">
                  <c:v>336</c:v>
                </c:pt>
                <c:pt idx="34949">
                  <c:v>426</c:v>
                </c:pt>
                <c:pt idx="34950">
                  <c:v>340</c:v>
                </c:pt>
                <c:pt idx="34951">
                  <c:v>346</c:v>
                </c:pt>
                <c:pt idx="34952">
                  <c:v>377</c:v>
                </c:pt>
                <c:pt idx="34953">
                  <c:v>396</c:v>
                </c:pt>
                <c:pt idx="34954">
                  <c:v>324</c:v>
                </c:pt>
                <c:pt idx="34955">
                  <c:v>358</c:v>
                </c:pt>
                <c:pt idx="34956">
                  <c:v>356</c:v>
                </c:pt>
                <c:pt idx="34957">
                  <c:v>292</c:v>
                </c:pt>
                <c:pt idx="34958">
                  <c:v>334</c:v>
                </c:pt>
                <c:pt idx="34959">
                  <c:v>291</c:v>
                </c:pt>
                <c:pt idx="34960">
                  <c:v>327</c:v>
                </c:pt>
                <c:pt idx="34961">
                  <c:v>399</c:v>
                </c:pt>
                <c:pt idx="34962">
                  <c:v>318</c:v>
                </c:pt>
                <c:pt idx="34963">
                  <c:v>378</c:v>
                </c:pt>
                <c:pt idx="34964">
                  <c:v>388</c:v>
                </c:pt>
                <c:pt idx="34965">
                  <c:v>282</c:v>
                </c:pt>
                <c:pt idx="34966">
                  <c:v>377</c:v>
                </c:pt>
                <c:pt idx="34967">
                  <c:v>308</c:v>
                </c:pt>
                <c:pt idx="34968">
                  <c:v>371</c:v>
                </c:pt>
                <c:pt idx="34969">
                  <c:v>294</c:v>
                </c:pt>
                <c:pt idx="34970">
                  <c:v>359</c:v>
                </c:pt>
                <c:pt idx="34971">
                  <c:v>411</c:v>
                </c:pt>
                <c:pt idx="34972">
                  <c:v>353</c:v>
                </c:pt>
                <c:pt idx="34973">
                  <c:v>338</c:v>
                </c:pt>
                <c:pt idx="34974">
                  <c:v>384</c:v>
                </c:pt>
                <c:pt idx="34975">
                  <c:v>343</c:v>
                </c:pt>
                <c:pt idx="34976">
                  <c:v>360</c:v>
                </c:pt>
                <c:pt idx="34977">
                  <c:v>290</c:v>
                </c:pt>
                <c:pt idx="34978">
                  <c:v>337</c:v>
                </c:pt>
                <c:pt idx="34979">
                  <c:v>335</c:v>
                </c:pt>
                <c:pt idx="34980">
                  <c:v>333</c:v>
                </c:pt>
                <c:pt idx="34981">
                  <c:v>389</c:v>
                </c:pt>
                <c:pt idx="34982">
                  <c:v>309</c:v>
                </c:pt>
                <c:pt idx="34983">
                  <c:v>356</c:v>
                </c:pt>
                <c:pt idx="34984">
                  <c:v>364</c:v>
                </c:pt>
                <c:pt idx="34985">
                  <c:v>330</c:v>
                </c:pt>
                <c:pt idx="34986">
                  <c:v>356</c:v>
                </c:pt>
                <c:pt idx="34987">
                  <c:v>355</c:v>
                </c:pt>
                <c:pt idx="34988">
                  <c:v>312</c:v>
                </c:pt>
                <c:pt idx="34989">
                  <c:v>354</c:v>
                </c:pt>
                <c:pt idx="34990">
                  <c:v>334</c:v>
                </c:pt>
                <c:pt idx="34991">
                  <c:v>337</c:v>
                </c:pt>
                <c:pt idx="34992">
                  <c:v>361</c:v>
                </c:pt>
                <c:pt idx="34993">
                  <c:v>356</c:v>
                </c:pt>
                <c:pt idx="34994">
                  <c:v>322</c:v>
                </c:pt>
                <c:pt idx="34995">
                  <c:v>340</c:v>
                </c:pt>
                <c:pt idx="34996">
                  <c:v>329</c:v>
                </c:pt>
                <c:pt idx="34997">
                  <c:v>346</c:v>
                </c:pt>
                <c:pt idx="34998">
                  <c:v>298</c:v>
                </c:pt>
                <c:pt idx="34999">
                  <c:v>331</c:v>
                </c:pt>
                <c:pt idx="35000">
                  <c:v>313</c:v>
                </c:pt>
                <c:pt idx="35001">
                  <c:v>383</c:v>
                </c:pt>
                <c:pt idx="35002">
                  <c:v>334</c:v>
                </c:pt>
                <c:pt idx="35003">
                  <c:v>358</c:v>
                </c:pt>
                <c:pt idx="35004">
                  <c:v>368</c:v>
                </c:pt>
                <c:pt idx="35005">
                  <c:v>361</c:v>
                </c:pt>
                <c:pt idx="35006">
                  <c:v>360</c:v>
                </c:pt>
                <c:pt idx="35007">
                  <c:v>343</c:v>
                </c:pt>
                <c:pt idx="35008">
                  <c:v>311</c:v>
                </c:pt>
                <c:pt idx="35009">
                  <c:v>354</c:v>
                </c:pt>
                <c:pt idx="35010">
                  <c:v>390</c:v>
                </c:pt>
                <c:pt idx="35011">
                  <c:v>337</c:v>
                </c:pt>
                <c:pt idx="35012">
                  <c:v>357</c:v>
                </c:pt>
                <c:pt idx="35013">
                  <c:v>320</c:v>
                </c:pt>
                <c:pt idx="35014">
                  <c:v>383</c:v>
                </c:pt>
                <c:pt idx="35015">
                  <c:v>368</c:v>
                </c:pt>
                <c:pt idx="35016">
                  <c:v>320</c:v>
                </c:pt>
                <c:pt idx="35017">
                  <c:v>357</c:v>
                </c:pt>
                <c:pt idx="35018">
                  <c:v>465</c:v>
                </c:pt>
                <c:pt idx="35019">
                  <c:v>380</c:v>
                </c:pt>
                <c:pt idx="35020">
                  <c:v>339</c:v>
                </c:pt>
                <c:pt idx="35021">
                  <c:v>317</c:v>
                </c:pt>
                <c:pt idx="35022">
                  <c:v>348</c:v>
                </c:pt>
                <c:pt idx="35023">
                  <c:v>307</c:v>
                </c:pt>
                <c:pt idx="35024">
                  <c:v>324</c:v>
                </c:pt>
                <c:pt idx="35025">
                  <c:v>382</c:v>
                </c:pt>
                <c:pt idx="35026">
                  <c:v>355</c:v>
                </c:pt>
                <c:pt idx="35027">
                  <c:v>373</c:v>
                </c:pt>
                <c:pt idx="35028">
                  <c:v>397</c:v>
                </c:pt>
                <c:pt idx="35029">
                  <c:v>311</c:v>
                </c:pt>
                <c:pt idx="35030">
                  <c:v>439</c:v>
                </c:pt>
                <c:pt idx="35031">
                  <c:v>346</c:v>
                </c:pt>
                <c:pt idx="35032">
                  <c:v>366</c:v>
                </c:pt>
                <c:pt idx="35033">
                  <c:v>314</c:v>
                </c:pt>
                <c:pt idx="35034">
                  <c:v>359</c:v>
                </c:pt>
                <c:pt idx="35035">
                  <c:v>326</c:v>
                </c:pt>
                <c:pt idx="35036">
                  <c:v>367</c:v>
                </c:pt>
                <c:pt idx="35037">
                  <c:v>360</c:v>
                </c:pt>
                <c:pt idx="35038">
                  <c:v>381</c:v>
                </c:pt>
                <c:pt idx="35039">
                  <c:v>334</c:v>
                </c:pt>
                <c:pt idx="35040">
                  <c:v>284</c:v>
                </c:pt>
                <c:pt idx="35041">
                  <c:v>367</c:v>
                </c:pt>
                <c:pt idx="35042">
                  <c:v>379</c:v>
                </c:pt>
                <c:pt idx="35043">
                  <c:v>308</c:v>
                </c:pt>
                <c:pt idx="35044">
                  <c:v>318</c:v>
                </c:pt>
                <c:pt idx="35045">
                  <c:v>322</c:v>
                </c:pt>
                <c:pt idx="35046">
                  <c:v>457</c:v>
                </c:pt>
                <c:pt idx="35047">
                  <c:v>364</c:v>
                </c:pt>
                <c:pt idx="35048">
                  <c:v>305</c:v>
                </c:pt>
                <c:pt idx="35049">
                  <c:v>342</c:v>
                </c:pt>
                <c:pt idx="35050">
                  <c:v>321</c:v>
                </c:pt>
                <c:pt idx="35051">
                  <c:v>305</c:v>
                </c:pt>
                <c:pt idx="35052">
                  <c:v>368</c:v>
                </c:pt>
                <c:pt idx="35053">
                  <c:v>276</c:v>
                </c:pt>
                <c:pt idx="35054">
                  <c:v>359</c:v>
                </c:pt>
                <c:pt idx="35055">
                  <c:v>406</c:v>
                </c:pt>
                <c:pt idx="35056">
                  <c:v>282</c:v>
                </c:pt>
                <c:pt idx="35057">
                  <c:v>313</c:v>
                </c:pt>
                <c:pt idx="35058">
                  <c:v>307</c:v>
                </c:pt>
                <c:pt idx="35059">
                  <c:v>354</c:v>
                </c:pt>
                <c:pt idx="35060">
                  <c:v>379</c:v>
                </c:pt>
                <c:pt idx="35061">
                  <c:v>275</c:v>
                </c:pt>
                <c:pt idx="35062">
                  <c:v>387</c:v>
                </c:pt>
                <c:pt idx="35063">
                  <c:v>390</c:v>
                </c:pt>
                <c:pt idx="35064">
                  <c:v>339</c:v>
                </c:pt>
                <c:pt idx="35065">
                  <c:v>322</c:v>
                </c:pt>
                <c:pt idx="35066">
                  <c:v>340</c:v>
                </c:pt>
                <c:pt idx="35067">
                  <c:v>387</c:v>
                </c:pt>
                <c:pt idx="35068">
                  <c:v>337</c:v>
                </c:pt>
                <c:pt idx="35069">
                  <c:v>382</c:v>
                </c:pt>
                <c:pt idx="35070">
                  <c:v>355</c:v>
                </c:pt>
                <c:pt idx="35071">
                  <c:v>376</c:v>
                </c:pt>
                <c:pt idx="35072">
                  <c:v>379</c:v>
                </c:pt>
                <c:pt idx="35073">
                  <c:v>322</c:v>
                </c:pt>
                <c:pt idx="35074">
                  <c:v>334</c:v>
                </c:pt>
                <c:pt idx="35075">
                  <c:v>334</c:v>
                </c:pt>
                <c:pt idx="35076">
                  <c:v>309</c:v>
                </c:pt>
                <c:pt idx="35077">
                  <c:v>307</c:v>
                </c:pt>
                <c:pt idx="35078">
                  <c:v>344</c:v>
                </c:pt>
                <c:pt idx="35079">
                  <c:v>394</c:v>
                </c:pt>
                <c:pt idx="35080">
                  <c:v>365</c:v>
                </c:pt>
                <c:pt idx="35081">
                  <c:v>346</c:v>
                </c:pt>
                <c:pt idx="35082">
                  <c:v>403</c:v>
                </c:pt>
                <c:pt idx="35083">
                  <c:v>472</c:v>
                </c:pt>
                <c:pt idx="35084">
                  <c:v>343</c:v>
                </c:pt>
                <c:pt idx="35085">
                  <c:v>369</c:v>
                </c:pt>
                <c:pt idx="35086">
                  <c:v>301</c:v>
                </c:pt>
                <c:pt idx="35087">
                  <c:v>412</c:v>
                </c:pt>
                <c:pt idx="35088">
                  <c:v>351</c:v>
                </c:pt>
                <c:pt idx="35089">
                  <c:v>305</c:v>
                </c:pt>
                <c:pt idx="35090">
                  <c:v>350</c:v>
                </c:pt>
                <c:pt idx="35091">
                  <c:v>366</c:v>
                </c:pt>
                <c:pt idx="35092">
                  <c:v>294</c:v>
                </c:pt>
                <c:pt idx="35093">
                  <c:v>358</c:v>
                </c:pt>
                <c:pt idx="35094">
                  <c:v>434</c:v>
                </c:pt>
                <c:pt idx="35095">
                  <c:v>286</c:v>
                </c:pt>
                <c:pt idx="35096">
                  <c:v>428</c:v>
                </c:pt>
                <c:pt idx="35097">
                  <c:v>392</c:v>
                </c:pt>
                <c:pt idx="35098">
                  <c:v>366</c:v>
                </c:pt>
                <c:pt idx="35099">
                  <c:v>314</c:v>
                </c:pt>
                <c:pt idx="35100">
                  <c:v>393</c:v>
                </c:pt>
                <c:pt idx="35101">
                  <c:v>408</c:v>
                </c:pt>
                <c:pt idx="35102">
                  <c:v>389</c:v>
                </c:pt>
                <c:pt idx="35103">
                  <c:v>339</c:v>
                </c:pt>
                <c:pt idx="35104">
                  <c:v>365</c:v>
                </c:pt>
                <c:pt idx="35105">
                  <c:v>434</c:v>
                </c:pt>
                <c:pt idx="35106">
                  <c:v>342</c:v>
                </c:pt>
                <c:pt idx="35107">
                  <c:v>339</c:v>
                </c:pt>
                <c:pt idx="35108">
                  <c:v>305</c:v>
                </c:pt>
                <c:pt idx="35109">
                  <c:v>365</c:v>
                </c:pt>
                <c:pt idx="35110">
                  <c:v>344</c:v>
                </c:pt>
                <c:pt idx="35111">
                  <c:v>360</c:v>
                </c:pt>
                <c:pt idx="35112">
                  <c:v>364</c:v>
                </c:pt>
                <c:pt idx="35113">
                  <c:v>408</c:v>
                </c:pt>
                <c:pt idx="35114">
                  <c:v>316</c:v>
                </c:pt>
                <c:pt idx="35115">
                  <c:v>318</c:v>
                </c:pt>
                <c:pt idx="35116">
                  <c:v>365</c:v>
                </c:pt>
                <c:pt idx="35117">
                  <c:v>336</c:v>
                </c:pt>
                <c:pt idx="35118">
                  <c:v>377</c:v>
                </c:pt>
                <c:pt idx="35119">
                  <c:v>314</c:v>
                </c:pt>
                <c:pt idx="35120">
                  <c:v>369</c:v>
                </c:pt>
                <c:pt idx="35121">
                  <c:v>398</c:v>
                </c:pt>
                <c:pt idx="35122">
                  <c:v>370</c:v>
                </c:pt>
                <c:pt idx="35123">
                  <c:v>391</c:v>
                </c:pt>
                <c:pt idx="35124">
                  <c:v>385</c:v>
                </c:pt>
                <c:pt idx="35125">
                  <c:v>334</c:v>
                </c:pt>
                <c:pt idx="35126">
                  <c:v>337</c:v>
                </c:pt>
                <c:pt idx="35127">
                  <c:v>348</c:v>
                </c:pt>
                <c:pt idx="35128">
                  <c:v>326</c:v>
                </c:pt>
                <c:pt idx="35129">
                  <c:v>373</c:v>
                </c:pt>
                <c:pt idx="35130">
                  <c:v>352</c:v>
                </c:pt>
                <c:pt idx="35131">
                  <c:v>328</c:v>
                </c:pt>
                <c:pt idx="35132">
                  <c:v>336</c:v>
                </c:pt>
                <c:pt idx="35133">
                  <c:v>352</c:v>
                </c:pt>
                <c:pt idx="35134">
                  <c:v>348</c:v>
                </c:pt>
                <c:pt idx="35135">
                  <c:v>421</c:v>
                </c:pt>
                <c:pt idx="35136">
                  <c:v>320</c:v>
                </c:pt>
                <c:pt idx="35137">
                  <c:v>355</c:v>
                </c:pt>
                <c:pt idx="35138">
                  <c:v>339</c:v>
                </c:pt>
                <c:pt idx="35139">
                  <c:v>401</c:v>
                </c:pt>
                <c:pt idx="35140">
                  <c:v>349</c:v>
                </c:pt>
                <c:pt idx="35141">
                  <c:v>339</c:v>
                </c:pt>
                <c:pt idx="35142">
                  <c:v>343</c:v>
                </c:pt>
                <c:pt idx="35143">
                  <c:v>335</c:v>
                </c:pt>
                <c:pt idx="35144">
                  <c:v>395</c:v>
                </c:pt>
                <c:pt idx="35145">
                  <c:v>350</c:v>
                </c:pt>
                <c:pt idx="35146">
                  <c:v>319</c:v>
                </c:pt>
                <c:pt idx="35147">
                  <c:v>381</c:v>
                </c:pt>
                <c:pt idx="35148">
                  <c:v>345</c:v>
                </c:pt>
                <c:pt idx="35149">
                  <c:v>361</c:v>
                </c:pt>
                <c:pt idx="35150">
                  <c:v>315</c:v>
                </c:pt>
                <c:pt idx="35151">
                  <c:v>285</c:v>
                </c:pt>
                <c:pt idx="35152">
                  <c:v>370</c:v>
                </c:pt>
                <c:pt idx="35153">
                  <c:v>333</c:v>
                </c:pt>
                <c:pt idx="35154">
                  <c:v>363</c:v>
                </c:pt>
                <c:pt idx="35155">
                  <c:v>360</c:v>
                </c:pt>
                <c:pt idx="35156">
                  <c:v>364</c:v>
                </c:pt>
                <c:pt idx="35157">
                  <c:v>323</c:v>
                </c:pt>
                <c:pt idx="35158">
                  <c:v>344</c:v>
                </c:pt>
                <c:pt idx="35159">
                  <c:v>344</c:v>
                </c:pt>
                <c:pt idx="35160">
                  <c:v>350</c:v>
                </c:pt>
                <c:pt idx="35161">
                  <c:v>361</c:v>
                </c:pt>
                <c:pt idx="35162">
                  <c:v>367</c:v>
                </c:pt>
                <c:pt idx="35163">
                  <c:v>359</c:v>
                </c:pt>
                <c:pt idx="35164">
                  <c:v>435</c:v>
                </c:pt>
                <c:pt idx="35165">
                  <c:v>404</c:v>
                </c:pt>
                <c:pt idx="35166">
                  <c:v>386</c:v>
                </c:pt>
                <c:pt idx="35167">
                  <c:v>367</c:v>
                </c:pt>
                <c:pt idx="35168">
                  <c:v>284</c:v>
                </c:pt>
                <c:pt idx="35169">
                  <c:v>345</c:v>
                </c:pt>
                <c:pt idx="35170">
                  <c:v>456</c:v>
                </c:pt>
                <c:pt idx="35171">
                  <c:v>429</c:v>
                </c:pt>
                <c:pt idx="35172">
                  <c:v>326</c:v>
                </c:pt>
                <c:pt idx="35173">
                  <c:v>348</c:v>
                </c:pt>
                <c:pt idx="35174">
                  <c:v>341</c:v>
                </c:pt>
                <c:pt idx="35175">
                  <c:v>338</c:v>
                </c:pt>
                <c:pt idx="35176">
                  <c:v>347</c:v>
                </c:pt>
                <c:pt idx="35177">
                  <c:v>357</c:v>
                </c:pt>
                <c:pt idx="35178">
                  <c:v>308</c:v>
                </c:pt>
                <c:pt idx="35179">
                  <c:v>403</c:v>
                </c:pt>
                <c:pt idx="35180">
                  <c:v>407</c:v>
                </c:pt>
                <c:pt idx="35181">
                  <c:v>328</c:v>
                </c:pt>
                <c:pt idx="35182">
                  <c:v>436</c:v>
                </c:pt>
                <c:pt idx="35183">
                  <c:v>354</c:v>
                </c:pt>
                <c:pt idx="35184">
                  <c:v>364</c:v>
                </c:pt>
                <c:pt idx="35185">
                  <c:v>313</c:v>
                </c:pt>
                <c:pt idx="35186">
                  <c:v>394</c:v>
                </c:pt>
                <c:pt idx="35187">
                  <c:v>291</c:v>
                </c:pt>
                <c:pt idx="35188">
                  <c:v>330</c:v>
                </c:pt>
                <c:pt idx="35189">
                  <c:v>381</c:v>
                </c:pt>
                <c:pt idx="35190">
                  <c:v>321</c:v>
                </c:pt>
                <c:pt idx="35191">
                  <c:v>411</c:v>
                </c:pt>
                <c:pt idx="35192">
                  <c:v>391</c:v>
                </c:pt>
                <c:pt idx="35193">
                  <c:v>373</c:v>
                </c:pt>
                <c:pt idx="35194">
                  <c:v>301</c:v>
                </c:pt>
                <c:pt idx="35195">
                  <c:v>368</c:v>
                </c:pt>
                <c:pt idx="35196">
                  <c:v>344</c:v>
                </c:pt>
                <c:pt idx="35197">
                  <c:v>389</c:v>
                </c:pt>
                <c:pt idx="35198">
                  <c:v>324</c:v>
                </c:pt>
                <c:pt idx="35199">
                  <c:v>332</c:v>
                </c:pt>
                <c:pt idx="35200">
                  <c:v>334</c:v>
                </c:pt>
                <c:pt idx="35201">
                  <c:v>358</c:v>
                </c:pt>
                <c:pt idx="35202">
                  <c:v>301</c:v>
                </c:pt>
                <c:pt idx="35203">
                  <c:v>326</c:v>
                </c:pt>
                <c:pt idx="35204">
                  <c:v>321</c:v>
                </c:pt>
                <c:pt idx="35205">
                  <c:v>355</c:v>
                </c:pt>
                <c:pt idx="35206">
                  <c:v>408</c:v>
                </c:pt>
                <c:pt idx="35207">
                  <c:v>368</c:v>
                </c:pt>
                <c:pt idx="35208">
                  <c:v>358</c:v>
                </c:pt>
                <c:pt idx="35209">
                  <c:v>390</c:v>
                </c:pt>
                <c:pt idx="35210">
                  <c:v>330</c:v>
                </c:pt>
                <c:pt idx="35211">
                  <c:v>347</c:v>
                </c:pt>
                <c:pt idx="35212">
                  <c:v>341</c:v>
                </c:pt>
                <c:pt idx="35213">
                  <c:v>383</c:v>
                </c:pt>
                <c:pt idx="35214">
                  <c:v>356</c:v>
                </c:pt>
                <c:pt idx="35215">
                  <c:v>329</c:v>
                </c:pt>
                <c:pt idx="35216">
                  <c:v>381</c:v>
                </c:pt>
                <c:pt idx="35217">
                  <c:v>372</c:v>
                </c:pt>
                <c:pt idx="35218">
                  <c:v>353</c:v>
                </c:pt>
                <c:pt idx="35219">
                  <c:v>292</c:v>
                </c:pt>
                <c:pt idx="35220">
                  <c:v>335</c:v>
                </c:pt>
                <c:pt idx="35221">
                  <c:v>283</c:v>
                </c:pt>
                <c:pt idx="35222">
                  <c:v>374</c:v>
                </c:pt>
                <c:pt idx="35223">
                  <c:v>357</c:v>
                </c:pt>
                <c:pt idx="35224">
                  <c:v>342</c:v>
                </c:pt>
                <c:pt idx="35225">
                  <c:v>331</c:v>
                </c:pt>
                <c:pt idx="35226">
                  <c:v>352</c:v>
                </c:pt>
                <c:pt idx="35227">
                  <c:v>387</c:v>
                </c:pt>
                <c:pt idx="35228">
                  <c:v>400</c:v>
                </c:pt>
                <c:pt idx="35229">
                  <c:v>296</c:v>
                </c:pt>
                <c:pt idx="35230">
                  <c:v>361</c:v>
                </c:pt>
                <c:pt idx="35231">
                  <c:v>419</c:v>
                </c:pt>
                <c:pt idx="35232">
                  <c:v>347</c:v>
                </c:pt>
                <c:pt idx="35233">
                  <c:v>368</c:v>
                </c:pt>
                <c:pt idx="35234">
                  <c:v>403</c:v>
                </c:pt>
                <c:pt idx="35235">
                  <c:v>340</c:v>
                </c:pt>
                <c:pt idx="35236">
                  <c:v>338</c:v>
                </c:pt>
                <c:pt idx="35237">
                  <c:v>347</c:v>
                </c:pt>
                <c:pt idx="35238">
                  <c:v>336</c:v>
                </c:pt>
                <c:pt idx="35239">
                  <c:v>349</c:v>
                </c:pt>
                <c:pt idx="35240">
                  <c:v>339</c:v>
                </c:pt>
                <c:pt idx="35241">
                  <c:v>337</c:v>
                </c:pt>
                <c:pt idx="35242">
                  <c:v>369</c:v>
                </c:pt>
                <c:pt idx="35243">
                  <c:v>354</c:v>
                </c:pt>
                <c:pt idx="35244">
                  <c:v>377</c:v>
                </c:pt>
                <c:pt idx="35245">
                  <c:v>394</c:v>
                </c:pt>
                <c:pt idx="35246">
                  <c:v>391</c:v>
                </c:pt>
                <c:pt idx="35247">
                  <c:v>408</c:v>
                </c:pt>
                <c:pt idx="35248">
                  <c:v>359</c:v>
                </c:pt>
                <c:pt idx="35249">
                  <c:v>344</c:v>
                </c:pt>
                <c:pt idx="35250">
                  <c:v>324</c:v>
                </c:pt>
                <c:pt idx="35251">
                  <c:v>342</c:v>
                </c:pt>
                <c:pt idx="35252">
                  <c:v>357</c:v>
                </c:pt>
                <c:pt idx="35253">
                  <c:v>361</c:v>
                </c:pt>
                <c:pt idx="35254">
                  <c:v>289</c:v>
                </c:pt>
                <c:pt idx="35255">
                  <c:v>326</c:v>
                </c:pt>
                <c:pt idx="35256">
                  <c:v>381</c:v>
                </c:pt>
                <c:pt idx="35257">
                  <c:v>344</c:v>
                </c:pt>
                <c:pt idx="35258">
                  <c:v>416</c:v>
                </c:pt>
                <c:pt idx="35259">
                  <c:v>375</c:v>
                </c:pt>
                <c:pt idx="35260">
                  <c:v>321</c:v>
                </c:pt>
                <c:pt idx="35261">
                  <c:v>346</c:v>
                </c:pt>
                <c:pt idx="35262">
                  <c:v>346</c:v>
                </c:pt>
                <c:pt idx="35263">
                  <c:v>324</c:v>
                </c:pt>
                <c:pt idx="35264">
                  <c:v>366</c:v>
                </c:pt>
                <c:pt idx="35265">
                  <c:v>356</c:v>
                </c:pt>
                <c:pt idx="35266">
                  <c:v>344</c:v>
                </c:pt>
                <c:pt idx="35267">
                  <c:v>353</c:v>
                </c:pt>
                <c:pt idx="35268">
                  <c:v>321</c:v>
                </c:pt>
                <c:pt idx="35269">
                  <c:v>316</c:v>
                </c:pt>
                <c:pt idx="35270">
                  <c:v>285</c:v>
                </c:pt>
                <c:pt idx="35271">
                  <c:v>342</c:v>
                </c:pt>
                <c:pt idx="35272">
                  <c:v>327</c:v>
                </c:pt>
                <c:pt idx="35273">
                  <c:v>332</c:v>
                </c:pt>
                <c:pt idx="35274">
                  <c:v>355</c:v>
                </c:pt>
                <c:pt idx="35275">
                  <c:v>352</c:v>
                </c:pt>
                <c:pt idx="35276">
                  <c:v>407</c:v>
                </c:pt>
                <c:pt idx="35277">
                  <c:v>363</c:v>
                </c:pt>
                <c:pt idx="35278">
                  <c:v>344</c:v>
                </c:pt>
                <c:pt idx="35279">
                  <c:v>353</c:v>
                </c:pt>
                <c:pt idx="35280">
                  <c:v>396</c:v>
                </c:pt>
                <c:pt idx="35281">
                  <c:v>369</c:v>
                </c:pt>
                <c:pt idx="35282">
                  <c:v>338</c:v>
                </c:pt>
                <c:pt idx="35283">
                  <c:v>325</c:v>
                </c:pt>
                <c:pt idx="35284">
                  <c:v>349</c:v>
                </c:pt>
                <c:pt idx="35285">
                  <c:v>334</c:v>
                </c:pt>
                <c:pt idx="35286">
                  <c:v>344</c:v>
                </c:pt>
                <c:pt idx="35287">
                  <c:v>445</c:v>
                </c:pt>
                <c:pt idx="35288">
                  <c:v>350</c:v>
                </c:pt>
                <c:pt idx="35289">
                  <c:v>415</c:v>
                </c:pt>
                <c:pt idx="35290">
                  <c:v>393</c:v>
                </c:pt>
                <c:pt idx="35291">
                  <c:v>363</c:v>
                </c:pt>
                <c:pt idx="35292">
                  <c:v>350</c:v>
                </c:pt>
                <c:pt idx="35293">
                  <c:v>325</c:v>
                </c:pt>
                <c:pt idx="35294">
                  <c:v>335</c:v>
                </c:pt>
                <c:pt idx="35295">
                  <c:v>381</c:v>
                </c:pt>
                <c:pt idx="35296">
                  <c:v>296</c:v>
                </c:pt>
                <c:pt idx="35297">
                  <c:v>354</c:v>
                </c:pt>
                <c:pt idx="35298">
                  <c:v>362</c:v>
                </c:pt>
                <c:pt idx="35299">
                  <c:v>346</c:v>
                </c:pt>
                <c:pt idx="35300">
                  <c:v>365</c:v>
                </c:pt>
                <c:pt idx="35301">
                  <c:v>338</c:v>
                </c:pt>
                <c:pt idx="35302">
                  <c:v>319</c:v>
                </c:pt>
                <c:pt idx="35303">
                  <c:v>395</c:v>
                </c:pt>
                <c:pt idx="35304">
                  <c:v>401</c:v>
                </c:pt>
                <c:pt idx="35305">
                  <c:v>377</c:v>
                </c:pt>
                <c:pt idx="35306">
                  <c:v>356</c:v>
                </c:pt>
                <c:pt idx="35307">
                  <c:v>382</c:v>
                </c:pt>
                <c:pt idx="35308">
                  <c:v>373</c:v>
                </c:pt>
                <c:pt idx="35309">
                  <c:v>369</c:v>
                </c:pt>
                <c:pt idx="35310">
                  <c:v>358</c:v>
                </c:pt>
                <c:pt idx="35311">
                  <c:v>391</c:v>
                </c:pt>
                <c:pt idx="35312">
                  <c:v>372</c:v>
                </c:pt>
                <c:pt idx="35313">
                  <c:v>406</c:v>
                </c:pt>
                <c:pt idx="35314">
                  <c:v>334</c:v>
                </c:pt>
                <c:pt idx="35315">
                  <c:v>327</c:v>
                </c:pt>
                <c:pt idx="35316">
                  <c:v>382</c:v>
                </c:pt>
                <c:pt idx="35317">
                  <c:v>405</c:v>
                </c:pt>
                <c:pt idx="35318">
                  <c:v>462</c:v>
                </c:pt>
                <c:pt idx="35319">
                  <c:v>340</c:v>
                </c:pt>
                <c:pt idx="35320">
                  <c:v>353</c:v>
                </c:pt>
                <c:pt idx="35321">
                  <c:v>337</c:v>
                </c:pt>
                <c:pt idx="35322">
                  <c:v>318</c:v>
                </c:pt>
                <c:pt idx="35323">
                  <c:v>367</c:v>
                </c:pt>
                <c:pt idx="35324">
                  <c:v>356</c:v>
                </c:pt>
                <c:pt idx="35325">
                  <c:v>363</c:v>
                </c:pt>
                <c:pt idx="35326">
                  <c:v>324</c:v>
                </c:pt>
                <c:pt idx="35327">
                  <c:v>316</c:v>
                </c:pt>
                <c:pt idx="35328">
                  <c:v>345</c:v>
                </c:pt>
                <c:pt idx="35329">
                  <c:v>334</c:v>
                </c:pt>
                <c:pt idx="35330">
                  <c:v>353</c:v>
                </c:pt>
                <c:pt idx="35331">
                  <c:v>413</c:v>
                </c:pt>
                <c:pt idx="35332">
                  <c:v>372</c:v>
                </c:pt>
                <c:pt idx="35333">
                  <c:v>341</c:v>
                </c:pt>
                <c:pt idx="35334">
                  <c:v>370</c:v>
                </c:pt>
                <c:pt idx="35335">
                  <c:v>401</c:v>
                </c:pt>
                <c:pt idx="35336">
                  <c:v>311</c:v>
                </c:pt>
                <c:pt idx="35337">
                  <c:v>391</c:v>
                </c:pt>
                <c:pt idx="35338">
                  <c:v>341</c:v>
                </c:pt>
                <c:pt idx="35339">
                  <c:v>362</c:v>
                </c:pt>
                <c:pt idx="35340">
                  <c:v>414</c:v>
                </c:pt>
                <c:pt idx="35341">
                  <c:v>471</c:v>
                </c:pt>
                <c:pt idx="35342">
                  <c:v>328</c:v>
                </c:pt>
                <c:pt idx="35343">
                  <c:v>425</c:v>
                </c:pt>
                <c:pt idx="35344">
                  <c:v>313</c:v>
                </c:pt>
                <c:pt idx="35345">
                  <c:v>322</c:v>
                </c:pt>
                <c:pt idx="35346">
                  <c:v>417</c:v>
                </c:pt>
                <c:pt idx="35347">
                  <c:v>288</c:v>
                </c:pt>
                <c:pt idx="35348">
                  <c:v>330</c:v>
                </c:pt>
                <c:pt idx="35349">
                  <c:v>326</c:v>
                </c:pt>
                <c:pt idx="35350">
                  <c:v>353</c:v>
                </c:pt>
                <c:pt idx="35351">
                  <c:v>390</c:v>
                </c:pt>
                <c:pt idx="35352">
                  <c:v>321</c:v>
                </c:pt>
                <c:pt idx="35353">
                  <c:v>395</c:v>
                </c:pt>
                <c:pt idx="35354">
                  <c:v>378</c:v>
                </c:pt>
                <c:pt idx="35355">
                  <c:v>375</c:v>
                </c:pt>
                <c:pt idx="35356">
                  <c:v>377</c:v>
                </c:pt>
                <c:pt idx="35357">
                  <c:v>358</c:v>
                </c:pt>
                <c:pt idx="35358">
                  <c:v>317</c:v>
                </c:pt>
                <c:pt idx="35359">
                  <c:v>285</c:v>
                </c:pt>
                <c:pt idx="35360">
                  <c:v>342</c:v>
                </c:pt>
                <c:pt idx="35361">
                  <c:v>344</c:v>
                </c:pt>
                <c:pt idx="35362">
                  <c:v>368</c:v>
                </c:pt>
                <c:pt idx="35363">
                  <c:v>318</c:v>
                </c:pt>
                <c:pt idx="35364">
                  <c:v>363</c:v>
                </c:pt>
                <c:pt idx="35365">
                  <c:v>390</c:v>
                </c:pt>
                <c:pt idx="35366">
                  <c:v>363</c:v>
                </c:pt>
                <c:pt idx="35367">
                  <c:v>372</c:v>
                </c:pt>
                <c:pt idx="35368">
                  <c:v>380</c:v>
                </c:pt>
                <c:pt idx="35369">
                  <c:v>303</c:v>
                </c:pt>
                <c:pt idx="35370">
                  <c:v>331</c:v>
                </c:pt>
                <c:pt idx="35371">
                  <c:v>384</c:v>
                </c:pt>
                <c:pt idx="35372">
                  <c:v>320</c:v>
                </c:pt>
                <c:pt idx="35373">
                  <c:v>352</c:v>
                </c:pt>
                <c:pt idx="35374">
                  <c:v>334</c:v>
                </c:pt>
                <c:pt idx="35375">
                  <c:v>326</c:v>
                </c:pt>
                <c:pt idx="35376">
                  <c:v>264</c:v>
                </c:pt>
                <c:pt idx="35377">
                  <c:v>277</c:v>
                </c:pt>
                <c:pt idx="35378">
                  <c:v>358</c:v>
                </c:pt>
                <c:pt idx="35379">
                  <c:v>501</c:v>
                </c:pt>
                <c:pt idx="35380">
                  <c:v>353</c:v>
                </c:pt>
                <c:pt idx="35381">
                  <c:v>363</c:v>
                </c:pt>
                <c:pt idx="35382">
                  <c:v>394</c:v>
                </c:pt>
                <c:pt idx="35383">
                  <c:v>387</c:v>
                </c:pt>
                <c:pt idx="35384">
                  <c:v>364</c:v>
                </c:pt>
                <c:pt idx="35385">
                  <c:v>290</c:v>
                </c:pt>
                <c:pt idx="35386">
                  <c:v>367</c:v>
                </c:pt>
                <c:pt idx="35387">
                  <c:v>344</c:v>
                </c:pt>
                <c:pt idx="35388">
                  <c:v>334</c:v>
                </c:pt>
                <c:pt idx="35389">
                  <c:v>375</c:v>
                </c:pt>
                <c:pt idx="35390">
                  <c:v>309</c:v>
                </c:pt>
                <c:pt idx="35391">
                  <c:v>340</c:v>
                </c:pt>
                <c:pt idx="35392">
                  <c:v>381</c:v>
                </c:pt>
                <c:pt idx="35393">
                  <c:v>395</c:v>
                </c:pt>
                <c:pt idx="35394">
                  <c:v>346</c:v>
                </c:pt>
                <c:pt idx="35395">
                  <c:v>371</c:v>
                </c:pt>
                <c:pt idx="35396">
                  <c:v>308</c:v>
                </c:pt>
                <c:pt idx="35397">
                  <c:v>362</c:v>
                </c:pt>
                <c:pt idx="35398">
                  <c:v>328</c:v>
                </c:pt>
                <c:pt idx="35399">
                  <c:v>371</c:v>
                </c:pt>
                <c:pt idx="35400">
                  <c:v>359</c:v>
                </c:pt>
                <c:pt idx="35401">
                  <c:v>349</c:v>
                </c:pt>
                <c:pt idx="35402">
                  <c:v>361</c:v>
                </c:pt>
                <c:pt idx="35403">
                  <c:v>388</c:v>
                </c:pt>
                <c:pt idx="35404">
                  <c:v>323</c:v>
                </c:pt>
                <c:pt idx="35405">
                  <c:v>355</c:v>
                </c:pt>
                <c:pt idx="35406">
                  <c:v>332</c:v>
                </c:pt>
                <c:pt idx="35407">
                  <c:v>398</c:v>
                </c:pt>
                <c:pt idx="35408">
                  <c:v>331</c:v>
                </c:pt>
                <c:pt idx="35409">
                  <c:v>335</c:v>
                </c:pt>
                <c:pt idx="35410">
                  <c:v>341</c:v>
                </c:pt>
                <c:pt idx="35411">
                  <c:v>392</c:v>
                </c:pt>
                <c:pt idx="35412">
                  <c:v>382</c:v>
                </c:pt>
                <c:pt idx="35413">
                  <c:v>366</c:v>
                </c:pt>
                <c:pt idx="35414">
                  <c:v>377</c:v>
                </c:pt>
                <c:pt idx="35415">
                  <c:v>358</c:v>
                </c:pt>
                <c:pt idx="35416">
                  <c:v>347</c:v>
                </c:pt>
                <c:pt idx="35417">
                  <c:v>350</c:v>
                </c:pt>
                <c:pt idx="35418">
                  <c:v>325</c:v>
                </c:pt>
                <c:pt idx="35419">
                  <c:v>371</c:v>
                </c:pt>
                <c:pt idx="35420">
                  <c:v>321</c:v>
                </c:pt>
                <c:pt idx="35421">
                  <c:v>341</c:v>
                </c:pt>
                <c:pt idx="35422">
                  <c:v>382</c:v>
                </c:pt>
                <c:pt idx="35423">
                  <c:v>345</c:v>
                </c:pt>
                <c:pt idx="35424">
                  <c:v>357</c:v>
                </c:pt>
                <c:pt idx="35425">
                  <c:v>417</c:v>
                </c:pt>
                <c:pt idx="35426">
                  <c:v>412</c:v>
                </c:pt>
                <c:pt idx="35427">
                  <c:v>270</c:v>
                </c:pt>
                <c:pt idx="35428">
                  <c:v>322</c:v>
                </c:pt>
                <c:pt idx="35429">
                  <c:v>352</c:v>
                </c:pt>
                <c:pt idx="35430">
                  <c:v>380</c:v>
                </c:pt>
                <c:pt idx="35431">
                  <c:v>358</c:v>
                </c:pt>
                <c:pt idx="35432">
                  <c:v>334</c:v>
                </c:pt>
                <c:pt idx="35433">
                  <c:v>361</c:v>
                </c:pt>
                <c:pt idx="35434">
                  <c:v>312</c:v>
                </c:pt>
                <c:pt idx="35435">
                  <c:v>389</c:v>
                </c:pt>
                <c:pt idx="35436">
                  <c:v>375</c:v>
                </c:pt>
                <c:pt idx="35437">
                  <c:v>336</c:v>
                </c:pt>
                <c:pt idx="35438">
                  <c:v>346</c:v>
                </c:pt>
                <c:pt idx="35439">
                  <c:v>355</c:v>
                </c:pt>
                <c:pt idx="35440">
                  <c:v>361</c:v>
                </c:pt>
                <c:pt idx="35441">
                  <c:v>361</c:v>
                </c:pt>
                <c:pt idx="35442">
                  <c:v>336</c:v>
                </c:pt>
                <c:pt idx="35443">
                  <c:v>377</c:v>
                </c:pt>
                <c:pt idx="35444">
                  <c:v>320</c:v>
                </c:pt>
                <c:pt idx="35445">
                  <c:v>322</c:v>
                </c:pt>
                <c:pt idx="35446">
                  <c:v>376</c:v>
                </c:pt>
                <c:pt idx="35447">
                  <c:v>349</c:v>
                </c:pt>
                <c:pt idx="35448">
                  <c:v>376</c:v>
                </c:pt>
                <c:pt idx="35449">
                  <c:v>331</c:v>
                </c:pt>
                <c:pt idx="35450">
                  <c:v>332</c:v>
                </c:pt>
                <c:pt idx="35451">
                  <c:v>320</c:v>
                </c:pt>
                <c:pt idx="35452">
                  <c:v>402</c:v>
                </c:pt>
                <c:pt idx="35453">
                  <c:v>357</c:v>
                </c:pt>
                <c:pt idx="35454">
                  <c:v>318</c:v>
                </c:pt>
                <c:pt idx="35455">
                  <c:v>391</c:v>
                </c:pt>
                <c:pt idx="35456">
                  <c:v>349</c:v>
                </c:pt>
                <c:pt idx="35457">
                  <c:v>406</c:v>
                </c:pt>
                <c:pt idx="35458">
                  <c:v>335</c:v>
                </c:pt>
                <c:pt idx="35459">
                  <c:v>337</c:v>
                </c:pt>
                <c:pt idx="35460">
                  <c:v>383</c:v>
                </c:pt>
                <c:pt idx="35461">
                  <c:v>414</c:v>
                </c:pt>
                <c:pt idx="35462">
                  <c:v>362</c:v>
                </c:pt>
                <c:pt idx="35463">
                  <c:v>373</c:v>
                </c:pt>
                <c:pt idx="35464">
                  <c:v>336</c:v>
                </c:pt>
                <c:pt idx="35465">
                  <c:v>310</c:v>
                </c:pt>
                <c:pt idx="35466">
                  <c:v>347</c:v>
                </c:pt>
                <c:pt idx="35467">
                  <c:v>352</c:v>
                </c:pt>
                <c:pt idx="35468">
                  <c:v>320</c:v>
                </c:pt>
                <c:pt idx="35469">
                  <c:v>354</c:v>
                </c:pt>
                <c:pt idx="35470">
                  <c:v>364</c:v>
                </c:pt>
                <c:pt idx="35471">
                  <c:v>362</c:v>
                </c:pt>
                <c:pt idx="35472">
                  <c:v>351</c:v>
                </c:pt>
                <c:pt idx="35473">
                  <c:v>384</c:v>
                </c:pt>
                <c:pt idx="35474">
                  <c:v>354</c:v>
                </c:pt>
                <c:pt idx="35475">
                  <c:v>392</c:v>
                </c:pt>
                <c:pt idx="35476">
                  <c:v>360</c:v>
                </c:pt>
                <c:pt idx="35477">
                  <c:v>326</c:v>
                </c:pt>
                <c:pt idx="35478">
                  <c:v>346</c:v>
                </c:pt>
                <c:pt idx="35479">
                  <c:v>379</c:v>
                </c:pt>
                <c:pt idx="35480">
                  <c:v>331</c:v>
                </c:pt>
                <c:pt idx="35481">
                  <c:v>355</c:v>
                </c:pt>
                <c:pt idx="35482">
                  <c:v>322</c:v>
                </c:pt>
                <c:pt idx="35483">
                  <c:v>375</c:v>
                </c:pt>
                <c:pt idx="35484">
                  <c:v>338</c:v>
                </c:pt>
                <c:pt idx="35485">
                  <c:v>356</c:v>
                </c:pt>
                <c:pt idx="35486">
                  <c:v>349</c:v>
                </c:pt>
                <c:pt idx="35487">
                  <c:v>371</c:v>
                </c:pt>
                <c:pt idx="35488">
                  <c:v>289</c:v>
                </c:pt>
                <c:pt idx="35489">
                  <c:v>342</c:v>
                </c:pt>
                <c:pt idx="35490">
                  <c:v>348</c:v>
                </c:pt>
                <c:pt idx="35491">
                  <c:v>364</c:v>
                </c:pt>
                <c:pt idx="35492">
                  <c:v>357</c:v>
                </c:pt>
                <c:pt idx="35493">
                  <c:v>351</c:v>
                </c:pt>
                <c:pt idx="35494">
                  <c:v>394</c:v>
                </c:pt>
                <c:pt idx="35495">
                  <c:v>333</c:v>
                </c:pt>
                <c:pt idx="35496">
                  <c:v>334</c:v>
                </c:pt>
                <c:pt idx="35497">
                  <c:v>338</c:v>
                </c:pt>
                <c:pt idx="35498">
                  <c:v>357</c:v>
                </c:pt>
                <c:pt idx="35499">
                  <c:v>335</c:v>
                </c:pt>
                <c:pt idx="35500">
                  <c:v>354</c:v>
                </c:pt>
                <c:pt idx="35501">
                  <c:v>328</c:v>
                </c:pt>
                <c:pt idx="35502">
                  <c:v>348</c:v>
                </c:pt>
                <c:pt idx="35503">
                  <c:v>401</c:v>
                </c:pt>
                <c:pt idx="35504">
                  <c:v>320</c:v>
                </c:pt>
                <c:pt idx="35505">
                  <c:v>408</c:v>
                </c:pt>
                <c:pt idx="35506">
                  <c:v>355</c:v>
                </c:pt>
                <c:pt idx="35507">
                  <c:v>326</c:v>
                </c:pt>
                <c:pt idx="35508">
                  <c:v>354</c:v>
                </c:pt>
                <c:pt idx="35509">
                  <c:v>320</c:v>
                </c:pt>
                <c:pt idx="35510">
                  <c:v>390</c:v>
                </c:pt>
                <c:pt idx="35511">
                  <c:v>311</c:v>
                </c:pt>
                <c:pt idx="35512">
                  <c:v>456</c:v>
                </c:pt>
                <c:pt idx="35513">
                  <c:v>362</c:v>
                </c:pt>
                <c:pt idx="35514">
                  <c:v>323</c:v>
                </c:pt>
                <c:pt idx="35515">
                  <c:v>336</c:v>
                </c:pt>
                <c:pt idx="35516">
                  <c:v>347</c:v>
                </c:pt>
                <c:pt idx="35517">
                  <c:v>383</c:v>
                </c:pt>
                <c:pt idx="35518">
                  <c:v>344</c:v>
                </c:pt>
                <c:pt idx="35519">
                  <c:v>403</c:v>
                </c:pt>
                <c:pt idx="35520">
                  <c:v>364</c:v>
                </c:pt>
                <c:pt idx="35521">
                  <c:v>365</c:v>
                </c:pt>
                <c:pt idx="35522">
                  <c:v>360</c:v>
                </c:pt>
                <c:pt idx="35523">
                  <c:v>350</c:v>
                </c:pt>
                <c:pt idx="35524">
                  <c:v>322</c:v>
                </c:pt>
                <c:pt idx="35525">
                  <c:v>387</c:v>
                </c:pt>
                <c:pt idx="35526">
                  <c:v>308</c:v>
                </c:pt>
                <c:pt idx="35527">
                  <c:v>321</c:v>
                </c:pt>
                <c:pt idx="35528">
                  <c:v>384</c:v>
                </c:pt>
                <c:pt idx="35529">
                  <c:v>386</c:v>
                </c:pt>
                <c:pt idx="35530">
                  <c:v>381</c:v>
                </c:pt>
                <c:pt idx="35531">
                  <c:v>360</c:v>
                </c:pt>
                <c:pt idx="35532">
                  <c:v>352</c:v>
                </c:pt>
                <c:pt idx="35533">
                  <c:v>340</c:v>
                </c:pt>
                <c:pt idx="35534">
                  <c:v>387</c:v>
                </c:pt>
                <c:pt idx="35535">
                  <c:v>337</c:v>
                </c:pt>
                <c:pt idx="35536">
                  <c:v>339</c:v>
                </c:pt>
                <c:pt idx="35537">
                  <c:v>358</c:v>
                </c:pt>
                <c:pt idx="35538">
                  <c:v>324</c:v>
                </c:pt>
                <c:pt idx="35539">
                  <c:v>374</c:v>
                </c:pt>
                <c:pt idx="35540">
                  <c:v>346</c:v>
                </c:pt>
                <c:pt idx="35541">
                  <c:v>332</c:v>
                </c:pt>
                <c:pt idx="35542">
                  <c:v>306</c:v>
                </c:pt>
                <c:pt idx="35543">
                  <c:v>365</c:v>
                </c:pt>
                <c:pt idx="35544">
                  <c:v>343</c:v>
                </c:pt>
                <c:pt idx="35545">
                  <c:v>359</c:v>
                </c:pt>
                <c:pt idx="35546">
                  <c:v>341</c:v>
                </c:pt>
                <c:pt idx="35547">
                  <c:v>370</c:v>
                </c:pt>
                <c:pt idx="35548">
                  <c:v>401</c:v>
                </c:pt>
                <c:pt idx="35549">
                  <c:v>351</c:v>
                </c:pt>
                <c:pt idx="35550">
                  <c:v>337</c:v>
                </c:pt>
                <c:pt idx="35551">
                  <c:v>300</c:v>
                </c:pt>
                <c:pt idx="35552">
                  <c:v>366</c:v>
                </c:pt>
                <c:pt idx="35553">
                  <c:v>361</c:v>
                </c:pt>
                <c:pt idx="35554">
                  <c:v>377</c:v>
                </c:pt>
                <c:pt idx="35555">
                  <c:v>358</c:v>
                </c:pt>
                <c:pt idx="35556">
                  <c:v>354</c:v>
                </c:pt>
                <c:pt idx="35557">
                  <c:v>334</c:v>
                </c:pt>
                <c:pt idx="35558">
                  <c:v>326</c:v>
                </c:pt>
                <c:pt idx="35559">
                  <c:v>351</c:v>
                </c:pt>
                <c:pt idx="35560">
                  <c:v>377</c:v>
                </c:pt>
                <c:pt idx="35561">
                  <c:v>371</c:v>
                </c:pt>
                <c:pt idx="35562">
                  <c:v>266</c:v>
                </c:pt>
                <c:pt idx="35563">
                  <c:v>363</c:v>
                </c:pt>
                <c:pt idx="35564">
                  <c:v>332</c:v>
                </c:pt>
                <c:pt idx="35565">
                  <c:v>360</c:v>
                </c:pt>
                <c:pt idx="35566">
                  <c:v>306</c:v>
                </c:pt>
                <c:pt idx="35567">
                  <c:v>334</c:v>
                </c:pt>
                <c:pt idx="35568">
                  <c:v>387</c:v>
                </c:pt>
                <c:pt idx="35569">
                  <c:v>343</c:v>
                </c:pt>
                <c:pt idx="35570">
                  <c:v>340</c:v>
                </c:pt>
                <c:pt idx="35571">
                  <c:v>360</c:v>
                </c:pt>
                <c:pt idx="35572">
                  <c:v>357</c:v>
                </c:pt>
                <c:pt idx="35573">
                  <c:v>380</c:v>
                </c:pt>
                <c:pt idx="35574">
                  <c:v>363</c:v>
                </c:pt>
                <c:pt idx="35575">
                  <c:v>376</c:v>
                </c:pt>
                <c:pt idx="35576">
                  <c:v>353</c:v>
                </c:pt>
                <c:pt idx="35577">
                  <c:v>357</c:v>
                </c:pt>
                <c:pt idx="35578">
                  <c:v>330</c:v>
                </c:pt>
                <c:pt idx="35579">
                  <c:v>335</c:v>
                </c:pt>
                <c:pt idx="35580">
                  <c:v>373</c:v>
                </c:pt>
                <c:pt idx="35581">
                  <c:v>391</c:v>
                </c:pt>
                <c:pt idx="35582">
                  <c:v>360</c:v>
                </c:pt>
                <c:pt idx="35583">
                  <c:v>371</c:v>
                </c:pt>
                <c:pt idx="35584">
                  <c:v>347</c:v>
                </c:pt>
                <c:pt idx="35585">
                  <c:v>356</c:v>
                </c:pt>
                <c:pt idx="35586">
                  <c:v>366</c:v>
                </c:pt>
                <c:pt idx="35587">
                  <c:v>355</c:v>
                </c:pt>
                <c:pt idx="35588">
                  <c:v>378</c:v>
                </c:pt>
                <c:pt idx="35589">
                  <c:v>345</c:v>
                </c:pt>
                <c:pt idx="35590">
                  <c:v>419</c:v>
                </c:pt>
                <c:pt idx="35591">
                  <c:v>311</c:v>
                </c:pt>
                <c:pt idx="35592">
                  <c:v>379</c:v>
                </c:pt>
                <c:pt idx="35593">
                  <c:v>352</c:v>
                </c:pt>
                <c:pt idx="35594">
                  <c:v>361</c:v>
                </c:pt>
                <c:pt idx="35595">
                  <c:v>322</c:v>
                </c:pt>
                <c:pt idx="35596">
                  <c:v>340</c:v>
                </c:pt>
                <c:pt idx="35597">
                  <c:v>292</c:v>
                </c:pt>
                <c:pt idx="35598">
                  <c:v>403</c:v>
                </c:pt>
                <c:pt idx="35599">
                  <c:v>323</c:v>
                </c:pt>
                <c:pt idx="35600">
                  <c:v>399</c:v>
                </c:pt>
                <c:pt idx="35601">
                  <c:v>321</c:v>
                </c:pt>
                <c:pt idx="35602">
                  <c:v>307</c:v>
                </c:pt>
                <c:pt idx="35603">
                  <c:v>349</c:v>
                </c:pt>
                <c:pt idx="35604">
                  <c:v>342</c:v>
                </c:pt>
                <c:pt idx="35605">
                  <c:v>327</c:v>
                </c:pt>
                <c:pt idx="35606">
                  <c:v>392</c:v>
                </c:pt>
                <c:pt idx="35607">
                  <c:v>326</c:v>
                </c:pt>
                <c:pt idx="35608">
                  <c:v>346</c:v>
                </c:pt>
                <c:pt idx="35609">
                  <c:v>347</c:v>
                </c:pt>
                <c:pt idx="35610">
                  <c:v>322</c:v>
                </c:pt>
                <c:pt idx="35611">
                  <c:v>388</c:v>
                </c:pt>
                <c:pt idx="35612">
                  <c:v>379</c:v>
                </c:pt>
                <c:pt idx="35613">
                  <c:v>370</c:v>
                </c:pt>
                <c:pt idx="35614">
                  <c:v>363</c:v>
                </c:pt>
                <c:pt idx="35615">
                  <c:v>301</c:v>
                </c:pt>
                <c:pt idx="35616">
                  <c:v>373</c:v>
                </c:pt>
                <c:pt idx="35617">
                  <c:v>394</c:v>
                </c:pt>
                <c:pt idx="35618">
                  <c:v>307</c:v>
                </c:pt>
                <c:pt idx="35619">
                  <c:v>352</c:v>
                </c:pt>
                <c:pt idx="35620">
                  <c:v>354</c:v>
                </c:pt>
                <c:pt idx="35621">
                  <c:v>343</c:v>
                </c:pt>
                <c:pt idx="35622">
                  <c:v>340</c:v>
                </c:pt>
                <c:pt idx="35623">
                  <c:v>353</c:v>
                </c:pt>
                <c:pt idx="35624">
                  <c:v>357</c:v>
                </c:pt>
                <c:pt idx="35625">
                  <c:v>367</c:v>
                </c:pt>
                <c:pt idx="35626">
                  <c:v>387</c:v>
                </c:pt>
                <c:pt idx="35627">
                  <c:v>354</c:v>
                </c:pt>
                <c:pt idx="35628">
                  <c:v>381</c:v>
                </c:pt>
                <c:pt idx="35629">
                  <c:v>396</c:v>
                </c:pt>
                <c:pt idx="35630">
                  <c:v>322</c:v>
                </c:pt>
                <c:pt idx="35631">
                  <c:v>370</c:v>
                </c:pt>
                <c:pt idx="35632">
                  <c:v>345</c:v>
                </c:pt>
                <c:pt idx="35633">
                  <c:v>356</c:v>
                </c:pt>
                <c:pt idx="35634">
                  <c:v>388</c:v>
                </c:pt>
                <c:pt idx="35635">
                  <c:v>371</c:v>
                </c:pt>
                <c:pt idx="35636">
                  <c:v>324</c:v>
                </c:pt>
                <c:pt idx="35637">
                  <c:v>390</c:v>
                </c:pt>
                <c:pt idx="35638">
                  <c:v>363</c:v>
                </c:pt>
                <c:pt idx="35639">
                  <c:v>341</c:v>
                </c:pt>
                <c:pt idx="35640">
                  <c:v>348</c:v>
                </c:pt>
                <c:pt idx="35641">
                  <c:v>411</c:v>
                </c:pt>
                <c:pt idx="35642">
                  <c:v>319</c:v>
                </c:pt>
                <c:pt idx="35643">
                  <c:v>349</c:v>
                </c:pt>
                <c:pt idx="35644">
                  <c:v>354</c:v>
                </c:pt>
                <c:pt idx="35645">
                  <c:v>253</c:v>
                </c:pt>
                <c:pt idx="35646">
                  <c:v>450</c:v>
                </c:pt>
                <c:pt idx="35647">
                  <c:v>377</c:v>
                </c:pt>
                <c:pt idx="35648">
                  <c:v>339</c:v>
                </c:pt>
                <c:pt idx="35649">
                  <c:v>345</c:v>
                </c:pt>
                <c:pt idx="35650">
                  <c:v>372</c:v>
                </c:pt>
                <c:pt idx="35651">
                  <c:v>371</c:v>
                </c:pt>
                <c:pt idx="35652">
                  <c:v>363</c:v>
                </c:pt>
                <c:pt idx="35653">
                  <c:v>370</c:v>
                </c:pt>
                <c:pt idx="35654">
                  <c:v>330</c:v>
                </c:pt>
                <c:pt idx="35655">
                  <c:v>368</c:v>
                </c:pt>
                <c:pt idx="35656">
                  <c:v>307</c:v>
                </c:pt>
                <c:pt idx="35657">
                  <c:v>351</c:v>
                </c:pt>
                <c:pt idx="35658">
                  <c:v>329</c:v>
                </c:pt>
                <c:pt idx="35659">
                  <c:v>377</c:v>
                </c:pt>
                <c:pt idx="35660">
                  <c:v>338</c:v>
                </c:pt>
                <c:pt idx="35661">
                  <c:v>343</c:v>
                </c:pt>
                <c:pt idx="35662">
                  <c:v>321</c:v>
                </c:pt>
                <c:pt idx="35663">
                  <c:v>365</c:v>
                </c:pt>
                <c:pt idx="35664">
                  <c:v>372</c:v>
                </c:pt>
                <c:pt idx="35665">
                  <c:v>339</c:v>
                </c:pt>
                <c:pt idx="35666">
                  <c:v>352</c:v>
                </c:pt>
                <c:pt idx="35667">
                  <c:v>367</c:v>
                </c:pt>
                <c:pt idx="35668">
                  <c:v>368</c:v>
                </c:pt>
                <c:pt idx="35669">
                  <c:v>341</c:v>
                </c:pt>
                <c:pt idx="35670">
                  <c:v>385</c:v>
                </c:pt>
                <c:pt idx="35671">
                  <c:v>292</c:v>
                </c:pt>
                <c:pt idx="35672">
                  <c:v>325</c:v>
                </c:pt>
                <c:pt idx="35673">
                  <c:v>343</c:v>
                </c:pt>
                <c:pt idx="35674">
                  <c:v>340</c:v>
                </c:pt>
                <c:pt idx="35675">
                  <c:v>334</c:v>
                </c:pt>
                <c:pt idx="35676">
                  <c:v>349</c:v>
                </c:pt>
                <c:pt idx="35677">
                  <c:v>321</c:v>
                </c:pt>
                <c:pt idx="35678">
                  <c:v>358</c:v>
                </c:pt>
                <c:pt idx="35679">
                  <c:v>408</c:v>
                </c:pt>
                <c:pt idx="35680">
                  <c:v>352</c:v>
                </c:pt>
                <c:pt idx="35681">
                  <c:v>390</c:v>
                </c:pt>
                <c:pt idx="35682">
                  <c:v>365</c:v>
                </c:pt>
                <c:pt idx="35683">
                  <c:v>319</c:v>
                </c:pt>
                <c:pt idx="35684">
                  <c:v>379</c:v>
                </c:pt>
                <c:pt idx="35685">
                  <c:v>348</c:v>
                </c:pt>
                <c:pt idx="35686">
                  <c:v>386</c:v>
                </c:pt>
                <c:pt idx="35687">
                  <c:v>370</c:v>
                </c:pt>
                <c:pt idx="35688">
                  <c:v>377</c:v>
                </c:pt>
                <c:pt idx="35689">
                  <c:v>426</c:v>
                </c:pt>
                <c:pt idx="35690">
                  <c:v>372</c:v>
                </c:pt>
                <c:pt idx="35691">
                  <c:v>384</c:v>
                </c:pt>
                <c:pt idx="35692">
                  <c:v>356</c:v>
                </c:pt>
                <c:pt idx="35693">
                  <c:v>367</c:v>
                </c:pt>
                <c:pt idx="35694">
                  <c:v>377</c:v>
                </c:pt>
                <c:pt idx="35695">
                  <c:v>339</c:v>
                </c:pt>
                <c:pt idx="35696">
                  <c:v>372</c:v>
                </c:pt>
                <c:pt idx="35697">
                  <c:v>345</c:v>
                </c:pt>
                <c:pt idx="35698">
                  <c:v>358</c:v>
                </c:pt>
                <c:pt idx="35699">
                  <c:v>387</c:v>
                </c:pt>
                <c:pt idx="35700">
                  <c:v>402</c:v>
                </c:pt>
                <c:pt idx="35701">
                  <c:v>360</c:v>
                </c:pt>
                <c:pt idx="35702">
                  <c:v>345</c:v>
                </c:pt>
                <c:pt idx="35703">
                  <c:v>344</c:v>
                </c:pt>
                <c:pt idx="35704">
                  <c:v>427</c:v>
                </c:pt>
                <c:pt idx="35705">
                  <c:v>370</c:v>
                </c:pt>
                <c:pt idx="35706">
                  <c:v>402</c:v>
                </c:pt>
                <c:pt idx="35707">
                  <c:v>339</c:v>
                </c:pt>
                <c:pt idx="35708">
                  <c:v>342</c:v>
                </c:pt>
                <c:pt idx="35709">
                  <c:v>363</c:v>
                </c:pt>
                <c:pt idx="35710">
                  <c:v>335</c:v>
                </c:pt>
                <c:pt idx="35711">
                  <c:v>336</c:v>
                </c:pt>
                <c:pt idx="35712">
                  <c:v>325</c:v>
                </c:pt>
                <c:pt idx="35713">
                  <c:v>364</c:v>
                </c:pt>
                <c:pt idx="35714">
                  <c:v>340</c:v>
                </c:pt>
                <c:pt idx="35715">
                  <c:v>348</c:v>
                </c:pt>
                <c:pt idx="35716">
                  <c:v>333</c:v>
                </c:pt>
                <c:pt idx="35717">
                  <c:v>381</c:v>
                </c:pt>
                <c:pt idx="35718">
                  <c:v>335</c:v>
                </c:pt>
                <c:pt idx="35719">
                  <c:v>379</c:v>
                </c:pt>
                <c:pt idx="35720">
                  <c:v>357</c:v>
                </c:pt>
                <c:pt idx="35721">
                  <c:v>374</c:v>
                </c:pt>
                <c:pt idx="35722">
                  <c:v>388</c:v>
                </c:pt>
                <c:pt idx="35723">
                  <c:v>352</c:v>
                </c:pt>
                <c:pt idx="35724">
                  <c:v>363</c:v>
                </c:pt>
                <c:pt idx="35725">
                  <c:v>341</c:v>
                </c:pt>
                <c:pt idx="35726">
                  <c:v>311</c:v>
                </c:pt>
                <c:pt idx="35727">
                  <c:v>335</c:v>
                </c:pt>
                <c:pt idx="35728">
                  <c:v>292</c:v>
                </c:pt>
                <c:pt idx="35729">
                  <c:v>327</c:v>
                </c:pt>
                <c:pt idx="35730">
                  <c:v>275</c:v>
                </c:pt>
                <c:pt idx="35731">
                  <c:v>353</c:v>
                </c:pt>
                <c:pt idx="35732">
                  <c:v>315</c:v>
                </c:pt>
                <c:pt idx="35733">
                  <c:v>378</c:v>
                </c:pt>
                <c:pt idx="35734">
                  <c:v>397</c:v>
                </c:pt>
                <c:pt idx="35735">
                  <c:v>372</c:v>
                </c:pt>
                <c:pt idx="35736">
                  <c:v>332</c:v>
                </c:pt>
                <c:pt idx="35737">
                  <c:v>350</c:v>
                </c:pt>
                <c:pt idx="35738">
                  <c:v>357</c:v>
                </c:pt>
                <c:pt idx="35739">
                  <c:v>365</c:v>
                </c:pt>
                <c:pt idx="35740">
                  <c:v>405</c:v>
                </c:pt>
                <c:pt idx="35741">
                  <c:v>347</c:v>
                </c:pt>
                <c:pt idx="35742">
                  <c:v>340</c:v>
                </c:pt>
                <c:pt idx="35743">
                  <c:v>351</c:v>
                </c:pt>
                <c:pt idx="35744">
                  <c:v>382</c:v>
                </c:pt>
                <c:pt idx="35745">
                  <c:v>349</c:v>
                </c:pt>
                <c:pt idx="35746">
                  <c:v>383</c:v>
                </c:pt>
                <c:pt idx="35747">
                  <c:v>313</c:v>
                </c:pt>
                <c:pt idx="35748">
                  <c:v>359</c:v>
                </c:pt>
                <c:pt idx="35749">
                  <c:v>338</c:v>
                </c:pt>
                <c:pt idx="35750">
                  <c:v>411</c:v>
                </c:pt>
                <c:pt idx="35751">
                  <c:v>401</c:v>
                </c:pt>
                <c:pt idx="35752">
                  <c:v>309</c:v>
                </c:pt>
                <c:pt idx="35753">
                  <c:v>348</c:v>
                </c:pt>
                <c:pt idx="35754">
                  <c:v>310</c:v>
                </c:pt>
                <c:pt idx="35755">
                  <c:v>334</c:v>
                </c:pt>
                <c:pt idx="35756">
                  <c:v>359</c:v>
                </c:pt>
                <c:pt idx="35757">
                  <c:v>391</c:v>
                </c:pt>
                <c:pt idx="35758">
                  <c:v>342</c:v>
                </c:pt>
                <c:pt idx="35759">
                  <c:v>373</c:v>
                </c:pt>
                <c:pt idx="35760">
                  <c:v>332</c:v>
                </c:pt>
                <c:pt idx="35761">
                  <c:v>334</c:v>
                </c:pt>
                <c:pt idx="35762">
                  <c:v>355</c:v>
                </c:pt>
                <c:pt idx="35763">
                  <c:v>300</c:v>
                </c:pt>
                <c:pt idx="35764">
                  <c:v>320</c:v>
                </c:pt>
                <c:pt idx="35765">
                  <c:v>313</c:v>
                </c:pt>
                <c:pt idx="35766">
                  <c:v>354</c:v>
                </c:pt>
                <c:pt idx="35767">
                  <c:v>359</c:v>
                </c:pt>
                <c:pt idx="35768">
                  <c:v>335</c:v>
                </c:pt>
                <c:pt idx="35769">
                  <c:v>365</c:v>
                </c:pt>
                <c:pt idx="35770">
                  <c:v>364</c:v>
                </c:pt>
                <c:pt idx="35771">
                  <c:v>323</c:v>
                </c:pt>
                <c:pt idx="35772">
                  <c:v>300</c:v>
                </c:pt>
                <c:pt idx="35773">
                  <c:v>362</c:v>
                </c:pt>
                <c:pt idx="35774">
                  <c:v>329</c:v>
                </c:pt>
                <c:pt idx="35775">
                  <c:v>367</c:v>
                </c:pt>
                <c:pt idx="35776">
                  <c:v>356</c:v>
                </c:pt>
                <c:pt idx="35777">
                  <c:v>309</c:v>
                </c:pt>
                <c:pt idx="35778">
                  <c:v>334</c:v>
                </c:pt>
                <c:pt idx="35779">
                  <c:v>324</c:v>
                </c:pt>
                <c:pt idx="35780">
                  <c:v>353</c:v>
                </c:pt>
                <c:pt idx="35781">
                  <c:v>332</c:v>
                </c:pt>
                <c:pt idx="35782">
                  <c:v>388</c:v>
                </c:pt>
                <c:pt idx="35783">
                  <c:v>350</c:v>
                </c:pt>
                <c:pt idx="35784">
                  <c:v>350</c:v>
                </c:pt>
                <c:pt idx="35785">
                  <c:v>357</c:v>
                </c:pt>
                <c:pt idx="35786">
                  <c:v>338</c:v>
                </c:pt>
                <c:pt idx="35787">
                  <c:v>375</c:v>
                </c:pt>
                <c:pt idx="35788">
                  <c:v>341</c:v>
                </c:pt>
                <c:pt idx="35789">
                  <c:v>356</c:v>
                </c:pt>
                <c:pt idx="35790">
                  <c:v>327</c:v>
                </c:pt>
                <c:pt idx="35791">
                  <c:v>348</c:v>
                </c:pt>
                <c:pt idx="35792">
                  <c:v>334</c:v>
                </c:pt>
                <c:pt idx="35793">
                  <c:v>359</c:v>
                </c:pt>
                <c:pt idx="35794">
                  <c:v>432</c:v>
                </c:pt>
                <c:pt idx="35795">
                  <c:v>335</c:v>
                </c:pt>
                <c:pt idx="35796">
                  <c:v>363</c:v>
                </c:pt>
                <c:pt idx="35797">
                  <c:v>390</c:v>
                </c:pt>
                <c:pt idx="35798">
                  <c:v>370</c:v>
                </c:pt>
                <c:pt idx="35799">
                  <c:v>372</c:v>
                </c:pt>
                <c:pt idx="35800">
                  <c:v>394</c:v>
                </c:pt>
                <c:pt idx="35801">
                  <c:v>369</c:v>
                </c:pt>
                <c:pt idx="35802">
                  <c:v>369</c:v>
                </c:pt>
                <c:pt idx="35803">
                  <c:v>340</c:v>
                </c:pt>
                <c:pt idx="35804">
                  <c:v>345</c:v>
                </c:pt>
                <c:pt idx="35805">
                  <c:v>379</c:v>
                </c:pt>
                <c:pt idx="35806">
                  <c:v>332</c:v>
                </c:pt>
                <c:pt idx="35807">
                  <c:v>324</c:v>
                </c:pt>
                <c:pt idx="35808">
                  <c:v>316</c:v>
                </c:pt>
                <c:pt idx="35809">
                  <c:v>395</c:v>
                </c:pt>
                <c:pt idx="35810">
                  <c:v>376</c:v>
                </c:pt>
                <c:pt idx="35811">
                  <c:v>355</c:v>
                </c:pt>
                <c:pt idx="35812">
                  <c:v>365</c:v>
                </c:pt>
                <c:pt idx="35813">
                  <c:v>359</c:v>
                </c:pt>
                <c:pt idx="35814">
                  <c:v>363</c:v>
                </c:pt>
                <c:pt idx="35815">
                  <c:v>405</c:v>
                </c:pt>
                <c:pt idx="35816">
                  <c:v>314</c:v>
                </c:pt>
                <c:pt idx="35817">
                  <c:v>320</c:v>
                </c:pt>
                <c:pt idx="35818">
                  <c:v>330</c:v>
                </c:pt>
                <c:pt idx="35819">
                  <c:v>364</c:v>
                </c:pt>
                <c:pt idx="35820">
                  <c:v>335</c:v>
                </c:pt>
                <c:pt idx="35821">
                  <c:v>368</c:v>
                </c:pt>
                <c:pt idx="35822">
                  <c:v>355</c:v>
                </c:pt>
                <c:pt idx="35823">
                  <c:v>335</c:v>
                </c:pt>
                <c:pt idx="35824">
                  <c:v>351</c:v>
                </c:pt>
                <c:pt idx="35825">
                  <c:v>330</c:v>
                </c:pt>
                <c:pt idx="35826">
                  <c:v>306</c:v>
                </c:pt>
                <c:pt idx="35827">
                  <c:v>349</c:v>
                </c:pt>
                <c:pt idx="35828">
                  <c:v>261</c:v>
                </c:pt>
                <c:pt idx="35829">
                  <c:v>388</c:v>
                </c:pt>
                <c:pt idx="35830">
                  <c:v>307</c:v>
                </c:pt>
                <c:pt idx="35831">
                  <c:v>373</c:v>
                </c:pt>
                <c:pt idx="35832">
                  <c:v>372</c:v>
                </c:pt>
                <c:pt idx="35833">
                  <c:v>336</c:v>
                </c:pt>
                <c:pt idx="35834">
                  <c:v>299</c:v>
                </c:pt>
                <c:pt idx="35835">
                  <c:v>440</c:v>
                </c:pt>
                <c:pt idx="35836">
                  <c:v>312</c:v>
                </c:pt>
                <c:pt idx="35837">
                  <c:v>371</c:v>
                </c:pt>
                <c:pt idx="35838">
                  <c:v>321</c:v>
                </c:pt>
                <c:pt idx="35839">
                  <c:v>353</c:v>
                </c:pt>
                <c:pt idx="35840">
                  <c:v>347</c:v>
                </c:pt>
                <c:pt idx="35841">
                  <c:v>369</c:v>
                </c:pt>
                <c:pt idx="35842">
                  <c:v>347</c:v>
                </c:pt>
                <c:pt idx="35843">
                  <c:v>306</c:v>
                </c:pt>
                <c:pt idx="35844">
                  <c:v>321</c:v>
                </c:pt>
                <c:pt idx="35845">
                  <c:v>349</c:v>
                </c:pt>
                <c:pt idx="35846">
                  <c:v>361</c:v>
                </c:pt>
                <c:pt idx="35847">
                  <c:v>352</c:v>
                </c:pt>
                <c:pt idx="35848">
                  <c:v>330</c:v>
                </c:pt>
                <c:pt idx="35849">
                  <c:v>343</c:v>
                </c:pt>
                <c:pt idx="35850">
                  <c:v>329</c:v>
                </c:pt>
                <c:pt idx="35851">
                  <c:v>348</c:v>
                </c:pt>
                <c:pt idx="35852">
                  <c:v>321</c:v>
                </c:pt>
                <c:pt idx="35853">
                  <c:v>350</c:v>
                </c:pt>
                <c:pt idx="35854">
                  <c:v>348</c:v>
                </c:pt>
                <c:pt idx="35855">
                  <c:v>262</c:v>
                </c:pt>
                <c:pt idx="35856">
                  <c:v>366</c:v>
                </c:pt>
                <c:pt idx="35857">
                  <c:v>378</c:v>
                </c:pt>
                <c:pt idx="35858">
                  <c:v>359</c:v>
                </c:pt>
                <c:pt idx="35859">
                  <c:v>364</c:v>
                </c:pt>
                <c:pt idx="35860">
                  <c:v>377</c:v>
                </c:pt>
                <c:pt idx="35861">
                  <c:v>338</c:v>
                </c:pt>
                <c:pt idx="35862">
                  <c:v>369</c:v>
                </c:pt>
                <c:pt idx="35863">
                  <c:v>359</c:v>
                </c:pt>
                <c:pt idx="35864">
                  <c:v>365</c:v>
                </c:pt>
                <c:pt idx="35865">
                  <c:v>331</c:v>
                </c:pt>
                <c:pt idx="35866">
                  <c:v>324</c:v>
                </c:pt>
                <c:pt idx="35867">
                  <c:v>372</c:v>
                </c:pt>
                <c:pt idx="35868">
                  <c:v>346</c:v>
                </c:pt>
                <c:pt idx="35869">
                  <c:v>345</c:v>
                </c:pt>
                <c:pt idx="35870">
                  <c:v>348</c:v>
                </c:pt>
                <c:pt idx="35871">
                  <c:v>372</c:v>
                </c:pt>
                <c:pt idx="35872">
                  <c:v>359</c:v>
                </c:pt>
                <c:pt idx="35873">
                  <c:v>376</c:v>
                </c:pt>
                <c:pt idx="35874">
                  <c:v>385</c:v>
                </c:pt>
                <c:pt idx="35875">
                  <c:v>304</c:v>
                </c:pt>
                <c:pt idx="35876">
                  <c:v>347</c:v>
                </c:pt>
                <c:pt idx="35877">
                  <c:v>371</c:v>
                </c:pt>
                <c:pt idx="35878">
                  <c:v>354</c:v>
                </c:pt>
                <c:pt idx="35879">
                  <c:v>404</c:v>
                </c:pt>
                <c:pt idx="35880">
                  <c:v>323</c:v>
                </c:pt>
                <c:pt idx="35881">
                  <c:v>370</c:v>
                </c:pt>
                <c:pt idx="35882">
                  <c:v>352</c:v>
                </c:pt>
                <c:pt idx="35883">
                  <c:v>375</c:v>
                </c:pt>
                <c:pt idx="35884">
                  <c:v>396</c:v>
                </c:pt>
                <c:pt idx="35885">
                  <c:v>378</c:v>
                </c:pt>
                <c:pt idx="35886">
                  <c:v>322</c:v>
                </c:pt>
                <c:pt idx="35887">
                  <c:v>380</c:v>
                </c:pt>
                <c:pt idx="35888">
                  <c:v>329</c:v>
                </c:pt>
                <c:pt idx="35889">
                  <c:v>355</c:v>
                </c:pt>
                <c:pt idx="35890">
                  <c:v>297</c:v>
                </c:pt>
                <c:pt idx="35891">
                  <c:v>330</c:v>
                </c:pt>
                <c:pt idx="35892">
                  <c:v>354</c:v>
                </c:pt>
                <c:pt idx="35893">
                  <c:v>376</c:v>
                </c:pt>
                <c:pt idx="35894">
                  <c:v>424</c:v>
                </c:pt>
                <c:pt idx="35895">
                  <c:v>341</c:v>
                </c:pt>
                <c:pt idx="35896">
                  <c:v>358</c:v>
                </c:pt>
                <c:pt idx="35897">
                  <c:v>310</c:v>
                </c:pt>
                <c:pt idx="35898">
                  <c:v>332</c:v>
                </c:pt>
                <c:pt idx="35899">
                  <c:v>386</c:v>
                </c:pt>
                <c:pt idx="35900">
                  <c:v>318</c:v>
                </c:pt>
                <c:pt idx="35901">
                  <c:v>393</c:v>
                </c:pt>
                <c:pt idx="35902">
                  <c:v>343</c:v>
                </c:pt>
                <c:pt idx="35903">
                  <c:v>370</c:v>
                </c:pt>
                <c:pt idx="35904">
                  <c:v>351</c:v>
                </c:pt>
                <c:pt idx="35905">
                  <c:v>388</c:v>
                </c:pt>
                <c:pt idx="35906">
                  <c:v>308</c:v>
                </c:pt>
                <c:pt idx="35907">
                  <c:v>285</c:v>
                </c:pt>
                <c:pt idx="35908">
                  <c:v>348</c:v>
                </c:pt>
                <c:pt idx="35909">
                  <c:v>339</c:v>
                </c:pt>
                <c:pt idx="35910">
                  <c:v>386</c:v>
                </c:pt>
                <c:pt idx="35911">
                  <c:v>407</c:v>
                </c:pt>
                <c:pt idx="35912">
                  <c:v>365</c:v>
                </c:pt>
                <c:pt idx="35913">
                  <c:v>352</c:v>
                </c:pt>
                <c:pt idx="35914">
                  <c:v>345</c:v>
                </c:pt>
                <c:pt idx="35915">
                  <c:v>348</c:v>
                </c:pt>
                <c:pt idx="35916">
                  <c:v>311</c:v>
                </c:pt>
                <c:pt idx="35917">
                  <c:v>381</c:v>
                </c:pt>
                <c:pt idx="35918">
                  <c:v>356</c:v>
                </c:pt>
                <c:pt idx="35919">
                  <c:v>298</c:v>
                </c:pt>
                <c:pt idx="35920">
                  <c:v>367</c:v>
                </c:pt>
                <c:pt idx="35921">
                  <c:v>378</c:v>
                </c:pt>
                <c:pt idx="35922">
                  <c:v>367</c:v>
                </c:pt>
                <c:pt idx="35923">
                  <c:v>348</c:v>
                </c:pt>
                <c:pt idx="35924">
                  <c:v>378</c:v>
                </c:pt>
                <c:pt idx="35925">
                  <c:v>375</c:v>
                </c:pt>
                <c:pt idx="35926">
                  <c:v>335</c:v>
                </c:pt>
                <c:pt idx="35927">
                  <c:v>363</c:v>
                </c:pt>
                <c:pt idx="35928">
                  <c:v>376</c:v>
                </c:pt>
                <c:pt idx="35929">
                  <c:v>377</c:v>
                </c:pt>
                <c:pt idx="35930">
                  <c:v>363</c:v>
                </c:pt>
                <c:pt idx="35931">
                  <c:v>347</c:v>
                </c:pt>
                <c:pt idx="35932">
                  <c:v>347</c:v>
                </c:pt>
                <c:pt idx="35933">
                  <c:v>378</c:v>
                </c:pt>
                <c:pt idx="35934">
                  <c:v>366</c:v>
                </c:pt>
                <c:pt idx="35935">
                  <c:v>378</c:v>
                </c:pt>
                <c:pt idx="35936">
                  <c:v>328</c:v>
                </c:pt>
                <c:pt idx="35937">
                  <c:v>353</c:v>
                </c:pt>
                <c:pt idx="35938">
                  <c:v>423</c:v>
                </c:pt>
                <c:pt idx="35939">
                  <c:v>328</c:v>
                </c:pt>
                <c:pt idx="35940">
                  <c:v>294</c:v>
                </c:pt>
                <c:pt idx="35941">
                  <c:v>356</c:v>
                </c:pt>
                <c:pt idx="35942">
                  <c:v>303</c:v>
                </c:pt>
                <c:pt idx="35943">
                  <c:v>363</c:v>
                </c:pt>
                <c:pt idx="35944">
                  <c:v>340</c:v>
                </c:pt>
                <c:pt idx="35945">
                  <c:v>364</c:v>
                </c:pt>
                <c:pt idx="35946">
                  <c:v>390</c:v>
                </c:pt>
                <c:pt idx="35947">
                  <c:v>335</c:v>
                </c:pt>
                <c:pt idx="35948">
                  <c:v>340</c:v>
                </c:pt>
                <c:pt idx="35949">
                  <c:v>412</c:v>
                </c:pt>
                <c:pt idx="35950">
                  <c:v>348</c:v>
                </c:pt>
                <c:pt idx="35951">
                  <c:v>335</c:v>
                </c:pt>
                <c:pt idx="35952">
                  <c:v>347</c:v>
                </c:pt>
                <c:pt idx="35953">
                  <c:v>362</c:v>
                </c:pt>
                <c:pt idx="35954">
                  <c:v>332</c:v>
                </c:pt>
                <c:pt idx="35955">
                  <c:v>368</c:v>
                </c:pt>
                <c:pt idx="35956">
                  <c:v>385</c:v>
                </c:pt>
                <c:pt idx="35957">
                  <c:v>314</c:v>
                </c:pt>
                <c:pt idx="35958">
                  <c:v>357</c:v>
                </c:pt>
                <c:pt idx="35959">
                  <c:v>374</c:v>
                </c:pt>
                <c:pt idx="35960">
                  <c:v>323</c:v>
                </c:pt>
                <c:pt idx="35961">
                  <c:v>344</c:v>
                </c:pt>
                <c:pt idx="35962">
                  <c:v>339</c:v>
                </c:pt>
                <c:pt idx="35963">
                  <c:v>349</c:v>
                </c:pt>
                <c:pt idx="35964">
                  <c:v>350</c:v>
                </c:pt>
                <c:pt idx="35965">
                  <c:v>307</c:v>
                </c:pt>
                <c:pt idx="35966">
                  <c:v>357</c:v>
                </c:pt>
                <c:pt idx="35967">
                  <c:v>389</c:v>
                </c:pt>
                <c:pt idx="35968">
                  <c:v>351</c:v>
                </c:pt>
                <c:pt idx="35969">
                  <c:v>332</c:v>
                </c:pt>
                <c:pt idx="35970">
                  <c:v>318</c:v>
                </c:pt>
                <c:pt idx="35971">
                  <c:v>320</c:v>
                </c:pt>
                <c:pt idx="35972">
                  <c:v>317</c:v>
                </c:pt>
                <c:pt idx="35973">
                  <c:v>407</c:v>
                </c:pt>
                <c:pt idx="35974">
                  <c:v>343</c:v>
                </c:pt>
                <c:pt idx="35975">
                  <c:v>386</c:v>
                </c:pt>
                <c:pt idx="35976">
                  <c:v>306</c:v>
                </c:pt>
                <c:pt idx="35977">
                  <c:v>333</c:v>
                </c:pt>
                <c:pt idx="35978">
                  <c:v>376</c:v>
                </c:pt>
                <c:pt idx="35979">
                  <c:v>371</c:v>
                </c:pt>
                <c:pt idx="35980">
                  <c:v>385</c:v>
                </c:pt>
                <c:pt idx="35981">
                  <c:v>367</c:v>
                </c:pt>
                <c:pt idx="35982">
                  <c:v>322</c:v>
                </c:pt>
                <c:pt idx="35983">
                  <c:v>356</c:v>
                </c:pt>
                <c:pt idx="35984">
                  <c:v>344</c:v>
                </c:pt>
                <c:pt idx="35985">
                  <c:v>368</c:v>
                </c:pt>
                <c:pt idx="35986">
                  <c:v>393</c:v>
                </c:pt>
                <c:pt idx="35987">
                  <c:v>339</c:v>
                </c:pt>
                <c:pt idx="35988">
                  <c:v>350</c:v>
                </c:pt>
                <c:pt idx="35989">
                  <c:v>360</c:v>
                </c:pt>
                <c:pt idx="35990">
                  <c:v>394</c:v>
                </c:pt>
                <c:pt idx="35991">
                  <c:v>342</c:v>
                </c:pt>
                <c:pt idx="35992">
                  <c:v>406</c:v>
                </c:pt>
                <c:pt idx="35993">
                  <c:v>309</c:v>
                </c:pt>
                <c:pt idx="35994">
                  <c:v>371</c:v>
                </c:pt>
                <c:pt idx="35995">
                  <c:v>376</c:v>
                </c:pt>
                <c:pt idx="35996">
                  <c:v>364</c:v>
                </c:pt>
                <c:pt idx="35997">
                  <c:v>344</c:v>
                </c:pt>
                <c:pt idx="35998">
                  <c:v>411</c:v>
                </c:pt>
                <c:pt idx="35999">
                  <c:v>331</c:v>
                </c:pt>
                <c:pt idx="36000">
                  <c:v>363</c:v>
                </c:pt>
                <c:pt idx="36001">
                  <c:v>315</c:v>
                </c:pt>
                <c:pt idx="36002">
                  <c:v>344</c:v>
                </c:pt>
                <c:pt idx="36003">
                  <c:v>353</c:v>
                </c:pt>
                <c:pt idx="36004">
                  <c:v>369</c:v>
                </c:pt>
                <c:pt idx="36005">
                  <c:v>366</c:v>
                </c:pt>
                <c:pt idx="36006">
                  <c:v>322</c:v>
                </c:pt>
                <c:pt idx="36007">
                  <c:v>347</c:v>
                </c:pt>
                <c:pt idx="36008">
                  <c:v>378</c:v>
                </c:pt>
                <c:pt idx="36009">
                  <c:v>358</c:v>
                </c:pt>
                <c:pt idx="36010">
                  <c:v>357</c:v>
                </c:pt>
                <c:pt idx="36011">
                  <c:v>239</c:v>
                </c:pt>
                <c:pt idx="36012">
                  <c:v>338</c:v>
                </c:pt>
                <c:pt idx="36013">
                  <c:v>298</c:v>
                </c:pt>
                <c:pt idx="36014">
                  <c:v>376</c:v>
                </c:pt>
                <c:pt idx="36015">
                  <c:v>355</c:v>
                </c:pt>
                <c:pt idx="36016">
                  <c:v>379</c:v>
                </c:pt>
                <c:pt idx="36017">
                  <c:v>383</c:v>
                </c:pt>
                <c:pt idx="36018">
                  <c:v>408</c:v>
                </c:pt>
                <c:pt idx="36019">
                  <c:v>368</c:v>
                </c:pt>
                <c:pt idx="36020">
                  <c:v>351</c:v>
                </c:pt>
                <c:pt idx="36021">
                  <c:v>303</c:v>
                </c:pt>
                <c:pt idx="36022">
                  <c:v>339</c:v>
                </c:pt>
                <c:pt idx="36023">
                  <c:v>324</c:v>
                </c:pt>
                <c:pt idx="36024">
                  <c:v>322</c:v>
                </c:pt>
                <c:pt idx="36025">
                  <c:v>412</c:v>
                </c:pt>
                <c:pt idx="36026">
                  <c:v>293</c:v>
                </c:pt>
                <c:pt idx="36027">
                  <c:v>339</c:v>
                </c:pt>
                <c:pt idx="36028">
                  <c:v>336</c:v>
                </c:pt>
                <c:pt idx="36029">
                  <c:v>380</c:v>
                </c:pt>
                <c:pt idx="36030">
                  <c:v>340</c:v>
                </c:pt>
                <c:pt idx="36031">
                  <c:v>350</c:v>
                </c:pt>
                <c:pt idx="36032">
                  <c:v>329</c:v>
                </c:pt>
                <c:pt idx="36033">
                  <c:v>389</c:v>
                </c:pt>
                <c:pt idx="36034">
                  <c:v>376</c:v>
                </c:pt>
                <c:pt idx="36035">
                  <c:v>345</c:v>
                </c:pt>
                <c:pt idx="36036">
                  <c:v>388</c:v>
                </c:pt>
                <c:pt idx="36037">
                  <c:v>365</c:v>
                </c:pt>
                <c:pt idx="36038">
                  <c:v>333</c:v>
                </c:pt>
                <c:pt idx="36039">
                  <c:v>343</c:v>
                </c:pt>
                <c:pt idx="36040">
                  <c:v>370</c:v>
                </c:pt>
                <c:pt idx="36041">
                  <c:v>348</c:v>
                </c:pt>
                <c:pt idx="36042">
                  <c:v>367</c:v>
                </c:pt>
                <c:pt idx="36043">
                  <c:v>335</c:v>
                </c:pt>
                <c:pt idx="36044">
                  <c:v>293</c:v>
                </c:pt>
                <c:pt idx="36045">
                  <c:v>331</c:v>
                </c:pt>
                <c:pt idx="36046">
                  <c:v>368</c:v>
                </c:pt>
                <c:pt idx="36047">
                  <c:v>363</c:v>
                </c:pt>
                <c:pt idx="36048">
                  <c:v>391</c:v>
                </c:pt>
                <c:pt idx="36049">
                  <c:v>317</c:v>
                </c:pt>
                <c:pt idx="36050">
                  <c:v>340</c:v>
                </c:pt>
                <c:pt idx="36051">
                  <c:v>392</c:v>
                </c:pt>
                <c:pt idx="36052">
                  <c:v>337</c:v>
                </c:pt>
                <c:pt idx="36053">
                  <c:v>409</c:v>
                </c:pt>
                <c:pt idx="36054">
                  <c:v>356</c:v>
                </c:pt>
                <c:pt idx="36055">
                  <c:v>356</c:v>
                </c:pt>
                <c:pt idx="36056">
                  <c:v>359</c:v>
                </c:pt>
                <c:pt idx="36057">
                  <c:v>339</c:v>
                </c:pt>
                <c:pt idx="36058">
                  <c:v>383</c:v>
                </c:pt>
                <c:pt idx="36059">
                  <c:v>387</c:v>
                </c:pt>
                <c:pt idx="36060">
                  <c:v>386</c:v>
                </c:pt>
                <c:pt idx="36061">
                  <c:v>322</c:v>
                </c:pt>
                <c:pt idx="36062">
                  <c:v>324</c:v>
                </c:pt>
                <c:pt idx="36063">
                  <c:v>359</c:v>
                </c:pt>
                <c:pt idx="36064">
                  <c:v>376</c:v>
                </c:pt>
                <c:pt idx="36065">
                  <c:v>346</c:v>
                </c:pt>
                <c:pt idx="36066">
                  <c:v>329</c:v>
                </c:pt>
                <c:pt idx="36067">
                  <c:v>371</c:v>
                </c:pt>
                <c:pt idx="36068">
                  <c:v>379</c:v>
                </c:pt>
                <c:pt idx="36069">
                  <c:v>380</c:v>
                </c:pt>
                <c:pt idx="36070">
                  <c:v>359</c:v>
                </c:pt>
                <c:pt idx="36071">
                  <c:v>401</c:v>
                </c:pt>
                <c:pt idx="36072">
                  <c:v>387</c:v>
                </c:pt>
                <c:pt idx="36073">
                  <c:v>352</c:v>
                </c:pt>
                <c:pt idx="36074">
                  <c:v>327</c:v>
                </c:pt>
                <c:pt idx="36075">
                  <c:v>359</c:v>
                </c:pt>
                <c:pt idx="36076">
                  <c:v>344</c:v>
                </c:pt>
                <c:pt idx="36077">
                  <c:v>410</c:v>
                </c:pt>
                <c:pt idx="36078">
                  <c:v>294</c:v>
                </c:pt>
                <c:pt idx="36079">
                  <c:v>398</c:v>
                </c:pt>
                <c:pt idx="36080">
                  <c:v>391</c:v>
                </c:pt>
                <c:pt idx="36081">
                  <c:v>383</c:v>
                </c:pt>
                <c:pt idx="36082">
                  <c:v>386</c:v>
                </c:pt>
                <c:pt idx="36083">
                  <c:v>339</c:v>
                </c:pt>
                <c:pt idx="36084">
                  <c:v>363</c:v>
                </c:pt>
                <c:pt idx="36085">
                  <c:v>318</c:v>
                </c:pt>
                <c:pt idx="36086">
                  <c:v>403</c:v>
                </c:pt>
                <c:pt idx="36087">
                  <c:v>359</c:v>
                </c:pt>
                <c:pt idx="36088">
                  <c:v>343</c:v>
                </c:pt>
                <c:pt idx="36089">
                  <c:v>373</c:v>
                </c:pt>
                <c:pt idx="36090">
                  <c:v>362</c:v>
                </c:pt>
                <c:pt idx="36091">
                  <c:v>348</c:v>
                </c:pt>
                <c:pt idx="36092">
                  <c:v>332</c:v>
                </c:pt>
                <c:pt idx="36093">
                  <c:v>391</c:v>
                </c:pt>
                <c:pt idx="36094">
                  <c:v>353</c:v>
                </c:pt>
                <c:pt idx="36095">
                  <c:v>347</c:v>
                </c:pt>
                <c:pt idx="36096">
                  <c:v>358</c:v>
                </c:pt>
                <c:pt idx="36097">
                  <c:v>333</c:v>
                </c:pt>
                <c:pt idx="36098">
                  <c:v>346</c:v>
                </c:pt>
                <c:pt idx="36099">
                  <c:v>358</c:v>
                </c:pt>
                <c:pt idx="36100">
                  <c:v>239</c:v>
                </c:pt>
                <c:pt idx="36101">
                  <c:v>348</c:v>
                </c:pt>
                <c:pt idx="36102">
                  <c:v>378</c:v>
                </c:pt>
                <c:pt idx="36103">
                  <c:v>346</c:v>
                </c:pt>
                <c:pt idx="36104">
                  <c:v>390</c:v>
                </c:pt>
                <c:pt idx="36105">
                  <c:v>350</c:v>
                </c:pt>
                <c:pt idx="36106">
                  <c:v>339</c:v>
                </c:pt>
                <c:pt idx="36107">
                  <c:v>361</c:v>
                </c:pt>
                <c:pt idx="36108">
                  <c:v>465</c:v>
                </c:pt>
                <c:pt idx="36109">
                  <c:v>344</c:v>
                </c:pt>
                <c:pt idx="36110">
                  <c:v>388</c:v>
                </c:pt>
                <c:pt idx="36111">
                  <c:v>261</c:v>
                </c:pt>
                <c:pt idx="36112">
                  <c:v>358</c:v>
                </c:pt>
                <c:pt idx="36113">
                  <c:v>297</c:v>
                </c:pt>
                <c:pt idx="36114">
                  <c:v>371</c:v>
                </c:pt>
                <c:pt idx="36115">
                  <c:v>349</c:v>
                </c:pt>
                <c:pt idx="36116">
                  <c:v>372</c:v>
                </c:pt>
                <c:pt idx="36117">
                  <c:v>329</c:v>
                </c:pt>
                <c:pt idx="36118">
                  <c:v>393</c:v>
                </c:pt>
                <c:pt idx="36119">
                  <c:v>385</c:v>
                </c:pt>
                <c:pt idx="36120">
                  <c:v>347</c:v>
                </c:pt>
                <c:pt idx="36121">
                  <c:v>345</c:v>
                </c:pt>
                <c:pt idx="36122">
                  <c:v>348</c:v>
                </c:pt>
                <c:pt idx="36123">
                  <c:v>361</c:v>
                </c:pt>
                <c:pt idx="36124">
                  <c:v>346</c:v>
                </c:pt>
                <c:pt idx="36125">
                  <c:v>358</c:v>
                </c:pt>
                <c:pt idx="36126">
                  <c:v>362</c:v>
                </c:pt>
                <c:pt idx="36127">
                  <c:v>339</c:v>
                </c:pt>
                <c:pt idx="36128">
                  <c:v>309</c:v>
                </c:pt>
                <c:pt idx="36129">
                  <c:v>345</c:v>
                </c:pt>
                <c:pt idx="36130">
                  <c:v>315</c:v>
                </c:pt>
                <c:pt idx="36131">
                  <c:v>395</c:v>
                </c:pt>
                <c:pt idx="36132">
                  <c:v>366</c:v>
                </c:pt>
                <c:pt idx="36133">
                  <c:v>375</c:v>
                </c:pt>
                <c:pt idx="36134">
                  <c:v>351</c:v>
                </c:pt>
                <c:pt idx="36135">
                  <c:v>320</c:v>
                </c:pt>
                <c:pt idx="36136">
                  <c:v>368</c:v>
                </c:pt>
                <c:pt idx="36137">
                  <c:v>374</c:v>
                </c:pt>
                <c:pt idx="36138">
                  <c:v>238</c:v>
                </c:pt>
                <c:pt idx="36139">
                  <c:v>253</c:v>
                </c:pt>
                <c:pt idx="36140">
                  <c:v>348</c:v>
                </c:pt>
                <c:pt idx="36141">
                  <c:v>345</c:v>
                </c:pt>
                <c:pt idx="36142">
                  <c:v>351</c:v>
                </c:pt>
                <c:pt idx="36143">
                  <c:v>424</c:v>
                </c:pt>
                <c:pt idx="36144">
                  <c:v>318</c:v>
                </c:pt>
                <c:pt idx="36145">
                  <c:v>339</c:v>
                </c:pt>
                <c:pt idx="36146">
                  <c:v>419</c:v>
                </c:pt>
                <c:pt idx="36147">
                  <c:v>433</c:v>
                </c:pt>
                <c:pt idx="36148">
                  <c:v>368</c:v>
                </c:pt>
                <c:pt idx="36149">
                  <c:v>309</c:v>
                </c:pt>
                <c:pt idx="36150">
                  <c:v>346</c:v>
                </c:pt>
                <c:pt idx="36151">
                  <c:v>346</c:v>
                </c:pt>
                <c:pt idx="36152">
                  <c:v>348</c:v>
                </c:pt>
                <c:pt idx="36153">
                  <c:v>349</c:v>
                </c:pt>
                <c:pt idx="36154">
                  <c:v>340</c:v>
                </c:pt>
                <c:pt idx="36155">
                  <c:v>362</c:v>
                </c:pt>
                <c:pt idx="36156">
                  <c:v>368</c:v>
                </c:pt>
                <c:pt idx="36157">
                  <c:v>361</c:v>
                </c:pt>
                <c:pt idx="36158">
                  <c:v>349</c:v>
                </c:pt>
                <c:pt idx="36159">
                  <c:v>343</c:v>
                </c:pt>
                <c:pt idx="36160">
                  <c:v>376</c:v>
                </c:pt>
                <c:pt idx="36161">
                  <c:v>324</c:v>
                </c:pt>
                <c:pt idx="36162">
                  <c:v>353</c:v>
                </c:pt>
                <c:pt idx="36163">
                  <c:v>378</c:v>
                </c:pt>
                <c:pt idx="36164">
                  <c:v>357</c:v>
                </c:pt>
                <c:pt idx="36165">
                  <c:v>345</c:v>
                </c:pt>
                <c:pt idx="36166">
                  <c:v>372</c:v>
                </c:pt>
                <c:pt idx="36167">
                  <c:v>341</c:v>
                </c:pt>
                <c:pt idx="36168">
                  <c:v>350</c:v>
                </c:pt>
                <c:pt idx="36169">
                  <c:v>345</c:v>
                </c:pt>
                <c:pt idx="36170">
                  <c:v>341</c:v>
                </c:pt>
                <c:pt idx="36171">
                  <c:v>325</c:v>
                </c:pt>
                <c:pt idx="36172">
                  <c:v>343</c:v>
                </c:pt>
                <c:pt idx="36173">
                  <c:v>348</c:v>
                </c:pt>
                <c:pt idx="36174">
                  <c:v>342</c:v>
                </c:pt>
                <c:pt idx="36175">
                  <c:v>375</c:v>
                </c:pt>
                <c:pt idx="36176">
                  <c:v>367</c:v>
                </c:pt>
                <c:pt idx="36177">
                  <c:v>380</c:v>
                </c:pt>
                <c:pt idx="36178">
                  <c:v>346</c:v>
                </c:pt>
                <c:pt idx="36179">
                  <c:v>370</c:v>
                </c:pt>
                <c:pt idx="36180">
                  <c:v>376</c:v>
                </c:pt>
                <c:pt idx="36181">
                  <c:v>379</c:v>
                </c:pt>
                <c:pt idx="36182">
                  <c:v>356</c:v>
                </c:pt>
                <c:pt idx="36183">
                  <c:v>327</c:v>
                </c:pt>
                <c:pt idx="36184">
                  <c:v>378</c:v>
                </c:pt>
                <c:pt idx="36185">
                  <c:v>409</c:v>
                </c:pt>
                <c:pt idx="36186">
                  <c:v>414</c:v>
                </c:pt>
                <c:pt idx="36187">
                  <c:v>317</c:v>
                </c:pt>
                <c:pt idx="36188">
                  <c:v>374</c:v>
                </c:pt>
                <c:pt idx="36189">
                  <c:v>369</c:v>
                </c:pt>
                <c:pt idx="36190">
                  <c:v>321</c:v>
                </c:pt>
                <c:pt idx="36191">
                  <c:v>364</c:v>
                </c:pt>
                <c:pt idx="36192">
                  <c:v>340</c:v>
                </c:pt>
                <c:pt idx="36193">
                  <c:v>341</c:v>
                </c:pt>
                <c:pt idx="36194">
                  <c:v>342</c:v>
                </c:pt>
                <c:pt idx="36195">
                  <c:v>347</c:v>
                </c:pt>
                <c:pt idx="36196">
                  <c:v>383</c:v>
                </c:pt>
                <c:pt idx="36197">
                  <c:v>340</c:v>
                </c:pt>
                <c:pt idx="36198">
                  <c:v>363</c:v>
                </c:pt>
                <c:pt idx="36199">
                  <c:v>349</c:v>
                </c:pt>
                <c:pt idx="36200">
                  <c:v>338</c:v>
                </c:pt>
                <c:pt idx="36201">
                  <c:v>316</c:v>
                </c:pt>
                <c:pt idx="36202">
                  <c:v>365</c:v>
                </c:pt>
                <c:pt idx="36203">
                  <c:v>345</c:v>
                </c:pt>
                <c:pt idx="36204">
                  <c:v>330</c:v>
                </c:pt>
                <c:pt idx="36205">
                  <c:v>371</c:v>
                </c:pt>
                <c:pt idx="36206">
                  <c:v>369</c:v>
                </c:pt>
                <c:pt idx="36207">
                  <c:v>351</c:v>
                </c:pt>
                <c:pt idx="36208">
                  <c:v>313</c:v>
                </c:pt>
                <c:pt idx="36209">
                  <c:v>362</c:v>
                </c:pt>
                <c:pt idx="36210">
                  <c:v>369</c:v>
                </c:pt>
                <c:pt idx="36211">
                  <c:v>368</c:v>
                </c:pt>
                <c:pt idx="36212">
                  <c:v>360</c:v>
                </c:pt>
                <c:pt idx="36213">
                  <c:v>369</c:v>
                </c:pt>
                <c:pt idx="36214">
                  <c:v>339</c:v>
                </c:pt>
                <c:pt idx="36215">
                  <c:v>370</c:v>
                </c:pt>
                <c:pt idx="36216">
                  <c:v>342</c:v>
                </c:pt>
                <c:pt idx="36217">
                  <c:v>340</c:v>
                </c:pt>
                <c:pt idx="36218">
                  <c:v>353</c:v>
                </c:pt>
                <c:pt idx="36219">
                  <c:v>342</c:v>
                </c:pt>
                <c:pt idx="36220">
                  <c:v>332</c:v>
                </c:pt>
                <c:pt idx="36221">
                  <c:v>412</c:v>
                </c:pt>
                <c:pt idx="36222">
                  <c:v>376</c:v>
                </c:pt>
                <c:pt idx="36223">
                  <c:v>403</c:v>
                </c:pt>
                <c:pt idx="36224">
                  <c:v>369</c:v>
                </c:pt>
                <c:pt idx="36225">
                  <c:v>385</c:v>
                </c:pt>
                <c:pt idx="36226">
                  <c:v>348</c:v>
                </c:pt>
                <c:pt idx="36227">
                  <c:v>379</c:v>
                </c:pt>
                <c:pt idx="36228">
                  <c:v>346</c:v>
                </c:pt>
                <c:pt idx="36229">
                  <c:v>357</c:v>
                </c:pt>
                <c:pt idx="36230">
                  <c:v>350</c:v>
                </c:pt>
                <c:pt idx="36231">
                  <c:v>327</c:v>
                </c:pt>
                <c:pt idx="36232">
                  <c:v>412</c:v>
                </c:pt>
                <c:pt idx="36233">
                  <c:v>392</c:v>
                </c:pt>
                <c:pt idx="36234">
                  <c:v>323</c:v>
                </c:pt>
                <c:pt idx="36235">
                  <c:v>377</c:v>
                </c:pt>
                <c:pt idx="36236">
                  <c:v>358</c:v>
                </c:pt>
                <c:pt idx="36237">
                  <c:v>336</c:v>
                </c:pt>
                <c:pt idx="36238">
                  <c:v>411</c:v>
                </c:pt>
                <c:pt idx="36239">
                  <c:v>340</c:v>
                </c:pt>
                <c:pt idx="36240">
                  <c:v>354</c:v>
                </c:pt>
                <c:pt idx="36241">
                  <c:v>376</c:v>
                </c:pt>
                <c:pt idx="36242">
                  <c:v>336</c:v>
                </c:pt>
                <c:pt idx="36243">
                  <c:v>347</c:v>
                </c:pt>
                <c:pt idx="36244">
                  <c:v>356</c:v>
                </c:pt>
                <c:pt idx="36245">
                  <c:v>345</c:v>
                </c:pt>
                <c:pt idx="36246">
                  <c:v>350</c:v>
                </c:pt>
                <c:pt idx="36247">
                  <c:v>365</c:v>
                </c:pt>
                <c:pt idx="36248">
                  <c:v>370</c:v>
                </c:pt>
                <c:pt idx="36249">
                  <c:v>369</c:v>
                </c:pt>
                <c:pt idx="36250">
                  <c:v>357</c:v>
                </c:pt>
                <c:pt idx="36251">
                  <c:v>349</c:v>
                </c:pt>
                <c:pt idx="36252">
                  <c:v>358</c:v>
                </c:pt>
                <c:pt idx="36253">
                  <c:v>310</c:v>
                </c:pt>
                <c:pt idx="36254">
                  <c:v>302</c:v>
                </c:pt>
                <c:pt idx="36255">
                  <c:v>317</c:v>
                </c:pt>
                <c:pt idx="36256">
                  <c:v>367</c:v>
                </c:pt>
                <c:pt idx="36257">
                  <c:v>403</c:v>
                </c:pt>
                <c:pt idx="36258">
                  <c:v>379</c:v>
                </c:pt>
                <c:pt idx="36259">
                  <c:v>375</c:v>
                </c:pt>
                <c:pt idx="36260">
                  <c:v>337</c:v>
                </c:pt>
                <c:pt idx="36261">
                  <c:v>365</c:v>
                </c:pt>
                <c:pt idx="36262">
                  <c:v>350</c:v>
                </c:pt>
                <c:pt idx="36263">
                  <c:v>374</c:v>
                </c:pt>
                <c:pt idx="36264">
                  <c:v>284</c:v>
                </c:pt>
                <c:pt idx="36265">
                  <c:v>367</c:v>
                </c:pt>
                <c:pt idx="36266">
                  <c:v>401</c:v>
                </c:pt>
                <c:pt idx="36267">
                  <c:v>372</c:v>
                </c:pt>
                <c:pt idx="36268">
                  <c:v>393</c:v>
                </c:pt>
                <c:pt idx="36269">
                  <c:v>375</c:v>
                </c:pt>
                <c:pt idx="36270">
                  <c:v>398</c:v>
                </c:pt>
                <c:pt idx="36271">
                  <c:v>326</c:v>
                </c:pt>
                <c:pt idx="36272">
                  <c:v>383</c:v>
                </c:pt>
                <c:pt idx="36273">
                  <c:v>441</c:v>
                </c:pt>
                <c:pt idx="36274">
                  <c:v>399</c:v>
                </c:pt>
                <c:pt idx="36275">
                  <c:v>331</c:v>
                </c:pt>
                <c:pt idx="36276">
                  <c:v>328</c:v>
                </c:pt>
                <c:pt idx="36277">
                  <c:v>343</c:v>
                </c:pt>
                <c:pt idx="36278">
                  <c:v>355</c:v>
                </c:pt>
                <c:pt idx="36279">
                  <c:v>339</c:v>
                </c:pt>
                <c:pt idx="36280">
                  <c:v>352</c:v>
                </c:pt>
                <c:pt idx="36281">
                  <c:v>343</c:v>
                </c:pt>
                <c:pt idx="36282">
                  <c:v>377</c:v>
                </c:pt>
                <c:pt idx="36283">
                  <c:v>352</c:v>
                </c:pt>
                <c:pt idx="36284">
                  <c:v>313</c:v>
                </c:pt>
                <c:pt idx="36285">
                  <c:v>391</c:v>
                </c:pt>
                <c:pt idx="36286">
                  <c:v>350</c:v>
                </c:pt>
                <c:pt idx="36287">
                  <c:v>329</c:v>
                </c:pt>
                <c:pt idx="36288">
                  <c:v>292</c:v>
                </c:pt>
                <c:pt idx="36289">
                  <c:v>383</c:v>
                </c:pt>
                <c:pt idx="36290">
                  <c:v>294</c:v>
                </c:pt>
                <c:pt idx="36291">
                  <c:v>350</c:v>
                </c:pt>
                <c:pt idx="36292">
                  <c:v>320</c:v>
                </c:pt>
                <c:pt idx="36293">
                  <c:v>366</c:v>
                </c:pt>
                <c:pt idx="36294">
                  <c:v>331</c:v>
                </c:pt>
                <c:pt idx="36295">
                  <c:v>350</c:v>
                </c:pt>
                <c:pt idx="36296">
                  <c:v>367</c:v>
                </c:pt>
                <c:pt idx="36297">
                  <c:v>358</c:v>
                </c:pt>
                <c:pt idx="36298">
                  <c:v>331</c:v>
                </c:pt>
                <c:pt idx="36299">
                  <c:v>337</c:v>
                </c:pt>
                <c:pt idx="36300">
                  <c:v>414</c:v>
                </c:pt>
                <c:pt idx="36301">
                  <c:v>392</c:v>
                </c:pt>
                <c:pt idx="36302">
                  <c:v>362</c:v>
                </c:pt>
                <c:pt idx="36303">
                  <c:v>360</c:v>
                </c:pt>
                <c:pt idx="36304">
                  <c:v>327</c:v>
                </c:pt>
                <c:pt idx="36305">
                  <c:v>406</c:v>
                </c:pt>
                <c:pt idx="36306">
                  <c:v>431</c:v>
                </c:pt>
                <c:pt idx="36307">
                  <c:v>336</c:v>
                </c:pt>
                <c:pt idx="36308">
                  <c:v>347</c:v>
                </c:pt>
                <c:pt idx="36309">
                  <c:v>364</c:v>
                </c:pt>
                <c:pt idx="36310">
                  <c:v>281</c:v>
                </c:pt>
                <c:pt idx="36311">
                  <c:v>412</c:v>
                </c:pt>
                <c:pt idx="36312">
                  <c:v>380</c:v>
                </c:pt>
                <c:pt idx="36313">
                  <c:v>365</c:v>
                </c:pt>
                <c:pt idx="36314">
                  <c:v>391</c:v>
                </c:pt>
                <c:pt idx="36315">
                  <c:v>372</c:v>
                </c:pt>
                <c:pt idx="36316">
                  <c:v>360</c:v>
                </c:pt>
                <c:pt idx="36317">
                  <c:v>359</c:v>
                </c:pt>
                <c:pt idx="36318">
                  <c:v>341</c:v>
                </c:pt>
                <c:pt idx="36319">
                  <c:v>379</c:v>
                </c:pt>
                <c:pt idx="36320">
                  <c:v>371</c:v>
                </c:pt>
                <c:pt idx="36321">
                  <c:v>336</c:v>
                </c:pt>
                <c:pt idx="36322">
                  <c:v>372</c:v>
                </c:pt>
                <c:pt idx="36323">
                  <c:v>328</c:v>
                </c:pt>
                <c:pt idx="36324">
                  <c:v>337</c:v>
                </c:pt>
                <c:pt idx="36325">
                  <c:v>381</c:v>
                </c:pt>
                <c:pt idx="36326">
                  <c:v>317</c:v>
                </c:pt>
                <c:pt idx="36327">
                  <c:v>386</c:v>
                </c:pt>
                <c:pt idx="36328">
                  <c:v>333</c:v>
                </c:pt>
                <c:pt idx="36329">
                  <c:v>341</c:v>
                </c:pt>
                <c:pt idx="36330">
                  <c:v>371</c:v>
                </c:pt>
                <c:pt idx="36331">
                  <c:v>338</c:v>
                </c:pt>
                <c:pt idx="36332">
                  <c:v>356</c:v>
                </c:pt>
                <c:pt idx="36333">
                  <c:v>356</c:v>
                </c:pt>
                <c:pt idx="36334">
                  <c:v>374</c:v>
                </c:pt>
                <c:pt idx="36335">
                  <c:v>409</c:v>
                </c:pt>
                <c:pt idx="36336">
                  <c:v>363</c:v>
                </c:pt>
                <c:pt idx="36337">
                  <c:v>344</c:v>
                </c:pt>
                <c:pt idx="36338">
                  <c:v>361</c:v>
                </c:pt>
                <c:pt idx="36339">
                  <c:v>381</c:v>
                </c:pt>
                <c:pt idx="36340">
                  <c:v>339</c:v>
                </c:pt>
                <c:pt idx="36341">
                  <c:v>362</c:v>
                </c:pt>
                <c:pt idx="36342">
                  <c:v>350</c:v>
                </c:pt>
                <c:pt idx="36343">
                  <c:v>349</c:v>
                </c:pt>
                <c:pt idx="36344">
                  <c:v>364</c:v>
                </c:pt>
                <c:pt idx="36345">
                  <c:v>342</c:v>
                </c:pt>
                <c:pt idx="36346">
                  <c:v>302</c:v>
                </c:pt>
                <c:pt idx="36347">
                  <c:v>355</c:v>
                </c:pt>
                <c:pt idx="36348">
                  <c:v>350</c:v>
                </c:pt>
                <c:pt idx="36349">
                  <c:v>386</c:v>
                </c:pt>
                <c:pt idx="36350">
                  <c:v>274</c:v>
                </c:pt>
                <c:pt idx="36351">
                  <c:v>366</c:v>
                </c:pt>
                <c:pt idx="36352">
                  <c:v>352</c:v>
                </c:pt>
                <c:pt idx="36353">
                  <c:v>328</c:v>
                </c:pt>
                <c:pt idx="36354">
                  <c:v>338</c:v>
                </c:pt>
                <c:pt idx="36355">
                  <c:v>341</c:v>
                </c:pt>
                <c:pt idx="36356">
                  <c:v>363</c:v>
                </c:pt>
                <c:pt idx="36357">
                  <c:v>343</c:v>
                </c:pt>
                <c:pt idx="36358">
                  <c:v>344</c:v>
                </c:pt>
                <c:pt idx="36359">
                  <c:v>356</c:v>
                </c:pt>
                <c:pt idx="36360">
                  <c:v>346</c:v>
                </c:pt>
                <c:pt idx="36361">
                  <c:v>367</c:v>
                </c:pt>
                <c:pt idx="36362">
                  <c:v>383</c:v>
                </c:pt>
                <c:pt idx="36363">
                  <c:v>363</c:v>
                </c:pt>
                <c:pt idx="36364">
                  <c:v>399</c:v>
                </c:pt>
                <c:pt idx="36365">
                  <c:v>370</c:v>
                </c:pt>
                <c:pt idx="36366">
                  <c:v>348</c:v>
                </c:pt>
                <c:pt idx="36367">
                  <c:v>377</c:v>
                </c:pt>
                <c:pt idx="36368">
                  <c:v>362</c:v>
                </c:pt>
                <c:pt idx="36369">
                  <c:v>368</c:v>
                </c:pt>
                <c:pt idx="36370">
                  <c:v>343</c:v>
                </c:pt>
                <c:pt idx="36371">
                  <c:v>341</c:v>
                </c:pt>
                <c:pt idx="36372">
                  <c:v>350</c:v>
                </c:pt>
                <c:pt idx="36373">
                  <c:v>317</c:v>
                </c:pt>
                <c:pt idx="36374">
                  <c:v>405</c:v>
                </c:pt>
                <c:pt idx="36375">
                  <c:v>322</c:v>
                </c:pt>
                <c:pt idx="36376">
                  <c:v>390</c:v>
                </c:pt>
                <c:pt idx="36377">
                  <c:v>384</c:v>
                </c:pt>
                <c:pt idx="36378">
                  <c:v>350</c:v>
                </c:pt>
                <c:pt idx="36379">
                  <c:v>338</c:v>
                </c:pt>
                <c:pt idx="36380">
                  <c:v>357</c:v>
                </c:pt>
                <c:pt idx="36381">
                  <c:v>347</c:v>
                </c:pt>
                <c:pt idx="36382">
                  <c:v>375</c:v>
                </c:pt>
                <c:pt idx="36383">
                  <c:v>306</c:v>
                </c:pt>
                <c:pt idx="36384">
                  <c:v>357</c:v>
                </c:pt>
                <c:pt idx="36385">
                  <c:v>343</c:v>
                </c:pt>
                <c:pt idx="36386">
                  <c:v>385</c:v>
                </c:pt>
                <c:pt idx="36387">
                  <c:v>358</c:v>
                </c:pt>
                <c:pt idx="36388">
                  <c:v>408</c:v>
                </c:pt>
                <c:pt idx="36389">
                  <c:v>332</c:v>
                </c:pt>
                <c:pt idx="36390">
                  <c:v>323</c:v>
                </c:pt>
                <c:pt idx="36391">
                  <c:v>312</c:v>
                </c:pt>
                <c:pt idx="36392">
                  <c:v>328</c:v>
                </c:pt>
                <c:pt idx="36393">
                  <c:v>330</c:v>
                </c:pt>
                <c:pt idx="36394">
                  <c:v>329</c:v>
                </c:pt>
                <c:pt idx="36395">
                  <c:v>393</c:v>
                </c:pt>
                <c:pt idx="36396">
                  <c:v>363</c:v>
                </c:pt>
                <c:pt idx="36397">
                  <c:v>327</c:v>
                </c:pt>
                <c:pt idx="36398">
                  <c:v>343</c:v>
                </c:pt>
                <c:pt idx="36399">
                  <c:v>360</c:v>
                </c:pt>
                <c:pt idx="36400">
                  <c:v>398</c:v>
                </c:pt>
                <c:pt idx="36401">
                  <c:v>379</c:v>
                </c:pt>
                <c:pt idx="36402">
                  <c:v>340</c:v>
                </c:pt>
                <c:pt idx="36403">
                  <c:v>365</c:v>
                </c:pt>
                <c:pt idx="36404">
                  <c:v>352</c:v>
                </c:pt>
                <c:pt idx="36405">
                  <c:v>376</c:v>
                </c:pt>
                <c:pt idx="36406">
                  <c:v>359</c:v>
                </c:pt>
                <c:pt idx="36407">
                  <c:v>357</c:v>
                </c:pt>
                <c:pt idx="36408">
                  <c:v>408</c:v>
                </c:pt>
                <c:pt idx="36409">
                  <c:v>341</c:v>
                </c:pt>
                <c:pt idx="36410">
                  <c:v>325</c:v>
                </c:pt>
                <c:pt idx="36411">
                  <c:v>424</c:v>
                </c:pt>
                <c:pt idx="36412">
                  <c:v>359</c:v>
                </c:pt>
                <c:pt idx="36413">
                  <c:v>360</c:v>
                </c:pt>
                <c:pt idx="36414">
                  <c:v>338</c:v>
                </c:pt>
                <c:pt idx="36415">
                  <c:v>338</c:v>
                </c:pt>
                <c:pt idx="36416">
                  <c:v>346</c:v>
                </c:pt>
                <c:pt idx="36417">
                  <c:v>408</c:v>
                </c:pt>
                <c:pt idx="36418">
                  <c:v>367</c:v>
                </c:pt>
                <c:pt idx="36419">
                  <c:v>354</c:v>
                </c:pt>
                <c:pt idx="36420">
                  <c:v>305</c:v>
                </c:pt>
                <c:pt idx="36421">
                  <c:v>309</c:v>
                </c:pt>
                <c:pt idx="36422">
                  <c:v>364</c:v>
                </c:pt>
                <c:pt idx="36423">
                  <c:v>336</c:v>
                </c:pt>
                <c:pt idx="36424">
                  <c:v>350</c:v>
                </c:pt>
                <c:pt idx="36425">
                  <c:v>338</c:v>
                </c:pt>
                <c:pt idx="36426">
                  <c:v>315</c:v>
                </c:pt>
                <c:pt idx="36427">
                  <c:v>408</c:v>
                </c:pt>
                <c:pt idx="36428">
                  <c:v>335</c:v>
                </c:pt>
                <c:pt idx="36429">
                  <c:v>335</c:v>
                </c:pt>
                <c:pt idx="36430">
                  <c:v>329</c:v>
                </c:pt>
                <c:pt idx="36431">
                  <c:v>404</c:v>
                </c:pt>
                <c:pt idx="36432">
                  <c:v>318</c:v>
                </c:pt>
                <c:pt idx="36433">
                  <c:v>304</c:v>
                </c:pt>
                <c:pt idx="36434">
                  <c:v>351</c:v>
                </c:pt>
                <c:pt idx="36435">
                  <c:v>381</c:v>
                </c:pt>
                <c:pt idx="36436">
                  <c:v>299</c:v>
                </c:pt>
                <c:pt idx="36437">
                  <c:v>430</c:v>
                </c:pt>
                <c:pt idx="36438">
                  <c:v>362</c:v>
                </c:pt>
                <c:pt idx="36439">
                  <c:v>375</c:v>
                </c:pt>
                <c:pt idx="36440">
                  <c:v>339</c:v>
                </c:pt>
                <c:pt idx="36441">
                  <c:v>310</c:v>
                </c:pt>
                <c:pt idx="36442">
                  <c:v>379</c:v>
                </c:pt>
                <c:pt idx="36443">
                  <c:v>347</c:v>
                </c:pt>
                <c:pt idx="36444">
                  <c:v>365</c:v>
                </c:pt>
                <c:pt idx="36445">
                  <c:v>332</c:v>
                </c:pt>
                <c:pt idx="36446">
                  <c:v>399</c:v>
                </c:pt>
                <c:pt idx="36447">
                  <c:v>315</c:v>
                </c:pt>
                <c:pt idx="36448">
                  <c:v>324</c:v>
                </c:pt>
                <c:pt idx="36449">
                  <c:v>373</c:v>
                </c:pt>
                <c:pt idx="36450">
                  <c:v>329</c:v>
                </c:pt>
                <c:pt idx="36451">
                  <c:v>301</c:v>
                </c:pt>
                <c:pt idx="36452">
                  <c:v>329</c:v>
                </c:pt>
                <c:pt idx="36453">
                  <c:v>304</c:v>
                </c:pt>
                <c:pt idx="36454">
                  <c:v>314</c:v>
                </c:pt>
                <c:pt idx="36455">
                  <c:v>328</c:v>
                </c:pt>
                <c:pt idx="36456">
                  <c:v>383</c:v>
                </c:pt>
                <c:pt idx="36457">
                  <c:v>324</c:v>
                </c:pt>
                <c:pt idx="36458">
                  <c:v>282</c:v>
                </c:pt>
                <c:pt idx="36459">
                  <c:v>394</c:v>
                </c:pt>
                <c:pt idx="36460">
                  <c:v>328</c:v>
                </c:pt>
                <c:pt idx="36461">
                  <c:v>330</c:v>
                </c:pt>
                <c:pt idx="36462">
                  <c:v>342</c:v>
                </c:pt>
                <c:pt idx="36463">
                  <c:v>306</c:v>
                </c:pt>
                <c:pt idx="36464">
                  <c:v>350</c:v>
                </c:pt>
                <c:pt idx="36465">
                  <c:v>355</c:v>
                </c:pt>
                <c:pt idx="36466">
                  <c:v>285</c:v>
                </c:pt>
                <c:pt idx="36467">
                  <c:v>234</c:v>
                </c:pt>
                <c:pt idx="36468">
                  <c:v>368</c:v>
                </c:pt>
                <c:pt idx="36469">
                  <c:v>380</c:v>
                </c:pt>
                <c:pt idx="36470">
                  <c:v>329</c:v>
                </c:pt>
                <c:pt idx="36471">
                  <c:v>261</c:v>
                </c:pt>
                <c:pt idx="36472">
                  <c:v>309</c:v>
                </c:pt>
                <c:pt idx="36473">
                  <c:v>304</c:v>
                </c:pt>
                <c:pt idx="36474">
                  <c:v>368</c:v>
                </c:pt>
                <c:pt idx="36475">
                  <c:v>309</c:v>
                </c:pt>
                <c:pt idx="36476">
                  <c:v>297</c:v>
                </c:pt>
                <c:pt idx="36477">
                  <c:v>271</c:v>
                </c:pt>
                <c:pt idx="36478">
                  <c:v>310</c:v>
                </c:pt>
                <c:pt idx="36479">
                  <c:v>349</c:v>
                </c:pt>
                <c:pt idx="36480">
                  <c:v>351</c:v>
                </c:pt>
                <c:pt idx="36481">
                  <c:v>330</c:v>
                </c:pt>
                <c:pt idx="36482">
                  <c:v>343</c:v>
                </c:pt>
                <c:pt idx="36483">
                  <c:v>340</c:v>
                </c:pt>
                <c:pt idx="36484">
                  <c:v>350</c:v>
                </c:pt>
                <c:pt idx="36485">
                  <c:v>329</c:v>
                </c:pt>
                <c:pt idx="36486">
                  <c:v>372</c:v>
                </c:pt>
                <c:pt idx="36487">
                  <c:v>370</c:v>
                </c:pt>
                <c:pt idx="36488">
                  <c:v>339</c:v>
                </c:pt>
                <c:pt idx="36489">
                  <c:v>310</c:v>
                </c:pt>
                <c:pt idx="36490">
                  <c:v>319</c:v>
                </c:pt>
                <c:pt idx="36491">
                  <c:v>334</c:v>
                </c:pt>
                <c:pt idx="36492">
                  <c:v>364</c:v>
                </c:pt>
                <c:pt idx="36493">
                  <c:v>342</c:v>
                </c:pt>
                <c:pt idx="36494">
                  <c:v>340</c:v>
                </c:pt>
                <c:pt idx="36495">
                  <c:v>376</c:v>
                </c:pt>
                <c:pt idx="36496">
                  <c:v>384</c:v>
                </c:pt>
                <c:pt idx="36497">
                  <c:v>336</c:v>
                </c:pt>
                <c:pt idx="36498">
                  <c:v>362</c:v>
                </c:pt>
                <c:pt idx="36499">
                  <c:v>333</c:v>
                </c:pt>
                <c:pt idx="36500">
                  <c:v>363</c:v>
                </c:pt>
                <c:pt idx="36501">
                  <c:v>332</c:v>
                </c:pt>
                <c:pt idx="36502">
                  <c:v>330</c:v>
                </c:pt>
                <c:pt idx="36503">
                  <c:v>316</c:v>
                </c:pt>
                <c:pt idx="36504">
                  <c:v>332</c:v>
                </c:pt>
                <c:pt idx="36505">
                  <c:v>335</c:v>
                </c:pt>
                <c:pt idx="36506">
                  <c:v>362</c:v>
                </c:pt>
                <c:pt idx="36507">
                  <c:v>314</c:v>
                </c:pt>
                <c:pt idx="36508">
                  <c:v>360</c:v>
                </c:pt>
                <c:pt idx="36509">
                  <c:v>316</c:v>
                </c:pt>
                <c:pt idx="36510">
                  <c:v>356</c:v>
                </c:pt>
                <c:pt idx="36511">
                  <c:v>319</c:v>
                </c:pt>
                <c:pt idx="36512">
                  <c:v>329</c:v>
                </c:pt>
                <c:pt idx="36513">
                  <c:v>333</c:v>
                </c:pt>
                <c:pt idx="36514">
                  <c:v>365</c:v>
                </c:pt>
                <c:pt idx="36515">
                  <c:v>343</c:v>
                </c:pt>
                <c:pt idx="36516">
                  <c:v>338</c:v>
                </c:pt>
                <c:pt idx="36517">
                  <c:v>327</c:v>
                </c:pt>
                <c:pt idx="36518">
                  <c:v>364</c:v>
                </c:pt>
                <c:pt idx="36519">
                  <c:v>359</c:v>
                </c:pt>
                <c:pt idx="36520">
                  <c:v>328</c:v>
                </c:pt>
                <c:pt idx="36521">
                  <c:v>361</c:v>
                </c:pt>
                <c:pt idx="36522">
                  <c:v>330</c:v>
                </c:pt>
                <c:pt idx="36523">
                  <c:v>368</c:v>
                </c:pt>
                <c:pt idx="36524">
                  <c:v>345</c:v>
                </c:pt>
                <c:pt idx="36525">
                  <c:v>330</c:v>
                </c:pt>
                <c:pt idx="36526">
                  <c:v>345</c:v>
                </c:pt>
                <c:pt idx="36527">
                  <c:v>326</c:v>
                </c:pt>
                <c:pt idx="36528">
                  <c:v>352</c:v>
                </c:pt>
                <c:pt idx="36529">
                  <c:v>324</c:v>
                </c:pt>
                <c:pt idx="36530">
                  <c:v>368</c:v>
                </c:pt>
                <c:pt idx="36531">
                  <c:v>352</c:v>
                </c:pt>
                <c:pt idx="36532">
                  <c:v>376</c:v>
                </c:pt>
                <c:pt idx="36533">
                  <c:v>382</c:v>
                </c:pt>
                <c:pt idx="36534">
                  <c:v>385</c:v>
                </c:pt>
                <c:pt idx="36535">
                  <c:v>328</c:v>
                </c:pt>
                <c:pt idx="36536">
                  <c:v>320</c:v>
                </c:pt>
                <c:pt idx="36537">
                  <c:v>342</c:v>
                </c:pt>
                <c:pt idx="36538">
                  <c:v>355</c:v>
                </c:pt>
                <c:pt idx="36539">
                  <c:v>327</c:v>
                </c:pt>
                <c:pt idx="36540">
                  <c:v>357</c:v>
                </c:pt>
                <c:pt idx="36541">
                  <c:v>328</c:v>
                </c:pt>
                <c:pt idx="36542">
                  <c:v>324</c:v>
                </c:pt>
                <c:pt idx="36543">
                  <c:v>356</c:v>
                </c:pt>
                <c:pt idx="36544">
                  <c:v>318</c:v>
                </c:pt>
                <c:pt idx="36545">
                  <c:v>368</c:v>
                </c:pt>
                <c:pt idx="36546">
                  <c:v>338</c:v>
                </c:pt>
                <c:pt idx="36547">
                  <c:v>366</c:v>
                </c:pt>
                <c:pt idx="36548">
                  <c:v>335</c:v>
                </c:pt>
                <c:pt idx="36549">
                  <c:v>335</c:v>
                </c:pt>
                <c:pt idx="36550">
                  <c:v>382</c:v>
                </c:pt>
                <c:pt idx="36551">
                  <c:v>354</c:v>
                </c:pt>
                <c:pt idx="36552">
                  <c:v>334</c:v>
                </c:pt>
                <c:pt idx="36553">
                  <c:v>327</c:v>
                </c:pt>
                <c:pt idx="36554">
                  <c:v>340</c:v>
                </c:pt>
                <c:pt idx="36555">
                  <c:v>301</c:v>
                </c:pt>
                <c:pt idx="36556">
                  <c:v>361</c:v>
                </c:pt>
                <c:pt idx="36557">
                  <c:v>346</c:v>
                </c:pt>
                <c:pt idx="36558">
                  <c:v>323</c:v>
                </c:pt>
                <c:pt idx="36559">
                  <c:v>338</c:v>
                </c:pt>
                <c:pt idx="36560">
                  <c:v>318</c:v>
                </c:pt>
                <c:pt idx="36561">
                  <c:v>319</c:v>
                </c:pt>
                <c:pt idx="36562">
                  <c:v>325</c:v>
                </c:pt>
                <c:pt idx="36563">
                  <c:v>347</c:v>
                </c:pt>
                <c:pt idx="36564">
                  <c:v>319</c:v>
                </c:pt>
                <c:pt idx="36565">
                  <c:v>327</c:v>
                </c:pt>
                <c:pt idx="36566">
                  <c:v>360</c:v>
                </c:pt>
                <c:pt idx="36567">
                  <c:v>321</c:v>
                </c:pt>
                <c:pt idx="36568">
                  <c:v>362</c:v>
                </c:pt>
                <c:pt idx="36569">
                  <c:v>316</c:v>
                </c:pt>
                <c:pt idx="36570">
                  <c:v>348</c:v>
                </c:pt>
                <c:pt idx="36571">
                  <c:v>328</c:v>
                </c:pt>
                <c:pt idx="36572">
                  <c:v>325</c:v>
                </c:pt>
                <c:pt idx="36573">
                  <c:v>321</c:v>
                </c:pt>
                <c:pt idx="36574">
                  <c:v>334</c:v>
                </c:pt>
                <c:pt idx="36575">
                  <c:v>313</c:v>
                </c:pt>
                <c:pt idx="36576">
                  <c:v>314</c:v>
                </c:pt>
                <c:pt idx="36577">
                  <c:v>346</c:v>
                </c:pt>
                <c:pt idx="36578">
                  <c:v>356</c:v>
                </c:pt>
                <c:pt idx="36579">
                  <c:v>329</c:v>
                </c:pt>
                <c:pt idx="36580">
                  <c:v>321</c:v>
                </c:pt>
                <c:pt idx="36581">
                  <c:v>329</c:v>
                </c:pt>
                <c:pt idx="36582">
                  <c:v>318</c:v>
                </c:pt>
                <c:pt idx="36583">
                  <c:v>343</c:v>
                </c:pt>
                <c:pt idx="36584">
                  <c:v>373</c:v>
                </c:pt>
                <c:pt idx="36585">
                  <c:v>353</c:v>
                </c:pt>
                <c:pt idx="36586">
                  <c:v>368</c:v>
                </c:pt>
                <c:pt idx="36587">
                  <c:v>304</c:v>
                </c:pt>
                <c:pt idx="36588">
                  <c:v>333</c:v>
                </c:pt>
                <c:pt idx="36589">
                  <c:v>337</c:v>
                </c:pt>
                <c:pt idx="36590">
                  <c:v>328</c:v>
                </c:pt>
                <c:pt idx="36591">
                  <c:v>344</c:v>
                </c:pt>
                <c:pt idx="36592">
                  <c:v>309</c:v>
                </c:pt>
                <c:pt idx="36593">
                  <c:v>353</c:v>
                </c:pt>
                <c:pt idx="36594">
                  <c:v>338</c:v>
                </c:pt>
                <c:pt idx="36595">
                  <c:v>314</c:v>
                </c:pt>
                <c:pt idx="36596">
                  <c:v>357</c:v>
                </c:pt>
                <c:pt idx="36597">
                  <c:v>330</c:v>
                </c:pt>
                <c:pt idx="36598">
                  <c:v>333</c:v>
                </c:pt>
                <c:pt idx="36599">
                  <c:v>342</c:v>
                </c:pt>
                <c:pt idx="36600">
                  <c:v>331</c:v>
                </c:pt>
                <c:pt idx="36601">
                  <c:v>344</c:v>
                </c:pt>
                <c:pt idx="36602">
                  <c:v>365</c:v>
                </c:pt>
                <c:pt idx="36603">
                  <c:v>375</c:v>
                </c:pt>
                <c:pt idx="36604">
                  <c:v>344</c:v>
                </c:pt>
                <c:pt idx="36605">
                  <c:v>351</c:v>
                </c:pt>
                <c:pt idx="36606">
                  <c:v>327</c:v>
                </c:pt>
                <c:pt idx="36607">
                  <c:v>315</c:v>
                </c:pt>
                <c:pt idx="36608">
                  <c:v>401</c:v>
                </c:pt>
                <c:pt idx="36609">
                  <c:v>380</c:v>
                </c:pt>
                <c:pt idx="36610">
                  <c:v>333</c:v>
                </c:pt>
                <c:pt idx="36611">
                  <c:v>348</c:v>
                </c:pt>
                <c:pt idx="36612">
                  <c:v>330</c:v>
                </c:pt>
                <c:pt idx="36613">
                  <c:v>324</c:v>
                </c:pt>
                <c:pt idx="36614">
                  <c:v>327</c:v>
                </c:pt>
                <c:pt idx="36615">
                  <c:v>361</c:v>
                </c:pt>
                <c:pt idx="36616">
                  <c:v>359</c:v>
                </c:pt>
                <c:pt idx="36617">
                  <c:v>306</c:v>
                </c:pt>
                <c:pt idx="36618">
                  <c:v>330</c:v>
                </c:pt>
                <c:pt idx="36619">
                  <c:v>365</c:v>
                </c:pt>
                <c:pt idx="36620">
                  <c:v>333</c:v>
                </c:pt>
                <c:pt idx="36621">
                  <c:v>312</c:v>
                </c:pt>
                <c:pt idx="36622">
                  <c:v>331</c:v>
                </c:pt>
                <c:pt idx="36623">
                  <c:v>352</c:v>
                </c:pt>
                <c:pt idx="36624">
                  <c:v>310</c:v>
                </c:pt>
                <c:pt idx="36625">
                  <c:v>325</c:v>
                </c:pt>
                <c:pt idx="36626">
                  <c:v>354</c:v>
                </c:pt>
                <c:pt idx="36627">
                  <c:v>334</c:v>
                </c:pt>
                <c:pt idx="36628">
                  <c:v>345</c:v>
                </c:pt>
                <c:pt idx="36629">
                  <c:v>343</c:v>
                </c:pt>
                <c:pt idx="36630">
                  <c:v>289</c:v>
                </c:pt>
                <c:pt idx="36631">
                  <c:v>323</c:v>
                </c:pt>
                <c:pt idx="36632">
                  <c:v>329</c:v>
                </c:pt>
                <c:pt idx="36633">
                  <c:v>345</c:v>
                </c:pt>
                <c:pt idx="36634">
                  <c:v>341</c:v>
                </c:pt>
                <c:pt idx="36635">
                  <c:v>345</c:v>
                </c:pt>
                <c:pt idx="36636">
                  <c:v>345</c:v>
                </c:pt>
                <c:pt idx="36637">
                  <c:v>330</c:v>
                </c:pt>
                <c:pt idx="36638">
                  <c:v>335</c:v>
                </c:pt>
                <c:pt idx="36639">
                  <c:v>341</c:v>
                </c:pt>
                <c:pt idx="36640">
                  <c:v>326</c:v>
                </c:pt>
                <c:pt idx="36641">
                  <c:v>348</c:v>
                </c:pt>
                <c:pt idx="36642">
                  <c:v>349</c:v>
                </c:pt>
                <c:pt idx="36643">
                  <c:v>313</c:v>
                </c:pt>
                <c:pt idx="36644">
                  <c:v>352</c:v>
                </c:pt>
                <c:pt idx="36645">
                  <c:v>353</c:v>
                </c:pt>
                <c:pt idx="36646">
                  <c:v>325</c:v>
                </c:pt>
                <c:pt idx="36647">
                  <c:v>364</c:v>
                </c:pt>
                <c:pt idx="36648">
                  <c:v>352</c:v>
                </c:pt>
                <c:pt idx="36649">
                  <c:v>322</c:v>
                </c:pt>
                <c:pt idx="36650">
                  <c:v>322</c:v>
                </c:pt>
                <c:pt idx="36651">
                  <c:v>349</c:v>
                </c:pt>
                <c:pt idx="36652">
                  <c:v>360</c:v>
                </c:pt>
                <c:pt idx="36653">
                  <c:v>328</c:v>
                </c:pt>
                <c:pt idx="36654">
                  <c:v>334</c:v>
                </c:pt>
                <c:pt idx="36655">
                  <c:v>332</c:v>
                </c:pt>
                <c:pt idx="36656">
                  <c:v>343</c:v>
                </c:pt>
                <c:pt idx="36657">
                  <c:v>339</c:v>
                </c:pt>
                <c:pt idx="36658">
                  <c:v>331</c:v>
                </c:pt>
                <c:pt idx="36659">
                  <c:v>337</c:v>
                </c:pt>
                <c:pt idx="36660">
                  <c:v>346</c:v>
                </c:pt>
                <c:pt idx="36661">
                  <c:v>329</c:v>
                </c:pt>
                <c:pt idx="36662">
                  <c:v>335</c:v>
                </c:pt>
                <c:pt idx="36663">
                  <c:v>334</c:v>
                </c:pt>
                <c:pt idx="36664">
                  <c:v>364</c:v>
                </c:pt>
                <c:pt idx="36665">
                  <c:v>354</c:v>
                </c:pt>
                <c:pt idx="36666">
                  <c:v>351</c:v>
                </c:pt>
                <c:pt idx="36667">
                  <c:v>346</c:v>
                </c:pt>
                <c:pt idx="36668">
                  <c:v>328</c:v>
                </c:pt>
                <c:pt idx="36669">
                  <c:v>223</c:v>
                </c:pt>
                <c:pt idx="36670">
                  <c:v>278</c:v>
                </c:pt>
                <c:pt idx="36671">
                  <c:v>302</c:v>
                </c:pt>
                <c:pt idx="36672">
                  <c:v>359</c:v>
                </c:pt>
                <c:pt idx="36673">
                  <c:v>325</c:v>
                </c:pt>
                <c:pt idx="36674">
                  <c:v>332</c:v>
                </c:pt>
                <c:pt idx="36675">
                  <c:v>319</c:v>
                </c:pt>
                <c:pt idx="36676">
                  <c:v>323</c:v>
                </c:pt>
                <c:pt idx="36677">
                  <c:v>324</c:v>
                </c:pt>
                <c:pt idx="36678">
                  <c:v>325</c:v>
                </c:pt>
                <c:pt idx="36679">
                  <c:v>374</c:v>
                </c:pt>
                <c:pt idx="36680">
                  <c:v>354</c:v>
                </c:pt>
                <c:pt idx="36681">
                  <c:v>311</c:v>
                </c:pt>
                <c:pt idx="36682">
                  <c:v>350</c:v>
                </c:pt>
                <c:pt idx="36683">
                  <c:v>363</c:v>
                </c:pt>
                <c:pt idx="36684">
                  <c:v>362</c:v>
                </c:pt>
                <c:pt idx="36685">
                  <c:v>344</c:v>
                </c:pt>
                <c:pt idx="36686">
                  <c:v>345</c:v>
                </c:pt>
                <c:pt idx="36687">
                  <c:v>324</c:v>
                </c:pt>
                <c:pt idx="36688">
                  <c:v>300</c:v>
                </c:pt>
                <c:pt idx="36689">
                  <c:v>317</c:v>
                </c:pt>
                <c:pt idx="36690">
                  <c:v>296</c:v>
                </c:pt>
                <c:pt idx="36691">
                  <c:v>345</c:v>
                </c:pt>
                <c:pt idx="36692">
                  <c:v>323</c:v>
                </c:pt>
                <c:pt idx="36693">
                  <c:v>332</c:v>
                </c:pt>
                <c:pt idx="36694">
                  <c:v>322</c:v>
                </c:pt>
                <c:pt idx="36695">
                  <c:v>348</c:v>
                </c:pt>
                <c:pt idx="36696">
                  <c:v>334</c:v>
                </c:pt>
                <c:pt idx="36697">
                  <c:v>331</c:v>
                </c:pt>
                <c:pt idx="36698">
                  <c:v>353</c:v>
                </c:pt>
                <c:pt idx="36699">
                  <c:v>324</c:v>
                </c:pt>
                <c:pt idx="36700">
                  <c:v>329</c:v>
                </c:pt>
                <c:pt idx="36701">
                  <c:v>337</c:v>
                </c:pt>
                <c:pt idx="36702">
                  <c:v>347</c:v>
                </c:pt>
                <c:pt idx="36703">
                  <c:v>342</c:v>
                </c:pt>
                <c:pt idx="36704">
                  <c:v>317</c:v>
                </c:pt>
                <c:pt idx="36705">
                  <c:v>329</c:v>
                </c:pt>
                <c:pt idx="36706">
                  <c:v>339</c:v>
                </c:pt>
                <c:pt idx="36707">
                  <c:v>358</c:v>
                </c:pt>
                <c:pt idx="36708">
                  <c:v>309</c:v>
                </c:pt>
                <c:pt idx="36709">
                  <c:v>342</c:v>
                </c:pt>
                <c:pt idx="36710">
                  <c:v>346</c:v>
                </c:pt>
                <c:pt idx="36711">
                  <c:v>334</c:v>
                </c:pt>
                <c:pt idx="36712">
                  <c:v>321</c:v>
                </c:pt>
                <c:pt idx="36713">
                  <c:v>357</c:v>
                </c:pt>
                <c:pt idx="36714">
                  <c:v>300</c:v>
                </c:pt>
                <c:pt idx="36715">
                  <c:v>307</c:v>
                </c:pt>
                <c:pt idx="36716">
                  <c:v>312</c:v>
                </c:pt>
                <c:pt idx="36717">
                  <c:v>307</c:v>
                </c:pt>
                <c:pt idx="36718">
                  <c:v>327</c:v>
                </c:pt>
                <c:pt idx="36719">
                  <c:v>335</c:v>
                </c:pt>
                <c:pt idx="36720">
                  <c:v>338</c:v>
                </c:pt>
                <c:pt idx="36721">
                  <c:v>318</c:v>
                </c:pt>
                <c:pt idx="36722">
                  <c:v>302</c:v>
                </c:pt>
                <c:pt idx="36723">
                  <c:v>321</c:v>
                </c:pt>
                <c:pt idx="36724">
                  <c:v>363</c:v>
                </c:pt>
                <c:pt idx="36725">
                  <c:v>346</c:v>
                </c:pt>
                <c:pt idx="36726">
                  <c:v>335</c:v>
                </c:pt>
                <c:pt idx="36727">
                  <c:v>321</c:v>
                </c:pt>
                <c:pt idx="36728">
                  <c:v>333</c:v>
                </c:pt>
                <c:pt idx="36729">
                  <c:v>307</c:v>
                </c:pt>
                <c:pt idx="36730">
                  <c:v>295</c:v>
                </c:pt>
                <c:pt idx="36731">
                  <c:v>331</c:v>
                </c:pt>
                <c:pt idx="36732">
                  <c:v>324</c:v>
                </c:pt>
                <c:pt idx="36733">
                  <c:v>356</c:v>
                </c:pt>
                <c:pt idx="36734">
                  <c:v>341</c:v>
                </c:pt>
                <c:pt idx="36735">
                  <c:v>344</c:v>
                </c:pt>
                <c:pt idx="36736">
                  <c:v>365</c:v>
                </c:pt>
                <c:pt idx="36737">
                  <c:v>288</c:v>
                </c:pt>
                <c:pt idx="36738">
                  <c:v>331</c:v>
                </c:pt>
                <c:pt idx="36739">
                  <c:v>346</c:v>
                </c:pt>
                <c:pt idx="36740">
                  <c:v>332</c:v>
                </c:pt>
                <c:pt idx="36741">
                  <c:v>367</c:v>
                </c:pt>
                <c:pt idx="36742">
                  <c:v>335</c:v>
                </c:pt>
                <c:pt idx="36743">
                  <c:v>320</c:v>
                </c:pt>
                <c:pt idx="36744">
                  <c:v>334</c:v>
                </c:pt>
                <c:pt idx="36745">
                  <c:v>296</c:v>
                </c:pt>
                <c:pt idx="36746">
                  <c:v>315</c:v>
                </c:pt>
                <c:pt idx="36747">
                  <c:v>346</c:v>
                </c:pt>
                <c:pt idx="36748">
                  <c:v>294</c:v>
                </c:pt>
                <c:pt idx="36749">
                  <c:v>344</c:v>
                </c:pt>
                <c:pt idx="36750">
                  <c:v>341</c:v>
                </c:pt>
                <c:pt idx="36751">
                  <c:v>320</c:v>
                </c:pt>
                <c:pt idx="36752">
                  <c:v>341</c:v>
                </c:pt>
                <c:pt idx="36753">
                  <c:v>299</c:v>
                </c:pt>
                <c:pt idx="36754">
                  <c:v>313</c:v>
                </c:pt>
                <c:pt idx="36755">
                  <c:v>328</c:v>
                </c:pt>
                <c:pt idx="36756">
                  <c:v>323</c:v>
                </c:pt>
                <c:pt idx="36757">
                  <c:v>316</c:v>
                </c:pt>
                <c:pt idx="36758">
                  <c:v>338</c:v>
                </c:pt>
                <c:pt idx="36759">
                  <c:v>283</c:v>
                </c:pt>
                <c:pt idx="36760">
                  <c:v>355</c:v>
                </c:pt>
                <c:pt idx="36761">
                  <c:v>330</c:v>
                </c:pt>
                <c:pt idx="36762">
                  <c:v>331</c:v>
                </c:pt>
                <c:pt idx="36763">
                  <c:v>328</c:v>
                </c:pt>
                <c:pt idx="36764">
                  <c:v>322</c:v>
                </c:pt>
                <c:pt idx="36765">
                  <c:v>336</c:v>
                </c:pt>
                <c:pt idx="36766">
                  <c:v>314</c:v>
                </c:pt>
                <c:pt idx="36767">
                  <c:v>303</c:v>
                </c:pt>
                <c:pt idx="36768">
                  <c:v>272</c:v>
                </c:pt>
                <c:pt idx="36769">
                  <c:v>358</c:v>
                </c:pt>
                <c:pt idx="36770">
                  <c:v>375</c:v>
                </c:pt>
                <c:pt idx="36771">
                  <c:v>369</c:v>
                </c:pt>
                <c:pt idx="36772">
                  <c:v>323</c:v>
                </c:pt>
                <c:pt idx="36773">
                  <c:v>325</c:v>
                </c:pt>
                <c:pt idx="36774">
                  <c:v>429</c:v>
                </c:pt>
                <c:pt idx="36775">
                  <c:v>301</c:v>
                </c:pt>
                <c:pt idx="36776">
                  <c:v>298</c:v>
                </c:pt>
                <c:pt idx="36777">
                  <c:v>329</c:v>
                </c:pt>
                <c:pt idx="36778">
                  <c:v>338</c:v>
                </c:pt>
                <c:pt idx="36779">
                  <c:v>345</c:v>
                </c:pt>
                <c:pt idx="36780">
                  <c:v>321</c:v>
                </c:pt>
                <c:pt idx="36781">
                  <c:v>309</c:v>
                </c:pt>
                <c:pt idx="36782">
                  <c:v>366</c:v>
                </c:pt>
                <c:pt idx="36783">
                  <c:v>348</c:v>
                </c:pt>
                <c:pt idx="36784">
                  <c:v>347</c:v>
                </c:pt>
                <c:pt idx="36785">
                  <c:v>345</c:v>
                </c:pt>
                <c:pt idx="36786">
                  <c:v>308</c:v>
                </c:pt>
                <c:pt idx="36787">
                  <c:v>319</c:v>
                </c:pt>
                <c:pt idx="36788">
                  <c:v>338</c:v>
                </c:pt>
                <c:pt idx="36789">
                  <c:v>339</c:v>
                </c:pt>
                <c:pt idx="36790">
                  <c:v>336</c:v>
                </c:pt>
                <c:pt idx="36791">
                  <c:v>344</c:v>
                </c:pt>
                <c:pt idx="36792">
                  <c:v>327</c:v>
                </c:pt>
                <c:pt idx="36793">
                  <c:v>331</c:v>
                </c:pt>
                <c:pt idx="36794">
                  <c:v>341</c:v>
                </c:pt>
                <c:pt idx="36795">
                  <c:v>316</c:v>
                </c:pt>
                <c:pt idx="36796">
                  <c:v>350</c:v>
                </c:pt>
                <c:pt idx="36797">
                  <c:v>341</c:v>
                </c:pt>
                <c:pt idx="36798">
                  <c:v>312</c:v>
                </c:pt>
                <c:pt idx="36799">
                  <c:v>332</c:v>
                </c:pt>
                <c:pt idx="36800">
                  <c:v>319</c:v>
                </c:pt>
                <c:pt idx="36801">
                  <c:v>324</c:v>
                </c:pt>
                <c:pt idx="36802">
                  <c:v>331</c:v>
                </c:pt>
                <c:pt idx="36803">
                  <c:v>322</c:v>
                </c:pt>
                <c:pt idx="36804">
                  <c:v>307</c:v>
                </c:pt>
                <c:pt idx="36805">
                  <c:v>348</c:v>
                </c:pt>
                <c:pt idx="36806">
                  <c:v>327</c:v>
                </c:pt>
                <c:pt idx="36807">
                  <c:v>318</c:v>
                </c:pt>
                <c:pt idx="36808">
                  <c:v>325</c:v>
                </c:pt>
                <c:pt idx="36809">
                  <c:v>320</c:v>
                </c:pt>
                <c:pt idx="36810">
                  <c:v>356</c:v>
                </c:pt>
                <c:pt idx="36811">
                  <c:v>333</c:v>
                </c:pt>
                <c:pt idx="36812">
                  <c:v>346</c:v>
                </c:pt>
                <c:pt idx="36813">
                  <c:v>338</c:v>
                </c:pt>
                <c:pt idx="36814">
                  <c:v>332</c:v>
                </c:pt>
                <c:pt idx="36815">
                  <c:v>339</c:v>
                </c:pt>
                <c:pt idx="36816">
                  <c:v>294</c:v>
                </c:pt>
                <c:pt idx="36817">
                  <c:v>293</c:v>
                </c:pt>
                <c:pt idx="36818">
                  <c:v>335</c:v>
                </c:pt>
                <c:pt idx="36819">
                  <c:v>312</c:v>
                </c:pt>
                <c:pt idx="36820">
                  <c:v>318</c:v>
                </c:pt>
                <c:pt idx="36821">
                  <c:v>328</c:v>
                </c:pt>
                <c:pt idx="36822">
                  <c:v>327</c:v>
                </c:pt>
                <c:pt idx="36823">
                  <c:v>308</c:v>
                </c:pt>
                <c:pt idx="36824">
                  <c:v>333</c:v>
                </c:pt>
                <c:pt idx="36825">
                  <c:v>313</c:v>
                </c:pt>
                <c:pt idx="36826">
                  <c:v>358</c:v>
                </c:pt>
                <c:pt idx="36827">
                  <c:v>301</c:v>
                </c:pt>
                <c:pt idx="36828">
                  <c:v>345</c:v>
                </c:pt>
                <c:pt idx="36829">
                  <c:v>376</c:v>
                </c:pt>
                <c:pt idx="36830">
                  <c:v>344</c:v>
                </c:pt>
                <c:pt idx="36831">
                  <c:v>308</c:v>
                </c:pt>
                <c:pt idx="36832">
                  <c:v>344</c:v>
                </c:pt>
                <c:pt idx="36833">
                  <c:v>312</c:v>
                </c:pt>
                <c:pt idx="36834">
                  <c:v>336</c:v>
                </c:pt>
                <c:pt idx="36835">
                  <c:v>337</c:v>
                </c:pt>
                <c:pt idx="36836">
                  <c:v>325</c:v>
                </c:pt>
                <c:pt idx="36837">
                  <c:v>297</c:v>
                </c:pt>
                <c:pt idx="36838">
                  <c:v>301</c:v>
                </c:pt>
                <c:pt idx="36839">
                  <c:v>332</c:v>
                </c:pt>
                <c:pt idx="36840">
                  <c:v>330</c:v>
                </c:pt>
                <c:pt idx="36841">
                  <c:v>242</c:v>
                </c:pt>
                <c:pt idx="36842">
                  <c:v>315</c:v>
                </c:pt>
                <c:pt idx="36843">
                  <c:v>356</c:v>
                </c:pt>
                <c:pt idx="36844">
                  <c:v>330</c:v>
                </c:pt>
                <c:pt idx="36845">
                  <c:v>323</c:v>
                </c:pt>
                <c:pt idx="36846">
                  <c:v>315</c:v>
                </c:pt>
                <c:pt idx="36847">
                  <c:v>324</c:v>
                </c:pt>
                <c:pt idx="36848">
                  <c:v>343</c:v>
                </c:pt>
                <c:pt idx="36849">
                  <c:v>313</c:v>
                </c:pt>
                <c:pt idx="36850">
                  <c:v>340</c:v>
                </c:pt>
                <c:pt idx="36851">
                  <c:v>317</c:v>
                </c:pt>
                <c:pt idx="36852">
                  <c:v>339</c:v>
                </c:pt>
                <c:pt idx="36853">
                  <c:v>314</c:v>
                </c:pt>
                <c:pt idx="36854">
                  <c:v>316</c:v>
                </c:pt>
                <c:pt idx="36855">
                  <c:v>326</c:v>
                </c:pt>
                <c:pt idx="36856">
                  <c:v>312</c:v>
                </c:pt>
                <c:pt idx="36857">
                  <c:v>314</c:v>
                </c:pt>
                <c:pt idx="36858">
                  <c:v>337</c:v>
                </c:pt>
                <c:pt idx="36859">
                  <c:v>320</c:v>
                </c:pt>
                <c:pt idx="36860">
                  <c:v>366</c:v>
                </c:pt>
                <c:pt idx="36861">
                  <c:v>309</c:v>
                </c:pt>
                <c:pt idx="36862">
                  <c:v>336</c:v>
                </c:pt>
                <c:pt idx="36863">
                  <c:v>313</c:v>
                </c:pt>
                <c:pt idx="36864">
                  <c:v>325</c:v>
                </c:pt>
                <c:pt idx="36865">
                  <c:v>327</c:v>
                </c:pt>
                <c:pt idx="36866">
                  <c:v>333</c:v>
                </c:pt>
                <c:pt idx="36867">
                  <c:v>316</c:v>
                </c:pt>
                <c:pt idx="36868">
                  <c:v>300</c:v>
                </c:pt>
                <c:pt idx="36869">
                  <c:v>349</c:v>
                </c:pt>
                <c:pt idx="36870">
                  <c:v>353</c:v>
                </c:pt>
                <c:pt idx="36871">
                  <c:v>323</c:v>
                </c:pt>
                <c:pt idx="36872">
                  <c:v>336</c:v>
                </c:pt>
                <c:pt idx="36873">
                  <c:v>325</c:v>
                </c:pt>
                <c:pt idx="36874">
                  <c:v>325</c:v>
                </c:pt>
                <c:pt idx="36875">
                  <c:v>342</c:v>
                </c:pt>
                <c:pt idx="36876">
                  <c:v>329</c:v>
                </c:pt>
                <c:pt idx="36877">
                  <c:v>321</c:v>
                </c:pt>
                <c:pt idx="36878">
                  <c:v>331</c:v>
                </c:pt>
                <c:pt idx="36879">
                  <c:v>325</c:v>
                </c:pt>
                <c:pt idx="36880">
                  <c:v>321</c:v>
                </c:pt>
                <c:pt idx="36881">
                  <c:v>334</c:v>
                </c:pt>
                <c:pt idx="36882">
                  <c:v>320</c:v>
                </c:pt>
                <c:pt idx="36883">
                  <c:v>316</c:v>
                </c:pt>
                <c:pt idx="36884">
                  <c:v>316</c:v>
                </c:pt>
                <c:pt idx="36885">
                  <c:v>332</c:v>
                </c:pt>
                <c:pt idx="36886">
                  <c:v>344</c:v>
                </c:pt>
                <c:pt idx="36887">
                  <c:v>318</c:v>
                </c:pt>
                <c:pt idx="36888">
                  <c:v>333</c:v>
                </c:pt>
                <c:pt idx="36889">
                  <c:v>316</c:v>
                </c:pt>
                <c:pt idx="36890">
                  <c:v>288</c:v>
                </c:pt>
                <c:pt idx="36891">
                  <c:v>343</c:v>
                </c:pt>
                <c:pt idx="36892">
                  <c:v>353</c:v>
                </c:pt>
                <c:pt idx="36893">
                  <c:v>336</c:v>
                </c:pt>
                <c:pt idx="36894">
                  <c:v>364</c:v>
                </c:pt>
                <c:pt idx="36895">
                  <c:v>330</c:v>
                </c:pt>
                <c:pt idx="36896">
                  <c:v>337</c:v>
                </c:pt>
                <c:pt idx="36897">
                  <c:v>309</c:v>
                </c:pt>
                <c:pt idx="36898">
                  <c:v>318</c:v>
                </c:pt>
                <c:pt idx="36899">
                  <c:v>315</c:v>
                </c:pt>
                <c:pt idx="36900">
                  <c:v>348</c:v>
                </c:pt>
                <c:pt idx="36901">
                  <c:v>317</c:v>
                </c:pt>
                <c:pt idx="36902">
                  <c:v>319</c:v>
                </c:pt>
                <c:pt idx="36903">
                  <c:v>299</c:v>
                </c:pt>
                <c:pt idx="36904">
                  <c:v>359</c:v>
                </c:pt>
                <c:pt idx="36905">
                  <c:v>285</c:v>
                </c:pt>
                <c:pt idx="36906">
                  <c:v>338</c:v>
                </c:pt>
                <c:pt idx="36907">
                  <c:v>329</c:v>
                </c:pt>
                <c:pt idx="36908">
                  <c:v>332</c:v>
                </c:pt>
                <c:pt idx="36909">
                  <c:v>339</c:v>
                </c:pt>
                <c:pt idx="36910">
                  <c:v>331</c:v>
                </c:pt>
                <c:pt idx="36911">
                  <c:v>310</c:v>
                </c:pt>
                <c:pt idx="36912">
                  <c:v>345</c:v>
                </c:pt>
                <c:pt idx="36913">
                  <c:v>312</c:v>
                </c:pt>
                <c:pt idx="36914">
                  <c:v>339</c:v>
                </c:pt>
                <c:pt idx="36915">
                  <c:v>322</c:v>
                </c:pt>
                <c:pt idx="36916">
                  <c:v>319</c:v>
                </c:pt>
                <c:pt idx="36917">
                  <c:v>352</c:v>
                </c:pt>
                <c:pt idx="36918">
                  <c:v>316</c:v>
                </c:pt>
                <c:pt idx="36919">
                  <c:v>333</c:v>
                </c:pt>
                <c:pt idx="36920">
                  <c:v>338</c:v>
                </c:pt>
                <c:pt idx="36921">
                  <c:v>347</c:v>
                </c:pt>
                <c:pt idx="36922">
                  <c:v>308</c:v>
                </c:pt>
                <c:pt idx="36923">
                  <c:v>326</c:v>
                </c:pt>
                <c:pt idx="36924">
                  <c:v>321</c:v>
                </c:pt>
                <c:pt idx="36925">
                  <c:v>332</c:v>
                </c:pt>
                <c:pt idx="36926">
                  <c:v>320</c:v>
                </c:pt>
                <c:pt idx="36927">
                  <c:v>329</c:v>
                </c:pt>
                <c:pt idx="36928">
                  <c:v>317</c:v>
                </c:pt>
                <c:pt idx="36929">
                  <c:v>300</c:v>
                </c:pt>
                <c:pt idx="36930">
                  <c:v>320</c:v>
                </c:pt>
                <c:pt idx="36931">
                  <c:v>328</c:v>
                </c:pt>
                <c:pt idx="36932">
                  <c:v>318</c:v>
                </c:pt>
                <c:pt idx="36933">
                  <c:v>328</c:v>
                </c:pt>
                <c:pt idx="36934">
                  <c:v>299</c:v>
                </c:pt>
                <c:pt idx="36935">
                  <c:v>345</c:v>
                </c:pt>
                <c:pt idx="36936">
                  <c:v>331</c:v>
                </c:pt>
                <c:pt idx="36937">
                  <c:v>336</c:v>
                </c:pt>
                <c:pt idx="36938">
                  <c:v>321</c:v>
                </c:pt>
                <c:pt idx="36939">
                  <c:v>299</c:v>
                </c:pt>
                <c:pt idx="36940">
                  <c:v>327</c:v>
                </c:pt>
                <c:pt idx="36941">
                  <c:v>331</c:v>
                </c:pt>
                <c:pt idx="36942">
                  <c:v>312</c:v>
                </c:pt>
                <c:pt idx="36943">
                  <c:v>338</c:v>
                </c:pt>
                <c:pt idx="36944">
                  <c:v>293</c:v>
                </c:pt>
                <c:pt idx="36945">
                  <c:v>327</c:v>
                </c:pt>
                <c:pt idx="36946">
                  <c:v>324</c:v>
                </c:pt>
                <c:pt idx="36947">
                  <c:v>335</c:v>
                </c:pt>
                <c:pt idx="36948">
                  <c:v>299</c:v>
                </c:pt>
                <c:pt idx="36949">
                  <c:v>289</c:v>
                </c:pt>
                <c:pt idx="36950">
                  <c:v>339</c:v>
                </c:pt>
                <c:pt idx="36951">
                  <c:v>321</c:v>
                </c:pt>
                <c:pt idx="36952">
                  <c:v>298</c:v>
                </c:pt>
                <c:pt idx="36953">
                  <c:v>320</c:v>
                </c:pt>
                <c:pt idx="36954">
                  <c:v>317</c:v>
                </c:pt>
                <c:pt idx="36955">
                  <c:v>358</c:v>
                </c:pt>
                <c:pt idx="36956">
                  <c:v>327</c:v>
                </c:pt>
                <c:pt idx="36957">
                  <c:v>298</c:v>
                </c:pt>
                <c:pt idx="36958">
                  <c:v>325</c:v>
                </c:pt>
                <c:pt idx="36959">
                  <c:v>333</c:v>
                </c:pt>
                <c:pt idx="36960">
                  <c:v>324</c:v>
                </c:pt>
                <c:pt idx="36961">
                  <c:v>342</c:v>
                </c:pt>
                <c:pt idx="36962">
                  <c:v>322</c:v>
                </c:pt>
                <c:pt idx="36963">
                  <c:v>321</c:v>
                </c:pt>
                <c:pt idx="36964">
                  <c:v>314</c:v>
                </c:pt>
                <c:pt idx="36965">
                  <c:v>322</c:v>
                </c:pt>
                <c:pt idx="36966">
                  <c:v>299</c:v>
                </c:pt>
                <c:pt idx="36967">
                  <c:v>325</c:v>
                </c:pt>
                <c:pt idx="36968">
                  <c:v>348</c:v>
                </c:pt>
                <c:pt idx="36969">
                  <c:v>369</c:v>
                </c:pt>
                <c:pt idx="36970">
                  <c:v>272</c:v>
                </c:pt>
                <c:pt idx="36971">
                  <c:v>351</c:v>
                </c:pt>
                <c:pt idx="36972">
                  <c:v>366</c:v>
                </c:pt>
                <c:pt idx="36973">
                  <c:v>312</c:v>
                </c:pt>
                <c:pt idx="36974">
                  <c:v>303</c:v>
                </c:pt>
                <c:pt idx="36975">
                  <c:v>324</c:v>
                </c:pt>
                <c:pt idx="36976">
                  <c:v>317</c:v>
                </c:pt>
                <c:pt idx="36977">
                  <c:v>323</c:v>
                </c:pt>
                <c:pt idx="36978">
                  <c:v>319</c:v>
                </c:pt>
                <c:pt idx="36979">
                  <c:v>321</c:v>
                </c:pt>
                <c:pt idx="36980">
                  <c:v>333</c:v>
                </c:pt>
                <c:pt idx="36981">
                  <c:v>299</c:v>
                </c:pt>
                <c:pt idx="36982">
                  <c:v>336</c:v>
                </c:pt>
                <c:pt idx="36983">
                  <c:v>304</c:v>
                </c:pt>
                <c:pt idx="36984">
                  <c:v>330</c:v>
                </c:pt>
                <c:pt idx="36985">
                  <c:v>354</c:v>
                </c:pt>
                <c:pt idx="36986">
                  <c:v>323</c:v>
                </c:pt>
                <c:pt idx="36987">
                  <c:v>336</c:v>
                </c:pt>
                <c:pt idx="36988">
                  <c:v>327</c:v>
                </c:pt>
                <c:pt idx="36989">
                  <c:v>317</c:v>
                </c:pt>
                <c:pt idx="36990">
                  <c:v>305</c:v>
                </c:pt>
                <c:pt idx="36991">
                  <c:v>290</c:v>
                </c:pt>
                <c:pt idx="36992">
                  <c:v>306</c:v>
                </c:pt>
                <c:pt idx="36993">
                  <c:v>344</c:v>
                </c:pt>
                <c:pt idx="36994">
                  <c:v>317</c:v>
                </c:pt>
                <c:pt idx="36995">
                  <c:v>339</c:v>
                </c:pt>
                <c:pt idx="36996">
                  <c:v>339</c:v>
                </c:pt>
                <c:pt idx="36997">
                  <c:v>374</c:v>
                </c:pt>
                <c:pt idx="36998">
                  <c:v>285</c:v>
                </c:pt>
                <c:pt idx="36999">
                  <c:v>303</c:v>
                </c:pt>
                <c:pt idx="37000">
                  <c:v>323</c:v>
                </c:pt>
                <c:pt idx="37001">
                  <c:v>344</c:v>
                </c:pt>
                <c:pt idx="37002">
                  <c:v>305</c:v>
                </c:pt>
                <c:pt idx="37003">
                  <c:v>276</c:v>
                </c:pt>
                <c:pt idx="37004">
                  <c:v>320</c:v>
                </c:pt>
                <c:pt idx="37005">
                  <c:v>351</c:v>
                </c:pt>
                <c:pt idx="37006">
                  <c:v>316</c:v>
                </c:pt>
                <c:pt idx="37007">
                  <c:v>294</c:v>
                </c:pt>
                <c:pt idx="37008">
                  <c:v>294</c:v>
                </c:pt>
                <c:pt idx="37009">
                  <c:v>309</c:v>
                </c:pt>
                <c:pt idx="37010">
                  <c:v>294</c:v>
                </c:pt>
                <c:pt idx="37011">
                  <c:v>318</c:v>
                </c:pt>
                <c:pt idx="37012">
                  <c:v>304</c:v>
                </c:pt>
                <c:pt idx="37013">
                  <c:v>308</c:v>
                </c:pt>
                <c:pt idx="37014">
                  <c:v>344</c:v>
                </c:pt>
                <c:pt idx="37015">
                  <c:v>318</c:v>
                </c:pt>
                <c:pt idx="37016">
                  <c:v>315</c:v>
                </c:pt>
                <c:pt idx="37017">
                  <c:v>309</c:v>
                </c:pt>
                <c:pt idx="37018">
                  <c:v>312</c:v>
                </c:pt>
                <c:pt idx="37019">
                  <c:v>318</c:v>
                </c:pt>
                <c:pt idx="37020">
                  <c:v>317</c:v>
                </c:pt>
                <c:pt idx="37021">
                  <c:v>354</c:v>
                </c:pt>
                <c:pt idx="37022">
                  <c:v>398</c:v>
                </c:pt>
                <c:pt idx="37023">
                  <c:v>307</c:v>
                </c:pt>
                <c:pt idx="37024">
                  <c:v>307</c:v>
                </c:pt>
                <c:pt idx="37025">
                  <c:v>319</c:v>
                </c:pt>
                <c:pt idx="37026">
                  <c:v>309</c:v>
                </c:pt>
                <c:pt idx="37027">
                  <c:v>330</c:v>
                </c:pt>
                <c:pt idx="37028">
                  <c:v>326</c:v>
                </c:pt>
                <c:pt idx="37029">
                  <c:v>333</c:v>
                </c:pt>
                <c:pt idx="37030">
                  <c:v>329</c:v>
                </c:pt>
                <c:pt idx="37031">
                  <c:v>315</c:v>
                </c:pt>
                <c:pt idx="37032">
                  <c:v>321</c:v>
                </c:pt>
                <c:pt idx="37033">
                  <c:v>292</c:v>
                </c:pt>
                <c:pt idx="37034">
                  <c:v>292</c:v>
                </c:pt>
                <c:pt idx="37035">
                  <c:v>328</c:v>
                </c:pt>
                <c:pt idx="37036">
                  <c:v>306</c:v>
                </c:pt>
                <c:pt idx="37037">
                  <c:v>323</c:v>
                </c:pt>
                <c:pt idx="37038">
                  <c:v>320</c:v>
                </c:pt>
                <c:pt idx="37039">
                  <c:v>307</c:v>
                </c:pt>
                <c:pt idx="37040">
                  <c:v>323</c:v>
                </c:pt>
                <c:pt idx="37041">
                  <c:v>306</c:v>
                </c:pt>
                <c:pt idx="37042">
                  <c:v>322</c:v>
                </c:pt>
                <c:pt idx="37043">
                  <c:v>311</c:v>
                </c:pt>
                <c:pt idx="37044">
                  <c:v>315</c:v>
                </c:pt>
                <c:pt idx="37045">
                  <c:v>332</c:v>
                </c:pt>
                <c:pt idx="37046">
                  <c:v>321</c:v>
                </c:pt>
                <c:pt idx="37047">
                  <c:v>285</c:v>
                </c:pt>
                <c:pt idx="37048">
                  <c:v>318</c:v>
                </c:pt>
                <c:pt idx="37049">
                  <c:v>327</c:v>
                </c:pt>
                <c:pt idx="37050">
                  <c:v>318</c:v>
                </c:pt>
                <c:pt idx="37051">
                  <c:v>268</c:v>
                </c:pt>
                <c:pt idx="37052">
                  <c:v>301</c:v>
                </c:pt>
                <c:pt idx="37053">
                  <c:v>307</c:v>
                </c:pt>
                <c:pt idx="37054">
                  <c:v>321</c:v>
                </c:pt>
                <c:pt idx="37055">
                  <c:v>315</c:v>
                </c:pt>
                <c:pt idx="37056">
                  <c:v>333</c:v>
                </c:pt>
                <c:pt idx="37057">
                  <c:v>303</c:v>
                </c:pt>
                <c:pt idx="37058">
                  <c:v>320</c:v>
                </c:pt>
                <c:pt idx="37059">
                  <c:v>310</c:v>
                </c:pt>
                <c:pt idx="37060">
                  <c:v>317</c:v>
                </c:pt>
                <c:pt idx="37061">
                  <c:v>313</c:v>
                </c:pt>
                <c:pt idx="37062">
                  <c:v>335</c:v>
                </c:pt>
                <c:pt idx="37063">
                  <c:v>325</c:v>
                </c:pt>
                <c:pt idx="37064">
                  <c:v>320</c:v>
                </c:pt>
                <c:pt idx="37065">
                  <c:v>330</c:v>
                </c:pt>
                <c:pt idx="37066">
                  <c:v>320</c:v>
                </c:pt>
                <c:pt idx="37067">
                  <c:v>313</c:v>
                </c:pt>
                <c:pt idx="37068">
                  <c:v>296</c:v>
                </c:pt>
                <c:pt idx="37069">
                  <c:v>314</c:v>
                </c:pt>
                <c:pt idx="37070">
                  <c:v>315</c:v>
                </c:pt>
                <c:pt idx="37071">
                  <c:v>305</c:v>
                </c:pt>
                <c:pt idx="37072">
                  <c:v>323</c:v>
                </c:pt>
                <c:pt idx="37073">
                  <c:v>323</c:v>
                </c:pt>
                <c:pt idx="37074">
                  <c:v>306</c:v>
                </c:pt>
                <c:pt idx="37075">
                  <c:v>326</c:v>
                </c:pt>
                <c:pt idx="37076">
                  <c:v>307</c:v>
                </c:pt>
                <c:pt idx="37077">
                  <c:v>343</c:v>
                </c:pt>
                <c:pt idx="37078">
                  <c:v>301</c:v>
                </c:pt>
                <c:pt idx="37079">
                  <c:v>296</c:v>
                </c:pt>
                <c:pt idx="37080">
                  <c:v>348</c:v>
                </c:pt>
                <c:pt idx="37081">
                  <c:v>318</c:v>
                </c:pt>
                <c:pt idx="37082">
                  <c:v>326</c:v>
                </c:pt>
                <c:pt idx="37083">
                  <c:v>313</c:v>
                </c:pt>
                <c:pt idx="37084">
                  <c:v>322</c:v>
                </c:pt>
                <c:pt idx="37085">
                  <c:v>322</c:v>
                </c:pt>
                <c:pt idx="37086">
                  <c:v>322</c:v>
                </c:pt>
                <c:pt idx="37087">
                  <c:v>377</c:v>
                </c:pt>
                <c:pt idx="37088">
                  <c:v>307</c:v>
                </c:pt>
                <c:pt idx="37089">
                  <c:v>294</c:v>
                </c:pt>
                <c:pt idx="37090">
                  <c:v>314</c:v>
                </c:pt>
                <c:pt idx="37091">
                  <c:v>314</c:v>
                </c:pt>
                <c:pt idx="37092">
                  <c:v>320</c:v>
                </c:pt>
                <c:pt idx="37093">
                  <c:v>319</c:v>
                </c:pt>
                <c:pt idx="37094">
                  <c:v>334</c:v>
                </c:pt>
                <c:pt idx="37095">
                  <c:v>311</c:v>
                </c:pt>
                <c:pt idx="37096">
                  <c:v>314</c:v>
                </c:pt>
                <c:pt idx="37097">
                  <c:v>339</c:v>
                </c:pt>
                <c:pt idx="37098">
                  <c:v>327</c:v>
                </c:pt>
                <c:pt idx="37099">
                  <c:v>295</c:v>
                </c:pt>
                <c:pt idx="37100">
                  <c:v>324</c:v>
                </c:pt>
                <c:pt idx="37101">
                  <c:v>333</c:v>
                </c:pt>
                <c:pt idx="37102">
                  <c:v>317</c:v>
                </c:pt>
                <c:pt idx="37103">
                  <c:v>290</c:v>
                </c:pt>
                <c:pt idx="37104">
                  <c:v>326</c:v>
                </c:pt>
                <c:pt idx="37105">
                  <c:v>331</c:v>
                </c:pt>
                <c:pt idx="37106">
                  <c:v>312</c:v>
                </c:pt>
                <c:pt idx="37107">
                  <c:v>330</c:v>
                </c:pt>
                <c:pt idx="37108">
                  <c:v>308</c:v>
                </c:pt>
                <c:pt idx="37109">
                  <c:v>316</c:v>
                </c:pt>
                <c:pt idx="37110">
                  <c:v>321</c:v>
                </c:pt>
                <c:pt idx="37111">
                  <c:v>289</c:v>
                </c:pt>
                <c:pt idx="37112">
                  <c:v>326</c:v>
                </c:pt>
                <c:pt idx="37113">
                  <c:v>316</c:v>
                </c:pt>
                <c:pt idx="37114">
                  <c:v>311</c:v>
                </c:pt>
                <c:pt idx="37115">
                  <c:v>307</c:v>
                </c:pt>
                <c:pt idx="37116">
                  <c:v>313</c:v>
                </c:pt>
                <c:pt idx="37117">
                  <c:v>328</c:v>
                </c:pt>
                <c:pt idx="37118">
                  <c:v>305</c:v>
                </c:pt>
                <c:pt idx="37119">
                  <c:v>326</c:v>
                </c:pt>
                <c:pt idx="37120">
                  <c:v>324</c:v>
                </c:pt>
                <c:pt idx="37121">
                  <c:v>322</c:v>
                </c:pt>
                <c:pt idx="37122">
                  <c:v>330</c:v>
                </c:pt>
                <c:pt idx="37123">
                  <c:v>332</c:v>
                </c:pt>
                <c:pt idx="37124">
                  <c:v>344</c:v>
                </c:pt>
                <c:pt idx="37125">
                  <c:v>316</c:v>
                </c:pt>
                <c:pt idx="37126">
                  <c:v>313</c:v>
                </c:pt>
                <c:pt idx="37127">
                  <c:v>356</c:v>
                </c:pt>
                <c:pt idx="37128">
                  <c:v>321</c:v>
                </c:pt>
                <c:pt idx="37129">
                  <c:v>337</c:v>
                </c:pt>
                <c:pt idx="37130">
                  <c:v>332</c:v>
                </c:pt>
                <c:pt idx="37131">
                  <c:v>308</c:v>
                </c:pt>
                <c:pt idx="37132">
                  <c:v>258</c:v>
                </c:pt>
                <c:pt idx="37133">
                  <c:v>315</c:v>
                </c:pt>
                <c:pt idx="37134">
                  <c:v>311</c:v>
                </c:pt>
                <c:pt idx="37135">
                  <c:v>296</c:v>
                </c:pt>
                <c:pt idx="37136">
                  <c:v>317</c:v>
                </c:pt>
                <c:pt idx="37137">
                  <c:v>311</c:v>
                </c:pt>
                <c:pt idx="37138">
                  <c:v>305</c:v>
                </c:pt>
                <c:pt idx="37139">
                  <c:v>317</c:v>
                </c:pt>
                <c:pt idx="37140">
                  <c:v>314</c:v>
                </c:pt>
                <c:pt idx="37141">
                  <c:v>320</c:v>
                </c:pt>
                <c:pt idx="37142">
                  <c:v>352</c:v>
                </c:pt>
                <c:pt idx="37143">
                  <c:v>311</c:v>
                </c:pt>
                <c:pt idx="37144">
                  <c:v>261</c:v>
                </c:pt>
                <c:pt idx="37145">
                  <c:v>291</c:v>
                </c:pt>
                <c:pt idx="37146">
                  <c:v>310</c:v>
                </c:pt>
                <c:pt idx="37147">
                  <c:v>316</c:v>
                </c:pt>
                <c:pt idx="37148">
                  <c:v>312</c:v>
                </c:pt>
                <c:pt idx="37149">
                  <c:v>337</c:v>
                </c:pt>
                <c:pt idx="37150">
                  <c:v>307</c:v>
                </c:pt>
                <c:pt idx="37151">
                  <c:v>298</c:v>
                </c:pt>
                <c:pt idx="37152">
                  <c:v>322</c:v>
                </c:pt>
                <c:pt idx="37153">
                  <c:v>332</c:v>
                </c:pt>
                <c:pt idx="37154">
                  <c:v>320</c:v>
                </c:pt>
                <c:pt idx="37155">
                  <c:v>319</c:v>
                </c:pt>
                <c:pt idx="37156">
                  <c:v>333</c:v>
                </c:pt>
                <c:pt idx="37157">
                  <c:v>314</c:v>
                </c:pt>
                <c:pt idx="37158">
                  <c:v>309</c:v>
                </c:pt>
                <c:pt idx="37159">
                  <c:v>331</c:v>
                </c:pt>
                <c:pt idx="37160">
                  <c:v>315</c:v>
                </c:pt>
                <c:pt idx="37161">
                  <c:v>301</c:v>
                </c:pt>
                <c:pt idx="37162">
                  <c:v>278</c:v>
                </c:pt>
                <c:pt idx="37163">
                  <c:v>293</c:v>
                </c:pt>
                <c:pt idx="37164">
                  <c:v>332</c:v>
                </c:pt>
                <c:pt idx="37165">
                  <c:v>264</c:v>
                </c:pt>
                <c:pt idx="37166">
                  <c:v>294</c:v>
                </c:pt>
                <c:pt idx="37167">
                  <c:v>318</c:v>
                </c:pt>
                <c:pt idx="37168">
                  <c:v>324</c:v>
                </c:pt>
                <c:pt idx="37169">
                  <c:v>315</c:v>
                </c:pt>
                <c:pt idx="37170">
                  <c:v>315</c:v>
                </c:pt>
                <c:pt idx="37171">
                  <c:v>315</c:v>
                </c:pt>
                <c:pt idx="37172">
                  <c:v>318</c:v>
                </c:pt>
                <c:pt idx="37173">
                  <c:v>306</c:v>
                </c:pt>
                <c:pt idx="37174">
                  <c:v>325</c:v>
                </c:pt>
                <c:pt idx="37175">
                  <c:v>305</c:v>
                </c:pt>
                <c:pt idx="37176">
                  <c:v>308</c:v>
                </c:pt>
                <c:pt idx="37177">
                  <c:v>319</c:v>
                </c:pt>
                <c:pt idx="37178">
                  <c:v>321</c:v>
                </c:pt>
                <c:pt idx="37179">
                  <c:v>336</c:v>
                </c:pt>
                <c:pt idx="37180">
                  <c:v>300</c:v>
                </c:pt>
                <c:pt idx="37181">
                  <c:v>341</c:v>
                </c:pt>
                <c:pt idx="37182">
                  <c:v>317</c:v>
                </c:pt>
                <c:pt idx="37183">
                  <c:v>291</c:v>
                </c:pt>
                <c:pt idx="37184">
                  <c:v>321</c:v>
                </c:pt>
                <c:pt idx="37185">
                  <c:v>313</c:v>
                </c:pt>
                <c:pt idx="37186">
                  <c:v>340</c:v>
                </c:pt>
                <c:pt idx="37187">
                  <c:v>321</c:v>
                </c:pt>
                <c:pt idx="37188">
                  <c:v>319</c:v>
                </c:pt>
                <c:pt idx="37189">
                  <c:v>296</c:v>
                </c:pt>
                <c:pt idx="37190">
                  <c:v>292</c:v>
                </c:pt>
                <c:pt idx="37191">
                  <c:v>319</c:v>
                </c:pt>
                <c:pt idx="37192">
                  <c:v>329</c:v>
                </c:pt>
                <c:pt idx="37193">
                  <c:v>301</c:v>
                </c:pt>
                <c:pt idx="37194">
                  <c:v>364</c:v>
                </c:pt>
                <c:pt idx="37195">
                  <c:v>294</c:v>
                </c:pt>
                <c:pt idx="37196">
                  <c:v>319</c:v>
                </c:pt>
                <c:pt idx="37197">
                  <c:v>325</c:v>
                </c:pt>
                <c:pt idx="37198">
                  <c:v>303</c:v>
                </c:pt>
                <c:pt idx="37199">
                  <c:v>285</c:v>
                </c:pt>
                <c:pt idx="37200">
                  <c:v>335</c:v>
                </c:pt>
                <c:pt idx="37201">
                  <c:v>312</c:v>
                </c:pt>
                <c:pt idx="37202">
                  <c:v>335</c:v>
                </c:pt>
                <c:pt idx="37203">
                  <c:v>309</c:v>
                </c:pt>
                <c:pt idx="37204">
                  <c:v>295</c:v>
                </c:pt>
                <c:pt idx="37205">
                  <c:v>306</c:v>
                </c:pt>
                <c:pt idx="37206">
                  <c:v>334</c:v>
                </c:pt>
                <c:pt idx="37207">
                  <c:v>349</c:v>
                </c:pt>
                <c:pt idx="37208">
                  <c:v>325</c:v>
                </c:pt>
                <c:pt idx="37209">
                  <c:v>301</c:v>
                </c:pt>
                <c:pt idx="37210">
                  <c:v>296</c:v>
                </c:pt>
                <c:pt idx="37211">
                  <c:v>292</c:v>
                </c:pt>
                <c:pt idx="37212">
                  <c:v>301</c:v>
                </c:pt>
                <c:pt idx="37213">
                  <c:v>311</c:v>
                </c:pt>
                <c:pt idx="37214">
                  <c:v>306</c:v>
                </c:pt>
                <c:pt idx="37215">
                  <c:v>302</c:v>
                </c:pt>
                <c:pt idx="37216">
                  <c:v>308</c:v>
                </c:pt>
                <c:pt idx="37217">
                  <c:v>309</c:v>
                </c:pt>
                <c:pt idx="37218">
                  <c:v>334</c:v>
                </c:pt>
                <c:pt idx="37219">
                  <c:v>308</c:v>
                </c:pt>
                <c:pt idx="37220">
                  <c:v>309</c:v>
                </c:pt>
                <c:pt idx="37221">
                  <c:v>339</c:v>
                </c:pt>
                <c:pt idx="37222">
                  <c:v>322</c:v>
                </c:pt>
                <c:pt idx="37223">
                  <c:v>315</c:v>
                </c:pt>
                <c:pt idx="37224">
                  <c:v>336</c:v>
                </c:pt>
                <c:pt idx="37225">
                  <c:v>326</c:v>
                </c:pt>
                <c:pt idx="37226">
                  <c:v>305</c:v>
                </c:pt>
                <c:pt idx="37227">
                  <c:v>308</c:v>
                </c:pt>
                <c:pt idx="37228">
                  <c:v>318</c:v>
                </c:pt>
                <c:pt idx="37229">
                  <c:v>316</c:v>
                </c:pt>
                <c:pt idx="37230">
                  <c:v>305</c:v>
                </c:pt>
                <c:pt idx="37231">
                  <c:v>299</c:v>
                </c:pt>
                <c:pt idx="37232">
                  <c:v>317</c:v>
                </c:pt>
                <c:pt idx="37233">
                  <c:v>281</c:v>
                </c:pt>
                <c:pt idx="37234">
                  <c:v>324</c:v>
                </c:pt>
                <c:pt idx="37235">
                  <c:v>329</c:v>
                </c:pt>
                <c:pt idx="37236">
                  <c:v>322</c:v>
                </c:pt>
                <c:pt idx="37237">
                  <c:v>286</c:v>
                </c:pt>
                <c:pt idx="37238">
                  <c:v>296</c:v>
                </c:pt>
                <c:pt idx="37239">
                  <c:v>297</c:v>
                </c:pt>
                <c:pt idx="37240">
                  <c:v>300</c:v>
                </c:pt>
                <c:pt idx="37241">
                  <c:v>295</c:v>
                </c:pt>
                <c:pt idx="37242">
                  <c:v>312</c:v>
                </c:pt>
                <c:pt idx="37243">
                  <c:v>318</c:v>
                </c:pt>
                <c:pt idx="37244">
                  <c:v>310</c:v>
                </c:pt>
                <c:pt idx="37245">
                  <c:v>319</c:v>
                </c:pt>
                <c:pt idx="37246">
                  <c:v>305</c:v>
                </c:pt>
                <c:pt idx="37247">
                  <c:v>324</c:v>
                </c:pt>
                <c:pt idx="37248">
                  <c:v>323</c:v>
                </c:pt>
                <c:pt idx="37249">
                  <c:v>284</c:v>
                </c:pt>
                <c:pt idx="37250">
                  <c:v>315</c:v>
                </c:pt>
                <c:pt idx="37251">
                  <c:v>316</c:v>
                </c:pt>
                <c:pt idx="37252">
                  <c:v>295</c:v>
                </c:pt>
                <c:pt idx="37253">
                  <c:v>290</c:v>
                </c:pt>
                <c:pt idx="37254">
                  <c:v>275</c:v>
                </c:pt>
                <c:pt idx="37255">
                  <c:v>268</c:v>
                </c:pt>
                <c:pt idx="37256">
                  <c:v>311</c:v>
                </c:pt>
                <c:pt idx="37257">
                  <c:v>325</c:v>
                </c:pt>
                <c:pt idx="37258">
                  <c:v>329</c:v>
                </c:pt>
                <c:pt idx="37259">
                  <c:v>330</c:v>
                </c:pt>
                <c:pt idx="37260">
                  <c:v>310</c:v>
                </c:pt>
                <c:pt idx="37261">
                  <c:v>319</c:v>
                </c:pt>
                <c:pt idx="37262">
                  <c:v>303</c:v>
                </c:pt>
                <c:pt idx="37263">
                  <c:v>340</c:v>
                </c:pt>
                <c:pt idx="37264">
                  <c:v>319</c:v>
                </c:pt>
                <c:pt idx="37265">
                  <c:v>319</c:v>
                </c:pt>
                <c:pt idx="37266">
                  <c:v>309</c:v>
                </c:pt>
                <c:pt idx="37267">
                  <c:v>290</c:v>
                </c:pt>
                <c:pt idx="37268">
                  <c:v>338</c:v>
                </c:pt>
                <c:pt idx="37269">
                  <c:v>313</c:v>
                </c:pt>
                <c:pt idx="37270">
                  <c:v>310</c:v>
                </c:pt>
                <c:pt idx="37271">
                  <c:v>294</c:v>
                </c:pt>
                <c:pt idx="37272">
                  <c:v>307</c:v>
                </c:pt>
                <c:pt idx="37273">
                  <c:v>311</c:v>
                </c:pt>
                <c:pt idx="37274">
                  <c:v>297</c:v>
                </c:pt>
                <c:pt idx="37275">
                  <c:v>320</c:v>
                </c:pt>
                <c:pt idx="37276">
                  <c:v>326</c:v>
                </c:pt>
                <c:pt idx="37277">
                  <c:v>327</c:v>
                </c:pt>
                <c:pt idx="37278">
                  <c:v>311</c:v>
                </c:pt>
                <c:pt idx="37279">
                  <c:v>299</c:v>
                </c:pt>
                <c:pt idx="37280">
                  <c:v>319</c:v>
                </c:pt>
                <c:pt idx="37281">
                  <c:v>322</c:v>
                </c:pt>
                <c:pt idx="37282">
                  <c:v>315</c:v>
                </c:pt>
                <c:pt idx="37283">
                  <c:v>301</c:v>
                </c:pt>
                <c:pt idx="37284">
                  <c:v>321</c:v>
                </c:pt>
                <c:pt idx="37285">
                  <c:v>309</c:v>
                </c:pt>
                <c:pt idx="37286">
                  <c:v>299</c:v>
                </c:pt>
                <c:pt idx="37287">
                  <c:v>318</c:v>
                </c:pt>
                <c:pt idx="37288">
                  <c:v>297</c:v>
                </c:pt>
                <c:pt idx="37289">
                  <c:v>332</c:v>
                </c:pt>
                <c:pt idx="37290">
                  <c:v>276</c:v>
                </c:pt>
                <c:pt idx="37291">
                  <c:v>313</c:v>
                </c:pt>
                <c:pt idx="37292">
                  <c:v>315</c:v>
                </c:pt>
                <c:pt idx="37293">
                  <c:v>340</c:v>
                </c:pt>
                <c:pt idx="37294">
                  <c:v>308</c:v>
                </c:pt>
                <c:pt idx="37295">
                  <c:v>307</c:v>
                </c:pt>
                <c:pt idx="37296">
                  <c:v>275</c:v>
                </c:pt>
                <c:pt idx="37297">
                  <c:v>287</c:v>
                </c:pt>
                <c:pt idx="37298">
                  <c:v>316</c:v>
                </c:pt>
                <c:pt idx="37299">
                  <c:v>316</c:v>
                </c:pt>
                <c:pt idx="37300">
                  <c:v>347</c:v>
                </c:pt>
                <c:pt idx="37301">
                  <c:v>282</c:v>
                </c:pt>
                <c:pt idx="37302">
                  <c:v>315</c:v>
                </c:pt>
                <c:pt idx="37303">
                  <c:v>320</c:v>
                </c:pt>
                <c:pt idx="37304">
                  <c:v>274</c:v>
                </c:pt>
                <c:pt idx="37305">
                  <c:v>308</c:v>
                </c:pt>
                <c:pt idx="37306">
                  <c:v>286</c:v>
                </c:pt>
                <c:pt idx="37307">
                  <c:v>324</c:v>
                </c:pt>
                <c:pt idx="37308">
                  <c:v>312</c:v>
                </c:pt>
                <c:pt idx="37309">
                  <c:v>303</c:v>
                </c:pt>
                <c:pt idx="37310">
                  <c:v>300</c:v>
                </c:pt>
                <c:pt idx="37311">
                  <c:v>312</c:v>
                </c:pt>
                <c:pt idx="37312">
                  <c:v>316</c:v>
                </c:pt>
                <c:pt idx="37313">
                  <c:v>303</c:v>
                </c:pt>
                <c:pt idx="37314">
                  <c:v>313</c:v>
                </c:pt>
                <c:pt idx="37315">
                  <c:v>303</c:v>
                </c:pt>
                <c:pt idx="37316">
                  <c:v>310</c:v>
                </c:pt>
                <c:pt idx="37317">
                  <c:v>308</c:v>
                </c:pt>
                <c:pt idx="37318">
                  <c:v>290</c:v>
                </c:pt>
                <c:pt idx="37319">
                  <c:v>303</c:v>
                </c:pt>
                <c:pt idx="37320">
                  <c:v>309</c:v>
                </c:pt>
                <c:pt idx="37321">
                  <c:v>306</c:v>
                </c:pt>
                <c:pt idx="37322">
                  <c:v>307</c:v>
                </c:pt>
                <c:pt idx="37323">
                  <c:v>322</c:v>
                </c:pt>
                <c:pt idx="37324">
                  <c:v>296</c:v>
                </c:pt>
                <c:pt idx="37325">
                  <c:v>303</c:v>
                </c:pt>
                <c:pt idx="37326">
                  <c:v>312</c:v>
                </c:pt>
                <c:pt idx="37327">
                  <c:v>301</c:v>
                </c:pt>
                <c:pt idx="37328">
                  <c:v>294</c:v>
                </c:pt>
                <c:pt idx="37329">
                  <c:v>330</c:v>
                </c:pt>
                <c:pt idx="37330">
                  <c:v>302</c:v>
                </c:pt>
                <c:pt idx="37331">
                  <c:v>293</c:v>
                </c:pt>
                <c:pt idx="37332">
                  <c:v>288</c:v>
                </c:pt>
                <c:pt idx="37333">
                  <c:v>291</c:v>
                </c:pt>
                <c:pt idx="37334">
                  <c:v>311</c:v>
                </c:pt>
                <c:pt idx="37335">
                  <c:v>294</c:v>
                </c:pt>
                <c:pt idx="37336">
                  <c:v>285</c:v>
                </c:pt>
                <c:pt idx="37337">
                  <c:v>307</c:v>
                </c:pt>
                <c:pt idx="37338">
                  <c:v>317</c:v>
                </c:pt>
                <c:pt idx="37339">
                  <c:v>299</c:v>
                </c:pt>
                <c:pt idx="37340">
                  <c:v>294</c:v>
                </c:pt>
                <c:pt idx="37341">
                  <c:v>303</c:v>
                </c:pt>
                <c:pt idx="37342">
                  <c:v>296</c:v>
                </c:pt>
                <c:pt idx="37343">
                  <c:v>298</c:v>
                </c:pt>
                <c:pt idx="37344">
                  <c:v>307</c:v>
                </c:pt>
                <c:pt idx="37345">
                  <c:v>300</c:v>
                </c:pt>
                <c:pt idx="37346">
                  <c:v>304</c:v>
                </c:pt>
                <c:pt idx="37347">
                  <c:v>295</c:v>
                </c:pt>
                <c:pt idx="37348">
                  <c:v>285</c:v>
                </c:pt>
                <c:pt idx="37349">
                  <c:v>300</c:v>
                </c:pt>
                <c:pt idx="37350">
                  <c:v>330</c:v>
                </c:pt>
                <c:pt idx="37351">
                  <c:v>338</c:v>
                </c:pt>
                <c:pt idx="37352">
                  <c:v>330</c:v>
                </c:pt>
                <c:pt idx="37353">
                  <c:v>300</c:v>
                </c:pt>
                <c:pt idx="37354">
                  <c:v>318</c:v>
                </c:pt>
                <c:pt idx="37355">
                  <c:v>292</c:v>
                </c:pt>
                <c:pt idx="37356">
                  <c:v>335</c:v>
                </c:pt>
                <c:pt idx="37357">
                  <c:v>291</c:v>
                </c:pt>
                <c:pt idx="37358">
                  <c:v>319</c:v>
                </c:pt>
                <c:pt idx="37359">
                  <c:v>298</c:v>
                </c:pt>
                <c:pt idx="37360">
                  <c:v>325</c:v>
                </c:pt>
                <c:pt idx="37361">
                  <c:v>317</c:v>
                </c:pt>
                <c:pt idx="37362">
                  <c:v>314</c:v>
                </c:pt>
                <c:pt idx="37363">
                  <c:v>311</c:v>
                </c:pt>
                <c:pt idx="37364">
                  <c:v>298</c:v>
                </c:pt>
                <c:pt idx="37365">
                  <c:v>300</c:v>
                </c:pt>
                <c:pt idx="37366">
                  <c:v>307</c:v>
                </c:pt>
                <c:pt idx="37367">
                  <c:v>309</c:v>
                </c:pt>
                <c:pt idx="37368">
                  <c:v>291</c:v>
                </c:pt>
                <c:pt idx="37369">
                  <c:v>296</c:v>
                </c:pt>
                <c:pt idx="37370">
                  <c:v>303</c:v>
                </c:pt>
                <c:pt idx="37371">
                  <c:v>313</c:v>
                </c:pt>
                <c:pt idx="37372">
                  <c:v>320</c:v>
                </c:pt>
                <c:pt idx="37373">
                  <c:v>336</c:v>
                </c:pt>
                <c:pt idx="37374">
                  <c:v>306</c:v>
                </c:pt>
                <c:pt idx="37375">
                  <c:v>295</c:v>
                </c:pt>
                <c:pt idx="37376">
                  <c:v>268</c:v>
                </c:pt>
                <c:pt idx="37377">
                  <c:v>309</c:v>
                </c:pt>
                <c:pt idx="37378">
                  <c:v>356</c:v>
                </c:pt>
                <c:pt idx="37379">
                  <c:v>297</c:v>
                </c:pt>
                <c:pt idx="37380">
                  <c:v>307</c:v>
                </c:pt>
                <c:pt idx="37381">
                  <c:v>317</c:v>
                </c:pt>
                <c:pt idx="37382">
                  <c:v>307</c:v>
                </c:pt>
                <c:pt idx="37383">
                  <c:v>318</c:v>
                </c:pt>
                <c:pt idx="37384">
                  <c:v>310</c:v>
                </c:pt>
                <c:pt idx="37385">
                  <c:v>297</c:v>
                </c:pt>
                <c:pt idx="37386">
                  <c:v>284</c:v>
                </c:pt>
                <c:pt idx="37387">
                  <c:v>347</c:v>
                </c:pt>
                <c:pt idx="37388">
                  <c:v>306</c:v>
                </c:pt>
                <c:pt idx="37389">
                  <c:v>276</c:v>
                </c:pt>
                <c:pt idx="37390">
                  <c:v>299</c:v>
                </c:pt>
                <c:pt idx="37391">
                  <c:v>317</c:v>
                </c:pt>
                <c:pt idx="37392">
                  <c:v>308</c:v>
                </c:pt>
                <c:pt idx="37393">
                  <c:v>308</c:v>
                </c:pt>
                <c:pt idx="37394">
                  <c:v>327</c:v>
                </c:pt>
                <c:pt idx="37395">
                  <c:v>308</c:v>
                </c:pt>
                <c:pt idx="37396">
                  <c:v>343</c:v>
                </c:pt>
                <c:pt idx="37397">
                  <c:v>303</c:v>
                </c:pt>
                <c:pt idx="37398">
                  <c:v>295</c:v>
                </c:pt>
                <c:pt idx="37399">
                  <c:v>308</c:v>
                </c:pt>
                <c:pt idx="37400">
                  <c:v>345</c:v>
                </c:pt>
                <c:pt idx="37401">
                  <c:v>318</c:v>
                </c:pt>
                <c:pt idx="37402">
                  <c:v>312</c:v>
                </c:pt>
                <c:pt idx="37403">
                  <c:v>236</c:v>
                </c:pt>
                <c:pt idx="37404">
                  <c:v>349</c:v>
                </c:pt>
                <c:pt idx="37405">
                  <c:v>307</c:v>
                </c:pt>
                <c:pt idx="37406">
                  <c:v>314</c:v>
                </c:pt>
                <c:pt idx="37407">
                  <c:v>321</c:v>
                </c:pt>
                <c:pt idx="37408">
                  <c:v>305</c:v>
                </c:pt>
                <c:pt idx="37409">
                  <c:v>297</c:v>
                </c:pt>
                <c:pt idx="37410">
                  <c:v>321</c:v>
                </c:pt>
                <c:pt idx="37411">
                  <c:v>292</c:v>
                </c:pt>
                <c:pt idx="37412">
                  <c:v>303</c:v>
                </c:pt>
                <c:pt idx="37413">
                  <c:v>312</c:v>
                </c:pt>
                <c:pt idx="37414">
                  <c:v>326</c:v>
                </c:pt>
                <c:pt idx="37415">
                  <c:v>330</c:v>
                </c:pt>
                <c:pt idx="37416">
                  <c:v>307</c:v>
                </c:pt>
                <c:pt idx="37417">
                  <c:v>312</c:v>
                </c:pt>
                <c:pt idx="37418">
                  <c:v>327</c:v>
                </c:pt>
                <c:pt idx="37419">
                  <c:v>321</c:v>
                </c:pt>
                <c:pt idx="37420">
                  <c:v>309</c:v>
                </c:pt>
                <c:pt idx="37421">
                  <c:v>304</c:v>
                </c:pt>
                <c:pt idx="37422">
                  <c:v>314</c:v>
                </c:pt>
                <c:pt idx="37423">
                  <c:v>360</c:v>
                </c:pt>
                <c:pt idx="37424">
                  <c:v>303</c:v>
                </c:pt>
                <c:pt idx="37425">
                  <c:v>298</c:v>
                </c:pt>
                <c:pt idx="37426">
                  <c:v>348</c:v>
                </c:pt>
                <c:pt idx="37427">
                  <c:v>323</c:v>
                </c:pt>
                <c:pt idx="37428">
                  <c:v>300</c:v>
                </c:pt>
                <c:pt idx="37429">
                  <c:v>294</c:v>
                </c:pt>
                <c:pt idx="37430">
                  <c:v>304</c:v>
                </c:pt>
                <c:pt idx="37431">
                  <c:v>288</c:v>
                </c:pt>
                <c:pt idx="37432">
                  <c:v>246</c:v>
                </c:pt>
                <c:pt idx="37433">
                  <c:v>315</c:v>
                </c:pt>
                <c:pt idx="37434">
                  <c:v>302</c:v>
                </c:pt>
                <c:pt idx="37435">
                  <c:v>303</c:v>
                </c:pt>
                <c:pt idx="37436">
                  <c:v>294</c:v>
                </c:pt>
                <c:pt idx="37437">
                  <c:v>301</c:v>
                </c:pt>
                <c:pt idx="37438">
                  <c:v>292</c:v>
                </c:pt>
                <c:pt idx="37439">
                  <c:v>296</c:v>
                </c:pt>
                <c:pt idx="37440">
                  <c:v>299</c:v>
                </c:pt>
                <c:pt idx="37441">
                  <c:v>384</c:v>
                </c:pt>
                <c:pt idx="37442">
                  <c:v>320</c:v>
                </c:pt>
                <c:pt idx="37443">
                  <c:v>319</c:v>
                </c:pt>
                <c:pt idx="37444">
                  <c:v>328</c:v>
                </c:pt>
                <c:pt idx="37445">
                  <c:v>310</c:v>
                </c:pt>
                <c:pt idx="37446">
                  <c:v>312</c:v>
                </c:pt>
                <c:pt idx="37447">
                  <c:v>347</c:v>
                </c:pt>
                <c:pt idx="37448">
                  <c:v>311</c:v>
                </c:pt>
                <c:pt idx="37449">
                  <c:v>286</c:v>
                </c:pt>
                <c:pt idx="37450">
                  <c:v>275</c:v>
                </c:pt>
                <c:pt idx="37451">
                  <c:v>274</c:v>
                </c:pt>
                <c:pt idx="37452">
                  <c:v>309</c:v>
                </c:pt>
                <c:pt idx="37453">
                  <c:v>311</c:v>
                </c:pt>
                <c:pt idx="37454">
                  <c:v>291</c:v>
                </c:pt>
                <c:pt idx="37455">
                  <c:v>307</c:v>
                </c:pt>
                <c:pt idx="37456">
                  <c:v>296</c:v>
                </c:pt>
                <c:pt idx="37457">
                  <c:v>324</c:v>
                </c:pt>
                <c:pt idx="37458">
                  <c:v>300</c:v>
                </c:pt>
                <c:pt idx="37459">
                  <c:v>303</c:v>
                </c:pt>
                <c:pt idx="37460">
                  <c:v>328</c:v>
                </c:pt>
                <c:pt idx="37461">
                  <c:v>326</c:v>
                </c:pt>
                <c:pt idx="37462">
                  <c:v>306</c:v>
                </c:pt>
                <c:pt idx="37463">
                  <c:v>317</c:v>
                </c:pt>
                <c:pt idx="37464">
                  <c:v>318</c:v>
                </c:pt>
                <c:pt idx="37465">
                  <c:v>287</c:v>
                </c:pt>
                <c:pt idx="37466">
                  <c:v>282</c:v>
                </c:pt>
                <c:pt idx="37467">
                  <c:v>297</c:v>
                </c:pt>
                <c:pt idx="37468">
                  <c:v>302</c:v>
                </c:pt>
                <c:pt idx="37469">
                  <c:v>305</c:v>
                </c:pt>
                <c:pt idx="37470">
                  <c:v>298</c:v>
                </c:pt>
                <c:pt idx="37471">
                  <c:v>292</c:v>
                </c:pt>
                <c:pt idx="37472">
                  <c:v>304</c:v>
                </c:pt>
                <c:pt idx="37473">
                  <c:v>315</c:v>
                </c:pt>
                <c:pt idx="37474">
                  <c:v>310</c:v>
                </c:pt>
                <c:pt idx="37475">
                  <c:v>319</c:v>
                </c:pt>
                <c:pt idx="37476">
                  <c:v>297</c:v>
                </c:pt>
                <c:pt idx="37477">
                  <c:v>305</c:v>
                </c:pt>
                <c:pt idx="37478">
                  <c:v>288</c:v>
                </c:pt>
                <c:pt idx="37479">
                  <c:v>397</c:v>
                </c:pt>
                <c:pt idx="37480">
                  <c:v>315</c:v>
                </c:pt>
                <c:pt idx="37481">
                  <c:v>332</c:v>
                </c:pt>
                <c:pt idx="37482">
                  <c:v>311</c:v>
                </c:pt>
                <c:pt idx="37483">
                  <c:v>286</c:v>
                </c:pt>
                <c:pt idx="37484">
                  <c:v>298</c:v>
                </c:pt>
                <c:pt idx="37485">
                  <c:v>301</c:v>
                </c:pt>
                <c:pt idx="37486">
                  <c:v>301</c:v>
                </c:pt>
                <c:pt idx="37487">
                  <c:v>302</c:v>
                </c:pt>
                <c:pt idx="37488">
                  <c:v>273</c:v>
                </c:pt>
                <c:pt idx="37489">
                  <c:v>313</c:v>
                </c:pt>
                <c:pt idx="37490">
                  <c:v>310</c:v>
                </c:pt>
                <c:pt idx="37491">
                  <c:v>310</c:v>
                </c:pt>
                <c:pt idx="37492">
                  <c:v>312</c:v>
                </c:pt>
                <c:pt idx="37493">
                  <c:v>313</c:v>
                </c:pt>
                <c:pt idx="37494">
                  <c:v>303</c:v>
                </c:pt>
                <c:pt idx="37495">
                  <c:v>302</c:v>
                </c:pt>
                <c:pt idx="37496">
                  <c:v>322</c:v>
                </c:pt>
                <c:pt idx="37497">
                  <c:v>306</c:v>
                </c:pt>
                <c:pt idx="37498">
                  <c:v>320</c:v>
                </c:pt>
                <c:pt idx="37499">
                  <c:v>289</c:v>
                </c:pt>
                <c:pt idx="37500">
                  <c:v>285</c:v>
                </c:pt>
                <c:pt idx="37501">
                  <c:v>295</c:v>
                </c:pt>
                <c:pt idx="37502">
                  <c:v>349</c:v>
                </c:pt>
                <c:pt idx="37503">
                  <c:v>291</c:v>
                </c:pt>
                <c:pt idx="37504">
                  <c:v>328</c:v>
                </c:pt>
                <c:pt idx="37505">
                  <c:v>324</c:v>
                </c:pt>
                <c:pt idx="37506">
                  <c:v>316</c:v>
                </c:pt>
                <c:pt idx="37507">
                  <c:v>286</c:v>
                </c:pt>
                <c:pt idx="37508">
                  <c:v>301</c:v>
                </c:pt>
                <c:pt idx="37509">
                  <c:v>305</c:v>
                </c:pt>
                <c:pt idx="37510">
                  <c:v>291</c:v>
                </c:pt>
                <c:pt idx="37511">
                  <c:v>297</c:v>
                </c:pt>
                <c:pt idx="37512">
                  <c:v>310</c:v>
                </c:pt>
                <c:pt idx="37513">
                  <c:v>299</c:v>
                </c:pt>
                <c:pt idx="37514">
                  <c:v>302</c:v>
                </c:pt>
                <c:pt idx="37515">
                  <c:v>279</c:v>
                </c:pt>
                <c:pt idx="37516">
                  <c:v>306</c:v>
                </c:pt>
                <c:pt idx="37517">
                  <c:v>296</c:v>
                </c:pt>
                <c:pt idx="37518">
                  <c:v>302</c:v>
                </c:pt>
                <c:pt idx="37519">
                  <c:v>288</c:v>
                </c:pt>
                <c:pt idx="37520">
                  <c:v>302</c:v>
                </c:pt>
                <c:pt idx="37521">
                  <c:v>276</c:v>
                </c:pt>
                <c:pt idx="37522">
                  <c:v>270</c:v>
                </c:pt>
                <c:pt idx="37523">
                  <c:v>292</c:v>
                </c:pt>
                <c:pt idx="37524">
                  <c:v>315</c:v>
                </c:pt>
                <c:pt idx="37525">
                  <c:v>296</c:v>
                </c:pt>
                <c:pt idx="37526">
                  <c:v>317</c:v>
                </c:pt>
                <c:pt idx="37527">
                  <c:v>298</c:v>
                </c:pt>
                <c:pt idx="37528">
                  <c:v>309</c:v>
                </c:pt>
                <c:pt idx="37529">
                  <c:v>293</c:v>
                </c:pt>
                <c:pt idx="37530">
                  <c:v>313</c:v>
                </c:pt>
                <c:pt idx="37531">
                  <c:v>295</c:v>
                </c:pt>
                <c:pt idx="37532">
                  <c:v>299</c:v>
                </c:pt>
                <c:pt idx="37533">
                  <c:v>311</c:v>
                </c:pt>
                <c:pt idx="37534">
                  <c:v>319</c:v>
                </c:pt>
                <c:pt idx="37535">
                  <c:v>280</c:v>
                </c:pt>
                <c:pt idx="37536">
                  <c:v>291</c:v>
                </c:pt>
                <c:pt idx="37537">
                  <c:v>267</c:v>
                </c:pt>
                <c:pt idx="37538">
                  <c:v>300</c:v>
                </c:pt>
                <c:pt idx="37539">
                  <c:v>252</c:v>
                </c:pt>
                <c:pt idx="37540">
                  <c:v>283</c:v>
                </c:pt>
                <c:pt idx="37541">
                  <c:v>322</c:v>
                </c:pt>
                <c:pt idx="37542">
                  <c:v>310</c:v>
                </c:pt>
                <c:pt idx="37543">
                  <c:v>324</c:v>
                </c:pt>
                <c:pt idx="37544">
                  <c:v>298</c:v>
                </c:pt>
                <c:pt idx="37545">
                  <c:v>277</c:v>
                </c:pt>
                <c:pt idx="37546">
                  <c:v>306</c:v>
                </c:pt>
                <c:pt idx="37547">
                  <c:v>300</c:v>
                </c:pt>
                <c:pt idx="37548">
                  <c:v>276</c:v>
                </c:pt>
                <c:pt idx="37549">
                  <c:v>276</c:v>
                </c:pt>
                <c:pt idx="37550">
                  <c:v>309</c:v>
                </c:pt>
                <c:pt idx="37551">
                  <c:v>294</c:v>
                </c:pt>
                <c:pt idx="37552">
                  <c:v>324</c:v>
                </c:pt>
                <c:pt idx="37553">
                  <c:v>265</c:v>
                </c:pt>
                <c:pt idx="37554">
                  <c:v>306</c:v>
                </c:pt>
                <c:pt idx="37555">
                  <c:v>302</c:v>
                </c:pt>
                <c:pt idx="37556">
                  <c:v>301</c:v>
                </c:pt>
                <c:pt idx="37557">
                  <c:v>296</c:v>
                </c:pt>
                <c:pt idx="37558">
                  <c:v>307</c:v>
                </c:pt>
                <c:pt idx="37559">
                  <c:v>306</c:v>
                </c:pt>
                <c:pt idx="37560">
                  <c:v>312</c:v>
                </c:pt>
                <c:pt idx="37561">
                  <c:v>307</c:v>
                </c:pt>
                <c:pt idx="37562">
                  <c:v>275</c:v>
                </c:pt>
                <c:pt idx="37563">
                  <c:v>330</c:v>
                </c:pt>
                <c:pt idx="37564">
                  <c:v>273</c:v>
                </c:pt>
                <c:pt idx="37565">
                  <c:v>317</c:v>
                </c:pt>
                <c:pt idx="37566">
                  <c:v>305</c:v>
                </c:pt>
                <c:pt idx="37567">
                  <c:v>315</c:v>
                </c:pt>
                <c:pt idx="37568">
                  <c:v>305</c:v>
                </c:pt>
                <c:pt idx="37569">
                  <c:v>314</c:v>
                </c:pt>
                <c:pt idx="37570">
                  <c:v>297</c:v>
                </c:pt>
                <c:pt idx="37571">
                  <c:v>307</c:v>
                </c:pt>
                <c:pt idx="37572">
                  <c:v>300</c:v>
                </c:pt>
                <c:pt idx="37573">
                  <c:v>284</c:v>
                </c:pt>
                <c:pt idx="37574">
                  <c:v>292</c:v>
                </c:pt>
                <c:pt idx="37575">
                  <c:v>292</c:v>
                </c:pt>
                <c:pt idx="37576">
                  <c:v>276</c:v>
                </c:pt>
                <c:pt idx="37577">
                  <c:v>294</c:v>
                </c:pt>
                <c:pt idx="37578">
                  <c:v>295</c:v>
                </c:pt>
                <c:pt idx="37579">
                  <c:v>303</c:v>
                </c:pt>
                <c:pt idx="37580">
                  <c:v>286</c:v>
                </c:pt>
                <c:pt idx="37581">
                  <c:v>313</c:v>
                </c:pt>
                <c:pt idx="37582">
                  <c:v>318</c:v>
                </c:pt>
                <c:pt idx="37583">
                  <c:v>301</c:v>
                </c:pt>
                <c:pt idx="37584">
                  <c:v>336</c:v>
                </c:pt>
                <c:pt idx="37585">
                  <c:v>299</c:v>
                </c:pt>
                <c:pt idx="37586">
                  <c:v>269</c:v>
                </c:pt>
                <c:pt idx="37587">
                  <c:v>336</c:v>
                </c:pt>
                <c:pt idx="37588">
                  <c:v>262</c:v>
                </c:pt>
                <c:pt idx="37589">
                  <c:v>297</c:v>
                </c:pt>
                <c:pt idx="37590">
                  <c:v>298</c:v>
                </c:pt>
                <c:pt idx="37591">
                  <c:v>324</c:v>
                </c:pt>
                <c:pt idx="37592">
                  <c:v>294</c:v>
                </c:pt>
                <c:pt idx="37593">
                  <c:v>293</c:v>
                </c:pt>
                <c:pt idx="37594">
                  <c:v>335</c:v>
                </c:pt>
                <c:pt idx="37595">
                  <c:v>269</c:v>
                </c:pt>
                <c:pt idx="37596">
                  <c:v>307</c:v>
                </c:pt>
                <c:pt idx="37597">
                  <c:v>301</c:v>
                </c:pt>
                <c:pt idx="37598">
                  <c:v>315</c:v>
                </c:pt>
                <c:pt idx="37599">
                  <c:v>288</c:v>
                </c:pt>
                <c:pt idx="37600">
                  <c:v>308</c:v>
                </c:pt>
                <c:pt idx="37601">
                  <c:v>235</c:v>
                </c:pt>
                <c:pt idx="37602">
                  <c:v>318</c:v>
                </c:pt>
                <c:pt idx="37603">
                  <c:v>285</c:v>
                </c:pt>
                <c:pt idx="37604">
                  <c:v>329</c:v>
                </c:pt>
                <c:pt idx="37605">
                  <c:v>255</c:v>
                </c:pt>
                <c:pt idx="37606">
                  <c:v>337</c:v>
                </c:pt>
                <c:pt idx="37607">
                  <c:v>305</c:v>
                </c:pt>
                <c:pt idx="37608">
                  <c:v>314</c:v>
                </c:pt>
                <c:pt idx="37609">
                  <c:v>323</c:v>
                </c:pt>
                <c:pt idx="37610">
                  <c:v>300</c:v>
                </c:pt>
                <c:pt idx="37611">
                  <c:v>322</c:v>
                </c:pt>
                <c:pt idx="37612">
                  <c:v>303</c:v>
                </c:pt>
                <c:pt idx="37613">
                  <c:v>249</c:v>
                </c:pt>
                <c:pt idx="37614">
                  <c:v>314</c:v>
                </c:pt>
                <c:pt idx="37615">
                  <c:v>290</c:v>
                </c:pt>
                <c:pt idx="37616">
                  <c:v>299</c:v>
                </c:pt>
                <c:pt idx="37617">
                  <c:v>338</c:v>
                </c:pt>
                <c:pt idx="37618">
                  <c:v>289</c:v>
                </c:pt>
                <c:pt idx="37619">
                  <c:v>288</c:v>
                </c:pt>
                <c:pt idx="37620">
                  <c:v>300</c:v>
                </c:pt>
                <c:pt idx="37621">
                  <c:v>300</c:v>
                </c:pt>
                <c:pt idx="37622">
                  <c:v>279</c:v>
                </c:pt>
                <c:pt idx="37623">
                  <c:v>307</c:v>
                </c:pt>
                <c:pt idx="37624">
                  <c:v>290</c:v>
                </c:pt>
                <c:pt idx="37625">
                  <c:v>297</c:v>
                </c:pt>
                <c:pt idx="37626">
                  <c:v>293</c:v>
                </c:pt>
                <c:pt idx="37627">
                  <c:v>300</c:v>
                </c:pt>
                <c:pt idx="37628">
                  <c:v>296</c:v>
                </c:pt>
                <c:pt idx="37629">
                  <c:v>297</c:v>
                </c:pt>
                <c:pt idx="37630">
                  <c:v>327</c:v>
                </c:pt>
                <c:pt idx="37631">
                  <c:v>374</c:v>
                </c:pt>
                <c:pt idx="37632">
                  <c:v>304</c:v>
                </c:pt>
                <c:pt idx="37633">
                  <c:v>281</c:v>
                </c:pt>
                <c:pt idx="37634">
                  <c:v>292</c:v>
                </c:pt>
                <c:pt idx="37635">
                  <c:v>318</c:v>
                </c:pt>
                <c:pt idx="37636">
                  <c:v>305</c:v>
                </c:pt>
                <c:pt idx="37637">
                  <c:v>307</c:v>
                </c:pt>
                <c:pt idx="37638">
                  <c:v>267</c:v>
                </c:pt>
                <c:pt idx="37639">
                  <c:v>306</c:v>
                </c:pt>
                <c:pt idx="37640">
                  <c:v>264</c:v>
                </c:pt>
                <c:pt idx="37641">
                  <c:v>279</c:v>
                </c:pt>
                <c:pt idx="37642">
                  <c:v>330</c:v>
                </c:pt>
                <c:pt idx="37643">
                  <c:v>291</c:v>
                </c:pt>
                <c:pt idx="37644">
                  <c:v>324</c:v>
                </c:pt>
                <c:pt idx="37645">
                  <c:v>270</c:v>
                </c:pt>
                <c:pt idx="37646">
                  <c:v>307</c:v>
                </c:pt>
                <c:pt idx="37647">
                  <c:v>319</c:v>
                </c:pt>
                <c:pt idx="37648">
                  <c:v>223</c:v>
                </c:pt>
                <c:pt idx="37649">
                  <c:v>297</c:v>
                </c:pt>
                <c:pt idx="37650">
                  <c:v>323</c:v>
                </c:pt>
                <c:pt idx="37651">
                  <c:v>305</c:v>
                </c:pt>
                <c:pt idx="37652">
                  <c:v>285</c:v>
                </c:pt>
                <c:pt idx="37653">
                  <c:v>286</c:v>
                </c:pt>
                <c:pt idx="37654">
                  <c:v>281</c:v>
                </c:pt>
                <c:pt idx="37655">
                  <c:v>338</c:v>
                </c:pt>
                <c:pt idx="37656">
                  <c:v>318</c:v>
                </c:pt>
                <c:pt idx="37657">
                  <c:v>306</c:v>
                </c:pt>
                <c:pt idx="37658">
                  <c:v>308</c:v>
                </c:pt>
                <c:pt idx="37659">
                  <c:v>271</c:v>
                </c:pt>
                <c:pt idx="37660">
                  <c:v>298</c:v>
                </c:pt>
                <c:pt idx="37661">
                  <c:v>302</c:v>
                </c:pt>
                <c:pt idx="37662">
                  <c:v>310</c:v>
                </c:pt>
                <c:pt idx="37663">
                  <c:v>328</c:v>
                </c:pt>
                <c:pt idx="37664">
                  <c:v>299</c:v>
                </c:pt>
                <c:pt idx="37665">
                  <c:v>298</c:v>
                </c:pt>
                <c:pt idx="37666">
                  <c:v>303</c:v>
                </c:pt>
                <c:pt idx="37667">
                  <c:v>277</c:v>
                </c:pt>
                <c:pt idx="37668">
                  <c:v>295</c:v>
                </c:pt>
                <c:pt idx="37669">
                  <c:v>303</c:v>
                </c:pt>
                <c:pt idx="37670">
                  <c:v>301</c:v>
                </c:pt>
                <c:pt idx="37671">
                  <c:v>315</c:v>
                </c:pt>
                <c:pt idx="37672">
                  <c:v>282</c:v>
                </c:pt>
                <c:pt idx="37673">
                  <c:v>278</c:v>
                </c:pt>
                <c:pt idx="37674">
                  <c:v>291</c:v>
                </c:pt>
                <c:pt idx="37675">
                  <c:v>306</c:v>
                </c:pt>
                <c:pt idx="37676">
                  <c:v>304</c:v>
                </c:pt>
                <c:pt idx="37677">
                  <c:v>369</c:v>
                </c:pt>
                <c:pt idx="37678">
                  <c:v>190</c:v>
                </c:pt>
                <c:pt idx="37679">
                  <c:v>323</c:v>
                </c:pt>
                <c:pt idx="37680">
                  <c:v>293</c:v>
                </c:pt>
                <c:pt idx="37681">
                  <c:v>325</c:v>
                </c:pt>
                <c:pt idx="37682">
                  <c:v>292</c:v>
                </c:pt>
                <c:pt idx="37683">
                  <c:v>289</c:v>
                </c:pt>
                <c:pt idx="37684">
                  <c:v>327</c:v>
                </c:pt>
                <c:pt idx="37685">
                  <c:v>334</c:v>
                </c:pt>
                <c:pt idx="37686">
                  <c:v>305</c:v>
                </c:pt>
                <c:pt idx="37687">
                  <c:v>312</c:v>
                </c:pt>
                <c:pt idx="37688">
                  <c:v>295</c:v>
                </c:pt>
                <c:pt idx="37689">
                  <c:v>310</c:v>
                </c:pt>
                <c:pt idx="37690">
                  <c:v>338</c:v>
                </c:pt>
                <c:pt idx="37691">
                  <c:v>339</c:v>
                </c:pt>
                <c:pt idx="37692">
                  <c:v>286</c:v>
                </c:pt>
                <c:pt idx="37693">
                  <c:v>345</c:v>
                </c:pt>
                <c:pt idx="37694">
                  <c:v>329</c:v>
                </c:pt>
                <c:pt idx="37695">
                  <c:v>308</c:v>
                </c:pt>
                <c:pt idx="37696">
                  <c:v>284</c:v>
                </c:pt>
                <c:pt idx="37697">
                  <c:v>300</c:v>
                </c:pt>
                <c:pt idx="37698">
                  <c:v>298</c:v>
                </c:pt>
                <c:pt idx="37699">
                  <c:v>291</c:v>
                </c:pt>
                <c:pt idx="37700">
                  <c:v>280</c:v>
                </c:pt>
                <c:pt idx="37701">
                  <c:v>308</c:v>
                </c:pt>
                <c:pt idx="37702">
                  <c:v>294</c:v>
                </c:pt>
                <c:pt idx="37703">
                  <c:v>307</c:v>
                </c:pt>
                <c:pt idx="37704">
                  <c:v>288</c:v>
                </c:pt>
                <c:pt idx="37705">
                  <c:v>316</c:v>
                </c:pt>
                <c:pt idx="37706">
                  <c:v>308</c:v>
                </c:pt>
                <c:pt idx="37707">
                  <c:v>292</c:v>
                </c:pt>
                <c:pt idx="37708">
                  <c:v>306</c:v>
                </c:pt>
                <c:pt idx="37709">
                  <c:v>313</c:v>
                </c:pt>
                <c:pt idx="37710">
                  <c:v>295</c:v>
                </c:pt>
                <c:pt idx="37711">
                  <c:v>319</c:v>
                </c:pt>
                <c:pt idx="37712">
                  <c:v>315</c:v>
                </c:pt>
                <c:pt idx="37713">
                  <c:v>294</c:v>
                </c:pt>
                <c:pt idx="37714">
                  <c:v>324</c:v>
                </c:pt>
                <c:pt idx="37715">
                  <c:v>291</c:v>
                </c:pt>
                <c:pt idx="37716">
                  <c:v>303</c:v>
                </c:pt>
                <c:pt idx="37717">
                  <c:v>302</c:v>
                </c:pt>
                <c:pt idx="37718">
                  <c:v>285</c:v>
                </c:pt>
                <c:pt idx="37719">
                  <c:v>329</c:v>
                </c:pt>
                <c:pt idx="37720">
                  <c:v>310</c:v>
                </c:pt>
                <c:pt idx="37721">
                  <c:v>298</c:v>
                </c:pt>
                <c:pt idx="37722">
                  <c:v>248</c:v>
                </c:pt>
                <c:pt idx="37723">
                  <c:v>292</c:v>
                </c:pt>
                <c:pt idx="37724">
                  <c:v>284</c:v>
                </c:pt>
                <c:pt idx="37725">
                  <c:v>314</c:v>
                </c:pt>
                <c:pt idx="37726">
                  <c:v>283</c:v>
                </c:pt>
                <c:pt idx="37727">
                  <c:v>298</c:v>
                </c:pt>
                <c:pt idx="37728">
                  <c:v>196</c:v>
                </c:pt>
                <c:pt idx="37729">
                  <c:v>284</c:v>
                </c:pt>
                <c:pt idx="37730">
                  <c:v>293</c:v>
                </c:pt>
                <c:pt idx="37731">
                  <c:v>312</c:v>
                </c:pt>
                <c:pt idx="37732">
                  <c:v>288</c:v>
                </c:pt>
                <c:pt idx="37733">
                  <c:v>251</c:v>
                </c:pt>
                <c:pt idx="37734">
                  <c:v>264</c:v>
                </c:pt>
                <c:pt idx="37735">
                  <c:v>292</c:v>
                </c:pt>
                <c:pt idx="37736">
                  <c:v>303</c:v>
                </c:pt>
                <c:pt idx="37737">
                  <c:v>310</c:v>
                </c:pt>
                <c:pt idx="37738">
                  <c:v>307</c:v>
                </c:pt>
                <c:pt idx="37739">
                  <c:v>281</c:v>
                </c:pt>
                <c:pt idx="37740">
                  <c:v>311</c:v>
                </c:pt>
                <c:pt idx="37741">
                  <c:v>286</c:v>
                </c:pt>
                <c:pt idx="37742">
                  <c:v>285</c:v>
                </c:pt>
                <c:pt idx="37743">
                  <c:v>292</c:v>
                </c:pt>
                <c:pt idx="37744">
                  <c:v>297</c:v>
                </c:pt>
                <c:pt idx="37745">
                  <c:v>312</c:v>
                </c:pt>
                <c:pt idx="37746">
                  <c:v>277</c:v>
                </c:pt>
                <c:pt idx="37747">
                  <c:v>292</c:v>
                </c:pt>
                <c:pt idx="37748">
                  <c:v>297</c:v>
                </c:pt>
                <c:pt idx="37749">
                  <c:v>295</c:v>
                </c:pt>
                <c:pt idx="37750">
                  <c:v>324</c:v>
                </c:pt>
                <c:pt idx="37751">
                  <c:v>313</c:v>
                </c:pt>
                <c:pt idx="37752">
                  <c:v>290</c:v>
                </c:pt>
                <c:pt idx="37753">
                  <c:v>315</c:v>
                </c:pt>
                <c:pt idx="37754">
                  <c:v>288</c:v>
                </c:pt>
                <c:pt idx="37755">
                  <c:v>299</c:v>
                </c:pt>
                <c:pt idx="37756">
                  <c:v>305</c:v>
                </c:pt>
                <c:pt idx="37757">
                  <c:v>292</c:v>
                </c:pt>
                <c:pt idx="37758">
                  <c:v>293</c:v>
                </c:pt>
                <c:pt idx="37759">
                  <c:v>301</c:v>
                </c:pt>
                <c:pt idx="37760">
                  <c:v>312</c:v>
                </c:pt>
                <c:pt idx="37761">
                  <c:v>302</c:v>
                </c:pt>
                <c:pt idx="37762">
                  <c:v>294</c:v>
                </c:pt>
                <c:pt idx="37763">
                  <c:v>300</c:v>
                </c:pt>
                <c:pt idx="37764">
                  <c:v>297</c:v>
                </c:pt>
                <c:pt idx="37765">
                  <c:v>317</c:v>
                </c:pt>
                <c:pt idx="37766">
                  <c:v>336</c:v>
                </c:pt>
                <c:pt idx="37767">
                  <c:v>283</c:v>
                </c:pt>
                <c:pt idx="37768">
                  <c:v>315</c:v>
                </c:pt>
                <c:pt idx="37769">
                  <c:v>294</c:v>
                </c:pt>
                <c:pt idx="37770">
                  <c:v>294</c:v>
                </c:pt>
                <c:pt idx="37771">
                  <c:v>268</c:v>
                </c:pt>
                <c:pt idx="37772">
                  <c:v>290</c:v>
                </c:pt>
                <c:pt idx="37773">
                  <c:v>331</c:v>
                </c:pt>
                <c:pt idx="37774">
                  <c:v>277</c:v>
                </c:pt>
                <c:pt idx="37775">
                  <c:v>275</c:v>
                </c:pt>
                <c:pt idx="37776">
                  <c:v>286</c:v>
                </c:pt>
                <c:pt idx="37777">
                  <c:v>332</c:v>
                </c:pt>
                <c:pt idx="37778">
                  <c:v>296</c:v>
                </c:pt>
                <c:pt idx="37779">
                  <c:v>323</c:v>
                </c:pt>
                <c:pt idx="37780">
                  <c:v>311</c:v>
                </c:pt>
                <c:pt idx="37781">
                  <c:v>314</c:v>
                </c:pt>
                <c:pt idx="37782">
                  <c:v>309</c:v>
                </c:pt>
                <c:pt idx="37783">
                  <c:v>298</c:v>
                </c:pt>
                <c:pt idx="37784">
                  <c:v>299</c:v>
                </c:pt>
                <c:pt idx="37785">
                  <c:v>292</c:v>
                </c:pt>
                <c:pt idx="37786">
                  <c:v>301</c:v>
                </c:pt>
                <c:pt idx="37787">
                  <c:v>312</c:v>
                </c:pt>
                <c:pt idx="37788">
                  <c:v>300</c:v>
                </c:pt>
                <c:pt idx="37789">
                  <c:v>324</c:v>
                </c:pt>
                <c:pt idx="37790">
                  <c:v>302</c:v>
                </c:pt>
                <c:pt idx="37791">
                  <c:v>260</c:v>
                </c:pt>
                <c:pt idx="37792">
                  <c:v>296</c:v>
                </c:pt>
                <c:pt idx="37793">
                  <c:v>282</c:v>
                </c:pt>
                <c:pt idx="37794">
                  <c:v>293</c:v>
                </c:pt>
                <c:pt idx="37795">
                  <c:v>291</c:v>
                </c:pt>
                <c:pt idx="37796">
                  <c:v>311</c:v>
                </c:pt>
                <c:pt idx="37797">
                  <c:v>313</c:v>
                </c:pt>
                <c:pt idx="37798">
                  <c:v>292</c:v>
                </c:pt>
                <c:pt idx="37799">
                  <c:v>285</c:v>
                </c:pt>
                <c:pt idx="37800">
                  <c:v>319</c:v>
                </c:pt>
                <c:pt idx="37801">
                  <c:v>307</c:v>
                </c:pt>
                <c:pt idx="37802">
                  <c:v>290</c:v>
                </c:pt>
                <c:pt idx="37803">
                  <c:v>307</c:v>
                </c:pt>
                <c:pt idx="37804">
                  <c:v>316</c:v>
                </c:pt>
                <c:pt idx="37805">
                  <c:v>291</c:v>
                </c:pt>
                <c:pt idx="37806">
                  <c:v>302</c:v>
                </c:pt>
                <c:pt idx="37807">
                  <c:v>306</c:v>
                </c:pt>
                <c:pt idx="37808">
                  <c:v>295</c:v>
                </c:pt>
                <c:pt idx="37809">
                  <c:v>338</c:v>
                </c:pt>
                <c:pt idx="37810">
                  <c:v>291</c:v>
                </c:pt>
                <c:pt idx="37811">
                  <c:v>312</c:v>
                </c:pt>
                <c:pt idx="37812">
                  <c:v>187</c:v>
                </c:pt>
                <c:pt idx="37813">
                  <c:v>277</c:v>
                </c:pt>
                <c:pt idx="37814">
                  <c:v>294</c:v>
                </c:pt>
                <c:pt idx="37815">
                  <c:v>324</c:v>
                </c:pt>
                <c:pt idx="37816">
                  <c:v>274</c:v>
                </c:pt>
                <c:pt idx="37817">
                  <c:v>293</c:v>
                </c:pt>
                <c:pt idx="37818">
                  <c:v>313</c:v>
                </c:pt>
                <c:pt idx="37819">
                  <c:v>298</c:v>
                </c:pt>
                <c:pt idx="37820">
                  <c:v>246</c:v>
                </c:pt>
                <c:pt idx="37821">
                  <c:v>292</c:v>
                </c:pt>
                <c:pt idx="37822">
                  <c:v>269</c:v>
                </c:pt>
                <c:pt idx="37823">
                  <c:v>296</c:v>
                </c:pt>
                <c:pt idx="37824">
                  <c:v>291</c:v>
                </c:pt>
                <c:pt idx="37825">
                  <c:v>296</c:v>
                </c:pt>
                <c:pt idx="37826">
                  <c:v>309</c:v>
                </c:pt>
                <c:pt idx="37827">
                  <c:v>288</c:v>
                </c:pt>
                <c:pt idx="37828">
                  <c:v>325</c:v>
                </c:pt>
                <c:pt idx="37829">
                  <c:v>307</c:v>
                </c:pt>
                <c:pt idx="37830">
                  <c:v>320</c:v>
                </c:pt>
                <c:pt idx="37831">
                  <c:v>333</c:v>
                </c:pt>
                <c:pt idx="37832">
                  <c:v>306</c:v>
                </c:pt>
                <c:pt idx="37833">
                  <c:v>321</c:v>
                </c:pt>
                <c:pt idx="37834">
                  <c:v>283</c:v>
                </c:pt>
                <c:pt idx="37835">
                  <c:v>298</c:v>
                </c:pt>
                <c:pt idx="37836">
                  <c:v>285</c:v>
                </c:pt>
                <c:pt idx="37837">
                  <c:v>316</c:v>
                </c:pt>
                <c:pt idx="37838">
                  <c:v>289</c:v>
                </c:pt>
                <c:pt idx="37839">
                  <c:v>293</c:v>
                </c:pt>
                <c:pt idx="37840">
                  <c:v>282</c:v>
                </c:pt>
                <c:pt idx="37841">
                  <c:v>299</c:v>
                </c:pt>
                <c:pt idx="37842">
                  <c:v>284</c:v>
                </c:pt>
                <c:pt idx="37843">
                  <c:v>321</c:v>
                </c:pt>
                <c:pt idx="37844">
                  <c:v>318</c:v>
                </c:pt>
                <c:pt idx="37845">
                  <c:v>288</c:v>
                </c:pt>
                <c:pt idx="37846">
                  <c:v>262</c:v>
                </c:pt>
                <c:pt idx="37847">
                  <c:v>315</c:v>
                </c:pt>
                <c:pt idx="37848">
                  <c:v>307</c:v>
                </c:pt>
                <c:pt idx="37849">
                  <c:v>247</c:v>
                </c:pt>
                <c:pt idx="37850">
                  <c:v>300</c:v>
                </c:pt>
                <c:pt idx="37851">
                  <c:v>321</c:v>
                </c:pt>
                <c:pt idx="37852">
                  <c:v>295</c:v>
                </c:pt>
                <c:pt idx="37853">
                  <c:v>296</c:v>
                </c:pt>
                <c:pt idx="37854">
                  <c:v>299</c:v>
                </c:pt>
                <c:pt idx="37855">
                  <c:v>314</c:v>
                </c:pt>
                <c:pt idx="37856">
                  <c:v>301</c:v>
                </c:pt>
                <c:pt idx="37857">
                  <c:v>268</c:v>
                </c:pt>
                <c:pt idx="37858">
                  <c:v>294</c:v>
                </c:pt>
                <c:pt idx="37859">
                  <c:v>291</c:v>
                </c:pt>
                <c:pt idx="37860">
                  <c:v>298</c:v>
                </c:pt>
                <c:pt idx="37861">
                  <c:v>343</c:v>
                </c:pt>
                <c:pt idx="37862">
                  <c:v>292</c:v>
                </c:pt>
                <c:pt idx="37863">
                  <c:v>276</c:v>
                </c:pt>
                <c:pt idx="37864">
                  <c:v>295</c:v>
                </c:pt>
                <c:pt idx="37865">
                  <c:v>309</c:v>
                </c:pt>
                <c:pt idx="37866">
                  <c:v>309</c:v>
                </c:pt>
                <c:pt idx="37867">
                  <c:v>298</c:v>
                </c:pt>
                <c:pt idx="37868">
                  <c:v>343</c:v>
                </c:pt>
                <c:pt idx="37869">
                  <c:v>300</c:v>
                </c:pt>
                <c:pt idx="37870">
                  <c:v>276</c:v>
                </c:pt>
                <c:pt idx="37871">
                  <c:v>292</c:v>
                </c:pt>
                <c:pt idx="37872">
                  <c:v>291</c:v>
                </c:pt>
                <c:pt idx="37873">
                  <c:v>297</c:v>
                </c:pt>
                <c:pt idx="37874">
                  <c:v>288</c:v>
                </c:pt>
                <c:pt idx="37875">
                  <c:v>302</c:v>
                </c:pt>
                <c:pt idx="37876">
                  <c:v>284</c:v>
                </c:pt>
                <c:pt idx="37877">
                  <c:v>258</c:v>
                </c:pt>
                <c:pt idx="37878">
                  <c:v>308</c:v>
                </c:pt>
                <c:pt idx="37879">
                  <c:v>318</c:v>
                </c:pt>
                <c:pt idx="37880">
                  <c:v>285</c:v>
                </c:pt>
                <c:pt idx="37881">
                  <c:v>318</c:v>
                </c:pt>
                <c:pt idx="37882">
                  <c:v>295</c:v>
                </c:pt>
                <c:pt idx="37883">
                  <c:v>311</c:v>
                </c:pt>
                <c:pt idx="37884">
                  <c:v>299</c:v>
                </c:pt>
                <c:pt idx="37885">
                  <c:v>300</c:v>
                </c:pt>
                <c:pt idx="37886">
                  <c:v>276</c:v>
                </c:pt>
                <c:pt idx="37887">
                  <c:v>300</c:v>
                </c:pt>
                <c:pt idx="37888">
                  <c:v>298</c:v>
                </c:pt>
                <c:pt idx="37889">
                  <c:v>276</c:v>
                </c:pt>
                <c:pt idx="37890">
                  <c:v>295</c:v>
                </c:pt>
                <c:pt idx="37891">
                  <c:v>296</c:v>
                </c:pt>
                <c:pt idx="37892">
                  <c:v>309</c:v>
                </c:pt>
                <c:pt idx="37893">
                  <c:v>287</c:v>
                </c:pt>
                <c:pt idx="37894">
                  <c:v>312</c:v>
                </c:pt>
                <c:pt idx="37895">
                  <c:v>327</c:v>
                </c:pt>
                <c:pt idx="37896">
                  <c:v>298</c:v>
                </c:pt>
                <c:pt idx="37897">
                  <c:v>284</c:v>
                </c:pt>
                <c:pt idx="37898">
                  <c:v>286</c:v>
                </c:pt>
                <c:pt idx="37899">
                  <c:v>292</c:v>
                </c:pt>
                <c:pt idx="37900">
                  <c:v>292</c:v>
                </c:pt>
                <c:pt idx="37901">
                  <c:v>313</c:v>
                </c:pt>
                <c:pt idx="37902">
                  <c:v>302</c:v>
                </c:pt>
                <c:pt idx="37903">
                  <c:v>375</c:v>
                </c:pt>
                <c:pt idx="37904">
                  <c:v>256</c:v>
                </c:pt>
                <c:pt idx="37905">
                  <c:v>273</c:v>
                </c:pt>
                <c:pt idx="37906">
                  <c:v>271</c:v>
                </c:pt>
                <c:pt idx="37907">
                  <c:v>315</c:v>
                </c:pt>
                <c:pt idx="37908">
                  <c:v>311</c:v>
                </c:pt>
                <c:pt idx="37909">
                  <c:v>296</c:v>
                </c:pt>
                <c:pt idx="37910">
                  <c:v>323</c:v>
                </c:pt>
                <c:pt idx="37911">
                  <c:v>298</c:v>
                </c:pt>
                <c:pt idx="37912">
                  <c:v>287</c:v>
                </c:pt>
                <c:pt idx="37913">
                  <c:v>314</c:v>
                </c:pt>
                <c:pt idx="37914">
                  <c:v>292</c:v>
                </c:pt>
                <c:pt idx="37915">
                  <c:v>300</c:v>
                </c:pt>
                <c:pt idx="37916">
                  <c:v>303</c:v>
                </c:pt>
                <c:pt idx="37917">
                  <c:v>297</c:v>
                </c:pt>
                <c:pt idx="37918">
                  <c:v>315</c:v>
                </c:pt>
                <c:pt idx="37919">
                  <c:v>283</c:v>
                </c:pt>
                <c:pt idx="37920">
                  <c:v>260</c:v>
                </c:pt>
                <c:pt idx="37921">
                  <c:v>308</c:v>
                </c:pt>
                <c:pt idx="37922">
                  <c:v>301</c:v>
                </c:pt>
                <c:pt idx="37923">
                  <c:v>296</c:v>
                </c:pt>
                <c:pt idx="37924">
                  <c:v>301</c:v>
                </c:pt>
                <c:pt idx="37925">
                  <c:v>320</c:v>
                </c:pt>
                <c:pt idx="37926">
                  <c:v>297</c:v>
                </c:pt>
                <c:pt idx="37927">
                  <c:v>288</c:v>
                </c:pt>
                <c:pt idx="37928">
                  <c:v>283</c:v>
                </c:pt>
                <c:pt idx="37929">
                  <c:v>286</c:v>
                </c:pt>
                <c:pt idx="37930">
                  <c:v>284</c:v>
                </c:pt>
                <c:pt idx="37931">
                  <c:v>292</c:v>
                </c:pt>
                <c:pt idx="37932">
                  <c:v>256</c:v>
                </c:pt>
                <c:pt idx="37933">
                  <c:v>296</c:v>
                </c:pt>
                <c:pt idx="37934">
                  <c:v>300</c:v>
                </c:pt>
                <c:pt idx="37935">
                  <c:v>286</c:v>
                </c:pt>
                <c:pt idx="37936">
                  <c:v>278</c:v>
                </c:pt>
                <c:pt idx="37937">
                  <c:v>288</c:v>
                </c:pt>
                <c:pt idx="37938">
                  <c:v>279</c:v>
                </c:pt>
                <c:pt idx="37939">
                  <c:v>290</c:v>
                </c:pt>
                <c:pt idx="37940">
                  <c:v>285</c:v>
                </c:pt>
                <c:pt idx="37941">
                  <c:v>290</c:v>
                </c:pt>
                <c:pt idx="37942">
                  <c:v>252</c:v>
                </c:pt>
                <c:pt idx="37943">
                  <c:v>325</c:v>
                </c:pt>
                <c:pt idx="37944">
                  <c:v>263</c:v>
                </c:pt>
                <c:pt idx="37945">
                  <c:v>319</c:v>
                </c:pt>
                <c:pt idx="37946">
                  <c:v>345</c:v>
                </c:pt>
                <c:pt idx="37947">
                  <c:v>320</c:v>
                </c:pt>
                <c:pt idx="37948">
                  <c:v>309</c:v>
                </c:pt>
                <c:pt idx="37949">
                  <c:v>263</c:v>
                </c:pt>
                <c:pt idx="37950">
                  <c:v>285</c:v>
                </c:pt>
                <c:pt idx="37951">
                  <c:v>304</c:v>
                </c:pt>
                <c:pt idx="37952">
                  <c:v>325</c:v>
                </c:pt>
                <c:pt idx="37953">
                  <c:v>326</c:v>
                </c:pt>
                <c:pt idx="37954">
                  <c:v>332</c:v>
                </c:pt>
                <c:pt idx="37955">
                  <c:v>253</c:v>
                </c:pt>
                <c:pt idx="37956">
                  <c:v>261</c:v>
                </c:pt>
                <c:pt idx="37957">
                  <c:v>298</c:v>
                </c:pt>
                <c:pt idx="37958">
                  <c:v>292</c:v>
                </c:pt>
                <c:pt idx="37959">
                  <c:v>307</c:v>
                </c:pt>
                <c:pt idx="37960">
                  <c:v>286</c:v>
                </c:pt>
                <c:pt idx="37961">
                  <c:v>294</c:v>
                </c:pt>
                <c:pt idx="37962">
                  <c:v>252</c:v>
                </c:pt>
                <c:pt idx="37963">
                  <c:v>329</c:v>
                </c:pt>
                <c:pt idx="37964">
                  <c:v>303</c:v>
                </c:pt>
                <c:pt idx="37965">
                  <c:v>277</c:v>
                </c:pt>
                <c:pt idx="37966">
                  <c:v>298</c:v>
                </c:pt>
                <c:pt idx="37967">
                  <c:v>292</c:v>
                </c:pt>
                <c:pt idx="37968">
                  <c:v>307</c:v>
                </c:pt>
                <c:pt idx="37969">
                  <c:v>304</c:v>
                </c:pt>
                <c:pt idx="37970">
                  <c:v>289</c:v>
                </c:pt>
                <c:pt idx="37971">
                  <c:v>293</c:v>
                </c:pt>
                <c:pt idx="37972">
                  <c:v>300</c:v>
                </c:pt>
                <c:pt idx="37973">
                  <c:v>299</c:v>
                </c:pt>
                <c:pt idx="37974">
                  <c:v>287</c:v>
                </c:pt>
                <c:pt idx="37975">
                  <c:v>291</c:v>
                </c:pt>
                <c:pt idx="37976">
                  <c:v>297</c:v>
                </c:pt>
                <c:pt idx="37977">
                  <c:v>255</c:v>
                </c:pt>
                <c:pt idx="37978">
                  <c:v>289</c:v>
                </c:pt>
                <c:pt idx="37979">
                  <c:v>303</c:v>
                </c:pt>
                <c:pt idx="37980">
                  <c:v>300</c:v>
                </c:pt>
                <c:pt idx="37981">
                  <c:v>308</c:v>
                </c:pt>
                <c:pt idx="37982">
                  <c:v>291</c:v>
                </c:pt>
                <c:pt idx="37983">
                  <c:v>301</c:v>
                </c:pt>
                <c:pt idx="37984">
                  <c:v>327</c:v>
                </c:pt>
                <c:pt idx="37985">
                  <c:v>286</c:v>
                </c:pt>
                <c:pt idx="37986">
                  <c:v>276</c:v>
                </c:pt>
                <c:pt idx="37987">
                  <c:v>298</c:v>
                </c:pt>
                <c:pt idx="37988">
                  <c:v>319</c:v>
                </c:pt>
                <c:pt idx="37989">
                  <c:v>279</c:v>
                </c:pt>
                <c:pt idx="37990">
                  <c:v>300</c:v>
                </c:pt>
                <c:pt idx="37991">
                  <c:v>310</c:v>
                </c:pt>
                <c:pt idx="37992">
                  <c:v>294</c:v>
                </c:pt>
                <c:pt idx="37993">
                  <c:v>277</c:v>
                </c:pt>
                <c:pt idx="37994">
                  <c:v>292</c:v>
                </c:pt>
                <c:pt idx="37995">
                  <c:v>298</c:v>
                </c:pt>
                <c:pt idx="37996">
                  <c:v>316</c:v>
                </c:pt>
                <c:pt idx="37997">
                  <c:v>306</c:v>
                </c:pt>
                <c:pt idx="37998">
                  <c:v>301</c:v>
                </c:pt>
                <c:pt idx="37999">
                  <c:v>319</c:v>
                </c:pt>
                <c:pt idx="38000">
                  <c:v>290</c:v>
                </c:pt>
                <c:pt idx="38001">
                  <c:v>296</c:v>
                </c:pt>
                <c:pt idx="38002">
                  <c:v>306</c:v>
                </c:pt>
                <c:pt idx="38003">
                  <c:v>315</c:v>
                </c:pt>
                <c:pt idx="38004">
                  <c:v>320</c:v>
                </c:pt>
                <c:pt idx="38005">
                  <c:v>259</c:v>
                </c:pt>
                <c:pt idx="38006">
                  <c:v>314</c:v>
                </c:pt>
                <c:pt idx="38007">
                  <c:v>336</c:v>
                </c:pt>
                <c:pt idx="38008">
                  <c:v>290</c:v>
                </c:pt>
                <c:pt idx="38009">
                  <c:v>309</c:v>
                </c:pt>
                <c:pt idx="38010">
                  <c:v>292</c:v>
                </c:pt>
                <c:pt idx="38011">
                  <c:v>297</c:v>
                </c:pt>
                <c:pt idx="38012">
                  <c:v>295</c:v>
                </c:pt>
                <c:pt idx="38013">
                  <c:v>307</c:v>
                </c:pt>
                <c:pt idx="38014">
                  <c:v>320</c:v>
                </c:pt>
                <c:pt idx="38015">
                  <c:v>299</c:v>
                </c:pt>
                <c:pt idx="38016">
                  <c:v>287</c:v>
                </c:pt>
                <c:pt idx="38017">
                  <c:v>292</c:v>
                </c:pt>
                <c:pt idx="38018">
                  <c:v>287</c:v>
                </c:pt>
                <c:pt idx="38019">
                  <c:v>298</c:v>
                </c:pt>
                <c:pt idx="38020">
                  <c:v>282</c:v>
                </c:pt>
                <c:pt idx="38021">
                  <c:v>294</c:v>
                </c:pt>
                <c:pt idx="38022">
                  <c:v>299</c:v>
                </c:pt>
                <c:pt idx="38023">
                  <c:v>265</c:v>
                </c:pt>
                <c:pt idx="38024">
                  <c:v>307</c:v>
                </c:pt>
                <c:pt idx="38025">
                  <c:v>311</c:v>
                </c:pt>
                <c:pt idx="38026">
                  <c:v>288</c:v>
                </c:pt>
                <c:pt idx="38027">
                  <c:v>260</c:v>
                </c:pt>
                <c:pt idx="38028">
                  <c:v>344</c:v>
                </c:pt>
                <c:pt idx="38029">
                  <c:v>315</c:v>
                </c:pt>
                <c:pt idx="38030">
                  <c:v>288</c:v>
                </c:pt>
                <c:pt idx="38031">
                  <c:v>329</c:v>
                </c:pt>
                <c:pt idx="38032">
                  <c:v>299</c:v>
                </c:pt>
                <c:pt idx="38033">
                  <c:v>283</c:v>
                </c:pt>
                <c:pt idx="38034">
                  <c:v>298</c:v>
                </c:pt>
                <c:pt idx="38035">
                  <c:v>307</c:v>
                </c:pt>
                <c:pt idx="38036">
                  <c:v>308</c:v>
                </c:pt>
                <c:pt idx="38037">
                  <c:v>309</c:v>
                </c:pt>
                <c:pt idx="38038">
                  <c:v>339</c:v>
                </c:pt>
                <c:pt idx="38039">
                  <c:v>301</c:v>
                </c:pt>
                <c:pt idx="38040">
                  <c:v>297</c:v>
                </c:pt>
                <c:pt idx="38041">
                  <c:v>275</c:v>
                </c:pt>
                <c:pt idx="38042">
                  <c:v>293</c:v>
                </c:pt>
                <c:pt idx="38043">
                  <c:v>315</c:v>
                </c:pt>
                <c:pt idx="38044">
                  <c:v>311</c:v>
                </c:pt>
                <c:pt idx="38045">
                  <c:v>319</c:v>
                </c:pt>
                <c:pt idx="38046">
                  <c:v>295</c:v>
                </c:pt>
                <c:pt idx="38047">
                  <c:v>278</c:v>
                </c:pt>
                <c:pt idx="38048">
                  <c:v>280</c:v>
                </c:pt>
                <c:pt idx="38049">
                  <c:v>304</c:v>
                </c:pt>
                <c:pt idx="38050">
                  <c:v>303</c:v>
                </c:pt>
                <c:pt idx="38051">
                  <c:v>274</c:v>
                </c:pt>
                <c:pt idx="38052">
                  <c:v>284</c:v>
                </c:pt>
                <c:pt idx="38053">
                  <c:v>306</c:v>
                </c:pt>
                <c:pt idx="38054">
                  <c:v>280</c:v>
                </c:pt>
                <c:pt idx="38055">
                  <c:v>282</c:v>
                </c:pt>
                <c:pt idx="38056">
                  <c:v>307</c:v>
                </c:pt>
                <c:pt idx="38057">
                  <c:v>291</c:v>
                </c:pt>
                <c:pt idx="38058">
                  <c:v>280</c:v>
                </c:pt>
                <c:pt idx="38059">
                  <c:v>290</c:v>
                </c:pt>
                <c:pt idx="38060">
                  <c:v>336</c:v>
                </c:pt>
                <c:pt idx="38061">
                  <c:v>279</c:v>
                </c:pt>
                <c:pt idx="38062">
                  <c:v>291</c:v>
                </c:pt>
                <c:pt idx="38063">
                  <c:v>298</c:v>
                </c:pt>
                <c:pt idx="38064">
                  <c:v>309</c:v>
                </c:pt>
                <c:pt idx="38065">
                  <c:v>298</c:v>
                </c:pt>
                <c:pt idx="38066">
                  <c:v>303</c:v>
                </c:pt>
                <c:pt idx="38067">
                  <c:v>318</c:v>
                </c:pt>
                <c:pt idx="38068">
                  <c:v>274</c:v>
                </c:pt>
                <c:pt idx="38069">
                  <c:v>297</c:v>
                </c:pt>
                <c:pt idx="38070">
                  <c:v>342</c:v>
                </c:pt>
                <c:pt idx="38071">
                  <c:v>249</c:v>
                </c:pt>
                <c:pt idx="38072">
                  <c:v>279</c:v>
                </c:pt>
                <c:pt idx="38073">
                  <c:v>300</c:v>
                </c:pt>
                <c:pt idx="38074">
                  <c:v>294</c:v>
                </c:pt>
                <c:pt idx="38075">
                  <c:v>288</c:v>
                </c:pt>
                <c:pt idx="38076">
                  <c:v>343</c:v>
                </c:pt>
                <c:pt idx="38077">
                  <c:v>309</c:v>
                </c:pt>
                <c:pt idx="38078">
                  <c:v>289</c:v>
                </c:pt>
                <c:pt idx="38079">
                  <c:v>281</c:v>
                </c:pt>
                <c:pt idx="38080">
                  <c:v>288</c:v>
                </c:pt>
                <c:pt idx="38081">
                  <c:v>286</c:v>
                </c:pt>
                <c:pt idx="38082">
                  <c:v>315</c:v>
                </c:pt>
                <c:pt idx="38083">
                  <c:v>258</c:v>
                </c:pt>
                <c:pt idx="38084">
                  <c:v>278</c:v>
                </c:pt>
                <c:pt idx="38085">
                  <c:v>349</c:v>
                </c:pt>
                <c:pt idx="38086">
                  <c:v>331</c:v>
                </c:pt>
                <c:pt idx="38087">
                  <c:v>295</c:v>
                </c:pt>
                <c:pt idx="38088">
                  <c:v>286</c:v>
                </c:pt>
                <c:pt idx="38089">
                  <c:v>316</c:v>
                </c:pt>
                <c:pt idx="38090">
                  <c:v>280</c:v>
                </c:pt>
                <c:pt idx="38091">
                  <c:v>286</c:v>
                </c:pt>
                <c:pt idx="38092">
                  <c:v>295</c:v>
                </c:pt>
                <c:pt idx="38093">
                  <c:v>311</c:v>
                </c:pt>
                <c:pt idx="38094">
                  <c:v>311</c:v>
                </c:pt>
                <c:pt idx="38095">
                  <c:v>315</c:v>
                </c:pt>
                <c:pt idx="38096">
                  <c:v>301</c:v>
                </c:pt>
                <c:pt idx="38097">
                  <c:v>288</c:v>
                </c:pt>
                <c:pt idx="38098">
                  <c:v>281</c:v>
                </c:pt>
                <c:pt idx="38099">
                  <c:v>287</c:v>
                </c:pt>
                <c:pt idx="38100">
                  <c:v>296</c:v>
                </c:pt>
                <c:pt idx="38101">
                  <c:v>303</c:v>
                </c:pt>
                <c:pt idx="38102">
                  <c:v>299</c:v>
                </c:pt>
                <c:pt idx="38103">
                  <c:v>287</c:v>
                </c:pt>
                <c:pt idx="38104">
                  <c:v>291</c:v>
                </c:pt>
                <c:pt idx="38105">
                  <c:v>300</c:v>
                </c:pt>
                <c:pt idx="38106">
                  <c:v>307</c:v>
                </c:pt>
                <c:pt idx="38107">
                  <c:v>285</c:v>
                </c:pt>
                <c:pt idx="38108">
                  <c:v>277</c:v>
                </c:pt>
                <c:pt idx="38109">
                  <c:v>305</c:v>
                </c:pt>
                <c:pt idx="38110">
                  <c:v>314</c:v>
                </c:pt>
                <c:pt idx="38111">
                  <c:v>307</c:v>
                </c:pt>
                <c:pt idx="38112">
                  <c:v>275</c:v>
                </c:pt>
                <c:pt idx="38113">
                  <c:v>283</c:v>
                </c:pt>
                <c:pt idx="38114">
                  <c:v>300</c:v>
                </c:pt>
                <c:pt idx="38115">
                  <c:v>283</c:v>
                </c:pt>
                <c:pt idx="38116">
                  <c:v>296</c:v>
                </c:pt>
                <c:pt idx="38117">
                  <c:v>295</c:v>
                </c:pt>
                <c:pt idx="38118">
                  <c:v>285</c:v>
                </c:pt>
                <c:pt idx="38119">
                  <c:v>306</c:v>
                </c:pt>
                <c:pt idx="38120">
                  <c:v>266</c:v>
                </c:pt>
                <c:pt idx="38121">
                  <c:v>298</c:v>
                </c:pt>
                <c:pt idx="38122">
                  <c:v>310</c:v>
                </c:pt>
                <c:pt idx="38123">
                  <c:v>278</c:v>
                </c:pt>
                <c:pt idx="38124">
                  <c:v>333</c:v>
                </c:pt>
                <c:pt idx="38125">
                  <c:v>283</c:v>
                </c:pt>
                <c:pt idx="38126">
                  <c:v>299</c:v>
                </c:pt>
                <c:pt idx="38127">
                  <c:v>282</c:v>
                </c:pt>
                <c:pt idx="38128">
                  <c:v>309</c:v>
                </c:pt>
                <c:pt idx="38129">
                  <c:v>297</c:v>
                </c:pt>
                <c:pt idx="38130">
                  <c:v>276</c:v>
                </c:pt>
                <c:pt idx="38131">
                  <c:v>316</c:v>
                </c:pt>
                <c:pt idx="38132">
                  <c:v>301</c:v>
                </c:pt>
                <c:pt idx="38133">
                  <c:v>281</c:v>
                </c:pt>
                <c:pt idx="38134">
                  <c:v>292</c:v>
                </c:pt>
                <c:pt idx="38135">
                  <c:v>280</c:v>
                </c:pt>
                <c:pt idx="38136">
                  <c:v>292</c:v>
                </c:pt>
                <c:pt idx="38137">
                  <c:v>342</c:v>
                </c:pt>
                <c:pt idx="38138">
                  <c:v>289</c:v>
                </c:pt>
                <c:pt idx="38139">
                  <c:v>283</c:v>
                </c:pt>
                <c:pt idx="38140">
                  <c:v>296</c:v>
                </c:pt>
                <c:pt idx="38141">
                  <c:v>299</c:v>
                </c:pt>
                <c:pt idx="38142">
                  <c:v>301</c:v>
                </c:pt>
                <c:pt idx="38143">
                  <c:v>267</c:v>
                </c:pt>
                <c:pt idx="38144">
                  <c:v>311</c:v>
                </c:pt>
                <c:pt idx="38145">
                  <c:v>286</c:v>
                </c:pt>
                <c:pt idx="38146">
                  <c:v>286</c:v>
                </c:pt>
                <c:pt idx="38147">
                  <c:v>278</c:v>
                </c:pt>
                <c:pt idx="38148">
                  <c:v>290</c:v>
                </c:pt>
                <c:pt idx="38149">
                  <c:v>277</c:v>
                </c:pt>
                <c:pt idx="38150">
                  <c:v>305</c:v>
                </c:pt>
                <c:pt idx="38151">
                  <c:v>316</c:v>
                </c:pt>
                <c:pt idx="38152">
                  <c:v>283</c:v>
                </c:pt>
                <c:pt idx="38153">
                  <c:v>320</c:v>
                </c:pt>
                <c:pt idx="38154">
                  <c:v>296</c:v>
                </c:pt>
                <c:pt idx="38155">
                  <c:v>268</c:v>
                </c:pt>
                <c:pt idx="38156">
                  <c:v>284</c:v>
                </c:pt>
                <c:pt idx="38157">
                  <c:v>295</c:v>
                </c:pt>
                <c:pt idx="38158">
                  <c:v>273</c:v>
                </c:pt>
                <c:pt idx="38159">
                  <c:v>271</c:v>
                </c:pt>
                <c:pt idx="38160">
                  <c:v>274</c:v>
                </c:pt>
                <c:pt idx="38161">
                  <c:v>287</c:v>
                </c:pt>
                <c:pt idx="38162">
                  <c:v>289</c:v>
                </c:pt>
                <c:pt idx="38163">
                  <c:v>285</c:v>
                </c:pt>
                <c:pt idx="38164">
                  <c:v>285</c:v>
                </c:pt>
                <c:pt idx="38165">
                  <c:v>295</c:v>
                </c:pt>
                <c:pt idx="38166">
                  <c:v>285</c:v>
                </c:pt>
                <c:pt idx="38167">
                  <c:v>324</c:v>
                </c:pt>
                <c:pt idx="38168">
                  <c:v>297</c:v>
                </c:pt>
                <c:pt idx="38169">
                  <c:v>284</c:v>
                </c:pt>
                <c:pt idx="38170">
                  <c:v>308</c:v>
                </c:pt>
                <c:pt idx="38171">
                  <c:v>266</c:v>
                </c:pt>
                <c:pt idx="38172">
                  <c:v>305</c:v>
                </c:pt>
                <c:pt idx="38173">
                  <c:v>247</c:v>
                </c:pt>
                <c:pt idx="38174">
                  <c:v>288</c:v>
                </c:pt>
                <c:pt idx="38175">
                  <c:v>308</c:v>
                </c:pt>
                <c:pt idx="38176">
                  <c:v>278</c:v>
                </c:pt>
                <c:pt idx="38177">
                  <c:v>302</c:v>
                </c:pt>
                <c:pt idx="38178">
                  <c:v>266</c:v>
                </c:pt>
                <c:pt idx="38179">
                  <c:v>311</c:v>
                </c:pt>
                <c:pt idx="38180">
                  <c:v>271</c:v>
                </c:pt>
                <c:pt idx="38181">
                  <c:v>291</c:v>
                </c:pt>
                <c:pt idx="38182">
                  <c:v>278</c:v>
                </c:pt>
                <c:pt idx="38183">
                  <c:v>327</c:v>
                </c:pt>
                <c:pt idx="38184">
                  <c:v>306</c:v>
                </c:pt>
                <c:pt idx="38185">
                  <c:v>308</c:v>
                </c:pt>
                <c:pt idx="38186">
                  <c:v>279</c:v>
                </c:pt>
                <c:pt idx="38187">
                  <c:v>275</c:v>
                </c:pt>
                <c:pt idx="38188">
                  <c:v>292</c:v>
                </c:pt>
                <c:pt idx="38189">
                  <c:v>317</c:v>
                </c:pt>
                <c:pt idx="38190">
                  <c:v>285</c:v>
                </c:pt>
                <c:pt idx="38191">
                  <c:v>282</c:v>
                </c:pt>
                <c:pt idx="38192">
                  <c:v>295</c:v>
                </c:pt>
                <c:pt idx="38193">
                  <c:v>333</c:v>
                </c:pt>
                <c:pt idx="38194">
                  <c:v>305</c:v>
                </c:pt>
                <c:pt idx="38195">
                  <c:v>309</c:v>
                </c:pt>
                <c:pt idx="38196">
                  <c:v>344</c:v>
                </c:pt>
                <c:pt idx="38197">
                  <c:v>276</c:v>
                </c:pt>
                <c:pt idx="38198">
                  <c:v>296</c:v>
                </c:pt>
                <c:pt idx="38199">
                  <c:v>282</c:v>
                </c:pt>
                <c:pt idx="38200">
                  <c:v>279</c:v>
                </c:pt>
                <c:pt idx="38201">
                  <c:v>300</c:v>
                </c:pt>
                <c:pt idx="38202">
                  <c:v>272</c:v>
                </c:pt>
                <c:pt idx="38203">
                  <c:v>257</c:v>
                </c:pt>
                <c:pt idx="38204">
                  <c:v>287</c:v>
                </c:pt>
                <c:pt idx="38205">
                  <c:v>292</c:v>
                </c:pt>
                <c:pt idx="38206">
                  <c:v>325</c:v>
                </c:pt>
                <c:pt idx="38207">
                  <c:v>304</c:v>
                </c:pt>
                <c:pt idx="38208">
                  <c:v>277</c:v>
                </c:pt>
                <c:pt idx="38209">
                  <c:v>294</c:v>
                </c:pt>
                <c:pt idx="38210">
                  <c:v>307</c:v>
                </c:pt>
                <c:pt idx="38211">
                  <c:v>278</c:v>
                </c:pt>
                <c:pt idx="38212">
                  <c:v>288</c:v>
                </c:pt>
                <c:pt idx="38213">
                  <c:v>328</c:v>
                </c:pt>
                <c:pt idx="38214">
                  <c:v>280</c:v>
                </c:pt>
                <c:pt idx="38215">
                  <c:v>298</c:v>
                </c:pt>
                <c:pt idx="38216">
                  <c:v>276</c:v>
                </c:pt>
                <c:pt idx="38217">
                  <c:v>324</c:v>
                </c:pt>
                <c:pt idx="38218">
                  <c:v>287</c:v>
                </c:pt>
                <c:pt idx="38219">
                  <c:v>291</c:v>
                </c:pt>
                <c:pt idx="38220">
                  <c:v>313</c:v>
                </c:pt>
                <c:pt idx="38221">
                  <c:v>286</c:v>
                </c:pt>
                <c:pt idx="38222">
                  <c:v>286</c:v>
                </c:pt>
                <c:pt idx="38223">
                  <c:v>289</c:v>
                </c:pt>
                <c:pt idx="38224">
                  <c:v>308</c:v>
                </c:pt>
                <c:pt idx="38225">
                  <c:v>291</c:v>
                </c:pt>
                <c:pt idx="38226">
                  <c:v>310</c:v>
                </c:pt>
                <c:pt idx="38227">
                  <c:v>295</c:v>
                </c:pt>
                <c:pt idx="38228">
                  <c:v>318</c:v>
                </c:pt>
                <c:pt idx="38229">
                  <c:v>298</c:v>
                </c:pt>
                <c:pt idx="38230">
                  <c:v>300</c:v>
                </c:pt>
                <c:pt idx="38231">
                  <c:v>295</c:v>
                </c:pt>
                <c:pt idx="38232">
                  <c:v>239</c:v>
                </c:pt>
                <c:pt idx="38233">
                  <c:v>315</c:v>
                </c:pt>
                <c:pt idx="38234">
                  <c:v>279</c:v>
                </c:pt>
                <c:pt idx="38235">
                  <c:v>287</c:v>
                </c:pt>
                <c:pt idx="38236">
                  <c:v>288</c:v>
                </c:pt>
                <c:pt idx="38237">
                  <c:v>303</c:v>
                </c:pt>
                <c:pt idx="38238">
                  <c:v>284</c:v>
                </c:pt>
                <c:pt idx="38239">
                  <c:v>285</c:v>
                </c:pt>
                <c:pt idx="38240">
                  <c:v>266</c:v>
                </c:pt>
                <c:pt idx="38241">
                  <c:v>312</c:v>
                </c:pt>
                <c:pt idx="38242">
                  <c:v>327</c:v>
                </c:pt>
                <c:pt idx="38243">
                  <c:v>288</c:v>
                </c:pt>
                <c:pt idx="38244">
                  <c:v>303</c:v>
                </c:pt>
                <c:pt idx="38245">
                  <c:v>295</c:v>
                </c:pt>
                <c:pt idx="38246">
                  <c:v>306</c:v>
                </c:pt>
                <c:pt idx="38247">
                  <c:v>271</c:v>
                </c:pt>
                <c:pt idx="38248">
                  <c:v>274</c:v>
                </c:pt>
                <c:pt idx="38249">
                  <c:v>293</c:v>
                </c:pt>
                <c:pt idx="38250">
                  <c:v>323</c:v>
                </c:pt>
                <c:pt idx="38251">
                  <c:v>292</c:v>
                </c:pt>
                <c:pt idx="38252">
                  <c:v>297</c:v>
                </c:pt>
                <c:pt idx="38253">
                  <c:v>206</c:v>
                </c:pt>
                <c:pt idx="38254">
                  <c:v>337</c:v>
                </c:pt>
                <c:pt idx="38255">
                  <c:v>315</c:v>
                </c:pt>
                <c:pt idx="38256">
                  <c:v>273</c:v>
                </c:pt>
                <c:pt idx="38257">
                  <c:v>249</c:v>
                </c:pt>
                <c:pt idx="38258">
                  <c:v>320</c:v>
                </c:pt>
                <c:pt idx="38259">
                  <c:v>301</c:v>
                </c:pt>
                <c:pt idx="38260">
                  <c:v>259</c:v>
                </c:pt>
                <c:pt idx="38261">
                  <c:v>325</c:v>
                </c:pt>
                <c:pt idx="38262">
                  <c:v>278</c:v>
                </c:pt>
                <c:pt idx="38263">
                  <c:v>301</c:v>
                </c:pt>
                <c:pt idx="38264">
                  <c:v>336</c:v>
                </c:pt>
                <c:pt idx="38265">
                  <c:v>293</c:v>
                </c:pt>
                <c:pt idx="38266">
                  <c:v>280</c:v>
                </c:pt>
                <c:pt idx="38267">
                  <c:v>302</c:v>
                </c:pt>
                <c:pt idx="38268">
                  <c:v>278</c:v>
                </c:pt>
                <c:pt idx="38269">
                  <c:v>301</c:v>
                </c:pt>
                <c:pt idx="38270">
                  <c:v>312</c:v>
                </c:pt>
                <c:pt idx="38271">
                  <c:v>289</c:v>
                </c:pt>
                <c:pt idx="38272">
                  <c:v>313</c:v>
                </c:pt>
                <c:pt idx="38273">
                  <c:v>277</c:v>
                </c:pt>
                <c:pt idx="38274">
                  <c:v>272</c:v>
                </c:pt>
                <c:pt idx="38275">
                  <c:v>292</c:v>
                </c:pt>
                <c:pt idx="38276">
                  <c:v>333</c:v>
                </c:pt>
                <c:pt idx="38277">
                  <c:v>314</c:v>
                </c:pt>
                <c:pt idx="38278">
                  <c:v>290</c:v>
                </c:pt>
                <c:pt idx="38279">
                  <c:v>290</c:v>
                </c:pt>
                <c:pt idx="38280">
                  <c:v>274</c:v>
                </c:pt>
                <c:pt idx="38281">
                  <c:v>279</c:v>
                </c:pt>
                <c:pt idx="38282">
                  <c:v>279</c:v>
                </c:pt>
                <c:pt idx="38283">
                  <c:v>313</c:v>
                </c:pt>
                <c:pt idx="38284">
                  <c:v>332</c:v>
                </c:pt>
                <c:pt idx="38285">
                  <c:v>301</c:v>
                </c:pt>
                <c:pt idx="38286">
                  <c:v>280</c:v>
                </c:pt>
                <c:pt idx="38287">
                  <c:v>302</c:v>
                </c:pt>
                <c:pt idx="38288">
                  <c:v>320</c:v>
                </c:pt>
                <c:pt idx="38289">
                  <c:v>247</c:v>
                </c:pt>
                <c:pt idx="38290">
                  <c:v>272</c:v>
                </c:pt>
                <c:pt idx="38291">
                  <c:v>309</c:v>
                </c:pt>
                <c:pt idx="38292">
                  <c:v>290</c:v>
                </c:pt>
                <c:pt idx="38293">
                  <c:v>279</c:v>
                </c:pt>
                <c:pt idx="38294">
                  <c:v>299</c:v>
                </c:pt>
                <c:pt idx="38295">
                  <c:v>305</c:v>
                </c:pt>
                <c:pt idx="38296">
                  <c:v>316</c:v>
                </c:pt>
                <c:pt idx="38297">
                  <c:v>281</c:v>
                </c:pt>
                <c:pt idx="38298">
                  <c:v>286</c:v>
                </c:pt>
                <c:pt idx="38299">
                  <c:v>389</c:v>
                </c:pt>
                <c:pt idx="38300">
                  <c:v>284</c:v>
                </c:pt>
                <c:pt idx="38301">
                  <c:v>310</c:v>
                </c:pt>
                <c:pt idx="38302">
                  <c:v>269</c:v>
                </c:pt>
                <c:pt idx="38303">
                  <c:v>324</c:v>
                </c:pt>
                <c:pt idx="38304">
                  <c:v>298</c:v>
                </c:pt>
                <c:pt idx="38305">
                  <c:v>296</c:v>
                </c:pt>
                <c:pt idx="38306">
                  <c:v>295</c:v>
                </c:pt>
                <c:pt idx="38307">
                  <c:v>295</c:v>
                </c:pt>
                <c:pt idx="38308">
                  <c:v>299</c:v>
                </c:pt>
                <c:pt idx="38309">
                  <c:v>257</c:v>
                </c:pt>
                <c:pt idx="38310">
                  <c:v>267</c:v>
                </c:pt>
                <c:pt idx="38311">
                  <c:v>307</c:v>
                </c:pt>
                <c:pt idx="38312">
                  <c:v>310</c:v>
                </c:pt>
                <c:pt idx="38313">
                  <c:v>320</c:v>
                </c:pt>
                <c:pt idx="38314">
                  <c:v>317</c:v>
                </c:pt>
                <c:pt idx="38315">
                  <c:v>280</c:v>
                </c:pt>
                <c:pt idx="38316">
                  <c:v>288</c:v>
                </c:pt>
                <c:pt idx="38317">
                  <c:v>249</c:v>
                </c:pt>
                <c:pt idx="38318">
                  <c:v>289</c:v>
                </c:pt>
                <c:pt idx="38319">
                  <c:v>310</c:v>
                </c:pt>
                <c:pt idx="38320">
                  <c:v>313</c:v>
                </c:pt>
                <c:pt idx="38321">
                  <c:v>298</c:v>
                </c:pt>
                <c:pt idx="38322">
                  <c:v>285</c:v>
                </c:pt>
                <c:pt idx="38323">
                  <c:v>292</c:v>
                </c:pt>
                <c:pt idx="38324">
                  <c:v>295</c:v>
                </c:pt>
                <c:pt idx="38325">
                  <c:v>339</c:v>
                </c:pt>
                <c:pt idx="38326">
                  <c:v>342</c:v>
                </c:pt>
                <c:pt idx="38327">
                  <c:v>250</c:v>
                </c:pt>
                <c:pt idx="38328">
                  <c:v>324</c:v>
                </c:pt>
                <c:pt idx="38329">
                  <c:v>265</c:v>
                </c:pt>
                <c:pt idx="38330">
                  <c:v>304</c:v>
                </c:pt>
                <c:pt idx="38331">
                  <c:v>277</c:v>
                </c:pt>
                <c:pt idx="38332">
                  <c:v>271</c:v>
                </c:pt>
                <c:pt idx="38333">
                  <c:v>317</c:v>
                </c:pt>
                <c:pt idx="38334">
                  <c:v>353</c:v>
                </c:pt>
                <c:pt idx="38335">
                  <c:v>316</c:v>
                </c:pt>
                <c:pt idx="38336">
                  <c:v>295</c:v>
                </c:pt>
                <c:pt idx="38337">
                  <c:v>301</c:v>
                </c:pt>
                <c:pt idx="38338">
                  <c:v>306</c:v>
                </c:pt>
                <c:pt idx="38339">
                  <c:v>298</c:v>
                </c:pt>
                <c:pt idx="38340">
                  <c:v>333</c:v>
                </c:pt>
                <c:pt idx="38341">
                  <c:v>272</c:v>
                </c:pt>
                <c:pt idx="38342">
                  <c:v>299</c:v>
                </c:pt>
                <c:pt idx="38343">
                  <c:v>283</c:v>
                </c:pt>
                <c:pt idx="38344">
                  <c:v>319</c:v>
                </c:pt>
                <c:pt idx="38345">
                  <c:v>304</c:v>
                </c:pt>
                <c:pt idx="38346">
                  <c:v>317</c:v>
                </c:pt>
                <c:pt idx="38347">
                  <c:v>324</c:v>
                </c:pt>
                <c:pt idx="38348">
                  <c:v>416</c:v>
                </c:pt>
                <c:pt idx="38349">
                  <c:v>279</c:v>
                </c:pt>
                <c:pt idx="38350">
                  <c:v>285</c:v>
                </c:pt>
                <c:pt idx="38351">
                  <c:v>352</c:v>
                </c:pt>
                <c:pt idx="38352">
                  <c:v>291</c:v>
                </c:pt>
                <c:pt idx="38353">
                  <c:v>286</c:v>
                </c:pt>
                <c:pt idx="38354">
                  <c:v>285</c:v>
                </c:pt>
                <c:pt idx="38355">
                  <c:v>279</c:v>
                </c:pt>
                <c:pt idx="38356">
                  <c:v>321</c:v>
                </c:pt>
                <c:pt idx="38357">
                  <c:v>301</c:v>
                </c:pt>
                <c:pt idx="38358">
                  <c:v>275</c:v>
                </c:pt>
                <c:pt idx="38359">
                  <c:v>292</c:v>
                </c:pt>
                <c:pt idx="38360">
                  <c:v>297</c:v>
                </c:pt>
                <c:pt idx="38361">
                  <c:v>299</c:v>
                </c:pt>
                <c:pt idx="38362">
                  <c:v>298</c:v>
                </c:pt>
                <c:pt idx="38363">
                  <c:v>374</c:v>
                </c:pt>
                <c:pt idx="38364">
                  <c:v>313</c:v>
                </c:pt>
                <c:pt idx="38365">
                  <c:v>326</c:v>
                </c:pt>
                <c:pt idx="38366">
                  <c:v>312</c:v>
                </c:pt>
                <c:pt idx="38367">
                  <c:v>300</c:v>
                </c:pt>
                <c:pt idx="38368">
                  <c:v>289</c:v>
                </c:pt>
                <c:pt idx="38369">
                  <c:v>292</c:v>
                </c:pt>
                <c:pt idx="38370">
                  <c:v>315</c:v>
                </c:pt>
                <c:pt idx="38371">
                  <c:v>324</c:v>
                </c:pt>
                <c:pt idx="38372">
                  <c:v>278</c:v>
                </c:pt>
                <c:pt idx="38373">
                  <c:v>283</c:v>
                </c:pt>
                <c:pt idx="38374">
                  <c:v>281</c:v>
                </c:pt>
                <c:pt idx="38375">
                  <c:v>342</c:v>
                </c:pt>
                <c:pt idx="38376">
                  <c:v>285</c:v>
                </c:pt>
                <c:pt idx="38377">
                  <c:v>264</c:v>
                </c:pt>
                <c:pt idx="38378">
                  <c:v>325</c:v>
                </c:pt>
                <c:pt idx="38379">
                  <c:v>326</c:v>
                </c:pt>
                <c:pt idx="38380">
                  <c:v>303</c:v>
                </c:pt>
                <c:pt idx="38381">
                  <c:v>202</c:v>
                </c:pt>
                <c:pt idx="38382">
                  <c:v>292</c:v>
                </c:pt>
                <c:pt idx="38383">
                  <c:v>319</c:v>
                </c:pt>
                <c:pt idx="38384">
                  <c:v>328</c:v>
                </c:pt>
                <c:pt idx="38385">
                  <c:v>308</c:v>
                </c:pt>
                <c:pt idx="38386">
                  <c:v>334</c:v>
                </c:pt>
                <c:pt idx="38387">
                  <c:v>323</c:v>
                </c:pt>
                <c:pt idx="38388">
                  <c:v>285</c:v>
                </c:pt>
                <c:pt idx="38389">
                  <c:v>282</c:v>
                </c:pt>
                <c:pt idx="38390">
                  <c:v>329</c:v>
                </c:pt>
                <c:pt idx="38391">
                  <c:v>317</c:v>
                </c:pt>
                <c:pt idx="38392">
                  <c:v>318</c:v>
                </c:pt>
                <c:pt idx="38393">
                  <c:v>295</c:v>
                </c:pt>
                <c:pt idx="38394">
                  <c:v>241</c:v>
                </c:pt>
                <c:pt idx="38395">
                  <c:v>349</c:v>
                </c:pt>
                <c:pt idx="38396">
                  <c:v>313</c:v>
                </c:pt>
                <c:pt idx="38397">
                  <c:v>308</c:v>
                </c:pt>
                <c:pt idx="38398">
                  <c:v>295</c:v>
                </c:pt>
                <c:pt idx="38399">
                  <c:v>214</c:v>
                </c:pt>
                <c:pt idx="38400">
                  <c:v>321</c:v>
                </c:pt>
                <c:pt idx="38401">
                  <c:v>280</c:v>
                </c:pt>
                <c:pt idx="38402">
                  <c:v>249</c:v>
                </c:pt>
                <c:pt idx="38403">
                  <c:v>399</c:v>
                </c:pt>
                <c:pt idx="38404">
                  <c:v>306</c:v>
                </c:pt>
                <c:pt idx="38405">
                  <c:v>242</c:v>
                </c:pt>
                <c:pt idx="38406">
                  <c:v>296</c:v>
                </c:pt>
                <c:pt idx="38407">
                  <c:v>296</c:v>
                </c:pt>
                <c:pt idx="38408">
                  <c:v>236</c:v>
                </c:pt>
                <c:pt idx="38409">
                  <c:v>306</c:v>
                </c:pt>
                <c:pt idx="38410">
                  <c:v>279</c:v>
                </c:pt>
                <c:pt idx="38411">
                  <c:v>312</c:v>
                </c:pt>
                <c:pt idx="38412">
                  <c:v>295</c:v>
                </c:pt>
                <c:pt idx="38413">
                  <c:v>264</c:v>
                </c:pt>
                <c:pt idx="38414">
                  <c:v>314</c:v>
                </c:pt>
                <c:pt idx="38415">
                  <c:v>311</c:v>
                </c:pt>
                <c:pt idx="38416">
                  <c:v>321</c:v>
                </c:pt>
                <c:pt idx="38417">
                  <c:v>324</c:v>
                </c:pt>
                <c:pt idx="38418">
                  <c:v>299</c:v>
                </c:pt>
                <c:pt idx="38419">
                  <c:v>345</c:v>
                </c:pt>
                <c:pt idx="38420">
                  <c:v>293</c:v>
                </c:pt>
                <c:pt idx="38421">
                  <c:v>301</c:v>
                </c:pt>
                <c:pt idx="38422">
                  <c:v>262</c:v>
                </c:pt>
                <c:pt idx="38423">
                  <c:v>300</c:v>
                </c:pt>
                <c:pt idx="38424">
                  <c:v>262</c:v>
                </c:pt>
                <c:pt idx="38425">
                  <c:v>306</c:v>
                </c:pt>
                <c:pt idx="38426">
                  <c:v>320</c:v>
                </c:pt>
                <c:pt idx="38427">
                  <c:v>335</c:v>
                </c:pt>
                <c:pt idx="38428">
                  <c:v>323</c:v>
                </c:pt>
                <c:pt idx="38429">
                  <c:v>309</c:v>
                </c:pt>
                <c:pt idx="38430">
                  <c:v>293</c:v>
                </c:pt>
                <c:pt idx="38431">
                  <c:v>211</c:v>
                </c:pt>
                <c:pt idx="38432">
                  <c:v>259</c:v>
                </c:pt>
                <c:pt idx="38433">
                  <c:v>296</c:v>
                </c:pt>
                <c:pt idx="38434">
                  <c:v>296</c:v>
                </c:pt>
                <c:pt idx="38435">
                  <c:v>292</c:v>
                </c:pt>
                <c:pt idx="38436">
                  <c:v>255</c:v>
                </c:pt>
                <c:pt idx="38437">
                  <c:v>268</c:v>
                </c:pt>
                <c:pt idx="38438">
                  <c:v>294</c:v>
                </c:pt>
                <c:pt idx="38439">
                  <c:v>252</c:v>
                </c:pt>
                <c:pt idx="38440">
                  <c:v>210</c:v>
                </c:pt>
                <c:pt idx="38441">
                  <c:v>325</c:v>
                </c:pt>
                <c:pt idx="38442">
                  <c:v>320</c:v>
                </c:pt>
                <c:pt idx="38443">
                  <c:v>296</c:v>
                </c:pt>
                <c:pt idx="38444">
                  <c:v>294</c:v>
                </c:pt>
                <c:pt idx="38445">
                  <c:v>355</c:v>
                </c:pt>
                <c:pt idx="38446">
                  <c:v>287</c:v>
                </c:pt>
                <c:pt idx="38447">
                  <c:v>314</c:v>
                </c:pt>
                <c:pt idx="38448">
                  <c:v>334</c:v>
                </c:pt>
                <c:pt idx="38449">
                  <c:v>244</c:v>
                </c:pt>
                <c:pt idx="38450">
                  <c:v>285</c:v>
                </c:pt>
                <c:pt idx="38451">
                  <c:v>251</c:v>
                </c:pt>
                <c:pt idx="38452">
                  <c:v>325</c:v>
                </c:pt>
                <c:pt idx="38453">
                  <c:v>258</c:v>
                </c:pt>
                <c:pt idx="38454">
                  <c:v>299</c:v>
                </c:pt>
                <c:pt idx="38455">
                  <c:v>341</c:v>
                </c:pt>
                <c:pt idx="38456">
                  <c:v>265</c:v>
                </c:pt>
                <c:pt idx="38457">
                  <c:v>324</c:v>
                </c:pt>
                <c:pt idx="38458">
                  <c:v>315</c:v>
                </c:pt>
                <c:pt idx="38459">
                  <c:v>303</c:v>
                </c:pt>
                <c:pt idx="38460">
                  <c:v>301</c:v>
                </c:pt>
                <c:pt idx="38461">
                  <c:v>322</c:v>
                </c:pt>
                <c:pt idx="38462">
                  <c:v>364</c:v>
                </c:pt>
                <c:pt idx="38463">
                  <c:v>282</c:v>
                </c:pt>
                <c:pt idx="38464">
                  <c:v>265</c:v>
                </c:pt>
                <c:pt idx="38465">
                  <c:v>255</c:v>
                </c:pt>
                <c:pt idx="38466">
                  <c:v>257</c:v>
                </c:pt>
                <c:pt idx="38467">
                  <c:v>315</c:v>
                </c:pt>
                <c:pt idx="38468">
                  <c:v>292</c:v>
                </c:pt>
                <c:pt idx="38469">
                  <c:v>294</c:v>
                </c:pt>
                <c:pt idx="38470">
                  <c:v>336</c:v>
                </c:pt>
                <c:pt idx="38471">
                  <c:v>324</c:v>
                </c:pt>
                <c:pt idx="38472">
                  <c:v>309</c:v>
                </c:pt>
                <c:pt idx="38473">
                  <c:v>270</c:v>
                </c:pt>
                <c:pt idx="38474">
                  <c:v>336</c:v>
                </c:pt>
                <c:pt idx="38475">
                  <c:v>293</c:v>
                </c:pt>
                <c:pt idx="38476">
                  <c:v>301</c:v>
                </c:pt>
                <c:pt idx="38477">
                  <c:v>305</c:v>
                </c:pt>
                <c:pt idx="38478">
                  <c:v>262</c:v>
                </c:pt>
                <c:pt idx="38479">
                  <c:v>422</c:v>
                </c:pt>
                <c:pt idx="38480">
                  <c:v>278</c:v>
                </c:pt>
                <c:pt idx="38481">
                  <c:v>377</c:v>
                </c:pt>
                <c:pt idx="38482">
                  <c:v>259</c:v>
                </c:pt>
                <c:pt idx="38483">
                  <c:v>328</c:v>
                </c:pt>
                <c:pt idx="38484">
                  <c:v>352</c:v>
                </c:pt>
                <c:pt idx="38485">
                  <c:v>275</c:v>
                </c:pt>
                <c:pt idx="38486">
                  <c:v>257</c:v>
                </c:pt>
                <c:pt idx="38487">
                  <c:v>311</c:v>
                </c:pt>
                <c:pt idx="38488">
                  <c:v>342</c:v>
                </c:pt>
                <c:pt idx="38489">
                  <c:v>313</c:v>
                </c:pt>
                <c:pt idx="38490">
                  <c:v>293</c:v>
                </c:pt>
                <c:pt idx="38491">
                  <c:v>317</c:v>
                </c:pt>
                <c:pt idx="38492">
                  <c:v>325</c:v>
                </c:pt>
                <c:pt idx="38493">
                  <c:v>304</c:v>
                </c:pt>
                <c:pt idx="38494">
                  <c:v>292</c:v>
                </c:pt>
                <c:pt idx="38495">
                  <c:v>302</c:v>
                </c:pt>
                <c:pt idx="38496">
                  <c:v>225</c:v>
                </c:pt>
                <c:pt idx="38497">
                  <c:v>237</c:v>
                </c:pt>
                <c:pt idx="38498">
                  <c:v>330</c:v>
                </c:pt>
                <c:pt idx="38499">
                  <c:v>305</c:v>
                </c:pt>
                <c:pt idx="38500">
                  <c:v>466</c:v>
                </c:pt>
                <c:pt idx="38501">
                  <c:v>310</c:v>
                </c:pt>
                <c:pt idx="38502">
                  <c:v>314</c:v>
                </c:pt>
                <c:pt idx="38503">
                  <c:v>332</c:v>
                </c:pt>
                <c:pt idx="38504">
                  <c:v>275</c:v>
                </c:pt>
                <c:pt idx="38505">
                  <c:v>300</c:v>
                </c:pt>
                <c:pt idx="38506">
                  <c:v>312</c:v>
                </c:pt>
                <c:pt idx="38507">
                  <c:v>294</c:v>
                </c:pt>
                <c:pt idx="38508">
                  <c:v>343</c:v>
                </c:pt>
                <c:pt idx="38509">
                  <c:v>359</c:v>
                </c:pt>
                <c:pt idx="38510">
                  <c:v>313</c:v>
                </c:pt>
                <c:pt idx="38511">
                  <c:v>280</c:v>
                </c:pt>
                <c:pt idx="38512">
                  <c:v>374</c:v>
                </c:pt>
                <c:pt idx="38513">
                  <c:v>310</c:v>
                </c:pt>
                <c:pt idx="38514">
                  <c:v>292</c:v>
                </c:pt>
                <c:pt idx="38515">
                  <c:v>317</c:v>
                </c:pt>
                <c:pt idx="38516">
                  <c:v>245</c:v>
                </c:pt>
                <c:pt idx="38517">
                  <c:v>338</c:v>
                </c:pt>
                <c:pt idx="38518">
                  <c:v>343</c:v>
                </c:pt>
                <c:pt idx="38519">
                  <c:v>284</c:v>
                </c:pt>
                <c:pt idx="38520">
                  <c:v>303</c:v>
                </c:pt>
                <c:pt idx="38521">
                  <c:v>303</c:v>
                </c:pt>
                <c:pt idx="38522">
                  <c:v>334</c:v>
                </c:pt>
                <c:pt idx="38523">
                  <c:v>279</c:v>
                </c:pt>
                <c:pt idx="38524">
                  <c:v>252</c:v>
                </c:pt>
                <c:pt idx="38525">
                  <c:v>315</c:v>
                </c:pt>
                <c:pt idx="38526">
                  <c:v>292</c:v>
                </c:pt>
                <c:pt idx="38527">
                  <c:v>274</c:v>
                </c:pt>
                <c:pt idx="38528">
                  <c:v>228</c:v>
                </c:pt>
                <c:pt idx="38529">
                  <c:v>318</c:v>
                </c:pt>
                <c:pt idx="38530">
                  <c:v>249</c:v>
                </c:pt>
                <c:pt idx="38531">
                  <c:v>407</c:v>
                </c:pt>
                <c:pt idx="38532">
                  <c:v>334</c:v>
                </c:pt>
                <c:pt idx="38533">
                  <c:v>408</c:v>
                </c:pt>
                <c:pt idx="38534">
                  <c:v>370</c:v>
                </c:pt>
                <c:pt idx="38535">
                  <c:v>364</c:v>
                </c:pt>
                <c:pt idx="38536">
                  <c:v>291</c:v>
                </c:pt>
                <c:pt idx="38537">
                  <c:v>301</c:v>
                </c:pt>
                <c:pt idx="38538">
                  <c:v>335</c:v>
                </c:pt>
                <c:pt idx="38539">
                  <c:v>287</c:v>
                </c:pt>
                <c:pt idx="38540">
                  <c:v>316</c:v>
                </c:pt>
                <c:pt idx="38541">
                  <c:v>279</c:v>
                </c:pt>
                <c:pt idx="38542">
                  <c:v>279</c:v>
                </c:pt>
                <c:pt idx="38543">
                  <c:v>285</c:v>
                </c:pt>
                <c:pt idx="38544">
                  <c:v>290</c:v>
                </c:pt>
                <c:pt idx="38545">
                  <c:v>301</c:v>
                </c:pt>
                <c:pt idx="38546">
                  <c:v>307</c:v>
                </c:pt>
                <c:pt idx="38547">
                  <c:v>316</c:v>
                </c:pt>
                <c:pt idx="38548">
                  <c:v>296</c:v>
                </c:pt>
                <c:pt idx="38549">
                  <c:v>371</c:v>
                </c:pt>
                <c:pt idx="38550">
                  <c:v>265</c:v>
                </c:pt>
                <c:pt idx="38551">
                  <c:v>265</c:v>
                </c:pt>
                <c:pt idx="38552">
                  <c:v>276</c:v>
                </c:pt>
                <c:pt idx="38553">
                  <c:v>311</c:v>
                </c:pt>
                <c:pt idx="38554">
                  <c:v>252</c:v>
                </c:pt>
                <c:pt idx="38555">
                  <c:v>275</c:v>
                </c:pt>
                <c:pt idx="38556">
                  <c:v>259</c:v>
                </c:pt>
                <c:pt idx="38557">
                  <c:v>347</c:v>
                </c:pt>
                <c:pt idx="38558">
                  <c:v>293</c:v>
                </c:pt>
                <c:pt idx="38559">
                  <c:v>305</c:v>
                </c:pt>
                <c:pt idx="38560">
                  <c:v>292</c:v>
                </c:pt>
                <c:pt idx="38561">
                  <c:v>300</c:v>
                </c:pt>
                <c:pt idx="38562">
                  <c:v>306</c:v>
                </c:pt>
                <c:pt idx="38563">
                  <c:v>302</c:v>
                </c:pt>
                <c:pt idx="38564">
                  <c:v>306</c:v>
                </c:pt>
                <c:pt idx="38565">
                  <c:v>334</c:v>
                </c:pt>
                <c:pt idx="38566">
                  <c:v>268</c:v>
                </c:pt>
                <c:pt idx="38567">
                  <c:v>352</c:v>
                </c:pt>
                <c:pt idx="38568">
                  <c:v>326</c:v>
                </c:pt>
                <c:pt idx="38569">
                  <c:v>321</c:v>
                </c:pt>
                <c:pt idx="38570">
                  <c:v>318</c:v>
                </c:pt>
                <c:pt idx="38571">
                  <c:v>324</c:v>
                </c:pt>
                <c:pt idx="38572">
                  <c:v>324</c:v>
                </c:pt>
                <c:pt idx="38573">
                  <c:v>262</c:v>
                </c:pt>
                <c:pt idx="38574">
                  <c:v>265</c:v>
                </c:pt>
                <c:pt idx="38575">
                  <c:v>310</c:v>
                </c:pt>
                <c:pt idx="38576">
                  <c:v>302</c:v>
                </c:pt>
                <c:pt idx="38577">
                  <c:v>271</c:v>
                </c:pt>
                <c:pt idx="38578">
                  <c:v>295</c:v>
                </c:pt>
                <c:pt idx="38579">
                  <c:v>290</c:v>
                </c:pt>
                <c:pt idx="38580">
                  <c:v>388</c:v>
                </c:pt>
                <c:pt idx="38581">
                  <c:v>319</c:v>
                </c:pt>
                <c:pt idx="38582">
                  <c:v>318</c:v>
                </c:pt>
                <c:pt idx="38583">
                  <c:v>312</c:v>
                </c:pt>
                <c:pt idx="38584">
                  <c:v>351</c:v>
                </c:pt>
                <c:pt idx="38585">
                  <c:v>198</c:v>
                </c:pt>
                <c:pt idx="38586">
                  <c:v>332</c:v>
                </c:pt>
                <c:pt idx="38587">
                  <c:v>291</c:v>
                </c:pt>
                <c:pt idx="38588">
                  <c:v>314</c:v>
                </c:pt>
                <c:pt idx="38589">
                  <c:v>302</c:v>
                </c:pt>
                <c:pt idx="38590">
                  <c:v>266</c:v>
                </c:pt>
                <c:pt idx="38591">
                  <c:v>281</c:v>
                </c:pt>
                <c:pt idx="38592">
                  <c:v>313</c:v>
                </c:pt>
                <c:pt idx="38593">
                  <c:v>287</c:v>
                </c:pt>
                <c:pt idx="38594">
                  <c:v>344</c:v>
                </c:pt>
                <c:pt idx="38595">
                  <c:v>347</c:v>
                </c:pt>
                <c:pt idx="38596">
                  <c:v>255</c:v>
                </c:pt>
                <c:pt idx="38597">
                  <c:v>314</c:v>
                </c:pt>
                <c:pt idx="38598">
                  <c:v>352</c:v>
                </c:pt>
                <c:pt idx="38599">
                  <c:v>284</c:v>
                </c:pt>
                <c:pt idx="38600">
                  <c:v>300</c:v>
                </c:pt>
                <c:pt idx="38601">
                  <c:v>305</c:v>
                </c:pt>
                <c:pt idx="38602">
                  <c:v>325</c:v>
                </c:pt>
                <c:pt idx="38603">
                  <c:v>282</c:v>
                </c:pt>
                <c:pt idx="38604">
                  <c:v>290</c:v>
                </c:pt>
                <c:pt idx="38605">
                  <c:v>329</c:v>
                </c:pt>
                <c:pt idx="38606">
                  <c:v>313</c:v>
                </c:pt>
                <c:pt idx="38607">
                  <c:v>312</c:v>
                </c:pt>
                <c:pt idx="38608">
                  <c:v>313</c:v>
                </c:pt>
                <c:pt idx="38609">
                  <c:v>335</c:v>
                </c:pt>
                <c:pt idx="38610">
                  <c:v>326</c:v>
                </c:pt>
                <c:pt idx="38611">
                  <c:v>293</c:v>
                </c:pt>
                <c:pt idx="38612">
                  <c:v>296</c:v>
                </c:pt>
                <c:pt idx="38613">
                  <c:v>333</c:v>
                </c:pt>
                <c:pt idx="38614">
                  <c:v>320</c:v>
                </c:pt>
                <c:pt idx="38615">
                  <c:v>354</c:v>
                </c:pt>
                <c:pt idx="38616">
                  <c:v>352</c:v>
                </c:pt>
                <c:pt idx="38617">
                  <c:v>302</c:v>
                </c:pt>
                <c:pt idx="38618">
                  <c:v>297</c:v>
                </c:pt>
                <c:pt idx="38619">
                  <c:v>334</c:v>
                </c:pt>
                <c:pt idx="38620">
                  <c:v>272</c:v>
                </c:pt>
                <c:pt idx="38621">
                  <c:v>217</c:v>
                </c:pt>
                <c:pt idx="38622">
                  <c:v>306</c:v>
                </c:pt>
                <c:pt idx="38623">
                  <c:v>297</c:v>
                </c:pt>
                <c:pt idx="38624">
                  <c:v>294</c:v>
                </c:pt>
                <c:pt idx="38625">
                  <c:v>335</c:v>
                </c:pt>
                <c:pt idx="38626">
                  <c:v>345</c:v>
                </c:pt>
                <c:pt idx="38627">
                  <c:v>316</c:v>
                </c:pt>
                <c:pt idx="38628">
                  <c:v>329</c:v>
                </c:pt>
                <c:pt idx="38629">
                  <c:v>309</c:v>
                </c:pt>
                <c:pt idx="38630">
                  <c:v>292</c:v>
                </c:pt>
                <c:pt idx="38631">
                  <c:v>308</c:v>
                </c:pt>
                <c:pt idx="38632">
                  <c:v>314</c:v>
                </c:pt>
                <c:pt idx="38633">
                  <c:v>313</c:v>
                </c:pt>
                <c:pt idx="38634">
                  <c:v>356</c:v>
                </c:pt>
                <c:pt idx="38635">
                  <c:v>388</c:v>
                </c:pt>
                <c:pt idx="38636">
                  <c:v>337</c:v>
                </c:pt>
                <c:pt idx="38637">
                  <c:v>308</c:v>
                </c:pt>
                <c:pt idx="38638">
                  <c:v>301</c:v>
                </c:pt>
                <c:pt idx="38639">
                  <c:v>286</c:v>
                </c:pt>
                <c:pt idx="38640">
                  <c:v>325</c:v>
                </c:pt>
                <c:pt idx="38641">
                  <c:v>283</c:v>
                </c:pt>
                <c:pt idx="38642">
                  <c:v>344</c:v>
                </c:pt>
                <c:pt idx="38643">
                  <c:v>364</c:v>
                </c:pt>
                <c:pt idx="38644">
                  <c:v>319</c:v>
                </c:pt>
                <c:pt idx="38645">
                  <c:v>300</c:v>
                </c:pt>
                <c:pt idx="38646">
                  <c:v>271</c:v>
                </c:pt>
                <c:pt idx="38647">
                  <c:v>342</c:v>
                </c:pt>
                <c:pt idx="38648">
                  <c:v>317</c:v>
                </c:pt>
                <c:pt idx="38649">
                  <c:v>308</c:v>
                </c:pt>
                <c:pt idx="38650">
                  <c:v>331</c:v>
                </c:pt>
                <c:pt idx="38651">
                  <c:v>313</c:v>
                </c:pt>
                <c:pt idx="38652">
                  <c:v>247</c:v>
                </c:pt>
                <c:pt idx="38653">
                  <c:v>335</c:v>
                </c:pt>
                <c:pt idx="38654">
                  <c:v>364</c:v>
                </c:pt>
                <c:pt idx="38655">
                  <c:v>289</c:v>
                </c:pt>
                <c:pt idx="38656">
                  <c:v>280</c:v>
                </c:pt>
                <c:pt idx="38657">
                  <c:v>308</c:v>
                </c:pt>
                <c:pt idx="38658">
                  <c:v>267</c:v>
                </c:pt>
                <c:pt idx="38659">
                  <c:v>344</c:v>
                </c:pt>
                <c:pt idx="38660">
                  <c:v>277</c:v>
                </c:pt>
                <c:pt idx="38661">
                  <c:v>209</c:v>
                </c:pt>
                <c:pt idx="38662">
                  <c:v>288</c:v>
                </c:pt>
                <c:pt idx="38663">
                  <c:v>338</c:v>
                </c:pt>
                <c:pt idx="38664">
                  <c:v>316</c:v>
                </c:pt>
                <c:pt idx="38665">
                  <c:v>303</c:v>
                </c:pt>
                <c:pt idx="38666">
                  <c:v>305</c:v>
                </c:pt>
                <c:pt idx="38667">
                  <c:v>296</c:v>
                </c:pt>
                <c:pt idx="38668">
                  <c:v>325</c:v>
                </c:pt>
                <c:pt idx="38669">
                  <c:v>287</c:v>
                </c:pt>
                <c:pt idx="38670">
                  <c:v>213</c:v>
                </c:pt>
                <c:pt idx="38671">
                  <c:v>354</c:v>
                </c:pt>
                <c:pt idx="38672">
                  <c:v>325</c:v>
                </c:pt>
                <c:pt idx="38673">
                  <c:v>325</c:v>
                </c:pt>
                <c:pt idx="38674">
                  <c:v>340</c:v>
                </c:pt>
                <c:pt idx="38675">
                  <c:v>295</c:v>
                </c:pt>
                <c:pt idx="38676">
                  <c:v>301</c:v>
                </c:pt>
                <c:pt idx="38677">
                  <c:v>299</c:v>
                </c:pt>
                <c:pt idx="38678">
                  <c:v>301</c:v>
                </c:pt>
                <c:pt idx="38679">
                  <c:v>338</c:v>
                </c:pt>
                <c:pt idx="38680">
                  <c:v>284</c:v>
                </c:pt>
                <c:pt idx="38681">
                  <c:v>310</c:v>
                </c:pt>
                <c:pt idx="38682">
                  <c:v>300</c:v>
                </c:pt>
                <c:pt idx="38683">
                  <c:v>294</c:v>
                </c:pt>
                <c:pt idx="38684">
                  <c:v>326</c:v>
                </c:pt>
                <c:pt idx="38685">
                  <c:v>321</c:v>
                </c:pt>
                <c:pt idx="38686">
                  <c:v>340</c:v>
                </c:pt>
                <c:pt idx="38687">
                  <c:v>339</c:v>
                </c:pt>
                <c:pt idx="38688">
                  <c:v>267</c:v>
                </c:pt>
                <c:pt idx="38689">
                  <c:v>308</c:v>
                </c:pt>
                <c:pt idx="38690">
                  <c:v>330</c:v>
                </c:pt>
                <c:pt idx="38691">
                  <c:v>360</c:v>
                </c:pt>
                <c:pt idx="38692">
                  <c:v>300</c:v>
                </c:pt>
                <c:pt idx="38693">
                  <c:v>345</c:v>
                </c:pt>
                <c:pt idx="38694">
                  <c:v>300</c:v>
                </c:pt>
                <c:pt idx="38695">
                  <c:v>362</c:v>
                </c:pt>
                <c:pt idx="38696">
                  <c:v>312</c:v>
                </c:pt>
                <c:pt idx="38697">
                  <c:v>315</c:v>
                </c:pt>
                <c:pt idx="38698">
                  <c:v>330</c:v>
                </c:pt>
                <c:pt idx="38699">
                  <c:v>289</c:v>
                </c:pt>
                <c:pt idx="38700">
                  <c:v>332</c:v>
                </c:pt>
                <c:pt idx="38701">
                  <c:v>319</c:v>
                </c:pt>
                <c:pt idx="38702">
                  <c:v>320</c:v>
                </c:pt>
                <c:pt idx="38703">
                  <c:v>323</c:v>
                </c:pt>
                <c:pt idx="38704">
                  <c:v>346</c:v>
                </c:pt>
                <c:pt idx="38705">
                  <c:v>244</c:v>
                </c:pt>
                <c:pt idx="38706">
                  <c:v>356</c:v>
                </c:pt>
                <c:pt idx="38707">
                  <c:v>294</c:v>
                </c:pt>
                <c:pt idx="38708">
                  <c:v>306</c:v>
                </c:pt>
                <c:pt idx="38709">
                  <c:v>303</c:v>
                </c:pt>
                <c:pt idx="38710">
                  <c:v>301</c:v>
                </c:pt>
                <c:pt idx="38711">
                  <c:v>324</c:v>
                </c:pt>
                <c:pt idx="38712">
                  <c:v>313</c:v>
                </c:pt>
                <c:pt idx="38713">
                  <c:v>271</c:v>
                </c:pt>
                <c:pt idx="38714">
                  <c:v>322</c:v>
                </c:pt>
                <c:pt idx="38715">
                  <c:v>291</c:v>
                </c:pt>
                <c:pt idx="38716">
                  <c:v>324</c:v>
                </c:pt>
                <c:pt idx="38717">
                  <c:v>296</c:v>
                </c:pt>
                <c:pt idx="38718">
                  <c:v>274</c:v>
                </c:pt>
                <c:pt idx="38719">
                  <c:v>328</c:v>
                </c:pt>
                <c:pt idx="38720">
                  <c:v>328</c:v>
                </c:pt>
                <c:pt idx="38721">
                  <c:v>323</c:v>
                </c:pt>
                <c:pt idx="38722">
                  <c:v>325</c:v>
                </c:pt>
                <c:pt idx="38723">
                  <c:v>331</c:v>
                </c:pt>
                <c:pt idx="38724">
                  <c:v>324</c:v>
                </c:pt>
                <c:pt idx="38725">
                  <c:v>437</c:v>
                </c:pt>
                <c:pt idx="38726">
                  <c:v>310</c:v>
                </c:pt>
                <c:pt idx="38727">
                  <c:v>307</c:v>
                </c:pt>
                <c:pt idx="38728">
                  <c:v>338</c:v>
                </c:pt>
                <c:pt idx="38729">
                  <c:v>331</c:v>
                </c:pt>
                <c:pt idx="38730">
                  <c:v>295</c:v>
                </c:pt>
                <c:pt idx="38731">
                  <c:v>300</c:v>
                </c:pt>
                <c:pt idx="38732">
                  <c:v>313</c:v>
                </c:pt>
                <c:pt idx="38733">
                  <c:v>314</c:v>
                </c:pt>
                <c:pt idx="38734">
                  <c:v>315</c:v>
                </c:pt>
                <c:pt idx="38735">
                  <c:v>432</c:v>
                </c:pt>
                <c:pt idx="38736">
                  <c:v>300</c:v>
                </c:pt>
                <c:pt idx="38737">
                  <c:v>302</c:v>
                </c:pt>
                <c:pt idx="38738">
                  <c:v>315</c:v>
                </c:pt>
                <c:pt idx="38739">
                  <c:v>314</c:v>
                </c:pt>
                <c:pt idx="38740">
                  <c:v>333</c:v>
                </c:pt>
                <c:pt idx="38741">
                  <c:v>301</c:v>
                </c:pt>
                <c:pt idx="38742">
                  <c:v>308</c:v>
                </c:pt>
                <c:pt idx="38743">
                  <c:v>368</c:v>
                </c:pt>
                <c:pt idx="38744">
                  <c:v>365</c:v>
                </c:pt>
                <c:pt idx="38745">
                  <c:v>344</c:v>
                </c:pt>
                <c:pt idx="38746">
                  <c:v>261</c:v>
                </c:pt>
                <c:pt idx="38747">
                  <c:v>318</c:v>
                </c:pt>
                <c:pt idx="38748">
                  <c:v>310</c:v>
                </c:pt>
                <c:pt idx="38749">
                  <c:v>359</c:v>
                </c:pt>
                <c:pt idx="38750">
                  <c:v>290</c:v>
                </c:pt>
                <c:pt idx="38751">
                  <c:v>305</c:v>
                </c:pt>
                <c:pt idx="38752">
                  <c:v>312</c:v>
                </c:pt>
                <c:pt idx="38753">
                  <c:v>321</c:v>
                </c:pt>
                <c:pt idx="38754">
                  <c:v>332</c:v>
                </c:pt>
                <c:pt idx="38755">
                  <c:v>355</c:v>
                </c:pt>
                <c:pt idx="38756">
                  <c:v>298</c:v>
                </c:pt>
                <c:pt idx="38757">
                  <c:v>236</c:v>
                </c:pt>
                <c:pt idx="38758">
                  <c:v>317</c:v>
                </c:pt>
                <c:pt idx="38759">
                  <c:v>330</c:v>
                </c:pt>
                <c:pt idx="38760">
                  <c:v>291</c:v>
                </c:pt>
                <c:pt idx="38761">
                  <c:v>304</c:v>
                </c:pt>
                <c:pt idx="38762">
                  <c:v>322</c:v>
                </c:pt>
                <c:pt idx="38763">
                  <c:v>340</c:v>
                </c:pt>
                <c:pt idx="38764">
                  <c:v>307</c:v>
                </c:pt>
                <c:pt idx="38765">
                  <c:v>298</c:v>
                </c:pt>
                <c:pt idx="38766">
                  <c:v>290</c:v>
                </c:pt>
                <c:pt idx="38767">
                  <c:v>299</c:v>
                </c:pt>
                <c:pt idx="38768">
                  <c:v>289</c:v>
                </c:pt>
                <c:pt idx="38769">
                  <c:v>323</c:v>
                </c:pt>
                <c:pt idx="38770">
                  <c:v>327</c:v>
                </c:pt>
                <c:pt idx="38771">
                  <c:v>329</c:v>
                </c:pt>
                <c:pt idx="38772">
                  <c:v>347</c:v>
                </c:pt>
                <c:pt idx="38773">
                  <c:v>404</c:v>
                </c:pt>
                <c:pt idx="38774">
                  <c:v>292</c:v>
                </c:pt>
                <c:pt idx="38775">
                  <c:v>322</c:v>
                </c:pt>
                <c:pt idx="38776">
                  <c:v>297</c:v>
                </c:pt>
                <c:pt idx="38777">
                  <c:v>313</c:v>
                </c:pt>
                <c:pt idx="38778">
                  <c:v>289</c:v>
                </c:pt>
                <c:pt idx="38779">
                  <c:v>311</c:v>
                </c:pt>
                <c:pt idx="38780">
                  <c:v>373</c:v>
                </c:pt>
                <c:pt idx="38781">
                  <c:v>223</c:v>
                </c:pt>
                <c:pt idx="38782">
                  <c:v>332</c:v>
                </c:pt>
                <c:pt idx="38783">
                  <c:v>293</c:v>
                </c:pt>
                <c:pt idx="38784">
                  <c:v>298</c:v>
                </c:pt>
                <c:pt idx="38785">
                  <c:v>297</c:v>
                </c:pt>
                <c:pt idx="38786">
                  <c:v>351</c:v>
                </c:pt>
                <c:pt idx="38787">
                  <c:v>313</c:v>
                </c:pt>
                <c:pt idx="38788">
                  <c:v>362</c:v>
                </c:pt>
                <c:pt idx="38789">
                  <c:v>356</c:v>
                </c:pt>
                <c:pt idx="38790">
                  <c:v>273</c:v>
                </c:pt>
                <c:pt idx="38791">
                  <c:v>317</c:v>
                </c:pt>
                <c:pt idx="38792">
                  <c:v>373</c:v>
                </c:pt>
                <c:pt idx="38793">
                  <c:v>345</c:v>
                </c:pt>
                <c:pt idx="38794">
                  <c:v>285</c:v>
                </c:pt>
                <c:pt idx="38795">
                  <c:v>325</c:v>
                </c:pt>
                <c:pt idx="38796">
                  <c:v>333</c:v>
                </c:pt>
                <c:pt idx="38797">
                  <c:v>295</c:v>
                </c:pt>
                <c:pt idx="38798">
                  <c:v>306</c:v>
                </c:pt>
                <c:pt idx="38799">
                  <c:v>313</c:v>
                </c:pt>
                <c:pt idx="38800">
                  <c:v>290</c:v>
                </c:pt>
                <c:pt idx="38801">
                  <c:v>326</c:v>
                </c:pt>
                <c:pt idx="38802">
                  <c:v>308</c:v>
                </c:pt>
                <c:pt idx="38803">
                  <c:v>326</c:v>
                </c:pt>
                <c:pt idx="38804">
                  <c:v>327</c:v>
                </c:pt>
                <c:pt idx="38805">
                  <c:v>317</c:v>
                </c:pt>
                <c:pt idx="38806">
                  <c:v>331</c:v>
                </c:pt>
                <c:pt idx="38807">
                  <c:v>340</c:v>
                </c:pt>
                <c:pt idx="38808">
                  <c:v>289</c:v>
                </c:pt>
                <c:pt idx="38809">
                  <c:v>311</c:v>
                </c:pt>
                <c:pt idx="38810">
                  <c:v>312</c:v>
                </c:pt>
                <c:pt idx="38811">
                  <c:v>319</c:v>
                </c:pt>
                <c:pt idx="38812">
                  <c:v>339</c:v>
                </c:pt>
                <c:pt idx="38813">
                  <c:v>284</c:v>
                </c:pt>
                <c:pt idx="38814">
                  <c:v>326</c:v>
                </c:pt>
                <c:pt idx="38815">
                  <c:v>312</c:v>
                </c:pt>
                <c:pt idx="38816">
                  <c:v>330</c:v>
                </c:pt>
                <c:pt idx="38817">
                  <c:v>333</c:v>
                </c:pt>
                <c:pt idx="38818">
                  <c:v>294</c:v>
                </c:pt>
                <c:pt idx="38819">
                  <c:v>327</c:v>
                </c:pt>
                <c:pt idx="38820">
                  <c:v>324</c:v>
                </c:pt>
                <c:pt idx="38821">
                  <c:v>307</c:v>
                </c:pt>
                <c:pt idx="38822">
                  <c:v>272</c:v>
                </c:pt>
                <c:pt idx="38823">
                  <c:v>356</c:v>
                </c:pt>
                <c:pt idx="38824">
                  <c:v>358</c:v>
                </c:pt>
                <c:pt idx="38825">
                  <c:v>305</c:v>
                </c:pt>
                <c:pt idx="38826">
                  <c:v>316</c:v>
                </c:pt>
                <c:pt idx="38827">
                  <c:v>285</c:v>
                </c:pt>
                <c:pt idx="38828">
                  <c:v>341</c:v>
                </c:pt>
                <c:pt idx="38829">
                  <c:v>333</c:v>
                </c:pt>
                <c:pt idx="38830">
                  <c:v>335</c:v>
                </c:pt>
                <c:pt idx="38831">
                  <c:v>305</c:v>
                </c:pt>
                <c:pt idx="38832">
                  <c:v>375</c:v>
                </c:pt>
                <c:pt idx="38833">
                  <c:v>312</c:v>
                </c:pt>
                <c:pt idx="38834">
                  <c:v>342</c:v>
                </c:pt>
                <c:pt idx="38835">
                  <c:v>320</c:v>
                </c:pt>
                <c:pt idx="38836">
                  <c:v>295</c:v>
                </c:pt>
                <c:pt idx="38837">
                  <c:v>330</c:v>
                </c:pt>
                <c:pt idx="38838">
                  <c:v>325</c:v>
                </c:pt>
                <c:pt idx="38839">
                  <c:v>304</c:v>
                </c:pt>
                <c:pt idx="38840">
                  <c:v>310</c:v>
                </c:pt>
                <c:pt idx="38841">
                  <c:v>336</c:v>
                </c:pt>
                <c:pt idx="38842">
                  <c:v>322</c:v>
                </c:pt>
                <c:pt idx="38843">
                  <c:v>343</c:v>
                </c:pt>
                <c:pt idx="38844">
                  <c:v>323</c:v>
                </c:pt>
                <c:pt idx="38845">
                  <c:v>331</c:v>
                </c:pt>
                <c:pt idx="38846">
                  <c:v>316</c:v>
                </c:pt>
                <c:pt idx="38847">
                  <c:v>310</c:v>
                </c:pt>
                <c:pt idx="38848">
                  <c:v>296</c:v>
                </c:pt>
                <c:pt idx="38849">
                  <c:v>298</c:v>
                </c:pt>
                <c:pt idx="38850">
                  <c:v>353</c:v>
                </c:pt>
                <c:pt idx="38851">
                  <c:v>353</c:v>
                </c:pt>
                <c:pt idx="38852">
                  <c:v>289</c:v>
                </c:pt>
                <c:pt idx="38853">
                  <c:v>318</c:v>
                </c:pt>
                <c:pt idx="38854">
                  <c:v>320</c:v>
                </c:pt>
                <c:pt idx="38855">
                  <c:v>299</c:v>
                </c:pt>
                <c:pt idx="38856">
                  <c:v>273</c:v>
                </c:pt>
                <c:pt idx="38857">
                  <c:v>262</c:v>
                </c:pt>
                <c:pt idx="38858">
                  <c:v>321</c:v>
                </c:pt>
                <c:pt idx="38859">
                  <c:v>312</c:v>
                </c:pt>
                <c:pt idx="38860">
                  <c:v>321</c:v>
                </c:pt>
                <c:pt idx="38861">
                  <c:v>326</c:v>
                </c:pt>
                <c:pt idx="38862">
                  <c:v>314</c:v>
                </c:pt>
                <c:pt idx="38863">
                  <c:v>307</c:v>
                </c:pt>
                <c:pt idx="38864">
                  <c:v>323</c:v>
                </c:pt>
                <c:pt idx="38865">
                  <c:v>335</c:v>
                </c:pt>
                <c:pt idx="38866">
                  <c:v>248</c:v>
                </c:pt>
                <c:pt idx="38867">
                  <c:v>321</c:v>
                </c:pt>
                <c:pt idx="38868">
                  <c:v>373</c:v>
                </c:pt>
                <c:pt idx="38869">
                  <c:v>272</c:v>
                </c:pt>
                <c:pt idx="38870">
                  <c:v>294</c:v>
                </c:pt>
                <c:pt idx="38871">
                  <c:v>299</c:v>
                </c:pt>
                <c:pt idx="38872">
                  <c:v>323</c:v>
                </c:pt>
                <c:pt idx="38873">
                  <c:v>345</c:v>
                </c:pt>
                <c:pt idx="38874">
                  <c:v>326</c:v>
                </c:pt>
                <c:pt idx="38875">
                  <c:v>316</c:v>
                </c:pt>
                <c:pt idx="38876">
                  <c:v>302</c:v>
                </c:pt>
                <c:pt idx="38877">
                  <c:v>244</c:v>
                </c:pt>
                <c:pt idx="38878">
                  <c:v>316</c:v>
                </c:pt>
                <c:pt idx="38879">
                  <c:v>311</c:v>
                </c:pt>
                <c:pt idx="38880">
                  <c:v>316</c:v>
                </c:pt>
                <c:pt idx="38881">
                  <c:v>317</c:v>
                </c:pt>
                <c:pt idx="38882">
                  <c:v>357</c:v>
                </c:pt>
                <c:pt idx="38883">
                  <c:v>345</c:v>
                </c:pt>
                <c:pt idx="38884">
                  <c:v>317</c:v>
                </c:pt>
                <c:pt idx="38885">
                  <c:v>295</c:v>
                </c:pt>
                <c:pt idx="38886">
                  <c:v>319</c:v>
                </c:pt>
                <c:pt idx="38887">
                  <c:v>322</c:v>
                </c:pt>
                <c:pt idx="38888">
                  <c:v>313</c:v>
                </c:pt>
                <c:pt idx="38889">
                  <c:v>326</c:v>
                </c:pt>
                <c:pt idx="38890">
                  <c:v>261</c:v>
                </c:pt>
                <c:pt idx="38891">
                  <c:v>277</c:v>
                </c:pt>
                <c:pt idx="38892">
                  <c:v>337</c:v>
                </c:pt>
                <c:pt idx="38893">
                  <c:v>326</c:v>
                </c:pt>
                <c:pt idx="38894">
                  <c:v>297</c:v>
                </c:pt>
                <c:pt idx="38895">
                  <c:v>301</c:v>
                </c:pt>
                <c:pt idx="38896">
                  <c:v>299</c:v>
                </c:pt>
                <c:pt idx="38897">
                  <c:v>331</c:v>
                </c:pt>
                <c:pt idx="38898">
                  <c:v>315</c:v>
                </c:pt>
                <c:pt idx="38899">
                  <c:v>319</c:v>
                </c:pt>
                <c:pt idx="38900">
                  <c:v>309</c:v>
                </c:pt>
                <c:pt idx="38901">
                  <c:v>299</c:v>
                </c:pt>
                <c:pt idx="38902">
                  <c:v>311</c:v>
                </c:pt>
                <c:pt idx="38903">
                  <c:v>264</c:v>
                </c:pt>
                <c:pt idx="38904">
                  <c:v>311</c:v>
                </c:pt>
                <c:pt idx="38905">
                  <c:v>329</c:v>
                </c:pt>
                <c:pt idx="38906">
                  <c:v>332</c:v>
                </c:pt>
                <c:pt idx="38907">
                  <c:v>318</c:v>
                </c:pt>
                <c:pt idx="38908">
                  <c:v>312</c:v>
                </c:pt>
                <c:pt idx="38909">
                  <c:v>285</c:v>
                </c:pt>
                <c:pt idx="38910">
                  <c:v>343</c:v>
                </c:pt>
                <c:pt idx="38911">
                  <c:v>294</c:v>
                </c:pt>
                <c:pt idx="38912">
                  <c:v>307</c:v>
                </c:pt>
                <c:pt idx="38913">
                  <c:v>326</c:v>
                </c:pt>
                <c:pt idx="38914">
                  <c:v>313</c:v>
                </c:pt>
                <c:pt idx="38915">
                  <c:v>324</c:v>
                </c:pt>
                <c:pt idx="38916">
                  <c:v>332</c:v>
                </c:pt>
                <c:pt idx="38917">
                  <c:v>309</c:v>
                </c:pt>
                <c:pt idx="38918">
                  <c:v>337</c:v>
                </c:pt>
                <c:pt idx="38919">
                  <c:v>321</c:v>
                </c:pt>
                <c:pt idx="38920">
                  <c:v>321</c:v>
                </c:pt>
                <c:pt idx="38921">
                  <c:v>344</c:v>
                </c:pt>
                <c:pt idx="38922">
                  <c:v>321</c:v>
                </c:pt>
                <c:pt idx="38923">
                  <c:v>301</c:v>
                </c:pt>
                <c:pt idx="38924">
                  <c:v>343</c:v>
                </c:pt>
                <c:pt idx="38925">
                  <c:v>305</c:v>
                </c:pt>
                <c:pt idx="38926">
                  <c:v>321</c:v>
                </c:pt>
                <c:pt idx="38927">
                  <c:v>313</c:v>
                </c:pt>
                <c:pt idx="38928">
                  <c:v>284</c:v>
                </c:pt>
                <c:pt idx="38929">
                  <c:v>356</c:v>
                </c:pt>
                <c:pt idx="38930">
                  <c:v>313</c:v>
                </c:pt>
                <c:pt idx="38931">
                  <c:v>343</c:v>
                </c:pt>
                <c:pt idx="38932">
                  <c:v>317</c:v>
                </c:pt>
                <c:pt idx="38933">
                  <c:v>334</c:v>
                </c:pt>
                <c:pt idx="38934">
                  <c:v>337</c:v>
                </c:pt>
                <c:pt idx="38935">
                  <c:v>283</c:v>
                </c:pt>
                <c:pt idx="38936">
                  <c:v>345</c:v>
                </c:pt>
                <c:pt idx="38937">
                  <c:v>373</c:v>
                </c:pt>
                <c:pt idx="38938">
                  <c:v>324</c:v>
                </c:pt>
                <c:pt idx="38939">
                  <c:v>307</c:v>
                </c:pt>
                <c:pt idx="38940">
                  <c:v>362</c:v>
                </c:pt>
                <c:pt idx="38941">
                  <c:v>324</c:v>
                </c:pt>
                <c:pt idx="38942">
                  <c:v>311</c:v>
                </c:pt>
                <c:pt idx="38943">
                  <c:v>339</c:v>
                </c:pt>
                <c:pt idx="38944">
                  <c:v>326</c:v>
                </c:pt>
                <c:pt idx="38945">
                  <c:v>322</c:v>
                </c:pt>
                <c:pt idx="38946">
                  <c:v>299</c:v>
                </c:pt>
                <c:pt idx="38947">
                  <c:v>339</c:v>
                </c:pt>
                <c:pt idx="38948">
                  <c:v>304</c:v>
                </c:pt>
                <c:pt idx="38949">
                  <c:v>406</c:v>
                </c:pt>
                <c:pt idx="38950">
                  <c:v>297</c:v>
                </c:pt>
                <c:pt idx="38951">
                  <c:v>343</c:v>
                </c:pt>
                <c:pt idx="38952">
                  <c:v>275</c:v>
                </c:pt>
                <c:pt idx="38953">
                  <c:v>306</c:v>
                </c:pt>
                <c:pt idx="38954">
                  <c:v>344</c:v>
                </c:pt>
                <c:pt idx="38955">
                  <c:v>358</c:v>
                </c:pt>
                <c:pt idx="38956">
                  <c:v>314</c:v>
                </c:pt>
                <c:pt idx="38957">
                  <c:v>340</c:v>
                </c:pt>
                <c:pt idx="38958">
                  <c:v>320</c:v>
                </c:pt>
                <c:pt idx="38959">
                  <c:v>374</c:v>
                </c:pt>
                <c:pt idx="38960">
                  <c:v>359</c:v>
                </c:pt>
                <c:pt idx="38961">
                  <c:v>344</c:v>
                </c:pt>
                <c:pt idx="38962">
                  <c:v>325</c:v>
                </c:pt>
                <c:pt idx="38963">
                  <c:v>314</c:v>
                </c:pt>
                <c:pt idx="38964">
                  <c:v>316</c:v>
                </c:pt>
                <c:pt idx="38965">
                  <c:v>340</c:v>
                </c:pt>
                <c:pt idx="38966">
                  <c:v>313</c:v>
                </c:pt>
                <c:pt idx="38967">
                  <c:v>303</c:v>
                </c:pt>
                <c:pt idx="38968">
                  <c:v>329</c:v>
                </c:pt>
                <c:pt idx="38969">
                  <c:v>353</c:v>
                </c:pt>
                <c:pt idx="38970">
                  <c:v>320</c:v>
                </c:pt>
                <c:pt idx="38971">
                  <c:v>342</c:v>
                </c:pt>
                <c:pt idx="38972">
                  <c:v>341</c:v>
                </c:pt>
                <c:pt idx="38973">
                  <c:v>359</c:v>
                </c:pt>
                <c:pt idx="38974">
                  <c:v>335</c:v>
                </c:pt>
                <c:pt idx="38975">
                  <c:v>343</c:v>
                </c:pt>
                <c:pt idx="38976">
                  <c:v>412</c:v>
                </c:pt>
                <c:pt idx="38977">
                  <c:v>362</c:v>
                </c:pt>
                <c:pt idx="38978">
                  <c:v>330</c:v>
                </c:pt>
                <c:pt idx="38979">
                  <c:v>347</c:v>
                </c:pt>
                <c:pt idx="38980">
                  <c:v>318</c:v>
                </c:pt>
                <c:pt idx="38981">
                  <c:v>297</c:v>
                </c:pt>
                <c:pt idx="38982">
                  <c:v>252</c:v>
                </c:pt>
                <c:pt idx="38983">
                  <c:v>329</c:v>
                </c:pt>
                <c:pt idx="38984">
                  <c:v>291</c:v>
                </c:pt>
                <c:pt idx="38985">
                  <c:v>364</c:v>
                </c:pt>
                <c:pt idx="38986">
                  <c:v>316</c:v>
                </c:pt>
                <c:pt idx="38987">
                  <c:v>332</c:v>
                </c:pt>
                <c:pt idx="38988">
                  <c:v>221</c:v>
                </c:pt>
                <c:pt idx="38989">
                  <c:v>377</c:v>
                </c:pt>
                <c:pt idx="38990">
                  <c:v>325</c:v>
                </c:pt>
                <c:pt idx="38991">
                  <c:v>332</c:v>
                </c:pt>
                <c:pt idx="38992">
                  <c:v>310</c:v>
                </c:pt>
                <c:pt idx="38993">
                  <c:v>301</c:v>
                </c:pt>
                <c:pt idx="38994">
                  <c:v>323</c:v>
                </c:pt>
                <c:pt idx="38995">
                  <c:v>374</c:v>
                </c:pt>
                <c:pt idx="38996">
                  <c:v>208</c:v>
                </c:pt>
                <c:pt idx="38997">
                  <c:v>331</c:v>
                </c:pt>
                <c:pt idx="38998">
                  <c:v>289</c:v>
                </c:pt>
                <c:pt idx="38999">
                  <c:v>352</c:v>
                </c:pt>
                <c:pt idx="39000">
                  <c:v>351</c:v>
                </c:pt>
                <c:pt idx="39001">
                  <c:v>317</c:v>
                </c:pt>
                <c:pt idx="39002">
                  <c:v>324</c:v>
                </c:pt>
                <c:pt idx="39003">
                  <c:v>346</c:v>
                </c:pt>
                <c:pt idx="39004">
                  <c:v>331</c:v>
                </c:pt>
                <c:pt idx="39005">
                  <c:v>310</c:v>
                </c:pt>
                <c:pt idx="39006">
                  <c:v>362</c:v>
                </c:pt>
                <c:pt idx="39007">
                  <c:v>306</c:v>
                </c:pt>
                <c:pt idx="39008">
                  <c:v>322</c:v>
                </c:pt>
                <c:pt idx="39009">
                  <c:v>340</c:v>
                </c:pt>
                <c:pt idx="39010">
                  <c:v>301</c:v>
                </c:pt>
                <c:pt idx="39011">
                  <c:v>283</c:v>
                </c:pt>
                <c:pt idx="39012">
                  <c:v>303</c:v>
                </c:pt>
                <c:pt idx="39013">
                  <c:v>305</c:v>
                </c:pt>
                <c:pt idx="39014">
                  <c:v>327</c:v>
                </c:pt>
                <c:pt idx="39015">
                  <c:v>207</c:v>
                </c:pt>
                <c:pt idx="39016">
                  <c:v>297</c:v>
                </c:pt>
                <c:pt idx="39017">
                  <c:v>350</c:v>
                </c:pt>
                <c:pt idx="39018">
                  <c:v>323</c:v>
                </c:pt>
                <c:pt idx="39019">
                  <c:v>471</c:v>
                </c:pt>
                <c:pt idx="39020">
                  <c:v>373</c:v>
                </c:pt>
                <c:pt idx="39021">
                  <c:v>286</c:v>
                </c:pt>
                <c:pt idx="39022">
                  <c:v>344</c:v>
                </c:pt>
                <c:pt idx="39023">
                  <c:v>299</c:v>
                </c:pt>
                <c:pt idx="39024">
                  <c:v>327</c:v>
                </c:pt>
                <c:pt idx="39025">
                  <c:v>332</c:v>
                </c:pt>
                <c:pt idx="39026">
                  <c:v>305</c:v>
                </c:pt>
                <c:pt idx="39027">
                  <c:v>336</c:v>
                </c:pt>
                <c:pt idx="39028">
                  <c:v>307</c:v>
                </c:pt>
                <c:pt idx="39029">
                  <c:v>370</c:v>
                </c:pt>
                <c:pt idx="39030">
                  <c:v>331</c:v>
                </c:pt>
                <c:pt idx="39031">
                  <c:v>284</c:v>
                </c:pt>
                <c:pt idx="39032">
                  <c:v>320</c:v>
                </c:pt>
                <c:pt idx="39033">
                  <c:v>313</c:v>
                </c:pt>
                <c:pt idx="39034">
                  <c:v>357</c:v>
                </c:pt>
                <c:pt idx="39035">
                  <c:v>338</c:v>
                </c:pt>
                <c:pt idx="39036">
                  <c:v>310</c:v>
                </c:pt>
                <c:pt idx="39037">
                  <c:v>309</c:v>
                </c:pt>
                <c:pt idx="39038">
                  <c:v>349</c:v>
                </c:pt>
                <c:pt idx="39039">
                  <c:v>320</c:v>
                </c:pt>
                <c:pt idx="39040">
                  <c:v>328</c:v>
                </c:pt>
                <c:pt idx="39041">
                  <c:v>368</c:v>
                </c:pt>
                <c:pt idx="39042">
                  <c:v>331</c:v>
                </c:pt>
                <c:pt idx="39043">
                  <c:v>293</c:v>
                </c:pt>
                <c:pt idx="39044">
                  <c:v>328</c:v>
                </c:pt>
                <c:pt idx="39045">
                  <c:v>329</c:v>
                </c:pt>
                <c:pt idx="39046">
                  <c:v>284</c:v>
                </c:pt>
                <c:pt idx="39047">
                  <c:v>337</c:v>
                </c:pt>
                <c:pt idx="39048">
                  <c:v>266</c:v>
                </c:pt>
                <c:pt idx="39049">
                  <c:v>318</c:v>
                </c:pt>
                <c:pt idx="39050">
                  <c:v>313</c:v>
                </c:pt>
                <c:pt idx="39051">
                  <c:v>294</c:v>
                </c:pt>
                <c:pt idx="39052">
                  <c:v>313</c:v>
                </c:pt>
                <c:pt idx="39053">
                  <c:v>323</c:v>
                </c:pt>
                <c:pt idx="39054">
                  <c:v>332</c:v>
                </c:pt>
                <c:pt idx="39055">
                  <c:v>342</c:v>
                </c:pt>
                <c:pt idx="39056">
                  <c:v>348</c:v>
                </c:pt>
                <c:pt idx="39057">
                  <c:v>343</c:v>
                </c:pt>
                <c:pt idx="39058">
                  <c:v>293</c:v>
                </c:pt>
                <c:pt idx="39059">
                  <c:v>313</c:v>
                </c:pt>
                <c:pt idx="39060">
                  <c:v>307</c:v>
                </c:pt>
                <c:pt idx="39061">
                  <c:v>337</c:v>
                </c:pt>
                <c:pt idx="39062">
                  <c:v>353</c:v>
                </c:pt>
                <c:pt idx="39063">
                  <c:v>321</c:v>
                </c:pt>
                <c:pt idx="39064">
                  <c:v>300</c:v>
                </c:pt>
                <c:pt idx="39065">
                  <c:v>336</c:v>
                </c:pt>
                <c:pt idx="39066">
                  <c:v>332</c:v>
                </c:pt>
                <c:pt idx="39067">
                  <c:v>421</c:v>
                </c:pt>
                <c:pt idx="39068">
                  <c:v>326</c:v>
                </c:pt>
                <c:pt idx="39069">
                  <c:v>338</c:v>
                </c:pt>
                <c:pt idx="39070">
                  <c:v>304</c:v>
                </c:pt>
                <c:pt idx="39071">
                  <c:v>432</c:v>
                </c:pt>
                <c:pt idx="39072">
                  <c:v>294</c:v>
                </c:pt>
                <c:pt idx="39073">
                  <c:v>310</c:v>
                </c:pt>
                <c:pt idx="39074">
                  <c:v>293</c:v>
                </c:pt>
                <c:pt idx="39075">
                  <c:v>277</c:v>
                </c:pt>
                <c:pt idx="39076">
                  <c:v>253</c:v>
                </c:pt>
                <c:pt idx="39077">
                  <c:v>269</c:v>
                </c:pt>
                <c:pt idx="39078">
                  <c:v>250</c:v>
                </c:pt>
                <c:pt idx="39079">
                  <c:v>352</c:v>
                </c:pt>
                <c:pt idx="39080">
                  <c:v>338</c:v>
                </c:pt>
                <c:pt idx="39081">
                  <c:v>280</c:v>
                </c:pt>
                <c:pt idx="39082">
                  <c:v>345</c:v>
                </c:pt>
                <c:pt idx="39083">
                  <c:v>331</c:v>
                </c:pt>
                <c:pt idx="39084">
                  <c:v>386</c:v>
                </c:pt>
                <c:pt idx="39085">
                  <c:v>300</c:v>
                </c:pt>
                <c:pt idx="39086">
                  <c:v>290</c:v>
                </c:pt>
                <c:pt idx="39087">
                  <c:v>326</c:v>
                </c:pt>
                <c:pt idx="39088">
                  <c:v>344</c:v>
                </c:pt>
                <c:pt idx="39089">
                  <c:v>356</c:v>
                </c:pt>
                <c:pt idx="39090">
                  <c:v>311</c:v>
                </c:pt>
                <c:pt idx="39091">
                  <c:v>319</c:v>
                </c:pt>
                <c:pt idx="39092">
                  <c:v>314</c:v>
                </c:pt>
                <c:pt idx="39093">
                  <c:v>336</c:v>
                </c:pt>
                <c:pt idx="39094">
                  <c:v>339</c:v>
                </c:pt>
                <c:pt idx="39095">
                  <c:v>312</c:v>
                </c:pt>
                <c:pt idx="39096">
                  <c:v>367</c:v>
                </c:pt>
                <c:pt idx="39097">
                  <c:v>289</c:v>
                </c:pt>
                <c:pt idx="39098">
                  <c:v>216</c:v>
                </c:pt>
                <c:pt idx="39099">
                  <c:v>386</c:v>
                </c:pt>
                <c:pt idx="39100">
                  <c:v>346</c:v>
                </c:pt>
                <c:pt idx="39101">
                  <c:v>344</c:v>
                </c:pt>
                <c:pt idx="39102">
                  <c:v>327</c:v>
                </c:pt>
                <c:pt idx="39103">
                  <c:v>310</c:v>
                </c:pt>
                <c:pt idx="39104">
                  <c:v>286</c:v>
                </c:pt>
                <c:pt idx="39105">
                  <c:v>237</c:v>
                </c:pt>
                <c:pt idx="39106">
                  <c:v>321</c:v>
                </c:pt>
                <c:pt idx="39107">
                  <c:v>296</c:v>
                </c:pt>
                <c:pt idx="39108">
                  <c:v>303</c:v>
                </c:pt>
                <c:pt idx="39109">
                  <c:v>285</c:v>
                </c:pt>
                <c:pt idx="39110">
                  <c:v>280</c:v>
                </c:pt>
                <c:pt idx="39111">
                  <c:v>305</c:v>
                </c:pt>
                <c:pt idx="39112">
                  <c:v>319</c:v>
                </c:pt>
                <c:pt idx="39113">
                  <c:v>304</c:v>
                </c:pt>
                <c:pt idx="39114">
                  <c:v>364</c:v>
                </c:pt>
                <c:pt idx="39115">
                  <c:v>289</c:v>
                </c:pt>
                <c:pt idx="39116">
                  <c:v>309</c:v>
                </c:pt>
                <c:pt idx="39117">
                  <c:v>281</c:v>
                </c:pt>
                <c:pt idx="39118">
                  <c:v>320</c:v>
                </c:pt>
                <c:pt idx="39119">
                  <c:v>302</c:v>
                </c:pt>
                <c:pt idx="39120">
                  <c:v>359</c:v>
                </c:pt>
                <c:pt idx="39121">
                  <c:v>295</c:v>
                </c:pt>
                <c:pt idx="39122">
                  <c:v>375</c:v>
                </c:pt>
                <c:pt idx="39123">
                  <c:v>389</c:v>
                </c:pt>
                <c:pt idx="39124">
                  <c:v>351</c:v>
                </c:pt>
                <c:pt idx="39125">
                  <c:v>328</c:v>
                </c:pt>
                <c:pt idx="39126">
                  <c:v>293</c:v>
                </c:pt>
                <c:pt idx="39127">
                  <c:v>266</c:v>
                </c:pt>
                <c:pt idx="39128">
                  <c:v>318</c:v>
                </c:pt>
                <c:pt idx="39129">
                  <c:v>291</c:v>
                </c:pt>
                <c:pt idx="39130">
                  <c:v>311</c:v>
                </c:pt>
                <c:pt idx="39131">
                  <c:v>282</c:v>
                </c:pt>
                <c:pt idx="39132">
                  <c:v>382</c:v>
                </c:pt>
                <c:pt idx="39133">
                  <c:v>401</c:v>
                </c:pt>
                <c:pt idx="39134">
                  <c:v>319</c:v>
                </c:pt>
                <c:pt idx="39135">
                  <c:v>330</c:v>
                </c:pt>
                <c:pt idx="39136">
                  <c:v>326</c:v>
                </c:pt>
                <c:pt idx="39137">
                  <c:v>301</c:v>
                </c:pt>
                <c:pt idx="39138">
                  <c:v>286</c:v>
                </c:pt>
                <c:pt idx="39139">
                  <c:v>305</c:v>
                </c:pt>
                <c:pt idx="39140">
                  <c:v>311</c:v>
                </c:pt>
                <c:pt idx="39141">
                  <c:v>323</c:v>
                </c:pt>
                <c:pt idx="39142">
                  <c:v>306</c:v>
                </c:pt>
                <c:pt idx="39143">
                  <c:v>378</c:v>
                </c:pt>
                <c:pt idx="39144">
                  <c:v>282</c:v>
                </c:pt>
                <c:pt idx="39145">
                  <c:v>322</c:v>
                </c:pt>
                <c:pt idx="39146">
                  <c:v>347</c:v>
                </c:pt>
                <c:pt idx="39147">
                  <c:v>306</c:v>
                </c:pt>
                <c:pt idx="39148">
                  <c:v>314</c:v>
                </c:pt>
                <c:pt idx="39149">
                  <c:v>269</c:v>
                </c:pt>
                <c:pt idx="39150">
                  <c:v>325</c:v>
                </c:pt>
                <c:pt idx="39151">
                  <c:v>323</c:v>
                </c:pt>
                <c:pt idx="39152">
                  <c:v>295</c:v>
                </c:pt>
                <c:pt idx="39153">
                  <c:v>315</c:v>
                </c:pt>
                <c:pt idx="39154">
                  <c:v>321</c:v>
                </c:pt>
                <c:pt idx="39155">
                  <c:v>382</c:v>
                </c:pt>
                <c:pt idx="39156">
                  <c:v>297</c:v>
                </c:pt>
                <c:pt idx="39157">
                  <c:v>347</c:v>
                </c:pt>
                <c:pt idx="39158">
                  <c:v>287</c:v>
                </c:pt>
                <c:pt idx="39159">
                  <c:v>305</c:v>
                </c:pt>
                <c:pt idx="39160">
                  <c:v>329</c:v>
                </c:pt>
                <c:pt idx="39161">
                  <c:v>341</c:v>
                </c:pt>
                <c:pt idx="39162">
                  <c:v>348</c:v>
                </c:pt>
                <c:pt idx="39163">
                  <c:v>335</c:v>
                </c:pt>
                <c:pt idx="39164">
                  <c:v>329</c:v>
                </c:pt>
                <c:pt idx="39165">
                  <c:v>338</c:v>
                </c:pt>
                <c:pt idx="39166">
                  <c:v>313</c:v>
                </c:pt>
                <c:pt idx="39167">
                  <c:v>325</c:v>
                </c:pt>
                <c:pt idx="39168">
                  <c:v>373</c:v>
                </c:pt>
                <c:pt idx="39169">
                  <c:v>312</c:v>
                </c:pt>
                <c:pt idx="39170">
                  <c:v>329</c:v>
                </c:pt>
                <c:pt idx="39171">
                  <c:v>299</c:v>
                </c:pt>
                <c:pt idx="39172">
                  <c:v>324</c:v>
                </c:pt>
                <c:pt idx="39173">
                  <c:v>339</c:v>
                </c:pt>
                <c:pt idx="39174">
                  <c:v>341</c:v>
                </c:pt>
                <c:pt idx="39175">
                  <c:v>318</c:v>
                </c:pt>
                <c:pt idx="39176">
                  <c:v>322</c:v>
                </c:pt>
                <c:pt idx="39177">
                  <c:v>331</c:v>
                </c:pt>
                <c:pt idx="39178">
                  <c:v>303</c:v>
                </c:pt>
                <c:pt idx="39179">
                  <c:v>371</c:v>
                </c:pt>
                <c:pt idx="39180">
                  <c:v>328</c:v>
                </c:pt>
                <c:pt idx="39181">
                  <c:v>335</c:v>
                </c:pt>
                <c:pt idx="39182">
                  <c:v>275</c:v>
                </c:pt>
                <c:pt idx="39183">
                  <c:v>321</c:v>
                </c:pt>
                <c:pt idx="39184">
                  <c:v>304</c:v>
                </c:pt>
                <c:pt idx="39185">
                  <c:v>329</c:v>
                </c:pt>
                <c:pt idx="39186">
                  <c:v>302</c:v>
                </c:pt>
                <c:pt idx="39187">
                  <c:v>346</c:v>
                </c:pt>
                <c:pt idx="39188">
                  <c:v>351</c:v>
                </c:pt>
                <c:pt idx="39189">
                  <c:v>303</c:v>
                </c:pt>
                <c:pt idx="39190">
                  <c:v>317</c:v>
                </c:pt>
                <c:pt idx="39191">
                  <c:v>345</c:v>
                </c:pt>
                <c:pt idx="39192">
                  <c:v>256</c:v>
                </c:pt>
                <c:pt idx="39193">
                  <c:v>339</c:v>
                </c:pt>
                <c:pt idx="39194">
                  <c:v>322</c:v>
                </c:pt>
                <c:pt idx="39195">
                  <c:v>376</c:v>
                </c:pt>
                <c:pt idx="39196">
                  <c:v>334</c:v>
                </c:pt>
                <c:pt idx="39197">
                  <c:v>319</c:v>
                </c:pt>
                <c:pt idx="39198">
                  <c:v>328</c:v>
                </c:pt>
                <c:pt idx="39199">
                  <c:v>286</c:v>
                </c:pt>
                <c:pt idx="39200">
                  <c:v>332</c:v>
                </c:pt>
                <c:pt idx="39201">
                  <c:v>296</c:v>
                </c:pt>
                <c:pt idx="39202">
                  <c:v>300</c:v>
                </c:pt>
                <c:pt idx="39203">
                  <c:v>309</c:v>
                </c:pt>
                <c:pt idx="39204">
                  <c:v>356</c:v>
                </c:pt>
                <c:pt idx="39205">
                  <c:v>302</c:v>
                </c:pt>
                <c:pt idx="39206">
                  <c:v>316</c:v>
                </c:pt>
                <c:pt idx="39207">
                  <c:v>309</c:v>
                </c:pt>
                <c:pt idx="39208">
                  <c:v>312</c:v>
                </c:pt>
                <c:pt idx="39209">
                  <c:v>284</c:v>
                </c:pt>
                <c:pt idx="39210">
                  <c:v>374</c:v>
                </c:pt>
                <c:pt idx="39211">
                  <c:v>328</c:v>
                </c:pt>
                <c:pt idx="39212">
                  <c:v>357</c:v>
                </c:pt>
                <c:pt idx="39213">
                  <c:v>345</c:v>
                </c:pt>
                <c:pt idx="39214">
                  <c:v>264</c:v>
                </c:pt>
                <c:pt idx="39215">
                  <c:v>331</c:v>
                </c:pt>
                <c:pt idx="39216">
                  <c:v>294</c:v>
                </c:pt>
                <c:pt idx="39217">
                  <c:v>315</c:v>
                </c:pt>
                <c:pt idx="39218">
                  <c:v>283</c:v>
                </c:pt>
                <c:pt idx="39219">
                  <c:v>319</c:v>
                </c:pt>
                <c:pt idx="39220">
                  <c:v>315</c:v>
                </c:pt>
                <c:pt idx="39221">
                  <c:v>253</c:v>
                </c:pt>
                <c:pt idx="39222">
                  <c:v>328</c:v>
                </c:pt>
                <c:pt idx="39223">
                  <c:v>348</c:v>
                </c:pt>
                <c:pt idx="39224">
                  <c:v>323</c:v>
                </c:pt>
                <c:pt idx="39225">
                  <c:v>289</c:v>
                </c:pt>
                <c:pt idx="39226">
                  <c:v>343</c:v>
                </c:pt>
                <c:pt idx="39227">
                  <c:v>342</c:v>
                </c:pt>
                <c:pt idx="39228">
                  <c:v>356</c:v>
                </c:pt>
                <c:pt idx="39229">
                  <c:v>321</c:v>
                </c:pt>
                <c:pt idx="39230">
                  <c:v>308</c:v>
                </c:pt>
                <c:pt idx="39231">
                  <c:v>319</c:v>
                </c:pt>
                <c:pt idx="39232">
                  <c:v>337</c:v>
                </c:pt>
                <c:pt idx="39233">
                  <c:v>325</c:v>
                </c:pt>
                <c:pt idx="39234">
                  <c:v>325</c:v>
                </c:pt>
                <c:pt idx="39235">
                  <c:v>327</c:v>
                </c:pt>
                <c:pt idx="39236">
                  <c:v>316</c:v>
                </c:pt>
                <c:pt idx="39237">
                  <c:v>312</c:v>
                </c:pt>
                <c:pt idx="39238">
                  <c:v>308</c:v>
                </c:pt>
                <c:pt idx="39239">
                  <c:v>322</c:v>
                </c:pt>
                <c:pt idx="39240">
                  <c:v>243</c:v>
                </c:pt>
                <c:pt idx="39241">
                  <c:v>386</c:v>
                </c:pt>
                <c:pt idx="39242">
                  <c:v>300</c:v>
                </c:pt>
                <c:pt idx="39243">
                  <c:v>327</c:v>
                </c:pt>
                <c:pt idx="39244">
                  <c:v>314</c:v>
                </c:pt>
                <c:pt idx="39245">
                  <c:v>333</c:v>
                </c:pt>
                <c:pt idx="39246">
                  <c:v>354</c:v>
                </c:pt>
                <c:pt idx="39247">
                  <c:v>301</c:v>
                </c:pt>
                <c:pt idx="39248">
                  <c:v>310</c:v>
                </c:pt>
                <c:pt idx="39249">
                  <c:v>362</c:v>
                </c:pt>
                <c:pt idx="39250">
                  <c:v>361</c:v>
                </c:pt>
                <c:pt idx="39251">
                  <c:v>334</c:v>
                </c:pt>
                <c:pt idx="39252">
                  <c:v>310</c:v>
                </c:pt>
                <c:pt idx="39253">
                  <c:v>306</c:v>
                </c:pt>
                <c:pt idx="39254">
                  <c:v>340</c:v>
                </c:pt>
                <c:pt idx="39255">
                  <c:v>379</c:v>
                </c:pt>
                <c:pt idx="39256">
                  <c:v>394</c:v>
                </c:pt>
                <c:pt idx="39257">
                  <c:v>320</c:v>
                </c:pt>
                <c:pt idx="39258">
                  <c:v>352</c:v>
                </c:pt>
                <c:pt idx="39259">
                  <c:v>292</c:v>
                </c:pt>
                <c:pt idx="39260">
                  <c:v>322</c:v>
                </c:pt>
                <c:pt idx="39261">
                  <c:v>280</c:v>
                </c:pt>
                <c:pt idx="39262">
                  <c:v>301</c:v>
                </c:pt>
                <c:pt idx="39263">
                  <c:v>318</c:v>
                </c:pt>
                <c:pt idx="39264">
                  <c:v>325</c:v>
                </c:pt>
                <c:pt idx="39265">
                  <c:v>358</c:v>
                </c:pt>
                <c:pt idx="39266">
                  <c:v>287</c:v>
                </c:pt>
                <c:pt idx="39267">
                  <c:v>402</c:v>
                </c:pt>
                <c:pt idx="39268">
                  <c:v>372</c:v>
                </c:pt>
                <c:pt idx="39269">
                  <c:v>315</c:v>
                </c:pt>
                <c:pt idx="39270">
                  <c:v>345</c:v>
                </c:pt>
                <c:pt idx="39271">
                  <c:v>366</c:v>
                </c:pt>
                <c:pt idx="39272">
                  <c:v>327</c:v>
                </c:pt>
                <c:pt idx="39273">
                  <c:v>262</c:v>
                </c:pt>
                <c:pt idx="39274">
                  <c:v>323</c:v>
                </c:pt>
                <c:pt idx="39275">
                  <c:v>264</c:v>
                </c:pt>
                <c:pt idx="39276">
                  <c:v>321</c:v>
                </c:pt>
                <c:pt idx="39277">
                  <c:v>326</c:v>
                </c:pt>
                <c:pt idx="39278">
                  <c:v>390</c:v>
                </c:pt>
                <c:pt idx="39279">
                  <c:v>324</c:v>
                </c:pt>
                <c:pt idx="39280">
                  <c:v>324</c:v>
                </c:pt>
                <c:pt idx="39281">
                  <c:v>333</c:v>
                </c:pt>
                <c:pt idx="39282">
                  <c:v>384</c:v>
                </c:pt>
                <c:pt idx="39283">
                  <c:v>327</c:v>
                </c:pt>
                <c:pt idx="39284">
                  <c:v>311</c:v>
                </c:pt>
                <c:pt idx="39285">
                  <c:v>352</c:v>
                </c:pt>
                <c:pt idx="39286">
                  <c:v>347</c:v>
                </c:pt>
                <c:pt idx="39287">
                  <c:v>360</c:v>
                </c:pt>
                <c:pt idx="39288">
                  <c:v>346</c:v>
                </c:pt>
                <c:pt idx="39289">
                  <c:v>411</c:v>
                </c:pt>
                <c:pt idx="39290">
                  <c:v>314</c:v>
                </c:pt>
                <c:pt idx="39291">
                  <c:v>308</c:v>
                </c:pt>
                <c:pt idx="39292">
                  <c:v>313</c:v>
                </c:pt>
                <c:pt idx="39293">
                  <c:v>332</c:v>
                </c:pt>
                <c:pt idx="39294">
                  <c:v>337</c:v>
                </c:pt>
                <c:pt idx="39295">
                  <c:v>367</c:v>
                </c:pt>
                <c:pt idx="39296">
                  <c:v>354</c:v>
                </c:pt>
                <c:pt idx="39297">
                  <c:v>326</c:v>
                </c:pt>
                <c:pt idx="39298">
                  <c:v>274</c:v>
                </c:pt>
                <c:pt idx="39299">
                  <c:v>306</c:v>
                </c:pt>
                <c:pt idx="39300">
                  <c:v>342</c:v>
                </c:pt>
                <c:pt idx="39301">
                  <c:v>344</c:v>
                </c:pt>
                <c:pt idx="39302">
                  <c:v>369</c:v>
                </c:pt>
                <c:pt idx="39303">
                  <c:v>317</c:v>
                </c:pt>
                <c:pt idx="39304">
                  <c:v>314</c:v>
                </c:pt>
                <c:pt idx="39305">
                  <c:v>338</c:v>
                </c:pt>
                <c:pt idx="39306">
                  <c:v>287</c:v>
                </c:pt>
                <c:pt idx="39307">
                  <c:v>289</c:v>
                </c:pt>
                <c:pt idx="39308">
                  <c:v>296</c:v>
                </c:pt>
                <c:pt idx="39309">
                  <c:v>333</c:v>
                </c:pt>
                <c:pt idx="39310">
                  <c:v>306</c:v>
                </c:pt>
                <c:pt idx="39311">
                  <c:v>280</c:v>
                </c:pt>
                <c:pt idx="39312">
                  <c:v>344</c:v>
                </c:pt>
                <c:pt idx="39313">
                  <c:v>353</c:v>
                </c:pt>
                <c:pt idx="39314">
                  <c:v>320</c:v>
                </c:pt>
                <c:pt idx="39315">
                  <c:v>280</c:v>
                </c:pt>
                <c:pt idx="39316">
                  <c:v>322</c:v>
                </c:pt>
                <c:pt idx="39317">
                  <c:v>322</c:v>
                </c:pt>
                <c:pt idx="39318">
                  <c:v>404</c:v>
                </c:pt>
                <c:pt idx="39319">
                  <c:v>300</c:v>
                </c:pt>
                <c:pt idx="39320">
                  <c:v>346</c:v>
                </c:pt>
                <c:pt idx="39321">
                  <c:v>316</c:v>
                </c:pt>
                <c:pt idx="39322">
                  <c:v>302</c:v>
                </c:pt>
                <c:pt idx="39323">
                  <c:v>327</c:v>
                </c:pt>
                <c:pt idx="39324">
                  <c:v>363</c:v>
                </c:pt>
                <c:pt idx="39325">
                  <c:v>359</c:v>
                </c:pt>
                <c:pt idx="39326">
                  <c:v>289</c:v>
                </c:pt>
                <c:pt idx="39327">
                  <c:v>290</c:v>
                </c:pt>
                <c:pt idx="39328">
                  <c:v>359</c:v>
                </c:pt>
                <c:pt idx="39329">
                  <c:v>329</c:v>
                </c:pt>
                <c:pt idx="39330">
                  <c:v>386</c:v>
                </c:pt>
                <c:pt idx="39331">
                  <c:v>318</c:v>
                </c:pt>
                <c:pt idx="39332">
                  <c:v>347</c:v>
                </c:pt>
                <c:pt idx="39333">
                  <c:v>327</c:v>
                </c:pt>
                <c:pt idx="39334">
                  <c:v>316</c:v>
                </c:pt>
                <c:pt idx="39335">
                  <c:v>311</c:v>
                </c:pt>
                <c:pt idx="39336">
                  <c:v>332</c:v>
                </c:pt>
                <c:pt idx="39337">
                  <c:v>300</c:v>
                </c:pt>
                <c:pt idx="39338">
                  <c:v>294</c:v>
                </c:pt>
                <c:pt idx="39339">
                  <c:v>341</c:v>
                </c:pt>
                <c:pt idx="39340">
                  <c:v>343</c:v>
                </c:pt>
                <c:pt idx="39341">
                  <c:v>308</c:v>
                </c:pt>
                <c:pt idx="39342">
                  <c:v>280</c:v>
                </c:pt>
                <c:pt idx="39343">
                  <c:v>375</c:v>
                </c:pt>
                <c:pt idx="39344">
                  <c:v>310</c:v>
                </c:pt>
                <c:pt idx="39345">
                  <c:v>279</c:v>
                </c:pt>
                <c:pt idx="39346">
                  <c:v>275</c:v>
                </c:pt>
                <c:pt idx="39347">
                  <c:v>360</c:v>
                </c:pt>
                <c:pt idx="39348">
                  <c:v>308</c:v>
                </c:pt>
                <c:pt idx="39349">
                  <c:v>348</c:v>
                </c:pt>
                <c:pt idx="39350">
                  <c:v>326</c:v>
                </c:pt>
                <c:pt idx="39351">
                  <c:v>349</c:v>
                </c:pt>
                <c:pt idx="39352">
                  <c:v>333</c:v>
                </c:pt>
                <c:pt idx="39353">
                  <c:v>323</c:v>
                </c:pt>
                <c:pt idx="39354">
                  <c:v>319</c:v>
                </c:pt>
                <c:pt idx="39355">
                  <c:v>348</c:v>
                </c:pt>
                <c:pt idx="39356">
                  <c:v>343</c:v>
                </c:pt>
                <c:pt idx="39357">
                  <c:v>335</c:v>
                </c:pt>
                <c:pt idx="39358">
                  <c:v>343</c:v>
                </c:pt>
                <c:pt idx="39359">
                  <c:v>368</c:v>
                </c:pt>
                <c:pt idx="39360">
                  <c:v>408</c:v>
                </c:pt>
                <c:pt idx="39361">
                  <c:v>299</c:v>
                </c:pt>
                <c:pt idx="39362">
                  <c:v>335</c:v>
                </c:pt>
                <c:pt idx="39363">
                  <c:v>353</c:v>
                </c:pt>
                <c:pt idx="39364">
                  <c:v>333</c:v>
                </c:pt>
                <c:pt idx="39365">
                  <c:v>331</c:v>
                </c:pt>
                <c:pt idx="39366">
                  <c:v>311</c:v>
                </c:pt>
                <c:pt idx="39367">
                  <c:v>307</c:v>
                </c:pt>
                <c:pt idx="39368">
                  <c:v>378</c:v>
                </c:pt>
                <c:pt idx="39369">
                  <c:v>353</c:v>
                </c:pt>
                <c:pt idx="39370">
                  <c:v>355</c:v>
                </c:pt>
                <c:pt idx="39371">
                  <c:v>354</c:v>
                </c:pt>
                <c:pt idx="39372">
                  <c:v>305</c:v>
                </c:pt>
                <c:pt idx="39373">
                  <c:v>362</c:v>
                </c:pt>
                <c:pt idx="39374">
                  <c:v>316</c:v>
                </c:pt>
                <c:pt idx="39375">
                  <c:v>304</c:v>
                </c:pt>
                <c:pt idx="39376">
                  <c:v>252</c:v>
                </c:pt>
                <c:pt idx="39377">
                  <c:v>359</c:v>
                </c:pt>
                <c:pt idx="39378">
                  <c:v>309</c:v>
                </c:pt>
                <c:pt idx="39379">
                  <c:v>298</c:v>
                </c:pt>
                <c:pt idx="39380">
                  <c:v>316</c:v>
                </c:pt>
                <c:pt idx="39381">
                  <c:v>286</c:v>
                </c:pt>
                <c:pt idx="39382">
                  <c:v>316</c:v>
                </c:pt>
                <c:pt idx="39383">
                  <c:v>308</c:v>
                </c:pt>
                <c:pt idx="39384">
                  <c:v>320</c:v>
                </c:pt>
                <c:pt idx="39385">
                  <c:v>304</c:v>
                </c:pt>
                <c:pt idx="39386">
                  <c:v>332</c:v>
                </c:pt>
                <c:pt idx="39387">
                  <c:v>217</c:v>
                </c:pt>
                <c:pt idx="39388">
                  <c:v>299</c:v>
                </c:pt>
                <c:pt idx="39389">
                  <c:v>309</c:v>
                </c:pt>
                <c:pt idx="39390">
                  <c:v>349</c:v>
                </c:pt>
                <c:pt idx="39391">
                  <c:v>325</c:v>
                </c:pt>
                <c:pt idx="39392">
                  <c:v>333</c:v>
                </c:pt>
                <c:pt idx="39393">
                  <c:v>322</c:v>
                </c:pt>
                <c:pt idx="39394">
                  <c:v>313</c:v>
                </c:pt>
                <c:pt idx="39395">
                  <c:v>326</c:v>
                </c:pt>
                <c:pt idx="39396">
                  <c:v>329</c:v>
                </c:pt>
                <c:pt idx="39397">
                  <c:v>298</c:v>
                </c:pt>
                <c:pt idx="39398">
                  <c:v>367</c:v>
                </c:pt>
                <c:pt idx="39399">
                  <c:v>271</c:v>
                </c:pt>
                <c:pt idx="39400">
                  <c:v>365</c:v>
                </c:pt>
                <c:pt idx="39401">
                  <c:v>339</c:v>
                </c:pt>
                <c:pt idx="39402">
                  <c:v>316</c:v>
                </c:pt>
                <c:pt idx="39403">
                  <c:v>319</c:v>
                </c:pt>
                <c:pt idx="39404">
                  <c:v>294</c:v>
                </c:pt>
                <c:pt idx="39405">
                  <c:v>361</c:v>
                </c:pt>
                <c:pt idx="39406">
                  <c:v>271</c:v>
                </c:pt>
                <c:pt idx="39407">
                  <c:v>323</c:v>
                </c:pt>
                <c:pt idx="39408">
                  <c:v>324</c:v>
                </c:pt>
                <c:pt idx="39409">
                  <c:v>326</c:v>
                </c:pt>
                <c:pt idx="39410">
                  <c:v>328</c:v>
                </c:pt>
                <c:pt idx="39411">
                  <c:v>336</c:v>
                </c:pt>
                <c:pt idx="39412">
                  <c:v>379</c:v>
                </c:pt>
                <c:pt idx="39413">
                  <c:v>302</c:v>
                </c:pt>
                <c:pt idx="39414">
                  <c:v>340</c:v>
                </c:pt>
                <c:pt idx="39415">
                  <c:v>339</c:v>
                </c:pt>
                <c:pt idx="39416">
                  <c:v>350</c:v>
                </c:pt>
                <c:pt idx="39417">
                  <c:v>323</c:v>
                </c:pt>
                <c:pt idx="39418">
                  <c:v>346</c:v>
                </c:pt>
                <c:pt idx="39419">
                  <c:v>297</c:v>
                </c:pt>
                <c:pt idx="39420">
                  <c:v>337</c:v>
                </c:pt>
                <c:pt idx="39421">
                  <c:v>338</c:v>
                </c:pt>
                <c:pt idx="39422">
                  <c:v>303</c:v>
                </c:pt>
                <c:pt idx="39423">
                  <c:v>364</c:v>
                </c:pt>
                <c:pt idx="39424">
                  <c:v>288</c:v>
                </c:pt>
                <c:pt idx="39425">
                  <c:v>323</c:v>
                </c:pt>
                <c:pt idx="39426">
                  <c:v>313</c:v>
                </c:pt>
                <c:pt idx="39427">
                  <c:v>308</c:v>
                </c:pt>
                <c:pt idx="39428">
                  <c:v>327</c:v>
                </c:pt>
                <c:pt idx="39429">
                  <c:v>297</c:v>
                </c:pt>
                <c:pt idx="39430">
                  <c:v>328</c:v>
                </c:pt>
                <c:pt idx="39431">
                  <c:v>336</c:v>
                </c:pt>
                <c:pt idx="39432">
                  <c:v>327</c:v>
                </c:pt>
                <c:pt idx="39433">
                  <c:v>325</c:v>
                </c:pt>
                <c:pt idx="39434">
                  <c:v>306</c:v>
                </c:pt>
                <c:pt idx="39435">
                  <c:v>333</c:v>
                </c:pt>
                <c:pt idx="39436">
                  <c:v>324</c:v>
                </c:pt>
                <c:pt idx="39437">
                  <c:v>326</c:v>
                </c:pt>
                <c:pt idx="39438">
                  <c:v>264</c:v>
                </c:pt>
                <c:pt idx="39439">
                  <c:v>339</c:v>
                </c:pt>
                <c:pt idx="39440">
                  <c:v>345</c:v>
                </c:pt>
                <c:pt idx="39441">
                  <c:v>302</c:v>
                </c:pt>
                <c:pt idx="39442">
                  <c:v>332</c:v>
                </c:pt>
                <c:pt idx="39443">
                  <c:v>278</c:v>
                </c:pt>
                <c:pt idx="39444">
                  <c:v>343</c:v>
                </c:pt>
                <c:pt idx="39445">
                  <c:v>348</c:v>
                </c:pt>
                <c:pt idx="39446">
                  <c:v>348</c:v>
                </c:pt>
                <c:pt idx="39447">
                  <c:v>316</c:v>
                </c:pt>
                <c:pt idx="39448">
                  <c:v>296</c:v>
                </c:pt>
                <c:pt idx="39449">
                  <c:v>335</c:v>
                </c:pt>
                <c:pt idx="39450">
                  <c:v>358</c:v>
                </c:pt>
                <c:pt idx="39451">
                  <c:v>342</c:v>
                </c:pt>
                <c:pt idx="39452">
                  <c:v>285</c:v>
                </c:pt>
                <c:pt idx="39453">
                  <c:v>302</c:v>
                </c:pt>
                <c:pt idx="39454">
                  <c:v>300</c:v>
                </c:pt>
                <c:pt idx="39455">
                  <c:v>314</c:v>
                </c:pt>
                <c:pt idx="39456">
                  <c:v>376</c:v>
                </c:pt>
                <c:pt idx="39457">
                  <c:v>322</c:v>
                </c:pt>
                <c:pt idx="39458">
                  <c:v>343</c:v>
                </c:pt>
                <c:pt idx="39459">
                  <c:v>294</c:v>
                </c:pt>
                <c:pt idx="39460">
                  <c:v>349</c:v>
                </c:pt>
                <c:pt idx="39461">
                  <c:v>235</c:v>
                </c:pt>
                <c:pt idx="39462">
                  <c:v>314</c:v>
                </c:pt>
                <c:pt idx="39463">
                  <c:v>339</c:v>
                </c:pt>
                <c:pt idx="39464">
                  <c:v>336</c:v>
                </c:pt>
                <c:pt idx="39465">
                  <c:v>348</c:v>
                </c:pt>
                <c:pt idx="39466">
                  <c:v>264</c:v>
                </c:pt>
                <c:pt idx="39467">
                  <c:v>347</c:v>
                </c:pt>
                <c:pt idx="39468">
                  <c:v>342</c:v>
                </c:pt>
                <c:pt idx="39469">
                  <c:v>312</c:v>
                </c:pt>
                <c:pt idx="39470">
                  <c:v>350</c:v>
                </c:pt>
                <c:pt idx="39471">
                  <c:v>318</c:v>
                </c:pt>
                <c:pt idx="39472">
                  <c:v>336</c:v>
                </c:pt>
                <c:pt idx="39473">
                  <c:v>349</c:v>
                </c:pt>
                <c:pt idx="39474">
                  <c:v>292</c:v>
                </c:pt>
                <c:pt idx="39475">
                  <c:v>320</c:v>
                </c:pt>
                <c:pt idx="39476">
                  <c:v>334</c:v>
                </c:pt>
                <c:pt idx="39477">
                  <c:v>352</c:v>
                </c:pt>
                <c:pt idx="39478">
                  <c:v>333</c:v>
                </c:pt>
                <c:pt idx="39479">
                  <c:v>338</c:v>
                </c:pt>
                <c:pt idx="39480">
                  <c:v>337</c:v>
                </c:pt>
                <c:pt idx="39481">
                  <c:v>334</c:v>
                </c:pt>
                <c:pt idx="39482">
                  <c:v>317</c:v>
                </c:pt>
                <c:pt idx="39483">
                  <c:v>271</c:v>
                </c:pt>
                <c:pt idx="39484">
                  <c:v>326</c:v>
                </c:pt>
                <c:pt idx="39485">
                  <c:v>313</c:v>
                </c:pt>
                <c:pt idx="39486">
                  <c:v>334</c:v>
                </c:pt>
                <c:pt idx="39487">
                  <c:v>318</c:v>
                </c:pt>
                <c:pt idx="39488">
                  <c:v>311</c:v>
                </c:pt>
                <c:pt idx="39489">
                  <c:v>299</c:v>
                </c:pt>
                <c:pt idx="39490">
                  <c:v>329</c:v>
                </c:pt>
                <c:pt idx="39491">
                  <c:v>287</c:v>
                </c:pt>
                <c:pt idx="39492">
                  <c:v>389</c:v>
                </c:pt>
                <c:pt idx="39493">
                  <c:v>312</c:v>
                </c:pt>
                <c:pt idx="39494">
                  <c:v>274</c:v>
                </c:pt>
                <c:pt idx="39495">
                  <c:v>323</c:v>
                </c:pt>
                <c:pt idx="39496">
                  <c:v>319</c:v>
                </c:pt>
                <c:pt idx="39497">
                  <c:v>305</c:v>
                </c:pt>
                <c:pt idx="39498">
                  <c:v>301</c:v>
                </c:pt>
                <c:pt idx="39499">
                  <c:v>336</c:v>
                </c:pt>
                <c:pt idx="39500">
                  <c:v>302</c:v>
                </c:pt>
                <c:pt idx="39501">
                  <c:v>367</c:v>
                </c:pt>
                <c:pt idx="39502">
                  <c:v>300</c:v>
                </c:pt>
                <c:pt idx="39503">
                  <c:v>378</c:v>
                </c:pt>
                <c:pt idx="39504">
                  <c:v>375</c:v>
                </c:pt>
                <c:pt idx="39505">
                  <c:v>365</c:v>
                </c:pt>
                <c:pt idx="39506">
                  <c:v>400</c:v>
                </c:pt>
                <c:pt idx="39507">
                  <c:v>351</c:v>
                </c:pt>
                <c:pt idx="39508">
                  <c:v>312</c:v>
                </c:pt>
                <c:pt idx="39509">
                  <c:v>302</c:v>
                </c:pt>
                <c:pt idx="39510">
                  <c:v>316</c:v>
                </c:pt>
                <c:pt idx="39511">
                  <c:v>334</c:v>
                </c:pt>
                <c:pt idx="39512">
                  <c:v>416</c:v>
                </c:pt>
                <c:pt idx="39513">
                  <c:v>352</c:v>
                </c:pt>
                <c:pt idx="39514">
                  <c:v>461</c:v>
                </c:pt>
                <c:pt idx="39515">
                  <c:v>269</c:v>
                </c:pt>
                <c:pt idx="39516">
                  <c:v>317</c:v>
                </c:pt>
                <c:pt idx="39517">
                  <c:v>317</c:v>
                </c:pt>
                <c:pt idx="39518">
                  <c:v>353</c:v>
                </c:pt>
                <c:pt idx="39519">
                  <c:v>312</c:v>
                </c:pt>
                <c:pt idx="39520">
                  <c:v>339</c:v>
                </c:pt>
                <c:pt idx="39521">
                  <c:v>308</c:v>
                </c:pt>
                <c:pt idx="39522">
                  <c:v>338</c:v>
                </c:pt>
                <c:pt idx="39523">
                  <c:v>299</c:v>
                </c:pt>
                <c:pt idx="39524">
                  <c:v>364</c:v>
                </c:pt>
                <c:pt idx="39525">
                  <c:v>348</c:v>
                </c:pt>
                <c:pt idx="39526">
                  <c:v>340</c:v>
                </c:pt>
                <c:pt idx="39527">
                  <c:v>320</c:v>
                </c:pt>
                <c:pt idx="39528">
                  <c:v>309</c:v>
                </c:pt>
                <c:pt idx="39529">
                  <c:v>337</c:v>
                </c:pt>
                <c:pt idx="39530">
                  <c:v>339</c:v>
                </c:pt>
                <c:pt idx="39531">
                  <c:v>310</c:v>
                </c:pt>
                <c:pt idx="39532">
                  <c:v>304</c:v>
                </c:pt>
                <c:pt idx="39533">
                  <c:v>316</c:v>
                </c:pt>
                <c:pt idx="39534">
                  <c:v>308</c:v>
                </c:pt>
                <c:pt idx="39535">
                  <c:v>333</c:v>
                </c:pt>
                <c:pt idx="39536">
                  <c:v>361</c:v>
                </c:pt>
                <c:pt idx="39537">
                  <c:v>313</c:v>
                </c:pt>
                <c:pt idx="39538">
                  <c:v>315</c:v>
                </c:pt>
                <c:pt idx="39539">
                  <c:v>217</c:v>
                </c:pt>
                <c:pt idx="39540">
                  <c:v>285</c:v>
                </c:pt>
                <c:pt idx="39541">
                  <c:v>302</c:v>
                </c:pt>
                <c:pt idx="39542">
                  <c:v>312</c:v>
                </c:pt>
                <c:pt idx="39543">
                  <c:v>308</c:v>
                </c:pt>
                <c:pt idx="39544">
                  <c:v>307</c:v>
                </c:pt>
                <c:pt idx="39545">
                  <c:v>322</c:v>
                </c:pt>
                <c:pt idx="39546">
                  <c:v>326</c:v>
                </c:pt>
                <c:pt idx="39547">
                  <c:v>362</c:v>
                </c:pt>
                <c:pt idx="39548">
                  <c:v>354</c:v>
                </c:pt>
                <c:pt idx="39549">
                  <c:v>312</c:v>
                </c:pt>
                <c:pt idx="39550">
                  <c:v>292</c:v>
                </c:pt>
                <c:pt idx="39551">
                  <c:v>367</c:v>
                </c:pt>
                <c:pt idx="39552">
                  <c:v>336</c:v>
                </c:pt>
                <c:pt idx="39553">
                  <c:v>318</c:v>
                </c:pt>
                <c:pt idx="39554">
                  <c:v>277</c:v>
                </c:pt>
                <c:pt idx="39555">
                  <c:v>344</c:v>
                </c:pt>
                <c:pt idx="39556">
                  <c:v>351</c:v>
                </c:pt>
                <c:pt idx="39557">
                  <c:v>352</c:v>
                </c:pt>
                <c:pt idx="39558">
                  <c:v>328</c:v>
                </c:pt>
                <c:pt idx="39559">
                  <c:v>328</c:v>
                </c:pt>
                <c:pt idx="39560">
                  <c:v>296</c:v>
                </c:pt>
                <c:pt idx="39561">
                  <c:v>296</c:v>
                </c:pt>
                <c:pt idx="39562">
                  <c:v>336</c:v>
                </c:pt>
                <c:pt idx="39563">
                  <c:v>290</c:v>
                </c:pt>
                <c:pt idx="39564">
                  <c:v>357</c:v>
                </c:pt>
                <c:pt idx="39565">
                  <c:v>323</c:v>
                </c:pt>
                <c:pt idx="39566">
                  <c:v>326</c:v>
                </c:pt>
                <c:pt idx="39567">
                  <c:v>334</c:v>
                </c:pt>
                <c:pt idx="39568">
                  <c:v>312</c:v>
                </c:pt>
                <c:pt idx="39569">
                  <c:v>314</c:v>
                </c:pt>
                <c:pt idx="39570">
                  <c:v>271</c:v>
                </c:pt>
                <c:pt idx="39571">
                  <c:v>328</c:v>
                </c:pt>
                <c:pt idx="39572">
                  <c:v>317</c:v>
                </c:pt>
                <c:pt idx="39573">
                  <c:v>338</c:v>
                </c:pt>
                <c:pt idx="39574">
                  <c:v>309</c:v>
                </c:pt>
                <c:pt idx="39575">
                  <c:v>293</c:v>
                </c:pt>
                <c:pt idx="39576">
                  <c:v>307</c:v>
                </c:pt>
                <c:pt idx="39577">
                  <c:v>359</c:v>
                </c:pt>
                <c:pt idx="39578">
                  <c:v>372</c:v>
                </c:pt>
                <c:pt idx="39579">
                  <c:v>321</c:v>
                </c:pt>
                <c:pt idx="39580">
                  <c:v>323</c:v>
                </c:pt>
                <c:pt idx="39581">
                  <c:v>334</c:v>
                </c:pt>
                <c:pt idx="39582">
                  <c:v>300</c:v>
                </c:pt>
                <c:pt idx="39583">
                  <c:v>346</c:v>
                </c:pt>
                <c:pt idx="39584">
                  <c:v>342</c:v>
                </c:pt>
                <c:pt idx="39585">
                  <c:v>316</c:v>
                </c:pt>
                <c:pt idx="39586">
                  <c:v>280</c:v>
                </c:pt>
                <c:pt idx="39587">
                  <c:v>360</c:v>
                </c:pt>
                <c:pt idx="39588">
                  <c:v>367</c:v>
                </c:pt>
                <c:pt idx="39589">
                  <c:v>386</c:v>
                </c:pt>
                <c:pt idx="39590">
                  <c:v>345</c:v>
                </c:pt>
                <c:pt idx="39591">
                  <c:v>263</c:v>
                </c:pt>
                <c:pt idx="39592">
                  <c:v>291</c:v>
                </c:pt>
                <c:pt idx="39593">
                  <c:v>353</c:v>
                </c:pt>
                <c:pt idx="39594">
                  <c:v>321</c:v>
                </c:pt>
                <c:pt idx="39595">
                  <c:v>298</c:v>
                </c:pt>
                <c:pt idx="39596">
                  <c:v>290</c:v>
                </c:pt>
                <c:pt idx="39597">
                  <c:v>319</c:v>
                </c:pt>
                <c:pt idx="39598">
                  <c:v>317</c:v>
                </c:pt>
                <c:pt idx="39599">
                  <c:v>359</c:v>
                </c:pt>
                <c:pt idx="39600">
                  <c:v>355</c:v>
                </c:pt>
                <c:pt idx="39601">
                  <c:v>362</c:v>
                </c:pt>
                <c:pt idx="39602">
                  <c:v>339</c:v>
                </c:pt>
                <c:pt idx="39603">
                  <c:v>311</c:v>
                </c:pt>
                <c:pt idx="39604">
                  <c:v>383</c:v>
                </c:pt>
                <c:pt idx="39605">
                  <c:v>325</c:v>
                </c:pt>
                <c:pt idx="39606">
                  <c:v>342</c:v>
                </c:pt>
                <c:pt idx="39607">
                  <c:v>287</c:v>
                </c:pt>
                <c:pt idx="39608">
                  <c:v>352</c:v>
                </c:pt>
                <c:pt idx="39609">
                  <c:v>319</c:v>
                </c:pt>
                <c:pt idx="39610">
                  <c:v>281</c:v>
                </c:pt>
                <c:pt idx="39611">
                  <c:v>367</c:v>
                </c:pt>
                <c:pt idx="39612">
                  <c:v>316</c:v>
                </c:pt>
                <c:pt idx="39613">
                  <c:v>316</c:v>
                </c:pt>
                <c:pt idx="39614">
                  <c:v>328</c:v>
                </c:pt>
                <c:pt idx="39615">
                  <c:v>330</c:v>
                </c:pt>
                <c:pt idx="39616">
                  <c:v>367</c:v>
                </c:pt>
                <c:pt idx="39617">
                  <c:v>312</c:v>
                </c:pt>
                <c:pt idx="39618">
                  <c:v>334</c:v>
                </c:pt>
                <c:pt idx="39619">
                  <c:v>397</c:v>
                </c:pt>
                <c:pt idx="39620">
                  <c:v>285</c:v>
                </c:pt>
                <c:pt idx="39621">
                  <c:v>306</c:v>
                </c:pt>
                <c:pt idx="39622">
                  <c:v>301</c:v>
                </c:pt>
                <c:pt idx="39623">
                  <c:v>348</c:v>
                </c:pt>
                <c:pt idx="39624">
                  <c:v>341</c:v>
                </c:pt>
                <c:pt idx="39625">
                  <c:v>353</c:v>
                </c:pt>
                <c:pt idx="39626">
                  <c:v>341</c:v>
                </c:pt>
                <c:pt idx="39627">
                  <c:v>329</c:v>
                </c:pt>
                <c:pt idx="39628">
                  <c:v>355</c:v>
                </c:pt>
                <c:pt idx="39629">
                  <c:v>303</c:v>
                </c:pt>
                <c:pt idx="39630">
                  <c:v>309</c:v>
                </c:pt>
                <c:pt idx="39631">
                  <c:v>303</c:v>
                </c:pt>
                <c:pt idx="39632">
                  <c:v>342</c:v>
                </c:pt>
                <c:pt idx="39633">
                  <c:v>325</c:v>
                </c:pt>
                <c:pt idx="39634">
                  <c:v>366</c:v>
                </c:pt>
                <c:pt idx="39635">
                  <c:v>234</c:v>
                </c:pt>
                <c:pt idx="39636">
                  <c:v>351</c:v>
                </c:pt>
                <c:pt idx="39637">
                  <c:v>379</c:v>
                </c:pt>
                <c:pt idx="39638">
                  <c:v>290</c:v>
                </c:pt>
                <c:pt idx="39639">
                  <c:v>312</c:v>
                </c:pt>
                <c:pt idx="39640">
                  <c:v>319</c:v>
                </c:pt>
                <c:pt idx="39641">
                  <c:v>325</c:v>
                </c:pt>
                <c:pt idx="39642">
                  <c:v>322</c:v>
                </c:pt>
                <c:pt idx="39643">
                  <c:v>334</c:v>
                </c:pt>
                <c:pt idx="39644">
                  <c:v>339</c:v>
                </c:pt>
                <c:pt idx="39645">
                  <c:v>322</c:v>
                </c:pt>
                <c:pt idx="39646">
                  <c:v>304</c:v>
                </c:pt>
                <c:pt idx="39647">
                  <c:v>329</c:v>
                </c:pt>
                <c:pt idx="39648">
                  <c:v>314</c:v>
                </c:pt>
                <c:pt idx="39649">
                  <c:v>258</c:v>
                </c:pt>
                <c:pt idx="39650">
                  <c:v>275</c:v>
                </c:pt>
                <c:pt idx="39651">
                  <c:v>290</c:v>
                </c:pt>
                <c:pt idx="39652">
                  <c:v>336</c:v>
                </c:pt>
                <c:pt idx="39653">
                  <c:v>342</c:v>
                </c:pt>
                <c:pt idx="39654">
                  <c:v>303</c:v>
                </c:pt>
                <c:pt idx="39655">
                  <c:v>365</c:v>
                </c:pt>
                <c:pt idx="39656">
                  <c:v>359</c:v>
                </c:pt>
                <c:pt idx="39657">
                  <c:v>353</c:v>
                </c:pt>
                <c:pt idx="39658">
                  <c:v>347</c:v>
                </c:pt>
                <c:pt idx="39659">
                  <c:v>308</c:v>
                </c:pt>
                <c:pt idx="39660">
                  <c:v>314</c:v>
                </c:pt>
                <c:pt idx="39661">
                  <c:v>305</c:v>
                </c:pt>
                <c:pt idx="39662">
                  <c:v>326</c:v>
                </c:pt>
                <c:pt idx="39663">
                  <c:v>306</c:v>
                </c:pt>
                <c:pt idx="39664">
                  <c:v>328</c:v>
                </c:pt>
                <c:pt idx="39665">
                  <c:v>338</c:v>
                </c:pt>
                <c:pt idx="39666">
                  <c:v>357</c:v>
                </c:pt>
                <c:pt idx="39667">
                  <c:v>314</c:v>
                </c:pt>
                <c:pt idx="39668">
                  <c:v>336</c:v>
                </c:pt>
                <c:pt idx="39669">
                  <c:v>369</c:v>
                </c:pt>
                <c:pt idx="39670">
                  <c:v>323</c:v>
                </c:pt>
                <c:pt idx="39671">
                  <c:v>347</c:v>
                </c:pt>
                <c:pt idx="39672">
                  <c:v>362</c:v>
                </c:pt>
                <c:pt idx="39673">
                  <c:v>356</c:v>
                </c:pt>
                <c:pt idx="39674">
                  <c:v>316</c:v>
                </c:pt>
                <c:pt idx="39675">
                  <c:v>327</c:v>
                </c:pt>
                <c:pt idx="39676">
                  <c:v>320</c:v>
                </c:pt>
                <c:pt idx="39677">
                  <c:v>354</c:v>
                </c:pt>
                <c:pt idx="39678">
                  <c:v>330</c:v>
                </c:pt>
                <c:pt idx="39679">
                  <c:v>317</c:v>
                </c:pt>
                <c:pt idx="39680">
                  <c:v>312</c:v>
                </c:pt>
                <c:pt idx="39681">
                  <c:v>286</c:v>
                </c:pt>
                <c:pt idx="39682">
                  <c:v>296</c:v>
                </c:pt>
                <c:pt idx="39683">
                  <c:v>342</c:v>
                </c:pt>
                <c:pt idx="39684">
                  <c:v>368</c:v>
                </c:pt>
                <c:pt idx="39685">
                  <c:v>338</c:v>
                </c:pt>
                <c:pt idx="39686">
                  <c:v>293</c:v>
                </c:pt>
                <c:pt idx="39687">
                  <c:v>316</c:v>
                </c:pt>
                <c:pt idx="39688">
                  <c:v>328</c:v>
                </c:pt>
                <c:pt idx="39689">
                  <c:v>335</c:v>
                </c:pt>
                <c:pt idx="39690">
                  <c:v>320</c:v>
                </c:pt>
                <c:pt idx="39691">
                  <c:v>371</c:v>
                </c:pt>
                <c:pt idx="39692">
                  <c:v>360</c:v>
                </c:pt>
                <c:pt idx="39693">
                  <c:v>306</c:v>
                </c:pt>
                <c:pt idx="39694">
                  <c:v>329</c:v>
                </c:pt>
                <c:pt idx="39695">
                  <c:v>309</c:v>
                </c:pt>
                <c:pt idx="39696">
                  <c:v>330</c:v>
                </c:pt>
                <c:pt idx="39697">
                  <c:v>334</c:v>
                </c:pt>
                <c:pt idx="39698">
                  <c:v>286</c:v>
                </c:pt>
                <c:pt idx="39699">
                  <c:v>358</c:v>
                </c:pt>
                <c:pt idx="39700">
                  <c:v>311</c:v>
                </c:pt>
                <c:pt idx="39701">
                  <c:v>329</c:v>
                </c:pt>
                <c:pt idx="39702">
                  <c:v>404</c:v>
                </c:pt>
                <c:pt idx="39703">
                  <c:v>342</c:v>
                </c:pt>
                <c:pt idx="39704">
                  <c:v>275</c:v>
                </c:pt>
                <c:pt idx="39705">
                  <c:v>334</c:v>
                </c:pt>
                <c:pt idx="39706">
                  <c:v>324</c:v>
                </c:pt>
                <c:pt idx="39707">
                  <c:v>312</c:v>
                </c:pt>
                <c:pt idx="39708">
                  <c:v>353</c:v>
                </c:pt>
                <c:pt idx="39709">
                  <c:v>352</c:v>
                </c:pt>
                <c:pt idx="39710">
                  <c:v>346</c:v>
                </c:pt>
                <c:pt idx="39711">
                  <c:v>236</c:v>
                </c:pt>
                <c:pt idx="39712">
                  <c:v>304</c:v>
                </c:pt>
                <c:pt idx="39713">
                  <c:v>272</c:v>
                </c:pt>
                <c:pt idx="39714">
                  <c:v>341</c:v>
                </c:pt>
                <c:pt idx="39715">
                  <c:v>264</c:v>
                </c:pt>
                <c:pt idx="39716">
                  <c:v>340</c:v>
                </c:pt>
                <c:pt idx="39717">
                  <c:v>316</c:v>
                </c:pt>
                <c:pt idx="39718">
                  <c:v>428</c:v>
                </c:pt>
                <c:pt idx="39719">
                  <c:v>316</c:v>
                </c:pt>
                <c:pt idx="39720">
                  <c:v>272</c:v>
                </c:pt>
                <c:pt idx="39721">
                  <c:v>304</c:v>
                </c:pt>
                <c:pt idx="39722">
                  <c:v>306</c:v>
                </c:pt>
                <c:pt idx="39723">
                  <c:v>395</c:v>
                </c:pt>
                <c:pt idx="39724">
                  <c:v>337</c:v>
                </c:pt>
                <c:pt idx="39725">
                  <c:v>374</c:v>
                </c:pt>
                <c:pt idx="39726">
                  <c:v>341</c:v>
                </c:pt>
                <c:pt idx="39727">
                  <c:v>271</c:v>
                </c:pt>
                <c:pt idx="39728">
                  <c:v>367</c:v>
                </c:pt>
                <c:pt idx="39729">
                  <c:v>350</c:v>
                </c:pt>
                <c:pt idx="39730">
                  <c:v>353</c:v>
                </c:pt>
                <c:pt idx="39731">
                  <c:v>331</c:v>
                </c:pt>
                <c:pt idx="39732">
                  <c:v>289</c:v>
                </c:pt>
                <c:pt idx="39733">
                  <c:v>350</c:v>
                </c:pt>
                <c:pt idx="39734">
                  <c:v>322</c:v>
                </c:pt>
                <c:pt idx="39735">
                  <c:v>311</c:v>
                </c:pt>
                <c:pt idx="39736">
                  <c:v>353</c:v>
                </c:pt>
                <c:pt idx="39737">
                  <c:v>330</c:v>
                </c:pt>
                <c:pt idx="39738">
                  <c:v>249</c:v>
                </c:pt>
                <c:pt idx="39739">
                  <c:v>355</c:v>
                </c:pt>
                <c:pt idx="39740">
                  <c:v>297</c:v>
                </c:pt>
                <c:pt idx="39741">
                  <c:v>341</c:v>
                </c:pt>
                <c:pt idx="39742">
                  <c:v>324</c:v>
                </c:pt>
                <c:pt idx="39743">
                  <c:v>310</c:v>
                </c:pt>
                <c:pt idx="39744">
                  <c:v>337</c:v>
                </c:pt>
                <c:pt idx="39745">
                  <c:v>294</c:v>
                </c:pt>
                <c:pt idx="39746">
                  <c:v>333</c:v>
                </c:pt>
                <c:pt idx="39747">
                  <c:v>329</c:v>
                </c:pt>
                <c:pt idx="39748">
                  <c:v>305</c:v>
                </c:pt>
                <c:pt idx="39749">
                  <c:v>332</c:v>
                </c:pt>
                <c:pt idx="39750">
                  <c:v>357</c:v>
                </c:pt>
                <c:pt idx="39751">
                  <c:v>334</c:v>
                </c:pt>
                <c:pt idx="39752">
                  <c:v>366</c:v>
                </c:pt>
                <c:pt idx="39753">
                  <c:v>342</c:v>
                </c:pt>
                <c:pt idx="39754">
                  <c:v>338</c:v>
                </c:pt>
                <c:pt idx="39755">
                  <c:v>370</c:v>
                </c:pt>
                <c:pt idx="39756">
                  <c:v>320</c:v>
                </c:pt>
                <c:pt idx="39757">
                  <c:v>309</c:v>
                </c:pt>
                <c:pt idx="39758">
                  <c:v>322</c:v>
                </c:pt>
                <c:pt idx="39759">
                  <c:v>314</c:v>
                </c:pt>
                <c:pt idx="39760">
                  <c:v>322</c:v>
                </c:pt>
                <c:pt idx="39761">
                  <c:v>320</c:v>
                </c:pt>
                <c:pt idx="39762">
                  <c:v>322</c:v>
                </c:pt>
                <c:pt idx="39763">
                  <c:v>341</c:v>
                </c:pt>
                <c:pt idx="39764">
                  <c:v>348</c:v>
                </c:pt>
                <c:pt idx="39765">
                  <c:v>454</c:v>
                </c:pt>
                <c:pt idx="39766">
                  <c:v>299</c:v>
                </c:pt>
                <c:pt idx="39767">
                  <c:v>354</c:v>
                </c:pt>
                <c:pt idx="39768">
                  <c:v>361</c:v>
                </c:pt>
                <c:pt idx="39769">
                  <c:v>328</c:v>
                </c:pt>
                <c:pt idx="39770">
                  <c:v>330</c:v>
                </c:pt>
                <c:pt idx="39771">
                  <c:v>316</c:v>
                </c:pt>
                <c:pt idx="39772">
                  <c:v>306</c:v>
                </c:pt>
                <c:pt idx="39773">
                  <c:v>325</c:v>
                </c:pt>
                <c:pt idx="39774">
                  <c:v>323</c:v>
                </c:pt>
                <c:pt idx="39775">
                  <c:v>272</c:v>
                </c:pt>
                <c:pt idx="39776">
                  <c:v>307</c:v>
                </c:pt>
                <c:pt idx="39777">
                  <c:v>288</c:v>
                </c:pt>
                <c:pt idx="39778">
                  <c:v>326</c:v>
                </c:pt>
                <c:pt idx="39779">
                  <c:v>327</c:v>
                </c:pt>
                <c:pt idx="39780">
                  <c:v>317</c:v>
                </c:pt>
                <c:pt idx="39781">
                  <c:v>346</c:v>
                </c:pt>
                <c:pt idx="39782">
                  <c:v>349</c:v>
                </c:pt>
                <c:pt idx="39783">
                  <c:v>342</c:v>
                </c:pt>
                <c:pt idx="39784">
                  <c:v>293</c:v>
                </c:pt>
                <c:pt idx="39785">
                  <c:v>371</c:v>
                </c:pt>
                <c:pt idx="39786">
                  <c:v>352</c:v>
                </c:pt>
                <c:pt idx="39787">
                  <c:v>365</c:v>
                </c:pt>
                <c:pt idx="39788">
                  <c:v>280</c:v>
                </c:pt>
                <c:pt idx="39789">
                  <c:v>347</c:v>
                </c:pt>
                <c:pt idx="39790">
                  <c:v>353</c:v>
                </c:pt>
                <c:pt idx="39791">
                  <c:v>336</c:v>
                </c:pt>
                <c:pt idx="39792">
                  <c:v>312</c:v>
                </c:pt>
                <c:pt idx="39793">
                  <c:v>304</c:v>
                </c:pt>
                <c:pt idx="39794">
                  <c:v>353</c:v>
                </c:pt>
                <c:pt idx="39795">
                  <c:v>346</c:v>
                </c:pt>
                <c:pt idx="39796">
                  <c:v>340</c:v>
                </c:pt>
                <c:pt idx="39797">
                  <c:v>354</c:v>
                </c:pt>
                <c:pt idx="39798">
                  <c:v>292</c:v>
                </c:pt>
                <c:pt idx="39799">
                  <c:v>282</c:v>
                </c:pt>
                <c:pt idx="39800">
                  <c:v>347</c:v>
                </c:pt>
                <c:pt idx="39801">
                  <c:v>374</c:v>
                </c:pt>
                <c:pt idx="39802">
                  <c:v>391</c:v>
                </c:pt>
                <c:pt idx="39803">
                  <c:v>302</c:v>
                </c:pt>
                <c:pt idx="39804">
                  <c:v>326</c:v>
                </c:pt>
                <c:pt idx="39805">
                  <c:v>312</c:v>
                </c:pt>
                <c:pt idx="39806">
                  <c:v>316</c:v>
                </c:pt>
                <c:pt idx="39807">
                  <c:v>230</c:v>
                </c:pt>
                <c:pt idx="39808">
                  <c:v>365</c:v>
                </c:pt>
                <c:pt idx="39809">
                  <c:v>333</c:v>
                </c:pt>
                <c:pt idx="39810">
                  <c:v>282</c:v>
                </c:pt>
                <c:pt idx="39811">
                  <c:v>328</c:v>
                </c:pt>
                <c:pt idx="39812">
                  <c:v>369</c:v>
                </c:pt>
                <c:pt idx="39813">
                  <c:v>333</c:v>
                </c:pt>
                <c:pt idx="39814">
                  <c:v>328</c:v>
                </c:pt>
                <c:pt idx="39815">
                  <c:v>354</c:v>
                </c:pt>
                <c:pt idx="39816">
                  <c:v>355</c:v>
                </c:pt>
                <c:pt idx="39817">
                  <c:v>295</c:v>
                </c:pt>
                <c:pt idx="39818">
                  <c:v>300</c:v>
                </c:pt>
                <c:pt idx="39819">
                  <c:v>381</c:v>
                </c:pt>
                <c:pt idx="39820">
                  <c:v>312</c:v>
                </c:pt>
                <c:pt idx="39821">
                  <c:v>336</c:v>
                </c:pt>
                <c:pt idx="39822">
                  <c:v>323</c:v>
                </c:pt>
                <c:pt idx="39823">
                  <c:v>328</c:v>
                </c:pt>
                <c:pt idx="39824">
                  <c:v>331</c:v>
                </c:pt>
                <c:pt idx="39825">
                  <c:v>315</c:v>
                </c:pt>
                <c:pt idx="39826">
                  <c:v>349</c:v>
                </c:pt>
                <c:pt idx="39827">
                  <c:v>319</c:v>
                </c:pt>
                <c:pt idx="39828">
                  <c:v>306</c:v>
                </c:pt>
                <c:pt idx="39829">
                  <c:v>308</c:v>
                </c:pt>
                <c:pt idx="39830">
                  <c:v>333</c:v>
                </c:pt>
                <c:pt idx="39831">
                  <c:v>320</c:v>
                </c:pt>
                <c:pt idx="39832">
                  <c:v>372</c:v>
                </c:pt>
                <c:pt idx="39833">
                  <c:v>350</c:v>
                </c:pt>
                <c:pt idx="39834">
                  <c:v>337</c:v>
                </c:pt>
                <c:pt idx="39835">
                  <c:v>337</c:v>
                </c:pt>
                <c:pt idx="39836">
                  <c:v>333</c:v>
                </c:pt>
                <c:pt idx="39837">
                  <c:v>331</c:v>
                </c:pt>
                <c:pt idx="39838">
                  <c:v>319</c:v>
                </c:pt>
                <c:pt idx="39839">
                  <c:v>362</c:v>
                </c:pt>
                <c:pt idx="39840">
                  <c:v>355</c:v>
                </c:pt>
                <c:pt idx="39841">
                  <c:v>289</c:v>
                </c:pt>
                <c:pt idx="39842">
                  <c:v>326</c:v>
                </c:pt>
                <c:pt idx="39843">
                  <c:v>308</c:v>
                </c:pt>
                <c:pt idx="39844">
                  <c:v>289</c:v>
                </c:pt>
                <c:pt idx="39845">
                  <c:v>354</c:v>
                </c:pt>
                <c:pt idx="39846">
                  <c:v>369</c:v>
                </c:pt>
                <c:pt idx="39847">
                  <c:v>336</c:v>
                </c:pt>
                <c:pt idx="39848">
                  <c:v>327</c:v>
                </c:pt>
                <c:pt idx="39849">
                  <c:v>315</c:v>
                </c:pt>
                <c:pt idx="39850">
                  <c:v>369</c:v>
                </c:pt>
                <c:pt idx="39851">
                  <c:v>355</c:v>
                </c:pt>
                <c:pt idx="39852">
                  <c:v>336</c:v>
                </c:pt>
                <c:pt idx="39853">
                  <c:v>328</c:v>
                </c:pt>
                <c:pt idx="39854">
                  <c:v>319</c:v>
                </c:pt>
                <c:pt idx="39855">
                  <c:v>304</c:v>
                </c:pt>
                <c:pt idx="39856">
                  <c:v>292</c:v>
                </c:pt>
                <c:pt idx="39857">
                  <c:v>361</c:v>
                </c:pt>
                <c:pt idx="39858">
                  <c:v>342</c:v>
                </c:pt>
                <c:pt idx="39859">
                  <c:v>342</c:v>
                </c:pt>
                <c:pt idx="39860">
                  <c:v>311</c:v>
                </c:pt>
                <c:pt idx="39861">
                  <c:v>302</c:v>
                </c:pt>
                <c:pt idx="39862">
                  <c:v>330</c:v>
                </c:pt>
                <c:pt idx="39863">
                  <c:v>329</c:v>
                </c:pt>
                <c:pt idx="39864">
                  <c:v>292</c:v>
                </c:pt>
                <c:pt idx="39865">
                  <c:v>347</c:v>
                </c:pt>
                <c:pt idx="39866">
                  <c:v>342</c:v>
                </c:pt>
                <c:pt idx="39867">
                  <c:v>346</c:v>
                </c:pt>
                <c:pt idx="39868">
                  <c:v>379</c:v>
                </c:pt>
                <c:pt idx="39869">
                  <c:v>352</c:v>
                </c:pt>
                <c:pt idx="39870">
                  <c:v>349</c:v>
                </c:pt>
                <c:pt idx="39871">
                  <c:v>280</c:v>
                </c:pt>
                <c:pt idx="39872">
                  <c:v>345</c:v>
                </c:pt>
                <c:pt idx="39873">
                  <c:v>304</c:v>
                </c:pt>
                <c:pt idx="39874">
                  <c:v>297</c:v>
                </c:pt>
                <c:pt idx="39875">
                  <c:v>355</c:v>
                </c:pt>
                <c:pt idx="39876">
                  <c:v>253</c:v>
                </c:pt>
                <c:pt idx="39877">
                  <c:v>308</c:v>
                </c:pt>
                <c:pt idx="39878">
                  <c:v>318</c:v>
                </c:pt>
                <c:pt idx="39879">
                  <c:v>318</c:v>
                </c:pt>
                <c:pt idx="39880">
                  <c:v>327</c:v>
                </c:pt>
                <c:pt idx="39881">
                  <c:v>348</c:v>
                </c:pt>
                <c:pt idx="39882">
                  <c:v>362</c:v>
                </c:pt>
                <c:pt idx="39883">
                  <c:v>288</c:v>
                </c:pt>
                <c:pt idx="39884">
                  <c:v>384</c:v>
                </c:pt>
                <c:pt idx="39885">
                  <c:v>371</c:v>
                </c:pt>
                <c:pt idx="39886">
                  <c:v>394</c:v>
                </c:pt>
                <c:pt idx="39887">
                  <c:v>335</c:v>
                </c:pt>
                <c:pt idx="39888">
                  <c:v>316</c:v>
                </c:pt>
                <c:pt idx="39889">
                  <c:v>308</c:v>
                </c:pt>
                <c:pt idx="39890">
                  <c:v>313</c:v>
                </c:pt>
                <c:pt idx="39891">
                  <c:v>338</c:v>
                </c:pt>
                <c:pt idx="39892">
                  <c:v>336</c:v>
                </c:pt>
                <c:pt idx="39893">
                  <c:v>339</c:v>
                </c:pt>
                <c:pt idx="39894">
                  <c:v>385</c:v>
                </c:pt>
                <c:pt idx="39895">
                  <c:v>324</c:v>
                </c:pt>
                <c:pt idx="39896">
                  <c:v>333</c:v>
                </c:pt>
                <c:pt idx="39897">
                  <c:v>368</c:v>
                </c:pt>
                <c:pt idx="39898">
                  <c:v>337</c:v>
                </c:pt>
                <c:pt idx="39899">
                  <c:v>336</c:v>
                </c:pt>
                <c:pt idx="39900">
                  <c:v>329</c:v>
                </c:pt>
                <c:pt idx="39901">
                  <c:v>285</c:v>
                </c:pt>
                <c:pt idx="39902">
                  <c:v>292</c:v>
                </c:pt>
                <c:pt idx="39903">
                  <c:v>319</c:v>
                </c:pt>
                <c:pt idx="39904">
                  <c:v>338</c:v>
                </c:pt>
                <c:pt idx="39905">
                  <c:v>327</c:v>
                </c:pt>
                <c:pt idx="39906">
                  <c:v>322</c:v>
                </c:pt>
                <c:pt idx="39907">
                  <c:v>375</c:v>
                </c:pt>
                <c:pt idx="39908">
                  <c:v>369</c:v>
                </c:pt>
                <c:pt idx="39909">
                  <c:v>371</c:v>
                </c:pt>
                <c:pt idx="39910">
                  <c:v>310</c:v>
                </c:pt>
                <c:pt idx="39911">
                  <c:v>337</c:v>
                </c:pt>
                <c:pt idx="39912">
                  <c:v>337</c:v>
                </c:pt>
                <c:pt idx="39913">
                  <c:v>314</c:v>
                </c:pt>
                <c:pt idx="39914">
                  <c:v>317</c:v>
                </c:pt>
                <c:pt idx="39915">
                  <c:v>278</c:v>
                </c:pt>
                <c:pt idx="39916">
                  <c:v>341</c:v>
                </c:pt>
                <c:pt idx="39917">
                  <c:v>298</c:v>
                </c:pt>
                <c:pt idx="39918">
                  <c:v>314</c:v>
                </c:pt>
                <c:pt idx="39919">
                  <c:v>269</c:v>
                </c:pt>
                <c:pt idx="39920">
                  <c:v>317</c:v>
                </c:pt>
                <c:pt idx="39921">
                  <c:v>359</c:v>
                </c:pt>
                <c:pt idx="39922">
                  <c:v>309</c:v>
                </c:pt>
                <c:pt idx="39923">
                  <c:v>318</c:v>
                </c:pt>
                <c:pt idx="39924">
                  <c:v>348</c:v>
                </c:pt>
                <c:pt idx="39925">
                  <c:v>345</c:v>
                </c:pt>
                <c:pt idx="39926">
                  <c:v>308</c:v>
                </c:pt>
                <c:pt idx="39927">
                  <c:v>326</c:v>
                </c:pt>
                <c:pt idx="39928">
                  <c:v>314</c:v>
                </c:pt>
                <c:pt idx="39929">
                  <c:v>336</c:v>
                </c:pt>
                <c:pt idx="39930">
                  <c:v>304</c:v>
                </c:pt>
                <c:pt idx="39931">
                  <c:v>334</c:v>
                </c:pt>
                <c:pt idx="39932">
                  <c:v>287</c:v>
                </c:pt>
                <c:pt idx="39933">
                  <c:v>361</c:v>
                </c:pt>
                <c:pt idx="39934">
                  <c:v>315</c:v>
                </c:pt>
                <c:pt idx="39935">
                  <c:v>289</c:v>
                </c:pt>
                <c:pt idx="39936">
                  <c:v>296</c:v>
                </c:pt>
                <c:pt idx="39937">
                  <c:v>349</c:v>
                </c:pt>
                <c:pt idx="39938">
                  <c:v>333</c:v>
                </c:pt>
                <c:pt idx="39939">
                  <c:v>285</c:v>
                </c:pt>
                <c:pt idx="39940">
                  <c:v>303</c:v>
                </c:pt>
                <c:pt idx="39941">
                  <c:v>277</c:v>
                </c:pt>
                <c:pt idx="39942">
                  <c:v>304</c:v>
                </c:pt>
                <c:pt idx="39943">
                  <c:v>326</c:v>
                </c:pt>
                <c:pt idx="39944">
                  <c:v>357</c:v>
                </c:pt>
                <c:pt idx="39945">
                  <c:v>341</c:v>
                </c:pt>
                <c:pt idx="39946">
                  <c:v>342</c:v>
                </c:pt>
                <c:pt idx="39947">
                  <c:v>326</c:v>
                </c:pt>
                <c:pt idx="39948">
                  <c:v>312</c:v>
                </c:pt>
                <c:pt idx="39949">
                  <c:v>339</c:v>
                </c:pt>
                <c:pt idx="39950">
                  <c:v>317</c:v>
                </c:pt>
                <c:pt idx="39951">
                  <c:v>325</c:v>
                </c:pt>
                <c:pt idx="39952">
                  <c:v>309</c:v>
                </c:pt>
                <c:pt idx="39953">
                  <c:v>319</c:v>
                </c:pt>
                <c:pt idx="39954">
                  <c:v>323</c:v>
                </c:pt>
                <c:pt idx="39955">
                  <c:v>370</c:v>
                </c:pt>
                <c:pt idx="39956">
                  <c:v>319</c:v>
                </c:pt>
                <c:pt idx="39957">
                  <c:v>277</c:v>
                </c:pt>
                <c:pt idx="39958">
                  <c:v>324</c:v>
                </c:pt>
                <c:pt idx="39959">
                  <c:v>359</c:v>
                </c:pt>
                <c:pt idx="39960">
                  <c:v>336</c:v>
                </c:pt>
                <c:pt idx="39961">
                  <c:v>324</c:v>
                </c:pt>
                <c:pt idx="39962">
                  <c:v>302</c:v>
                </c:pt>
                <c:pt idx="39963">
                  <c:v>321</c:v>
                </c:pt>
                <c:pt idx="39964">
                  <c:v>323</c:v>
                </c:pt>
                <c:pt idx="39965">
                  <c:v>347</c:v>
                </c:pt>
                <c:pt idx="39966">
                  <c:v>376</c:v>
                </c:pt>
                <c:pt idx="39967">
                  <c:v>326</c:v>
                </c:pt>
                <c:pt idx="39968">
                  <c:v>288</c:v>
                </c:pt>
                <c:pt idx="39969">
                  <c:v>314</c:v>
                </c:pt>
                <c:pt idx="39970">
                  <c:v>370</c:v>
                </c:pt>
                <c:pt idx="39971">
                  <c:v>384</c:v>
                </c:pt>
                <c:pt idx="39972">
                  <c:v>303</c:v>
                </c:pt>
                <c:pt idx="39973">
                  <c:v>315</c:v>
                </c:pt>
                <c:pt idx="39974">
                  <c:v>294</c:v>
                </c:pt>
                <c:pt idx="39975">
                  <c:v>339</c:v>
                </c:pt>
                <c:pt idx="39976">
                  <c:v>338</c:v>
                </c:pt>
                <c:pt idx="39977">
                  <c:v>325</c:v>
                </c:pt>
                <c:pt idx="39978">
                  <c:v>354</c:v>
                </c:pt>
                <c:pt idx="39979">
                  <c:v>315</c:v>
                </c:pt>
                <c:pt idx="39980">
                  <c:v>338</c:v>
                </c:pt>
                <c:pt idx="39981">
                  <c:v>365</c:v>
                </c:pt>
                <c:pt idx="39982">
                  <c:v>290</c:v>
                </c:pt>
                <c:pt idx="39983">
                  <c:v>282</c:v>
                </c:pt>
                <c:pt idx="39984">
                  <c:v>356</c:v>
                </c:pt>
                <c:pt idx="39985">
                  <c:v>362</c:v>
                </c:pt>
                <c:pt idx="39986">
                  <c:v>349</c:v>
                </c:pt>
                <c:pt idx="39987">
                  <c:v>261</c:v>
                </c:pt>
                <c:pt idx="39988">
                  <c:v>328</c:v>
                </c:pt>
                <c:pt idx="39989">
                  <c:v>363</c:v>
                </c:pt>
                <c:pt idx="39990">
                  <c:v>314</c:v>
                </c:pt>
                <c:pt idx="39991">
                  <c:v>283</c:v>
                </c:pt>
                <c:pt idx="39992">
                  <c:v>329</c:v>
                </c:pt>
                <c:pt idx="39993">
                  <c:v>300</c:v>
                </c:pt>
                <c:pt idx="39994">
                  <c:v>320</c:v>
                </c:pt>
                <c:pt idx="39995">
                  <c:v>355</c:v>
                </c:pt>
                <c:pt idx="39996">
                  <c:v>339</c:v>
                </c:pt>
                <c:pt idx="39997">
                  <c:v>305</c:v>
                </c:pt>
                <c:pt idx="39998">
                  <c:v>362</c:v>
                </c:pt>
                <c:pt idx="39999">
                  <c:v>341</c:v>
                </c:pt>
                <c:pt idx="40000">
                  <c:v>303</c:v>
                </c:pt>
                <c:pt idx="40001">
                  <c:v>315</c:v>
                </c:pt>
                <c:pt idx="40002">
                  <c:v>331</c:v>
                </c:pt>
                <c:pt idx="40003">
                  <c:v>306</c:v>
                </c:pt>
                <c:pt idx="40004">
                  <c:v>296</c:v>
                </c:pt>
                <c:pt idx="40005">
                  <c:v>260</c:v>
                </c:pt>
                <c:pt idx="40006">
                  <c:v>325</c:v>
                </c:pt>
                <c:pt idx="40007">
                  <c:v>354</c:v>
                </c:pt>
                <c:pt idx="40008">
                  <c:v>302</c:v>
                </c:pt>
                <c:pt idx="40009">
                  <c:v>378</c:v>
                </c:pt>
                <c:pt idx="40010">
                  <c:v>357</c:v>
                </c:pt>
                <c:pt idx="40011">
                  <c:v>360</c:v>
                </c:pt>
                <c:pt idx="40012">
                  <c:v>324</c:v>
                </c:pt>
                <c:pt idx="40013">
                  <c:v>335</c:v>
                </c:pt>
                <c:pt idx="40014">
                  <c:v>360</c:v>
                </c:pt>
                <c:pt idx="40015">
                  <c:v>297</c:v>
                </c:pt>
                <c:pt idx="40016">
                  <c:v>351</c:v>
                </c:pt>
                <c:pt idx="40017">
                  <c:v>360</c:v>
                </c:pt>
                <c:pt idx="40018">
                  <c:v>319</c:v>
                </c:pt>
                <c:pt idx="40019">
                  <c:v>316</c:v>
                </c:pt>
                <c:pt idx="40020">
                  <c:v>302</c:v>
                </c:pt>
                <c:pt idx="40021">
                  <c:v>338</c:v>
                </c:pt>
                <c:pt idx="40022">
                  <c:v>311</c:v>
                </c:pt>
                <c:pt idx="40023">
                  <c:v>326</c:v>
                </c:pt>
                <c:pt idx="40024">
                  <c:v>348</c:v>
                </c:pt>
                <c:pt idx="40025">
                  <c:v>352</c:v>
                </c:pt>
                <c:pt idx="40026">
                  <c:v>282</c:v>
                </c:pt>
                <c:pt idx="40027">
                  <c:v>333</c:v>
                </c:pt>
                <c:pt idx="40028">
                  <c:v>332</c:v>
                </c:pt>
                <c:pt idx="40029">
                  <c:v>302</c:v>
                </c:pt>
                <c:pt idx="40030">
                  <c:v>302</c:v>
                </c:pt>
                <c:pt idx="40031">
                  <c:v>325</c:v>
                </c:pt>
                <c:pt idx="40032">
                  <c:v>331</c:v>
                </c:pt>
                <c:pt idx="40033">
                  <c:v>319</c:v>
                </c:pt>
                <c:pt idx="40034">
                  <c:v>305</c:v>
                </c:pt>
                <c:pt idx="40035">
                  <c:v>336</c:v>
                </c:pt>
                <c:pt idx="40036">
                  <c:v>395</c:v>
                </c:pt>
                <c:pt idx="40037">
                  <c:v>312</c:v>
                </c:pt>
                <c:pt idx="40038">
                  <c:v>327</c:v>
                </c:pt>
                <c:pt idx="40039">
                  <c:v>340</c:v>
                </c:pt>
                <c:pt idx="40040">
                  <c:v>285</c:v>
                </c:pt>
                <c:pt idx="40041">
                  <c:v>345</c:v>
                </c:pt>
                <c:pt idx="40042">
                  <c:v>311</c:v>
                </c:pt>
                <c:pt idx="40043">
                  <c:v>371</c:v>
                </c:pt>
                <c:pt idx="40044">
                  <c:v>292</c:v>
                </c:pt>
                <c:pt idx="40045">
                  <c:v>298</c:v>
                </c:pt>
                <c:pt idx="40046">
                  <c:v>295</c:v>
                </c:pt>
                <c:pt idx="40047">
                  <c:v>312</c:v>
                </c:pt>
                <c:pt idx="40048">
                  <c:v>325</c:v>
                </c:pt>
                <c:pt idx="40049">
                  <c:v>312</c:v>
                </c:pt>
                <c:pt idx="40050">
                  <c:v>320</c:v>
                </c:pt>
                <c:pt idx="40051">
                  <c:v>320</c:v>
                </c:pt>
                <c:pt idx="40052">
                  <c:v>353</c:v>
                </c:pt>
                <c:pt idx="40053">
                  <c:v>347</c:v>
                </c:pt>
                <c:pt idx="40054">
                  <c:v>275</c:v>
                </c:pt>
                <c:pt idx="40055">
                  <c:v>312</c:v>
                </c:pt>
                <c:pt idx="40056">
                  <c:v>306</c:v>
                </c:pt>
                <c:pt idx="40057">
                  <c:v>355</c:v>
                </c:pt>
                <c:pt idx="40058">
                  <c:v>326</c:v>
                </c:pt>
                <c:pt idx="40059">
                  <c:v>314</c:v>
                </c:pt>
                <c:pt idx="40060">
                  <c:v>322</c:v>
                </c:pt>
                <c:pt idx="40061">
                  <c:v>337</c:v>
                </c:pt>
                <c:pt idx="40062">
                  <c:v>222</c:v>
                </c:pt>
                <c:pt idx="40063">
                  <c:v>361</c:v>
                </c:pt>
                <c:pt idx="40064">
                  <c:v>336</c:v>
                </c:pt>
                <c:pt idx="40065">
                  <c:v>425</c:v>
                </c:pt>
                <c:pt idx="40066">
                  <c:v>311</c:v>
                </c:pt>
                <c:pt idx="40067">
                  <c:v>388</c:v>
                </c:pt>
                <c:pt idx="40068">
                  <c:v>368</c:v>
                </c:pt>
                <c:pt idx="40069">
                  <c:v>355</c:v>
                </c:pt>
                <c:pt idx="40070">
                  <c:v>339</c:v>
                </c:pt>
                <c:pt idx="40071">
                  <c:v>353</c:v>
                </c:pt>
                <c:pt idx="40072">
                  <c:v>329</c:v>
                </c:pt>
                <c:pt idx="40073">
                  <c:v>355</c:v>
                </c:pt>
                <c:pt idx="40074">
                  <c:v>334</c:v>
                </c:pt>
                <c:pt idx="40075">
                  <c:v>299</c:v>
                </c:pt>
                <c:pt idx="40076">
                  <c:v>318</c:v>
                </c:pt>
                <c:pt idx="40077">
                  <c:v>371</c:v>
                </c:pt>
                <c:pt idx="40078">
                  <c:v>325</c:v>
                </c:pt>
                <c:pt idx="40079">
                  <c:v>336</c:v>
                </c:pt>
                <c:pt idx="40080">
                  <c:v>344</c:v>
                </c:pt>
                <c:pt idx="40081">
                  <c:v>345</c:v>
                </c:pt>
                <c:pt idx="40082">
                  <c:v>316</c:v>
                </c:pt>
                <c:pt idx="40083">
                  <c:v>322</c:v>
                </c:pt>
                <c:pt idx="40084">
                  <c:v>345</c:v>
                </c:pt>
                <c:pt idx="40085">
                  <c:v>319</c:v>
                </c:pt>
                <c:pt idx="40086">
                  <c:v>316</c:v>
                </c:pt>
                <c:pt idx="40087">
                  <c:v>339</c:v>
                </c:pt>
                <c:pt idx="40088">
                  <c:v>344</c:v>
                </c:pt>
                <c:pt idx="40089">
                  <c:v>313</c:v>
                </c:pt>
                <c:pt idx="40090">
                  <c:v>325</c:v>
                </c:pt>
                <c:pt idx="40091">
                  <c:v>323</c:v>
                </c:pt>
                <c:pt idx="40092">
                  <c:v>308</c:v>
                </c:pt>
                <c:pt idx="40093">
                  <c:v>362</c:v>
                </c:pt>
                <c:pt idx="40094">
                  <c:v>312</c:v>
                </c:pt>
                <c:pt idx="40095">
                  <c:v>314</c:v>
                </c:pt>
                <c:pt idx="40096">
                  <c:v>351</c:v>
                </c:pt>
                <c:pt idx="40097">
                  <c:v>305</c:v>
                </c:pt>
                <c:pt idx="40098">
                  <c:v>352</c:v>
                </c:pt>
                <c:pt idx="40099">
                  <c:v>249</c:v>
                </c:pt>
                <c:pt idx="40100">
                  <c:v>301</c:v>
                </c:pt>
                <c:pt idx="40101">
                  <c:v>343</c:v>
                </c:pt>
                <c:pt idx="40102">
                  <c:v>305</c:v>
                </c:pt>
                <c:pt idx="40103">
                  <c:v>336</c:v>
                </c:pt>
                <c:pt idx="40104">
                  <c:v>375</c:v>
                </c:pt>
                <c:pt idx="40105">
                  <c:v>344</c:v>
                </c:pt>
                <c:pt idx="40106">
                  <c:v>329</c:v>
                </c:pt>
                <c:pt idx="40107">
                  <c:v>326</c:v>
                </c:pt>
                <c:pt idx="40108">
                  <c:v>314</c:v>
                </c:pt>
                <c:pt idx="40109">
                  <c:v>287</c:v>
                </c:pt>
                <c:pt idx="40110">
                  <c:v>334</c:v>
                </c:pt>
                <c:pt idx="40111">
                  <c:v>443</c:v>
                </c:pt>
                <c:pt idx="40112">
                  <c:v>328</c:v>
                </c:pt>
                <c:pt idx="40113">
                  <c:v>336</c:v>
                </c:pt>
                <c:pt idx="40114">
                  <c:v>343</c:v>
                </c:pt>
                <c:pt idx="40115">
                  <c:v>321</c:v>
                </c:pt>
                <c:pt idx="40116">
                  <c:v>329</c:v>
                </c:pt>
                <c:pt idx="40117">
                  <c:v>323</c:v>
                </c:pt>
                <c:pt idx="40118">
                  <c:v>299</c:v>
                </c:pt>
                <c:pt idx="40119">
                  <c:v>291</c:v>
                </c:pt>
                <c:pt idx="40120">
                  <c:v>324</c:v>
                </c:pt>
                <c:pt idx="40121">
                  <c:v>324</c:v>
                </c:pt>
                <c:pt idx="40122">
                  <c:v>304</c:v>
                </c:pt>
                <c:pt idx="40123">
                  <c:v>310</c:v>
                </c:pt>
                <c:pt idx="40124">
                  <c:v>346</c:v>
                </c:pt>
                <c:pt idx="40125">
                  <c:v>336</c:v>
                </c:pt>
                <c:pt idx="40126">
                  <c:v>279</c:v>
                </c:pt>
                <c:pt idx="40127">
                  <c:v>341</c:v>
                </c:pt>
                <c:pt idx="40128">
                  <c:v>310</c:v>
                </c:pt>
                <c:pt idx="40129">
                  <c:v>336</c:v>
                </c:pt>
                <c:pt idx="40130">
                  <c:v>369</c:v>
                </c:pt>
                <c:pt idx="40131">
                  <c:v>331</c:v>
                </c:pt>
                <c:pt idx="40132">
                  <c:v>345</c:v>
                </c:pt>
                <c:pt idx="40133">
                  <c:v>348</c:v>
                </c:pt>
                <c:pt idx="40134">
                  <c:v>316</c:v>
                </c:pt>
                <c:pt idx="40135">
                  <c:v>291</c:v>
                </c:pt>
                <c:pt idx="40136">
                  <c:v>310</c:v>
                </c:pt>
                <c:pt idx="40137">
                  <c:v>341</c:v>
                </c:pt>
                <c:pt idx="40138">
                  <c:v>329</c:v>
                </c:pt>
                <c:pt idx="40139">
                  <c:v>368</c:v>
                </c:pt>
                <c:pt idx="40140">
                  <c:v>365</c:v>
                </c:pt>
                <c:pt idx="40141">
                  <c:v>338</c:v>
                </c:pt>
                <c:pt idx="40142">
                  <c:v>317</c:v>
                </c:pt>
                <c:pt idx="40143">
                  <c:v>306</c:v>
                </c:pt>
                <c:pt idx="40144">
                  <c:v>344</c:v>
                </c:pt>
                <c:pt idx="40145">
                  <c:v>335</c:v>
                </c:pt>
                <c:pt idx="40146">
                  <c:v>338</c:v>
                </c:pt>
                <c:pt idx="40147">
                  <c:v>226</c:v>
                </c:pt>
                <c:pt idx="40148">
                  <c:v>324</c:v>
                </c:pt>
                <c:pt idx="40149">
                  <c:v>319</c:v>
                </c:pt>
                <c:pt idx="40150">
                  <c:v>329</c:v>
                </c:pt>
                <c:pt idx="40151">
                  <c:v>320</c:v>
                </c:pt>
                <c:pt idx="40152">
                  <c:v>334</c:v>
                </c:pt>
                <c:pt idx="40153">
                  <c:v>299</c:v>
                </c:pt>
                <c:pt idx="40154">
                  <c:v>341</c:v>
                </c:pt>
                <c:pt idx="40155">
                  <c:v>334</c:v>
                </c:pt>
                <c:pt idx="40156">
                  <c:v>270</c:v>
                </c:pt>
                <c:pt idx="40157">
                  <c:v>343</c:v>
                </c:pt>
                <c:pt idx="40158">
                  <c:v>263</c:v>
                </c:pt>
                <c:pt idx="40159">
                  <c:v>358</c:v>
                </c:pt>
                <c:pt idx="40160">
                  <c:v>325</c:v>
                </c:pt>
                <c:pt idx="40161">
                  <c:v>328</c:v>
                </c:pt>
                <c:pt idx="40162">
                  <c:v>326</c:v>
                </c:pt>
                <c:pt idx="40163">
                  <c:v>338</c:v>
                </c:pt>
                <c:pt idx="40164">
                  <c:v>344</c:v>
                </c:pt>
                <c:pt idx="40165">
                  <c:v>348</c:v>
                </c:pt>
                <c:pt idx="40166">
                  <c:v>324</c:v>
                </c:pt>
                <c:pt idx="40167">
                  <c:v>314</c:v>
                </c:pt>
                <c:pt idx="40168">
                  <c:v>372</c:v>
                </c:pt>
                <c:pt idx="40169">
                  <c:v>269</c:v>
                </c:pt>
                <c:pt idx="40170">
                  <c:v>328</c:v>
                </c:pt>
                <c:pt idx="40171">
                  <c:v>265</c:v>
                </c:pt>
                <c:pt idx="40172">
                  <c:v>385</c:v>
                </c:pt>
                <c:pt idx="40173">
                  <c:v>333</c:v>
                </c:pt>
                <c:pt idx="40174">
                  <c:v>324</c:v>
                </c:pt>
                <c:pt idx="40175">
                  <c:v>292</c:v>
                </c:pt>
                <c:pt idx="40176">
                  <c:v>317</c:v>
                </c:pt>
                <c:pt idx="40177">
                  <c:v>337</c:v>
                </c:pt>
                <c:pt idx="40178">
                  <c:v>268</c:v>
                </c:pt>
                <c:pt idx="40179">
                  <c:v>326</c:v>
                </c:pt>
                <c:pt idx="40180">
                  <c:v>327</c:v>
                </c:pt>
                <c:pt idx="40181">
                  <c:v>261</c:v>
                </c:pt>
                <c:pt idx="40182">
                  <c:v>309</c:v>
                </c:pt>
                <c:pt idx="40183">
                  <c:v>308</c:v>
                </c:pt>
                <c:pt idx="40184">
                  <c:v>315</c:v>
                </c:pt>
                <c:pt idx="40185">
                  <c:v>316</c:v>
                </c:pt>
                <c:pt idx="40186">
                  <c:v>324</c:v>
                </c:pt>
                <c:pt idx="40187">
                  <c:v>349</c:v>
                </c:pt>
                <c:pt idx="40188">
                  <c:v>326</c:v>
                </c:pt>
                <c:pt idx="40189">
                  <c:v>328</c:v>
                </c:pt>
                <c:pt idx="40190">
                  <c:v>306</c:v>
                </c:pt>
                <c:pt idx="40191">
                  <c:v>358</c:v>
                </c:pt>
                <c:pt idx="40192">
                  <c:v>339</c:v>
                </c:pt>
                <c:pt idx="40193">
                  <c:v>339</c:v>
                </c:pt>
                <c:pt idx="40194">
                  <c:v>331</c:v>
                </c:pt>
                <c:pt idx="40195">
                  <c:v>286</c:v>
                </c:pt>
                <c:pt idx="40196">
                  <c:v>336</c:v>
                </c:pt>
                <c:pt idx="40197">
                  <c:v>336</c:v>
                </c:pt>
                <c:pt idx="40198">
                  <c:v>311</c:v>
                </c:pt>
                <c:pt idx="40199">
                  <c:v>360</c:v>
                </c:pt>
                <c:pt idx="40200">
                  <c:v>328</c:v>
                </c:pt>
                <c:pt idx="40201">
                  <c:v>348</c:v>
                </c:pt>
                <c:pt idx="40202">
                  <c:v>338</c:v>
                </c:pt>
                <c:pt idx="40203">
                  <c:v>290</c:v>
                </c:pt>
                <c:pt idx="40204">
                  <c:v>347</c:v>
                </c:pt>
                <c:pt idx="40205">
                  <c:v>319</c:v>
                </c:pt>
                <c:pt idx="40206">
                  <c:v>306</c:v>
                </c:pt>
                <c:pt idx="40207">
                  <c:v>314</c:v>
                </c:pt>
                <c:pt idx="40208">
                  <c:v>332</c:v>
                </c:pt>
                <c:pt idx="40209">
                  <c:v>322</c:v>
                </c:pt>
                <c:pt idx="40210">
                  <c:v>308</c:v>
                </c:pt>
                <c:pt idx="40211">
                  <c:v>347</c:v>
                </c:pt>
                <c:pt idx="40212">
                  <c:v>287</c:v>
                </c:pt>
                <c:pt idx="40213">
                  <c:v>356</c:v>
                </c:pt>
                <c:pt idx="40214">
                  <c:v>290</c:v>
                </c:pt>
                <c:pt idx="40215">
                  <c:v>342</c:v>
                </c:pt>
                <c:pt idx="40216">
                  <c:v>322</c:v>
                </c:pt>
                <c:pt idx="40217">
                  <c:v>342</c:v>
                </c:pt>
                <c:pt idx="40218">
                  <c:v>310</c:v>
                </c:pt>
                <c:pt idx="40219">
                  <c:v>326</c:v>
                </c:pt>
                <c:pt idx="40220">
                  <c:v>311</c:v>
                </c:pt>
                <c:pt idx="40221">
                  <c:v>272</c:v>
                </c:pt>
                <c:pt idx="40222">
                  <c:v>332</c:v>
                </c:pt>
                <c:pt idx="40223">
                  <c:v>294</c:v>
                </c:pt>
                <c:pt idx="40224">
                  <c:v>314</c:v>
                </c:pt>
                <c:pt idx="40225">
                  <c:v>356</c:v>
                </c:pt>
                <c:pt idx="40226">
                  <c:v>285</c:v>
                </c:pt>
                <c:pt idx="40227">
                  <c:v>308</c:v>
                </c:pt>
                <c:pt idx="40228">
                  <c:v>312</c:v>
                </c:pt>
                <c:pt idx="40229">
                  <c:v>361</c:v>
                </c:pt>
                <c:pt idx="40230">
                  <c:v>315</c:v>
                </c:pt>
                <c:pt idx="40231">
                  <c:v>268</c:v>
                </c:pt>
                <c:pt idx="40232">
                  <c:v>293</c:v>
                </c:pt>
                <c:pt idx="40233">
                  <c:v>331</c:v>
                </c:pt>
                <c:pt idx="40234">
                  <c:v>287</c:v>
                </c:pt>
                <c:pt idx="40235">
                  <c:v>324</c:v>
                </c:pt>
                <c:pt idx="40236">
                  <c:v>304</c:v>
                </c:pt>
                <c:pt idx="40237">
                  <c:v>319</c:v>
                </c:pt>
                <c:pt idx="40238">
                  <c:v>317</c:v>
                </c:pt>
                <c:pt idx="40239">
                  <c:v>321</c:v>
                </c:pt>
                <c:pt idx="40240">
                  <c:v>347</c:v>
                </c:pt>
                <c:pt idx="40241">
                  <c:v>379</c:v>
                </c:pt>
                <c:pt idx="40242">
                  <c:v>311</c:v>
                </c:pt>
                <c:pt idx="40243">
                  <c:v>311</c:v>
                </c:pt>
                <c:pt idx="40244">
                  <c:v>368</c:v>
                </c:pt>
                <c:pt idx="40245">
                  <c:v>335</c:v>
                </c:pt>
                <c:pt idx="40246">
                  <c:v>328</c:v>
                </c:pt>
                <c:pt idx="40247">
                  <c:v>351</c:v>
                </c:pt>
                <c:pt idx="40248">
                  <c:v>342</c:v>
                </c:pt>
                <c:pt idx="40249">
                  <c:v>348</c:v>
                </c:pt>
                <c:pt idx="40250">
                  <c:v>311</c:v>
                </c:pt>
                <c:pt idx="40251">
                  <c:v>274</c:v>
                </c:pt>
                <c:pt idx="40252">
                  <c:v>363</c:v>
                </c:pt>
                <c:pt idx="40253">
                  <c:v>358</c:v>
                </c:pt>
                <c:pt idx="40254">
                  <c:v>326</c:v>
                </c:pt>
                <c:pt idx="40255">
                  <c:v>325</c:v>
                </c:pt>
                <c:pt idx="40256">
                  <c:v>315</c:v>
                </c:pt>
                <c:pt idx="40257">
                  <c:v>311</c:v>
                </c:pt>
                <c:pt idx="40258">
                  <c:v>310</c:v>
                </c:pt>
                <c:pt idx="40259">
                  <c:v>351</c:v>
                </c:pt>
                <c:pt idx="40260">
                  <c:v>346</c:v>
                </c:pt>
                <c:pt idx="40261">
                  <c:v>354</c:v>
                </c:pt>
                <c:pt idx="40262">
                  <c:v>327</c:v>
                </c:pt>
                <c:pt idx="40263">
                  <c:v>358</c:v>
                </c:pt>
                <c:pt idx="40264">
                  <c:v>314</c:v>
                </c:pt>
                <c:pt idx="40265">
                  <c:v>334</c:v>
                </c:pt>
                <c:pt idx="40266">
                  <c:v>340</c:v>
                </c:pt>
                <c:pt idx="40267">
                  <c:v>374</c:v>
                </c:pt>
                <c:pt idx="40268">
                  <c:v>282</c:v>
                </c:pt>
                <c:pt idx="40269">
                  <c:v>342</c:v>
                </c:pt>
                <c:pt idx="40270">
                  <c:v>324</c:v>
                </c:pt>
                <c:pt idx="40271">
                  <c:v>335</c:v>
                </c:pt>
                <c:pt idx="40272">
                  <c:v>319</c:v>
                </c:pt>
                <c:pt idx="40273">
                  <c:v>334</c:v>
                </c:pt>
                <c:pt idx="40274">
                  <c:v>355</c:v>
                </c:pt>
                <c:pt idx="40275">
                  <c:v>303</c:v>
                </c:pt>
                <c:pt idx="40276">
                  <c:v>368</c:v>
                </c:pt>
                <c:pt idx="40277">
                  <c:v>356</c:v>
                </c:pt>
                <c:pt idx="40278">
                  <c:v>313</c:v>
                </c:pt>
                <c:pt idx="40279">
                  <c:v>409</c:v>
                </c:pt>
                <c:pt idx="40280">
                  <c:v>323</c:v>
                </c:pt>
                <c:pt idx="40281">
                  <c:v>351</c:v>
                </c:pt>
                <c:pt idx="40282">
                  <c:v>316</c:v>
                </c:pt>
                <c:pt idx="40283">
                  <c:v>333</c:v>
                </c:pt>
                <c:pt idx="40284">
                  <c:v>341</c:v>
                </c:pt>
                <c:pt idx="40285">
                  <c:v>328</c:v>
                </c:pt>
                <c:pt idx="40286">
                  <c:v>302</c:v>
                </c:pt>
                <c:pt idx="40287">
                  <c:v>318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7DB-4AF1-AE40-19838EBB3D9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911564944"/>
        <c:axId val="1911485088"/>
      </c:lineChart>
      <c:catAx>
        <c:axId val="1911564944"/>
        <c:scaling>
          <c:orientation val="minMax"/>
        </c:scaling>
        <c:delete val="1"/>
        <c:axPos val="b"/>
        <c:numFmt formatCode="h:mm:ss" sourceLinked="1"/>
        <c:majorTickMark val="none"/>
        <c:minorTickMark val="none"/>
        <c:tickLblPos val="nextTo"/>
        <c:crossAx val="1911485088"/>
        <c:crosses val="autoZero"/>
        <c:auto val="1"/>
        <c:lblAlgn val="ctr"/>
        <c:lblOffset val="100"/>
        <c:noMultiLvlLbl val="0"/>
      </c:catAx>
      <c:valAx>
        <c:axId val="19114850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1156494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dirty="0">
                <a:solidFill>
                  <a:srgbClr val="FF0000"/>
                </a:solidFill>
              </a:rPr>
              <a:t>Pollution</a:t>
            </a:r>
            <a:r>
              <a:rPr lang="en-US" b="1" baseline="0" dirty="0">
                <a:solidFill>
                  <a:srgbClr val="FF0000"/>
                </a:solidFill>
              </a:rPr>
              <a:t> Data (PM 2.5)</a:t>
            </a:r>
            <a:endParaRPr lang="en-US" b="1" dirty="0">
              <a:solidFill>
                <a:srgbClr val="FF0000"/>
              </a:solidFill>
            </a:endParaRPr>
          </a:p>
        </c:rich>
      </c:tx>
      <c:layout>
        <c:manualLayout>
          <c:xMode val="edge"/>
          <c:yMode val="edge"/>
          <c:x val="0.30340966754155729"/>
          <c:y val="9.2592592592592587E-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9.0702755905511828E-2"/>
          <c:y val="0.1087616652085156"/>
          <c:w val="0.86486351706036746"/>
          <c:h val="0.62276283172936719"/>
        </c:manualLayout>
      </c:layout>
      <c:lineChart>
        <c:grouping val="standard"/>
        <c:varyColors val="0"/>
        <c:ser>
          <c:idx val="0"/>
          <c:order val="0"/>
          <c:tx>
            <c:strRef>
              <c:f>Dust!$C$1</c:f>
              <c:strCache>
                <c:ptCount val="1"/>
                <c:pt idx="0">
                  <c:v>dust: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Dust!$B$2:$B$40289</c:f>
              <c:numCache>
                <c:formatCode>h:mm:ss</c:formatCode>
                <c:ptCount val="40288"/>
                <c:pt idx="0">
                  <c:v>0.89528935185185177</c:v>
                </c:pt>
                <c:pt idx="1">
                  <c:v>0.89553240740740747</c:v>
                </c:pt>
                <c:pt idx="2">
                  <c:v>0.89577546296296295</c:v>
                </c:pt>
                <c:pt idx="3">
                  <c:v>0.89601851851851855</c:v>
                </c:pt>
                <c:pt idx="4">
                  <c:v>0.89626157407407403</c:v>
                </c:pt>
                <c:pt idx="5">
                  <c:v>0.89651620370370377</c:v>
                </c:pt>
                <c:pt idx="6">
                  <c:v>0.89675925925925926</c:v>
                </c:pt>
                <c:pt idx="7">
                  <c:v>0.89700231481481485</c:v>
                </c:pt>
                <c:pt idx="8">
                  <c:v>0.89724537037037033</c:v>
                </c:pt>
                <c:pt idx="9">
                  <c:v>0.89748842592592604</c:v>
                </c:pt>
                <c:pt idx="10">
                  <c:v>0.89768518518518514</c:v>
                </c:pt>
                <c:pt idx="11">
                  <c:v>0.89792824074074085</c:v>
                </c:pt>
                <c:pt idx="12">
                  <c:v>0.89817129629629633</c:v>
                </c:pt>
                <c:pt idx="13">
                  <c:v>0.89841435185185192</c:v>
                </c:pt>
                <c:pt idx="14">
                  <c:v>0.8986574074074074</c:v>
                </c:pt>
                <c:pt idx="15">
                  <c:v>0.89891203703703704</c:v>
                </c:pt>
                <c:pt idx="16">
                  <c:v>0.89915509259259263</c:v>
                </c:pt>
                <c:pt idx="17">
                  <c:v>0.89939814814814811</c:v>
                </c:pt>
                <c:pt idx="18">
                  <c:v>0.89964120370370371</c:v>
                </c:pt>
                <c:pt idx="19">
                  <c:v>0.89988425925925919</c:v>
                </c:pt>
                <c:pt idx="20">
                  <c:v>0.90013888888888882</c:v>
                </c:pt>
                <c:pt idx="21">
                  <c:v>0.90038194444444442</c:v>
                </c:pt>
                <c:pt idx="22">
                  <c:v>0.90063657407407405</c:v>
                </c:pt>
                <c:pt idx="23">
                  <c:v>0.90087962962962964</c:v>
                </c:pt>
                <c:pt idx="24">
                  <c:v>0.90112268518518512</c:v>
                </c:pt>
                <c:pt idx="25">
                  <c:v>0.90137731481481476</c:v>
                </c:pt>
                <c:pt idx="26">
                  <c:v>0.90160879629629631</c:v>
                </c:pt>
                <c:pt idx="27">
                  <c:v>0.9018518518518519</c:v>
                </c:pt>
                <c:pt idx="28">
                  <c:v>0.90210648148148154</c:v>
                </c:pt>
                <c:pt idx="29">
                  <c:v>0.90234953703703702</c:v>
                </c:pt>
                <c:pt idx="30">
                  <c:v>0.90259259259259261</c:v>
                </c:pt>
                <c:pt idx="31">
                  <c:v>0.9028356481481481</c:v>
                </c:pt>
                <c:pt idx="32">
                  <c:v>0.90307870370370369</c:v>
                </c:pt>
                <c:pt idx="33">
                  <c:v>0.90332175925925917</c:v>
                </c:pt>
                <c:pt idx="34">
                  <c:v>0.90356481481481488</c:v>
                </c:pt>
                <c:pt idx="35">
                  <c:v>0.90380787037037036</c:v>
                </c:pt>
                <c:pt idx="36">
                  <c:v>0.9040625000000001</c:v>
                </c:pt>
                <c:pt idx="37">
                  <c:v>0.90430555555555558</c:v>
                </c:pt>
                <c:pt idx="38">
                  <c:v>0.90454861111111118</c:v>
                </c:pt>
                <c:pt idx="39">
                  <c:v>0.90479166666666666</c:v>
                </c:pt>
                <c:pt idx="40">
                  <c:v>0.90503472222222225</c:v>
                </c:pt>
                <c:pt idx="41">
                  <c:v>0.90528935185185189</c:v>
                </c:pt>
                <c:pt idx="42">
                  <c:v>0.90553240740740737</c:v>
                </c:pt>
                <c:pt idx="43">
                  <c:v>0.90577546296296296</c:v>
                </c:pt>
                <c:pt idx="44">
                  <c:v>0.90601851851851845</c:v>
                </c:pt>
                <c:pt idx="45">
                  <c:v>0.90626157407407415</c:v>
                </c:pt>
                <c:pt idx="46">
                  <c:v>0.90651620370370367</c:v>
                </c:pt>
                <c:pt idx="47">
                  <c:v>0.90675925925925915</c:v>
                </c:pt>
                <c:pt idx="48">
                  <c:v>0.90700231481481486</c:v>
                </c:pt>
                <c:pt idx="49">
                  <c:v>0.90724537037037034</c:v>
                </c:pt>
                <c:pt idx="50">
                  <c:v>0.90748842592592593</c:v>
                </c:pt>
                <c:pt idx="51">
                  <c:v>0.90773148148148142</c:v>
                </c:pt>
                <c:pt idx="52">
                  <c:v>0.90798611111111116</c:v>
                </c:pt>
                <c:pt idx="53">
                  <c:v>0.90822916666666664</c:v>
                </c:pt>
                <c:pt idx="54">
                  <c:v>0.90847222222222224</c:v>
                </c:pt>
                <c:pt idx="55">
                  <c:v>0.90871527777777772</c:v>
                </c:pt>
                <c:pt idx="56">
                  <c:v>0.90895833333333342</c:v>
                </c:pt>
                <c:pt idx="57">
                  <c:v>0.90921296296296295</c:v>
                </c:pt>
                <c:pt idx="58">
                  <c:v>0.90945601851851843</c:v>
                </c:pt>
                <c:pt idx="59">
                  <c:v>0.90969907407407413</c:v>
                </c:pt>
                <c:pt idx="60">
                  <c:v>0.90994212962962961</c:v>
                </c:pt>
                <c:pt idx="61">
                  <c:v>0.91018518518518521</c:v>
                </c:pt>
                <c:pt idx="62">
                  <c:v>0.91043981481481484</c:v>
                </c:pt>
                <c:pt idx="63">
                  <c:v>0.91068287037037043</c:v>
                </c:pt>
                <c:pt idx="64">
                  <c:v>0.91092592592592592</c:v>
                </c:pt>
                <c:pt idx="65">
                  <c:v>0.91116898148148151</c:v>
                </c:pt>
                <c:pt idx="66">
                  <c:v>0.91141203703703699</c:v>
                </c:pt>
                <c:pt idx="67">
                  <c:v>0.91166666666666663</c:v>
                </c:pt>
                <c:pt idx="68">
                  <c:v>0.91190972222222222</c:v>
                </c:pt>
                <c:pt idx="69">
                  <c:v>0.9121527777777777</c:v>
                </c:pt>
                <c:pt idx="70">
                  <c:v>0.91239583333333341</c:v>
                </c:pt>
                <c:pt idx="71">
                  <c:v>0.91263888888888889</c:v>
                </c:pt>
                <c:pt idx="72">
                  <c:v>0.91288194444444448</c:v>
                </c:pt>
                <c:pt idx="73">
                  <c:v>0.91313657407407411</c:v>
                </c:pt>
                <c:pt idx="74">
                  <c:v>0.9133796296296296</c:v>
                </c:pt>
                <c:pt idx="75">
                  <c:v>0.91362268518518519</c:v>
                </c:pt>
                <c:pt idx="76">
                  <c:v>0.91386574074074067</c:v>
                </c:pt>
                <c:pt idx="77">
                  <c:v>0.91410879629629627</c:v>
                </c:pt>
                <c:pt idx="78">
                  <c:v>0.9143634259259259</c:v>
                </c:pt>
                <c:pt idx="79">
                  <c:v>0.91460648148148149</c:v>
                </c:pt>
                <c:pt idx="80">
                  <c:v>0.91484953703703698</c:v>
                </c:pt>
                <c:pt idx="81">
                  <c:v>0.91509259259259268</c:v>
                </c:pt>
                <c:pt idx="82">
                  <c:v>0.91533564814814816</c:v>
                </c:pt>
                <c:pt idx="83">
                  <c:v>0.91559027777777768</c:v>
                </c:pt>
                <c:pt idx="84">
                  <c:v>0.91583333333333339</c:v>
                </c:pt>
                <c:pt idx="85">
                  <c:v>0.91607638888888887</c:v>
                </c:pt>
                <c:pt idx="86">
                  <c:v>0.91631944444444446</c:v>
                </c:pt>
                <c:pt idx="87">
                  <c:v>0.91656249999999995</c:v>
                </c:pt>
                <c:pt idx="88">
                  <c:v>0.91680555555555554</c:v>
                </c:pt>
                <c:pt idx="89">
                  <c:v>0.91706018518518517</c:v>
                </c:pt>
                <c:pt idx="90">
                  <c:v>0.91730324074074077</c:v>
                </c:pt>
                <c:pt idx="91">
                  <c:v>0.91754629629629625</c:v>
                </c:pt>
                <c:pt idx="92">
                  <c:v>0.91778935185185195</c:v>
                </c:pt>
                <c:pt idx="93">
                  <c:v>0.91803240740740744</c:v>
                </c:pt>
                <c:pt idx="94">
                  <c:v>0.91828703703703696</c:v>
                </c:pt>
                <c:pt idx="95">
                  <c:v>0.91853009259259266</c:v>
                </c:pt>
                <c:pt idx="96">
                  <c:v>0.91877314814814814</c:v>
                </c:pt>
                <c:pt idx="97">
                  <c:v>0.91901620370370374</c:v>
                </c:pt>
                <c:pt idx="98">
                  <c:v>0.91925925925925922</c:v>
                </c:pt>
                <c:pt idx="99">
                  <c:v>0.91951388888888885</c:v>
                </c:pt>
                <c:pt idx="100">
                  <c:v>0.91975694444444445</c:v>
                </c:pt>
                <c:pt idx="101">
                  <c:v>0.91999999999999993</c:v>
                </c:pt>
                <c:pt idx="102">
                  <c:v>0.92024305555555552</c:v>
                </c:pt>
                <c:pt idx="103">
                  <c:v>0.92048611111111101</c:v>
                </c:pt>
                <c:pt idx="104">
                  <c:v>0.92072916666666671</c:v>
                </c:pt>
                <c:pt idx="105">
                  <c:v>0.92098379629629623</c:v>
                </c:pt>
                <c:pt idx="106">
                  <c:v>0.92122685185185194</c:v>
                </c:pt>
                <c:pt idx="107">
                  <c:v>0.92146990740740742</c:v>
                </c:pt>
                <c:pt idx="108">
                  <c:v>0.92171296296296301</c:v>
                </c:pt>
                <c:pt idx="109">
                  <c:v>0.92195601851851849</c:v>
                </c:pt>
                <c:pt idx="110">
                  <c:v>0.92221064814814813</c:v>
                </c:pt>
                <c:pt idx="111">
                  <c:v>0.92245370370370372</c:v>
                </c:pt>
                <c:pt idx="112">
                  <c:v>0.9226967592592592</c:v>
                </c:pt>
                <c:pt idx="113">
                  <c:v>0.9229398148148148</c:v>
                </c:pt>
                <c:pt idx="114">
                  <c:v>0.92318287037037028</c:v>
                </c:pt>
                <c:pt idx="115">
                  <c:v>0.92343750000000002</c:v>
                </c:pt>
                <c:pt idx="116">
                  <c:v>0.9236805555555555</c:v>
                </c:pt>
                <c:pt idx="117">
                  <c:v>0.92392361111111121</c:v>
                </c:pt>
                <c:pt idx="118">
                  <c:v>0.92416666666666669</c:v>
                </c:pt>
                <c:pt idx="119">
                  <c:v>0.92440972222222229</c:v>
                </c:pt>
                <c:pt idx="120">
                  <c:v>0.92466435185185192</c:v>
                </c:pt>
                <c:pt idx="121">
                  <c:v>0.9249074074074074</c:v>
                </c:pt>
                <c:pt idx="122">
                  <c:v>0.92515046296296299</c:v>
                </c:pt>
                <c:pt idx="123">
                  <c:v>0.92539351851851848</c:v>
                </c:pt>
                <c:pt idx="124">
                  <c:v>0.92563657407407407</c:v>
                </c:pt>
                <c:pt idx="125">
                  <c:v>0.92587962962962955</c:v>
                </c:pt>
                <c:pt idx="126">
                  <c:v>0.9261342592592593</c:v>
                </c:pt>
                <c:pt idx="127">
                  <c:v>0.92637731481481478</c:v>
                </c:pt>
                <c:pt idx="128">
                  <c:v>0.92662037037037026</c:v>
                </c:pt>
                <c:pt idx="129">
                  <c:v>0.92686342592592597</c:v>
                </c:pt>
                <c:pt idx="130">
                  <c:v>0.92710648148148145</c:v>
                </c:pt>
                <c:pt idx="131">
                  <c:v>0.92736111111111119</c:v>
                </c:pt>
                <c:pt idx="132">
                  <c:v>0.92760416666666667</c:v>
                </c:pt>
                <c:pt idx="133">
                  <c:v>0.92784722222222227</c:v>
                </c:pt>
                <c:pt idx="134">
                  <c:v>0.92809027777777775</c:v>
                </c:pt>
                <c:pt idx="135">
                  <c:v>0.92833333333333334</c:v>
                </c:pt>
                <c:pt idx="136">
                  <c:v>0.92858796296296298</c:v>
                </c:pt>
                <c:pt idx="137">
                  <c:v>0.92883101851851846</c:v>
                </c:pt>
                <c:pt idx="138">
                  <c:v>0.92907407407407405</c:v>
                </c:pt>
                <c:pt idx="139">
                  <c:v>0.92931712962962953</c:v>
                </c:pt>
                <c:pt idx="140">
                  <c:v>0.92956018518518524</c:v>
                </c:pt>
                <c:pt idx="141">
                  <c:v>0.92980324074074072</c:v>
                </c:pt>
                <c:pt idx="142">
                  <c:v>0.93005787037037047</c:v>
                </c:pt>
                <c:pt idx="143">
                  <c:v>0.93030092592592595</c:v>
                </c:pt>
                <c:pt idx="144">
                  <c:v>0.93054398148148154</c:v>
                </c:pt>
                <c:pt idx="145">
                  <c:v>0.93079861111111117</c:v>
                </c:pt>
                <c:pt idx="146">
                  <c:v>0.93103009259259262</c:v>
                </c:pt>
                <c:pt idx="147">
                  <c:v>0.93128472222222225</c:v>
                </c:pt>
                <c:pt idx="148">
                  <c:v>0.93152777777777773</c:v>
                </c:pt>
                <c:pt idx="149">
                  <c:v>0.93177083333333333</c:v>
                </c:pt>
                <c:pt idx="150">
                  <c:v>0.93201388888888881</c:v>
                </c:pt>
                <c:pt idx="151">
                  <c:v>0.93225694444444451</c:v>
                </c:pt>
                <c:pt idx="152">
                  <c:v>0.93251157407407403</c:v>
                </c:pt>
                <c:pt idx="153">
                  <c:v>0.93275462962962974</c:v>
                </c:pt>
                <c:pt idx="154">
                  <c:v>0.93299768518518522</c:v>
                </c:pt>
                <c:pt idx="155">
                  <c:v>0.9332407407407407</c:v>
                </c:pt>
                <c:pt idx="156">
                  <c:v>0.9334837962962963</c:v>
                </c:pt>
                <c:pt idx="157">
                  <c:v>0.93373842592592593</c:v>
                </c:pt>
                <c:pt idx="158">
                  <c:v>0.93398148148148152</c:v>
                </c:pt>
                <c:pt idx="159">
                  <c:v>0.93422453703703701</c:v>
                </c:pt>
                <c:pt idx="160">
                  <c:v>0.9344675925925926</c:v>
                </c:pt>
                <c:pt idx="161">
                  <c:v>0.93471064814814808</c:v>
                </c:pt>
                <c:pt idx="162">
                  <c:v>0.93495370370370379</c:v>
                </c:pt>
                <c:pt idx="163">
                  <c:v>0.93520833333333331</c:v>
                </c:pt>
                <c:pt idx="164">
                  <c:v>0.93545138888888879</c:v>
                </c:pt>
                <c:pt idx="165">
                  <c:v>0.9356944444444445</c:v>
                </c:pt>
                <c:pt idx="166">
                  <c:v>0.93593749999999998</c:v>
                </c:pt>
                <c:pt idx="167">
                  <c:v>0.93618055555555557</c:v>
                </c:pt>
                <c:pt idx="168">
                  <c:v>0.9364351851851852</c:v>
                </c:pt>
                <c:pt idx="169">
                  <c:v>0.9366782407407408</c:v>
                </c:pt>
                <c:pt idx="170">
                  <c:v>0.93692129629629628</c:v>
                </c:pt>
                <c:pt idx="171">
                  <c:v>0.93716435185185187</c:v>
                </c:pt>
                <c:pt idx="172">
                  <c:v>0.93740740740740736</c:v>
                </c:pt>
                <c:pt idx="173">
                  <c:v>0.93766203703703699</c:v>
                </c:pt>
                <c:pt idx="174">
                  <c:v>0.93790509259259258</c:v>
                </c:pt>
                <c:pt idx="175">
                  <c:v>0.93814814814814806</c:v>
                </c:pt>
                <c:pt idx="176">
                  <c:v>0.93839120370370377</c:v>
                </c:pt>
                <c:pt idx="177">
                  <c:v>0.93863425925925925</c:v>
                </c:pt>
                <c:pt idx="178">
                  <c:v>0.93887731481481485</c:v>
                </c:pt>
                <c:pt idx="179">
                  <c:v>0.93913194444444448</c:v>
                </c:pt>
                <c:pt idx="180">
                  <c:v>0.93937500000000007</c:v>
                </c:pt>
                <c:pt idx="181">
                  <c:v>0.93961805555555555</c:v>
                </c:pt>
                <c:pt idx="182">
                  <c:v>0.93986111111111104</c:v>
                </c:pt>
                <c:pt idx="183">
                  <c:v>0.94010416666666663</c:v>
                </c:pt>
                <c:pt idx="184">
                  <c:v>0.94035879629629626</c:v>
                </c:pt>
                <c:pt idx="185">
                  <c:v>0.94060185185185186</c:v>
                </c:pt>
                <c:pt idx="186">
                  <c:v>0.94084490740740734</c:v>
                </c:pt>
                <c:pt idx="187">
                  <c:v>0.94108796296296304</c:v>
                </c:pt>
                <c:pt idx="188">
                  <c:v>0.94133101851851853</c:v>
                </c:pt>
                <c:pt idx="189">
                  <c:v>0.94158564814814805</c:v>
                </c:pt>
                <c:pt idx="190">
                  <c:v>0.94182870370370375</c:v>
                </c:pt>
                <c:pt idx="191">
                  <c:v>0.94207175925925923</c:v>
                </c:pt>
                <c:pt idx="192">
                  <c:v>0.94231481481481483</c:v>
                </c:pt>
                <c:pt idx="193">
                  <c:v>0.94255787037037031</c:v>
                </c:pt>
                <c:pt idx="194">
                  <c:v>0.94281250000000005</c:v>
                </c:pt>
                <c:pt idx="195">
                  <c:v>0.94305555555555554</c:v>
                </c:pt>
                <c:pt idx="196">
                  <c:v>0.94329861111111113</c:v>
                </c:pt>
                <c:pt idx="197">
                  <c:v>0.94354166666666661</c:v>
                </c:pt>
                <c:pt idx="198">
                  <c:v>0.94378472222222232</c:v>
                </c:pt>
                <c:pt idx="199">
                  <c:v>0.9440277777777778</c:v>
                </c:pt>
                <c:pt idx="200">
                  <c:v>0.94428240740740732</c:v>
                </c:pt>
                <c:pt idx="201">
                  <c:v>0.94452546296296302</c:v>
                </c:pt>
                <c:pt idx="202">
                  <c:v>0.94476851851851851</c:v>
                </c:pt>
                <c:pt idx="203">
                  <c:v>0.9450115740740741</c:v>
                </c:pt>
                <c:pt idx="204">
                  <c:v>0.94525462962962958</c:v>
                </c:pt>
                <c:pt idx="205">
                  <c:v>0.94550925925925933</c:v>
                </c:pt>
                <c:pt idx="206">
                  <c:v>0.94575231481481481</c:v>
                </c:pt>
                <c:pt idx="207">
                  <c:v>0.9459953703703704</c:v>
                </c:pt>
                <c:pt idx="208">
                  <c:v>0.94623842592592589</c:v>
                </c:pt>
                <c:pt idx="209">
                  <c:v>0.94648148148148137</c:v>
                </c:pt>
                <c:pt idx="210">
                  <c:v>0.94673611111111111</c:v>
                </c:pt>
                <c:pt idx="211">
                  <c:v>0.94697916666666659</c:v>
                </c:pt>
                <c:pt idx="212">
                  <c:v>0.9472222222222223</c:v>
                </c:pt>
                <c:pt idx="213">
                  <c:v>0.94746527777777778</c:v>
                </c:pt>
                <c:pt idx="214">
                  <c:v>0.94770833333333337</c:v>
                </c:pt>
                <c:pt idx="215">
                  <c:v>0.94795138888888886</c:v>
                </c:pt>
                <c:pt idx="216">
                  <c:v>0.94820601851851849</c:v>
                </c:pt>
                <c:pt idx="217">
                  <c:v>0.94844907407407408</c:v>
                </c:pt>
                <c:pt idx="218">
                  <c:v>0.94869212962962957</c:v>
                </c:pt>
                <c:pt idx="219">
                  <c:v>0.94893518518518516</c:v>
                </c:pt>
                <c:pt idx="220">
                  <c:v>0.94917824074074064</c:v>
                </c:pt>
                <c:pt idx="221">
                  <c:v>0.94943287037037039</c:v>
                </c:pt>
                <c:pt idx="222">
                  <c:v>0.94967592592592587</c:v>
                </c:pt>
                <c:pt idx="223">
                  <c:v>0.94991898148148157</c:v>
                </c:pt>
                <c:pt idx="224">
                  <c:v>0.95016203703703705</c:v>
                </c:pt>
                <c:pt idx="225">
                  <c:v>0.95040509259259265</c:v>
                </c:pt>
                <c:pt idx="226">
                  <c:v>0.95065972222222228</c:v>
                </c:pt>
                <c:pt idx="227">
                  <c:v>0.95090277777777776</c:v>
                </c:pt>
                <c:pt idx="228">
                  <c:v>0.95114583333333336</c:v>
                </c:pt>
                <c:pt idx="229">
                  <c:v>0.95138888888888884</c:v>
                </c:pt>
                <c:pt idx="230">
                  <c:v>0.95163194444444443</c:v>
                </c:pt>
                <c:pt idx="231">
                  <c:v>0.95188657407407407</c:v>
                </c:pt>
                <c:pt idx="232">
                  <c:v>0.95212962962962966</c:v>
                </c:pt>
                <c:pt idx="233">
                  <c:v>0.95237268518518514</c:v>
                </c:pt>
                <c:pt idx="234">
                  <c:v>0.95261574074074085</c:v>
                </c:pt>
                <c:pt idx="235">
                  <c:v>0.95285879629629633</c:v>
                </c:pt>
                <c:pt idx="236">
                  <c:v>0.95310185185185192</c:v>
                </c:pt>
                <c:pt idx="237">
                  <c:v>0.95335648148148155</c:v>
                </c:pt>
                <c:pt idx="238">
                  <c:v>0.95359953703703704</c:v>
                </c:pt>
                <c:pt idx="239">
                  <c:v>0.95384259259259263</c:v>
                </c:pt>
                <c:pt idx="240">
                  <c:v>0.95409722222222226</c:v>
                </c:pt>
                <c:pt idx="241">
                  <c:v>0.95434027777777775</c:v>
                </c:pt>
                <c:pt idx="242">
                  <c:v>0.95458333333333334</c:v>
                </c:pt>
                <c:pt idx="243">
                  <c:v>0.95482638888888882</c:v>
                </c:pt>
                <c:pt idx="244">
                  <c:v>0.95508101851851857</c:v>
                </c:pt>
                <c:pt idx="245">
                  <c:v>0.9553124999999999</c:v>
                </c:pt>
                <c:pt idx="246">
                  <c:v>0.95556712962962964</c:v>
                </c:pt>
                <c:pt idx="247">
                  <c:v>0.95581018518518512</c:v>
                </c:pt>
                <c:pt idx="248">
                  <c:v>0.95605324074074083</c:v>
                </c:pt>
                <c:pt idx="249">
                  <c:v>0.95629629629629631</c:v>
                </c:pt>
                <c:pt idx="250">
                  <c:v>0.9565393518518519</c:v>
                </c:pt>
                <c:pt idx="251">
                  <c:v>0.95678240740740739</c:v>
                </c:pt>
                <c:pt idx="252">
                  <c:v>0.95703703703703702</c:v>
                </c:pt>
                <c:pt idx="253">
                  <c:v>0.95728009259259261</c:v>
                </c:pt>
                <c:pt idx="254">
                  <c:v>0.9575231481481481</c:v>
                </c:pt>
                <c:pt idx="255">
                  <c:v>0.95776620370370369</c:v>
                </c:pt>
                <c:pt idx="256">
                  <c:v>0.95800925925925917</c:v>
                </c:pt>
                <c:pt idx="257">
                  <c:v>0.95825231481481488</c:v>
                </c:pt>
                <c:pt idx="258">
                  <c:v>0.9585069444444444</c:v>
                </c:pt>
                <c:pt idx="259">
                  <c:v>0.9587500000000001</c:v>
                </c:pt>
                <c:pt idx="260">
                  <c:v>0.95899305555555558</c:v>
                </c:pt>
                <c:pt idx="261">
                  <c:v>0.95923611111111118</c:v>
                </c:pt>
                <c:pt idx="262">
                  <c:v>0.95947916666666666</c:v>
                </c:pt>
                <c:pt idx="263">
                  <c:v>0.95973379629629629</c:v>
                </c:pt>
                <c:pt idx="264">
                  <c:v>0.95997685185185189</c:v>
                </c:pt>
                <c:pt idx="265">
                  <c:v>0.96021990740740737</c:v>
                </c:pt>
                <c:pt idx="266">
                  <c:v>0.96046296296296296</c:v>
                </c:pt>
                <c:pt idx="267">
                  <c:v>0.96070601851851845</c:v>
                </c:pt>
                <c:pt idx="268">
                  <c:v>0.96096064814814808</c:v>
                </c:pt>
                <c:pt idx="269">
                  <c:v>0.96120370370370367</c:v>
                </c:pt>
                <c:pt idx="270">
                  <c:v>0.96144675925925915</c:v>
                </c:pt>
                <c:pt idx="271">
                  <c:v>0.96168981481481486</c:v>
                </c:pt>
                <c:pt idx="272">
                  <c:v>0.96193287037037034</c:v>
                </c:pt>
                <c:pt idx="273">
                  <c:v>0.96217592592592593</c:v>
                </c:pt>
                <c:pt idx="274">
                  <c:v>0.96243055555555557</c:v>
                </c:pt>
                <c:pt idx="275">
                  <c:v>0.96267361111111116</c:v>
                </c:pt>
                <c:pt idx="276">
                  <c:v>0.96291666666666664</c:v>
                </c:pt>
                <c:pt idx="277">
                  <c:v>0.96315972222222224</c:v>
                </c:pt>
                <c:pt idx="278">
                  <c:v>0.96340277777777772</c:v>
                </c:pt>
                <c:pt idx="279">
                  <c:v>0.96365740740740735</c:v>
                </c:pt>
                <c:pt idx="280">
                  <c:v>0.96390046296296295</c:v>
                </c:pt>
                <c:pt idx="281">
                  <c:v>0.96414351851851843</c:v>
                </c:pt>
                <c:pt idx="282">
                  <c:v>0.96438657407407413</c:v>
                </c:pt>
                <c:pt idx="283">
                  <c:v>0.96462962962962961</c:v>
                </c:pt>
                <c:pt idx="284">
                  <c:v>0.96488425925925936</c:v>
                </c:pt>
                <c:pt idx="285">
                  <c:v>0.96512731481481484</c:v>
                </c:pt>
                <c:pt idx="286">
                  <c:v>0.96537037037037043</c:v>
                </c:pt>
                <c:pt idx="287">
                  <c:v>0.96561342592592592</c:v>
                </c:pt>
                <c:pt idx="288">
                  <c:v>0.96585648148148151</c:v>
                </c:pt>
                <c:pt idx="289">
                  <c:v>0.96611111111111114</c:v>
                </c:pt>
                <c:pt idx="290">
                  <c:v>0.96635416666666663</c:v>
                </c:pt>
                <c:pt idx="291">
                  <c:v>0.96659722222222222</c:v>
                </c:pt>
                <c:pt idx="292">
                  <c:v>0.9668402777777777</c:v>
                </c:pt>
                <c:pt idx="293">
                  <c:v>0.96708333333333341</c:v>
                </c:pt>
                <c:pt idx="294">
                  <c:v>0.96732638888888889</c:v>
                </c:pt>
                <c:pt idx="295">
                  <c:v>0.96758101851851841</c:v>
                </c:pt>
                <c:pt idx="296">
                  <c:v>0.96782407407407411</c:v>
                </c:pt>
                <c:pt idx="297">
                  <c:v>0.9680671296296296</c:v>
                </c:pt>
                <c:pt idx="298">
                  <c:v>0.96831018518518519</c:v>
                </c:pt>
                <c:pt idx="299">
                  <c:v>0.96855324074074067</c:v>
                </c:pt>
                <c:pt idx="300">
                  <c:v>0.96880787037037042</c:v>
                </c:pt>
                <c:pt idx="301">
                  <c:v>0.9690509259259259</c:v>
                </c:pt>
                <c:pt idx="302">
                  <c:v>0.96929398148148149</c:v>
                </c:pt>
                <c:pt idx="303">
                  <c:v>0.96953703703703698</c:v>
                </c:pt>
                <c:pt idx="304">
                  <c:v>0.96978009259259268</c:v>
                </c:pt>
                <c:pt idx="305">
                  <c:v>0.9700347222222222</c:v>
                </c:pt>
                <c:pt idx="306">
                  <c:v>0.97027777777777768</c:v>
                </c:pt>
                <c:pt idx="307">
                  <c:v>0.97052083333333339</c:v>
                </c:pt>
                <c:pt idx="308">
                  <c:v>0.97076388888888887</c:v>
                </c:pt>
                <c:pt idx="309">
                  <c:v>0.97100694444444446</c:v>
                </c:pt>
                <c:pt idx="310">
                  <c:v>0.9712615740740741</c:v>
                </c:pt>
                <c:pt idx="311">
                  <c:v>0.97150462962962969</c:v>
                </c:pt>
                <c:pt idx="312">
                  <c:v>0.97174768518518517</c:v>
                </c:pt>
                <c:pt idx="313">
                  <c:v>0.97199074074074077</c:v>
                </c:pt>
                <c:pt idx="314">
                  <c:v>0.97223379629629625</c:v>
                </c:pt>
                <c:pt idx="315">
                  <c:v>0.97247685185185195</c:v>
                </c:pt>
                <c:pt idx="316">
                  <c:v>0.97273148148148147</c:v>
                </c:pt>
                <c:pt idx="317">
                  <c:v>0.97297453703703696</c:v>
                </c:pt>
                <c:pt idx="318">
                  <c:v>0.97321759259259266</c:v>
                </c:pt>
                <c:pt idx="319">
                  <c:v>0.97346064814814814</c:v>
                </c:pt>
                <c:pt idx="320">
                  <c:v>0.97370370370370374</c:v>
                </c:pt>
                <c:pt idx="321">
                  <c:v>0.97395833333333337</c:v>
                </c:pt>
                <c:pt idx="322">
                  <c:v>0.97420138888888896</c:v>
                </c:pt>
                <c:pt idx="323">
                  <c:v>0.97444444444444445</c:v>
                </c:pt>
                <c:pt idx="324">
                  <c:v>0.97468749999999993</c:v>
                </c:pt>
                <c:pt idx="325">
                  <c:v>0.97493055555555552</c:v>
                </c:pt>
                <c:pt idx="326">
                  <c:v>0.97518518518518515</c:v>
                </c:pt>
                <c:pt idx="327">
                  <c:v>0.97542824074074075</c:v>
                </c:pt>
                <c:pt idx="328">
                  <c:v>0.97567129629629623</c:v>
                </c:pt>
                <c:pt idx="329">
                  <c:v>0.97591435185185194</c:v>
                </c:pt>
                <c:pt idx="330">
                  <c:v>0.97615740740740742</c:v>
                </c:pt>
                <c:pt idx="331">
                  <c:v>0.97640046296296301</c:v>
                </c:pt>
                <c:pt idx="332">
                  <c:v>0.97665509259259264</c:v>
                </c:pt>
                <c:pt idx="333">
                  <c:v>0.97689814814814813</c:v>
                </c:pt>
                <c:pt idx="334">
                  <c:v>0.97714120370370372</c:v>
                </c:pt>
                <c:pt idx="335">
                  <c:v>0.9773842592592592</c:v>
                </c:pt>
                <c:pt idx="336">
                  <c:v>0.9776273148148148</c:v>
                </c:pt>
                <c:pt idx="337">
                  <c:v>0.97788194444444443</c:v>
                </c:pt>
                <c:pt idx="338">
                  <c:v>0.97812500000000002</c:v>
                </c:pt>
                <c:pt idx="339">
                  <c:v>0.9783680555555555</c:v>
                </c:pt>
                <c:pt idx="340">
                  <c:v>0.97861111111111121</c:v>
                </c:pt>
                <c:pt idx="341">
                  <c:v>0.97885416666666669</c:v>
                </c:pt>
                <c:pt idx="342">
                  <c:v>0.97910879629629621</c:v>
                </c:pt>
                <c:pt idx="343">
                  <c:v>0.97935185185185192</c:v>
                </c:pt>
                <c:pt idx="344">
                  <c:v>0.9795949074074074</c:v>
                </c:pt>
                <c:pt idx="345">
                  <c:v>0.97983796296296299</c:v>
                </c:pt>
                <c:pt idx="346">
                  <c:v>0.98008101851851848</c:v>
                </c:pt>
                <c:pt idx="347">
                  <c:v>0.98033564814814822</c:v>
                </c:pt>
                <c:pt idx="348">
                  <c:v>0.9805787037037037</c:v>
                </c:pt>
                <c:pt idx="349">
                  <c:v>0.9808217592592593</c:v>
                </c:pt>
                <c:pt idx="350">
                  <c:v>0.98106481481481478</c:v>
                </c:pt>
                <c:pt idx="351">
                  <c:v>0.98130787037037026</c:v>
                </c:pt>
                <c:pt idx="352">
                  <c:v>0.98155092592592597</c:v>
                </c:pt>
                <c:pt idx="353">
                  <c:v>0.98180555555555549</c:v>
                </c:pt>
                <c:pt idx="354">
                  <c:v>0.98204861111111119</c:v>
                </c:pt>
                <c:pt idx="355">
                  <c:v>0.98229166666666667</c:v>
                </c:pt>
                <c:pt idx="356">
                  <c:v>0.98253472222222227</c:v>
                </c:pt>
                <c:pt idx="357">
                  <c:v>0.98277777777777775</c:v>
                </c:pt>
                <c:pt idx="358">
                  <c:v>0.98303240740740738</c:v>
                </c:pt>
                <c:pt idx="359">
                  <c:v>0.98327546296296298</c:v>
                </c:pt>
                <c:pt idx="360">
                  <c:v>0.98351851851851846</c:v>
                </c:pt>
                <c:pt idx="361">
                  <c:v>0.98376157407407405</c:v>
                </c:pt>
                <c:pt idx="362">
                  <c:v>0.98400462962962953</c:v>
                </c:pt>
                <c:pt idx="363">
                  <c:v>0.98425925925925928</c:v>
                </c:pt>
                <c:pt idx="364">
                  <c:v>0.98450231481481476</c:v>
                </c:pt>
                <c:pt idx="365">
                  <c:v>0.98474537037037047</c:v>
                </c:pt>
                <c:pt idx="366">
                  <c:v>0.98498842592592595</c:v>
                </c:pt>
                <c:pt idx="367">
                  <c:v>0.98523148148148154</c:v>
                </c:pt>
                <c:pt idx="368">
                  <c:v>0.98547453703703702</c:v>
                </c:pt>
                <c:pt idx="369">
                  <c:v>0.98572916666666666</c:v>
                </c:pt>
                <c:pt idx="370">
                  <c:v>0.98597222222222225</c:v>
                </c:pt>
                <c:pt idx="371">
                  <c:v>0.98621527777777773</c:v>
                </c:pt>
                <c:pt idx="372">
                  <c:v>0.98645833333333333</c:v>
                </c:pt>
                <c:pt idx="373">
                  <c:v>0.98670138888888881</c:v>
                </c:pt>
                <c:pt idx="374">
                  <c:v>0.98695601851851855</c:v>
                </c:pt>
                <c:pt idx="375">
                  <c:v>0.98719907407407403</c:v>
                </c:pt>
                <c:pt idx="376">
                  <c:v>0.98744212962962974</c:v>
                </c:pt>
                <c:pt idx="377">
                  <c:v>0.98768518518518522</c:v>
                </c:pt>
                <c:pt idx="378">
                  <c:v>0.9879282407407407</c:v>
                </c:pt>
                <c:pt idx="379">
                  <c:v>0.98818287037037045</c:v>
                </c:pt>
                <c:pt idx="380">
                  <c:v>0.98842592592592593</c:v>
                </c:pt>
                <c:pt idx="381">
                  <c:v>0.98866898148148152</c:v>
                </c:pt>
                <c:pt idx="382">
                  <c:v>0.98891203703703701</c:v>
                </c:pt>
                <c:pt idx="383">
                  <c:v>0.9891550925925926</c:v>
                </c:pt>
                <c:pt idx="384">
                  <c:v>0.98940972222222223</c:v>
                </c:pt>
                <c:pt idx="385">
                  <c:v>0.98965277777777771</c:v>
                </c:pt>
                <c:pt idx="386">
                  <c:v>0.98989583333333331</c:v>
                </c:pt>
                <c:pt idx="387">
                  <c:v>0.99013888888888879</c:v>
                </c:pt>
                <c:pt idx="388">
                  <c:v>0.9903819444444445</c:v>
                </c:pt>
                <c:pt idx="389">
                  <c:v>0.99062499999999998</c:v>
                </c:pt>
                <c:pt idx="390">
                  <c:v>0.99087962962962972</c:v>
                </c:pt>
                <c:pt idx="391">
                  <c:v>0.9911226851851852</c:v>
                </c:pt>
                <c:pt idx="392">
                  <c:v>0.9913657407407408</c:v>
                </c:pt>
                <c:pt idx="393">
                  <c:v>0.99160879629629628</c:v>
                </c:pt>
                <c:pt idx="394">
                  <c:v>0.99185185185185187</c:v>
                </c:pt>
                <c:pt idx="395">
                  <c:v>0.99210648148148151</c:v>
                </c:pt>
                <c:pt idx="396">
                  <c:v>0.99234953703703699</c:v>
                </c:pt>
                <c:pt idx="397">
                  <c:v>0.99259259259259258</c:v>
                </c:pt>
                <c:pt idx="398">
                  <c:v>0.99283564814814806</c:v>
                </c:pt>
                <c:pt idx="399">
                  <c:v>0.99307870370370377</c:v>
                </c:pt>
                <c:pt idx="400">
                  <c:v>0.99333333333333329</c:v>
                </c:pt>
                <c:pt idx="401">
                  <c:v>0.99357638888888899</c:v>
                </c:pt>
                <c:pt idx="402">
                  <c:v>0.99381944444444448</c:v>
                </c:pt>
                <c:pt idx="403">
                  <c:v>0.99406250000000007</c:v>
                </c:pt>
                <c:pt idx="404">
                  <c:v>0.99430555555555555</c:v>
                </c:pt>
                <c:pt idx="405">
                  <c:v>0.99454861111111104</c:v>
                </c:pt>
                <c:pt idx="406">
                  <c:v>0.99480324074074078</c:v>
                </c:pt>
                <c:pt idx="407">
                  <c:v>0.99504629629629626</c:v>
                </c:pt>
                <c:pt idx="408">
                  <c:v>0.99528935185185186</c:v>
                </c:pt>
                <c:pt idx="409">
                  <c:v>0.99553240740740734</c:v>
                </c:pt>
                <c:pt idx="410">
                  <c:v>0.99577546296296304</c:v>
                </c:pt>
                <c:pt idx="411">
                  <c:v>0.99603009259259256</c:v>
                </c:pt>
                <c:pt idx="412">
                  <c:v>0.99627314814814805</c:v>
                </c:pt>
                <c:pt idx="413">
                  <c:v>0.99651620370370375</c:v>
                </c:pt>
                <c:pt idx="414">
                  <c:v>0.99675925925925923</c:v>
                </c:pt>
                <c:pt idx="415">
                  <c:v>0.99701388888888898</c:v>
                </c:pt>
                <c:pt idx="416">
                  <c:v>0.99725694444444446</c:v>
                </c:pt>
                <c:pt idx="417">
                  <c:v>0.99750000000000005</c:v>
                </c:pt>
                <c:pt idx="418">
                  <c:v>0.99774305555555554</c:v>
                </c:pt>
                <c:pt idx="419">
                  <c:v>0.99798611111111113</c:v>
                </c:pt>
                <c:pt idx="420">
                  <c:v>0.99822916666666661</c:v>
                </c:pt>
                <c:pt idx="421">
                  <c:v>0.99848379629629624</c:v>
                </c:pt>
                <c:pt idx="422">
                  <c:v>0.99872685185185184</c:v>
                </c:pt>
                <c:pt idx="423">
                  <c:v>0.99896990740740732</c:v>
                </c:pt>
                <c:pt idx="424">
                  <c:v>0.99921296296296302</c:v>
                </c:pt>
                <c:pt idx="425">
                  <c:v>0.99945601851851851</c:v>
                </c:pt>
                <c:pt idx="426">
                  <c:v>0.9996990740740741</c:v>
                </c:pt>
                <c:pt idx="427">
                  <c:v>0.99995370370370373</c:v>
                </c:pt>
                <c:pt idx="428">
                  <c:v>1.9675925925925926E-4</c:v>
                </c:pt>
                <c:pt idx="429">
                  <c:v>4.3981481481481481E-4</c:v>
                </c:pt>
                <c:pt idx="430">
                  <c:v>6.8287037037037025E-4</c:v>
                </c:pt>
                <c:pt idx="431">
                  <c:v>9.2592592592592585E-4</c:v>
                </c:pt>
                <c:pt idx="432">
                  <c:v>1.1805555555555556E-3</c:v>
                </c:pt>
                <c:pt idx="433">
                  <c:v>1.423611111111111E-3</c:v>
                </c:pt>
                <c:pt idx="434">
                  <c:v>1.6666666666666668E-3</c:v>
                </c:pt>
                <c:pt idx="435">
                  <c:v>1.9097222222222222E-3</c:v>
                </c:pt>
                <c:pt idx="436">
                  <c:v>2.1527777777777778E-3</c:v>
                </c:pt>
                <c:pt idx="437">
                  <c:v>2.4074074074074076E-3</c:v>
                </c:pt>
                <c:pt idx="438">
                  <c:v>2.6504629629629625E-3</c:v>
                </c:pt>
                <c:pt idx="439">
                  <c:v>2.8935185185185188E-3</c:v>
                </c:pt>
                <c:pt idx="440">
                  <c:v>3.1365740740740742E-3</c:v>
                </c:pt>
                <c:pt idx="441">
                  <c:v>3.37962962962963E-3</c:v>
                </c:pt>
                <c:pt idx="442">
                  <c:v>3.6226851851851854E-3</c:v>
                </c:pt>
                <c:pt idx="443">
                  <c:v>3.8773148148148143E-3</c:v>
                </c:pt>
                <c:pt idx="444">
                  <c:v>4.1203703703703706E-3</c:v>
                </c:pt>
                <c:pt idx="445">
                  <c:v>4.363425925925926E-3</c:v>
                </c:pt>
                <c:pt idx="446">
                  <c:v>4.6064814814814814E-3</c:v>
                </c:pt>
                <c:pt idx="447">
                  <c:v>4.8495370370370368E-3</c:v>
                </c:pt>
                <c:pt idx="448">
                  <c:v>5.1041666666666666E-3</c:v>
                </c:pt>
                <c:pt idx="449">
                  <c:v>5.347222222222222E-3</c:v>
                </c:pt>
                <c:pt idx="450">
                  <c:v>5.5902777777777782E-3</c:v>
                </c:pt>
                <c:pt idx="451">
                  <c:v>5.8333333333333336E-3</c:v>
                </c:pt>
                <c:pt idx="452">
                  <c:v>6.076388888888889E-3</c:v>
                </c:pt>
                <c:pt idx="453">
                  <c:v>6.3310185185185197E-3</c:v>
                </c:pt>
                <c:pt idx="454">
                  <c:v>6.5740740740740733E-3</c:v>
                </c:pt>
                <c:pt idx="455">
                  <c:v>6.8171296296296287E-3</c:v>
                </c:pt>
                <c:pt idx="456">
                  <c:v>7.0601851851851841E-3</c:v>
                </c:pt>
                <c:pt idx="457">
                  <c:v>7.3148148148148148E-3</c:v>
                </c:pt>
                <c:pt idx="458">
                  <c:v>7.5578703703703702E-3</c:v>
                </c:pt>
                <c:pt idx="459">
                  <c:v>7.8009259259259256E-3</c:v>
                </c:pt>
                <c:pt idx="460">
                  <c:v>8.0439814814814818E-3</c:v>
                </c:pt>
                <c:pt idx="461">
                  <c:v>8.2870370370370372E-3</c:v>
                </c:pt>
                <c:pt idx="462">
                  <c:v>8.5300925925925926E-3</c:v>
                </c:pt>
                <c:pt idx="463">
                  <c:v>8.773148148148148E-3</c:v>
                </c:pt>
                <c:pt idx="464">
                  <c:v>9.0277777777777787E-3</c:v>
                </c:pt>
                <c:pt idx="465">
                  <c:v>9.2708333333333341E-3</c:v>
                </c:pt>
                <c:pt idx="466">
                  <c:v>9.5138888888888894E-3</c:v>
                </c:pt>
                <c:pt idx="467">
                  <c:v>9.7569444444444448E-3</c:v>
                </c:pt>
                <c:pt idx="468">
                  <c:v>0.01</c:v>
                </c:pt>
                <c:pt idx="469">
                  <c:v>1.0254629629629629E-2</c:v>
                </c:pt>
                <c:pt idx="470">
                  <c:v>1.0497685185185186E-2</c:v>
                </c:pt>
                <c:pt idx="471">
                  <c:v>1.074074074074074E-2</c:v>
                </c:pt>
                <c:pt idx="472">
                  <c:v>1.0983796296296297E-2</c:v>
                </c:pt>
                <c:pt idx="473">
                  <c:v>1.1226851851851854E-2</c:v>
                </c:pt>
                <c:pt idx="474">
                  <c:v>1.1481481481481483E-2</c:v>
                </c:pt>
                <c:pt idx="475">
                  <c:v>1.1724537037037035E-2</c:v>
                </c:pt>
                <c:pt idx="476">
                  <c:v>1.1967592592592592E-2</c:v>
                </c:pt>
                <c:pt idx="477">
                  <c:v>1.2210648148148146E-2</c:v>
                </c:pt>
                <c:pt idx="478">
                  <c:v>1.2465277777777777E-2</c:v>
                </c:pt>
                <c:pt idx="479">
                  <c:v>1.2708333333333334E-2</c:v>
                </c:pt>
                <c:pt idx="480">
                  <c:v>1.2951388888888887E-2</c:v>
                </c:pt>
                <c:pt idx="481">
                  <c:v>1.3194444444444444E-2</c:v>
                </c:pt>
                <c:pt idx="482">
                  <c:v>1.3449074074074073E-2</c:v>
                </c:pt>
                <c:pt idx="483">
                  <c:v>1.3680555555555555E-2</c:v>
                </c:pt>
                <c:pt idx="484">
                  <c:v>1.3935185185185184E-2</c:v>
                </c:pt>
                <c:pt idx="485">
                  <c:v>1.4178240740740741E-2</c:v>
                </c:pt>
                <c:pt idx="486">
                  <c:v>1.4421296296296295E-2</c:v>
                </c:pt>
                <c:pt idx="487">
                  <c:v>1.4664351851851852E-2</c:v>
                </c:pt>
                <c:pt idx="488">
                  <c:v>1.4907407407407406E-2</c:v>
                </c:pt>
                <c:pt idx="489">
                  <c:v>1.5150462962962963E-2</c:v>
                </c:pt>
                <c:pt idx="490">
                  <c:v>1.5405092592592593E-2</c:v>
                </c:pt>
                <c:pt idx="491">
                  <c:v>1.5648148148148151E-2</c:v>
                </c:pt>
                <c:pt idx="492">
                  <c:v>1.5891203703703703E-2</c:v>
                </c:pt>
                <c:pt idx="493">
                  <c:v>1.6134259259259261E-2</c:v>
                </c:pt>
                <c:pt idx="494">
                  <c:v>1.6377314814814813E-2</c:v>
                </c:pt>
                <c:pt idx="495">
                  <c:v>1.6631944444444446E-2</c:v>
                </c:pt>
                <c:pt idx="496">
                  <c:v>1.6875000000000001E-2</c:v>
                </c:pt>
                <c:pt idx="497">
                  <c:v>1.7118055555555556E-2</c:v>
                </c:pt>
                <c:pt idx="498">
                  <c:v>1.7361111111111112E-2</c:v>
                </c:pt>
                <c:pt idx="499">
                  <c:v>1.7604166666666667E-2</c:v>
                </c:pt>
                <c:pt idx="500">
                  <c:v>1.7858796296296296E-2</c:v>
                </c:pt>
                <c:pt idx="501">
                  <c:v>1.8101851851851852E-2</c:v>
                </c:pt>
                <c:pt idx="502">
                  <c:v>1.834490740740741E-2</c:v>
                </c:pt>
                <c:pt idx="503">
                  <c:v>1.8587962962962962E-2</c:v>
                </c:pt>
                <c:pt idx="504">
                  <c:v>1.8831018518518518E-2</c:v>
                </c:pt>
                <c:pt idx="505">
                  <c:v>1.9074074074074073E-2</c:v>
                </c:pt>
                <c:pt idx="506">
                  <c:v>1.9328703703703702E-2</c:v>
                </c:pt>
                <c:pt idx="507">
                  <c:v>1.9571759259259257E-2</c:v>
                </c:pt>
                <c:pt idx="508">
                  <c:v>1.9814814814814816E-2</c:v>
                </c:pt>
                <c:pt idx="509">
                  <c:v>2.0057870370370368E-2</c:v>
                </c:pt>
                <c:pt idx="510">
                  <c:v>2.0300925925925927E-2</c:v>
                </c:pt>
                <c:pt idx="511">
                  <c:v>2.0555555555555556E-2</c:v>
                </c:pt>
                <c:pt idx="512">
                  <c:v>2.0798611111111111E-2</c:v>
                </c:pt>
                <c:pt idx="513">
                  <c:v>2.1041666666666667E-2</c:v>
                </c:pt>
                <c:pt idx="514">
                  <c:v>2.1284722222222222E-2</c:v>
                </c:pt>
                <c:pt idx="515">
                  <c:v>2.1527777777777781E-2</c:v>
                </c:pt>
                <c:pt idx="516">
                  <c:v>2.1782407407407407E-2</c:v>
                </c:pt>
                <c:pt idx="517">
                  <c:v>2.2025462962962958E-2</c:v>
                </c:pt>
                <c:pt idx="518">
                  <c:v>2.2268518518518521E-2</c:v>
                </c:pt>
                <c:pt idx="519">
                  <c:v>2.2511574074074073E-2</c:v>
                </c:pt>
                <c:pt idx="520">
                  <c:v>2.2754629629629628E-2</c:v>
                </c:pt>
                <c:pt idx="521">
                  <c:v>2.2997685185185187E-2</c:v>
                </c:pt>
                <c:pt idx="522">
                  <c:v>2.3252314814814812E-2</c:v>
                </c:pt>
                <c:pt idx="523">
                  <c:v>2.3495370370370371E-2</c:v>
                </c:pt>
                <c:pt idx="524">
                  <c:v>2.3738425925925923E-2</c:v>
                </c:pt>
                <c:pt idx="525">
                  <c:v>2.3981481481481479E-2</c:v>
                </c:pt>
                <c:pt idx="526">
                  <c:v>2.4224537037037034E-2</c:v>
                </c:pt>
                <c:pt idx="527">
                  <c:v>2.4479166666666666E-2</c:v>
                </c:pt>
                <c:pt idx="528">
                  <c:v>2.4722222222222225E-2</c:v>
                </c:pt>
                <c:pt idx="529">
                  <c:v>2.4965277777777781E-2</c:v>
                </c:pt>
                <c:pt idx="530">
                  <c:v>2.5208333333333333E-2</c:v>
                </c:pt>
                <c:pt idx="531">
                  <c:v>2.5451388888888888E-2</c:v>
                </c:pt>
                <c:pt idx="532">
                  <c:v>2.5706018518518517E-2</c:v>
                </c:pt>
                <c:pt idx="533">
                  <c:v>2.5949074074074072E-2</c:v>
                </c:pt>
                <c:pt idx="534">
                  <c:v>2.6192129629629631E-2</c:v>
                </c:pt>
                <c:pt idx="535">
                  <c:v>2.6435185185185187E-2</c:v>
                </c:pt>
                <c:pt idx="536">
                  <c:v>2.6678240740740738E-2</c:v>
                </c:pt>
                <c:pt idx="537">
                  <c:v>2.6932870370370371E-2</c:v>
                </c:pt>
                <c:pt idx="538">
                  <c:v>2.7175925925925926E-2</c:v>
                </c:pt>
                <c:pt idx="539">
                  <c:v>2.7418981481481485E-2</c:v>
                </c:pt>
                <c:pt idx="540">
                  <c:v>2.7662037037037041E-2</c:v>
                </c:pt>
                <c:pt idx="541">
                  <c:v>2.7916666666666669E-2</c:v>
                </c:pt>
                <c:pt idx="542">
                  <c:v>2.8159722222222221E-2</c:v>
                </c:pt>
                <c:pt idx="543">
                  <c:v>2.8402777777777777E-2</c:v>
                </c:pt>
                <c:pt idx="544">
                  <c:v>2.8657407407407406E-2</c:v>
                </c:pt>
                <c:pt idx="545">
                  <c:v>2.8900462962962961E-2</c:v>
                </c:pt>
                <c:pt idx="546">
                  <c:v>2.9143518518518517E-2</c:v>
                </c:pt>
                <c:pt idx="547">
                  <c:v>2.9386574074074075E-2</c:v>
                </c:pt>
                <c:pt idx="548">
                  <c:v>2.9629629629629627E-2</c:v>
                </c:pt>
                <c:pt idx="549">
                  <c:v>2.9872685185185183E-2</c:v>
                </c:pt>
                <c:pt idx="550">
                  <c:v>3.0115740740740738E-2</c:v>
                </c:pt>
                <c:pt idx="551">
                  <c:v>3.0358796296296297E-2</c:v>
                </c:pt>
                <c:pt idx="552">
                  <c:v>3.0601851851851852E-2</c:v>
                </c:pt>
                <c:pt idx="553">
                  <c:v>3.0856481481481481E-2</c:v>
                </c:pt>
                <c:pt idx="554">
                  <c:v>3.1099537037037037E-2</c:v>
                </c:pt>
                <c:pt idx="555">
                  <c:v>3.1342592592592596E-2</c:v>
                </c:pt>
                <c:pt idx="556">
                  <c:v>3.1585648148148147E-2</c:v>
                </c:pt>
                <c:pt idx="557">
                  <c:v>3.1828703703703706E-2</c:v>
                </c:pt>
                <c:pt idx="558">
                  <c:v>3.2083333333333332E-2</c:v>
                </c:pt>
                <c:pt idx="559">
                  <c:v>3.2326388888888884E-2</c:v>
                </c:pt>
                <c:pt idx="560">
                  <c:v>3.2569444444444443E-2</c:v>
                </c:pt>
                <c:pt idx="561">
                  <c:v>3.2812500000000001E-2</c:v>
                </c:pt>
                <c:pt idx="562">
                  <c:v>3.3055555555555553E-2</c:v>
                </c:pt>
                <c:pt idx="563">
                  <c:v>3.3310185185185186E-2</c:v>
                </c:pt>
                <c:pt idx="564">
                  <c:v>3.3553240740740745E-2</c:v>
                </c:pt>
                <c:pt idx="565">
                  <c:v>3.3796296296296297E-2</c:v>
                </c:pt>
                <c:pt idx="566">
                  <c:v>3.4050925925925922E-2</c:v>
                </c:pt>
                <c:pt idx="567">
                  <c:v>3.4293981481481481E-2</c:v>
                </c:pt>
                <c:pt idx="568">
                  <c:v>3.453703703703704E-2</c:v>
                </c:pt>
                <c:pt idx="569">
                  <c:v>3.4780092592592592E-2</c:v>
                </c:pt>
                <c:pt idx="570">
                  <c:v>3.5023148148148144E-2</c:v>
                </c:pt>
                <c:pt idx="571">
                  <c:v>3.5266203703703702E-2</c:v>
                </c:pt>
                <c:pt idx="572">
                  <c:v>3.5509259259259261E-2</c:v>
                </c:pt>
                <c:pt idx="573">
                  <c:v>3.5752314814814813E-2</c:v>
                </c:pt>
                <c:pt idx="574">
                  <c:v>3.6006944444444446E-2</c:v>
                </c:pt>
                <c:pt idx="575">
                  <c:v>3.6249999999999998E-2</c:v>
                </c:pt>
                <c:pt idx="576">
                  <c:v>3.6493055555555549E-2</c:v>
                </c:pt>
                <c:pt idx="577">
                  <c:v>3.6736111111111108E-2</c:v>
                </c:pt>
                <c:pt idx="578">
                  <c:v>3.6979166666666667E-2</c:v>
                </c:pt>
                <c:pt idx="579">
                  <c:v>3.72337962962963E-2</c:v>
                </c:pt>
                <c:pt idx="580">
                  <c:v>3.7476851851851851E-2</c:v>
                </c:pt>
                <c:pt idx="581">
                  <c:v>3.771990740740741E-2</c:v>
                </c:pt>
                <c:pt idx="582">
                  <c:v>3.7974537037037036E-2</c:v>
                </c:pt>
                <c:pt idx="583">
                  <c:v>3.8217592592592588E-2</c:v>
                </c:pt>
                <c:pt idx="584">
                  <c:v>3.8460648148148147E-2</c:v>
                </c:pt>
                <c:pt idx="585">
                  <c:v>3.8703703703703705E-2</c:v>
                </c:pt>
                <c:pt idx="586">
                  <c:v>3.8946759259259257E-2</c:v>
                </c:pt>
                <c:pt idx="587">
                  <c:v>3.9189814814814809E-2</c:v>
                </c:pt>
                <c:pt idx="588">
                  <c:v>3.9444444444444442E-2</c:v>
                </c:pt>
                <c:pt idx="589">
                  <c:v>3.9687500000000001E-2</c:v>
                </c:pt>
                <c:pt idx="590">
                  <c:v>3.9930555555555559E-2</c:v>
                </c:pt>
                <c:pt idx="591">
                  <c:v>4.0173611111111111E-2</c:v>
                </c:pt>
                <c:pt idx="592">
                  <c:v>4.041666666666667E-2</c:v>
                </c:pt>
                <c:pt idx="593">
                  <c:v>4.0659722222222222E-2</c:v>
                </c:pt>
                <c:pt idx="594">
                  <c:v>4.0902777777777781E-2</c:v>
                </c:pt>
                <c:pt idx="595">
                  <c:v>4.1157407407407406E-2</c:v>
                </c:pt>
                <c:pt idx="596">
                  <c:v>4.1400462962962965E-2</c:v>
                </c:pt>
                <c:pt idx="597">
                  <c:v>4.1643518518518517E-2</c:v>
                </c:pt>
                <c:pt idx="598">
                  <c:v>4.1886574074074069E-2</c:v>
                </c:pt>
                <c:pt idx="599">
                  <c:v>4.2141203703703702E-2</c:v>
                </c:pt>
                <c:pt idx="600">
                  <c:v>4.238425925925926E-2</c:v>
                </c:pt>
                <c:pt idx="601">
                  <c:v>4.2627314814814819E-2</c:v>
                </c:pt>
                <c:pt idx="602">
                  <c:v>4.2870370370370371E-2</c:v>
                </c:pt>
                <c:pt idx="603">
                  <c:v>4.311342592592593E-2</c:v>
                </c:pt>
                <c:pt idx="604">
                  <c:v>4.3368055555555556E-2</c:v>
                </c:pt>
                <c:pt idx="605">
                  <c:v>4.3611111111111107E-2</c:v>
                </c:pt>
                <c:pt idx="606">
                  <c:v>4.3854166666666666E-2</c:v>
                </c:pt>
                <c:pt idx="607">
                  <c:v>4.4097222222222225E-2</c:v>
                </c:pt>
                <c:pt idx="608">
                  <c:v>4.4340277777777777E-2</c:v>
                </c:pt>
                <c:pt idx="609">
                  <c:v>4.4583333333333336E-2</c:v>
                </c:pt>
                <c:pt idx="610">
                  <c:v>4.4826388888888895E-2</c:v>
                </c:pt>
                <c:pt idx="611">
                  <c:v>4.5081018518518513E-2</c:v>
                </c:pt>
                <c:pt idx="612">
                  <c:v>4.5324074074074072E-2</c:v>
                </c:pt>
                <c:pt idx="613">
                  <c:v>4.5567129629629631E-2</c:v>
                </c:pt>
                <c:pt idx="614">
                  <c:v>4.5821759259259263E-2</c:v>
                </c:pt>
                <c:pt idx="615">
                  <c:v>4.6064814814814815E-2</c:v>
                </c:pt>
                <c:pt idx="616">
                  <c:v>4.6307870370370374E-2</c:v>
                </c:pt>
                <c:pt idx="617">
                  <c:v>4.6550925925925919E-2</c:v>
                </c:pt>
                <c:pt idx="618">
                  <c:v>4.6793981481481478E-2</c:v>
                </c:pt>
                <c:pt idx="619">
                  <c:v>4.704861111111111E-2</c:v>
                </c:pt>
                <c:pt idx="620">
                  <c:v>4.7291666666666669E-2</c:v>
                </c:pt>
                <c:pt idx="621">
                  <c:v>4.7534722222222221E-2</c:v>
                </c:pt>
                <c:pt idx="622">
                  <c:v>4.777777777777778E-2</c:v>
                </c:pt>
                <c:pt idx="623">
                  <c:v>4.8020833333333339E-2</c:v>
                </c:pt>
                <c:pt idx="624">
                  <c:v>4.8263888888888884E-2</c:v>
                </c:pt>
                <c:pt idx="625">
                  <c:v>4.8506944444444443E-2</c:v>
                </c:pt>
                <c:pt idx="626">
                  <c:v>4.8749999999999995E-2</c:v>
                </c:pt>
                <c:pt idx="627">
                  <c:v>4.9004629629629627E-2</c:v>
                </c:pt>
                <c:pt idx="628">
                  <c:v>4.9247685185185186E-2</c:v>
                </c:pt>
                <c:pt idx="629">
                  <c:v>4.9490740740740745E-2</c:v>
                </c:pt>
                <c:pt idx="630">
                  <c:v>4.9733796296296297E-2</c:v>
                </c:pt>
                <c:pt idx="631">
                  <c:v>4.9988425925925922E-2</c:v>
                </c:pt>
                <c:pt idx="632">
                  <c:v>5.0243055555555555E-2</c:v>
                </c:pt>
                <c:pt idx="633">
                  <c:v>5.0474537037037033E-2</c:v>
                </c:pt>
                <c:pt idx="634">
                  <c:v>5.0729166666666665E-2</c:v>
                </c:pt>
                <c:pt idx="635">
                  <c:v>5.0960648148148151E-2</c:v>
                </c:pt>
                <c:pt idx="636">
                  <c:v>5.1215277777777783E-2</c:v>
                </c:pt>
                <c:pt idx="637">
                  <c:v>5.1458333333333328E-2</c:v>
                </c:pt>
                <c:pt idx="638">
                  <c:v>5.1701388888888887E-2</c:v>
                </c:pt>
                <c:pt idx="639">
                  <c:v>5.1944444444444439E-2</c:v>
                </c:pt>
                <c:pt idx="640">
                  <c:v>5.2187499999999998E-2</c:v>
                </c:pt>
                <c:pt idx="641">
                  <c:v>5.2430555555555557E-2</c:v>
                </c:pt>
                <c:pt idx="642">
                  <c:v>5.2685185185185189E-2</c:v>
                </c:pt>
                <c:pt idx="643">
                  <c:v>5.2928240740740741E-2</c:v>
                </c:pt>
                <c:pt idx="644">
                  <c:v>5.31712962962963E-2</c:v>
                </c:pt>
                <c:pt idx="645">
                  <c:v>5.3414351851851859E-2</c:v>
                </c:pt>
                <c:pt idx="646">
                  <c:v>5.3657407407407404E-2</c:v>
                </c:pt>
                <c:pt idx="647">
                  <c:v>5.3912037037037036E-2</c:v>
                </c:pt>
                <c:pt idx="648">
                  <c:v>5.4155092592592595E-2</c:v>
                </c:pt>
                <c:pt idx="649">
                  <c:v>5.4398148148148147E-2</c:v>
                </c:pt>
                <c:pt idx="650">
                  <c:v>5.4641203703703706E-2</c:v>
                </c:pt>
                <c:pt idx="651">
                  <c:v>5.4884259259259265E-2</c:v>
                </c:pt>
                <c:pt idx="652">
                  <c:v>5.512731481481481E-2</c:v>
                </c:pt>
                <c:pt idx="653">
                  <c:v>5.5381944444444442E-2</c:v>
                </c:pt>
                <c:pt idx="654">
                  <c:v>5.5625000000000001E-2</c:v>
                </c:pt>
                <c:pt idx="655">
                  <c:v>5.5868055555555553E-2</c:v>
                </c:pt>
                <c:pt idx="656">
                  <c:v>5.6111111111111112E-2</c:v>
                </c:pt>
                <c:pt idx="657">
                  <c:v>5.635416666666667E-2</c:v>
                </c:pt>
                <c:pt idx="658">
                  <c:v>5.6608796296296303E-2</c:v>
                </c:pt>
                <c:pt idx="659">
                  <c:v>5.6851851851851855E-2</c:v>
                </c:pt>
                <c:pt idx="660">
                  <c:v>5.7094907407407407E-2</c:v>
                </c:pt>
                <c:pt idx="661">
                  <c:v>5.7337962962962959E-2</c:v>
                </c:pt>
                <c:pt idx="662">
                  <c:v>5.7581018518518517E-2</c:v>
                </c:pt>
                <c:pt idx="663">
                  <c:v>5.783564814814815E-2</c:v>
                </c:pt>
                <c:pt idx="664">
                  <c:v>5.8078703703703709E-2</c:v>
                </c:pt>
                <c:pt idx="665">
                  <c:v>5.8321759259259261E-2</c:v>
                </c:pt>
                <c:pt idx="666">
                  <c:v>5.8564814814814813E-2</c:v>
                </c:pt>
                <c:pt idx="667">
                  <c:v>5.8807870370370365E-2</c:v>
                </c:pt>
                <c:pt idx="668">
                  <c:v>5.9050925925925923E-2</c:v>
                </c:pt>
                <c:pt idx="669">
                  <c:v>5.9305555555555556E-2</c:v>
                </c:pt>
                <c:pt idx="670">
                  <c:v>5.9548611111111115E-2</c:v>
                </c:pt>
                <c:pt idx="671">
                  <c:v>5.9791666666666667E-2</c:v>
                </c:pt>
                <c:pt idx="672">
                  <c:v>6.0034722222222225E-2</c:v>
                </c:pt>
                <c:pt idx="673">
                  <c:v>6.0277777777777784E-2</c:v>
                </c:pt>
                <c:pt idx="674">
                  <c:v>6.0532407407407403E-2</c:v>
                </c:pt>
                <c:pt idx="675">
                  <c:v>6.0775462962962962E-2</c:v>
                </c:pt>
                <c:pt idx="676">
                  <c:v>6.1018518518518521E-2</c:v>
                </c:pt>
                <c:pt idx="677">
                  <c:v>6.1261574074074072E-2</c:v>
                </c:pt>
                <c:pt idx="678">
                  <c:v>6.1504629629629631E-2</c:v>
                </c:pt>
                <c:pt idx="679">
                  <c:v>6.1759259259259257E-2</c:v>
                </c:pt>
                <c:pt idx="680">
                  <c:v>6.2002314814814809E-2</c:v>
                </c:pt>
                <c:pt idx="681">
                  <c:v>6.2245370370370368E-2</c:v>
                </c:pt>
                <c:pt idx="682">
                  <c:v>6.2488425925925926E-2</c:v>
                </c:pt>
                <c:pt idx="683">
                  <c:v>6.2731481481481485E-2</c:v>
                </c:pt>
                <c:pt idx="684">
                  <c:v>6.2986111111111118E-2</c:v>
                </c:pt>
                <c:pt idx="685">
                  <c:v>6.322916666666667E-2</c:v>
                </c:pt>
                <c:pt idx="686">
                  <c:v>6.3472222222222222E-2</c:v>
                </c:pt>
                <c:pt idx="687">
                  <c:v>6.3715277777777787E-2</c:v>
                </c:pt>
                <c:pt idx="688">
                  <c:v>6.3958333333333339E-2</c:v>
                </c:pt>
                <c:pt idx="689">
                  <c:v>6.4201388888888891E-2</c:v>
                </c:pt>
                <c:pt idx="690">
                  <c:v>6.4456018518518524E-2</c:v>
                </c:pt>
                <c:pt idx="691">
                  <c:v>6.4699074074074062E-2</c:v>
                </c:pt>
                <c:pt idx="692">
                  <c:v>6.4942129629629627E-2</c:v>
                </c:pt>
                <c:pt idx="693">
                  <c:v>6.5185185185185179E-2</c:v>
                </c:pt>
                <c:pt idx="694">
                  <c:v>6.5428240740740731E-2</c:v>
                </c:pt>
                <c:pt idx="695">
                  <c:v>6.5682870370370364E-2</c:v>
                </c:pt>
                <c:pt idx="696">
                  <c:v>6.5925925925925929E-2</c:v>
                </c:pt>
                <c:pt idx="697">
                  <c:v>6.6168981481481481E-2</c:v>
                </c:pt>
                <c:pt idx="698">
                  <c:v>6.6412037037037033E-2</c:v>
                </c:pt>
                <c:pt idx="699">
                  <c:v>6.6655092592592599E-2</c:v>
                </c:pt>
                <c:pt idx="700">
                  <c:v>6.6909722222222232E-2</c:v>
                </c:pt>
                <c:pt idx="701">
                  <c:v>6.7152777777777783E-2</c:v>
                </c:pt>
                <c:pt idx="702">
                  <c:v>6.7395833333333335E-2</c:v>
                </c:pt>
                <c:pt idx="703">
                  <c:v>6.7638888888888887E-2</c:v>
                </c:pt>
                <c:pt idx="704">
                  <c:v>6.7881944444444439E-2</c:v>
                </c:pt>
                <c:pt idx="705">
                  <c:v>6.8136574074074072E-2</c:v>
                </c:pt>
                <c:pt idx="706">
                  <c:v>6.8379629629629637E-2</c:v>
                </c:pt>
                <c:pt idx="707">
                  <c:v>6.8622685185185189E-2</c:v>
                </c:pt>
                <c:pt idx="708">
                  <c:v>6.8865740740740741E-2</c:v>
                </c:pt>
                <c:pt idx="709">
                  <c:v>6.9108796296296293E-2</c:v>
                </c:pt>
                <c:pt idx="710">
                  <c:v>6.9351851851851845E-2</c:v>
                </c:pt>
                <c:pt idx="711">
                  <c:v>6.9606481481481478E-2</c:v>
                </c:pt>
                <c:pt idx="712">
                  <c:v>6.9849537037037043E-2</c:v>
                </c:pt>
                <c:pt idx="713">
                  <c:v>7.0092592592592595E-2</c:v>
                </c:pt>
                <c:pt idx="714">
                  <c:v>7.0335648148148147E-2</c:v>
                </c:pt>
                <c:pt idx="715">
                  <c:v>7.0578703703703713E-2</c:v>
                </c:pt>
                <c:pt idx="716">
                  <c:v>7.0833333333333331E-2</c:v>
                </c:pt>
                <c:pt idx="717">
                  <c:v>7.1076388888888883E-2</c:v>
                </c:pt>
                <c:pt idx="718">
                  <c:v>7.1319444444444449E-2</c:v>
                </c:pt>
                <c:pt idx="719">
                  <c:v>7.1562499999999987E-2</c:v>
                </c:pt>
                <c:pt idx="720">
                  <c:v>7.1805555555555553E-2</c:v>
                </c:pt>
                <c:pt idx="721">
                  <c:v>7.2060185185185185E-2</c:v>
                </c:pt>
                <c:pt idx="722">
                  <c:v>7.2303240740740737E-2</c:v>
                </c:pt>
                <c:pt idx="723">
                  <c:v>7.2546296296296289E-2</c:v>
                </c:pt>
                <c:pt idx="724">
                  <c:v>7.2789351851851855E-2</c:v>
                </c:pt>
                <c:pt idx="725">
                  <c:v>7.3032407407407407E-2</c:v>
                </c:pt>
                <c:pt idx="726">
                  <c:v>7.3287037037037039E-2</c:v>
                </c:pt>
                <c:pt idx="727">
                  <c:v>7.3530092592592591E-2</c:v>
                </c:pt>
                <c:pt idx="728">
                  <c:v>7.3773148148148157E-2</c:v>
                </c:pt>
                <c:pt idx="729">
                  <c:v>7.4016203703703709E-2</c:v>
                </c:pt>
                <c:pt idx="730">
                  <c:v>7.4259259259259261E-2</c:v>
                </c:pt>
                <c:pt idx="731">
                  <c:v>7.4502314814814813E-2</c:v>
                </c:pt>
                <c:pt idx="732">
                  <c:v>7.4756944444444445E-2</c:v>
                </c:pt>
                <c:pt idx="733">
                  <c:v>7.4999999999999997E-2</c:v>
                </c:pt>
                <c:pt idx="734">
                  <c:v>7.5243055555555563E-2</c:v>
                </c:pt>
                <c:pt idx="735">
                  <c:v>7.5486111111111115E-2</c:v>
                </c:pt>
                <c:pt idx="736">
                  <c:v>7.5729166666666667E-2</c:v>
                </c:pt>
                <c:pt idx="737">
                  <c:v>7.5983796296296299E-2</c:v>
                </c:pt>
                <c:pt idx="738">
                  <c:v>7.6226851851851851E-2</c:v>
                </c:pt>
                <c:pt idx="739">
                  <c:v>7.6469907407407403E-2</c:v>
                </c:pt>
                <c:pt idx="740">
                  <c:v>7.6712962962962969E-2</c:v>
                </c:pt>
                <c:pt idx="741">
                  <c:v>7.6956018518518521E-2</c:v>
                </c:pt>
                <c:pt idx="742">
                  <c:v>7.7210648148148139E-2</c:v>
                </c:pt>
                <c:pt idx="743">
                  <c:v>7.7453703703703705E-2</c:v>
                </c:pt>
                <c:pt idx="744">
                  <c:v>7.7696759259259257E-2</c:v>
                </c:pt>
                <c:pt idx="745">
                  <c:v>7.7939814814814809E-2</c:v>
                </c:pt>
                <c:pt idx="746">
                  <c:v>7.8182870370370375E-2</c:v>
                </c:pt>
                <c:pt idx="747">
                  <c:v>7.8437500000000007E-2</c:v>
                </c:pt>
                <c:pt idx="748">
                  <c:v>7.8680555555555545E-2</c:v>
                </c:pt>
                <c:pt idx="749">
                  <c:v>7.8923611111111111E-2</c:v>
                </c:pt>
                <c:pt idx="750">
                  <c:v>7.9166666666666663E-2</c:v>
                </c:pt>
                <c:pt idx="751">
                  <c:v>7.9409722222222215E-2</c:v>
                </c:pt>
                <c:pt idx="752">
                  <c:v>7.9664351851851847E-2</c:v>
                </c:pt>
                <c:pt idx="753">
                  <c:v>7.9907407407407413E-2</c:v>
                </c:pt>
                <c:pt idx="754">
                  <c:v>8.0150462962962965E-2</c:v>
                </c:pt>
                <c:pt idx="755">
                  <c:v>8.0393518518518517E-2</c:v>
                </c:pt>
                <c:pt idx="756">
                  <c:v>8.0636574074074083E-2</c:v>
                </c:pt>
                <c:pt idx="757">
                  <c:v>8.0879629629629635E-2</c:v>
                </c:pt>
                <c:pt idx="758">
                  <c:v>8.1134259259259267E-2</c:v>
                </c:pt>
                <c:pt idx="759">
                  <c:v>8.1377314814814819E-2</c:v>
                </c:pt>
                <c:pt idx="760">
                  <c:v>8.1620370370370371E-2</c:v>
                </c:pt>
                <c:pt idx="761">
                  <c:v>8.1863425925925923E-2</c:v>
                </c:pt>
                <c:pt idx="762">
                  <c:v>8.2106481481481489E-2</c:v>
                </c:pt>
                <c:pt idx="763">
                  <c:v>8.2361111111111107E-2</c:v>
                </c:pt>
                <c:pt idx="764">
                  <c:v>8.2604166666666659E-2</c:v>
                </c:pt>
                <c:pt idx="765">
                  <c:v>8.2847222222222225E-2</c:v>
                </c:pt>
                <c:pt idx="766">
                  <c:v>8.3090277777777777E-2</c:v>
                </c:pt>
                <c:pt idx="767">
                  <c:v>8.3333333333333329E-2</c:v>
                </c:pt>
                <c:pt idx="768">
                  <c:v>8.3587962962962961E-2</c:v>
                </c:pt>
                <c:pt idx="769">
                  <c:v>8.3831018518518527E-2</c:v>
                </c:pt>
                <c:pt idx="770">
                  <c:v>8.4074074074074079E-2</c:v>
                </c:pt>
                <c:pt idx="771">
                  <c:v>8.4317129629629631E-2</c:v>
                </c:pt>
                <c:pt idx="772">
                  <c:v>8.4560185185185197E-2</c:v>
                </c:pt>
                <c:pt idx="773">
                  <c:v>8.4803240740740748E-2</c:v>
                </c:pt>
                <c:pt idx="774">
                  <c:v>8.5057870370370367E-2</c:v>
                </c:pt>
                <c:pt idx="775">
                  <c:v>8.5300925925925919E-2</c:v>
                </c:pt>
                <c:pt idx="776">
                  <c:v>8.5543981481481471E-2</c:v>
                </c:pt>
                <c:pt idx="777">
                  <c:v>8.5787037037037037E-2</c:v>
                </c:pt>
                <c:pt idx="778">
                  <c:v>8.6030092592592589E-2</c:v>
                </c:pt>
                <c:pt idx="779">
                  <c:v>8.6284722222222221E-2</c:v>
                </c:pt>
                <c:pt idx="780">
                  <c:v>8.6527777777777773E-2</c:v>
                </c:pt>
                <c:pt idx="781">
                  <c:v>8.6770833333333339E-2</c:v>
                </c:pt>
                <c:pt idx="782">
                  <c:v>8.7013888888888891E-2</c:v>
                </c:pt>
                <c:pt idx="783">
                  <c:v>8.7256944444444443E-2</c:v>
                </c:pt>
                <c:pt idx="784">
                  <c:v>8.7511574074074075E-2</c:v>
                </c:pt>
                <c:pt idx="785">
                  <c:v>8.7754629629629641E-2</c:v>
                </c:pt>
                <c:pt idx="786">
                  <c:v>8.7997685185185193E-2</c:v>
                </c:pt>
                <c:pt idx="787">
                  <c:v>8.8240740740740745E-2</c:v>
                </c:pt>
                <c:pt idx="788">
                  <c:v>8.8483796296296283E-2</c:v>
                </c:pt>
                <c:pt idx="789">
                  <c:v>8.8738425925925915E-2</c:v>
                </c:pt>
                <c:pt idx="790">
                  <c:v>8.8981481481481481E-2</c:v>
                </c:pt>
                <c:pt idx="791">
                  <c:v>8.9224537037037033E-2</c:v>
                </c:pt>
                <c:pt idx="792">
                  <c:v>8.9467592592592585E-2</c:v>
                </c:pt>
                <c:pt idx="793">
                  <c:v>8.971064814814815E-2</c:v>
                </c:pt>
                <c:pt idx="794">
                  <c:v>8.9953703703703702E-2</c:v>
                </c:pt>
                <c:pt idx="795">
                  <c:v>9.0208333333333335E-2</c:v>
                </c:pt>
                <c:pt idx="796">
                  <c:v>9.0451388888888887E-2</c:v>
                </c:pt>
                <c:pt idx="797">
                  <c:v>9.0694444444444453E-2</c:v>
                </c:pt>
                <c:pt idx="798">
                  <c:v>9.0937500000000004E-2</c:v>
                </c:pt>
                <c:pt idx="799">
                  <c:v>9.1180555555555556E-2</c:v>
                </c:pt>
                <c:pt idx="800">
                  <c:v>9.1435185185185189E-2</c:v>
                </c:pt>
                <c:pt idx="801">
                  <c:v>9.1678240740740755E-2</c:v>
                </c:pt>
                <c:pt idx="802">
                  <c:v>9.1921296296296293E-2</c:v>
                </c:pt>
                <c:pt idx="803">
                  <c:v>9.2175925925925925E-2</c:v>
                </c:pt>
                <c:pt idx="804">
                  <c:v>9.2407407407407396E-2</c:v>
                </c:pt>
                <c:pt idx="805">
                  <c:v>9.2662037037037029E-2</c:v>
                </c:pt>
                <c:pt idx="806">
                  <c:v>9.2905092592592595E-2</c:v>
                </c:pt>
                <c:pt idx="807">
                  <c:v>9.3148148148148147E-2</c:v>
                </c:pt>
                <c:pt idx="808">
                  <c:v>9.3391203703703699E-2</c:v>
                </c:pt>
                <c:pt idx="809">
                  <c:v>9.3634259259259264E-2</c:v>
                </c:pt>
                <c:pt idx="810">
                  <c:v>9.3888888888888897E-2</c:v>
                </c:pt>
                <c:pt idx="811">
                  <c:v>9.4131944444444449E-2</c:v>
                </c:pt>
                <c:pt idx="812">
                  <c:v>9.4375000000000001E-2</c:v>
                </c:pt>
                <c:pt idx="813">
                  <c:v>9.4618055555555566E-2</c:v>
                </c:pt>
                <c:pt idx="814">
                  <c:v>9.4861111111111118E-2</c:v>
                </c:pt>
                <c:pt idx="815">
                  <c:v>9.5104166666666656E-2</c:v>
                </c:pt>
                <c:pt idx="816">
                  <c:v>9.5358796296296289E-2</c:v>
                </c:pt>
                <c:pt idx="817">
                  <c:v>9.5601851851851841E-2</c:v>
                </c:pt>
                <c:pt idx="818">
                  <c:v>9.5844907407407406E-2</c:v>
                </c:pt>
                <c:pt idx="819">
                  <c:v>9.6087962962962958E-2</c:v>
                </c:pt>
                <c:pt idx="820">
                  <c:v>9.633101851851851E-2</c:v>
                </c:pt>
                <c:pt idx="821">
                  <c:v>9.6585648148148143E-2</c:v>
                </c:pt>
                <c:pt idx="822">
                  <c:v>9.6828703703703708E-2</c:v>
                </c:pt>
                <c:pt idx="823">
                  <c:v>9.707175925925926E-2</c:v>
                </c:pt>
                <c:pt idx="824">
                  <c:v>9.7314814814814812E-2</c:v>
                </c:pt>
                <c:pt idx="825">
                  <c:v>9.7557870370370378E-2</c:v>
                </c:pt>
                <c:pt idx="826">
                  <c:v>9.7812500000000011E-2</c:v>
                </c:pt>
                <c:pt idx="827">
                  <c:v>9.8055555555555562E-2</c:v>
                </c:pt>
                <c:pt idx="828">
                  <c:v>9.8298611111111114E-2</c:v>
                </c:pt>
                <c:pt idx="829">
                  <c:v>9.854166666666668E-2</c:v>
                </c:pt>
                <c:pt idx="830">
                  <c:v>9.8784722222222232E-2</c:v>
                </c:pt>
                <c:pt idx="831">
                  <c:v>9.9039351851851851E-2</c:v>
                </c:pt>
                <c:pt idx="832">
                  <c:v>9.9282407407407403E-2</c:v>
                </c:pt>
                <c:pt idx="833">
                  <c:v>9.9525462962962954E-2</c:v>
                </c:pt>
                <c:pt idx="834">
                  <c:v>9.976851851851852E-2</c:v>
                </c:pt>
                <c:pt idx="835">
                  <c:v>0.10001157407407407</c:v>
                </c:pt>
                <c:pt idx="836">
                  <c:v>0.10025462962962962</c:v>
                </c:pt>
                <c:pt idx="837">
                  <c:v>0.10050925925925926</c:v>
                </c:pt>
                <c:pt idx="838">
                  <c:v>0.10075231481481482</c:v>
                </c:pt>
                <c:pt idx="839">
                  <c:v>0.10099537037037037</c:v>
                </c:pt>
                <c:pt idx="840">
                  <c:v>0.10123842592592593</c:v>
                </c:pt>
                <c:pt idx="841">
                  <c:v>0.10148148148148149</c:v>
                </c:pt>
                <c:pt idx="842">
                  <c:v>0.1017361111111111</c:v>
                </c:pt>
                <c:pt idx="843">
                  <c:v>0.10197916666666666</c:v>
                </c:pt>
                <c:pt idx="844">
                  <c:v>0.10222222222222221</c:v>
                </c:pt>
                <c:pt idx="845">
                  <c:v>0.10246527777777777</c:v>
                </c:pt>
                <c:pt idx="846">
                  <c:v>0.10270833333333333</c:v>
                </c:pt>
                <c:pt idx="847">
                  <c:v>0.10296296296296296</c:v>
                </c:pt>
                <c:pt idx="848">
                  <c:v>0.10320601851851852</c:v>
                </c:pt>
                <c:pt idx="849">
                  <c:v>0.10344907407407407</c:v>
                </c:pt>
                <c:pt idx="850">
                  <c:v>0.10369212962962963</c:v>
                </c:pt>
                <c:pt idx="851">
                  <c:v>0.10393518518518519</c:v>
                </c:pt>
                <c:pt idx="852">
                  <c:v>0.10418981481481482</c:v>
                </c:pt>
                <c:pt idx="853">
                  <c:v>0.10443287037037037</c:v>
                </c:pt>
                <c:pt idx="854">
                  <c:v>0.10467592592592594</c:v>
                </c:pt>
                <c:pt idx="855">
                  <c:v>0.10491898148148149</c:v>
                </c:pt>
                <c:pt idx="856">
                  <c:v>0.10516203703703704</c:v>
                </c:pt>
                <c:pt idx="857">
                  <c:v>0.10540509259259261</c:v>
                </c:pt>
                <c:pt idx="858">
                  <c:v>0.10565972222222221</c:v>
                </c:pt>
                <c:pt idx="859">
                  <c:v>0.10590277777777778</c:v>
                </c:pt>
                <c:pt idx="860">
                  <c:v>0.10614583333333333</c:v>
                </c:pt>
                <c:pt idx="861">
                  <c:v>0.10638888888888888</c:v>
                </c:pt>
                <c:pt idx="862">
                  <c:v>0.10663194444444445</c:v>
                </c:pt>
                <c:pt idx="863">
                  <c:v>0.10688657407407408</c:v>
                </c:pt>
                <c:pt idx="864">
                  <c:v>0.10712962962962963</c:v>
                </c:pt>
                <c:pt idx="865">
                  <c:v>0.10737268518518518</c:v>
                </c:pt>
                <c:pt idx="866">
                  <c:v>0.10761574074074075</c:v>
                </c:pt>
                <c:pt idx="867">
                  <c:v>0.1078587962962963</c:v>
                </c:pt>
                <c:pt idx="868">
                  <c:v>0.10811342592592592</c:v>
                </c:pt>
                <c:pt idx="869">
                  <c:v>0.10835648148148147</c:v>
                </c:pt>
                <c:pt idx="870">
                  <c:v>0.10859953703703702</c:v>
                </c:pt>
                <c:pt idx="871">
                  <c:v>0.10884259259259259</c:v>
                </c:pt>
                <c:pt idx="872">
                  <c:v>0.10908564814814814</c:v>
                </c:pt>
                <c:pt idx="873">
                  <c:v>0.10934027777777777</c:v>
                </c:pt>
                <c:pt idx="874">
                  <c:v>0.10958333333333332</c:v>
                </c:pt>
                <c:pt idx="875">
                  <c:v>0.10982638888888889</c:v>
                </c:pt>
                <c:pt idx="876">
                  <c:v>0.11006944444444444</c:v>
                </c:pt>
                <c:pt idx="877">
                  <c:v>0.11031249999999999</c:v>
                </c:pt>
                <c:pt idx="878">
                  <c:v>0.11055555555555556</c:v>
                </c:pt>
                <c:pt idx="879">
                  <c:v>0.11081018518518519</c:v>
                </c:pt>
                <c:pt idx="880">
                  <c:v>0.11105324074074074</c:v>
                </c:pt>
                <c:pt idx="881">
                  <c:v>0.1112962962962963</c:v>
                </c:pt>
                <c:pt idx="882">
                  <c:v>0.11153935185185186</c:v>
                </c:pt>
                <c:pt idx="883">
                  <c:v>0.11178240740740741</c:v>
                </c:pt>
                <c:pt idx="884">
                  <c:v>0.11203703703703705</c:v>
                </c:pt>
                <c:pt idx="885">
                  <c:v>0.11228009259259258</c:v>
                </c:pt>
                <c:pt idx="886">
                  <c:v>0.11252314814814814</c:v>
                </c:pt>
                <c:pt idx="887">
                  <c:v>0.1127662037037037</c:v>
                </c:pt>
                <c:pt idx="888">
                  <c:v>0.11300925925925925</c:v>
                </c:pt>
                <c:pt idx="889">
                  <c:v>0.11326388888888889</c:v>
                </c:pt>
                <c:pt idx="890">
                  <c:v>0.11350694444444444</c:v>
                </c:pt>
                <c:pt idx="891">
                  <c:v>0.11375</c:v>
                </c:pt>
                <c:pt idx="892">
                  <c:v>0.11399305555555556</c:v>
                </c:pt>
                <c:pt idx="893">
                  <c:v>0.11423611111111111</c:v>
                </c:pt>
                <c:pt idx="894">
                  <c:v>0.11449074074074074</c:v>
                </c:pt>
                <c:pt idx="895">
                  <c:v>0.11473379629629631</c:v>
                </c:pt>
                <c:pt idx="896">
                  <c:v>0.11497685185185186</c:v>
                </c:pt>
                <c:pt idx="897">
                  <c:v>0.1152199074074074</c:v>
                </c:pt>
                <c:pt idx="898">
                  <c:v>0.11546296296296295</c:v>
                </c:pt>
                <c:pt idx="899">
                  <c:v>0.11570601851851851</c:v>
                </c:pt>
                <c:pt idx="900">
                  <c:v>0.11596064814814815</c:v>
                </c:pt>
                <c:pt idx="901">
                  <c:v>0.1162037037037037</c:v>
                </c:pt>
                <c:pt idx="902">
                  <c:v>0.11644675925925925</c:v>
                </c:pt>
                <c:pt idx="903">
                  <c:v>0.11668981481481482</c:v>
                </c:pt>
                <c:pt idx="904">
                  <c:v>0.11693287037037037</c:v>
                </c:pt>
                <c:pt idx="905">
                  <c:v>0.1171875</c:v>
                </c:pt>
                <c:pt idx="906">
                  <c:v>0.11743055555555555</c:v>
                </c:pt>
                <c:pt idx="907">
                  <c:v>0.11767361111111112</c:v>
                </c:pt>
                <c:pt idx="908">
                  <c:v>0.11791666666666667</c:v>
                </c:pt>
                <c:pt idx="909">
                  <c:v>0.11815972222222222</c:v>
                </c:pt>
                <c:pt idx="910">
                  <c:v>0.11841435185185185</c:v>
                </c:pt>
                <c:pt idx="911">
                  <c:v>0.11865740740740742</c:v>
                </c:pt>
                <c:pt idx="912">
                  <c:v>0.11890046296296297</c:v>
                </c:pt>
                <c:pt idx="913">
                  <c:v>0.11914351851851852</c:v>
                </c:pt>
                <c:pt idx="914">
                  <c:v>0.11938657407407406</c:v>
                </c:pt>
                <c:pt idx="915">
                  <c:v>0.11964120370370369</c:v>
                </c:pt>
                <c:pt idx="916">
                  <c:v>0.11988425925925926</c:v>
                </c:pt>
                <c:pt idx="917">
                  <c:v>0.12012731481481481</c:v>
                </c:pt>
                <c:pt idx="918">
                  <c:v>0.12037037037037036</c:v>
                </c:pt>
                <c:pt idx="919">
                  <c:v>0.12061342592592593</c:v>
                </c:pt>
                <c:pt idx="920">
                  <c:v>0.12085648148148148</c:v>
                </c:pt>
                <c:pt idx="921">
                  <c:v>0.12111111111111111</c:v>
                </c:pt>
                <c:pt idx="922">
                  <c:v>0.12135416666666667</c:v>
                </c:pt>
                <c:pt idx="923">
                  <c:v>0.12159722222222223</c:v>
                </c:pt>
                <c:pt idx="924">
                  <c:v>0.12184027777777778</c:v>
                </c:pt>
                <c:pt idx="925">
                  <c:v>0.12208333333333332</c:v>
                </c:pt>
                <c:pt idx="926">
                  <c:v>0.12233796296296295</c:v>
                </c:pt>
                <c:pt idx="927">
                  <c:v>0.12258101851851851</c:v>
                </c:pt>
                <c:pt idx="928">
                  <c:v>0.12282407407407407</c:v>
                </c:pt>
                <c:pt idx="929">
                  <c:v>0.12306712962962962</c:v>
                </c:pt>
                <c:pt idx="930">
                  <c:v>0.12331018518518518</c:v>
                </c:pt>
                <c:pt idx="931">
                  <c:v>0.12356481481481481</c:v>
                </c:pt>
                <c:pt idx="932">
                  <c:v>0.12380787037037037</c:v>
                </c:pt>
                <c:pt idx="933">
                  <c:v>0.12405092592592593</c:v>
                </c:pt>
                <c:pt idx="934">
                  <c:v>0.12429398148148148</c:v>
                </c:pt>
                <c:pt idx="935">
                  <c:v>0.12453703703703704</c:v>
                </c:pt>
                <c:pt idx="936">
                  <c:v>0.12479166666666668</c:v>
                </c:pt>
                <c:pt idx="937">
                  <c:v>0.12503472222222223</c:v>
                </c:pt>
                <c:pt idx="938">
                  <c:v>0.12527777777777779</c:v>
                </c:pt>
                <c:pt idx="939">
                  <c:v>0.12552083333333333</c:v>
                </c:pt>
                <c:pt idx="940">
                  <c:v>0.1257638888888889</c:v>
                </c:pt>
                <c:pt idx="941">
                  <c:v>0.12600694444444444</c:v>
                </c:pt>
                <c:pt idx="942">
                  <c:v>0.12626157407407407</c:v>
                </c:pt>
                <c:pt idx="943">
                  <c:v>0.12650462962962963</c:v>
                </c:pt>
                <c:pt idx="944">
                  <c:v>0.12674768518518517</c:v>
                </c:pt>
                <c:pt idx="945">
                  <c:v>0.12699074074074074</c:v>
                </c:pt>
                <c:pt idx="946">
                  <c:v>0.1272337962962963</c:v>
                </c:pt>
                <c:pt idx="947">
                  <c:v>0.12748842592592594</c:v>
                </c:pt>
                <c:pt idx="948">
                  <c:v>0.12773148148148147</c:v>
                </c:pt>
                <c:pt idx="949">
                  <c:v>0.12797453703703704</c:v>
                </c:pt>
                <c:pt idx="950">
                  <c:v>0.12821759259259261</c:v>
                </c:pt>
                <c:pt idx="951">
                  <c:v>0.12846064814814814</c:v>
                </c:pt>
                <c:pt idx="952">
                  <c:v>0.12871527777777778</c:v>
                </c:pt>
                <c:pt idx="953">
                  <c:v>0.12895833333333334</c:v>
                </c:pt>
                <c:pt idx="954">
                  <c:v>0.12920138888888888</c:v>
                </c:pt>
                <c:pt idx="955">
                  <c:v>0.12944444444444445</c:v>
                </c:pt>
                <c:pt idx="956">
                  <c:v>0.12968749999999998</c:v>
                </c:pt>
                <c:pt idx="957">
                  <c:v>0.12993055555555555</c:v>
                </c:pt>
                <c:pt idx="958">
                  <c:v>0.13018518518518518</c:v>
                </c:pt>
                <c:pt idx="959">
                  <c:v>0.13042824074074075</c:v>
                </c:pt>
                <c:pt idx="960">
                  <c:v>0.13067129629629629</c:v>
                </c:pt>
                <c:pt idx="961">
                  <c:v>0.13091435185185185</c:v>
                </c:pt>
                <c:pt idx="962">
                  <c:v>0.13115740740740742</c:v>
                </c:pt>
                <c:pt idx="963">
                  <c:v>0.13141203703703705</c:v>
                </c:pt>
                <c:pt idx="964">
                  <c:v>0.13165509259259259</c:v>
                </c:pt>
                <c:pt idx="965">
                  <c:v>0.13189814814814815</c:v>
                </c:pt>
                <c:pt idx="966">
                  <c:v>0.13214120370370372</c:v>
                </c:pt>
                <c:pt idx="967">
                  <c:v>0.13238425925925926</c:v>
                </c:pt>
                <c:pt idx="968">
                  <c:v>0.13263888888888889</c:v>
                </c:pt>
                <c:pt idx="969">
                  <c:v>0.13288194444444443</c:v>
                </c:pt>
                <c:pt idx="970">
                  <c:v>0.13312499999999999</c:v>
                </c:pt>
                <c:pt idx="971">
                  <c:v>0.13336805555555556</c:v>
                </c:pt>
                <c:pt idx="972">
                  <c:v>0.1336111111111111</c:v>
                </c:pt>
                <c:pt idx="973">
                  <c:v>0.13386574074074073</c:v>
                </c:pt>
                <c:pt idx="974">
                  <c:v>0.1341087962962963</c:v>
                </c:pt>
                <c:pt idx="975">
                  <c:v>0.13435185185185186</c:v>
                </c:pt>
                <c:pt idx="976">
                  <c:v>0.1345949074074074</c:v>
                </c:pt>
                <c:pt idx="977">
                  <c:v>0.13483796296296297</c:v>
                </c:pt>
                <c:pt idx="978">
                  <c:v>0.13508101851851853</c:v>
                </c:pt>
                <c:pt idx="979">
                  <c:v>0.13533564814814816</c:v>
                </c:pt>
                <c:pt idx="980">
                  <c:v>0.1355787037037037</c:v>
                </c:pt>
                <c:pt idx="981">
                  <c:v>0.13582175925925927</c:v>
                </c:pt>
                <c:pt idx="982">
                  <c:v>0.13606481481481481</c:v>
                </c:pt>
                <c:pt idx="983">
                  <c:v>0.13630787037037037</c:v>
                </c:pt>
                <c:pt idx="984">
                  <c:v>0.1365625</c:v>
                </c:pt>
                <c:pt idx="985">
                  <c:v>0.13680555555555554</c:v>
                </c:pt>
                <c:pt idx="986">
                  <c:v>0.13704861111111111</c:v>
                </c:pt>
                <c:pt idx="987">
                  <c:v>0.13729166666666667</c:v>
                </c:pt>
                <c:pt idx="988">
                  <c:v>0.13753472222222221</c:v>
                </c:pt>
                <c:pt idx="989">
                  <c:v>0.13778935185185184</c:v>
                </c:pt>
                <c:pt idx="990">
                  <c:v>0.13803240740740741</c:v>
                </c:pt>
                <c:pt idx="991">
                  <c:v>0.13827546296296298</c:v>
                </c:pt>
                <c:pt idx="992">
                  <c:v>0.13851851851851851</c:v>
                </c:pt>
                <c:pt idx="993">
                  <c:v>0.13876157407407408</c:v>
                </c:pt>
                <c:pt idx="994">
                  <c:v>0.13900462962962964</c:v>
                </c:pt>
                <c:pt idx="995">
                  <c:v>0.13925925925925928</c:v>
                </c:pt>
                <c:pt idx="996">
                  <c:v>0.13950231481481482</c:v>
                </c:pt>
                <c:pt idx="997">
                  <c:v>0.13974537037037038</c:v>
                </c:pt>
                <c:pt idx="998">
                  <c:v>0.13998842592592592</c:v>
                </c:pt>
                <c:pt idx="999">
                  <c:v>0.14023148148148148</c:v>
                </c:pt>
                <c:pt idx="1000">
                  <c:v>0.14048611111111112</c:v>
                </c:pt>
                <c:pt idx="1001">
                  <c:v>0.14072916666666666</c:v>
                </c:pt>
                <c:pt idx="1002">
                  <c:v>0.14097222222222222</c:v>
                </c:pt>
                <c:pt idx="1003">
                  <c:v>0.14121527777777779</c:v>
                </c:pt>
                <c:pt idx="1004">
                  <c:v>0.14145833333333332</c:v>
                </c:pt>
                <c:pt idx="1005">
                  <c:v>0.14171296296296296</c:v>
                </c:pt>
                <c:pt idx="1006">
                  <c:v>0.14195601851851852</c:v>
                </c:pt>
                <c:pt idx="1007">
                  <c:v>0.14219907407407409</c:v>
                </c:pt>
                <c:pt idx="1008">
                  <c:v>0.14244212962962963</c:v>
                </c:pt>
                <c:pt idx="1009">
                  <c:v>0.14268518518518516</c:v>
                </c:pt>
                <c:pt idx="1010">
                  <c:v>0.1429398148148148</c:v>
                </c:pt>
                <c:pt idx="1011">
                  <c:v>0.14318287037037036</c:v>
                </c:pt>
                <c:pt idx="1012">
                  <c:v>0.14342592592592593</c:v>
                </c:pt>
                <c:pt idx="1013">
                  <c:v>0.14366898148148147</c:v>
                </c:pt>
                <c:pt idx="1014">
                  <c:v>0.14391203703703703</c:v>
                </c:pt>
                <c:pt idx="1015">
                  <c:v>0.1441550925925926</c:v>
                </c:pt>
                <c:pt idx="1016">
                  <c:v>0.14440972222222223</c:v>
                </c:pt>
                <c:pt idx="1017">
                  <c:v>0.14465277777777777</c:v>
                </c:pt>
                <c:pt idx="1018">
                  <c:v>0.14489583333333333</c:v>
                </c:pt>
                <c:pt idx="1019">
                  <c:v>0.1451388888888889</c:v>
                </c:pt>
                <c:pt idx="1020">
                  <c:v>0.14538194444444444</c:v>
                </c:pt>
                <c:pt idx="1021">
                  <c:v>0.14563657407407407</c:v>
                </c:pt>
                <c:pt idx="1022">
                  <c:v>0.14587962962962964</c:v>
                </c:pt>
                <c:pt idx="1023">
                  <c:v>0.1461226851851852</c:v>
                </c:pt>
                <c:pt idx="1024">
                  <c:v>0.14636574074074074</c:v>
                </c:pt>
                <c:pt idx="1025">
                  <c:v>0.14660879629629631</c:v>
                </c:pt>
                <c:pt idx="1026">
                  <c:v>0.14686342592592591</c:v>
                </c:pt>
                <c:pt idx="1027">
                  <c:v>0.14710648148148148</c:v>
                </c:pt>
                <c:pt idx="1028">
                  <c:v>0.14734953703703704</c:v>
                </c:pt>
                <c:pt idx="1029">
                  <c:v>0.14759259259259258</c:v>
                </c:pt>
                <c:pt idx="1030">
                  <c:v>0.14783564814814815</c:v>
                </c:pt>
                <c:pt idx="1031">
                  <c:v>0.14807870370370371</c:v>
                </c:pt>
                <c:pt idx="1032">
                  <c:v>0.14833333333333334</c:v>
                </c:pt>
                <c:pt idx="1033">
                  <c:v>0.14857638888888888</c:v>
                </c:pt>
                <c:pt idx="1034">
                  <c:v>0.14881944444444445</c:v>
                </c:pt>
                <c:pt idx="1035">
                  <c:v>0.14906250000000001</c:v>
                </c:pt>
                <c:pt idx="1036">
                  <c:v>0.14930555555555555</c:v>
                </c:pt>
                <c:pt idx="1037">
                  <c:v>0.14956018518518518</c:v>
                </c:pt>
                <c:pt idx="1038">
                  <c:v>0.14980324074074072</c:v>
                </c:pt>
                <c:pt idx="1039">
                  <c:v>0.15004629629629629</c:v>
                </c:pt>
                <c:pt idx="1040">
                  <c:v>0.15028935185185185</c:v>
                </c:pt>
                <c:pt idx="1041">
                  <c:v>0.15053240740740739</c:v>
                </c:pt>
                <c:pt idx="1042">
                  <c:v>0.15078703703703702</c:v>
                </c:pt>
                <c:pt idx="1043">
                  <c:v>0.15103009259259259</c:v>
                </c:pt>
                <c:pt idx="1044">
                  <c:v>0.15127314814814816</c:v>
                </c:pt>
                <c:pt idx="1045">
                  <c:v>0.15151620370370369</c:v>
                </c:pt>
                <c:pt idx="1046">
                  <c:v>0.15175925925925926</c:v>
                </c:pt>
                <c:pt idx="1047">
                  <c:v>0.15201388888888889</c:v>
                </c:pt>
                <c:pt idx="1048">
                  <c:v>0.15225694444444446</c:v>
                </c:pt>
                <c:pt idx="1049">
                  <c:v>0.1525</c:v>
                </c:pt>
                <c:pt idx="1050">
                  <c:v>0.15274305555555556</c:v>
                </c:pt>
                <c:pt idx="1051">
                  <c:v>0.15298611111111113</c:v>
                </c:pt>
                <c:pt idx="1052">
                  <c:v>0.15322916666666667</c:v>
                </c:pt>
                <c:pt idx="1053">
                  <c:v>0.1534837962962963</c:v>
                </c:pt>
                <c:pt idx="1054">
                  <c:v>0.15372685185185184</c:v>
                </c:pt>
                <c:pt idx="1055">
                  <c:v>0.1539699074074074</c:v>
                </c:pt>
                <c:pt idx="1056">
                  <c:v>0.15421296296296297</c:v>
                </c:pt>
                <c:pt idx="1057">
                  <c:v>0.15445601851851851</c:v>
                </c:pt>
                <c:pt idx="1058">
                  <c:v>0.15471064814814814</c:v>
                </c:pt>
                <c:pt idx="1059">
                  <c:v>0.1549537037037037</c:v>
                </c:pt>
                <c:pt idx="1060">
                  <c:v>0.15519675925925927</c:v>
                </c:pt>
                <c:pt idx="1061">
                  <c:v>0.15543981481481481</c:v>
                </c:pt>
                <c:pt idx="1062">
                  <c:v>0.15568287037037037</c:v>
                </c:pt>
                <c:pt idx="1063">
                  <c:v>0.15593749999999998</c:v>
                </c:pt>
                <c:pt idx="1064">
                  <c:v>0.15618055555555554</c:v>
                </c:pt>
                <c:pt idx="1065">
                  <c:v>0.15642361111111111</c:v>
                </c:pt>
                <c:pt idx="1066">
                  <c:v>0.15666666666666665</c:v>
                </c:pt>
                <c:pt idx="1067">
                  <c:v>0.15690972222222221</c:v>
                </c:pt>
                <c:pt idx="1068">
                  <c:v>0.15715277777777778</c:v>
                </c:pt>
                <c:pt idx="1069">
                  <c:v>0.15740740740740741</c:v>
                </c:pt>
                <c:pt idx="1070">
                  <c:v>0.15765046296296295</c:v>
                </c:pt>
                <c:pt idx="1071">
                  <c:v>0.15789351851851852</c:v>
                </c:pt>
                <c:pt idx="1072">
                  <c:v>0.15813657407407408</c:v>
                </c:pt>
                <c:pt idx="1073">
                  <c:v>0.15837962962962962</c:v>
                </c:pt>
                <c:pt idx="1074">
                  <c:v>0.15863425925925925</c:v>
                </c:pt>
                <c:pt idx="1075">
                  <c:v>0.15887731481481482</c:v>
                </c:pt>
                <c:pt idx="1076">
                  <c:v>0.15912037037037038</c:v>
                </c:pt>
                <c:pt idx="1077">
                  <c:v>0.15936342592592592</c:v>
                </c:pt>
                <c:pt idx="1078">
                  <c:v>0.15960648148148149</c:v>
                </c:pt>
                <c:pt idx="1079">
                  <c:v>0.15986111111111112</c:v>
                </c:pt>
                <c:pt idx="1080">
                  <c:v>0.16010416666666666</c:v>
                </c:pt>
                <c:pt idx="1081">
                  <c:v>0.16034722222222222</c:v>
                </c:pt>
                <c:pt idx="1082">
                  <c:v>0.16059027777777776</c:v>
                </c:pt>
                <c:pt idx="1083">
                  <c:v>0.16083333333333333</c:v>
                </c:pt>
                <c:pt idx="1084">
                  <c:v>0.16108796296296296</c:v>
                </c:pt>
                <c:pt idx="1085">
                  <c:v>0.16133101851851853</c:v>
                </c:pt>
                <c:pt idx="1086">
                  <c:v>0.16157407407407406</c:v>
                </c:pt>
                <c:pt idx="1087">
                  <c:v>0.16181712962962963</c:v>
                </c:pt>
                <c:pt idx="1088">
                  <c:v>0.1620601851851852</c:v>
                </c:pt>
                <c:pt idx="1089">
                  <c:v>0.16230324074074073</c:v>
                </c:pt>
                <c:pt idx="1090">
                  <c:v>0.16255787037037037</c:v>
                </c:pt>
                <c:pt idx="1091">
                  <c:v>0.1628009259259259</c:v>
                </c:pt>
                <c:pt idx="1092">
                  <c:v>0.16304398148148147</c:v>
                </c:pt>
                <c:pt idx="1093">
                  <c:v>0.16328703703703704</c:v>
                </c:pt>
                <c:pt idx="1094">
                  <c:v>0.16353009259259257</c:v>
                </c:pt>
                <c:pt idx="1095">
                  <c:v>0.16378472222222221</c:v>
                </c:pt>
                <c:pt idx="1096">
                  <c:v>0.16402777777777777</c:v>
                </c:pt>
                <c:pt idx="1097">
                  <c:v>0.16427083333333334</c:v>
                </c:pt>
                <c:pt idx="1098">
                  <c:v>0.16451388888888888</c:v>
                </c:pt>
                <c:pt idx="1099">
                  <c:v>0.16475694444444444</c:v>
                </c:pt>
                <c:pt idx="1100">
                  <c:v>0.16501157407407407</c:v>
                </c:pt>
                <c:pt idx="1101">
                  <c:v>0.16525462962962964</c:v>
                </c:pt>
                <c:pt idx="1102">
                  <c:v>0.16549768518518518</c:v>
                </c:pt>
                <c:pt idx="1103">
                  <c:v>0.16574074074074074</c:v>
                </c:pt>
                <c:pt idx="1104">
                  <c:v>0.16598379629629631</c:v>
                </c:pt>
                <c:pt idx="1105">
                  <c:v>0.16623842592592594</c:v>
                </c:pt>
                <c:pt idx="1106">
                  <c:v>0.16648148148148148</c:v>
                </c:pt>
                <c:pt idx="1107">
                  <c:v>0.16672453703703705</c:v>
                </c:pt>
                <c:pt idx="1108">
                  <c:v>0.16696759259259261</c:v>
                </c:pt>
                <c:pt idx="1109">
                  <c:v>0.16721064814814815</c:v>
                </c:pt>
                <c:pt idx="1110">
                  <c:v>0.16745370370370372</c:v>
                </c:pt>
                <c:pt idx="1111">
                  <c:v>0.16770833333333335</c:v>
                </c:pt>
                <c:pt idx="1112">
                  <c:v>0.16795138888888891</c:v>
                </c:pt>
                <c:pt idx="1113">
                  <c:v>0.16819444444444445</c:v>
                </c:pt>
                <c:pt idx="1114">
                  <c:v>0.16843750000000002</c:v>
                </c:pt>
                <c:pt idx="1115">
                  <c:v>0.16868055555555553</c:v>
                </c:pt>
                <c:pt idx="1116">
                  <c:v>0.16893518518518516</c:v>
                </c:pt>
                <c:pt idx="1117">
                  <c:v>0.16917824074074073</c:v>
                </c:pt>
                <c:pt idx="1118">
                  <c:v>0.16942129629629629</c:v>
                </c:pt>
                <c:pt idx="1119">
                  <c:v>0.16966435185185183</c:v>
                </c:pt>
                <c:pt idx="1120">
                  <c:v>0.1699074074074074</c:v>
                </c:pt>
                <c:pt idx="1121">
                  <c:v>0.17016203703703703</c:v>
                </c:pt>
                <c:pt idx="1122">
                  <c:v>0.17040509259259259</c:v>
                </c:pt>
                <c:pt idx="1123">
                  <c:v>0.17064814814814813</c:v>
                </c:pt>
                <c:pt idx="1124">
                  <c:v>0.1708912037037037</c:v>
                </c:pt>
                <c:pt idx="1125">
                  <c:v>0.17113425925925926</c:v>
                </c:pt>
                <c:pt idx="1126">
                  <c:v>0.1713888888888889</c:v>
                </c:pt>
                <c:pt idx="1127">
                  <c:v>0.17163194444444443</c:v>
                </c:pt>
                <c:pt idx="1128">
                  <c:v>0.171875</c:v>
                </c:pt>
                <c:pt idx="1129">
                  <c:v>0.17211805555555557</c:v>
                </c:pt>
                <c:pt idx="1130">
                  <c:v>0.1723611111111111</c:v>
                </c:pt>
                <c:pt idx="1131">
                  <c:v>0.17260416666666667</c:v>
                </c:pt>
                <c:pt idx="1132">
                  <c:v>0.1728587962962963</c:v>
                </c:pt>
                <c:pt idx="1133">
                  <c:v>0.17310185185185187</c:v>
                </c:pt>
                <c:pt idx="1134">
                  <c:v>0.17334490740740741</c:v>
                </c:pt>
                <c:pt idx="1135">
                  <c:v>0.17358796296296297</c:v>
                </c:pt>
                <c:pt idx="1136">
                  <c:v>0.17383101851851854</c:v>
                </c:pt>
                <c:pt idx="1137">
                  <c:v>0.17408564814814817</c:v>
                </c:pt>
                <c:pt idx="1138">
                  <c:v>0.17432870370370371</c:v>
                </c:pt>
                <c:pt idx="1139">
                  <c:v>0.17457175925925927</c:v>
                </c:pt>
                <c:pt idx="1140">
                  <c:v>0.17481481481481484</c:v>
                </c:pt>
                <c:pt idx="1141">
                  <c:v>0.17505787037037038</c:v>
                </c:pt>
                <c:pt idx="1142">
                  <c:v>0.17531249999999998</c:v>
                </c:pt>
                <c:pt idx="1143">
                  <c:v>0.17555555555555555</c:v>
                </c:pt>
                <c:pt idx="1144">
                  <c:v>0.17579861111111109</c:v>
                </c:pt>
                <c:pt idx="1145">
                  <c:v>0.17604166666666665</c:v>
                </c:pt>
                <c:pt idx="1146">
                  <c:v>0.17628472222222222</c:v>
                </c:pt>
                <c:pt idx="1147">
                  <c:v>0.17652777777777776</c:v>
                </c:pt>
                <c:pt idx="1148">
                  <c:v>0.17678240740740739</c:v>
                </c:pt>
                <c:pt idx="1149">
                  <c:v>0.17702546296296295</c:v>
                </c:pt>
                <c:pt idx="1150">
                  <c:v>0.17726851851851852</c:v>
                </c:pt>
                <c:pt idx="1151">
                  <c:v>0.17751157407407406</c:v>
                </c:pt>
                <c:pt idx="1152">
                  <c:v>0.17775462962962962</c:v>
                </c:pt>
                <c:pt idx="1153">
                  <c:v>0.17800925925925926</c:v>
                </c:pt>
                <c:pt idx="1154">
                  <c:v>0.17825231481481482</c:v>
                </c:pt>
                <c:pt idx="1155">
                  <c:v>0.17849537037037036</c:v>
                </c:pt>
                <c:pt idx="1156">
                  <c:v>0.17873842592592593</c:v>
                </c:pt>
                <c:pt idx="1157">
                  <c:v>0.17898148148148149</c:v>
                </c:pt>
                <c:pt idx="1158">
                  <c:v>0.17923611111111112</c:v>
                </c:pt>
                <c:pt idx="1159">
                  <c:v>0.17947916666666666</c:v>
                </c:pt>
                <c:pt idx="1160">
                  <c:v>0.17972222222222223</c:v>
                </c:pt>
                <c:pt idx="1161">
                  <c:v>0.17996527777777779</c:v>
                </c:pt>
                <c:pt idx="1162">
                  <c:v>0.18020833333333333</c:v>
                </c:pt>
                <c:pt idx="1163">
                  <c:v>0.1804513888888889</c:v>
                </c:pt>
                <c:pt idx="1164">
                  <c:v>0.18070601851851853</c:v>
                </c:pt>
                <c:pt idx="1165">
                  <c:v>0.1809490740740741</c:v>
                </c:pt>
                <c:pt idx="1166">
                  <c:v>0.18119212962962963</c:v>
                </c:pt>
                <c:pt idx="1167">
                  <c:v>0.1814351851851852</c:v>
                </c:pt>
                <c:pt idx="1168">
                  <c:v>0.18167824074074077</c:v>
                </c:pt>
                <c:pt idx="1169">
                  <c:v>0.1819328703703704</c:v>
                </c:pt>
                <c:pt idx="1170">
                  <c:v>0.18217592592592591</c:v>
                </c:pt>
                <c:pt idx="1171">
                  <c:v>0.18241898148148147</c:v>
                </c:pt>
                <c:pt idx="1172">
                  <c:v>0.18266203703703701</c:v>
                </c:pt>
                <c:pt idx="1173">
                  <c:v>0.18290509259259258</c:v>
                </c:pt>
                <c:pt idx="1174">
                  <c:v>0.18315972222222221</c:v>
                </c:pt>
                <c:pt idx="1175">
                  <c:v>0.18340277777777778</c:v>
                </c:pt>
                <c:pt idx="1176">
                  <c:v>0.18364583333333331</c:v>
                </c:pt>
                <c:pt idx="1177">
                  <c:v>0.18388888888888888</c:v>
                </c:pt>
                <c:pt idx="1178">
                  <c:v>0.18413194444444445</c:v>
                </c:pt>
                <c:pt idx="1179">
                  <c:v>0.18438657407407408</c:v>
                </c:pt>
                <c:pt idx="1180">
                  <c:v>0.18462962962962962</c:v>
                </c:pt>
                <c:pt idx="1181">
                  <c:v>0.18487268518518518</c:v>
                </c:pt>
                <c:pt idx="1182">
                  <c:v>0.18511574074074075</c:v>
                </c:pt>
                <c:pt idx="1183">
                  <c:v>0.18535879629629629</c:v>
                </c:pt>
                <c:pt idx="1184">
                  <c:v>0.18560185185185185</c:v>
                </c:pt>
                <c:pt idx="1185">
                  <c:v>0.18585648148148148</c:v>
                </c:pt>
                <c:pt idx="1186">
                  <c:v>0.18609953703703705</c:v>
                </c:pt>
                <c:pt idx="1187">
                  <c:v>0.18634259259259259</c:v>
                </c:pt>
                <c:pt idx="1188">
                  <c:v>0.18658564814814815</c:v>
                </c:pt>
                <c:pt idx="1189">
                  <c:v>0.18682870370370372</c:v>
                </c:pt>
                <c:pt idx="1190">
                  <c:v>0.18708333333333335</c:v>
                </c:pt>
                <c:pt idx="1191">
                  <c:v>0.18732638888888889</c:v>
                </c:pt>
                <c:pt idx="1192">
                  <c:v>0.18756944444444446</c:v>
                </c:pt>
                <c:pt idx="1193">
                  <c:v>0.18781250000000002</c:v>
                </c:pt>
                <c:pt idx="1194">
                  <c:v>0.18805555555555556</c:v>
                </c:pt>
                <c:pt idx="1195">
                  <c:v>0.18831018518518519</c:v>
                </c:pt>
                <c:pt idx="1196">
                  <c:v>0.18855324074074073</c:v>
                </c:pt>
                <c:pt idx="1197">
                  <c:v>0.18879629629629627</c:v>
                </c:pt>
                <c:pt idx="1198">
                  <c:v>0.18903935185185183</c:v>
                </c:pt>
                <c:pt idx="1199">
                  <c:v>0.1892824074074074</c:v>
                </c:pt>
                <c:pt idx="1200">
                  <c:v>0.18953703703703703</c:v>
                </c:pt>
                <c:pt idx="1201">
                  <c:v>0.18978009259259257</c:v>
                </c:pt>
                <c:pt idx="1202">
                  <c:v>0.19002314814814814</c:v>
                </c:pt>
                <c:pt idx="1203">
                  <c:v>0.1902662037037037</c:v>
                </c:pt>
                <c:pt idx="1204">
                  <c:v>0.19050925925925924</c:v>
                </c:pt>
                <c:pt idx="1205">
                  <c:v>0.19075231481481481</c:v>
                </c:pt>
                <c:pt idx="1206">
                  <c:v>0.19100694444444444</c:v>
                </c:pt>
                <c:pt idx="1207">
                  <c:v>0.19125</c:v>
                </c:pt>
                <c:pt idx="1208">
                  <c:v>0.19149305555555554</c:v>
                </c:pt>
                <c:pt idx="1209">
                  <c:v>0.19173611111111111</c:v>
                </c:pt>
                <c:pt idx="1210">
                  <c:v>0.19197916666666667</c:v>
                </c:pt>
                <c:pt idx="1211">
                  <c:v>0.19223379629629631</c:v>
                </c:pt>
                <c:pt idx="1212">
                  <c:v>0.19247685185185184</c:v>
                </c:pt>
                <c:pt idx="1213">
                  <c:v>0.19271990740740741</c:v>
                </c:pt>
                <c:pt idx="1214">
                  <c:v>0.19296296296296298</c:v>
                </c:pt>
                <c:pt idx="1215">
                  <c:v>0.19320601851851851</c:v>
                </c:pt>
                <c:pt idx="1216">
                  <c:v>0.19346064814814815</c:v>
                </c:pt>
                <c:pt idx="1217">
                  <c:v>0.19370370370370371</c:v>
                </c:pt>
                <c:pt idx="1218">
                  <c:v>0.19394675925925928</c:v>
                </c:pt>
                <c:pt idx="1219">
                  <c:v>0.19418981481481482</c:v>
                </c:pt>
                <c:pt idx="1220">
                  <c:v>0.19443287037037038</c:v>
                </c:pt>
                <c:pt idx="1221">
                  <c:v>0.19467592592592595</c:v>
                </c:pt>
                <c:pt idx="1222">
                  <c:v>0.19493055555555558</c:v>
                </c:pt>
                <c:pt idx="1223">
                  <c:v>0.19517361111111109</c:v>
                </c:pt>
                <c:pt idx="1224">
                  <c:v>0.19541666666666666</c:v>
                </c:pt>
                <c:pt idx="1225">
                  <c:v>0.19565972222222219</c:v>
                </c:pt>
                <c:pt idx="1226">
                  <c:v>0.19590277777777776</c:v>
                </c:pt>
                <c:pt idx="1227">
                  <c:v>0.19615740740740742</c:v>
                </c:pt>
                <c:pt idx="1228">
                  <c:v>0.19640046296296299</c:v>
                </c:pt>
                <c:pt idx="1229">
                  <c:v>0.1966435185185185</c:v>
                </c:pt>
                <c:pt idx="1230">
                  <c:v>0.19688657407407406</c:v>
                </c:pt>
                <c:pt idx="1231">
                  <c:v>0.19712962962962963</c:v>
                </c:pt>
                <c:pt idx="1232">
                  <c:v>0.19738425925925926</c:v>
                </c:pt>
                <c:pt idx="1233">
                  <c:v>0.1976273148148148</c:v>
                </c:pt>
                <c:pt idx="1234">
                  <c:v>0.19787037037037036</c:v>
                </c:pt>
                <c:pt idx="1235">
                  <c:v>0.19811342592592593</c:v>
                </c:pt>
                <c:pt idx="1236">
                  <c:v>0.19835648148148147</c:v>
                </c:pt>
                <c:pt idx="1237">
                  <c:v>0.1986111111111111</c:v>
                </c:pt>
                <c:pt idx="1238">
                  <c:v>0.19885416666666667</c:v>
                </c:pt>
                <c:pt idx="1239">
                  <c:v>0.19909722222222223</c:v>
                </c:pt>
                <c:pt idx="1240">
                  <c:v>0.19934027777777777</c:v>
                </c:pt>
                <c:pt idx="1241">
                  <c:v>0.19958333333333333</c:v>
                </c:pt>
                <c:pt idx="1242">
                  <c:v>0.1998263888888889</c:v>
                </c:pt>
                <c:pt idx="1243">
                  <c:v>0.20008101851851853</c:v>
                </c:pt>
                <c:pt idx="1244">
                  <c:v>0.20032407407407407</c:v>
                </c:pt>
                <c:pt idx="1245">
                  <c:v>0.20056712962962964</c:v>
                </c:pt>
                <c:pt idx="1246">
                  <c:v>0.2008101851851852</c:v>
                </c:pt>
                <c:pt idx="1247">
                  <c:v>0.20105324074074074</c:v>
                </c:pt>
                <c:pt idx="1248">
                  <c:v>0.20130787037037037</c:v>
                </c:pt>
                <c:pt idx="1249">
                  <c:v>0.20155092592592594</c:v>
                </c:pt>
                <c:pt idx="1250">
                  <c:v>0.2017939814814815</c:v>
                </c:pt>
                <c:pt idx="1251">
                  <c:v>0.20203703703703701</c:v>
                </c:pt>
                <c:pt idx="1252">
                  <c:v>0.20228009259259258</c:v>
                </c:pt>
                <c:pt idx="1253">
                  <c:v>0.20253472222222224</c:v>
                </c:pt>
                <c:pt idx="1254">
                  <c:v>0.20277777777777781</c:v>
                </c:pt>
                <c:pt idx="1255">
                  <c:v>0.20302083333333334</c:v>
                </c:pt>
                <c:pt idx="1256">
                  <c:v>0.20326388888888891</c:v>
                </c:pt>
                <c:pt idx="1257">
                  <c:v>0.20350694444444442</c:v>
                </c:pt>
                <c:pt idx="1258">
                  <c:v>0.20374999999999999</c:v>
                </c:pt>
                <c:pt idx="1259">
                  <c:v>0.20400462962962962</c:v>
                </c:pt>
                <c:pt idx="1260">
                  <c:v>0.20424768518518518</c:v>
                </c:pt>
                <c:pt idx="1261">
                  <c:v>0.20449074074074072</c:v>
                </c:pt>
                <c:pt idx="1262">
                  <c:v>0.20473379629629629</c:v>
                </c:pt>
                <c:pt idx="1263">
                  <c:v>0.20497685185185185</c:v>
                </c:pt>
                <c:pt idx="1264">
                  <c:v>0.20523148148148149</c:v>
                </c:pt>
                <c:pt idx="1265">
                  <c:v>0.20547453703703702</c:v>
                </c:pt>
                <c:pt idx="1266">
                  <c:v>0.20571759259259259</c:v>
                </c:pt>
                <c:pt idx="1267">
                  <c:v>0.20596064814814816</c:v>
                </c:pt>
                <c:pt idx="1268">
                  <c:v>0.20620370370370369</c:v>
                </c:pt>
                <c:pt idx="1269">
                  <c:v>0.20645833333333333</c:v>
                </c:pt>
                <c:pt idx="1270">
                  <c:v>0.20670138888888889</c:v>
                </c:pt>
                <c:pt idx="1271">
                  <c:v>0.20694444444444446</c:v>
                </c:pt>
                <c:pt idx="1272">
                  <c:v>0.2071875</c:v>
                </c:pt>
                <c:pt idx="1273">
                  <c:v>0.20743055555555556</c:v>
                </c:pt>
                <c:pt idx="1274">
                  <c:v>0.20768518518518519</c:v>
                </c:pt>
                <c:pt idx="1275">
                  <c:v>0.20792824074074076</c:v>
                </c:pt>
                <c:pt idx="1276">
                  <c:v>0.2081712962962963</c:v>
                </c:pt>
                <c:pt idx="1277">
                  <c:v>0.20841435185185186</c:v>
                </c:pt>
                <c:pt idx="1278">
                  <c:v>0.20865740740740743</c:v>
                </c:pt>
                <c:pt idx="1279">
                  <c:v>0.20890046296296297</c:v>
                </c:pt>
                <c:pt idx="1280">
                  <c:v>0.2091550925925926</c:v>
                </c:pt>
                <c:pt idx="1281">
                  <c:v>0.20939814814814817</c:v>
                </c:pt>
                <c:pt idx="1282">
                  <c:v>0.20964120370370368</c:v>
                </c:pt>
                <c:pt idx="1283">
                  <c:v>0.20988425925925924</c:v>
                </c:pt>
                <c:pt idx="1284">
                  <c:v>0.21012731481481481</c:v>
                </c:pt>
                <c:pt idx="1285">
                  <c:v>0.21038194444444444</c:v>
                </c:pt>
                <c:pt idx="1286">
                  <c:v>0.21062499999999998</c:v>
                </c:pt>
                <c:pt idx="1287">
                  <c:v>0.21086805555555554</c:v>
                </c:pt>
                <c:pt idx="1288">
                  <c:v>0.21111111111111111</c:v>
                </c:pt>
                <c:pt idx="1289">
                  <c:v>0.21135416666666665</c:v>
                </c:pt>
                <c:pt idx="1290">
                  <c:v>0.21160879629629628</c:v>
                </c:pt>
                <c:pt idx="1291">
                  <c:v>0.21185185185185185</c:v>
                </c:pt>
                <c:pt idx="1292">
                  <c:v>0.21209490740740741</c:v>
                </c:pt>
                <c:pt idx="1293">
                  <c:v>0.21233796296296295</c:v>
                </c:pt>
                <c:pt idx="1294">
                  <c:v>0.21258101851851852</c:v>
                </c:pt>
                <c:pt idx="1295">
                  <c:v>0.21282407407407408</c:v>
                </c:pt>
                <c:pt idx="1296">
                  <c:v>0.21307870370370371</c:v>
                </c:pt>
                <c:pt idx="1297">
                  <c:v>0.21332175925925925</c:v>
                </c:pt>
                <c:pt idx="1298">
                  <c:v>0.21356481481481482</c:v>
                </c:pt>
                <c:pt idx="1299">
                  <c:v>0.21380787037037038</c:v>
                </c:pt>
                <c:pt idx="1300">
                  <c:v>0.21405092592592592</c:v>
                </c:pt>
                <c:pt idx="1301">
                  <c:v>0.21430555555555555</c:v>
                </c:pt>
                <c:pt idx="1302">
                  <c:v>0.21454861111111112</c:v>
                </c:pt>
                <c:pt idx="1303">
                  <c:v>0.21479166666666669</c:v>
                </c:pt>
                <c:pt idx="1304">
                  <c:v>0.21503472222222222</c:v>
                </c:pt>
                <c:pt idx="1305">
                  <c:v>0.21527777777777779</c:v>
                </c:pt>
                <c:pt idx="1306">
                  <c:v>0.21553240740740742</c:v>
                </c:pt>
                <c:pt idx="1307">
                  <c:v>0.21577546296296299</c:v>
                </c:pt>
                <c:pt idx="1308">
                  <c:v>0.21601851851851853</c:v>
                </c:pt>
                <c:pt idx="1309">
                  <c:v>0.21626157407407409</c:v>
                </c:pt>
                <c:pt idx="1310">
                  <c:v>0.21650462962962966</c:v>
                </c:pt>
                <c:pt idx="1311">
                  <c:v>0.21675925925925923</c:v>
                </c:pt>
                <c:pt idx="1312">
                  <c:v>0.2170023148148148</c:v>
                </c:pt>
                <c:pt idx="1313">
                  <c:v>0.21724537037037037</c:v>
                </c:pt>
                <c:pt idx="1314">
                  <c:v>0.2174884259259259</c:v>
                </c:pt>
                <c:pt idx="1315">
                  <c:v>0.21773148148148147</c:v>
                </c:pt>
                <c:pt idx="1316">
                  <c:v>0.21797453703703704</c:v>
                </c:pt>
                <c:pt idx="1317">
                  <c:v>0.21822916666666667</c:v>
                </c:pt>
                <c:pt idx="1318">
                  <c:v>0.21847222222222221</c:v>
                </c:pt>
                <c:pt idx="1319">
                  <c:v>0.21871527777777777</c:v>
                </c:pt>
                <c:pt idx="1320">
                  <c:v>0.21895833333333334</c:v>
                </c:pt>
                <c:pt idx="1321">
                  <c:v>0.21920138888888888</c:v>
                </c:pt>
                <c:pt idx="1322">
                  <c:v>0.21945601851851851</c:v>
                </c:pt>
                <c:pt idx="1323">
                  <c:v>0.21969907407407407</c:v>
                </c:pt>
                <c:pt idx="1324">
                  <c:v>0.21994212962962964</c:v>
                </c:pt>
                <c:pt idx="1325">
                  <c:v>0.22018518518518518</c:v>
                </c:pt>
                <c:pt idx="1326">
                  <c:v>0.22042824074074074</c:v>
                </c:pt>
                <c:pt idx="1327">
                  <c:v>0.22068287037037038</c:v>
                </c:pt>
                <c:pt idx="1328">
                  <c:v>0.22092592592592594</c:v>
                </c:pt>
                <c:pt idx="1329">
                  <c:v>0.22116898148148148</c:v>
                </c:pt>
                <c:pt idx="1330">
                  <c:v>0.22141203703703705</c:v>
                </c:pt>
                <c:pt idx="1331">
                  <c:v>0.22165509259259261</c:v>
                </c:pt>
                <c:pt idx="1332">
                  <c:v>0.22190972222222224</c:v>
                </c:pt>
                <c:pt idx="1333">
                  <c:v>0.22215277777777778</c:v>
                </c:pt>
                <c:pt idx="1334">
                  <c:v>0.22239583333333335</c:v>
                </c:pt>
                <c:pt idx="1335">
                  <c:v>0.22263888888888891</c:v>
                </c:pt>
                <c:pt idx="1336">
                  <c:v>0.22288194444444445</c:v>
                </c:pt>
                <c:pt idx="1337">
                  <c:v>0.22312500000000002</c:v>
                </c:pt>
                <c:pt idx="1338">
                  <c:v>0.22337962962962962</c:v>
                </c:pt>
                <c:pt idx="1339">
                  <c:v>0.22362268518518516</c:v>
                </c:pt>
                <c:pt idx="1340">
                  <c:v>0.22386574074074073</c:v>
                </c:pt>
                <c:pt idx="1341">
                  <c:v>0.22410879629629629</c:v>
                </c:pt>
                <c:pt idx="1342">
                  <c:v>0.22435185185185183</c:v>
                </c:pt>
                <c:pt idx="1343">
                  <c:v>0.22460648148148146</c:v>
                </c:pt>
                <c:pt idx="1344">
                  <c:v>0.22484953703703703</c:v>
                </c:pt>
                <c:pt idx="1345">
                  <c:v>0.22509259259259259</c:v>
                </c:pt>
                <c:pt idx="1346">
                  <c:v>0.22533564814814813</c:v>
                </c:pt>
                <c:pt idx="1347">
                  <c:v>0.2255787037037037</c:v>
                </c:pt>
                <c:pt idx="1348">
                  <c:v>0.22583333333333333</c:v>
                </c:pt>
                <c:pt idx="1349">
                  <c:v>0.2260763888888889</c:v>
                </c:pt>
                <c:pt idx="1350">
                  <c:v>0.22631944444444443</c:v>
                </c:pt>
                <c:pt idx="1351">
                  <c:v>0.2265625</c:v>
                </c:pt>
                <c:pt idx="1352">
                  <c:v>0.22680555555555557</c:v>
                </c:pt>
                <c:pt idx="1353">
                  <c:v>0.2270486111111111</c:v>
                </c:pt>
                <c:pt idx="1354">
                  <c:v>0.22730324074074074</c:v>
                </c:pt>
                <c:pt idx="1355">
                  <c:v>0.2275462962962963</c:v>
                </c:pt>
                <c:pt idx="1356">
                  <c:v>0.22778935185185187</c:v>
                </c:pt>
                <c:pt idx="1357">
                  <c:v>0.22803240740740741</c:v>
                </c:pt>
                <c:pt idx="1358">
                  <c:v>0.22827546296296297</c:v>
                </c:pt>
                <c:pt idx="1359">
                  <c:v>0.2285300925925926</c:v>
                </c:pt>
                <c:pt idx="1360">
                  <c:v>0.22877314814814817</c:v>
                </c:pt>
                <c:pt idx="1361">
                  <c:v>0.22901620370370371</c:v>
                </c:pt>
                <c:pt idx="1362">
                  <c:v>0.22925925925925927</c:v>
                </c:pt>
                <c:pt idx="1363">
                  <c:v>0.22950231481481484</c:v>
                </c:pt>
                <c:pt idx="1364">
                  <c:v>0.22975694444444442</c:v>
                </c:pt>
                <c:pt idx="1365">
                  <c:v>0.22999999999999998</c:v>
                </c:pt>
                <c:pt idx="1366">
                  <c:v>0.23024305555555555</c:v>
                </c:pt>
                <c:pt idx="1367">
                  <c:v>0.23048611111111109</c:v>
                </c:pt>
                <c:pt idx="1368">
                  <c:v>0.23072916666666665</c:v>
                </c:pt>
                <c:pt idx="1369">
                  <c:v>0.23098379629629628</c:v>
                </c:pt>
                <c:pt idx="1370">
                  <c:v>0.23122685185185185</c:v>
                </c:pt>
                <c:pt idx="1371">
                  <c:v>0.23146990740740739</c:v>
                </c:pt>
                <c:pt idx="1372">
                  <c:v>0.23171296296296295</c:v>
                </c:pt>
                <c:pt idx="1373">
                  <c:v>0.23195601851851852</c:v>
                </c:pt>
                <c:pt idx="1374">
                  <c:v>0.23219907407407406</c:v>
                </c:pt>
                <c:pt idx="1375">
                  <c:v>0.23245370370370369</c:v>
                </c:pt>
                <c:pt idx="1376">
                  <c:v>0.23269675925925926</c:v>
                </c:pt>
                <c:pt idx="1377">
                  <c:v>0.23293981481481482</c:v>
                </c:pt>
                <c:pt idx="1378">
                  <c:v>0.23318287037037036</c:v>
                </c:pt>
                <c:pt idx="1379">
                  <c:v>0.23342592592592593</c:v>
                </c:pt>
                <c:pt idx="1380">
                  <c:v>0.23368055555555556</c:v>
                </c:pt>
                <c:pt idx="1381">
                  <c:v>0.23392361111111112</c:v>
                </c:pt>
                <c:pt idx="1382">
                  <c:v>0.23416666666666666</c:v>
                </c:pt>
                <c:pt idx="1383">
                  <c:v>0.23440972222222223</c:v>
                </c:pt>
                <c:pt idx="1384">
                  <c:v>0.23465277777777779</c:v>
                </c:pt>
                <c:pt idx="1385">
                  <c:v>0.23490740740740743</c:v>
                </c:pt>
                <c:pt idx="1386">
                  <c:v>0.23515046296296296</c:v>
                </c:pt>
                <c:pt idx="1387">
                  <c:v>0.23539351851851853</c:v>
                </c:pt>
                <c:pt idx="1388">
                  <c:v>0.2356365740740741</c:v>
                </c:pt>
                <c:pt idx="1389">
                  <c:v>0.23587962962962963</c:v>
                </c:pt>
                <c:pt idx="1390">
                  <c:v>0.2361226851851852</c:v>
                </c:pt>
                <c:pt idx="1391">
                  <c:v>0.2363773148148148</c:v>
                </c:pt>
                <c:pt idx="1392">
                  <c:v>0.23662037037037034</c:v>
                </c:pt>
                <c:pt idx="1393">
                  <c:v>0.23686342592592591</c:v>
                </c:pt>
                <c:pt idx="1394">
                  <c:v>0.23710648148148147</c:v>
                </c:pt>
                <c:pt idx="1395">
                  <c:v>0.23734953703703701</c:v>
                </c:pt>
                <c:pt idx="1396">
                  <c:v>0.23760416666666664</c:v>
                </c:pt>
                <c:pt idx="1397">
                  <c:v>0.23784722222222221</c:v>
                </c:pt>
                <c:pt idx="1398">
                  <c:v>0.23809027777777778</c:v>
                </c:pt>
                <c:pt idx="1399">
                  <c:v>0.23833333333333331</c:v>
                </c:pt>
                <c:pt idx="1400">
                  <c:v>0.23857638888888888</c:v>
                </c:pt>
                <c:pt idx="1401">
                  <c:v>0.23883101851851851</c:v>
                </c:pt>
                <c:pt idx="1402">
                  <c:v>0.23907407407407408</c:v>
                </c:pt>
                <c:pt idx="1403">
                  <c:v>0.23931712962962962</c:v>
                </c:pt>
                <c:pt idx="1404">
                  <c:v>0.23956018518518518</c:v>
                </c:pt>
                <c:pt idx="1405">
                  <c:v>0.23980324074074075</c:v>
                </c:pt>
                <c:pt idx="1406">
                  <c:v>0.24005787037037038</c:v>
                </c:pt>
                <c:pt idx="1407">
                  <c:v>0.24030092592592592</c:v>
                </c:pt>
                <c:pt idx="1408">
                  <c:v>0.24054398148148148</c:v>
                </c:pt>
                <c:pt idx="1409">
                  <c:v>0.24078703703703705</c:v>
                </c:pt>
                <c:pt idx="1410">
                  <c:v>0.24103009259259259</c:v>
                </c:pt>
                <c:pt idx="1411">
                  <c:v>0.24127314814814815</c:v>
                </c:pt>
                <c:pt idx="1412">
                  <c:v>0.24152777777777779</c:v>
                </c:pt>
                <c:pt idx="1413">
                  <c:v>0.24177083333333335</c:v>
                </c:pt>
                <c:pt idx="1414">
                  <c:v>0.24201388888888889</c:v>
                </c:pt>
                <c:pt idx="1415">
                  <c:v>0.24225694444444446</c:v>
                </c:pt>
                <c:pt idx="1416">
                  <c:v>0.24250000000000002</c:v>
                </c:pt>
                <c:pt idx="1417">
                  <c:v>0.24275462962962965</c:v>
                </c:pt>
                <c:pt idx="1418">
                  <c:v>0.24299768518518516</c:v>
                </c:pt>
                <c:pt idx="1419">
                  <c:v>0.24324074074074073</c:v>
                </c:pt>
                <c:pt idx="1420">
                  <c:v>0.24348379629629627</c:v>
                </c:pt>
                <c:pt idx="1421">
                  <c:v>0.24372685185185183</c:v>
                </c:pt>
                <c:pt idx="1422">
                  <c:v>0.24398148148148149</c:v>
                </c:pt>
                <c:pt idx="1423">
                  <c:v>0.24422453703703703</c:v>
                </c:pt>
                <c:pt idx="1424">
                  <c:v>0.24446759259259257</c:v>
                </c:pt>
                <c:pt idx="1425">
                  <c:v>0.24471064814814814</c:v>
                </c:pt>
                <c:pt idx="1426">
                  <c:v>0.2449537037037037</c:v>
                </c:pt>
                <c:pt idx="1427">
                  <c:v>0.24519675925925924</c:v>
                </c:pt>
                <c:pt idx="1428">
                  <c:v>0.24545138888888887</c:v>
                </c:pt>
                <c:pt idx="1429">
                  <c:v>0.24569444444444444</c:v>
                </c:pt>
                <c:pt idx="1430">
                  <c:v>0.2459375</c:v>
                </c:pt>
                <c:pt idx="1431">
                  <c:v>0.24618055555555554</c:v>
                </c:pt>
                <c:pt idx="1432">
                  <c:v>0.24642361111111111</c:v>
                </c:pt>
                <c:pt idx="1433">
                  <c:v>0.24667824074074074</c:v>
                </c:pt>
                <c:pt idx="1434">
                  <c:v>0.24692129629629631</c:v>
                </c:pt>
                <c:pt idx="1435">
                  <c:v>0.24716435185185184</c:v>
                </c:pt>
                <c:pt idx="1436">
                  <c:v>0.24740740740740741</c:v>
                </c:pt>
                <c:pt idx="1437">
                  <c:v>0.24765046296296298</c:v>
                </c:pt>
                <c:pt idx="1438">
                  <c:v>0.24790509259259261</c:v>
                </c:pt>
                <c:pt idx="1439">
                  <c:v>0.24814814814814815</c:v>
                </c:pt>
                <c:pt idx="1440">
                  <c:v>0.24839120370370371</c:v>
                </c:pt>
                <c:pt idx="1441">
                  <c:v>0.24863425925925928</c:v>
                </c:pt>
                <c:pt idx="1442">
                  <c:v>0.24887731481481482</c:v>
                </c:pt>
                <c:pt idx="1443">
                  <c:v>0.24913194444444445</c:v>
                </c:pt>
                <c:pt idx="1444">
                  <c:v>0.24937500000000001</c:v>
                </c:pt>
                <c:pt idx="1445">
                  <c:v>0.24961805555555558</c:v>
                </c:pt>
                <c:pt idx="1446">
                  <c:v>0.24986111111111109</c:v>
                </c:pt>
                <c:pt idx="1447">
                  <c:v>0.25010416666666668</c:v>
                </c:pt>
                <c:pt idx="1448">
                  <c:v>0.25034722222222222</c:v>
                </c:pt>
                <c:pt idx="1449">
                  <c:v>0.25060185185185185</c:v>
                </c:pt>
                <c:pt idx="1450">
                  <c:v>0.25084490740740739</c:v>
                </c:pt>
                <c:pt idx="1451">
                  <c:v>0.25108796296296293</c:v>
                </c:pt>
                <c:pt idx="1452">
                  <c:v>0.25133101851851852</c:v>
                </c:pt>
                <c:pt idx="1453">
                  <c:v>0.25157407407407406</c:v>
                </c:pt>
                <c:pt idx="1454">
                  <c:v>0.25182870370370369</c:v>
                </c:pt>
                <c:pt idx="1455">
                  <c:v>0.25207175925925923</c:v>
                </c:pt>
                <c:pt idx="1456">
                  <c:v>0.25231481481481483</c:v>
                </c:pt>
                <c:pt idx="1457">
                  <c:v>0.25255787037037036</c:v>
                </c:pt>
                <c:pt idx="1458">
                  <c:v>0.2528009259259259</c:v>
                </c:pt>
                <c:pt idx="1459">
                  <c:v>0.25305555555555553</c:v>
                </c:pt>
                <c:pt idx="1460">
                  <c:v>0.25329861111111113</c:v>
                </c:pt>
                <c:pt idx="1461">
                  <c:v>0.25354166666666667</c:v>
                </c:pt>
                <c:pt idx="1462">
                  <c:v>0.2537847222222222</c:v>
                </c:pt>
                <c:pt idx="1463">
                  <c:v>0.2540277777777778</c:v>
                </c:pt>
                <c:pt idx="1464">
                  <c:v>0.25428240740740743</c:v>
                </c:pt>
                <c:pt idx="1465">
                  <c:v>0.25452546296296297</c:v>
                </c:pt>
                <c:pt idx="1466">
                  <c:v>0.25476851851851851</c:v>
                </c:pt>
                <c:pt idx="1467">
                  <c:v>0.2550115740740741</c:v>
                </c:pt>
                <c:pt idx="1468">
                  <c:v>0.25525462962962964</c:v>
                </c:pt>
                <c:pt idx="1469">
                  <c:v>0.25549768518518517</c:v>
                </c:pt>
                <c:pt idx="1470">
                  <c:v>0.25575231481481481</c:v>
                </c:pt>
                <c:pt idx="1471">
                  <c:v>0.2559953703703704</c:v>
                </c:pt>
                <c:pt idx="1472">
                  <c:v>0.25623842592592594</c:v>
                </c:pt>
                <c:pt idx="1473">
                  <c:v>0.25648148148148148</c:v>
                </c:pt>
                <c:pt idx="1474">
                  <c:v>0.25672453703703707</c:v>
                </c:pt>
                <c:pt idx="1475">
                  <c:v>0.2569791666666667</c:v>
                </c:pt>
                <c:pt idx="1476">
                  <c:v>0.25722222222222224</c:v>
                </c:pt>
                <c:pt idx="1477">
                  <c:v>0.25746527777777778</c:v>
                </c:pt>
                <c:pt idx="1478">
                  <c:v>0.25770833333333332</c:v>
                </c:pt>
                <c:pt idx="1479">
                  <c:v>0.25795138888888886</c:v>
                </c:pt>
                <c:pt idx="1480">
                  <c:v>0.25820601851851849</c:v>
                </c:pt>
                <c:pt idx="1481">
                  <c:v>0.25844907407407408</c:v>
                </c:pt>
                <c:pt idx="1482">
                  <c:v>0.25869212962962962</c:v>
                </c:pt>
                <c:pt idx="1483">
                  <c:v>0.25893518518518516</c:v>
                </c:pt>
                <c:pt idx="1484">
                  <c:v>0.25917824074074075</c:v>
                </c:pt>
                <c:pt idx="1485">
                  <c:v>0.25942129629629629</c:v>
                </c:pt>
                <c:pt idx="1486">
                  <c:v>0.25967592592592592</c:v>
                </c:pt>
                <c:pt idx="1487">
                  <c:v>0.25991898148148146</c:v>
                </c:pt>
                <c:pt idx="1488">
                  <c:v>0.26016203703703705</c:v>
                </c:pt>
                <c:pt idx="1489">
                  <c:v>0.26040509259259259</c:v>
                </c:pt>
                <c:pt idx="1490">
                  <c:v>0.26064814814814813</c:v>
                </c:pt>
                <c:pt idx="1491">
                  <c:v>0.26090277777777776</c:v>
                </c:pt>
                <c:pt idx="1492">
                  <c:v>0.26114583333333335</c:v>
                </c:pt>
                <c:pt idx="1493">
                  <c:v>0.26138888888888889</c:v>
                </c:pt>
                <c:pt idx="1494">
                  <c:v>0.26163194444444443</c:v>
                </c:pt>
                <c:pt idx="1495">
                  <c:v>0.26187500000000002</c:v>
                </c:pt>
                <c:pt idx="1496">
                  <c:v>0.26212962962962966</c:v>
                </c:pt>
                <c:pt idx="1497">
                  <c:v>0.26237268518518519</c:v>
                </c:pt>
                <c:pt idx="1498">
                  <c:v>0.26261574074074073</c:v>
                </c:pt>
                <c:pt idx="1499">
                  <c:v>0.26285879629629633</c:v>
                </c:pt>
                <c:pt idx="1500">
                  <c:v>0.26310185185185186</c:v>
                </c:pt>
                <c:pt idx="1501">
                  <c:v>0.2633449074074074</c:v>
                </c:pt>
                <c:pt idx="1502">
                  <c:v>0.26359953703703703</c:v>
                </c:pt>
                <c:pt idx="1503">
                  <c:v>0.26384259259259263</c:v>
                </c:pt>
                <c:pt idx="1504">
                  <c:v>0.26408564814814817</c:v>
                </c:pt>
                <c:pt idx="1505">
                  <c:v>0.2643287037037037</c:v>
                </c:pt>
                <c:pt idx="1506">
                  <c:v>0.26457175925925924</c:v>
                </c:pt>
                <c:pt idx="1507">
                  <c:v>0.26482638888888888</c:v>
                </c:pt>
                <c:pt idx="1508">
                  <c:v>0.26506944444444441</c:v>
                </c:pt>
                <c:pt idx="1509">
                  <c:v>0.26531250000000001</c:v>
                </c:pt>
                <c:pt idx="1510">
                  <c:v>0.26555555555555554</c:v>
                </c:pt>
                <c:pt idx="1511">
                  <c:v>0.26579861111111108</c:v>
                </c:pt>
                <c:pt idx="1512">
                  <c:v>0.26605324074074072</c:v>
                </c:pt>
                <c:pt idx="1513">
                  <c:v>0.26629629629629631</c:v>
                </c:pt>
                <c:pt idx="1514">
                  <c:v>0.26653935185185185</c:v>
                </c:pt>
                <c:pt idx="1515">
                  <c:v>0.26678240740740738</c:v>
                </c:pt>
                <c:pt idx="1516">
                  <c:v>0.26702546296296298</c:v>
                </c:pt>
                <c:pt idx="1517">
                  <c:v>0.26726851851851852</c:v>
                </c:pt>
                <c:pt idx="1518">
                  <c:v>0.26752314814814815</c:v>
                </c:pt>
                <c:pt idx="1519">
                  <c:v>0.26776620370370369</c:v>
                </c:pt>
                <c:pt idx="1520">
                  <c:v>0.26800925925925928</c:v>
                </c:pt>
                <c:pt idx="1521">
                  <c:v>0.26825231481481482</c:v>
                </c:pt>
                <c:pt idx="1522">
                  <c:v>0.26849537037037036</c:v>
                </c:pt>
                <c:pt idx="1523">
                  <c:v>0.26874999999999999</c:v>
                </c:pt>
                <c:pt idx="1524">
                  <c:v>0.26899305555555558</c:v>
                </c:pt>
                <c:pt idx="1525">
                  <c:v>0.26923611111111112</c:v>
                </c:pt>
                <c:pt idx="1526">
                  <c:v>0.26947916666666666</c:v>
                </c:pt>
                <c:pt idx="1527">
                  <c:v>0.26972222222222225</c:v>
                </c:pt>
                <c:pt idx="1528">
                  <c:v>0.26997685185185188</c:v>
                </c:pt>
                <c:pt idx="1529">
                  <c:v>0.27021990740740742</c:v>
                </c:pt>
                <c:pt idx="1530">
                  <c:v>0.27046296296296296</c:v>
                </c:pt>
                <c:pt idx="1531">
                  <c:v>0.27070601851851855</c:v>
                </c:pt>
                <c:pt idx="1532">
                  <c:v>0.27094907407407409</c:v>
                </c:pt>
                <c:pt idx="1533">
                  <c:v>0.27120370370370367</c:v>
                </c:pt>
                <c:pt idx="1534">
                  <c:v>0.27144675925925926</c:v>
                </c:pt>
                <c:pt idx="1535">
                  <c:v>0.2716898148148148</c:v>
                </c:pt>
                <c:pt idx="1536">
                  <c:v>0.27193287037037034</c:v>
                </c:pt>
                <c:pt idx="1537">
                  <c:v>0.27217592592592593</c:v>
                </c:pt>
                <c:pt idx="1538">
                  <c:v>0.27241898148148147</c:v>
                </c:pt>
                <c:pt idx="1539">
                  <c:v>0.2726736111111111</c:v>
                </c:pt>
                <c:pt idx="1540">
                  <c:v>0.27291666666666664</c:v>
                </c:pt>
                <c:pt idx="1541">
                  <c:v>0.27315972222222223</c:v>
                </c:pt>
                <c:pt idx="1542">
                  <c:v>0.27340277777777777</c:v>
                </c:pt>
                <c:pt idx="1543">
                  <c:v>0.27364583333333331</c:v>
                </c:pt>
                <c:pt idx="1544">
                  <c:v>0.27390046296296294</c:v>
                </c:pt>
                <c:pt idx="1545">
                  <c:v>0.27414351851851854</c:v>
                </c:pt>
                <c:pt idx="1546">
                  <c:v>0.27438657407407407</c:v>
                </c:pt>
                <c:pt idx="1547">
                  <c:v>0.27462962962962961</c:v>
                </c:pt>
                <c:pt idx="1548">
                  <c:v>0.27487268518518521</c:v>
                </c:pt>
                <c:pt idx="1549">
                  <c:v>0.27512731481481484</c:v>
                </c:pt>
                <c:pt idx="1550">
                  <c:v>0.27537037037037038</c:v>
                </c:pt>
                <c:pt idx="1551">
                  <c:v>0.27561342592592591</c:v>
                </c:pt>
                <c:pt idx="1552">
                  <c:v>0.27585648148148151</c:v>
                </c:pt>
                <c:pt idx="1553">
                  <c:v>0.27609953703703705</c:v>
                </c:pt>
                <c:pt idx="1554">
                  <c:v>0.27634259259259258</c:v>
                </c:pt>
                <c:pt idx="1555">
                  <c:v>0.27659722222222222</c:v>
                </c:pt>
                <c:pt idx="1556">
                  <c:v>0.27684027777777781</c:v>
                </c:pt>
                <c:pt idx="1557">
                  <c:v>0.27708333333333335</c:v>
                </c:pt>
                <c:pt idx="1558">
                  <c:v>0.27732638888888889</c:v>
                </c:pt>
                <c:pt idx="1559">
                  <c:v>0.27756944444444448</c:v>
                </c:pt>
                <c:pt idx="1560">
                  <c:v>0.27782407407407406</c:v>
                </c:pt>
                <c:pt idx="1561">
                  <c:v>0.27806712962962959</c:v>
                </c:pt>
                <c:pt idx="1562">
                  <c:v>0.27831018518518519</c:v>
                </c:pt>
                <c:pt idx="1563">
                  <c:v>0.27855324074074073</c:v>
                </c:pt>
                <c:pt idx="1564">
                  <c:v>0.27879629629629626</c:v>
                </c:pt>
                <c:pt idx="1565">
                  <c:v>0.2790509259259259</c:v>
                </c:pt>
                <c:pt idx="1566">
                  <c:v>0.27929398148148149</c:v>
                </c:pt>
                <c:pt idx="1567">
                  <c:v>0.27953703703703703</c:v>
                </c:pt>
                <c:pt idx="1568">
                  <c:v>0.27978009259259257</c:v>
                </c:pt>
                <c:pt idx="1569">
                  <c:v>0.28002314814814816</c:v>
                </c:pt>
                <c:pt idx="1570">
                  <c:v>0.2802662037037037</c:v>
                </c:pt>
                <c:pt idx="1571">
                  <c:v>0.28052083333333333</c:v>
                </c:pt>
                <c:pt idx="1572">
                  <c:v>0.28076388888888887</c:v>
                </c:pt>
                <c:pt idx="1573">
                  <c:v>0.28100694444444446</c:v>
                </c:pt>
                <c:pt idx="1574">
                  <c:v>0.28125</c:v>
                </c:pt>
                <c:pt idx="1575">
                  <c:v>0.28149305555555554</c:v>
                </c:pt>
                <c:pt idx="1576">
                  <c:v>0.28174768518518517</c:v>
                </c:pt>
                <c:pt idx="1577">
                  <c:v>0.28199074074074076</c:v>
                </c:pt>
                <c:pt idx="1578">
                  <c:v>0.2822337962962963</c:v>
                </c:pt>
                <c:pt idx="1579">
                  <c:v>0.28247685185185184</c:v>
                </c:pt>
                <c:pt idx="1580">
                  <c:v>0.28271990740740743</c:v>
                </c:pt>
                <c:pt idx="1581">
                  <c:v>0.28297453703703707</c:v>
                </c:pt>
                <c:pt idx="1582">
                  <c:v>0.2832175925925926</c:v>
                </c:pt>
                <c:pt idx="1583">
                  <c:v>0.28346064814814814</c:v>
                </c:pt>
                <c:pt idx="1584">
                  <c:v>0.28370370370370374</c:v>
                </c:pt>
                <c:pt idx="1585">
                  <c:v>0.28394675925925927</c:v>
                </c:pt>
                <c:pt idx="1586">
                  <c:v>0.28420138888888885</c:v>
                </c:pt>
                <c:pt idx="1587">
                  <c:v>0.28444444444444444</c:v>
                </c:pt>
                <c:pt idx="1588">
                  <c:v>0.28468749999999998</c:v>
                </c:pt>
                <c:pt idx="1589">
                  <c:v>0.28493055555555552</c:v>
                </c:pt>
                <c:pt idx="1590">
                  <c:v>0.28517361111111111</c:v>
                </c:pt>
                <c:pt idx="1591">
                  <c:v>0.28541666666666665</c:v>
                </c:pt>
                <c:pt idx="1592">
                  <c:v>0.28567129629629628</c:v>
                </c:pt>
                <c:pt idx="1593">
                  <c:v>0.28591435185185182</c:v>
                </c:pt>
                <c:pt idx="1594">
                  <c:v>0.28615740740740742</c:v>
                </c:pt>
                <c:pt idx="1595">
                  <c:v>0.28640046296296295</c:v>
                </c:pt>
                <c:pt idx="1596">
                  <c:v>0.28664351851851849</c:v>
                </c:pt>
                <c:pt idx="1597">
                  <c:v>0.28689814814814812</c:v>
                </c:pt>
                <c:pt idx="1598">
                  <c:v>0.28714120370370372</c:v>
                </c:pt>
                <c:pt idx="1599">
                  <c:v>0.28738425925925926</c:v>
                </c:pt>
                <c:pt idx="1600">
                  <c:v>0.28762731481481479</c:v>
                </c:pt>
                <c:pt idx="1601">
                  <c:v>0.28787037037037039</c:v>
                </c:pt>
                <c:pt idx="1602">
                  <c:v>0.28811342592592593</c:v>
                </c:pt>
                <c:pt idx="1603">
                  <c:v>0.28836805555555556</c:v>
                </c:pt>
                <c:pt idx="1604">
                  <c:v>0.2886111111111111</c:v>
                </c:pt>
                <c:pt idx="1605">
                  <c:v>0.28885416666666669</c:v>
                </c:pt>
                <c:pt idx="1606">
                  <c:v>0.28909722222222223</c:v>
                </c:pt>
                <c:pt idx="1607">
                  <c:v>0.28934027777777777</c:v>
                </c:pt>
                <c:pt idx="1608">
                  <c:v>0.2895949074074074</c:v>
                </c:pt>
                <c:pt idx="1609">
                  <c:v>0.28983796296296299</c:v>
                </c:pt>
                <c:pt idx="1610">
                  <c:v>0.29008101851851853</c:v>
                </c:pt>
                <c:pt idx="1611">
                  <c:v>0.29032407407407407</c:v>
                </c:pt>
                <c:pt idx="1612">
                  <c:v>0.29056712962962966</c:v>
                </c:pt>
                <c:pt idx="1613">
                  <c:v>0.29082175925925924</c:v>
                </c:pt>
                <c:pt idx="1614">
                  <c:v>0.29106481481481478</c:v>
                </c:pt>
                <c:pt idx="1615">
                  <c:v>0.29130787037037037</c:v>
                </c:pt>
                <c:pt idx="1616">
                  <c:v>0.29155092592592591</c:v>
                </c:pt>
                <c:pt idx="1617">
                  <c:v>0.29179398148148145</c:v>
                </c:pt>
                <c:pt idx="1618">
                  <c:v>0.29204861111111108</c:v>
                </c:pt>
                <c:pt idx="1619">
                  <c:v>0.29229166666666667</c:v>
                </c:pt>
                <c:pt idx="1620">
                  <c:v>0.29253472222222221</c:v>
                </c:pt>
                <c:pt idx="1621">
                  <c:v>0.29277777777777775</c:v>
                </c:pt>
                <c:pt idx="1622">
                  <c:v>0.29302083333333334</c:v>
                </c:pt>
                <c:pt idx="1623">
                  <c:v>0.29326388888888888</c:v>
                </c:pt>
                <c:pt idx="1624">
                  <c:v>0.29351851851851851</c:v>
                </c:pt>
                <c:pt idx="1625">
                  <c:v>0.29376157407407405</c:v>
                </c:pt>
                <c:pt idx="1626">
                  <c:v>0.29400462962962964</c:v>
                </c:pt>
                <c:pt idx="1627">
                  <c:v>0.29424768518518518</c:v>
                </c:pt>
                <c:pt idx="1628">
                  <c:v>0.29449074074074072</c:v>
                </c:pt>
                <c:pt idx="1629">
                  <c:v>0.29474537037037035</c:v>
                </c:pt>
                <c:pt idx="1630">
                  <c:v>0.29498842592592595</c:v>
                </c:pt>
                <c:pt idx="1631">
                  <c:v>0.29523148148148148</c:v>
                </c:pt>
                <c:pt idx="1632">
                  <c:v>0.29547453703703702</c:v>
                </c:pt>
                <c:pt idx="1633">
                  <c:v>0.29571759259259262</c:v>
                </c:pt>
                <c:pt idx="1634">
                  <c:v>0.29597222222222225</c:v>
                </c:pt>
                <c:pt idx="1635">
                  <c:v>0.29621527777777779</c:v>
                </c:pt>
                <c:pt idx="1636">
                  <c:v>0.29645833333333332</c:v>
                </c:pt>
                <c:pt idx="1637">
                  <c:v>0.29670138888888892</c:v>
                </c:pt>
                <c:pt idx="1638">
                  <c:v>0.29694444444444446</c:v>
                </c:pt>
                <c:pt idx="1639">
                  <c:v>0.29718749999999999</c:v>
                </c:pt>
                <c:pt idx="1640">
                  <c:v>0.29744212962962963</c:v>
                </c:pt>
                <c:pt idx="1641">
                  <c:v>0.29768518518518522</c:v>
                </c:pt>
                <c:pt idx="1642">
                  <c:v>0.29792824074074076</c:v>
                </c:pt>
                <c:pt idx="1643">
                  <c:v>0.2981712962962963</c:v>
                </c:pt>
                <c:pt idx="1644">
                  <c:v>0.29841435185185183</c:v>
                </c:pt>
                <c:pt idx="1645">
                  <c:v>0.29866898148148147</c:v>
                </c:pt>
                <c:pt idx="1646">
                  <c:v>0.298912037037037</c:v>
                </c:pt>
                <c:pt idx="1647">
                  <c:v>0.2991550925925926</c:v>
                </c:pt>
                <c:pt idx="1648">
                  <c:v>0.29939814814814814</c:v>
                </c:pt>
                <c:pt idx="1649">
                  <c:v>0.29964120370370367</c:v>
                </c:pt>
                <c:pt idx="1650">
                  <c:v>0.29989583333333331</c:v>
                </c:pt>
                <c:pt idx="1651">
                  <c:v>0.3001388888888889</c:v>
                </c:pt>
                <c:pt idx="1652">
                  <c:v>0.30038194444444444</c:v>
                </c:pt>
                <c:pt idx="1653">
                  <c:v>0.30062499999999998</c:v>
                </c:pt>
                <c:pt idx="1654">
                  <c:v>0.30086805555555557</c:v>
                </c:pt>
                <c:pt idx="1655">
                  <c:v>0.30111111111111111</c:v>
                </c:pt>
                <c:pt idx="1656">
                  <c:v>0.30136574074074074</c:v>
                </c:pt>
                <c:pt idx="1657">
                  <c:v>0.30160879629629628</c:v>
                </c:pt>
                <c:pt idx="1658">
                  <c:v>0.30185185185185187</c:v>
                </c:pt>
                <c:pt idx="1659">
                  <c:v>0.30209490740740741</c:v>
                </c:pt>
                <c:pt idx="1660">
                  <c:v>0.30233796296296295</c:v>
                </c:pt>
                <c:pt idx="1661">
                  <c:v>0.30259259259259258</c:v>
                </c:pt>
                <c:pt idx="1662">
                  <c:v>0.30283564814814817</c:v>
                </c:pt>
                <c:pt idx="1663">
                  <c:v>0.30307870370370371</c:v>
                </c:pt>
                <c:pt idx="1664">
                  <c:v>0.30332175925925925</c:v>
                </c:pt>
                <c:pt idx="1665">
                  <c:v>0.30356481481481484</c:v>
                </c:pt>
                <c:pt idx="1666">
                  <c:v>0.30381944444444448</c:v>
                </c:pt>
                <c:pt idx="1667">
                  <c:v>0.30406250000000001</c:v>
                </c:pt>
                <c:pt idx="1668">
                  <c:v>0.30430555555555555</c:v>
                </c:pt>
                <c:pt idx="1669">
                  <c:v>0.30454861111111114</c:v>
                </c:pt>
                <c:pt idx="1670">
                  <c:v>0.30479166666666668</c:v>
                </c:pt>
                <c:pt idx="1671">
                  <c:v>0.30503472222222222</c:v>
                </c:pt>
                <c:pt idx="1672">
                  <c:v>0.30528935185185185</c:v>
                </c:pt>
                <c:pt idx="1673">
                  <c:v>0.30553240740740739</c:v>
                </c:pt>
                <c:pt idx="1674">
                  <c:v>0.30577546296296293</c:v>
                </c:pt>
                <c:pt idx="1675">
                  <c:v>0.30601851851851852</c:v>
                </c:pt>
                <c:pt idx="1676">
                  <c:v>0.30626157407407406</c:v>
                </c:pt>
                <c:pt idx="1677">
                  <c:v>0.30651620370370369</c:v>
                </c:pt>
                <c:pt idx="1678">
                  <c:v>0.30675925925925923</c:v>
                </c:pt>
                <c:pt idx="1679">
                  <c:v>0.30700231481481483</c:v>
                </c:pt>
                <c:pt idx="1680">
                  <c:v>0.30724537037037036</c:v>
                </c:pt>
                <c:pt idx="1681">
                  <c:v>0.3074884259259259</c:v>
                </c:pt>
                <c:pt idx="1682">
                  <c:v>0.30774305555555553</c:v>
                </c:pt>
                <c:pt idx="1683">
                  <c:v>0.30798611111111113</c:v>
                </c:pt>
                <c:pt idx="1684">
                  <c:v>0.30822916666666667</c:v>
                </c:pt>
                <c:pt idx="1685">
                  <c:v>0.3084722222222222</c:v>
                </c:pt>
                <c:pt idx="1686">
                  <c:v>0.3087152777777778</c:v>
                </c:pt>
                <c:pt idx="1687">
                  <c:v>0.30896990740740743</c:v>
                </c:pt>
                <c:pt idx="1688">
                  <c:v>0.30921296296296297</c:v>
                </c:pt>
                <c:pt idx="1689">
                  <c:v>0.30945601851851851</c:v>
                </c:pt>
                <c:pt idx="1690">
                  <c:v>0.3096990740740741</c:v>
                </c:pt>
                <c:pt idx="1691">
                  <c:v>0.30994212962962964</c:v>
                </c:pt>
                <c:pt idx="1692">
                  <c:v>0.31018518518518517</c:v>
                </c:pt>
                <c:pt idx="1693">
                  <c:v>0.31043981481481481</c:v>
                </c:pt>
                <c:pt idx="1694">
                  <c:v>0.3106828703703704</c:v>
                </c:pt>
                <c:pt idx="1695">
                  <c:v>0.31092592592592594</c:v>
                </c:pt>
                <c:pt idx="1696">
                  <c:v>0.31116898148148148</c:v>
                </c:pt>
                <c:pt idx="1697">
                  <c:v>0.31141203703703707</c:v>
                </c:pt>
                <c:pt idx="1698">
                  <c:v>0.3116666666666667</c:v>
                </c:pt>
                <c:pt idx="1699">
                  <c:v>0.31190972222222219</c:v>
                </c:pt>
                <c:pt idx="1700">
                  <c:v>0.31215277777777778</c:v>
                </c:pt>
                <c:pt idx="1701">
                  <c:v>0.31239583333333332</c:v>
                </c:pt>
                <c:pt idx="1702">
                  <c:v>0.31263888888888886</c:v>
                </c:pt>
                <c:pt idx="1703">
                  <c:v>0.31289351851851849</c:v>
                </c:pt>
                <c:pt idx="1704">
                  <c:v>0.31313657407407408</c:v>
                </c:pt>
                <c:pt idx="1705">
                  <c:v>0.31337962962962962</c:v>
                </c:pt>
                <c:pt idx="1706">
                  <c:v>0.31362268518518516</c:v>
                </c:pt>
                <c:pt idx="1707">
                  <c:v>0.31386574074074075</c:v>
                </c:pt>
                <c:pt idx="1708">
                  <c:v>0.31410879629629629</c:v>
                </c:pt>
                <c:pt idx="1709">
                  <c:v>0.31436342592592592</c:v>
                </c:pt>
                <c:pt idx="1710">
                  <c:v>0.31460648148148146</c:v>
                </c:pt>
                <c:pt idx="1711">
                  <c:v>0.31484953703703705</c:v>
                </c:pt>
                <c:pt idx="1712">
                  <c:v>0.31509259259259259</c:v>
                </c:pt>
                <c:pt idx="1713">
                  <c:v>0.31533564814814813</c:v>
                </c:pt>
                <c:pt idx="1714">
                  <c:v>0.31559027777777776</c:v>
                </c:pt>
                <c:pt idx="1715">
                  <c:v>0.31583333333333335</c:v>
                </c:pt>
                <c:pt idx="1716">
                  <c:v>0.31607638888888889</c:v>
                </c:pt>
                <c:pt idx="1717">
                  <c:v>0.31631944444444443</c:v>
                </c:pt>
                <c:pt idx="1718">
                  <c:v>0.31656250000000002</c:v>
                </c:pt>
                <c:pt idx="1719">
                  <c:v>0.31681712962962966</c:v>
                </c:pt>
                <c:pt idx="1720">
                  <c:v>0.31706018518518519</c:v>
                </c:pt>
                <c:pt idx="1721">
                  <c:v>0.31730324074074073</c:v>
                </c:pt>
                <c:pt idx="1722">
                  <c:v>0.31754629629629633</c:v>
                </c:pt>
                <c:pt idx="1723">
                  <c:v>0.31778935185185186</c:v>
                </c:pt>
                <c:pt idx="1724">
                  <c:v>0.3180324074074074</c:v>
                </c:pt>
                <c:pt idx="1725">
                  <c:v>0.31828703703703703</c:v>
                </c:pt>
                <c:pt idx="1726">
                  <c:v>0.31853009259259263</c:v>
                </c:pt>
                <c:pt idx="1727">
                  <c:v>0.31877314814814817</c:v>
                </c:pt>
                <c:pt idx="1728">
                  <c:v>0.3190162037037037</c:v>
                </c:pt>
                <c:pt idx="1729">
                  <c:v>0.3192592592592593</c:v>
                </c:pt>
                <c:pt idx="1730">
                  <c:v>0.31951388888888888</c:v>
                </c:pt>
                <c:pt idx="1731">
                  <c:v>0.31975694444444441</c:v>
                </c:pt>
                <c:pt idx="1732">
                  <c:v>0.32</c:v>
                </c:pt>
                <c:pt idx="1733">
                  <c:v>0.32024305555555554</c:v>
                </c:pt>
                <c:pt idx="1734">
                  <c:v>0.32048611111111108</c:v>
                </c:pt>
                <c:pt idx="1735">
                  <c:v>0.32074074074074072</c:v>
                </c:pt>
                <c:pt idx="1736">
                  <c:v>0.32098379629629631</c:v>
                </c:pt>
                <c:pt idx="1737">
                  <c:v>0.32122685185185185</c:v>
                </c:pt>
                <c:pt idx="1738">
                  <c:v>0.32146990740740738</c:v>
                </c:pt>
                <c:pt idx="1739">
                  <c:v>0.32171296296296298</c:v>
                </c:pt>
                <c:pt idx="1740">
                  <c:v>0.32196759259259261</c:v>
                </c:pt>
                <c:pt idx="1741">
                  <c:v>0.32221064814814815</c:v>
                </c:pt>
                <c:pt idx="1742">
                  <c:v>0.32245370370370369</c:v>
                </c:pt>
                <c:pt idx="1743">
                  <c:v>0.32269675925925928</c:v>
                </c:pt>
                <c:pt idx="1744">
                  <c:v>0.32293981481481482</c:v>
                </c:pt>
                <c:pt idx="1745">
                  <c:v>0.32318287037037036</c:v>
                </c:pt>
                <c:pt idx="1746">
                  <c:v>0.32343749999999999</c:v>
                </c:pt>
                <c:pt idx="1747">
                  <c:v>0.32368055555555558</c:v>
                </c:pt>
                <c:pt idx="1748">
                  <c:v>0.32392361111111112</c:v>
                </c:pt>
                <c:pt idx="1749">
                  <c:v>0.32416666666666666</c:v>
                </c:pt>
                <c:pt idx="1750">
                  <c:v>0.32440972222222225</c:v>
                </c:pt>
                <c:pt idx="1751">
                  <c:v>0.32466435185185188</c:v>
                </c:pt>
                <c:pt idx="1752">
                  <c:v>0.32490740740740742</c:v>
                </c:pt>
                <c:pt idx="1753">
                  <c:v>0.32515046296296296</c:v>
                </c:pt>
                <c:pt idx="1754">
                  <c:v>0.32539351851851855</c:v>
                </c:pt>
                <c:pt idx="1755">
                  <c:v>0.32563657407407409</c:v>
                </c:pt>
                <c:pt idx="1756">
                  <c:v>0.32589120370370367</c:v>
                </c:pt>
                <c:pt idx="1757">
                  <c:v>0.32613425925925926</c:v>
                </c:pt>
                <c:pt idx="1758">
                  <c:v>0.3263773148148148</c:v>
                </c:pt>
                <c:pt idx="1759">
                  <c:v>0.32662037037037034</c:v>
                </c:pt>
                <c:pt idx="1760">
                  <c:v>0.32686342592592593</c:v>
                </c:pt>
                <c:pt idx="1761">
                  <c:v>0.32710648148148147</c:v>
                </c:pt>
                <c:pt idx="1762">
                  <c:v>0.3273611111111111</c:v>
                </c:pt>
                <c:pt idx="1763">
                  <c:v>0.32760416666666664</c:v>
                </c:pt>
                <c:pt idx="1764">
                  <c:v>0.32784722222222223</c:v>
                </c:pt>
                <c:pt idx="1765">
                  <c:v>0.32809027777777777</c:v>
                </c:pt>
                <c:pt idx="1766">
                  <c:v>0.32833333333333331</c:v>
                </c:pt>
                <c:pt idx="1767">
                  <c:v>0.32858796296296294</c:v>
                </c:pt>
                <c:pt idx="1768">
                  <c:v>0.32883101851851854</c:v>
                </c:pt>
                <c:pt idx="1769">
                  <c:v>0.32907407407407407</c:v>
                </c:pt>
                <c:pt idx="1770">
                  <c:v>0.32931712962962961</c:v>
                </c:pt>
                <c:pt idx="1771">
                  <c:v>0.32956018518518521</c:v>
                </c:pt>
                <c:pt idx="1772">
                  <c:v>0.32981481481481484</c:v>
                </c:pt>
                <c:pt idx="1773">
                  <c:v>0.33005787037037038</c:v>
                </c:pt>
                <c:pt idx="1774">
                  <c:v>0.33030092592592591</c:v>
                </c:pt>
                <c:pt idx="1775">
                  <c:v>0.33054398148148151</c:v>
                </c:pt>
                <c:pt idx="1776">
                  <c:v>0.33078703703703705</c:v>
                </c:pt>
                <c:pt idx="1777">
                  <c:v>0.33103009259259258</c:v>
                </c:pt>
                <c:pt idx="1778">
                  <c:v>0.33128472222222222</c:v>
                </c:pt>
                <c:pt idx="1779">
                  <c:v>0.33152777777777781</c:v>
                </c:pt>
                <c:pt idx="1780">
                  <c:v>0.33177083333333335</c:v>
                </c:pt>
                <c:pt idx="1781">
                  <c:v>0.33201388888888889</c:v>
                </c:pt>
                <c:pt idx="1782">
                  <c:v>0.33225694444444448</c:v>
                </c:pt>
                <c:pt idx="1783">
                  <c:v>0.33251157407407406</c:v>
                </c:pt>
                <c:pt idx="1784">
                  <c:v>0.33275462962962959</c:v>
                </c:pt>
                <c:pt idx="1785">
                  <c:v>0.33299768518518519</c:v>
                </c:pt>
                <c:pt idx="1786">
                  <c:v>0.33324074074074073</c:v>
                </c:pt>
                <c:pt idx="1787">
                  <c:v>0.33348379629629626</c:v>
                </c:pt>
                <c:pt idx="1788">
                  <c:v>0.33373842592592595</c:v>
                </c:pt>
                <c:pt idx="1789">
                  <c:v>0.33398148148148149</c:v>
                </c:pt>
                <c:pt idx="1790">
                  <c:v>0.33422453703703708</c:v>
                </c:pt>
                <c:pt idx="1791">
                  <c:v>0.33446759259259262</c:v>
                </c:pt>
                <c:pt idx="1792">
                  <c:v>0.33471064814814816</c:v>
                </c:pt>
                <c:pt idx="1793">
                  <c:v>0.33495370370370375</c:v>
                </c:pt>
                <c:pt idx="1794">
                  <c:v>0.33520833333333333</c:v>
                </c:pt>
                <c:pt idx="1795">
                  <c:v>0.33545138888888887</c:v>
                </c:pt>
                <c:pt idx="1796">
                  <c:v>0.33569444444444446</c:v>
                </c:pt>
                <c:pt idx="1797">
                  <c:v>0.3359375</c:v>
                </c:pt>
                <c:pt idx="1798">
                  <c:v>0.33618055555555554</c:v>
                </c:pt>
                <c:pt idx="1799">
                  <c:v>0.33643518518518517</c:v>
                </c:pt>
                <c:pt idx="1800">
                  <c:v>0.33667824074074071</c:v>
                </c:pt>
                <c:pt idx="1801">
                  <c:v>0.33692129629629625</c:v>
                </c:pt>
                <c:pt idx="1802">
                  <c:v>0.33716435185185184</c:v>
                </c:pt>
                <c:pt idx="1803">
                  <c:v>0.33740740740740738</c:v>
                </c:pt>
                <c:pt idx="1804">
                  <c:v>0.33766203703703707</c:v>
                </c:pt>
                <c:pt idx="1805">
                  <c:v>0.3379050925925926</c:v>
                </c:pt>
                <c:pt idx="1806">
                  <c:v>0.33814814814814814</c:v>
                </c:pt>
                <c:pt idx="1807">
                  <c:v>0.33839120370370374</c:v>
                </c:pt>
                <c:pt idx="1808">
                  <c:v>0.33863425925925927</c:v>
                </c:pt>
                <c:pt idx="1809">
                  <c:v>0.33888888888888885</c:v>
                </c:pt>
                <c:pt idx="1810">
                  <c:v>0.33913194444444444</c:v>
                </c:pt>
                <c:pt idx="1811">
                  <c:v>0.33937499999999998</c:v>
                </c:pt>
                <c:pt idx="1812">
                  <c:v>0.33961805555555552</c:v>
                </c:pt>
                <c:pt idx="1813">
                  <c:v>0.33986111111111111</c:v>
                </c:pt>
                <c:pt idx="1814">
                  <c:v>0.34010416666666665</c:v>
                </c:pt>
                <c:pt idx="1815">
                  <c:v>0.34035879629629634</c:v>
                </c:pt>
                <c:pt idx="1816">
                  <c:v>0.34060185185185188</c:v>
                </c:pt>
                <c:pt idx="1817">
                  <c:v>0.34084490740740742</c:v>
                </c:pt>
                <c:pt idx="1818">
                  <c:v>0.34108796296296301</c:v>
                </c:pt>
                <c:pt idx="1819">
                  <c:v>0.34133101851851855</c:v>
                </c:pt>
                <c:pt idx="1820">
                  <c:v>0.34158564814814812</c:v>
                </c:pt>
                <c:pt idx="1821">
                  <c:v>0.34182870370370372</c:v>
                </c:pt>
                <c:pt idx="1822">
                  <c:v>0.34207175925925926</c:v>
                </c:pt>
                <c:pt idx="1823">
                  <c:v>0.34231481481481479</c:v>
                </c:pt>
                <c:pt idx="1824">
                  <c:v>0.34255787037037039</c:v>
                </c:pt>
                <c:pt idx="1825">
                  <c:v>0.34281249999999996</c:v>
                </c:pt>
                <c:pt idx="1826">
                  <c:v>0.3430555555555555</c:v>
                </c:pt>
                <c:pt idx="1827">
                  <c:v>0.3432986111111111</c:v>
                </c:pt>
                <c:pt idx="1828">
                  <c:v>0.34354166666666663</c:v>
                </c:pt>
                <c:pt idx="1829">
                  <c:v>0.34378472222222217</c:v>
                </c:pt>
                <c:pt idx="1830">
                  <c:v>0.34402777777777777</c:v>
                </c:pt>
                <c:pt idx="1831">
                  <c:v>0.3442824074074074</c:v>
                </c:pt>
                <c:pt idx="1832">
                  <c:v>0.34452546296296299</c:v>
                </c:pt>
                <c:pt idx="1833">
                  <c:v>0.34476851851851853</c:v>
                </c:pt>
                <c:pt idx="1834">
                  <c:v>0.34501157407407407</c:v>
                </c:pt>
                <c:pt idx="1835">
                  <c:v>0.34525462962962966</c:v>
                </c:pt>
                <c:pt idx="1836">
                  <c:v>0.34550925925925924</c:v>
                </c:pt>
                <c:pt idx="1837">
                  <c:v>0.34575231481481478</c:v>
                </c:pt>
                <c:pt idx="1838">
                  <c:v>0.34599537037037037</c:v>
                </c:pt>
                <c:pt idx="1839">
                  <c:v>0.34623842592592591</c:v>
                </c:pt>
                <c:pt idx="1840">
                  <c:v>0.34648148148148145</c:v>
                </c:pt>
                <c:pt idx="1841">
                  <c:v>0.34673611111111113</c:v>
                </c:pt>
                <c:pt idx="1842">
                  <c:v>0.34697916666666667</c:v>
                </c:pt>
                <c:pt idx="1843">
                  <c:v>0.34722222222222227</c:v>
                </c:pt>
                <c:pt idx="1844">
                  <c:v>0.3474652777777778</c:v>
                </c:pt>
                <c:pt idx="1845">
                  <c:v>0.34770833333333334</c:v>
                </c:pt>
                <c:pt idx="1846">
                  <c:v>0.34795138888888894</c:v>
                </c:pt>
                <c:pt idx="1847">
                  <c:v>0.34820601851851851</c:v>
                </c:pt>
                <c:pt idx="1848">
                  <c:v>0.34844907407407405</c:v>
                </c:pt>
                <c:pt idx="1849">
                  <c:v>0.34869212962962964</c:v>
                </c:pt>
                <c:pt idx="1850">
                  <c:v>0.34893518518518518</c:v>
                </c:pt>
                <c:pt idx="1851">
                  <c:v>0.34917824074074072</c:v>
                </c:pt>
                <c:pt idx="1852">
                  <c:v>0.34943287037037035</c:v>
                </c:pt>
                <c:pt idx="1853">
                  <c:v>0.34967592592592595</c:v>
                </c:pt>
                <c:pt idx="1854">
                  <c:v>0.34991898148148143</c:v>
                </c:pt>
                <c:pt idx="1855">
                  <c:v>0.35016203703703702</c:v>
                </c:pt>
                <c:pt idx="1856">
                  <c:v>0.35040509259259256</c:v>
                </c:pt>
                <c:pt idx="1857">
                  <c:v>0.35065972222222225</c:v>
                </c:pt>
                <c:pt idx="1858">
                  <c:v>0.35090277777777779</c:v>
                </c:pt>
                <c:pt idx="1859">
                  <c:v>0.35114583333333332</c:v>
                </c:pt>
                <c:pt idx="1860">
                  <c:v>0.35138888888888892</c:v>
                </c:pt>
                <c:pt idx="1861">
                  <c:v>0.35163194444444446</c:v>
                </c:pt>
                <c:pt idx="1862">
                  <c:v>0.35187499999999999</c:v>
                </c:pt>
                <c:pt idx="1863">
                  <c:v>0.35212962962962963</c:v>
                </c:pt>
                <c:pt idx="1864">
                  <c:v>0.35237268518518516</c:v>
                </c:pt>
                <c:pt idx="1865">
                  <c:v>0.3526157407407407</c:v>
                </c:pt>
                <c:pt idx="1866">
                  <c:v>0.3528587962962963</c:v>
                </c:pt>
                <c:pt idx="1867">
                  <c:v>0.35310185185185183</c:v>
                </c:pt>
                <c:pt idx="1868">
                  <c:v>0.35335648148148152</c:v>
                </c:pt>
                <c:pt idx="1869">
                  <c:v>0.35359953703703706</c:v>
                </c:pt>
                <c:pt idx="1870">
                  <c:v>0.3538425925925926</c:v>
                </c:pt>
                <c:pt idx="1871">
                  <c:v>0.35408564814814819</c:v>
                </c:pt>
                <c:pt idx="1872">
                  <c:v>0.35432870370370373</c:v>
                </c:pt>
                <c:pt idx="1873">
                  <c:v>0.35458333333333331</c:v>
                </c:pt>
                <c:pt idx="1874">
                  <c:v>0.3548263888888889</c:v>
                </c:pt>
                <c:pt idx="1875">
                  <c:v>0.35506944444444444</c:v>
                </c:pt>
                <c:pt idx="1876">
                  <c:v>0.35531249999999998</c:v>
                </c:pt>
                <c:pt idx="1877">
                  <c:v>0.35555555555555557</c:v>
                </c:pt>
                <c:pt idx="1878">
                  <c:v>0.3558101851851852</c:v>
                </c:pt>
                <c:pt idx="1879">
                  <c:v>0.3560532407407408</c:v>
                </c:pt>
                <c:pt idx="1880">
                  <c:v>0.35629629629629633</c:v>
                </c:pt>
                <c:pt idx="1881">
                  <c:v>0.35653935185185182</c:v>
                </c:pt>
                <c:pt idx="1882">
                  <c:v>0.35678240740740735</c:v>
                </c:pt>
                <c:pt idx="1883">
                  <c:v>0.35702546296296295</c:v>
                </c:pt>
                <c:pt idx="1884">
                  <c:v>0.35728009259259258</c:v>
                </c:pt>
                <c:pt idx="1885">
                  <c:v>0.35752314814814817</c:v>
                </c:pt>
                <c:pt idx="1886">
                  <c:v>0.35776620370370371</c:v>
                </c:pt>
                <c:pt idx="1887">
                  <c:v>0.35800925925925925</c:v>
                </c:pt>
                <c:pt idx="1888">
                  <c:v>0.35825231481481484</c:v>
                </c:pt>
                <c:pt idx="1889">
                  <c:v>0.35850694444444442</c:v>
                </c:pt>
                <c:pt idx="1890">
                  <c:v>0.35874999999999996</c:v>
                </c:pt>
                <c:pt idx="1891">
                  <c:v>0.35899305555555555</c:v>
                </c:pt>
                <c:pt idx="1892">
                  <c:v>0.35923611111111109</c:v>
                </c:pt>
                <c:pt idx="1893">
                  <c:v>0.35947916666666663</c:v>
                </c:pt>
                <c:pt idx="1894">
                  <c:v>0.35972222222222222</c:v>
                </c:pt>
                <c:pt idx="1895">
                  <c:v>0.35997685185185185</c:v>
                </c:pt>
                <c:pt idx="1896">
                  <c:v>0.36021990740740745</c:v>
                </c:pt>
                <c:pt idx="1897">
                  <c:v>0.36046296296296299</c:v>
                </c:pt>
                <c:pt idx="1898">
                  <c:v>0.36070601851851852</c:v>
                </c:pt>
                <c:pt idx="1899">
                  <c:v>0.36094907407407412</c:v>
                </c:pt>
                <c:pt idx="1900">
                  <c:v>0.36120370370370369</c:v>
                </c:pt>
                <c:pt idx="1901">
                  <c:v>0.36144675925925923</c:v>
                </c:pt>
                <c:pt idx="1902">
                  <c:v>0.36168981481481483</c:v>
                </c:pt>
                <c:pt idx="1903">
                  <c:v>0.36193287037037036</c:v>
                </c:pt>
                <c:pt idx="1904">
                  <c:v>0.3621759259259259</c:v>
                </c:pt>
                <c:pt idx="1905">
                  <c:v>0.36243055555555559</c:v>
                </c:pt>
                <c:pt idx="1906">
                  <c:v>0.36267361111111113</c:v>
                </c:pt>
                <c:pt idx="1907">
                  <c:v>0.36291666666666672</c:v>
                </c:pt>
                <c:pt idx="1908">
                  <c:v>0.36315972222222226</c:v>
                </c:pt>
                <c:pt idx="1909">
                  <c:v>0.36340277777777774</c:v>
                </c:pt>
                <c:pt idx="1910">
                  <c:v>0.36365740740740743</c:v>
                </c:pt>
                <c:pt idx="1911">
                  <c:v>0.36390046296296297</c:v>
                </c:pt>
                <c:pt idx="1912">
                  <c:v>0.36414351851851851</c:v>
                </c:pt>
                <c:pt idx="1913">
                  <c:v>0.3643865740740741</c:v>
                </c:pt>
                <c:pt idx="1914">
                  <c:v>0.36462962962962964</c:v>
                </c:pt>
                <c:pt idx="1915">
                  <c:v>0.36487268518518517</c:v>
                </c:pt>
                <c:pt idx="1916">
                  <c:v>0.36512731481481481</c:v>
                </c:pt>
                <c:pt idx="1917">
                  <c:v>0.36537037037037035</c:v>
                </c:pt>
                <c:pt idx="1918">
                  <c:v>0.36561342592592588</c:v>
                </c:pt>
                <c:pt idx="1919">
                  <c:v>0.36585648148148148</c:v>
                </c:pt>
                <c:pt idx="1920">
                  <c:v>0.36609953703703701</c:v>
                </c:pt>
                <c:pt idx="1921">
                  <c:v>0.3663541666666667</c:v>
                </c:pt>
                <c:pt idx="1922">
                  <c:v>0.36659722222222224</c:v>
                </c:pt>
                <c:pt idx="1923">
                  <c:v>0.36684027777777778</c:v>
                </c:pt>
                <c:pt idx="1924">
                  <c:v>0.36708333333333337</c:v>
                </c:pt>
                <c:pt idx="1925">
                  <c:v>0.36732638888888891</c:v>
                </c:pt>
                <c:pt idx="1926">
                  <c:v>0.36758101851851849</c:v>
                </c:pt>
                <c:pt idx="1927">
                  <c:v>0.36782407407407408</c:v>
                </c:pt>
                <c:pt idx="1928">
                  <c:v>0.36806712962962962</c:v>
                </c:pt>
                <c:pt idx="1929">
                  <c:v>0.36831018518518516</c:v>
                </c:pt>
                <c:pt idx="1930">
                  <c:v>0.36855324074074075</c:v>
                </c:pt>
                <c:pt idx="1931">
                  <c:v>0.36879629629629629</c:v>
                </c:pt>
                <c:pt idx="1932">
                  <c:v>0.36905092592592598</c:v>
                </c:pt>
                <c:pt idx="1933">
                  <c:v>0.36929398148148151</c:v>
                </c:pt>
                <c:pt idx="1934">
                  <c:v>0.36953703703703705</c:v>
                </c:pt>
                <c:pt idx="1935">
                  <c:v>0.36978009259259265</c:v>
                </c:pt>
                <c:pt idx="1936">
                  <c:v>0.37002314814814818</c:v>
                </c:pt>
                <c:pt idx="1937">
                  <c:v>0.37027777777777776</c:v>
                </c:pt>
                <c:pt idx="1938">
                  <c:v>0.37052083333333335</c:v>
                </c:pt>
                <c:pt idx="1939">
                  <c:v>0.37076388888888889</c:v>
                </c:pt>
                <c:pt idx="1940">
                  <c:v>0.37100694444444443</c:v>
                </c:pt>
                <c:pt idx="1941">
                  <c:v>0.37125000000000002</c:v>
                </c:pt>
                <c:pt idx="1942">
                  <c:v>0.3715046296296296</c:v>
                </c:pt>
                <c:pt idx="1943">
                  <c:v>0.37174768518518514</c:v>
                </c:pt>
                <c:pt idx="1944">
                  <c:v>0.37199074074074073</c:v>
                </c:pt>
                <c:pt idx="1945">
                  <c:v>0.37223379629629627</c:v>
                </c:pt>
                <c:pt idx="1946">
                  <c:v>0.37247685185185181</c:v>
                </c:pt>
                <c:pt idx="1947">
                  <c:v>0.3727199074074074</c:v>
                </c:pt>
                <c:pt idx="1948">
                  <c:v>0.37297453703703703</c:v>
                </c:pt>
                <c:pt idx="1949">
                  <c:v>0.37321759259259263</c:v>
                </c:pt>
                <c:pt idx="1950">
                  <c:v>0.37346064814814817</c:v>
                </c:pt>
                <c:pt idx="1951">
                  <c:v>0.3737037037037037</c:v>
                </c:pt>
                <c:pt idx="1952">
                  <c:v>0.3739467592592593</c:v>
                </c:pt>
                <c:pt idx="1953">
                  <c:v>0.37420138888888888</c:v>
                </c:pt>
                <c:pt idx="1954">
                  <c:v>0.37444444444444441</c:v>
                </c:pt>
                <c:pt idx="1955">
                  <c:v>0.37468750000000001</c:v>
                </c:pt>
                <c:pt idx="1956">
                  <c:v>0.37493055555555554</c:v>
                </c:pt>
                <c:pt idx="1957">
                  <c:v>0.37517361111111108</c:v>
                </c:pt>
                <c:pt idx="1958">
                  <c:v>0.37542824074074077</c:v>
                </c:pt>
                <c:pt idx="1959">
                  <c:v>0.37567129629629631</c:v>
                </c:pt>
                <c:pt idx="1960">
                  <c:v>0.3759143518518519</c:v>
                </c:pt>
                <c:pt idx="1961">
                  <c:v>0.37615740740740744</c:v>
                </c:pt>
                <c:pt idx="1962">
                  <c:v>0.37640046296296298</c:v>
                </c:pt>
                <c:pt idx="1963">
                  <c:v>0.37665509259259261</c:v>
                </c:pt>
                <c:pt idx="1964">
                  <c:v>0.37689814814814815</c:v>
                </c:pt>
                <c:pt idx="1965">
                  <c:v>0.37714120370370369</c:v>
                </c:pt>
                <c:pt idx="1966">
                  <c:v>0.37738425925925928</c:v>
                </c:pt>
                <c:pt idx="1967">
                  <c:v>0.37762731481481482</c:v>
                </c:pt>
                <c:pt idx="1968">
                  <c:v>0.37787037037037036</c:v>
                </c:pt>
                <c:pt idx="1969">
                  <c:v>0.37812499999999999</c:v>
                </c:pt>
                <c:pt idx="1970">
                  <c:v>0.37836805555555553</c:v>
                </c:pt>
                <c:pt idx="1971">
                  <c:v>0.37861111111111106</c:v>
                </c:pt>
                <c:pt idx="1972">
                  <c:v>0.37885416666666666</c:v>
                </c:pt>
                <c:pt idx="1973">
                  <c:v>0.3790972222222222</c:v>
                </c:pt>
                <c:pt idx="1974">
                  <c:v>0.37935185185185188</c:v>
                </c:pt>
                <c:pt idx="1975">
                  <c:v>0.37959490740740742</c:v>
                </c:pt>
                <c:pt idx="1976">
                  <c:v>0.37983796296296296</c:v>
                </c:pt>
                <c:pt idx="1977">
                  <c:v>0.38008101851851855</c:v>
                </c:pt>
                <c:pt idx="1978">
                  <c:v>0.38032407407407409</c:v>
                </c:pt>
                <c:pt idx="1979">
                  <c:v>0.38057870370370367</c:v>
                </c:pt>
                <c:pt idx="1980">
                  <c:v>0.38082175925925926</c:v>
                </c:pt>
                <c:pt idx="1981">
                  <c:v>0.3810648148148148</c:v>
                </c:pt>
                <c:pt idx="1982">
                  <c:v>0.38130787037037034</c:v>
                </c:pt>
                <c:pt idx="1983">
                  <c:v>0.38155092592592593</c:v>
                </c:pt>
                <c:pt idx="1984">
                  <c:v>0.38180555555555556</c:v>
                </c:pt>
                <c:pt idx="1985">
                  <c:v>0.38204861111111116</c:v>
                </c:pt>
                <c:pt idx="1986">
                  <c:v>0.3822916666666667</c:v>
                </c:pt>
                <c:pt idx="1987">
                  <c:v>0.38253472222222223</c:v>
                </c:pt>
                <c:pt idx="1988">
                  <c:v>0.38277777777777783</c:v>
                </c:pt>
                <c:pt idx="1989">
                  <c:v>0.38302083333333337</c:v>
                </c:pt>
                <c:pt idx="1990">
                  <c:v>0.38327546296296294</c:v>
                </c:pt>
                <c:pt idx="1991">
                  <c:v>0.38351851851851854</c:v>
                </c:pt>
                <c:pt idx="1992">
                  <c:v>0.38376157407407407</c:v>
                </c:pt>
                <c:pt idx="1993">
                  <c:v>0.38400462962962961</c:v>
                </c:pt>
                <c:pt idx="1994">
                  <c:v>0.38424768518518521</c:v>
                </c:pt>
                <c:pt idx="1995">
                  <c:v>0.38450231481481478</c:v>
                </c:pt>
                <c:pt idx="1996">
                  <c:v>0.38474537037037032</c:v>
                </c:pt>
                <c:pt idx="1997">
                  <c:v>0.38498842592592591</c:v>
                </c:pt>
                <c:pt idx="1998">
                  <c:v>0.38523148148148145</c:v>
                </c:pt>
                <c:pt idx="1999">
                  <c:v>0.38547453703703699</c:v>
                </c:pt>
                <c:pt idx="2000">
                  <c:v>0.38572916666666668</c:v>
                </c:pt>
                <c:pt idx="2001">
                  <c:v>0.38597222222222222</c:v>
                </c:pt>
                <c:pt idx="2002">
                  <c:v>0.38621527777777781</c:v>
                </c:pt>
                <c:pt idx="2003">
                  <c:v>0.38645833333333335</c:v>
                </c:pt>
                <c:pt idx="2004">
                  <c:v>0.38670138888888889</c:v>
                </c:pt>
                <c:pt idx="2005">
                  <c:v>0.38694444444444448</c:v>
                </c:pt>
                <c:pt idx="2006">
                  <c:v>0.38719907407407406</c:v>
                </c:pt>
                <c:pt idx="2007">
                  <c:v>0.38744212962962959</c:v>
                </c:pt>
                <c:pt idx="2008">
                  <c:v>0.38768518518518519</c:v>
                </c:pt>
                <c:pt idx="2009">
                  <c:v>0.38792824074074073</c:v>
                </c:pt>
                <c:pt idx="2010">
                  <c:v>0.38817129629629626</c:v>
                </c:pt>
                <c:pt idx="2011">
                  <c:v>0.38842592592592595</c:v>
                </c:pt>
                <c:pt idx="2012">
                  <c:v>0.38866898148148149</c:v>
                </c:pt>
                <c:pt idx="2013">
                  <c:v>0.38891203703703708</c:v>
                </c:pt>
                <c:pt idx="2014">
                  <c:v>0.38915509259259262</c:v>
                </c:pt>
                <c:pt idx="2015">
                  <c:v>0.38939814814814816</c:v>
                </c:pt>
                <c:pt idx="2016">
                  <c:v>0.38965277777777779</c:v>
                </c:pt>
                <c:pt idx="2017">
                  <c:v>0.38989583333333333</c:v>
                </c:pt>
                <c:pt idx="2018">
                  <c:v>0.39013888888888887</c:v>
                </c:pt>
                <c:pt idx="2019">
                  <c:v>0.39038194444444446</c:v>
                </c:pt>
                <c:pt idx="2020">
                  <c:v>0.390625</c:v>
                </c:pt>
                <c:pt idx="2021">
                  <c:v>0.39087962962962958</c:v>
                </c:pt>
                <c:pt idx="2022">
                  <c:v>0.39112268518518517</c:v>
                </c:pt>
                <c:pt idx="2023">
                  <c:v>0.39136574074074071</c:v>
                </c:pt>
                <c:pt idx="2024">
                  <c:v>0.39160879629629625</c:v>
                </c:pt>
                <c:pt idx="2025">
                  <c:v>0.39185185185185184</c:v>
                </c:pt>
                <c:pt idx="2026">
                  <c:v>0.39209490740740738</c:v>
                </c:pt>
                <c:pt idx="2027">
                  <c:v>0.39234953703703707</c:v>
                </c:pt>
                <c:pt idx="2028">
                  <c:v>0.3925925925925926</c:v>
                </c:pt>
                <c:pt idx="2029">
                  <c:v>0.39283564814814814</c:v>
                </c:pt>
                <c:pt idx="2030">
                  <c:v>0.39307870370370374</c:v>
                </c:pt>
                <c:pt idx="2031">
                  <c:v>0.39332175925925927</c:v>
                </c:pt>
                <c:pt idx="2032">
                  <c:v>0.39357638888888885</c:v>
                </c:pt>
                <c:pt idx="2033">
                  <c:v>0.39381944444444444</c:v>
                </c:pt>
                <c:pt idx="2034">
                  <c:v>0.39406249999999998</c:v>
                </c:pt>
                <c:pt idx="2035">
                  <c:v>0.39430555555555552</c:v>
                </c:pt>
                <c:pt idx="2036">
                  <c:v>0.39454861111111111</c:v>
                </c:pt>
                <c:pt idx="2037">
                  <c:v>0.39480324074074075</c:v>
                </c:pt>
                <c:pt idx="2038">
                  <c:v>0.39504629629629634</c:v>
                </c:pt>
                <c:pt idx="2039">
                  <c:v>0.39528935185185188</c:v>
                </c:pt>
                <c:pt idx="2040">
                  <c:v>0.39553240740740742</c:v>
                </c:pt>
                <c:pt idx="2041">
                  <c:v>0.39577546296296301</c:v>
                </c:pt>
                <c:pt idx="2042">
                  <c:v>0.39601851851851855</c:v>
                </c:pt>
                <c:pt idx="2043">
                  <c:v>0.39627314814814812</c:v>
                </c:pt>
                <c:pt idx="2044">
                  <c:v>0.39651620370370372</c:v>
                </c:pt>
                <c:pt idx="2045">
                  <c:v>0.39675925925925926</c:v>
                </c:pt>
                <c:pt idx="2046">
                  <c:v>0.39700231481481479</c:v>
                </c:pt>
                <c:pt idx="2047">
                  <c:v>0.39724537037037039</c:v>
                </c:pt>
                <c:pt idx="2048">
                  <c:v>0.39749999999999996</c:v>
                </c:pt>
                <c:pt idx="2049">
                  <c:v>0.3977430555555555</c:v>
                </c:pt>
                <c:pt idx="2050">
                  <c:v>0.3979861111111111</c:v>
                </c:pt>
                <c:pt idx="2051">
                  <c:v>0.39822916666666663</c:v>
                </c:pt>
                <c:pt idx="2052">
                  <c:v>0.39847222222222217</c:v>
                </c:pt>
                <c:pt idx="2053">
                  <c:v>0.39872685185185186</c:v>
                </c:pt>
                <c:pt idx="2054">
                  <c:v>0.3989699074074074</c:v>
                </c:pt>
                <c:pt idx="2055">
                  <c:v>0.39921296296296299</c:v>
                </c:pt>
                <c:pt idx="2056">
                  <c:v>0.39945601851851853</c:v>
                </c:pt>
                <c:pt idx="2057">
                  <c:v>0.39969907407407407</c:v>
                </c:pt>
                <c:pt idx="2058">
                  <c:v>0.3999537037037037</c:v>
                </c:pt>
                <c:pt idx="2059">
                  <c:v>0.40019675925925924</c:v>
                </c:pt>
                <c:pt idx="2060">
                  <c:v>0.40043981481481478</c:v>
                </c:pt>
                <c:pt idx="2061">
                  <c:v>0.40068287037037037</c:v>
                </c:pt>
                <c:pt idx="2062">
                  <c:v>0.40092592592592591</c:v>
                </c:pt>
                <c:pt idx="2063">
                  <c:v>0.40116898148148145</c:v>
                </c:pt>
                <c:pt idx="2064">
                  <c:v>0.40142361111111113</c:v>
                </c:pt>
                <c:pt idx="2065">
                  <c:v>0.40166666666666667</c:v>
                </c:pt>
                <c:pt idx="2066">
                  <c:v>0.40190972222222227</c:v>
                </c:pt>
                <c:pt idx="2067">
                  <c:v>0.4021527777777778</c:v>
                </c:pt>
                <c:pt idx="2068">
                  <c:v>0.40239583333333334</c:v>
                </c:pt>
                <c:pt idx="2069">
                  <c:v>0.40265046296296297</c:v>
                </c:pt>
                <c:pt idx="2070">
                  <c:v>0.40289351851851851</c:v>
                </c:pt>
                <c:pt idx="2071">
                  <c:v>0.40313657407407405</c:v>
                </c:pt>
                <c:pt idx="2072">
                  <c:v>0.40337962962962964</c:v>
                </c:pt>
                <c:pt idx="2073">
                  <c:v>0.40362268518518518</c:v>
                </c:pt>
                <c:pt idx="2074">
                  <c:v>0.40387731481481487</c:v>
                </c:pt>
                <c:pt idx="2075">
                  <c:v>0.40412037037037035</c:v>
                </c:pt>
                <c:pt idx="2076">
                  <c:v>0.40436342592592589</c:v>
                </c:pt>
                <c:pt idx="2077">
                  <c:v>0.40460648148148143</c:v>
                </c:pt>
                <c:pt idx="2078">
                  <c:v>0.40484953703703702</c:v>
                </c:pt>
                <c:pt idx="2079">
                  <c:v>0.40509259259259256</c:v>
                </c:pt>
                <c:pt idx="2080">
                  <c:v>0.40534722222222225</c:v>
                </c:pt>
                <c:pt idx="2081">
                  <c:v>0.40559027777777779</c:v>
                </c:pt>
                <c:pt idx="2082">
                  <c:v>0.40583333333333332</c:v>
                </c:pt>
                <c:pt idx="2083">
                  <c:v>0.40607638888888892</c:v>
                </c:pt>
                <c:pt idx="2084">
                  <c:v>0.40631944444444446</c:v>
                </c:pt>
                <c:pt idx="2085">
                  <c:v>0.40657407407407403</c:v>
                </c:pt>
                <c:pt idx="2086">
                  <c:v>0.40681712962962963</c:v>
                </c:pt>
                <c:pt idx="2087">
                  <c:v>0.40706018518518516</c:v>
                </c:pt>
                <c:pt idx="2088">
                  <c:v>0.4073032407407407</c:v>
                </c:pt>
                <c:pt idx="2089">
                  <c:v>0.4075462962962963</c:v>
                </c:pt>
                <c:pt idx="2090">
                  <c:v>0.40780092592592593</c:v>
                </c:pt>
                <c:pt idx="2091">
                  <c:v>0.40804398148148152</c:v>
                </c:pt>
                <c:pt idx="2092">
                  <c:v>0.40828703703703706</c:v>
                </c:pt>
                <c:pt idx="2093">
                  <c:v>0.4085300925925926</c:v>
                </c:pt>
                <c:pt idx="2094">
                  <c:v>0.40877314814814819</c:v>
                </c:pt>
                <c:pt idx="2095">
                  <c:v>0.40902777777777777</c:v>
                </c:pt>
                <c:pt idx="2096">
                  <c:v>0.40927083333333331</c:v>
                </c:pt>
                <c:pt idx="2097">
                  <c:v>0.4095138888888889</c:v>
                </c:pt>
                <c:pt idx="2098">
                  <c:v>0.40975694444444444</c:v>
                </c:pt>
                <c:pt idx="2099">
                  <c:v>0.41</c:v>
                </c:pt>
                <c:pt idx="2100">
                  <c:v>0.41024305555555557</c:v>
                </c:pt>
                <c:pt idx="2101">
                  <c:v>0.4104976851851852</c:v>
                </c:pt>
                <c:pt idx="2102">
                  <c:v>0.4107407407407408</c:v>
                </c:pt>
                <c:pt idx="2103">
                  <c:v>0.41098379629629633</c:v>
                </c:pt>
                <c:pt idx="2104">
                  <c:v>0.41122685185185182</c:v>
                </c:pt>
                <c:pt idx="2105">
                  <c:v>0.41146990740740735</c:v>
                </c:pt>
                <c:pt idx="2106">
                  <c:v>0.41172453703703704</c:v>
                </c:pt>
                <c:pt idx="2107">
                  <c:v>0.41196759259259258</c:v>
                </c:pt>
                <c:pt idx="2108">
                  <c:v>0.41221064814814817</c:v>
                </c:pt>
                <c:pt idx="2109">
                  <c:v>0.41245370370370371</c:v>
                </c:pt>
                <c:pt idx="2110">
                  <c:v>0.41269675925925925</c:v>
                </c:pt>
                <c:pt idx="2111">
                  <c:v>0.41295138888888888</c:v>
                </c:pt>
                <c:pt idx="2112">
                  <c:v>0.41319444444444442</c:v>
                </c:pt>
                <c:pt idx="2113">
                  <c:v>0.41343749999999996</c:v>
                </c:pt>
                <c:pt idx="2114">
                  <c:v>0.41368055555555555</c:v>
                </c:pt>
                <c:pt idx="2115">
                  <c:v>0.41392361111111109</c:v>
                </c:pt>
                <c:pt idx="2116">
                  <c:v>0.41417824074074078</c:v>
                </c:pt>
                <c:pt idx="2117">
                  <c:v>0.41442129629629632</c:v>
                </c:pt>
                <c:pt idx="2118">
                  <c:v>0.41466435185185185</c:v>
                </c:pt>
                <c:pt idx="2119">
                  <c:v>0.41490740740740745</c:v>
                </c:pt>
                <c:pt idx="2120">
                  <c:v>0.41515046296296299</c:v>
                </c:pt>
                <c:pt idx="2121">
                  <c:v>0.41539351851851852</c:v>
                </c:pt>
                <c:pt idx="2122">
                  <c:v>0.41564814814814816</c:v>
                </c:pt>
                <c:pt idx="2123">
                  <c:v>0.41589120370370369</c:v>
                </c:pt>
                <c:pt idx="2124">
                  <c:v>0.41613425925925923</c:v>
                </c:pt>
                <c:pt idx="2125">
                  <c:v>0.41637731481481483</c:v>
                </c:pt>
                <c:pt idx="2126">
                  <c:v>0.41662037037037036</c:v>
                </c:pt>
                <c:pt idx="2127">
                  <c:v>0.41687500000000005</c:v>
                </c:pt>
                <c:pt idx="2128">
                  <c:v>0.41711805555555559</c:v>
                </c:pt>
                <c:pt idx="2129">
                  <c:v>0.41736111111111113</c:v>
                </c:pt>
                <c:pt idx="2130">
                  <c:v>0.41760416666666672</c:v>
                </c:pt>
                <c:pt idx="2131">
                  <c:v>0.41784722222222226</c:v>
                </c:pt>
                <c:pt idx="2132">
                  <c:v>0.41810185185185184</c:v>
                </c:pt>
                <c:pt idx="2133">
                  <c:v>0.41834490740740743</c:v>
                </c:pt>
                <c:pt idx="2134">
                  <c:v>0.41858796296296297</c:v>
                </c:pt>
                <c:pt idx="2135">
                  <c:v>0.41883101851851851</c:v>
                </c:pt>
                <c:pt idx="2136">
                  <c:v>0.4190740740740741</c:v>
                </c:pt>
                <c:pt idx="2137">
                  <c:v>0.41931712962962964</c:v>
                </c:pt>
                <c:pt idx="2138">
                  <c:v>0.41957175925925921</c:v>
                </c:pt>
                <c:pt idx="2139">
                  <c:v>0.41981481481481481</c:v>
                </c:pt>
                <c:pt idx="2140">
                  <c:v>0.42005787037037035</c:v>
                </c:pt>
                <c:pt idx="2141">
                  <c:v>0.42030092592592588</c:v>
                </c:pt>
                <c:pt idx="2142">
                  <c:v>0.42054398148148148</c:v>
                </c:pt>
                <c:pt idx="2143">
                  <c:v>0.42079861111111111</c:v>
                </c:pt>
                <c:pt idx="2144">
                  <c:v>0.4210416666666667</c:v>
                </c:pt>
                <c:pt idx="2145">
                  <c:v>0.42128472222222224</c:v>
                </c:pt>
                <c:pt idx="2146">
                  <c:v>0.42152777777777778</c:v>
                </c:pt>
                <c:pt idx="2147">
                  <c:v>0.42177083333333337</c:v>
                </c:pt>
                <c:pt idx="2148">
                  <c:v>0.42202546296296295</c:v>
                </c:pt>
                <c:pt idx="2149">
                  <c:v>0.42226851851851849</c:v>
                </c:pt>
                <c:pt idx="2150">
                  <c:v>0.42251157407407408</c:v>
                </c:pt>
                <c:pt idx="2151">
                  <c:v>0.42275462962962962</c:v>
                </c:pt>
                <c:pt idx="2152">
                  <c:v>0.42299768518518516</c:v>
                </c:pt>
                <c:pt idx="2153">
                  <c:v>0.42324074074074075</c:v>
                </c:pt>
                <c:pt idx="2154">
                  <c:v>0.42349537037037038</c:v>
                </c:pt>
                <c:pt idx="2155">
                  <c:v>0.42373842592592598</c:v>
                </c:pt>
                <c:pt idx="2156">
                  <c:v>0.42398148148148151</c:v>
                </c:pt>
                <c:pt idx="2157">
                  <c:v>0.42422453703703705</c:v>
                </c:pt>
                <c:pt idx="2158">
                  <c:v>0.42446759259259265</c:v>
                </c:pt>
                <c:pt idx="2159">
                  <c:v>0.42472222222222222</c:v>
                </c:pt>
                <c:pt idx="2160">
                  <c:v>0.42496527777777776</c:v>
                </c:pt>
                <c:pt idx="2161">
                  <c:v>0.42520833333333335</c:v>
                </c:pt>
                <c:pt idx="2162">
                  <c:v>0.42545138888888889</c:v>
                </c:pt>
                <c:pt idx="2163">
                  <c:v>0.42569444444444443</c:v>
                </c:pt>
                <c:pt idx="2164">
                  <c:v>0.42594907407407406</c:v>
                </c:pt>
                <c:pt idx="2165">
                  <c:v>0.4261921296296296</c:v>
                </c:pt>
                <c:pt idx="2166">
                  <c:v>0.42643518518518514</c:v>
                </c:pt>
                <c:pt idx="2167">
                  <c:v>0.42667824074074073</c:v>
                </c:pt>
                <c:pt idx="2168">
                  <c:v>0.42692129629629627</c:v>
                </c:pt>
                <c:pt idx="2169">
                  <c:v>0.42717592592592596</c:v>
                </c:pt>
                <c:pt idx="2170">
                  <c:v>0.4274189814814815</c:v>
                </c:pt>
                <c:pt idx="2171">
                  <c:v>0.42766203703703703</c:v>
                </c:pt>
                <c:pt idx="2172">
                  <c:v>0.42790509259259263</c:v>
                </c:pt>
                <c:pt idx="2173">
                  <c:v>0.42814814814814817</c:v>
                </c:pt>
                <c:pt idx="2174">
                  <c:v>0.4283912037037037</c:v>
                </c:pt>
                <c:pt idx="2175">
                  <c:v>0.42864583333333334</c:v>
                </c:pt>
                <c:pt idx="2176">
                  <c:v>0.42888888888888888</c:v>
                </c:pt>
                <c:pt idx="2177">
                  <c:v>0.42913194444444441</c:v>
                </c:pt>
                <c:pt idx="2178">
                  <c:v>0.42937500000000001</c:v>
                </c:pt>
                <c:pt idx="2179">
                  <c:v>0.42961805555555554</c:v>
                </c:pt>
                <c:pt idx="2180">
                  <c:v>0.42987268518518523</c:v>
                </c:pt>
                <c:pt idx="2181">
                  <c:v>0.43011574074074077</c:v>
                </c:pt>
                <c:pt idx="2182">
                  <c:v>0.43035879629629631</c:v>
                </c:pt>
                <c:pt idx="2183">
                  <c:v>0.4306018518518519</c:v>
                </c:pt>
                <c:pt idx="2184">
                  <c:v>0.43084490740740744</c:v>
                </c:pt>
                <c:pt idx="2185">
                  <c:v>0.43109953703703702</c:v>
                </c:pt>
                <c:pt idx="2186">
                  <c:v>0.43134259259259261</c:v>
                </c:pt>
                <c:pt idx="2187">
                  <c:v>0.43158564814814815</c:v>
                </c:pt>
                <c:pt idx="2188">
                  <c:v>0.43182870370370369</c:v>
                </c:pt>
                <c:pt idx="2189">
                  <c:v>0.43207175925925928</c:v>
                </c:pt>
                <c:pt idx="2190">
                  <c:v>0.43232638888888886</c:v>
                </c:pt>
                <c:pt idx="2191">
                  <c:v>0.4325694444444444</c:v>
                </c:pt>
                <c:pt idx="2192">
                  <c:v>0.43281249999999999</c:v>
                </c:pt>
                <c:pt idx="2193">
                  <c:v>0.43305555555555553</c:v>
                </c:pt>
                <c:pt idx="2194">
                  <c:v>0.43329861111111106</c:v>
                </c:pt>
                <c:pt idx="2195">
                  <c:v>0.43354166666666666</c:v>
                </c:pt>
                <c:pt idx="2196">
                  <c:v>0.43379629629629629</c:v>
                </c:pt>
                <c:pt idx="2197">
                  <c:v>0.43403935185185188</c:v>
                </c:pt>
                <c:pt idx="2198">
                  <c:v>0.43428240740740742</c:v>
                </c:pt>
                <c:pt idx="2199">
                  <c:v>0.43452546296296296</c:v>
                </c:pt>
                <c:pt idx="2200">
                  <c:v>0.43476851851851855</c:v>
                </c:pt>
                <c:pt idx="2201">
                  <c:v>0.43502314814814813</c:v>
                </c:pt>
                <c:pt idx="2202">
                  <c:v>0.43526620370370367</c:v>
                </c:pt>
                <c:pt idx="2203">
                  <c:v>0.43550925925925926</c:v>
                </c:pt>
                <c:pt idx="2204">
                  <c:v>0.4357523148148148</c:v>
                </c:pt>
                <c:pt idx="2205">
                  <c:v>0.43599537037037034</c:v>
                </c:pt>
                <c:pt idx="2206">
                  <c:v>0.43625000000000003</c:v>
                </c:pt>
                <c:pt idx="2207">
                  <c:v>0.43649305555555556</c:v>
                </c:pt>
                <c:pt idx="2208">
                  <c:v>0.43673611111111116</c:v>
                </c:pt>
                <c:pt idx="2209">
                  <c:v>0.4369791666666667</c:v>
                </c:pt>
                <c:pt idx="2210">
                  <c:v>0.43722222222222223</c:v>
                </c:pt>
                <c:pt idx="2211">
                  <c:v>0.43747685185185187</c:v>
                </c:pt>
                <c:pt idx="2212">
                  <c:v>0.4377199074074074</c:v>
                </c:pt>
                <c:pt idx="2213">
                  <c:v>0.43796296296296294</c:v>
                </c:pt>
                <c:pt idx="2214">
                  <c:v>0.43820601851851854</c:v>
                </c:pt>
                <c:pt idx="2215">
                  <c:v>0.43844907407407407</c:v>
                </c:pt>
                <c:pt idx="2216">
                  <c:v>0.43869212962962961</c:v>
                </c:pt>
                <c:pt idx="2217">
                  <c:v>0.43894675925925924</c:v>
                </c:pt>
                <c:pt idx="2218">
                  <c:v>0.43918981481481478</c:v>
                </c:pt>
                <c:pt idx="2219">
                  <c:v>0.43943287037037032</c:v>
                </c:pt>
                <c:pt idx="2220">
                  <c:v>0.43967592592592591</c:v>
                </c:pt>
                <c:pt idx="2221">
                  <c:v>0.43991898148148145</c:v>
                </c:pt>
                <c:pt idx="2222">
                  <c:v>0.44017361111111114</c:v>
                </c:pt>
                <c:pt idx="2223">
                  <c:v>0.44041666666666668</c:v>
                </c:pt>
                <c:pt idx="2224">
                  <c:v>0.44065972222222222</c:v>
                </c:pt>
                <c:pt idx="2225">
                  <c:v>0.44090277777777781</c:v>
                </c:pt>
                <c:pt idx="2226">
                  <c:v>0.44114583333333335</c:v>
                </c:pt>
                <c:pt idx="2227">
                  <c:v>0.44140046296296293</c:v>
                </c:pt>
                <c:pt idx="2228">
                  <c:v>0.44164351851851852</c:v>
                </c:pt>
                <c:pt idx="2229">
                  <c:v>0.44188657407407406</c:v>
                </c:pt>
                <c:pt idx="2230">
                  <c:v>0.44212962962962959</c:v>
                </c:pt>
                <c:pt idx="2231">
                  <c:v>0.44237268518518519</c:v>
                </c:pt>
                <c:pt idx="2232">
                  <c:v>0.44261574074074073</c:v>
                </c:pt>
                <c:pt idx="2233">
                  <c:v>0.44287037037037041</c:v>
                </c:pt>
                <c:pt idx="2234">
                  <c:v>0.44311342592592595</c:v>
                </c:pt>
                <c:pt idx="2235">
                  <c:v>0.44335648148148149</c:v>
                </c:pt>
                <c:pt idx="2236">
                  <c:v>0.44359953703703708</c:v>
                </c:pt>
                <c:pt idx="2237">
                  <c:v>0.44384259259259262</c:v>
                </c:pt>
                <c:pt idx="2238">
                  <c:v>0.4440972222222222</c:v>
                </c:pt>
                <c:pt idx="2239">
                  <c:v>0.44434027777777779</c:v>
                </c:pt>
                <c:pt idx="2240">
                  <c:v>0.44458333333333333</c:v>
                </c:pt>
                <c:pt idx="2241">
                  <c:v>0.44482638888888887</c:v>
                </c:pt>
                <c:pt idx="2242">
                  <c:v>0.44506944444444446</c:v>
                </c:pt>
                <c:pt idx="2243">
                  <c:v>0.44532407407407404</c:v>
                </c:pt>
                <c:pt idx="2244">
                  <c:v>0.44556712962962958</c:v>
                </c:pt>
                <c:pt idx="2245">
                  <c:v>0.44581018518518517</c:v>
                </c:pt>
                <c:pt idx="2246">
                  <c:v>0.44605324074074071</c:v>
                </c:pt>
                <c:pt idx="2247">
                  <c:v>0.44629629629629625</c:v>
                </c:pt>
                <c:pt idx="2248">
                  <c:v>0.44653935185185184</c:v>
                </c:pt>
                <c:pt idx="2249">
                  <c:v>0.44679398148148147</c:v>
                </c:pt>
                <c:pt idx="2250">
                  <c:v>0.44703703703703707</c:v>
                </c:pt>
                <c:pt idx="2251">
                  <c:v>0.4472800925925926</c:v>
                </c:pt>
                <c:pt idx="2252">
                  <c:v>0.44752314814814814</c:v>
                </c:pt>
                <c:pt idx="2253">
                  <c:v>0.44776620370370374</c:v>
                </c:pt>
                <c:pt idx="2254">
                  <c:v>0.44802083333333331</c:v>
                </c:pt>
                <c:pt idx="2255">
                  <c:v>0.44826388888888885</c:v>
                </c:pt>
                <c:pt idx="2256">
                  <c:v>0.44850694444444444</c:v>
                </c:pt>
                <c:pt idx="2257">
                  <c:v>0.44874999999999998</c:v>
                </c:pt>
                <c:pt idx="2258">
                  <c:v>0.44899305555555552</c:v>
                </c:pt>
                <c:pt idx="2259">
                  <c:v>0.44924768518518521</c:v>
                </c:pt>
                <c:pt idx="2260">
                  <c:v>0.44949074074074075</c:v>
                </c:pt>
                <c:pt idx="2261">
                  <c:v>0.44973379629629634</c:v>
                </c:pt>
                <c:pt idx="2262">
                  <c:v>0.44997685185185188</c:v>
                </c:pt>
                <c:pt idx="2263">
                  <c:v>0.45021990740740742</c:v>
                </c:pt>
                <c:pt idx="2264">
                  <c:v>0.45047453703703705</c:v>
                </c:pt>
                <c:pt idx="2265">
                  <c:v>0.45071759259259259</c:v>
                </c:pt>
                <c:pt idx="2266">
                  <c:v>0.45096064814814812</c:v>
                </c:pt>
                <c:pt idx="2267">
                  <c:v>0.45120370370370372</c:v>
                </c:pt>
                <c:pt idx="2268">
                  <c:v>0.45144675925925926</c:v>
                </c:pt>
                <c:pt idx="2269">
                  <c:v>0.45168981481481479</c:v>
                </c:pt>
                <c:pt idx="2270">
                  <c:v>0.45194444444444443</c:v>
                </c:pt>
                <c:pt idx="2271">
                  <c:v>0.45218749999999996</c:v>
                </c:pt>
                <c:pt idx="2272">
                  <c:v>0.4524305555555555</c:v>
                </c:pt>
                <c:pt idx="2273">
                  <c:v>0.4526736111111111</c:v>
                </c:pt>
                <c:pt idx="2274">
                  <c:v>0.45291666666666663</c:v>
                </c:pt>
                <c:pt idx="2275">
                  <c:v>0.45317129629629632</c:v>
                </c:pt>
                <c:pt idx="2276">
                  <c:v>0.45341435185185186</c:v>
                </c:pt>
                <c:pt idx="2277">
                  <c:v>0.4536574074074074</c:v>
                </c:pt>
                <c:pt idx="2278">
                  <c:v>0.45390046296296299</c:v>
                </c:pt>
                <c:pt idx="2279">
                  <c:v>0.45414351851851853</c:v>
                </c:pt>
                <c:pt idx="2280">
                  <c:v>0.45439814814814811</c:v>
                </c:pt>
                <c:pt idx="2281">
                  <c:v>0.4546412037037037</c:v>
                </c:pt>
                <c:pt idx="2282">
                  <c:v>0.45488425925925924</c:v>
                </c:pt>
                <c:pt idx="2283">
                  <c:v>0.45512731481481478</c:v>
                </c:pt>
                <c:pt idx="2284">
                  <c:v>0.45537037037037037</c:v>
                </c:pt>
                <c:pt idx="2285">
                  <c:v>0.455625</c:v>
                </c:pt>
                <c:pt idx="2286">
                  <c:v>0.4558680555555556</c:v>
                </c:pt>
                <c:pt idx="2287">
                  <c:v>0.45611111111111113</c:v>
                </c:pt>
                <c:pt idx="2288">
                  <c:v>0.45635416666666667</c:v>
                </c:pt>
                <c:pt idx="2289">
                  <c:v>0.45659722222222227</c:v>
                </c:pt>
                <c:pt idx="2290">
                  <c:v>0.4568402777777778</c:v>
                </c:pt>
                <c:pt idx="2291">
                  <c:v>0.45709490740740738</c:v>
                </c:pt>
                <c:pt idx="2292">
                  <c:v>0.45733796296296297</c:v>
                </c:pt>
                <c:pt idx="2293">
                  <c:v>0.45758101851851851</c:v>
                </c:pt>
                <c:pt idx="2294">
                  <c:v>0.45782407407407405</c:v>
                </c:pt>
                <c:pt idx="2295">
                  <c:v>0.45806712962962964</c:v>
                </c:pt>
                <c:pt idx="2296">
                  <c:v>0.45832175925925928</c:v>
                </c:pt>
                <c:pt idx="2297">
                  <c:v>0.45856481481481487</c:v>
                </c:pt>
                <c:pt idx="2298">
                  <c:v>0.45880787037037035</c:v>
                </c:pt>
                <c:pt idx="2299">
                  <c:v>0.45905092592592589</c:v>
                </c:pt>
                <c:pt idx="2300">
                  <c:v>0.45929398148148143</c:v>
                </c:pt>
                <c:pt idx="2301">
                  <c:v>0.45954861111111112</c:v>
                </c:pt>
                <c:pt idx="2302">
                  <c:v>0.45979166666666665</c:v>
                </c:pt>
                <c:pt idx="2303">
                  <c:v>0.46003472222222225</c:v>
                </c:pt>
                <c:pt idx="2304">
                  <c:v>0.46027777777777779</c:v>
                </c:pt>
                <c:pt idx="2305">
                  <c:v>0.46052083333333332</c:v>
                </c:pt>
                <c:pt idx="2306">
                  <c:v>0.46076388888888892</c:v>
                </c:pt>
                <c:pt idx="2307">
                  <c:v>0.46101851851851849</c:v>
                </c:pt>
                <c:pt idx="2308">
                  <c:v>0.46126157407407403</c:v>
                </c:pt>
                <c:pt idx="2309">
                  <c:v>0.46150462962962963</c:v>
                </c:pt>
                <c:pt idx="2310">
                  <c:v>0.46174768518518516</c:v>
                </c:pt>
                <c:pt idx="2311">
                  <c:v>0.4619907407407407</c:v>
                </c:pt>
                <c:pt idx="2312">
                  <c:v>0.46224537037037039</c:v>
                </c:pt>
                <c:pt idx="2313">
                  <c:v>0.46248842592592593</c:v>
                </c:pt>
                <c:pt idx="2314">
                  <c:v>0.46273148148148152</c:v>
                </c:pt>
                <c:pt idx="2315">
                  <c:v>0.46297453703703706</c:v>
                </c:pt>
                <c:pt idx="2316">
                  <c:v>0.4632175925925926</c:v>
                </c:pt>
                <c:pt idx="2317">
                  <c:v>0.46347222222222223</c:v>
                </c:pt>
                <c:pt idx="2318">
                  <c:v>0.46371527777777777</c:v>
                </c:pt>
                <c:pt idx="2319">
                  <c:v>0.46395833333333331</c:v>
                </c:pt>
                <c:pt idx="2320">
                  <c:v>0.4642013888888889</c:v>
                </c:pt>
                <c:pt idx="2321">
                  <c:v>0.46444444444444444</c:v>
                </c:pt>
                <c:pt idx="2322">
                  <c:v>0.46469907407407413</c:v>
                </c:pt>
                <c:pt idx="2323">
                  <c:v>0.46494212962962966</c:v>
                </c:pt>
                <c:pt idx="2324">
                  <c:v>0.4651851851851852</c:v>
                </c:pt>
                <c:pt idx="2325">
                  <c:v>0.4654282407407408</c:v>
                </c:pt>
                <c:pt idx="2326">
                  <c:v>0.46567129629629633</c:v>
                </c:pt>
                <c:pt idx="2327">
                  <c:v>0.46591435185185182</c:v>
                </c:pt>
                <c:pt idx="2328">
                  <c:v>0.4661689814814815</c:v>
                </c:pt>
                <c:pt idx="2329">
                  <c:v>0.46641203703703704</c:v>
                </c:pt>
                <c:pt idx="2330">
                  <c:v>0.46665509259259258</c:v>
                </c:pt>
                <c:pt idx="2331">
                  <c:v>0.46689814814814817</c:v>
                </c:pt>
                <c:pt idx="2332">
                  <c:v>0.46714120370370371</c:v>
                </c:pt>
                <c:pt idx="2333">
                  <c:v>0.46739583333333329</c:v>
                </c:pt>
                <c:pt idx="2334">
                  <c:v>0.46763888888888888</c:v>
                </c:pt>
                <c:pt idx="2335">
                  <c:v>0.46788194444444442</c:v>
                </c:pt>
                <c:pt idx="2336">
                  <c:v>0.46812499999999996</c:v>
                </c:pt>
                <c:pt idx="2337">
                  <c:v>0.46836805555555555</c:v>
                </c:pt>
                <c:pt idx="2338">
                  <c:v>0.46862268518518518</c:v>
                </c:pt>
                <c:pt idx="2339">
                  <c:v>0.46886574074074078</c:v>
                </c:pt>
                <c:pt idx="2340">
                  <c:v>0.46910879629629632</c:v>
                </c:pt>
                <c:pt idx="2341">
                  <c:v>0.46935185185185185</c:v>
                </c:pt>
                <c:pt idx="2342">
                  <c:v>0.46959490740740745</c:v>
                </c:pt>
                <c:pt idx="2343">
                  <c:v>0.46983796296296299</c:v>
                </c:pt>
                <c:pt idx="2344">
                  <c:v>0.47009259259259256</c:v>
                </c:pt>
                <c:pt idx="2345">
                  <c:v>0.47033564814814816</c:v>
                </c:pt>
                <c:pt idx="2346">
                  <c:v>0.47057870370370369</c:v>
                </c:pt>
                <c:pt idx="2347">
                  <c:v>0.47082175925925923</c:v>
                </c:pt>
                <c:pt idx="2348">
                  <c:v>0.47106481481481483</c:v>
                </c:pt>
                <c:pt idx="2349">
                  <c:v>0.47131944444444446</c:v>
                </c:pt>
                <c:pt idx="2350">
                  <c:v>0.47156250000000005</c:v>
                </c:pt>
                <c:pt idx="2351">
                  <c:v>0.47180555555555559</c:v>
                </c:pt>
                <c:pt idx="2352">
                  <c:v>0.47204861111111113</c:v>
                </c:pt>
                <c:pt idx="2353">
                  <c:v>0.47229166666666672</c:v>
                </c:pt>
                <c:pt idx="2354">
                  <c:v>0.4725462962962963</c:v>
                </c:pt>
                <c:pt idx="2355">
                  <c:v>0.47278935185185184</c:v>
                </c:pt>
                <c:pt idx="2356">
                  <c:v>0.47303240740740743</c:v>
                </c:pt>
                <c:pt idx="2357">
                  <c:v>0.47327546296296297</c:v>
                </c:pt>
                <c:pt idx="2358">
                  <c:v>0.47351851851851851</c:v>
                </c:pt>
                <c:pt idx="2359">
                  <c:v>0.47377314814814814</c:v>
                </c:pt>
                <c:pt idx="2360">
                  <c:v>0.47401620370370368</c:v>
                </c:pt>
                <c:pt idx="2361">
                  <c:v>0.47425925925925921</c:v>
                </c:pt>
                <c:pt idx="2362">
                  <c:v>0.47450231481481481</c:v>
                </c:pt>
                <c:pt idx="2363">
                  <c:v>0.47474537037037035</c:v>
                </c:pt>
                <c:pt idx="2364">
                  <c:v>0.47498842592592588</c:v>
                </c:pt>
                <c:pt idx="2365">
                  <c:v>0.47524305555555557</c:v>
                </c:pt>
                <c:pt idx="2366">
                  <c:v>0.47548611111111111</c:v>
                </c:pt>
                <c:pt idx="2367">
                  <c:v>0.4757291666666667</c:v>
                </c:pt>
                <c:pt idx="2368">
                  <c:v>0.47597222222222224</c:v>
                </c:pt>
                <c:pt idx="2369">
                  <c:v>0.47621527777777778</c:v>
                </c:pt>
                <c:pt idx="2370">
                  <c:v>0.47646990740740741</c:v>
                </c:pt>
                <c:pt idx="2371">
                  <c:v>0.47671296296296295</c:v>
                </c:pt>
                <c:pt idx="2372">
                  <c:v>0.47695601851851849</c:v>
                </c:pt>
                <c:pt idx="2373">
                  <c:v>0.47719907407407408</c:v>
                </c:pt>
                <c:pt idx="2374">
                  <c:v>0.47744212962962962</c:v>
                </c:pt>
                <c:pt idx="2375">
                  <c:v>0.47769675925925931</c:v>
                </c:pt>
                <c:pt idx="2376">
                  <c:v>0.47793981481481485</c:v>
                </c:pt>
                <c:pt idx="2377">
                  <c:v>0.47818287037037038</c:v>
                </c:pt>
                <c:pt idx="2378">
                  <c:v>0.47842592592592598</c:v>
                </c:pt>
                <c:pt idx="2379">
                  <c:v>0.47866898148148151</c:v>
                </c:pt>
                <c:pt idx="2380">
                  <c:v>0.47892361111111109</c:v>
                </c:pt>
                <c:pt idx="2381">
                  <c:v>0.47916666666666669</c:v>
                </c:pt>
                <c:pt idx="2382">
                  <c:v>0.47940972222222222</c:v>
                </c:pt>
                <c:pt idx="2383">
                  <c:v>0.47965277777777776</c:v>
                </c:pt>
                <c:pt idx="2384">
                  <c:v>0.47989583333333335</c:v>
                </c:pt>
                <c:pt idx="2385">
                  <c:v>0.48013888888888889</c:v>
                </c:pt>
                <c:pt idx="2386">
                  <c:v>0.48039351851851847</c:v>
                </c:pt>
                <c:pt idx="2387">
                  <c:v>0.48063657407407406</c:v>
                </c:pt>
                <c:pt idx="2388">
                  <c:v>0.4808796296296296</c:v>
                </c:pt>
                <c:pt idx="2389">
                  <c:v>0.48112268518518514</c:v>
                </c:pt>
                <c:pt idx="2390">
                  <c:v>0.48136574074074073</c:v>
                </c:pt>
                <c:pt idx="2391">
                  <c:v>0.48162037037037037</c:v>
                </c:pt>
                <c:pt idx="2392">
                  <c:v>0.48186342592592596</c:v>
                </c:pt>
                <c:pt idx="2393">
                  <c:v>0.4821064814814815</c:v>
                </c:pt>
                <c:pt idx="2394">
                  <c:v>0.48234953703703703</c:v>
                </c:pt>
                <c:pt idx="2395">
                  <c:v>0.48259259259259263</c:v>
                </c:pt>
                <c:pt idx="2396">
                  <c:v>0.48284722222222221</c:v>
                </c:pt>
                <c:pt idx="2397">
                  <c:v>0.48309027777777774</c:v>
                </c:pt>
                <c:pt idx="2398">
                  <c:v>0.48333333333333334</c:v>
                </c:pt>
                <c:pt idx="2399">
                  <c:v>0.48357638888888888</c:v>
                </c:pt>
                <c:pt idx="2400">
                  <c:v>0.48381944444444441</c:v>
                </c:pt>
                <c:pt idx="2401">
                  <c:v>0.48406250000000001</c:v>
                </c:pt>
                <c:pt idx="2402">
                  <c:v>0.48431712962962964</c:v>
                </c:pt>
                <c:pt idx="2403">
                  <c:v>0.48456018518518523</c:v>
                </c:pt>
                <c:pt idx="2404">
                  <c:v>0.48480324074074077</c:v>
                </c:pt>
                <c:pt idx="2405">
                  <c:v>0.48504629629629631</c:v>
                </c:pt>
                <c:pt idx="2406">
                  <c:v>0.4852893518518519</c:v>
                </c:pt>
                <c:pt idx="2407">
                  <c:v>0.48554398148148148</c:v>
                </c:pt>
                <c:pt idx="2408">
                  <c:v>0.48578703703703702</c:v>
                </c:pt>
                <c:pt idx="2409">
                  <c:v>0.48603009259259261</c:v>
                </c:pt>
                <c:pt idx="2410">
                  <c:v>0.48627314814814815</c:v>
                </c:pt>
                <c:pt idx="2411">
                  <c:v>0.48651620370370369</c:v>
                </c:pt>
                <c:pt idx="2412">
                  <c:v>0.48677083333333332</c:v>
                </c:pt>
                <c:pt idx="2413">
                  <c:v>0.48701388888888886</c:v>
                </c:pt>
                <c:pt idx="2414">
                  <c:v>0.4872569444444444</c:v>
                </c:pt>
                <c:pt idx="2415">
                  <c:v>0.48749999999999999</c:v>
                </c:pt>
                <c:pt idx="2416">
                  <c:v>0.48774305555555553</c:v>
                </c:pt>
                <c:pt idx="2417">
                  <c:v>0.48799768518518521</c:v>
                </c:pt>
                <c:pt idx="2418">
                  <c:v>0.48824074074074075</c:v>
                </c:pt>
                <c:pt idx="2419">
                  <c:v>0.48848379629629629</c:v>
                </c:pt>
                <c:pt idx="2420">
                  <c:v>0.48872685185185188</c:v>
                </c:pt>
                <c:pt idx="2421">
                  <c:v>0.48896990740740742</c:v>
                </c:pt>
                <c:pt idx="2422">
                  <c:v>0.48921296296296296</c:v>
                </c:pt>
                <c:pt idx="2423">
                  <c:v>0.48946759259259259</c:v>
                </c:pt>
                <c:pt idx="2424">
                  <c:v>0.48971064814814813</c:v>
                </c:pt>
                <c:pt idx="2425">
                  <c:v>0.48995370370370367</c:v>
                </c:pt>
                <c:pt idx="2426">
                  <c:v>0.49019675925925926</c:v>
                </c:pt>
                <c:pt idx="2427">
                  <c:v>0.4904398148148148</c:v>
                </c:pt>
                <c:pt idx="2428">
                  <c:v>0.49069444444444449</c:v>
                </c:pt>
                <c:pt idx="2429">
                  <c:v>0.49093750000000003</c:v>
                </c:pt>
                <c:pt idx="2430">
                  <c:v>0.49118055555555556</c:v>
                </c:pt>
                <c:pt idx="2431">
                  <c:v>0.49142361111111116</c:v>
                </c:pt>
                <c:pt idx="2432">
                  <c:v>0.4916666666666667</c:v>
                </c:pt>
                <c:pt idx="2433">
                  <c:v>0.49192129629629627</c:v>
                </c:pt>
                <c:pt idx="2434">
                  <c:v>0.49216435185185187</c:v>
                </c:pt>
                <c:pt idx="2435">
                  <c:v>0.4924074074074074</c:v>
                </c:pt>
                <c:pt idx="2436">
                  <c:v>0.49265046296296294</c:v>
                </c:pt>
                <c:pt idx="2437">
                  <c:v>0.49289351851851854</c:v>
                </c:pt>
                <c:pt idx="2438">
                  <c:v>0.49314814814814811</c:v>
                </c:pt>
                <c:pt idx="2439">
                  <c:v>0.49339120370370365</c:v>
                </c:pt>
                <c:pt idx="2440">
                  <c:v>0.49363425925925924</c:v>
                </c:pt>
                <c:pt idx="2441">
                  <c:v>0.49387731481481478</c:v>
                </c:pt>
                <c:pt idx="2442">
                  <c:v>0.49412037037037032</c:v>
                </c:pt>
                <c:pt idx="2443">
                  <c:v>0.49436342592592591</c:v>
                </c:pt>
                <c:pt idx="2444">
                  <c:v>0.49461805555555555</c:v>
                </c:pt>
                <c:pt idx="2445">
                  <c:v>0.49486111111111114</c:v>
                </c:pt>
                <c:pt idx="2446">
                  <c:v>0.49510416666666668</c:v>
                </c:pt>
                <c:pt idx="2447">
                  <c:v>0.49534722222222222</c:v>
                </c:pt>
                <c:pt idx="2448">
                  <c:v>0.49559027777777781</c:v>
                </c:pt>
                <c:pt idx="2449">
                  <c:v>0.49584490740740739</c:v>
                </c:pt>
                <c:pt idx="2450">
                  <c:v>0.49608796296296293</c:v>
                </c:pt>
                <c:pt idx="2451">
                  <c:v>0.49633101851851852</c:v>
                </c:pt>
                <c:pt idx="2452">
                  <c:v>0.49657407407407406</c:v>
                </c:pt>
                <c:pt idx="2453">
                  <c:v>0.49681712962962959</c:v>
                </c:pt>
                <c:pt idx="2454">
                  <c:v>0.49707175925925928</c:v>
                </c:pt>
                <c:pt idx="2455">
                  <c:v>0.49731481481481482</c:v>
                </c:pt>
                <c:pt idx="2456">
                  <c:v>0.49755787037037041</c:v>
                </c:pt>
                <c:pt idx="2457">
                  <c:v>0.49780092592592595</c:v>
                </c:pt>
                <c:pt idx="2458">
                  <c:v>0.49804398148148149</c:v>
                </c:pt>
                <c:pt idx="2459">
                  <c:v>0.49828703703703708</c:v>
                </c:pt>
                <c:pt idx="2460">
                  <c:v>0.49854166666666666</c:v>
                </c:pt>
                <c:pt idx="2461">
                  <c:v>0.4987847222222222</c:v>
                </c:pt>
                <c:pt idx="2462">
                  <c:v>0.49902777777777779</c:v>
                </c:pt>
                <c:pt idx="2463">
                  <c:v>0.49927083333333333</c:v>
                </c:pt>
                <c:pt idx="2464">
                  <c:v>0.49951388888888887</c:v>
                </c:pt>
                <c:pt idx="2465">
                  <c:v>0.4997685185185185</c:v>
                </c:pt>
                <c:pt idx="2466">
                  <c:v>0.50001157407407404</c:v>
                </c:pt>
                <c:pt idx="2467">
                  <c:v>0.50025462962962963</c:v>
                </c:pt>
                <c:pt idx="2468">
                  <c:v>0.50049768518518511</c:v>
                </c:pt>
                <c:pt idx="2469">
                  <c:v>0.50074074074074071</c:v>
                </c:pt>
                <c:pt idx="2470">
                  <c:v>0.50099537037037034</c:v>
                </c:pt>
                <c:pt idx="2471">
                  <c:v>0.50123842592592593</c:v>
                </c:pt>
                <c:pt idx="2472">
                  <c:v>0.50148148148148153</c:v>
                </c:pt>
                <c:pt idx="2473">
                  <c:v>0.50172453703703701</c:v>
                </c:pt>
                <c:pt idx="2474">
                  <c:v>0.5019675925925926</c:v>
                </c:pt>
                <c:pt idx="2475">
                  <c:v>0.50222222222222224</c:v>
                </c:pt>
                <c:pt idx="2476">
                  <c:v>0.50246527777777772</c:v>
                </c:pt>
                <c:pt idx="2477">
                  <c:v>0.50270833333333331</c:v>
                </c:pt>
                <c:pt idx="2478">
                  <c:v>0.50295138888888891</c:v>
                </c:pt>
                <c:pt idx="2479">
                  <c:v>0.50319444444444439</c:v>
                </c:pt>
                <c:pt idx="2480">
                  <c:v>0.50343749999999998</c:v>
                </c:pt>
                <c:pt idx="2481">
                  <c:v>0.50369212962962961</c:v>
                </c:pt>
                <c:pt idx="2482">
                  <c:v>0.50393518518518521</c:v>
                </c:pt>
                <c:pt idx="2483">
                  <c:v>0.5041782407407408</c:v>
                </c:pt>
                <c:pt idx="2484">
                  <c:v>0.50442129629629628</c:v>
                </c:pt>
                <c:pt idx="2485">
                  <c:v>0.50466435185185188</c:v>
                </c:pt>
                <c:pt idx="2486">
                  <c:v>0.50491898148148151</c:v>
                </c:pt>
                <c:pt idx="2487">
                  <c:v>0.50516203703703699</c:v>
                </c:pt>
                <c:pt idx="2488">
                  <c:v>0.50540509259259259</c:v>
                </c:pt>
                <c:pt idx="2489">
                  <c:v>0.50564814814814818</c:v>
                </c:pt>
                <c:pt idx="2490">
                  <c:v>0.50589120370370366</c:v>
                </c:pt>
                <c:pt idx="2491">
                  <c:v>0.50614583333333341</c:v>
                </c:pt>
                <c:pt idx="2492">
                  <c:v>0.50638888888888889</c:v>
                </c:pt>
                <c:pt idx="2493">
                  <c:v>0.50663194444444448</c:v>
                </c:pt>
                <c:pt idx="2494">
                  <c:v>0.50687499999999996</c:v>
                </c:pt>
                <c:pt idx="2495">
                  <c:v>0.50711805555555556</c:v>
                </c:pt>
                <c:pt idx="2496">
                  <c:v>0.50737268518518519</c:v>
                </c:pt>
                <c:pt idx="2497">
                  <c:v>0.50761574074074078</c:v>
                </c:pt>
                <c:pt idx="2498">
                  <c:v>0.50785879629629627</c:v>
                </c:pt>
                <c:pt idx="2499">
                  <c:v>0.50810185185185186</c:v>
                </c:pt>
                <c:pt idx="2500">
                  <c:v>0.50834490740740745</c:v>
                </c:pt>
                <c:pt idx="2501">
                  <c:v>0.50858796296296294</c:v>
                </c:pt>
                <c:pt idx="2502">
                  <c:v>0.50884259259259257</c:v>
                </c:pt>
                <c:pt idx="2503">
                  <c:v>0.50908564814814816</c:v>
                </c:pt>
                <c:pt idx="2504">
                  <c:v>0.50932870370370364</c:v>
                </c:pt>
                <c:pt idx="2505">
                  <c:v>0.50957175925925924</c:v>
                </c:pt>
                <c:pt idx="2506">
                  <c:v>0.50981481481481483</c:v>
                </c:pt>
                <c:pt idx="2507">
                  <c:v>0.51006944444444446</c:v>
                </c:pt>
                <c:pt idx="2508">
                  <c:v>0.51031250000000006</c:v>
                </c:pt>
                <c:pt idx="2509">
                  <c:v>0.51055555555555554</c:v>
                </c:pt>
                <c:pt idx="2510">
                  <c:v>0.51079861111111113</c:v>
                </c:pt>
                <c:pt idx="2511">
                  <c:v>0.51104166666666673</c:v>
                </c:pt>
                <c:pt idx="2512">
                  <c:v>0.51129629629629625</c:v>
                </c:pt>
                <c:pt idx="2513">
                  <c:v>0.51153935185185184</c:v>
                </c:pt>
                <c:pt idx="2514">
                  <c:v>0.51178240740740744</c:v>
                </c:pt>
                <c:pt idx="2515">
                  <c:v>0.51202546296296292</c:v>
                </c:pt>
                <c:pt idx="2516">
                  <c:v>0.51226851851851851</c:v>
                </c:pt>
                <c:pt idx="2517">
                  <c:v>0.51251157407407411</c:v>
                </c:pt>
                <c:pt idx="2518">
                  <c:v>0.51276620370370374</c:v>
                </c:pt>
                <c:pt idx="2519">
                  <c:v>0.51300925925925933</c:v>
                </c:pt>
                <c:pt idx="2520">
                  <c:v>0.51325231481481481</c:v>
                </c:pt>
                <c:pt idx="2521">
                  <c:v>0.5134953703703703</c:v>
                </c:pt>
                <c:pt idx="2522">
                  <c:v>0.513738425925926</c:v>
                </c:pt>
                <c:pt idx="2523">
                  <c:v>0.51399305555555552</c:v>
                </c:pt>
                <c:pt idx="2524">
                  <c:v>0.51423611111111112</c:v>
                </c:pt>
                <c:pt idx="2525">
                  <c:v>0.51447916666666671</c:v>
                </c:pt>
                <c:pt idx="2526">
                  <c:v>0.51472222222222219</c:v>
                </c:pt>
                <c:pt idx="2527">
                  <c:v>0.51496527777777779</c:v>
                </c:pt>
                <c:pt idx="2528">
                  <c:v>0.51521990740740742</c:v>
                </c:pt>
                <c:pt idx="2529">
                  <c:v>0.5154629629629629</c:v>
                </c:pt>
                <c:pt idx="2530">
                  <c:v>0.51570601851851849</c:v>
                </c:pt>
                <c:pt idx="2531">
                  <c:v>0.51594907407407409</c:v>
                </c:pt>
                <c:pt idx="2532">
                  <c:v>0.51619212962962957</c:v>
                </c:pt>
                <c:pt idx="2533">
                  <c:v>0.51643518518518516</c:v>
                </c:pt>
                <c:pt idx="2534">
                  <c:v>0.5166898148148148</c:v>
                </c:pt>
                <c:pt idx="2535">
                  <c:v>0.51693287037037039</c:v>
                </c:pt>
                <c:pt idx="2536">
                  <c:v>0.51717592592592598</c:v>
                </c:pt>
                <c:pt idx="2537">
                  <c:v>0.51741898148148147</c:v>
                </c:pt>
                <c:pt idx="2538">
                  <c:v>0.51766203703703706</c:v>
                </c:pt>
                <c:pt idx="2539">
                  <c:v>0.51791666666666669</c:v>
                </c:pt>
                <c:pt idx="2540">
                  <c:v>0.51815972222222217</c:v>
                </c:pt>
                <c:pt idx="2541">
                  <c:v>0.51840277777777777</c:v>
                </c:pt>
                <c:pt idx="2542">
                  <c:v>0.51864583333333336</c:v>
                </c:pt>
                <c:pt idx="2543">
                  <c:v>0.51888888888888884</c:v>
                </c:pt>
                <c:pt idx="2544">
                  <c:v>0.51914351851851859</c:v>
                </c:pt>
                <c:pt idx="2545">
                  <c:v>0.51938657407407407</c:v>
                </c:pt>
                <c:pt idx="2546">
                  <c:v>0.51962962962962966</c:v>
                </c:pt>
                <c:pt idx="2547">
                  <c:v>0.51987268518518526</c:v>
                </c:pt>
                <c:pt idx="2548">
                  <c:v>0.52011574074074074</c:v>
                </c:pt>
                <c:pt idx="2549">
                  <c:v>0.52037037037037037</c:v>
                </c:pt>
                <c:pt idx="2550">
                  <c:v>0.52061342592592597</c:v>
                </c:pt>
                <c:pt idx="2551">
                  <c:v>0.52085648148148145</c:v>
                </c:pt>
                <c:pt idx="2552">
                  <c:v>0.52109953703703704</c:v>
                </c:pt>
                <c:pt idx="2553">
                  <c:v>0.52134259259259264</c:v>
                </c:pt>
                <c:pt idx="2554">
                  <c:v>0.52158564814814812</c:v>
                </c:pt>
                <c:pt idx="2555">
                  <c:v>0.52184027777777775</c:v>
                </c:pt>
                <c:pt idx="2556">
                  <c:v>0.52208333333333334</c:v>
                </c:pt>
                <c:pt idx="2557">
                  <c:v>0.52232638888888883</c:v>
                </c:pt>
                <c:pt idx="2558">
                  <c:v>0.52256944444444442</c:v>
                </c:pt>
                <c:pt idx="2559">
                  <c:v>0.52281250000000001</c:v>
                </c:pt>
                <c:pt idx="2560">
                  <c:v>0.52306712962962965</c:v>
                </c:pt>
                <c:pt idx="2561">
                  <c:v>0.52331018518518524</c:v>
                </c:pt>
                <c:pt idx="2562">
                  <c:v>0.52355324074074072</c:v>
                </c:pt>
                <c:pt idx="2563">
                  <c:v>0.52379629629629632</c:v>
                </c:pt>
                <c:pt idx="2564">
                  <c:v>0.52403935185185191</c:v>
                </c:pt>
                <c:pt idx="2565">
                  <c:v>0.52429398148148143</c:v>
                </c:pt>
                <c:pt idx="2566">
                  <c:v>0.52453703703703702</c:v>
                </c:pt>
                <c:pt idx="2567">
                  <c:v>0.52478009259259262</c:v>
                </c:pt>
                <c:pt idx="2568">
                  <c:v>0.5250231481481481</c:v>
                </c:pt>
                <c:pt idx="2569">
                  <c:v>0.52526620370370369</c:v>
                </c:pt>
                <c:pt idx="2570">
                  <c:v>0.52552083333333333</c:v>
                </c:pt>
                <c:pt idx="2571">
                  <c:v>0.52576388888888892</c:v>
                </c:pt>
                <c:pt idx="2572">
                  <c:v>0.52600694444444451</c:v>
                </c:pt>
                <c:pt idx="2573">
                  <c:v>0.52625</c:v>
                </c:pt>
                <c:pt idx="2574">
                  <c:v>0.52649305555555559</c:v>
                </c:pt>
                <c:pt idx="2575">
                  <c:v>0.52673611111111118</c:v>
                </c:pt>
                <c:pt idx="2576">
                  <c:v>0.5269907407407407</c:v>
                </c:pt>
                <c:pt idx="2577">
                  <c:v>0.5272337962962963</c:v>
                </c:pt>
                <c:pt idx="2578">
                  <c:v>0.52747685185185189</c:v>
                </c:pt>
                <c:pt idx="2579">
                  <c:v>0.52771990740740737</c:v>
                </c:pt>
                <c:pt idx="2580">
                  <c:v>0.52796296296296297</c:v>
                </c:pt>
                <c:pt idx="2581">
                  <c:v>0.5282175925925926</c:v>
                </c:pt>
                <c:pt idx="2582">
                  <c:v>0.52846064814814808</c:v>
                </c:pt>
                <c:pt idx="2583">
                  <c:v>0.52870370370370368</c:v>
                </c:pt>
                <c:pt idx="2584">
                  <c:v>0.52894675925925927</c:v>
                </c:pt>
                <c:pt idx="2585">
                  <c:v>0.52918981481481475</c:v>
                </c:pt>
                <c:pt idx="2586">
                  <c:v>0.5294444444444445</c:v>
                </c:pt>
                <c:pt idx="2587">
                  <c:v>0.52968749999999998</c:v>
                </c:pt>
                <c:pt idx="2588">
                  <c:v>0.52993055555555557</c:v>
                </c:pt>
                <c:pt idx="2589">
                  <c:v>0.53017361111111116</c:v>
                </c:pt>
                <c:pt idx="2590">
                  <c:v>0.53041666666666665</c:v>
                </c:pt>
                <c:pt idx="2591">
                  <c:v>0.53065972222222224</c:v>
                </c:pt>
                <c:pt idx="2592">
                  <c:v>0.53091435185185187</c:v>
                </c:pt>
                <c:pt idx="2593">
                  <c:v>0.53115740740740736</c:v>
                </c:pt>
                <c:pt idx="2594">
                  <c:v>0.53140046296296295</c:v>
                </c:pt>
                <c:pt idx="2595">
                  <c:v>0.53164351851851854</c:v>
                </c:pt>
                <c:pt idx="2596">
                  <c:v>0.53188657407407403</c:v>
                </c:pt>
                <c:pt idx="2597">
                  <c:v>0.53214120370370377</c:v>
                </c:pt>
                <c:pt idx="2598">
                  <c:v>0.53238425925925925</c:v>
                </c:pt>
                <c:pt idx="2599">
                  <c:v>0.53262731481481485</c:v>
                </c:pt>
                <c:pt idx="2600">
                  <c:v>0.53287037037037044</c:v>
                </c:pt>
                <c:pt idx="2601">
                  <c:v>0.53311342592592592</c:v>
                </c:pt>
                <c:pt idx="2602">
                  <c:v>0.53336805555555555</c:v>
                </c:pt>
                <c:pt idx="2603">
                  <c:v>0.53361111111111115</c:v>
                </c:pt>
                <c:pt idx="2604">
                  <c:v>0.53385416666666663</c:v>
                </c:pt>
                <c:pt idx="2605">
                  <c:v>0.53409722222222222</c:v>
                </c:pt>
                <c:pt idx="2606">
                  <c:v>0.53434027777777782</c:v>
                </c:pt>
                <c:pt idx="2607">
                  <c:v>0.53459490740740734</c:v>
                </c:pt>
                <c:pt idx="2608">
                  <c:v>0.53483796296296293</c:v>
                </c:pt>
                <c:pt idx="2609">
                  <c:v>0.53508101851851853</c:v>
                </c:pt>
                <c:pt idx="2610">
                  <c:v>0.53532407407407401</c:v>
                </c:pt>
                <c:pt idx="2611">
                  <c:v>0.5355671296296296</c:v>
                </c:pt>
                <c:pt idx="2612">
                  <c:v>0.53581018518518519</c:v>
                </c:pt>
                <c:pt idx="2613">
                  <c:v>0.53606481481481483</c:v>
                </c:pt>
                <c:pt idx="2614">
                  <c:v>0.53630787037037042</c:v>
                </c:pt>
                <c:pt idx="2615">
                  <c:v>0.5365509259259259</c:v>
                </c:pt>
                <c:pt idx="2616">
                  <c:v>0.5367939814814815</c:v>
                </c:pt>
                <c:pt idx="2617">
                  <c:v>0.53703703703703709</c:v>
                </c:pt>
                <c:pt idx="2618">
                  <c:v>0.53729166666666661</c:v>
                </c:pt>
                <c:pt idx="2619">
                  <c:v>0.53753472222222221</c:v>
                </c:pt>
                <c:pt idx="2620">
                  <c:v>0.5377777777777778</c:v>
                </c:pt>
                <c:pt idx="2621">
                  <c:v>0.53802083333333328</c:v>
                </c:pt>
                <c:pt idx="2622">
                  <c:v>0.53826388888888888</c:v>
                </c:pt>
                <c:pt idx="2623">
                  <c:v>0.53851851851851851</c:v>
                </c:pt>
                <c:pt idx="2624">
                  <c:v>0.5387615740740741</c:v>
                </c:pt>
                <c:pt idx="2625">
                  <c:v>0.53900462962962969</c:v>
                </c:pt>
                <c:pt idx="2626">
                  <c:v>0.53924768518518518</c:v>
                </c:pt>
                <c:pt idx="2627">
                  <c:v>0.53949074074074077</c:v>
                </c:pt>
                <c:pt idx="2628">
                  <c:v>0.53973379629629636</c:v>
                </c:pt>
                <c:pt idx="2629">
                  <c:v>0.53998842592592589</c:v>
                </c:pt>
                <c:pt idx="2630">
                  <c:v>0.54023148148148148</c:v>
                </c:pt>
                <c:pt idx="2631">
                  <c:v>0.54047453703703707</c:v>
                </c:pt>
                <c:pt idx="2632">
                  <c:v>0.54071759259259256</c:v>
                </c:pt>
                <c:pt idx="2633">
                  <c:v>0.54096064814814815</c:v>
                </c:pt>
                <c:pt idx="2634">
                  <c:v>0.54121527777777778</c:v>
                </c:pt>
                <c:pt idx="2635">
                  <c:v>0.54145833333333326</c:v>
                </c:pt>
                <c:pt idx="2636">
                  <c:v>0.54170138888888886</c:v>
                </c:pt>
                <c:pt idx="2637">
                  <c:v>0.54194444444444445</c:v>
                </c:pt>
                <c:pt idx="2638">
                  <c:v>0.54218749999999993</c:v>
                </c:pt>
                <c:pt idx="2639">
                  <c:v>0.54244212962962968</c:v>
                </c:pt>
                <c:pt idx="2640">
                  <c:v>0.54268518518518516</c:v>
                </c:pt>
                <c:pt idx="2641">
                  <c:v>0.54292824074074075</c:v>
                </c:pt>
                <c:pt idx="2642">
                  <c:v>0.54317129629629635</c:v>
                </c:pt>
                <c:pt idx="2643">
                  <c:v>0.54341435185185183</c:v>
                </c:pt>
                <c:pt idx="2644">
                  <c:v>0.54366898148148146</c:v>
                </c:pt>
                <c:pt idx="2645">
                  <c:v>0.54391203703703705</c:v>
                </c:pt>
                <c:pt idx="2646">
                  <c:v>0.54415509259259254</c:v>
                </c:pt>
                <c:pt idx="2647">
                  <c:v>0.54439814814814813</c:v>
                </c:pt>
                <c:pt idx="2648">
                  <c:v>0.54464120370370372</c:v>
                </c:pt>
                <c:pt idx="2649">
                  <c:v>0.54488425925925921</c:v>
                </c:pt>
                <c:pt idx="2650">
                  <c:v>0.54513888888888895</c:v>
                </c:pt>
                <c:pt idx="2651">
                  <c:v>0.54538194444444443</c:v>
                </c:pt>
                <c:pt idx="2652">
                  <c:v>0.54562500000000003</c:v>
                </c:pt>
                <c:pt idx="2653">
                  <c:v>0.54586805555555562</c:v>
                </c:pt>
                <c:pt idx="2654">
                  <c:v>0.5461111111111111</c:v>
                </c:pt>
                <c:pt idx="2655">
                  <c:v>0.54636574074074074</c:v>
                </c:pt>
                <c:pt idx="2656">
                  <c:v>0.54660879629629633</c:v>
                </c:pt>
                <c:pt idx="2657">
                  <c:v>0.54685185185185181</c:v>
                </c:pt>
                <c:pt idx="2658">
                  <c:v>0.5470949074074074</c:v>
                </c:pt>
                <c:pt idx="2659">
                  <c:v>0.547337962962963</c:v>
                </c:pt>
                <c:pt idx="2660">
                  <c:v>0.54759259259259252</c:v>
                </c:pt>
                <c:pt idx="2661">
                  <c:v>0.54783564814814811</c:v>
                </c:pt>
                <c:pt idx="2662">
                  <c:v>0.54807870370370371</c:v>
                </c:pt>
                <c:pt idx="2663">
                  <c:v>0.54832175925925919</c:v>
                </c:pt>
                <c:pt idx="2664">
                  <c:v>0.54856481481481478</c:v>
                </c:pt>
                <c:pt idx="2665">
                  <c:v>0.54880787037037038</c:v>
                </c:pt>
                <c:pt idx="2666">
                  <c:v>0.54906250000000001</c:v>
                </c:pt>
                <c:pt idx="2667">
                  <c:v>0.5493055555555556</c:v>
                </c:pt>
                <c:pt idx="2668">
                  <c:v>0.54954861111111108</c:v>
                </c:pt>
                <c:pt idx="2669">
                  <c:v>0.54979166666666668</c:v>
                </c:pt>
                <c:pt idx="2670">
                  <c:v>0.55003472222222227</c:v>
                </c:pt>
                <c:pt idx="2671">
                  <c:v>0.55028935185185179</c:v>
                </c:pt>
                <c:pt idx="2672">
                  <c:v>0.55053240740740739</c:v>
                </c:pt>
                <c:pt idx="2673">
                  <c:v>0.55077546296296298</c:v>
                </c:pt>
                <c:pt idx="2674">
                  <c:v>0.55101851851851846</c:v>
                </c:pt>
                <c:pt idx="2675">
                  <c:v>0.55126157407407406</c:v>
                </c:pt>
                <c:pt idx="2676">
                  <c:v>0.55151620370370369</c:v>
                </c:pt>
                <c:pt idx="2677">
                  <c:v>0.55175925925925928</c:v>
                </c:pt>
                <c:pt idx="2678">
                  <c:v>0.55200231481481488</c:v>
                </c:pt>
                <c:pt idx="2679">
                  <c:v>0.55224537037037036</c:v>
                </c:pt>
                <c:pt idx="2680">
                  <c:v>0.55248842592592595</c:v>
                </c:pt>
                <c:pt idx="2681">
                  <c:v>0.55274305555555558</c:v>
                </c:pt>
                <c:pt idx="2682">
                  <c:v>0.55298611111111107</c:v>
                </c:pt>
                <c:pt idx="2683">
                  <c:v>0.55322916666666666</c:v>
                </c:pt>
                <c:pt idx="2684">
                  <c:v>0.55347222222222225</c:v>
                </c:pt>
                <c:pt idx="2685">
                  <c:v>0.55371527777777774</c:v>
                </c:pt>
                <c:pt idx="2686">
                  <c:v>0.55395833333333333</c:v>
                </c:pt>
                <c:pt idx="2687">
                  <c:v>0.55421296296296296</c:v>
                </c:pt>
                <c:pt idx="2688">
                  <c:v>0.55445601851851845</c:v>
                </c:pt>
                <c:pt idx="2689">
                  <c:v>0.55469907407407404</c:v>
                </c:pt>
                <c:pt idx="2690">
                  <c:v>0.55494212962962963</c:v>
                </c:pt>
                <c:pt idx="2691">
                  <c:v>0.55518518518518511</c:v>
                </c:pt>
                <c:pt idx="2692">
                  <c:v>0.55543981481481486</c:v>
                </c:pt>
                <c:pt idx="2693">
                  <c:v>0.55568287037037034</c:v>
                </c:pt>
                <c:pt idx="2694">
                  <c:v>0.55592592592592593</c:v>
                </c:pt>
                <c:pt idx="2695">
                  <c:v>0.55616898148148153</c:v>
                </c:pt>
                <c:pt idx="2696">
                  <c:v>0.55641203703703701</c:v>
                </c:pt>
                <c:pt idx="2697">
                  <c:v>0.55666666666666664</c:v>
                </c:pt>
                <c:pt idx="2698">
                  <c:v>0.55690972222222224</c:v>
                </c:pt>
                <c:pt idx="2699">
                  <c:v>0.55715277777777772</c:v>
                </c:pt>
                <c:pt idx="2700">
                  <c:v>0.55739583333333331</c:v>
                </c:pt>
                <c:pt idx="2701">
                  <c:v>0.55763888888888891</c:v>
                </c:pt>
                <c:pt idx="2702">
                  <c:v>0.55789351851851854</c:v>
                </c:pt>
                <c:pt idx="2703">
                  <c:v>0.55813657407407413</c:v>
                </c:pt>
                <c:pt idx="2704">
                  <c:v>0.55837962962962961</c:v>
                </c:pt>
                <c:pt idx="2705">
                  <c:v>0.55862268518518521</c:v>
                </c:pt>
                <c:pt idx="2706">
                  <c:v>0.5588657407407408</c:v>
                </c:pt>
                <c:pt idx="2707">
                  <c:v>0.55910879629629628</c:v>
                </c:pt>
                <c:pt idx="2708">
                  <c:v>0.55936342592592592</c:v>
                </c:pt>
                <c:pt idx="2709">
                  <c:v>0.55960648148148151</c:v>
                </c:pt>
                <c:pt idx="2710">
                  <c:v>0.55984953703703699</c:v>
                </c:pt>
                <c:pt idx="2711">
                  <c:v>0.56009259259259259</c:v>
                </c:pt>
                <c:pt idx="2712">
                  <c:v>0.56033564814814818</c:v>
                </c:pt>
                <c:pt idx="2713">
                  <c:v>0.56059027777777781</c:v>
                </c:pt>
                <c:pt idx="2714">
                  <c:v>0.56083333333333341</c:v>
                </c:pt>
                <c:pt idx="2715">
                  <c:v>0.56107638888888889</c:v>
                </c:pt>
                <c:pt idx="2716">
                  <c:v>0.56131944444444448</c:v>
                </c:pt>
                <c:pt idx="2717">
                  <c:v>0.56156249999999996</c:v>
                </c:pt>
                <c:pt idx="2718">
                  <c:v>0.5618171296296296</c:v>
                </c:pt>
                <c:pt idx="2719">
                  <c:v>0.56206018518518519</c:v>
                </c:pt>
                <c:pt idx="2720">
                  <c:v>0.56230324074074078</c:v>
                </c:pt>
                <c:pt idx="2721">
                  <c:v>0.56254629629629627</c:v>
                </c:pt>
                <c:pt idx="2722">
                  <c:v>0.56278935185185186</c:v>
                </c:pt>
                <c:pt idx="2723">
                  <c:v>0.56303240740740745</c:v>
                </c:pt>
                <c:pt idx="2724">
                  <c:v>0.56328703703703698</c:v>
                </c:pt>
                <c:pt idx="2725">
                  <c:v>0.56353009259259257</c:v>
                </c:pt>
                <c:pt idx="2726">
                  <c:v>0.56377314814814816</c:v>
                </c:pt>
                <c:pt idx="2727">
                  <c:v>0.56401620370370364</c:v>
                </c:pt>
                <c:pt idx="2728">
                  <c:v>0.56425925925925924</c:v>
                </c:pt>
                <c:pt idx="2729">
                  <c:v>0.56451388888888887</c:v>
                </c:pt>
                <c:pt idx="2730">
                  <c:v>0.56475694444444446</c:v>
                </c:pt>
                <c:pt idx="2731">
                  <c:v>0.56500000000000006</c:v>
                </c:pt>
                <c:pt idx="2732">
                  <c:v>0.56524305555555554</c:v>
                </c:pt>
                <c:pt idx="2733">
                  <c:v>0.56548611111111113</c:v>
                </c:pt>
                <c:pt idx="2734">
                  <c:v>0.56574074074074077</c:v>
                </c:pt>
                <c:pt idx="2735">
                  <c:v>0.56598379629629625</c:v>
                </c:pt>
                <c:pt idx="2736">
                  <c:v>0.56622685185185184</c:v>
                </c:pt>
                <c:pt idx="2737">
                  <c:v>0.56646990740740744</c:v>
                </c:pt>
                <c:pt idx="2738">
                  <c:v>0.56671296296296292</c:v>
                </c:pt>
                <c:pt idx="2739">
                  <c:v>0.56696759259259266</c:v>
                </c:pt>
                <c:pt idx="2740">
                  <c:v>0.56721064814814814</c:v>
                </c:pt>
                <c:pt idx="2741">
                  <c:v>0.56745370370370374</c:v>
                </c:pt>
                <c:pt idx="2742">
                  <c:v>0.56769675925925933</c:v>
                </c:pt>
                <c:pt idx="2743">
                  <c:v>0.56793981481481481</c:v>
                </c:pt>
                <c:pt idx="2744">
                  <c:v>0.5681828703703703</c:v>
                </c:pt>
                <c:pt idx="2745">
                  <c:v>0.56843750000000004</c:v>
                </c:pt>
                <c:pt idx="2746">
                  <c:v>0.56868055555555552</c:v>
                </c:pt>
                <c:pt idx="2747">
                  <c:v>0.56892361111111112</c:v>
                </c:pt>
                <c:pt idx="2748">
                  <c:v>0.56916666666666671</c:v>
                </c:pt>
                <c:pt idx="2749">
                  <c:v>0.56940972222222219</c:v>
                </c:pt>
                <c:pt idx="2750">
                  <c:v>0.56966435185185182</c:v>
                </c:pt>
                <c:pt idx="2751">
                  <c:v>0.56990740740740742</c:v>
                </c:pt>
                <c:pt idx="2752">
                  <c:v>0.5701504629629629</c:v>
                </c:pt>
                <c:pt idx="2753">
                  <c:v>0.57039351851851849</c:v>
                </c:pt>
                <c:pt idx="2754">
                  <c:v>0.57063657407407409</c:v>
                </c:pt>
                <c:pt idx="2755">
                  <c:v>0.57089120370370372</c:v>
                </c:pt>
                <c:pt idx="2756">
                  <c:v>0.57113425925925931</c:v>
                </c:pt>
                <c:pt idx="2757">
                  <c:v>0.5713773148148148</c:v>
                </c:pt>
                <c:pt idx="2758">
                  <c:v>0.57162037037037039</c:v>
                </c:pt>
                <c:pt idx="2759">
                  <c:v>0.57186342592592598</c:v>
                </c:pt>
                <c:pt idx="2760">
                  <c:v>0.57210648148148147</c:v>
                </c:pt>
                <c:pt idx="2761">
                  <c:v>0.5723611111111111</c:v>
                </c:pt>
                <c:pt idx="2762">
                  <c:v>0.57260416666666669</c:v>
                </c:pt>
                <c:pt idx="2763">
                  <c:v>0.57284722222222217</c:v>
                </c:pt>
                <c:pt idx="2764">
                  <c:v>0.57309027777777777</c:v>
                </c:pt>
                <c:pt idx="2765">
                  <c:v>0.57333333333333336</c:v>
                </c:pt>
                <c:pt idx="2766">
                  <c:v>0.57358796296296299</c:v>
                </c:pt>
                <c:pt idx="2767">
                  <c:v>0.57383101851851859</c:v>
                </c:pt>
                <c:pt idx="2768">
                  <c:v>0.57407407407407407</c:v>
                </c:pt>
                <c:pt idx="2769">
                  <c:v>0.57431712962962966</c:v>
                </c:pt>
                <c:pt idx="2770">
                  <c:v>0.57456018518518526</c:v>
                </c:pt>
                <c:pt idx="2771">
                  <c:v>0.57481481481481478</c:v>
                </c:pt>
                <c:pt idx="2772">
                  <c:v>0.57505787037037037</c:v>
                </c:pt>
                <c:pt idx="2773">
                  <c:v>0.57530092592592597</c:v>
                </c:pt>
                <c:pt idx="2774">
                  <c:v>0.57554398148148145</c:v>
                </c:pt>
                <c:pt idx="2775">
                  <c:v>0.57578703703703704</c:v>
                </c:pt>
                <c:pt idx="2776">
                  <c:v>0.57604166666666667</c:v>
                </c:pt>
                <c:pt idx="2777">
                  <c:v>0.57628472222222216</c:v>
                </c:pt>
                <c:pt idx="2778">
                  <c:v>0.57652777777777775</c:v>
                </c:pt>
                <c:pt idx="2779">
                  <c:v>0.57677083333333334</c:v>
                </c:pt>
                <c:pt idx="2780">
                  <c:v>0.57701388888888883</c:v>
                </c:pt>
                <c:pt idx="2781">
                  <c:v>0.57725694444444442</c:v>
                </c:pt>
                <c:pt idx="2782">
                  <c:v>0.57751157407407405</c:v>
                </c:pt>
                <c:pt idx="2783">
                  <c:v>0.57775462962962965</c:v>
                </c:pt>
                <c:pt idx="2784">
                  <c:v>0.57799768518518524</c:v>
                </c:pt>
                <c:pt idx="2785">
                  <c:v>0.57824074074074072</c:v>
                </c:pt>
                <c:pt idx="2786">
                  <c:v>0.57848379629629632</c:v>
                </c:pt>
                <c:pt idx="2787">
                  <c:v>0.57873842592592595</c:v>
                </c:pt>
                <c:pt idx="2788">
                  <c:v>0.57898148148148143</c:v>
                </c:pt>
                <c:pt idx="2789">
                  <c:v>0.57922453703703702</c:v>
                </c:pt>
                <c:pt idx="2790">
                  <c:v>0.57946759259259262</c:v>
                </c:pt>
                <c:pt idx="2791">
                  <c:v>0.5797106481481481</c:v>
                </c:pt>
                <c:pt idx="2792">
                  <c:v>0.57996527777777784</c:v>
                </c:pt>
                <c:pt idx="2793">
                  <c:v>0.58020833333333333</c:v>
                </c:pt>
                <c:pt idx="2794">
                  <c:v>0.58045138888888892</c:v>
                </c:pt>
                <c:pt idx="2795">
                  <c:v>0.58069444444444451</c:v>
                </c:pt>
                <c:pt idx="2796">
                  <c:v>0.5809375</c:v>
                </c:pt>
                <c:pt idx="2797">
                  <c:v>0.58118055555555559</c:v>
                </c:pt>
                <c:pt idx="2798">
                  <c:v>0.58143518518518522</c:v>
                </c:pt>
                <c:pt idx="2799">
                  <c:v>0.5816782407407407</c:v>
                </c:pt>
                <c:pt idx="2800">
                  <c:v>0.5819212962962963</c:v>
                </c:pt>
                <c:pt idx="2801">
                  <c:v>0.58216435185185189</c:v>
                </c:pt>
                <c:pt idx="2802">
                  <c:v>0.58240740740740737</c:v>
                </c:pt>
                <c:pt idx="2803">
                  <c:v>0.58266203703703701</c:v>
                </c:pt>
                <c:pt idx="2804">
                  <c:v>0.5829050925925926</c:v>
                </c:pt>
                <c:pt idx="2805">
                  <c:v>0.58314814814814808</c:v>
                </c:pt>
                <c:pt idx="2806">
                  <c:v>0.58339120370370368</c:v>
                </c:pt>
                <c:pt idx="2807">
                  <c:v>0.58363425925925927</c:v>
                </c:pt>
                <c:pt idx="2808">
                  <c:v>0.5838888888888889</c:v>
                </c:pt>
                <c:pt idx="2809">
                  <c:v>0.5841319444444445</c:v>
                </c:pt>
                <c:pt idx="2810">
                  <c:v>0.58437499999999998</c:v>
                </c:pt>
                <c:pt idx="2811">
                  <c:v>0.58461805555555557</c:v>
                </c:pt>
                <c:pt idx="2812">
                  <c:v>0.58486111111111116</c:v>
                </c:pt>
                <c:pt idx="2813">
                  <c:v>0.58511574074074069</c:v>
                </c:pt>
                <c:pt idx="2814">
                  <c:v>0.58535879629629628</c:v>
                </c:pt>
                <c:pt idx="2815">
                  <c:v>0.58560185185185187</c:v>
                </c:pt>
                <c:pt idx="2816">
                  <c:v>0.58584490740740736</c:v>
                </c:pt>
                <c:pt idx="2817">
                  <c:v>0.58608796296296295</c:v>
                </c:pt>
                <c:pt idx="2818">
                  <c:v>0.58633101851851854</c:v>
                </c:pt>
                <c:pt idx="2819">
                  <c:v>0.58658564814814818</c:v>
                </c:pt>
                <c:pt idx="2820">
                  <c:v>0.58682870370370377</c:v>
                </c:pt>
                <c:pt idx="2821">
                  <c:v>0.58707175925925925</c:v>
                </c:pt>
                <c:pt idx="2822">
                  <c:v>0.58731481481481485</c:v>
                </c:pt>
                <c:pt idx="2823">
                  <c:v>0.58755787037037044</c:v>
                </c:pt>
                <c:pt idx="2824">
                  <c:v>0.58781249999999996</c:v>
                </c:pt>
                <c:pt idx="2825">
                  <c:v>0.58805555555555555</c:v>
                </c:pt>
                <c:pt idx="2826">
                  <c:v>0.58829861111111115</c:v>
                </c:pt>
                <c:pt idx="2827">
                  <c:v>0.58854166666666663</c:v>
                </c:pt>
                <c:pt idx="2828">
                  <c:v>0.58878472222222222</c:v>
                </c:pt>
                <c:pt idx="2829">
                  <c:v>0.58903935185185186</c:v>
                </c:pt>
                <c:pt idx="2830">
                  <c:v>0.58928240740740734</c:v>
                </c:pt>
                <c:pt idx="2831">
                  <c:v>0.58952546296296293</c:v>
                </c:pt>
                <c:pt idx="2832">
                  <c:v>0.58976851851851853</c:v>
                </c:pt>
                <c:pt idx="2833">
                  <c:v>0.59001157407407401</c:v>
                </c:pt>
                <c:pt idx="2834">
                  <c:v>0.59026620370370375</c:v>
                </c:pt>
                <c:pt idx="2835">
                  <c:v>0.59050925925925923</c:v>
                </c:pt>
                <c:pt idx="2836">
                  <c:v>0.59075231481481483</c:v>
                </c:pt>
                <c:pt idx="2837">
                  <c:v>0.59099537037037042</c:v>
                </c:pt>
                <c:pt idx="2838">
                  <c:v>0.5912384259259259</c:v>
                </c:pt>
                <c:pt idx="2839">
                  <c:v>0.5914814814814815</c:v>
                </c:pt>
                <c:pt idx="2840">
                  <c:v>0.59173611111111113</c:v>
                </c:pt>
                <c:pt idx="2841">
                  <c:v>0.59197916666666661</c:v>
                </c:pt>
                <c:pt idx="2842">
                  <c:v>0.59222222222222221</c:v>
                </c:pt>
                <c:pt idx="2843">
                  <c:v>0.5924652777777778</c:v>
                </c:pt>
                <c:pt idx="2844">
                  <c:v>0.59270833333333328</c:v>
                </c:pt>
                <c:pt idx="2845">
                  <c:v>0.59296296296296302</c:v>
                </c:pt>
                <c:pt idx="2846">
                  <c:v>0.59320601851851851</c:v>
                </c:pt>
                <c:pt idx="2847">
                  <c:v>0.5934490740740741</c:v>
                </c:pt>
                <c:pt idx="2848">
                  <c:v>0.59369212962962969</c:v>
                </c:pt>
                <c:pt idx="2849">
                  <c:v>0.59393518518518518</c:v>
                </c:pt>
                <c:pt idx="2850">
                  <c:v>0.59418981481481481</c:v>
                </c:pt>
                <c:pt idx="2851">
                  <c:v>0.5944328703703704</c:v>
                </c:pt>
                <c:pt idx="2852">
                  <c:v>0.59467592592592589</c:v>
                </c:pt>
                <c:pt idx="2853">
                  <c:v>0.59491898148148148</c:v>
                </c:pt>
                <c:pt idx="2854">
                  <c:v>0.59516203703703707</c:v>
                </c:pt>
                <c:pt idx="2855">
                  <c:v>0.59540509259259256</c:v>
                </c:pt>
                <c:pt idx="2856">
                  <c:v>0.59565972222222219</c:v>
                </c:pt>
                <c:pt idx="2857">
                  <c:v>0.59590277777777778</c:v>
                </c:pt>
                <c:pt idx="2858">
                  <c:v>0.59614583333333326</c:v>
                </c:pt>
                <c:pt idx="2859">
                  <c:v>0.59638888888888886</c:v>
                </c:pt>
                <c:pt idx="2860">
                  <c:v>0.59663194444444445</c:v>
                </c:pt>
                <c:pt idx="2861">
                  <c:v>0.59688657407407408</c:v>
                </c:pt>
                <c:pt idx="2862">
                  <c:v>0.59712962962962968</c:v>
                </c:pt>
                <c:pt idx="2863">
                  <c:v>0.59737268518518516</c:v>
                </c:pt>
                <c:pt idx="2864">
                  <c:v>0.59761574074074075</c:v>
                </c:pt>
                <c:pt idx="2865">
                  <c:v>0.59785879629629635</c:v>
                </c:pt>
                <c:pt idx="2866">
                  <c:v>0.59811342592592587</c:v>
                </c:pt>
                <c:pt idx="2867">
                  <c:v>0.59835648148148146</c:v>
                </c:pt>
                <c:pt idx="2868">
                  <c:v>0.59859953703703705</c:v>
                </c:pt>
                <c:pt idx="2869">
                  <c:v>0.59884259259259254</c:v>
                </c:pt>
                <c:pt idx="2870">
                  <c:v>0.59908564814814813</c:v>
                </c:pt>
                <c:pt idx="2871">
                  <c:v>0.59934027777777776</c:v>
                </c:pt>
                <c:pt idx="2872">
                  <c:v>0.59958333333333336</c:v>
                </c:pt>
                <c:pt idx="2873">
                  <c:v>0.59982638888888895</c:v>
                </c:pt>
                <c:pt idx="2874">
                  <c:v>0.60006944444444443</c:v>
                </c:pt>
                <c:pt idx="2875">
                  <c:v>0.60031250000000003</c:v>
                </c:pt>
                <c:pt idx="2876">
                  <c:v>0.60055555555555562</c:v>
                </c:pt>
                <c:pt idx="2877">
                  <c:v>0.60081018518518514</c:v>
                </c:pt>
                <c:pt idx="2878">
                  <c:v>0.60105324074074074</c:v>
                </c:pt>
                <c:pt idx="2879">
                  <c:v>0.60129629629629633</c:v>
                </c:pt>
                <c:pt idx="2880">
                  <c:v>0.60153935185185181</c:v>
                </c:pt>
                <c:pt idx="2881">
                  <c:v>0.6017824074074074</c:v>
                </c:pt>
                <c:pt idx="2882">
                  <c:v>0.60203703703703704</c:v>
                </c:pt>
                <c:pt idx="2883">
                  <c:v>0.60228009259259263</c:v>
                </c:pt>
                <c:pt idx="2884">
                  <c:v>0.60252314814814811</c:v>
                </c:pt>
                <c:pt idx="2885">
                  <c:v>0.60276620370370371</c:v>
                </c:pt>
                <c:pt idx="2886">
                  <c:v>0.60300925925925919</c:v>
                </c:pt>
                <c:pt idx="2887">
                  <c:v>0.60326388888888893</c:v>
                </c:pt>
                <c:pt idx="2888">
                  <c:v>0.60350694444444442</c:v>
                </c:pt>
                <c:pt idx="2889">
                  <c:v>0.60375000000000001</c:v>
                </c:pt>
                <c:pt idx="2890">
                  <c:v>0.6039930555555556</c:v>
                </c:pt>
                <c:pt idx="2891">
                  <c:v>0.60423611111111108</c:v>
                </c:pt>
                <c:pt idx="2892">
                  <c:v>0.60447916666666668</c:v>
                </c:pt>
                <c:pt idx="2893">
                  <c:v>0.60473379629629631</c:v>
                </c:pt>
                <c:pt idx="2894">
                  <c:v>0.60497685185185179</c:v>
                </c:pt>
                <c:pt idx="2895">
                  <c:v>0.60521990740740739</c:v>
                </c:pt>
                <c:pt idx="2896">
                  <c:v>0.60546296296296298</c:v>
                </c:pt>
                <c:pt idx="2897">
                  <c:v>0.60570601851851846</c:v>
                </c:pt>
                <c:pt idx="2898">
                  <c:v>0.60596064814814821</c:v>
                </c:pt>
                <c:pt idx="2899">
                  <c:v>0.60620370370370369</c:v>
                </c:pt>
                <c:pt idx="2900">
                  <c:v>0.60644675925925928</c:v>
                </c:pt>
                <c:pt idx="2901">
                  <c:v>0.60668981481481488</c:v>
                </c:pt>
                <c:pt idx="2902">
                  <c:v>0.60693287037037036</c:v>
                </c:pt>
                <c:pt idx="2903">
                  <c:v>0.60718749999999999</c:v>
                </c:pt>
                <c:pt idx="2904">
                  <c:v>0.60743055555555558</c:v>
                </c:pt>
                <c:pt idx="2905">
                  <c:v>0.60767361111111107</c:v>
                </c:pt>
                <c:pt idx="2906">
                  <c:v>0.60791666666666666</c:v>
                </c:pt>
                <c:pt idx="2907">
                  <c:v>0.60815972222222225</c:v>
                </c:pt>
                <c:pt idx="2908">
                  <c:v>0.60841435185185189</c:v>
                </c:pt>
                <c:pt idx="2909">
                  <c:v>0.60865740740740748</c:v>
                </c:pt>
                <c:pt idx="2910">
                  <c:v>0.60890046296296296</c:v>
                </c:pt>
                <c:pt idx="2911">
                  <c:v>0.60914351851851845</c:v>
                </c:pt>
                <c:pt idx="2912">
                  <c:v>0.60938657407407404</c:v>
                </c:pt>
                <c:pt idx="2913">
                  <c:v>0.60962962962962963</c:v>
                </c:pt>
                <c:pt idx="2914">
                  <c:v>0.60988425925925926</c:v>
                </c:pt>
                <c:pt idx="2915">
                  <c:v>0.61012731481481486</c:v>
                </c:pt>
                <c:pt idx="2916">
                  <c:v>0.61037037037037034</c:v>
                </c:pt>
                <c:pt idx="2917">
                  <c:v>0.61061342592592593</c:v>
                </c:pt>
                <c:pt idx="2918">
                  <c:v>0.61085648148148153</c:v>
                </c:pt>
                <c:pt idx="2919">
                  <c:v>0.61111111111111105</c:v>
                </c:pt>
                <c:pt idx="2920">
                  <c:v>0.61135416666666664</c:v>
                </c:pt>
                <c:pt idx="2921">
                  <c:v>0.61159722222222224</c:v>
                </c:pt>
                <c:pt idx="2922">
                  <c:v>0.61184027777777772</c:v>
                </c:pt>
                <c:pt idx="2923">
                  <c:v>0.61208333333333331</c:v>
                </c:pt>
                <c:pt idx="2924">
                  <c:v>0.61233796296296295</c:v>
                </c:pt>
                <c:pt idx="2925">
                  <c:v>0.61258101851851854</c:v>
                </c:pt>
                <c:pt idx="2926">
                  <c:v>0.61282407407407413</c:v>
                </c:pt>
                <c:pt idx="2927">
                  <c:v>0.61306712962962961</c:v>
                </c:pt>
                <c:pt idx="2928">
                  <c:v>0.61331018518518521</c:v>
                </c:pt>
                <c:pt idx="2929">
                  <c:v>0.6135532407407408</c:v>
                </c:pt>
                <c:pt idx="2930">
                  <c:v>0.61380787037037032</c:v>
                </c:pt>
                <c:pt idx="2931">
                  <c:v>0.61405092592592592</c:v>
                </c:pt>
                <c:pt idx="2932">
                  <c:v>0.61429398148148151</c:v>
                </c:pt>
                <c:pt idx="2933">
                  <c:v>0.61453703703703699</c:v>
                </c:pt>
                <c:pt idx="2934">
                  <c:v>0.61478009259259259</c:v>
                </c:pt>
                <c:pt idx="2935">
                  <c:v>0.61503472222222222</c:v>
                </c:pt>
                <c:pt idx="2936">
                  <c:v>0.61527777777777781</c:v>
                </c:pt>
                <c:pt idx="2937">
                  <c:v>0.61552083333333341</c:v>
                </c:pt>
                <c:pt idx="2938">
                  <c:v>0.61576388888888889</c:v>
                </c:pt>
                <c:pt idx="2939">
                  <c:v>0.61600694444444437</c:v>
                </c:pt>
                <c:pt idx="2940">
                  <c:v>0.61626157407407411</c:v>
                </c:pt>
                <c:pt idx="2941">
                  <c:v>0.6165046296296296</c:v>
                </c:pt>
                <c:pt idx="2942">
                  <c:v>0.61674768518518519</c:v>
                </c:pt>
                <c:pt idx="2943">
                  <c:v>0.61699074074074078</c:v>
                </c:pt>
                <c:pt idx="2944">
                  <c:v>0.61723379629629627</c:v>
                </c:pt>
                <c:pt idx="2945">
                  <c:v>0.6174884259259259</c:v>
                </c:pt>
                <c:pt idx="2946">
                  <c:v>0.61773148148148149</c:v>
                </c:pt>
                <c:pt idx="2947">
                  <c:v>0.61797453703703698</c:v>
                </c:pt>
                <c:pt idx="2948">
                  <c:v>0.61821759259259257</c:v>
                </c:pt>
                <c:pt idx="2949">
                  <c:v>0.61846064814814816</c:v>
                </c:pt>
                <c:pt idx="2950">
                  <c:v>0.61870370370370364</c:v>
                </c:pt>
                <c:pt idx="2951">
                  <c:v>0.61895833333333339</c:v>
                </c:pt>
                <c:pt idx="2952">
                  <c:v>0.61920138888888887</c:v>
                </c:pt>
                <c:pt idx="2953">
                  <c:v>0.61944444444444446</c:v>
                </c:pt>
                <c:pt idx="2954">
                  <c:v>0.61968750000000006</c:v>
                </c:pt>
                <c:pt idx="2955">
                  <c:v>0.61993055555555554</c:v>
                </c:pt>
                <c:pt idx="2956">
                  <c:v>0.62018518518518517</c:v>
                </c:pt>
                <c:pt idx="2957">
                  <c:v>0.62042824074074077</c:v>
                </c:pt>
                <c:pt idx="2958">
                  <c:v>0.62067129629629625</c:v>
                </c:pt>
                <c:pt idx="2959">
                  <c:v>0.62091435185185184</c:v>
                </c:pt>
                <c:pt idx="2960">
                  <c:v>0.62115740740740744</c:v>
                </c:pt>
                <c:pt idx="2961">
                  <c:v>0.62141203703703707</c:v>
                </c:pt>
                <c:pt idx="2962">
                  <c:v>0.62165509259259266</c:v>
                </c:pt>
                <c:pt idx="2963">
                  <c:v>0.62189814814814814</c:v>
                </c:pt>
                <c:pt idx="2964">
                  <c:v>0.62214120370370374</c:v>
                </c:pt>
                <c:pt idx="2965">
                  <c:v>0.62238425925925933</c:v>
                </c:pt>
                <c:pt idx="2966">
                  <c:v>0.62263888888888885</c:v>
                </c:pt>
                <c:pt idx="2967">
                  <c:v>0.62288194444444445</c:v>
                </c:pt>
                <c:pt idx="2968">
                  <c:v>0.62312500000000004</c:v>
                </c:pt>
                <c:pt idx="2969">
                  <c:v>0.62336805555555552</c:v>
                </c:pt>
                <c:pt idx="2970">
                  <c:v>0.62361111111111112</c:v>
                </c:pt>
                <c:pt idx="2971">
                  <c:v>0.62385416666666671</c:v>
                </c:pt>
                <c:pt idx="2972">
                  <c:v>0.62410879629629623</c:v>
                </c:pt>
                <c:pt idx="2973">
                  <c:v>0.62435185185185182</c:v>
                </c:pt>
                <c:pt idx="2974">
                  <c:v>0.62459490740740742</c:v>
                </c:pt>
                <c:pt idx="2975">
                  <c:v>0.6248379629629629</c:v>
                </c:pt>
                <c:pt idx="2976">
                  <c:v>0.62508101851851849</c:v>
                </c:pt>
                <c:pt idx="2977">
                  <c:v>0.62533564814814813</c:v>
                </c:pt>
                <c:pt idx="2978">
                  <c:v>0.62557870370370372</c:v>
                </c:pt>
                <c:pt idx="2979">
                  <c:v>0.62582175925925931</c:v>
                </c:pt>
                <c:pt idx="2980">
                  <c:v>0.6260648148148148</c:v>
                </c:pt>
                <c:pt idx="2981">
                  <c:v>0.62630787037037039</c:v>
                </c:pt>
                <c:pt idx="2982">
                  <c:v>0.62656250000000002</c:v>
                </c:pt>
                <c:pt idx="2983">
                  <c:v>0.6268055555555555</c:v>
                </c:pt>
                <c:pt idx="2984">
                  <c:v>0.6270486111111111</c:v>
                </c:pt>
                <c:pt idx="2985">
                  <c:v>0.62729166666666669</c:v>
                </c:pt>
                <c:pt idx="2986">
                  <c:v>0.62753472222222217</c:v>
                </c:pt>
                <c:pt idx="2987">
                  <c:v>0.62777777777777777</c:v>
                </c:pt>
                <c:pt idx="2988">
                  <c:v>0.6280324074074074</c:v>
                </c:pt>
                <c:pt idx="2989">
                  <c:v>0.62827546296296299</c:v>
                </c:pt>
                <c:pt idx="2990">
                  <c:v>0.62851851851851859</c:v>
                </c:pt>
                <c:pt idx="2991">
                  <c:v>0.62876157407407407</c:v>
                </c:pt>
                <c:pt idx="2992">
                  <c:v>0.62900462962962966</c:v>
                </c:pt>
                <c:pt idx="2993">
                  <c:v>0.6292592592592593</c:v>
                </c:pt>
                <c:pt idx="2994">
                  <c:v>0.62950231481481478</c:v>
                </c:pt>
                <c:pt idx="2995">
                  <c:v>0.62974537037037037</c:v>
                </c:pt>
                <c:pt idx="2996">
                  <c:v>0.62998842592592597</c:v>
                </c:pt>
                <c:pt idx="2997">
                  <c:v>0.63023148148148145</c:v>
                </c:pt>
                <c:pt idx="2998">
                  <c:v>0.63048611111111108</c:v>
                </c:pt>
                <c:pt idx="2999">
                  <c:v>0.63072916666666667</c:v>
                </c:pt>
                <c:pt idx="3000">
                  <c:v>0.63097222222222216</c:v>
                </c:pt>
                <c:pt idx="3001">
                  <c:v>0.63121527777777775</c:v>
                </c:pt>
                <c:pt idx="3002">
                  <c:v>0.63145833333333334</c:v>
                </c:pt>
                <c:pt idx="3003">
                  <c:v>0.63171296296296298</c:v>
                </c:pt>
                <c:pt idx="3004">
                  <c:v>0.63195601851851857</c:v>
                </c:pt>
                <c:pt idx="3005">
                  <c:v>0.63219907407407405</c:v>
                </c:pt>
                <c:pt idx="3006">
                  <c:v>0.63244212962962965</c:v>
                </c:pt>
                <c:pt idx="3007">
                  <c:v>0.63268518518518524</c:v>
                </c:pt>
                <c:pt idx="3008">
                  <c:v>0.63292824074074072</c:v>
                </c:pt>
                <c:pt idx="3009">
                  <c:v>0.63318287037037035</c:v>
                </c:pt>
                <c:pt idx="3010">
                  <c:v>0.63342592592592595</c:v>
                </c:pt>
                <c:pt idx="3011">
                  <c:v>0.63366898148148143</c:v>
                </c:pt>
                <c:pt idx="3012">
                  <c:v>0.63391203703703702</c:v>
                </c:pt>
                <c:pt idx="3013">
                  <c:v>0.63415509259259262</c:v>
                </c:pt>
                <c:pt idx="3014">
                  <c:v>0.63440972222222225</c:v>
                </c:pt>
                <c:pt idx="3015">
                  <c:v>0.63465277777777784</c:v>
                </c:pt>
                <c:pt idx="3016">
                  <c:v>0.63489583333333333</c:v>
                </c:pt>
                <c:pt idx="3017">
                  <c:v>0.63513888888888892</c:v>
                </c:pt>
                <c:pt idx="3018">
                  <c:v>0.63538194444444451</c:v>
                </c:pt>
                <c:pt idx="3019">
                  <c:v>0.63563657407407403</c:v>
                </c:pt>
                <c:pt idx="3020">
                  <c:v>0.63587962962962963</c:v>
                </c:pt>
                <c:pt idx="3021">
                  <c:v>0.63612268518518522</c:v>
                </c:pt>
                <c:pt idx="3022">
                  <c:v>0.6363657407407407</c:v>
                </c:pt>
                <c:pt idx="3023">
                  <c:v>0.6366087962962963</c:v>
                </c:pt>
                <c:pt idx="3024">
                  <c:v>0.63686342592592593</c:v>
                </c:pt>
                <c:pt idx="3025">
                  <c:v>0.63710648148148141</c:v>
                </c:pt>
                <c:pt idx="3026">
                  <c:v>0.63734953703703701</c:v>
                </c:pt>
                <c:pt idx="3027">
                  <c:v>0.6375925925925926</c:v>
                </c:pt>
                <c:pt idx="3028">
                  <c:v>0.63783564814814808</c:v>
                </c:pt>
                <c:pt idx="3029">
                  <c:v>0.63807870370370368</c:v>
                </c:pt>
                <c:pt idx="3030">
                  <c:v>0.63833333333333331</c:v>
                </c:pt>
                <c:pt idx="3031">
                  <c:v>0.6385763888888889</c:v>
                </c:pt>
                <c:pt idx="3032">
                  <c:v>0.6388194444444445</c:v>
                </c:pt>
                <c:pt idx="3033">
                  <c:v>0.63906249999999998</c:v>
                </c:pt>
                <c:pt idx="3034">
                  <c:v>0.63930555555555557</c:v>
                </c:pt>
                <c:pt idx="3035">
                  <c:v>0.6395601851851852</c:v>
                </c:pt>
                <c:pt idx="3036">
                  <c:v>0.63980324074074069</c:v>
                </c:pt>
                <c:pt idx="3037">
                  <c:v>0.64004629629629628</c:v>
                </c:pt>
                <c:pt idx="3038">
                  <c:v>0.64028935185185187</c:v>
                </c:pt>
                <c:pt idx="3039">
                  <c:v>0.64053240740740736</c:v>
                </c:pt>
                <c:pt idx="3040">
                  <c:v>0.6407870370370371</c:v>
                </c:pt>
                <c:pt idx="3041">
                  <c:v>0.64103009259259258</c:v>
                </c:pt>
                <c:pt idx="3042">
                  <c:v>0.64127314814814818</c:v>
                </c:pt>
                <c:pt idx="3043">
                  <c:v>0.64151620370370377</c:v>
                </c:pt>
                <c:pt idx="3044">
                  <c:v>0.64175925925925925</c:v>
                </c:pt>
                <c:pt idx="3045">
                  <c:v>0.64200231481481485</c:v>
                </c:pt>
                <c:pt idx="3046">
                  <c:v>0.64225694444444448</c:v>
                </c:pt>
                <c:pt idx="3047">
                  <c:v>0.64249999999999996</c:v>
                </c:pt>
                <c:pt idx="3048">
                  <c:v>0.64274305555555555</c:v>
                </c:pt>
                <c:pt idx="3049">
                  <c:v>0.64298611111111115</c:v>
                </c:pt>
                <c:pt idx="3050">
                  <c:v>0.64322916666666663</c:v>
                </c:pt>
                <c:pt idx="3051">
                  <c:v>0.64348379629629626</c:v>
                </c:pt>
                <c:pt idx="3052">
                  <c:v>0.64372685185185186</c:v>
                </c:pt>
                <c:pt idx="3053">
                  <c:v>0.64396990740740734</c:v>
                </c:pt>
                <c:pt idx="3054">
                  <c:v>0.64421296296296293</c:v>
                </c:pt>
                <c:pt idx="3055">
                  <c:v>0.64445601851851853</c:v>
                </c:pt>
                <c:pt idx="3056">
                  <c:v>0.64471064814814816</c:v>
                </c:pt>
                <c:pt idx="3057">
                  <c:v>0.64495370370370375</c:v>
                </c:pt>
                <c:pt idx="3058">
                  <c:v>0.64519675925925923</c:v>
                </c:pt>
                <c:pt idx="3059">
                  <c:v>0.64543981481481483</c:v>
                </c:pt>
                <c:pt idx="3060">
                  <c:v>0.64568287037037042</c:v>
                </c:pt>
                <c:pt idx="3061">
                  <c:v>0.64593749999999994</c:v>
                </c:pt>
                <c:pt idx="3062">
                  <c:v>0.64618055555555554</c:v>
                </c:pt>
                <c:pt idx="3063">
                  <c:v>0.64642361111111113</c:v>
                </c:pt>
                <c:pt idx="3064">
                  <c:v>0.64666666666666661</c:v>
                </c:pt>
                <c:pt idx="3065">
                  <c:v>0.64690972222222221</c:v>
                </c:pt>
                <c:pt idx="3066">
                  <c:v>0.6471527777777778</c:v>
                </c:pt>
                <c:pt idx="3067">
                  <c:v>0.64740740740740743</c:v>
                </c:pt>
                <c:pt idx="3068">
                  <c:v>0.64765046296296302</c:v>
                </c:pt>
                <c:pt idx="3069">
                  <c:v>0.64789351851851851</c:v>
                </c:pt>
                <c:pt idx="3070">
                  <c:v>0.6481365740740741</c:v>
                </c:pt>
                <c:pt idx="3071">
                  <c:v>0.64837962962962969</c:v>
                </c:pt>
                <c:pt idx="3072">
                  <c:v>0.64863425925925922</c:v>
                </c:pt>
                <c:pt idx="3073">
                  <c:v>0.64887731481481481</c:v>
                </c:pt>
                <c:pt idx="3074">
                  <c:v>0.6491203703703704</c:v>
                </c:pt>
                <c:pt idx="3075">
                  <c:v>0.64936342592592589</c:v>
                </c:pt>
                <c:pt idx="3076">
                  <c:v>0.64960648148148148</c:v>
                </c:pt>
                <c:pt idx="3077">
                  <c:v>0.64986111111111111</c:v>
                </c:pt>
                <c:pt idx="3078">
                  <c:v>0.65010416666666659</c:v>
                </c:pt>
                <c:pt idx="3079">
                  <c:v>0.65034722222222219</c:v>
                </c:pt>
                <c:pt idx="3080">
                  <c:v>0.65059027777777778</c:v>
                </c:pt>
                <c:pt idx="3081">
                  <c:v>0.65083333333333326</c:v>
                </c:pt>
                <c:pt idx="3082">
                  <c:v>0.65107638888888886</c:v>
                </c:pt>
                <c:pt idx="3083">
                  <c:v>0.65133101851851849</c:v>
                </c:pt>
                <c:pt idx="3084">
                  <c:v>0.65157407407407408</c:v>
                </c:pt>
                <c:pt idx="3085">
                  <c:v>0.65181712962962968</c:v>
                </c:pt>
                <c:pt idx="3086">
                  <c:v>0.65206018518518516</c:v>
                </c:pt>
                <c:pt idx="3087">
                  <c:v>0.65230324074074075</c:v>
                </c:pt>
                <c:pt idx="3088">
                  <c:v>0.65255787037037039</c:v>
                </c:pt>
                <c:pt idx="3089">
                  <c:v>0.65280092592592587</c:v>
                </c:pt>
                <c:pt idx="3090">
                  <c:v>0.65304398148148146</c:v>
                </c:pt>
                <c:pt idx="3091">
                  <c:v>0.65328703703703705</c:v>
                </c:pt>
                <c:pt idx="3092">
                  <c:v>0.65353009259259254</c:v>
                </c:pt>
                <c:pt idx="3093">
                  <c:v>0.65378472222222228</c:v>
                </c:pt>
                <c:pt idx="3094">
                  <c:v>0.65402777777777776</c:v>
                </c:pt>
                <c:pt idx="3095">
                  <c:v>0.65427083333333336</c:v>
                </c:pt>
                <c:pt idx="3096">
                  <c:v>0.65451388888888895</c:v>
                </c:pt>
                <c:pt idx="3097">
                  <c:v>0.65475694444444443</c:v>
                </c:pt>
                <c:pt idx="3098">
                  <c:v>0.65501157407407407</c:v>
                </c:pt>
                <c:pt idx="3099">
                  <c:v>0.65525462962962966</c:v>
                </c:pt>
                <c:pt idx="3100">
                  <c:v>0.65549768518518514</c:v>
                </c:pt>
                <c:pt idx="3101">
                  <c:v>0.65574074074074074</c:v>
                </c:pt>
                <c:pt idx="3102">
                  <c:v>0.65598379629629633</c:v>
                </c:pt>
                <c:pt idx="3103">
                  <c:v>0.65622685185185181</c:v>
                </c:pt>
                <c:pt idx="3104">
                  <c:v>0.65648148148148155</c:v>
                </c:pt>
                <c:pt idx="3105">
                  <c:v>0.65672453703703704</c:v>
                </c:pt>
                <c:pt idx="3106">
                  <c:v>0.65696759259259252</c:v>
                </c:pt>
                <c:pt idx="3107">
                  <c:v>0.65721064814814811</c:v>
                </c:pt>
                <c:pt idx="3108">
                  <c:v>0.65745370370370371</c:v>
                </c:pt>
                <c:pt idx="3109">
                  <c:v>0.65770833333333334</c:v>
                </c:pt>
                <c:pt idx="3110">
                  <c:v>0.65795138888888893</c:v>
                </c:pt>
                <c:pt idx="3111">
                  <c:v>0.65819444444444442</c:v>
                </c:pt>
                <c:pt idx="3112">
                  <c:v>0.65843750000000001</c:v>
                </c:pt>
                <c:pt idx="3113">
                  <c:v>0.6586805555555556</c:v>
                </c:pt>
                <c:pt idx="3114">
                  <c:v>0.65893518518518512</c:v>
                </c:pt>
                <c:pt idx="3115">
                  <c:v>0.65917824074074072</c:v>
                </c:pt>
                <c:pt idx="3116">
                  <c:v>0.65942129629629631</c:v>
                </c:pt>
                <c:pt idx="3117">
                  <c:v>0.65966435185185179</c:v>
                </c:pt>
                <c:pt idx="3118">
                  <c:v>0.65990740740740739</c:v>
                </c:pt>
                <c:pt idx="3119">
                  <c:v>0.66015046296296298</c:v>
                </c:pt>
                <c:pt idx="3120">
                  <c:v>0.66040509259259261</c:v>
                </c:pt>
                <c:pt idx="3121">
                  <c:v>0.66064814814814821</c:v>
                </c:pt>
                <c:pt idx="3122">
                  <c:v>0.66089120370370369</c:v>
                </c:pt>
                <c:pt idx="3123">
                  <c:v>0.66113425925925928</c:v>
                </c:pt>
                <c:pt idx="3124">
                  <c:v>0.66137731481481488</c:v>
                </c:pt>
                <c:pt idx="3125">
                  <c:v>0.6616319444444444</c:v>
                </c:pt>
                <c:pt idx="3126">
                  <c:v>0.66187499999999999</c:v>
                </c:pt>
                <c:pt idx="3127">
                  <c:v>0.66211805555555558</c:v>
                </c:pt>
                <c:pt idx="3128">
                  <c:v>0.66236111111111107</c:v>
                </c:pt>
                <c:pt idx="3129">
                  <c:v>0.66260416666666666</c:v>
                </c:pt>
                <c:pt idx="3130">
                  <c:v>0.66285879629629629</c:v>
                </c:pt>
                <c:pt idx="3131">
                  <c:v>0.66310185185185189</c:v>
                </c:pt>
                <c:pt idx="3132">
                  <c:v>0.66334490740740748</c:v>
                </c:pt>
                <c:pt idx="3133">
                  <c:v>0.66358796296296296</c:v>
                </c:pt>
                <c:pt idx="3134">
                  <c:v>0.66383101851851845</c:v>
                </c:pt>
                <c:pt idx="3135">
                  <c:v>0.66408564814814819</c:v>
                </c:pt>
                <c:pt idx="3136">
                  <c:v>0.66432870370370367</c:v>
                </c:pt>
                <c:pt idx="3137">
                  <c:v>0.66457175925925926</c:v>
                </c:pt>
                <c:pt idx="3138">
                  <c:v>0.66481481481481486</c:v>
                </c:pt>
                <c:pt idx="3139">
                  <c:v>0.66505787037037034</c:v>
                </c:pt>
                <c:pt idx="3140">
                  <c:v>0.66530092592592593</c:v>
                </c:pt>
                <c:pt idx="3141">
                  <c:v>0.66555555555555557</c:v>
                </c:pt>
                <c:pt idx="3142">
                  <c:v>0.66579861111111105</c:v>
                </c:pt>
                <c:pt idx="3143">
                  <c:v>0.66604166666666664</c:v>
                </c:pt>
                <c:pt idx="3144">
                  <c:v>0.66628472222222224</c:v>
                </c:pt>
                <c:pt idx="3145">
                  <c:v>0.66652777777777772</c:v>
                </c:pt>
                <c:pt idx="3146">
                  <c:v>0.66678240740740735</c:v>
                </c:pt>
                <c:pt idx="3147">
                  <c:v>0.66702546296296295</c:v>
                </c:pt>
                <c:pt idx="3148">
                  <c:v>0.66726851851851843</c:v>
                </c:pt>
                <c:pt idx="3149">
                  <c:v>0.66751157407407413</c:v>
                </c:pt>
                <c:pt idx="3150">
                  <c:v>0.66775462962962961</c:v>
                </c:pt>
                <c:pt idx="3151">
                  <c:v>0.66800925925925936</c:v>
                </c:pt>
                <c:pt idx="3152">
                  <c:v>0.66825231481481484</c:v>
                </c:pt>
                <c:pt idx="3153">
                  <c:v>0.66849537037037043</c:v>
                </c:pt>
                <c:pt idx="3154">
                  <c:v>0.66873842592592592</c:v>
                </c:pt>
                <c:pt idx="3155">
                  <c:v>0.66898148148148151</c:v>
                </c:pt>
                <c:pt idx="3156">
                  <c:v>0.66923611111111114</c:v>
                </c:pt>
                <c:pt idx="3157">
                  <c:v>0.66947916666666663</c:v>
                </c:pt>
                <c:pt idx="3158">
                  <c:v>0.66972222222222222</c:v>
                </c:pt>
                <c:pt idx="3159">
                  <c:v>0.6699652777777777</c:v>
                </c:pt>
                <c:pt idx="3160">
                  <c:v>0.67020833333333341</c:v>
                </c:pt>
                <c:pt idx="3161">
                  <c:v>0.67045138888888889</c:v>
                </c:pt>
                <c:pt idx="3162">
                  <c:v>0.67070601851851841</c:v>
                </c:pt>
                <c:pt idx="3163">
                  <c:v>0.67094907407407411</c:v>
                </c:pt>
                <c:pt idx="3164">
                  <c:v>0.6711921296296296</c:v>
                </c:pt>
                <c:pt idx="3165">
                  <c:v>0.67143518518518519</c:v>
                </c:pt>
                <c:pt idx="3166">
                  <c:v>0.67167824074074067</c:v>
                </c:pt>
                <c:pt idx="3167">
                  <c:v>0.67193287037037042</c:v>
                </c:pt>
                <c:pt idx="3168">
                  <c:v>0.6721759259259259</c:v>
                </c:pt>
                <c:pt idx="3169">
                  <c:v>0.67241898148148149</c:v>
                </c:pt>
                <c:pt idx="3170">
                  <c:v>0.67266203703703698</c:v>
                </c:pt>
                <c:pt idx="3171">
                  <c:v>0.67290509259259268</c:v>
                </c:pt>
                <c:pt idx="3172">
                  <c:v>0.6731597222222222</c:v>
                </c:pt>
                <c:pt idx="3173">
                  <c:v>0.67340277777777768</c:v>
                </c:pt>
                <c:pt idx="3174">
                  <c:v>0.67364583333333339</c:v>
                </c:pt>
                <c:pt idx="3175">
                  <c:v>0.67388888888888887</c:v>
                </c:pt>
                <c:pt idx="3176">
                  <c:v>0.67413194444444446</c:v>
                </c:pt>
                <c:pt idx="3177">
                  <c:v>0.67437499999999995</c:v>
                </c:pt>
                <c:pt idx="3178">
                  <c:v>0.67462962962962969</c:v>
                </c:pt>
                <c:pt idx="3179">
                  <c:v>0.67487268518518517</c:v>
                </c:pt>
                <c:pt idx="3180">
                  <c:v>0.67511574074074077</c:v>
                </c:pt>
                <c:pt idx="3181">
                  <c:v>0.67535879629629625</c:v>
                </c:pt>
                <c:pt idx="3182">
                  <c:v>0.67560185185185195</c:v>
                </c:pt>
                <c:pt idx="3183">
                  <c:v>0.67585648148148147</c:v>
                </c:pt>
                <c:pt idx="3184">
                  <c:v>0.67609953703703696</c:v>
                </c:pt>
                <c:pt idx="3185">
                  <c:v>0.67634259259259266</c:v>
                </c:pt>
                <c:pt idx="3186">
                  <c:v>0.67658564814814814</c:v>
                </c:pt>
                <c:pt idx="3187">
                  <c:v>0.67682870370370374</c:v>
                </c:pt>
                <c:pt idx="3188">
                  <c:v>0.67708333333333337</c:v>
                </c:pt>
                <c:pt idx="3189">
                  <c:v>0.67732638888888885</c:v>
                </c:pt>
                <c:pt idx="3190">
                  <c:v>0.67756944444444445</c:v>
                </c:pt>
                <c:pt idx="3191">
                  <c:v>0.67781249999999993</c:v>
                </c:pt>
                <c:pt idx="3192">
                  <c:v>0.67805555555555552</c:v>
                </c:pt>
                <c:pt idx="3193">
                  <c:v>0.67831018518518515</c:v>
                </c:pt>
                <c:pt idx="3194">
                  <c:v>0.67855324074074075</c:v>
                </c:pt>
                <c:pt idx="3195">
                  <c:v>0.67879629629629623</c:v>
                </c:pt>
                <c:pt idx="3196">
                  <c:v>0.67903935185185194</c:v>
                </c:pt>
                <c:pt idx="3197">
                  <c:v>0.67928240740740742</c:v>
                </c:pt>
                <c:pt idx="3198">
                  <c:v>0.67952546296296301</c:v>
                </c:pt>
                <c:pt idx="3199">
                  <c:v>0.67978009259259264</c:v>
                </c:pt>
                <c:pt idx="3200">
                  <c:v>0.68002314814814813</c:v>
                </c:pt>
                <c:pt idx="3201">
                  <c:v>0.68026620370370372</c:v>
                </c:pt>
                <c:pt idx="3202">
                  <c:v>0.6805092592592592</c:v>
                </c:pt>
                <c:pt idx="3203">
                  <c:v>0.6807523148148148</c:v>
                </c:pt>
                <c:pt idx="3204">
                  <c:v>0.68100694444444443</c:v>
                </c:pt>
                <c:pt idx="3205">
                  <c:v>0.68125000000000002</c:v>
                </c:pt>
                <c:pt idx="3206">
                  <c:v>0.6814930555555555</c:v>
                </c:pt>
                <c:pt idx="3207">
                  <c:v>0.68173611111111121</c:v>
                </c:pt>
                <c:pt idx="3208">
                  <c:v>0.68197916666666669</c:v>
                </c:pt>
                <c:pt idx="3209">
                  <c:v>0.68223379629629621</c:v>
                </c:pt>
                <c:pt idx="3210">
                  <c:v>0.68247685185185192</c:v>
                </c:pt>
                <c:pt idx="3211">
                  <c:v>0.6827199074074074</c:v>
                </c:pt>
                <c:pt idx="3212">
                  <c:v>0.68296296296296299</c:v>
                </c:pt>
                <c:pt idx="3213">
                  <c:v>0.68320601851851848</c:v>
                </c:pt>
                <c:pt idx="3214">
                  <c:v>0.68346064814814822</c:v>
                </c:pt>
                <c:pt idx="3215">
                  <c:v>0.6837037037037037</c:v>
                </c:pt>
                <c:pt idx="3216">
                  <c:v>0.6839467592592593</c:v>
                </c:pt>
                <c:pt idx="3217">
                  <c:v>0.68418981481481478</c:v>
                </c:pt>
                <c:pt idx="3218">
                  <c:v>0.68443287037037026</c:v>
                </c:pt>
                <c:pt idx="3219">
                  <c:v>0.68467592592592597</c:v>
                </c:pt>
                <c:pt idx="3220">
                  <c:v>0.68493055555555549</c:v>
                </c:pt>
                <c:pt idx="3221">
                  <c:v>0.68517361111111119</c:v>
                </c:pt>
                <c:pt idx="3222">
                  <c:v>0.68541666666666667</c:v>
                </c:pt>
                <c:pt idx="3223">
                  <c:v>0.68565972222222227</c:v>
                </c:pt>
                <c:pt idx="3224">
                  <c:v>0.68590277777777775</c:v>
                </c:pt>
                <c:pt idx="3225">
                  <c:v>0.68615740740740738</c:v>
                </c:pt>
                <c:pt idx="3226">
                  <c:v>0.68640046296296298</c:v>
                </c:pt>
                <c:pt idx="3227">
                  <c:v>0.68664351851851846</c:v>
                </c:pt>
                <c:pt idx="3228">
                  <c:v>0.68688657407407405</c:v>
                </c:pt>
                <c:pt idx="3229">
                  <c:v>0.68712962962962953</c:v>
                </c:pt>
                <c:pt idx="3230">
                  <c:v>0.68738425925925928</c:v>
                </c:pt>
                <c:pt idx="3231">
                  <c:v>0.68762731481481476</c:v>
                </c:pt>
                <c:pt idx="3232">
                  <c:v>0.68787037037037047</c:v>
                </c:pt>
                <c:pt idx="3233">
                  <c:v>0.68811342592592595</c:v>
                </c:pt>
                <c:pt idx="3234">
                  <c:v>0.68835648148148154</c:v>
                </c:pt>
                <c:pt idx="3235">
                  <c:v>0.68859953703703702</c:v>
                </c:pt>
                <c:pt idx="3236">
                  <c:v>0.68885416666666666</c:v>
                </c:pt>
                <c:pt idx="3237">
                  <c:v>0.68909722222222225</c:v>
                </c:pt>
                <c:pt idx="3238">
                  <c:v>0.68934027777777773</c:v>
                </c:pt>
                <c:pt idx="3239">
                  <c:v>0.68958333333333333</c:v>
                </c:pt>
                <c:pt idx="3240">
                  <c:v>0.68982638888888881</c:v>
                </c:pt>
                <c:pt idx="3241">
                  <c:v>0.69008101851851855</c:v>
                </c:pt>
                <c:pt idx="3242">
                  <c:v>0.69032407407407403</c:v>
                </c:pt>
                <c:pt idx="3243">
                  <c:v>0.69056712962962974</c:v>
                </c:pt>
                <c:pt idx="3244">
                  <c:v>0.69081018518518522</c:v>
                </c:pt>
                <c:pt idx="3245">
                  <c:v>0.6910532407407407</c:v>
                </c:pt>
                <c:pt idx="3246">
                  <c:v>0.69130787037037045</c:v>
                </c:pt>
                <c:pt idx="3247">
                  <c:v>0.69155092592592593</c:v>
                </c:pt>
                <c:pt idx="3248">
                  <c:v>0.69179398148148152</c:v>
                </c:pt>
                <c:pt idx="3249">
                  <c:v>0.69203703703703701</c:v>
                </c:pt>
                <c:pt idx="3250">
                  <c:v>0.6922800925925926</c:v>
                </c:pt>
                <c:pt idx="3251">
                  <c:v>0.69252314814814808</c:v>
                </c:pt>
                <c:pt idx="3252">
                  <c:v>0.69277777777777771</c:v>
                </c:pt>
                <c:pt idx="3253">
                  <c:v>0.69302083333333331</c:v>
                </c:pt>
                <c:pt idx="3254">
                  <c:v>0.69326388888888879</c:v>
                </c:pt>
                <c:pt idx="3255">
                  <c:v>0.6935069444444445</c:v>
                </c:pt>
                <c:pt idx="3256">
                  <c:v>0.69374999999999998</c:v>
                </c:pt>
                <c:pt idx="3257">
                  <c:v>0.69400462962962972</c:v>
                </c:pt>
                <c:pt idx="3258">
                  <c:v>0.6942476851851852</c:v>
                </c:pt>
                <c:pt idx="3259">
                  <c:v>0.6944907407407408</c:v>
                </c:pt>
                <c:pt idx="3260">
                  <c:v>0.69473379629629628</c:v>
                </c:pt>
                <c:pt idx="3261">
                  <c:v>0.69497685185185187</c:v>
                </c:pt>
                <c:pt idx="3262">
                  <c:v>0.69523148148148151</c:v>
                </c:pt>
                <c:pt idx="3263">
                  <c:v>0.69547453703703699</c:v>
                </c:pt>
                <c:pt idx="3264">
                  <c:v>0.69571759259259258</c:v>
                </c:pt>
                <c:pt idx="3265">
                  <c:v>0.69596064814814806</c:v>
                </c:pt>
                <c:pt idx="3266">
                  <c:v>0.69620370370370377</c:v>
                </c:pt>
                <c:pt idx="3267">
                  <c:v>0.69645833333333329</c:v>
                </c:pt>
                <c:pt idx="3268">
                  <c:v>0.69670138888888899</c:v>
                </c:pt>
                <c:pt idx="3269">
                  <c:v>0.69694444444444448</c:v>
                </c:pt>
                <c:pt idx="3270">
                  <c:v>0.69718750000000007</c:v>
                </c:pt>
                <c:pt idx="3271">
                  <c:v>0.69743055555555555</c:v>
                </c:pt>
                <c:pt idx="3272">
                  <c:v>0.69767361111111104</c:v>
                </c:pt>
                <c:pt idx="3273">
                  <c:v>0.69792824074074078</c:v>
                </c:pt>
                <c:pt idx="3274">
                  <c:v>0.69817129629629626</c:v>
                </c:pt>
                <c:pt idx="3275">
                  <c:v>0.69841435185185186</c:v>
                </c:pt>
                <c:pt idx="3276">
                  <c:v>0.69865740740740734</c:v>
                </c:pt>
                <c:pt idx="3277">
                  <c:v>0.69890046296296304</c:v>
                </c:pt>
                <c:pt idx="3278">
                  <c:v>0.69915509259259256</c:v>
                </c:pt>
                <c:pt idx="3279">
                  <c:v>0.69939814814814805</c:v>
                </c:pt>
                <c:pt idx="3280">
                  <c:v>0.69964120370370375</c:v>
                </c:pt>
                <c:pt idx="3281">
                  <c:v>0.69988425925925923</c:v>
                </c:pt>
                <c:pt idx="3282">
                  <c:v>0.70012731481481483</c:v>
                </c:pt>
                <c:pt idx="3283">
                  <c:v>0.70038194444444446</c:v>
                </c:pt>
                <c:pt idx="3284">
                  <c:v>0.70062500000000005</c:v>
                </c:pt>
                <c:pt idx="3285">
                  <c:v>0.70086805555555554</c:v>
                </c:pt>
                <c:pt idx="3286">
                  <c:v>0.70111111111111113</c:v>
                </c:pt>
                <c:pt idx="3287">
                  <c:v>0.70135416666666661</c:v>
                </c:pt>
                <c:pt idx="3288">
                  <c:v>0.70160879629629624</c:v>
                </c:pt>
                <c:pt idx="3289">
                  <c:v>0.70185185185185184</c:v>
                </c:pt>
                <c:pt idx="3290">
                  <c:v>0.70209490740740732</c:v>
                </c:pt>
                <c:pt idx="3291">
                  <c:v>0.70233796296296302</c:v>
                </c:pt>
                <c:pt idx="3292">
                  <c:v>0.70258101851851851</c:v>
                </c:pt>
                <c:pt idx="3293">
                  <c:v>0.7028240740740741</c:v>
                </c:pt>
                <c:pt idx="3294">
                  <c:v>0.70307870370370373</c:v>
                </c:pt>
                <c:pt idx="3295">
                  <c:v>0.70332175925925933</c:v>
                </c:pt>
                <c:pt idx="3296">
                  <c:v>0.70356481481481481</c:v>
                </c:pt>
                <c:pt idx="3297">
                  <c:v>0.7038078703703704</c:v>
                </c:pt>
                <c:pt idx="3298">
                  <c:v>0.70405092592592589</c:v>
                </c:pt>
                <c:pt idx="3299">
                  <c:v>0.70430555555555552</c:v>
                </c:pt>
                <c:pt idx="3300">
                  <c:v>0.70454861111111111</c:v>
                </c:pt>
                <c:pt idx="3301">
                  <c:v>0.70479166666666659</c:v>
                </c:pt>
                <c:pt idx="3302">
                  <c:v>0.7050347222222223</c:v>
                </c:pt>
                <c:pt idx="3303">
                  <c:v>0.70527777777777778</c:v>
                </c:pt>
                <c:pt idx="3304">
                  <c:v>0.7055324074074073</c:v>
                </c:pt>
                <c:pt idx="3305">
                  <c:v>0.70577546296296301</c:v>
                </c:pt>
                <c:pt idx="3306">
                  <c:v>0.70601851851851849</c:v>
                </c:pt>
                <c:pt idx="3307">
                  <c:v>0.70626157407407408</c:v>
                </c:pt>
                <c:pt idx="3308">
                  <c:v>0.70650462962962957</c:v>
                </c:pt>
                <c:pt idx="3309">
                  <c:v>0.70674768518518516</c:v>
                </c:pt>
                <c:pt idx="3310">
                  <c:v>0.70700231481481479</c:v>
                </c:pt>
                <c:pt idx="3311">
                  <c:v>0.70724537037037039</c:v>
                </c:pt>
                <c:pt idx="3312">
                  <c:v>0.70748842592592587</c:v>
                </c:pt>
                <c:pt idx="3313">
                  <c:v>0.70773148148148157</c:v>
                </c:pt>
                <c:pt idx="3314">
                  <c:v>0.70797453703703705</c:v>
                </c:pt>
                <c:pt idx="3315">
                  <c:v>0.70822916666666658</c:v>
                </c:pt>
                <c:pt idx="3316">
                  <c:v>0.70847222222222228</c:v>
                </c:pt>
                <c:pt idx="3317">
                  <c:v>0.70871527777777776</c:v>
                </c:pt>
                <c:pt idx="3318">
                  <c:v>0.70895833333333336</c:v>
                </c:pt>
                <c:pt idx="3319">
                  <c:v>0.70920138888888884</c:v>
                </c:pt>
                <c:pt idx="3320">
                  <c:v>0.70945601851851858</c:v>
                </c:pt>
                <c:pt idx="3321">
                  <c:v>0.70969907407407407</c:v>
                </c:pt>
                <c:pt idx="3322">
                  <c:v>0.70994212962962966</c:v>
                </c:pt>
                <c:pt idx="3323">
                  <c:v>0.71018518518518514</c:v>
                </c:pt>
                <c:pt idx="3324">
                  <c:v>0.71042824074074085</c:v>
                </c:pt>
                <c:pt idx="3325">
                  <c:v>0.71068287037037037</c:v>
                </c:pt>
                <c:pt idx="3326">
                  <c:v>0.71092592592592585</c:v>
                </c:pt>
                <c:pt idx="3327">
                  <c:v>0.71116898148148155</c:v>
                </c:pt>
                <c:pt idx="3328">
                  <c:v>0.71141203703703704</c:v>
                </c:pt>
                <c:pt idx="3329">
                  <c:v>0.71165509259259263</c:v>
                </c:pt>
                <c:pt idx="3330">
                  <c:v>0.71189814814814811</c:v>
                </c:pt>
                <c:pt idx="3331">
                  <c:v>0.71215277777777775</c:v>
                </c:pt>
                <c:pt idx="3332">
                  <c:v>0.71239583333333334</c:v>
                </c:pt>
                <c:pt idx="3333">
                  <c:v>0.71263888888888882</c:v>
                </c:pt>
                <c:pt idx="3334">
                  <c:v>0.71288194444444442</c:v>
                </c:pt>
                <c:pt idx="3335">
                  <c:v>0.7131249999999999</c:v>
                </c:pt>
                <c:pt idx="3336">
                  <c:v>0.71337962962962964</c:v>
                </c:pt>
                <c:pt idx="3337">
                  <c:v>0.71362268518518512</c:v>
                </c:pt>
                <c:pt idx="3338">
                  <c:v>0.71386574074074083</c:v>
                </c:pt>
                <c:pt idx="3339">
                  <c:v>0.71410879629629631</c:v>
                </c:pt>
                <c:pt idx="3340">
                  <c:v>0.7143518518518519</c:v>
                </c:pt>
                <c:pt idx="3341">
                  <c:v>0.71460648148148154</c:v>
                </c:pt>
                <c:pt idx="3342">
                  <c:v>0.71484953703703702</c:v>
                </c:pt>
                <c:pt idx="3343">
                  <c:v>0.71509259259259261</c:v>
                </c:pt>
                <c:pt idx="3344">
                  <c:v>0.7153356481481481</c:v>
                </c:pt>
                <c:pt idx="3345">
                  <c:v>0.71557870370370369</c:v>
                </c:pt>
                <c:pt idx="3346">
                  <c:v>0.71583333333333332</c:v>
                </c:pt>
                <c:pt idx="3347">
                  <c:v>0.71607638888888892</c:v>
                </c:pt>
                <c:pt idx="3348">
                  <c:v>0.7163194444444444</c:v>
                </c:pt>
                <c:pt idx="3349">
                  <c:v>0.7165625000000001</c:v>
                </c:pt>
                <c:pt idx="3350">
                  <c:v>0.71680555555555558</c:v>
                </c:pt>
                <c:pt idx="3351">
                  <c:v>0.71704861111111118</c:v>
                </c:pt>
                <c:pt idx="3352">
                  <c:v>0.71730324074074081</c:v>
                </c:pt>
                <c:pt idx="3353">
                  <c:v>0.71754629629629629</c:v>
                </c:pt>
                <c:pt idx="3354">
                  <c:v>0.71778935185185189</c:v>
                </c:pt>
                <c:pt idx="3355">
                  <c:v>0.71803240740740737</c:v>
                </c:pt>
                <c:pt idx="3356">
                  <c:v>0.71827546296296296</c:v>
                </c:pt>
                <c:pt idx="3357">
                  <c:v>0.7185300925925926</c:v>
                </c:pt>
                <c:pt idx="3358">
                  <c:v>0.71877314814814808</c:v>
                </c:pt>
                <c:pt idx="3359">
                  <c:v>0.71901620370370367</c:v>
                </c:pt>
                <c:pt idx="3360">
                  <c:v>0.71925925925925915</c:v>
                </c:pt>
                <c:pt idx="3361">
                  <c:v>0.71950231481481486</c:v>
                </c:pt>
                <c:pt idx="3362">
                  <c:v>0.71975694444444438</c:v>
                </c:pt>
                <c:pt idx="3363">
                  <c:v>0.72000000000000008</c:v>
                </c:pt>
                <c:pt idx="3364">
                  <c:v>0.72024305555555557</c:v>
                </c:pt>
                <c:pt idx="3365">
                  <c:v>0.72048611111111116</c:v>
                </c:pt>
                <c:pt idx="3366">
                  <c:v>0.72072916666666664</c:v>
                </c:pt>
                <c:pt idx="3367">
                  <c:v>0.72097222222222224</c:v>
                </c:pt>
                <c:pt idx="3368">
                  <c:v>0.72122685185185187</c:v>
                </c:pt>
                <c:pt idx="3369">
                  <c:v>0.72146990740740735</c:v>
                </c:pt>
                <c:pt idx="3370">
                  <c:v>0.72171296296296295</c:v>
                </c:pt>
                <c:pt idx="3371">
                  <c:v>0.72195601851851843</c:v>
                </c:pt>
                <c:pt idx="3372">
                  <c:v>0.72219907407407413</c:v>
                </c:pt>
                <c:pt idx="3373">
                  <c:v>0.72245370370370365</c:v>
                </c:pt>
                <c:pt idx="3374">
                  <c:v>0.72269675925925936</c:v>
                </c:pt>
                <c:pt idx="3375">
                  <c:v>0.72293981481481484</c:v>
                </c:pt>
                <c:pt idx="3376">
                  <c:v>0.72318287037037043</c:v>
                </c:pt>
                <c:pt idx="3377">
                  <c:v>0.72342592592592592</c:v>
                </c:pt>
                <c:pt idx="3378">
                  <c:v>0.72368055555555555</c:v>
                </c:pt>
                <c:pt idx="3379">
                  <c:v>0.72392361111111114</c:v>
                </c:pt>
                <c:pt idx="3380">
                  <c:v>0.72416666666666663</c:v>
                </c:pt>
                <c:pt idx="3381">
                  <c:v>0.72440972222222222</c:v>
                </c:pt>
                <c:pt idx="3382">
                  <c:v>0.7246527777777777</c:v>
                </c:pt>
                <c:pt idx="3383">
                  <c:v>0.72490740740740733</c:v>
                </c:pt>
                <c:pt idx="3384">
                  <c:v>0.72515046296296293</c:v>
                </c:pt>
                <c:pt idx="3385">
                  <c:v>0.72539351851851841</c:v>
                </c:pt>
                <c:pt idx="3386">
                  <c:v>0.72563657407407411</c:v>
                </c:pt>
                <c:pt idx="3387">
                  <c:v>0.7258796296296296</c:v>
                </c:pt>
                <c:pt idx="3388">
                  <c:v>0.72612268518518519</c:v>
                </c:pt>
                <c:pt idx="3389">
                  <c:v>0.72637731481481482</c:v>
                </c:pt>
                <c:pt idx="3390">
                  <c:v>0.72662037037037042</c:v>
                </c:pt>
                <c:pt idx="3391">
                  <c:v>0.7268634259259259</c:v>
                </c:pt>
                <c:pt idx="3392">
                  <c:v>0.72710648148148149</c:v>
                </c:pt>
                <c:pt idx="3393">
                  <c:v>0.72734953703703698</c:v>
                </c:pt>
                <c:pt idx="3394">
                  <c:v>0.72760416666666661</c:v>
                </c:pt>
                <c:pt idx="3395">
                  <c:v>0.7278472222222222</c:v>
                </c:pt>
                <c:pt idx="3396">
                  <c:v>0.72809027777777768</c:v>
                </c:pt>
                <c:pt idx="3397">
                  <c:v>0.72833333333333339</c:v>
                </c:pt>
                <c:pt idx="3398">
                  <c:v>0.72857638888888887</c:v>
                </c:pt>
                <c:pt idx="3399">
                  <c:v>0.72883101851851861</c:v>
                </c:pt>
                <c:pt idx="3400">
                  <c:v>0.7290740740740741</c:v>
                </c:pt>
                <c:pt idx="3401">
                  <c:v>0.72931712962962969</c:v>
                </c:pt>
                <c:pt idx="3402">
                  <c:v>0.72956018518518517</c:v>
                </c:pt>
                <c:pt idx="3403">
                  <c:v>0.72980324074074077</c:v>
                </c:pt>
                <c:pt idx="3404">
                  <c:v>0.73004629629629625</c:v>
                </c:pt>
                <c:pt idx="3405">
                  <c:v>0.73030092592592588</c:v>
                </c:pt>
                <c:pt idx="3406">
                  <c:v>0.73054398148148147</c:v>
                </c:pt>
                <c:pt idx="3407">
                  <c:v>0.73078703703703696</c:v>
                </c:pt>
                <c:pt idx="3408">
                  <c:v>0.73103009259259266</c:v>
                </c:pt>
                <c:pt idx="3409">
                  <c:v>0.73127314814814814</c:v>
                </c:pt>
                <c:pt idx="3410">
                  <c:v>0.73152777777777767</c:v>
                </c:pt>
                <c:pt idx="3411">
                  <c:v>0.73177083333333337</c:v>
                </c:pt>
                <c:pt idx="3412">
                  <c:v>0.73201388888888896</c:v>
                </c:pt>
                <c:pt idx="3413">
                  <c:v>0.73225694444444445</c:v>
                </c:pt>
                <c:pt idx="3414">
                  <c:v>0.73249999999999993</c:v>
                </c:pt>
                <c:pt idx="3415">
                  <c:v>0.73275462962962967</c:v>
                </c:pt>
                <c:pt idx="3416">
                  <c:v>0.73299768518518515</c:v>
                </c:pt>
                <c:pt idx="3417">
                  <c:v>0.73324074074074075</c:v>
                </c:pt>
                <c:pt idx="3418">
                  <c:v>0.73348379629629623</c:v>
                </c:pt>
                <c:pt idx="3419">
                  <c:v>0.73372685185185194</c:v>
                </c:pt>
                <c:pt idx="3420">
                  <c:v>0.73398148148148146</c:v>
                </c:pt>
                <c:pt idx="3421">
                  <c:v>0.73422453703703694</c:v>
                </c:pt>
                <c:pt idx="3422">
                  <c:v>0.73446759259259264</c:v>
                </c:pt>
                <c:pt idx="3423">
                  <c:v>0.73471064814814813</c:v>
                </c:pt>
                <c:pt idx="3424">
                  <c:v>0.73495370370370372</c:v>
                </c:pt>
                <c:pt idx="3425">
                  <c:v>0.7351967592592592</c:v>
                </c:pt>
                <c:pt idx="3426">
                  <c:v>0.73545138888888895</c:v>
                </c:pt>
                <c:pt idx="3427">
                  <c:v>0.73569444444444443</c:v>
                </c:pt>
                <c:pt idx="3428">
                  <c:v>0.73593750000000002</c:v>
                </c:pt>
                <c:pt idx="3429">
                  <c:v>0.7361805555555555</c:v>
                </c:pt>
                <c:pt idx="3430">
                  <c:v>0.73642361111111121</c:v>
                </c:pt>
                <c:pt idx="3431">
                  <c:v>0.73667824074074073</c:v>
                </c:pt>
                <c:pt idx="3432">
                  <c:v>0.73692129629629621</c:v>
                </c:pt>
                <c:pt idx="3433">
                  <c:v>0.73716435185185192</c:v>
                </c:pt>
                <c:pt idx="3434">
                  <c:v>0.7374074074074074</c:v>
                </c:pt>
                <c:pt idx="3435">
                  <c:v>0.73765046296296299</c:v>
                </c:pt>
                <c:pt idx="3436">
                  <c:v>0.73790509259259263</c:v>
                </c:pt>
                <c:pt idx="3437">
                  <c:v>0.73814814814814811</c:v>
                </c:pt>
                <c:pt idx="3438">
                  <c:v>0.7383912037037037</c:v>
                </c:pt>
                <c:pt idx="3439">
                  <c:v>0.7386342592592593</c:v>
                </c:pt>
                <c:pt idx="3440">
                  <c:v>0.73887731481481478</c:v>
                </c:pt>
                <c:pt idx="3441">
                  <c:v>0.73913194444444441</c:v>
                </c:pt>
                <c:pt idx="3442">
                  <c:v>0.739375</c:v>
                </c:pt>
                <c:pt idx="3443">
                  <c:v>0.73961805555555549</c:v>
                </c:pt>
                <c:pt idx="3444">
                  <c:v>0.73986111111111119</c:v>
                </c:pt>
                <c:pt idx="3445">
                  <c:v>0.74010416666666667</c:v>
                </c:pt>
                <c:pt idx="3446">
                  <c:v>0.74034722222222227</c:v>
                </c:pt>
                <c:pt idx="3447">
                  <c:v>0.7406018518518519</c:v>
                </c:pt>
                <c:pt idx="3448">
                  <c:v>0.74084490740740738</c:v>
                </c:pt>
                <c:pt idx="3449">
                  <c:v>0.74108796296296298</c:v>
                </c:pt>
                <c:pt idx="3450">
                  <c:v>0.74133101851851846</c:v>
                </c:pt>
                <c:pt idx="3451">
                  <c:v>0.74157407407407405</c:v>
                </c:pt>
                <c:pt idx="3452">
                  <c:v>0.74182870370370368</c:v>
                </c:pt>
                <c:pt idx="3453">
                  <c:v>0.74207175925925928</c:v>
                </c:pt>
                <c:pt idx="3454">
                  <c:v>0.74231481481481476</c:v>
                </c:pt>
                <c:pt idx="3455">
                  <c:v>0.74255787037037047</c:v>
                </c:pt>
                <c:pt idx="3456">
                  <c:v>0.74280092592592595</c:v>
                </c:pt>
                <c:pt idx="3457">
                  <c:v>0.74305555555555547</c:v>
                </c:pt>
                <c:pt idx="3458">
                  <c:v>0.74329861111111117</c:v>
                </c:pt>
                <c:pt idx="3459">
                  <c:v>0.74354166666666666</c:v>
                </c:pt>
                <c:pt idx="3460">
                  <c:v>0.74378472222222225</c:v>
                </c:pt>
                <c:pt idx="3461">
                  <c:v>0.74402777777777773</c:v>
                </c:pt>
                <c:pt idx="3462">
                  <c:v>0.74427083333333333</c:v>
                </c:pt>
                <c:pt idx="3463">
                  <c:v>0.74452546296296296</c:v>
                </c:pt>
                <c:pt idx="3464">
                  <c:v>0.74476851851851855</c:v>
                </c:pt>
                <c:pt idx="3465">
                  <c:v>0.74501157407407403</c:v>
                </c:pt>
                <c:pt idx="3466">
                  <c:v>0.74525462962962974</c:v>
                </c:pt>
                <c:pt idx="3467">
                  <c:v>0.74549768518518522</c:v>
                </c:pt>
                <c:pt idx="3468">
                  <c:v>0.74575231481481474</c:v>
                </c:pt>
                <c:pt idx="3469">
                  <c:v>0.74599537037037045</c:v>
                </c:pt>
                <c:pt idx="3470">
                  <c:v>0.74623842592592593</c:v>
                </c:pt>
                <c:pt idx="3471">
                  <c:v>0.74648148148148152</c:v>
                </c:pt>
                <c:pt idx="3472">
                  <c:v>0.74672453703703701</c:v>
                </c:pt>
                <c:pt idx="3473">
                  <c:v>0.74697916666666664</c:v>
                </c:pt>
                <c:pt idx="3474">
                  <c:v>0.74722222222222223</c:v>
                </c:pt>
                <c:pt idx="3475">
                  <c:v>0.74746527777777771</c:v>
                </c:pt>
                <c:pt idx="3476">
                  <c:v>0.74770833333333331</c:v>
                </c:pt>
                <c:pt idx="3477">
                  <c:v>0.74795138888888879</c:v>
                </c:pt>
                <c:pt idx="3478">
                  <c:v>0.7481944444444445</c:v>
                </c:pt>
                <c:pt idx="3479">
                  <c:v>0.74844907407407402</c:v>
                </c:pt>
                <c:pt idx="3480">
                  <c:v>0.74869212962962972</c:v>
                </c:pt>
                <c:pt idx="3481">
                  <c:v>0.7489351851851852</c:v>
                </c:pt>
                <c:pt idx="3482">
                  <c:v>0.7491782407407408</c:v>
                </c:pt>
                <c:pt idx="3483">
                  <c:v>0.74942129629629628</c:v>
                </c:pt>
                <c:pt idx="3484">
                  <c:v>0.74967592592592591</c:v>
                </c:pt>
                <c:pt idx="3485">
                  <c:v>0.74991898148148151</c:v>
                </c:pt>
                <c:pt idx="3486">
                  <c:v>0.75016203703703699</c:v>
                </c:pt>
                <c:pt idx="3487">
                  <c:v>0.75040509259259258</c:v>
                </c:pt>
                <c:pt idx="3488">
                  <c:v>0.75064814814814806</c:v>
                </c:pt>
                <c:pt idx="3489">
                  <c:v>0.75090277777777781</c:v>
                </c:pt>
                <c:pt idx="3490">
                  <c:v>0.75114583333333329</c:v>
                </c:pt>
                <c:pt idx="3491">
                  <c:v>0.75138888888888899</c:v>
                </c:pt>
                <c:pt idx="3492">
                  <c:v>0.75163194444444448</c:v>
                </c:pt>
                <c:pt idx="3493">
                  <c:v>0.75187500000000007</c:v>
                </c:pt>
                <c:pt idx="3494">
                  <c:v>0.7521296296296297</c:v>
                </c:pt>
                <c:pt idx="3495">
                  <c:v>0.75237268518518519</c:v>
                </c:pt>
                <c:pt idx="3496">
                  <c:v>0.75261574074074078</c:v>
                </c:pt>
                <c:pt idx="3497">
                  <c:v>0.75285879629629626</c:v>
                </c:pt>
                <c:pt idx="3498">
                  <c:v>0.75310185185185186</c:v>
                </c:pt>
                <c:pt idx="3499">
                  <c:v>0.75334490740740734</c:v>
                </c:pt>
                <c:pt idx="3500">
                  <c:v>0.75359953703703697</c:v>
                </c:pt>
                <c:pt idx="3501">
                  <c:v>0.75384259259259256</c:v>
                </c:pt>
                <c:pt idx="3502">
                  <c:v>0.75408564814814805</c:v>
                </c:pt>
                <c:pt idx="3503">
                  <c:v>0.75432870370370375</c:v>
                </c:pt>
                <c:pt idx="3504">
                  <c:v>0.75457175925925923</c:v>
                </c:pt>
                <c:pt idx="3505">
                  <c:v>0.75482638888888898</c:v>
                </c:pt>
                <c:pt idx="3506">
                  <c:v>0.75506944444444446</c:v>
                </c:pt>
                <c:pt idx="3507">
                  <c:v>0.75531250000000005</c:v>
                </c:pt>
                <c:pt idx="3508">
                  <c:v>0.75555555555555554</c:v>
                </c:pt>
                <c:pt idx="3509">
                  <c:v>0.75579861111111113</c:v>
                </c:pt>
                <c:pt idx="3510">
                  <c:v>0.75605324074074076</c:v>
                </c:pt>
                <c:pt idx="3511">
                  <c:v>0.75629629629629624</c:v>
                </c:pt>
                <c:pt idx="3512">
                  <c:v>0.75653935185185184</c:v>
                </c:pt>
                <c:pt idx="3513">
                  <c:v>0.75678240740740732</c:v>
                </c:pt>
                <c:pt idx="3514">
                  <c:v>0.75702546296296302</c:v>
                </c:pt>
                <c:pt idx="3515">
                  <c:v>0.75726851851851851</c:v>
                </c:pt>
                <c:pt idx="3516">
                  <c:v>0.75752314814814825</c:v>
                </c:pt>
                <c:pt idx="3517">
                  <c:v>0.75776620370370373</c:v>
                </c:pt>
                <c:pt idx="3518">
                  <c:v>0.75800925925925933</c:v>
                </c:pt>
                <c:pt idx="3519">
                  <c:v>0.75825231481481481</c:v>
                </c:pt>
                <c:pt idx="3520">
                  <c:v>0.7584953703703704</c:v>
                </c:pt>
                <c:pt idx="3521">
                  <c:v>0.75875000000000004</c:v>
                </c:pt>
                <c:pt idx="3522">
                  <c:v>0.75899305555555552</c:v>
                </c:pt>
                <c:pt idx="3523">
                  <c:v>0.75923611111111111</c:v>
                </c:pt>
                <c:pt idx="3524">
                  <c:v>0.75947916666666659</c:v>
                </c:pt>
                <c:pt idx="3525">
                  <c:v>0.7597222222222223</c:v>
                </c:pt>
                <c:pt idx="3526">
                  <c:v>0.75997685185185182</c:v>
                </c:pt>
                <c:pt idx="3527">
                  <c:v>0.7602199074074073</c:v>
                </c:pt>
                <c:pt idx="3528">
                  <c:v>0.76046296296296301</c:v>
                </c:pt>
                <c:pt idx="3529">
                  <c:v>0.76070601851851849</c:v>
                </c:pt>
                <c:pt idx="3530">
                  <c:v>0.76094907407407408</c:v>
                </c:pt>
                <c:pt idx="3531">
                  <c:v>0.76120370370370372</c:v>
                </c:pt>
                <c:pt idx="3532">
                  <c:v>0.76144675925925931</c:v>
                </c:pt>
                <c:pt idx="3533">
                  <c:v>0.76168981481481479</c:v>
                </c:pt>
                <c:pt idx="3534">
                  <c:v>0.76193287037037039</c:v>
                </c:pt>
                <c:pt idx="3535">
                  <c:v>0.76217592592592587</c:v>
                </c:pt>
                <c:pt idx="3536">
                  <c:v>0.76241898148148157</c:v>
                </c:pt>
                <c:pt idx="3537">
                  <c:v>0.76267361111111109</c:v>
                </c:pt>
                <c:pt idx="3538">
                  <c:v>0.76291666666666658</c:v>
                </c:pt>
                <c:pt idx="3539">
                  <c:v>0.76315972222222228</c:v>
                </c:pt>
                <c:pt idx="3540">
                  <c:v>0.76340277777777776</c:v>
                </c:pt>
                <c:pt idx="3541">
                  <c:v>0.76364583333333336</c:v>
                </c:pt>
                <c:pt idx="3542">
                  <c:v>0.76390046296296299</c:v>
                </c:pt>
                <c:pt idx="3543">
                  <c:v>0.76414351851851858</c:v>
                </c:pt>
                <c:pt idx="3544">
                  <c:v>0.76438657407407407</c:v>
                </c:pt>
                <c:pt idx="3545">
                  <c:v>0.76462962962962966</c:v>
                </c:pt>
                <c:pt idx="3546">
                  <c:v>0.76487268518518514</c:v>
                </c:pt>
                <c:pt idx="3547">
                  <c:v>0.76512731481481477</c:v>
                </c:pt>
                <c:pt idx="3548">
                  <c:v>0.76537037037037037</c:v>
                </c:pt>
                <c:pt idx="3549">
                  <c:v>0.76561342592592585</c:v>
                </c:pt>
                <c:pt idx="3550">
                  <c:v>0.76585648148148155</c:v>
                </c:pt>
                <c:pt idx="3551">
                  <c:v>0.76609953703703704</c:v>
                </c:pt>
                <c:pt idx="3552">
                  <c:v>0.76635416666666656</c:v>
                </c:pt>
                <c:pt idx="3553">
                  <c:v>0.76659722222222226</c:v>
                </c:pt>
                <c:pt idx="3554">
                  <c:v>0.76684027777777775</c:v>
                </c:pt>
                <c:pt idx="3555">
                  <c:v>0.76708333333333334</c:v>
                </c:pt>
                <c:pt idx="3556">
                  <c:v>0.76732638888888882</c:v>
                </c:pt>
                <c:pt idx="3557">
                  <c:v>0.76756944444444442</c:v>
                </c:pt>
                <c:pt idx="3558">
                  <c:v>0.76782407407407405</c:v>
                </c:pt>
                <c:pt idx="3559">
                  <c:v>0.76806712962962964</c:v>
                </c:pt>
                <c:pt idx="3560">
                  <c:v>0.76831018518518512</c:v>
                </c:pt>
                <c:pt idx="3561">
                  <c:v>0.76855324074074083</c:v>
                </c:pt>
                <c:pt idx="3562">
                  <c:v>0.76879629629629631</c:v>
                </c:pt>
                <c:pt idx="3563">
                  <c:v>0.76905092592592583</c:v>
                </c:pt>
                <c:pt idx="3564">
                  <c:v>0.76929398148148154</c:v>
                </c:pt>
                <c:pt idx="3565">
                  <c:v>0.76953703703703702</c:v>
                </c:pt>
                <c:pt idx="3566">
                  <c:v>0.76978009259259261</c:v>
                </c:pt>
                <c:pt idx="3567">
                  <c:v>0.7700231481481481</c:v>
                </c:pt>
                <c:pt idx="3568">
                  <c:v>0.77027777777777784</c:v>
                </c:pt>
                <c:pt idx="3569">
                  <c:v>0.77052083333333332</c:v>
                </c:pt>
                <c:pt idx="3570">
                  <c:v>0.77076388888888892</c:v>
                </c:pt>
                <c:pt idx="3571">
                  <c:v>0.7710069444444444</c:v>
                </c:pt>
                <c:pt idx="3572">
                  <c:v>0.7712500000000001</c:v>
                </c:pt>
                <c:pt idx="3573">
                  <c:v>0.77149305555555558</c:v>
                </c:pt>
                <c:pt idx="3574">
                  <c:v>0.77174768518518511</c:v>
                </c:pt>
                <c:pt idx="3575">
                  <c:v>0.77199074074074081</c:v>
                </c:pt>
                <c:pt idx="3576">
                  <c:v>0.77223379629629629</c:v>
                </c:pt>
                <c:pt idx="3577">
                  <c:v>0.77247685185185189</c:v>
                </c:pt>
                <c:pt idx="3578">
                  <c:v>0.77271990740740737</c:v>
                </c:pt>
                <c:pt idx="3579">
                  <c:v>0.772974537037037</c:v>
                </c:pt>
                <c:pt idx="3580">
                  <c:v>0.7732175925925926</c:v>
                </c:pt>
                <c:pt idx="3581">
                  <c:v>0.77346064814814808</c:v>
                </c:pt>
                <c:pt idx="3582">
                  <c:v>0.77370370370370367</c:v>
                </c:pt>
                <c:pt idx="3583">
                  <c:v>0.77394675925925915</c:v>
                </c:pt>
                <c:pt idx="3584">
                  <c:v>0.7742013888888889</c:v>
                </c:pt>
                <c:pt idx="3585">
                  <c:v>0.77444444444444438</c:v>
                </c:pt>
                <c:pt idx="3586">
                  <c:v>0.77468750000000008</c:v>
                </c:pt>
                <c:pt idx="3587">
                  <c:v>0.77493055555555557</c:v>
                </c:pt>
                <c:pt idx="3588">
                  <c:v>0.77517361111111116</c:v>
                </c:pt>
                <c:pt idx="3589">
                  <c:v>0.77542824074074079</c:v>
                </c:pt>
                <c:pt idx="3590">
                  <c:v>0.77567129629629628</c:v>
                </c:pt>
                <c:pt idx="3591">
                  <c:v>0.77591435185185187</c:v>
                </c:pt>
                <c:pt idx="3592">
                  <c:v>0.77615740740740735</c:v>
                </c:pt>
                <c:pt idx="3593">
                  <c:v>0.77640046296296295</c:v>
                </c:pt>
                <c:pt idx="3594">
                  <c:v>0.77664351851851843</c:v>
                </c:pt>
                <c:pt idx="3595">
                  <c:v>0.77689814814814817</c:v>
                </c:pt>
                <c:pt idx="3596">
                  <c:v>0.77714120370370365</c:v>
                </c:pt>
                <c:pt idx="3597">
                  <c:v>0.77738425925925936</c:v>
                </c:pt>
                <c:pt idx="3598">
                  <c:v>0.77762731481481484</c:v>
                </c:pt>
                <c:pt idx="3599">
                  <c:v>0.77787037037037043</c:v>
                </c:pt>
                <c:pt idx="3600">
                  <c:v>0.77812500000000007</c:v>
                </c:pt>
                <c:pt idx="3601">
                  <c:v>0.77836805555555555</c:v>
                </c:pt>
                <c:pt idx="3602">
                  <c:v>0.77861111111111114</c:v>
                </c:pt>
                <c:pt idx="3603">
                  <c:v>0.77885416666666663</c:v>
                </c:pt>
                <c:pt idx="3604">
                  <c:v>0.77909722222222222</c:v>
                </c:pt>
                <c:pt idx="3605">
                  <c:v>0.77935185185185185</c:v>
                </c:pt>
                <c:pt idx="3606">
                  <c:v>0.77959490740740733</c:v>
                </c:pt>
                <c:pt idx="3607">
                  <c:v>0.77983796296296293</c:v>
                </c:pt>
                <c:pt idx="3608">
                  <c:v>0.78008101851851863</c:v>
                </c:pt>
                <c:pt idx="3609">
                  <c:v>0.78032407407407411</c:v>
                </c:pt>
                <c:pt idx="3610">
                  <c:v>0.78057870370370364</c:v>
                </c:pt>
                <c:pt idx="3611">
                  <c:v>0.78082175925925934</c:v>
                </c:pt>
                <c:pt idx="3612">
                  <c:v>0.78106481481481482</c:v>
                </c:pt>
                <c:pt idx="3613">
                  <c:v>0.78130787037037042</c:v>
                </c:pt>
                <c:pt idx="3614">
                  <c:v>0.7815509259259259</c:v>
                </c:pt>
                <c:pt idx="3615">
                  <c:v>0.78179398148148149</c:v>
                </c:pt>
                <c:pt idx="3616">
                  <c:v>0.78204861111111112</c:v>
                </c:pt>
                <c:pt idx="3617">
                  <c:v>0.78229166666666661</c:v>
                </c:pt>
                <c:pt idx="3618">
                  <c:v>0.7825347222222222</c:v>
                </c:pt>
                <c:pt idx="3619">
                  <c:v>0.78277777777777768</c:v>
                </c:pt>
                <c:pt idx="3620">
                  <c:v>0.78302083333333339</c:v>
                </c:pt>
                <c:pt idx="3621">
                  <c:v>0.78327546296296291</c:v>
                </c:pt>
                <c:pt idx="3622">
                  <c:v>0.78351851851851861</c:v>
                </c:pt>
                <c:pt idx="3623">
                  <c:v>0.7837615740740741</c:v>
                </c:pt>
                <c:pt idx="3624">
                  <c:v>0.78400462962962969</c:v>
                </c:pt>
                <c:pt idx="3625">
                  <c:v>0.78424768518518517</c:v>
                </c:pt>
                <c:pt idx="3626">
                  <c:v>0.78450231481481481</c:v>
                </c:pt>
                <c:pt idx="3627">
                  <c:v>0.7847453703703704</c:v>
                </c:pt>
                <c:pt idx="3628">
                  <c:v>0.78498842592592588</c:v>
                </c:pt>
                <c:pt idx="3629">
                  <c:v>0.78523148148148147</c:v>
                </c:pt>
                <c:pt idx="3630">
                  <c:v>0.78547453703703696</c:v>
                </c:pt>
                <c:pt idx="3631">
                  <c:v>0.78571759259259266</c:v>
                </c:pt>
                <c:pt idx="3632">
                  <c:v>0.78597222222222218</c:v>
                </c:pt>
                <c:pt idx="3633">
                  <c:v>0.78621527777777767</c:v>
                </c:pt>
                <c:pt idx="3634">
                  <c:v>0.78645833333333337</c:v>
                </c:pt>
                <c:pt idx="3635">
                  <c:v>0.78670138888888896</c:v>
                </c:pt>
                <c:pt idx="3636">
                  <c:v>0.78694444444444445</c:v>
                </c:pt>
                <c:pt idx="3637">
                  <c:v>0.78719907407407408</c:v>
                </c:pt>
                <c:pt idx="3638">
                  <c:v>0.78744212962962967</c:v>
                </c:pt>
                <c:pt idx="3639">
                  <c:v>0.78768518518518515</c:v>
                </c:pt>
                <c:pt idx="3640">
                  <c:v>0.78792824074074075</c:v>
                </c:pt>
                <c:pt idx="3641">
                  <c:v>0.78817129629629623</c:v>
                </c:pt>
                <c:pt idx="3642">
                  <c:v>0.78842592592592586</c:v>
                </c:pt>
                <c:pt idx="3643">
                  <c:v>0.78866898148148146</c:v>
                </c:pt>
                <c:pt idx="3644">
                  <c:v>0.78891203703703694</c:v>
                </c:pt>
                <c:pt idx="3645">
                  <c:v>0.78915509259259264</c:v>
                </c:pt>
                <c:pt idx="3646">
                  <c:v>0.78939814814814813</c:v>
                </c:pt>
                <c:pt idx="3647">
                  <c:v>0.78965277777777787</c:v>
                </c:pt>
                <c:pt idx="3648">
                  <c:v>0.78989583333333335</c:v>
                </c:pt>
                <c:pt idx="3649">
                  <c:v>0.79013888888888895</c:v>
                </c:pt>
                <c:pt idx="3650">
                  <c:v>0.79038194444444443</c:v>
                </c:pt>
                <c:pt idx="3651">
                  <c:v>0.79062500000000002</c:v>
                </c:pt>
                <c:pt idx="3652">
                  <c:v>0.7908680555555555</c:v>
                </c:pt>
                <c:pt idx="3653">
                  <c:v>0.79112268518518514</c:v>
                </c:pt>
                <c:pt idx="3654">
                  <c:v>0.79136574074074073</c:v>
                </c:pt>
                <c:pt idx="3655">
                  <c:v>0.79160879629629621</c:v>
                </c:pt>
                <c:pt idx="3656">
                  <c:v>0.79185185185185192</c:v>
                </c:pt>
                <c:pt idx="3657">
                  <c:v>0.7920949074074074</c:v>
                </c:pt>
                <c:pt idx="3658">
                  <c:v>0.79234953703703714</c:v>
                </c:pt>
                <c:pt idx="3659">
                  <c:v>0.79259259259259263</c:v>
                </c:pt>
                <c:pt idx="3660">
                  <c:v>0.79283564814814822</c:v>
                </c:pt>
                <c:pt idx="3661">
                  <c:v>0.7930787037037037</c:v>
                </c:pt>
                <c:pt idx="3662">
                  <c:v>0.7933217592592593</c:v>
                </c:pt>
                <c:pt idx="3663">
                  <c:v>0.79357638888888893</c:v>
                </c:pt>
                <c:pt idx="3664">
                  <c:v>0.79381944444444441</c:v>
                </c:pt>
                <c:pt idx="3665">
                  <c:v>0.7940625</c:v>
                </c:pt>
                <c:pt idx="3666">
                  <c:v>0.79430555555555549</c:v>
                </c:pt>
                <c:pt idx="3667">
                  <c:v>0.79454861111111119</c:v>
                </c:pt>
                <c:pt idx="3668">
                  <c:v>0.79479166666666667</c:v>
                </c:pt>
                <c:pt idx="3669">
                  <c:v>0.7950462962962962</c:v>
                </c:pt>
                <c:pt idx="3670">
                  <c:v>0.7952893518518519</c:v>
                </c:pt>
                <c:pt idx="3671">
                  <c:v>0.79553240740740738</c:v>
                </c:pt>
                <c:pt idx="3672">
                  <c:v>0.79577546296296298</c:v>
                </c:pt>
                <c:pt idx="3673">
                  <c:v>0.79601851851851846</c:v>
                </c:pt>
                <c:pt idx="3674">
                  <c:v>0.7962731481481482</c:v>
                </c:pt>
                <c:pt idx="3675">
                  <c:v>0.79651620370370368</c:v>
                </c:pt>
                <c:pt idx="3676">
                  <c:v>0.79675925925925928</c:v>
                </c:pt>
                <c:pt idx="3677">
                  <c:v>0.79700231481481476</c:v>
                </c:pt>
                <c:pt idx="3678">
                  <c:v>0.79724537037037047</c:v>
                </c:pt>
                <c:pt idx="3679">
                  <c:v>0.79749999999999999</c:v>
                </c:pt>
                <c:pt idx="3680">
                  <c:v>0.79774305555555547</c:v>
                </c:pt>
                <c:pt idx="3681">
                  <c:v>0.79798611111111117</c:v>
                </c:pt>
                <c:pt idx="3682">
                  <c:v>0.79822916666666666</c:v>
                </c:pt>
                <c:pt idx="3683">
                  <c:v>0.79847222222222225</c:v>
                </c:pt>
                <c:pt idx="3684">
                  <c:v>0.79872685185185188</c:v>
                </c:pt>
                <c:pt idx="3685">
                  <c:v>0.79896990740740748</c:v>
                </c:pt>
                <c:pt idx="3686">
                  <c:v>0.79921296296296296</c:v>
                </c:pt>
                <c:pt idx="3687">
                  <c:v>0.79945601851851855</c:v>
                </c:pt>
                <c:pt idx="3688">
                  <c:v>0.79969907407407403</c:v>
                </c:pt>
                <c:pt idx="3689">
                  <c:v>0.79994212962962974</c:v>
                </c:pt>
                <c:pt idx="3690">
                  <c:v>0.80019675925925926</c:v>
                </c:pt>
                <c:pt idx="3691">
                  <c:v>0.80043981481481474</c:v>
                </c:pt>
                <c:pt idx="3692">
                  <c:v>0.80068287037037045</c:v>
                </c:pt>
                <c:pt idx="3693">
                  <c:v>0.80092592592592593</c:v>
                </c:pt>
                <c:pt idx="3694">
                  <c:v>0.80116898148148152</c:v>
                </c:pt>
                <c:pt idx="3695">
                  <c:v>0.80142361111111116</c:v>
                </c:pt>
                <c:pt idx="3696">
                  <c:v>0.80166666666666664</c:v>
                </c:pt>
                <c:pt idx="3697">
                  <c:v>0.80190972222222223</c:v>
                </c:pt>
                <c:pt idx="3698">
                  <c:v>0.80215277777777771</c:v>
                </c:pt>
                <c:pt idx="3699">
                  <c:v>0.80239583333333331</c:v>
                </c:pt>
                <c:pt idx="3700">
                  <c:v>0.80265046296296294</c:v>
                </c:pt>
                <c:pt idx="3701">
                  <c:v>0.80289351851851853</c:v>
                </c:pt>
                <c:pt idx="3702">
                  <c:v>0.80313657407407402</c:v>
                </c:pt>
                <c:pt idx="3703">
                  <c:v>0.80337962962962972</c:v>
                </c:pt>
                <c:pt idx="3704">
                  <c:v>0.8036226851851852</c:v>
                </c:pt>
                <c:pt idx="3705">
                  <c:v>0.8038657407407408</c:v>
                </c:pt>
                <c:pt idx="3706">
                  <c:v>0.80412037037037043</c:v>
                </c:pt>
                <c:pt idx="3707">
                  <c:v>0.80436342592592591</c:v>
                </c:pt>
                <c:pt idx="3708">
                  <c:v>0.80460648148148151</c:v>
                </c:pt>
                <c:pt idx="3709">
                  <c:v>0.80484953703703699</c:v>
                </c:pt>
                <c:pt idx="3710">
                  <c:v>0.80509259259259258</c:v>
                </c:pt>
                <c:pt idx="3711">
                  <c:v>0.80534722222222221</c:v>
                </c:pt>
                <c:pt idx="3712">
                  <c:v>0.80559027777777781</c:v>
                </c:pt>
                <c:pt idx="3713">
                  <c:v>0.80583333333333329</c:v>
                </c:pt>
                <c:pt idx="3714">
                  <c:v>0.80607638888888899</c:v>
                </c:pt>
                <c:pt idx="3715">
                  <c:v>0.80631944444444448</c:v>
                </c:pt>
                <c:pt idx="3716">
                  <c:v>0.806574074074074</c:v>
                </c:pt>
                <c:pt idx="3717">
                  <c:v>0.8068171296296297</c:v>
                </c:pt>
                <c:pt idx="3718">
                  <c:v>0.80706018518518519</c:v>
                </c:pt>
                <c:pt idx="3719">
                  <c:v>0.80730324074074078</c:v>
                </c:pt>
                <c:pt idx="3720">
                  <c:v>0.80754629629629626</c:v>
                </c:pt>
                <c:pt idx="3721">
                  <c:v>0.80780092592592589</c:v>
                </c:pt>
                <c:pt idx="3722">
                  <c:v>0.80804398148148149</c:v>
                </c:pt>
                <c:pt idx="3723">
                  <c:v>0.80828703703703697</c:v>
                </c:pt>
                <c:pt idx="3724">
                  <c:v>0.80853009259259256</c:v>
                </c:pt>
                <c:pt idx="3725">
                  <c:v>0.80877314814814805</c:v>
                </c:pt>
                <c:pt idx="3726">
                  <c:v>0.80901620370370375</c:v>
                </c:pt>
                <c:pt idx="3727">
                  <c:v>0.80927083333333327</c:v>
                </c:pt>
                <c:pt idx="3728">
                  <c:v>0.80951388888888898</c:v>
                </c:pt>
                <c:pt idx="3729">
                  <c:v>0.80975694444444446</c:v>
                </c:pt>
                <c:pt idx="3730">
                  <c:v>0.81</c:v>
                </c:pt>
                <c:pt idx="3731">
                  <c:v>0.81024305555555554</c:v>
                </c:pt>
                <c:pt idx="3732">
                  <c:v>0.81049768518518517</c:v>
                </c:pt>
                <c:pt idx="3733">
                  <c:v>0.81074074074074076</c:v>
                </c:pt>
                <c:pt idx="3734">
                  <c:v>0.81098379629629624</c:v>
                </c:pt>
                <c:pt idx="3735">
                  <c:v>0.81122685185185184</c:v>
                </c:pt>
                <c:pt idx="3736">
                  <c:v>0.81146990740740732</c:v>
                </c:pt>
                <c:pt idx="3737">
                  <c:v>0.81172453703703706</c:v>
                </c:pt>
                <c:pt idx="3738">
                  <c:v>0.81196759259259255</c:v>
                </c:pt>
                <c:pt idx="3739">
                  <c:v>0.81221064814814825</c:v>
                </c:pt>
                <c:pt idx="3740">
                  <c:v>0.81245370370370373</c:v>
                </c:pt>
                <c:pt idx="3741">
                  <c:v>0.81269675925925933</c:v>
                </c:pt>
                <c:pt idx="3742">
                  <c:v>0.81295138888888896</c:v>
                </c:pt>
                <c:pt idx="3743">
                  <c:v>0.81319444444444444</c:v>
                </c:pt>
                <c:pt idx="3744">
                  <c:v>0.81343750000000004</c:v>
                </c:pt>
                <c:pt idx="3745">
                  <c:v>0.81368055555555552</c:v>
                </c:pt>
                <c:pt idx="3746">
                  <c:v>0.81392361111111111</c:v>
                </c:pt>
                <c:pt idx="3747">
                  <c:v>0.81416666666666659</c:v>
                </c:pt>
                <c:pt idx="3748">
                  <c:v>0.81442129629629623</c:v>
                </c:pt>
                <c:pt idx="3749">
                  <c:v>0.81466435185185182</c:v>
                </c:pt>
                <c:pt idx="3750">
                  <c:v>0.8149074074074073</c:v>
                </c:pt>
                <c:pt idx="3751">
                  <c:v>0.81515046296296301</c:v>
                </c:pt>
                <c:pt idx="3752">
                  <c:v>0.81539351851851849</c:v>
                </c:pt>
                <c:pt idx="3753">
                  <c:v>0.81564814814814823</c:v>
                </c:pt>
                <c:pt idx="3754">
                  <c:v>0.81589120370370372</c:v>
                </c:pt>
                <c:pt idx="3755">
                  <c:v>0.81613425925925931</c:v>
                </c:pt>
                <c:pt idx="3756">
                  <c:v>0.81637731481481479</c:v>
                </c:pt>
                <c:pt idx="3757">
                  <c:v>0.81662037037037039</c:v>
                </c:pt>
                <c:pt idx="3758">
                  <c:v>0.81687500000000002</c:v>
                </c:pt>
                <c:pt idx="3759">
                  <c:v>0.8171180555555555</c:v>
                </c:pt>
                <c:pt idx="3760">
                  <c:v>0.81736111111111109</c:v>
                </c:pt>
                <c:pt idx="3761">
                  <c:v>0.81760416666666658</c:v>
                </c:pt>
                <c:pt idx="3762">
                  <c:v>0.81784722222222228</c:v>
                </c:pt>
                <c:pt idx="3763">
                  <c:v>0.81809027777777776</c:v>
                </c:pt>
                <c:pt idx="3764">
                  <c:v>0.81834490740740751</c:v>
                </c:pt>
                <c:pt idx="3765">
                  <c:v>0.81858796296296299</c:v>
                </c:pt>
                <c:pt idx="3766">
                  <c:v>0.81883101851851858</c:v>
                </c:pt>
                <c:pt idx="3767">
                  <c:v>0.81907407407407407</c:v>
                </c:pt>
                <c:pt idx="3768">
                  <c:v>0.81931712962962966</c:v>
                </c:pt>
                <c:pt idx="3769">
                  <c:v>0.81957175925925929</c:v>
                </c:pt>
                <c:pt idx="3770">
                  <c:v>0.81981481481481477</c:v>
                </c:pt>
                <c:pt idx="3771">
                  <c:v>0.82005787037037037</c:v>
                </c:pt>
                <c:pt idx="3772">
                  <c:v>0.82030092592592585</c:v>
                </c:pt>
                <c:pt idx="3773">
                  <c:v>0.82054398148148155</c:v>
                </c:pt>
                <c:pt idx="3774">
                  <c:v>0.82079861111111108</c:v>
                </c:pt>
                <c:pt idx="3775">
                  <c:v>0.82104166666666656</c:v>
                </c:pt>
                <c:pt idx="3776">
                  <c:v>0.82128472222222226</c:v>
                </c:pt>
                <c:pt idx="3777">
                  <c:v>0.82152777777777775</c:v>
                </c:pt>
                <c:pt idx="3778">
                  <c:v>0.82177083333333334</c:v>
                </c:pt>
                <c:pt idx="3779">
                  <c:v>0.82202546296296297</c:v>
                </c:pt>
                <c:pt idx="3780">
                  <c:v>0.82226851851851857</c:v>
                </c:pt>
                <c:pt idx="3781">
                  <c:v>0.82251157407407405</c:v>
                </c:pt>
                <c:pt idx="3782">
                  <c:v>0.82275462962962964</c:v>
                </c:pt>
                <c:pt idx="3783">
                  <c:v>0.82299768518518512</c:v>
                </c:pt>
                <c:pt idx="3784">
                  <c:v>0.82324074074074083</c:v>
                </c:pt>
                <c:pt idx="3785">
                  <c:v>0.82349537037037035</c:v>
                </c:pt>
                <c:pt idx="3786">
                  <c:v>0.82373842592592583</c:v>
                </c:pt>
                <c:pt idx="3787">
                  <c:v>0.82398148148148154</c:v>
                </c:pt>
                <c:pt idx="3788">
                  <c:v>0.82422453703703702</c:v>
                </c:pt>
                <c:pt idx="3789">
                  <c:v>0.82446759259259261</c:v>
                </c:pt>
                <c:pt idx="3790">
                  <c:v>0.82472222222222225</c:v>
                </c:pt>
                <c:pt idx="3791">
                  <c:v>0.82496527777777784</c:v>
                </c:pt>
                <c:pt idx="3792">
                  <c:v>0.82520833333333332</c:v>
                </c:pt>
                <c:pt idx="3793">
                  <c:v>0.82545138888888892</c:v>
                </c:pt>
                <c:pt idx="3794">
                  <c:v>0.8256944444444444</c:v>
                </c:pt>
                <c:pt idx="3795">
                  <c:v>0.82594907407407403</c:v>
                </c:pt>
                <c:pt idx="3796">
                  <c:v>0.82619212962962962</c:v>
                </c:pt>
                <c:pt idx="3797">
                  <c:v>0.82643518518518511</c:v>
                </c:pt>
                <c:pt idx="3798">
                  <c:v>0.82667824074074081</c:v>
                </c:pt>
                <c:pt idx="3799">
                  <c:v>0.82692129629629629</c:v>
                </c:pt>
                <c:pt idx="3800">
                  <c:v>0.82716435185185189</c:v>
                </c:pt>
                <c:pt idx="3801">
                  <c:v>0.82741898148148152</c:v>
                </c:pt>
                <c:pt idx="3802">
                  <c:v>0.827662037037037</c:v>
                </c:pt>
                <c:pt idx="3803">
                  <c:v>0.8279050925925926</c:v>
                </c:pt>
                <c:pt idx="3804">
                  <c:v>0.82814814814814808</c:v>
                </c:pt>
                <c:pt idx="3805">
                  <c:v>0.82839120370370367</c:v>
                </c:pt>
                <c:pt idx="3806">
                  <c:v>0.8286458333333333</c:v>
                </c:pt>
                <c:pt idx="3807">
                  <c:v>0.8288888888888889</c:v>
                </c:pt>
                <c:pt idx="3808">
                  <c:v>0.82913194444444438</c:v>
                </c:pt>
                <c:pt idx="3809">
                  <c:v>0.82937500000000008</c:v>
                </c:pt>
                <c:pt idx="3810">
                  <c:v>0.82961805555555557</c:v>
                </c:pt>
                <c:pt idx="3811">
                  <c:v>0.82987268518518509</c:v>
                </c:pt>
                <c:pt idx="3812">
                  <c:v>0.83011574074074079</c:v>
                </c:pt>
                <c:pt idx="3813">
                  <c:v>0.83035879629629628</c:v>
                </c:pt>
                <c:pt idx="3814">
                  <c:v>0.83060185185185187</c:v>
                </c:pt>
                <c:pt idx="3815">
                  <c:v>0.83084490740740735</c:v>
                </c:pt>
                <c:pt idx="3816">
                  <c:v>0.83109953703703709</c:v>
                </c:pt>
                <c:pt idx="3817">
                  <c:v>0.83134259259259258</c:v>
                </c:pt>
                <c:pt idx="3818">
                  <c:v>0.83158564814814817</c:v>
                </c:pt>
                <c:pt idx="3819">
                  <c:v>0.83182870370370365</c:v>
                </c:pt>
                <c:pt idx="3820">
                  <c:v>0.83207175925925936</c:v>
                </c:pt>
                <c:pt idx="3821">
                  <c:v>0.83231481481481484</c:v>
                </c:pt>
                <c:pt idx="3822">
                  <c:v>0.83256944444444436</c:v>
                </c:pt>
                <c:pt idx="3823">
                  <c:v>0.83281250000000007</c:v>
                </c:pt>
                <c:pt idx="3824">
                  <c:v>0.83305555555555555</c:v>
                </c:pt>
                <c:pt idx="3825">
                  <c:v>0.83329861111111114</c:v>
                </c:pt>
                <c:pt idx="3826">
                  <c:v>0.83354166666666663</c:v>
                </c:pt>
                <c:pt idx="3827">
                  <c:v>0.83379629629629637</c:v>
                </c:pt>
                <c:pt idx="3828">
                  <c:v>0.83403935185185185</c:v>
                </c:pt>
                <c:pt idx="3829">
                  <c:v>0.83428240740740733</c:v>
                </c:pt>
                <c:pt idx="3830">
                  <c:v>0.83452546296296293</c:v>
                </c:pt>
                <c:pt idx="3831">
                  <c:v>0.83476851851851841</c:v>
                </c:pt>
                <c:pt idx="3832">
                  <c:v>0.83502314814814815</c:v>
                </c:pt>
                <c:pt idx="3833">
                  <c:v>0.83526620370370364</c:v>
                </c:pt>
                <c:pt idx="3834">
                  <c:v>0.83550925925925934</c:v>
                </c:pt>
                <c:pt idx="3835">
                  <c:v>0.83575231481481482</c:v>
                </c:pt>
                <c:pt idx="3836">
                  <c:v>0.83599537037037042</c:v>
                </c:pt>
                <c:pt idx="3837">
                  <c:v>0.83625000000000005</c:v>
                </c:pt>
                <c:pt idx="3838">
                  <c:v>0.83649305555555553</c:v>
                </c:pt>
                <c:pt idx="3839">
                  <c:v>0.83673611111111112</c:v>
                </c:pt>
                <c:pt idx="3840">
                  <c:v>0.83697916666666661</c:v>
                </c:pt>
                <c:pt idx="3841">
                  <c:v>0.8372222222222222</c:v>
                </c:pt>
                <c:pt idx="3842">
                  <c:v>0.83746527777777768</c:v>
                </c:pt>
                <c:pt idx="3843">
                  <c:v>0.83771990740740743</c:v>
                </c:pt>
                <c:pt idx="3844">
                  <c:v>0.83796296296296291</c:v>
                </c:pt>
                <c:pt idx="3845">
                  <c:v>0.83820601851851861</c:v>
                </c:pt>
                <c:pt idx="3846">
                  <c:v>0.8384490740740741</c:v>
                </c:pt>
                <c:pt idx="3847">
                  <c:v>0.83869212962962969</c:v>
                </c:pt>
                <c:pt idx="3848">
                  <c:v>0.83894675925925932</c:v>
                </c:pt>
                <c:pt idx="3849">
                  <c:v>0.83918981481481481</c:v>
                </c:pt>
                <c:pt idx="3850">
                  <c:v>0.8394328703703704</c:v>
                </c:pt>
                <c:pt idx="3851">
                  <c:v>0.83967592592592588</c:v>
                </c:pt>
                <c:pt idx="3852">
                  <c:v>0.83991898148148147</c:v>
                </c:pt>
                <c:pt idx="3853">
                  <c:v>0.84017361111111111</c:v>
                </c:pt>
                <c:pt idx="3854">
                  <c:v>0.8404166666666667</c:v>
                </c:pt>
                <c:pt idx="3855">
                  <c:v>0.84065972222222218</c:v>
                </c:pt>
                <c:pt idx="3856">
                  <c:v>0.84090277777777789</c:v>
                </c:pt>
                <c:pt idx="3857">
                  <c:v>0.84114583333333337</c:v>
                </c:pt>
                <c:pt idx="3858">
                  <c:v>0.84138888888888885</c:v>
                </c:pt>
                <c:pt idx="3859">
                  <c:v>0.8416435185185186</c:v>
                </c:pt>
                <c:pt idx="3860">
                  <c:v>0.84188657407407408</c:v>
                </c:pt>
                <c:pt idx="3861">
                  <c:v>0.84212962962962967</c:v>
                </c:pt>
                <c:pt idx="3862">
                  <c:v>0.84237268518518515</c:v>
                </c:pt>
                <c:pt idx="3863">
                  <c:v>0.84261574074074075</c:v>
                </c:pt>
                <c:pt idx="3864">
                  <c:v>0.84287037037037038</c:v>
                </c:pt>
                <c:pt idx="3865">
                  <c:v>0.84311342592592586</c:v>
                </c:pt>
                <c:pt idx="3866">
                  <c:v>0.84335648148148146</c:v>
                </c:pt>
                <c:pt idx="3867">
                  <c:v>0.84359953703703694</c:v>
                </c:pt>
                <c:pt idx="3868">
                  <c:v>0.84384259259259264</c:v>
                </c:pt>
                <c:pt idx="3869">
                  <c:v>0.84409722222222217</c:v>
                </c:pt>
                <c:pt idx="3870">
                  <c:v>0.84434027777777787</c:v>
                </c:pt>
                <c:pt idx="3871">
                  <c:v>0.84458333333333335</c:v>
                </c:pt>
                <c:pt idx="3872">
                  <c:v>0.84482638888888895</c:v>
                </c:pt>
                <c:pt idx="3873">
                  <c:v>0.84506944444444443</c:v>
                </c:pt>
                <c:pt idx="3874">
                  <c:v>0.84532407407407406</c:v>
                </c:pt>
                <c:pt idx="3875">
                  <c:v>0.84556712962962965</c:v>
                </c:pt>
                <c:pt idx="3876">
                  <c:v>0.84581018518518514</c:v>
                </c:pt>
                <c:pt idx="3877">
                  <c:v>0.84605324074074073</c:v>
                </c:pt>
                <c:pt idx="3878">
                  <c:v>0.84629629629629621</c:v>
                </c:pt>
                <c:pt idx="3879">
                  <c:v>0.84653935185185192</c:v>
                </c:pt>
                <c:pt idx="3880">
                  <c:v>0.84679398148148144</c:v>
                </c:pt>
                <c:pt idx="3881">
                  <c:v>0.84703703703703714</c:v>
                </c:pt>
                <c:pt idx="3882">
                  <c:v>0.84728009259259263</c:v>
                </c:pt>
                <c:pt idx="3883">
                  <c:v>0.84752314814814822</c:v>
                </c:pt>
                <c:pt idx="3884">
                  <c:v>0.8477662037037037</c:v>
                </c:pt>
                <c:pt idx="3885">
                  <c:v>0.84802083333333333</c:v>
                </c:pt>
                <c:pt idx="3886">
                  <c:v>0.84826388888888893</c:v>
                </c:pt>
                <c:pt idx="3887">
                  <c:v>0.84850694444444441</c:v>
                </c:pt>
                <c:pt idx="3888">
                  <c:v>0.84875</c:v>
                </c:pt>
                <c:pt idx="3889">
                  <c:v>0.84899305555555549</c:v>
                </c:pt>
                <c:pt idx="3890">
                  <c:v>0.84924768518518512</c:v>
                </c:pt>
                <c:pt idx="3891">
                  <c:v>0.84949074074074071</c:v>
                </c:pt>
                <c:pt idx="3892">
                  <c:v>0.8497337962962962</c:v>
                </c:pt>
                <c:pt idx="3893">
                  <c:v>0.8499768518518519</c:v>
                </c:pt>
                <c:pt idx="3894">
                  <c:v>0.85021990740740738</c:v>
                </c:pt>
                <c:pt idx="3895">
                  <c:v>0.85046296296296298</c:v>
                </c:pt>
                <c:pt idx="3896">
                  <c:v>0.85071759259259261</c:v>
                </c:pt>
                <c:pt idx="3897">
                  <c:v>0.8509606481481482</c:v>
                </c:pt>
                <c:pt idx="3898">
                  <c:v>0.85120370370370368</c:v>
                </c:pt>
                <c:pt idx="3899">
                  <c:v>0.85144675925925928</c:v>
                </c:pt>
                <c:pt idx="3900">
                  <c:v>0.85168981481481476</c:v>
                </c:pt>
                <c:pt idx="3901">
                  <c:v>0.85194444444444439</c:v>
                </c:pt>
                <c:pt idx="3902">
                  <c:v>0.85218749999999999</c:v>
                </c:pt>
                <c:pt idx="3903">
                  <c:v>0.85243055555555547</c:v>
                </c:pt>
                <c:pt idx="3904">
                  <c:v>0.85267361111111117</c:v>
                </c:pt>
                <c:pt idx="3905">
                  <c:v>0.85291666666666666</c:v>
                </c:pt>
                <c:pt idx="3906">
                  <c:v>0.8531712962962964</c:v>
                </c:pt>
                <c:pt idx="3907">
                  <c:v>0.85341435185185188</c:v>
                </c:pt>
                <c:pt idx="3908">
                  <c:v>0.85365740740740748</c:v>
                </c:pt>
                <c:pt idx="3909">
                  <c:v>0.85390046296296296</c:v>
                </c:pt>
                <c:pt idx="3910">
                  <c:v>0.85414351851851855</c:v>
                </c:pt>
                <c:pt idx="3911">
                  <c:v>0.85439814814814818</c:v>
                </c:pt>
                <c:pt idx="3912">
                  <c:v>0.85464120370370367</c:v>
                </c:pt>
                <c:pt idx="3913">
                  <c:v>0.85488425925925926</c:v>
                </c:pt>
                <c:pt idx="3914">
                  <c:v>0.85512731481481474</c:v>
                </c:pt>
                <c:pt idx="3915">
                  <c:v>0.85537037037037045</c:v>
                </c:pt>
                <c:pt idx="3916">
                  <c:v>0.85562499999999997</c:v>
                </c:pt>
                <c:pt idx="3917">
                  <c:v>0.85586805555555545</c:v>
                </c:pt>
                <c:pt idx="3918">
                  <c:v>0.85611111111111116</c:v>
                </c:pt>
                <c:pt idx="3919">
                  <c:v>0.85635416666666664</c:v>
                </c:pt>
                <c:pt idx="3920">
                  <c:v>0.85659722222222223</c:v>
                </c:pt>
                <c:pt idx="3921">
                  <c:v>0.85684027777777771</c:v>
                </c:pt>
                <c:pt idx="3922">
                  <c:v>0.85709490740740746</c:v>
                </c:pt>
                <c:pt idx="3923">
                  <c:v>0.85733796296296294</c:v>
                </c:pt>
                <c:pt idx="3924">
                  <c:v>0.85758101851851853</c:v>
                </c:pt>
                <c:pt idx="3925">
                  <c:v>0.85782407407407402</c:v>
                </c:pt>
                <c:pt idx="3926">
                  <c:v>0.85806712962962972</c:v>
                </c:pt>
                <c:pt idx="3927">
                  <c:v>0.85832175925925924</c:v>
                </c:pt>
                <c:pt idx="3928">
                  <c:v>0.85856481481481473</c:v>
                </c:pt>
                <c:pt idx="3929">
                  <c:v>0.85880787037037043</c:v>
                </c:pt>
                <c:pt idx="3930">
                  <c:v>0.85905092592592591</c:v>
                </c:pt>
                <c:pt idx="3931">
                  <c:v>0.85929398148148151</c:v>
                </c:pt>
                <c:pt idx="3932">
                  <c:v>0.85954861111111114</c:v>
                </c:pt>
                <c:pt idx="3933">
                  <c:v>0.85979166666666673</c:v>
                </c:pt>
                <c:pt idx="3934">
                  <c:v>0.86003472222222221</c:v>
                </c:pt>
                <c:pt idx="3935">
                  <c:v>0.86027777777777781</c:v>
                </c:pt>
                <c:pt idx="3936">
                  <c:v>0.86052083333333329</c:v>
                </c:pt>
                <c:pt idx="3937">
                  <c:v>0.86076388888888899</c:v>
                </c:pt>
                <c:pt idx="3938">
                  <c:v>0.86101851851851852</c:v>
                </c:pt>
                <c:pt idx="3939">
                  <c:v>0.861261574074074</c:v>
                </c:pt>
                <c:pt idx="3940">
                  <c:v>0.8615046296296297</c:v>
                </c:pt>
                <c:pt idx="3941">
                  <c:v>0.86174768518518519</c:v>
                </c:pt>
                <c:pt idx="3942">
                  <c:v>0.86199074074074078</c:v>
                </c:pt>
                <c:pt idx="3943">
                  <c:v>0.86224537037037041</c:v>
                </c:pt>
                <c:pt idx="3944">
                  <c:v>0.86248842592592589</c:v>
                </c:pt>
                <c:pt idx="3945">
                  <c:v>0.86273148148148149</c:v>
                </c:pt>
                <c:pt idx="3946">
                  <c:v>0.86297453703703697</c:v>
                </c:pt>
                <c:pt idx="3947">
                  <c:v>0.86321759259259256</c:v>
                </c:pt>
                <c:pt idx="3948">
                  <c:v>0.8634722222222222</c:v>
                </c:pt>
                <c:pt idx="3949">
                  <c:v>0.86371527777777779</c:v>
                </c:pt>
                <c:pt idx="3950">
                  <c:v>0.86395833333333327</c:v>
                </c:pt>
                <c:pt idx="3951">
                  <c:v>0.86420138888888898</c:v>
                </c:pt>
                <c:pt idx="3952">
                  <c:v>0.86444444444444446</c:v>
                </c:pt>
                <c:pt idx="3953">
                  <c:v>0.86469907407407398</c:v>
                </c:pt>
                <c:pt idx="3954">
                  <c:v>0.86494212962962969</c:v>
                </c:pt>
                <c:pt idx="3955">
                  <c:v>0.86518518518518517</c:v>
                </c:pt>
                <c:pt idx="3956">
                  <c:v>0.86542824074074076</c:v>
                </c:pt>
                <c:pt idx="3957">
                  <c:v>0.86567129629629624</c:v>
                </c:pt>
                <c:pt idx="3958">
                  <c:v>0.86591435185185184</c:v>
                </c:pt>
                <c:pt idx="3959">
                  <c:v>0.86616898148148147</c:v>
                </c:pt>
                <c:pt idx="3960">
                  <c:v>0.86641203703703706</c:v>
                </c:pt>
                <c:pt idx="3961">
                  <c:v>0.86665509259259255</c:v>
                </c:pt>
                <c:pt idx="3962">
                  <c:v>0.86689814814814825</c:v>
                </c:pt>
                <c:pt idx="3963">
                  <c:v>0.86714120370370373</c:v>
                </c:pt>
                <c:pt idx="3964">
                  <c:v>0.86739583333333325</c:v>
                </c:pt>
                <c:pt idx="3965">
                  <c:v>0.86763888888888896</c:v>
                </c:pt>
                <c:pt idx="3966">
                  <c:v>0.86788194444444444</c:v>
                </c:pt>
                <c:pt idx="3967">
                  <c:v>0.86812500000000004</c:v>
                </c:pt>
                <c:pt idx="3968">
                  <c:v>0.86836805555555552</c:v>
                </c:pt>
                <c:pt idx="3969">
                  <c:v>0.86862268518518526</c:v>
                </c:pt>
                <c:pt idx="3970">
                  <c:v>0.86886574074074074</c:v>
                </c:pt>
                <c:pt idx="3971">
                  <c:v>0.86910879629629623</c:v>
                </c:pt>
                <c:pt idx="3972">
                  <c:v>0.86935185185185182</c:v>
                </c:pt>
                <c:pt idx="3973">
                  <c:v>0.8695949074074073</c:v>
                </c:pt>
                <c:pt idx="3974">
                  <c:v>0.86984953703703705</c:v>
                </c:pt>
                <c:pt idx="3975">
                  <c:v>0.87009259259259253</c:v>
                </c:pt>
                <c:pt idx="3976">
                  <c:v>0.87033564814814823</c:v>
                </c:pt>
                <c:pt idx="3977">
                  <c:v>0.87057870370370372</c:v>
                </c:pt>
                <c:pt idx="3978">
                  <c:v>0.87082175925925931</c:v>
                </c:pt>
                <c:pt idx="3979">
                  <c:v>0.87106481481481479</c:v>
                </c:pt>
                <c:pt idx="3980">
                  <c:v>0.87131944444444442</c:v>
                </c:pt>
                <c:pt idx="3981">
                  <c:v>0.87156250000000002</c:v>
                </c:pt>
                <c:pt idx="3982">
                  <c:v>0.8718055555555555</c:v>
                </c:pt>
                <c:pt idx="3983">
                  <c:v>0.87204861111111109</c:v>
                </c:pt>
                <c:pt idx="3984">
                  <c:v>0.87229166666666658</c:v>
                </c:pt>
                <c:pt idx="3985">
                  <c:v>0.87254629629629632</c:v>
                </c:pt>
                <c:pt idx="3986">
                  <c:v>0.8727893518518518</c:v>
                </c:pt>
                <c:pt idx="3987">
                  <c:v>0.87303240740740751</c:v>
                </c:pt>
                <c:pt idx="3988">
                  <c:v>0.87327546296296299</c:v>
                </c:pt>
                <c:pt idx="3989">
                  <c:v>0.87351851851851858</c:v>
                </c:pt>
                <c:pt idx="3990">
                  <c:v>0.87377314814814822</c:v>
                </c:pt>
                <c:pt idx="3991">
                  <c:v>0.8740162037037037</c:v>
                </c:pt>
                <c:pt idx="3992">
                  <c:v>0.87425925925925929</c:v>
                </c:pt>
                <c:pt idx="3993">
                  <c:v>0.87450231481481477</c:v>
                </c:pt>
                <c:pt idx="3994">
                  <c:v>0.87474537037037037</c:v>
                </c:pt>
                <c:pt idx="3995">
                  <c:v>0.875</c:v>
                </c:pt>
                <c:pt idx="3996">
                  <c:v>0.87524305555555548</c:v>
                </c:pt>
                <c:pt idx="3997">
                  <c:v>0.87548611111111108</c:v>
                </c:pt>
                <c:pt idx="3998">
                  <c:v>0.87572916666666656</c:v>
                </c:pt>
                <c:pt idx="3999">
                  <c:v>0.87597222222222226</c:v>
                </c:pt>
                <c:pt idx="4000">
                  <c:v>0.87621527777777775</c:v>
                </c:pt>
                <c:pt idx="4001">
                  <c:v>0.87646990740740749</c:v>
                </c:pt>
                <c:pt idx="4002">
                  <c:v>0.87671296296296297</c:v>
                </c:pt>
                <c:pt idx="4003">
                  <c:v>0.87695601851851857</c:v>
                </c:pt>
                <c:pt idx="4004">
                  <c:v>0.87719907407407405</c:v>
                </c:pt>
                <c:pt idx="4005">
                  <c:v>0.87744212962962964</c:v>
                </c:pt>
                <c:pt idx="4006">
                  <c:v>0.87769675925925927</c:v>
                </c:pt>
                <c:pt idx="4007">
                  <c:v>0.87793981481481476</c:v>
                </c:pt>
                <c:pt idx="4008">
                  <c:v>0.87818287037037035</c:v>
                </c:pt>
                <c:pt idx="4009">
                  <c:v>0.87842592592592583</c:v>
                </c:pt>
                <c:pt idx="4010">
                  <c:v>0.87866898148148154</c:v>
                </c:pt>
                <c:pt idx="4011">
                  <c:v>0.87892361111111106</c:v>
                </c:pt>
                <c:pt idx="4012">
                  <c:v>0.87916666666666676</c:v>
                </c:pt>
                <c:pt idx="4013">
                  <c:v>0.87940972222222225</c:v>
                </c:pt>
                <c:pt idx="4014">
                  <c:v>0.87965277777777784</c:v>
                </c:pt>
                <c:pt idx="4015">
                  <c:v>0.87989583333333332</c:v>
                </c:pt>
                <c:pt idx="4016">
                  <c:v>0.88015046296296295</c:v>
                </c:pt>
                <c:pt idx="4017">
                  <c:v>0.88039351851851855</c:v>
                </c:pt>
                <c:pt idx="4018">
                  <c:v>0.88063657407407403</c:v>
                </c:pt>
                <c:pt idx="4019">
                  <c:v>0.88087962962962962</c:v>
                </c:pt>
                <c:pt idx="4020">
                  <c:v>0.88112268518518511</c:v>
                </c:pt>
                <c:pt idx="4021">
                  <c:v>0.88136574074074081</c:v>
                </c:pt>
                <c:pt idx="4022">
                  <c:v>0.88162037037037033</c:v>
                </c:pt>
                <c:pt idx="4023">
                  <c:v>0.88186342592592604</c:v>
                </c:pt>
                <c:pt idx="4024">
                  <c:v>0.88210648148148152</c:v>
                </c:pt>
                <c:pt idx="4025">
                  <c:v>0.882349537037037</c:v>
                </c:pt>
                <c:pt idx="4026">
                  <c:v>0.8825925925925926</c:v>
                </c:pt>
                <c:pt idx="4027">
                  <c:v>0.88284722222222223</c:v>
                </c:pt>
                <c:pt idx="4028">
                  <c:v>0.88309027777777782</c:v>
                </c:pt>
                <c:pt idx="4029">
                  <c:v>0.8833333333333333</c:v>
                </c:pt>
                <c:pt idx="4030">
                  <c:v>0.8835763888888889</c:v>
                </c:pt>
                <c:pt idx="4031">
                  <c:v>0.88381944444444438</c:v>
                </c:pt>
                <c:pt idx="4032">
                  <c:v>0.88407407407407401</c:v>
                </c:pt>
                <c:pt idx="4033">
                  <c:v>0.88431712962962961</c:v>
                </c:pt>
                <c:pt idx="4034">
                  <c:v>0.88456018518518509</c:v>
                </c:pt>
                <c:pt idx="4035">
                  <c:v>0.88480324074074079</c:v>
                </c:pt>
                <c:pt idx="4036">
                  <c:v>0.88504629629629628</c:v>
                </c:pt>
                <c:pt idx="4037">
                  <c:v>0.88528935185185187</c:v>
                </c:pt>
                <c:pt idx="4038">
                  <c:v>0.8855439814814815</c:v>
                </c:pt>
                <c:pt idx="4039">
                  <c:v>0.88578703703703709</c:v>
                </c:pt>
                <c:pt idx="4040">
                  <c:v>0.88603009259259258</c:v>
                </c:pt>
                <c:pt idx="4041">
                  <c:v>0.88627314814814817</c:v>
                </c:pt>
                <c:pt idx="4042">
                  <c:v>0.88651620370370365</c:v>
                </c:pt>
                <c:pt idx="4043">
                  <c:v>0.88677083333333329</c:v>
                </c:pt>
                <c:pt idx="4044">
                  <c:v>0.88701388888888888</c:v>
                </c:pt>
                <c:pt idx="4045">
                  <c:v>0.88725694444444436</c:v>
                </c:pt>
                <c:pt idx="4046">
                  <c:v>0.88750000000000007</c:v>
                </c:pt>
                <c:pt idx="4047">
                  <c:v>0.88774305555555555</c:v>
                </c:pt>
                <c:pt idx="4048">
                  <c:v>0.88799768518518529</c:v>
                </c:pt>
                <c:pt idx="4049">
                  <c:v>0.88824074074074078</c:v>
                </c:pt>
                <c:pt idx="4050">
                  <c:v>0.88848379629629637</c:v>
                </c:pt>
                <c:pt idx="4051">
                  <c:v>0.88872685185185185</c:v>
                </c:pt>
                <c:pt idx="4052">
                  <c:v>0.88896990740740733</c:v>
                </c:pt>
                <c:pt idx="4053">
                  <c:v>0.88922453703703708</c:v>
                </c:pt>
                <c:pt idx="4054">
                  <c:v>0.88946759259259256</c:v>
                </c:pt>
                <c:pt idx="4055">
                  <c:v>0.88971064814814815</c:v>
                </c:pt>
                <c:pt idx="4056">
                  <c:v>0.88995370370370364</c:v>
                </c:pt>
                <c:pt idx="4057">
                  <c:v>0.89019675925925934</c:v>
                </c:pt>
                <c:pt idx="4058">
                  <c:v>0.89043981481481482</c:v>
                </c:pt>
                <c:pt idx="4059">
                  <c:v>0.89069444444444434</c:v>
                </c:pt>
                <c:pt idx="4060">
                  <c:v>0.89093750000000005</c:v>
                </c:pt>
                <c:pt idx="4061">
                  <c:v>0.89118055555555553</c:v>
                </c:pt>
                <c:pt idx="4062">
                  <c:v>0.89142361111111112</c:v>
                </c:pt>
                <c:pt idx="4063">
                  <c:v>0.89166666666666661</c:v>
                </c:pt>
                <c:pt idx="4064">
                  <c:v>0.89192129629629635</c:v>
                </c:pt>
                <c:pt idx="4065">
                  <c:v>0.89216435185185183</c:v>
                </c:pt>
                <c:pt idx="4066">
                  <c:v>0.89240740740740743</c:v>
                </c:pt>
                <c:pt idx="4067">
                  <c:v>0.89265046296296291</c:v>
                </c:pt>
                <c:pt idx="4068">
                  <c:v>0.89289351851851861</c:v>
                </c:pt>
                <c:pt idx="4069">
                  <c:v>0.89314814814814814</c:v>
                </c:pt>
                <c:pt idx="4070">
                  <c:v>0.89339120370370362</c:v>
                </c:pt>
                <c:pt idx="4071">
                  <c:v>0.89363425925925932</c:v>
                </c:pt>
                <c:pt idx="4072">
                  <c:v>0.89387731481481481</c:v>
                </c:pt>
                <c:pt idx="4073">
                  <c:v>0.8941203703703704</c:v>
                </c:pt>
                <c:pt idx="4074">
                  <c:v>0.89436342592592588</c:v>
                </c:pt>
                <c:pt idx="4075">
                  <c:v>0.89461805555555562</c:v>
                </c:pt>
                <c:pt idx="4076">
                  <c:v>0.89486111111111111</c:v>
                </c:pt>
                <c:pt idx="4077">
                  <c:v>0.8951041666666667</c:v>
                </c:pt>
                <c:pt idx="4078">
                  <c:v>0.89534722222222218</c:v>
                </c:pt>
                <c:pt idx="4079">
                  <c:v>0.89559027777777767</c:v>
                </c:pt>
                <c:pt idx="4080">
                  <c:v>0.89584490740740741</c:v>
                </c:pt>
                <c:pt idx="4081">
                  <c:v>0.89608796296296289</c:v>
                </c:pt>
                <c:pt idx="4082">
                  <c:v>0.8963310185185186</c:v>
                </c:pt>
                <c:pt idx="4083">
                  <c:v>0.89657407407407408</c:v>
                </c:pt>
                <c:pt idx="4084">
                  <c:v>0.89681712962962967</c:v>
                </c:pt>
                <c:pt idx="4085">
                  <c:v>0.8970717592592593</c:v>
                </c:pt>
                <c:pt idx="4086">
                  <c:v>0.89731481481481479</c:v>
                </c:pt>
                <c:pt idx="4087">
                  <c:v>0.89755787037037038</c:v>
                </c:pt>
                <c:pt idx="4088">
                  <c:v>0.89780092592592586</c:v>
                </c:pt>
                <c:pt idx="4089">
                  <c:v>0.89804398148148146</c:v>
                </c:pt>
                <c:pt idx="4090">
                  <c:v>0.89829861111111109</c:v>
                </c:pt>
                <c:pt idx="4091">
                  <c:v>0.89854166666666668</c:v>
                </c:pt>
                <c:pt idx="4092">
                  <c:v>0.89878472222222217</c:v>
                </c:pt>
                <c:pt idx="4093">
                  <c:v>0.89902777777777787</c:v>
                </c:pt>
                <c:pt idx="4094">
                  <c:v>0.89927083333333335</c:v>
                </c:pt>
                <c:pt idx="4095">
                  <c:v>0.89951388888888895</c:v>
                </c:pt>
                <c:pt idx="4096">
                  <c:v>0.89976851851851858</c:v>
                </c:pt>
                <c:pt idx="4097">
                  <c:v>0.90001157407407406</c:v>
                </c:pt>
                <c:pt idx="4098">
                  <c:v>0.90025462962962965</c:v>
                </c:pt>
                <c:pt idx="4099">
                  <c:v>0.90049768518518514</c:v>
                </c:pt>
                <c:pt idx="4100">
                  <c:v>0.90074074074074073</c:v>
                </c:pt>
                <c:pt idx="4101">
                  <c:v>0.90099537037037036</c:v>
                </c:pt>
                <c:pt idx="4102">
                  <c:v>0.90123842592592596</c:v>
                </c:pt>
                <c:pt idx="4103">
                  <c:v>0.90148148148148144</c:v>
                </c:pt>
                <c:pt idx="4104">
                  <c:v>0.90172453703703714</c:v>
                </c:pt>
                <c:pt idx="4105">
                  <c:v>0.90196759259259263</c:v>
                </c:pt>
                <c:pt idx="4106">
                  <c:v>0.90222222222222215</c:v>
                </c:pt>
                <c:pt idx="4107">
                  <c:v>0.90246527777777785</c:v>
                </c:pt>
                <c:pt idx="4108">
                  <c:v>0.90270833333333333</c:v>
                </c:pt>
                <c:pt idx="4109">
                  <c:v>0.90295138888888893</c:v>
                </c:pt>
                <c:pt idx="4110">
                  <c:v>0.90319444444444441</c:v>
                </c:pt>
                <c:pt idx="4111">
                  <c:v>0.9034375</c:v>
                </c:pt>
                <c:pt idx="4112">
                  <c:v>0.90369212962962964</c:v>
                </c:pt>
                <c:pt idx="4113">
                  <c:v>0.90393518518518512</c:v>
                </c:pt>
                <c:pt idx="4114">
                  <c:v>0.90417824074074071</c:v>
                </c:pt>
                <c:pt idx="4115">
                  <c:v>0.9044212962962962</c:v>
                </c:pt>
                <c:pt idx="4116">
                  <c:v>0.9046643518518519</c:v>
                </c:pt>
                <c:pt idx="4117">
                  <c:v>0.90491898148148142</c:v>
                </c:pt>
                <c:pt idx="4118">
                  <c:v>0.90516203703703713</c:v>
                </c:pt>
                <c:pt idx="4119">
                  <c:v>0.90540509259259261</c:v>
                </c:pt>
                <c:pt idx="4120">
                  <c:v>0.9056481481481482</c:v>
                </c:pt>
                <c:pt idx="4121">
                  <c:v>0.90589120370370368</c:v>
                </c:pt>
                <c:pt idx="4122">
                  <c:v>0.90614583333333332</c:v>
                </c:pt>
                <c:pt idx="4123">
                  <c:v>0.90638888888888891</c:v>
                </c:pt>
                <c:pt idx="4124">
                  <c:v>0.90663194444444439</c:v>
                </c:pt>
                <c:pt idx="4125">
                  <c:v>0.90687499999999999</c:v>
                </c:pt>
                <c:pt idx="4126">
                  <c:v>0.90711805555555547</c:v>
                </c:pt>
                <c:pt idx="4127">
                  <c:v>0.90737268518518521</c:v>
                </c:pt>
                <c:pt idx="4128">
                  <c:v>0.9076157407407407</c:v>
                </c:pt>
                <c:pt idx="4129">
                  <c:v>0.9078587962962964</c:v>
                </c:pt>
                <c:pt idx="4130">
                  <c:v>0.90810185185185188</c:v>
                </c:pt>
                <c:pt idx="4131">
                  <c:v>0.90834490740740748</c:v>
                </c:pt>
                <c:pt idx="4132">
                  <c:v>0.90858796296296296</c:v>
                </c:pt>
                <c:pt idx="4133">
                  <c:v>0.90884259259259259</c:v>
                </c:pt>
                <c:pt idx="4134">
                  <c:v>0.90908564814814818</c:v>
                </c:pt>
                <c:pt idx="4135">
                  <c:v>0.90932870370370367</c:v>
                </c:pt>
                <c:pt idx="4136">
                  <c:v>0.90957175925925926</c:v>
                </c:pt>
                <c:pt idx="4137">
                  <c:v>0.90981481481481474</c:v>
                </c:pt>
                <c:pt idx="4138">
                  <c:v>0.91006944444444438</c:v>
                </c:pt>
                <c:pt idx="4139">
                  <c:v>0.91031249999999997</c:v>
                </c:pt>
                <c:pt idx="4140">
                  <c:v>0.91055555555555545</c:v>
                </c:pt>
                <c:pt idx="4141">
                  <c:v>0.91079861111111116</c:v>
                </c:pt>
                <c:pt idx="4142">
                  <c:v>0.91104166666666664</c:v>
                </c:pt>
                <c:pt idx="4143">
                  <c:v>0.91129629629629638</c:v>
                </c:pt>
                <c:pt idx="4144">
                  <c:v>0.91153935185185186</c:v>
                </c:pt>
                <c:pt idx="4145">
                  <c:v>0.91178240740740746</c:v>
                </c:pt>
                <c:pt idx="4146">
                  <c:v>0.91202546296296294</c:v>
                </c:pt>
                <c:pt idx="4147">
                  <c:v>0.91226851851851853</c:v>
                </c:pt>
                <c:pt idx="4148">
                  <c:v>0.91251157407407402</c:v>
                </c:pt>
                <c:pt idx="4149">
                  <c:v>0.91276620370370365</c:v>
                </c:pt>
                <c:pt idx="4150">
                  <c:v>0.91300925925925924</c:v>
                </c:pt>
                <c:pt idx="4151">
                  <c:v>0.91325231481481473</c:v>
                </c:pt>
                <c:pt idx="4152">
                  <c:v>0.91349537037037043</c:v>
                </c:pt>
                <c:pt idx="4153">
                  <c:v>0.91373842592592591</c:v>
                </c:pt>
                <c:pt idx="4154">
                  <c:v>0.91399305555555566</c:v>
                </c:pt>
                <c:pt idx="4155">
                  <c:v>0.91423611111111114</c:v>
                </c:pt>
                <c:pt idx="4156">
                  <c:v>0.91447916666666673</c:v>
                </c:pt>
                <c:pt idx="4157">
                  <c:v>0.91472222222222221</c:v>
                </c:pt>
                <c:pt idx="4158">
                  <c:v>0.91496527777777781</c:v>
                </c:pt>
                <c:pt idx="4159">
                  <c:v>0.91521990740740744</c:v>
                </c:pt>
                <c:pt idx="4160">
                  <c:v>0.91546296296296292</c:v>
                </c:pt>
                <c:pt idx="4161">
                  <c:v>0.91570601851851852</c:v>
                </c:pt>
                <c:pt idx="4162">
                  <c:v>0.915949074074074</c:v>
                </c:pt>
                <c:pt idx="4163">
                  <c:v>0.9161921296296297</c:v>
                </c:pt>
                <c:pt idx="4164">
                  <c:v>0.91644675925925922</c:v>
                </c:pt>
                <c:pt idx="4165">
                  <c:v>0.91668981481481471</c:v>
                </c:pt>
                <c:pt idx="4166">
                  <c:v>0.91693287037037041</c:v>
                </c:pt>
                <c:pt idx="4167">
                  <c:v>0.91717592592592589</c:v>
                </c:pt>
                <c:pt idx="4168">
                  <c:v>0.91741898148148149</c:v>
                </c:pt>
                <c:pt idx="4169">
                  <c:v>0.91767361111111112</c:v>
                </c:pt>
                <c:pt idx="4170">
                  <c:v>0.91791666666666671</c:v>
                </c:pt>
                <c:pt idx="4171">
                  <c:v>0.9181597222222222</c:v>
                </c:pt>
                <c:pt idx="4172">
                  <c:v>0.91840277777777779</c:v>
                </c:pt>
                <c:pt idx="4173">
                  <c:v>0.91864583333333327</c:v>
                </c:pt>
                <c:pt idx="4174">
                  <c:v>0.91888888888888898</c:v>
                </c:pt>
                <c:pt idx="4175">
                  <c:v>0.9191435185185185</c:v>
                </c:pt>
                <c:pt idx="4176">
                  <c:v>0.91938657407407398</c:v>
                </c:pt>
                <c:pt idx="4177">
                  <c:v>0.91962962962962969</c:v>
                </c:pt>
                <c:pt idx="4178">
                  <c:v>0.91987268518518517</c:v>
                </c:pt>
                <c:pt idx="4179">
                  <c:v>0.92011574074074076</c:v>
                </c:pt>
                <c:pt idx="4180">
                  <c:v>0.92037037037037039</c:v>
                </c:pt>
                <c:pt idx="4181">
                  <c:v>0.92061342592592599</c:v>
                </c:pt>
                <c:pt idx="4182">
                  <c:v>0.92085648148148147</c:v>
                </c:pt>
                <c:pt idx="4183">
                  <c:v>0.92109953703703706</c:v>
                </c:pt>
                <c:pt idx="4184">
                  <c:v>0.92134259259259255</c:v>
                </c:pt>
                <c:pt idx="4185">
                  <c:v>0.92159722222222218</c:v>
                </c:pt>
                <c:pt idx="4186">
                  <c:v>0.92184027777777777</c:v>
                </c:pt>
                <c:pt idx="4187">
                  <c:v>0.92208333333333325</c:v>
                </c:pt>
                <c:pt idx="4188">
                  <c:v>0.92232638888888896</c:v>
                </c:pt>
                <c:pt idx="4189">
                  <c:v>0.92256944444444444</c:v>
                </c:pt>
                <c:pt idx="4190">
                  <c:v>0.92281250000000004</c:v>
                </c:pt>
                <c:pt idx="4191">
                  <c:v>0.92306712962962967</c:v>
                </c:pt>
                <c:pt idx="4192">
                  <c:v>0.92331018518518515</c:v>
                </c:pt>
                <c:pt idx="4193">
                  <c:v>0.92355324074074074</c:v>
                </c:pt>
                <c:pt idx="4194">
                  <c:v>0.92379629629629623</c:v>
                </c:pt>
                <c:pt idx="4195">
                  <c:v>0.92403935185185182</c:v>
                </c:pt>
                <c:pt idx="4196">
                  <c:v>0.92429398148148145</c:v>
                </c:pt>
                <c:pt idx="4197">
                  <c:v>0.92453703703703705</c:v>
                </c:pt>
                <c:pt idx="4198">
                  <c:v>0.92478009259259253</c:v>
                </c:pt>
                <c:pt idx="4199">
                  <c:v>0.92502314814814823</c:v>
                </c:pt>
                <c:pt idx="4200">
                  <c:v>0.92526620370370372</c:v>
                </c:pt>
                <c:pt idx="4201">
                  <c:v>0.92552083333333324</c:v>
                </c:pt>
                <c:pt idx="4202">
                  <c:v>0.92576388888888894</c:v>
                </c:pt>
                <c:pt idx="4203">
                  <c:v>0.92600694444444442</c:v>
                </c:pt>
                <c:pt idx="4204">
                  <c:v>0.92625000000000002</c:v>
                </c:pt>
                <c:pt idx="4205">
                  <c:v>0.9264930555555555</c:v>
                </c:pt>
                <c:pt idx="4206">
                  <c:v>0.92674768518518524</c:v>
                </c:pt>
                <c:pt idx="4207">
                  <c:v>0.92699074074074073</c:v>
                </c:pt>
                <c:pt idx="4208">
                  <c:v>0.92723379629629632</c:v>
                </c:pt>
                <c:pt idx="4209">
                  <c:v>0.9274768518518518</c:v>
                </c:pt>
                <c:pt idx="4210">
                  <c:v>0.92771990740740751</c:v>
                </c:pt>
                <c:pt idx="4211">
                  <c:v>0.92796296296296299</c:v>
                </c:pt>
                <c:pt idx="4212">
                  <c:v>0.92821759259259251</c:v>
                </c:pt>
                <c:pt idx="4213">
                  <c:v>0.92846064814814822</c:v>
                </c:pt>
                <c:pt idx="4214">
                  <c:v>0.9287037037037037</c:v>
                </c:pt>
                <c:pt idx="4215">
                  <c:v>0.92894675925925929</c:v>
                </c:pt>
                <c:pt idx="4216">
                  <c:v>0.92918981481481477</c:v>
                </c:pt>
                <c:pt idx="4217">
                  <c:v>0.92944444444444441</c:v>
                </c:pt>
                <c:pt idx="4218">
                  <c:v>0.9296875</c:v>
                </c:pt>
                <c:pt idx="4219">
                  <c:v>0.92993055555555559</c:v>
                </c:pt>
                <c:pt idx="4220">
                  <c:v>0.93017361111111108</c:v>
                </c:pt>
                <c:pt idx="4221">
                  <c:v>0.93041666666666656</c:v>
                </c:pt>
                <c:pt idx="4222">
                  <c:v>0.9306712962962963</c:v>
                </c:pt>
                <c:pt idx="4223">
                  <c:v>0.93091435185185178</c:v>
                </c:pt>
                <c:pt idx="4224">
                  <c:v>0.93115740740740749</c:v>
                </c:pt>
                <c:pt idx="4225">
                  <c:v>0.93140046296296297</c:v>
                </c:pt>
                <c:pt idx="4226">
                  <c:v>0.93164351851851857</c:v>
                </c:pt>
                <c:pt idx="4227">
                  <c:v>0.93188657407407405</c:v>
                </c:pt>
                <c:pt idx="4228">
                  <c:v>0.93214120370370368</c:v>
                </c:pt>
                <c:pt idx="4229">
                  <c:v>0.93238425925925927</c:v>
                </c:pt>
                <c:pt idx="4230">
                  <c:v>0.93262731481481476</c:v>
                </c:pt>
                <c:pt idx="4231">
                  <c:v>0.93287037037037035</c:v>
                </c:pt>
                <c:pt idx="4232">
                  <c:v>0.93311342592592583</c:v>
                </c:pt>
                <c:pt idx="4233">
                  <c:v>0.93336805555555558</c:v>
                </c:pt>
                <c:pt idx="4234">
                  <c:v>0.93361111111111106</c:v>
                </c:pt>
                <c:pt idx="4235">
                  <c:v>0.93385416666666676</c:v>
                </c:pt>
                <c:pt idx="4236">
                  <c:v>0.93409722222222225</c:v>
                </c:pt>
                <c:pt idx="4237">
                  <c:v>0.93434027777777784</c:v>
                </c:pt>
                <c:pt idx="4238">
                  <c:v>0.93459490740740747</c:v>
                </c:pt>
                <c:pt idx="4239">
                  <c:v>0.93483796296296295</c:v>
                </c:pt>
                <c:pt idx="4240">
                  <c:v>0.93508101851851855</c:v>
                </c:pt>
                <c:pt idx="4241">
                  <c:v>0.93532407407407403</c:v>
                </c:pt>
                <c:pt idx="4242">
                  <c:v>0.93556712962962962</c:v>
                </c:pt>
                <c:pt idx="4243">
                  <c:v>0.93582175925925926</c:v>
                </c:pt>
                <c:pt idx="4244">
                  <c:v>0.93606481481481485</c:v>
                </c:pt>
                <c:pt idx="4245">
                  <c:v>0.93630787037037033</c:v>
                </c:pt>
                <c:pt idx="4246">
                  <c:v>0.93655092592592604</c:v>
                </c:pt>
                <c:pt idx="4247">
                  <c:v>0.93679398148148152</c:v>
                </c:pt>
                <c:pt idx="4248">
                  <c:v>0.937037037037037</c:v>
                </c:pt>
                <c:pt idx="4249">
                  <c:v>0.93729166666666675</c:v>
                </c:pt>
                <c:pt idx="4250">
                  <c:v>0.93753472222222223</c:v>
                </c:pt>
                <c:pt idx="4251">
                  <c:v>0.93777777777777782</c:v>
                </c:pt>
                <c:pt idx="4252">
                  <c:v>0.9380208333333333</c:v>
                </c:pt>
                <c:pt idx="4253">
                  <c:v>0.9382638888888889</c:v>
                </c:pt>
                <c:pt idx="4254">
                  <c:v>0.93851851851851853</c:v>
                </c:pt>
                <c:pt idx="4255">
                  <c:v>0.93876157407407401</c:v>
                </c:pt>
                <c:pt idx="4256">
                  <c:v>0.93900462962962961</c:v>
                </c:pt>
                <c:pt idx="4257">
                  <c:v>0.93924768518518509</c:v>
                </c:pt>
                <c:pt idx="4258">
                  <c:v>0.93949074074074079</c:v>
                </c:pt>
                <c:pt idx="4259">
                  <c:v>0.93974537037037031</c:v>
                </c:pt>
                <c:pt idx="4260">
                  <c:v>0.93998842592592602</c:v>
                </c:pt>
                <c:pt idx="4261">
                  <c:v>0.9402314814814815</c:v>
                </c:pt>
                <c:pt idx="4262">
                  <c:v>0.94047453703703709</c:v>
                </c:pt>
                <c:pt idx="4263">
                  <c:v>0.94071759259259258</c:v>
                </c:pt>
                <c:pt idx="4264">
                  <c:v>0.94096064814814817</c:v>
                </c:pt>
                <c:pt idx="4265">
                  <c:v>0.9412152777777778</c:v>
                </c:pt>
                <c:pt idx="4266">
                  <c:v>0.94145833333333329</c:v>
                </c:pt>
                <c:pt idx="4267">
                  <c:v>0.94170138888888888</c:v>
                </c:pt>
                <c:pt idx="4268">
                  <c:v>0.94194444444444436</c:v>
                </c:pt>
                <c:pt idx="4269">
                  <c:v>0.94218750000000007</c:v>
                </c:pt>
                <c:pt idx="4270">
                  <c:v>0.94244212962962959</c:v>
                </c:pt>
                <c:pt idx="4271">
                  <c:v>0.94268518518518529</c:v>
                </c:pt>
                <c:pt idx="4272">
                  <c:v>0.94292824074074078</c:v>
                </c:pt>
                <c:pt idx="4273">
                  <c:v>0.94317129629629637</c:v>
                </c:pt>
                <c:pt idx="4274">
                  <c:v>0.94341435185185185</c:v>
                </c:pt>
                <c:pt idx="4275">
                  <c:v>0.94366898148148148</c:v>
                </c:pt>
                <c:pt idx="4276">
                  <c:v>0.94391203703703708</c:v>
                </c:pt>
                <c:pt idx="4277">
                  <c:v>0.94415509259259256</c:v>
                </c:pt>
                <c:pt idx="4278">
                  <c:v>0.94439814814814815</c:v>
                </c:pt>
                <c:pt idx="4279">
                  <c:v>0.94464120370370364</c:v>
                </c:pt>
                <c:pt idx="4280">
                  <c:v>0.94489583333333327</c:v>
                </c:pt>
                <c:pt idx="4281">
                  <c:v>0.94513888888888886</c:v>
                </c:pt>
                <c:pt idx="4282">
                  <c:v>0.94538194444444434</c:v>
                </c:pt>
                <c:pt idx="4283">
                  <c:v>0.94562500000000005</c:v>
                </c:pt>
                <c:pt idx="4284">
                  <c:v>0.94586805555555553</c:v>
                </c:pt>
                <c:pt idx="4285">
                  <c:v>0.94611111111111112</c:v>
                </c:pt>
                <c:pt idx="4286">
                  <c:v>0.94636574074074076</c:v>
                </c:pt>
                <c:pt idx="4287">
                  <c:v>0.94660879629629635</c:v>
                </c:pt>
                <c:pt idx="4288">
                  <c:v>0.94685185185185183</c:v>
                </c:pt>
                <c:pt idx="4289">
                  <c:v>0.94709490740740743</c:v>
                </c:pt>
                <c:pt idx="4290">
                  <c:v>0.94733796296296291</c:v>
                </c:pt>
                <c:pt idx="4291">
                  <c:v>0.94759259259259254</c:v>
                </c:pt>
                <c:pt idx="4292">
                  <c:v>0.94783564814814814</c:v>
                </c:pt>
                <c:pt idx="4293">
                  <c:v>0.94807870370370362</c:v>
                </c:pt>
                <c:pt idx="4294">
                  <c:v>0.94832175925925932</c:v>
                </c:pt>
                <c:pt idx="4295">
                  <c:v>0.94856481481481481</c:v>
                </c:pt>
                <c:pt idx="4296">
                  <c:v>0.94881944444444455</c:v>
                </c:pt>
                <c:pt idx="4297">
                  <c:v>0.94906250000000003</c:v>
                </c:pt>
                <c:pt idx="4298">
                  <c:v>0.94930555555555562</c:v>
                </c:pt>
                <c:pt idx="4299">
                  <c:v>0.94954861111111111</c:v>
                </c:pt>
                <c:pt idx="4300">
                  <c:v>0.9497916666666667</c:v>
                </c:pt>
                <c:pt idx="4301">
                  <c:v>0.95003472222222218</c:v>
                </c:pt>
                <c:pt idx="4302">
                  <c:v>0.95028935185185182</c:v>
                </c:pt>
                <c:pt idx="4303">
                  <c:v>0.95053240740740741</c:v>
                </c:pt>
                <c:pt idx="4304">
                  <c:v>0.95077546296296289</c:v>
                </c:pt>
                <c:pt idx="4305">
                  <c:v>0.9510185185185186</c:v>
                </c:pt>
                <c:pt idx="4306">
                  <c:v>0.95126157407407408</c:v>
                </c:pt>
                <c:pt idx="4307">
                  <c:v>0.9515162037037036</c:v>
                </c:pt>
                <c:pt idx="4308">
                  <c:v>0.9517592592592593</c:v>
                </c:pt>
                <c:pt idx="4309">
                  <c:v>0.95200231481481479</c:v>
                </c:pt>
                <c:pt idx="4310">
                  <c:v>0.95224537037037038</c:v>
                </c:pt>
                <c:pt idx="4311">
                  <c:v>0.95248842592592586</c:v>
                </c:pt>
                <c:pt idx="4312">
                  <c:v>0.95274305555555561</c:v>
                </c:pt>
                <c:pt idx="4313">
                  <c:v>0.95298611111111109</c:v>
                </c:pt>
                <c:pt idx="4314">
                  <c:v>0.95322916666666668</c:v>
                </c:pt>
                <c:pt idx="4315">
                  <c:v>0.95347222222222217</c:v>
                </c:pt>
                <c:pt idx="4316">
                  <c:v>0.95371527777777787</c:v>
                </c:pt>
                <c:pt idx="4317">
                  <c:v>0.95396990740740739</c:v>
                </c:pt>
                <c:pt idx="4318">
                  <c:v>0.95421296296296287</c:v>
                </c:pt>
                <c:pt idx="4319">
                  <c:v>0.95445601851851858</c:v>
                </c:pt>
                <c:pt idx="4320">
                  <c:v>0.95469907407407406</c:v>
                </c:pt>
                <c:pt idx="4321">
                  <c:v>0.95494212962962965</c:v>
                </c:pt>
                <c:pt idx="4322">
                  <c:v>0.95518518518518514</c:v>
                </c:pt>
                <c:pt idx="4323">
                  <c:v>0.95543981481481488</c:v>
                </c:pt>
                <c:pt idx="4324">
                  <c:v>0.95568287037037036</c:v>
                </c:pt>
                <c:pt idx="4325">
                  <c:v>0.95592592592592596</c:v>
                </c:pt>
                <c:pt idx="4326">
                  <c:v>0.95616898148148144</c:v>
                </c:pt>
                <c:pt idx="4327">
                  <c:v>0.95641203703703714</c:v>
                </c:pt>
                <c:pt idx="4328">
                  <c:v>0.95666666666666667</c:v>
                </c:pt>
                <c:pt idx="4329">
                  <c:v>0.95690972222222215</c:v>
                </c:pt>
                <c:pt idx="4330">
                  <c:v>0.95715277777777785</c:v>
                </c:pt>
                <c:pt idx="4331">
                  <c:v>0.95739583333333333</c:v>
                </c:pt>
                <c:pt idx="4332">
                  <c:v>0.95763888888888893</c:v>
                </c:pt>
                <c:pt idx="4333">
                  <c:v>0.95789351851851856</c:v>
                </c:pt>
                <c:pt idx="4334">
                  <c:v>0.95813657407407404</c:v>
                </c:pt>
                <c:pt idx="4335">
                  <c:v>0.95837962962962964</c:v>
                </c:pt>
                <c:pt idx="4336">
                  <c:v>0.95862268518518512</c:v>
                </c:pt>
                <c:pt idx="4337">
                  <c:v>0.95886574074074071</c:v>
                </c:pt>
                <c:pt idx="4338">
                  <c:v>0.95912037037037035</c:v>
                </c:pt>
                <c:pt idx="4339">
                  <c:v>0.95936342592592594</c:v>
                </c:pt>
                <c:pt idx="4340">
                  <c:v>0.95960648148148142</c:v>
                </c:pt>
                <c:pt idx="4341">
                  <c:v>0.95984953703703713</c:v>
                </c:pt>
                <c:pt idx="4342">
                  <c:v>0.96009259259259261</c:v>
                </c:pt>
                <c:pt idx="4343">
                  <c:v>0.9603356481481482</c:v>
                </c:pt>
                <c:pt idx="4344">
                  <c:v>0.96059027777777783</c:v>
                </c:pt>
                <c:pt idx="4345">
                  <c:v>0.96083333333333332</c:v>
                </c:pt>
                <c:pt idx="4346">
                  <c:v>0.96107638888888891</c:v>
                </c:pt>
                <c:pt idx="4347">
                  <c:v>0.96131944444444439</c:v>
                </c:pt>
                <c:pt idx="4348">
                  <c:v>0.96156249999999999</c:v>
                </c:pt>
                <c:pt idx="4349">
                  <c:v>0.96181712962962962</c:v>
                </c:pt>
                <c:pt idx="4350">
                  <c:v>0.96206018518518521</c:v>
                </c:pt>
                <c:pt idx="4351">
                  <c:v>0.9623032407407407</c:v>
                </c:pt>
                <c:pt idx="4352">
                  <c:v>0.9625462962962964</c:v>
                </c:pt>
                <c:pt idx="4353">
                  <c:v>0.96278935185185188</c:v>
                </c:pt>
                <c:pt idx="4354">
                  <c:v>0.9630439814814814</c:v>
                </c:pt>
                <c:pt idx="4355">
                  <c:v>0.96328703703703711</c:v>
                </c:pt>
                <c:pt idx="4356">
                  <c:v>0.96353009259259259</c:v>
                </c:pt>
                <c:pt idx="4357">
                  <c:v>0.96377314814814818</c:v>
                </c:pt>
                <c:pt idx="4358">
                  <c:v>0.96401620370370367</c:v>
                </c:pt>
                <c:pt idx="4359">
                  <c:v>0.96425925925925926</c:v>
                </c:pt>
                <c:pt idx="4360">
                  <c:v>0.96451388888888889</c:v>
                </c:pt>
                <c:pt idx="4361">
                  <c:v>0.96475694444444438</c:v>
                </c:pt>
                <c:pt idx="4362">
                  <c:v>0.96499999999999997</c:v>
                </c:pt>
                <c:pt idx="4363">
                  <c:v>0.96524305555555545</c:v>
                </c:pt>
                <c:pt idx="4364">
                  <c:v>0.96548611111111116</c:v>
                </c:pt>
                <c:pt idx="4365">
                  <c:v>0.96574074074074068</c:v>
                </c:pt>
                <c:pt idx="4366">
                  <c:v>0.96598379629629638</c:v>
                </c:pt>
                <c:pt idx="4367">
                  <c:v>0.96622685185185186</c:v>
                </c:pt>
                <c:pt idx="4368">
                  <c:v>0.96646990740740746</c:v>
                </c:pt>
                <c:pt idx="4369">
                  <c:v>0.96671296296296294</c:v>
                </c:pt>
                <c:pt idx="4370">
                  <c:v>0.96696759259259257</c:v>
                </c:pt>
                <c:pt idx="4371">
                  <c:v>0.96721064814814817</c:v>
                </c:pt>
                <c:pt idx="4372">
                  <c:v>0.96745370370370365</c:v>
                </c:pt>
                <c:pt idx="4373">
                  <c:v>0.96769675925925924</c:v>
                </c:pt>
                <c:pt idx="4374">
                  <c:v>0.96793981481481473</c:v>
                </c:pt>
                <c:pt idx="4375">
                  <c:v>0.96819444444444447</c:v>
                </c:pt>
                <c:pt idx="4376">
                  <c:v>0.96843749999999995</c:v>
                </c:pt>
                <c:pt idx="4377">
                  <c:v>0.96868055555555566</c:v>
                </c:pt>
                <c:pt idx="4378">
                  <c:v>0.96892361111111114</c:v>
                </c:pt>
                <c:pt idx="4379">
                  <c:v>0.96916666666666673</c:v>
                </c:pt>
                <c:pt idx="4380">
                  <c:v>0.96940972222222221</c:v>
                </c:pt>
                <c:pt idx="4381">
                  <c:v>0.96966435185185185</c:v>
                </c:pt>
                <c:pt idx="4382">
                  <c:v>0.96990740740740744</c:v>
                </c:pt>
                <c:pt idx="4383">
                  <c:v>0.97015046296296292</c:v>
                </c:pt>
                <c:pt idx="4384">
                  <c:v>0.97039351851851852</c:v>
                </c:pt>
                <c:pt idx="4385">
                  <c:v>0.970636574074074</c:v>
                </c:pt>
                <c:pt idx="4386">
                  <c:v>0.97089120370370363</c:v>
                </c:pt>
                <c:pt idx="4387">
                  <c:v>0.97113425925925922</c:v>
                </c:pt>
                <c:pt idx="4388">
                  <c:v>0.97137731481481471</c:v>
                </c:pt>
                <c:pt idx="4389">
                  <c:v>0.97162037037037041</c:v>
                </c:pt>
                <c:pt idx="4390">
                  <c:v>0.97186342592592589</c:v>
                </c:pt>
                <c:pt idx="4391">
                  <c:v>0.97211805555555564</c:v>
                </c:pt>
                <c:pt idx="4392">
                  <c:v>0.97236111111111112</c:v>
                </c:pt>
                <c:pt idx="4393">
                  <c:v>0.97260416666666671</c:v>
                </c:pt>
                <c:pt idx="4394">
                  <c:v>0.9728472222222222</c:v>
                </c:pt>
                <c:pt idx="4395">
                  <c:v>0.97309027777777779</c:v>
                </c:pt>
                <c:pt idx="4396">
                  <c:v>0.97333333333333327</c:v>
                </c:pt>
                <c:pt idx="4397">
                  <c:v>0.97358796296296291</c:v>
                </c:pt>
                <c:pt idx="4398">
                  <c:v>0.9738310185185185</c:v>
                </c:pt>
                <c:pt idx="4399">
                  <c:v>0.97407407407407398</c:v>
                </c:pt>
                <c:pt idx="4400">
                  <c:v>0.97431712962962969</c:v>
                </c:pt>
                <c:pt idx="4401">
                  <c:v>0.97456018518518517</c:v>
                </c:pt>
                <c:pt idx="4402">
                  <c:v>0.97481481481481491</c:v>
                </c:pt>
                <c:pt idx="4403">
                  <c:v>0.97505787037037039</c:v>
                </c:pt>
                <c:pt idx="4404">
                  <c:v>0.97530092592592599</c:v>
                </c:pt>
                <c:pt idx="4405">
                  <c:v>0.97554398148148147</c:v>
                </c:pt>
                <c:pt idx="4406">
                  <c:v>0.97578703703703706</c:v>
                </c:pt>
                <c:pt idx="4407">
                  <c:v>0.9760416666666667</c:v>
                </c:pt>
                <c:pt idx="4408">
                  <c:v>0.97628472222222218</c:v>
                </c:pt>
                <c:pt idx="4409">
                  <c:v>0.97652777777777777</c:v>
                </c:pt>
                <c:pt idx="4410">
                  <c:v>0.97677083333333325</c:v>
                </c:pt>
                <c:pt idx="4411">
                  <c:v>0.97701388888888896</c:v>
                </c:pt>
                <c:pt idx="4412">
                  <c:v>0.97726851851851848</c:v>
                </c:pt>
                <c:pt idx="4413">
                  <c:v>0.97751157407407396</c:v>
                </c:pt>
                <c:pt idx="4414">
                  <c:v>0.97775462962962967</c:v>
                </c:pt>
                <c:pt idx="4415">
                  <c:v>0.97799768518518515</c:v>
                </c:pt>
                <c:pt idx="4416">
                  <c:v>0.97824074074074074</c:v>
                </c:pt>
                <c:pt idx="4417">
                  <c:v>0.97848379629629623</c:v>
                </c:pt>
                <c:pt idx="4418">
                  <c:v>0.97873842592592597</c:v>
                </c:pt>
                <c:pt idx="4419">
                  <c:v>0.97898148148148145</c:v>
                </c:pt>
                <c:pt idx="4420">
                  <c:v>0.97922453703703705</c:v>
                </c:pt>
                <c:pt idx="4421">
                  <c:v>0.97946759259259253</c:v>
                </c:pt>
                <c:pt idx="4422">
                  <c:v>0.97971064814814823</c:v>
                </c:pt>
                <c:pt idx="4423">
                  <c:v>0.97996527777777775</c:v>
                </c:pt>
                <c:pt idx="4424">
                  <c:v>0.98020833333333324</c:v>
                </c:pt>
                <c:pt idx="4425">
                  <c:v>0.98045138888888894</c:v>
                </c:pt>
                <c:pt idx="4426">
                  <c:v>0.98069444444444442</c:v>
                </c:pt>
                <c:pt idx="4427">
                  <c:v>0.98093750000000002</c:v>
                </c:pt>
                <c:pt idx="4428">
                  <c:v>0.98119212962962965</c:v>
                </c:pt>
                <c:pt idx="4429">
                  <c:v>0.98143518518518524</c:v>
                </c:pt>
                <c:pt idx="4430">
                  <c:v>0.98167824074074073</c:v>
                </c:pt>
                <c:pt idx="4431">
                  <c:v>0.98192129629629632</c:v>
                </c:pt>
                <c:pt idx="4432">
                  <c:v>0.9821643518518518</c:v>
                </c:pt>
                <c:pt idx="4433">
                  <c:v>0.98240740740740751</c:v>
                </c:pt>
                <c:pt idx="4434">
                  <c:v>0.98266203703703703</c:v>
                </c:pt>
                <c:pt idx="4435">
                  <c:v>0.98290509259259251</c:v>
                </c:pt>
                <c:pt idx="4436">
                  <c:v>0.98314814814814822</c:v>
                </c:pt>
                <c:pt idx="4437">
                  <c:v>0.9833912037037037</c:v>
                </c:pt>
                <c:pt idx="4438">
                  <c:v>0.98363425925925929</c:v>
                </c:pt>
                <c:pt idx="4439">
                  <c:v>0.98388888888888892</c:v>
                </c:pt>
                <c:pt idx="4440">
                  <c:v>0.98413194444444441</c:v>
                </c:pt>
                <c:pt idx="4441">
                  <c:v>0.984375</c:v>
                </c:pt>
                <c:pt idx="4442">
                  <c:v>0.98461805555555559</c:v>
                </c:pt>
                <c:pt idx="4443">
                  <c:v>0.98486111111111108</c:v>
                </c:pt>
                <c:pt idx="4444">
                  <c:v>0.98511574074074071</c:v>
                </c:pt>
                <c:pt idx="4445">
                  <c:v>0.9853587962962963</c:v>
                </c:pt>
                <c:pt idx="4446">
                  <c:v>0.98560185185185178</c:v>
                </c:pt>
                <c:pt idx="4447">
                  <c:v>0.98584490740740749</c:v>
                </c:pt>
                <c:pt idx="4448">
                  <c:v>0.98608796296296297</c:v>
                </c:pt>
                <c:pt idx="4449">
                  <c:v>0.98634259259259249</c:v>
                </c:pt>
                <c:pt idx="4450">
                  <c:v>0.9865856481481482</c:v>
                </c:pt>
                <c:pt idx="4451">
                  <c:v>0.98682870370370368</c:v>
                </c:pt>
                <c:pt idx="4452">
                  <c:v>0.98707175925925927</c:v>
                </c:pt>
                <c:pt idx="4453">
                  <c:v>0.98731481481481476</c:v>
                </c:pt>
                <c:pt idx="4454">
                  <c:v>0.98755787037037035</c:v>
                </c:pt>
                <c:pt idx="4455">
                  <c:v>0.98781249999999998</c:v>
                </c:pt>
                <c:pt idx="4456">
                  <c:v>0.98805555555555558</c:v>
                </c:pt>
                <c:pt idx="4457">
                  <c:v>0.98829861111111106</c:v>
                </c:pt>
                <c:pt idx="4458">
                  <c:v>0.98854166666666676</c:v>
                </c:pt>
                <c:pt idx="4459">
                  <c:v>0.98878472222222225</c:v>
                </c:pt>
                <c:pt idx="4460">
                  <c:v>0.98903935185185177</c:v>
                </c:pt>
                <c:pt idx="4461">
                  <c:v>0.98928240740740747</c:v>
                </c:pt>
                <c:pt idx="4462">
                  <c:v>0.98952546296296295</c:v>
                </c:pt>
                <c:pt idx="4463">
                  <c:v>0.98976851851851855</c:v>
                </c:pt>
                <c:pt idx="4464">
                  <c:v>0.99001157407407403</c:v>
                </c:pt>
                <c:pt idx="4465">
                  <c:v>0.99026620370370377</c:v>
                </c:pt>
                <c:pt idx="4466">
                  <c:v>0.99050925925925926</c:v>
                </c:pt>
                <c:pt idx="4467">
                  <c:v>0.99075231481481474</c:v>
                </c:pt>
                <c:pt idx="4468">
                  <c:v>0.99099537037037033</c:v>
                </c:pt>
                <c:pt idx="4469">
                  <c:v>0.99123842592592604</c:v>
                </c:pt>
                <c:pt idx="4470">
                  <c:v>0.99149305555555556</c:v>
                </c:pt>
                <c:pt idx="4471">
                  <c:v>0.99173611111111104</c:v>
                </c:pt>
                <c:pt idx="4472">
                  <c:v>0.99197916666666675</c:v>
                </c:pt>
                <c:pt idx="4473">
                  <c:v>0.99222222222222223</c:v>
                </c:pt>
                <c:pt idx="4474">
                  <c:v>0.99246527777777782</c:v>
                </c:pt>
                <c:pt idx="4475">
                  <c:v>0.9927083333333333</c:v>
                </c:pt>
                <c:pt idx="4476">
                  <c:v>0.99296296296296294</c:v>
                </c:pt>
                <c:pt idx="4477">
                  <c:v>0.99320601851851853</c:v>
                </c:pt>
                <c:pt idx="4478">
                  <c:v>0.99344907407407401</c:v>
                </c:pt>
                <c:pt idx="4479">
                  <c:v>0.99369212962962961</c:v>
                </c:pt>
                <c:pt idx="4480">
                  <c:v>0.99393518518518509</c:v>
                </c:pt>
                <c:pt idx="4481">
                  <c:v>0.99418981481481483</c:v>
                </c:pt>
                <c:pt idx="4482">
                  <c:v>0.99443287037037031</c:v>
                </c:pt>
                <c:pt idx="4483">
                  <c:v>0.99467592592592602</c:v>
                </c:pt>
                <c:pt idx="4484">
                  <c:v>0.9949189814814815</c:v>
                </c:pt>
                <c:pt idx="4485">
                  <c:v>0.99516203703703709</c:v>
                </c:pt>
                <c:pt idx="4486">
                  <c:v>0.99541666666666673</c:v>
                </c:pt>
                <c:pt idx="4487">
                  <c:v>0.99565972222222221</c:v>
                </c:pt>
                <c:pt idx="4488">
                  <c:v>0.9959027777777778</c:v>
                </c:pt>
                <c:pt idx="4489">
                  <c:v>0.99614583333333329</c:v>
                </c:pt>
                <c:pt idx="4490">
                  <c:v>0.99638888888888888</c:v>
                </c:pt>
                <c:pt idx="4491">
                  <c:v>0.99663194444444436</c:v>
                </c:pt>
                <c:pt idx="4492">
                  <c:v>0.99688657407407411</c:v>
                </c:pt>
                <c:pt idx="4493">
                  <c:v>0.99712962962962959</c:v>
                </c:pt>
                <c:pt idx="4494">
                  <c:v>0.99737268518518529</c:v>
                </c:pt>
                <c:pt idx="4495">
                  <c:v>0.99761574074074078</c:v>
                </c:pt>
                <c:pt idx="4496">
                  <c:v>0.99785879629629637</c:v>
                </c:pt>
                <c:pt idx="4497">
                  <c:v>0.998113425925926</c:v>
                </c:pt>
                <c:pt idx="4498">
                  <c:v>0.99835648148148148</c:v>
                </c:pt>
                <c:pt idx="4499">
                  <c:v>0.99859953703703708</c:v>
                </c:pt>
                <c:pt idx="4500">
                  <c:v>0.99884259259259256</c:v>
                </c:pt>
                <c:pt idx="4501">
                  <c:v>0.99908564814814815</c:v>
                </c:pt>
                <c:pt idx="4502">
                  <c:v>0.99934027777777779</c:v>
                </c:pt>
                <c:pt idx="4503">
                  <c:v>0.99958333333333327</c:v>
                </c:pt>
                <c:pt idx="4504">
                  <c:v>0.99982638888888886</c:v>
                </c:pt>
                <c:pt idx="4505">
                  <c:v>6.9444444444444444E-5</c:v>
                </c:pt>
                <c:pt idx="4506">
                  <c:v>3.1250000000000001E-4</c:v>
                </c:pt>
                <c:pt idx="4507">
                  <c:v>5.6712962962962956E-4</c:v>
                </c:pt>
                <c:pt idx="4508">
                  <c:v>8.1018518518518516E-4</c:v>
                </c:pt>
                <c:pt idx="4509">
                  <c:v>1.0532407407407407E-3</c:v>
                </c:pt>
                <c:pt idx="4510">
                  <c:v>1.2962962962962963E-3</c:v>
                </c:pt>
                <c:pt idx="4511">
                  <c:v>1.5393518518518519E-3</c:v>
                </c:pt>
                <c:pt idx="4512">
                  <c:v>1.7939814814814815E-3</c:v>
                </c:pt>
                <c:pt idx="4513">
                  <c:v>2.0370370370370373E-3</c:v>
                </c:pt>
                <c:pt idx="4514">
                  <c:v>2.2800925925925927E-3</c:v>
                </c:pt>
                <c:pt idx="4515">
                  <c:v>2.5231481481481481E-3</c:v>
                </c:pt>
                <c:pt idx="4516">
                  <c:v>2.7662037037037034E-3</c:v>
                </c:pt>
                <c:pt idx="4517">
                  <c:v>3.0092592592592588E-3</c:v>
                </c:pt>
                <c:pt idx="4518">
                  <c:v>3.2638888888888891E-3</c:v>
                </c:pt>
                <c:pt idx="4519">
                  <c:v>3.5069444444444445E-3</c:v>
                </c:pt>
                <c:pt idx="4520">
                  <c:v>3.7500000000000003E-3</c:v>
                </c:pt>
                <c:pt idx="4521">
                  <c:v>3.9930555555555561E-3</c:v>
                </c:pt>
                <c:pt idx="4522">
                  <c:v>4.2361111111111106E-3</c:v>
                </c:pt>
                <c:pt idx="4523">
                  <c:v>4.4907407407407405E-3</c:v>
                </c:pt>
                <c:pt idx="4524">
                  <c:v>4.7337962962962958E-3</c:v>
                </c:pt>
                <c:pt idx="4525">
                  <c:v>4.9768518518518521E-3</c:v>
                </c:pt>
                <c:pt idx="4526">
                  <c:v>5.2199074074074066E-3</c:v>
                </c:pt>
                <c:pt idx="4527">
                  <c:v>5.4629629629629637E-3</c:v>
                </c:pt>
                <c:pt idx="4528">
                  <c:v>5.7175925925925927E-3</c:v>
                </c:pt>
                <c:pt idx="4529">
                  <c:v>5.9606481481481489E-3</c:v>
                </c:pt>
                <c:pt idx="4530">
                  <c:v>6.2037037037037043E-3</c:v>
                </c:pt>
                <c:pt idx="4531">
                  <c:v>6.4467592592592597E-3</c:v>
                </c:pt>
                <c:pt idx="4532">
                  <c:v>6.6898148148148142E-3</c:v>
                </c:pt>
                <c:pt idx="4533">
                  <c:v>6.9444444444444441E-3</c:v>
                </c:pt>
                <c:pt idx="4534">
                  <c:v>7.1874999999999994E-3</c:v>
                </c:pt>
                <c:pt idx="4535">
                  <c:v>7.4305555555555548E-3</c:v>
                </c:pt>
                <c:pt idx="4536">
                  <c:v>7.6736111111111111E-3</c:v>
                </c:pt>
                <c:pt idx="4537">
                  <c:v>7.9166666666666673E-3</c:v>
                </c:pt>
                <c:pt idx="4538">
                  <c:v>8.1597222222222227E-3</c:v>
                </c:pt>
                <c:pt idx="4539">
                  <c:v>8.4143518518518517E-3</c:v>
                </c:pt>
                <c:pt idx="4540">
                  <c:v>8.6574074074074071E-3</c:v>
                </c:pt>
                <c:pt idx="4541">
                  <c:v>8.9004629629629625E-3</c:v>
                </c:pt>
                <c:pt idx="4542">
                  <c:v>9.1435185185185178E-3</c:v>
                </c:pt>
                <c:pt idx="4543">
                  <c:v>9.386574074074075E-3</c:v>
                </c:pt>
                <c:pt idx="4544">
                  <c:v>9.6412037037037039E-3</c:v>
                </c:pt>
                <c:pt idx="4545">
                  <c:v>9.8842592592592576E-3</c:v>
                </c:pt>
                <c:pt idx="4546">
                  <c:v>1.0127314814814815E-2</c:v>
                </c:pt>
                <c:pt idx="4547">
                  <c:v>1.037037037037037E-2</c:v>
                </c:pt>
                <c:pt idx="4548">
                  <c:v>1.0613425925925927E-2</c:v>
                </c:pt>
                <c:pt idx="4549">
                  <c:v>1.0868055555555556E-2</c:v>
                </c:pt>
                <c:pt idx="4550">
                  <c:v>1.1111111111111112E-2</c:v>
                </c:pt>
                <c:pt idx="4551">
                  <c:v>1.1354166666666667E-2</c:v>
                </c:pt>
                <c:pt idx="4552">
                  <c:v>1.1597222222222222E-2</c:v>
                </c:pt>
                <c:pt idx="4553">
                  <c:v>1.1840277777777778E-2</c:v>
                </c:pt>
                <c:pt idx="4554">
                  <c:v>1.2083333333333333E-2</c:v>
                </c:pt>
                <c:pt idx="4555">
                  <c:v>1.2337962962962962E-2</c:v>
                </c:pt>
                <c:pt idx="4556">
                  <c:v>1.2581018518518519E-2</c:v>
                </c:pt>
                <c:pt idx="4557">
                  <c:v>1.2824074074074073E-2</c:v>
                </c:pt>
                <c:pt idx="4558">
                  <c:v>1.306712962962963E-2</c:v>
                </c:pt>
                <c:pt idx="4559">
                  <c:v>1.3310185185185187E-2</c:v>
                </c:pt>
                <c:pt idx="4560">
                  <c:v>1.3564814814814816E-2</c:v>
                </c:pt>
                <c:pt idx="4561">
                  <c:v>1.3807870370370371E-2</c:v>
                </c:pt>
                <c:pt idx="4562">
                  <c:v>1.4050925925925927E-2</c:v>
                </c:pt>
                <c:pt idx="4563">
                  <c:v>1.4293981481481482E-2</c:v>
                </c:pt>
                <c:pt idx="4564">
                  <c:v>1.4537037037037038E-2</c:v>
                </c:pt>
                <c:pt idx="4565">
                  <c:v>1.4791666666666668E-2</c:v>
                </c:pt>
                <c:pt idx="4566">
                  <c:v>1.503472222222222E-2</c:v>
                </c:pt>
                <c:pt idx="4567">
                  <c:v>1.5277777777777777E-2</c:v>
                </c:pt>
                <c:pt idx="4568">
                  <c:v>1.5520833333333333E-2</c:v>
                </c:pt>
                <c:pt idx="4569">
                  <c:v>1.5763888888888886E-2</c:v>
                </c:pt>
                <c:pt idx="4570">
                  <c:v>1.6018518518518519E-2</c:v>
                </c:pt>
                <c:pt idx="4571">
                  <c:v>1.6261574074074074E-2</c:v>
                </c:pt>
                <c:pt idx="4572">
                  <c:v>1.650462962962963E-2</c:v>
                </c:pt>
                <c:pt idx="4573">
                  <c:v>1.6747685185185185E-2</c:v>
                </c:pt>
                <c:pt idx="4574">
                  <c:v>1.699074074074074E-2</c:v>
                </c:pt>
                <c:pt idx="4575">
                  <c:v>1.7233796296296296E-2</c:v>
                </c:pt>
                <c:pt idx="4576">
                  <c:v>1.7488425925925925E-2</c:v>
                </c:pt>
                <c:pt idx="4577">
                  <c:v>1.7731481481481483E-2</c:v>
                </c:pt>
                <c:pt idx="4578">
                  <c:v>1.7974537037037035E-2</c:v>
                </c:pt>
                <c:pt idx="4579">
                  <c:v>1.8217592592592594E-2</c:v>
                </c:pt>
                <c:pt idx="4580">
                  <c:v>1.8460648148148146E-2</c:v>
                </c:pt>
                <c:pt idx="4581">
                  <c:v>1.8715277777777779E-2</c:v>
                </c:pt>
                <c:pt idx="4582">
                  <c:v>1.8958333333333334E-2</c:v>
                </c:pt>
                <c:pt idx="4583">
                  <c:v>1.9201388888888889E-2</c:v>
                </c:pt>
                <c:pt idx="4584">
                  <c:v>1.9444444444444445E-2</c:v>
                </c:pt>
                <c:pt idx="4585">
                  <c:v>1.96875E-2</c:v>
                </c:pt>
                <c:pt idx="4586">
                  <c:v>1.9942129629629629E-2</c:v>
                </c:pt>
                <c:pt idx="4587">
                  <c:v>2.0185185185185184E-2</c:v>
                </c:pt>
                <c:pt idx="4588">
                  <c:v>2.0428240740740743E-2</c:v>
                </c:pt>
                <c:pt idx="4589">
                  <c:v>2.0671296296296295E-2</c:v>
                </c:pt>
                <c:pt idx="4590">
                  <c:v>2.0914351851851851E-2</c:v>
                </c:pt>
                <c:pt idx="4591">
                  <c:v>2.1168981481481483E-2</c:v>
                </c:pt>
                <c:pt idx="4592">
                  <c:v>2.1412037037037035E-2</c:v>
                </c:pt>
                <c:pt idx="4593">
                  <c:v>2.165509259259259E-2</c:v>
                </c:pt>
                <c:pt idx="4594">
                  <c:v>2.1898148148148149E-2</c:v>
                </c:pt>
                <c:pt idx="4595">
                  <c:v>2.2141203703703705E-2</c:v>
                </c:pt>
                <c:pt idx="4596">
                  <c:v>2.238425925925926E-2</c:v>
                </c:pt>
                <c:pt idx="4597">
                  <c:v>2.2638888888888889E-2</c:v>
                </c:pt>
                <c:pt idx="4598">
                  <c:v>2.2881944444444444E-2</c:v>
                </c:pt>
                <c:pt idx="4599">
                  <c:v>2.3124999999999996E-2</c:v>
                </c:pt>
                <c:pt idx="4600">
                  <c:v>2.3368055555555555E-2</c:v>
                </c:pt>
                <c:pt idx="4601">
                  <c:v>2.361111111111111E-2</c:v>
                </c:pt>
                <c:pt idx="4602">
                  <c:v>2.3865740740740743E-2</c:v>
                </c:pt>
                <c:pt idx="4603">
                  <c:v>2.4108796296296298E-2</c:v>
                </c:pt>
                <c:pt idx="4604">
                  <c:v>2.4351851851851857E-2</c:v>
                </c:pt>
                <c:pt idx="4605">
                  <c:v>2.4594907407407409E-2</c:v>
                </c:pt>
                <c:pt idx="4606">
                  <c:v>2.4837962962962964E-2</c:v>
                </c:pt>
                <c:pt idx="4607">
                  <c:v>2.5092592592592593E-2</c:v>
                </c:pt>
                <c:pt idx="4608">
                  <c:v>2.5335648148148149E-2</c:v>
                </c:pt>
                <c:pt idx="4609">
                  <c:v>2.5578703703703704E-2</c:v>
                </c:pt>
                <c:pt idx="4610">
                  <c:v>2.5821759259259256E-2</c:v>
                </c:pt>
                <c:pt idx="4611">
                  <c:v>2.6064814814814815E-2</c:v>
                </c:pt>
                <c:pt idx="4612">
                  <c:v>2.631944444444444E-2</c:v>
                </c:pt>
                <c:pt idx="4613">
                  <c:v>2.6562499999999999E-2</c:v>
                </c:pt>
                <c:pt idx="4614">
                  <c:v>2.6805555555555555E-2</c:v>
                </c:pt>
                <c:pt idx="4615">
                  <c:v>2.704861111111111E-2</c:v>
                </c:pt>
                <c:pt idx="4616">
                  <c:v>2.7291666666666662E-2</c:v>
                </c:pt>
                <c:pt idx="4617">
                  <c:v>2.7534722222222221E-2</c:v>
                </c:pt>
                <c:pt idx="4618">
                  <c:v>2.7789351851851853E-2</c:v>
                </c:pt>
                <c:pt idx="4619">
                  <c:v>2.8032407407407409E-2</c:v>
                </c:pt>
                <c:pt idx="4620">
                  <c:v>2.8275462962962964E-2</c:v>
                </c:pt>
                <c:pt idx="4621">
                  <c:v>2.8518518518518523E-2</c:v>
                </c:pt>
                <c:pt idx="4622">
                  <c:v>2.8761574074074075E-2</c:v>
                </c:pt>
                <c:pt idx="4623">
                  <c:v>2.90162037037037E-2</c:v>
                </c:pt>
                <c:pt idx="4624">
                  <c:v>2.9259259259259259E-2</c:v>
                </c:pt>
                <c:pt idx="4625">
                  <c:v>2.9502314814814815E-2</c:v>
                </c:pt>
                <c:pt idx="4626">
                  <c:v>2.974537037037037E-2</c:v>
                </c:pt>
                <c:pt idx="4627">
                  <c:v>2.9988425925925922E-2</c:v>
                </c:pt>
                <c:pt idx="4628">
                  <c:v>3.0243055555555554E-2</c:v>
                </c:pt>
                <c:pt idx="4629">
                  <c:v>3.0486111111111113E-2</c:v>
                </c:pt>
                <c:pt idx="4630">
                  <c:v>3.0729166666666669E-2</c:v>
                </c:pt>
                <c:pt idx="4631">
                  <c:v>3.0972222222222224E-2</c:v>
                </c:pt>
                <c:pt idx="4632">
                  <c:v>3.1215277777777783E-2</c:v>
                </c:pt>
                <c:pt idx="4633">
                  <c:v>3.1469907407407412E-2</c:v>
                </c:pt>
                <c:pt idx="4634">
                  <c:v>3.1712962962962964E-2</c:v>
                </c:pt>
                <c:pt idx="4635">
                  <c:v>3.1956018518518516E-2</c:v>
                </c:pt>
                <c:pt idx="4636">
                  <c:v>3.2199074074074074E-2</c:v>
                </c:pt>
                <c:pt idx="4637">
                  <c:v>3.2442129629629633E-2</c:v>
                </c:pt>
                <c:pt idx="4638">
                  <c:v>3.2685185185185185E-2</c:v>
                </c:pt>
                <c:pt idx="4639">
                  <c:v>3.2939814814814811E-2</c:v>
                </c:pt>
                <c:pt idx="4640">
                  <c:v>3.318287037037037E-2</c:v>
                </c:pt>
                <c:pt idx="4641">
                  <c:v>3.3425925925925921E-2</c:v>
                </c:pt>
                <c:pt idx="4642">
                  <c:v>3.366898148148148E-2</c:v>
                </c:pt>
                <c:pt idx="4643">
                  <c:v>3.3912037037037039E-2</c:v>
                </c:pt>
                <c:pt idx="4644">
                  <c:v>3.4166666666666672E-2</c:v>
                </c:pt>
                <c:pt idx="4645">
                  <c:v>3.4409722222222223E-2</c:v>
                </c:pt>
                <c:pt idx="4646">
                  <c:v>3.4652777777777775E-2</c:v>
                </c:pt>
                <c:pt idx="4647">
                  <c:v>3.4895833333333334E-2</c:v>
                </c:pt>
                <c:pt idx="4648">
                  <c:v>3.5138888888888893E-2</c:v>
                </c:pt>
                <c:pt idx="4649">
                  <c:v>3.5393518518518519E-2</c:v>
                </c:pt>
                <c:pt idx="4650">
                  <c:v>3.5636574074074077E-2</c:v>
                </c:pt>
                <c:pt idx="4651">
                  <c:v>3.5879629629629629E-2</c:v>
                </c:pt>
                <c:pt idx="4652">
                  <c:v>3.6122685185185181E-2</c:v>
                </c:pt>
                <c:pt idx="4653">
                  <c:v>3.636574074074074E-2</c:v>
                </c:pt>
                <c:pt idx="4654">
                  <c:v>3.6620370370370373E-2</c:v>
                </c:pt>
                <c:pt idx="4655">
                  <c:v>3.6863425925925931E-2</c:v>
                </c:pt>
                <c:pt idx="4656">
                  <c:v>3.7106481481481483E-2</c:v>
                </c:pt>
                <c:pt idx="4657">
                  <c:v>3.7349537037037035E-2</c:v>
                </c:pt>
                <c:pt idx="4658">
                  <c:v>3.7592592592592594E-2</c:v>
                </c:pt>
                <c:pt idx="4659">
                  <c:v>3.784722222222222E-2</c:v>
                </c:pt>
                <c:pt idx="4660">
                  <c:v>3.8090277777777778E-2</c:v>
                </c:pt>
                <c:pt idx="4661">
                  <c:v>3.8333333333333337E-2</c:v>
                </c:pt>
                <c:pt idx="4662">
                  <c:v>3.8576388888888889E-2</c:v>
                </c:pt>
                <c:pt idx="4663">
                  <c:v>3.8819444444444441E-2</c:v>
                </c:pt>
                <c:pt idx="4664">
                  <c:v>3.90625E-2</c:v>
                </c:pt>
                <c:pt idx="4665">
                  <c:v>3.9317129629629625E-2</c:v>
                </c:pt>
                <c:pt idx="4666">
                  <c:v>3.9560185185185184E-2</c:v>
                </c:pt>
                <c:pt idx="4667">
                  <c:v>3.9803240740740743E-2</c:v>
                </c:pt>
                <c:pt idx="4668">
                  <c:v>4.0046296296296295E-2</c:v>
                </c:pt>
                <c:pt idx="4669">
                  <c:v>4.0289351851851847E-2</c:v>
                </c:pt>
                <c:pt idx="4670">
                  <c:v>4.0543981481481479E-2</c:v>
                </c:pt>
                <c:pt idx="4671">
                  <c:v>4.0787037037037038E-2</c:v>
                </c:pt>
                <c:pt idx="4672">
                  <c:v>4.1030092592592597E-2</c:v>
                </c:pt>
                <c:pt idx="4673">
                  <c:v>4.1273148148148149E-2</c:v>
                </c:pt>
                <c:pt idx="4674">
                  <c:v>4.1516203703703701E-2</c:v>
                </c:pt>
                <c:pt idx="4675">
                  <c:v>4.1770833333333333E-2</c:v>
                </c:pt>
                <c:pt idx="4676">
                  <c:v>4.2013888888888885E-2</c:v>
                </c:pt>
                <c:pt idx="4677">
                  <c:v>4.2256944444444444E-2</c:v>
                </c:pt>
                <c:pt idx="4678">
                  <c:v>4.2500000000000003E-2</c:v>
                </c:pt>
                <c:pt idx="4679">
                  <c:v>4.2743055555555555E-2</c:v>
                </c:pt>
                <c:pt idx="4680">
                  <c:v>4.2986111111111114E-2</c:v>
                </c:pt>
                <c:pt idx="4681">
                  <c:v>4.3240740740740739E-2</c:v>
                </c:pt>
                <c:pt idx="4682">
                  <c:v>4.3483796296296291E-2</c:v>
                </c:pt>
                <c:pt idx="4683">
                  <c:v>4.372685185185185E-2</c:v>
                </c:pt>
                <c:pt idx="4684">
                  <c:v>4.3969907407407409E-2</c:v>
                </c:pt>
                <c:pt idx="4685">
                  <c:v>4.4212962962962961E-2</c:v>
                </c:pt>
                <c:pt idx="4686">
                  <c:v>4.4467592592592593E-2</c:v>
                </c:pt>
                <c:pt idx="4687">
                  <c:v>4.4710648148148152E-2</c:v>
                </c:pt>
                <c:pt idx="4688">
                  <c:v>4.4953703703703697E-2</c:v>
                </c:pt>
                <c:pt idx="4689">
                  <c:v>4.5196759259259256E-2</c:v>
                </c:pt>
                <c:pt idx="4690">
                  <c:v>4.5439814814814815E-2</c:v>
                </c:pt>
                <c:pt idx="4691">
                  <c:v>4.5694444444444447E-2</c:v>
                </c:pt>
                <c:pt idx="4692">
                  <c:v>4.5937499999999999E-2</c:v>
                </c:pt>
                <c:pt idx="4693">
                  <c:v>4.6180555555555558E-2</c:v>
                </c:pt>
                <c:pt idx="4694">
                  <c:v>4.6423611111111117E-2</c:v>
                </c:pt>
                <c:pt idx="4695">
                  <c:v>4.6666666666666669E-2</c:v>
                </c:pt>
                <c:pt idx="4696">
                  <c:v>4.6921296296296294E-2</c:v>
                </c:pt>
                <c:pt idx="4697">
                  <c:v>4.7164351851851853E-2</c:v>
                </c:pt>
                <c:pt idx="4698">
                  <c:v>4.7407407407407405E-2</c:v>
                </c:pt>
                <c:pt idx="4699">
                  <c:v>4.7650462962962964E-2</c:v>
                </c:pt>
                <c:pt idx="4700">
                  <c:v>4.7893518518518523E-2</c:v>
                </c:pt>
                <c:pt idx="4701">
                  <c:v>4.8136574074074075E-2</c:v>
                </c:pt>
                <c:pt idx="4702">
                  <c:v>4.83912037037037E-2</c:v>
                </c:pt>
                <c:pt idx="4703">
                  <c:v>4.8634259259259259E-2</c:v>
                </c:pt>
                <c:pt idx="4704">
                  <c:v>4.8877314814814811E-2</c:v>
                </c:pt>
                <c:pt idx="4705">
                  <c:v>4.912037037037037E-2</c:v>
                </c:pt>
                <c:pt idx="4706">
                  <c:v>4.9363425925925929E-2</c:v>
                </c:pt>
                <c:pt idx="4707">
                  <c:v>4.9618055555555561E-2</c:v>
                </c:pt>
                <c:pt idx="4708">
                  <c:v>4.9861111111111113E-2</c:v>
                </c:pt>
                <c:pt idx="4709">
                  <c:v>5.0104166666666672E-2</c:v>
                </c:pt>
                <c:pt idx="4710">
                  <c:v>5.0347222222222217E-2</c:v>
                </c:pt>
                <c:pt idx="4711">
                  <c:v>5.0590277777777776E-2</c:v>
                </c:pt>
                <c:pt idx="4712">
                  <c:v>5.0844907407407408E-2</c:v>
                </c:pt>
                <c:pt idx="4713">
                  <c:v>5.1087962962962967E-2</c:v>
                </c:pt>
                <c:pt idx="4714">
                  <c:v>5.1331018518518519E-2</c:v>
                </c:pt>
                <c:pt idx="4715">
                  <c:v>5.1574074074074078E-2</c:v>
                </c:pt>
                <c:pt idx="4716">
                  <c:v>5.1817129629629623E-2</c:v>
                </c:pt>
                <c:pt idx="4717">
                  <c:v>5.2071759259259255E-2</c:v>
                </c:pt>
                <c:pt idx="4718">
                  <c:v>5.2314814814814814E-2</c:v>
                </c:pt>
                <c:pt idx="4719">
                  <c:v>5.2557870370370373E-2</c:v>
                </c:pt>
                <c:pt idx="4720">
                  <c:v>5.2800925925925925E-2</c:v>
                </c:pt>
                <c:pt idx="4721">
                  <c:v>5.3043981481481484E-2</c:v>
                </c:pt>
                <c:pt idx="4722">
                  <c:v>5.3287037037037042E-2</c:v>
                </c:pt>
                <c:pt idx="4723">
                  <c:v>5.3541666666666675E-2</c:v>
                </c:pt>
                <c:pt idx="4724">
                  <c:v>5.378472222222222E-2</c:v>
                </c:pt>
                <c:pt idx="4725">
                  <c:v>5.4027777777777779E-2</c:v>
                </c:pt>
                <c:pt idx="4726">
                  <c:v>5.4270833333333331E-2</c:v>
                </c:pt>
                <c:pt idx="4727">
                  <c:v>5.451388888888889E-2</c:v>
                </c:pt>
                <c:pt idx="4728">
                  <c:v>5.4768518518518522E-2</c:v>
                </c:pt>
                <c:pt idx="4729">
                  <c:v>5.5011574074074067E-2</c:v>
                </c:pt>
                <c:pt idx="4730">
                  <c:v>5.5254629629629626E-2</c:v>
                </c:pt>
                <c:pt idx="4731">
                  <c:v>5.5497685185185185E-2</c:v>
                </c:pt>
                <c:pt idx="4732">
                  <c:v>5.5740740740740737E-2</c:v>
                </c:pt>
                <c:pt idx="4733">
                  <c:v>5.5995370370370369E-2</c:v>
                </c:pt>
                <c:pt idx="4734">
                  <c:v>5.6238425925925928E-2</c:v>
                </c:pt>
                <c:pt idx="4735">
                  <c:v>5.6481481481481487E-2</c:v>
                </c:pt>
                <c:pt idx="4736">
                  <c:v>5.6724537037037039E-2</c:v>
                </c:pt>
                <c:pt idx="4737">
                  <c:v>5.6967592592592597E-2</c:v>
                </c:pt>
                <c:pt idx="4738">
                  <c:v>5.7222222222222223E-2</c:v>
                </c:pt>
                <c:pt idx="4739">
                  <c:v>5.7465277777777775E-2</c:v>
                </c:pt>
                <c:pt idx="4740">
                  <c:v>5.7708333333333334E-2</c:v>
                </c:pt>
                <c:pt idx="4741">
                  <c:v>5.7951388888888893E-2</c:v>
                </c:pt>
                <c:pt idx="4742">
                  <c:v>5.8194444444444444E-2</c:v>
                </c:pt>
                <c:pt idx="4743">
                  <c:v>5.8437499999999996E-2</c:v>
                </c:pt>
                <c:pt idx="4744">
                  <c:v>5.8692129629629629E-2</c:v>
                </c:pt>
                <c:pt idx="4745">
                  <c:v>5.8935185185185181E-2</c:v>
                </c:pt>
                <c:pt idx="4746">
                  <c:v>5.917824074074074E-2</c:v>
                </c:pt>
                <c:pt idx="4747">
                  <c:v>5.9421296296296298E-2</c:v>
                </c:pt>
                <c:pt idx="4748">
                  <c:v>5.966435185185185E-2</c:v>
                </c:pt>
                <c:pt idx="4749">
                  <c:v>5.9918981481481483E-2</c:v>
                </c:pt>
                <c:pt idx="4750">
                  <c:v>6.0162037037037042E-2</c:v>
                </c:pt>
                <c:pt idx="4751">
                  <c:v>6.04050925925926E-2</c:v>
                </c:pt>
                <c:pt idx="4752">
                  <c:v>6.0648148148148145E-2</c:v>
                </c:pt>
                <c:pt idx="4753">
                  <c:v>6.0891203703703704E-2</c:v>
                </c:pt>
                <c:pt idx="4754">
                  <c:v>6.1145833333333337E-2</c:v>
                </c:pt>
                <c:pt idx="4755">
                  <c:v>6.1388888888888889E-2</c:v>
                </c:pt>
                <c:pt idx="4756">
                  <c:v>6.1631944444444448E-2</c:v>
                </c:pt>
                <c:pt idx="4757">
                  <c:v>6.1875000000000006E-2</c:v>
                </c:pt>
                <c:pt idx="4758">
                  <c:v>6.2118055555555551E-2</c:v>
                </c:pt>
                <c:pt idx="4759">
                  <c:v>6.2372685185185184E-2</c:v>
                </c:pt>
                <c:pt idx="4760">
                  <c:v>6.2615740740740736E-2</c:v>
                </c:pt>
                <c:pt idx="4761">
                  <c:v>6.2858796296296301E-2</c:v>
                </c:pt>
                <c:pt idx="4762">
                  <c:v>6.3101851851851853E-2</c:v>
                </c:pt>
                <c:pt idx="4763">
                  <c:v>6.3344907407407405E-2</c:v>
                </c:pt>
                <c:pt idx="4764">
                  <c:v>6.3587962962962971E-2</c:v>
                </c:pt>
                <c:pt idx="4765">
                  <c:v>6.3842592592592604E-2</c:v>
                </c:pt>
                <c:pt idx="4766">
                  <c:v>6.4085648148148142E-2</c:v>
                </c:pt>
                <c:pt idx="4767">
                  <c:v>6.4328703703703707E-2</c:v>
                </c:pt>
                <c:pt idx="4768">
                  <c:v>6.4571759259259259E-2</c:v>
                </c:pt>
                <c:pt idx="4769">
                  <c:v>6.4814814814814811E-2</c:v>
                </c:pt>
                <c:pt idx="4770">
                  <c:v>6.5069444444444444E-2</c:v>
                </c:pt>
                <c:pt idx="4771">
                  <c:v>6.5312499999999996E-2</c:v>
                </c:pt>
                <c:pt idx="4772">
                  <c:v>6.5555555555555547E-2</c:v>
                </c:pt>
                <c:pt idx="4773">
                  <c:v>6.5798611111111113E-2</c:v>
                </c:pt>
                <c:pt idx="4774">
                  <c:v>6.6041666666666665E-2</c:v>
                </c:pt>
                <c:pt idx="4775">
                  <c:v>6.6296296296296298E-2</c:v>
                </c:pt>
                <c:pt idx="4776">
                  <c:v>6.653935185185185E-2</c:v>
                </c:pt>
                <c:pt idx="4777">
                  <c:v>6.6782407407407415E-2</c:v>
                </c:pt>
                <c:pt idx="4778">
                  <c:v>6.7025462962962967E-2</c:v>
                </c:pt>
                <c:pt idx="4779">
                  <c:v>6.7268518518518519E-2</c:v>
                </c:pt>
                <c:pt idx="4780">
                  <c:v>6.7523148148148152E-2</c:v>
                </c:pt>
                <c:pt idx="4781">
                  <c:v>6.7766203703703703E-2</c:v>
                </c:pt>
                <c:pt idx="4782">
                  <c:v>6.8009259259259255E-2</c:v>
                </c:pt>
                <c:pt idx="4783">
                  <c:v>6.8252314814814807E-2</c:v>
                </c:pt>
                <c:pt idx="4784">
                  <c:v>6.8495370370370359E-2</c:v>
                </c:pt>
                <c:pt idx="4785">
                  <c:v>6.8738425925925925E-2</c:v>
                </c:pt>
                <c:pt idx="4786">
                  <c:v>6.8993055555555557E-2</c:v>
                </c:pt>
                <c:pt idx="4787">
                  <c:v>6.9236111111111109E-2</c:v>
                </c:pt>
                <c:pt idx="4788">
                  <c:v>6.9479166666666661E-2</c:v>
                </c:pt>
                <c:pt idx="4789">
                  <c:v>6.9722222222222227E-2</c:v>
                </c:pt>
                <c:pt idx="4790">
                  <c:v>6.9965277777777779E-2</c:v>
                </c:pt>
                <c:pt idx="4791">
                  <c:v>7.0219907407407411E-2</c:v>
                </c:pt>
                <c:pt idx="4792">
                  <c:v>7.0462962962962963E-2</c:v>
                </c:pt>
                <c:pt idx="4793">
                  <c:v>7.0706018518518529E-2</c:v>
                </c:pt>
                <c:pt idx="4794">
                  <c:v>7.0949074074074067E-2</c:v>
                </c:pt>
                <c:pt idx="4795">
                  <c:v>7.1192129629629633E-2</c:v>
                </c:pt>
                <c:pt idx="4796">
                  <c:v>7.1446759259259265E-2</c:v>
                </c:pt>
                <c:pt idx="4797">
                  <c:v>7.1689814814814817E-2</c:v>
                </c:pt>
                <c:pt idx="4798">
                  <c:v>7.1932870370370369E-2</c:v>
                </c:pt>
                <c:pt idx="4799">
                  <c:v>7.2175925925925921E-2</c:v>
                </c:pt>
                <c:pt idx="4800">
                  <c:v>7.2418981481481473E-2</c:v>
                </c:pt>
                <c:pt idx="4801">
                  <c:v>7.2662037037037039E-2</c:v>
                </c:pt>
                <c:pt idx="4802">
                  <c:v>7.2916666666666671E-2</c:v>
                </c:pt>
                <c:pt idx="4803">
                  <c:v>7.3159722222222223E-2</c:v>
                </c:pt>
                <c:pt idx="4804">
                  <c:v>7.3402777777777775E-2</c:v>
                </c:pt>
                <c:pt idx="4805">
                  <c:v>7.3645833333333341E-2</c:v>
                </c:pt>
                <c:pt idx="4806">
                  <c:v>7.3888888888888893E-2</c:v>
                </c:pt>
                <c:pt idx="4807">
                  <c:v>7.4143518518518511E-2</c:v>
                </c:pt>
                <c:pt idx="4808">
                  <c:v>7.4386574074074077E-2</c:v>
                </c:pt>
                <c:pt idx="4809">
                  <c:v>7.4629629629629629E-2</c:v>
                </c:pt>
                <c:pt idx="4810">
                  <c:v>7.4872685185185181E-2</c:v>
                </c:pt>
                <c:pt idx="4811">
                  <c:v>7.5115740740740733E-2</c:v>
                </c:pt>
                <c:pt idx="4812">
                  <c:v>7.5370370370370365E-2</c:v>
                </c:pt>
                <c:pt idx="4813">
                  <c:v>7.5613425925925917E-2</c:v>
                </c:pt>
                <c:pt idx="4814">
                  <c:v>7.5856481481481483E-2</c:v>
                </c:pt>
                <c:pt idx="4815">
                  <c:v>7.6099537037037035E-2</c:v>
                </c:pt>
                <c:pt idx="4816">
                  <c:v>7.6342592592592587E-2</c:v>
                </c:pt>
                <c:pt idx="4817">
                  <c:v>7.6597222222222219E-2</c:v>
                </c:pt>
                <c:pt idx="4818">
                  <c:v>7.6840277777777785E-2</c:v>
                </c:pt>
                <c:pt idx="4819">
                  <c:v>7.7083333333333337E-2</c:v>
                </c:pt>
                <c:pt idx="4820">
                  <c:v>7.7326388888888889E-2</c:v>
                </c:pt>
                <c:pt idx="4821">
                  <c:v>7.7569444444444455E-2</c:v>
                </c:pt>
                <c:pt idx="4822">
                  <c:v>7.7812499999999993E-2</c:v>
                </c:pt>
                <c:pt idx="4823">
                  <c:v>7.8067129629629625E-2</c:v>
                </c:pt>
                <c:pt idx="4824">
                  <c:v>7.8310185185185191E-2</c:v>
                </c:pt>
                <c:pt idx="4825">
                  <c:v>7.8553240740740743E-2</c:v>
                </c:pt>
                <c:pt idx="4826">
                  <c:v>7.8796296296296295E-2</c:v>
                </c:pt>
                <c:pt idx="4827">
                  <c:v>7.9039351851851861E-2</c:v>
                </c:pt>
                <c:pt idx="4828">
                  <c:v>7.9293981481481479E-2</c:v>
                </c:pt>
                <c:pt idx="4829">
                  <c:v>7.9537037037037031E-2</c:v>
                </c:pt>
                <c:pt idx="4830">
                  <c:v>7.9780092592592597E-2</c:v>
                </c:pt>
                <c:pt idx="4831">
                  <c:v>8.0023148148148149E-2</c:v>
                </c:pt>
                <c:pt idx="4832">
                  <c:v>8.0266203703703701E-2</c:v>
                </c:pt>
                <c:pt idx="4833">
                  <c:v>8.0520833333333333E-2</c:v>
                </c:pt>
                <c:pt idx="4834">
                  <c:v>8.0763888888888885E-2</c:v>
                </c:pt>
                <c:pt idx="4835">
                  <c:v>8.1006944444444437E-2</c:v>
                </c:pt>
                <c:pt idx="4836">
                  <c:v>8.1250000000000003E-2</c:v>
                </c:pt>
                <c:pt idx="4837">
                  <c:v>8.1493055555555555E-2</c:v>
                </c:pt>
                <c:pt idx="4838">
                  <c:v>8.1736111111111107E-2</c:v>
                </c:pt>
                <c:pt idx="4839">
                  <c:v>8.1990740740740739E-2</c:v>
                </c:pt>
                <c:pt idx="4840">
                  <c:v>8.2233796296296291E-2</c:v>
                </c:pt>
                <c:pt idx="4841">
                  <c:v>8.2476851851851843E-2</c:v>
                </c:pt>
                <c:pt idx="4842">
                  <c:v>8.2719907407407409E-2</c:v>
                </c:pt>
                <c:pt idx="4843">
                  <c:v>8.2962962962962961E-2</c:v>
                </c:pt>
                <c:pt idx="4844">
                  <c:v>8.3217592592592593E-2</c:v>
                </c:pt>
                <c:pt idx="4845">
                  <c:v>8.3460648148148145E-2</c:v>
                </c:pt>
                <c:pt idx="4846">
                  <c:v>8.3703703703703711E-2</c:v>
                </c:pt>
                <c:pt idx="4847">
                  <c:v>8.3946759259259263E-2</c:v>
                </c:pt>
                <c:pt idx="4848">
                  <c:v>8.4189814814814815E-2</c:v>
                </c:pt>
                <c:pt idx="4849">
                  <c:v>8.4444444444444447E-2</c:v>
                </c:pt>
                <c:pt idx="4850">
                  <c:v>8.4687500000000013E-2</c:v>
                </c:pt>
                <c:pt idx="4851">
                  <c:v>8.4930555555555551E-2</c:v>
                </c:pt>
                <c:pt idx="4852">
                  <c:v>8.5173611111111103E-2</c:v>
                </c:pt>
                <c:pt idx="4853">
                  <c:v>8.5416666666666655E-2</c:v>
                </c:pt>
                <c:pt idx="4854">
                  <c:v>8.5671296296296287E-2</c:v>
                </c:pt>
                <c:pt idx="4855">
                  <c:v>8.5914351851851853E-2</c:v>
                </c:pt>
                <c:pt idx="4856">
                  <c:v>8.6157407407407405E-2</c:v>
                </c:pt>
                <c:pt idx="4857">
                  <c:v>8.6400462962962957E-2</c:v>
                </c:pt>
                <c:pt idx="4858">
                  <c:v>8.6643518518518522E-2</c:v>
                </c:pt>
                <c:pt idx="4859">
                  <c:v>8.6886574074074074E-2</c:v>
                </c:pt>
                <c:pt idx="4860">
                  <c:v>8.7141203703703707E-2</c:v>
                </c:pt>
                <c:pt idx="4861">
                  <c:v>8.7384259259259259E-2</c:v>
                </c:pt>
                <c:pt idx="4862">
                  <c:v>8.7627314814814825E-2</c:v>
                </c:pt>
                <c:pt idx="4863">
                  <c:v>8.7870370370370376E-2</c:v>
                </c:pt>
                <c:pt idx="4864">
                  <c:v>8.8113425925925928E-2</c:v>
                </c:pt>
                <c:pt idx="4865">
                  <c:v>8.8368055555555547E-2</c:v>
                </c:pt>
                <c:pt idx="4866">
                  <c:v>8.8611111111111099E-2</c:v>
                </c:pt>
                <c:pt idx="4867">
                  <c:v>8.8854166666666665E-2</c:v>
                </c:pt>
                <c:pt idx="4868">
                  <c:v>8.9097222222222217E-2</c:v>
                </c:pt>
                <c:pt idx="4869">
                  <c:v>8.9340277777777768E-2</c:v>
                </c:pt>
                <c:pt idx="4870">
                  <c:v>8.9594907407407401E-2</c:v>
                </c:pt>
                <c:pt idx="4871">
                  <c:v>8.9837962962962967E-2</c:v>
                </c:pt>
                <c:pt idx="4872">
                  <c:v>9.0081018518518519E-2</c:v>
                </c:pt>
                <c:pt idx="4873">
                  <c:v>9.0324074074074071E-2</c:v>
                </c:pt>
                <c:pt idx="4874">
                  <c:v>9.0567129629629636E-2</c:v>
                </c:pt>
                <c:pt idx="4875">
                  <c:v>9.0810185185185188E-2</c:v>
                </c:pt>
                <c:pt idx="4876">
                  <c:v>9.1064814814814821E-2</c:v>
                </c:pt>
                <c:pt idx="4877">
                  <c:v>9.1307870370370373E-2</c:v>
                </c:pt>
                <c:pt idx="4878">
                  <c:v>9.1550925925925938E-2</c:v>
                </c:pt>
                <c:pt idx="4879">
                  <c:v>9.179398148148149E-2</c:v>
                </c:pt>
                <c:pt idx="4880">
                  <c:v>9.2037037037037028E-2</c:v>
                </c:pt>
                <c:pt idx="4881">
                  <c:v>9.2291666666666661E-2</c:v>
                </c:pt>
                <c:pt idx="4882">
                  <c:v>9.2534722222222213E-2</c:v>
                </c:pt>
                <c:pt idx="4883">
                  <c:v>9.2777777777777778E-2</c:v>
                </c:pt>
                <c:pt idx="4884">
                  <c:v>9.302083333333333E-2</c:v>
                </c:pt>
                <c:pt idx="4885">
                  <c:v>9.3263888888888882E-2</c:v>
                </c:pt>
                <c:pt idx="4886">
                  <c:v>9.3518518518518515E-2</c:v>
                </c:pt>
                <c:pt idx="4887">
                  <c:v>9.3761574074074081E-2</c:v>
                </c:pt>
                <c:pt idx="4888">
                  <c:v>9.4004629629629632E-2</c:v>
                </c:pt>
                <c:pt idx="4889">
                  <c:v>9.4247685185185184E-2</c:v>
                </c:pt>
                <c:pt idx="4890">
                  <c:v>9.449074074074075E-2</c:v>
                </c:pt>
                <c:pt idx="4891">
                  <c:v>9.4745370370370383E-2</c:v>
                </c:pt>
                <c:pt idx="4892">
                  <c:v>9.4988425925925934E-2</c:v>
                </c:pt>
                <c:pt idx="4893">
                  <c:v>9.5231481481481486E-2</c:v>
                </c:pt>
                <c:pt idx="4894">
                  <c:v>9.5474537037037052E-2</c:v>
                </c:pt>
                <c:pt idx="4895">
                  <c:v>9.571759259259259E-2</c:v>
                </c:pt>
                <c:pt idx="4896">
                  <c:v>9.5960648148148142E-2</c:v>
                </c:pt>
                <c:pt idx="4897">
                  <c:v>9.6215277777777775E-2</c:v>
                </c:pt>
                <c:pt idx="4898">
                  <c:v>9.6458333333333326E-2</c:v>
                </c:pt>
                <c:pt idx="4899">
                  <c:v>9.6701388888888892E-2</c:v>
                </c:pt>
                <c:pt idx="4900">
                  <c:v>9.6944444444444444E-2</c:v>
                </c:pt>
                <c:pt idx="4901">
                  <c:v>9.7187499999999996E-2</c:v>
                </c:pt>
                <c:pt idx="4902">
                  <c:v>9.7442129629629629E-2</c:v>
                </c:pt>
                <c:pt idx="4903">
                  <c:v>9.7685185185185194E-2</c:v>
                </c:pt>
                <c:pt idx="4904">
                  <c:v>9.7928240740740746E-2</c:v>
                </c:pt>
                <c:pt idx="4905">
                  <c:v>9.8171296296296298E-2</c:v>
                </c:pt>
                <c:pt idx="4906">
                  <c:v>9.8414351851851836E-2</c:v>
                </c:pt>
                <c:pt idx="4907">
                  <c:v>9.8668981481481469E-2</c:v>
                </c:pt>
                <c:pt idx="4908">
                  <c:v>9.8912037037037034E-2</c:v>
                </c:pt>
                <c:pt idx="4909">
                  <c:v>9.9155092592592586E-2</c:v>
                </c:pt>
                <c:pt idx="4910">
                  <c:v>9.9398148148148138E-2</c:v>
                </c:pt>
                <c:pt idx="4911">
                  <c:v>9.9641203703703704E-2</c:v>
                </c:pt>
                <c:pt idx="4912">
                  <c:v>9.9895833333333336E-2</c:v>
                </c:pt>
                <c:pt idx="4913">
                  <c:v>0.10013888888888889</c:v>
                </c:pt>
                <c:pt idx="4914">
                  <c:v>0.10038194444444444</c:v>
                </c:pt>
                <c:pt idx="4915">
                  <c:v>0.10062500000000001</c:v>
                </c:pt>
                <c:pt idx="4916">
                  <c:v>0.10086805555555556</c:v>
                </c:pt>
                <c:pt idx="4917">
                  <c:v>0.10111111111111111</c:v>
                </c:pt>
                <c:pt idx="4918">
                  <c:v>0.10136574074074074</c:v>
                </c:pt>
                <c:pt idx="4919">
                  <c:v>0.10160879629629631</c:v>
                </c:pt>
                <c:pt idx="4920">
                  <c:v>0.10185185185185186</c:v>
                </c:pt>
                <c:pt idx="4921">
                  <c:v>0.10209490740740741</c:v>
                </c:pt>
                <c:pt idx="4922">
                  <c:v>0.10233796296296298</c:v>
                </c:pt>
                <c:pt idx="4923">
                  <c:v>0.10259259259259258</c:v>
                </c:pt>
                <c:pt idx="4924">
                  <c:v>0.10283564814814815</c:v>
                </c:pt>
                <c:pt idx="4925">
                  <c:v>0.1030787037037037</c:v>
                </c:pt>
                <c:pt idx="4926">
                  <c:v>0.10332175925925925</c:v>
                </c:pt>
                <c:pt idx="4927">
                  <c:v>0.10356481481481482</c:v>
                </c:pt>
                <c:pt idx="4928">
                  <c:v>0.10381944444444445</c:v>
                </c:pt>
                <c:pt idx="4929">
                  <c:v>0.1040625</c:v>
                </c:pt>
                <c:pt idx="4930">
                  <c:v>0.10430555555555555</c:v>
                </c:pt>
                <c:pt idx="4931">
                  <c:v>0.10454861111111112</c:v>
                </c:pt>
                <c:pt idx="4932">
                  <c:v>0.10479166666666667</c:v>
                </c:pt>
                <c:pt idx="4933">
                  <c:v>0.10503472222222222</c:v>
                </c:pt>
                <c:pt idx="4934">
                  <c:v>0.10528935185185184</c:v>
                </c:pt>
                <c:pt idx="4935">
                  <c:v>0.10553240740740739</c:v>
                </c:pt>
                <c:pt idx="4936">
                  <c:v>0.10577546296296296</c:v>
                </c:pt>
                <c:pt idx="4937">
                  <c:v>0.10601851851851851</c:v>
                </c:pt>
                <c:pt idx="4938">
                  <c:v>0.10626157407407406</c:v>
                </c:pt>
                <c:pt idx="4939">
                  <c:v>0.1065162037037037</c:v>
                </c:pt>
                <c:pt idx="4940">
                  <c:v>0.10675925925925926</c:v>
                </c:pt>
                <c:pt idx="4941">
                  <c:v>0.10700231481481481</c:v>
                </c:pt>
                <c:pt idx="4942">
                  <c:v>0.10724537037037037</c:v>
                </c:pt>
                <c:pt idx="4943">
                  <c:v>0.10748842592592593</c:v>
                </c:pt>
                <c:pt idx="4944">
                  <c:v>0.10774305555555556</c:v>
                </c:pt>
                <c:pt idx="4945">
                  <c:v>0.10798611111111112</c:v>
                </c:pt>
                <c:pt idx="4946">
                  <c:v>0.10822916666666667</c:v>
                </c:pt>
                <c:pt idx="4947">
                  <c:v>0.10847222222222223</c:v>
                </c:pt>
                <c:pt idx="4948">
                  <c:v>0.10871527777777779</c:v>
                </c:pt>
                <c:pt idx="4949">
                  <c:v>0.1089699074074074</c:v>
                </c:pt>
                <c:pt idx="4950">
                  <c:v>0.10921296296296296</c:v>
                </c:pt>
                <c:pt idx="4951">
                  <c:v>0.10945601851851851</c:v>
                </c:pt>
                <c:pt idx="4952">
                  <c:v>0.10969907407407407</c:v>
                </c:pt>
                <c:pt idx="4953">
                  <c:v>0.10994212962962963</c:v>
                </c:pt>
                <c:pt idx="4954">
                  <c:v>0.11018518518518518</c:v>
                </c:pt>
                <c:pt idx="4955">
                  <c:v>0.11043981481481481</c:v>
                </c:pt>
                <c:pt idx="4956">
                  <c:v>0.11068287037037038</c:v>
                </c:pt>
                <c:pt idx="4957">
                  <c:v>0.11092592592592593</c:v>
                </c:pt>
                <c:pt idx="4958">
                  <c:v>0.11116898148148148</c:v>
                </c:pt>
                <c:pt idx="4959">
                  <c:v>0.11141203703703705</c:v>
                </c:pt>
                <c:pt idx="4960">
                  <c:v>0.11166666666666665</c:v>
                </c:pt>
                <c:pt idx="4961">
                  <c:v>0.11190972222222222</c:v>
                </c:pt>
                <c:pt idx="4962">
                  <c:v>0.11215277777777777</c:v>
                </c:pt>
                <c:pt idx="4963">
                  <c:v>0.11239583333333332</c:v>
                </c:pt>
                <c:pt idx="4964">
                  <c:v>0.11263888888888889</c:v>
                </c:pt>
                <c:pt idx="4965">
                  <c:v>0.11289351851851852</c:v>
                </c:pt>
                <c:pt idx="4966">
                  <c:v>0.11313657407407407</c:v>
                </c:pt>
                <c:pt idx="4967">
                  <c:v>0.11337962962962962</c:v>
                </c:pt>
                <c:pt idx="4968">
                  <c:v>0.11362268518518519</c:v>
                </c:pt>
                <c:pt idx="4969">
                  <c:v>0.11386574074074074</c:v>
                </c:pt>
                <c:pt idx="4970">
                  <c:v>0.11412037037037037</c:v>
                </c:pt>
                <c:pt idx="4971">
                  <c:v>0.11436342592592592</c:v>
                </c:pt>
                <c:pt idx="4972">
                  <c:v>0.11460648148148149</c:v>
                </c:pt>
                <c:pt idx="4973">
                  <c:v>0.11484953703703704</c:v>
                </c:pt>
                <c:pt idx="4974">
                  <c:v>0.11509259259259259</c:v>
                </c:pt>
                <c:pt idx="4975">
                  <c:v>0.11533564814814816</c:v>
                </c:pt>
                <c:pt idx="4976">
                  <c:v>0.11559027777777779</c:v>
                </c:pt>
                <c:pt idx="4977">
                  <c:v>0.11583333333333333</c:v>
                </c:pt>
                <c:pt idx="4978">
                  <c:v>0.11607638888888888</c:v>
                </c:pt>
                <c:pt idx="4979">
                  <c:v>0.11631944444444443</c:v>
                </c:pt>
                <c:pt idx="4980">
                  <c:v>0.1165625</c:v>
                </c:pt>
                <c:pt idx="4981">
                  <c:v>0.11681712962962963</c:v>
                </c:pt>
                <c:pt idx="4982">
                  <c:v>0.11706018518518518</c:v>
                </c:pt>
                <c:pt idx="4983">
                  <c:v>0.11730324074074074</c:v>
                </c:pt>
                <c:pt idx="4984">
                  <c:v>0.1175462962962963</c:v>
                </c:pt>
                <c:pt idx="4985">
                  <c:v>0.11778935185185185</c:v>
                </c:pt>
                <c:pt idx="4986">
                  <c:v>0.11804398148148149</c:v>
                </c:pt>
                <c:pt idx="4987">
                  <c:v>0.11828703703703704</c:v>
                </c:pt>
                <c:pt idx="4988">
                  <c:v>0.11853009259259258</c:v>
                </c:pt>
                <c:pt idx="4989">
                  <c:v>0.11877314814814814</c:v>
                </c:pt>
                <c:pt idx="4990">
                  <c:v>0.11901620370370369</c:v>
                </c:pt>
                <c:pt idx="4991">
                  <c:v>0.11927083333333333</c:v>
                </c:pt>
                <c:pt idx="4992">
                  <c:v>0.11951388888888888</c:v>
                </c:pt>
                <c:pt idx="4993">
                  <c:v>0.11975694444444444</c:v>
                </c:pt>
                <c:pt idx="4994">
                  <c:v>0.12</c:v>
                </c:pt>
                <c:pt idx="4995">
                  <c:v>0.12024305555555555</c:v>
                </c:pt>
                <c:pt idx="4996">
                  <c:v>0.12048611111111111</c:v>
                </c:pt>
                <c:pt idx="4997">
                  <c:v>0.12074074074074075</c:v>
                </c:pt>
                <c:pt idx="4998">
                  <c:v>0.1209837962962963</c:v>
                </c:pt>
                <c:pt idx="4999">
                  <c:v>0.12122685185185185</c:v>
                </c:pt>
                <c:pt idx="5000">
                  <c:v>0.12146990740740742</c:v>
                </c:pt>
                <c:pt idx="5001">
                  <c:v>0.12171296296296297</c:v>
                </c:pt>
                <c:pt idx="5002">
                  <c:v>0.1219675925925926</c:v>
                </c:pt>
                <c:pt idx="5003">
                  <c:v>0.12221064814814815</c:v>
                </c:pt>
                <c:pt idx="5004">
                  <c:v>0.12245370370370372</c:v>
                </c:pt>
                <c:pt idx="5005">
                  <c:v>0.12269675925925926</c:v>
                </c:pt>
                <c:pt idx="5006">
                  <c:v>0.12293981481481481</c:v>
                </c:pt>
                <c:pt idx="5007">
                  <c:v>0.12319444444444444</c:v>
                </c:pt>
                <c:pt idx="5008">
                  <c:v>0.12343749999999999</c:v>
                </c:pt>
                <c:pt idx="5009">
                  <c:v>0.12368055555555556</c:v>
                </c:pt>
                <c:pt idx="5010">
                  <c:v>0.12392361111111111</c:v>
                </c:pt>
                <c:pt idx="5011">
                  <c:v>0.12416666666666666</c:v>
                </c:pt>
                <c:pt idx="5012">
                  <c:v>0.12440972222222223</c:v>
                </c:pt>
                <c:pt idx="5013">
                  <c:v>0.12466435185185186</c:v>
                </c:pt>
                <c:pt idx="5014">
                  <c:v>0.12490740740740741</c:v>
                </c:pt>
                <c:pt idx="5015">
                  <c:v>0.12515046296296298</c:v>
                </c:pt>
                <c:pt idx="5016">
                  <c:v>0.12539351851851852</c:v>
                </c:pt>
                <c:pt idx="5017">
                  <c:v>0.12563657407407408</c:v>
                </c:pt>
                <c:pt idx="5018">
                  <c:v>0.12589120370370369</c:v>
                </c:pt>
                <c:pt idx="5019">
                  <c:v>0.12613425925925925</c:v>
                </c:pt>
                <c:pt idx="5020">
                  <c:v>0.12637731481481482</c:v>
                </c:pt>
                <c:pt idx="5021">
                  <c:v>0.12662037037037036</c:v>
                </c:pt>
                <c:pt idx="5022">
                  <c:v>0.12686342592592592</c:v>
                </c:pt>
                <c:pt idx="5023">
                  <c:v>0.12711805555555555</c:v>
                </c:pt>
                <c:pt idx="5024">
                  <c:v>0.12736111111111112</c:v>
                </c:pt>
                <c:pt idx="5025">
                  <c:v>0.12760416666666666</c:v>
                </c:pt>
                <c:pt idx="5026">
                  <c:v>0.12784722222222222</c:v>
                </c:pt>
                <c:pt idx="5027">
                  <c:v>0.12809027777777779</c:v>
                </c:pt>
                <c:pt idx="5028">
                  <c:v>0.12833333333333333</c:v>
                </c:pt>
                <c:pt idx="5029">
                  <c:v>0.12858796296296296</c:v>
                </c:pt>
                <c:pt idx="5030">
                  <c:v>0.12883101851851853</c:v>
                </c:pt>
                <c:pt idx="5031">
                  <c:v>0.12907407407407409</c:v>
                </c:pt>
                <c:pt idx="5032">
                  <c:v>0.12931712962962963</c:v>
                </c:pt>
                <c:pt idx="5033">
                  <c:v>0.12956018518518517</c:v>
                </c:pt>
                <c:pt idx="5034">
                  <c:v>0.1298148148148148</c:v>
                </c:pt>
                <c:pt idx="5035">
                  <c:v>0.13005787037037037</c:v>
                </c:pt>
                <c:pt idx="5036">
                  <c:v>0.13030092592592593</c:v>
                </c:pt>
                <c:pt idx="5037">
                  <c:v>0.13054398148148147</c:v>
                </c:pt>
                <c:pt idx="5038">
                  <c:v>0.13078703703703703</c:v>
                </c:pt>
                <c:pt idx="5039">
                  <c:v>0.13104166666666667</c:v>
                </c:pt>
                <c:pt idx="5040">
                  <c:v>0.13128472222222223</c:v>
                </c:pt>
                <c:pt idx="5041">
                  <c:v>0.13152777777777777</c:v>
                </c:pt>
                <c:pt idx="5042">
                  <c:v>0.13177083333333334</c:v>
                </c:pt>
                <c:pt idx="5043">
                  <c:v>0.1320138888888889</c:v>
                </c:pt>
                <c:pt idx="5044">
                  <c:v>0.13226851851851854</c:v>
                </c:pt>
                <c:pt idx="5045">
                  <c:v>0.13251157407407407</c:v>
                </c:pt>
                <c:pt idx="5046">
                  <c:v>0.13275462962962961</c:v>
                </c:pt>
                <c:pt idx="5047">
                  <c:v>0.13299768518518518</c:v>
                </c:pt>
                <c:pt idx="5048">
                  <c:v>0.13324074074074074</c:v>
                </c:pt>
                <c:pt idx="5049">
                  <c:v>0.13348379629629628</c:v>
                </c:pt>
                <c:pt idx="5050">
                  <c:v>0.13373842592592591</c:v>
                </c:pt>
                <c:pt idx="5051">
                  <c:v>0.13398148148148148</c:v>
                </c:pt>
                <c:pt idx="5052">
                  <c:v>0.13422453703703704</c:v>
                </c:pt>
                <c:pt idx="5053">
                  <c:v>0.13446759259259258</c:v>
                </c:pt>
                <c:pt idx="5054">
                  <c:v>0.13471064814814815</c:v>
                </c:pt>
                <c:pt idx="5055">
                  <c:v>0.13496527777777778</c:v>
                </c:pt>
                <c:pt idx="5056">
                  <c:v>0.13520833333333335</c:v>
                </c:pt>
                <c:pt idx="5057">
                  <c:v>0.13545138888888889</c:v>
                </c:pt>
                <c:pt idx="5058">
                  <c:v>0.13569444444444445</c:v>
                </c:pt>
                <c:pt idx="5059">
                  <c:v>0.13593750000000002</c:v>
                </c:pt>
                <c:pt idx="5060">
                  <c:v>0.13619212962962965</c:v>
                </c:pt>
                <c:pt idx="5061">
                  <c:v>0.13643518518518519</c:v>
                </c:pt>
                <c:pt idx="5062">
                  <c:v>0.13667824074074073</c:v>
                </c:pt>
                <c:pt idx="5063">
                  <c:v>0.13692129629629629</c:v>
                </c:pt>
                <c:pt idx="5064">
                  <c:v>0.13716435185185186</c:v>
                </c:pt>
                <c:pt idx="5065">
                  <c:v>0.13741898148148149</c:v>
                </c:pt>
                <c:pt idx="5066">
                  <c:v>0.13766203703703703</c:v>
                </c:pt>
                <c:pt idx="5067">
                  <c:v>0.13790509259259259</c:v>
                </c:pt>
                <c:pt idx="5068">
                  <c:v>0.13814814814814816</c:v>
                </c:pt>
                <c:pt idx="5069">
                  <c:v>0.1383912037037037</c:v>
                </c:pt>
                <c:pt idx="5070">
                  <c:v>0.13863425925925926</c:v>
                </c:pt>
                <c:pt idx="5071">
                  <c:v>0.1388888888888889</c:v>
                </c:pt>
                <c:pt idx="5072">
                  <c:v>0.13913194444444446</c:v>
                </c:pt>
                <c:pt idx="5073">
                  <c:v>0.139375</c:v>
                </c:pt>
                <c:pt idx="5074">
                  <c:v>0.13961805555555554</c:v>
                </c:pt>
                <c:pt idx="5075">
                  <c:v>0.1398611111111111</c:v>
                </c:pt>
                <c:pt idx="5076">
                  <c:v>0.14011574074074074</c:v>
                </c:pt>
                <c:pt idx="5077">
                  <c:v>0.1403587962962963</c:v>
                </c:pt>
                <c:pt idx="5078">
                  <c:v>0.14060185185185184</c:v>
                </c:pt>
                <c:pt idx="5079">
                  <c:v>0.1408449074074074</c:v>
                </c:pt>
                <c:pt idx="5080">
                  <c:v>0.14108796296296297</c:v>
                </c:pt>
                <c:pt idx="5081">
                  <c:v>0.1413425925925926</c:v>
                </c:pt>
                <c:pt idx="5082">
                  <c:v>0.14158564814814814</c:v>
                </c:pt>
                <c:pt idx="5083">
                  <c:v>0.14182870370370371</c:v>
                </c:pt>
                <c:pt idx="5084">
                  <c:v>0.14207175925925927</c:v>
                </c:pt>
                <c:pt idx="5085">
                  <c:v>0.14231481481481481</c:v>
                </c:pt>
                <c:pt idx="5086">
                  <c:v>0.14256944444444444</c:v>
                </c:pt>
                <c:pt idx="5087">
                  <c:v>0.14281250000000001</c:v>
                </c:pt>
                <c:pt idx="5088">
                  <c:v>0.14305555555555557</c:v>
                </c:pt>
                <c:pt idx="5089">
                  <c:v>0.14329861111111111</c:v>
                </c:pt>
                <c:pt idx="5090">
                  <c:v>0.14354166666666665</c:v>
                </c:pt>
                <c:pt idx="5091">
                  <c:v>0.14378472222222222</c:v>
                </c:pt>
                <c:pt idx="5092">
                  <c:v>0.14403935185185185</c:v>
                </c:pt>
                <c:pt idx="5093">
                  <c:v>0.14428240740740741</c:v>
                </c:pt>
                <c:pt idx="5094">
                  <c:v>0.14452546296296295</c:v>
                </c:pt>
                <c:pt idx="5095">
                  <c:v>0.14476851851851852</c:v>
                </c:pt>
                <c:pt idx="5096">
                  <c:v>0.14501157407407408</c:v>
                </c:pt>
                <c:pt idx="5097">
                  <c:v>0.14526620370370372</c:v>
                </c:pt>
                <c:pt idx="5098">
                  <c:v>0.14550925925925925</c:v>
                </c:pt>
                <c:pt idx="5099">
                  <c:v>0.14575231481481482</c:v>
                </c:pt>
                <c:pt idx="5100">
                  <c:v>0.14599537037037039</c:v>
                </c:pt>
                <c:pt idx="5101">
                  <c:v>0.14623842592592592</c:v>
                </c:pt>
                <c:pt idx="5102">
                  <c:v>0.14649305555555556</c:v>
                </c:pt>
                <c:pt idx="5103">
                  <c:v>0.14673611111111109</c:v>
                </c:pt>
                <c:pt idx="5104">
                  <c:v>0.14697916666666666</c:v>
                </c:pt>
                <c:pt idx="5105">
                  <c:v>0.14722222222222223</c:v>
                </c:pt>
                <c:pt idx="5106">
                  <c:v>0.14746527777777776</c:v>
                </c:pt>
                <c:pt idx="5107">
                  <c:v>0.14770833333333333</c:v>
                </c:pt>
                <c:pt idx="5108">
                  <c:v>0.14796296296296296</c:v>
                </c:pt>
                <c:pt idx="5109">
                  <c:v>0.14820601851851853</c:v>
                </c:pt>
                <c:pt idx="5110">
                  <c:v>0.14844907407407407</c:v>
                </c:pt>
                <c:pt idx="5111">
                  <c:v>0.14869212962962963</c:v>
                </c:pt>
                <c:pt idx="5112">
                  <c:v>0.1489351851851852</c:v>
                </c:pt>
                <c:pt idx="5113">
                  <c:v>0.14918981481481483</c:v>
                </c:pt>
                <c:pt idx="5114">
                  <c:v>0.14943287037037037</c:v>
                </c:pt>
                <c:pt idx="5115">
                  <c:v>0.14967592592592593</c:v>
                </c:pt>
                <c:pt idx="5116">
                  <c:v>0.1499189814814815</c:v>
                </c:pt>
                <c:pt idx="5117">
                  <c:v>0.15016203703703704</c:v>
                </c:pt>
                <c:pt idx="5118">
                  <c:v>0.15041666666666667</c:v>
                </c:pt>
                <c:pt idx="5119">
                  <c:v>0.15065972222222221</c:v>
                </c:pt>
                <c:pt idx="5120">
                  <c:v>0.15090277777777777</c:v>
                </c:pt>
                <c:pt idx="5121">
                  <c:v>0.15114583333333334</c:v>
                </c:pt>
                <c:pt idx="5122">
                  <c:v>0.15138888888888888</c:v>
                </c:pt>
                <c:pt idx="5123">
                  <c:v>0.15163194444444444</c:v>
                </c:pt>
                <c:pt idx="5124">
                  <c:v>0.15188657407407408</c:v>
                </c:pt>
                <c:pt idx="5125">
                  <c:v>0.15212962962962964</c:v>
                </c:pt>
                <c:pt idx="5126">
                  <c:v>0.15237268518518518</c:v>
                </c:pt>
                <c:pt idx="5127">
                  <c:v>0.15261574074074075</c:v>
                </c:pt>
                <c:pt idx="5128">
                  <c:v>0.15285879629629631</c:v>
                </c:pt>
                <c:pt idx="5129">
                  <c:v>0.15311342592592592</c:v>
                </c:pt>
                <c:pt idx="5130">
                  <c:v>0.15335648148148148</c:v>
                </c:pt>
                <c:pt idx="5131">
                  <c:v>0.15359953703703702</c:v>
                </c:pt>
                <c:pt idx="5132">
                  <c:v>0.15384259259259259</c:v>
                </c:pt>
                <c:pt idx="5133">
                  <c:v>0.15408564814814815</c:v>
                </c:pt>
                <c:pt idx="5134">
                  <c:v>0.15434027777777778</c:v>
                </c:pt>
                <c:pt idx="5135">
                  <c:v>0.15458333333333332</c:v>
                </c:pt>
                <c:pt idx="5136">
                  <c:v>0.15482638888888889</c:v>
                </c:pt>
                <c:pt idx="5137">
                  <c:v>0.15506944444444445</c:v>
                </c:pt>
                <c:pt idx="5138">
                  <c:v>0.15531249999999999</c:v>
                </c:pt>
                <c:pt idx="5139">
                  <c:v>0.15555555555555556</c:v>
                </c:pt>
                <c:pt idx="5140">
                  <c:v>0.15581018518518519</c:v>
                </c:pt>
                <c:pt idx="5141">
                  <c:v>0.15605324074074076</c:v>
                </c:pt>
                <c:pt idx="5142">
                  <c:v>0.15629629629629629</c:v>
                </c:pt>
                <c:pt idx="5143">
                  <c:v>0.15653935185185186</c:v>
                </c:pt>
                <c:pt idx="5144">
                  <c:v>0.15678240740740743</c:v>
                </c:pt>
                <c:pt idx="5145">
                  <c:v>0.15703703703703703</c:v>
                </c:pt>
                <c:pt idx="5146">
                  <c:v>0.1572800925925926</c:v>
                </c:pt>
                <c:pt idx="5147">
                  <c:v>0.15752314814814813</c:v>
                </c:pt>
                <c:pt idx="5148">
                  <c:v>0.1577662037037037</c:v>
                </c:pt>
                <c:pt idx="5149">
                  <c:v>0.15800925925925927</c:v>
                </c:pt>
                <c:pt idx="5150">
                  <c:v>0.1582638888888889</c:v>
                </c:pt>
                <c:pt idx="5151">
                  <c:v>0.15850694444444444</c:v>
                </c:pt>
                <c:pt idx="5152">
                  <c:v>0.15875</c:v>
                </c:pt>
                <c:pt idx="5153">
                  <c:v>0.15899305555555557</c:v>
                </c:pt>
                <c:pt idx="5154">
                  <c:v>0.15923611111111111</c:v>
                </c:pt>
                <c:pt idx="5155">
                  <c:v>0.15949074074074074</c:v>
                </c:pt>
                <c:pt idx="5156">
                  <c:v>0.15973379629629628</c:v>
                </c:pt>
                <c:pt idx="5157">
                  <c:v>0.15997685185185184</c:v>
                </c:pt>
                <c:pt idx="5158">
                  <c:v>0.16021990740740741</c:v>
                </c:pt>
                <c:pt idx="5159">
                  <c:v>0.16046296296296295</c:v>
                </c:pt>
                <c:pt idx="5160">
                  <c:v>0.16071759259259258</c:v>
                </c:pt>
                <c:pt idx="5161">
                  <c:v>0.16096064814814814</c:v>
                </c:pt>
                <c:pt idx="5162">
                  <c:v>0.16120370370370371</c:v>
                </c:pt>
                <c:pt idx="5163">
                  <c:v>0.16144675925925925</c:v>
                </c:pt>
                <c:pt idx="5164">
                  <c:v>0.16168981481481481</c:v>
                </c:pt>
                <c:pt idx="5165">
                  <c:v>0.16193287037037038</c:v>
                </c:pt>
                <c:pt idx="5166">
                  <c:v>0.16218750000000001</c:v>
                </c:pt>
                <c:pt idx="5167">
                  <c:v>0.16243055555555555</c:v>
                </c:pt>
                <c:pt idx="5168">
                  <c:v>0.16267361111111112</c:v>
                </c:pt>
                <c:pt idx="5169">
                  <c:v>0.16291666666666668</c:v>
                </c:pt>
                <c:pt idx="5170">
                  <c:v>0.16315972222222222</c:v>
                </c:pt>
                <c:pt idx="5171">
                  <c:v>0.16341435185185185</c:v>
                </c:pt>
                <c:pt idx="5172">
                  <c:v>0.16365740740740739</c:v>
                </c:pt>
                <c:pt idx="5173">
                  <c:v>0.16390046296296296</c:v>
                </c:pt>
                <c:pt idx="5174">
                  <c:v>0.16414351851851852</c:v>
                </c:pt>
                <c:pt idx="5175">
                  <c:v>0.16438657407407406</c:v>
                </c:pt>
                <c:pt idx="5176">
                  <c:v>0.16464120370370369</c:v>
                </c:pt>
                <c:pt idx="5177">
                  <c:v>0.16488425925925926</c:v>
                </c:pt>
                <c:pt idx="5178">
                  <c:v>0.16512731481481482</c:v>
                </c:pt>
                <c:pt idx="5179">
                  <c:v>0.16537037037037036</c:v>
                </c:pt>
                <c:pt idx="5180">
                  <c:v>0.16561342592592593</c:v>
                </c:pt>
                <c:pt idx="5181">
                  <c:v>0.16586805555555556</c:v>
                </c:pt>
                <c:pt idx="5182">
                  <c:v>0.16611111111111113</c:v>
                </c:pt>
                <c:pt idx="5183">
                  <c:v>0.16635416666666666</c:v>
                </c:pt>
                <c:pt idx="5184">
                  <c:v>0.1665972222222222</c:v>
                </c:pt>
                <c:pt idx="5185">
                  <c:v>0.16684027777777777</c:v>
                </c:pt>
                <c:pt idx="5186">
                  <c:v>0.16708333333333333</c:v>
                </c:pt>
                <c:pt idx="5187">
                  <c:v>0.16733796296296297</c:v>
                </c:pt>
                <c:pt idx="5188">
                  <c:v>0.1675810185185185</c:v>
                </c:pt>
                <c:pt idx="5189">
                  <c:v>0.16782407407407407</c:v>
                </c:pt>
                <c:pt idx="5190">
                  <c:v>0.16806712962962964</c:v>
                </c:pt>
                <c:pt idx="5191">
                  <c:v>0.16831018518518517</c:v>
                </c:pt>
                <c:pt idx="5192">
                  <c:v>0.16856481481481481</c:v>
                </c:pt>
                <c:pt idx="5193">
                  <c:v>0.16880787037037037</c:v>
                </c:pt>
                <c:pt idx="5194">
                  <c:v>0.16905092592592594</c:v>
                </c:pt>
                <c:pt idx="5195">
                  <c:v>0.16929398148148148</c:v>
                </c:pt>
                <c:pt idx="5196">
                  <c:v>0.16953703703703704</c:v>
                </c:pt>
                <c:pt idx="5197">
                  <c:v>0.16978009259259261</c:v>
                </c:pt>
                <c:pt idx="5198">
                  <c:v>0.17003472222222224</c:v>
                </c:pt>
                <c:pt idx="5199">
                  <c:v>0.17027777777777778</c:v>
                </c:pt>
                <c:pt idx="5200">
                  <c:v>0.17052083333333334</c:v>
                </c:pt>
                <c:pt idx="5201">
                  <c:v>0.17076388888888891</c:v>
                </c:pt>
                <c:pt idx="5202">
                  <c:v>0.17100694444444445</c:v>
                </c:pt>
                <c:pt idx="5203">
                  <c:v>0.17126157407407408</c:v>
                </c:pt>
                <c:pt idx="5204">
                  <c:v>0.17150462962962965</c:v>
                </c:pt>
                <c:pt idx="5205">
                  <c:v>0.17174768518518521</c:v>
                </c:pt>
                <c:pt idx="5206">
                  <c:v>0.17199074074074075</c:v>
                </c:pt>
                <c:pt idx="5207">
                  <c:v>0.17223379629629632</c:v>
                </c:pt>
                <c:pt idx="5208">
                  <c:v>0.17248842592592592</c:v>
                </c:pt>
                <c:pt idx="5209">
                  <c:v>0.17273148148148146</c:v>
                </c:pt>
                <c:pt idx="5210">
                  <c:v>0.17297453703703702</c:v>
                </c:pt>
                <c:pt idx="5211">
                  <c:v>0.17321759259259259</c:v>
                </c:pt>
                <c:pt idx="5212">
                  <c:v>0.17346064814814813</c:v>
                </c:pt>
                <c:pt idx="5213">
                  <c:v>0.17371527777777776</c:v>
                </c:pt>
                <c:pt idx="5214">
                  <c:v>0.17395833333333333</c:v>
                </c:pt>
                <c:pt idx="5215">
                  <c:v>0.17420138888888889</c:v>
                </c:pt>
                <c:pt idx="5216">
                  <c:v>0.17444444444444443</c:v>
                </c:pt>
                <c:pt idx="5217">
                  <c:v>0.1746875</c:v>
                </c:pt>
                <c:pt idx="5218">
                  <c:v>0.17493055555555556</c:v>
                </c:pt>
                <c:pt idx="5219">
                  <c:v>0.17518518518518519</c:v>
                </c:pt>
                <c:pt idx="5220">
                  <c:v>0.17542824074074073</c:v>
                </c:pt>
                <c:pt idx="5221">
                  <c:v>0.1756712962962963</c:v>
                </c:pt>
                <c:pt idx="5222">
                  <c:v>0.17591435185185186</c:v>
                </c:pt>
                <c:pt idx="5223">
                  <c:v>0.1761574074074074</c:v>
                </c:pt>
                <c:pt idx="5224">
                  <c:v>0.17641203703703703</c:v>
                </c:pt>
                <c:pt idx="5225">
                  <c:v>0.1766550925925926</c:v>
                </c:pt>
                <c:pt idx="5226">
                  <c:v>0.17689814814814817</c:v>
                </c:pt>
                <c:pt idx="5227">
                  <c:v>0.1771412037037037</c:v>
                </c:pt>
                <c:pt idx="5228">
                  <c:v>0.17738425925925927</c:v>
                </c:pt>
                <c:pt idx="5229">
                  <c:v>0.1776388888888889</c:v>
                </c:pt>
                <c:pt idx="5230">
                  <c:v>0.17788194444444447</c:v>
                </c:pt>
                <c:pt idx="5231">
                  <c:v>0.17812500000000001</c:v>
                </c:pt>
                <c:pt idx="5232">
                  <c:v>0.17836805555555557</c:v>
                </c:pt>
                <c:pt idx="5233">
                  <c:v>0.17861111111111114</c:v>
                </c:pt>
                <c:pt idx="5234">
                  <c:v>0.17885416666666668</c:v>
                </c:pt>
                <c:pt idx="5235">
                  <c:v>0.17910879629629628</c:v>
                </c:pt>
                <c:pt idx="5236">
                  <c:v>0.17935185185185185</c:v>
                </c:pt>
                <c:pt idx="5237">
                  <c:v>0.17959490740740738</c:v>
                </c:pt>
                <c:pt idx="5238">
                  <c:v>0.17983796296296295</c:v>
                </c:pt>
                <c:pt idx="5239">
                  <c:v>0.18008101851851852</c:v>
                </c:pt>
                <c:pt idx="5240">
                  <c:v>0.18033564814814815</c:v>
                </c:pt>
                <c:pt idx="5241">
                  <c:v>0.18057870370370369</c:v>
                </c:pt>
                <c:pt idx="5242">
                  <c:v>0.18082175925925925</c:v>
                </c:pt>
                <c:pt idx="5243">
                  <c:v>0.18106481481481482</c:v>
                </c:pt>
                <c:pt idx="5244">
                  <c:v>0.18130787037037036</c:v>
                </c:pt>
                <c:pt idx="5245">
                  <c:v>0.18156249999999999</c:v>
                </c:pt>
                <c:pt idx="5246">
                  <c:v>0.18180555555555555</c:v>
                </c:pt>
                <c:pt idx="5247">
                  <c:v>0.18204861111111112</c:v>
                </c:pt>
                <c:pt idx="5248">
                  <c:v>0.18229166666666666</c:v>
                </c:pt>
                <c:pt idx="5249">
                  <c:v>0.18253472222222222</c:v>
                </c:pt>
                <c:pt idx="5250">
                  <c:v>0.18278935185185186</c:v>
                </c:pt>
                <c:pt idx="5251">
                  <c:v>0.18303240740740742</c:v>
                </c:pt>
                <c:pt idx="5252">
                  <c:v>0.18327546296296296</c:v>
                </c:pt>
                <c:pt idx="5253">
                  <c:v>0.18351851851851853</c:v>
                </c:pt>
                <c:pt idx="5254">
                  <c:v>0.18376157407407409</c:v>
                </c:pt>
                <c:pt idx="5255">
                  <c:v>0.18400462962962963</c:v>
                </c:pt>
                <c:pt idx="5256">
                  <c:v>0.18425925925925926</c:v>
                </c:pt>
                <c:pt idx="5257">
                  <c:v>0.18450231481481483</c:v>
                </c:pt>
                <c:pt idx="5258">
                  <c:v>0.18474537037037039</c:v>
                </c:pt>
                <c:pt idx="5259">
                  <c:v>0.18498842592592593</c:v>
                </c:pt>
                <c:pt idx="5260">
                  <c:v>0.1852314814814815</c:v>
                </c:pt>
                <c:pt idx="5261">
                  <c:v>0.18548611111111113</c:v>
                </c:pt>
                <c:pt idx="5262">
                  <c:v>0.18572916666666664</c:v>
                </c:pt>
                <c:pt idx="5263">
                  <c:v>0.18597222222222221</c:v>
                </c:pt>
                <c:pt idx="5264">
                  <c:v>0.18621527777777777</c:v>
                </c:pt>
                <c:pt idx="5265">
                  <c:v>0.18645833333333331</c:v>
                </c:pt>
                <c:pt idx="5266">
                  <c:v>0.18671296296296294</c:v>
                </c:pt>
                <c:pt idx="5267">
                  <c:v>0.18695601851851851</c:v>
                </c:pt>
                <c:pt idx="5268">
                  <c:v>0.18719907407407407</c:v>
                </c:pt>
                <c:pt idx="5269">
                  <c:v>0.18744212962962961</c:v>
                </c:pt>
                <c:pt idx="5270">
                  <c:v>0.18768518518518518</c:v>
                </c:pt>
                <c:pt idx="5271">
                  <c:v>0.18792824074074074</c:v>
                </c:pt>
                <c:pt idx="5272">
                  <c:v>0.18818287037037038</c:v>
                </c:pt>
                <c:pt idx="5273">
                  <c:v>0.18842592592592591</c:v>
                </c:pt>
                <c:pt idx="5274">
                  <c:v>0.18866898148148148</c:v>
                </c:pt>
                <c:pt idx="5275">
                  <c:v>0.18891203703703704</c:v>
                </c:pt>
                <c:pt idx="5276">
                  <c:v>0.18916666666666668</c:v>
                </c:pt>
                <c:pt idx="5277">
                  <c:v>0.18940972222222222</c:v>
                </c:pt>
                <c:pt idx="5278">
                  <c:v>0.18965277777777778</c:v>
                </c:pt>
                <c:pt idx="5279">
                  <c:v>0.18989583333333335</c:v>
                </c:pt>
                <c:pt idx="5280">
                  <c:v>0.19013888888888889</c:v>
                </c:pt>
                <c:pt idx="5281">
                  <c:v>0.19038194444444445</c:v>
                </c:pt>
                <c:pt idx="5282">
                  <c:v>0.19063657407407408</c:v>
                </c:pt>
                <c:pt idx="5283">
                  <c:v>0.19087962962962965</c:v>
                </c:pt>
                <c:pt idx="5284">
                  <c:v>0.19112268518518519</c:v>
                </c:pt>
                <c:pt idx="5285">
                  <c:v>0.19136574074074075</c:v>
                </c:pt>
                <c:pt idx="5286">
                  <c:v>0.19160879629629632</c:v>
                </c:pt>
                <c:pt idx="5287">
                  <c:v>0.1918634259259259</c:v>
                </c:pt>
                <c:pt idx="5288">
                  <c:v>0.19210648148148146</c:v>
                </c:pt>
                <c:pt idx="5289">
                  <c:v>0.19234953703703703</c:v>
                </c:pt>
                <c:pt idx="5290">
                  <c:v>0.19259259259259257</c:v>
                </c:pt>
                <c:pt idx="5291">
                  <c:v>0.19283564814814813</c:v>
                </c:pt>
                <c:pt idx="5292">
                  <c:v>0.1930787037037037</c:v>
                </c:pt>
                <c:pt idx="5293">
                  <c:v>0.19333333333333333</c:v>
                </c:pt>
                <c:pt idx="5294">
                  <c:v>0.19357638888888887</c:v>
                </c:pt>
                <c:pt idx="5295">
                  <c:v>0.19381944444444443</c:v>
                </c:pt>
                <c:pt idx="5296">
                  <c:v>0.1940625</c:v>
                </c:pt>
                <c:pt idx="5297">
                  <c:v>0.19430555555555554</c:v>
                </c:pt>
                <c:pt idx="5298">
                  <c:v>0.19456018518518517</c:v>
                </c:pt>
                <c:pt idx="5299">
                  <c:v>0.19480324074074074</c:v>
                </c:pt>
                <c:pt idx="5300">
                  <c:v>0.1950462962962963</c:v>
                </c:pt>
                <c:pt idx="5301">
                  <c:v>0.19528935185185184</c:v>
                </c:pt>
                <c:pt idx="5302">
                  <c:v>0.19556712962962963</c:v>
                </c:pt>
                <c:pt idx="5303">
                  <c:v>0.19578703703703704</c:v>
                </c:pt>
                <c:pt idx="5304">
                  <c:v>0.1960300925925926</c:v>
                </c:pt>
                <c:pt idx="5305">
                  <c:v>0.19627314814814814</c:v>
                </c:pt>
                <c:pt idx="5306">
                  <c:v>0.19651620370370371</c:v>
                </c:pt>
                <c:pt idx="5307">
                  <c:v>0.19675925925925927</c:v>
                </c:pt>
                <c:pt idx="5308">
                  <c:v>0.19700231481481481</c:v>
                </c:pt>
                <c:pt idx="5309">
                  <c:v>0.19725694444444444</c:v>
                </c:pt>
                <c:pt idx="5310">
                  <c:v>0.19750000000000001</c:v>
                </c:pt>
                <c:pt idx="5311">
                  <c:v>0.19774305555555557</c:v>
                </c:pt>
                <c:pt idx="5312">
                  <c:v>0.19798611111111111</c:v>
                </c:pt>
                <c:pt idx="5313">
                  <c:v>0.19822916666666668</c:v>
                </c:pt>
                <c:pt idx="5314">
                  <c:v>0.19848379629629631</c:v>
                </c:pt>
                <c:pt idx="5315">
                  <c:v>0.19872685185185182</c:v>
                </c:pt>
                <c:pt idx="5316">
                  <c:v>0.19896990740740739</c:v>
                </c:pt>
                <c:pt idx="5317">
                  <c:v>0.19921296296296295</c:v>
                </c:pt>
                <c:pt idx="5318">
                  <c:v>0.19945601851851849</c:v>
                </c:pt>
                <c:pt idx="5319">
                  <c:v>0.19971064814814818</c:v>
                </c:pt>
                <c:pt idx="5320">
                  <c:v>0.19995370370370369</c:v>
                </c:pt>
                <c:pt idx="5321">
                  <c:v>0.20019675925925925</c:v>
                </c:pt>
                <c:pt idx="5322">
                  <c:v>0.20043981481481479</c:v>
                </c:pt>
                <c:pt idx="5323">
                  <c:v>0.20068287037037036</c:v>
                </c:pt>
                <c:pt idx="5324">
                  <c:v>0.20093749999999999</c:v>
                </c:pt>
                <c:pt idx="5325">
                  <c:v>0.20118055555555556</c:v>
                </c:pt>
                <c:pt idx="5326">
                  <c:v>0.20142361111111109</c:v>
                </c:pt>
                <c:pt idx="5327">
                  <c:v>0.20166666666666666</c:v>
                </c:pt>
                <c:pt idx="5328">
                  <c:v>0.20190972222222223</c:v>
                </c:pt>
                <c:pt idx="5329">
                  <c:v>0.20216435185185186</c:v>
                </c:pt>
                <c:pt idx="5330">
                  <c:v>0.2024074074074074</c:v>
                </c:pt>
                <c:pt idx="5331">
                  <c:v>0.20265046296296296</c:v>
                </c:pt>
                <c:pt idx="5332">
                  <c:v>0.20289351851851853</c:v>
                </c:pt>
                <c:pt idx="5333">
                  <c:v>0.20313657407407407</c:v>
                </c:pt>
                <c:pt idx="5334">
                  <c:v>0.20337962962962963</c:v>
                </c:pt>
                <c:pt idx="5335">
                  <c:v>0.20363425925925926</c:v>
                </c:pt>
                <c:pt idx="5336">
                  <c:v>0.20387731481481483</c:v>
                </c:pt>
                <c:pt idx="5337">
                  <c:v>0.20412037037037037</c:v>
                </c:pt>
                <c:pt idx="5338">
                  <c:v>0.20436342592592593</c:v>
                </c:pt>
                <c:pt idx="5339">
                  <c:v>0.2046064814814815</c:v>
                </c:pt>
                <c:pt idx="5340">
                  <c:v>0.20486111111111113</c:v>
                </c:pt>
                <c:pt idx="5341">
                  <c:v>0.20510416666666667</c:v>
                </c:pt>
                <c:pt idx="5342">
                  <c:v>0.20534722222222224</c:v>
                </c:pt>
                <c:pt idx="5343">
                  <c:v>0.20559027777777775</c:v>
                </c:pt>
                <c:pt idx="5344">
                  <c:v>0.20583333333333331</c:v>
                </c:pt>
                <c:pt idx="5345">
                  <c:v>0.20608796296296297</c:v>
                </c:pt>
                <c:pt idx="5346">
                  <c:v>0.20633101851851854</c:v>
                </c:pt>
                <c:pt idx="5347">
                  <c:v>0.2065740740740741</c:v>
                </c:pt>
                <c:pt idx="5348">
                  <c:v>0.20681712962962964</c:v>
                </c:pt>
                <c:pt idx="5349">
                  <c:v>0.20706018518518518</c:v>
                </c:pt>
                <c:pt idx="5350">
                  <c:v>0.20730324074074072</c:v>
                </c:pt>
                <c:pt idx="5351">
                  <c:v>0.20755787037037035</c:v>
                </c:pt>
                <c:pt idx="5352">
                  <c:v>0.20780092592592592</c:v>
                </c:pt>
                <c:pt idx="5353">
                  <c:v>0.20804398148148148</c:v>
                </c:pt>
                <c:pt idx="5354">
                  <c:v>0.20828703703703702</c:v>
                </c:pt>
                <c:pt idx="5355">
                  <c:v>0.20853009259259259</c:v>
                </c:pt>
                <c:pt idx="5356">
                  <c:v>0.20878472222222222</c:v>
                </c:pt>
                <c:pt idx="5357">
                  <c:v>0.20902777777777778</c:v>
                </c:pt>
                <c:pt idx="5358">
                  <c:v>0.20927083333333332</c:v>
                </c:pt>
                <c:pt idx="5359">
                  <c:v>0.20951388888888889</c:v>
                </c:pt>
                <c:pt idx="5360">
                  <c:v>0.20975694444444445</c:v>
                </c:pt>
                <c:pt idx="5361">
                  <c:v>0.21001157407407409</c:v>
                </c:pt>
                <c:pt idx="5362">
                  <c:v>0.21025462962962962</c:v>
                </c:pt>
                <c:pt idx="5363">
                  <c:v>0.21049768518518519</c:v>
                </c:pt>
                <c:pt idx="5364">
                  <c:v>0.21074074074074076</c:v>
                </c:pt>
                <c:pt idx="5365">
                  <c:v>0.21098379629629629</c:v>
                </c:pt>
                <c:pt idx="5366">
                  <c:v>0.21123842592592593</c:v>
                </c:pt>
                <c:pt idx="5367">
                  <c:v>0.21148148148148149</c:v>
                </c:pt>
                <c:pt idx="5368">
                  <c:v>0.21172453703703706</c:v>
                </c:pt>
                <c:pt idx="5369">
                  <c:v>0.2119675925925926</c:v>
                </c:pt>
                <c:pt idx="5370">
                  <c:v>0.21221064814814816</c:v>
                </c:pt>
                <c:pt idx="5371">
                  <c:v>0.21246527777777779</c:v>
                </c:pt>
                <c:pt idx="5372">
                  <c:v>0.21270833333333336</c:v>
                </c:pt>
                <c:pt idx="5373">
                  <c:v>0.2129513888888889</c:v>
                </c:pt>
                <c:pt idx="5374">
                  <c:v>0.21319444444444444</c:v>
                </c:pt>
                <c:pt idx="5375">
                  <c:v>0.21343749999999997</c:v>
                </c:pt>
                <c:pt idx="5376">
                  <c:v>0.21368055555555554</c:v>
                </c:pt>
                <c:pt idx="5377">
                  <c:v>0.21393518518518517</c:v>
                </c:pt>
                <c:pt idx="5378">
                  <c:v>0.21417824074074074</c:v>
                </c:pt>
                <c:pt idx="5379">
                  <c:v>0.21442129629629628</c:v>
                </c:pt>
                <c:pt idx="5380">
                  <c:v>0.21466435185185184</c:v>
                </c:pt>
                <c:pt idx="5381">
                  <c:v>0.21490740740740741</c:v>
                </c:pt>
                <c:pt idx="5382">
                  <c:v>0.21516203703703704</c:v>
                </c:pt>
                <c:pt idx="5383">
                  <c:v>0.21540509259259258</c:v>
                </c:pt>
                <c:pt idx="5384">
                  <c:v>0.21564814814814814</c:v>
                </c:pt>
                <c:pt idx="5385">
                  <c:v>0.21589120370370371</c:v>
                </c:pt>
                <c:pt idx="5386">
                  <c:v>0.21613425925925925</c:v>
                </c:pt>
                <c:pt idx="5387">
                  <c:v>0.21637731481481481</c:v>
                </c:pt>
                <c:pt idx="5388">
                  <c:v>0.21663194444444445</c:v>
                </c:pt>
                <c:pt idx="5389">
                  <c:v>0.21687500000000001</c:v>
                </c:pt>
                <c:pt idx="5390">
                  <c:v>0.21711805555555555</c:v>
                </c:pt>
                <c:pt idx="5391">
                  <c:v>0.21736111111111112</c:v>
                </c:pt>
                <c:pt idx="5392">
                  <c:v>0.21760416666666668</c:v>
                </c:pt>
                <c:pt idx="5393">
                  <c:v>0.21785879629629631</c:v>
                </c:pt>
                <c:pt idx="5394">
                  <c:v>0.21810185185185185</c:v>
                </c:pt>
                <c:pt idx="5395">
                  <c:v>0.21834490740740742</c:v>
                </c:pt>
                <c:pt idx="5396">
                  <c:v>0.21858796296296298</c:v>
                </c:pt>
                <c:pt idx="5397">
                  <c:v>0.21883101851851852</c:v>
                </c:pt>
                <c:pt idx="5398">
                  <c:v>0.21908564814814815</c:v>
                </c:pt>
                <c:pt idx="5399">
                  <c:v>0.21932870370370372</c:v>
                </c:pt>
                <c:pt idx="5400">
                  <c:v>0.21957175925925929</c:v>
                </c:pt>
                <c:pt idx="5401">
                  <c:v>0.21981481481481482</c:v>
                </c:pt>
                <c:pt idx="5402">
                  <c:v>0.22005787037037036</c:v>
                </c:pt>
                <c:pt idx="5403">
                  <c:v>0.22031249999999999</c:v>
                </c:pt>
                <c:pt idx="5404">
                  <c:v>0.22055555555555553</c:v>
                </c:pt>
                <c:pt idx="5405">
                  <c:v>0.2207986111111111</c:v>
                </c:pt>
                <c:pt idx="5406">
                  <c:v>0.22104166666666666</c:v>
                </c:pt>
                <c:pt idx="5407">
                  <c:v>0.2212847222222222</c:v>
                </c:pt>
                <c:pt idx="5408">
                  <c:v>0.22152777777777777</c:v>
                </c:pt>
                <c:pt idx="5409">
                  <c:v>0.2217824074074074</c:v>
                </c:pt>
                <c:pt idx="5410">
                  <c:v>0.22202546296296297</c:v>
                </c:pt>
                <c:pt idx="5411">
                  <c:v>0.2222685185185185</c:v>
                </c:pt>
                <c:pt idx="5412">
                  <c:v>0.22251157407407407</c:v>
                </c:pt>
                <c:pt idx="5413">
                  <c:v>0.22275462962962964</c:v>
                </c:pt>
                <c:pt idx="5414">
                  <c:v>0.22300925925925927</c:v>
                </c:pt>
                <c:pt idx="5415">
                  <c:v>0.22325231481481481</c:v>
                </c:pt>
                <c:pt idx="5416">
                  <c:v>0.22349537037037037</c:v>
                </c:pt>
                <c:pt idx="5417">
                  <c:v>0.22373842592592594</c:v>
                </c:pt>
                <c:pt idx="5418">
                  <c:v>0.22398148148148148</c:v>
                </c:pt>
                <c:pt idx="5419">
                  <c:v>0.22423611111111111</c:v>
                </c:pt>
                <c:pt idx="5420">
                  <c:v>0.22447916666666667</c:v>
                </c:pt>
                <c:pt idx="5421">
                  <c:v>0.22472222222222224</c:v>
                </c:pt>
                <c:pt idx="5422">
                  <c:v>0.22496527777777778</c:v>
                </c:pt>
                <c:pt idx="5423">
                  <c:v>0.22520833333333334</c:v>
                </c:pt>
                <c:pt idx="5424">
                  <c:v>0.22545138888888891</c:v>
                </c:pt>
                <c:pt idx="5425">
                  <c:v>0.22570601851851854</c:v>
                </c:pt>
                <c:pt idx="5426">
                  <c:v>0.22594907407407408</c:v>
                </c:pt>
                <c:pt idx="5427">
                  <c:v>0.22619212962962965</c:v>
                </c:pt>
                <c:pt idx="5428">
                  <c:v>0.22643518518518521</c:v>
                </c:pt>
                <c:pt idx="5429">
                  <c:v>0.22667824074074075</c:v>
                </c:pt>
                <c:pt idx="5430">
                  <c:v>0.22693287037037035</c:v>
                </c:pt>
                <c:pt idx="5431">
                  <c:v>0.22717592592592592</c:v>
                </c:pt>
                <c:pt idx="5432">
                  <c:v>0.22741898148148146</c:v>
                </c:pt>
                <c:pt idx="5433">
                  <c:v>0.22766203703703702</c:v>
                </c:pt>
                <c:pt idx="5434">
                  <c:v>0.22790509259259259</c:v>
                </c:pt>
                <c:pt idx="5435">
                  <c:v>0.22815972222222222</c:v>
                </c:pt>
                <c:pt idx="5436">
                  <c:v>0.22840277777777776</c:v>
                </c:pt>
                <c:pt idx="5437">
                  <c:v>0.22864583333333333</c:v>
                </c:pt>
                <c:pt idx="5438">
                  <c:v>0.22888888888888889</c:v>
                </c:pt>
                <c:pt idx="5439">
                  <c:v>0.22913194444444443</c:v>
                </c:pt>
                <c:pt idx="5440">
                  <c:v>0.22938657407407406</c:v>
                </c:pt>
                <c:pt idx="5441">
                  <c:v>0.22962962962962963</c:v>
                </c:pt>
                <c:pt idx="5442">
                  <c:v>0.22987268518518519</c:v>
                </c:pt>
                <c:pt idx="5443">
                  <c:v>0.23011574074074073</c:v>
                </c:pt>
                <c:pt idx="5444">
                  <c:v>0.2303587962962963</c:v>
                </c:pt>
                <c:pt idx="5445">
                  <c:v>0.23060185185185186</c:v>
                </c:pt>
                <c:pt idx="5446">
                  <c:v>0.2308564814814815</c:v>
                </c:pt>
                <c:pt idx="5447">
                  <c:v>0.23109953703703703</c:v>
                </c:pt>
                <c:pt idx="5448">
                  <c:v>0.2313425925925926</c:v>
                </c:pt>
                <c:pt idx="5449">
                  <c:v>0.23158564814814817</c:v>
                </c:pt>
                <c:pt idx="5450">
                  <c:v>0.2318287037037037</c:v>
                </c:pt>
                <c:pt idx="5451">
                  <c:v>0.23208333333333334</c:v>
                </c:pt>
                <c:pt idx="5452">
                  <c:v>0.2323263888888889</c:v>
                </c:pt>
                <c:pt idx="5453">
                  <c:v>0.23256944444444447</c:v>
                </c:pt>
                <c:pt idx="5454">
                  <c:v>0.23281250000000001</c:v>
                </c:pt>
                <c:pt idx="5455">
                  <c:v>0.23305555555555557</c:v>
                </c:pt>
                <c:pt idx="5456">
                  <c:v>0.23331018518518518</c:v>
                </c:pt>
                <c:pt idx="5457">
                  <c:v>0.23355324074074071</c:v>
                </c:pt>
                <c:pt idx="5458">
                  <c:v>0.23379629629629628</c:v>
                </c:pt>
                <c:pt idx="5459">
                  <c:v>0.23403935185185185</c:v>
                </c:pt>
                <c:pt idx="5460">
                  <c:v>0.23428240740740738</c:v>
                </c:pt>
                <c:pt idx="5461">
                  <c:v>0.23452546296296295</c:v>
                </c:pt>
                <c:pt idx="5462">
                  <c:v>0.23478009259259258</c:v>
                </c:pt>
                <c:pt idx="5463">
                  <c:v>0.23502314814814815</c:v>
                </c:pt>
                <c:pt idx="5464">
                  <c:v>0.23526620370370369</c:v>
                </c:pt>
                <c:pt idx="5465">
                  <c:v>0.23550925925925925</c:v>
                </c:pt>
                <c:pt idx="5466">
                  <c:v>0.23576388888888888</c:v>
                </c:pt>
                <c:pt idx="5467">
                  <c:v>0.23600694444444445</c:v>
                </c:pt>
                <c:pt idx="5468">
                  <c:v>0.23624999999999999</c:v>
                </c:pt>
                <c:pt idx="5469">
                  <c:v>0.23649305555555555</c:v>
                </c:pt>
                <c:pt idx="5470">
                  <c:v>0.23673611111111112</c:v>
                </c:pt>
                <c:pt idx="5471">
                  <c:v>0.23697916666666666</c:v>
                </c:pt>
                <c:pt idx="5472">
                  <c:v>0.23723379629629629</c:v>
                </c:pt>
                <c:pt idx="5473">
                  <c:v>0.23747685185185186</c:v>
                </c:pt>
                <c:pt idx="5474">
                  <c:v>0.23771990740740742</c:v>
                </c:pt>
                <c:pt idx="5475">
                  <c:v>0.23796296296296296</c:v>
                </c:pt>
                <c:pt idx="5476">
                  <c:v>0.23820601851851853</c:v>
                </c:pt>
                <c:pt idx="5477">
                  <c:v>0.23846064814814816</c:v>
                </c:pt>
                <c:pt idx="5478">
                  <c:v>0.23870370370370372</c:v>
                </c:pt>
                <c:pt idx="5479">
                  <c:v>0.23894675925925926</c:v>
                </c:pt>
                <c:pt idx="5480">
                  <c:v>0.23918981481481483</c:v>
                </c:pt>
                <c:pt idx="5481">
                  <c:v>0.23943287037037039</c:v>
                </c:pt>
                <c:pt idx="5482">
                  <c:v>0.23968749999999997</c:v>
                </c:pt>
                <c:pt idx="5483">
                  <c:v>0.23993055555555554</c:v>
                </c:pt>
                <c:pt idx="5484">
                  <c:v>0.2401736111111111</c:v>
                </c:pt>
                <c:pt idx="5485">
                  <c:v>0.24041666666666664</c:v>
                </c:pt>
                <c:pt idx="5486">
                  <c:v>0.24065972222222221</c:v>
                </c:pt>
                <c:pt idx="5487">
                  <c:v>0.24090277777777777</c:v>
                </c:pt>
                <c:pt idx="5488">
                  <c:v>0.2411574074074074</c:v>
                </c:pt>
                <c:pt idx="5489">
                  <c:v>0.24140046296296294</c:v>
                </c:pt>
                <c:pt idx="5490">
                  <c:v>0.24164351851851851</c:v>
                </c:pt>
                <c:pt idx="5491">
                  <c:v>0.24188657407407407</c:v>
                </c:pt>
                <c:pt idx="5492">
                  <c:v>0.24212962962962961</c:v>
                </c:pt>
                <c:pt idx="5493">
                  <c:v>0.24238425925925924</c:v>
                </c:pt>
                <c:pt idx="5494">
                  <c:v>0.24262731481481481</c:v>
                </c:pt>
                <c:pt idx="5495">
                  <c:v>0.24287037037037038</c:v>
                </c:pt>
                <c:pt idx="5496">
                  <c:v>0.24311342592592591</c:v>
                </c:pt>
                <c:pt idx="5497">
                  <c:v>0.24335648148148148</c:v>
                </c:pt>
                <c:pt idx="5498">
                  <c:v>0.24361111111111111</c:v>
                </c:pt>
                <c:pt idx="5499">
                  <c:v>0.24385416666666668</c:v>
                </c:pt>
                <c:pt idx="5500">
                  <c:v>0.24409722222222222</c:v>
                </c:pt>
                <c:pt idx="5501">
                  <c:v>0.24434027777777778</c:v>
                </c:pt>
                <c:pt idx="5502">
                  <c:v>0.24458333333333335</c:v>
                </c:pt>
                <c:pt idx="5503">
                  <c:v>0.24483796296296298</c:v>
                </c:pt>
                <c:pt idx="5504">
                  <c:v>0.24508101851851852</c:v>
                </c:pt>
                <c:pt idx="5505">
                  <c:v>0.24532407407407408</c:v>
                </c:pt>
                <c:pt idx="5506">
                  <c:v>0.24556712962962965</c:v>
                </c:pt>
                <c:pt idx="5507">
                  <c:v>0.24581018518518519</c:v>
                </c:pt>
                <c:pt idx="5508">
                  <c:v>0.24605324074074075</c:v>
                </c:pt>
                <c:pt idx="5509">
                  <c:v>0.24630787037037036</c:v>
                </c:pt>
                <c:pt idx="5510">
                  <c:v>0.2465509259259259</c:v>
                </c:pt>
                <c:pt idx="5511">
                  <c:v>0.24679398148148146</c:v>
                </c:pt>
                <c:pt idx="5512">
                  <c:v>0.24703703703703703</c:v>
                </c:pt>
                <c:pt idx="5513">
                  <c:v>0.24728009259259257</c:v>
                </c:pt>
                <c:pt idx="5514">
                  <c:v>0.24753472222222225</c:v>
                </c:pt>
                <c:pt idx="5515">
                  <c:v>0.24777777777777776</c:v>
                </c:pt>
                <c:pt idx="5516">
                  <c:v>0.24802083333333333</c:v>
                </c:pt>
                <c:pt idx="5517">
                  <c:v>0.24826388888888887</c:v>
                </c:pt>
                <c:pt idx="5518">
                  <c:v>0.24850694444444443</c:v>
                </c:pt>
                <c:pt idx="5519">
                  <c:v>0.24876157407407407</c:v>
                </c:pt>
                <c:pt idx="5520">
                  <c:v>0.24900462962962963</c:v>
                </c:pt>
                <c:pt idx="5521">
                  <c:v>0.24924768518518517</c:v>
                </c:pt>
                <c:pt idx="5522">
                  <c:v>0.24949074074074074</c:v>
                </c:pt>
                <c:pt idx="5523">
                  <c:v>0.2497337962962963</c:v>
                </c:pt>
                <c:pt idx="5524">
                  <c:v>0.24997685185185184</c:v>
                </c:pt>
                <c:pt idx="5525">
                  <c:v>0.2502314814814815</c:v>
                </c:pt>
                <c:pt idx="5526">
                  <c:v>0.25047453703703704</c:v>
                </c:pt>
                <c:pt idx="5527">
                  <c:v>0.25071759259259258</c:v>
                </c:pt>
                <c:pt idx="5528">
                  <c:v>0.25096064814814817</c:v>
                </c:pt>
                <c:pt idx="5529">
                  <c:v>0.25120370370370371</c:v>
                </c:pt>
                <c:pt idx="5530">
                  <c:v>0.25145833333333334</c:v>
                </c:pt>
                <c:pt idx="5531">
                  <c:v>0.25170138888888888</c:v>
                </c:pt>
                <c:pt idx="5532">
                  <c:v>0.25194444444444447</c:v>
                </c:pt>
                <c:pt idx="5533">
                  <c:v>0.25218750000000001</c:v>
                </c:pt>
                <c:pt idx="5534">
                  <c:v>0.25243055555555555</c:v>
                </c:pt>
                <c:pt idx="5535">
                  <c:v>0.25268518518518518</c:v>
                </c:pt>
                <c:pt idx="5536">
                  <c:v>0.25292824074074077</c:v>
                </c:pt>
                <c:pt idx="5537">
                  <c:v>0.25317129629629631</c:v>
                </c:pt>
                <c:pt idx="5538">
                  <c:v>0.25341435185185185</c:v>
                </c:pt>
                <c:pt idx="5539">
                  <c:v>0.25365740740740744</c:v>
                </c:pt>
                <c:pt idx="5540">
                  <c:v>0.25391203703703702</c:v>
                </c:pt>
                <c:pt idx="5541">
                  <c:v>0.25415509259259256</c:v>
                </c:pt>
                <c:pt idx="5542">
                  <c:v>0.25439814814814815</c:v>
                </c:pt>
                <c:pt idx="5543">
                  <c:v>0.25464120370370369</c:v>
                </c:pt>
                <c:pt idx="5544">
                  <c:v>0.25488425925925923</c:v>
                </c:pt>
                <c:pt idx="5545">
                  <c:v>0.25513888888888886</c:v>
                </c:pt>
                <c:pt idx="5546">
                  <c:v>0.25538194444444445</c:v>
                </c:pt>
                <c:pt idx="5547">
                  <c:v>0.25562499999999999</c:v>
                </c:pt>
                <c:pt idx="5548">
                  <c:v>0.25586805555555553</c:v>
                </c:pt>
                <c:pt idx="5549">
                  <c:v>0.25611111111111112</c:v>
                </c:pt>
                <c:pt idx="5550">
                  <c:v>0.25635416666666666</c:v>
                </c:pt>
                <c:pt idx="5551">
                  <c:v>0.25660879629629629</c:v>
                </c:pt>
                <c:pt idx="5552">
                  <c:v>0.25685185185185183</c:v>
                </c:pt>
                <c:pt idx="5553">
                  <c:v>0.25709490740740742</c:v>
                </c:pt>
                <c:pt idx="5554">
                  <c:v>0.25733796296296296</c:v>
                </c:pt>
                <c:pt idx="5555">
                  <c:v>0.2575810185185185</c:v>
                </c:pt>
                <c:pt idx="5556">
                  <c:v>0.25783564814814813</c:v>
                </c:pt>
                <c:pt idx="5557">
                  <c:v>0.25807870370370373</c:v>
                </c:pt>
                <c:pt idx="5558">
                  <c:v>0.25832175925925926</c:v>
                </c:pt>
                <c:pt idx="5559">
                  <c:v>0.2585648148148148</c:v>
                </c:pt>
                <c:pt idx="5560">
                  <c:v>0.2588078703703704</c:v>
                </c:pt>
                <c:pt idx="5561">
                  <c:v>0.25906250000000003</c:v>
                </c:pt>
                <c:pt idx="5562">
                  <c:v>0.25930555555555557</c:v>
                </c:pt>
                <c:pt idx="5563">
                  <c:v>0.2595486111111111</c:v>
                </c:pt>
                <c:pt idx="5564">
                  <c:v>0.2597916666666667</c:v>
                </c:pt>
                <c:pt idx="5565">
                  <c:v>0.26003472222222224</c:v>
                </c:pt>
                <c:pt idx="5566">
                  <c:v>0.26027777777777777</c:v>
                </c:pt>
                <c:pt idx="5567">
                  <c:v>0.26053240740740741</c:v>
                </c:pt>
                <c:pt idx="5568">
                  <c:v>0.260775462962963</c:v>
                </c:pt>
                <c:pt idx="5569">
                  <c:v>0.26101851851851848</c:v>
                </c:pt>
                <c:pt idx="5570">
                  <c:v>0.26126157407407408</c:v>
                </c:pt>
                <c:pt idx="5571">
                  <c:v>0.26150462962962961</c:v>
                </c:pt>
                <c:pt idx="5572">
                  <c:v>0.26175925925925925</c:v>
                </c:pt>
                <c:pt idx="5573">
                  <c:v>0.26200231481481479</c:v>
                </c:pt>
                <c:pt idx="5574">
                  <c:v>0.26224537037037038</c:v>
                </c:pt>
                <c:pt idx="5575">
                  <c:v>0.26248842592592592</c:v>
                </c:pt>
                <c:pt idx="5576">
                  <c:v>0.26273148148148145</c:v>
                </c:pt>
                <c:pt idx="5577">
                  <c:v>0.26298611111111109</c:v>
                </c:pt>
                <c:pt idx="5578">
                  <c:v>0.26322916666666668</c:v>
                </c:pt>
                <c:pt idx="5579">
                  <c:v>0.26347222222222222</c:v>
                </c:pt>
                <c:pt idx="5580">
                  <c:v>0.26371527777777776</c:v>
                </c:pt>
                <c:pt idx="5581">
                  <c:v>0.26395833333333335</c:v>
                </c:pt>
                <c:pt idx="5582">
                  <c:v>0.26421296296296298</c:v>
                </c:pt>
                <c:pt idx="5583">
                  <c:v>0.26445601851851852</c:v>
                </c:pt>
                <c:pt idx="5584">
                  <c:v>0.26469907407407406</c:v>
                </c:pt>
                <c:pt idx="5585">
                  <c:v>0.26494212962962965</c:v>
                </c:pt>
                <c:pt idx="5586">
                  <c:v>0.26518518518518519</c:v>
                </c:pt>
                <c:pt idx="5587">
                  <c:v>0.26542824074074073</c:v>
                </c:pt>
                <c:pt idx="5588">
                  <c:v>0.26568287037037036</c:v>
                </c:pt>
                <c:pt idx="5589">
                  <c:v>0.26592592592592595</c:v>
                </c:pt>
                <c:pt idx="5590">
                  <c:v>0.26616898148148149</c:v>
                </c:pt>
                <c:pt idx="5591">
                  <c:v>0.26641203703703703</c:v>
                </c:pt>
                <c:pt idx="5592">
                  <c:v>0.26665509259259262</c:v>
                </c:pt>
                <c:pt idx="5593">
                  <c:v>0.26690972222222226</c:v>
                </c:pt>
                <c:pt idx="5594">
                  <c:v>0.26715277777777779</c:v>
                </c:pt>
                <c:pt idx="5595">
                  <c:v>0.26739583333333333</c:v>
                </c:pt>
                <c:pt idx="5596">
                  <c:v>0.26763888888888887</c:v>
                </c:pt>
                <c:pt idx="5597">
                  <c:v>0.26788194444444441</c:v>
                </c:pt>
                <c:pt idx="5598">
                  <c:v>0.26813657407407404</c:v>
                </c:pt>
                <c:pt idx="5599">
                  <c:v>0.26837962962962963</c:v>
                </c:pt>
                <c:pt idx="5600">
                  <c:v>0.26862268518518517</c:v>
                </c:pt>
                <c:pt idx="5601">
                  <c:v>0.26886574074074071</c:v>
                </c:pt>
                <c:pt idx="5602">
                  <c:v>0.2691087962962963</c:v>
                </c:pt>
                <c:pt idx="5603">
                  <c:v>0.26936342592592594</c:v>
                </c:pt>
                <c:pt idx="5604">
                  <c:v>0.26960648148148147</c:v>
                </c:pt>
                <c:pt idx="5605">
                  <c:v>0.26984953703703701</c:v>
                </c:pt>
                <c:pt idx="5606">
                  <c:v>0.27009259259259261</c:v>
                </c:pt>
                <c:pt idx="5607">
                  <c:v>0.27033564814814814</c:v>
                </c:pt>
                <c:pt idx="5608">
                  <c:v>0.27057870370370368</c:v>
                </c:pt>
                <c:pt idx="5609">
                  <c:v>0.27083333333333331</c:v>
                </c:pt>
                <c:pt idx="5610">
                  <c:v>0.27107638888888891</c:v>
                </c:pt>
                <c:pt idx="5611">
                  <c:v>0.27131944444444445</c:v>
                </c:pt>
                <c:pt idx="5612">
                  <c:v>0.27156249999999998</c:v>
                </c:pt>
                <c:pt idx="5613">
                  <c:v>0.27180555555555558</c:v>
                </c:pt>
                <c:pt idx="5614">
                  <c:v>0.27206018518518521</c:v>
                </c:pt>
                <c:pt idx="5615">
                  <c:v>0.27230324074074075</c:v>
                </c:pt>
                <c:pt idx="5616">
                  <c:v>0.27254629629629629</c:v>
                </c:pt>
                <c:pt idx="5617">
                  <c:v>0.27278935185185188</c:v>
                </c:pt>
                <c:pt idx="5618">
                  <c:v>0.27303240740740742</c:v>
                </c:pt>
                <c:pt idx="5619">
                  <c:v>0.27328703703703705</c:v>
                </c:pt>
                <c:pt idx="5620">
                  <c:v>0.27353009259259259</c:v>
                </c:pt>
                <c:pt idx="5621">
                  <c:v>0.27377314814814818</c:v>
                </c:pt>
                <c:pt idx="5622">
                  <c:v>0.27401620370370372</c:v>
                </c:pt>
                <c:pt idx="5623">
                  <c:v>0.27425925925925926</c:v>
                </c:pt>
                <c:pt idx="5624">
                  <c:v>0.27451388888888889</c:v>
                </c:pt>
                <c:pt idx="5625">
                  <c:v>0.27475694444444443</c:v>
                </c:pt>
                <c:pt idx="5626">
                  <c:v>0.27499999999999997</c:v>
                </c:pt>
                <c:pt idx="5627">
                  <c:v>0.27524305555555556</c:v>
                </c:pt>
                <c:pt idx="5628">
                  <c:v>0.2754861111111111</c:v>
                </c:pt>
                <c:pt idx="5629">
                  <c:v>0.27572916666666664</c:v>
                </c:pt>
                <c:pt idx="5630">
                  <c:v>0.27598379629629627</c:v>
                </c:pt>
                <c:pt idx="5631">
                  <c:v>0.27622685185185186</c:v>
                </c:pt>
                <c:pt idx="5632">
                  <c:v>0.2764699074074074</c:v>
                </c:pt>
                <c:pt idx="5633">
                  <c:v>0.27671296296296294</c:v>
                </c:pt>
                <c:pt idx="5634">
                  <c:v>0.27695601851851853</c:v>
                </c:pt>
                <c:pt idx="5635">
                  <c:v>0.27721064814814816</c:v>
                </c:pt>
                <c:pt idx="5636">
                  <c:v>0.2774537037037037</c:v>
                </c:pt>
                <c:pt idx="5637">
                  <c:v>0.27769675925925924</c:v>
                </c:pt>
                <c:pt idx="5638">
                  <c:v>0.27793981481481483</c:v>
                </c:pt>
                <c:pt idx="5639">
                  <c:v>0.27818287037037037</c:v>
                </c:pt>
                <c:pt idx="5640">
                  <c:v>0.2784375</c:v>
                </c:pt>
                <c:pt idx="5641">
                  <c:v>0.27868055555555554</c:v>
                </c:pt>
                <c:pt idx="5642">
                  <c:v>0.27892361111111114</c:v>
                </c:pt>
                <c:pt idx="5643">
                  <c:v>0.27916666666666667</c:v>
                </c:pt>
                <c:pt idx="5644">
                  <c:v>0.27940972222222221</c:v>
                </c:pt>
                <c:pt idx="5645">
                  <c:v>0.27966435185185184</c:v>
                </c:pt>
                <c:pt idx="5646">
                  <c:v>0.27990740740740744</c:v>
                </c:pt>
                <c:pt idx="5647">
                  <c:v>0.28015046296296298</c:v>
                </c:pt>
                <c:pt idx="5648">
                  <c:v>0.28039351851851851</c:v>
                </c:pt>
                <c:pt idx="5649">
                  <c:v>0.28063657407407411</c:v>
                </c:pt>
                <c:pt idx="5650">
                  <c:v>0.28087962962962965</c:v>
                </c:pt>
                <c:pt idx="5651">
                  <c:v>0.28113425925925922</c:v>
                </c:pt>
                <c:pt idx="5652">
                  <c:v>0.28137731481481482</c:v>
                </c:pt>
                <c:pt idx="5653">
                  <c:v>0.28162037037037035</c:v>
                </c:pt>
                <c:pt idx="5654">
                  <c:v>0.28186342592592589</c:v>
                </c:pt>
                <c:pt idx="5655">
                  <c:v>0.28210648148148149</c:v>
                </c:pt>
                <c:pt idx="5656">
                  <c:v>0.28236111111111112</c:v>
                </c:pt>
                <c:pt idx="5657">
                  <c:v>0.28260416666666666</c:v>
                </c:pt>
                <c:pt idx="5658">
                  <c:v>0.28284722222222219</c:v>
                </c:pt>
                <c:pt idx="5659">
                  <c:v>0.28309027777777779</c:v>
                </c:pt>
                <c:pt idx="5660">
                  <c:v>0.28333333333333333</c:v>
                </c:pt>
                <c:pt idx="5661">
                  <c:v>0.28358796296296296</c:v>
                </c:pt>
                <c:pt idx="5662">
                  <c:v>0.2838310185185185</c:v>
                </c:pt>
                <c:pt idx="5663">
                  <c:v>0.28407407407407409</c:v>
                </c:pt>
                <c:pt idx="5664">
                  <c:v>0.28431712962962963</c:v>
                </c:pt>
                <c:pt idx="5665">
                  <c:v>0.28456018518518517</c:v>
                </c:pt>
                <c:pt idx="5666">
                  <c:v>0.2848148148148148</c:v>
                </c:pt>
                <c:pt idx="5667">
                  <c:v>0.28505787037037039</c:v>
                </c:pt>
                <c:pt idx="5668">
                  <c:v>0.28530092592592593</c:v>
                </c:pt>
                <c:pt idx="5669">
                  <c:v>0.28554398148148147</c:v>
                </c:pt>
                <c:pt idx="5670">
                  <c:v>0.28578703703703706</c:v>
                </c:pt>
                <c:pt idx="5671">
                  <c:v>0.2860300925925926</c:v>
                </c:pt>
                <c:pt idx="5672">
                  <c:v>0.28628472222222223</c:v>
                </c:pt>
                <c:pt idx="5673">
                  <c:v>0.28652777777777777</c:v>
                </c:pt>
                <c:pt idx="5674">
                  <c:v>0.28677083333333336</c:v>
                </c:pt>
                <c:pt idx="5675">
                  <c:v>0.2870138888888889</c:v>
                </c:pt>
                <c:pt idx="5676">
                  <c:v>0.28725694444444444</c:v>
                </c:pt>
                <c:pt idx="5677">
                  <c:v>0.28751157407407407</c:v>
                </c:pt>
                <c:pt idx="5678">
                  <c:v>0.28775462962962961</c:v>
                </c:pt>
                <c:pt idx="5679">
                  <c:v>0.28799768518518515</c:v>
                </c:pt>
                <c:pt idx="5680">
                  <c:v>0.28824074074074074</c:v>
                </c:pt>
                <c:pt idx="5681">
                  <c:v>0.28848379629629628</c:v>
                </c:pt>
                <c:pt idx="5682">
                  <c:v>0.28873842592592591</c:v>
                </c:pt>
                <c:pt idx="5683">
                  <c:v>0.28898148148148145</c:v>
                </c:pt>
                <c:pt idx="5684">
                  <c:v>0.28922453703703704</c:v>
                </c:pt>
                <c:pt idx="5685">
                  <c:v>0.28946759259259258</c:v>
                </c:pt>
                <c:pt idx="5686">
                  <c:v>0.28971064814814812</c:v>
                </c:pt>
                <c:pt idx="5687">
                  <c:v>0.28996527777777775</c:v>
                </c:pt>
                <c:pt idx="5688">
                  <c:v>0.29020833333333335</c:v>
                </c:pt>
                <c:pt idx="5689">
                  <c:v>0.29045138888888888</c:v>
                </c:pt>
                <c:pt idx="5690">
                  <c:v>0.29069444444444442</c:v>
                </c:pt>
                <c:pt idx="5691">
                  <c:v>0.29093750000000002</c:v>
                </c:pt>
                <c:pt idx="5692">
                  <c:v>0.29118055555555555</c:v>
                </c:pt>
                <c:pt idx="5693">
                  <c:v>0.29143518518518519</c:v>
                </c:pt>
                <c:pt idx="5694">
                  <c:v>0.29167824074074072</c:v>
                </c:pt>
                <c:pt idx="5695">
                  <c:v>0.29192129629629632</c:v>
                </c:pt>
                <c:pt idx="5696">
                  <c:v>0.29216435185185186</c:v>
                </c:pt>
                <c:pt idx="5697">
                  <c:v>0.29240740740740739</c:v>
                </c:pt>
                <c:pt idx="5698">
                  <c:v>0.29266203703703703</c:v>
                </c:pt>
                <c:pt idx="5699">
                  <c:v>0.29290509259259262</c:v>
                </c:pt>
                <c:pt idx="5700">
                  <c:v>0.29314814814814816</c:v>
                </c:pt>
                <c:pt idx="5701">
                  <c:v>0.2933912037037037</c:v>
                </c:pt>
                <c:pt idx="5702">
                  <c:v>0.29363425925925929</c:v>
                </c:pt>
                <c:pt idx="5703">
                  <c:v>0.29388888888888892</c:v>
                </c:pt>
                <c:pt idx="5704">
                  <c:v>0.29413194444444446</c:v>
                </c:pt>
                <c:pt idx="5705">
                  <c:v>0.294375</c:v>
                </c:pt>
                <c:pt idx="5706">
                  <c:v>0.29461805555555559</c:v>
                </c:pt>
                <c:pt idx="5707">
                  <c:v>0.29486111111111107</c:v>
                </c:pt>
                <c:pt idx="5708">
                  <c:v>0.29510416666666667</c:v>
                </c:pt>
                <c:pt idx="5709">
                  <c:v>0.2953587962962963</c:v>
                </c:pt>
                <c:pt idx="5710">
                  <c:v>0.29560185185185184</c:v>
                </c:pt>
                <c:pt idx="5711">
                  <c:v>0.29584490740740738</c:v>
                </c:pt>
                <c:pt idx="5712">
                  <c:v>0.29608796296296297</c:v>
                </c:pt>
                <c:pt idx="5713">
                  <c:v>0.29633101851851851</c:v>
                </c:pt>
                <c:pt idx="5714">
                  <c:v>0.29658564814814814</c:v>
                </c:pt>
                <c:pt idx="5715">
                  <c:v>0.29682870370370368</c:v>
                </c:pt>
                <c:pt idx="5716">
                  <c:v>0.29707175925925927</c:v>
                </c:pt>
                <c:pt idx="5717">
                  <c:v>0.29731481481481481</c:v>
                </c:pt>
                <c:pt idx="5718">
                  <c:v>0.29755787037037035</c:v>
                </c:pt>
                <c:pt idx="5719">
                  <c:v>0.29781249999999998</c:v>
                </c:pt>
                <c:pt idx="5720">
                  <c:v>0.29805555555555557</c:v>
                </c:pt>
                <c:pt idx="5721">
                  <c:v>0.29829861111111111</c:v>
                </c:pt>
                <c:pt idx="5722">
                  <c:v>0.29854166666666665</c:v>
                </c:pt>
                <c:pt idx="5723">
                  <c:v>0.29878472222222224</c:v>
                </c:pt>
                <c:pt idx="5724">
                  <c:v>0.29902777777777778</c:v>
                </c:pt>
                <c:pt idx="5725">
                  <c:v>0.29928240740740741</c:v>
                </c:pt>
                <c:pt idx="5726">
                  <c:v>0.29952546296296295</c:v>
                </c:pt>
                <c:pt idx="5727">
                  <c:v>0.29976851851851855</c:v>
                </c:pt>
                <c:pt idx="5728">
                  <c:v>0.30001157407407408</c:v>
                </c:pt>
                <c:pt idx="5729">
                  <c:v>0.30025462962962962</c:v>
                </c:pt>
                <c:pt idx="5730">
                  <c:v>0.30050925925925925</c:v>
                </c:pt>
                <c:pt idx="5731">
                  <c:v>0.30075231481481485</c:v>
                </c:pt>
                <c:pt idx="5732">
                  <c:v>0.30099537037037039</c:v>
                </c:pt>
                <c:pt idx="5733">
                  <c:v>0.30123842592592592</c:v>
                </c:pt>
                <c:pt idx="5734">
                  <c:v>0.30148148148148152</c:v>
                </c:pt>
                <c:pt idx="5735">
                  <c:v>0.30173611111111109</c:v>
                </c:pt>
                <c:pt idx="5736">
                  <c:v>0.30197916666666663</c:v>
                </c:pt>
                <c:pt idx="5737">
                  <c:v>0.30222222222222223</c:v>
                </c:pt>
                <c:pt idx="5738">
                  <c:v>0.30246527777777776</c:v>
                </c:pt>
                <c:pt idx="5739">
                  <c:v>0.3027083333333333</c:v>
                </c:pt>
                <c:pt idx="5740">
                  <c:v>0.30296296296296293</c:v>
                </c:pt>
                <c:pt idx="5741">
                  <c:v>0.30320601851851853</c:v>
                </c:pt>
                <c:pt idx="5742">
                  <c:v>0.30344907407407407</c:v>
                </c:pt>
                <c:pt idx="5743">
                  <c:v>0.3036921296296296</c:v>
                </c:pt>
                <c:pt idx="5744">
                  <c:v>0.3039351851851852</c:v>
                </c:pt>
                <c:pt idx="5745">
                  <c:v>0.30417824074074074</c:v>
                </c:pt>
                <c:pt idx="5746">
                  <c:v>0.30443287037037037</c:v>
                </c:pt>
                <c:pt idx="5747">
                  <c:v>0.30467592592592591</c:v>
                </c:pt>
                <c:pt idx="5748">
                  <c:v>0.3049189814814815</c:v>
                </c:pt>
                <c:pt idx="5749">
                  <c:v>0.30516203703703704</c:v>
                </c:pt>
                <c:pt idx="5750">
                  <c:v>0.30540509259259258</c:v>
                </c:pt>
                <c:pt idx="5751">
                  <c:v>0.30565972222222221</c:v>
                </c:pt>
                <c:pt idx="5752">
                  <c:v>0.3059027777777778</c:v>
                </c:pt>
                <c:pt idx="5753">
                  <c:v>0.30614583333333334</c:v>
                </c:pt>
                <c:pt idx="5754">
                  <c:v>0.30638888888888888</c:v>
                </c:pt>
                <c:pt idx="5755">
                  <c:v>0.30663194444444447</c:v>
                </c:pt>
                <c:pt idx="5756">
                  <c:v>0.3068865740740741</c:v>
                </c:pt>
                <c:pt idx="5757">
                  <c:v>0.30712962962962964</c:v>
                </c:pt>
                <c:pt idx="5758">
                  <c:v>0.30737268518518518</c:v>
                </c:pt>
                <c:pt idx="5759">
                  <c:v>0.30761574074074077</c:v>
                </c:pt>
                <c:pt idx="5760">
                  <c:v>0.30785879629629631</c:v>
                </c:pt>
                <c:pt idx="5761">
                  <c:v>0.30811342592592594</c:v>
                </c:pt>
                <c:pt idx="5762">
                  <c:v>0.30835648148148148</c:v>
                </c:pt>
                <c:pt idx="5763">
                  <c:v>0.30859953703703702</c:v>
                </c:pt>
                <c:pt idx="5764">
                  <c:v>0.30884259259259256</c:v>
                </c:pt>
                <c:pt idx="5765">
                  <c:v>0.30908564814814815</c:v>
                </c:pt>
                <c:pt idx="5766">
                  <c:v>0.30932870370370369</c:v>
                </c:pt>
                <c:pt idx="5767">
                  <c:v>0.30958333333333332</c:v>
                </c:pt>
                <c:pt idx="5768">
                  <c:v>0.30982638888888886</c:v>
                </c:pt>
                <c:pt idx="5769">
                  <c:v>0.31006944444444445</c:v>
                </c:pt>
                <c:pt idx="5770">
                  <c:v>0.31031249999999999</c:v>
                </c:pt>
                <c:pt idx="5771">
                  <c:v>0.31055555555555553</c:v>
                </c:pt>
                <c:pt idx="5772">
                  <c:v>0.31081018518518516</c:v>
                </c:pt>
                <c:pt idx="5773">
                  <c:v>0.31105324074074076</c:v>
                </c:pt>
                <c:pt idx="5774">
                  <c:v>0.31129629629629629</c:v>
                </c:pt>
                <c:pt idx="5775">
                  <c:v>0.31153935185185183</c:v>
                </c:pt>
                <c:pt idx="5776">
                  <c:v>0.31178240740740742</c:v>
                </c:pt>
                <c:pt idx="5777">
                  <c:v>0.31203703703703706</c:v>
                </c:pt>
                <c:pt idx="5778">
                  <c:v>0.3122800925925926</c:v>
                </c:pt>
                <c:pt idx="5779">
                  <c:v>0.31252314814814813</c:v>
                </c:pt>
                <c:pt idx="5780">
                  <c:v>0.31276620370370373</c:v>
                </c:pt>
                <c:pt idx="5781">
                  <c:v>0.31300925925925926</c:v>
                </c:pt>
                <c:pt idx="5782">
                  <c:v>0.3132523148148148</c:v>
                </c:pt>
                <c:pt idx="5783">
                  <c:v>0.31350694444444444</c:v>
                </c:pt>
                <c:pt idx="5784">
                  <c:v>0.31375000000000003</c:v>
                </c:pt>
                <c:pt idx="5785">
                  <c:v>0.31399305555555557</c:v>
                </c:pt>
                <c:pt idx="5786">
                  <c:v>0.3142361111111111</c:v>
                </c:pt>
                <c:pt idx="5787">
                  <c:v>0.3144791666666667</c:v>
                </c:pt>
                <c:pt idx="5788">
                  <c:v>0.31473379629629633</c:v>
                </c:pt>
                <c:pt idx="5789">
                  <c:v>0.31497685185185187</c:v>
                </c:pt>
                <c:pt idx="5790">
                  <c:v>0.31521990740740741</c:v>
                </c:pt>
                <c:pt idx="5791">
                  <c:v>0.315462962962963</c:v>
                </c:pt>
                <c:pt idx="5792">
                  <c:v>0.31570601851851854</c:v>
                </c:pt>
                <c:pt idx="5793">
                  <c:v>0.31596064814814812</c:v>
                </c:pt>
                <c:pt idx="5794">
                  <c:v>0.31620370370370371</c:v>
                </c:pt>
                <c:pt idx="5795">
                  <c:v>0.31644675925925925</c:v>
                </c:pt>
                <c:pt idx="5796">
                  <c:v>0.31668981481481479</c:v>
                </c:pt>
                <c:pt idx="5797">
                  <c:v>0.31693287037037038</c:v>
                </c:pt>
                <c:pt idx="5798">
                  <c:v>0.31718750000000001</c:v>
                </c:pt>
                <c:pt idx="5799">
                  <c:v>0.31743055555555555</c:v>
                </c:pt>
                <c:pt idx="5800">
                  <c:v>0.31767361111111109</c:v>
                </c:pt>
                <c:pt idx="5801">
                  <c:v>0.31791666666666668</c:v>
                </c:pt>
                <c:pt idx="5802">
                  <c:v>0.31815972222222222</c:v>
                </c:pt>
                <c:pt idx="5803">
                  <c:v>0.31840277777777776</c:v>
                </c:pt>
                <c:pt idx="5804">
                  <c:v>0.31865740740740739</c:v>
                </c:pt>
                <c:pt idx="5805">
                  <c:v>0.31890046296296298</c:v>
                </c:pt>
                <c:pt idx="5806">
                  <c:v>0.31914351851851852</c:v>
                </c:pt>
                <c:pt idx="5807">
                  <c:v>0.31938657407407406</c:v>
                </c:pt>
                <c:pt idx="5808">
                  <c:v>0.31962962962962965</c:v>
                </c:pt>
                <c:pt idx="5809">
                  <c:v>0.31988425925925928</c:v>
                </c:pt>
                <c:pt idx="5810">
                  <c:v>0.32012731481481482</c:v>
                </c:pt>
                <c:pt idx="5811">
                  <c:v>0.32037037037037036</c:v>
                </c:pt>
                <c:pt idx="5812">
                  <c:v>0.32061342592592595</c:v>
                </c:pt>
                <c:pt idx="5813">
                  <c:v>0.32085648148148149</c:v>
                </c:pt>
                <c:pt idx="5814">
                  <c:v>0.32111111111111112</c:v>
                </c:pt>
                <c:pt idx="5815">
                  <c:v>0.32135416666666666</c:v>
                </c:pt>
                <c:pt idx="5816">
                  <c:v>0.32159722222222226</c:v>
                </c:pt>
                <c:pt idx="5817">
                  <c:v>0.32184027777777779</c:v>
                </c:pt>
                <c:pt idx="5818">
                  <c:v>0.32208333333333333</c:v>
                </c:pt>
                <c:pt idx="5819">
                  <c:v>0.32232638888888893</c:v>
                </c:pt>
                <c:pt idx="5820">
                  <c:v>0.3225810185185185</c:v>
                </c:pt>
                <c:pt idx="5821">
                  <c:v>0.32282407407407404</c:v>
                </c:pt>
                <c:pt idx="5822">
                  <c:v>0.32306712962962963</c:v>
                </c:pt>
                <c:pt idx="5823">
                  <c:v>0.32331018518518517</c:v>
                </c:pt>
                <c:pt idx="5824">
                  <c:v>0.32356481481481481</c:v>
                </c:pt>
                <c:pt idx="5825">
                  <c:v>0.32380787037037034</c:v>
                </c:pt>
                <c:pt idx="5826">
                  <c:v>0.32405092592592594</c:v>
                </c:pt>
                <c:pt idx="5827">
                  <c:v>0.32429398148148147</c:v>
                </c:pt>
                <c:pt idx="5828">
                  <c:v>0.32453703703703701</c:v>
                </c:pt>
                <c:pt idx="5829">
                  <c:v>0.32478009259259261</c:v>
                </c:pt>
                <c:pt idx="5830">
                  <c:v>0.32503472222222224</c:v>
                </c:pt>
                <c:pt idx="5831">
                  <c:v>0.32527777777777778</c:v>
                </c:pt>
                <c:pt idx="5832">
                  <c:v>0.32552083333333331</c:v>
                </c:pt>
                <c:pt idx="5833">
                  <c:v>0.32576388888888891</c:v>
                </c:pt>
                <c:pt idx="5834">
                  <c:v>0.32600694444444445</c:v>
                </c:pt>
                <c:pt idx="5835">
                  <c:v>0.32626157407407408</c:v>
                </c:pt>
                <c:pt idx="5836">
                  <c:v>0.32650462962962962</c:v>
                </c:pt>
                <c:pt idx="5837">
                  <c:v>0.32674768518518521</c:v>
                </c:pt>
                <c:pt idx="5838">
                  <c:v>0.32699074074074075</c:v>
                </c:pt>
                <c:pt idx="5839">
                  <c:v>0.32723379629629629</c:v>
                </c:pt>
                <c:pt idx="5840">
                  <c:v>0.32748842592592592</c:v>
                </c:pt>
                <c:pt idx="5841">
                  <c:v>0.32773148148148151</c:v>
                </c:pt>
                <c:pt idx="5842">
                  <c:v>0.32797453703703705</c:v>
                </c:pt>
                <c:pt idx="5843">
                  <c:v>0.32821759259259259</c:v>
                </c:pt>
                <c:pt idx="5844">
                  <c:v>0.32846064814814818</c:v>
                </c:pt>
                <c:pt idx="5845">
                  <c:v>0.32870370370370372</c:v>
                </c:pt>
                <c:pt idx="5846">
                  <c:v>0.3289583333333333</c:v>
                </c:pt>
                <c:pt idx="5847">
                  <c:v>0.32920138888888889</c:v>
                </c:pt>
                <c:pt idx="5848">
                  <c:v>0.32944444444444443</c:v>
                </c:pt>
                <c:pt idx="5849">
                  <c:v>0.32968749999999997</c:v>
                </c:pt>
                <c:pt idx="5850">
                  <c:v>0.32993055555555556</c:v>
                </c:pt>
                <c:pt idx="5851">
                  <c:v>0.33018518518518519</c:v>
                </c:pt>
                <c:pt idx="5852">
                  <c:v>0.33042824074074073</c:v>
                </c:pt>
                <c:pt idx="5853">
                  <c:v>0.33067129629629627</c:v>
                </c:pt>
                <c:pt idx="5854">
                  <c:v>0.33091435185185186</c:v>
                </c:pt>
                <c:pt idx="5855">
                  <c:v>0.3311574074074074</c:v>
                </c:pt>
                <c:pt idx="5856">
                  <c:v>0.33140046296296294</c:v>
                </c:pt>
                <c:pt idx="5857">
                  <c:v>0.33165509259259257</c:v>
                </c:pt>
                <c:pt idx="5858">
                  <c:v>0.33189814814814816</c:v>
                </c:pt>
                <c:pt idx="5859">
                  <c:v>0.3321412037037037</c:v>
                </c:pt>
                <c:pt idx="5860">
                  <c:v>0.33238425925925924</c:v>
                </c:pt>
                <c:pt idx="5861">
                  <c:v>0.33262731481481483</c:v>
                </c:pt>
                <c:pt idx="5862">
                  <c:v>0.33288194444444447</c:v>
                </c:pt>
                <c:pt idx="5863">
                  <c:v>0.333125</c:v>
                </c:pt>
                <c:pt idx="5864">
                  <c:v>0.33336805555555554</c:v>
                </c:pt>
                <c:pt idx="5865">
                  <c:v>0.33361111111111108</c:v>
                </c:pt>
                <c:pt idx="5866">
                  <c:v>0.33385416666666662</c:v>
                </c:pt>
                <c:pt idx="5867">
                  <c:v>0.33410879629629631</c:v>
                </c:pt>
                <c:pt idx="5868">
                  <c:v>0.33435185185185184</c:v>
                </c:pt>
                <c:pt idx="5869">
                  <c:v>0.33459490740740744</c:v>
                </c:pt>
                <c:pt idx="5870">
                  <c:v>0.33483796296296298</c:v>
                </c:pt>
                <c:pt idx="5871">
                  <c:v>0.33508101851851851</c:v>
                </c:pt>
                <c:pt idx="5872">
                  <c:v>0.33533564814814815</c:v>
                </c:pt>
                <c:pt idx="5873">
                  <c:v>0.33557870370370368</c:v>
                </c:pt>
                <c:pt idx="5874">
                  <c:v>0.33582175925925922</c:v>
                </c:pt>
                <c:pt idx="5875">
                  <c:v>0.33606481481481482</c:v>
                </c:pt>
                <c:pt idx="5876">
                  <c:v>0.33630787037037035</c:v>
                </c:pt>
                <c:pt idx="5877">
                  <c:v>0.33655092592592589</c:v>
                </c:pt>
                <c:pt idx="5878">
                  <c:v>0.33680555555555558</c:v>
                </c:pt>
                <c:pt idx="5879">
                  <c:v>0.33704861111111112</c:v>
                </c:pt>
                <c:pt idx="5880">
                  <c:v>0.33729166666666671</c:v>
                </c:pt>
                <c:pt idx="5881">
                  <c:v>0.33753472222222225</c:v>
                </c:pt>
                <c:pt idx="5882">
                  <c:v>0.33777777777777779</c:v>
                </c:pt>
                <c:pt idx="5883">
                  <c:v>0.33803240740740742</c:v>
                </c:pt>
                <c:pt idx="5884">
                  <c:v>0.33827546296296296</c:v>
                </c:pt>
                <c:pt idx="5885">
                  <c:v>0.3385185185185185</c:v>
                </c:pt>
                <c:pt idx="5886">
                  <c:v>0.33876157407407409</c:v>
                </c:pt>
                <c:pt idx="5887">
                  <c:v>0.33900462962962963</c:v>
                </c:pt>
                <c:pt idx="5888">
                  <c:v>0.3392592592592592</c:v>
                </c:pt>
                <c:pt idx="5889">
                  <c:v>0.3395023148148148</c:v>
                </c:pt>
                <c:pt idx="5890">
                  <c:v>0.33974537037037034</c:v>
                </c:pt>
                <c:pt idx="5891">
                  <c:v>0.33998842592592587</c:v>
                </c:pt>
                <c:pt idx="5892">
                  <c:v>0.34023148148148147</c:v>
                </c:pt>
                <c:pt idx="5893">
                  <c:v>0.3404861111111111</c:v>
                </c:pt>
                <c:pt idx="5894">
                  <c:v>0.34072916666666669</c:v>
                </c:pt>
                <c:pt idx="5895">
                  <c:v>0.34097222222222223</c:v>
                </c:pt>
                <c:pt idx="5896">
                  <c:v>0.34121527777777777</c:v>
                </c:pt>
                <c:pt idx="5897">
                  <c:v>0.34145833333333336</c:v>
                </c:pt>
                <c:pt idx="5898">
                  <c:v>0.3417013888888889</c:v>
                </c:pt>
                <c:pt idx="5899">
                  <c:v>0.34195601851851848</c:v>
                </c:pt>
                <c:pt idx="5900">
                  <c:v>0.34219907407407407</c:v>
                </c:pt>
                <c:pt idx="5901">
                  <c:v>0.34244212962962961</c:v>
                </c:pt>
                <c:pt idx="5902">
                  <c:v>0.34268518518518515</c:v>
                </c:pt>
                <c:pt idx="5903">
                  <c:v>0.34292824074074074</c:v>
                </c:pt>
                <c:pt idx="5904">
                  <c:v>0.34318287037037037</c:v>
                </c:pt>
                <c:pt idx="5905">
                  <c:v>0.34342592592592597</c:v>
                </c:pt>
                <c:pt idx="5906">
                  <c:v>0.34366898148148151</c:v>
                </c:pt>
                <c:pt idx="5907">
                  <c:v>0.34391203703703704</c:v>
                </c:pt>
                <c:pt idx="5908">
                  <c:v>0.34415509259259264</c:v>
                </c:pt>
                <c:pt idx="5909">
                  <c:v>0.34440972222222221</c:v>
                </c:pt>
                <c:pt idx="5910">
                  <c:v>0.34465277777777775</c:v>
                </c:pt>
                <c:pt idx="5911">
                  <c:v>0.34489583333333335</c:v>
                </c:pt>
                <c:pt idx="5912">
                  <c:v>0.34513888888888888</c:v>
                </c:pt>
                <c:pt idx="5913">
                  <c:v>0.34538194444444442</c:v>
                </c:pt>
                <c:pt idx="5914">
                  <c:v>0.34562500000000002</c:v>
                </c:pt>
                <c:pt idx="5915">
                  <c:v>0.34587962962962965</c:v>
                </c:pt>
                <c:pt idx="5916">
                  <c:v>0.34612268518518513</c:v>
                </c:pt>
                <c:pt idx="5917">
                  <c:v>0.34636574074074072</c:v>
                </c:pt>
                <c:pt idx="5918">
                  <c:v>0.34660879629629626</c:v>
                </c:pt>
                <c:pt idx="5919">
                  <c:v>0.3468518518518518</c:v>
                </c:pt>
                <c:pt idx="5920">
                  <c:v>0.34710648148148149</c:v>
                </c:pt>
                <c:pt idx="5921">
                  <c:v>0.34734953703703703</c:v>
                </c:pt>
                <c:pt idx="5922">
                  <c:v>0.34759259259259262</c:v>
                </c:pt>
                <c:pt idx="5923">
                  <c:v>0.34783564814814816</c:v>
                </c:pt>
                <c:pt idx="5924">
                  <c:v>0.3480787037037037</c:v>
                </c:pt>
                <c:pt idx="5925">
                  <c:v>0.34833333333333333</c:v>
                </c:pt>
                <c:pt idx="5926">
                  <c:v>0.34857638888888887</c:v>
                </c:pt>
                <c:pt idx="5927">
                  <c:v>0.3488194444444444</c:v>
                </c:pt>
                <c:pt idx="5928">
                  <c:v>0.3490625</c:v>
                </c:pt>
                <c:pt idx="5929">
                  <c:v>0.34930555555555554</c:v>
                </c:pt>
                <c:pt idx="5930">
                  <c:v>0.34956018518518522</c:v>
                </c:pt>
                <c:pt idx="5931">
                  <c:v>0.34980324074074076</c:v>
                </c:pt>
                <c:pt idx="5932">
                  <c:v>0.3500462962962963</c:v>
                </c:pt>
                <c:pt idx="5933">
                  <c:v>0.35028935185185189</c:v>
                </c:pt>
                <c:pt idx="5934">
                  <c:v>0.35053240740740743</c:v>
                </c:pt>
                <c:pt idx="5935">
                  <c:v>0.35077546296296297</c:v>
                </c:pt>
                <c:pt idx="5936">
                  <c:v>0.3510300925925926</c:v>
                </c:pt>
                <c:pt idx="5937">
                  <c:v>0.35127314814814814</c:v>
                </c:pt>
                <c:pt idx="5938">
                  <c:v>0.35151620370370368</c:v>
                </c:pt>
                <c:pt idx="5939">
                  <c:v>0.35175925925925927</c:v>
                </c:pt>
                <c:pt idx="5940">
                  <c:v>0.35200231481481481</c:v>
                </c:pt>
                <c:pt idx="5941">
                  <c:v>0.3522569444444445</c:v>
                </c:pt>
                <c:pt idx="5942">
                  <c:v>0.35250000000000004</c:v>
                </c:pt>
                <c:pt idx="5943">
                  <c:v>0.35274305555555552</c:v>
                </c:pt>
                <c:pt idx="5944">
                  <c:v>0.35298611111111117</c:v>
                </c:pt>
                <c:pt idx="5945">
                  <c:v>0.35322916666666665</c:v>
                </c:pt>
                <c:pt idx="5946">
                  <c:v>0.35348379629629628</c:v>
                </c:pt>
                <c:pt idx="5947">
                  <c:v>0.35372685185185188</c:v>
                </c:pt>
                <c:pt idx="5948">
                  <c:v>0.35396990740740741</c:v>
                </c:pt>
                <c:pt idx="5949">
                  <c:v>0.35421296296296295</c:v>
                </c:pt>
                <c:pt idx="5950">
                  <c:v>0.35445601851851855</c:v>
                </c:pt>
                <c:pt idx="5951">
                  <c:v>0.35469907407407408</c:v>
                </c:pt>
                <c:pt idx="5952">
                  <c:v>0.35495370370370366</c:v>
                </c:pt>
                <c:pt idx="5953">
                  <c:v>0.35519675925925925</c:v>
                </c:pt>
                <c:pt idx="5954">
                  <c:v>0.35543981481481479</c:v>
                </c:pt>
                <c:pt idx="5955">
                  <c:v>0.35568287037037033</c:v>
                </c:pt>
                <c:pt idx="5956">
                  <c:v>0.35592592592592592</c:v>
                </c:pt>
                <c:pt idx="5957">
                  <c:v>0.35618055555555556</c:v>
                </c:pt>
                <c:pt idx="5958">
                  <c:v>0.35642361111111115</c:v>
                </c:pt>
                <c:pt idx="5959">
                  <c:v>0.35666666666666669</c:v>
                </c:pt>
                <c:pt idx="5960">
                  <c:v>0.35690972222222223</c:v>
                </c:pt>
                <c:pt idx="5961">
                  <c:v>0.35715277777777782</c:v>
                </c:pt>
                <c:pt idx="5962">
                  <c:v>0.3574074074074074</c:v>
                </c:pt>
                <c:pt idx="5963">
                  <c:v>0.35765046296296293</c:v>
                </c:pt>
                <c:pt idx="5964">
                  <c:v>0.35789351851851853</c:v>
                </c:pt>
                <c:pt idx="5965">
                  <c:v>0.35813657407407407</c:v>
                </c:pt>
                <c:pt idx="5966">
                  <c:v>0.3583796296296296</c:v>
                </c:pt>
                <c:pt idx="5967">
                  <c:v>0.35863425925925929</c:v>
                </c:pt>
                <c:pt idx="5968">
                  <c:v>0.35887731481481483</c:v>
                </c:pt>
                <c:pt idx="5969">
                  <c:v>0.35912037037037042</c:v>
                </c:pt>
                <c:pt idx="5970">
                  <c:v>0.35936342592592596</c:v>
                </c:pt>
                <c:pt idx="5971">
                  <c:v>0.3596064814814815</c:v>
                </c:pt>
                <c:pt idx="5972">
                  <c:v>0.35984953703703698</c:v>
                </c:pt>
                <c:pt idx="5973">
                  <c:v>0.36010416666666667</c:v>
                </c:pt>
                <c:pt idx="5974">
                  <c:v>0.36034722222222221</c:v>
                </c:pt>
                <c:pt idx="5975">
                  <c:v>0.3605902777777778</c:v>
                </c:pt>
                <c:pt idx="5976">
                  <c:v>0.36083333333333334</c:v>
                </c:pt>
                <c:pt idx="5977">
                  <c:v>0.36107638888888888</c:v>
                </c:pt>
                <c:pt idx="5978">
                  <c:v>0.36133101851851851</c:v>
                </c:pt>
                <c:pt idx="5979">
                  <c:v>0.36157407407407405</c:v>
                </c:pt>
                <c:pt idx="5980">
                  <c:v>0.36181712962962959</c:v>
                </c:pt>
                <c:pt idx="5981">
                  <c:v>0.36206018518518518</c:v>
                </c:pt>
                <c:pt idx="5982">
                  <c:v>0.36230324074074072</c:v>
                </c:pt>
                <c:pt idx="5983">
                  <c:v>0.36255787037037041</c:v>
                </c:pt>
                <c:pt idx="5984">
                  <c:v>0.36280092592592594</c:v>
                </c:pt>
                <c:pt idx="5985">
                  <c:v>0.36304398148148148</c:v>
                </c:pt>
                <c:pt idx="5986">
                  <c:v>0.36328703703703707</c:v>
                </c:pt>
                <c:pt idx="5987">
                  <c:v>0.36353009259259261</c:v>
                </c:pt>
                <c:pt idx="5988">
                  <c:v>0.36378472222222219</c:v>
                </c:pt>
                <c:pt idx="5989">
                  <c:v>0.36402777777777778</c:v>
                </c:pt>
                <c:pt idx="5990">
                  <c:v>0.36427083333333332</c:v>
                </c:pt>
                <c:pt idx="5991">
                  <c:v>0.36451388888888886</c:v>
                </c:pt>
                <c:pt idx="5992">
                  <c:v>0.36475694444444445</c:v>
                </c:pt>
                <c:pt idx="5993">
                  <c:v>0.36501157407407409</c:v>
                </c:pt>
                <c:pt idx="5994">
                  <c:v>0.36525462962962968</c:v>
                </c:pt>
                <c:pt idx="5995">
                  <c:v>0.36549768518518522</c:v>
                </c:pt>
                <c:pt idx="5996">
                  <c:v>0.36574074074074076</c:v>
                </c:pt>
                <c:pt idx="5997">
                  <c:v>0.36598379629629635</c:v>
                </c:pt>
                <c:pt idx="5998">
                  <c:v>0.36622685185185189</c:v>
                </c:pt>
                <c:pt idx="5999">
                  <c:v>0.36648148148148146</c:v>
                </c:pt>
                <c:pt idx="6000">
                  <c:v>0.36672453703703706</c:v>
                </c:pt>
                <c:pt idx="6001">
                  <c:v>0.3669675925925926</c:v>
                </c:pt>
                <c:pt idx="6002">
                  <c:v>0.36721064814814813</c:v>
                </c:pt>
                <c:pt idx="6003">
                  <c:v>0.36745370370370373</c:v>
                </c:pt>
                <c:pt idx="6004">
                  <c:v>0.3677083333333333</c:v>
                </c:pt>
                <c:pt idx="6005">
                  <c:v>0.36795138888888884</c:v>
                </c:pt>
                <c:pt idx="6006">
                  <c:v>0.36819444444444444</c:v>
                </c:pt>
                <c:pt idx="6007">
                  <c:v>0.36843749999999997</c:v>
                </c:pt>
                <c:pt idx="6008">
                  <c:v>0.36868055555555551</c:v>
                </c:pt>
                <c:pt idx="6009">
                  <c:v>0.3689236111111111</c:v>
                </c:pt>
                <c:pt idx="6010">
                  <c:v>0.36917824074074074</c:v>
                </c:pt>
                <c:pt idx="6011">
                  <c:v>0.36942129629629633</c:v>
                </c:pt>
                <c:pt idx="6012">
                  <c:v>0.36966435185185187</c:v>
                </c:pt>
                <c:pt idx="6013">
                  <c:v>0.36990740740740741</c:v>
                </c:pt>
                <c:pt idx="6014">
                  <c:v>0.370150462962963</c:v>
                </c:pt>
                <c:pt idx="6015">
                  <c:v>0.37040509259259258</c:v>
                </c:pt>
                <c:pt idx="6016">
                  <c:v>0.37064814814814812</c:v>
                </c:pt>
                <c:pt idx="6017">
                  <c:v>0.37089120370370371</c:v>
                </c:pt>
                <c:pt idx="6018">
                  <c:v>0.37113425925925925</c:v>
                </c:pt>
                <c:pt idx="6019">
                  <c:v>0.37137731481481479</c:v>
                </c:pt>
                <c:pt idx="6020">
                  <c:v>0.37163194444444447</c:v>
                </c:pt>
                <c:pt idx="6021">
                  <c:v>0.37187500000000001</c:v>
                </c:pt>
                <c:pt idx="6022">
                  <c:v>0.3721180555555556</c:v>
                </c:pt>
                <c:pt idx="6023">
                  <c:v>0.37236111111111114</c:v>
                </c:pt>
                <c:pt idx="6024">
                  <c:v>0.37260416666666668</c:v>
                </c:pt>
                <c:pt idx="6025">
                  <c:v>0.37284722222222227</c:v>
                </c:pt>
                <c:pt idx="6026">
                  <c:v>0.37310185185185185</c:v>
                </c:pt>
                <c:pt idx="6027">
                  <c:v>0.37334490740740739</c:v>
                </c:pt>
                <c:pt idx="6028">
                  <c:v>0.37358796296296298</c:v>
                </c:pt>
                <c:pt idx="6029">
                  <c:v>0.37383101851851852</c:v>
                </c:pt>
                <c:pt idx="6030">
                  <c:v>0.37407407407407406</c:v>
                </c:pt>
                <c:pt idx="6031">
                  <c:v>0.37432870370370369</c:v>
                </c:pt>
                <c:pt idx="6032">
                  <c:v>0.37457175925925923</c:v>
                </c:pt>
                <c:pt idx="6033">
                  <c:v>0.37481481481481477</c:v>
                </c:pt>
                <c:pt idx="6034">
                  <c:v>0.37505787037037036</c:v>
                </c:pt>
                <c:pt idx="6035">
                  <c:v>0.3753009259259259</c:v>
                </c:pt>
                <c:pt idx="6036">
                  <c:v>0.37555555555555559</c:v>
                </c:pt>
                <c:pt idx="6037">
                  <c:v>0.37579861111111112</c:v>
                </c:pt>
                <c:pt idx="6038">
                  <c:v>0.37604166666666666</c:v>
                </c:pt>
                <c:pt idx="6039">
                  <c:v>0.37628472222222226</c:v>
                </c:pt>
                <c:pt idx="6040">
                  <c:v>0.37652777777777779</c:v>
                </c:pt>
                <c:pt idx="6041">
                  <c:v>0.37678240740740737</c:v>
                </c:pt>
                <c:pt idx="6042">
                  <c:v>0.37702546296296297</c:v>
                </c:pt>
                <c:pt idx="6043">
                  <c:v>0.3772685185185185</c:v>
                </c:pt>
                <c:pt idx="6044">
                  <c:v>0.37751157407407404</c:v>
                </c:pt>
                <c:pt idx="6045">
                  <c:v>0.37775462962962963</c:v>
                </c:pt>
                <c:pt idx="6046">
                  <c:v>0.37799768518518517</c:v>
                </c:pt>
                <c:pt idx="6047">
                  <c:v>0.37825231481481486</c:v>
                </c:pt>
                <c:pt idx="6048">
                  <c:v>0.3784953703703704</c:v>
                </c:pt>
                <c:pt idx="6049">
                  <c:v>0.37873842592592594</c:v>
                </c:pt>
                <c:pt idx="6050">
                  <c:v>0.37898148148148153</c:v>
                </c:pt>
                <c:pt idx="6051">
                  <c:v>0.37922453703703707</c:v>
                </c:pt>
                <c:pt idx="6052">
                  <c:v>0.37947916666666665</c:v>
                </c:pt>
                <c:pt idx="6053">
                  <c:v>0.37972222222222224</c:v>
                </c:pt>
                <c:pt idx="6054">
                  <c:v>0.37996527777777778</c:v>
                </c:pt>
                <c:pt idx="6055">
                  <c:v>0.38020833333333331</c:v>
                </c:pt>
                <c:pt idx="6056">
                  <c:v>0.38045138888888891</c:v>
                </c:pt>
                <c:pt idx="6057">
                  <c:v>0.38070601851851849</c:v>
                </c:pt>
                <c:pt idx="6058">
                  <c:v>0.38094907407407402</c:v>
                </c:pt>
                <c:pt idx="6059">
                  <c:v>0.38119212962962962</c:v>
                </c:pt>
                <c:pt idx="6060">
                  <c:v>0.38143518518518515</c:v>
                </c:pt>
                <c:pt idx="6061">
                  <c:v>0.38167824074074069</c:v>
                </c:pt>
                <c:pt idx="6062">
                  <c:v>0.38193287037037038</c:v>
                </c:pt>
                <c:pt idx="6063">
                  <c:v>0.38217592592592592</c:v>
                </c:pt>
                <c:pt idx="6064">
                  <c:v>0.38241898148148151</c:v>
                </c:pt>
                <c:pt idx="6065">
                  <c:v>0.38266203703703705</c:v>
                </c:pt>
                <c:pt idx="6066">
                  <c:v>0.38290509259259259</c:v>
                </c:pt>
                <c:pt idx="6067">
                  <c:v>0.38314814814814818</c:v>
                </c:pt>
                <c:pt idx="6068">
                  <c:v>0.38340277777777776</c:v>
                </c:pt>
                <c:pt idx="6069">
                  <c:v>0.3836458333333333</c:v>
                </c:pt>
                <c:pt idx="6070">
                  <c:v>0.38388888888888889</c:v>
                </c:pt>
                <c:pt idx="6071">
                  <c:v>0.38413194444444443</c:v>
                </c:pt>
                <c:pt idx="6072">
                  <c:v>0.38437499999999997</c:v>
                </c:pt>
                <c:pt idx="6073">
                  <c:v>0.38462962962962965</c:v>
                </c:pt>
                <c:pt idx="6074">
                  <c:v>0.38487268518518519</c:v>
                </c:pt>
                <c:pt idx="6075">
                  <c:v>0.38511574074074079</c:v>
                </c:pt>
                <c:pt idx="6076">
                  <c:v>0.38535879629629632</c:v>
                </c:pt>
                <c:pt idx="6077">
                  <c:v>0.38560185185185186</c:v>
                </c:pt>
                <c:pt idx="6078">
                  <c:v>0.38585648148148149</c:v>
                </c:pt>
                <c:pt idx="6079">
                  <c:v>0.38609953703703703</c:v>
                </c:pt>
                <c:pt idx="6080">
                  <c:v>0.38634259259259257</c:v>
                </c:pt>
                <c:pt idx="6081">
                  <c:v>0.38658564814814816</c:v>
                </c:pt>
                <c:pt idx="6082">
                  <c:v>0.3868287037037037</c:v>
                </c:pt>
                <c:pt idx="6083">
                  <c:v>0.38707175925925924</c:v>
                </c:pt>
                <c:pt idx="6084">
                  <c:v>0.38732638888888887</c:v>
                </c:pt>
                <c:pt idx="6085">
                  <c:v>0.38756944444444441</c:v>
                </c:pt>
                <c:pt idx="6086">
                  <c:v>0.38781249999999995</c:v>
                </c:pt>
                <c:pt idx="6087">
                  <c:v>0.38805555555555554</c:v>
                </c:pt>
                <c:pt idx="6088">
                  <c:v>0.38829861111111108</c:v>
                </c:pt>
                <c:pt idx="6089">
                  <c:v>0.38855324074074077</c:v>
                </c:pt>
                <c:pt idx="6090">
                  <c:v>0.38879629629629631</c:v>
                </c:pt>
                <c:pt idx="6091">
                  <c:v>0.38903935185185184</c:v>
                </c:pt>
                <c:pt idx="6092">
                  <c:v>0.38928240740740744</c:v>
                </c:pt>
                <c:pt idx="6093">
                  <c:v>0.38952546296296298</c:v>
                </c:pt>
                <c:pt idx="6094">
                  <c:v>0.38978009259259255</c:v>
                </c:pt>
                <c:pt idx="6095">
                  <c:v>0.39002314814814815</c:v>
                </c:pt>
                <c:pt idx="6096">
                  <c:v>0.39026620370370368</c:v>
                </c:pt>
                <c:pt idx="6097">
                  <c:v>0.39050925925925922</c:v>
                </c:pt>
                <c:pt idx="6098">
                  <c:v>0.39075231481481482</c:v>
                </c:pt>
                <c:pt idx="6099">
                  <c:v>0.39100694444444445</c:v>
                </c:pt>
                <c:pt idx="6100">
                  <c:v>0.39125000000000004</c:v>
                </c:pt>
                <c:pt idx="6101">
                  <c:v>0.39149305555555558</c:v>
                </c:pt>
                <c:pt idx="6102">
                  <c:v>0.39173611111111112</c:v>
                </c:pt>
                <c:pt idx="6103">
                  <c:v>0.39197916666666671</c:v>
                </c:pt>
                <c:pt idx="6104">
                  <c:v>0.39222222222222225</c:v>
                </c:pt>
                <c:pt idx="6105">
                  <c:v>0.39247685185185183</c:v>
                </c:pt>
                <c:pt idx="6106">
                  <c:v>0.39271990740740742</c:v>
                </c:pt>
                <c:pt idx="6107">
                  <c:v>0.39296296296296296</c:v>
                </c:pt>
                <c:pt idx="6108">
                  <c:v>0.3932060185185185</c:v>
                </c:pt>
                <c:pt idx="6109">
                  <c:v>0.39344907407407409</c:v>
                </c:pt>
                <c:pt idx="6110">
                  <c:v>0.39370370370370367</c:v>
                </c:pt>
                <c:pt idx="6111">
                  <c:v>0.39394675925925932</c:v>
                </c:pt>
                <c:pt idx="6112">
                  <c:v>0.3941898148148148</c:v>
                </c:pt>
                <c:pt idx="6113">
                  <c:v>0.39443287037037034</c:v>
                </c:pt>
                <c:pt idx="6114">
                  <c:v>0.39467592592592587</c:v>
                </c:pt>
                <c:pt idx="6115">
                  <c:v>0.39493055555555556</c:v>
                </c:pt>
                <c:pt idx="6116">
                  <c:v>0.3951736111111111</c:v>
                </c:pt>
                <c:pt idx="6117">
                  <c:v>0.39541666666666669</c:v>
                </c:pt>
                <c:pt idx="6118">
                  <c:v>0.39565972222222223</c:v>
                </c:pt>
                <c:pt idx="6119">
                  <c:v>0.39590277777777777</c:v>
                </c:pt>
                <c:pt idx="6120">
                  <c:v>0.3961574074074074</c:v>
                </c:pt>
                <c:pt idx="6121">
                  <c:v>0.39640046296296294</c:v>
                </c:pt>
                <c:pt idx="6122">
                  <c:v>0.39664351851851848</c:v>
                </c:pt>
                <c:pt idx="6123">
                  <c:v>0.39688657407407407</c:v>
                </c:pt>
                <c:pt idx="6124">
                  <c:v>0.39712962962962961</c:v>
                </c:pt>
                <c:pt idx="6125">
                  <c:v>0.39737268518518515</c:v>
                </c:pt>
                <c:pt idx="6126">
                  <c:v>0.39762731481481484</c:v>
                </c:pt>
                <c:pt idx="6127">
                  <c:v>0.39787037037037037</c:v>
                </c:pt>
                <c:pt idx="6128">
                  <c:v>0.39811342592592597</c:v>
                </c:pt>
                <c:pt idx="6129">
                  <c:v>0.39835648148148151</c:v>
                </c:pt>
                <c:pt idx="6130">
                  <c:v>0.39859953703703704</c:v>
                </c:pt>
                <c:pt idx="6131">
                  <c:v>0.39885416666666668</c:v>
                </c:pt>
                <c:pt idx="6132">
                  <c:v>0.39909722222222221</c:v>
                </c:pt>
                <c:pt idx="6133">
                  <c:v>0.39934027777777775</c:v>
                </c:pt>
                <c:pt idx="6134">
                  <c:v>0.39958333333333335</c:v>
                </c:pt>
                <c:pt idx="6135">
                  <c:v>0.39982638888888888</c:v>
                </c:pt>
                <c:pt idx="6136">
                  <c:v>0.40008101851851857</c:v>
                </c:pt>
                <c:pt idx="6137">
                  <c:v>0.40032407407407411</c:v>
                </c:pt>
                <c:pt idx="6138">
                  <c:v>0.40056712962962965</c:v>
                </c:pt>
                <c:pt idx="6139">
                  <c:v>0.40081018518518513</c:v>
                </c:pt>
                <c:pt idx="6140">
                  <c:v>0.40105324074074072</c:v>
                </c:pt>
                <c:pt idx="6141">
                  <c:v>0.40129629629629626</c:v>
                </c:pt>
                <c:pt idx="6142">
                  <c:v>0.40155092592592595</c:v>
                </c:pt>
                <c:pt idx="6143">
                  <c:v>0.40179398148148149</c:v>
                </c:pt>
                <c:pt idx="6144">
                  <c:v>0.40203703703703703</c:v>
                </c:pt>
                <c:pt idx="6145">
                  <c:v>0.40228009259259262</c:v>
                </c:pt>
                <c:pt idx="6146">
                  <c:v>0.40252314814814816</c:v>
                </c:pt>
                <c:pt idx="6147">
                  <c:v>0.40277777777777773</c:v>
                </c:pt>
                <c:pt idx="6148">
                  <c:v>0.40302083333333333</c:v>
                </c:pt>
                <c:pt idx="6149">
                  <c:v>0.40326388888888887</c:v>
                </c:pt>
                <c:pt idx="6150">
                  <c:v>0.4035069444444444</c:v>
                </c:pt>
                <c:pt idx="6151">
                  <c:v>0.40375</c:v>
                </c:pt>
                <c:pt idx="6152">
                  <c:v>0.40400462962962963</c:v>
                </c:pt>
                <c:pt idx="6153">
                  <c:v>0.40424768518518522</c:v>
                </c:pt>
                <c:pt idx="6154">
                  <c:v>0.40449074074074076</c:v>
                </c:pt>
                <c:pt idx="6155">
                  <c:v>0.4047337962962963</c:v>
                </c:pt>
                <c:pt idx="6156">
                  <c:v>0.40497685185185189</c:v>
                </c:pt>
                <c:pt idx="6157">
                  <c:v>0.40523148148148147</c:v>
                </c:pt>
                <c:pt idx="6158">
                  <c:v>0.40547453703703701</c:v>
                </c:pt>
                <c:pt idx="6159">
                  <c:v>0.4057175925925926</c:v>
                </c:pt>
                <c:pt idx="6160">
                  <c:v>0.40596064814814814</c:v>
                </c:pt>
                <c:pt idx="6161">
                  <c:v>0.40620370370370368</c:v>
                </c:pt>
                <c:pt idx="6162">
                  <c:v>0.40644675925925927</c:v>
                </c:pt>
                <c:pt idx="6163">
                  <c:v>0.4067013888888889</c:v>
                </c:pt>
                <c:pt idx="6164">
                  <c:v>0.4069444444444445</c:v>
                </c:pt>
                <c:pt idx="6165">
                  <c:v>0.40718750000000004</c:v>
                </c:pt>
                <c:pt idx="6166">
                  <c:v>0.40743055555555557</c:v>
                </c:pt>
                <c:pt idx="6167">
                  <c:v>0.40767361111111106</c:v>
                </c:pt>
                <c:pt idx="6168">
                  <c:v>0.40792824074074074</c:v>
                </c:pt>
                <c:pt idx="6169">
                  <c:v>0.40817129629629628</c:v>
                </c:pt>
                <c:pt idx="6170">
                  <c:v>0.40841435185185188</c:v>
                </c:pt>
                <c:pt idx="6171">
                  <c:v>0.40865740740740741</c:v>
                </c:pt>
                <c:pt idx="6172">
                  <c:v>0.40890046296296295</c:v>
                </c:pt>
                <c:pt idx="6173">
                  <c:v>0.40915509259259258</c:v>
                </c:pt>
                <c:pt idx="6174">
                  <c:v>0.40939814814814812</c:v>
                </c:pt>
                <c:pt idx="6175">
                  <c:v>0.40964120370370366</c:v>
                </c:pt>
                <c:pt idx="6176">
                  <c:v>0.40988425925925925</c:v>
                </c:pt>
                <c:pt idx="6177">
                  <c:v>0.41012731481481479</c:v>
                </c:pt>
                <c:pt idx="6178">
                  <c:v>0.41037037037037033</c:v>
                </c:pt>
                <c:pt idx="6179">
                  <c:v>0.41062500000000002</c:v>
                </c:pt>
                <c:pt idx="6180">
                  <c:v>0.41086805555555556</c:v>
                </c:pt>
                <c:pt idx="6181">
                  <c:v>0.41111111111111115</c:v>
                </c:pt>
                <c:pt idx="6182">
                  <c:v>0.41135416666666669</c:v>
                </c:pt>
                <c:pt idx="6183">
                  <c:v>0.41159722222222223</c:v>
                </c:pt>
                <c:pt idx="6184">
                  <c:v>0.41185185185185186</c:v>
                </c:pt>
                <c:pt idx="6185">
                  <c:v>0.4120949074074074</c:v>
                </c:pt>
                <c:pt idx="6186">
                  <c:v>0.41233796296296293</c:v>
                </c:pt>
                <c:pt idx="6187">
                  <c:v>0.41258101851851853</c:v>
                </c:pt>
                <c:pt idx="6188">
                  <c:v>0.41282407407407407</c:v>
                </c:pt>
                <c:pt idx="6189">
                  <c:v>0.41307870370370375</c:v>
                </c:pt>
                <c:pt idx="6190">
                  <c:v>0.41332175925925929</c:v>
                </c:pt>
                <c:pt idx="6191">
                  <c:v>0.41356481481481483</c:v>
                </c:pt>
                <c:pt idx="6192">
                  <c:v>0.41380787037037042</c:v>
                </c:pt>
                <c:pt idx="6193">
                  <c:v>0.41405092592592596</c:v>
                </c:pt>
                <c:pt idx="6194">
                  <c:v>0.41430555555555554</c:v>
                </c:pt>
                <c:pt idx="6195">
                  <c:v>0.41454861111111113</c:v>
                </c:pt>
                <c:pt idx="6196">
                  <c:v>0.41479166666666667</c:v>
                </c:pt>
                <c:pt idx="6197">
                  <c:v>0.41503472222222221</c:v>
                </c:pt>
                <c:pt idx="6198">
                  <c:v>0.4152777777777778</c:v>
                </c:pt>
                <c:pt idx="6199">
                  <c:v>0.41552083333333334</c:v>
                </c:pt>
                <c:pt idx="6200">
                  <c:v>0.41577546296296292</c:v>
                </c:pt>
                <c:pt idx="6201">
                  <c:v>0.41601851851851851</c:v>
                </c:pt>
                <c:pt idx="6202">
                  <c:v>0.41626157407407405</c:v>
                </c:pt>
                <c:pt idx="6203">
                  <c:v>0.41650462962962959</c:v>
                </c:pt>
                <c:pt idx="6204">
                  <c:v>0.41674768518518518</c:v>
                </c:pt>
                <c:pt idx="6205">
                  <c:v>0.41700231481481481</c:v>
                </c:pt>
                <c:pt idx="6206">
                  <c:v>0.41724537037037041</c:v>
                </c:pt>
                <c:pt idx="6207">
                  <c:v>0.41748842592592594</c:v>
                </c:pt>
                <c:pt idx="6208">
                  <c:v>0.41773148148148148</c:v>
                </c:pt>
                <c:pt idx="6209">
                  <c:v>0.41797453703703707</c:v>
                </c:pt>
                <c:pt idx="6210">
                  <c:v>0.41822916666666665</c:v>
                </c:pt>
                <c:pt idx="6211">
                  <c:v>0.41847222222222219</c:v>
                </c:pt>
                <c:pt idx="6212">
                  <c:v>0.41871527777777778</c:v>
                </c:pt>
                <c:pt idx="6213">
                  <c:v>0.41895833333333332</c:v>
                </c:pt>
                <c:pt idx="6214">
                  <c:v>0.41920138888888886</c:v>
                </c:pt>
                <c:pt idx="6215">
                  <c:v>0.41945601851851855</c:v>
                </c:pt>
                <c:pt idx="6216">
                  <c:v>0.41969907407407409</c:v>
                </c:pt>
                <c:pt idx="6217">
                  <c:v>0.41994212962962968</c:v>
                </c:pt>
                <c:pt idx="6218">
                  <c:v>0.42018518518518522</c:v>
                </c:pt>
                <c:pt idx="6219">
                  <c:v>0.42042824074074076</c:v>
                </c:pt>
                <c:pt idx="6220">
                  <c:v>0.42067129629629635</c:v>
                </c:pt>
                <c:pt idx="6221">
                  <c:v>0.42092592592592593</c:v>
                </c:pt>
                <c:pt idx="6222">
                  <c:v>0.42116898148148146</c:v>
                </c:pt>
                <c:pt idx="6223">
                  <c:v>0.42141203703703706</c:v>
                </c:pt>
                <c:pt idx="6224">
                  <c:v>0.4216550925925926</c:v>
                </c:pt>
                <c:pt idx="6225">
                  <c:v>0.42189814814814813</c:v>
                </c:pt>
                <c:pt idx="6226">
                  <c:v>0.42215277777777777</c:v>
                </c:pt>
                <c:pt idx="6227">
                  <c:v>0.4223958333333333</c:v>
                </c:pt>
                <c:pt idx="6228">
                  <c:v>0.42263888888888884</c:v>
                </c:pt>
                <c:pt idx="6229">
                  <c:v>0.42288194444444444</c:v>
                </c:pt>
                <c:pt idx="6230">
                  <c:v>0.42312499999999997</c:v>
                </c:pt>
                <c:pt idx="6231">
                  <c:v>0.42337962962962966</c:v>
                </c:pt>
                <c:pt idx="6232">
                  <c:v>0.4236226851851852</c:v>
                </c:pt>
                <c:pt idx="6233">
                  <c:v>0.42386574074074074</c:v>
                </c:pt>
                <c:pt idx="6234">
                  <c:v>0.42410879629629633</c:v>
                </c:pt>
                <c:pt idx="6235">
                  <c:v>0.42435185185185187</c:v>
                </c:pt>
                <c:pt idx="6236">
                  <c:v>0.42459490740740741</c:v>
                </c:pt>
                <c:pt idx="6237">
                  <c:v>0.42484953703703704</c:v>
                </c:pt>
                <c:pt idx="6238">
                  <c:v>0.42509259259259258</c:v>
                </c:pt>
                <c:pt idx="6239">
                  <c:v>0.42533564814814812</c:v>
                </c:pt>
                <c:pt idx="6240">
                  <c:v>0.42557870370370371</c:v>
                </c:pt>
                <c:pt idx="6241">
                  <c:v>0.42582175925925925</c:v>
                </c:pt>
                <c:pt idx="6242">
                  <c:v>0.42607638888888894</c:v>
                </c:pt>
                <c:pt idx="6243">
                  <c:v>0.42631944444444447</c:v>
                </c:pt>
                <c:pt idx="6244">
                  <c:v>0.42656250000000001</c:v>
                </c:pt>
                <c:pt idx="6245">
                  <c:v>0.4268055555555556</c:v>
                </c:pt>
                <c:pt idx="6246">
                  <c:v>0.42704861111111114</c:v>
                </c:pt>
                <c:pt idx="6247">
                  <c:v>0.42730324074074072</c:v>
                </c:pt>
                <c:pt idx="6248">
                  <c:v>0.42754629629629631</c:v>
                </c:pt>
                <c:pt idx="6249">
                  <c:v>0.42778935185185185</c:v>
                </c:pt>
                <c:pt idx="6250">
                  <c:v>0.42803240740740739</c:v>
                </c:pt>
                <c:pt idx="6251">
                  <c:v>0.42827546296296298</c:v>
                </c:pt>
                <c:pt idx="6252">
                  <c:v>0.42851851851851852</c:v>
                </c:pt>
                <c:pt idx="6253">
                  <c:v>0.4287731481481481</c:v>
                </c:pt>
                <c:pt idx="6254">
                  <c:v>0.42901620370370369</c:v>
                </c:pt>
                <c:pt idx="6255">
                  <c:v>0.42925925925925923</c:v>
                </c:pt>
                <c:pt idx="6256">
                  <c:v>0.42950231481481477</c:v>
                </c:pt>
                <c:pt idx="6257">
                  <c:v>0.42974537037037036</c:v>
                </c:pt>
                <c:pt idx="6258">
                  <c:v>0.43</c:v>
                </c:pt>
                <c:pt idx="6259">
                  <c:v>0.43024305555555559</c:v>
                </c:pt>
                <c:pt idx="6260">
                  <c:v>0.43048611111111112</c:v>
                </c:pt>
                <c:pt idx="6261">
                  <c:v>0.43072916666666666</c:v>
                </c:pt>
                <c:pt idx="6262">
                  <c:v>0.43097222222222226</c:v>
                </c:pt>
                <c:pt idx="6263">
                  <c:v>0.43122685185185183</c:v>
                </c:pt>
                <c:pt idx="6264">
                  <c:v>0.43146990740740737</c:v>
                </c:pt>
                <c:pt idx="6265">
                  <c:v>0.43171296296296297</c:v>
                </c:pt>
                <c:pt idx="6266">
                  <c:v>0.4319560185185185</c:v>
                </c:pt>
                <c:pt idx="6267">
                  <c:v>0.43219907407407404</c:v>
                </c:pt>
                <c:pt idx="6268">
                  <c:v>0.43245370370370373</c:v>
                </c:pt>
                <c:pt idx="6269">
                  <c:v>0.43269675925925927</c:v>
                </c:pt>
                <c:pt idx="6270">
                  <c:v>0.43293981481481486</c:v>
                </c:pt>
                <c:pt idx="6271">
                  <c:v>0.4331828703703704</c:v>
                </c:pt>
                <c:pt idx="6272">
                  <c:v>0.43342592592592594</c:v>
                </c:pt>
                <c:pt idx="6273">
                  <c:v>0.43368055555555557</c:v>
                </c:pt>
                <c:pt idx="6274">
                  <c:v>0.43392361111111111</c:v>
                </c:pt>
                <c:pt idx="6275">
                  <c:v>0.43416666666666665</c:v>
                </c:pt>
                <c:pt idx="6276">
                  <c:v>0.43440972222222224</c:v>
                </c:pt>
                <c:pt idx="6277">
                  <c:v>0.43465277777777778</c:v>
                </c:pt>
                <c:pt idx="6278">
                  <c:v>0.43489583333333331</c:v>
                </c:pt>
                <c:pt idx="6279">
                  <c:v>0.43515046296296295</c:v>
                </c:pt>
                <c:pt idx="6280">
                  <c:v>0.43539351851851849</c:v>
                </c:pt>
                <c:pt idx="6281">
                  <c:v>0.43563657407407402</c:v>
                </c:pt>
                <c:pt idx="6282">
                  <c:v>0.43587962962962962</c:v>
                </c:pt>
                <c:pt idx="6283">
                  <c:v>0.43612268518518515</c:v>
                </c:pt>
                <c:pt idx="6284">
                  <c:v>0.43637731481481484</c:v>
                </c:pt>
                <c:pt idx="6285">
                  <c:v>0.43662037037037038</c:v>
                </c:pt>
                <c:pt idx="6286">
                  <c:v>0.43686342592592592</c:v>
                </c:pt>
                <c:pt idx="6287">
                  <c:v>0.43710648148148151</c:v>
                </c:pt>
                <c:pt idx="6288">
                  <c:v>0.43734953703703705</c:v>
                </c:pt>
                <c:pt idx="6289">
                  <c:v>0.43760416666666663</c:v>
                </c:pt>
                <c:pt idx="6290">
                  <c:v>0.43784722222222222</c:v>
                </c:pt>
                <c:pt idx="6291">
                  <c:v>0.43809027777777776</c:v>
                </c:pt>
                <c:pt idx="6292">
                  <c:v>0.4383333333333333</c:v>
                </c:pt>
                <c:pt idx="6293">
                  <c:v>0.43857638888888889</c:v>
                </c:pt>
                <c:pt idx="6294">
                  <c:v>0.43881944444444443</c:v>
                </c:pt>
                <c:pt idx="6295">
                  <c:v>0.43907407407407412</c:v>
                </c:pt>
                <c:pt idx="6296">
                  <c:v>0.43931712962962965</c:v>
                </c:pt>
                <c:pt idx="6297">
                  <c:v>0.43956018518518519</c:v>
                </c:pt>
                <c:pt idx="6298">
                  <c:v>0.43980324074074079</c:v>
                </c:pt>
                <c:pt idx="6299">
                  <c:v>0.44004629629629632</c:v>
                </c:pt>
                <c:pt idx="6300">
                  <c:v>0.4403009259259259</c:v>
                </c:pt>
                <c:pt idx="6301">
                  <c:v>0.44054398148148149</c:v>
                </c:pt>
                <c:pt idx="6302">
                  <c:v>0.44078703703703703</c:v>
                </c:pt>
                <c:pt idx="6303">
                  <c:v>0.44103009259259257</c:v>
                </c:pt>
                <c:pt idx="6304">
                  <c:v>0.44127314814814816</c:v>
                </c:pt>
                <c:pt idx="6305">
                  <c:v>0.44152777777777774</c:v>
                </c:pt>
                <c:pt idx="6306">
                  <c:v>0.44177083333333328</c:v>
                </c:pt>
                <c:pt idx="6307">
                  <c:v>0.44201388888888887</c:v>
                </c:pt>
                <c:pt idx="6308">
                  <c:v>0.44225694444444441</c:v>
                </c:pt>
                <c:pt idx="6309">
                  <c:v>0.44249999999999995</c:v>
                </c:pt>
                <c:pt idx="6310">
                  <c:v>0.44275462962962964</c:v>
                </c:pt>
                <c:pt idx="6311">
                  <c:v>0.44299768518518517</c:v>
                </c:pt>
                <c:pt idx="6312">
                  <c:v>0.44324074074074077</c:v>
                </c:pt>
                <c:pt idx="6313">
                  <c:v>0.44348379629629631</c:v>
                </c:pt>
                <c:pt idx="6314">
                  <c:v>0.44372685185185184</c:v>
                </c:pt>
                <c:pt idx="6315">
                  <c:v>0.44396990740740744</c:v>
                </c:pt>
                <c:pt idx="6316">
                  <c:v>0.44422453703703701</c:v>
                </c:pt>
                <c:pt idx="6317">
                  <c:v>0.44446759259259255</c:v>
                </c:pt>
                <c:pt idx="6318">
                  <c:v>0.44471064814814815</c:v>
                </c:pt>
                <c:pt idx="6319">
                  <c:v>0.44495370370370368</c:v>
                </c:pt>
                <c:pt idx="6320">
                  <c:v>0.44519675925925922</c:v>
                </c:pt>
                <c:pt idx="6321">
                  <c:v>0.44545138888888891</c:v>
                </c:pt>
                <c:pt idx="6322">
                  <c:v>0.44569444444444445</c:v>
                </c:pt>
                <c:pt idx="6323">
                  <c:v>0.44593750000000004</c:v>
                </c:pt>
                <c:pt idx="6324">
                  <c:v>0.44618055555555558</c:v>
                </c:pt>
                <c:pt idx="6325">
                  <c:v>0.44642361111111112</c:v>
                </c:pt>
                <c:pt idx="6326">
                  <c:v>0.44667824074074075</c:v>
                </c:pt>
                <c:pt idx="6327">
                  <c:v>0.44692129629629629</c:v>
                </c:pt>
                <c:pt idx="6328">
                  <c:v>0.44716435185185183</c:v>
                </c:pt>
                <c:pt idx="6329">
                  <c:v>0.44740740740740742</c:v>
                </c:pt>
                <c:pt idx="6330">
                  <c:v>0.44765046296296296</c:v>
                </c:pt>
                <c:pt idx="6331">
                  <c:v>0.4478935185185185</c:v>
                </c:pt>
                <c:pt idx="6332">
                  <c:v>0.44814814814814818</c:v>
                </c:pt>
                <c:pt idx="6333">
                  <c:v>0.44839120370370367</c:v>
                </c:pt>
                <c:pt idx="6334">
                  <c:v>0.4486342592592592</c:v>
                </c:pt>
                <c:pt idx="6335">
                  <c:v>0.4488773148148148</c:v>
                </c:pt>
                <c:pt idx="6336">
                  <c:v>0.44912037037037034</c:v>
                </c:pt>
                <c:pt idx="6337">
                  <c:v>0.44937500000000002</c:v>
                </c:pt>
                <c:pt idx="6338">
                  <c:v>0.44961805555555556</c:v>
                </c:pt>
                <c:pt idx="6339">
                  <c:v>0.4498611111111111</c:v>
                </c:pt>
                <c:pt idx="6340">
                  <c:v>0.45010416666666669</c:v>
                </c:pt>
                <c:pt idx="6341">
                  <c:v>0.45034722222222223</c:v>
                </c:pt>
                <c:pt idx="6342">
                  <c:v>0.45060185185185181</c:v>
                </c:pt>
                <c:pt idx="6343">
                  <c:v>0.4508449074074074</c:v>
                </c:pt>
                <c:pt idx="6344">
                  <c:v>0.45108796296296294</c:v>
                </c:pt>
                <c:pt idx="6345">
                  <c:v>0.45133101851851848</c:v>
                </c:pt>
                <c:pt idx="6346">
                  <c:v>0.45157407407407407</c:v>
                </c:pt>
                <c:pt idx="6347">
                  <c:v>0.45181712962962961</c:v>
                </c:pt>
                <c:pt idx="6348">
                  <c:v>0.4520717592592593</c:v>
                </c:pt>
                <c:pt idx="6349">
                  <c:v>0.45231481481481484</c:v>
                </c:pt>
                <c:pt idx="6350">
                  <c:v>0.45255787037037037</c:v>
                </c:pt>
                <c:pt idx="6351">
                  <c:v>0.45280092592592597</c:v>
                </c:pt>
                <c:pt idx="6352">
                  <c:v>0.45304398148148151</c:v>
                </c:pt>
                <c:pt idx="6353">
                  <c:v>0.45329861111111108</c:v>
                </c:pt>
                <c:pt idx="6354">
                  <c:v>0.45354166666666668</c:v>
                </c:pt>
                <c:pt idx="6355">
                  <c:v>0.45378472222222221</c:v>
                </c:pt>
                <c:pt idx="6356">
                  <c:v>0.45402777777777775</c:v>
                </c:pt>
                <c:pt idx="6357">
                  <c:v>0.45427083333333335</c:v>
                </c:pt>
                <c:pt idx="6358">
                  <c:v>0.45452546296296298</c:v>
                </c:pt>
                <c:pt idx="6359">
                  <c:v>0.45476851851851857</c:v>
                </c:pt>
                <c:pt idx="6360">
                  <c:v>0.45501157407407411</c:v>
                </c:pt>
                <c:pt idx="6361">
                  <c:v>0.45525462962962965</c:v>
                </c:pt>
                <c:pt idx="6362">
                  <c:v>0.45549768518518513</c:v>
                </c:pt>
                <c:pt idx="6363">
                  <c:v>0.45575231481481482</c:v>
                </c:pt>
                <c:pt idx="6364">
                  <c:v>0.45599537037037036</c:v>
                </c:pt>
                <c:pt idx="6365">
                  <c:v>0.45623842592592595</c:v>
                </c:pt>
                <c:pt idx="6366">
                  <c:v>0.45648148148148149</c:v>
                </c:pt>
                <c:pt idx="6367">
                  <c:v>0.45672453703703703</c:v>
                </c:pt>
                <c:pt idx="6368">
                  <c:v>0.45696759259259262</c:v>
                </c:pt>
                <c:pt idx="6369">
                  <c:v>0.4572222222222222</c:v>
                </c:pt>
                <c:pt idx="6370">
                  <c:v>0.45746527777777773</c:v>
                </c:pt>
                <c:pt idx="6371">
                  <c:v>0.45770833333333333</c:v>
                </c:pt>
                <c:pt idx="6372">
                  <c:v>0.45795138888888887</c:v>
                </c:pt>
                <c:pt idx="6373">
                  <c:v>0.4581944444444444</c:v>
                </c:pt>
                <c:pt idx="6374">
                  <c:v>0.45844907407407409</c:v>
                </c:pt>
                <c:pt idx="6375">
                  <c:v>0.45869212962962963</c:v>
                </c:pt>
                <c:pt idx="6376">
                  <c:v>0.45893518518518522</c:v>
                </c:pt>
                <c:pt idx="6377">
                  <c:v>0.45917824074074076</c:v>
                </c:pt>
                <c:pt idx="6378">
                  <c:v>0.4594212962962963</c:v>
                </c:pt>
                <c:pt idx="6379">
                  <c:v>0.45967592592592593</c:v>
                </c:pt>
                <c:pt idx="6380">
                  <c:v>0.45991898148148147</c:v>
                </c:pt>
                <c:pt idx="6381">
                  <c:v>0.46016203703703701</c:v>
                </c:pt>
                <c:pt idx="6382">
                  <c:v>0.4604050925925926</c:v>
                </c:pt>
                <c:pt idx="6383">
                  <c:v>0.46064814814814814</c:v>
                </c:pt>
                <c:pt idx="6384">
                  <c:v>0.46090277777777783</c:v>
                </c:pt>
                <c:pt idx="6385">
                  <c:v>0.46114583333333337</c:v>
                </c:pt>
                <c:pt idx="6386">
                  <c:v>0.4613888888888889</c:v>
                </c:pt>
                <c:pt idx="6387">
                  <c:v>0.4616319444444445</c:v>
                </c:pt>
                <c:pt idx="6388">
                  <c:v>0.46187500000000004</c:v>
                </c:pt>
                <c:pt idx="6389">
                  <c:v>0.46211805555555557</c:v>
                </c:pt>
                <c:pt idx="6390">
                  <c:v>0.46237268518518521</c:v>
                </c:pt>
                <c:pt idx="6391">
                  <c:v>0.46261574074074074</c:v>
                </c:pt>
                <c:pt idx="6392">
                  <c:v>0.46285879629629628</c:v>
                </c:pt>
                <c:pt idx="6393">
                  <c:v>0.46310185185185188</c:v>
                </c:pt>
                <c:pt idx="6394">
                  <c:v>0.46334490740740741</c:v>
                </c:pt>
                <c:pt idx="6395">
                  <c:v>0.46359953703703699</c:v>
                </c:pt>
                <c:pt idx="6396">
                  <c:v>0.46384259259259258</c:v>
                </c:pt>
                <c:pt idx="6397">
                  <c:v>0.46408564814814812</c:v>
                </c:pt>
                <c:pt idx="6398">
                  <c:v>0.46432870370370366</c:v>
                </c:pt>
                <c:pt idx="6399">
                  <c:v>0.46457175925925925</c:v>
                </c:pt>
                <c:pt idx="6400">
                  <c:v>0.46482638888888889</c:v>
                </c:pt>
                <c:pt idx="6401">
                  <c:v>0.46506944444444448</c:v>
                </c:pt>
                <c:pt idx="6402">
                  <c:v>0.46531250000000002</c:v>
                </c:pt>
                <c:pt idx="6403">
                  <c:v>0.46555555555555556</c:v>
                </c:pt>
                <c:pt idx="6404">
                  <c:v>0.46579861111111115</c:v>
                </c:pt>
                <c:pt idx="6405">
                  <c:v>0.46604166666666669</c:v>
                </c:pt>
                <c:pt idx="6406">
                  <c:v>0.46629629629629626</c:v>
                </c:pt>
                <c:pt idx="6407">
                  <c:v>0.46653935185185186</c:v>
                </c:pt>
                <c:pt idx="6408">
                  <c:v>0.4667824074074074</c:v>
                </c:pt>
                <c:pt idx="6409">
                  <c:v>0.46702546296296293</c:v>
                </c:pt>
                <c:pt idx="6410">
                  <c:v>0.46726851851851853</c:v>
                </c:pt>
                <c:pt idx="6411">
                  <c:v>0.46752314814814816</c:v>
                </c:pt>
                <c:pt idx="6412">
                  <c:v>0.46776620370370375</c:v>
                </c:pt>
                <c:pt idx="6413">
                  <c:v>0.46800925925925929</c:v>
                </c:pt>
                <c:pt idx="6414">
                  <c:v>0.46825231481481483</c:v>
                </c:pt>
                <c:pt idx="6415">
                  <c:v>0.46849537037037042</c:v>
                </c:pt>
                <c:pt idx="6416">
                  <c:v>0.46875</c:v>
                </c:pt>
                <c:pt idx="6417">
                  <c:v>0.46899305555555554</c:v>
                </c:pt>
                <c:pt idx="6418">
                  <c:v>0.46923611111111113</c:v>
                </c:pt>
                <c:pt idx="6419">
                  <c:v>0.46947916666666667</c:v>
                </c:pt>
                <c:pt idx="6420">
                  <c:v>0.46972222222222221</c:v>
                </c:pt>
                <c:pt idx="6421">
                  <c:v>0.46997685185185184</c:v>
                </c:pt>
                <c:pt idx="6422">
                  <c:v>0.47021990740740738</c:v>
                </c:pt>
                <c:pt idx="6423">
                  <c:v>0.47046296296296292</c:v>
                </c:pt>
                <c:pt idx="6424">
                  <c:v>0.47070601851851851</c:v>
                </c:pt>
                <c:pt idx="6425">
                  <c:v>0.47094907407407405</c:v>
                </c:pt>
                <c:pt idx="6426">
                  <c:v>0.47119212962962959</c:v>
                </c:pt>
                <c:pt idx="6427">
                  <c:v>0.47144675925925927</c:v>
                </c:pt>
                <c:pt idx="6428">
                  <c:v>0.47168981481481481</c:v>
                </c:pt>
                <c:pt idx="6429">
                  <c:v>0.47193287037037041</c:v>
                </c:pt>
                <c:pt idx="6430">
                  <c:v>0.47217592592592594</c:v>
                </c:pt>
                <c:pt idx="6431">
                  <c:v>0.47241898148148148</c:v>
                </c:pt>
                <c:pt idx="6432">
                  <c:v>0.47267361111111111</c:v>
                </c:pt>
                <c:pt idx="6433">
                  <c:v>0.47291666666666665</c:v>
                </c:pt>
                <c:pt idx="6434">
                  <c:v>0.47315972222222219</c:v>
                </c:pt>
                <c:pt idx="6435">
                  <c:v>0.47340277777777778</c:v>
                </c:pt>
                <c:pt idx="6436">
                  <c:v>0.47364583333333332</c:v>
                </c:pt>
                <c:pt idx="6437">
                  <c:v>0.47390046296296301</c:v>
                </c:pt>
                <c:pt idx="6438">
                  <c:v>0.47414351851851855</c:v>
                </c:pt>
                <c:pt idx="6439">
                  <c:v>0.47438657407407409</c:v>
                </c:pt>
                <c:pt idx="6440">
                  <c:v>0.47462962962962968</c:v>
                </c:pt>
                <c:pt idx="6441">
                  <c:v>0.47487268518518522</c:v>
                </c:pt>
                <c:pt idx="6442">
                  <c:v>0.47512731481481479</c:v>
                </c:pt>
                <c:pt idx="6443">
                  <c:v>0.47537037037037039</c:v>
                </c:pt>
                <c:pt idx="6444">
                  <c:v>0.47561342592592593</c:v>
                </c:pt>
                <c:pt idx="6445">
                  <c:v>0.47585648148148146</c:v>
                </c:pt>
                <c:pt idx="6446">
                  <c:v>0.47609953703703706</c:v>
                </c:pt>
                <c:pt idx="6447">
                  <c:v>0.4763425925925926</c:v>
                </c:pt>
                <c:pt idx="6448">
                  <c:v>0.47659722222222217</c:v>
                </c:pt>
                <c:pt idx="6449">
                  <c:v>0.47684027777777777</c:v>
                </c:pt>
                <c:pt idx="6450">
                  <c:v>0.4770833333333333</c:v>
                </c:pt>
                <c:pt idx="6451">
                  <c:v>0.47732638888888884</c:v>
                </c:pt>
                <c:pt idx="6452">
                  <c:v>0.47756944444444444</c:v>
                </c:pt>
                <c:pt idx="6453">
                  <c:v>0.47782407407407407</c:v>
                </c:pt>
                <c:pt idx="6454">
                  <c:v>0.47806712962962966</c:v>
                </c:pt>
                <c:pt idx="6455">
                  <c:v>0.4783101851851852</c:v>
                </c:pt>
                <c:pt idx="6456">
                  <c:v>0.47855324074074074</c:v>
                </c:pt>
                <c:pt idx="6457">
                  <c:v>0.47879629629629633</c:v>
                </c:pt>
                <c:pt idx="6458">
                  <c:v>0.47905092592592591</c:v>
                </c:pt>
                <c:pt idx="6459">
                  <c:v>0.47929398148148145</c:v>
                </c:pt>
                <c:pt idx="6460">
                  <c:v>0.47953703703703704</c:v>
                </c:pt>
                <c:pt idx="6461">
                  <c:v>0.47978009259259258</c:v>
                </c:pt>
                <c:pt idx="6462">
                  <c:v>0.48002314814814812</c:v>
                </c:pt>
                <c:pt idx="6463">
                  <c:v>0.48026620370370371</c:v>
                </c:pt>
                <c:pt idx="6464">
                  <c:v>0.48052083333333334</c:v>
                </c:pt>
                <c:pt idx="6465">
                  <c:v>0.48076388888888894</c:v>
                </c:pt>
                <c:pt idx="6466">
                  <c:v>0.48100694444444447</c:v>
                </c:pt>
                <c:pt idx="6467">
                  <c:v>0.48125000000000001</c:v>
                </c:pt>
                <c:pt idx="6468">
                  <c:v>0.4814930555555556</c:v>
                </c:pt>
                <c:pt idx="6469">
                  <c:v>0.48174768518518518</c:v>
                </c:pt>
                <c:pt idx="6470">
                  <c:v>0.48199074074074072</c:v>
                </c:pt>
                <c:pt idx="6471">
                  <c:v>0.48223379629629631</c:v>
                </c:pt>
                <c:pt idx="6472">
                  <c:v>0.48247685185185185</c:v>
                </c:pt>
                <c:pt idx="6473">
                  <c:v>0.48271990740740739</c:v>
                </c:pt>
                <c:pt idx="6474">
                  <c:v>0.48297453703703702</c:v>
                </c:pt>
                <c:pt idx="6475">
                  <c:v>0.48321759259259256</c:v>
                </c:pt>
                <c:pt idx="6476">
                  <c:v>0.4834606481481481</c:v>
                </c:pt>
                <c:pt idx="6477">
                  <c:v>0.48370370370370369</c:v>
                </c:pt>
                <c:pt idx="6478">
                  <c:v>0.48394675925925923</c:v>
                </c:pt>
                <c:pt idx="6479">
                  <c:v>0.48420138888888892</c:v>
                </c:pt>
                <c:pt idx="6480">
                  <c:v>0.48444444444444446</c:v>
                </c:pt>
                <c:pt idx="6481">
                  <c:v>0.48468749999999999</c:v>
                </c:pt>
                <c:pt idx="6482">
                  <c:v>0.48493055555555559</c:v>
                </c:pt>
                <c:pt idx="6483">
                  <c:v>0.48517361111111112</c:v>
                </c:pt>
                <c:pt idx="6484">
                  <c:v>0.48541666666666666</c:v>
                </c:pt>
                <c:pt idx="6485">
                  <c:v>0.4856712962962963</c:v>
                </c:pt>
                <c:pt idx="6486">
                  <c:v>0.48591435185185183</c:v>
                </c:pt>
                <c:pt idx="6487">
                  <c:v>0.48615740740740737</c:v>
                </c:pt>
                <c:pt idx="6488">
                  <c:v>0.48640046296296297</c:v>
                </c:pt>
                <c:pt idx="6489">
                  <c:v>0.4866435185185185</c:v>
                </c:pt>
                <c:pt idx="6490">
                  <c:v>0.48689814814814819</c:v>
                </c:pt>
                <c:pt idx="6491">
                  <c:v>0.48714120370370373</c:v>
                </c:pt>
                <c:pt idx="6492">
                  <c:v>0.48738425925925927</c:v>
                </c:pt>
                <c:pt idx="6493">
                  <c:v>0.48762731481481486</c:v>
                </c:pt>
                <c:pt idx="6494">
                  <c:v>0.4878703703703704</c:v>
                </c:pt>
                <c:pt idx="6495">
                  <c:v>0.48812499999999998</c:v>
                </c:pt>
                <c:pt idx="6496">
                  <c:v>0.48836805555555557</c:v>
                </c:pt>
                <c:pt idx="6497">
                  <c:v>0.48861111111111111</c:v>
                </c:pt>
                <c:pt idx="6498">
                  <c:v>0.48885416666666665</c:v>
                </c:pt>
                <c:pt idx="6499">
                  <c:v>0.48909722222222224</c:v>
                </c:pt>
                <c:pt idx="6500">
                  <c:v>0.48934027777777778</c:v>
                </c:pt>
                <c:pt idx="6501">
                  <c:v>0.48959490740740735</c:v>
                </c:pt>
                <c:pt idx="6502">
                  <c:v>0.48983796296296295</c:v>
                </c:pt>
                <c:pt idx="6503">
                  <c:v>0.49008101851851849</c:v>
                </c:pt>
                <c:pt idx="6504">
                  <c:v>0.49032407407407402</c:v>
                </c:pt>
                <c:pt idx="6505">
                  <c:v>0.49056712962962962</c:v>
                </c:pt>
                <c:pt idx="6506">
                  <c:v>0.49082175925925925</c:v>
                </c:pt>
                <c:pt idx="6507">
                  <c:v>0.49106481481481484</c:v>
                </c:pt>
                <c:pt idx="6508">
                  <c:v>0.49130787037037038</c:v>
                </c:pt>
                <c:pt idx="6509">
                  <c:v>0.49155092592592592</c:v>
                </c:pt>
                <c:pt idx="6510">
                  <c:v>0.49179398148148151</c:v>
                </c:pt>
                <c:pt idx="6511">
                  <c:v>0.49204861111111109</c:v>
                </c:pt>
                <c:pt idx="6512">
                  <c:v>0.49229166666666663</c:v>
                </c:pt>
                <c:pt idx="6513">
                  <c:v>0.49253472222222222</c:v>
                </c:pt>
                <c:pt idx="6514">
                  <c:v>0.49277777777777776</c:v>
                </c:pt>
                <c:pt idx="6515">
                  <c:v>0.4930208333333333</c:v>
                </c:pt>
                <c:pt idx="6516">
                  <c:v>0.49327546296296299</c:v>
                </c:pt>
                <c:pt idx="6517">
                  <c:v>0.49351851851851852</c:v>
                </c:pt>
                <c:pt idx="6518">
                  <c:v>0.49376157407407412</c:v>
                </c:pt>
                <c:pt idx="6519">
                  <c:v>0.49400462962962965</c:v>
                </c:pt>
                <c:pt idx="6520">
                  <c:v>0.49424768518518519</c:v>
                </c:pt>
                <c:pt idx="6521">
                  <c:v>0.49449074074074079</c:v>
                </c:pt>
                <c:pt idx="6522">
                  <c:v>0.49474537037037036</c:v>
                </c:pt>
                <c:pt idx="6523">
                  <c:v>0.4949884259259259</c:v>
                </c:pt>
                <c:pt idx="6524">
                  <c:v>0.49523148148148149</c:v>
                </c:pt>
                <c:pt idx="6525">
                  <c:v>0.49547453703703703</c:v>
                </c:pt>
                <c:pt idx="6526">
                  <c:v>0.49571759259259257</c:v>
                </c:pt>
                <c:pt idx="6527">
                  <c:v>0.49597222222222226</c:v>
                </c:pt>
                <c:pt idx="6528">
                  <c:v>0.49621527777777774</c:v>
                </c:pt>
                <c:pt idx="6529">
                  <c:v>0.49645833333333328</c:v>
                </c:pt>
                <c:pt idx="6530">
                  <c:v>0.49670138888888887</c:v>
                </c:pt>
                <c:pt idx="6531">
                  <c:v>0.49694444444444441</c:v>
                </c:pt>
                <c:pt idx="6532">
                  <c:v>0.4971990740740741</c:v>
                </c:pt>
                <c:pt idx="6533">
                  <c:v>0.49744212962962964</c:v>
                </c:pt>
                <c:pt idx="6534">
                  <c:v>0.49768518518518517</c:v>
                </c:pt>
                <c:pt idx="6535">
                  <c:v>0.49792824074074077</c:v>
                </c:pt>
                <c:pt idx="6536">
                  <c:v>0.49817129629629631</c:v>
                </c:pt>
                <c:pt idx="6537">
                  <c:v>0.49841435185185184</c:v>
                </c:pt>
                <c:pt idx="6538">
                  <c:v>0.49866898148148148</c:v>
                </c:pt>
                <c:pt idx="6539">
                  <c:v>0.49891203703703701</c:v>
                </c:pt>
                <c:pt idx="6540">
                  <c:v>0.49915509259259255</c:v>
                </c:pt>
                <c:pt idx="6541">
                  <c:v>0.49939814814814815</c:v>
                </c:pt>
                <c:pt idx="6542">
                  <c:v>0.49965277777777778</c:v>
                </c:pt>
                <c:pt idx="6543">
                  <c:v>0.49989583333333337</c:v>
                </c:pt>
                <c:pt idx="6544">
                  <c:v>0.50013888888888891</c:v>
                </c:pt>
                <c:pt idx="6545">
                  <c:v>0.5003819444444445</c:v>
                </c:pt>
                <c:pt idx="6546">
                  <c:v>0.50062499999999999</c:v>
                </c:pt>
                <c:pt idx="6547">
                  <c:v>0.50086805555555558</c:v>
                </c:pt>
                <c:pt idx="6548">
                  <c:v>0.50112268518518521</c:v>
                </c:pt>
                <c:pt idx="6549">
                  <c:v>0.5013657407407407</c:v>
                </c:pt>
                <c:pt idx="6550">
                  <c:v>0.50160879629629629</c:v>
                </c:pt>
                <c:pt idx="6551">
                  <c:v>0.50185185185185188</c:v>
                </c:pt>
                <c:pt idx="6552">
                  <c:v>0.50209490740740736</c:v>
                </c:pt>
                <c:pt idx="6553">
                  <c:v>0.50234953703703711</c:v>
                </c:pt>
                <c:pt idx="6554">
                  <c:v>0.50259259259259259</c:v>
                </c:pt>
                <c:pt idx="6555">
                  <c:v>0.50283564814814818</c:v>
                </c:pt>
                <c:pt idx="6556">
                  <c:v>0.50307870370370367</c:v>
                </c:pt>
                <c:pt idx="6557">
                  <c:v>0.50332175925925926</c:v>
                </c:pt>
                <c:pt idx="6558">
                  <c:v>0.50356481481481474</c:v>
                </c:pt>
                <c:pt idx="6559">
                  <c:v>0.50381944444444449</c:v>
                </c:pt>
                <c:pt idx="6560">
                  <c:v>0.50406249999999997</c:v>
                </c:pt>
                <c:pt idx="6561">
                  <c:v>0.50430555555555556</c:v>
                </c:pt>
                <c:pt idx="6562">
                  <c:v>0.50454861111111116</c:v>
                </c:pt>
                <c:pt idx="6563">
                  <c:v>0.50479166666666664</c:v>
                </c:pt>
                <c:pt idx="6564">
                  <c:v>0.50504629629629627</c:v>
                </c:pt>
                <c:pt idx="6565">
                  <c:v>0.50528935185185186</c:v>
                </c:pt>
                <c:pt idx="6566">
                  <c:v>0.50553240740740735</c:v>
                </c:pt>
                <c:pt idx="6567">
                  <c:v>0.50577546296296294</c:v>
                </c:pt>
                <c:pt idx="6568">
                  <c:v>0.50601851851851853</c:v>
                </c:pt>
                <c:pt idx="6569">
                  <c:v>0.50627314814814817</c:v>
                </c:pt>
                <c:pt idx="6570">
                  <c:v>0.50651620370370376</c:v>
                </c:pt>
                <c:pt idx="6571">
                  <c:v>0.50675925925925924</c:v>
                </c:pt>
                <c:pt idx="6572">
                  <c:v>0.50700231481481484</c:v>
                </c:pt>
                <c:pt idx="6573">
                  <c:v>0.50724537037037043</c:v>
                </c:pt>
                <c:pt idx="6574">
                  <c:v>0.50748842592592591</c:v>
                </c:pt>
                <c:pt idx="6575">
                  <c:v>0.50774305555555554</c:v>
                </c:pt>
                <c:pt idx="6576">
                  <c:v>0.50798611111111114</c:v>
                </c:pt>
                <c:pt idx="6577">
                  <c:v>0.50822916666666662</c:v>
                </c:pt>
                <c:pt idx="6578">
                  <c:v>0.50847222222222221</c:v>
                </c:pt>
                <c:pt idx="6579">
                  <c:v>0.50871527777777781</c:v>
                </c:pt>
                <c:pt idx="6580">
                  <c:v>0.50896990740740744</c:v>
                </c:pt>
                <c:pt idx="6581">
                  <c:v>0.50921296296296303</c:v>
                </c:pt>
                <c:pt idx="6582">
                  <c:v>0.50945601851851852</c:v>
                </c:pt>
                <c:pt idx="6583">
                  <c:v>0.50969907407407411</c:v>
                </c:pt>
                <c:pt idx="6584">
                  <c:v>0.5099421296296297</c:v>
                </c:pt>
                <c:pt idx="6585">
                  <c:v>0.51019675925925922</c:v>
                </c:pt>
                <c:pt idx="6586">
                  <c:v>0.51043981481481482</c:v>
                </c:pt>
                <c:pt idx="6587">
                  <c:v>0.51068287037037041</c:v>
                </c:pt>
                <c:pt idx="6588">
                  <c:v>0.51092592592592589</c:v>
                </c:pt>
                <c:pt idx="6589">
                  <c:v>0.51116898148148149</c:v>
                </c:pt>
                <c:pt idx="6590">
                  <c:v>0.51142361111111112</c:v>
                </c:pt>
                <c:pt idx="6591">
                  <c:v>0.5116666666666666</c:v>
                </c:pt>
                <c:pt idx="6592">
                  <c:v>0.5119097222222222</c:v>
                </c:pt>
                <c:pt idx="6593">
                  <c:v>0.51215277777777779</c:v>
                </c:pt>
                <c:pt idx="6594">
                  <c:v>0.51239583333333327</c:v>
                </c:pt>
                <c:pt idx="6595">
                  <c:v>0.51263888888888887</c:v>
                </c:pt>
                <c:pt idx="6596">
                  <c:v>0.5128935185185185</c:v>
                </c:pt>
                <c:pt idx="6597">
                  <c:v>0.51313657407407409</c:v>
                </c:pt>
                <c:pt idx="6598">
                  <c:v>0.51337962962962969</c:v>
                </c:pt>
                <c:pt idx="6599">
                  <c:v>0.51362268518518517</c:v>
                </c:pt>
                <c:pt idx="6600">
                  <c:v>0.51386574074074076</c:v>
                </c:pt>
                <c:pt idx="6601">
                  <c:v>0.51412037037037039</c:v>
                </c:pt>
                <c:pt idx="6602">
                  <c:v>0.51436342592592588</c:v>
                </c:pt>
                <c:pt idx="6603">
                  <c:v>0.51460648148148147</c:v>
                </c:pt>
                <c:pt idx="6604">
                  <c:v>0.51484953703703706</c:v>
                </c:pt>
                <c:pt idx="6605">
                  <c:v>0.51509259259259255</c:v>
                </c:pt>
                <c:pt idx="6606">
                  <c:v>0.51534722222222229</c:v>
                </c:pt>
                <c:pt idx="6607">
                  <c:v>0.51559027777777777</c:v>
                </c:pt>
                <c:pt idx="6608">
                  <c:v>0.51583333333333337</c:v>
                </c:pt>
                <c:pt idx="6609">
                  <c:v>0.51607638888888896</c:v>
                </c:pt>
                <c:pt idx="6610">
                  <c:v>0.51631944444444444</c:v>
                </c:pt>
                <c:pt idx="6611">
                  <c:v>0.51657407407407407</c:v>
                </c:pt>
                <c:pt idx="6612">
                  <c:v>0.51681712962962967</c:v>
                </c:pt>
                <c:pt idx="6613">
                  <c:v>0.51706018518518515</c:v>
                </c:pt>
                <c:pt idx="6614">
                  <c:v>0.51730324074074074</c:v>
                </c:pt>
                <c:pt idx="6615">
                  <c:v>0.51754629629629634</c:v>
                </c:pt>
                <c:pt idx="6616">
                  <c:v>0.51780092592592586</c:v>
                </c:pt>
                <c:pt idx="6617">
                  <c:v>0.51804398148148145</c:v>
                </c:pt>
                <c:pt idx="6618">
                  <c:v>0.51828703703703705</c:v>
                </c:pt>
                <c:pt idx="6619">
                  <c:v>0.51853009259259253</c:v>
                </c:pt>
                <c:pt idx="6620">
                  <c:v>0.51877314814814812</c:v>
                </c:pt>
                <c:pt idx="6621">
                  <c:v>0.51901620370370372</c:v>
                </c:pt>
                <c:pt idx="6622">
                  <c:v>0.51927083333333335</c:v>
                </c:pt>
                <c:pt idx="6623">
                  <c:v>0.51951388888888894</c:v>
                </c:pt>
                <c:pt idx="6624">
                  <c:v>0.51975694444444442</c:v>
                </c:pt>
                <c:pt idx="6625">
                  <c:v>0.52</c:v>
                </c:pt>
                <c:pt idx="6626">
                  <c:v>0.52024305555555561</c:v>
                </c:pt>
                <c:pt idx="6627">
                  <c:v>0.52049768518518513</c:v>
                </c:pt>
                <c:pt idx="6628">
                  <c:v>0.52074074074074073</c:v>
                </c:pt>
                <c:pt idx="6629">
                  <c:v>0.52098379629629632</c:v>
                </c:pt>
                <c:pt idx="6630">
                  <c:v>0.5212268518518518</c:v>
                </c:pt>
                <c:pt idx="6631">
                  <c:v>0.5214699074074074</c:v>
                </c:pt>
                <c:pt idx="6632">
                  <c:v>0.52172453703703703</c:v>
                </c:pt>
                <c:pt idx="6633">
                  <c:v>0.52196759259259262</c:v>
                </c:pt>
                <c:pt idx="6634">
                  <c:v>0.52221064814814822</c:v>
                </c:pt>
                <c:pt idx="6635">
                  <c:v>0.5224537037037037</c:v>
                </c:pt>
                <c:pt idx="6636">
                  <c:v>0.52269675925925929</c:v>
                </c:pt>
                <c:pt idx="6637">
                  <c:v>0.52293981481481489</c:v>
                </c:pt>
                <c:pt idx="6638">
                  <c:v>0.52319444444444441</c:v>
                </c:pt>
                <c:pt idx="6639">
                  <c:v>0.5234375</c:v>
                </c:pt>
                <c:pt idx="6640">
                  <c:v>0.52368055555555559</c:v>
                </c:pt>
                <c:pt idx="6641">
                  <c:v>0.52392361111111108</c:v>
                </c:pt>
                <c:pt idx="6642">
                  <c:v>0.52416666666666667</c:v>
                </c:pt>
                <c:pt idx="6643">
                  <c:v>0.5244212962962963</c:v>
                </c:pt>
                <c:pt idx="6644">
                  <c:v>0.52466435185185178</c:v>
                </c:pt>
                <c:pt idx="6645">
                  <c:v>0.52490740740740738</c:v>
                </c:pt>
                <c:pt idx="6646">
                  <c:v>0.52515046296296297</c:v>
                </c:pt>
                <c:pt idx="6647">
                  <c:v>0.52539351851851845</c:v>
                </c:pt>
                <c:pt idx="6648">
                  <c:v>0.5256481481481482</c:v>
                </c:pt>
                <c:pt idx="6649">
                  <c:v>0.52589120370370368</c:v>
                </c:pt>
                <c:pt idx="6650">
                  <c:v>0.52613425925925927</c:v>
                </c:pt>
                <c:pt idx="6651">
                  <c:v>0.52637731481481487</c:v>
                </c:pt>
                <c:pt idx="6652">
                  <c:v>0.52662037037037035</c:v>
                </c:pt>
                <c:pt idx="6653">
                  <c:v>0.52686342592592594</c:v>
                </c:pt>
                <c:pt idx="6654">
                  <c:v>0.52711805555555558</c:v>
                </c:pt>
                <c:pt idx="6655">
                  <c:v>0.52736111111111106</c:v>
                </c:pt>
                <c:pt idx="6656">
                  <c:v>0.52760416666666665</c:v>
                </c:pt>
                <c:pt idx="6657">
                  <c:v>0.52784722222222225</c:v>
                </c:pt>
                <c:pt idx="6658">
                  <c:v>0.52809027777777773</c:v>
                </c:pt>
                <c:pt idx="6659">
                  <c:v>0.52834490740740747</c:v>
                </c:pt>
                <c:pt idx="6660">
                  <c:v>0.52858796296296295</c:v>
                </c:pt>
                <c:pt idx="6661">
                  <c:v>0.52883101851851855</c:v>
                </c:pt>
                <c:pt idx="6662">
                  <c:v>0.52907407407407414</c:v>
                </c:pt>
                <c:pt idx="6663">
                  <c:v>0.52931712962962962</c:v>
                </c:pt>
                <c:pt idx="6664">
                  <c:v>0.52957175925925926</c:v>
                </c:pt>
                <c:pt idx="6665">
                  <c:v>0.52981481481481485</c:v>
                </c:pt>
                <c:pt idx="6666">
                  <c:v>0.53005787037037033</c:v>
                </c:pt>
                <c:pt idx="6667">
                  <c:v>0.53030092592592593</c:v>
                </c:pt>
                <c:pt idx="6668">
                  <c:v>0.53054398148148152</c:v>
                </c:pt>
                <c:pt idx="6669">
                  <c:v>0.53079861111111104</c:v>
                </c:pt>
                <c:pt idx="6670">
                  <c:v>0.53104166666666663</c:v>
                </c:pt>
                <c:pt idx="6671">
                  <c:v>0.53128472222222223</c:v>
                </c:pt>
                <c:pt idx="6672">
                  <c:v>0.53152777777777771</c:v>
                </c:pt>
                <c:pt idx="6673">
                  <c:v>0.5317708333333333</c:v>
                </c:pt>
                <c:pt idx="6674">
                  <c:v>0.5320138888888889</c:v>
                </c:pt>
                <c:pt idx="6675">
                  <c:v>0.53226851851851853</c:v>
                </c:pt>
                <c:pt idx="6676">
                  <c:v>0.53251157407407412</c:v>
                </c:pt>
                <c:pt idx="6677">
                  <c:v>0.53275462962962961</c:v>
                </c:pt>
                <c:pt idx="6678">
                  <c:v>0.5329976851851852</c:v>
                </c:pt>
                <c:pt idx="6679">
                  <c:v>0.53324074074074079</c:v>
                </c:pt>
                <c:pt idx="6680">
                  <c:v>0.53349537037037031</c:v>
                </c:pt>
                <c:pt idx="6681">
                  <c:v>0.53373842592592591</c:v>
                </c:pt>
                <c:pt idx="6682">
                  <c:v>0.5339814814814815</c:v>
                </c:pt>
                <c:pt idx="6683">
                  <c:v>0.53422453703703698</c:v>
                </c:pt>
                <c:pt idx="6684">
                  <c:v>0.53446759259259258</c:v>
                </c:pt>
                <c:pt idx="6685">
                  <c:v>0.53472222222222221</c:v>
                </c:pt>
                <c:pt idx="6686">
                  <c:v>0.5349652777777778</c:v>
                </c:pt>
                <c:pt idx="6687">
                  <c:v>0.5352083333333334</c:v>
                </c:pt>
                <c:pt idx="6688">
                  <c:v>0.53545138888888888</c:v>
                </c:pt>
                <c:pt idx="6689">
                  <c:v>0.53569444444444447</c:v>
                </c:pt>
                <c:pt idx="6690">
                  <c:v>0.53594907407407411</c:v>
                </c:pt>
                <c:pt idx="6691">
                  <c:v>0.53619212962962959</c:v>
                </c:pt>
                <c:pt idx="6692">
                  <c:v>0.53643518518518518</c:v>
                </c:pt>
                <c:pt idx="6693">
                  <c:v>0.53667824074074078</c:v>
                </c:pt>
                <c:pt idx="6694">
                  <c:v>0.53692129629629626</c:v>
                </c:pt>
                <c:pt idx="6695">
                  <c:v>0.53716435185185185</c:v>
                </c:pt>
                <c:pt idx="6696">
                  <c:v>0.53741898148148148</c:v>
                </c:pt>
                <c:pt idx="6697">
                  <c:v>0.53766203703703697</c:v>
                </c:pt>
                <c:pt idx="6698">
                  <c:v>0.53790509259259256</c:v>
                </c:pt>
                <c:pt idx="6699">
                  <c:v>0.53814814814814815</c:v>
                </c:pt>
                <c:pt idx="6700">
                  <c:v>0.53839120370370364</c:v>
                </c:pt>
                <c:pt idx="6701">
                  <c:v>0.53864583333333338</c:v>
                </c:pt>
                <c:pt idx="6702">
                  <c:v>0.53888888888888886</c:v>
                </c:pt>
                <c:pt idx="6703">
                  <c:v>0.53913194444444446</c:v>
                </c:pt>
                <c:pt idx="6704">
                  <c:v>0.53937500000000005</c:v>
                </c:pt>
                <c:pt idx="6705">
                  <c:v>0.53961805555555553</c:v>
                </c:pt>
                <c:pt idx="6706">
                  <c:v>0.53987268518518516</c:v>
                </c:pt>
                <c:pt idx="6707">
                  <c:v>0.54011574074074076</c:v>
                </c:pt>
                <c:pt idx="6708">
                  <c:v>0.54035879629629624</c:v>
                </c:pt>
                <c:pt idx="6709">
                  <c:v>0.54060185185185183</c:v>
                </c:pt>
                <c:pt idx="6710">
                  <c:v>0.54084490740740743</c:v>
                </c:pt>
                <c:pt idx="6711">
                  <c:v>0.54108796296296291</c:v>
                </c:pt>
                <c:pt idx="6712">
                  <c:v>0.54134259259259265</c:v>
                </c:pt>
                <c:pt idx="6713">
                  <c:v>0.54158564814814814</c:v>
                </c:pt>
                <c:pt idx="6714">
                  <c:v>0.54182870370370373</c:v>
                </c:pt>
                <c:pt idx="6715">
                  <c:v>0.54207175925925932</c:v>
                </c:pt>
                <c:pt idx="6716">
                  <c:v>0.54231481481481481</c:v>
                </c:pt>
                <c:pt idx="6717">
                  <c:v>0.54256944444444444</c:v>
                </c:pt>
                <c:pt idx="6718">
                  <c:v>0.54281250000000003</c:v>
                </c:pt>
                <c:pt idx="6719">
                  <c:v>0.54305555555555551</c:v>
                </c:pt>
                <c:pt idx="6720">
                  <c:v>0.54329861111111111</c:v>
                </c:pt>
                <c:pt idx="6721">
                  <c:v>0.5435416666666667</c:v>
                </c:pt>
                <c:pt idx="6722">
                  <c:v>0.54379629629629633</c:v>
                </c:pt>
                <c:pt idx="6723">
                  <c:v>0.54403935185185182</c:v>
                </c:pt>
                <c:pt idx="6724">
                  <c:v>0.54428240740740741</c:v>
                </c:pt>
                <c:pt idx="6725">
                  <c:v>0.54452546296296289</c:v>
                </c:pt>
                <c:pt idx="6726">
                  <c:v>0.54476851851851849</c:v>
                </c:pt>
                <c:pt idx="6727">
                  <c:v>0.54501157407407408</c:v>
                </c:pt>
                <c:pt idx="6728">
                  <c:v>0.54526620370370371</c:v>
                </c:pt>
                <c:pt idx="6729">
                  <c:v>0.5455092592592593</c:v>
                </c:pt>
                <c:pt idx="6730">
                  <c:v>0.54575231481481479</c:v>
                </c:pt>
                <c:pt idx="6731">
                  <c:v>0.54599537037037038</c:v>
                </c:pt>
                <c:pt idx="6732">
                  <c:v>0.54623842592592597</c:v>
                </c:pt>
                <c:pt idx="6733">
                  <c:v>0.5464930555555555</c:v>
                </c:pt>
                <c:pt idx="6734">
                  <c:v>0.54673611111111109</c:v>
                </c:pt>
                <c:pt idx="6735">
                  <c:v>0.54697916666666668</c:v>
                </c:pt>
                <c:pt idx="6736">
                  <c:v>0.54722222222222217</c:v>
                </c:pt>
                <c:pt idx="6737">
                  <c:v>0.54746527777777776</c:v>
                </c:pt>
                <c:pt idx="6738">
                  <c:v>0.54771990740740739</c:v>
                </c:pt>
                <c:pt idx="6739">
                  <c:v>0.54796296296296299</c:v>
                </c:pt>
                <c:pt idx="6740">
                  <c:v>0.54820601851851858</c:v>
                </c:pt>
                <c:pt idx="6741">
                  <c:v>0.54844907407407406</c:v>
                </c:pt>
                <c:pt idx="6742">
                  <c:v>0.54869212962962965</c:v>
                </c:pt>
                <c:pt idx="6743">
                  <c:v>0.54894675925925929</c:v>
                </c:pt>
                <c:pt idx="6744">
                  <c:v>0.54918981481481477</c:v>
                </c:pt>
                <c:pt idx="6745">
                  <c:v>0.54943287037037036</c:v>
                </c:pt>
                <c:pt idx="6746">
                  <c:v>0.54967592592592596</c:v>
                </c:pt>
                <c:pt idx="6747">
                  <c:v>0.54991898148148144</c:v>
                </c:pt>
                <c:pt idx="6748">
                  <c:v>0.55016203703703703</c:v>
                </c:pt>
                <c:pt idx="6749">
                  <c:v>0.55041666666666667</c:v>
                </c:pt>
                <c:pt idx="6750">
                  <c:v>0.55065972222222215</c:v>
                </c:pt>
                <c:pt idx="6751">
                  <c:v>0.55090277777777785</c:v>
                </c:pt>
                <c:pt idx="6752">
                  <c:v>0.55114583333333333</c:v>
                </c:pt>
                <c:pt idx="6753">
                  <c:v>0.55138888888888882</c:v>
                </c:pt>
                <c:pt idx="6754">
                  <c:v>0.55164351851851856</c:v>
                </c:pt>
                <c:pt idx="6755">
                  <c:v>0.55188657407407404</c:v>
                </c:pt>
                <c:pt idx="6756">
                  <c:v>0.55212962962962964</c:v>
                </c:pt>
                <c:pt idx="6757">
                  <c:v>0.55237268518518523</c:v>
                </c:pt>
                <c:pt idx="6758">
                  <c:v>0.55261574074074071</c:v>
                </c:pt>
                <c:pt idx="6759">
                  <c:v>0.55287037037037035</c:v>
                </c:pt>
                <c:pt idx="6760">
                  <c:v>0.55311342592592594</c:v>
                </c:pt>
                <c:pt idx="6761">
                  <c:v>0.55335648148148142</c:v>
                </c:pt>
                <c:pt idx="6762">
                  <c:v>0.55359953703703701</c:v>
                </c:pt>
                <c:pt idx="6763">
                  <c:v>0.55384259259259261</c:v>
                </c:pt>
                <c:pt idx="6764">
                  <c:v>0.55409722222222224</c:v>
                </c:pt>
                <c:pt idx="6765">
                  <c:v>0.55434027777777783</c:v>
                </c:pt>
                <c:pt idx="6766">
                  <c:v>0.55458333333333332</c:v>
                </c:pt>
                <c:pt idx="6767">
                  <c:v>0.55482638888888891</c:v>
                </c:pt>
                <c:pt idx="6768">
                  <c:v>0.5550694444444445</c:v>
                </c:pt>
                <c:pt idx="6769">
                  <c:v>0.55531249999999999</c:v>
                </c:pt>
                <c:pt idx="6770">
                  <c:v>0.55556712962962962</c:v>
                </c:pt>
                <c:pt idx="6771">
                  <c:v>0.55581018518518521</c:v>
                </c:pt>
                <c:pt idx="6772">
                  <c:v>0.5560532407407407</c:v>
                </c:pt>
                <c:pt idx="6773">
                  <c:v>0.55629629629629629</c:v>
                </c:pt>
                <c:pt idx="6774">
                  <c:v>0.55653935185185188</c:v>
                </c:pt>
                <c:pt idx="6775">
                  <c:v>0.55679398148148151</c:v>
                </c:pt>
                <c:pt idx="6776">
                  <c:v>0.55703703703703711</c:v>
                </c:pt>
                <c:pt idx="6777">
                  <c:v>0.55728009259259259</c:v>
                </c:pt>
                <c:pt idx="6778">
                  <c:v>0.55752314814814818</c:v>
                </c:pt>
                <c:pt idx="6779">
                  <c:v>0.55776620370370367</c:v>
                </c:pt>
                <c:pt idx="6780">
                  <c:v>0.5580208333333333</c:v>
                </c:pt>
                <c:pt idx="6781">
                  <c:v>0.55826388888888889</c:v>
                </c:pt>
                <c:pt idx="6782">
                  <c:v>0.55850694444444449</c:v>
                </c:pt>
                <c:pt idx="6783">
                  <c:v>0.55874999999999997</c:v>
                </c:pt>
                <c:pt idx="6784">
                  <c:v>0.55899305555555556</c:v>
                </c:pt>
                <c:pt idx="6785">
                  <c:v>0.55923611111111116</c:v>
                </c:pt>
                <c:pt idx="6786">
                  <c:v>0.55949074074074068</c:v>
                </c:pt>
                <c:pt idx="6787">
                  <c:v>0.55973379629629627</c:v>
                </c:pt>
                <c:pt idx="6788">
                  <c:v>0.55997685185185186</c:v>
                </c:pt>
                <c:pt idx="6789">
                  <c:v>0.56021990740740735</c:v>
                </c:pt>
                <c:pt idx="6790">
                  <c:v>0.56046296296296294</c:v>
                </c:pt>
                <c:pt idx="6791">
                  <c:v>0.56071759259259257</c:v>
                </c:pt>
                <c:pt idx="6792">
                  <c:v>0.56096064814814817</c:v>
                </c:pt>
                <c:pt idx="6793">
                  <c:v>0.56120370370370376</c:v>
                </c:pt>
                <c:pt idx="6794">
                  <c:v>0.56144675925925924</c:v>
                </c:pt>
                <c:pt idx="6795">
                  <c:v>0.56168981481481484</c:v>
                </c:pt>
                <c:pt idx="6796">
                  <c:v>0.56194444444444447</c:v>
                </c:pt>
                <c:pt idx="6797">
                  <c:v>0.56218749999999995</c:v>
                </c:pt>
                <c:pt idx="6798">
                  <c:v>0.56243055555555554</c:v>
                </c:pt>
                <c:pt idx="6799">
                  <c:v>0.56267361111111114</c:v>
                </c:pt>
                <c:pt idx="6800">
                  <c:v>0.56291666666666662</c:v>
                </c:pt>
                <c:pt idx="6801">
                  <c:v>0.56315972222222221</c:v>
                </c:pt>
                <c:pt idx="6802">
                  <c:v>0.56341435185185185</c:v>
                </c:pt>
                <c:pt idx="6803">
                  <c:v>0.56365740740740744</c:v>
                </c:pt>
                <c:pt idx="6804">
                  <c:v>0.56390046296296303</c:v>
                </c:pt>
                <c:pt idx="6805">
                  <c:v>0.56414351851851852</c:v>
                </c:pt>
                <c:pt idx="6806">
                  <c:v>0.56438657407407411</c:v>
                </c:pt>
                <c:pt idx="6807">
                  <c:v>0.56464120370370374</c:v>
                </c:pt>
                <c:pt idx="6808">
                  <c:v>0.56488425925925922</c:v>
                </c:pt>
                <c:pt idx="6809">
                  <c:v>0.56512731481481482</c:v>
                </c:pt>
                <c:pt idx="6810">
                  <c:v>0.56537037037037041</c:v>
                </c:pt>
                <c:pt idx="6811">
                  <c:v>0.56561342592592589</c:v>
                </c:pt>
                <c:pt idx="6812">
                  <c:v>0.56586805555555553</c:v>
                </c:pt>
                <c:pt idx="6813">
                  <c:v>0.56611111111111112</c:v>
                </c:pt>
                <c:pt idx="6814">
                  <c:v>0.5663541666666666</c:v>
                </c:pt>
                <c:pt idx="6815">
                  <c:v>0.5665972222222222</c:v>
                </c:pt>
                <c:pt idx="6816">
                  <c:v>0.56684027777777779</c:v>
                </c:pt>
                <c:pt idx="6817">
                  <c:v>0.56709490740740742</c:v>
                </c:pt>
                <c:pt idx="6818">
                  <c:v>0.56733796296296302</c:v>
                </c:pt>
                <c:pt idx="6819">
                  <c:v>0.5675810185185185</c:v>
                </c:pt>
                <c:pt idx="6820">
                  <c:v>0.56782407407407409</c:v>
                </c:pt>
                <c:pt idx="6821">
                  <c:v>0.56806712962962969</c:v>
                </c:pt>
                <c:pt idx="6822">
                  <c:v>0.56831018518518517</c:v>
                </c:pt>
                <c:pt idx="6823">
                  <c:v>0.5685648148148148</c:v>
                </c:pt>
                <c:pt idx="6824">
                  <c:v>0.56880787037037039</c:v>
                </c:pt>
                <c:pt idx="6825">
                  <c:v>0.56905092592592588</c:v>
                </c:pt>
                <c:pt idx="6826">
                  <c:v>0.56929398148148147</c:v>
                </c:pt>
                <c:pt idx="6827">
                  <c:v>0.56953703703703706</c:v>
                </c:pt>
                <c:pt idx="6828">
                  <c:v>0.5697916666666667</c:v>
                </c:pt>
                <c:pt idx="6829">
                  <c:v>0.57003472222222229</c:v>
                </c:pt>
                <c:pt idx="6830">
                  <c:v>0.57027777777777777</c:v>
                </c:pt>
                <c:pt idx="6831">
                  <c:v>0.57052083333333337</c:v>
                </c:pt>
                <c:pt idx="6832">
                  <c:v>0.57076388888888896</c:v>
                </c:pt>
                <c:pt idx="6833">
                  <c:v>0.57101851851851848</c:v>
                </c:pt>
                <c:pt idx="6834">
                  <c:v>0.57126157407407407</c:v>
                </c:pt>
                <c:pt idx="6835">
                  <c:v>0.57150462962962967</c:v>
                </c:pt>
                <c:pt idx="6836">
                  <c:v>0.57174768518518515</c:v>
                </c:pt>
                <c:pt idx="6837">
                  <c:v>0.57199074074074074</c:v>
                </c:pt>
                <c:pt idx="6838">
                  <c:v>0.57224537037037038</c:v>
                </c:pt>
                <c:pt idx="6839">
                  <c:v>0.57248842592592586</c:v>
                </c:pt>
                <c:pt idx="6840">
                  <c:v>0.57273148148148145</c:v>
                </c:pt>
                <c:pt idx="6841">
                  <c:v>0.57297453703703705</c:v>
                </c:pt>
                <c:pt idx="6842">
                  <c:v>0.57321759259259253</c:v>
                </c:pt>
                <c:pt idx="6843">
                  <c:v>0.57346064814814812</c:v>
                </c:pt>
                <c:pt idx="6844">
                  <c:v>0.57371527777777775</c:v>
                </c:pt>
                <c:pt idx="6845">
                  <c:v>0.57395833333333335</c:v>
                </c:pt>
                <c:pt idx="6846">
                  <c:v>0.57420138888888894</c:v>
                </c:pt>
                <c:pt idx="6847">
                  <c:v>0.57444444444444442</c:v>
                </c:pt>
                <c:pt idx="6848">
                  <c:v>0.57468750000000002</c:v>
                </c:pt>
                <c:pt idx="6849">
                  <c:v>0.57494212962962965</c:v>
                </c:pt>
                <c:pt idx="6850">
                  <c:v>0.57518518518518513</c:v>
                </c:pt>
                <c:pt idx="6851">
                  <c:v>0.57542824074074073</c:v>
                </c:pt>
                <c:pt idx="6852">
                  <c:v>0.57567129629629632</c:v>
                </c:pt>
                <c:pt idx="6853">
                  <c:v>0.5759143518518518</c:v>
                </c:pt>
                <c:pt idx="6854">
                  <c:v>0.57616898148148155</c:v>
                </c:pt>
                <c:pt idx="6855">
                  <c:v>0.57641203703703703</c:v>
                </c:pt>
                <c:pt idx="6856">
                  <c:v>0.57665509259259262</c:v>
                </c:pt>
                <c:pt idx="6857">
                  <c:v>0.57689814814814822</c:v>
                </c:pt>
                <c:pt idx="6858">
                  <c:v>0.5771412037037037</c:v>
                </c:pt>
                <c:pt idx="6859">
                  <c:v>0.57738425925925929</c:v>
                </c:pt>
                <c:pt idx="6860">
                  <c:v>0.57763888888888892</c:v>
                </c:pt>
                <c:pt idx="6861">
                  <c:v>0.57788194444444441</c:v>
                </c:pt>
                <c:pt idx="6862">
                  <c:v>0.578125</c:v>
                </c:pt>
                <c:pt idx="6863">
                  <c:v>0.57836805555555559</c:v>
                </c:pt>
                <c:pt idx="6864">
                  <c:v>0.57861111111111108</c:v>
                </c:pt>
                <c:pt idx="6865">
                  <c:v>0.57886574074074071</c:v>
                </c:pt>
                <c:pt idx="6866">
                  <c:v>0.5791087962962963</c:v>
                </c:pt>
                <c:pt idx="6867">
                  <c:v>0.57935185185185178</c:v>
                </c:pt>
                <c:pt idx="6868">
                  <c:v>0.57959490740740738</c:v>
                </c:pt>
                <c:pt idx="6869">
                  <c:v>0.57983796296296297</c:v>
                </c:pt>
                <c:pt idx="6870">
                  <c:v>0.5800925925925926</c:v>
                </c:pt>
                <c:pt idx="6871">
                  <c:v>0.5803356481481482</c:v>
                </c:pt>
                <c:pt idx="6872">
                  <c:v>0.58057870370370368</c:v>
                </c:pt>
                <c:pt idx="6873">
                  <c:v>0.58082175925925927</c:v>
                </c:pt>
                <c:pt idx="6874">
                  <c:v>0.58106481481481487</c:v>
                </c:pt>
                <c:pt idx="6875">
                  <c:v>0.58131944444444439</c:v>
                </c:pt>
                <c:pt idx="6876">
                  <c:v>0.58156249999999998</c:v>
                </c:pt>
                <c:pt idx="6877">
                  <c:v>0.58180555555555558</c:v>
                </c:pt>
                <c:pt idx="6878">
                  <c:v>0.58204861111111106</c:v>
                </c:pt>
                <c:pt idx="6879">
                  <c:v>0.58229166666666665</c:v>
                </c:pt>
                <c:pt idx="6880">
                  <c:v>0.58253472222222225</c:v>
                </c:pt>
                <c:pt idx="6881">
                  <c:v>0.58278935185185188</c:v>
                </c:pt>
                <c:pt idx="6882">
                  <c:v>0.58303240740740747</c:v>
                </c:pt>
                <c:pt idx="6883">
                  <c:v>0.58327546296296295</c:v>
                </c:pt>
                <c:pt idx="6884">
                  <c:v>0.58351851851851855</c:v>
                </c:pt>
                <c:pt idx="6885">
                  <c:v>0.58376157407407414</c:v>
                </c:pt>
                <c:pt idx="6886">
                  <c:v>0.58401620370370366</c:v>
                </c:pt>
                <c:pt idx="6887">
                  <c:v>0.58425925925925926</c:v>
                </c:pt>
                <c:pt idx="6888">
                  <c:v>0.58450231481481485</c:v>
                </c:pt>
                <c:pt idx="6889">
                  <c:v>0.58474537037037033</c:v>
                </c:pt>
                <c:pt idx="6890">
                  <c:v>0.58498842592592593</c:v>
                </c:pt>
                <c:pt idx="6891">
                  <c:v>0.58524305555555556</c:v>
                </c:pt>
                <c:pt idx="6892">
                  <c:v>0.58548611111111104</c:v>
                </c:pt>
                <c:pt idx="6893">
                  <c:v>0.58572916666666663</c:v>
                </c:pt>
                <c:pt idx="6894">
                  <c:v>0.58597222222222223</c:v>
                </c:pt>
                <c:pt idx="6895">
                  <c:v>0.58621527777777771</c:v>
                </c:pt>
                <c:pt idx="6896">
                  <c:v>0.5864583333333333</c:v>
                </c:pt>
                <c:pt idx="6897">
                  <c:v>0.58671296296296294</c:v>
                </c:pt>
                <c:pt idx="6898">
                  <c:v>0.58695601851851853</c:v>
                </c:pt>
                <c:pt idx="6899">
                  <c:v>0.58719907407407412</c:v>
                </c:pt>
                <c:pt idx="6900">
                  <c:v>0.58744212962962961</c:v>
                </c:pt>
                <c:pt idx="6901">
                  <c:v>0.5876851851851852</c:v>
                </c:pt>
                <c:pt idx="6902">
                  <c:v>0.58793981481481483</c:v>
                </c:pt>
                <c:pt idx="6903">
                  <c:v>0.58818287037037031</c:v>
                </c:pt>
                <c:pt idx="6904">
                  <c:v>0.58842592592592591</c:v>
                </c:pt>
                <c:pt idx="6905">
                  <c:v>0.5886689814814815</c:v>
                </c:pt>
                <c:pt idx="6906">
                  <c:v>0.58891203703703698</c:v>
                </c:pt>
                <c:pt idx="6907">
                  <c:v>0.58916666666666673</c:v>
                </c:pt>
                <c:pt idx="6908">
                  <c:v>0.58940972222222221</c:v>
                </c:pt>
                <c:pt idx="6909">
                  <c:v>0.5896527777777778</c:v>
                </c:pt>
                <c:pt idx="6910">
                  <c:v>0.5898958333333334</c:v>
                </c:pt>
                <c:pt idx="6911">
                  <c:v>0.59013888888888888</c:v>
                </c:pt>
                <c:pt idx="6912">
                  <c:v>0.59039351851851851</c:v>
                </c:pt>
                <c:pt idx="6913">
                  <c:v>0.59063657407407411</c:v>
                </c:pt>
                <c:pt idx="6914">
                  <c:v>0.59087962962962959</c:v>
                </c:pt>
                <c:pt idx="6915">
                  <c:v>0.59112268518518518</c:v>
                </c:pt>
                <c:pt idx="6916">
                  <c:v>0.59136574074074078</c:v>
                </c:pt>
                <c:pt idx="6917">
                  <c:v>0.59160879629629626</c:v>
                </c:pt>
                <c:pt idx="6918">
                  <c:v>0.59186342592592589</c:v>
                </c:pt>
                <c:pt idx="6919">
                  <c:v>0.59210648148148148</c:v>
                </c:pt>
                <c:pt idx="6920">
                  <c:v>0.59234953703703697</c:v>
                </c:pt>
                <c:pt idx="6921">
                  <c:v>0.59259259259259256</c:v>
                </c:pt>
                <c:pt idx="6922">
                  <c:v>0.59283564814814815</c:v>
                </c:pt>
                <c:pt idx="6923">
                  <c:v>0.59309027777777779</c:v>
                </c:pt>
                <c:pt idx="6924">
                  <c:v>0.59333333333333338</c:v>
                </c:pt>
                <c:pt idx="6925">
                  <c:v>0.59357638888888886</c:v>
                </c:pt>
                <c:pt idx="6926">
                  <c:v>0.59381944444444446</c:v>
                </c:pt>
                <c:pt idx="6927">
                  <c:v>0.59406250000000005</c:v>
                </c:pt>
                <c:pt idx="6928">
                  <c:v>0.59431712962962957</c:v>
                </c:pt>
                <c:pt idx="6929">
                  <c:v>0.59456018518518516</c:v>
                </c:pt>
                <c:pt idx="6930">
                  <c:v>0.59480324074074076</c:v>
                </c:pt>
                <c:pt idx="6931">
                  <c:v>0.59504629629629624</c:v>
                </c:pt>
                <c:pt idx="6932">
                  <c:v>0.59528935185185183</c:v>
                </c:pt>
                <c:pt idx="6933">
                  <c:v>0.59554398148148147</c:v>
                </c:pt>
                <c:pt idx="6934">
                  <c:v>0.59578703703703706</c:v>
                </c:pt>
                <c:pt idx="6935">
                  <c:v>0.59603009259259265</c:v>
                </c:pt>
                <c:pt idx="6936">
                  <c:v>0.59627314814814814</c:v>
                </c:pt>
                <c:pt idx="6937">
                  <c:v>0.59651620370370373</c:v>
                </c:pt>
                <c:pt idx="6938">
                  <c:v>0.59675925925925932</c:v>
                </c:pt>
                <c:pt idx="6939">
                  <c:v>0.59701388888888884</c:v>
                </c:pt>
                <c:pt idx="6940">
                  <c:v>0.59725694444444444</c:v>
                </c:pt>
                <c:pt idx="6941">
                  <c:v>0.59750000000000003</c:v>
                </c:pt>
                <c:pt idx="6942">
                  <c:v>0.59774305555555551</c:v>
                </c:pt>
                <c:pt idx="6943">
                  <c:v>0.59798611111111111</c:v>
                </c:pt>
                <c:pt idx="6944">
                  <c:v>0.59824074074074074</c:v>
                </c:pt>
                <c:pt idx="6945">
                  <c:v>0.59848379629629633</c:v>
                </c:pt>
                <c:pt idx="6946">
                  <c:v>0.59872685185185182</c:v>
                </c:pt>
                <c:pt idx="6947">
                  <c:v>0.59896990740740741</c:v>
                </c:pt>
                <c:pt idx="6948">
                  <c:v>0.59921296296296289</c:v>
                </c:pt>
                <c:pt idx="6949">
                  <c:v>0.59946759259259264</c:v>
                </c:pt>
                <c:pt idx="6950">
                  <c:v>0.59971064814814812</c:v>
                </c:pt>
                <c:pt idx="6951">
                  <c:v>0.59995370370370371</c:v>
                </c:pt>
                <c:pt idx="6952">
                  <c:v>0.6001967592592593</c:v>
                </c:pt>
                <c:pt idx="6953">
                  <c:v>0.60043981481481479</c:v>
                </c:pt>
                <c:pt idx="6954">
                  <c:v>0.60068287037037038</c:v>
                </c:pt>
                <c:pt idx="6955">
                  <c:v>0.60093750000000001</c:v>
                </c:pt>
                <c:pt idx="6956">
                  <c:v>0.6011805555555555</c:v>
                </c:pt>
                <c:pt idx="6957">
                  <c:v>0.60142361111111109</c:v>
                </c:pt>
                <c:pt idx="6958">
                  <c:v>0.60166666666666668</c:v>
                </c:pt>
                <c:pt idx="6959">
                  <c:v>0.60190972222222217</c:v>
                </c:pt>
                <c:pt idx="6960">
                  <c:v>0.60216435185185191</c:v>
                </c:pt>
                <c:pt idx="6961">
                  <c:v>0.60240740740740739</c:v>
                </c:pt>
                <c:pt idx="6962">
                  <c:v>0.60265046296296299</c:v>
                </c:pt>
                <c:pt idx="6963">
                  <c:v>0.60289351851851858</c:v>
                </c:pt>
                <c:pt idx="6964">
                  <c:v>0.60313657407407406</c:v>
                </c:pt>
                <c:pt idx="6965">
                  <c:v>0.60339120370370369</c:v>
                </c:pt>
                <c:pt idx="6966">
                  <c:v>0.60363425925925929</c:v>
                </c:pt>
                <c:pt idx="6967">
                  <c:v>0.60387731481481477</c:v>
                </c:pt>
                <c:pt idx="6968">
                  <c:v>0.60412037037037036</c:v>
                </c:pt>
                <c:pt idx="6969">
                  <c:v>0.60436342592592596</c:v>
                </c:pt>
                <c:pt idx="6970">
                  <c:v>0.60461805555555559</c:v>
                </c:pt>
                <c:pt idx="6971">
                  <c:v>0.60486111111111118</c:v>
                </c:pt>
                <c:pt idx="6972">
                  <c:v>0.60510416666666667</c:v>
                </c:pt>
                <c:pt idx="6973">
                  <c:v>0.60534722222222215</c:v>
                </c:pt>
                <c:pt idx="6974">
                  <c:v>0.60559027777777774</c:v>
                </c:pt>
                <c:pt idx="6975">
                  <c:v>0.60583333333333333</c:v>
                </c:pt>
                <c:pt idx="6976">
                  <c:v>0.60608796296296297</c:v>
                </c:pt>
                <c:pt idx="6977">
                  <c:v>0.60633101851851856</c:v>
                </c:pt>
                <c:pt idx="6978">
                  <c:v>0.60657407407407404</c:v>
                </c:pt>
                <c:pt idx="6979">
                  <c:v>0.60681712962962964</c:v>
                </c:pt>
                <c:pt idx="6980">
                  <c:v>0.60706018518518523</c:v>
                </c:pt>
                <c:pt idx="6981">
                  <c:v>0.60731481481481475</c:v>
                </c:pt>
                <c:pt idx="6982">
                  <c:v>0.60755787037037035</c:v>
                </c:pt>
                <c:pt idx="6983">
                  <c:v>0.60780092592592594</c:v>
                </c:pt>
                <c:pt idx="6984">
                  <c:v>0.60804398148148142</c:v>
                </c:pt>
                <c:pt idx="6985">
                  <c:v>0.60828703703703701</c:v>
                </c:pt>
                <c:pt idx="6986">
                  <c:v>0.60854166666666665</c:v>
                </c:pt>
                <c:pt idx="6987">
                  <c:v>0.60878472222222224</c:v>
                </c:pt>
                <c:pt idx="6988">
                  <c:v>0.60902777777777783</c:v>
                </c:pt>
                <c:pt idx="6989">
                  <c:v>0.60927083333333332</c:v>
                </c:pt>
                <c:pt idx="6990">
                  <c:v>0.60951388888888891</c:v>
                </c:pt>
                <c:pt idx="6991">
                  <c:v>0.6097569444444445</c:v>
                </c:pt>
                <c:pt idx="6992">
                  <c:v>0.61001157407407403</c:v>
                </c:pt>
                <c:pt idx="6993">
                  <c:v>0.61025462962962962</c:v>
                </c:pt>
                <c:pt idx="6994">
                  <c:v>0.61049768518518521</c:v>
                </c:pt>
                <c:pt idx="6995">
                  <c:v>0.6107407407407407</c:v>
                </c:pt>
                <c:pt idx="6996">
                  <c:v>0.61098379629629629</c:v>
                </c:pt>
                <c:pt idx="6997">
                  <c:v>0.61123842592592592</c:v>
                </c:pt>
                <c:pt idx="6998">
                  <c:v>0.61148148148148151</c:v>
                </c:pt>
                <c:pt idx="6999">
                  <c:v>0.61172453703703711</c:v>
                </c:pt>
                <c:pt idx="7000">
                  <c:v>0.61196759259259259</c:v>
                </c:pt>
                <c:pt idx="7001">
                  <c:v>0.61221064814814818</c:v>
                </c:pt>
                <c:pt idx="7002">
                  <c:v>0.61246527777777782</c:v>
                </c:pt>
                <c:pt idx="7003">
                  <c:v>0.6127083333333333</c:v>
                </c:pt>
                <c:pt idx="7004">
                  <c:v>0.61295138888888889</c:v>
                </c:pt>
                <c:pt idx="7005">
                  <c:v>0.61319444444444449</c:v>
                </c:pt>
                <c:pt idx="7006">
                  <c:v>0.61343749999999997</c:v>
                </c:pt>
                <c:pt idx="7007">
                  <c:v>0.6136921296296296</c:v>
                </c:pt>
                <c:pt idx="7008">
                  <c:v>0.61393518518518519</c:v>
                </c:pt>
                <c:pt idx="7009">
                  <c:v>0.61417824074074068</c:v>
                </c:pt>
                <c:pt idx="7010">
                  <c:v>0.61442129629629627</c:v>
                </c:pt>
                <c:pt idx="7011">
                  <c:v>0.61466435185185186</c:v>
                </c:pt>
                <c:pt idx="7012">
                  <c:v>0.61490740740740735</c:v>
                </c:pt>
                <c:pt idx="7013">
                  <c:v>0.61516203703703709</c:v>
                </c:pt>
                <c:pt idx="7014">
                  <c:v>0.61540509259259257</c:v>
                </c:pt>
                <c:pt idx="7015">
                  <c:v>0.61564814814814817</c:v>
                </c:pt>
                <c:pt idx="7016">
                  <c:v>0.61589120370370376</c:v>
                </c:pt>
                <c:pt idx="7017">
                  <c:v>0.61613425925925924</c:v>
                </c:pt>
                <c:pt idx="7018">
                  <c:v>0.61638888888888888</c:v>
                </c:pt>
                <c:pt idx="7019">
                  <c:v>0.61663194444444447</c:v>
                </c:pt>
                <c:pt idx="7020">
                  <c:v>0.61687499999999995</c:v>
                </c:pt>
                <c:pt idx="7021">
                  <c:v>0.61711805555555554</c:v>
                </c:pt>
                <c:pt idx="7022">
                  <c:v>0.61736111111111114</c:v>
                </c:pt>
                <c:pt idx="7023">
                  <c:v>0.61761574074074077</c:v>
                </c:pt>
                <c:pt idx="7024">
                  <c:v>0.61785879629629636</c:v>
                </c:pt>
                <c:pt idx="7025">
                  <c:v>0.61810185185185185</c:v>
                </c:pt>
                <c:pt idx="7026">
                  <c:v>0.61834490740740744</c:v>
                </c:pt>
                <c:pt idx="7027">
                  <c:v>0.61858796296296303</c:v>
                </c:pt>
                <c:pt idx="7028">
                  <c:v>0.61883101851851852</c:v>
                </c:pt>
                <c:pt idx="7029">
                  <c:v>0.61908564814814815</c:v>
                </c:pt>
                <c:pt idx="7030">
                  <c:v>0.61932870370370374</c:v>
                </c:pt>
                <c:pt idx="7031">
                  <c:v>0.61957175925925922</c:v>
                </c:pt>
                <c:pt idx="7032">
                  <c:v>0.61981481481481482</c:v>
                </c:pt>
                <c:pt idx="7033">
                  <c:v>0.62005787037037041</c:v>
                </c:pt>
                <c:pt idx="7034">
                  <c:v>0.62031249999999993</c:v>
                </c:pt>
                <c:pt idx="7035">
                  <c:v>0.62055555555555553</c:v>
                </c:pt>
                <c:pt idx="7036">
                  <c:v>0.62079861111111112</c:v>
                </c:pt>
                <c:pt idx="7037">
                  <c:v>0.6210416666666666</c:v>
                </c:pt>
                <c:pt idx="7038">
                  <c:v>0.6212847222222222</c:v>
                </c:pt>
                <c:pt idx="7039">
                  <c:v>0.62153935185185183</c:v>
                </c:pt>
                <c:pt idx="7040">
                  <c:v>0.62178240740740742</c:v>
                </c:pt>
                <c:pt idx="7041">
                  <c:v>0.62202546296296302</c:v>
                </c:pt>
                <c:pt idx="7042">
                  <c:v>0.6222685185185185</c:v>
                </c:pt>
                <c:pt idx="7043">
                  <c:v>0.62251157407407409</c:v>
                </c:pt>
                <c:pt idx="7044">
                  <c:v>0.62276620370370372</c:v>
                </c:pt>
                <c:pt idx="7045">
                  <c:v>0.62300925925925921</c:v>
                </c:pt>
                <c:pt idx="7046">
                  <c:v>0.6232523148148148</c:v>
                </c:pt>
                <c:pt idx="7047">
                  <c:v>0.62349537037037039</c:v>
                </c:pt>
                <c:pt idx="7048">
                  <c:v>0.62373842592592588</c:v>
                </c:pt>
                <c:pt idx="7049">
                  <c:v>0.62398148148148147</c:v>
                </c:pt>
                <c:pt idx="7050">
                  <c:v>0.6242361111111111</c:v>
                </c:pt>
                <c:pt idx="7051">
                  <c:v>0.6244791666666667</c:v>
                </c:pt>
                <c:pt idx="7052">
                  <c:v>0.62472222222222229</c:v>
                </c:pt>
                <c:pt idx="7053">
                  <c:v>0.62496527777777777</c:v>
                </c:pt>
                <c:pt idx="7054">
                  <c:v>0.62520833333333337</c:v>
                </c:pt>
                <c:pt idx="7055">
                  <c:v>0.625462962962963</c:v>
                </c:pt>
                <c:pt idx="7056">
                  <c:v>0.62570601851851848</c:v>
                </c:pt>
                <c:pt idx="7057">
                  <c:v>0.62594907407407407</c:v>
                </c:pt>
                <c:pt idx="7058">
                  <c:v>0.62619212962962967</c:v>
                </c:pt>
                <c:pt idx="7059">
                  <c:v>0.62643518518518515</c:v>
                </c:pt>
                <c:pt idx="7060">
                  <c:v>0.62668981481481478</c:v>
                </c:pt>
                <c:pt idx="7061">
                  <c:v>0.62693287037037038</c:v>
                </c:pt>
                <c:pt idx="7062">
                  <c:v>0.62717592592592586</c:v>
                </c:pt>
                <c:pt idx="7063">
                  <c:v>0.62741898148148145</c:v>
                </c:pt>
                <c:pt idx="7064">
                  <c:v>0.62766203703703705</c:v>
                </c:pt>
                <c:pt idx="7065">
                  <c:v>0.62791666666666668</c:v>
                </c:pt>
                <c:pt idx="7066">
                  <c:v>0.62815972222222227</c:v>
                </c:pt>
                <c:pt idx="7067">
                  <c:v>0.62840277777777775</c:v>
                </c:pt>
                <c:pt idx="7068">
                  <c:v>0.62864583333333335</c:v>
                </c:pt>
                <c:pt idx="7069">
                  <c:v>0.62888888888888894</c:v>
                </c:pt>
                <c:pt idx="7070">
                  <c:v>0.62913194444444442</c:v>
                </c:pt>
                <c:pt idx="7071">
                  <c:v>0.62938657407407406</c:v>
                </c:pt>
                <c:pt idx="7072">
                  <c:v>0.62962962962962965</c:v>
                </c:pt>
                <c:pt idx="7073">
                  <c:v>0.62987268518518513</c:v>
                </c:pt>
                <c:pt idx="7074">
                  <c:v>0.63011574074074073</c:v>
                </c:pt>
                <c:pt idx="7075">
                  <c:v>0.63035879629629632</c:v>
                </c:pt>
                <c:pt idx="7076">
                  <c:v>0.63061342592592595</c:v>
                </c:pt>
                <c:pt idx="7077">
                  <c:v>0.63085648148148155</c:v>
                </c:pt>
                <c:pt idx="7078">
                  <c:v>0.63109953703703703</c:v>
                </c:pt>
                <c:pt idx="7079">
                  <c:v>0.63134259259259262</c:v>
                </c:pt>
                <c:pt idx="7080">
                  <c:v>0.63158564814814822</c:v>
                </c:pt>
                <c:pt idx="7081">
                  <c:v>0.63184027777777774</c:v>
                </c:pt>
                <c:pt idx="7082">
                  <c:v>0.63208333333333333</c:v>
                </c:pt>
                <c:pt idx="7083">
                  <c:v>0.63232638888888892</c:v>
                </c:pt>
                <c:pt idx="7084">
                  <c:v>0.63256944444444441</c:v>
                </c:pt>
                <c:pt idx="7085">
                  <c:v>0.6328125</c:v>
                </c:pt>
                <c:pt idx="7086">
                  <c:v>0.63306712962962963</c:v>
                </c:pt>
                <c:pt idx="7087">
                  <c:v>0.63331018518518511</c:v>
                </c:pt>
                <c:pt idx="7088">
                  <c:v>0.63355324074074071</c:v>
                </c:pt>
                <c:pt idx="7089">
                  <c:v>0.6337962962962963</c:v>
                </c:pt>
                <c:pt idx="7090">
                  <c:v>0.63403935185185178</c:v>
                </c:pt>
                <c:pt idx="7091">
                  <c:v>0.63428240740740738</c:v>
                </c:pt>
                <c:pt idx="7092">
                  <c:v>0.63453703703703701</c:v>
                </c:pt>
                <c:pt idx="7093">
                  <c:v>0.6347800925925926</c:v>
                </c:pt>
                <c:pt idx="7094">
                  <c:v>0.6350231481481482</c:v>
                </c:pt>
                <c:pt idx="7095">
                  <c:v>0.63526620370370368</c:v>
                </c:pt>
                <c:pt idx="7096">
                  <c:v>0.63550925925925927</c:v>
                </c:pt>
                <c:pt idx="7097">
                  <c:v>0.63576388888888891</c:v>
                </c:pt>
                <c:pt idx="7098">
                  <c:v>0.63600694444444439</c:v>
                </c:pt>
                <c:pt idx="7099">
                  <c:v>0.63624999999999998</c:v>
                </c:pt>
                <c:pt idx="7100">
                  <c:v>0.63649305555555558</c:v>
                </c:pt>
                <c:pt idx="7101">
                  <c:v>0.63673611111111106</c:v>
                </c:pt>
                <c:pt idx="7102">
                  <c:v>0.6369907407407408</c:v>
                </c:pt>
                <c:pt idx="7103">
                  <c:v>0.63723379629629628</c:v>
                </c:pt>
                <c:pt idx="7104">
                  <c:v>0.63747685185185188</c:v>
                </c:pt>
                <c:pt idx="7105">
                  <c:v>0.63771990740740747</c:v>
                </c:pt>
                <c:pt idx="7106">
                  <c:v>0.63796296296296295</c:v>
                </c:pt>
                <c:pt idx="7107">
                  <c:v>0.63820601851851855</c:v>
                </c:pt>
                <c:pt idx="7108">
                  <c:v>0.63846064814814818</c:v>
                </c:pt>
                <c:pt idx="7109">
                  <c:v>0.63870370370370366</c:v>
                </c:pt>
                <c:pt idx="7110">
                  <c:v>0.63894675925925926</c:v>
                </c:pt>
                <c:pt idx="7111">
                  <c:v>0.63918981481481485</c:v>
                </c:pt>
                <c:pt idx="7112">
                  <c:v>0.63943287037037033</c:v>
                </c:pt>
                <c:pt idx="7113">
                  <c:v>0.63968749999999996</c:v>
                </c:pt>
                <c:pt idx="7114">
                  <c:v>0.63993055555555556</c:v>
                </c:pt>
                <c:pt idx="7115">
                  <c:v>0.64017361111111104</c:v>
                </c:pt>
                <c:pt idx="7116">
                  <c:v>0.64041666666666663</c:v>
                </c:pt>
                <c:pt idx="7117">
                  <c:v>0.64065972222222223</c:v>
                </c:pt>
                <c:pt idx="7118">
                  <c:v>0.64091435185185186</c:v>
                </c:pt>
                <c:pt idx="7119">
                  <c:v>0.64115740740740745</c:v>
                </c:pt>
                <c:pt idx="7120">
                  <c:v>0.64140046296296294</c:v>
                </c:pt>
                <c:pt idx="7121">
                  <c:v>0.64164351851851853</c:v>
                </c:pt>
                <c:pt idx="7122">
                  <c:v>0.64188657407407412</c:v>
                </c:pt>
                <c:pt idx="7123">
                  <c:v>0.64212962962962961</c:v>
                </c:pt>
                <c:pt idx="7124">
                  <c:v>0.64238425925925924</c:v>
                </c:pt>
                <c:pt idx="7125">
                  <c:v>0.64262731481481483</c:v>
                </c:pt>
                <c:pt idx="7126">
                  <c:v>0.64287037037037031</c:v>
                </c:pt>
                <c:pt idx="7127">
                  <c:v>0.64311342592592591</c:v>
                </c:pt>
                <c:pt idx="7128">
                  <c:v>0.6433564814814815</c:v>
                </c:pt>
                <c:pt idx="7129">
                  <c:v>0.64361111111111113</c:v>
                </c:pt>
                <c:pt idx="7130">
                  <c:v>0.64385416666666673</c:v>
                </c:pt>
                <c:pt idx="7131">
                  <c:v>0.64409722222222221</c:v>
                </c:pt>
                <c:pt idx="7132">
                  <c:v>0.6443402777777778</c:v>
                </c:pt>
                <c:pt idx="7133">
                  <c:v>0.6445833333333334</c:v>
                </c:pt>
                <c:pt idx="7134">
                  <c:v>0.64483796296296292</c:v>
                </c:pt>
                <c:pt idx="7135">
                  <c:v>0.64508101851851851</c:v>
                </c:pt>
                <c:pt idx="7136">
                  <c:v>0.64532407407407411</c:v>
                </c:pt>
                <c:pt idx="7137">
                  <c:v>0.64556712962962959</c:v>
                </c:pt>
                <c:pt idx="7138">
                  <c:v>0.64581018518518518</c:v>
                </c:pt>
                <c:pt idx="7139">
                  <c:v>0.64606481481481481</c:v>
                </c:pt>
                <c:pt idx="7140">
                  <c:v>0.6463078703703703</c:v>
                </c:pt>
                <c:pt idx="7141">
                  <c:v>0.646550925925926</c:v>
                </c:pt>
                <c:pt idx="7142">
                  <c:v>0.64679398148148148</c:v>
                </c:pt>
                <c:pt idx="7143">
                  <c:v>0.64703703703703697</c:v>
                </c:pt>
                <c:pt idx="7144">
                  <c:v>0.64728009259259256</c:v>
                </c:pt>
                <c:pt idx="7145">
                  <c:v>0.64753472222222219</c:v>
                </c:pt>
                <c:pt idx="7146">
                  <c:v>0.64777777777777779</c:v>
                </c:pt>
                <c:pt idx="7147">
                  <c:v>0.64802083333333338</c:v>
                </c:pt>
                <c:pt idx="7148">
                  <c:v>0.64826388888888886</c:v>
                </c:pt>
                <c:pt idx="7149">
                  <c:v>0.64850694444444446</c:v>
                </c:pt>
                <c:pt idx="7150">
                  <c:v>0.64876157407407409</c:v>
                </c:pt>
                <c:pt idx="7151">
                  <c:v>0.64900462962962957</c:v>
                </c:pt>
                <c:pt idx="7152">
                  <c:v>0.64924768518518516</c:v>
                </c:pt>
                <c:pt idx="7153">
                  <c:v>0.64949074074074076</c:v>
                </c:pt>
                <c:pt idx="7154">
                  <c:v>0.64973379629629624</c:v>
                </c:pt>
                <c:pt idx="7155">
                  <c:v>0.64998842592592598</c:v>
                </c:pt>
                <c:pt idx="7156">
                  <c:v>0.65023148148148147</c:v>
                </c:pt>
                <c:pt idx="7157">
                  <c:v>0.65047453703703706</c:v>
                </c:pt>
                <c:pt idx="7158">
                  <c:v>0.65071759259259265</c:v>
                </c:pt>
                <c:pt idx="7159">
                  <c:v>0.65096064814814814</c:v>
                </c:pt>
                <c:pt idx="7160">
                  <c:v>0.65121527777777777</c:v>
                </c:pt>
                <c:pt idx="7161">
                  <c:v>0.65145833333333336</c:v>
                </c:pt>
                <c:pt idx="7162">
                  <c:v>0.65170138888888884</c:v>
                </c:pt>
                <c:pt idx="7163">
                  <c:v>0.65194444444444444</c:v>
                </c:pt>
                <c:pt idx="7164">
                  <c:v>0.65218750000000003</c:v>
                </c:pt>
                <c:pt idx="7165">
                  <c:v>0.65243055555555551</c:v>
                </c:pt>
                <c:pt idx="7166">
                  <c:v>0.65268518518518526</c:v>
                </c:pt>
                <c:pt idx="7167">
                  <c:v>0.65292824074074074</c:v>
                </c:pt>
                <c:pt idx="7168">
                  <c:v>0.65317129629629633</c:v>
                </c:pt>
                <c:pt idx="7169">
                  <c:v>0.65341435185185182</c:v>
                </c:pt>
                <c:pt idx="7170">
                  <c:v>0.65365740740740741</c:v>
                </c:pt>
                <c:pt idx="7171">
                  <c:v>0.65391203703703704</c:v>
                </c:pt>
                <c:pt idx="7172">
                  <c:v>0.65415509259259264</c:v>
                </c:pt>
                <c:pt idx="7173">
                  <c:v>0.65439814814814812</c:v>
                </c:pt>
                <c:pt idx="7174">
                  <c:v>0.65464120370370371</c:v>
                </c:pt>
                <c:pt idx="7175">
                  <c:v>0.6548842592592593</c:v>
                </c:pt>
                <c:pt idx="7176">
                  <c:v>0.65513888888888883</c:v>
                </c:pt>
                <c:pt idx="7177">
                  <c:v>0.65538194444444442</c:v>
                </c:pt>
                <c:pt idx="7178">
                  <c:v>0.65562500000000001</c:v>
                </c:pt>
                <c:pt idx="7179">
                  <c:v>0.6558680555555555</c:v>
                </c:pt>
                <c:pt idx="7180">
                  <c:v>0.65611111111111109</c:v>
                </c:pt>
                <c:pt idx="7181">
                  <c:v>0.65635416666666668</c:v>
                </c:pt>
                <c:pt idx="7182">
                  <c:v>0.65660879629629632</c:v>
                </c:pt>
                <c:pt idx="7183">
                  <c:v>0.65685185185185191</c:v>
                </c:pt>
                <c:pt idx="7184">
                  <c:v>0.65709490740740739</c:v>
                </c:pt>
                <c:pt idx="7185">
                  <c:v>0.65733796296296299</c:v>
                </c:pt>
                <c:pt idx="7186">
                  <c:v>0.65758101851851858</c:v>
                </c:pt>
                <c:pt idx="7187">
                  <c:v>0.6578356481481481</c:v>
                </c:pt>
                <c:pt idx="7188">
                  <c:v>0.65807870370370369</c:v>
                </c:pt>
                <c:pt idx="7189">
                  <c:v>0.65832175925925929</c:v>
                </c:pt>
                <c:pt idx="7190">
                  <c:v>0.65856481481481477</c:v>
                </c:pt>
                <c:pt idx="7191">
                  <c:v>0.65880787037037036</c:v>
                </c:pt>
                <c:pt idx="7192">
                  <c:v>0.6590625</c:v>
                </c:pt>
                <c:pt idx="7193">
                  <c:v>0.65930555555555559</c:v>
                </c:pt>
                <c:pt idx="7194">
                  <c:v>0.65954861111111118</c:v>
                </c:pt>
                <c:pt idx="7195">
                  <c:v>0.65979166666666667</c:v>
                </c:pt>
                <c:pt idx="7196">
                  <c:v>0.66003472222222226</c:v>
                </c:pt>
                <c:pt idx="7197">
                  <c:v>0.66028935185185189</c:v>
                </c:pt>
                <c:pt idx="7198">
                  <c:v>0.66053240740740737</c:v>
                </c:pt>
                <c:pt idx="7199">
                  <c:v>0.66077546296296297</c:v>
                </c:pt>
                <c:pt idx="7200">
                  <c:v>0.66101851851851856</c:v>
                </c:pt>
                <c:pt idx="7201">
                  <c:v>0.66126157407407404</c:v>
                </c:pt>
                <c:pt idx="7202">
                  <c:v>0.66150462962962964</c:v>
                </c:pt>
                <c:pt idx="7203">
                  <c:v>0.66175925925925927</c:v>
                </c:pt>
                <c:pt idx="7204">
                  <c:v>0.66200231481481475</c:v>
                </c:pt>
                <c:pt idx="7205">
                  <c:v>0.66224537037037035</c:v>
                </c:pt>
                <c:pt idx="7206">
                  <c:v>0.66248842592592594</c:v>
                </c:pt>
                <c:pt idx="7207">
                  <c:v>0.66273148148148142</c:v>
                </c:pt>
                <c:pt idx="7208">
                  <c:v>0.66298611111111116</c:v>
                </c:pt>
                <c:pt idx="7209">
                  <c:v>0.66322916666666665</c:v>
                </c:pt>
                <c:pt idx="7210">
                  <c:v>0.66347222222222224</c:v>
                </c:pt>
                <c:pt idx="7211">
                  <c:v>0.66371527777777783</c:v>
                </c:pt>
                <c:pt idx="7212">
                  <c:v>0.66395833333333332</c:v>
                </c:pt>
                <c:pt idx="7213">
                  <c:v>0.66421296296296295</c:v>
                </c:pt>
                <c:pt idx="7214">
                  <c:v>0.66445601851851854</c:v>
                </c:pt>
                <c:pt idx="7215">
                  <c:v>0.66469907407407403</c:v>
                </c:pt>
                <c:pt idx="7216">
                  <c:v>0.66494212962962962</c:v>
                </c:pt>
                <c:pt idx="7217">
                  <c:v>0.66518518518518521</c:v>
                </c:pt>
                <c:pt idx="7218">
                  <c:v>0.6654282407407407</c:v>
                </c:pt>
                <c:pt idx="7219">
                  <c:v>0.66568287037037044</c:v>
                </c:pt>
                <c:pt idx="7220">
                  <c:v>0.66592592592592592</c:v>
                </c:pt>
                <c:pt idx="7221">
                  <c:v>0.66616898148148151</c:v>
                </c:pt>
                <c:pt idx="7222">
                  <c:v>0.66641203703703711</c:v>
                </c:pt>
                <c:pt idx="7223">
                  <c:v>0.66665509259259259</c:v>
                </c:pt>
                <c:pt idx="7224">
                  <c:v>0.66690972222222211</c:v>
                </c:pt>
                <c:pt idx="7225">
                  <c:v>0.66715277777777782</c:v>
                </c:pt>
                <c:pt idx="7226">
                  <c:v>0.6673958333333333</c:v>
                </c:pt>
                <c:pt idx="7227">
                  <c:v>0.66763888888888889</c:v>
                </c:pt>
                <c:pt idx="7228">
                  <c:v>0.66788194444444438</c:v>
                </c:pt>
                <c:pt idx="7229">
                  <c:v>0.66813657407407412</c:v>
                </c:pt>
                <c:pt idx="7230">
                  <c:v>0.6683796296296296</c:v>
                </c:pt>
                <c:pt idx="7231">
                  <c:v>0.66862268518518519</c:v>
                </c:pt>
                <c:pt idx="7232">
                  <c:v>0.66886574074074068</c:v>
                </c:pt>
                <c:pt idx="7233">
                  <c:v>0.66910879629629638</c:v>
                </c:pt>
                <c:pt idx="7234">
                  <c:v>0.6693634259259259</c:v>
                </c:pt>
                <c:pt idx="7235">
                  <c:v>0.66960648148148139</c:v>
                </c:pt>
                <c:pt idx="7236">
                  <c:v>0.66984953703703709</c:v>
                </c:pt>
                <c:pt idx="7237">
                  <c:v>0.67009259259259257</c:v>
                </c:pt>
                <c:pt idx="7238">
                  <c:v>0.67033564814814817</c:v>
                </c:pt>
                <c:pt idx="7239">
                  <c:v>0.67057870370370365</c:v>
                </c:pt>
                <c:pt idx="7240">
                  <c:v>0.67083333333333339</c:v>
                </c:pt>
                <c:pt idx="7241">
                  <c:v>0.67107638888888888</c:v>
                </c:pt>
                <c:pt idx="7242">
                  <c:v>0.67131944444444447</c:v>
                </c:pt>
                <c:pt idx="7243">
                  <c:v>0.67156249999999995</c:v>
                </c:pt>
                <c:pt idx="7244">
                  <c:v>0.67180555555555566</c:v>
                </c:pt>
                <c:pt idx="7245">
                  <c:v>0.67206018518518518</c:v>
                </c:pt>
                <c:pt idx="7246">
                  <c:v>0.67230324074074066</c:v>
                </c:pt>
                <c:pt idx="7247">
                  <c:v>0.67254629629629636</c:v>
                </c:pt>
                <c:pt idx="7248">
                  <c:v>0.67278935185185185</c:v>
                </c:pt>
                <c:pt idx="7249">
                  <c:v>0.67303240740740744</c:v>
                </c:pt>
                <c:pt idx="7250">
                  <c:v>0.67328703703703707</c:v>
                </c:pt>
                <c:pt idx="7251">
                  <c:v>0.67353009259259267</c:v>
                </c:pt>
                <c:pt idx="7252">
                  <c:v>0.67377314814814815</c:v>
                </c:pt>
                <c:pt idx="7253">
                  <c:v>0.67401620370370363</c:v>
                </c:pt>
                <c:pt idx="7254">
                  <c:v>0.67425925925925922</c:v>
                </c:pt>
                <c:pt idx="7255">
                  <c:v>0.67450231481481471</c:v>
                </c:pt>
                <c:pt idx="7256">
                  <c:v>0.67475694444444445</c:v>
                </c:pt>
                <c:pt idx="7257">
                  <c:v>0.67499999999999993</c:v>
                </c:pt>
                <c:pt idx="7258">
                  <c:v>0.67524305555555564</c:v>
                </c:pt>
                <c:pt idx="7259">
                  <c:v>0.67548611111111112</c:v>
                </c:pt>
                <c:pt idx="7260">
                  <c:v>0.67572916666666671</c:v>
                </c:pt>
                <c:pt idx="7261">
                  <c:v>0.67598379629629635</c:v>
                </c:pt>
                <c:pt idx="7262">
                  <c:v>0.67622685185185183</c:v>
                </c:pt>
                <c:pt idx="7263">
                  <c:v>0.67646990740740742</c:v>
                </c:pt>
                <c:pt idx="7264">
                  <c:v>0.67671296296296291</c:v>
                </c:pt>
                <c:pt idx="7265">
                  <c:v>0.6769560185185185</c:v>
                </c:pt>
                <c:pt idx="7266">
                  <c:v>0.67721064814814813</c:v>
                </c:pt>
                <c:pt idx="7267">
                  <c:v>0.67745370370370372</c:v>
                </c:pt>
                <c:pt idx="7268">
                  <c:v>0.67769675925925921</c:v>
                </c:pt>
                <c:pt idx="7269">
                  <c:v>0.67793981481481491</c:v>
                </c:pt>
                <c:pt idx="7270">
                  <c:v>0.67818287037037039</c:v>
                </c:pt>
                <c:pt idx="7271">
                  <c:v>0.67843749999999992</c:v>
                </c:pt>
                <c:pt idx="7272">
                  <c:v>0.67868055555555562</c:v>
                </c:pt>
                <c:pt idx="7273">
                  <c:v>0.6789236111111111</c:v>
                </c:pt>
                <c:pt idx="7274">
                  <c:v>0.6791666666666667</c:v>
                </c:pt>
                <c:pt idx="7275">
                  <c:v>0.67940972222222218</c:v>
                </c:pt>
                <c:pt idx="7276">
                  <c:v>0.67965277777777777</c:v>
                </c:pt>
                <c:pt idx="7277">
                  <c:v>0.6799074074074074</c:v>
                </c:pt>
                <c:pt idx="7278">
                  <c:v>0.680150462962963</c:v>
                </c:pt>
                <c:pt idx="7279">
                  <c:v>0.68039351851851848</c:v>
                </c:pt>
                <c:pt idx="7280">
                  <c:v>0.68063657407407396</c:v>
                </c:pt>
                <c:pt idx="7281">
                  <c:v>0.68087962962962967</c:v>
                </c:pt>
                <c:pt idx="7282">
                  <c:v>0.68113425925925919</c:v>
                </c:pt>
                <c:pt idx="7283">
                  <c:v>0.68137731481481489</c:v>
                </c:pt>
                <c:pt idx="7284">
                  <c:v>0.68162037037037038</c:v>
                </c:pt>
                <c:pt idx="7285">
                  <c:v>0.68186342592592597</c:v>
                </c:pt>
                <c:pt idx="7286">
                  <c:v>0.68210648148148145</c:v>
                </c:pt>
                <c:pt idx="7287">
                  <c:v>0.68236111111111108</c:v>
                </c:pt>
                <c:pt idx="7288">
                  <c:v>0.68260416666666668</c:v>
                </c:pt>
                <c:pt idx="7289">
                  <c:v>0.68284722222222216</c:v>
                </c:pt>
                <c:pt idx="7290">
                  <c:v>0.68309027777777775</c:v>
                </c:pt>
                <c:pt idx="7291">
                  <c:v>0.68333333333333324</c:v>
                </c:pt>
                <c:pt idx="7292">
                  <c:v>0.68358796296296298</c:v>
                </c:pt>
                <c:pt idx="7293">
                  <c:v>0.68383101851851846</c:v>
                </c:pt>
                <c:pt idx="7294">
                  <c:v>0.68407407407407417</c:v>
                </c:pt>
                <c:pt idx="7295">
                  <c:v>0.68431712962962965</c:v>
                </c:pt>
                <c:pt idx="7296">
                  <c:v>0.68456018518518524</c:v>
                </c:pt>
                <c:pt idx="7297">
                  <c:v>0.68480324074074073</c:v>
                </c:pt>
                <c:pt idx="7298">
                  <c:v>0.68505787037037036</c:v>
                </c:pt>
                <c:pt idx="7299">
                  <c:v>0.68530092592592595</c:v>
                </c:pt>
                <c:pt idx="7300">
                  <c:v>0.68554398148148143</c:v>
                </c:pt>
                <c:pt idx="7301">
                  <c:v>0.68578703703703703</c:v>
                </c:pt>
                <c:pt idx="7302">
                  <c:v>0.68603009259259251</c:v>
                </c:pt>
                <c:pt idx="7303">
                  <c:v>0.68628472222222225</c:v>
                </c:pt>
                <c:pt idx="7304">
                  <c:v>0.68652777777777774</c:v>
                </c:pt>
                <c:pt idx="7305">
                  <c:v>0.68677083333333344</c:v>
                </c:pt>
                <c:pt idx="7306">
                  <c:v>0.68701388888888892</c:v>
                </c:pt>
                <c:pt idx="7307">
                  <c:v>0.68725694444444441</c:v>
                </c:pt>
                <c:pt idx="7308">
                  <c:v>0.68751157407407415</c:v>
                </c:pt>
                <c:pt idx="7309">
                  <c:v>0.68775462962962963</c:v>
                </c:pt>
                <c:pt idx="7310">
                  <c:v>0.68799768518518523</c:v>
                </c:pt>
                <c:pt idx="7311">
                  <c:v>0.68824074074074071</c:v>
                </c:pt>
                <c:pt idx="7312">
                  <c:v>0.6884837962962963</c:v>
                </c:pt>
                <c:pt idx="7313">
                  <c:v>0.68872685185185178</c:v>
                </c:pt>
                <c:pt idx="7314">
                  <c:v>0.68898148148148142</c:v>
                </c:pt>
                <c:pt idx="7315">
                  <c:v>0.68922453703703701</c:v>
                </c:pt>
                <c:pt idx="7316">
                  <c:v>0.68946759259259249</c:v>
                </c:pt>
                <c:pt idx="7317">
                  <c:v>0.6897106481481482</c:v>
                </c:pt>
                <c:pt idx="7318">
                  <c:v>0.68995370370370368</c:v>
                </c:pt>
                <c:pt idx="7319">
                  <c:v>0.69020833333333342</c:v>
                </c:pt>
                <c:pt idx="7320">
                  <c:v>0.69045138888888891</c:v>
                </c:pt>
                <c:pt idx="7321">
                  <c:v>0.6906944444444445</c:v>
                </c:pt>
                <c:pt idx="7322">
                  <c:v>0.69093749999999998</c:v>
                </c:pt>
                <c:pt idx="7323">
                  <c:v>0.69118055555555558</c:v>
                </c:pt>
                <c:pt idx="7324">
                  <c:v>0.69143518518518521</c:v>
                </c:pt>
                <c:pt idx="7325">
                  <c:v>0.69167824074074069</c:v>
                </c:pt>
                <c:pt idx="7326">
                  <c:v>0.69192129629629628</c:v>
                </c:pt>
                <c:pt idx="7327">
                  <c:v>0.69216435185185177</c:v>
                </c:pt>
                <c:pt idx="7328">
                  <c:v>0.69240740740740747</c:v>
                </c:pt>
                <c:pt idx="7329">
                  <c:v>0.69266203703703699</c:v>
                </c:pt>
                <c:pt idx="7330">
                  <c:v>0.6929050925925927</c:v>
                </c:pt>
                <c:pt idx="7331">
                  <c:v>0.69314814814814818</c:v>
                </c:pt>
                <c:pt idx="7332">
                  <c:v>0.69339120370370377</c:v>
                </c:pt>
                <c:pt idx="7333">
                  <c:v>0.69363425925925926</c:v>
                </c:pt>
                <c:pt idx="7334">
                  <c:v>0.69387731481481474</c:v>
                </c:pt>
                <c:pt idx="7335">
                  <c:v>0.69413194444444448</c:v>
                </c:pt>
                <c:pt idx="7336">
                  <c:v>0.69437499999999996</c:v>
                </c:pt>
                <c:pt idx="7337">
                  <c:v>0.69461805555555556</c:v>
                </c:pt>
                <c:pt idx="7338">
                  <c:v>0.69486111111111104</c:v>
                </c:pt>
                <c:pt idx="7339">
                  <c:v>0.69510416666666675</c:v>
                </c:pt>
                <c:pt idx="7340">
                  <c:v>0.69535879629629627</c:v>
                </c:pt>
                <c:pt idx="7341">
                  <c:v>0.69560185185185175</c:v>
                </c:pt>
                <c:pt idx="7342">
                  <c:v>0.69584490740740745</c:v>
                </c:pt>
                <c:pt idx="7343">
                  <c:v>0.69608796296296294</c:v>
                </c:pt>
                <c:pt idx="7344">
                  <c:v>0.69633101851851853</c:v>
                </c:pt>
                <c:pt idx="7345">
                  <c:v>0.69658564814814816</c:v>
                </c:pt>
                <c:pt idx="7346">
                  <c:v>0.69682870370370376</c:v>
                </c:pt>
                <c:pt idx="7347">
                  <c:v>0.69707175925925924</c:v>
                </c:pt>
                <c:pt idx="7348">
                  <c:v>0.69731481481481483</c:v>
                </c:pt>
                <c:pt idx="7349">
                  <c:v>0.69755787037037031</c:v>
                </c:pt>
                <c:pt idx="7350">
                  <c:v>0.69780092592592602</c:v>
                </c:pt>
                <c:pt idx="7351">
                  <c:v>0.69805555555555554</c:v>
                </c:pt>
                <c:pt idx="7352">
                  <c:v>0.69829861111111102</c:v>
                </c:pt>
                <c:pt idx="7353">
                  <c:v>0.69854166666666673</c:v>
                </c:pt>
                <c:pt idx="7354">
                  <c:v>0.69878472222222221</c:v>
                </c:pt>
                <c:pt idx="7355">
                  <c:v>0.6990277777777778</c:v>
                </c:pt>
                <c:pt idx="7356">
                  <c:v>0.69928240740740744</c:v>
                </c:pt>
                <c:pt idx="7357">
                  <c:v>0.69952546296296303</c:v>
                </c:pt>
                <c:pt idx="7358">
                  <c:v>0.69976851851851851</c:v>
                </c:pt>
                <c:pt idx="7359">
                  <c:v>0.70001157407407411</c:v>
                </c:pt>
                <c:pt idx="7360">
                  <c:v>0.70025462962962959</c:v>
                </c:pt>
                <c:pt idx="7361">
                  <c:v>0.70050925925925922</c:v>
                </c:pt>
                <c:pt idx="7362">
                  <c:v>0.70075231481481481</c:v>
                </c:pt>
                <c:pt idx="7363">
                  <c:v>0.7009953703703703</c:v>
                </c:pt>
                <c:pt idx="7364">
                  <c:v>0.701238425925926</c:v>
                </c:pt>
                <c:pt idx="7365">
                  <c:v>0.70148148148148148</c:v>
                </c:pt>
                <c:pt idx="7366">
                  <c:v>0.70173611111111101</c:v>
                </c:pt>
                <c:pt idx="7367">
                  <c:v>0.70197916666666671</c:v>
                </c:pt>
                <c:pt idx="7368">
                  <c:v>0.70222222222222219</c:v>
                </c:pt>
                <c:pt idx="7369">
                  <c:v>0.70246527777777779</c:v>
                </c:pt>
                <c:pt idx="7370">
                  <c:v>0.70270833333333327</c:v>
                </c:pt>
                <c:pt idx="7371">
                  <c:v>0.70295138888888886</c:v>
                </c:pt>
                <c:pt idx="7372">
                  <c:v>0.70320601851851849</c:v>
                </c:pt>
                <c:pt idx="7373">
                  <c:v>0.70344907407407409</c:v>
                </c:pt>
                <c:pt idx="7374">
                  <c:v>0.70369212962962957</c:v>
                </c:pt>
                <c:pt idx="7375">
                  <c:v>0.70393518518518527</c:v>
                </c:pt>
                <c:pt idx="7376">
                  <c:v>0.70417824074074076</c:v>
                </c:pt>
                <c:pt idx="7377">
                  <c:v>0.70443287037037028</c:v>
                </c:pt>
                <c:pt idx="7378">
                  <c:v>0.70467592592592598</c:v>
                </c:pt>
                <c:pt idx="7379">
                  <c:v>0.70491898148148147</c:v>
                </c:pt>
                <c:pt idx="7380">
                  <c:v>0.70516203703703706</c:v>
                </c:pt>
                <c:pt idx="7381">
                  <c:v>0.70540509259259254</c:v>
                </c:pt>
                <c:pt idx="7382">
                  <c:v>0.70565972222222229</c:v>
                </c:pt>
                <c:pt idx="7383">
                  <c:v>0.70590277777777777</c:v>
                </c:pt>
                <c:pt idx="7384">
                  <c:v>0.70614583333333336</c:v>
                </c:pt>
                <c:pt idx="7385">
                  <c:v>0.70638888888888884</c:v>
                </c:pt>
                <c:pt idx="7386">
                  <c:v>0.70663194444444455</c:v>
                </c:pt>
                <c:pt idx="7387">
                  <c:v>0.70687500000000003</c:v>
                </c:pt>
                <c:pt idx="7388">
                  <c:v>0.70712962962962955</c:v>
                </c:pt>
                <c:pt idx="7389">
                  <c:v>0.70737268518518526</c:v>
                </c:pt>
                <c:pt idx="7390">
                  <c:v>0.70761574074074074</c:v>
                </c:pt>
                <c:pt idx="7391">
                  <c:v>0.70785879629629633</c:v>
                </c:pt>
                <c:pt idx="7392">
                  <c:v>0.70811342592592597</c:v>
                </c:pt>
                <c:pt idx="7393">
                  <c:v>0.70835648148148145</c:v>
                </c:pt>
                <c:pt idx="7394">
                  <c:v>0.70859953703703704</c:v>
                </c:pt>
                <c:pt idx="7395">
                  <c:v>0.70884259259259252</c:v>
                </c:pt>
                <c:pt idx="7396">
                  <c:v>0.70908564814814812</c:v>
                </c:pt>
                <c:pt idx="7397">
                  <c:v>0.7093287037037036</c:v>
                </c:pt>
                <c:pt idx="7398">
                  <c:v>0.70958333333333334</c:v>
                </c:pt>
                <c:pt idx="7399">
                  <c:v>0.70982638888888883</c:v>
                </c:pt>
                <c:pt idx="7400">
                  <c:v>0.71006944444444453</c:v>
                </c:pt>
                <c:pt idx="7401">
                  <c:v>0.71031250000000001</c:v>
                </c:pt>
                <c:pt idx="7402">
                  <c:v>0.71055555555555561</c:v>
                </c:pt>
                <c:pt idx="7403">
                  <c:v>0.71081018518518524</c:v>
                </c:pt>
                <c:pt idx="7404">
                  <c:v>0.71105324074074072</c:v>
                </c:pt>
                <c:pt idx="7405">
                  <c:v>0.71129629629629632</c:v>
                </c:pt>
                <c:pt idx="7406">
                  <c:v>0.7115393518518518</c:v>
                </c:pt>
                <c:pt idx="7407">
                  <c:v>0.71178240740740739</c:v>
                </c:pt>
                <c:pt idx="7408">
                  <c:v>0.71202546296296287</c:v>
                </c:pt>
                <c:pt idx="7409">
                  <c:v>0.71228009259259262</c:v>
                </c:pt>
                <c:pt idx="7410">
                  <c:v>0.7125231481481481</c:v>
                </c:pt>
                <c:pt idx="7411">
                  <c:v>0.7127662037037038</c:v>
                </c:pt>
                <c:pt idx="7412">
                  <c:v>0.71300925925925929</c:v>
                </c:pt>
                <c:pt idx="7413">
                  <c:v>0.71325231481481488</c:v>
                </c:pt>
                <c:pt idx="7414">
                  <c:v>0.71350694444444451</c:v>
                </c:pt>
                <c:pt idx="7415">
                  <c:v>0.71375</c:v>
                </c:pt>
                <c:pt idx="7416">
                  <c:v>0.71399305555555559</c:v>
                </c:pt>
                <c:pt idx="7417">
                  <c:v>0.71423611111111107</c:v>
                </c:pt>
                <c:pt idx="7418">
                  <c:v>0.71447916666666667</c:v>
                </c:pt>
                <c:pt idx="7419">
                  <c:v>0.7147337962962963</c:v>
                </c:pt>
                <c:pt idx="7420">
                  <c:v>0.71497685185185178</c:v>
                </c:pt>
                <c:pt idx="7421">
                  <c:v>0.71521990740740737</c:v>
                </c:pt>
                <c:pt idx="7422">
                  <c:v>0.71546296296296286</c:v>
                </c:pt>
                <c:pt idx="7423">
                  <c:v>0.71570601851851856</c:v>
                </c:pt>
                <c:pt idx="7424">
                  <c:v>0.71594907407407404</c:v>
                </c:pt>
                <c:pt idx="7425">
                  <c:v>0.71620370370370379</c:v>
                </c:pt>
                <c:pt idx="7426">
                  <c:v>0.71644675925925927</c:v>
                </c:pt>
                <c:pt idx="7427">
                  <c:v>0.71668981481481486</c:v>
                </c:pt>
                <c:pt idx="7428">
                  <c:v>0.71693287037037035</c:v>
                </c:pt>
                <c:pt idx="7429">
                  <c:v>0.71717592592592594</c:v>
                </c:pt>
                <c:pt idx="7430">
                  <c:v>0.71743055555555557</c:v>
                </c:pt>
                <c:pt idx="7431">
                  <c:v>0.71767361111111105</c:v>
                </c:pt>
                <c:pt idx="7432">
                  <c:v>0.71791666666666665</c:v>
                </c:pt>
                <c:pt idx="7433">
                  <c:v>0.71815972222222213</c:v>
                </c:pt>
                <c:pt idx="7434">
                  <c:v>0.71840277777777783</c:v>
                </c:pt>
                <c:pt idx="7435">
                  <c:v>0.71865740740740736</c:v>
                </c:pt>
                <c:pt idx="7436">
                  <c:v>0.71890046296296306</c:v>
                </c:pt>
                <c:pt idx="7437">
                  <c:v>0.71914351851851854</c:v>
                </c:pt>
                <c:pt idx="7438">
                  <c:v>0.71938657407407414</c:v>
                </c:pt>
                <c:pt idx="7439">
                  <c:v>0.71962962962962962</c:v>
                </c:pt>
                <c:pt idx="7440">
                  <c:v>0.71988425925925925</c:v>
                </c:pt>
                <c:pt idx="7441">
                  <c:v>0.72012731481481485</c:v>
                </c:pt>
                <c:pt idx="7442">
                  <c:v>0.72037037037037033</c:v>
                </c:pt>
                <c:pt idx="7443">
                  <c:v>0.72061342592592592</c:v>
                </c:pt>
                <c:pt idx="7444">
                  <c:v>0.7208564814814814</c:v>
                </c:pt>
                <c:pt idx="7445">
                  <c:v>0.72111111111111104</c:v>
                </c:pt>
                <c:pt idx="7446">
                  <c:v>0.72135416666666663</c:v>
                </c:pt>
                <c:pt idx="7447">
                  <c:v>0.72159722222222233</c:v>
                </c:pt>
                <c:pt idx="7448">
                  <c:v>0.72184027777777782</c:v>
                </c:pt>
                <c:pt idx="7449">
                  <c:v>0.7220833333333333</c:v>
                </c:pt>
                <c:pt idx="7450">
                  <c:v>0.72232638888888889</c:v>
                </c:pt>
                <c:pt idx="7451">
                  <c:v>0.72258101851851853</c:v>
                </c:pt>
                <c:pt idx="7452">
                  <c:v>0.72282407407407412</c:v>
                </c:pt>
                <c:pt idx="7453">
                  <c:v>0.7230671296296296</c:v>
                </c:pt>
                <c:pt idx="7454">
                  <c:v>0.72331018518518519</c:v>
                </c:pt>
                <c:pt idx="7455">
                  <c:v>0.72355324074074068</c:v>
                </c:pt>
                <c:pt idx="7456">
                  <c:v>0.72380787037037031</c:v>
                </c:pt>
                <c:pt idx="7457">
                  <c:v>0.7240509259259259</c:v>
                </c:pt>
                <c:pt idx="7458">
                  <c:v>0.72429398148148139</c:v>
                </c:pt>
                <c:pt idx="7459">
                  <c:v>0.72453703703703709</c:v>
                </c:pt>
                <c:pt idx="7460">
                  <c:v>0.72478009259259257</c:v>
                </c:pt>
                <c:pt idx="7461">
                  <c:v>0.72503472222222232</c:v>
                </c:pt>
                <c:pt idx="7462">
                  <c:v>0.7252777777777778</c:v>
                </c:pt>
                <c:pt idx="7463">
                  <c:v>0.72552083333333339</c:v>
                </c:pt>
                <c:pt idx="7464">
                  <c:v>0.72576388888888888</c:v>
                </c:pt>
                <c:pt idx="7465">
                  <c:v>0.72600694444444447</c:v>
                </c:pt>
                <c:pt idx="7466">
                  <c:v>0.72624999999999995</c:v>
                </c:pt>
                <c:pt idx="7467">
                  <c:v>0.72650462962962958</c:v>
                </c:pt>
                <c:pt idx="7468">
                  <c:v>0.72674768518518518</c:v>
                </c:pt>
                <c:pt idx="7469">
                  <c:v>0.72699074074074066</c:v>
                </c:pt>
                <c:pt idx="7470">
                  <c:v>0.72723379629629636</c:v>
                </c:pt>
                <c:pt idx="7471">
                  <c:v>0.72747685185185185</c:v>
                </c:pt>
                <c:pt idx="7472">
                  <c:v>0.72773148148148159</c:v>
                </c:pt>
                <c:pt idx="7473">
                  <c:v>0.72797453703703707</c:v>
                </c:pt>
                <c:pt idx="7474">
                  <c:v>0.72821759259259267</c:v>
                </c:pt>
                <c:pt idx="7475">
                  <c:v>0.72846064814814815</c:v>
                </c:pt>
                <c:pt idx="7476">
                  <c:v>0.72870370370370363</c:v>
                </c:pt>
                <c:pt idx="7477">
                  <c:v>0.72895833333333337</c:v>
                </c:pt>
                <c:pt idx="7478">
                  <c:v>0.72920138888888886</c:v>
                </c:pt>
                <c:pt idx="7479">
                  <c:v>0.72944444444444445</c:v>
                </c:pt>
                <c:pt idx="7480">
                  <c:v>0.72968749999999993</c:v>
                </c:pt>
                <c:pt idx="7481">
                  <c:v>0.72993055555555564</c:v>
                </c:pt>
                <c:pt idx="7482">
                  <c:v>0.73017361111111112</c:v>
                </c:pt>
                <c:pt idx="7483">
                  <c:v>0.73042824074074064</c:v>
                </c:pt>
                <c:pt idx="7484">
                  <c:v>0.73067129629629635</c:v>
                </c:pt>
                <c:pt idx="7485">
                  <c:v>0.73091435185185183</c:v>
                </c:pt>
                <c:pt idx="7486">
                  <c:v>0.73115740740740742</c:v>
                </c:pt>
                <c:pt idx="7487">
                  <c:v>0.73140046296296291</c:v>
                </c:pt>
                <c:pt idx="7488">
                  <c:v>0.73165509259259265</c:v>
                </c:pt>
                <c:pt idx="7489">
                  <c:v>0.73189814814814813</c:v>
                </c:pt>
                <c:pt idx="7490">
                  <c:v>0.73214120370370372</c:v>
                </c:pt>
                <c:pt idx="7491">
                  <c:v>0.73238425925925921</c:v>
                </c:pt>
                <c:pt idx="7492">
                  <c:v>0.73262731481481491</c:v>
                </c:pt>
                <c:pt idx="7493">
                  <c:v>0.73288194444444443</c:v>
                </c:pt>
                <c:pt idx="7494">
                  <c:v>0.73312499999999992</c:v>
                </c:pt>
                <c:pt idx="7495">
                  <c:v>0.73336805555555562</c:v>
                </c:pt>
                <c:pt idx="7496">
                  <c:v>0.7336111111111111</c:v>
                </c:pt>
                <c:pt idx="7497">
                  <c:v>0.7338541666666667</c:v>
                </c:pt>
                <c:pt idx="7498">
                  <c:v>0.73410879629629633</c:v>
                </c:pt>
                <c:pt idx="7499">
                  <c:v>0.73435185185185192</c:v>
                </c:pt>
                <c:pt idx="7500">
                  <c:v>0.7345949074074074</c:v>
                </c:pt>
                <c:pt idx="7501">
                  <c:v>0.734837962962963</c:v>
                </c:pt>
                <c:pt idx="7502">
                  <c:v>0.73508101851851848</c:v>
                </c:pt>
                <c:pt idx="7503">
                  <c:v>0.73532407407407396</c:v>
                </c:pt>
                <c:pt idx="7504">
                  <c:v>0.73557870370370371</c:v>
                </c:pt>
                <c:pt idx="7505">
                  <c:v>0.73582175925925919</c:v>
                </c:pt>
                <c:pt idx="7506">
                  <c:v>0.73606481481481489</c:v>
                </c:pt>
                <c:pt idx="7507">
                  <c:v>0.73630787037037038</c:v>
                </c:pt>
                <c:pt idx="7508">
                  <c:v>0.73655092592592597</c:v>
                </c:pt>
                <c:pt idx="7509">
                  <c:v>0.7368055555555556</c:v>
                </c:pt>
                <c:pt idx="7510">
                  <c:v>0.73704861111111108</c:v>
                </c:pt>
                <c:pt idx="7511">
                  <c:v>0.73729166666666668</c:v>
                </c:pt>
                <c:pt idx="7512">
                  <c:v>0.73753472222222216</c:v>
                </c:pt>
                <c:pt idx="7513">
                  <c:v>0.73777777777777775</c:v>
                </c:pt>
                <c:pt idx="7514">
                  <c:v>0.73803240740740739</c:v>
                </c:pt>
                <c:pt idx="7515">
                  <c:v>0.73827546296296298</c:v>
                </c:pt>
                <c:pt idx="7516">
                  <c:v>0.73851851851851846</c:v>
                </c:pt>
                <c:pt idx="7517">
                  <c:v>0.73876157407407417</c:v>
                </c:pt>
                <c:pt idx="7518">
                  <c:v>0.73900462962962965</c:v>
                </c:pt>
                <c:pt idx="7519">
                  <c:v>0.73924768518518524</c:v>
                </c:pt>
                <c:pt idx="7520">
                  <c:v>0.73950231481481488</c:v>
                </c:pt>
                <c:pt idx="7521">
                  <c:v>0.73974537037037036</c:v>
                </c:pt>
                <c:pt idx="7522">
                  <c:v>0.73998842592592595</c:v>
                </c:pt>
                <c:pt idx="7523">
                  <c:v>0.74023148148148143</c:v>
                </c:pt>
                <c:pt idx="7524">
                  <c:v>0.74047453703703703</c:v>
                </c:pt>
                <c:pt idx="7525">
                  <c:v>0.74072916666666666</c:v>
                </c:pt>
                <c:pt idx="7526">
                  <c:v>0.74097222222222225</c:v>
                </c:pt>
                <c:pt idx="7527">
                  <c:v>0.74121527777777774</c:v>
                </c:pt>
                <c:pt idx="7528">
                  <c:v>0.74145833333333344</c:v>
                </c:pt>
                <c:pt idx="7529">
                  <c:v>0.74170138888888892</c:v>
                </c:pt>
                <c:pt idx="7530">
                  <c:v>0.74195601851851845</c:v>
                </c:pt>
                <c:pt idx="7531">
                  <c:v>0.74219907407407415</c:v>
                </c:pt>
                <c:pt idx="7532">
                  <c:v>0.74244212962962963</c:v>
                </c:pt>
                <c:pt idx="7533">
                  <c:v>0.74268518518518523</c:v>
                </c:pt>
                <c:pt idx="7534">
                  <c:v>0.74292824074074071</c:v>
                </c:pt>
                <c:pt idx="7535">
                  <c:v>0.74318287037037034</c:v>
                </c:pt>
                <c:pt idx="7536">
                  <c:v>0.74342592592592593</c:v>
                </c:pt>
                <c:pt idx="7537">
                  <c:v>0.74366898148148142</c:v>
                </c:pt>
                <c:pt idx="7538">
                  <c:v>0.74391203703703701</c:v>
                </c:pt>
                <c:pt idx="7539">
                  <c:v>0.74415509259259249</c:v>
                </c:pt>
                <c:pt idx="7540">
                  <c:v>0.7443981481481482</c:v>
                </c:pt>
                <c:pt idx="7541">
                  <c:v>0.74465277777777772</c:v>
                </c:pt>
                <c:pt idx="7542">
                  <c:v>0.74489583333333342</c:v>
                </c:pt>
                <c:pt idx="7543">
                  <c:v>0.74513888888888891</c:v>
                </c:pt>
                <c:pt idx="7544">
                  <c:v>0.7453819444444445</c:v>
                </c:pt>
                <c:pt idx="7545">
                  <c:v>0.74562499999999998</c:v>
                </c:pt>
                <c:pt idx="7546">
                  <c:v>0.74587962962962961</c:v>
                </c:pt>
                <c:pt idx="7547">
                  <c:v>0.74612268518518521</c:v>
                </c:pt>
                <c:pt idx="7548">
                  <c:v>0.74636574074074069</c:v>
                </c:pt>
                <c:pt idx="7549">
                  <c:v>0.74660879629629628</c:v>
                </c:pt>
                <c:pt idx="7550">
                  <c:v>0.74685185185185177</c:v>
                </c:pt>
                <c:pt idx="7551">
                  <c:v>0.74710648148148151</c:v>
                </c:pt>
                <c:pt idx="7552">
                  <c:v>0.74734953703703699</c:v>
                </c:pt>
                <c:pt idx="7553">
                  <c:v>0.7475925925925927</c:v>
                </c:pt>
                <c:pt idx="7554">
                  <c:v>0.74783564814814818</c:v>
                </c:pt>
                <c:pt idx="7555">
                  <c:v>0.74807870370370377</c:v>
                </c:pt>
                <c:pt idx="7556">
                  <c:v>0.74833333333333341</c:v>
                </c:pt>
                <c:pt idx="7557">
                  <c:v>0.74857638888888889</c:v>
                </c:pt>
                <c:pt idx="7558">
                  <c:v>0.74881944444444448</c:v>
                </c:pt>
                <c:pt idx="7559">
                  <c:v>0.74906249999999996</c:v>
                </c:pt>
                <c:pt idx="7560">
                  <c:v>0.74930555555555556</c:v>
                </c:pt>
                <c:pt idx="7561">
                  <c:v>0.74954861111111104</c:v>
                </c:pt>
                <c:pt idx="7562">
                  <c:v>0.74980324074074067</c:v>
                </c:pt>
                <c:pt idx="7563">
                  <c:v>0.75004629629629627</c:v>
                </c:pt>
                <c:pt idx="7564">
                  <c:v>0.75028935185185175</c:v>
                </c:pt>
                <c:pt idx="7565">
                  <c:v>0.75053240740740745</c:v>
                </c:pt>
                <c:pt idx="7566">
                  <c:v>0.75077546296296294</c:v>
                </c:pt>
                <c:pt idx="7567">
                  <c:v>0.75103009259259268</c:v>
                </c:pt>
                <c:pt idx="7568">
                  <c:v>0.75127314814814816</c:v>
                </c:pt>
                <c:pt idx="7569">
                  <c:v>0.75151620370370376</c:v>
                </c:pt>
                <c:pt idx="7570">
                  <c:v>0.75175925925925924</c:v>
                </c:pt>
                <c:pt idx="7571">
                  <c:v>0.75200231481481483</c:v>
                </c:pt>
                <c:pt idx="7572">
                  <c:v>0.75225694444444446</c:v>
                </c:pt>
                <c:pt idx="7573">
                  <c:v>0.75249999999999995</c:v>
                </c:pt>
                <c:pt idx="7574">
                  <c:v>0.75274305555555554</c:v>
                </c:pt>
                <c:pt idx="7575">
                  <c:v>0.75298611111111102</c:v>
                </c:pt>
                <c:pt idx="7576">
                  <c:v>0.75322916666666673</c:v>
                </c:pt>
                <c:pt idx="7577">
                  <c:v>0.75347222222222221</c:v>
                </c:pt>
                <c:pt idx="7578">
                  <c:v>0.75372685185185195</c:v>
                </c:pt>
                <c:pt idx="7579">
                  <c:v>0.75396990740740744</c:v>
                </c:pt>
                <c:pt idx="7580">
                  <c:v>0.75421296296296303</c:v>
                </c:pt>
                <c:pt idx="7581">
                  <c:v>0.75445601851851851</c:v>
                </c:pt>
                <c:pt idx="7582">
                  <c:v>0.75469907407407411</c:v>
                </c:pt>
                <c:pt idx="7583">
                  <c:v>0.75495370370370374</c:v>
                </c:pt>
                <c:pt idx="7584">
                  <c:v>0.75519675925925922</c:v>
                </c:pt>
                <c:pt idx="7585">
                  <c:v>0.75543981481481481</c:v>
                </c:pt>
                <c:pt idx="7586">
                  <c:v>0.7556828703703703</c:v>
                </c:pt>
                <c:pt idx="7587">
                  <c:v>0.755925925925926</c:v>
                </c:pt>
                <c:pt idx="7588">
                  <c:v>0.75618055555555552</c:v>
                </c:pt>
                <c:pt idx="7589">
                  <c:v>0.75642361111111101</c:v>
                </c:pt>
                <c:pt idx="7590">
                  <c:v>0.75666666666666671</c:v>
                </c:pt>
                <c:pt idx="7591">
                  <c:v>0.75690972222222219</c:v>
                </c:pt>
                <c:pt idx="7592">
                  <c:v>0.75715277777777779</c:v>
                </c:pt>
                <c:pt idx="7593">
                  <c:v>0.75740740740740742</c:v>
                </c:pt>
                <c:pt idx="7594">
                  <c:v>0.75765046296296301</c:v>
                </c:pt>
                <c:pt idx="7595">
                  <c:v>0.75789351851851849</c:v>
                </c:pt>
                <c:pt idx="7596">
                  <c:v>0.75813657407407409</c:v>
                </c:pt>
                <c:pt idx="7597">
                  <c:v>0.75837962962962957</c:v>
                </c:pt>
                <c:pt idx="7598">
                  <c:v>0.75862268518518527</c:v>
                </c:pt>
                <c:pt idx="7599">
                  <c:v>0.7588773148148148</c:v>
                </c:pt>
                <c:pt idx="7600">
                  <c:v>0.75912037037037028</c:v>
                </c:pt>
                <c:pt idx="7601">
                  <c:v>0.75936342592592598</c:v>
                </c:pt>
                <c:pt idx="7602">
                  <c:v>0.75960648148148147</c:v>
                </c:pt>
                <c:pt idx="7603">
                  <c:v>0.75984953703703706</c:v>
                </c:pt>
                <c:pt idx="7604">
                  <c:v>0.76010416666666669</c:v>
                </c:pt>
                <c:pt idx="7605">
                  <c:v>0.76034722222222229</c:v>
                </c:pt>
                <c:pt idx="7606">
                  <c:v>0.76059027777777777</c:v>
                </c:pt>
                <c:pt idx="7607">
                  <c:v>0.76083333333333336</c:v>
                </c:pt>
                <c:pt idx="7608">
                  <c:v>0.76107638888888884</c:v>
                </c:pt>
                <c:pt idx="7609">
                  <c:v>0.76133101851851848</c:v>
                </c:pt>
                <c:pt idx="7610">
                  <c:v>0.76157407407407407</c:v>
                </c:pt>
                <c:pt idx="7611">
                  <c:v>0.76181712962962955</c:v>
                </c:pt>
                <c:pt idx="7612">
                  <c:v>0.76206018518518526</c:v>
                </c:pt>
                <c:pt idx="7613">
                  <c:v>0.76230324074074074</c:v>
                </c:pt>
                <c:pt idx="7614">
                  <c:v>0.76254629629629633</c:v>
                </c:pt>
                <c:pt idx="7615">
                  <c:v>0.76280092592592597</c:v>
                </c:pt>
                <c:pt idx="7616">
                  <c:v>0.76304398148148145</c:v>
                </c:pt>
                <c:pt idx="7617">
                  <c:v>0.76328703703703704</c:v>
                </c:pt>
                <c:pt idx="7618">
                  <c:v>0.76353009259259252</c:v>
                </c:pt>
                <c:pt idx="7619">
                  <c:v>0.76377314814814812</c:v>
                </c:pt>
                <c:pt idx="7620">
                  <c:v>0.76402777777777775</c:v>
                </c:pt>
                <c:pt idx="7621">
                  <c:v>0.76427083333333334</c:v>
                </c:pt>
                <c:pt idx="7622">
                  <c:v>0.76451388888888883</c:v>
                </c:pt>
                <c:pt idx="7623">
                  <c:v>0.76475694444444453</c:v>
                </c:pt>
                <c:pt idx="7624">
                  <c:v>0.76500000000000001</c:v>
                </c:pt>
                <c:pt idx="7625">
                  <c:v>0.76525462962962953</c:v>
                </c:pt>
                <c:pt idx="7626">
                  <c:v>0.76549768518518524</c:v>
                </c:pt>
                <c:pt idx="7627">
                  <c:v>0.76574074074074072</c:v>
                </c:pt>
                <c:pt idx="7628">
                  <c:v>0.76598379629629632</c:v>
                </c:pt>
                <c:pt idx="7629">
                  <c:v>0.7662268518518518</c:v>
                </c:pt>
                <c:pt idx="7630">
                  <c:v>0.76648148148148154</c:v>
                </c:pt>
                <c:pt idx="7631">
                  <c:v>0.76672453703703702</c:v>
                </c:pt>
                <c:pt idx="7632">
                  <c:v>0.76696759259259262</c:v>
                </c:pt>
                <c:pt idx="7633">
                  <c:v>0.7672106481481481</c:v>
                </c:pt>
                <c:pt idx="7634">
                  <c:v>0.7674537037037038</c:v>
                </c:pt>
                <c:pt idx="7635">
                  <c:v>0.76769675925925929</c:v>
                </c:pt>
                <c:pt idx="7636">
                  <c:v>0.76795138888888881</c:v>
                </c:pt>
                <c:pt idx="7637">
                  <c:v>0.76819444444444451</c:v>
                </c:pt>
                <c:pt idx="7638">
                  <c:v>0.7684375</c:v>
                </c:pt>
                <c:pt idx="7639">
                  <c:v>0.76868055555555559</c:v>
                </c:pt>
                <c:pt idx="7640">
                  <c:v>0.76892361111111107</c:v>
                </c:pt>
                <c:pt idx="7641">
                  <c:v>0.7691782407407407</c:v>
                </c:pt>
                <c:pt idx="7642">
                  <c:v>0.7694212962962963</c:v>
                </c:pt>
                <c:pt idx="7643">
                  <c:v>0.76966435185185178</c:v>
                </c:pt>
                <c:pt idx="7644">
                  <c:v>0.76990740740740737</c:v>
                </c:pt>
                <c:pt idx="7645">
                  <c:v>0.77015046296296286</c:v>
                </c:pt>
                <c:pt idx="7646">
                  <c:v>0.7704050925925926</c:v>
                </c:pt>
                <c:pt idx="7647">
                  <c:v>0.77064814814814808</c:v>
                </c:pt>
                <c:pt idx="7648">
                  <c:v>0.77089120370370379</c:v>
                </c:pt>
                <c:pt idx="7649">
                  <c:v>0.77113425925925927</c:v>
                </c:pt>
                <c:pt idx="7650">
                  <c:v>0.77137731481481486</c:v>
                </c:pt>
                <c:pt idx="7651">
                  <c:v>0.77162037037037035</c:v>
                </c:pt>
                <c:pt idx="7652">
                  <c:v>0.77187499999999998</c:v>
                </c:pt>
                <c:pt idx="7653">
                  <c:v>0.77211805555555557</c:v>
                </c:pt>
                <c:pt idx="7654">
                  <c:v>0.77236111111111105</c:v>
                </c:pt>
                <c:pt idx="7655">
                  <c:v>0.77260416666666665</c:v>
                </c:pt>
                <c:pt idx="7656">
                  <c:v>0.77284722222222213</c:v>
                </c:pt>
                <c:pt idx="7657">
                  <c:v>0.77310185185185187</c:v>
                </c:pt>
                <c:pt idx="7658">
                  <c:v>0.77334490740740736</c:v>
                </c:pt>
                <c:pt idx="7659">
                  <c:v>0.77358796296296306</c:v>
                </c:pt>
                <c:pt idx="7660">
                  <c:v>0.77383101851851854</c:v>
                </c:pt>
                <c:pt idx="7661">
                  <c:v>0.77407407407407414</c:v>
                </c:pt>
                <c:pt idx="7662">
                  <c:v>0.77432870370370377</c:v>
                </c:pt>
                <c:pt idx="7663">
                  <c:v>0.77457175925925925</c:v>
                </c:pt>
                <c:pt idx="7664">
                  <c:v>0.77481481481481485</c:v>
                </c:pt>
                <c:pt idx="7665">
                  <c:v>0.77505787037037033</c:v>
                </c:pt>
                <c:pt idx="7666">
                  <c:v>0.77530092592592592</c:v>
                </c:pt>
                <c:pt idx="7667">
                  <c:v>0.77555555555555555</c:v>
                </c:pt>
                <c:pt idx="7668">
                  <c:v>0.77579861111111104</c:v>
                </c:pt>
                <c:pt idx="7669">
                  <c:v>0.77604166666666663</c:v>
                </c:pt>
                <c:pt idx="7670">
                  <c:v>0.77628472222222233</c:v>
                </c:pt>
                <c:pt idx="7671">
                  <c:v>0.77652777777777782</c:v>
                </c:pt>
                <c:pt idx="7672">
                  <c:v>0.7767708333333333</c:v>
                </c:pt>
                <c:pt idx="7673">
                  <c:v>0.77702546296296304</c:v>
                </c:pt>
                <c:pt idx="7674">
                  <c:v>0.77726851851851853</c:v>
                </c:pt>
                <c:pt idx="7675">
                  <c:v>0.77751157407407412</c:v>
                </c:pt>
                <c:pt idx="7676">
                  <c:v>0.7777546296296296</c:v>
                </c:pt>
                <c:pt idx="7677">
                  <c:v>0.77799768518518519</c:v>
                </c:pt>
                <c:pt idx="7678">
                  <c:v>0.77825231481481483</c:v>
                </c:pt>
                <c:pt idx="7679">
                  <c:v>0.77849537037037031</c:v>
                </c:pt>
                <c:pt idx="7680">
                  <c:v>0.7787384259259259</c:v>
                </c:pt>
                <c:pt idx="7681">
                  <c:v>0.77898148148148139</c:v>
                </c:pt>
                <c:pt idx="7682">
                  <c:v>0.77922453703703709</c:v>
                </c:pt>
                <c:pt idx="7683">
                  <c:v>0.77947916666666661</c:v>
                </c:pt>
                <c:pt idx="7684">
                  <c:v>0.77972222222222232</c:v>
                </c:pt>
                <c:pt idx="7685">
                  <c:v>0.7799652777777778</c:v>
                </c:pt>
                <c:pt idx="7686">
                  <c:v>0.78020833333333339</c:v>
                </c:pt>
                <c:pt idx="7687">
                  <c:v>0.78045138888888888</c:v>
                </c:pt>
                <c:pt idx="7688">
                  <c:v>0.78070601851851851</c:v>
                </c:pt>
                <c:pt idx="7689">
                  <c:v>0.7809490740740741</c:v>
                </c:pt>
                <c:pt idx="7690">
                  <c:v>0.78119212962962958</c:v>
                </c:pt>
                <c:pt idx="7691">
                  <c:v>0.78143518518518518</c:v>
                </c:pt>
                <c:pt idx="7692">
                  <c:v>0.78167824074074066</c:v>
                </c:pt>
                <c:pt idx="7693">
                  <c:v>0.78192129629629636</c:v>
                </c:pt>
                <c:pt idx="7694">
                  <c:v>0.78217592592592589</c:v>
                </c:pt>
                <c:pt idx="7695">
                  <c:v>0.78241898148148137</c:v>
                </c:pt>
                <c:pt idx="7696">
                  <c:v>0.78266203703703707</c:v>
                </c:pt>
                <c:pt idx="7697">
                  <c:v>0.78290509259259267</c:v>
                </c:pt>
                <c:pt idx="7698">
                  <c:v>0.78314814814814815</c:v>
                </c:pt>
                <c:pt idx="7699">
                  <c:v>0.78340277777777778</c:v>
                </c:pt>
                <c:pt idx="7700">
                  <c:v>0.78364583333333337</c:v>
                </c:pt>
                <c:pt idx="7701">
                  <c:v>0.78388888888888886</c:v>
                </c:pt>
                <c:pt idx="7702">
                  <c:v>0.78413194444444445</c:v>
                </c:pt>
                <c:pt idx="7703">
                  <c:v>0.78437499999999993</c:v>
                </c:pt>
                <c:pt idx="7704">
                  <c:v>0.78462962962962957</c:v>
                </c:pt>
                <c:pt idx="7705">
                  <c:v>0.78487268518518516</c:v>
                </c:pt>
                <c:pt idx="7706">
                  <c:v>0.78511574074074064</c:v>
                </c:pt>
                <c:pt idx="7707">
                  <c:v>0.78535879629629635</c:v>
                </c:pt>
                <c:pt idx="7708">
                  <c:v>0.78560185185185183</c:v>
                </c:pt>
                <c:pt idx="7709">
                  <c:v>0.78584490740740742</c:v>
                </c:pt>
                <c:pt idx="7710">
                  <c:v>0.78609953703703705</c:v>
                </c:pt>
                <c:pt idx="7711">
                  <c:v>0.78634259259259265</c:v>
                </c:pt>
                <c:pt idx="7712">
                  <c:v>0.78658564814814813</c:v>
                </c:pt>
                <c:pt idx="7713">
                  <c:v>0.78682870370370372</c:v>
                </c:pt>
                <c:pt idx="7714">
                  <c:v>0.78707175925925921</c:v>
                </c:pt>
                <c:pt idx="7715">
                  <c:v>0.78732638888888884</c:v>
                </c:pt>
                <c:pt idx="7716">
                  <c:v>0.78756944444444443</c:v>
                </c:pt>
                <c:pt idx="7717">
                  <c:v>0.78781249999999992</c:v>
                </c:pt>
                <c:pt idx="7718">
                  <c:v>0.78805555555555562</c:v>
                </c:pt>
                <c:pt idx="7719">
                  <c:v>0.7882986111111111</c:v>
                </c:pt>
                <c:pt idx="7720">
                  <c:v>0.78855324074074085</c:v>
                </c:pt>
                <c:pt idx="7721">
                  <c:v>0.78879629629629633</c:v>
                </c:pt>
                <c:pt idx="7722">
                  <c:v>0.78903935185185192</c:v>
                </c:pt>
                <c:pt idx="7723">
                  <c:v>0.7892824074074074</c:v>
                </c:pt>
                <c:pt idx="7724">
                  <c:v>0.789525462962963</c:v>
                </c:pt>
                <c:pt idx="7725">
                  <c:v>0.78978009259259263</c:v>
                </c:pt>
                <c:pt idx="7726">
                  <c:v>0.79002314814814811</c:v>
                </c:pt>
                <c:pt idx="7727">
                  <c:v>0.79026620370370371</c:v>
                </c:pt>
                <c:pt idx="7728">
                  <c:v>0.79050925925925919</c:v>
                </c:pt>
                <c:pt idx="7729">
                  <c:v>0.79075231481481489</c:v>
                </c:pt>
                <c:pt idx="7730">
                  <c:v>0.79099537037037038</c:v>
                </c:pt>
                <c:pt idx="7731">
                  <c:v>0.7912499999999999</c:v>
                </c:pt>
                <c:pt idx="7732">
                  <c:v>0.7914930555555556</c:v>
                </c:pt>
                <c:pt idx="7733">
                  <c:v>0.79173611111111108</c:v>
                </c:pt>
                <c:pt idx="7734">
                  <c:v>0.79197916666666668</c:v>
                </c:pt>
                <c:pt idx="7735">
                  <c:v>0.79222222222222216</c:v>
                </c:pt>
                <c:pt idx="7736">
                  <c:v>0.7924768518518519</c:v>
                </c:pt>
                <c:pt idx="7737">
                  <c:v>0.79271990740740739</c:v>
                </c:pt>
                <c:pt idx="7738">
                  <c:v>0.79296296296296298</c:v>
                </c:pt>
                <c:pt idx="7739">
                  <c:v>0.79320601851851846</c:v>
                </c:pt>
                <c:pt idx="7740">
                  <c:v>0.79344907407407417</c:v>
                </c:pt>
                <c:pt idx="7741">
                  <c:v>0.79370370370370369</c:v>
                </c:pt>
                <c:pt idx="7742">
                  <c:v>0.79394675925925917</c:v>
                </c:pt>
                <c:pt idx="7743">
                  <c:v>0.79418981481481488</c:v>
                </c:pt>
                <c:pt idx="7744">
                  <c:v>0.79443287037037036</c:v>
                </c:pt>
                <c:pt idx="7745">
                  <c:v>0.79467592592592595</c:v>
                </c:pt>
                <c:pt idx="7746">
                  <c:v>0.79493055555555558</c:v>
                </c:pt>
                <c:pt idx="7747">
                  <c:v>0.79517361111111118</c:v>
                </c:pt>
                <c:pt idx="7748">
                  <c:v>0.79541666666666666</c:v>
                </c:pt>
                <c:pt idx="7749">
                  <c:v>0.79565972222222225</c:v>
                </c:pt>
                <c:pt idx="7750">
                  <c:v>0.79590277777777774</c:v>
                </c:pt>
                <c:pt idx="7751">
                  <c:v>0.79615740740740737</c:v>
                </c:pt>
                <c:pt idx="7752">
                  <c:v>0.79640046296296296</c:v>
                </c:pt>
                <c:pt idx="7753">
                  <c:v>0.79664351851851845</c:v>
                </c:pt>
                <c:pt idx="7754">
                  <c:v>0.79688657407407415</c:v>
                </c:pt>
                <c:pt idx="7755">
                  <c:v>0.79712962962962963</c:v>
                </c:pt>
                <c:pt idx="7756">
                  <c:v>0.79737268518518523</c:v>
                </c:pt>
                <c:pt idx="7757">
                  <c:v>0.79762731481481486</c:v>
                </c:pt>
                <c:pt idx="7758">
                  <c:v>0.79787037037037034</c:v>
                </c:pt>
                <c:pt idx="7759">
                  <c:v>0.79811342592592593</c:v>
                </c:pt>
                <c:pt idx="7760">
                  <c:v>0.79835648148148142</c:v>
                </c:pt>
                <c:pt idx="7761">
                  <c:v>0.79859953703703701</c:v>
                </c:pt>
                <c:pt idx="7762">
                  <c:v>0.79885416666666664</c:v>
                </c:pt>
                <c:pt idx="7763">
                  <c:v>0.79909722222222224</c:v>
                </c:pt>
                <c:pt idx="7764">
                  <c:v>0.79934027777777772</c:v>
                </c:pt>
                <c:pt idx="7765">
                  <c:v>0.79958333333333342</c:v>
                </c:pt>
                <c:pt idx="7766">
                  <c:v>0.79982638888888891</c:v>
                </c:pt>
                <c:pt idx="7767">
                  <c:v>0.8000694444444445</c:v>
                </c:pt>
                <c:pt idx="7768">
                  <c:v>0.80032407407407413</c:v>
                </c:pt>
                <c:pt idx="7769">
                  <c:v>0.80056712962962961</c:v>
                </c:pt>
                <c:pt idx="7770">
                  <c:v>0.80081018518518521</c:v>
                </c:pt>
                <c:pt idx="7771">
                  <c:v>0.80105324074074069</c:v>
                </c:pt>
                <c:pt idx="7772">
                  <c:v>0.80129629629629628</c:v>
                </c:pt>
                <c:pt idx="7773">
                  <c:v>0.80155092592592592</c:v>
                </c:pt>
                <c:pt idx="7774">
                  <c:v>0.80179398148148151</c:v>
                </c:pt>
                <c:pt idx="7775">
                  <c:v>0.80203703703703699</c:v>
                </c:pt>
                <c:pt idx="7776">
                  <c:v>0.8022800925925927</c:v>
                </c:pt>
                <c:pt idx="7777">
                  <c:v>0.80252314814814818</c:v>
                </c:pt>
                <c:pt idx="7778">
                  <c:v>0.8027777777777777</c:v>
                </c:pt>
                <c:pt idx="7779">
                  <c:v>0.80302083333333341</c:v>
                </c:pt>
                <c:pt idx="7780">
                  <c:v>0.80326388888888889</c:v>
                </c:pt>
                <c:pt idx="7781">
                  <c:v>0.80350694444444448</c:v>
                </c:pt>
                <c:pt idx="7782">
                  <c:v>0.80374999999999996</c:v>
                </c:pt>
                <c:pt idx="7783">
                  <c:v>0.80399305555555556</c:v>
                </c:pt>
                <c:pt idx="7784">
                  <c:v>0.80424768518518519</c:v>
                </c:pt>
                <c:pt idx="7785">
                  <c:v>0.80449074074074067</c:v>
                </c:pt>
                <c:pt idx="7786">
                  <c:v>0.80473379629629627</c:v>
                </c:pt>
                <c:pt idx="7787">
                  <c:v>0.80497685185185175</c:v>
                </c:pt>
                <c:pt idx="7788">
                  <c:v>0.80523148148148149</c:v>
                </c:pt>
                <c:pt idx="7789">
                  <c:v>0.80547453703703698</c:v>
                </c:pt>
                <c:pt idx="7790">
                  <c:v>0.80571759259259268</c:v>
                </c:pt>
                <c:pt idx="7791">
                  <c:v>0.80596064814814816</c:v>
                </c:pt>
                <c:pt idx="7792">
                  <c:v>0.80620370370370376</c:v>
                </c:pt>
                <c:pt idx="7793">
                  <c:v>0.80644675925925924</c:v>
                </c:pt>
                <c:pt idx="7794">
                  <c:v>0.80670138888888887</c:v>
                </c:pt>
                <c:pt idx="7795">
                  <c:v>0.80694444444444446</c:v>
                </c:pt>
                <c:pt idx="7796">
                  <c:v>0.80718749999999995</c:v>
                </c:pt>
                <c:pt idx="7797">
                  <c:v>0.80743055555555554</c:v>
                </c:pt>
                <c:pt idx="7798">
                  <c:v>0.80767361111111102</c:v>
                </c:pt>
                <c:pt idx="7799">
                  <c:v>0.80792824074074077</c:v>
                </c:pt>
                <c:pt idx="7800">
                  <c:v>0.80817129629629625</c:v>
                </c:pt>
                <c:pt idx="7801">
                  <c:v>0.80841435185185195</c:v>
                </c:pt>
                <c:pt idx="7802">
                  <c:v>0.80865740740740744</c:v>
                </c:pt>
                <c:pt idx="7803">
                  <c:v>0.80890046296296303</c:v>
                </c:pt>
                <c:pt idx="7804">
                  <c:v>0.80914351851851851</c:v>
                </c:pt>
                <c:pt idx="7805">
                  <c:v>0.80939814814814814</c:v>
                </c:pt>
                <c:pt idx="7806">
                  <c:v>0.80964120370370374</c:v>
                </c:pt>
                <c:pt idx="7807">
                  <c:v>0.80988425925925922</c:v>
                </c:pt>
                <c:pt idx="7808">
                  <c:v>0.81012731481481481</c:v>
                </c:pt>
                <c:pt idx="7809">
                  <c:v>0.8103703703703703</c:v>
                </c:pt>
                <c:pt idx="7810">
                  <c:v>0.81062499999999993</c:v>
                </c:pt>
                <c:pt idx="7811">
                  <c:v>0.81086805555555552</c:v>
                </c:pt>
                <c:pt idx="7812">
                  <c:v>0.81111111111111101</c:v>
                </c:pt>
                <c:pt idx="7813">
                  <c:v>0.81135416666666671</c:v>
                </c:pt>
                <c:pt idx="7814">
                  <c:v>0.81159722222222219</c:v>
                </c:pt>
                <c:pt idx="7815">
                  <c:v>0.81185185185185194</c:v>
                </c:pt>
                <c:pt idx="7816">
                  <c:v>0.81209490740740742</c:v>
                </c:pt>
                <c:pt idx="7817">
                  <c:v>0.81233796296296301</c:v>
                </c:pt>
                <c:pt idx="7818">
                  <c:v>0.81258101851851849</c:v>
                </c:pt>
                <c:pt idx="7819">
                  <c:v>0.81282407407407409</c:v>
                </c:pt>
                <c:pt idx="7820">
                  <c:v>0.81307870370370372</c:v>
                </c:pt>
                <c:pt idx="7821">
                  <c:v>0.8133217592592592</c:v>
                </c:pt>
                <c:pt idx="7822">
                  <c:v>0.8135648148148148</c:v>
                </c:pt>
                <c:pt idx="7823">
                  <c:v>0.81380787037037028</c:v>
                </c:pt>
                <c:pt idx="7824">
                  <c:v>0.81405092592592598</c:v>
                </c:pt>
                <c:pt idx="7825">
                  <c:v>0.81429398148148147</c:v>
                </c:pt>
                <c:pt idx="7826">
                  <c:v>0.81454861111111121</c:v>
                </c:pt>
                <c:pt idx="7827">
                  <c:v>0.81479166666666669</c:v>
                </c:pt>
                <c:pt idx="7828">
                  <c:v>0.81503472222222229</c:v>
                </c:pt>
                <c:pt idx="7829">
                  <c:v>0.81527777777777777</c:v>
                </c:pt>
                <c:pt idx="7830">
                  <c:v>0.81552083333333336</c:v>
                </c:pt>
                <c:pt idx="7831">
                  <c:v>0.81577546296296299</c:v>
                </c:pt>
                <c:pt idx="7832">
                  <c:v>0.81601851851851848</c:v>
                </c:pt>
                <c:pt idx="7833">
                  <c:v>0.81626157407407407</c:v>
                </c:pt>
                <c:pt idx="7834">
                  <c:v>0.81650462962962955</c:v>
                </c:pt>
                <c:pt idx="7835">
                  <c:v>0.81674768518518526</c:v>
                </c:pt>
                <c:pt idx="7836">
                  <c:v>0.81700231481481478</c:v>
                </c:pt>
                <c:pt idx="7837">
                  <c:v>0.81724537037037026</c:v>
                </c:pt>
                <c:pt idx="7838">
                  <c:v>0.81748842592592597</c:v>
                </c:pt>
                <c:pt idx="7839">
                  <c:v>0.81773148148148145</c:v>
                </c:pt>
                <c:pt idx="7840">
                  <c:v>0.81797453703703704</c:v>
                </c:pt>
                <c:pt idx="7841">
                  <c:v>0.81821759259259252</c:v>
                </c:pt>
                <c:pt idx="7842">
                  <c:v>0.81847222222222227</c:v>
                </c:pt>
                <c:pt idx="7843">
                  <c:v>0.81871527777777775</c:v>
                </c:pt>
                <c:pt idx="7844">
                  <c:v>0.81895833333333334</c:v>
                </c:pt>
                <c:pt idx="7845">
                  <c:v>0.81920138888888883</c:v>
                </c:pt>
                <c:pt idx="7846">
                  <c:v>0.81944444444444453</c:v>
                </c:pt>
                <c:pt idx="7847">
                  <c:v>0.81969907407407405</c:v>
                </c:pt>
                <c:pt idx="7848">
                  <c:v>0.81994212962962953</c:v>
                </c:pt>
                <c:pt idx="7849">
                  <c:v>0.82018518518518524</c:v>
                </c:pt>
                <c:pt idx="7850">
                  <c:v>0.82042824074074072</c:v>
                </c:pt>
                <c:pt idx="7851">
                  <c:v>0.82067129629629632</c:v>
                </c:pt>
                <c:pt idx="7852">
                  <c:v>0.82092592592592595</c:v>
                </c:pt>
                <c:pt idx="7853">
                  <c:v>0.82116898148148154</c:v>
                </c:pt>
                <c:pt idx="7854">
                  <c:v>0.82141203703703702</c:v>
                </c:pt>
                <c:pt idx="7855">
                  <c:v>0.82165509259259262</c:v>
                </c:pt>
                <c:pt idx="7856">
                  <c:v>0.8218981481481481</c:v>
                </c:pt>
                <c:pt idx="7857">
                  <c:v>0.82215277777777773</c:v>
                </c:pt>
                <c:pt idx="7858">
                  <c:v>0.82239583333333333</c:v>
                </c:pt>
                <c:pt idx="7859">
                  <c:v>0.82263888888888881</c:v>
                </c:pt>
                <c:pt idx="7860">
                  <c:v>0.82288194444444451</c:v>
                </c:pt>
                <c:pt idx="7861">
                  <c:v>0.823125</c:v>
                </c:pt>
                <c:pt idx="7862">
                  <c:v>0.82336805555555559</c:v>
                </c:pt>
                <c:pt idx="7863">
                  <c:v>0.82362268518518522</c:v>
                </c:pt>
                <c:pt idx="7864">
                  <c:v>0.8238657407407407</c:v>
                </c:pt>
                <c:pt idx="7865">
                  <c:v>0.8241087962962963</c:v>
                </c:pt>
                <c:pt idx="7866">
                  <c:v>0.82435185185185189</c:v>
                </c:pt>
                <c:pt idx="7867">
                  <c:v>0.82459490740740737</c:v>
                </c:pt>
                <c:pt idx="7868">
                  <c:v>0.82484953703703701</c:v>
                </c:pt>
                <c:pt idx="7869">
                  <c:v>0.8250925925925926</c:v>
                </c:pt>
                <c:pt idx="7870">
                  <c:v>0.82533564814814808</c:v>
                </c:pt>
                <c:pt idx="7871">
                  <c:v>0.82557870370370379</c:v>
                </c:pt>
                <c:pt idx="7872">
                  <c:v>0.82582175925925927</c:v>
                </c:pt>
                <c:pt idx="7873">
                  <c:v>0.82607638888888879</c:v>
                </c:pt>
                <c:pt idx="7874">
                  <c:v>0.8263194444444445</c:v>
                </c:pt>
                <c:pt idx="7875">
                  <c:v>0.82656249999999998</c:v>
                </c:pt>
                <c:pt idx="7876">
                  <c:v>0.82680555555555557</c:v>
                </c:pt>
                <c:pt idx="7877">
                  <c:v>0.82704861111111105</c:v>
                </c:pt>
                <c:pt idx="7878">
                  <c:v>0.8273032407407408</c:v>
                </c:pt>
                <c:pt idx="7879">
                  <c:v>0.82754629629629628</c:v>
                </c:pt>
                <c:pt idx="7880">
                  <c:v>0.82778935185185187</c:v>
                </c:pt>
                <c:pt idx="7881">
                  <c:v>0.82803240740740736</c:v>
                </c:pt>
                <c:pt idx="7882">
                  <c:v>0.82827546296296306</c:v>
                </c:pt>
                <c:pt idx="7883">
                  <c:v>0.82851851851851854</c:v>
                </c:pt>
                <c:pt idx="7884">
                  <c:v>0.82877314814814806</c:v>
                </c:pt>
                <c:pt idx="7885">
                  <c:v>0.82901620370370377</c:v>
                </c:pt>
                <c:pt idx="7886">
                  <c:v>0.82925925925925925</c:v>
                </c:pt>
                <c:pt idx="7887">
                  <c:v>0.82950231481481485</c:v>
                </c:pt>
                <c:pt idx="7888">
                  <c:v>0.82974537037037033</c:v>
                </c:pt>
                <c:pt idx="7889">
                  <c:v>0.83000000000000007</c:v>
                </c:pt>
                <c:pt idx="7890">
                  <c:v>0.83024305555555555</c:v>
                </c:pt>
                <c:pt idx="7891">
                  <c:v>0.83048611111111104</c:v>
                </c:pt>
                <c:pt idx="7892">
                  <c:v>0.83072916666666663</c:v>
                </c:pt>
                <c:pt idx="7893">
                  <c:v>0.83097222222222233</c:v>
                </c:pt>
                <c:pt idx="7894">
                  <c:v>0.83122685185185186</c:v>
                </c:pt>
                <c:pt idx="7895">
                  <c:v>0.83146990740740734</c:v>
                </c:pt>
                <c:pt idx="7896">
                  <c:v>0.83171296296296304</c:v>
                </c:pt>
                <c:pt idx="7897">
                  <c:v>0.83195601851851853</c:v>
                </c:pt>
                <c:pt idx="7898">
                  <c:v>0.83219907407407412</c:v>
                </c:pt>
                <c:pt idx="7899">
                  <c:v>0.8324421296296296</c:v>
                </c:pt>
                <c:pt idx="7900">
                  <c:v>0.83269675925925923</c:v>
                </c:pt>
                <c:pt idx="7901">
                  <c:v>0.83293981481481483</c:v>
                </c:pt>
                <c:pt idx="7902">
                  <c:v>0.83318287037037031</c:v>
                </c:pt>
                <c:pt idx="7903">
                  <c:v>0.8334259259259259</c:v>
                </c:pt>
                <c:pt idx="7904">
                  <c:v>0.83366898148148139</c:v>
                </c:pt>
                <c:pt idx="7905">
                  <c:v>0.83392361111111113</c:v>
                </c:pt>
                <c:pt idx="7906">
                  <c:v>0.83416666666666661</c:v>
                </c:pt>
                <c:pt idx="7907">
                  <c:v>0.83440972222222232</c:v>
                </c:pt>
                <c:pt idx="7908">
                  <c:v>0.8346527777777778</c:v>
                </c:pt>
                <c:pt idx="7909">
                  <c:v>0.83489583333333339</c:v>
                </c:pt>
                <c:pt idx="7910">
                  <c:v>0.83515046296296302</c:v>
                </c:pt>
                <c:pt idx="7911">
                  <c:v>0.83539351851851851</c:v>
                </c:pt>
                <c:pt idx="7912">
                  <c:v>0.8356365740740741</c:v>
                </c:pt>
                <c:pt idx="7913">
                  <c:v>0.83587962962962958</c:v>
                </c:pt>
                <c:pt idx="7914">
                  <c:v>0.83612268518518518</c:v>
                </c:pt>
                <c:pt idx="7915">
                  <c:v>0.83637731481481481</c:v>
                </c:pt>
                <c:pt idx="7916">
                  <c:v>0.8366203703703704</c:v>
                </c:pt>
                <c:pt idx="7917">
                  <c:v>0.83686342592592589</c:v>
                </c:pt>
                <c:pt idx="7918">
                  <c:v>0.83710648148148159</c:v>
                </c:pt>
                <c:pt idx="7919">
                  <c:v>0.83734953703703707</c:v>
                </c:pt>
                <c:pt idx="7920">
                  <c:v>0.83759259259259267</c:v>
                </c:pt>
                <c:pt idx="7921">
                  <c:v>0.8378472222222223</c:v>
                </c:pt>
                <c:pt idx="7922">
                  <c:v>0.83809027777777778</c:v>
                </c:pt>
                <c:pt idx="7923">
                  <c:v>0.83833333333333337</c:v>
                </c:pt>
                <c:pt idx="7924">
                  <c:v>0.83857638888888886</c:v>
                </c:pt>
                <c:pt idx="7925">
                  <c:v>0.83881944444444445</c:v>
                </c:pt>
                <c:pt idx="7926">
                  <c:v>0.83907407407407408</c:v>
                </c:pt>
                <c:pt idx="7927">
                  <c:v>0.83931712962962957</c:v>
                </c:pt>
                <c:pt idx="7928">
                  <c:v>0.83956018518518516</c:v>
                </c:pt>
                <c:pt idx="7929">
                  <c:v>0.83980324074074064</c:v>
                </c:pt>
                <c:pt idx="7930">
                  <c:v>0.84004629629629635</c:v>
                </c:pt>
                <c:pt idx="7931">
                  <c:v>0.84030092592592587</c:v>
                </c:pt>
                <c:pt idx="7932">
                  <c:v>0.84054398148148157</c:v>
                </c:pt>
                <c:pt idx="7933">
                  <c:v>0.84078703703703705</c:v>
                </c:pt>
                <c:pt idx="7934">
                  <c:v>0.84103009259259265</c:v>
                </c:pt>
                <c:pt idx="7935">
                  <c:v>0.84127314814814813</c:v>
                </c:pt>
                <c:pt idx="7936">
                  <c:v>0.84151620370370372</c:v>
                </c:pt>
                <c:pt idx="7937">
                  <c:v>0.84177083333333336</c:v>
                </c:pt>
                <c:pt idx="7938">
                  <c:v>0.84201388888888884</c:v>
                </c:pt>
                <c:pt idx="7939">
                  <c:v>0.84225694444444443</c:v>
                </c:pt>
                <c:pt idx="7940">
                  <c:v>0.84249999999999992</c:v>
                </c:pt>
                <c:pt idx="7941">
                  <c:v>0.84274305555555562</c:v>
                </c:pt>
                <c:pt idx="7942">
                  <c:v>0.84299768518518514</c:v>
                </c:pt>
                <c:pt idx="7943">
                  <c:v>0.84324074074074085</c:v>
                </c:pt>
                <c:pt idx="7944">
                  <c:v>0.84348379629629633</c:v>
                </c:pt>
                <c:pt idx="7945">
                  <c:v>0.84372685185185192</c:v>
                </c:pt>
                <c:pt idx="7946">
                  <c:v>0.8439699074074074</c:v>
                </c:pt>
                <c:pt idx="7947">
                  <c:v>0.84422453703703704</c:v>
                </c:pt>
                <c:pt idx="7948">
                  <c:v>0.84446759259259263</c:v>
                </c:pt>
                <c:pt idx="7949">
                  <c:v>0.84471064814814811</c:v>
                </c:pt>
                <c:pt idx="7950">
                  <c:v>0.84495370370370371</c:v>
                </c:pt>
                <c:pt idx="7951">
                  <c:v>0.84519675925925919</c:v>
                </c:pt>
                <c:pt idx="7952">
                  <c:v>0.84545138888888882</c:v>
                </c:pt>
                <c:pt idx="7953">
                  <c:v>0.84569444444444442</c:v>
                </c:pt>
                <c:pt idx="7954">
                  <c:v>0.8459374999999999</c:v>
                </c:pt>
                <c:pt idx="7955">
                  <c:v>0.8461805555555556</c:v>
                </c:pt>
                <c:pt idx="7956">
                  <c:v>0.84642361111111108</c:v>
                </c:pt>
                <c:pt idx="7957">
                  <c:v>0.84667824074074083</c:v>
                </c:pt>
                <c:pt idx="7958">
                  <c:v>0.84692129629629631</c:v>
                </c:pt>
                <c:pt idx="7959">
                  <c:v>0.8471643518518519</c:v>
                </c:pt>
                <c:pt idx="7960">
                  <c:v>0.84740740740740739</c:v>
                </c:pt>
                <c:pt idx="7961">
                  <c:v>0.84765046296296298</c:v>
                </c:pt>
                <c:pt idx="7962">
                  <c:v>0.84789351851851846</c:v>
                </c:pt>
                <c:pt idx="7963">
                  <c:v>0.8481481481481481</c:v>
                </c:pt>
                <c:pt idx="7964">
                  <c:v>0.84839120370370369</c:v>
                </c:pt>
                <c:pt idx="7965">
                  <c:v>0.84863425925925917</c:v>
                </c:pt>
                <c:pt idx="7966">
                  <c:v>0.84887731481481488</c:v>
                </c:pt>
                <c:pt idx="7967">
                  <c:v>0.84912037037037036</c:v>
                </c:pt>
                <c:pt idx="7968">
                  <c:v>0.8493750000000001</c:v>
                </c:pt>
                <c:pt idx="7969">
                  <c:v>0.84961805555555558</c:v>
                </c:pt>
                <c:pt idx="7970">
                  <c:v>0.84986111111111118</c:v>
                </c:pt>
                <c:pt idx="7971">
                  <c:v>0.85010416666666666</c:v>
                </c:pt>
                <c:pt idx="7972">
                  <c:v>0.85034722222222225</c:v>
                </c:pt>
                <c:pt idx="7973">
                  <c:v>0.85059027777777774</c:v>
                </c:pt>
                <c:pt idx="7974">
                  <c:v>0.85084490740740737</c:v>
                </c:pt>
                <c:pt idx="7975">
                  <c:v>0.85108796296296296</c:v>
                </c:pt>
                <c:pt idx="7976">
                  <c:v>0.85133101851851845</c:v>
                </c:pt>
                <c:pt idx="7977">
                  <c:v>0.85157407407407415</c:v>
                </c:pt>
                <c:pt idx="7978">
                  <c:v>0.85181712962962963</c:v>
                </c:pt>
                <c:pt idx="7979">
                  <c:v>0.85207175925925915</c:v>
                </c:pt>
                <c:pt idx="7980">
                  <c:v>0.85231481481481486</c:v>
                </c:pt>
                <c:pt idx="7981">
                  <c:v>0.85255787037037034</c:v>
                </c:pt>
                <c:pt idx="7982">
                  <c:v>0.85280092592592593</c:v>
                </c:pt>
                <c:pt idx="7983">
                  <c:v>0.85304398148148142</c:v>
                </c:pt>
                <c:pt idx="7984">
                  <c:v>0.85329861111111116</c:v>
                </c:pt>
                <c:pt idx="7985">
                  <c:v>0.85354166666666664</c:v>
                </c:pt>
                <c:pt idx="7986">
                  <c:v>0.85378472222222224</c:v>
                </c:pt>
                <c:pt idx="7987">
                  <c:v>0.85402777777777772</c:v>
                </c:pt>
                <c:pt idx="7988">
                  <c:v>0.85427083333333342</c:v>
                </c:pt>
                <c:pt idx="7989">
                  <c:v>0.85452546296296295</c:v>
                </c:pt>
                <c:pt idx="7990">
                  <c:v>0.85476851851851843</c:v>
                </c:pt>
                <c:pt idx="7991">
                  <c:v>0.85501157407407413</c:v>
                </c:pt>
                <c:pt idx="7992">
                  <c:v>0.85525462962962961</c:v>
                </c:pt>
                <c:pt idx="7993">
                  <c:v>0.85549768518518521</c:v>
                </c:pt>
                <c:pt idx="7994">
                  <c:v>0.85575231481481484</c:v>
                </c:pt>
                <c:pt idx="7995">
                  <c:v>0.85599537037037043</c:v>
                </c:pt>
                <c:pt idx="7996">
                  <c:v>0.85623842592592592</c:v>
                </c:pt>
                <c:pt idx="7997">
                  <c:v>0.85648148148148151</c:v>
                </c:pt>
                <c:pt idx="7998">
                  <c:v>0.85672453703703699</c:v>
                </c:pt>
                <c:pt idx="7999">
                  <c:v>0.8569675925925927</c:v>
                </c:pt>
                <c:pt idx="8000">
                  <c:v>0.85722222222222222</c:v>
                </c:pt>
                <c:pt idx="8001">
                  <c:v>0.8574652777777777</c:v>
                </c:pt>
                <c:pt idx="8002">
                  <c:v>0.85770833333333341</c:v>
                </c:pt>
                <c:pt idx="8003">
                  <c:v>0.85795138888888889</c:v>
                </c:pt>
                <c:pt idx="8004">
                  <c:v>0.85819444444444448</c:v>
                </c:pt>
                <c:pt idx="8005">
                  <c:v>0.85844907407407411</c:v>
                </c:pt>
                <c:pt idx="8006">
                  <c:v>0.8586921296296296</c:v>
                </c:pt>
                <c:pt idx="8007">
                  <c:v>0.85893518518518519</c:v>
                </c:pt>
                <c:pt idx="8008">
                  <c:v>0.85917824074074067</c:v>
                </c:pt>
                <c:pt idx="8009">
                  <c:v>0.85942129629629627</c:v>
                </c:pt>
                <c:pt idx="8010">
                  <c:v>0.8596759259259259</c:v>
                </c:pt>
                <c:pt idx="8011">
                  <c:v>0.85991898148148149</c:v>
                </c:pt>
                <c:pt idx="8012">
                  <c:v>0.86016203703703698</c:v>
                </c:pt>
                <c:pt idx="8013">
                  <c:v>0.86040509259259268</c:v>
                </c:pt>
                <c:pt idx="8014">
                  <c:v>0.86064814814814816</c:v>
                </c:pt>
                <c:pt idx="8015">
                  <c:v>0.86089120370370376</c:v>
                </c:pt>
                <c:pt idx="8016">
                  <c:v>0.86114583333333339</c:v>
                </c:pt>
                <c:pt idx="8017">
                  <c:v>0.86138888888888887</c:v>
                </c:pt>
                <c:pt idx="8018">
                  <c:v>0.86163194444444446</c:v>
                </c:pt>
                <c:pt idx="8019">
                  <c:v>0.86187499999999995</c:v>
                </c:pt>
                <c:pt idx="8020">
                  <c:v>0.86211805555555554</c:v>
                </c:pt>
                <c:pt idx="8021">
                  <c:v>0.86237268518518517</c:v>
                </c:pt>
                <c:pt idx="8022">
                  <c:v>0.86261574074074077</c:v>
                </c:pt>
                <c:pt idx="8023">
                  <c:v>0.86285879629629625</c:v>
                </c:pt>
                <c:pt idx="8024">
                  <c:v>0.86310185185185195</c:v>
                </c:pt>
                <c:pt idx="8025">
                  <c:v>0.86334490740740744</c:v>
                </c:pt>
                <c:pt idx="8026">
                  <c:v>0.86359953703703696</c:v>
                </c:pt>
                <c:pt idx="8027">
                  <c:v>0.86384259259259266</c:v>
                </c:pt>
                <c:pt idx="8028">
                  <c:v>0.86408564814814814</c:v>
                </c:pt>
                <c:pt idx="8029">
                  <c:v>0.86432870370370374</c:v>
                </c:pt>
                <c:pt idx="8030">
                  <c:v>0.86457175925925922</c:v>
                </c:pt>
                <c:pt idx="8031">
                  <c:v>0.86482638888888896</c:v>
                </c:pt>
                <c:pt idx="8032">
                  <c:v>0.86506944444444445</c:v>
                </c:pt>
                <c:pt idx="8033">
                  <c:v>0.86531249999999993</c:v>
                </c:pt>
                <c:pt idx="8034">
                  <c:v>0.86555555555555552</c:v>
                </c:pt>
                <c:pt idx="8035">
                  <c:v>0.86579861111111101</c:v>
                </c:pt>
                <c:pt idx="8036">
                  <c:v>0.86605324074074075</c:v>
                </c:pt>
                <c:pt idx="8037">
                  <c:v>0.86629629629629623</c:v>
                </c:pt>
                <c:pt idx="8038">
                  <c:v>0.86653935185185194</c:v>
                </c:pt>
                <c:pt idx="8039">
                  <c:v>0.86678240740740742</c:v>
                </c:pt>
                <c:pt idx="8040">
                  <c:v>0.86702546296296301</c:v>
                </c:pt>
                <c:pt idx="8041">
                  <c:v>0.86726851851851849</c:v>
                </c:pt>
                <c:pt idx="8042">
                  <c:v>0.86752314814814813</c:v>
                </c:pt>
                <c:pt idx="8043">
                  <c:v>0.86776620370370372</c:v>
                </c:pt>
                <c:pt idx="8044">
                  <c:v>0.8680092592592592</c:v>
                </c:pt>
                <c:pt idx="8045">
                  <c:v>0.8682523148148148</c:v>
                </c:pt>
                <c:pt idx="8046">
                  <c:v>0.86849537037037028</c:v>
                </c:pt>
                <c:pt idx="8047">
                  <c:v>0.86875000000000002</c:v>
                </c:pt>
                <c:pt idx="8048">
                  <c:v>0.8689930555555555</c:v>
                </c:pt>
                <c:pt idx="8049">
                  <c:v>0.86923611111111121</c:v>
                </c:pt>
                <c:pt idx="8050">
                  <c:v>0.86947916666666669</c:v>
                </c:pt>
                <c:pt idx="8051">
                  <c:v>0.86972222222222229</c:v>
                </c:pt>
                <c:pt idx="8052">
                  <c:v>0.86997685185185192</c:v>
                </c:pt>
                <c:pt idx="8053">
                  <c:v>0.8702199074074074</c:v>
                </c:pt>
                <c:pt idx="8054">
                  <c:v>0.87046296296296299</c:v>
                </c:pt>
                <c:pt idx="8055">
                  <c:v>0.87070601851851848</c:v>
                </c:pt>
                <c:pt idx="8056">
                  <c:v>0.87094907407407407</c:v>
                </c:pt>
                <c:pt idx="8057">
                  <c:v>0.87119212962962955</c:v>
                </c:pt>
                <c:pt idx="8058">
                  <c:v>0.8714467592592593</c:v>
                </c:pt>
                <c:pt idx="8059">
                  <c:v>0.87168981481481478</c:v>
                </c:pt>
                <c:pt idx="8060">
                  <c:v>0.87193287037037026</c:v>
                </c:pt>
                <c:pt idx="8061">
                  <c:v>0.87217592592592597</c:v>
                </c:pt>
                <c:pt idx="8062">
                  <c:v>0.87241898148148145</c:v>
                </c:pt>
                <c:pt idx="8063">
                  <c:v>0.87267361111111119</c:v>
                </c:pt>
                <c:pt idx="8064">
                  <c:v>0.87291666666666667</c:v>
                </c:pt>
                <c:pt idx="8065">
                  <c:v>0.87315972222222227</c:v>
                </c:pt>
                <c:pt idx="8066">
                  <c:v>0.87340277777777775</c:v>
                </c:pt>
                <c:pt idx="8067">
                  <c:v>0.87364583333333334</c:v>
                </c:pt>
                <c:pt idx="8068">
                  <c:v>0.87390046296296298</c:v>
                </c:pt>
                <c:pt idx="8069">
                  <c:v>0.87414351851851846</c:v>
                </c:pt>
                <c:pt idx="8070">
                  <c:v>0.87438657407407405</c:v>
                </c:pt>
                <c:pt idx="8071">
                  <c:v>0.87462962962962953</c:v>
                </c:pt>
                <c:pt idx="8072">
                  <c:v>0.87487268518518524</c:v>
                </c:pt>
                <c:pt idx="8073">
                  <c:v>0.87512731481481476</c:v>
                </c:pt>
                <c:pt idx="8074">
                  <c:v>0.87537037037037047</c:v>
                </c:pt>
                <c:pt idx="8075">
                  <c:v>0.87561342592592595</c:v>
                </c:pt>
                <c:pt idx="8076">
                  <c:v>0.87585648148148154</c:v>
                </c:pt>
                <c:pt idx="8077">
                  <c:v>0.87609953703703702</c:v>
                </c:pt>
                <c:pt idx="8078">
                  <c:v>0.87635416666666666</c:v>
                </c:pt>
                <c:pt idx="8079">
                  <c:v>0.87659722222222225</c:v>
                </c:pt>
                <c:pt idx="8080">
                  <c:v>0.87684027777777773</c:v>
                </c:pt>
                <c:pt idx="8081">
                  <c:v>0.87708333333333333</c:v>
                </c:pt>
                <c:pt idx="8082">
                  <c:v>0.87732638888888881</c:v>
                </c:pt>
                <c:pt idx="8083">
                  <c:v>0.87756944444444451</c:v>
                </c:pt>
                <c:pt idx="8084">
                  <c:v>0.87782407407407403</c:v>
                </c:pt>
                <c:pt idx="8085">
                  <c:v>0.87806712962962974</c:v>
                </c:pt>
                <c:pt idx="8086">
                  <c:v>0.87831018518518522</c:v>
                </c:pt>
                <c:pt idx="8087">
                  <c:v>0.8785532407407407</c:v>
                </c:pt>
                <c:pt idx="8088">
                  <c:v>0.8787962962962963</c:v>
                </c:pt>
                <c:pt idx="8089">
                  <c:v>0.87905092592592593</c:v>
                </c:pt>
                <c:pt idx="8090">
                  <c:v>0.87929398148148152</c:v>
                </c:pt>
                <c:pt idx="8091">
                  <c:v>0.87953703703703701</c:v>
                </c:pt>
                <c:pt idx="8092">
                  <c:v>0.8797800925925926</c:v>
                </c:pt>
                <c:pt idx="8093">
                  <c:v>0.88002314814814808</c:v>
                </c:pt>
                <c:pt idx="8094">
                  <c:v>0.88027777777777771</c:v>
                </c:pt>
                <c:pt idx="8095">
                  <c:v>0.88052083333333331</c:v>
                </c:pt>
                <c:pt idx="8096">
                  <c:v>0.88076388888888879</c:v>
                </c:pt>
                <c:pt idx="8097">
                  <c:v>0.8810069444444445</c:v>
                </c:pt>
                <c:pt idx="8098">
                  <c:v>0.88124999999999998</c:v>
                </c:pt>
                <c:pt idx="8099">
                  <c:v>0.88149305555555557</c:v>
                </c:pt>
                <c:pt idx="8100">
                  <c:v>0.8817476851851852</c:v>
                </c:pt>
                <c:pt idx="8101">
                  <c:v>0.8819907407407408</c:v>
                </c:pt>
                <c:pt idx="8102">
                  <c:v>0.88223379629629628</c:v>
                </c:pt>
                <c:pt idx="8103">
                  <c:v>0.88247685185185187</c:v>
                </c:pt>
                <c:pt idx="8104">
                  <c:v>0.88271990740740736</c:v>
                </c:pt>
                <c:pt idx="8105">
                  <c:v>0.88297453703703699</c:v>
                </c:pt>
                <c:pt idx="8106">
                  <c:v>0.88321759259259258</c:v>
                </c:pt>
                <c:pt idx="8107">
                  <c:v>0.88346064814814806</c:v>
                </c:pt>
                <c:pt idx="8108">
                  <c:v>0.88370370370370377</c:v>
                </c:pt>
                <c:pt idx="8109">
                  <c:v>0.88394675925925925</c:v>
                </c:pt>
                <c:pt idx="8110">
                  <c:v>0.88420138888888899</c:v>
                </c:pt>
                <c:pt idx="8111">
                  <c:v>0.88444444444444448</c:v>
                </c:pt>
                <c:pt idx="8112">
                  <c:v>0.88468750000000007</c:v>
                </c:pt>
                <c:pt idx="8113">
                  <c:v>0.88493055555555555</c:v>
                </c:pt>
                <c:pt idx="8114">
                  <c:v>0.88517361111111115</c:v>
                </c:pt>
                <c:pt idx="8115">
                  <c:v>0.88542824074074078</c:v>
                </c:pt>
                <c:pt idx="8116">
                  <c:v>0.88567129629629626</c:v>
                </c:pt>
                <c:pt idx="8117">
                  <c:v>0.88591435185185186</c:v>
                </c:pt>
                <c:pt idx="8118">
                  <c:v>0.88615740740740734</c:v>
                </c:pt>
                <c:pt idx="8119">
                  <c:v>0.88640046296296304</c:v>
                </c:pt>
                <c:pt idx="8120">
                  <c:v>0.88665509259259256</c:v>
                </c:pt>
                <c:pt idx="8121">
                  <c:v>0.88689814814814805</c:v>
                </c:pt>
                <c:pt idx="8122">
                  <c:v>0.88714120370370375</c:v>
                </c:pt>
                <c:pt idx="8123">
                  <c:v>0.88738425925925923</c:v>
                </c:pt>
                <c:pt idx="8124">
                  <c:v>0.88762731481481483</c:v>
                </c:pt>
                <c:pt idx="8125">
                  <c:v>0.88787037037037031</c:v>
                </c:pt>
                <c:pt idx="8126">
                  <c:v>0.88812500000000005</c:v>
                </c:pt>
                <c:pt idx="8127">
                  <c:v>0.88836805555555554</c:v>
                </c:pt>
                <c:pt idx="8128">
                  <c:v>0.88861111111111113</c:v>
                </c:pt>
                <c:pt idx="8129">
                  <c:v>0.88885416666666661</c:v>
                </c:pt>
                <c:pt idx="8130">
                  <c:v>0.88909722222222232</c:v>
                </c:pt>
                <c:pt idx="8131">
                  <c:v>0.88935185185185184</c:v>
                </c:pt>
                <c:pt idx="8132">
                  <c:v>0.88959490740740732</c:v>
                </c:pt>
                <c:pt idx="8133">
                  <c:v>0.88983796296296302</c:v>
                </c:pt>
                <c:pt idx="8134">
                  <c:v>0.89008101851851851</c:v>
                </c:pt>
                <c:pt idx="8135">
                  <c:v>0.8903240740740741</c:v>
                </c:pt>
                <c:pt idx="8136">
                  <c:v>0.89057870370370373</c:v>
                </c:pt>
                <c:pt idx="8137">
                  <c:v>0.89082175925925933</c:v>
                </c:pt>
                <c:pt idx="8138">
                  <c:v>0.89106481481481481</c:v>
                </c:pt>
                <c:pt idx="8139">
                  <c:v>0.8913078703703704</c:v>
                </c:pt>
                <c:pt idx="8140">
                  <c:v>0.89155092592592589</c:v>
                </c:pt>
                <c:pt idx="8141">
                  <c:v>0.89179398148148159</c:v>
                </c:pt>
                <c:pt idx="8142">
                  <c:v>0.89204861111111111</c:v>
                </c:pt>
                <c:pt idx="8143">
                  <c:v>0.89229166666666659</c:v>
                </c:pt>
                <c:pt idx="8144">
                  <c:v>0.8925347222222223</c:v>
                </c:pt>
                <c:pt idx="8145">
                  <c:v>0.89277777777777778</c:v>
                </c:pt>
                <c:pt idx="8146">
                  <c:v>0.89302083333333337</c:v>
                </c:pt>
                <c:pt idx="8147">
                  <c:v>0.89327546296296301</c:v>
                </c:pt>
                <c:pt idx="8148">
                  <c:v>0.89351851851851849</c:v>
                </c:pt>
                <c:pt idx="8149">
                  <c:v>0.89376157407407408</c:v>
                </c:pt>
                <c:pt idx="8150">
                  <c:v>0.89400462962962957</c:v>
                </c:pt>
                <c:pt idx="8151">
                  <c:v>0.89424768518518516</c:v>
                </c:pt>
                <c:pt idx="8152">
                  <c:v>0.89450231481481479</c:v>
                </c:pt>
                <c:pt idx="8153">
                  <c:v>0.89474537037037039</c:v>
                </c:pt>
                <c:pt idx="8154">
                  <c:v>0.89498842592592587</c:v>
                </c:pt>
                <c:pt idx="8155">
                  <c:v>0.89523148148148157</c:v>
                </c:pt>
                <c:pt idx="8156">
                  <c:v>0.89547453703703705</c:v>
                </c:pt>
                <c:pt idx="8157">
                  <c:v>0.89572916666666658</c:v>
                </c:pt>
                <c:pt idx="8158">
                  <c:v>0.89597222222222228</c:v>
                </c:pt>
                <c:pt idx="8159">
                  <c:v>0.89621527777777776</c:v>
                </c:pt>
                <c:pt idx="8160">
                  <c:v>0.89645833333333336</c:v>
                </c:pt>
                <c:pt idx="8161">
                  <c:v>0.89670138888888884</c:v>
                </c:pt>
                <c:pt idx="8162">
                  <c:v>0.89694444444444443</c:v>
                </c:pt>
                <c:pt idx="8163">
                  <c:v>0.89719907407407407</c:v>
                </c:pt>
                <c:pt idx="8164">
                  <c:v>0.89744212962962966</c:v>
                </c:pt>
                <c:pt idx="8165">
                  <c:v>0.89768518518518514</c:v>
                </c:pt>
                <c:pt idx="8166">
                  <c:v>0.89792824074074085</c:v>
                </c:pt>
                <c:pt idx="8167">
                  <c:v>0.89817129629629633</c:v>
                </c:pt>
                <c:pt idx="8168">
                  <c:v>0.89842592592592585</c:v>
                </c:pt>
                <c:pt idx="8169">
                  <c:v>0.89866898148148155</c:v>
                </c:pt>
                <c:pt idx="8170">
                  <c:v>0.89891203703703704</c:v>
                </c:pt>
                <c:pt idx="8171">
                  <c:v>0.89915509259259263</c:v>
                </c:pt>
                <c:pt idx="8172">
                  <c:v>0.89939814814814811</c:v>
                </c:pt>
                <c:pt idx="8173">
                  <c:v>0.89965277777777775</c:v>
                </c:pt>
                <c:pt idx="8174">
                  <c:v>0.89989583333333334</c:v>
                </c:pt>
                <c:pt idx="8175">
                  <c:v>0.90013888888888882</c:v>
                </c:pt>
                <c:pt idx="8176">
                  <c:v>0.90038194444444442</c:v>
                </c:pt>
                <c:pt idx="8177">
                  <c:v>0.9006249999999999</c:v>
                </c:pt>
                <c:pt idx="8178">
                  <c:v>0.90087962962962964</c:v>
                </c:pt>
                <c:pt idx="8179">
                  <c:v>0.90112268518518512</c:v>
                </c:pt>
                <c:pt idx="8180">
                  <c:v>0.90136574074074083</c:v>
                </c:pt>
                <c:pt idx="8181">
                  <c:v>0.90160879629629631</c:v>
                </c:pt>
                <c:pt idx="8182">
                  <c:v>0.9018518518518519</c:v>
                </c:pt>
                <c:pt idx="8183">
                  <c:v>0.90209490740740739</c:v>
                </c:pt>
                <c:pt idx="8184">
                  <c:v>0.90234953703703702</c:v>
                </c:pt>
                <c:pt idx="8185">
                  <c:v>0.90259259259259261</c:v>
                </c:pt>
                <c:pt idx="8186">
                  <c:v>0.9028356481481481</c:v>
                </c:pt>
                <c:pt idx="8187">
                  <c:v>0.90307870370370369</c:v>
                </c:pt>
                <c:pt idx="8188">
                  <c:v>0.90332175925925917</c:v>
                </c:pt>
                <c:pt idx="8189">
                  <c:v>0.90357638888888892</c:v>
                </c:pt>
                <c:pt idx="8190">
                  <c:v>0.9038194444444444</c:v>
                </c:pt>
                <c:pt idx="8191">
                  <c:v>0.9040625000000001</c:v>
                </c:pt>
                <c:pt idx="8192">
                  <c:v>0.90430555555555558</c:v>
                </c:pt>
                <c:pt idx="8193">
                  <c:v>0.90454861111111118</c:v>
                </c:pt>
                <c:pt idx="8194">
                  <c:v>0.90480324074074081</c:v>
                </c:pt>
                <c:pt idx="8195">
                  <c:v>0.90504629629629629</c:v>
                </c:pt>
                <c:pt idx="8196">
                  <c:v>0.90528935185185189</c:v>
                </c:pt>
                <c:pt idx="8197">
                  <c:v>0.90553240740740737</c:v>
                </c:pt>
                <c:pt idx="8198">
                  <c:v>0.90577546296296296</c:v>
                </c:pt>
                <c:pt idx="8199">
                  <c:v>0.9060300925925926</c:v>
                </c:pt>
                <c:pt idx="8200">
                  <c:v>0.90627314814814808</c:v>
                </c:pt>
                <c:pt idx="8201">
                  <c:v>0.90651620370370367</c:v>
                </c:pt>
                <c:pt idx="8202">
                  <c:v>0.90675925925925915</c:v>
                </c:pt>
                <c:pt idx="8203">
                  <c:v>0.90700231481481486</c:v>
                </c:pt>
                <c:pt idx="8204">
                  <c:v>0.90724537037037034</c:v>
                </c:pt>
                <c:pt idx="8205">
                  <c:v>0.90750000000000008</c:v>
                </c:pt>
                <c:pt idx="8206">
                  <c:v>0.90774305555555557</c:v>
                </c:pt>
                <c:pt idx="8207">
                  <c:v>0.90798611111111116</c:v>
                </c:pt>
                <c:pt idx="8208">
                  <c:v>0.90822916666666664</c:v>
                </c:pt>
                <c:pt idx="8209">
                  <c:v>0.90847222222222224</c:v>
                </c:pt>
                <c:pt idx="8210">
                  <c:v>0.90872685185185187</c:v>
                </c:pt>
                <c:pt idx="8211">
                  <c:v>0.90896990740740735</c:v>
                </c:pt>
                <c:pt idx="8212">
                  <c:v>0.90921296296296295</c:v>
                </c:pt>
                <c:pt idx="8213">
                  <c:v>0.90945601851851843</c:v>
                </c:pt>
                <c:pt idx="8214">
                  <c:v>0.90969907407407413</c:v>
                </c:pt>
                <c:pt idx="8215">
                  <c:v>0.90995370370370365</c:v>
                </c:pt>
                <c:pt idx="8216">
                  <c:v>0.91019675925925936</c:v>
                </c:pt>
                <c:pt idx="8217">
                  <c:v>0.91043981481481484</c:v>
                </c:pt>
                <c:pt idx="8218">
                  <c:v>0.91068287037037043</c:v>
                </c:pt>
                <c:pt idx="8219">
                  <c:v>0.91092592592592592</c:v>
                </c:pt>
                <c:pt idx="8220">
                  <c:v>0.91118055555555555</c:v>
                </c:pt>
                <c:pt idx="8221">
                  <c:v>0.91142361111111114</c:v>
                </c:pt>
                <c:pt idx="8222">
                  <c:v>0.91166666666666663</c:v>
                </c:pt>
                <c:pt idx="8223">
                  <c:v>0.91190972222222222</c:v>
                </c:pt>
                <c:pt idx="8224">
                  <c:v>0.9121527777777777</c:v>
                </c:pt>
                <c:pt idx="8225">
                  <c:v>0.91240740740740733</c:v>
                </c:pt>
                <c:pt idx="8226">
                  <c:v>0.91265046296296293</c:v>
                </c:pt>
                <c:pt idx="8227">
                  <c:v>0.91289351851851863</c:v>
                </c:pt>
                <c:pt idx="8228">
                  <c:v>0.91313657407407411</c:v>
                </c:pt>
                <c:pt idx="8229">
                  <c:v>0.9133796296296296</c:v>
                </c:pt>
                <c:pt idx="8230">
                  <c:v>0.91362268518518519</c:v>
                </c:pt>
                <c:pt idx="8231">
                  <c:v>0.91387731481481482</c:v>
                </c:pt>
                <c:pt idx="8232">
                  <c:v>0.91412037037037042</c:v>
                </c:pt>
                <c:pt idx="8233">
                  <c:v>0.9143634259259259</c:v>
                </c:pt>
                <c:pt idx="8234">
                  <c:v>0.91460648148148149</c:v>
                </c:pt>
                <c:pt idx="8235">
                  <c:v>0.91484953703703698</c:v>
                </c:pt>
                <c:pt idx="8236">
                  <c:v>0.91510416666666661</c:v>
                </c:pt>
                <c:pt idx="8237">
                  <c:v>0.9153472222222222</c:v>
                </c:pt>
                <c:pt idx="8238">
                  <c:v>0.91559027777777768</c:v>
                </c:pt>
                <c:pt idx="8239">
                  <c:v>0.91583333333333339</c:v>
                </c:pt>
                <c:pt idx="8240">
                  <c:v>0.91607638888888887</c:v>
                </c:pt>
                <c:pt idx="8241">
                  <c:v>0.91633101851851861</c:v>
                </c:pt>
                <c:pt idx="8242">
                  <c:v>0.9165740740740741</c:v>
                </c:pt>
                <c:pt idx="8243">
                  <c:v>0.91681712962962969</c:v>
                </c:pt>
                <c:pt idx="8244">
                  <c:v>0.91706018518518517</c:v>
                </c:pt>
                <c:pt idx="8245">
                  <c:v>0.91730324074074077</c:v>
                </c:pt>
                <c:pt idx="8246">
                  <c:v>0.91754629629629625</c:v>
                </c:pt>
                <c:pt idx="8247">
                  <c:v>0.91780092592592588</c:v>
                </c:pt>
                <c:pt idx="8248">
                  <c:v>0.91804398148148147</c:v>
                </c:pt>
                <c:pt idx="8249">
                  <c:v>0.91828703703703696</c:v>
                </c:pt>
                <c:pt idx="8250">
                  <c:v>0.91853009259259266</c:v>
                </c:pt>
                <c:pt idx="8251">
                  <c:v>0.91877314814814814</c:v>
                </c:pt>
                <c:pt idx="8252">
                  <c:v>0.91902777777777789</c:v>
                </c:pt>
                <c:pt idx="8253">
                  <c:v>0.91927083333333337</c:v>
                </c:pt>
                <c:pt idx="8254">
                  <c:v>0.91951388888888885</c:v>
                </c:pt>
                <c:pt idx="8255">
                  <c:v>0.91975694444444445</c:v>
                </c:pt>
                <c:pt idx="8256">
                  <c:v>0.91999999999999993</c:v>
                </c:pt>
                <c:pt idx="8257">
                  <c:v>0.92025462962962967</c:v>
                </c:pt>
                <c:pt idx="8258">
                  <c:v>0.92049768518518515</c:v>
                </c:pt>
                <c:pt idx="8259">
                  <c:v>0.92074074074074075</c:v>
                </c:pt>
                <c:pt idx="8260">
                  <c:v>0.92098379629629623</c:v>
                </c:pt>
                <c:pt idx="8261">
                  <c:v>0.92122685185185194</c:v>
                </c:pt>
                <c:pt idx="8262">
                  <c:v>0.92148148148148146</c:v>
                </c:pt>
                <c:pt idx="8263">
                  <c:v>0.92172453703703694</c:v>
                </c:pt>
                <c:pt idx="8264">
                  <c:v>0.92196759259259264</c:v>
                </c:pt>
                <c:pt idx="8265">
                  <c:v>0.92221064814814813</c:v>
                </c:pt>
                <c:pt idx="8266">
                  <c:v>0.92245370370370372</c:v>
                </c:pt>
                <c:pt idx="8267">
                  <c:v>0.92270833333333335</c:v>
                </c:pt>
                <c:pt idx="8268">
                  <c:v>0.92295138888888895</c:v>
                </c:pt>
                <c:pt idx="8269">
                  <c:v>0.92319444444444443</c:v>
                </c:pt>
                <c:pt idx="8270">
                  <c:v>0.92343750000000002</c:v>
                </c:pt>
                <c:pt idx="8271">
                  <c:v>0.9236805555555555</c:v>
                </c:pt>
                <c:pt idx="8272">
                  <c:v>0.92393518518518514</c:v>
                </c:pt>
                <c:pt idx="8273">
                  <c:v>0.92417824074074073</c:v>
                </c:pt>
                <c:pt idx="8274">
                  <c:v>0.92442129629629621</c:v>
                </c:pt>
                <c:pt idx="8275">
                  <c:v>0.92466435185185192</c:v>
                </c:pt>
                <c:pt idx="8276">
                  <c:v>0.9249074074074074</c:v>
                </c:pt>
                <c:pt idx="8277">
                  <c:v>0.92515046296296299</c:v>
                </c:pt>
                <c:pt idx="8278">
                  <c:v>0.92540509259259263</c:v>
                </c:pt>
                <c:pt idx="8279">
                  <c:v>0.92564814814814822</c:v>
                </c:pt>
                <c:pt idx="8280">
                  <c:v>0.9258912037037037</c:v>
                </c:pt>
                <c:pt idx="8281">
                  <c:v>0.9261342592592593</c:v>
                </c:pt>
                <c:pt idx="8282">
                  <c:v>0.92637731481481478</c:v>
                </c:pt>
                <c:pt idx="8283">
                  <c:v>0.92663194444444441</c:v>
                </c:pt>
                <c:pt idx="8284">
                  <c:v>0.926875</c:v>
                </c:pt>
                <c:pt idx="8285">
                  <c:v>0.92711805555555549</c:v>
                </c:pt>
                <c:pt idx="8286">
                  <c:v>0.92736111111111119</c:v>
                </c:pt>
                <c:pt idx="8287">
                  <c:v>0.92760416666666667</c:v>
                </c:pt>
                <c:pt idx="8288">
                  <c:v>0.9278587962962962</c:v>
                </c:pt>
                <c:pt idx="8289">
                  <c:v>0.9281018518518519</c:v>
                </c:pt>
                <c:pt idx="8290">
                  <c:v>0.92834490740740738</c:v>
                </c:pt>
                <c:pt idx="8291">
                  <c:v>0.92858796296296298</c:v>
                </c:pt>
                <c:pt idx="8292">
                  <c:v>0.92883101851851846</c:v>
                </c:pt>
                <c:pt idx="8293">
                  <c:v>0.92907407407407405</c:v>
                </c:pt>
                <c:pt idx="8294">
                  <c:v>0.92932870370370368</c:v>
                </c:pt>
                <c:pt idx="8295">
                  <c:v>0.92957175925925928</c:v>
                </c:pt>
                <c:pt idx="8296">
                  <c:v>0.92981481481481476</c:v>
                </c:pt>
                <c:pt idx="8297">
                  <c:v>0.93005787037037047</c:v>
                </c:pt>
                <c:pt idx="8298">
                  <c:v>0.93030092592592595</c:v>
                </c:pt>
                <c:pt idx="8299">
                  <c:v>0.93055555555555547</c:v>
                </c:pt>
                <c:pt idx="8300">
                  <c:v>0.93079861111111117</c:v>
                </c:pt>
                <c:pt idx="8301">
                  <c:v>0.93104166666666666</c:v>
                </c:pt>
                <c:pt idx="8302">
                  <c:v>0.93128472222222225</c:v>
                </c:pt>
                <c:pt idx="8303">
                  <c:v>0.93152777777777773</c:v>
                </c:pt>
                <c:pt idx="8304">
                  <c:v>0.93178240740740748</c:v>
                </c:pt>
                <c:pt idx="8305">
                  <c:v>0.93202546296296296</c:v>
                </c:pt>
                <c:pt idx="8306">
                  <c:v>0.93226851851851855</c:v>
                </c:pt>
                <c:pt idx="8307">
                  <c:v>0.93251157407407403</c:v>
                </c:pt>
                <c:pt idx="8308">
                  <c:v>0.93275462962962974</c:v>
                </c:pt>
                <c:pt idx="8309">
                  <c:v>0.93299768518518522</c:v>
                </c:pt>
                <c:pt idx="8310">
                  <c:v>0.93325231481481474</c:v>
                </c:pt>
                <c:pt idx="8311">
                  <c:v>0.93349537037037045</c:v>
                </c:pt>
                <c:pt idx="8312">
                  <c:v>0.93373842592592593</c:v>
                </c:pt>
                <c:pt idx="8313">
                  <c:v>0.93398148148148152</c:v>
                </c:pt>
                <c:pt idx="8314">
                  <c:v>0.93422453703703701</c:v>
                </c:pt>
                <c:pt idx="8315">
                  <c:v>0.93447916666666664</c:v>
                </c:pt>
                <c:pt idx="8316">
                  <c:v>0.93472222222222223</c:v>
                </c:pt>
                <c:pt idx="8317">
                  <c:v>0.93496527777777771</c:v>
                </c:pt>
                <c:pt idx="8318">
                  <c:v>0.93520833333333331</c:v>
                </c:pt>
                <c:pt idx="8319">
                  <c:v>0.93545138888888879</c:v>
                </c:pt>
                <c:pt idx="8320">
                  <c:v>0.93570601851851853</c:v>
                </c:pt>
                <c:pt idx="8321">
                  <c:v>0.93594907407407402</c:v>
                </c:pt>
                <c:pt idx="8322">
                  <c:v>0.93619212962962972</c:v>
                </c:pt>
                <c:pt idx="8323">
                  <c:v>0.9364351851851852</c:v>
                </c:pt>
                <c:pt idx="8324">
                  <c:v>0.9366782407407408</c:v>
                </c:pt>
                <c:pt idx="8325">
                  <c:v>0.93693287037037043</c:v>
                </c:pt>
                <c:pt idx="8326">
                  <c:v>0.93717592592592591</c:v>
                </c:pt>
                <c:pt idx="8327">
                  <c:v>0.93741898148148151</c:v>
                </c:pt>
                <c:pt idx="8328">
                  <c:v>0.93766203703703699</c:v>
                </c:pt>
                <c:pt idx="8329">
                  <c:v>0.93790509259259258</c:v>
                </c:pt>
                <c:pt idx="8330">
                  <c:v>0.93814814814814806</c:v>
                </c:pt>
                <c:pt idx="8331">
                  <c:v>0.93840277777777781</c:v>
                </c:pt>
                <c:pt idx="8332">
                  <c:v>0.93864583333333329</c:v>
                </c:pt>
                <c:pt idx="8333">
                  <c:v>0.93888888888888899</c:v>
                </c:pt>
                <c:pt idx="8334">
                  <c:v>0.93913194444444448</c:v>
                </c:pt>
                <c:pt idx="8335">
                  <c:v>0.93937500000000007</c:v>
                </c:pt>
                <c:pt idx="8336">
                  <c:v>0.9396296296296297</c:v>
                </c:pt>
                <c:pt idx="8337">
                  <c:v>0.93987268518518519</c:v>
                </c:pt>
                <c:pt idx="8338">
                  <c:v>0.94011574074074078</c:v>
                </c:pt>
                <c:pt idx="8339">
                  <c:v>0.94035879629629626</c:v>
                </c:pt>
                <c:pt idx="8340">
                  <c:v>0.94060185185185186</c:v>
                </c:pt>
                <c:pt idx="8341">
                  <c:v>0.94085648148148149</c:v>
                </c:pt>
                <c:pt idx="8342">
                  <c:v>0.94109953703703697</c:v>
                </c:pt>
                <c:pt idx="8343">
                  <c:v>0.94134259259259256</c:v>
                </c:pt>
                <c:pt idx="8344">
                  <c:v>0.94158564814814805</c:v>
                </c:pt>
                <c:pt idx="8345">
                  <c:v>0.94182870370370375</c:v>
                </c:pt>
                <c:pt idx="8346">
                  <c:v>0.94208333333333327</c:v>
                </c:pt>
                <c:pt idx="8347">
                  <c:v>0.94232638888888898</c:v>
                </c:pt>
                <c:pt idx="8348">
                  <c:v>0.94256944444444446</c:v>
                </c:pt>
                <c:pt idx="8349">
                  <c:v>0.94281250000000005</c:v>
                </c:pt>
                <c:pt idx="8350">
                  <c:v>0.94305555555555554</c:v>
                </c:pt>
                <c:pt idx="8351">
                  <c:v>0.94329861111111113</c:v>
                </c:pt>
                <c:pt idx="8352">
                  <c:v>0.94355324074074076</c:v>
                </c:pt>
                <c:pt idx="8353">
                  <c:v>0.94379629629629624</c:v>
                </c:pt>
                <c:pt idx="8354">
                  <c:v>0.94403935185185184</c:v>
                </c:pt>
                <c:pt idx="8355">
                  <c:v>0.94428240740740732</c:v>
                </c:pt>
                <c:pt idx="8356">
                  <c:v>0.94452546296296302</c:v>
                </c:pt>
                <c:pt idx="8357">
                  <c:v>0.94478009259259255</c:v>
                </c:pt>
                <c:pt idx="8358">
                  <c:v>0.94502314814814825</c:v>
                </c:pt>
                <c:pt idx="8359">
                  <c:v>0.94526620370370373</c:v>
                </c:pt>
                <c:pt idx="8360">
                  <c:v>0.94550925925925933</c:v>
                </c:pt>
                <c:pt idx="8361">
                  <c:v>0.94575231481481481</c:v>
                </c:pt>
                <c:pt idx="8362">
                  <c:v>0.94600694444444444</c:v>
                </c:pt>
                <c:pt idx="8363">
                  <c:v>0.94625000000000004</c:v>
                </c:pt>
                <c:pt idx="8364">
                  <c:v>0.94649305555555552</c:v>
                </c:pt>
                <c:pt idx="8365">
                  <c:v>0.94673611111111111</c:v>
                </c:pt>
                <c:pt idx="8366">
                  <c:v>0.94697916666666659</c:v>
                </c:pt>
                <c:pt idx="8367">
                  <c:v>0.9472222222222223</c:v>
                </c:pt>
                <c:pt idx="8368">
                  <c:v>0.94747685185185182</c:v>
                </c:pt>
                <c:pt idx="8369">
                  <c:v>0.9477199074074073</c:v>
                </c:pt>
                <c:pt idx="8370">
                  <c:v>0.94796296296296301</c:v>
                </c:pt>
                <c:pt idx="8371">
                  <c:v>0.94820601851851849</c:v>
                </c:pt>
                <c:pt idx="8372">
                  <c:v>0.94844907407407408</c:v>
                </c:pt>
                <c:pt idx="8373">
                  <c:v>0.94870370370370372</c:v>
                </c:pt>
                <c:pt idx="8374">
                  <c:v>0.94894675925925931</c:v>
                </c:pt>
                <c:pt idx="8375">
                  <c:v>0.94918981481481479</c:v>
                </c:pt>
                <c:pt idx="8376">
                  <c:v>0.94943287037037039</c:v>
                </c:pt>
                <c:pt idx="8377">
                  <c:v>0.94967592592592587</c:v>
                </c:pt>
                <c:pt idx="8378">
                  <c:v>0.9499305555555555</c:v>
                </c:pt>
                <c:pt idx="8379">
                  <c:v>0.95017361111111109</c:v>
                </c:pt>
                <c:pt idx="8380">
                  <c:v>0.95041666666666658</c:v>
                </c:pt>
                <c:pt idx="8381">
                  <c:v>0.95065972222222228</c:v>
                </c:pt>
                <c:pt idx="8382">
                  <c:v>0.95090277777777776</c:v>
                </c:pt>
                <c:pt idx="8383">
                  <c:v>0.95115740740740751</c:v>
                </c:pt>
                <c:pt idx="8384">
                  <c:v>0.95140046296296299</c:v>
                </c:pt>
                <c:pt idx="8385">
                  <c:v>0.95164351851851858</c:v>
                </c:pt>
                <c:pt idx="8386">
                  <c:v>0.95188657407407407</c:v>
                </c:pt>
                <c:pt idx="8387">
                  <c:v>0.95212962962962966</c:v>
                </c:pt>
                <c:pt idx="8388">
                  <c:v>0.95237268518518514</c:v>
                </c:pt>
                <c:pt idx="8389">
                  <c:v>0.95262731481481477</c:v>
                </c:pt>
                <c:pt idx="8390">
                  <c:v>0.95287037037037037</c:v>
                </c:pt>
                <c:pt idx="8391">
                  <c:v>0.95311342592592585</c:v>
                </c:pt>
                <c:pt idx="8392">
                  <c:v>0.95335648148148155</c:v>
                </c:pt>
                <c:pt idx="8393">
                  <c:v>0.95359953703703704</c:v>
                </c:pt>
                <c:pt idx="8394">
                  <c:v>0.95385416666666656</c:v>
                </c:pt>
                <c:pt idx="8395">
                  <c:v>0.95409722222222226</c:v>
                </c:pt>
                <c:pt idx="8396">
                  <c:v>0.95434027777777775</c:v>
                </c:pt>
                <c:pt idx="8397">
                  <c:v>0.95458333333333334</c:v>
                </c:pt>
                <c:pt idx="8398">
                  <c:v>0.95482638888888882</c:v>
                </c:pt>
                <c:pt idx="8399">
                  <c:v>0.95508101851851857</c:v>
                </c:pt>
                <c:pt idx="8400">
                  <c:v>0.95532407407407405</c:v>
                </c:pt>
                <c:pt idx="8401">
                  <c:v>0.95556712962962964</c:v>
                </c:pt>
                <c:pt idx="8402">
                  <c:v>0.95581018518518512</c:v>
                </c:pt>
                <c:pt idx="8403">
                  <c:v>0.95605324074074083</c:v>
                </c:pt>
                <c:pt idx="8404">
                  <c:v>0.95630787037037035</c:v>
                </c:pt>
                <c:pt idx="8405">
                  <c:v>0.95655092592592583</c:v>
                </c:pt>
                <c:pt idx="8406">
                  <c:v>0.95679398148148154</c:v>
                </c:pt>
                <c:pt idx="8407">
                  <c:v>0.95703703703703702</c:v>
                </c:pt>
                <c:pt idx="8408">
                  <c:v>0.95728009259259261</c:v>
                </c:pt>
                <c:pt idx="8409">
                  <c:v>0.9575231481481481</c:v>
                </c:pt>
                <c:pt idx="8410">
                  <c:v>0.95777777777777784</c:v>
                </c:pt>
                <c:pt idx="8411">
                  <c:v>0.95802083333333332</c:v>
                </c:pt>
                <c:pt idx="8412">
                  <c:v>0.95826388888888892</c:v>
                </c:pt>
                <c:pt idx="8413">
                  <c:v>0.9585069444444444</c:v>
                </c:pt>
                <c:pt idx="8414">
                  <c:v>0.9587500000000001</c:v>
                </c:pt>
                <c:pt idx="8415">
                  <c:v>0.95900462962962962</c:v>
                </c:pt>
                <c:pt idx="8416">
                  <c:v>0.95924768518518511</c:v>
                </c:pt>
                <c:pt idx="8417">
                  <c:v>0.95949074074074081</c:v>
                </c:pt>
                <c:pt idx="8418">
                  <c:v>0.95973379629629629</c:v>
                </c:pt>
                <c:pt idx="8419">
                  <c:v>0.95997685185185189</c:v>
                </c:pt>
                <c:pt idx="8420">
                  <c:v>0.96023148148148152</c:v>
                </c:pt>
                <c:pt idx="8421">
                  <c:v>0.960474537037037</c:v>
                </c:pt>
                <c:pt idx="8422">
                  <c:v>0.9607175925925926</c:v>
                </c:pt>
                <c:pt idx="8423">
                  <c:v>0.96096064814814808</c:v>
                </c:pt>
                <c:pt idx="8424">
                  <c:v>0.96120370370370367</c:v>
                </c:pt>
                <c:pt idx="8425">
                  <c:v>0.96144675925925915</c:v>
                </c:pt>
                <c:pt idx="8426">
                  <c:v>0.9617013888888889</c:v>
                </c:pt>
                <c:pt idx="8427">
                  <c:v>0.96194444444444438</c:v>
                </c:pt>
                <c:pt idx="8428">
                  <c:v>0.96218750000000008</c:v>
                </c:pt>
                <c:pt idx="8429">
                  <c:v>0.96243055555555557</c:v>
                </c:pt>
                <c:pt idx="8430">
                  <c:v>0.96267361111111116</c:v>
                </c:pt>
                <c:pt idx="8431">
                  <c:v>0.96292824074074079</c:v>
                </c:pt>
                <c:pt idx="8432">
                  <c:v>0.96317129629629628</c:v>
                </c:pt>
                <c:pt idx="8433">
                  <c:v>0.96341435185185187</c:v>
                </c:pt>
                <c:pt idx="8434">
                  <c:v>0.96365740740740735</c:v>
                </c:pt>
                <c:pt idx="8435">
                  <c:v>0.96390046296296295</c:v>
                </c:pt>
                <c:pt idx="8436">
                  <c:v>0.96415509259259258</c:v>
                </c:pt>
                <c:pt idx="8437">
                  <c:v>0.96439814814814817</c:v>
                </c:pt>
                <c:pt idx="8438">
                  <c:v>0.96464120370370365</c:v>
                </c:pt>
                <c:pt idx="8439">
                  <c:v>0.96488425925925936</c:v>
                </c:pt>
                <c:pt idx="8440">
                  <c:v>0.96512731481481484</c:v>
                </c:pt>
                <c:pt idx="8441">
                  <c:v>0.96538194444444436</c:v>
                </c:pt>
                <c:pt idx="8442">
                  <c:v>0.96562500000000007</c:v>
                </c:pt>
                <c:pt idx="8443">
                  <c:v>0.96586805555555555</c:v>
                </c:pt>
                <c:pt idx="8444">
                  <c:v>0.96611111111111114</c:v>
                </c:pt>
                <c:pt idx="8445">
                  <c:v>0.96635416666666663</c:v>
                </c:pt>
                <c:pt idx="8446">
                  <c:v>0.96659722222222222</c:v>
                </c:pt>
                <c:pt idx="8447">
                  <c:v>0.96685185185185185</c:v>
                </c:pt>
                <c:pt idx="8448">
                  <c:v>0.96709490740740733</c:v>
                </c:pt>
                <c:pt idx="8449">
                  <c:v>0.96733796296296293</c:v>
                </c:pt>
                <c:pt idx="8450">
                  <c:v>0.96758101851851841</c:v>
                </c:pt>
                <c:pt idx="8451">
                  <c:v>0.96782407407407411</c:v>
                </c:pt>
                <c:pt idx="8452">
                  <c:v>0.96807870370370364</c:v>
                </c:pt>
                <c:pt idx="8453">
                  <c:v>0.96832175925925934</c:v>
                </c:pt>
                <c:pt idx="8454">
                  <c:v>0.96856481481481482</c:v>
                </c:pt>
                <c:pt idx="8455">
                  <c:v>0.96880787037037042</c:v>
                </c:pt>
                <c:pt idx="8456">
                  <c:v>0.9690509259259259</c:v>
                </c:pt>
                <c:pt idx="8457">
                  <c:v>0.96930555555555553</c:v>
                </c:pt>
                <c:pt idx="8458">
                  <c:v>0.96954861111111112</c:v>
                </c:pt>
                <c:pt idx="8459">
                  <c:v>0.96979166666666661</c:v>
                </c:pt>
                <c:pt idx="8460">
                  <c:v>0.9700347222222222</c:v>
                </c:pt>
                <c:pt idx="8461">
                  <c:v>0.97027777777777768</c:v>
                </c:pt>
                <c:pt idx="8462">
                  <c:v>0.97052083333333339</c:v>
                </c:pt>
                <c:pt idx="8463">
                  <c:v>0.97077546296296291</c:v>
                </c:pt>
                <c:pt idx="8464">
                  <c:v>0.97101851851851861</c:v>
                </c:pt>
                <c:pt idx="8465">
                  <c:v>0.9712615740740741</c:v>
                </c:pt>
                <c:pt idx="8466">
                  <c:v>0.97150462962962969</c:v>
                </c:pt>
                <c:pt idx="8467">
                  <c:v>0.97174768518518517</c:v>
                </c:pt>
                <c:pt idx="8468">
                  <c:v>0.97200231481481481</c:v>
                </c:pt>
                <c:pt idx="8469">
                  <c:v>0.9722453703703704</c:v>
                </c:pt>
                <c:pt idx="8470">
                  <c:v>0.97248842592592588</c:v>
                </c:pt>
                <c:pt idx="8471">
                  <c:v>0.97273148148148147</c:v>
                </c:pt>
                <c:pt idx="8472">
                  <c:v>0.97297453703703696</c:v>
                </c:pt>
                <c:pt idx="8473">
                  <c:v>0.9732291666666667</c:v>
                </c:pt>
                <c:pt idx="8474">
                  <c:v>0.97347222222222218</c:v>
                </c:pt>
                <c:pt idx="8475">
                  <c:v>0.97371527777777767</c:v>
                </c:pt>
                <c:pt idx="8476">
                  <c:v>0.97395833333333337</c:v>
                </c:pt>
                <c:pt idx="8477">
                  <c:v>0.97420138888888896</c:v>
                </c:pt>
                <c:pt idx="8478">
                  <c:v>0.9744560185185186</c:v>
                </c:pt>
                <c:pt idx="8479">
                  <c:v>0.97469907407407408</c:v>
                </c:pt>
                <c:pt idx="8480">
                  <c:v>0.97494212962962967</c:v>
                </c:pt>
                <c:pt idx="8481">
                  <c:v>0.97518518518518515</c:v>
                </c:pt>
                <c:pt idx="8482">
                  <c:v>0.97542824074074075</c:v>
                </c:pt>
                <c:pt idx="8483">
                  <c:v>0.97567129629629623</c:v>
                </c:pt>
                <c:pt idx="8484">
                  <c:v>0.97592592592592586</c:v>
                </c:pt>
                <c:pt idx="8485">
                  <c:v>0.97616898148148146</c:v>
                </c:pt>
                <c:pt idx="8486">
                  <c:v>0.97641203703703694</c:v>
                </c:pt>
                <c:pt idx="8487">
                  <c:v>0.97665509259259264</c:v>
                </c:pt>
                <c:pt idx="8488">
                  <c:v>0.97689814814814813</c:v>
                </c:pt>
                <c:pt idx="8489">
                  <c:v>0.97715277777777787</c:v>
                </c:pt>
                <c:pt idx="8490">
                  <c:v>0.97739583333333335</c:v>
                </c:pt>
                <c:pt idx="8491">
                  <c:v>0.97763888888888895</c:v>
                </c:pt>
                <c:pt idx="8492">
                  <c:v>0.97788194444444443</c:v>
                </c:pt>
                <c:pt idx="8493">
                  <c:v>0.97812500000000002</c:v>
                </c:pt>
                <c:pt idx="8494">
                  <c:v>0.97837962962962965</c:v>
                </c:pt>
                <c:pt idx="8495">
                  <c:v>0.97862268518518514</c:v>
                </c:pt>
                <c:pt idx="8496">
                  <c:v>0.97886574074074073</c:v>
                </c:pt>
                <c:pt idx="8497">
                  <c:v>0.97910879629629621</c:v>
                </c:pt>
                <c:pt idx="8498">
                  <c:v>0.97935185185185192</c:v>
                </c:pt>
                <c:pt idx="8499">
                  <c:v>0.9795949074074074</c:v>
                </c:pt>
                <c:pt idx="8500">
                  <c:v>0.97984953703703714</c:v>
                </c:pt>
                <c:pt idx="8501">
                  <c:v>0.98009259259259263</c:v>
                </c:pt>
                <c:pt idx="8502">
                  <c:v>0.98033564814814822</c:v>
                </c:pt>
                <c:pt idx="8503">
                  <c:v>0.9805787037037037</c:v>
                </c:pt>
                <c:pt idx="8504">
                  <c:v>0.9808217592592593</c:v>
                </c:pt>
                <c:pt idx="8505">
                  <c:v>0.98107638888888893</c:v>
                </c:pt>
                <c:pt idx="8506">
                  <c:v>0.98131944444444441</c:v>
                </c:pt>
                <c:pt idx="8507">
                  <c:v>0.9815625</c:v>
                </c:pt>
                <c:pt idx="8508">
                  <c:v>0.98180555555555549</c:v>
                </c:pt>
                <c:pt idx="8509">
                  <c:v>0.98204861111111119</c:v>
                </c:pt>
                <c:pt idx="8510">
                  <c:v>0.98230324074074071</c:v>
                </c:pt>
                <c:pt idx="8511">
                  <c:v>0.9825462962962962</c:v>
                </c:pt>
                <c:pt idx="8512">
                  <c:v>0.9827893518518519</c:v>
                </c:pt>
                <c:pt idx="8513">
                  <c:v>0.98303240740740738</c:v>
                </c:pt>
                <c:pt idx="8514">
                  <c:v>0.98327546296296298</c:v>
                </c:pt>
                <c:pt idx="8515">
                  <c:v>0.98353009259259261</c:v>
                </c:pt>
                <c:pt idx="8516">
                  <c:v>0.9837731481481482</c:v>
                </c:pt>
                <c:pt idx="8517">
                  <c:v>0.98401620370370368</c:v>
                </c:pt>
                <c:pt idx="8518">
                  <c:v>0.98425925925925928</c:v>
                </c:pt>
                <c:pt idx="8519">
                  <c:v>0.98450231481481476</c:v>
                </c:pt>
                <c:pt idx="8520">
                  <c:v>0.98474537037037047</c:v>
                </c:pt>
                <c:pt idx="8521">
                  <c:v>0.98499999999999999</c:v>
                </c:pt>
                <c:pt idx="8522">
                  <c:v>0.98524305555555547</c:v>
                </c:pt>
                <c:pt idx="8523">
                  <c:v>0.98548611111111117</c:v>
                </c:pt>
                <c:pt idx="8524">
                  <c:v>0.98572916666666666</c:v>
                </c:pt>
                <c:pt idx="8525">
                  <c:v>0.98597222222222225</c:v>
                </c:pt>
                <c:pt idx="8526">
                  <c:v>0.98622685185185188</c:v>
                </c:pt>
                <c:pt idx="8527">
                  <c:v>0.98646990740740748</c:v>
                </c:pt>
                <c:pt idx="8528">
                  <c:v>0.98671296296296296</c:v>
                </c:pt>
                <c:pt idx="8529">
                  <c:v>0.98695601851851855</c:v>
                </c:pt>
                <c:pt idx="8530">
                  <c:v>0.98719907407407403</c:v>
                </c:pt>
                <c:pt idx="8531">
                  <c:v>0.98745370370370367</c:v>
                </c:pt>
                <c:pt idx="8532">
                  <c:v>0.98769675925925926</c:v>
                </c:pt>
                <c:pt idx="8533">
                  <c:v>0.98793981481481474</c:v>
                </c:pt>
                <c:pt idx="8534">
                  <c:v>0.98818287037037045</c:v>
                </c:pt>
                <c:pt idx="8535">
                  <c:v>0.98842592592592593</c:v>
                </c:pt>
                <c:pt idx="8536">
                  <c:v>0.98866898148148152</c:v>
                </c:pt>
                <c:pt idx="8537">
                  <c:v>0.98892361111111116</c:v>
                </c:pt>
                <c:pt idx="8538">
                  <c:v>0.98916666666666664</c:v>
                </c:pt>
                <c:pt idx="8539">
                  <c:v>0.98940972222222223</c:v>
                </c:pt>
                <c:pt idx="8540">
                  <c:v>0.98965277777777771</c:v>
                </c:pt>
                <c:pt idx="8541">
                  <c:v>0.98989583333333331</c:v>
                </c:pt>
                <c:pt idx="8542">
                  <c:v>0.99015046296296294</c:v>
                </c:pt>
                <c:pt idx="8543">
                  <c:v>0.99039351851851853</c:v>
                </c:pt>
                <c:pt idx="8544">
                  <c:v>0.99063657407407402</c:v>
                </c:pt>
                <c:pt idx="8545">
                  <c:v>0.99087962962962972</c:v>
                </c:pt>
                <c:pt idx="8546">
                  <c:v>0.9911226851851852</c:v>
                </c:pt>
                <c:pt idx="8547">
                  <c:v>0.99137731481481473</c:v>
                </c:pt>
                <c:pt idx="8548">
                  <c:v>0.99162037037037043</c:v>
                </c:pt>
                <c:pt idx="8549">
                  <c:v>0.99186342592592591</c:v>
                </c:pt>
                <c:pt idx="8550">
                  <c:v>0.99210648148148151</c:v>
                </c:pt>
                <c:pt idx="8551">
                  <c:v>0.99234953703703699</c:v>
                </c:pt>
                <c:pt idx="8552">
                  <c:v>0.99260416666666673</c:v>
                </c:pt>
                <c:pt idx="8553">
                  <c:v>0.99284722222222221</c:v>
                </c:pt>
                <c:pt idx="8554">
                  <c:v>0.99309027777777781</c:v>
                </c:pt>
                <c:pt idx="8555">
                  <c:v>0.99333333333333329</c:v>
                </c:pt>
                <c:pt idx="8556">
                  <c:v>0.99357638888888899</c:v>
                </c:pt>
                <c:pt idx="8557">
                  <c:v>0.99381944444444448</c:v>
                </c:pt>
                <c:pt idx="8558">
                  <c:v>0.994074074074074</c:v>
                </c:pt>
                <c:pt idx="8559">
                  <c:v>0.9943171296296297</c:v>
                </c:pt>
                <c:pt idx="8560">
                  <c:v>0.99456018518518519</c:v>
                </c:pt>
                <c:pt idx="8561">
                  <c:v>0.99480324074074078</c:v>
                </c:pt>
                <c:pt idx="8562">
                  <c:v>0.99504629629629626</c:v>
                </c:pt>
                <c:pt idx="8563">
                  <c:v>0.99530092592592589</c:v>
                </c:pt>
                <c:pt idx="8564">
                  <c:v>0.99554398148148149</c:v>
                </c:pt>
                <c:pt idx="8565">
                  <c:v>0.99578703703703697</c:v>
                </c:pt>
                <c:pt idx="8566">
                  <c:v>0.99603009259259256</c:v>
                </c:pt>
                <c:pt idx="8567">
                  <c:v>0.99627314814814805</c:v>
                </c:pt>
                <c:pt idx="8568">
                  <c:v>0.99652777777777779</c:v>
                </c:pt>
                <c:pt idx="8569">
                  <c:v>0.99677083333333327</c:v>
                </c:pt>
                <c:pt idx="8570">
                  <c:v>0.99701388888888898</c:v>
                </c:pt>
                <c:pt idx="8571">
                  <c:v>0.99725694444444446</c:v>
                </c:pt>
                <c:pt idx="8572">
                  <c:v>0.99750000000000005</c:v>
                </c:pt>
                <c:pt idx="8573">
                  <c:v>0.99775462962962969</c:v>
                </c:pt>
                <c:pt idx="8574">
                  <c:v>0.99799768518518517</c:v>
                </c:pt>
                <c:pt idx="8575">
                  <c:v>0.99824074074074076</c:v>
                </c:pt>
                <c:pt idx="8576">
                  <c:v>0.99848379629629624</c:v>
                </c:pt>
                <c:pt idx="8577">
                  <c:v>0.99872685185185184</c:v>
                </c:pt>
                <c:pt idx="8578">
                  <c:v>0.99896990740740732</c:v>
                </c:pt>
                <c:pt idx="8579">
                  <c:v>0.99922453703703706</c:v>
                </c:pt>
                <c:pt idx="8580">
                  <c:v>0.99946759259259255</c:v>
                </c:pt>
                <c:pt idx="8581">
                  <c:v>0.99971064814814825</c:v>
                </c:pt>
                <c:pt idx="8582">
                  <c:v>0.99995370370370373</c:v>
                </c:pt>
                <c:pt idx="8583">
                  <c:v>1.9675925925925926E-4</c:v>
                </c:pt>
                <c:pt idx="8584">
                  <c:v>4.5138888888888892E-4</c:v>
                </c:pt>
                <c:pt idx="8585">
                  <c:v>6.9444444444444447E-4</c:v>
                </c:pt>
                <c:pt idx="8586">
                  <c:v>9.3750000000000007E-4</c:v>
                </c:pt>
                <c:pt idx="8587">
                  <c:v>1.1805555555555556E-3</c:v>
                </c:pt>
                <c:pt idx="8588">
                  <c:v>1.423611111111111E-3</c:v>
                </c:pt>
                <c:pt idx="8589">
                  <c:v>1.6782407407407406E-3</c:v>
                </c:pt>
                <c:pt idx="8590">
                  <c:v>1.9212962962962962E-3</c:v>
                </c:pt>
                <c:pt idx="8591">
                  <c:v>2.1643518518518518E-3</c:v>
                </c:pt>
                <c:pt idx="8592">
                  <c:v>2.4074074074074076E-3</c:v>
                </c:pt>
                <c:pt idx="8593">
                  <c:v>2.6504629629629625E-3</c:v>
                </c:pt>
                <c:pt idx="8594">
                  <c:v>2.8935185185185188E-3</c:v>
                </c:pt>
                <c:pt idx="8595">
                  <c:v>3.1481481481481482E-3</c:v>
                </c:pt>
                <c:pt idx="8596">
                  <c:v>3.3912037037037036E-3</c:v>
                </c:pt>
                <c:pt idx="8597">
                  <c:v>3.6342592592592594E-3</c:v>
                </c:pt>
                <c:pt idx="8598">
                  <c:v>3.8773148148148143E-3</c:v>
                </c:pt>
                <c:pt idx="8599">
                  <c:v>4.1203703703703706E-3</c:v>
                </c:pt>
                <c:pt idx="8600">
                  <c:v>4.3749999999999995E-3</c:v>
                </c:pt>
                <c:pt idx="8601">
                  <c:v>4.6180555555555558E-3</c:v>
                </c:pt>
                <c:pt idx="8602">
                  <c:v>4.8611111111111112E-3</c:v>
                </c:pt>
                <c:pt idx="8603">
                  <c:v>5.1041666666666666E-3</c:v>
                </c:pt>
                <c:pt idx="8604">
                  <c:v>5.347222222222222E-3</c:v>
                </c:pt>
                <c:pt idx="8605">
                  <c:v>5.6018518518518518E-3</c:v>
                </c:pt>
                <c:pt idx="8606">
                  <c:v>5.8449074074074072E-3</c:v>
                </c:pt>
                <c:pt idx="8607">
                  <c:v>6.0879629629629643E-3</c:v>
                </c:pt>
                <c:pt idx="8608">
                  <c:v>6.3310185185185197E-3</c:v>
                </c:pt>
                <c:pt idx="8609">
                  <c:v>6.5740740740740733E-3</c:v>
                </c:pt>
                <c:pt idx="8610">
                  <c:v>6.828703703703704E-3</c:v>
                </c:pt>
                <c:pt idx="8611">
                  <c:v>7.0717592592592594E-3</c:v>
                </c:pt>
                <c:pt idx="8612">
                  <c:v>7.3148148148148148E-3</c:v>
                </c:pt>
                <c:pt idx="8613">
                  <c:v>7.5578703703703702E-3</c:v>
                </c:pt>
                <c:pt idx="8614">
                  <c:v>7.8009259259259256E-3</c:v>
                </c:pt>
                <c:pt idx="8615">
                  <c:v>8.0439814814814818E-3</c:v>
                </c:pt>
                <c:pt idx="8616">
                  <c:v>8.2986111111111108E-3</c:v>
                </c:pt>
                <c:pt idx="8617">
                  <c:v>8.5416666666666679E-3</c:v>
                </c:pt>
                <c:pt idx="8618">
                  <c:v>8.7847222222222233E-3</c:v>
                </c:pt>
                <c:pt idx="8619">
                  <c:v>9.0277777777777787E-3</c:v>
                </c:pt>
                <c:pt idx="8620">
                  <c:v>9.2708333333333341E-3</c:v>
                </c:pt>
                <c:pt idx="8621">
                  <c:v>9.525462962962963E-3</c:v>
                </c:pt>
                <c:pt idx="8622">
                  <c:v>9.7685185185185184E-3</c:v>
                </c:pt>
                <c:pt idx="8623">
                  <c:v>1.0011574074074074E-2</c:v>
                </c:pt>
                <c:pt idx="8624">
                  <c:v>1.0254629629629629E-2</c:v>
                </c:pt>
                <c:pt idx="8625">
                  <c:v>1.0497685185185186E-2</c:v>
                </c:pt>
                <c:pt idx="8626">
                  <c:v>1.0752314814814814E-2</c:v>
                </c:pt>
                <c:pt idx="8627">
                  <c:v>1.0995370370370371E-2</c:v>
                </c:pt>
                <c:pt idx="8628">
                  <c:v>1.1238425925925928E-2</c:v>
                </c:pt>
                <c:pt idx="8629">
                  <c:v>1.1481481481481483E-2</c:v>
                </c:pt>
                <c:pt idx="8630">
                  <c:v>1.1724537037037035E-2</c:v>
                </c:pt>
                <c:pt idx="8631">
                  <c:v>1.1979166666666666E-2</c:v>
                </c:pt>
                <c:pt idx="8632">
                  <c:v>1.2222222222222223E-2</c:v>
                </c:pt>
                <c:pt idx="8633">
                  <c:v>1.2465277777777777E-2</c:v>
                </c:pt>
                <c:pt idx="8634">
                  <c:v>1.2708333333333334E-2</c:v>
                </c:pt>
                <c:pt idx="8635">
                  <c:v>1.2951388888888887E-2</c:v>
                </c:pt>
                <c:pt idx="8636">
                  <c:v>1.3194444444444444E-2</c:v>
                </c:pt>
                <c:pt idx="8637">
                  <c:v>1.3449074074074073E-2</c:v>
                </c:pt>
                <c:pt idx="8638">
                  <c:v>1.3692129629629629E-2</c:v>
                </c:pt>
                <c:pt idx="8639">
                  <c:v>1.3935185185185184E-2</c:v>
                </c:pt>
                <c:pt idx="8640">
                  <c:v>1.4178240740740741E-2</c:v>
                </c:pt>
                <c:pt idx="8641">
                  <c:v>1.4421296296296295E-2</c:v>
                </c:pt>
                <c:pt idx="8642">
                  <c:v>1.4675925925925926E-2</c:v>
                </c:pt>
                <c:pt idx="8643">
                  <c:v>1.4918981481481483E-2</c:v>
                </c:pt>
                <c:pt idx="8644">
                  <c:v>1.5162037037037036E-2</c:v>
                </c:pt>
                <c:pt idx="8645">
                  <c:v>1.5405092592592593E-2</c:v>
                </c:pt>
                <c:pt idx="8646">
                  <c:v>1.5648148148148151E-2</c:v>
                </c:pt>
                <c:pt idx="8647">
                  <c:v>1.5902777777777776E-2</c:v>
                </c:pt>
                <c:pt idx="8648">
                  <c:v>1.6145833333333335E-2</c:v>
                </c:pt>
                <c:pt idx="8649">
                  <c:v>1.638888888888889E-2</c:v>
                </c:pt>
                <c:pt idx="8650">
                  <c:v>1.6631944444444446E-2</c:v>
                </c:pt>
                <c:pt idx="8651">
                  <c:v>1.6875000000000001E-2</c:v>
                </c:pt>
                <c:pt idx="8652">
                  <c:v>1.7118055555555556E-2</c:v>
                </c:pt>
                <c:pt idx="8653">
                  <c:v>1.7372685185185185E-2</c:v>
                </c:pt>
                <c:pt idx="8654">
                  <c:v>1.7615740740740741E-2</c:v>
                </c:pt>
                <c:pt idx="8655">
                  <c:v>1.7858796296296296E-2</c:v>
                </c:pt>
                <c:pt idx="8656">
                  <c:v>1.8101851851851852E-2</c:v>
                </c:pt>
                <c:pt idx="8657">
                  <c:v>1.834490740740741E-2</c:v>
                </c:pt>
                <c:pt idx="8658">
                  <c:v>1.8599537037037036E-2</c:v>
                </c:pt>
                <c:pt idx="8659">
                  <c:v>1.8842592592592591E-2</c:v>
                </c:pt>
                <c:pt idx="8660">
                  <c:v>1.9085648148148147E-2</c:v>
                </c:pt>
                <c:pt idx="8661">
                  <c:v>1.9328703703703702E-2</c:v>
                </c:pt>
                <c:pt idx="8662">
                  <c:v>1.9571759259259257E-2</c:v>
                </c:pt>
                <c:pt idx="8663">
                  <c:v>1.982638888888889E-2</c:v>
                </c:pt>
                <c:pt idx="8664">
                  <c:v>2.0069444444444442E-2</c:v>
                </c:pt>
                <c:pt idx="8665">
                  <c:v>2.0312500000000001E-2</c:v>
                </c:pt>
                <c:pt idx="8666">
                  <c:v>2.0555555555555556E-2</c:v>
                </c:pt>
                <c:pt idx="8667">
                  <c:v>2.0798611111111111E-2</c:v>
                </c:pt>
                <c:pt idx="8668">
                  <c:v>2.1041666666666667E-2</c:v>
                </c:pt>
                <c:pt idx="8669">
                  <c:v>2.1296296296296299E-2</c:v>
                </c:pt>
                <c:pt idx="8670">
                  <c:v>2.1539351851851851E-2</c:v>
                </c:pt>
                <c:pt idx="8671">
                  <c:v>2.1782407407407407E-2</c:v>
                </c:pt>
                <c:pt idx="8672">
                  <c:v>2.2025462962962958E-2</c:v>
                </c:pt>
                <c:pt idx="8673">
                  <c:v>2.2268518518518521E-2</c:v>
                </c:pt>
                <c:pt idx="8674">
                  <c:v>2.2523148148148143E-2</c:v>
                </c:pt>
                <c:pt idx="8675">
                  <c:v>2.2766203703703702E-2</c:v>
                </c:pt>
                <c:pt idx="8676">
                  <c:v>2.3009259259259257E-2</c:v>
                </c:pt>
                <c:pt idx="8677">
                  <c:v>2.3252314814814812E-2</c:v>
                </c:pt>
                <c:pt idx="8678">
                  <c:v>2.3495370370370371E-2</c:v>
                </c:pt>
                <c:pt idx="8679">
                  <c:v>2.3750000000000004E-2</c:v>
                </c:pt>
                <c:pt idx="8680">
                  <c:v>2.3993055555555556E-2</c:v>
                </c:pt>
                <c:pt idx="8681">
                  <c:v>2.4236111111111111E-2</c:v>
                </c:pt>
                <c:pt idx="8682">
                  <c:v>2.4479166666666666E-2</c:v>
                </c:pt>
                <c:pt idx="8683">
                  <c:v>2.4722222222222225E-2</c:v>
                </c:pt>
                <c:pt idx="8684">
                  <c:v>2.4976851851851851E-2</c:v>
                </c:pt>
                <c:pt idx="8685">
                  <c:v>2.521990740740741E-2</c:v>
                </c:pt>
                <c:pt idx="8686">
                  <c:v>2.5462962962962962E-2</c:v>
                </c:pt>
                <c:pt idx="8687">
                  <c:v>2.5706018518518517E-2</c:v>
                </c:pt>
                <c:pt idx="8688">
                  <c:v>2.5949074074074072E-2</c:v>
                </c:pt>
                <c:pt idx="8689">
                  <c:v>2.6192129629629631E-2</c:v>
                </c:pt>
                <c:pt idx="8690">
                  <c:v>2.6446759259259264E-2</c:v>
                </c:pt>
                <c:pt idx="8691">
                  <c:v>2.6689814814814816E-2</c:v>
                </c:pt>
                <c:pt idx="8692">
                  <c:v>2.6932870370370371E-2</c:v>
                </c:pt>
                <c:pt idx="8693">
                  <c:v>2.7175925925925926E-2</c:v>
                </c:pt>
                <c:pt idx="8694">
                  <c:v>2.7418981481481485E-2</c:v>
                </c:pt>
                <c:pt idx="8695">
                  <c:v>2.7673611111111111E-2</c:v>
                </c:pt>
                <c:pt idx="8696">
                  <c:v>2.7916666666666669E-2</c:v>
                </c:pt>
                <c:pt idx="8697">
                  <c:v>2.8159722222222221E-2</c:v>
                </c:pt>
                <c:pt idx="8698">
                  <c:v>2.8402777777777777E-2</c:v>
                </c:pt>
                <c:pt idx="8699">
                  <c:v>2.8645833333333332E-2</c:v>
                </c:pt>
                <c:pt idx="8700">
                  <c:v>2.8900462962962961E-2</c:v>
                </c:pt>
                <c:pt idx="8701">
                  <c:v>2.9143518518518517E-2</c:v>
                </c:pt>
                <c:pt idx="8702">
                  <c:v>2.9386574074074075E-2</c:v>
                </c:pt>
                <c:pt idx="8703">
                  <c:v>2.9629629629629627E-2</c:v>
                </c:pt>
                <c:pt idx="8704">
                  <c:v>2.9872685185185183E-2</c:v>
                </c:pt>
                <c:pt idx="8705">
                  <c:v>3.0127314814814815E-2</c:v>
                </c:pt>
                <c:pt idx="8706">
                  <c:v>3.037037037037037E-2</c:v>
                </c:pt>
                <c:pt idx="8707">
                  <c:v>3.0613425925925929E-2</c:v>
                </c:pt>
                <c:pt idx="8708">
                  <c:v>3.0856481481481481E-2</c:v>
                </c:pt>
                <c:pt idx="8709">
                  <c:v>3.1099537037037037E-2</c:v>
                </c:pt>
                <c:pt idx="8710">
                  <c:v>3.1354166666666662E-2</c:v>
                </c:pt>
                <c:pt idx="8711">
                  <c:v>3.1597222222222221E-2</c:v>
                </c:pt>
                <c:pt idx="8712">
                  <c:v>3.184027777777778E-2</c:v>
                </c:pt>
                <c:pt idx="8713">
                  <c:v>3.2083333333333332E-2</c:v>
                </c:pt>
                <c:pt idx="8714">
                  <c:v>3.2326388888888884E-2</c:v>
                </c:pt>
                <c:pt idx="8715">
                  <c:v>3.2569444444444443E-2</c:v>
                </c:pt>
                <c:pt idx="8716">
                  <c:v>3.2824074074074075E-2</c:v>
                </c:pt>
                <c:pt idx="8717">
                  <c:v>3.3067129629629634E-2</c:v>
                </c:pt>
                <c:pt idx="8718">
                  <c:v>3.3310185185185186E-2</c:v>
                </c:pt>
                <c:pt idx="8719">
                  <c:v>3.3553240740740745E-2</c:v>
                </c:pt>
                <c:pt idx="8720">
                  <c:v>3.3796296296296297E-2</c:v>
                </c:pt>
                <c:pt idx="8721">
                  <c:v>3.4050925925925922E-2</c:v>
                </c:pt>
                <c:pt idx="8722">
                  <c:v>3.4293981481481481E-2</c:v>
                </c:pt>
                <c:pt idx="8723">
                  <c:v>3.453703703703704E-2</c:v>
                </c:pt>
                <c:pt idx="8724">
                  <c:v>3.4780092592592592E-2</c:v>
                </c:pt>
                <c:pt idx="8725">
                  <c:v>3.5023148148148144E-2</c:v>
                </c:pt>
                <c:pt idx="8726">
                  <c:v>3.5266203703703702E-2</c:v>
                </c:pt>
                <c:pt idx="8727">
                  <c:v>3.5520833333333328E-2</c:v>
                </c:pt>
                <c:pt idx="8728">
                  <c:v>3.5763888888888887E-2</c:v>
                </c:pt>
                <c:pt idx="8729">
                  <c:v>3.6006944444444446E-2</c:v>
                </c:pt>
                <c:pt idx="8730">
                  <c:v>3.6249999999999998E-2</c:v>
                </c:pt>
                <c:pt idx="8731">
                  <c:v>3.6493055555555549E-2</c:v>
                </c:pt>
                <c:pt idx="8732">
                  <c:v>3.6747685185185182E-2</c:v>
                </c:pt>
                <c:pt idx="8733">
                  <c:v>3.6990740740740741E-2</c:v>
                </c:pt>
                <c:pt idx="8734">
                  <c:v>3.72337962962963E-2</c:v>
                </c:pt>
                <c:pt idx="8735">
                  <c:v>3.7476851851851851E-2</c:v>
                </c:pt>
                <c:pt idx="8736">
                  <c:v>3.771990740740741E-2</c:v>
                </c:pt>
                <c:pt idx="8737">
                  <c:v>3.7974537037037036E-2</c:v>
                </c:pt>
                <c:pt idx="8738">
                  <c:v>3.8217592592592588E-2</c:v>
                </c:pt>
                <c:pt idx="8739">
                  <c:v>3.8460648148148147E-2</c:v>
                </c:pt>
                <c:pt idx="8740">
                  <c:v>3.8703703703703705E-2</c:v>
                </c:pt>
                <c:pt idx="8741">
                  <c:v>3.8946759259259257E-2</c:v>
                </c:pt>
                <c:pt idx="8742">
                  <c:v>3.920138888888889E-2</c:v>
                </c:pt>
                <c:pt idx="8743">
                  <c:v>3.9444444444444442E-2</c:v>
                </c:pt>
                <c:pt idx="8744">
                  <c:v>3.9687500000000001E-2</c:v>
                </c:pt>
                <c:pt idx="8745">
                  <c:v>3.9930555555555559E-2</c:v>
                </c:pt>
                <c:pt idx="8746">
                  <c:v>4.0173611111111111E-2</c:v>
                </c:pt>
                <c:pt idx="8747">
                  <c:v>4.041666666666667E-2</c:v>
                </c:pt>
                <c:pt idx="8748">
                  <c:v>4.0671296296296296E-2</c:v>
                </c:pt>
                <c:pt idx="8749">
                  <c:v>4.0914351851851848E-2</c:v>
                </c:pt>
                <c:pt idx="8750">
                  <c:v>4.1157407407407406E-2</c:v>
                </c:pt>
                <c:pt idx="8751">
                  <c:v>4.1400462962962965E-2</c:v>
                </c:pt>
                <c:pt idx="8752">
                  <c:v>4.1643518518518517E-2</c:v>
                </c:pt>
                <c:pt idx="8753">
                  <c:v>4.189814814814815E-2</c:v>
                </c:pt>
                <c:pt idx="8754">
                  <c:v>4.2141203703703702E-2</c:v>
                </c:pt>
                <c:pt idx="8755">
                  <c:v>4.238425925925926E-2</c:v>
                </c:pt>
                <c:pt idx="8756">
                  <c:v>4.2627314814814819E-2</c:v>
                </c:pt>
                <c:pt idx="8757">
                  <c:v>4.2870370370370371E-2</c:v>
                </c:pt>
                <c:pt idx="8758">
                  <c:v>4.3124999999999997E-2</c:v>
                </c:pt>
                <c:pt idx="8759">
                  <c:v>4.3368055555555556E-2</c:v>
                </c:pt>
                <c:pt idx="8760">
                  <c:v>4.3611111111111107E-2</c:v>
                </c:pt>
                <c:pt idx="8761">
                  <c:v>4.3854166666666666E-2</c:v>
                </c:pt>
                <c:pt idx="8762">
                  <c:v>4.4097222222222225E-2</c:v>
                </c:pt>
                <c:pt idx="8763">
                  <c:v>4.4351851851851858E-2</c:v>
                </c:pt>
                <c:pt idx="8764">
                  <c:v>4.4594907407407409E-2</c:v>
                </c:pt>
                <c:pt idx="8765">
                  <c:v>4.4837962962962961E-2</c:v>
                </c:pt>
                <c:pt idx="8766">
                  <c:v>4.5081018518518513E-2</c:v>
                </c:pt>
                <c:pt idx="8767">
                  <c:v>4.5324074074074072E-2</c:v>
                </c:pt>
                <c:pt idx="8768">
                  <c:v>4.5567129629629631E-2</c:v>
                </c:pt>
                <c:pt idx="8769">
                  <c:v>4.5821759259259263E-2</c:v>
                </c:pt>
                <c:pt idx="8770">
                  <c:v>4.6064814814814815E-2</c:v>
                </c:pt>
                <c:pt idx="8771">
                  <c:v>4.6307870370370374E-2</c:v>
                </c:pt>
                <c:pt idx="8772">
                  <c:v>4.6550925925925919E-2</c:v>
                </c:pt>
                <c:pt idx="8773">
                  <c:v>4.6793981481481478E-2</c:v>
                </c:pt>
                <c:pt idx="8774">
                  <c:v>4.704861111111111E-2</c:v>
                </c:pt>
                <c:pt idx="8775">
                  <c:v>4.7291666666666669E-2</c:v>
                </c:pt>
                <c:pt idx="8776">
                  <c:v>4.7534722222222221E-2</c:v>
                </c:pt>
                <c:pt idx="8777">
                  <c:v>4.777777777777778E-2</c:v>
                </c:pt>
                <c:pt idx="8778">
                  <c:v>4.8020833333333339E-2</c:v>
                </c:pt>
                <c:pt idx="8779">
                  <c:v>4.8275462962962958E-2</c:v>
                </c:pt>
                <c:pt idx="8780">
                  <c:v>4.8518518518518516E-2</c:v>
                </c:pt>
                <c:pt idx="8781">
                  <c:v>4.8761574074074075E-2</c:v>
                </c:pt>
                <c:pt idx="8782">
                  <c:v>4.9004629629629627E-2</c:v>
                </c:pt>
                <c:pt idx="8783">
                  <c:v>4.9247685185185186E-2</c:v>
                </c:pt>
                <c:pt idx="8784">
                  <c:v>4.9490740740740745E-2</c:v>
                </c:pt>
                <c:pt idx="8785">
                  <c:v>4.9745370370370377E-2</c:v>
                </c:pt>
                <c:pt idx="8786">
                  <c:v>4.9988425925925922E-2</c:v>
                </c:pt>
                <c:pt idx="8787">
                  <c:v>5.0231481481481481E-2</c:v>
                </c:pt>
                <c:pt idx="8788">
                  <c:v>5.0474537037037033E-2</c:v>
                </c:pt>
                <c:pt idx="8789">
                  <c:v>5.0717592592592592E-2</c:v>
                </c:pt>
                <c:pt idx="8790">
                  <c:v>5.0972222222222224E-2</c:v>
                </c:pt>
                <c:pt idx="8791">
                  <c:v>5.1215277777777783E-2</c:v>
                </c:pt>
                <c:pt idx="8792">
                  <c:v>5.1458333333333328E-2</c:v>
                </c:pt>
                <c:pt idx="8793">
                  <c:v>5.1701388888888887E-2</c:v>
                </c:pt>
                <c:pt idx="8794">
                  <c:v>5.1944444444444439E-2</c:v>
                </c:pt>
                <c:pt idx="8795">
                  <c:v>5.2199074074074071E-2</c:v>
                </c:pt>
                <c:pt idx="8796">
                  <c:v>5.244212962962963E-2</c:v>
                </c:pt>
                <c:pt idx="8797">
                  <c:v>5.2685185185185189E-2</c:v>
                </c:pt>
                <c:pt idx="8798">
                  <c:v>5.2928240740740741E-2</c:v>
                </c:pt>
                <c:pt idx="8799">
                  <c:v>5.31712962962963E-2</c:v>
                </c:pt>
                <c:pt idx="8800">
                  <c:v>5.3425925925925925E-2</c:v>
                </c:pt>
                <c:pt idx="8801">
                  <c:v>5.3668981481481477E-2</c:v>
                </c:pt>
                <c:pt idx="8802">
                  <c:v>5.3912037037037036E-2</c:v>
                </c:pt>
                <c:pt idx="8803">
                  <c:v>5.4155092592592595E-2</c:v>
                </c:pt>
                <c:pt idx="8804">
                  <c:v>5.4398148148148147E-2</c:v>
                </c:pt>
                <c:pt idx="8805">
                  <c:v>5.4641203703703706E-2</c:v>
                </c:pt>
                <c:pt idx="8806">
                  <c:v>5.4895833333333331E-2</c:v>
                </c:pt>
                <c:pt idx="8807">
                  <c:v>5.5138888888888883E-2</c:v>
                </c:pt>
                <c:pt idx="8808">
                  <c:v>5.5381944444444442E-2</c:v>
                </c:pt>
                <c:pt idx="8809">
                  <c:v>5.5625000000000001E-2</c:v>
                </c:pt>
                <c:pt idx="8810">
                  <c:v>5.5868055555555553E-2</c:v>
                </c:pt>
                <c:pt idx="8811">
                  <c:v>5.6122685185185185E-2</c:v>
                </c:pt>
                <c:pt idx="8812">
                  <c:v>5.6365740740740744E-2</c:v>
                </c:pt>
                <c:pt idx="8813">
                  <c:v>5.6608796296296303E-2</c:v>
                </c:pt>
                <c:pt idx="8814">
                  <c:v>5.6851851851851855E-2</c:v>
                </c:pt>
                <c:pt idx="8815">
                  <c:v>5.7094907407407407E-2</c:v>
                </c:pt>
                <c:pt idx="8816">
                  <c:v>5.7349537037037039E-2</c:v>
                </c:pt>
                <c:pt idx="8817">
                  <c:v>5.7592592592592591E-2</c:v>
                </c:pt>
                <c:pt idx="8818">
                  <c:v>5.783564814814815E-2</c:v>
                </c:pt>
                <c:pt idx="8819">
                  <c:v>5.8078703703703709E-2</c:v>
                </c:pt>
                <c:pt idx="8820">
                  <c:v>5.8321759259259261E-2</c:v>
                </c:pt>
                <c:pt idx="8821">
                  <c:v>5.8576388888888886E-2</c:v>
                </c:pt>
                <c:pt idx="8822">
                  <c:v>5.8819444444444445E-2</c:v>
                </c:pt>
                <c:pt idx="8823">
                  <c:v>5.9062499999999997E-2</c:v>
                </c:pt>
                <c:pt idx="8824">
                  <c:v>5.9305555555555556E-2</c:v>
                </c:pt>
                <c:pt idx="8825">
                  <c:v>5.9548611111111115E-2</c:v>
                </c:pt>
                <c:pt idx="8826">
                  <c:v>5.9791666666666667E-2</c:v>
                </c:pt>
                <c:pt idx="8827">
                  <c:v>6.0046296296296292E-2</c:v>
                </c:pt>
                <c:pt idx="8828">
                  <c:v>6.0289351851851851E-2</c:v>
                </c:pt>
                <c:pt idx="8829">
                  <c:v>6.0532407407407403E-2</c:v>
                </c:pt>
                <c:pt idx="8830">
                  <c:v>6.0775462962962962E-2</c:v>
                </c:pt>
                <c:pt idx="8831">
                  <c:v>6.1018518518518521E-2</c:v>
                </c:pt>
                <c:pt idx="8832">
                  <c:v>6.1273148148148153E-2</c:v>
                </c:pt>
                <c:pt idx="8833">
                  <c:v>6.1516203703703698E-2</c:v>
                </c:pt>
                <c:pt idx="8834">
                  <c:v>6.1759259259259257E-2</c:v>
                </c:pt>
                <c:pt idx="8835">
                  <c:v>6.2002314814814809E-2</c:v>
                </c:pt>
                <c:pt idx="8836">
                  <c:v>6.2245370370370368E-2</c:v>
                </c:pt>
                <c:pt idx="8837">
                  <c:v>6.25E-2</c:v>
                </c:pt>
                <c:pt idx="8838">
                  <c:v>6.2743055555555552E-2</c:v>
                </c:pt>
                <c:pt idx="8839">
                  <c:v>6.2986111111111118E-2</c:v>
                </c:pt>
                <c:pt idx="8840">
                  <c:v>6.322916666666667E-2</c:v>
                </c:pt>
                <c:pt idx="8841">
                  <c:v>6.3472222222222222E-2</c:v>
                </c:pt>
                <c:pt idx="8842">
                  <c:v>6.3715277777777787E-2</c:v>
                </c:pt>
                <c:pt idx="8843">
                  <c:v>6.3969907407407406E-2</c:v>
                </c:pt>
                <c:pt idx="8844">
                  <c:v>6.4212962962962958E-2</c:v>
                </c:pt>
                <c:pt idx="8845">
                  <c:v>6.4456018518518524E-2</c:v>
                </c:pt>
                <c:pt idx="8846">
                  <c:v>6.4699074074074062E-2</c:v>
                </c:pt>
                <c:pt idx="8847">
                  <c:v>6.4942129629629627E-2</c:v>
                </c:pt>
                <c:pt idx="8848">
                  <c:v>6.519675925925926E-2</c:v>
                </c:pt>
                <c:pt idx="8849">
                  <c:v>6.5439814814814812E-2</c:v>
                </c:pt>
                <c:pt idx="8850">
                  <c:v>6.5682870370370364E-2</c:v>
                </c:pt>
                <c:pt idx="8851">
                  <c:v>6.5925925925925929E-2</c:v>
                </c:pt>
                <c:pt idx="8852">
                  <c:v>6.6168981481481481E-2</c:v>
                </c:pt>
                <c:pt idx="8853">
                  <c:v>6.6423611111111114E-2</c:v>
                </c:pt>
                <c:pt idx="8854">
                  <c:v>6.6666666666666666E-2</c:v>
                </c:pt>
                <c:pt idx="8855">
                  <c:v>6.6909722222222232E-2</c:v>
                </c:pt>
                <c:pt idx="8856">
                  <c:v>6.7152777777777783E-2</c:v>
                </c:pt>
                <c:pt idx="8857">
                  <c:v>6.7395833333333335E-2</c:v>
                </c:pt>
                <c:pt idx="8858">
                  <c:v>6.7638888888888887E-2</c:v>
                </c:pt>
                <c:pt idx="8859">
                  <c:v>6.789351851851852E-2</c:v>
                </c:pt>
                <c:pt idx="8860">
                  <c:v>6.8136574074074072E-2</c:v>
                </c:pt>
                <c:pt idx="8861">
                  <c:v>6.8379629629629637E-2</c:v>
                </c:pt>
                <c:pt idx="8862">
                  <c:v>6.8622685185185189E-2</c:v>
                </c:pt>
                <c:pt idx="8863">
                  <c:v>6.8865740740740741E-2</c:v>
                </c:pt>
                <c:pt idx="8864">
                  <c:v>6.9120370370370374E-2</c:v>
                </c:pt>
                <c:pt idx="8865">
                  <c:v>6.9363425925925926E-2</c:v>
                </c:pt>
                <c:pt idx="8866">
                  <c:v>6.9606481481481478E-2</c:v>
                </c:pt>
                <c:pt idx="8867">
                  <c:v>6.9849537037037043E-2</c:v>
                </c:pt>
                <c:pt idx="8868">
                  <c:v>7.0092592592592595E-2</c:v>
                </c:pt>
                <c:pt idx="8869">
                  <c:v>7.0347222222222214E-2</c:v>
                </c:pt>
                <c:pt idx="8870">
                  <c:v>7.059027777777778E-2</c:v>
                </c:pt>
                <c:pt idx="8871">
                  <c:v>7.0833333333333331E-2</c:v>
                </c:pt>
                <c:pt idx="8872">
                  <c:v>7.1076388888888883E-2</c:v>
                </c:pt>
                <c:pt idx="8873">
                  <c:v>7.1319444444444449E-2</c:v>
                </c:pt>
                <c:pt idx="8874">
                  <c:v>7.1574074074074082E-2</c:v>
                </c:pt>
                <c:pt idx="8875">
                  <c:v>7.181712962962962E-2</c:v>
                </c:pt>
                <c:pt idx="8876">
                  <c:v>7.2060185185185185E-2</c:v>
                </c:pt>
                <c:pt idx="8877">
                  <c:v>7.2303240740740737E-2</c:v>
                </c:pt>
                <c:pt idx="8878">
                  <c:v>7.2546296296296289E-2</c:v>
                </c:pt>
                <c:pt idx="8879">
                  <c:v>7.2789351851851855E-2</c:v>
                </c:pt>
                <c:pt idx="8880">
                  <c:v>7.3043981481481488E-2</c:v>
                </c:pt>
                <c:pt idx="8881">
                  <c:v>7.3287037037037039E-2</c:v>
                </c:pt>
                <c:pt idx="8882">
                  <c:v>7.3530092592592591E-2</c:v>
                </c:pt>
                <c:pt idx="8883">
                  <c:v>7.3773148148148157E-2</c:v>
                </c:pt>
                <c:pt idx="8884">
                  <c:v>7.4016203703703709E-2</c:v>
                </c:pt>
                <c:pt idx="8885">
                  <c:v>7.4270833333333341E-2</c:v>
                </c:pt>
                <c:pt idx="8886">
                  <c:v>7.4513888888888893E-2</c:v>
                </c:pt>
                <c:pt idx="8887">
                  <c:v>7.4756944444444445E-2</c:v>
                </c:pt>
                <c:pt idx="8888">
                  <c:v>7.4999999999999997E-2</c:v>
                </c:pt>
                <c:pt idx="8889">
                  <c:v>7.5243055555555563E-2</c:v>
                </c:pt>
                <c:pt idx="8890">
                  <c:v>7.5497685185185182E-2</c:v>
                </c:pt>
                <c:pt idx="8891">
                  <c:v>7.5740740740740733E-2</c:v>
                </c:pt>
                <c:pt idx="8892">
                  <c:v>7.5983796296296299E-2</c:v>
                </c:pt>
                <c:pt idx="8893">
                  <c:v>7.6226851851851851E-2</c:v>
                </c:pt>
                <c:pt idx="8894">
                  <c:v>7.6469907407407403E-2</c:v>
                </c:pt>
                <c:pt idx="8895">
                  <c:v>7.6724537037037036E-2</c:v>
                </c:pt>
                <c:pt idx="8896">
                  <c:v>7.6967592592592601E-2</c:v>
                </c:pt>
                <c:pt idx="8897">
                  <c:v>7.7210648148148139E-2</c:v>
                </c:pt>
                <c:pt idx="8898">
                  <c:v>7.7453703703703705E-2</c:v>
                </c:pt>
                <c:pt idx="8899">
                  <c:v>7.7696759259259257E-2</c:v>
                </c:pt>
                <c:pt idx="8900">
                  <c:v>7.7939814814814809E-2</c:v>
                </c:pt>
                <c:pt idx="8901">
                  <c:v>7.8194444444444441E-2</c:v>
                </c:pt>
                <c:pt idx="8902">
                  <c:v>7.8437500000000007E-2</c:v>
                </c:pt>
                <c:pt idx="8903">
                  <c:v>7.8680555555555545E-2</c:v>
                </c:pt>
                <c:pt idx="8904">
                  <c:v>7.8923611111111111E-2</c:v>
                </c:pt>
                <c:pt idx="8905">
                  <c:v>7.9166666666666663E-2</c:v>
                </c:pt>
                <c:pt idx="8906">
                  <c:v>7.9421296296296295E-2</c:v>
                </c:pt>
                <c:pt idx="8907">
                  <c:v>7.9664351851851847E-2</c:v>
                </c:pt>
                <c:pt idx="8908">
                  <c:v>7.9907407407407413E-2</c:v>
                </c:pt>
                <c:pt idx="8909">
                  <c:v>8.0150462962962965E-2</c:v>
                </c:pt>
                <c:pt idx="8910">
                  <c:v>8.0393518518518517E-2</c:v>
                </c:pt>
                <c:pt idx="8911">
                  <c:v>8.0648148148148149E-2</c:v>
                </c:pt>
                <c:pt idx="8912">
                  <c:v>8.0891203703703715E-2</c:v>
                </c:pt>
                <c:pt idx="8913">
                  <c:v>8.1134259259259267E-2</c:v>
                </c:pt>
                <c:pt idx="8914">
                  <c:v>8.1377314814814819E-2</c:v>
                </c:pt>
                <c:pt idx="8915">
                  <c:v>8.1620370370370371E-2</c:v>
                </c:pt>
                <c:pt idx="8916">
                  <c:v>8.1863425925925923E-2</c:v>
                </c:pt>
                <c:pt idx="8917">
                  <c:v>8.2118055555555555E-2</c:v>
                </c:pt>
                <c:pt idx="8918">
                  <c:v>8.2361111111111107E-2</c:v>
                </c:pt>
                <c:pt idx="8919">
                  <c:v>8.2604166666666659E-2</c:v>
                </c:pt>
                <c:pt idx="8920">
                  <c:v>8.2847222222222225E-2</c:v>
                </c:pt>
                <c:pt idx="8921">
                  <c:v>8.3101851851851857E-2</c:v>
                </c:pt>
                <c:pt idx="8922">
                  <c:v>8.3344907407407409E-2</c:v>
                </c:pt>
                <c:pt idx="8923">
                  <c:v>8.3587962962962961E-2</c:v>
                </c:pt>
                <c:pt idx="8924">
                  <c:v>8.3831018518518527E-2</c:v>
                </c:pt>
                <c:pt idx="8925">
                  <c:v>8.4074074074074079E-2</c:v>
                </c:pt>
                <c:pt idx="8926">
                  <c:v>8.4317129629629631E-2</c:v>
                </c:pt>
                <c:pt idx="8927">
                  <c:v>8.4571759259259263E-2</c:v>
                </c:pt>
                <c:pt idx="8928">
                  <c:v>8.4814814814814801E-2</c:v>
                </c:pt>
                <c:pt idx="8929">
                  <c:v>8.5057870370370367E-2</c:v>
                </c:pt>
                <c:pt idx="8930">
                  <c:v>8.5300925925925919E-2</c:v>
                </c:pt>
                <c:pt idx="8931">
                  <c:v>8.5543981481481471E-2</c:v>
                </c:pt>
                <c:pt idx="8932">
                  <c:v>8.5798611111111103E-2</c:v>
                </c:pt>
                <c:pt idx="8933">
                  <c:v>8.6041666666666669E-2</c:v>
                </c:pt>
                <c:pt idx="8934">
                  <c:v>8.6284722222222221E-2</c:v>
                </c:pt>
                <c:pt idx="8935">
                  <c:v>8.6527777777777773E-2</c:v>
                </c:pt>
                <c:pt idx="8936">
                  <c:v>8.6770833333333339E-2</c:v>
                </c:pt>
                <c:pt idx="8937">
                  <c:v>8.7013888888888891E-2</c:v>
                </c:pt>
                <c:pt idx="8938">
                  <c:v>8.7268518518518523E-2</c:v>
                </c:pt>
                <c:pt idx="8939">
                  <c:v>8.7511574074074075E-2</c:v>
                </c:pt>
                <c:pt idx="8940">
                  <c:v>8.7754629629629641E-2</c:v>
                </c:pt>
                <c:pt idx="8941">
                  <c:v>8.7997685185185193E-2</c:v>
                </c:pt>
                <c:pt idx="8942">
                  <c:v>8.8240740740740745E-2</c:v>
                </c:pt>
                <c:pt idx="8943">
                  <c:v>8.8495370370370363E-2</c:v>
                </c:pt>
                <c:pt idx="8944">
                  <c:v>8.8738425925925915E-2</c:v>
                </c:pt>
                <c:pt idx="8945">
                  <c:v>8.8981481481481481E-2</c:v>
                </c:pt>
                <c:pt idx="8946">
                  <c:v>8.9224537037037033E-2</c:v>
                </c:pt>
                <c:pt idx="8947">
                  <c:v>8.9467592592592585E-2</c:v>
                </c:pt>
                <c:pt idx="8948">
                  <c:v>8.9722222222222217E-2</c:v>
                </c:pt>
                <c:pt idx="8949">
                  <c:v>8.9965277777777783E-2</c:v>
                </c:pt>
                <c:pt idx="8950">
                  <c:v>9.0208333333333335E-2</c:v>
                </c:pt>
                <c:pt idx="8951">
                  <c:v>9.0451388888888887E-2</c:v>
                </c:pt>
                <c:pt idx="8952">
                  <c:v>9.0694444444444453E-2</c:v>
                </c:pt>
                <c:pt idx="8953">
                  <c:v>9.0949074074074085E-2</c:v>
                </c:pt>
                <c:pt idx="8954">
                  <c:v>9.1192129629629637E-2</c:v>
                </c:pt>
                <c:pt idx="8955">
                  <c:v>9.1435185185185189E-2</c:v>
                </c:pt>
                <c:pt idx="8956">
                  <c:v>9.1678240740740755E-2</c:v>
                </c:pt>
                <c:pt idx="8957">
                  <c:v>9.1921296296296293E-2</c:v>
                </c:pt>
                <c:pt idx="8958">
                  <c:v>9.2164351851851845E-2</c:v>
                </c:pt>
                <c:pt idx="8959">
                  <c:v>9.2418981481481477E-2</c:v>
                </c:pt>
                <c:pt idx="8960">
                  <c:v>9.2662037037037029E-2</c:v>
                </c:pt>
                <c:pt idx="8961">
                  <c:v>9.2905092592592595E-2</c:v>
                </c:pt>
                <c:pt idx="8962">
                  <c:v>9.3148148148148147E-2</c:v>
                </c:pt>
                <c:pt idx="8963">
                  <c:v>9.3391203703703699E-2</c:v>
                </c:pt>
                <c:pt idx="8964">
                  <c:v>9.3645833333333331E-2</c:v>
                </c:pt>
                <c:pt idx="8965">
                  <c:v>9.3888888888888897E-2</c:v>
                </c:pt>
                <c:pt idx="8966">
                  <c:v>9.4131944444444449E-2</c:v>
                </c:pt>
                <c:pt idx="8967">
                  <c:v>9.4375000000000001E-2</c:v>
                </c:pt>
                <c:pt idx="8968">
                  <c:v>9.4618055555555566E-2</c:v>
                </c:pt>
                <c:pt idx="8969">
                  <c:v>9.4872685185185171E-2</c:v>
                </c:pt>
                <c:pt idx="8970">
                  <c:v>9.5115740740740737E-2</c:v>
                </c:pt>
                <c:pt idx="8971">
                  <c:v>9.5358796296296289E-2</c:v>
                </c:pt>
                <c:pt idx="8972">
                  <c:v>9.5601851851851841E-2</c:v>
                </c:pt>
                <c:pt idx="8973">
                  <c:v>9.5844907407407406E-2</c:v>
                </c:pt>
                <c:pt idx="8974">
                  <c:v>9.6087962962962958E-2</c:v>
                </c:pt>
                <c:pt idx="8975">
                  <c:v>9.6342592592592591E-2</c:v>
                </c:pt>
                <c:pt idx="8976">
                  <c:v>9.6585648148148143E-2</c:v>
                </c:pt>
                <c:pt idx="8977">
                  <c:v>9.6828703703703708E-2</c:v>
                </c:pt>
                <c:pt idx="8978">
                  <c:v>9.707175925925926E-2</c:v>
                </c:pt>
                <c:pt idx="8979">
                  <c:v>9.7314814814814812E-2</c:v>
                </c:pt>
                <c:pt idx="8980">
                  <c:v>9.7569444444444445E-2</c:v>
                </c:pt>
                <c:pt idx="8981">
                  <c:v>9.7812500000000011E-2</c:v>
                </c:pt>
                <c:pt idx="8982">
                  <c:v>9.8055555555555562E-2</c:v>
                </c:pt>
                <c:pt idx="8983">
                  <c:v>9.8298611111111114E-2</c:v>
                </c:pt>
                <c:pt idx="8984">
                  <c:v>9.854166666666668E-2</c:v>
                </c:pt>
                <c:pt idx="8985">
                  <c:v>9.8796296296296285E-2</c:v>
                </c:pt>
                <c:pt idx="8986">
                  <c:v>9.9039351851851851E-2</c:v>
                </c:pt>
                <c:pt idx="8987">
                  <c:v>9.9282407407407403E-2</c:v>
                </c:pt>
                <c:pt idx="8988">
                  <c:v>9.9525462962962954E-2</c:v>
                </c:pt>
                <c:pt idx="8989">
                  <c:v>9.976851851851852E-2</c:v>
                </c:pt>
                <c:pt idx="8990">
                  <c:v>0.10001157407407407</c:v>
                </c:pt>
                <c:pt idx="8991">
                  <c:v>0.1002662037037037</c:v>
                </c:pt>
                <c:pt idx="8992">
                  <c:v>0.10050925925925926</c:v>
                </c:pt>
                <c:pt idx="8993">
                  <c:v>0.10075231481481482</c:v>
                </c:pt>
                <c:pt idx="8994">
                  <c:v>0.10099537037037037</c:v>
                </c:pt>
                <c:pt idx="8995">
                  <c:v>0.10123842592592593</c:v>
                </c:pt>
                <c:pt idx="8996">
                  <c:v>0.10149305555555554</c:v>
                </c:pt>
                <c:pt idx="8997">
                  <c:v>0.1017361111111111</c:v>
                </c:pt>
                <c:pt idx="8998">
                  <c:v>0.10197916666666666</c:v>
                </c:pt>
                <c:pt idx="8999">
                  <c:v>0.10222222222222221</c:v>
                </c:pt>
                <c:pt idx="9000">
                  <c:v>0.10246527777777777</c:v>
                </c:pt>
                <c:pt idx="9001">
                  <c:v>0.1027199074074074</c:v>
                </c:pt>
                <c:pt idx="9002">
                  <c:v>0.10296296296296296</c:v>
                </c:pt>
                <c:pt idx="9003">
                  <c:v>0.10320601851851852</c:v>
                </c:pt>
                <c:pt idx="9004">
                  <c:v>0.10344907407407407</c:v>
                </c:pt>
                <c:pt idx="9005">
                  <c:v>0.10369212962962963</c:v>
                </c:pt>
                <c:pt idx="9006">
                  <c:v>0.10394675925925927</c:v>
                </c:pt>
                <c:pt idx="9007">
                  <c:v>0.10418981481481482</c:v>
                </c:pt>
                <c:pt idx="9008">
                  <c:v>0.10443287037037037</c:v>
                </c:pt>
                <c:pt idx="9009">
                  <c:v>0.10467592592592594</c:v>
                </c:pt>
                <c:pt idx="9010">
                  <c:v>0.10491898148148149</c:v>
                </c:pt>
                <c:pt idx="9011">
                  <c:v>0.10516203703703704</c:v>
                </c:pt>
                <c:pt idx="9012">
                  <c:v>0.10541666666666667</c:v>
                </c:pt>
                <c:pt idx="9013">
                  <c:v>0.10565972222222221</c:v>
                </c:pt>
                <c:pt idx="9014">
                  <c:v>0.10590277777777778</c:v>
                </c:pt>
                <c:pt idx="9015">
                  <c:v>0.10614583333333333</c:v>
                </c:pt>
                <c:pt idx="9016">
                  <c:v>0.10638888888888888</c:v>
                </c:pt>
                <c:pt idx="9017">
                  <c:v>0.10664351851851851</c:v>
                </c:pt>
                <c:pt idx="9018">
                  <c:v>0.10688657407407408</c:v>
                </c:pt>
                <c:pt idx="9019">
                  <c:v>0.10712962962962963</c:v>
                </c:pt>
                <c:pt idx="9020">
                  <c:v>0.10737268518518518</c:v>
                </c:pt>
                <c:pt idx="9021">
                  <c:v>0.10761574074074075</c:v>
                </c:pt>
                <c:pt idx="9022">
                  <c:v>0.10787037037037038</c:v>
                </c:pt>
                <c:pt idx="9023">
                  <c:v>0.10811342592592592</c:v>
                </c:pt>
                <c:pt idx="9024">
                  <c:v>0.10835648148148147</c:v>
                </c:pt>
                <c:pt idx="9025">
                  <c:v>0.10859953703703702</c:v>
                </c:pt>
                <c:pt idx="9026">
                  <c:v>0.10884259259259259</c:v>
                </c:pt>
                <c:pt idx="9027">
                  <c:v>0.10909722222222222</c:v>
                </c:pt>
                <c:pt idx="9028">
                  <c:v>0.10934027777777777</c:v>
                </c:pt>
                <c:pt idx="9029">
                  <c:v>0.10958333333333332</c:v>
                </c:pt>
                <c:pt idx="9030">
                  <c:v>0.10982638888888889</c:v>
                </c:pt>
                <c:pt idx="9031">
                  <c:v>0.11006944444444444</c:v>
                </c:pt>
                <c:pt idx="9032">
                  <c:v>0.11031249999999999</c:v>
                </c:pt>
                <c:pt idx="9033">
                  <c:v>0.11056712962962963</c:v>
                </c:pt>
                <c:pt idx="9034">
                  <c:v>0.11081018518518519</c:v>
                </c:pt>
                <c:pt idx="9035">
                  <c:v>0.11105324074074074</c:v>
                </c:pt>
                <c:pt idx="9036">
                  <c:v>0.1112962962962963</c:v>
                </c:pt>
                <c:pt idx="9037">
                  <c:v>0.11153935185185186</c:v>
                </c:pt>
                <c:pt idx="9038">
                  <c:v>0.11179398148148149</c:v>
                </c:pt>
                <c:pt idx="9039">
                  <c:v>0.11203703703703705</c:v>
                </c:pt>
                <c:pt idx="9040">
                  <c:v>0.11228009259259258</c:v>
                </c:pt>
                <c:pt idx="9041">
                  <c:v>0.11252314814814814</c:v>
                </c:pt>
                <c:pt idx="9042">
                  <c:v>0.1127662037037037</c:v>
                </c:pt>
                <c:pt idx="9043">
                  <c:v>0.11302083333333333</c:v>
                </c:pt>
                <c:pt idx="9044">
                  <c:v>0.11326388888888889</c:v>
                </c:pt>
                <c:pt idx="9045">
                  <c:v>0.11350694444444444</c:v>
                </c:pt>
                <c:pt idx="9046">
                  <c:v>0.11375</c:v>
                </c:pt>
                <c:pt idx="9047">
                  <c:v>0.11399305555555556</c:v>
                </c:pt>
                <c:pt idx="9048">
                  <c:v>0.11424768518518519</c:v>
                </c:pt>
                <c:pt idx="9049">
                  <c:v>0.11449074074074074</c:v>
                </c:pt>
                <c:pt idx="9050">
                  <c:v>0.11473379629629631</c:v>
                </c:pt>
                <c:pt idx="9051">
                  <c:v>0.11497685185185186</c:v>
                </c:pt>
                <c:pt idx="9052">
                  <c:v>0.1152199074074074</c:v>
                </c:pt>
                <c:pt idx="9053">
                  <c:v>0.11546296296296295</c:v>
                </c:pt>
                <c:pt idx="9054">
                  <c:v>0.11571759259259258</c:v>
                </c:pt>
                <c:pt idx="9055">
                  <c:v>0.11596064814814815</c:v>
                </c:pt>
                <c:pt idx="9056">
                  <c:v>0.1162037037037037</c:v>
                </c:pt>
                <c:pt idx="9057">
                  <c:v>0.11644675925925925</c:v>
                </c:pt>
                <c:pt idx="9058">
                  <c:v>0.11668981481481482</c:v>
                </c:pt>
                <c:pt idx="9059">
                  <c:v>0.11694444444444445</c:v>
                </c:pt>
                <c:pt idx="9060">
                  <c:v>0.1171875</c:v>
                </c:pt>
                <c:pt idx="9061">
                  <c:v>0.11743055555555555</c:v>
                </c:pt>
                <c:pt idx="9062">
                  <c:v>0.11767361111111112</c:v>
                </c:pt>
                <c:pt idx="9063">
                  <c:v>0.11791666666666667</c:v>
                </c:pt>
                <c:pt idx="9064">
                  <c:v>0.1181712962962963</c:v>
                </c:pt>
                <c:pt idx="9065">
                  <c:v>0.11841435185185185</c:v>
                </c:pt>
                <c:pt idx="9066">
                  <c:v>0.11865740740740742</c:v>
                </c:pt>
                <c:pt idx="9067">
                  <c:v>0.11890046296296297</c:v>
                </c:pt>
                <c:pt idx="9068">
                  <c:v>0.11914351851851852</c:v>
                </c:pt>
                <c:pt idx="9069">
                  <c:v>0.11939814814814814</c:v>
                </c:pt>
                <c:pt idx="9070">
                  <c:v>0.11964120370370369</c:v>
                </c:pt>
                <c:pt idx="9071">
                  <c:v>0.11988425925925926</c:v>
                </c:pt>
                <c:pt idx="9072">
                  <c:v>0.12012731481481481</c:v>
                </c:pt>
                <c:pt idx="9073">
                  <c:v>0.12037037037037036</c:v>
                </c:pt>
                <c:pt idx="9074">
                  <c:v>0.12061342592592593</c:v>
                </c:pt>
                <c:pt idx="9075">
                  <c:v>0.12086805555555556</c:v>
                </c:pt>
                <c:pt idx="9076">
                  <c:v>0.12111111111111111</c:v>
                </c:pt>
                <c:pt idx="9077">
                  <c:v>0.12135416666666667</c:v>
                </c:pt>
                <c:pt idx="9078">
                  <c:v>0.12159722222222223</c:v>
                </c:pt>
                <c:pt idx="9079">
                  <c:v>0.12184027777777778</c:v>
                </c:pt>
                <c:pt idx="9080">
                  <c:v>0.12209490740740742</c:v>
                </c:pt>
                <c:pt idx="9081">
                  <c:v>0.12233796296296295</c:v>
                </c:pt>
                <c:pt idx="9082">
                  <c:v>0.12258101851851851</c:v>
                </c:pt>
                <c:pt idx="9083">
                  <c:v>0.12282407407407407</c:v>
                </c:pt>
                <c:pt idx="9084">
                  <c:v>0.12306712962962962</c:v>
                </c:pt>
                <c:pt idx="9085">
                  <c:v>0.12332175925925926</c:v>
                </c:pt>
                <c:pt idx="9086">
                  <c:v>0.12356481481481481</c:v>
                </c:pt>
                <c:pt idx="9087">
                  <c:v>0.12380787037037037</c:v>
                </c:pt>
                <c:pt idx="9088">
                  <c:v>0.12405092592592593</c:v>
                </c:pt>
                <c:pt idx="9089">
                  <c:v>0.12429398148148148</c:v>
                </c:pt>
                <c:pt idx="9090">
                  <c:v>0.12454861111111111</c:v>
                </c:pt>
                <c:pt idx="9091">
                  <c:v>0.12479166666666668</c:v>
                </c:pt>
                <c:pt idx="9092">
                  <c:v>0.12503472222222223</c:v>
                </c:pt>
                <c:pt idx="9093">
                  <c:v>0.12527777777777779</c:v>
                </c:pt>
                <c:pt idx="9094">
                  <c:v>0.12552083333333333</c:v>
                </c:pt>
                <c:pt idx="9095">
                  <c:v>0.1257638888888889</c:v>
                </c:pt>
                <c:pt idx="9096">
                  <c:v>0.1260185185185185</c:v>
                </c:pt>
                <c:pt idx="9097">
                  <c:v>0.12626157407407407</c:v>
                </c:pt>
                <c:pt idx="9098">
                  <c:v>0.12650462962962963</c:v>
                </c:pt>
                <c:pt idx="9099">
                  <c:v>0.12674768518518517</c:v>
                </c:pt>
                <c:pt idx="9100">
                  <c:v>0.12699074074074074</c:v>
                </c:pt>
                <c:pt idx="9101">
                  <c:v>0.12724537037037037</c:v>
                </c:pt>
                <c:pt idx="9102">
                  <c:v>0.12748842592592594</c:v>
                </c:pt>
                <c:pt idx="9103">
                  <c:v>0.12773148148148147</c:v>
                </c:pt>
                <c:pt idx="9104">
                  <c:v>0.12797453703703704</c:v>
                </c:pt>
                <c:pt idx="9105">
                  <c:v>0.12821759259259261</c:v>
                </c:pt>
                <c:pt idx="9106">
                  <c:v>0.12847222222222224</c:v>
                </c:pt>
                <c:pt idx="9107">
                  <c:v>0.12871527777777778</c:v>
                </c:pt>
                <c:pt idx="9108">
                  <c:v>0.12895833333333334</c:v>
                </c:pt>
                <c:pt idx="9109">
                  <c:v>0.12920138888888888</c:v>
                </c:pt>
                <c:pt idx="9110">
                  <c:v>0.12944444444444445</c:v>
                </c:pt>
                <c:pt idx="9111">
                  <c:v>0.12969907407407408</c:v>
                </c:pt>
                <c:pt idx="9112">
                  <c:v>0.12994212962962962</c:v>
                </c:pt>
                <c:pt idx="9113">
                  <c:v>0.13018518518518518</c:v>
                </c:pt>
                <c:pt idx="9114">
                  <c:v>0.13042824074074075</c:v>
                </c:pt>
                <c:pt idx="9115">
                  <c:v>0.13067129629629629</c:v>
                </c:pt>
                <c:pt idx="9116">
                  <c:v>0.13091435185185185</c:v>
                </c:pt>
                <c:pt idx="9117">
                  <c:v>0.13116898148148148</c:v>
                </c:pt>
                <c:pt idx="9118">
                  <c:v>0.13141203703703705</c:v>
                </c:pt>
                <c:pt idx="9119">
                  <c:v>0.13165509259259259</c:v>
                </c:pt>
                <c:pt idx="9120">
                  <c:v>0.13189814814814815</c:v>
                </c:pt>
                <c:pt idx="9121">
                  <c:v>0.13214120370370372</c:v>
                </c:pt>
                <c:pt idx="9122">
                  <c:v>0.13239583333333335</c:v>
                </c:pt>
                <c:pt idx="9123">
                  <c:v>0.13263888888888889</c:v>
                </c:pt>
                <c:pt idx="9124">
                  <c:v>0.13288194444444443</c:v>
                </c:pt>
                <c:pt idx="9125">
                  <c:v>0.13312499999999999</c:v>
                </c:pt>
                <c:pt idx="9126">
                  <c:v>0.13336805555555556</c:v>
                </c:pt>
                <c:pt idx="9127">
                  <c:v>0.13362268518518519</c:v>
                </c:pt>
                <c:pt idx="9128">
                  <c:v>0.13386574074074073</c:v>
                </c:pt>
                <c:pt idx="9129">
                  <c:v>0.1341087962962963</c:v>
                </c:pt>
                <c:pt idx="9130">
                  <c:v>0.13435185185185186</c:v>
                </c:pt>
                <c:pt idx="9131">
                  <c:v>0.1345949074074074</c:v>
                </c:pt>
                <c:pt idx="9132">
                  <c:v>0.13484953703703703</c:v>
                </c:pt>
                <c:pt idx="9133">
                  <c:v>0.1350925925925926</c:v>
                </c:pt>
                <c:pt idx="9134">
                  <c:v>0.13533564814814816</c:v>
                </c:pt>
                <c:pt idx="9135">
                  <c:v>0.1355787037037037</c:v>
                </c:pt>
                <c:pt idx="9136">
                  <c:v>0.13582175925925927</c:v>
                </c:pt>
                <c:pt idx="9137">
                  <c:v>0.13606481481481481</c:v>
                </c:pt>
                <c:pt idx="9138">
                  <c:v>0.13631944444444444</c:v>
                </c:pt>
                <c:pt idx="9139">
                  <c:v>0.1365625</c:v>
                </c:pt>
                <c:pt idx="9140">
                  <c:v>0.13680555555555554</c:v>
                </c:pt>
                <c:pt idx="9141">
                  <c:v>0.13704861111111111</c:v>
                </c:pt>
                <c:pt idx="9142">
                  <c:v>0.13729166666666667</c:v>
                </c:pt>
                <c:pt idx="9143">
                  <c:v>0.13754629629629631</c:v>
                </c:pt>
                <c:pt idx="9144">
                  <c:v>0.13778935185185184</c:v>
                </c:pt>
                <c:pt idx="9145">
                  <c:v>0.13803240740740741</c:v>
                </c:pt>
                <c:pt idx="9146">
                  <c:v>0.13827546296296298</c:v>
                </c:pt>
                <c:pt idx="9147">
                  <c:v>0.13851851851851851</c:v>
                </c:pt>
                <c:pt idx="9148">
                  <c:v>0.13877314814814815</c:v>
                </c:pt>
                <c:pt idx="9149">
                  <c:v>0.13901620370370371</c:v>
                </c:pt>
                <c:pt idx="9150">
                  <c:v>0.13925925925925928</c:v>
                </c:pt>
                <c:pt idx="9151">
                  <c:v>0.13950231481481482</c:v>
                </c:pt>
                <c:pt idx="9152">
                  <c:v>0.13974537037037038</c:v>
                </c:pt>
                <c:pt idx="9153">
                  <c:v>0.13999999999999999</c:v>
                </c:pt>
                <c:pt idx="9154">
                  <c:v>0.14024305555555555</c:v>
                </c:pt>
                <c:pt idx="9155">
                  <c:v>0.14048611111111112</c:v>
                </c:pt>
                <c:pt idx="9156">
                  <c:v>0.14072916666666666</c:v>
                </c:pt>
                <c:pt idx="9157">
                  <c:v>0.14097222222222222</c:v>
                </c:pt>
                <c:pt idx="9158">
                  <c:v>0.14121527777777779</c:v>
                </c:pt>
                <c:pt idx="9159">
                  <c:v>0.14146990740740742</c:v>
                </c:pt>
                <c:pt idx="9160">
                  <c:v>0.14171296296296296</c:v>
                </c:pt>
                <c:pt idx="9161">
                  <c:v>0.14195601851851852</c:v>
                </c:pt>
                <c:pt idx="9162">
                  <c:v>0.14219907407407409</c:v>
                </c:pt>
                <c:pt idx="9163">
                  <c:v>0.14244212962962963</c:v>
                </c:pt>
                <c:pt idx="9164">
                  <c:v>0.14269675925925926</c:v>
                </c:pt>
                <c:pt idx="9165">
                  <c:v>0.1429398148148148</c:v>
                </c:pt>
                <c:pt idx="9166">
                  <c:v>0.14318287037037036</c:v>
                </c:pt>
                <c:pt idx="9167">
                  <c:v>0.14342592592592593</c:v>
                </c:pt>
                <c:pt idx="9168">
                  <c:v>0.14366898148148147</c:v>
                </c:pt>
                <c:pt idx="9169">
                  <c:v>0.1439236111111111</c:v>
                </c:pt>
                <c:pt idx="9170">
                  <c:v>0.14416666666666667</c:v>
                </c:pt>
                <c:pt idx="9171">
                  <c:v>0.14440972222222223</c:v>
                </c:pt>
                <c:pt idx="9172">
                  <c:v>0.14465277777777777</c:v>
                </c:pt>
                <c:pt idx="9173">
                  <c:v>0.14489583333333333</c:v>
                </c:pt>
                <c:pt idx="9174">
                  <c:v>0.14515046296296297</c:v>
                </c:pt>
                <c:pt idx="9175">
                  <c:v>0.14539351851851853</c:v>
                </c:pt>
                <c:pt idx="9176">
                  <c:v>0.14563657407407407</c:v>
                </c:pt>
                <c:pt idx="9177">
                  <c:v>0.14587962962962964</c:v>
                </c:pt>
                <c:pt idx="9178">
                  <c:v>0.1461226851851852</c:v>
                </c:pt>
                <c:pt idx="9179">
                  <c:v>0.14636574074074074</c:v>
                </c:pt>
                <c:pt idx="9180">
                  <c:v>0.14662037037037037</c:v>
                </c:pt>
                <c:pt idx="9181">
                  <c:v>0.14686342592592591</c:v>
                </c:pt>
                <c:pt idx="9182">
                  <c:v>0.14710648148148148</c:v>
                </c:pt>
                <c:pt idx="9183">
                  <c:v>0.14734953703703704</c:v>
                </c:pt>
                <c:pt idx="9184">
                  <c:v>0.14759259259259258</c:v>
                </c:pt>
                <c:pt idx="9185">
                  <c:v>0.14784722222222221</c:v>
                </c:pt>
                <c:pt idx="9186">
                  <c:v>0.14809027777777778</c:v>
                </c:pt>
                <c:pt idx="9187">
                  <c:v>0.14833333333333334</c:v>
                </c:pt>
                <c:pt idx="9188">
                  <c:v>0.14857638888888888</c:v>
                </c:pt>
                <c:pt idx="9189">
                  <c:v>0.14881944444444445</c:v>
                </c:pt>
                <c:pt idx="9190">
                  <c:v>0.14907407407407405</c:v>
                </c:pt>
                <c:pt idx="9191">
                  <c:v>0.14931712962962962</c:v>
                </c:pt>
                <c:pt idx="9192">
                  <c:v>0.14956018518518518</c:v>
                </c:pt>
                <c:pt idx="9193">
                  <c:v>0.14980324074074072</c:v>
                </c:pt>
                <c:pt idx="9194">
                  <c:v>0.15004629629629629</c:v>
                </c:pt>
                <c:pt idx="9195">
                  <c:v>0.15028935185185185</c:v>
                </c:pt>
                <c:pt idx="9196">
                  <c:v>0.15054398148148149</c:v>
                </c:pt>
                <c:pt idx="9197">
                  <c:v>0.15078703703703702</c:v>
                </c:pt>
                <c:pt idx="9198">
                  <c:v>0.15103009259259259</c:v>
                </c:pt>
                <c:pt idx="9199">
                  <c:v>0.15127314814814816</c:v>
                </c:pt>
                <c:pt idx="9200">
                  <c:v>0.15151620370370369</c:v>
                </c:pt>
                <c:pt idx="9201">
                  <c:v>0.15177083333333333</c:v>
                </c:pt>
                <c:pt idx="9202">
                  <c:v>0.15201388888888889</c:v>
                </c:pt>
                <c:pt idx="9203">
                  <c:v>0.15225694444444446</c:v>
                </c:pt>
                <c:pt idx="9204">
                  <c:v>0.1525</c:v>
                </c:pt>
                <c:pt idx="9205">
                  <c:v>0.15274305555555556</c:v>
                </c:pt>
                <c:pt idx="9206">
                  <c:v>0.15299768518518519</c:v>
                </c:pt>
                <c:pt idx="9207">
                  <c:v>0.15324074074074073</c:v>
                </c:pt>
                <c:pt idx="9208">
                  <c:v>0.1534837962962963</c:v>
                </c:pt>
                <c:pt idx="9209">
                  <c:v>0.15372685185185184</c:v>
                </c:pt>
                <c:pt idx="9210">
                  <c:v>0.1539699074074074</c:v>
                </c:pt>
                <c:pt idx="9211">
                  <c:v>0.15422453703703703</c:v>
                </c:pt>
                <c:pt idx="9212">
                  <c:v>0.1544675925925926</c:v>
                </c:pt>
                <c:pt idx="9213">
                  <c:v>0.15471064814814814</c:v>
                </c:pt>
                <c:pt idx="9214">
                  <c:v>0.1549537037037037</c:v>
                </c:pt>
                <c:pt idx="9215">
                  <c:v>0.15519675925925927</c:v>
                </c:pt>
                <c:pt idx="9216">
                  <c:v>0.1554513888888889</c:v>
                </c:pt>
                <c:pt idx="9217">
                  <c:v>0.15569444444444444</c:v>
                </c:pt>
                <c:pt idx="9218">
                  <c:v>0.15593749999999998</c:v>
                </c:pt>
                <c:pt idx="9219">
                  <c:v>0.15618055555555554</c:v>
                </c:pt>
                <c:pt idx="9220">
                  <c:v>0.15642361111111111</c:v>
                </c:pt>
                <c:pt idx="9221">
                  <c:v>0.15666666666666665</c:v>
                </c:pt>
                <c:pt idx="9222">
                  <c:v>0.15692129629629628</c:v>
                </c:pt>
                <c:pt idx="9223">
                  <c:v>0.15716435185185185</c:v>
                </c:pt>
                <c:pt idx="9224">
                  <c:v>0.15740740740740741</c:v>
                </c:pt>
                <c:pt idx="9225">
                  <c:v>0.15765046296296295</c:v>
                </c:pt>
                <c:pt idx="9226">
                  <c:v>0.15789351851851852</c:v>
                </c:pt>
                <c:pt idx="9227">
                  <c:v>0.15814814814814815</c:v>
                </c:pt>
                <c:pt idx="9228">
                  <c:v>0.15839120370370371</c:v>
                </c:pt>
                <c:pt idx="9229">
                  <c:v>0.15863425925925925</c:v>
                </c:pt>
                <c:pt idx="9230">
                  <c:v>0.15887731481481482</c:v>
                </c:pt>
                <c:pt idx="9231">
                  <c:v>0.15912037037037038</c:v>
                </c:pt>
                <c:pt idx="9232">
                  <c:v>0.15936342592592592</c:v>
                </c:pt>
                <c:pt idx="9233">
                  <c:v>0.15961805555555555</c:v>
                </c:pt>
                <c:pt idx="9234">
                  <c:v>0.15986111111111112</c:v>
                </c:pt>
                <c:pt idx="9235">
                  <c:v>0.16010416666666666</c:v>
                </c:pt>
                <c:pt idx="9236">
                  <c:v>0.16034722222222222</c:v>
                </c:pt>
                <c:pt idx="9237">
                  <c:v>0.16060185185185186</c:v>
                </c:pt>
                <c:pt idx="9238">
                  <c:v>0.16084490740740739</c:v>
                </c:pt>
                <c:pt idx="9239">
                  <c:v>0.16108796296296296</c:v>
                </c:pt>
                <c:pt idx="9240">
                  <c:v>0.16133101851851853</c:v>
                </c:pt>
                <c:pt idx="9241">
                  <c:v>0.16157407407407406</c:v>
                </c:pt>
                <c:pt idx="9242">
                  <c:v>0.16181712962962963</c:v>
                </c:pt>
                <c:pt idx="9243">
                  <c:v>0.16207175925925926</c:v>
                </c:pt>
                <c:pt idx="9244">
                  <c:v>0.16231481481481483</c:v>
                </c:pt>
                <c:pt idx="9245">
                  <c:v>0.16255787037037037</c:v>
                </c:pt>
                <c:pt idx="9246">
                  <c:v>0.1628009259259259</c:v>
                </c:pt>
                <c:pt idx="9247">
                  <c:v>0.16304398148148147</c:v>
                </c:pt>
                <c:pt idx="9248">
                  <c:v>0.1632986111111111</c:v>
                </c:pt>
                <c:pt idx="9249">
                  <c:v>0.16354166666666667</c:v>
                </c:pt>
                <c:pt idx="9250">
                  <c:v>0.16378472222222221</c:v>
                </c:pt>
                <c:pt idx="9251">
                  <c:v>0.16402777777777777</c:v>
                </c:pt>
                <c:pt idx="9252">
                  <c:v>0.16427083333333334</c:v>
                </c:pt>
                <c:pt idx="9253">
                  <c:v>0.16451388888888888</c:v>
                </c:pt>
                <c:pt idx="9254">
                  <c:v>0.16476851851851851</c:v>
                </c:pt>
                <c:pt idx="9255">
                  <c:v>0.16501157407407407</c:v>
                </c:pt>
                <c:pt idx="9256">
                  <c:v>0.16525462962962964</c:v>
                </c:pt>
                <c:pt idx="9257">
                  <c:v>0.16549768518518518</c:v>
                </c:pt>
                <c:pt idx="9258">
                  <c:v>0.16574074074074074</c:v>
                </c:pt>
                <c:pt idx="9259">
                  <c:v>0.16599537037037038</c:v>
                </c:pt>
                <c:pt idx="9260">
                  <c:v>0.16623842592592594</c:v>
                </c:pt>
                <c:pt idx="9261">
                  <c:v>0.16648148148148148</c:v>
                </c:pt>
                <c:pt idx="9262">
                  <c:v>0.16672453703703705</c:v>
                </c:pt>
                <c:pt idx="9263">
                  <c:v>0.16696759259259261</c:v>
                </c:pt>
                <c:pt idx="9264">
                  <c:v>0.16722222222222224</c:v>
                </c:pt>
                <c:pt idx="9265">
                  <c:v>0.16746527777777778</c:v>
                </c:pt>
                <c:pt idx="9266">
                  <c:v>0.16770833333333335</c:v>
                </c:pt>
                <c:pt idx="9267">
                  <c:v>0.16795138888888891</c:v>
                </c:pt>
                <c:pt idx="9268">
                  <c:v>0.16819444444444445</c:v>
                </c:pt>
                <c:pt idx="9269">
                  <c:v>0.16844907407407406</c:v>
                </c:pt>
                <c:pt idx="9270">
                  <c:v>0.16869212962962962</c:v>
                </c:pt>
                <c:pt idx="9271">
                  <c:v>0.16893518518518516</c:v>
                </c:pt>
                <c:pt idx="9272">
                  <c:v>0.16917824074074073</c:v>
                </c:pt>
                <c:pt idx="9273">
                  <c:v>0.16942129629629629</c:v>
                </c:pt>
                <c:pt idx="9274">
                  <c:v>0.16966435185185183</c:v>
                </c:pt>
                <c:pt idx="9275">
                  <c:v>0.16991898148148146</c:v>
                </c:pt>
                <c:pt idx="9276">
                  <c:v>0.17016203703703703</c:v>
                </c:pt>
                <c:pt idx="9277">
                  <c:v>0.17040509259259259</c:v>
                </c:pt>
                <c:pt idx="9278">
                  <c:v>0.17064814814814813</c:v>
                </c:pt>
                <c:pt idx="9279">
                  <c:v>0.1708912037037037</c:v>
                </c:pt>
                <c:pt idx="9280">
                  <c:v>0.17114583333333333</c:v>
                </c:pt>
                <c:pt idx="9281">
                  <c:v>0.1713888888888889</c:v>
                </c:pt>
                <c:pt idx="9282">
                  <c:v>0.17163194444444443</c:v>
                </c:pt>
                <c:pt idx="9283">
                  <c:v>0.171875</c:v>
                </c:pt>
                <c:pt idx="9284">
                  <c:v>0.17211805555555557</c:v>
                </c:pt>
                <c:pt idx="9285">
                  <c:v>0.1723726851851852</c:v>
                </c:pt>
                <c:pt idx="9286">
                  <c:v>0.17261574074074074</c:v>
                </c:pt>
                <c:pt idx="9287">
                  <c:v>0.1728587962962963</c:v>
                </c:pt>
                <c:pt idx="9288">
                  <c:v>0.17310185185185187</c:v>
                </c:pt>
                <c:pt idx="9289">
                  <c:v>0.17334490740740741</c:v>
                </c:pt>
                <c:pt idx="9290">
                  <c:v>0.17359953703703704</c:v>
                </c:pt>
                <c:pt idx="9291">
                  <c:v>0.1738425925925926</c:v>
                </c:pt>
                <c:pt idx="9292">
                  <c:v>0.17408564814814817</c:v>
                </c:pt>
                <c:pt idx="9293">
                  <c:v>0.17432870370370371</c:v>
                </c:pt>
                <c:pt idx="9294">
                  <c:v>0.17457175925925927</c:v>
                </c:pt>
                <c:pt idx="9295">
                  <c:v>0.17481481481481484</c:v>
                </c:pt>
                <c:pt idx="9296">
                  <c:v>0.17506944444444442</c:v>
                </c:pt>
                <c:pt idx="9297">
                  <c:v>0.17531249999999998</c:v>
                </c:pt>
                <c:pt idx="9298">
                  <c:v>0.17555555555555555</c:v>
                </c:pt>
                <c:pt idx="9299">
                  <c:v>0.17579861111111109</c:v>
                </c:pt>
                <c:pt idx="9300">
                  <c:v>0.17604166666666665</c:v>
                </c:pt>
                <c:pt idx="9301">
                  <c:v>0.17629629629629628</c:v>
                </c:pt>
                <c:pt idx="9302">
                  <c:v>0.17653935185185185</c:v>
                </c:pt>
                <c:pt idx="9303">
                  <c:v>0.17678240740740739</c:v>
                </c:pt>
                <c:pt idx="9304">
                  <c:v>0.17702546296296295</c:v>
                </c:pt>
                <c:pt idx="9305">
                  <c:v>0.17726851851851852</c:v>
                </c:pt>
                <c:pt idx="9306">
                  <c:v>0.17752314814814815</c:v>
                </c:pt>
                <c:pt idx="9307">
                  <c:v>0.17776620370370369</c:v>
                </c:pt>
                <c:pt idx="9308">
                  <c:v>0.17800925925925926</c:v>
                </c:pt>
                <c:pt idx="9309">
                  <c:v>0.17825231481481482</c:v>
                </c:pt>
                <c:pt idx="9310">
                  <c:v>0.17849537037037036</c:v>
                </c:pt>
                <c:pt idx="9311">
                  <c:v>0.17873842592592593</c:v>
                </c:pt>
                <c:pt idx="9312">
                  <c:v>0.17899305555555556</c:v>
                </c:pt>
                <c:pt idx="9313">
                  <c:v>0.17923611111111112</c:v>
                </c:pt>
                <c:pt idx="9314">
                  <c:v>0.17947916666666666</c:v>
                </c:pt>
                <c:pt idx="9315">
                  <c:v>0.17972222222222223</c:v>
                </c:pt>
                <c:pt idx="9316">
                  <c:v>0.17996527777777779</c:v>
                </c:pt>
                <c:pt idx="9317">
                  <c:v>0.18021990740740743</c:v>
                </c:pt>
                <c:pt idx="9318">
                  <c:v>0.18046296296296296</c:v>
                </c:pt>
                <c:pt idx="9319">
                  <c:v>0.18070601851851853</c:v>
                </c:pt>
                <c:pt idx="9320">
                  <c:v>0.1809490740740741</c:v>
                </c:pt>
                <c:pt idx="9321">
                  <c:v>0.18119212962962963</c:v>
                </c:pt>
                <c:pt idx="9322">
                  <c:v>0.18144675925925927</c:v>
                </c:pt>
                <c:pt idx="9323">
                  <c:v>0.18168981481481483</c:v>
                </c:pt>
                <c:pt idx="9324">
                  <c:v>0.1819328703703704</c:v>
                </c:pt>
                <c:pt idx="9325">
                  <c:v>0.18217592592592591</c:v>
                </c:pt>
                <c:pt idx="9326">
                  <c:v>0.18241898148148147</c:v>
                </c:pt>
                <c:pt idx="9327">
                  <c:v>0.18266203703703701</c:v>
                </c:pt>
                <c:pt idx="9328">
                  <c:v>0.18291666666666664</c:v>
                </c:pt>
                <c:pt idx="9329">
                  <c:v>0.18315972222222221</c:v>
                </c:pt>
                <c:pt idx="9330">
                  <c:v>0.18340277777777778</c:v>
                </c:pt>
                <c:pt idx="9331">
                  <c:v>0.18364583333333331</c:v>
                </c:pt>
                <c:pt idx="9332">
                  <c:v>0.18388888888888888</c:v>
                </c:pt>
                <c:pt idx="9333">
                  <c:v>0.18414351851851851</c:v>
                </c:pt>
                <c:pt idx="9334">
                  <c:v>0.18438657407407408</c:v>
                </c:pt>
                <c:pt idx="9335">
                  <c:v>0.18462962962962962</c:v>
                </c:pt>
                <c:pt idx="9336">
                  <c:v>0.18487268518518518</c:v>
                </c:pt>
                <c:pt idx="9337">
                  <c:v>0.18511574074074075</c:v>
                </c:pt>
                <c:pt idx="9338">
                  <c:v>0.18537037037037038</c:v>
                </c:pt>
                <c:pt idx="9339">
                  <c:v>0.18561342592592592</c:v>
                </c:pt>
                <c:pt idx="9340">
                  <c:v>0.18585648148148148</c:v>
                </c:pt>
                <c:pt idx="9341">
                  <c:v>0.18609953703703705</c:v>
                </c:pt>
                <c:pt idx="9342">
                  <c:v>0.18634259259259259</c:v>
                </c:pt>
                <c:pt idx="9343">
                  <c:v>0.18659722222222222</c:v>
                </c:pt>
                <c:pt idx="9344">
                  <c:v>0.18684027777777779</c:v>
                </c:pt>
                <c:pt idx="9345">
                  <c:v>0.18708333333333335</c:v>
                </c:pt>
                <c:pt idx="9346">
                  <c:v>0.18732638888888889</c:v>
                </c:pt>
                <c:pt idx="9347">
                  <c:v>0.18756944444444446</c:v>
                </c:pt>
                <c:pt idx="9348">
                  <c:v>0.18781250000000002</c:v>
                </c:pt>
                <c:pt idx="9349">
                  <c:v>0.18806712962962965</c:v>
                </c:pt>
                <c:pt idx="9350">
                  <c:v>0.18831018518518519</c:v>
                </c:pt>
                <c:pt idx="9351">
                  <c:v>0.18855324074074073</c:v>
                </c:pt>
                <c:pt idx="9352">
                  <c:v>0.18879629629629627</c:v>
                </c:pt>
                <c:pt idx="9353">
                  <c:v>0.18903935185185183</c:v>
                </c:pt>
                <c:pt idx="9354">
                  <c:v>0.18929398148148149</c:v>
                </c:pt>
                <c:pt idx="9355">
                  <c:v>0.18953703703703703</c:v>
                </c:pt>
                <c:pt idx="9356">
                  <c:v>0.18978009259259257</c:v>
                </c:pt>
                <c:pt idx="9357">
                  <c:v>0.19002314814814814</c:v>
                </c:pt>
                <c:pt idx="9358">
                  <c:v>0.1902662037037037</c:v>
                </c:pt>
                <c:pt idx="9359">
                  <c:v>0.19052083333333333</c:v>
                </c:pt>
                <c:pt idx="9360">
                  <c:v>0.19076388888888887</c:v>
                </c:pt>
                <c:pt idx="9361">
                  <c:v>0.19100694444444444</c:v>
                </c:pt>
                <c:pt idx="9362">
                  <c:v>0.19125</c:v>
                </c:pt>
                <c:pt idx="9363">
                  <c:v>0.19149305555555554</c:v>
                </c:pt>
                <c:pt idx="9364">
                  <c:v>0.19174768518518517</c:v>
                </c:pt>
                <c:pt idx="9365">
                  <c:v>0.19199074074074074</c:v>
                </c:pt>
                <c:pt idx="9366">
                  <c:v>0.19223379629629631</c:v>
                </c:pt>
                <c:pt idx="9367">
                  <c:v>0.19247685185185184</c:v>
                </c:pt>
                <c:pt idx="9368">
                  <c:v>0.19271990740740741</c:v>
                </c:pt>
                <c:pt idx="9369">
                  <c:v>0.19296296296296298</c:v>
                </c:pt>
                <c:pt idx="9370">
                  <c:v>0.19321759259259261</c:v>
                </c:pt>
                <c:pt idx="9371">
                  <c:v>0.19346064814814815</c:v>
                </c:pt>
                <c:pt idx="9372">
                  <c:v>0.19370370370370371</c:v>
                </c:pt>
                <c:pt idx="9373">
                  <c:v>0.19394675925925928</c:v>
                </c:pt>
                <c:pt idx="9374">
                  <c:v>0.19418981481481482</c:v>
                </c:pt>
                <c:pt idx="9375">
                  <c:v>0.19444444444444445</c:v>
                </c:pt>
                <c:pt idx="9376">
                  <c:v>0.19468750000000001</c:v>
                </c:pt>
                <c:pt idx="9377">
                  <c:v>0.19493055555555558</c:v>
                </c:pt>
                <c:pt idx="9378">
                  <c:v>0.19517361111111109</c:v>
                </c:pt>
                <c:pt idx="9379">
                  <c:v>0.19541666666666666</c:v>
                </c:pt>
                <c:pt idx="9380">
                  <c:v>0.19567129629629632</c:v>
                </c:pt>
                <c:pt idx="9381">
                  <c:v>0.19591435185185188</c:v>
                </c:pt>
                <c:pt idx="9382">
                  <c:v>0.19615740740740742</c:v>
                </c:pt>
                <c:pt idx="9383">
                  <c:v>0.19640046296296299</c:v>
                </c:pt>
                <c:pt idx="9384">
                  <c:v>0.1966435185185185</c:v>
                </c:pt>
                <c:pt idx="9385">
                  <c:v>0.19688657407407406</c:v>
                </c:pt>
                <c:pt idx="9386">
                  <c:v>0.19714120370370369</c:v>
                </c:pt>
                <c:pt idx="9387">
                  <c:v>0.19738425925925926</c:v>
                </c:pt>
                <c:pt idx="9388">
                  <c:v>0.1976273148148148</c:v>
                </c:pt>
                <c:pt idx="9389">
                  <c:v>0.19787037037037036</c:v>
                </c:pt>
                <c:pt idx="9390">
                  <c:v>0.198125</c:v>
                </c:pt>
                <c:pt idx="9391">
                  <c:v>0.19836805555555556</c:v>
                </c:pt>
                <c:pt idx="9392">
                  <c:v>0.1986111111111111</c:v>
                </c:pt>
                <c:pt idx="9393">
                  <c:v>0.19885416666666667</c:v>
                </c:pt>
                <c:pt idx="9394">
                  <c:v>0.19909722222222223</c:v>
                </c:pt>
                <c:pt idx="9395">
                  <c:v>0.19934027777777777</c:v>
                </c:pt>
                <c:pt idx="9396">
                  <c:v>0.1995949074074074</c:v>
                </c:pt>
                <c:pt idx="9397">
                  <c:v>0.19983796296296297</c:v>
                </c:pt>
                <c:pt idx="9398">
                  <c:v>0.20008101851851853</c:v>
                </c:pt>
                <c:pt idx="9399">
                  <c:v>0.20032407407407407</c:v>
                </c:pt>
                <c:pt idx="9400">
                  <c:v>0.20056712962962964</c:v>
                </c:pt>
                <c:pt idx="9401">
                  <c:v>0.20082175925925927</c:v>
                </c:pt>
                <c:pt idx="9402">
                  <c:v>0.20106481481481484</c:v>
                </c:pt>
                <c:pt idx="9403">
                  <c:v>0.20130787037037037</c:v>
                </c:pt>
                <c:pt idx="9404">
                  <c:v>0.20155092592592594</c:v>
                </c:pt>
                <c:pt idx="9405">
                  <c:v>0.2017939814814815</c:v>
                </c:pt>
                <c:pt idx="9406">
                  <c:v>0.20203703703703701</c:v>
                </c:pt>
                <c:pt idx="9407">
                  <c:v>0.20229166666666668</c:v>
                </c:pt>
                <c:pt idx="9408">
                  <c:v>0.20253472222222224</c:v>
                </c:pt>
                <c:pt idx="9409">
                  <c:v>0.20277777777777781</c:v>
                </c:pt>
                <c:pt idx="9410">
                  <c:v>0.20302083333333334</c:v>
                </c:pt>
                <c:pt idx="9411">
                  <c:v>0.20326388888888891</c:v>
                </c:pt>
                <c:pt idx="9412">
                  <c:v>0.20351851851851852</c:v>
                </c:pt>
                <c:pt idx="9413">
                  <c:v>0.20376157407407405</c:v>
                </c:pt>
                <c:pt idx="9414">
                  <c:v>0.20400462962962962</c:v>
                </c:pt>
                <c:pt idx="9415">
                  <c:v>0.20424768518518518</c:v>
                </c:pt>
                <c:pt idx="9416">
                  <c:v>0.20449074074074072</c:v>
                </c:pt>
                <c:pt idx="9417">
                  <c:v>0.20474537037037036</c:v>
                </c:pt>
                <c:pt idx="9418">
                  <c:v>0.20498842592592592</c:v>
                </c:pt>
                <c:pt idx="9419">
                  <c:v>0.20523148148148149</c:v>
                </c:pt>
                <c:pt idx="9420">
                  <c:v>0.20547453703703702</c:v>
                </c:pt>
                <c:pt idx="9421">
                  <c:v>0.20571759259259259</c:v>
                </c:pt>
                <c:pt idx="9422">
                  <c:v>0.20596064814814816</c:v>
                </c:pt>
                <c:pt idx="9423">
                  <c:v>0.20621527777777779</c:v>
                </c:pt>
                <c:pt idx="9424">
                  <c:v>0.20645833333333333</c:v>
                </c:pt>
                <c:pt idx="9425">
                  <c:v>0.20670138888888889</c:v>
                </c:pt>
                <c:pt idx="9426">
                  <c:v>0.20694444444444446</c:v>
                </c:pt>
                <c:pt idx="9427">
                  <c:v>0.2071875</c:v>
                </c:pt>
                <c:pt idx="9428">
                  <c:v>0.20744212962962963</c:v>
                </c:pt>
                <c:pt idx="9429">
                  <c:v>0.20768518518518519</c:v>
                </c:pt>
                <c:pt idx="9430">
                  <c:v>0.20792824074074076</c:v>
                </c:pt>
                <c:pt idx="9431">
                  <c:v>0.2081712962962963</c:v>
                </c:pt>
                <c:pt idx="9432">
                  <c:v>0.20841435185185186</c:v>
                </c:pt>
                <c:pt idx="9433">
                  <c:v>0.2086689814814815</c:v>
                </c:pt>
                <c:pt idx="9434">
                  <c:v>0.20891203703703706</c:v>
                </c:pt>
                <c:pt idx="9435">
                  <c:v>0.2091550925925926</c:v>
                </c:pt>
                <c:pt idx="9436">
                  <c:v>0.20939814814814817</c:v>
                </c:pt>
                <c:pt idx="9437">
                  <c:v>0.20964120370370368</c:v>
                </c:pt>
                <c:pt idx="9438">
                  <c:v>0.20989583333333331</c:v>
                </c:pt>
                <c:pt idx="9439">
                  <c:v>0.21013888888888888</c:v>
                </c:pt>
                <c:pt idx="9440">
                  <c:v>0.21038194444444444</c:v>
                </c:pt>
                <c:pt idx="9441">
                  <c:v>0.21062499999999998</c:v>
                </c:pt>
                <c:pt idx="9442">
                  <c:v>0.21086805555555554</c:v>
                </c:pt>
                <c:pt idx="9443">
                  <c:v>0.21111111111111111</c:v>
                </c:pt>
                <c:pt idx="9444">
                  <c:v>0.21136574074074074</c:v>
                </c:pt>
                <c:pt idx="9445">
                  <c:v>0.21160879629629628</c:v>
                </c:pt>
                <c:pt idx="9446">
                  <c:v>0.21185185185185185</c:v>
                </c:pt>
                <c:pt idx="9447">
                  <c:v>0.21209490740740741</c:v>
                </c:pt>
                <c:pt idx="9448">
                  <c:v>0.21233796296296295</c:v>
                </c:pt>
                <c:pt idx="9449">
                  <c:v>0.21259259259259258</c:v>
                </c:pt>
                <c:pt idx="9450">
                  <c:v>0.21283564814814815</c:v>
                </c:pt>
                <c:pt idx="9451">
                  <c:v>0.21307870370370371</c:v>
                </c:pt>
                <c:pt idx="9452">
                  <c:v>0.21332175925925925</c:v>
                </c:pt>
                <c:pt idx="9453">
                  <c:v>0.21356481481481482</c:v>
                </c:pt>
                <c:pt idx="9454">
                  <c:v>0.21381944444444445</c:v>
                </c:pt>
                <c:pt idx="9455">
                  <c:v>0.21406250000000002</c:v>
                </c:pt>
                <c:pt idx="9456">
                  <c:v>0.21430555555555555</c:v>
                </c:pt>
                <c:pt idx="9457">
                  <c:v>0.21454861111111112</c:v>
                </c:pt>
                <c:pt idx="9458">
                  <c:v>0.21479166666666669</c:v>
                </c:pt>
                <c:pt idx="9459">
                  <c:v>0.21503472222222222</c:v>
                </c:pt>
                <c:pt idx="9460">
                  <c:v>0.21528935185185186</c:v>
                </c:pt>
                <c:pt idx="9461">
                  <c:v>0.21553240740740742</c:v>
                </c:pt>
                <c:pt idx="9462">
                  <c:v>0.21577546296296299</c:v>
                </c:pt>
                <c:pt idx="9463">
                  <c:v>0.21601851851851853</c:v>
                </c:pt>
                <c:pt idx="9464">
                  <c:v>0.21626157407407409</c:v>
                </c:pt>
                <c:pt idx="9465">
                  <c:v>0.2165162037037037</c:v>
                </c:pt>
                <c:pt idx="9466">
                  <c:v>0.21675925925925923</c:v>
                </c:pt>
                <c:pt idx="9467">
                  <c:v>0.2170023148148148</c:v>
                </c:pt>
                <c:pt idx="9468">
                  <c:v>0.21724537037037037</c:v>
                </c:pt>
                <c:pt idx="9469">
                  <c:v>0.2174884259259259</c:v>
                </c:pt>
                <c:pt idx="9470">
                  <c:v>0.21774305555555554</c:v>
                </c:pt>
                <c:pt idx="9471">
                  <c:v>0.2179861111111111</c:v>
                </c:pt>
                <c:pt idx="9472">
                  <c:v>0.21822916666666667</c:v>
                </c:pt>
                <c:pt idx="9473">
                  <c:v>0.21847222222222221</c:v>
                </c:pt>
                <c:pt idx="9474">
                  <c:v>0.21871527777777777</c:v>
                </c:pt>
                <c:pt idx="9475">
                  <c:v>0.2189699074074074</c:v>
                </c:pt>
                <c:pt idx="9476">
                  <c:v>0.21921296296296297</c:v>
                </c:pt>
                <c:pt idx="9477">
                  <c:v>0.21945601851851851</c:v>
                </c:pt>
                <c:pt idx="9478">
                  <c:v>0.21969907407407407</c:v>
                </c:pt>
                <c:pt idx="9479">
                  <c:v>0.21994212962962964</c:v>
                </c:pt>
                <c:pt idx="9480">
                  <c:v>0.22018518518518518</c:v>
                </c:pt>
                <c:pt idx="9481">
                  <c:v>0.22043981481481481</c:v>
                </c:pt>
                <c:pt idx="9482">
                  <c:v>0.22068287037037038</c:v>
                </c:pt>
                <c:pt idx="9483">
                  <c:v>0.22092592592592594</c:v>
                </c:pt>
                <c:pt idx="9484">
                  <c:v>0.22116898148148148</c:v>
                </c:pt>
                <c:pt idx="9485">
                  <c:v>0.22141203703703705</c:v>
                </c:pt>
                <c:pt idx="9486">
                  <c:v>0.22166666666666668</c:v>
                </c:pt>
                <c:pt idx="9487">
                  <c:v>0.22190972222222224</c:v>
                </c:pt>
                <c:pt idx="9488">
                  <c:v>0.22215277777777778</c:v>
                </c:pt>
                <c:pt idx="9489">
                  <c:v>0.22239583333333335</c:v>
                </c:pt>
                <c:pt idx="9490">
                  <c:v>0.22263888888888891</c:v>
                </c:pt>
                <c:pt idx="9491">
                  <c:v>0.22289351851851849</c:v>
                </c:pt>
                <c:pt idx="9492">
                  <c:v>0.22313657407407406</c:v>
                </c:pt>
                <c:pt idx="9493">
                  <c:v>0.22337962962962962</c:v>
                </c:pt>
                <c:pt idx="9494">
                  <c:v>0.22362268518518516</c:v>
                </c:pt>
                <c:pt idx="9495">
                  <c:v>0.22386574074074073</c:v>
                </c:pt>
                <c:pt idx="9496">
                  <c:v>0.22412037037037036</c:v>
                </c:pt>
                <c:pt idx="9497">
                  <c:v>0.22436342592592592</c:v>
                </c:pt>
                <c:pt idx="9498">
                  <c:v>0.22460648148148146</c:v>
                </c:pt>
                <c:pt idx="9499">
                  <c:v>0.22484953703703703</c:v>
                </c:pt>
                <c:pt idx="9500">
                  <c:v>0.22509259259259259</c:v>
                </c:pt>
                <c:pt idx="9501">
                  <c:v>0.22533564814814813</c:v>
                </c:pt>
                <c:pt idx="9502">
                  <c:v>0.22559027777777776</c:v>
                </c:pt>
                <c:pt idx="9503">
                  <c:v>0.22583333333333333</c:v>
                </c:pt>
                <c:pt idx="9504">
                  <c:v>0.2260763888888889</c:v>
                </c:pt>
                <c:pt idx="9505">
                  <c:v>0.22631944444444443</c:v>
                </c:pt>
                <c:pt idx="9506">
                  <c:v>0.2265625</c:v>
                </c:pt>
                <c:pt idx="9507">
                  <c:v>0.22681712962962963</c:v>
                </c:pt>
                <c:pt idx="9508">
                  <c:v>0.2270601851851852</c:v>
                </c:pt>
                <c:pt idx="9509">
                  <c:v>0.22730324074074074</c:v>
                </c:pt>
                <c:pt idx="9510">
                  <c:v>0.2275462962962963</c:v>
                </c:pt>
                <c:pt idx="9511">
                  <c:v>0.22778935185185187</c:v>
                </c:pt>
                <c:pt idx="9512">
                  <c:v>0.2280439814814815</c:v>
                </c:pt>
                <c:pt idx="9513">
                  <c:v>0.22828703703703704</c:v>
                </c:pt>
                <c:pt idx="9514">
                  <c:v>0.2285300925925926</c:v>
                </c:pt>
                <c:pt idx="9515">
                  <c:v>0.22877314814814817</c:v>
                </c:pt>
                <c:pt idx="9516">
                  <c:v>0.22901620370370371</c:v>
                </c:pt>
                <c:pt idx="9517">
                  <c:v>0.22925925925925927</c:v>
                </c:pt>
                <c:pt idx="9518">
                  <c:v>0.22951388888888888</c:v>
                </c:pt>
                <c:pt idx="9519">
                  <c:v>0.22975694444444442</c:v>
                </c:pt>
                <c:pt idx="9520">
                  <c:v>0.22999999999999998</c:v>
                </c:pt>
                <c:pt idx="9521">
                  <c:v>0.23024305555555555</c:v>
                </c:pt>
                <c:pt idx="9522">
                  <c:v>0.23048611111111109</c:v>
                </c:pt>
                <c:pt idx="9523">
                  <c:v>0.23074074074074072</c:v>
                </c:pt>
                <c:pt idx="9524">
                  <c:v>0.23098379629629628</c:v>
                </c:pt>
                <c:pt idx="9525">
                  <c:v>0.23122685185185185</c:v>
                </c:pt>
                <c:pt idx="9526">
                  <c:v>0.23146990740740739</c:v>
                </c:pt>
                <c:pt idx="9527">
                  <c:v>0.23171296296296295</c:v>
                </c:pt>
                <c:pt idx="9528">
                  <c:v>0.23196759259259259</c:v>
                </c:pt>
                <c:pt idx="9529">
                  <c:v>0.23221064814814815</c:v>
                </c:pt>
                <c:pt idx="9530">
                  <c:v>0.23245370370370369</c:v>
                </c:pt>
                <c:pt idx="9531">
                  <c:v>0.23269675925925926</c:v>
                </c:pt>
                <c:pt idx="9532">
                  <c:v>0.23293981481481482</c:v>
                </c:pt>
                <c:pt idx="9533">
                  <c:v>0.23319444444444445</c:v>
                </c:pt>
                <c:pt idx="9534">
                  <c:v>0.23343749999999999</c:v>
                </c:pt>
                <c:pt idx="9535">
                  <c:v>0.23368055555555556</c:v>
                </c:pt>
                <c:pt idx="9536">
                  <c:v>0.23392361111111112</c:v>
                </c:pt>
                <c:pt idx="9537">
                  <c:v>0.23416666666666666</c:v>
                </c:pt>
                <c:pt idx="9538">
                  <c:v>0.23440972222222223</c:v>
                </c:pt>
                <c:pt idx="9539">
                  <c:v>0.23466435185185186</c:v>
                </c:pt>
                <c:pt idx="9540">
                  <c:v>0.23490740740740743</c:v>
                </c:pt>
                <c:pt idx="9541">
                  <c:v>0.23515046296296296</c:v>
                </c:pt>
                <c:pt idx="9542">
                  <c:v>0.23539351851851853</c:v>
                </c:pt>
                <c:pt idx="9543">
                  <c:v>0.2356365740740741</c:v>
                </c:pt>
                <c:pt idx="9544">
                  <c:v>0.23589120370370367</c:v>
                </c:pt>
                <c:pt idx="9545">
                  <c:v>0.23613425925925924</c:v>
                </c:pt>
                <c:pt idx="9546">
                  <c:v>0.2363773148148148</c:v>
                </c:pt>
                <c:pt idx="9547">
                  <c:v>0.23662037037037034</c:v>
                </c:pt>
                <c:pt idx="9548">
                  <c:v>0.23686342592592591</c:v>
                </c:pt>
                <c:pt idx="9549">
                  <c:v>0.23711805555555557</c:v>
                </c:pt>
                <c:pt idx="9550">
                  <c:v>0.23736111111111111</c:v>
                </c:pt>
                <c:pt idx="9551">
                  <c:v>0.23760416666666664</c:v>
                </c:pt>
                <c:pt idx="9552">
                  <c:v>0.23784722222222221</c:v>
                </c:pt>
                <c:pt idx="9553">
                  <c:v>0.23809027777777778</c:v>
                </c:pt>
                <c:pt idx="9554">
                  <c:v>0.23834490740740741</c:v>
                </c:pt>
                <c:pt idx="9555">
                  <c:v>0.23858796296296295</c:v>
                </c:pt>
                <c:pt idx="9556">
                  <c:v>0.23883101851851851</c:v>
                </c:pt>
                <c:pt idx="9557">
                  <c:v>0.23907407407407408</c:v>
                </c:pt>
                <c:pt idx="9558">
                  <c:v>0.23931712962962962</c:v>
                </c:pt>
                <c:pt idx="9559">
                  <c:v>0.23956018518518518</c:v>
                </c:pt>
                <c:pt idx="9560">
                  <c:v>0.23981481481481481</c:v>
                </c:pt>
                <c:pt idx="9561">
                  <c:v>0.24005787037037038</c:v>
                </c:pt>
                <c:pt idx="9562">
                  <c:v>0.24030092592592592</c:v>
                </c:pt>
                <c:pt idx="9563">
                  <c:v>0.24054398148148148</c:v>
                </c:pt>
                <c:pt idx="9564">
                  <c:v>0.24078703703703705</c:v>
                </c:pt>
                <c:pt idx="9565">
                  <c:v>0.24104166666666668</c:v>
                </c:pt>
                <c:pt idx="9566">
                  <c:v>0.24128472222222222</c:v>
                </c:pt>
                <c:pt idx="9567">
                  <c:v>0.24152777777777779</c:v>
                </c:pt>
                <c:pt idx="9568">
                  <c:v>0.24177083333333335</c:v>
                </c:pt>
                <c:pt idx="9569">
                  <c:v>0.24201388888888889</c:v>
                </c:pt>
                <c:pt idx="9570">
                  <c:v>0.24226851851851852</c:v>
                </c:pt>
                <c:pt idx="9571">
                  <c:v>0.24251157407407409</c:v>
                </c:pt>
                <c:pt idx="9572">
                  <c:v>0.24275462962962965</c:v>
                </c:pt>
                <c:pt idx="9573">
                  <c:v>0.24299768518518516</c:v>
                </c:pt>
                <c:pt idx="9574">
                  <c:v>0.24324074074074073</c:v>
                </c:pt>
                <c:pt idx="9575">
                  <c:v>0.24348379629629627</c:v>
                </c:pt>
                <c:pt idx="9576">
                  <c:v>0.24373842592592596</c:v>
                </c:pt>
                <c:pt idx="9577">
                  <c:v>0.24398148148148149</c:v>
                </c:pt>
                <c:pt idx="9578">
                  <c:v>0.24422453703703703</c:v>
                </c:pt>
                <c:pt idx="9579">
                  <c:v>0.24446759259259257</c:v>
                </c:pt>
                <c:pt idx="9580">
                  <c:v>0.24471064814814814</c:v>
                </c:pt>
                <c:pt idx="9581">
                  <c:v>0.24496527777777777</c:v>
                </c:pt>
                <c:pt idx="9582">
                  <c:v>0.24520833333333333</c:v>
                </c:pt>
                <c:pt idx="9583">
                  <c:v>0.24545138888888887</c:v>
                </c:pt>
                <c:pt idx="9584">
                  <c:v>0.24569444444444444</c:v>
                </c:pt>
                <c:pt idx="9585">
                  <c:v>0.2459375</c:v>
                </c:pt>
                <c:pt idx="9586">
                  <c:v>0.24619212962962964</c:v>
                </c:pt>
                <c:pt idx="9587">
                  <c:v>0.24643518518518517</c:v>
                </c:pt>
                <c:pt idx="9588">
                  <c:v>0.24667824074074074</c:v>
                </c:pt>
                <c:pt idx="9589">
                  <c:v>0.24692129629629631</c:v>
                </c:pt>
                <c:pt idx="9590">
                  <c:v>0.24716435185185184</c:v>
                </c:pt>
                <c:pt idx="9591">
                  <c:v>0.24740740740740741</c:v>
                </c:pt>
                <c:pt idx="9592">
                  <c:v>0.24766203703703704</c:v>
                </c:pt>
                <c:pt idx="9593">
                  <c:v>0.24790509259259261</c:v>
                </c:pt>
                <c:pt idx="9594">
                  <c:v>0.24814814814814815</c:v>
                </c:pt>
                <c:pt idx="9595">
                  <c:v>0.24839120370370371</c:v>
                </c:pt>
                <c:pt idx="9596">
                  <c:v>0.24863425925925928</c:v>
                </c:pt>
                <c:pt idx="9597">
                  <c:v>0.24888888888888891</c:v>
                </c:pt>
                <c:pt idx="9598">
                  <c:v>0.24913194444444445</c:v>
                </c:pt>
                <c:pt idx="9599">
                  <c:v>0.24937500000000001</c:v>
                </c:pt>
                <c:pt idx="9600">
                  <c:v>0.24961805555555558</c:v>
                </c:pt>
                <c:pt idx="9601">
                  <c:v>0.24986111111111109</c:v>
                </c:pt>
                <c:pt idx="9602">
                  <c:v>0.25011574074074078</c:v>
                </c:pt>
                <c:pt idx="9603">
                  <c:v>0.25035879629629626</c:v>
                </c:pt>
                <c:pt idx="9604">
                  <c:v>0.25060185185185185</c:v>
                </c:pt>
                <c:pt idx="9605">
                  <c:v>0.25084490740740739</c:v>
                </c:pt>
                <c:pt idx="9606">
                  <c:v>0.25108796296296293</c:v>
                </c:pt>
                <c:pt idx="9607">
                  <c:v>0.25134259259259256</c:v>
                </c:pt>
                <c:pt idx="9608">
                  <c:v>0.25158564814814816</c:v>
                </c:pt>
                <c:pt idx="9609">
                  <c:v>0.25182870370370369</c:v>
                </c:pt>
                <c:pt idx="9610">
                  <c:v>0.25207175925925923</c:v>
                </c:pt>
                <c:pt idx="9611">
                  <c:v>0.25231481481481483</c:v>
                </c:pt>
                <c:pt idx="9612">
                  <c:v>0.25255787037037036</c:v>
                </c:pt>
                <c:pt idx="9613">
                  <c:v>0.2528125</c:v>
                </c:pt>
                <c:pt idx="9614">
                  <c:v>0.25305555555555553</c:v>
                </c:pt>
                <c:pt idx="9615">
                  <c:v>0.25329861111111113</c:v>
                </c:pt>
                <c:pt idx="9616">
                  <c:v>0.25354166666666667</c:v>
                </c:pt>
                <c:pt idx="9617">
                  <c:v>0.2537847222222222</c:v>
                </c:pt>
                <c:pt idx="9618">
                  <c:v>0.25403935185185184</c:v>
                </c:pt>
                <c:pt idx="9619">
                  <c:v>0.25428240740740743</c:v>
                </c:pt>
                <c:pt idx="9620">
                  <c:v>0.25452546296296297</c:v>
                </c:pt>
                <c:pt idx="9621">
                  <c:v>0.25476851851851851</c:v>
                </c:pt>
                <c:pt idx="9622">
                  <c:v>0.2550115740740741</c:v>
                </c:pt>
                <c:pt idx="9623">
                  <c:v>0.25526620370370373</c:v>
                </c:pt>
                <c:pt idx="9624">
                  <c:v>0.25550925925925927</c:v>
                </c:pt>
                <c:pt idx="9625">
                  <c:v>0.25575231481481481</c:v>
                </c:pt>
                <c:pt idx="9626">
                  <c:v>0.2559953703703704</c:v>
                </c:pt>
                <c:pt idx="9627">
                  <c:v>0.25623842592592594</c:v>
                </c:pt>
                <c:pt idx="9628">
                  <c:v>0.25649305555555557</c:v>
                </c:pt>
                <c:pt idx="9629">
                  <c:v>0.25673611111111111</c:v>
                </c:pt>
                <c:pt idx="9630">
                  <c:v>0.2569791666666667</c:v>
                </c:pt>
                <c:pt idx="9631">
                  <c:v>0.25722222222222224</c:v>
                </c:pt>
                <c:pt idx="9632">
                  <c:v>0.25746527777777778</c:v>
                </c:pt>
                <c:pt idx="9633">
                  <c:v>0.25770833333333332</c:v>
                </c:pt>
                <c:pt idx="9634">
                  <c:v>0.25796296296296295</c:v>
                </c:pt>
                <c:pt idx="9635">
                  <c:v>0.25820601851851849</c:v>
                </c:pt>
                <c:pt idx="9636">
                  <c:v>0.25844907407407408</c:v>
                </c:pt>
                <c:pt idx="9637">
                  <c:v>0.25869212962962962</c:v>
                </c:pt>
                <c:pt idx="9638">
                  <c:v>0.25893518518518516</c:v>
                </c:pt>
                <c:pt idx="9639">
                  <c:v>0.25918981481481479</c:v>
                </c:pt>
                <c:pt idx="9640">
                  <c:v>0.25943287037037038</c:v>
                </c:pt>
                <c:pt idx="9641">
                  <c:v>0.25967592592592592</c:v>
                </c:pt>
                <c:pt idx="9642">
                  <c:v>0.25991898148148146</c:v>
                </c:pt>
                <c:pt idx="9643">
                  <c:v>0.26016203703703705</c:v>
                </c:pt>
                <c:pt idx="9644">
                  <c:v>0.26041666666666669</c:v>
                </c:pt>
                <c:pt idx="9645">
                  <c:v>0.26065972222222222</c:v>
                </c:pt>
                <c:pt idx="9646">
                  <c:v>0.26090277777777776</c:v>
                </c:pt>
                <c:pt idx="9647">
                  <c:v>0.26114583333333335</c:v>
                </c:pt>
                <c:pt idx="9648">
                  <c:v>0.26138888888888889</c:v>
                </c:pt>
                <c:pt idx="9649">
                  <c:v>0.26163194444444443</c:v>
                </c:pt>
                <c:pt idx="9650">
                  <c:v>0.26188657407407406</c:v>
                </c:pt>
                <c:pt idx="9651">
                  <c:v>0.26212962962962966</c:v>
                </c:pt>
                <c:pt idx="9652">
                  <c:v>0.26237268518518519</c:v>
                </c:pt>
                <c:pt idx="9653">
                  <c:v>0.26261574074074073</c:v>
                </c:pt>
                <c:pt idx="9654">
                  <c:v>0.26285879629629633</c:v>
                </c:pt>
                <c:pt idx="9655">
                  <c:v>0.26311342592592596</c:v>
                </c:pt>
                <c:pt idx="9656">
                  <c:v>0.2633564814814815</c:v>
                </c:pt>
                <c:pt idx="9657">
                  <c:v>0.26359953703703703</c:v>
                </c:pt>
                <c:pt idx="9658">
                  <c:v>0.26384259259259263</c:v>
                </c:pt>
                <c:pt idx="9659">
                  <c:v>0.26408564814814817</c:v>
                </c:pt>
                <c:pt idx="9660">
                  <c:v>0.26434027777777774</c:v>
                </c:pt>
                <c:pt idx="9661">
                  <c:v>0.26458333333333334</c:v>
                </c:pt>
                <c:pt idx="9662">
                  <c:v>0.26482638888888888</c:v>
                </c:pt>
                <c:pt idx="9663">
                  <c:v>0.26506944444444441</c:v>
                </c:pt>
                <c:pt idx="9664">
                  <c:v>0.26531250000000001</c:v>
                </c:pt>
                <c:pt idx="9665">
                  <c:v>0.26556712962962964</c:v>
                </c:pt>
                <c:pt idx="9666">
                  <c:v>0.26581018518518518</c:v>
                </c:pt>
                <c:pt idx="9667">
                  <c:v>0.26605324074074072</c:v>
                </c:pt>
                <c:pt idx="9668">
                  <c:v>0.26629629629629631</c:v>
                </c:pt>
                <c:pt idx="9669">
                  <c:v>0.26653935185185185</c:v>
                </c:pt>
                <c:pt idx="9670">
                  <c:v>0.26678240740740738</c:v>
                </c:pt>
                <c:pt idx="9671">
                  <c:v>0.26703703703703702</c:v>
                </c:pt>
                <c:pt idx="9672">
                  <c:v>0.26728009259259261</c:v>
                </c:pt>
                <c:pt idx="9673">
                  <c:v>0.26752314814814815</c:v>
                </c:pt>
                <c:pt idx="9674">
                  <c:v>0.26776620370370369</c:v>
                </c:pt>
                <c:pt idx="9675">
                  <c:v>0.26800925925925928</c:v>
                </c:pt>
                <c:pt idx="9676">
                  <c:v>0.26826388888888891</c:v>
                </c:pt>
                <c:pt idx="9677">
                  <c:v>0.26850694444444445</c:v>
                </c:pt>
                <c:pt idx="9678">
                  <c:v>0.26874999999999999</c:v>
                </c:pt>
                <c:pt idx="9679">
                  <c:v>0.26899305555555558</c:v>
                </c:pt>
                <c:pt idx="9680">
                  <c:v>0.26923611111111112</c:v>
                </c:pt>
                <c:pt idx="9681">
                  <c:v>0.26949074074074075</c:v>
                </c:pt>
                <c:pt idx="9682">
                  <c:v>0.26973379629629629</c:v>
                </c:pt>
                <c:pt idx="9683">
                  <c:v>0.26997685185185188</c:v>
                </c:pt>
                <c:pt idx="9684">
                  <c:v>0.27021990740740742</c:v>
                </c:pt>
                <c:pt idx="9685">
                  <c:v>0.27046296296296296</c:v>
                </c:pt>
                <c:pt idx="9686">
                  <c:v>0.27071759259259259</c:v>
                </c:pt>
                <c:pt idx="9687">
                  <c:v>0.27096064814814813</c:v>
                </c:pt>
                <c:pt idx="9688">
                  <c:v>0.27120370370370367</c:v>
                </c:pt>
                <c:pt idx="9689">
                  <c:v>0.27144675925925926</c:v>
                </c:pt>
                <c:pt idx="9690">
                  <c:v>0.2716898148148148</c:v>
                </c:pt>
                <c:pt idx="9691">
                  <c:v>0.27193287037037034</c:v>
                </c:pt>
                <c:pt idx="9692">
                  <c:v>0.27218749999999997</c:v>
                </c:pt>
                <c:pt idx="9693">
                  <c:v>0.27243055555555556</c:v>
                </c:pt>
                <c:pt idx="9694">
                  <c:v>0.2726736111111111</c:v>
                </c:pt>
                <c:pt idx="9695">
                  <c:v>0.27291666666666664</c:v>
                </c:pt>
                <c:pt idx="9696">
                  <c:v>0.27315972222222223</c:v>
                </c:pt>
                <c:pt idx="9697">
                  <c:v>0.27341435185185187</c:v>
                </c:pt>
                <c:pt idx="9698">
                  <c:v>0.2736574074074074</c:v>
                </c:pt>
                <c:pt idx="9699">
                  <c:v>0.27390046296296294</c:v>
                </c:pt>
                <c:pt idx="9700">
                  <c:v>0.27414351851851854</c:v>
                </c:pt>
                <c:pt idx="9701">
                  <c:v>0.27438657407407407</c:v>
                </c:pt>
                <c:pt idx="9702">
                  <c:v>0.27462962962962961</c:v>
                </c:pt>
                <c:pt idx="9703">
                  <c:v>0.27488425925925924</c:v>
                </c:pt>
                <c:pt idx="9704">
                  <c:v>0.27512731481481484</c:v>
                </c:pt>
                <c:pt idx="9705">
                  <c:v>0.27537037037037038</c:v>
                </c:pt>
                <c:pt idx="9706">
                  <c:v>0.27561342592592591</c:v>
                </c:pt>
                <c:pt idx="9707">
                  <c:v>0.27586805555555555</c:v>
                </c:pt>
                <c:pt idx="9708">
                  <c:v>0.27611111111111114</c:v>
                </c:pt>
                <c:pt idx="9709">
                  <c:v>0.27635416666666668</c:v>
                </c:pt>
                <c:pt idx="9710">
                  <c:v>0.27659722222222222</c:v>
                </c:pt>
                <c:pt idx="9711">
                  <c:v>0.27684027777777781</c:v>
                </c:pt>
                <c:pt idx="9712">
                  <c:v>0.27708333333333335</c:v>
                </c:pt>
                <c:pt idx="9713">
                  <c:v>0.27733796296296293</c:v>
                </c:pt>
                <c:pt idx="9714">
                  <c:v>0.27758101851851852</c:v>
                </c:pt>
                <c:pt idx="9715">
                  <c:v>0.27782407407407406</c:v>
                </c:pt>
                <c:pt idx="9716">
                  <c:v>0.27806712962962959</c:v>
                </c:pt>
                <c:pt idx="9717">
                  <c:v>0.27831018518518519</c:v>
                </c:pt>
                <c:pt idx="9718">
                  <c:v>0.27856481481481482</c:v>
                </c:pt>
                <c:pt idx="9719">
                  <c:v>0.27880787037037036</c:v>
                </c:pt>
                <c:pt idx="9720">
                  <c:v>0.2790509259259259</c:v>
                </c:pt>
                <c:pt idx="9721">
                  <c:v>0.27929398148148149</c:v>
                </c:pt>
                <c:pt idx="9722">
                  <c:v>0.27953703703703703</c:v>
                </c:pt>
                <c:pt idx="9723">
                  <c:v>0.27978009259259257</c:v>
                </c:pt>
                <c:pt idx="9724">
                  <c:v>0.2800347222222222</c:v>
                </c:pt>
                <c:pt idx="9725">
                  <c:v>0.28027777777777779</c:v>
                </c:pt>
                <c:pt idx="9726">
                  <c:v>0.28052083333333333</c:v>
                </c:pt>
                <c:pt idx="9727">
                  <c:v>0.28076388888888887</c:v>
                </c:pt>
                <c:pt idx="9728">
                  <c:v>0.28100694444444446</c:v>
                </c:pt>
                <c:pt idx="9729">
                  <c:v>0.28126157407407409</c:v>
                </c:pt>
                <c:pt idx="9730">
                  <c:v>0.28150462962962963</c:v>
                </c:pt>
                <c:pt idx="9731">
                  <c:v>0.28174768518518517</c:v>
                </c:pt>
                <c:pt idx="9732">
                  <c:v>0.28199074074074076</c:v>
                </c:pt>
                <c:pt idx="9733">
                  <c:v>0.2822337962962963</c:v>
                </c:pt>
                <c:pt idx="9734">
                  <c:v>0.28248842592592593</c:v>
                </c:pt>
                <c:pt idx="9735">
                  <c:v>0.28273148148148147</c:v>
                </c:pt>
                <c:pt idx="9736">
                  <c:v>0.28297453703703707</c:v>
                </c:pt>
                <c:pt idx="9737">
                  <c:v>0.2832175925925926</c:v>
                </c:pt>
                <c:pt idx="9738">
                  <c:v>0.28346064814814814</c:v>
                </c:pt>
                <c:pt idx="9739">
                  <c:v>0.28370370370370374</c:v>
                </c:pt>
                <c:pt idx="9740">
                  <c:v>0.28395833333333331</c:v>
                </c:pt>
                <c:pt idx="9741">
                  <c:v>0.28420138888888885</c:v>
                </c:pt>
                <c:pt idx="9742">
                  <c:v>0.28444444444444444</c:v>
                </c:pt>
                <c:pt idx="9743">
                  <c:v>0.28468749999999998</c:v>
                </c:pt>
                <c:pt idx="9744">
                  <c:v>0.28493055555555552</c:v>
                </c:pt>
                <c:pt idx="9745">
                  <c:v>0.28518518518518515</c:v>
                </c:pt>
                <c:pt idx="9746">
                  <c:v>0.28542824074074075</c:v>
                </c:pt>
                <c:pt idx="9747">
                  <c:v>0.28567129629629628</c:v>
                </c:pt>
                <c:pt idx="9748">
                  <c:v>0.28591435185185182</c:v>
                </c:pt>
                <c:pt idx="9749">
                  <c:v>0.28615740740740742</c:v>
                </c:pt>
                <c:pt idx="9750">
                  <c:v>0.28641203703703705</c:v>
                </c:pt>
                <c:pt idx="9751">
                  <c:v>0.28665509259259259</c:v>
                </c:pt>
                <c:pt idx="9752">
                  <c:v>0.28689814814814812</c:v>
                </c:pt>
                <c:pt idx="9753">
                  <c:v>0.28714120370370372</c:v>
                </c:pt>
                <c:pt idx="9754">
                  <c:v>0.28738425925925926</c:v>
                </c:pt>
                <c:pt idx="9755">
                  <c:v>0.28762731481481479</c:v>
                </c:pt>
                <c:pt idx="9756">
                  <c:v>0.28788194444444443</c:v>
                </c:pt>
                <c:pt idx="9757">
                  <c:v>0.28812500000000002</c:v>
                </c:pt>
                <c:pt idx="9758">
                  <c:v>0.28836805555555556</c:v>
                </c:pt>
                <c:pt idx="9759">
                  <c:v>0.2886111111111111</c:v>
                </c:pt>
                <c:pt idx="9760">
                  <c:v>0.28885416666666669</c:v>
                </c:pt>
                <c:pt idx="9761">
                  <c:v>0.28910879629629632</c:v>
                </c:pt>
                <c:pt idx="9762">
                  <c:v>0.28935185185185186</c:v>
                </c:pt>
                <c:pt idx="9763">
                  <c:v>0.2895949074074074</c:v>
                </c:pt>
                <c:pt idx="9764">
                  <c:v>0.28983796296296299</c:v>
                </c:pt>
                <c:pt idx="9765">
                  <c:v>0.29008101851851853</c:v>
                </c:pt>
                <c:pt idx="9766">
                  <c:v>0.29033564814814816</c:v>
                </c:pt>
                <c:pt idx="9767">
                  <c:v>0.2905787037037037</c:v>
                </c:pt>
                <c:pt idx="9768">
                  <c:v>0.29082175925925924</c:v>
                </c:pt>
                <c:pt idx="9769">
                  <c:v>0.29106481481481478</c:v>
                </c:pt>
                <c:pt idx="9770">
                  <c:v>0.29130787037037037</c:v>
                </c:pt>
                <c:pt idx="9771">
                  <c:v>0.29155092592592591</c:v>
                </c:pt>
                <c:pt idx="9772">
                  <c:v>0.29180555555555554</c:v>
                </c:pt>
                <c:pt idx="9773">
                  <c:v>0.29204861111111108</c:v>
                </c:pt>
                <c:pt idx="9774">
                  <c:v>0.29229166666666667</c:v>
                </c:pt>
                <c:pt idx="9775">
                  <c:v>0.29253472222222221</c:v>
                </c:pt>
                <c:pt idx="9776">
                  <c:v>0.29277777777777775</c:v>
                </c:pt>
                <c:pt idx="9777">
                  <c:v>0.29303240740740738</c:v>
                </c:pt>
                <c:pt idx="9778">
                  <c:v>0.29327546296296297</c:v>
                </c:pt>
                <c:pt idx="9779">
                  <c:v>0.29351851851851851</c:v>
                </c:pt>
                <c:pt idx="9780">
                  <c:v>0.29376157407407405</c:v>
                </c:pt>
                <c:pt idx="9781">
                  <c:v>0.29400462962962964</c:v>
                </c:pt>
                <c:pt idx="9782">
                  <c:v>0.29425925925925928</c:v>
                </c:pt>
                <c:pt idx="9783">
                  <c:v>0.29450231481481481</c:v>
                </c:pt>
                <c:pt idx="9784">
                  <c:v>0.29474537037037035</c:v>
                </c:pt>
                <c:pt idx="9785">
                  <c:v>0.29498842592592595</c:v>
                </c:pt>
                <c:pt idx="9786">
                  <c:v>0.29523148148148148</c:v>
                </c:pt>
                <c:pt idx="9787">
                  <c:v>0.29548611111111112</c:v>
                </c:pt>
                <c:pt idx="9788">
                  <c:v>0.29572916666666665</c:v>
                </c:pt>
                <c:pt idx="9789">
                  <c:v>0.29597222222222225</c:v>
                </c:pt>
                <c:pt idx="9790">
                  <c:v>0.29621527777777779</c:v>
                </c:pt>
                <c:pt idx="9791">
                  <c:v>0.29645833333333332</c:v>
                </c:pt>
                <c:pt idx="9792">
                  <c:v>0.29670138888888892</c:v>
                </c:pt>
                <c:pt idx="9793">
                  <c:v>0.29695601851851855</c:v>
                </c:pt>
                <c:pt idx="9794">
                  <c:v>0.29719907407407409</c:v>
                </c:pt>
                <c:pt idx="9795">
                  <c:v>0.29744212962962963</c:v>
                </c:pt>
                <c:pt idx="9796">
                  <c:v>0.29768518518518522</c:v>
                </c:pt>
                <c:pt idx="9797">
                  <c:v>0.29792824074074076</c:v>
                </c:pt>
                <c:pt idx="9798">
                  <c:v>0.29818287037037033</c:v>
                </c:pt>
                <c:pt idx="9799">
                  <c:v>0.29842592592592593</c:v>
                </c:pt>
                <c:pt idx="9800">
                  <c:v>0.29866898148148147</c:v>
                </c:pt>
                <c:pt idx="9801">
                  <c:v>0.298912037037037</c:v>
                </c:pt>
                <c:pt idx="9802">
                  <c:v>0.2991550925925926</c:v>
                </c:pt>
                <c:pt idx="9803">
                  <c:v>0.29940972222222223</c:v>
                </c:pt>
                <c:pt idx="9804">
                  <c:v>0.29965277777777777</c:v>
                </c:pt>
                <c:pt idx="9805">
                  <c:v>0.29989583333333331</c:v>
                </c:pt>
                <c:pt idx="9806">
                  <c:v>0.3001388888888889</c:v>
                </c:pt>
                <c:pt idx="9807">
                  <c:v>0.30038194444444444</c:v>
                </c:pt>
                <c:pt idx="9808">
                  <c:v>0.30062499999999998</c:v>
                </c:pt>
                <c:pt idx="9809">
                  <c:v>0.30087962962962961</c:v>
                </c:pt>
                <c:pt idx="9810">
                  <c:v>0.3011226851851852</c:v>
                </c:pt>
                <c:pt idx="9811">
                  <c:v>0.30136574074074074</c:v>
                </c:pt>
                <c:pt idx="9812">
                  <c:v>0.30160879629629628</c:v>
                </c:pt>
                <c:pt idx="9813">
                  <c:v>0.30185185185185187</c:v>
                </c:pt>
                <c:pt idx="9814">
                  <c:v>0.3021064814814815</c:v>
                </c:pt>
                <c:pt idx="9815">
                  <c:v>0.30234953703703704</c:v>
                </c:pt>
                <c:pt idx="9816">
                  <c:v>0.30259259259259258</c:v>
                </c:pt>
                <c:pt idx="9817">
                  <c:v>0.30283564814814817</c:v>
                </c:pt>
                <c:pt idx="9818">
                  <c:v>0.30307870370370371</c:v>
                </c:pt>
                <c:pt idx="9819">
                  <c:v>0.30333333333333334</c:v>
                </c:pt>
                <c:pt idx="9820">
                  <c:v>0.30357638888888888</c:v>
                </c:pt>
                <c:pt idx="9821">
                  <c:v>0.30381944444444448</c:v>
                </c:pt>
                <c:pt idx="9822">
                  <c:v>0.30406250000000001</c:v>
                </c:pt>
                <c:pt idx="9823">
                  <c:v>0.30430555555555555</c:v>
                </c:pt>
                <c:pt idx="9824">
                  <c:v>0.30454861111111114</c:v>
                </c:pt>
                <c:pt idx="9825">
                  <c:v>0.30480324074074078</c:v>
                </c:pt>
                <c:pt idx="9826">
                  <c:v>0.30504629629629626</c:v>
                </c:pt>
                <c:pt idx="9827">
                  <c:v>0.30528935185185185</c:v>
                </c:pt>
                <c:pt idx="9828">
                  <c:v>0.30553240740740739</c:v>
                </c:pt>
                <c:pt idx="9829">
                  <c:v>0.30577546296296293</c:v>
                </c:pt>
                <c:pt idx="9830">
                  <c:v>0.30603009259259256</c:v>
                </c:pt>
                <c:pt idx="9831">
                  <c:v>0.30627314814814816</c:v>
                </c:pt>
                <c:pt idx="9832">
                  <c:v>0.30651620370370369</c:v>
                </c:pt>
                <c:pt idx="9833">
                  <c:v>0.30675925925925923</c:v>
                </c:pt>
                <c:pt idx="9834">
                  <c:v>0.30700231481481483</c:v>
                </c:pt>
                <c:pt idx="9835">
                  <c:v>0.30725694444444446</c:v>
                </c:pt>
                <c:pt idx="9836">
                  <c:v>0.3075</c:v>
                </c:pt>
                <c:pt idx="9837">
                  <c:v>0.30774305555555553</c:v>
                </c:pt>
                <c:pt idx="9838">
                  <c:v>0.30798611111111113</c:v>
                </c:pt>
                <c:pt idx="9839">
                  <c:v>0.30822916666666667</c:v>
                </c:pt>
                <c:pt idx="9840">
                  <c:v>0.3084837962962963</c:v>
                </c:pt>
                <c:pt idx="9841">
                  <c:v>0.30872685185185184</c:v>
                </c:pt>
                <c:pt idx="9842">
                  <c:v>0.30896990740740743</c:v>
                </c:pt>
                <c:pt idx="9843">
                  <c:v>0.30921296296296297</c:v>
                </c:pt>
                <c:pt idx="9844">
                  <c:v>0.30945601851851851</c:v>
                </c:pt>
                <c:pt idx="9845">
                  <c:v>0.3096990740740741</c:v>
                </c:pt>
                <c:pt idx="9846">
                  <c:v>0.30995370370370373</c:v>
                </c:pt>
                <c:pt idx="9847">
                  <c:v>0.31019675925925927</c:v>
                </c:pt>
                <c:pt idx="9848">
                  <c:v>0.31043981481481481</c:v>
                </c:pt>
                <c:pt idx="9849">
                  <c:v>0.3106828703703704</c:v>
                </c:pt>
                <c:pt idx="9850">
                  <c:v>0.31092592592592594</c:v>
                </c:pt>
                <c:pt idx="9851">
                  <c:v>0.31118055555555557</c:v>
                </c:pt>
                <c:pt idx="9852">
                  <c:v>0.31142361111111111</c:v>
                </c:pt>
                <c:pt idx="9853">
                  <c:v>0.3116666666666667</c:v>
                </c:pt>
                <c:pt idx="9854">
                  <c:v>0.31190972222222219</c:v>
                </c:pt>
                <c:pt idx="9855">
                  <c:v>0.31215277777777778</c:v>
                </c:pt>
                <c:pt idx="9856">
                  <c:v>0.31240740740740741</c:v>
                </c:pt>
                <c:pt idx="9857">
                  <c:v>0.31265046296296295</c:v>
                </c:pt>
                <c:pt idx="9858">
                  <c:v>0.31289351851851849</c:v>
                </c:pt>
                <c:pt idx="9859">
                  <c:v>0.31313657407407408</c:v>
                </c:pt>
                <c:pt idx="9860">
                  <c:v>0.31337962962962962</c:v>
                </c:pt>
                <c:pt idx="9861">
                  <c:v>0.31362268518518516</c:v>
                </c:pt>
                <c:pt idx="9862">
                  <c:v>0.31387731481481479</c:v>
                </c:pt>
                <c:pt idx="9863">
                  <c:v>0.31412037037037038</c:v>
                </c:pt>
                <c:pt idx="9864">
                  <c:v>0.31436342592592592</c:v>
                </c:pt>
                <c:pt idx="9865">
                  <c:v>0.31460648148148146</c:v>
                </c:pt>
                <c:pt idx="9866">
                  <c:v>0.31484953703703705</c:v>
                </c:pt>
                <c:pt idx="9867">
                  <c:v>0.31510416666666669</c:v>
                </c:pt>
                <c:pt idx="9868">
                  <c:v>0.31534722222222222</c:v>
                </c:pt>
                <c:pt idx="9869">
                  <c:v>0.31559027777777776</c:v>
                </c:pt>
                <c:pt idx="9870">
                  <c:v>0.31583333333333335</c:v>
                </c:pt>
                <c:pt idx="9871">
                  <c:v>0.31607638888888889</c:v>
                </c:pt>
                <c:pt idx="9872">
                  <c:v>0.31633101851851853</c:v>
                </c:pt>
                <c:pt idx="9873">
                  <c:v>0.31657407407407406</c:v>
                </c:pt>
                <c:pt idx="9874">
                  <c:v>0.31681712962962966</c:v>
                </c:pt>
                <c:pt idx="9875">
                  <c:v>0.31706018518518519</c:v>
                </c:pt>
                <c:pt idx="9876">
                  <c:v>0.31730324074074073</c:v>
                </c:pt>
                <c:pt idx="9877">
                  <c:v>0.31754629629629633</c:v>
                </c:pt>
                <c:pt idx="9878">
                  <c:v>0.31780092592592596</c:v>
                </c:pt>
                <c:pt idx="9879">
                  <c:v>0.3180439814814815</c:v>
                </c:pt>
                <c:pt idx="9880">
                  <c:v>0.31828703703703703</c:v>
                </c:pt>
                <c:pt idx="9881">
                  <c:v>0.31853009259259263</c:v>
                </c:pt>
                <c:pt idx="9882">
                  <c:v>0.31877314814814817</c:v>
                </c:pt>
                <c:pt idx="9883">
                  <c:v>0.31902777777777774</c:v>
                </c:pt>
                <c:pt idx="9884">
                  <c:v>0.31927083333333334</c:v>
                </c:pt>
                <c:pt idx="9885">
                  <c:v>0.31951388888888888</c:v>
                </c:pt>
                <c:pt idx="9886">
                  <c:v>0.31975694444444441</c:v>
                </c:pt>
                <c:pt idx="9887">
                  <c:v>0.32</c:v>
                </c:pt>
                <c:pt idx="9888">
                  <c:v>0.32025462962962964</c:v>
                </c:pt>
                <c:pt idx="9889">
                  <c:v>0.32049768518518518</c:v>
                </c:pt>
                <c:pt idx="9890">
                  <c:v>0.32074074074074072</c:v>
                </c:pt>
                <c:pt idx="9891">
                  <c:v>0.32098379629629631</c:v>
                </c:pt>
                <c:pt idx="9892">
                  <c:v>0.32122685185185185</c:v>
                </c:pt>
                <c:pt idx="9893">
                  <c:v>0.32146990740740738</c:v>
                </c:pt>
                <c:pt idx="9894">
                  <c:v>0.32172453703703702</c:v>
                </c:pt>
                <c:pt idx="9895">
                  <c:v>0.32196759259259261</c:v>
                </c:pt>
                <c:pt idx="9896">
                  <c:v>0.32221064814814815</c:v>
                </c:pt>
                <c:pt idx="9897">
                  <c:v>0.32245370370370369</c:v>
                </c:pt>
                <c:pt idx="9898">
                  <c:v>0.32269675925925928</c:v>
                </c:pt>
                <c:pt idx="9899">
                  <c:v>0.32295138888888891</c:v>
                </c:pt>
                <c:pt idx="9900">
                  <c:v>0.32319444444444445</c:v>
                </c:pt>
                <c:pt idx="9901">
                  <c:v>0.32343749999999999</c:v>
                </c:pt>
                <c:pt idx="9902">
                  <c:v>0.32368055555555558</c:v>
                </c:pt>
                <c:pt idx="9903">
                  <c:v>0.32392361111111112</c:v>
                </c:pt>
                <c:pt idx="9904">
                  <c:v>0.32417824074074075</c:v>
                </c:pt>
                <c:pt idx="9905">
                  <c:v>0.32442129629629629</c:v>
                </c:pt>
                <c:pt idx="9906">
                  <c:v>0.32466435185185188</c:v>
                </c:pt>
                <c:pt idx="9907">
                  <c:v>0.32490740740740742</c:v>
                </c:pt>
                <c:pt idx="9908">
                  <c:v>0.32515046296296296</c:v>
                </c:pt>
                <c:pt idx="9909">
                  <c:v>0.32539351851851855</c:v>
                </c:pt>
                <c:pt idx="9910">
                  <c:v>0.32564814814814813</c:v>
                </c:pt>
                <c:pt idx="9911">
                  <c:v>0.32589120370370367</c:v>
                </c:pt>
                <c:pt idx="9912">
                  <c:v>0.32613425925925926</c:v>
                </c:pt>
                <c:pt idx="9913">
                  <c:v>0.3263773148148148</c:v>
                </c:pt>
                <c:pt idx="9914">
                  <c:v>0.32662037037037034</c:v>
                </c:pt>
                <c:pt idx="9915">
                  <c:v>0.32687499999999997</c:v>
                </c:pt>
                <c:pt idx="9916">
                  <c:v>0.32711805555555556</c:v>
                </c:pt>
                <c:pt idx="9917">
                  <c:v>0.3273611111111111</c:v>
                </c:pt>
                <c:pt idx="9918">
                  <c:v>0.32760416666666664</c:v>
                </c:pt>
                <c:pt idx="9919">
                  <c:v>0.32784722222222223</c:v>
                </c:pt>
                <c:pt idx="9920">
                  <c:v>0.32810185185185187</c:v>
                </c:pt>
                <c:pt idx="9921">
                  <c:v>0.3283449074074074</c:v>
                </c:pt>
                <c:pt idx="9922">
                  <c:v>0.32858796296296294</c:v>
                </c:pt>
                <c:pt idx="9923">
                  <c:v>0.32883101851851854</c:v>
                </c:pt>
                <c:pt idx="9924">
                  <c:v>0.32907407407407407</c:v>
                </c:pt>
                <c:pt idx="9925">
                  <c:v>0.32932870370370371</c:v>
                </c:pt>
                <c:pt idx="9926">
                  <c:v>0.32957175925925924</c:v>
                </c:pt>
                <c:pt idx="9927">
                  <c:v>0.32981481481481484</c:v>
                </c:pt>
                <c:pt idx="9928">
                  <c:v>0.33005787037037038</c:v>
                </c:pt>
                <c:pt idx="9929">
                  <c:v>0.33030092592592591</c:v>
                </c:pt>
                <c:pt idx="9930">
                  <c:v>0.33054398148148151</c:v>
                </c:pt>
                <c:pt idx="9931">
                  <c:v>0.33079861111111114</c:v>
                </c:pt>
                <c:pt idx="9932">
                  <c:v>0.33104166666666668</c:v>
                </c:pt>
                <c:pt idx="9933">
                  <c:v>0.33128472222222222</c:v>
                </c:pt>
                <c:pt idx="9934">
                  <c:v>0.33152777777777781</c:v>
                </c:pt>
                <c:pt idx="9935">
                  <c:v>0.33177083333333335</c:v>
                </c:pt>
                <c:pt idx="9936">
                  <c:v>0.33202546296296293</c:v>
                </c:pt>
                <c:pt idx="9937">
                  <c:v>0.33226851851851852</c:v>
                </c:pt>
                <c:pt idx="9938">
                  <c:v>0.33251157407407406</c:v>
                </c:pt>
                <c:pt idx="9939">
                  <c:v>0.33275462962962959</c:v>
                </c:pt>
                <c:pt idx="9940">
                  <c:v>0.33299768518518519</c:v>
                </c:pt>
                <c:pt idx="9941">
                  <c:v>0.33325231481481482</c:v>
                </c:pt>
                <c:pt idx="9942">
                  <c:v>0.33349537037037041</c:v>
                </c:pt>
                <c:pt idx="9943">
                  <c:v>0.33373842592592595</c:v>
                </c:pt>
                <c:pt idx="9944">
                  <c:v>0.33398148148148149</c:v>
                </c:pt>
                <c:pt idx="9945">
                  <c:v>0.33422453703703708</c:v>
                </c:pt>
                <c:pt idx="9946">
                  <c:v>0.33447916666666666</c:v>
                </c:pt>
                <c:pt idx="9947">
                  <c:v>0.3347222222222222</c:v>
                </c:pt>
                <c:pt idx="9948">
                  <c:v>0.33496527777777779</c:v>
                </c:pt>
                <c:pt idx="9949">
                  <c:v>0.33520833333333333</c:v>
                </c:pt>
                <c:pt idx="9950">
                  <c:v>0.33545138888888887</c:v>
                </c:pt>
                <c:pt idx="9951">
                  <c:v>0.33569444444444446</c:v>
                </c:pt>
                <c:pt idx="9952">
                  <c:v>0.33594907407407404</c:v>
                </c:pt>
                <c:pt idx="9953">
                  <c:v>0.33619212962962958</c:v>
                </c:pt>
                <c:pt idx="9954">
                  <c:v>0.33643518518518517</c:v>
                </c:pt>
                <c:pt idx="9955">
                  <c:v>0.33667824074074071</c:v>
                </c:pt>
                <c:pt idx="9956">
                  <c:v>0.33692129629629625</c:v>
                </c:pt>
                <c:pt idx="9957">
                  <c:v>0.33717592592592593</c:v>
                </c:pt>
                <c:pt idx="9958">
                  <c:v>0.33741898148148147</c:v>
                </c:pt>
                <c:pt idx="9959">
                  <c:v>0.33766203703703707</c:v>
                </c:pt>
                <c:pt idx="9960">
                  <c:v>0.3379050925925926</c:v>
                </c:pt>
                <c:pt idx="9961">
                  <c:v>0.33814814814814814</c:v>
                </c:pt>
                <c:pt idx="9962">
                  <c:v>0.33839120370370374</c:v>
                </c:pt>
                <c:pt idx="9963">
                  <c:v>0.33864583333333331</c:v>
                </c:pt>
                <c:pt idx="9964">
                  <c:v>0.33888888888888885</c:v>
                </c:pt>
                <c:pt idx="9965">
                  <c:v>0.33913194444444444</c:v>
                </c:pt>
                <c:pt idx="9966">
                  <c:v>0.33937499999999998</c:v>
                </c:pt>
                <c:pt idx="9967">
                  <c:v>0.33961805555555552</c:v>
                </c:pt>
                <c:pt idx="9968">
                  <c:v>0.33987268518518521</c:v>
                </c:pt>
                <c:pt idx="9969">
                  <c:v>0.34011574074074075</c:v>
                </c:pt>
                <c:pt idx="9970">
                  <c:v>0.34035879629629634</c:v>
                </c:pt>
                <c:pt idx="9971">
                  <c:v>0.34060185185185188</c:v>
                </c:pt>
                <c:pt idx="9972">
                  <c:v>0.34084490740740742</c:v>
                </c:pt>
                <c:pt idx="9973">
                  <c:v>0.34109953703703705</c:v>
                </c:pt>
                <c:pt idx="9974">
                  <c:v>0.34134259259259259</c:v>
                </c:pt>
                <c:pt idx="9975">
                  <c:v>0.34158564814814812</c:v>
                </c:pt>
                <c:pt idx="9976">
                  <c:v>0.34182870370370372</c:v>
                </c:pt>
                <c:pt idx="9977">
                  <c:v>0.34207175925925926</c:v>
                </c:pt>
                <c:pt idx="9978">
                  <c:v>0.34231481481481479</c:v>
                </c:pt>
                <c:pt idx="9979">
                  <c:v>0.34256944444444448</c:v>
                </c:pt>
                <c:pt idx="9980">
                  <c:v>0.34281249999999996</c:v>
                </c:pt>
                <c:pt idx="9981">
                  <c:v>0.3430555555555555</c:v>
                </c:pt>
                <c:pt idx="9982">
                  <c:v>0.3432986111111111</c:v>
                </c:pt>
                <c:pt idx="9983">
                  <c:v>0.34354166666666663</c:v>
                </c:pt>
                <c:pt idx="9984">
                  <c:v>0.34379629629629632</c:v>
                </c:pt>
                <c:pt idx="9985">
                  <c:v>0.34403935185185186</c:v>
                </c:pt>
                <c:pt idx="9986">
                  <c:v>0.3442824074074074</c:v>
                </c:pt>
                <c:pt idx="9987">
                  <c:v>0.34452546296296299</c:v>
                </c:pt>
                <c:pt idx="9988">
                  <c:v>0.34476851851851853</c:v>
                </c:pt>
                <c:pt idx="9989">
                  <c:v>0.34502314814814811</c:v>
                </c:pt>
                <c:pt idx="9990">
                  <c:v>0.3452662037037037</c:v>
                </c:pt>
                <c:pt idx="9991">
                  <c:v>0.34550925925925924</c:v>
                </c:pt>
                <c:pt idx="9992">
                  <c:v>0.34575231481481478</c:v>
                </c:pt>
                <c:pt idx="9993">
                  <c:v>0.34599537037037037</c:v>
                </c:pt>
                <c:pt idx="9994">
                  <c:v>0.34625</c:v>
                </c:pt>
                <c:pt idx="9995">
                  <c:v>0.3464930555555556</c:v>
                </c:pt>
                <c:pt idx="9996">
                  <c:v>0.34673611111111113</c:v>
                </c:pt>
                <c:pt idx="9997">
                  <c:v>0.34697916666666667</c:v>
                </c:pt>
                <c:pt idx="9998">
                  <c:v>0.34722222222222227</c:v>
                </c:pt>
                <c:pt idx="9999">
                  <c:v>0.3474652777777778</c:v>
                </c:pt>
                <c:pt idx="10000">
                  <c:v>0.34771990740740738</c:v>
                </c:pt>
                <c:pt idx="10001">
                  <c:v>0.34796296296296297</c:v>
                </c:pt>
                <c:pt idx="10002">
                  <c:v>0.34820601851851851</c:v>
                </c:pt>
                <c:pt idx="10003">
                  <c:v>0.34844907407407405</c:v>
                </c:pt>
                <c:pt idx="10004">
                  <c:v>0.34869212962962964</c:v>
                </c:pt>
                <c:pt idx="10005">
                  <c:v>0.34894675925925928</c:v>
                </c:pt>
                <c:pt idx="10006">
                  <c:v>0.34918981481481487</c:v>
                </c:pt>
                <c:pt idx="10007">
                  <c:v>0.34943287037037035</c:v>
                </c:pt>
                <c:pt idx="10008">
                  <c:v>0.34967592592592595</c:v>
                </c:pt>
                <c:pt idx="10009">
                  <c:v>0.34991898148148143</c:v>
                </c:pt>
                <c:pt idx="10010">
                  <c:v>0.35017361111111112</c:v>
                </c:pt>
                <c:pt idx="10011">
                  <c:v>0.35041666666666665</c:v>
                </c:pt>
                <c:pt idx="10012">
                  <c:v>0.35065972222222225</c:v>
                </c:pt>
                <c:pt idx="10013">
                  <c:v>0.35090277777777779</c:v>
                </c:pt>
                <c:pt idx="10014">
                  <c:v>0.35114583333333332</c:v>
                </c:pt>
                <c:pt idx="10015">
                  <c:v>0.35138888888888892</c:v>
                </c:pt>
                <c:pt idx="10016">
                  <c:v>0.35164351851851849</c:v>
                </c:pt>
                <c:pt idx="10017">
                  <c:v>0.35188657407407403</c:v>
                </c:pt>
                <c:pt idx="10018">
                  <c:v>0.35212962962962963</c:v>
                </c:pt>
                <c:pt idx="10019">
                  <c:v>0.35237268518518516</c:v>
                </c:pt>
                <c:pt idx="10020">
                  <c:v>0.3526157407407407</c:v>
                </c:pt>
                <c:pt idx="10021">
                  <c:v>0.35287037037037039</c:v>
                </c:pt>
                <c:pt idx="10022">
                  <c:v>0.35311342592592593</c:v>
                </c:pt>
                <c:pt idx="10023">
                  <c:v>0.35335648148148152</c:v>
                </c:pt>
                <c:pt idx="10024">
                  <c:v>0.35359953703703706</c:v>
                </c:pt>
                <c:pt idx="10025">
                  <c:v>0.3538425925925926</c:v>
                </c:pt>
                <c:pt idx="10026">
                  <c:v>0.35409722222222223</c:v>
                </c:pt>
                <c:pt idx="10027">
                  <c:v>0.35434027777777777</c:v>
                </c:pt>
                <c:pt idx="10028">
                  <c:v>0.35458333333333331</c:v>
                </c:pt>
                <c:pt idx="10029">
                  <c:v>0.3548263888888889</c:v>
                </c:pt>
                <c:pt idx="10030">
                  <c:v>0.35506944444444444</c:v>
                </c:pt>
                <c:pt idx="10031">
                  <c:v>0.35532407407407413</c:v>
                </c:pt>
                <c:pt idx="10032">
                  <c:v>0.35556712962962966</c:v>
                </c:pt>
                <c:pt idx="10033">
                  <c:v>0.3558101851851852</c:v>
                </c:pt>
                <c:pt idx="10034">
                  <c:v>0.3560532407407408</c:v>
                </c:pt>
                <c:pt idx="10035">
                  <c:v>0.35629629629629633</c:v>
                </c:pt>
                <c:pt idx="10036">
                  <c:v>0.35653935185185182</c:v>
                </c:pt>
                <c:pt idx="10037">
                  <c:v>0.3567939814814815</c:v>
                </c:pt>
                <c:pt idx="10038">
                  <c:v>0.35703703703703704</c:v>
                </c:pt>
                <c:pt idx="10039">
                  <c:v>0.35728009259259258</c:v>
                </c:pt>
                <c:pt idx="10040">
                  <c:v>0.35752314814814817</c:v>
                </c:pt>
                <c:pt idx="10041">
                  <c:v>0.35776620370370371</c:v>
                </c:pt>
                <c:pt idx="10042">
                  <c:v>0.35802083333333329</c:v>
                </c:pt>
                <c:pt idx="10043">
                  <c:v>0.35826388888888888</c:v>
                </c:pt>
                <c:pt idx="10044">
                  <c:v>0.35850694444444442</c:v>
                </c:pt>
                <c:pt idx="10045">
                  <c:v>0.35874999999999996</c:v>
                </c:pt>
                <c:pt idx="10046">
                  <c:v>0.35899305555555555</c:v>
                </c:pt>
                <c:pt idx="10047">
                  <c:v>0.35923611111111109</c:v>
                </c:pt>
                <c:pt idx="10048">
                  <c:v>0.35949074074074078</c:v>
                </c:pt>
                <c:pt idx="10049">
                  <c:v>0.35973379629629632</c:v>
                </c:pt>
                <c:pt idx="10050">
                  <c:v>0.35997685185185185</c:v>
                </c:pt>
                <c:pt idx="10051">
                  <c:v>0.36021990740740745</c:v>
                </c:pt>
                <c:pt idx="10052">
                  <c:v>0.36046296296296299</c:v>
                </c:pt>
                <c:pt idx="10053">
                  <c:v>0.36071759259259256</c:v>
                </c:pt>
                <c:pt idx="10054">
                  <c:v>0.36096064814814816</c:v>
                </c:pt>
                <c:pt idx="10055">
                  <c:v>0.36120370370370369</c:v>
                </c:pt>
                <c:pt idx="10056">
                  <c:v>0.36144675925925923</c:v>
                </c:pt>
                <c:pt idx="10057">
                  <c:v>0.36168981481481483</c:v>
                </c:pt>
                <c:pt idx="10058">
                  <c:v>0.36194444444444446</c:v>
                </c:pt>
                <c:pt idx="10059">
                  <c:v>0.36218750000000005</c:v>
                </c:pt>
                <c:pt idx="10060">
                  <c:v>0.36243055555555559</c:v>
                </c:pt>
                <c:pt idx="10061">
                  <c:v>0.36267361111111113</c:v>
                </c:pt>
                <c:pt idx="10062">
                  <c:v>0.36291666666666672</c:v>
                </c:pt>
                <c:pt idx="10063">
                  <c:v>0.3631712962962963</c:v>
                </c:pt>
                <c:pt idx="10064">
                  <c:v>0.36341435185185184</c:v>
                </c:pt>
                <c:pt idx="10065">
                  <c:v>0.36365740740740743</c:v>
                </c:pt>
                <c:pt idx="10066">
                  <c:v>0.36390046296296297</c:v>
                </c:pt>
                <c:pt idx="10067">
                  <c:v>0.36414351851851851</c:v>
                </c:pt>
                <c:pt idx="10068">
                  <c:v>0.3643865740740741</c:v>
                </c:pt>
                <c:pt idx="10069">
                  <c:v>0.36464120370370368</c:v>
                </c:pt>
                <c:pt idx="10070">
                  <c:v>0.36488425925925921</c:v>
                </c:pt>
                <c:pt idx="10071">
                  <c:v>0.36512731481481481</c:v>
                </c:pt>
                <c:pt idx="10072">
                  <c:v>0.36537037037037035</c:v>
                </c:pt>
                <c:pt idx="10073">
                  <c:v>0.36561342592592588</c:v>
                </c:pt>
                <c:pt idx="10074">
                  <c:v>0.36586805555555557</c:v>
                </c:pt>
                <c:pt idx="10075">
                  <c:v>0.36611111111111111</c:v>
                </c:pt>
                <c:pt idx="10076">
                  <c:v>0.3663541666666667</c:v>
                </c:pt>
                <c:pt idx="10077">
                  <c:v>0.36659722222222224</c:v>
                </c:pt>
                <c:pt idx="10078">
                  <c:v>0.36684027777777778</c:v>
                </c:pt>
                <c:pt idx="10079">
                  <c:v>0.36709490740740741</c:v>
                </c:pt>
                <c:pt idx="10080">
                  <c:v>0.36733796296296295</c:v>
                </c:pt>
                <c:pt idx="10081">
                  <c:v>0.36758101851851849</c:v>
                </c:pt>
                <c:pt idx="10082">
                  <c:v>0.36782407407407408</c:v>
                </c:pt>
                <c:pt idx="10083">
                  <c:v>0.36806712962962962</c:v>
                </c:pt>
                <c:pt idx="10084">
                  <c:v>0.36831018518518516</c:v>
                </c:pt>
                <c:pt idx="10085">
                  <c:v>0.36856481481481485</c:v>
                </c:pt>
                <c:pt idx="10086">
                  <c:v>0.36880787037037038</c:v>
                </c:pt>
                <c:pt idx="10087">
                  <c:v>0.36905092592592598</c:v>
                </c:pt>
                <c:pt idx="10088">
                  <c:v>0.36929398148148151</c:v>
                </c:pt>
                <c:pt idx="10089">
                  <c:v>0.36953703703703705</c:v>
                </c:pt>
                <c:pt idx="10090">
                  <c:v>0.36979166666666669</c:v>
                </c:pt>
                <c:pt idx="10091">
                  <c:v>0.37003472222222222</c:v>
                </c:pt>
                <c:pt idx="10092">
                  <c:v>0.37027777777777776</c:v>
                </c:pt>
                <c:pt idx="10093">
                  <c:v>0.37052083333333335</c:v>
                </c:pt>
                <c:pt idx="10094">
                  <c:v>0.37076388888888889</c:v>
                </c:pt>
                <c:pt idx="10095">
                  <c:v>0.37101851851851847</c:v>
                </c:pt>
                <c:pt idx="10096">
                  <c:v>0.37126157407407406</c:v>
                </c:pt>
                <c:pt idx="10097">
                  <c:v>0.3715046296296296</c:v>
                </c:pt>
                <c:pt idx="10098">
                  <c:v>0.37174768518518514</c:v>
                </c:pt>
                <c:pt idx="10099">
                  <c:v>0.37199074074074073</c:v>
                </c:pt>
                <c:pt idx="10100">
                  <c:v>0.37223379629629627</c:v>
                </c:pt>
                <c:pt idx="10101">
                  <c:v>0.37248842592592596</c:v>
                </c:pt>
                <c:pt idx="10102">
                  <c:v>0.3727314814814815</c:v>
                </c:pt>
                <c:pt idx="10103">
                  <c:v>0.37297453703703703</c:v>
                </c:pt>
                <c:pt idx="10104">
                  <c:v>0.37321759259259263</c:v>
                </c:pt>
                <c:pt idx="10105">
                  <c:v>0.37346064814814817</c:v>
                </c:pt>
                <c:pt idx="10106">
                  <c:v>0.37371527777777774</c:v>
                </c:pt>
                <c:pt idx="10107">
                  <c:v>0.37395833333333334</c:v>
                </c:pt>
                <c:pt idx="10108">
                  <c:v>0.37420138888888888</c:v>
                </c:pt>
                <c:pt idx="10109">
                  <c:v>0.37444444444444441</c:v>
                </c:pt>
                <c:pt idx="10110">
                  <c:v>0.37468750000000001</c:v>
                </c:pt>
                <c:pt idx="10111">
                  <c:v>0.37494212962962964</c:v>
                </c:pt>
                <c:pt idx="10112">
                  <c:v>0.37518518518518523</c:v>
                </c:pt>
                <c:pt idx="10113">
                  <c:v>0.37542824074074077</c:v>
                </c:pt>
                <c:pt idx="10114">
                  <c:v>0.37567129629629631</c:v>
                </c:pt>
                <c:pt idx="10115">
                  <c:v>0.3759143518518519</c:v>
                </c:pt>
                <c:pt idx="10116">
                  <c:v>0.37615740740740744</c:v>
                </c:pt>
                <c:pt idx="10117">
                  <c:v>0.37641203703703702</c:v>
                </c:pt>
                <c:pt idx="10118">
                  <c:v>0.37665509259259261</c:v>
                </c:pt>
                <c:pt idx="10119">
                  <c:v>0.37689814814814815</c:v>
                </c:pt>
                <c:pt idx="10120">
                  <c:v>0.37714120370370369</c:v>
                </c:pt>
                <c:pt idx="10121">
                  <c:v>0.37738425925925928</c:v>
                </c:pt>
                <c:pt idx="10122">
                  <c:v>0.37763888888888886</c:v>
                </c:pt>
                <c:pt idx="10123">
                  <c:v>0.3778819444444444</c:v>
                </c:pt>
                <c:pt idx="10124">
                  <c:v>0.37812499999999999</c:v>
                </c:pt>
                <c:pt idx="10125">
                  <c:v>0.37836805555555553</c:v>
                </c:pt>
                <c:pt idx="10126">
                  <c:v>0.37861111111111106</c:v>
                </c:pt>
                <c:pt idx="10127">
                  <c:v>0.37886574074074075</c:v>
                </c:pt>
                <c:pt idx="10128">
                  <c:v>0.37910879629629629</c:v>
                </c:pt>
                <c:pt idx="10129">
                  <c:v>0.37935185185185188</c:v>
                </c:pt>
                <c:pt idx="10130">
                  <c:v>0.37959490740740742</c:v>
                </c:pt>
                <c:pt idx="10131">
                  <c:v>0.37983796296296296</c:v>
                </c:pt>
                <c:pt idx="10132">
                  <c:v>0.38008101851851855</c:v>
                </c:pt>
                <c:pt idx="10133">
                  <c:v>0.38033564814814813</c:v>
                </c:pt>
                <c:pt idx="10134">
                  <c:v>0.38057870370370367</c:v>
                </c:pt>
                <c:pt idx="10135">
                  <c:v>0.38082175925925926</c:v>
                </c:pt>
                <c:pt idx="10136">
                  <c:v>0.3810648148148148</c:v>
                </c:pt>
                <c:pt idx="10137">
                  <c:v>0.38130787037037034</c:v>
                </c:pt>
                <c:pt idx="10138">
                  <c:v>0.38156250000000003</c:v>
                </c:pt>
                <c:pt idx="10139">
                  <c:v>0.38180555555555556</c:v>
                </c:pt>
                <c:pt idx="10140">
                  <c:v>0.38204861111111116</c:v>
                </c:pt>
                <c:pt idx="10141">
                  <c:v>0.3822916666666667</c:v>
                </c:pt>
                <c:pt idx="10142">
                  <c:v>0.38253472222222223</c:v>
                </c:pt>
                <c:pt idx="10143">
                  <c:v>0.38278935185185187</c:v>
                </c:pt>
                <c:pt idx="10144">
                  <c:v>0.3830324074074074</c:v>
                </c:pt>
                <c:pt idx="10145">
                  <c:v>0.38327546296296294</c:v>
                </c:pt>
                <c:pt idx="10146">
                  <c:v>0.38351851851851854</c:v>
                </c:pt>
                <c:pt idx="10147">
                  <c:v>0.38376157407407407</c:v>
                </c:pt>
                <c:pt idx="10148">
                  <c:v>0.38401620370370365</c:v>
                </c:pt>
                <c:pt idx="10149">
                  <c:v>0.38425925925925924</c:v>
                </c:pt>
                <c:pt idx="10150">
                  <c:v>0.38450231481481478</c:v>
                </c:pt>
                <c:pt idx="10151">
                  <c:v>0.38474537037037032</c:v>
                </c:pt>
                <c:pt idx="10152">
                  <c:v>0.38498842592592591</c:v>
                </c:pt>
                <c:pt idx="10153">
                  <c:v>0.38523148148148145</c:v>
                </c:pt>
                <c:pt idx="10154">
                  <c:v>0.38548611111111114</c:v>
                </c:pt>
                <c:pt idx="10155">
                  <c:v>0.38572916666666668</c:v>
                </c:pt>
                <c:pt idx="10156">
                  <c:v>0.38597222222222222</c:v>
                </c:pt>
                <c:pt idx="10157">
                  <c:v>0.38621527777777781</c:v>
                </c:pt>
                <c:pt idx="10158">
                  <c:v>0.38645833333333335</c:v>
                </c:pt>
                <c:pt idx="10159">
                  <c:v>0.38671296296296293</c:v>
                </c:pt>
                <c:pt idx="10160">
                  <c:v>0.38695601851851852</c:v>
                </c:pt>
                <c:pt idx="10161">
                  <c:v>0.38719907407407406</c:v>
                </c:pt>
                <c:pt idx="10162">
                  <c:v>0.38744212962962959</c:v>
                </c:pt>
                <c:pt idx="10163">
                  <c:v>0.38768518518518519</c:v>
                </c:pt>
                <c:pt idx="10164">
                  <c:v>0.38793981481481482</c:v>
                </c:pt>
                <c:pt idx="10165">
                  <c:v>0.38818287037037041</c:v>
                </c:pt>
                <c:pt idx="10166">
                  <c:v>0.38842592592592595</c:v>
                </c:pt>
                <c:pt idx="10167">
                  <c:v>0.38866898148148149</c:v>
                </c:pt>
                <c:pt idx="10168">
                  <c:v>0.38891203703703708</c:v>
                </c:pt>
                <c:pt idx="10169">
                  <c:v>0.38916666666666666</c:v>
                </c:pt>
                <c:pt idx="10170">
                  <c:v>0.3894097222222222</c:v>
                </c:pt>
                <c:pt idx="10171">
                  <c:v>0.38965277777777779</c:v>
                </c:pt>
                <c:pt idx="10172">
                  <c:v>0.38989583333333333</c:v>
                </c:pt>
                <c:pt idx="10173">
                  <c:v>0.39013888888888887</c:v>
                </c:pt>
                <c:pt idx="10174">
                  <c:v>0.3903935185185185</c:v>
                </c:pt>
                <c:pt idx="10175">
                  <c:v>0.39063657407407404</c:v>
                </c:pt>
                <c:pt idx="10176">
                  <c:v>0.39087962962962958</c:v>
                </c:pt>
                <c:pt idx="10177">
                  <c:v>0.39112268518518517</c:v>
                </c:pt>
                <c:pt idx="10178">
                  <c:v>0.39136574074074071</c:v>
                </c:pt>
                <c:pt idx="10179">
                  <c:v>0.39160879629629625</c:v>
                </c:pt>
                <c:pt idx="10180">
                  <c:v>0.39186342592592593</c:v>
                </c:pt>
                <c:pt idx="10181">
                  <c:v>0.39210648148148147</c:v>
                </c:pt>
                <c:pt idx="10182">
                  <c:v>0.39234953703703707</c:v>
                </c:pt>
                <c:pt idx="10183">
                  <c:v>0.3925925925925926</c:v>
                </c:pt>
                <c:pt idx="10184">
                  <c:v>0.39283564814814814</c:v>
                </c:pt>
                <c:pt idx="10185">
                  <c:v>0.39309027777777777</c:v>
                </c:pt>
                <c:pt idx="10186">
                  <c:v>0.39333333333333331</c:v>
                </c:pt>
                <c:pt idx="10187">
                  <c:v>0.39357638888888885</c:v>
                </c:pt>
                <c:pt idx="10188">
                  <c:v>0.39381944444444444</c:v>
                </c:pt>
                <c:pt idx="10189">
                  <c:v>0.39406249999999998</c:v>
                </c:pt>
                <c:pt idx="10190">
                  <c:v>0.39430555555555552</c:v>
                </c:pt>
                <c:pt idx="10191">
                  <c:v>0.39456018518518521</c:v>
                </c:pt>
                <c:pt idx="10192">
                  <c:v>0.39480324074074075</c:v>
                </c:pt>
                <c:pt idx="10193">
                  <c:v>0.39504629629629634</c:v>
                </c:pt>
                <c:pt idx="10194">
                  <c:v>0.39528935185185188</c:v>
                </c:pt>
                <c:pt idx="10195">
                  <c:v>0.39553240740740742</c:v>
                </c:pt>
                <c:pt idx="10196">
                  <c:v>0.39578703703703705</c:v>
                </c:pt>
                <c:pt idx="10197">
                  <c:v>0.39603009259259259</c:v>
                </c:pt>
                <c:pt idx="10198">
                  <c:v>0.39627314814814812</c:v>
                </c:pt>
                <c:pt idx="10199">
                  <c:v>0.39651620370370372</c:v>
                </c:pt>
                <c:pt idx="10200">
                  <c:v>0.39675925925925926</c:v>
                </c:pt>
                <c:pt idx="10201">
                  <c:v>0.39701388888888883</c:v>
                </c:pt>
                <c:pt idx="10202">
                  <c:v>0.39725694444444443</c:v>
                </c:pt>
                <c:pt idx="10203">
                  <c:v>0.39749999999999996</c:v>
                </c:pt>
                <c:pt idx="10204">
                  <c:v>0.3977430555555555</c:v>
                </c:pt>
                <c:pt idx="10205">
                  <c:v>0.3979861111111111</c:v>
                </c:pt>
                <c:pt idx="10206">
                  <c:v>0.39824074074074073</c:v>
                </c:pt>
                <c:pt idx="10207">
                  <c:v>0.39848379629629632</c:v>
                </c:pt>
                <c:pt idx="10208">
                  <c:v>0.39872685185185186</c:v>
                </c:pt>
                <c:pt idx="10209">
                  <c:v>0.3989699074074074</c:v>
                </c:pt>
                <c:pt idx="10210">
                  <c:v>0.39921296296296299</c:v>
                </c:pt>
                <c:pt idx="10211">
                  <c:v>0.39945601851851853</c:v>
                </c:pt>
                <c:pt idx="10212">
                  <c:v>0.39971064814814811</c:v>
                </c:pt>
                <c:pt idx="10213">
                  <c:v>0.3999537037037037</c:v>
                </c:pt>
                <c:pt idx="10214">
                  <c:v>0.40019675925925924</c:v>
                </c:pt>
                <c:pt idx="10215">
                  <c:v>0.40043981481481478</c:v>
                </c:pt>
                <c:pt idx="10216">
                  <c:v>0.40068287037037037</c:v>
                </c:pt>
                <c:pt idx="10217">
                  <c:v>0.4009375</c:v>
                </c:pt>
                <c:pt idx="10218">
                  <c:v>0.4011805555555556</c:v>
                </c:pt>
                <c:pt idx="10219">
                  <c:v>0.40142361111111113</c:v>
                </c:pt>
                <c:pt idx="10220">
                  <c:v>0.40166666666666667</c:v>
                </c:pt>
                <c:pt idx="10221">
                  <c:v>0.40190972222222227</c:v>
                </c:pt>
                <c:pt idx="10222">
                  <c:v>0.40216435185185184</c:v>
                </c:pt>
                <c:pt idx="10223">
                  <c:v>0.40240740740740738</c:v>
                </c:pt>
                <c:pt idx="10224">
                  <c:v>0.40265046296296297</c:v>
                </c:pt>
                <c:pt idx="10225">
                  <c:v>0.40289351851851851</c:v>
                </c:pt>
                <c:pt idx="10226">
                  <c:v>0.40313657407407405</c:v>
                </c:pt>
                <c:pt idx="10227">
                  <c:v>0.40337962962962964</c:v>
                </c:pt>
                <c:pt idx="10228">
                  <c:v>0.40363425925925928</c:v>
                </c:pt>
                <c:pt idx="10229">
                  <c:v>0.40387731481481487</c:v>
                </c:pt>
                <c:pt idx="10230">
                  <c:v>0.40412037037037035</c:v>
                </c:pt>
                <c:pt idx="10231">
                  <c:v>0.40436342592592589</c:v>
                </c:pt>
                <c:pt idx="10232">
                  <c:v>0.40460648148148143</c:v>
                </c:pt>
                <c:pt idx="10233">
                  <c:v>0.40486111111111112</c:v>
                </c:pt>
                <c:pt idx="10234">
                  <c:v>0.40510416666666665</c:v>
                </c:pt>
                <c:pt idx="10235">
                  <c:v>0.40534722222222225</c:v>
                </c:pt>
                <c:pt idx="10236">
                  <c:v>0.40559027777777779</c:v>
                </c:pt>
                <c:pt idx="10237">
                  <c:v>0.40583333333333332</c:v>
                </c:pt>
                <c:pt idx="10238">
                  <c:v>0.40608796296296296</c:v>
                </c:pt>
                <c:pt idx="10239">
                  <c:v>0.40633101851851849</c:v>
                </c:pt>
                <c:pt idx="10240">
                  <c:v>0.40657407407407403</c:v>
                </c:pt>
                <c:pt idx="10241">
                  <c:v>0.40681712962962963</c:v>
                </c:pt>
                <c:pt idx="10242">
                  <c:v>0.40706018518518516</c:v>
                </c:pt>
                <c:pt idx="10243">
                  <c:v>0.40731481481481485</c:v>
                </c:pt>
                <c:pt idx="10244">
                  <c:v>0.40755787037037039</c:v>
                </c:pt>
                <c:pt idx="10245">
                  <c:v>0.40780092592592593</c:v>
                </c:pt>
                <c:pt idx="10246">
                  <c:v>0.40804398148148152</c:v>
                </c:pt>
                <c:pt idx="10247">
                  <c:v>0.40828703703703706</c:v>
                </c:pt>
                <c:pt idx="10248">
                  <c:v>0.4085300925925926</c:v>
                </c:pt>
                <c:pt idx="10249">
                  <c:v>0.40878472222222223</c:v>
                </c:pt>
                <c:pt idx="10250">
                  <c:v>0.40902777777777777</c:v>
                </c:pt>
                <c:pt idx="10251">
                  <c:v>0.40927083333333331</c:v>
                </c:pt>
                <c:pt idx="10252">
                  <c:v>0.4095138888888889</c:v>
                </c:pt>
                <c:pt idx="10253">
                  <c:v>0.40975694444444444</c:v>
                </c:pt>
                <c:pt idx="10254">
                  <c:v>0.41001157407407413</c:v>
                </c:pt>
                <c:pt idx="10255">
                  <c:v>0.41025462962962966</c:v>
                </c:pt>
                <c:pt idx="10256">
                  <c:v>0.4104976851851852</c:v>
                </c:pt>
                <c:pt idx="10257">
                  <c:v>0.4107407407407408</c:v>
                </c:pt>
                <c:pt idx="10258">
                  <c:v>0.41098379629629633</c:v>
                </c:pt>
                <c:pt idx="10259">
                  <c:v>0.41123842592592591</c:v>
                </c:pt>
                <c:pt idx="10260">
                  <c:v>0.4114814814814815</c:v>
                </c:pt>
                <c:pt idx="10261">
                  <c:v>0.41172453703703704</c:v>
                </c:pt>
                <c:pt idx="10262">
                  <c:v>0.41196759259259258</c:v>
                </c:pt>
                <c:pt idx="10263">
                  <c:v>0.41221064814814817</c:v>
                </c:pt>
                <c:pt idx="10264">
                  <c:v>0.41245370370370371</c:v>
                </c:pt>
                <c:pt idx="10265">
                  <c:v>0.41270833333333329</c:v>
                </c:pt>
                <c:pt idx="10266">
                  <c:v>0.41295138888888888</c:v>
                </c:pt>
                <c:pt idx="10267">
                  <c:v>0.41319444444444442</c:v>
                </c:pt>
                <c:pt idx="10268">
                  <c:v>0.41343749999999996</c:v>
                </c:pt>
                <c:pt idx="10269">
                  <c:v>0.41369212962962965</c:v>
                </c:pt>
                <c:pt idx="10270">
                  <c:v>0.41393518518518518</c:v>
                </c:pt>
                <c:pt idx="10271">
                  <c:v>0.41417824074074078</c:v>
                </c:pt>
                <c:pt idx="10272">
                  <c:v>0.41442129629629632</c:v>
                </c:pt>
                <c:pt idx="10273">
                  <c:v>0.41466435185185185</c:v>
                </c:pt>
                <c:pt idx="10274">
                  <c:v>0.41490740740740745</c:v>
                </c:pt>
                <c:pt idx="10275">
                  <c:v>0.41516203703703702</c:v>
                </c:pt>
                <c:pt idx="10276">
                  <c:v>0.41540509259259256</c:v>
                </c:pt>
                <c:pt idx="10277">
                  <c:v>0.41564814814814816</c:v>
                </c:pt>
                <c:pt idx="10278">
                  <c:v>0.41589120370370369</c:v>
                </c:pt>
                <c:pt idx="10279">
                  <c:v>0.41613425925925923</c:v>
                </c:pt>
                <c:pt idx="10280">
                  <c:v>0.41638888888888892</c:v>
                </c:pt>
                <c:pt idx="10281">
                  <c:v>0.41663194444444446</c:v>
                </c:pt>
                <c:pt idx="10282">
                  <c:v>0.41687500000000005</c:v>
                </c:pt>
                <c:pt idx="10283">
                  <c:v>0.41711805555555559</c:v>
                </c:pt>
                <c:pt idx="10284">
                  <c:v>0.41736111111111113</c:v>
                </c:pt>
                <c:pt idx="10285">
                  <c:v>0.41760416666666672</c:v>
                </c:pt>
                <c:pt idx="10286">
                  <c:v>0.4178587962962963</c:v>
                </c:pt>
                <c:pt idx="10287">
                  <c:v>0.41810185185185184</c:v>
                </c:pt>
                <c:pt idx="10288">
                  <c:v>0.41834490740740743</c:v>
                </c:pt>
                <c:pt idx="10289">
                  <c:v>0.41858796296296297</c:v>
                </c:pt>
                <c:pt idx="10290">
                  <c:v>0.41883101851851851</c:v>
                </c:pt>
                <c:pt idx="10291">
                  <c:v>0.41908564814814814</c:v>
                </c:pt>
                <c:pt idx="10292">
                  <c:v>0.41932870370370368</c:v>
                </c:pt>
                <c:pt idx="10293">
                  <c:v>0.41957175925925921</c:v>
                </c:pt>
                <c:pt idx="10294">
                  <c:v>0.41981481481481481</c:v>
                </c:pt>
                <c:pt idx="10295">
                  <c:v>0.42005787037037035</c:v>
                </c:pt>
                <c:pt idx="10296">
                  <c:v>0.42031250000000003</c:v>
                </c:pt>
                <c:pt idx="10297">
                  <c:v>0.42055555555555557</c:v>
                </c:pt>
                <c:pt idx="10298">
                  <c:v>0.42079861111111111</c:v>
                </c:pt>
                <c:pt idx="10299">
                  <c:v>0.4210416666666667</c:v>
                </c:pt>
                <c:pt idx="10300">
                  <c:v>0.42128472222222224</c:v>
                </c:pt>
                <c:pt idx="10301">
                  <c:v>0.42152777777777778</c:v>
                </c:pt>
                <c:pt idx="10302">
                  <c:v>0.42178240740740741</c:v>
                </c:pt>
                <c:pt idx="10303">
                  <c:v>0.42202546296296295</c:v>
                </c:pt>
                <c:pt idx="10304">
                  <c:v>0.42226851851851849</c:v>
                </c:pt>
                <c:pt idx="10305">
                  <c:v>0.42251157407407408</c:v>
                </c:pt>
                <c:pt idx="10306">
                  <c:v>0.42275462962962962</c:v>
                </c:pt>
                <c:pt idx="10307">
                  <c:v>0.42300925925925931</c:v>
                </c:pt>
                <c:pt idx="10308">
                  <c:v>0.42325231481481485</c:v>
                </c:pt>
                <c:pt idx="10309">
                  <c:v>0.42349537037037038</c:v>
                </c:pt>
                <c:pt idx="10310">
                  <c:v>0.42373842592592598</c:v>
                </c:pt>
                <c:pt idx="10311">
                  <c:v>0.42398148148148151</c:v>
                </c:pt>
                <c:pt idx="10312">
                  <c:v>0.42423611111111109</c:v>
                </c:pt>
                <c:pt idx="10313">
                  <c:v>0.42447916666666669</c:v>
                </c:pt>
                <c:pt idx="10314">
                  <c:v>0.42472222222222222</c:v>
                </c:pt>
                <c:pt idx="10315">
                  <c:v>0.42496527777777776</c:v>
                </c:pt>
                <c:pt idx="10316">
                  <c:v>0.42520833333333335</c:v>
                </c:pt>
                <c:pt idx="10317">
                  <c:v>0.42545138888888889</c:v>
                </c:pt>
                <c:pt idx="10318">
                  <c:v>0.42570601851851847</c:v>
                </c:pt>
                <c:pt idx="10319">
                  <c:v>0.42594907407407406</c:v>
                </c:pt>
                <c:pt idx="10320">
                  <c:v>0.4261921296296296</c:v>
                </c:pt>
                <c:pt idx="10321">
                  <c:v>0.42643518518518514</c:v>
                </c:pt>
                <c:pt idx="10322">
                  <c:v>0.42667824074074073</c:v>
                </c:pt>
                <c:pt idx="10323">
                  <c:v>0.42693287037037037</c:v>
                </c:pt>
                <c:pt idx="10324">
                  <c:v>0.42717592592592596</c:v>
                </c:pt>
                <c:pt idx="10325">
                  <c:v>0.4274189814814815</c:v>
                </c:pt>
                <c:pt idx="10326">
                  <c:v>0.42766203703703703</c:v>
                </c:pt>
                <c:pt idx="10327">
                  <c:v>0.42790509259259263</c:v>
                </c:pt>
                <c:pt idx="10328">
                  <c:v>0.42815972222222221</c:v>
                </c:pt>
                <c:pt idx="10329">
                  <c:v>0.42840277777777774</c:v>
                </c:pt>
                <c:pt idx="10330">
                  <c:v>0.42864583333333334</c:v>
                </c:pt>
                <c:pt idx="10331">
                  <c:v>0.42888888888888888</c:v>
                </c:pt>
                <c:pt idx="10332">
                  <c:v>0.42913194444444441</c:v>
                </c:pt>
                <c:pt idx="10333">
                  <c:v>0.4293865740740741</c:v>
                </c:pt>
                <c:pt idx="10334">
                  <c:v>0.42962962962962964</c:v>
                </c:pt>
                <c:pt idx="10335">
                  <c:v>0.42987268518518523</c:v>
                </c:pt>
                <c:pt idx="10336">
                  <c:v>0.43011574074074077</c:v>
                </c:pt>
                <c:pt idx="10337">
                  <c:v>0.43035879629629631</c:v>
                </c:pt>
                <c:pt idx="10338">
                  <c:v>0.4306018518518519</c:v>
                </c:pt>
                <c:pt idx="10339">
                  <c:v>0.43085648148148148</c:v>
                </c:pt>
                <c:pt idx="10340">
                  <c:v>0.43109953703703702</c:v>
                </c:pt>
                <c:pt idx="10341">
                  <c:v>0.43134259259259261</c:v>
                </c:pt>
                <c:pt idx="10342">
                  <c:v>0.43158564814814815</c:v>
                </c:pt>
                <c:pt idx="10343">
                  <c:v>0.43182870370370369</c:v>
                </c:pt>
                <c:pt idx="10344">
                  <c:v>0.43208333333333332</c:v>
                </c:pt>
                <c:pt idx="10345">
                  <c:v>0.43232638888888886</c:v>
                </c:pt>
                <c:pt idx="10346">
                  <c:v>0.4325694444444444</c:v>
                </c:pt>
                <c:pt idx="10347">
                  <c:v>0.43281249999999999</c:v>
                </c:pt>
                <c:pt idx="10348">
                  <c:v>0.43305555555555553</c:v>
                </c:pt>
                <c:pt idx="10349">
                  <c:v>0.43331018518518521</c:v>
                </c:pt>
                <c:pt idx="10350">
                  <c:v>0.43355324074074075</c:v>
                </c:pt>
                <c:pt idx="10351">
                  <c:v>0.43379629629629629</c:v>
                </c:pt>
                <c:pt idx="10352">
                  <c:v>0.43403935185185188</c:v>
                </c:pt>
                <c:pt idx="10353">
                  <c:v>0.43428240740740742</c:v>
                </c:pt>
                <c:pt idx="10354">
                  <c:v>0.434537037037037</c:v>
                </c:pt>
                <c:pt idx="10355">
                  <c:v>0.43478009259259259</c:v>
                </c:pt>
                <c:pt idx="10356">
                  <c:v>0.43502314814814813</c:v>
                </c:pt>
                <c:pt idx="10357">
                  <c:v>0.43526620370370367</c:v>
                </c:pt>
                <c:pt idx="10358">
                  <c:v>0.43550925925925926</c:v>
                </c:pt>
                <c:pt idx="10359">
                  <c:v>0.4357523148148148</c:v>
                </c:pt>
                <c:pt idx="10360">
                  <c:v>0.43600694444444449</c:v>
                </c:pt>
                <c:pt idx="10361">
                  <c:v>0.43625000000000003</c:v>
                </c:pt>
                <c:pt idx="10362">
                  <c:v>0.43649305555555556</c:v>
                </c:pt>
                <c:pt idx="10363">
                  <c:v>0.43673611111111116</c:v>
                </c:pt>
                <c:pt idx="10364">
                  <c:v>0.4369791666666667</c:v>
                </c:pt>
                <c:pt idx="10365">
                  <c:v>0.43723379629629627</c:v>
                </c:pt>
                <c:pt idx="10366">
                  <c:v>0.43747685185185187</c:v>
                </c:pt>
                <c:pt idx="10367">
                  <c:v>0.4377199074074074</c:v>
                </c:pt>
                <c:pt idx="10368">
                  <c:v>0.43796296296296294</c:v>
                </c:pt>
                <c:pt idx="10369">
                  <c:v>0.43820601851851854</c:v>
                </c:pt>
                <c:pt idx="10370">
                  <c:v>0.43844907407407407</c:v>
                </c:pt>
                <c:pt idx="10371">
                  <c:v>0.43870370370370365</c:v>
                </c:pt>
                <c:pt idx="10372">
                  <c:v>0.43894675925925924</c:v>
                </c:pt>
                <c:pt idx="10373">
                  <c:v>0.43918981481481478</c:v>
                </c:pt>
                <c:pt idx="10374">
                  <c:v>0.43943287037037032</c:v>
                </c:pt>
                <c:pt idx="10375">
                  <c:v>0.43967592592592591</c:v>
                </c:pt>
                <c:pt idx="10376">
                  <c:v>0.43993055555555555</c:v>
                </c:pt>
                <c:pt idx="10377">
                  <c:v>0.44017361111111114</c:v>
                </c:pt>
                <c:pt idx="10378">
                  <c:v>0.44041666666666668</c:v>
                </c:pt>
                <c:pt idx="10379">
                  <c:v>0.44065972222222222</c:v>
                </c:pt>
                <c:pt idx="10380">
                  <c:v>0.44090277777777781</c:v>
                </c:pt>
                <c:pt idx="10381">
                  <c:v>0.44115740740740739</c:v>
                </c:pt>
                <c:pt idx="10382">
                  <c:v>0.44140046296296293</c:v>
                </c:pt>
                <c:pt idx="10383">
                  <c:v>0.44164351851851852</c:v>
                </c:pt>
                <c:pt idx="10384">
                  <c:v>0.44188657407407406</c:v>
                </c:pt>
                <c:pt idx="10385">
                  <c:v>0.44212962962962959</c:v>
                </c:pt>
                <c:pt idx="10386">
                  <c:v>0.44237268518518519</c:v>
                </c:pt>
                <c:pt idx="10387">
                  <c:v>0.44262731481481482</c:v>
                </c:pt>
                <c:pt idx="10388">
                  <c:v>0.44287037037037041</c:v>
                </c:pt>
                <c:pt idx="10389">
                  <c:v>0.44311342592592595</c:v>
                </c:pt>
                <c:pt idx="10390">
                  <c:v>0.44335648148148149</c:v>
                </c:pt>
                <c:pt idx="10391">
                  <c:v>0.44359953703703708</c:v>
                </c:pt>
                <c:pt idx="10392">
                  <c:v>0.44385416666666666</c:v>
                </c:pt>
                <c:pt idx="10393">
                  <c:v>0.4440972222222222</c:v>
                </c:pt>
                <c:pt idx="10394">
                  <c:v>0.44434027777777779</c:v>
                </c:pt>
                <c:pt idx="10395">
                  <c:v>0.44458333333333333</c:v>
                </c:pt>
                <c:pt idx="10396">
                  <c:v>0.44482638888888887</c:v>
                </c:pt>
                <c:pt idx="10397">
                  <c:v>0.4450810185185185</c:v>
                </c:pt>
                <c:pt idx="10398">
                  <c:v>0.44532407407407404</c:v>
                </c:pt>
                <c:pt idx="10399">
                  <c:v>0.44556712962962958</c:v>
                </c:pt>
                <c:pt idx="10400">
                  <c:v>0.44581018518518517</c:v>
                </c:pt>
                <c:pt idx="10401">
                  <c:v>0.44605324074074071</c:v>
                </c:pt>
                <c:pt idx="10402">
                  <c:v>0.4463078703703704</c:v>
                </c:pt>
                <c:pt idx="10403">
                  <c:v>0.44655092592592593</c:v>
                </c:pt>
                <c:pt idx="10404">
                  <c:v>0.44679398148148147</c:v>
                </c:pt>
                <c:pt idx="10405">
                  <c:v>0.44703703703703707</c:v>
                </c:pt>
                <c:pt idx="10406">
                  <c:v>0.4472800925925926</c:v>
                </c:pt>
                <c:pt idx="10407">
                  <c:v>0.44752314814814814</c:v>
                </c:pt>
                <c:pt idx="10408">
                  <c:v>0.44777777777777777</c:v>
                </c:pt>
                <c:pt idx="10409">
                  <c:v>0.44802083333333331</c:v>
                </c:pt>
                <c:pt idx="10410">
                  <c:v>0.44826388888888885</c:v>
                </c:pt>
                <c:pt idx="10411">
                  <c:v>0.44850694444444444</c:v>
                </c:pt>
                <c:pt idx="10412">
                  <c:v>0.44874999999999998</c:v>
                </c:pt>
                <c:pt idx="10413">
                  <c:v>0.44900462962962967</c:v>
                </c:pt>
                <c:pt idx="10414">
                  <c:v>0.44924768518518521</c:v>
                </c:pt>
                <c:pt idx="10415">
                  <c:v>0.44949074074074075</c:v>
                </c:pt>
                <c:pt idx="10416">
                  <c:v>0.44973379629629634</c:v>
                </c:pt>
                <c:pt idx="10417">
                  <c:v>0.44997685185185188</c:v>
                </c:pt>
                <c:pt idx="10418">
                  <c:v>0.45023148148148145</c:v>
                </c:pt>
                <c:pt idx="10419">
                  <c:v>0.45047453703703705</c:v>
                </c:pt>
                <c:pt idx="10420">
                  <c:v>0.45071759259259259</c:v>
                </c:pt>
                <c:pt idx="10421">
                  <c:v>0.45096064814814812</c:v>
                </c:pt>
                <c:pt idx="10422">
                  <c:v>0.45120370370370372</c:v>
                </c:pt>
                <c:pt idx="10423">
                  <c:v>0.45144675925925926</c:v>
                </c:pt>
                <c:pt idx="10424">
                  <c:v>0.45170138888888894</c:v>
                </c:pt>
                <c:pt idx="10425">
                  <c:v>0.45194444444444443</c:v>
                </c:pt>
                <c:pt idx="10426">
                  <c:v>0.45218749999999996</c:v>
                </c:pt>
                <c:pt idx="10427">
                  <c:v>0.4524305555555555</c:v>
                </c:pt>
                <c:pt idx="10428">
                  <c:v>0.4526736111111111</c:v>
                </c:pt>
                <c:pt idx="10429">
                  <c:v>0.45292824074074073</c:v>
                </c:pt>
                <c:pt idx="10430">
                  <c:v>0.45317129629629632</c:v>
                </c:pt>
                <c:pt idx="10431">
                  <c:v>0.45341435185185186</c:v>
                </c:pt>
                <c:pt idx="10432">
                  <c:v>0.4536574074074074</c:v>
                </c:pt>
                <c:pt idx="10433">
                  <c:v>0.45390046296296299</c:v>
                </c:pt>
                <c:pt idx="10434">
                  <c:v>0.45415509259259257</c:v>
                </c:pt>
                <c:pt idx="10435">
                  <c:v>0.45439814814814811</c:v>
                </c:pt>
                <c:pt idx="10436">
                  <c:v>0.4546412037037037</c:v>
                </c:pt>
                <c:pt idx="10437">
                  <c:v>0.45488425925925924</c:v>
                </c:pt>
                <c:pt idx="10438">
                  <c:v>0.45512731481481478</c:v>
                </c:pt>
                <c:pt idx="10439">
                  <c:v>0.45537037037037037</c:v>
                </c:pt>
                <c:pt idx="10440">
                  <c:v>0.455625</c:v>
                </c:pt>
                <c:pt idx="10441">
                  <c:v>0.4558680555555556</c:v>
                </c:pt>
                <c:pt idx="10442">
                  <c:v>0.45611111111111113</c:v>
                </c:pt>
                <c:pt idx="10443">
                  <c:v>0.45635416666666667</c:v>
                </c:pt>
                <c:pt idx="10444">
                  <c:v>0.45659722222222227</c:v>
                </c:pt>
                <c:pt idx="10445">
                  <c:v>0.45685185185185184</c:v>
                </c:pt>
                <c:pt idx="10446">
                  <c:v>0.45709490740740738</c:v>
                </c:pt>
                <c:pt idx="10447">
                  <c:v>0.45733796296296297</c:v>
                </c:pt>
                <c:pt idx="10448">
                  <c:v>0.45758101851851851</c:v>
                </c:pt>
                <c:pt idx="10449">
                  <c:v>0.45782407407407405</c:v>
                </c:pt>
                <c:pt idx="10450">
                  <c:v>0.45807870370370374</c:v>
                </c:pt>
                <c:pt idx="10451">
                  <c:v>0.45832175925925928</c:v>
                </c:pt>
                <c:pt idx="10452">
                  <c:v>0.45856481481481487</c:v>
                </c:pt>
                <c:pt idx="10453">
                  <c:v>0.45880787037037035</c:v>
                </c:pt>
                <c:pt idx="10454">
                  <c:v>0.45905092592592589</c:v>
                </c:pt>
                <c:pt idx="10455">
                  <c:v>0.45930555555555558</c:v>
                </c:pt>
                <c:pt idx="10456">
                  <c:v>0.45954861111111112</c:v>
                </c:pt>
                <c:pt idx="10457">
                  <c:v>0.45979166666666665</c:v>
                </c:pt>
                <c:pt idx="10458">
                  <c:v>0.46003472222222225</c:v>
                </c:pt>
                <c:pt idx="10459">
                  <c:v>0.46027777777777779</c:v>
                </c:pt>
                <c:pt idx="10460">
                  <c:v>0.46052083333333332</c:v>
                </c:pt>
                <c:pt idx="10461">
                  <c:v>0.46077546296296296</c:v>
                </c:pt>
                <c:pt idx="10462">
                  <c:v>0.46101851851851849</c:v>
                </c:pt>
                <c:pt idx="10463">
                  <c:v>0.46126157407407403</c:v>
                </c:pt>
                <c:pt idx="10464">
                  <c:v>0.46150462962962963</c:v>
                </c:pt>
                <c:pt idx="10465">
                  <c:v>0.46174768518518516</c:v>
                </c:pt>
                <c:pt idx="10466">
                  <c:v>0.46200231481481485</c:v>
                </c:pt>
                <c:pt idx="10467">
                  <c:v>0.46224537037037039</c:v>
                </c:pt>
                <c:pt idx="10468">
                  <c:v>0.46248842592592593</c:v>
                </c:pt>
                <c:pt idx="10469">
                  <c:v>0.46273148148148152</c:v>
                </c:pt>
                <c:pt idx="10470">
                  <c:v>0.46297453703703706</c:v>
                </c:pt>
                <c:pt idx="10471">
                  <c:v>0.46322916666666664</c:v>
                </c:pt>
                <c:pt idx="10472">
                  <c:v>0.46347222222222223</c:v>
                </c:pt>
                <c:pt idx="10473">
                  <c:v>0.46371527777777777</c:v>
                </c:pt>
                <c:pt idx="10474">
                  <c:v>0.46395833333333331</c:v>
                </c:pt>
                <c:pt idx="10475">
                  <c:v>0.4642013888888889</c:v>
                </c:pt>
                <c:pt idx="10476">
                  <c:v>0.46444444444444444</c:v>
                </c:pt>
                <c:pt idx="10477">
                  <c:v>0.46469907407407413</c:v>
                </c:pt>
                <c:pt idx="10478">
                  <c:v>0.46494212962962966</c:v>
                </c:pt>
                <c:pt idx="10479">
                  <c:v>0.4651851851851852</c:v>
                </c:pt>
                <c:pt idx="10480">
                  <c:v>0.4654282407407408</c:v>
                </c:pt>
                <c:pt idx="10481">
                  <c:v>0.46567129629629633</c:v>
                </c:pt>
                <c:pt idx="10482">
                  <c:v>0.46592592592592591</c:v>
                </c:pt>
                <c:pt idx="10483">
                  <c:v>0.4661689814814815</c:v>
                </c:pt>
                <c:pt idx="10484">
                  <c:v>0.46641203703703704</c:v>
                </c:pt>
                <c:pt idx="10485">
                  <c:v>0.46665509259259258</c:v>
                </c:pt>
                <c:pt idx="10486">
                  <c:v>0.46689814814814817</c:v>
                </c:pt>
                <c:pt idx="10487">
                  <c:v>0.46715277777777775</c:v>
                </c:pt>
                <c:pt idx="10488">
                  <c:v>0.46739583333333329</c:v>
                </c:pt>
                <c:pt idx="10489">
                  <c:v>0.46763888888888888</c:v>
                </c:pt>
                <c:pt idx="10490">
                  <c:v>0.46788194444444442</c:v>
                </c:pt>
                <c:pt idx="10491">
                  <c:v>0.46812499999999996</c:v>
                </c:pt>
                <c:pt idx="10492">
                  <c:v>0.46836805555555555</c:v>
                </c:pt>
                <c:pt idx="10493">
                  <c:v>0.46862268518518518</c:v>
                </c:pt>
                <c:pt idx="10494">
                  <c:v>0.46886574074074078</c:v>
                </c:pt>
                <c:pt idx="10495">
                  <c:v>0.46910879629629632</c:v>
                </c:pt>
                <c:pt idx="10496">
                  <c:v>0.46935185185185185</c:v>
                </c:pt>
                <c:pt idx="10497">
                  <c:v>0.46960648148148149</c:v>
                </c:pt>
                <c:pt idx="10498">
                  <c:v>0.46984953703703702</c:v>
                </c:pt>
                <c:pt idx="10499">
                  <c:v>0.47009259259259256</c:v>
                </c:pt>
                <c:pt idx="10500">
                  <c:v>0.47033564814814816</c:v>
                </c:pt>
                <c:pt idx="10501">
                  <c:v>0.47057870370370369</c:v>
                </c:pt>
                <c:pt idx="10502">
                  <c:v>0.47082175925925923</c:v>
                </c:pt>
                <c:pt idx="10503">
                  <c:v>0.47107638888888892</c:v>
                </c:pt>
                <c:pt idx="10504">
                  <c:v>0.47131944444444446</c:v>
                </c:pt>
                <c:pt idx="10505">
                  <c:v>0.47156250000000005</c:v>
                </c:pt>
                <c:pt idx="10506">
                  <c:v>0.47180555555555559</c:v>
                </c:pt>
                <c:pt idx="10507">
                  <c:v>0.47204861111111113</c:v>
                </c:pt>
                <c:pt idx="10508">
                  <c:v>0.47230324074074076</c:v>
                </c:pt>
                <c:pt idx="10509">
                  <c:v>0.4725462962962963</c:v>
                </c:pt>
                <c:pt idx="10510">
                  <c:v>0.47278935185185184</c:v>
                </c:pt>
                <c:pt idx="10511">
                  <c:v>0.47303240740740743</c:v>
                </c:pt>
                <c:pt idx="10512">
                  <c:v>0.47327546296296297</c:v>
                </c:pt>
                <c:pt idx="10513">
                  <c:v>0.47351851851851851</c:v>
                </c:pt>
                <c:pt idx="10514">
                  <c:v>0.47377314814814814</c:v>
                </c:pt>
                <c:pt idx="10515">
                  <c:v>0.47401620370370368</c:v>
                </c:pt>
                <c:pt idx="10516">
                  <c:v>0.47425925925925921</c:v>
                </c:pt>
                <c:pt idx="10517">
                  <c:v>0.47450231481481481</c:v>
                </c:pt>
                <c:pt idx="10518">
                  <c:v>0.47474537037037035</c:v>
                </c:pt>
                <c:pt idx="10519">
                  <c:v>0.47500000000000003</c:v>
                </c:pt>
                <c:pt idx="10520">
                  <c:v>0.47524305555555557</c:v>
                </c:pt>
                <c:pt idx="10521">
                  <c:v>0.47548611111111111</c:v>
                </c:pt>
                <c:pt idx="10522">
                  <c:v>0.4757291666666667</c:v>
                </c:pt>
                <c:pt idx="10523">
                  <c:v>0.47597222222222224</c:v>
                </c:pt>
                <c:pt idx="10524">
                  <c:v>0.47622685185185182</c:v>
                </c:pt>
                <c:pt idx="10525">
                  <c:v>0.47646990740740741</c:v>
                </c:pt>
                <c:pt idx="10526">
                  <c:v>0.47671296296296295</c:v>
                </c:pt>
                <c:pt idx="10527">
                  <c:v>0.47695601851851849</c:v>
                </c:pt>
                <c:pt idx="10528">
                  <c:v>0.47719907407407408</c:v>
                </c:pt>
                <c:pt idx="10529">
                  <c:v>0.47745370370370371</c:v>
                </c:pt>
                <c:pt idx="10530">
                  <c:v>0.47769675925925931</c:v>
                </c:pt>
                <c:pt idx="10531">
                  <c:v>0.47793981481481485</c:v>
                </c:pt>
                <c:pt idx="10532">
                  <c:v>0.47818287037037038</c:v>
                </c:pt>
                <c:pt idx="10533">
                  <c:v>0.47842592592592598</c:v>
                </c:pt>
                <c:pt idx="10534">
                  <c:v>0.47866898148148151</c:v>
                </c:pt>
                <c:pt idx="10535">
                  <c:v>0.47892361111111109</c:v>
                </c:pt>
                <c:pt idx="10536">
                  <c:v>0.47916666666666669</c:v>
                </c:pt>
                <c:pt idx="10537">
                  <c:v>0.47940972222222222</c:v>
                </c:pt>
                <c:pt idx="10538">
                  <c:v>0.47965277777777776</c:v>
                </c:pt>
                <c:pt idx="10539">
                  <c:v>0.47989583333333335</c:v>
                </c:pt>
                <c:pt idx="10540">
                  <c:v>0.48015046296296293</c:v>
                </c:pt>
                <c:pt idx="10541">
                  <c:v>0.48039351851851847</c:v>
                </c:pt>
                <c:pt idx="10542">
                  <c:v>0.48063657407407406</c:v>
                </c:pt>
                <c:pt idx="10543">
                  <c:v>0.4808796296296296</c:v>
                </c:pt>
                <c:pt idx="10544">
                  <c:v>0.48112268518518514</c:v>
                </c:pt>
                <c:pt idx="10545">
                  <c:v>0.48137731481481483</c:v>
                </c:pt>
                <c:pt idx="10546">
                  <c:v>0.48162037037037037</c:v>
                </c:pt>
                <c:pt idx="10547">
                  <c:v>0.48186342592592596</c:v>
                </c:pt>
                <c:pt idx="10548">
                  <c:v>0.4821064814814815</c:v>
                </c:pt>
                <c:pt idx="10549">
                  <c:v>0.48234953703703703</c:v>
                </c:pt>
                <c:pt idx="10550">
                  <c:v>0.48259259259259263</c:v>
                </c:pt>
                <c:pt idx="10551">
                  <c:v>0.48284722222222221</c:v>
                </c:pt>
                <c:pt idx="10552">
                  <c:v>0.48309027777777774</c:v>
                </c:pt>
                <c:pt idx="10553">
                  <c:v>0.48333333333333334</c:v>
                </c:pt>
                <c:pt idx="10554">
                  <c:v>0.48357638888888888</c:v>
                </c:pt>
                <c:pt idx="10555">
                  <c:v>0.48381944444444441</c:v>
                </c:pt>
                <c:pt idx="10556">
                  <c:v>0.4840740740740741</c:v>
                </c:pt>
                <c:pt idx="10557">
                  <c:v>0.48431712962962964</c:v>
                </c:pt>
                <c:pt idx="10558">
                  <c:v>0.48456018518518523</c:v>
                </c:pt>
                <c:pt idx="10559">
                  <c:v>0.48480324074074077</c:v>
                </c:pt>
                <c:pt idx="10560">
                  <c:v>0.48504629629629631</c:v>
                </c:pt>
                <c:pt idx="10561">
                  <c:v>0.48530092592592594</c:v>
                </c:pt>
                <c:pt idx="10562">
                  <c:v>0.48554398148148148</c:v>
                </c:pt>
                <c:pt idx="10563">
                  <c:v>0.48578703703703702</c:v>
                </c:pt>
                <c:pt idx="10564">
                  <c:v>0.48603009259259261</c:v>
                </c:pt>
                <c:pt idx="10565">
                  <c:v>0.48627314814814815</c:v>
                </c:pt>
                <c:pt idx="10566">
                  <c:v>0.48652777777777773</c:v>
                </c:pt>
                <c:pt idx="10567">
                  <c:v>0.48677083333333332</c:v>
                </c:pt>
                <c:pt idx="10568">
                  <c:v>0.48701388888888886</c:v>
                </c:pt>
                <c:pt idx="10569">
                  <c:v>0.4872569444444444</c:v>
                </c:pt>
                <c:pt idx="10570">
                  <c:v>0.48749999999999999</c:v>
                </c:pt>
                <c:pt idx="10571">
                  <c:v>0.48774305555555553</c:v>
                </c:pt>
                <c:pt idx="10572">
                  <c:v>0.48799768518518521</c:v>
                </c:pt>
                <c:pt idx="10573">
                  <c:v>0.48824074074074075</c:v>
                </c:pt>
                <c:pt idx="10574">
                  <c:v>0.48848379629629629</c:v>
                </c:pt>
                <c:pt idx="10575">
                  <c:v>0.48872685185185188</c:v>
                </c:pt>
                <c:pt idx="10576">
                  <c:v>0.48896990740740742</c:v>
                </c:pt>
                <c:pt idx="10577">
                  <c:v>0.489224537037037</c:v>
                </c:pt>
                <c:pt idx="10578">
                  <c:v>0.48946759259259259</c:v>
                </c:pt>
                <c:pt idx="10579">
                  <c:v>0.48971064814814813</c:v>
                </c:pt>
                <c:pt idx="10580">
                  <c:v>0.48995370370370367</c:v>
                </c:pt>
                <c:pt idx="10581">
                  <c:v>0.49019675925925926</c:v>
                </c:pt>
                <c:pt idx="10582">
                  <c:v>0.4904513888888889</c:v>
                </c:pt>
                <c:pt idx="10583">
                  <c:v>0.49069444444444449</c:v>
                </c:pt>
                <c:pt idx="10584">
                  <c:v>0.49093750000000003</c:v>
                </c:pt>
                <c:pt idx="10585">
                  <c:v>0.49118055555555556</c:v>
                </c:pt>
                <c:pt idx="10586">
                  <c:v>0.49142361111111116</c:v>
                </c:pt>
                <c:pt idx="10587">
                  <c:v>0.49167824074074074</c:v>
                </c:pt>
                <c:pt idx="10588">
                  <c:v>0.49192129629629627</c:v>
                </c:pt>
                <c:pt idx="10589">
                  <c:v>0.49216435185185187</c:v>
                </c:pt>
                <c:pt idx="10590">
                  <c:v>0.4924074074074074</c:v>
                </c:pt>
                <c:pt idx="10591">
                  <c:v>0.49265046296296294</c:v>
                </c:pt>
                <c:pt idx="10592">
                  <c:v>0.49289351851851854</c:v>
                </c:pt>
                <c:pt idx="10593">
                  <c:v>0.49314814814814811</c:v>
                </c:pt>
                <c:pt idx="10594">
                  <c:v>0.49339120370370365</c:v>
                </c:pt>
                <c:pt idx="10595">
                  <c:v>0.49363425925925924</c:v>
                </c:pt>
                <c:pt idx="10596">
                  <c:v>0.49387731481481478</c:v>
                </c:pt>
                <c:pt idx="10597">
                  <c:v>0.49412037037037032</c:v>
                </c:pt>
                <c:pt idx="10598">
                  <c:v>0.49437500000000001</c:v>
                </c:pt>
                <c:pt idx="10599">
                  <c:v>0.49461805555555555</c:v>
                </c:pt>
                <c:pt idx="10600">
                  <c:v>0.49486111111111114</c:v>
                </c:pt>
                <c:pt idx="10601">
                  <c:v>0.49510416666666668</c:v>
                </c:pt>
                <c:pt idx="10602">
                  <c:v>0.49534722222222222</c:v>
                </c:pt>
                <c:pt idx="10603">
                  <c:v>0.49560185185185185</c:v>
                </c:pt>
                <c:pt idx="10604">
                  <c:v>0.49584490740740739</c:v>
                </c:pt>
                <c:pt idx="10605">
                  <c:v>0.49608796296296293</c:v>
                </c:pt>
                <c:pt idx="10606">
                  <c:v>0.49633101851851852</c:v>
                </c:pt>
                <c:pt idx="10607">
                  <c:v>0.49657407407407406</c:v>
                </c:pt>
                <c:pt idx="10608">
                  <c:v>0.49681712962962959</c:v>
                </c:pt>
                <c:pt idx="10609">
                  <c:v>0.49707175925925928</c:v>
                </c:pt>
                <c:pt idx="10610">
                  <c:v>0.49731481481481482</c:v>
                </c:pt>
                <c:pt idx="10611">
                  <c:v>0.49755787037037041</c:v>
                </c:pt>
                <c:pt idx="10612">
                  <c:v>0.49780092592592595</c:v>
                </c:pt>
                <c:pt idx="10613">
                  <c:v>0.49804398148148149</c:v>
                </c:pt>
                <c:pt idx="10614">
                  <c:v>0.49829861111111112</c:v>
                </c:pt>
                <c:pt idx="10615">
                  <c:v>0.49854166666666666</c:v>
                </c:pt>
                <c:pt idx="10616">
                  <c:v>0.4987847222222222</c:v>
                </c:pt>
                <c:pt idx="10617">
                  <c:v>0.49902777777777779</c:v>
                </c:pt>
                <c:pt idx="10618">
                  <c:v>0.49927083333333333</c:v>
                </c:pt>
                <c:pt idx="10619">
                  <c:v>0.49952546296296302</c:v>
                </c:pt>
                <c:pt idx="10620">
                  <c:v>0.4997685185185185</c:v>
                </c:pt>
                <c:pt idx="10621">
                  <c:v>0.50001157407407404</c:v>
                </c:pt>
                <c:pt idx="10622">
                  <c:v>0.50025462962962963</c:v>
                </c:pt>
                <c:pt idx="10623">
                  <c:v>0.50049768518518511</c:v>
                </c:pt>
                <c:pt idx="10624">
                  <c:v>0.50074074074074071</c:v>
                </c:pt>
                <c:pt idx="10625">
                  <c:v>0.50099537037037034</c:v>
                </c:pt>
                <c:pt idx="10626">
                  <c:v>0.50123842592592593</c:v>
                </c:pt>
                <c:pt idx="10627">
                  <c:v>0.50148148148148153</c:v>
                </c:pt>
                <c:pt idx="10628">
                  <c:v>0.50172453703703701</c:v>
                </c:pt>
                <c:pt idx="10629">
                  <c:v>0.5019675925925926</c:v>
                </c:pt>
                <c:pt idx="10630">
                  <c:v>0.50222222222222224</c:v>
                </c:pt>
                <c:pt idx="10631">
                  <c:v>0.50246527777777772</c:v>
                </c:pt>
                <c:pt idx="10632">
                  <c:v>0.50270833333333331</c:v>
                </c:pt>
                <c:pt idx="10633">
                  <c:v>0.50295138888888891</c:v>
                </c:pt>
                <c:pt idx="10634">
                  <c:v>0.50319444444444439</c:v>
                </c:pt>
                <c:pt idx="10635">
                  <c:v>0.50344907407407413</c:v>
                </c:pt>
                <c:pt idx="10636">
                  <c:v>0.50369212962962961</c:v>
                </c:pt>
                <c:pt idx="10637">
                  <c:v>0.50393518518518521</c:v>
                </c:pt>
                <c:pt idx="10638">
                  <c:v>0.5041782407407408</c:v>
                </c:pt>
                <c:pt idx="10639">
                  <c:v>0.50442129629629628</c:v>
                </c:pt>
                <c:pt idx="10640">
                  <c:v>0.50467592592592592</c:v>
                </c:pt>
                <c:pt idx="10641">
                  <c:v>0.50491898148148151</c:v>
                </c:pt>
                <c:pt idx="10642">
                  <c:v>0.50516203703703699</c:v>
                </c:pt>
                <c:pt idx="10643">
                  <c:v>0.50540509259259259</c:v>
                </c:pt>
                <c:pt idx="10644">
                  <c:v>0.50564814814814818</c:v>
                </c:pt>
                <c:pt idx="10645">
                  <c:v>0.50589120370370366</c:v>
                </c:pt>
                <c:pt idx="10646">
                  <c:v>0.50614583333333341</c:v>
                </c:pt>
                <c:pt idx="10647">
                  <c:v>0.50638888888888889</c:v>
                </c:pt>
                <c:pt idx="10648">
                  <c:v>0.50663194444444448</c:v>
                </c:pt>
                <c:pt idx="10649">
                  <c:v>0.50687499999999996</c:v>
                </c:pt>
                <c:pt idx="10650">
                  <c:v>0.50711805555555556</c:v>
                </c:pt>
                <c:pt idx="10651">
                  <c:v>0.50737268518518519</c:v>
                </c:pt>
                <c:pt idx="10652">
                  <c:v>0.50761574074074078</c:v>
                </c:pt>
                <c:pt idx="10653">
                  <c:v>0.50785879629629627</c:v>
                </c:pt>
                <c:pt idx="10654">
                  <c:v>0.50810185185185186</c:v>
                </c:pt>
                <c:pt idx="10655">
                  <c:v>0.50834490740740745</c:v>
                </c:pt>
                <c:pt idx="10656">
                  <c:v>0.50859953703703698</c:v>
                </c:pt>
                <c:pt idx="10657">
                  <c:v>0.50884259259259257</c:v>
                </c:pt>
                <c:pt idx="10658">
                  <c:v>0.50908564814814816</c:v>
                </c:pt>
                <c:pt idx="10659">
                  <c:v>0.50932870370370364</c:v>
                </c:pt>
                <c:pt idx="10660">
                  <c:v>0.50957175925925924</c:v>
                </c:pt>
                <c:pt idx="10661">
                  <c:v>0.50982638888888887</c:v>
                </c:pt>
                <c:pt idx="10662">
                  <c:v>0.51006944444444446</c:v>
                </c:pt>
                <c:pt idx="10663">
                  <c:v>0.51031250000000006</c:v>
                </c:pt>
                <c:pt idx="10664">
                  <c:v>0.51055555555555554</c:v>
                </c:pt>
                <c:pt idx="10665">
                  <c:v>0.51079861111111113</c:v>
                </c:pt>
                <c:pt idx="10666">
                  <c:v>0.51104166666666673</c:v>
                </c:pt>
                <c:pt idx="10667">
                  <c:v>0.51129629629629625</c:v>
                </c:pt>
                <c:pt idx="10668">
                  <c:v>0.51153935185185184</c:v>
                </c:pt>
                <c:pt idx="10669">
                  <c:v>0.51178240740740744</c:v>
                </c:pt>
                <c:pt idx="10670">
                  <c:v>0.51202546296296292</c:v>
                </c:pt>
                <c:pt idx="10671">
                  <c:v>0.51226851851851851</c:v>
                </c:pt>
                <c:pt idx="10672">
                  <c:v>0.51252314814814814</c:v>
                </c:pt>
                <c:pt idx="10673">
                  <c:v>0.51276620370370374</c:v>
                </c:pt>
                <c:pt idx="10674">
                  <c:v>0.51300925925925933</c:v>
                </c:pt>
                <c:pt idx="10675">
                  <c:v>0.51325231481481481</c:v>
                </c:pt>
                <c:pt idx="10676">
                  <c:v>0.5134953703703703</c:v>
                </c:pt>
                <c:pt idx="10677">
                  <c:v>0.51375000000000004</c:v>
                </c:pt>
                <c:pt idx="10678">
                  <c:v>0.51399305555555552</c:v>
                </c:pt>
                <c:pt idx="10679">
                  <c:v>0.51423611111111112</c:v>
                </c:pt>
                <c:pt idx="10680">
                  <c:v>0.51447916666666671</c:v>
                </c:pt>
                <c:pt idx="10681">
                  <c:v>0.51472222222222219</c:v>
                </c:pt>
                <c:pt idx="10682">
                  <c:v>0.51496527777777779</c:v>
                </c:pt>
                <c:pt idx="10683">
                  <c:v>0.51521990740740742</c:v>
                </c:pt>
                <c:pt idx="10684">
                  <c:v>0.5154629629629629</c:v>
                </c:pt>
                <c:pt idx="10685">
                  <c:v>0.51570601851851849</c:v>
                </c:pt>
                <c:pt idx="10686">
                  <c:v>0.51594907407407409</c:v>
                </c:pt>
                <c:pt idx="10687">
                  <c:v>0.51620370370370372</c:v>
                </c:pt>
                <c:pt idx="10688">
                  <c:v>0.51644675925925931</c:v>
                </c:pt>
                <c:pt idx="10689">
                  <c:v>0.5166898148148148</c:v>
                </c:pt>
                <c:pt idx="10690">
                  <c:v>0.51693287037037039</c:v>
                </c:pt>
                <c:pt idx="10691">
                  <c:v>0.51717592592592598</c:v>
                </c:pt>
                <c:pt idx="10692">
                  <c:v>0.51741898148148147</c:v>
                </c:pt>
                <c:pt idx="10693">
                  <c:v>0.5176736111111111</c:v>
                </c:pt>
                <c:pt idx="10694">
                  <c:v>0.51791666666666669</c:v>
                </c:pt>
                <c:pt idx="10695">
                  <c:v>0.51815972222222217</c:v>
                </c:pt>
                <c:pt idx="10696">
                  <c:v>0.51840277777777777</c:v>
                </c:pt>
                <c:pt idx="10697">
                  <c:v>0.51864583333333336</c:v>
                </c:pt>
                <c:pt idx="10698">
                  <c:v>0.51890046296296299</c:v>
                </c:pt>
                <c:pt idx="10699">
                  <c:v>0.51914351851851859</c:v>
                </c:pt>
                <c:pt idx="10700">
                  <c:v>0.51938657407407407</c:v>
                </c:pt>
                <c:pt idx="10701">
                  <c:v>0.51962962962962966</c:v>
                </c:pt>
                <c:pt idx="10702">
                  <c:v>0.51987268518518526</c:v>
                </c:pt>
                <c:pt idx="10703">
                  <c:v>0.52011574074074074</c:v>
                </c:pt>
                <c:pt idx="10704">
                  <c:v>0.52037037037037037</c:v>
                </c:pt>
                <c:pt idx="10705">
                  <c:v>0.52061342592592597</c:v>
                </c:pt>
                <c:pt idx="10706">
                  <c:v>0.52085648148148145</c:v>
                </c:pt>
                <c:pt idx="10707">
                  <c:v>0.52109953703703704</c:v>
                </c:pt>
                <c:pt idx="10708">
                  <c:v>0.52134259259259264</c:v>
                </c:pt>
                <c:pt idx="10709">
                  <c:v>0.52159722222222216</c:v>
                </c:pt>
                <c:pt idx="10710">
                  <c:v>0.52184027777777775</c:v>
                </c:pt>
                <c:pt idx="10711">
                  <c:v>0.52208333333333334</c:v>
                </c:pt>
                <c:pt idx="10712">
                  <c:v>0.52232638888888883</c:v>
                </c:pt>
                <c:pt idx="10713">
                  <c:v>0.52256944444444442</c:v>
                </c:pt>
                <c:pt idx="10714">
                  <c:v>0.52282407407407405</c:v>
                </c:pt>
                <c:pt idx="10715">
                  <c:v>0.52306712962962965</c:v>
                </c:pt>
                <c:pt idx="10716">
                  <c:v>0.52331018518518524</c:v>
                </c:pt>
                <c:pt idx="10717">
                  <c:v>0.52355324074074072</c:v>
                </c:pt>
                <c:pt idx="10718">
                  <c:v>0.52379629629629632</c:v>
                </c:pt>
                <c:pt idx="10719">
                  <c:v>0.52405092592592595</c:v>
                </c:pt>
                <c:pt idx="10720">
                  <c:v>0.52429398148148143</c:v>
                </c:pt>
                <c:pt idx="10721">
                  <c:v>0.52453703703703702</c:v>
                </c:pt>
                <c:pt idx="10722">
                  <c:v>0.52478009259259262</c:v>
                </c:pt>
                <c:pt idx="10723">
                  <c:v>0.5250231481481481</c:v>
                </c:pt>
                <c:pt idx="10724">
                  <c:v>0.52526620370370369</c:v>
                </c:pt>
                <c:pt idx="10725">
                  <c:v>0.52552083333333333</c:v>
                </c:pt>
                <c:pt idx="10726">
                  <c:v>0.52576388888888892</c:v>
                </c:pt>
                <c:pt idx="10727">
                  <c:v>0.52600694444444451</c:v>
                </c:pt>
                <c:pt idx="10728">
                  <c:v>0.52625</c:v>
                </c:pt>
                <c:pt idx="10729">
                  <c:v>0.52649305555555559</c:v>
                </c:pt>
                <c:pt idx="10730">
                  <c:v>0.52674768518518522</c:v>
                </c:pt>
                <c:pt idx="10731">
                  <c:v>0.5269907407407407</c:v>
                </c:pt>
                <c:pt idx="10732">
                  <c:v>0.5272337962962963</c:v>
                </c:pt>
                <c:pt idx="10733">
                  <c:v>0.52747685185185189</c:v>
                </c:pt>
                <c:pt idx="10734">
                  <c:v>0.52771990740740737</c:v>
                </c:pt>
                <c:pt idx="10735">
                  <c:v>0.52797453703703701</c:v>
                </c:pt>
                <c:pt idx="10736">
                  <c:v>0.5282175925925926</c:v>
                </c:pt>
                <c:pt idx="10737">
                  <c:v>0.52846064814814808</c:v>
                </c:pt>
                <c:pt idx="10738">
                  <c:v>0.52870370370370368</c:v>
                </c:pt>
                <c:pt idx="10739">
                  <c:v>0.52894675925925927</c:v>
                </c:pt>
                <c:pt idx="10740">
                  <c:v>0.5292013888888889</c:v>
                </c:pt>
                <c:pt idx="10741">
                  <c:v>0.5294444444444445</c:v>
                </c:pt>
                <c:pt idx="10742">
                  <c:v>0.52968749999999998</c:v>
                </c:pt>
                <c:pt idx="10743">
                  <c:v>0.52993055555555557</c:v>
                </c:pt>
                <c:pt idx="10744">
                  <c:v>0.53017361111111116</c:v>
                </c:pt>
                <c:pt idx="10745">
                  <c:v>0.53041666666666665</c:v>
                </c:pt>
                <c:pt idx="10746">
                  <c:v>0.53067129629629628</c:v>
                </c:pt>
                <c:pt idx="10747">
                  <c:v>0.53091435185185187</c:v>
                </c:pt>
                <c:pt idx="10748">
                  <c:v>0.53115740740740736</c:v>
                </c:pt>
                <c:pt idx="10749">
                  <c:v>0.53140046296296295</c:v>
                </c:pt>
                <c:pt idx="10750">
                  <c:v>0.53164351851851854</c:v>
                </c:pt>
                <c:pt idx="10751">
                  <c:v>0.53189814814814818</c:v>
                </c:pt>
                <c:pt idx="10752">
                  <c:v>0.53214120370370377</c:v>
                </c:pt>
                <c:pt idx="10753">
                  <c:v>0.53238425925925925</c:v>
                </c:pt>
                <c:pt idx="10754">
                  <c:v>0.53262731481481485</c:v>
                </c:pt>
                <c:pt idx="10755">
                  <c:v>0.53287037037037044</c:v>
                </c:pt>
                <c:pt idx="10756">
                  <c:v>0.53311342592592592</c:v>
                </c:pt>
                <c:pt idx="10757">
                  <c:v>0.53336805555555555</c:v>
                </c:pt>
                <c:pt idx="10758">
                  <c:v>0.53361111111111115</c:v>
                </c:pt>
                <c:pt idx="10759">
                  <c:v>0.53385416666666663</c:v>
                </c:pt>
                <c:pt idx="10760">
                  <c:v>0.53409722222222222</c:v>
                </c:pt>
                <c:pt idx="10761">
                  <c:v>0.53434027777777782</c:v>
                </c:pt>
                <c:pt idx="10762">
                  <c:v>0.53459490740740734</c:v>
                </c:pt>
                <c:pt idx="10763">
                  <c:v>0.53483796296296293</c:v>
                </c:pt>
                <c:pt idx="10764">
                  <c:v>0.53508101851851853</c:v>
                </c:pt>
                <c:pt idx="10765">
                  <c:v>0.53532407407407401</c:v>
                </c:pt>
                <c:pt idx="10766">
                  <c:v>0.5355671296296296</c:v>
                </c:pt>
                <c:pt idx="10767">
                  <c:v>0.53582175925925923</c:v>
                </c:pt>
                <c:pt idx="10768">
                  <c:v>0.53606481481481483</c:v>
                </c:pt>
                <c:pt idx="10769">
                  <c:v>0.53630787037037042</c:v>
                </c:pt>
                <c:pt idx="10770">
                  <c:v>0.5365509259259259</c:v>
                </c:pt>
                <c:pt idx="10771">
                  <c:v>0.5367939814814815</c:v>
                </c:pt>
                <c:pt idx="10772">
                  <c:v>0.53704861111111113</c:v>
                </c:pt>
                <c:pt idx="10773">
                  <c:v>0.53729166666666661</c:v>
                </c:pt>
                <c:pt idx="10774">
                  <c:v>0.53753472222222221</c:v>
                </c:pt>
                <c:pt idx="10775">
                  <c:v>0.5377777777777778</c:v>
                </c:pt>
                <c:pt idx="10776">
                  <c:v>0.53802083333333328</c:v>
                </c:pt>
                <c:pt idx="10777">
                  <c:v>0.53826388888888888</c:v>
                </c:pt>
                <c:pt idx="10778">
                  <c:v>0.53851851851851851</c:v>
                </c:pt>
                <c:pt idx="10779">
                  <c:v>0.5387615740740741</c:v>
                </c:pt>
                <c:pt idx="10780">
                  <c:v>0.53900462962962969</c:v>
                </c:pt>
                <c:pt idx="10781">
                  <c:v>0.53924768518518518</c:v>
                </c:pt>
                <c:pt idx="10782">
                  <c:v>0.53949074074074077</c:v>
                </c:pt>
                <c:pt idx="10783">
                  <c:v>0.5397453703703704</c:v>
                </c:pt>
                <c:pt idx="10784">
                  <c:v>0.53998842592592589</c:v>
                </c:pt>
                <c:pt idx="10785">
                  <c:v>0.54023148148148148</c:v>
                </c:pt>
                <c:pt idx="10786">
                  <c:v>0.54047453703703707</c:v>
                </c:pt>
                <c:pt idx="10787">
                  <c:v>0.54071759259259256</c:v>
                </c:pt>
                <c:pt idx="10788">
                  <c:v>0.54097222222222219</c:v>
                </c:pt>
                <c:pt idx="10789">
                  <c:v>0.54121527777777778</c:v>
                </c:pt>
                <c:pt idx="10790">
                  <c:v>0.54145833333333326</c:v>
                </c:pt>
                <c:pt idx="10791">
                  <c:v>0.54170138888888886</c:v>
                </c:pt>
                <c:pt idx="10792">
                  <c:v>0.54194444444444445</c:v>
                </c:pt>
                <c:pt idx="10793">
                  <c:v>0.54219907407407408</c:v>
                </c:pt>
                <c:pt idx="10794">
                  <c:v>0.54244212962962968</c:v>
                </c:pt>
                <c:pt idx="10795">
                  <c:v>0.54268518518518516</c:v>
                </c:pt>
                <c:pt idx="10796">
                  <c:v>0.54292824074074075</c:v>
                </c:pt>
                <c:pt idx="10797">
                  <c:v>0.54317129629629635</c:v>
                </c:pt>
                <c:pt idx="10798">
                  <c:v>0.54341435185185183</c:v>
                </c:pt>
                <c:pt idx="10799">
                  <c:v>0.54366898148148146</c:v>
                </c:pt>
                <c:pt idx="10800">
                  <c:v>0.54391203703703705</c:v>
                </c:pt>
                <c:pt idx="10801">
                  <c:v>0.54415509259259254</c:v>
                </c:pt>
                <c:pt idx="10802">
                  <c:v>0.54439814814814813</c:v>
                </c:pt>
                <c:pt idx="10803">
                  <c:v>0.54464120370370372</c:v>
                </c:pt>
                <c:pt idx="10804">
                  <c:v>0.54489583333333336</c:v>
                </c:pt>
                <c:pt idx="10805">
                  <c:v>0.54513888888888895</c:v>
                </c:pt>
                <c:pt idx="10806">
                  <c:v>0.54538194444444443</c:v>
                </c:pt>
                <c:pt idx="10807">
                  <c:v>0.54562500000000003</c:v>
                </c:pt>
                <c:pt idx="10808">
                  <c:v>0.54586805555555562</c:v>
                </c:pt>
                <c:pt idx="10809">
                  <c:v>0.54612268518518514</c:v>
                </c:pt>
                <c:pt idx="10810">
                  <c:v>0.54636574074074074</c:v>
                </c:pt>
                <c:pt idx="10811">
                  <c:v>0.54660879629629633</c:v>
                </c:pt>
                <c:pt idx="10812">
                  <c:v>0.54685185185185181</c:v>
                </c:pt>
                <c:pt idx="10813">
                  <c:v>0.5470949074074074</c:v>
                </c:pt>
                <c:pt idx="10814">
                  <c:v>0.547337962962963</c:v>
                </c:pt>
                <c:pt idx="10815">
                  <c:v>0.54759259259259252</c:v>
                </c:pt>
                <c:pt idx="10816">
                  <c:v>0.54783564814814811</c:v>
                </c:pt>
                <c:pt idx="10817">
                  <c:v>0.54807870370370371</c:v>
                </c:pt>
                <c:pt idx="10818">
                  <c:v>0.54832175925925919</c:v>
                </c:pt>
                <c:pt idx="10819">
                  <c:v>0.54856481481481478</c:v>
                </c:pt>
                <c:pt idx="10820">
                  <c:v>0.54881944444444442</c:v>
                </c:pt>
                <c:pt idx="10821">
                  <c:v>0.54906250000000001</c:v>
                </c:pt>
                <c:pt idx="10822">
                  <c:v>0.5493055555555556</c:v>
                </c:pt>
                <c:pt idx="10823">
                  <c:v>0.54954861111111108</c:v>
                </c:pt>
                <c:pt idx="10824">
                  <c:v>0.54979166666666668</c:v>
                </c:pt>
                <c:pt idx="10825">
                  <c:v>0.55004629629629631</c:v>
                </c:pt>
                <c:pt idx="10826">
                  <c:v>0.55028935185185179</c:v>
                </c:pt>
                <c:pt idx="10827">
                  <c:v>0.55053240740740739</c:v>
                </c:pt>
                <c:pt idx="10828">
                  <c:v>0.55077546296296298</c:v>
                </c:pt>
                <c:pt idx="10829">
                  <c:v>0.55101851851851846</c:v>
                </c:pt>
                <c:pt idx="10830">
                  <c:v>0.55127314814814821</c:v>
                </c:pt>
                <c:pt idx="10831">
                  <c:v>0.55151620370370369</c:v>
                </c:pt>
                <c:pt idx="10832">
                  <c:v>0.55175925925925928</c:v>
                </c:pt>
                <c:pt idx="10833">
                  <c:v>0.55200231481481488</c:v>
                </c:pt>
                <c:pt idx="10834">
                  <c:v>0.55224537037037036</c:v>
                </c:pt>
                <c:pt idx="10835">
                  <c:v>0.55248842592592595</c:v>
                </c:pt>
                <c:pt idx="10836">
                  <c:v>0.55274305555555558</c:v>
                </c:pt>
                <c:pt idx="10837">
                  <c:v>0.55298611111111107</c:v>
                </c:pt>
                <c:pt idx="10838">
                  <c:v>0.55322916666666666</c:v>
                </c:pt>
                <c:pt idx="10839">
                  <c:v>0.55347222222222225</c:v>
                </c:pt>
                <c:pt idx="10840">
                  <c:v>0.55371527777777774</c:v>
                </c:pt>
                <c:pt idx="10841">
                  <c:v>0.55396990740740737</c:v>
                </c:pt>
                <c:pt idx="10842">
                  <c:v>0.55421296296296296</c:v>
                </c:pt>
                <c:pt idx="10843">
                  <c:v>0.55445601851851845</c:v>
                </c:pt>
                <c:pt idx="10844">
                  <c:v>0.55469907407407404</c:v>
                </c:pt>
                <c:pt idx="10845">
                  <c:v>0.55494212962962963</c:v>
                </c:pt>
                <c:pt idx="10846">
                  <c:v>0.55519675925925926</c:v>
                </c:pt>
                <c:pt idx="10847">
                  <c:v>0.55543981481481486</c:v>
                </c:pt>
                <c:pt idx="10848">
                  <c:v>0.55568287037037034</c:v>
                </c:pt>
                <c:pt idx="10849">
                  <c:v>0.55592592592592593</c:v>
                </c:pt>
                <c:pt idx="10850">
                  <c:v>0.55616898148148153</c:v>
                </c:pt>
                <c:pt idx="10851">
                  <c:v>0.55642361111111105</c:v>
                </c:pt>
                <c:pt idx="10852">
                  <c:v>0.55666666666666664</c:v>
                </c:pt>
                <c:pt idx="10853">
                  <c:v>0.55690972222222224</c:v>
                </c:pt>
                <c:pt idx="10854">
                  <c:v>0.55715277777777772</c:v>
                </c:pt>
                <c:pt idx="10855">
                  <c:v>0.55739583333333331</c:v>
                </c:pt>
                <c:pt idx="10856">
                  <c:v>0.55765046296296295</c:v>
                </c:pt>
                <c:pt idx="10857">
                  <c:v>0.55789351851851854</c:v>
                </c:pt>
                <c:pt idx="10858">
                  <c:v>0.55813657407407413</c:v>
                </c:pt>
                <c:pt idx="10859">
                  <c:v>0.55837962962962961</c:v>
                </c:pt>
                <c:pt idx="10860">
                  <c:v>0.55862268518518521</c:v>
                </c:pt>
                <c:pt idx="10861">
                  <c:v>0.5588657407407408</c:v>
                </c:pt>
                <c:pt idx="10862">
                  <c:v>0.55912037037037032</c:v>
                </c:pt>
                <c:pt idx="10863">
                  <c:v>0.55936342592592592</c:v>
                </c:pt>
                <c:pt idx="10864">
                  <c:v>0.55960648148148151</c:v>
                </c:pt>
                <c:pt idx="10865">
                  <c:v>0.55984953703703699</c:v>
                </c:pt>
                <c:pt idx="10866">
                  <c:v>0.56009259259259259</c:v>
                </c:pt>
                <c:pt idx="10867">
                  <c:v>0.56034722222222222</c:v>
                </c:pt>
                <c:pt idx="10868">
                  <c:v>0.56059027777777781</c:v>
                </c:pt>
                <c:pt idx="10869">
                  <c:v>0.56083333333333341</c:v>
                </c:pt>
                <c:pt idx="10870">
                  <c:v>0.56107638888888889</c:v>
                </c:pt>
                <c:pt idx="10871">
                  <c:v>0.56131944444444448</c:v>
                </c:pt>
                <c:pt idx="10872">
                  <c:v>0.56156249999999996</c:v>
                </c:pt>
                <c:pt idx="10873">
                  <c:v>0.5618171296296296</c:v>
                </c:pt>
                <c:pt idx="10874">
                  <c:v>0.56206018518518519</c:v>
                </c:pt>
                <c:pt idx="10875">
                  <c:v>0.56230324074074078</c:v>
                </c:pt>
                <c:pt idx="10876">
                  <c:v>0.56254629629629627</c:v>
                </c:pt>
                <c:pt idx="10877">
                  <c:v>0.56278935185185186</c:v>
                </c:pt>
                <c:pt idx="10878">
                  <c:v>0.56304398148148149</c:v>
                </c:pt>
                <c:pt idx="10879">
                  <c:v>0.56328703703703698</c:v>
                </c:pt>
                <c:pt idx="10880">
                  <c:v>0.56353009259259257</c:v>
                </c:pt>
                <c:pt idx="10881">
                  <c:v>0.56377314814814816</c:v>
                </c:pt>
                <c:pt idx="10882">
                  <c:v>0.56401620370370364</c:v>
                </c:pt>
                <c:pt idx="10883">
                  <c:v>0.56427083333333339</c:v>
                </c:pt>
                <c:pt idx="10884">
                  <c:v>0.56451388888888887</c:v>
                </c:pt>
                <c:pt idx="10885">
                  <c:v>0.56475694444444446</c:v>
                </c:pt>
                <c:pt idx="10886">
                  <c:v>0.56500000000000006</c:v>
                </c:pt>
                <c:pt idx="10887">
                  <c:v>0.56524305555555554</c:v>
                </c:pt>
                <c:pt idx="10888">
                  <c:v>0.56549768518518517</c:v>
                </c:pt>
                <c:pt idx="10889">
                  <c:v>0.56574074074074077</c:v>
                </c:pt>
                <c:pt idx="10890">
                  <c:v>0.56598379629629625</c:v>
                </c:pt>
                <c:pt idx="10891">
                  <c:v>0.56622685185185184</c:v>
                </c:pt>
                <c:pt idx="10892">
                  <c:v>0.56646990740740744</c:v>
                </c:pt>
                <c:pt idx="10893">
                  <c:v>0.56671296296296292</c:v>
                </c:pt>
                <c:pt idx="10894">
                  <c:v>0.56696759259259266</c:v>
                </c:pt>
                <c:pt idx="10895">
                  <c:v>0.56721064814814814</c:v>
                </c:pt>
                <c:pt idx="10896">
                  <c:v>0.56745370370370374</c:v>
                </c:pt>
                <c:pt idx="10897">
                  <c:v>0.56769675925925933</c:v>
                </c:pt>
                <c:pt idx="10898">
                  <c:v>0.56793981481481481</c:v>
                </c:pt>
                <c:pt idx="10899">
                  <c:v>0.56819444444444445</c:v>
                </c:pt>
                <c:pt idx="10900">
                  <c:v>0.56843750000000004</c:v>
                </c:pt>
                <c:pt idx="10901">
                  <c:v>0.56868055555555552</c:v>
                </c:pt>
                <c:pt idx="10902">
                  <c:v>0.56892361111111112</c:v>
                </c:pt>
                <c:pt idx="10903">
                  <c:v>0.56916666666666671</c:v>
                </c:pt>
                <c:pt idx="10904">
                  <c:v>0.56942129629629623</c:v>
                </c:pt>
                <c:pt idx="10905">
                  <c:v>0.56966435185185182</c:v>
                </c:pt>
                <c:pt idx="10906">
                  <c:v>0.56990740740740742</c:v>
                </c:pt>
                <c:pt idx="10907">
                  <c:v>0.5701504629629629</c:v>
                </c:pt>
                <c:pt idx="10908">
                  <c:v>0.57039351851851849</c:v>
                </c:pt>
                <c:pt idx="10909">
                  <c:v>0.57064814814814813</c:v>
                </c:pt>
                <c:pt idx="10910">
                  <c:v>0.57089120370370372</c:v>
                </c:pt>
                <c:pt idx="10911">
                  <c:v>0.57113425925925931</c:v>
                </c:pt>
                <c:pt idx="10912">
                  <c:v>0.5713773148148148</c:v>
                </c:pt>
                <c:pt idx="10913">
                  <c:v>0.57162037037037039</c:v>
                </c:pt>
                <c:pt idx="10914">
                  <c:v>0.57186342592592598</c:v>
                </c:pt>
                <c:pt idx="10915">
                  <c:v>0.5721180555555555</c:v>
                </c:pt>
                <c:pt idx="10916">
                  <c:v>0.5723611111111111</c:v>
                </c:pt>
                <c:pt idx="10917">
                  <c:v>0.57260416666666669</c:v>
                </c:pt>
                <c:pt idx="10918">
                  <c:v>0.57284722222222217</c:v>
                </c:pt>
                <c:pt idx="10919">
                  <c:v>0.57309027777777777</c:v>
                </c:pt>
                <c:pt idx="10920">
                  <c:v>0.5733449074074074</c:v>
                </c:pt>
                <c:pt idx="10921">
                  <c:v>0.57358796296296299</c:v>
                </c:pt>
                <c:pt idx="10922">
                  <c:v>0.57383101851851859</c:v>
                </c:pt>
                <c:pt idx="10923">
                  <c:v>0.57407407407407407</c:v>
                </c:pt>
                <c:pt idx="10924">
                  <c:v>0.57431712962962966</c:v>
                </c:pt>
                <c:pt idx="10925">
                  <c:v>0.5745717592592593</c:v>
                </c:pt>
                <c:pt idx="10926">
                  <c:v>0.57481481481481478</c:v>
                </c:pt>
                <c:pt idx="10927">
                  <c:v>0.57505787037037037</c:v>
                </c:pt>
                <c:pt idx="10928">
                  <c:v>0.57530092592592597</c:v>
                </c:pt>
                <c:pt idx="10929">
                  <c:v>0.57554398148148145</c:v>
                </c:pt>
                <c:pt idx="10930">
                  <c:v>0.57578703703703704</c:v>
                </c:pt>
                <c:pt idx="10931">
                  <c:v>0.57604166666666667</c:v>
                </c:pt>
                <c:pt idx="10932">
                  <c:v>0.57628472222222216</c:v>
                </c:pt>
                <c:pt idx="10933">
                  <c:v>0.57652777777777775</c:v>
                </c:pt>
                <c:pt idx="10934">
                  <c:v>0.57677083333333334</c:v>
                </c:pt>
                <c:pt idx="10935">
                  <c:v>0.57701388888888883</c:v>
                </c:pt>
                <c:pt idx="10936">
                  <c:v>0.57726851851851857</c:v>
                </c:pt>
                <c:pt idx="10937">
                  <c:v>0.57751157407407405</c:v>
                </c:pt>
                <c:pt idx="10938">
                  <c:v>0.57775462962962965</c:v>
                </c:pt>
                <c:pt idx="10939">
                  <c:v>0.57799768518518524</c:v>
                </c:pt>
                <c:pt idx="10940">
                  <c:v>0.57824074074074072</c:v>
                </c:pt>
                <c:pt idx="10941">
                  <c:v>0.57849537037037035</c:v>
                </c:pt>
                <c:pt idx="10942">
                  <c:v>0.57873842592592595</c:v>
                </c:pt>
                <c:pt idx="10943">
                  <c:v>0.57898148148148143</c:v>
                </c:pt>
                <c:pt idx="10944">
                  <c:v>0.57922453703703702</c:v>
                </c:pt>
                <c:pt idx="10945">
                  <c:v>0.57946759259259262</c:v>
                </c:pt>
                <c:pt idx="10946">
                  <c:v>0.5797106481481481</c:v>
                </c:pt>
                <c:pt idx="10947">
                  <c:v>0.57996527777777784</c:v>
                </c:pt>
                <c:pt idx="10948">
                  <c:v>0.58020833333333333</c:v>
                </c:pt>
                <c:pt idx="10949">
                  <c:v>0.58045138888888892</c:v>
                </c:pt>
                <c:pt idx="10950">
                  <c:v>0.58069444444444451</c:v>
                </c:pt>
                <c:pt idx="10951">
                  <c:v>0.5809375</c:v>
                </c:pt>
                <c:pt idx="10952">
                  <c:v>0.58119212962962963</c:v>
                </c:pt>
                <c:pt idx="10953">
                  <c:v>0.58143518518518522</c:v>
                </c:pt>
                <c:pt idx="10954">
                  <c:v>0.5816782407407407</c:v>
                </c:pt>
                <c:pt idx="10955">
                  <c:v>0.5819212962962963</c:v>
                </c:pt>
                <c:pt idx="10956">
                  <c:v>0.58216435185185189</c:v>
                </c:pt>
                <c:pt idx="10957">
                  <c:v>0.58241898148148141</c:v>
                </c:pt>
                <c:pt idx="10958">
                  <c:v>0.58266203703703701</c:v>
                </c:pt>
                <c:pt idx="10959">
                  <c:v>0.5829050925925926</c:v>
                </c:pt>
                <c:pt idx="10960">
                  <c:v>0.58314814814814808</c:v>
                </c:pt>
                <c:pt idx="10961">
                  <c:v>0.58339120370370368</c:v>
                </c:pt>
                <c:pt idx="10962">
                  <c:v>0.58364583333333331</c:v>
                </c:pt>
                <c:pt idx="10963">
                  <c:v>0.5838888888888889</c:v>
                </c:pt>
                <c:pt idx="10964">
                  <c:v>0.5841319444444445</c:v>
                </c:pt>
                <c:pt idx="10965">
                  <c:v>0.58437499999999998</c:v>
                </c:pt>
                <c:pt idx="10966">
                  <c:v>0.58461805555555557</c:v>
                </c:pt>
                <c:pt idx="10967">
                  <c:v>0.58486111111111116</c:v>
                </c:pt>
                <c:pt idx="10968">
                  <c:v>0.58511574074074069</c:v>
                </c:pt>
                <c:pt idx="10969">
                  <c:v>0.58535879629629628</c:v>
                </c:pt>
                <c:pt idx="10970">
                  <c:v>0.58560185185185187</c:v>
                </c:pt>
                <c:pt idx="10971">
                  <c:v>0.58584490740740736</c:v>
                </c:pt>
                <c:pt idx="10972">
                  <c:v>0.58608796296296295</c:v>
                </c:pt>
                <c:pt idx="10973">
                  <c:v>0.58634259259259258</c:v>
                </c:pt>
                <c:pt idx="10974">
                  <c:v>0.58658564814814818</c:v>
                </c:pt>
                <c:pt idx="10975">
                  <c:v>0.58682870370370377</c:v>
                </c:pt>
                <c:pt idx="10976">
                  <c:v>0.58707175925925925</c:v>
                </c:pt>
                <c:pt idx="10977">
                  <c:v>0.58731481481481485</c:v>
                </c:pt>
                <c:pt idx="10978">
                  <c:v>0.58756944444444448</c:v>
                </c:pt>
                <c:pt idx="10979">
                  <c:v>0.58781249999999996</c:v>
                </c:pt>
                <c:pt idx="10980">
                  <c:v>0.58805555555555555</c:v>
                </c:pt>
                <c:pt idx="10981">
                  <c:v>0.58829861111111115</c:v>
                </c:pt>
                <c:pt idx="10982">
                  <c:v>0.58854166666666663</c:v>
                </c:pt>
                <c:pt idx="10983">
                  <c:v>0.58878472222222222</c:v>
                </c:pt>
                <c:pt idx="10984">
                  <c:v>0.58903935185185186</c:v>
                </c:pt>
                <c:pt idx="10985">
                  <c:v>0.58928240740740734</c:v>
                </c:pt>
                <c:pt idx="10986">
                  <c:v>0.58952546296296293</c:v>
                </c:pt>
                <c:pt idx="10987">
                  <c:v>0.58976851851851853</c:v>
                </c:pt>
                <c:pt idx="10988">
                  <c:v>0.59001157407407401</c:v>
                </c:pt>
                <c:pt idx="10989">
                  <c:v>0.59026620370370375</c:v>
                </c:pt>
                <c:pt idx="10990">
                  <c:v>0.59050925925925923</c:v>
                </c:pt>
                <c:pt idx="10991">
                  <c:v>0.59075231481481483</c:v>
                </c:pt>
                <c:pt idx="10992">
                  <c:v>0.59099537037037042</c:v>
                </c:pt>
                <c:pt idx="10993">
                  <c:v>0.5912384259259259</c:v>
                </c:pt>
                <c:pt idx="10994">
                  <c:v>0.59149305555555554</c:v>
                </c:pt>
                <c:pt idx="10995">
                  <c:v>0.59173611111111113</c:v>
                </c:pt>
                <c:pt idx="10996">
                  <c:v>0.59197916666666661</c:v>
                </c:pt>
                <c:pt idx="10997">
                  <c:v>0.59222222222222221</c:v>
                </c:pt>
                <c:pt idx="10998">
                  <c:v>0.5924652777777778</c:v>
                </c:pt>
                <c:pt idx="10999">
                  <c:v>0.59271990740740743</c:v>
                </c:pt>
                <c:pt idx="11000">
                  <c:v>0.59296296296296302</c:v>
                </c:pt>
                <c:pt idx="11001">
                  <c:v>0.59320601851851851</c:v>
                </c:pt>
                <c:pt idx="11002">
                  <c:v>0.5934490740740741</c:v>
                </c:pt>
                <c:pt idx="11003">
                  <c:v>0.59369212962962969</c:v>
                </c:pt>
                <c:pt idx="11004">
                  <c:v>0.59393518518518518</c:v>
                </c:pt>
                <c:pt idx="11005">
                  <c:v>0.59418981481481481</c:v>
                </c:pt>
                <c:pt idx="11006">
                  <c:v>0.5944328703703704</c:v>
                </c:pt>
                <c:pt idx="11007">
                  <c:v>0.59467592592592589</c:v>
                </c:pt>
                <c:pt idx="11008">
                  <c:v>0.59491898148148148</c:v>
                </c:pt>
                <c:pt idx="11009">
                  <c:v>0.59516203703703707</c:v>
                </c:pt>
                <c:pt idx="11010">
                  <c:v>0.59541666666666659</c:v>
                </c:pt>
                <c:pt idx="11011">
                  <c:v>0.59565972222222219</c:v>
                </c:pt>
                <c:pt idx="11012">
                  <c:v>0.59590277777777778</c:v>
                </c:pt>
                <c:pt idx="11013">
                  <c:v>0.59614583333333326</c:v>
                </c:pt>
                <c:pt idx="11014">
                  <c:v>0.59638888888888886</c:v>
                </c:pt>
                <c:pt idx="11015">
                  <c:v>0.59664351851851849</c:v>
                </c:pt>
                <c:pt idx="11016">
                  <c:v>0.59688657407407408</c:v>
                </c:pt>
                <c:pt idx="11017">
                  <c:v>0.59712962962962968</c:v>
                </c:pt>
                <c:pt idx="11018">
                  <c:v>0.59737268518518516</c:v>
                </c:pt>
                <c:pt idx="11019">
                  <c:v>0.59761574074074075</c:v>
                </c:pt>
                <c:pt idx="11020">
                  <c:v>0.59787037037037039</c:v>
                </c:pt>
                <c:pt idx="11021">
                  <c:v>0.59811342592592587</c:v>
                </c:pt>
                <c:pt idx="11022">
                  <c:v>0.59835648148148146</c:v>
                </c:pt>
                <c:pt idx="11023">
                  <c:v>0.59859953703703705</c:v>
                </c:pt>
                <c:pt idx="11024">
                  <c:v>0.59884259259259254</c:v>
                </c:pt>
                <c:pt idx="11025">
                  <c:v>0.59908564814814813</c:v>
                </c:pt>
                <c:pt idx="11026">
                  <c:v>0.59934027777777776</c:v>
                </c:pt>
                <c:pt idx="11027">
                  <c:v>0.59958333333333336</c:v>
                </c:pt>
                <c:pt idx="11028">
                  <c:v>0.59982638888888895</c:v>
                </c:pt>
                <c:pt idx="11029">
                  <c:v>0.60006944444444443</c:v>
                </c:pt>
                <c:pt idx="11030">
                  <c:v>0.60031250000000003</c:v>
                </c:pt>
                <c:pt idx="11031">
                  <c:v>0.60056712962962966</c:v>
                </c:pt>
                <c:pt idx="11032">
                  <c:v>0.60081018518518514</c:v>
                </c:pt>
                <c:pt idx="11033">
                  <c:v>0.60105324074074074</c:v>
                </c:pt>
                <c:pt idx="11034">
                  <c:v>0.60129629629629633</c:v>
                </c:pt>
                <c:pt idx="11035">
                  <c:v>0.60153935185185181</c:v>
                </c:pt>
                <c:pt idx="11036">
                  <c:v>0.60179398148148155</c:v>
                </c:pt>
                <c:pt idx="11037">
                  <c:v>0.60203703703703704</c:v>
                </c:pt>
                <c:pt idx="11038">
                  <c:v>0.60228009259259263</c:v>
                </c:pt>
                <c:pt idx="11039">
                  <c:v>0.60252314814814811</c:v>
                </c:pt>
                <c:pt idx="11040">
                  <c:v>0.60276620370370371</c:v>
                </c:pt>
                <c:pt idx="11041">
                  <c:v>0.60300925925925919</c:v>
                </c:pt>
                <c:pt idx="11042">
                  <c:v>0.60326388888888893</c:v>
                </c:pt>
                <c:pt idx="11043">
                  <c:v>0.60350694444444442</c:v>
                </c:pt>
                <c:pt idx="11044">
                  <c:v>0.60375000000000001</c:v>
                </c:pt>
                <c:pt idx="11045">
                  <c:v>0.6039930555555556</c:v>
                </c:pt>
                <c:pt idx="11046">
                  <c:v>0.60423611111111108</c:v>
                </c:pt>
                <c:pt idx="11047">
                  <c:v>0.60449074074074072</c:v>
                </c:pt>
                <c:pt idx="11048">
                  <c:v>0.60473379629629631</c:v>
                </c:pt>
                <c:pt idx="11049">
                  <c:v>0.60497685185185179</c:v>
                </c:pt>
                <c:pt idx="11050">
                  <c:v>0.60521990740740739</c:v>
                </c:pt>
                <c:pt idx="11051">
                  <c:v>0.60546296296296298</c:v>
                </c:pt>
                <c:pt idx="11052">
                  <c:v>0.60571759259259261</c:v>
                </c:pt>
                <c:pt idx="11053">
                  <c:v>0.60596064814814821</c:v>
                </c:pt>
                <c:pt idx="11054">
                  <c:v>0.60620370370370369</c:v>
                </c:pt>
                <c:pt idx="11055">
                  <c:v>0.60644675925925928</c:v>
                </c:pt>
                <c:pt idx="11056">
                  <c:v>0.60668981481481488</c:v>
                </c:pt>
                <c:pt idx="11057">
                  <c:v>0.6069444444444444</c:v>
                </c:pt>
                <c:pt idx="11058">
                  <c:v>0.60718749999999999</c:v>
                </c:pt>
                <c:pt idx="11059">
                  <c:v>0.60743055555555558</c:v>
                </c:pt>
                <c:pt idx="11060">
                  <c:v>0.60767361111111107</c:v>
                </c:pt>
                <c:pt idx="11061">
                  <c:v>0.60791666666666666</c:v>
                </c:pt>
                <c:pt idx="11062">
                  <c:v>0.60817129629629629</c:v>
                </c:pt>
                <c:pt idx="11063">
                  <c:v>0.60841435185185189</c:v>
                </c:pt>
                <c:pt idx="11064">
                  <c:v>0.60865740740740748</c:v>
                </c:pt>
                <c:pt idx="11065">
                  <c:v>0.60890046296296296</c:v>
                </c:pt>
                <c:pt idx="11066">
                  <c:v>0.60914351851851845</c:v>
                </c:pt>
                <c:pt idx="11067">
                  <c:v>0.60938657407407404</c:v>
                </c:pt>
                <c:pt idx="11068">
                  <c:v>0.60964120370370367</c:v>
                </c:pt>
                <c:pt idx="11069">
                  <c:v>0.60988425925925926</c:v>
                </c:pt>
                <c:pt idx="11070">
                  <c:v>0.61012731481481486</c:v>
                </c:pt>
                <c:pt idx="11071">
                  <c:v>0.61037037037037034</c:v>
                </c:pt>
                <c:pt idx="11072">
                  <c:v>0.61061342592592593</c:v>
                </c:pt>
                <c:pt idx="11073">
                  <c:v>0.61086805555555557</c:v>
                </c:pt>
                <c:pt idx="11074">
                  <c:v>0.61111111111111105</c:v>
                </c:pt>
                <c:pt idx="11075">
                  <c:v>0.61135416666666664</c:v>
                </c:pt>
                <c:pt idx="11076">
                  <c:v>0.61159722222222224</c:v>
                </c:pt>
                <c:pt idx="11077">
                  <c:v>0.61184027777777772</c:v>
                </c:pt>
                <c:pt idx="11078">
                  <c:v>0.61208333333333331</c:v>
                </c:pt>
                <c:pt idx="11079">
                  <c:v>0.61233796296296295</c:v>
                </c:pt>
                <c:pt idx="11080">
                  <c:v>0.61258101851851854</c:v>
                </c:pt>
                <c:pt idx="11081">
                  <c:v>0.61282407407407413</c:v>
                </c:pt>
                <c:pt idx="11082">
                  <c:v>0.61306712962962961</c:v>
                </c:pt>
                <c:pt idx="11083">
                  <c:v>0.61331018518518521</c:v>
                </c:pt>
                <c:pt idx="11084">
                  <c:v>0.61356481481481484</c:v>
                </c:pt>
                <c:pt idx="11085">
                  <c:v>0.61380787037037032</c:v>
                </c:pt>
                <c:pt idx="11086">
                  <c:v>0.61405092592592592</c:v>
                </c:pt>
                <c:pt idx="11087">
                  <c:v>0.61429398148148151</c:v>
                </c:pt>
                <c:pt idx="11088">
                  <c:v>0.61453703703703699</c:v>
                </c:pt>
                <c:pt idx="11089">
                  <c:v>0.61479166666666674</c:v>
                </c:pt>
                <c:pt idx="11090">
                  <c:v>0.61503472222222222</c:v>
                </c:pt>
                <c:pt idx="11091">
                  <c:v>0.61527777777777781</c:v>
                </c:pt>
                <c:pt idx="11092">
                  <c:v>0.61552083333333341</c:v>
                </c:pt>
                <c:pt idx="11093">
                  <c:v>0.61576388888888889</c:v>
                </c:pt>
                <c:pt idx="11094">
                  <c:v>0.61601851851851852</c:v>
                </c:pt>
                <c:pt idx="11095">
                  <c:v>0.61626157407407411</c:v>
                </c:pt>
                <c:pt idx="11096">
                  <c:v>0.6165046296296296</c:v>
                </c:pt>
                <c:pt idx="11097">
                  <c:v>0.61674768518518519</c:v>
                </c:pt>
                <c:pt idx="11098">
                  <c:v>0.61699074074074078</c:v>
                </c:pt>
                <c:pt idx="11099">
                  <c:v>0.61723379629629627</c:v>
                </c:pt>
                <c:pt idx="11100">
                  <c:v>0.6174884259259259</c:v>
                </c:pt>
                <c:pt idx="11101">
                  <c:v>0.61773148148148149</c:v>
                </c:pt>
                <c:pt idx="11102">
                  <c:v>0.61797453703703698</c:v>
                </c:pt>
                <c:pt idx="11103">
                  <c:v>0.61821759259259257</c:v>
                </c:pt>
                <c:pt idx="11104">
                  <c:v>0.61846064814814816</c:v>
                </c:pt>
                <c:pt idx="11105">
                  <c:v>0.61871527777777779</c:v>
                </c:pt>
                <c:pt idx="11106">
                  <c:v>0.61895833333333339</c:v>
                </c:pt>
                <c:pt idx="11107">
                  <c:v>0.61920138888888887</c:v>
                </c:pt>
                <c:pt idx="11108">
                  <c:v>0.61944444444444446</c:v>
                </c:pt>
                <c:pt idx="11109">
                  <c:v>0.61968750000000006</c:v>
                </c:pt>
                <c:pt idx="11110">
                  <c:v>0.61994212962962958</c:v>
                </c:pt>
                <c:pt idx="11111">
                  <c:v>0.62018518518518517</c:v>
                </c:pt>
                <c:pt idx="11112">
                  <c:v>0.62042824074074077</c:v>
                </c:pt>
                <c:pt idx="11113">
                  <c:v>0.62067129629629625</c:v>
                </c:pt>
                <c:pt idx="11114">
                  <c:v>0.62091435185185184</c:v>
                </c:pt>
                <c:pt idx="11115">
                  <c:v>0.62116898148148147</c:v>
                </c:pt>
                <c:pt idx="11116">
                  <c:v>0.62141203703703707</c:v>
                </c:pt>
                <c:pt idx="11117">
                  <c:v>0.62165509259259266</c:v>
                </c:pt>
                <c:pt idx="11118">
                  <c:v>0.62189814814814814</c:v>
                </c:pt>
                <c:pt idx="11119">
                  <c:v>0.62214120370370374</c:v>
                </c:pt>
                <c:pt idx="11120">
                  <c:v>0.62238425925925933</c:v>
                </c:pt>
                <c:pt idx="11121">
                  <c:v>0.62263888888888885</c:v>
                </c:pt>
                <c:pt idx="11122">
                  <c:v>0.62288194444444445</c:v>
                </c:pt>
                <c:pt idx="11123">
                  <c:v>0.62312500000000004</c:v>
                </c:pt>
                <c:pt idx="11124">
                  <c:v>0.62336805555555552</c:v>
                </c:pt>
                <c:pt idx="11125">
                  <c:v>0.62361111111111112</c:v>
                </c:pt>
                <c:pt idx="11126">
                  <c:v>0.62386574074074075</c:v>
                </c:pt>
                <c:pt idx="11127">
                  <c:v>0.62410879629629623</c:v>
                </c:pt>
                <c:pt idx="11128">
                  <c:v>0.62435185185185182</c:v>
                </c:pt>
                <c:pt idx="11129">
                  <c:v>0.62459490740740742</c:v>
                </c:pt>
                <c:pt idx="11130">
                  <c:v>0.6248379629629629</c:v>
                </c:pt>
                <c:pt idx="11131">
                  <c:v>0.62509259259259264</c:v>
                </c:pt>
                <c:pt idx="11132">
                  <c:v>0.62533564814814813</c:v>
                </c:pt>
                <c:pt idx="11133">
                  <c:v>0.62557870370370372</c:v>
                </c:pt>
                <c:pt idx="11134">
                  <c:v>0.62582175925925931</c:v>
                </c:pt>
                <c:pt idx="11135">
                  <c:v>0.6260648148148148</c:v>
                </c:pt>
                <c:pt idx="11136">
                  <c:v>0.62630787037037039</c:v>
                </c:pt>
                <c:pt idx="11137">
                  <c:v>0.62656250000000002</c:v>
                </c:pt>
                <c:pt idx="11138">
                  <c:v>0.6268055555555555</c:v>
                </c:pt>
                <c:pt idx="11139">
                  <c:v>0.6270486111111111</c:v>
                </c:pt>
                <c:pt idx="11140">
                  <c:v>0.62729166666666669</c:v>
                </c:pt>
                <c:pt idx="11141">
                  <c:v>0.62753472222222217</c:v>
                </c:pt>
                <c:pt idx="11142">
                  <c:v>0.62778935185185192</c:v>
                </c:pt>
                <c:pt idx="11143">
                  <c:v>0.6280324074074074</c:v>
                </c:pt>
                <c:pt idx="11144">
                  <c:v>0.62827546296296299</c:v>
                </c:pt>
                <c:pt idx="11145">
                  <c:v>0.62851851851851859</c:v>
                </c:pt>
                <c:pt idx="11146">
                  <c:v>0.62876157407407407</c:v>
                </c:pt>
                <c:pt idx="11147">
                  <c:v>0.6290162037037037</c:v>
                </c:pt>
                <c:pt idx="11148">
                  <c:v>0.6292592592592593</c:v>
                </c:pt>
                <c:pt idx="11149">
                  <c:v>0.62950231481481478</c:v>
                </c:pt>
                <c:pt idx="11150">
                  <c:v>0.62974537037037037</c:v>
                </c:pt>
                <c:pt idx="11151">
                  <c:v>0.62998842592592597</c:v>
                </c:pt>
                <c:pt idx="11152">
                  <c:v>0.63023148148148145</c:v>
                </c:pt>
                <c:pt idx="11153">
                  <c:v>0.63048611111111108</c:v>
                </c:pt>
                <c:pt idx="11154">
                  <c:v>0.63072916666666667</c:v>
                </c:pt>
                <c:pt idx="11155">
                  <c:v>0.63097222222222216</c:v>
                </c:pt>
                <c:pt idx="11156">
                  <c:v>0.63121527777777775</c:v>
                </c:pt>
                <c:pt idx="11157">
                  <c:v>0.63146990740740738</c:v>
                </c:pt>
                <c:pt idx="11158">
                  <c:v>0.63171296296296298</c:v>
                </c:pt>
                <c:pt idx="11159">
                  <c:v>0.63195601851851857</c:v>
                </c:pt>
                <c:pt idx="11160">
                  <c:v>0.63219907407407405</c:v>
                </c:pt>
                <c:pt idx="11161">
                  <c:v>0.63244212962962965</c:v>
                </c:pt>
                <c:pt idx="11162">
                  <c:v>0.63268518518518524</c:v>
                </c:pt>
                <c:pt idx="11163">
                  <c:v>0.63293981481481476</c:v>
                </c:pt>
                <c:pt idx="11164">
                  <c:v>0.63318287037037035</c:v>
                </c:pt>
                <c:pt idx="11165">
                  <c:v>0.63342592592592595</c:v>
                </c:pt>
                <c:pt idx="11166">
                  <c:v>0.63366898148148143</c:v>
                </c:pt>
                <c:pt idx="11167">
                  <c:v>0.63391203703703702</c:v>
                </c:pt>
                <c:pt idx="11168">
                  <c:v>0.63416666666666666</c:v>
                </c:pt>
                <c:pt idx="11169">
                  <c:v>0.63440972222222225</c:v>
                </c:pt>
                <c:pt idx="11170">
                  <c:v>0.63465277777777784</c:v>
                </c:pt>
                <c:pt idx="11171">
                  <c:v>0.63489583333333333</c:v>
                </c:pt>
                <c:pt idx="11172">
                  <c:v>0.63513888888888892</c:v>
                </c:pt>
                <c:pt idx="11173">
                  <c:v>0.63538194444444451</c:v>
                </c:pt>
                <c:pt idx="11174">
                  <c:v>0.63563657407407403</c:v>
                </c:pt>
                <c:pt idx="11175">
                  <c:v>0.63587962962962963</c:v>
                </c:pt>
                <c:pt idx="11176">
                  <c:v>0.63612268518518522</c:v>
                </c:pt>
                <c:pt idx="11177">
                  <c:v>0.6363657407407407</c:v>
                </c:pt>
                <c:pt idx="11178">
                  <c:v>0.6366087962962963</c:v>
                </c:pt>
                <c:pt idx="11179">
                  <c:v>0.63686342592592593</c:v>
                </c:pt>
                <c:pt idx="11180">
                  <c:v>0.63710648148148141</c:v>
                </c:pt>
                <c:pt idx="11181">
                  <c:v>0.63734953703703701</c:v>
                </c:pt>
                <c:pt idx="11182">
                  <c:v>0.6375925925925926</c:v>
                </c:pt>
                <c:pt idx="11183">
                  <c:v>0.63783564814814808</c:v>
                </c:pt>
                <c:pt idx="11184">
                  <c:v>0.63809027777777783</c:v>
                </c:pt>
                <c:pt idx="11185">
                  <c:v>0.63833333333333331</c:v>
                </c:pt>
                <c:pt idx="11186">
                  <c:v>0.6385763888888889</c:v>
                </c:pt>
                <c:pt idx="11187">
                  <c:v>0.6388194444444445</c:v>
                </c:pt>
                <c:pt idx="11188">
                  <c:v>0.63906249999999998</c:v>
                </c:pt>
                <c:pt idx="11189">
                  <c:v>0.63931712962962961</c:v>
                </c:pt>
                <c:pt idx="11190">
                  <c:v>0.6395601851851852</c:v>
                </c:pt>
                <c:pt idx="11191">
                  <c:v>0.63980324074074069</c:v>
                </c:pt>
                <c:pt idx="11192">
                  <c:v>0.64004629629629628</c:v>
                </c:pt>
                <c:pt idx="11193">
                  <c:v>0.64028935185185187</c:v>
                </c:pt>
                <c:pt idx="11194">
                  <c:v>0.64053240740740736</c:v>
                </c:pt>
                <c:pt idx="11195">
                  <c:v>0.6407870370370371</c:v>
                </c:pt>
                <c:pt idx="11196">
                  <c:v>0.64103009259259258</c:v>
                </c:pt>
                <c:pt idx="11197">
                  <c:v>0.64127314814814818</c:v>
                </c:pt>
                <c:pt idx="11198">
                  <c:v>0.64151620370370377</c:v>
                </c:pt>
                <c:pt idx="11199">
                  <c:v>0.64175925925925925</c:v>
                </c:pt>
                <c:pt idx="11200">
                  <c:v>0.64201388888888888</c:v>
                </c:pt>
                <c:pt idx="11201">
                  <c:v>0.64225694444444448</c:v>
                </c:pt>
                <c:pt idx="11202">
                  <c:v>0.64249999999999996</c:v>
                </c:pt>
                <c:pt idx="11203">
                  <c:v>0.64274305555555555</c:v>
                </c:pt>
                <c:pt idx="11204">
                  <c:v>0.64298611111111115</c:v>
                </c:pt>
                <c:pt idx="11205">
                  <c:v>0.64324074074074067</c:v>
                </c:pt>
                <c:pt idx="11206">
                  <c:v>0.64348379629629626</c:v>
                </c:pt>
                <c:pt idx="11207">
                  <c:v>0.64372685185185186</c:v>
                </c:pt>
                <c:pt idx="11208">
                  <c:v>0.64396990740740734</c:v>
                </c:pt>
                <c:pt idx="11209">
                  <c:v>0.64421296296296293</c:v>
                </c:pt>
                <c:pt idx="11210">
                  <c:v>0.64446759259259256</c:v>
                </c:pt>
                <c:pt idx="11211">
                  <c:v>0.64471064814814816</c:v>
                </c:pt>
                <c:pt idx="11212">
                  <c:v>0.64495370370370375</c:v>
                </c:pt>
                <c:pt idx="11213">
                  <c:v>0.64519675925925923</c:v>
                </c:pt>
                <c:pt idx="11214">
                  <c:v>0.64543981481481483</c:v>
                </c:pt>
                <c:pt idx="11215">
                  <c:v>0.64568287037037042</c:v>
                </c:pt>
                <c:pt idx="11216">
                  <c:v>0.64593749999999994</c:v>
                </c:pt>
                <c:pt idx="11217">
                  <c:v>0.64618055555555554</c:v>
                </c:pt>
                <c:pt idx="11218">
                  <c:v>0.64642361111111113</c:v>
                </c:pt>
                <c:pt idx="11219">
                  <c:v>0.64666666666666661</c:v>
                </c:pt>
                <c:pt idx="11220">
                  <c:v>0.64690972222222221</c:v>
                </c:pt>
                <c:pt idx="11221">
                  <c:v>0.64716435185185184</c:v>
                </c:pt>
                <c:pt idx="11222">
                  <c:v>0.64740740740740743</c:v>
                </c:pt>
                <c:pt idx="11223">
                  <c:v>0.64765046296296302</c:v>
                </c:pt>
                <c:pt idx="11224">
                  <c:v>0.64789351851851851</c:v>
                </c:pt>
                <c:pt idx="11225">
                  <c:v>0.6481365740740741</c:v>
                </c:pt>
                <c:pt idx="11226">
                  <c:v>0.64839120370370373</c:v>
                </c:pt>
                <c:pt idx="11227">
                  <c:v>0.64863425925925922</c:v>
                </c:pt>
                <c:pt idx="11228">
                  <c:v>0.64887731481481481</c:v>
                </c:pt>
                <c:pt idx="11229">
                  <c:v>0.6491203703703704</c:v>
                </c:pt>
                <c:pt idx="11230">
                  <c:v>0.64936342592592589</c:v>
                </c:pt>
                <c:pt idx="11231">
                  <c:v>0.64960648148148148</c:v>
                </c:pt>
                <c:pt idx="11232">
                  <c:v>0.64986111111111111</c:v>
                </c:pt>
                <c:pt idx="11233">
                  <c:v>0.65010416666666659</c:v>
                </c:pt>
                <c:pt idx="11234">
                  <c:v>0.65034722222222219</c:v>
                </c:pt>
                <c:pt idx="11235">
                  <c:v>0.65059027777777778</c:v>
                </c:pt>
                <c:pt idx="11236">
                  <c:v>0.65083333333333326</c:v>
                </c:pt>
                <c:pt idx="11237">
                  <c:v>0.65108796296296301</c:v>
                </c:pt>
                <c:pt idx="11238">
                  <c:v>0.65133101851851849</c:v>
                </c:pt>
                <c:pt idx="11239">
                  <c:v>0.65157407407407408</c:v>
                </c:pt>
                <c:pt idx="11240">
                  <c:v>0.65181712962962968</c:v>
                </c:pt>
                <c:pt idx="11241">
                  <c:v>0.65206018518518516</c:v>
                </c:pt>
                <c:pt idx="11242">
                  <c:v>0.65231481481481479</c:v>
                </c:pt>
                <c:pt idx="11243">
                  <c:v>0.65255787037037039</c:v>
                </c:pt>
                <c:pt idx="11244">
                  <c:v>0.65280092592592587</c:v>
                </c:pt>
                <c:pt idx="11245">
                  <c:v>0.65304398148148146</c:v>
                </c:pt>
                <c:pt idx="11246">
                  <c:v>0.65328703703703705</c:v>
                </c:pt>
                <c:pt idx="11247">
                  <c:v>0.65354166666666669</c:v>
                </c:pt>
                <c:pt idx="11248">
                  <c:v>0.65378472222222228</c:v>
                </c:pt>
                <c:pt idx="11249">
                  <c:v>0.65402777777777776</c:v>
                </c:pt>
                <c:pt idx="11250">
                  <c:v>0.65427083333333336</c:v>
                </c:pt>
                <c:pt idx="11251">
                  <c:v>0.65451388888888895</c:v>
                </c:pt>
                <c:pt idx="11252">
                  <c:v>0.65475694444444443</c:v>
                </c:pt>
                <c:pt idx="11253">
                  <c:v>0.65501157407407407</c:v>
                </c:pt>
                <c:pt idx="11254">
                  <c:v>0.65525462962962966</c:v>
                </c:pt>
                <c:pt idx="11255">
                  <c:v>0.65549768518518514</c:v>
                </c:pt>
                <c:pt idx="11256">
                  <c:v>0.65574074074074074</c:v>
                </c:pt>
                <c:pt idx="11257">
                  <c:v>0.65598379629629633</c:v>
                </c:pt>
                <c:pt idx="11258">
                  <c:v>0.65623842592592596</c:v>
                </c:pt>
                <c:pt idx="11259">
                  <c:v>0.65648148148148155</c:v>
                </c:pt>
                <c:pt idx="11260">
                  <c:v>0.65672453703703704</c:v>
                </c:pt>
                <c:pt idx="11261">
                  <c:v>0.65696759259259252</c:v>
                </c:pt>
                <c:pt idx="11262">
                  <c:v>0.65721064814814811</c:v>
                </c:pt>
                <c:pt idx="11263">
                  <c:v>0.65746527777777775</c:v>
                </c:pt>
                <c:pt idx="11264">
                  <c:v>0.65770833333333334</c:v>
                </c:pt>
                <c:pt idx="11265">
                  <c:v>0.65795138888888893</c:v>
                </c:pt>
                <c:pt idx="11266">
                  <c:v>0.65819444444444442</c:v>
                </c:pt>
                <c:pt idx="11267">
                  <c:v>0.65843750000000001</c:v>
                </c:pt>
                <c:pt idx="11268">
                  <c:v>0.6586805555555556</c:v>
                </c:pt>
                <c:pt idx="11269">
                  <c:v>0.65893518518518512</c:v>
                </c:pt>
                <c:pt idx="11270">
                  <c:v>0.65917824074074072</c:v>
                </c:pt>
                <c:pt idx="11271">
                  <c:v>0.65942129629629631</c:v>
                </c:pt>
                <c:pt idx="11272">
                  <c:v>0.65966435185185179</c:v>
                </c:pt>
                <c:pt idx="11273">
                  <c:v>0.65990740740740739</c:v>
                </c:pt>
                <c:pt idx="11274">
                  <c:v>0.66016203703703702</c:v>
                </c:pt>
                <c:pt idx="11275">
                  <c:v>0.66040509259259261</c:v>
                </c:pt>
                <c:pt idx="11276">
                  <c:v>0.66064814814814821</c:v>
                </c:pt>
                <c:pt idx="11277">
                  <c:v>0.66089120370370369</c:v>
                </c:pt>
                <c:pt idx="11278">
                  <c:v>0.66113425925925928</c:v>
                </c:pt>
                <c:pt idx="11279">
                  <c:v>0.66138888888888892</c:v>
                </c:pt>
                <c:pt idx="11280">
                  <c:v>0.6616319444444444</c:v>
                </c:pt>
                <c:pt idx="11281">
                  <c:v>0.66187499999999999</c:v>
                </c:pt>
                <c:pt idx="11282">
                  <c:v>0.66211805555555558</c:v>
                </c:pt>
                <c:pt idx="11283">
                  <c:v>0.66236111111111107</c:v>
                </c:pt>
                <c:pt idx="11284">
                  <c:v>0.66261574074074081</c:v>
                </c:pt>
                <c:pt idx="11285">
                  <c:v>0.66285879629629629</c:v>
                </c:pt>
                <c:pt idx="11286">
                  <c:v>0.66310185185185189</c:v>
                </c:pt>
                <c:pt idx="11287">
                  <c:v>0.66334490740740748</c:v>
                </c:pt>
                <c:pt idx="11288">
                  <c:v>0.66358796296296296</c:v>
                </c:pt>
                <c:pt idx="11289">
                  <c:v>0.66383101851851845</c:v>
                </c:pt>
                <c:pt idx="11290">
                  <c:v>0.66408564814814819</c:v>
                </c:pt>
                <c:pt idx="11291">
                  <c:v>0.66432870370370367</c:v>
                </c:pt>
                <c:pt idx="11292">
                  <c:v>0.66457175925925926</c:v>
                </c:pt>
                <c:pt idx="11293">
                  <c:v>0.66481481481481486</c:v>
                </c:pt>
                <c:pt idx="11294">
                  <c:v>0.66505787037037034</c:v>
                </c:pt>
                <c:pt idx="11295">
                  <c:v>0.66531249999999997</c:v>
                </c:pt>
                <c:pt idx="11296">
                  <c:v>0.66555555555555557</c:v>
                </c:pt>
                <c:pt idx="11297">
                  <c:v>0.66579861111111105</c:v>
                </c:pt>
                <c:pt idx="11298">
                  <c:v>0.66604166666666664</c:v>
                </c:pt>
                <c:pt idx="11299">
                  <c:v>0.66628472222222224</c:v>
                </c:pt>
                <c:pt idx="11300">
                  <c:v>0.66653935185185187</c:v>
                </c:pt>
                <c:pt idx="11301">
                  <c:v>0.66678240740740735</c:v>
                </c:pt>
                <c:pt idx="11302">
                  <c:v>0.66702546296296295</c:v>
                </c:pt>
                <c:pt idx="11303">
                  <c:v>0.66726851851851843</c:v>
                </c:pt>
                <c:pt idx="11304">
                  <c:v>0.66751157407407413</c:v>
                </c:pt>
                <c:pt idx="11305">
                  <c:v>0.66775462962962961</c:v>
                </c:pt>
                <c:pt idx="11306">
                  <c:v>0.66800925925925936</c:v>
                </c:pt>
                <c:pt idx="11307">
                  <c:v>0.66825231481481484</c:v>
                </c:pt>
                <c:pt idx="11308">
                  <c:v>0.66849537037037043</c:v>
                </c:pt>
                <c:pt idx="11309">
                  <c:v>0.66873842592592592</c:v>
                </c:pt>
                <c:pt idx="11310">
                  <c:v>0.66898148148148151</c:v>
                </c:pt>
                <c:pt idx="11311">
                  <c:v>0.66923611111111114</c:v>
                </c:pt>
                <c:pt idx="11312">
                  <c:v>0.66947916666666663</c:v>
                </c:pt>
                <c:pt idx="11313">
                  <c:v>0.66972222222222222</c:v>
                </c:pt>
                <c:pt idx="11314">
                  <c:v>0.6699652777777777</c:v>
                </c:pt>
                <c:pt idx="11315">
                  <c:v>0.67020833333333341</c:v>
                </c:pt>
                <c:pt idx="11316">
                  <c:v>0.67046296296296293</c:v>
                </c:pt>
                <c:pt idx="11317">
                  <c:v>0.67070601851851841</c:v>
                </c:pt>
                <c:pt idx="11318">
                  <c:v>0.67094907407407411</c:v>
                </c:pt>
                <c:pt idx="11319">
                  <c:v>0.6711921296296296</c:v>
                </c:pt>
                <c:pt idx="11320">
                  <c:v>0.67143518518518519</c:v>
                </c:pt>
                <c:pt idx="11321">
                  <c:v>0.67168981481481482</c:v>
                </c:pt>
                <c:pt idx="11322">
                  <c:v>0.67193287037037042</c:v>
                </c:pt>
                <c:pt idx="11323">
                  <c:v>0.6721759259259259</c:v>
                </c:pt>
                <c:pt idx="11324">
                  <c:v>0.67241898148148149</c:v>
                </c:pt>
                <c:pt idx="11325">
                  <c:v>0.67266203703703698</c:v>
                </c:pt>
                <c:pt idx="11326">
                  <c:v>0.67290509259259268</c:v>
                </c:pt>
                <c:pt idx="11327">
                  <c:v>0.6731597222222222</c:v>
                </c:pt>
                <c:pt idx="11328">
                  <c:v>0.67340277777777768</c:v>
                </c:pt>
                <c:pt idx="11329">
                  <c:v>0.67364583333333339</c:v>
                </c:pt>
                <c:pt idx="11330">
                  <c:v>0.67388888888888887</c:v>
                </c:pt>
                <c:pt idx="11331">
                  <c:v>0.67413194444444446</c:v>
                </c:pt>
                <c:pt idx="11332">
                  <c:v>0.6743865740740741</c:v>
                </c:pt>
                <c:pt idx="11333">
                  <c:v>0.67462962962962969</c:v>
                </c:pt>
                <c:pt idx="11334">
                  <c:v>0.67487268518518517</c:v>
                </c:pt>
                <c:pt idx="11335">
                  <c:v>0.67511574074074077</c:v>
                </c:pt>
                <c:pt idx="11336">
                  <c:v>0.67535879629629625</c:v>
                </c:pt>
                <c:pt idx="11337">
                  <c:v>0.67561342592592588</c:v>
                </c:pt>
                <c:pt idx="11338">
                  <c:v>0.67585648148148147</c:v>
                </c:pt>
                <c:pt idx="11339">
                  <c:v>0.67609953703703696</c:v>
                </c:pt>
                <c:pt idx="11340">
                  <c:v>0.67634259259259266</c:v>
                </c:pt>
                <c:pt idx="11341">
                  <c:v>0.67658564814814814</c:v>
                </c:pt>
                <c:pt idx="11342">
                  <c:v>0.67684027777777789</c:v>
                </c:pt>
                <c:pt idx="11343">
                  <c:v>0.67708333333333337</c:v>
                </c:pt>
                <c:pt idx="11344">
                  <c:v>0.67732638888888885</c:v>
                </c:pt>
                <c:pt idx="11345">
                  <c:v>0.67756944444444445</c:v>
                </c:pt>
                <c:pt idx="11346">
                  <c:v>0.67781249999999993</c:v>
                </c:pt>
                <c:pt idx="11347">
                  <c:v>0.67805555555555552</c:v>
                </c:pt>
                <c:pt idx="11348">
                  <c:v>0.67831018518518515</c:v>
                </c:pt>
                <c:pt idx="11349">
                  <c:v>0.67855324074074075</c:v>
                </c:pt>
                <c:pt idx="11350">
                  <c:v>0.67879629629629623</c:v>
                </c:pt>
                <c:pt idx="11351">
                  <c:v>0.67903935185185194</c:v>
                </c:pt>
                <c:pt idx="11352">
                  <c:v>0.67928240740740742</c:v>
                </c:pt>
                <c:pt idx="11353">
                  <c:v>0.67953703703703694</c:v>
                </c:pt>
                <c:pt idx="11354">
                  <c:v>0.67978009259259264</c:v>
                </c:pt>
                <c:pt idx="11355">
                  <c:v>0.68002314814814813</c:v>
                </c:pt>
                <c:pt idx="11356">
                  <c:v>0.68026620370370372</c:v>
                </c:pt>
                <c:pt idx="11357">
                  <c:v>0.6805092592592592</c:v>
                </c:pt>
                <c:pt idx="11358">
                  <c:v>0.68076388888888895</c:v>
                </c:pt>
                <c:pt idx="11359">
                  <c:v>0.68100694444444443</c:v>
                </c:pt>
                <c:pt idx="11360">
                  <c:v>0.68125000000000002</c:v>
                </c:pt>
                <c:pt idx="11361">
                  <c:v>0.6814930555555555</c:v>
                </c:pt>
                <c:pt idx="11362">
                  <c:v>0.68173611111111121</c:v>
                </c:pt>
                <c:pt idx="11363">
                  <c:v>0.68199074074074073</c:v>
                </c:pt>
                <c:pt idx="11364">
                  <c:v>0.68223379629629621</c:v>
                </c:pt>
                <c:pt idx="11365">
                  <c:v>0.68247685185185192</c:v>
                </c:pt>
                <c:pt idx="11366">
                  <c:v>0.6827199074074074</c:v>
                </c:pt>
                <c:pt idx="11367">
                  <c:v>0.68296296296296299</c:v>
                </c:pt>
                <c:pt idx="11368">
                  <c:v>0.68320601851851848</c:v>
                </c:pt>
                <c:pt idx="11369">
                  <c:v>0.68346064814814822</c:v>
                </c:pt>
                <c:pt idx="11370">
                  <c:v>0.6837037037037037</c:v>
                </c:pt>
                <c:pt idx="11371">
                  <c:v>0.6839467592592593</c:v>
                </c:pt>
                <c:pt idx="11372">
                  <c:v>0.68418981481481478</c:v>
                </c:pt>
                <c:pt idx="11373">
                  <c:v>0.68443287037037026</c:v>
                </c:pt>
                <c:pt idx="11374">
                  <c:v>0.6846875</c:v>
                </c:pt>
                <c:pt idx="11375">
                  <c:v>0.68493055555555549</c:v>
                </c:pt>
                <c:pt idx="11376">
                  <c:v>0.68517361111111119</c:v>
                </c:pt>
                <c:pt idx="11377">
                  <c:v>0.68541666666666667</c:v>
                </c:pt>
                <c:pt idx="11378">
                  <c:v>0.68565972222222227</c:v>
                </c:pt>
                <c:pt idx="11379">
                  <c:v>0.6859143518518519</c:v>
                </c:pt>
                <c:pt idx="11380">
                  <c:v>0.68615740740740738</c:v>
                </c:pt>
                <c:pt idx="11381">
                  <c:v>0.68640046296296298</c:v>
                </c:pt>
                <c:pt idx="11382">
                  <c:v>0.68664351851851846</c:v>
                </c:pt>
                <c:pt idx="11383">
                  <c:v>0.68688657407407405</c:v>
                </c:pt>
                <c:pt idx="11384">
                  <c:v>0.68712962962962953</c:v>
                </c:pt>
                <c:pt idx="11385">
                  <c:v>0.68738425925925928</c:v>
                </c:pt>
                <c:pt idx="11386">
                  <c:v>0.68762731481481476</c:v>
                </c:pt>
                <c:pt idx="11387">
                  <c:v>0.68787037037037047</c:v>
                </c:pt>
                <c:pt idx="11388">
                  <c:v>0.68811342592592595</c:v>
                </c:pt>
                <c:pt idx="11389">
                  <c:v>0.68835648148148154</c:v>
                </c:pt>
                <c:pt idx="11390">
                  <c:v>0.68861111111111117</c:v>
                </c:pt>
                <c:pt idx="11391">
                  <c:v>0.68885416666666666</c:v>
                </c:pt>
                <c:pt idx="11392">
                  <c:v>0.68909722222222225</c:v>
                </c:pt>
                <c:pt idx="11393">
                  <c:v>0.68934027777777773</c:v>
                </c:pt>
                <c:pt idx="11394">
                  <c:v>0.68958333333333333</c:v>
                </c:pt>
                <c:pt idx="11395">
                  <c:v>0.68983796296296296</c:v>
                </c:pt>
                <c:pt idx="11396">
                  <c:v>0.69008101851851855</c:v>
                </c:pt>
                <c:pt idx="11397">
                  <c:v>0.69032407407407403</c:v>
                </c:pt>
                <c:pt idx="11398">
                  <c:v>0.69056712962962974</c:v>
                </c:pt>
                <c:pt idx="11399">
                  <c:v>0.69081018518518522</c:v>
                </c:pt>
                <c:pt idx="11400">
                  <c:v>0.6910532407407407</c:v>
                </c:pt>
                <c:pt idx="11401">
                  <c:v>0.69130787037037045</c:v>
                </c:pt>
                <c:pt idx="11402">
                  <c:v>0.69155092592592593</c:v>
                </c:pt>
                <c:pt idx="11403">
                  <c:v>0.69179398148148152</c:v>
                </c:pt>
                <c:pt idx="11404">
                  <c:v>0.69203703703703701</c:v>
                </c:pt>
                <c:pt idx="11405">
                  <c:v>0.6922800925925926</c:v>
                </c:pt>
                <c:pt idx="11406">
                  <c:v>0.69253472222222223</c:v>
                </c:pt>
                <c:pt idx="11407">
                  <c:v>0.69277777777777771</c:v>
                </c:pt>
                <c:pt idx="11408">
                  <c:v>0.69302083333333331</c:v>
                </c:pt>
                <c:pt idx="11409">
                  <c:v>0.69326388888888879</c:v>
                </c:pt>
                <c:pt idx="11410">
                  <c:v>0.6935069444444445</c:v>
                </c:pt>
                <c:pt idx="11411">
                  <c:v>0.69376157407407402</c:v>
                </c:pt>
                <c:pt idx="11412">
                  <c:v>0.69400462962962972</c:v>
                </c:pt>
                <c:pt idx="11413">
                  <c:v>0.6942476851851852</c:v>
                </c:pt>
                <c:pt idx="11414">
                  <c:v>0.6944907407407408</c:v>
                </c:pt>
                <c:pt idx="11415">
                  <c:v>0.69473379629629628</c:v>
                </c:pt>
                <c:pt idx="11416">
                  <c:v>0.69498842592592591</c:v>
                </c:pt>
                <c:pt idx="11417">
                  <c:v>0.69523148148148151</c:v>
                </c:pt>
                <c:pt idx="11418">
                  <c:v>0.69547453703703699</c:v>
                </c:pt>
                <c:pt idx="11419">
                  <c:v>0.69571759259259258</c:v>
                </c:pt>
                <c:pt idx="11420">
                  <c:v>0.69596064814814806</c:v>
                </c:pt>
                <c:pt idx="11421">
                  <c:v>0.69621527777777781</c:v>
                </c:pt>
                <c:pt idx="11422">
                  <c:v>0.69645833333333329</c:v>
                </c:pt>
                <c:pt idx="11423">
                  <c:v>0.69670138888888899</c:v>
                </c:pt>
                <c:pt idx="11424">
                  <c:v>0.69694444444444448</c:v>
                </c:pt>
                <c:pt idx="11425">
                  <c:v>0.69718750000000007</c:v>
                </c:pt>
                <c:pt idx="11426">
                  <c:v>0.69743055555555555</c:v>
                </c:pt>
                <c:pt idx="11427">
                  <c:v>0.69768518518518519</c:v>
                </c:pt>
                <c:pt idx="11428">
                  <c:v>0.69792824074074078</c:v>
                </c:pt>
                <c:pt idx="11429">
                  <c:v>0.69817129629629626</c:v>
                </c:pt>
                <c:pt idx="11430">
                  <c:v>0.69841435185185186</c:v>
                </c:pt>
                <c:pt idx="11431">
                  <c:v>0.69865740740740734</c:v>
                </c:pt>
                <c:pt idx="11432">
                  <c:v>0.69891203703703697</c:v>
                </c:pt>
                <c:pt idx="11433">
                  <c:v>0.69915509259259256</c:v>
                </c:pt>
                <c:pt idx="11434">
                  <c:v>0.69939814814814805</c:v>
                </c:pt>
                <c:pt idx="11435">
                  <c:v>0.69964120370370375</c:v>
                </c:pt>
                <c:pt idx="11436">
                  <c:v>0.69988425925925923</c:v>
                </c:pt>
                <c:pt idx="11437">
                  <c:v>0.70013888888888898</c:v>
                </c:pt>
                <c:pt idx="11438">
                  <c:v>0.70038194444444446</c:v>
                </c:pt>
                <c:pt idx="11439">
                  <c:v>0.70062500000000005</c:v>
                </c:pt>
                <c:pt idx="11440">
                  <c:v>0.70086805555555554</c:v>
                </c:pt>
                <c:pt idx="11441">
                  <c:v>0.70111111111111113</c:v>
                </c:pt>
                <c:pt idx="11442">
                  <c:v>0.70135416666666661</c:v>
                </c:pt>
                <c:pt idx="11443">
                  <c:v>0.70160879629629624</c:v>
                </c:pt>
                <c:pt idx="11444">
                  <c:v>0.70185185185185184</c:v>
                </c:pt>
                <c:pt idx="11445">
                  <c:v>0.70209490740740732</c:v>
                </c:pt>
                <c:pt idx="11446">
                  <c:v>0.70233796296296302</c:v>
                </c:pt>
                <c:pt idx="11447">
                  <c:v>0.70258101851851851</c:v>
                </c:pt>
                <c:pt idx="11448">
                  <c:v>0.70283564814814825</c:v>
                </c:pt>
                <c:pt idx="11449">
                  <c:v>0.70307870370370373</c:v>
                </c:pt>
                <c:pt idx="11450">
                  <c:v>0.70332175925925933</c:v>
                </c:pt>
                <c:pt idx="11451">
                  <c:v>0.70356481481481481</c:v>
                </c:pt>
                <c:pt idx="11452">
                  <c:v>0.7038078703703704</c:v>
                </c:pt>
                <c:pt idx="11453">
                  <c:v>0.70406250000000004</c:v>
                </c:pt>
                <c:pt idx="11454">
                  <c:v>0.70430555555555552</c:v>
                </c:pt>
                <c:pt idx="11455">
                  <c:v>0.70454861111111111</c:v>
                </c:pt>
                <c:pt idx="11456">
                  <c:v>0.70479166666666659</c:v>
                </c:pt>
                <c:pt idx="11457">
                  <c:v>0.7050347222222223</c:v>
                </c:pt>
                <c:pt idx="11458">
                  <c:v>0.70527777777777778</c:v>
                </c:pt>
                <c:pt idx="11459">
                  <c:v>0.7055324074074073</c:v>
                </c:pt>
                <c:pt idx="11460">
                  <c:v>0.70577546296296301</c:v>
                </c:pt>
                <c:pt idx="11461">
                  <c:v>0.70601851851851849</c:v>
                </c:pt>
                <c:pt idx="11462">
                  <c:v>0.70626157407407408</c:v>
                </c:pt>
                <c:pt idx="11463">
                  <c:v>0.70650462962962957</c:v>
                </c:pt>
                <c:pt idx="11464">
                  <c:v>0.70675925925925931</c:v>
                </c:pt>
                <c:pt idx="11465">
                  <c:v>0.70700231481481479</c:v>
                </c:pt>
                <c:pt idx="11466">
                  <c:v>0.70724537037037039</c:v>
                </c:pt>
                <c:pt idx="11467">
                  <c:v>0.70748842592592587</c:v>
                </c:pt>
                <c:pt idx="11468">
                  <c:v>0.70773148148148157</c:v>
                </c:pt>
                <c:pt idx="11469">
                  <c:v>0.70798611111111109</c:v>
                </c:pt>
                <c:pt idx="11470">
                  <c:v>0.70822916666666658</c:v>
                </c:pt>
                <c:pt idx="11471">
                  <c:v>0.70847222222222228</c:v>
                </c:pt>
                <c:pt idx="11472">
                  <c:v>0.70871527777777776</c:v>
                </c:pt>
                <c:pt idx="11473">
                  <c:v>0.70895833333333336</c:v>
                </c:pt>
                <c:pt idx="11474">
                  <c:v>0.70921296296296299</c:v>
                </c:pt>
                <c:pt idx="11475">
                  <c:v>0.70945601851851858</c:v>
                </c:pt>
                <c:pt idx="11476">
                  <c:v>0.70969907407407407</c:v>
                </c:pt>
                <c:pt idx="11477">
                  <c:v>0.70994212962962966</c:v>
                </c:pt>
                <c:pt idx="11478">
                  <c:v>0.71018518518518514</c:v>
                </c:pt>
                <c:pt idx="11479">
                  <c:v>0.71043981481481477</c:v>
                </c:pt>
                <c:pt idx="11480">
                  <c:v>0.71068287037037037</c:v>
                </c:pt>
                <c:pt idx="11481">
                  <c:v>0.71092592592592585</c:v>
                </c:pt>
                <c:pt idx="11482">
                  <c:v>0.71116898148148155</c:v>
                </c:pt>
                <c:pt idx="11483">
                  <c:v>0.71141203703703704</c:v>
                </c:pt>
                <c:pt idx="11484">
                  <c:v>0.71165509259259263</c:v>
                </c:pt>
                <c:pt idx="11485">
                  <c:v>0.71190972222222226</c:v>
                </c:pt>
                <c:pt idx="11486">
                  <c:v>0.71215277777777775</c:v>
                </c:pt>
                <c:pt idx="11487">
                  <c:v>0.71239583333333334</c:v>
                </c:pt>
                <c:pt idx="11488">
                  <c:v>0.71263888888888882</c:v>
                </c:pt>
                <c:pt idx="11489">
                  <c:v>0.71288194444444442</c:v>
                </c:pt>
                <c:pt idx="11490">
                  <c:v>0.71313657407407405</c:v>
                </c:pt>
                <c:pt idx="11491">
                  <c:v>0.71337962962962964</c:v>
                </c:pt>
                <c:pt idx="11492">
                  <c:v>0.71362268518518512</c:v>
                </c:pt>
                <c:pt idx="11493">
                  <c:v>0.71386574074074083</c:v>
                </c:pt>
                <c:pt idx="11494">
                  <c:v>0.71410879629629631</c:v>
                </c:pt>
                <c:pt idx="11495">
                  <c:v>0.7143518518518519</c:v>
                </c:pt>
                <c:pt idx="11496">
                  <c:v>0.71460648148148154</c:v>
                </c:pt>
                <c:pt idx="11497">
                  <c:v>0.71484953703703702</c:v>
                </c:pt>
                <c:pt idx="11498">
                  <c:v>0.71509259259259261</c:v>
                </c:pt>
                <c:pt idx="11499">
                  <c:v>0.7153356481481481</c:v>
                </c:pt>
                <c:pt idx="11500">
                  <c:v>0.71557870370370369</c:v>
                </c:pt>
                <c:pt idx="11501">
                  <c:v>0.71583333333333332</c:v>
                </c:pt>
                <c:pt idx="11502">
                  <c:v>0.71607638888888892</c:v>
                </c:pt>
                <c:pt idx="11503">
                  <c:v>0.7163194444444444</c:v>
                </c:pt>
                <c:pt idx="11504">
                  <c:v>0.7165625000000001</c:v>
                </c:pt>
                <c:pt idx="11505">
                  <c:v>0.71680555555555558</c:v>
                </c:pt>
                <c:pt idx="11506">
                  <c:v>0.71706018518518511</c:v>
                </c:pt>
                <c:pt idx="11507">
                  <c:v>0.71730324074074081</c:v>
                </c:pt>
                <c:pt idx="11508">
                  <c:v>0.71754629629629629</c:v>
                </c:pt>
                <c:pt idx="11509">
                  <c:v>0.71778935185185189</c:v>
                </c:pt>
                <c:pt idx="11510">
                  <c:v>0.71803240740740737</c:v>
                </c:pt>
                <c:pt idx="11511">
                  <c:v>0.718287037037037</c:v>
                </c:pt>
                <c:pt idx="11512">
                  <c:v>0.7185300925925926</c:v>
                </c:pt>
                <c:pt idx="11513">
                  <c:v>0.71877314814814808</c:v>
                </c:pt>
                <c:pt idx="11514">
                  <c:v>0.71901620370370367</c:v>
                </c:pt>
                <c:pt idx="11515">
                  <c:v>0.71925925925925915</c:v>
                </c:pt>
                <c:pt idx="11516">
                  <c:v>0.71950231481481486</c:v>
                </c:pt>
                <c:pt idx="11517">
                  <c:v>0.71975694444444438</c:v>
                </c:pt>
                <c:pt idx="11518">
                  <c:v>0.72000000000000008</c:v>
                </c:pt>
                <c:pt idx="11519">
                  <c:v>0.72024305555555557</c:v>
                </c:pt>
                <c:pt idx="11520">
                  <c:v>0.72048611111111116</c:v>
                </c:pt>
                <c:pt idx="11521">
                  <c:v>0.72072916666666664</c:v>
                </c:pt>
                <c:pt idx="11522">
                  <c:v>0.72098379629629628</c:v>
                </c:pt>
                <c:pt idx="11523">
                  <c:v>0.72122685185185187</c:v>
                </c:pt>
                <c:pt idx="11524">
                  <c:v>0.72146990740740735</c:v>
                </c:pt>
                <c:pt idx="11525">
                  <c:v>0.72171296296296295</c:v>
                </c:pt>
                <c:pt idx="11526">
                  <c:v>0.72195601851851843</c:v>
                </c:pt>
                <c:pt idx="11527">
                  <c:v>0.72221064814814817</c:v>
                </c:pt>
                <c:pt idx="11528">
                  <c:v>0.72245370370370365</c:v>
                </c:pt>
                <c:pt idx="11529">
                  <c:v>0.72269675925925936</c:v>
                </c:pt>
                <c:pt idx="11530">
                  <c:v>0.72293981481481484</c:v>
                </c:pt>
                <c:pt idx="11531">
                  <c:v>0.72318287037037043</c:v>
                </c:pt>
                <c:pt idx="11532">
                  <c:v>0.72342592592592592</c:v>
                </c:pt>
                <c:pt idx="11533">
                  <c:v>0.72368055555555555</c:v>
                </c:pt>
                <c:pt idx="11534">
                  <c:v>0.72392361111111114</c:v>
                </c:pt>
                <c:pt idx="11535">
                  <c:v>0.72416666666666663</c:v>
                </c:pt>
                <c:pt idx="11536">
                  <c:v>0.72440972222222222</c:v>
                </c:pt>
                <c:pt idx="11537">
                  <c:v>0.72466435185185185</c:v>
                </c:pt>
                <c:pt idx="11538">
                  <c:v>0.72490740740740733</c:v>
                </c:pt>
                <c:pt idx="11539">
                  <c:v>0.72515046296296293</c:v>
                </c:pt>
                <c:pt idx="11540">
                  <c:v>0.72539351851851841</c:v>
                </c:pt>
                <c:pt idx="11541">
                  <c:v>0.72563657407407411</c:v>
                </c:pt>
                <c:pt idx="11542">
                  <c:v>0.7258796296296296</c:v>
                </c:pt>
                <c:pt idx="11543">
                  <c:v>0.72613425925925934</c:v>
                </c:pt>
                <c:pt idx="11544">
                  <c:v>0.72637731481481482</c:v>
                </c:pt>
                <c:pt idx="11545">
                  <c:v>0.72662037037037042</c:v>
                </c:pt>
                <c:pt idx="11546">
                  <c:v>0.7268634259259259</c:v>
                </c:pt>
                <c:pt idx="11547">
                  <c:v>0.72710648148148149</c:v>
                </c:pt>
                <c:pt idx="11548">
                  <c:v>0.72736111111111112</c:v>
                </c:pt>
                <c:pt idx="11549">
                  <c:v>0.72760416666666661</c:v>
                </c:pt>
                <c:pt idx="11550">
                  <c:v>0.7278472222222222</c:v>
                </c:pt>
                <c:pt idx="11551">
                  <c:v>0.72809027777777768</c:v>
                </c:pt>
                <c:pt idx="11552">
                  <c:v>0.72833333333333339</c:v>
                </c:pt>
                <c:pt idx="11553">
                  <c:v>0.72857638888888887</c:v>
                </c:pt>
                <c:pt idx="11554">
                  <c:v>0.72883101851851861</c:v>
                </c:pt>
                <c:pt idx="11555">
                  <c:v>0.7290740740740741</c:v>
                </c:pt>
                <c:pt idx="11556">
                  <c:v>0.72931712962962969</c:v>
                </c:pt>
                <c:pt idx="11557">
                  <c:v>0.72956018518518517</c:v>
                </c:pt>
                <c:pt idx="11558">
                  <c:v>0.72980324074074077</c:v>
                </c:pt>
                <c:pt idx="11559">
                  <c:v>0.7300578703703704</c:v>
                </c:pt>
                <c:pt idx="11560">
                  <c:v>0.73030092592592588</c:v>
                </c:pt>
                <c:pt idx="11561">
                  <c:v>0.73054398148148147</c:v>
                </c:pt>
                <c:pt idx="11562">
                  <c:v>0.73078703703703696</c:v>
                </c:pt>
                <c:pt idx="11563">
                  <c:v>0.73103009259259266</c:v>
                </c:pt>
                <c:pt idx="11564">
                  <c:v>0.73128472222222218</c:v>
                </c:pt>
                <c:pt idx="11565">
                  <c:v>0.73152777777777767</c:v>
                </c:pt>
                <c:pt idx="11566">
                  <c:v>0.73177083333333337</c:v>
                </c:pt>
                <c:pt idx="11567">
                  <c:v>0.73201388888888896</c:v>
                </c:pt>
                <c:pt idx="11568">
                  <c:v>0.73225694444444445</c:v>
                </c:pt>
                <c:pt idx="11569">
                  <c:v>0.73251157407407408</c:v>
                </c:pt>
                <c:pt idx="11570">
                  <c:v>0.73275462962962967</c:v>
                </c:pt>
                <c:pt idx="11571">
                  <c:v>0.73299768518518515</c:v>
                </c:pt>
                <c:pt idx="11572">
                  <c:v>0.73324074074074075</c:v>
                </c:pt>
                <c:pt idx="11573">
                  <c:v>0.73348379629629623</c:v>
                </c:pt>
                <c:pt idx="11574">
                  <c:v>0.73372685185185194</c:v>
                </c:pt>
                <c:pt idx="11575">
                  <c:v>0.73398148148148146</c:v>
                </c:pt>
                <c:pt idx="11576">
                  <c:v>0.73422453703703694</c:v>
                </c:pt>
                <c:pt idx="11577">
                  <c:v>0.73446759259259264</c:v>
                </c:pt>
                <c:pt idx="11578">
                  <c:v>0.73471064814814813</c:v>
                </c:pt>
                <c:pt idx="11579">
                  <c:v>0.73495370370370372</c:v>
                </c:pt>
                <c:pt idx="11580">
                  <c:v>0.73520833333333335</c:v>
                </c:pt>
                <c:pt idx="11581">
                  <c:v>0.73545138888888895</c:v>
                </c:pt>
                <c:pt idx="11582">
                  <c:v>0.73569444444444443</c:v>
                </c:pt>
                <c:pt idx="11583">
                  <c:v>0.73593750000000002</c:v>
                </c:pt>
                <c:pt idx="11584">
                  <c:v>0.7361805555555555</c:v>
                </c:pt>
                <c:pt idx="11585">
                  <c:v>0.73643518518518514</c:v>
                </c:pt>
                <c:pt idx="11586">
                  <c:v>0.73667824074074073</c:v>
                </c:pt>
                <c:pt idx="11587">
                  <c:v>0.73692129629629621</c:v>
                </c:pt>
                <c:pt idx="11588">
                  <c:v>0.73716435185185192</c:v>
                </c:pt>
                <c:pt idx="11589">
                  <c:v>0.7374074074074074</c:v>
                </c:pt>
                <c:pt idx="11590">
                  <c:v>0.73765046296296299</c:v>
                </c:pt>
                <c:pt idx="11591">
                  <c:v>0.73790509259259263</c:v>
                </c:pt>
                <c:pt idx="11592">
                  <c:v>0.73814814814814811</c:v>
                </c:pt>
                <c:pt idx="11593">
                  <c:v>0.7383912037037037</c:v>
                </c:pt>
                <c:pt idx="11594">
                  <c:v>0.7386342592592593</c:v>
                </c:pt>
                <c:pt idx="11595">
                  <c:v>0.73887731481481478</c:v>
                </c:pt>
                <c:pt idx="11596">
                  <c:v>0.73913194444444441</c:v>
                </c:pt>
                <c:pt idx="11597">
                  <c:v>0.739375</c:v>
                </c:pt>
                <c:pt idx="11598">
                  <c:v>0.73961805555555549</c:v>
                </c:pt>
                <c:pt idx="11599">
                  <c:v>0.73986111111111119</c:v>
                </c:pt>
                <c:pt idx="11600">
                  <c:v>0.74010416666666667</c:v>
                </c:pt>
                <c:pt idx="11601">
                  <c:v>0.7403587962962962</c:v>
                </c:pt>
                <c:pt idx="11602">
                  <c:v>0.7406018518518519</c:v>
                </c:pt>
                <c:pt idx="11603">
                  <c:v>0.74084490740740738</c:v>
                </c:pt>
                <c:pt idx="11604">
                  <c:v>0.74108796296296298</c:v>
                </c:pt>
                <c:pt idx="11605">
                  <c:v>0.74133101851851846</c:v>
                </c:pt>
                <c:pt idx="11606">
                  <c:v>0.7415856481481482</c:v>
                </c:pt>
                <c:pt idx="11607">
                  <c:v>0.74182870370370368</c:v>
                </c:pt>
                <c:pt idx="11608">
                  <c:v>0.74207175925925928</c:v>
                </c:pt>
                <c:pt idx="11609">
                  <c:v>0.74231481481481476</c:v>
                </c:pt>
                <c:pt idx="11610">
                  <c:v>0.74255787037037047</c:v>
                </c:pt>
                <c:pt idx="11611">
                  <c:v>0.74280092592592595</c:v>
                </c:pt>
                <c:pt idx="11612">
                  <c:v>0.74305555555555547</c:v>
                </c:pt>
                <c:pt idx="11613">
                  <c:v>0.74329861111111117</c:v>
                </c:pt>
                <c:pt idx="11614">
                  <c:v>0.74354166666666666</c:v>
                </c:pt>
                <c:pt idx="11615">
                  <c:v>0.74378472222222225</c:v>
                </c:pt>
                <c:pt idx="11616">
                  <c:v>0.74402777777777773</c:v>
                </c:pt>
                <c:pt idx="11617">
                  <c:v>0.74428240740740748</c:v>
                </c:pt>
                <c:pt idx="11618">
                  <c:v>0.74452546296296296</c:v>
                </c:pt>
                <c:pt idx="11619">
                  <c:v>0.74476851851851855</c:v>
                </c:pt>
                <c:pt idx="11620">
                  <c:v>0.74501157407407403</c:v>
                </c:pt>
                <c:pt idx="11621">
                  <c:v>0.74525462962962974</c:v>
                </c:pt>
                <c:pt idx="11622">
                  <c:v>0.74550925925925926</c:v>
                </c:pt>
                <c:pt idx="11623">
                  <c:v>0.74575231481481474</c:v>
                </c:pt>
                <c:pt idx="11624">
                  <c:v>0.74599537037037045</c:v>
                </c:pt>
                <c:pt idx="11625">
                  <c:v>0.74623842592592593</c:v>
                </c:pt>
                <c:pt idx="11626">
                  <c:v>0.74648148148148152</c:v>
                </c:pt>
                <c:pt idx="11627">
                  <c:v>0.74672453703703701</c:v>
                </c:pt>
                <c:pt idx="11628">
                  <c:v>0.74697916666666664</c:v>
                </c:pt>
                <c:pt idx="11629">
                  <c:v>0.74722222222222223</c:v>
                </c:pt>
                <c:pt idx="11630">
                  <c:v>0.74746527777777771</c:v>
                </c:pt>
                <c:pt idx="11631">
                  <c:v>0.74770833333333331</c:v>
                </c:pt>
                <c:pt idx="11632">
                  <c:v>0.74795138888888879</c:v>
                </c:pt>
                <c:pt idx="11633">
                  <c:v>0.74820601851851853</c:v>
                </c:pt>
                <c:pt idx="11634">
                  <c:v>0.74844907407407402</c:v>
                </c:pt>
                <c:pt idx="11635">
                  <c:v>0.74869212962962972</c:v>
                </c:pt>
                <c:pt idx="11636">
                  <c:v>0.7489351851851852</c:v>
                </c:pt>
                <c:pt idx="11637">
                  <c:v>0.7491782407407408</c:v>
                </c:pt>
                <c:pt idx="11638">
                  <c:v>0.74943287037037043</c:v>
                </c:pt>
                <c:pt idx="11639">
                  <c:v>0.74967592592592591</c:v>
                </c:pt>
                <c:pt idx="11640">
                  <c:v>0.74991898148148151</c:v>
                </c:pt>
                <c:pt idx="11641">
                  <c:v>0.75016203703703699</c:v>
                </c:pt>
                <c:pt idx="11642">
                  <c:v>0.75040509259259258</c:v>
                </c:pt>
                <c:pt idx="11643">
                  <c:v>0.75065972222222221</c:v>
                </c:pt>
                <c:pt idx="11644">
                  <c:v>0.75090277777777781</c:v>
                </c:pt>
                <c:pt idx="11645">
                  <c:v>0.75114583333333329</c:v>
                </c:pt>
                <c:pt idx="11646">
                  <c:v>0.75138888888888899</c:v>
                </c:pt>
                <c:pt idx="11647">
                  <c:v>0.75163194444444448</c:v>
                </c:pt>
                <c:pt idx="11648">
                  <c:v>0.75187500000000007</c:v>
                </c:pt>
                <c:pt idx="11649">
                  <c:v>0.7521296296296297</c:v>
                </c:pt>
                <c:pt idx="11650">
                  <c:v>0.75237268518518519</c:v>
                </c:pt>
                <c:pt idx="11651">
                  <c:v>0.75261574074074078</c:v>
                </c:pt>
                <c:pt idx="11652">
                  <c:v>0.75285879629629626</c:v>
                </c:pt>
                <c:pt idx="11653">
                  <c:v>0.75310185185185186</c:v>
                </c:pt>
                <c:pt idx="11654">
                  <c:v>0.75335648148148149</c:v>
                </c:pt>
                <c:pt idx="11655">
                  <c:v>0.75359953703703697</c:v>
                </c:pt>
                <c:pt idx="11656">
                  <c:v>0.75384259259259256</c:v>
                </c:pt>
                <c:pt idx="11657">
                  <c:v>0.75408564814814805</c:v>
                </c:pt>
                <c:pt idx="11658">
                  <c:v>0.75432870370370375</c:v>
                </c:pt>
                <c:pt idx="11659">
                  <c:v>0.75458333333333327</c:v>
                </c:pt>
                <c:pt idx="11660">
                  <c:v>0.75482638888888898</c:v>
                </c:pt>
                <c:pt idx="11661">
                  <c:v>0.75506944444444446</c:v>
                </c:pt>
                <c:pt idx="11662">
                  <c:v>0.75531250000000005</c:v>
                </c:pt>
                <c:pt idx="11663">
                  <c:v>0.75555555555555554</c:v>
                </c:pt>
                <c:pt idx="11664">
                  <c:v>0.75579861111111113</c:v>
                </c:pt>
                <c:pt idx="11665">
                  <c:v>0.75605324074074076</c:v>
                </c:pt>
                <c:pt idx="11666">
                  <c:v>0.75629629629629624</c:v>
                </c:pt>
                <c:pt idx="11667">
                  <c:v>0.75653935185185184</c:v>
                </c:pt>
                <c:pt idx="11668">
                  <c:v>0.75678240740740732</c:v>
                </c:pt>
                <c:pt idx="11669">
                  <c:v>0.75702546296296302</c:v>
                </c:pt>
                <c:pt idx="11670">
                  <c:v>0.75728009259259255</c:v>
                </c:pt>
                <c:pt idx="11671">
                  <c:v>0.75752314814814825</c:v>
                </c:pt>
                <c:pt idx="11672">
                  <c:v>0.75776620370370373</c:v>
                </c:pt>
                <c:pt idx="11673">
                  <c:v>0.75800925925925933</c:v>
                </c:pt>
                <c:pt idx="11674">
                  <c:v>0.75825231481481481</c:v>
                </c:pt>
                <c:pt idx="11675">
                  <c:v>0.75850694444444444</c:v>
                </c:pt>
                <c:pt idx="11676">
                  <c:v>0.75875000000000004</c:v>
                </c:pt>
                <c:pt idx="11677">
                  <c:v>0.75899305555555552</c:v>
                </c:pt>
                <c:pt idx="11678">
                  <c:v>0.75923611111111111</c:v>
                </c:pt>
                <c:pt idx="11679">
                  <c:v>0.75947916666666659</c:v>
                </c:pt>
                <c:pt idx="11680">
                  <c:v>0.75973379629629623</c:v>
                </c:pt>
                <c:pt idx="11681">
                  <c:v>0.75997685185185182</c:v>
                </c:pt>
                <c:pt idx="11682">
                  <c:v>0.7602199074074073</c:v>
                </c:pt>
                <c:pt idx="11683">
                  <c:v>0.76046296296296301</c:v>
                </c:pt>
                <c:pt idx="11684">
                  <c:v>0.76070601851851849</c:v>
                </c:pt>
                <c:pt idx="11685">
                  <c:v>0.76094907407407408</c:v>
                </c:pt>
                <c:pt idx="11686">
                  <c:v>0.76120370370370372</c:v>
                </c:pt>
                <c:pt idx="11687">
                  <c:v>0.76144675925925931</c:v>
                </c:pt>
                <c:pt idx="11688">
                  <c:v>0.76168981481481479</c:v>
                </c:pt>
                <c:pt idx="11689">
                  <c:v>0.76193287037037039</c:v>
                </c:pt>
                <c:pt idx="11690">
                  <c:v>0.76217592592592587</c:v>
                </c:pt>
                <c:pt idx="11691">
                  <c:v>0.7624305555555555</c:v>
                </c:pt>
                <c:pt idx="11692">
                  <c:v>0.76267361111111109</c:v>
                </c:pt>
                <c:pt idx="11693">
                  <c:v>0.76291666666666658</c:v>
                </c:pt>
                <c:pt idx="11694">
                  <c:v>0.76315972222222228</c:v>
                </c:pt>
                <c:pt idx="11695">
                  <c:v>0.76340277777777776</c:v>
                </c:pt>
                <c:pt idx="11696">
                  <c:v>0.76365740740740751</c:v>
                </c:pt>
                <c:pt idx="11697">
                  <c:v>0.76390046296296299</c:v>
                </c:pt>
                <c:pt idx="11698">
                  <c:v>0.76414351851851858</c:v>
                </c:pt>
                <c:pt idx="11699">
                  <c:v>0.76438657407407407</c:v>
                </c:pt>
                <c:pt idx="11700">
                  <c:v>0.76462962962962966</c:v>
                </c:pt>
                <c:pt idx="11701">
                  <c:v>0.76487268518518514</c:v>
                </c:pt>
                <c:pt idx="11702">
                  <c:v>0.76512731481481477</c:v>
                </c:pt>
                <c:pt idx="11703">
                  <c:v>0.76537037037037037</c:v>
                </c:pt>
                <c:pt idx="11704">
                  <c:v>0.76561342592592585</c:v>
                </c:pt>
                <c:pt idx="11705">
                  <c:v>0.76585648148148155</c:v>
                </c:pt>
                <c:pt idx="11706">
                  <c:v>0.76609953703703704</c:v>
                </c:pt>
                <c:pt idx="11707">
                  <c:v>0.76635416666666656</c:v>
                </c:pt>
                <c:pt idx="11708">
                  <c:v>0.76659722222222226</c:v>
                </c:pt>
                <c:pt idx="11709">
                  <c:v>0.76684027777777775</c:v>
                </c:pt>
                <c:pt idx="11710">
                  <c:v>0.76708333333333334</c:v>
                </c:pt>
                <c:pt idx="11711">
                  <c:v>0.76732638888888882</c:v>
                </c:pt>
                <c:pt idx="11712">
                  <c:v>0.76758101851851857</c:v>
                </c:pt>
                <c:pt idx="11713">
                  <c:v>0.76782407407407405</c:v>
                </c:pt>
                <c:pt idx="11714">
                  <c:v>0.76806712962962964</c:v>
                </c:pt>
                <c:pt idx="11715">
                  <c:v>0.76831018518518512</c:v>
                </c:pt>
                <c:pt idx="11716">
                  <c:v>0.76855324074074083</c:v>
                </c:pt>
                <c:pt idx="11717">
                  <c:v>0.76880787037037035</c:v>
                </c:pt>
                <c:pt idx="11718">
                  <c:v>0.76905092592592583</c:v>
                </c:pt>
                <c:pt idx="11719">
                  <c:v>0.76929398148148154</c:v>
                </c:pt>
                <c:pt idx="11720">
                  <c:v>0.76953703703703702</c:v>
                </c:pt>
                <c:pt idx="11721">
                  <c:v>0.76978009259259261</c:v>
                </c:pt>
                <c:pt idx="11722">
                  <c:v>0.7700231481481481</c:v>
                </c:pt>
                <c:pt idx="11723">
                  <c:v>0.77027777777777784</c:v>
                </c:pt>
                <c:pt idx="11724">
                  <c:v>0.77052083333333332</c:v>
                </c:pt>
                <c:pt idx="11725">
                  <c:v>0.77076388888888892</c:v>
                </c:pt>
                <c:pt idx="11726">
                  <c:v>0.7710069444444444</c:v>
                </c:pt>
                <c:pt idx="11727">
                  <c:v>0.7712500000000001</c:v>
                </c:pt>
                <c:pt idx="11728">
                  <c:v>0.77150462962962962</c:v>
                </c:pt>
                <c:pt idx="11729">
                  <c:v>0.77174768518518511</c:v>
                </c:pt>
                <c:pt idx="11730">
                  <c:v>0.77199074074074081</c:v>
                </c:pt>
                <c:pt idx="11731">
                  <c:v>0.77223379629629629</c:v>
                </c:pt>
                <c:pt idx="11732">
                  <c:v>0.77247685185185189</c:v>
                </c:pt>
                <c:pt idx="11733">
                  <c:v>0.77273148148148152</c:v>
                </c:pt>
                <c:pt idx="11734">
                  <c:v>0.772974537037037</c:v>
                </c:pt>
                <c:pt idx="11735">
                  <c:v>0.7732175925925926</c:v>
                </c:pt>
                <c:pt idx="11736">
                  <c:v>0.77346064814814808</c:v>
                </c:pt>
                <c:pt idx="11737">
                  <c:v>0.77370370370370367</c:v>
                </c:pt>
                <c:pt idx="11738">
                  <c:v>0.7739583333333333</c:v>
                </c:pt>
                <c:pt idx="11739">
                  <c:v>0.7742013888888889</c:v>
                </c:pt>
                <c:pt idx="11740">
                  <c:v>0.77444444444444438</c:v>
                </c:pt>
                <c:pt idx="11741">
                  <c:v>0.77468750000000008</c:v>
                </c:pt>
                <c:pt idx="11742">
                  <c:v>0.77493055555555557</c:v>
                </c:pt>
                <c:pt idx="11743">
                  <c:v>0.77517361111111116</c:v>
                </c:pt>
                <c:pt idx="11744">
                  <c:v>0.77542824074074079</c:v>
                </c:pt>
                <c:pt idx="11745">
                  <c:v>0.77567129629629628</c:v>
                </c:pt>
                <c:pt idx="11746">
                  <c:v>0.77591435185185187</c:v>
                </c:pt>
                <c:pt idx="11747">
                  <c:v>0.77615740740740735</c:v>
                </c:pt>
                <c:pt idx="11748">
                  <c:v>0.77640046296296295</c:v>
                </c:pt>
                <c:pt idx="11749">
                  <c:v>0.77665509259259258</c:v>
                </c:pt>
                <c:pt idx="11750">
                  <c:v>0.77689814814814817</c:v>
                </c:pt>
                <c:pt idx="11751">
                  <c:v>0.77714120370370365</c:v>
                </c:pt>
                <c:pt idx="11752">
                  <c:v>0.77738425925925936</c:v>
                </c:pt>
                <c:pt idx="11753">
                  <c:v>0.77762731481481484</c:v>
                </c:pt>
                <c:pt idx="11754">
                  <c:v>0.77788194444444436</c:v>
                </c:pt>
                <c:pt idx="11755">
                  <c:v>0.77812500000000007</c:v>
                </c:pt>
                <c:pt idx="11756">
                  <c:v>0.77836805555555555</c:v>
                </c:pt>
                <c:pt idx="11757">
                  <c:v>0.77861111111111114</c:v>
                </c:pt>
                <c:pt idx="11758">
                  <c:v>0.77885416666666663</c:v>
                </c:pt>
                <c:pt idx="11759">
                  <c:v>0.77910879629629637</c:v>
                </c:pt>
                <c:pt idx="11760">
                  <c:v>0.77935185185185185</c:v>
                </c:pt>
                <c:pt idx="11761">
                  <c:v>0.77959490740740733</c:v>
                </c:pt>
                <c:pt idx="11762">
                  <c:v>0.77983796296296293</c:v>
                </c:pt>
                <c:pt idx="11763">
                  <c:v>0.78008101851851863</c:v>
                </c:pt>
                <c:pt idx="11764">
                  <c:v>0.78032407407407411</c:v>
                </c:pt>
                <c:pt idx="11765">
                  <c:v>0.78057870370370364</c:v>
                </c:pt>
                <c:pt idx="11766">
                  <c:v>0.78082175925925934</c:v>
                </c:pt>
                <c:pt idx="11767">
                  <c:v>0.78106481481481482</c:v>
                </c:pt>
                <c:pt idx="11768">
                  <c:v>0.78130787037037042</c:v>
                </c:pt>
                <c:pt idx="11769">
                  <c:v>0.7815509259259259</c:v>
                </c:pt>
                <c:pt idx="11770">
                  <c:v>0.78180555555555553</c:v>
                </c:pt>
                <c:pt idx="11771">
                  <c:v>0.78204861111111112</c:v>
                </c:pt>
                <c:pt idx="11772">
                  <c:v>0.78229166666666661</c:v>
                </c:pt>
                <c:pt idx="11773">
                  <c:v>0.7825347222222222</c:v>
                </c:pt>
                <c:pt idx="11774">
                  <c:v>0.78277777777777768</c:v>
                </c:pt>
                <c:pt idx="11775">
                  <c:v>0.78303240740740743</c:v>
                </c:pt>
                <c:pt idx="11776">
                  <c:v>0.78327546296296291</c:v>
                </c:pt>
                <c:pt idx="11777">
                  <c:v>0.78351851851851861</c:v>
                </c:pt>
                <c:pt idx="11778">
                  <c:v>0.7837615740740741</c:v>
                </c:pt>
                <c:pt idx="11779">
                  <c:v>0.78400462962962969</c:v>
                </c:pt>
                <c:pt idx="11780">
                  <c:v>0.78424768518518517</c:v>
                </c:pt>
                <c:pt idx="11781">
                  <c:v>0.78450231481481481</c:v>
                </c:pt>
                <c:pt idx="11782">
                  <c:v>0.7847453703703704</c:v>
                </c:pt>
                <c:pt idx="11783">
                  <c:v>0.78498842592592588</c:v>
                </c:pt>
                <c:pt idx="11784">
                  <c:v>0.78523148148148147</c:v>
                </c:pt>
                <c:pt idx="11785">
                  <c:v>0.78547453703703696</c:v>
                </c:pt>
                <c:pt idx="11786">
                  <c:v>0.7857291666666667</c:v>
                </c:pt>
                <c:pt idx="11787">
                  <c:v>0.78597222222222218</c:v>
                </c:pt>
                <c:pt idx="11788">
                  <c:v>0.78621527777777767</c:v>
                </c:pt>
                <c:pt idx="11789">
                  <c:v>0.78645833333333337</c:v>
                </c:pt>
                <c:pt idx="11790">
                  <c:v>0.78670138888888896</c:v>
                </c:pt>
                <c:pt idx="11791">
                  <c:v>0.7869560185185186</c:v>
                </c:pt>
                <c:pt idx="11792">
                  <c:v>0.78719907407407408</c:v>
                </c:pt>
                <c:pt idx="11793">
                  <c:v>0.78744212962962967</c:v>
                </c:pt>
                <c:pt idx="11794">
                  <c:v>0.78768518518518515</c:v>
                </c:pt>
                <c:pt idx="11795">
                  <c:v>0.78792824074074075</c:v>
                </c:pt>
                <c:pt idx="11796">
                  <c:v>0.78818287037037038</c:v>
                </c:pt>
                <c:pt idx="11797">
                  <c:v>0.78842592592592586</c:v>
                </c:pt>
                <c:pt idx="11798">
                  <c:v>0.78866898148148146</c:v>
                </c:pt>
                <c:pt idx="11799">
                  <c:v>0.78891203703703694</c:v>
                </c:pt>
                <c:pt idx="11800">
                  <c:v>0.78915509259259264</c:v>
                </c:pt>
                <c:pt idx="11801">
                  <c:v>0.78939814814814813</c:v>
                </c:pt>
                <c:pt idx="11802">
                  <c:v>0.78965277777777787</c:v>
                </c:pt>
                <c:pt idx="11803">
                  <c:v>0.78989583333333335</c:v>
                </c:pt>
                <c:pt idx="11804">
                  <c:v>0.79013888888888895</c:v>
                </c:pt>
                <c:pt idx="11805">
                  <c:v>0.79038194444444443</c:v>
                </c:pt>
                <c:pt idx="11806">
                  <c:v>0.79062500000000002</c:v>
                </c:pt>
                <c:pt idx="11807">
                  <c:v>0.79087962962962965</c:v>
                </c:pt>
                <c:pt idx="11808">
                  <c:v>0.79112268518518514</c:v>
                </c:pt>
                <c:pt idx="11809">
                  <c:v>0.79136574074074073</c:v>
                </c:pt>
                <c:pt idx="11810">
                  <c:v>0.79160879629629621</c:v>
                </c:pt>
                <c:pt idx="11811">
                  <c:v>0.79185185185185192</c:v>
                </c:pt>
                <c:pt idx="11812">
                  <c:v>0.79210648148148144</c:v>
                </c:pt>
                <c:pt idx="11813">
                  <c:v>0.79234953703703714</c:v>
                </c:pt>
                <c:pt idx="11814">
                  <c:v>0.79259259259259263</c:v>
                </c:pt>
                <c:pt idx="11815">
                  <c:v>0.79283564814814822</c:v>
                </c:pt>
                <c:pt idx="11816">
                  <c:v>0.7930787037037037</c:v>
                </c:pt>
                <c:pt idx="11817">
                  <c:v>0.7933217592592593</c:v>
                </c:pt>
                <c:pt idx="11818">
                  <c:v>0.79357638888888893</c:v>
                </c:pt>
                <c:pt idx="11819">
                  <c:v>0.79381944444444441</c:v>
                </c:pt>
                <c:pt idx="11820">
                  <c:v>0.7940625</c:v>
                </c:pt>
                <c:pt idx="11821">
                  <c:v>0.79430555555555549</c:v>
                </c:pt>
                <c:pt idx="11822">
                  <c:v>0.79454861111111119</c:v>
                </c:pt>
                <c:pt idx="11823">
                  <c:v>0.79480324074074071</c:v>
                </c:pt>
                <c:pt idx="11824">
                  <c:v>0.7950462962962962</c:v>
                </c:pt>
                <c:pt idx="11825">
                  <c:v>0.7952893518518519</c:v>
                </c:pt>
                <c:pt idx="11826">
                  <c:v>0.79553240740740738</c:v>
                </c:pt>
                <c:pt idx="11827">
                  <c:v>0.79577546296296298</c:v>
                </c:pt>
                <c:pt idx="11828">
                  <c:v>0.79603009259259261</c:v>
                </c:pt>
                <c:pt idx="11829">
                  <c:v>0.7962731481481482</c:v>
                </c:pt>
                <c:pt idx="11830">
                  <c:v>0.79651620370370368</c:v>
                </c:pt>
                <c:pt idx="11831">
                  <c:v>0.79675925925925928</c:v>
                </c:pt>
                <c:pt idx="11832">
                  <c:v>0.79700231481481476</c:v>
                </c:pt>
                <c:pt idx="11833">
                  <c:v>0.79725694444444439</c:v>
                </c:pt>
                <c:pt idx="11834">
                  <c:v>0.79749999999999999</c:v>
                </c:pt>
                <c:pt idx="11835">
                  <c:v>0.79774305555555547</c:v>
                </c:pt>
                <c:pt idx="11836">
                  <c:v>0.79798611111111117</c:v>
                </c:pt>
                <c:pt idx="11837">
                  <c:v>0.79822916666666666</c:v>
                </c:pt>
                <c:pt idx="11838">
                  <c:v>0.79847222222222225</c:v>
                </c:pt>
                <c:pt idx="11839">
                  <c:v>0.79872685185185188</c:v>
                </c:pt>
                <c:pt idx="11840">
                  <c:v>0.79896990740740748</c:v>
                </c:pt>
                <c:pt idx="11841">
                  <c:v>0.79921296296296296</c:v>
                </c:pt>
                <c:pt idx="11842">
                  <c:v>0.79945601851851855</c:v>
                </c:pt>
                <c:pt idx="11843">
                  <c:v>0.79969907407407403</c:v>
                </c:pt>
                <c:pt idx="11844">
                  <c:v>0.79995370370370367</c:v>
                </c:pt>
                <c:pt idx="11845">
                  <c:v>0.80019675925925926</c:v>
                </c:pt>
                <c:pt idx="11846">
                  <c:v>0.80043981481481474</c:v>
                </c:pt>
                <c:pt idx="11847">
                  <c:v>0.80068287037037045</c:v>
                </c:pt>
                <c:pt idx="11848">
                  <c:v>0.80092592592592593</c:v>
                </c:pt>
                <c:pt idx="11849">
                  <c:v>0.80118055555555545</c:v>
                </c:pt>
                <c:pt idx="11850">
                  <c:v>0.80142361111111116</c:v>
                </c:pt>
                <c:pt idx="11851">
                  <c:v>0.80166666666666664</c:v>
                </c:pt>
                <c:pt idx="11852">
                  <c:v>0.80190972222222223</c:v>
                </c:pt>
                <c:pt idx="11853">
                  <c:v>0.80215277777777771</c:v>
                </c:pt>
                <c:pt idx="11854">
                  <c:v>0.80239583333333331</c:v>
                </c:pt>
                <c:pt idx="11855">
                  <c:v>0.80265046296296294</c:v>
                </c:pt>
                <c:pt idx="11856">
                  <c:v>0.80289351851851853</c:v>
                </c:pt>
                <c:pt idx="11857">
                  <c:v>0.80313657407407402</c:v>
                </c:pt>
                <c:pt idx="11858">
                  <c:v>0.80337962962962972</c:v>
                </c:pt>
                <c:pt idx="11859">
                  <c:v>0.8036226851851852</c:v>
                </c:pt>
                <c:pt idx="11860">
                  <c:v>0.80387731481481473</c:v>
                </c:pt>
                <c:pt idx="11861">
                  <c:v>0.80412037037037043</c:v>
                </c:pt>
                <c:pt idx="11862">
                  <c:v>0.80436342592592591</c:v>
                </c:pt>
                <c:pt idx="11863">
                  <c:v>0.80460648148148151</c:v>
                </c:pt>
                <c:pt idx="11864">
                  <c:v>0.80484953703703699</c:v>
                </c:pt>
                <c:pt idx="11865">
                  <c:v>0.80510416666666673</c:v>
                </c:pt>
                <c:pt idx="11866">
                  <c:v>0.80534722222222221</c:v>
                </c:pt>
                <c:pt idx="11867">
                  <c:v>0.80559027777777781</c:v>
                </c:pt>
                <c:pt idx="11868">
                  <c:v>0.80583333333333329</c:v>
                </c:pt>
                <c:pt idx="11869">
                  <c:v>0.80607638888888899</c:v>
                </c:pt>
                <c:pt idx="11870">
                  <c:v>0.80633101851851852</c:v>
                </c:pt>
                <c:pt idx="11871">
                  <c:v>0.806574074074074</c:v>
                </c:pt>
                <c:pt idx="11872">
                  <c:v>0.8068171296296297</c:v>
                </c:pt>
                <c:pt idx="11873">
                  <c:v>0.80706018518518519</c:v>
                </c:pt>
                <c:pt idx="11874">
                  <c:v>0.80730324074074078</c:v>
                </c:pt>
                <c:pt idx="11875">
                  <c:v>0.80754629629629626</c:v>
                </c:pt>
                <c:pt idx="11876">
                  <c:v>0.80780092592592589</c:v>
                </c:pt>
                <c:pt idx="11877">
                  <c:v>0.80804398148148149</c:v>
                </c:pt>
                <c:pt idx="11878">
                  <c:v>0.80828703703703697</c:v>
                </c:pt>
                <c:pt idx="11879">
                  <c:v>0.80853009259259256</c:v>
                </c:pt>
                <c:pt idx="11880">
                  <c:v>0.80877314814814805</c:v>
                </c:pt>
                <c:pt idx="11881">
                  <c:v>0.80902777777777779</c:v>
                </c:pt>
                <c:pt idx="11882">
                  <c:v>0.80927083333333327</c:v>
                </c:pt>
                <c:pt idx="11883">
                  <c:v>0.80951388888888898</c:v>
                </c:pt>
                <c:pt idx="11884">
                  <c:v>0.80975694444444446</c:v>
                </c:pt>
                <c:pt idx="11885">
                  <c:v>0.81</c:v>
                </c:pt>
                <c:pt idx="11886">
                  <c:v>0.81025462962962969</c:v>
                </c:pt>
                <c:pt idx="11887">
                  <c:v>0.81049768518518517</c:v>
                </c:pt>
                <c:pt idx="11888">
                  <c:v>0.81074074074074076</c:v>
                </c:pt>
                <c:pt idx="11889">
                  <c:v>0.81098379629629624</c:v>
                </c:pt>
                <c:pt idx="11890">
                  <c:v>0.81122685185185184</c:v>
                </c:pt>
                <c:pt idx="11891">
                  <c:v>0.81146990740740732</c:v>
                </c:pt>
                <c:pt idx="11892">
                  <c:v>0.81172453703703706</c:v>
                </c:pt>
                <c:pt idx="11893">
                  <c:v>0.81196759259259255</c:v>
                </c:pt>
                <c:pt idx="11894">
                  <c:v>0.81221064814814825</c:v>
                </c:pt>
                <c:pt idx="11895">
                  <c:v>0.81245370370370373</c:v>
                </c:pt>
                <c:pt idx="11896">
                  <c:v>0.81269675925925933</c:v>
                </c:pt>
                <c:pt idx="11897">
                  <c:v>0.81295138888888896</c:v>
                </c:pt>
                <c:pt idx="11898">
                  <c:v>0.81319444444444444</c:v>
                </c:pt>
                <c:pt idx="11899">
                  <c:v>0.81343750000000004</c:v>
                </c:pt>
                <c:pt idx="11900">
                  <c:v>0.81368055555555552</c:v>
                </c:pt>
                <c:pt idx="11901">
                  <c:v>0.81392361111111111</c:v>
                </c:pt>
                <c:pt idx="11902">
                  <c:v>0.81417824074074074</c:v>
                </c:pt>
                <c:pt idx="11903">
                  <c:v>0.81442129629629623</c:v>
                </c:pt>
                <c:pt idx="11904">
                  <c:v>0.81466435185185182</c:v>
                </c:pt>
                <c:pt idx="11905">
                  <c:v>0.8149074074074073</c:v>
                </c:pt>
                <c:pt idx="11906">
                  <c:v>0.81515046296296301</c:v>
                </c:pt>
                <c:pt idx="11907">
                  <c:v>0.81540509259259253</c:v>
                </c:pt>
                <c:pt idx="11908">
                  <c:v>0.81564814814814823</c:v>
                </c:pt>
                <c:pt idx="11909">
                  <c:v>0.81589120370370372</c:v>
                </c:pt>
                <c:pt idx="11910">
                  <c:v>0.81613425925925931</c:v>
                </c:pt>
                <c:pt idx="11911">
                  <c:v>0.81637731481481479</c:v>
                </c:pt>
                <c:pt idx="11912">
                  <c:v>0.81662037037037039</c:v>
                </c:pt>
                <c:pt idx="11913">
                  <c:v>0.81687500000000002</c:v>
                </c:pt>
                <c:pt idx="11914">
                  <c:v>0.8171180555555555</c:v>
                </c:pt>
                <c:pt idx="11915">
                  <c:v>0.81736111111111109</c:v>
                </c:pt>
                <c:pt idx="11916">
                  <c:v>0.81760416666666658</c:v>
                </c:pt>
                <c:pt idx="11917">
                  <c:v>0.81784722222222228</c:v>
                </c:pt>
                <c:pt idx="11918">
                  <c:v>0.8181018518518518</c:v>
                </c:pt>
                <c:pt idx="11919">
                  <c:v>0.81834490740740751</c:v>
                </c:pt>
                <c:pt idx="11920">
                  <c:v>0.81858796296296299</c:v>
                </c:pt>
                <c:pt idx="11921">
                  <c:v>0.81883101851851858</c:v>
                </c:pt>
                <c:pt idx="11922">
                  <c:v>0.81907407407407407</c:v>
                </c:pt>
                <c:pt idx="11923">
                  <c:v>0.8193287037037037</c:v>
                </c:pt>
                <c:pt idx="11924">
                  <c:v>0.81957175925925929</c:v>
                </c:pt>
                <c:pt idx="11925">
                  <c:v>0.81981481481481477</c:v>
                </c:pt>
                <c:pt idx="11926">
                  <c:v>0.82005787037037037</c:v>
                </c:pt>
                <c:pt idx="11927">
                  <c:v>0.82030092592592585</c:v>
                </c:pt>
                <c:pt idx="11928">
                  <c:v>0.82055555555555559</c:v>
                </c:pt>
                <c:pt idx="11929">
                  <c:v>0.82079861111111108</c:v>
                </c:pt>
                <c:pt idx="11930">
                  <c:v>0.82104166666666656</c:v>
                </c:pt>
                <c:pt idx="11931">
                  <c:v>0.82128472222222226</c:v>
                </c:pt>
                <c:pt idx="11932">
                  <c:v>0.82152777777777775</c:v>
                </c:pt>
                <c:pt idx="11933">
                  <c:v>0.82177083333333334</c:v>
                </c:pt>
                <c:pt idx="11934">
                  <c:v>0.82202546296296297</c:v>
                </c:pt>
                <c:pt idx="11935">
                  <c:v>0.82226851851851857</c:v>
                </c:pt>
                <c:pt idx="11936">
                  <c:v>0.82251157407407405</c:v>
                </c:pt>
                <c:pt idx="11937">
                  <c:v>0.82275462962962964</c:v>
                </c:pt>
                <c:pt idx="11938">
                  <c:v>0.82299768518518512</c:v>
                </c:pt>
                <c:pt idx="11939">
                  <c:v>0.82325231481481476</c:v>
                </c:pt>
                <c:pt idx="11940">
                  <c:v>0.82349537037037035</c:v>
                </c:pt>
                <c:pt idx="11941">
                  <c:v>0.82373842592592583</c:v>
                </c:pt>
                <c:pt idx="11942">
                  <c:v>0.82398148148148154</c:v>
                </c:pt>
                <c:pt idx="11943">
                  <c:v>0.82422453703703702</c:v>
                </c:pt>
                <c:pt idx="11944">
                  <c:v>0.82447916666666676</c:v>
                </c:pt>
                <c:pt idx="11945">
                  <c:v>0.82472222222222225</c:v>
                </c:pt>
                <c:pt idx="11946">
                  <c:v>0.82496527777777784</c:v>
                </c:pt>
                <c:pt idx="11947">
                  <c:v>0.82520833333333332</c:v>
                </c:pt>
                <c:pt idx="11948">
                  <c:v>0.82545138888888892</c:v>
                </c:pt>
                <c:pt idx="11949">
                  <c:v>0.8256944444444444</c:v>
                </c:pt>
                <c:pt idx="11950">
                  <c:v>0.82594907407407403</c:v>
                </c:pt>
                <c:pt idx="11951">
                  <c:v>0.82619212962962962</c:v>
                </c:pt>
                <c:pt idx="11952">
                  <c:v>0.82643518518518511</c:v>
                </c:pt>
                <c:pt idx="11953">
                  <c:v>0.82667824074074081</c:v>
                </c:pt>
                <c:pt idx="11954">
                  <c:v>0.82692129629629629</c:v>
                </c:pt>
                <c:pt idx="11955">
                  <c:v>0.82717592592592604</c:v>
                </c:pt>
                <c:pt idx="11956">
                  <c:v>0.82741898148148152</c:v>
                </c:pt>
                <c:pt idx="11957">
                  <c:v>0.827662037037037</c:v>
                </c:pt>
                <c:pt idx="11958">
                  <c:v>0.8279050925925926</c:v>
                </c:pt>
                <c:pt idx="11959">
                  <c:v>0.82814814814814808</c:v>
                </c:pt>
                <c:pt idx="11960">
                  <c:v>0.82840277777777782</c:v>
                </c:pt>
                <c:pt idx="11961">
                  <c:v>0.8286458333333333</c:v>
                </c:pt>
                <c:pt idx="11962">
                  <c:v>0.8288888888888889</c:v>
                </c:pt>
                <c:pt idx="11963">
                  <c:v>0.82913194444444438</c:v>
                </c:pt>
                <c:pt idx="11964">
                  <c:v>0.82937500000000008</c:v>
                </c:pt>
                <c:pt idx="11965">
                  <c:v>0.82962962962962961</c:v>
                </c:pt>
                <c:pt idx="11966">
                  <c:v>0.82987268518518509</c:v>
                </c:pt>
                <c:pt idx="11967">
                  <c:v>0.83011574074074079</c:v>
                </c:pt>
                <c:pt idx="11968">
                  <c:v>0.83035879629629628</c:v>
                </c:pt>
                <c:pt idx="11969">
                  <c:v>0.83060185185185187</c:v>
                </c:pt>
                <c:pt idx="11970">
                  <c:v>0.83084490740740735</c:v>
                </c:pt>
                <c:pt idx="11971">
                  <c:v>0.83109953703703709</c:v>
                </c:pt>
                <c:pt idx="11972">
                  <c:v>0.83134259259259258</c:v>
                </c:pt>
                <c:pt idx="11973">
                  <c:v>0.83158564814814817</c:v>
                </c:pt>
                <c:pt idx="11974">
                  <c:v>0.83182870370370365</c:v>
                </c:pt>
                <c:pt idx="11975">
                  <c:v>0.83207175925925936</c:v>
                </c:pt>
                <c:pt idx="11976">
                  <c:v>0.83232638888888888</c:v>
                </c:pt>
                <c:pt idx="11977">
                  <c:v>0.83256944444444436</c:v>
                </c:pt>
                <c:pt idx="11978">
                  <c:v>0.83281250000000007</c:v>
                </c:pt>
                <c:pt idx="11979">
                  <c:v>0.83305555555555555</c:v>
                </c:pt>
                <c:pt idx="11980">
                  <c:v>0.83329861111111114</c:v>
                </c:pt>
                <c:pt idx="11981">
                  <c:v>0.83355324074074078</c:v>
                </c:pt>
                <c:pt idx="11982">
                  <c:v>0.83379629629629637</c:v>
                </c:pt>
                <c:pt idx="11983">
                  <c:v>0.83403935185185185</c:v>
                </c:pt>
                <c:pt idx="11984">
                  <c:v>0.83428240740740733</c:v>
                </c:pt>
                <c:pt idx="11985">
                  <c:v>0.83452546296296293</c:v>
                </c:pt>
                <c:pt idx="11986">
                  <c:v>0.83476851851851841</c:v>
                </c:pt>
                <c:pt idx="11987">
                  <c:v>0.83502314814814815</c:v>
                </c:pt>
                <c:pt idx="11988">
                  <c:v>0.83526620370370364</c:v>
                </c:pt>
                <c:pt idx="11989">
                  <c:v>0.83550925925925934</c:v>
                </c:pt>
                <c:pt idx="11990">
                  <c:v>0.83575231481481482</c:v>
                </c:pt>
                <c:pt idx="11991">
                  <c:v>0.83599537037037042</c:v>
                </c:pt>
                <c:pt idx="11992">
                  <c:v>0.83625000000000005</c:v>
                </c:pt>
                <c:pt idx="11993">
                  <c:v>0.83649305555555553</c:v>
                </c:pt>
                <c:pt idx="11994">
                  <c:v>0.83673611111111112</c:v>
                </c:pt>
                <c:pt idx="11995">
                  <c:v>0.83697916666666661</c:v>
                </c:pt>
                <c:pt idx="11996">
                  <c:v>0.8372222222222222</c:v>
                </c:pt>
                <c:pt idx="11997">
                  <c:v>0.83747685185185183</c:v>
                </c:pt>
                <c:pt idx="11998">
                  <c:v>0.83771990740740743</c:v>
                </c:pt>
                <c:pt idx="11999">
                  <c:v>0.83796296296296291</c:v>
                </c:pt>
                <c:pt idx="12000">
                  <c:v>0.83820601851851861</c:v>
                </c:pt>
                <c:pt idx="12001">
                  <c:v>0.8384490740740741</c:v>
                </c:pt>
                <c:pt idx="12002">
                  <c:v>0.83870370370370362</c:v>
                </c:pt>
                <c:pt idx="12003">
                  <c:v>0.83894675925925932</c:v>
                </c:pt>
                <c:pt idx="12004">
                  <c:v>0.83918981481481481</c:v>
                </c:pt>
                <c:pt idx="12005">
                  <c:v>0.8394328703703704</c:v>
                </c:pt>
                <c:pt idx="12006">
                  <c:v>0.83967592592592588</c:v>
                </c:pt>
                <c:pt idx="12007">
                  <c:v>0.83991898148148147</c:v>
                </c:pt>
                <c:pt idx="12008">
                  <c:v>0.84017361111111111</c:v>
                </c:pt>
                <c:pt idx="12009">
                  <c:v>0.8404166666666667</c:v>
                </c:pt>
                <c:pt idx="12010">
                  <c:v>0.84065972222222218</c:v>
                </c:pt>
                <c:pt idx="12011">
                  <c:v>0.84090277777777789</c:v>
                </c:pt>
                <c:pt idx="12012">
                  <c:v>0.84114583333333337</c:v>
                </c:pt>
                <c:pt idx="12013">
                  <c:v>0.84140046296296289</c:v>
                </c:pt>
                <c:pt idx="12014">
                  <c:v>0.8416435185185186</c:v>
                </c:pt>
                <c:pt idx="12015">
                  <c:v>0.84188657407407408</c:v>
                </c:pt>
                <c:pt idx="12016">
                  <c:v>0.84212962962962967</c:v>
                </c:pt>
                <c:pt idx="12017">
                  <c:v>0.84237268518518515</c:v>
                </c:pt>
                <c:pt idx="12018">
                  <c:v>0.84262731481481479</c:v>
                </c:pt>
                <c:pt idx="12019">
                  <c:v>0.84287037037037038</c:v>
                </c:pt>
                <c:pt idx="12020">
                  <c:v>0.84311342592592586</c:v>
                </c:pt>
                <c:pt idx="12021">
                  <c:v>0.84335648148148146</c:v>
                </c:pt>
                <c:pt idx="12022">
                  <c:v>0.84359953703703694</c:v>
                </c:pt>
                <c:pt idx="12023">
                  <c:v>0.84385416666666668</c:v>
                </c:pt>
                <c:pt idx="12024">
                  <c:v>0.84409722222222217</c:v>
                </c:pt>
                <c:pt idx="12025">
                  <c:v>0.84434027777777787</c:v>
                </c:pt>
                <c:pt idx="12026">
                  <c:v>0.84458333333333335</c:v>
                </c:pt>
                <c:pt idx="12027">
                  <c:v>0.84482638888888895</c:v>
                </c:pt>
                <c:pt idx="12028">
                  <c:v>0.84506944444444443</c:v>
                </c:pt>
                <c:pt idx="12029">
                  <c:v>0.84532407407407406</c:v>
                </c:pt>
                <c:pt idx="12030">
                  <c:v>0.84556712962962965</c:v>
                </c:pt>
                <c:pt idx="12031">
                  <c:v>0.84581018518518514</c:v>
                </c:pt>
                <c:pt idx="12032">
                  <c:v>0.84605324074074073</c:v>
                </c:pt>
                <c:pt idx="12033">
                  <c:v>0.84629629629629621</c:v>
                </c:pt>
                <c:pt idx="12034">
                  <c:v>0.84655092592592596</c:v>
                </c:pt>
                <c:pt idx="12035">
                  <c:v>0.84679398148148144</c:v>
                </c:pt>
                <c:pt idx="12036">
                  <c:v>0.84703703703703714</c:v>
                </c:pt>
                <c:pt idx="12037">
                  <c:v>0.84728009259259263</c:v>
                </c:pt>
                <c:pt idx="12038">
                  <c:v>0.84752314814814822</c:v>
                </c:pt>
                <c:pt idx="12039">
                  <c:v>0.84777777777777785</c:v>
                </c:pt>
                <c:pt idx="12040">
                  <c:v>0.84802083333333333</c:v>
                </c:pt>
                <c:pt idx="12041">
                  <c:v>0.84826388888888893</c:v>
                </c:pt>
                <c:pt idx="12042">
                  <c:v>0.84850694444444441</c:v>
                </c:pt>
                <c:pt idx="12043">
                  <c:v>0.84875</c:v>
                </c:pt>
                <c:pt idx="12044">
                  <c:v>0.84900462962962964</c:v>
                </c:pt>
                <c:pt idx="12045">
                  <c:v>0.84924768518518512</c:v>
                </c:pt>
                <c:pt idx="12046">
                  <c:v>0.84949074074074071</c:v>
                </c:pt>
                <c:pt idx="12047">
                  <c:v>0.8497337962962962</c:v>
                </c:pt>
                <c:pt idx="12048">
                  <c:v>0.8499768518518519</c:v>
                </c:pt>
                <c:pt idx="12049">
                  <c:v>0.85021990740740738</c:v>
                </c:pt>
                <c:pt idx="12050">
                  <c:v>0.85047453703703713</c:v>
                </c:pt>
                <c:pt idx="12051">
                  <c:v>0.85071759259259261</c:v>
                </c:pt>
                <c:pt idx="12052">
                  <c:v>0.8509606481481482</c:v>
                </c:pt>
                <c:pt idx="12053">
                  <c:v>0.85120370370370368</c:v>
                </c:pt>
                <c:pt idx="12054">
                  <c:v>0.85144675925925928</c:v>
                </c:pt>
                <c:pt idx="12055">
                  <c:v>0.85170138888888891</c:v>
                </c:pt>
                <c:pt idx="12056">
                  <c:v>0.85194444444444439</c:v>
                </c:pt>
                <c:pt idx="12057">
                  <c:v>0.85218749999999999</c:v>
                </c:pt>
                <c:pt idx="12058">
                  <c:v>0.85243055555555547</c:v>
                </c:pt>
                <c:pt idx="12059">
                  <c:v>0.85267361111111117</c:v>
                </c:pt>
                <c:pt idx="12060">
                  <c:v>0.8529282407407407</c:v>
                </c:pt>
                <c:pt idx="12061">
                  <c:v>0.8531712962962964</c:v>
                </c:pt>
                <c:pt idx="12062">
                  <c:v>0.85341435185185188</c:v>
                </c:pt>
                <c:pt idx="12063">
                  <c:v>0.85365740740740748</c:v>
                </c:pt>
                <c:pt idx="12064">
                  <c:v>0.85390046296296296</c:v>
                </c:pt>
                <c:pt idx="12065">
                  <c:v>0.85415509259259259</c:v>
                </c:pt>
                <c:pt idx="12066">
                  <c:v>0.85439814814814818</c:v>
                </c:pt>
                <c:pt idx="12067">
                  <c:v>0.85464120370370367</c:v>
                </c:pt>
                <c:pt idx="12068">
                  <c:v>0.85488425925925926</c:v>
                </c:pt>
                <c:pt idx="12069">
                  <c:v>0.85512731481481474</c:v>
                </c:pt>
                <c:pt idx="12070">
                  <c:v>0.85538194444444438</c:v>
                </c:pt>
                <c:pt idx="12071">
                  <c:v>0.85562499999999997</c:v>
                </c:pt>
                <c:pt idx="12072">
                  <c:v>0.85586805555555545</c:v>
                </c:pt>
                <c:pt idx="12073">
                  <c:v>0.85611111111111116</c:v>
                </c:pt>
                <c:pt idx="12074">
                  <c:v>0.85635416666666664</c:v>
                </c:pt>
                <c:pt idx="12075">
                  <c:v>0.85659722222222223</c:v>
                </c:pt>
                <c:pt idx="12076">
                  <c:v>0.85685185185185186</c:v>
                </c:pt>
                <c:pt idx="12077">
                  <c:v>0.85709490740740746</c:v>
                </c:pt>
                <c:pt idx="12078">
                  <c:v>0.85733796296296294</c:v>
                </c:pt>
                <c:pt idx="12079">
                  <c:v>0.85758101851851853</c:v>
                </c:pt>
                <c:pt idx="12080">
                  <c:v>0.85782407407407402</c:v>
                </c:pt>
                <c:pt idx="12081">
                  <c:v>0.85807870370370365</c:v>
                </c:pt>
                <c:pt idx="12082">
                  <c:v>0.85832175925925924</c:v>
                </c:pt>
                <c:pt idx="12083">
                  <c:v>0.85856481481481473</c:v>
                </c:pt>
                <c:pt idx="12084">
                  <c:v>0.85880787037037043</c:v>
                </c:pt>
                <c:pt idx="12085">
                  <c:v>0.85905092592592591</c:v>
                </c:pt>
                <c:pt idx="12086">
                  <c:v>0.85930555555555566</c:v>
                </c:pt>
                <c:pt idx="12087">
                  <c:v>0.85954861111111114</c:v>
                </c:pt>
                <c:pt idx="12088">
                  <c:v>0.85979166666666673</c:v>
                </c:pt>
                <c:pt idx="12089">
                  <c:v>0.86003472222222221</c:v>
                </c:pt>
                <c:pt idx="12090">
                  <c:v>0.86027777777777781</c:v>
                </c:pt>
                <c:pt idx="12091">
                  <c:v>0.86052083333333329</c:v>
                </c:pt>
                <c:pt idx="12092">
                  <c:v>0.86077546296296292</c:v>
                </c:pt>
                <c:pt idx="12093">
                  <c:v>0.86101851851851852</c:v>
                </c:pt>
                <c:pt idx="12094">
                  <c:v>0.861261574074074</c:v>
                </c:pt>
                <c:pt idx="12095">
                  <c:v>0.8615046296296297</c:v>
                </c:pt>
                <c:pt idx="12096">
                  <c:v>0.86174768518518519</c:v>
                </c:pt>
                <c:pt idx="12097">
                  <c:v>0.86200231481481471</c:v>
                </c:pt>
                <c:pt idx="12098">
                  <c:v>0.86224537037037041</c:v>
                </c:pt>
                <c:pt idx="12099">
                  <c:v>0.86248842592592589</c:v>
                </c:pt>
                <c:pt idx="12100">
                  <c:v>0.86273148148148149</c:v>
                </c:pt>
                <c:pt idx="12101">
                  <c:v>0.86297453703703697</c:v>
                </c:pt>
                <c:pt idx="12102">
                  <c:v>0.86322916666666671</c:v>
                </c:pt>
                <c:pt idx="12103">
                  <c:v>0.8634722222222222</c:v>
                </c:pt>
                <c:pt idx="12104">
                  <c:v>0.86371527777777779</c:v>
                </c:pt>
                <c:pt idx="12105">
                  <c:v>0.86395833333333327</c:v>
                </c:pt>
                <c:pt idx="12106">
                  <c:v>0.86420138888888898</c:v>
                </c:pt>
                <c:pt idx="12107">
                  <c:v>0.8644560185185185</c:v>
                </c:pt>
                <c:pt idx="12108">
                  <c:v>0.86469907407407398</c:v>
                </c:pt>
                <c:pt idx="12109">
                  <c:v>0.86494212962962969</c:v>
                </c:pt>
                <c:pt idx="12110">
                  <c:v>0.86518518518518517</c:v>
                </c:pt>
                <c:pt idx="12111">
                  <c:v>0.86542824074074076</c:v>
                </c:pt>
                <c:pt idx="12112">
                  <c:v>0.86567129629629624</c:v>
                </c:pt>
                <c:pt idx="12113">
                  <c:v>0.86592592592592599</c:v>
                </c:pt>
                <c:pt idx="12114">
                  <c:v>0.86616898148148147</c:v>
                </c:pt>
                <c:pt idx="12115">
                  <c:v>0.86641203703703706</c:v>
                </c:pt>
                <c:pt idx="12116">
                  <c:v>0.86665509259259255</c:v>
                </c:pt>
                <c:pt idx="12117">
                  <c:v>0.86690972222222218</c:v>
                </c:pt>
                <c:pt idx="12118">
                  <c:v>0.86715277777777777</c:v>
                </c:pt>
                <c:pt idx="12119">
                  <c:v>0.86739583333333325</c:v>
                </c:pt>
                <c:pt idx="12120">
                  <c:v>0.86763888888888896</c:v>
                </c:pt>
                <c:pt idx="12121">
                  <c:v>0.86788194444444444</c:v>
                </c:pt>
                <c:pt idx="12122">
                  <c:v>0.86812500000000004</c:v>
                </c:pt>
                <c:pt idx="12123">
                  <c:v>0.86837962962962967</c:v>
                </c:pt>
                <c:pt idx="12124">
                  <c:v>0.86862268518518526</c:v>
                </c:pt>
                <c:pt idx="12125">
                  <c:v>0.86886574074074074</c:v>
                </c:pt>
                <c:pt idx="12126">
                  <c:v>0.86910879629629623</c:v>
                </c:pt>
                <c:pt idx="12127">
                  <c:v>0.86935185185185182</c:v>
                </c:pt>
                <c:pt idx="12128">
                  <c:v>0.86960648148148145</c:v>
                </c:pt>
                <c:pt idx="12129">
                  <c:v>0.86984953703703705</c:v>
                </c:pt>
                <c:pt idx="12130">
                  <c:v>0.87009259259259253</c:v>
                </c:pt>
                <c:pt idx="12131">
                  <c:v>0.87033564814814823</c:v>
                </c:pt>
                <c:pt idx="12132">
                  <c:v>0.87057870370370372</c:v>
                </c:pt>
                <c:pt idx="12133">
                  <c:v>0.87083333333333324</c:v>
                </c:pt>
                <c:pt idx="12134">
                  <c:v>0.87107638888888894</c:v>
                </c:pt>
                <c:pt idx="12135">
                  <c:v>0.87131944444444442</c:v>
                </c:pt>
                <c:pt idx="12136">
                  <c:v>0.87156250000000002</c:v>
                </c:pt>
                <c:pt idx="12137">
                  <c:v>0.8718055555555555</c:v>
                </c:pt>
                <c:pt idx="12138">
                  <c:v>0.87204861111111109</c:v>
                </c:pt>
                <c:pt idx="12139">
                  <c:v>0.87230324074074073</c:v>
                </c:pt>
                <c:pt idx="12140">
                  <c:v>0.87254629629629632</c:v>
                </c:pt>
                <c:pt idx="12141">
                  <c:v>0.8727893518518518</c:v>
                </c:pt>
                <c:pt idx="12142">
                  <c:v>0.87303240740740751</c:v>
                </c:pt>
                <c:pt idx="12143">
                  <c:v>0.87327546296296299</c:v>
                </c:pt>
                <c:pt idx="12144">
                  <c:v>0.87353009259259251</c:v>
                </c:pt>
                <c:pt idx="12145">
                  <c:v>0.87377314814814822</c:v>
                </c:pt>
                <c:pt idx="12146">
                  <c:v>0.8740162037037037</c:v>
                </c:pt>
                <c:pt idx="12147">
                  <c:v>0.87425925925925929</c:v>
                </c:pt>
                <c:pt idx="12148">
                  <c:v>0.87450231481481477</c:v>
                </c:pt>
                <c:pt idx="12149">
                  <c:v>0.87475694444444441</c:v>
                </c:pt>
                <c:pt idx="12150">
                  <c:v>0.875</c:v>
                </c:pt>
                <c:pt idx="12151">
                  <c:v>0.87524305555555548</c:v>
                </c:pt>
                <c:pt idx="12152">
                  <c:v>0.87548611111111108</c:v>
                </c:pt>
                <c:pt idx="12153">
                  <c:v>0.87572916666666656</c:v>
                </c:pt>
                <c:pt idx="12154">
                  <c:v>0.87597222222222226</c:v>
                </c:pt>
                <c:pt idx="12155">
                  <c:v>0.87622685185185178</c:v>
                </c:pt>
                <c:pt idx="12156">
                  <c:v>0.87646990740740749</c:v>
                </c:pt>
                <c:pt idx="12157">
                  <c:v>0.87671296296296297</c:v>
                </c:pt>
                <c:pt idx="12158">
                  <c:v>0.87695601851851857</c:v>
                </c:pt>
                <c:pt idx="12159">
                  <c:v>0.87719907407407405</c:v>
                </c:pt>
                <c:pt idx="12160">
                  <c:v>0.87745370370370368</c:v>
                </c:pt>
                <c:pt idx="12161">
                  <c:v>0.87769675925925927</c:v>
                </c:pt>
                <c:pt idx="12162">
                  <c:v>0.87793981481481476</c:v>
                </c:pt>
                <c:pt idx="12163">
                  <c:v>0.87818287037037035</c:v>
                </c:pt>
                <c:pt idx="12164">
                  <c:v>0.87842592592592583</c:v>
                </c:pt>
                <c:pt idx="12165">
                  <c:v>0.87868055555555558</c:v>
                </c:pt>
                <c:pt idx="12166">
                  <c:v>0.87892361111111106</c:v>
                </c:pt>
                <c:pt idx="12167">
                  <c:v>0.87916666666666676</c:v>
                </c:pt>
                <c:pt idx="12168">
                  <c:v>0.87940972222222225</c:v>
                </c:pt>
                <c:pt idx="12169">
                  <c:v>0.87965277777777784</c:v>
                </c:pt>
                <c:pt idx="12170">
                  <c:v>0.87990740740740747</c:v>
                </c:pt>
                <c:pt idx="12171">
                  <c:v>0.88015046296296295</c:v>
                </c:pt>
                <c:pt idx="12172">
                  <c:v>0.88039351851851855</c:v>
                </c:pt>
                <c:pt idx="12173">
                  <c:v>0.88063657407407403</c:v>
                </c:pt>
                <c:pt idx="12174">
                  <c:v>0.88087962962962962</c:v>
                </c:pt>
                <c:pt idx="12175">
                  <c:v>0.88112268518518511</c:v>
                </c:pt>
                <c:pt idx="12176">
                  <c:v>0.88137731481481485</c:v>
                </c:pt>
                <c:pt idx="12177">
                  <c:v>0.88162037037037033</c:v>
                </c:pt>
                <c:pt idx="12178">
                  <c:v>0.88186342592592604</c:v>
                </c:pt>
                <c:pt idx="12179">
                  <c:v>0.88210648148148152</c:v>
                </c:pt>
                <c:pt idx="12180">
                  <c:v>0.88236111111111104</c:v>
                </c:pt>
                <c:pt idx="12181">
                  <c:v>0.88260416666666675</c:v>
                </c:pt>
                <c:pt idx="12182">
                  <c:v>0.88284722222222223</c:v>
                </c:pt>
                <c:pt idx="12183">
                  <c:v>0.88309027777777782</c:v>
                </c:pt>
                <c:pt idx="12184">
                  <c:v>0.8833333333333333</c:v>
                </c:pt>
                <c:pt idx="12185">
                  <c:v>0.8835763888888889</c:v>
                </c:pt>
                <c:pt idx="12186">
                  <c:v>0.88383101851851853</c:v>
                </c:pt>
                <c:pt idx="12187">
                  <c:v>0.88407407407407401</c:v>
                </c:pt>
                <c:pt idx="12188">
                  <c:v>0.88431712962962961</c:v>
                </c:pt>
                <c:pt idx="12189">
                  <c:v>0.88456018518518509</c:v>
                </c:pt>
                <c:pt idx="12190">
                  <c:v>0.88480324074074079</c:v>
                </c:pt>
                <c:pt idx="12191">
                  <c:v>0.88505787037037031</c:v>
                </c:pt>
                <c:pt idx="12192">
                  <c:v>0.88530092592592602</c:v>
                </c:pt>
                <c:pt idx="12193">
                  <c:v>0.8855439814814815</c:v>
                </c:pt>
                <c:pt idx="12194">
                  <c:v>0.88578703703703709</c:v>
                </c:pt>
                <c:pt idx="12195">
                  <c:v>0.88603009259259258</c:v>
                </c:pt>
                <c:pt idx="12196">
                  <c:v>0.88627314814814817</c:v>
                </c:pt>
                <c:pt idx="12197">
                  <c:v>0.8865277777777778</c:v>
                </c:pt>
                <c:pt idx="12198">
                  <c:v>0.88677083333333329</c:v>
                </c:pt>
                <c:pt idx="12199">
                  <c:v>0.88701388888888888</c:v>
                </c:pt>
                <c:pt idx="12200">
                  <c:v>0.88725694444444436</c:v>
                </c:pt>
                <c:pt idx="12201">
                  <c:v>0.88750000000000007</c:v>
                </c:pt>
                <c:pt idx="12202">
                  <c:v>0.88775462962962959</c:v>
                </c:pt>
                <c:pt idx="12203">
                  <c:v>0.88799768518518529</c:v>
                </c:pt>
                <c:pt idx="12204">
                  <c:v>0.88824074074074078</c:v>
                </c:pt>
                <c:pt idx="12205">
                  <c:v>0.88848379629629637</c:v>
                </c:pt>
                <c:pt idx="12206">
                  <c:v>0.88872685185185185</c:v>
                </c:pt>
                <c:pt idx="12207">
                  <c:v>0.88898148148148148</c:v>
                </c:pt>
                <c:pt idx="12208">
                  <c:v>0.88922453703703708</c:v>
                </c:pt>
                <c:pt idx="12209">
                  <c:v>0.88946759259259256</c:v>
                </c:pt>
                <c:pt idx="12210">
                  <c:v>0.88971064814814815</c:v>
                </c:pt>
                <c:pt idx="12211">
                  <c:v>0.88995370370370364</c:v>
                </c:pt>
                <c:pt idx="12212">
                  <c:v>0.89020833333333327</c:v>
                </c:pt>
                <c:pt idx="12213">
                  <c:v>0.89045138888888886</c:v>
                </c:pt>
                <c:pt idx="12214">
                  <c:v>0.89069444444444434</c:v>
                </c:pt>
                <c:pt idx="12215">
                  <c:v>0.89093750000000005</c:v>
                </c:pt>
                <c:pt idx="12216">
                  <c:v>0.89118055555555553</c:v>
                </c:pt>
                <c:pt idx="12217">
                  <c:v>0.89142361111111112</c:v>
                </c:pt>
                <c:pt idx="12218">
                  <c:v>0.89167824074074076</c:v>
                </c:pt>
                <c:pt idx="12219">
                  <c:v>0.89192129629629635</c:v>
                </c:pt>
                <c:pt idx="12220">
                  <c:v>0.89216435185185183</c:v>
                </c:pt>
                <c:pt idx="12221">
                  <c:v>0.89240740740740743</c:v>
                </c:pt>
                <c:pt idx="12222">
                  <c:v>0.89265046296296291</c:v>
                </c:pt>
                <c:pt idx="12223">
                  <c:v>0.89290509259259254</c:v>
                </c:pt>
                <c:pt idx="12224">
                  <c:v>0.89314814814814814</c:v>
                </c:pt>
                <c:pt idx="12225">
                  <c:v>0.89339120370370362</c:v>
                </c:pt>
                <c:pt idx="12226">
                  <c:v>0.89363425925925932</c:v>
                </c:pt>
                <c:pt idx="12227">
                  <c:v>0.89387731481481481</c:v>
                </c:pt>
                <c:pt idx="12228">
                  <c:v>0.89413194444444455</c:v>
                </c:pt>
                <c:pt idx="12229">
                  <c:v>0.89437500000000003</c:v>
                </c:pt>
                <c:pt idx="12230">
                  <c:v>0.89461805555555562</c:v>
                </c:pt>
                <c:pt idx="12231">
                  <c:v>0.89486111111111111</c:v>
                </c:pt>
                <c:pt idx="12232">
                  <c:v>0.8951041666666667</c:v>
                </c:pt>
                <c:pt idx="12233">
                  <c:v>0.89535879629629633</c:v>
                </c:pt>
                <c:pt idx="12234">
                  <c:v>0.89560185185185182</c:v>
                </c:pt>
                <c:pt idx="12235">
                  <c:v>0.89584490740740741</c:v>
                </c:pt>
                <c:pt idx="12236">
                  <c:v>0.89608796296296289</c:v>
                </c:pt>
                <c:pt idx="12237">
                  <c:v>0.8963310185185186</c:v>
                </c:pt>
                <c:pt idx="12238">
                  <c:v>0.89657407407407408</c:v>
                </c:pt>
                <c:pt idx="12239">
                  <c:v>0.8968287037037036</c:v>
                </c:pt>
                <c:pt idx="12240">
                  <c:v>0.8970717592592593</c:v>
                </c:pt>
                <c:pt idx="12241">
                  <c:v>0.89731481481481479</c:v>
                </c:pt>
                <c:pt idx="12242">
                  <c:v>0.89755787037037038</c:v>
                </c:pt>
                <c:pt idx="12243">
                  <c:v>0.89780092592592586</c:v>
                </c:pt>
                <c:pt idx="12244">
                  <c:v>0.89805555555555561</c:v>
                </c:pt>
                <c:pt idx="12245">
                  <c:v>0.89829861111111109</c:v>
                </c:pt>
                <c:pt idx="12246">
                  <c:v>0.89854166666666668</c:v>
                </c:pt>
                <c:pt idx="12247">
                  <c:v>0.89878472222222217</c:v>
                </c:pt>
                <c:pt idx="12248">
                  <c:v>0.89902777777777787</c:v>
                </c:pt>
                <c:pt idx="12249">
                  <c:v>0.89928240740740739</c:v>
                </c:pt>
                <c:pt idx="12250">
                  <c:v>0.89952546296296287</c:v>
                </c:pt>
                <c:pt idx="12251">
                  <c:v>0.89976851851851858</c:v>
                </c:pt>
                <c:pt idx="12252">
                  <c:v>0.90001157407407406</c:v>
                </c:pt>
                <c:pt idx="12253">
                  <c:v>0.90025462962962965</c:v>
                </c:pt>
                <c:pt idx="12254">
                  <c:v>0.90050925925925929</c:v>
                </c:pt>
                <c:pt idx="12255">
                  <c:v>0.90075231481481488</c:v>
                </c:pt>
                <c:pt idx="12256">
                  <c:v>0.90099537037037036</c:v>
                </c:pt>
                <c:pt idx="12257">
                  <c:v>0.90123842592592596</c:v>
                </c:pt>
                <c:pt idx="12258">
                  <c:v>0.90148148148148144</c:v>
                </c:pt>
                <c:pt idx="12259">
                  <c:v>0.90172453703703714</c:v>
                </c:pt>
                <c:pt idx="12260">
                  <c:v>0.90197916666666667</c:v>
                </c:pt>
                <c:pt idx="12261">
                  <c:v>0.90222222222222215</c:v>
                </c:pt>
                <c:pt idx="12262">
                  <c:v>0.90246527777777785</c:v>
                </c:pt>
                <c:pt idx="12263">
                  <c:v>0.90270833333333333</c:v>
                </c:pt>
                <c:pt idx="12264">
                  <c:v>0.90295138888888893</c:v>
                </c:pt>
                <c:pt idx="12265">
                  <c:v>0.90320601851851856</c:v>
                </c:pt>
                <c:pt idx="12266">
                  <c:v>0.90344907407407404</c:v>
                </c:pt>
                <c:pt idx="12267">
                  <c:v>0.90369212962962964</c:v>
                </c:pt>
                <c:pt idx="12268">
                  <c:v>0.90393518518518512</c:v>
                </c:pt>
                <c:pt idx="12269">
                  <c:v>0.90417824074074071</c:v>
                </c:pt>
                <c:pt idx="12270">
                  <c:v>0.90443287037037035</c:v>
                </c:pt>
                <c:pt idx="12271">
                  <c:v>0.90467592592592594</c:v>
                </c:pt>
                <c:pt idx="12272">
                  <c:v>0.90491898148148142</c:v>
                </c:pt>
                <c:pt idx="12273">
                  <c:v>0.90516203703703713</c:v>
                </c:pt>
                <c:pt idx="12274">
                  <c:v>0.90540509259259261</c:v>
                </c:pt>
                <c:pt idx="12275">
                  <c:v>0.90565972222222213</c:v>
                </c:pt>
                <c:pt idx="12276">
                  <c:v>0.90590277777777783</c:v>
                </c:pt>
                <c:pt idx="12277">
                  <c:v>0.90614583333333332</c:v>
                </c:pt>
                <c:pt idx="12278">
                  <c:v>0.90638888888888891</c:v>
                </c:pt>
                <c:pt idx="12279">
                  <c:v>0.90663194444444439</c:v>
                </c:pt>
                <c:pt idx="12280">
                  <c:v>0.90687499999999999</c:v>
                </c:pt>
                <c:pt idx="12281">
                  <c:v>0.90712962962962962</c:v>
                </c:pt>
                <c:pt idx="12282">
                  <c:v>0.90737268518518521</c:v>
                </c:pt>
                <c:pt idx="12283">
                  <c:v>0.9076157407407407</c:v>
                </c:pt>
                <c:pt idx="12284">
                  <c:v>0.9078587962962964</c:v>
                </c:pt>
                <c:pt idx="12285">
                  <c:v>0.90810185185185188</c:v>
                </c:pt>
                <c:pt idx="12286">
                  <c:v>0.9083564814814814</c:v>
                </c:pt>
                <c:pt idx="12287">
                  <c:v>0.90859953703703711</c:v>
                </c:pt>
                <c:pt idx="12288">
                  <c:v>0.90884259259259259</c:v>
                </c:pt>
                <c:pt idx="12289">
                  <c:v>0.90908564814814818</c:v>
                </c:pt>
                <c:pt idx="12290">
                  <c:v>0.90932870370370367</c:v>
                </c:pt>
                <c:pt idx="12291">
                  <c:v>0.9095833333333333</c:v>
                </c:pt>
                <c:pt idx="12292">
                  <c:v>0.90982638888888889</c:v>
                </c:pt>
                <c:pt idx="12293">
                  <c:v>0.91006944444444438</c:v>
                </c:pt>
                <c:pt idx="12294">
                  <c:v>0.91031249999999997</c:v>
                </c:pt>
                <c:pt idx="12295">
                  <c:v>0.91055555555555545</c:v>
                </c:pt>
                <c:pt idx="12296">
                  <c:v>0.91081018518518519</c:v>
                </c:pt>
                <c:pt idx="12297">
                  <c:v>0.91105324074074068</c:v>
                </c:pt>
                <c:pt idx="12298">
                  <c:v>0.91129629629629638</c:v>
                </c:pt>
                <c:pt idx="12299">
                  <c:v>0.91153935185185186</c:v>
                </c:pt>
                <c:pt idx="12300">
                  <c:v>0.91178240740740746</c:v>
                </c:pt>
                <c:pt idx="12301">
                  <c:v>0.91202546296296294</c:v>
                </c:pt>
                <c:pt idx="12302">
                  <c:v>0.91228009259259257</c:v>
                </c:pt>
                <c:pt idx="12303">
                  <c:v>0.91252314814814817</c:v>
                </c:pt>
                <c:pt idx="12304">
                  <c:v>0.91276620370370365</c:v>
                </c:pt>
                <c:pt idx="12305">
                  <c:v>0.91300925925925924</c:v>
                </c:pt>
                <c:pt idx="12306">
                  <c:v>0.91325231481481473</c:v>
                </c:pt>
                <c:pt idx="12307">
                  <c:v>0.91350694444444447</c:v>
                </c:pt>
                <c:pt idx="12308">
                  <c:v>0.91374999999999995</c:v>
                </c:pt>
                <c:pt idx="12309">
                  <c:v>0.91399305555555566</c:v>
                </c:pt>
                <c:pt idx="12310">
                  <c:v>0.91423611111111114</c:v>
                </c:pt>
                <c:pt idx="12311">
                  <c:v>0.91447916666666673</c:v>
                </c:pt>
                <c:pt idx="12312">
                  <c:v>0.91473379629629636</c:v>
                </c:pt>
                <c:pt idx="12313">
                  <c:v>0.91497685185185185</c:v>
                </c:pt>
                <c:pt idx="12314">
                  <c:v>0.91521990740740744</c:v>
                </c:pt>
                <c:pt idx="12315">
                  <c:v>0.91546296296296292</c:v>
                </c:pt>
                <c:pt idx="12316">
                  <c:v>0.91570601851851852</c:v>
                </c:pt>
                <c:pt idx="12317">
                  <c:v>0.91596064814814815</c:v>
                </c:pt>
                <c:pt idx="12318">
                  <c:v>0.91620370370370363</c:v>
                </c:pt>
                <c:pt idx="12319">
                  <c:v>0.91644675925925922</c:v>
                </c:pt>
                <c:pt idx="12320">
                  <c:v>0.91668981481481471</c:v>
                </c:pt>
                <c:pt idx="12321">
                  <c:v>0.91693287037037041</c:v>
                </c:pt>
                <c:pt idx="12322">
                  <c:v>0.91717592592592589</c:v>
                </c:pt>
                <c:pt idx="12323">
                  <c:v>0.91743055555555564</c:v>
                </c:pt>
                <c:pt idx="12324">
                  <c:v>0.91767361111111112</c:v>
                </c:pt>
                <c:pt idx="12325">
                  <c:v>0.91791666666666671</c:v>
                </c:pt>
                <c:pt idx="12326">
                  <c:v>0.9181597222222222</c:v>
                </c:pt>
                <c:pt idx="12327">
                  <c:v>0.91840277777777779</c:v>
                </c:pt>
                <c:pt idx="12328">
                  <c:v>0.91865740740740742</c:v>
                </c:pt>
                <c:pt idx="12329">
                  <c:v>0.91890046296296291</c:v>
                </c:pt>
                <c:pt idx="12330">
                  <c:v>0.9191435185185185</c:v>
                </c:pt>
                <c:pt idx="12331">
                  <c:v>0.91938657407407398</c:v>
                </c:pt>
                <c:pt idx="12332">
                  <c:v>0.91962962962962969</c:v>
                </c:pt>
                <c:pt idx="12333">
                  <c:v>0.91988425925925921</c:v>
                </c:pt>
                <c:pt idx="12334">
                  <c:v>0.92012731481481491</c:v>
                </c:pt>
                <c:pt idx="12335">
                  <c:v>0.92037037037037039</c:v>
                </c:pt>
                <c:pt idx="12336">
                  <c:v>0.92061342592592599</c:v>
                </c:pt>
                <c:pt idx="12337">
                  <c:v>0.92085648148148147</c:v>
                </c:pt>
                <c:pt idx="12338">
                  <c:v>0.9211111111111111</c:v>
                </c:pt>
                <c:pt idx="12339">
                  <c:v>0.9213541666666667</c:v>
                </c:pt>
                <c:pt idx="12340">
                  <c:v>0.92159722222222218</c:v>
                </c:pt>
                <c:pt idx="12341">
                  <c:v>0.92184027777777777</c:v>
                </c:pt>
                <c:pt idx="12342">
                  <c:v>0.92208333333333325</c:v>
                </c:pt>
                <c:pt idx="12343">
                  <c:v>0.92232638888888896</c:v>
                </c:pt>
                <c:pt idx="12344">
                  <c:v>0.92258101851851848</c:v>
                </c:pt>
                <c:pt idx="12345">
                  <c:v>0.92282407407407396</c:v>
                </c:pt>
                <c:pt idx="12346">
                  <c:v>0.92306712962962967</c:v>
                </c:pt>
                <c:pt idx="12347">
                  <c:v>0.92331018518518515</c:v>
                </c:pt>
                <c:pt idx="12348">
                  <c:v>0.92355324074074074</c:v>
                </c:pt>
                <c:pt idx="12349">
                  <c:v>0.92380787037037038</c:v>
                </c:pt>
                <c:pt idx="12350">
                  <c:v>0.92405092592592597</c:v>
                </c:pt>
                <c:pt idx="12351">
                  <c:v>0.92429398148148145</c:v>
                </c:pt>
                <c:pt idx="12352">
                  <c:v>0.92453703703703705</c:v>
                </c:pt>
                <c:pt idx="12353">
                  <c:v>0.92478009259259253</c:v>
                </c:pt>
                <c:pt idx="12354">
                  <c:v>0.92503472222222216</c:v>
                </c:pt>
                <c:pt idx="12355">
                  <c:v>0.92527777777777775</c:v>
                </c:pt>
                <c:pt idx="12356">
                  <c:v>0.92552083333333324</c:v>
                </c:pt>
                <c:pt idx="12357">
                  <c:v>0.92576388888888894</c:v>
                </c:pt>
                <c:pt idx="12358">
                  <c:v>0.92600694444444442</c:v>
                </c:pt>
                <c:pt idx="12359">
                  <c:v>0.92626157407407417</c:v>
                </c:pt>
                <c:pt idx="12360">
                  <c:v>0.92650462962962965</c:v>
                </c:pt>
                <c:pt idx="12361">
                  <c:v>0.92674768518518524</c:v>
                </c:pt>
                <c:pt idx="12362">
                  <c:v>0.92699074074074073</c:v>
                </c:pt>
                <c:pt idx="12363">
                  <c:v>0.92723379629629632</c:v>
                </c:pt>
                <c:pt idx="12364">
                  <c:v>0.9274768518518518</c:v>
                </c:pt>
                <c:pt idx="12365">
                  <c:v>0.92773148148148143</c:v>
                </c:pt>
                <c:pt idx="12366">
                  <c:v>0.92797453703703703</c:v>
                </c:pt>
                <c:pt idx="12367">
                  <c:v>0.92821759259259251</c:v>
                </c:pt>
                <c:pt idx="12368">
                  <c:v>0.92846064814814822</c:v>
                </c:pt>
                <c:pt idx="12369">
                  <c:v>0.9287037037037037</c:v>
                </c:pt>
                <c:pt idx="12370">
                  <c:v>0.92895833333333344</c:v>
                </c:pt>
                <c:pt idx="12371">
                  <c:v>0.92920138888888892</c:v>
                </c:pt>
                <c:pt idx="12372">
                  <c:v>0.92944444444444441</c:v>
                </c:pt>
                <c:pt idx="12373">
                  <c:v>0.9296875</c:v>
                </c:pt>
                <c:pt idx="12374">
                  <c:v>0.92993055555555559</c:v>
                </c:pt>
                <c:pt idx="12375">
                  <c:v>0.93018518518518523</c:v>
                </c:pt>
                <c:pt idx="12376">
                  <c:v>0.93042824074074071</c:v>
                </c:pt>
                <c:pt idx="12377">
                  <c:v>0.9306712962962963</c:v>
                </c:pt>
                <c:pt idx="12378">
                  <c:v>0.93091435185185178</c:v>
                </c:pt>
                <c:pt idx="12379">
                  <c:v>0.93115740740740749</c:v>
                </c:pt>
                <c:pt idx="12380">
                  <c:v>0.93141203703703701</c:v>
                </c:pt>
                <c:pt idx="12381">
                  <c:v>0.93165509259259249</c:v>
                </c:pt>
                <c:pt idx="12382">
                  <c:v>0.9318981481481482</c:v>
                </c:pt>
                <c:pt idx="12383">
                  <c:v>0.93214120370370368</c:v>
                </c:pt>
                <c:pt idx="12384">
                  <c:v>0.93238425925925927</c:v>
                </c:pt>
                <c:pt idx="12385">
                  <c:v>0.93262731481481476</c:v>
                </c:pt>
                <c:pt idx="12386">
                  <c:v>0.9328819444444445</c:v>
                </c:pt>
                <c:pt idx="12387">
                  <c:v>0.93312499999999998</c:v>
                </c:pt>
                <c:pt idx="12388">
                  <c:v>0.93336805555555558</c:v>
                </c:pt>
                <c:pt idx="12389">
                  <c:v>0.93361111111111106</c:v>
                </c:pt>
                <c:pt idx="12390">
                  <c:v>0.93385416666666676</c:v>
                </c:pt>
                <c:pt idx="12391">
                  <c:v>0.93410879629629628</c:v>
                </c:pt>
                <c:pt idx="12392">
                  <c:v>0.93435185185185177</c:v>
                </c:pt>
                <c:pt idx="12393">
                  <c:v>0.93459490740740747</c:v>
                </c:pt>
                <c:pt idx="12394">
                  <c:v>0.93483796296296295</c:v>
                </c:pt>
                <c:pt idx="12395">
                  <c:v>0.93508101851851855</c:v>
                </c:pt>
                <c:pt idx="12396">
                  <c:v>0.93533564814814818</c:v>
                </c:pt>
                <c:pt idx="12397">
                  <c:v>0.93557870370370377</c:v>
                </c:pt>
                <c:pt idx="12398">
                  <c:v>0.93582175925925926</c:v>
                </c:pt>
                <c:pt idx="12399">
                  <c:v>0.93606481481481485</c:v>
                </c:pt>
                <c:pt idx="12400">
                  <c:v>0.93630787037037033</c:v>
                </c:pt>
                <c:pt idx="12401">
                  <c:v>0.93656249999999996</c:v>
                </c:pt>
                <c:pt idx="12402">
                  <c:v>0.93680555555555556</c:v>
                </c:pt>
                <c:pt idx="12403">
                  <c:v>0.93704861111111104</c:v>
                </c:pt>
                <c:pt idx="12404">
                  <c:v>0.93729166666666675</c:v>
                </c:pt>
                <c:pt idx="12405">
                  <c:v>0.93753472222222223</c:v>
                </c:pt>
                <c:pt idx="12406">
                  <c:v>0.93777777777777782</c:v>
                </c:pt>
                <c:pt idx="12407">
                  <c:v>0.93803240740740745</c:v>
                </c:pt>
                <c:pt idx="12408">
                  <c:v>0.93827546296296294</c:v>
                </c:pt>
                <c:pt idx="12409">
                  <c:v>0.93851851851851853</c:v>
                </c:pt>
                <c:pt idx="12410">
                  <c:v>0.93876157407407401</c:v>
                </c:pt>
                <c:pt idx="12411">
                  <c:v>0.93900462962962961</c:v>
                </c:pt>
                <c:pt idx="12412">
                  <c:v>0.93925925925925924</c:v>
                </c:pt>
                <c:pt idx="12413">
                  <c:v>0.93950231481481483</c:v>
                </c:pt>
                <c:pt idx="12414">
                  <c:v>0.93974537037037031</c:v>
                </c:pt>
                <c:pt idx="12415">
                  <c:v>0.93998842592592602</c:v>
                </c:pt>
                <c:pt idx="12416">
                  <c:v>0.9402314814814815</c:v>
                </c:pt>
                <c:pt idx="12417">
                  <c:v>0.94048611111111102</c:v>
                </c:pt>
                <c:pt idx="12418">
                  <c:v>0.94072916666666673</c:v>
                </c:pt>
                <c:pt idx="12419">
                  <c:v>0.94097222222222221</c:v>
                </c:pt>
                <c:pt idx="12420">
                  <c:v>0.9412152777777778</c:v>
                </c:pt>
                <c:pt idx="12421">
                  <c:v>0.94145833333333329</c:v>
                </c:pt>
                <c:pt idx="12422">
                  <c:v>0.94171296296296303</c:v>
                </c:pt>
                <c:pt idx="12423">
                  <c:v>0.94195601851851851</c:v>
                </c:pt>
                <c:pt idx="12424">
                  <c:v>0.94219907407407411</c:v>
                </c:pt>
                <c:pt idx="12425">
                  <c:v>0.94244212962962959</c:v>
                </c:pt>
                <c:pt idx="12426">
                  <c:v>0.94268518518518529</c:v>
                </c:pt>
                <c:pt idx="12427">
                  <c:v>0.94292824074074078</c:v>
                </c:pt>
                <c:pt idx="12428">
                  <c:v>0.9431828703703703</c:v>
                </c:pt>
                <c:pt idx="12429">
                  <c:v>0.943425925925926</c:v>
                </c:pt>
                <c:pt idx="12430">
                  <c:v>0.94366898148148148</c:v>
                </c:pt>
                <c:pt idx="12431">
                  <c:v>0.94391203703703708</c:v>
                </c:pt>
                <c:pt idx="12432">
                  <c:v>0.94415509259259256</c:v>
                </c:pt>
                <c:pt idx="12433">
                  <c:v>0.94440972222222219</c:v>
                </c:pt>
                <c:pt idx="12434">
                  <c:v>0.94465277777777779</c:v>
                </c:pt>
                <c:pt idx="12435">
                  <c:v>0.94489583333333327</c:v>
                </c:pt>
                <c:pt idx="12436">
                  <c:v>0.94513888888888886</c:v>
                </c:pt>
                <c:pt idx="12437">
                  <c:v>0.94538194444444434</c:v>
                </c:pt>
                <c:pt idx="12438">
                  <c:v>0.94563657407407409</c:v>
                </c:pt>
                <c:pt idx="12439">
                  <c:v>0.94587962962962957</c:v>
                </c:pt>
                <c:pt idx="12440">
                  <c:v>0.94612268518518527</c:v>
                </c:pt>
                <c:pt idx="12441">
                  <c:v>0.94636574074074076</c:v>
                </c:pt>
                <c:pt idx="12442">
                  <c:v>0.94660879629629635</c:v>
                </c:pt>
                <c:pt idx="12443">
                  <c:v>0.94686342592592598</c:v>
                </c:pt>
                <c:pt idx="12444">
                  <c:v>0.94710648148148147</c:v>
                </c:pt>
                <c:pt idx="12445">
                  <c:v>0.94734953703703706</c:v>
                </c:pt>
                <c:pt idx="12446">
                  <c:v>0.94759259259259254</c:v>
                </c:pt>
                <c:pt idx="12447">
                  <c:v>0.94783564814814814</c:v>
                </c:pt>
                <c:pt idx="12448">
                  <c:v>0.94807870370370362</c:v>
                </c:pt>
                <c:pt idx="12449">
                  <c:v>0.94833333333333336</c:v>
                </c:pt>
                <c:pt idx="12450">
                  <c:v>0.94857638888888884</c:v>
                </c:pt>
                <c:pt idx="12451">
                  <c:v>0.94881944444444455</c:v>
                </c:pt>
                <c:pt idx="12452">
                  <c:v>0.94906250000000003</c:v>
                </c:pt>
                <c:pt idx="12453">
                  <c:v>0.94930555555555562</c:v>
                </c:pt>
                <c:pt idx="12454">
                  <c:v>0.94956018518518526</c:v>
                </c:pt>
                <c:pt idx="12455">
                  <c:v>0.94980324074074074</c:v>
                </c:pt>
                <c:pt idx="12456">
                  <c:v>0.95004629629629633</c:v>
                </c:pt>
                <c:pt idx="12457">
                  <c:v>0.95028935185185182</c:v>
                </c:pt>
                <c:pt idx="12458">
                  <c:v>0.95053240740740741</c:v>
                </c:pt>
                <c:pt idx="12459">
                  <c:v>0.95078703703703704</c:v>
                </c:pt>
                <c:pt idx="12460">
                  <c:v>0.95103009259259252</c:v>
                </c:pt>
                <c:pt idx="12461">
                  <c:v>0.95127314814814812</c:v>
                </c:pt>
                <c:pt idx="12462">
                  <c:v>0.9515162037037036</c:v>
                </c:pt>
                <c:pt idx="12463">
                  <c:v>0.9517592592592593</c:v>
                </c:pt>
                <c:pt idx="12464">
                  <c:v>0.95201388888888883</c:v>
                </c:pt>
                <c:pt idx="12465">
                  <c:v>0.95225694444444453</c:v>
                </c:pt>
                <c:pt idx="12466">
                  <c:v>0.95250000000000001</c:v>
                </c:pt>
                <c:pt idx="12467">
                  <c:v>0.95274305555555561</c:v>
                </c:pt>
                <c:pt idx="12468">
                  <c:v>0.95298611111111109</c:v>
                </c:pt>
                <c:pt idx="12469">
                  <c:v>0.95324074074074072</c:v>
                </c:pt>
                <c:pt idx="12470">
                  <c:v>0.95348379629629632</c:v>
                </c:pt>
                <c:pt idx="12471">
                  <c:v>0.9537268518518518</c:v>
                </c:pt>
                <c:pt idx="12472">
                  <c:v>0.95396990740740739</c:v>
                </c:pt>
                <c:pt idx="12473">
                  <c:v>0.95421296296296287</c:v>
                </c:pt>
                <c:pt idx="12474">
                  <c:v>0.95445601851851858</c:v>
                </c:pt>
                <c:pt idx="12475">
                  <c:v>0.9547106481481481</c:v>
                </c:pt>
                <c:pt idx="12476">
                  <c:v>0.9549537037037038</c:v>
                </c:pt>
                <c:pt idx="12477">
                  <c:v>0.95519675925925929</c:v>
                </c:pt>
                <c:pt idx="12478">
                  <c:v>0.95543981481481488</c:v>
                </c:pt>
                <c:pt idx="12479">
                  <c:v>0.95568287037037036</c:v>
                </c:pt>
                <c:pt idx="12480">
                  <c:v>0.9559375</c:v>
                </c:pt>
                <c:pt idx="12481">
                  <c:v>0.95618055555555559</c:v>
                </c:pt>
                <c:pt idx="12482">
                  <c:v>0.95642361111111107</c:v>
                </c:pt>
                <c:pt idx="12483">
                  <c:v>0.95666666666666667</c:v>
                </c:pt>
                <c:pt idx="12484">
                  <c:v>0.95690972222222215</c:v>
                </c:pt>
                <c:pt idx="12485">
                  <c:v>0.95716435185185189</c:v>
                </c:pt>
                <c:pt idx="12486">
                  <c:v>0.95740740740740737</c:v>
                </c:pt>
                <c:pt idx="12487">
                  <c:v>0.95765046296296286</c:v>
                </c:pt>
                <c:pt idx="12488">
                  <c:v>0.95789351851851856</c:v>
                </c:pt>
                <c:pt idx="12489">
                  <c:v>0.95813657407407404</c:v>
                </c:pt>
                <c:pt idx="12490">
                  <c:v>0.95837962962962964</c:v>
                </c:pt>
                <c:pt idx="12491">
                  <c:v>0.95863425925925927</c:v>
                </c:pt>
                <c:pt idx="12492">
                  <c:v>0.95887731481481486</c:v>
                </c:pt>
                <c:pt idx="12493">
                  <c:v>0.95912037037037035</c:v>
                </c:pt>
                <c:pt idx="12494">
                  <c:v>0.95936342592592594</c:v>
                </c:pt>
                <c:pt idx="12495">
                  <c:v>0.95960648148148142</c:v>
                </c:pt>
                <c:pt idx="12496">
                  <c:v>0.95986111111111105</c:v>
                </c:pt>
                <c:pt idx="12497">
                  <c:v>0.96010416666666665</c:v>
                </c:pt>
                <c:pt idx="12498">
                  <c:v>0.96034722222222213</c:v>
                </c:pt>
                <c:pt idx="12499">
                  <c:v>0.96059027777777783</c:v>
                </c:pt>
                <c:pt idx="12500">
                  <c:v>0.96083333333333332</c:v>
                </c:pt>
                <c:pt idx="12501">
                  <c:v>0.96108796296296306</c:v>
                </c:pt>
                <c:pt idx="12502">
                  <c:v>0.96133101851851854</c:v>
                </c:pt>
                <c:pt idx="12503">
                  <c:v>0.96157407407407414</c:v>
                </c:pt>
                <c:pt idx="12504">
                  <c:v>0.96181712962962962</c:v>
                </c:pt>
                <c:pt idx="12505">
                  <c:v>0.96206018518518521</c:v>
                </c:pt>
                <c:pt idx="12506">
                  <c:v>0.96231481481481485</c:v>
                </c:pt>
                <c:pt idx="12507">
                  <c:v>0.96255787037037033</c:v>
                </c:pt>
                <c:pt idx="12508">
                  <c:v>0.96280092592592592</c:v>
                </c:pt>
                <c:pt idx="12509">
                  <c:v>0.9630439814814814</c:v>
                </c:pt>
                <c:pt idx="12510">
                  <c:v>0.96328703703703711</c:v>
                </c:pt>
                <c:pt idx="12511">
                  <c:v>0.96353009259259259</c:v>
                </c:pt>
                <c:pt idx="12512">
                  <c:v>0.96378472222222211</c:v>
                </c:pt>
                <c:pt idx="12513">
                  <c:v>0.96402777777777782</c:v>
                </c:pt>
                <c:pt idx="12514">
                  <c:v>0.9642708333333333</c:v>
                </c:pt>
                <c:pt idx="12515">
                  <c:v>0.96451388888888889</c:v>
                </c:pt>
                <c:pt idx="12516">
                  <c:v>0.96476851851851853</c:v>
                </c:pt>
                <c:pt idx="12517">
                  <c:v>0.96501157407407412</c:v>
                </c:pt>
                <c:pt idx="12518">
                  <c:v>0.9652546296296296</c:v>
                </c:pt>
                <c:pt idx="12519">
                  <c:v>0.96549768518518519</c:v>
                </c:pt>
                <c:pt idx="12520">
                  <c:v>0.96574074074074068</c:v>
                </c:pt>
                <c:pt idx="12521">
                  <c:v>0.96598379629629638</c:v>
                </c:pt>
                <c:pt idx="12522">
                  <c:v>0.9662384259259259</c:v>
                </c:pt>
                <c:pt idx="12523">
                  <c:v>0.96648148148148139</c:v>
                </c:pt>
                <c:pt idx="12524">
                  <c:v>0.96672453703703709</c:v>
                </c:pt>
                <c:pt idx="12525">
                  <c:v>0.96696759259259257</c:v>
                </c:pt>
                <c:pt idx="12526">
                  <c:v>0.96721064814814817</c:v>
                </c:pt>
                <c:pt idx="12527">
                  <c:v>0.9674652777777778</c:v>
                </c:pt>
                <c:pt idx="12528">
                  <c:v>0.96770833333333339</c:v>
                </c:pt>
                <c:pt idx="12529">
                  <c:v>0.96795138888888888</c:v>
                </c:pt>
                <c:pt idx="12530">
                  <c:v>0.96819444444444447</c:v>
                </c:pt>
                <c:pt idx="12531">
                  <c:v>0.96843749999999995</c:v>
                </c:pt>
                <c:pt idx="12532">
                  <c:v>0.96869212962962958</c:v>
                </c:pt>
                <c:pt idx="12533">
                  <c:v>0.96893518518518518</c:v>
                </c:pt>
                <c:pt idx="12534">
                  <c:v>0.96917824074074066</c:v>
                </c:pt>
                <c:pt idx="12535">
                  <c:v>0.96942129629629636</c:v>
                </c:pt>
                <c:pt idx="12536">
                  <c:v>0.96966435185185185</c:v>
                </c:pt>
                <c:pt idx="12537">
                  <c:v>0.96990740740740744</c:v>
                </c:pt>
                <c:pt idx="12538">
                  <c:v>0.97016203703703707</c:v>
                </c:pt>
                <c:pt idx="12539">
                  <c:v>0.97040509259259267</c:v>
                </c:pt>
                <c:pt idx="12540">
                  <c:v>0.97064814814814815</c:v>
                </c:pt>
                <c:pt idx="12541">
                  <c:v>0.97089120370370363</c:v>
                </c:pt>
                <c:pt idx="12542">
                  <c:v>0.97113425925925922</c:v>
                </c:pt>
                <c:pt idx="12543">
                  <c:v>0.97138888888888886</c:v>
                </c:pt>
                <c:pt idx="12544">
                  <c:v>0.97163194444444445</c:v>
                </c:pt>
                <c:pt idx="12545">
                  <c:v>0.97187499999999993</c:v>
                </c:pt>
                <c:pt idx="12546">
                  <c:v>0.97211805555555564</c:v>
                </c:pt>
                <c:pt idx="12547">
                  <c:v>0.97236111111111112</c:v>
                </c:pt>
                <c:pt idx="12548">
                  <c:v>0.97261574074074064</c:v>
                </c:pt>
                <c:pt idx="12549">
                  <c:v>0.97285879629629635</c:v>
                </c:pt>
                <c:pt idx="12550">
                  <c:v>0.97310185185185183</c:v>
                </c:pt>
                <c:pt idx="12551">
                  <c:v>0.97334490740740742</c:v>
                </c:pt>
                <c:pt idx="12552">
                  <c:v>0.97358796296296291</c:v>
                </c:pt>
                <c:pt idx="12553">
                  <c:v>0.9738310185185185</c:v>
                </c:pt>
                <c:pt idx="12554">
                  <c:v>0.97408564814814813</c:v>
                </c:pt>
                <c:pt idx="12555">
                  <c:v>0.97432870370370372</c:v>
                </c:pt>
                <c:pt idx="12556">
                  <c:v>0.97457175925925921</c:v>
                </c:pt>
                <c:pt idx="12557">
                  <c:v>0.97481481481481491</c:v>
                </c:pt>
                <c:pt idx="12558">
                  <c:v>0.97505787037037039</c:v>
                </c:pt>
                <c:pt idx="12559">
                  <c:v>0.97531249999999992</c:v>
                </c:pt>
                <c:pt idx="12560">
                  <c:v>0.97555555555555562</c:v>
                </c:pt>
                <c:pt idx="12561">
                  <c:v>0.9757986111111111</c:v>
                </c:pt>
                <c:pt idx="12562">
                  <c:v>0.9760416666666667</c:v>
                </c:pt>
                <c:pt idx="12563">
                  <c:v>0.97628472222222218</c:v>
                </c:pt>
                <c:pt idx="12564">
                  <c:v>0.97653935185185192</c:v>
                </c:pt>
                <c:pt idx="12565">
                  <c:v>0.9767824074074074</c:v>
                </c:pt>
                <c:pt idx="12566">
                  <c:v>0.977025462962963</c:v>
                </c:pt>
                <c:pt idx="12567">
                  <c:v>0.97726851851851848</c:v>
                </c:pt>
                <c:pt idx="12568">
                  <c:v>0.97751157407407396</c:v>
                </c:pt>
                <c:pt idx="12569">
                  <c:v>0.97776620370370371</c:v>
                </c:pt>
                <c:pt idx="12570">
                  <c:v>0.97800925925925919</c:v>
                </c:pt>
                <c:pt idx="12571">
                  <c:v>0.97825231481481489</c:v>
                </c:pt>
                <c:pt idx="12572">
                  <c:v>0.97849537037037038</c:v>
                </c:pt>
                <c:pt idx="12573">
                  <c:v>0.97873842592592597</c:v>
                </c:pt>
                <c:pt idx="12574">
                  <c:v>0.97898148148148145</c:v>
                </c:pt>
                <c:pt idx="12575">
                  <c:v>0.97923611111111108</c:v>
                </c:pt>
                <c:pt idx="12576">
                  <c:v>0.97947916666666668</c:v>
                </c:pt>
                <c:pt idx="12577">
                  <c:v>0.97972222222222216</c:v>
                </c:pt>
                <c:pt idx="12578">
                  <c:v>0.97996527777777775</c:v>
                </c:pt>
                <c:pt idx="12579">
                  <c:v>0.98021990740740739</c:v>
                </c:pt>
                <c:pt idx="12580">
                  <c:v>0.98046296296296298</c:v>
                </c:pt>
                <c:pt idx="12581">
                  <c:v>0.98070601851851846</c:v>
                </c:pt>
                <c:pt idx="12582">
                  <c:v>0.98094907407407417</c:v>
                </c:pt>
                <c:pt idx="12583">
                  <c:v>0.98119212962962965</c:v>
                </c:pt>
                <c:pt idx="12584">
                  <c:v>0.98143518518518524</c:v>
                </c:pt>
                <c:pt idx="12585">
                  <c:v>0.98168981481481488</c:v>
                </c:pt>
                <c:pt idx="12586">
                  <c:v>0.98193287037037036</c:v>
                </c:pt>
                <c:pt idx="12587">
                  <c:v>0.98217592592592595</c:v>
                </c:pt>
                <c:pt idx="12588">
                  <c:v>0.98241898148148143</c:v>
                </c:pt>
                <c:pt idx="12589">
                  <c:v>0.98266203703703703</c:v>
                </c:pt>
                <c:pt idx="12590">
                  <c:v>0.98291666666666666</c:v>
                </c:pt>
                <c:pt idx="12591">
                  <c:v>0.98315972222222225</c:v>
                </c:pt>
                <c:pt idx="12592">
                  <c:v>0.98340277777777774</c:v>
                </c:pt>
                <c:pt idx="12593">
                  <c:v>0.98364583333333344</c:v>
                </c:pt>
                <c:pt idx="12594">
                  <c:v>0.98388888888888892</c:v>
                </c:pt>
                <c:pt idx="12595">
                  <c:v>0.98413194444444441</c:v>
                </c:pt>
                <c:pt idx="12596">
                  <c:v>0.98438657407407415</c:v>
                </c:pt>
                <c:pt idx="12597">
                  <c:v>0.98462962962962963</c:v>
                </c:pt>
                <c:pt idx="12598">
                  <c:v>0.98487268518518523</c:v>
                </c:pt>
                <c:pt idx="12599">
                  <c:v>0.98511574074074071</c:v>
                </c:pt>
                <c:pt idx="12600">
                  <c:v>0.9853587962962963</c:v>
                </c:pt>
                <c:pt idx="12601">
                  <c:v>0.98561342592592593</c:v>
                </c:pt>
                <c:pt idx="12602">
                  <c:v>0.98585648148148142</c:v>
                </c:pt>
                <c:pt idx="12603">
                  <c:v>0.98609953703703701</c:v>
                </c:pt>
                <c:pt idx="12604">
                  <c:v>0.98634259259259249</c:v>
                </c:pt>
                <c:pt idx="12605">
                  <c:v>0.9865856481481482</c:v>
                </c:pt>
                <c:pt idx="12606">
                  <c:v>0.98684027777777772</c:v>
                </c:pt>
                <c:pt idx="12607">
                  <c:v>0.98708333333333342</c:v>
                </c:pt>
                <c:pt idx="12608">
                  <c:v>0.98732638888888891</c:v>
                </c:pt>
                <c:pt idx="12609">
                  <c:v>0.9875694444444445</c:v>
                </c:pt>
                <c:pt idx="12610">
                  <c:v>0.98781249999999998</c:v>
                </c:pt>
                <c:pt idx="12611">
                  <c:v>0.98806712962962961</c:v>
                </c:pt>
                <c:pt idx="12612">
                  <c:v>0.98831018518518521</c:v>
                </c:pt>
                <c:pt idx="12613">
                  <c:v>0.98855324074074069</c:v>
                </c:pt>
                <c:pt idx="12614">
                  <c:v>0.98879629629629628</c:v>
                </c:pt>
                <c:pt idx="12615">
                  <c:v>0.98905092592592592</c:v>
                </c:pt>
                <c:pt idx="12616">
                  <c:v>0.98928240740740747</c:v>
                </c:pt>
                <c:pt idx="12617">
                  <c:v>0.98953703703703699</c:v>
                </c:pt>
                <c:pt idx="12618">
                  <c:v>0.9897800925925927</c:v>
                </c:pt>
                <c:pt idx="12619">
                  <c:v>0.99002314814814818</c:v>
                </c:pt>
                <c:pt idx="12620">
                  <c:v>0.99026620370370377</c:v>
                </c:pt>
                <c:pt idx="12621">
                  <c:v>0.99050925925925926</c:v>
                </c:pt>
                <c:pt idx="12622">
                  <c:v>0.99076388888888889</c:v>
                </c:pt>
                <c:pt idx="12623">
                  <c:v>0.99100694444444448</c:v>
                </c:pt>
                <c:pt idx="12624">
                  <c:v>0.99124999999999996</c:v>
                </c:pt>
                <c:pt idx="12625">
                  <c:v>0.99149305555555556</c:v>
                </c:pt>
                <c:pt idx="12626">
                  <c:v>0.99173611111111104</c:v>
                </c:pt>
                <c:pt idx="12627">
                  <c:v>0.99199074074074067</c:v>
                </c:pt>
                <c:pt idx="12628">
                  <c:v>0.99223379629629627</c:v>
                </c:pt>
                <c:pt idx="12629">
                  <c:v>0.99247685185185175</c:v>
                </c:pt>
                <c:pt idx="12630">
                  <c:v>0.99271990740740745</c:v>
                </c:pt>
                <c:pt idx="12631">
                  <c:v>0.99296296296296294</c:v>
                </c:pt>
                <c:pt idx="12632">
                  <c:v>0.99321759259259268</c:v>
                </c:pt>
                <c:pt idx="12633">
                  <c:v>0.99346064814814816</c:v>
                </c:pt>
                <c:pt idx="12634">
                  <c:v>0.99370370370370376</c:v>
                </c:pt>
                <c:pt idx="12635">
                  <c:v>0.99394675925925924</c:v>
                </c:pt>
                <c:pt idx="12636">
                  <c:v>0.99418981481481483</c:v>
                </c:pt>
                <c:pt idx="12637">
                  <c:v>0.99443287037037031</c:v>
                </c:pt>
                <c:pt idx="12638">
                  <c:v>0.99468749999999995</c:v>
                </c:pt>
                <c:pt idx="12639">
                  <c:v>0.99493055555555554</c:v>
                </c:pt>
                <c:pt idx="12640">
                  <c:v>0.99517361111111102</c:v>
                </c:pt>
                <c:pt idx="12641">
                  <c:v>0.99541666666666673</c:v>
                </c:pt>
                <c:pt idx="12642">
                  <c:v>0.99565972222222221</c:v>
                </c:pt>
                <c:pt idx="12643">
                  <c:v>0.99591435185185195</c:v>
                </c:pt>
                <c:pt idx="12644">
                  <c:v>0.99615740740740744</c:v>
                </c:pt>
                <c:pt idx="12645">
                  <c:v>0.99640046296296303</c:v>
                </c:pt>
                <c:pt idx="12646">
                  <c:v>0.99664351851851851</c:v>
                </c:pt>
                <c:pt idx="12647">
                  <c:v>0.99688657407407411</c:v>
                </c:pt>
                <c:pt idx="12648">
                  <c:v>0.99714120370370374</c:v>
                </c:pt>
                <c:pt idx="12649">
                  <c:v>0.99738425925925922</c:v>
                </c:pt>
                <c:pt idx="12650">
                  <c:v>0.99762731481481481</c:v>
                </c:pt>
                <c:pt idx="12651">
                  <c:v>0.9978703703703703</c:v>
                </c:pt>
                <c:pt idx="12652">
                  <c:v>0.998113425925926</c:v>
                </c:pt>
                <c:pt idx="12653">
                  <c:v>0.99836805555555552</c:v>
                </c:pt>
                <c:pt idx="12654">
                  <c:v>0.99861111111111101</c:v>
                </c:pt>
                <c:pt idx="12655">
                  <c:v>0.99885416666666671</c:v>
                </c:pt>
                <c:pt idx="12656">
                  <c:v>0.99909722222222219</c:v>
                </c:pt>
                <c:pt idx="12657">
                  <c:v>0.99934027777777779</c:v>
                </c:pt>
                <c:pt idx="12658">
                  <c:v>0.99958333333333327</c:v>
                </c:pt>
                <c:pt idx="12659">
                  <c:v>0.99983796296296301</c:v>
                </c:pt>
                <c:pt idx="12660">
                  <c:v>8.1018518518518516E-5</c:v>
                </c:pt>
                <c:pt idx="12661">
                  <c:v>3.2407407407407406E-4</c:v>
                </c:pt>
                <c:pt idx="12662">
                  <c:v>5.6712962962962956E-4</c:v>
                </c:pt>
                <c:pt idx="12663">
                  <c:v>8.1018518518518516E-4</c:v>
                </c:pt>
                <c:pt idx="12664">
                  <c:v>1.0648148148148147E-3</c:v>
                </c:pt>
                <c:pt idx="12665">
                  <c:v>1.3078703703703705E-3</c:v>
                </c:pt>
                <c:pt idx="12666">
                  <c:v>1.5509259259259261E-3</c:v>
                </c:pt>
                <c:pt idx="12667">
                  <c:v>1.7939814814814815E-3</c:v>
                </c:pt>
                <c:pt idx="12668">
                  <c:v>2.0370370370370373E-3</c:v>
                </c:pt>
                <c:pt idx="12669">
                  <c:v>2.2916666666666667E-3</c:v>
                </c:pt>
                <c:pt idx="12670">
                  <c:v>2.5347222222222221E-3</c:v>
                </c:pt>
                <c:pt idx="12671">
                  <c:v>2.7777777777777779E-3</c:v>
                </c:pt>
                <c:pt idx="12672">
                  <c:v>3.0208333333333333E-3</c:v>
                </c:pt>
                <c:pt idx="12673">
                  <c:v>3.2638888888888891E-3</c:v>
                </c:pt>
                <c:pt idx="12674">
                  <c:v>3.5185185185185185E-3</c:v>
                </c:pt>
                <c:pt idx="12675">
                  <c:v>3.7615740740740739E-3</c:v>
                </c:pt>
                <c:pt idx="12676">
                  <c:v>4.0046296296296297E-3</c:v>
                </c:pt>
                <c:pt idx="12677">
                  <c:v>4.2476851851851851E-3</c:v>
                </c:pt>
                <c:pt idx="12678">
                  <c:v>4.4907407407407405E-3</c:v>
                </c:pt>
                <c:pt idx="12679">
                  <c:v>4.7453703703703703E-3</c:v>
                </c:pt>
                <c:pt idx="12680">
                  <c:v>4.9884259259259265E-3</c:v>
                </c:pt>
                <c:pt idx="12681">
                  <c:v>5.2314814814814819E-3</c:v>
                </c:pt>
                <c:pt idx="12682">
                  <c:v>5.4745370370370373E-3</c:v>
                </c:pt>
                <c:pt idx="12683">
                  <c:v>5.7175925925925927E-3</c:v>
                </c:pt>
                <c:pt idx="12684">
                  <c:v>5.9606481481481489E-3</c:v>
                </c:pt>
                <c:pt idx="12685">
                  <c:v>6.215277777777777E-3</c:v>
                </c:pt>
                <c:pt idx="12686">
                  <c:v>6.4583333333333333E-3</c:v>
                </c:pt>
                <c:pt idx="12687">
                  <c:v>6.7013888888888887E-3</c:v>
                </c:pt>
                <c:pt idx="12688">
                  <c:v>6.9444444444444441E-3</c:v>
                </c:pt>
                <c:pt idx="12689">
                  <c:v>7.1874999999999994E-3</c:v>
                </c:pt>
                <c:pt idx="12690">
                  <c:v>7.4421296296296293E-3</c:v>
                </c:pt>
                <c:pt idx="12691">
                  <c:v>7.6851851851851847E-3</c:v>
                </c:pt>
                <c:pt idx="12692">
                  <c:v>7.9282407407407409E-3</c:v>
                </c:pt>
                <c:pt idx="12693">
                  <c:v>8.1712962962962963E-3</c:v>
                </c:pt>
                <c:pt idx="12694">
                  <c:v>8.4143518518518517E-3</c:v>
                </c:pt>
                <c:pt idx="12695">
                  <c:v>8.6689814814814806E-3</c:v>
                </c:pt>
                <c:pt idx="12696">
                  <c:v>8.9120370370370378E-3</c:v>
                </c:pt>
                <c:pt idx="12697">
                  <c:v>9.1550925925925931E-3</c:v>
                </c:pt>
                <c:pt idx="12698">
                  <c:v>9.3981481481481485E-3</c:v>
                </c:pt>
                <c:pt idx="12699">
                  <c:v>9.6412037037037039E-3</c:v>
                </c:pt>
                <c:pt idx="12700">
                  <c:v>9.8842592592592576E-3</c:v>
                </c:pt>
                <c:pt idx="12701">
                  <c:v>1.0138888888888888E-2</c:v>
                </c:pt>
                <c:pt idx="12702">
                  <c:v>1.0381944444444444E-2</c:v>
                </c:pt>
                <c:pt idx="12703">
                  <c:v>1.0625000000000001E-2</c:v>
                </c:pt>
                <c:pt idx="12704">
                  <c:v>1.0868055555555556E-2</c:v>
                </c:pt>
                <c:pt idx="12705">
                  <c:v>1.1111111111111112E-2</c:v>
                </c:pt>
                <c:pt idx="12706">
                  <c:v>1.136574074074074E-2</c:v>
                </c:pt>
                <c:pt idx="12707">
                  <c:v>1.1608796296296296E-2</c:v>
                </c:pt>
                <c:pt idx="12708">
                  <c:v>1.1851851851851851E-2</c:v>
                </c:pt>
                <c:pt idx="12709">
                  <c:v>1.2094907407407408E-2</c:v>
                </c:pt>
                <c:pt idx="12710">
                  <c:v>1.2337962962962962E-2</c:v>
                </c:pt>
                <c:pt idx="12711">
                  <c:v>1.2592592592592593E-2</c:v>
                </c:pt>
                <c:pt idx="12712">
                  <c:v>1.283564814814815E-2</c:v>
                </c:pt>
                <c:pt idx="12713">
                  <c:v>1.3078703703703703E-2</c:v>
                </c:pt>
                <c:pt idx="12714">
                  <c:v>1.3321759259259261E-2</c:v>
                </c:pt>
                <c:pt idx="12715">
                  <c:v>1.3564814814814816E-2</c:v>
                </c:pt>
                <c:pt idx="12716">
                  <c:v>1.3819444444444445E-2</c:v>
                </c:pt>
                <c:pt idx="12717">
                  <c:v>1.40625E-2</c:v>
                </c:pt>
                <c:pt idx="12718">
                  <c:v>1.4305555555555557E-2</c:v>
                </c:pt>
                <c:pt idx="12719">
                  <c:v>1.4548611111111111E-2</c:v>
                </c:pt>
                <c:pt idx="12720">
                  <c:v>1.4791666666666668E-2</c:v>
                </c:pt>
                <c:pt idx="12721">
                  <c:v>1.503472222222222E-2</c:v>
                </c:pt>
                <c:pt idx="12722">
                  <c:v>1.5289351851851851E-2</c:v>
                </c:pt>
                <c:pt idx="12723">
                  <c:v>1.5532407407407406E-2</c:v>
                </c:pt>
                <c:pt idx="12724">
                  <c:v>1.577546296296296E-2</c:v>
                </c:pt>
                <c:pt idx="12725">
                  <c:v>1.6018518518518519E-2</c:v>
                </c:pt>
                <c:pt idx="12726">
                  <c:v>1.6261574074074074E-2</c:v>
                </c:pt>
                <c:pt idx="12727">
                  <c:v>1.6516203703703703E-2</c:v>
                </c:pt>
                <c:pt idx="12728">
                  <c:v>1.6759259259259258E-2</c:v>
                </c:pt>
                <c:pt idx="12729">
                  <c:v>1.7002314814814814E-2</c:v>
                </c:pt>
                <c:pt idx="12730">
                  <c:v>1.7245370370370369E-2</c:v>
                </c:pt>
                <c:pt idx="12731">
                  <c:v>1.7488425925925925E-2</c:v>
                </c:pt>
                <c:pt idx="12732">
                  <c:v>1.7743055555555557E-2</c:v>
                </c:pt>
                <c:pt idx="12733">
                  <c:v>1.7986111111111109E-2</c:v>
                </c:pt>
                <c:pt idx="12734">
                  <c:v>1.8229166666666668E-2</c:v>
                </c:pt>
                <c:pt idx="12735">
                  <c:v>1.8472222222222223E-2</c:v>
                </c:pt>
                <c:pt idx="12736">
                  <c:v>1.8715277777777779E-2</c:v>
                </c:pt>
                <c:pt idx="12737">
                  <c:v>1.8969907407407408E-2</c:v>
                </c:pt>
                <c:pt idx="12738">
                  <c:v>1.9212962962962963E-2</c:v>
                </c:pt>
                <c:pt idx="12739">
                  <c:v>1.9456018518518518E-2</c:v>
                </c:pt>
                <c:pt idx="12740">
                  <c:v>1.9699074074074074E-2</c:v>
                </c:pt>
                <c:pt idx="12741">
                  <c:v>1.9942129629629629E-2</c:v>
                </c:pt>
                <c:pt idx="12742">
                  <c:v>2.0185185185185184E-2</c:v>
                </c:pt>
                <c:pt idx="12743">
                  <c:v>2.0439814814814817E-2</c:v>
                </c:pt>
                <c:pt idx="12744">
                  <c:v>2.0682870370370372E-2</c:v>
                </c:pt>
                <c:pt idx="12745">
                  <c:v>2.0925925925925928E-2</c:v>
                </c:pt>
                <c:pt idx="12746">
                  <c:v>2.1168981481481483E-2</c:v>
                </c:pt>
                <c:pt idx="12747">
                  <c:v>2.1412037037037035E-2</c:v>
                </c:pt>
                <c:pt idx="12748">
                  <c:v>2.1666666666666667E-2</c:v>
                </c:pt>
                <c:pt idx="12749">
                  <c:v>2.1909722222222223E-2</c:v>
                </c:pt>
                <c:pt idx="12750">
                  <c:v>2.2152777777777775E-2</c:v>
                </c:pt>
                <c:pt idx="12751">
                  <c:v>2.2395833333333334E-2</c:v>
                </c:pt>
                <c:pt idx="12752">
                  <c:v>2.2638888888888889E-2</c:v>
                </c:pt>
                <c:pt idx="12753">
                  <c:v>2.2893518518518521E-2</c:v>
                </c:pt>
                <c:pt idx="12754">
                  <c:v>2.3136574074074077E-2</c:v>
                </c:pt>
                <c:pt idx="12755">
                  <c:v>2.3379629629629629E-2</c:v>
                </c:pt>
                <c:pt idx="12756">
                  <c:v>2.3622685185185188E-2</c:v>
                </c:pt>
                <c:pt idx="12757">
                  <c:v>2.3865740740740743E-2</c:v>
                </c:pt>
                <c:pt idx="12758">
                  <c:v>2.4120370370370372E-2</c:v>
                </c:pt>
                <c:pt idx="12759">
                  <c:v>2.4363425925925927E-2</c:v>
                </c:pt>
                <c:pt idx="12760">
                  <c:v>2.4606481481481479E-2</c:v>
                </c:pt>
                <c:pt idx="12761">
                  <c:v>2.4849537037037035E-2</c:v>
                </c:pt>
                <c:pt idx="12762">
                  <c:v>2.5092592592592593E-2</c:v>
                </c:pt>
                <c:pt idx="12763">
                  <c:v>2.5335648148148149E-2</c:v>
                </c:pt>
                <c:pt idx="12764">
                  <c:v>2.5590277777777778E-2</c:v>
                </c:pt>
                <c:pt idx="12765">
                  <c:v>2.5833333333333333E-2</c:v>
                </c:pt>
                <c:pt idx="12766">
                  <c:v>2.6076388888888885E-2</c:v>
                </c:pt>
                <c:pt idx="12767">
                  <c:v>2.631944444444444E-2</c:v>
                </c:pt>
                <c:pt idx="12768">
                  <c:v>2.6562499999999999E-2</c:v>
                </c:pt>
                <c:pt idx="12769">
                  <c:v>2.6817129629629632E-2</c:v>
                </c:pt>
                <c:pt idx="12770">
                  <c:v>2.7060185185185187E-2</c:v>
                </c:pt>
                <c:pt idx="12771">
                  <c:v>2.7303240740740743E-2</c:v>
                </c:pt>
                <c:pt idx="12772">
                  <c:v>2.7546296296296294E-2</c:v>
                </c:pt>
                <c:pt idx="12773">
                  <c:v>2.7789351851851853E-2</c:v>
                </c:pt>
                <c:pt idx="12774">
                  <c:v>2.8043981481481479E-2</c:v>
                </c:pt>
                <c:pt idx="12775">
                  <c:v>2.8287037037037038E-2</c:v>
                </c:pt>
                <c:pt idx="12776">
                  <c:v>2.8530092592592593E-2</c:v>
                </c:pt>
                <c:pt idx="12777">
                  <c:v>2.8773148148148145E-2</c:v>
                </c:pt>
                <c:pt idx="12778">
                  <c:v>2.90162037037037E-2</c:v>
                </c:pt>
                <c:pt idx="12779">
                  <c:v>2.9270833333333333E-2</c:v>
                </c:pt>
                <c:pt idx="12780">
                  <c:v>2.9513888888888892E-2</c:v>
                </c:pt>
                <c:pt idx="12781">
                  <c:v>2.9756944444444447E-2</c:v>
                </c:pt>
                <c:pt idx="12782">
                  <c:v>3.0000000000000002E-2</c:v>
                </c:pt>
                <c:pt idx="12783">
                  <c:v>3.0243055555555554E-2</c:v>
                </c:pt>
                <c:pt idx="12784">
                  <c:v>3.0486111111111113E-2</c:v>
                </c:pt>
                <c:pt idx="12785">
                  <c:v>3.0740740740740739E-2</c:v>
                </c:pt>
                <c:pt idx="12786">
                  <c:v>3.0983796296296297E-2</c:v>
                </c:pt>
                <c:pt idx="12787">
                  <c:v>3.1226851851851853E-2</c:v>
                </c:pt>
                <c:pt idx="12788">
                  <c:v>3.1469907407407412E-2</c:v>
                </c:pt>
                <c:pt idx="12789">
                  <c:v>3.1712962962962964E-2</c:v>
                </c:pt>
                <c:pt idx="12790">
                  <c:v>3.1967592592592589E-2</c:v>
                </c:pt>
                <c:pt idx="12791">
                  <c:v>3.2210648148148148E-2</c:v>
                </c:pt>
                <c:pt idx="12792">
                  <c:v>3.24537037037037E-2</c:v>
                </c:pt>
                <c:pt idx="12793">
                  <c:v>3.2696759259259259E-2</c:v>
                </c:pt>
                <c:pt idx="12794">
                  <c:v>3.2939814814814811E-2</c:v>
                </c:pt>
                <c:pt idx="12795">
                  <c:v>3.3194444444444443E-2</c:v>
                </c:pt>
                <c:pt idx="12796">
                  <c:v>3.3437500000000002E-2</c:v>
                </c:pt>
                <c:pt idx="12797">
                  <c:v>3.3680555555555554E-2</c:v>
                </c:pt>
                <c:pt idx="12798">
                  <c:v>3.3923611111111113E-2</c:v>
                </c:pt>
                <c:pt idx="12799">
                  <c:v>3.4166666666666672E-2</c:v>
                </c:pt>
                <c:pt idx="12800">
                  <c:v>3.4421296296296297E-2</c:v>
                </c:pt>
                <c:pt idx="12801">
                  <c:v>3.4664351851851849E-2</c:v>
                </c:pt>
                <c:pt idx="12802">
                  <c:v>3.4907407407407408E-2</c:v>
                </c:pt>
                <c:pt idx="12803">
                  <c:v>3.515046296296296E-2</c:v>
                </c:pt>
                <c:pt idx="12804">
                  <c:v>3.5393518518518519E-2</c:v>
                </c:pt>
                <c:pt idx="12805">
                  <c:v>3.5648148148148151E-2</c:v>
                </c:pt>
                <c:pt idx="12806">
                  <c:v>3.5891203703703703E-2</c:v>
                </c:pt>
                <c:pt idx="12807">
                  <c:v>3.6134259259259262E-2</c:v>
                </c:pt>
                <c:pt idx="12808">
                  <c:v>3.6377314814814814E-2</c:v>
                </c:pt>
                <c:pt idx="12809">
                  <c:v>3.6620370370370373E-2</c:v>
                </c:pt>
                <c:pt idx="12810">
                  <c:v>3.6863425925925931E-2</c:v>
                </c:pt>
                <c:pt idx="12811">
                  <c:v>3.7118055555555557E-2</c:v>
                </c:pt>
                <c:pt idx="12812">
                  <c:v>3.7361111111111109E-2</c:v>
                </c:pt>
                <c:pt idx="12813">
                  <c:v>3.7604166666666668E-2</c:v>
                </c:pt>
                <c:pt idx="12814">
                  <c:v>3.784722222222222E-2</c:v>
                </c:pt>
                <c:pt idx="12815">
                  <c:v>3.8090277777777778E-2</c:v>
                </c:pt>
                <c:pt idx="12816">
                  <c:v>3.8344907407407411E-2</c:v>
                </c:pt>
                <c:pt idx="12817">
                  <c:v>3.858796296296297E-2</c:v>
                </c:pt>
                <c:pt idx="12818">
                  <c:v>3.8831018518518515E-2</c:v>
                </c:pt>
                <c:pt idx="12819">
                  <c:v>3.9074074074074074E-2</c:v>
                </c:pt>
                <c:pt idx="12820">
                  <c:v>3.9317129629629625E-2</c:v>
                </c:pt>
                <c:pt idx="12821">
                  <c:v>3.9571759259259258E-2</c:v>
                </c:pt>
                <c:pt idx="12822">
                  <c:v>3.9814814814814817E-2</c:v>
                </c:pt>
                <c:pt idx="12823">
                  <c:v>4.0057870370370369E-2</c:v>
                </c:pt>
                <c:pt idx="12824">
                  <c:v>4.0300925925925928E-2</c:v>
                </c:pt>
                <c:pt idx="12825">
                  <c:v>4.0543981481481479E-2</c:v>
                </c:pt>
                <c:pt idx="12826">
                  <c:v>4.0787037037037038E-2</c:v>
                </c:pt>
                <c:pt idx="12827">
                  <c:v>4.1041666666666664E-2</c:v>
                </c:pt>
                <c:pt idx="12828">
                  <c:v>4.1284722222222223E-2</c:v>
                </c:pt>
                <c:pt idx="12829">
                  <c:v>4.1527777777777775E-2</c:v>
                </c:pt>
                <c:pt idx="12830">
                  <c:v>4.1770833333333333E-2</c:v>
                </c:pt>
                <c:pt idx="12831">
                  <c:v>4.2013888888888885E-2</c:v>
                </c:pt>
                <c:pt idx="12832">
                  <c:v>4.2268518518518518E-2</c:v>
                </c:pt>
                <c:pt idx="12833">
                  <c:v>4.2511574074074077E-2</c:v>
                </c:pt>
                <c:pt idx="12834">
                  <c:v>4.2754629629629635E-2</c:v>
                </c:pt>
                <c:pt idx="12835">
                  <c:v>4.2997685185185187E-2</c:v>
                </c:pt>
                <c:pt idx="12836">
                  <c:v>4.3240740740740739E-2</c:v>
                </c:pt>
                <c:pt idx="12837">
                  <c:v>4.3495370370370372E-2</c:v>
                </c:pt>
                <c:pt idx="12838">
                  <c:v>4.3738425925925924E-2</c:v>
                </c:pt>
                <c:pt idx="12839">
                  <c:v>4.3981481481481483E-2</c:v>
                </c:pt>
                <c:pt idx="12840">
                  <c:v>4.4224537037037041E-2</c:v>
                </c:pt>
                <c:pt idx="12841">
                  <c:v>4.4467592592592593E-2</c:v>
                </c:pt>
                <c:pt idx="12842">
                  <c:v>4.4722222222222219E-2</c:v>
                </c:pt>
                <c:pt idx="12843">
                  <c:v>4.4965277777777778E-2</c:v>
                </c:pt>
                <c:pt idx="12844">
                  <c:v>4.520833333333333E-2</c:v>
                </c:pt>
                <c:pt idx="12845">
                  <c:v>4.5451388888888888E-2</c:v>
                </c:pt>
                <c:pt idx="12846">
                  <c:v>4.5694444444444447E-2</c:v>
                </c:pt>
                <c:pt idx="12847">
                  <c:v>4.5937499999999999E-2</c:v>
                </c:pt>
                <c:pt idx="12848">
                  <c:v>4.6192129629629632E-2</c:v>
                </c:pt>
                <c:pt idx="12849">
                  <c:v>4.6435185185185184E-2</c:v>
                </c:pt>
                <c:pt idx="12850">
                  <c:v>4.6678240740740735E-2</c:v>
                </c:pt>
                <c:pt idx="12851">
                  <c:v>4.6921296296296294E-2</c:v>
                </c:pt>
                <c:pt idx="12852">
                  <c:v>4.7164351851851853E-2</c:v>
                </c:pt>
                <c:pt idx="12853">
                  <c:v>4.7418981481481486E-2</c:v>
                </c:pt>
                <c:pt idx="12854">
                  <c:v>4.7662037037037037E-2</c:v>
                </c:pt>
                <c:pt idx="12855">
                  <c:v>4.7905092592592589E-2</c:v>
                </c:pt>
                <c:pt idx="12856">
                  <c:v>4.8148148148148141E-2</c:v>
                </c:pt>
                <c:pt idx="12857">
                  <c:v>4.83912037037037E-2</c:v>
                </c:pt>
                <c:pt idx="12858">
                  <c:v>4.8645833333333333E-2</c:v>
                </c:pt>
                <c:pt idx="12859">
                  <c:v>4.8888888888888891E-2</c:v>
                </c:pt>
                <c:pt idx="12860">
                  <c:v>4.9131944444444443E-2</c:v>
                </c:pt>
                <c:pt idx="12861">
                  <c:v>4.9375000000000002E-2</c:v>
                </c:pt>
                <c:pt idx="12862">
                  <c:v>4.9618055555555561E-2</c:v>
                </c:pt>
                <c:pt idx="12863">
                  <c:v>4.987268518518518E-2</c:v>
                </c:pt>
                <c:pt idx="12864">
                  <c:v>5.0115740740740738E-2</c:v>
                </c:pt>
                <c:pt idx="12865">
                  <c:v>5.0358796296296297E-2</c:v>
                </c:pt>
                <c:pt idx="12866">
                  <c:v>5.0601851851851849E-2</c:v>
                </c:pt>
                <c:pt idx="12867">
                  <c:v>5.0844907407407408E-2</c:v>
                </c:pt>
                <c:pt idx="12868">
                  <c:v>5.1087962962962967E-2</c:v>
                </c:pt>
                <c:pt idx="12869">
                  <c:v>5.1342592592592586E-2</c:v>
                </c:pt>
                <c:pt idx="12870">
                  <c:v>5.1585648148148144E-2</c:v>
                </c:pt>
                <c:pt idx="12871">
                  <c:v>5.1828703703703703E-2</c:v>
                </c:pt>
                <c:pt idx="12872">
                  <c:v>5.2071759259259255E-2</c:v>
                </c:pt>
                <c:pt idx="12873">
                  <c:v>5.2314814814814814E-2</c:v>
                </c:pt>
                <c:pt idx="12874">
                  <c:v>5.2569444444444446E-2</c:v>
                </c:pt>
                <c:pt idx="12875">
                  <c:v>5.2812500000000005E-2</c:v>
                </c:pt>
                <c:pt idx="12876">
                  <c:v>5.3055555555555557E-2</c:v>
                </c:pt>
                <c:pt idx="12877">
                  <c:v>5.3298611111111116E-2</c:v>
                </c:pt>
                <c:pt idx="12878">
                  <c:v>5.3541666666666675E-2</c:v>
                </c:pt>
                <c:pt idx="12879">
                  <c:v>5.3796296296296293E-2</c:v>
                </c:pt>
                <c:pt idx="12880">
                  <c:v>5.4039351851851852E-2</c:v>
                </c:pt>
                <c:pt idx="12881">
                  <c:v>5.4282407407407411E-2</c:v>
                </c:pt>
                <c:pt idx="12882">
                  <c:v>5.4525462962962963E-2</c:v>
                </c:pt>
                <c:pt idx="12883">
                  <c:v>5.4768518518518522E-2</c:v>
                </c:pt>
                <c:pt idx="12884">
                  <c:v>5.5023148148148147E-2</c:v>
                </c:pt>
                <c:pt idx="12885">
                  <c:v>5.5266203703703699E-2</c:v>
                </c:pt>
                <c:pt idx="12886">
                  <c:v>5.5509259259259258E-2</c:v>
                </c:pt>
                <c:pt idx="12887">
                  <c:v>5.5752314814814817E-2</c:v>
                </c:pt>
                <c:pt idx="12888">
                  <c:v>5.5995370370370369E-2</c:v>
                </c:pt>
                <c:pt idx="12889">
                  <c:v>5.6238425925925928E-2</c:v>
                </c:pt>
                <c:pt idx="12890">
                  <c:v>5.649305555555556E-2</c:v>
                </c:pt>
                <c:pt idx="12891">
                  <c:v>5.6736111111111105E-2</c:v>
                </c:pt>
                <c:pt idx="12892">
                  <c:v>5.6979166666666664E-2</c:v>
                </c:pt>
                <c:pt idx="12893">
                  <c:v>5.7222222222222223E-2</c:v>
                </c:pt>
                <c:pt idx="12894">
                  <c:v>5.7465277777777775E-2</c:v>
                </c:pt>
                <c:pt idx="12895">
                  <c:v>5.7719907407407407E-2</c:v>
                </c:pt>
                <c:pt idx="12896">
                  <c:v>5.7962962962962959E-2</c:v>
                </c:pt>
                <c:pt idx="12897">
                  <c:v>5.8206018518518511E-2</c:v>
                </c:pt>
                <c:pt idx="12898">
                  <c:v>5.844907407407407E-2</c:v>
                </c:pt>
                <c:pt idx="12899">
                  <c:v>5.8692129629629629E-2</c:v>
                </c:pt>
                <c:pt idx="12900">
                  <c:v>5.8946759259259261E-2</c:v>
                </c:pt>
                <c:pt idx="12901">
                  <c:v>5.9189814814814813E-2</c:v>
                </c:pt>
                <c:pt idx="12902">
                  <c:v>5.9432870370370372E-2</c:v>
                </c:pt>
                <c:pt idx="12903">
                  <c:v>5.9675925925925931E-2</c:v>
                </c:pt>
                <c:pt idx="12904">
                  <c:v>5.9918981481481483E-2</c:v>
                </c:pt>
                <c:pt idx="12905">
                  <c:v>6.0173611111111108E-2</c:v>
                </c:pt>
                <c:pt idx="12906">
                  <c:v>6.0416666666666667E-2</c:v>
                </c:pt>
                <c:pt idx="12907">
                  <c:v>6.0659722222222219E-2</c:v>
                </c:pt>
                <c:pt idx="12908">
                  <c:v>6.0902777777777778E-2</c:v>
                </c:pt>
                <c:pt idx="12909">
                  <c:v>6.1145833333333337E-2</c:v>
                </c:pt>
                <c:pt idx="12910">
                  <c:v>6.1388888888888889E-2</c:v>
                </c:pt>
                <c:pt idx="12911">
                  <c:v>6.1643518518518514E-2</c:v>
                </c:pt>
                <c:pt idx="12912">
                  <c:v>6.1886574074074073E-2</c:v>
                </c:pt>
                <c:pt idx="12913">
                  <c:v>6.2129629629629625E-2</c:v>
                </c:pt>
                <c:pt idx="12914">
                  <c:v>6.2372685185185184E-2</c:v>
                </c:pt>
                <c:pt idx="12915">
                  <c:v>6.2615740740740736E-2</c:v>
                </c:pt>
                <c:pt idx="12916">
                  <c:v>6.2870370370370368E-2</c:v>
                </c:pt>
                <c:pt idx="12917">
                  <c:v>6.3113425925925934E-2</c:v>
                </c:pt>
                <c:pt idx="12918">
                  <c:v>6.3356481481481486E-2</c:v>
                </c:pt>
                <c:pt idx="12919">
                  <c:v>6.3599537037037038E-2</c:v>
                </c:pt>
                <c:pt idx="12920">
                  <c:v>6.3842592592592604E-2</c:v>
                </c:pt>
                <c:pt idx="12921">
                  <c:v>6.4097222222222222E-2</c:v>
                </c:pt>
                <c:pt idx="12922">
                  <c:v>6.4340277777777774E-2</c:v>
                </c:pt>
                <c:pt idx="12923">
                  <c:v>6.458333333333334E-2</c:v>
                </c:pt>
                <c:pt idx="12924">
                  <c:v>6.4826388888888892E-2</c:v>
                </c:pt>
                <c:pt idx="12925">
                  <c:v>6.5069444444444444E-2</c:v>
                </c:pt>
                <c:pt idx="12926">
                  <c:v>6.5324074074074076E-2</c:v>
                </c:pt>
                <c:pt idx="12927">
                  <c:v>6.5567129629629628E-2</c:v>
                </c:pt>
                <c:pt idx="12928">
                  <c:v>6.581018518518518E-2</c:v>
                </c:pt>
                <c:pt idx="12929">
                  <c:v>6.6053240740740746E-2</c:v>
                </c:pt>
                <c:pt idx="12930">
                  <c:v>6.6296296296296298E-2</c:v>
                </c:pt>
                <c:pt idx="12931">
                  <c:v>6.655092592592593E-2</c:v>
                </c:pt>
                <c:pt idx="12932">
                  <c:v>6.6793981481481482E-2</c:v>
                </c:pt>
                <c:pt idx="12933">
                  <c:v>6.7037037037037034E-2</c:v>
                </c:pt>
                <c:pt idx="12934">
                  <c:v>6.7280092592592586E-2</c:v>
                </c:pt>
                <c:pt idx="12935">
                  <c:v>6.7523148148148152E-2</c:v>
                </c:pt>
                <c:pt idx="12936">
                  <c:v>6.7766203703703703E-2</c:v>
                </c:pt>
                <c:pt idx="12937">
                  <c:v>6.8020833333333336E-2</c:v>
                </c:pt>
                <c:pt idx="12938">
                  <c:v>6.8263888888888888E-2</c:v>
                </c:pt>
                <c:pt idx="12939">
                  <c:v>6.850694444444444E-2</c:v>
                </c:pt>
                <c:pt idx="12940">
                  <c:v>6.8749999999999992E-2</c:v>
                </c:pt>
                <c:pt idx="12941">
                  <c:v>6.8993055555555557E-2</c:v>
                </c:pt>
                <c:pt idx="12942">
                  <c:v>6.924768518518519E-2</c:v>
                </c:pt>
                <c:pt idx="12943">
                  <c:v>6.9490740740740742E-2</c:v>
                </c:pt>
                <c:pt idx="12944">
                  <c:v>6.9733796296296294E-2</c:v>
                </c:pt>
                <c:pt idx="12945">
                  <c:v>6.997685185185186E-2</c:v>
                </c:pt>
                <c:pt idx="12946">
                  <c:v>7.0219907407407411E-2</c:v>
                </c:pt>
                <c:pt idx="12947">
                  <c:v>7.0474537037037044E-2</c:v>
                </c:pt>
                <c:pt idx="12948">
                  <c:v>7.0717592592592596E-2</c:v>
                </c:pt>
                <c:pt idx="12949">
                  <c:v>7.0960648148148148E-2</c:v>
                </c:pt>
                <c:pt idx="12950">
                  <c:v>7.12037037037037E-2</c:v>
                </c:pt>
                <c:pt idx="12951">
                  <c:v>7.1446759259259265E-2</c:v>
                </c:pt>
                <c:pt idx="12952">
                  <c:v>7.1689814814814817E-2</c:v>
                </c:pt>
                <c:pt idx="12953">
                  <c:v>7.1944444444444436E-2</c:v>
                </c:pt>
                <c:pt idx="12954">
                  <c:v>7.2187500000000002E-2</c:v>
                </c:pt>
                <c:pt idx="12955">
                  <c:v>7.2430555555555554E-2</c:v>
                </c:pt>
                <c:pt idx="12956">
                  <c:v>7.2673611111111105E-2</c:v>
                </c:pt>
                <c:pt idx="12957">
                  <c:v>7.2916666666666671E-2</c:v>
                </c:pt>
                <c:pt idx="12958">
                  <c:v>7.3171296296296304E-2</c:v>
                </c:pt>
                <c:pt idx="12959">
                  <c:v>7.3414351851851856E-2</c:v>
                </c:pt>
                <c:pt idx="12960">
                  <c:v>7.3657407407407408E-2</c:v>
                </c:pt>
                <c:pt idx="12961">
                  <c:v>7.3900462962962959E-2</c:v>
                </c:pt>
                <c:pt idx="12962">
                  <c:v>7.4143518518518511E-2</c:v>
                </c:pt>
                <c:pt idx="12963">
                  <c:v>7.4398148148148144E-2</c:v>
                </c:pt>
                <c:pt idx="12964">
                  <c:v>7.464120370370371E-2</c:v>
                </c:pt>
                <c:pt idx="12965">
                  <c:v>7.4884259259259262E-2</c:v>
                </c:pt>
                <c:pt idx="12966">
                  <c:v>7.5127314814814813E-2</c:v>
                </c:pt>
                <c:pt idx="12967">
                  <c:v>7.5370370370370365E-2</c:v>
                </c:pt>
                <c:pt idx="12968">
                  <c:v>7.5624999999999998E-2</c:v>
                </c:pt>
                <c:pt idx="12969">
                  <c:v>7.586805555555555E-2</c:v>
                </c:pt>
                <c:pt idx="12970">
                  <c:v>7.6111111111111115E-2</c:v>
                </c:pt>
                <c:pt idx="12971">
                  <c:v>7.6354166666666667E-2</c:v>
                </c:pt>
                <c:pt idx="12972">
                  <c:v>7.6597222222222219E-2</c:v>
                </c:pt>
                <c:pt idx="12973">
                  <c:v>7.6840277777777785E-2</c:v>
                </c:pt>
                <c:pt idx="12974">
                  <c:v>7.7094907407407418E-2</c:v>
                </c:pt>
                <c:pt idx="12975">
                  <c:v>7.7337962962962969E-2</c:v>
                </c:pt>
                <c:pt idx="12976">
                  <c:v>7.7581018518518521E-2</c:v>
                </c:pt>
                <c:pt idx="12977">
                  <c:v>7.7824074074074087E-2</c:v>
                </c:pt>
                <c:pt idx="12978">
                  <c:v>7.8067129629629625E-2</c:v>
                </c:pt>
                <c:pt idx="12979">
                  <c:v>7.8321759259259258E-2</c:v>
                </c:pt>
                <c:pt idx="12980">
                  <c:v>7.856481481481481E-2</c:v>
                </c:pt>
                <c:pt idx="12981">
                  <c:v>7.8807870370370361E-2</c:v>
                </c:pt>
                <c:pt idx="12982">
                  <c:v>7.9050925925925927E-2</c:v>
                </c:pt>
                <c:pt idx="12983">
                  <c:v>7.9293981481481479E-2</c:v>
                </c:pt>
                <c:pt idx="12984">
                  <c:v>7.9548611111111112E-2</c:v>
                </c:pt>
                <c:pt idx="12985">
                  <c:v>7.9791666666666664E-2</c:v>
                </c:pt>
                <c:pt idx="12986">
                  <c:v>8.0034722222222229E-2</c:v>
                </c:pt>
                <c:pt idx="12987">
                  <c:v>8.0277777777777781E-2</c:v>
                </c:pt>
                <c:pt idx="12988">
                  <c:v>8.0520833333333333E-2</c:v>
                </c:pt>
                <c:pt idx="12989">
                  <c:v>8.0775462962962966E-2</c:v>
                </c:pt>
                <c:pt idx="12990">
                  <c:v>8.1018518518518517E-2</c:v>
                </c:pt>
                <c:pt idx="12991">
                  <c:v>8.1261574074074069E-2</c:v>
                </c:pt>
                <c:pt idx="12992">
                  <c:v>8.1504629629629635E-2</c:v>
                </c:pt>
                <c:pt idx="12993">
                  <c:v>8.1747685185185187E-2</c:v>
                </c:pt>
                <c:pt idx="12994">
                  <c:v>8.1990740740740739E-2</c:v>
                </c:pt>
                <c:pt idx="12995">
                  <c:v>8.2245370370370371E-2</c:v>
                </c:pt>
                <c:pt idx="12996">
                  <c:v>8.2488425925925923E-2</c:v>
                </c:pt>
                <c:pt idx="12997">
                  <c:v>8.2731481481481475E-2</c:v>
                </c:pt>
                <c:pt idx="12998">
                  <c:v>8.2974537037037041E-2</c:v>
                </c:pt>
                <c:pt idx="12999">
                  <c:v>8.3229166666666674E-2</c:v>
                </c:pt>
                <c:pt idx="13000">
                  <c:v>8.3472222222222225E-2</c:v>
                </c:pt>
                <c:pt idx="13001">
                  <c:v>8.3715277777777777E-2</c:v>
                </c:pt>
                <c:pt idx="13002">
                  <c:v>8.396990740740741E-2</c:v>
                </c:pt>
                <c:pt idx="13003">
                  <c:v>8.4212962962962976E-2</c:v>
                </c:pt>
                <c:pt idx="13004">
                  <c:v>8.4456018518518527E-2</c:v>
                </c:pt>
                <c:pt idx="13005">
                  <c:v>8.4699074074074066E-2</c:v>
                </c:pt>
                <c:pt idx="13006">
                  <c:v>8.4942129629629617E-2</c:v>
                </c:pt>
                <c:pt idx="13007">
                  <c:v>8.5185185185185183E-2</c:v>
                </c:pt>
                <c:pt idx="13008">
                  <c:v>8.5428240740740735E-2</c:v>
                </c:pt>
                <c:pt idx="13009">
                  <c:v>8.5671296296296287E-2</c:v>
                </c:pt>
                <c:pt idx="13010">
                  <c:v>8.5925925925925919E-2</c:v>
                </c:pt>
                <c:pt idx="13011">
                  <c:v>8.6168981481481485E-2</c:v>
                </c:pt>
                <c:pt idx="13012">
                  <c:v>8.6412037037037037E-2</c:v>
                </c:pt>
                <c:pt idx="13013">
                  <c:v>8.6655092592592589E-2</c:v>
                </c:pt>
                <c:pt idx="13014">
                  <c:v>8.6898148148148155E-2</c:v>
                </c:pt>
                <c:pt idx="13015">
                  <c:v>8.7141203703703707E-2</c:v>
                </c:pt>
                <c:pt idx="13016">
                  <c:v>8.7395833333333339E-2</c:v>
                </c:pt>
                <c:pt idx="13017">
                  <c:v>8.7638888888888891E-2</c:v>
                </c:pt>
                <c:pt idx="13018">
                  <c:v>8.7881944444444457E-2</c:v>
                </c:pt>
                <c:pt idx="13019">
                  <c:v>8.8125000000000009E-2</c:v>
                </c:pt>
                <c:pt idx="13020">
                  <c:v>8.8368055555555547E-2</c:v>
                </c:pt>
                <c:pt idx="13021">
                  <c:v>8.8622685185185179E-2</c:v>
                </c:pt>
                <c:pt idx="13022">
                  <c:v>8.8865740740740731E-2</c:v>
                </c:pt>
                <c:pt idx="13023">
                  <c:v>8.9108796296296297E-2</c:v>
                </c:pt>
                <c:pt idx="13024">
                  <c:v>8.9351851851851849E-2</c:v>
                </c:pt>
                <c:pt idx="13025">
                  <c:v>8.9594907407407401E-2</c:v>
                </c:pt>
                <c:pt idx="13026">
                  <c:v>8.9849537037037033E-2</c:v>
                </c:pt>
                <c:pt idx="13027">
                  <c:v>9.0092592592592599E-2</c:v>
                </c:pt>
                <c:pt idx="13028">
                  <c:v>9.0335648148148151E-2</c:v>
                </c:pt>
                <c:pt idx="13029">
                  <c:v>9.0578703703703703E-2</c:v>
                </c:pt>
                <c:pt idx="13030">
                  <c:v>9.0821759259259269E-2</c:v>
                </c:pt>
                <c:pt idx="13031">
                  <c:v>9.1076388888888901E-2</c:v>
                </c:pt>
                <c:pt idx="13032">
                  <c:v>9.1319444444444453E-2</c:v>
                </c:pt>
                <c:pt idx="13033">
                  <c:v>9.1562499999999991E-2</c:v>
                </c:pt>
                <c:pt idx="13034">
                  <c:v>9.1805555555555543E-2</c:v>
                </c:pt>
                <c:pt idx="13035">
                  <c:v>9.2048611111111109E-2</c:v>
                </c:pt>
                <c:pt idx="13036">
                  <c:v>9.2291666666666661E-2</c:v>
                </c:pt>
                <c:pt idx="13037">
                  <c:v>9.2546296296296293E-2</c:v>
                </c:pt>
                <c:pt idx="13038">
                  <c:v>9.2789351851851845E-2</c:v>
                </c:pt>
                <c:pt idx="13039">
                  <c:v>9.3032407407407411E-2</c:v>
                </c:pt>
                <c:pt idx="13040">
                  <c:v>9.3275462962962963E-2</c:v>
                </c:pt>
                <c:pt idx="13041">
                  <c:v>9.3518518518518515E-2</c:v>
                </c:pt>
                <c:pt idx="13042">
                  <c:v>9.3773148148148147E-2</c:v>
                </c:pt>
                <c:pt idx="13043">
                  <c:v>9.4016203703703713E-2</c:v>
                </c:pt>
                <c:pt idx="13044">
                  <c:v>9.4259259259259265E-2</c:v>
                </c:pt>
                <c:pt idx="13045">
                  <c:v>9.4502314814814817E-2</c:v>
                </c:pt>
                <c:pt idx="13046">
                  <c:v>9.4745370370370383E-2</c:v>
                </c:pt>
                <c:pt idx="13047">
                  <c:v>9.5000000000000015E-2</c:v>
                </c:pt>
                <c:pt idx="13048">
                  <c:v>9.5243055555555553E-2</c:v>
                </c:pt>
                <c:pt idx="13049">
                  <c:v>9.5486111111111105E-2</c:v>
                </c:pt>
                <c:pt idx="13050">
                  <c:v>9.5740740740740737E-2</c:v>
                </c:pt>
                <c:pt idx="13051">
                  <c:v>9.5972222222222223E-2</c:v>
                </c:pt>
                <c:pt idx="13052">
                  <c:v>9.6226851851851855E-2</c:v>
                </c:pt>
                <c:pt idx="13053">
                  <c:v>9.6469907407407407E-2</c:v>
                </c:pt>
                <c:pt idx="13054">
                  <c:v>9.6724537037037039E-2</c:v>
                </c:pt>
                <c:pt idx="13055">
                  <c:v>9.6967592592592591E-2</c:v>
                </c:pt>
                <c:pt idx="13056">
                  <c:v>9.7210648148148157E-2</c:v>
                </c:pt>
                <c:pt idx="13057">
                  <c:v>9.7453703703703709E-2</c:v>
                </c:pt>
                <c:pt idx="13058">
                  <c:v>9.7696759259259261E-2</c:v>
                </c:pt>
                <c:pt idx="13059">
                  <c:v>9.7939814814814827E-2</c:v>
                </c:pt>
                <c:pt idx="13060">
                  <c:v>9.8182870370370365E-2</c:v>
                </c:pt>
                <c:pt idx="13061">
                  <c:v>9.8437499999999997E-2</c:v>
                </c:pt>
                <c:pt idx="13062">
                  <c:v>9.8680555555555549E-2</c:v>
                </c:pt>
                <c:pt idx="13063">
                  <c:v>9.8923611111111101E-2</c:v>
                </c:pt>
                <c:pt idx="13064">
                  <c:v>9.9166666666666667E-2</c:v>
                </c:pt>
                <c:pt idx="13065">
                  <c:v>9.9409722222222219E-2</c:v>
                </c:pt>
                <c:pt idx="13066">
                  <c:v>9.9652777777777771E-2</c:v>
                </c:pt>
                <c:pt idx="13067">
                  <c:v>9.9895833333333336E-2</c:v>
                </c:pt>
                <c:pt idx="13068">
                  <c:v>0.10015046296296297</c:v>
                </c:pt>
                <c:pt idx="13069">
                  <c:v>0.10039351851851852</c:v>
                </c:pt>
                <c:pt idx="13070">
                  <c:v>0.10063657407407407</c:v>
                </c:pt>
                <c:pt idx="13071">
                  <c:v>0.10087962962962964</c:v>
                </c:pt>
                <c:pt idx="13072">
                  <c:v>0.10112268518518519</c:v>
                </c:pt>
                <c:pt idx="13073">
                  <c:v>0.10137731481481482</c:v>
                </c:pt>
                <c:pt idx="13074">
                  <c:v>0.10162037037037037</c:v>
                </c:pt>
                <c:pt idx="13075">
                  <c:v>0.10186342592592594</c:v>
                </c:pt>
                <c:pt idx="13076">
                  <c:v>0.10210648148148149</c:v>
                </c:pt>
                <c:pt idx="13077">
                  <c:v>0.10234953703703703</c:v>
                </c:pt>
                <c:pt idx="13078">
                  <c:v>0.10260416666666666</c:v>
                </c:pt>
                <c:pt idx="13079">
                  <c:v>0.10284722222222221</c:v>
                </c:pt>
                <c:pt idx="13080">
                  <c:v>0.10309027777777778</c:v>
                </c:pt>
                <c:pt idx="13081">
                  <c:v>0.10333333333333333</c:v>
                </c:pt>
                <c:pt idx="13082">
                  <c:v>0.10357638888888888</c:v>
                </c:pt>
                <c:pt idx="13083">
                  <c:v>0.10383101851851852</c:v>
                </c:pt>
                <c:pt idx="13084">
                  <c:v>0.10407407407407408</c:v>
                </c:pt>
                <c:pt idx="13085">
                  <c:v>0.10431712962962963</c:v>
                </c:pt>
                <c:pt idx="13086">
                  <c:v>0.10456018518518519</c:v>
                </c:pt>
                <c:pt idx="13087">
                  <c:v>0.10480324074074075</c:v>
                </c:pt>
                <c:pt idx="13088">
                  <c:v>0.10504629629629629</c:v>
                </c:pt>
                <c:pt idx="13089">
                  <c:v>0.10530092592592592</c:v>
                </c:pt>
                <c:pt idx="13090">
                  <c:v>0.10554398148148147</c:v>
                </c:pt>
                <c:pt idx="13091">
                  <c:v>0.10578703703703703</c:v>
                </c:pt>
                <c:pt idx="13092">
                  <c:v>0.10603009259259259</c:v>
                </c:pt>
                <c:pt idx="13093">
                  <c:v>0.10627314814814814</c:v>
                </c:pt>
                <c:pt idx="13094">
                  <c:v>0.10652777777777778</c:v>
                </c:pt>
                <c:pt idx="13095">
                  <c:v>0.10677083333333333</c:v>
                </c:pt>
                <c:pt idx="13096">
                  <c:v>0.10701388888888889</c:v>
                </c:pt>
                <c:pt idx="13097">
                  <c:v>0.10725694444444445</c:v>
                </c:pt>
                <c:pt idx="13098">
                  <c:v>0.1075</c:v>
                </c:pt>
                <c:pt idx="13099">
                  <c:v>0.10774305555555556</c:v>
                </c:pt>
                <c:pt idx="13100">
                  <c:v>0.1079976851851852</c:v>
                </c:pt>
                <c:pt idx="13101">
                  <c:v>0.10824074074074075</c:v>
                </c:pt>
                <c:pt idx="13102">
                  <c:v>0.1084837962962963</c:v>
                </c:pt>
                <c:pt idx="13103">
                  <c:v>0.10873842592592593</c:v>
                </c:pt>
                <c:pt idx="13104">
                  <c:v>0.10898148148148147</c:v>
                </c:pt>
                <c:pt idx="13105">
                  <c:v>0.10922453703703704</c:v>
                </c:pt>
                <c:pt idx="13106">
                  <c:v>0.10946759259259259</c:v>
                </c:pt>
                <c:pt idx="13107">
                  <c:v>0.10971064814814814</c:v>
                </c:pt>
                <c:pt idx="13108">
                  <c:v>0.10995370370370371</c:v>
                </c:pt>
                <c:pt idx="13109">
                  <c:v>0.11019675925925926</c:v>
                </c:pt>
                <c:pt idx="13110">
                  <c:v>0.11045138888888889</c:v>
                </c:pt>
                <c:pt idx="13111">
                  <c:v>0.11069444444444444</c:v>
                </c:pt>
                <c:pt idx="13112">
                  <c:v>0.11093750000000001</c:v>
                </c:pt>
                <c:pt idx="13113">
                  <c:v>0.11118055555555556</c:v>
                </c:pt>
                <c:pt idx="13114">
                  <c:v>0.11142361111111111</c:v>
                </c:pt>
                <c:pt idx="13115">
                  <c:v>0.11167824074074074</c:v>
                </c:pt>
                <c:pt idx="13116">
                  <c:v>0.11192129629629628</c:v>
                </c:pt>
                <c:pt idx="13117">
                  <c:v>0.11216435185185185</c:v>
                </c:pt>
                <c:pt idx="13118">
                  <c:v>0.1124074074074074</c:v>
                </c:pt>
                <c:pt idx="13119">
                  <c:v>0.11265046296296295</c:v>
                </c:pt>
                <c:pt idx="13120">
                  <c:v>0.11289351851851852</c:v>
                </c:pt>
                <c:pt idx="13121">
                  <c:v>0.11314814814814815</c:v>
                </c:pt>
                <c:pt idx="13122">
                  <c:v>0.1133912037037037</c:v>
                </c:pt>
                <c:pt idx="13123">
                  <c:v>0.11363425925925925</c:v>
                </c:pt>
                <c:pt idx="13124">
                  <c:v>0.11387731481481482</c:v>
                </c:pt>
                <c:pt idx="13125">
                  <c:v>0.11412037037037037</c:v>
                </c:pt>
                <c:pt idx="13126">
                  <c:v>0.114375</c:v>
                </c:pt>
                <c:pt idx="13127">
                  <c:v>0.11461805555555556</c:v>
                </c:pt>
                <c:pt idx="13128">
                  <c:v>0.11486111111111112</c:v>
                </c:pt>
                <c:pt idx="13129">
                  <c:v>0.11510416666666667</c:v>
                </c:pt>
                <c:pt idx="13130">
                  <c:v>0.11534722222222223</c:v>
                </c:pt>
                <c:pt idx="13131">
                  <c:v>0.11560185185185186</c:v>
                </c:pt>
                <c:pt idx="13132">
                  <c:v>0.11584490740740742</c:v>
                </c:pt>
                <c:pt idx="13133">
                  <c:v>0.11608796296296296</c:v>
                </c:pt>
                <c:pt idx="13134">
                  <c:v>0.11633101851851851</c:v>
                </c:pt>
                <c:pt idx="13135">
                  <c:v>0.11657407407407407</c:v>
                </c:pt>
                <c:pt idx="13136">
                  <c:v>0.11681712962962963</c:v>
                </c:pt>
                <c:pt idx="13137">
                  <c:v>0.11707175925925926</c:v>
                </c:pt>
                <c:pt idx="13138">
                  <c:v>0.11731481481481482</c:v>
                </c:pt>
                <c:pt idx="13139">
                  <c:v>0.11755787037037037</c:v>
                </c:pt>
                <c:pt idx="13140">
                  <c:v>0.11780092592592593</c:v>
                </c:pt>
                <c:pt idx="13141">
                  <c:v>0.11804398148148149</c:v>
                </c:pt>
                <c:pt idx="13142">
                  <c:v>0.11829861111111112</c:v>
                </c:pt>
                <c:pt idx="13143">
                  <c:v>0.11854166666666667</c:v>
                </c:pt>
                <c:pt idx="13144">
                  <c:v>0.11878472222222221</c:v>
                </c:pt>
                <c:pt idx="13145">
                  <c:v>0.11902777777777777</c:v>
                </c:pt>
                <c:pt idx="13146">
                  <c:v>0.11927083333333333</c:v>
                </c:pt>
                <c:pt idx="13147">
                  <c:v>0.11952546296296296</c:v>
                </c:pt>
                <c:pt idx="13148">
                  <c:v>0.11976851851851851</c:v>
                </c:pt>
                <c:pt idx="13149">
                  <c:v>0.12001157407407408</c:v>
                </c:pt>
                <c:pt idx="13150">
                  <c:v>0.12025462962962963</c:v>
                </c:pt>
                <c:pt idx="13151">
                  <c:v>0.12049768518518518</c:v>
                </c:pt>
                <c:pt idx="13152">
                  <c:v>0.12075231481481481</c:v>
                </c:pt>
                <c:pt idx="13153">
                  <c:v>0.12099537037037038</c:v>
                </c:pt>
                <c:pt idx="13154">
                  <c:v>0.12123842592592593</c:v>
                </c:pt>
                <c:pt idx="13155">
                  <c:v>0.12148148148148148</c:v>
                </c:pt>
                <c:pt idx="13156">
                  <c:v>0.12172453703703705</c:v>
                </c:pt>
                <c:pt idx="13157">
                  <c:v>0.1219675925925926</c:v>
                </c:pt>
                <c:pt idx="13158">
                  <c:v>0.12222222222222223</c:v>
                </c:pt>
                <c:pt idx="13159">
                  <c:v>0.12246527777777778</c:v>
                </c:pt>
                <c:pt idx="13160">
                  <c:v>0.12270833333333335</c:v>
                </c:pt>
                <c:pt idx="13161">
                  <c:v>0.12295138888888889</c:v>
                </c:pt>
                <c:pt idx="13162">
                  <c:v>0.12319444444444444</c:v>
                </c:pt>
                <c:pt idx="13163">
                  <c:v>0.12344907407407407</c:v>
                </c:pt>
                <c:pt idx="13164">
                  <c:v>0.12369212962962962</c:v>
                </c:pt>
                <c:pt idx="13165">
                  <c:v>0.12393518518518519</c:v>
                </c:pt>
                <c:pt idx="13166">
                  <c:v>0.12417824074074074</c:v>
                </c:pt>
                <c:pt idx="13167">
                  <c:v>0.12442129629629629</c:v>
                </c:pt>
                <c:pt idx="13168">
                  <c:v>0.12467592592592593</c:v>
                </c:pt>
                <c:pt idx="13169">
                  <c:v>0.12491898148148149</c:v>
                </c:pt>
                <c:pt idx="13170">
                  <c:v>0.12516203703703704</c:v>
                </c:pt>
                <c:pt idx="13171">
                  <c:v>0.12540509259259261</c:v>
                </c:pt>
                <c:pt idx="13172">
                  <c:v>0.12564814814814815</c:v>
                </c:pt>
                <c:pt idx="13173">
                  <c:v>0.12590277777777778</c:v>
                </c:pt>
                <c:pt idx="13174">
                  <c:v>0.12614583333333332</c:v>
                </c:pt>
                <c:pt idx="13175">
                  <c:v>0.12638888888888888</c:v>
                </c:pt>
                <c:pt idx="13176">
                  <c:v>0.12663194444444445</c:v>
                </c:pt>
                <c:pt idx="13177">
                  <c:v>0.12687499999999999</c:v>
                </c:pt>
                <c:pt idx="13178">
                  <c:v>0.12712962962962962</c:v>
                </c:pt>
                <c:pt idx="13179">
                  <c:v>0.12737268518518519</c:v>
                </c:pt>
                <c:pt idx="13180">
                  <c:v>0.12761574074074075</c:v>
                </c:pt>
                <c:pt idx="13181">
                  <c:v>0.12785879629629629</c:v>
                </c:pt>
                <c:pt idx="13182">
                  <c:v>0.12810185185185186</c:v>
                </c:pt>
                <c:pt idx="13183">
                  <c:v>0.12834490740740742</c:v>
                </c:pt>
                <c:pt idx="13184">
                  <c:v>0.12859953703703705</c:v>
                </c:pt>
                <c:pt idx="13185">
                  <c:v>0.12884259259259259</c:v>
                </c:pt>
                <c:pt idx="13186">
                  <c:v>0.12908564814814813</c:v>
                </c:pt>
                <c:pt idx="13187">
                  <c:v>0.1293287037037037</c:v>
                </c:pt>
                <c:pt idx="13188">
                  <c:v>0.12957175925925926</c:v>
                </c:pt>
                <c:pt idx="13189">
                  <c:v>0.12982638888888889</c:v>
                </c:pt>
                <c:pt idx="13190">
                  <c:v>0.13006944444444443</c:v>
                </c:pt>
                <c:pt idx="13191">
                  <c:v>0.1303125</c:v>
                </c:pt>
                <c:pt idx="13192">
                  <c:v>0.13055555555555556</c:v>
                </c:pt>
                <c:pt idx="13193">
                  <c:v>0.1307986111111111</c:v>
                </c:pt>
                <c:pt idx="13194">
                  <c:v>0.13105324074074073</c:v>
                </c:pt>
                <c:pt idx="13195">
                  <c:v>0.1312962962962963</c:v>
                </c:pt>
                <c:pt idx="13196">
                  <c:v>0.13153935185185187</c:v>
                </c:pt>
                <c:pt idx="13197">
                  <c:v>0.1317824074074074</c:v>
                </c:pt>
                <c:pt idx="13198">
                  <c:v>0.13202546296296297</c:v>
                </c:pt>
                <c:pt idx="13199">
                  <c:v>0.13228009259259257</c:v>
                </c:pt>
                <c:pt idx="13200">
                  <c:v>0.13252314814814814</c:v>
                </c:pt>
                <c:pt idx="13201">
                  <c:v>0.13276620370370371</c:v>
                </c:pt>
                <c:pt idx="13202">
                  <c:v>0.13300925925925924</c:v>
                </c:pt>
                <c:pt idx="13203">
                  <c:v>0.13325231481481481</c:v>
                </c:pt>
                <c:pt idx="13204">
                  <c:v>0.13350694444444444</c:v>
                </c:pt>
                <c:pt idx="13205">
                  <c:v>0.13375000000000001</c:v>
                </c:pt>
                <c:pt idx="13206">
                  <c:v>0.13399305555555555</c:v>
                </c:pt>
                <c:pt idx="13207">
                  <c:v>0.13423611111111111</c:v>
                </c:pt>
                <c:pt idx="13208">
                  <c:v>0.13447916666666668</c:v>
                </c:pt>
                <c:pt idx="13209">
                  <c:v>0.13472222222222222</c:v>
                </c:pt>
                <c:pt idx="13210">
                  <c:v>0.13497685185185185</c:v>
                </c:pt>
                <c:pt idx="13211">
                  <c:v>0.13521990740740741</c:v>
                </c:pt>
                <c:pt idx="13212">
                  <c:v>0.13546296296296298</c:v>
                </c:pt>
                <c:pt idx="13213">
                  <c:v>0.13570601851851852</c:v>
                </c:pt>
                <c:pt idx="13214">
                  <c:v>0.13594907407407408</c:v>
                </c:pt>
                <c:pt idx="13215">
                  <c:v>0.13620370370370369</c:v>
                </c:pt>
                <c:pt idx="13216">
                  <c:v>0.13644675925925925</c:v>
                </c:pt>
                <c:pt idx="13217">
                  <c:v>0.13668981481481482</c:v>
                </c:pt>
                <c:pt idx="13218">
                  <c:v>0.13693287037037036</c:v>
                </c:pt>
                <c:pt idx="13219">
                  <c:v>0.13717592592592592</c:v>
                </c:pt>
                <c:pt idx="13220">
                  <c:v>0.13743055555555556</c:v>
                </c:pt>
                <c:pt idx="13221">
                  <c:v>0.13767361111111112</c:v>
                </c:pt>
                <c:pt idx="13222">
                  <c:v>0.13791666666666666</c:v>
                </c:pt>
                <c:pt idx="13223">
                  <c:v>0.13815972222222223</c:v>
                </c:pt>
                <c:pt idx="13224">
                  <c:v>0.13840277777777779</c:v>
                </c:pt>
                <c:pt idx="13225">
                  <c:v>0.13864583333333333</c:v>
                </c:pt>
                <c:pt idx="13226">
                  <c:v>0.13890046296296296</c:v>
                </c:pt>
                <c:pt idx="13227">
                  <c:v>0.1391435185185185</c:v>
                </c:pt>
                <c:pt idx="13228">
                  <c:v>0.13938657407407407</c:v>
                </c:pt>
                <c:pt idx="13229">
                  <c:v>0.13962962962962963</c:v>
                </c:pt>
                <c:pt idx="13230">
                  <c:v>0.13987268518518517</c:v>
                </c:pt>
                <c:pt idx="13231">
                  <c:v>0.1401273148148148</c:v>
                </c:pt>
                <c:pt idx="13232">
                  <c:v>0.14037037037037037</c:v>
                </c:pt>
                <c:pt idx="13233">
                  <c:v>0.14061342592592593</c:v>
                </c:pt>
                <c:pt idx="13234">
                  <c:v>0.14085648148148147</c:v>
                </c:pt>
                <c:pt idx="13235">
                  <c:v>0.14109953703703704</c:v>
                </c:pt>
                <c:pt idx="13236">
                  <c:v>0.14135416666666667</c:v>
                </c:pt>
                <c:pt idx="13237">
                  <c:v>0.14159722222222224</c:v>
                </c:pt>
                <c:pt idx="13238">
                  <c:v>0.14184027777777777</c:v>
                </c:pt>
                <c:pt idx="13239">
                  <c:v>0.14208333333333334</c:v>
                </c:pt>
                <c:pt idx="13240">
                  <c:v>0.14232638888888891</c:v>
                </c:pt>
                <c:pt idx="13241">
                  <c:v>0.14258101851851854</c:v>
                </c:pt>
                <c:pt idx="13242">
                  <c:v>0.14282407407407408</c:v>
                </c:pt>
                <c:pt idx="13243">
                  <c:v>0.14306712962962961</c:v>
                </c:pt>
                <c:pt idx="13244">
                  <c:v>0.14331018518518518</c:v>
                </c:pt>
                <c:pt idx="13245">
                  <c:v>0.14355324074074075</c:v>
                </c:pt>
                <c:pt idx="13246">
                  <c:v>0.14379629629629628</c:v>
                </c:pt>
                <c:pt idx="13247">
                  <c:v>0.14405092592592592</c:v>
                </c:pt>
                <c:pt idx="13248">
                  <c:v>0.14429398148148148</c:v>
                </c:pt>
                <c:pt idx="13249">
                  <c:v>0.14453703703703705</c:v>
                </c:pt>
                <c:pt idx="13250">
                  <c:v>0.14478009259259259</c:v>
                </c:pt>
                <c:pt idx="13251">
                  <c:v>0.14502314814814815</c:v>
                </c:pt>
                <c:pt idx="13252">
                  <c:v>0.14527777777777778</c:v>
                </c:pt>
                <c:pt idx="13253">
                  <c:v>0.14552083333333335</c:v>
                </c:pt>
                <c:pt idx="13254">
                  <c:v>0.14576388888888889</c:v>
                </c:pt>
                <c:pt idx="13255">
                  <c:v>0.14600694444444443</c:v>
                </c:pt>
                <c:pt idx="13256">
                  <c:v>0.14624999999999999</c:v>
                </c:pt>
                <c:pt idx="13257">
                  <c:v>0.14650462962962962</c:v>
                </c:pt>
                <c:pt idx="13258">
                  <c:v>0.14674768518518519</c:v>
                </c:pt>
                <c:pt idx="13259">
                  <c:v>0.14699074074074073</c:v>
                </c:pt>
                <c:pt idx="13260">
                  <c:v>0.14723379629629629</c:v>
                </c:pt>
                <c:pt idx="13261">
                  <c:v>0.14747685185185186</c:v>
                </c:pt>
                <c:pt idx="13262">
                  <c:v>0.14773148148148149</c:v>
                </c:pt>
                <c:pt idx="13263">
                  <c:v>0.14797453703703703</c:v>
                </c:pt>
                <c:pt idx="13264">
                  <c:v>0.1482175925925926</c:v>
                </c:pt>
                <c:pt idx="13265">
                  <c:v>0.14846064814814816</c:v>
                </c:pt>
                <c:pt idx="13266">
                  <c:v>0.1487037037037037</c:v>
                </c:pt>
                <c:pt idx="13267">
                  <c:v>0.14894675925925926</c:v>
                </c:pt>
                <c:pt idx="13268">
                  <c:v>0.1492013888888889</c:v>
                </c:pt>
                <c:pt idx="13269">
                  <c:v>0.14944444444444446</c:v>
                </c:pt>
                <c:pt idx="13270">
                  <c:v>0.1496875</c:v>
                </c:pt>
                <c:pt idx="13271">
                  <c:v>0.14993055555555554</c:v>
                </c:pt>
                <c:pt idx="13272">
                  <c:v>0.1501736111111111</c:v>
                </c:pt>
                <c:pt idx="13273">
                  <c:v>0.15042824074074074</c:v>
                </c:pt>
                <c:pt idx="13274">
                  <c:v>0.1506712962962963</c:v>
                </c:pt>
                <c:pt idx="13275">
                  <c:v>0.15091435185185184</c:v>
                </c:pt>
                <c:pt idx="13276">
                  <c:v>0.15115740740740741</c:v>
                </c:pt>
                <c:pt idx="13277">
                  <c:v>0.15140046296296297</c:v>
                </c:pt>
                <c:pt idx="13278">
                  <c:v>0.15165509259259261</c:v>
                </c:pt>
                <c:pt idx="13279">
                  <c:v>0.15189814814814814</c:v>
                </c:pt>
                <c:pt idx="13280">
                  <c:v>0.15214120370370371</c:v>
                </c:pt>
                <c:pt idx="13281">
                  <c:v>0.15238425925925925</c:v>
                </c:pt>
                <c:pt idx="13282">
                  <c:v>0.15262731481481481</c:v>
                </c:pt>
                <c:pt idx="13283">
                  <c:v>0.15288194444444445</c:v>
                </c:pt>
                <c:pt idx="13284">
                  <c:v>0.15312499999999998</c:v>
                </c:pt>
                <c:pt idx="13285">
                  <c:v>0.15336805555555555</c:v>
                </c:pt>
                <c:pt idx="13286">
                  <c:v>0.15361111111111111</c:v>
                </c:pt>
                <c:pt idx="13287">
                  <c:v>0.15385416666666665</c:v>
                </c:pt>
                <c:pt idx="13288">
                  <c:v>0.15409722222222222</c:v>
                </c:pt>
                <c:pt idx="13289">
                  <c:v>0.15435185185185185</c:v>
                </c:pt>
                <c:pt idx="13290">
                  <c:v>0.15459490740740742</c:v>
                </c:pt>
                <c:pt idx="13291">
                  <c:v>0.15483796296296296</c:v>
                </c:pt>
                <c:pt idx="13292">
                  <c:v>0.15508101851851852</c:v>
                </c:pt>
                <c:pt idx="13293">
                  <c:v>0.15532407407407409</c:v>
                </c:pt>
                <c:pt idx="13294">
                  <c:v>0.15557870370370372</c:v>
                </c:pt>
                <c:pt idx="13295">
                  <c:v>0.15582175925925926</c:v>
                </c:pt>
                <c:pt idx="13296">
                  <c:v>0.15606481481481482</c:v>
                </c:pt>
                <c:pt idx="13297">
                  <c:v>0.15630787037037039</c:v>
                </c:pt>
                <c:pt idx="13298">
                  <c:v>0.15655092592592593</c:v>
                </c:pt>
                <c:pt idx="13299">
                  <c:v>0.15680555555555556</c:v>
                </c:pt>
                <c:pt idx="13300">
                  <c:v>0.1570486111111111</c:v>
                </c:pt>
                <c:pt idx="13301">
                  <c:v>0.15729166666666666</c:v>
                </c:pt>
                <c:pt idx="13302">
                  <c:v>0.15753472222222223</c:v>
                </c:pt>
                <c:pt idx="13303">
                  <c:v>0.15777777777777777</c:v>
                </c:pt>
                <c:pt idx="13304">
                  <c:v>0.1580324074074074</c:v>
                </c:pt>
                <c:pt idx="13305">
                  <c:v>0.15827546296296297</c:v>
                </c:pt>
                <c:pt idx="13306">
                  <c:v>0.15851851851851853</c:v>
                </c:pt>
                <c:pt idx="13307">
                  <c:v>0.15876157407407407</c:v>
                </c:pt>
                <c:pt idx="13308">
                  <c:v>0.15900462962962963</c:v>
                </c:pt>
                <c:pt idx="13309">
                  <c:v>0.1592476851851852</c:v>
                </c:pt>
                <c:pt idx="13310">
                  <c:v>0.15950231481481481</c:v>
                </c:pt>
                <c:pt idx="13311">
                  <c:v>0.15974537037037037</c:v>
                </c:pt>
                <c:pt idx="13312">
                  <c:v>0.15998842592592591</c:v>
                </c:pt>
                <c:pt idx="13313">
                  <c:v>0.16023148148148147</c:v>
                </c:pt>
                <c:pt idx="13314">
                  <c:v>0.16047453703703704</c:v>
                </c:pt>
                <c:pt idx="13315">
                  <c:v>0.16072916666666667</c:v>
                </c:pt>
                <c:pt idx="13316">
                  <c:v>0.16097222222222221</c:v>
                </c:pt>
                <c:pt idx="13317">
                  <c:v>0.16121527777777778</c:v>
                </c:pt>
                <c:pt idx="13318">
                  <c:v>0.16145833333333334</c:v>
                </c:pt>
                <c:pt idx="13319">
                  <c:v>0.16170138888888888</c:v>
                </c:pt>
                <c:pt idx="13320">
                  <c:v>0.16195601851851851</c:v>
                </c:pt>
                <c:pt idx="13321">
                  <c:v>0.16219907407407408</c:v>
                </c:pt>
                <c:pt idx="13322">
                  <c:v>0.16244212962962964</c:v>
                </c:pt>
                <c:pt idx="13323">
                  <c:v>0.16268518518518518</c:v>
                </c:pt>
                <c:pt idx="13324">
                  <c:v>0.16292824074074075</c:v>
                </c:pt>
                <c:pt idx="13325">
                  <c:v>0.16318287037037038</c:v>
                </c:pt>
                <c:pt idx="13326">
                  <c:v>0.16342592592592595</c:v>
                </c:pt>
                <c:pt idx="13327">
                  <c:v>0.16366898148148148</c:v>
                </c:pt>
                <c:pt idx="13328">
                  <c:v>0.16391203703703702</c:v>
                </c:pt>
                <c:pt idx="13329">
                  <c:v>0.16415509259259259</c:v>
                </c:pt>
                <c:pt idx="13330">
                  <c:v>0.16439814814814815</c:v>
                </c:pt>
                <c:pt idx="13331">
                  <c:v>0.16465277777777779</c:v>
                </c:pt>
                <c:pt idx="13332">
                  <c:v>0.16489583333333332</c:v>
                </c:pt>
                <c:pt idx="13333">
                  <c:v>0.16513888888888889</c:v>
                </c:pt>
                <c:pt idx="13334">
                  <c:v>0.16538194444444446</c:v>
                </c:pt>
                <c:pt idx="13335">
                  <c:v>0.16562499999999999</c:v>
                </c:pt>
                <c:pt idx="13336">
                  <c:v>0.16587962962962963</c:v>
                </c:pt>
                <c:pt idx="13337">
                  <c:v>0.16612268518518519</c:v>
                </c:pt>
                <c:pt idx="13338">
                  <c:v>0.16636574074074076</c:v>
                </c:pt>
                <c:pt idx="13339">
                  <c:v>0.1666087962962963</c:v>
                </c:pt>
                <c:pt idx="13340">
                  <c:v>0.16685185185185183</c:v>
                </c:pt>
                <c:pt idx="13341">
                  <c:v>0.16710648148148147</c:v>
                </c:pt>
                <c:pt idx="13342">
                  <c:v>0.16734953703703703</c:v>
                </c:pt>
                <c:pt idx="13343">
                  <c:v>0.1675925925925926</c:v>
                </c:pt>
                <c:pt idx="13344">
                  <c:v>0.16783564814814814</c:v>
                </c:pt>
                <c:pt idx="13345">
                  <c:v>0.1680787037037037</c:v>
                </c:pt>
                <c:pt idx="13346">
                  <c:v>0.16833333333333333</c:v>
                </c:pt>
                <c:pt idx="13347">
                  <c:v>0.1685763888888889</c:v>
                </c:pt>
                <c:pt idx="13348">
                  <c:v>0.16881944444444444</c:v>
                </c:pt>
                <c:pt idx="13349">
                  <c:v>0.1690625</c:v>
                </c:pt>
                <c:pt idx="13350">
                  <c:v>0.16930555555555557</c:v>
                </c:pt>
                <c:pt idx="13351">
                  <c:v>0.1695601851851852</c:v>
                </c:pt>
                <c:pt idx="13352">
                  <c:v>0.16980324074074074</c:v>
                </c:pt>
                <c:pt idx="13353">
                  <c:v>0.17004629629629631</c:v>
                </c:pt>
                <c:pt idx="13354">
                  <c:v>0.17028935185185187</c:v>
                </c:pt>
                <c:pt idx="13355">
                  <c:v>0.17053240740740741</c:v>
                </c:pt>
                <c:pt idx="13356">
                  <c:v>0.17077546296296298</c:v>
                </c:pt>
                <c:pt idx="13357">
                  <c:v>0.17103009259259261</c:v>
                </c:pt>
                <c:pt idx="13358">
                  <c:v>0.17127314814814817</c:v>
                </c:pt>
                <c:pt idx="13359">
                  <c:v>0.17151620370370371</c:v>
                </c:pt>
                <c:pt idx="13360">
                  <c:v>0.17175925925925925</c:v>
                </c:pt>
                <c:pt idx="13361">
                  <c:v>0.17200231481481479</c:v>
                </c:pt>
                <c:pt idx="13362">
                  <c:v>0.17225694444444442</c:v>
                </c:pt>
                <c:pt idx="13363">
                  <c:v>0.17249999999999999</c:v>
                </c:pt>
                <c:pt idx="13364">
                  <c:v>0.17274305555555555</c:v>
                </c:pt>
                <c:pt idx="13365">
                  <c:v>0.17298611111111109</c:v>
                </c:pt>
                <c:pt idx="13366">
                  <c:v>0.17322916666666666</c:v>
                </c:pt>
                <c:pt idx="13367">
                  <c:v>0.17348379629629629</c:v>
                </c:pt>
                <c:pt idx="13368">
                  <c:v>0.17372685185185185</c:v>
                </c:pt>
                <c:pt idx="13369">
                  <c:v>0.17396990740740739</c:v>
                </c:pt>
                <c:pt idx="13370">
                  <c:v>0.17421296296296296</c:v>
                </c:pt>
                <c:pt idx="13371">
                  <c:v>0.17445601851851852</c:v>
                </c:pt>
                <c:pt idx="13372">
                  <c:v>0.17469907407407406</c:v>
                </c:pt>
                <c:pt idx="13373">
                  <c:v>0.17495370370370369</c:v>
                </c:pt>
                <c:pt idx="13374">
                  <c:v>0.17519675925925926</c:v>
                </c:pt>
                <c:pt idx="13375">
                  <c:v>0.17543981481481483</c:v>
                </c:pt>
                <c:pt idx="13376">
                  <c:v>0.17568287037037036</c:v>
                </c:pt>
                <c:pt idx="13377">
                  <c:v>0.17592592592592593</c:v>
                </c:pt>
                <c:pt idx="13378">
                  <c:v>0.17618055555555556</c:v>
                </c:pt>
                <c:pt idx="13379">
                  <c:v>0.17642361111111113</c:v>
                </c:pt>
                <c:pt idx="13380">
                  <c:v>0.17666666666666667</c:v>
                </c:pt>
                <c:pt idx="13381">
                  <c:v>0.17690972222222223</c:v>
                </c:pt>
                <c:pt idx="13382">
                  <c:v>0.1771527777777778</c:v>
                </c:pt>
                <c:pt idx="13383">
                  <c:v>0.17740740740740743</c:v>
                </c:pt>
                <c:pt idx="13384">
                  <c:v>0.17765046296296297</c:v>
                </c:pt>
                <c:pt idx="13385">
                  <c:v>0.17789351851851853</c:v>
                </c:pt>
                <c:pt idx="13386">
                  <c:v>0.1781365740740741</c:v>
                </c:pt>
                <c:pt idx="13387">
                  <c:v>0.17837962962962964</c:v>
                </c:pt>
                <c:pt idx="13388">
                  <c:v>0.17863425925925924</c:v>
                </c:pt>
                <c:pt idx="13389">
                  <c:v>0.17887731481481481</c:v>
                </c:pt>
                <c:pt idx="13390">
                  <c:v>0.17912037037037035</c:v>
                </c:pt>
                <c:pt idx="13391">
                  <c:v>0.17936342592592591</c:v>
                </c:pt>
                <c:pt idx="13392">
                  <c:v>0.17960648148148148</c:v>
                </c:pt>
                <c:pt idx="13393">
                  <c:v>0.17984953703703702</c:v>
                </c:pt>
                <c:pt idx="13394">
                  <c:v>0.18010416666666665</c:v>
                </c:pt>
                <c:pt idx="13395">
                  <c:v>0.18034722222222221</c:v>
                </c:pt>
                <c:pt idx="13396">
                  <c:v>0.18059027777777778</c:v>
                </c:pt>
                <c:pt idx="13397">
                  <c:v>0.18083333333333332</c:v>
                </c:pt>
                <c:pt idx="13398">
                  <c:v>0.18107638888888888</c:v>
                </c:pt>
                <c:pt idx="13399">
                  <c:v>0.18133101851851852</c:v>
                </c:pt>
                <c:pt idx="13400">
                  <c:v>0.18157407407407408</c:v>
                </c:pt>
                <c:pt idx="13401">
                  <c:v>0.18181712962962962</c:v>
                </c:pt>
                <c:pt idx="13402">
                  <c:v>0.18206018518518519</c:v>
                </c:pt>
                <c:pt idx="13403">
                  <c:v>0.18230324074074075</c:v>
                </c:pt>
                <c:pt idx="13404">
                  <c:v>0.18255787037037038</c:v>
                </c:pt>
                <c:pt idx="13405">
                  <c:v>0.18280092592592592</c:v>
                </c:pt>
                <c:pt idx="13406">
                  <c:v>0.18304398148148149</c:v>
                </c:pt>
                <c:pt idx="13407">
                  <c:v>0.18328703703703705</c:v>
                </c:pt>
                <c:pt idx="13408">
                  <c:v>0.18353009259259259</c:v>
                </c:pt>
                <c:pt idx="13409">
                  <c:v>0.18378472222222222</c:v>
                </c:pt>
                <c:pt idx="13410">
                  <c:v>0.18402777777777779</c:v>
                </c:pt>
                <c:pt idx="13411">
                  <c:v>0.18427083333333336</c:v>
                </c:pt>
                <c:pt idx="13412">
                  <c:v>0.18451388888888889</c:v>
                </c:pt>
                <c:pt idx="13413">
                  <c:v>0.18475694444444446</c:v>
                </c:pt>
                <c:pt idx="13414">
                  <c:v>0.18500000000000003</c:v>
                </c:pt>
                <c:pt idx="13415">
                  <c:v>0.1852546296296296</c:v>
                </c:pt>
                <c:pt idx="13416">
                  <c:v>0.18549768518518517</c:v>
                </c:pt>
                <c:pt idx="13417">
                  <c:v>0.18574074074074073</c:v>
                </c:pt>
                <c:pt idx="13418">
                  <c:v>0.18598379629629627</c:v>
                </c:pt>
                <c:pt idx="13419">
                  <c:v>0.18622685185185184</c:v>
                </c:pt>
                <c:pt idx="13420">
                  <c:v>0.18648148148148147</c:v>
                </c:pt>
                <c:pt idx="13421">
                  <c:v>0.18672453703703704</c:v>
                </c:pt>
                <c:pt idx="13422">
                  <c:v>0.18696759259259257</c:v>
                </c:pt>
                <c:pt idx="13423">
                  <c:v>0.18721064814814814</c:v>
                </c:pt>
                <c:pt idx="13424">
                  <c:v>0.18745370370370371</c:v>
                </c:pt>
                <c:pt idx="13425">
                  <c:v>0.18770833333333334</c:v>
                </c:pt>
                <c:pt idx="13426">
                  <c:v>0.18795138888888888</c:v>
                </c:pt>
                <c:pt idx="13427">
                  <c:v>0.18819444444444444</c:v>
                </c:pt>
                <c:pt idx="13428">
                  <c:v>0.18843750000000001</c:v>
                </c:pt>
                <c:pt idx="13429">
                  <c:v>0.18868055555555555</c:v>
                </c:pt>
                <c:pt idx="13430">
                  <c:v>0.18893518518518518</c:v>
                </c:pt>
                <c:pt idx="13431">
                  <c:v>0.18917824074074074</c:v>
                </c:pt>
                <c:pt idx="13432">
                  <c:v>0.18942129629629631</c:v>
                </c:pt>
                <c:pt idx="13433">
                  <c:v>0.18966435185185185</c:v>
                </c:pt>
                <c:pt idx="13434">
                  <c:v>0.18990740740740741</c:v>
                </c:pt>
                <c:pt idx="13435">
                  <c:v>0.19015046296296298</c:v>
                </c:pt>
                <c:pt idx="13436">
                  <c:v>0.19040509259259261</c:v>
                </c:pt>
                <c:pt idx="13437">
                  <c:v>0.19064814814814815</c:v>
                </c:pt>
                <c:pt idx="13438">
                  <c:v>0.19089120370370372</c:v>
                </c:pt>
                <c:pt idx="13439">
                  <c:v>0.19113425925925928</c:v>
                </c:pt>
                <c:pt idx="13440">
                  <c:v>0.19137731481481482</c:v>
                </c:pt>
                <c:pt idx="13441">
                  <c:v>0.19163194444444445</c:v>
                </c:pt>
                <c:pt idx="13442">
                  <c:v>0.19187500000000002</c:v>
                </c:pt>
                <c:pt idx="13443">
                  <c:v>0.19211805555555558</c:v>
                </c:pt>
                <c:pt idx="13444">
                  <c:v>0.19236111111111112</c:v>
                </c:pt>
                <c:pt idx="13445">
                  <c:v>0.19260416666666669</c:v>
                </c:pt>
                <c:pt idx="13446">
                  <c:v>0.19285879629629629</c:v>
                </c:pt>
                <c:pt idx="13447">
                  <c:v>0.19310185185185183</c:v>
                </c:pt>
                <c:pt idx="13448">
                  <c:v>0.1933449074074074</c:v>
                </c:pt>
                <c:pt idx="13449">
                  <c:v>0.19358796296296296</c:v>
                </c:pt>
                <c:pt idx="13450">
                  <c:v>0.1938310185185185</c:v>
                </c:pt>
                <c:pt idx="13451">
                  <c:v>0.19407407407407407</c:v>
                </c:pt>
                <c:pt idx="13452">
                  <c:v>0.1943287037037037</c:v>
                </c:pt>
                <c:pt idx="13453">
                  <c:v>0.19457175925925926</c:v>
                </c:pt>
                <c:pt idx="13454">
                  <c:v>0.1948148148148148</c:v>
                </c:pt>
                <c:pt idx="13455">
                  <c:v>0.19505787037037037</c:v>
                </c:pt>
                <c:pt idx="13456">
                  <c:v>0.19530092592592593</c:v>
                </c:pt>
                <c:pt idx="13457">
                  <c:v>0.19555555555555557</c:v>
                </c:pt>
                <c:pt idx="13458">
                  <c:v>0.1957986111111111</c:v>
                </c:pt>
                <c:pt idx="13459">
                  <c:v>0.19604166666666667</c:v>
                </c:pt>
                <c:pt idx="13460">
                  <c:v>0.19628472222222224</c:v>
                </c:pt>
                <c:pt idx="13461">
                  <c:v>0.19652777777777777</c:v>
                </c:pt>
                <c:pt idx="13462">
                  <c:v>0.19678240740740741</c:v>
                </c:pt>
                <c:pt idx="13463">
                  <c:v>0.19702546296296297</c:v>
                </c:pt>
                <c:pt idx="13464">
                  <c:v>0.19726851851851854</c:v>
                </c:pt>
                <c:pt idx="13465">
                  <c:v>0.19751157407407408</c:v>
                </c:pt>
                <c:pt idx="13466">
                  <c:v>0.19775462962962964</c:v>
                </c:pt>
                <c:pt idx="13467">
                  <c:v>0.19800925925925927</c:v>
                </c:pt>
                <c:pt idx="13468">
                  <c:v>0.19825231481481484</c:v>
                </c:pt>
                <c:pt idx="13469">
                  <c:v>0.19849537037037038</c:v>
                </c:pt>
                <c:pt idx="13470">
                  <c:v>0.19873842592592594</c:v>
                </c:pt>
                <c:pt idx="13471">
                  <c:v>0.19898148148148151</c:v>
                </c:pt>
                <c:pt idx="13472">
                  <c:v>0.19922453703703705</c:v>
                </c:pt>
                <c:pt idx="13473">
                  <c:v>0.19947916666666665</c:v>
                </c:pt>
                <c:pt idx="13474">
                  <c:v>0.19972222222222222</c:v>
                </c:pt>
                <c:pt idx="13475">
                  <c:v>0.19996527777777776</c:v>
                </c:pt>
                <c:pt idx="13476">
                  <c:v>0.20020833333333332</c:v>
                </c:pt>
                <c:pt idx="13477">
                  <c:v>0.20045138888888889</c:v>
                </c:pt>
                <c:pt idx="13478">
                  <c:v>0.20070601851851852</c:v>
                </c:pt>
                <c:pt idx="13479">
                  <c:v>0.20094907407407406</c:v>
                </c:pt>
                <c:pt idx="13480">
                  <c:v>0.20119212962962962</c:v>
                </c:pt>
                <c:pt idx="13481">
                  <c:v>0.20143518518518519</c:v>
                </c:pt>
                <c:pt idx="13482">
                  <c:v>0.20167824074074073</c:v>
                </c:pt>
                <c:pt idx="13483">
                  <c:v>0.20193287037037036</c:v>
                </c:pt>
                <c:pt idx="13484">
                  <c:v>0.20217592592592593</c:v>
                </c:pt>
                <c:pt idx="13485">
                  <c:v>0.20241898148148149</c:v>
                </c:pt>
                <c:pt idx="13486">
                  <c:v>0.20266203703703703</c:v>
                </c:pt>
                <c:pt idx="13487">
                  <c:v>0.2029050925925926</c:v>
                </c:pt>
                <c:pt idx="13488">
                  <c:v>0.20315972222222223</c:v>
                </c:pt>
                <c:pt idx="13489">
                  <c:v>0.20340277777777779</c:v>
                </c:pt>
                <c:pt idx="13490">
                  <c:v>0.20364583333333333</c:v>
                </c:pt>
                <c:pt idx="13491">
                  <c:v>0.2038888888888889</c:v>
                </c:pt>
                <c:pt idx="13492">
                  <c:v>0.20413194444444446</c:v>
                </c:pt>
                <c:pt idx="13493">
                  <c:v>0.2043865740740741</c:v>
                </c:pt>
                <c:pt idx="13494">
                  <c:v>0.20462962962962963</c:v>
                </c:pt>
                <c:pt idx="13495">
                  <c:v>0.2048726851851852</c:v>
                </c:pt>
                <c:pt idx="13496">
                  <c:v>0.20511574074074077</c:v>
                </c:pt>
                <c:pt idx="13497">
                  <c:v>0.2053587962962963</c:v>
                </c:pt>
                <c:pt idx="13498">
                  <c:v>0.20560185185185187</c:v>
                </c:pt>
                <c:pt idx="13499">
                  <c:v>0.20585648148148147</c:v>
                </c:pt>
                <c:pt idx="13500">
                  <c:v>0.20609953703703701</c:v>
                </c:pt>
                <c:pt idx="13501">
                  <c:v>0.20634259259259258</c:v>
                </c:pt>
                <c:pt idx="13502">
                  <c:v>0.20658564814814814</c:v>
                </c:pt>
                <c:pt idx="13503">
                  <c:v>0.20682870370370368</c:v>
                </c:pt>
                <c:pt idx="13504">
                  <c:v>0.20708333333333331</c:v>
                </c:pt>
                <c:pt idx="13505">
                  <c:v>0.20732638888888888</c:v>
                </c:pt>
                <c:pt idx="13506">
                  <c:v>0.20756944444444445</c:v>
                </c:pt>
                <c:pt idx="13507">
                  <c:v>0.20781249999999998</c:v>
                </c:pt>
                <c:pt idx="13508">
                  <c:v>0.20805555555555555</c:v>
                </c:pt>
                <c:pt idx="13509">
                  <c:v>0.20831018518518518</c:v>
                </c:pt>
                <c:pt idx="13510">
                  <c:v>0.20855324074074075</c:v>
                </c:pt>
                <c:pt idx="13511">
                  <c:v>0.20879629629629629</c:v>
                </c:pt>
                <c:pt idx="13512">
                  <c:v>0.20903935185185185</c:v>
                </c:pt>
                <c:pt idx="13513">
                  <c:v>0.20928240740740742</c:v>
                </c:pt>
                <c:pt idx="13514">
                  <c:v>0.20953703703703705</c:v>
                </c:pt>
                <c:pt idx="13515">
                  <c:v>0.20978009259259259</c:v>
                </c:pt>
                <c:pt idx="13516">
                  <c:v>0.21002314814814815</c:v>
                </c:pt>
                <c:pt idx="13517">
                  <c:v>0.21026620370370372</c:v>
                </c:pt>
                <c:pt idx="13518">
                  <c:v>0.21050925925925926</c:v>
                </c:pt>
                <c:pt idx="13519">
                  <c:v>0.21075231481481482</c:v>
                </c:pt>
                <c:pt idx="13520">
                  <c:v>0.21100694444444446</c:v>
                </c:pt>
                <c:pt idx="13521">
                  <c:v>0.21125000000000002</c:v>
                </c:pt>
                <c:pt idx="13522">
                  <c:v>0.21149305555555556</c:v>
                </c:pt>
                <c:pt idx="13523">
                  <c:v>0.21173611111111112</c:v>
                </c:pt>
                <c:pt idx="13524">
                  <c:v>0.21197916666666669</c:v>
                </c:pt>
                <c:pt idx="13525">
                  <c:v>0.21223379629629632</c:v>
                </c:pt>
                <c:pt idx="13526">
                  <c:v>0.21247685185185183</c:v>
                </c:pt>
                <c:pt idx="13527">
                  <c:v>0.2127199074074074</c:v>
                </c:pt>
                <c:pt idx="13528">
                  <c:v>0.21296296296296294</c:v>
                </c:pt>
                <c:pt idx="13529">
                  <c:v>0.2132060185185185</c:v>
                </c:pt>
                <c:pt idx="13530">
                  <c:v>0.21346064814814814</c:v>
                </c:pt>
                <c:pt idx="13531">
                  <c:v>0.2137037037037037</c:v>
                </c:pt>
                <c:pt idx="13532">
                  <c:v>0.21394675925925924</c:v>
                </c:pt>
                <c:pt idx="13533">
                  <c:v>0.21418981481481481</c:v>
                </c:pt>
                <c:pt idx="13534">
                  <c:v>0.21443287037037037</c:v>
                </c:pt>
                <c:pt idx="13535">
                  <c:v>0.21467592592592591</c:v>
                </c:pt>
                <c:pt idx="13536">
                  <c:v>0.21493055555555554</c:v>
                </c:pt>
                <c:pt idx="13537">
                  <c:v>0.21517361111111111</c:v>
                </c:pt>
                <c:pt idx="13538">
                  <c:v>0.21541666666666667</c:v>
                </c:pt>
                <c:pt idx="13539">
                  <c:v>0.21565972222222221</c:v>
                </c:pt>
                <c:pt idx="13540">
                  <c:v>0.21590277777777778</c:v>
                </c:pt>
                <c:pt idx="13541">
                  <c:v>0.21615740740740741</c:v>
                </c:pt>
                <c:pt idx="13542">
                  <c:v>0.21640046296296298</c:v>
                </c:pt>
                <c:pt idx="13543">
                  <c:v>0.21664351851851851</c:v>
                </c:pt>
                <c:pt idx="13544">
                  <c:v>0.21688657407407408</c:v>
                </c:pt>
                <c:pt idx="13545">
                  <c:v>0.21712962962962964</c:v>
                </c:pt>
                <c:pt idx="13546">
                  <c:v>0.21738425925925928</c:v>
                </c:pt>
                <c:pt idx="13547">
                  <c:v>0.21762731481481482</c:v>
                </c:pt>
                <c:pt idx="13548">
                  <c:v>0.21787037037037038</c:v>
                </c:pt>
                <c:pt idx="13549">
                  <c:v>0.21811342592592595</c:v>
                </c:pt>
                <c:pt idx="13550">
                  <c:v>0.21835648148148148</c:v>
                </c:pt>
                <c:pt idx="13551">
                  <c:v>0.21861111111111112</c:v>
                </c:pt>
                <c:pt idx="13552">
                  <c:v>0.21885416666666668</c:v>
                </c:pt>
                <c:pt idx="13553">
                  <c:v>0.21909722222222225</c:v>
                </c:pt>
                <c:pt idx="13554">
                  <c:v>0.21934027777777776</c:v>
                </c:pt>
                <c:pt idx="13555">
                  <c:v>0.21958333333333332</c:v>
                </c:pt>
                <c:pt idx="13556">
                  <c:v>0.21983796296296296</c:v>
                </c:pt>
                <c:pt idx="13557">
                  <c:v>0.2200810185185185</c:v>
                </c:pt>
                <c:pt idx="13558">
                  <c:v>0.22032407407407406</c:v>
                </c:pt>
                <c:pt idx="13559">
                  <c:v>0.22056712962962963</c:v>
                </c:pt>
                <c:pt idx="13560">
                  <c:v>0.22081018518518516</c:v>
                </c:pt>
                <c:pt idx="13561">
                  <c:v>0.22105324074074073</c:v>
                </c:pt>
                <c:pt idx="13562">
                  <c:v>0.22130787037037036</c:v>
                </c:pt>
                <c:pt idx="13563">
                  <c:v>0.22155092592592593</c:v>
                </c:pt>
                <c:pt idx="13564">
                  <c:v>0.22179398148148147</c:v>
                </c:pt>
                <c:pt idx="13565">
                  <c:v>0.22203703703703703</c:v>
                </c:pt>
                <c:pt idx="13566">
                  <c:v>0.2222800925925926</c:v>
                </c:pt>
                <c:pt idx="13567">
                  <c:v>0.22253472222222223</c:v>
                </c:pt>
                <c:pt idx="13568">
                  <c:v>0.22277777777777777</c:v>
                </c:pt>
                <c:pt idx="13569">
                  <c:v>0.22302083333333333</c:v>
                </c:pt>
                <c:pt idx="13570">
                  <c:v>0.2232638888888889</c:v>
                </c:pt>
                <c:pt idx="13571">
                  <c:v>0.22350694444444444</c:v>
                </c:pt>
                <c:pt idx="13572">
                  <c:v>0.22376157407407407</c:v>
                </c:pt>
                <c:pt idx="13573">
                  <c:v>0.22400462962962964</c:v>
                </c:pt>
                <c:pt idx="13574">
                  <c:v>0.2242476851851852</c:v>
                </c:pt>
                <c:pt idx="13575">
                  <c:v>0.22449074074074074</c:v>
                </c:pt>
                <c:pt idx="13576">
                  <c:v>0.22473379629629631</c:v>
                </c:pt>
                <c:pt idx="13577">
                  <c:v>0.22497685185185187</c:v>
                </c:pt>
                <c:pt idx="13578">
                  <c:v>0.2252314814814815</c:v>
                </c:pt>
                <c:pt idx="13579">
                  <c:v>0.22547453703703704</c:v>
                </c:pt>
                <c:pt idx="13580">
                  <c:v>0.22571759259259261</c:v>
                </c:pt>
                <c:pt idx="13581">
                  <c:v>0.22596064814814817</c:v>
                </c:pt>
                <c:pt idx="13582">
                  <c:v>0.22620370370370371</c:v>
                </c:pt>
                <c:pt idx="13583">
                  <c:v>0.22645833333333332</c:v>
                </c:pt>
                <c:pt idx="13584">
                  <c:v>0.22670138888888888</c:v>
                </c:pt>
                <c:pt idx="13585">
                  <c:v>0.22694444444444442</c:v>
                </c:pt>
                <c:pt idx="13586">
                  <c:v>0.22718749999999999</c:v>
                </c:pt>
                <c:pt idx="13587">
                  <c:v>0.22743055555555555</c:v>
                </c:pt>
                <c:pt idx="13588">
                  <c:v>0.22768518518518518</c:v>
                </c:pt>
                <c:pt idx="13589">
                  <c:v>0.22792824074074072</c:v>
                </c:pt>
                <c:pt idx="13590">
                  <c:v>0.22817129629629629</c:v>
                </c:pt>
                <c:pt idx="13591">
                  <c:v>0.22841435185185185</c:v>
                </c:pt>
                <c:pt idx="13592">
                  <c:v>0.22865740740740739</c:v>
                </c:pt>
                <c:pt idx="13593">
                  <c:v>0.22891203703703702</c:v>
                </c:pt>
                <c:pt idx="13594">
                  <c:v>0.22915509259259259</c:v>
                </c:pt>
                <c:pt idx="13595">
                  <c:v>0.22939814814814816</c:v>
                </c:pt>
                <c:pt idx="13596">
                  <c:v>0.22964120370370369</c:v>
                </c:pt>
                <c:pt idx="13597">
                  <c:v>0.22988425925925926</c:v>
                </c:pt>
                <c:pt idx="13598">
                  <c:v>0.23013888888888889</c:v>
                </c:pt>
                <c:pt idx="13599">
                  <c:v>0.23038194444444446</c:v>
                </c:pt>
                <c:pt idx="13600">
                  <c:v>0.230625</c:v>
                </c:pt>
                <c:pt idx="13601">
                  <c:v>0.23086805555555556</c:v>
                </c:pt>
                <c:pt idx="13602">
                  <c:v>0.23111111111111113</c:v>
                </c:pt>
                <c:pt idx="13603">
                  <c:v>0.23135416666666667</c:v>
                </c:pt>
                <c:pt idx="13604">
                  <c:v>0.2316087962962963</c:v>
                </c:pt>
                <c:pt idx="13605">
                  <c:v>0.23185185185185186</c:v>
                </c:pt>
                <c:pt idx="13606">
                  <c:v>0.23209490740740743</c:v>
                </c:pt>
                <c:pt idx="13607">
                  <c:v>0.23233796296296297</c:v>
                </c:pt>
                <c:pt idx="13608">
                  <c:v>0.23258101851851851</c:v>
                </c:pt>
                <c:pt idx="13609">
                  <c:v>0.23283564814814817</c:v>
                </c:pt>
                <c:pt idx="13610">
                  <c:v>0.23307870370370373</c:v>
                </c:pt>
                <c:pt idx="13611">
                  <c:v>0.23332175925925927</c:v>
                </c:pt>
                <c:pt idx="13612">
                  <c:v>0.23356481481481484</c:v>
                </c:pt>
                <c:pt idx="13613">
                  <c:v>0.23380787037037035</c:v>
                </c:pt>
                <c:pt idx="13614">
                  <c:v>0.23406249999999998</c:v>
                </c:pt>
                <c:pt idx="13615">
                  <c:v>0.23430555555555554</c:v>
                </c:pt>
                <c:pt idx="13616">
                  <c:v>0.23454861111111111</c:v>
                </c:pt>
                <c:pt idx="13617">
                  <c:v>0.23479166666666665</c:v>
                </c:pt>
                <c:pt idx="13618">
                  <c:v>0.23503472222222221</c:v>
                </c:pt>
                <c:pt idx="13619">
                  <c:v>0.23527777777777778</c:v>
                </c:pt>
                <c:pt idx="13620">
                  <c:v>0.23553240740740741</c:v>
                </c:pt>
                <c:pt idx="13621">
                  <c:v>0.23577546296296295</c:v>
                </c:pt>
                <c:pt idx="13622">
                  <c:v>0.23601851851851852</c:v>
                </c:pt>
                <c:pt idx="13623">
                  <c:v>0.23626157407407408</c:v>
                </c:pt>
                <c:pt idx="13624">
                  <c:v>0.23650462962962962</c:v>
                </c:pt>
                <c:pt idx="13625">
                  <c:v>0.23675925925925925</c:v>
                </c:pt>
                <c:pt idx="13626">
                  <c:v>0.23700231481481482</c:v>
                </c:pt>
                <c:pt idx="13627">
                  <c:v>0.23724537037037038</c:v>
                </c:pt>
                <c:pt idx="13628">
                  <c:v>0.23748842592592592</c:v>
                </c:pt>
                <c:pt idx="13629">
                  <c:v>0.23773148148148149</c:v>
                </c:pt>
                <c:pt idx="13630">
                  <c:v>0.23798611111111112</c:v>
                </c:pt>
                <c:pt idx="13631">
                  <c:v>0.23822916666666669</c:v>
                </c:pt>
                <c:pt idx="13632">
                  <c:v>0.23847222222222222</c:v>
                </c:pt>
                <c:pt idx="13633">
                  <c:v>0.23871527777777779</c:v>
                </c:pt>
                <c:pt idx="13634">
                  <c:v>0.23895833333333336</c:v>
                </c:pt>
                <c:pt idx="13635">
                  <c:v>0.23921296296296299</c:v>
                </c:pt>
                <c:pt idx="13636">
                  <c:v>0.23945601851851853</c:v>
                </c:pt>
                <c:pt idx="13637">
                  <c:v>0.23969907407407409</c:v>
                </c:pt>
                <c:pt idx="13638">
                  <c:v>0.23994212962962966</c:v>
                </c:pt>
                <c:pt idx="13639">
                  <c:v>0.2401851851851852</c:v>
                </c:pt>
                <c:pt idx="13640">
                  <c:v>0.2404398148148148</c:v>
                </c:pt>
                <c:pt idx="13641">
                  <c:v>0.24068287037037037</c:v>
                </c:pt>
                <c:pt idx="13642">
                  <c:v>0.2409259259259259</c:v>
                </c:pt>
                <c:pt idx="13643">
                  <c:v>0.24116898148148147</c:v>
                </c:pt>
                <c:pt idx="13644">
                  <c:v>0.24141203703703704</c:v>
                </c:pt>
                <c:pt idx="13645">
                  <c:v>0.24165509259259257</c:v>
                </c:pt>
                <c:pt idx="13646">
                  <c:v>0.24190972222222221</c:v>
                </c:pt>
                <c:pt idx="13647">
                  <c:v>0.24215277777777777</c:v>
                </c:pt>
                <c:pt idx="13648">
                  <c:v>0.24239583333333334</c:v>
                </c:pt>
                <c:pt idx="13649">
                  <c:v>0.24263888888888888</c:v>
                </c:pt>
                <c:pt idx="13650">
                  <c:v>0.24288194444444444</c:v>
                </c:pt>
                <c:pt idx="13651">
                  <c:v>0.24313657407407407</c:v>
                </c:pt>
                <c:pt idx="13652">
                  <c:v>0.24337962962962964</c:v>
                </c:pt>
                <c:pt idx="13653">
                  <c:v>0.24362268518518518</c:v>
                </c:pt>
                <c:pt idx="13654">
                  <c:v>0.24386574074074074</c:v>
                </c:pt>
                <c:pt idx="13655">
                  <c:v>0.24410879629629631</c:v>
                </c:pt>
                <c:pt idx="13656">
                  <c:v>0.24436342592592594</c:v>
                </c:pt>
                <c:pt idx="13657">
                  <c:v>0.24460648148148148</c:v>
                </c:pt>
                <c:pt idx="13658">
                  <c:v>0.24484953703703705</c:v>
                </c:pt>
                <c:pt idx="13659">
                  <c:v>0.24509259259259261</c:v>
                </c:pt>
                <c:pt idx="13660">
                  <c:v>0.24533564814814815</c:v>
                </c:pt>
                <c:pt idx="13661">
                  <c:v>0.24557870370370372</c:v>
                </c:pt>
                <c:pt idx="13662">
                  <c:v>0.24583333333333335</c:v>
                </c:pt>
                <c:pt idx="13663">
                  <c:v>0.24607638888888891</c:v>
                </c:pt>
                <c:pt idx="13664">
                  <c:v>0.24631944444444445</c:v>
                </c:pt>
                <c:pt idx="13665">
                  <c:v>0.24656250000000002</c:v>
                </c:pt>
                <c:pt idx="13666">
                  <c:v>0.24680555555555558</c:v>
                </c:pt>
                <c:pt idx="13667">
                  <c:v>0.24706018518518516</c:v>
                </c:pt>
                <c:pt idx="13668">
                  <c:v>0.24730324074074073</c:v>
                </c:pt>
                <c:pt idx="13669">
                  <c:v>0.24754629629629629</c:v>
                </c:pt>
                <c:pt idx="13670">
                  <c:v>0.24778935185185183</c:v>
                </c:pt>
                <c:pt idx="13671">
                  <c:v>0.2480324074074074</c:v>
                </c:pt>
                <c:pt idx="13672">
                  <c:v>0.24828703703703703</c:v>
                </c:pt>
                <c:pt idx="13673">
                  <c:v>0.24853009259259259</c:v>
                </c:pt>
                <c:pt idx="13674">
                  <c:v>0.24877314814814813</c:v>
                </c:pt>
                <c:pt idx="13675">
                  <c:v>0.2490162037037037</c:v>
                </c:pt>
                <c:pt idx="13676">
                  <c:v>0.24925925925925926</c:v>
                </c:pt>
                <c:pt idx="13677">
                  <c:v>0.2495138888888889</c:v>
                </c:pt>
                <c:pt idx="13678">
                  <c:v>0.24975694444444443</c:v>
                </c:pt>
                <c:pt idx="13679">
                  <c:v>0.25</c:v>
                </c:pt>
                <c:pt idx="13680">
                  <c:v>0.25024305555555554</c:v>
                </c:pt>
                <c:pt idx="13681">
                  <c:v>0.25048611111111113</c:v>
                </c:pt>
                <c:pt idx="13682">
                  <c:v>0.25074074074074076</c:v>
                </c:pt>
                <c:pt idx="13683">
                  <c:v>0.2509837962962963</c:v>
                </c:pt>
                <c:pt idx="13684">
                  <c:v>0.25122685185185184</c:v>
                </c:pt>
                <c:pt idx="13685">
                  <c:v>0.25146990740740743</c:v>
                </c:pt>
                <c:pt idx="13686">
                  <c:v>0.25171296296296297</c:v>
                </c:pt>
                <c:pt idx="13687">
                  <c:v>0.25195601851851851</c:v>
                </c:pt>
                <c:pt idx="13688">
                  <c:v>0.25221064814814814</c:v>
                </c:pt>
                <c:pt idx="13689">
                  <c:v>0.25245370370370374</c:v>
                </c:pt>
                <c:pt idx="13690">
                  <c:v>0.25269675925925927</c:v>
                </c:pt>
                <c:pt idx="13691">
                  <c:v>0.25293981481481481</c:v>
                </c:pt>
                <c:pt idx="13692">
                  <c:v>0.25318287037037041</c:v>
                </c:pt>
                <c:pt idx="13693">
                  <c:v>0.25343749999999998</c:v>
                </c:pt>
                <c:pt idx="13694">
                  <c:v>0.25368055555555552</c:v>
                </c:pt>
                <c:pt idx="13695">
                  <c:v>0.25392361111111111</c:v>
                </c:pt>
                <c:pt idx="13696">
                  <c:v>0.25416666666666665</c:v>
                </c:pt>
                <c:pt idx="13697">
                  <c:v>0.25440972222222219</c:v>
                </c:pt>
                <c:pt idx="13698">
                  <c:v>0.25466435185185182</c:v>
                </c:pt>
                <c:pt idx="13699">
                  <c:v>0.25490740740740742</c:v>
                </c:pt>
                <c:pt idx="13700">
                  <c:v>0.25515046296296295</c:v>
                </c:pt>
                <c:pt idx="13701">
                  <c:v>0.25539351851851849</c:v>
                </c:pt>
                <c:pt idx="13702">
                  <c:v>0.25563657407407409</c:v>
                </c:pt>
                <c:pt idx="13703">
                  <c:v>0.25587962962962962</c:v>
                </c:pt>
                <c:pt idx="13704">
                  <c:v>0.25613425925925926</c:v>
                </c:pt>
                <c:pt idx="13705">
                  <c:v>0.25637731481481479</c:v>
                </c:pt>
                <c:pt idx="13706">
                  <c:v>0.25662037037037039</c:v>
                </c:pt>
                <c:pt idx="13707">
                  <c:v>0.25686342592592593</c:v>
                </c:pt>
                <c:pt idx="13708">
                  <c:v>0.25710648148148146</c:v>
                </c:pt>
                <c:pt idx="13709">
                  <c:v>0.2573611111111111</c:v>
                </c:pt>
                <c:pt idx="13710">
                  <c:v>0.25760416666666669</c:v>
                </c:pt>
                <c:pt idx="13711">
                  <c:v>0.25784722222222223</c:v>
                </c:pt>
                <c:pt idx="13712">
                  <c:v>0.25809027777777777</c:v>
                </c:pt>
                <c:pt idx="13713">
                  <c:v>0.25833333333333336</c:v>
                </c:pt>
                <c:pt idx="13714">
                  <c:v>0.25858796296296299</c:v>
                </c:pt>
                <c:pt idx="13715">
                  <c:v>0.25883101851851853</c:v>
                </c:pt>
                <c:pt idx="13716">
                  <c:v>0.25907407407407407</c:v>
                </c:pt>
                <c:pt idx="13717">
                  <c:v>0.25931712962962966</c:v>
                </c:pt>
                <c:pt idx="13718">
                  <c:v>0.2595601851851852</c:v>
                </c:pt>
                <c:pt idx="13719">
                  <c:v>0.25981481481481483</c:v>
                </c:pt>
                <c:pt idx="13720">
                  <c:v>0.26005787037037037</c:v>
                </c:pt>
                <c:pt idx="13721">
                  <c:v>0.26030092592592591</c:v>
                </c:pt>
                <c:pt idx="13722">
                  <c:v>0.26054398148148145</c:v>
                </c:pt>
                <c:pt idx="13723">
                  <c:v>0.26078703703703704</c:v>
                </c:pt>
                <c:pt idx="13724">
                  <c:v>0.26104166666666667</c:v>
                </c:pt>
                <c:pt idx="13725">
                  <c:v>0.26128472222222221</c:v>
                </c:pt>
                <c:pt idx="13726">
                  <c:v>0.26152777777777775</c:v>
                </c:pt>
                <c:pt idx="13727">
                  <c:v>0.26177083333333334</c:v>
                </c:pt>
                <c:pt idx="13728">
                  <c:v>0.26201388888888888</c:v>
                </c:pt>
                <c:pt idx="13729">
                  <c:v>0.26225694444444442</c:v>
                </c:pt>
                <c:pt idx="13730">
                  <c:v>0.26251157407407405</c:v>
                </c:pt>
                <c:pt idx="13731">
                  <c:v>0.26275462962962964</c:v>
                </c:pt>
                <c:pt idx="13732">
                  <c:v>0.26299768518518518</c:v>
                </c:pt>
                <c:pt idx="13733">
                  <c:v>0.26324074074074072</c:v>
                </c:pt>
                <c:pt idx="13734">
                  <c:v>0.26348379629629631</c:v>
                </c:pt>
                <c:pt idx="13735">
                  <c:v>0.26373842592592595</c:v>
                </c:pt>
                <c:pt idx="13736">
                  <c:v>0.26398148148148148</c:v>
                </c:pt>
                <c:pt idx="13737">
                  <c:v>0.26422453703703702</c:v>
                </c:pt>
                <c:pt idx="13738">
                  <c:v>0.26446759259259262</c:v>
                </c:pt>
                <c:pt idx="13739">
                  <c:v>0.26471064814814815</c:v>
                </c:pt>
                <c:pt idx="13740">
                  <c:v>0.26496527777777779</c:v>
                </c:pt>
                <c:pt idx="13741">
                  <c:v>0.26520833333333332</c:v>
                </c:pt>
                <c:pt idx="13742">
                  <c:v>0.26545138888888892</c:v>
                </c:pt>
                <c:pt idx="13743">
                  <c:v>0.26569444444444446</c:v>
                </c:pt>
                <c:pt idx="13744">
                  <c:v>0.26593749999999999</c:v>
                </c:pt>
                <c:pt idx="13745">
                  <c:v>0.26618055555555559</c:v>
                </c:pt>
                <c:pt idx="13746">
                  <c:v>0.26643518518518522</c:v>
                </c:pt>
                <c:pt idx="13747">
                  <c:v>0.26667824074074076</c:v>
                </c:pt>
                <c:pt idx="13748">
                  <c:v>0.2669212962962963</c:v>
                </c:pt>
                <c:pt idx="13749">
                  <c:v>0.26716435185185183</c:v>
                </c:pt>
                <c:pt idx="13750">
                  <c:v>0.26740740740740737</c:v>
                </c:pt>
                <c:pt idx="13751">
                  <c:v>0.267662037037037</c:v>
                </c:pt>
                <c:pt idx="13752">
                  <c:v>0.2679050925925926</c:v>
                </c:pt>
                <c:pt idx="13753">
                  <c:v>0.26814814814814814</c:v>
                </c:pt>
                <c:pt idx="13754">
                  <c:v>0.26839120370370367</c:v>
                </c:pt>
                <c:pt idx="13755">
                  <c:v>0.26863425925925927</c:v>
                </c:pt>
                <c:pt idx="13756">
                  <c:v>0.2688888888888889</c:v>
                </c:pt>
                <c:pt idx="13757">
                  <c:v>0.26913194444444444</c:v>
                </c:pt>
                <c:pt idx="13758">
                  <c:v>0.26937499999999998</c:v>
                </c:pt>
                <c:pt idx="13759">
                  <c:v>0.26961805555555557</c:v>
                </c:pt>
                <c:pt idx="13760">
                  <c:v>0.26986111111111111</c:v>
                </c:pt>
                <c:pt idx="13761">
                  <c:v>0.27011574074074074</c:v>
                </c:pt>
                <c:pt idx="13762">
                  <c:v>0.27035879629629628</c:v>
                </c:pt>
                <c:pt idx="13763">
                  <c:v>0.27060185185185187</c:v>
                </c:pt>
                <c:pt idx="13764">
                  <c:v>0.27084490740740741</c:v>
                </c:pt>
                <c:pt idx="13765">
                  <c:v>0.27108796296296295</c:v>
                </c:pt>
                <c:pt idx="13766">
                  <c:v>0.27133101851851854</c:v>
                </c:pt>
                <c:pt idx="13767">
                  <c:v>0.27158564814814817</c:v>
                </c:pt>
                <c:pt idx="13768">
                  <c:v>0.27182870370370371</c:v>
                </c:pt>
                <c:pt idx="13769">
                  <c:v>0.27207175925925925</c:v>
                </c:pt>
                <c:pt idx="13770">
                  <c:v>0.27231481481481484</c:v>
                </c:pt>
                <c:pt idx="13771">
                  <c:v>0.27255787037037038</c:v>
                </c:pt>
                <c:pt idx="13772">
                  <c:v>0.27281250000000001</c:v>
                </c:pt>
                <c:pt idx="13773">
                  <c:v>0.27305555555555555</c:v>
                </c:pt>
                <c:pt idx="13774">
                  <c:v>0.27329861111111109</c:v>
                </c:pt>
                <c:pt idx="13775">
                  <c:v>0.27354166666666663</c:v>
                </c:pt>
                <c:pt idx="13776">
                  <c:v>0.27378472222222222</c:v>
                </c:pt>
                <c:pt idx="13777">
                  <c:v>0.27403935185185185</c:v>
                </c:pt>
                <c:pt idx="13778">
                  <c:v>0.27428240740740745</c:v>
                </c:pt>
                <c:pt idx="13779">
                  <c:v>0.27452546296296299</c:v>
                </c:pt>
                <c:pt idx="13780">
                  <c:v>0.27476851851851852</c:v>
                </c:pt>
                <c:pt idx="13781">
                  <c:v>0.27501157407407406</c:v>
                </c:pt>
                <c:pt idx="13782">
                  <c:v>0.27526620370370369</c:v>
                </c:pt>
                <c:pt idx="13783">
                  <c:v>0.27550925925925923</c:v>
                </c:pt>
                <c:pt idx="13784">
                  <c:v>0.27575231481481483</c:v>
                </c:pt>
                <c:pt idx="13785">
                  <c:v>0.27599537037037036</c:v>
                </c:pt>
                <c:pt idx="13786">
                  <c:v>0.2762384259259259</c:v>
                </c:pt>
                <c:pt idx="13787">
                  <c:v>0.27648148148148149</c:v>
                </c:pt>
                <c:pt idx="13788">
                  <c:v>0.27673611111111113</c:v>
                </c:pt>
                <c:pt idx="13789">
                  <c:v>0.27697916666666667</c:v>
                </c:pt>
                <c:pt idx="13790">
                  <c:v>0.2772222222222222</c:v>
                </c:pt>
                <c:pt idx="13791">
                  <c:v>0.2774652777777778</c:v>
                </c:pt>
                <c:pt idx="13792">
                  <c:v>0.27770833333333333</c:v>
                </c:pt>
                <c:pt idx="13793">
                  <c:v>0.27796296296296297</c:v>
                </c:pt>
                <c:pt idx="13794">
                  <c:v>0.27820601851851851</c:v>
                </c:pt>
                <c:pt idx="13795">
                  <c:v>0.2784490740740741</c:v>
                </c:pt>
                <c:pt idx="13796">
                  <c:v>0.27869212962962964</c:v>
                </c:pt>
                <c:pt idx="13797">
                  <c:v>0.27893518518518517</c:v>
                </c:pt>
                <c:pt idx="13798">
                  <c:v>0.27918981481481481</c:v>
                </c:pt>
                <c:pt idx="13799">
                  <c:v>0.2794328703703704</c:v>
                </c:pt>
                <c:pt idx="13800">
                  <c:v>0.27967592592592594</c:v>
                </c:pt>
                <c:pt idx="13801">
                  <c:v>0.27991898148148148</c:v>
                </c:pt>
                <c:pt idx="13802">
                  <c:v>0.28016203703703701</c:v>
                </c:pt>
                <c:pt idx="13803">
                  <c:v>0.2804166666666667</c:v>
                </c:pt>
                <c:pt idx="13804">
                  <c:v>0.28065972222222224</c:v>
                </c:pt>
                <c:pt idx="13805">
                  <c:v>0.28090277777777778</c:v>
                </c:pt>
                <c:pt idx="13806">
                  <c:v>0.28114583333333337</c:v>
                </c:pt>
                <c:pt idx="13807">
                  <c:v>0.28138888888888891</c:v>
                </c:pt>
                <c:pt idx="13808">
                  <c:v>0.28163194444444445</c:v>
                </c:pt>
                <c:pt idx="13809">
                  <c:v>0.28188657407407408</c:v>
                </c:pt>
                <c:pt idx="13810">
                  <c:v>0.28212962962962962</c:v>
                </c:pt>
                <c:pt idx="13811">
                  <c:v>0.28237268518518516</c:v>
                </c:pt>
                <c:pt idx="13812">
                  <c:v>0.28261574074074075</c:v>
                </c:pt>
                <c:pt idx="13813">
                  <c:v>0.28285879629629629</c:v>
                </c:pt>
                <c:pt idx="13814">
                  <c:v>0.28311342592592592</c:v>
                </c:pt>
                <c:pt idx="13815">
                  <c:v>0.28335648148148146</c:v>
                </c:pt>
                <c:pt idx="13816">
                  <c:v>0.28359953703703705</c:v>
                </c:pt>
                <c:pt idx="13817">
                  <c:v>0.28384259259259259</c:v>
                </c:pt>
                <c:pt idx="13818">
                  <c:v>0.28408564814814813</c:v>
                </c:pt>
                <c:pt idx="13819">
                  <c:v>0.28434027777777776</c:v>
                </c:pt>
                <c:pt idx="13820">
                  <c:v>0.28458333333333335</c:v>
                </c:pt>
                <c:pt idx="13821">
                  <c:v>0.28482638888888889</c:v>
                </c:pt>
                <c:pt idx="13822">
                  <c:v>0.28506944444444443</c:v>
                </c:pt>
                <c:pt idx="13823">
                  <c:v>0.28531250000000002</c:v>
                </c:pt>
                <c:pt idx="13824">
                  <c:v>0.28555555555555556</c:v>
                </c:pt>
                <c:pt idx="13825">
                  <c:v>0.28581018518518519</c:v>
                </c:pt>
                <c:pt idx="13826">
                  <c:v>0.28605324074074073</c:v>
                </c:pt>
                <c:pt idx="13827">
                  <c:v>0.28629629629629633</c:v>
                </c:pt>
                <c:pt idx="13828">
                  <c:v>0.28653935185185186</c:v>
                </c:pt>
                <c:pt idx="13829">
                  <c:v>0.2867824074074074</c:v>
                </c:pt>
                <c:pt idx="13830">
                  <c:v>0.28703703703703703</c:v>
                </c:pt>
                <c:pt idx="13831">
                  <c:v>0.28728009259259263</c:v>
                </c:pt>
                <c:pt idx="13832">
                  <c:v>0.28752314814814817</c:v>
                </c:pt>
                <c:pt idx="13833">
                  <c:v>0.2877662037037037</c:v>
                </c:pt>
                <c:pt idx="13834">
                  <c:v>0.2880092592592593</c:v>
                </c:pt>
                <c:pt idx="13835">
                  <c:v>0.28826388888888888</c:v>
                </c:pt>
                <c:pt idx="13836">
                  <c:v>0.28850694444444441</c:v>
                </c:pt>
                <c:pt idx="13837">
                  <c:v>0.28875000000000001</c:v>
                </c:pt>
                <c:pt idx="13838">
                  <c:v>0.28899305555555554</c:v>
                </c:pt>
                <c:pt idx="13839">
                  <c:v>0.28923611111111108</c:v>
                </c:pt>
                <c:pt idx="13840">
                  <c:v>0.28949074074074072</c:v>
                </c:pt>
                <c:pt idx="13841">
                  <c:v>0.28973379629629631</c:v>
                </c:pt>
                <c:pt idx="13842">
                  <c:v>0.28997685185185185</c:v>
                </c:pt>
                <c:pt idx="13843">
                  <c:v>0.29021990740740738</c:v>
                </c:pt>
                <c:pt idx="13844">
                  <c:v>0.29046296296296298</c:v>
                </c:pt>
                <c:pt idx="13845">
                  <c:v>0.29070601851851852</c:v>
                </c:pt>
                <c:pt idx="13846">
                  <c:v>0.29096064814814815</c:v>
                </c:pt>
                <c:pt idx="13847">
                  <c:v>0.29120370370370369</c:v>
                </c:pt>
                <c:pt idx="13848">
                  <c:v>0.29144675925925928</c:v>
                </c:pt>
                <c:pt idx="13849">
                  <c:v>0.29168981481481482</c:v>
                </c:pt>
                <c:pt idx="13850">
                  <c:v>0.29193287037037036</c:v>
                </c:pt>
                <c:pt idx="13851">
                  <c:v>0.29218749999999999</c:v>
                </c:pt>
                <c:pt idx="13852">
                  <c:v>0.29243055555555558</c:v>
                </c:pt>
                <c:pt idx="13853">
                  <c:v>0.29267361111111112</c:v>
                </c:pt>
                <c:pt idx="13854">
                  <c:v>0.29291666666666666</c:v>
                </c:pt>
                <c:pt idx="13855">
                  <c:v>0.29315972222222225</c:v>
                </c:pt>
                <c:pt idx="13856">
                  <c:v>0.29341435185185188</c:v>
                </c:pt>
                <c:pt idx="13857">
                  <c:v>0.29365740740740742</c:v>
                </c:pt>
                <c:pt idx="13858">
                  <c:v>0.29390046296296296</c:v>
                </c:pt>
                <c:pt idx="13859">
                  <c:v>0.29414351851851855</c:v>
                </c:pt>
                <c:pt idx="13860">
                  <c:v>0.29438657407407409</c:v>
                </c:pt>
                <c:pt idx="13861">
                  <c:v>0.29462962962962963</c:v>
                </c:pt>
                <c:pt idx="13862">
                  <c:v>0.29488425925925926</c:v>
                </c:pt>
                <c:pt idx="13863">
                  <c:v>0.2951273148148148</c:v>
                </c:pt>
                <c:pt idx="13864">
                  <c:v>0.29537037037037034</c:v>
                </c:pt>
                <c:pt idx="13865">
                  <c:v>0.29561342592592593</c:v>
                </c:pt>
                <c:pt idx="13866">
                  <c:v>0.29585648148148147</c:v>
                </c:pt>
                <c:pt idx="13867">
                  <c:v>0.2961111111111111</c:v>
                </c:pt>
                <c:pt idx="13868">
                  <c:v>0.29635416666666664</c:v>
                </c:pt>
                <c:pt idx="13869">
                  <c:v>0.29659722222222223</c:v>
                </c:pt>
                <c:pt idx="13870">
                  <c:v>0.29684027777777777</c:v>
                </c:pt>
                <c:pt idx="13871">
                  <c:v>0.29708333333333331</c:v>
                </c:pt>
                <c:pt idx="13872">
                  <c:v>0.29733796296296294</c:v>
                </c:pt>
                <c:pt idx="13873">
                  <c:v>0.29758101851851854</c:v>
                </c:pt>
                <c:pt idx="13874">
                  <c:v>0.29782407407407407</c:v>
                </c:pt>
                <c:pt idx="13875">
                  <c:v>0.29806712962962961</c:v>
                </c:pt>
                <c:pt idx="13876">
                  <c:v>0.29831018518518521</c:v>
                </c:pt>
                <c:pt idx="13877">
                  <c:v>0.29856481481481484</c:v>
                </c:pt>
                <c:pt idx="13878">
                  <c:v>0.29880787037037038</c:v>
                </c:pt>
                <c:pt idx="13879">
                  <c:v>0.29905092592592591</c:v>
                </c:pt>
                <c:pt idx="13880">
                  <c:v>0.29929398148148151</c:v>
                </c:pt>
                <c:pt idx="13881">
                  <c:v>0.29953703703703705</c:v>
                </c:pt>
                <c:pt idx="13882">
                  <c:v>0.29978009259259258</c:v>
                </c:pt>
                <c:pt idx="13883">
                  <c:v>0.30003472222222222</c:v>
                </c:pt>
                <c:pt idx="13884">
                  <c:v>0.30027777777777781</c:v>
                </c:pt>
                <c:pt idx="13885">
                  <c:v>0.30052083333333335</c:v>
                </c:pt>
                <c:pt idx="13886">
                  <c:v>0.30076388888888889</c:v>
                </c:pt>
                <c:pt idx="13887">
                  <c:v>0.30100694444444448</c:v>
                </c:pt>
                <c:pt idx="13888">
                  <c:v>0.30126157407407406</c:v>
                </c:pt>
                <c:pt idx="13889">
                  <c:v>0.30150462962962959</c:v>
                </c:pt>
                <c:pt idx="13890">
                  <c:v>0.30174768518518519</c:v>
                </c:pt>
                <c:pt idx="13891">
                  <c:v>0.30199074074074073</c:v>
                </c:pt>
                <c:pt idx="13892">
                  <c:v>0.30223379629629626</c:v>
                </c:pt>
                <c:pt idx="13893">
                  <c:v>0.3024884259259259</c:v>
                </c:pt>
                <c:pt idx="13894">
                  <c:v>0.30273148148148149</c:v>
                </c:pt>
                <c:pt idx="13895">
                  <c:v>0.30297453703703703</c:v>
                </c:pt>
                <c:pt idx="13896">
                  <c:v>0.30321759259259257</c:v>
                </c:pt>
                <c:pt idx="13897">
                  <c:v>0.30346064814814816</c:v>
                </c:pt>
                <c:pt idx="13898">
                  <c:v>0.30371527777777779</c:v>
                </c:pt>
                <c:pt idx="13899">
                  <c:v>0.30395833333333333</c:v>
                </c:pt>
                <c:pt idx="13900">
                  <c:v>0.30420138888888887</c:v>
                </c:pt>
                <c:pt idx="13901">
                  <c:v>0.30444444444444446</c:v>
                </c:pt>
                <c:pt idx="13902">
                  <c:v>0.3046875</c:v>
                </c:pt>
                <c:pt idx="13903">
                  <c:v>0.30493055555555554</c:v>
                </c:pt>
                <c:pt idx="13904">
                  <c:v>0.30518518518518517</c:v>
                </c:pt>
                <c:pt idx="13905">
                  <c:v>0.30542824074074076</c:v>
                </c:pt>
                <c:pt idx="13906">
                  <c:v>0.3056712962962963</c:v>
                </c:pt>
                <c:pt idx="13907">
                  <c:v>0.30591435185185184</c:v>
                </c:pt>
                <c:pt idx="13908">
                  <c:v>0.30615740740740743</c:v>
                </c:pt>
                <c:pt idx="13909">
                  <c:v>0.30641203703703707</c:v>
                </c:pt>
                <c:pt idx="13910">
                  <c:v>0.3066550925925926</c:v>
                </c:pt>
                <c:pt idx="13911">
                  <c:v>0.30689814814814814</c:v>
                </c:pt>
                <c:pt idx="13912">
                  <c:v>0.30714120370370374</c:v>
                </c:pt>
                <c:pt idx="13913">
                  <c:v>0.30738425925925927</c:v>
                </c:pt>
                <c:pt idx="13914">
                  <c:v>0.30763888888888891</c:v>
                </c:pt>
                <c:pt idx="13915">
                  <c:v>0.30788194444444444</c:v>
                </c:pt>
                <c:pt idx="13916">
                  <c:v>0.30812499999999998</c:v>
                </c:pt>
                <c:pt idx="13917">
                  <c:v>0.30836805555555552</c:v>
                </c:pt>
                <c:pt idx="13918">
                  <c:v>0.30861111111111111</c:v>
                </c:pt>
                <c:pt idx="13919">
                  <c:v>0.30886574074074075</c:v>
                </c:pt>
                <c:pt idx="13920">
                  <c:v>0.30910879629629628</c:v>
                </c:pt>
                <c:pt idx="13921">
                  <c:v>0.30935185185185182</c:v>
                </c:pt>
                <c:pt idx="13922">
                  <c:v>0.30959490740740742</c:v>
                </c:pt>
                <c:pt idx="13923">
                  <c:v>0.30983796296296295</c:v>
                </c:pt>
                <c:pt idx="13924">
                  <c:v>0.31008101851851849</c:v>
                </c:pt>
                <c:pt idx="13925">
                  <c:v>0.31033564814814812</c:v>
                </c:pt>
                <c:pt idx="13926">
                  <c:v>0.31057870370370372</c:v>
                </c:pt>
                <c:pt idx="13927">
                  <c:v>0.31082175925925926</c:v>
                </c:pt>
                <c:pt idx="13928">
                  <c:v>0.31106481481481479</c:v>
                </c:pt>
                <c:pt idx="13929">
                  <c:v>0.31130787037037039</c:v>
                </c:pt>
                <c:pt idx="13930">
                  <c:v>0.31156250000000002</c:v>
                </c:pt>
                <c:pt idx="13931">
                  <c:v>0.31180555555555556</c:v>
                </c:pt>
                <c:pt idx="13932">
                  <c:v>0.3120486111111111</c:v>
                </c:pt>
                <c:pt idx="13933">
                  <c:v>0.31229166666666669</c:v>
                </c:pt>
                <c:pt idx="13934">
                  <c:v>0.31253472222222223</c:v>
                </c:pt>
                <c:pt idx="13935">
                  <c:v>0.31278935185185186</c:v>
                </c:pt>
                <c:pt idx="13936">
                  <c:v>0.3130324074074074</c:v>
                </c:pt>
                <c:pt idx="13937">
                  <c:v>0.31327546296296299</c:v>
                </c:pt>
                <c:pt idx="13938">
                  <c:v>0.31351851851851853</c:v>
                </c:pt>
                <c:pt idx="13939">
                  <c:v>0.31376157407407407</c:v>
                </c:pt>
                <c:pt idx="13940">
                  <c:v>0.3140162037037037</c:v>
                </c:pt>
                <c:pt idx="13941">
                  <c:v>0.31425925925925924</c:v>
                </c:pt>
                <c:pt idx="13942">
                  <c:v>0.31450231481481478</c:v>
                </c:pt>
                <c:pt idx="13943">
                  <c:v>0.31474537037037037</c:v>
                </c:pt>
                <c:pt idx="13944">
                  <c:v>0.31498842592592591</c:v>
                </c:pt>
                <c:pt idx="13945">
                  <c:v>0.31523148148148145</c:v>
                </c:pt>
                <c:pt idx="13946">
                  <c:v>0.31548611111111108</c:v>
                </c:pt>
                <c:pt idx="13947">
                  <c:v>0.31572916666666667</c:v>
                </c:pt>
                <c:pt idx="13948">
                  <c:v>0.31597222222222221</c:v>
                </c:pt>
                <c:pt idx="13949">
                  <c:v>0.31621527777777775</c:v>
                </c:pt>
                <c:pt idx="13950">
                  <c:v>0.31645833333333334</c:v>
                </c:pt>
                <c:pt idx="13951">
                  <c:v>0.31671296296296297</c:v>
                </c:pt>
                <c:pt idx="13952">
                  <c:v>0.31695601851851851</c:v>
                </c:pt>
                <c:pt idx="13953">
                  <c:v>0.31719907407407405</c:v>
                </c:pt>
                <c:pt idx="13954">
                  <c:v>0.31744212962962964</c:v>
                </c:pt>
                <c:pt idx="13955">
                  <c:v>0.31768518518518518</c:v>
                </c:pt>
                <c:pt idx="13956">
                  <c:v>0.31792824074074072</c:v>
                </c:pt>
                <c:pt idx="13957">
                  <c:v>0.31818287037037035</c:v>
                </c:pt>
                <c:pt idx="13958">
                  <c:v>0.31842592592592595</c:v>
                </c:pt>
                <c:pt idx="13959">
                  <c:v>0.31866898148148148</c:v>
                </c:pt>
                <c:pt idx="13960">
                  <c:v>0.31891203703703702</c:v>
                </c:pt>
                <c:pt idx="13961">
                  <c:v>0.31916666666666665</c:v>
                </c:pt>
                <c:pt idx="13962">
                  <c:v>0.31940972222222225</c:v>
                </c:pt>
                <c:pt idx="13963">
                  <c:v>0.31965277777777779</c:v>
                </c:pt>
                <c:pt idx="13964">
                  <c:v>0.31989583333333332</c:v>
                </c:pt>
                <c:pt idx="13965">
                  <c:v>0.32013888888888892</c:v>
                </c:pt>
                <c:pt idx="13966">
                  <c:v>0.32038194444444446</c:v>
                </c:pt>
                <c:pt idx="13967">
                  <c:v>0.32063657407407409</c:v>
                </c:pt>
                <c:pt idx="13968">
                  <c:v>0.32087962962962963</c:v>
                </c:pt>
                <c:pt idx="13969">
                  <c:v>0.32112268518518516</c:v>
                </c:pt>
                <c:pt idx="13970">
                  <c:v>0.3213657407407407</c:v>
                </c:pt>
                <c:pt idx="13971">
                  <c:v>0.3216087962962963</c:v>
                </c:pt>
                <c:pt idx="13972">
                  <c:v>0.32186342592592593</c:v>
                </c:pt>
                <c:pt idx="13973">
                  <c:v>0.32210648148148152</c:v>
                </c:pt>
                <c:pt idx="13974">
                  <c:v>0.322349537037037</c:v>
                </c:pt>
                <c:pt idx="13975">
                  <c:v>0.3225925925925926</c:v>
                </c:pt>
                <c:pt idx="13976">
                  <c:v>0.32283564814814814</c:v>
                </c:pt>
                <c:pt idx="13977">
                  <c:v>0.32307870370370367</c:v>
                </c:pt>
                <c:pt idx="13978">
                  <c:v>0.32333333333333331</c:v>
                </c:pt>
                <c:pt idx="13979">
                  <c:v>0.3235763888888889</c:v>
                </c:pt>
                <c:pt idx="13980">
                  <c:v>0.32381944444444444</c:v>
                </c:pt>
                <c:pt idx="13981">
                  <c:v>0.32406249999999998</c:v>
                </c:pt>
                <c:pt idx="13982">
                  <c:v>0.32430555555555557</c:v>
                </c:pt>
                <c:pt idx="13983">
                  <c:v>0.3245601851851852</c:v>
                </c:pt>
                <c:pt idx="13984">
                  <c:v>0.32480324074074074</c:v>
                </c:pt>
                <c:pt idx="13985">
                  <c:v>0.32504629629629628</c:v>
                </c:pt>
                <c:pt idx="13986">
                  <c:v>0.32528935185185187</c:v>
                </c:pt>
                <c:pt idx="13987">
                  <c:v>0.32553240740740741</c:v>
                </c:pt>
                <c:pt idx="13988">
                  <c:v>0.32578703703703704</c:v>
                </c:pt>
                <c:pt idx="13989">
                  <c:v>0.32603009259259258</c:v>
                </c:pt>
                <c:pt idx="13990">
                  <c:v>0.32627314814814817</c:v>
                </c:pt>
                <c:pt idx="13991">
                  <c:v>0.32651620370370371</c:v>
                </c:pt>
                <c:pt idx="13992">
                  <c:v>0.32675925925925925</c:v>
                </c:pt>
                <c:pt idx="13993">
                  <c:v>0.32701388888888888</c:v>
                </c:pt>
                <c:pt idx="13994">
                  <c:v>0.32725694444444448</c:v>
                </c:pt>
                <c:pt idx="13995">
                  <c:v>0.32750000000000001</c:v>
                </c:pt>
                <c:pt idx="13996">
                  <c:v>0.32774305555555555</c:v>
                </c:pt>
                <c:pt idx="13997">
                  <c:v>0.32798611111111109</c:v>
                </c:pt>
                <c:pt idx="13998">
                  <c:v>0.32822916666666663</c:v>
                </c:pt>
                <c:pt idx="13999">
                  <c:v>0.32848379629629632</c:v>
                </c:pt>
                <c:pt idx="14000">
                  <c:v>0.32872685185185185</c:v>
                </c:pt>
                <c:pt idx="14001">
                  <c:v>0.32896990740740745</c:v>
                </c:pt>
                <c:pt idx="14002">
                  <c:v>0.32921296296296299</c:v>
                </c:pt>
                <c:pt idx="14003">
                  <c:v>0.32945601851851852</c:v>
                </c:pt>
                <c:pt idx="14004">
                  <c:v>0.32971064814814816</c:v>
                </c:pt>
                <c:pt idx="14005">
                  <c:v>0.32995370370370369</c:v>
                </c:pt>
                <c:pt idx="14006">
                  <c:v>0.33019675925925923</c:v>
                </c:pt>
                <c:pt idx="14007">
                  <c:v>0.33043981481481483</c:v>
                </c:pt>
                <c:pt idx="14008">
                  <c:v>0.33068287037037036</c:v>
                </c:pt>
                <c:pt idx="14009">
                  <c:v>0.3309375</c:v>
                </c:pt>
                <c:pt idx="14010">
                  <c:v>0.33118055555555553</c:v>
                </c:pt>
                <c:pt idx="14011">
                  <c:v>0.33142361111111113</c:v>
                </c:pt>
                <c:pt idx="14012">
                  <c:v>0.33166666666666667</c:v>
                </c:pt>
                <c:pt idx="14013">
                  <c:v>0.3319097222222222</c:v>
                </c:pt>
                <c:pt idx="14014">
                  <c:v>0.3321527777777778</c:v>
                </c:pt>
                <c:pt idx="14015">
                  <c:v>0.33240740740740743</c:v>
                </c:pt>
                <c:pt idx="14016">
                  <c:v>0.33265046296296297</c:v>
                </c:pt>
                <c:pt idx="14017">
                  <c:v>0.33289351851851851</c:v>
                </c:pt>
                <c:pt idx="14018">
                  <c:v>0.3331365740740741</c:v>
                </c:pt>
                <c:pt idx="14019">
                  <c:v>0.33337962962962964</c:v>
                </c:pt>
                <c:pt idx="14020">
                  <c:v>0.33363425925925921</c:v>
                </c:pt>
                <c:pt idx="14021">
                  <c:v>0.33387731481481481</c:v>
                </c:pt>
                <c:pt idx="14022">
                  <c:v>0.33412037037037035</c:v>
                </c:pt>
                <c:pt idx="14023">
                  <c:v>0.33436342592592588</c:v>
                </c:pt>
                <c:pt idx="14024">
                  <c:v>0.33460648148148148</c:v>
                </c:pt>
                <c:pt idx="14025">
                  <c:v>0.33486111111111111</c:v>
                </c:pt>
                <c:pt idx="14026">
                  <c:v>0.3351041666666667</c:v>
                </c:pt>
                <c:pt idx="14027">
                  <c:v>0.33534722222222224</c:v>
                </c:pt>
                <c:pt idx="14028">
                  <c:v>0.33559027777777778</c:v>
                </c:pt>
                <c:pt idx="14029">
                  <c:v>0.33583333333333337</c:v>
                </c:pt>
                <c:pt idx="14030">
                  <c:v>0.33607638888888891</c:v>
                </c:pt>
                <c:pt idx="14031">
                  <c:v>0.33633101851851849</c:v>
                </c:pt>
                <c:pt idx="14032">
                  <c:v>0.33657407407407408</c:v>
                </c:pt>
                <c:pt idx="14033">
                  <c:v>0.33681712962962962</c:v>
                </c:pt>
                <c:pt idx="14034">
                  <c:v>0.33706018518518516</c:v>
                </c:pt>
                <c:pt idx="14035">
                  <c:v>0.33730324074074075</c:v>
                </c:pt>
                <c:pt idx="14036">
                  <c:v>0.33755787037037038</c:v>
                </c:pt>
                <c:pt idx="14037">
                  <c:v>0.33780092592592598</c:v>
                </c:pt>
                <c:pt idx="14038">
                  <c:v>0.33804398148148151</c:v>
                </c:pt>
                <c:pt idx="14039">
                  <c:v>0.33828703703703705</c:v>
                </c:pt>
                <c:pt idx="14040">
                  <c:v>0.33853009259259265</c:v>
                </c:pt>
                <c:pt idx="14041">
                  <c:v>0.33878472222222222</c:v>
                </c:pt>
                <c:pt idx="14042">
                  <c:v>0.33902777777777776</c:v>
                </c:pt>
                <c:pt idx="14043">
                  <c:v>0.33927083333333335</c:v>
                </c:pt>
                <c:pt idx="14044">
                  <c:v>0.33951388888888889</c:v>
                </c:pt>
                <c:pt idx="14045">
                  <c:v>0.33975694444444443</c:v>
                </c:pt>
                <c:pt idx="14046">
                  <c:v>0.34001157407407406</c:v>
                </c:pt>
                <c:pt idx="14047">
                  <c:v>0.3402546296296296</c:v>
                </c:pt>
                <c:pt idx="14048">
                  <c:v>0.34049768518518514</c:v>
                </c:pt>
                <c:pt idx="14049">
                  <c:v>0.34074074074074073</c:v>
                </c:pt>
                <c:pt idx="14050">
                  <c:v>0.34098379629629627</c:v>
                </c:pt>
                <c:pt idx="14051">
                  <c:v>0.34122685185185181</c:v>
                </c:pt>
                <c:pt idx="14052">
                  <c:v>0.3414814814814815</c:v>
                </c:pt>
                <c:pt idx="14053">
                  <c:v>0.34172453703703703</c:v>
                </c:pt>
                <c:pt idx="14054">
                  <c:v>0.34196759259259263</c:v>
                </c:pt>
                <c:pt idx="14055">
                  <c:v>0.34221064814814817</c:v>
                </c:pt>
                <c:pt idx="14056">
                  <c:v>0.3424537037037037</c:v>
                </c:pt>
                <c:pt idx="14057">
                  <c:v>0.34270833333333334</c:v>
                </c:pt>
                <c:pt idx="14058">
                  <c:v>0.34295138888888888</c:v>
                </c:pt>
                <c:pt idx="14059">
                  <c:v>0.34319444444444441</c:v>
                </c:pt>
                <c:pt idx="14060">
                  <c:v>0.34343750000000001</c:v>
                </c:pt>
                <c:pt idx="14061">
                  <c:v>0.34368055555555554</c:v>
                </c:pt>
                <c:pt idx="14062">
                  <c:v>0.34393518518518523</c:v>
                </c:pt>
                <c:pt idx="14063">
                  <c:v>0.34417824074074077</c:v>
                </c:pt>
                <c:pt idx="14064">
                  <c:v>0.34442129629629631</c:v>
                </c:pt>
                <c:pt idx="14065">
                  <c:v>0.3446643518518519</c:v>
                </c:pt>
                <c:pt idx="14066">
                  <c:v>0.34490740740740744</c:v>
                </c:pt>
                <c:pt idx="14067">
                  <c:v>0.34516203703703702</c:v>
                </c:pt>
                <c:pt idx="14068">
                  <c:v>0.34540509259259261</c:v>
                </c:pt>
                <c:pt idx="14069">
                  <c:v>0.34564814814814815</c:v>
                </c:pt>
                <c:pt idx="14070">
                  <c:v>0.34589120370370369</c:v>
                </c:pt>
                <c:pt idx="14071">
                  <c:v>0.34613425925925928</c:v>
                </c:pt>
                <c:pt idx="14072">
                  <c:v>0.34638888888888886</c:v>
                </c:pt>
                <c:pt idx="14073">
                  <c:v>0.3466319444444444</c:v>
                </c:pt>
                <c:pt idx="14074">
                  <c:v>0.34687499999999999</c:v>
                </c:pt>
                <c:pt idx="14075">
                  <c:v>0.34711805555555553</c:v>
                </c:pt>
                <c:pt idx="14076">
                  <c:v>0.34736111111111106</c:v>
                </c:pt>
                <c:pt idx="14077">
                  <c:v>0.34760416666666666</c:v>
                </c:pt>
                <c:pt idx="14078">
                  <c:v>0.34785879629629629</c:v>
                </c:pt>
                <c:pt idx="14079">
                  <c:v>0.34810185185185188</c:v>
                </c:pt>
                <c:pt idx="14080">
                  <c:v>0.34834490740740742</c:v>
                </c:pt>
                <c:pt idx="14081">
                  <c:v>0.34858796296296296</c:v>
                </c:pt>
                <c:pt idx="14082">
                  <c:v>0.34883101851851855</c:v>
                </c:pt>
                <c:pt idx="14083">
                  <c:v>0.34908564814814813</c:v>
                </c:pt>
                <c:pt idx="14084">
                  <c:v>0.34932870370370367</c:v>
                </c:pt>
                <c:pt idx="14085">
                  <c:v>0.34957175925925926</c:v>
                </c:pt>
                <c:pt idx="14086">
                  <c:v>0.3498148148148148</c:v>
                </c:pt>
                <c:pt idx="14087">
                  <c:v>0.35005787037037034</c:v>
                </c:pt>
                <c:pt idx="14088">
                  <c:v>0.35030092592592593</c:v>
                </c:pt>
                <c:pt idx="14089">
                  <c:v>0.35055555555555556</c:v>
                </c:pt>
                <c:pt idx="14090">
                  <c:v>0.35079861111111116</c:v>
                </c:pt>
                <c:pt idx="14091">
                  <c:v>0.3510416666666667</c:v>
                </c:pt>
                <c:pt idx="14092">
                  <c:v>0.35128472222222223</c:v>
                </c:pt>
                <c:pt idx="14093">
                  <c:v>0.35152777777777783</c:v>
                </c:pt>
                <c:pt idx="14094">
                  <c:v>0.3517824074074074</c:v>
                </c:pt>
                <c:pt idx="14095">
                  <c:v>0.35202546296296294</c:v>
                </c:pt>
                <c:pt idx="14096">
                  <c:v>0.35226851851851854</c:v>
                </c:pt>
                <c:pt idx="14097">
                  <c:v>0.35251157407407407</c:v>
                </c:pt>
                <c:pt idx="14098">
                  <c:v>0.35275462962962961</c:v>
                </c:pt>
                <c:pt idx="14099">
                  <c:v>0.35300925925925924</c:v>
                </c:pt>
                <c:pt idx="14100">
                  <c:v>0.35325231481481478</c:v>
                </c:pt>
                <c:pt idx="14101">
                  <c:v>0.35349537037037032</c:v>
                </c:pt>
                <c:pt idx="14102">
                  <c:v>0.35373842592592591</c:v>
                </c:pt>
                <c:pt idx="14103">
                  <c:v>0.35398148148148145</c:v>
                </c:pt>
                <c:pt idx="14104">
                  <c:v>0.35423611111111114</c:v>
                </c:pt>
                <c:pt idx="14105">
                  <c:v>0.35447916666666668</c:v>
                </c:pt>
                <c:pt idx="14106">
                  <c:v>0.35472222222222222</c:v>
                </c:pt>
                <c:pt idx="14107">
                  <c:v>0.35496527777777781</c:v>
                </c:pt>
                <c:pt idx="14108">
                  <c:v>0.35520833333333335</c:v>
                </c:pt>
                <c:pt idx="14109">
                  <c:v>0.35545138888888889</c:v>
                </c:pt>
                <c:pt idx="14110">
                  <c:v>0.35570601851851852</c:v>
                </c:pt>
                <c:pt idx="14111">
                  <c:v>0.35594907407407406</c:v>
                </c:pt>
                <c:pt idx="14112">
                  <c:v>0.35619212962962959</c:v>
                </c:pt>
                <c:pt idx="14113">
                  <c:v>0.35643518518518519</c:v>
                </c:pt>
                <c:pt idx="14114">
                  <c:v>0.35667824074074073</c:v>
                </c:pt>
                <c:pt idx="14115">
                  <c:v>0.35693287037037041</c:v>
                </c:pt>
                <c:pt idx="14116">
                  <c:v>0.35717592592592595</c:v>
                </c:pt>
                <c:pt idx="14117">
                  <c:v>0.35741898148148149</c:v>
                </c:pt>
                <c:pt idx="14118">
                  <c:v>0.35766203703703708</c:v>
                </c:pt>
                <c:pt idx="14119">
                  <c:v>0.35790509259259262</c:v>
                </c:pt>
                <c:pt idx="14120">
                  <c:v>0.3581597222222222</c:v>
                </c:pt>
                <c:pt idx="14121">
                  <c:v>0.35840277777777779</c:v>
                </c:pt>
                <c:pt idx="14122">
                  <c:v>0.35864583333333333</c:v>
                </c:pt>
                <c:pt idx="14123">
                  <c:v>0.35888888888888887</c:v>
                </c:pt>
                <c:pt idx="14124">
                  <c:v>0.35913194444444446</c:v>
                </c:pt>
                <c:pt idx="14125">
                  <c:v>0.35938657407407404</c:v>
                </c:pt>
                <c:pt idx="14126">
                  <c:v>0.35962962962962958</c:v>
                </c:pt>
                <c:pt idx="14127">
                  <c:v>0.35987268518518517</c:v>
                </c:pt>
                <c:pt idx="14128">
                  <c:v>0.36011574074074071</c:v>
                </c:pt>
                <c:pt idx="14129">
                  <c:v>0.36035879629629625</c:v>
                </c:pt>
                <c:pt idx="14130">
                  <c:v>0.36060185185185184</c:v>
                </c:pt>
                <c:pt idx="14131">
                  <c:v>0.36085648148148147</c:v>
                </c:pt>
                <c:pt idx="14132">
                  <c:v>0.36109953703703707</c:v>
                </c:pt>
                <c:pt idx="14133">
                  <c:v>0.3613425925925926</c:v>
                </c:pt>
                <c:pt idx="14134">
                  <c:v>0.36158564814814814</c:v>
                </c:pt>
                <c:pt idx="14135">
                  <c:v>0.36182870370370374</c:v>
                </c:pt>
                <c:pt idx="14136">
                  <c:v>0.36208333333333331</c:v>
                </c:pt>
                <c:pt idx="14137">
                  <c:v>0.36232638888888885</c:v>
                </c:pt>
                <c:pt idx="14138">
                  <c:v>0.36256944444444444</c:v>
                </c:pt>
                <c:pt idx="14139">
                  <c:v>0.36281249999999998</c:v>
                </c:pt>
                <c:pt idx="14140">
                  <c:v>0.36305555555555552</c:v>
                </c:pt>
                <c:pt idx="14141">
                  <c:v>0.36331018518518521</c:v>
                </c:pt>
                <c:pt idx="14142">
                  <c:v>0.36355324074074075</c:v>
                </c:pt>
                <c:pt idx="14143">
                  <c:v>0.36379629629629634</c:v>
                </c:pt>
                <c:pt idx="14144">
                  <c:v>0.36403935185185188</c:v>
                </c:pt>
                <c:pt idx="14145">
                  <c:v>0.36428240740740742</c:v>
                </c:pt>
                <c:pt idx="14146">
                  <c:v>0.36452546296296301</c:v>
                </c:pt>
                <c:pt idx="14147">
                  <c:v>0.36478009259259259</c:v>
                </c:pt>
                <c:pt idx="14148">
                  <c:v>0.36502314814814812</c:v>
                </c:pt>
                <c:pt idx="14149">
                  <c:v>0.36526620370370372</c:v>
                </c:pt>
                <c:pt idx="14150">
                  <c:v>0.36550925925925926</c:v>
                </c:pt>
                <c:pt idx="14151">
                  <c:v>0.36575231481481479</c:v>
                </c:pt>
                <c:pt idx="14152">
                  <c:v>0.36600694444444443</c:v>
                </c:pt>
                <c:pt idx="14153">
                  <c:v>0.36624999999999996</c:v>
                </c:pt>
                <c:pt idx="14154">
                  <c:v>0.3664930555555555</c:v>
                </c:pt>
                <c:pt idx="14155">
                  <c:v>0.3667361111111111</c:v>
                </c:pt>
                <c:pt idx="14156">
                  <c:v>0.36697916666666663</c:v>
                </c:pt>
                <c:pt idx="14157">
                  <c:v>0.36723379629629632</c:v>
                </c:pt>
                <c:pt idx="14158">
                  <c:v>0.36747685185185186</c:v>
                </c:pt>
                <c:pt idx="14159">
                  <c:v>0.3677199074074074</c:v>
                </c:pt>
                <c:pt idx="14160">
                  <c:v>0.36796296296296299</c:v>
                </c:pt>
                <c:pt idx="14161">
                  <c:v>0.36820601851851853</c:v>
                </c:pt>
                <c:pt idx="14162">
                  <c:v>0.36846064814814811</c:v>
                </c:pt>
                <c:pt idx="14163">
                  <c:v>0.3687037037037037</c:v>
                </c:pt>
                <c:pt idx="14164">
                  <c:v>0.36894675925925924</c:v>
                </c:pt>
                <c:pt idx="14165">
                  <c:v>0.36918981481481478</c:v>
                </c:pt>
                <c:pt idx="14166">
                  <c:v>0.36943287037037037</c:v>
                </c:pt>
                <c:pt idx="14167">
                  <c:v>0.36967592592592591</c:v>
                </c:pt>
                <c:pt idx="14168">
                  <c:v>0.3699305555555556</c:v>
                </c:pt>
                <c:pt idx="14169">
                  <c:v>0.37017361111111113</c:v>
                </c:pt>
                <c:pt idx="14170">
                  <c:v>0.37041666666666667</c:v>
                </c:pt>
                <c:pt idx="14171">
                  <c:v>0.37065972222222227</c:v>
                </c:pt>
                <c:pt idx="14172">
                  <c:v>0.3709027777777778</c:v>
                </c:pt>
                <c:pt idx="14173">
                  <c:v>0.37115740740740738</c:v>
                </c:pt>
                <c:pt idx="14174">
                  <c:v>0.37140046296296297</c:v>
                </c:pt>
                <c:pt idx="14175">
                  <c:v>0.37164351851851851</c:v>
                </c:pt>
                <c:pt idx="14176">
                  <c:v>0.37188657407407405</c:v>
                </c:pt>
                <c:pt idx="14177">
                  <c:v>0.37212962962962964</c:v>
                </c:pt>
                <c:pt idx="14178">
                  <c:v>0.37238425925925928</c:v>
                </c:pt>
                <c:pt idx="14179">
                  <c:v>0.37262731481481487</c:v>
                </c:pt>
                <c:pt idx="14180">
                  <c:v>0.37287037037037035</c:v>
                </c:pt>
                <c:pt idx="14181">
                  <c:v>0.37311342592592589</c:v>
                </c:pt>
                <c:pt idx="14182">
                  <c:v>0.37335648148148143</c:v>
                </c:pt>
                <c:pt idx="14183">
                  <c:v>0.37359953703703702</c:v>
                </c:pt>
                <c:pt idx="14184">
                  <c:v>0.37385416666666665</c:v>
                </c:pt>
                <c:pt idx="14185">
                  <c:v>0.37409722222222225</c:v>
                </c:pt>
                <c:pt idx="14186">
                  <c:v>0.37434027777777779</c:v>
                </c:pt>
                <c:pt idx="14187">
                  <c:v>0.37458333333333332</c:v>
                </c:pt>
                <c:pt idx="14188">
                  <c:v>0.37482638888888892</c:v>
                </c:pt>
                <c:pt idx="14189">
                  <c:v>0.37508101851851849</c:v>
                </c:pt>
                <c:pt idx="14190">
                  <c:v>0.37532407407407403</c:v>
                </c:pt>
                <c:pt idx="14191">
                  <c:v>0.37556712962962963</c:v>
                </c:pt>
                <c:pt idx="14192">
                  <c:v>0.37581018518518516</c:v>
                </c:pt>
                <c:pt idx="14193">
                  <c:v>0.3760532407407407</c:v>
                </c:pt>
                <c:pt idx="14194">
                  <c:v>0.37630787037037039</c:v>
                </c:pt>
                <c:pt idx="14195">
                  <c:v>0.37655092592592593</c:v>
                </c:pt>
                <c:pt idx="14196">
                  <c:v>0.37679398148148152</c:v>
                </c:pt>
                <c:pt idx="14197">
                  <c:v>0.37703703703703706</c:v>
                </c:pt>
                <c:pt idx="14198">
                  <c:v>0.3772800925925926</c:v>
                </c:pt>
                <c:pt idx="14199">
                  <c:v>0.37753472222222223</c:v>
                </c:pt>
                <c:pt idx="14200">
                  <c:v>0.37777777777777777</c:v>
                </c:pt>
                <c:pt idx="14201">
                  <c:v>0.37802083333333331</c:v>
                </c:pt>
                <c:pt idx="14202">
                  <c:v>0.3782638888888889</c:v>
                </c:pt>
                <c:pt idx="14203">
                  <c:v>0.37850694444444444</c:v>
                </c:pt>
                <c:pt idx="14204">
                  <c:v>0.37874999999999998</c:v>
                </c:pt>
                <c:pt idx="14205">
                  <c:v>0.37900462962962966</c:v>
                </c:pt>
                <c:pt idx="14206">
                  <c:v>0.3792476851851852</c:v>
                </c:pt>
                <c:pt idx="14207">
                  <c:v>0.3794907407407408</c:v>
                </c:pt>
                <c:pt idx="14208">
                  <c:v>0.37973379629629633</c:v>
                </c:pt>
                <c:pt idx="14209">
                  <c:v>0.37997685185185182</c:v>
                </c:pt>
                <c:pt idx="14210">
                  <c:v>0.3802314814814815</c:v>
                </c:pt>
                <c:pt idx="14211">
                  <c:v>0.38047453703703704</c:v>
                </c:pt>
                <c:pt idx="14212">
                  <c:v>0.38071759259259258</c:v>
                </c:pt>
                <c:pt idx="14213">
                  <c:v>0.38096064814814817</c:v>
                </c:pt>
                <c:pt idx="14214">
                  <c:v>0.38120370370370371</c:v>
                </c:pt>
                <c:pt idx="14215">
                  <c:v>0.38145833333333329</c:v>
                </c:pt>
                <c:pt idx="14216">
                  <c:v>0.38170138888888888</c:v>
                </c:pt>
                <c:pt idx="14217">
                  <c:v>0.38194444444444442</c:v>
                </c:pt>
                <c:pt idx="14218">
                  <c:v>0.38218749999999996</c:v>
                </c:pt>
                <c:pt idx="14219">
                  <c:v>0.38243055555555555</c:v>
                </c:pt>
                <c:pt idx="14220">
                  <c:v>0.38267361111111109</c:v>
                </c:pt>
                <c:pt idx="14221">
                  <c:v>0.38292824074074078</c:v>
                </c:pt>
                <c:pt idx="14222">
                  <c:v>0.38317129629629632</c:v>
                </c:pt>
                <c:pt idx="14223">
                  <c:v>0.38341435185185185</c:v>
                </c:pt>
                <c:pt idx="14224">
                  <c:v>0.38365740740740745</c:v>
                </c:pt>
                <c:pt idx="14225">
                  <c:v>0.38391203703703702</c:v>
                </c:pt>
                <c:pt idx="14226">
                  <c:v>0.38415509259259256</c:v>
                </c:pt>
                <c:pt idx="14227">
                  <c:v>0.38439814814814816</c:v>
                </c:pt>
                <c:pt idx="14228">
                  <c:v>0.38464120370370369</c:v>
                </c:pt>
                <c:pt idx="14229">
                  <c:v>0.38488425925925923</c:v>
                </c:pt>
                <c:pt idx="14230">
                  <c:v>0.38512731481481483</c:v>
                </c:pt>
                <c:pt idx="14231">
                  <c:v>0.38538194444444446</c:v>
                </c:pt>
                <c:pt idx="14232">
                  <c:v>0.38562500000000005</c:v>
                </c:pt>
                <c:pt idx="14233">
                  <c:v>0.38586805555555559</c:v>
                </c:pt>
                <c:pt idx="14234">
                  <c:v>0.38611111111111113</c:v>
                </c:pt>
                <c:pt idx="14235">
                  <c:v>0.38635416666666672</c:v>
                </c:pt>
                <c:pt idx="14236">
                  <c:v>0.3866087962962963</c:v>
                </c:pt>
                <c:pt idx="14237">
                  <c:v>0.38685185185185184</c:v>
                </c:pt>
                <c:pt idx="14238">
                  <c:v>0.38709490740740743</c:v>
                </c:pt>
                <c:pt idx="14239">
                  <c:v>0.38733796296296297</c:v>
                </c:pt>
                <c:pt idx="14240">
                  <c:v>0.38758101851851851</c:v>
                </c:pt>
                <c:pt idx="14241">
                  <c:v>0.3878240740740741</c:v>
                </c:pt>
                <c:pt idx="14242">
                  <c:v>0.38807870370370368</c:v>
                </c:pt>
                <c:pt idx="14243">
                  <c:v>0.38832175925925921</c:v>
                </c:pt>
                <c:pt idx="14244">
                  <c:v>0.38856481481481481</c:v>
                </c:pt>
                <c:pt idx="14245">
                  <c:v>0.38880787037037035</c:v>
                </c:pt>
                <c:pt idx="14246">
                  <c:v>0.38905092592592588</c:v>
                </c:pt>
                <c:pt idx="14247">
                  <c:v>0.38930555555555557</c:v>
                </c:pt>
                <c:pt idx="14248">
                  <c:v>0.38954861111111111</c:v>
                </c:pt>
                <c:pt idx="14249">
                  <c:v>0.3897916666666667</c:v>
                </c:pt>
                <c:pt idx="14250">
                  <c:v>0.39003472222222224</c:v>
                </c:pt>
                <c:pt idx="14251">
                  <c:v>0.39027777777777778</c:v>
                </c:pt>
                <c:pt idx="14252">
                  <c:v>0.39053240740740741</c:v>
                </c:pt>
                <c:pt idx="14253">
                  <c:v>0.39077546296296295</c:v>
                </c:pt>
                <c:pt idx="14254">
                  <c:v>0.39101851851851849</c:v>
                </c:pt>
                <c:pt idx="14255">
                  <c:v>0.39126157407407408</c:v>
                </c:pt>
                <c:pt idx="14256">
                  <c:v>0.39150462962962962</c:v>
                </c:pt>
                <c:pt idx="14257">
                  <c:v>0.39175925925925931</c:v>
                </c:pt>
                <c:pt idx="14258">
                  <c:v>0.39200231481481485</c:v>
                </c:pt>
                <c:pt idx="14259">
                  <c:v>0.39224537037037038</c:v>
                </c:pt>
                <c:pt idx="14260">
                  <c:v>0.39248842592592598</c:v>
                </c:pt>
                <c:pt idx="14261">
                  <c:v>0.39273148148148151</c:v>
                </c:pt>
                <c:pt idx="14262">
                  <c:v>0.39297453703703705</c:v>
                </c:pt>
                <c:pt idx="14263">
                  <c:v>0.39322916666666669</c:v>
                </c:pt>
                <c:pt idx="14264">
                  <c:v>0.39347222222222222</c:v>
                </c:pt>
                <c:pt idx="14265">
                  <c:v>0.39371527777777776</c:v>
                </c:pt>
                <c:pt idx="14266">
                  <c:v>0.39395833333333335</c:v>
                </c:pt>
                <c:pt idx="14267">
                  <c:v>0.39420138888888889</c:v>
                </c:pt>
                <c:pt idx="14268">
                  <c:v>0.39445601851851847</c:v>
                </c:pt>
                <c:pt idx="14269">
                  <c:v>0.39469907407407406</c:v>
                </c:pt>
                <c:pt idx="14270">
                  <c:v>0.3949421296296296</c:v>
                </c:pt>
                <c:pt idx="14271">
                  <c:v>0.39518518518518514</c:v>
                </c:pt>
                <c:pt idx="14272">
                  <c:v>0.39542824074074073</c:v>
                </c:pt>
                <c:pt idx="14273">
                  <c:v>0.39568287037037037</c:v>
                </c:pt>
                <c:pt idx="14274">
                  <c:v>0.39592592592592596</c:v>
                </c:pt>
                <c:pt idx="14275">
                  <c:v>0.3961689814814815</c:v>
                </c:pt>
                <c:pt idx="14276">
                  <c:v>0.39641203703703703</c:v>
                </c:pt>
                <c:pt idx="14277">
                  <c:v>0.39665509259259263</c:v>
                </c:pt>
                <c:pt idx="14278">
                  <c:v>0.39690972222222221</c:v>
                </c:pt>
                <c:pt idx="14279">
                  <c:v>0.39715277777777774</c:v>
                </c:pt>
                <c:pt idx="14280">
                  <c:v>0.39739583333333334</c:v>
                </c:pt>
                <c:pt idx="14281">
                  <c:v>0.39763888888888888</c:v>
                </c:pt>
                <c:pt idx="14282">
                  <c:v>0.39788194444444441</c:v>
                </c:pt>
                <c:pt idx="14283">
                  <c:v>0.39812500000000001</c:v>
                </c:pt>
                <c:pt idx="14284">
                  <c:v>0.39837962962962964</c:v>
                </c:pt>
                <c:pt idx="14285">
                  <c:v>0.39862268518518523</c:v>
                </c:pt>
                <c:pt idx="14286">
                  <c:v>0.39886574074074077</c:v>
                </c:pt>
                <c:pt idx="14287">
                  <c:v>0.39910879629629631</c:v>
                </c:pt>
                <c:pt idx="14288">
                  <c:v>0.3993518518518519</c:v>
                </c:pt>
                <c:pt idx="14289">
                  <c:v>0.39960648148148148</c:v>
                </c:pt>
                <c:pt idx="14290">
                  <c:v>0.39984953703703702</c:v>
                </c:pt>
                <c:pt idx="14291">
                  <c:v>0.40009259259259261</c:v>
                </c:pt>
                <c:pt idx="14292">
                  <c:v>0.40033564814814815</c:v>
                </c:pt>
                <c:pt idx="14293">
                  <c:v>0.40057870370370369</c:v>
                </c:pt>
                <c:pt idx="14294">
                  <c:v>0.40083333333333332</c:v>
                </c:pt>
                <c:pt idx="14295">
                  <c:v>0.40107638888888886</c:v>
                </c:pt>
                <c:pt idx="14296">
                  <c:v>0.4013194444444444</c:v>
                </c:pt>
                <c:pt idx="14297">
                  <c:v>0.40156249999999999</c:v>
                </c:pt>
                <c:pt idx="14298">
                  <c:v>0.40180555555555553</c:v>
                </c:pt>
                <c:pt idx="14299">
                  <c:v>0.40204861111111106</c:v>
                </c:pt>
                <c:pt idx="14300">
                  <c:v>0.40230324074074075</c:v>
                </c:pt>
                <c:pt idx="14301">
                  <c:v>0.40254629629629629</c:v>
                </c:pt>
                <c:pt idx="14302">
                  <c:v>0.40278935185185188</c:v>
                </c:pt>
                <c:pt idx="14303">
                  <c:v>0.40303240740740742</c:v>
                </c:pt>
                <c:pt idx="14304">
                  <c:v>0.40327546296296296</c:v>
                </c:pt>
                <c:pt idx="14305">
                  <c:v>0.40353009259259259</c:v>
                </c:pt>
                <c:pt idx="14306">
                  <c:v>0.40377314814814813</c:v>
                </c:pt>
                <c:pt idx="14307">
                  <c:v>0.40401620370370367</c:v>
                </c:pt>
                <c:pt idx="14308">
                  <c:v>0.40425925925925926</c:v>
                </c:pt>
                <c:pt idx="14309">
                  <c:v>0.4045023148148148</c:v>
                </c:pt>
                <c:pt idx="14310">
                  <c:v>0.40475694444444449</c:v>
                </c:pt>
                <c:pt idx="14311">
                  <c:v>0.40500000000000003</c:v>
                </c:pt>
                <c:pt idx="14312">
                  <c:v>0.40524305555555556</c:v>
                </c:pt>
                <c:pt idx="14313">
                  <c:v>0.40548611111111116</c:v>
                </c:pt>
                <c:pt idx="14314">
                  <c:v>0.4057291666666667</c:v>
                </c:pt>
                <c:pt idx="14315">
                  <c:v>0.40597222222222223</c:v>
                </c:pt>
                <c:pt idx="14316">
                  <c:v>0.40622685185185187</c:v>
                </c:pt>
                <c:pt idx="14317">
                  <c:v>0.4064699074074074</c:v>
                </c:pt>
                <c:pt idx="14318">
                  <c:v>0.40671296296296294</c:v>
                </c:pt>
                <c:pt idx="14319">
                  <c:v>0.40695601851851854</c:v>
                </c:pt>
                <c:pt idx="14320">
                  <c:v>0.40719907407407407</c:v>
                </c:pt>
                <c:pt idx="14321">
                  <c:v>0.40745370370370365</c:v>
                </c:pt>
                <c:pt idx="14322">
                  <c:v>0.40769675925925924</c:v>
                </c:pt>
                <c:pt idx="14323">
                  <c:v>0.40793981481481478</c:v>
                </c:pt>
                <c:pt idx="14324">
                  <c:v>0.40818287037037032</c:v>
                </c:pt>
                <c:pt idx="14325">
                  <c:v>0.40842592592592591</c:v>
                </c:pt>
                <c:pt idx="14326">
                  <c:v>0.40868055555555555</c:v>
                </c:pt>
                <c:pt idx="14327">
                  <c:v>0.40892361111111114</c:v>
                </c:pt>
                <c:pt idx="14328">
                  <c:v>0.40916666666666668</c:v>
                </c:pt>
                <c:pt idx="14329">
                  <c:v>0.40940972222222222</c:v>
                </c:pt>
                <c:pt idx="14330">
                  <c:v>0.40965277777777781</c:v>
                </c:pt>
                <c:pt idx="14331">
                  <c:v>0.40990740740740739</c:v>
                </c:pt>
                <c:pt idx="14332">
                  <c:v>0.41015046296296293</c:v>
                </c:pt>
                <c:pt idx="14333">
                  <c:v>0.41039351851851852</c:v>
                </c:pt>
                <c:pt idx="14334">
                  <c:v>0.41063657407407406</c:v>
                </c:pt>
                <c:pt idx="14335">
                  <c:v>0.41087962962962959</c:v>
                </c:pt>
                <c:pt idx="14336">
                  <c:v>0.41112268518518519</c:v>
                </c:pt>
                <c:pt idx="14337">
                  <c:v>0.41137731481481482</c:v>
                </c:pt>
                <c:pt idx="14338">
                  <c:v>0.41162037037037041</c:v>
                </c:pt>
                <c:pt idx="14339">
                  <c:v>0.41186342592592595</c:v>
                </c:pt>
                <c:pt idx="14340">
                  <c:v>0.41210648148148149</c:v>
                </c:pt>
                <c:pt idx="14341">
                  <c:v>0.41234953703703708</c:v>
                </c:pt>
                <c:pt idx="14342">
                  <c:v>0.41260416666666666</c:v>
                </c:pt>
                <c:pt idx="14343">
                  <c:v>0.4128472222222222</c:v>
                </c:pt>
                <c:pt idx="14344">
                  <c:v>0.41309027777777779</c:v>
                </c:pt>
                <c:pt idx="14345">
                  <c:v>0.41333333333333333</c:v>
                </c:pt>
                <c:pt idx="14346">
                  <c:v>0.41357638888888887</c:v>
                </c:pt>
                <c:pt idx="14347">
                  <c:v>0.4138310185185185</c:v>
                </c:pt>
                <c:pt idx="14348">
                  <c:v>0.41407407407407404</c:v>
                </c:pt>
                <c:pt idx="14349">
                  <c:v>0.41431712962962958</c:v>
                </c:pt>
                <c:pt idx="14350">
                  <c:v>0.41456018518518517</c:v>
                </c:pt>
                <c:pt idx="14351">
                  <c:v>0.41480324074074071</c:v>
                </c:pt>
                <c:pt idx="14352">
                  <c:v>0.4150578703703704</c:v>
                </c:pt>
                <c:pt idx="14353">
                  <c:v>0.41530092592592593</c:v>
                </c:pt>
                <c:pt idx="14354">
                  <c:v>0.41554398148148147</c:v>
                </c:pt>
                <c:pt idx="14355">
                  <c:v>0.41578703703703707</c:v>
                </c:pt>
                <c:pt idx="14356">
                  <c:v>0.4160300925925926</c:v>
                </c:pt>
                <c:pt idx="14357">
                  <c:v>0.41627314814814814</c:v>
                </c:pt>
                <c:pt idx="14358">
                  <c:v>0.41652777777777777</c:v>
                </c:pt>
                <c:pt idx="14359">
                  <c:v>0.41677083333333331</c:v>
                </c:pt>
                <c:pt idx="14360">
                  <c:v>0.41701388888888885</c:v>
                </c:pt>
                <c:pt idx="14361">
                  <c:v>0.41725694444444444</c:v>
                </c:pt>
                <c:pt idx="14362">
                  <c:v>0.41749999999999998</c:v>
                </c:pt>
                <c:pt idx="14363">
                  <c:v>0.41775462962962967</c:v>
                </c:pt>
                <c:pt idx="14364">
                  <c:v>0.41799768518518521</c:v>
                </c:pt>
                <c:pt idx="14365">
                  <c:v>0.41824074074074075</c:v>
                </c:pt>
                <c:pt idx="14366">
                  <c:v>0.41848379629629634</c:v>
                </c:pt>
                <c:pt idx="14367">
                  <c:v>0.41872685185185188</c:v>
                </c:pt>
                <c:pt idx="14368">
                  <c:v>0.41898148148148145</c:v>
                </c:pt>
                <c:pt idx="14369">
                  <c:v>0.41922453703703705</c:v>
                </c:pt>
                <c:pt idx="14370">
                  <c:v>0.41946759259259259</c:v>
                </c:pt>
                <c:pt idx="14371">
                  <c:v>0.41971064814814812</c:v>
                </c:pt>
                <c:pt idx="14372">
                  <c:v>0.41995370370370372</c:v>
                </c:pt>
                <c:pt idx="14373">
                  <c:v>0.42019675925925926</c:v>
                </c:pt>
                <c:pt idx="14374">
                  <c:v>0.42045138888888894</c:v>
                </c:pt>
                <c:pt idx="14375">
                  <c:v>0.42069444444444443</c:v>
                </c:pt>
                <c:pt idx="14376">
                  <c:v>0.42093749999999996</c:v>
                </c:pt>
                <c:pt idx="14377">
                  <c:v>0.4211805555555555</c:v>
                </c:pt>
                <c:pt idx="14378">
                  <c:v>0.42143518518518519</c:v>
                </c:pt>
                <c:pt idx="14379">
                  <c:v>0.42167824074074073</c:v>
                </c:pt>
                <c:pt idx="14380">
                  <c:v>0.42192129629629632</c:v>
                </c:pt>
                <c:pt idx="14381">
                  <c:v>0.42216435185185186</c:v>
                </c:pt>
                <c:pt idx="14382">
                  <c:v>0.4224074074074074</c:v>
                </c:pt>
                <c:pt idx="14383">
                  <c:v>0.42265046296296299</c:v>
                </c:pt>
                <c:pt idx="14384">
                  <c:v>0.42290509259259257</c:v>
                </c:pt>
                <c:pt idx="14385">
                  <c:v>0.42314814814814811</c:v>
                </c:pt>
                <c:pt idx="14386">
                  <c:v>0.4233912037037037</c:v>
                </c:pt>
                <c:pt idx="14387">
                  <c:v>0.42363425925925924</c:v>
                </c:pt>
                <c:pt idx="14388">
                  <c:v>0.42387731481481478</c:v>
                </c:pt>
                <c:pt idx="14389">
                  <c:v>0.42413194444444446</c:v>
                </c:pt>
                <c:pt idx="14390">
                  <c:v>0.424375</c:v>
                </c:pt>
                <c:pt idx="14391">
                  <c:v>0.4246180555555556</c:v>
                </c:pt>
                <c:pt idx="14392">
                  <c:v>0.42486111111111113</c:v>
                </c:pt>
                <c:pt idx="14393">
                  <c:v>0.42510416666666667</c:v>
                </c:pt>
                <c:pt idx="14394">
                  <c:v>0.42534722222222227</c:v>
                </c:pt>
                <c:pt idx="14395">
                  <c:v>0.42560185185185184</c:v>
                </c:pt>
                <c:pt idx="14396">
                  <c:v>0.42584490740740738</c:v>
                </c:pt>
                <c:pt idx="14397">
                  <c:v>0.42608796296296297</c:v>
                </c:pt>
                <c:pt idx="14398">
                  <c:v>0.42633101851851851</c:v>
                </c:pt>
                <c:pt idx="14399">
                  <c:v>0.42657407407407405</c:v>
                </c:pt>
                <c:pt idx="14400">
                  <c:v>0.42682870370370374</c:v>
                </c:pt>
                <c:pt idx="14401">
                  <c:v>0.42707175925925928</c:v>
                </c:pt>
                <c:pt idx="14402">
                  <c:v>0.42731481481481487</c:v>
                </c:pt>
                <c:pt idx="14403">
                  <c:v>0.42755787037037035</c:v>
                </c:pt>
                <c:pt idx="14404">
                  <c:v>0.42780092592592595</c:v>
                </c:pt>
                <c:pt idx="14405">
                  <c:v>0.42805555555555558</c:v>
                </c:pt>
                <c:pt idx="14406">
                  <c:v>0.42829861111111112</c:v>
                </c:pt>
                <c:pt idx="14407">
                  <c:v>0.42854166666666665</c:v>
                </c:pt>
                <c:pt idx="14408">
                  <c:v>0.42878472222222225</c:v>
                </c:pt>
                <c:pt idx="14409">
                  <c:v>0.42902777777777779</c:v>
                </c:pt>
                <c:pt idx="14410">
                  <c:v>0.42927083333333332</c:v>
                </c:pt>
                <c:pt idx="14411">
                  <c:v>0.42952546296296296</c:v>
                </c:pt>
                <c:pt idx="14412">
                  <c:v>0.42976851851851849</c:v>
                </c:pt>
                <c:pt idx="14413">
                  <c:v>0.43001157407407403</c:v>
                </c:pt>
                <c:pt idx="14414">
                  <c:v>0.43025462962962963</c:v>
                </c:pt>
                <c:pt idx="14415">
                  <c:v>0.43049768518518516</c:v>
                </c:pt>
                <c:pt idx="14416">
                  <c:v>0.43075231481481485</c:v>
                </c:pt>
                <c:pt idx="14417">
                  <c:v>0.43099537037037039</c:v>
                </c:pt>
                <c:pt idx="14418">
                  <c:v>0.43123842592592593</c:v>
                </c:pt>
                <c:pt idx="14419">
                  <c:v>0.43148148148148152</c:v>
                </c:pt>
                <c:pt idx="14420">
                  <c:v>0.43172453703703706</c:v>
                </c:pt>
                <c:pt idx="14421">
                  <c:v>0.43197916666666664</c:v>
                </c:pt>
                <c:pt idx="14422">
                  <c:v>0.43222222222222223</c:v>
                </c:pt>
                <c:pt idx="14423">
                  <c:v>0.43246527777777777</c:v>
                </c:pt>
                <c:pt idx="14424">
                  <c:v>0.43270833333333331</c:v>
                </c:pt>
                <c:pt idx="14425">
                  <c:v>0.4329513888888889</c:v>
                </c:pt>
                <c:pt idx="14426">
                  <c:v>0.43320601851851853</c:v>
                </c:pt>
                <c:pt idx="14427">
                  <c:v>0.43344907407407413</c:v>
                </c:pt>
                <c:pt idx="14428">
                  <c:v>0.43369212962962966</c:v>
                </c:pt>
                <c:pt idx="14429">
                  <c:v>0.4339351851851852</c:v>
                </c:pt>
                <c:pt idx="14430">
                  <c:v>0.43417824074074068</c:v>
                </c:pt>
                <c:pt idx="14431">
                  <c:v>0.43443287037037037</c:v>
                </c:pt>
                <c:pt idx="14432">
                  <c:v>0.43467592592592591</c:v>
                </c:pt>
                <c:pt idx="14433">
                  <c:v>0.4349189814814815</c:v>
                </c:pt>
                <c:pt idx="14434">
                  <c:v>0.43516203703703704</c:v>
                </c:pt>
                <c:pt idx="14435">
                  <c:v>0.43540509259259258</c:v>
                </c:pt>
                <c:pt idx="14436">
                  <c:v>0.43564814814814817</c:v>
                </c:pt>
                <c:pt idx="14437">
                  <c:v>0.43590277777777775</c:v>
                </c:pt>
                <c:pt idx="14438">
                  <c:v>0.43614583333333329</c:v>
                </c:pt>
                <c:pt idx="14439">
                  <c:v>0.43638888888888888</c:v>
                </c:pt>
                <c:pt idx="14440">
                  <c:v>0.43663194444444442</c:v>
                </c:pt>
                <c:pt idx="14441">
                  <c:v>0.43687499999999996</c:v>
                </c:pt>
                <c:pt idx="14442">
                  <c:v>0.43712962962962965</c:v>
                </c:pt>
                <c:pt idx="14443">
                  <c:v>0.43737268518518518</c:v>
                </c:pt>
                <c:pt idx="14444">
                  <c:v>0.43761574074074078</c:v>
                </c:pt>
                <c:pt idx="14445">
                  <c:v>0.43785879629629632</c:v>
                </c:pt>
                <c:pt idx="14446">
                  <c:v>0.43810185185185185</c:v>
                </c:pt>
                <c:pt idx="14447">
                  <c:v>0.43835648148148149</c:v>
                </c:pt>
                <c:pt idx="14448">
                  <c:v>0.43859953703703702</c:v>
                </c:pt>
                <c:pt idx="14449">
                  <c:v>0.43884259259259256</c:v>
                </c:pt>
                <c:pt idx="14450">
                  <c:v>0.43908564814814816</c:v>
                </c:pt>
                <c:pt idx="14451">
                  <c:v>0.43932870370370369</c:v>
                </c:pt>
                <c:pt idx="14452">
                  <c:v>0.43957175925925923</c:v>
                </c:pt>
                <c:pt idx="14453">
                  <c:v>0.43982638888888892</c:v>
                </c:pt>
                <c:pt idx="14454">
                  <c:v>0.44006944444444446</c:v>
                </c:pt>
                <c:pt idx="14455">
                  <c:v>0.44031250000000005</c:v>
                </c:pt>
                <c:pt idx="14456">
                  <c:v>0.44055555555555559</c:v>
                </c:pt>
                <c:pt idx="14457">
                  <c:v>0.44079861111111113</c:v>
                </c:pt>
                <c:pt idx="14458">
                  <c:v>0.44105324074074076</c:v>
                </c:pt>
                <c:pt idx="14459">
                  <c:v>0.4412962962962963</c:v>
                </c:pt>
                <c:pt idx="14460">
                  <c:v>0.44153935185185184</c:v>
                </c:pt>
                <c:pt idx="14461">
                  <c:v>0.44178240740740743</c:v>
                </c:pt>
                <c:pt idx="14462">
                  <c:v>0.44202546296296297</c:v>
                </c:pt>
                <c:pt idx="14463">
                  <c:v>0.44228009259259254</c:v>
                </c:pt>
                <c:pt idx="14464">
                  <c:v>0.44252314814814814</c:v>
                </c:pt>
                <c:pt idx="14465">
                  <c:v>0.44276620370370368</c:v>
                </c:pt>
                <c:pt idx="14466">
                  <c:v>0.44300925925925921</c:v>
                </c:pt>
                <c:pt idx="14467">
                  <c:v>0.44325231481481481</c:v>
                </c:pt>
                <c:pt idx="14468">
                  <c:v>0.44349537037037035</c:v>
                </c:pt>
                <c:pt idx="14469">
                  <c:v>0.44375000000000003</c:v>
                </c:pt>
                <c:pt idx="14470">
                  <c:v>0.44399305555555557</c:v>
                </c:pt>
                <c:pt idx="14471">
                  <c:v>0.44423611111111111</c:v>
                </c:pt>
                <c:pt idx="14472">
                  <c:v>0.4444791666666667</c:v>
                </c:pt>
                <c:pt idx="14473">
                  <c:v>0.44472222222222224</c:v>
                </c:pt>
                <c:pt idx="14474">
                  <c:v>0.44497685185185182</c:v>
                </c:pt>
                <c:pt idx="14475">
                  <c:v>0.44521990740740741</c:v>
                </c:pt>
                <c:pt idx="14476">
                  <c:v>0.44546296296296295</c:v>
                </c:pt>
                <c:pt idx="14477">
                  <c:v>0.44570601851851849</c:v>
                </c:pt>
                <c:pt idx="14478">
                  <c:v>0.44594907407407408</c:v>
                </c:pt>
                <c:pt idx="14479">
                  <c:v>0.44620370370370371</c:v>
                </c:pt>
                <c:pt idx="14480">
                  <c:v>0.44644675925925931</c:v>
                </c:pt>
                <c:pt idx="14481">
                  <c:v>0.44668981481481485</c:v>
                </c:pt>
                <c:pt idx="14482">
                  <c:v>0.44693287037037038</c:v>
                </c:pt>
                <c:pt idx="14483">
                  <c:v>0.44717592592592598</c:v>
                </c:pt>
                <c:pt idx="14484">
                  <c:v>0.44743055555555555</c:v>
                </c:pt>
                <c:pt idx="14485">
                  <c:v>0.44767361111111109</c:v>
                </c:pt>
                <c:pt idx="14486">
                  <c:v>0.44791666666666669</c:v>
                </c:pt>
                <c:pt idx="14487">
                  <c:v>0.44815972222222222</c:v>
                </c:pt>
                <c:pt idx="14488">
                  <c:v>0.44840277777777776</c:v>
                </c:pt>
                <c:pt idx="14489">
                  <c:v>0.44864583333333335</c:v>
                </c:pt>
                <c:pt idx="14490">
                  <c:v>0.44890046296296293</c:v>
                </c:pt>
                <c:pt idx="14491">
                  <c:v>0.44914351851851847</c:v>
                </c:pt>
                <c:pt idx="14492">
                  <c:v>0.44938657407407406</c:v>
                </c:pt>
                <c:pt idx="14493">
                  <c:v>0.4496296296296296</c:v>
                </c:pt>
                <c:pt idx="14494">
                  <c:v>0.44987268518518514</c:v>
                </c:pt>
                <c:pt idx="14495">
                  <c:v>0.45012731481481483</c:v>
                </c:pt>
                <c:pt idx="14496">
                  <c:v>0.45037037037037037</c:v>
                </c:pt>
                <c:pt idx="14497">
                  <c:v>0.45061342592592596</c:v>
                </c:pt>
                <c:pt idx="14498">
                  <c:v>0.4508564814814815</c:v>
                </c:pt>
                <c:pt idx="14499">
                  <c:v>0.45109953703703703</c:v>
                </c:pt>
                <c:pt idx="14500">
                  <c:v>0.45135416666666667</c:v>
                </c:pt>
                <c:pt idx="14501">
                  <c:v>0.45159722222222221</c:v>
                </c:pt>
                <c:pt idx="14502">
                  <c:v>0.45184027777777774</c:v>
                </c:pt>
                <c:pt idx="14503">
                  <c:v>0.45208333333333334</c:v>
                </c:pt>
                <c:pt idx="14504">
                  <c:v>0.45232638888888888</c:v>
                </c:pt>
                <c:pt idx="14505">
                  <c:v>0.45256944444444441</c:v>
                </c:pt>
                <c:pt idx="14506">
                  <c:v>0.4528240740740741</c:v>
                </c:pt>
                <c:pt idx="14507">
                  <c:v>0.45306712962962964</c:v>
                </c:pt>
                <c:pt idx="14508">
                  <c:v>0.45331018518518523</c:v>
                </c:pt>
                <c:pt idx="14509">
                  <c:v>0.45355324074074077</c:v>
                </c:pt>
                <c:pt idx="14510">
                  <c:v>0.45379629629629631</c:v>
                </c:pt>
                <c:pt idx="14511">
                  <c:v>0.45405092592592594</c:v>
                </c:pt>
                <c:pt idx="14512">
                  <c:v>0.45429398148148148</c:v>
                </c:pt>
                <c:pt idx="14513">
                  <c:v>0.45453703703703702</c:v>
                </c:pt>
                <c:pt idx="14514">
                  <c:v>0.45478009259259261</c:v>
                </c:pt>
                <c:pt idx="14515">
                  <c:v>0.45502314814814815</c:v>
                </c:pt>
                <c:pt idx="14516">
                  <c:v>0.45527777777777773</c:v>
                </c:pt>
                <c:pt idx="14517">
                  <c:v>0.45552083333333332</c:v>
                </c:pt>
                <c:pt idx="14518">
                  <c:v>0.45576388888888886</c:v>
                </c:pt>
                <c:pt idx="14519">
                  <c:v>0.4560069444444444</c:v>
                </c:pt>
                <c:pt idx="14520">
                  <c:v>0.45624999999999999</c:v>
                </c:pt>
                <c:pt idx="14521">
                  <c:v>0.45650462962962962</c:v>
                </c:pt>
                <c:pt idx="14522">
                  <c:v>0.45674768518518521</c:v>
                </c:pt>
                <c:pt idx="14523">
                  <c:v>0.45699074074074075</c:v>
                </c:pt>
                <c:pt idx="14524">
                  <c:v>0.45723379629629629</c:v>
                </c:pt>
                <c:pt idx="14525">
                  <c:v>0.45747685185185188</c:v>
                </c:pt>
                <c:pt idx="14526">
                  <c:v>0.45771990740740742</c:v>
                </c:pt>
                <c:pt idx="14527">
                  <c:v>0.457974537037037</c:v>
                </c:pt>
                <c:pt idx="14528">
                  <c:v>0.45821759259259259</c:v>
                </c:pt>
                <c:pt idx="14529">
                  <c:v>0.45846064814814813</c:v>
                </c:pt>
                <c:pt idx="14530">
                  <c:v>0.45870370370370367</c:v>
                </c:pt>
                <c:pt idx="14531">
                  <c:v>0.45894675925925926</c:v>
                </c:pt>
                <c:pt idx="14532">
                  <c:v>0.4592013888888889</c:v>
                </c:pt>
                <c:pt idx="14533">
                  <c:v>0.45944444444444449</c:v>
                </c:pt>
                <c:pt idx="14534">
                  <c:v>0.45968750000000003</c:v>
                </c:pt>
                <c:pt idx="14535">
                  <c:v>0.45993055555555556</c:v>
                </c:pt>
                <c:pt idx="14536">
                  <c:v>0.46017361111111116</c:v>
                </c:pt>
                <c:pt idx="14537">
                  <c:v>0.46042824074074074</c:v>
                </c:pt>
                <c:pt idx="14538">
                  <c:v>0.46067129629629627</c:v>
                </c:pt>
                <c:pt idx="14539">
                  <c:v>0.46091435185185187</c:v>
                </c:pt>
                <c:pt idx="14540">
                  <c:v>0.4611574074074074</c:v>
                </c:pt>
                <c:pt idx="14541">
                  <c:v>0.46140046296296294</c:v>
                </c:pt>
                <c:pt idx="14542">
                  <c:v>0.46165509259259258</c:v>
                </c:pt>
                <c:pt idx="14543">
                  <c:v>0.46189814814814811</c:v>
                </c:pt>
                <c:pt idx="14544">
                  <c:v>0.46214120370370365</c:v>
                </c:pt>
                <c:pt idx="14545">
                  <c:v>0.46238425925925924</c:v>
                </c:pt>
                <c:pt idx="14546">
                  <c:v>0.46262731481481478</c:v>
                </c:pt>
                <c:pt idx="14547">
                  <c:v>0.46287037037037032</c:v>
                </c:pt>
                <c:pt idx="14548">
                  <c:v>0.46312500000000001</c:v>
                </c:pt>
                <c:pt idx="14549">
                  <c:v>0.46336805555555555</c:v>
                </c:pt>
                <c:pt idx="14550">
                  <c:v>0.46361111111111114</c:v>
                </c:pt>
                <c:pt idx="14551">
                  <c:v>0.46385416666666668</c:v>
                </c:pt>
                <c:pt idx="14552">
                  <c:v>0.46409722222222222</c:v>
                </c:pt>
                <c:pt idx="14553">
                  <c:v>0.46435185185185185</c:v>
                </c:pt>
                <c:pt idx="14554">
                  <c:v>0.46459490740740739</c:v>
                </c:pt>
                <c:pt idx="14555">
                  <c:v>0.46483796296296293</c:v>
                </c:pt>
                <c:pt idx="14556">
                  <c:v>0.46508101851851852</c:v>
                </c:pt>
                <c:pt idx="14557">
                  <c:v>0.46532407407407406</c:v>
                </c:pt>
                <c:pt idx="14558">
                  <c:v>0.46557870370370374</c:v>
                </c:pt>
                <c:pt idx="14559">
                  <c:v>0.46582175925925928</c:v>
                </c:pt>
                <c:pt idx="14560">
                  <c:v>0.46606481481481482</c:v>
                </c:pt>
                <c:pt idx="14561">
                  <c:v>0.46630787037037041</c:v>
                </c:pt>
                <c:pt idx="14562">
                  <c:v>0.46655092592592595</c:v>
                </c:pt>
                <c:pt idx="14563">
                  <c:v>0.46679398148148149</c:v>
                </c:pt>
                <c:pt idx="14564">
                  <c:v>0.46704861111111112</c:v>
                </c:pt>
                <c:pt idx="14565">
                  <c:v>0.46729166666666666</c:v>
                </c:pt>
                <c:pt idx="14566">
                  <c:v>0.4675347222222222</c:v>
                </c:pt>
                <c:pt idx="14567">
                  <c:v>0.46777777777777779</c:v>
                </c:pt>
                <c:pt idx="14568">
                  <c:v>0.46802083333333333</c:v>
                </c:pt>
                <c:pt idx="14569">
                  <c:v>0.46827546296296302</c:v>
                </c:pt>
                <c:pt idx="14570">
                  <c:v>0.4685185185185185</c:v>
                </c:pt>
                <c:pt idx="14571">
                  <c:v>0.46876157407407404</c:v>
                </c:pt>
                <c:pt idx="14572">
                  <c:v>0.46900462962962958</c:v>
                </c:pt>
                <c:pt idx="14573">
                  <c:v>0.46924768518518517</c:v>
                </c:pt>
                <c:pt idx="14574">
                  <c:v>0.4695023148148148</c:v>
                </c:pt>
                <c:pt idx="14575">
                  <c:v>0.4697453703703704</c:v>
                </c:pt>
                <c:pt idx="14576">
                  <c:v>0.46998842592592593</c:v>
                </c:pt>
                <c:pt idx="14577">
                  <c:v>0.47023148148148147</c:v>
                </c:pt>
                <c:pt idx="14578">
                  <c:v>0.47047453703703707</c:v>
                </c:pt>
                <c:pt idx="14579">
                  <c:v>0.4707175925925926</c:v>
                </c:pt>
                <c:pt idx="14580">
                  <c:v>0.47097222222222218</c:v>
                </c:pt>
                <c:pt idx="14581">
                  <c:v>0.47121527777777777</c:v>
                </c:pt>
                <c:pt idx="14582">
                  <c:v>0.47145833333333331</c:v>
                </c:pt>
                <c:pt idx="14583">
                  <c:v>0.47170138888888885</c:v>
                </c:pt>
                <c:pt idx="14584">
                  <c:v>0.47195601851851854</c:v>
                </c:pt>
                <c:pt idx="14585">
                  <c:v>0.47219907407407408</c:v>
                </c:pt>
                <c:pt idx="14586">
                  <c:v>0.47244212962962967</c:v>
                </c:pt>
                <c:pt idx="14587">
                  <c:v>0.47268518518518521</c:v>
                </c:pt>
                <c:pt idx="14588">
                  <c:v>0.47292824074074075</c:v>
                </c:pt>
                <c:pt idx="14589">
                  <c:v>0.47317129629629634</c:v>
                </c:pt>
                <c:pt idx="14590">
                  <c:v>0.47342592592592592</c:v>
                </c:pt>
                <c:pt idx="14591">
                  <c:v>0.47366898148148145</c:v>
                </c:pt>
                <c:pt idx="14592">
                  <c:v>0.47391203703703705</c:v>
                </c:pt>
                <c:pt idx="14593">
                  <c:v>0.47415509259259259</c:v>
                </c:pt>
                <c:pt idx="14594">
                  <c:v>0.47439814814814812</c:v>
                </c:pt>
                <c:pt idx="14595">
                  <c:v>0.47465277777777781</c:v>
                </c:pt>
                <c:pt idx="14596">
                  <c:v>0.47489583333333335</c:v>
                </c:pt>
                <c:pt idx="14597">
                  <c:v>0.47513888888888883</c:v>
                </c:pt>
                <c:pt idx="14598">
                  <c:v>0.47538194444444448</c:v>
                </c:pt>
                <c:pt idx="14599">
                  <c:v>0.47562499999999996</c:v>
                </c:pt>
                <c:pt idx="14600">
                  <c:v>0.4758680555555555</c:v>
                </c:pt>
                <c:pt idx="14601">
                  <c:v>0.47612268518518519</c:v>
                </c:pt>
                <c:pt idx="14602">
                  <c:v>0.47636574074074073</c:v>
                </c:pt>
                <c:pt idx="14603">
                  <c:v>0.47660879629629632</c:v>
                </c:pt>
                <c:pt idx="14604">
                  <c:v>0.47685185185185186</c:v>
                </c:pt>
                <c:pt idx="14605">
                  <c:v>0.4770949074074074</c:v>
                </c:pt>
                <c:pt idx="14606">
                  <c:v>0.47734953703703703</c:v>
                </c:pt>
                <c:pt idx="14607">
                  <c:v>0.47759259259259257</c:v>
                </c:pt>
                <c:pt idx="14608">
                  <c:v>0.47783564814814811</c:v>
                </c:pt>
                <c:pt idx="14609">
                  <c:v>0.4780787037037037</c:v>
                </c:pt>
                <c:pt idx="14610">
                  <c:v>0.47832175925925924</c:v>
                </c:pt>
                <c:pt idx="14611">
                  <c:v>0.47857638888888893</c:v>
                </c:pt>
                <c:pt idx="14612">
                  <c:v>0.47881944444444446</c:v>
                </c:pt>
                <c:pt idx="14613">
                  <c:v>0.4790625</c:v>
                </c:pt>
                <c:pt idx="14614">
                  <c:v>0.4793055555555556</c:v>
                </c:pt>
                <c:pt idx="14615">
                  <c:v>0.47954861111111113</c:v>
                </c:pt>
                <c:pt idx="14616">
                  <c:v>0.47980324074074071</c:v>
                </c:pt>
                <c:pt idx="14617">
                  <c:v>0.4800462962962963</c:v>
                </c:pt>
                <c:pt idx="14618">
                  <c:v>0.48028935185185184</c:v>
                </c:pt>
                <c:pt idx="14619">
                  <c:v>0.48053240740740738</c:v>
                </c:pt>
                <c:pt idx="14620">
                  <c:v>0.48077546296296297</c:v>
                </c:pt>
                <c:pt idx="14621">
                  <c:v>0.48101851851851851</c:v>
                </c:pt>
                <c:pt idx="14622">
                  <c:v>0.4812731481481482</c:v>
                </c:pt>
                <c:pt idx="14623">
                  <c:v>0.48151620370370374</c:v>
                </c:pt>
                <c:pt idx="14624">
                  <c:v>0.48175925925925928</c:v>
                </c:pt>
                <c:pt idx="14625">
                  <c:v>0.48200231481481487</c:v>
                </c:pt>
                <c:pt idx="14626">
                  <c:v>0.48224537037037035</c:v>
                </c:pt>
                <c:pt idx="14627">
                  <c:v>0.48249999999999998</c:v>
                </c:pt>
                <c:pt idx="14628">
                  <c:v>0.48274305555555558</c:v>
                </c:pt>
                <c:pt idx="14629">
                  <c:v>0.48298611111111112</c:v>
                </c:pt>
                <c:pt idx="14630">
                  <c:v>0.48322916666666665</c:v>
                </c:pt>
                <c:pt idx="14631">
                  <c:v>0.48347222222222225</c:v>
                </c:pt>
                <c:pt idx="14632">
                  <c:v>0.48372685185185182</c:v>
                </c:pt>
                <c:pt idx="14633">
                  <c:v>0.48396990740740736</c:v>
                </c:pt>
                <c:pt idx="14634">
                  <c:v>0.48421296296296296</c:v>
                </c:pt>
                <c:pt idx="14635">
                  <c:v>0.48445601851851849</c:v>
                </c:pt>
                <c:pt idx="14636">
                  <c:v>0.48469907407407403</c:v>
                </c:pt>
                <c:pt idx="14637">
                  <c:v>0.48495370370370372</c:v>
                </c:pt>
                <c:pt idx="14638">
                  <c:v>0.48519675925925926</c:v>
                </c:pt>
                <c:pt idx="14639">
                  <c:v>0.48543981481481485</c:v>
                </c:pt>
                <c:pt idx="14640">
                  <c:v>0.48568287037037039</c:v>
                </c:pt>
                <c:pt idx="14641">
                  <c:v>0.48592592592592593</c:v>
                </c:pt>
                <c:pt idx="14642">
                  <c:v>0.48616898148148152</c:v>
                </c:pt>
                <c:pt idx="14643">
                  <c:v>0.4864236111111111</c:v>
                </c:pt>
                <c:pt idx="14644">
                  <c:v>0.48666666666666664</c:v>
                </c:pt>
                <c:pt idx="14645">
                  <c:v>0.48690972222222223</c:v>
                </c:pt>
                <c:pt idx="14646">
                  <c:v>0.48715277777777777</c:v>
                </c:pt>
                <c:pt idx="14647">
                  <c:v>0.48739583333333331</c:v>
                </c:pt>
                <c:pt idx="14648">
                  <c:v>0.48765046296296299</c:v>
                </c:pt>
                <c:pt idx="14649">
                  <c:v>0.48789351851851853</c:v>
                </c:pt>
                <c:pt idx="14650">
                  <c:v>0.48813657407407413</c:v>
                </c:pt>
                <c:pt idx="14651">
                  <c:v>0.48837962962962966</c:v>
                </c:pt>
                <c:pt idx="14652">
                  <c:v>0.4886226851851852</c:v>
                </c:pt>
                <c:pt idx="14653">
                  <c:v>0.48887731481481483</c:v>
                </c:pt>
                <c:pt idx="14654">
                  <c:v>0.48912037037037037</c:v>
                </c:pt>
                <c:pt idx="14655">
                  <c:v>0.48936342592592591</c:v>
                </c:pt>
                <c:pt idx="14656">
                  <c:v>0.4896064814814815</c:v>
                </c:pt>
                <c:pt idx="14657">
                  <c:v>0.48984953703703704</c:v>
                </c:pt>
                <c:pt idx="14658">
                  <c:v>0.49009259259259258</c:v>
                </c:pt>
                <c:pt idx="14659">
                  <c:v>0.49034722222222221</c:v>
                </c:pt>
                <c:pt idx="14660">
                  <c:v>0.49059027777777775</c:v>
                </c:pt>
                <c:pt idx="14661">
                  <c:v>0.49083333333333329</c:v>
                </c:pt>
                <c:pt idx="14662">
                  <c:v>0.49107638888888888</c:v>
                </c:pt>
                <c:pt idx="14663">
                  <c:v>0.49131944444444442</c:v>
                </c:pt>
                <c:pt idx="14664">
                  <c:v>0.49157407407407411</c:v>
                </c:pt>
                <c:pt idx="14665">
                  <c:v>0.49181712962962965</c:v>
                </c:pt>
                <c:pt idx="14666">
                  <c:v>0.49206018518518518</c:v>
                </c:pt>
                <c:pt idx="14667">
                  <c:v>0.49230324074074078</c:v>
                </c:pt>
                <c:pt idx="14668">
                  <c:v>0.49254629629629632</c:v>
                </c:pt>
                <c:pt idx="14669">
                  <c:v>0.49280092592592589</c:v>
                </c:pt>
                <c:pt idx="14670">
                  <c:v>0.49304398148148149</c:v>
                </c:pt>
                <c:pt idx="14671">
                  <c:v>0.49328703703703702</c:v>
                </c:pt>
                <c:pt idx="14672">
                  <c:v>0.49353009259259256</c:v>
                </c:pt>
                <c:pt idx="14673">
                  <c:v>0.49377314814814816</c:v>
                </c:pt>
                <c:pt idx="14674">
                  <c:v>0.49401620370370369</c:v>
                </c:pt>
                <c:pt idx="14675">
                  <c:v>0.49427083333333338</c:v>
                </c:pt>
                <c:pt idx="14676">
                  <c:v>0.49451388888888892</c:v>
                </c:pt>
                <c:pt idx="14677">
                  <c:v>0.49475694444444446</c:v>
                </c:pt>
                <c:pt idx="14678">
                  <c:v>0.49500000000000005</c:v>
                </c:pt>
                <c:pt idx="14679">
                  <c:v>0.49524305555555559</c:v>
                </c:pt>
                <c:pt idx="14680">
                  <c:v>0.49549768518518517</c:v>
                </c:pt>
                <c:pt idx="14681">
                  <c:v>0.49574074074074076</c:v>
                </c:pt>
                <c:pt idx="14682">
                  <c:v>0.4959837962962963</c:v>
                </c:pt>
                <c:pt idx="14683">
                  <c:v>0.49622685185185184</c:v>
                </c:pt>
                <c:pt idx="14684">
                  <c:v>0.49646990740740743</c:v>
                </c:pt>
                <c:pt idx="14685">
                  <c:v>0.49672453703703701</c:v>
                </c:pt>
                <c:pt idx="14686">
                  <c:v>0.49696759259259254</c:v>
                </c:pt>
                <c:pt idx="14687">
                  <c:v>0.49721064814814814</c:v>
                </c:pt>
                <c:pt idx="14688">
                  <c:v>0.49745370370370368</c:v>
                </c:pt>
                <c:pt idx="14689">
                  <c:v>0.49769675925925921</c:v>
                </c:pt>
                <c:pt idx="14690">
                  <c:v>0.4979513888888889</c:v>
                </c:pt>
                <c:pt idx="14691">
                  <c:v>0.49819444444444444</c:v>
                </c:pt>
                <c:pt idx="14692">
                  <c:v>0.49843750000000003</c:v>
                </c:pt>
                <c:pt idx="14693">
                  <c:v>0.49868055555555557</c:v>
                </c:pt>
                <c:pt idx="14694">
                  <c:v>0.49892361111111111</c:v>
                </c:pt>
                <c:pt idx="14695">
                  <c:v>0.4991666666666667</c:v>
                </c:pt>
                <c:pt idx="14696">
                  <c:v>0.49942129629629628</c:v>
                </c:pt>
                <c:pt idx="14697">
                  <c:v>0.49966435185185182</c:v>
                </c:pt>
                <c:pt idx="14698">
                  <c:v>0.49990740740740741</c:v>
                </c:pt>
                <c:pt idx="14699">
                  <c:v>0.50015046296296295</c:v>
                </c:pt>
                <c:pt idx="14700">
                  <c:v>0.50039351851851854</c:v>
                </c:pt>
                <c:pt idx="14701">
                  <c:v>0.50064814814814818</c:v>
                </c:pt>
                <c:pt idx="14702">
                  <c:v>0.50089120370370377</c:v>
                </c:pt>
                <c:pt idx="14703">
                  <c:v>0.50113425925925925</c:v>
                </c:pt>
                <c:pt idx="14704">
                  <c:v>0.50137731481481485</c:v>
                </c:pt>
                <c:pt idx="14705">
                  <c:v>0.50162037037037044</c:v>
                </c:pt>
                <c:pt idx="14706">
                  <c:v>0.50187499999999996</c:v>
                </c:pt>
                <c:pt idx="14707">
                  <c:v>0.50211805555555555</c:v>
                </c:pt>
                <c:pt idx="14708">
                  <c:v>0.50236111111111115</c:v>
                </c:pt>
                <c:pt idx="14709">
                  <c:v>0.50260416666666663</c:v>
                </c:pt>
                <c:pt idx="14710">
                  <c:v>0.50284722222222222</c:v>
                </c:pt>
                <c:pt idx="14711">
                  <c:v>0.50310185185185186</c:v>
                </c:pt>
                <c:pt idx="14712">
                  <c:v>0.50334490740740734</c:v>
                </c:pt>
                <c:pt idx="14713">
                  <c:v>0.50358796296296293</c:v>
                </c:pt>
                <c:pt idx="14714">
                  <c:v>0.50383101851851853</c:v>
                </c:pt>
                <c:pt idx="14715">
                  <c:v>0.50407407407407401</c:v>
                </c:pt>
                <c:pt idx="14716">
                  <c:v>0.5043171296296296</c:v>
                </c:pt>
                <c:pt idx="14717">
                  <c:v>0.50457175925925923</c:v>
                </c:pt>
                <c:pt idx="14718">
                  <c:v>0.50481481481481483</c:v>
                </c:pt>
                <c:pt idx="14719">
                  <c:v>0.50505787037037042</c:v>
                </c:pt>
                <c:pt idx="14720">
                  <c:v>0.5053009259259259</c:v>
                </c:pt>
                <c:pt idx="14721">
                  <c:v>0.5055439814814815</c:v>
                </c:pt>
                <c:pt idx="14722">
                  <c:v>0.50579861111111113</c:v>
                </c:pt>
                <c:pt idx="14723">
                  <c:v>0.50604166666666661</c:v>
                </c:pt>
                <c:pt idx="14724">
                  <c:v>0.50628472222222221</c:v>
                </c:pt>
                <c:pt idx="14725">
                  <c:v>0.5065277777777778</c:v>
                </c:pt>
                <c:pt idx="14726">
                  <c:v>0.50677083333333328</c:v>
                </c:pt>
                <c:pt idx="14727">
                  <c:v>0.50702546296296302</c:v>
                </c:pt>
                <c:pt idx="14728">
                  <c:v>0.50726851851851851</c:v>
                </c:pt>
                <c:pt idx="14729">
                  <c:v>0.5075115740740741</c:v>
                </c:pt>
                <c:pt idx="14730">
                  <c:v>0.50775462962962969</c:v>
                </c:pt>
                <c:pt idx="14731">
                  <c:v>0.50799768518518518</c:v>
                </c:pt>
                <c:pt idx="14732">
                  <c:v>0.50824074074074077</c:v>
                </c:pt>
                <c:pt idx="14733">
                  <c:v>0.5084953703703704</c:v>
                </c:pt>
                <c:pt idx="14734">
                  <c:v>0.50873842592592589</c:v>
                </c:pt>
                <c:pt idx="14735">
                  <c:v>0.50898148148148148</c:v>
                </c:pt>
                <c:pt idx="14736">
                  <c:v>0.50922453703703707</c:v>
                </c:pt>
                <c:pt idx="14737">
                  <c:v>0.50946759259259256</c:v>
                </c:pt>
                <c:pt idx="14738">
                  <c:v>0.50972222222222219</c:v>
                </c:pt>
                <c:pt idx="14739">
                  <c:v>0.50996527777777778</c:v>
                </c:pt>
                <c:pt idx="14740">
                  <c:v>0.51020833333333326</c:v>
                </c:pt>
                <c:pt idx="14741">
                  <c:v>0.51045138888888886</c:v>
                </c:pt>
                <c:pt idx="14742">
                  <c:v>0.51069444444444445</c:v>
                </c:pt>
                <c:pt idx="14743">
                  <c:v>0.51094907407407408</c:v>
                </c:pt>
                <c:pt idx="14744">
                  <c:v>0.51119212962962968</c:v>
                </c:pt>
                <c:pt idx="14745">
                  <c:v>0.51143518518518516</c:v>
                </c:pt>
                <c:pt idx="14746">
                  <c:v>0.51167824074074075</c:v>
                </c:pt>
                <c:pt idx="14747">
                  <c:v>0.51192129629629635</c:v>
                </c:pt>
                <c:pt idx="14748">
                  <c:v>0.51217592592592587</c:v>
                </c:pt>
                <c:pt idx="14749">
                  <c:v>0.51241898148148146</c:v>
                </c:pt>
                <c:pt idx="14750">
                  <c:v>0.51266203703703705</c:v>
                </c:pt>
                <c:pt idx="14751">
                  <c:v>0.51290509259259254</c:v>
                </c:pt>
                <c:pt idx="14752">
                  <c:v>0.51314814814814813</c:v>
                </c:pt>
                <c:pt idx="14753">
                  <c:v>0.51339120370370372</c:v>
                </c:pt>
                <c:pt idx="14754">
                  <c:v>0.51364583333333336</c:v>
                </c:pt>
                <c:pt idx="14755">
                  <c:v>0.51388888888888895</c:v>
                </c:pt>
                <c:pt idx="14756">
                  <c:v>0.51413194444444443</c:v>
                </c:pt>
                <c:pt idx="14757">
                  <c:v>0.51437500000000003</c:v>
                </c:pt>
                <c:pt idx="14758">
                  <c:v>0.51461805555555562</c:v>
                </c:pt>
                <c:pt idx="14759">
                  <c:v>0.51487268518518514</c:v>
                </c:pt>
                <c:pt idx="14760">
                  <c:v>0.51511574074074074</c:v>
                </c:pt>
                <c:pt idx="14761">
                  <c:v>0.51535879629629633</c:v>
                </c:pt>
                <c:pt idx="14762">
                  <c:v>0.51560185185185181</c:v>
                </c:pt>
                <c:pt idx="14763">
                  <c:v>0.5158449074074074</c:v>
                </c:pt>
                <c:pt idx="14764">
                  <c:v>0.51609953703703704</c:v>
                </c:pt>
                <c:pt idx="14765">
                  <c:v>0.51634259259259263</c:v>
                </c:pt>
                <c:pt idx="14766">
                  <c:v>0.51658564814814811</c:v>
                </c:pt>
                <c:pt idx="14767">
                  <c:v>0.51682870370370371</c:v>
                </c:pt>
                <c:pt idx="14768">
                  <c:v>0.51707175925925919</c:v>
                </c:pt>
                <c:pt idx="14769">
                  <c:v>0.51731481481481478</c:v>
                </c:pt>
                <c:pt idx="14770">
                  <c:v>0.51756944444444442</c:v>
                </c:pt>
                <c:pt idx="14771">
                  <c:v>0.51781250000000001</c:v>
                </c:pt>
                <c:pt idx="14772">
                  <c:v>0.5180555555555556</c:v>
                </c:pt>
                <c:pt idx="14773">
                  <c:v>0.51829861111111108</c:v>
                </c:pt>
                <c:pt idx="14774">
                  <c:v>0.51854166666666668</c:v>
                </c:pt>
                <c:pt idx="14775">
                  <c:v>0.51879629629629631</c:v>
                </c:pt>
                <c:pt idx="14776">
                  <c:v>0.51903935185185179</c:v>
                </c:pt>
                <c:pt idx="14777">
                  <c:v>0.51928240740740739</c:v>
                </c:pt>
                <c:pt idx="14778">
                  <c:v>0.51952546296296298</c:v>
                </c:pt>
                <c:pt idx="14779">
                  <c:v>0.51976851851851846</c:v>
                </c:pt>
                <c:pt idx="14780">
                  <c:v>0.52002314814814821</c:v>
                </c:pt>
                <c:pt idx="14781">
                  <c:v>0.52026620370370369</c:v>
                </c:pt>
                <c:pt idx="14782">
                  <c:v>0.52050925925925928</c:v>
                </c:pt>
                <c:pt idx="14783">
                  <c:v>0.52075231481481488</c:v>
                </c:pt>
                <c:pt idx="14784">
                  <c:v>0.52099537037037036</c:v>
                </c:pt>
                <c:pt idx="14785">
                  <c:v>0.52124999999999999</c:v>
                </c:pt>
                <c:pt idx="14786">
                  <c:v>0.52149305555555558</c:v>
                </c:pt>
                <c:pt idx="14787">
                  <c:v>0.52173611111111107</c:v>
                </c:pt>
                <c:pt idx="14788">
                  <c:v>0.52197916666666666</c:v>
                </c:pt>
                <c:pt idx="14789">
                  <c:v>0.52222222222222225</c:v>
                </c:pt>
                <c:pt idx="14790">
                  <c:v>0.52246527777777774</c:v>
                </c:pt>
                <c:pt idx="14791">
                  <c:v>0.52271990740740748</c:v>
                </c:pt>
                <c:pt idx="14792">
                  <c:v>0.52296296296296296</c:v>
                </c:pt>
                <c:pt idx="14793">
                  <c:v>0.52320601851851845</c:v>
                </c:pt>
                <c:pt idx="14794">
                  <c:v>0.52344907407407404</c:v>
                </c:pt>
                <c:pt idx="14795">
                  <c:v>0.52369212962962963</c:v>
                </c:pt>
                <c:pt idx="14796">
                  <c:v>0.52394675925925926</c:v>
                </c:pt>
                <c:pt idx="14797">
                  <c:v>0.52418981481481486</c:v>
                </c:pt>
                <c:pt idx="14798">
                  <c:v>0.52443287037037034</c:v>
                </c:pt>
                <c:pt idx="14799">
                  <c:v>0.52467592592592593</c:v>
                </c:pt>
                <c:pt idx="14800">
                  <c:v>0.52491898148148153</c:v>
                </c:pt>
                <c:pt idx="14801">
                  <c:v>0.52517361111111105</c:v>
                </c:pt>
                <c:pt idx="14802">
                  <c:v>0.52541666666666664</c:v>
                </c:pt>
                <c:pt idx="14803">
                  <c:v>0.52565972222222224</c:v>
                </c:pt>
                <c:pt idx="14804">
                  <c:v>0.52590277777777772</c:v>
                </c:pt>
                <c:pt idx="14805">
                  <c:v>0.52614583333333331</c:v>
                </c:pt>
                <c:pt idx="14806">
                  <c:v>0.52638888888888891</c:v>
                </c:pt>
                <c:pt idx="14807">
                  <c:v>0.52664351851851854</c:v>
                </c:pt>
                <c:pt idx="14808">
                  <c:v>0.52688657407407413</c:v>
                </c:pt>
                <c:pt idx="14809">
                  <c:v>0.52712962962962961</c:v>
                </c:pt>
                <c:pt idx="14810">
                  <c:v>0.52737268518518521</c:v>
                </c:pt>
                <c:pt idx="14811">
                  <c:v>0.5276157407407408</c:v>
                </c:pt>
                <c:pt idx="14812">
                  <c:v>0.52787037037037032</c:v>
                </c:pt>
                <c:pt idx="14813">
                  <c:v>0.52811342592592592</c:v>
                </c:pt>
                <c:pt idx="14814">
                  <c:v>0.52835648148148151</c:v>
                </c:pt>
                <c:pt idx="14815">
                  <c:v>0.52859953703703699</c:v>
                </c:pt>
                <c:pt idx="14816">
                  <c:v>0.52884259259259259</c:v>
                </c:pt>
                <c:pt idx="14817">
                  <c:v>0.52909722222222222</c:v>
                </c:pt>
                <c:pt idx="14818">
                  <c:v>0.52934027777777781</c:v>
                </c:pt>
                <c:pt idx="14819">
                  <c:v>0.52958333333333341</c:v>
                </c:pt>
                <c:pt idx="14820">
                  <c:v>0.52982638888888889</c:v>
                </c:pt>
                <c:pt idx="14821">
                  <c:v>0.53006944444444437</c:v>
                </c:pt>
                <c:pt idx="14822">
                  <c:v>0.53032407407407411</c:v>
                </c:pt>
                <c:pt idx="14823">
                  <c:v>0.5305671296296296</c:v>
                </c:pt>
                <c:pt idx="14824">
                  <c:v>0.53081018518518519</c:v>
                </c:pt>
                <c:pt idx="14825">
                  <c:v>0.53105324074074078</c:v>
                </c:pt>
                <c:pt idx="14826">
                  <c:v>0.53129629629629627</c:v>
                </c:pt>
                <c:pt idx="14827">
                  <c:v>0.5315509259259259</c:v>
                </c:pt>
                <c:pt idx="14828">
                  <c:v>0.53179398148148149</c:v>
                </c:pt>
                <c:pt idx="14829">
                  <c:v>0.53203703703703698</c:v>
                </c:pt>
                <c:pt idx="14830">
                  <c:v>0.53228009259259257</c:v>
                </c:pt>
                <c:pt idx="14831">
                  <c:v>0.53252314814814816</c:v>
                </c:pt>
                <c:pt idx="14832">
                  <c:v>0.53276620370370364</c:v>
                </c:pt>
                <c:pt idx="14833">
                  <c:v>0.53302083333333339</c:v>
                </c:pt>
                <c:pt idx="14834">
                  <c:v>0.53326388888888887</c:v>
                </c:pt>
                <c:pt idx="14835">
                  <c:v>0.53350694444444446</c:v>
                </c:pt>
                <c:pt idx="14836">
                  <c:v>0.53375000000000006</c:v>
                </c:pt>
                <c:pt idx="14837">
                  <c:v>0.53399305555555554</c:v>
                </c:pt>
                <c:pt idx="14838">
                  <c:v>0.53424768518518517</c:v>
                </c:pt>
                <c:pt idx="14839">
                  <c:v>0.53449074074074077</c:v>
                </c:pt>
                <c:pt idx="14840">
                  <c:v>0.53473379629629625</c:v>
                </c:pt>
                <c:pt idx="14841">
                  <c:v>0.53497685185185184</c:v>
                </c:pt>
                <c:pt idx="14842">
                  <c:v>0.53521990740740744</c:v>
                </c:pt>
                <c:pt idx="14843">
                  <c:v>0.53547453703703707</c:v>
                </c:pt>
                <c:pt idx="14844">
                  <c:v>0.53571759259259266</c:v>
                </c:pt>
                <c:pt idx="14845">
                  <c:v>0.53596064814814814</c:v>
                </c:pt>
                <c:pt idx="14846">
                  <c:v>0.53620370370370374</c:v>
                </c:pt>
                <c:pt idx="14847">
                  <c:v>0.53644675925925933</c:v>
                </c:pt>
                <c:pt idx="14848">
                  <c:v>0.53668981481481481</c:v>
                </c:pt>
                <c:pt idx="14849">
                  <c:v>0.53694444444444445</c:v>
                </c:pt>
                <c:pt idx="14850">
                  <c:v>0.53718750000000004</c:v>
                </c:pt>
                <c:pt idx="14851">
                  <c:v>0.53743055555555552</c:v>
                </c:pt>
                <c:pt idx="14852">
                  <c:v>0.53767361111111112</c:v>
                </c:pt>
                <c:pt idx="14853">
                  <c:v>0.53791666666666671</c:v>
                </c:pt>
                <c:pt idx="14854">
                  <c:v>0.53817129629629623</c:v>
                </c:pt>
                <c:pt idx="14855">
                  <c:v>0.53841435185185182</c:v>
                </c:pt>
                <c:pt idx="14856">
                  <c:v>0.53865740740740742</c:v>
                </c:pt>
                <c:pt idx="14857">
                  <c:v>0.5389004629629629</c:v>
                </c:pt>
                <c:pt idx="14858">
                  <c:v>0.53914351851851849</c:v>
                </c:pt>
                <c:pt idx="14859">
                  <c:v>0.53939814814814813</c:v>
                </c:pt>
                <c:pt idx="14860">
                  <c:v>0.53964120370370372</c:v>
                </c:pt>
                <c:pt idx="14861">
                  <c:v>0.53988425925925931</c:v>
                </c:pt>
                <c:pt idx="14862">
                  <c:v>0.5401273148148148</c:v>
                </c:pt>
                <c:pt idx="14863">
                  <c:v>0.54037037037037039</c:v>
                </c:pt>
                <c:pt idx="14864">
                  <c:v>0.54061342592592598</c:v>
                </c:pt>
                <c:pt idx="14865">
                  <c:v>0.5408680555555555</c:v>
                </c:pt>
                <c:pt idx="14866">
                  <c:v>0.5411111111111111</c:v>
                </c:pt>
                <c:pt idx="14867">
                  <c:v>0.54135416666666669</c:v>
                </c:pt>
                <c:pt idx="14868">
                  <c:v>0.54159722222222217</c:v>
                </c:pt>
                <c:pt idx="14869">
                  <c:v>0.54184027777777777</c:v>
                </c:pt>
                <c:pt idx="14870">
                  <c:v>0.5420949074074074</c:v>
                </c:pt>
                <c:pt idx="14871">
                  <c:v>0.54233796296296299</c:v>
                </c:pt>
                <c:pt idx="14872">
                  <c:v>0.54258101851851859</c:v>
                </c:pt>
                <c:pt idx="14873">
                  <c:v>0.54282407407407407</c:v>
                </c:pt>
                <c:pt idx="14874">
                  <c:v>0.54306712962962966</c:v>
                </c:pt>
                <c:pt idx="14875">
                  <c:v>0.5433217592592593</c:v>
                </c:pt>
                <c:pt idx="14876">
                  <c:v>0.54356481481481478</c:v>
                </c:pt>
                <c:pt idx="14877">
                  <c:v>0.54380787037037037</c:v>
                </c:pt>
                <c:pt idx="14878">
                  <c:v>0.54405092592592597</c:v>
                </c:pt>
                <c:pt idx="14879">
                  <c:v>0.54429398148148145</c:v>
                </c:pt>
                <c:pt idx="14880">
                  <c:v>0.54454861111111108</c:v>
                </c:pt>
                <c:pt idx="14881">
                  <c:v>0.54479166666666667</c:v>
                </c:pt>
                <c:pt idx="14882">
                  <c:v>0.54503472222222216</c:v>
                </c:pt>
                <c:pt idx="14883">
                  <c:v>0.54527777777777775</c:v>
                </c:pt>
                <c:pt idx="14884">
                  <c:v>0.54552083333333334</c:v>
                </c:pt>
                <c:pt idx="14885">
                  <c:v>0.54576388888888883</c:v>
                </c:pt>
                <c:pt idx="14886">
                  <c:v>0.54601851851851857</c:v>
                </c:pt>
                <c:pt idx="14887">
                  <c:v>0.54626157407407405</c:v>
                </c:pt>
                <c:pt idx="14888">
                  <c:v>0.54650462962962965</c:v>
                </c:pt>
                <c:pt idx="14889">
                  <c:v>0.54674768518518524</c:v>
                </c:pt>
                <c:pt idx="14890">
                  <c:v>0.54699074074074072</c:v>
                </c:pt>
                <c:pt idx="14891">
                  <c:v>0.54724537037037035</c:v>
                </c:pt>
                <c:pt idx="14892">
                  <c:v>0.54748842592592595</c:v>
                </c:pt>
                <c:pt idx="14893">
                  <c:v>0.54773148148148143</c:v>
                </c:pt>
                <c:pt idx="14894">
                  <c:v>0.54797453703703702</c:v>
                </c:pt>
                <c:pt idx="14895">
                  <c:v>0.54821759259259262</c:v>
                </c:pt>
                <c:pt idx="14896">
                  <c:v>0.54847222222222225</c:v>
                </c:pt>
                <c:pt idx="14897">
                  <c:v>0.54871527777777784</c:v>
                </c:pt>
                <c:pt idx="14898">
                  <c:v>0.54895833333333333</c:v>
                </c:pt>
                <c:pt idx="14899">
                  <c:v>0.54920138888888892</c:v>
                </c:pt>
                <c:pt idx="14900">
                  <c:v>0.54944444444444451</c:v>
                </c:pt>
                <c:pt idx="14901">
                  <c:v>0.5496875</c:v>
                </c:pt>
                <c:pt idx="14902">
                  <c:v>0.54994212962962963</c:v>
                </c:pt>
                <c:pt idx="14903">
                  <c:v>0.55018518518518522</c:v>
                </c:pt>
                <c:pt idx="14904">
                  <c:v>0.5504282407407407</c:v>
                </c:pt>
                <c:pt idx="14905">
                  <c:v>0.5506712962962963</c:v>
                </c:pt>
                <c:pt idx="14906">
                  <c:v>0.55091435185185189</c:v>
                </c:pt>
                <c:pt idx="14907">
                  <c:v>0.55116898148148141</c:v>
                </c:pt>
                <c:pt idx="14908">
                  <c:v>0.55141203703703701</c:v>
                </c:pt>
                <c:pt idx="14909">
                  <c:v>0.5516550925925926</c:v>
                </c:pt>
                <c:pt idx="14910">
                  <c:v>0.55189814814814808</c:v>
                </c:pt>
                <c:pt idx="14911">
                  <c:v>0.55214120370370368</c:v>
                </c:pt>
                <c:pt idx="14912">
                  <c:v>0.55239583333333331</c:v>
                </c:pt>
                <c:pt idx="14913">
                  <c:v>0.5526388888888889</c:v>
                </c:pt>
                <c:pt idx="14914">
                  <c:v>0.5528819444444445</c:v>
                </c:pt>
                <c:pt idx="14915">
                  <c:v>0.55312499999999998</c:v>
                </c:pt>
                <c:pt idx="14916">
                  <c:v>0.55336805555555557</c:v>
                </c:pt>
                <c:pt idx="14917">
                  <c:v>0.5536226851851852</c:v>
                </c:pt>
                <c:pt idx="14918">
                  <c:v>0.55386574074074069</c:v>
                </c:pt>
                <c:pt idx="14919">
                  <c:v>0.55410879629629628</c:v>
                </c:pt>
                <c:pt idx="14920">
                  <c:v>0.55435185185185187</c:v>
                </c:pt>
                <c:pt idx="14921">
                  <c:v>0.55459490740740736</c:v>
                </c:pt>
                <c:pt idx="14922">
                  <c:v>0.5548495370370371</c:v>
                </c:pt>
                <c:pt idx="14923">
                  <c:v>0.55509259259259258</c:v>
                </c:pt>
                <c:pt idx="14924">
                  <c:v>0.55533564814814818</c:v>
                </c:pt>
                <c:pt idx="14925">
                  <c:v>0.55557870370370377</c:v>
                </c:pt>
                <c:pt idx="14926">
                  <c:v>0.55582175925925925</c:v>
                </c:pt>
                <c:pt idx="14927">
                  <c:v>0.55606481481481485</c:v>
                </c:pt>
                <c:pt idx="14928">
                  <c:v>0.55631944444444448</c:v>
                </c:pt>
                <c:pt idx="14929">
                  <c:v>0.55656249999999996</c:v>
                </c:pt>
                <c:pt idx="14930">
                  <c:v>0.55680555555555555</c:v>
                </c:pt>
                <c:pt idx="14931">
                  <c:v>0.55704861111111115</c:v>
                </c:pt>
                <c:pt idx="14932">
                  <c:v>0.55729166666666663</c:v>
                </c:pt>
                <c:pt idx="14933">
                  <c:v>0.55754629629629626</c:v>
                </c:pt>
                <c:pt idx="14934">
                  <c:v>0.55778935185185186</c:v>
                </c:pt>
                <c:pt idx="14935">
                  <c:v>0.55803240740740734</c:v>
                </c:pt>
                <c:pt idx="14936">
                  <c:v>0.55827546296296293</c:v>
                </c:pt>
                <c:pt idx="14937">
                  <c:v>0.55851851851851853</c:v>
                </c:pt>
                <c:pt idx="14938">
                  <c:v>0.55877314814814816</c:v>
                </c:pt>
                <c:pt idx="14939">
                  <c:v>0.55901620370370375</c:v>
                </c:pt>
                <c:pt idx="14940">
                  <c:v>0.55925925925925923</c:v>
                </c:pt>
                <c:pt idx="14941">
                  <c:v>0.55950231481481483</c:v>
                </c:pt>
                <c:pt idx="14942">
                  <c:v>0.55974537037037042</c:v>
                </c:pt>
                <c:pt idx="14943">
                  <c:v>0.5599884259259259</c:v>
                </c:pt>
                <c:pt idx="14944">
                  <c:v>0.56024305555555554</c:v>
                </c:pt>
                <c:pt idx="14945">
                  <c:v>0.56048611111111113</c:v>
                </c:pt>
                <c:pt idx="14946">
                  <c:v>0.56072916666666661</c:v>
                </c:pt>
                <c:pt idx="14947">
                  <c:v>0.56097222222222221</c:v>
                </c:pt>
                <c:pt idx="14948">
                  <c:v>0.5612152777777778</c:v>
                </c:pt>
                <c:pt idx="14949">
                  <c:v>0.56146990740740743</c:v>
                </c:pt>
                <c:pt idx="14950">
                  <c:v>0.56171296296296302</c:v>
                </c:pt>
                <c:pt idx="14951">
                  <c:v>0.56195601851851851</c:v>
                </c:pt>
                <c:pt idx="14952">
                  <c:v>0.5621990740740741</c:v>
                </c:pt>
                <c:pt idx="14953">
                  <c:v>0.56244212962962969</c:v>
                </c:pt>
                <c:pt idx="14954">
                  <c:v>0.56269675925925922</c:v>
                </c:pt>
                <c:pt idx="14955">
                  <c:v>0.56293981481481481</c:v>
                </c:pt>
                <c:pt idx="14956">
                  <c:v>0.5631828703703704</c:v>
                </c:pt>
                <c:pt idx="14957">
                  <c:v>0.56342592592592589</c:v>
                </c:pt>
                <c:pt idx="14958">
                  <c:v>0.56366898148148148</c:v>
                </c:pt>
                <c:pt idx="14959">
                  <c:v>0.56391203703703707</c:v>
                </c:pt>
                <c:pt idx="14960">
                  <c:v>0.56416666666666659</c:v>
                </c:pt>
                <c:pt idx="14961">
                  <c:v>0.56440972222222219</c:v>
                </c:pt>
                <c:pt idx="14962">
                  <c:v>0.56465277777777778</c:v>
                </c:pt>
                <c:pt idx="14963">
                  <c:v>0.56489583333333326</c:v>
                </c:pt>
                <c:pt idx="14964">
                  <c:v>0.56513888888888886</c:v>
                </c:pt>
                <c:pt idx="14965">
                  <c:v>0.56539351851851849</c:v>
                </c:pt>
                <c:pt idx="14966">
                  <c:v>0.56563657407407408</c:v>
                </c:pt>
                <c:pt idx="14967">
                  <c:v>0.56587962962962968</c:v>
                </c:pt>
                <c:pt idx="14968">
                  <c:v>0.56612268518518516</c:v>
                </c:pt>
                <c:pt idx="14969">
                  <c:v>0.56636574074074075</c:v>
                </c:pt>
                <c:pt idx="14970">
                  <c:v>0.56662037037037039</c:v>
                </c:pt>
                <c:pt idx="14971">
                  <c:v>0.56686342592592587</c:v>
                </c:pt>
                <c:pt idx="14972">
                  <c:v>0.56710648148148146</c:v>
                </c:pt>
                <c:pt idx="14973">
                  <c:v>0.56734953703703705</c:v>
                </c:pt>
                <c:pt idx="14974">
                  <c:v>0.56759259259259254</c:v>
                </c:pt>
                <c:pt idx="14975">
                  <c:v>0.56784722222222228</c:v>
                </c:pt>
                <c:pt idx="14976">
                  <c:v>0.56809027777777776</c:v>
                </c:pt>
                <c:pt idx="14977">
                  <c:v>0.56833333333333336</c:v>
                </c:pt>
                <c:pt idx="14978">
                  <c:v>0.56857638888888895</c:v>
                </c:pt>
                <c:pt idx="14979">
                  <c:v>0.56881944444444443</c:v>
                </c:pt>
                <c:pt idx="14980">
                  <c:v>0.56906250000000003</c:v>
                </c:pt>
                <c:pt idx="14981">
                  <c:v>0.56931712962962966</c:v>
                </c:pt>
                <c:pt idx="14982">
                  <c:v>0.56956018518518514</c:v>
                </c:pt>
                <c:pt idx="14983">
                  <c:v>0.56980324074074074</c:v>
                </c:pt>
                <c:pt idx="14984">
                  <c:v>0.57004629629629633</c:v>
                </c:pt>
                <c:pt idx="14985">
                  <c:v>0.57028935185185181</c:v>
                </c:pt>
                <c:pt idx="14986">
                  <c:v>0.57054398148148155</c:v>
                </c:pt>
                <c:pt idx="14987">
                  <c:v>0.57078703703703704</c:v>
                </c:pt>
                <c:pt idx="14988">
                  <c:v>0.57103009259259252</c:v>
                </c:pt>
                <c:pt idx="14989">
                  <c:v>0.57127314814814811</c:v>
                </c:pt>
                <c:pt idx="14990">
                  <c:v>0.57151620370370371</c:v>
                </c:pt>
                <c:pt idx="14991">
                  <c:v>0.57177083333333334</c:v>
                </c:pt>
                <c:pt idx="14992">
                  <c:v>0.57201388888888893</c:v>
                </c:pt>
                <c:pt idx="14993">
                  <c:v>0.57225694444444442</c:v>
                </c:pt>
                <c:pt idx="14994">
                  <c:v>0.57250000000000001</c:v>
                </c:pt>
                <c:pt idx="14995">
                  <c:v>0.5727430555555556</c:v>
                </c:pt>
                <c:pt idx="14996">
                  <c:v>0.57298611111111108</c:v>
                </c:pt>
                <c:pt idx="14997">
                  <c:v>0.57324074074074072</c:v>
                </c:pt>
                <c:pt idx="14998">
                  <c:v>0.57348379629629631</c:v>
                </c:pt>
                <c:pt idx="14999">
                  <c:v>0.57372685185185179</c:v>
                </c:pt>
                <c:pt idx="15000">
                  <c:v>0.57396990740740739</c:v>
                </c:pt>
                <c:pt idx="15001">
                  <c:v>0.57421296296296298</c:v>
                </c:pt>
                <c:pt idx="15002">
                  <c:v>0.57446759259259261</c:v>
                </c:pt>
                <c:pt idx="15003">
                  <c:v>0.57471064814814821</c:v>
                </c:pt>
                <c:pt idx="15004">
                  <c:v>0.57495370370370369</c:v>
                </c:pt>
                <c:pt idx="15005">
                  <c:v>0.57519675925925928</c:v>
                </c:pt>
                <c:pt idx="15006">
                  <c:v>0.57543981481481488</c:v>
                </c:pt>
                <c:pt idx="15007">
                  <c:v>0.5756944444444444</c:v>
                </c:pt>
                <c:pt idx="15008">
                  <c:v>0.57593749999999999</c:v>
                </c:pt>
                <c:pt idx="15009">
                  <c:v>0.57618055555555558</c:v>
                </c:pt>
                <c:pt idx="15010">
                  <c:v>0.57642361111111107</c:v>
                </c:pt>
                <c:pt idx="15011">
                  <c:v>0.57666666666666666</c:v>
                </c:pt>
                <c:pt idx="15012">
                  <c:v>0.57692129629629629</c:v>
                </c:pt>
                <c:pt idx="15013">
                  <c:v>0.57716435185185189</c:v>
                </c:pt>
                <c:pt idx="15014">
                  <c:v>0.57740740740740748</c:v>
                </c:pt>
                <c:pt idx="15015">
                  <c:v>0.57765046296296296</c:v>
                </c:pt>
                <c:pt idx="15016">
                  <c:v>0.57789351851851845</c:v>
                </c:pt>
                <c:pt idx="15017">
                  <c:v>0.57814814814814819</c:v>
                </c:pt>
                <c:pt idx="15018">
                  <c:v>0.57839120370370367</c:v>
                </c:pt>
                <c:pt idx="15019">
                  <c:v>0.57863425925925926</c:v>
                </c:pt>
                <c:pt idx="15020">
                  <c:v>0.57887731481481486</c:v>
                </c:pt>
                <c:pt idx="15021">
                  <c:v>0.57912037037037034</c:v>
                </c:pt>
                <c:pt idx="15022">
                  <c:v>0.57936342592592593</c:v>
                </c:pt>
                <c:pt idx="15023">
                  <c:v>0.57961805555555557</c:v>
                </c:pt>
                <c:pt idx="15024">
                  <c:v>0.57986111111111105</c:v>
                </c:pt>
                <c:pt idx="15025">
                  <c:v>0.58010416666666664</c:v>
                </c:pt>
                <c:pt idx="15026">
                  <c:v>0.58034722222222224</c:v>
                </c:pt>
                <c:pt idx="15027">
                  <c:v>0.58059027777777772</c:v>
                </c:pt>
                <c:pt idx="15028">
                  <c:v>0.58084490740740746</c:v>
                </c:pt>
                <c:pt idx="15029">
                  <c:v>0.58108796296296295</c:v>
                </c:pt>
                <c:pt idx="15030">
                  <c:v>0.58133101851851854</c:v>
                </c:pt>
                <c:pt idx="15031">
                  <c:v>0.58157407407407413</c:v>
                </c:pt>
                <c:pt idx="15032">
                  <c:v>0.58181712962962961</c:v>
                </c:pt>
                <c:pt idx="15033">
                  <c:v>0.58206018518518521</c:v>
                </c:pt>
                <c:pt idx="15034">
                  <c:v>0.58231481481481484</c:v>
                </c:pt>
                <c:pt idx="15035">
                  <c:v>0.58255787037037032</c:v>
                </c:pt>
                <c:pt idx="15036">
                  <c:v>0.58280092592592592</c:v>
                </c:pt>
                <c:pt idx="15037">
                  <c:v>0.58304398148148151</c:v>
                </c:pt>
                <c:pt idx="15038">
                  <c:v>0.58328703703703699</c:v>
                </c:pt>
                <c:pt idx="15039">
                  <c:v>0.58354166666666674</c:v>
                </c:pt>
                <c:pt idx="15040">
                  <c:v>0.58378472222222222</c:v>
                </c:pt>
                <c:pt idx="15041">
                  <c:v>0.58402777777777781</c:v>
                </c:pt>
                <c:pt idx="15042">
                  <c:v>0.58427083333333341</c:v>
                </c:pt>
                <c:pt idx="15043">
                  <c:v>0.58451388888888889</c:v>
                </c:pt>
                <c:pt idx="15044">
                  <c:v>0.58476851851851852</c:v>
                </c:pt>
                <c:pt idx="15045">
                  <c:v>0.58501157407407411</c:v>
                </c:pt>
                <c:pt idx="15046">
                  <c:v>0.5852546296296296</c:v>
                </c:pt>
                <c:pt idx="15047">
                  <c:v>0.58549768518518519</c:v>
                </c:pt>
                <c:pt idx="15048">
                  <c:v>0.58574074074074078</c:v>
                </c:pt>
                <c:pt idx="15049">
                  <c:v>0.58599537037037031</c:v>
                </c:pt>
                <c:pt idx="15050">
                  <c:v>0.5862384259259259</c:v>
                </c:pt>
                <c:pt idx="15051">
                  <c:v>0.58648148148148149</c:v>
                </c:pt>
                <c:pt idx="15052">
                  <c:v>0.58672453703703698</c:v>
                </c:pt>
                <c:pt idx="15053">
                  <c:v>0.58696759259259257</c:v>
                </c:pt>
                <c:pt idx="15054">
                  <c:v>0.58721064814814816</c:v>
                </c:pt>
                <c:pt idx="15055">
                  <c:v>0.58746527777777779</c:v>
                </c:pt>
                <c:pt idx="15056">
                  <c:v>0.58770833333333339</c:v>
                </c:pt>
                <c:pt idx="15057">
                  <c:v>0.58795138888888887</c:v>
                </c:pt>
                <c:pt idx="15058">
                  <c:v>0.58819444444444446</c:v>
                </c:pt>
                <c:pt idx="15059">
                  <c:v>0.58843750000000006</c:v>
                </c:pt>
                <c:pt idx="15060">
                  <c:v>0.58869212962962958</c:v>
                </c:pt>
                <c:pt idx="15061">
                  <c:v>0.58893518518518517</c:v>
                </c:pt>
                <c:pt idx="15062">
                  <c:v>0.58917824074074077</c:v>
                </c:pt>
                <c:pt idx="15063">
                  <c:v>0.58942129629629625</c:v>
                </c:pt>
                <c:pt idx="15064">
                  <c:v>0.58966435185185184</c:v>
                </c:pt>
                <c:pt idx="15065">
                  <c:v>0.58991898148148147</c:v>
                </c:pt>
                <c:pt idx="15066">
                  <c:v>0.59016203703703707</c:v>
                </c:pt>
                <c:pt idx="15067">
                  <c:v>0.59040509259259266</c:v>
                </c:pt>
                <c:pt idx="15068">
                  <c:v>0.59064814814814814</c:v>
                </c:pt>
                <c:pt idx="15069">
                  <c:v>0.59089120370370374</c:v>
                </c:pt>
                <c:pt idx="15070">
                  <c:v>0.59114583333333337</c:v>
                </c:pt>
                <c:pt idx="15071">
                  <c:v>0.59138888888888885</c:v>
                </c:pt>
                <c:pt idx="15072">
                  <c:v>0.59163194444444445</c:v>
                </c:pt>
                <c:pt idx="15073">
                  <c:v>0.59187500000000004</c:v>
                </c:pt>
                <c:pt idx="15074">
                  <c:v>0.59211805555555552</c:v>
                </c:pt>
                <c:pt idx="15075">
                  <c:v>0.59236111111111112</c:v>
                </c:pt>
                <c:pt idx="15076">
                  <c:v>0.59261574074074075</c:v>
                </c:pt>
                <c:pt idx="15077">
                  <c:v>0.59285879629629623</c:v>
                </c:pt>
                <c:pt idx="15078">
                  <c:v>0.59310185185185182</c:v>
                </c:pt>
                <c:pt idx="15079">
                  <c:v>0.59334490740740742</c:v>
                </c:pt>
                <c:pt idx="15080">
                  <c:v>0.5935879629629629</c:v>
                </c:pt>
                <c:pt idx="15081">
                  <c:v>0.59384259259259264</c:v>
                </c:pt>
                <c:pt idx="15082">
                  <c:v>0.59408564814814813</c:v>
                </c:pt>
                <c:pt idx="15083">
                  <c:v>0.59432870370370372</c:v>
                </c:pt>
                <c:pt idx="15084">
                  <c:v>0.59457175925925931</c:v>
                </c:pt>
                <c:pt idx="15085">
                  <c:v>0.5948148148148148</c:v>
                </c:pt>
                <c:pt idx="15086">
                  <c:v>0.59506944444444443</c:v>
                </c:pt>
                <c:pt idx="15087">
                  <c:v>0.59531250000000002</c:v>
                </c:pt>
                <c:pt idx="15088">
                  <c:v>0.5955555555555555</c:v>
                </c:pt>
                <c:pt idx="15089">
                  <c:v>0.5957986111111111</c:v>
                </c:pt>
                <c:pt idx="15090">
                  <c:v>0.59604166666666669</c:v>
                </c:pt>
                <c:pt idx="15091">
                  <c:v>0.59628472222222217</c:v>
                </c:pt>
                <c:pt idx="15092">
                  <c:v>0.59653935185185192</c:v>
                </c:pt>
                <c:pt idx="15093">
                  <c:v>0.5967824074074074</c:v>
                </c:pt>
                <c:pt idx="15094">
                  <c:v>0.59702546296296299</c:v>
                </c:pt>
                <c:pt idx="15095">
                  <c:v>0.59726851851851859</c:v>
                </c:pt>
                <c:pt idx="15096">
                  <c:v>0.59751157407407407</c:v>
                </c:pt>
                <c:pt idx="15097">
                  <c:v>0.5977662037037037</c:v>
                </c:pt>
                <c:pt idx="15098">
                  <c:v>0.5980092592592593</c:v>
                </c:pt>
                <c:pt idx="15099">
                  <c:v>0.59825231481481478</c:v>
                </c:pt>
                <c:pt idx="15100">
                  <c:v>0.59849537037037037</c:v>
                </c:pt>
                <c:pt idx="15101">
                  <c:v>0.59873842592592597</c:v>
                </c:pt>
                <c:pt idx="15102">
                  <c:v>0.59899305555555549</c:v>
                </c:pt>
                <c:pt idx="15103">
                  <c:v>0.59923611111111108</c:v>
                </c:pt>
                <c:pt idx="15104">
                  <c:v>0.59947916666666667</c:v>
                </c:pt>
                <c:pt idx="15105">
                  <c:v>0.59972222222222216</c:v>
                </c:pt>
                <c:pt idx="15106">
                  <c:v>0.59996527777777775</c:v>
                </c:pt>
                <c:pt idx="15107">
                  <c:v>0.60021990740740738</c:v>
                </c:pt>
                <c:pt idx="15108">
                  <c:v>0.60046296296296298</c:v>
                </c:pt>
                <c:pt idx="15109">
                  <c:v>0.60070601851851857</c:v>
                </c:pt>
                <c:pt idx="15110">
                  <c:v>0.60094907407407405</c:v>
                </c:pt>
                <c:pt idx="15111">
                  <c:v>0.60119212962962965</c:v>
                </c:pt>
                <c:pt idx="15112">
                  <c:v>0.60144675925925928</c:v>
                </c:pt>
                <c:pt idx="15113">
                  <c:v>0.60168981481481476</c:v>
                </c:pt>
                <c:pt idx="15114">
                  <c:v>0.60193287037037035</c:v>
                </c:pt>
                <c:pt idx="15115">
                  <c:v>0.60217592592592595</c:v>
                </c:pt>
                <c:pt idx="15116">
                  <c:v>0.60241898148148143</c:v>
                </c:pt>
                <c:pt idx="15117">
                  <c:v>0.60266203703703702</c:v>
                </c:pt>
                <c:pt idx="15118">
                  <c:v>0.60291666666666666</c:v>
                </c:pt>
                <c:pt idx="15119">
                  <c:v>0.60315972222222225</c:v>
                </c:pt>
                <c:pt idx="15120">
                  <c:v>0.60340277777777784</c:v>
                </c:pt>
                <c:pt idx="15121">
                  <c:v>0.60364583333333333</c:v>
                </c:pt>
                <c:pt idx="15122">
                  <c:v>0.60388888888888892</c:v>
                </c:pt>
                <c:pt idx="15123">
                  <c:v>0.60414351851851855</c:v>
                </c:pt>
                <c:pt idx="15124">
                  <c:v>0.60438657407407403</c:v>
                </c:pt>
                <c:pt idx="15125">
                  <c:v>0.60462962962962963</c:v>
                </c:pt>
                <c:pt idx="15126">
                  <c:v>0.60487268518518522</c:v>
                </c:pt>
                <c:pt idx="15127">
                  <c:v>0.6051157407407407</c:v>
                </c:pt>
                <c:pt idx="15128">
                  <c:v>0.6053587962962963</c:v>
                </c:pt>
                <c:pt idx="15129">
                  <c:v>0.60561342592592593</c:v>
                </c:pt>
                <c:pt idx="15130">
                  <c:v>0.60585648148148141</c:v>
                </c:pt>
                <c:pt idx="15131">
                  <c:v>0.60609953703703701</c:v>
                </c:pt>
                <c:pt idx="15132">
                  <c:v>0.6063425925925926</c:v>
                </c:pt>
                <c:pt idx="15133">
                  <c:v>0.60658564814814808</c:v>
                </c:pt>
                <c:pt idx="15134">
                  <c:v>0.60684027777777783</c:v>
                </c:pt>
                <c:pt idx="15135">
                  <c:v>0.60708333333333331</c:v>
                </c:pt>
                <c:pt idx="15136">
                  <c:v>0.6073263888888889</c:v>
                </c:pt>
                <c:pt idx="15137">
                  <c:v>0.6075694444444445</c:v>
                </c:pt>
                <c:pt idx="15138">
                  <c:v>0.60781249999999998</c:v>
                </c:pt>
                <c:pt idx="15139">
                  <c:v>0.60806712962962961</c:v>
                </c:pt>
                <c:pt idx="15140">
                  <c:v>0.6083101851851852</c:v>
                </c:pt>
                <c:pt idx="15141">
                  <c:v>0.60855324074074069</c:v>
                </c:pt>
                <c:pt idx="15142">
                  <c:v>0.60879629629629628</c:v>
                </c:pt>
                <c:pt idx="15143">
                  <c:v>0.60903935185185187</c:v>
                </c:pt>
                <c:pt idx="15144">
                  <c:v>0.60929398148148151</c:v>
                </c:pt>
                <c:pt idx="15145">
                  <c:v>0.6095370370370371</c:v>
                </c:pt>
                <c:pt idx="15146">
                  <c:v>0.60978009259259258</c:v>
                </c:pt>
                <c:pt idx="15147">
                  <c:v>0.61002314814814818</c:v>
                </c:pt>
                <c:pt idx="15148">
                  <c:v>0.61026620370370377</c:v>
                </c:pt>
                <c:pt idx="15149">
                  <c:v>0.61050925925925925</c:v>
                </c:pt>
                <c:pt idx="15150">
                  <c:v>0.61076388888888888</c:v>
                </c:pt>
                <c:pt idx="15151">
                  <c:v>0.61100694444444448</c:v>
                </c:pt>
                <c:pt idx="15152">
                  <c:v>0.61124999999999996</c:v>
                </c:pt>
                <c:pt idx="15153">
                  <c:v>0.61149305555555555</c:v>
                </c:pt>
                <c:pt idx="15154">
                  <c:v>0.61173611111111115</c:v>
                </c:pt>
                <c:pt idx="15155">
                  <c:v>0.61199074074074067</c:v>
                </c:pt>
                <c:pt idx="15156">
                  <c:v>0.61223379629629626</c:v>
                </c:pt>
                <c:pt idx="15157">
                  <c:v>0.61247685185185186</c:v>
                </c:pt>
                <c:pt idx="15158">
                  <c:v>0.61271990740740734</c:v>
                </c:pt>
                <c:pt idx="15159">
                  <c:v>0.61296296296296293</c:v>
                </c:pt>
                <c:pt idx="15160">
                  <c:v>0.61321759259259256</c:v>
                </c:pt>
                <c:pt idx="15161">
                  <c:v>0.61346064814814816</c:v>
                </c:pt>
                <c:pt idx="15162">
                  <c:v>0.61370370370370375</c:v>
                </c:pt>
                <c:pt idx="15163">
                  <c:v>0.61394675925925923</c:v>
                </c:pt>
                <c:pt idx="15164">
                  <c:v>0.61418981481481483</c:v>
                </c:pt>
                <c:pt idx="15165">
                  <c:v>0.61444444444444446</c:v>
                </c:pt>
                <c:pt idx="15166">
                  <c:v>0.61468749999999994</c:v>
                </c:pt>
                <c:pt idx="15167">
                  <c:v>0.61493055555555554</c:v>
                </c:pt>
                <c:pt idx="15168">
                  <c:v>0.61517361111111113</c:v>
                </c:pt>
                <c:pt idx="15169">
                  <c:v>0.61541666666666661</c:v>
                </c:pt>
                <c:pt idx="15170">
                  <c:v>0.61565972222222221</c:v>
                </c:pt>
                <c:pt idx="15171">
                  <c:v>0.61591435185185184</c:v>
                </c:pt>
                <c:pt idx="15172">
                  <c:v>0.61615740740740743</c:v>
                </c:pt>
                <c:pt idx="15173">
                  <c:v>0.61640046296296302</c:v>
                </c:pt>
                <c:pt idx="15174">
                  <c:v>0.61664351851851851</c:v>
                </c:pt>
                <c:pt idx="15175">
                  <c:v>0.6168865740740741</c:v>
                </c:pt>
                <c:pt idx="15176">
                  <c:v>0.61714120370370373</c:v>
                </c:pt>
                <c:pt idx="15177">
                  <c:v>0.61738425925925922</c:v>
                </c:pt>
                <c:pt idx="15178">
                  <c:v>0.61762731481481481</c:v>
                </c:pt>
                <c:pt idx="15179">
                  <c:v>0.6178703703703704</c:v>
                </c:pt>
                <c:pt idx="15180">
                  <c:v>0.61811342592592589</c:v>
                </c:pt>
                <c:pt idx="15181">
                  <c:v>0.61836805555555563</c:v>
                </c:pt>
                <c:pt idx="15182">
                  <c:v>0.61861111111111111</c:v>
                </c:pt>
                <c:pt idx="15183">
                  <c:v>0.61885416666666659</c:v>
                </c:pt>
                <c:pt idx="15184">
                  <c:v>0.61909722222222219</c:v>
                </c:pt>
                <c:pt idx="15185">
                  <c:v>0.61934027777777778</c:v>
                </c:pt>
                <c:pt idx="15186">
                  <c:v>0.61958333333333326</c:v>
                </c:pt>
                <c:pt idx="15187">
                  <c:v>0.61983796296296301</c:v>
                </c:pt>
                <c:pt idx="15188">
                  <c:v>0.62008101851851849</c:v>
                </c:pt>
                <c:pt idx="15189">
                  <c:v>0.62032407407407408</c:v>
                </c:pt>
                <c:pt idx="15190">
                  <c:v>0.62056712962962968</c:v>
                </c:pt>
                <c:pt idx="15191">
                  <c:v>0.62081018518518516</c:v>
                </c:pt>
                <c:pt idx="15192">
                  <c:v>0.62106481481481479</c:v>
                </c:pt>
                <c:pt idx="15193">
                  <c:v>0.62130787037037039</c:v>
                </c:pt>
                <c:pt idx="15194">
                  <c:v>0.62155092592592587</c:v>
                </c:pt>
                <c:pt idx="15195">
                  <c:v>0.62179398148148146</c:v>
                </c:pt>
                <c:pt idx="15196">
                  <c:v>0.62203703703703705</c:v>
                </c:pt>
                <c:pt idx="15197">
                  <c:v>0.62229166666666669</c:v>
                </c:pt>
                <c:pt idx="15198">
                  <c:v>0.62253472222222228</c:v>
                </c:pt>
                <c:pt idx="15199">
                  <c:v>0.62277777777777776</c:v>
                </c:pt>
                <c:pt idx="15200">
                  <c:v>0.62302083333333336</c:v>
                </c:pt>
                <c:pt idx="15201">
                  <c:v>0.62326388888888895</c:v>
                </c:pt>
                <c:pt idx="15202">
                  <c:v>0.62351851851851847</c:v>
                </c:pt>
                <c:pt idx="15203">
                  <c:v>0.62376157407407407</c:v>
                </c:pt>
                <c:pt idx="15204">
                  <c:v>0.62400462962962966</c:v>
                </c:pt>
                <c:pt idx="15205">
                  <c:v>0.62424768518518514</c:v>
                </c:pt>
                <c:pt idx="15206">
                  <c:v>0.62449074074074074</c:v>
                </c:pt>
                <c:pt idx="15207">
                  <c:v>0.62474537037037037</c:v>
                </c:pt>
                <c:pt idx="15208">
                  <c:v>0.62498842592592596</c:v>
                </c:pt>
                <c:pt idx="15209">
                  <c:v>0.62523148148148155</c:v>
                </c:pt>
                <c:pt idx="15210">
                  <c:v>0.62547453703703704</c:v>
                </c:pt>
                <c:pt idx="15211">
                  <c:v>0.62571759259259252</c:v>
                </c:pt>
                <c:pt idx="15212">
                  <c:v>0.62596064814814811</c:v>
                </c:pt>
                <c:pt idx="15213">
                  <c:v>0.62621527777777775</c:v>
                </c:pt>
                <c:pt idx="15214">
                  <c:v>0.62645833333333334</c:v>
                </c:pt>
                <c:pt idx="15215">
                  <c:v>0.62670138888888893</c:v>
                </c:pt>
                <c:pt idx="15216">
                  <c:v>0.62694444444444442</c:v>
                </c:pt>
                <c:pt idx="15217">
                  <c:v>0.62718750000000001</c:v>
                </c:pt>
                <c:pt idx="15218">
                  <c:v>0.62744212962962964</c:v>
                </c:pt>
                <c:pt idx="15219">
                  <c:v>0.62768518518518512</c:v>
                </c:pt>
                <c:pt idx="15220">
                  <c:v>0.62792824074074072</c:v>
                </c:pt>
                <c:pt idx="15221">
                  <c:v>0.62817129629629631</c:v>
                </c:pt>
                <c:pt idx="15222">
                  <c:v>0.62841435185185179</c:v>
                </c:pt>
                <c:pt idx="15223">
                  <c:v>0.62866898148148154</c:v>
                </c:pt>
                <c:pt idx="15224">
                  <c:v>0.62891203703703702</c:v>
                </c:pt>
                <c:pt idx="15225">
                  <c:v>0.62915509259259261</c:v>
                </c:pt>
                <c:pt idx="15226">
                  <c:v>0.62939814814814821</c:v>
                </c:pt>
                <c:pt idx="15227">
                  <c:v>0.62964120370370369</c:v>
                </c:pt>
                <c:pt idx="15228">
                  <c:v>0.62988425925925928</c:v>
                </c:pt>
                <c:pt idx="15229">
                  <c:v>0.63013888888888892</c:v>
                </c:pt>
                <c:pt idx="15230">
                  <c:v>0.6303819444444444</c:v>
                </c:pt>
                <c:pt idx="15231">
                  <c:v>0.63062499999999999</c:v>
                </c:pt>
                <c:pt idx="15232">
                  <c:v>0.63086805555555558</c:v>
                </c:pt>
                <c:pt idx="15233">
                  <c:v>0.63111111111111107</c:v>
                </c:pt>
                <c:pt idx="15234">
                  <c:v>0.63136574074074081</c:v>
                </c:pt>
                <c:pt idx="15235">
                  <c:v>0.63160879629629629</c:v>
                </c:pt>
                <c:pt idx="15236">
                  <c:v>0.63185185185185189</c:v>
                </c:pt>
                <c:pt idx="15237">
                  <c:v>0.63209490740740748</c:v>
                </c:pt>
                <c:pt idx="15238">
                  <c:v>0.63233796296296296</c:v>
                </c:pt>
                <c:pt idx="15239">
                  <c:v>0.6325925925925926</c:v>
                </c:pt>
                <c:pt idx="15240">
                  <c:v>0.63283564814814819</c:v>
                </c:pt>
                <c:pt idx="15241">
                  <c:v>0.63307870370370367</c:v>
                </c:pt>
                <c:pt idx="15242">
                  <c:v>0.63332175925925926</c:v>
                </c:pt>
                <c:pt idx="15243">
                  <c:v>0.63356481481481486</c:v>
                </c:pt>
                <c:pt idx="15244">
                  <c:v>0.63380787037037034</c:v>
                </c:pt>
                <c:pt idx="15245">
                  <c:v>0.63406249999999997</c:v>
                </c:pt>
                <c:pt idx="15246">
                  <c:v>0.63430555555555557</c:v>
                </c:pt>
                <c:pt idx="15247">
                  <c:v>0.63454861111111105</c:v>
                </c:pt>
                <c:pt idx="15248">
                  <c:v>0.63479166666666664</c:v>
                </c:pt>
                <c:pt idx="15249">
                  <c:v>0.63503472222222224</c:v>
                </c:pt>
                <c:pt idx="15250">
                  <c:v>0.63528935185185187</c:v>
                </c:pt>
                <c:pt idx="15251">
                  <c:v>0.63553240740740746</c:v>
                </c:pt>
                <c:pt idx="15252">
                  <c:v>0.63577546296296295</c:v>
                </c:pt>
                <c:pt idx="15253">
                  <c:v>0.63601851851851854</c:v>
                </c:pt>
                <c:pt idx="15254">
                  <c:v>0.63626157407407413</c:v>
                </c:pt>
                <c:pt idx="15255">
                  <c:v>0.63651620370370365</c:v>
                </c:pt>
                <c:pt idx="15256">
                  <c:v>0.63675925925925925</c:v>
                </c:pt>
                <c:pt idx="15257">
                  <c:v>0.63700231481481484</c:v>
                </c:pt>
                <c:pt idx="15258">
                  <c:v>0.63724537037037032</c:v>
                </c:pt>
                <c:pt idx="15259">
                  <c:v>0.63748842592592592</c:v>
                </c:pt>
                <c:pt idx="15260">
                  <c:v>0.63773148148148151</c:v>
                </c:pt>
                <c:pt idx="15261">
                  <c:v>0.63798611111111114</c:v>
                </c:pt>
                <c:pt idx="15262">
                  <c:v>0.63822916666666674</c:v>
                </c:pt>
                <c:pt idx="15263">
                  <c:v>0.63847222222222222</c:v>
                </c:pt>
                <c:pt idx="15264">
                  <c:v>0.63871527777777781</c:v>
                </c:pt>
                <c:pt idx="15265">
                  <c:v>0.63895833333333341</c:v>
                </c:pt>
                <c:pt idx="15266">
                  <c:v>0.63921296296296293</c:v>
                </c:pt>
                <c:pt idx="15267">
                  <c:v>0.63945601851851852</c:v>
                </c:pt>
                <c:pt idx="15268">
                  <c:v>0.63969907407407411</c:v>
                </c:pt>
                <c:pt idx="15269">
                  <c:v>0.6399421296296296</c:v>
                </c:pt>
                <c:pt idx="15270">
                  <c:v>0.64018518518518519</c:v>
                </c:pt>
                <c:pt idx="15271">
                  <c:v>0.64043981481481482</c:v>
                </c:pt>
                <c:pt idx="15272">
                  <c:v>0.64068287037037031</c:v>
                </c:pt>
                <c:pt idx="15273">
                  <c:v>0.6409259259259259</c:v>
                </c:pt>
                <c:pt idx="15274">
                  <c:v>0.64116898148148149</c:v>
                </c:pt>
                <c:pt idx="15275">
                  <c:v>0.64141203703703698</c:v>
                </c:pt>
                <c:pt idx="15276">
                  <c:v>0.64166666666666672</c:v>
                </c:pt>
                <c:pt idx="15277">
                  <c:v>0.6419097222222222</c:v>
                </c:pt>
                <c:pt idx="15278">
                  <c:v>0.64215277777777779</c:v>
                </c:pt>
                <c:pt idx="15279">
                  <c:v>0.64239583333333339</c:v>
                </c:pt>
                <c:pt idx="15280">
                  <c:v>0.64263888888888887</c:v>
                </c:pt>
                <c:pt idx="15281">
                  <c:v>0.64288194444444446</c:v>
                </c:pt>
                <c:pt idx="15282">
                  <c:v>0.6431365740740741</c:v>
                </c:pt>
                <c:pt idx="15283">
                  <c:v>0.64337962962962958</c:v>
                </c:pt>
                <c:pt idx="15284">
                  <c:v>0.64362268518518517</c:v>
                </c:pt>
                <c:pt idx="15285">
                  <c:v>0.64386574074074077</c:v>
                </c:pt>
                <c:pt idx="15286">
                  <c:v>0.64410879629629625</c:v>
                </c:pt>
                <c:pt idx="15287">
                  <c:v>0.64436342592592599</c:v>
                </c:pt>
                <c:pt idx="15288">
                  <c:v>0.64460648148148147</c:v>
                </c:pt>
                <c:pt idx="15289">
                  <c:v>0.64484953703703707</c:v>
                </c:pt>
                <c:pt idx="15290">
                  <c:v>0.64509259259259266</c:v>
                </c:pt>
                <c:pt idx="15291">
                  <c:v>0.64533564814814814</c:v>
                </c:pt>
                <c:pt idx="15292">
                  <c:v>0.64559027777777778</c:v>
                </c:pt>
                <c:pt idx="15293">
                  <c:v>0.64583333333333337</c:v>
                </c:pt>
                <c:pt idx="15294">
                  <c:v>0.64607638888888885</c:v>
                </c:pt>
                <c:pt idx="15295">
                  <c:v>0.64631944444444445</c:v>
                </c:pt>
                <c:pt idx="15296">
                  <c:v>0.64656250000000004</c:v>
                </c:pt>
                <c:pt idx="15297">
                  <c:v>0.64681712962962956</c:v>
                </c:pt>
                <c:pt idx="15298">
                  <c:v>0.64706018518518515</c:v>
                </c:pt>
                <c:pt idx="15299">
                  <c:v>0.64730324074074075</c:v>
                </c:pt>
                <c:pt idx="15300">
                  <c:v>0.64754629629629623</c:v>
                </c:pt>
                <c:pt idx="15301">
                  <c:v>0.64778935185185182</c:v>
                </c:pt>
                <c:pt idx="15302">
                  <c:v>0.64804398148148146</c:v>
                </c:pt>
                <c:pt idx="15303">
                  <c:v>0.64828703703703705</c:v>
                </c:pt>
                <c:pt idx="15304">
                  <c:v>0.64853009259259264</c:v>
                </c:pt>
                <c:pt idx="15305">
                  <c:v>0.64877314814814813</c:v>
                </c:pt>
                <c:pt idx="15306">
                  <c:v>0.64901620370370372</c:v>
                </c:pt>
                <c:pt idx="15307">
                  <c:v>0.64925925925925931</c:v>
                </c:pt>
                <c:pt idx="15308">
                  <c:v>0.64951388888888884</c:v>
                </c:pt>
                <c:pt idx="15309">
                  <c:v>0.64975694444444443</c:v>
                </c:pt>
                <c:pt idx="15310">
                  <c:v>0.65</c:v>
                </c:pt>
                <c:pt idx="15311">
                  <c:v>0.6502430555555555</c:v>
                </c:pt>
                <c:pt idx="15312">
                  <c:v>0.6504861111111111</c:v>
                </c:pt>
                <c:pt idx="15313">
                  <c:v>0.65074074074074073</c:v>
                </c:pt>
                <c:pt idx="15314">
                  <c:v>0.65098379629629632</c:v>
                </c:pt>
                <c:pt idx="15315">
                  <c:v>0.65122685185185192</c:v>
                </c:pt>
                <c:pt idx="15316">
                  <c:v>0.6514699074074074</c:v>
                </c:pt>
                <c:pt idx="15317">
                  <c:v>0.65171296296296299</c:v>
                </c:pt>
                <c:pt idx="15318">
                  <c:v>0.65195601851851859</c:v>
                </c:pt>
                <c:pt idx="15319">
                  <c:v>0.65221064814814811</c:v>
                </c:pt>
                <c:pt idx="15320">
                  <c:v>0.6524537037037037</c:v>
                </c:pt>
                <c:pt idx="15321">
                  <c:v>0.6526967592592593</c:v>
                </c:pt>
                <c:pt idx="15322">
                  <c:v>0.65293981481481478</c:v>
                </c:pt>
                <c:pt idx="15323">
                  <c:v>0.65318287037037037</c:v>
                </c:pt>
                <c:pt idx="15324">
                  <c:v>0.6534375</c:v>
                </c:pt>
                <c:pt idx="15325">
                  <c:v>0.65368055555555549</c:v>
                </c:pt>
                <c:pt idx="15326">
                  <c:v>0.65392361111111108</c:v>
                </c:pt>
                <c:pt idx="15327">
                  <c:v>0.65416666666666667</c:v>
                </c:pt>
                <c:pt idx="15328">
                  <c:v>0.65440972222222216</c:v>
                </c:pt>
                <c:pt idx="15329">
                  <c:v>0.6546643518518519</c:v>
                </c:pt>
                <c:pt idx="15330">
                  <c:v>0.65490740740740738</c:v>
                </c:pt>
                <c:pt idx="15331">
                  <c:v>0.65515046296296298</c:v>
                </c:pt>
                <c:pt idx="15332">
                  <c:v>0.65539351851851857</c:v>
                </c:pt>
                <c:pt idx="15333">
                  <c:v>0.65563657407407405</c:v>
                </c:pt>
                <c:pt idx="15334">
                  <c:v>0.65589120370370368</c:v>
                </c:pt>
                <c:pt idx="15335">
                  <c:v>0.65613425925925928</c:v>
                </c:pt>
                <c:pt idx="15336">
                  <c:v>0.65637731481481476</c:v>
                </c:pt>
                <c:pt idx="15337">
                  <c:v>0.65662037037037035</c:v>
                </c:pt>
                <c:pt idx="15338">
                  <c:v>0.65686342592592595</c:v>
                </c:pt>
                <c:pt idx="15339">
                  <c:v>0.65710648148148143</c:v>
                </c:pt>
                <c:pt idx="15340">
                  <c:v>0.65736111111111117</c:v>
                </c:pt>
                <c:pt idx="15341">
                  <c:v>0.65760416666666666</c:v>
                </c:pt>
                <c:pt idx="15342">
                  <c:v>0.65784722222222225</c:v>
                </c:pt>
                <c:pt idx="15343">
                  <c:v>0.65809027777777784</c:v>
                </c:pt>
                <c:pt idx="15344">
                  <c:v>0.65833333333333333</c:v>
                </c:pt>
                <c:pt idx="15345">
                  <c:v>0.65858796296296296</c:v>
                </c:pt>
                <c:pt idx="15346">
                  <c:v>0.65883101851851855</c:v>
                </c:pt>
                <c:pt idx="15347">
                  <c:v>0.65907407407407403</c:v>
                </c:pt>
                <c:pt idx="15348">
                  <c:v>0.65931712962962963</c:v>
                </c:pt>
                <c:pt idx="15349">
                  <c:v>0.65956018518518522</c:v>
                </c:pt>
                <c:pt idx="15350">
                  <c:v>0.65981481481481474</c:v>
                </c:pt>
                <c:pt idx="15351">
                  <c:v>0.66005787037037034</c:v>
                </c:pt>
                <c:pt idx="15352">
                  <c:v>0.66030092592592593</c:v>
                </c:pt>
                <c:pt idx="15353">
                  <c:v>0.66054398148148141</c:v>
                </c:pt>
                <c:pt idx="15354">
                  <c:v>0.66078703703703701</c:v>
                </c:pt>
                <c:pt idx="15355">
                  <c:v>0.6610300925925926</c:v>
                </c:pt>
                <c:pt idx="15356">
                  <c:v>0.66128472222222223</c:v>
                </c:pt>
                <c:pt idx="15357">
                  <c:v>0.66152777777777783</c:v>
                </c:pt>
                <c:pt idx="15358">
                  <c:v>0.66177083333333331</c:v>
                </c:pt>
                <c:pt idx="15359">
                  <c:v>0.6620138888888889</c:v>
                </c:pt>
                <c:pt idx="15360">
                  <c:v>0.6622569444444445</c:v>
                </c:pt>
                <c:pt idx="15361">
                  <c:v>0.66251157407407402</c:v>
                </c:pt>
                <c:pt idx="15362">
                  <c:v>0.66275462962962961</c:v>
                </c:pt>
                <c:pt idx="15363">
                  <c:v>0.6629976851851852</c:v>
                </c:pt>
                <c:pt idx="15364">
                  <c:v>0.66324074074074069</c:v>
                </c:pt>
                <c:pt idx="15365">
                  <c:v>0.66348379629629628</c:v>
                </c:pt>
                <c:pt idx="15366">
                  <c:v>0.66373842592592591</c:v>
                </c:pt>
                <c:pt idx="15367">
                  <c:v>0.66398148148148151</c:v>
                </c:pt>
                <c:pt idx="15368">
                  <c:v>0.6642245370370371</c:v>
                </c:pt>
                <c:pt idx="15369">
                  <c:v>0.66446759259259258</c:v>
                </c:pt>
                <c:pt idx="15370">
                  <c:v>0.66471064814814818</c:v>
                </c:pt>
                <c:pt idx="15371">
                  <c:v>0.66496527777777781</c:v>
                </c:pt>
                <c:pt idx="15372">
                  <c:v>0.66520833333333329</c:v>
                </c:pt>
                <c:pt idx="15373">
                  <c:v>0.66545138888888888</c:v>
                </c:pt>
                <c:pt idx="15374">
                  <c:v>0.66569444444444448</c:v>
                </c:pt>
                <c:pt idx="15375">
                  <c:v>0.66593749999999996</c:v>
                </c:pt>
                <c:pt idx="15376">
                  <c:v>0.66618055555555555</c:v>
                </c:pt>
                <c:pt idx="15377">
                  <c:v>0.66643518518518519</c:v>
                </c:pt>
                <c:pt idx="15378">
                  <c:v>0.66667824074074078</c:v>
                </c:pt>
                <c:pt idx="15379">
                  <c:v>0.66692129629629626</c:v>
                </c:pt>
                <c:pt idx="15380">
                  <c:v>0.66716435185185186</c:v>
                </c:pt>
                <c:pt idx="15381">
                  <c:v>0.66740740740740734</c:v>
                </c:pt>
                <c:pt idx="15382">
                  <c:v>0.66766203703703697</c:v>
                </c:pt>
                <c:pt idx="15383">
                  <c:v>0.66790509259259256</c:v>
                </c:pt>
                <c:pt idx="15384">
                  <c:v>0.66814814814814805</c:v>
                </c:pt>
                <c:pt idx="15385">
                  <c:v>0.66839120370370375</c:v>
                </c:pt>
                <c:pt idx="15386">
                  <c:v>0.66863425925925923</c:v>
                </c:pt>
                <c:pt idx="15387">
                  <c:v>0.66888888888888898</c:v>
                </c:pt>
                <c:pt idx="15388">
                  <c:v>0.66913194444444446</c:v>
                </c:pt>
                <c:pt idx="15389">
                  <c:v>0.66937500000000005</c:v>
                </c:pt>
                <c:pt idx="15390">
                  <c:v>0.66961805555555554</c:v>
                </c:pt>
                <c:pt idx="15391">
                  <c:v>0.66986111111111113</c:v>
                </c:pt>
                <c:pt idx="15392">
                  <c:v>0.67010416666666661</c:v>
                </c:pt>
                <c:pt idx="15393">
                  <c:v>0.67035879629629624</c:v>
                </c:pt>
                <c:pt idx="15394">
                  <c:v>0.67060185185185184</c:v>
                </c:pt>
                <c:pt idx="15395">
                  <c:v>0.67084490740740732</c:v>
                </c:pt>
                <c:pt idx="15396">
                  <c:v>0.67108796296296302</c:v>
                </c:pt>
                <c:pt idx="15397">
                  <c:v>0.67134259259259255</c:v>
                </c:pt>
                <c:pt idx="15398">
                  <c:v>0.67158564814814825</c:v>
                </c:pt>
                <c:pt idx="15399">
                  <c:v>0.67182870370370373</c:v>
                </c:pt>
                <c:pt idx="15400">
                  <c:v>0.67207175925925933</c:v>
                </c:pt>
                <c:pt idx="15401">
                  <c:v>0.67231481481481481</c:v>
                </c:pt>
                <c:pt idx="15402">
                  <c:v>0.6725578703703704</c:v>
                </c:pt>
                <c:pt idx="15403">
                  <c:v>0.67281250000000004</c:v>
                </c:pt>
                <c:pt idx="15404">
                  <c:v>0.67305555555555552</c:v>
                </c:pt>
                <c:pt idx="15405">
                  <c:v>0.67329861111111111</c:v>
                </c:pt>
                <c:pt idx="15406">
                  <c:v>0.67354166666666659</c:v>
                </c:pt>
                <c:pt idx="15407">
                  <c:v>0.6737847222222223</c:v>
                </c:pt>
                <c:pt idx="15408">
                  <c:v>0.67403935185185182</c:v>
                </c:pt>
                <c:pt idx="15409">
                  <c:v>0.6742824074074073</c:v>
                </c:pt>
                <c:pt idx="15410">
                  <c:v>0.67452546296296301</c:v>
                </c:pt>
                <c:pt idx="15411">
                  <c:v>0.67476851851851849</c:v>
                </c:pt>
                <c:pt idx="15412">
                  <c:v>0.67501157407407408</c:v>
                </c:pt>
                <c:pt idx="15413">
                  <c:v>0.67525462962962957</c:v>
                </c:pt>
                <c:pt idx="15414">
                  <c:v>0.67550925925925931</c:v>
                </c:pt>
                <c:pt idx="15415">
                  <c:v>0.67575231481481479</c:v>
                </c:pt>
                <c:pt idx="15416">
                  <c:v>0.67599537037037039</c:v>
                </c:pt>
                <c:pt idx="15417">
                  <c:v>0.67623842592592587</c:v>
                </c:pt>
                <c:pt idx="15418">
                  <c:v>0.67648148148148157</c:v>
                </c:pt>
                <c:pt idx="15419">
                  <c:v>0.67673611111111109</c:v>
                </c:pt>
                <c:pt idx="15420">
                  <c:v>0.67697916666666658</c:v>
                </c:pt>
                <c:pt idx="15421">
                  <c:v>0.67722222222222228</c:v>
                </c:pt>
                <c:pt idx="15422">
                  <c:v>0.67746527777777776</c:v>
                </c:pt>
                <c:pt idx="15423">
                  <c:v>0.67770833333333336</c:v>
                </c:pt>
                <c:pt idx="15424">
                  <c:v>0.67796296296296299</c:v>
                </c:pt>
                <c:pt idx="15425">
                  <c:v>0.67820601851851858</c:v>
                </c:pt>
                <c:pt idx="15426">
                  <c:v>0.67844907407407407</c:v>
                </c:pt>
                <c:pt idx="15427">
                  <c:v>0.67869212962962966</c:v>
                </c:pt>
                <c:pt idx="15428">
                  <c:v>0.67893518518518514</c:v>
                </c:pt>
                <c:pt idx="15429">
                  <c:v>0.67918981481481477</c:v>
                </c:pt>
                <c:pt idx="15430">
                  <c:v>0.67943287037037037</c:v>
                </c:pt>
                <c:pt idx="15431">
                  <c:v>0.67967592592592585</c:v>
                </c:pt>
                <c:pt idx="15432">
                  <c:v>0.67991898148148155</c:v>
                </c:pt>
                <c:pt idx="15433">
                  <c:v>0.68016203703703704</c:v>
                </c:pt>
                <c:pt idx="15434">
                  <c:v>0.68040509259259263</c:v>
                </c:pt>
                <c:pt idx="15435">
                  <c:v>0.68065972222222226</c:v>
                </c:pt>
                <c:pt idx="15436">
                  <c:v>0.68090277777777775</c:v>
                </c:pt>
                <c:pt idx="15437">
                  <c:v>0.68114583333333334</c:v>
                </c:pt>
                <c:pt idx="15438">
                  <c:v>0.68138888888888882</c:v>
                </c:pt>
                <c:pt idx="15439">
                  <c:v>0.68163194444444442</c:v>
                </c:pt>
                <c:pt idx="15440">
                  <c:v>0.68188657407407405</c:v>
                </c:pt>
                <c:pt idx="15441">
                  <c:v>0.68212962962962964</c:v>
                </c:pt>
                <c:pt idx="15442">
                  <c:v>0.68237268518518512</c:v>
                </c:pt>
                <c:pt idx="15443">
                  <c:v>0.68261574074074083</c:v>
                </c:pt>
                <c:pt idx="15444">
                  <c:v>0.68285879629629631</c:v>
                </c:pt>
                <c:pt idx="15445">
                  <c:v>0.68311342592592583</c:v>
                </c:pt>
                <c:pt idx="15446">
                  <c:v>0.68335648148148154</c:v>
                </c:pt>
                <c:pt idx="15447">
                  <c:v>0.68359953703703702</c:v>
                </c:pt>
                <c:pt idx="15448">
                  <c:v>0.68384259259259261</c:v>
                </c:pt>
                <c:pt idx="15449">
                  <c:v>0.6840856481481481</c:v>
                </c:pt>
                <c:pt idx="15450">
                  <c:v>0.68432870370370369</c:v>
                </c:pt>
                <c:pt idx="15451">
                  <c:v>0.68458333333333332</c:v>
                </c:pt>
                <c:pt idx="15452">
                  <c:v>0.68482638888888892</c:v>
                </c:pt>
                <c:pt idx="15453">
                  <c:v>0.6850694444444444</c:v>
                </c:pt>
                <c:pt idx="15454">
                  <c:v>0.6853125000000001</c:v>
                </c:pt>
                <c:pt idx="15455">
                  <c:v>0.68555555555555558</c:v>
                </c:pt>
                <c:pt idx="15456">
                  <c:v>0.68581018518518511</c:v>
                </c:pt>
                <c:pt idx="15457">
                  <c:v>0.68605324074074081</c:v>
                </c:pt>
                <c:pt idx="15458">
                  <c:v>0.68629629629629629</c:v>
                </c:pt>
                <c:pt idx="15459">
                  <c:v>0.68653935185185189</c:v>
                </c:pt>
                <c:pt idx="15460">
                  <c:v>0.68678240740740737</c:v>
                </c:pt>
                <c:pt idx="15461">
                  <c:v>0.687037037037037</c:v>
                </c:pt>
                <c:pt idx="15462">
                  <c:v>0.6872800925925926</c:v>
                </c:pt>
                <c:pt idx="15463">
                  <c:v>0.68752314814814808</c:v>
                </c:pt>
                <c:pt idx="15464">
                  <c:v>0.68776620370370367</c:v>
                </c:pt>
                <c:pt idx="15465">
                  <c:v>0.68800925925925915</c:v>
                </c:pt>
                <c:pt idx="15466">
                  <c:v>0.6882638888888889</c:v>
                </c:pt>
                <c:pt idx="15467">
                  <c:v>0.68850694444444438</c:v>
                </c:pt>
                <c:pt idx="15468">
                  <c:v>0.68875000000000008</c:v>
                </c:pt>
                <c:pt idx="15469">
                  <c:v>0.68899305555555557</c:v>
                </c:pt>
                <c:pt idx="15470">
                  <c:v>0.68923611111111116</c:v>
                </c:pt>
                <c:pt idx="15471">
                  <c:v>0.68947916666666664</c:v>
                </c:pt>
                <c:pt idx="15472">
                  <c:v>0.68973379629629628</c:v>
                </c:pt>
                <c:pt idx="15473">
                  <c:v>0.68997685185185187</c:v>
                </c:pt>
                <c:pt idx="15474">
                  <c:v>0.69021990740740735</c:v>
                </c:pt>
                <c:pt idx="15475">
                  <c:v>0.69046296296296295</c:v>
                </c:pt>
                <c:pt idx="15476">
                  <c:v>0.69070601851851843</c:v>
                </c:pt>
                <c:pt idx="15477">
                  <c:v>0.69096064814814817</c:v>
                </c:pt>
                <c:pt idx="15478">
                  <c:v>0.69120370370370365</c:v>
                </c:pt>
                <c:pt idx="15479">
                  <c:v>0.69144675925925936</c:v>
                </c:pt>
                <c:pt idx="15480">
                  <c:v>0.69168981481481484</c:v>
                </c:pt>
                <c:pt idx="15481">
                  <c:v>0.69193287037037043</c:v>
                </c:pt>
                <c:pt idx="15482">
                  <c:v>0.69218750000000007</c:v>
                </c:pt>
                <c:pt idx="15483">
                  <c:v>0.69243055555555555</c:v>
                </c:pt>
                <c:pt idx="15484">
                  <c:v>0.69267361111111114</c:v>
                </c:pt>
                <c:pt idx="15485">
                  <c:v>0.69291666666666663</c:v>
                </c:pt>
                <c:pt idx="15486">
                  <c:v>0.69315972222222222</c:v>
                </c:pt>
                <c:pt idx="15487">
                  <c:v>0.6934027777777777</c:v>
                </c:pt>
                <c:pt idx="15488">
                  <c:v>0.69365740740740733</c:v>
                </c:pt>
                <c:pt idx="15489">
                  <c:v>0.69390046296296293</c:v>
                </c:pt>
                <c:pt idx="15490">
                  <c:v>0.69414351851851863</c:v>
                </c:pt>
                <c:pt idx="15491">
                  <c:v>0.69438657407407411</c:v>
                </c:pt>
                <c:pt idx="15492">
                  <c:v>0.6946296296296296</c:v>
                </c:pt>
                <c:pt idx="15493">
                  <c:v>0.69488425925925934</c:v>
                </c:pt>
                <c:pt idx="15494">
                  <c:v>0.69512731481481482</c:v>
                </c:pt>
                <c:pt idx="15495">
                  <c:v>0.69537037037037042</c:v>
                </c:pt>
                <c:pt idx="15496">
                  <c:v>0.6956134259259259</c:v>
                </c:pt>
                <c:pt idx="15497">
                  <c:v>0.69585648148148149</c:v>
                </c:pt>
                <c:pt idx="15498">
                  <c:v>0.69611111111111112</c:v>
                </c:pt>
                <c:pt idx="15499">
                  <c:v>0.69635416666666661</c:v>
                </c:pt>
                <c:pt idx="15500">
                  <c:v>0.6965972222222222</c:v>
                </c:pt>
                <c:pt idx="15501">
                  <c:v>0.69684027777777768</c:v>
                </c:pt>
                <c:pt idx="15502">
                  <c:v>0.69708333333333339</c:v>
                </c:pt>
                <c:pt idx="15503">
                  <c:v>0.69733796296296291</c:v>
                </c:pt>
                <c:pt idx="15504">
                  <c:v>0.69758101851851861</c:v>
                </c:pt>
                <c:pt idx="15505">
                  <c:v>0.6978240740740741</c:v>
                </c:pt>
                <c:pt idx="15506">
                  <c:v>0.69806712962962969</c:v>
                </c:pt>
                <c:pt idx="15507">
                  <c:v>0.69831018518518517</c:v>
                </c:pt>
                <c:pt idx="15508">
                  <c:v>0.69856481481481481</c:v>
                </c:pt>
                <c:pt idx="15509">
                  <c:v>0.6988078703703704</c:v>
                </c:pt>
                <c:pt idx="15510">
                  <c:v>0.69905092592592588</c:v>
                </c:pt>
                <c:pt idx="15511">
                  <c:v>0.69929398148148147</c:v>
                </c:pt>
                <c:pt idx="15512">
                  <c:v>0.69953703703703696</c:v>
                </c:pt>
                <c:pt idx="15513">
                  <c:v>0.69978009259259266</c:v>
                </c:pt>
                <c:pt idx="15514">
                  <c:v>0.70003472222222218</c:v>
                </c:pt>
                <c:pt idx="15515">
                  <c:v>0.70027777777777767</c:v>
                </c:pt>
                <c:pt idx="15516">
                  <c:v>0.70052083333333337</c:v>
                </c:pt>
                <c:pt idx="15517">
                  <c:v>0.70076388888888896</c:v>
                </c:pt>
                <c:pt idx="15518">
                  <c:v>0.70100694444444445</c:v>
                </c:pt>
                <c:pt idx="15519">
                  <c:v>0.70126157407407408</c:v>
                </c:pt>
                <c:pt idx="15520">
                  <c:v>0.70150462962962967</c:v>
                </c:pt>
                <c:pt idx="15521">
                  <c:v>0.70174768518518515</c:v>
                </c:pt>
                <c:pt idx="15522">
                  <c:v>0.70199074074074075</c:v>
                </c:pt>
                <c:pt idx="15523">
                  <c:v>0.70223379629629623</c:v>
                </c:pt>
                <c:pt idx="15524">
                  <c:v>0.70248842592592586</c:v>
                </c:pt>
                <c:pt idx="15525">
                  <c:v>0.70273148148148146</c:v>
                </c:pt>
                <c:pt idx="15526">
                  <c:v>0.70297453703703694</c:v>
                </c:pt>
                <c:pt idx="15527">
                  <c:v>0.70321759259259264</c:v>
                </c:pt>
                <c:pt idx="15528">
                  <c:v>0.70346064814814813</c:v>
                </c:pt>
                <c:pt idx="15529">
                  <c:v>0.70370370370370372</c:v>
                </c:pt>
                <c:pt idx="15530">
                  <c:v>0.70395833333333335</c:v>
                </c:pt>
                <c:pt idx="15531">
                  <c:v>0.70420138888888895</c:v>
                </c:pt>
                <c:pt idx="15532">
                  <c:v>0.70444444444444443</c:v>
                </c:pt>
                <c:pt idx="15533">
                  <c:v>0.70468750000000002</c:v>
                </c:pt>
                <c:pt idx="15534">
                  <c:v>0.7049305555555555</c:v>
                </c:pt>
                <c:pt idx="15535">
                  <c:v>0.70518518518518514</c:v>
                </c:pt>
                <c:pt idx="15536">
                  <c:v>0.70542824074074073</c:v>
                </c:pt>
                <c:pt idx="15537">
                  <c:v>0.70567129629629621</c:v>
                </c:pt>
                <c:pt idx="15538">
                  <c:v>0.70591435185185192</c:v>
                </c:pt>
                <c:pt idx="15539">
                  <c:v>0.7061574074074074</c:v>
                </c:pt>
                <c:pt idx="15540">
                  <c:v>0.70641203703703714</c:v>
                </c:pt>
                <c:pt idx="15541">
                  <c:v>0.70665509259259263</c:v>
                </c:pt>
                <c:pt idx="15542">
                  <c:v>0.70689814814814811</c:v>
                </c:pt>
                <c:pt idx="15543">
                  <c:v>0.7071412037037037</c:v>
                </c:pt>
                <c:pt idx="15544">
                  <c:v>0.7073842592592593</c:v>
                </c:pt>
                <c:pt idx="15545">
                  <c:v>0.70763888888888893</c:v>
                </c:pt>
                <c:pt idx="15546">
                  <c:v>0.70788194444444441</c:v>
                </c:pt>
                <c:pt idx="15547">
                  <c:v>0.708125</c:v>
                </c:pt>
                <c:pt idx="15548">
                  <c:v>0.70836805555555549</c:v>
                </c:pt>
                <c:pt idx="15549">
                  <c:v>0.70861111111111119</c:v>
                </c:pt>
                <c:pt idx="15550">
                  <c:v>0.70885416666666667</c:v>
                </c:pt>
                <c:pt idx="15551">
                  <c:v>0.7091087962962962</c:v>
                </c:pt>
                <c:pt idx="15552">
                  <c:v>0.7093518518518519</c:v>
                </c:pt>
                <c:pt idx="15553">
                  <c:v>0.70959490740740738</c:v>
                </c:pt>
                <c:pt idx="15554">
                  <c:v>0.70983796296296298</c:v>
                </c:pt>
                <c:pt idx="15555">
                  <c:v>0.71008101851851846</c:v>
                </c:pt>
                <c:pt idx="15556">
                  <c:v>0.7103356481481482</c:v>
                </c:pt>
                <c:pt idx="15557">
                  <c:v>0.71057870370370368</c:v>
                </c:pt>
                <c:pt idx="15558">
                  <c:v>0.71082175925925928</c:v>
                </c:pt>
                <c:pt idx="15559">
                  <c:v>0.71106481481481476</c:v>
                </c:pt>
                <c:pt idx="15560">
                  <c:v>0.71130787037037047</c:v>
                </c:pt>
                <c:pt idx="15561">
                  <c:v>0.71156249999999999</c:v>
                </c:pt>
                <c:pt idx="15562">
                  <c:v>0.71180555555555547</c:v>
                </c:pt>
                <c:pt idx="15563">
                  <c:v>0.71204861111111117</c:v>
                </c:pt>
                <c:pt idx="15564">
                  <c:v>0.71229166666666666</c:v>
                </c:pt>
                <c:pt idx="15565">
                  <c:v>0.71253472222222225</c:v>
                </c:pt>
                <c:pt idx="15566">
                  <c:v>0.71277777777777773</c:v>
                </c:pt>
                <c:pt idx="15567">
                  <c:v>0.71303240740740748</c:v>
                </c:pt>
                <c:pt idx="15568">
                  <c:v>0.71327546296296296</c:v>
                </c:pt>
                <c:pt idx="15569">
                  <c:v>0.71351851851851855</c:v>
                </c:pt>
                <c:pt idx="15570">
                  <c:v>0.71376157407407403</c:v>
                </c:pt>
                <c:pt idx="15571">
                  <c:v>0.71400462962962974</c:v>
                </c:pt>
                <c:pt idx="15572">
                  <c:v>0.71425925925925926</c:v>
                </c:pt>
                <c:pt idx="15573">
                  <c:v>0.71450231481481474</c:v>
                </c:pt>
                <c:pt idx="15574">
                  <c:v>0.71474537037037045</c:v>
                </c:pt>
                <c:pt idx="15575">
                  <c:v>0.71498842592592593</c:v>
                </c:pt>
                <c:pt idx="15576">
                  <c:v>0.71523148148148152</c:v>
                </c:pt>
                <c:pt idx="15577">
                  <c:v>0.71548611111111116</c:v>
                </c:pt>
                <c:pt idx="15578">
                  <c:v>0.71572916666666664</c:v>
                </c:pt>
                <c:pt idx="15579">
                  <c:v>0.71597222222222223</c:v>
                </c:pt>
                <c:pt idx="15580">
                  <c:v>0.71621527777777771</c:v>
                </c:pt>
                <c:pt idx="15581">
                  <c:v>0.71645833333333331</c:v>
                </c:pt>
                <c:pt idx="15582">
                  <c:v>0.71670138888888879</c:v>
                </c:pt>
                <c:pt idx="15583">
                  <c:v>0.71695601851851853</c:v>
                </c:pt>
                <c:pt idx="15584">
                  <c:v>0.71719907407407402</c:v>
                </c:pt>
                <c:pt idx="15585">
                  <c:v>0.71744212962962972</c:v>
                </c:pt>
                <c:pt idx="15586">
                  <c:v>0.7176851851851852</c:v>
                </c:pt>
                <c:pt idx="15587">
                  <c:v>0.71793981481481473</c:v>
                </c:pt>
                <c:pt idx="15588">
                  <c:v>0.71818287037037043</c:v>
                </c:pt>
                <c:pt idx="15589">
                  <c:v>0.71842592592592591</c:v>
                </c:pt>
                <c:pt idx="15590">
                  <c:v>0.71866898148148151</c:v>
                </c:pt>
                <c:pt idx="15591">
                  <c:v>0.71891203703703699</c:v>
                </c:pt>
                <c:pt idx="15592">
                  <c:v>0.71915509259259258</c:v>
                </c:pt>
                <c:pt idx="15593">
                  <c:v>0.71940972222222221</c:v>
                </c:pt>
                <c:pt idx="15594">
                  <c:v>0.71965277777777781</c:v>
                </c:pt>
                <c:pt idx="15595">
                  <c:v>0.71989583333333329</c:v>
                </c:pt>
                <c:pt idx="15596">
                  <c:v>0.72013888888888899</c:v>
                </c:pt>
                <c:pt idx="15597">
                  <c:v>0.72038194444444448</c:v>
                </c:pt>
                <c:pt idx="15598">
                  <c:v>0.720636574074074</c:v>
                </c:pt>
                <c:pt idx="15599">
                  <c:v>0.7208796296296297</c:v>
                </c:pt>
                <c:pt idx="15600">
                  <c:v>0.72112268518518519</c:v>
                </c:pt>
                <c:pt idx="15601">
                  <c:v>0.72136574074074078</c:v>
                </c:pt>
                <c:pt idx="15602">
                  <c:v>0.72160879629629626</c:v>
                </c:pt>
                <c:pt idx="15603">
                  <c:v>0.72185185185185186</c:v>
                </c:pt>
                <c:pt idx="15604">
                  <c:v>0.72210648148148149</c:v>
                </c:pt>
                <c:pt idx="15605">
                  <c:v>0.72234953703703697</c:v>
                </c:pt>
                <c:pt idx="15606">
                  <c:v>0.72259259259259256</c:v>
                </c:pt>
                <c:pt idx="15607">
                  <c:v>0.72283564814814805</c:v>
                </c:pt>
                <c:pt idx="15608">
                  <c:v>0.72307870370370375</c:v>
                </c:pt>
                <c:pt idx="15609">
                  <c:v>0.72333333333333327</c:v>
                </c:pt>
                <c:pt idx="15610">
                  <c:v>0.72357638888888898</c:v>
                </c:pt>
                <c:pt idx="15611">
                  <c:v>0.72381944444444446</c:v>
                </c:pt>
                <c:pt idx="15612">
                  <c:v>0.72406250000000005</c:v>
                </c:pt>
                <c:pt idx="15613">
                  <c:v>0.72430555555555554</c:v>
                </c:pt>
                <c:pt idx="15614">
                  <c:v>0.72456018518518517</c:v>
                </c:pt>
                <c:pt idx="15615">
                  <c:v>0.72480324074074076</c:v>
                </c:pt>
                <c:pt idx="15616">
                  <c:v>0.72504629629629624</c:v>
                </c:pt>
                <c:pt idx="15617">
                  <c:v>0.72528935185185184</c:v>
                </c:pt>
                <c:pt idx="15618">
                  <c:v>0.72553240740740732</c:v>
                </c:pt>
                <c:pt idx="15619">
                  <c:v>0.72578703703703706</c:v>
                </c:pt>
                <c:pt idx="15620">
                  <c:v>0.72603009259259255</c:v>
                </c:pt>
                <c:pt idx="15621">
                  <c:v>0.72627314814814825</c:v>
                </c:pt>
                <c:pt idx="15622">
                  <c:v>0.72651620370370373</c:v>
                </c:pt>
                <c:pt idx="15623">
                  <c:v>0.72675925925925933</c:v>
                </c:pt>
                <c:pt idx="15624">
                  <c:v>0.72700231481481481</c:v>
                </c:pt>
                <c:pt idx="15625">
                  <c:v>0.72725694444444444</c:v>
                </c:pt>
                <c:pt idx="15626">
                  <c:v>0.72750000000000004</c:v>
                </c:pt>
                <c:pt idx="15627">
                  <c:v>0.72774305555555552</c:v>
                </c:pt>
                <c:pt idx="15628">
                  <c:v>0.72798611111111111</c:v>
                </c:pt>
                <c:pt idx="15629">
                  <c:v>0.72822916666666659</c:v>
                </c:pt>
                <c:pt idx="15630">
                  <c:v>0.72848379629629623</c:v>
                </c:pt>
                <c:pt idx="15631">
                  <c:v>0.72872685185185182</c:v>
                </c:pt>
                <c:pt idx="15632">
                  <c:v>0.7289699074074073</c:v>
                </c:pt>
                <c:pt idx="15633">
                  <c:v>0.72921296296296301</c:v>
                </c:pt>
                <c:pt idx="15634">
                  <c:v>0.72945601851851849</c:v>
                </c:pt>
                <c:pt idx="15635">
                  <c:v>0.72971064814814823</c:v>
                </c:pt>
                <c:pt idx="15636">
                  <c:v>0.72995370370370372</c:v>
                </c:pt>
                <c:pt idx="15637">
                  <c:v>0.73019675925925931</c:v>
                </c:pt>
                <c:pt idx="15638">
                  <c:v>0.73043981481481479</c:v>
                </c:pt>
                <c:pt idx="15639">
                  <c:v>0.73068287037037039</c:v>
                </c:pt>
                <c:pt idx="15640">
                  <c:v>0.73092592592592587</c:v>
                </c:pt>
                <c:pt idx="15641">
                  <c:v>0.7311805555555555</c:v>
                </c:pt>
                <c:pt idx="15642">
                  <c:v>0.73142361111111109</c:v>
                </c:pt>
                <c:pt idx="15643">
                  <c:v>0.73166666666666658</c:v>
                </c:pt>
                <c:pt idx="15644">
                  <c:v>0.73190972222222228</c:v>
                </c:pt>
                <c:pt idx="15645">
                  <c:v>0.73215277777777776</c:v>
                </c:pt>
                <c:pt idx="15646">
                  <c:v>0.73240740740740751</c:v>
                </c:pt>
                <c:pt idx="15647">
                  <c:v>0.73265046296296299</c:v>
                </c:pt>
                <c:pt idx="15648">
                  <c:v>0.73289351851851858</c:v>
                </c:pt>
                <c:pt idx="15649">
                  <c:v>0.73313657407407407</c:v>
                </c:pt>
                <c:pt idx="15650">
                  <c:v>0.73337962962962966</c:v>
                </c:pt>
                <c:pt idx="15651">
                  <c:v>0.73363425925925929</c:v>
                </c:pt>
                <c:pt idx="15652">
                  <c:v>0.73387731481481477</c:v>
                </c:pt>
                <c:pt idx="15653">
                  <c:v>0.73412037037037037</c:v>
                </c:pt>
                <c:pt idx="15654">
                  <c:v>0.73436342592592585</c:v>
                </c:pt>
                <c:pt idx="15655">
                  <c:v>0.73460648148148155</c:v>
                </c:pt>
                <c:pt idx="15656">
                  <c:v>0.73486111111111108</c:v>
                </c:pt>
                <c:pt idx="15657">
                  <c:v>0.73510416666666656</c:v>
                </c:pt>
                <c:pt idx="15658">
                  <c:v>0.73534722222222226</c:v>
                </c:pt>
                <c:pt idx="15659">
                  <c:v>0.73559027777777775</c:v>
                </c:pt>
                <c:pt idx="15660">
                  <c:v>0.73583333333333334</c:v>
                </c:pt>
                <c:pt idx="15661">
                  <c:v>0.73607638888888882</c:v>
                </c:pt>
                <c:pt idx="15662">
                  <c:v>0.73633101851851857</c:v>
                </c:pt>
                <c:pt idx="15663">
                  <c:v>0.73657407407407405</c:v>
                </c:pt>
                <c:pt idx="15664">
                  <c:v>0.73681712962962964</c:v>
                </c:pt>
                <c:pt idx="15665">
                  <c:v>0.73706018518518512</c:v>
                </c:pt>
                <c:pt idx="15666">
                  <c:v>0.73730324074074083</c:v>
                </c:pt>
                <c:pt idx="15667">
                  <c:v>0.73755787037037035</c:v>
                </c:pt>
                <c:pt idx="15668">
                  <c:v>0.73780092592592583</c:v>
                </c:pt>
                <c:pt idx="15669">
                  <c:v>0.73804398148148154</c:v>
                </c:pt>
                <c:pt idx="15670">
                  <c:v>0.73828703703703702</c:v>
                </c:pt>
                <c:pt idx="15671">
                  <c:v>0.73853009259259261</c:v>
                </c:pt>
                <c:pt idx="15672">
                  <c:v>0.73878472222222225</c:v>
                </c:pt>
                <c:pt idx="15673">
                  <c:v>0.73902777777777784</c:v>
                </c:pt>
                <c:pt idx="15674">
                  <c:v>0.73927083333333332</c:v>
                </c:pt>
                <c:pt idx="15675">
                  <c:v>0.73951388888888892</c:v>
                </c:pt>
                <c:pt idx="15676">
                  <c:v>0.7397569444444444</c:v>
                </c:pt>
                <c:pt idx="15677">
                  <c:v>0.7400000000000001</c:v>
                </c:pt>
                <c:pt idx="15678">
                  <c:v>0.74025462962962962</c:v>
                </c:pt>
                <c:pt idx="15679">
                  <c:v>0.74049768518518511</c:v>
                </c:pt>
                <c:pt idx="15680">
                  <c:v>0.74074074074074081</c:v>
                </c:pt>
                <c:pt idx="15681">
                  <c:v>0.74098379629629629</c:v>
                </c:pt>
                <c:pt idx="15682">
                  <c:v>0.74122685185185189</c:v>
                </c:pt>
                <c:pt idx="15683">
                  <c:v>0.74148148148148152</c:v>
                </c:pt>
                <c:pt idx="15684">
                  <c:v>0.741724537037037</c:v>
                </c:pt>
                <c:pt idx="15685">
                  <c:v>0.7419675925925926</c:v>
                </c:pt>
                <c:pt idx="15686">
                  <c:v>0.74221064814814808</c:v>
                </c:pt>
                <c:pt idx="15687">
                  <c:v>0.74245370370370367</c:v>
                </c:pt>
                <c:pt idx="15688">
                  <c:v>0.7427083333333333</c:v>
                </c:pt>
                <c:pt idx="15689">
                  <c:v>0.7429513888888889</c:v>
                </c:pt>
                <c:pt idx="15690">
                  <c:v>0.74319444444444438</c:v>
                </c:pt>
                <c:pt idx="15691">
                  <c:v>0.74343750000000008</c:v>
                </c:pt>
                <c:pt idx="15692">
                  <c:v>0.74368055555555557</c:v>
                </c:pt>
                <c:pt idx="15693">
                  <c:v>0.74393518518518509</c:v>
                </c:pt>
                <c:pt idx="15694">
                  <c:v>0.74417824074074079</c:v>
                </c:pt>
                <c:pt idx="15695">
                  <c:v>0.74442129629629628</c:v>
                </c:pt>
                <c:pt idx="15696">
                  <c:v>0.74466435185185187</c:v>
                </c:pt>
                <c:pt idx="15697">
                  <c:v>0.74490740740740735</c:v>
                </c:pt>
                <c:pt idx="15698">
                  <c:v>0.74515046296296295</c:v>
                </c:pt>
                <c:pt idx="15699">
                  <c:v>0.74540509259259258</c:v>
                </c:pt>
                <c:pt idx="15700">
                  <c:v>0.74564814814814817</c:v>
                </c:pt>
                <c:pt idx="15701">
                  <c:v>0.74589120370370365</c:v>
                </c:pt>
                <c:pt idx="15702">
                  <c:v>0.74613425925925936</c:v>
                </c:pt>
                <c:pt idx="15703">
                  <c:v>0.74637731481481484</c:v>
                </c:pt>
                <c:pt idx="15704">
                  <c:v>0.74663194444444436</c:v>
                </c:pt>
                <c:pt idx="15705">
                  <c:v>0.74687500000000007</c:v>
                </c:pt>
                <c:pt idx="15706">
                  <c:v>0.74711805555555555</c:v>
                </c:pt>
                <c:pt idx="15707">
                  <c:v>0.74736111111111114</c:v>
                </c:pt>
                <c:pt idx="15708">
                  <c:v>0.74760416666666663</c:v>
                </c:pt>
                <c:pt idx="15709">
                  <c:v>0.74785879629629637</c:v>
                </c:pt>
                <c:pt idx="15710">
                  <c:v>0.74810185185185185</c:v>
                </c:pt>
                <c:pt idx="15711">
                  <c:v>0.74834490740740733</c:v>
                </c:pt>
                <c:pt idx="15712">
                  <c:v>0.74858796296296293</c:v>
                </c:pt>
                <c:pt idx="15713">
                  <c:v>0.74883101851851863</c:v>
                </c:pt>
                <c:pt idx="15714">
                  <c:v>0.74908564814814815</c:v>
                </c:pt>
                <c:pt idx="15715">
                  <c:v>0.74932870370370364</c:v>
                </c:pt>
                <c:pt idx="15716">
                  <c:v>0.74957175925925934</c:v>
                </c:pt>
                <c:pt idx="15717">
                  <c:v>0.74981481481481482</c:v>
                </c:pt>
                <c:pt idx="15718">
                  <c:v>0.75005787037037042</c:v>
                </c:pt>
                <c:pt idx="15719">
                  <c:v>0.7503009259259259</c:v>
                </c:pt>
                <c:pt idx="15720">
                  <c:v>0.75055555555555553</c:v>
                </c:pt>
                <c:pt idx="15721">
                  <c:v>0.75079861111111112</c:v>
                </c:pt>
                <c:pt idx="15722">
                  <c:v>0.75104166666666661</c:v>
                </c:pt>
                <c:pt idx="15723">
                  <c:v>0.7512847222222222</c:v>
                </c:pt>
                <c:pt idx="15724">
                  <c:v>0.75152777777777768</c:v>
                </c:pt>
                <c:pt idx="15725">
                  <c:v>0.75178240740740743</c:v>
                </c:pt>
                <c:pt idx="15726">
                  <c:v>0.75202546296296291</c:v>
                </c:pt>
                <c:pt idx="15727">
                  <c:v>0.75226851851851861</c:v>
                </c:pt>
                <c:pt idx="15728">
                  <c:v>0.7525115740740741</c:v>
                </c:pt>
                <c:pt idx="15729">
                  <c:v>0.75275462962962969</c:v>
                </c:pt>
                <c:pt idx="15730">
                  <c:v>0.75300925925925932</c:v>
                </c:pt>
                <c:pt idx="15731">
                  <c:v>0.75325231481481481</c:v>
                </c:pt>
                <c:pt idx="15732">
                  <c:v>0.7534953703703704</c:v>
                </c:pt>
                <c:pt idx="15733">
                  <c:v>0.75373842592592588</c:v>
                </c:pt>
                <c:pt idx="15734">
                  <c:v>0.75398148148148147</c:v>
                </c:pt>
                <c:pt idx="15735">
                  <c:v>0.75422453703703696</c:v>
                </c:pt>
                <c:pt idx="15736">
                  <c:v>0.7544791666666667</c:v>
                </c:pt>
                <c:pt idx="15737">
                  <c:v>0.75472222222222218</c:v>
                </c:pt>
                <c:pt idx="15738">
                  <c:v>0.75496527777777789</c:v>
                </c:pt>
                <c:pt idx="15739">
                  <c:v>0.75520833333333337</c:v>
                </c:pt>
                <c:pt idx="15740">
                  <c:v>0.75545138888888885</c:v>
                </c:pt>
                <c:pt idx="15741">
                  <c:v>0.7557060185185186</c:v>
                </c:pt>
                <c:pt idx="15742">
                  <c:v>0.75594907407407408</c:v>
                </c:pt>
                <c:pt idx="15743">
                  <c:v>0.75619212962962967</c:v>
                </c:pt>
                <c:pt idx="15744">
                  <c:v>0.75643518518518515</c:v>
                </c:pt>
                <c:pt idx="15745">
                  <c:v>0.75667824074074075</c:v>
                </c:pt>
                <c:pt idx="15746">
                  <c:v>0.75693287037037038</c:v>
                </c:pt>
                <c:pt idx="15747">
                  <c:v>0.75717592592592586</c:v>
                </c:pt>
                <c:pt idx="15748">
                  <c:v>0.75741898148148146</c:v>
                </c:pt>
                <c:pt idx="15749">
                  <c:v>0.75766203703703694</c:v>
                </c:pt>
                <c:pt idx="15750">
                  <c:v>0.75790509259259264</c:v>
                </c:pt>
                <c:pt idx="15751">
                  <c:v>0.75815972222222217</c:v>
                </c:pt>
                <c:pt idx="15752">
                  <c:v>0.75840277777777787</c:v>
                </c:pt>
                <c:pt idx="15753">
                  <c:v>0.75864583333333335</c:v>
                </c:pt>
                <c:pt idx="15754">
                  <c:v>0.75888888888888895</c:v>
                </c:pt>
                <c:pt idx="15755">
                  <c:v>0.75913194444444443</c:v>
                </c:pt>
                <c:pt idx="15756">
                  <c:v>0.75938657407407406</c:v>
                </c:pt>
                <c:pt idx="15757">
                  <c:v>0.75962962962962965</c:v>
                </c:pt>
                <c:pt idx="15758">
                  <c:v>0.75987268518518514</c:v>
                </c:pt>
                <c:pt idx="15759">
                  <c:v>0.76011574074074073</c:v>
                </c:pt>
                <c:pt idx="15760">
                  <c:v>0.76035879629629621</c:v>
                </c:pt>
                <c:pt idx="15761">
                  <c:v>0.76060185185185192</c:v>
                </c:pt>
                <c:pt idx="15762">
                  <c:v>0.76085648148148144</c:v>
                </c:pt>
                <c:pt idx="15763">
                  <c:v>0.76109953703703714</c:v>
                </c:pt>
                <c:pt idx="15764">
                  <c:v>0.76134259259259263</c:v>
                </c:pt>
                <c:pt idx="15765">
                  <c:v>0.76158564814814822</c:v>
                </c:pt>
                <c:pt idx="15766">
                  <c:v>0.7618287037037037</c:v>
                </c:pt>
                <c:pt idx="15767">
                  <c:v>0.76208333333333333</c:v>
                </c:pt>
                <c:pt idx="15768">
                  <c:v>0.76232638888888893</c:v>
                </c:pt>
                <c:pt idx="15769">
                  <c:v>0.76256944444444441</c:v>
                </c:pt>
                <c:pt idx="15770">
                  <c:v>0.7628125</c:v>
                </c:pt>
                <c:pt idx="15771">
                  <c:v>0.76305555555555549</c:v>
                </c:pt>
                <c:pt idx="15772">
                  <c:v>0.76329861111111119</c:v>
                </c:pt>
                <c:pt idx="15773">
                  <c:v>0.76355324074074071</c:v>
                </c:pt>
                <c:pt idx="15774">
                  <c:v>0.7637962962962962</c:v>
                </c:pt>
                <c:pt idx="15775">
                  <c:v>0.7640393518518519</c:v>
                </c:pt>
                <c:pt idx="15776">
                  <c:v>0.76428240740740738</c:v>
                </c:pt>
                <c:pt idx="15777">
                  <c:v>0.76452546296296298</c:v>
                </c:pt>
                <c:pt idx="15778">
                  <c:v>0.76478009259259261</c:v>
                </c:pt>
                <c:pt idx="15779">
                  <c:v>0.7650231481481482</c:v>
                </c:pt>
                <c:pt idx="15780">
                  <c:v>0.76526620370370368</c:v>
                </c:pt>
                <c:pt idx="15781">
                  <c:v>0.76550925925925928</c:v>
                </c:pt>
                <c:pt idx="15782">
                  <c:v>0.76575231481481476</c:v>
                </c:pt>
                <c:pt idx="15783">
                  <c:v>0.76600694444444439</c:v>
                </c:pt>
                <c:pt idx="15784">
                  <c:v>0.76624999999999999</c:v>
                </c:pt>
                <c:pt idx="15785">
                  <c:v>0.76649305555555547</c:v>
                </c:pt>
                <c:pt idx="15786">
                  <c:v>0.76673611111111117</c:v>
                </c:pt>
                <c:pt idx="15787">
                  <c:v>0.76697916666666666</c:v>
                </c:pt>
                <c:pt idx="15788">
                  <c:v>0.7672337962962964</c:v>
                </c:pt>
                <c:pt idx="15789">
                  <c:v>0.76747685185185188</c:v>
                </c:pt>
                <c:pt idx="15790">
                  <c:v>0.76771990740740748</c:v>
                </c:pt>
                <c:pt idx="15791">
                  <c:v>0.76796296296296296</c:v>
                </c:pt>
                <c:pt idx="15792">
                  <c:v>0.76820601851851855</c:v>
                </c:pt>
                <c:pt idx="15793">
                  <c:v>0.76846064814814818</c:v>
                </c:pt>
                <c:pt idx="15794">
                  <c:v>0.76870370370370367</c:v>
                </c:pt>
                <c:pt idx="15795">
                  <c:v>0.76894675925925926</c:v>
                </c:pt>
                <c:pt idx="15796">
                  <c:v>0.76918981481481474</c:v>
                </c:pt>
                <c:pt idx="15797">
                  <c:v>0.76943287037037045</c:v>
                </c:pt>
                <c:pt idx="15798">
                  <c:v>0.76967592592592593</c:v>
                </c:pt>
                <c:pt idx="15799">
                  <c:v>0.76993055555555545</c:v>
                </c:pt>
                <c:pt idx="15800">
                  <c:v>0.77017361111111116</c:v>
                </c:pt>
                <c:pt idx="15801">
                  <c:v>0.77041666666666664</c:v>
                </c:pt>
                <c:pt idx="15802">
                  <c:v>0.77065972222222223</c:v>
                </c:pt>
                <c:pt idx="15803">
                  <c:v>0.77090277777777771</c:v>
                </c:pt>
                <c:pt idx="15804">
                  <c:v>0.77115740740740746</c:v>
                </c:pt>
                <c:pt idx="15805">
                  <c:v>0.77140046296296294</c:v>
                </c:pt>
                <c:pt idx="15806">
                  <c:v>0.77164351851851853</c:v>
                </c:pt>
                <c:pt idx="15807">
                  <c:v>0.77188657407407402</c:v>
                </c:pt>
                <c:pt idx="15808">
                  <c:v>0.77212962962962972</c:v>
                </c:pt>
                <c:pt idx="15809">
                  <c:v>0.77238425925925924</c:v>
                </c:pt>
                <c:pt idx="15810">
                  <c:v>0.77262731481481473</c:v>
                </c:pt>
                <c:pt idx="15811">
                  <c:v>0.77287037037037043</c:v>
                </c:pt>
                <c:pt idx="15812">
                  <c:v>0.77311342592592591</c:v>
                </c:pt>
                <c:pt idx="15813">
                  <c:v>0.77335648148148151</c:v>
                </c:pt>
                <c:pt idx="15814">
                  <c:v>0.77359953703703699</c:v>
                </c:pt>
                <c:pt idx="15815">
                  <c:v>0.77385416666666673</c:v>
                </c:pt>
                <c:pt idx="15816">
                  <c:v>0.77409722222222221</c:v>
                </c:pt>
                <c:pt idx="15817">
                  <c:v>0.77434027777777781</c:v>
                </c:pt>
                <c:pt idx="15818">
                  <c:v>0.77458333333333329</c:v>
                </c:pt>
                <c:pt idx="15819">
                  <c:v>0.77482638888888899</c:v>
                </c:pt>
                <c:pt idx="15820">
                  <c:v>0.77508101851851852</c:v>
                </c:pt>
                <c:pt idx="15821">
                  <c:v>0.775324074074074</c:v>
                </c:pt>
                <c:pt idx="15822">
                  <c:v>0.7755671296296297</c:v>
                </c:pt>
                <c:pt idx="15823">
                  <c:v>0.77581018518518519</c:v>
                </c:pt>
                <c:pt idx="15824">
                  <c:v>0.77605324074074078</c:v>
                </c:pt>
                <c:pt idx="15825">
                  <c:v>0.77630787037037041</c:v>
                </c:pt>
                <c:pt idx="15826">
                  <c:v>0.77655092592592589</c:v>
                </c:pt>
                <c:pt idx="15827">
                  <c:v>0.77679398148148149</c:v>
                </c:pt>
                <c:pt idx="15828">
                  <c:v>0.77703703703703697</c:v>
                </c:pt>
                <c:pt idx="15829">
                  <c:v>0.77728009259259256</c:v>
                </c:pt>
                <c:pt idx="15830">
                  <c:v>0.77752314814814805</c:v>
                </c:pt>
                <c:pt idx="15831">
                  <c:v>0.77777777777777779</c:v>
                </c:pt>
                <c:pt idx="15832">
                  <c:v>0.77802083333333327</c:v>
                </c:pt>
                <c:pt idx="15833">
                  <c:v>0.77826388888888898</c:v>
                </c:pt>
                <c:pt idx="15834">
                  <c:v>0.77850694444444446</c:v>
                </c:pt>
                <c:pt idx="15835">
                  <c:v>0.77875000000000005</c:v>
                </c:pt>
                <c:pt idx="15836">
                  <c:v>0.77900462962962969</c:v>
                </c:pt>
                <c:pt idx="15837">
                  <c:v>0.77924768518518517</c:v>
                </c:pt>
                <c:pt idx="15838">
                  <c:v>0.77949074074074076</c:v>
                </c:pt>
                <c:pt idx="15839">
                  <c:v>0.77973379629629624</c:v>
                </c:pt>
                <c:pt idx="15840">
                  <c:v>0.77997685185185184</c:v>
                </c:pt>
                <c:pt idx="15841">
                  <c:v>0.78023148148148147</c:v>
                </c:pt>
                <c:pt idx="15842">
                  <c:v>0.78047453703703706</c:v>
                </c:pt>
                <c:pt idx="15843">
                  <c:v>0.78071759259259255</c:v>
                </c:pt>
                <c:pt idx="15844">
                  <c:v>0.78096064814814825</c:v>
                </c:pt>
                <c:pt idx="15845">
                  <c:v>0.78120370370370373</c:v>
                </c:pt>
                <c:pt idx="15846">
                  <c:v>0.78145833333333325</c:v>
                </c:pt>
                <c:pt idx="15847">
                  <c:v>0.78170138888888896</c:v>
                </c:pt>
                <c:pt idx="15848">
                  <c:v>0.78194444444444444</c:v>
                </c:pt>
                <c:pt idx="15849">
                  <c:v>0.78218750000000004</c:v>
                </c:pt>
                <c:pt idx="15850">
                  <c:v>0.78243055555555552</c:v>
                </c:pt>
                <c:pt idx="15851">
                  <c:v>0.78267361111111111</c:v>
                </c:pt>
                <c:pt idx="15852">
                  <c:v>0.78292824074074074</c:v>
                </c:pt>
                <c:pt idx="15853">
                  <c:v>0.78317129629629623</c:v>
                </c:pt>
                <c:pt idx="15854">
                  <c:v>0.78341435185185182</c:v>
                </c:pt>
                <c:pt idx="15855">
                  <c:v>0.7836574074074073</c:v>
                </c:pt>
                <c:pt idx="15856">
                  <c:v>0.78390046296296301</c:v>
                </c:pt>
                <c:pt idx="15857">
                  <c:v>0.78415509259259253</c:v>
                </c:pt>
                <c:pt idx="15858">
                  <c:v>0.78439814814814823</c:v>
                </c:pt>
                <c:pt idx="15859">
                  <c:v>0.78464120370370372</c:v>
                </c:pt>
                <c:pt idx="15860">
                  <c:v>0.78488425925925931</c:v>
                </c:pt>
                <c:pt idx="15861">
                  <c:v>0.78512731481481479</c:v>
                </c:pt>
                <c:pt idx="15862">
                  <c:v>0.78538194444444442</c:v>
                </c:pt>
                <c:pt idx="15863">
                  <c:v>0.78562500000000002</c:v>
                </c:pt>
                <c:pt idx="15864">
                  <c:v>0.7858680555555555</c:v>
                </c:pt>
                <c:pt idx="15865">
                  <c:v>0.78611111111111109</c:v>
                </c:pt>
                <c:pt idx="15866">
                  <c:v>0.78635416666666658</c:v>
                </c:pt>
                <c:pt idx="15867">
                  <c:v>0.78659722222222228</c:v>
                </c:pt>
                <c:pt idx="15868">
                  <c:v>0.7868518518518518</c:v>
                </c:pt>
                <c:pt idx="15869">
                  <c:v>0.78709490740740751</c:v>
                </c:pt>
                <c:pt idx="15870">
                  <c:v>0.78733796296296299</c:v>
                </c:pt>
                <c:pt idx="15871">
                  <c:v>0.78758101851851858</c:v>
                </c:pt>
                <c:pt idx="15872">
                  <c:v>0.78782407407407407</c:v>
                </c:pt>
                <c:pt idx="15873">
                  <c:v>0.7880787037037037</c:v>
                </c:pt>
                <c:pt idx="15874">
                  <c:v>0.78832175925925929</c:v>
                </c:pt>
                <c:pt idx="15875">
                  <c:v>0.78856481481481477</c:v>
                </c:pt>
                <c:pt idx="15876">
                  <c:v>0.78880787037037037</c:v>
                </c:pt>
                <c:pt idx="15877">
                  <c:v>0.78905092592592585</c:v>
                </c:pt>
                <c:pt idx="15878">
                  <c:v>0.78930555555555559</c:v>
                </c:pt>
                <c:pt idx="15879">
                  <c:v>0.78954861111111108</c:v>
                </c:pt>
                <c:pt idx="15880">
                  <c:v>0.78979166666666656</c:v>
                </c:pt>
                <c:pt idx="15881">
                  <c:v>0.79003472222222226</c:v>
                </c:pt>
                <c:pt idx="15882">
                  <c:v>0.79027777777777775</c:v>
                </c:pt>
                <c:pt idx="15883">
                  <c:v>0.79053240740740749</c:v>
                </c:pt>
                <c:pt idx="15884">
                  <c:v>0.79077546296296297</c:v>
                </c:pt>
                <c:pt idx="15885">
                  <c:v>0.79101851851851857</c:v>
                </c:pt>
                <c:pt idx="15886">
                  <c:v>0.79126157407407405</c:v>
                </c:pt>
                <c:pt idx="15887">
                  <c:v>0.79150462962962964</c:v>
                </c:pt>
                <c:pt idx="15888">
                  <c:v>0.79174768518518512</c:v>
                </c:pt>
                <c:pt idx="15889">
                  <c:v>0.79200231481481476</c:v>
                </c:pt>
                <c:pt idx="15890">
                  <c:v>0.79224537037037035</c:v>
                </c:pt>
                <c:pt idx="15891">
                  <c:v>0.79248842592592583</c:v>
                </c:pt>
                <c:pt idx="15892">
                  <c:v>0.79273148148148154</c:v>
                </c:pt>
                <c:pt idx="15893">
                  <c:v>0.79297453703703702</c:v>
                </c:pt>
                <c:pt idx="15894">
                  <c:v>0.79322916666666676</c:v>
                </c:pt>
                <c:pt idx="15895">
                  <c:v>0.79347222222222225</c:v>
                </c:pt>
                <c:pt idx="15896">
                  <c:v>0.79371527777777784</c:v>
                </c:pt>
                <c:pt idx="15897">
                  <c:v>0.79395833333333332</c:v>
                </c:pt>
                <c:pt idx="15898">
                  <c:v>0.79420138888888892</c:v>
                </c:pt>
                <c:pt idx="15899">
                  <c:v>0.79445601851851855</c:v>
                </c:pt>
                <c:pt idx="15900">
                  <c:v>0.79469907407407403</c:v>
                </c:pt>
                <c:pt idx="15901">
                  <c:v>0.79494212962962962</c:v>
                </c:pt>
                <c:pt idx="15902">
                  <c:v>0.79518518518518511</c:v>
                </c:pt>
                <c:pt idx="15903">
                  <c:v>0.79542824074074081</c:v>
                </c:pt>
                <c:pt idx="15904">
                  <c:v>0.79567129629629629</c:v>
                </c:pt>
                <c:pt idx="15905">
                  <c:v>0.79592592592592604</c:v>
                </c:pt>
                <c:pt idx="15906">
                  <c:v>0.79616898148148152</c:v>
                </c:pt>
                <c:pt idx="15907">
                  <c:v>0.796412037037037</c:v>
                </c:pt>
                <c:pt idx="15908">
                  <c:v>0.7966550925925926</c:v>
                </c:pt>
                <c:pt idx="15909">
                  <c:v>0.79689814814814808</c:v>
                </c:pt>
                <c:pt idx="15910">
                  <c:v>0.79715277777777782</c:v>
                </c:pt>
                <c:pt idx="15911">
                  <c:v>0.7973958333333333</c:v>
                </c:pt>
                <c:pt idx="15912">
                  <c:v>0.7976388888888889</c:v>
                </c:pt>
                <c:pt idx="15913">
                  <c:v>0.79788194444444438</c:v>
                </c:pt>
                <c:pt idx="15914">
                  <c:v>0.79812500000000008</c:v>
                </c:pt>
                <c:pt idx="15915">
                  <c:v>0.79837962962962961</c:v>
                </c:pt>
                <c:pt idx="15916">
                  <c:v>0.79862268518518509</c:v>
                </c:pt>
                <c:pt idx="15917">
                  <c:v>0.79886574074074079</c:v>
                </c:pt>
                <c:pt idx="15918">
                  <c:v>0.79910879629629628</c:v>
                </c:pt>
                <c:pt idx="15919">
                  <c:v>0.79935185185185187</c:v>
                </c:pt>
                <c:pt idx="15920">
                  <c:v>0.7996064814814815</c:v>
                </c:pt>
                <c:pt idx="15921">
                  <c:v>0.79984953703703709</c:v>
                </c:pt>
                <c:pt idx="15922">
                  <c:v>0.80009259259259258</c:v>
                </c:pt>
                <c:pt idx="15923">
                  <c:v>0.80033564814814817</c:v>
                </c:pt>
                <c:pt idx="15924">
                  <c:v>0.80057870370370365</c:v>
                </c:pt>
                <c:pt idx="15925">
                  <c:v>0.80082175925925936</c:v>
                </c:pt>
                <c:pt idx="15926">
                  <c:v>0.80107638888888888</c:v>
                </c:pt>
                <c:pt idx="15927">
                  <c:v>0.80131944444444436</c:v>
                </c:pt>
                <c:pt idx="15928">
                  <c:v>0.80156250000000007</c:v>
                </c:pt>
                <c:pt idx="15929">
                  <c:v>0.80180555555555555</c:v>
                </c:pt>
                <c:pt idx="15930">
                  <c:v>0.80204861111111114</c:v>
                </c:pt>
                <c:pt idx="15931">
                  <c:v>0.80230324074074078</c:v>
                </c:pt>
                <c:pt idx="15932">
                  <c:v>0.80254629629629637</c:v>
                </c:pt>
                <c:pt idx="15933">
                  <c:v>0.80278935185185185</c:v>
                </c:pt>
                <c:pt idx="15934">
                  <c:v>0.80303240740740733</c:v>
                </c:pt>
                <c:pt idx="15935">
                  <c:v>0.80327546296296293</c:v>
                </c:pt>
                <c:pt idx="15936">
                  <c:v>0.80353009259259256</c:v>
                </c:pt>
                <c:pt idx="15937">
                  <c:v>0.80377314814814815</c:v>
                </c:pt>
                <c:pt idx="15938">
                  <c:v>0.80401620370370364</c:v>
                </c:pt>
                <c:pt idx="15939">
                  <c:v>0.80425925925925934</c:v>
                </c:pt>
                <c:pt idx="15940">
                  <c:v>0.80450231481481482</c:v>
                </c:pt>
                <c:pt idx="15941">
                  <c:v>0.80474537037037042</c:v>
                </c:pt>
                <c:pt idx="15942">
                  <c:v>0.80500000000000005</c:v>
                </c:pt>
                <c:pt idx="15943">
                  <c:v>0.80524305555555553</c:v>
                </c:pt>
                <c:pt idx="15944">
                  <c:v>0.80548611111111112</c:v>
                </c:pt>
                <c:pt idx="15945">
                  <c:v>0.80572916666666661</c:v>
                </c:pt>
                <c:pt idx="15946">
                  <c:v>0.8059722222222222</c:v>
                </c:pt>
                <c:pt idx="15947">
                  <c:v>0.80622685185185183</c:v>
                </c:pt>
                <c:pt idx="15948">
                  <c:v>0.80646990740740743</c:v>
                </c:pt>
                <c:pt idx="15949">
                  <c:v>0.80671296296296291</c:v>
                </c:pt>
                <c:pt idx="15950">
                  <c:v>0.80695601851851861</c:v>
                </c:pt>
                <c:pt idx="15951">
                  <c:v>0.8071990740740741</c:v>
                </c:pt>
                <c:pt idx="15952">
                  <c:v>0.80745370370370362</c:v>
                </c:pt>
                <c:pt idx="15953">
                  <c:v>0.80769675925925932</c:v>
                </c:pt>
                <c:pt idx="15954">
                  <c:v>0.80793981481481481</c:v>
                </c:pt>
                <c:pt idx="15955">
                  <c:v>0.8081828703703704</c:v>
                </c:pt>
                <c:pt idx="15956">
                  <c:v>0.80842592592592588</c:v>
                </c:pt>
                <c:pt idx="15957">
                  <c:v>0.80868055555555562</c:v>
                </c:pt>
                <c:pt idx="15958">
                  <c:v>0.80892361111111111</c:v>
                </c:pt>
                <c:pt idx="15959">
                  <c:v>0.8091666666666667</c:v>
                </c:pt>
                <c:pt idx="15960">
                  <c:v>0.80940972222222218</c:v>
                </c:pt>
                <c:pt idx="15961">
                  <c:v>0.80965277777777767</c:v>
                </c:pt>
                <c:pt idx="15962">
                  <c:v>0.80990740740740741</c:v>
                </c:pt>
                <c:pt idx="15963">
                  <c:v>0.81015046296296289</c:v>
                </c:pt>
                <c:pt idx="15964">
                  <c:v>0.8103935185185186</c:v>
                </c:pt>
                <c:pt idx="15965">
                  <c:v>0.81063657407407408</c:v>
                </c:pt>
                <c:pt idx="15966">
                  <c:v>0.81087962962962967</c:v>
                </c:pt>
                <c:pt idx="15967">
                  <c:v>0.81112268518518515</c:v>
                </c:pt>
                <c:pt idx="15968">
                  <c:v>0.81137731481481479</c:v>
                </c:pt>
                <c:pt idx="15969">
                  <c:v>0.81162037037037038</c:v>
                </c:pt>
                <c:pt idx="15970">
                  <c:v>0.81186342592592586</c:v>
                </c:pt>
                <c:pt idx="15971">
                  <c:v>0.81210648148148146</c:v>
                </c:pt>
                <c:pt idx="15972">
                  <c:v>0.81234953703703694</c:v>
                </c:pt>
                <c:pt idx="15973">
                  <c:v>0.81260416666666668</c:v>
                </c:pt>
                <c:pt idx="15974">
                  <c:v>0.81284722222222217</c:v>
                </c:pt>
                <c:pt idx="15975">
                  <c:v>0.81309027777777787</c:v>
                </c:pt>
                <c:pt idx="15976">
                  <c:v>0.81333333333333335</c:v>
                </c:pt>
                <c:pt idx="15977">
                  <c:v>0.81357638888888895</c:v>
                </c:pt>
                <c:pt idx="15978">
                  <c:v>0.81383101851851858</c:v>
                </c:pt>
                <c:pt idx="15979">
                  <c:v>0.81407407407407406</c:v>
                </c:pt>
                <c:pt idx="15980">
                  <c:v>0.81431712962962965</c:v>
                </c:pt>
                <c:pt idx="15981">
                  <c:v>0.81456018518518514</c:v>
                </c:pt>
                <c:pt idx="15982">
                  <c:v>0.81480324074074073</c:v>
                </c:pt>
                <c:pt idx="15983">
                  <c:v>0.81504629629629621</c:v>
                </c:pt>
                <c:pt idx="15984">
                  <c:v>0.81530092592592596</c:v>
                </c:pt>
                <c:pt idx="15985">
                  <c:v>0.81554398148148144</c:v>
                </c:pt>
                <c:pt idx="15986">
                  <c:v>0.81578703703703714</c:v>
                </c:pt>
                <c:pt idx="15987">
                  <c:v>0.81603009259259263</c:v>
                </c:pt>
                <c:pt idx="15988">
                  <c:v>0.81627314814814811</c:v>
                </c:pt>
                <c:pt idx="15989">
                  <c:v>0.81652777777777785</c:v>
                </c:pt>
                <c:pt idx="15990">
                  <c:v>0.81677083333333333</c:v>
                </c:pt>
                <c:pt idx="15991">
                  <c:v>0.81701388888888893</c:v>
                </c:pt>
                <c:pt idx="15992">
                  <c:v>0.81725694444444441</c:v>
                </c:pt>
                <c:pt idx="15993">
                  <c:v>0.8175</c:v>
                </c:pt>
                <c:pt idx="15994">
                  <c:v>0.81775462962962964</c:v>
                </c:pt>
                <c:pt idx="15995">
                  <c:v>0.81799768518518512</c:v>
                </c:pt>
                <c:pt idx="15996">
                  <c:v>0.81824074074074071</c:v>
                </c:pt>
                <c:pt idx="15997">
                  <c:v>0.8184837962962962</c:v>
                </c:pt>
                <c:pt idx="15998">
                  <c:v>0.8187268518518519</c:v>
                </c:pt>
                <c:pt idx="15999">
                  <c:v>0.81896990740740738</c:v>
                </c:pt>
                <c:pt idx="16000">
                  <c:v>0.81922453703703713</c:v>
                </c:pt>
                <c:pt idx="16001">
                  <c:v>0.81946759259259261</c:v>
                </c:pt>
                <c:pt idx="16002">
                  <c:v>0.8197106481481482</c:v>
                </c:pt>
                <c:pt idx="16003">
                  <c:v>0.81995370370370368</c:v>
                </c:pt>
                <c:pt idx="16004">
                  <c:v>0.82020833333333332</c:v>
                </c:pt>
                <c:pt idx="16005">
                  <c:v>0.82045138888888891</c:v>
                </c:pt>
                <c:pt idx="16006">
                  <c:v>0.82069444444444439</c:v>
                </c:pt>
                <c:pt idx="16007">
                  <c:v>0.82093749999999999</c:v>
                </c:pt>
                <c:pt idx="16008">
                  <c:v>0.82118055555555547</c:v>
                </c:pt>
                <c:pt idx="16009">
                  <c:v>0.82142361111111117</c:v>
                </c:pt>
                <c:pt idx="16010">
                  <c:v>0.8216782407407407</c:v>
                </c:pt>
                <c:pt idx="16011">
                  <c:v>0.8219212962962964</c:v>
                </c:pt>
                <c:pt idx="16012">
                  <c:v>0.82216435185185188</c:v>
                </c:pt>
                <c:pt idx="16013">
                  <c:v>0.82240740740740748</c:v>
                </c:pt>
                <c:pt idx="16014">
                  <c:v>0.82265046296296296</c:v>
                </c:pt>
                <c:pt idx="16015">
                  <c:v>0.82290509259259259</c:v>
                </c:pt>
                <c:pt idx="16016">
                  <c:v>0.82314814814814818</c:v>
                </c:pt>
                <c:pt idx="16017">
                  <c:v>0.82339120370370367</c:v>
                </c:pt>
                <c:pt idx="16018">
                  <c:v>0.82363425925925926</c:v>
                </c:pt>
                <c:pt idx="16019">
                  <c:v>0.82387731481481474</c:v>
                </c:pt>
                <c:pt idx="16020">
                  <c:v>0.82412037037037045</c:v>
                </c:pt>
                <c:pt idx="16021">
                  <c:v>0.82437499999999997</c:v>
                </c:pt>
                <c:pt idx="16022">
                  <c:v>0.82461805555555545</c:v>
                </c:pt>
                <c:pt idx="16023">
                  <c:v>0.82486111111111116</c:v>
                </c:pt>
                <c:pt idx="16024">
                  <c:v>0.82510416666666664</c:v>
                </c:pt>
                <c:pt idx="16025">
                  <c:v>0.82534722222222223</c:v>
                </c:pt>
                <c:pt idx="16026">
                  <c:v>0.82560185185185186</c:v>
                </c:pt>
                <c:pt idx="16027">
                  <c:v>0.82584490740740746</c:v>
                </c:pt>
                <c:pt idx="16028">
                  <c:v>0.82608796296296294</c:v>
                </c:pt>
                <c:pt idx="16029">
                  <c:v>0.82633101851851853</c:v>
                </c:pt>
                <c:pt idx="16030">
                  <c:v>0.82657407407407402</c:v>
                </c:pt>
                <c:pt idx="16031">
                  <c:v>0.82682870370370365</c:v>
                </c:pt>
                <c:pt idx="16032">
                  <c:v>0.82707175925925924</c:v>
                </c:pt>
                <c:pt idx="16033">
                  <c:v>0.82731481481481473</c:v>
                </c:pt>
                <c:pt idx="16034">
                  <c:v>0.82755787037037043</c:v>
                </c:pt>
                <c:pt idx="16035">
                  <c:v>0.82780092592592591</c:v>
                </c:pt>
                <c:pt idx="16036">
                  <c:v>0.82805555555555566</c:v>
                </c:pt>
                <c:pt idx="16037">
                  <c:v>0.82829861111111114</c:v>
                </c:pt>
                <c:pt idx="16038">
                  <c:v>0.82854166666666673</c:v>
                </c:pt>
                <c:pt idx="16039">
                  <c:v>0.82878472222222221</c:v>
                </c:pt>
                <c:pt idx="16040">
                  <c:v>0.82902777777777781</c:v>
                </c:pt>
                <c:pt idx="16041">
                  <c:v>0.82927083333333329</c:v>
                </c:pt>
                <c:pt idx="16042">
                  <c:v>0.82952546296296292</c:v>
                </c:pt>
                <c:pt idx="16043">
                  <c:v>0.82976851851851852</c:v>
                </c:pt>
                <c:pt idx="16044">
                  <c:v>0.830011574074074</c:v>
                </c:pt>
                <c:pt idx="16045">
                  <c:v>0.8302546296296297</c:v>
                </c:pt>
                <c:pt idx="16046">
                  <c:v>0.83049768518518519</c:v>
                </c:pt>
                <c:pt idx="16047">
                  <c:v>0.83075231481481471</c:v>
                </c:pt>
                <c:pt idx="16048">
                  <c:v>0.83099537037037041</c:v>
                </c:pt>
                <c:pt idx="16049">
                  <c:v>0.83123842592592589</c:v>
                </c:pt>
                <c:pt idx="16050">
                  <c:v>0.83148148148148149</c:v>
                </c:pt>
                <c:pt idx="16051">
                  <c:v>0.83172453703703697</c:v>
                </c:pt>
                <c:pt idx="16052">
                  <c:v>0.83197916666666671</c:v>
                </c:pt>
                <c:pt idx="16053">
                  <c:v>0.8322222222222222</c:v>
                </c:pt>
                <c:pt idx="16054">
                  <c:v>0.83246527777777779</c:v>
                </c:pt>
                <c:pt idx="16055">
                  <c:v>0.83270833333333327</c:v>
                </c:pt>
                <c:pt idx="16056">
                  <c:v>0.83295138888888898</c:v>
                </c:pt>
                <c:pt idx="16057">
                  <c:v>0.83319444444444446</c:v>
                </c:pt>
                <c:pt idx="16058">
                  <c:v>0.83344907407407398</c:v>
                </c:pt>
                <c:pt idx="16059">
                  <c:v>0.83369212962962969</c:v>
                </c:pt>
                <c:pt idx="16060">
                  <c:v>0.83393518518518517</c:v>
                </c:pt>
                <c:pt idx="16061">
                  <c:v>0.83417824074074076</c:v>
                </c:pt>
                <c:pt idx="16062">
                  <c:v>0.83442129629629624</c:v>
                </c:pt>
                <c:pt idx="16063">
                  <c:v>0.83467592592592599</c:v>
                </c:pt>
                <c:pt idx="16064">
                  <c:v>0.83491898148148147</c:v>
                </c:pt>
                <c:pt idx="16065">
                  <c:v>0.83516203703703706</c:v>
                </c:pt>
                <c:pt idx="16066">
                  <c:v>0.83540509259259255</c:v>
                </c:pt>
                <c:pt idx="16067">
                  <c:v>0.83564814814814825</c:v>
                </c:pt>
                <c:pt idx="16068">
                  <c:v>0.83590277777777777</c:v>
                </c:pt>
                <c:pt idx="16069">
                  <c:v>0.83614583333333325</c:v>
                </c:pt>
                <c:pt idx="16070">
                  <c:v>0.83638888888888896</c:v>
                </c:pt>
                <c:pt idx="16071">
                  <c:v>0.83663194444444444</c:v>
                </c:pt>
                <c:pt idx="16072">
                  <c:v>0.83687500000000004</c:v>
                </c:pt>
                <c:pt idx="16073">
                  <c:v>0.83712962962962967</c:v>
                </c:pt>
                <c:pt idx="16074">
                  <c:v>0.83737268518518515</c:v>
                </c:pt>
                <c:pt idx="16075">
                  <c:v>0.83761574074074074</c:v>
                </c:pt>
                <c:pt idx="16076">
                  <c:v>0.83785879629629623</c:v>
                </c:pt>
                <c:pt idx="16077">
                  <c:v>0.83810185185185182</c:v>
                </c:pt>
                <c:pt idx="16078">
                  <c:v>0.8383449074074073</c:v>
                </c:pt>
                <c:pt idx="16079">
                  <c:v>0.83859953703703705</c:v>
                </c:pt>
                <c:pt idx="16080">
                  <c:v>0.83884259259259253</c:v>
                </c:pt>
                <c:pt idx="16081">
                  <c:v>0.83908564814814823</c:v>
                </c:pt>
                <c:pt idx="16082">
                  <c:v>0.83932870370370372</c:v>
                </c:pt>
                <c:pt idx="16083">
                  <c:v>0.83957175925925931</c:v>
                </c:pt>
                <c:pt idx="16084">
                  <c:v>0.83982638888888894</c:v>
                </c:pt>
                <c:pt idx="16085">
                  <c:v>0.84006944444444442</c:v>
                </c:pt>
                <c:pt idx="16086">
                  <c:v>0.84031250000000002</c:v>
                </c:pt>
                <c:pt idx="16087">
                  <c:v>0.8405555555555555</c:v>
                </c:pt>
                <c:pt idx="16088">
                  <c:v>0.84079861111111109</c:v>
                </c:pt>
                <c:pt idx="16089">
                  <c:v>0.84105324074074073</c:v>
                </c:pt>
                <c:pt idx="16090">
                  <c:v>0.84129629629629632</c:v>
                </c:pt>
                <c:pt idx="16091">
                  <c:v>0.8415393518518518</c:v>
                </c:pt>
                <c:pt idx="16092">
                  <c:v>0.84178240740740751</c:v>
                </c:pt>
                <c:pt idx="16093">
                  <c:v>0.84202546296296299</c:v>
                </c:pt>
                <c:pt idx="16094">
                  <c:v>0.84226851851851858</c:v>
                </c:pt>
                <c:pt idx="16095">
                  <c:v>0.84252314814814822</c:v>
                </c:pt>
                <c:pt idx="16096">
                  <c:v>0.8427662037037037</c:v>
                </c:pt>
                <c:pt idx="16097">
                  <c:v>0.84300925925925929</c:v>
                </c:pt>
                <c:pt idx="16098">
                  <c:v>0.84325231481481477</c:v>
                </c:pt>
                <c:pt idx="16099">
                  <c:v>0.84349537037037037</c:v>
                </c:pt>
                <c:pt idx="16100">
                  <c:v>0.84375</c:v>
                </c:pt>
                <c:pt idx="16101">
                  <c:v>0.84399305555555548</c:v>
                </c:pt>
                <c:pt idx="16102">
                  <c:v>0.84423611111111108</c:v>
                </c:pt>
                <c:pt idx="16103">
                  <c:v>0.84447916666666656</c:v>
                </c:pt>
                <c:pt idx="16104">
                  <c:v>0.84472222222222226</c:v>
                </c:pt>
                <c:pt idx="16105">
                  <c:v>0.84497685185185178</c:v>
                </c:pt>
                <c:pt idx="16106">
                  <c:v>0.84521990740740749</c:v>
                </c:pt>
                <c:pt idx="16107">
                  <c:v>0.84546296296296297</c:v>
                </c:pt>
                <c:pt idx="16108">
                  <c:v>0.84570601851851857</c:v>
                </c:pt>
                <c:pt idx="16109">
                  <c:v>0.84594907407407405</c:v>
                </c:pt>
                <c:pt idx="16110">
                  <c:v>0.84620370370370368</c:v>
                </c:pt>
                <c:pt idx="16111">
                  <c:v>0.84644675925925927</c:v>
                </c:pt>
                <c:pt idx="16112">
                  <c:v>0.84668981481481476</c:v>
                </c:pt>
                <c:pt idx="16113">
                  <c:v>0.84693287037037035</c:v>
                </c:pt>
                <c:pt idx="16114">
                  <c:v>0.84717592592592583</c:v>
                </c:pt>
                <c:pt idx="16115">
                  <c:v>0.84741898148148154</c:v>
                </c:pt>
                <c:pt idx="16116">
                  <c:v>0.84767361111111106</c:v>
                </c:pt>
                <c:pt idx="16117">
                  <c:v>0.84791666666666676</c:v>
                </c:pt>
                <c:pt idx="16118">
                  <c:v>0.84815972222222225</c:v>
                </c:pt>
                <c:pt idx="16119">
                  <c:v>0.84840277777777784</c:v>
                </c:pt>
                <c:pt idx="16120">
                  <c:v>0.84864583333333332</c:v>
                </c:pt>
                <c:pt idx="16121">
                  <c:v>0.84890046296296295</c:v>
                </c:pt>
                <c:pt idx="16122">
                  <c:v>0.84914351851851855</c:v>
                </c:pt>
                <c:pt idx="16123">
                  <c:v>0.84938657407407403</c:v>
                </c:pt>
                <c:pt idx="16124">
                  <c:v>0.84962962962962962</c:v>
                </c:pt>
                <c:pt idx="16125">
                  <c:v>0.84987268518518511</c:v>
                </c:pt>
                <c:pt idx="16126">
                  <c:v>0.85012731481481485</c:v>
                </c:pt>
                <c:pt idx="16127">
                  <c:v>0.85037037037037033</c:v>
                </c:pt>
                <c:pt idx="16128">
                  <c:v>0.85061342592592604</c:v>
                </c:pt>
                <c:pt idx="16129">
                  <c:v>0.85085648148148152</c:v>
                </c:pt>
                <c:pt idx="16130">
                  <c:v>0.851099537037037</c:v>
                </c:pt>
                <c:pt idx="16131">
                  <c:v>0.85135416666666675</c:v>
                </c:pt>
                <c:pt idx="16132">
                  <c:v>0.85159722222222223</c:v>
                </c:pt>
                <c:pt idx="16133">
                  <c:v>0.85184027777777782</c:v>
                </c:pt>
                <c:pt idx="16134">
                  <c:v>0.8520833333333333</c:v>
                </c:pt>
                <c:pt idx="16135">
                  <c:v>0.8523263888888889</c:v>
                </c:pt>
                <c:pt idx="16136">
                  <c:v>0.85256944444444438</c:v>
                </c:pt>
                <c:pt idx="16137">
                  <c:v>0.85282407407407401</c:v>
                </c:pt>
                <c:pt idx="16138">
                  <c:v>0.85306712962962961</c:v>
                </c:pt>
                <c:pt idx="16139">
                  <c:v>0.85331018518518509</c:v>
                </c:pt>
                <c:pt idx="16140">
                  <c:v>0.85355324074074079</c:v>
                </c:pt>
                <c:pt idx="16141">
                  <c:v>0.85379629629629628</c:v>
                </c:pt>
                <c:pt idx="16142">
                  <c:v>0.85405092592592602</c:v>
                </c:pt>
                <c:pt idx="16143">
                  <c:v>0.8542939814814815</c:v>
                </c:pt>
                <c:pt idx="16144">
                  <c:v>0.85453703703703709</c:v>
                </c:pt>
                <c:pt idx="16145">
                  <c:v>0.85478009259259258</c:v>
                </c:pt>
                <c:pt idx="16146">
                  <c:v>0.85502314814814817</c:v>
                </c:pt>
                <c:pt idx="16147">
                  <c:v>0.8552777777777778</c:v>
                </c:pt>
                <c:pt idx="16148">
                  <c:v>0.85552083333333329</c:v>
                </c:pt>
                <c:pt idx="16149">
                  <c:v>0.85576388888888888</c:v>
                </c:pt>
                <c:pt idx="16150">
                  <c:v>0.85600694444444436</c:v>
                </c:pt>
                <c:pt idx="16151">
                  <c:v>0.85625000000000007</c:v>
                </c:pt>
                <c:pt idx="16152">
                  <c:v>0.85650462962962959</c:v>
                </c:pt>
                <c:pt idx="16153">
                  <c:v>0.85674768518518529</c:v>
                </c:pt>
                <c:pt idx="16154">
                  <c:v>0.85699074074074078</c:v>
                </c:pt>
                <c:pt idx="16155">
                  <c:v>0.85723379629629637</c:v>
                </c:pt>
                <c:pt idx="16156">
                  <c:v>0.85747685185185185</c:v>
                </c:pt>
                <c:pt idx="16157">
                  <c:v>0.85771990740740733</c:v>
                </c:pt>
                <c:pt idx="16158">
                  <c:v>0.85797453703703708</c:v>
                </c:pt>
                <c:pt idx="16159">
                  <c:v>0.85821759259259256</c:v>
                </c:pt>
                <c:pt idx="16160">
                  <c:v>0.85846064814814815</c:v>
                </c:pt>
                <c:pt idx="16161">
                  <c:v>0.85870370370370364</c:v>
                </c:pt>
                <c:pt idx="16162">
                  <c:v>0.85894675925925934</c:v>
                </c:pt>
                <c:pt idx="16163">
                  <c:v>0.85920138888888886</c:v>
                </c:pt>
                <c:pt idx="16164">
                  <c:v>0.85944444444444434</c:v>
                </c:pt>
                <c:pt idx="16165">
                  <c:v>0.85968750000000005</c:v>
                </c:pt>
                <c:pt idx="16166">
                  <c:v>0.85993055555555553</c:v>
                </c:pt>
                <c:pt idx="16167">
                  <c:v>0.86017361111111112</c:v>
                </c:pt>
                <c:pt idx="16168">
                  <c:v>0.86042824074074076</c:v>
                </c:pt>
                <c:pt idx="16169">
                  <c:v>0.86067129629629635</c:v>
                </c:pt>
                <c:pt idx="16170">
                  <c:v>0.86091435185185183</c:v>
                </c:pt>
                <c:pt idx="16171">
                  <c:v>0.86115740740740743</c:v>
                </c:pt>
                <c:pt idx="16172">
                  <c:v>0.86140046296296291</c:v>
                </c:pt>
                <c:pt idx="16173">
                  <c:v>0.86165509259259254</c:v>
                </c:pt>
                <c:pt idx="16174">
                  <c:v>0.86189814814814814</c:v>
                </c:pt>
                <c:pt idx="16175">
                  <c:v>0.86214120370370362</c:v>
                </c:pt>
                <c:pt idx="16176">
                  <c:v>0.86238425925925932</c:v>
                </c:pt>
                <c:pt idx="16177">
                  <c:v>0.86262731481481481</c:v>
                </c:pt>
                <c:pt idx="16178">
                  <c:v>0.8628703703703704</c:v>
                </c:pt>
                <c:pt idx="16179">
                  <c:v>0.86312500000000003</c:v>
                </c:pt>
                <c:pt idx="16180">
                  <c:v>0.86336805555555562</c:v>
                </c:pt>
                <c:pt idx="16181">
                  <c:v>0.86361111111111111</c:v>
                </c:pt>
                <c:pt idx="16182">
                  <c:v>0.8638541666666667</c:v>
                </c:pt>
                <c:pt idx="16183">
                  <c:v>0.86409722222222218</c:v>
                </c:pt>
                <c:pt idx="16184">
                  <c:v>0.86435185185185182</c:v>
                </c:pt>
                <c:pt idx="16185">
                  <c:v>0.86459490740740741</c:v>
                </c:pt>
                <c:pt idx="16186">
                  <c:v>0.86483796296296289</c:v>
                </c:pt>
                <c:pt idx="16187">
                  <c:v>0.8650810185185186</c:v>
                </c:pt>
                <c:pt idx="16188">
                  <c:v>0.86532407407407408</c:v>
                </c:pt>
                <c:pt idx="16189">
                  <c:v>0.8655787037037036</c:v>
                </c:pt>
                <c:pt idx="16190">
                  <c:v>0.8658217592592593</c:v>
                </c:pt>
                <c:pt idx="16191">
                  <c:v>0.86606481481481479</c:v>
                </c:pt>
                <c:pt idx="16192">
                  <c:v>0.86630787037037038</c:v>
                </c:pt>
                <c:pt idx="16193">
                  <c:v>0.86655092592592586</c:v>
                </c:pt>
                <c:pt idx="16194">
                  <c:v>0.86680555555555561</c:v>
                </c:pt>
                <c:pt idx="16195">
                  <c:v>0.86704861111111109</c:v>
                </c:pt>
                <c:pt idx="16196">
                  <c:v>0.86729166666666668</c:v>
                </c:pt>
                <c:pt idx="16197">
                  <c:v>0.86753472222222217</c:v>
                </c:pt>
                <c:pt idx="16198">
                  <c:v>0.86777777777777787</c:v>
                </c:pt>
                <c:pt idx="16199">
                  <c:v>0.86802083333333335</c:v>
                </c:pt>
                <c:pt idx="16200">
                  <c:v>0.86827546296296287</c:v>
                </c:pt>
                <c:pt idx="16201">
                  <c:v>0.86851851851851858</c:v>
                </c:pt>
                <c:pt idx="16202">
                  <c:v>0.86876157407407406</c:v>
                </c:pt>
                <c:pt idx="16203">
                  <c:v>0.86900462962962965</c:v>
                </c:pt>
                <c:pt idx="16204">
                  <c:v>0.86924768518518514</c:v>
                </c:pt>
                <c:pt idx="16205">
                  <c:v>0.86950231481481488</c:v>
                </c:pt>
                <c:pt idx="16206">
                  <c:v>0.86974537037037036</c:v>
                </c:pt>
                <c:pt idx="16207">
                  <c:v>0.86998842592592596</c:v>
                </c:pt>
                <c:pt idx="16208">
                  <c:v>0.87023148148148144</c:v>
                </c:pt>
                <c:pt idx="16209">
                  <c:v>0.87047453703703714</c:v>
                </c:pt>
                <c:pt idx="16210">
                  <c:v>0.87072916666666667</c:v>
                </c:pt>
                <c:pt idx="16211">
                  <c:v>0.87097222222222215</c:v>
                </c:pt>
                <c:pt idx="16212">
                  <c:v>0.87121527777777785</c:v>
                </c:pt>
                <c:pt idx="16213">
                  <c:v>0.87145833333333333</c:v>
                </c:pt>
                <c:pt idx="16214">
                  <c:v>0.87170138888888893</c:v>
                </c:pt>
                <c:pt idx="16215">
                  <c:v>0.87195601851851856</c:v>
                </c:pt>
                <c:pt idx="16216">
                  <c:v>0.87219907407407404</c:v>
                </c:pt>
                <c:pt idx="16217">
                  <c:v>0.87244212962962964</c:v>
                </c:pt>
                <c:pt idx="16218">
                  <c:v>0.87268518518518512</c:v>
                </c:pt>
                <c:pt idx="16219">
                  <c:v>0.87292824074074071</c:v>
                </c:pt>
                <c:pt idx="16220">
                  <c:v>0.8731712962962962</c:v>
                </c:pt>
                <c:pt idx="16221">
                  <c:v>0.87342592592592594</c:v>
                </c:pt>
                <c:pt idx="16222">
                  <c:v>0.87366898148148142</c:v>
                </c:pt>
                <c:pt idx="16223">
                  <c:v>0.87391203703703713</c:v>
                </c:pt>
                <c:pt idx="16224">
                  <c:v>0.87415509259259261</c:v>
                </c:pt>
                <c:pt idx="16225">
                  <c:v>0.8743981481481482</c:v>
                </c:pt>
                <c:pt idx="16226">
                  <c:v>0.87465277777777783</c:v>
                </c:pt>
                <c:pt idx="16227">
                  <c:v>0.87489583333333332</c:v>
                </c:pt>
                <c:pt idx="16228">
                  <c:v>0.87513888888888891</c:v>
                </c:pt>
                <c:pt idx="16229">
                  <c:v>0.87538194444444439</c:v>
                </c:pt>
                <c:pt idx="16230">
                  <c:v>0.87562499999999999</c:v>
                </c:pt>
                <c:pt idx="16231">
                  <c:v>0.87587962962962962</c:v>
                </c:pt>
                <c:pt idx="16232">
                  <c:v>0.87612268518518521</c:v>
                </c:pt>
                <c:pt idx="16233">
                  <c:v>0.8763657407407407</c:v>
                </c:pt>
                <c:pt idx="16234">
                  <c:v>0.8766087962962964</c:v>
                </c:pt>
                <c:pt idx="16235">
                  <c:v>0.87685185185185188</c:v>
                </c:pt>
                <c:pt idx="16236">
                  <c:v>0.8771064814814814</c:v>
                </c:pt>
                <c:pt idx="16237">
                  <c:v>0.87734953703703711</c:v>
                </c:pt>
                <c:pt idx="16238">
                  <c:v>0.87759259259259259</c:v>
                </c:pt>
                <c:pt idx="16239">
                  <c:v>0.87783564814814818</c:v>
                </c:pt>
                <c:pt idx="16240">
                  <c:v>0.87807870370370367</c:v>
                </c:pt>
                <c:pt idx="16241">
                  <c:v>0.87832175925925926</c:v>
                </c:pt>
                <c:pt idx="16242">
                  <c:v>0.87857638888888889</c:v>
                </c:pt>
                <c:pt idx="16243">
                  <c:v>0.87881944444444438</c:v>
                </c:pt>
                <c:pt idx="16244">
                  <c:v>0.87906249999999997</c:v>
                </c:pt>
                <c:pt idx="16245">
                  <c:v>0.87930555555555545</c:v>
                </c:pt>
                <c:pt idx="16246">
                  <c:v>0.87954861111111116</c:v>
                </c:pt>
                <c:pt idx="16247">
                  <c:v>0.87980324074074068</c:v>
                </c:pt>
                <c:pt idx="16248">
                  <c:v>0.88004629629629638</c:v>
                </c:pt>
                <c:pt idx="16249">
                  <c:v>0.88028935185185186</c:v>
                </c:pt>
                <c:pt idx="16250">
                  <c:v>0.88053240740740746</c:v>
                </c:pt>
                <c:pt idx="16251">
                  <c:v>0.88077546296296294</c:v>
                </c:pt>
                <c:pt idx="16252">
                  <c:v>0.88103009259259257</c:v>
                </c:pt>
                <c:pt idx="16253">
                  <c:v>0.88127314814814817</c:v>
                </c:pt>
                <c:pt idx="16254">
                  <c:v>0.88151620370370365</c:v>
                </c:pt>
                <c:pt idx="16255">
                  <c:v>0.88175925925925924</c:v>
                </c:pt>
                <c:pt idx="16256">
                  <c:v>0.88200231481481473</c:v>
                </c:pt>
                <c:pt idx="16257">
                  <c:v>0.88225694444444447</c:v>
                </c:pt>
                <c:pt idx="16258">
                  <c:v>0.88249999999999995</c:v>
                </c:pt>
                <c:pt idx="16259">
                  <c:v>0.88274305555555566</c:v>
                </c:pt>
                <c:pt idx="16260">
                  <c:v>0.88298611111111114</c:v>
                </c:pt>
                <c:pt idx="16261">
                  <c:v>0.88322916666666673</c:v>
                </c:pt>
                <c:pt idx="16262">
                  <c:v>0.88347222222222221</c:v>
                </c:pt>
                <c:pt idx="16263">
                  <c:v>0.88372685185185185</c:v>
                </c:pt>
                <c:pt idx="16264">
                  <c:v>0.88396990740740744</c:v>
                </c:pt>
                <c:pt idx="16265">
                  <c:v>0.88421296296296292</c:v>
                </c:pt>
                <c:pt idx="16266">
                  <c:v>0.88445601851851852</c:v>
                </c:pt>
                <c:pt idx="16267">
                  <c:v>0.884699074074074</c:v>
                </c:pt>
                <c:pt idx="16268">
                  <c:v>0.88495370370370363</c:v>
                </c:pt>
                <c:pt idx="16269">
                  <c:v>0.88519675925925922</c:v>
                </c:pt>
                <c:pt idx="16270">
                  <c:v>0.88543981481481471</c:v>
                </c:pt>
                <c:pt idx="16271">
                  <c:v>0.88568287037037041</c:v>
                </c:pt>
                <c:pt idx="16272">
                  <c:v>0.88592592592592589</c:v>
                </c:pt>
                <c:pt idx="16273">
                  <c:v>0.88618055555555564</c:v>
                </c:pt>
                <c:pt idx="16274">
                  <c:v>0.88642361111111112</c:v>
                </c:pt>
                <c:pt idx="16275">
                  <c:v>0.88666666666666671</c:v>
                </c:pt>
                <c:pt idx="16276">
                  <c:v>0.8869097222222222</c:v>
                </c:pt>
                <c:pt idx="16277">
                  <c:v>0.88715277777777779</c:v>
                </c:pt>
                <c:pt idx="16278">
                  <c:v>0.88740740740740742</c:v>
                </c:pt>
                <c:pt idx="16279">
                  <c:v>0.88765046296296291</c:v>
                </c:pt>
                <c:pt idx="16280">
                  <c:v>0.8878935185185185</c:v>
                </c:pt>
                <c:pt idx="16281">
                  <c:v>0.88813657407407398</c:v>
                </c:pt>
                <c:pt idx="16282">
                  <c:v>0.88837962962962969</c:v>
                </c:pt>
                <c:pt idx="16283">
                  <c:v>0.88863425925925921</c:v>
                </c:pt>
                <c:pt idx="16284">
                  <c:v>0.88887731481481491</c:v>
                </c:pt>
                <c:pt idx="16285">
                  <c:v>0.88912037037037039</c:v>
                </c:pt>
                <c:pt idx="16286">
                  <c:v>0.88936342592592599</c:v>
                </c:pt>
                <c:pt idx="16287">
                  <c:v>0.88960648148148147</c:v>
                </c:pt>
                <c:pt idx="16288">
                  <c:v>0.88984953703703706</c:v>
                </c:pt>
                <c:pt idx="16289">
                  <c:v>0.8901041666666667</c:v>
                </c:pt>
                <c:pt idx="16290">
                  <c:v>0.89034722222222218</c:v>
                </c:pt>
                <c:pt idx="16291">
                  <c:v>0.89059027777777777</c:v>
                </c:pt>
                <c:pt idx="16292">
                  <c:v>0.89083333333333325</c:v>
                </c:pt>
                <c:pt idx="16293">
                  <c:v>0.89107638888888896</c:v>
                </c:pt>
                <c:pt idx="16294">
                  <c:v>0.89133101851851848</c:v>
                </c:pt>
                <c:pt idx="16295">
                  <c:v>0.89157407407407396</c:v>
                </c:pt>
                <c:pt idx="16296">
                  <c:v>0.89181712962962967</c:v>
                </c:pt>
                <c:pt idx="16297">
                  <c:v>0.89206018518518515</c:v>
                </c:pt>
                <c:pt idx="16298">
                  <c:v>0.89230324074074074</c:v>
                </c:pt>
                <c:pt idx="16299">
                  <c:v>0.89255787037037038</c:v>
                </c:pt>
                <c:pt idx="16300">
                  <c:v>0.89280092592592597</c:v>
                </c:pt>
                <c:pt idx="16301">
                  <c:v>0.89304398148148145</c:v>
                </c:pt>
                <c:pt idx="16302">
                  <c:v>0.89328703703703705</c:v>
                </c:pt>
                <c:pt idx="16303">
                  <c:v>0.89353009259259253</c:v>
                </c:pt>
                <c:pt idx="16304">
                  <c:v>0.89377314814814823</c:v>
                </c:pt>
                <c:pt idx="16305">
                  <c:v>0.89402777777777775</c:v>
                </c:pt>
                <c:pt idx="16306">
                  <c:v>0.89427083333333324</c:v>
                </c:pt>
                <c:pt idx="16307">
                  <c:v>0.89451388888888894</c:v>
                </c:pt>
                <c:pt idx="16308">
                  <c:v>0.89475694444444442</c:v>
                </c:pt>
                <c:pt idx="16309">
                  <c:v>0.89500000000000002</c:v>
                </c:pt>
                <c:pt idx="16310">
                  <c:v>0.89525462962962965</c:v>
                </c:pt>
                <c:pt idx="16311">
                  <c:v>0.89549768518518524</c:v>
                </c:pt>
                <c:pt idx="16312">
                  <c:v>0.89574074074074073</c:v>
                </c:pt>
                <c:pt idx="16313">
                  <c:v>0.89598379629629632</c:v>
                </c:pt>
                <c:pt idx="16314">
                  <c:v>0.8962268518518518</c:v>
                </c:pt>
                <c:pt idx="16315">
                  <c:v>0.89648148148148143</c:v>
                </c:pt>
                <c:pt idx="16316">
                  <c:v>0.89672453703703703</c:v>
                </c:pt>
                <c:pt idx="16317">
                  <c:v>0.89696759259259251</c:v>
                </c:pt>
                <c:pt idx="16318">
                  <c:v>0.89721064814814822</c:v>
                </c:pt>
                <c:pt idx="16319">
                  <c:v>0.8974537037037037</c:v>
                </c:pt>
                <c:pt idx="16320">
                  <c:v>0.89769675925925929</c:v>
                </c:pt>
                <c:pt idx="16321">
                  <c:v>0.89795138888888892</c:v>
                </c:pt>
                <c:pt idx="16322">
                  <c:v>0.89819444444444441</c:v>
                </c:pt>
                <c:pt idx="16323">
                  <c:v>0.8984375</c:v>
                </c:pt>
                <c:pt idx="16324">
                  <c:v>0.89868055555555559</c:v>
                </c:pt>
                <c:pt idx="16325">
                  <c:v>0.89892361111111108</c:v>
                </c:pt>
                <c:pt idx="16326">
                  <c:v>0.89917824074074071</c:v>
                </c:pt>
                <c:pt idx="16327">
                  <c:v>0.8994212962962963</c:v>
                </c:pt>
                <c:pt idx="16328">
                  <c:v>0.89966435185185178</c:v>
                </c:pt>
                <c:pt idx="16329">
                  <c:v>0.89990740740740749</c:v>
                </c:pt>
                <c:pt idx="16330">
                  <c:v>0.90015046296296297</c:v>
                </c:pt>
                <c:pt idx="16331">
                  <c:v>0.90040509259259249</c:v>
                </c:pt>
                <c:pt idx="16332">
                  <c:v>0.9006481481481482</c:v>
                </c:pt>
                <c:pt idx="16333">
                  <c:v>0.90089120370370368</c:v>
                </c:pt>
                <c:pt idx="16334">
                  <c:v>0.90113425925925927</c:v>
                </c:pt>
                <c:pt idx="16335">
                  <c:v>0.90137731481481476</c:v>
                </c:pt>
                <c:pt idx="16336">
                  <c:v>0.9016319444444445</c:v>
                </c:pt>
                <c:pt idx="16337">
                  <c:v>0.90187499999999998</c:v>
                </c:pt>
                <c:pt idx="16338">
                  <c:v>0.90211805555555558</c:v>
                </c:pt>
                <c:pt idx="16339">
                  <c:v>0.90236111111111106</c:v>
                </c:pt>
                <c:pt idx="16340">
                  <c:v>0.90260416666666676</c:v>
                </c:pt>
                <c:pt idx="16341">
                  <c:v>0.90285879629629628</c:v>
                </c:pt>
                <c:pt idx="16342">
                  <c:v>0.90310185185185177</c:v>
                </c:pt>
                <c:pt idx="16343">
                  <c:v>0.90334490740740747</c:v>
                </c:pt>
                <c:pt idx="16344">
                  <c:v>0.90358796296296295</c:v>
                </c:pt>
                <c:pt idx="16345">
                  <c:v>0.90383101851851855</c:v>
                </c:pt>
                <c:pt idx="16346">
                  <c:v>0.90408564814814818</c:v>
                </c:pt>
                <c:pt idx="16347">
                  <c:v>0.90432870370370377</c:v>
                </c:pt>
                <c:pt idx="16348">
                  <c:v>0.90457175925925926</c:v>
                </c:pt>
                <c:pt idx="16349">
                  <c:v>0.90481481481481474</c:v>
                </c:pt>
                <c:pt idx="16350">
                  <c:v>0.90505787037037033</c:v>
                </c:pt>
                <c:pt idx="16351">
                  <c:v>0.90530092592592604</c:v>
                </c:pt>
                <c:pt idx="16352">
                  <c:v>0.90555555555555556</c:v>
                </c:pt>
                <c:pt idx="16353">
                  <c:v>0.90579861111111104</c:v>
                </c:pt>
                <c:pt idx="16354">
                  <c:v>0.90604166666666675</c:v>
                </c:pt>
                <c:pt idx="16355">
                  <c:v>0.90628472222222223</c:v>
                </c:pt>
                <c:pt idx="16356">
                  <c:v>0.90652777777777782</c:v>
                </c:pt>
                <c:pt idx="16357">
                  <c:v>0.90678240740740745</c:v>
                </c:pt>
                <c:pt idx="16358">
                  <c:v>0.90702546296296294</c:v>
                </c:pt>
                <c:pt idx="16359">
                  <c:v>0.90726851851851853</c:v>
                </c:pt>
                <c:pt idx="16360">
                  <c:v>0.90751157407407401</c:v>
                </c:pt>
                <c:pt idx="16361">
                  <c:v>0.90775462962962961</c:v>
                </c:pt>
                <c:pt idx="16362">
                  <c:v>0.90799768518518509</c:v>
                </c:pt>
                <c:pt idx="16363">
                  <c:v>0.90825231481481483</c:v>
                </c:pt>
                <c:pt idx="16364">
                  <c:v>0.90849537037037031</c:v>
                </c:pt>
                <c:pt idx="16365">
                  <c:v>0.90873842592592602</c:v>
                </c:pt>
                <c:pt idx="16366">
                  <c:v>0.9089814814814815</c:v>
                </c:pt>
                <c:pt idx="16367">
                  <c:v>0.90922453703703709</c:v>
                </c:pt>
                <c:pt idx="16368">
                  <c:v>0.90947916666666673</c:v>
                </c:pt>
                <c:pt idx="16369">
                  <c:v>0.90972222222222221</c:v>
                </c:pt>
                <c:pt idx="16370">
                  <c:v>0.9099652777777778</c:v>
                </c:pt>
                <c:pt idx="16371">
                  <c:v>0.91020833333333329</c:v>
                </c:pt>
                <c:pt idx="16372">
                  <c:v>0.91045138888888888</c:v>
                </c:pt>
                <c:pt idx="16373">
                  <c:v>0.91070601851851851</c:v>
                </c:pt>
                <c:pt idx="16374">
                  <c:v>0.91094907407407411</c:v>
                </c:pt>
                <c:pt idx="16375">
                  <c:v>0.91119212962962959</c:v>
                </c:pt>
                <c:pt idx="16376">
                  <c:v>0.91143518518518529</c:v>
                </c:pt>
                <c:pt idx="16377">
                  <c:v>0.91167824074074078</c:v>
                </c:pt>
                <c:pt idx="16378">
                  <c:v>0.9119328703703703</c:v>
                </c:pt>
                <c:pt idx="16379">
                  <c:v>0.912175925925926</c:v>
                </c:pt>
                <c:pt idx="16380">
                  <c:v>0.91241898148148148</c:v>
                </c:pt>
                <c:pt idx="16381">
                  <c:v>0.91266203703703708</c:v>
                </c:pt>
                <c:pt idx="16382">
                  <c:v>0.91290509259259256</c:v>
                </c:pt>
                <c:pt idx="16383">
                  <c:v>0.91315972222222219</c:v>
                </c:pt>
                <c:pt idx="16384">
                  <c:v>0.91340277777777779</c:v>
                </c:pt>
                <c:pt idx="16385">
                  <c:v>0.91364583333333327</c:v>
                </c:pt>
                <c:pt idx="16386">
                  <c:v>0.91388888888888886</c:v>
                </c:pt>
                <c:pt idx="16387">
                  <c:v>0.91413194444444434</c:v>
                </c:pt>
                <c:pt idx="16388">
                  <c:v>0.91437500000000005</c:v>
                </c:pt>
                <c:pt idx="16389">
                  <c:v>0.91462962962962957</c:v>
                </c:pt>
                <c:pt idx="16390">
                  <c:v>0.91487268518518527</c:v>
                </c:pt>
                <c:pt idx="16391">
                  <c:v>0.91511574074074076</c:v>
                </c:pt>
                <c:pt idx="16392">
                  <c:v>0.91535879629629635</c:v>
                </c:pt>
                <c:pt idx="16393">
                  <c:v>0.91560185185185183</c:v>
                </c:pt>
                <c:pt idx="16394">
                  <c:v>0.91585648148148147</c:v>
                </c:pt>
                <c:pt idx="16395">
                  <c:v>0.91609953703703706</c:v>
                </c:pt>
                <c:pt idx="16396">
                  <c:v>0.91634259259259254</c:v>
                </c:pt>
                <c:pt idx="16397">
                  <c:v>0.91658564814814814</c:v>
                </c:pt>
                <c:pt idx="16398">
                  <c:v>0.91682870370370362</c:v>
                </c:pt>
                <c:pt idx="16399">
                  <c:v>0.91708333333333336</c:v>
                </c:pt>
                <c:pt idx="16400">
                  <c:v>0.91732638888888884</c:v>
                </c:pt>
                <c:pt idx="16401">
                  <c:v>0.91756944444444455</c:v>
                </c:pt>
                <c:pt idx="16402">
                  <c:v>0.91781250000000003</c:v>
                </c:pt>
                <c:pt idx="16403">
                  <c:v>0.91805555555555562</c:v>
                </c:pt>
                <c:pt idx="16404">
                  <c:v>0.91831018518518526</c:v>
                </c:pt>
                <c:pt idx="16405">
                  <c:v>0.91855324074074074</c:v>
                </c:pt>
                <c:pt idx="16406">
                  <c:v>0.91879629629629633</c:v>
                </c:pt>
                <c:pt idx="16407">
                  <c:v>0.91903935185185182</c:v>
                </c:pt>
                <c:pt idx="16408">
                  <c:v>0.91928240740740741</c:v>
                </c:pt>
                <c:pt idx="16409">
                  <c:v>0.91952546296296289</c:v>
                </c:pt>
                <c:pt idx="16410">
                  <c:v>0.91978009259259252</c:v>
                </c:pt>
                <c:pt idx="16411">
                  <c:v>0.92002314814814812</c:v>
                </c:pt>
                <c:pt idx="16412">
                  <c:v>0.9202662037037036</c:v>
                </c:pt>
                <c:pt idx="16413">
                  <c:v>0.9205092592592593</c:v>
                </c:pt>
                <c:pt idx="16414">
                  <c:v>0.92075231481481479</c:v>
                </c:pt>
                <c:pt idx="16415">
                  <c:v>0.92100694444444453</c:v>
                </c:pt>
                <c:pt idx="16416">
                  <c:v>0.92125000000000001</c:v>
                </c:pt>
                <c:pt idx="16417">
                  <c:v>0.92149305555555561</c:v>
                </c:pt>
                <c:pt idx="16418">
                  <c:v>0.92173611111111109</c:v>
                </c:pt>
                <c:pt idx="16419">
                  <c:v>0.92197916666666668</c:v>
                </c:pt>
                <c:pt idx="16420">
                  <c:v>0.92223379629629632</c:v>
                </c:pt>
                <c:pt idx="16421">
                  <c:v>0.9224768518518518</c:v>
                </c:pt>
                <c:pt idx="16422">
                  <c:v>0.92271990740740739</c:v>
                </c:pt>
                <c:pt idx="16423">
                  <c:v>0.92296296296296287</c:v>
                </c:pt>
                <c:pt idx="16424">
                  <c:v>0.92320601851851858</c:v>
                </c:pt>
                <c:pt idx="16425">
                  <c:v>0.9234606481481481</c:v>
                </c:pt>
                <c:pt idx="16426">
                  <c:v>0.9237037037037038</c:v>
                </c:pt>
                <c:pt idx="16427">
                  <c:v>0.92394675925925929</c:v>
                </c:pt>
                <c:pt idx="16428">
                  <c:v>0.92418981481481488</c:v>
                </c:pt>
                <c:pt idx="16429">
                  <c:v>0.92443287037037036</c:v>
                </c:pt>
                <c:pt idx="16430">
                  <c:v>0.92467592592592596</c:v>
                </c:pt>
                <c:pt idx="16431">
                  <c:v>0.92493055555555559</c:v>
                </c:pt>
                <c:pt idx="16432">
                  <c:v>0.92517361111111107</c:v>
                </c:pt>
                <c:pt idx="16433">
                  <c:v>0.92541666666666667</c:v>
                </c:pt>
                <c:pt idx="16434">
                  <c:v>0.92565972222222215</c:v>
                </c:pt>
                <c:pt idx="16435">
                  <c:v>0.92590277777777785</c:v>
                </c:pt>
                <c:pt idx="16436">
                  <c:v>0.92615740740740737</c:v>
                </c:pt>
                <c:pt idx="16437">
                  <c:v>0.92640046296296286</c:v>
                </c:pt>
                <c:pt idx="16438">
                  <c:v>0.92664351851851856</c:v>
                </c:pt>
                <c:pt idx="16439">
                  <c:v>0.92688657407407404</c:v>
                </c:pt>
                <c:pt idx="16440">
                  <c:v>0.92712962962962964</c:v>
                </c:pt>
                <c:pt idx="16441">
                  <c:v>0.92738425925925927</c:v>
                </c:pt>
                <c:pt idx="16442">
                  <c:v>0.92762731481481486</c:v>
                </c:pt>
                <c:pt idx="16443">
                  <c:v>0.92787037037037035</c:v>
                </c:pt>
                <c:pt idx="16444">
                  <c:v>0.92811342592592594</c:v>
                </c:pt>
                <c:pt idx="16445">
                  <c:v>0.92835648148148142</c:v>
                </c:pt>
                <c:pt idx="16446">
                  <c:v>0.92859953703703713</c:v>
                </c:pt>
                <c:pt idx="16447">
                  <c:v>0.92885416666666665</c:v>
                </c:pt>
                <c:pt idx="16448">
                  <c:v>0.92909722222222213</c:v>
                </c:pt>
                <c:pt idx="16449">
                  <c:v>0.92934027777777783</c:v>
                </c:pt>
                <c:pt idx="16450">
                  <c:v>0.92958333333333332</c:v>
                </c:pt>
                <c:pt idx="16451">
                  <c:v>0.92982638888888891</c:v>
                </c:pt>
                <c:pt idx="16452">
                  <c:v>0.93008101851851854</c:v>
                </c:pt>
                <c:pt idx="16453">
                  <c:v>0.93032407407407414</c:v>
                </c:pt>
                <c:pt idx="16454">
                  <c:v>0.93056712962962962</c:v>
                </c:pt>
                <c:pt idx="16455">
                  <c:v>0.93081018518518521</c:v>
                </c:pt>
                <c:pt idx="16456">
                  <c:v>0.9310532407407407</c:v>
                </c:pt>
                <c:pt idx="16457">
                  <c:v>0.93130787037037033</c:v>
                </c:pt>
                <c:pt idx="16458">
                  <c:v>0.93155092592592592</c:v>
                </c:pt>
                <c:pt idx="16459">
                  <c:v>0.9317939814814814</c:v>
                </c:pt>
                <c:pt idx="16460">
                  <c:v>0.93203703703703711</c:v>
                </c:pt>
                <c:pt idx="16461">
                  <c:v>0.93228009259259259</c:v>
                </c:pt>
                <c:pt idx="16462">
                  <c:v>0.93253472222222233</c:v>
                </c:pt>
                <c:pt idx="16463">
                  <c:v>0.93277777777777782</c:v>
                </c:pt>
                <c:pt idx="16464">
                  <c:v>0.9330208333333333</c:v>
                </c:pt>
                <c:pt idx="16465">
                  <c:v>0.93326388888888889</c:v>
                </c:pt>
                <c:pt idx="16466">
                  <c:v>0.93350694444444438</c:v>
                </c:pt>
                <c:pt idx="16467">
                  <c:v>0.93376157407407412</c:v>
                </c:pt>
                <c:pt idx="16468">
                  <c:v>0.9340046296296296</c:v>
                </c:pt>
                <c:pt idx="16469">
                  <c:v>0.93424768518518519</c:v>
                </c:pt>
                <c:pt idx="16470">
                  <c:v>0.93449074074074068</c:v>
                </c:pt>
                <c:pt idx="16471">
                  <c:v>0.93473379629629638</c:v>
                </c:pt>
                <c:pt idx="16472">
                  <c:v>0.93497685185185186</c:v>
                </c:pt>
                <c:pt idx="16473">
                  <c:v>0.93523148148148139</c:v>
                </c:pt>
                <c:pt idx="16474">
                  <c:v>0.93547453703703709</c:v>
                </c:pt>
                <c:pt idx="16475">
                  <c:v>0.93571759259259257</c:v>
                </c:pt>
                <c:pt idx="16476">
                  <c:v>0.93596064814814817</c:v>
                </c:pt>
                <c:pt idx="16477">
                  <c:v>0.93620370370370365</c:v>
                </c:pt>
                <c:pt idx="16478">
                  <c:v>0.93645833333333339</c:v>
                </c:pt>
                <c:pt idx="16479">
                  <c:v>0.93670138888888888</c:v>
                </c:pt>
                <c:pt idx="16480">
                  <c:v>0.93694444444444447</c:v>
                </c:pt>
                <c:pt idx="16481">
                  <c:v>0.93718749999999995</c:v>
                </c:pt>
                <c:pt idx="16482">
                  <c:v>0.93743055555555566</c:v>
                </c:pt>
                <c:pt idx="16483">
                  <c:v>0.93768518518518518</c:v>
                </c:pt>
                <c:pt idx="16484">
                  <c:v>0.93792824074074066</c:v>
                </c:pt>
                <c:pt idx="16485">
                  <c:v>0.93817129629629636</c:v>
                </c:pt>
                <c:pt idx="16486">
                  <c:v>0.93841435185185185</c:v>
                </c:pt>
                <c:pt idx="16487">
                  <c:v>0.93865740740740744</c:v>
                </c:pt>
                <c:pt idx="16488">
                  <c:v>0.93890046296296292</c:v>
                </c:pt>
                <c:pt idx="16489">
                  <c:v>0.93915509259259267</c:v>
                </c:pt>
                <c:pt idx="16490">
                  <c:v>0.93939814814814815</c:v>
                </c:pt>
                <c:pt idx="16491">
                  <c:v>0.93964120370370363</c:v>
                </c:pt>
                <c:pt idx="16492">
                  <c:v>0.93988425925925922</c:v>
                </c:pt>
                <c:pt idx="16493">
                  <c:v>0.94012731481481471</c:v>
                </c:pt>
                <c:pt idx="16494">
                  <c:v>0.94038194444444445</c:v>
                </c:pt>
                <c:pt idx="16495">
                  <c:v>0.94062499999999993</c:v>
                </c:pt>
                <c:pt idx="16496">
                  <c:v>0.94086805555555564</c:v>
                </c:pt>
                <c:pt idx="16497">
                  <c:v>0.94111111111111112</c:v>
                </c:pt>
                <c:pt idx="16498">
                  <c:v>0.94135416666666671</c:v>
                </c:pt>
                <c:pt idx="16499">
                  <c:v>0.94160879629629635</c:v>
                </c:pt>
                <c:pt idx="16500">
                  <c:v>0.94185185185185183</c:v>
                </c:pt>
                <c:pt idx="16501">
                  <c:v>0.94209490740740742</c:v>
                </c:pt>
                <c:pt idx="16502">
                  <c:v>0.94233796296296291</c:v>
                </c:pt>
                <c:pt idx="16503">
                  <c:v>0.9425810185185185</c:v>
                </c:pt>
                <c:pt idx="16504">
                  <c:v>0.94283564814814813</c:v>
                </c:pt>
                <c:pt idx="16505">
                  <c:v>0.94307870370370372</c:v>
                </c:pt>
                <c:pt idx="16506">
                  <c:v>0.94332175925925921</c:v>
                </c:pt>
                <c:pt idx="16507">
                  <c:v>0.94356481481481491</c:v>
                </c:pt>
                <c:pt idx="16508">
                  <c:v>0.94380787037037039</c:v>
                </c:pt>
                <c:pt idx="16509">
                  <c:v>0.94405092592592599</c:v>
                </c:pt>
                <c:pt idx="16510">
                  <c:v>0.94430555555555562</c:v>
                </c:pt>
                <c:pt idx="16511">
                  <c:v>0.9445486111111111</c:v>
                </c:pt>
                <c:pt idx="16512">
                  <c:v>0.9447916666666667</c:v>
                </c:pt>
                <c:pt idx="16513">
                  <c:v>0.94503472222222218</c:v>
                </c:pt>
                <c:pt idx="16514">
                  <c:v>0.94528935185185192</c:v>
                </c:pt>
                <c:pt idx="16515">
                  <c:v>0.9455324074074074</c:v>
                </c:pt>
                <c:pt idx="16516">
                  <c:v>0.945775462962963</c:v>
                </c:pt>
                <c:pt idx="16517">
                  <c:v>0.94601851851851848</c:v>
                </c:pt>
                <c:pt idx="16518">
                  <c:v>0.94626157407407396</c:v>
                </c:pt>
                <c:pt idx="16519">
                  <c:v>0.94650462962962967</c:v>
                </c:pt>
                <c:pt idx="16520">
                  <c:v>0.94675925925925919</c:v>
                </c:pt>
                <c:pt idx="16521">
                  <c:v>0.94700231481481489</c:v>
                </c:pt>
                <c:pt idx="16522">
                  <c:v>0.94724537037037038</c:v>
                </c:pt>
                <c:pt idx="16523">
                  <c:v>0.94748842592592597</c:v>
                </c:pt>
                <c:pt idx="16524">
                  <c:v>0.94773148148148145</c:v>
                </c:pt>
                <c:pt idx="16525">
                  <c:v>0.94798611111111108</c:v>
                </c:pt>
                <c:pt idx="16526">
                  <c:v>0.94822916666666668</c:v>
                </c:pt>
                <c:pt idx="16527">
                  <c:v>0.94847222222222216</c:v>
                </c:pt>
                <c:pt idx="16528">
                  <c:v>0.94871527777777775</c:v>
                </c:pt>
                <c:pt idx="16529">
                  <c:v>0.94895833333333324</c:v>
                </c:pt>
                <c:pt idx="16530">
                  <c:v>0.94921296296296298</c:v>
                </c:pt>
                <c:pt idx="16531">
                  <c:v>0.94945601851851846</c:v>
                </c:pt>
                <c:pt idx="16532">
                  <c:v>0.94969907407407417</c:v>
                </c:pt>
                <c:pt idx="16533">
                  <c:v>0.94994212962962965</c:v>
                </c:pt>
                <c:pt idx="16534">
                  <c:v>0.95018518518518524</c:v>
                </c:pt>
                <c:pt idx="16535">
                  <c:v>0.95042824074074073</c:v>
                </c:pt>
                <c:pt idx="16536">
                  <c:v>0.95068287037037036</c:v>
                </c:pt>
                <c:pt idx="16537">
                  <c:v>0.95092592592592595</c:v>
                </c:pt>
                <c:pt idx="16538">
                  <c:v>0.95116898148148143</c:v>
                </c:pt>
                <c:pt idx="16539">
                  <c:v>0.95141203703703703</c:v>
                </c:pt>
                <c:pt idx="16540">
                  <c:v>0.95165509259259251</c:v>
                </c:pt>
                <c:pt idx="16541">
                  <c:v>0.95190972222222225</c:v>
                </c:pt>
                <c:pt idx="16542">
                  <c:v>0.95215277777777774</c:v>
                </c:pt>
                <c:pt idx="16543">
                  <c:v>0.95239583333333344</c:v>
                </c:pt>
                <c:pt idx="16544">
                  <c:v>0.95263888888888892</c:v>
                </c:pt>
                <c:pt idx="16545">
                  <c:v>0.95288194444444441</c:v>
                </c:pt>
                <c:pt idx="16546">
                  <c:v>0.95313657407407415</c:v>
                </c:pt>
                <c:pt idx="16547">
                  <c:v>0.95337962962962963</c:v>
                </c:pt>
                <c:pt idx="16548">
                  <c:v>0.95362268518518523</c:v>
                </c:pt>
                <c:pt idx="16549">
                  <c:v>0.95386574074074071</c:v>
                </c:pt>
                <c:pt idx="16550">
                  <c:v>0.9541087962962963</c:v>
                </c:pt>
                <c:pt idx="16551">
                  <c:v>0.95435185185185178</c:v>
                </c:pt>
                <c:pt idx="16552">
                  <c:v>0.95460648148148142</c:v>
                </c:pt>
                <c:pt idx="16553">
                  <c:v>0.95484953703703701</c:v>
                </c:pt>
                <c:pt idx="16554">
                  <c:v>0.95509259259259249</c:v>
                </c:pt>
                <c:pt idx="16555">
                  <c:v>0.9553356481481482</c:v>
                </c:pt>
                <c:pt idx="16556">
                  <c:v>0.95557870370370368</c:v>
                </c:pt>
                <c:pt idx="16557">
                  <c:v>0.95583333333333342</c:v>
                </c:pt>
                <c:pt idx="16558">
                  <c:v>0.95607638888888891</c:v>
                </c:pt>
                <c:pt idx="16559">
                  <c:v>0.9563194444444445</c:v>
                </c:pt>
                <c:pt idx="16560">
                  <c:v>0.95656249999999998</c:v>
                </c:pt>
                <c:pt idx="16561">
                  <c:v>0.95680555555555558</c:v>
                </c:pt>
                <c:pt idx="16562">
                  <c:v>0.95706018518518521</c:v>
                </c:pt>
                <c:pt idx="16563">
                  <c:v>0.95730324074074069</c:v>
                </c:pt>
                <c:pt idx="16564">
                  <c:v>0.95754629629629628</c:v>
                </c:pt>
                <c:pt idx="16565">
                  <c:v>0.95778935185185177</c:v>
                </c:pt>
                <c:pt idx="16566">
                  <c:v>0.95803240740740747</c:v>
                </c:pt>
                <c:pt idx="16567">
                  <c:v>0.95828703703703699</c:v>
                </c:pt>
                <c:pt idx="16568">
                  <c:v>0.9585300925925927</c:v>
                </c:pt>
                <c:pt idx="16569">
                  <c:v>0.95877314814814818</c:v>
                </c:pt>
                <c:pt idx="16570">
                  <c:v>0.95901620370370377</c:v>
                </c:pt>
                <c:pt idx="16571">
                  <c:v>0.95925925925925926</c:v>
                </c:pt>
                <c:pt idx="16572">
                  <c:v>0.95951388888888889</c:v>
                </c:pt>
                <c:pt idx="16573">
                  <c:v>0.95975694444444448</c:v>
                </c:pt>
                <c:pt idx="16574">
                  <c:v>0.96</c:v>
                </c:pt>
                <c:pt idx="16575">
                  <c:v>0.96024305555555556</c:v>
                </c:pt>
                <c:pt idx="16576">
                  <c:v>0.96048611111111104</c:v>
                </c:pt>
                <c:pt idx="16577">
                  <c:v>0.96072916666666675</c:v>
                </c:pt>
                <c:pt idx="16578">
                  <c:v>0.96098379629629627</c:v>
                </c:pt>
                <c:pt idx="16579">
                  <c:v>0.96122685185185175</c:v>
                </c:pt>
                <c:pt idx="16580">
                  <c:v>0.96146990740740745</c:v>
                </c:pt>
                <c:pt idx="16581">
                  <c:v>0.96171296296296294</c:v>
                </c:pt>
                <c:pt idx="16582">
                  <c:v>0.96195601851851853</c:v>
                </c:pt>
                <c:pt idx="16583">
                  <c:v>0.96221064814814816</c:v>
                </c:pt>
                <c:pt idx="16584">
                  <c:v>0.96245370370370376</c:v>
                </c:pt>
                <c:pt idx="16585">
                  <c:v>0.96269675925925924</c:v>
                </c:pt>
                <c:pt idx="16586">
                  <c:v>0.96293981481481483</c:v>
                </c:pt>
                <c:pt idx="16587">
                  <c:v>0.96318287037037031</c:v>
                </c:pt>
                <c:pt idx="16588">
                  <c:v>0.96343749999999995</c:v>
                </c:pt>
                <c:pt idx="16589">
                  <c:v>0.96368055555555554</c:v>
                </c:pt>
                <c:pt idx="16590">
                  <c:v>0.96392361111111102</c:v>
                </c:pt>
                <c:pt idx="16591">
                  <c:v>0.96416666666666673</c:v>
                </c:pt>
                <c:pt idx="16592">
                  <c:v>0.96440972222222221</c:v>
                </c:pt>
                <c:pt idx="16593">
                  <c:v>0.96466435185185195</c:v>
                </c:pt>
                <c:pt idx="16594">
                  <c:v>0.96490740740740744</c:v>
                </c:pt>
                <c:pt idx="16595">
                  <c:v>0.96515046296296303</c:v>
                </c:pt>
                <c:pt idx="16596">
                  <c:v>0.96539351851851851</c:v>
                </c:pt>
                <c:pt idx="16597">
                  <c:v>0.96563657407407411</c:v>
                </c:pt>
                <c:pt idx="16598">
                  <c:v>0.96587962962962959</c:v>
                </c:pt>
                <c:pt idx="16599">
                  <c:v>0.96613425925925922</c:v>
                </c:pt>
                <c:pt idx="16600">
                  <c:v>0.96637731481481481</c:v>
                </c:pt>
                <c:pt idx="16601">
                  <c:v>0.9666203703703703</c:v>
                </c:pt>
                <c:pt idx="16602">
                  <c:v>0.966863425925926</c:v>
                </c:pt>
                <c:pt idx="16603">
                  <c:v>0.96710648148148148</c:v>
                </c:pt>
                <c:pt idx="16604">
                  <c:v>0.96736111111111101</c:v>
                </c:pt>
                <c:pt idx="16605">
                  <c:v>0.96760416666666671</c:v>
                </c:pt>
                <c:pt idx="16606">
                  <c:v>0.96784722222222219</c:v>
                </c:pt>
                <c:pt idx="16607">
                  <c:v>0.96809027777777779</c:v>
                </c:pt>
                <c:pt idx="16608">
                  <c:v>0.96833333333333327</c:v>
                </c:pt>
                <c:pt idx="16609">
                  <c:v>0.96858796296296301</c:v>
                </c:pt>
                <c:pt idx="16610">
                  <c:v>0.96883101851851849</c:v>
                </c:pt>
                <c:pt idx="16611">
                  <c:v>0.96907407407407409</c:v>
                </c:pt>
                <c:pt idx="16612">
                  <c:v>0.96931712962962957</c:v>
                </c:pt>
                <c:pt idx="16613">
                  <c:v>0.96956018518518527</c:v>
                </c:pt>
                <c:pt idx="16614">
                  <c:v>0.96980324074074076</c:v>
                </c:pt>
                <c:pt idx="16615">
                  <c:v>0.97005787037037028</c:v>
                </c:pt>
                <c:pt idx="16616">
                  <c:v>0.97030092592592598</c:v>
                </c:pt>
                <c:pt idx="16617">
                  <c:v>0.97054398148148147</c:v>
                </c:pt>
                <c:pt idx="16618">
                  <c:v>0.97078703703703706</c:v>
                </c:pt>
                <c:pt idx="16619">
                  <c:v>0.97103009259259254</c:v>
                </c:pt>
                <c:pt idx="16620">
                  <c:v>0.97128472222222229</c:v>
                </c:pt>
                <c:pt idx="16621">
                  <c:v>0.97152777777777777</c:v>
                </c:pt>
                <c:pt idx="16622">
                  <c:v>0.97177083333333336</c:v>
                </c:pt>
                <c:pt idx="16623">
                  <c:v>0.97201388888888884</c:v>
                </c:pt>
                <c:pt idx="16624">
                  <c:v>0.97225694444444455</c:v>
                </c:pt>
                <c:pt idx="16625">
                  <c:v>0.97251157407407407</c:v>
                </c:pt>
                <c:pt idx="16626">
                  <c:v>0.97275462962962955</c:v>
                </c:pt>
                <c:pt idx="16627">
                  <c:v>0.97299768518518526</c:v>
                </c:pt>
                <c:pt idx="16628">
                  <c:v>0.97324074074074074</c:v>
                </c:pt>
                <c:pt idx="16629">
                  <c:v>0.97348379629629633</c:v>
                </c:pt>
                <c:pt idx="16630">
                  <c:v>0.97373842592592597</c:v>
                </c:pt>
                <c:pt idx="16631">
                  <c:v>0.97398148148148145</c:v>
                </c:pt>
                <c:pt idx="16632">
                  <c:v>0.97422453703703704</c:v>
                </c:pt>
                <c:pt idx="16633">
                  <c:v>0.97446759259259252</c:v>
                </c:pt>
                <c:pt idx="16634">
                  <c:v>0.97471064814814812</c:v>
                </c:pt>
                <c:pt idx="16635">
                  <c:v>0.97496527777777775</c:v>
                </c:pt>
                <c:pt idx="16636">
                  <c:v>0.97520833333333334</c:v>
                </c:pt>
                <c:pt idx="16637">
                  <c:v>0.97545138888888883</c:v>
                </c:pt>
                <c:pt idx="16638">
                  <c:v>0.97569444444444453</c:v>
                </c:pt>
                <c:pt idx="16639">
                  <c:v>0.97593750000000001</c:v>
                </c:pt>
                <c:pt idx="16640">
                  <c:v>0.97618055555555561</c:v>
                </c:pt>
                <c:pt idx="16641">
                  <c:v>0.97643518518518524</c:v>
                </c:pt>
                <c:pt idx="16642">
                  <c:v>0.97667824074074072</c:v>
                </c:pt>
                <c:pt idx="16643">
                  <c:v>0.97692129629629632</c:v>
                </c:pt>
                <c:pt idx="16644">
                  <c:v>0.9771643518518518</c:v>
                </c:pt>
                <c:pt idx="16645">
                  <c:v>0.97740740740740739</c:v>
                </c:pt>
                <c:pt idx="16646">
                  <c:v>0.97766203703703702</c:v>
                </c:pt>
                <c:pt idx="16647">
                  <c:v>0.97790509259259262</c:v>
                </c:pt>
                <c:pt idx="16648">
                  <c:v>0.9781481481481481</c:v>
                </c:pt>
                <c:pt idx="16649">
                  <c:v>0.9783912037037038</c:v>
                </c:pt>
                <c:pt idx="16650">
                  <c:v>0.97863425925925929</c:v>
                </c:pt>
                <c:pt idx="16651">
                  <c:v>0.97888888888888881</c:v>
                </c:pt>
                <c:pt idx="16652">
                  <c:v>0.97913194444444451</c:v>
                </c:pt>
                <c:pt idx="16653">
                  <c:v>0.979375</c:v>
                </c:pt>
                <c:pt idx="16654">
                  <c:v>0.97961805555555559</c:v>
                </c:pt>
                <c:pt idx="16655">
                  <c:v>0.97986111111111107</c:v>
                </c:pt>
                <c:pt idx="16656">
                  <c:v>0.98010416666666667</c:v>
                </c:pt>
                <c:pt idx="16657">
                  <c:v>0.9803587962962963</c:v>
                </c:pt>
                <c:pt idx="16658">
                  <c:v>0.98060185185185189</c:v>
                </c:pt>
                <c:pt idx="16659">
                  <c:v>0.98084490740740737</c:v>
                </c:pt>
                <c:pt idx="16660">
                  <c:v>0.98108796296296286</c:v>
                </c:pt>
                <c:pt idx="16661">
                  <c:v>0.98133101851851856</c:v>
                </c:pt>
                <c:pt idx="16662">
                  <c:v>0.98158564814814808</c:v>
                </c:pt>
                <c:pt idx="16663">
                  <c:v>0.98182870370370379</c:v>
                </c:pt>
                <c:pt idx="16664">
                  <c:v>0.98207175925925927</c:v>
                </c:pt>
                <c:pt idx="16665">
                  <c:v>0.98231481481481486</c:v>
                </c:pt>
                <c:pt idx="16666">
                  <c:v>0.98255787037037035</c:v>
                </c:pt>
                <c:pt idx="16667">
                  <c:v>0.98281249999999998</c:v>
                </c:pt>
                <c:pt idx="16668">
                  <c:v>0.98305555555555557</c:v>
                </c:pt>
                <c:pt idx="16669">
                  <c:v>0.98329861111111105</c:v>
                </c:pt>
                <c:pt idx="16670">
                  <c:v>0.98354166666666665</c:v>
                </c:pt>
                <c:pt idx="16671">
                  <c:v>0.98378472222222213</c:v>
                </c:pt>
                <c:pt idx="16672">
                  <c:v>0.98403935185185187</c:v>
                </c:pt>
                <c:pt idx="16673">
                  <c:v>0.98428240740740736</c:v>
                </c:pt>
                <c:pt idx="16674">
                  <c:v>0.98452546296296306</c:v>
                </c:pt>
                <c:pt idx="16675">
                  <c:v>0.98476851851851854</c:v>
                </c:pt>
                <c:pt idx="16676">
                  <c:v>0.98501157407407414</c:v>
                </c:pt>
                <c:pt idx="16677">
                  <c:v>0.98525462962962962</c:v>
                </c:pt>
                <c:pt idx="16678">
                  <c:v>0.98550925925925925</c:v>
                </c:pt>
                <c:pt idx="16679">
                  <c:v>0.98575231481481485</c:v>
                </c:pt>
                <c:pt idx="16680">
                  <c:v>0.98599537037037033</c:v>
                </c:pt>
                <c:pt idx="16681">
                  <c:v>0.98623842592592592</c:v>
                </c:pt>
                <c:pt idx="16682">
                  <c:v>0.98649305555555555</c:v>
                </c:pt>
                <c:pt idx="16683">
                  <c:v>0.98673611111111104</c:v>
                </c:pt>
                <c:pt idx="16684">
                  <c:v>0.98697916666666663</c:v>
                </c:pt>
                <c:pt idx="16685">
                  <c:v>0.98722222222222233</c:v>
                </c:pt>
                <c:pt idx="16686">
                  <c:v>0.98746527777777782</c:v>
                </c:pt>
                <c:pt idx="16687">
                  <c:v>0.9877083333333333</c:v>
                </c:pt>
                <c:pt idx="16688">
                  <c:v>0.98796296296296304</c:v>
                </c:pt>
                <c:pt idx="16689">
                  <c:v>0.98820601851851853</c:v>
                </c:pt>
                <c:pt idx="16690">
                  <c:v>0.98844907407407412</c:v>
                </c:pt>
                <c:pt idx="16691">
                  <c:v>0.9886921296296296</c:v>
                </c:pt>
                <c:pt idx="16692">
                  <c:v>0.98893518518518519</c:v>
                </c:pt>
                <c:pt idx="16693">
                  <c:v>0.98918981481481483</c:v>
                </c:pt>
                <c:pt idx="16694">
                  <c:v>0.98943287037037031</c:v>
                </c:pt>
                <c:pt idx="16695">
                  <c:v>0.9896759259259259</c:v>
                </c:pt>
                <c:pt idx="16696">
                  <c:v>0.98991898148148139</c:v>
                </c:pt>
                <c:pt idx="16697">
                  <c:v>0.99016203703703709</c:v>
                </c:pt>
                <c:pt idx="16698">
                  <c:v>0.99040509259259257</c:v>
                </c:pt>
                <c:pt idx="16699">
                  <c:v>0.99065972222222232</c:v>
                </c:pt>
                <c:pt idx="16700">
                  <c:v>0.9909027777777778</c:v>
                </c:pt>
                <c:pt idx="16701">
                  <c:v>0.99114583333333339</c:v>
                </c:pt>
                <c:pt idx="16702">
                  <c:v>0.99138888888888888</c:v>
                </c:pt>
                <c:pt idx="16703">
                  <c:v>0.99163194444444447</c:v>
                </c:pt>
                <c:pt idx="16704">
                  <c:v>0.9918865740740741</c:v>
                </c:pt>
                <c:pt idx="16705">
                  <c:v>0.99212962962962958</c:v>
                </c:pt>
                <c:pt idx="16706">
                  <c:v>0.99237268518518518</c:v>
                </c:pt>
                <c:pt idx="16707">
                  <c:v>0.99261574074074066</c:v>
                </c:pt>
                <c:pt idx="16708">
                  <c:v>0.99285879629629636</c:v>
                </c:pt>
                <c:pt idx="16709">
                  <c:v>0.99311342592592589</c:v>
                </c:pt>
                <c:pt idx="16710">
                  <c:v>0.99335648148148137</c:v>
                </c:pt>
                <c:pt idx="16711">
                  <c:v>0.99359953703703707</c:v>
                </c:pt>
                <c:pt idx="16712">
                  <c:v>0.99384259259259267</c:v>
                </c:pt>
                <c:pt idx="16713">
                  <c:v>0.99408564814814815</c:v>
                </c:pt>
                <c:pt idx="16714">
                  <c:v>0.99434027777777778</c:v>
                </c:pt>
                <c:pt idx="16715">
                  <c:v>0.99458333333333337</c:v>
                </c:pt>
                <c:pt idx="16716">
                  <c:v>0.99482638888888886</c:v>
                </c:pt>
                <c:pt idx="16717">
                  <c:v>0.99506944444444445</c:v>
                </c:pt>
                <c:pt idx="16718">
                  <c:v>0.99531249999999993</c:v>
                </c:pt>
                <c:pt idx="16719">
                  <c:v>0.99555555555555564</c:v>
                </c:pt>
                <c:pt idx="16720">
                  <c:v>0.99581018518518516</c:v>
                </c:pt>
                <c:pt idx="16721">
                  <c:v>0.99605324074074064</c:v>
                </c:pt>
                <c:pt idx="16722">
                  <c:v>0.99629629629629635</c:v>
                </c:pt>
                <c:pt idx="16723">
                  <c:v>0.99653935185185183</c:v>
                </c:pt>
                <c:pt idx="16724">
                  <c:v>0.99678240740740742</c:v>
                </c:pt>
                <c:pt idx="16725">
                  <c:v>0.99703703703703705</c:v>
                </c:pt>
                <c:pt idx="16726">
                  <c:v>0.99728009259259265</c:v>
                </c:pt>
                <c:pt idx="16727">
                  <c:v>0.99752314814814813</c:v>
                </c:pt>
                <c:pt idx="16728">
                  <c:v>0.99776620370370372</c:v>
                </c:pt>
                <c:pt idx="16729">
                  <c:v>0.99800925925925921</c:v>
                </c:pt>
                <c:pt idx="16730">
                  <c:v>0.99826388888888884</c:v>
                </c:pt>
                <c:pt idx="16731">
                  <c:v>0.99850694444444443</c:v>
                </c:pt>
                <c:pt idx="16732">
                  <c:v>0.99874999999999992</c:v>
                </c:pt>
                <c:pt idx="16733">
                  <c:v>0.99899305555555562</c:v>
                </c:pt>
                <c:pt idx="16734">
                  <c:v>0.9992361111111111</c:v>
                </c:pt>
                <c:pt idx="16735">
                  <c:v>0.99949074074074085</c:v>
                </c:pt>
                <c:pt idx="16736">
                  <c:v>0.99973379629629633</c:v>
                </c:pt>
                <c:pt idx="16737">
                  <c:v>0.99997685185185192</c:v>
                </c:pt>
                <c:pt idx="16738">
                  <c:v>2.199074074074074E-4</c:v>
                </c:pt>
                <c:pt idx="16739">
                  <c:v>4.6296296296296293E-4</c:v>
                </c:pt>
                <c:pt idx="16740">
                  <c:v>7.175925925925927E-4</c:v>
                </c:pt>
                <c:pt idx="16741">
                  <c:v>9.6064814814814808E-4</c:v>
                </c:pt>
                <c:pt idx="16742">
                  <c:v>1.2037037037037038E-3</c:v>
                </c:pt>
                <c:pt idx="16743">
                  <c:v>1.4467592592592594E-3</c:v>
                </c:pt>
                <c:pt idx="16744">
                  <c:v>1.689814814814815E-3</c:v>
                </c:pt>
                <c:pt idx="16745">
                  <c:v>1.9444444444444442E-3</c:v>
                </c:pt>
                <c:pt idx="16746">
                  <c:v>2.1874999999999998E-3</c:v>
                </c:pt>
                <c:pt idx="16747">
                  <c:v>2.4305555555555556E-3</c:v>
                </c:pt>
                <c:pt idx="16748">
                  <c:v>2.673611111111111E-3</c:v>
                </c:pt>
                <c:pt idx="16749">
                  <c:v>2.9166666666666668E-3</c:v>
                </c:pt>
                <c:pt idx="16750">
                  <c:v>3.1597222222222222E-3</c:v>
                </c:pt>
                <c:pt idx="16751">
                  <c:v>3.414351851851852E-3</c:v>
                </c:pt>
                <c:pt idx="16752">
                  <c:v>3.6574074074074074E-3</c:v>
                </c:pt>
                <c:pt idx="16753">
                  <c:v>3.9004629629629632E-3</c:v>
                </c:pt>
                <c:pt idx="16754">
                  <c:v>4.1435185185185186E-3</c:v>
                </c:pt>
                <c:pt idx="16755">
                  <c:v>4.386574074074074E-3</c:v>
                </c:pt>
                <c:pt idx="16756">
                  <c:v>4.6412037037037038E-3</c:v>
                </c:pt>
                <c:pt idx="16757">
                  <c:v>4.8842592592592592E-3</c:v>
                </c:pt>
                <c:pt idx="16758">
                  <c:v>5.1273148148148146E-3</c:v>
                </c:pt>
                <c:pt idx="16759">
                  <c:v>5.37037037037037E-3</c:v>
                </c:pt>
                <c:pt idx="16760">
                  <c:v>5.6134259259259271E-3</c:v>
                </c:pt>
                <c:pt idx="16761">
                  <c:v>5.8564814814814825E-3</c:v>
                </c:pt>
                <c:pt idx="16762">
                  <c:v>6.1111111111111114E-3</c:v>
                </c:pt>
                <c:pt idx="16763">
                  <c:v>6.3541666666666668E-3</c:v>
                </c:pt>
                <c:pt idx="16764">
                  <c:v>6.5972222222222222E-3</c:v>
                </c:pt>
                <c:pt idx="16765">
                  <c:v>6.8402777777777776E-3</c:v>
                </c:pt>
                <c:pt idx="16766">
                  <c:v>7.083333333333333E-3</c:v>
                </c:pt>
                <c:pt idx="16767">
                  <c:v>7.3379629629629628E-3</c:v>
                </c:pt>
                <c:pt idx="16768">
                  <c:v>7.5810185185185182E-3</c:v>
                </c:pt>
                <c:pt idx="16769">
                  <c:v>7.8240740740740753E-3</c:v>
                </c:pt>
                <c:pt idx="16770">
                  <c:v>8.0671296296296307E-3</c:v>
                </c:pt>
                <c:pt idx="16771">
                  <c:v>8.3101851851851861E-3</c:v>
                </c:pt>
                <c:pt idx="16772">
                  <c:v>8.564814814814815E-3</c:v>
                </c:pt>
                <c:pt idx="16773">
                  <c:v>8.8078703703703704E-3</c:v>
                </c:pt>
                <c:pt idx="16774">
                  <c:v>9.0509259259259258E-3</c:v>
                </c:pt>
                <c:pt idx="16775">
                  <c:v>9.2939814814814812E-3</c:v>
                </c:pt>
                <c:pt idx="16776">
                  <c:v>9.5370370370370366E-3</c:v>
                </c:pt>
                <c:pt idx="16777">
                  <c:v>9.7916666666666655E-3</c:v>
                </c:pt>
                <c:pt idx="16778">
                  <c:v>1.0034722222222221E-2</c:v>
                </c:pt>
                <c:pt idx="16779">
                  <c:v>1.0277777777777778E-2</c:v>
                </c:pt>
                <c:pt idx="16780">
                  <c:v>1.0520833333333333E-2</c:v>
                </c:pt>
                <c:pt idx="16781">
                  <c:v>1.0763888888888891E-2</c:v>
                </c:pt>
                <c:pt idx="16782">
                  <c:v>1.1018518518518518E-2</c:v>
                </c:pt>
                <c:pt idx="16783">
                  <c:v>1.1261574074074071E-2</c:v>
                </c:pt>
                <c:pt idx="16784">
                  <c:v>1.1504629629629629E-2</c:v>
                </c:pt>
                <c:pt idx="16785">
                  <c:v>1.1747685185185186E-2</c:v>
                </c:pt>
                <c:pt idx="16786">
                  <c:v>1.1990740740740739E-2</c:v>
                </c:pt>
                <c:pt idx="16787">
                  <c:v>1.2233796296296296E-2</c:v>
                </c:pt>
                <c:pt idx="16788">
                  <c:v>1.2488425925925925E-2</c:v>
                </c:pt>
                <c:pt idx="16789">
                  <c:v>1.2731481481481481E-2</c:v>
                </c:pt>
                <c:pt idx="16790">
                  <c:v>1.2974537037037036E-2</c:v>
                </c:pt>
                <c:pt idx="16791">
                  <c:v>1.3217592592592593E-2</c:v>
                </c:pt>
                <c:pt idx="16792">
                  <c:v>1.3460648148148147E-2</c:v>
                </c:pt>
                <c:pt idx="16793">
                  <c:v>1.3715277777777778E-2</c:v>
                </c:pt>
                <c:pt idx="16794">
                  <c:v>1.3958333333333335E-2</c:v>
                </c:pt>
                <c:pt idx="16795">
                  <c:v>1.4201388888888888E-2</c:v>
                </c:pt>
                <c:pt idx="16796">
                  <c:v>1.4444444444444446E-2</c:v>
                </c:pt>
                <c:pt idx="16797">
                  <c:v>1.4687499999999999E-2</c:v>
                </c:pt>
                <c:pt idx="16798">
                  <c:v>1.494212962962963E-2</c:v>
                </c:pt>
                <c:pt idx="16799">
                  <c:v>1.5185185185185185E-2</c:v>
                </c:pt>
                <c:pt idx="16800">
                  <c:v>1.5428240740740741E-2</c:v>
                </c:pt>
                <c:pt idx="16801">
                  <c:v>1.5671296296296298E-2</c:v>
                </c:pt>
                <c:pt idx="16802">
                  <c:v>1.5914351851851853E-2</c:v>
                </c:pt>
                <c:pt idx="16803">
                  <c:v>1.6168981481481482E-2</c:v>
                </c:pt>
                <c:pt idx="16804">
                  <c:v>1.6412037037037037E-2</c:v>
                </c:pt>
                <c:pt idx="16805">
                  <c:v>1.6655092592592593E-2</c:v>
                </c:pt>
                <c:pt idx="16806">
                  <c:v>1.6898148148148148E-2</c:v>
                </c:pt>
                <c:pt idx="16807">
                  <c:v>1.7141203703703704E-2</c:v>
                </c:pt>
                <c:pt idx="16808">
                  <c:v>1.7384259259259262E-2</c:v>
                </c:pt>
                <c:pt idx="16809">
                  <c:v>1.7638888888888888E-2</c:v>
                </c:pt>
                <c:pt idx="16810">
                  <c:v>1.7881944444444443E-2</c:v>
                </c:pt>
                <c:pt idx="16811">
                  <c:v>1.8124999999999999E-2</c:v>
                </c:pt>
                <c:pt idx="16812">
                  <c:v>1.8368055555555554E-2</c:v>
                </c:pt>
                <c:pt idx="16813">
                  <c:v>1.861111111111111E-2</c:v>
                </c:pt>
                <c:pt idx="16814">
                  <c:v>1.8865740740740742E-2</c:v>
                </c:pt>
                <c:pt idx="16815">
                  <c:v>1.9108796296296294E-2</c:v>
                </c:pt>
                <c:pt idx="16816">
                  <c:v>1.9351851851851853E-2</c:v>
                </c:pt>
                <c:pt idx="16817">
                  <c:v>1.9594907407407405E-2</c:v>
                </c:pt>
                <c:pt idx="16818">
                  <c:v>1.9837962962962963E-2</c:v>
                </c:pt>
                <c:pt idx="16819">
                  <c:v>2.0092592592592592E-2</c:v>
                </c:pt>
                <c:pt idx="16820">
                  <c:v>2.0335648148148148E-2</c:v>
                </c:pt>
                <c:pt idx="16821">
                  <c:v>2.0578703703703703E-2</c:v>
                </c:pt>
                <c:pt idx="16822">
                  <c:v>2.0821759259259259E-2</c:v>
                </c:pt>
                <c:pt idx="16823">
                  <c:v>2.1064814814814814E-2</c:v>
                </c:pt>
                <c:pt idx="16824">
                  <c:v>2.1307870370370369E-2</c:v>
                </c:pt>
                <c:pt idx="16825">
                  <c:v>2.1562499999999998E-2</c:v>
                </c:pt>
                <c:pt idx="16826">
                  <c:v>2.1805555555555554E-2</c:v>
                </c:pt>
                <c:pt idx="16827">
                  <c:v>2.2048611111111113E-2</c:v>
                </c:pt>
                <c:pt idx="16828">
                  <c:v>2.2291666666666668E-2</c:v>
                </c:pt>
                <c:pt idx="16829">
                  <c:v>2.2534722222222223E-2</c:v>
                </c:pt>
                <c:pt idx="16830">
                  <c:v>2.2789351851851852E-2</c:v>
                </c:pt>
                <c:pt idx="16831">
                  <c:v>2.3032407407407404E-2</c:v>
                </c:pt>
                <c:pt idx="16832">
                  <c:v>2.327546296296296E-2</c:v>
                </c:pt>
                <c:pt idx="16833">
                  <c:v>2.3518518518518518E-2</c:v>
                </c:pt>
                <c:pt idx="16834">
                  <c:v>2.3761574074074074E-2</c:v>
                </c:pt>
                <c:pt idx="16835">
                  <c:v>2.4016203703703706E-2</c:v>
                </c:pt>
                <c:pt idx="16836">
                  <c:v>2.4259259259259258E-2</c:v>
                </c:pt>
                <c:pt idx="16837">
                  <c:v>2.4502314814814814E-2</c:v>
                </c:pt>
                <c:pt idx="16838">
                  <c:v>2.4745370370370372E-2</c:v>
                </c:pt>
                <c:pt idx="16839">
                  <c:v>2.4988425925925928E-2</c:v>
                </c:pt>
                <c:pt idx="16840">
                  <c:v>2.5243055555555557E-2</c:v>
                </c:pt>
                <c:pt idx="16841">
                  <c:v>2.5486111111111112E-2</c:v>
                </c:pt>
                <c:pt idx="16842">
                  <c:v>2.5729166666666664E-2</c:v>
                </c:pt>
                <c:pt idx="16843">
                  <c:v>2.5972222222222219E-2</c:v>
                </c:pt>
                <c:pt idx="16844">
                  <c:v>2.6215277777777778E-2</c:v>
                </c:pt>
                <c:pt idx="16845">
                  <c:v>2.6458333333333334E-2</c:v>
                </c:pt>
                <c:pt idx="16846">
                  <c:v>2.6712962962962966E-2</c:v>
                </c:pt>
                <c:pt idx="16847">
                  <c:v>2.6956018518518522E-2</c:v>
                </c:pt>
                <c:pt idx="16848">
                  <c:v>2.7199074074074073E-2</c:v>
                </c:pt>
                <c:pt idx="16849">
                  <c:v>2.7442129629629632E-2</c:v>
                </c:pt>
                <c:pt idx="16850">
                  <c:v>2.7685185185185188E-2</c:v>
                </c:pt>
                <c:pt idx="16851">
                  <c:v>2.7939814814814817E-2</c:v>
                </c:pt>
                <c:pt idx="16852">
                  <c:v>2.8182870370370372E-2</c:v>
                </c:pt>
                <c:pt idx="16853">
                  <c:v>2.8425925925925924E-2</c:v>
                </c:pt>
                <c:pt idx="16854">
                  <c:v>2.8668981481481479E-2</c:v>
                </c:pt>
                <c:pt idx="16855">
                  <c:v>2.8912037037037038E-2</c:v>
                </c:pt>
                <c:pt idx="16856">
                  <c:v>2.9166666666666664E-2</c:v>
                </c:pt>
                <c:pt idx="16857">
                  <c:v>2.9409722222222223E-2</c:v>
                </c:pt>
                <c:pt idx="16858">
                  <c:v>2.9652777777777778E-2</c:v>
                </c:pt>
                <c:pt idx="16859">
                  <c:v>2.989583333333333E-2</c:v>
                </c:pt>
                <c:pt idx="16860">
                  <c:v>3.0138888888888885E-2</c:v>
                </c:pt>
                <c:pt idx="16861">
                  <c:v>3.0393518518518518E-2</c:v>
                </c:pt>
                <c:pt idx="16862">
                  <c:v>3.0636574074074076E-2</c:v>
                </c:pt>
                <c:pt idx="16863">
                  <c:v>3.0879629629629632E-2</c:v>
                </c:pt>
                <c:pt idx="16864">
                  <c:v>3.1122685185185187E-2</c:v>
                </c:pt>
                <c:pt idx="16865">
                  <c:v>3.1365740740740743E-2</c:v>
                </c:pt>
                <c:pt idx="16866">
                  <c:v>3.1620370370370368E-2</c:v>
                </c:pt>
                <c:pt idx="16867">
                  <c:v>3.1863425925925927E-2</c:v>
                </c:pt>
                <c:pt idx="16868">
                  <c:v>3.2106481481481479E-2</c:v>
                </c:pt>
                <c:pt idx="16869">
                  <c:v>3.2349537037037038E-2</c:v>
                </c:pt>
                <c:pt idx="16870">
                  <c:v>3.259259259259259E-2</c:v>
                </c:pt>
                <c:pt idx="16871">
                  <c:v>3.2835648148148149E-2</c:v>
                </c:pt>
                <c:pt idx="16872">
                  <c:v>3.3090277777777781E-2</c:v>
                </c:pt>
                <c:pt idx="16873">
                  <c:v>3.3333333333333333E-2</c:v>
                </c:pt>
                <c:pt idx="16874">
                  <c:v>3.3576388888888892E-2</c:v>
                </c:pt>
                <c:pt idx="16875">
                  <c:v>3.3819444444444451E-2</c:v>
                </c:pt>
                <c:pt idx="16876">
                  <c:v>3.4062500000000002E-2</c:v>
                </c:pt>
                <c:pt idx="16877">
                  <c:v>3.4317129629629628E-2</c:v>
                </c:pt>
                <c:pt idx="16878">
                  <c:v>3.4560185185185187E-2</c:v>
                </c:pt>
                <c:pt idx="16879">
                  <c:v>3.4803240740740739E-2</c:v>
                </c:pt>
                <c:pt idx="16880">
                  <c:v>3.5046296296296298E-2</c:v>
                </c:pt>
                <c:pt idx="16881">
                  <c:v>3.5289351851851856E-2</c:v>
                </c:pt>
                <c:pt idx="16882">
                  <c:v>3.5543981481481475E-2</c:v>
                </c:pt>
                <c:pt idx="16883">
                  <c:v>3.5787037037037034E-2</c:v>
                </c:pt>
                <c:pt idx="16884">
                  <c:v>3.6030092592592593E-2</c:v>
                </c:pt>
                <c:pt idx="16885">
                  <c:v>3.6273148148148145E-2</c:v>
                </c:pt>
                <c:pt idx="16886">
                  <c:v>3.6516203703703703E-2</c:v>
                </c:pt>
                <c:pt idx="16887">
                  <c:v>3.6759259259259255E-2</c:v>
                </c:pt>
                <c:pt idx="16888">
                  <c:v>3.7013888888888888E-2</c:v>
                </c:pt>
                <c:pt idx="16889">
                  <c:v>3.7256944444444447E-2</c:v>
                </c:pt>
                <c:pt idx="16890">
                  <c:v>3.7499999999999999E-2</c:v>
                </c:pt>
                <c:pt idx="16891">
                  <c:v>3.7743055555555557E-2</c:v>
                </c:pt>
                <c:pt idx="16892">
                  <c:v>3.7986111111111116E-2</c:v>
                </c:pt>
                <c:pt idx="16893">
                  <c:v>3.8240740740740742E-2</c:v>
                </c:pt>
                <c:pt idx="16894">
                  <c:v>3.8483796296296294E-2</c:v>
                </c:pt>
                <c:pt idx="16895">
                  <c:v>3.8726851851851853E-2</c:v>
                </c:pt>
                <c:pt idx="16896">
                  <c:v>3.8969907407407404E-2</c:v>
                </c:pt>
                <c:pt idx="16897">
                  <c:v>3.9212962962962963E-2</c:v>
                </c:pt>
                <c:pt idx="16898">
                  <c:v>3.9467592592592596E-2</c:v>
                </c:pt>
                <c:pt idx="16899">
                  <c:v>3.9710648148148148E-2</c:v>
                </c:pt>
                <c:pt idx="16900">
                  <c:v>3.9953703703703707E-2</c:v>
                </c:pt>
                <c:pt idx="16901">
                  <c:v>4.0196759259259258E-2</c:v>
                </c:pt>
                <c:pt idx="16902">
                  <c:v>4.0439814814814817E-2</c:v>
                </c:pt>
                <c:pt idx="16903">
                  <c:v>4.0694444444444443E-2</c:v>
                </c:pt>
                <c:pt idx="16904">
                  <c:v>4.0937500000000002E-2</c:v>
                </c:pt>
                <c:pt idx="16905">
                  <c:v>4.1180555555555554E-2</c:v>
                </c:pt>
                <c:pt idx="16906">
                  <c:v>4.1423611111111112E-2</c:v>
                </c:pt>
                <c:pt idx="16907">
                  <c:v>4.1666666666666664E-2</c:v>
                </c:pt>
                <c:pt idx="16908">
                  <c:v>4.1921296296296297E-2</c:v>
                </c:pt>
                <c:pt idx="16909">
                  <c:v>4.2164351851851856E-2</c:v>
                </c:pt>
                <c:pt idx="16910">
                  <c:v>4.2407407407407401E-2</c:v>
                </c:pt>
                <c:pt idx="16911">
                  <c:v>4.2650462962962959E-2</c:v>
                </c:pt>
                <c:pt idx="16912">
                  <c:v>4.2893518518518518E-2</c:v>
                </c:pt>
                <c:pt idx="16913">
                  <c:v>4.313657407407407E-2</c:v>
                </c:pt>
                <c:pt idx="16914">
                  <c:v>4.3391203703703703E-2</c:v>
                </c:pt>
                <c:pt idx="16915">
                  <c:v>4.3634259259259262E-2</c:v>
                </c:pt>
                <c:pt idx="16916">
                  <c:v>4.387731481481482E-2</c:v>
                </c:pt>
                <c:pt idx="16917">
                  <c:v>4.4120370370370372E-2</c:v>
                </c:pt>
                <c:pt idx="16918">
                  <c:v>4.4363425925925924E-2</c:v>
                </c:pt>
                <c:pt idx="16919">
                  <c:v>4.4618055555555557E-2</c:v>
                </c:pt>
                <c:pt idx="16920">
                  <c:v>4.4861111111111109E-2</c:v>
                </c:pt>
                <c:pt idx="16921">
                  <c:v>4.5104166666666667E-2</c:v>
                </c:pt>
                <c:pt idx="16922">
                  <c:v>4.5347222222222226E-2</c:v>
                </c:pt>
                <c:pt idx="16923">
                  <c:v>4.5590277777777778E-2</c:v>
                </c:pt>
                <c:pt idx="16924">
                  <c:v>4.5844907407407404E-2</c:v>
                </c:pt>
                <c:pt idx="16925">
                  <c:v>4.6087962962962963E-2</c:v>
                </c:pt>
                <c:pt idx="16926">
                  <c:v>4.6331018518518514E-2</c:v>
                </c:pt>
                <c:pt idx="16927">
                  <c:v>4.6574074074074073E-2</c:v>
                </c:pt>
                <c:pt idx="16928">
                  <c:v>4.6817129629629632E-2</c:v>
                </c:pt>
                <c:pt idx="16929">
                  <c:v>4.7071759259259265E-2</c:v>
                </c:pt>
                <c:pt idx="16930">
                  <c:v>4.731481481481481E-2</c:v>
                </c:pt>
                <c:pt idx="16931">
                  <c:v>4.7557870370370368E-2</c:v>
                </c:pt>
                <c:pt idx="16932">
                  <c:v>4.780092592592592E-2</c:v>
                </c:pt>
                <c:pt idx="16933">
                  <c:v>4.8043981481481479E-2</c:v>
                </c:pt>
                <c:pt idx="16934">
                  <c:v>4.8287037037037038E-2</c:v>
                </c:pt>
                <c:pt idx="16935">
                  <c:v>4.854166666666667E-2</c:v>
                </c:pt>
                <c:pt idx="16936">
                  <c:v>4.8784722222222222E-2</c:v>
                </c:pt>
                <c:pt idx="16937">
                  <c:v>4.9027777777777781E-2</c:v>
                </c:pt>
                <c:pt idx="16938">
                  <c:v>4.927083333333334E-2</c:v>
                </c:pt>
                <c:pt idx="16939">
                  <c:v>4.9513888888888892E-2</c:v>
                </c:pt>
                <c:pt idx="16940">
                  <c:v>4.9768518518518517E-2</c:v>
                </c:pt>
                <c:pt idx="16941">
                  <c:v>5.0011574074074076E-2</c:v>
                </c:pt>
                <c:pt idx="16942">
                  <c:v>5.0254629629629628E-2</c:v>
                </c:pt>
                <c:pt idx="16943">
                  <c:v>5.0497685185185187E-2</c:v>
                </c:pt>
                <c:pt idx="16944">
                  <c:v>5.0740740740740746E-2</c:v>
                </c:pt>
                <c:pt idx="16945">
                  <c:v>5.0995370370370365E-2</c:v>
                </c:pt>
                <c:pt idx="16946">
                  <c:v>5.1238425925925923E-2</c:v>
                </c:pt>
                <c:pt idx="16947">
                  <c:v>5.1481481481481482E-2</c:v>
                </c:pt>
                <c:pt idx="16948">
                  <c:v>5.1724537037037034E-2</c:v>
                </c:pt>
                <c:pt idx="16949">
                  <c:v>5.1967592592592593E-2</c:v>
                </c:pt>
                <c:pt idx="16950">
                  <c:v>5.2222222222222225E-2</c:v>
                </c:pt>
                <c:pt idx="16951">
                  <c:v>5.2465277777777784E-2</c:v>
                </c:pt>
                <c:pt idx="16952">
                  <c:v>5.2708333333333336E-2</c:v>
                </c:pt>
                <c:pt idx="16953">
                  <c:v>5.2951388888888888E-2</c:v>
                </c:pt>
                <c:pt idx="16954">
                  <c:v>5.319444444444444E-2</c:v>
                </c:pt>
                <c:pt idx="16955">
                  <c:v>5.3449074074074072E-2</c:v>
                </c:pt>
                <c:pt idx="16956">
                  <c:v>5.3692129629629631E-2</c:v>
                </c:pt>
                <c:pt idx="16957">
                  <c:v>5.393518518518519E-2</c:v>
                </c:pt>
                <c:pt idx="16958">
                  <c:v>5.4178240740740735E-2</c:v>
                </c:pt>
                <c:pt idx="16959">
                  <c:v>5.4421296296296294E-2</c:v>
                </c:pt>
                <c:pt idx="16960">
                  <c:v>5.4664351851851846E-2</c:v>
                </c:pt>
                <c:pt idx="16961">
                  <c:v>5.4918981481481478E-2</c:v>
                </c:pt>
                <c:pt idx="16962">
                  <c:v>5.5162037037037037E-2</c:v>
                </c:pt>
                <c:pt idx="16963">
                  <c:v>5.5405092592592596E-2</c:v>
                </c:pt>
                <c:pt idx="16964">
                  <c:v>5.5648148148148148E-2</c:v>
                </c:pt>
                <c:pt idx="16965">
                  <c:v>5.5891203703703707E-2</c:v>
                </c:pt>
                <c:pt idx="16966">
                  <c:v>5.6145833333333339E-2</c:v>
                </c:pt>
                <c:pt idx="16967">
                  <c:v>5.6388888888888884E-2</c:v>
                </c:pt>
                <c:pt idx="16968">
                  <c:v>5.6631944444444443E-2</c:v>
                </c:pt>
                <c:pt idx="16969">
                  <c:v>5.6875000000000002E-2</c:v>
                </c:pt>
                <c:pt idx="16970">
                  <c:v>5.7118055555555554E-2</c:v>
                </c:pt>
                <c:pt idx="16971">
                  <c:v>5.7372685185185186E-2</c:v>
                </c:pt>
                <c:pt idx="16972">
                  <c:v>5.7615740740740738E-2</c:v>
                </c:pt>
                <c:pt idx="16973">
                  <c:v>5.785879629629629E-2</c:v>
                </c:pt>
                <c:pt idx="16974">
                  <c:v>5.8101851851851849E-2</c:v>
                </c:pt>
                <c:pt idx="16975">
                  <c:v>5.8344907407407408E-2</c:v>
                </c:pt>
                <c:pt idx="16976">
                  <c:v>5.858796296296296E-2</c:v>
                </c:pt>
                <c:pt idx="16977">
                  <c:v>5.8842592592592592E-2</c:v>
                </c:pt>
                <c:pt idx="16978">
                  <c:v>5.9085648148148151E-2</c:v>
                </c:pt>
                <c:pt idx="16979">
                  <c:v>5.932870370370371E-2</c:v>
                </c:pt>
                <c:pt idx="16980">
                  <c:v>5.9571759259259262E-2</c:v>
                </c:pt>
                <c:pt idx="16981">
                  <c:v>5.9814814814814814E-2</c:v>
                </c:pt>
                <c:pt idx="16982">
                  <c:v>6.0069444444444446E-2</c:v>
                </c:pt>
                <c:pt idx="16983">
                  <c:v>6.0312499999999998E-2</c:v>
                </c:pt>
                <c:pt idx="16984">
                  <c:v>6.0555555555555557E-2</c:v>
                </c:pt>
                <c:pt idx="16985">
                  <c:v>6.0798611111111116E-2</c:v>
                </c:pt>
                <c:pt idx="16986">
                  <c:v>6.1041666666666661E-2</c:v>
                </c:pt>
                <c:pt idx="16987">
                  <c:v>6.1296296296296293E-2</c:v>
                </c:pt>
                <c:pt idx="16988">
                  <c:v>6.1539351851851852E-2</c:v>
                </c:pt>
                <c:pt idx="16989">
                  <c:v>6.1782407407407404E-2</c:v>
                </c:pt>
                <c:pt idx="16990">
                  <c:v>6.2025462962962963E-2</c:v>
                </c:pt>
                <c:pt idx="16991">
                  <c:v>6.2268518518518522E-2</c:v>
                </c:pt>
                <c:pt idx="16992">
                  <c:v>6.2523148148148147E-2</c:v>
                </c:pt>
                <c:pt idx="16993">
                  <c:v>6.2766203703703713E-2</c:v>
                </c:pt>
                <c:pt idx="16994">
                  <c:v>6.3009259259259265E-2</c:v>
                </c:pt>
                <c:pt idx="16995">
                  <c:v>6.3252314814814817E-2</c:v>
                </c:pt>
                <c:pt idx="16996">
                  <c:v>6.3495370370370369E-2</c:v>
                </c:pt>
                <c:pt idx="16997">
                  <c:v>6.3738425925925921E-2</c:v>
                </c:pt>
                <c:pt idx="16998">
                  <c:v>6.3993055555555553E-2</c:v>
                </c:pt>
                <c:pt idx="16999">
                  <c:v>6.4236111111111105E-2</c:v>
                </c:pt>
                <c:pt idx="17000">
                  <c:v>6.4479166666666657E-2</c:v>
                </c:pt>
                <c:pt idx="17001">
                  <c:v>6.4722222222222223E-2</c:v>
                </c:pt>
                <c:pt idx="17002">
                  <c:v>6.4965277777777775E-2</c:v>
                </c:pt>
                <c:pt idx="17003">
                  <c:v>6.5219907407407407E-2</c:v>
                </c:pt>
                <c:pt idx="17004">
                  <c:v>6.5462962962962959E-2</c:v>
                </c:pt>
                <c:pt idx="17005">
                  <c:v>6.5706018518518525E-2</c:v>
                </c:pt>
                <c:pt idx="17006">
                  <c:v>6.5949074074074077E-2</c:v>
                </c:pt>
                <c:pt idx="17007">
                  <c:v>6.6192129629629629E-2</c:v>
                </c:pt>
                <c:pt idx="17008">
                  <c:v>6.6446759259259261E-2</c:v>
                </c:pt>
                <c:pt idx="17009">
                  <c:v>6.6689814814814813E-2</c:v>
                </c:pt>
                <c:pt idx="17010">
                  <c:v>6.6932870370370365E-2</c:v>
                </c:pt>
                <c:pt idx="17011">
                  <c:v>6.7175925925925931E-2</c:v>
                </c:pt>
                <c:pt idx="17012">
                  <c:v>6.7418981481481483E-2</c:v>
                </c:pt>
                <c:pt idx="17013">
                  <c:v>6.7662037037037034E-2</c:v>
                </c:pt>
                <c:pt idx="17014">
                  <c:v>6.7916666666666667E-2</c:v>
                </c:pt>
                <c:pt idx="17015">
                  <c:v>6.8159722222222219E-2</c:v>
                </c:pt>
                <c:pt idx="17016">
                  <c:v>6.8402777777777771E-2</c:v>
                </c:pt>
                <c:pt idx="17017">
                  <c:v>6.8645833333333336E-2</c:v>
                </c:pt>
                <c:pt idx="17018">
                  <c:v>6.8888888888888888E-2</c:v>
                </c:pt>
                <c:pt idx="17019">
                  <c:v>6.9143518518518521E-2</c:v>
                </c:pt>
                <c:pt idx="17020">
                  <c:v>6.9386574074074073E-2</c:v>
                </c:pt>
                <c:pt idx="17021">
                  <c:v>6.9629629629629639E-2</c:v>
                </c:pt>
                <c:pt idx="17022">
                  <c:v>6.987268518518519E-2</c:v>
                </c:pt>
                <c:pt idx="17023">
                  <c:v>7.0115740740740742E-2</c:v>
                </c:pt>
                <c:pt idx="17024">
                  <c:v>7.0370370370370375E-2</c:v>
                </c:pt>
                <c:pt idx="17025">
                  <c:v>7.0613425925925913E-2</c:v>
                </c:pt>
                <c:pt idx="17026">
                  <c:v>7.0856481481481479E-2</c:v>
                </c:pt>
                <c:pt idx="17027">
                  <c:v>7.1099537037037031E-2</c:v>
                </c:pt>
                <c:pt idx="17028">
                  <c:v>7.1342592592592582E-2</c:v>
                </c:pt>
                <c:pt idx="17029">
                  <c:v>7.1597222222222215E-2</c:v>
                </c:pt>
                <c:pt idx="17030">
                  <c:v>7.1840277777777781E-2</c:v>
                </c:pt>
                <c:pt idx="17031">
                  <c:v>7.2083333333333333E-2</c:v>
                </c:pt>
                <c:pt idx="17032">
                  <c:v>7.2326388888888885E-2</c:v>
                </c:pt>
                <c:pt idx="17033">
                  <c:v>7.256944444444445E-2</c:v>
                </c:pt>
                <c:pt idx="17034">
                  <c:v>7.2812500000000002E-2</c:v>
                </c:pt>
                <c:pt idx="17035">
                  <c:v>7.3067129629629635E-2</c:v>
                </c:pt>
                <c:pt idx="17036">
                  <c:v>7.3310185185185187E-2</c:v>
                </c:pt>
                <c:pt idx="17037">
                  <c:v>7.3553240740740738E-2</c:v>
                </c:pt>
                <c:pt idx="17038">
                  <c:v>7.379629629629629E-2</c:v>
                </c:pt>
                <c:pt idx="17039">
                  <c:v>7.4039351851851856E-2</c:v>
                </c:pt>
                <c:pt idx="17040">
                  <c:v>7.4293981481481489E-2</c:v>
                </c:pt>
                <c:pt idx="17041">
                  <c:v>7.4537037037037041E-2</c:v>
                </c:pt>
                <c:pt idx="17042">
                  <c:v>7.4780092592592592E-2</c:v>
                </c:pt>
                <c:pt idx="17043">
                  <c:v>7.5023148148148144E-2</c:v>
                </c:pt>
                <c:pt idx="17044">
                  <c:v>7.5266203703703696E-2</c:v>
                </c:pt>
                <c:pt idx="17045">
                  <c:v>7.5520833333333329E-2</c:v>
                </c:pt>
                <c:pt idx="17046">
                  <c:v>7.5763888888888895E-2</c:v>
                </c:pt>
                <c:pt idx="17047">
                  <c:v>7.6006944444444446E-2</c:v>
                </c:pt>
                <c:pt idx="17048">
                  <c:v>7.6249999999999998E-2</c:v>
                </c:pt>
                <c:pt idx="17049">
                  <c:v>7.6493055555555564E-2</c:v>
                </c:pt>
                <c:pt idx="17050">
                  <c:v>7.6747685185185183E-2</c:v>
                </c:pt>
                <c:pt idx="17051">
                  <c:v>7.6990740740740735E-2</c:v>
                </c:pt>
                <c:pt idx="17052">
                  <c:v>7.72337962962963E-2</c:v>
                </c:pt>
                <c:pt idx="17053">
                  <c:v>7.7476851851851852E-2</c:v>
                </c:pt>
                <c:pt idx="17054">
                  <c:v>7.7719907407407404E-2</c:v>
                </c:pt>
                <c:pt idx="17055">
                  <c:v>7.7974537037037037E-2</c:v>
                </c:pt>
                <c:pt idx="17056">
                  <c:v>7.8217592592592589E-2</c:v>
                </c:pt>
                <c:pt idx="17057">
                  <c:v>7.846064814814814E-2</c:v>
                </c:pt>
                <c:pt idx="17058">
                  <c:v>7.8703703703703706E-2</c:v>
                </c:pt>
                <c:pt idx="17059">
                  <c:v>7.8946759259259258E-2</c:v>
                </c:pt>
                <c:pt idx="17060">
                  <c:v>7.9201388888888891E-2</c:v>
                </c:pt>
                <c:pt idx="17061">
                  <c:v>7.9444444444444443E-2</c:v>
                </c:pt>
                <c:pt idx="17062">
                  <c:v>7.9687500000000008E-2</c:v>
                </c:pt>
                <c:pt idx="17063">
                  <c:v>7.993055555555556E-2</c:v>
                </c:pt>
                <c:pt idx="17064">
                  <c:v>8.0173611111111112E-2</c:v>
                </c:pt>
                <c:pt idx="17065">
                  <c:v>8.0416666666666664E-2</c:v>
                </c:pt>
                <c:pt idx="17066">
                  <c:v>8.0671296296296297E-2</c:v>
                </c:pt>
                <c:pt idx="17067">
                  <c:v>8.0914351851851848E-2</c:v>
                </c:pt>
                <c:pt idx="17068">
                  <c:v>8.1157407407407414E-2</c:v>
                </c:pt>
                <c:pt idx="17069">
                  <c:v>8.1400462962962966E-2</c:v>
                </c:pt>
                <c:pt idx="17070">
                  <c:v>8.1643518518518518E-2</c:v>
                </c:pt>
                <c:pt idx="17071">
                  <c:v>8.189814814814815E-2</c:v>
                </c:pt>
                <c:pt idx="17072">
                  <c:v>8.2141203703703702E-2</c:v>
                </c:pt>
                <c:pt idx="17073">
                  <c:v>8.2384259259259254E-2</c:v>
                </c:pt>
                <c:pt idx="17074">
                  <c:v>8.262731481481482E-2</c:v>
                </c:pt>
                <c:pt idx="17075">
                  <c:v>8.2870370370370372E-2</c:v>
                </c:pt>
                <c:pt idx="17076">
                  <c:v>8.3113425925925924E-2</c:v>
                </c:pt>
                <c:pt idx="17077">
                  <c:v>8.3368055555555556E-2</c:v>
                </c:pt>
                <c:pt idx="17078">
                  <c:v>8.3611111111111122E-2</c:v>
                </c:pt>
                <c:pt idx="17079">
                  <c:v>8.3854166666666674E-2</c:v>
                </c:pt>
                <c:pt idx="17080">
                  <c:v>8.4097222222222226E-2</c:v>
                </c:pt>
                <c:pt idx="17081">
                  <c:v>8.4340277777777764E-2</c:v>
                </c:pt>
                <c:pt idx="17082">
                  <c:v>8.4594907407407396E-2</c:v>
                </c:pt>
                <c:pt idx="17083">
                  <c:v>8.4837962962962962E-2</c:v>
                </c:pt>
                <c:pt idx="17084">
                  <c:v>8.5081018518518514E-2</c:v>
                </c:pt>
                <c:pt idx="17085">
                  <c:v>8.5324074074074066E-2</c:v>
                </c:pt>
                <c:pt idx="17086">
                  <c:v>8.5567129629629632E-2</c:v>
                </c:pt>
                <c:pt idx="17087">
                  <c:v>8.5821759259259264E-2</c:v>
                </c:pt>
                <c:pt idx="17088">
                  <c:v>8.6064814814814816E-2</c:v>
                </c:pt>
                <c:pt idx="17089">
                  <c:v>8.6307870370370368E-2</c:v>
                </c:pt>
                <c:pt idx="17090">
                  <c:v>8.6550925925925934E-2</c:v>
                </c:pt>
                <c:pt idx="17091">
                  <c:v>8.6793981481481486E-2</c:v>
                </c:pt>
                <c:pt idx="17092">
                  <c:v>8.7048611111111118E-2</c:v>
                </c:pt>
                <c:pt idx="17093">
                  <c:v>8.729166666666667E-2</c:v>
                </c:pt>
                <c:pt idx="17094">
                  <c:v>8.7534722222222208E-2</c:v>
                </c:pt>
                <c:pt idx="17095">
                  <c:v>8.7777777777777774E-2</c:v>
                </c:pt>
                <c:pt idx="17096">
                  <c:v>8.8020833333333326E-2</c:v>
                </c:pt>
                <c:pt idx="17097">
                  <c:v>8.8263888888888878E-2</c:v>
                </c:pt>
                <c:pt idx="17098">
                  <c:v>8.851851851851851E-2</c:v>
                </c:pt>
                <c:pt idx="17099">
                  <c:v>8.8761574074074076E-2</c:v>
                </c:pt>
                <c:pt idx="17100">
                  <c:v>8.9004629629629628E-2</c:v>
                </c:pt>
                <c:pt idx="17101">
                  <c:v>8.924768518518518E-2</c:v>
                </c:pt>
                <c:pt idx="17102">
                  <c:v>8.9490740740740746E-2</c:v>
                </c:pt>
                <c:pt idx="17103">
                  <c:v>8.9745370370370378E-2</c:v>
                </c:pt>
                <c:pt idx="17104">
                  <c:v>8.998842592592593E-2</c:v>
                </c:pt>
                <c:pt idx="17105">
                  <c:v>9.0231481481481482E-2</c:v>
                </c:pt>
                <c:pt idx="17106">
                  <c:v>9.0474537037037048E-2</c:v>
                </c:pt>
                <c:pt idx="17107">
                  <c:v>9.07175925925926E-2</c:v>
                </c:pt>
                <c:pt idx="17108">
                  <c:v>9.0972222222222218E-2</c:v>
                </c:pt>
                <c:pt idx="17109">
                  <c:v>9.121527777777777E-2</c:v>
                </c:pt>
                <c:pt idx="17110">
                  <c:v>9.1458333333333322E-2</c:v>
                </c:pt>
                <c:pt idx="17111">
                  <c:v>9.1701388888888888E-2</c:v>
                </c:pt>
                <c:pt idx="17112">
                  <c:v>9.194444444444444E-2</c:v>
                </c:pt>
                <c:pt idx="17113">
                  <c:v>9.2199074074074072E-2</c:v>
                </c:pt>
                <c:pt idx="17114">
                  <c:v>9.2442129629629624E-2</c:v>
                </c:pt>
                <c:pt idx="17115">
                  <c:v>9.268518518518519E-2</c:v>
                </c:pt>
                <c:pt idx="17116">
                  <c:v>9.2928240740740742E-2</c:v>
                </c:pt>
                <c:pt idx="17117">
                  <c:v>9.3171296296296294E-2</c:v>
                </c:pt>
                <c:pt idx="17118">
                  <c:v>9.341435185185186E-2</c:v>
                </c:pt>
                <c:pt idx="17119">
                  <c:v>9.3668981481481492E-2</c:v>
                </c:pt>
                <c:pt idx="17120">
                  <c:v>9.3912037037037044E-2</c:v>
                </c:pt>
                <c:pt idx="17121">
                  <c:v>9.4155092592592596E-2</c:v>
                </c:pt>
                <c:pt idx="17122">
                  <c:v>9.4398148148148134E-2</c:v>
                </c:pt>
                <c:pt idx="17123">
                  <c:v>9.46412037037037E-2</c:v>
                </c:pt>
                <c:pt idx="17124">
                  <c:v>9.4895833333333332E-2</c:v>
                </c:pt>
                <c:pt idx="17125">
                  <c:v>9.5138888888888884E-2</c:v>
                </c:pt>
                <c:pt idx="17126">
                  <c:v>9.5381944444444436E-2</c:v>
                </c:pt>
                <c:pt idx="17127">
                  <c:v>9.5625000000000002E-2</c:v>
                </c:pt>
                <c:pt idx="17128">
                  <c:v>9.5868055555555554E-2</c:v>
                </c:pt>
                <c:pt idx="17129">
                  <c:v>9.6122685185185186E-2</c:v>
                </c:pt>
                <c:pt idx="17130">
                  <c:v>9.6365740740740738E-2</c:v>
                </c:pt>
                <c:pt idx="17131">
                  <c:v>9.6608796296296304E-2</c:v>
                </c:pt>
                <c:pt idx="17132">
                  <c:v>9.6851851851851856E-2</c:v>
                </c:pt>
                <c:pt idx="17133">
                  <c:v>9.7094907407407408E-2</c:v>
                </c:pt>
                <c:pt idx="17134">
                  <c:v>9.734953703703704E-2</c:v>
                </c:pt>
                <c:pt idx="17135">
                  <c:v>9.7592592592592606E-2</c:v>
                </c:pt>
                <c:pt idx="17136">
                  <c:v>9.7835648148148158E-2</c:v>
                </c:pt>
                <c:pt idx="17137">
                  <c:v>9.807870370370371E-2</c:v>
                </c:pt>
                <c:pt idx="17138">
                  <c:v>9.8321759259259248E-2</c:v>
                </c:pt>
                <c:pt idx="17139">
                  <c:v>9.8564814814814813E-2</c:v>
                </c:pt>
                <c:pt idx="17140">
                  <c:v>9.8819444444444446E-2</c:v>
                </c:pt>
                <c:pt idx="17141">
                  <c:v>9.9062499999999998E-2</c:v>
                </c:pt>
                <c:pt idx="17142">
                  <c:v>9.930555555555555E-2</c:v>
                </c:pt>
                <c:pt idx="17143">
                  <c:v>9.9548611111111115E-2</c:v>
                </c:pt>
                <c:pt idx="17144">
                  <c:v>9.9803240740740748E-2</c:v>
                </c:pt>
                <c:pt idx="17145">
                  <c:v>0.1000462962962963</c:v>
                </c:pt>
                <c:pt idx="17146">
                  <c:v>0.10028935185185185</c:v>
                </c:pt>
                <c:pt idx="17147">
                  <c:v>0.10053240740740742</c:v>
                </c:pt>
                <c:pt idx="17148">
                  <c:v>0.10077546296296297</c:v>
                </c:pt>
                <c:pt idx="17149">
                  <c:v>0.10101851851851851</c:v>
                </c:pt>
                <c:pt idx="17150">
                  <c:v>0.10127314814814814</c:v>
                </c:pt>
                <c:pt idx="17151">
                  <c:v>0.10151620370370369</c:v>
                </c:pt>
                <c:pt idx="17152">
                  <c:v>0.10175925925925926</c:v>
                </c:pt>
                <c:pt idx="17153">
                  <c:v>0.10200231481481481</c:v>
                </c:pt>
                <c:pt idx="17154">
                  <c:v>0.10224537037037036</c:v>
                </c:pt>
                <c:pt idx="17155">
                  <c:v>0.10249999999999999</c:v>
                </c:pt>
                <c:pt idx="17156">
                  <c:v>0.10274305555555556</c:v>
                </c:pt>
                <c:pt idx="17157">
                  <c:v>0.10298611111111111</c:v>
                </c:pt>
                <c:pt idx="17158">
                  <c:v>0.10322916666666666</c:v>
                </c:pt>
                <c:pt idx="17159">
                  <c:v>0.10347222222222223</c:v>
                </c:pt>
                <c:pt idx="17160">
                  <c:v>0.10372685185185186</c:v>
                </c:pt>
                <c:pt idx="17161">
                  <c:v>0.10396990740740741</c:v>
                </c:pt>
                <c:pt idx="17162">
                  <c:v>0.10421296296296297</c:v>
                </c:pt>
                <c:pt idx="17163">
                  <c:v>0.10445601851851853</c:v>
                </c:pt>
                <c:pt idx="17164">
                  <c:v>0.10469907407407408</c:v>
                </c:pt>
                <c:pt idx="17165">
                  <c:v>0.10494212962962964</c:v>
                </c:pt>
                <c:pt idx="17166">
                  <c:v>0.10519675925925925</c:v>
                </c:pt>
                <c:pt idx="17167">
                  <c:v>0.10543981481481481</c:v>
                </c:pt>
                <c:pt idx="17168">
                  <c:v>0.10568287037037037</c:v>
                </c:pt>
                <c:pt idx="17169">
                  <c:v>0.10592592592592592</c:v>
                </c:pt>
                <c:pt idx="17170">
                  <c:v>0.10616898148148148</c:v>
                </c:pt>
                <c:pt idx="17171">
                  <c:v>0.10642361111111111</c:v>
                </c:pt>
                <c:pt idx="17172">
                  <c:v>0.10666666666666667</c:v>
                </c:pt>
                <c:pt idx="17173">
                  <c:v>0.10690972222222223</c:v>
                </c:pt>
                <c:pt idx="17174">
                  <c:v>0.10715277777777778</c:v>
                </c:pt>
                <c:pt idx="17175">
                  <c:v>0.10739583333333334</c:v>
                </c:pt>
                <c:pt idx="17176">
                  <c:v>0.10765046296296295</c:v>
                </c:pt>
                <c:pt idx="17177">
                  <c:v>0.10789351851851851</c:v>
                </c:pt>
                <c:pt idx="17178">
                  <c:v>0.10813657407407407</c:v>
                </c:pt>
                <c:pt idx="17179">
                  <c:v>0.10837962962962962</c:v>
                </c:pt>
                <c:pt idx="17180">
                  <c:v>0.10862268518518518</c:v>
                </c:pt>
                <c:pt idx="17181">
                  <c:v>0.10886574074074074</c:v>
                </c:pt>
                <c:pt idx="17182">
                  <c:v>0.10912037037037037</c:v>
                </c:pt>
                <c:pt idx="17183">
                  <c:v>0.10936342592592592</c:v>
                </c:pt>
                <c:pt idx="17184">
                  <c:v>0.10960648148148149</c:v>
                </c:pt>
                <c:pt idx="17185">
                  <c:v>0.10984953703703704</c:v>
                </c:pt>
                <c:pt idx="17186">
                  <c:v>0.11009259259259259</c:v>
                </c:pt>
                <c:pt idx="17187">
                  <c:v>0.11034722222222222</c:v>
                </c:pt>
                <c:pt idx="17188">
                  <c:v>0.11059027777777779</c:v>
                </c:pt>
                <c:pt idx="17189">
                  <c:v>0.11083333333333334</c:v>
                </c:pt>
                <c:pt idx="17190">
                  <c:v>0.11107638888888889</c:v>
                </c:pt>
                <c:pt idx="17191">
                  <c:v>0.11131944444444446</c:v>
                </c:pt>
                <c:pt idx="17192">
                  <c:v>0.11157407407407406</c:v>
                </c:pt>
                <c:pt idx="17193">
                  <c:v>0.11181712962962963</c:v>
                </c:pt>
                <c:pt idx="17194">
                  <c:v>0.11206018518518518</c:v>
                </c:pt>
                <c:pt idx="17195">
                  <c:v>0.11230324074074073</c:v>
                </c:pt>
                <c:pt idx="17196">
                  <c:v>0.1125462962962963</c:v>
                </c:pt>
                <c:pt idx="17197">
                  <c:v>0.11280092592592593</c:v>
                </c:pt>
                <c:pt idx="17198">
                  <c:v>0.11304398148148148</c:v>
                </c:pt>
                <c:pt idx="17199">
                  <c:v>0.11328703703703703</c:v>
                </c:pt>
                <c:pt idx="17200">
                  <c:v>0.1135300925925926</c:v>
                </c:pt>
                <c:pt idx="17201">
                  <c:v>0.11377314814814815</c:v>
                </c:pt>
                <c:pt idx="17202">
                  <c:v>0.1140162037037037</c:v>
                </c:pt>
                <c:pt idx="17203">
                  <c:v>0.11427083333333332</c:v>
                </c:pt>
                <c:pt idx="17204">
                  <c:v>0.11451388888888887</c:v>
                </c:pt>
                <c:pt idx="17205">
                  <c:v>0.11475694444444444</c:v>
                </c:pt>
                <c:pt idx="17206">
                  <c:v>0.11499999999999999</c:v>
                </c:pt>
                <c:pt idx="17207">
                  <c:v>0.11524305555555554</c:v>
                </c:pt>
                <c:pt idx="17208">
                  <c:v>0.11549768518518518</c:v>
                </c:pt>
                <c:pt idx="17209">
                  <c:v>0.11574074074074074</c:v>
                </c:pt>
                <c:pt idx="17210">
                  <c:v>0.11598379629629629</c:v>
                </c:pt>
                <c:pt idx="17211">
                  <c:v>0.11622685185185185</c:v>
                </c:pt>
                <c:pt idx="17212">
                  <c:v>0.11646990740740741</c:v>
                </c:pt>
                <c:pt idx="17213">
                  <c:v>0.11672453703703704</c:v>
                </c:pt>
                <c:pt idx="17214">
                  <c:v>0.1169675925925926</c:v>
                </c:pt>
                <c:pt idx="17215">
                  <c:v>0.11721064814814815</c:v>
                </c:pt>
                <c:pt idx="17216">
                  <c:v>0.11745370370370371</c:v>
                </c:pt>
                <c:pt idx="17217">
                  <c:v>0.11769675925925926</c:v>
                </c:pt>
                <c:pt idx="17218">
                  <c:v>0.1179513888888889</c:v>
                </c:pt>
                <c:pt idx="17219">
                  <c:v>0.11819444444444445</c:v>
                </c:pt>
                <c:pt idx="17220">
                  <c:v>0.11843749999999999</c:v>
                </c:pt>
                <c:pt idx="17221">
                  <c:v>0.11868055555555555</c:v>
                </c:pt>
                <c:pt idx="17222">
                  <c:v>0.1189236111111111</c:v>
                </c:pt>
                <c:pt idx="17223">
                  <c:v>0.11916666666666666</c:v>
                </c:pt>
                <c:pt idx="17224">
                  <c:v>0.11942129629629629</c:v>
                </c:pt>
                <c:pt idx="17225">
                  <c:v>0.11966435185185186</c:v>
                </c:pt>
                <c:pt idx="17226">
                  <c:v>0.11990740740740741</c:v>
                </c:pt>
                <c:pt idx="17227">
                  <c:v>0.12015046296296296</c:v>
                </c:pt>
                <c:pt idx="17228">
                  <c:v>0.12039351851851852</c:v>
                </c:pt>
                <c:pt idx="17229">
                  <c:v>0.12064814814814816</c:v>
                </c:pt>
                <c:pt idx="17230">
                  <c:v>0.12089120370370371</c:v>
                </c:pt>
                <c:pt idx="17231">
                  <c:v>0.12113425925925925</c:v>
                </c:pt>
                <c:pt idx="17232">
                  <c:v>0.1213773148148148</c:v>
                </c:pt>
                <c:pt idx="17233">
                  <c:v>0.12162037037037036</c:v>
                </c:pt>
                <c:pt idx="17234">
                  <c:v>0.121875</c:v>
                </c:pt>
                <c:pt idx="17235">
                  <c:v>0.12211805555555555</c:v>
                </c:pt>
                <c:pt idx="17236">
                  <c:v>0.1223611111111111</c:v>
                </c:pt>
                <c:pt idx="17237">
                  <c:v>0.12260416666666667</c:v>
                </c:pt>
                <c:pt idx="17238">
                  <c:v>0.12284722222222222</c:v>
                </c:pt>
                <c:pt idx="17239">
                  <c:v>0.12310185185185185</c:v>
                </c:pt>
                <c:pt idx="17240">
                  <c:v>0.1233449074074074</c:v>
                </c:pt>
                <c:pt idx="17241">
                  <c:v>0.12358796296296297</c:v>
                </c:pt>
                <c:pt idx="17242">
                  <c:v>0.12383101851851852</c:v>
                </c:pt>
                <c:pt idx="17243">
                  <c:v>0.12407407407407407</c:v>
                </c:pt>
                <c:pt idx="17244">
                  <c:v>0.12431712962962964</c:v>
                </c:pt>
                <c:pt idx="17245">
                  <c:v>0.12457175925925927</c:v>
                </c:pt>
                <c:pt idx="17246">
                  <c:v>0.12481481481481482</c:v>
                </c:pt>
                <c:pt idx="17247">
                  <c:v>0.12505787037037039</c:v>
                </c:pt>
                <c:pt idx="17248">
                  <c:v>0.12530092592592593</c:v>
                </c:pt>
                <c:pt idx="17249">
                  <c:v>0.12555555555555556</c:v>
                </c:pt>
                <c:pt idx="17250">
                  <c:v>0.1257986111111111</c:v>
                </c:pt>
                <c:pt idx="17251">
                  <c:v>0.12604166666666666</c:v>
                </c:pt>
                <c:pt idx="17252">
                  <c:v>0.12628472222222223</c:v>
                </c:pt>
                <c:pt idx="17253">
                  <c:v>0.12652777777777777</c:v>
                </c:pt>
                <c:pt idx="17254">
                  <c:v>0.12677083333333333</c:v>
                </c:pt>
                <c:pt idx="17255">
                  <c:v>0.12702546296296297</c:v>
                </c:pt>
                <c:pt idx="17256">
                  <c:v>0.12726851851851853</c:v>
                </c:pt>
                <c:pt idx="17257">
                  <c:v>0.12751157407407407</c:v>
                </c:pt>
                <c:pt idx="17258">
                  <c:v>0.12775462962962963</c:v>
                </c:pt>
                <c:pt idx="17259">
                  <c:v>0.1279976851851852</c:v>
                </c:pt>
                <c:pt idx="17260">
                  <c:v>0.12825231481481483</c:v>
                </c:pt>
                <c:pt idx="17261">
                  <c:v>0.12849537037037037</c:v>
                </c:pt>
                <c:pt idx="17262">
                  <c:v>0.12873842592592591</c:v>
                </c:pt>
                <c:pt idx="17263">
                  <c:v>0.12898148148148147</c:v>
                </c:pt>
                <c:pt idx="17264">
                  <c:v>0.12922453703703704</c:v>
                </c:pt>
                <c:pt idx="17265">
                  <c:v>0.12946759259259258</c:v>
                </c:pt>
                <c:pt idx="17266">
                  <c:v>0.12972222222222221</c:v>
                </c:pt>
                <c:pt idx="17267">
                  <c:v>0.12996527777777778</c:v>
                </c:pt>
                <c:pt idx="17268">
                  <c:v>0.13020833333333334</c:v>
                </c:pt>
                <c:pt idx="17269">
                  <c:v>0.13045138888888888</c:v>
                </c:pt>
                <c:pt idx="17270">
                  <c:v>0.13069444444444445</c:v>
                </c:pt>
                <c:pt idx="17271">
                  <c:v>0.13094907407407408</c:v>
                </c:pt>
                <c:pt idx="17272">
                  <c:v>0.13119212962962964</c:v>
                </c:pt>
                <c:pt idx="17273">
                  <c:v>0.13143518518518518</c:v>
                </c:pt>
                <c:pt idx="17274">
                  <c:v>0.13167824074074075</c:v>
                </c:pt>
                <c:pt idx="17275">
                  <c:v>0.13192129629629631</c:v>
                </c:pt>
                <c:pt idx="17276">
                  <c:v>0.13217592592592592</c:v>
                </c:pt>
                <c:pt idx="17277">
                  <c:v>0.13241898148148148</c:v>
                </c:pt>
                <c:pt idx="17278">
                  <c:v>0.13266203703703702</c:v>
                </c:pt>
                <c:pt idx="17279">
                  <c:v>0.13290509259259259</c:v>
                </c:pt>
                <c:pt idx="17280">
                  <c:v>0.13314814814814815</c:v>
                </c:pt>
                <c:pt idx="17281">
                  <c:v>0.13340277777777779</c:v>
                </c:pt>
                <c:pt idx="17282">
                  <c:v>0.13364583333333332</c:v>
                </c:pt>
                <c:pt idx="17283">
                  <c:v>0.13388888888888889</c:v>
                </c:pt>
                <c:pt idx="17284">
                  <c:v>0.13413194444444446</c:v>
                </c:pt>
                <c:pt idx="17285">
                  <c:v>0.13437499999999999</c:v>
                </c:pt>
                <c:pt idx="17286">
                  <c:v>0.13461805555555556</c:v>
                </c:pt>
                <c:pt idx="17287">
                  <c:v>0.13487268518518519</c:v>
                </c:pt>
                <c:pt idx="17288">
                  <c:v>0.13511574074074076</c:v>
                </c:pt>
                <c:pt idx="17289">
                  <c:v>0.1353587962962963</c:v>
                </c:pt>
                <c:pt idx="17290">
                  <c:v>0.13560185185185183</c:v>
                </c:pt>
                <c:pt idx="17291">
                  <c:v>0.1358449074074074</c:v>
                </c:pt>
                <c:pt idx="17292">
                  <c:v>0.13609953703703703</c:v>
                </c:pt>
                <c:pt idx="17293">
                  <c:v>0.1363425925925926</c:v>
                </c:pt>
                <c:pt idx="17294">
                  <c:v>0.13658564814814814</c:v>
                </c:pt>
                <c:pt idx="17295">
                  <c:v>0.1368287037037037</c:v>
                </c:pt>
                <c:pt idx="17296">
                  <c:v>0.13707175925925927</c:v>
                </c:pt>
                <c:pt idx="17297">
                  <c:v>0.1373263888888889</c:v>
                </c:pt>
                <c:pt idx="17298">
                  <c:v>0.13756944444444444</c:v>
                </c:pt>
                <c:pt idx="17299">
                  <c:v>0.1378125</c:v>
                </c:pt>
                <c:pt idx="17300">
                  <c:v>0.13805555555555557</c:v>
                </c:pt>
                <c:pt idx="17301">
                  <c:v>0.13829861111111111</c:v>
                </c:pt>
                <c:pt idx="17302">
                  <c:v>0.13855324074074074</c:v>
                </c:pt>
                <c:pt idx="17303">
                  <c:v>0.13879629629629631</c:v>
                </c:pt>
                <c:pt idx="17304">
                  <c:v>0.13903935185185184</c:v>
                </c:pt>
                <c:pt idx="17305">
                  <c:v>0.13928240740740741</c:v>
                </c:pt>
                <c:pt idx="17306">
                  <c:v>0.13952546296296295</c:v>
                </c:pt>
                <c:pt idx="17307">
                  <c:v>0.13976851851851851</c:v>
                </c:pt>
                <c:pt idx="17308">
                  <c:v>0.14002314814814815</c:v>
                </c:pt>
                <c:pt idx="17309">
                  <c:v>0.14026620370370371</c:v>
                </c:pt>
                <c:pt idx="17310">
                  <c:v>0.14050925925925925</c:v>
                </c:pt>
                <c:pt idx="17311">
                  <c:v>0.14075231481481482</c:v>
                </c:pt>
                <c:pt idx="17312">
                  <c:v>0.14099537037037038</c:v>
                </c:pt>
                <c:pt idx="17313">
                  <c:v>0.14125000000000001</c:v>
                </c:pt>
                <c:pt idx="17314">
                  <c:v>0.14149305555555555</c:v>
                </c:pt>
                <c:pt idx="17315">
                  <c:v>0.14173611111111112</c:v>
                </c:pt>
                <c:pt idx="17316">
                  <c:v>0.14197916666666666</c:v>
                </c:pt>
                <c:pt idx="17317">
                  <c:v>0.14222222222222222</c:v>
                </c:pt>
                <c:pt idx="17318">
                  <c:v>0.14247685185185185</c:v>
                </c:pt>
                <c:pt idx="17319">
                  <c:v>0.14271990740740739</c:v>
                </c:pt>
                <c:pt idx="17320">
                  <c:v>0.14296296296296296</c:v>
                </c:pt>
                <c:pt idx="17321">
                  <c:v>0.14320601851851852</c:v>
                </c:pt>
                <c:pt idx="17322">
                  <c:v>0.14344907407407406</c:v>
                </c:pt>
                <c:pt idx="17323">
                  <c:v>0.14370370370370369</c:v>
                </c:pt>
                <c:pt idx="17324">
                  <c:v>0.14394675925925926</c:v>
                </c:pt>
                <c:pt idx="17325">
                  <c:v>0.14418981481481483</c:v>
                </c:pt>
                <c:pt idx="17326">
                  <c:v>0.14443287037037036</c:v>
                </c:pt>
                <c:pt idx="17327">
                  <c:v>0.14467592592592593</c:v>
                </c:pt>
                <c:pt idx="17328">
                  <c:v>0.1449189814814815</c:v>
                </c:pt>
                <c:pt idx="17329">
                  <c:v>0.14517361111111113</c:v>
                </c:pt>
                <c:pt idx="17330">
                  <c:v>0.14541666666666667</c:v>
                </c:pt>
                <c:pt idx="17331">
                  <c:v>0.14565972222222223</c:v>
                </c:pt>
                <c:pt idx="17332">
                  <c:v>0.1459027777777778</c:v>
                </c:pt>
                <c:pt idx="17333">
                  <c:v>0.14614583333333334</c:v>
                </c:pt>
                <c:pt idx="17334">
                  <c:v>0.14640046296296297</c:v>
                </c:pt>
                <c:pt idx="17335">
                  <c:v>0.14664351851851851</c:v>
                </c:pt>
                <c:pt idx="17336">
                  <c:v>0.14688657407407407</c:v>
                </c:pt>
                <c:pt idx="17337">
                  <c:v>0.14712962962962964</c:v>
                </c:pt>
                <c:pt idx="17338">
                  <c:v>0.14737268518518518</c:v>
                </c:pt>
                <c:pt idx="17339">
                  <c:v>0.14762731481481481</c:v>
                </c:pt>
                <c:pt idx="17340">
                  <c:v>0.14787037037037037</c:v>
                </c:pt>
                <c:pt idx="17341">
                  <c:v>0.14811342592592594</c:v>
                </c:pt>
                <c:pt idx="17342">
                  <c:v>0.14835648148148148</c:v>
                </c:pt>
                <c:pt idx="17343">
                  <c:v>0.14859953703703704</c:v>
                </c:pt>
                <c:pt idx="17344">
                  <c:v>0.14885416666666665</c:v>
                </c:pt>
                <c:pt idx="17345">
                  <c:v>0.14909722222222221</c:v>
                </c:pt>
                <c:pt idx="17346">
                  <c:v>0.14934027777777778</c:v>
                </c:pt>
                <c:pt idx="17347">
                  <c:v>0.14958333333333332</c:v>
                </c:pt>
                <c:pt idx="17348">
                  <c:v>0.14982638888888888</c:v>
                </c:pt>
                <c:pt idx="17349">
                  <c:v>0.15008101851851852</c:v>
                </c:pt>
                <c:pt idx="17350">
                  <c:v>0.15032407407407408</c:v>
                </c:pt>
                <c:pt idx="17351">
                  <c:v>0.15056712962962962</c:v>
                </c:pt>
                <c:pt idx="17352">
                  <c:v>0.15081018518518519</c:v>
                </c:pt>
                <c:pt idx="17353">
                  <c:v>0.15105324074074075</c:v>
                </c:pt>
                <c:pt idx="17354">
                  <c:v>0.15130787037037038</c:v>
                </c:pt>
                <c:pt idx="17355">
                  <c:v>0.15155092592592592</c:v>
                </c:pt>
                <c:pt idx="17356">
                  <c:v>0.15179398148148149</c:v>
                </c:pt>
                <c:pt idx="17357">
                  <c:v>0.15203703703703705</c:v>
                </c:pt>
                <c:pt idx="17358">
                  <c:v>0.15228009259259259</c:v>
                </c:pt>
                <c:pt idx="17359">
                  <c:v>0.15252314814814816</c:v>
                </c:pt>
                <c:pt idx="17360">
                  <c:v>0.15277777777777776</c:v>
                </c:pt>
                <c:pt idx="17361">
                  <c:v>0.15302083333333333</c:v>
                </c:pt>
                <c:pt idx="17362">
                  <c:v>0.15326388888888889</c:v>
                </c:pt>
                <c:pt idx="17363">
                  <c:v>0.15350694444444443</c:v>
                </c:pt>
                <c:pt idx="17364">
                  <c:v>0.15375</c:v>
                </c:pt>
                <c:pt idx="17365">
                  <c:v>0.15400462962962963</c:v>
                </c:pt>
                <c:pt idx="17366">
                  <c:v>0.1542476851851852</c:v>
                </c:pt>
                <c:pt idx="17367">
                  <c:v>0.15449074074074073</c:v>
                </c:pt>
                <c:pt idx="17368">
                  <c:v>0.1547337962962963</c:v>
                </c:pt>
                <c:pt idx="17369">
                  <c:v>0.15497685185185187</c:v>
                </c:pt>
                <c:pt idx="17370">
                  <c:v>0.1552199074074074</c:v>
                </c:pt>
                <c:pt idx="17371">
                  <c:v>0.15547453703703704</c:v>
                </c:pt>
                <c:pt idx="17372">
                  <c:v>0.15571759259259257</c:v>
                </c:pt>
                <c:pt idx="17373">
                  <c:v>0.15596064814814814</c:v>
                </c:pt>
                <c:pt idx="17374">
                  <c:v>0.15620370370370371</c:v>
                </c:pt>
                <c:pt idx="17375">
                  <c:v>0.15644675925925924</c:v>
                </c:pt>
                <c:pt idx="17376">
                  <c:v>0.15670138888888888</c:v>
                </c:pt>
                <c:pt idx="17377">
                  <c:v>0.15694444444444444</c:v>
                </c:pt>
                <c:pt idx="17378">
                  <c:v>0.15718750000000001</c:v>
                </c:pt>
                <c:pt idx="17379">
                  <c:v>0.15743055555555555</c:v>
                </c:pt>
                <c:pt idx="17380">
                  <c:v>0.15767361111111111</c:v>
                </c:pt>
                <c:pt idx="17381">
                  <c:v>0.15792824074074074</c:v>
                </c:pt>
                <c:pt idx="17382">
                  <c:v>0.15817129629629631</c:v>
                </c:pt>
                <c:pt idx="17383">
                  <c:v>0.15841435185185185</c:v>
                </c:pt>
                <c:pt idx="17384">
                  <c:v>0.15865740740740741</c:v>
                </c:pt>
                <c:pt idx="17385">
                  <c:v>0.15890046296296298</c:v>
                </c:pt>
                <c:pt idx="17386">
                  <c:v>0.15915509259259258</c:v>
                </c:pt>
                <c:pt idx="17387">
                  <c:v>0.15939814814814815</c:v>
                </c:pt>
                <c:pt idx="17388">
                  <c:v>0.15964120370370369</c:v>
                </c:pt>
                <c:pt idx="17389">
                  <c:v>0.15988425925925925</c:v>
                </c:pt>
                <c:pt idx="17390">
                  <c:v>0.16012731481481482</c:v>
                </c:pt>
                <c:pt idx="17391">
                  <c:v>0.16037037037037036</c:v>
                </c:pt>
                <c:pt idx="17392">
                  <c:v>0.16062499999999999</c:v>
                </c:pt>
                <c:pt idx="17393">
                  <c:v>0.16086805555555556</c:v>
                </c:pt>
                <c:pt idx="17394">
                  <c:v>0.16111111111111112</c:v>
                </c:pt>
                <c:pt idx="17395">
                  <c:v>0.16135416666666666</c:v>
                </c:pt>
                <c:pt idx="17396">
                  <c:v>0.16159722222222223</c:v>
                </c:pt>
                <c:pt idx="17397">
                  <c:v>0.16185185185185186</c:v>
                </c:pt>
                <c:pt idx="17398">
                  <c:v>0.1620949074074074</c:v>
                </c:pt>
                <c:pt idx="17399">
                  <c:v>0.16233796296296296</c:v>
                </c:pt>
                <c:pt idx="17400">
                  <c:v>0.1625810185185185</c:v>
                </c:pt>
                <c:pt idx="17401">
                  <c:v>0.16282407407407407</c:v>
                </c:pt>
                <c:pt idx="17402">
                  <c:v>0.1630787037037037</c:v>
                </c:pt>
                <c:pt idx="17403">
                  <c:v>0.16332175925925926</c:v>
                </c:pt>
                <c:pt idx="17404">
                  <c:v>0.1635648148148148</c:v>
                </c:pt>
                <c:pt idx="17405">
                  <c:v>0.16380787037037037</c:v>
                </c:pt>
                <c:pt idx="17406">
                  <c:v>0.16405092592592593</c:v>
                </c:pt>
                <c:pt idx="17407">
                  <c:v>0.16430555555555557</c:v>
                </c:pt>
                <c:pt idx="17408">
                  <c:v>0.1645486111111111</c:v>
                </c:pt>
                <c:pt idx="17409">
                  <c:v>0.16479166666666667</c:v>
                </c:pt>
                <c:pt idx="17410">
                  <c:v>0.16503472222222224</c:v>
                </c:pt>
                <c:pt idx="17411">
                  <c:v>0.16527777777777777</c:v>
                </c:pt>
                <c:pt idx="17412">
                  <c:v>0.16552083333333334</c:v>
                </c:pt>
                <c:pt idx="17413">
                  <c:v>0.16577546296296297</c:v>
                </c:pt>
                <c:pt idx="17414">
                  <c:v>0.16601851851851854</c:v>
                </c:pt>
                <c:pt idx="17415">
                  <c:v>0.16626157407407408</c:v>
                </c:pt>
                <c:pt idx="17416">
                  <c:v>0.16650462962962961</c:v>
                </c:pt>
                <c:pt idx="17417">
                  <c:v>0.16674768518518521</c:v>
                </c:pt>
                <c:pt idx="17418">
                  <c:v>0.16700231481481484</c:v>
                </c:pt>
                <c:pt idx="17419">
                  <c:v>0.16724537037037038</c:v>
                </c:pt>
                <c:pt idx="17420">
                  <c:v>0.16748842592592594</c:v>
                </c:pt>
                <c:pt idx="17421">
                  <c:v>0.16773148148148151</c:v>
                </c:pt>
                <c:pt idx="17422">
                  <c:v>0.16797453703703702</c:v>
                </c:pt>
                <c:pt idx="17423">
                  <c:v>0.16822916666666665</c:v>
                </c:pt>
                <c:pt idx="17424">
                  <c:v>0.16847222222222222</c:v>
                </c:pt>
                <c:pt idx="17425">
                  <c:v>0.16871527777777776</c:v>
                </c:pt>
                <c:pt idx="17426">
                  <c:v>0.16895833333333332</c:v>
                </c:pt>
                <c:pt idx="17427">
                  <c:v>0.16920138888888889</c:v>
                </c:pt>
                <c:pt idx="17428">
                  <c:v>0.16945601851851852</c:v>
                </c:pt>
                <c:pt idx="17429">
                  <c:v>0.16969907407407406</c:v>
                </c:pt>
                <c:pt idx="17430">
                  <c:v>0.16994212962962962</c:v>
                </c:pt>
                <c:pt idx="17431">
                  <c:v>0.17018518518518519</c:v>
                </c:pt>
                <c:pt idx="17432">
                  <c:v>0.17042824074074073</c:v>
                </c:pt>
                <c:pt idx="17433">
                  <c:v>0.17067129629629629</c:v>
                </c:pt>
                <c:pt idx="17434">
                  <c:v>0.17092592592592593</c:v>
                </c:pt>
                <c:pt idx="17435">
                  <c:v>0.17116898148148149</c:v>
                </c:pt>
                <c:pt idx="17436">
                  <c:v>0.17141203703703703</c:v>
                </c:pt>
                <c:pt idx="17437">
                  <c:v>0.1716550925925926</c:v>
                </c:pt>
                <c:pt idx="17438">
                  <c:v>0.17189814814814816</c:v>
                </c:pt>
                <c:pt idx="17439">
                  <c:v>0.17215277777777779</c:v>
                </c:pt>
                <c:pt idx="17440">
                  <c:v>0.17239583333333333</c:v>
                </c:pt>
                <c:pt idx="17441">
                  <c:v>0.1726388888888889</c:v>
                </c:pt>
                <c:pt idx="17442">
                  <c:v>0.17288194444444446</c:v>
                </c:pt>
                <c:pt idx="17443">
                  <c:v>0.173125</c:v>
                </c:pt>
                <c:pt idx="17444">
                  <c:v>0.17337962962962963</c:v>
                </c:pt>
                <c:pt idx="17445">
                  <c:v>0.1736226851851852</c:v>
                </c:pt>
                <c:pt idx="17446">
                  <c:v>0.17386574074074077</c:v>
                </c:pt>
                <c:pt idx="17447">
                  <c:v>0.1741087962962963</c:v>
                </c:pt>
                <c:pt idx="17448">
                  <c:v>0.17435185185185187</c:v>
                </c:pt>
                <c:pt idx="17449">
                  <c:v>0.17460648148148147</c:v>
                </c:pt>
                <c:pt idx="17450">
                  <c:v>0.17484953703703701</c:v>
                </c:pt>
                <c:pt idx="17451">
                  <c:v>0.17509259259259258</c:v>
                </c:pt>
                <c:pt idx="17452">
                  <c:v>0.17533564814814814</c:v>
                </c:pt>
                <c:pt idx="17453">
                  <c:v>0.17557870370370368</c:v>
                </c:pt>
                <c:pt idx="17454">
                  <c:v>0.17583333333333331</c:v>
                </c:pt>
                <c:pt idx="17455">
                  <c:v>0.17607638888888888</c:v>
                </c:pt>
                <c:pt idx="17456">
                  <c:v>0.17631944444444445</c:v>
                </c:pt>
                <c:pt idx="17457">
                  <c:v>0.17656249999999998</c:v>
                </c:pt>
                <c:pt idx="17458">
                  <c:v>0.17680555555555555</c:v>
                </c:pt>
                <c:pt idx="17459">
                  <c:v>0.17706018518518518</c:v>
                </c:pt>
                <c:pt idx="17460">
                  <c:v>0.17730324074074075</c:v>
                </c:pt>
                <c:pt idx="17461">
                  <c:v>0.17754629629629629</c:v>
                </c:pt>
                <c:pt idx="17462">
                  <c:v>0.17778935185185185</c:v>
                </c:pt>
                <c:pt idx="17463">
                  <c:v>0.17803240740740742</c:v>
                </c:pt>
                <c:pt idx="17464">
                  <c:v>0.17827546296296296</c:v>
                </c:pt>
                <c:pt idx="17465">
                  <c:v>0.17853009259259259</c:v>
                </c:pt>
                <c:pt idx="17466">
                  <c:v>0.17877314814814815</c:v>
                </c:pt>
                <c:pt idx="17467">
                  <c:v>0.17901620370370372</c:v>
                </c:pt>
                <c:pt idx="17468">
                  <c:v>0.17925925925925926</c:v>
                </c:pt>
                <c:pt idx="17469">
                  <c:v>0.17950231481481482</c:v>
                </c:pt>
                <c:pt idx="17470">
                  <c:v>0.17975694444444446</c:v>
                </c:pt>
                <c:pt idx="17471">
                  <c:v>0.18000000000000002</c:v>
                </c:pt>
                <c:pt idx="17472">
                  <c:v>0.18024305555555556</c:v>
                </c:pt>
                <c:pt idx="17473">
                  <c:v>0.18048611111111112</c:v>
                </c:pt>
                <c:pt idx="17474">
                  <c:v>0.18072916666666669</c:v>
                </c:pt>
                <c:pt idx="17475">
                  <c:v>0.18097222222222223</c:v>
                </c:pt>
                <c:pt idx="17476">
                  <c:v>0.18122685185185183</c:v>
                </c:pt>
                <c:pt idx="17477">
                  <c:v>0.1814699074074074</c:v>
                </c:pt>
                <c:pt idx="17478">
                  <c:v>0.18171296296296294</c:v>
                </c:pt>
                <c:pt idx="17479">
                  <c:v>0.1819560185185185</c:v>
                </c:pt>
                <c:pt idx="17480">
                  <c:v>0.18219907407407407</c:v>
                </c:pt>
                <c:pt idx="17481">
                  <c:v>0.1824537037037037</c:v>
                </c:pt>
                <c:pt idx="17482">
                  <c:v>0.18269675925925924</c:v>
                </c:pt>
                <c:pt idx="17483">
                  <c:v>0.18293981481481481</c:v>
                </c:pt>
                <c:pt idx="17484">
                  <c:v>0.18318287037037037</c:v>
                </c:pt>
                <c:pt idx="17485">
                  <c:v>0.18342592592592591</c:v>
                </c:pt>
                <c:pt idx="17486">
                  <c:v>0.18368055555555554</c:v>
                </c:pt>
                <c:pt idx="17487">
                  <c:v>0.18392361111111111</c:v>
                </c:pt>
                <c:pt idx="17488">
                  <c:v>0.18416666666666667</c:v>
                </c:pt>
                <c:pt idx="17489">
                  <c:v>0.18440972222222221</c:v>
                </c:pt>
                <c:pt idx="17490">
                  <c:v>0.18465277777777778</c:v>
                </c:pt>
                <c:pt idx="17491">
                  <c:v>0.18490740740740741</c:v>
                </c:pt>
                <c:pt idx="17492">
                  <c:v>0.18515046296296298</c:v>
                </c:pt>
                <c:pt idx="17493">
                  <c:v>0.18539351851851851</c:v>
                </c:pt>
                <c:pt idx="17494">
                  <c:v>0.18563657407407408</c:v>
                </c:pt>
                <c:pt idx="17495">
                  <c:v>0.18587962962962964</c:v>
                </c:pt>
                <c:pt idx="17496">
                  <c:v>0.18612268518518518</c:v>
                </c:pt>
                <c:pt idx="17497">
                  <c:v>0.18637731481481482</c:v>
                </c:pt>
                <c:pt idx="17498">
                  <c:v>0.18662037037037038</c:v>
                </c:pt>
                <c:pt idx="17499">
                  <c:v>0.18686342592592595</c:v>
                </c:pt>
                <c:pt idx="17500">
                  <c:v>0.18710648148148148</c:v>
                </c:pt>
                <c:pt idx="17501">
                  <c:v>0.18734953703703705</c:v>
                </c:pt>
                <c:pt idx="17502">
                  <c:v>0.18760416666666666</c:v>
                </c:pt>
                <c:pt idx="17503">
                  <c:v>0.18784722222222219</c:v>
                </c:pt>
                <c:pt idx="17504">
                  <c:v>0.18809027777777776</c:v>
                </c:pt>
                <c:pt idx="17505">
                  <c:v>0.18833333333333332</c:v>
                </c:pt>
                <c:pt idx="17506">
                  <c:v>0.18857638888888886</c:v>
                </c:pt>
                <c:pt idx="17507">
                  <c:v>0.1888310185185185</c:v>
                </c:pt>
                <c:pt idx="17508">
                  <c:v>0.18907407407407406</c:v>
                </c:pt>
                <c:pt idx="17509">
                  <c:v>0.18931712962962963</c:v>
                </c:pt>
                <c:pt idx="17510">
                  <c:v>0.18956018518518516</c:v>
                </c:pt>
                <c:pt idx="17511">
                  <c:v>0.18980324074074073</c:v>
                </c:pt>
                <c:pt idx="17512">
                  <c:v>0.19005787037037036</c:v>
                </c:pt>
                <c:pt idx="17513">
                  <c:v>0.19030092592592593</c:v>
                </c:pt>
                <c:pt idx="17514">
                  <c:v>0.19054398148148147</c:v>
                </c:pt>
                <c:pt idx="17515">
                  <c:v>0.19078703703703703</c:v>
                </c:pt>
                <c:pt idx="17516">
                  <c:v>0.1910300925925926</c:v>
                </c:pt>
                <c:pt idx="17517">
                  <c:v>0.19127314814814814</c:v>
                </c:pt>
                <c:pt idx="17518">
                  <c:v>0.19152777777777777</c:v>
                </c:pt>
                <c:pt idx="17519">
                  <c:v>0.19177083333333333</c:v>
                </c:pt>
                <c:pt idx="17520">
                  <c:v>0.1920138888888889</c:v>
                </c:pt>
                <c:pt idx="17521">
                  <c:v>0.19225694444444444</c:v>
                </c:pt>
                <c:pt idx="17522">
                  <c:v>0.1925</c:v>
                </c:pt>
                <c:pt idx="17523">
                  <c:v>0.19275462962962964</c:v>
                </c:pt>
                <c:pt idx="17524">
                  <c:v>0.1929976851851852</c:v>
                </c:pt>
                <c:pt idx="17525">
                  <c:v>0.19324074074074074</c:v>
                </c:pt>
                <c:pt idx="17526">
                  <c:v>0.19348379629629631</c:v>
                </c:pt>
                <c:pt idx="17527">
                  <c:v>0.19372685185185187</c:v>
                </c:pt>
                <c:pt idx="17528">
                  <c:v>0.1939814814814815</c:v>
                </c:pt>
                <c:pt idx="17529">
                  <c:v>0.19422453703703701</c:v>
                </c:pt>
                <c:pt idx="17530">
                  <c:v>0.19446759259259258</c:v>
                </c:pt>
                <c:pt idx="17531">
                  <c:v>0.19471064814814812</c:v>
                </c:pt>
                <c:pt idx="17532">
                  <c:v>0.19495370370370368</c:v>
                </c:pt>
                <c:pt idx="17533">
                  <c:v>0.19524305555555554</c:v>
                </c:pt>
                <c:pt idx="17534">
                  <c:v>0.19545138888888891</c:v>
                </c:pt>
                <c:pt idx="17535">
                  <c:v>0.19569444444444442</c:v>
                </c:pt>
                <c:pt idx="17536">
                  <c:v>0.19593749999999999</c:v>
                </c:pt>
                <c:pt idx="17537">
                  <c:v>0.19618055555555555</c:v>
                </c:pt>
                <c:pt idx="17538">
                  <c:v>0.19642361111111109</c:v>
                </c:pt>
                <c:pt idx="17539">
                  <c:v>0.19667824074074072</c:v>
                </c:pt>
                <c:pt idx="17540">
                  <c:v>0.19692129629629629</c:v>
                </c:pt>
                <c:pt idx="17541">
                  <c:v>0.19716435185185185</c:v>
                </c:pt>
                <c:pt idx="17542">
                  <c:v>0.19740740740740739</c:v>
                </c:pt>
                <c:pt idx="17543">
                  <c:v>0.19765046296296296</c:v>
                </c:pt>
                <c:pt idx="17544">
                  <c:v>0.19790509259259259</c:v>
                </c:pt>
                <c:pt idx="17545">
                  <c:v>0.19814814814814816</c:v>
                </c:pt>
                <c:pt idx="17546">
                  <c:v>0.19839120370370369</c:v>
                </c:pt>
                <c:pt idx="17547">
                  <c:v>0.19863425925925926</c:v>
                </c:pt>
                <c:pt idx="17548">
                  <c:v>0.19887731481481483</c:v>
                </c:pt>
                <c:pt idx="17549">
                  <c:v>0.19913194444444446</c:v>
                </c:pt>
                <c:pt idx="17550">
                  <c:v>0.199375</c:v>
                </c:pt>
                <c:pt idx="17551">
                  <c:v>0.19961805555555556</c:v>
                </c:pt>
                <c:pt idx="17552">
                  <c:v>0.19986111111111113</c:v>
                </c:pt>
                <c:pt idx="17553">
                  <c:v>0.20010416666666667</c:v>
                </c:pt>
                <c:pt idx="17554">
                  <c:v>0.2003587962962963</c:v>
                </c:pt>
                <c:pt idx="17555">
                  <c:v>0.20060185185185186</c:v>
                </c:pt>
                <c:pt idx="17556">
                  <c:v>0.20084490740740743</c:v>
                </c:pt>
                <c:pt idx="17557">
                  <c:v>0.20108796296296297</c:v>
                </c:pt>
                <c:pt idx="17558">
                  <c:v>0.20133101851851851</c:v>
                </c:pt>
                <c:pt idx="17559">
                  <c:v>0.20158564814814817</c:v>
                </c:pt>
                <c:pt idx="17560">
                  <c:v>0.20182870370370373</c:v>
                </c:pt>
                <c:pt idx="17561">
                  <c:v>0.20207175925925927</c:v>
                </c:pt>
                <c:pt idx="17562">
                  <c:v>0.20231481481481484</c:v>
                </c:pt>
                <c:pt idx="17563">
                  <c:v>0.20255787037037035</c:v>
                </c:pt>
                <c:pt idx="17564">
                  <c:v>0.20281249999999998</c:v>
                </c:pt>
                <c:pt idx="17565">
                  <c:v>0.20305555555555554</c:v>
                </c:pt>
                <c:pt idx="17566">
                  <c:v>0.20329861111111111</c:v>
                </c:pt>
                <c:pt idx="17567">
                  <c:v>0.20354166666666665</c:v>
                </c:pt>
                <c:pt idx="17568">
                  <c:v>0.20378472222222221</c:v>
                </c:pt>
                <c:pt idx="17569">
                  <c:v>0.20402777777777778</c:v>
                </c:pt>
                <c:pt idx="17570">
                  <c:v>0.20428240740740741</c:v>
                </c:pt>
                <c:pt idx="17571">
                  <c:v>0.20452546296296295</c:v>
                </c:pt>
                <c:pt idx="17572">
                  <c:v>0.20476851851851852</c:v>
                </c:pt>
                <c:pt idx="17573">
                  <c:v>0.20501157407407408</c:v>
                </c:pt>
                <c:pt idx="17574">
                  <c:v>0.20525462962962962</c:v>
                </c:pt>
                <c:pt idx="17575">
                  <c:v>0.20550925925925925</c:v>
                </c:pt>
                <c:pt idx="17576">
                  <c:v>0.20575231481481482</c:v>
                </c:pt>
                <c:pt idx="17577">
                  <c:v>0.20599537037037038</c:v>
                </c:pt>
                <c:pt idx="17578">
                  <c:v>0.20623842592592592</c:v>
                </c:pt>
                <c:pt idx="17579">
                  <c:v>0.20648148148148149</c:v>
                </c:pt>
                <c:pt idx="17580">
                  <c:v>0.20672453703703705</c:v>
                </c:pt>
                <c:pt idx="17581">
                  <c:v>0.20697916666666669</c:v>
                </c:pt>
                <c:pt idx="17582">
                  <c:v>0.20722222222222222</c:v>
                </c:pt>
                <c:pt idx="17583">
                  <c:v>0.20746527777777779</c:v>
                </c:pt>
                <c:pt idx="17584">
                  <c:v>0.20770833333333336</c:v>
                </c:pt>
                <c:pt idx="17585">
                  <c:v>0.20795138888888889</c:v>
                </c:pt>
                <c:pt idx="17586">
                  <c:v>0.20820601851851853</c:v>
                </c:pt>
                <c:pt idx="17587">
                  <c:v>0.20844907407407409</c:v>
                </c:pt>
                <c:pt idx="17588">
                  <c:v>0.2086921296296296</c:v>
                </c:pt>
                <c:pt idx="17589">
                  <c:v>0.20893518518518517</c:v>
                </c:pt>
                <c:pt idx="17590">
                  <c:v>0.20917824074074073</c:v>
                </c:pt>
                <c:pt idx="17591">
                  <c:v>0.20943287037037037</c:v>
                </c:pt>
                <c:pt idx="17592">
                  <c:v>0.2096759259259259</c:v>
                </c:pt>
                <c:pt idx="17593">
                  <c:v>0.20991898148148147</c:v>
                </c:pt>
                <c:pt idx="17594">
                  <c:v>0.21016203703703704</c:v>
                </c:pt>
                <c:pt idx="17595">
                  <c:v>0.21040509259259257</c:v>
                </c:pt>
                <c:pt idx="17596">
                  <c:v>0.21065972222222221</c:v>
                </c:pt>
                <c:pt idx="17597">
                  <c:v>0.21090277777777777</c:v>
                </c:pt>
                <c:pt idx="17598">
                  <c:v>0.21114583333333334</c:v>
                </c:pt>
                <c:pt idx="17599">
                  <c:v>0.21138888888888888</c:v>
                </c:pt>
                <c:pt idx="17600">
                  <c:v>0.21163194444444444</c:v>
                </c:pt>
                <c:pt idx="17601">
                  <c:v>0.21187500000000001</c:v>
                </c:pt>
                <c:pt idx="17602">
                  <c:v>0.21212962962962964</c:v>
                </c:pt>
                <c:pt idx="17603">
                  <c:v>0.21237268518518518</c:v>
                </c:pt>
                <c:pt idx="17604">
                  <c:v>0.21261574074074074</c:v>
                </c:pt>
                <c:pt idx="17605">
                  <c:v>0.21285879629629631</c:v>
                </c:pt>
                <c:pt idx="17606">
                  <c:v>0.21310185185185185</c:v>
                </c:pt>
                <c:pt idx="17607">
                  <c:v>0.21335648148148148</c:v>
                </c:pt>
                <c:pt idx="17608">
                  <c:v>0.21359953703703705</c:v>
                </c:pt>
                <c:pt idx="17609">
                  <c:v>0.21384259259259261</c:v>
                </c:pt>
                <c:pt idx="17610">
                  <c:v>0.21408564814814815</c:v>
                </c:pt>
                <c:pt idx="17611">
                  <c:v>0.21432870370370372</c:v>
                </c:pt>
                <c:pt idx="17612">
                  <c:v>0.21458333333333335</c:v>
                </c:pt>
                <c:pt idx="17613">
                  <c:v>0.21482638888888891</c:v>
                </c:pt>
                <c:pt idx="17614">
                  <c:v>0.21506944444444445</c:v>
                </c:pt>
                <c:pt idx="17615">
                  <c:v>0.21531250000000002</c:v>
                </c:pt>
                <c:pt idx="17616">
                  <c:v>0.21555555555555558</c:v>
                </c:pt>
                <c:pt idx="17617">
                  <c:v>0.21581018518518516</c:v>
                </c:pt>
                <c:pt idx="17618">
                  <c:v>0.21605324074074073</c:v>
                </c:pt>
                <c:pt idx="17619">
                  <c:v>0.21629629629629629</c:v>
                </c:pt>
                <c:pt idx="17620">
                  <c:v>0.21653935185185183</c:v>
                </c:pt>
                <c:pt idx="17621">
                  <c:v>0.2167824074074074</c:v>
                </c:pt>
                <c:pt idx="17622">
                  <c:v>0.21702546296296296</c:v>
                </c:pt>
                <c:pt idx="17623">
                  <c:v>0.21728009259259259</c:v>
                </c:pt>
                <c:pt idx="17624">
                  <c:v>0.21752314814814813</c:v>
                </c:pt>
                <c:pt idx="17625">
                  <c:v>0.2177662037037037</c:v>
                </c:pt>
                <c:pt idx="17626">
                  <c:v>0.21800925925925926</c:v>
                </c:pt>
                <c:pt idx="17627">
                  <c:v>0.2182523148148148</c:v>
                </c:pt>
                <c:pt idx="17628">
                  <c:v>0.21850694444444443</c:v>
                </c:pt>
                <c:pt idx="17629">
                  <c:v>0.21875</c:v>
                </c:pt>
                <c:pt idx="17630">
                  <c:v>0.21899305555555557</c:v>
                </c:pt>
                <c:pt idx="17631">
                  <c:v>0.2192361111111111</c:v>
                </c:pt>
                <c:pt idx="17632">
                  <c:v>0.21947916666666667</c:v>
                </c:pt>
                <c:pt idx="17633">
                  <c:v>0.2197337962962963</c:v>
                </c:pt>
                <c:pt idx="17634">
                  <c:v>0.21997685185185187</c:v>
                </c:pt>
                <c:pt idx="17635">
                  <c:v>0.22021990740740741</c:v>
                </c:pt>
                <c:pt idx="17636">
                  <c:v>0.22046296296296297</c:v>
                </c:pt>
                <c:pt idx="17637">
                  <c:v>0.22070601851851854</c:v>
                </c:pt>
                <c:pt idx="17638">
                  <c:v>0.22096064814814817</c:v>
                </c:pt>
                <c:pt idx="17639">
                  <c:v>0.22120370370370371</c:v>
                </c:pt>
                <c:pt idx="17640">
                  <c:v>0.22144675925925927</c:v>
                </c:pt>
                <c:pt idx="17641">
                  <c:v>0.22168981481481484</c:v>
                </c:pt>
                <c:pt idx="17642">
                  <c:v>0.22193287037037038</c:v>
                </c:pt>
                <c:pt idx="17643">
                  <c:v>0.22217592592592594</c:v>
                </c:pt>
                <c:pt idx="17644">
                  <c:v>0.22243055555555555</c:v>
                </c:pt>
                <c:pt idx="17645">
                  <c:v>0.22267361111111109</c:v>
                </c:pt>
                <c:pt idx="17646">
                  <c:v>0.22291666666666665</c:v>
                </c:pt>
                <c:pt idx="17647">
                  <c:v>0.22315972222222222</c:v>
                </c:pt>
                <c:pt idx="17648">
                  <c:v>0.22340277777777776</c:v>
                </c:pt>
                <c:pt idx="17649">
                  <c:v>0.22365740740740739</c:v>
                </c:pt>
                <c:pt idx="17650">
                  <c:v>0.22390046296296295</c:v>
                </c:pt>
                <c:pt idx="17651">
                  <c:v>0.22414351851851852</c:v>
                </c:pt>
                <c:pt idx="17652">
                  <c:v>0.22438657407407406</c:v>
                </c:pt>
                <c:pt idx="17653">
                  <c:v>0.22462962962962962</c:v>
                </c:pt>
                <c:pt idx="17654">
                  <c:v>0.22488425925925926</c:v>
                </c:pt>
                <c:pt idx="17655">
                  <c:v>0.22512731481481482</c:v>
                </c:pt>
                <c:pt idx="17656">
                  <c:v>0.22537037037037036</c:v>
                </c:pt>
                <c:pt idx="17657">
                  <c:v>0.22561342592592593</c:v>
                </c:pt>
                <c:pt idx="17658">
                  <c:v>0.22585648148148149</c:v>
                </c:pt>
                <c:pt idx="17659">
                  <c:v>0.22611111111111112</c:v>
                </c:pt>
                <c:pt idx="17660">
                  <c:v>0.22635416666666666</c:v>
                </c:pt>
                <c:pt idx="17661">
                  <c:v>0.22659722222222223</c:v>
                </c:pt>
                <c:pt idx="17662">
                  <c:v>0.22684027777777779</c:v>
                </c:pt>
                <c:pt idx="17663">
                  <c:v>0.22708333333333333</c:v>
                </c:pt>
                <c:pt idx="17664">
                  <c:v>0.2273263888888889</c:v>
                </c:pt>
                <c:pt idx="17665">
                  <c:v>0.22758101851851853</c:v>
                </c:pt>
                <c:pt idx="17666">
                  <c:v>0.2278240740740741</c:v>
                </c:pt>
                <c:pt idx="17667">
                  <c:v>0.22806712962962963</c:v>
                </c:pt>
                <c:pt idx="17668">
                  <c:v>0.2283101851851852</c:v>
                </c:pt>
                <c:pt idx="17669">
                  <c:v>0.22855324074074077</c:v>
                </c:pt>
                <c:pt idx="17670">
                  <c:v>0.2288078703703704</c:v>
                </c:pt>
                <c:pt idx="17671">
                  <c:v>0.22905092592592591</c:v>
                </c:pt>
                <c:pt idx="17672">
                  <c:v>0.22929398148148147</c:v>
                </c:pt>
                <c:pt idx="17673">
                  <c:v>0.22953703703703701</c:v>
                </c:pt>
                <c:pt idx="17674">
                  <c:v>0.22978009259259258</c:v>
                </c:pt>
                <c:pt idx="17675">
                  <c:v>0.23003472222222221</c:v>
                </c:pt>
                <c:pt idx="17676">
                  <c:v>0.23027777777777778</c:v>
                </c:pt>
                <c:pt idx="17677">
                  <c:v>0.23052083333333331</c:v>
                </c:pt>
                <c:pt idx="17678">
                  <c:v>0.23076388888888888</c:v>
                </c:pt>
                <c:pt idx="17679">
                  <c:v>0.23100694444444445</c:v>
                </c:pt>
                <c:pt idx="17680">
                  <c:v>0.23126157407407408</c:v>
                </c:pt>
                <c:pt idx="17681">
                  <c:v>0.23150462962962962</c:v>
                </c:pt>
                <c:pt idx="17682">
                  <c:v>0.23174768518518518</c:v>
                </c:pt>
                <c:pt idx="17683">
                  <c:v>0.23199074074074075</c:v>
                </c:pt>
                <c:pt idx="17684">
                  <c:v>0.23223379629629629</c:v>
                </c:pt>
                <c:pt idx="17685">
                  <c:v>0.23247685185185185</c:v>
                </c:pt>
                <c:pt idx="17686">
                  <c:v>0.23273148148148148</c:v>
                </c:pt>
                <c:pt idx="17687">
                  <c:v>0.23297453703703705</c:v>
                </c:pt>
                <c:pt idx="17688">
                  <c:v>0.23321759259259259</c:v>
                </c:pt>
                <c:pt idx="17689">
                  <c:v>0.23346064814814815</c:v>
                </c:pt>
                <c:pt idx="17690">
                  <c:v>0.23370370370370372</c:v>
                </c:pt>
                <c:pt idx="17691">
                  <c:v>0.23395833333333335</c:v>
                </c:pt>
                <c:pt idx="17692">
                  <c:v>0.23420138888888889</c:v>
                </c:pt>
                <c:pt idx="17693">
                  <c:v>0.23444444444444446</c:v>
                </c:pt>
                <c:pt idx="17694">
                  <c:v>0.23468750000000002</c:v>
                </c:pt>
                <c:pt idx="17695">
                  <c:v>0.23493055555555556</c:v>
                </c:pt>
                <c:pt idx="17696">
                  <c:v>0.23518518518518516</c:v>
                </c:pt>
                <c:pt idx="17697">
                  <c:v>0.23542824074074073</c:v>
                </c:pt>
                <c:pt idx="17698">
                  <c:v>0.23567129629629627</c:v>
                </c:pt>
                <c:pt idx="17699">
                  <c:v>0.23591435185185183</c:v>
                </c:pt>
                <c:pt idx="17700">
                  <c:v>0.2361574074074074</c:v>
                </c:pt>
                <c:pt idx="17701">
                  <c:v>0.23641203703703703</c:v>
                </c:pt>
                <c:pt idx="17702">
                  <c:v>0.23665509259259257</c:v>
                </c:pt>
                <c:pt idx="17703">
                  <c:v>0.23689814814814814</c:v>
                </c:pt>
                <c:pt idx="17704">
                  <c:v>0.2371412037037037</c:v>
                </c:pt>
                <c:pt idx="17705">
                  <c:v>0.23738425925925924</c:v>
                </c:pt>
                <c:pt idx="17706">
                  <c:v>0.23762731481481481</c:v>
                </c:pt>
                <c:pt idx="17707">
                  <c:v>0.23788194444444444</c:v>
                </c:pt>
                <c:pt idx="17708">
                  <c:v>0.238125</c:v>
                </c:pt>
                <c:pt idx="17709">
                  <c:v>0.23836805555555554</c:v>
                </c:pt>
                <c:pt idx="17710">
                  <c:v>0.23861111111111111</c:v>
                </c:pt>
                <c:pt idx="17711">
                  <c:v>0.23885416666666667</c:v>
                </c:pt>
                <c:pt idx="17712">
                  <c:v>0.23910879629629631</c:v>
                </c:pt>
                <c:pt idx="17713">
                  <c:v>0.23935185185185184</c:v>
                </c:pt>
                <c:pt idx="17714">
                  <c:v>0.23959490740740741</c:v>
                </c:pt>
                <c:pt idx="17715">
                  <c:v>0.23983796296296298</c:v>
                </c:pt>
                <c:pt idx="17716">
                  <c:v>0.24008101851851851</c:v>
                </c:pt>
                <c:pt idx="17717">
                  <c:v>0.24033564814814815</c:v>
                </c:pt>
                <c:pt idx="17718">
                  <c:v>0.24057870370370371</c:v>
                </c:pt>
                <c:pt idx="17719">
                  <c:v>0.24082175925925928</c:v>
                </c:pt>
                <c:pt idx="17720">
                  <c:v>0.24106481481481482</c:v>
                </c:pt>
                <c:pt idx="17721">
                  <c:v>0.24130787037037038</c:v>
                </c:pt>
                <c:pt idx="17722">
                  <c:v>0.24156250000000001</c:v>
                </c:pt>
                <c:pt idx="17723">
                  <c:v>0.24180555555555558</c:v>
                </c:pt>
                <c:pt idx="17724">
                  <c:v>0.24204861111111109</c:v>
                </c:pt>
                <c:pt idx="17725">
                  <c:v>0.24229166666666666</c:v>
                </c:pt>
                <c:pt idx="17726">
                  <c:v>0.24253472222222219</c:v>
                </c:pt>
                <c:pt idx="17727">
                  <c:v>0.24277777777777776</c:v>
                </c:pt>
                <c:pt idx="17728">
                  <c:v>0.24303240740740742</c:v>
                </c:pt>
                <c:pt idx="17729">
                  <c:v>0.24327546296296299</c:v>
                </c:pt>
                <c:pt idx="17730">
                  <c:v>0.2435185185185185</c:v>
                </c:pt>
                <c:pt idx="17731">
                  <c:v>0.24376157407407406</c:v>
                </c:pt>
                <c:pt idx="17732">
                  <c:v>0.24400462962962963</c:v>
                </c:pt>
                <c:pt idx="17733">
                  <c:v>0.24425925925925926</c:v>
                </c:pt>
                <c:pt idx="17734">
                  <c:v>0.2445023148148148</c:v>
                </c:pt>
                <c:pt idx="17735">
                  <c:v>0.24474537037037036</c:v>
                </c:pt>
                <c:pt idx="17736">
                  <c:v>0.24498842592592593</c:v>
                </c:pt>
                <c:pt idx="17737">
                  <c:v>0.24523148148148147</c:v>
                </c:pt>
                <c:pt idx="17738">
                  <c:v>0.2454861111111111</c:v>
                </c:pt>
                <c:pt idx="17739">
                  <c:v>0.24572916666666667</c:v>
                </c:pt>
                <c:pt idx="17740">
                  <c:v>0.24597222222222223</c:v>
                </c:pt>
                <c:pt idx="17741">
                  <c:v>0.24621527777777777</c:v>
                </c:pt>
                <c:pt idx="17742">
                  <c:v>0.24645833333333333</c:v>
                </c:pt>
                <c:pt idx="17743">
                  <c:v>0.24671296296296297</c:v>
                </c:pt>
                <c:pt idx="17744">
                  <c:v>0.24695601851851853</c:v>
                </c:pt>
                <c:pt idx="17745">
                  <c:v>0.24719907407407407</c:v>
                </c:pt>
                <c:pt idx="17746">
                  <c:v>0.24744212962962964</c:v>
                </c:pt>
                <c:pt idx="17747">
                  <c:v>0.2476851851851852</c:v>
                </c:pt>
                <c:pt idx="17748">
                  <c:v>0.24792824074074074</c:v>
                </c:pt>
                <c:pt idx="17749">
                  <c:v>0.24818287037037037</c:v>
                </c:pt>
                <c:pt idx="17750">
                  <c:v>0.24842592592592594</c:v>
                </c:pt>
                <c:pt idx="17751">
                  <c:v>0.2486689814814815</c:v>
                </c:pt>
                <c:pt idx="17752">
                  <c:v>0.24891203703703701</c:v>
                </c:pt>
                <c:pt idx="17753">
                  <c:v>0.24915509259259258</c:v>
                </c:pt>
                <c:pt idx="17754">
                  <c:v>0.24940972222222224</c:v>
                </c:pt>
                <c:pt idx="17755">
                  <c:v>0.24965277777777781</c:v>
                </c:pt>
                <c:pt idx="17756">
                  <c:v>0.24989583333333334</c:v>
                </c:pt>
                <c:pt idx="17757">
                  <c:v>0.25013888888888886</c:v>
                </c:pt>
                <c:pt idx="17758">
                  <c:v>0.25038194444444445</c:v>
                </c:pt>
                <c:pt idx="17759">
                  <c:v>0.25063657407407408</c:v>
                </c:pt>
                <c:pt idx="17760">
                  <c:v>0.25087962962962962</c:v>
                </c:pt>
                <c:pt idx="17761">
                  <c:v>0.25112268518518516</c:v>
                </c:pt>
                <c:pt idx="17762">
                  <c:v>0.25136574074074075</c:v>
                </c:pt>
                <c:pt idx="17763">
                  <c:v>0.25160879629629629</c:v>
                </c:pt>
                <c:pt idx="17764">
                  <c:v>0.25186342592592592</c:v>
                </c:pt>
                <c:pt idx="17765">
                  <c:v>0.25210648148148146</c:v>
                </c:pt>
                <c:pt idx="17766">
                  <c:v>0.25234953703703705</c:v>
                </c:pt>
                <c:pt idx="17767">
                  <c:v>0.25259259259259259</c:v>
                </c:pt>
                <c:pt idx="17768">
                  <c:v>0.25283564814814813</c:v>
                </c:pt>
                <c:pt idx="17769">
                  <c:v>0.25307870370370372</c:v>
                </c:pt>
                <c:pt idx="17770">
                  <c:v>0.25333333333333335</c:v>
                </c:pt>
                <c:pt idx="17771">
                  <c:v>0.25357638888888889</c:v>
                </c:pt>
                <c:pt idx="17772">
                  <c:v>0.25381944444444443</c:v>
                </c:pt>
                <c:pt idx="17773">
                  <c:v>0.25406250000000002</c:v>
                </c:pt>
                <c:pt idx="17774">
                  <c:v>0.25430555555555556</c:v>
                </c:pt>
                <c:pt idx="17775">
                  <c:v>0.25456018518518519</c:v>
                </c:pt>
                <c:pt idx="17776">
                  <c:v>0.25480324074074073</c:v>
                </c:pt>
                <c:pt idx="17777">
                  <c:v>0.25504629629629633</c:v>
                </c:pt>
                <c:pt idx="17778">
                  <c:v>0.25528935185185186</c:v>
                </c:pt>
                <c:pt idx="17779">
                  <c:v>0.2555324074074074</c:v>
                </c:pt>
                <c:pt idx="17780">
                  <c:v>0.25578703703703703</c:v>
                </c:pt>
                <c:pt idx="17781">
                  <c:v>0.25603009259259263</c:v>
                </c:pt>
                <c:pt idx="17782">
                  <c:v>0.25627314814814817</c:v>
                </c:pt>
                <c:pt idx="17783">
                  <c:v>0.2565162037037037</c:v>
                </c:pt>
                <c:pt idx="17784">
                  <c:v>0.25675925925925924</c:v>
                </c:pt>
                <c:pt idx="17785">
                  <c:v>0.25701388888888888</c:v>
                </c:pt>
                <c:pt idx="17786">
                  <c:v>0.25725694444444441</c:v>
                </c:pt>
                <c:pt idx="17787">
                  <c:v>0.25750000000000001</c:v>
                </c:pt>
                <c:pt idx="17788">
                  <c:v>0.25774305555555554</c:v>
                </c:pt>
                <c:pt idx="17789">
                  <c:v>0.25798611111111108</c:v>
                </c:pt>
                <c:pt idx="17790">
                  <c:v>0.25822916666666668</c:v>
                </c:pt>
                <c:pt idx="17791">
                  <c:v>0.25848379629629631</c:v>
                </c:pt>
                <c:pt idx="17792">
                  <c:v>0.25872685185185185</c:v>
                </c:pt>
                <c:pt idx="17793">
                  <c:v>0.25896990740740738</c:v>
                </c:pt>
                <c:pt idx="17794">
                  <c:v>0.25921296296296298</c:v>
                </c:pt>
                <c:pt idx="17795">
                  <c:v>0.25945601851851852</c:v>
                </c:pt>
                <c:pt idx="17796">
                  <c:v>0.25971064814814815</c:v>
                </c:pt>
                <c:pt idx="17797">
                  <c:v>0.25995370370370369</c:v>
                </c:pt>
                <c:pt idx="17798">
                  <c:v>0.26019675925925928</c:v>
                </c:pt>
                <c:pt idx="17799">
                  <c:v>0.26043981481481482</c:v>
                </c:pt>
                <c:pt idx="17800">
                  <c:v>0.26068287037037036</c:v>
                </c:pt>
                <c:pt idx="17801">
                  <c:v>0.26093749999999999</c:v>
                </c:pt>
                <c:pt idx="17802">
                  <c:v>0.26118055555555558</c:v>
                </c:pt>
                <c:pt idx="17803">
                  <c:v>0.26142361111111112</c:v>
                </c:pt>
                <c:pt idx="17804">
                  <c:v>0.26166666666666666</c:v>
                </c:pt>
                <c:pt idx="17805">
                  <c:v>0.26190972222222225</c:v>
                </c:pt>
                <c:pt idx="17806">
                  <c:v>0.26216435185185188</c:v>
                </c:pt>
                <c:pt idx="17807">
                  <c:v>0.26240740740740742</c:v>
                </c:pt>
                <c:pt idx="17808">
                  <c:v>0.26265046296296296</c:v>
                </c:pt>
                <c:pt idx="17809">
                  <c:v>0.26289351851851855</c:v>
                </c:pt>
                <c:pt idx="17810">
                  <c:v>0.26313657407407409</c:v>
                </c:pt>
                <c:pt idx="17811">
                  <c:v>0.26337962962962963</c:v>
                </c:pt>
                <c:pt idx="17812">
                  <c:v>0.26363425925925926</c:v>
                </c:pt>
                <c:pt idx="17813">
                  <c:v>0.2638773148148148</c:v>
                </c:pt>
                <c:pt idx="17814">
                  <c:v>0.26412037037037034</c:v>
                </c:pt>
                <c:pt idx="17815">
                  <c:v>0.26436342592592593</c:v>
                </c:pt>
                <c:pt idx="17816">
                  <c:v>0.26460648148148147</c:v>
                </c:pt>
                <c:pt idx="17817">
                  <c:v>0.2648611111111111</c:v>
                </c:pt>
                <c:pt idx="17818">
                  <c:v>0.26510416666666664</c:v>
                </c:pt>
                <c:pt idx="17819">
                  <c:v>0.26534722222222223</c:v>
                </c:pt>
                <c:pt idx="17820">
                  <c:v>0.26559027777777777</c:v>
                </c:pt>
                <c:pt idx="17821">
                  <c:v>0.26583333333333331</c:v>
                </c:pt>
                <c:pt idx="17822">
                  <c:v>0.26608796296296294</c:v>
                </c:pt>
                <c:pt idx="17823">
                  <c:v>0.26633101851851854</c:v>
                </c:pt>
                <c:pt idx="17824">
                  <c:v>0.26657407407407407</c:v>
                </c:pt>
                <c:pt idx="17825">
                  <c:v>0.26681712962962961</c:v>
                </c:pt>
                <c:pt idx="17826">
                  <c:v>0.26706018518518521</c:v>
                </c:pt>
                <c:pt idx="17827">
                  <c:v>0.26731481481481484</c:v>
                </c:pt>
                <c:pt idx="17828">
                  <c:v>0.26755787037037038</c:v>
                </c:pt>
                <c:pt idx="17829">
                  <c:v>0.26780092592592591</c:v>
                </c:pt>
                <c:pt idx="17830">
                  <c:v>0.26804398148148151</c:v>
                </c:pt>
                <c:pt idx="17831">
                  <c:v>0.26828703703703705</c:v>
                </c:pt>
                <c:pt idx="17832">
                  <c:v>0.26853009259259258</c:v>
                </c:pt>
                <c:pt idx="17833">
                  <c:v>0.26878472222222222</c:v>
                </c:pt>
                <c:pt idx="17834">
                  <c:v>0.26902777777777781</c:v>
                </c:pt>
                <c:pt idx="17835">
                  <c:v>0.26927083333333335</c:v>
                </c:pt>
                <c:pt idx="17836">
                  <c:v>0.26951388888888889</c:v>
                </c:pt>
                <c:pt idx="17837">
                  <c:v>0.26975694444444448</c:v>
                </c:pt>
                <c:pt idx="17838">
                  <c:v>0.27001157407407406</c:v>
                </c:pt>
                <c:pt idx="17839">
                  <c:v>0.27025462962962959</c:v>
                </c:pt>
                <c:pt idx="17840">
                  <c:v>0.27049768518518519</c:v>
                </c:pt>
                <c:pt idx="17841">
                  <c:v>0.27074074074074073</c:v>
                </c:pt>
                <c:pt idx="17842">
                  <c:v>0.27098379629629626</c:v>
                </c:pt>
                <c:pt idx="17843">
                  <c:v>0.2712384259259259</c:v>
                </c:pt>
                <c:pt idx="17844">
                  <c:v>0.27148148148148149</c:v>
                </c:pt>
                <c:pt idx="17845">
                  <c:v>0.27172453703703703</c:v>
                </c:pt>
                <c:pt idx="17846">
                  <c:v>0.27196759259259257</c:v>
                </c:pt>
                <c:pt idx="17847">
                  <c:v>0.27221064814814816</c:v>
                </c:pt>
                <c:pt idx="17848">
                  <c:v>0.2724537037037037</c:v>
                </c:pt>
                <c:pt idx="17849">
                  <c:v>0.27270833333333333</c:v>
                </c:pt>
                <c:pt idx="17850">
                  <c:v>0.27295138888888887</c:v>
                </c:pt>
                <c:pt idx="17851">
                  <c:v>0.27319444444444446</c:v>
                </c:pt>
                <c:pt idx="17852">
                  <c:v>0.2734375</c:v>
                </c:pt>
                <c:pt idx="17853">
                  <c:v>0.27368055555555554</c:v>
                </c:pt>
                <c:pt idx="17854">
                  <c:v>0.27393518518518517</c:v>
                </c:pt>
                <c:pt idx="17855">
                  <c:v>0.27417824074074076</c:v>
                </c:pt>
                <c:pt idx="17856">
                  <c:v>0.2744212962962963</c:v>
                </c:pt>
                <c:pt idx="17857">
                  <c:v>0.27466435185185184</c:v>
                </c:pt>
                <c:pt idx="17858">
                  <c:v>0.27490740740740743</c:v>
                </c:pt>
                <c:pt idx="17859">
                  <c:v>0.27516203703703707</c:v>
                </c:pt>
                <c:pt idx="17860">
                  <c:v>0.2754050925925926</c:v>
                </c:pt>
                <c:pt idx="17861">
                  <c:v>0.27564814814814814</c:v>
                </c:pt>
                <c:pt idx="17862">
                  <c:v>0.27589120370370374</c:v>
                </c:pt>
                <c:pt idx="17863">
                  <c:v>0.27613425925925927</c:v>
                </c:pt>
                <c:pt idx="17864">
                  <c:v>0.27637731481481481</c:v>
                </c:pt>
                <c:pt idx="17865">
                  <c:v>0.27663194444444444</c:v>
                </c:pt>
                <c:pt idx="17866">
                  <c:v>0.27687499999999998</c:v>
                </c:pt>
                <c:pt idx="17867">
                  <c:v>0.27711805555555552</c:v>
                </c:pt>
                <c:pt idx="17868">
                  <c:v>0.27736111111111111</c:v>
                </c:pt>
                <c:pt idx="17869">
                  <c:v>0.27760416666666665</c:v>
                </c:pt>
                <c:pt idx="17870">
                  <c:v>0.27785879629629628</c:v>
                </c:pt>
                <c:pt idx="17871">
                  <c:v>0.27810185185185182</c:v>
                </c:pt>
                <c:pt idx="17872">
                  <c:v>0.27834490740740742</c:v>
                </c:pt>
                <c:pt idx="17873">
                  <c:v>0.27858796296296295</c:v>
                </c:pt>
                <c:pt idx="17874">
                  <c:v>0.27883101851851849</c:v>
                </c:pt>
                <c:pt idx="17875">
                  <c:v>0.27908564814814812</c:v>
                </c:pt>
                <c:pt idx="17876">
                  <c:v>0.27932870370370372</c:v>
                </c:pt>
                <c:pt idx="17877">
                  <c:v>0.27957175925925926</c:v>
                </c:pt>
                <c:pt idx="17878">
                  <c:v>0.27981481481481479</c:v>
                </c:pt>
                <c:pt idx="17879">
                  <c:v>0.28005787037037039</c:v>
                </c:pt>
                <c:pt idx="17880">
                  <c:v>0.28031250000000002</c:v>
                </c:pt>
                <c:pt idx="17881">
                  <c:v>0.28055555555555556</c:v>
                </c:pt>
                <c:pt idx="17882">
                  <c:v>0.2807986111111111</c:v>
                </c:pt>
                <c:pt idx="17883">
                  <c:v>0.28104166666666669</c:v>
                </c:pt>
                <c:pt idx="17884">
                  <c:v>0.28128472222222223</c:v>
                </c:pt>
                <c:pt idx="17885">
                  <c:v>0.28152777777777777</c:v>
                </c:pt>
                <c:pt idx="17886">
                  <c:v>0.2817824074074074</c:v>
                </c:pt>
                <c:pt idx="17887">
                  <c:v>0.28202546296296299</c:v>
                </c:pt>
                <c:pt idx="17888">
                  <c:v>0.28226851851851853</c:v>
                </c:pt>
                <c:pt idx="17889">
                  <c:v>0.28251157407407407</c:v>
                </c:pt>
                <c:pt idx="17890">
                  <c:v>0.28275462962962966</c:v>
                </c:pt>
                <c:pt idx="17891">
                  <c:v>0.28300925925925924</c:v>
                </c:pt>
                <c:pt idx="17892">
                  <c:v>0.28325231481481478</c:v>
                </c:pt>
                <c:pt idx="17893">
                  <c:v>0.28349537037037037</c:v>
                </c:pt>
                <c:pt idx="17894">
                  <c:v>0.28373842592592591</c:v>
                </c:pt>
                <c:pt idx="17895">
                  <c:v>0.28398148148148145</c:v>
                </c:pt>
                <c:pt idx="17896">
                  <c:v>0.28423611111111108</c:v>
                </c:pt>
                <c:pt idx="17897">
                  <c:v>0.28447916666666667</c:v>
                </c:pt>
                <c:pt idx="17898">
                  <c:v>0.28472222222222221</c:v>
                </c:pt>
                <c:pt idx="17899">
                  <c:v>0.28496527777777775</c:v>
                </c:pt>
                <c:pt idx="17900">
                  <c:v>0.28520833333333334</c:v>
                </c:pt>
                <c:pt idx="17901">
                  <c:v>0.28546296296296297</c:v>
                </c:pt>
                <c:pt idx="17902">
                  <c:v>0.28570601851851851</c:v>
                </c:pt>
                <c:pt idx="17903">
                  <c:v>0.28594907407407405</c:v>
                </c:pt>
                <c:pt idx="17904">
                  <c:v>0.28619212962962964</c:v>
                </c:pt>
                <c:pt idx="17905">
                  <c:v>0.28643518518518518</c:v>
                </c:pt>
                <c:pt idx="17906">
                  <c:v>0.28667824074074072</c:v>
                </c:pt>
                <c:pt idx="17907">
                  <c:v>0.28693287037037035</c:v>
                </c:pt>
                <c:pt idx="17908">
                  <c:v>0.28717592592592595</c:v>
                </c:pt>
                <c:pt idx="17909">
                  <c:v>0.28741898148148148</c:v>
                </c:pt>
                <c:pt idx="17910">
                  <c:v>0.28766203703703702</c:v>
                </c:pt>
                <c:pt idx="17911">
                  <c:v>0.28790509259259262</c:v>
                </c:pt>
                <c:pt idx="17912">
                  <c:v>0.28815972222222225</c:v>
                </c:pt>
                <c:pt idx="17913">
                  <c:v>0.28840277777777779</c:v>
                </c:pt>
                <c:pt idx="17914">
                  <c:v>0.28864583333333332</c:v>
                </c:pt>
                <c:pt idx="17915">
                  <c:v>0.28888888888888892</c:v>
                </c:pt>
                <c:pt idx="17916">
                  <c:v>0.28913194444444446</c:v>
                </c:pt>
                <c:pt idx="17917">
                  <c:v>0.28938657407407409</c:v>
                </c:pt>
                <c:pt idx="17918">
                  <c:v>0.28962962962962963</c:v>
                </c:pt>
                <c:pt idx="17919">
                  <c:v>0.28987268518518516</c:v>
                </c:pt>
                <c:pt idx="17920">
                  <c:v>0.2901157407407407</c:v>
                </c:pt>
                <c:pt idx="17921">
                  <c:v>0.2903587962962963</c:v>
                </c:pt>
                <c:pt idx="17922">
                  <c:v>0.29060185185185183</c:v>
                </c:pt>
                <c:pt idx="17923">
                  <c:v>0.29085648148148152</c:v>
                </c:pt>
                <c:pt idx="17924">
                  <c:v>0.291099537037037</c:v>
                </c:pt>
                <c:pt idx="17925">
                  <c:v>0.2913425925925926</c:v>
                </c:pt>
                <c:pt idx="17926">
                  <c:v>0.29158564814814814</c:v>
                </c:pt>
                <c:pt idx="17927">
                  <c:v>0.29182870370370367</c:v>
                </c:pt>
                <c:pt idx="17928">
                  <c:v>0.29208333333333331</c:v>
                </c:pt>
                <c:pt idx="17929">
                  <c:v>0.2923263888888889</c:v>
                </c:pt>
                <c:pt idx="17930">
                  <c:v>0.29256944444444444</c:v>
                </c:pt>
                <c:pt idx="17931">
                  <c:v>0.29281249999999998</c:v>
                </c:pt>
                <c:pt idx="17932">
                  <c:v>0.29305555555555557</c:v>
                </c:pt>
                <c:pt idx="17933">
                  <c:v>0.2933101851851852</c:v>
                </c:pt>
                <c:pt idx="17934">
                  <c:v>0.29355324074074074</c:v>
                </c:pt>
                <c:pt idx="17935">
                  <c:v>0.29379629629629628</c:v>
                </c:pt>
                <c:pt idx="17936">
                  <c:v>0.29403935185185187</c:v>
                </c:pt>
                <c:pt idx="17937">
                  <c:v>0.29428240740740741</c:v>
                </c:pt>
                <c:pt idx="17938">
                  <c:v>0.29453703703703704</c:v>
                </c:pt>
                <c:pt idx="17939">
                  <c:v>0.29478009259259258</c:v>
                </c:pt>
                <c:pt idx="17940">
                  <c:v>0.29502314814814817</c:v>
                </c:pt>
                <c:pt idx="17941">
                  <c:v>0.29526620370370371</c:v>
                </c:pt>
                <c:pt idx="17942">
                  <c:v>0.29550925925925925</c:v>
                </c:pt>
                <c:pt idx="17943">
                  <c:v>0.29575231481481484</c:v>
                </c:pt>
                <c:pt idx="17944">
                  <c:v>0.29600694444444448</c:v>
                </c:pt>
                <c:pt idx="17945">
                  <c:v>0.29625000000000001</c:v>
                </c:pt>
                <c:pt idx="17946">
                  <c:v>0.29649305555555555</c:v>
                </c:pt>
                <c:pt idx="17947">
                  <c:v>0.29673611111111114</c:v>
                </c:pt>
                <c:pt idx="17948">
                  <c:v>0.29697916666666668</c:v>
                </c:pt>
                <c:pt idx="17949">
                  <c:v>0.29723379629629632</c:v>
                </c:pt>
                <c:pt idx="17950">
                  <c:v>0.29747685185185185</c:v>
                </c:pt>
                <c:pt idx="17951">
                  <c:v>0.29771990740740739</c:v>
                </c:pt>
                <c:pt idx="17952">
                  <c:v>0.29796296296296293</c:v>
                </c:pt>
                <c:pt idx="17953">
                  <c:v>0.29820601851851852</c:v>
                </c:pt>
                <c:pt idx="17954">
                  <c:v>0.29846064814814816</c:v>
                </c:pt>
                <c:pt idx="17955">
                  <c:v>0.29870370370370369</c:v>
                </c:pt>
                <c:pt idx="17956">
                  <c:v>0.29894675925925923</c:v>
                </c:pt>
                <c:pt idx="17957">
                  <c:v>0.29918981481481483</c:v>
                </c:pt>
                <c:pt idx="17958">
                  <c:v>0.29943287037037036</c:v>
                </c:pt>
                <c:pt idx="17959">
                  <c:v>0.2996759259259259</c:v>
                </c:pt>
                <c:pt idx="17960">
                  <c:v>0.29993055555555553</c:v>
                </c:pt>
                <c:pt idx="17961">
                  <c:v>0.30017361111111113</c:v>
                </c:pt>
                <c:pt idx="17962">
                  <c:v>0.30041666666666667</c:v>
                </c:pt>
                <c:pt idx="17963">
                  <c:v>0.3006597222222222</c:v>
                </c:pt>
                <c:pt idx="17964">
                  <c:v>0.30091435185185184</c:v>
                </c:pt>
                <c:pt idx="17965">
                  <c:v>0.30115740740740743</c:v>
                </c:pt>
                <c:pt idx="17966">
                  <c:v>0.30140046296296297</c:v>
                </c:pt>
                <c:pt idx="17967">
                  <c:v>0.30164351851851851</c:v>
                </c:pt>
                <c:pt idx="17968">
                  <c:v>0.3018865740740741</c:v>
                </c:pt>
                <c:pt idx="17969">
                  <c:v>0.30212962962962964</c:v>
                </c:pt>
                <c:pt idx="17970">
                  <c:v>0.30238425925925927</c:v>
                </c:pt>
                <c:pt idx="17971">
                  <c:v>0.30262731481481481</c:v>
                </c:pt>
                <c:pt idx="17972">
                  <c:v>0.3028703703703704</c:v>
                </c:pt>
                <c:pt idx="17973">
                  <c:v>0.30311342592592594</c:v>
                </c:pt>
                <c:pt idx="17974">
                  <c:v>0.30335648148148148</c:v>
                </c:pt>
                <c:pt idx="17975">
                  <c:v>0.30361111111111111</c:v>
                </c:pt>
                <c:pt idx="17976">
                  <c:v>0.3038541666666667</c:v>
                </c:pt>
                <c:pt idx="17977">
                  <c:v>0.30409722222222219</c:v>
                </c:pt>
                <c:pt idx="17978">
                  <c:v>0.30434027777777778</c:v>
                </c:pt>
                <c:pt idx="17979">
                  <c:v>0.30458333333333332</c:v>
                </c:pt>
                <c:pt idx="17980">
                  <c:v>0.30483796296296295</c:v>
                </c:pt>
                <c:pt idx="17981">
                  <c:v>0.30508101851851849</c:v>
                </c:pt>
                <c:pt idx="17982">
                  <c:v>0.30532407407407408</c:v>
                </c:pt>
                <c:pt idx="17983">
                  <c:v>0.30556712962962962</c:v>
                </c:pt>
                <c:pt idx="17984">
                  <c:v>0.30581018518518516</c:v>
                </c:pt>
                <c:pt idx="17985">
                  <c:v>0.30605324074074075</c:v>
                </c:pt>
                <c:pt idx="17986">
                  <c:v>0.30630787037037038</c:v>
                </c:pt>
                <c:pt idx="17987">
                  <c:v>0.30655092592592592</c:v>
                </c:pt>
                <c:pt idx="17988">
                  <c:v>0.30679398148148146</c:v>
                </c:pt>
                <c:pt idx="17989">
                  <c:v>0.30703703703703705</c:v>
                </c:pt>
                <c:pt idx="17990">
                  <c:v>0.30728009259259259</c:v>
                </c:pt>
                <c:pt idx="17991">
                  <c:v>0.30753472222222222</c:v>
                </c:pt>
                <c:pt idx="17992">
                  <c:v>0.30777777777777776</c:v>
                </c:pt>
                <c:pt idx="17993">
                  <c:v>0.30802083333333335</c:v>
                </c:pt>
                <c:pt idx="17994">
                  <c:v>0.30826388888888889</c:v>
                </c:pt>
                <c:pt idx="17995">
                  <c:v>0.30850694444444443</c:v>
                </c:pt>
                <c:pt idx="17996">
                  <c:v>0.30876157407407406</c:v>
                </c:pt>
                <c:pt idx="17997">
                  <c:v>0.30900462962962966</c:v>
                </c:pt>
                <c:pt idx="17998">
                  <c:v>0.30924768518518519</c:v>
                </c:pt>
                <c:pt idx="17999">
                  <c:v>0.30949074074074073</c:v>
                </c:pt>
                <c:pt idx="18000">
                  <c:v>0.30973379629629633</c:v>
                </c:pt>
                <c:pt idx="18001">
                  <c:v>0.30998842592592596</c:v>
                </c:pt>
                <c:pt idx="18002">
                  <c:v>0.3102314814814815</c:v>
                </c:pt>
                <c:pt idx="18003">
                  <c:v>0.31047453703703703</c:v>
                </c:pt>
                <c:pt idx="18004">
                  <c:v>0.31071759259259263</c:v>
                </c:pt>
                <c:pt idx="18005">
                  <c:v>0.31096064814814817</c:v>
                </c:pt>
                <c:pt idx="18006">
                  <c:v>0.3112037037037037</c:v>
                </c:pt>
                <c:pt idx="18007">
                  <c:v>0.31145833333333334</c:v>
                </c:pt>
                <c:pt idx="18008">
                  <c:v>0.31170138888888888</c:v>
                </c:pt>
                <c:pt idx="18009">
                  <c:v>0.31194444444444441</c:v>
                </c:pt>
                <c:pt idx="18010">
                  <c:v>0.31218750000000001</c:v>
                </c:pt>
                <c:pt idx="18011">
                  <c:v>0.31243055555555554</c:v>
                </c:pt>
                <c:pt idx="18012">
                  <c:v>0.31268518518518518</c:v>
                </c:pt>
                <c:pt idx="18013">
                  <c:v>0.31292824074074072</c:v>
                </c:pt>
                <c:pt idx="18014">
                  <c:v>0.31317129629629631</c:v>
                </c:pt>
                <c:pt idx="18015">
                  <c:v>0.31341435185185185</c:v>
                </c:pt>
                <c:pt idx="18016">
                  <c:v>0.31365740740740738</c:v>
                </c:pt>
                <c:pt idx="18017">
                  <c:v>0.31391203703703702</c:v>
                </c:pt>
                <c:pt idx="18018">
                  <c:v>0.31415509259259261</c:v>
                </c:pt>
                <c:pt idx="18019">
                  <c:v>0.31439814814814815</c:v>
                </c:pt>
                <c:pt idx="18020">
                  <c:v>0.31464120370370369</c:v>
                </c:pt>
                <c:pt idx="18021">
                  <c:v>0.31488425925925928</c:v>
                </c:pt>
                <c:pt idx="18022">
                  <c:v>0.31513888888888891</c:v>
                </c:pt>
                <c:pt idx="18023">
                  <c:v>0.31538194444444445</c:v>
                </c:pt>
                <c:pt idx="18024">
                  <c:v>0.31562499999999999</c:v>
                </c:pt>
                <c:pt idx="18025">
                  <c:v>0.31586805555555558</c:v>
                </c:pt>
                <c:pt idx="18026">
                  <c:v>0.31611111111111112</c:v>
                </c:pt>
                <c:pt idx="18027">
                  <c:v>0.31635416666666666</c:v>
                </c:pt>
                <c:pt idx="18028">
                  <c:v>0.31660879629629629</c:v>
                </c:pt>
                <c:pt idx="18029">
                  <c:v>0.31685185185185188</c:v>
                </c:pt>
                <c:pt idx="18030">
                  <c:v>0.31709490740740742</c:v>
                </c:pt>
                <c:pt idx="18031">
                  <c:v>0.31733796296296296</c:v>
                </c:pt>
                <c:pt idx="18032">
                  <c:v>0.31758101851851855</c:v>
                </c:pt>
                <c:pt idx="18033">
                  <c:v>0.31783564814814813</c:v>
                </c:pt>
                <c:pt idx="18034">
                  <c:v>0.31807870370370367</c:v>
                </c:pt>
                <c:pt idx="18035">
                  <c:v>0.31832175925925926</c:v>
                </c:pt>
                <c:pt idx="18036">
                  <c:v>0.3185648148148148</c:v>
                </c:pt>
                <c:pt idx="18037">
                  <c:v>0.31880787037037034</c:v>
                </c:pt>
                <c:pt idx="18038">
                  <c:v>0.31906249999999997</c:v>
                </c:pt>
                <c:pt idx="18039">
                  <c:v>0.31930555555555556</c:v>
                </c:pt>
                <c:pt idx="18040">
                  <c:v>0.3195486111111111</c:v>
                </c:pt>
                <c:pt idx="18041">
                  <c:v>0.31979166666666664</c:v>
                </c:pt>
                <c:pt idx="18042">
                  <c:v>0.32003472222222223</c:v>
                </c:pt>
                <c:pt idx="18043">
                  <c:v>0.32028935185185187</c:v>
                </c:pt>
                <c:pt idx="18044">
                  <c:v>0.3205324074074074</c:v>
                </c:pt>
                <c:pt idx="18045">
                  <c:v>0.32077546296296294</c:v>
                </c:pt>
                <c:pt idx="18046">
                  <c:v>0.32101851851851854</c:v>
                </c:pt>
                <c:pt idx="18047">
                  <c:v>0.32126157407407407</c:v>
                </c:pt>
                <c:pt idx="18048">
                  <c:v>0.32150462962962961</c:v>
                </c:pt>
                <c:pt idx="18049">
                  <c:v>0.32175925925925924</c:v>
                </c:pt>
                <c:pt idx="18050">
                  <c:v>0.32200231481481484</c:v>
                </c:pt>
                <c:pt idx="18051">
                  <c:v>0.32224537037037038</c:v>
                </c:pt>
                <c:pt idx="18052">
                  <c:v>0.32248842592592591</c:v>
                </c:pt>
                <c:pt idx="18053">
                  <c:v>0.32273148148148151</c:v>
                </c:pt>
                <c:pt idx="18054">
                  <c:v>0.32298611111111114</c:v>
                </c:pt>
                <c:pt idx="18055">
                  <c:v>0.32322916666666668</c:v>
                </c:pt>
                <c:pt idx="18056">
                  <c:v>0.32347222222222222</c:v>
                </c:pt>
                <c:pt idx="18057">
                  <c:v>0.32371527777777781</c:v>
                </c:pt>
                <c:pt idx="18058">
                  <c:v>0.32395833333333335</c:v>
                </c:pt>
                <c:pt idx="18059">
                  <c:v>0.32421296296296293</c:v>
                </c:pt>
                <c:pt idx="18060">
                  <c:v>0.32445601851851852</c:v>
                </c:pt>
                <c:pt idx="18061">
                  <c:v>0.32469907407407406</c:v>
                </c:pt>
                <c:pt idx="18062">
                  <c:v>0.32494212962962959</c:v>
                </c:pt>
                <c:pt idx="18063">
                  <c:v>0.32518518518518519</c:v>
                </c:pt>
                <c:pt idx="18064">
                  <c:v>0.32542824074074073</c:v>
                </c:pt>
                <c:pt idx="18065">
                  <c:v>0.32568287037037036</c:v>
                </c:pt>
                <c:pt idx="18066">
                  <c:v>0.3259259259259259</c:v>
                </c:pt>
                <c:pt idx="18067">
                  <c:v>0.32616898148148149</c:v>
                </c:pt>
                <c:pt idx="18068">
                  <c:v>0.32641203703703703</c:v>
                </c:pt>
                <c:pt idx="18069">
                  <c:v>0.32665509259259257</c:v>
                </c:pt>
                <c:pt idx="18070">
                  <c:v>0.3269097222222222</c:v>
                </c:pt>
                <c:pt idx="18071">
                  <c:v>0.32715277777777779</c:v>
                </c:pt>
                <c:pt idx="18072">
                  <c:v>0.32739583333333333</c:v>
                </c:pt>
                <c:pt idx="18073">
                  <c:v>0.32763888888888887</c:v>
                </c:pt>
                <c:pt idx="18074">
                  <c:v>0.32788194444444446</c:v>
                </c:pt>
                <c:pt idx="18075">
                  <c:v>0.32813657407407409</c:v>
                </c:pt>
                <c:pt idx="18076">
                  <c:v>0.32837962962962963</c:v>
                </c:pt>
                <c:pt idx="18077">
                  <c:v>0.32862268518518517</c:v>
                </c:pt>
                <c:pt idx="18078">
                  <c:v>0.32886574074074076</c:v>
                </c:pt>
                <c:pt idx="18079">
                  <c:v>0.3291087962962963</c:v>
                </c:pt>
                <c:pt idx="18080">
                  <c:v>0.32935185185185184</c:v>
                </c:pt>
                <c:pt idx="18081">
                  <c:v>0.32960648148148147</c:v>
                </c:pt>
                <c:pt idx="18082">
                  <c:v>0.32984953703703707</c:v>
                </c:pt>
                <c:pt idx="18083">
                  <c:v>0.3300925925925926</c:v>
                </c:pt>
                <c:pt idx="18084">
                  <c:v>0.33033564814814814</c:v>
                </c:pt>
                <c:pt idx="18085">
                  <c:v>0.33057870370370374</c:v>
                </c:pt>
                <c:pt idx="18086">
                  <c:v>0.33083333333333331</c:v>
                </c:pt>
                <c:pt idx="18087">
                  <c:v>0.33107638888888885</c:v>
                </c:pt>
                <c:pt idx="18088">
                  <c:v>0.33131944444444444</c:v>
                </c:pt>
                <c:pt idx="18089">
                  <c:v>0.33156249999999998</c:v>
                </c:pt>
                <c:pt idx="18090">
                  <c:v>0.33180555555555552</c:v>
                </c:pt>
                <c:pt idx="18091">
                  <c:v>0.33206018518518515</c:v>
                </c:pt>
                <c:pt idx="18092">
                  <c:v>0.33230324074074075</c:v>
                </c:pt>
                <c:pt idx="18093">
                  <c:v>0.33254629629629628</c:v>
                </c:pt>
                <c:pt idx="18094">
                  <c:v>0.33278935185185182</c:v>
                </c:pt>
                <c:pt idx="18095">
                  <c:v>0.33303240740740742</c:v>
                </c:pt>
                <c:pt idx="18096">
                  <c:v>0.33327546296296295</c:v>
                </c:pt>
                <c:pt idx="18097">
                  <c:v>0.33353009259259259</c:v>
                </c:pt>
                <c:pt idx="18098">
                  <c:v>0.33377314814814812</c:v>
                </c:pt>
                <c:pt idx="18099">
                  <c:v>0.33401620370370372</c:v>
                </c:pt>
                <c:pt idx="18100">
                  <c:v>0.33425925925925926</c:v>
                </c:pt>
                <c:pt idx="18101">
                  <c:v>0.33450231481481479</c:v>
                </c:pt>
                <c:pt idx="18102">
                  <c:v>0.33475694444444443</c:v>
                </c:pt>
                <c:pt idx="18103">
                  <c:v>0.33499999999999996</c:v>
                </c:pt>
                <c:pt idx="18104">
                  <c:v>0.3352430555555555</c:v>
                </c:pt>
                <c:pt idx="18105">
                  <c:v>0.3354861111111111</c:v>
                </c:pt>
                <c:pt idx="18106">
                  <c:v>0.33572916666666663</c:v>
                </c:pt>
                <c:pt idx="18107">
                  <c:v>0.33598379629629632</c:v>
                </c:pt>
                <c:pt idx="18108">
                  <c:v>0.33622685185185186</c:v>
                </c:pt>
                <c:pt idx="18109">
                  <c:v>0.3364699074074074</c:v>
                </c:pt>
                <c:pt idx="18110">
                  <c:v>0.33671296296296299</c:v>
                </c:pt>
                <c:pt idx="18111">
                  <c:v>0.33695601851851853</c:v>
                </c:pt>
                <c:pt idx="18112">
                  <c:v>0.33719907407407407</c:v>
                </c:pt>
                <c:pt idx="18113">
                  <c:v>0.3374537037037037</c:v>
                </c:pt>
                <c:pt idx="18114">
                  <c:v>0.33769675925925924</c:v>
                </c:pt>
                <c:pt idx="18115">
                  <c:v>0.33793981481481478</c:v>
                </c:pt>
                <c:pt idx="18116">
                  <c:v>0.33818287037037037</c:v>
                </c:pt>
                <c:pt idx="18117">
                  <c:v>0.33842592592592591</c:v>
                </c:pt>
                <c:pt idx="18118">
                  <c:v>0.3386805555555556</c:v>
                </c:pt>
                <c:pt idx="18119">
                  <c:v>0.33892361111111113</c:v>
                </c:pt>
                <c:pt idx="18120">
                  <c:v>0.33916666666666667</c:v>
                </c:pt>
                <c:pt idx="18121">
                  <c:v>0.33940972222222227</c:v>
                </c:pt>
                <c:pt idx="18122">
                  <c:v>0.3396527777777778</c:v>
                </c:pt>
                <c:pt idx="18123">
                  <c:v>0.33990740740740738</c:v>
                </c:pt>
                <c:pt idx="18124">
                  <c:v>0.34015046296296297</c:v>
                </c:pt>
                <c:pt idx="18125">
                  <c:v>0.34039351851851851</c:v>
                </c:pt>
                <c:pt idx="18126">
                  <c:v>0.34063657407407405</c:v>
                </c:pt>
                <c:pt idx="18127">
                  <c:v>0.34087962962962964</c:v>
                </c:pt>
                <c:pt idx="18128">
                  <c:v>0.34113425925925928</c:v>
                </c:pt>
                <c:pt idx="18129">
                  <c:v>0.34137731481481487</c:v>
                </c:pt>
                <c:pt idx="18130">
                  <c:v>0.34162037037037035</c:v>
                </c:pt>
                <c:pt idx="18131">
                  <c:v>0.34186342592592589</c:v>
                </c:pt>
                <c:pt idx="18132">
                  <c:v>0.34210648148148143</c:v>
                </c:pt>
                <c:pt idx="18133">
                  <c:v>0.34234953703703702</c:v>
                </c:pt>
                <c:pt idx="18134">
                  <c:v>0.34260416666666665</c:v>
                </c:pt>
                <c:pt idx="18135">
                  <c:v>0.34284722222222225</c:v>
                </c:pt>
                <c:pt idx="18136">
                  <c:v>0.34309027777777779</c:v>
                </c:pt>
                <c:pt idx="18137">
                  <c:v>0.34333333333333332</c:v>
                </c:pt>
                <c:pt idx="18138">
                  <c:v>0.34357638888888892</c:v>
                </c:pt>
                <c:pt idx="18139">
                  <c:v>0.34383101851851849</c:v>
                </c:pt>
                <c:pt idx="18140">
                  <c:v>0.34407407407407403</c:v>
                </c:pt>
                <c:pt idx="18141">
                  <c:v>0.34431712962962963</c:v>
                </c:pt>
                <c:pt idx="18142">
                  <c:v>0.34456018518518516</c:v>
                </c:pt>
                <c:pt idx="18143">
                  <c:v>0.3448032407407407</c:v>
                </c:pt>
                <c:pt idx="18144">
                  <c:v>0.34505787037037039</c:v>
                </c:pt>
                <c:pt idx="18145">
                  <c:v>0.34530092592592593</c:v>
                </c:pt>
                <c:pt idx="18146">
                  <c:v>0.34554398148148152</c:v>
                </c:pt>
                <c:pt idx="18147">
                  <c:v>0.34578703703703706</c:v>
                </c:pt>
                <c:pt idx="18148">
                  <c:v>0.3460300925925926</c:v>
                </c:pt>
                <c:pt idx="18149">
                  <c:v>0.34627314814814819</c:v>
                </c:pt>
                <c:pt idx="18150">
                  <c:v>0.34652777777777777</c:v>
                </c:pt>
                <c:pt idx="18151">
                  <c:v>0.34677083333333331</c:v>
                </c:pt>
                <c:pt idx="18152">
                  <c:v>0.3470138888888889</c:v>
                </c:pt>
                <c:pt idx="18153">
                  <c:v>0.34725694444444444</c:v>
                </c:pt>
                <c:pt idx="18154">
                  <c:v>0.34749999999999998</c:v>
                </c:pt>
                <c:pt idx="18155">
                  <c:v>0.34775462962962966</c:v>
                </c:pt>
                <c:pt idx="18156">
                  <c:v>0.3479976851851852</c:v>
                </c:pt>
                <c:pt idx="18157">
                  <c:v>0.34824074074074068</c:v>
                </c:pt>
                <c:pt idx="18158">
                  <c:v>0.34848379629629633</c:v>
                </c:pt>
                <c:pt idx="18159">
                  <c:v>0.34872685185185182</c:v>
                </c:pt>
                <c:pt idx="18160">
                  <c:v>0.3489814814814815</c:v>
                </c:pt>
                <c:pt idx="18161">
                  <c:v>0.34922453703703704</c:v>
                </c:pt>
                <c:pt idx="18162">
                  <c:v>0.34946759259259258</c:v>
                </c:pt>
                <c:pt idx="18163">
                  <c:v>0.34971064814814817</c:v>
                </c:pt>
                <c:pt idx="18164">
                  <c:v>0.34995370370370371</c:v>
                </c:pt>
                <c:pt idx="18165">
                  <c:v>0.35020833333333329</c:v>
                </c:pt>
                <c:pt idx="18166">
                  <c:v>0.35045138888888888</c:v>
                </c:pt>
                <c:pt idx="18167">
                  <c:v>0.35069444444444442</c:v>
                </c:pt>
                <c:pt idx="18168">
                  <c:v>0.35093749999999996</c:v>
                </c:pt>
                <c:pt idx="18169">
                  <c:v>0.35118055555555555</c:v>
                </c:pt>
                <c:pt idx="18170">
                  <c:v>0.35142361111111109</c:v>
                </c:pt>
                <c:pt idx="18171">
                  <c:v>0.35167824074074078</c:v>
                </c:pt>
                <c:pt idx="18172">
                  <c:v>0.35192129629629632</c:v>
                </c:pt>
                <c:pt idx="18173">
                  <c:v>0.35216435185185185</c:v>
                </c:pt>
                <c:pt idx="18174">
                  <c:v>0.35240740740740745</c:v>
                </c:pt>
                <c:pt idx="18175">
                  <c:v>0.35265046296296299</c:v>
                </c:pt>
                <c:pt idx="18176">
                  <c:v>0.35290509259259256</c:v>
                </c:pt>
                <c:pt idx="18177">
                  <c:v>0.35314814814814816</c:v>
                </c:pt>
                <c:pt idx="18178">
                  <c:v>0.35339120370370369</c:v>
                </c:pt>
                <c:pt idx="18179">
                  <c:v>0.35363425925925923</c:v>
                </c:pt>
                <c:pt idx="18180">
                  <c:v>0.35387731481481483</c:v>
                </c:pt>
                <c:pt idx="18181">
                  <c:v>0.35413194444444446</c:v>
                </c:pt>
                <c:pt idx="18182">
                  <c:v>0.35437500000000005</c:v>
                </c:pt>
                <c:pt idx="18183">
                  <c:v>0.35461805555555559</c:v>
                </c:pt>
                <c:pt idx="18184">
                  <c:v>0.35486111111111113</c:v>
                </c:pt>
                <c:pt idx="18185">
                  <c:v>0.35510416666666672</c:v>
                </c:pt>
                <c:pt idx="18186">
                  <c:v>0.3553587962962963</c:v>
                </c:pt>
                <c:pt idx="18187">
                  <c:v>0.35560185185185184</c:v>
                </c:pt>
                <c:pt idx="18188">
                  <c:v>0.35584490740740743</c:v>
                </c:pt>
                <c:pt idx="18189">
                  <c:v>0.35608796296296297</c:v>
                </c:pt>
                <c:pt idx="18190">
                  <c:v>0.35633101851851851</c:v>
                </c:pt>
                <c:pt idx="18191">
                  <c:v>0.3565740740740741</c:v>
                </c:pt>
                <c:pt idx="18192">
                  <c:v>0.35682870370370368</c:v>
                </c:pt>
                <c:pt idx="18193">
                  <c:v>0.35707175925925921</c:v>
                </c:pt>
                <c:pt idx="18194">
                  <c:v>0.35731481481481481</c:v>
                </c:pt>
                <c:pt idx="18195">
                  <c:v>0.35755787037037035</c:v>
                </c:pt>
                <c:pt idx="18196">
                  <c:v>0.35780092592592588</c:v>
                </c:pt>
                <c:pt idx="18197">
                  <c:v>0.35805555555555557</c:v>
                </c:pt>
                <c:pt idx="18198">
                  <c:v>0.35829861111111111</c:v>
                </c:pt>
                <c:pt idx="18199">
                  <c:v>0.3585416666666667</c:v>
                </c:pt>
                <c:pt idx="18200">
                  <c:v>0.35878472222222224</c:v>
                </c:pt>
                <c:pt idx="18201">
                  <c:v>0.35902777777777778</c:v>
                </c:pt>
                <c:pt idx="18202">
                  <c:v>0.35928240740740741</c:v>
                </c:pt>
                <c:pt idx="18203">
                  <c:v>0.35952546296296295</c:v>
                </c:pt>
                <c:pt idx="18204">
                  <c:v>0.35976851851851849</c:v>
                </c:pt>
                <c:pt idx="18205">
                  <c:v>0.36001157407407408</c:v>
                </c:pt>
                <c:pt idx="18206">
                  <c:v>0.36025462962962962</c:v>
                </c:pt>
                <c:pt idx="18207">
                  <c:v>0.36049768518518516</c:v>
                </c:pt>
                <c:pt idx="18208">
                  <c:v>0.36075231481481485</c:v>
                </c:pt>
                <c:pt idx="18209">
                  <c:v>0.36099537037037038</c:v>
                </c:pt>
                <c:pt idx="18210">
                  <c:v>0.36123842592592598</c:v>
                </c:pt>
                <c:pt idx="18211">
                  <c:v>0.36148148148148151</c:v>
                </c:pt>
                <c:pt idx="18212">
                  <c:v>0.36172453703703705</c:v>
                </c:pt>
                <c:pt idx="18213">
                  <c:v>0.36197916666666669</c:v>
                </c:pt>
                <c:pt idx="18214">
                  <c:v>0.36222222222222222</c:v>
                </c:pt>
                <c:pt idx="18215">
                  <c:v>0.36246527777777776</c:v>
                </c:pt>
                <c:pt idx="18216">
                  <c:v>0.36270833333333335</c:v>
                </c:pt>
                <c:pt idx="18217">
                  <c:v>0.36295138888888889</c:v>
                </c:pt>
                <c:pt idx="18218">
                  <c:v>0.36320601851851847</c:v>
                </c:pt>
                <c:pt idx="18219">
                  <c:v>0.36344907407407406</c:v>
                </c:pt>
                <c:pt idx="18220">
                  <c:v>0.3636921296296296</c:v>
                </c:pt>
                <c:pt idx="18221">
                  <c:v>0.36393518518518514</c:v>
                </c:pt>
                <c:pt idx="18222">
                  <c:v>0.36417824074074073</c:v>
                </c:pt>
                <c:pt idx="18223">
                  <c:v>0.36443287037037037</c:v>
                </c:pt>
                <c:pt idx="18224">
                  <c:v>0.36467592592592596</c:v>
                </c:pt>
                <c:pt idx="18225">
                  <c:v>0.3649189814814815</c:v>
                </c:pt>
                <c:pt idx="18226">
                  <c:v>0.36516203703703703</c:v>
                </c:pt>
                <c:pt idx="18227">
                  <c:v>0.36540509259259263</c:v>
                </c:pt>
                <c:pt idx="18228">
                  <c:v>0.36564814814814817</c:v>
                </c:pt>
                <c:pt idx="18229">
                  <c:v>0.36590277777777774</c:v>
                </c:pt>
                <c:pt idx="18230">
                  <c:v>0.36614583333333334</c:v>
                </c:pt>
                <c:pt idx="18231">
                  <c:v>0.36638888888888888</c:v>
                </c:pt>
                <c:pt idx="18232">
                  <c:v>0.36663194444444441</c:v>
                </c:pt>
                <c:pt idx="18233">
                  <c:v>0.36687500000000001</c:v>
                </c:pt>
                <c:pt idx="18234">
                  <c:v>0.36712962962962964</c:v>
                </c:pt>
                <c:pt idx="18235">
                  <c:v>0.36737268518518523</c:v>
                </c:pt>
                <c:pt idx="18236">
                  <c:v>0.36761574074074077</c:v>
                </c:pt>
                <c:pt idx="18237">
                  <c:v>0.36785879629629631</c:v>
                </c:pt>
                <c:pt idx="18238">
                  <c:v>0.3681018518518519</c:v>
                </c:pt>
                <c:pt idx="18239">
                  <c:v>0.36835648148148148</c:v>
                </c:pt>
                <c:pt idx="18240">
                  <c:v>0.36859953703703702</c:v>
                </c:pt>
                <c:pt idx="18241">
                  <c:v>0.36884259259259261</c:v>
                </c:pt>
                <c:pt idx="18242">
                  <c:v>0.36908564814814815</c:v>
                </c:pt>
                <c:pt idx="18243">
                  <c:v>0.36932870370370369</c:v>
                </c:pt>
                <c:pt idx="18244">
                  <c:v>0.36957175925925928</c:v>
                </c:pt>
                <c:pt idx="18245">
                  <c:v>0.36982638888888886</c:v>
                </c:pt>
                <c:pt idx="18246">
                  <c:v>0.3700694444444444</c:v>
                </c:pt>
                <c:pt idx="18247">
                  <c:v>0.37031249999999999</c:v>
                </c:pt>
                <c:pt idx="18248">
                  <c:v>0.37055555555555553</c:v>
                </c:pt>
                <c:pt idx="18249">
                  <c:v>0.37079861111111106</c:v>
                </c:pt>
                <c:pt idx="18250">
                  <c:v>0.37105324074074075</c:v>
                </c:pt>
                <c:pt idx="18251">
                  <c:v>0.37129629629629629</c:v>
                </c:pt>
                <c:pt idx="18252">
                  <c:v>0.37153935185185188</c:v>
                </c:pt>
                <c:pt idx="18253">
                  <c:v>0.37178240740740742</c:v>
                </c:pt>
                <c:pt idx="18254">
                  <c:v>0.37202546296296296</c:v>
                </c:pt>
                <c:pt idx="18255">
                  <c:v>0.37228009259259259</c:v>
                </c:pt>
                <c:pt idx="18256">
                  <c:v>0.37252314814814813</c:v>
                </c:pt>
                <c:pt idx="18257">
                  <c:v>0.37276620370370367</c:v>
                </c:pt>
                <c:pt idx="18258">
                  <c:v>0.37300925925925926</c:v>
                </c:pt>
                <c:pt idx="18259">
                  <c:v>0.3732523148148148</c:v>
                </c:pt>
                <c:pt idx="18260">
                  <c:v>0.37349537037037034</c:v>
                </c:pt>
                <c:pt idx="18261">
                  <c:v>0.37375000000000003</c:v>
                </c:pt>
                <c:pt idx="18262">
                  <c:v>0.37399305555555556</c:v>
                </c:pt>
                <c:pt idx="18263">
                  <c:v>0.37423611111111116</c:v>
                </c:pt>
                <c:pt idx="18264">
                  <c:v>0.3744791666666667</c:v>
                </c:pt>
                <c:pt idx="18265">
                  <c:v>0.37472222222222223</c:v>
                </c:pt>
                <c:pt idx="18266">
                  <c:v>0.37497685185185187</c:v>
                </c:pt>
                <c:pt idx="18267">
                  <c:v>0.3752199074074074</c:v>
                </c:pt>
                <c:pt idx="18268">
                  <c:v>0.37546296296296294</c:v>
                </c:pt>
                <c:pt idx="18269">
                  <c:v>0.37570601851851854</c:v>
                </c:pt>
                <c:pt idx="18270">
                  <c:v>0.37594907407407407</c:v>
                </c:pt>
                <c:pt idx="18271">
                  <c:v>0.37620370370370365</c:v>
                </c:pt>
                <c:pt idx="18272">
                  <c:v>0.37644675925925924</c:v>
                </c:pt>
                <c:pt idx="18273">
                  <c:v>0.37668981481481478</c:v>
                </c:pt>
                <c:pt idx="18274">
                  <c:v>0.37693287037037032</c:v>
                </c:pt>
                <c:pt idx="18275">
                  <c:v>0.37717592592592591</c:v>
                </c:pt>
                <c:pt idx="18276">
                  <c:v>0.37743055555555555</c:v>
                </c:pt>
                <c:pt idx="18277">
                  <c:v>0.37767361111111114</c:v>
                </c:pt>
                <c:pt idx="18278">
                  <c:v>0.37791666666666668</c:v>
                </c:pt>
                <c:pt idx="18279">
                  <c:v>0.37815972222222222</c:v>
                </c:pt>
                <c:pt idx="18280">
                  <c:v>0.37840277777777781</c:v>
                </c:pt>
                <c:pt idx="18281">
                  <c:v>0.37865740740740739</c:v>
                </c:pt>
                <c:pt idx="18282">
                  <c:v>0.37890046296296293</c:v>
                </c:pt>
                <c:pt idx="18283">
                  <c:v>0.37914351851851852</c:v>
                </c:pt>
                <c:pt idx="18284">
                  <c:v>0.37938657407407406</c:v>
                </c:pt>
                <c:pt idx="18285">
                  <c:v>0.37962962962962959</c:v>
                </c:pt>
                <c:pt idx="18286">
                  <c:v>0.37987268518518519</c:v>
                </c:pt>
                <c:pt idx="18287">
                  <c:v>0.38012731481481482</c:v>
                </c:pt>
                <c:pt idx="18288">
                  <c:v>0.38037037037037041</c:v>
                </c:pt>
                <c:pt idx="18289">
                  <c:v>0.38061342592592595</c:v>
                </c:pt>
                <c:pt idx="18290">
                  <c:v>0.38085648148148149</c:v>
                </c:pt>
                <c:pt idx="18291">
                  <c:v>0.38109953703703708</c:v>
                </c:pt>
                <c:pt idx="18292">
                  <c:v>0.38135416666666666</c:v>
                </c:pt>
                <c:pt idx="18293">
                  <c:v>0.3815972222222222</c:v>
                </c:pt>
                <c:pt idx="18294">
                  <c:v>0.38184027777777779</c:v>
                </c:pt>
                <c:pt idx="18295">
                  <c:v>0.38208333333333333</c:v>
                </c:pt>
                <c:pt idx="18296">
                  <c:v>0.38232638888888887</c:v>
                </c:pt>
                <c:pt idx="18297">
                  <c:v>0.3825810185185185</c:v>
                </c:pt>
                <c:pt idx="18298">
                  <c:v>0.38282407407407404</c:v>
                </c:pt>
                <c:pt idx="18299">
                  <c:v>0.38306712962962958</c:v>
                </c:pt>
                <c:pt idx="18300">
                  <c:v>0.38331018518518517</c:v>
                </c:pt>
                <c:pt idx="18301">
                  <c:v>0.38355324074074071</c:v>
                </c:pt>
                <c:pt idx="18302">
                  <c:v>0.3838078703703704</c:v>
                </c:pt>
                <c:pt idx="18303">
                  <c:v>0.38405092592592593</c:v>
                </c:pt>
                <c:pt idx="18304">
                  <c:v>0.38429398148148147</c:v>
                </c:pt>
                <c:pt idx="18305">
                  <c:v>0.38453703703703707</c:v>
                </c:pt>
                <c:pt idx="18306">
                  <c:v>0.3847800925925926</c:v>
                </c:pt>
                <c:pt idx="18307">
                  <c:v>0.38502314814814814</c:v>
                </c:pt>
                <c:pt idx="18308">
                  <c:v>0.38527777777777777</c:v>
                </c:pt>
                <c:pt idx="18309">
                  <c:v>0.38552083333333331</c:v>
                </c:pt>
                <c:pt idx="18310">
                  <c:v>0.38576388888888885</c:v>
                </c:pt>
                <c:pt idx="18311">
                  <c:v>0.38600694444444444</c:v>
                </c:pt>
                <c:pt idx="18312">
                  <c:v>0.38624999999999998</c:v>
                </c:pt>
                <c:pt idx="18313">
                  <c:v>0.38650462962962967</c:v>
                </c:pt>
                <c:pt idx="18314">
                  <c:v>0.38674768518518521</c:v>
                </c:pt>
                <c:pt idx="18315">
                  <c:v>0.38699074074074075</c:v>
                </c:pt>
                <c:pt idx="18316">
                  <c:v>0.38723379629629634</c:v>
                </c:pt>
                <c:pt idx="18317">
                  <c:v>0.38747685185185188</c:v>
                </c:pt>
                <c:pt idx="18318">
                  <c:v>0.38773148148148145</c:v>
                </c:pt>
                <c:pt idx="18319">
                  <c:v>0.38797453703703705</c:v>
                </c:pt>
                <c:pt idx="18320">
                  <c:v>0.38821759259259259</c:v>
                </c:pt>
                <c:pt idx="18321">
                  <c:v>0.38846064814814812</c:v>
                </c:pt>
                <c:pt idx="18322">
                  <c:v>0.38870370370370372</c:v>
                </c:pt>
                <c:pt idx="18323">
                  <c:v>0.38895833333333335</c:v>
                </c:pt>
                <c:pt idx="18324">
                  <c:v>0.38920138888888883</c:v>
                </c:pt>
                <c:pt idx="18325">
                  <c:v>0.38944444444444448</c:v>
                </c:pt>
                <c:pt idx="18326">
                  <c:v>0.38968749999999996</c:v>
                </c:pt>
                <c:pt idx="18327">
                  <c:v>0.3899305555555555</c:v>
                </c:pt>
                <c:pt idx="18328">
                  <c:v>0.3901736111111111</c:v>
                </c:pt>
                <c:pt idx="18329">
                  <c:v>0.39042824074074073</c:v>
                </c:pt>
                <c:pt idx="18330">
                  <c:v>0.39067129629629632</c:v>
                </c:pt>
                <c:pt idx="18331">
                  <c:v>0.39091435185185186</c:v>
                </c:pt>
                <c:pt idx="18332">
                  <c:v>0.3911574074074074</c:v>
                </c:pt>
                <c:pt idx="18333">
                  <c:v>0.39140046296296299</c:v>
                </c:pt>
                <c:pt idx="18334">
                  <c:v>0.39165509259259257</c:v>
                </c:pt>
                <c:pt idx="18335">
                  <c:v>0.39189814814814811</c:v>
                </c:pt>
                <c:pt idx="18336">
                  <c:v>0.3921412037037037</c:v>
                </c:pt>
                <c:pt idx="18337">
                  <c:v>0.39238425925925924</c:v>
                </c:pt>
                <c:pt idx="18338">
                  <c:v>0.39262731481481478</c:v>
                </c:pt>
                <c:pt idx="18339">
                  <c:v>0.39287037037037037</c:v>
                </c:pt>
                <c:pt idx="18340">
                  <c:v>0.393125</c:v>
                </c:pt>
                <c:pt idx="18341">
                  <c:v>0.3933680555555556</c:v>
                </c:pt>
                <c:pt idx="18342">
                  <c:v>0.39361111111111113</c:v>
                </c:pt>
                <c:pt idx="18343">
                  <c:v>0.39385416666666667</c:v>
                </c:pt>
                <c:pt idx="18344">
                  <c:v>0.39409722222222227</c:v>
                </c:pt>
                <c:pt idx="18345">
                  <c:v>0.39435185185185184</c:v>
                </c:pt>
                <c:pt idx="18346">
                  <c:v>0.39459490740740738</c:v>
                </c:pt>
                <c:pt idx="18347">
                  <c:v>0.39483796296296297</c:v>
                </c:pt>
                <c:pt idx="18348">
                  <c:v>0.39508101851851851</c:v>
                </c:pt>
                <c:pt idx="18349">
                  <c:v>0.39532407407407405</c:v>
                </c:pt>
                <c:pt idx="18350">
                  <c:v>0.39557870370370374</c:v>
                </c:pt>
                <c:pt idx="18351">
                  <c:v>0.39582175925925928</c:v>
                </c:pt>
                <c:pt idx="18352">
                  <c:v>0.39606481481481487</c:v>
                </c:pt>
                <c:pt idx="18353">
                  <c:v>0.39630787037037035</c:v>
                </c:pt>
                <c:pt idx="18354">
                  <c:v>0.39655092592592595</c:v>
                </c:pt>
                <c:pt idx="18355">
                  <c:v>0.39680555555555558</c:v>
                </c:pt>
                <c:pt idx="18356">
                  <c:v>0.39704861111111112</c:v>
                </c:pt>
                <c:pt idx="18357">
                  <c:v>0.39729166666666665</c:v>
                </c:pt>
                <c:pt idx="18358">
                  <c:v>0.39753472222222225</c:v>
                </c:pt>
                <c:pt idx="18359">
                  <c:v>0.39777777777777779</c:v>
                </c:pt>
                <c:pt idx="18360">
                  <c:v>0.39802083333333332</c:v>
                </c:pt>
                <c:pt idx="18361">
                  <c:v>0.39827546296296296</c:v>
                </c:pt>
                <c:pt idx="18362">
                  <c:v>0.39851851851851849</c:v>
                </c:pt>
                <c:pt idx="18363">
                  <c:v>0.39876157407407403</c:v>
                </c:pt>
                <c:pt idx="18364">
                  <c:v>0.39900462962962963</c:v>
                </c:pt>
                <c:pt idx="18365">
                  <c:v>0.39924768518518516</c:v>
                </c:pt>
                <c:pt idx="18366">
                  <c:v>0.39950231481481485</c:v>
                </c:pt>
                <c:pt idx="18367">
                  <c:v>0.39974537037037039</c:v>
                </c:pt>
                <c:pt idx="18368">
                  <c:v>0.39998842592592593</c:v>
                </c:pt>
                <c:pt idx="18369">
                  <c:v>0.40023148148148152</c:v>
                </c:pt>
                <c:pt idx="18370">
                  <c:v>0.40047453703703706</c:v>
                </c:pt>
                <c:pt idx="18371">
                  <c:v>0.40072916666666664</c:v>
                </c:pt>
                <c:pt idx="18372">
                  <c:v>0.40097222222222223</c:v>
                </c:pt>
                <c:pt idx="18373">
                  <c:v>0.40121527777777777</c:v>
                </c:pt>
                <c:pt idx="18374">
                  <c:v>0.40145833333333331</c:v>
                </c:pt>
                <c:pt idx="18375">
                  <c:v>0.4017013888888889</c:v>
                </c:pt>
                <c:pt idx="18376">
                  <c:v>0.40194444444444444</c:v>
                </c:pt>
                <c:pt idx="18377">
                  <c:v>0.40219907407407413</c:v>
                </c:pt>
                <c:pt idx="18378">
                  <c:v>0.40244212962962966</c:v>
                </c:pt>
                <c:pt idx="18379">
                  <c:v>0.4026851851851852</c:v>
                </c:pt>
                <c:pt idx="18380">
                  <c:v>0.4029282407407408</c:v>
                </c:pt>
                <c:pt idx="18381">
                  <c:v>0.40317129629629633</c:v>
                </c:pt>
                <c:pt idx="18382">
                  <c:v>0.40342592592592591</c:v>
                </c:pt>
                <c:pt idx="18383">
                  <c:v>0.4036689814814815</c:v>
                </c:pt>
                <c:pt idx="18384">
                  <c:v>0.40391203703703704</c:v>
                </c:pt>
                <c:pt idx="18385">
                  <c:v>0.40415509259259258</c:v>
                </c:pt>
                <c:pt idx="18386">
                  <c:v>0.40439814814814817</c:v>
                </c:pt>
                <c:pt idx="18387">
                  <c:v>0.40465277777777775</c:v>
                </c:pt>
                <c:pt idx="18388">
                  <c:v>0.40489583333333329</c:v>
                </c:pt>
                <c:pt idx="18389">
                  <c:v>0.40513888888888888</c:v>
                </c:pt>
                <c:pt idx="18390">
                  <c:v>0.40538194444444442</c:v>
                </c:pt>
                <c:pt idx="18391">
                  <c:v>0.40562499999999996</c:v>
                </c:pt>
                <c:pt idx="18392">
                  <c:v>0.40587962962962965</c:v>
                </c:pt>
                <c:pt idx="18393">
                  <c:v>0.40612268518518518</c:v>
                </c:pt>
                <c:pt idx="18394">
                  <c:v>0.40636574074074078</c:v>
                </c:pt>
                <c:pt idx="18395">
                  <c:v>0.40660879629629632</c:v>
                </c:pt>
                <c:pt idx="18396">
                  <c:v>0.40685185185185185</c:v>
                </c:pt>
                <c:pt idx="18397">
                  <c:v>0.40709490740740745</c:v>
                </c:pt>
                <c:pt idx="18398">
                  <c:v>0.40734953703703702</c:v>
                </c:pt>
                <c:pt idx="18399">
                  <c:v>0.40759259259259256</c:v>
                </c:pt>
                <c:pt idx="18400">
                  <c:v>0.40783564814814816</c:v>
                </c:pt>
                <c:pt idx="18401">
                  <c:v>0.40807870370370369</c:v>
                </c:pt>
                <c:pt idx="18402">
                  <c:v>0.40832175925925923</c:v>
                </c:pt>
                <c:pt idx="18403">
                  <c:v>0.40857638888888892</c:v>
                </c:pt>
                <c:pt idx="18404">
                  <c:v>0.40881944444444446</c:v>
                </c:pt>
                <c:pt idx="18405">
                  <c:v>0.40906250000000005</c:v>
                </c:pt>
                <c:pt idx="18406">
                  <c:v>0.40930555555555559</c:v>
                </c:pt>
                <c:pt idx="18407">
                  <c:v>0.40954861111111113</c:v>
                </c:pt>
                <c:pt idx="18408">
                  <c:v>0.40980324074074076</c:v>
                </c:pt>
                <c:pt idx="18409">
                  <c:v>0.4100462962962963</c:v>
                </c:pt>
                <c:pt idx="18410">
                  <c:v>0.41028935185185184</c:v>
                </c:pt>
                <c:pt idx="18411">
                  <c:v>0.41053240740740743</c:v>
                </c:pt>
                <c:pt idx="18412">
                  <c:v>0.41077546296296297</c:v>
                </c:pt>
                <c:pt idx="18413">
                  <c:v>0.41101851851851851</c:v>
                </c:pt>
                <c:pt idx="18414">
                  <c:v>0.41127314814814814</c:v>
                </c:pt>
                <c:pt idx="18415">
                  <c:v>0.41151620370370368</c:v>
                </c:pt>
                <c:pt idx="18416">
                  <c:v>0.41175925925925921</c:v>
                </c:pt>
                <c:pt idx="18417">
                  <c:v>0.41200231481481481</c:v>
                </c:pt>
                <c:pt idx="18418">
                  <c:v>0.41224537037037035</c:v>
                </c:pt>
                <c:pt idx="18419">
                  <c:v>0.41250000000000003</c:v>
                </c:pt>
                <c:pt idx="18420">
                  <c:v>0.41274305555555557</c:v>
                </c:pt>
                <c:pt idx="18421">
                  <c:v>0.41298611111111111</c:v>
                </c:pt>
                <c:pt idx="18422">
                  <c:v>0.4132291666666667</c:v>
                </c:pt>
                <c:pt idx="18423">
                  <c:v>0.41347222222222224</c:v>
                </c:pt>
                <c:pt idx="18424">
                  <c:v>0.41372685185185182</c:v>
                </c:pt>
                <c:pt idx="18425">
                  <c:v>0.41396990740740741</c:v>
                </c:pt>
                <c:pt idx="18426">
                  <c:v>0.41421296296296295</c:v>
                </c:pt>
                <c:pt idx="18427">
                  <c:v>0.41445601851851849</c:v>
                </c:pt>
                <c:pt idx="18428">
                  <c:v>0.41469907407407408</c:v>
                </c:pt>
                <c:pt idx="18429">
                  <c:v>0.41495370370370371</c:v>
                </c:pt>
                <c:pt idx="18430">
                  <c:v>0.41519675925925931</c:v>
                </c:pt>
                <c:pt idx="18431">
                  <c:v>0.41543981481481485</c:v>
                </c:pt>
                <c:pt idx="18432">
                  <c:v>0.41568287037037038</c:v>
                </c:pt>
                <c:pt idx="18433">
                  <c:v>0.41592592592592598</c:v>
                </c:pt>
                <c:pt idx="18434">
                  <c:v>0.41616898148148151</c:v>
                </c:pt>
                <c:pt idx="18435">
                  <c:v>0.41642361111111109</c:v>
                </c:pt>
                <c:pt idx="18436">
                  <c:v>0.41666666666666669</c:v>
                </c:pt>
                <c:pt idx="18437">
                  <c:v>0.41690972222222222</c:v>
                </c:pt>
                <c:pt idx="18438">
                  <c:v>0.41715277777777776</c:v>
                </c:pt>
                <c:pt idx="18439">
                  <c:v>0.41739583333333335</c:v>
                </c:pt>
                <c:pt idx="18440">
                  <c:v>0.41765046296296293</c:v>
                </c:pt>
                <c:pt idx="18441">
                  <c:v>0.41789351851851847</c:v>
                </c:pt>
                <c:pt idx="18442">
                  <c:v>0.41813657407407406</c:v>
                </c:pt>
                <c:pt idx="18443">
                  <c:v>0.4183796296296296</c:v>
                </c:pt>
                <c:pt idx="18444">
                  <c:v>0.41862268518518514</c:v>
                </c:pt>
                <c:pt idx="18445">
                  <c:v>0.41887731481481483</c:v>
                </c:pt>
                <c:pt idx="18446">
                  <c:v>0.41912037037037037</c:v>
                </c:pt>
                <c:pt idx="18447">
                  <c:v>0.41936342592592596</c:v>
                </c:pt>
                <c:pt idx="18448">
                  <c:v>0.4196064814814815</c:v>
                </c:pt>
                <c:pt idx="18449">
                  <c:v>0.41984953703703703</c:v>
                </c:pt>
                <c:pt idx="18450">
                  <c:v>0.42009259259259263</c:v>
                </c:pt>
                <c:pt idx="18451">
                  <c:v>0.42034722222222221</c:v>
                </c:pt>
                <c:pt idx="18452">
                  <c:v>0.42059027777777774</c:v>
                </c:pt>
                <c:pt idx="18453">
                  <c:v>0.42083333333333334</c:v>
                </c:pt>
                <c:pt idx="18454">
                  <c:v>0.42107638888888888</c:v>
                </c:pt>
                <c:pt idx="18455">
                  <c:v>0.42131944444444441</c:v>
                </c:pt>
                <c:pt idx="18456">
                  <c:v>0.4215740740740741</c:v>
                </c:pt>
                <c:pt idx="18457">
                  <c:v>0.42181712962962964</c:v>
                </c:pt>
                <c:pt idx="18458">
                  <c:v>0.42206018518518523</c:v>
                </c:pt>
                <c:pt idx="18459">
                  <c:v>0.42230324074074077</c:v>
                </c:pt>
                <c:pt idx="18460">
                  <c:v>0.42254629629629631</c:v>
                </c:pt>
                <c:pt idx="18461">
                  <c:v>0.42280092592592594</c:v>
                </c:pt>
                <c:pt idx="18462">
                  <c:v>0.42304398148148148</c:v>
                </c:pt>
                <c:pt idx="18463">
                  <c:v>0.42328703703703702</c:v>
                </c:pt>
                <c:pt idx="18464">
                  <c:v>0.42353009259259261</c:v>
                </c:pt>
                <c:pt idx="18465">
                  <c:v>0.42377314814814815</c:v>
                </c:pt>
                <c:pt idx="18466">
                  <c:v>0.42402777777777773</c:v>
                </c:pt>
                <c:pt idx="18467">
                  <c:v>0.42427083333333332</c:v>
                </c:pt>
                <c:pt idx="18468">
                  <c:v>0.42451388888888886</c:v>
                </c:pt>
                <c:pt idx="18469">
                  <c:v>0.4247569444444444</c:v>
                </c:pt>
                <c:pt idx="18470">
                  <c:v>0.42499999999999999</c:v>
                </c:pt>
                <c:pt idx="18471">
                  <c:v>0.42525462962962962</c:v>
                </c:pt>
                <c:pt idx="18472">
                  <c:v>0.42549768518518521</c:v>
                </c:pt>
                <c:pt idx="18473">
                  <c:v>0.42574074074074075</c:v>
                </c:pt>
                <c:pt idx="18474">
                  <c:v>0.42598379629629629</c:v>
                </c:pt>
                <c:pt idx="18475">
                  <c:v>0.42622685185185188</c:v>
                </c:pt>
                <c:pt idx="18476">
                  <c:v>0.42648148148148146</c:v>
                </c:pt>
                <c:pt idx="18477">
                  <c:v>0.426724537037037</c:v>
                </c:pt>
                <c:pt idx="18478">
                  <c:v>0.42696759259259259</c:v>
                </c:pt>
                <c:pt idx="18479">
                  <c:v>0.42721064814814813</c:v>
                </c:pt>
                <c:pt idx="18480">
                  <c:v>0.42745370370370367</c:v>
                </c:pt>
                <c:pt idx="18481">
                  <c:v>0.42769675925925926</c:v>
                </c:pt>
                <c:pt idx="18482">
                  <c:v>0.4279513888888889</c:v>
                </c:pt>
                <c:pt idx="18483">
                  <c:v>0.42819444444444449</c:v>
                </c:pt>
                <c:pt idx="18484">
                  <c:v>0.42843750000000003</c:v>
                </c:pt>
                <c:pt idx="18485">
                  <c:v>0.42868055555555556</c:v>
                </c:pt>
                <c:pt idx="18486">
                  <c:v>0.42892361111111116</c:v>
                </c:pt>
                <c:pt idx="18487">
                  <c:v>0.4291666666666667</c:v>
                </c:pt>
                <c:pt idx="18488">
                  <c:v>0.42942129629629627</c:v>
                </c:pt>
                <c:pt idx="18489">
                  <c:v>0.42966435185185187</c:v>
                </c:pt>
                <c:pt idx="18490">
                  <c:v>0.4299074074074074</c:v>
                </c:pt>
                <c:pt idx="18491">
                  <c:v>0.43015046296296294</c:v>
                </c:pt>
                <c:pt idx="18492">
                  <c:v>0.43040509259259263</c:v>
                </c:pt>
                <c:pt idx="18493">
                  <c:v>0.43064814814814811</c:v>
                </c:pt>
                <c:pt idx="18494">
                  <c:v>0.43089120370370365</c:v>
                </c:pt>
                <c:pt idx="18495">
                  <c:v>0.43113425925925924</c:v>
                </c:pt>
                <c:pt idx="18496">
                  <c:v>0.43137731481481478</c:v>
                </c:pt>
                <c:pt idx="18497">
                  <c:v>0.43162037037037032</c:v>
                </c:pt>
                <c:pt idx="18498">
                  <c:v>0.43187500000000001</c:v>
                </c:pt>
                <c:pt idx="18499">
                  <c:v>0.43211805555555555</c:v>
                </c:pt>
                <c:pt idx="18500">
                  <c:v>0.43236111111111114</c:v>
                </c:pt>
                <c:pt idx="18501">
                  <c:v>0.43260416666666668</c:v>
                </c:pt>
                <c:pt idx="18502">
                  <c:v>0.43284722222222222</c:v>
                </c:pt>
                <c:pt idx="18503">
                  <c:v>0.43310185185185185</c:v>
                </c:pt>
                <c:pt idx="18504">
                  <c:v>0.43334490740740739</c:v>
                </c:pt>
                <c:pt idx="18505">
                  <c:v>0.43358796296296293</c:v>
                </c:pt>
                <c:pt idx="18506">
                  <c:v>0.43383101851851852</c:v>
                </c:pt>
                <c:pt idx="18507">
                  <c:v>0.43407407407407406</c:v>
                </c:pt>
                <c:pt idx="18508">
                  <c:v>0.43431712962962959</c:v>
                </c:pt>
                <c:pt idx="18509">
                  <c:v>0.43457175925925928</c:v>
                </c:pt>
                <c:pt idx="18510">
                  <c:v>0.43481481481481482</c:v>
                </c:pt>
                <c:pt idx="18511">
                  <c:v>0.43505787037037041</c:v>
                </c:pt>
                <c:pt idx="18512">
                  <c:v>0.43530092592592595</c:v>
                </c:pt>
                <c:pt idx="18513">
                  <c:v>0.43554398148148149</c:v>
                </c:pt>
                <c:pt idx="18514">
                  <c:v>0.43579861111111112</c:v>
                </c:pt>
                <c:pt idx="18515">
                  <c:v>0.43604166666666666</c:v>
                </c:pt>
                <c:pt idx="18516">
                  <c:v>0.4362847222222222</c:v>
                </c:pt>
                <c:pt idx="18517">
                  <c:v>0.43652777777777779</c:v>
                </c:pt>
                <c:pt idx="18518">
                  <c:v>0.43677083333333333</c:v>
                </c:pt>
                <c:pt idx="18519">
                  <c:v>0.43702546296296302</c:v>
                </c:pt>
                <c:pt idx="18520">
                  <c:v>0.4372685185185185</c:v>
                </c:pt>
                <c:pt idx="18521">
                  <c:v>0.43751157407407404</c:v>
                </c:pt>
                <c:pt idx="18522">
                  <c:v>0.43775462962962958</c:v>
                </c:pt>
                <c:pt idx="18523">
                  <c:v>0.43799768518518517</c:v>
                </c:pt>
                <c:pt idx="18524">
                  <c:v>0.4382523148148148</c:v>
                </c:pt>
                <c:pt idx="18525">
                  <c:v>0.4384953703703704</c:v>
                </c:pt>
                <c:pt idx="18526">
                  <c:v>0.43873842592592593</c:v>
                </c:pt>
                <c:pt idx="18527">
                  <c:v>0.43898148148148147</c:v>
                </c:pt>
                <c:pt idx="18528">
                  <c:v>0.43922453703703707</c:v>
                </c:pt>
                <c:pt idx="18529">
                  <c:v>0.4394675925925926</c:v>
                </c:pt>
                <c:pt idx="18530">
                  <c:v>0.43972222222222218</c:v>
                </c:pt>
                <c:pt idx="18531">
                  <c:v>0.43996527777777777</c:v>
                </c:pt>
                <c:pt idx="18532">
                  <c:v>0.44020833333333331</c:v>
                </c:pt>
                <c:pt idx="18533">
                  <c:v>0.44045138888888885</c:v>
                </c:pt>
                <c:pt idx="18534">
                  <c:v>0.44069444444444444</c:v>
                </c:pt>
                <c:pt idx="18535">
                  <c:v>0.44094907407407408</c:v>
                </c:pt>
                <c:pt idx="18536">
                  <c:v>0.44119212962962967</c:v>
                </c:pt>
                <c:pt idx="18537">
                  <c:v>0.44143518518518521</c:v>
                </c:pt>
                <c:pt idx="18538">
                  <c:v>0.44167824074074075</c:v>
                </c:pt>
                <c:pt idx="18539">
                  <c:v>0.44192129629629634</c:v>
                </c:pt>
                <c:pt idx="18540">
                  <c:v>0.44217592592592592</c:v>
                </c:pt>
                <c:pt idx="18541">
                  <c:v>0.44241898148148145</c:v>
                </c:pt>
                <c:pt idx="18542">
                  <c:v>0.44266203703703705</c:v>
                </c:pt>
                <c:pt idx="18543">
                  <c:v>0.44290509259259259</c:v>
                </c:pt>
                <c:pt idx="18544">
                  <c:v>0.44314814814814812</c:v>
                </c:pt>
                <c:pt idx="18545">
                  <c:v>0.44339120370370372</c:v>
                </c:pt>
                <c:pt idx="18546">
                  <c:v>0.44364583333333335</c:v>
                </c:pt>
                <c:pt idx="18547">
                  <c:v>0.44388888888888894</c:v>
                </c:pt>
                <c:pt idx="18548">
                  <c:v>0.44413194444444443</c:v>
                </c:pt>
                <c:pt idx="18549">
                  <c:v>0.44437499999999996</c:v>
                </c:pt>
                <c:pt idx="18550">
                  <c:v>0.4446180555555555</c:v>
                </c:pt>
                <c:pt idx="18551">
                  <c:v>0.44487268518518519</c:v>
                </c:pt>
                <c:pt idx="18552">
                  <c:v>0.44511574074074073</c:v>
                </c:pt>
                <c:pt idx="18553">
                  <c:v>0.44535879629629632</c:v>
                </c:pt>
                <c:pt idx="18554">
                  <c:v>0.44560185185185186</c:v>
                </c:pt>
                <c:pt idx="18555">
                  <c:v>0.4458449074074074</c:v>
                </c:pt>
                <c:pt idx="18556">
                  <c:v>0.44609953703703703</c:v>
                </c:pt>
                <c:pt idx="18557">
                  <c:v>0.44634259259259257</c:v>
                </c:pt>
                <c:pt idx="18558">
                  <c:v>0.44658564814814811</c:v>
                </c:pt>
                <c:pt idx="18559">
                  <c:v>0.4468287037037037</c:v>
                </c:pt>
                <c:pt idx="18560">
                  <c:v>0.44707175925925924</c:v>
                </c:pt>
                <c:pt idx="18561">
                  <c:v>0.44732638888888893</c:v>
                </c:pt>
                <c:pt idx="18562">
                  <c:v>0.44756944444444446</c:v>
                </c:pt>
                <c:pt idx="18563">
                  <c:v>0.4478125</c:v>
                </c:pt>
                <c:pt idx="18564">
                  <c:v>0.4480555555555556</c:v>
                </c:pt>
                <c:pt idx="18565">
                  <c:v>0.44829861111111113</c:v>
                </c:pt>
                <c:pt idx="18566">
                  <c:v>0.44854166666666667</c:v>
                </c:pt>
                <c:pt idx="18567">
                  <c:v>0.4487962962962963</c:v>
                </c:pt>
                <c:pt idx="18568">
                  <c:v>0.44903935185185184</c:v>
                </c:pt>
                <c:pt idx="18569">
                  <c:v>0.44928240740740738</c:v>
                </c:pt>
                <c:pt idx="18570">
                  <c:v>0.44952546296296297</c:v>
                </c:pt>
                <c:pt idx="18571">
                  <c:v>0.44976851851851851</c:v>
                </c:pt>
                <c:pt idx="18572">
                  <c:v>0.4500231481481482</c:v>
                </c:pt>
                <c:pt idx="18573">
                  <c:v>0.45026620370370374</c:v>
                </c:pt>
                <c:pt idx="18574">
                  <c:v>0.45050925925925928</c:v>
                </c:pt>
                <c:pt idx="18575">
                  <c:v>0.45075231481481487</c:v>
                </c:pt>
                <c:pt idx="18576">
                  <c:v>0.45099537037037035</c:v>
                </c:pt>
                <c:pt idx="18577">
                  <c:v>0.45124999999999998</c:v>
                </c:pt>
                <c:pt idx="18578">
                  <c:v>0.45149305555555558</c:v>
                </c:pt>
                <c:pt idx="18579">
                  <c:v>0.45173611111111112</c:v>
                </c:pt>
                <c:pt idx="18580">
                  <c:v>0.45197916666666665</c:v>
                </c:pt>
                <c:pt idx="18581">
                  <c:v>0.45222222222222225</c:v>
                </c:pt>
                <c:pt idx="18582">
                  <c:v>0.45246527777777779</c:v>
                </c:pt>
                <c:pt idx="18583">
                  <c:v>0.45271990740740736</c:v>
                </c:pt>
                <c:pt idx="18584">
                  <c:v>0.45296296296296296</c:v>
                </c:pt>
                <c:pt idx="18585">
                  <c:v>0.45320601851851849</c:v>
                </c:pt>
                <c:pt idx="18586">
                  <c:v>0.45344907407407403</c:v>
                </c:pt>
                <c:pt idx="18587">
                  <c:v>0.45369212962962963</c:v>
                </c:pt>
                <c:pt idx="18588">
                  <c:v>0.45394675925925926</c:v>
                </c:pt>
                <c:pt idx="18589">
                  <c:v>0.45418981481481485</c:v>
                </c:pt>
                <c:pt idx="18590">
                  <c:v>0.45443287037037039</c:v>
                </c:pt>
                <c:pt idx="18591">
                  <c:v>0.45467592592592593</c:v>
                </c:pt>
                <c:pt idx="18592">
                  <c:v>0.45491898148148152</c:v>
                </c:pt>
                <c:pt idx="18593">
                  <c:v>0.4551736111111111</c:v>
                </c:pt>
                <c:pt idx="18594">
                  <c:v>0.45541666666666664</c:v>
                </c:pt>
                <c:pt idx="18595">
                  <c:v>0.45565972222222223</c:v>
                </c:pt>
                <c:pt idx="18596">
                  <c:v>0.45590277777777777</c:v>
                </c:pt>
                <c:pt idx="18597">
                  <c:v>0.45614583333333331</c:v>
                </c:pt>
                <c:pt idx="18598">
                  <c:v>0.45640046296296299</c:v>
                </c:pt>
                <c:pt idx="18599">
                  <c:v>0.45664351851851853</c:v>
                </c:pt>
                <c:pt idx="18600">
                  <c:v>0.45688657407407413</c:v>
                </c:pt>
                <c:pt idx="18601">
                  <c:v>0.45712962962962966</c:v>
                </c:pt>
                <c:pt idx="18602">
                  <c:v>0.4573726851851852</c:v>
                </c:pt>
                <c:pt idx="18603">
                  <c:v>0.4576157407407408</c:v>
                </c:pt>
                <c:pt idx="18604">
                  <c:v>0.45787037037037037</c:v>
                </c:pt>
                <c:pt idx="18605">
                  <c:v>0.45811342592592591</c:v>
                </c:pt>
                <c:pt idx="18606">
                  <c:v>0.4583564814814815</c:v>
                </c:pt>
                <c:pt idx="18607">
                  <c:v>0.45859953703703704</c:v>
                </c:pt>
                <c:pt idx="18608">
                  <c:v>0.45884259259259258</c:v>
                </c:pt>
                <c:pt idx="18609">
                  <c:v>0.45909722222222221</c:v>
                </c:pt>
                <c:pt idx="18610">
                  <c:v>0.45934027777777775</c:v>
                </c:pt>
                <c:pt idx="18611">
                  <c:v>0.45958333333333329</c:v>
                </c:pt>
                <c:pt idx="18612">
                  <c:v>0.45982638888888888</c:v>
                </c:pt>
                <c:pt idx="18613">
                  <c:v>0.46006944444444442</c:v>
                </c:pt>
                <c:pt idx="18614">
                  <c:v>0.46032407407407411</c:v>
                </c:pt>
                <c:pt idx="18615">
                  <c:v>0.46056712962962965</c:v>
                </c:pt>
                <c:pt idx="18616">
                  <c:v>0.46081018518518518</c:v>
                </c:pt>
                <c:pt idx="18617">
                  <c:v>0.46105324074074078</c:v>
                </c:pt>
                <c:pt idx="18618">
                  <c:v>0.46129629629629632</c:v>
                </c:pt>
                <c:pt idx="18619">
                  <c:v>0.46155092592592589</c:v>
                </c:pt>
                <c:pt idx="18620">
                  <c:v>0.46179398148148149</c:v>
                </c:pt>
                <c:pt idx="18621">
                  <c:v>0.46203703703703702</c:v>
                </c:pt>
                <c:pt idx="18622">
                  <c:v>0.46228009259259256</c:v>
                </c:pt>
                <c:pt idx="18623">
                  <c:v>0.46252314814814816</c:v>
                </c:pt>
                <c:pt idx="18624">
                  <c:v>0.46276620370370369</c:v>
                </c:pt>
                <c:pt idx="18625">
                  <c:v>0.46302083333333338</c:v>
                </c:pt>
                <c:pt idx="18626">
                  <c:v>0.46326388888888892</c:v>
                </c:pt>
                <c:pt idx="18627">
                  <c:v>0.46350694444444446</c:v>
                </c:pt>
                <c:pt idx="18628">
                  <c:v>0.46375000000000005</c:v>
                </c:pt>
                <c:pt idx="18629">
                  <c:v>0.46399305555555559</c:v>
                </c:pt>
                <c:pt idx="18630">
                  <c:v>0.46424768518518517</c:v>
                </c:pt>
                <c:pt idx="18631">
                  <c:v>0.46449074074074076</c:v>
                </c:pt>
                <c:pt idx="18632">
                  <c:v>0.4647337962962963</c:v>
                </c:pt>
                <c:pt idx="18633">
                  <c:v>0.46497685185185184</c:v>
                </c:pt>
                <c:pt idx="18634">
                  <c:v>0.46521990740740743</c:v>
                </c:pt>
                <c:pt idx="18635">
                  <c:v>0.46547453703703701</c:v>
                </c:pt>
                <c:pt idx="18636">
                  <c:v>0.46571759259259254</c:v>
                </c:pt>
                <c:pt idx="18637">
                  <c:v>0.46596064814814814</c:v>
                </c:pt>
                <c:pt idx="18638">
                  <c:v>0.46620370370370368</c:v>
                </c:pt>
                <c:pt idx="18639">
                  <c:v>0.46644675925925921</c:v>
                </c:pt>
                <c:pt idx="18640">
                  <c:v>0.4667013888888889</c:v>
                </c:pt>
                <c:pt idx="18641">
                  <c:v>0.46694444444444444</c:v>
                </c:pt>
                <c:pt idx="18642">
                  <c:v>0.46718750000000003</c:v>
                </c:pt>
                <c:pt idx="18643">
                  <c:v>0.46743055555555557</c:v>
                </c:pt>
                <c:pt idx="18644">
                  <c:v>0.46767361111111111</c:v>
                </c:pt>
                <c:pt idx="18645">
                  <c:v>0.46792824074074074</c:v>
                </c:pt>
                <c:pt idx="18646">
                  <c:v>0.46817129629629628</c:v>
                </c:pt>
                <c:pt idx="18647">
                  <c:v>0.46841435185185182</c:v>
                </c:pt>
                <c:pt idx="18648">
                  <c:v>0.46865740740740741</c:v>
                </c:pt>
                <c:pt idx="18649">
                  <c:v>0.46890046296296295</c:v>
                </c:pt>
                <c:pt idx="18650">
                  <c:v>0.46914351851851849</c:v>
                </c:pt>
                <c:pt idx="18651">
                  <c:v>0.46939814814814818</c:v>
                </c:pt>
                <c:pt idx="18652">
                  <c:v>0.46964120370370371</c:v>
                </c:pt>
                <c:pt idx="18653">
                  <c:v>0.46988425925925931</c:v>
                </c:pt>
                <c:pt idx="18654">
                  <c:v>0.47012731481481485</c:v>
                </c:pt>
                <c:pt idx="18655">
                  <c:v>0.47037037037037038</c:v>
                </c:pt>
                <c:pt idx="18656">
                  <c:v>0.47062500000000002</c:v>
                </c:pt>
                <c:pt idx="18657">
                  <c:v>0.47086805555555555</c:v>
                </c:pt>
                <c:pt idx="18658">
                  <c:v>0.47111111111111109</c:v>
                </c:pt>
                <c:pt idx="18659">
                  <c:v>0.47135416666666669</c:v>
                </c:pt>
                <c:pt idx="18660">
                  <c:v>0.47159722222222222</c:v>
                </c:pt>
                <c:pt idx="18661">
                  <c:v>0.47184027777777776</c:v>
                </c:pt>
                <c:pt idx="18662">
                  <c:v>0.47209490740740739</c:v>
                </c:pt>
                <c:pt idx="18663">
                  <c:v>0.47233796296296293</c:v>
                </c:pt>
                <c:pt idx="18664">
                  <c:v>0.47258101851851847</c:v>
                </c:pt>
                <c:pt idx="18665">
                  <c:v>0.47282407407407406</c:v>
                </c:pt>
                <c:pt idx="18666">
                  <c:v>0.4730671296296296</c:v>
                </c:pt>
                <c:pt idx="18667">
                  <c:v>0.47332175925925929</c:v>
                </c:pt>
                <c:pt idx="18668">
                  <c:v>0.47356481481481483</c:v>
                </c:pt>
                <c:pt idx="18669">
                  <c:v>0.47380787037037037</c:v>
                </c:pt>
                <c:pt idx="18670">
                  <c:v>0.47405092592592596</c:v>
                </c:pt>
                <c:pt idx="18671">
                  <c:v>0.4742939814814815</c:v>
                </c:pt>
                <c:pt idx="18672">
                  <c:v>0.47454861111111107</c:v>
                </c:pt>
                <c:pt idx="18673">
                  <c:v>0.47479166666666667</c:v>
                </c:pt>
                <c:pt idx="18674">
                  <c:v>0.47503472222222221</c:v>
                </c:pt>
                <c:pt idx="18675">
                  <c:v>0.47527777777777774</c:v>
                </c:pt>
                <c:pt idx="18676">
                  <c:v>0.47552083333333334</c:v>
                </c:pt>
                <c:pt idx="18677">
                  <c:v>0.47576388888888888</c:v>
                </c:pt>
                <c:pt idx="18678">
                  <c:v>0.47601851851851856</c:v>
                </c:pt>
                <c:pt idx="18679">
                  <c:v>0.4762615740740741</c:v>
                </c:pt>
                <c:pt idx="18680">
                  <c:v>0.47650462962962964</c:v>
                </c:pt>
                <c:pt idx="18681">
                  <c:v>0.47674768518518523</c:v>
                </c:pt>
                <c:pt idx="18682">
                  <c:v>0.47699074074074077</c:v>
                </c:pt>
                <c:pt idx="18683">
                  <c:v>0.47724537037037035</c:v>
                </c:pt>
                <c:pt idx="18684">
                  <c:v>0.47748842592592594</c:v>
                </c:pt>
                <c:pt idx="18685">
                  <c:v>0.47773148148148148</c:v>
                </c:pt>
                <c:pt idx="18686">
                  <c:v>0.47797453703703702</c:v>
                </c:pt>
                <c:pt idx="18687">
                  <c:v>0.47821759259259261</c:v>
                </c:pt>
                <c:pt idx="18688">
                  <c:v>0.47847222222222219</c:v>
                </c:pt>
                <c:pt idx="18689">
                  <c:v>0.47871527777777773</c:v>
                </c:pt>
                <c:pt idx="18690">
                  <c:v>0.47895833333333332</c:v>
                </c:pt>
                <c:pt idx="18691">
                  <c:v>0.47920138888888886</c:v>
                </c:pt>
                <c:pt idx="18692">
                  <c:v>0.4794444444444444</c:v>
                </c:pt>
                <c:pt idx="18693">
                  <c:v>0.47969907407407408</c:v>
                </c:pt>
                <c:pt idx="18694">
                  <c:v>0.47994212962962962</c:v>
                </c:pt>
                <c:pt idx="18695">
                  <c:v>0.48018518518518521</c:v>
                </c:pt>
                <c:pt idx="18696">
                  <c:v>0.48042824074074075</c:v>
                </c:pt>
                <c:pt idx="18697">
                  <c:v>0.48067129629629629</c:v>
                </c:pt>
                <c:pt idx="18698">
                  <c:v>0.48091435185185188</c:v>
                </c:pt>
                <c:pt idx="18699">
                  <c:v>0.48116898148148146</c:v>
                </c:pt>
                <c:pt idx="18700">
                  <c:v>0.481412037037037</c:v>
                </c:pt>
                <c:pt idx="18701">
                  <c:v>0.48165509259259259</c:v>
                </c:pt>
                <c:pt idx="18702">
                  <c:v>0.48189814814814813</c:v>
                </c:pt>
                <c:pt idx="18703">
                  <c:v>0.48214120370370367</c:v>
                </c:pt>
                <c:pt idx="18704">
                  <c:v>0.48239583333333336</c:v>
                </c:pt>
                <c:pt idx="18705">
                  <c:v>0.4826388888888889</c:v>
                </c:pt>
                <c:pt idx="18706">
                  <c:v>0.48288194444444449</c:v>
                </c:pt>
                <c:pt idx="18707">
                  <c:v>0.48312500000000003</c:v>
                </c:pt>
                <c:pt idx="18708">
                  <c:v>0.48336805555555556</c:v>
                </c:pt>
                <c:pt idx="18709">
                  <c:v>0.4836226851851852</c:v>
                </c:pt>
                <c:pt idx="18710">
                  <c:v>0.48386574074074074</c:v>
                </c:pt>
                <c:pt idx="18711">
                  <c:v>0.48410879629629627</c:v>
                </c:pt>
                <c:pt idx="18712">
                  <c:v>0.48435185185185187</c:v>
                </c:pt>
                <c:pt idx="18713">
                  <c:v>0.4845949074074074</c:v>
                </c:pt>
                <c:pt idx="18714">
                  <c:v>0.48484953703703698</c:v>
                </c:pt>
                <c:pt idx="18715">
                  <c:v>0.48509259259259258</c:v>
                </c:pt>
                <c:pt idx="18716">
                  <c:v>0.48533564814814811</c:v>
                </c:pt>
                <c:pt idx="18717">
                  <c:v>0.48557870370370365</c:v>
                </c:pt>
                <c:pt idx="18718">
                  <c:v>0.48582175925925924</c:v>
                </c:pt>
                <c:pt idx="18719">
                  <c:v>0.48606481481481478</c:v>
                </c:pt>
                <c:pt idx="18720">
                  <c:v>0.48631944444444447</c:v>
                </c:pt>
                <c:pt idx="18721">
                  <c:v>0.48656250000000001</c:v>
                </c:pt>
                <c:pt idx="18722">
                  <c:v>0.48680555555555555</c:v>
                </c:pt>
                <c:pt idx="18723">
                  <c:v>0.48704861111111114</c:v>
                </c:pt>
                <c:pt idx="18724">
                  <c:v>0.48729166666666668</c:v>
                </c:pt>
                <c:pt idx="18725">
                  <c:v>0.48754629629629626</c:v>
                </c:pt>
                <c:pt idx="18726">
                  <c:v>0.48778935185185185</c:v>
                </c:pt>
                <c:pt idx="18727">
                  <c:v>0.48803240740740739</c:v>
                </c:pt>
                <c:pt idx="18728">
                  <c:v>0.48827546296296293</c:v>
                </c:pt>
                <c:pt idx="18729">
                  <c:v>0.48851851851851852</c:v>
                </c:pt>
                <c:pt idx="18730">
                  <c:v>0.48877314814814815</c:v>
                </c:pt>
                <c:pt idx="18731">
                  <c:v>0.48901620370370374</c:v>
                </c:pt>
                <c:pt idx="18732">
                  <c:v>0.48925925925925928</c:v>
                </c:pt>
                <c:pt idx="18733">
                  <c:v>0.48950231481481482</c:v>
                </c:pt>
                <c:pt idx="18734">
                  <c:v>0.48974537037037041</c:v>
                </c:pt>
                <c:pt idx="18735">
                  <c:v>0.48998842592592595</c:v>
                </c:pt>
                <c:pt idx="18736">
                  <c:v>0.49024305555555553</c:v>
                </c:pt>
                <c:pt idx="18737">
                  <c:v>0.49048611111111112</c:v>
                </c:pt>
                <c:pt idx="18738">
                  <c:v>0.49072916666666666</c:v>
                </c:pt>
                <c:pt idx="18739">
                  <c:v>0.4909722222222222</c:v>
                </c:pt>
                <c:pt idx="18740">
                  <c:v>0.49121527777777779</c:v>
                </c:pt>
                <c:pt idx="18741">
                  <c:v>0.49146990740740742</c:v>
                </c:pt>
                <c:pt idx="18742">
                  <c:v>0.49171296296296302</c:v>
                </c:pt>
                <c:pt idx="18743">
                  <c:v>0.4919560185185185</c:v>
                </c:pt>
                <c:pt idx="18744">
                  <c:v>0.49219907407407404</c:v>
                </c:pt>
                <c:pt idx="18745">
                  <c:v>0.49244212962962958</c:v>
                </c:pt>
                <c:pt idx="18746">
                  <c:v>0.49269675925925926</c:v>
                </c:pt>
                <c:pt idx="18747">
                  <c:v>0.4929398148148148</c:v>
                </c:pt>
                <c:pt idx="18748">
                  <c:v>0.4931828703703704</c:v>
                </c:pt>
                <c:pt idx="18749">
                  <c:v>0.49342592592592593</c:v>
                </c:pt>
                <c:pt idx="18750">
                  <c:v>0.49366898148148147</c:v>
                </c:pt>
                <c:pt idx="18751">
                  <c:v>0.4939236111111111</c:v>
                </c:pt>
                <c:pt idx="18752">
                  <c:v>0.49416666666666664</c:v>
                </c:pt>
                <c:pt idx="18753">
                  <c:v>0.49440972222222218</c:v>
                </c:pt>
                <c:pt idx="18754">
                  <c:v>0.49465277777777777</c:v>
                </c:pt>
                <c:pt idx="18755">
                  <c:v>0.49489583333333331</c:v>
                </c:pt>
                <c:pt idx="18756">
                  <c:v>0.49513888888888885</c:v>
                </c:pt>
                <c:pt idx="18757">
                  <c:v>0.49539351851851854</c:v>
                </c:pt>
                <c:pt idx="18758">
                  <c:v>0.49563657407407408</c:v>
                </c:pt>
                <c:pt idx="18759">
                  <c:v>0.49587962962962967</c:v>
                </c:pt>
                <c:pt idx="18760">
                  <c:v>0.49612268518518521</c:v>
                </c:pt>
                <c:pt idx="18761">
                  <c:v>0.49636574074074075</c:v>
                </c:pt>
                <c:pt idx="18762">
                  <c:v>0.49662037037037038</c:v>
                </c:pt>
                <c:pt idx="18763">
                  <c:v>0.49686342592592592</c:v>
                </c:pt>
                <c:pt idx="18764">
                  <c:v>0.49710648148148145</c:v>
                </c:pt>
                <c:pt idx="18765">
                  <c:v>0.49734953703703705</c:v>
                </c:pt>
                <c:pt idx="18766">
                  <c:v>0.49759259259259259</c:v>
                </c:pt>
                <c:pt idx="18767">
                  <c:v>0.49784722222222227</c:v>
                </c:pt>
                <c:pt idx="18768">
                  <c:v>0.49809027777777781</c:v>
                </c:pt>
                <c:pt idx="18769">
                  <c:v>0.49833333333333335</c:v>
                </c:pt>
                <c:pt idx="18770">
                  <c:v>0.49857638888888894</c:v>
                </c:pt>
                <c:pt idx="18771">
                  <c:v>0.49881944444444443</c:v>
                </c:pt>
                <c:pt idx="18772">
                  <c:v>0.49906249999999996</c:v>
                </c:pt>
                <c:pt idx="18773">
                  <c:v>0.49931712962962965</c:v>
                </c:pt>
                <c:pt idx="18774">
                  <c:v>0.49956018518518519</c:v>
                </c:pt>
                <c:pt idx="18775">
                  <c:v>0.49980324074074073</c:v>
                </c:pt>
                <c:pt idx="18776">
                  <c:v>0.50004629629629627</c:v>
                </c:pt>
                <c:pt idx="18777">
                  <c:v>0.50028935185185186</c:v>
                </c:pt>
                <c:pt idx="18778">
                  <c:v>0.50054398148148149</c:v>
                </c:pt>
                <c:pt idx="18779">
                  <c:v>0.50078703703703698</c:v>
                </c:pt>
                <c:pt idx="18780">
                  <c:v>0.50103009259259257</c:v>
                </c:pt>
                <c:pt idx="18781">
                  <c:v>0.50127314814814816</c:v>
                </c:pt>
                <c:pt idx="18782">
                  <c:v>0.50151620370370364</c:v>
                </c:pt>
                <c:pt idx="18783">
                  <c:v>0.50177083333333339</c:v>
                </c:pt>
                <c:pt idx="18784">
                  <c:v>0.50201388888888887</c:v>
                </c:pt>
                <c:pt idx="18785">
                  <c:v>0.50225694444444446</c:v>
                </c:pt>
                <c:pt idx="18786">
                  <c:v>0.50250000000000006</c:v>
                </c:pt>
                <c:pt idx="18787">
                  <c:v>0.50274305555555554</c:v>
                </c:pt>
                <c:pt idx="18788">
                  <c:v>0.50299768518518517</c:v>
                </c:pt>
                <c:pt idx="18789">
                  <c:v>0.50324074074074077</c:v>
                </c:pt>
                <c:pt idx="18790">
                  <c:v>0.50348379629629625</c:v>
                </c:pt>
                <c:pt idx="18791">
                  <c:v>0.50372685185185184</c:v>
                </c:pt>
                <c:pt idx="18792">
                  <c:v>0.50396990740740744</c:v>
                </c:pt>
                <c:pt idx="18793">
                  <c:v>0.50422453703703707</c:v>
                </c:pt>
                <c:pt idx="18794">
                  <c:v>0.50446759259259266</c:v>
                </c:pt>
                <c:pt idx="18795">
                  <c:v>0.50471064814814814</c:v>
                </c:pt>
                <c:pt idx="18796">
                  <c:v>0.50495370370370374</c:v>
                </c:pt>
                <c:pt idx="18797">
                  <c:v>0.50519675925925933</c:v>
                </c:pt>
                <c:pt idx="18798">
                  <c:v>0.50543981481481481</c:v>
                </c:pt>
                <c:pt idx="18799">
                  <c:v>0.50569444444444445</c:v>
                </c:pt>
                <c:pt idx="18800">
                  <c:v>0.50593750000000004</c:v>
                </c:pt>
                <c:pt idx="18801">
                  <c:v>0.50618055555555552</c:v>
                </c:pt>
                <c:pt idx="18802">
                  <c:v>0.50642361111111112</c:v>
                </c:pt>
                <c:pt idx="18803">
                  <c:v>0.50666666666666671</c:v>
                </c:pt>
                <c:pt idx="18804">
                  <c:v>0.50692129629629623</c:v>
                </c:pt>
                <c:pt idx="18805">
                  <c:v>0.50716435185185182</c:v>
                </c:pt>
                <c:pt idx="18806">
                  <c:v>0.50740740740740742</c:v>
                </c:pt>
                <c:pt idx="18807">
                  <c:v>0.5076504629629629</c:v>
                </c:pt>
                <c:pt idx="18808">
                  <c:v>0.50789351851851849</c:v>
                </c:pt>
                <c:pt idx="18809">
                  <c:v>0.50814814814814813</c:v>
                </c:pt>
                <c:pt idx="18810">
                  <c:v>0.50839120370370372</c:v>
                </c:pt>
                <c:pt idx="18811">
                  <c:v>0.50863425925925931</c:v>
                </c:pt>
                <c:pt idx="18812">
                  <c:v>0.5088773148148148</c:v>
                </c:pt>
                <c:pt idx="18813">
                  <c:v>0.50912037037037039</c:v>
                </c:pt>
                <c:pt idx="18814">
                  <c:v>0.50937500000000002</c:v>
                </c:pt>
                <c:pt idx="18815">
                  <c:v>0.5096180555555555</c:v>
                </c:pt>
                <c:pt idx="18816">
                  <c:v>0.5098611111111111</c:v>
                </c:pt>
                <c:pt idx="18817">
                  <c:v>0.51010416666666669</c:v>
                </c:pt>
                <c:pt idx="18818">
                  <c:v>0.51034722222222217</c:v>
                </c:pt>
                <c:pt idx="18819">
                  <c:v>0.51059027777777777</c:v>
                </c:pt>
                <c:pt idx="18820">
                  <c:v>0.5108449074074074</c:v>
                </c:pt>
                <c:pt idx="18821">
                  <c:v>0.51108796296296299</c:v>
                </c:pt>
                <c:pt idx="18822">
                  <c:v>0.51133101851851859</c:v>
                </c:pt>
                <c:pt idx="18823">
                  <c:v>0.51157407407407407</c:v>
                </c:pt>
                <c:pt idx="18824">
                  <c:v>0.51181712962962966</c:v>
                </c:pt>
                <c:pt idx="18825">
                  <c:v>0.5120717592592593</c:v>
                </c:pt>
                <c:pt idx="18826">
                  <c:v>0.51231481481481478</c:v>
                </c:pt>
                <c:pt idx="18827">
                  <c:v>0.51255787037037037</c:v>
                </c:pt>
                <c:pt idx="18828">
                  <c:v>0.51280092592592597</c:v>
                </c:pt>
                <c:pt idx="18829">
                  <c:v>0.51304398148148145</c:v>
                </c:pt>
                <c:pt idx="18830">
                  <c:v>0.51328703703703704</c:v>
                </c:pt>
                <c:pt idx="18831">
                  <c:v>0.51354166666666667</c:v>
                </c:pt>
                <c:pt idx="18832">
                  <c:v>0.51378472222222216</c:v>
                </c:pt>
                <c:pt idx="18833">
                  <c:v>0.51402777777777775</c:v>
                </c:pt>
                <c:pt idx="18834">
                  <c:v>0.51427083333333334</c:v>
                </c:pt>
                <c:pt idx="18835">
                  <c:v>0.51451388888888883</c:v>
                </c:pt>
                <c:pt idx="18836">
                  <c:v>0.51476851851851857</c:v>
                </c:pt>
                <c:pt idx="18837">
                  <c:v>0.51501157407407405</c:v>
                </c:pt>
                <c:pt idx="18838">
                  <c:v>0.51525462962962965</c:v>
                </c:pt>
                <c:pt idx="18839">
                  <c:v>0.51549768518518524</c:v>
                </c:pt>
                <c:pt idx="18840">
                  <c:v>0.51574074074074072</c:v>
                </c:pt>
                <c:pt idx="18841">
                  <c:v>0.51599537037037035</c:v>
                </c:pt>
                <c:pt idx="18842">
                  <c:v>0.51623842592592595</c:v>
                </c:pt>
                <c:pt idx="18843">
                  <c:v>0.51648148148148143</c:v>
                </c:pt>
                <c:pt idx="18844">
                  <c:v>0.51672453703703702</c:v>
                </c:pt>
                <c:pt idx="18845">
                  <c:v>0.51696759259259262</c:v>
                </c:pt>
                <c:pt idx="18846">
                  <c:v>0.51722222222222225</c:v>
                </c:pt>
                <c:pt idx="18847">
                  <c:v>0.51746527777777784</c:v>
                </c:pt>
                <c:pt idx="18848">
                  <c:v>0.51770833333333333</c:v>
                </c:pt>
                <c:pt idx="18849">
                  <c:v>0.51795138888888892</c:v>
                </c:pt>
                <c:pt idx="18850">
                  <c:v>0.51819444444444451</c:v>
                </c:pt>
                <c:pt idx="18851">
                  <c:v>0.5184375</c:v>
                </c:pt>
                <c:pt idx="18852">
                  <c:v>0.51869212962962963</c:v>
                </c:pt>
                <c:pt idx="18853">
                  <c:v>0.51893518518518522</c:v>
                </c:pt>
                <c:pt idx="18854">
                  <c:v>0.5191782407407407</c:v>
                </c:pt>
                <c:pt idx="18855">
                  <c:v>0.5194212962962963</c:v>
                </c:pt>
                <c:pt idx="18856">
                  <c:v>0.51966435185185189</c:v>
                </c:pt>
                <c:pt idx="18857">
                  <c:v>0.51991898148148141</c:v>
                </c:pt>
                <c:pt idx="18858">
                  <c:v>0.52016203703703701</c:v>
                </c:pt>
                <c:pt idx="18859">
                  <c:v>0.5204050925925926</c:v>
                </c:pt>
                <c:pt idx="18860">
                  <c:v>0.52064814814814808</c:v>
                </c:pt>
                <c:pt idx="18861">
                  <c:v>0.52089120370370368</c:v>
                </c:pt>
                <c:pt idx="18862">
                  <c:v>0.52114583333333331</c:v>
                </c:pt>
                <c:pt idx="18863">
                  <c:v>0.5213888888888889</c:v>
                </c:pt>
                <c:pt idx="18864">
                  <c:v>0.5216319444444445</c:v>
                </c:pt>
                <c:pt idx="18865">
                  <c:v>0.52187499999999998</c:v>
                </c:pt>
                <c:pt idx="18866">
                  <c:v>0.52211805555555557</c:v>
                </c:pt>
                <c:pt idx="18867">
                  <c:v>0.52236111111111116</c:v>
                </c:pt>
                <c:pt idx="18868">
                  <c:v>0.52261574074074069</c:v>
                </c:pt>
                <c:pt idx="18869">
                  <c:v>0.52285879629629628</c:v>
                </c:pt>
                <c:pt idx="18870">
                  <c:v>0.52310185185185187</c:v>
                </c:pt>
                <c:pt idx="18871">
                  <c:v>0.52334490740740736</c:v>
                </c:pt>
                <c:pt idx="18872">
                  <c:v>0.52358796296296295</c:v>
                </c:pt>
                <c:pt idx="18873">
                  <c:v>0.52384259259259258</c:v>
                </c:pt>
                <c:pt idx="18874">
                  <c:v>0.52408564814814818</c:v>
                </c:pt>
                <c:pt idx="18875">
                  <c:v>0.52432870370370377</c:v>
                </c:pt>
                <c:pt idx="18876">
                  <c:v>0.52457175925925925</c:v>
                </c:pt>
                <c:pt idx="18877">
                  <c:v>0.52481481481481485</c:v>
                </c:pt>
                <c:pt idx="18878">
                  <c:v>0.52506944444444448</c:v>
                </c:pt>
                <c:pt idx="18879">
                  <c:v>0.52531249999999996</c:v>
                </c:pt>
                <c:pt idx="18880">
                  <c:v>0.52555555555555555</c:v>
                </c:pt>
                <c:pt idx="18881">
                  <c:v>0.52579861111111115</c:v>
                </c:pt>
                <c:pt idx="18882">
                  <c:v>0.52604166666666663</c:v>
                </c:pt>
                <c:pt idx="18883">
                  <c:v>0.52629629629629626</c:v>
                </c:pt>
                <c:pt idx="18884">
                  <c:v>0.52653935185185186</c:v>
                </c:pt>
                <c:pt idx="18885">
                  <c:v>0.52678240740740734</c:v>
                </c:pt>
                <c:pt idx="18886">
                  <c:v>0.52702546296296293</c:v>
                </c:pt>
                <c:pt idx="18887">
                  <c:v>0.52726851851851853</c:v>
                </c:pt>
                <c:pt idx="18888">
                  <c:v>0.52751157407407401</c:v>
                </c:pt>
                <c:pt idx="18889">
                  <c:v>0.52776620370370375</c:v>
                </c:pt>
                <c:pt idx="18890">
                  <c:v>0.52800925925925923</c:v>
                </c:pt>
                <c:pt idx="18891">
                  <c:v>0.52825231481481483</c:v>
                </c:pt>
                <c:pt idx="18892">
                  <c:v>0.52849537037037042</c:v>
                </c:pt>
                <c:pt idx="18893">
                  <c:v>0.5287384259259259</c:v>
                </c:pt>
                <c:pt idx="18894">
                  <c:v>0.52899305555555554</c:v>
                </c:pt>
                <c:pt idx="18895">
                  <c:v>0.52923611111111113</c:v>
                </c:pt>
                <c:pt idx="18896">
                  <c:v>0.52947916666666661</c:v>
                </c:pt>
                <c:pt idx="18897">
                  <c:v>0.52972222222222221</c:v>
                </c:pt>
                <c:pt idx="18898">
                  <c:v>0.5299652777777778</c:v>
                </c:pt>
                <c:pt idx="18899">
                  <c:v>0.53021990740740743</c:v>
                </c:pt>
                <c:pt idx="18900">
                  <c:v>0.53046296296296302</c:v>
                </c:pt>
                <c:pt idx="18901">
                  <c:v>0.53070601851851851</c:v>
                </c:pt>
                <c:pt idx="18902">
                  <c:v>0.5309490740740741</c:v>
                </c:pt>
                <c:pt idx="18903">
                  <c:v>0.53119212962962969</c:v>
                </c:pt>
                <c:pt idx="18904">
                  <c:v>0.53143518518518518</c:v>
                </c:pt>
                <c:pt idx="18905">
                  <c:v>0.53168981481481481</c:v>
                </c:pt>
                <c:pt idx="18906">
                  <c:v>0.5319328703703704</c:v>
                </c:pt>
                <c:pt idx="18907">
                  <c:v>0.53217592592592589</c:v>
                </c:pt>
                <c:pt idx="18908">
                  <c:v>0.53241898148148148</c:v>
                </c:pt>
                <c:pt idx="18909">
                  <c:v>0.53266203703703707</c:v>
                </c:pt>
                <c:pt idx="18910">
                  <c:v>0.53291666666666659</c:v>
                </c:pt>
                <c:pt idx="18911">
                  <c:v>0.53315972222222219</c:v>
                </c:pt>
                <c:pt idx="18912">
                  <c:v>0.53340277777777778</c:v>
                </c:pt>
                <c:pt idx="18913">
                  <c:v>0.53364583333333326</c:v>
                </c:pt>
                <c:pt idx="18914">
                  <c:v>0.53388888888888886</c:v>
                </c:pt>
                <c:pt idx="18915">
                  <c:v>0.53414351851851849</c:v>
                </c:pt>
                <c:pt idx="18916">
                  <c:v>0.53438657407407408</c:v>
                </c:pt>
                <c:pt idx="18917">
                  <c:v>0.53462962962962968</c:v>
                </c:pt>
                <c:pt idx="18918">
                  <c:v>0.53487268518518516</c:v>
                </c:pt>
                <c:pt idx="18919">
                  <c:v>0.53511574074074075</c:v>
                </c:pt>
                <c:pt idx="18920">
                  <c:v>0.53537037037037039</c:v>
                </c:pt>
                <c:pt idx="18921">
                  <c:v>0.53561342592592587</c:v>
                </c:pt>
                <c:pt idx="18922">
                  <c:v>0.53585648148148146</c:v>
                </c:pt>
                <c:pt idx="18923">
                  <c:v>0.53609953703703705</c:v>
                </c:pt>
                <c:pt idx="18924">
                  <c:v>0.53634259259259254</c:v>
                </c:pt>
                <c:pt idx="18925">
                  <c:v>0.53658564814814813</c:v>
                </c:pt>
                <c:pt idx="18926">
                  <c:v>0.53684027777777776</c:v>
                </c:pt>
                <c:pt idx="18927">
                  <c:v>0.53708333333333336</c:v>
                </c:pt>
                <c:pt idx="18928">
                  <c:v>0.53732638888888895</c:v>
                </c:pt>
                <c:pt idx="18929">
                  <c:v>0.53756944444444443</c:v>
                </c:pt>
                <c:pt idx="18930">
                  <c:v>0.53781250000000003</c:v>
                </c:pt>
                <c:pt idx="18931">
                  <c:v>0.53806712962962966</c:v>
                </c:pt>
                <c:pt idx="18932">
                  <c:v>0.53831018518518514</c:v>
                </c:pt>
                <c:pt idx="18933">
                  <c:v>0.53855324074074074</c:v>
                </c:pt>
                <c:pt idx="18934">
                  <c:v>0.53879629629629633</c:v>
                </c:pt>
                <c:pt idx="18935">
                  <c:v>0.53903935185185181</c:v>
                </c:pt>
                <c:pt idx="18936">
                  <c:v>0.53929398148148155</c:v>
                </c:pt>
                <c:pt idx="18937">
                  <c:v>0.53953703703703704</c:v>
                </c:pt>
                <c:pt idx="18938">
                  <c:v>0.53978009259259252</c:v>
                </c:pt>
                <c:pt idx="18939">
                  <c:v>0.54002314814814811</c:v>
                </c:pt>
                <c:pt idx="18940">
                  <c:v>0.54026620370370371</c:v>
                </c:pt>
                <c:pt idx="18941">
                  <c:v>0.54050925925925919</c:v>
                </c:pt>
                <c:pt idx="18942">
                  <c:v>0.54076388888888893</c:v>
                </c:pt>
                <c:pt idx="18943">
                  <c:v>0.54100694444444442</c:v>
                </c:pt>
                <c:pt idx="18944">
                  <c:v>0.54125000000000001</c:v>
                </c:pt>
                <c:pt idx="18945">
                  <c:v>0.5414930555555556</c:v>
                </c:pt>
                <c:pt idx="18946">
                  <c:v>0.54173611111111108</c:v>
                </c:pt>
                <c:pt idx="18947">
                  <c:v>0.54199074074074072</c:v>
                </c:pt>
                <c:pt idx="18948">
                  <c:v>0.54223379629629631</c:v>
                </c:pt>
                <c:pt idx="18949">
                  <c:v>0.54247685185185179</c:v>
                </c:pt>
                <c:pt idx="18950">
                  <c:v>0.54271990740740739</c:v>
                </c:pt>
                <c:pt idx="18951">
                  <c:v>0.54296296296296298</c:v>
                </c:pt>
                <c:pt idx="18952">
                  <c:v>0.54321759259259261</c:v>
                </c:pt>
                <c:pt idx="18953">
                  <c:v>0.54346064814814821</c:v>
                </c:pt>
                <c:pt idx="18954">
                  <c:v>0.54370370370370369</c:v>
                </c:pt>
                <c:pt idx="18955">
                  <c:v>0.54394675925925928</c:v>
                </c:pt>
                <c:pt idx="18956">
                  <c:v>0.54418981481481488</c:v>
                </c:pt>
                <c:pt idx="18957">
                  <c:v>0.5444444444444444</c:v>
                </c:pt>
                <c:pt idx="18958">
                  <c:v>0.54468749999999999</c:v>
                </c:pt>
                <c:pt idx="18959">
                  <c:v>0.54493055555555558</c:v>
                </c:pt>
                <c:pt idx="18960">
                  <c:v>0.54517361111111107</c:v>
                </c:pt>
                <c:pt idx="18961">
                  <c:v>0.54541666666666666</c:v>
                </c:pt>
                <c:pt idx="18962">
                  <c:v>0.54567129629629629</c:v>
                </c:pt>
                <c:pt idx="18963">
                  <c:v>0.54591435185185189</c:v>
                </c:pt>
                <c:pt idx="18964">
                  <c:v>0.54615740740740748</c:v>
                </c:pt>
                <c:pt idx="18965">
                  <c:v>0.54640046296296296</c:v>
                </c:pt>
                <c:pt idx="18966">
                  <c:v>0.54664351851851845</c:v>
                </c:pt>
                <c:pt idx="18967">
                  <c:v>0.54689814814814819</c:v>
                </c:pt>
                <c:pt idx="18968">
                  <c:v>0.54714120370370367</c:v>
                </c:pt>
                <c:pt idx="18969">
                  <c:v>0.54738425925925926</c:v>
                </c:pt>
                <c:pt idx="18970">
                  <c:v>0.54762731481481486</c:v>
                </c:pt>
                <c:pt idx="18971">
                  <c:v>0.54787037037037034</c:v>
                </c:pt>
                <c:pt idx="18972">
                  <c:v>0.54811342592592593</c:v>
                </c:pt>
                <c:pt idx="18973">
                  <c:v>0.54836805555555557</c:v>
                </c:pt>
                <c:pt idx="18974">
                  <c:v>0.54861111111111105</c:v>
                </c:pt>
                <c:pt idx="18975">
                  <c:v>0.54885416666666664</c:v>
                </c:pt>
                <c:pt idx="18976">
                  <c:v>0.54909722222222224</c:v>
                </c:pt>
                <c:pt idx="18977">
                  <c:v>0.54934027777777772</c:v>
                </c:pt>
                <c:pt idx="18978">
                  <c:v>0.54958333333333331</c:v>
                </c:pt>
                <c:pt idx="18979">
                  <c:v>0.54983796296296295</c:v>
                </c:pt>
                <c:pt idx="18980">
                  <c:v>0.55008101851851854</c:v>
                </c:pt>
                <c:pt idx="18981">
                  <c:v>0.55032407407407413</c:v>
                </c:pt>
                <c:pt idx="18982">
                  <c:v>0.55056712962962961</c:v>
                </c:pt>
                <c:pt idx="18983">
                  <c:v>0.55081018518518521</c:v>
                </c:pt>
                <c:pt idx="18984">
                  <c:v>0.55106481481481484</c:v>
                </c:pt>
                <c:pt idx="18985">
                  <c:v>0.55130787037037032</c:v>
                </c:pt>
                <c:pt idx="18986">
                  <c:v>0.55155092592592592</c:v>
                </c:pt>
                <c:pt idx="18987">
                  <c:v>0.55179398148148151</c:v>
                </c:pt>
                <c:pt idx="18988">
                  <c:v>0.55203703703703699</c:v>
                </c:pt>
                <c:pt idx="18989">
                  <c:v>0.55229166666666674</c:v>
                </c:pt>
                <c:pt idx="18990">
                  <c:v>0.55253472222222222</c:v>
                </c:pt>
                <c:pt idx="18991">
                  <c:v>0.55277777777777781</c:v>
                </c:pt>
                <c:pt idx="18992">
                  <c:v>0.55302083333333341</c:v>
                </c:pt>
                <c:pt idx="18993">
                  <c:v>0.55326388888888889</c:v>
                </c:pt>
                <c:pt idx="18994">
                  <c:v>0.55351851851851852</c:v>
                </c:pt>
                <c:pt idx="18995">
                  <c:v>0.55376157407407411</c:v>
                </c:pt>
                <c:pt idx="18996">
                  <c:v>0.5540046296296296</c:v>
                </c:pt>
                <c:pt idx="18997">
                  <c:v>0.55424768518518519</c:v>
                </c:pt>
                <c:pt idx="18998">
                  <c:v>0.55449074074074078</c:v>
                </c:pt>
                <c:pt idx="18999">
                  <c:v>0.55473379629629627</c:v>
                </c:pt>
                <c:pt idx="19000">
                  <c:v>0.5549884259259259</c:v>
                </c:pt>
                <c:pt idx="19001">
                  <c:v>0.55523148148148149</c:v>
                </c:pt>
                <c:pt idx="19002">
                  <c:v>0.55547453703703698</c:v>
                </c:pt>
                <c:pt idx="19003">
                  <c:v>0.55571759259259257</c:v>
                </c:pt>
                <c:pt idx="19004">
                  <c:v>0.55596064814814816</c:v>
                </c:pt>
                <c:pt idx="19005">
                  <c:v>0.55621527777777779</c:v>
                </c:pt>
                <c:pt idx="19006">
                  <c:v>0.55645833333333339</c:v>
                </c:pt>
                <c:pt idx="19007">
                  <c:v>0.55670138888888887</c:v>
                </c:pt>
                <c:pt idx="19008">
                  <c:v>0.55694444444444446</c:v>
                </c:pt>
                <c:pt idx="19009">
                  <c:v>0.55718750000000006</c:v>
                </c:pt>
                <c:pt idx="19010">
                  <c:v>0.55744212962962958</c:v>
                </c:pt>
                <c:pt idx="19011">
                  <c:v>0.55768518518518517</c:v>
                </c:pt>
                <c:pt idx="19012">
                  <c:v>0.55792824074074077</c:v>
                </c:pt>
                <c:pt idx="19013">
                  <c:v>0.55817129629629625</c:v>
                </c:pt>
                <c:pt idx="19014">
                  <c:v>0.55841435185185184</c:v>
                </c:pt>
                <c:pt idx="19015">
                  <c:v>0.55866898148148147</c:v>
                </c:pt>
                <c:pt idx="19016">
                  <c:v>0.55891203703703707</c:v>
                </c:pt>
                <c:pt idx="19017">
                  <c:v>0.55915509259259266</c:v>
                </c:pt>
                <c:pt idx="19018">
                  <c:v>0.55939814814814814</c:v>
                </c:pt>
                <c:pt idx="19019">
                  <c:v>0.55964120370370374</c:v>
                </c:pt>
                <c:pt idx="19020">
                  <c:v>0.55988425925925933</c:v>
                </c:pt>
                <c:pt idx="19021">
                  <c:v>0.56013888888888885</c:v>
                </c:pt>
                <c:pt idx="19022">
                  <c:v>0.56038194444444445</c:v>
                </c:pt>
                <c:pt idx="19023">
                  <c:v>0.56062500000000004</c:v>
                </c:pt>
                <c:pt idx="19024">
                  <c:v>0.56086805555555552</c:v>
                </c:pt>
                <c:pt idx="19025">
                  <c:v>0.56111111111111112</c:v>
                </c:pt>
                <c:pt idx="19026">
                  <c:v>0.56136574074074075</c:v>
                </c:pt>
                <c:pt idx="19027">
                  <c:v>0.56160879629629623</c:v>
                </c:pt>
                <c:pt idx="19028">
                  <c:v>0.56185185185185182</c:v>
                </c:pt>
                <c:pt idx="19029">
                  <c:v>0.56209490740740742</c:v>
                </c:pt>
                <c:pt idx="19030">
                  <c:v>0.5623379629629629</c:v>
                </c:pt>
                <c:pt idx="19031">
                  <c:v>0.56259259259259264</c:v>
                </c:pt>
                <c:pt idx="19032">
                  <c:v>0.56283564814814813</c:v>
                </c:pt>
                <c:pt idx="19033">
                  <c:v>0.56307870370370372</c:v>
                </c:pt>
                <c:pt idx="19034">
                  <c:v>0.56332175925925931</c:v>
                </c:pt>
                <c:pt idx="19035">
                  <c:v>0.5635648148148148</c:v>
                </c:pt>
                <c:pt idx="19036">
                  <c:v>0.56381944444444443</c:v>
                </c:pt>
                <c:pt idx="19037">
                  <c:v>0.56406250000000002</c:v>
                </c:pt>
                <c:pt idx="19038">
                  <c:v>0.5643055555555555</c:v>
                </c:pt>
                <c:pt idx="19039">
                  <c:v>0.5645486111111111</c:v>
                </c:pt>
                <c:pt idx="19040">
                  <c:v>0.56479166666666669</c:v>
                </c:pt>
                <c:pt idx="19041">
                  <c:v>0.56503472222222217</c:v>
                </c:pt>
                <c:pt idx="19042">
                  <c:v>0.56528935185185192</c:v>
                </c:pt>
                <c:pt idx="19043">
                  <c:v>0.5655324074074074</c:v>
                </c:pt>
                <c:pt idx="19044">
                  <c:v>0.56577546296296299</c:v>
                </c:pt>
                <c:pt idx="19045">
                  <c:v>0.56601851851851859</c:v>
                </c:pt>
                <c:pt idx="19046">
                  <c:v>0.56626157407407407</c:v>
                </c:pt>
                <c:pt idx="19047">
                  <c:v>0.5665162037037037</c:v>
                </c:pt>
                <c:pt idx="19048">
                  <c:v>0.5667592592592593</c:v>
                </c:pt>
                <c:pt idx="19049">
                  <c:v>0.56700231481481478</c:v>
                </c:pt>
                <c:pt idx="19050">
                  <c:v>0.56724537037037037</c:v>
                </c:pt>
                <c:pt idx="19051">
                  <c:v>0.56748842592592597</c:v>
                </c:pt>
                <c:pt idx="19052">
                  <c:v>0.56774305555555549</c:v>
                </c:pt>
                <c:pt idx="19053">
                  <c:v>0.56798611111111108</c:v>
                </c:pt>
                <c:pt idx="19054">
                  <c:v>0.56822916666666667</c:v>
                </c:pt>
                <c:pt idx="19055">
                  <c:v>0.56847222222222216</c:v>
                </c:pt>
                <c:pt idx="19056">
                  <c:v>0.56871527777777775</c:v>
                </c:pt>
                <c:pt idx="19057">
                  <c:v>0.56895833333333334</c:v>
                </c:pt>
                <c:pt idx="19058">
                  <c:v>0.56921296296296298</c:v>
                </c:pt>
                <c:pt idx="19059">
                  <c:v>0.56945601851851857</c:v>
                </c:pt>
                <c:pt idx="19060">
                  <c:v>0.56969907407407405</c:v>
                </c:pt>
                <c:pt idx="19061">
                  <c:v>0.56994212962962965</c:v>
                </c:pt>
                <c:pt idx="19062">
                  <c:v>0.57018518518518524</c:v>
                </c:pt>
                <c:pt idx="19063">
                  <c:v>0.57043981481481476</c:v>
                </c:pt>
                <c:pt idx="19064">
                  <c:v>0.57068287037037035</c:v>
                </c:pt>
                <c:pt idx="19065">
                  <c:v>0.57092592592592595</c:v>
                </c:pt>
                <c:pt idx="19066">
                  <c:v>0.57116898148148143</c:v>
                </c:pt>
                <c:pt idx="19067">
                  <c:v>0.57141203703703702</c:v>
                </c:pt>
                <c:pt idx="19068">
                  <c:v>0.57166666666666666</c:v>
                </c:pt>
                <c:pt idx="19069">
                  <c:v>0.57190972222222225</c:v>
                </c:pt>
                <c:pt idx="19070">
                  <c:v>0.57215277777777784</c:v>
                </c:pt>
                <c:pt idx="19071">
                  <c:v>0.57239583333333333</c:v>
                </c:pt>
                <c:pt idx="19072">
                  <c:v>0.57263888888888892</c:v>
                </c:pt>
                <c:pt idx="19073">
                  <c:v>0.57289351851851855</c:v>
                </c:pt>
                <c:pt idx="19074">
                  <c:v>0.57313657407407403</c:v>
                </c:pt>
                <c:pt idx="19075">
                  <c:v>0.57337962962962963</c:v>
                </c:pt>
                <c:pt idx="19076">
                  <c:v>0.57362268518518522</c:v>
                </c:pt>
                <c:pt idx="19077">
                  <c:v>0.5738657407407407</c:v>
                </c:pt>
                <c:pt idx="19078">
                  <c:v>0.5741087962962963</c:v>
                </c:pt>
                <c:pt idx="19079">
                  <c:v>0.57436342592592593</c:v>
                </c:pt>
                <c:pt idx="19080">
                  <c:v>0.57460648148148141</c:v>
                </c:pt>
                <c:pt idx="19081">
                  <c:v>0.57484953703703701</c:v>
                </c:pt>
                <c:pt idx="19082">
                  <c:v>0.5750925925925926</c:v>
                </c:pt>
                <c:pt idx="19083">
                  <c:v>0.57533564814814808</c:v>
                </c:pt>
                <c:pt idx="19084">
                  <c:v>0.57559027777777783</c:v>
                </c:pt>
                <c:pt idx="19085">
                  <c:v>0.57583333333333331</c:v>
                </c:pt>
                <c:pt idx="19086">
                  <c:v>0.5760763888888889</c:v>
                </c:pt>
                <c:pt idx="19087">
                  <c:v>0.5763194444444445</c:v>
                </c:pt>
                <c:pt idx="19088">
                  <c:v>0.57656249999999998</c:v>
                </c:pt>
                <c:pt idx="19089">
                  <c:v>0.57681712962962961</c:v>
                </c:pt>
                <c:pt idx="19090">
                  <c:v>0.5770601851851852</c:v>
                </c:pt>
                <c:pt idx="19091">
                  <c:v>0.57730324074074069</c:v>
                </c:pt>
                <c:pt idx="19092">
                  <c:v>0.57754629629629628</c:v>
                </c:pt>
                <c:pt idx="19093">
                  <c:v>0.57778935185185187</c:v>
                </c:pt>
                <c:pt idx="19094">
                  <c:v>0.57803240740740736</c:v>
                </c:pt>
                <c:pt idx="19095">
                  <c:v>0.5782870370370371</c:v>
                </c:pt>
                <c:pt idx="19096">
                  <c:v>0.57853009259259258</c:v>
                </c:pt>
                <c:pt idx="19097">
                  <c:v>0.57877314814814818</c:v>
                </c:pt>
                <c:pt idx="19098">
                  <c:v>0.57901620370370377</c:v>
                </c:pt>
                <c:pt idx="19099">
                  <c:v>0.57925925925925925</c:v>
                </c:pt>
                <c:pt idx="19100">
                  <c:v>0.57951388888888888</c:v>
                </c:pt>
                <c:pt idx="19101">
                  <c:v>0.57975694444444448</c:v>
                </c:pt>
                <c:pt idx="19102">
                  <c:v>0.57999999999999996</c:v>
                </c:pt>
                <c:pt idx="19103">
                  <c:v>0.58024305555555555</c:v>
                </c:pt>
                <c:pt idx="19104">
                  <c:v>0.58048611111111115</c:v>
                </c:pt>
                <c:pt idx="19105">
                  <c:v>0.58074074074074067</c:v>
                </c:pt>
                <c:pt idx="19106">
                  <c:v>0.58098379629629626</c:v>
                </c:pt>
                <c:pt idx="19107">
                  <c:v>0.58122685185185186</c:v>
                </c:pt>
                <c:pt idx="19108">
                  <c:v>0.58146990740740734</c:v>
                </c:pt>
                <c:pt idx="19109">
                  <c:v>0.58171296296296293</c:v>
                </c:pt>
                <c:pt idx="19110">
                  <c:v>0.58196759259259256</c:v>
                </c:pt>
                <c:pt idx="19111">
                  <c:v>0.58221064814814816</c:v>
                </c:pt>
                <c:pt idx="19112">
                  <c:v>0.58245370370370375</c:v>
                </c:pt>
                <c:pt idx="19113">
                  <c:v>0.58269675925925923</c:v>
                </c:pt>
                <c:pt idx="19114">
                  <c:v>0.58293981481481483</c:v>
                </c:pt>
                <c:pt idx="19115">
                  <c:v>0.58319444444444446</c:v>
                </c:pt>
                <c:pt idx="19116">
                  <c:v>0.58343749999999994</c:v>
                </c:pt>
                <c:pt idx="19117">
                  <c:v>0.58368055555555554</c:v>
                </c:pt>
                <c:pt idx="19118">
                  <c:v>0.58392361111111113</c:v>
                </c:pt>
                <c:pt idx="19119">
                  <c:v>0.58416666666666661</c:v>
                </c:pt>
                <c:pt idx="19120">
                  <c:v>0.58440972222222221</c:v>
                </c:pt>
                <c:pt idx="19121">
                  <c:v>0.58466435185185184</c:v>
                </c:pt>
                <c:pt idx="19122">
                  <c:v>0.58490740740740743</c:v>
                </c:pt>
                <c:pt idx="19123">
                  <c:v>0.58515046296296302</c:v>
                </c:pt>
                <c:pt idx="19124">
                  <c:v>0.58539351851851851</c:v>
                </c:pt>
                <c:pt idx="19125">
                  <c:v>0.5856365740740741</c:v>
                </c:pt>
                <c:pt idx="19126">
                  <c:v>0.58589120370370373</c:v>
                </c:pt>
                <c:pt idx="19127">
                  <c:v>0.58613425925925922</c:v>
                </c:pt>
                <c:pt idx="19128">
                  <c:v>0.58637731481481481</c:v>
                </c:pt>
                <c:pt idx="19129">
                  <c:v>0.5866203703703704</c:v>
                </c:pt>
                <c:pt idx="19130">
                  <c:v>0.58686342592592589</c:v>
                </c:pt>
                <c:pt idx="19131">
                  <c:v>0.58710648148148148</c:v>
                </c:pt>
                <c:pt idx="19132">
                  <c:v>0.58736111111111111</c:v>
                </c:pt>
                <c:pt idx="19133">
                  <c:v>0.58760416666666659</c:v>
                </c:pt>
                <c:pt idx="19134">
                  <c:v>0.58784722222222219</c:v>
                </c:pt>
                <c:pt idx="19135">
                  <c:v>0.58809027777777778</c:v>
                </c:pt>
                <c:pt idx="19136">
                  <c:v>0.58833333333333326</c:v>
                </c:pt>
                <c:pt idx="19137">
                  <c:v>0.58858796296296301</c:v>
                </c:pt>
                <c:pt idx="19138">
                  <c:v>0.58883101851851849</c:v>
                </c:pt>
                <c:pt idx="19139">
                  <c:v>0.58907407407407408</c:v>
                </c:pt>
                <c:pt idx="19140">
                  <c:v>0.58931712962962968</c:v>
                </c:pt>
                <c:pt idx="19141">
                  <c:v>0.58956018518518516</c:v>
                </c:pt>
                <c:pt idx="19142">
                  <c:v>0.58981481481481479</c:v>
                </c:pt>
                <c:pt idx="19143">
                  <c:v>0.59005787037037039</c:v>
                </c:pt>
                <c:pt idx="19144">
                  <c:v>0.59030092592592587</c:v>
                </c:pt>
                <c:pt idx="19145">
                  <c:v>0.59054398148148146</c:v>
                </c:pt>
                <c:pt idx="19146">
                  <c:v>0.59078703703703705</c:v>
                </c:pt>
                <c:pt idx="19147">
                  <c:v>0.59104166666666669</c:v>
                </c:pt>
                <c:pt idx="19148">
                  <c:v>0.59128472222222228</c:v>
                </c:pt>
                <c:pt idx="19149">
                  <c:v>0.59152777777777776</c:v>
                </c:pt>
                <c:pt idx="19150">
                  <c:v>0.59177083333333336</c:v>
                </c:pt>
                <c:pt idx="19151">
                  <c:v>0.59201388888888895</c:v>
                </c:pt>
                <c:pt idx="19152">
                  <c:v>0.59225694444444443</c:v>
                </c:pt>
                <c:pt idx="19153">
                  <c:v>0.59251157407407407</c:v>
                </c:pt>
                <c:pt idx="19154">
                  <c:v>0.59275462962962966</c:v>
                </c:pt>
                <c:pt idx="19155">
                  <c:v>0.59299768518518514</c:v>
                </c:pt>
                <c:pt idx="19156">
                  <c:v>0.59324074074074074</c:v>
                </c:pt>
                <c:pt idx="19157">
                  <c:v>0.59348379629629633</c:v>
                </c:pt>
                <c:pt idx="19158">
                  <c:v>0.59373842592592596</c:v>
                </c:pt>
                <c:pt idx="19159">
                  <c:v>0.59398148148148155</c:v>
                </c:pt>
                <c:pt idx="19160">
                  <c:v>0.59422453703703704</c:v>
                </c:pt>
                <c:pt idx="19161">
                  <c:v>0.59446759259259263</c:v>
                </c:pt>
                <c:pt idx="19162">
                  <c:v>0.59471064814814811</c:v>
                </c:pt>
                <c:pt idx="19163">
                  <c:v>0.59496527777777775</c:v>
                </c:pt>
                <c:pt idx="19164">
                  <c:v>0.59520833333333334</c:v>
                </c:pt>
                <c:pt idx="19165">
                  <c:v>0.59545138888888893</c:v>
                </c:pt>
                <c:pt idx="19166">
                  <c:v>0.59569444444444442</c:v>
                </c:pt>
                <c:pt idx="19167">
                  <c:v>0.59593750000000001</c:v>
                </c:pt>
                <c:pt idx="19168">
                  <c:v>0.59619212962962964</c:v>
                </c:pt>
                <c:pt idx="19169">
                  <c:v>0.59643518518518512</c:v>
                </c:pt>
                <c:pt idx="19170">
                  <c:v>0.59667824074074072</c:v>
                </c:pt>
                <c:pt idx="19171">
                  <c:v>0.59692129629629631</c:v>
                </c:pt>
                <c:pt idx="19172">
                  <c:v>0.59716435185185179</c:v>
                </c:pt>
                <c:pt idx="19173">
                  <c:v>0.59740740740740739</c:v>
                </c:pt>
                <c:pt idx="19174">
                  <c:v>0.59766203703703702</c:v>
                </c:pt>
                <c:pt idx="19175">
                  <c:v>0.59790509259259261</c:v>
                </c:pt>
                <c:pt idx="19176">
                  <c:v>0.59814814814814821</c:v>
                </c:pt>
                <c:pt idx="19177">
                  <c:v>0.59839120370370369</c:v>
                </c:pt>
                <c:pt idx="19178">
                  <c:v>0.59863425925925928</c:v>
                </c:pt>
                <c:pt idx="19179">
                  <c:v>0.59888888888888892</c:v>
                </c:pt>
                <c:pt idx="19180">
                  <c:v>0.5991319444444444</c:v>
                </c:pt>
                <c:pt idx="19181">
                  <c:v>0.59937499999999999</c:v>
                </c:pt>
                <c:pt idx="19182">
                  <c:v>0.59961805555555558</c:v>
                </c:pt>
                <c:pt idx="19183">
                  <c:v>0.59986111111111107</c:v>
                </c:pt>
                <c:pt idx="19184">
                  <c:v>0.60011574074074081</c:v>
                </c:pt>
                <c:pt idx="19185">
                  <c:v>0.60035879629629629</c:v>
                </c:pt>
                <c:pt idx="19186">
                  <c:v>0.60060185185185189</c:v>
                </c:pt>
                <c:pt idx="19187">
                  <c:v>0.60084490740740737</c:v>
                </c:pt>
                <c:pt idx="19188">
                  <c:v>0.60108796296296296</c:v>
                </c:pt>
                <c:pt idx="19189">
                  <c:v>0.6013425925925926</c:v>
                </c:pt>
                <c:pt idx="19190">
                  <c:v>0.60158564814814819</c:v>
                </c:pt>
                <c:pt idx="19191">
                  <c:v>0.60182870370370367</c:v>
                </c:pt>
                <c:pt idx="19192">
                  <c:v>0.60207175925925926</c:v>
                </c:pt>
                <c:pt idx="19193">
                  <c:v>0.60231481481481486</c:v>
                </c:pt>
                <c:pt idx="19194">
                  <c:v>0.60256944444444438</c:v>
                </c:pt>
                <c:pt idx="19195">
                  <c:v>0.60281249999999997</c:v>
                </c:pt>
                <c:pt idx="19196">
                  <c:v>0.60305555555555557</c:v>
                </c:pt>
                <c:pt idx="19197">
                  <c:v>0.60329861111111105</c:v>
                </c:pt>
                <c:pt idx="19198">
                  <c:v>0.60354166666666664</c:v>
                </c:pt>
                <c:pt idx="19199">
                  <c:v>0.60378472222222224</c:v>
                </c:pt>
                <c:pt idx="19200">
                  <c:v>0.60403935185185187</c:v>
                </c:pt>
                <c:pt idx="19201">
                  <c:v>0.60428240740740746</c:v>
                </c:pt>
                <c:pt idx="19202">
                  <c:v>0.60452546296296295</c:v>
                </c:pt>
                <c:pt idx="19203">
                  <c:v>0.60476851851851854</c:v>
                </c:pt>
                <c:pt idx="19204">
                  <c:v>0.60501157407407413</c:v>
                </c:pt>
                <c:pt idx="19205">
                  <c:v>0.60526620370370365</c:v>
                </c:pt>
                <c:pt idx="19206">
                  <c:v>0.60550925925925925</c:v>
                </c:pt>
                <c:pt idx="19207">
                  <c:v>0.60575231481481484</c:v>
                </c:pt>
                <c:pt idx="19208">
                  <c:v>0.60599537037037032</c:v>
                </c:pt>
                <c:pt idx="19209">
                  <c:v>0.60623842592592592</c:v>
                </c:pt>
                <c:pt idx="19210">
                  <c:v>0.60648148148148151</c:v>
                </c:pt>
                <c:pt idx="19211">
                  <c:v>0.60673611111111114</c:v>
                </c:pt>
                <c:pt idx="19212">
                  <c:v>0.60697916666666674</c:v>
                </c:pt>
                <c:pt idx="19213">
                  <c:v>0.60722222222222222</c:v>
                </c:pt>
                <c:pt idx="19214">
                  <c:v>0.60746527777777781</c:v>
                </c:pt>
                <c:pt idx="19215">
                  <c:v>0.60770833333333341</c:v>
                </c:pt>
                <c:pt idx="19216">
                  <c:v>0.60796296296296293</c:v>
                </c:pt>
                <c:pt idx="19217">
                  <c:v>0.60820601851851852</c:v>
                </c:pt>
                <c:pt idx="19218">
                  <c:v>0.60844907407407411</c:v>
                </c:pt>
                <c:pt idx="19219">
                  <c:v>0.6086921296296296</c:v>
                </c:pt>
                <c:pt idx="19220">
                  <c:v>0.60893518518518519</c:v>
                </c:pt>
                <c:pt idx="19221">
                  <c:v>0.60918981481481482</c:v>
                </c:pt>
                <c:pt idx="19222">
                  <c:v>0.60943287037037031</c:v>
                </c:pt>
                <c:pt idx="19223">
                  <c:v>0.6096759259259259</c:v>
                </c:pt>
                <c:pt idx="19224">
                  <c:v>0.60991898148148149</c:v>
                </c:pt>
                <c:pt idx="19225">
                  <c:v>0.61016203703703698</c:v>
                </c:pt>
                <c:pt idx="19226">
                  <c:v>0.61040509259259257</c:v>
                </c:pt>
                <c:pt idx="19227">
                  <c:v>0.6106597222222222</c:v>
                </c:pt>
                <c:pt idx="19228">
                  <c:v>0.61090277777777779</c:v>
                </c:pt>
                <c:pt idx="19229">
                  <c:v>0.61114583333333339</c:v>
                </c:pt>
                <c:pt idx="19230">
                  <c:v>0.61138888888888887</c:v>
                </c:pt>
                <c:pt idx="19231">
                  <c:v>0.61163194444444446</c:v>
                </c:pt>
                <c:pt idx="19232">
                  <c:v>0.6118865740740741</c:v>
                </c:pt>
                <c:pt idx="19233">
                  <c:v>0.61212962962962958</c:v>
                </c:pt>
                <c:pt idx="19234">
                  <c:v>0.61237268518518517</c:v>
                </c:pt>
                <c:pt idx="19235">
                  <c:v>0.61261574074074077</c:v>
                </c:pt>
                <c:pt idx="19236">
                  <c:v>0.61285879629629625</c:v>
                </c:pt>
                <c:pt idx="19237">
                  <c:v>0.61311342592592599</c:v>
                </c:pt>
                <c:pt idx="19238">
                  <c:v>0.61335648148148147</c:v>
                </c:pt>
                <c:pt idx="19239">
                  <c:v>0.61359953703703707</c:v>
                </c:pt>
                <c:pt idx="19240">
                  <c:v>0.61384259259259266</c:v>
                </c:pt>
                <c:pt idx="19241">
                  <c:v>0.61408564814814814</c:v>
                </c:pt>
                <c:pt idx="19242">
                  <c:v>0.61432870370370374</c:v>
                </c:pt>
                <c:pt idx="19243">
                  <c:v>0.61458333333333337</c:v>
                </c:pt>
                <c:pt idx="19244">
                  <c:v>0.61482638888888885</c:v>
                </c:pt>
                <c:pt idx="19245">
                  <c:v>0.61506944444444445</c:v>
                </c:pt>
                <c:pt idx="19246">
                  <c:v>0.61531250000000004</c:v>
                </c:pt>
                <c:pt idx="19247">
                  <c:v>0.61555555555555552</c:v>
                </c:pt>
                <c:pt idx="19248">
                  <c:v>0.61581018518518515</c:v>
                </c:pt>
                <c:pt idx="19249">
                  <c:v>0.61605324074074075</c:v>
                </c:pt>
                <c:pt idx="19250">
                  <c:v>0.61629629629629623</c:v>
                </c:pt>
                <c:pt idx="19251">
                  <c:v>0.61653935185185182</c:v>
                </c:pt>
                <c:pt idx="19252">
                  <c:v>0.61678240740740742</c:v>
                </c:pt>
                <c:pt idx="19253">
                  <c:v>0.61703703703703705</c:v>
                </c:pt>
                <c:pt idx="19254">
                  <c:v>0.61728009259259264</c:v>
                </c:pt>
                <c:pt idx="19255">
                  <c:v>0.61752314814814813</c:v>
                </c:pt>
                <c:pt idx="19256">
                  <c:v>0.61776620370370372</c:v>
                </c:pt>
                <c:pt idx="19257">
                  <c:v>0.61800925925925931</c:v>
                </c:pt>
                <c:pt idx="19258">
                  <c:v>0.61826388888888884</c:v>
                </c:pt>
                <c:pt idx="19259">
                  <c:v>0.61850694444444443</c:v>
                </c:pt>
                <c:pt idx="19260">
                  <c:v>0.61875000000000002</c:v>
                </c:pt>
                <c:pt idx="19261">
                  <c:v>0.6189930555555555</c:v>
                </c:pt>
                <c:pt idx="19262">
                  <c:v>0.6192361111111111</c:v>
                </c:pt>
                <c:pt idx="19263">
                  <c:v>0.61949074074074073</c:v>
                </c:pt>
                <c:pt idx="19264">
                  <c:v>0.61973379629629632</c:v>
                </c:pt>
                <c:pt idx="19265">
                  <c:v>0.61997685185185192</c:v>
                </c:pt>
                <c:pt idx="19266">
                  <c:v>0.6202199074074074</c:v>
                </c:pt>
                <c:pt idx="19267">
                  <c:v>0.62046296296296299</c:v>
                </c:pt>
                <c:pt idx="19268">
                  <c:v>0.62071759259259263</c:v>
                </c:pt>
                <c:pt idx="19269">
                  <c:v>0.62096064814814811</c:v>
                </c:pt>
                <c:pt idx="19270">
                  <c:v>0.6212037037037037</c:v>
                </c:pt>
                <c:pt idx="19271">
                  <c:v>0.6214467592592593</c:v>
                </c:pt>
                <c:pt idx="19272">
                  <c:v>0.62168981481481478</c:v>
                </c:pt>
                <c:pt idx="19273">
                  <c:v>0.62193287037037037</c:v>
                </c:pt>
                <c:pt idx="19274">
                  <c:v>0.6221875</c:v>
                </c:pt>
                <c:pt idx="19275">
                  <c:v>0.62243055555555549</c:v>
                </c:pt>
                <c:pt idx="19276">
                  <c:v>0.62267361111111108</c:v>
                </c:pt>
                <c:pt idx="19277">
                  <c:v>0.62291666666666667</c:v>
                </c:pt>
                <c:pt idx="19278">
                  <c:v>0.62315972222222216</c:v>
                </c:pt>
                <c:pt idx="19279">
                  <c:v>0.6234143518518519</c:v>
                </c:pt>
                <c:pt idx="19280">
                  <c:v>0.62365740740740738</c:v>
                </c:pt>
                <c:pt idx="19281">
                  <c:v>0.62390046296296298</c:v>
                </c:pt>
                <c:pt idx="19282">
                  <c:v>0.62414351851851857</c:v>
                </c:pt>
                <c:pt idx="19283">
                  <c:v>0.62438657407407405</c:v>
                </c:pt>
                <c:pt idx="19284">
                  <c:v>0.62462962962962965</c:v>
                </c:pt>
                <c:pt idx="19285">
                  <c:v>0.62488425925925928</c:v>
                </c:pt>
                <c:pt idx="19286">
                  <c:v>0.62512731481481476</c:v>
                </c:pt>
                <c:pt idx="19287">
                  <c:v>0.62537037037037035</c:v>
                </c:pt>
                <c:pt idx="19288">
                  <c:v>0.62561342592592595</c:v>
                </c:pt>
                <c:pt idx="19289">
                  <c:v>0.62585648148148143</c:v>
                </c:pt>
                <c:pt idx="19290">
                  <c:v>0.62611111111111117</c:v>
                </c:pt>
                <c:pt idx="19291">
                  <c:v>0.62635416666666666</c:v>
                </c:pt>
                <c:pt idx="19292">
                  <c:v>0.62659722222222225</c:v>
                </c:pt>
                <c:pt idx="19293">
                  <c:v>0.62684027777777784</c:v>
                </c:pt>
                <c:pt idx="19294">
                  <c:v>0.62708333333333333</c:v>
                </c:pt>
                <c:pt idx="19295">
                  <c:v>0.62733796296296296</c:v>
                </c:pt>
                <c:pt idx="19296">
                  <c:v>0.62758101851851855</c:v>
                </c:pt>
                <c:pt idx="19297">
                  <c:v>0.62782407407407403</c:v>
                </c:pt>
                <c:pt idx="19298">
                  <c:v>0.62806712962962963</c:v>
                </c:pt>
                <c:pt idx="19299">
                  <c:v>0.62831018518518522</c:v>
                </c:pt>
                <c:pt idx="19300">
                  <c:v>0.6285532407407407</c:v>
                </c:pt>
                <c:pt idx="19301">
                  <c:v>0.62880787037037034</c:v>
                </c:pt>
                <c:pt idx="19302">
                  <c:v>0.62905092592592593</c:v>
                </c:pt>
                <c:pt idx="19303">
                  <c:v>0.62929398148148141</c:v>
                </c:pt>
                <c:pt idx="19304">
                  <c:v>0.62953703703703701</c:v>
                </c:pt>
                <c:pt idx="19305">
                  <c:v>0.6297800925925926</c:v>
                </c:pt>
                <c:pt idx="19306">
                  <c:v>0.63003472222222223</c:v>
                </c:pt>
                <c:pt idx="19307">
                  <c:v>0.63027777777777783</c:v>
                </c:pt>
                <c:pt idx="19308">
                  <c:v>0.63052083333333331</c:v>
                </c:pt>
                <c:pt idx="19309">
                  <c:v>0.6307638888888889</c:v>
                </c:pt>
                <c:pt idx="19310">
                  <c:v>0.6310069444444445</c:v>
                </c:pt>
                <c:pt idx="19311">
                  <c:v>0.63126157407407402</c:v>
                </c:pt>
                <c:pt idx="19312">
                  <c:v>0.63150462962962961</c:v>
                </c:pt>
                <c:pt idx="19313">
                  <c:v>0.6317476851851852</c:v>
                </c:pt>
                <c:pt idx="19314">
                  <c:v>0.63199074074074069</c:v>
                </c:pt>
                <c:pt idx="19315">
                  <c:v>0.63223379629629628</c:v>
                </c:pt>
                <c:pt idx="19316">
                  <c:v>0.63248842592592591</c:v>
                </c:pt>
                <c:pt idx="19317">
                  <c:v>0.63273148148148151</c:v>
                </c:pt>
                <c:pt idx="19318">
                  <c:v>0.6329745370370371</c:v>
                </c:pt>
                <c:pt idx="19319">
                  <c:v>0.63321759259259258</c:v>
                </c:pt>
                <c:pt idx="19320">
                  <c:v>0.63346064814814818</c:v>
                </c:pt>
                <c:pt idx="19321">
                  <c:v>0.63370370370370377</c:v>
                </c:pt>
                <c:pt idx="19322">
                  <c:v>0.63395833333333329</c:v>
                </c:pt>
                <c:pt idx="19323">
                  <c:v>0.63420138888888888</c:v>
                </c:pt>
                <c:pt idx="19324">
                  <c:v>0.63444444444444448</c:v>
                </c:pt>
                <c:pt idx="19325">
                  <c:v>0.63468749999999996</c:v>
                </c:pt>
                <c:pt idx="19326">
                  <c:v>0.63493055555555555</c:v>
                </c:pt>
                <c:pt idx="19327">
                  <c:v>0.63518518518518519</c:v>
                </c:pt>
                <c:pt idx="19328">
                  <c:v>0.63542824074074067</c:v>
                </c:pt>
                <c:pt idx="19329">
                  <c:v>0.63567129629629626</c:v>
                </c:pt>
                <c:pt idx="19330">
                  <c:v>0.63591435185185186</c:v>
                </c:pt>
                <c:pt idx="19331">
                  <c:v>0.63615740740740734</c:v>
                </c:pt>
                <c:pt idx="19332">
                  <c:v>0.63641203703703708</c:v>
                </c:pt>
                <c:pt idx="19333">
                  <c:v>0.63665509259259256</c:v>
                </c:pt>
                <c:pt idx="19334">
                  <c:v>0.63689814814814816</c:v>
                </c:pt>
                <c:pt idx="19335">
                  <c:v>0.63714120370370375</c:v>
                </c:pt>
                <c:pt idx="19336">
                  <c:v>0.63738425925925923</c:v>
                </c:pt>
                <c:pt idx="19337">
                  <c:v>0.63763888888888887</c:v>
                </c:pt>
                <c:pt idx="19338">
                  <c:v>0.63788194444444446</c:v>
                </c:pt>
                <c:pt idx="19339">
                  <c:v>0.63812499999999994</c:v>
                </c:pt>
                <c:pt idx="19340">
                  <c:v>0.63836805555555554</c:v>
                </c:pt>
                <c:pt idx="19341">
                  <c:v>0.63861111111111113</c:v>
                </c:pt>
                <c:pt idx="19342">
                  <c:v>0.63886574074074076</c:v>
                </c:pt>
                <c:pt idx="19343">
                  <c:v>0.63910879629629636</c:v>
                </c:pt>
                <c:pt idx="19344">
                  <c:v>0.63935185185185184</c:v>
                </c:pt>
                <c:pt idx="19345">
                  <c:v>0.63959490740740743</c:v>
                </c:pt>
                <c:pt idx="19346">
                  <c:v>0.63983796296296302</c:v>
                </c:pt>
                <c:pt idx="19347">
                  <c:v>0.64008101851851851</c:v>
                </c:pt>
                <c:pt idx="19348">
                  <c:v>0.64033564814814814</c:v>
                </c:pt>
                <c:pt idx="19349">
                  <c:v>0.64057870370370373</c:v>
                </c:pt>
                <c:pt idx="19350">
                  <c:v>0.64082175925925922</c:v>
                </c:pt>
                <c:pt idx="19351">
                  <c:v>0.64106481481481481</c:v>
                </c:pt>
                <c:pt idx="19352">
                  <c:v>0.6413078703703704</c:v>
                </c:pt>
                <c:pt idx="19353">
                  <c:v>0.64156250000000004</c:v>
                </c:pt>
                <c:pt idx="19354">
                  <c:v>0.64180555555555552</c:v>
                </c:pt>
                <c:pt idx="19355">
                  <c:v>0.64204861111111111</c:v>
                </c:pt>
                <c:pt idx="19356">
                  <c:v>0.64229166666666659</c:v>
                </c:pt>
                <c:pt idx="19357">
                  <c:v>0.64253472222222219</c:v>
                </c:pt>
                <c:pt idx="19358">
                  <c:v>0.64277777777777778</c:v>
                </c:pt>
                <c:pt idx="19359">
                  <c:v>0.64303240740740741</c:v>
                </c:pt>
                <c:pt idx="19360">
                  <c:v>0.64327546296296301</c:v>
                </c:pt>
                <c:pt idx="19361">
                  <c:v>0.64351851851851849</c:v>
                </c:pt>
                <c:pt idx="19362">
                  <c:v>0.64376157407407408</c:v>
                </c:pt>
                <c:pt idx="19363">
                  <c:v>0.64400462962962968</c:v>
                </c:pt>
                <c:pt idx="19364">
                  <c:v>0.6442592592592592</c:v>
                </c:pt>
                <c:pt idx="19365">
                  <c:v>0.64450231481481479</c:v>
                </c:pt>
                <c:pt idx="19366">
                  <c:v>0.64474537037037039</c:v>
                </c:pt>
                <c:pt idx="19367">
                  <c:v>0.64498842592592587</c:v>
                </c:pt>
                <c:pt idx="19368">
                  <c:v>0.64523148148148146</c:v>
                </c:pt>
                <c:pt idx="19369">
                  <c:v>0.64548611111111109</c:v>
                </c:pt>
                <c:pt idx="19370">
                  <c:v>0.64572916666666669</c:v>
                </c:pt>
                <c:pt idx="19371">
                  <c:v>0.64597222222222228</c:v>
                </c:pt>
                <c:pt idx="19372">
                  <c:v>0.64621527777777776</c:v>
                </c:pt>
                <c:pt idx="19373">
                  <c:v>0.64645833333333336</c:v>
                </c:pt>
                <c:pt idx="19374">
                  <c:v>0.64671296296296299</c:v>
                </c:pt>
                <c:pt idx="19375">
                  <c:v>0.64695601851851847</c:v>
                </c:pt>
                <c:pt idx="19376">
                  <c:v>0.64719907407407407</c:v>
                </c:pt>
                <c:pt idx="19377">
                  <c:v>0.64744212962962966</c:v>
                </c:pt>
                <c:pt idx="19378">
                  <c:v>0.64768518518518514</c:v>
                </c:pt>
                <c:pt idx="19379">
                  <c:v>0.64792824074074074</c:v>
                </c:pt>
                <c:pt idx="19380">
                  <c:v>0.64818287037037037</c:v>
                </c:pt>
                <c:pt idx="19381">
                  <c:v>0.64842592592592596</c:v>
                </c:pt>
                <c:pt idx="19382">
                  <c:v>0.64866898148148155</c:v>
                </c:pt>
                <c:pt idx="19383">
                  <c:v>0.64891203703703704</c:v>
                </c:pt>
                <c:pt idx="19384">
                  <c:v>0.64915509259259252</c:v>
                </c:pt>
                <c:pt idx="19385">
                  <c:v>0.64940972222222226</c:v>
                </c:pt>
                <c:pt idx="19386">
                  <c:v>0.64965277777777775</c:v>
                </c:pt>
                <c:pt idx="19387">
                  <c:v>0.64989583333333334</c:v>
                </c:pt>
                <c:pt idx="19388">
                  <c:v>0.65013888888888893</c:v>
                </c:pt>
                <c:pt idx="19389">
                  <c:v>0.65038194444444442</c:v>
                </c:pt>
                <c:pt idx="19390">
                  <c:v>0.65063657407407405</c:v>
                </c:pt>
                <c:pt idx="19391">
                  <c:v>0.65087962962962964</c:v>
                </c:pt>
                <c:pt idx="19392">
                  <c:v>0.65112268518518512</c:v>
                </c:pt>
                <c:pt idx="19393">
                  <c:v>0.65136574074074072</c:v>
                </c:pt>
                <c:pt idx="19394">
                  <c:v>0.65160879629629631</c:v>
                </c:pt>
                <c:pt idx="19395">
                  <c:v>0.65185185185185179</c:v>
                </c:pt>
                <c:pt idx="19396">
                  <c:v>0.65210648148148154</c:v>
                </c:pt>
                <c:pt idx="19397">
                  <c:v>0.65234953703703702</c:v>
                </c:pt>
                <c:pt idx="19398">
                  <c:v>0.65259259259259261</c:v>
                </c:pt>
                <c:pt idx="19399">
                  <c:v>0.65283564814814821</c:v>
                </c:pt>
                <c:pt idx="19400">
                  <c:v>0.65307870370370369</c:v>
                </c:pt>
                <c:pt idx="19401">
                  <c:v>0.65333333333333332</c:v>
                </c:pt>
                <c:pt idx="19402">
                  <c:v>0.65357638888888892</c:v>
                </c:pt>
                <c:pt idx="19403">
                  <c:v>0.6538194444444444</c:v>
                </c:pt>
                <c:pt idx="19404">
                  <c:v>0.65406249999999999</c:v>
                </c:pt>
                <c:pt idx="19405">
                  <c:v>0.65430555555555558</c:v>
                </c:pt>
                <c:pt idx="19406">
                  <c:v>0.65456018518518522</c:v>
                </c:pt>
                <c:pt idx="19407">
                  <c:v>0.65480324074074081</c:v>
                </c:pt>
                <c:pt idx="19408">
                  <c:v>0.65504629629629629</c:v>
                </c:pt>
                <c:pt idx="19409">
                  <c:v>0.65528935185185189</c:v>
                </c:pt>
                <c:pt idx="19410">
                  <c:v>0.65553240740740748</c:v>
                </c:pt>
                <c:pt idx="19411">
                  <c:v>0.655787037037037</c:v>
                </c:pt>
                <c:pt idx="19412">
                  <c:v>0.6560300925925926</c:v>
                </c:pt>
                <c:pt idx="19413">
                  <c:v>0.65627314814814819</c:v>
                </c:pt>
                <c:pt idx="19414">
                  <c:v>0.65651620370370367</c:v>
                </c:pt>
                <c:pt idx="19415">
                  <c:v>0.65675925925925926</c:v>
                </c:pt>
                <c:pt idx="19416">
                  <c:v>0.65700231481481486</c:v>
                </c:pt>
                <c:pt idx="19417">
                  <c:v>0.65725694444444438</c:v>
                </c:pt>
                <c:pt idx="19418">
                  <c:v>0.65749999999999997</c:v>
                </c:pt>
                <c:pt idx="19419">
                  <c:v>0.65774305555555557</c:v>
                </c:pt>
                <c:pt idx="19420">
                  <c:v>0.65798611111111105</c:v>
                </c:pt>
                <c:pt idx="19421">
                  <c:v>0.65822916666666664</c:v>
                </c:pt>
                <c:pt idx="19422">
                  <c:v>0.65848379629629628</c:v>
                </c:pt>
                <c:pt idx="19423">
                  <c:v>0.65872685185185187</c:v>
                </c:pt>
                <c:pt idx="19424">
                  <c:v>0.65896990740740746</c:v>
                </c:pt>
                <c:pt idx="19425">
                  <c:v>0.65921296296296295</c:v>
                </c:pt>
                <c:pt idx="19426">
                  <c:v>0.65945601851851854</c:v>
                </c:pt>
                <c:pt idx="19427">
                  <c:v>0.65971064814814817</c:v>
                </c:pt>
                <c:pt idx="19428">
                  <c:v>0.65995370370370365</c:v>
                </c:pt>
                <c:pt idx="19429">
                  <c:v>0.66019675925925925</c:v>
                </c:pt>
                <c:pt idx="19430">
                  <c:v>0.66043981481481484</c:v>
                </c:pt>
                <c:pt idx="19431">
                  <c:v>0.66068287037037032</c:v>
                </c:pt>
                <c:pt idx="19432">
                  <c:v>0.66092592592592592</c:v>
                </c:pt>
                <c:pt idx="19433">
                  <c:v>0.66118055555555555</c:v>
                </c:pt>
                <c:pt idx="19434">
                  <c:v>0.66142361111111114</c:v>
                </c:pt>
                <c:pt idx="19435">
                  <c:v>0.66166666666666674</c:v>
                </c:pt>
                <c:pt idx="19436">
                  <c:v>0.66190972222222222</c:v>
                </c:pt>
                <c:pt idx="19437">
                  <c:v>0.66215277777777781</c:v>
                </c:pt>
                <c:pt idx="19438">
                  <c:v>0.66240740740740744</c:v>
                </c:pt>
                <c:pt idx="19439">
                  <c:v>0.66265046296296293</c:v>
                </c:pt>
                <c:pt idx="19440">
                  <c:v>0.66289351851851852</c:v>
                </c:pt>
                <c:pt idx="19441">
                  <c:v>0.66313657407407411</c:v>
                </c:pt>
                <c:pt idx="19442">
                  <c:v>0.6633796296296296</c:v>
                </c:pt>
                <c:pt idx="19443">
                  <c:v>0.66363425925925923</c:v>
                </c:pt>
                <c:pt idx="19444">
                  <c:v>0.66387731481481482</c:v>
                </c:pt>
                <c:pt idx="19445">
                  <c:v>0.66412037037037031</c:v>
                </c:pt>
                <c:pt idx="19446">
                  <c:v>0.6643634259259259</c:v>
                </c:pt>
                <c:pt idx="19447">
                  <c:v>0.66460648148148149</c:v>
                </c:pt>
                <c:pt idx="19448">
                  <c:v>0.66486111111111112</c:v>
                </c:pt>
                <c:pt idx="19449">
                  <c:v>0.66510416666666672</c:v>
                </c:pt>
                <c:pt idx="19450">
                  <c:v>0.6653472222222222</c:v>
                </c:pt>
                <c:pt idx="19451">
                  <c:v>0.66559027777777779</c:v>
                </c:pt>
                <c:pt idx="19452">
                  <c:v>0.66583333333333339</c:v>
                </c:pt>
                <c:pt idx="19453">
                  <c:v>0.66607638888888887</c:v>
                </c:pt>
                <c:pt idx="19454">
                  <c:v>0.6663310185185185</c:v>
                </c:pt>
                <c:pt idx="19455">
                  <c:v>0.6665740740740741</c:v>
                </c:pt>
                <c:pt idx="19456">
                  <c:v>0.66681712962962969</c:v>
                </c:pt>
                <c:pt idx="19457">
                  <c:v>0.66706018518518517</c:v>
                </c:pt>
                <c:pt idx="19458">
                  <c:v>0.66730324074074077</c:v>
                </c:pt>
                <c:pt idx="19459">
                  <c:v>0.6675578703703704</c:v>
                </c:pt>
                <c:pt idx="19460">
                  <c:v>0.66780092592592588</c:v>
                </c:pt>
                <c:pt idx="19461">
                  <c:v>0.66804398148148147</c:v>
                </c:pt>
                <c:pt idx="19462">
                  <c:v>0.66828703703703696</c:v>
                </c:pt>
                <c:pt idx="19463">
                  <c:v>0.66853009259259266</c:v>
                </c:pt>
                <c:pt idx="19464">
                  <c:v>0.66878472222222218</c:v>
                </c:pt>
                <c:pt idx="19465">
                  <c:v>0.66902777777777789</c:v>
                </c:pt>
                <c:pt idx="19466">
                  <c:v>0.66927083333333337</c:v>
                </c:pt>
                <c:pt idx="19467">
                  <c:v>0.66951388888888885</c:v>
                </c:pt>
                <c:pt idx="19468">
                  <c:v>0.66975694444444445</c:v>
                </c:pt>
                <c:pt idx="19469">
                  <c:v>0.67001157407407408</c:v>
                </c:pt>
                <c:pt idx="19470">
                  <c:v>0.67025462962962967</c:v>
                </c:pt>
                <c:pt idx="19471">
                  <c:v>0.67049768518518515</c:v>
                </c:pt>
                <c:pt idx="19472">
                  <c:v>0.67074074074074075</c:v>
                </c:pt>
                <c:pt idx="19473">
                  <c:v>0.67098379629629623</c:v>
                </c:pt>
                <c:pt idx="19474">
                  <c:v>0.67122685185185194</c:v>
                </c:pt>
                <c:pt idx="19475">
                  <c:v>0.67148148148148146</c:v>
                </c:pt>
                <c:pt idx="19476">
                  <c:v>0.67172453703703694</c:v>
                </c:pt>
                <c:pt idx="19477">
                  <c:v>0.67196759259259264</c:v>
                </c:pt>
                <c:pt idx="19478">
                  <c:v>0.67221064814814813</c:v>
                </c:pt>
                <c:pt idx="19479">
                  <c:v>0.67245370370370372</c:v>
                </c:pt>
                <c:pt idx="19480">
                  <c:v>0.67270833333333335</c:v>
                </c:pt>
                <c:pt idx="19481">
                  <c:v>0.67295138888888895</c:v>
                </c:pt>
                <c:pt idx="19482">
                  <c:v>0.67319444444444443</c:v>
                </c:pt>
                <c:pt idx="19483">
                  <c:v>0.67343750000000002</c:v>
                </c:pt>
                <c:pt idx="19484">
                  <c:v>0.6736805555555555</c:v>
                </c:pt>
                <c:pt idx="19485">
                  <c:v>0.67393518518518514</c:v>
                </c:pt>
                <c:pt idx="19486">
                  <c:v>0.67417824074074073</c:v>
                </c:pt>
                <c:pt idx="19487">
                  <c:v>0.67442129629629621</c:v>
                </c:pt>
                <c:pt idx="19488">
                  <c:v>0.67466435185185192</c:v>
                </c:pt>
                <c:pt idx="19489">
                  <c:v>0.6749074074074074</c:v>
                </c:pt>
                <c:pt idx="19490">
                  <c:v>0.67515046296296299</c:v>
                </c:pt>
                <c:pt idx="19491">
                  <c:v>0.67540509259259263</c:v>
                </c:pt>
                <c:pt idx="19492">
                  <c:v>0.67564814814814822</c:v>
                </c:pt>
                <c:pt idx="19493">
                  <c:v>0.6758912037037037</c:v>
                </c:pt>
                <c:pt idx="19494">
                  <c:v>0.6761342592592593</c:v>
                </c:pt>
                <c:pt idx="19495">
                  <c:v>0.67637731481481478</c:v>
                </c:pt>
                <c:pt idx="19496">
                  <c:v>0.67663194444444441</c:v>
                </c:pt>
                <c:pt idx="19497">
                  <c:v>0.676875</c:v>
                </c:pt>
                <c:pt idx="19498">
                  <c:v>0.67711805555555549</c:v>
                </c:pt>
                <c:pt idx="19499">
                  <c:v>0.67736111111111119</c:v>
                </c:pt>
                <c:pt idx="19500">
                  <c:v>0.67760416666666667</c:v>
                </c:pt>
                <c:pt idx="19501">
                  <c:v>0.6778587962962962</c:v>
                </c:pt>
                <c:pt idx="19502">
                  <c:v>0.6781018518518519</c:v>
                </c:pt>
                <c:pt idx="19503">
                  <c:v>0.67834490740740738</c:v>
                </c:pt>
                <c:pt idx="19504">
                  <c:v>0.67858796296296298</c:v>
                </c:pt>
                <c:pt idx="19505">
                  <c:v>0.67883101851851846</c:v>
                </c:pt>
                <c:pt idx="19506">
                  <c:v>0.6790856481481482</c:v>
                </c:pt>
                <c:pt idx="19507">
                  <c:v>0.67932870370370368</c:v>
                </c:pt>
                <c:pt idx="19508">
                  <c:v>0.67957175925925928</c:v>
                </c:pt>
                <c:pt idx="19509">
                  <c:v>0.67981481481481476</c:v>
                </c:pt>
                <c:pt idx="19510">
                  <c:v>0.68005787037037047</c:v>
                </c:pt>
                <c:pt idx="19511">
                  <c:v>0.68030092592592595</c:v>
                </c:pt>
                <c:pt idx="19512">
                  <c:v>0.68055555555555547</c:v>
                </c:pt>
                <c:pt idx="19513">
                  <c:v>0.68079861111111117</c:v>
                </c:pt>
                <c:pt idx="19514">
                  <c:v>0.68104166666666666</c:v>
                </c:pt>
                <c:pt idx="19515">
                  <c:v>0.68128472222222225</c:v>
                </c:pt>
                <c:pt idx="19516">
                  <c:v>0.68152777777777773</c:v>
                </c:pt>
                <c:pt idx="19517">
                  <c:v>0.68178240740740748</c:v>
                </c:pt>
                <c:pt idx="19518">
                  <c:v>0.68202546296296296</c:v>
                </c:pt>
                <c:pt idx="19519">
                  <c:v>0.68226851851851855</c:v>
                </c:pt>
                <c:pt idx="19520">
                  <c:v>0.68251157407407403</c:v>
                </c:pt>
                <c:pt idx="19521">
                  <c:v>0.68275462962962974</c:v>
                </c:pt>
                <c:pt idx="19522">
                  <c:v>0.68300925925925926</c:v>
                </c:pt>
                <c:pt idx="19523">
                  <c:v>0.68325231481481474</c:v>
                </c:pt>
                <c:pt idx="19524">
                  <c:v>0.68349537037037045</c:v>
                </c:pt>
                <c:pt idx="19525">
                  <c:v>0.68373842592592593</c:v>
                </c:pt>
                <c:pt idx="19526">
                  <c:v>0.68398148148148152</c:v>
                </c:pt>
                <c:pt idx="19527">
                  <c:v>0.68423611111111116</c:v>
                </c:pt>
                <c:pt idx="19528">
                  <c:v>0.68447916666666664</c:v>
                </c:pt>
                <c:pt idx="19529">
                  <c:v>0.68472222222222223</c:v>
                </c:pt>
                <c:pt idx="19530">
                  <c:v>0.68496527777777771</c:v>
                </c:pt>
                <c:pt idx="19531">
                  <c:v>0.68520833333333331</c:v>
                </c:pt>
                <c:pt idx="19532">
                  <c:v>0.68545138888888879</c:v>
                </c:pt>
                <c:pt idx="19533">
                  <c:v>0.68570601851851853</c:v>
                </c:pt>
                <c:pt idx="19534">
                  <c:v>0.68594907407407402</c:v>
                </c:pt>
                <c:pt idx="19535">
                  <c:v>0.68619212962962972</c:v>
                </c:pt>
                <c:pt idx="19536">
                  <c:v>0.6864351851851852</c:v>
                </c:pt>
                <c:pt idx="19537">
                  <c:v>0.6866782407407408</c:v>
                </c:pt>
                <c:pt idx="19538">
                  <c:v>0.68693287037037043</c:v>
                </c:pt>
                <c:pt idx="19539">
                  <c:v>0.68717592592592591</c:v>
                </c:pt>
                <c:pt idx="19540">
                  <c:v>0.68741898148148151</c:v>
                </c:pt>
                <c:pt idx="19541">
                  <c:v>0.68766203703703699</c:v>
                </c:pt>
                <c:pt idx="19542">
                  <c:v>0.68790509259259258</c:v>
                </c:pt>
                <c:pt idx="19543">
                  <c:v>0.68815972222222221</c:v>
                </c:pt>
                <c:pt idx="19544">
                  <c:v>0.68840277777777781</c:v>
                </c:pt>
                <c:pt idx="19545">
                  <c:v>0.68864583333333329</c:v>
                </c:pt>
                <c:pt idx="19546">
                  <c:v>0.68888888888888899</c:v>
                </c:pt>
                <c:pt idx="19547">
                  <c:v>0.68913194444444448</c:v>
                </c:pt>
                <c:pt idx="19548">
                  <c:v>0.689386574074074</c:v>
                </c:pt>
                <c:pt idx="19549">
                  <c:v>0.6896296296296297</c:v>
                </c:pt>
                <c:pt idx="19550">
                  <c:v>0.68987268518518519</c:v>
                </c:pt>
                <c:pt idx="19551">
                  <c:v>0.69011574074074078</c:v>
                </c:pt>
                <c:pt idx="19552">
                  <c:v>0.69035879629629626</c:v>
                </c:pt>
                <c:pt idx="19553">
                  <c:v>0.69061342592592589</c:v>
                </c:pt>
                <c:pt idx="19554">
                  <c:v>0.69085648148148149</c:v>
                </c:pt>
                <c:pt idx="19555">
                  <c:v>0.69109953703703697</c:v>
                </c:pt>
                <c:pt idx="19556">
                  <c:v>0.69134259259259256</c:v>
                </c:pt>
                <c:pt idx="19557">
                  <c:v>0.69158564814814805</c:v>
                </c:pt>
                <c:pt idx="19558">
                  <c:v>0.69182870370370375</c:v>
                </c:pt>
                <c:pt idx="19559">
                  <c:v>0.69208333333333327</c:v>
                </c:pt>
                <c:pt idx="19560">
                  <c:v>0.69232638888888898</c:v>
                </c:pt>
                <c:pt idx="19561">
                  <c:v>0.69256944444444446</c:v>
                </c:pt>
                <c:pt idx="19562">
                  <c:v>0.69281250000000005</c:v>
                </c:pt>
                <c:pt idx="19563">
                  <c:v>0.69305555555555554</c:v>
                </c:pt>
                <c:pt idx="19564">
                  <c:v>0.69329861111111113</c:v>
                </c:pt>
                <c:pt idx="19565">
                  <c:v>0.69355324074074076</c:v>
                </c:pt>
                <c:pt idx="19566">
                  <c:v>0.69379629629629624</c:v>
                </c:pt>
                <c:pt idx="19567">
                  <c:v>0.69403935185185184</c:v>
                </c:pt>
                <c:pt idx="19568">
                  <c:v>0.69428240740740732</c:v>
                </c:pt>
                <c:pt idx="19569">
                  <c:v>0.69452546296296302</c:v>
                </c:pt>
                <c:pt idx="19570">
                  <c:v>0.69478009259259255</c:v>
                </c:pt>
                <c:pt idx="19571">
                  <c:v>0.69502314814814825</c:v>
                </c:pt>
                <c:pt idx="19572">
                  <c:v>0.69526620370370373</c:v>
                </c:pt>
                <c:pt idx="19573">
                  <c:v>0.69550925925925933</c:v>
                </c:pt>
                <c:pt idx="19574">
                  <c:v>0.69575231481481481</c:v>
                </c:pt>
                <c:pt idx="19575">
                  <c:v>0.69600694444444444</c:v>
                </c:pt>
                <c:pt idx="19576">
                  <c:v>0.69625000000000004</c:v>
                </c:pt>
                <c:pt idx="19577">
                  <c:v>0.69649305555555552</c:v>
                </c:pt>
                <c:pt idx="19578">
                  <c:v>0.69673611111111111</c:v>
                </c:pt>
                <c:pt idx="19579">
                  <c:v>0.69697916666666659</c:v>
                </c:pt>
                <c:pt idx="19580">
                  <c:v>0.69723379629629623</c:v>
                </c:pt>
                <c:pt idx="19581">
                  <c:v>0.69747685185185182</c:v>
                </c:pt>
                <c:pt idx="19582">
                  <c:v>0.6977199074074073</c:v>
                </c:pt>
                <c:pt idx="19583">
                  <c:v>0.69796296296296301</c:v>
                </c:pt>
                <c:pt idx="19584">
                  <c:v>0.69820601851851849</c:v>
                </c:pt>
                <c:pt idx="19585">
                  <c:v>0.69844907407407408</c:v>
                </c:pt>
                <c:pt idx="19586">
                  <c:v>0.69870370370370372</c:v>
                </c:pt>
                <c:pt idx="19587">
                  <c:v>0.69894675925925931</c:v>
                </c:pt>
                <c:pt idx="19588">
                  <c:v>0.69918981481481479</c:v>
                </c:pt>
                <c:pt idx="19589">
                  <c:v>0.69943287037037039</c:v>
                </c:pt>
                <c:pt idx="19590">
                  <c:v>0.69967592592592587</c:v>
                </c:pt>
                <c:pt idx="19591">
                  <c:v>0.6999305555555555</c:v>
                </c:pt>
                <c:pt idx="19592">
                  <c:v>0.70017361111111109</c:v>
                </c:pt>
                <c:pt idx="19593">
                  <c:v>0.70041666666666658</c:v>
                </c:pt>
                <c:pt idx="19594">
                  <c:v>0.70065972222222228</c:v>
                </c:pt>
                <c:pt idx="19595">
                  <c:v>0.70090277777777776</c:v>
                </c:pt>
                <c:pt idx="19596">
                  <c:v>0.70115740740740751</c:v>
                </c:pt>
                <c:pt idx="19597">
                  <c:v>0.70140046296296299</c:v>
                </c:pt>
                <c:pt idx="19598">
                  <c:v>0.70164351851851858</c:v>
                </c:pt>
                <c:pt idx="19599">
                  <c:v>0.70188657407407407</c:v>
                </c:pt>
                <c:pt idx="19600">
                  <c:v>0.70212962962962966</c:v>
                </c:pt>
                <c:pt idx="19601">
                  <c:v>0.70238425925925929</c:v>
                </c:pt>
                <c:pt idx="19602">
                  <c:v>0.70262731481481477</c:v>
                </c:pt>
                <c:pt idx="19603">
                  <c:v>0.70287037037037037</c:v>
                </c:pt>
                <c:pt idx="19604">
                  <c:v>0.70311342592592585</c:v>
                </c:pt>
                <c:pt idx="19605">
                  <c:v>0.70335648148148155</c:v>
                </c:pt>
                <c:pt idx="19606">
                  <c:v>0.70359953703703704</c:v>
                </c:pt>
                <c:pt idx="19607">
                  <c:v>0.70385416666666656</c:v>
                </c:pt>
                <c:pt idx="19608">
                  <c:v>0.70409722222222226</c:v>
                </c:pt>
                <c:pt idx="19609">
                  <c:v>0.70434027777777775</c:v>
                </c:pt>
                <c:pt idx="19610">
                  <c:v>0.70458333333333334</c:v>
                </c:pt>
                <c:pt idx="19611">
                  <c:v>0.70482638888888882</c:v>
                </c:pt>
                <c:pt idx="19612">
                  <c:v>0.70508101851851857</c:v>
                </c:pt>
                <c:pt idx="19613">
                  <c:v>0.70532407407407405</c:v>
                </c:pt>
                <c:pt idx="19614">
                  <c:v>0.70556712962962964</c:v>
                </c:pt>
                <c:pt idx="19615">
                  <c:v>0.70581018518518512</c:v>
                </c:pt>
                <c:pt idx="19616">
                  <c:v>0.70605324074074083</c:v>
                </c:pt>
                <c:pt idx="19617">
                  <c:v>0.70630787037037035</c:v>
                </c:pt>
                <c:pt idx="19618">
                  <c:v>0.70655092592592583</c:v>
                </c:pt>
                <c:pt idx="19619">
                  <c:v>0.70679398148148154</c:v>
                </c:pt>
                <c:pt idx="19620">
                  <c:v>0.70703703703703702</c:v>
                </c:pt>
                <c:pt idx="19621">
                  <c:v>0.70728009259259261</c:v>
                </c:pt>
                <c:pt idx="19622">
                  <c:v>0.70753472222222225</c:v>
                </c:pt>
                <c:pt idx="19623">
                  <c:v>0.70777777777777784</c:v>
                </c:pt>
                <c:pt idx="19624">
                  <c:v>0.70802083333333332</c:v>
                </c:pt>
                <c:pt idx="19625">
                  <c:v>0.70826388888888892</c:v>
                </c:pt>
                <c:pt idx="19626">
                  <c:v>0.7085069444444444</c:v>
                </c:pt>
                <c:pt idx="19627">
                  <c:v>0.70876157407407403</c:v>
                </c:pt>
                <c:pt idx="19628">
                  <c:v>0.70900462962962962</c:v>
                </c:pt>
                <c:pt idx="19629">
                  <c:v>0.70924768518518511</c:v>
                </c:pt>
                <c:pt idx="19630">
                  <c:v>0.70949074074074081</c:v>
                </c:pt>
                <c:pt idx="19631">
                  <c:v>0.70973379629629629</c:v>
                </c:pt>
                <c:pt idx="19632">
                  <c:v>0.70997685185185189</c:v>
                </c:pt>
                <c:pt idx="19633">
                  <c:v>0.71023148148148152</c:v>
                </c:pt>
                <c:pt idx="19634">
                  <c:v>0.710474537037037</c:v>
                </c:pt>
                <c:pt idx="19635">
                  <c:v>0.7107175925925926</c:v>
                </c:pt>
                <c:pt idx="19636">
                  <c:v>0.71096064814814808</c:v>
                </c:pt>
                <c:pt idx="19637">
                  <c:v>0.71120370370370367</c:v>
                </c:pt>
                <c:pt idx="19638">
                  <c:v>0.7114583333333333</c:v>
                </c:pt>
                <c:pt idx="19639">
                  <c:v>0.7117013888888889</c:v>
                </c:pt>
                <c:pt idx="19640">
                  <c:v>0.71194444444444438</c:v>
                </c:pt>
                <c:pt idx="19641">
                  <c:v>0.71218750000000008</c:v>
                </c:pt>
                <c:pt idx="19642">
                  <c:v>0.71243055555555557</c:v>
                </c:pt>
                <c:pt idx="19643">
                  <c:v>0.71267361111111116</c:v>
                </c:pt>
                <c:pt idx="19644">
                  <c:v>0.71292824074074079</c:v>
                </c:pt>
                <c:pt idx="19645">
                  <c:v>0.71317129629629628</c:v>
                </c:pt>
                <c:pt idx="19646">
                  <c:v>0.71341435185185187</c:v>
                </c:pt>
                <c:pt idx="19647">
                  <c:v>0.71365740740740735</c:v>
                </c:pt>
                <c:pt idx="19648">
                  <c:v>0.71390046296296295</c:v>
                </c:pt>
                <c:pt idx="19649">
                  <c:v>0.71415509259259258</c:v>
                </c:pt>
                <c:pt idx="19650">
                  <c:v>0.71439814814814817</c:v>
                </c:pt>
                <c:pt idx="19651">
                  <c:v>0.71464120370370365</c:v>
                </c:pt>
                <c:pt idx="19652">
                  <c:v>0.71488425925925936</c:v>
                </c:pt>
                <c:pt idx="19653">
                  <c:v>0.71512731481481484</c:v>
                </c:pt>
                <c:pt idx="19654">
                  <c:v>0.71538194444444436</c:v>
                </c:pt>
                <c:pt idx="19655">
                  <c:v>0.71562500000000007</c:v>
                </c:pt>
                <c:pt idx="19656">
                  <c:v>0.71586805555555555</c:v>
                </c:pt>
                <c:pt idx="19657">
                  <c:v>0.71611111111111114</c:v>
                </c:pt>
                <c:pt idx="19658">
                  <c:v>0.71635416666666663</c:v>
                </c:pt>
                <c:pt idx="19659">
                  <c:v>0.71660879629629637</c:v>
                </c:pt>
                <c:pt idx="19660">
                  <c:v>0.71685185185185185</c:v>
                </c:pt>
                <c:pt idx="19661">
                  <c:v>0.71709490740740733</c:v>
                </c:pt>
                <c:pt idx="19662">
                  <c:v>0.71733796296296293</c:v>
                </c:pt>
                <c:pt idx="19663">
                  <c:v>0.71758101851851841</c:v>
                </c:pt>
                <c:pt idx="19664">
                  <c:v>0.71782407407407411</c:v>
                </c:pt>
                <c:pt idx="19665">
                  <c:v>0.71807870370370364</c:v>
                </c:pt>
                <c:pt idx="19666">
                  <c:v>0.71832175925925934</c:v>
                </c:pt>
                <c:pt idx="19667">
                  <c:v>0.71856481481481482</c:v>
                </c:pt>
                <c:pt idx="19668">
                  <c:v>0.71880787037037042</c:v>
                </c:pt>
                <c:pt idx="19669">
                  <c:v>0.7190509259259259</c:v>
                </c:pt>
                <c:pt idx="19670">
                  <c:v>0.71930555555555553</c:v>
                </c:pt>
                <c:pt idx="19671">
                  <c:v>0.71954861111111112</c:v>
                </c:pt>
                <c:pt idx="19672">
                  <c:v>0.71979166666666661</c:v>
                </c:pt>
                <c:pt idx="19673">
                  <c:v>0.7200347222222222</c:v>
                </c:pt>
                <c:pt idx="19674">
                  <c:v>0.72027777777777768</c:v>
                </c:pt>
                <c:pt idx="19675">
                  <c:v>0.72053240740740743</c:v>
                </c:pt>
                <c:pt idx="19676">
                  <c:v>0.72077546296296291</c:v>
                </c:pt>
                <c:pt idx="19677">
                  <c:v>0.72101851851851861</c:v>
                </c:pt>
                <c:pt idx="19678">
                  <c:v>0.7212615740740741</c:v>
                </c:pt>
                <c:pt idx="19679">
                  <c:v>0.72150462962962969</c:v>
                </c:pt>
                <c:pt idx="19680">
                  <c:v>0.72174768518518517</c:v>
                </c:pt>
                <c:pt idx="19681">
                  <c:v>0.72200231481481481</c:v>
                </c:pt>
                <c:pt idx="19682">
                  <c:v>0.7222453703703704</c:v>
                </c:pt>
                <c:pt idx="19683">
                  <c:v>0.72248842592592588</c:v>
                </c:pt>
                <c:pt idx="19684">
                  <c:v>0.72273148148148147</c:v>
                </c:pt>
                <c:pt idx="19685">
                  <c:v>0.72297453703703696</c:v>
                </c:pt>
                <c:pt idx="19686">
                  <c:v>0.7232291666666667</c:v>
                </c:pt>
                <c:pt idx="19687">
                  <c:v>0.72347222222222218</c:v>
                </c:pt>
                <c:pt idx="19688">
                  <c:v>0.72371527777777767</c:v>
                </c:pt>
                <c:pt idx="19689">
                  <c:v>0.72395833333333337</c:v>
                </c:pt>
                <c:pt idx="19690">
                  <c:v>0.72420138888888896</c:v>
                </c:pt>
                <c:pt idx="19691">
                  <c:v>0.7244560185185186</c:v>
                </c:pt>
                <c:pt idx="19692">
                  <c:v>0.72469907407407408</c:v>
                </c:pt>
                <c:pt idx="19693">
                  <c:v>0.72494212962962967</c:v>
                </c:pt>
                <c:pt idx="19694">
                  <c:v>0.72518518518518515</c:v>
                </c:pt>
                <c:pt idx="19695">
                  <c:v>0.72542824074074075</c:v>
                </c:pt>
                <c:pt idx="19696">
                  <c:v>0.72567129629629623</c:v>
                </c:pt>
                <c:pt idx="19697">
                  <c:v>0.72592592592592586</c:v>
                </c:pt>
                <c:pt idx="19698">
                  <c:v>0.72616898148148146</c:v>
                </c:pt>
                <c:pt idx="19699">
                  <c:v>0.72641203703703694</c:v>
                </c:pt>
                <c:pt idx="19700">
                  <c:v>0.72665509259259264</c:v>
                </c:pt>
                <c:pt idx="19701">
                  <c:v>0.72689814814814813</c:v>
                </c:pt>
                <c:pt idx="19702">
                  <c:v>0.72715277777777787</c:v>
                </c:pt>
                <c:pt idx="19703">
                  <c:v>0.72739583333333335</c:v>
                </c:pt>
                <c:pt idx="19704">
                  <c:v>0.72763888888888895</c:v>
                </c:pt>
                <c:pt idx="19705">
                  <c:v>0.72788194444444443</c:v>
                </c:pt>
                <c:pt idx="19706">
                  <c:v>0.72812500000000002</c:v>
                </c:pt>
                <c:pt idx="19707">
                  <c:v>0.72837962962962965</c:v>
                </c:pt>
                <c:pt idx="19708">
                  <c:v>0.72862268518518514</c:v>
                </c:pt>
                <c:pt idx="19709">
                  <c:v>0.72886574074074073</c:v>
                </c:pt>
                <c:pt idx="19710">
                  <c:v>0.72910879629629621</c:v>
                </c:pt>
                <c:pt idx="19711">
                  <c:v>0.72935185185185192</c:v>
                </c:pt>
                <c:pt idx="19712">
                  <c:v>0.72960648148148144</c:v>
                </c:pt>
                <c:pt idx="19713">
                  <c:v>0.72984953703703714</c:v>
                </c:pt>
                <c:pt idx="19714">
                  <c:v>0.73009259259259263</c:v>
                </c:pt>
                <c:pt idx="19715">
                  <c:v>0.73033564814814822</c:v>
                </c:pt>
                <c:pt idx="19716">
                  <c:v>0.7305787037037037</c:v>
                </c:pt>
                <c:pt idx="19717">
                  <c:v>0.7308217592592593</c:v>
                </c:pt>
                <c:pt idx="19718">
                  <c:v>0.73107638888888893</c:v>
                </c:pt>
                <c:pt idx="19719">
                  <c:v>0.73131944444444441</c:v>
                </c:pt>
                <c:pt idx="19720">
                  <c:v>0.7315625</c:v>
                </c:pt>
                <c:pt idx="19721">
                  <c:v>0.73180555555555549</c:v>
                </c:pt>
                <c:pt idx="19722">
                  <c:v>0.73204861111111119</c:v>
                </c:pt>
                <c:pt idx="19723">
                  <c:v>0.73230324074074071</c:v>
                </c:pt>
                <c:pt idx="19724">
                  <c:v>0.7325462962962962</c:v>
                </c:pt>
                <c:pt idx="19725">
                  <c:v>0.7327893518518519</c:v>
                </c:pt>
                <c:pt idx="19726">
                  <c:v>0.73303240740740738</c:v>
                </c:pt>
                <c:pt idx="19727">
                  <c:v>0.73327546296296298</c:v>
                </c:pt>
                <c:pt idx="19728">
                  <c:v>0.73353009259259261</c:v>
                </c:pt>
                <c:pt idx="19729">
                  <c:v>0.7337731481481482</c:v>
                </c:pt>
                <c:pt idx="19730">
                  <c:v>0.73401620370370368</c:v>
                </c:pt>
                <c:pt idx="19731">
                  <c:v>0.73425925925925928</c:v>
                </c:pt>
                <c:pt idx="19732">
                  <c:v>0.73450231481481476</c:v>
                </c:pt>
                <c:pt idx="19733">
                  <c:v>0.73475694444444439</c:v>
                </c:pt>
                <c:pt idx="19734">
                  <c:v>0.73499999999999999</c:v>
                </c:pt>
                <c:pt idx="19735">
                  <c:v>0.73524305555555547</c:v>
                </c:pt>
                <c:pt idx="19736">
                  <c:v>0.73548611111111117</c:v>
                </c:pt>
                <c:pt idx="19737">
                  <c:v>0.73572916666666666</c:v>
                </c:pt>
                <c:pt idx="19738">
                  <c:v>0.7359837962962964</c:v>
                </c:pt>
                <c:pt idx="19739">
                  <c:v>0.73622685185185188</c:v>
                </c:pt>
                <c:pt idx="19740">
                  <c:v>0.73646990740740748</c:v>
                </c:pt>
                <c:pt idx="19741">
                  <c:v>0.73671296296296296</c:v>
                </c:pt>
                <c:pt idx="19742">
                  <c:v>0.73695601851851855</c:v>
                </c:pt>
                <c:pt idx="19743">
                  <c:v>0.73719907407407403</c:v>
                </c:pt>
                <c:pt idx="19744">
                  <c:v>0.73745370370370367</c:v>
                </c:pt>
                <c:pt idx="19745">
                  <c:v>0.73769675925925926</c:v>
                </c:pt>
                <c:pt idx="19746">
                  <c:v>0.73793981481481474</c:v>
                </c:pt>
                <c:pt idx="19747">
                  <c:v>0.73818287037037045</c:v>
                </c:pt>
                <c:pt idx="19748">
                  <c:v>0.73842592592592593</c:v>
                </c:pt>
                <c:pt idx="19749">
                  <c:v>0.73868055555555545</c:v>
                </c:pt>
                <c:pt idx="19750">
                  <c:v>0.73892361111111116</c:v>
                </c:pt>
                <c:pt idx="19751">
                  <c:v>0.73916666666666664</c:v>
                </c:pt>
                <c:pt idx="19752">
                  <c:v>0.73940972222222223</c:v>
                </c:pt>
                <c:pt idx="19753">
                  <c:v>0.73965277777777771</c:v>
                </c:pt>
                <c:pt idx="19754">
                  <c:v>0.73990740740740746</c:v>
                </c:pt>
                <c:pt idx="19755">
                  <c:v>0.74015046296296294</c:v>
                </c:pt>
                <c:pt idx="19756">
                  <c:v>0.74039351851851853</c:v>
                </c:pt>
                <c:pt idx="19757">
                  <c:v>0.74063657407407402</c:v>
                </c:pt>
                <c:pt idx="19758">
                  <c:v>0.74087962962962972</c:v>
                </c:pt>
                <c:pt idx="19759">
                  <c:v>0.7411226851851852</c:v>
                </c:pt>
                <c:pt idx="19760">
                  <c:v>0.74137731481481473</c:v>
                </c:pt>
                <c:pt idx="19761">
                  <c:v>0.74162037037037043</c:v>
                </c:pt>
                <c:pt idx="19762">
                  <c:v>0.74186342592592591</c:v>
                </c:pt>
                <c:pt idx="19763">
                  <c:v>0.74210648148148151</c:v>
                </c:pt>
                <c:pt idx="19764">
                  <c:v>0.74234953703703699</c:v>
                </c:pt>
                <c:pt idx="19765">
                  <c:v>0.74260416666666673</c:v>
                </c:pt>
                <c:pt idx="19766">
                  <c:v>0.74284722222222221</c:v>
                </c:pt>
                <c:pt idx="19767">
                  <c:v>0.74309027777777781</c:v>
                </c:pt>
                <c:pt idx="19768">
                  <c:v>0.74333333333333329</c:v>
                </c:pt>
                <c:pt idx="19769">
                  <c:v>0.74357638888888899</c:v>
                </c:pt>
                <c:pt idx="19770">
                  <c:v>0.74383101851851852</c:v>
                </c:pt>
                <c:pt idx="19771">
                  <c:v>0.744074074074074</c:v>
                </c:pt>
                <c:pt idx="19772">
                  <c:v>0.7443171296296297</c:v>
                </c:pt>
                <c:pt idx="19773">
                  <c:v>0.74456018518518519</c:v>
                </c:pt>
                <c:pt idx="19774">
                  <c:v>0.74480324074074078</c:v>
                </c:pt>
                <c:pt idx="19775">
                  <c:v>0.74504629629629626</c:v>
                </c:pt>
                <c:pt idx="19776">
                  <c:v>0.74530092592592589</c:v>
                </c:pt>
                <c:pt idx="19777">
                  <c:v>0.74554398148148149</c:v>
                </c:pt>
                <c:pt idx="19778">
                  <c:v>0.74578703703703697</c:v>
                </c:pt>
                <c:pt idx="19779">
                  <c:v>0.74603009259259256</c:v>
                </c:pt>
                <c:pt idx="19780">
                  <c:v>0.7462847222222222</c:v>
                </c:pt>
                <c:pt idx="19781">
                  <c:v>0.74652777777777779</c:v>
                </c:pt>
                <c:pt idx="19782">
                  <c:v>0.74677083333333327</c:v>
                </c:pt>
                <c:pt idx="19783">
                  <c:v>0.74701388888888898</c:v>
                </c:pt>
                <c:pt idx="19784">
                  <c:v>0.74725694444444446</c:v>
                </c:pt>
                <c:pt idx="19785">
                  <c:v>0.74750000000000005</c:v>
                </c:pt>
                <c:pt idx="19786">
                  <c:v>0.74775462962962969</c:v>
                </c:pt>
                <c:pt idx="19787">
                  <c:v>0.74799768518518517</c:v>
                </c:pt>
                <c:pt idx="19788">
                  <c:v>0.74824074074074076</c:v>
                </c:pt>
                <c:pt idx="19789">
                  <c:v>0.74848379629629624</c:v>
                </c:pt>
                <c:pt idx="19790">
                  <c:v>0.74872685185185184</c:v>
                </c:pt>
                <c:pt idx="19791">
                  <c:v>0.74898148148148147</c:v>
                </c:pt>
                <c:pt idx="19792">
                  <c:v>0.74922453703703706</c:v>
                </c:pt>
                <c:pt idx="19793">
                  <c:v>0.74946759259259255</c:v>
                </c:pt>
                <c:pt idx="19794">
                  <c:v>0.74971064814814825</c:v>
                </c:pt>
                <c:pt idx="19795">
                  <c:v>0.74995370370370373</c:v>
                </c:pt>
                <c:pt idx="19796">
                  <c:v>0.75019675925925933</c:v>
                </c:pt>
                <c:pt idx="19797">
                  <c:v>0.75045138888888896</c:v>
                </c:pt>
                <c:pt idx="19798">
                  <c:v>0.75069444444444444</c:v>
                </c:pt>
                <c:pt idx="19799">
                  <c:v>0.75093750000000004</c:v>
                </c:pt>
                <c:pt idx="19800">
                  <c:v>0.75118055555555552</c:v>
                </c:pt>
                <c:pt idx="19801">
                  <c:v>0.75142361111111111</c:v>
                </c:pt>
                <c:pt idx="19802">
                  <c:v>0.75167824074074074</c:v>
                </c:pt>
                <c:pt idx="19803">
                  <c:v>0.75192129629629623</c:v>
                </c:pt>
                <c:pt idx="19804">
                  <c:v>0.75216435185185182</c:v>
                </c:pt>
                <c:pt idx="19805">
                  <c:v>0.7524074074074073</c:v>
                </c:pt>
                <c:pt idx="19806">
                  <c:v>0.75265046296296301</c:v>
                </c:pt>
                <c:pt idx="19807">
                  <c:v>0.75290509259259253</c:v>
                </c:pt>
                <c:pt idx="19808">
                  <c:v>0.75314814814814823</c:v>
                </c:pt>
                <c:pt idx="19809">
                  <c:v>0.75339120370370372</c:v>
                </c:pt>
                <c:pt idx="19810">
                  <c:v>0.75363425925925931</c:v>
                </c:pt>
                <c:pt idx="19811">
                  <c:v>0.75387731481481479</c:v>
                </c:pt>
                <c:pt idx="19812">
                  <c:v>0.75412037037037039</c:v>
                </c:pt>
                <c:pt idx="19813">
                  <c:v>0.75437500000000002</c:v>
                </c:pt>
                <c:pt idx="19814">
                  <c:v>0.7546180555555555</c:v>
                </c:pt>
                <c:pt idx="19815">
                  <c:v>0.75486111111111109</c:v>
                </c:pt>
                <c:pt idx="19816">
                  <c:v>0.75510416666666658</c:v>
                </c:pt>
                <c:pt idx="19817">
                  <c:v>0.75534722222222228</c:v>
                </c:pt>
                <c:pt idx="19818">
                  <c:v>0.7556018518518518</c:v>
                </c:pt>
                <c:pt idx="19819">
                  <c:v>0.75584490740740751</c:v>
                </c:pt>
                <c:pt idx="19820">
                  <c:v>0.75608796296296299</c:v>
                </c:pt>
                <c:pt idx="19821">
                  <c:v>0.75633101851851858</c:v>
                </c:pt>
                <c:pt idx="19822">
                  <c:v>0.75657407407407407</c:v>
                </c:pt>
                <c:pt idx="19823">
                  <c:v>0.7568287037037037</c:v>
                </c:pt>
                <c:pt idx="19824">
                  <c:v>0.75707175925925929</c:v>
                </c:pt>
                <c:pt idx="19825">
                  <c:v>0.75731481481481477</c:v>
                </c:pt>
                <c:pt idx="19826">
                  <c:v>0.75755787037037037</c:v>
                </c:pt>
                <c:pt idx="19827">
                  <c:v>0.75780092592592585</c:v>
                </c:pt>
                <c:pt idx="19828">
                  <c:v>0.75805555555555548</c:v>
                </c:pt>
                <c:pt idx="19829">
                  <c:v>0.75829861111111108</c:v>
                </c:pt>
                <c:pt idx="19830">
                  <c:v>0.75854166666666656</c:v>
                </c:pt>
                <c:pt idx="19831">
                  <c:v>0.75878472222222226</c:v>
                </c:pt>
                <c:pt idx="19832">
                  <c:v>0.75902777777777775</c:v>
                </c:pt>
                <c:pt idx="19833">
                  <c:v>0.75928240740740749</c:v>
                </c:pt>
                <c:pt idx="19834">
                  <c:v>0.75952546296296297</c:v>
                </c:pt>
                <c:pt idx="19835">
                  <c:v>0.75976851851851857</c:v>
                </c:pt>
                <c:pt idx="19836">
                  <c:v>0.76001157407407405</c:v>
                </c:pt>
                <c:pt idx="19837">
                  <c:v>0.76025462962962964</c:v>
                </c:pt>
                <c:pt idx="19838">
                  <c:v>0.76049768518518512</c:v>
                </c:pt>
                <c:pt idx="19839">
                  <c:v>0.76075231481481476</c:v>
                </c:pt>
                <c:pt idx="19840">
                  <c:v>0.76099537037037035</c:v>
                </c:pt>
                <c:pt idx="19841">
                  <c:v>0.76123842592592583</c:v>
                </c:pt>
                <c:pt idx="19842">
                  <c:v>0.76148148148148154</c:v>
                </c:pt>
                <c:pt idx="19843">
                  <c:v>0.76172453703703702</c:v>
                </c:pt>
                <c:pt idx="19844">
                  <c:v>0.76197916666666676</c:v>
                </c:pt>
                <c:pt idx="19845">
                  <c:v>0.76222222222222225</c:v>
                </c:pt>
                <c:pt idx="19846">
                  <c:v>0.76246527777777784</c:v>
                </c:pt>
                <c:pt idx="19847">
                  <c:v>0.76270833333333332</c:v>
                </c:pt>
                <c:pt idx="19848">
                  <c:v>0.76295138888888892</c:v>
                </c:pt>
                <c:pt idx="19849">
                  <c:v>0.7631944444444444</c:v>
                </c:pt>
                <c:pt idx="19850">
                  <c:v>0.76344907407407403</c:v>
                </c:pt>
                <c:pt idx="19851">
                  <c:v>0.76369212962962962</c:v>
                </c:pt>
                <c:pt idx="19852">
                  <c:v>0.76393518518518511</c:v>
                </c:pt>
                <c:pt idx="19853">
                  <c:v>0.76417824074074081</c:v>
                </c:pt>
                <c:pt idx="19854">
                  <c:v>0.76442129629629629</c:v>
                </c:pt>
                <c:pt idx="19855">
                  <c:v>0.76467592592592604</c:v>
                </c:pt>
                <c:pt idx="19856">
                  <c:v>0.76491898148148152</c:v>
                </c:pt>
                <c:pt idx="19857">
                  <c:v>0.765162037037037</c:v>
                </c:pt>
                <c:pt idx="19858">
                  <c:v>0.7654050925925926</c:v>
                </c:pt>
                <c:pt idx="19859">
                  <c:v>0.76564814814814808</c:v>
                </c:pt>
                <c:pt idx="19860">
                  <c:v>0.76590277777777782</c:v>
                </c:pt>
                <c:pt idx="19861">
                  <c:v>0.7661458333333333</c:v>
                </c:pt>
                <c:pt idx="19862">
                  <c:v>0.7663888888888889</c:v>
                </c:pt>
                <c:pt idx="19863">
                  <c:v>0.76663194444444438</c:v>
                </c:pt>
                <c:pt idx="19864">
                  <c:v>0.76687500000000008</c:v>
                </c:pt>
                <c:pt idx="19865">
                  <c:v>0.76712962962962961</c:v>
                </c:pt>
                <c:pt idx="19866">
                  <c:v>0.76737268518518509</c:v>
                </c:pt>
                <c:pt idx="19867">
                  <c:v>0.76761574074074079</c:v>
                </c:pt>
                <c:pt idx="19868">
                  <c:v>0.76785879629629628</c:v>
                </c:pt>
                <c:pt idx="19869">
                  <c:v>0.76810185185185187</c:v>
                </c:pt>
                <c:pt idx="19870">
                  <c:v>0.76834490740740735</c:v>
                </c:pt>
                <c:pt idx="19871">
                  <c:v>0.76859953703703709</c:v>
                </c:pt>
                <c:pt idx="19872">
                  <c:v>0.76884259259259258</c:v>
                </c:pt>
                <c:pt idx="19873">
                  <c:v>0.76908564814814817</c:v>
                </c:pt>
                <c:pt idx="19874">
                  <c:v>0.76932870370370365</c:v>
                </c:pt>
                <c:pt idx="19875">
                  <c:v>0.76957175925925936</c:v>
                </c:pt>
                <c:pt idx="19876">
                  <c:v>0.76982638888888888</c:v>
                </c:pt>
                <c:pt idx="19877">
                  <c:v>0.77006944444444436</c:v>
                </c:pt>
                <c:pt idx="19878">
                  <c:v>0.77031250000000007</c:v>
                </c:pt>
                <c:pt idx="19879">
                  <c:v>0.77055555555555555</c:v>
                </c:pt>
                <c:pt idx="19880">
                  <c:v>0.77079861111111114</c:v>
                </c:pt>
                <c:pt idx="19881">
                  <c:v>0.77105324074074078</c:v>
                </c:pt>
                <c:pt idx="19882">
                  <c:v>0.77129629629629637</c:v>
                </c:pt>
                <c:pt idx="19883">
                  <c:v>0.77153935185185185</c:v>
                </c:pt>
                <c:pt idx="19884">
                  <c:v>0.77178240740740733</c:v>
                </c:pt>
                <c:pt idx="19885">
                  <c:v>0.77202546296296293</c:v>
                </c:pt>
                <c:pt idx="19886">
                  <c:v>0.77228009259259256</c:v>
                </c:pt>
                <c:pt idx="19887">
                  <c:v>0.77252314814814815</c:v>
                </c:pt>
                <c:pt idx="19888">
                  <c:v>0.77276620370370364</c:v>
                </c:pt>
                <c:pt idx="19889">
                  <c:v>0.77300925925925934</c:v>
                </c:pt>
                <c:pt idx="19890">
                  <c:v>0.77325231481481482</c:v>
                </c:pt>
                <c:pt idx="19891">
                  <c:v>0.77349537037037042</c:v>
                </c:pt>
                <c:pt idx="19892">
                  <c:v>0.77375000000000005</c:v>
                </c:pt>
                <c:pt idx="19893">
                  <c:v>0.77399305555555553</c:v>
                </c:pt>
                <c:pt idx="19894">
                  <c:v>0.77423611111111112</c:v>
                </c:pt>
                <c:pt idx="19895">
                  <c:v>0.77447916666666661</c:v>
                </c:pt>
                <c:pt idx="19896">
                  <c:v>0.7747222222222222</c:v>
                </c:pt>
                <c:pt idx="19897">
                  <c:v>0.77497685185185183</c:v>
                </c:pt>
                <c:pt idx="19898">
                  <c:v>0.77521990740740743</c:v>
                </c:pt>
                <c:pt idx="19899">
                  <c:v>0.77546296296296291</c:v>
                </c:pt>
                <c:pt idx="19900">
                  <c:v>0.77570601851851861</c:v>
                </c:pt>
                <c:pt idx="19901">
                  <c:v>0.7759490740740741</c:v>
                </c:pt>
                <c:pt idx="19902">
                  <c:v>0.77620370370370362</c:v>
                </c:pt>
                <c:pt idx="19903">
                  <c:v>0.77644675925925932</c:v>
                </c:pt>
                <c:pt idx="19904">
                  <c:v>0.77668981481481481</c:v>
                </c:pt>
                <c:pt idx="19905">
                  <c:v>0.7769328703703704</c:v>
                </c:pt>
                <c:pt idx="19906">
                  <c:v>0.77717592592592588</c:v>
                </c:pt>
                <c:pt idx="19907">
                  <c:v>0.77741898148148147</c:v>
                </c:pt>
                <c:pt idx="19908">
                  <c:v>0.77767361111111111</c:v>
                </c:pt>
                <c:pt idx="19909">
                  <c:v>0.7779166666666667</c:v>
                </c:pt>
                <c:pt idx="19910">
                  <c:v>0.77815972222222218</c:v>
                </c:pt>
                <c:pt idx="19911">
                  <c:v>0.77840277777777767</c:v>
                </c:pt>
                <c:pt idx="19912">
                  <c:v>0.77864583333333337</c:v>
                </c:pt>
                <c:pt idx="19913">
                  <c:v>0.77890046296296289</c:v>
                </c:pt>
                <c:pt idx="19914">
                  <c:v>0.7791435185185186</c:v>
                </c:pt>
                <c:pt idx="19915">
                  <c:v>0.77938657407407408</c:v>
                </c:pt>
                <c:pt idx="19916">
                  <c:v>0.77962962962962967</c:v>
                </c:pt>
                <c:pt idx="19917">
                  <c:v>0.77987268518518515</c:v>
                </c:pt>
                <c:pt idx="19918">
                  <c:v>0.78012731481481479</c:v>
                </c:pt>
                <c:pt idx="19919">
                  <c:v>0.78037037037037038</c:v>
                </c:pt>
                <c:pt idx="19920">
                  <c:v>0.78061342592592586</c:v>
                </c:pt>
                <c:pt idx="19921">
                  <c:v>0.78085648148148146</c:v>
                </c:pt>
                <c:pt idx="19922">
                  <c:v>0.78109953703703694</c:v>
                </c:pt>
                <c:pt idx="19923">
                  <c:v>0.78135416666666668</c:v>
                </c:pt>
                <c:pt idx="19924">
                  <c:v>0.78159722222222217</c:v>
                </c:pt>
                <c:pt idx="19925">
                  <c:v>0.78184027777777787</c:v>
                </c:pt>
                <c:pt idx="19926">
                  <c:v>0.78208333333333335</c:v>
                </c:pt>
                <c:pt idx="19927">
                  <c:v>0.78232638888888895</c:v>
                </c:pt>
                <c:pt idx="19928">
                  <c:v>0.78258101851851858</c:v>
                </c:pt>
                <c:pt idx="19929">
                  <c:v>0.78282407407407406</c:v>
                </c:pt>
                <c:pt idx="19930">
                  <c:v>0.78306712962962965</c:v>
                </c:pt>
                <c:pt idx="19931">
                  <c:v>0.78331018518518514</c:v>
                </c:pt>
                <c:pt idx="19932">
                  <c:v>0.78355324074074073</c:v>
                </c:pt>
                <c:pt idx="19933">
                  <c:v>0.78379629629629621</c:v>
                </c:pt>
                <c:pt idx="19934">
                  <c:v>0.78405092592592596</c:v>
                </c:pt>
                <c:pt idx="19935">
                  <c:v>0.78429398148148144</c:v>
                </c:pt>
                <c:pt idx="19936">
                  <c:v>0.78453703703703714</c:v>
                </c:pt>
                <c:pt idx="19937">
                  <c:v>0.78478009259259263</c:v>
                </c:pt>
                <c:pt idx="19938">
                  <c:v>0.78502314814814811</c:v>
                </c:pt>
                <c:pt idx="19939">
                  <c:v>0.78527777777777785</c:v>
                </c:pt>
                <c:pt idx="19940">
                  <c:v>0.78552083333333333</c:v>
                </c:pt>
                <c:pt idx="19941">
                  <c:v>0.78576388888888893</c:v>
                </c:pt>
                <c:pt idx="19942">
                  <c:v>0.78600694444444441</c:v>
                </c:pt>
                <c:pt idx="19943">
                  <c:v>0.78625</c:v>
                </c:pt>
                <c:pt idx="19944">
                  <c:v>0.78649305555555549</c:v>
                </c:pt>
                <c:pt idx="19945">
                  <c:v>0.78674768518518512</c:v>
                </c:pt>
                <c:pt idx="19946">
                  <c:v>0.78699074074074071</c:v>
                </c:pt>
                <c:pt idx="19947">
                  <c:v>0.7872337962962962</c:v>
                </c:pt>
                <c:pt idx="19948">
                  <c:v>0.7874768518518519</c:v>
                </c:pt>
                <c:pt idx="19949">
                  <c:v>0.78771990740740738</c:v>
                </c:pt>
                <c:pt idx="19950">
                  <c:v>0.78797453703703713</c:v>
                </c:pt>
                <c:pt idx="19951">
                  <c:v>0.78821759259259261</c:v>
                </c:pt>
                <c:pt idx="19952">
                  <c:v>0.7884606481481482</c:v>
                </c:pt>
                <c:pt idx="19953">
                  <c:v>0.78870370370370368</c:v>
                </c:pt>
                <c:pt idx="19954">
                  <c:v>0.78894675925925928</c:v>
                </c:pt>
                <c:pt idx="19955">
                  <c:v>0.78920138888888891</c:v>
                </c:pt>
                <c:pt idx="19956">
                  <c:v>0.78944444444444439</c:v>
                </c:pt>
                <c:pt idx="19957">
                  <c:v>0.78968749999999999</c:v>
                </c:pt>
                <c:pt idx="19958">
                  <c:v>0.78993055555555547</c:v>
                </c:pt>
                <c:pt idx="19959">
                  <c:v>0.79017361111111117</c:v>
                </c:pt>
                <c:pt idx="19960">
                  <c:v>0.7904282407407407</c:v>
                </c:pt>
                <c:pt idx="19961">
                  <c:v>0.7906712962962964</c:v>
                </c:pt>
                <c:pt idx="19962">
                  <c:v>0.79091435185185188</c:v>
                </c:pt>
                <c:pt idx="19963">
                  <c:v>0.79115740740740748</c:v>
                </c:pt>
                <c:pt idx="19964">
                  <c:v>0.79140046296296296</c:v>
                </c:pt>
                <c:pt idx="19965">
                  <c:v>0.79164351851851855</c:v>
                </c:pt>
                <c:pt idx="19966">
                  <c:v>0.79189814814814818</c:v>
                </c:pt>
                <c:pt idx="19967">
                  <c:v>0.79214120370370367</c:v>
                </c:pt>
                <c:pt idx="19968">
                  <c:v>0.79238425925925926</c:v>
                </c:pt>
                <c:pt idx="19969">
                  <c:v>0.79262731481481474</c:v>
                </c:pt>
                <c:pt idx="19970">
                  <c:v>0.79287037037037045</c:v>
                </c:pt>
                <c:pt idx="19971">
                  <c:v>0.79312499999999997</c:v>
                </c:pt>
                <c:pt idx="19972">
                  <c:v>0.79336805555555545</c:v>
                </c:pt>
                <c:pt idx="19973">
                  <c:v>0.79361111111111116</c:v>
                </c:pt>
                <c:pt idx="19974">
                  <c:v>0.79385416666666664</c:v>
                </c:pt>
                <c:pt idx="19975">
                  <c:v>0.79409722222222223</c:v>
                </c:pt>
                <c:pt idx="19976">
                  <c:v>0.79435185185185186</c:v>
                </c:pt>
                <c:pt idx="19977">
                  <c:v>0.79459490740740746</c:v>
                </c:pt>
                <c:pt idx="19978">
                  <c:v>0.79483796296296294</c:v>
                </c:pt>
                <c:pt idx="19979">
                  <c:v>0.79508101851851853</c:v>
                </c:pt>
                <c:pt idx="19980">
                  <c:v>0.79532407407407402</c:v>
                </c:pt>
                <c:pt idx="19981">
                  <c:v>0.79557870370370365</c:v>
                </c:pt>
                <c:pt idx="19982">
                  <c:v>0.79582175925925924</c:v>
                </c:pt>
                <c:pt idx="19983">
                  <c:v>0.79606481481481473</c:v>
                </c:pt>
                <c:pt idx="19984">
                  <c:v>0.79630787037037043</c:v>
                </c:pt>
                <c:pt idx="19985">
                  <c:v>0.79655092592592591</c:v>
                </c:pt>
                <c:pt idx="19986">
                  <c:v>0.79679398148148151</c:v>
                </c:pt>
                <c:pt idx="19987">
                  <c:v>0.79704861111111114</c:v>
                </c:pt>
                <c:pt idx="19988">
                  <c:v>0.79729166666666673</c:v>
                </c:pt>
                <c:pt idx="19989">
                  <c:v>0.79753472222222221</c:v>
                </c:pt>
                <c:pt idx="19990">
                  <c:v>0.79777777777777781</c:v>
                </c:pt>
                <c:pt idx="19991">
                  <c:v>0.79802083333333329</c:v>
                </c:pt>
                <c:pt idx="19992">
                  <c:v>0.79827546296296292</c:v>
                </c:pt>
                <c:pt idx="19993">
                  <c:v>0.79851851851851852</c:v>
                </c:pt>
                <c:pt idx="19994">
                  <c:v>0.798761574074074</c:v>
                </c:pt>
                <c:pt idx="19995">
                  <c:v>0.7990046296296297</c:v>
                </c:pt>
                <c:pt idx="19996">
                  <c:v>0.79924768518518519</c:v>
                </c:pt>
                <c:pt idx="19997">
                  <c:v>0.79950231481481471</c:v>
                </c:pt>
                <c:pt idx="19998">
                  <c:v>0.79974537037037041</c:v>
                </c:pt>
                <c:pt idx="19999">
                  <c:v>0.79998842592592589</c:v>
                </c:pt>
                <c:pt idx="20000">
                  <c:v>0.80023148148148149</c:v>
                </c:pt>
                <c:pt idx="20001">
                  <c:v>0.80047453703703697</c:v>
                </c:pt>
                <c:pt idx="20002">
                  <c:v>0.80071759259259256</c:v>
                </c:pt>
                <c:pt idx="20003">
                  <c:v>0.8009722222222222</c:v>
                </c:pt>
                <c:pt idx="20004">
                  <c:v>0.80121527777777779</c:v>
                </c:pt>
                <c:pt idx="20005">
                  <c:v>0.80145833333333327</c:v>
                </c:pt>
                <c:pt idx="20006">
                  <c:v>0.80170138888888898</c:v>
                </c:pt>
                <c:pt idx="20007">
                  <c:v>0.80194444444444446</c:v>
                </c:pt>
                <c:pt idx="20008">
                  <c:v>0.80219907407407398</c:v>
                </c:pt>
                <c:pt idx="20009">
                  <c:v>0.80244212962962969</c:v>
                </c:pt>
                <c:pt idx="20010">
                  <c:v>0.80268518518518517</c:v>
                </c:pt>
                <c:pt idx="20011">
                  <c:v>0.80292824074074076</c:v>
                </c:pt>
                <c:pt idx="20012">
                  <c:v>0.80317129629629624</c:v>
                </c:pt>
                <c:pt idx="20013">
                  <c:v>0.80342592592592599</c:v>
                </c:pt>
                <c:pt idx="20014">
                  <c:v>0.80366898148148147</c:v>
                </c:pt>
                <c:pt idx="20015">
                  <c:v>0.80391203703703706</c:v>
                </c:pt>
                <c:pt idx="20016">
                  <c:v>0.80415509259259255</c:v>
                </c:pt>
                <c:pt idx="20017">
                  <c:v>0.80439814814814825</c:v>
                </c:pt>
                <c:pt idx="20018">
                  <c:v>0.80465277777777777</c:v>
                </c:pt>
                <c:pt idx="20019">
                  <c:v>0.80489583333333325</c:v>
                </c:pt>
                <c:pt idx="20020">
                  <c:v>0.80513888888888896</c:v>
                </c:pt>
                <c:pt idx="20021">
                  <c:v>0.80538194444444444</c:v>
                </c:pt>
                <c:pt idx="20022">
                  <c:v>0.80562500000000004</c:v>
                </c:pt>
                <c:pt idx="20023">
                  <c:v>0.80587962962962967</c:v>
                </c:pt>
                <c:pt idx="20024">
                  <c:v>0.80612268518518515</c:v>
                </c:pt>
                <c:pt idx="20025">
                  <c:v>0.80636574074074074</c:v>
                </c:pt>
                <c:pt idx="20026">
                  <c:v>0.80660879629629623</c:v>
                </c:pt>
                <c:pt idx="20027">
                  <c:v>0.80685185185185182</c:v>
                </c:pt>
                <c:pt idx="20028">
                  <c:v>0.8070949074074073</c:v>
                </c:pt>
                <c:pt idx="20029">
                  <c:v>0.80734953703703705</c:v>
                </c:pt>
                <c:pt idx="20030">
                  <c:v>0.80759259259259253</c:v>
                </c:pt>
                <c:pt idx="20031">
                  <c:v>0.80783564814814823</c:v>
                </c:pt>
                <c:pt idx="20032">
                  <c:v>0.80807870370370372</c:v>
                </c:pt>
                <c:pt idx="20033">
                  <c:v>0.80832175925925931</c:v>
                </c:pt>
                <c:pt idx="20034">
                  <c:v>0.80857638888888894</c:v>
                </c:pt>
                <c:pt idx="20035">
                  <c:v>0.80881944444444442</c:v>
                </c:pt>
                <c:pt idx="20036">
                  <c:v>0.80906250000000002</c:v>
                </c:pt>
                <c:pt idx="20037">
                  <c:v>0.8093055555555555</c:v>
                </c:pt>
                <c:pt idx="20038">
                  <c:v>0.80954861111111109</c:v>
                </c:pt>
                <c:pt idx="20039">
                  <c:v>0.80979166666666658</c:v>
                </c:pt>
                <c:pt idx="20040">
                  <c:v>0.81004629629629632</c:v>
                </c:pt>
                <c:pt idx="20041">
                  <c:v>0.8102893518518518</c:v>
                </c:pt>
                <c:pt idx="20042">
                  <c:v>0.81053240740740751</c:v>
                </c:pt>
                <c:pt idx="20043">
                  <c:v>0.81077546296296299</c:v>
                </c:pt>
                <c:pt idx="20044">
                  <c:v>0.81101851851851858</c:v>
                </c:pt>
                <c:pt idx="20045">
                  <c:v>0.81127314814814822</c:v>
                </c:pt>
                <c:pt idx="20046">
                  <c:v>0.8115162037037037</c:v>
                </c:pt>
                <c:pt idx="20047">
                  <c:v>0.81175925925925929</c:v>
                </c:pt>
                <c:pt idx="20048">
                  <c:v>0.81200231481481477</c:v>
                </c:pt>
                <c:pt idx="20049">
                  <c:v>0.81224537037037037</c:v>
                </c:pt>
                <c:pt idx="20050">
                  <c:v>0.8125</c:v>
                </c:pt>
                <c:pt idx="20051">
                  <c:v>0.81274305555555559</c:v>
                </c:pt>
                <c:pt idx="20052">
                  <c:v>0.81298611111111108</c:v>
                </c:pt>
                <c:pt idx="20053">
                  <c:v>0.81322916666666656</c:v>
                </c:pt>
                <c:pt idx="20054">
                  <c:v>0.81347222222222226</c:v>
                </c:pt>
                <c:pt idx="20055">
                  <c:v>0.81372685185185178</c:v>
                </c:pt>
                <c:pt idx="20056">
                  <c:v>0.81396990740740749</c:v>
                </c:pt>
                <c:pt idx="20057">
                  <c:v>0.81421296296296297</c:v>
                </c:pt>
                <c:pt idx="20058">
                  <c:v>0.81445601851851857</c:v>
                </c:pt>
                <c:pt idx="20059">
                  <c:v>0.81469907407407405</c:v>
                </c:pt>
                <c:pt idx="20060">
                  <c:v>0.81494212962962964</c:v>
                </c:pt>
                <c:pt idx="20061">
                  <c:v>0.81519675925925927</c:v>
                </c:pt>
                <c:pt idx="20062">
                  <c:v>0.81543981481481476</c:v>
                </c:pt>
                <c:pt idx="20063">
                  <c:v>0.81568287037037035</c:v>
                </c:pt>
                <c:pt idx="20064">
                  <c:v>0.81592592592592583</c:v>
                </c:pt>
                <c:pt idx="20065">
                  <c:v>0.81618055555555558</c:v>
                </c:pt>
                <c:pt idx="20066">
                  <c:v>0.81642361111111106</c:v>
                </c:pt>
                <c:pt idx="20067">
                  <c:v>0.81666666666666676</c:v>
                </c:pt>
                <c:pt idx="20068">
                  <c:v>0.81690972222222225</c:v>
                </c:pt>
                <c:pt idx="20069">
                  <c:v>0.81715277777777784</c:v>
                </c:pt>
                <c:pt idx="20070">
                  <c:v>0.81739583333333332</c:v>
                </c:pt>
                <c:pt idx="20071">
                  <c:v>0.81765046296296295</c:v>
                </c:pt>
                <c:pt idx="20072">
                  <c:v>0.81789351851851855</c:v>
                </c:pt>
                <c:pt idx="20073">
                  <c:v>0.81813657407407403</c:v>
                </c:pt>
                <c:pt idx="20074">
                  <c:v>0.81837962962962962</c:v>
                </c:pt>
                <c:pt idx="20075">
                  <c:v>0.81862268518518511</c:v>
                </c:pt>
                <c:pt idx="20076">
                  <c:v>0.81886574074074081</c:v>
                </c:pt>
                <c:pt idx="20077">
                  <c:v>0.81912037037037033</c:v>
                </c:pt>
                <c:pt idx="20078">
                  <c:v>0.81936342592592604</c:v>
                </c:pt>
                <c:pt idx="20079">
                  <c:v>0.81960648148148152</c:v>
                </c:pt>
                <c:pt idx="20080">
                  <c:v>0.819849537037037</c:v>
                </c:pt>
                <c:pt idx="20081">
                  <c:v>0.8200925925925926</c:v>
                </c:pt>
                <c:pt idx="20082">
                  <c:v>0.82034722222222223</c:v>
                </c:pt>
                <c:pt idx="20083">
                  <c:v>0.82059027777777782</c:v>
                </c:pt>
                <c:pt idx="20084">
                  <c:v>0.8208333333333333</c:v>
                </c:pt>
                <c:pt idx="20085">
                  <c:v>0.8210763888888889</c:v>
                </c:pt>
                <c:pt idx="20086">
                  <c:v>0.82131944444444438</c:v>
                </c:pt>
                <c:pt idx="20087">
                  <c:v>0.82157407407407401</c:v>
                </c:pt>
                <c:pt idx="20088">
                  <c:v>0.82181712962962961</c:v>
                </c:pt>
                <c:pt idx="20089">
                  <c:v>0.82206018518518509</c:v>
                </c:pt>
                <c:pt idx="20090">
                  <c:v>0.82230324074074079</c:v>
                </c:pt>
                <c:pt idx="20091">
                  <c:v>0.82254629629629628</c:v>
                </c:pt>
                <c:pt idx="20092">
                  <c:v>0.82280092592592602</c:v>
                </c:pt>
                <c:pt idx="20093">
                  <c:v>0.8230439814814815</c:v>
                </c:pt>
                <c:pt idx="20094">
                  <c:v>0.82328703703703709</c:v>
                </c:pt>
                <c:pt idx="20095">
                  <c:v>0.82353009259259258</c:v>
                </c:pt>
                <c:pt idx="20096">
                  <c:v>0.82377314814814817</c:v>
                </c:pt>
                <c:pt idx="20097">
                  <c:v>0.82401620370370365</c:v>
                </c:pt>
                <c:pt idx="20098">
                  <c:v>0.82427083333333329</c:v>
                </c:pt>
                <c:pt idx="20099">
                  <c:v>0.82451388888888888</c:v>
                </c:pt>
                <c:pt idx="20100">
                  <c:v>0.82475694444444436</c:v>
                </c:pt>
                <c:pt idx="20101">
                  <c:v>0.82500000000000007</c:v>
                </c:pt>
                <c:pt idx="20102">
                  <c:v>0.82524305555555555</c:v>
                </c:pt>
                <c:pt idx="20103">
                  <c:v>0.82549768518518529</c:v>
                </c:pt>
                <c:pt idx="20104">
                  <c:v>0.82574074074074078</c:v>
                </c:pt>
                <c:pt idx="20105">
                  <c:v>0.82598379629629637</c:v>
                </c:pt>
                <c:pt idx="20106">
                  <c:v>0.82622685185185185</c:v>
                </c:pt>
                <c:pt idx="20107">
                  <c:v>0.82646990740740733</c:v>
                </c:pt>
                <c:pt idx="20108">
                  <c:v>0.82672453703703708</c:v>
                </c:pt>
                <c:pt idx="20109">
                  <c:v>0.82696759259259256</c:v>
                </c:pt>
                <c:pt idx="20110">
                  <c:v>0.82721064814814815</c:v>
                </c:pt>
                <c:pt idx="20111">
                  <c:v>0.82745370370370364</c:v>
                </c:pt>
                <c:pt idx="20112">
                  <c:v>0.82769675925925934</c:v>
                </c:pt>
                <c:pt idx="20113">
                  <c:v>0.82795138888888886</c:v>
                </c:pt>
                <c:pt idx="20114">
                  <c:v>0.82819444444444434</c:v>
                </c:pt>
                <c:pt idx="20115">
                  <c:v>0.82843750000000005</c:v>
                </c:pt>
                <c:pt idx="20116">
                  <c:v>0.82868055555555553</c:v>
                </c:pt>
                <c:pt idx="20117">
                  <c:v>0.82892361111111112</c:v>
                </c:pt>
                <c:pt idx="20118">
                  <c:v>0.82917824074074076</c:v>
                </c:pt>
                <c:pt idx="20119">
                  <c:v>0.82942129629629635</c:v>
                </c:pt>
                <c:pt idx="20120">
                  <c:v>0.82966435185185183</c:v>
                </c:pt>
                <c:pt idx="20121">
                  <c:v>0.82990740740740743</c:v>
                </c:pt>
                <c:pt idx="20122">
                  <c:v>0.83015046296296291</c:v>
                </c:pt>
                <c:pt idx="20123">
                  <c:v>0.83039351851851861</c:v>
                </c:pt>
                <c:pt idx="20124">
                  <c:v>0.83064814814814814</c:v>
                </c:pt>
                <c:pt idx="20125">
                  <c:v>0.83089120370370362</c:v>
                </c:pt>
                <c:pt idx="20126">
                  <c:v>0.83113425925925932</c:v>
                </c:pt>
                <c:pt idx="20127">
                  <c:v>0.83137731481481481</c:v>
                </c:pt>
                <c:pt idx="20128">
                  <c:v>0.8316203703703704</c:v>
                </c:pt>
                <c:pt idx="20129">
                  <c:v>0.83187500000000003</c:v>
                </c:pt>
                <c:pt idx="20130">
                  <c:v>0.83211805555555562</c:v>
                </c:pt>
                <c:pt idx="20131">
                  <c:v>0.83236111111111111</c:v>
                </c:pt>
                <c:pt idx="20132">
                  <c:v>0.8326041666666667</c:v>
                </c:pt>
                <c:pt idx="20133">
                  <c:v>0.83284722222222218</c:v>
                </c:pt>
                <c:pt idx="20134">
                  <c:v>0.83309027777777767</c:v>
                </c:pt>
                <c:pt idx="20135">
                  <c:v>0.83334490740740741</c:v>
                </c:pt>
                <c:pt idx="20136">
                  <c:v>0.83358796296296289</c:v>
                </c:pt>
                <c:pt idx="20137">
                  <c:v>0.8338310185185186</c:v>
                </c:pt>
                <c:pt idx="20138">
                  <c:v>0.83407407407407408</c:v>
                </c:pt>
                <c:pt idx="20139">
                  <c:v>0.83431712962962967</c:v>
                </c:pt>
                <c:pt idx="20140">
                  <c:v>0.8345717592592593</c:v>
                </c:pt>
                <c:pt idx="20141">
                  <c:v>0.83481481481481479</c:v>
                </c:pt>
                <c:pt idx="20142">
                  <c:v>0.83505787037037038</c:v>
                </c:pt>
                <c:pt idx="20143">
                  <c:v>0.83530092592592586</c:v>
                </c:pt>
                <c:pt idx="20144">
                  <c:v>0.83554398148148146</c:v>
                </c:pt>
                <c:pt idx="20145">
                  <c:v>0.83579861111111109</c:v>
                </c:pt>
                <c:pt idx="20146">
                  <c:v>0.83604166666666668</c:v>
                </c:pt>
                <c:pt idx="20147">
                  <c:v>0.83628472222222217</c:v>
                </c:pt>
                <c:pt idx="20148">
                  <c:v>0.83652777777777787</c:v>
                </c:pt>
                <c:pt idx="20149">
                  <c:v>0.83677083333333335</c:v>
                </c:pt>
                <c:pt idx="20150">
                  <c:v>0.83702546296296287</c:v>
                </c:pt>
                <c:pt idx="20151">
                  <c:v>0.83726851851851858</c:v>
                </c:pt>
                <c:pt idx="20152">
                  <c:v>0.83751157407407406</c:v>
                </c:pt>
                <c:pt idx="20153">
                  <c:v>0.83775462962962965</c:v>
                </c:pt>
                <c:pt idx="20154">
                  <c:v>0.83799768518518514</c:v>
                </c:pt>
                <c:pt idx="20155">
                  <c:v>0.83824074074074073</c:v>
                </c:pt>
                <c:pt idx="20156">
                  <c:v>0.83849537037037036</c:v>
                </c:pt>
                <c:pt idx="20157">
                  <c:v>0.83873842592592596</c:v>
                </c:pt>
                <c:pt idx="20158">
                  <c:v>0.83898148148148144</c:v>
                </c:pt>
                <c:pt idx="20159">
                  <c:v>0.83922453703703714</c:v>
                </c:pt>
                <c:pt idx="20160">
                  <c:v>0.83946759259259263</c:v>
                </c:pt>
                <c:pt idx="20161">
                  <c:v>0.83972222222222215</c:v>
                </c:pt>
                <c:pt idx="20162">
                  <c:v>0.83996527777777785</c:v>
                </c:pt>
                <c:pt idx="20163">
                  <c:v>0.84020833333333333</c:v>
                </c:pt>
                <c:pt idx="20164">
                  <c:v>0.84045138888888893</c:v>
                </c:pt>
                <c:pt idx="20165">
                  <c:v>0.84069444444444441</c:v>
                </c:pt>
                <c:pt idx="20166">
                  <c:v>0.84094907407407404</c:v>
                </c:pt>
                <c:pt idx="20167">
                  <c:v>0.84119212962962964</c:v>
                </c:pt>
                <c:pt idx="20168">
                  <c:v>0.84143518518518512</c:v>
                </c:pt>
                <c:pt idx="20169">
                  <c:v>0.84167824074074071</c:v>
                </c:pt>
                <c:pt idx="20170">
                  <c:v>0.8419212962962962</c:v>
                </c:pt>
                <c:pt idx="20171">
                  <c:v>0.8421643518518519</c:v>
                </c:pt>
                <c:pt idx="20172">
                  <c:v>0.84241898148148142</c:v>
                </c:pt>
                <c:pt idx="20173">
                  <c:v>0.84266203703703713</c:v>
                </c:pt>
                <c:pt idx="20174">
                  <c:v>0.84290509259259261</c:v>
                </c:pt>
                <c:pt idx="20175">
                  <c:v>0.8431481481481482</c:v>
                </c:pt>
                <c:pt idx="20176">
                  <c:v>0.84339120370370368</c:v>
                </c:pt>
                <c:pt idx="20177">
                  <c:v>0.84364583333333332</c:v>
                </c:pt>
                <c:pt idx="20178">
                  <c:v>0.84388888888888891</c:v>
                </c:pt>
                <c:pt idx="20179">
                  <c:v>0.84413194444444439</c:v>
                </c:pt>
                <c:pt idx="20180">
                  <c:v>0.84445601851851848</c:v>
                </c:pt>
                <c:pt idx="20181">
                  <c:v>0.84461805555555547</c:v>
                </c:pt>
                <c:pt idx="20182">
                  <c:v>0.84487268518518521</c:v>
                </c:pt>
                <c:pt idx="20183">
                  <c:v>0.8451157407407407</c:v>
                </c:pt>
                <c:pt idx="20184">
                  <c:v>0.8453587962962964</c:v>
                </c:pt>
                <c:pt idx="20185">
                  <c:v>0.84560185185185188</c:v>
                </c:pt>
                <c:pt idx="20186">
                  <c:v>0.84584490740740748</c:v>
                </c:pt>
                <c:pt idx="20187">
                  <c:v>0.84609953703703711</c:v>
                </c:pt>
                <c:pt idx="20188">
                  <c:v>0.84634259259259259</c:v>
                </c:pt>
                <c:pt idx="20189">
                  <c:v>0.84658564814814818</c:v>
                </c:pt>
                <c:pt idx="20190">
                  <c:v>0.84682870370370367</c:v>
                </c:pt>
                <c:pt idx="20191">
                  <c:v>0.84707175925925926</c:v>
                </c:pt>
                <c:pt idx="20192">
                  <c:v>0.84731481481481474</c:v>
                </c:pt>
                <c:pt idx="20193">
                  <c:v>0.84756944444444438</c:v>
                </c:pt>
                <c:pt idx="20194">
                  <c:v>0.84781249999999997</c:v>
                </c:pt>
                <c:pt idx="20195">
                  <c:v>0.84805555555555545</c:v>
                </c:pt>
                <c:pt idx="20196">
                  <c:v>0.84829861111111116</c:v>
                </c:pt>
                <c:pt idx="20197">
                  <c:v>0.84854166666666664</c:v>
                </c:pt>
                <c:pt idx="20198">
                  <c:v>0.84879629629629638</c:v>
                </c:pt>
                <c:pt idx="20199">
                  <c:v>0.84903935185185186</c:v>
                </c:pt>
                <c:pt idx="20200">
                  <c:v>0.84928240740740746</c:v>
                </c:pt>
                <c:pt idx="20201">
                  <c:v>0.84952546296296294</c:v>
                </c:pt>
                <c:pt idx="20202">
                  <c:v>0.84976851851851853</c:v>
                </c:pt>
                <c:pt idx="20203">
                  <c:v>0.85002314814814817</c:v>
                </c:pt>
                <c:pt idx="20204">
                  <c:v>0.85026620370370365</c:v>
                </c:pt>
                <c:pt idx="20205">
                  <c:v>0.85050925925925924</c:v>
                </c:pt>
                <c:pt idx="20206">
                  <c:v>0.85075231481481473</c:v>
                </c:pt>
                <c:pt idx="20207">
                  <c:v>0.85099537037037043</c:v>
                </c:pt>
                <c:pt idx="20208">
                  <c:v>0.85124999999999995</c:v>
                </c:pt>
                <c:pt idx="20209">
                  <c:v>0.85149305555555566</c:v>
                </c:pt>
                <c:pt idx="20210">
                  <c:v>0.85173611111111114</c:v>
                </c:pt>
                <c:pt idx="20211">
                  <c:v>0.85197916666666673</c:v>
                </c:pt>
                <c:pt idx="20212">
                  <c:v>0.85222222222222221</c:v>
                </c:pt>
                <c:pt idx="20213">
                  <c:v>0.85247685185185185</c:v>
                </c:pt>
                <c:pt idx="20214">
                  <c:v>0.85271990740740744</c:v>
                </c:pt>
                <c:pt idx="20215">
                  <c:v>0.85296296296296292</c:v>
                </c:pt>
                <c:pt idx="20216">
                  <c:v>0.85320601851851852</c:v>
                </c:pt>
                <c:pt idx="20217">
                  <c:v>0.853449074074074</c:v>
                </c:pt>
                <c:pt idx="20218">
                  <c:v>0.8536921296296297</c:v>
                </c:pt>
                <c:pt idx="20219">
                  <c:v>0.85394675925925922</c:v>
                </c:pt>
                <c:pt idx="20220">
                  <c:v>0.85418981481481471</c:v>
                </c:pt>
                <c:pt idx="20221">
                  <c:v>0.85443287037037041</c:v>
                </c:pt>
                <c:pt idx="20222">
                  <c:v>0.85467592592592589</c:v>
                </c:pt>
                <c:pt idx="20223">
                  <c:v>0.85491898148148149</c:v>
                </c:pt>
                <c:pt idx="20224">
                  <c:v>0.85517361111111112</c:v>
                </c:pt>
                <c:pt idx="20225">
                  <c:v>0.85541666666666671</c:v>
                </c:pt>
                <c:pt idx="20226">
                  <c:v>0.8556597222222222</c:v>
                </c:pt>
                <c:pt idx="20227">
                  <c:v>0.85590277777777779</c:v>
                </c:pt>
                <c:pt idx="20228">
                  <c:v>0.85614583333333327</c:v>
                </c:pt>
                <c:pt idx="20229">
                  <c:v>0.85638888888888898</c:v>
                </c:pt>
                <c:pt idx="20230">
                  <c:v>0.8566435185185185</c:v>
                </c:pt>
                <c:pt idx="20231">
                  <c:v>0.85688657407407398</c:v>
                </c:pt>
                <c:pt idx="20232">
                  <c:v>0.85712962962962969</c:v>
                </c:pt>
                <c:pt idx="20233">
                  <c:v>0.85737268518518517</c:v>
                </c:pt>
                <c:pt idx="20234">
                  <c:v>0.85761574074074076</c:v>
                </c:pt>
                <c:pt idx="20235">
                  <c:v>0.85787037037037039</c:v>
                </c:pt>
                <c:pt idx="20236">
                  <c:v>0.85811342592592599</c:v>
                </c:pt>
                <c:pt idx="20237">
                  <c:v>0.85835648148148147</c:v>
                </c:pt>
                <c:pt idx="20238">
                  <c:v>0.85859953703703706</c:v>
                </c:pt>
                <c:pt idx="20239">
                  <c:v>0.85884259259259255</c:v>
                </c:pt>
                <c:pt idx="20240">
                  <c:v>0.85909722222222218</c:v>
                </c:pt>
                <c:pt idx="20241">
                  <c:v>0.85934027777777777</c:v>
                </c:pt>
                <c:pt idx="20242">
                  <c:v>0.85958333333333325</c:v>
                </c:pt>
                <c:pt idx="20243">
                  <c:v>0.85982638888888896</c:v>
                </c:pt>
                <c:pt idx="20244">
                  <c:v>0.86006944444444444</c:v>
                </c:pt>
                <c:pt idx="20245">
                  <c:v>0.86032407407407396</c:v>
                </c:pt>
                <c:pt idx="20246">
                  <c:v>0.86056712962962967</c:v>
                </c:pt>
                <c:pt idx="20247">
                  <c:v>0.86081018518518526</c:v>
                </c:pt>
                <c:pt idx="20248">
                  <c:v>0.86105324074074074</c:v>
                </c:pt>
                <c:pt idx="20249">
                  <c:v>0.86129629629629623</c:v>
                </c:pt>
                <c:pt idx="20250">
                  <c:v>0.86153935185185182</c:v>
                </c:pt>
                <c:pt idx="20251">
                  <c:v>0.86179398148148145</c:v>
                </c:pt>
                <c:pt idx="20252">
                  <c:v>0.86203703703703705</c:v>
                </c:pt>
                <c:pt idx="20253">
                  <c:v>0.86228009259259253</c:v>
                </c:pt>
                <c:pt idx="20254">
                  <c:v>0.86252314814814823</c:v>
                </c:pt>
                <c:pt idx="20255">
                  <c:v>0.86277777777777775</c:v>
                </c:pt>
                <c:pt idx="20256">
                  <c:v>0.86302083333333324</c:v>
                </c:pt>
                <c:pt idx="20257">
                  <c:v>0.86326388888888894</c:v>
                </c:pt>
                <c:pt idx="20258">
                  <c:v>0.86350694444444442</c:v>
                </c:pt>
                <c:pt idx="20259">
                  <c:v>0.86375000000000002</c:v>
                </c:pt>
                <c:pt idx="20260">
                  <c:v>0.8639930555555555</c:v>
                </c:pt>
                <c:pt idx="20261">
                  <c:v>0.86424768518518524</c:v>
                </c:pt>
                <c:pt idx="20262">
                  <c:v>0.86449074074074073</c:v>
                </c:pt>
                <c:pt idx="20263">
                  <c:v>0.86473379629629632</c:v>
                </c:pt>
                <c:pt idx="20264">
                  <c:v>0.8649768518518518</c:v>
                </c:pt>
                <c:pt idx="20265">
                  <c:v>0.86521990740740751</c:v>
                </c:pt>
                <c:pt idx="20266">
                  <c:v>0.86547453703703703</c:v>
                </c:pt>
                <c:pt idx="20267">
                  <c:v>0.86571759259259251</c:v>
                </c:pt>
                <c:pt idx="20268">
                  <c:v>0.86596064814814822</c:v>
                </c:pt>
                <c:pt idx="20269">
                  <c:v>0.8662037037037037</c:v>
                </c:pt>
                <c:pt idx="20270">
                  <c:v>0.86644675925925929</c:v>
                </c:pt>
                <c:pt idx="20271">
                  <c:v>0.86668981481481477</c:v>
                </c:pt>
                <c:pt idx="20272">
                  <c:v>0.86694444444444441</c:v>
                </c:pt>
                <c:pt idx="20273">
                  <c:v>0.8671875</c:v>
                </c:pt>
                <c:pt idx="20274">
                  <c:v>0.86743055555555559</c:v>
                </c:pt>
                <c:pt idx="20275">
                  <c:v>0.86767361111111108</c:v>
                </c:pt>
                <c:pt idx="20276">
                  <c:v>0.86791666666666656</c:v>
                </c:pt>
                <c:pt idx="20277">
                  <c:v>0.8681712962962963</c:v>
                </c:pt>
                <c:pt idx="20278">
                  <c:v>0.86841435185185178</c:v>
                </c:pt>
                <c:pt idx="20279">
                  <c:v>0.86865740740740749</c:v>
                </c:pt>
                <c:pt idx="20280">
                  <c:v>0.86890046296296297</c:v>
                </c:pt>
                <c:pt idx="20281">
                  <c:v>0.86914351851851857</c:v>
                </c:pt>
                <c:pt idx="20282">
                  <c:v>0.8693981481481482</c:v>
                </c:pt>
                <c:pt idx="20283">
                  <c:v>0.86964120370370368</c:v>
                </c:pt>
                <c:pt idx="20284">
                  <c:v>0.86988425925925927</c:v>
                </c:pt>
                <c:pt idx="20285">
                  <c:v>0.87012731481481476</c:v>
                </c:pt>
                <c:pt idx="20286">
                  <c:v>0.87037037037037035</c:v>
                </c:pt>
                <c:pt idx="20287">
                  <c:v>0.87062499999999998</c:v>
                </c:pt>
                <c:pt idx="20288">
                  <c:v>0.87086805555555558</c:v>
                </c:pt>
                <c:pt idx="20289">
                  <c:v>0.87111111111111106</c:v>
                </c:pt>
                <c:pt idx="20290">
                  <c:v>0.87135416666666676</c:v>
                </c:pt>
                <c:pt idx="20291">
                  <c:v>0.87159722222222225</c:v>
                </c:pt>
                <c:pt idx="20292">
                  <c:v>0.87184027777777784</c:v>
                </c:pt>
                <c:pt idx="20293">
                  <c:v>0.87209490740740747</c:v>
                </c:pt>
                <c:pt idx="20294">
                  <c:v>0.87233796296296295</c:v>
                </c:pt>
                <c:pt idx="20295">
                  <c:v>0.87258101851851855</c:v>
                </c:pt>
                <c:pt idx="20296">
                  <c:v>0.87282407407407403</c:v>
                </c:pt>
                <c:pt idx="20297">
                  <c:v>0.87306712962962962</c:v>
                </c:pt>
                <c:pt idx="20298">
                  <c:v>0.87332175925925926</c:v>
                </c:pt>
                <c:pt idx="20299">
                  <c:v>0.87356481481481474</c:v>
                </c:pt>
                <c:pt idx="20300">
                  <c:v>0.87380787037037033</c:v>
                </c:pt>
                <c:pt idx="20301">
                  <c:v>0.87405092592592604</c:v>
                </c:pt>
                <c:pt idx="20302">
                  <c:v>0.87429398148148152</c:v>
                </c:pt>
                <c:pt idx="20303">
                  <c:v>0.87454861111111104</c:v>
                </c:pt>
                <c:pt idx="20304">
                  <c:v>0.87479166666666675</c:v>
                </c:pt>
                <c:pt idx="20305">
                  <c:v>0.87503472222222223</c:v>
                </c:pt>
                <c:pt idx="20306">
                  <c:v>0.87527777777777782</c:v>
                </c:pt>
                <c:pt idx="20307">
                  <c:v>0.8755208333333333</c:v>
                </c:pt>
                <c:pt idx="20308">
                  <c:v>0.87577546296296294</c:v>
                </c:pt>
                <c:pt idx="20309">
                  <c:v>0.87601851851851853</c:v>
                </c:pt>
                <c:pt idx="20310">
                  <c:v>0.87626157407407401</c:v>
                </c:pt>
                <c:pt idx="20311">
                  <c:v>0.87650462962962961</c:v>
                </c:pt>
                <c:pt idx="20312">
                  <c:v>0.87674768518518509</c:v>
                </c:pt>
                <c:pt idx="20313">
                  <c:v>0.87699074074074079</c:v>
                </c:pt>
                <c:pt idx="20314">
                  <c:v>0.87724537037037031</c:v>
                </c:pt>
                <c:pt idx="20315">
                  <c:v>0.87748842592592602</c:v>
                </c:pt>
                <c:pt idx="20316">
                  <c:v>0.8777314814814815</c:v>
                </c:pt>
                <c:pt idx="20317">
                  <c:v>0.87797453703703709</c:v>
                </c:pt>
                <c:pt idx="20318">
                  <c:v>0.87821759259259258</c:v>
                </c:pt>
                <c:pt idx="20319">
                  <c:v>0.87847222222222221</c:v>
                </c:pt>
                <c:pt idx="20320">
                  <c:v>0.8787152777777778</c:v>
                </c:pt>
                <c:pt idx="20321">
                  <c:v>0.87895833333333329</c:v>
                </c:pt>
                <c:pt idx="20322">
                  <c:v>0.87920138888888888</c:v>
                </c:pt>
                <c:pt idx="20323">
                  <c:v>0.87944444444444436</c:v>
                </c:pt>
                <c:pt idx="20324">
                  <c:v>0.87969907407407411</c:v>
                </c:pt>
                <c:pt idx="20325">
                  <c:v>0.87994212962962959</c:v>
                </c:pt>
                <c:pt idx="20326">
                  <c:v>0.88018518518518529</c:v>
                </c:pt>
                <c:pt idx="20327">
                  <c:v>0.88042824074074078</c:v>
                </c:pt>
                <c:pt idx="20328">
                  <c:v>0.88067129629629637</c:v>
                </c:pt>
                <c:pt idx="20329">
                  <c:v>0.880925925925926</c:v>
                </c:pt>
                <c:pt idx="20330">
                  <c:v>0.88116898148148148</c:v>
                </c:pt>
                <c:pt idx="20331">
                  <c:v>0.88141203703703708</c:v>
                </c:pt>
                <c:pt idx="20332">
                  <c:v>0.88165509259259256</c:v>
                </c:pt>
                <c:pt idx="20333">
                  <c:v>0.88189814814814815</c:v>
                </c:pt>
                <c:pt idx="20334">
                  <c:v>0.88214120370370364</c:v>
                </c:pt>
                <c:pt idx="20335">
                  <c:v>0.88239583333333327</c:v>
                </c:pt>
                <c:pt idx="20336">
                  <c:v>0.88263888888888886</c:v>
                </c:pt>
                <c:pt idx="20337">
                  <c:v>0.88288194444444434</c:v>
                </c:pt>
                <c:pt idx="20338">
                  <c:v>0.88312500000000005</c:v>
                </c:pt>
                <c:pt idx="20339">
                  <c:v>0.88336805555555553</c:v>
                </c:pt>
                <c:pt idx="20340">
                  <c:v>0.88362268518518527</c:v>
                </c:pt>
                <c:pt idx="20341">
                  <c:v>0.88386574074074076</c:v>
                </c:pt>
                <c:pt idx="20342">
                  <c:v>0.88410879629629635</c:v>
                </c:pt>
                <c:pt idx="20343">
                  <c:v>0.88435185185185183</c:v>
                </c:pt>
                <c:pt idx="20344">
                  <c:v>0.88459490740740743</c:v>
                </c:pt>
                <c:pt idx="20345">
                  <c:v>0.88484953703703706</c:v>
                </c:pt>
                <c:pt idx="20346">
                  <c:v>0.88509259259259254</c:v>
                </c:pt>
                <c:pt idx="20347">
                  <c:v>0.88533564814814814</c:v>
                </c:pt>
                <c:pt idx="20348">
                  <c:v>0.88557870370370362</c:v>
                </c:pt>
                <c:pt idx="20349">
                  <c:v>0.88582175925925932</c:v>
                </c:pt>
                <c:pt idx="20350">
                  <c:v>0.88607638888888884</c:v>
                </c:pt>
                <c:pt idx="20351">
                  <c:v>0.88631944444444455</c:v>
                </c:pt>
                <c:pt idx="20352">
                  <c:v>0.88656250000000003</c:v>
                </c:pt>
                <c:pt idx="20353">
                  <c:v>0.88680555555555562</c:v>
                </c:pt>
                <c:pt idx="20354">
                  <c:v>0.88704861111111111</c:v>
                </c:pt>
                <c:pt idx="20355">
                  <c:v>0.88730324074074074</c:v>
                </c:pt>
                <c:pt idx="20356">
                  <c:v>0.88754629629629633</c:v>
                </c:pt>
                <c:pt idx="20357">
                  <c:v>0.88778935185185182</c:v>
                </c:pt>
                <c:pt idx="20358">
                  <c:v>0.88803240740740741</c:v>
                </c:pt>
                <c:pt idx="20359">
                  <c:v>0.88827546296296289</c:v>
                </c:pt>
                <c:pt idx="20360">
                  <c:v>0.8885185185185186</c:v>
                </c:pt>
                <c:pt idx="20361">
                  <c:v>0.88877314814814812</c:v>
                </c:pt>
                <c:pt idx="20362">
                  <c:v>0.8890162037037036</c:v>
                </c:pt>
                <c:pt idx="20363">
                  <c:v>0.8892592592592593</c:v>
                </c:pt>
                <c:pt idx="20364">
                  <c:v>0.88950231481481479</c:v>
                </c:pt>
                <c:pt idx="20365">
                  <c:v>0.88974537037037038</c:v>
                </c:pt>
                <c:pt idx="20366">
                  <c:v>0.89</c:v>
                </c:pt>
                <c:pt idx="20367">
                  <c:v>0.89024305555555561</c:v>
                </c:pt>
                <c:pt idx="20368">
                  <c:v>0.89048611111111109</c:v>
                </c:pt>
                <c:pt idx="20369">
                  <c:v>0.89072916666666668</c:v>
                </c:pt>
                <c:pt idx="20370">
                  <c:v>0.89097222222222217</c:v>
                </c:pt>
                <c:pt idx="20371">
                  <c:v>0.8912268518518518</c:v>
                </c:pt>
                <c:pt idx="20372">
                  <c:v>0.89146990740740739</c:v>
                </c:pt>
                <c:pt idx="20373">
                  <c:v>0.89171296296296287</c:v>
                </c:pt>
                <c:pt idx="20374">
                  <c:v>0.89195601851851858</c:v>
                </c:pt>
                <c:pt idx="20375">
                  <c:v>0.89219907407407406</c:v>
                </c:pt>
                <c:pt idx="20376">
                  <c:v>0.89244212962962965</c:v>
                </c:pt>
                <c:pt idx="20377">
                  <c:v>0.89269675925925929</c:v>
                </c:pt>
                <c:pt idx="20378">
                  <c:v>0.89293981481481488</c:v>
                </c:pt>
                <c:pt idx="20379">
                  <c:v>0.89318287037037036</c:v>
                </c:pt>
                <c:pt idx="20380">
                  <c:v>0.89342592592592596</c:v>
                </c:pt>
                <c:pt idx="20381">
                  <c:v>0.89366898148148144</c:v>
                </c:pt>
                <c:pt idx="20382">
                  <c:v>0.89392361111111107</c:v>
                </c:pt>
                <c:pt idx="20383">
                  <c:v>0.89416666666666667</c:v>
                </c:pt>
                <c:pt idx="20384">
                  <c:v>0.89440972222222215</c:v>
                </c:pt>
                <c:pt idx="20385">
                  <c:v>0.89465277777777785</c:v>
                </c:pt>
                <c:pt idx="20386">
                  <c:v>0.89489583333333333</c:v>
                </c:pt>
                <c:pt idx="20387">
                  <c:v>0.89515046296296286</c:v>
                </c:pt>
                <c:pt idx="20388">
                  <c:v>0.89539351851851856</c:v>
                </c:pt>
                <c:pt idx="20389">
                  <c:v>0.89563657407407404</c:v>
                </c:pt>
                <c:pt idx="20390">
                  <c:v>0.89587962962962964</c:v>
                </c:pt>
                <c:pt idx="20391">
                  <c:v>0.89612268518518512</c:v>
                </c:pt>
                <c:pt idx="20392">
                  <c:v>0.89637731481481486</c:v>
                </c:pt>
                <c:pt idx="20393">
                  <c:v>0.89662037037037035</c:v>
                </c:pt>
                <c:pt idx="20394">
                  <c:v>0.89686342592592594</c:v>
                </c:pt>
                <c:pt idx="20395">
                  <c:v>0.89710648148148142</c:v>
                </c:pt>
                <c:pt idx="20396">
                  <c:v>0.89734953703703713</c:v>
                </c:pt>
                <c:pt idx="20397">
                  <c:v>0.89760416666666665</c:v>
                </c:pt>
                <c:pt idx="20398">
                  <c:v>0.89784722222222213</c:v>
                </c:pt>
                <c:pt idx="20399">
                  <c:v>0.89809027777777783</c:v>
                </c:pt>
                <c:pt idx="20400">
                  <c:v>0.89833333333333332</c:v>
                </c:pt>
                <c:pt idx="20401">
                  <c:v>0.89857638888888891</c:v>
                </c:pt>
                <c:pt idx="20402">
                  <c:v>0.89881944444444439</c:v>
                </c:pt>
                <c:pt idx="20403">
                  <c:v>0.89907407407407414</c:v>
                </c:pt>
                <c:pt idx="20404">
                  <c:v>0.89931712962962962</c:v>
                </c:pt>
                <c:pt idx="20405">
                  <c:v>0.89956018518518521</c:v>
                </c:pt>
                <c:pt idx="20406">
                  <c:v>0.8998032407407407</c:v>
                </c:pt>
                <c:pt idx="20407">
                  <c:v>0.9000462962962964</c:v>
                </c:pt>
                <c:pt idx="20408">
                  <c:v>0.90030092592592592</c:v>
                </c:pt>
                <c:pt idx="20409">
                  <c:v>0.9005439814814814</c:v>
                </c:pt>
                <c:pt idx="20410">
                  <c:v>0.90078703703703711</c:v>
                </c:pt>
                <c:pt idx="20411">
                  <c:v>0.90103009259259259</c:v>
                </c:pt>
                <c:pt idx="20412">
                  <c:v>0.90127314814814818</c:v>
                </c:pt>
                <c:pt idx="20413">
                  <c:v>0.90152777777777782</c:v>
                </c:pt>
                <c:pt idx="20414">
                  <c:v>0.9017708333333333</c:v>
                </c:pt>
                <c:pt idx="20415">
                  <c:v>0.90201388888888889</c:v>
                </c:pt>
                <c:pt idx="20416">
                  <c:v>0.90225694444444438</c:v>
                </c:pt>
                <c:pt idx="20417">
                  <c:v>0.90249999999999997</c:v>
                </c:pt>
                <c:pt idx="20418">
                  <c:v>0.90274305555555545</c:v>
                </c:pt>
                <c:pt idx="20419">
                  <c:v>0.90299768518518519</c:v>
                </c:pt>
                <c:pt idx="20420">
                  <c:v>0.90324074074074068</c:v>
                </c:pt>
                <c:pt idx="20421">
                  <c:v>0.90348379629629638</c:v>
                </c:pt>
                <c:pt idx="20422">
                  <c:v>0.90372685185185186</c:v>
                </c:pt>
                <c:pt idx="20423">
                  <c:v>0.90396990740740746</c:v>
                </c:pt>
                <c:pt idx="20424">
                  <c:v>0.90422453703703709</c:v>
                </c:pt>
                <c:pt idx="20425">
                  <c:v>0.90446759259259257</c:v>
                </c:pt>
                <c:pt idx="20426">
                  <c:v>0.90471064814814817</c:v>
                </c:pt>
                <c:pt idx="20427">
                  <c:v>0.90495370370370365</c:v>
                </c:pt>
                <c:pt idx="20428">
                  <c:v>0.90519675925925924</c:v>
                </c:pt>
                <c:pt idx="20429">
                  <c:v>0.90545138888888888</c:v>
                </c:pt>
                <c:pt idx="20430">
                  <c:v>0.90569444444444447</c:v>
                </c:pt>
                <c:pt idx="20431">
                  <c:v>0.90593749999999995</c:v>
                </c:pt>
                <c:pt idx="20432">
                  <c:v>0.90618055555555566</c:v>
                </c:pt>
                <c:pt idx="20433">
                  <c:v>0.90642361111111114</c:v>
                </c:pt>
                <c:pt idx="20434">
                  <c:v>0.90667824074074066</c:v>
                </c:pt>
                <c:pt idx="20435">
                  <c:v>0.90692129629629636</c:v>
                </c:pt>
                <c:pt idx="20436">
                  <c:v>0.90716435185185185</c:v>
                </c:pt>
                <c:pt idx="20437">
                  <c:v>0.90740740740740744</c:v>
                </c:pt>
                <c:pt idx="20438">
                  <c:v>0.90765046296296292</c:v>
                </c:pt>
                <c:pt idx="20439">
                  <c:v>0.90789351851851852</c:v>
                </c:pt>
                <c:pt idx="20440">
                  <c:v>0.90814814814814815</c:v>
                </c:pt>
                <c:pt idx="20441">
                  <c:v>0.90839120370370363</c:v>
                </c:pt>
                <c:pt idx="20442">
                  <c:v>0.90863425925925922</c:v>
                </c:pt>
                <c:pt idx="20443">
                  <c:v>0.90887731481481471</c:v>
                </c:pt>
                <c:pt idx="20444">
                  <c:v>0.90912037037037041</c:v>
                </c:pt>
                <c:pt idx="20445">
                  <c:v>0.90937499999999993</c:v>
                </c:pt>
                <c:pt idx="20446">
                  <c:v>0.90961805555555564</c:v>
                </c:pt>
                <c:pt idx="20447">
                  <c:v>0.90986111111111112</c:v>
                </c:pt>
                <c:pt idx="20448">
                  <c:v>0.91010416666666671</c:v>
                </c:pt>
                <c:pt idx="20449">
                  <c:v>0.9103472222222222</c:v>
                </c:pt>
                <c:pt idx="20450">
                  <c:v>0.91060185185185183</c:v>
                </c:pt>
                <c:pt idx="20451">
                  <c:v>0.91084490740740742</c:v>
                </c:pt>
                <c:pt idx="20452">
                  <c:v>0.91108796296296291</c:v>
                </c:pt>
                <c:pt idx="20453">
                  <c:v>0.9113310185185185</c:v>
                </c:pt>
                <c:pt idx="20454">
                  <c:v>0.91157407407407398</c:v>
                </c:pt>
                <c:pt idx="20455">
                  <c:v>0.91182870370370372</c:v>
                </c:pt>
                <c:pt idx="20456">
                  <c:v>0.91207175925925921</c:v>
                </c:pt>
                <c:pt idx="20457">
                  <c:v>0.91231481481481491</c:v>
                </c:pt>
                <c:pt idx="20458">
                  <c:v>0.91255787037037039</c:v>
                </c:pt>
                <c:pt idx="20459">
                  <c:v>0.91280092592592599</c:v>
                </c:pt>
                <c:pt idx="20460">
                  <c:v>0.91304398148148147</c:v>
                </c:pt>
                <c:pt idx="20461">
                  <c:v>0.9132986111111111</c:v>
                </c:pt>
                <c:pt idx="20462">
                  <c:v>0.9135416666666667</c:v>
                </c:pt>
                <c:pt idx="20463">
                  <c:v>0.91378472222222218</c:v>
                </c:pt>
                <c:pt idx="20464">
                  <c:v>0.91402777777777777</c:v>
                </c:pt>
                <c:pt idx="20465">
                  <c:v>0.9142824074074074</c:v>
                </c:pt>
                <c:pt idx="20466">
                  <c:v>0.914525462962963</c:v>
                </c:pt>
                <c:pt idx="20467">
                  <c:v>0.91476851851851848</c:v>
                </c:pt>
                <c:pt idx="20468">
                  <c:v>0.91501157407407396</c:v>
                </c:pt>
                <c:pt idx="20469">
                  <c:v>0.91525462962962967</c:v>
                </c:pt>
                <c:pt idx="20470">
                  <c:v>0.91549768518518526</c:v>
                </c:pt>
                <c:pt idx="20471">
                  <c:v>0.91575231481481489</c:v>
                </c:pt>
                <c:pt idx="20472">
                  <c:v>0.91599537037037038</c:v>
                </c:pt>
                <c:pt idx="20473">
                  <c:v>0.91623842592592597</c:v>
                </c:pt>
                <c:pt idx="20474">
                  <c:v>0.91648148148148145</c:v>
                </c:pt>
                <c:pt idx="20475">
                  <c:v>0.91672453703703705</c:v>
                </c:pt>
                <c:pt idx="20476">
                  <c:v>0.91697916666666668</c:v>
                </c:pt>
                <c:pt idx="20477">
                  <c:v>0.91722222222222216</c:v>
                </c:pt>
                <c:pt idx="20478">
                  <c:v>0.91746527777777775</c:v>
                </c:pt>
                <c:pt idx="20479">
                  <c:v>0.91770833333333324</c:v>
                </c:pt>
                <c:pt idx="20480">
                  <c:v>0.91795138888888894</c:v>
                </c:pt>
                <c:pt idx="20481">
                  <c:v>0.91819444444444442</c:v>
                </c:pt>
                <c:pt idx="20482">
                  <c:v>0.91844907407407417</c:v>
                </c:pt>
                <c:pt idx="20483">
                  <c:v>0.91869212962962965</c:v>
                </c:pt>
                <c:pt idx="20484">
                  <c:v>0.91893518518518524</c:v>
                </c:pt>
                <c:pt idx="20485">
                  <c:v>0.91917824074074073</c:v>
                </c:pt>
                <c:pt idx="20486">
                  <c:v>0.91942129629629632</c:v>
                </c:pt>
                <c:pt idx="20487">
                  <c:v>0.91967592592592595</c:v>
                </c:pt>
                <c:pt idx="20488">
                  <c:v>0.91991898148148143</c:v>
                </c:pt>
                <c:pt idx="20489">
                  <c:v>0.92016203703703703</c:v>
                </c:pt>
                <c:pt idx="20490">
                  <c:v>0.92040509259259251</c:v>
                </c:pt>
                <c:pt idx="20491">
                  <c:v>0.92064814814814822</c:v>
                </c:pt>
                <c:pt idx="20492">
                  <c:v>0.92090277777777774</c:v>
                </c:pt>
                <c:pt idx="20493">
                  <c:v>0.92114583333333344</c:v>
                </c:pt>
                <c:pt idx="20494">
                  <c:v>0.92138888888888892</c:v>
                </c:pt>
                <c:pt idx="20495">
                  <c:v>0.92163194444444452</c:v>
                </c:pt>
                <c:pt idx="20496">
                  <c:v>0.921875</c:v>
                </c:pt>
                <c:pt idx="20497">
                  <c:v>0.92212962962962963</c:v>
                </c:pt>
                <c:pt idx="20498">
                  <c:v>0.92237268518518523</c:v>
                </c:pt>
                <c:pt idx="20499">
                  <c:v>0.92261574074074071</c:v>
                </c:pt>
                <c:pt idx="20500">
                  <c:v>0.9228587962962963</c:v>
                </c:pt>
                <c:pt idx="20501">
                  <c:v>0.92310185185185178</c:v>
                </c:pt>
                <c:pt idx="20502">
                  <c:v>0.92335648148148142</c:v>
                </c:pt>
                <c:pt idx="20503">
                  <c:v>0.92359953703703701</c:v>
                </c:pt>
                <c:pt idx="20504">
                  <c:v>0.92384259259259249</c:v>
                </c:pt>
                <c:pt idx="20505">
                  <c:v>0.9240856481481482</c:v>
                </c:pt>
                <c:pt idx="20506">
                  <c:v>0.92432870370370368</c:v>
                </c:pt>
                <c:pt idx="20507">
                  <c:v>0.92458333333333342</c:v>
                </c:pt>
                <c:pt idx="20508">
                  <c:v>0.92482638888888891</c:v>
                </c:pt>
                <c:pt idx="20509">
                  <c:v>0.9250694444444445</c:v>
                </c:pt>
                <c:pt idx="20510">
                  <c:v>0.92531249999999998</c:v>
                </c:pt>
                <c:pt idx="20511">
                  <c:v>0.92555555555555558</c:v>
                </c:pt>
                <c:pt idx="20512">
                  <c:v>0.92579861111111106</c:v>
                </c:pt>
                <c:pt idx="20513">
                  <c:v>0.92605324074074069</c:v>
                </c:pt>
                <c:pt idx="20514">
                  <c:v>0.92629629629629628</c:v>
                </c:pt>
                <c:pt idx="20515">
                  <c:v>0.92653935185185177</c:v>
                </c:pt>
                <c:pt idx="20516">
                  <c:v>0.92678240740740747</c:v>
                </c:pt>
                <c:pt idx="20517">
                  <c:v>0.92702546296296295</c:v>
                </c:pt>
                <c:pt idx="20518">
                  <c:v>0.9272800925925927</c:v>
                </c:pt>
                <c:pt idx="20519">
                  <c:v>0.92752314814814818</c:v>
                </c:pt>
                <c:pt idx="20520">
                  <c:v>0.92776620370370377</c:v>
                </c:pt>
                <c:pt idx="20521">
                  <c:v>0.92800925925925926</c:v>
                </c:pt>
                <c:pt idx="20522">
                  <c:v>0.92825231481481485</c:v>
                </c:pt>
                <c:pt idx="20523">
                  <c:v>0.92849537037037033</c:v>
                </c:pt>
                <c:pt idx="20524">
                  <c:v>0.92874999999999996</c:v>
                </c:pt>
                <c:pt idx="20525">
                  <c:v>0.92899305555555556</c:v>
                </c:pt>
                <c:pt idx="20526">
                  <c:v>0.92923611111111104</c:v>
                </c:pt>
                <c:pt idx="20527">
                  <c:v>0.92947916666666675</c:v>
                </c:pt>
                <c:pt idx="20528">
                  <c:v>0.92972222222222223</c:v>
                </c:pt>
                <c:pt idx="20529">
                  <c:v>0.92997685185185175</c:v>
                </c:pt>
                <c:pt idx="20530">
                  <c:v>0.93021990740740745</c:v>
                </c:pt>
                <c:pt idx="20531">
                  <c:v>0.93046296296296294</c:v>
                </c:pt>
                <c:pt idx="20532">
                  <c:v>0.93070601851851853</c:v>
                </c:pt>
                <c:pt idx="20533">
                  <c:v>0.93094907407407401</c:v>
                </c:pt>
                <c:pt idx="20534">
                  <c:v>0.93120370370370376</c:v>
                </c:pt>
                <c:pt idx="20535">
                  <c:v>0.93144675925925924</c:v>
                </c:pt>
                <c:pt idx="20536">
                  <c:v>0.93168981481481483</c:v>
                </c:pt>
                <c:pt idx="20537">
                  <c:v>0.93193287037037031</c:v>
                </c:pt>
                <c:pt idx="20538">
                  <c:v>0.93217592592592602</c:v>
                </c:pt>
                <c:pt idx="20539">
                  <c:v>0.93243055555555554</c:v>
                </c:pt>
                <c:pt idx="20540">
                  <c:v>0.93267361111111102</c:v>
                </c:pt>
                <c:pt idx="20541">
                  <c:v>0.93291666666666673</c:v>
                </c:pt>
                <c:pt idx="20542">
                  <c:v>0.93315972222222221</c:v>
                </c:pt>
                <c:pt idx="20543">
                  <c:v>0.9334027777777778</c:v>
                </c:pt>
                <c:pt idx="20544">
                  <c:v>0.93365740740740744</c:v>
                </c:pt>
                <c:pt idx="20545">
                  <c:v>0.93390046296296303</c:v>
                </c:pt>
                <c:pt idx="20546">
                  <c:v>0.93414351851851851</c:v>
                </c:pt>
                <c:pt idx="20547">
                  <c:v>0.93438657407407411</c:v>
                </c:pt>
                <c:pt idx="20548">
                  <c:v>0.93462962962962959</c:v>
                </c:pt>
                <c:pt idx="20549">
                  <c:v>0.93487268518518529</c:v>
                </c:pt>
                <c:pt idx="20550">
                  <c:v>0.93512731481481481</c:v>
                </c:pt>
                <c:pt idx="20551">
                  <c:v>0.9353703703703703</c:v>
                </c:pt>
                <c:pt idx="20552">
                  <c:v>0.935613425925926</c:v>
                </c:pt>
                <c:pt idx="20553">
                  <c:v>0.93585648148148148</c:v>
                </c:pt>
                <c:pt idx="20554">
                  <c:v>0.93609953703703708</c:v>
                </c:pt>
                <c:pt idx="20555">
                  <c:v>0.93635416666666671</c:v>
                </c:pt>
                <c:pt idx="20556">
                  <c:v>0.93659722222222219</c:v>
                </c:pt>
                <c:pt idx="20557">
                  <c:v>0.93684027777777779</c:v>
                </c:pt>
                <c:pt idx="20558">
                  <c:v>0.93708333333333327</c:v>
                </c:pt>
                <c:pt idx="20559">
                  <c:v>0.93732638888888886</c:v>
                </c:pt>
                <c:pt idx="20560">
                  <c:v>0.93758101851851849</c:v>
                </c:pt>
                <c:pt idx="20561">
                  <c:v>0.93782407407407409</c:v>
                </c:pt>
                <c:pt idx="20562">
                  <c:v>0.93806712962962957</c:v>
                </c:pt>
                <c:pt idx="20563">
                  <c:v>0.93831018518518527</c:v>
                </c:pt>
                <c:pt idx="20564">
                  <c:v>0.93855324074074076</c:v>
                </c:pt>
                <c:pt idx="20565">
                  <c:v>0.93880787037037028</c:v>
                </c:pt>
                <c:pt idx="20566">
                  <c:v>0.93905092592592598</c:v>
                </c:pt>
                <c:pt idx="20567">
                  <c:v>0.93929398148148147</c:v>
                </c:pt>
                <c:pt idx="20568">
                  <c:v>0.93953703703703706</c:v>
                </c:pt>
                <c:pt idx="20569">
                  <c:v>0.93978009259259254</c:v>
                </c:pt>
                <c:pt idx="20570">
                  <c:v>0.94002314814814814</c:v>
                </c:pt>
                <c:pt idx="20571">
                  <c:v>0.94027777777777777</c:v>
                </c:pt>
                <c:pt idx="20572">
                  <c:v>0.94052083333333336</c:v>
                </c:pt>
                <c:pt idx="20573">
                  <c:v>0.94076388888888884</c:v>
                </c:pt>
                <c:pt idx="20574">
                  <c:v>0.94100694444444455</c:v>
                </c:pt>
                <c:pt idx="20575">
                  <c:v>0.94125000000000003</c:v>
                </c:pt>
                <c:pt idx="20576">
                  <c:v>0.94150462962962955</c:v>
                </c:pt>
                <c:pt idx="20577">
                  <c:v>0.94174768518518526</c:v>
                </c:pt>
                <c:pt idx="20578">
                  <c:v>0.94199074074074074</c:v>
                </c:pt>
                <c:pt idx="20579">
                  <c:v>0.94223379629629633</c:v>
                </c:pt>
                <c:pt idx="20580">
                  <c:v>0.94247685185185182</c:v>
                </c:pt>
                <c:pt idx="20581">
                  <c:v>0.94273148148148145</c:v>
                </c:pt>
                <c:pt idx="20582">
                  <c:v>0.94297453703703704</c:v>
                </c:pt>
                <c:pt idx="20583">
                  <c:v>0.94321759259259252</c:v>
                </c:pt>
                <c:pt idx="20584">
                  <c:v>0.94346064814814812</c:v>
                </c:pt>
                <c:pt idx="20585">
                  <c:v>0.9437037037037036</c:v>
                </c:pt>
                <c:pt idx="20586">
                  <c:v>0.94395833333333334</c:v>
                </c:pt>
                <c:pt idx="20587">
                  <c:v>0.94420138888888883</c:v>
                </c:pt>
                <c:pt idx="20588">
                  <c:v>0.94444444444444453</c:v>
                </c:pt>
                <c:pt idx="20589">
                  <c:v>0.94468750000000001</c:v>
                </c:pt>
                <c:pt idx="20590">
                  <c:v>0.94493055555555561</c:v>
                </c:pt>
                <c:pt idx="20591">
                  <c:v>0.94517361111111109</c:v>
                </c:pt>
                <c:pt idx="20592">
                  <c:v>0.94542824074074072</c:v>
                </c:pt>
                <c:pt idx="20593">
                  <c:v>0.94567129629629632</c:v>
                </c:pt>
                <c:pt idx="20594">
                  <c:v>0.9459143518518518</c:v>
                </c:pt>
                <c:pt idx="20595">
                  <c:v>0.94615740740740739</c:v>
                </c:pt>
                <c:pt idx="20596">
                  <c:v>0.94640046296296287</c:v>
                </c:pt>
                <c:pt idx="20597">
                  <c:v>0.94665509259259262</c:v>
                </c:pt>
                <c:pt idx="20598">
                  <c:v>0.9468981481481481</c:v>
                </c:pt>
                <c:pt idx="20599">
                  <c:v>0.9471412037037038</c:v>
                </c:pt>
                <c:pt idx="20600">
                  <c:v>0.94738425925925929</c:v>
                </c:pt>
                <c:pt idx="20601">
                  <c:v>0.94762731481481488</c:v>
                </c:pt>
                <c:pt idx="20602">
                  <c:v>0.94788194444444451</c:v>
                </c:pt>
                <c:pt idx="20603">
                  <c:v>0.948125</c:v>
                </c:pt>
                <c:pt idx="20604">
                  <c:v>0.94836805555555559</c:v>
                </c:pt>
                <c:pt idx="20605">
                  <c:v>0.94861111111111107</c:v>
                </c:pt>
                <c:pt idx="20606">
                  <c:v>0.94885416666666667</c:v>
                </c:pt>
                <c:pt idx="20607">
                  <c:v>0.9491087962962963</c:v>
                </c:pt>
                <c:pt idx="20608">
                  <c:v>0.94935185185185189</c:v>
                </c:pt>
                <c:pt idx="20609">
                  <c:v>0.94959490740740737</c:v>
                </c:pt>
                <c:pt idx="20610">
                  <c:v>0.94983796296296286</c:v>
                </c:pt>
                <c:pt idx="20611">
                  <c:v>0.95008101851851856</c:v>
                </c:pt>
                <c:pt idx="20612">
                  <c:v>0.95033564814814808</c:v>
                </c:pt>
                <c:pt idx="20613">
                  <c:v>0.95057870370370379</c:v>
                </c:pt>
                <c:pt idx="20614">
                  <c:v>0.95082175925925927</c:v>
                </c:pt>
                <c:pt idx="20615">
                  <c:v>0.95106481481481486</c:v>
                </c:pt>
                <c:pt idx="20616">
                  <c:v>0.95130787037037035</c:v>
                </c:pt>
                <c:pt idx="20617">
                  <c:v>0.95156249999999998</c:v>
                </c:pt>
                <c:pt idx="20618">
                  <c:v>0.95180555555555557</c:v>
                </c:pt>
                <c:pt idx="20619">
                  <c:v>0.95204861111111105</c:v>
                </c:pt>
                <c:pt idx="20620">
                  <c:v>0.95229166666666665</c:v>
                </c:pt>
                <c:pt idx="20621">
                  <c:v>0.95253472222222213</c:v>
                </c:pt>
                <c:pt idx="20622">
                  <c:v>0.95277777777777783</c:v>
                </c:pt>
                <c:pt idx="20623">
                  <c:v>0.95303240740740736</c:v>
                </c:pt>
                <c:pt idx="20624">
                  <c:v>0.95327546296296306</c:v>
                </c:pt>
                <c:pt idx="20625">
                  <c:v>0.95351851851851854</c:v>
                </c:pt>
                <c:pt idx="20626">
                  <c:v>0.95376157407407414</c:v>
                </c:pt>
                <c:pt idx="20627">
                  <c:v>0.95400462962962962</c:v>
                </c:pt>
                <c:pt idx="20628">
                  <c:v>0.95425925925925925</c:v>
                </c:pt>
                <c:pt idx="20629">
                  <c:v>0.95450231481481485</c:v>
                </c:pt>
                <c:pt idx="20630">
                  <c:v>0.95474537037037033</c:v>
                </c:pt>
                <c:pt idx="20631">
                  <c:v>0.95498842592592592</c:v>
                </c:pt>
                <c:pt idx="20632">
                  <c:v>0.9552314814814814</c:v>
                </c:pt>
                <c:pt idx="20633">
                  <c:v>0.95547453703703711</c:v>
                </c:pt>
                <c:pt idx="20634">
                  <c:v>0.95572916666666663</c:v>
                </c:pt>
                <c:pt idx="20635">
                  <c:v>0.95597222222222233</c:v>
                </c:pt>
                <c:pt idx="20636">
                  <c:v>0.95621527777777782</c:v>
                </c:pt>
                <c:pt idx="20637">
                  <c:v>0.9564583333333333</c:v>
                </c:pt>
                <c:pt idx="20638">
                  <c:v>0.95670138888888889</c:v>
                </c:pt>
                <c:pt idx="20639">
                  <c:v>0.95695601851851853</c:v>
                </c:pt>
                <c:pt idx="20640">
                  <c:v>0.95719907407407412</c:v>
                </c:pt>
                <c:pt idx="20641">
                  <c:v>0.9574421296296296</c:v>
                </c:pt>
                <c:pt idx="20642">
                  <c:v>0.95768518518518519</c:v>
                </c:pt>
                <c:pt idx="20643">
                  <c:v>0.95792824074074068</c:v>
                </c:pt>
                <c:pt idx="20644">
                  <c:v>0.95818287037037031</c:v>
                </c:pt>
                <c:pt idx="20645">
                  <c:v>0.9584259259259259</c:v>
                </c:pt>
                <c:pt idx="20646">
                  <c:v>0.95866898148148139</c:v>
                </c:pt>
                <c:pt idx="20647">
                  <c:v>0.95891203703703709</c:v>
                </c:pt>
                <c:pt idx="20648">
                  <c:v>0.95915509259259257</c:v>
                </c:pt>
                <c:pt idx="20649">
                  <c:v>0.95940972222222232</c:v>
                </c:pt>
                <c:pt idx="20650">
                  <c:v>0.9596527777777778</c:v>
                </c:pt>
                <c:pt idx="20651">
                  <c:v>0.95989583333333339</c:v>
                </c:pt>
                <c:pt idx="20652">
                  <c:v>0.96013888888888888</c:v>
                </c:pt>
                <c:pt idx="20653">
                  <c:v>0.96038194444444447</c:v>
                </c:pt>
                <c:pt idx="20654">
                  <c:v>0.9606365740740741</c:v>
                </c:pt>
                <c:pt idx="20655">
                  <c:v>0.96087962962962958</c:v>
                </c:pt>
                <c:pt idx="20656">
                  <c:v>0.96112268518518518</c:v>
                </c:pt>
                <c:pt idx="20657">
                  <c:v>0.96136574074074066</c:v>
                </c:pt>
                <c:pt idx="20658">
                  <c:v>0.96160879629629636</c:v>
                </c:pt>
                <c:pt idx="20659">
                  <c:v>0.96185185185185185</c:v>
                </c:pt>
                <c:pt idx="20660">
                  <c:v>0.96210648148148159</c:v>
                </c:pt>
                <c:pt idx="20661">
                  <c:v>0.96234953703703707</c:v>
                </c:pt>
                <c:pt idx="20662">
                  <c:v>0.96259259259259267</c:v>
                </c:pt>
                <c:pt idx="20663">
                  <c:v>0.96283564814814815</c:v>
                </c:pt>
                <c:pt idx="20664">
                  <c:v>0.96307870370370363</c:v>
                </c:pt>
                <c:pt idx="20665">
                  <c:v>0.96333333333333337</c:v>
                </c:pt>
                <c:pt idx="20666">
                  <c:v>0.96357638888888886</c:v>
                </c:pt>
                <c:pt idx="20667">
                  <c:v>0.96381944444444445</c:v>
                </c:pt>
                <c:pt idx="20668">
                  <c:v>0.96406249999999993</c:v>
                </c:pt>
                <c:pt idx="20669">
                  <c:v>0.96430555555555564</c:v>
                </c:pt>
                <c:pt idx="20670">
                  <c:v>0.96456018518518516</c:v>
                </c:pt>
                <c:pt idx="20671">
                  <c:v>0.96480324074074064</c:v>
                </c:pt>
                <c:pt idx="20672">
                  <c:v>0.96504629629629635</c:v>
                </c:pt>
                <c:pt idx="20673">
                  <c:v>0.96528935185185183</c:v>
                </c:pt>
                <c:pt idx="20674">
                  <c:v>0.96553240740740742</c:v>
                </c:pt>
                <c:pt idx="20675">
                  <c:v>0.96578703703703705</c:v>
                </c:pt>
                <c:pt idx="20676">
                  <c:v>0.96603009259259265</c:v>
                </c:pt>
                <c:pt idx="20677">
                  <c:v>0.96627314814814813</c:v>
                </c:pt>
                <c:pt idx="20678">
                  <c:v>0.96651620370370372</c:v>
                </c:pt>
                <c:pt idx="20679">
                  <c:v>0.96675925925925921</c:v>
                </c:pt>
                <c:pt idx="20680">
                  <c:v>0.96700231481481491</c:v>
                </c:pt>
                <c:pt idx="20681">
                  <c:v>0.96725694444444443</c:v>
                </c:pt>
                <c:pt idx="20682">
                  <c:v>0.96749999999999992</c:v>
                </c:pt>
                <c:pt idx="20683">
                  <c:v>0.96774305555555562</c:v>
                </c:pt>
                <c:pt idx="20684">
                  <c:v>0.9679861111111111</c:v>
                </c:pt>
                <c:pt idx="20685">
                  <c:v>0.9682291666666667</c:v>
                </c:pt>
                <c:pt idx="20686">
                  <c:v>0.96848379629629633</c:v>
                </c:pt>
                <c:pt idx="20687">
                  <c:v>0.96872685185185192</c:v>
                </c:pt>
                <c:pt idx="20688">
                  <c:v>0.9689699074074074</c:v>
                </c:pt>
                <c:pt idx="20689">
                  <c:v>0.969212962962963</c:v>
                </c:pt>
                <c:pt idx="20690">
                  <c:v>0.96945601851851848</c:v>
                </c:pt>
                <c:pt idx="20691">
                  <c:v>0.96971064814814811</c:v>
                </c:pt>
                <c:pt idx="20692">
                  <c:v>0.96995370370370371</c:v>
                </c:pt>
                <c:pt idx="20693">
                  <c:v>0.97019675925925919</c:v>
                </c:pt>
                <c:pt idx="20694">
                  <c:v>0.97043981481481489</c:v>
                </c:pt>
                <c:pt idx="20695">
                  <c:v>0.97068287037037038</c:v>
                </c:pt>
                <c:pt idx="20696">
                  <c:v>0.9709374999999999</c:v>
                </c:pt>
                <c:pt idx="20697">
                  <c:v>0.9711805555555556</c:v>
                </c:pt>
                <c:pt idx="20698">
                  <c:v>0.97142361111111108</c:v>
                </c:pt>
                <c:pt idx="20699">
                  <c:v>0.97166666666666668</c:v>
                </c:pt>
                <c:pt idx="20700">
                  <c:v>0.97190972222222216</c:v>
                </c:pt>
                <c:pt idx="20701">
                  <c:v>0.97215277777777775</c:v>
                </c:pt>
                <c:pt idx="20702">
                  <c:v>0.97240740740740739</c:v>
                </c:pt>
                <c:pt idx="20703">
                  <c:v>0.97265046296296298</c:v>
                </c:pt>
                <c:pt idx="20704">
                  <c:v>0.97289351851851846</c:v>
                </c:pt>
                <c:pt idx="20705">
                  <c:v>0.97313657407407417</c:v>
                </c:pt>
                <c:pt idx="20706">
                  <c:v>0.97337962962962965</c:v>
                </c:pt>
                <c:pt idx="20707">
                  <c:v>0.97363425925925917</c:v>
                </c:pt>
                <c:pt idx="20708">
                  <c:v>0.97387731481481488</c:v>
                </c:pt>
                <c:pt idx="20709">
                  <c:v>0.97412037037037036</c:v>
                </c:pt>
                <c:pt idx="20710">
                  <c:v>0.97436342592592595</c:v>
                </c:pt>
                <c:pt idx="20711">
                  <c:v>0.97460648148148143</c:v>
                </c:pt>
                <c:pt idx="20712">
                  <c:v>0.97486111111111118</c:v>
                </c:pt>
                <c:pt idx="20713">
                  <c:v>0.97510416666666666</c:v>
                </c:pt>
                <c:pt idx="20714">
                  <c:v>0.97534722222222225</c:v>
                </c:pt>
                <c:pt idx="20715">
                  <c:v>0.97559027777777774</c:v>
                </c:pt>
                <c:pt idx="20716">
                  <c:v>0.97583333333333344</c:v>
                </c:pt>
                <c:pt idx="20717">
                  <c:v>0.97608796296296296</c:v>
                </c:pt>
                <c:pt idx="20718">
                  <c:v>0.97633101851851845</c:v>
                </c:pt>
                <c:pt idx="20719">
                  <c:v>0.97657407407407415</c:v>
                </c:pt>
                <c:pt idx="20720">
                  <c:v>0.97681712962962963</c:v>
                </c:pt>
                <c:pt idx="20721">
                  <c:v>0.97706018518518523</c:v>
                </c:pt>
                <c:pt idx="20722">
                  <c:v>0.97731481481481486</c:v>
                </c:pt>
                <c:pt idx="20723">
                  <c:v>0.97755787037037034</c:v>
                </c:pt>
                <c:pt idx="20724">
                  <c:v>0.97780092592592593</c:v>
                </c:pt>
                <c:pt idx="20725">
                  <c:v>0.97804398148148142</c:v>
                </c:pt>
                <c:pt idx="20726">
                  <c:v>0.97828703703703701</c:v>
                </c:pt>
                <c:pt idx="20727">
                  <c:v>0.97854166666666664</c:v>
                </c:pt>
                <c:pt idx="20728">
                  <c:v>0.97878472222222224</c:v>
                </c:pt>
                <c:pt idx="20729">
                  <c:v>0.97902777777777772</c:v>
                </c:pt>
                <c:pt idx="20730">
                  <c:v>0.97927083333333342</c:v>
                </c:pt>
                <c:pt idx="20731">
                  <c:v>0.97951388888888891</c:v>
                </c:pt>
                <c:pt idx="20732">
                  <c:v>0.9797569444444445</c:v>
                </c:pt>
                <c:pt idx="20733">
                  <c:v>0.98001157407407413</c:v>
                </c:pt>
                <c:pt idx="20734">
                  <c:v>0.98025462962962961</c:v>
                </c:pt>
                <c:pt idx="20735">
                  <c:v>0.98049768518518521</c:v>
                </c:pt>
                <c:pt idx="20736">
                  <c:v>0.98074074074074069</c:v>
                </c:pt>
                <c:pt idx="20737">
                  <c:v>0.98098379629629628</c:v>
                </c:pt>
                <c:pt idx="20738">
                  <c:v>0.98123842592592592</c:v>
                </c:pt>
                <c:pt idx="20739">
                  <c:v>0.98148148148148151</c:v>
                </c:pt>
                <c:pt idx="20740">
                  <c:v>0.98172453703703699</c:v>
                </c:pt>
                <c:pt idx="20741">
                  <c:v>0.9819675925925927</c:v>
                </c:pt>
                <c:pt idx="20742">
                  <c:v>0.98221064814814818</c:v>
                </c:pt>
                <c:pt idx="20743">
                  <c:v>0.9824652777777777</c:v>
                </c:pt>
                <c:pt idx="20744">
                  <c:v>0.98270833333333341</c:v>
                </c:pt>
                <c:pt idx="20745">
                  <c:v>0.98295138888888889</c:v>
                </c:pt>
                <c:pt idx="20746">
                  <c:v>0.98319444444444448</c:v>
                </c:pt>
                <c:pt idx="20747">
                  <c:v>0.98343749999999996</c:v>
                </c:pt>
                <c:pt idx="20748">
                  <c:v>0.98368055555555556</c:v>
                </c:pt>
                <c:pt idx="20749">
                  <c:v>0.98393518518518519</c:v>
                </c:pt>
                <c:pt idx="20750">
                  <c:v>0.98417824074074067</c:v>
                </c:pt>
                <c:pt idx="20751">
                  <c:v>0.98442129629629627</c:v>
                </c:pt>
                <c:pt idx="20752">
                  <c:v>0.98466435185185175</c:v>
                </c:pt>
                <c:pt idx="20753">
                  <c:v>0.98490740740740745</c:v>
                </c:pt>
                <c:pt idx="20754">
                  <c:v>0.98516203703703698</c:v>
                </c:pt>
                <c:pt idx="20755">
                  <c:v>0.98540509259259268</c:v>
                </c:pt>
                <c:pt idx="20756">
                  <c:v>0.98564814814814816</c:v>
                </c:pt>
                <c:pt idx="20757">
                  <c:v>0.98589120370370376</c:v>
                </c:pt>
                <c:pt idx="20758">
                  <c:v>0.98613425925925924</c:v>
                </c:pt>
                <c:pt idx="20759">
                  <c:v>0.98638888888888887</c:v>
                </c:pt>
                <c:pt idx="20760">
                  <c:v>0.98663194444444446</c:v>
                </c:pt>
                <c:pt idx="20761">
                  <c:v>0.98687499999999995</c:v>
                </c:pt>
                <c:pt idx="20762">
                  <c:v>0.98711805555555554</c:v>
                </c:pt>
                <c:pt idx="20763">
                  <c:v>0.98736111111111102</c:v>
                </c:pt>
                <c:pt idx="20764">
                  <c:v>0.98761574074074077</c:v>
                </c:pt>
                <c:pt idx="20765">
                  <c:v>0.98785879629629625</c:v>
                </c:pt>
                <c:pt idx="20766">
                  <c:v>0.98810185185185195</c:v>
                </c:pt>
                <c:pt idx="20767">
                  <c:v>0.98834490740740744</c:v>
                </c:pt>
                <c:pt idx="20768">
                  <c:v>0.98858796296296303</c:v>
                </c:pt>
                <c:pt idx="20769">
                  <c:v>0.98884259259259266</c:v>
                </c:pt>
                <c:pt idx="20770">
                  <c:v>0.98908564814814814</c:v>
                </c:pt>
                <c:pt idx="20771">
                  <c:v>0.98932870370370374</c:v>
                </c:pt>
                <c:pt idx="20772">
                  <c:v>0.98957175925925922</c:v>
                </c:pt>
                <c:pt idx="20773">
                  <c:v>0.98981481481481481</c:v>
                </c:pt>
                <c:pt idx="20774">
                  <c:v>0.9900578703703703</c:v>
                </c:pt>
                <c:pt idx="20775">
                  <c:v>0.99031249999999993</c:v>
                </c:pt>
                <c:pt idx="20776">
                  <c:v>0.99055555555555552</c:v>
                </c:pt>
                <c:pt idx="20777">
                  <c:v>0.99079861111111101</c:v>
                </c:pt>
                <c:pt idx="20778">
                  <c:v>0.99104166666666671</c:v>
                </c:pt>
                <c:pt idx="20779">
                  <c:v>0.99128472222222219</c:v>
                </c:pt>
                <c:pt idx="20780">
                  <c:v>0.99153935185185194</c:v>
                </c:pt>
                <c:pt idx="20781">
                  <c:v>0.99178240740740742</c:v>
                </c:pt>
                <c:pt idx="20782">
                  <c:v>0.99202546296296301</c:v>
                </c:pt>
                <c:pt idx="20783">
                  <c:v>0.99226851851851849</c:v>
                </c:pt>
                <c:pt idx="20784">
                  <c:v>0.99251157407407409</c:v>
                </c:pt>
                <c:pt idx="20785">
                  <c:v>0.99276620370370372</c:v>
                </c:pt>
                <c:pt idx="20786">
                  <c:v>0.9930092592592592</c:v>
                </c:pt>
                <c:pt idx="20787">
                  <c:v>0.9932523148148148</c:v>
                </c:pt>
                <c:pt idx="20788">
                  <c:v>0.99349537037037028</c:v>
                </c:pt>
                <c:pt idx="20789">
                  <c:v>0.99373842592592598</c:v>
                </c:pt>
                <c:pt idx="20790">
                  <c:v>0.9939930555555555</c:v>
                </c:pt>
                <c:pt idx="20791">
                  <c:v>0.99423611111111121</c:v>
                </c:pt>
                <c:pt idx="20792">
                  <c:v>0.99447916666666669</c:v>
                </c:pt>
                <c:pt idx="20793">
                  <c:v>0.99472222222222229</c:v>
                </c:pt>
                <c:pt idx="20794">
                  <c:v>0.99496527777777777</c:v>
                </c:pt>
                <c:pt idx="20795">
                  <c:v>0.99520833333333336</c:v>
                </c:pt>
                <c:pt idx="20796">
                  <c:v>0.99546296296296299</c:v>
                </c:pt>
                <c:pt idx="20797">
                  <c:v>0.99570601851851848</c:v>
                </c:pt>
                <c:pt idx="20798">
                  <c:v>0.99594907407407407</c:v>
                </c:pt>
                <c:pt idx="20799">
                  <c:v>0.99619212962962955</c:v>
                </c:pt>
                <c:pt idx="20800">
                  <c:v>0.9964467592592593</c:v>
                </c:pt>
                <c:pt idx="20801">
                  <c:v>0.99668981481481478</c:v>
                </c:pt>
                <c:pt idx="20802">
                  <c:v>0.99693287037037026</c:v>
                </c:pt>
                <c:pt idx="20803">
                  <c:v>0.99717592592592597</c:v>
                </c:pt>
                <c:pt idx="20804">
                  <c:v>0.99741898148148145</c:v>
                </c:pt>
                <c:pt idx="20805">
                  <c:v>0.99766203703703704</c:v>
                </c:pt>
                <c:pt idx="20806">
                  <c:v>0.99791666666666667</c:v>
                </c:pt>
                <c:pt idx="20807">
                  <c:v>0.99815972222222227</c:v>
                </c:pt>
                <c:pt idx="20808">
                  <c:v>0.99840277777777775</c:v>
                </c:pt>
                <c:pt idx="20809">
                  <c:v>0.99864583333333334</c:v>
                </c:pt>
                <c:pt idx="20810">
                  <c:v>0.99888888888888883</c:v>
                </c:pt>
                <c:pt idx="20811">
                  <c:v>0.99914351851851846</c:v>
                </c:pt>
                <c:pt idx="20812">
                  <c:v>0.99938657407407405</c:v>
                </c:pt>
                <c:pt idx="20813">
                  <c:v>0.99962962962962953</c:v>
                </c:pt>
                <c:pt idx="20814">
                  <c:v>0.99987268518518524</c:v>
                </c:pt>
                <c:pt idx="20815">
                  <c:v>1.1574074074074073E-4</c:v>
                </c:pt>
                <c:pt idx="20816">
                  <c:v>3.5879629629629635E-4</c:v>
                </c:pt>
                <c:pt idx="20817">
                  <c:v>6.134259259259259E-4</c:v>
                </c:pt>
                <c:pt idx="20818">
                  <c:v>8.564814814814815E-4</c:v>
                </c:pt>
                <c:pt idx="20819">
                  <c:v>1.0995370370370371E-3</c:v>
                </c:pt>
                <c:pt idx="20820">
                  <c:v>1.3425925925925925E-3</c:v>
                </c:pt>
                <c:pt idx="20821">
                  <c:v>1.5856481481481479E-3</c:v>
                </c:pt>
                <c:pt idx="20822">
                  <c:v>1.8402777777777777E-3</c:v>
                </c:pt>
                <c:pt idx="20823">
                  <c:v>2.0833333333333333E-3</c:v>
                </c:pt>
                <c:pt idx="20824">
                  <c:v>2.3263888888888887E-3</c:v>
                </c:pt>
                <c:pt idx="20825">
                  <c:v>2.5694444444444445E-3</c:v>
                </c:pt>
                <c:pt idx="20826">
                  <c:v>2.8124999999999995E-3</c:v>
                </c:pt>
                <c:pt idx="20827">
                  <c:v>3.0671296296296297E-3</c:v>
                </c:pt>
                <c:pt idx="20828">
                  <c:v>3.3101851851851851E-3</c:v>
                </c:pt>
                <c:pt idx="20829">
                  <c:v>3.5532407407407405E-3</c:v>
                </c:pt>
                <c:pt idx="20830">
                  <c:v>3.7962962962962963E-3</c:v>
                </c:pt>
                <c:pt idx="20831">
                  <c:v>4.0393518518518521E-3</c:v>
                </c:pt>
                <c:pt idx="20832">
                  <c:v>4.2939814814814811E-3</c:v>
                </c:pt>
                <c:pt idx="20833">
                  <c:v>4.5370370370370365E-3</c:v>
                </c:pt>
                <c:pt idx="20834">
                  <c:v>4.7800925925925919E-3</c:v>
                </c:pt>
                <c:pt idx="20835">
                  <c:v>5.0231481481481481E-3</c:v>
                </c:pt>
                <c:pt idx="20836">
                  <c:v>5.2662037037037035E-3</c:v>
                </c:pt>
                <c:pt idx="20837">
                  <c:v>5.5208333333333333E-3</c:v>
                </c:pt>
                <c:pt idx="20838">
                  <c:v>5.7638888888888887E-3</c:v>
                </c:pt>
                <c:pt idx="20839">
                  <c:v>6.0069444444444441E-3</c:v>
                </c:pt>
                <c:pt idx="20840">
                  <c:v>6.2499999999999995E-3</c:v>
                </c:pt>
                <c:pt idx="20841">
                  <c:v>6.4930555555555549E-3</c:v>
                </c:pt>
                <c:pt idx="20842">
                  <c:v>6.7476851851851856E-3</c:v>
                </c:pt>
                <c:pt idx="20843">
                  <c:v>6.9907407407407409E-3</c:v>
                </c:pt>
                <c:pt idx="20844">
                  <c:v>7.2337962962962963E-3</c:v>
                </c:pt>
                <c:pt idx="20845">
                  <c:v>7.4768518518518526E-3</c:v>
                </c:pt>
                <c:pt idx="20846">
                  <c:v>7.719907407407408E-3</c:v>
                </c:pt>
                <c:pt idx="20847">
                  <c:v>7.9629629629629634E-3</c:v>
                </c:pt>
                <c:pt idx="20848">
                  <c:v>8.217592592592594E-3</c:v>
                </c:pt>
                <c:pt idx="20849">
                  <c:v>8.4606481481481494E-3</c:v>
                </c:pt>
                <c:pt idx="20850">
                  <c:v>8.7037037037037031E-3</c:v>
                </c:pt>
                <c:pt idx="20851">
                  <c:v>8.9467592592592585E-3</c:v>
                </c:pt>
                <c:pt idx="20852">
                  <c:v>9.1898148148148139E-3</c:v>
                </c:pt>
                <c:pt idx="20853">
                  <c:v>9.4444444444444445E-3</c:v>
                </c:pt>
                <c:pt idx="20854">
                  <c:v>9.6874999999999999E-3</c:v>
                </c:pt>
                <c:pt idx="20855">
                  <c:v>9.9305555555555553E-3</c:v>
                </c:pt>
                <c:pt idx="20856">
                  <c:v>1.0173611111111111E-2</c:v>
                </c:pt>
                <c:pt idx="20857">
                  <c:v>1.0416666666666666E-2</c:v>
                </c:pt>
                <c:pt idx="20858">
                  <c:v>1.0671296296296297E-2</c:v>
                </c:pt>
                <c:pt idx="20859">
                  <c:v>1.091435185185185E-2</c:v>
                </c:pt>
                <c:pt idx="20860">
                  <c:v>1.1157407407407408E-2</c:v>
                </c:pt>
                <c:pt idx="20861">
                  <c:v>1.1400462962962965E-2</c:v>
                </c:pt>
                <c:pt idx="20862">
                  <c:v>1.1643518518518518E-2</c:v>
                </c:pt>
                <c:pt idx="20863">
                  <c:v>1.1886574074074075E-2</c:v>
                </c:pt>
                <c:pt idx="20864">
                  <c:v>1.2141203703703704E-2</c:v>
                </c:pt>
                <c:pt idx="20865">
                  <c:v>1.238425925925926E-2</c:v>
                </c:pt>
                <c:pt idx="20866">
                  <c:v>1.2627314814814815E-2</c:v>
                </c:pt>
                <c:pt idx="20867">
                  <c:v>1.2870370370370372E-2</c:v>
                </c:pt>
                <c:pt idx="20868">
                  <c:v>1.3113425925925926E-2</c:v>
                </c:pt>
                <c:pt idx="20869">
                  <c:v>1.3368055555555557E-2</c:v>
                </c:pt>
                <c:pt idx="20870">
                  <c:v>1.3611111111111114E-2</c:v>
                </c:pt>
                <c:pt idx="20871">
                  <c:v>1.3854166666666666E-2</c:v>
                </c:pt>
                <c:pt idx="20872">
                  <c:v>1.4097222222222221E-2</c:v>
                </c:pt>
                <c:pt idx="20873">
                  <c:v>1.4340277777777776E-2</c:v>
                </c:pt>
                <c:pt idx="20874">
                  <c:v>1.4594907407407405E-2</c:v>
                </c:pt>
                <c:pt idx="20875">
                  <c:v>1.4837962962962963E-2</c:v>
                </c:pt>
                <c:pt idx="20876">
                  <c:v>1.5081018518518516E-2</c:v>
                </c:pt>
                <c:pt idx="20877">
                  <c:v>1.5324074074074073E-2</c:v>
                </c:pt>
                <c:pt idx="20878">
                  <c:v>1.556712962962963E-2</c:v>
                </c:pt>
                <c:pt idx="20879">
                  <c:v>1.5821759259259261E-2</c:v>
                </c:pt>
                <c:pt idx="20880">
                  <c:v>1.6064814814814813E-2</c:v>
                </c:pt>
                <c:pt idx="20881">
                  <c:v>1.6307870370370372E-2</c:v>
                </c:pt>
                <c:pt idx="20882">
                  <c:v>1.6550925925925924E-2</c:v>
                </c:pt>
                <c:pt idx="20883">
                  <c:v>1.6793981481481483E-2</c:v>
                </c:pt>
                <c:pt idx="20884">
                  <c:v>1.7037037037037038E-2</c:v>
                </c:pt>
                <c:pt idx="20885">
                  <c:v>1.7291666666666667E-2</c:v>
                </c:pt>
                <c:pt idx="20886">
                  <c:v>1.7534722222222222E-2</c:v>
                </c:pt>
                <c:pt idx="20887">
                  <c:v>1.7777777777777778E-2</c:v>
                </c:pt>
                <c:pt idx="20888">
                  <c:v>1.8020833333333333E-2</c:v>
                </c:pt>
                <c:pt idx="20889">
                  <c:v>1.8263888888888889E-2</c:v>
                </c:pt>
                <c:pt idx="20890">
                  <c:v>1.8518518518518521E-2</c:v>
                </c:pt>
                <c:pt idx="20891">
                  <c:v>1.8761574074074073E-2</c:v>
                </c:pt>
                <c:pt idx="20892">
                  <c:v>1.9004629629629632E-2</c:v>
                </c:pt>
                <c:pt idx="20893">
                  <c:v>1.9247685185185184E-2</c:v>
                </c:pt>
                <c:pt idx="20894">
                  <c:v>1.9490740740740743E-2</c:v>
                </c:pt>
                <c:pt idx="20895">
                  <c:v>1.9745370370370371E-2</c:v>
                </c:pt>
                <c:pt idx="20896">
                  <c:v>1.9988425925925927E-2</c:v>
                </c:pt>
                <c:pt idx="20897">
                  <c:v>2.0231481481481482E-2</c:v>
                </c:pt>
                <c:pt idx="20898">
                  <c:v>2.0474537037037038E-2</c:v>
                </c:pt>
                <c:pt idx="20899">
                  <c:v>2.071759259259259E-2</c:v>
                </c:pt>
                <c:pt idx="20900">
                  <c:v>2.0972222222222222E-2</c:v>
                </c:pt>
                <c:pt idx="20901">
                  <c:v>2.1215277777777777E-2</c:v>
                </c:pt>
                <c:pt idx="20902">
                  <c:v>2.1458333333333333E-2</c:v>
                </c:pt>
                <c:pt idx="20903">
                  <c:v>2.1701388888888892E-2</c:v>
                </c:pt>
                <c:pt idx="20904">
                  <c:v>2.1944444444444447E-2</c:v>
                </c:pt>
                <c:pt idx="20905">
                  <c:v>2.2187499999999999E-2</c:v>
                </c:pt>
                <c:pt idx="20906">
                  <c:v>2.2442129629629631E-2</c:v>
                </c:pt>
                <c:pt idx="20907">
                  <c:v>2.2685185185185183E-2</c:v>
                </c:pt>
                <c:pt idx="20908">
                  <c:v>2.2928240740740739E-2</c:v>
                </c:pt>
                <c:pt idx="20909">
                  <c:v>2.3171296296296297E-2</c:v>
                </c:pt>
                <c:pt idx="20910">
                  <c:v>2.342592592592593E-2</c:v>
                </c:pt>
                <c:pt idx="20911">
                  <c:v>2.3668981481481485E-2</c:v>
                </c:pt>
                <c:pt idx="20912">
                  <c:v>2.3912037037037034E-2</c:v>
                </c:pt>
                <c:pt idx="20913">
                  <c:v>2.4155092592592589E-2</c:v>
                </c:pt>
                <c:pt idx="20914">
                  <c:v>2.4398148148148145E-2</c:v>
                </c:pt>
                <c:pt idx="20915">
                  <c:v>2.4641203703703703E-2</c:v>
                </c:pt>
                <c:pt idx="20916">
                  <c:v>2.4895833333333336E-2</c:v>
                </c:pt>
                <c:pt idx="20917">
                  <c:v>2.5138888888888891E-2</c:v>
                </c:pt>
                <c:pt idx="20918">
                  <c:v>2.5381944444444443E-2</c:v>
                </c:pt>
                <c:pt idx="20919">
                  <c:v>2.5624999999999998E-2</c:v>
                </c:pt>
                <c:pt idx="20920">
                  <c:v>2.5868055555555557E-2</c:v>
                </c:pt>
                <c:pt idx="20921">
                  <c:v>2.6122685185185183E-2</c:v>
                </c:pt>
                <c:pt idx="20922">
                  <c:v>2.6365740740740742E-2</c:v>
                </c:pt>
                <c:pt idx="20923">
                  <c:v>2.6608796296296297E-2</c:v>
                </c:pt>
                <c:pt idx="20924">
                  <c:v>2.6851851851851849E-2</c:v>
                </c:pt>
                <c:pt idx="20925">
                  <c:v>2.7094907407407404E-2</c:v>
                </c:pt>
                <c:pt idx="20926">
                  <c:v>2.7337962962962963E-2</c:v>
                </c:pt>
                <c:pt idx="20927">
                  <c:v>2.7592592592592596E-2</c:v>
                </c:pt>
                <c:pt idx="20928">
                  <c:v>2.7835648148148151E-2</c:v>
                </c:pt>
                <c:pt idx="20929">
                  <c:v>2.8078703703703703E-2</c:v>
                </c:pt>
                <c:pt idx="20930">
                  <c:v>2.8321759259259258E-2</c:v>
                </c:pt>
                <c:pt idx="20931">
                  <c:v>2.8564814814814817E-2</c:v>
                </c:pt>
                <c:pt idx="20932">
                  <c:v>2.8819444444444443E-2</c:v>
                </c:pt>
                <c:pt idx="20933">
                  <c:v>2.9062500000000002E-2</c:v>
                </c:pt>
                <c:pt idx="20934">
                  <c:v>2.9305555555555557E-2</c:v>
                </c:pt>
                <c:pt idx="20935">
                  <c:v>2.9548611111111109E-2</c:v>
                </c:pt>
                <c:pt idx="20936">
                  <c:v>2.9791666666666664E-2</c:v>
                </c:pt>
                <c:pt idx="20937">
                  <c:v>3.0046296296296297E-2</c:v>
                </c:pt>
                <c:pt idx="20938">
                  <c:v>3.0289351851851855E-2</c:v>
                </c:pt>
                <c:pt idx="20939">
                  <c:v>3.0532407407407411E-2</c:v>
                </c:pt>
                <c:pt idx="20940">
                  <c:v>3.0775462962962966E-2</c:v>
                </c:pt>
                <c:pt idx="20941">
                  <c:v>3.1018518518518515E-2</c:v>
                </c:pt>
                <c:pt idx="20942">
                  <c:v>3.1273148148148147E-2</c:v>
                </c:pt>
                <c:pt idx="20943">
                  <c:v>3.1516203703703706E-2</c:v>
                </c:pt>
                <c:pt idx="20944">
                  <c:v>3.1759259259259258E-2</c:v>
                </c:pt>
                <c:pt idx="20945">
                  <c:v>3.2002314814814817E-2</c:v>
                </c:pt>
                <c:pt idx="20946">
                  <c:v>3.2245370370370369E-2</c:v>
                </c:pt>
                <c:pt idx="20947">
                  <c:v>3.2499999999999994E-2</c:v>
                </c:pt>
                <c:pt idx="20948">
                  <c:v>3.2743055555555553E-2</c:v>
                </c:pt>
                <c:pt idx="20949">
                  <c:v>3.2986111111111112E-2</c:v>
                </c:pt>
                <c:pt idx="20950">
                  <c:v>3.3229166666666664E-2</c:v>
                </c:pt>
                <c:pt idx="20951">
                  <c:v>3.3472222222222223E-2</c:v>
                </c:pt>
                <c:pt idx="20952">
                  <c:v>3.3726851851851855E-2</c:v>
                </c:pt>
                <c:pt idx="20953">
                  <c:v>3.3969907407407407E-2</c:v>
                </c:pt>
                <c:pt idx="20954">
                  <c:v>3.4212962962962966E-2</c:v>
                </c:pt>
                <c:pt idx="20955">
                  <c:v>3.4456018518518518E-2</c:v>
                </c:pt>
                <c:pt idx="20956">
                  <c:v>3.4699074074074077E-2</c:v>
                </c:pt>
                <c:pt idx="20957">
                  <c:v>3.4942129629629635E-2</c:v>
                </c:pt>
                <c:pt idx="20958">
                  <c:v>3.5196759259259254E-2</c:v>
                </c:pt>
                <c:pt idx="20959">
                  <c:v>3.5439814814814813E-2</c:v>
                </c:pt>
                <c:pt idx="20960">
                  <c:v>3.5682870370370372E-2</c:v>
                </c:pt>
                <c:pt idx="20961">
                  <c:v>3.5925925925925924E-2</c:v>
                </c:pt>
                <c:pt idx="20962">
                  <c:v>3.6168981481481483E-2</c:v>
                </c:pt>
                <c:pt idx="20963">
                  <c:v>3.6423611111111115E-2</c:v>
                </c:pt>
                <c:pt idx="20964">
                  <c:v>3.6666666666666667E-2</c:v>
                </c:pt>
                <c:pt idx="20965">
                  <c:v>3.6909722222222226E-2</c:v>
                </c:pt>
                <c:pt idx="20966">
                  <c:v>3.7152777777777778E-2</c:v>
                </c:pt>
                <c:pt idx="20967">
                  <c:v>3.7395833333333336E-2</c:v>
                </c:pt>
                <c:pt idx="20968">
                  <c:v>3.7638888888888895E-2</c:v>
                </c:pt>
                <c:pt idx="20969">
                  <c:v>3.7893518518518521E-2</c:v>
                </c:pt>
                <c:pt idx="20970">
                  <c:v>3.8136574074074073E-2</c:v>
                </c:pt>
                <c:pt idx="20971">
                  <c:v>3.8379629629629632E-2</c:v>
                </c:pt>
                <c:pt idx="20972">
                  <c:v>3.8622685185185184E-2</c:v>
                </c:pt>
                <c:pt idx="20973">
                  <c:v>3.8865740740740742E-2</c:v>
                </c:pt>
                <c:pt idx="20974">
                  <c:v>3.9120370370370368E-2</c:v>
                </c:pt>
                <c:pt idx="20975">
                  <c:v>3.936342592592592E-2</c:v>
                </c:pt>
                <c:pt idx="20976">
                  <c:v>3.9606481481481479E-2</c:v>
                </c:pt>
                <c:pt idx="20977">
                  <c:v>3.9849537037037037E-2</c:v>
                </c:pt>
                <c:pt idx="20978">
                  <c:v>4.0092592592592589E-2</c:v>
                </c:pt>
                <c:pt idx="20979">
                  <c:v>4.0347222222222222E-2</c:v>
                </c:pt>
                <c:pt idx="20980">
                  <c:v>4.0590277777777781E-2</c:v>
                </c:pt>
                <c:pt idx="20981">
                  <c:v>4.0833333333333333E-2</c:v>
                </c:pt>
                <c:pt idx="20982">
                  <c:v>4.1076388888888891E-2</c:v>
                </c:pt>
                <c:pt idx="20983">
                  <c:v>4.1319444444444443E-2</c:v>
                </c:pt>
                <c:pt idx="20984">
                  <c:v>4.1574074074074076E-2</c:v>
                </c:pt>
                <c:pt idx="20985">
                  <c:v>4.1817129629629628E-2</c:v>
                </c:pt>
                <c:pt idx="20986">
                  <c:v>4.206018518518518E-2</c:v>
                </c:pt>
                <c:pt idx="20987">
                  <c:v>4.2303240740740738E-2</c:v>
                </c:pt>
                <c:pt idx="20988">
                  <c:v>4.2546296296296297E-2</c:v>
                </c:pt>
                <c:pt idx="20989">
                  <c:v>4.2789351851851849E-2</c:v>
                </c:pt>
                <c:pt idx="20990">
                  <c:v>4.3043981481481482E-2</c:v>
                </c:pt>
                <c:pt idx="20991">
                  <c:v>4.3287037037037041E-2</c:v>
                </c:pt>
                <c:pt idx="20992">
                  <c:v>4.3530092592592599E-2</c:v>
                </c:pt>
                <c:pt idx="20993">
                  <c:v>4.3773148148148144E-2</c:v>
                </c:pt>
                <c:pt idx="20994">
                  <c:v>4.4016203703703703E-2</c:v>
                </c:pt>
                <c:pt idx="20995">
                  <c:v>4.4270833333333336E-2</c:v>
                </c:pt>
                <c:pt idx="20996">
                  <c:v>4.4513888888888888E-2</c:v>
                </c:pt>
                <c:pt idx="20997">
                  <c:v>4.4756944444444446E-2</c:v>
                </c:pt>
                <c:pt idx="20998">
                  <c:v>4.5000000000000005E-2</c:v>
                </c:pt>
                <c:pt idx="20999">
                  <c:v>4.5243055555555557E-2</c:v>
                </c:pt>
                <c:pt idx="21000">
                  <c:v>4.5497685185185183E-2</c:v>
                </c:pt>
                <c:pt idx="21001">
                  <c:v>4.5740740740740742E-2</c:v>
                </c:pt>
                <c:pt idx="21002">
                  <c:v>4.5983796296296293E-2</c:v>
                </c:pt>
                <c:pt idx="21003">
                  <c:v>4.6226851851851852E-2</c:v>
                </c:pt>
                <c:pt idx="21004">
                  <c:v>4.6469907407407411E-2</c:v>
                </c:pt>
                <c:pt idx="21005">
                  <c:v>4.6724537037037044E-2</c:v>
                </c:pt>
                <c:pt idx="21006">
                  <c:v>4.6967592592592589E-2</c:v>
                </c:pt>
                <c:pt idx="21007">
                  <c:v>4.7210648148148147E-2</c:v>
                </c:pt>
                <c:pt idx="21008">
                  <c:v>4.7453703703703699E-2</c:v>
                </c:pt>
                <c:pt idx="21009">
                  <c:v>4.7696759259259258E-2</c:v>
                </c:pt>
                <c:pt idx="21010">
                  <c:v>4.7939814814814817E-2</c:v>
                </c:pt>
                <c:pt idx="21011">
                  <c:v>4.8194444444444449E-2</c:v>
                </c:pt>
                <c:pt idx="21012">
                  <c:v>4.8437500000000001E-2</c:v>
                </c:pt>
                <c:pt idx="21013">
                  <c:v>4.868055555555556E-2</c:v>
                </c:pt>
                <c:pt idx="21014">
                  <c:v>4.8923611111111105E-2</c:v>
                </c:pt>
                <c:pt idx="21015">
                  <c:v>4.9166666666666664E-2</c:v>
                </c:pt>
                <c:pt idx="21016">
                  <c:v>4.9421296296296297E-2</c:v>
                </c:pt>
                <c:pt idx="21017">
                  <c:v>4.9664351851851855E-2</c:v>
                </c:pt>
                <c:pt idx="21018">
                  <c:v>4.9907407407407407E-2</c:v>
                </c:pt>
                <c:pt idx="21019">
                  <c:v>5.0150462962962966E-2</c:v>
                </c:pt>
                <c:pt idx="21020">
                  <c:v>5.0393518518518511E-2</c:v>
                </c:pt>
                <c:pt idx="21021">
                  <c:v>5.0648148148148144E-2</c:v>
                </c:pt>
                <c:pt idx="21022">
                  <c:v>5.0891203703703702E-2</c:v>
                </c:pt>
                <c:pt idx="21023">
                  <c:v>5.1134259259259261E-2</c:v>
                </c:pt>
                <c:pt idx="21024">
                  <c:v>5.1377314814814813E-2</c:v>
                </c:pt>
                <c:pt idx="21025">
                  <c:v>5.1620370370370372E-2</c:v>
                </c:pt>
                <c:pt idx="21026">
                  <c:v>5.1875000000000004E-2</c:v>
                </c:pt>
                <c:pt idx="21027">
                  <c:v>5.2118055555555563E-2</c:v>
                </c:pt>
                <c:pt idx="21028">
                  <c:v>5.2361111111111108E-2</c:v>
                </c:pt>
                <c:pt idx="21029">
                  <c:v>5.2604166666666667E-2</c:v>
                </c:pt>
                <c:pt idx="21030">
                  <c:v>5.2847222222222219E-2</c:v>
                </c:pt>
                <c:pt idx="21031">
                  <c:v>5.3090277777777778E-2</c:v>
                </c:pt>
                <c:pt idx="21032">
                  <c:v>5.334490740740741E-2</c:v>
                </c:pt>
                <c:pt idx="21033">
                  <c:v>5.3587962962962969E-2</c:v>
                </c:pt>
                <c:pt idx="21034">
                  <c:v>5.3831018518518514E-2</c:v>
                </c:pt>
                <c:pt idx="21035">
                  <c:v>5.4074074074074073E-2</c:v>
                </c:pt>
                <c:pt idx="21036">
                  <c:v>5.4317129629629625E-2</c:v>
                </c:pt>
                <c:pt idx="21037">
                  <c:v>5.4571759259259257E-2</c:v>
                </c:pt>
                <c:pt idx="21038">
                  <c:v>5.4814814814814816E-2</c:v>
                </c:pt>
                <c:pt idx="21039">
                  <c:v>5.5057870370370375E-2</c:v>
                </c:pt>
                <c:pt idx="21040">
                  <c:v>5.5300925925925927E-2</c:v>
                </c:pt>
                <c:pt idx="21041">
                  <c:v>5.5543981481481486E-2</c:v>
                </c:pt>
                <c:pt idx="21042">
                  <c:v>5.5798611111111111E-2</c:v>
                </c:pt>
                <c:pt idx="21043">
                  <c:v>5.6041666666666663E-2</c:v>
                </c:pt>
                <c:pt idx="21044">
                  <c:v>5.6284722222222222E-2</c:v>
                </c:pt>
                <c:pt idx="21045">
                  <c:v>5.6527777777777781E-2</c:v>
                </c:pt>
                <c:pt idx="21046">
                  <c:v>5.6770833333333333E-2</c:v>
                </c:pt>
                <c:pt idx="21047">
                  <c:v>5.7025462962962958E-2</c:v>
                </c:pt>
                <c:pt idx="21048">
                  <c:v>5.7268518518518517E-2</c:v>
                </c:pt>
                <c:pt idx="21049">
                  <c:v>5.7511574074074069E-2</c:v>
                </c:pt>
                <c:pt idx="21050">
                  <c:v>5.7754629629629628E-2</c:v>
                </c:pt>
                <c:pt idx="21051">
                  <c:v>5.7997685185185187E-2</c:v>
                </c:pt>
                <c:pt idx="21052">
                  <c:v>5.8252314814814819E-2</c:v>
                </c:pt>
                <c:pt idx="21053">
                  <c:v>5.8495370370370371E-2</c:v>
                </c:pt>
                <c:pt idx="21054">
                  <c:v>5.873842592592593E-2</c:v>
                </c:pt>
                <c:pt idx="21055">
                  <c:v>5.8981481481481489E-2</c:v>
                </c:pt>
                <c:pt idx="21056">
                  <c:v>5.9224537037037041E-2</c:v>
                </c:pt>
                <c:pt idx="21057">
                  <c:v>5.9479166666666666E-2</c:v>
                </c:pt>
                <c:pt idx="21058">
                  <c:v>5.9722222222222225E-2</c:v>
                </c:pt>
                <c:pt idx="21059">
                  <c:v>5.9965277777777777E-2</c:v>
                </c:pt>
                <c:pt idx="21060">
                  <c:v>6.0208333333333336E-2</c:v>
                </c:pt>
                <c:pt idx="21061">
                  <c:v>6.0451388888888895E-2</c:v>
                </c:pt>
                <c:pt idx="21062">
                  <c:v>6.069444444444444E-2</c:v>
                </c:pt>
                <c:pt idx="21063">
                  <c:v>6.0949074074074072E-2</c:v>
                </c:pt>
                <c:pt idx="21064">
                  <c:v>6.1192129629629631E-2</c:v>
                </c:pt>
                <c:pt idx="21065">
                  <c:v>6.1435185185185183E-2</c:v>
                </c:pt>
                <c:pt idx="21066">
                  <c:v>6.1678240740740742E-2</c:v>
                </c:pt>
                <c:pt idx="21067">
                  <c:v>6.1921296296296301E-2</c:v>
                </c:pt>
                <c:pt idx="21068">
                  <c:v>6.2175925925925933E-2</c:v>
                </c:pt>
                <c:pt idx="21069">
                  <c:v>6.2418981481481478E-2</c:v>
                </c:pt>
                <c:pt idx="21070">
                  <c:v>6.2662037037037044E-2</c:v>
                </c:pt>
                <c:pt idx="21071">
                  <c:v>6.2905092592592596E-2</c:v>
                </c:pt>
                <c:pt idx="21072">
                  <c:v>6.3148148148148148E-2</c:v>
                </c:pt>
                <c:pt idx="21073">
                  <c:v>6.33912037037037E-2</c:v>
                </c:pt>
                <c:pt idx="21074">
                  <c:v>6.3645833333333332E-2</c:v>
                </c:pt>
                <c:pt idx="21075">
                  <c:v>6.3888888888888884E-2</c:v>
                </c:pt>
                <c:pt idx="21076">
                  <c:v>6.4131944444444436E-2</c:v>
                </c:pt>
                <c:pt idx="21077">
                  <c:v>6.4375000000000002E-2</c:v>
                </c:pt>
                <c:pt idx="21078">
                  <c:v>6.4618055555555554E-2</c:v>
                </c:pt>
                <c:pt idx="21079">
                  <c:v>6.4872685185185186E-2</c:v>
                </c:pt>
                <c:pt idx="21080">
                  <c:v>6.5115740740740738E-2</c:v>
                </c:pt>
                <c:pt idx="21081">
                  <c:v>6.5358796296296304E-2</c:v>
                </c:pt>
                <c:pt idx="21082">
                  <c:v>6.5601851851851856E-2</c:v>
                </c:pt>
                <c:pt idx="21083">
                  <c:v>6.5844907407407408E-2</c:v>
                </c:pt>
                <c:pt idx="21084">
                  <c:v>6.609953703703704E-2</c:v>
                </c:pt>
                <c:pt idx="21085">
                  <c:v>6.6342592592592592E-2</c:v>
                </c:pt>
                <c:pt idx="21086">
                  <c:v>6.6585648148148144E-2</c:v>
                </c:pt>
                <c:pt idx="21087">
                  <c:v>6.682870370370371E-2</c:v>
                </c:pt>
                <c:pt idx="21088">
                  <c:v>6.7071759259259262E-2</c:v>
                </c:pt>
                <c:pt idx="21089">
                  <c:v>6.732638888888888E-2</c:v>
                </c:pt>
                <c:pt idx="21090">
                  <c:v>6.7569444444444446E-2</c:v>
                </c:pt>
                <c:pt idx="21091">
                  <c:v>6.7812499999999998E-2</c:v>
                </c:pt>
                <c:pt idx="21092">
                  <c:v>6.805555555555555E-2</c:v>
                </c:pt>
                <c:pt idx="21093">
                  <c:v>6.8298611111111115E-2</c:v>
                </c:pt>
                <c:pt idx="21094">
                  <c:v>6.8553240740740748E-2</c:v>
                </c:pt>
                <c:pt idx="21095">
                  <c:v>6.87962962962963E-2</c:v>
                </c:pt>
                <c:pt idx="21096">
                  <c:v>6.9039351851851852E-2</c:v>
                </c:pt>
                <c:pt idx="21097">
                  <c:v>6.9282407407407418E-2</c:v>
                </c:pt>
                <c:pt idx="21098">
                  <c:v>6.9525462962962969E-2</c:v>
                </c:pt>
                <c:pt idx="21099">
                  <c:v>6.9768518518518521E-2</c:v>
                </c:pt>
                <c:pt idx="21100">
                  <c:v>7.0023148148148154E-2</c:v>
                </c:pt>
                <c:pt idx="21101">
                  <c:v>7.0266203703703692E-2</c:v>
                </c:pt>
                <c:pt idx="21102">
                  <c:v>7.0509259259259258E-2</c:v>
                </c:pt>
                <c:pt idx="21103">
                  <c:v>7.075231481481481E-2</c:v>
                </c:pt>
                <c:pt idx="21104">
                  <c:v>7.0995370370370361E-2</c:v>
                </c:pt>
                <c:pt idx="21105">
                  <c:v>7.1249999999999994E-2</c:v>
                </c:pt>
                <c:pt idx="21106">
                  <c:v>7.149305555555556E-2</c:v>
                </c:pt>
                <c:pt idx="21107">
                  <c:v>7.1736111111111112E-2</c:v>
                </c:pt>
                <c:pt idx="21108">
                  <c:v>7.1979166666666664E-2</c:v>
                </c:pt>
                <c:pt idx="21109">
                  <c:v>7.2222222222222229E-2</c:v>
                </c:pt>
                <c:pt idx="21110">
                  <c:v>7.2476851851851862E-2</c:v>
                </c:pt>
                <c:pt idx="21111">
                  <c:v>7.2719907407407414E-2</c:v>
                </c:pt>
                <c:pt idx="21112">
                  <c:v>7.2962962962962966E-2</c:v>
                </c:pt>
                <c:pt idx="21113">
                  <c:v>7.3206018518518517E-2</c:v>
                </c:pt>
                <c:pt idx="21114">
                  <c:v>7.3449074074074069E-2</c:v>
                </c:pt>
                <c:pt idx="21115">
                  <c:v>7.3703703703703702E-2</c:v>
                </c:pt>
                <c:pt idx="21116">
                  <c:v>7.3946759259259254E-2</c:v>
                </c:pt>
                <c:pt idx="21117">
                  <c:v>7.4189814814814806E-2</c:v>
                </c:pt>
                <c:pt idx="21118">
                  <c:v>7.4432870370370371E-2</c:v>
                </c:pt>
                <c:pt idx="21119">
                  <c:v>7.4675925925925923E-2</c:v>
                </c:pt>
                <c:pt idx="21120">
                  <c:v>7.4918981481481475E-2</c:v>
                </c:pt>
                <c:pt idx="21121">
                  <c:v>7.5173611111111108E-2</c:v>
                </c:pt>
                <c:pt idx="21122">
                  <c:v>7.5416666666666674E-2</c:v>
                </c:pt>
                <c:pt idx="21123">
                  <c:v>7.5659722222222225E-2</c:v>
                </c:pt>
                <c:pt idx="21124">
                  <c:v>7.5902777777777777E-2</c:v>
                </c:pt>
                <c:pt idx="21125">
                  <c:v>7.6145833333333343E-2</c:v>
                </c:pt>
                <c:pt idx="21126">
                  <c:v>7.6400462962962962E-2</c:v>
                </c:pt>
                <c:pt idx="21127">
                  <c:v>7.6643518518518514E-2</c:v>
                </c:pt>
                <c:pt idx="21128">
                  <c:v>7.6886574074074079E-2</c:v>
                </c:pt>
                <c:pt idx="21129">
                  <c:v>7.7129629629629631E-2</c:v>
                </c:pt>
                <c:pt idx="21130">
                  <c:v>7.7372685185185183E-2</c:v>
                </c:pt>
                <c:pt idx="21131">
                  <c:v>7.7627314814814816E-2</c:v>
                </c:pt>
                <c:pt idx="21132">
                  <c:v>7.7870370370370368E-2</c:v>
                </c:pt>
                <c:pt idx="21133">
                  <c:v>7.8113425925925919E-2</c:v>
                </c:pt>
                <c:pt idx="21134">
                  <c:v>7.8356481481481485E-2</c:v>
                </c:pt>
                <c:pt idx="21135">
                  <c:v>7.8599537037037037E-2</c:v>
                </c:pt>
                <c:pt idx="21136">
                  <c:v>7.885416666666667E-2</c:v>
                </c:pt>
                <c:pt idx="21137">
                  <c:v>7.9097222222222222E-2</c:v>
                </c:pt>
                <c:pt idx="21138">
                  <c:v>7.9340277777777787E-2</c:v>
                </c:pt>
                <c:pt idx="21139">
                  <c:v>7.9583333333333339E-2</c:v>
                </c:pt>
                <c:pt idx="21140">
                  <c:v>7.9826388888888891E-2</c:v>
                </c:pt>
                <c:pt idx="21141">
                  <c:v>8.0081018518518524E-2</c:v>
                </c:pt>
                <c:pt idx="21142">
                  <c:v>8.0324074074074062E-2</c:v>
                </c:pt>
                <c:pt idx="21143">
                  <c:v>8.0567129629629627E-2</c:v>
                </c:pt>
                <c:pt idx="21144">
                  <c:v>8.0810185185185179E-2</c:v>
                </c:pt>
                <c:pt idx="21145">
                  <c:v>8.1053240740740731E-2</c:v>
                </c:pt>
                <c:pt idx="21146">
                  <c:v>8.1296296296296297E-2</c:v>
                </c:pt>
                <c:pt idx="21147">
                  <c:v>8.1550925925925929E-2</c:v>
                </c:pt>
                <c:pt idx="21148">
                  <c:v>8.1793981481481481E-2</c:v>
                </c:pt>
                <c:pt idx="21149">
                  <c:v>8.2037037037037033E-2</c:v>
                </c:pt>
                <c:pt idx="21150">
                  <c:v>8.2280092592592599E-2</c:v>
                </c:pt>
                <c:pt idx="21151">
                  <c:v>8.2523148148148151E-2</c:v>
                </c:pt>
                <c:pt idx="21152">
                  <c:v>8.2777777777777783E-2</c:v>
                </c:pt>
                <c:pt idx="21153">
                  <c:v>8.3020833333333335E-2</c:v>
                </c:pt>
                <c:pt idx="21154">
                  <c:v>8.3263888888888887E-2</c:v>
                </c:pt>
                <c:pt idx="21155">
                  <c:v>8.3506944444444453E-2</c:v>
                </c:pt>
                <c:pt idx="21156">
                  <c:v>8.3749999999999991E-2</c:v>
                </c:pt>
                <c:pt idx="21157">
                  <c:v>8.4004629629629624E-2</c:v>
                </c:pt>
                <c:pt idx="21158">
                  <c:v>8.4247685185185175E-2</c:v>
                </c:pt>
                <c:pt idx="21159">
                  <c:v>8.4490740740740741E-2</c:v>
                </c:pt>
                <c:pt idx="21160">
                  <c:v>8.4733796296296293E-2</c:v>
                </c:pt>
                <c:pt idx="21161">
                  <c:v>8.4976851851851845E-2</c:v>
                </c:pt>
                <c:pt idx="21162">
                  <c:v>8.5219907407407411E-2</c:v>
                </c:pt>
                <c:pt idx="21163">
                  <c:v>8.5474537037037043E-2</c:v>
                </c:pt>
                <c:pt idx="21164">
                  <c:v>8.5717592592592595E-2</c:v>
                </c:pt>
                <c:pt idx="21165">
                  <c:v>8.5960648148148147E-2</c:v>
                </c:pt>
                <c:pt idx="21166">
                  <c:v>8.6203703703703713E-2</c:v>
                </c:pt>
                <c:pt idx="21167">
                  <c:v>8.6446759259259265E-2</c:v>
                </c:pt>
                <c:pt idx="21168">
                  <c:v>8.6701388888888897E-2</c:v>
                </c:pt>
                <c:pt idx="21169">
                  <c:v>8.6944444444444449E-2</c:v>
                </c:pt>
                <c:pt idx="21170">
                  <c:v>8.7187499999999987E-2</c:v>
                </c:pt>
                <c:pt idx="21171">
                  <c:v>8.7430555555555553E-2</c:v>
                </c:pt>
                <c:pt idx="21172">
                  <c:v>8.7673611111111105E-2</c:v>
                </c:pt>
                <c:pt idx="21173">
                  <c:v>8.7928240740740737E-2</c:v>
                </c:pt>
                <c:pt idx="21174">
                  <c:v>8.8171296296296289E-2</c:v>
                </c:pt>
                <c:pt idx="21175">
                  <c:v>8.8414351851851855E-2</c:v>
                </c:pt>
                <c:pt idx="21176">
                  <c:v>8.8657407407407407E-2</c:v>
                </c:pt>
                <c:pt idx="21177">
                  <c:v>8.8900462962962959E-2</c:v>
                </c:pt>
                <c:pt idx="21178">
                  <c:v>8.9155092592592591E-2</c:v>
                </c:pt>
                <c:pt idx="21179">
                  <c:v>8.9398148148148157E-2</c:v>
                </c:pt>
                <c:pt idx="21180">
                  <c:v>8.9641203703703709E-2</c:v>
                </c:pt>
                <c:pt idx="21181">
                  <c:v>8.9884259259259261E-2</c:v>
                </c:pt>
                <c:pt idx="21182">
                  <c:v>9.0127314814814827E-2</c:v>
                </c:pt>
                <c:pt idx="21183">
                  <c:v>9.0370370370370379E-2</c:v>
                </c:pt>
                <c:pt idx="21184">
                  <c:v>9.0624999999999997E-2</c:v>
                </c:pt>
                <c:pt idx="21185">
                  <c:v>9.0868055555555549E-2</c:v>
                </c:pt>
                <c:pt idx="21186">
                  <c:v>9.1111111111111101E-2</c:v>
                </c:pt>
                <c:pt idx="21187">
                  <c:v>9.1354166666666667E-2</c:v>
                </c:pt>
                <c:pt idx="21188">
                  <c:v>9.1597222222222219E-2</c:v>
                </c:pt>
                <c:pt idx="21189">
                  <c:v>9.1851851851851851E-2</c:v>
                </c:pt>
                <c:pt idx="21190">
                  <c:v>9.2094907407407403E-2</c:v>
                </c:pt>
                <c:pt idx="21191">
                  <c:v>9.2337962962962969E-2</c:v>
                </c:pt>
                <c:pt idx="21192">
                  <c:v>9.2581018518518521E-2</c:v>
                </c:pt>
                <c:pt idx="21193">
                  <c:v>9.2824074074074073E-2</c:v>
                </c:pt>
                <c:pt idx="21194">
                  <c:v>9.3078703703703705E-2</c:v>
                </c:pt>
                <c:pt idx="21195">
                  <c:v>9.3321759259259271E-2</c:v>
                </c:pt>
                <c:pt idx="21196">
                  <c:v>9.3564814814814823E-2</c:v>
                </c:pt>
                <c:pt idx="21197">
                  <c:v>9.3807870370370375E-2</c:v>
                </c:pt>
                <c:pt idx="21198">
                  <c:v>9.4050925925925941E-2</c:v>
                </c:pt>
                <c:pt idx="21199">
                  <c:v>9.4305555555555545E-2</c:v>
                </c:pt>
                <c:pt idx="21200">
                  <c:v>9.4548611111111111E-2</c:v>
                </c:pt>
                <c:pt idx="21201">
                  <c:v>9.4791666666666663E-2</c:v>
                </c:pt>
                <c:pt idx="21202">
                  <c:v>9.5034722222222215E-2</c:v>
                </c:pt>
                <c:pt idx="21203">
                  <c:v>9.5277777777777781E-2</c:v>
                </c:pt>
                <c:pt idx="21204">
                  <c:v>9.5532407407407413E-2</c:v>
                </c:pt>
                <c:pt idx="21205">
                  <c:v>9.5775462962962965E-2</c:v>
                </c:pt>
                <c:pt idx="21206">
                  <c:v>9.6018518518518517E-2</c:v>
                </c:pt>
                <c:pt idx="21207">
                  <c:v>9.6261574074074083E-2</c:v>
                </c:pt>
                <c:pt idx="21208">
                  <c:v>9.6504629629629635E-2</c:v>
                </c:pt>
                <c:pt idx="21209">
                  <c:v>9.6747685185185187E-2</c:v>
                </c:pt>
                <c:pt idx="21210">
                  <c:v>9.7002314814814805E-2</c:v>
                </c:pt>
                <c:pt idx="21211">
                  <c:v>9.7245370370370357E-2</c:v>
                </c:pt>
                <c:pt idx="21212">
                  <c:v>9.7488425925925923E-2</c:v>
                </c:pt>
                <c:pt idx="21213">
                  <c:v>9.7731481481481475E-2</c:v>
                </c:pt>
                <c:pt idx="21214">
                  <c:v>9.7974537037037027E-2</c:v>
                </c:pt>
                <c:pt idx="21215">
                  <c:v>9.8229166666666659E-2</c:v>
                </c:pt>
                <c:pt idx="21216">
                  <c:v>9.8472222222222225E-2</c:v>
                </c:pt>
                <c:pt idx="21217">
                  <c:v>9.8715277777777777E-2</c:v>
                </c:pt>
                <c:pt idx="21218">
                  <c:v>9.8958333333333329E-2</c:v>
                </c:pt>
                <c:pt idx="21219">
                  <c:v>9.9201388888888895E-2</c:v>
                </c:pt>
                <c:pt idx="21220">
                  <c:v>9.9456018518518527E-2</c:v>
                </c:pt>
                <c:pt idx="21221">
                  <c:v>9.9699074074074079E-2</c:v>
                </c:pt>
                <c:pt idx="21222">
                  <c:v>9.9942129629629631E-2</c:v>
                </c:pt>
                <c:pt idx="21223">
                  <c:v>0.1001851851851852</c:v>
                </c:pt>
                <c:pt idx="21224">
                  <c:v>0.10042824074074075</c:v>
                </c:pt>
                <c:pt idx="21225">
                  <c:v>0.1006712962962963</c:v>
                </c:pt>
                <c:pt idx="21226">
                  <c:v>0.10092592592592592</c:v>
                </c:pt>
                <c:pt idx="21227">
                  <c:v>0.10116898148148147</c:v>
                </c:pt>
                <c:pt idx="21228">
                  <c:v>0.10141203703703704</c:v>
                </c:pt>
                <c:pt idx="21229">
                  <c:v>0.10165509259259259</c:v>
                </c:pt>
                <c:pt idx="21230">
                  <c:v>0.10189814814814814</c:v>
                </c:pt>
                <c:pt idx="21231">
                  <c:v>0.10215277777777777</c:v>
                </c:pt>
                <c:pt idx="21232">
                  <c:v>0.10239583333333334</c:v>
                </c:pt>
                <c:pt idx="21233">
                  <c:v>0.10263888888888889</c:v>
                </c:pt>
                <c:pt idx="21234">
                  <c:v>0.10288194444444444</c:v>
                </c:pt>
                <c:pt idx="21235">
                  <c:v>0.10312500000000001</c:v>
                </c:pt>
                <c:pt idx="21236">
                  <c:v>0.10337962962962964</c:v>
                </c:pt>
                <c:pt idx="21237">
                  <c:v>0.10362268518518518</c:v>
                </c:pt>
                <c:pt idx="21238">
                  <c:v>0.10386574074074073</c:v>
                </c:pt>
                <c:pt idx="21239">
                  <c:v>0.10410879629629628</c:v>
                </c:pt>
                <c:pt idx="21240">
                  <c:v>0.10435185185185185</c:v>
                </c:pt>
                <c:pt idx="21241">
                  <c:v>0.10460648148148148</c:v>
                </c:pt>
                <c:pt idx="21242">
                  <c:v>0.10484953703703703</c:v>
                </c:pt>
                <c:pt idx="21243">
                  <c:v>0.10509259259259258</c:v>
                </c:pt>
                <c:pt idx="21244">
                  <c:v>0.10533564814814815</c:v>
                </c:pt>
                <c:pt idx="21245">
                  <c:v>0.1055787037037037</c:v>
                </c:pt>
                <c:pt idx="21246">
                  <c:v>0.10582175925925925</c:v>
                </c:pt>
                <c:pt idx="21247">
                  <c:v>0.10607638888888889</c:v>
                </c:pt>
                <c:pt idx="21248">
                  <c:v>0.10631944444444445</c:v>
                </c:pt>
                <c:pt idx="21249">
                  <c:v>0.1065625</c:v>
                </c:pt>
                <c:pt idx="21250">
                  <c:v>0.10680555555555556</c:v>
                </c:pt>
                <c:pt idx="21251">
                  <c:v>0.10704861111111112</c:v>
                </c:pt>
                <c:pt idx="21252">
                  <c:v>0.10730324074074075</c:v>
                </c:pt>
                <c:pt idx="21253">
                  <c:v>0.10754629629629631</c:v>
                </c:pt>
                <c:pt idx="21254">
                  <c:v>0.10778935185185186</c:v>
                </c:pt>
                <c:pt idx="21255">
                  <c:v>0.10803240740740742</c:v>
                </c:pt>
                <c:pt idx="21256">
                  <c:v>0.10827546296296296</c:v>
                </c:pt>
                <c:pt idx="21257">
                  <c:v>0.10853009259259259</c:v>
                </c:pt>
                <c:pt idx="21258">
                  <c:v>0.10877314814814815</c:v>
                </c:pt>
                <c:pt idx="21259">
                  <c:v>0.1090162037037037</c:v>
                </c:pt>
                <c:pt idx="21260">
                  <c:v>0.10925925925925926</c:v>
                </c:pt>
                <c:pt idx="21261">
                  <c:v>0.10950231481481482</c:v>
                </c:pt>
                <c:pt idx="21262">
                  <c:v>0.10975694444444445</c:v>
                </c:pt>
                <c:pt idx="21263">
                  <c:v>0.11</c:v>
                </c:pt>
                <c:pt idx="21264">
                  <c:v>0.11024305555555557</c:v>
                </c:pt>
                <c:pt idx="21265">
                  <c:v>0.11048611111111112</c:v>
                </c:pt>
                <c:pt idx="21266">
                  <c:v>0.11072916666666667</c:v>
                </c:pt>
                <c:pt idx="21267">
                  <c:v>0.11097222222222221</c:v>
                </c:pt>
                <c:pt idx="21268">
                  <c:v>0.11122685185185184</c:v>
                </c:pt>
                <c:pt idx="21269">
                  <c:v>0.11146990740740741</c:v>
                </c:pt>
                <c:pt idx="21270">
                  <c:v>0.11171296296296296</c:v>
                </c:pt>
                <c:pt idx="21271">
                  <c:v>0.11195601851851851</c:v>
                </c:pt>
                <c:pt idx="21272">
                  <c:v>0.11219907407407408</c:v>
                </c:pt>
                <c:pt idx="21273">
                  <c:v>0.11245370370370371</c:v>
                </c:pt>
                <c:pt idx="21274">
                  <c:v>0.11269675925925926</c:v>
                </c:pt>
                <c:pt idx="21275">
                  <c:v>0.11293981481481481</c:v>
                </c:pt>
                <c:pt idx="21276">
                  <c:v>0.11318287037037038</c:v>
                </c:pt>
                <c:pt idx="21277">
                  <c:v>0.11342592592592593</c:v>
                </c:pt>
                <c:pt idx="21278">
                  <c:v>0.11368055555555556</c:v>
                </c:pt>
                <c:pt idx="21279">
                  <c:v>0.11392361111111111</c:v>
                </c:pt>
                <c:pt idx="21280">
                  <c:v>0.11416666666666668</c:v>
                </c:pt>
                <c:pt idx="21281">
                  <c:v>0.11440972222222223</c:v>
                </c:pt>
                <c:pt idx="21282">
                  <c:v>0.11465277777777778</c:v>
                </c:pt>
                <c:pt idx="21283">
                  <c:v>0.1149074074074074</c:v>
                </c:pt>
                <c:pt idx="21284">
                  <c:v>0.11515046296296295</c:v>
                </c:pt>
                <c:pt idx="21285">
                  <c:v>0.11539351851851852</c:v>
                </c:pt>
                <c:pt idx="21286">
                  <c:v>0.11563657407407407</c:v>
                </c:pt>
                <c:pt idx="21287">
                  <c:v>0.11587962962962962</c:v>
                </c:pt>
                <c:pt idx="21288">
                  <c:v>0.11613425925925926</c:v>
                </c:pt>
                <c:pt idx="21289">
                  <c:v>0.11637731481481482</c:v>
                </c:pt>
                <c:pt idx="21290">
                  <c:v>0.11662037037037037</c:v>
                </c:pt>
                <c:pt idx="21291">
                  <c:v>0.11686342592592593</c:v>
                </c:pt>
                <c:pt idx="21292">
                  <c:v>0.11710648148148149</c:v>
                </c:pt>
                <c:pt idx="21293">
                  <c:v>0.11734953703703704</c:v>
                </c:pt>
                <c:pt idx="21294">
                  <c:v>0.11760416666666666</c:v>
                </c:pt>
                <c:pt idx="21295">
                  <c:v>0.11784722222222221</c:v>
                </c:pt>
                <c:pt idx="21296">
                  <c:v>0.11809027777777777</c:v>
                </c:pt>
                <c:pt idx="21297">
                  <c:v>0.11833333333333333</c:v>
                </c:pt>
                <c:pt idx="21298">
                  <c:v>0.11857638888888888</c:v>
                </c:pt>
                <c:pt idx="21299">
                  <c:v>0.11883101851851852</c:v>
                </c:pt>
                <c:pt idx="21300">
                  <c:v>0.11907407407407407</c:v>
                </c:pt>
                <c:pt idx="21301">
                  <c:v>0.11931712962962963</c:v>
                </c:pt>
                <c:pt idx="21302">
                  <c:v>0.11956018518518519</c:v>
                </c:pt>
                <c:pt idx="21303">
                  <c:v>0.11980324074074074</c:v>
                </c:pt>
                <c:pt idx="21304">
                  <c:v>0.12005787037037037</c:v>
                </c:pt>
                <c:pt idx="21305">
                  <c:v>0.12030092592592594</c:v>
                </c:pt>
                <c:pt idx="21306">
                  <c:v>0.12054398148148149</c:v>
                </c:pt>
                <c:pt idx="21307">
                  <c:v>0.12078703703703704</c:v>
                </c:pt>
                <c:pt idx="21308">
                  <c:v>0.12103009259259261</c:v>
                </c:pt>
                <c:pt idx="21309">
                  <c:v>0.12127314814814816</c:v>
                </c:pt>
                <c:pt idx="21310">
                  <c:v>0.12152777777777778</c:v>
                </c:pt>
                <c:pt idx="21311">
                  <c:v>0.12177083333333333</c:v>
                </c:pt>
                <c:pt idx="21312">
                  <c:v>0.12201388888888888</c:v>
                </c:pt>
                <c:pt idx="21313">
                  <c:v>0.12225694444444445</c:v>
                </c:pt>
                <c:pt idx="21314">
                  <c:v>0.12251157407407408</c:v>
                </c:pt>
                <c:pt idx="21315">
                  <c:v>0.12275462962962963</c:v>
                </c:pt>
                <c:pt idx="21316">
                  <c:v>0.12299768518518518</c:v>
                </c:pt>
                <c:pt idx="21317">
                  <c:v>0.12324074074074075</c:v>
                </c:pt>
                <c:pt idx="21318">
                  <c:v>0.1234837962962963</c:v>
                </c:pt>
                <c:pt idx="21319">
                  <c:v>0.12372685185185185</c:v>
                </c:pt>
                <c:pt idx="21320">
                  <c:v>0.12398148148148147</c:v>
                </c:pt>
                <c:pt idx="21321">
                  <c:v>0.12422453703703702</c:v>
                </c:pt>
                <c:pt idx="21322">
                  <c:v>0.12446759259259259</c:v>
                </c:pt>
                <c:pt idx="21323">
                  <c:v>0.12471064814814814</c:v>
                </c:pt>
                <c:pt idx="21324">
                  <c:v>0.12495370370370369</c:v>
                </c:pt>
                <c:pt idx="21325">
                  <c:v>0.12520833333333334</c:v>
                </c:pt>
                <c:pt idx="21326">
                  <c:v>0.12545138888888888</c:v>
                </c:pt>
                <c:pt idx="21327">
                  <c:v>0.12569444444444444</c:v>
                </c:pt>
                <c:pt idx="21328">
                  <c:v>0.12593750000000001</c:v>
                </c:pt>
                <c:pt idx="21329">
                  <c:v>0.12618055555555555</c:v>
                </c:pt>
                <c:pt idx="21330">
                  <c:v>0.12642361111111111</c:v>
                </c:pt>
                <c:pt idx="21331">
                  <c:v>0.12667824074074074</c:v>
                </c:pt>
                <c:pt idx="21332">
                  <c:v>0.12692129629629631</c:v>
                </c:pt>
                <c:pt idx="21333">
                  <c:v>0.12716435185185185</c:v>
                </c:pt>
                <c:pt idx="21334">
                  <c:v>0.12740740740740741</c:v>
                </c:pt>
                <c:pt idx="21335">
                  <c:v>0.12765046296296298</c:v>
                </c:pt>
                <c:pt idx="21336">
                  <c:v>0.12790509259259258</c:v>
                </c:pt>
                <c:pt idx="21337">
                  <c:v>0.12814814814814815</c:v>
                </c:pt>
                <c:pt idx="21338">
                  <c:v>0.12839120370370369</c:v>
                </c:pt>
                <c:pt idx="21339">
                  <c:v>0.12863425925925925</c:v>
                </c:pt>
                <c:pt idx="21340">
                  <c:v>0.12887731481481482</c:v>
                </c:pt>
                <c:pt idx="21341">
                  <c:v>0.12913194444444445</c:v>
                </c:pt>
                <c:pt idx="21342">
                  <c:v>0.12937499999999999</c:v>
                </c:pt>
                <c:pt idx="21343">
                  <c:v>0.12961805555555556</c:v>
                </c:pt>
                <c:pt idx="21344">
                  <c:v>0.12986111111111112</c:v>
                </c:pt>
                <c:pt idx="21345">
                  <c:v>0.13010416666666666</c:v>
                </c:pt>
                <c:pt idx="21346">
                  <c:v>0.13035879629629629</c:v>
                </c:pt>
                <c:pt idx="21347">
                  <c:v>0.13060185185185186</c:v>
                </c:pt>
                <c:pt idx="21348">
                  <c:v>0.13084490740740742</c:v>
                </c:pt>
                <c:pt idx="21349">
                  <c:v>0.13108796296296296</c:v>
                </c:pt>
                <c:pt idx="21350">
                  <c:v>0.13133101851851853</c:v>
                </c:pt>
                <c:pt idx="21351">
                  <c:v>0.13157407407407407</c:v>
                </c:pt>
                <c:pt idx="21352">
                  <c:v>0.1318287037037037</c:v>
                </c:pt>
                <c:pt idx="21353">
                  <c:v>0.13207175925925926</c:v>
                </c:pt>
                <c:pt idx="21354">
                  <c:v>0.1323148148148148</c:v>
                </c:pt>
                <c:pt idx="21355">
                  <c:v>0.13255787037037037</c:v>
                </c:pt>
                <c:pt idx="21356">
                  <c:v>0.13280092592592593</c:v>
                </c:pt>
                <c:pt idx="21357">
                  <c:v>0.13305555555555557</c:v>
                </c:pt>
                <c:pt idx="21358">
                  <c:v>0.1332986111111111</c:v>
                </c:pt>
                <c:pt idx="21359">
                  <c:v>0.13354166666666667</c:v>
                </c:pt>
                <c:pt idx="21360">
                  <c:v>0.13378472222222224</c:v>
                </c:pt>
                <c:pt idx="21361">
                  <c:v>0.13402777777777777</c:v>
                </c:pt>
                <c:pt idx="21362">
                  <c:v>0.13428240740740741</c:v>
                </c:pt>
                <c:pt idx="21363">
                  <c:v>0.13452546296296297</c:v>
                </c:pt>
                <c:pt idx="21364">
                  <c:v>0.13476851851851851</c:v>
                </c:pt>
                <c:pt idx="21365">
                  <c:v>0.13501157407407408</c:v>
                </c:pt>
                <c:pt idx="21366">
                  <c:v>0.13525462962962961</c:v>
                </c:pt>
                <c:pt idx="21367">
                  <c:v>0.13550925925925925</c:v>
                </c:pt>
                <c:pt idx="21368">
                  <c:v>0.13575231481481481</c:v>
                </c:pt>
                <c:pt idx="21369">
                  <c:v>0.13599537037037038</c:v>
                </c:pt>
                <c:pt idx="21370">
                  <c:v>0.13623842592592592</c:v>
                </c:pt>
                <c:pt idx="21371">
                  <c:v>0.13648148148148148</c:v>
                </c:pt>
                <c:pt idx="21372">
                  <c:v>0.13673611111111111</c:v>
                </c:pt>
                <c:pt idx="21373">
                  <c:v>0.13697916666666668</c:v>
                </c:pt>
                <c:pt idx="21374">
                  <c:v>0.13722222222222222</c:v>
                </c:pt>
                <c:pt idx="21375">
                  <c:v>0.13746527777777778</c:v>
                </c:pt>
                <c:pt idx="21376">
                  <c:v>0.13770833333333335</c:v>
                </c:pt>
                <c:pt idx="21377">
                  <c:v>0.13795138888888889</c:v>
                </c:pt>
                <c:pt idx="21378">
                  <c:v>0.13820601851851852</c:v>
                </c:pt>
                <c:pt idx="21379">
                  <c:v>0.13844907407407406</c:v>
                </c:pt>
                <c:pt idx="21380">
                  <c:v>0.13869212962962962</c:v>
                </c:pt>
                <c:pt idx="21381">
                  <c:v>0.13893518518518519</c:v>
                </c:pt>
                <c:pt idx="21382">
                  <c:v>0.13917824074074073</c:v>
                </c:pt>
                <c:pt idx="21383">
                  <c:v>0.13943287037037036</c:v>
                </c:pt>
                <c:pt idx="21384">
                  <c:v>0.13967592592592593</c:v>
                </c:pt>
                <c:pt idx="21385">
                  <c:v>0.13991898148148149</c:v>
                </c:pt>
                <c:pt idx="21386">
                  <c:v>0.14016203703703703</c:v>
                </c:pt>
                <c:pt idx="21387">
                  <c:v>0.1404050925925926</c:v>
                </c:pt>
                <c:pt idx="21388">
                  <c:v>0.14065972222222223</c:v>
                </c:pt>
                <c:pt idx="21389">
                  <c:v>0.14090277777777779</c:v>
                </c:pt>
                <c:pt idx="21390">
                  <c:v>0.14114583333333333</c:v>
                </c:pt>
                <c:pt idx="21391">
                  <c:v>0.1413888888888889</c:v>
                </c:pt>
                <c:pt idx="21392">
                  <c:v>0.14163194444444446</c:v>
                </c:pt>
                <c:pt idx="21393">
                  <c:v>0.141875</c:v>
                </c:pt>
                <c:pt idx="21394">
                  <c:v>0.14212962962962963</c:v>
                </c:pt>
                <c:pt idx="21395">
                  <c:v>0.14237268518518517</c:v>
                </c:pt>
                <c:pt idx="21396">
                  <c:v>0.14261574074074074</c:v>
                </c:pt>
                <c:pt idx="21397">
                  <c:v>0.1428587962962963</c:v>
                </c:pt>
                <c:pt idx="21398">
                  <c:v>0.14310185185185184</c:v>
                </c:pt>
                <c:pt idx="21399">
                  <c:v>0.14335648148148147</c:v>
                </c:pt>
                <c:pt idx="21400">
                  <c:v>0.14359953703703704</c:v>
                </c:pt>
                <c:pt idx="21401">
                  <c:v>0.14384259259259261</c:v>
                </c:pt>
                <c:pt idx="21402">
                  <c:v>0.14408564814814814</c:v>
                </c:pt>
                <c:pt idx="21403">
                  <c:v>0.14432870370370371</c:v>
                </c:pt>
                <c:pt idx="21404">
                  <c:v>0.14458333333333331</c:v>
                </c:pt>
                <c:pt idx="21405">
                  <c:v>0.14482638888888888</c:v>
                </c:pt>
                <c:pt idx="21406">
                  <c:v>0.14506944444444445</c:v>
                </c:pt>
                <c:pt idx="21407">
                  <c:v>0.14531249999999998</c:v>
                </c:pt>
                <c:pt idx="21408">
                  <c:v>0.14555555555555555</c:v>
                </c:pt>
                <c:pt idx="21409">
                  <c:v>0.14581018518518518</c:v>
                </c:pt>
                <c:pt idx="21410">
                  <c:v>0.14605324074074075</c:v>
                </c:pt>
                <c:pt idx="21411">
                  <c:v>0.14629629629629629</c:v>
                </c:pt>
                <c:pt idx="21412">
                  <c:v>0.14653935185185185</c:v>
                </c:pt>
                <c:pt idx="21413">
                  <c:v>0.14678240740740742</c:v>
                </c:pt>
                <c:pt idx="21414">
                  <c:v>0.14702546296296296</c:v>
                </c:pt>
                <c:pt idx="21415">
                  <c:v>0.14728009259259259</c:v>
                </c:pt>
                <c:pt idx="21416">
                  <c:v>0.14752314814814815</c:v>
                </c:pt>
                <c:pt idx="21417">
                  <c:v>0.14776620370370372</c:v>
                </c:pt>
                <c:pt idx="21418">
                  <c:v>0.14800925925925926</c:v>
                </c:pt>
                <c:pt idx="21419">
                  <c:v>0.14825231481481482</c:v>
                </c:pt>
                <c:pt idx="21420">
                  <c:v>0.14850694444444446</c:v>
                </c:pt>
                <c:pt idx="21421">
                  <c:v>0.14875000000000002</c:v>
                </c:pt>
                <c:pt idx="21422">
                  <c:v>0.14899305555555556</c:v>
                </c:pt>
                <c:pt idx="21423">
                  <c:v>0.1492361111111111</c:v>
                </c:pt>
                <c:pt idx="21424">
                  <c:v>0.14947916666666666</c:v>
                </c:pt>
                <c:pt idx="21425">
                  <c:v>0.1497337962962963</c:v>
                </c:pt>
                <c:pt idx="21426">
                  <c:v>0.14997685185185186</c:v>
                </c:pt>
                <c:pt idx="21427">
                  <c:v>0.1502199074074074</c:v>
                </c:pt>
                <c:pt idx="21428">
                  <c:v>0.15046296296296297</c:v>
                </c:pt>
                <c:pt idx="21429">
                  <c:v>0.15070601851851853</c:v>
                </c:pt>
                <c:pt idx="21430">
                  <c:v>0.15096064814814816</c:v>
                </c:pt>
                <c:pt idx="21431">
                  <c:v>0.1512037037037037</c:v>
                </c:pt>
                <c:pt idx="21432">
                  <c:v>0.15144675925925927</c:v>
                </c:pt>
                <c:pt idx="21433">
                  <c:v>0.15168981481481481</c:v>
                </c:pt>
                <c:pt idx="21434">
                  <c:v>0.15193287037037037</c:v>
                </c:pt>
                <c:pt idx="21435">
                  <c:v>0.15217592592592591</c:v>
                </c:pt>
                <c:pt idx="21436">
                  <c:v>0.15243055555555554</c:v>
                </c:pt>
                <c:pt idx="21437">
                  <c:v>0.15267361111111111</c:v>
                </c:pt>
                <c:pt idx="21438">
                  <c:v>0.15291666666666667</c:v>
                </c:pt>
                <c:pt idx="21439">
                  <c:v>0.15315972222222221</c:v>
                </c:pt>
                <c:pt idx="21440">
                  <c:v>0.15340277777777778</c:v>
                </c:pt>
                <c:pt idx="21441">
                  <c:v>0.15365740740740741</c:v>
                </c:pt>
                <c:pt idx="21442">
                  <c:v>0.15390046296296298</c:v>
                </c:pt>
                <c:pt idx="21443">
                  <c:v>0.15414351851851851</c:v>
                </c:pt>
                <c:pt idx="21444">
                  <c:v>0.15438657407407408</c:v>
                </c:pt>
                <c:pt idx="21445">
                  <c:v>0.15462962962962964</c:v>
                </c:pt>
                <c:pt idx="21446">
                  <c:v>0.15488425925925928</c:v>
                </c:pt>
                <c:pt idx="21447">
                  <c:v>0.15512731481481482</c:v>
                </c:pt>
                <c:pt idx="21448">
                  <c:v>0.15537037037037038</c:v>
                </c:pt>
                <c:pt idx="21449">
                  <c:v>0.15561342592592595</c:v>
                </c:pt>
                <c:pt idx="21450">
                  <c:v>0.15585648148148148</c:v>
                </c:pt>
                <c:pt idx="21451">
                  <c:v>0.15611111111111112</c:v>
                </c:pt>
                <c:pt idx="21452">
                  <c:v>0.15635416666666666</c:v>
                </c:pt>
                <c:pt idx="21453">
                  <c:v>0.15659722222222222</c:v>
                </c:pt>
                <c:pt idx="21454">
                  <c:v>0.15684027777777779</c:v>
                </c:pt>
                <c:pt idx="21455">
                  <c:v>0.15708333333333332</c:v>
                </c:pt>
                <c:pt idx="21456">
                  <c:v>0.15733796296296296</c:v>
                </c:pt>
                <c:pt idx="21457">
                  <c:v>0.15758101851851852</c:v>
                </c:pt>
                <c:pt idx="21458">
                  <c:v>0.15782407407407409</c:v>
                </c:pt>
                <c:pt idx="21459">
                  <c:v>0.15806712962962963</c:v>
                </c:pt>
                <c:pt idx="21460">
                  <c:v>0.15831018518518519</c:v>
                </c:pt>
                <c:pt idx="21461">
                  <c:v>0.15855324074074076</c:v>
                </c:pt>
                <c:pt idx="21462">
                  <c:v>0.15880787037037036</c:v>
                </c:pt>
                <c:pt idx="21463">
                  <c:v>0.15905092592592593</c:v>
                </c:pt>
                <c:pt idx="21464">
                  <c:v>0.15929398148148147</c:v>
                </c:pt>
                <c:pt idx="21465">
                  <c:v>0.15953703703703703</c:v>
                </c:pt>
                <c:pt idx="21466">
                  <c:v>0.1597800925925926</c:v>
                </c:pt>
                <c:pt idx="21467">
                  <c:v>0.16003472222222223</c:v>
                </c:pt>
                <c:pt idx="21468">
                  <c:v>0.16027777777777777</c:v>
                </c:pt>
                <c:pt idx="21469">
                  <c:v>0.16052083333333333</c:v>
                </c:pt>
                <c:pt idx="21470">
                  <c:v>0.1607638888888889</c:v>
                </c:pt>
                <c:pt idx="21471">
                  <c:v>0.16100694444444444</c:v>
                </c:pt>
                <c:pt idx="21472">
                  <c:v>0.16126157407407407</c:v>
                </c:pt>
                <c:pt idx="21473">
                  <c:v>0.16150462962962964</c:v>
                </c:pt>
                <c:pt idx="21474">
                  <c:v>0.1617476851851852</c:v>
                </c:pt>
                <c:pt idx="21475">
                  <c:v>0.16199074074074074</c:v>
                </c:pt>
                <c:pt idx="21476">
                  <c:v>0.16223379629629631</c:v>
                </c:pt>
                <c:pt idx="21477">
                  <c:v>0.16247685185185187</c:v>
                </c:pt>
                <c:pt idx="21478">
                  <c:v>0.16273148148148148</c:v>
                </c:pt>
                <c:pt idx="21479">
                  <c:v>0.16297453703703704</c:v>
                </c:pt>
                <c:pt idx="21480">
                  <c:v>0.16321759259259258</c:v>
                </c:pt>
                <c:pt idx="21481">
                  <c:v>0.16346064814814815</c:v>
                </c:pt>
                <c:pt idx="21482">
                  <c:v>0.16370370370370371</c:v>
                </c:pt>
                <c:pt idx="21483">
                  <c:v>0.16395833333333334</c:v>
                </c:pt>
                <c:pt idx="21484">
                  <c:v>0.16420138888888888</c:v>
                </c:pt>
                <c:pt idx="21485">
                  <c:v>0.16444444444444445</c:v>
                </c:pt>
                <c:pt idx="21486">
                  <c:v>0.16468750000000001</c:v>
                </c:pt>
                <c:pt idx="21487">
                  <c:v>0.16493055555555555</c:v>
                </c:pt>
                <c:pt idx="21488">
                  <c:v>0.16518518518518518</c:v>
                </c:pt>
                <c:pt idx="21489">
                  <c:v>0.16542824074074072</c:v>
                </c:pt>
                <c:pt idx="21490">
                  <c:v>0.16567129629629629</c:v>
                </c:pt>
                <c:pt idx="21491">
                  <c:v>0.16591435185185185</c:v>
                </c:pt>
                <c:pt idx="21492">
                  <c:v>0.16615740740740739</c:v>
                </c:pt>
                <c:pt idx="21493">
                  <c:v>0.16641203703703702</c:v>
                </c:pt>
                <c:pt idx="21494">
                  <c:v>0.16665509259259259</c:v>
                </c:pt>
                <c:pt idx="21495">
                  <c:v>0.16689814814814816</c:v>
                </c:pt>
                <c:pt idx="21496">
                  <c:v>0.16714120370370369</c:v>
                </c:pt>
                <c:pt idx="21497">
                  <c:v>0.16738425925925926</c:v>
                </c:pt>
                <c:pt idx="21498">
                  <c:v>0.16762731481481483</c:v>
                </c:pt>
                <c:pt idx="21499">
                  <c:v>0.16788194444444446</c:v>
                </c:pt>
                <c:pt idx="21500">
                  <c:v>0.168125</c:v>
                </c:pt>
                <c:pt idx="21501">
                  <c:v>0.16836805555555556</c:v>
                </c:pt>
                <c:pt idx="21502">
                  <c:v>0.16861111111111113</c:v>
                </c:pt>
                <c:pt idx="21503">
                  <c:v>0.16885416666666667</c:v>
                </c:pt>
                <c:pt idx="21504">
                  <c:v>0.1691087962962963</c:v>
                </c:pt>
                <c:pt idx="21505">
                  <c:v>0.16935185185185186</c:v>
                </c:pt>
                <c:pt idx="21506">
                  <c:v>0.16959490740740743</c:v>
                </c:pt>
                <c:pt idx="21507">
                  <c:v>0.16983796296296297</c:v>
                </c:pt>
                <c:pt idx="21508">
                  <c:v>0.17008101851851853</c:v>
                </c:pt>
                <c:pt idx="21509">
                  <c:v>0.17033564814814817</c:v>
                </c:pt>
                <c:pt idx="21510">
                  <c:v>0.17057870370370368</c:v>
                </c:pt>
                <c:pt idx="21511">
                  <c:v>0.17082175925925924</c:v>
                </c:pt>
                <c:pt idx="21512">
                  <c:v>0.17106481481481481</c:v>
                </c:pt>
                <c:pt idx="21513">
                  <c:v>0.17130787037037035</c:v>
                </c:pt>
                <c:pt idx="21514">
                  <c:v>0.17156249999999998</c:v>
                </c:pt>
                <c:pt idx="21515">
                  <c:v>0.17180555555555554</c:v>
                </c:pt>
                <c:pt idx="21516">
                  <c:v>0.17204861111111111</c:v>
                </c:pt>
                <c:pt idx="21517">
                  <c:v>0.17229166666666665</c:v>
                </c:pt>
                <c:pt idx="21518">
                  <c:v>0.17253472222222221</c:v>
                </c:pt>
                <c:pt idx="21519">
                  <c:v>0.17277777777777778</c:v>
                </c:pt>
                <c:pt idx="21520">
                  <c:v>0.17303240740740741</c:v>
                </c:pt>
                <c:pt idx="21521">
                  <c:v>0.17327546296296295</c:v>
                </c:pt>
                <c:pt idx="21522">
                  <c:v>0.17351851851851852</c:v>
                </c:pt>
                <c:pt idx="21523">
                  <c:v>0.17376157407407408</c:v>
                </c:pt>
                <c:pt idx="21524">
                  <c:v>0.17400462962962962</c:v>
                </c:pt>
                <c:pt idx="21525">
                  <c:v>0.17425925925925925</c:v>
                </c:pt>
                <c:pt idx="21526">
                  <c:v>0.17450231481481482</c:v>
                </c:pt>
                <c:pt idx="21527">
                  <c:v>0.17474537037037038</c:v>
                </c:pt>
                <c:pt idx="21528">
                  <c:v>0.17498842592592592</c:v>
                </c:pt>
                <c:pt idx="21529">
                  <c:v>0.17523148148148149</c:v>
                </c:pt>
                <c:pt idx="21530">
                  <c:v>0.17548611111111112</c:v>
                </c:pt>
                <c:pt idx="21531">
                  <c:v>0.17572916666666669</c:v>
                </c:pt>
                <c:pt idx="21532">
                  <c:v>0.17597222222222222</c:v>
                </c:pt>
                <c:pt idx="21533">
                  <c:v>0.17621527777777779</c:v>
                </c:pt>
                <c:pt idx="21534">
                  <c:v>0.17645833333333336</c:v>
                </c:pt>
                <c:pt idx="21535">
                  <c:v>0.17671296296296299</c:v>
                </c:pt>
                <c:pt idx="21536">
                  <c:v>0.17695601851851853</c:v>
                </c:pt>
                <c:pt idx="21537">
                  <c:v>0.17719907407407409</c:v>
                </c:pt>
                <c:pt idx="21538">
                  <c:v>0.17744212962962966</c:v>
                </c:pt>
                <c:pt idx="21539">
                  <c:v>0.17768518518518517</c:v>
                </c:pt>
                <c:pt idx="21540">
                  <c:v>0.1779398148148148</c:v>
                </c:pt>
                <c:pt idx="21541">
                  <c:v>0.17818287037037037</c:v>
                </c:pt>
                <c:pt idx="21542">
                  <c:v>0.1784259259259259</c:v>
                </c:pt>
                <c:pt idx="21543">
                  <c:v>0.17866898148148147</c:v>
                </c:pt>
                <c:pt idx="21544">
                  <c:v>0.17891203703703704</c:v>
                </c:pt>
                <c:pt idx="21545">
                  <c:v>0.17915509259259257</c:v>
                </c:pt>
                <c:pt idx="21546">
                  <c:v>0.17940972222222221</c:v>
                </c:pt>
                <c:pt idx="21547">
                  <c:v>0.17965277777777777</c:v>
                </c:pt>
                <c:pt idx="21548">
                  <c:v>0.17989583333333334</c:v>
                </c:pt>
                <c:pt idx="21549">
                  <c:v>0.18013888888888888</c:v>
                </c:pt>
                <c:pt idx="21550">
                  <c:v>0.18038194444444444</c:v>
                </c:pt>
                <c:pt idx="21551">
                  <c:v>0.18063657407407407</c:v>
                </c:pt>
                <c:pt idx="21552">
                  <c:v>0.18087962962962964</c:v>
                </c:pt>
                <c:pt idx="21553">
                  <c:v>0.18112268518518518</c:v>
                </c:pt>
                <c:pt idx="21554">
                  <c:v>0.18136574074074074</c:v>
                </c:pt>
                <c:pt idx="21555">
                  <c:v>0.18160879629629631</c:v>
                </c:pt>
                <c:pt idx="21556">
                  <c:v>0.18186342592592594</c:v>
                </c:pt>
                <c:pt idx="21557">
                  <c:v>0.18210648148148148</c:v>
                </c:pt>
                <c:pt idx="21558">
                  <c:v>0.18234953703703705</c:v>
                </c:pt>
                <c:pt idx="21559">
                  <c:v>0.18259259259259261</c:v>
                </c:pt>
                <c:pt idx="21560">
                  <c:v>0.18283564814814815</c:v>
                </c:pt>
                <c:pt idx="21561">
                  <c:v>0.18307870370370372</c:v>
                </c:pt>
                <c:pt idx="21562">
                  <c:v>0.18333333333333335</c:v>
                </c:pt>
                <c:pt idx="21563">
                  <c:v>0.18357638888888891</c:v>
                </c:pt>
                <c:pt idx="21564">
                  <c:v>0.18381944444444445</c:v>
                </c:pt>
                <c:pt idx="21565">
                  <c:v>0.18406250000000002</c:v>
                </c:pt>
                <c:pt idx="21566">
                  <c:v>0.18430555555555553</c:v>
                </c:pt>
                <c:pt idx="21567">
                  <c:v>0.18456018518518516</c:v>
                </c:pt>
                <c:pt idx="21568">
                  <c:v>0.18480324074074073</c:v>
                </c:pt>
                <c:pt idx="21569">
                  <c:v>0.18504629629629629</c:v>
                </c:pt>
                <c:pt idx="21570">
                  <c:v>0.18528935185185183</c:v>
                </c:pt>
                <c:pt idx="21571">
                  <c:v>0.1855324074074074</c:v>
                </c:pt>
                <c:pt idx="21572">
                  <c:v>0.18578703703703703</c:v>
                </c:pt>
                <c:pt idx="21573">
                  <c:v>0.18603009259259259</c:v>
                </c:pt>
                <c:pt idx="21574">
                  <c:v>0.18627314814814813</c:v>
                </c:pt>
                <c:pt idx="21575">
                  <c:v>0.1865162037037037</c:v>
                </c:pt>
                <c:pt idx="21576">
                  <c:v>0.18675925925925926</c:v>
                </c:pt>
                <c:pt idx="21577">
                  <c:v>0.1870138888888889</c:v>
                </c:pt>
                <c:pt idx="21578">
                  <c:v>0.18725694444444443</c:v>
                </c:pt>
                <c:pt idx="21579">
                  <c:v>0.1875</c:v>
                </c:pt>
                <c:pt idx="21580">
                  <c:v>0.18774305555555557</c:v>
                </c:pt>
                <c:pt idx="21581">
                  <c:v>0.1879861111111111</c:v>
                </c:pt>
                <c:pt idx="21582">
                  <c:v>0.18822916666666667</c:v>
                </c:pt>
                <c:pt idx="21583">
                  <c:v>0.1884837962962963</c:v>
                </c:pt>
                <c:pt idx="21584">
                  <c:v>0.18872685185185187</c:v>
                </c:pt>
                <c:pt idx="21585">
                  <c:v>0.18896990740740741</c:v>
                </c:pt>
                <c:pt idx="21586">
                  <c:v>0.18921296296296297</c:v>
                </c:pt>
                <c:pt idx="21587">
                  <c:v>0.18945601851851854</c:v>
                </c:pt>
                <c:pt idx="21588">
                  <c:v>0.18971064814814817</c:v>
                </c:pt>
                <c:pt idx="21589">
                  <c:v>0.18995370370370371</c:v>
                </c:pt>
                <c:pt idx="21590">
                  <c:v>0.19019675925925927</c:v>
                </c:pt>
                <c:pt idx="21591">
                  <c:v>0.19043981481481484</c:v>
                </c:pt>
                <c:pt idx="21592">
                  <c:v>0.19068287037037038</c:v>
                </c:pt>
                <c:pt idx="21593">
                  <c:v>0.19093749999999998</c:v>
                </c:pt>
                <c:pt idx="21594">
                  <c:v>0.19118055555555555</c:v>
                </c:pt>
                <c:pt idx="21595">
                  <c:v>0.19142361111111109</c:v>
                </c:pt>
                <c:pt idx="21596">
                  <c:v>0.19166666666666665</c:v>
                </c:pt>
                <c:pt idx="21597">
                  <c:v>0.19190972222222222</c:v>
                </c:pt>
                <c:pt idx="21598">
                  <c:v>0.19216435185185185</c:v>
                </c:pt>
                <c:pt idx="21599">
                  <c:v>0.19240740740740739</c:v>
                </c:pt>
                <c:pt idx="21600">
                  <c:v>0.19265046296296295</c:v>
                </c:pt>
                <c:pt idx="21601">
                  <c:v>0.19289351851851852</c:v>
                </c:pt>
                <c:pt idx="21602">
                  <c:v>0.19313657407407406</c:v>
                </c:pt>
                <c:pt idx="21603">
                  <c:v>0.19337962962962962</c:v>
                </c:pt>
                <c:pt idx="21604">
                  <c:v>0.19363425925925926</c:v>
                </c:pt>
                <c:pt idx="21605">
                  <c:v>0.19387731481481482</c:v>
                </c:pt>
                <c:pt idx="21606">
                  <c:v>0.19412037037037036</c:v>
                </c:pt>
                <c:pt idx="21607">
                  <c:v>0.19436342592592593</c:v>
                </c:pt>
                <c:pt idx="21608">
                  <c:v>0.19460648148148149</c:v>
                </c:pt>
                <c:pt idx="21609">
                  <c:v>0.19486111111111112</c:v>
                </c:pt>
                <c:pt idx="21610">
                  <c:v>0.19510416666666666</c:v>
                </c:pt>
                <c:pt idx="21611">
                  <c:v>0.19534722222222223</c:v>
                </c:pt>
                <c:pt idx="21612">
                  <c:v>0.19559027777777779</c:v>
                </c:pt>
                <c:pt idx="21613">
                  <c:v>0.19583333333333333</c:v>
                </c:pt>
                <c:pt idx="21614">
                  <c:v>0.1960763888888889</c:v>
                </c:pt>
                <c:pt idx="21615">
                  <c:v>0.19633101851851853</c:v>
                </c:pt>
                <c:pt idx="21616">
                  <c:v>0.1965740740740741</c:v>
                </c:pt>
                <c:pt idx="21617">
                  <c:v>0.19681712962962963</c:v>
                </c:pt>
                <c:pt idx="21618">
                  <c:v>0.1970601851851852</c:v>
                </c:pt>
                <c:pt idx="21619">
                  <c:v>0.19730324074074077</c:v>
                </c:pt>
                <c:pt idx="21620">
                  <c:v>0.19755787037037034</c:v>
                </c:pt>
                <c:pt idx="21621">
                  <c:v>0.19780092592592591</c:v>
                </c:pt>
                <c:pt idx="21622">
                  <c:v>0.19804398148148147</c:v>
                </c:pt>
                <c:pt idx="21623">
                  <c:v>0.19828703703703701</c:v>
                </c:pt>
                <c:pt idx="21624">
                  <c:v>0.19853009259259258</c:v>
                </c:pt>
                <c:pt idx="21625">
                  <c:v>0.19878472222222221</c:v>
                </c:pt>
                <c:pt idx="21626">
                  <c:v>0.19902777777777778</c:v>
                </c:pt>
                <c:pt idx="21627">
                  <c:v>0.19927083333333331</c:v>
                </c:pt>
                <c:pt idx="21628">
                  <c:v>0.19951388888888888</c:v>
                </c:pt>
                <c:pt idx="21629">
                  <c:v>0.19975694444444445</c:v>
                </c:pt>
                <c:pt idx="21630">
                  <c:v>0.20001157407407408</c:v>
                </c:pt>
                <c:pt idx="21631">
                  <c:v>0.20025462962962962</c:v>
                </c:pt>
                <c:pt idx="21632">
                  <c:v>0.20049768518518518</c:v>
                </c:pt>
                <c:pt idx="21633">
                  <c:v>0.20074074074074075</c:v>
                </c:pt>
                <c:pt idx="21634">
                  <c:v>0.20098379629629629</c:v>
                </c:pt>
                <c:pt idx="21635">
                  <c:v>0.20122685185185185</c:v>
                </c:pt>
                <c:pt idx="21636">
                  <c:v>0.20148148148148148</c:v>
                </c:pt>
                <c:pt idx="21637">
                  <c:v>0.20172453703703705</c:v>
                </c:pt>
                <c:pt idx="21638">
                  <c:v>0.20196759259259259</c:v>
                </c:pt>
                <c:pt idx="21639">
                  <c:v>0.20221064814814815</c:v>
                </c:pt>
                <c:pt idx="21640">
                  <c:v>0.20245370370370372</c:v>
                </c:pt>
                <c:pt idx="21641">
                  <c:v>0.20270833333333335</c:v>
                </c:pt>
                <c:pt idx="21642">
                  <c:v>0.20295138888888889</c:v>
                </c:pt>
                <c:pt idx="21643">
                  <c:v>0.20319444444444446</c:v>
                </c:pt>
                <c:pt idx="21644">
                  <c:v>0.20343750000000002</c:v>
                </c:pt>
                <c:pt idx="21645">
                  <c:v>0.20368055555555556</c:v>
                </c:pt>
                <c:pt idx="21646">
                  <c:v>0.20393518518518516</c:v>
                </c:pt>
                <c:pt idx="21647">
                  <c:v>0.20417824074074073</c:v>
                </c:pt>
                <c:pt idx="21648">
                  <c:v>0.20442129629629627</c:v>
                </c:pt>
                <c:pt idx="21649">
                  <c:v>0.20466435185185183</c:v>
                </c:pt>
                <c:pt idx="21650">
                  <c:v>0.2049074074074074</c:v>
                </c:pt>
                <c:pt idx="21651">
                  <c:v>0.20516203703703703</c:v>
                </c:pt>
                <c:pt idx="21652">
                  <c:v>0.20540509259259257</c:v>
                </c:pt>
                <c:pt idx="21653">
                  <c:v>0.20564814814814814</c:v>
                </c:pt>
                <c:pt idx="21654">
                  <c:v>0.2058912037037037</c:v>
                </c:pt>
                <c:pt idx="21655">
                  <c:v>0.20613425925925924</c:v>
                </c:pt>
                <c:pt idx="21656">
                  <c:v>0.20638888888888887</c:v>
                </c:pt>
                <c:pt idx="21657">
                  <c:v>0.20663194444444444</c:v>
                </c:pt>
                <c:pt idx="21658">
                  <c:v>0.206875</c:v>
                </c:pt>
                <c:pt idx="21659">
                  <c:v>0.20711805555555554</c:v>
                </c:pt>
                <c:pt idx="21660">
                  <c:v>0.20736111111111111</c:v>
                </c:pt>
                <c:pt idx="21661">
                  <c:v>0.20760416666666667</c:v>
                </c:pt>
                <c:pt idx="21662">
                  <c:v>0.20785879629629631</c:v>
                </c:pt>
                <c:pt idx="21663">
                  <c:v>0.20810185185185184</c:v>
                </c:pt>
                <c:pt idx="21664">
                  <c:v>0.20834490740740741</c:v>
                </c:pt>
                <c:pt idx="21665">
                  <c:v>0.20858796296296298</c:v>
                </c:pt>
                <c:pt idx="21666">
                  <c:v>0.20883101851851851</c:v>
                </c:pt>
                <c:pt idx="21667">
                  <c:v>0.20908564814814815</c:v>
                </c:pt>
                <c:pt idx="21668">
                  <c:v>0.20932870370370371</c:v>
                </c:pt>
                <c:pt idx="21669">
                  <c:v>0.20957175925925928</c:v>
                </c:pt>
                <c:pt idx="21670">
                  <c:v>0.20981481481481482</c:v>
                </c:pt>
                <c:pt idx="21671">
                  <c:v>0.21005787037037038</c:v>
                </c:pt>
                <c:pt idx="21672">
                  <c:v>0.21030092592592595</c:v>
                </c:pt>
                <c:pt idx="21673">
                  <c:v>0.21055555555555558</c:v>
                </c:pt>
                <c:pt idx="21674">
                  <c:v>0.21079861111111112</c:v>
                </c:pt>
                <c:pt idx="21675">
                  <c:v>0.21104166666666668</c:v>
                </c:pt>
                <c:pt idx="21676">
                  <c:v>0.21128472222222225</c:v>
                </c:pt>
                <c:pt idx="21677">
                  <c:v>0.21152777777777776</c:v>
                </c:pt>
                <c:pt idx="21678">
                  <c:v>0.21178240740740739</c:v>
                </c:pt>
                <c:pt idx="21679">
                  <c:v>0.21202546296296296</c:v>
                </c:pt>
                <c:pt idx="21680">
                  <c:v>0.2122685185185185</c:v>
                </c:pt>
                <c:pt idx="21681">
                  <c:v>0.21251157407407406</c:v>
                </c:pt>
                <c:pt idx="21682">
                  <c:v>0.21275462962962963</c:v>
                </c:pt>
                <c:pt idx="21683">
                  <c:v>0.21300925925925926</c:v>
                </c:pt>
                <c:pt idx="21684">
                  <c:v>0.2132523148148148</c:v>
                </c:pt>
                <c:pt idx="21685">
                  <c:v>0.21349537037037036</c:v>
                </c:pt>
                <c:pt idx="21686">
                  <c:v>0.21373842592592593</c:v>
                </c:pt>
                <c:pt idx="21687">
                  <c:v>0.21398148148148147</c:v>
                </c:pt>
                <c:pt idx="21688">
                  <c:v>0.2142361111111111</c:v>
                </c:pt>
                <c:pt idx="21689">
                  <c:v>0.21447916666666667</c:v>
                </c:pt>
                <c:pt idx="21690">
                  <c:v>0.21472222222222223</c:v>
                </c:pt>
                <c:pt idx="21691">
                  <c:v>0.21496527777777777</c:v>
                </c:pt>
                <c:pt idx="21692">
                  <c:v>0.21520833333333333</c:v>
                </c:pt>
                <c:pt idx="21693">
                  <c:v>0.2154513888888889</c:v>
                </c:pt>
                <c:pt idx="21694">
                  <c:v>0.21570601851851853</c:v>
                </c:pt>
                <c:pt idx="21695">
                  <c:v>0.21594907407407407</c:v>
                </c:pt>
                <c:pt idx="21696">
                  <c:v>0.21619212962962964</c:v>
                </c:pt>
                <c:pt idx="21697">
                  <c:v>0.2164351851851852</c:v>
                </c:pt>
                <c:pt idx="21698">
                  <c:v>0.21667824074074074</c:v>
                </c:pt>
                <c:pt idx="21699">
                  <c:v>0.21693287037037037</c:v>
                </c:pt>
                <c:pt idx="21700">
                  <c:v>0.21717592592592594</c:v>
                </c:pt>
                <c:pt idx="21701">
                  <c:v>0.2174189814814815</c:v>
                </c:pt>
                <c:pt idx="21702">
                  <c:v>0.21766203703703704</c:v>
                </c:pt>
                <c:pt idx="21703">
                  <c:v>0.21790509259259261</c:v>
                </c:pt>
                <c:pt idx="21704">
                  <c:v>0.21815972222222224</c:v>
                </c:pt>
                <c:pt idx="21705">
                  <c:v>0.21840277777777775</c:v>
                </c:pt>
                <c:pt idx="21706">
                  <c:v>0.21864583333333332</c:v>
                </c:pt>
                <c:pt idx="21707">
                  <c:v>0.21888888888888888</c:v>
                </c:pt>
                <c:pt idx="21708">
                  <c:v>0.21913194444444442</c:v>
                </c:pt>
                <c:pt idx="21709">
                  <c:v>0.21938657407407405</c:v>
                </c:pt>
                <c:pt idx="21710">
                  <c:v>0.21962962962962962</c:v>
                </c:pt>
                <c:pt idx="21711">
                  <c:v>0.21987268518518518</c:v>
                </c:pt>
                <c:pt idx="21712">
                  <c:v>0.22011574074074072</c:v>
                </c:pt>
                <c:pt idx="21713">
                  <c:v>0.22035879629629629</c:v>
                </c:pt>
                <c:pt idx="21714">
                  <c:v>0.22060185185185185</c:v>
                </c:pt>
                <c:pt idx="21715">
                  <c:v>0.22085648148148149</c:v>
                </c:pt>
                <c:pt idx="21716">
                  <c:v>0.22109953703703702</c:v>
                </c:pt>
                <c:pt idx="21717">
                  <c:v>0.22134259259259259</c:v>
                </c:pt>
                <c:pt idx="21718">
                  <c:v>0.22158564814814816</c:v>
                </c:pt>
                <c:pt idx="21719">
                  <c:v>0.22182870370370369</c:v>
                </c:pt>
                <c:pt idx="21720">
                  <c:v>0.22208333333333333</c:v>
                </c:pt>
                <c:pt idx="21721">
                  <c:v>0.22232638888888889</c:v>
                </c:pt>
                <c:pt idx="21722">
                  <c:v>0.22256944444444446</c:v>
                </c:pt>
                <c:pt idx="21723">
                  <c:v>0.2228125</c:v>
                </c:pt>
                <c:pt idx="21724">
                  <c:v>0.22305555555555556</c:v>
                </c:pt>
                <c:pt idx="21725">
                  <c:v>0.22331018518518519</c:v>
                </c:pt>
                <c:pt idx="21726">
                  <c:v>0.22355324074074076</c:v>
                </c:pt>
                <c:pt idx="21727">
                  <c:v>0.2237962962962963</c:v>
                </c:pt>
                <c:pt idx="21728">
                  <c:v>0.22403935185185186</c:v>
                </c:pt>
                <c:pt idx="21729">
                  <c:v>0.22428240740740743</c:v>
                </c:pt>
                <c:pt idx="21730">
                  <c:v>0.22452546296296297</c:v>
                </c:pt>
                <c:pt idx="21731">
                  <c:v>0.2247800925925926</c:v>
                </c:pt>
                <c:pt idx="21732">
                  <c:v>0.22502314814814817</c:v>
                </c:pt>
                <c:pt idx="21733">
                  <c:v>0.22526620370370368</c:v>
                </c:pt>
                <c:pt idx="21734">
                  <c:v>0.22550925925925924</c:v>
                </c:pt>
                <c:pt idx="21735">
                  <c:v>0.22576388888888888</c:v>
                </c:pt>
                <c:pt idx="21736">
                  <c:v>0.22600694444444444</c:v>
                </c:pt>
                <c:pt idx="21737">
                  <c:v>0.22624999999999998</c:v>
                </c:pt>
                <c:pt idx="21738">
                  <c:v>0.22649305555555554</c:v>
                </c:pt>
                <c:pt idx="21739">
                  <c:v>0.22673611111111111</c:v>
                </c:pt>
                <c:pt idx="21740">
                  <c:v>0.22697916666666665</c:v>
                </c:pt>
                <c:pt idx="21741">
                  <c:v>0.22723379629629628</c:v>
                </c:pt>
                <c:pt idx="21742">
                  <c:v>0.22747685185185185</c:v>
                </c:pt>
                <c:pt idx="21743">
                  <c:v>0.22771990740740741</c:v>
                </c:pt>
                <c:pt idx="21744">
                  <c:v>0.22796296296296295</c:v>
                </c:pt>
                <c:pt idx="21745">
                  <c:v>0.22820601851851852</c:v>
                </c:pt>
                <c:pt idx="21746">
                  <c:v>0.22846064814814815</c:v>
                </c:pt>
                <c:pt idx="21747">
                  <c:v>0.22870370370370371</c:v>
                </c:pt>
                <c:pt idx="21748">
                  <c:v>0.22894675925925925</c:v>
                </c:pt>
                <c:pt idx="21749">
                  <c:v>0.22918981481481482</c:v>
                </c:pt>
                <c:pt idx="21750">
                  <c:v>0.22943287037037038</c:v>
                </c:pt>
                <c:pt idx="21751">
                  <c:v>0.22967592592592592</c:v>
                </c:pt>
                <c:pt idx="21752">
                  <c:v>0.22993055555555555</c:v>
                </c:pt>
                <c:pt idx="21753">
                  <c:v>0.23017361111111112</c:v>
                </c:pt>
                <c:pt idx="21754">
                  <c:v>0.23041666666666669</c:v>
                </c:pt>
                <c:pt idx="21755">
                  <c:v>0.23065972222222222</c:v>
                </c:pt>
                <c:pt idx="21756">
                  <c:v>0.23090277777777779</c:v>
                </c:pt>
                <c:pt idx="21757">
                  <c:v>0.23115740740740742</c:v>
                </c:pt>
                <c:pt idx="21758">
                  <c:v>0.23140046296296299</c:v>
                </c:pt>
                <c:pt idx="21759">
                  <c:v>0.23164351851851853</c:v>
                </c:pt>
                <c:pt idx="21760">
                  <c:v>0.23188657407407409</c:v>
                </c:pt>
                <c:pt idx="21761">
                  <c:v>0.23212962962962966</c:v>
                </c:pt>
                <c:pt idx="21762">
                  <c:v>0.23238425925925923</c:v>
                </c:pt>
                <c:pt idx="21763">
                  <c:v>0.2326273148148148</c:v>
                </c:pt>
                <c:pt idx="21764">
                  <c:v>0.23287037037037037</c:v>
                </c:pt>
                <c:pt idx="21765">
                  <c:v>0.2331134259259259</c:v>
                </c:pt>
                <c:pt idx="21766">
                  <c:v>0.23335648148148147</c:v>
                </c:pt>
                <c:pt idx="21767">
                  <c:v>0.23359953703703704</c:v>
                </c:pt>
                <c:pt idx="21768">
                  <c:v>0.23385416666666667</c:v>
                </c:pt>
                <c:pt idx="21769">
                  <c:v>0.23409722222222221</c:v>
                </c:pt>
                <c:pt idx="21770">
                  <c:v>0.23434027777777777</c:v>
                </c:pt>
                <c:pt idx="21771">
                  <c:v>0.23458333333333334</c:v>
                </c:pt>
                <c:pt idx="21772">
                  <c:v>0.23482638888888888</c:v>
                </c:pt>
                <c:pt idx="21773">
                  <c:v>0.23508101851851851</c:v>
                </c:pt>
                <c:pt idx="21774">
                  <c:v>0.23532407407407407</c:v>
                </c:pt>
                <c:pt idx="21775">
                  <c:v>0.23556712962962964</c:v>
                </c:pt>
                <c:pt idx="21776">
                  <c:v>0.23581018518518518</c:v>
                </c:pt>
                <c:pt idx="21777">
                  <c:v>0.23605324074074074</c:v>
                </c:pt>
                <c:pt idx="21778">
                  <c:v>0.23630787037037038</c:v>
                </c:pt>
                <c:pt idx="21779">
                  <c:v>0.23655092592592594</c:v>
                </c:pt>
                <c:pt idx="21780">
                  <c:v>0.23679398148148148</c:v>
                </c:pt>
                <c:pt idx="21781">
                  <c:v>0.23703703703703705</c:v>
                </c:pt>
                <c:pt idx="21782">
                  <c:v>0.23728009259259261</c:v>
                </c:pt>
                <c:pt idx="21783">
                  <c:v>0.23753472222222224</c:v>
                </c:pt>
                <c:pt idx="21784">
                  <c:v>0.23777777777777778</c:v>
                </c:pt>
                <c:pt idx="21785">
                  <c:v>0.23802083333333335</c:v>
                </c:pt>
                <c:pt idx="21786">
                  <c:v>0.23826388888888891</c:v>
                </c:pt>
                <c:pt idx="21787">
                  <c:v>0.23850694444444445</c:v>
                </c:pt>
                <c:pt idx="21788">
                  <c:v>0.23876157407407406</c:v>
                </c:pt>
                <c:pt idx="21789">
                  <c:v>0.23900462962962962</c:v>
                </c:pt>
                <c:pt idx="21790">
                  <c:v>0.23924768518518516</c:v>
                </c:pt>
                <c:pt idx="21791">
                  <c:v>0.23949074074074073</c:v>
                </c:pt>
                <c:pt idx="21792">
                  <c:v>0.23973379629629629</c:v>
                </c:pt>
                <c:pt idx="21793">
                  <c:v>0.23997685185185183</c:v>
                </c:pt>
                <c:pt idx="21794">
                  <c:v>0.24023148148148146</c:v>
                </c:pt>
                <c:pt idx="21795">
                  <c:v>0.24047453703703703</c:v>
                </c:pt>
                <c:pt idx="21796">
                  <c:v>0.24071759259259259</c:v>
                </c:pt>
                <c:pt idx="21797">
                  <c:v>0.24096064814814813</c:v>
                </c:pt>
                <c:pt idx="21798">
                  <c:v>0.2412037037037037</c:v>
                </c:pt>
                <c:pt idx="21799">
                  <c:v>0.24145833333333333</c:v>
                </c:pt>
                <c:pt idx="21800">
                  <c:v>0.2417013888888889</c:v>
                </c:pt>
                <c:pt idx="21801">
                  <c:v>0.24194444444444443</c:v>
                </c:pt>
                <c:pt idx="21802">
                  <c:v>0.2421875</c:v>
                </c:pt>
                <c:pt idx="21803">
                  <c:v>0.24243055555555557</c:v>
                </c:pt>
                <c:pt idx="21804">
                  <c:v>0.2426736111111111</c:v>
                </c:pt>
                <c:pt idx="21805">
                  <c:v>0.24292824074074074</c:v>
                </c:pt>
                <c:pt idx="21806">
                  <c:v>0.2431712962962963</c:v>
                </c:pt>
                <c:pt idx="21807">
                  <c:v>0.24341435185185187</c:v>
                </c:pt>
                <c:pt idx="21808">
                  <c:v>0.24365740740740741</c:v>
                </c:pt>
                <c:pt idx="21809">
                  <c:v>0.24391203703703704</c:v>
                </c:pt>
                <c:pt idx="21810">
                  <c:v>0.2441550925925926</c:v>
                </c:pt>
                <c:pt idx="21811">
                  <c:v>0.24439814814814817</c:v>
                </c:pt>
                <c:pt idx="21812">
                  <c:v>0.24464120370370371</c:v>
                </c:pt>
                <c:pt idx="21813">
                  <c:v>0.24488425925925927</c:v>
                </c:pt>
                <c:pt idx="21814">
                  <c:v>0.24512731481481484</c:v>
                </c:pt>
                <c:pt idx="21815">
                  <c:v>0.24538194444444442</c:v>
                </c:pt>
                <c:pt idx="21816">
                  <c:v>0.24562499999999998</c:v>
                </c:pt>
                <c:pt idx="21817">
                  <c:v>0.24586805555555555</c:v>
                </c:pt>
                <c:pt idx="21818">
                  <c:v>0.24611111111111109</c:v>
                </c:pt>
                <c:pt idx="21819">
                  <c:v>0.24635416666666665</c:v>
                </c:pt>
                <c:pt idx="21820">
                  <c:v>0.24660879629629628</c:v>
                </c:pt>
                <c:pt idx="21821">
                  <c:v>0.24685185185185185</c:v>
                </c:pt>
                <c:pt idx="21822">
                  <c:v>0.24709490740740739</c:v>
                </c:pt>
                <c:pt idx="21823">
                  <c:v>0.24733796296296295</c:v>
                </c:pt>
                <c:pt idx="21824">
                  <c:v>0.24758101851851852</c:v>
                </c:pt>
                <c:pt idx="21825">
                  <c:v>0.24782407407407406</c:v>
                </c:pt>
                <c:pt idx="21826">
                  <c:v>0.24807870370370369</c:v>
                </c:pt>
                <c:pt idx="21827">
                  <c:v>0.24832175925925926</c:v>
                </c:pt>
                <c:pt idx="21828">
                  <c:v>0.24856481481481482</c:v>
                </c:pt>
                <c:pt idx="21829">
                  <c:v>0.24880787037037036</c:v>
                </c:pt>
                <c:pt idx="21830">
                  <c:v>0.24905092592592593</c:v>
                </c:pt>
                <c:pt idx="21831">
                  <c:v>0.24930555555555556</c:v>
                </c:pt>
                <c:pt idx="21832">
                  <c:v>0.24954861111111112</c:v>
                </c:pt>
                <c:pt idx="21833">
                  <c:v>0.24979166666666666</c:v>
                </c:pt>
                <c:pt idx="21834">
                  <c:v>0.25003472222222223</c:v>
                </c:pt>
                <c:pt idx="21835">
                  <c:v>0.25027777777777777</c:v>
                </c:pt>
                <c:pt idx="21836">
                  <c:v>0.2505324074074074</c:v>
                </c:pt>
                <c:pt idx="21837">
                  <c:v>0.25077546296296299</c:v>
                </c:pt>
                <c:pt idx="21838">
                  <c:v>0.25101851851851853</c:v>
                </c:pt>
                <c:pt idx="21839">
                  <c:v>0.25126157407407407</c:v>
                </c:pt>
                <c:pt idx="21840">
                  <c:v>0.25150462962962966</c:v>
                </c:pt>
                <c:pt idx="21841">
                  <c:v>0.2517476851851852</c:v>
                </c:pt>
                <c:pt idx="21842">
                  <c:v>0.25200231481481483</c:v>
                </c:pt>
                <c:pt idx="21843">
                  <c:v>0.25224537037037037</c:v>
                </c:pt>
                <c:pt idx="21844">
                  <c:v>0.25248842592592591</c:v>
                </c:pt>
                <c:pt idx="21845">
                  <c:v>0.25273148148148145</c:v>
                </c:pt>
                <c:pt idx="21846">
                  <c:v>0.25297453703703704</c:v>
                </c:pt>
                <c:pt idx="21847">
                  <c:v>0.25322916666666667</c:v>
                </c:pt>
                <c:pt idx="21848">
                  <c:v>0.25347222222222221</c:v>
                </c:pt>
                <c:pt idx="21849">
                  <c:v>0.25371527777777775</c:v>
                </c:pt>
                <c:pt idx="21850">
                  <c:v>0.25395833333333334</c:v>
                </c:pt>
                <c:pt idx="21851">
                  <c:v>0.25420138888888888</c:v>
                </c:pt>
                <c:pt idx="21852">
                  <c:v>0.25445601851851851</c:v>
                </c:pt>
                <c:pt idx="21853">
                  <c:v>0.25469907407407405</c:v>
                </c:pt>
                <c:pt idx="21854">
                  <c:v>0.25494212962962964</c:v>
                </c:pt>
                <c:pt idx="21855">
                  <c:v>0.25518518518518518</c:v>
                </c:pt>
                <c:pt idx="21856">
                  <c:v>0.25542824074074072</c:v>
                </c:pt>
                <c:pt idx="21857">
                  <c:v>0.25568287037037035</c:v>
                </c:pt>
                <c:pt idx="21858">
                  <c:v>0.25592592592592595</c:v>
                </c:pt>
                <c:pt idx="21859">
                  <c:v>0.25616898148148148</c:v>
                </c:pt>
                <c:pt idx="21860">
                  <c:v>0.25641203703703702</c:v>
                </c:pt>
                <c:pt idx="21861">
                  <c:v>0.25665509259259262</c:v>
                </c:pt>
                <c:pt idx="21862">
                  <c:v>0.25689814814814815</c:v>
                </c:pt>
                <c:pt idx="21863">
                  <c:v>0.25715277777777779</c:v>
                </c:pt>
                <c:pt idx="21864">
                  <c:v>0.25739583333333332</c:v>
                </c:pt>
                <c:pt idx="21865">
                  <c:v>0.25763888888888892</c:v>
                </c:pt>
                <c:pt idx="21866">
                  <c:v>0.25788194444444446</c:v>
                </c:pt>
                <c:pt idx="21867">
                  <c:v>0.25812499999999999</c:v>
                </c:pt>
                <c:pt idx="21868">
                  <c:v>0.25837962962962963</c:v>
                </c:pt>
                <c:pt idx="21869">
                  <c:v>0.25862268518518522</c:v>
                </c:pt>
                <c:pt idx="21870">
                  <c:v>0.25886574074074076</c:v>
                </c:pt>
                <c:pt idx="21871">
                  <c:v>0.2591087962962963</c:v>
                </c:pt>
                <c:pt idx="21872">
                  <c:v>0.25935185185185183</c:v>
                </c:pt>
                <c:pt idx="21873">
                  <c:v>0.25960648148148147</c:v>
                </c:pt>
                <c:pt idx="21874">
                  <c:v>0.259849537037037</c:v>
                </c:pt>
                <c:pt idx="21875">
                  <c:v>0.2600925925925926</c:v>
                </c:pt>
                <c:pt idx="21876">
                  <c:v>0.26033564814814814</c:v>
                </c:pt>
                <c:pt idx="21877">
                  <c:v>0.26057870370370367</c:v>
                </c:pt>
                <c:pt idx="21878">
                  <c:v>0.26083333333333331</c:v>
                </c:pt>
                <c:pt idx="21879">
                  <c:v>0.2610763888888889</c:v>
                </c:pt>
                <c:pt idx="21880">
                  <c:v>0.26131944444444444</c:v>
                </c:pt>
                <c:pt idx="21881">
                  <c:v>0.26156249999999998</c:v>
                </c:pt>
                <c:pt idx="21882">
                  <c:v>0.26180555555555557</c:v>
                </c:pt>
                <c:pt idx="21883">
                  <c:v>0.26204861111111111</c:v>
                </c:pt>
                <c:pt idx="21884">
                  <c:v>0.26230324074074074</c:v>
                </c:pt>
                <c:pt idx="21885">
                  <c:v>0.26254629629629628</c:v>
                </c:pt>
                <c:pt idx="21886">
                  <c:v>0.26278935185185187</c:v>
                </c:pt>
                <c:pt idx="21887">
                  <c:v>0.26303240740740741</c:v>
                </c:pt>
                <c:pt idx="21888">
                  <c:v>0.26327546296296295</c:v>
                </c:pt>
                <c:pt idx="21889">
                  <c:v>0.26353009259259258</c:v>
                </c:pt>
                <c:pt idx="21890">
                  <c:v>0.26377314814814817</c:v>
                </c:pt>
                <c:pt idx="21891">
                  <c:v>0.26401620370370371</c:v>
                </c:pt>
                <c:pt idx="21892">
                  <c:v>0.26425925925925925</c:v>
                </c:pt>
                <c:pt idx="21893">
                  <c:v>0.26450231481481484</c:v>
                </c:pt>
                <c:pt idx="21894">
                  <c:v>0.26475694444444448</c:v>
                </c:pt>
                <c:pt idx="21895">
                  <c:v>0.26500000000000001</c:v>
                </c:pt>
                <c:pt idx="21896">
                  <c:v>0.26524305555555555</c:v>
                </c:pt>
                <c:pt idx="21897">
                  <c:v>0.26548611111111114</c:v>
                </c:pt>
                <c:pt idx="21898">
                  <c:v>0.26572916666666668</c:v>
                </c:pt>
                <c:pt idx="21899">
                  <c:v>0.26598379629629626</c:v>
                </c:pt>
                <c:pt idx="21900">
                  <c:v>0.26622685185185185</c:v>
                </c:pt>
                <c:pt idx="21901">
                  <c:v>0.26646990740740739</c:v>
                </c:pt>
                <c:pt idx="21902">
                  <c:v>0.26671296296296293</c:v>
                </c:pt>
                <c:pt idx="21903">
                  <c:v>0.26695601851851852</c:v>
                </c:pt>
                <c:pt idx="21904">
                  <c:v>0.26719907407407406</c:v>
                </c:pt>
                <c:pt idx="21905">
                  <c:v>0.26745370370370369</c:v>
                </c:pt>
                <c:pt idx="21906">
                  <c:v>0.26769675925925923</c:v>
                </c:pt>
                <c:pt idx="21907">
                  <c:v>0.26793981481481483</c:v>
                </c:pt>
                <c:pt idx="21908">
                  <c:v>0.26818287037037036</c:v>
                </c:pt>
                <c:pt idx="21909">
                  <c:v>0.2684259259259259</c:v>
                </c:pt>
                <c:pt idx="21910">
                  <c:v>0.26868055555555553</c:v>
                </c:pt>
                <c:pt idx="21911">
                  <c:v>0.26892361111111113</c:v>
                </c:pt>
                <c:pt idx="21912">
                  <c:v>0.26916666666666667</c:v>
                </c:pt>
                <c:pt idx="21913">
                  <c:v>0.2694097222222222</c:v>
                </c:pt>
                <c:pt idx="21914">
                  <c:v>0.2696527777777778</c:v>
                </c:pt>
                <c:pt idx="21915">
                  <c:v>0.26989583333333333</c:v>
                </c:pt>
                <c:pt idx="21916">
                  <c:v>0.27015046296296297</c:v>
                </c:pt>
                <c:pt idx="21917">
                  <c:v>0.27039351851851851</c:v>
                </c:pt>
                <c:pt idx="21918">
                  <c:v>0.2706365740740741</c:v>
                </c:pt>
                <c:pt idx="21919">
                  <c:v>0.27087962962962964</c:v>
                </c:pt>
                <c:pt idx="21920">
                  <c:v>0.27112268518518517</c:v>
                </c:pt>
                <c:pt idx="21921">
                  <c:v>0.27137731481481481</c:v>
                </c:pt>
                <c:pt idx="21922">
                  <c:v>0.2716203703703704</c:v>
                </c:pt>
                <c:pt idx="21923">
                  <c:v>0.27186342592592594</c:v>
                </c:pt>
                <c:pt idx="21924">
                  <c:v>0.27210648148148148</c:v>
                </c:pt>
                <c:pt idx="21925">
                  <c:v>0.27234953703703701</c:v>
                </c:pt>
                <c:pt idx="21926">
                  <c:v>0.2726041666666667</c:v>
                </c:pt>
                <c:pt idx="21927">
                  <c:v>0.27284722222222224</c:v>
                </c:pt>
                <c:pt idx="21928">
                  <c:v>0.27309027777777778</c:v>
                </c:pt>
                <c:pt idx="21929">
                  <c:v>0.27333333333333337</c:v>
                </c:pt>
                <c:pt idx="21930">
                  <c:v>0.27357638888888891</c:v>
                </c:pt>
                <c:pt idx="21931">
                  <c:v>0.27383101851851849</c:v>
                </c:pt>
                <c:pt idx="21932">
                  <c:v>0.27407407407407408</c:v>
                </c:pt>
                <c:pt idx="21933">
                  <c:v>0.27431712962962962</c:v>
                </c:pt>
                <c:pt idx="21934">
                  <c:v>0.27456018518518516</c:v>
                </c:pt>
                <c:pt idx="21935">
                  <c:v>0.27480324074074075</c:v>
                </c:pt>
                <c:pt idx="21936">
                  <c:v>0.27504629629629629</c:v>
                </c:pt>
                <c:pt idx="21937">
                  <c:v>0.27530092592592592</c:v>
                </c:pt>
                <c:pt idx="21938">
                  <c:v>0.27554398148148146</c:v>
                </c:pt>
                <c:pt idx="21939">
                  <c:v>0.27578703703703705</c:v>
                </c:pt>
                <c:pt idx="21940">
                  <c:v>0.27603009259259259</c:v>
                </c:pt>
                <c:pt idx="21941">
                  <c:v>0.27627314814814813</c:v>
                </c:pt>
                <c:pt idx="21942">
                  <c:v>0.27652777777777776</c:v>
                </c:pt>
                <c:pt idx="21943">
                  <c:v>0.27677083333333335</c:v>
                </c:pt>
                <c:pt idx="21944">
                  <c:v>0.27701388888888889</c:v>
                </c:pt>
                <c:pt idx="21945">
                  <c:v>0.27725694444444443</c:v>
                </c:pt>
                <c:pt idx="21946">
                  <c:v>0.27750000000000002</c:v>
                </c:pt>
                <c:pt idx="21947">
                  <c:v>0.27775462962962966</c:v>
                </c:pt>
                <c:pt idx="21948">
                  <c:v>0.27799768518518519</c:v>
                </c:pt>
                <c:pt idx="21949">
                  <c:v>0.27824074074074073</c:v>
                </c:pt>
                <c:pt idx="21950">
                  <c:v>0.27848379629629633</c:v>
                </c:pt>
                <c:pt idx="21951">
                  <c:v>0.27872685185185186</c:v>
                </c:pt>
                <c:pt idx="21952">
                  <c:v>0.2789814814814815</c:v>
                </c:pt>
                <c:pt idx="21953">
                  <c:v>0.27922453703703703</c:v>
                </c:pt>
                <c:pt idx="21954">
                  <c:v>0.27946759259259263</c:v>
                </c:pt>
                <c:pt idx="21955">
                  <c:v>0.27971064814814817</c:v>
                </c:pt>
                <c:pt idx="21956">
                  <c:v>0.2799537037037037</c:v>
                </c:pt>
                <c:pt idx="21957">
                  <c:v>0.2801967592592593</c:v>
                </c:pt>
                <c:pt idx="21958">
                  <c:v>0.28045138888888888</c:v>
                </c:pt>
                <c:pt idx="21959">
                  <c:v>0.28069444444444441</c:v>
                </c:pt>
                <c:pt idx="21960">
                  <c:v>0.28093750000000001</c:v>
                </c:pt>
                <c:pt idx="21961">
                  <c:v>0.28118055555555554</c:v>
                </c:pt>
                <c:pt idx="21962">
                  <c:v>0.28142361111111108</c:v>
                </c:pt>
                <c:pt idx="21963">
                  <c:v>0.28167824074074072</c:v>
                </c:pt>
                <c:pt idx="21964">
                  <c:v>0.28192129629629631</c:v>
                </c:pt>
                <c:pt idx="21965">
                  <c:v>0.28216435185185185</c:v>
                </c:pt>
                <c:pt idx="21966">
                  <c:v>0.28240740740740738</c:v>
                </c:pt>
                <c:pt idx="21967">
                  <c:v>0.28265046296296298</c:v>
                </c:pt>
                <c:pt idx="21968">
                  <c:v>0.28290509259259261</c:v>
                </c:pt>
                <c:pt idx="21969">
                  <c:v>0.28314814814814815</c:v>
                </c:pt>
                <c:pt idx="21970">
                  <c:v>0.28339120370370369</c:v>
                </c:pt>
                <c:pt idx="21971">
                  <c:v>0.28363425925925928</c:v>
                </c:pt>
                <c:pt idx="21972">
                  <c:v>0.28387731481481482</c:v>
                </c:pt>
                <c:pt idx="21973">
                  <c:v>0.28412037037037036</c:v>
                </c:pt>
                <c:pt idx="21974">
                  <c:v>0.28437499999999999</c:v>
                </c:pt>
                <c:pt idx="21975">
                  <c:v>0.28461805555555558</c:v>
                </c:pt>
                <c:pt idx="21976">
                  <c:v>0.28486111111111112</c:v>
                </c:pt>
                <c:pt idx="21977">
                  <c:v>0.28510416666666666</c:v>
                </c:pt>
                <c:pt idx="21978">
                  <c:v>0.28534722222222225</c:v>
                </c:pt>
                <c:pt idx="21979">
                  <c:v>0.28560185185185188</c:v>
                </c:pt>
                <c:pt idx="21980">
                  <c:v>0.28584490740740742</c:v>
                </c:pt>
                <c:pt idx="21981">
                  <c:v>0.28608796296296296</c:v>
                </c:pt>
                <c:pt idx="21982">
                  <c:v>0.28633101851851855</c:v>
                </c:pt>
                <c:pt idx="21983">
                  <c:v>0.28657407407407409</c:v>
                </c:pt>
                <c:pt idx="21984">
                  <c:v>0.28682870370370367</c:v>
                </c:pt>
                <c:pt idx="21985">
                  <c:v>0.28707175925925926</c:v>
                </c:pt>
                <c:pt idx="21986">
                  <c:v>0.2873148148148148</c:v>
                </c:pt>
                <c:pt idx="21987">
                  <c:v>0.28755787037037034</c:v>
                </c:pt>
                <c:pt idx="21988">
                  <c:v>0.28780092592592593</c:v>
                </c:pt>
                <c:pt idx="21989">
                  <c:v>0.28805555555555556</c:v>
                </c:pt>
                <c:pt idx="21990">
                  <c:v>0.2882986111111111</c:v>
                </c:pt>
                <c:pt idx="21991">
                  <c:v>0.28854166666666664</c:v>
                </c:pt>
                <c:pt idx="21992">
                  <c:v>0.28878472222222223</c:v>
                </c:pt>
                <c:pt idx="21993">
                  <c:v>0.28902777777777777</c:v>
                </c:pt>
                <c:pt idx="21994">
                  <c:v>0.2892824074074074</c:v>
                </c:pt>
                <c:pt idx="21995">
                  <c:v>0.28952546296296294</c:v>
                </c:pt>
                <c:pt idx="21996">
                  <c:v>0.28976851851851854</c:v>
                </c:pt>
                <c:pt idx="21997">
                  <c:v>0.29001157407407407</c:v>
                </c:pt>
                <c:pt idx="21998">
                  <c:v>0.29025462962962961</c:v>
                </c:pt>
                <c:pt idx="21999">
                  <c:v>0.29049768518518521</c:v>
                </c:pt>
                <c:pt idx="22000">
                  <c:v>0.29075231481481484</c:v>
                </c:pt>
                <c:pt idx="22001">
                  <c:v>0.29099537037037038</c:v>
                </c:pt>
                <c:pt idx="22002">
                  <c:v>0.29123842592592591</c:v>
                </c:pt>
                <c:pt idx="22003">
                  <c:v>0.29148148148148151</c:v>
                </c:pt>
                <c:pt idx="22004">
                  <c:v>0.29172453703703705</c:v>
                </c:pt>
                <c:pt idx="22005">
                  <c:v>0.29197916666666668</c:v>
                </c:pt>
                <c:pt idx="22006">
                  <c:v>0.29222222222222222</c:v>
                </c:pt>
                <c:pt idx="22007">
                  <c:v>0.29246527777777781</c:v>
                </c:pt>
                <c:pt idx="22008">
                  <c:v>0.29270833333333335</c:v>
                </c:pt>
                <c:pt idx="22009">
                  <c:v>0.29295138888888889</c:v>
                </c:pt>
                <c:pt idx="22010">
                  <c:v>0.29319444444444448</c:v>
                </c:pt>
                <c:pt idx="22011">
                  <c:v>0.29344907407407406</c:v>
                </c:pt>
                <c:pt idx="22012">
                  <c:v>0.29369212962962959</c:v>
                </c:pt>
                <c:pt idx="22013">
                  <c:v>0.29393518518518519</c:v>
                </c:pt>
                <c:pt idx="22014">
                  <c:v>0.29417824074074073</c:v>
                </c:pt>
                <c:pt idx="22015">
                  <c:v>0.29443287037037036</c:v>
                </c:pt>
                <c:pt idx="22016">
                  <c:v>0.2946759259259259</c:v>
                </c:pt>
                <c:pt idx="22017">
                  <c:v>0.29491898148148149</c:v>
                </c:pt>
                <c:pt idx="22018">
                  <c:v>0.29516203703703703</c:v>
                </c:pt>
                <c:pt idx="22019">
                  <c:v>0.29540509259259257</c:v>
                </c:pt>
                <c:pt idx="22020">
                  <c:v>0.29564814814814816</c:v>
                </c:pt>
                <c:pt idx="22021">
                  <c:v>0.29590277777777779</c:v>
                </c:pt>
                <c:pt idx="22022">
                  <c:v>0.29614583333333333</c:v>
                </c:pt>
                <c:pt idx="22023">
                  <c:v>0.29638888888888887</c:v>
                </c:pt>
                <c:pt idx="22024">
                  <c:v>0.29663194444444446</c:v>
                </c:pt>
                <c:pt idx="22025">
                  <c:v>0.296875</c:v>
                </c:pt>
                <c:pt idx="22026">
                  <c:v>0.29712962962962963</c:v>
                </c:pt>
                <c:pt idx="22027">
                  <c:v>0.29737268518518517</c:v>
                </c:pt>
                <c:pt idx="22028">
                  <c:v>0.29761574074074076</c:v>
                </c:pt>
                <c:pt idx="22029">
                  <c:v>0.2978587962962963</c:v>
                </c:pt>
                <c:pt idx="22030">
                  <c:v>0.29810185185185184</c:v>
                </c:pt>
                <c:pt idx="22031">
                  <c:v>0.29834490740740743</c:v>
                </c:pt>
                <c:pt idx="22032">
                  <c:v>0.29859953703703707</c:v>
                </c:pt>
                <c:pt idx="22033">
                  <c:v>0.2988425925925926</c:v>
                </c:pt>
                <c:pt idx="22034">
                  <c:v>0.29908564814814814</c:v>
                </c:pt>
                <c:pt idx="22035">
                  <c:v>0.29932870370370374</c:v>
                </c:pt>
                <c:pt idx="22036">
                  <c:v>0.29957175925925927</c:v>
                </c:pt>
                <c:pt idx="22037">
                  <c:v>0.29982638888888891</c:v>
                </c:pt>
                <c:pt idx="22038">
                  <c:v>0.30006944444444444</c:v>
                </c:pt>
                <c:pt idx="22039">
                  <c:v>0.30031249999999998</c:v>
                </c:pt>
                <c:pt idx="22040">
                  <c:v>0.30055555555555552</c:v>
                </c:pt>
                <c:pt idx="22041">
                  <c:v>0.30079861111111111</c:v>
                </c:pt>
                <c:pt idx="22042">
                  <c:v>0.30105324074074075</c:v>
                </c:pt>
                <c:pt idx="22043">
                  <c:v>0.30129629629629628</c:v>
                </c:pt>
                <c:pt idx="22044">
                  <c:v>0.30153935185185182</c:v>
                </c:pt>
                <c:pt idx="22045">
                  <c:v>0.30178240740740742</c:v>
                </c:pt>
                <c:pt idx="22046">
                  <c:v>0.30202546296296295</c:v>
                </c:pt>
                <c:pt idx="22047">
                  <c:v>0.30226851851851849</c:v>
                </c:pt>
                <c:pt idx="22048">
                  <c:v>0.30252314814814812</c:v>
                </c:pt>
                <c:pt idx="22049">
                  <c:v>0.30276620370370372</c:v>
                </c:pt>
                <c:pt idx="22050">
                  <c:v>0.30300925925925926</c:v>
                </c:pt>
                <c:pt idx="22051">
                  <c:v>0.30325231481481479</c:v>
                </c:pt>
                <c:pt idx="22052">
                  <c:v>0.30349537037037039</c:v>
                </c:pt>
                <c:pt idx="22053">
                  <c:v>0.30375000000000002</c:v>
                </c:pt>
                <c:pt idx="22054">
                  <c:v>0.30399305555555556</c:v>
                </c:pt>
                <c:pt idx="22055">
                  <c:v>0.3042361111111111</c:v>
                </c:pt>
                <c:pt idx="22056">
                  <c:v>0.30447916666666669</c:v>
                </c:pt>
                <c:pt idx="22057">
                  <c:v>0.30472222222222223</c:v>
                </c:pt>
                <c:pt idx="22058">
                  <c:v>0.30497685185185186</c:v>
                </c:pt>
                <c:pt idx="22059">
                  <c:v>0.3052199074074074</c:v>
                </c:pt>
                <c:pt idx="22060">
                  <c:v>0.30546296296296299</c:v>
                </c:pt>
                <c:pt idx="22061">
                  <c:v>0.30570601851851853</c:v>
                </c:pt>
                <c:pt idx="22062">
                  <c:v>0.30594907407407407</c:v>
                </c:pt>
                <c:pt idx="22063">
                  <c:v>0.3062037037037037</c:v>
                </c:pt>
                <c:pt idx="22064">
                  <c:v>0.30644675925925929</c:v>
                </c:pt>
                <c:pt idx="22065">
                  <c:v>0.30668981481481483</c:v>
                </c:pt>
                <c:pt idx="22066">
                  <c:v>0.30693287037037037</c:v>
                </c:pt>
                <c:pt idx="22067">
                  <c:v>0.30717592592592591</c:v>
                </c:pt>
                <c:pt idx="22068">
                  <c:v>0.30741898148148145</c:v>
                </c:pt>
                <c:pt idx="22069">
                  <c:v>0.30767361111111108</c:v>
                </c:pt>
                <c:pt idx="22070">
                  <c:v>0.30791666666666667</c:v>
                </c:pt>
                <c:pt idx="22071">
                  <c:v>0.30815972222222221</c:v>
                </c:pt>
                <c:pt idx="22072">
                  <c:v>0.30840277777777775</c:v>
                </c:pt>
                <c:pt idx="22073">
                  <c:v>0.30864583333333334</c:v>
                </c:pt>
                <c:pt idx="22074">
                  <c:v>0.30890046296296297</c:v>
                </c:pt>
                <c:pt idx="22075">
                  <c:v>0.30914351851851851</c:v>
                </c:pt>
                <c:pt idx="22076">
                  <c:v>0.30938657407407405</c:v>
                </c:pt>
                <c:pt idx="22077">
                  <c:v>0.30962962962962964</c:v>
                </c:pt>
                <c:pt idx="22078">
                  <c:v>0.30987268518518518</c:v>
                </c:pt>
                <c:pt idx="22079">
                  <c:v>0.31012731481481481</c:v>
                </c:pt>
                <c:pt idx="22080">
                  <c:v>0.31037037037037035</c:v>
                </c:pt>
                <c:pt idx="22081">
                  <c:v>0.31061342592592595</c:v>
                </c:pt>
                <c:pt idx="22082">
                  <c:v>0.31085648148148148</c:v>
                </c:pt>
                <c:pt idx="22083">
                  <c:v>0.31109953703703702</c:v>
                </c:pt>
                <c:pt idx="22084">
                  <c:v>0.31135416666666665</c:v>
                </c:pt>
                <c:pt idx="22085">
                  <c:v>0.31159722222222225</c:v>
                </c:pt>
                <c:pt idx="22086">
                  <c:v>0.31184027777777779</c:v>
                </c:pt>
                <c:pt idx="22087">
                  <c:v>0.31208333333333332</c:v>
                </c:pt>
                <c:pt idx="22088">
                  <c:v>0.31232638888888892</c:v>
                </c:pt>
                <c:pt idx="22089">
                  <c:v>0.31256944444444446</c:v>
                </c:pt>
                <c:pt idx="22090">
                  <c:v>0.31282407407407409</c:v>
                </c:pt>
                <c:pt idx="22091">
                  <c:v>0.31306712962962963</c:v>
                </c:pt>
                <c:pt idx="22092">
                  <c:v>0.31331018518518522</c:v>
                </c:pt>
                <c:pt idx="22093">
                  <c:v>0.3135532407407407</c:v>
                </c:pt>
                <c:pt idx="22094">
                  <c:v>0.3137962962962963</c:v>
                </c:pt>
                <c:pt idx="22095">
                  <c:v>0.31405092592592593</c:v>
                </c:pt>
                <c:pt idx="22096">
                  <c:v>0.31429398148148152</c:v>
                </c:pt>
                <c:pt idx="22097">
                  <c:v>0.314537037037037</c:v>
                </c:pt>
                <c:pt idx="22098">
                  <c:v>0.3147800925925926</c:v>
                </c:pt>
                <c:pt idx="22099">
                  <c:v>0.31502314814814814</c:v>
                </c:pt>
                <c:pt idx="22100">
                  <c:v>0.31527777777777777</c:v>
                </c:pt>
                <c:pt idx="22101">
                  <c:v>0.31552083333333331</c:v>
                </c:pt>
                <c:pt idx="22102">
                  <c:v>0.3157638888888889</c:v>
                </c:pt>
                <c:pt idx="22103">
                  <c:v>0.31600694444444444</c:v>
                </c:pt>
                <c:pt idx="22104">
                  <c:v>0.31624999999999998</c:v>
                </c:pt>
                <c:pt idx="22105">
                  <c:v>0.31650462962962961</c:v>
                </c:pt>
                <c:pt idx="22106">
                  <c:v>0.3167476851851852</c:v>
                </c:pt>
                <c:pt idx="22107">
                  <c:v>0.31699074074074074</c:v>
                </c:pt>
                <c:pt idx="22108">
                  <c:v>0.31723379629629628</c:v>
                </c:pt>
                <c:pt idx="22109">
                  <c:v>0.31747685185185187</c:v>
                </c:pt>
                <c:pt idx="22110">
                  <c:v>0.3177314814814815</c:v>
                </c:pt>
                <c:pt idx="22111">
                  <c:v>0.31797453703703704</c:v>
                </c:pt>
                <c:pt idx="22112">
                  <c:v>0.31821759259259258</c:v>
                </c:pt>
                <c:pt idx="22113">
                  <c:v>0.31846064814814817</c:v>
                </c:pt>
                <c:pt idx="22114">
                  <c:v>0.31870370370370371</c:v>
                </c:pt>
                <c:pt idx="22115">
                  <c:v>0.31894675925925925</c:v>
                </c:pt>
                <c:pt idx="22116">
                  <c:v>0.31920138888888888</c:v>
                </c:pt>
                <c:pt idx="22117">
                  <c:v>0.31944444444444448</c:v>
                </c:pt>
                <c:pt idx="22118">
                  <c:v>0.31968750000000001</c:v>
                </c:pt>
                <c:pt idx="22119">
                  <c:v>0.31993055555555555</c:v>
                </c:pt>
                <c:pt idx="22120">
                  <c:v>0.32017361111111109</c:v>
                </c:pt>
                <c:pt idx="22121">
                  <c:v>0.32042824074074078</c:v>
                </c:pt>
                <c:pt idx="22122">
                  <c:v>0.32067129629629632</c:v>
                </c:pt>
                <c:pt idx="22123">
                  <c:v>0.32091435185185185</c:v>
                </c:pt>
                <c:pt idx="22124">
                  <c:v>0.32115740740740745</c:v>
                </c:pt>
                <c:pt idx="22125">
                  <c:v>0.32140046296296299</c:v>
                </c:pt>
                <c:pt idx="22126">
                  <c:v>0.32164351851851852</c:v>
                </c:pt>
                <c:pt idx="22127">
                  <c:v>0.32189814814814816</c:v>
                </c:pt>
                <c:pt idx="22128">
                  <c:v>0.32214120370370369</c:v>
                </c:pt>
                <c:pt idx="22129">
                  <c:v>0.32238425925925923</c:v>
                </c:pt>
                <c:pt idx="22130">
                  <c:v>0.32262731481481483</c:v>
                </c:pt>
                <c:pt idx="22131">
                  <c:v>0.32287037037037036</c:v>
                </c:pt>
                <c:pt idx="22132">
                  <c:v>0.323125</c:v>
                </c:pt>
                <c:pt idx="22133">
                  <c:v>0.32336805555555553</c:v>
                </c:pt>
                <c:pt idx="22134">
                  <c:v>0.32361111111111113</c:v>
                </c:pt>
                <c:pt idx="22135">
                  <c:v>0.32385416666666667</c:v>
                </c:pt>
                <c:pt idx="22136">
                  <c:v>0.3240972222222222</c:v>
                </c:pt>
                <c:pt idx="22137">
                  <c:v>0.32435185185185184</c:v>
                </c:pt>
                <c:pt idx="22138">
                  <c:v>0.32459490740740743</c:v>
                </c:pt>
                <c:pt idx="22139">
                  <c:v>0.32483796296296297</c:v>
                </c:pt>
                <c:pt idx="22140">
                  <c:v>0.32508101851851851</c:v>
                </c:pt>
                <c:pt idx="22141">
                  <c:v>0.3253240740740741</c:v>
                </c:pt>
                <c:pt idx="22142">
                  <c:v>0.32556712962962964</c:v>
                </c:pt>
                <c:pt idx="22143">
                  <c:v>0.32582175925925927</c:v>
                </c:pt>
                <c:pt idx="22144">
                  <c:v>0.32606481481481481</c:v>
                </c:pt>
                <c:pt idx="22145">
                  <c:v>0.3263078703703704</c:v>
                </c:pt>
                <c:pt idx="22146">
                  <c:v>0.32655092592592594</c:v>
                </c:pt>
                <c:pt idx="22147">
                  <c:v>0.32679398148148148</c:v>
                </c:pt>
                <c:pt idx="22148">
                  <c:v>0.32704861111111111</c:v>
                </c:pt>
                <c:pt idx="22149">
                  <c:v>0.3272916666666667</c:v>
                </c:pt>
                <c:pt idx="22150">
                  <c:v>0.32753472222222224</c:v>
                </c:pt>
                <c:pt idx="22151">
                  <c:v>0.32777777777777778</c:v>
                </c:pt>
                <c:pt idx="22152">
                  <c:v>0.32802083333333337</c:v>
                </c:pt>
                <c:pt idx="22153">
                  <c:v>0.32827546296296295</c:v>
                </c:pt>
                <c:pt idx="22154">
                  <c:v>0.32851851851851849</c:v>
                </c:pt>
                <c:pt idx="22155">
                  <c:v>0.32876157407407408</c:v>
                </c:pt>
                <c:pt idx="22156">
                  <c:v>0.32900462962962962</c:v>
                </c:pt>
                <c:pt idx="22157">
                  <c:v>0.32924768518518516</c:v>
                </c:pt>
                <c:pt idx="22158">
                  <c:v>0.32950231481481479</c:v>
                </c:pt>
                <c:pt idx="22159">
                  <c:v>0.32974537037037038</c:v>
                </c:pt>
                <c:pt idx="22160">
                  <c:v>0.32998842592592592</c:v>
                </c:pt>
                <c:pt idx="22161">
                  <c:v>0.33023148148148146</c:v>
                </c:pt>
                <c:pt idx="22162">
                  <c:v>0.33047453703703705</c:v>
                </c:pt>
                <c:pt idx="22163">
                  <c:v>0.33071759259259259</c:v>
                </c:pt>
                <c:pt idx="22164">
                  <c:v>0.33097222222222222</c:v>
                </c:pt>
                <c:pt idx="22165">
                  <c:v>0.33121527777777776</c:v>
                </c:pt>
                <c:pt idx="22166">
                  <c:v>0.33145833333333335</c:v>
                </c:pt>
                <c:pt idx="22167">
                  <c:v>0.33170138888888889</c:v>
                </c:pt>
                <c:pt idx="22168">
                  <c:v>0.33194444444444443</c:v>
                </c:pt>
                <c:pt idx="22169">
                  <c:v>0.33219907407407406</c:v>
                </c:pt>
                <c:pt idx="22170">
                  <c:v>0.33244212962962966</c:v>
                </c:pt>
                <c:pt idx="22171">
                  <c:v>0.33268518518518519</c:v>
                </c:pt>
                <c:pt idx="22172">
                  <c:v>0.33292824074074073</c:v>
                </c:pt>
                <c:pt idx="22173">
                  <c:v>0.33317129629629633</c:v>
                </c:pt>
                <c:pt idx="22174">
                  <c:v>0.33342592592592596</c:v>
                </c:pt>
                <c:pt idx="22175">
                  <c:v>0.3336689814814815</c:v>
                </c:pt>
                <c:pt idx="22176">
                  <c:v>0.33391203703703703</c:v>
                </c:pt>
                <c:pt idx="22177">
                  <c:v>0.33415509259259263</c:v>
                </c:pt>
                <c:pt idx="22178">
                  <c:v>0.33439814814814817</c:v>
                </c:pt>
                <c:pt idx="22179">
                  <c:v>0.33465277777777774</c:v>
                </c:pt>
                <c:pt idx="22180">
                  <c:v>0.33489583333333334</c:v>
                </c:pt>
                <c:pt idx="22181">
                  <c:v>0.33513888888888888</c:v>
                </c:pt>
                <c:pt idx="22182">
                  <c:v>0.33538194444444441</c:v>
                </c:pt>
                <c:pt idx="22183">
                  <c:v>0.33562500000000001</c:v>
                </c:pt>
                <c:pt idx="22184">
                  <c:v>0.33586805555555554</c:v>
                </c:pt>
                <c:pt idx="22185">
                  <c:v>0.33612268518518523</c:v>
                </c:pt>
                <c:pt idx="22186">
                  <c:v>0.33636574074074077</c:v>
                </c:pt>
                <c:pt idx="22187">
                  <c:v>0.33660879629629631</c:v>
                </c:pt>
                <c:pt idx="22188">
                  <c:v>0.3368518518518519</c:v>
                </c:pt>
                <c:pt idx="22189">
                  <c:v>0.33709490740740744</c:v>
                </c:pt>
                <c:pt idx="22190">
                  <c:v>0.33734953703703702</c:v>
                </c:pt>
                <c:pt idx="22191">
                  <c:v>0.33759259259259261</c:v>
                </c:pt>
                <c:pt idx="22192">
                  <c:v>0.33783564814814815</c:v>
                </c:pt>
                <c:pt idx="22193">
                  <c:v>0.33807870370370369</c:v>
                </c:pt>
                <c:pt idx="22194">
                  <c:v>0.33832175925925928</c:v>
                </c:pt>
                <c:pt idx="22195">
                  <c:v>0.33857638888888886</c:v>
                </c:pt>
                <c:pt idx="22196">
                  <c:v>0.3388194444444444</c:v>
                </c:pt>
                <c:pt idx="22197">
                  <c:v>0.33906249999999999</c:v>
                </c:pt>
                <c:pt idx="22198">
                  <c:v>0.33930555555555553</c:v>
                </c:pt>
                <c:pt idx="22199">
                  <c:v>0.33954861111111106</c:v>
                </c:pt>
                <c:pt idx="22200">
                  <c:v>0.33980324074074075</c:v>
                </c:pt>
                <c:pt idx="22201">
                  <c:v>0.34004629629629629</c:v>
                </c:pt>
                <c:pt idx="22202">
                  <c:v>0.34028935185185188</c:v>
                </c:pt>
                <c:pt idx="22203">
                  <c:v>0.34053240740740742</c:v>
                </c:pt>
                <c:pt idx="22204">
                  <c:v>0.34077546296296296</c:v>
                </c:pt>
                <c:pt idx="22205">
                  <c:v>0.34101851851851855</c:v>
                </c:pt>
                <c:pt idx="22206">
                  <c:v>0.34127314814814813</c:v>
                </c:pt>
                <c:pt idx="22207">
                  <c:v>0.34151620370370367</c:v>
                </c:pt>
                <c:pt idx="22208">
                  <c:v>0.34175925925925926</c:v>
                </c:pt>
                <c:pt idx="22209">
                  <c:v>0.3420023148148148</c:v>
                </c:pt>
                <c:pt idx="22210">
                  <c:v>0.34224537037037034</c:v>
                </c:pt>
                <c:pt idx="22211">
                  <c:v>0.34250000000000003</c:v>
                </c:pt>
                <c:pt idx="22212">
                  <c:v>0.34274305555555556</c:v>
                </c:pt>
                <c:pt idx="22213">
                  <c:v>0.34298611111111116</c:v>
                </c:pt>
                <c:pt idx="22214">
                  <c:v>0.3432291666666667</c:v>
                </c:pt>
                <c:pt idx="22215">
                  <c:v>0.34347222222222223</c:v>
                </c:pt>
                <c:pt idx="22216">
                  <c:v>0.34372685185185187</c:v>
                </c:pt>
                <c:pt idx="22217">
                  <c:v>0.3439699074074074</c:v>
                </c:pt>
                <c:pt idx="22218">
                  <c:v>0.34421296296296294</c:v>
                </c:pt>
                <c:pt idx="22219">
                  <c:v>0.34445601851851854</c:v>
                </c:pt>
                <c:pt idx="22220">
                  <c:v>0.34469907407407407</c:v>
                </c:pt>
                <c:pt idx="22221">
                  <c:v>0.34495370370370365</c:v>
                </c:pt>
                <c:pt idx="22222">
                  <c:v>0.34519675925925924</c:v>
                </c:pt>
                <c:pt idx="22223">
                  <c:v>0.34543981481481478</c:v>
                </c:pt>
                <c:pt idx="22224">
                  <c:v>0.34568287037037032</c:v>
                </c:pt>
                <c:pt idx="22225">
                  <c:v>0.34592592592592591</c:v>
                </c:pt>
                <c:pt idx="22226">
                  <c:v>0.34616898148148145</c:v>
                </c:pt>
                <c:pt idx="22227">
                  <c:v>0.34642361111111114</c:v>
                </c:pt>
                <c:pt idx="22228">
                  <c:v>0.34666666666666668</c:v>
                </c:pt>
                <c:pt idx="22229">
                  <c:v>0.34690972222222222</c:v>
                </c:pt>
                <c:pt idx="22230">
                  <c:v>0.34715277777777781</c:v>
                </c:pt>
                <c:pt idx="22231">
                  <c:v>0.34739583333333335</c:v>
                </c:pt>
                <c:pt idx="22232">
                  <c:v>0.34765046296296293</c:v>
                </c:pt>
                <c:pt idx="22233">
                  <c:v>0.34789351851851852</c:v>
                </c:pt>
                <c:pt idx="22234">
                  <c:v>0.34813657407407406</c:v>
                </c:pt>
                <c:pt idx="22235">
                  <c:v>0.34837962962962959</c:v>
                </c:pt>
                <c:pt idx="22236">
                  <c:v>0.34862268518518519</c:v>
                </c:pt>
                <c:pt idx="22237">
                  <c:v>0.34886574074074073</c:v>
                </c:pt>
                <c:pt idx="22238">
                  <c:v>0.34912037037037041</c:v>
                </c:pt>
                <c:pt idx="22239">
                  <c:v>0.34936342592592595</c:v>
                </c:pt>
                <c:pt idx="22240">
                  <c:v>0.34960648148148149</c:v>
                </c:pt>
                <c:pt idx="22241">
                  <c:v>0.34984953703703708</c:v>
                </c:pt>
                <c:pt idx="22242">
                  <c:v>0.35009259259259262</c:v>
                </c:pt>
                <c:pt idx="22243">
                  <c:v>0.3503472222222222</c:v>
                </c:pt>
                <c:pt idx="22244">
                  <c:v>0.35059027777777779</c:v>
                </c:pt>
                <c:pt idx="22245">
                  <c:v>0.35083333333333333</c:v>
                </c:pt>
                <c:pt idx="22246">
                  <c:v>0.35107638888888887</c:v>
                </c:pt>
                <c:pt idx="22247">
                  <c:v>0.35131944444444446</c:v>
                </c:pt>
                <c:pt idx="22248">
                  <c:v>0.35157407407407404</c:v>
                </c:pt>
                <c:pt idx="22249">
                  <c:v>0.35181712962962958</c:v>
                </c:pt>
                <c:pt idx="22250">
                  <c:v>0.35206018518518517</c:v>
                </c:pt>
                <c:pt idx="22251">
                  <c:v>0.35230324074074071</c:v>
                </c:pt>
                <c:pt idx="22252">
                  <c:v>0.35254629629629625</c:v>
                </c:pt>
                <c:pt idx="22253">
                  <c:v>0.35280092592592593</c:v>
                </c:pt>
                <c:pt idx="22254">
                  <c:v>0.35304398148148147</c:v>
                </c:pt>
                <c:pt idx="22255">
                  <c:v>0.35328703703703707</c:v>
                </c:pt>
                <c:pt idx="22256">
                  <c:v>0.3535300925925926</c:v>
                </c:pt>
                <c:pt idx="22257">
                  <c:v>0.35377314814814814</c:v>
                </c:pt>
                <c:pt idx="22258">
                  <c:v>0.35401620370370374</c:v>
                </c:pt>
                <c:pt idx="22259">
                  <c:v>0.35427083333333331</c:v>
                </c:pt>
                <c:pt idx="22260">
                  <c:v>0.35451388888888885</c:v>
                </c:pt>
                <c:pt idx="22261">
                  <c:v>0.35475694444444444</c:v>
                </c:pt>
                <c:pt idx="22262">
                  <c:v>0.35499999999999998</c:v>
                </c:pt>
                <c:pt idx="22263">
                  <c:v>0.35524305555555552</c:v>
                </c:pt>
                <c:pt idx="22264">
                  <c:v>0.35549768518518521</c:v>
                </c:pt>
                <c:pt idx="22265">
                  <c:v>0.35574074074074075</c:v>
                </c:pt>
                <c:pt idx="22266">
                  <c:v>0.35598379629629634</c:v>
                </c:pt>
                <c:pt idx="22267">
                  <c:v>0.35622685185185188</c:v>
                </c:pt>
                <c:pt idx="22268">
                  <c:v>0.35646990740740742</c:v>
                </c:pt>
                <c:pt idx="22269">
                  <c:v>0.35672453703703705</c:v>
                </c:pt>
                <c:pt idx="22270">
                  <c:v>0.35696759259259259</c:v>
                </c:pt>
                <c:pt idx="22271">
                  <c:v>0.35721064814814812</c:v>
                </c:pt>
                <c:pt idx="22272">
                  <c:v>0.35745370370370372</c:v>
                </c:pt>
                <c:pt idx="22273">
                  <c:v>0.35769675925925926</c:v>
                </c:pt>
                <c:pt idx="22274">
                  <c:v>0.35795138888888894</c:v>
                </c:pt>
                <c:pt idx="22275">
                  <c:v>0.35819444444444443</c:v>
                </c:pt>
                <c:pt idx="22276">
                  <c:v>0.35843749999999996</c:v>
                </c:pt>
                <c:pt idx="22277">
                  <c:v>0.3586805555555555</c:v>
                </c:pt>
                <c:pt idx="22278">
                  <c:v>0.3589236111111111</c:v>
                </c:pt>
                <c:pt idx="22279">
                  <c:v>0.35916666666666663</c:v>
                </c:pt>
                <c:pt idx="22280">
                  <c:v>0.35942129629629632</c:v>
                </c:pt>
                <c:pt idx="22281">
                  <c:v>0.35966435185185186</c:v>
                </c:pt>
                <c:pt idx="22282">
                  <c:v>0.3599074074074074</c:v>
                </c:pt>
                <c:pt idx="22283">
                  <c:v>0.36015046296296299</c:v>
                </c:pt>
                <c:pt idx="22284">
                  <c:v>0.36039351851851853</c:v>
                </c:pt>
                <c:pt idx="22285">
                  <c:v>0.36064814814814811</c:v>
                </c:pt>
                <c:pt idx="22286">
                  <c:v>0.3608912037037037</c:v>
                </c:pt>
                <c:pt idx="22287">
                  <c:v>0.36113425925925924</c:v>
                </c:pt>
                <c:pt idx="22288">
                  <c:v>0.36137731481481478</c:v>
                </c:pt>
                <c:pt idx="22289">
                  <c:v>0.36162037037037037</c:v>
                </c:pt>
                <c:pt idx="22290">
                  <c:v>0.361875</c:v>
                </c:pt>
                <c:pt idx="22291">
                  <c:v>0.3621180555555556</c:v>
                </c:pt>
                <c:pt idx="22292">
                  <c:v>0.36236111111111113</c:v>
                </c:pt>
                <c:pt idx="22293">
                  <c:v>0.36260416666666667</c:v>
                </c:pt>
                <c:pt idx="22294">
                  <c:v>0.36284722222222227</c:v>
                </c:pt>
                <c:pt idx="22295">
                  <c:v>0.3630902777777778</c:v>
                </c:pt>
                <c:pt idx="22296">
                  <c:v>0.36334490740740738</c:v>
                </c:pt>
                <c:pt idx="22297">
                  <c:v>0.36358796296296297</c:v>
                </c:pt>
                <c:pt idx="22298">
                  <c:v>0.36383101851851851</c:v>
                </c:pt>
                <c:pt idx="22299">
                  <c:v>0.36407407407407405</c:v>
                </c:pt>
                <c:pt idx="22300">
                  <c:v>0.36431712962962964</c:v>
                </c:pt>
                <c:pt idx="22301">
                  <c:v>0.36457175925925928</c:v>
                </c:pt>
                <c:pt idx="22302">
                  <c:v>0.36481481481481487</c:v>
                </c:pt>
                <c:pt idx="22303">
                  <c:v>0.36505787037037035</c:v>
                </c:pt>
                <c:pt idx="22304">
                  <c:v>0.36530092592592589</c:v>
                </c:pt>
                <c:pt idx="22305">
                  <c:v>0.36554398148148143</c:v>
                </c:pt>
                <c:pt idx="22306">
                  <c:v>0.36579861111111112</c:v>
                </c:pt>
                <c:pt idx="22307">
                  <c:v>0.36604166666666665</c:v>
                </c:pt>
                <c:pt idx="22308">
                  <c:v>0.36628472222222225</c:v>
                </c:pt>
                <c:pt idx="22309">
                  <c:v>0.36652777777777779</c:v>
                </c:pt>
                <c:pt idx="22310">
                  <c:v>0.36677083333333332</c:v>
                </c:pt>
                <c:pt idx="22311">
                  <c:v>0.36702546296296296</c:v>
                </c:pt>
                <c:pt idx="22312">
                  <c:v>0.36726851851851849</c:v>
                </c:pt>
                <c:pt idx="22313">
                  <c:v>0.36751157407407403</c:v>
                </c:pt>
                <c:pt idx="22314">
                  <c:v>0.36775462962962963</c:v>
                </c:pt>
                <c:pt idx="22315">
                  <c:v>0.36799768518518516</c:v>
                </c:pt>
                <c:pt idx="22316">
                  <c:v>0.36825231481481485</c:v>
                </c:pt>
                <c:pt idx="22317">
                  <c:v>0.36849537037037039</c:v>
                </c:pt>
                <c:pt idx="22318">
                  <c:v>0.36873842592592593</c:v>
                </c:pt>
                <c:pt idx="22319">
                  <c:v>0.36898148148148152</c:v>
                </c:pt>
                <c:pt idx="22320">
                  <c:v>0.36922453703703706</c:v>
                </c:pt>
                <c:pt idx="22321">
                  <c:v>0.3694675925925926</c:v>
                </c:pt>
                <c:pt idx="22322">
                  <c:v>0.36972222222222223</c:v>
                </c:pt>
                <c:pt idx="22323">
                  <c:v>0.36996527777777777</c:v>
                </c:pt>
                <c:pt idx="22324">
                  <c:v>0.37020833333333331</c:v>
                </c:pt>
                <c:pt idx="22325">
                  <c:v>0.3704513888888889</c:v>
                </c:pt>
                <c:pt idx="22326">
                  <c:v>0.37069444444444444</c:v>
                </c:pt>
                <c:pt idx="22327">
                  <c:v>0.37094907407407413</c:v>
                </c:pt>
                <c:pt idx="22328">
                  <c:v>0.37119212962962966</c:v>
                </c:pt>
                <c:pt idx="22329">
                  <c:v>0.3714351851851852</c:v>
                </c:pt>
                <c:pt idx="22330">
                  <c:v>0.3716782407407408</c:v>
                </c:pt>
                <c:pt idx="22331">
                  <c:v>0.37192129629629633</c:v>
                </c:pt>
                <c:pt idx="22332">
                  <c:v>0.37216435185185182</c:v>
                </c:pt>
                <c:pt idx="22333">
                  <c:v>0.3724189814814815</c:v>
                </c:pt>
                <c:pt idx="22334">
                  <c:v>0.37266203703703704</c:v>
                </c:pt>
                <c:pt idx="22335">
                  <c:v>0.37290509259259258</c:v>
                </c:pt>
                <c:pt idx="22336">
                  <c:v>0.37314814814814817</c:v>
                </c:pt>
                <c:pt idx="22337">
                  <c:v>0.37340277777777775</c:v>
                </c:pt>
                <c:pt idx="22338">
                  <c:v>0.37364583333333329</c:v>
                </c:pt>
                <c:pt idx="22339">
                  <c:v>0.37388888888888888</c:v>
                </c:pt>
                <c:pt idx="22340">
                  <c:v>0.37413194444444442</c:v>
                </c:pt>
                <c:pt idx="22341">
                  <c:v>0.37437499999999996</c:v>
                </c:pt>
                <c:pt idx="22342">
                  <c:v>0.37461805555555555</c:v>
                </c:pt>
                <c:pt idx="22343">
                  <c:v>0.37487268518518518</c:v>
                </c:pt>
                <c:pt idx="22344">
                  <c:v>0.37511574074074078</c:v>
                </c:pt>
                <c:pt idx="22345">
                  <c:v>0.37535879629629632</c:v>
                </c:pt>
                <c:pt idx="22346">
                  <c:v>0.37560185185185185</c:v>
                </c:pt>
                <c:pt idx="22347">
                  <c:v>0.37584490740740745</c:v>
                </c:pt>
                <c:pt idx="22348">
                  <c:v>0.37609953703703702</c:v>
                </c:pt>
                <c:pt idx="22349">
                  <c:v>0.37634259259259256</c:v>
                </c:pt>
                <c:pt idx="22350">
                  <c:v>0.37658564814814816</c:v>
                </c:pt>
                <c:pt idx="22351">
                  <c:v>0.37682870370370369</c:v>
                </c:pt>
                <c:pt idx="22352">
                  <c:v>0.37707175925925923</c:v>
                </c:pt>
                <c:pt idx="22353">
                  <c:v>0.37731481481481483</c:v>
                </c:pt>
                <c:pt idx="22354">
                  <c:v>0.37756944444444446</c:v>
                </c:pt>
                <c:pt idx="22355">
                  <c:v>0.37781250000000005</c:v>
                </c:pt>
                <c:pt idx="22356">
                  <c:v>0.37805555555555559</c:v>
                </c:pt>
                <c:pt idx="22357">
                  <c:v>0.37829861111111113</c:v>
                </c:pt>
                <c:pt idx="22358">
                  <c:v>0.37855324074074076</c:v>
                </c:pt>
                <c:pt idx="22359">
                  <c:v>0.3787962962962963</c:v>
                </c:pt>
                <c:pt idx="22360">
                  <c:v>0.37903935185185184</c:v>
                </c:pt>
                <c:pt idx="22361">
                  <c:v>0.37928240740740743</c:v>
                </c:pt>
                <c:pt idx="22362">
                  <c:v>0.37952546296296297</c:v>
                </c:pt>
                <c:pt idx="22363">
                  <c:v>0.37976851851851851</c:v>
                </c:pt>
                <c:pt idx="22364">
                  <c:v>0.38002314814814814</c:v>
                </c:pt>
                <c:pt idx="22365">
                  <c:v>0.38026620370370368</c:v>
                </c:pt>
                <c:pt idx="22366">
                  <c:v>0.38050925925925921</c:v>
                </c:pt>
                <c:pt idx="22367">
                  <c:v>0.38075231481481481</c:v>
                </c:pt>
                <c:pt idx="22368">
                  <c:v>0.38099537037037035</c:v>
                </c:pt>
                <c:pt idx="22369">
                  <c:v>0.38125000000000003</c:v>
                </c:pt>
                <c:pt idx="22370">
                  <c:v>0.38149305555555557</c:v>
                </c:pt>
                <c:pt idx="22371">
                  <c:v>0.38173611111111111</c:v>
                </c:pt>
                <c:pt idx="22372">
                  <c:v>0.3819791666666667</c:v>
                </c:pt>
                <c:pt idx="22373">
                  <c:v>0.38222222222222224</c:v>
                </c:pt>
                <c:pt idx="22374">
                  <c:v>0.38246527777777778</c:v>
                </c:pt>
                <c:pt idx="22375">
                  <c:v>0.38271990740740741</c:v>
                </c:pt>
                <c:pt idx="22376">
                  <c:v>0.38296296296296295</c:v>
                </c:pt>
                <c:pt idx="22377">
                  <c:v>0.38320601851851849</c:v>
                </c:pt>
                <c:pt idx="22378">
                  <c:v>0.38344907407407408</c:v>
                </c:pt>
                <c:pt idx="22379">
                  <c:v>0.38369212962962962</c:v>
                </c:pt>
                <c:pt idx="22380">
                  <c:v>0.38394675925925931</c:v>
                </c:pt>
                <c:pt idx="22381">
                  <c:v>0.38418981481481485</c:v>
                </c:pt>
                <c:pt idx="22382">
                  <c:v>0.38443287037037038</c:v>
                </c:pt>
                <c:pt idx="22383">
                  <c:v>0.38467592592592598</c:v>
                </c:pt>
                <c:pt idx="22384">
                  <c:v>0.38491898148148151</c:v>
                </c:pt>
                <c:pt idx="22385">
                  <c:v>0.38517361111111109</c:v>
                </c:pt>
                <c:pt idx="22386">
                  <c:v>0.38541666666666669</c:v>
                </c:pt>
                <c:pt idx="22387">
                  <c:v>0.38565972222222222</c:v>
                </c:pt>
                <c:pt idx="22388">
                  <c:v>0.38590277777777776</c:v>
                </c:pt>
                <c:pt idx="22389">
                  <c:v>0.38614583333333335</c:v>
                </c:pt>
                <c:pt idx="22390">
                  <c:v>0.38638888888888889</c:v>
                </c:pt>
                <c:pt idx="22391">
                  <c:v>0.38664351851851847</c:v>
                </c:pt>
                <c:pt idx="22392">
                  <c:v>0.38688657407407406</c:v>
                </c:pt>
                <c:pt idx="22393">
                  <c:v>0.3871296296296296</c:v>
                </c:pt>
                <c:pt idx="22394">
                  <c:v>0.38737268518518514</c:v>
                </c:pt>
                <c:pt idx="22395">
                  <c:v>0.38761574074074073</c:v>
                </c:pt>
                <c:pt idx="22396">
                  <c:v>0.38787037037037037</c:v>
                </c:pt>
                <c:pt idx="22397">
                  <c:v>0.38811342592592596</c:v>
                </c:pt>
                <c:pt idx="22398">
                  <c:v>0.3883564814814815</c:v>
                </c:pt>
                <c:pt idx="22399">
                  <c:v>0.38859953703703703</c:v>
                </c:pt>
                <c:pt idx="22400">
                  <c:v>0.38884259259259263</c:v>
                </c:pt>
                <c:pt idx="22401">
                  <c:v>0.38909722222222221</c:v>
                </c:pt>
                <c:pt idx="22402">
                  <c:v>0.38934027777777774</c:v>
                </c:pt>
                <c:pt idx="22403">
                  <c:v>0.38958333333333334</c:v>
                </c:pt>
                <c:pt idx="22404">
                  <c:v>0.38982638888888888</c:v>
                </c:pt>
                <c:pt idx="22405">
                  <c:v>0.39006944444444441</c:v>
                </c:pt>
                <c:pt idx="22406">
                  <c:v>0.3903240740740741</c:v>
                </c:pt>
                <c:pt idx="22407">
                  <c:v>0.39056712962962964</c:v>
                </c:pt>
                <c:pt idx="22408">
                  <c:v>0.39081018518518523</c:v>
                </c:pt>
                <c:pt idx="22409">
                  <c:v>0.39105324074074077</c:v>
                </c:pt>
                <c:pt idx="22410">
                  <c:v>0.39129629629629631</c:v>
                </c:pt>
                <c:pt idx="22411">
                  <c:v>0.3915393518518519</c:v>
                </c:pt>
                <c:pt idx="22412">
                  <c:v>0.39179398148148148</c:v>
                </c:pt>
                <c:pt idx="22413">
                  <c:v>0.39203703703703702</c:v>
                </c:pt>
                <c:pt idx="22414">
                  <c:v>0.39228009259259261</c:v>
                </c:pt>
                <c:pt idx="22415">
                  <c:v>0.39252314814814815</c:v>
                </c:pt>
                <c:pt idx="22416">
                  <c:v>0.39276620370370369</c:v>
                </c:pt>
                <c:pt idx="22417">
                  <c:v>0.39302083333333332</c:v>
                </c:pt>
                <c:pt idx="22418">
                  <c:v>0.39326388888888886</c:v>
                </c:pt>
                <c:pt idx="22419">
                  <c:v>0.3935069444444444</c:v>
                </c:pt>
                <c:pt idx="22420">
                  <c:v>0.39374999999999999</c:v>
                </c:pt>
                <c:pt idx="22421">
                  <c:v>0.39399305555555553</c:v>
                </c:pt>
                <c:pt idx="22422">
                  <c:v>0.39424768518518521</c:v>
                </c:pt>
                <c:pt idx="22423">
                  <c:v>0.39449074074074075</c:v>
                </c:pt>
                <c:pt idx="22424">
                  <c:v>0.39473379629629629</c:v>
                </c:pt>
                <c:pt idx="22425">
                  <c:v>0.39497685185185188</c:v>
                </c:pt>
                <c:pt idx="22426">
                  <c:v>0.39521990740740742</c:v>
                </c:pt>
                <c:pt idx="22427">
                  <c:v>0.395474537037037</c:v>
                </c:pt>
                <c:pt idx="22428">
                  <c:v>0.39571759259259259</c:v>
                </c:pt>
                <c:pt idx="22429">
                  <c:v>0.39596064814814813</c:v>
                </c:pt>
                <c:pt idx="22430">
                  <c:v>0.39620370370370367</c:v>
                </c:pt>
                <c:pt idx="22431">
                  <c:v>0.39644675925925926</c:v>
                </c:pt>
                <c:pt idx="22432">
                  <c:v>0.3966898148148148</c:v>
                </c:pt>
                <c:pt idx="22433">
                  <c:v>0.39694444444444449</c:v>
                </c:pt>
                <c:pt idx="22434">
                  <c:v>0.39718750000000003</c:v>
                </c:pt>
                <c:pt idx="22435">
                  <c:v>0.39743055555555556</c:v>
                </c:pt>
                <c:pt idx="22436">
                  <c:v>0.39767361111111116</c:v>
                </c:pt>
                <c:pt idx="22437">
                  <c:v>0.3979166666666667</c:v>
                </c:pt>
                <c:pt idx="22438">
                  <c:v>0.39817129629629627</c:v>
                </c:pt>
                <c:pt idx="22439">
                  <c:v>0.39841435185185187</c:v>
                </c:pt>
                <c:pt idx="22440">
                  <c:v>0.3986574074074074</c:v>
                </c:pt>
                <c:pt idx="22441">
                  <c:v>0.39890046296296294</c:v>
                </c:pt>
                <c:pt idx="22442">
                  <c:v>0.39914351851851854</c:v>
                </c:pt>
                <c:pt idx="22443">
                  <c:v>0.39939814814814811</c:v>
                </c:pt>
                <c:pt idx="22444">
                  <c:v>0.39964120370370365</c:v>
                </c:pt>
                <c:pt idx="22445">
                  <c:v>0.39988425925925924</c:v>
                </c:pt>
                <c:pt idx="22446">
                  <c:v>0.40012731481481478</c:v>
                </c:pt>
                <c:pt idx="22447">
                  <c:v>0.40037037037037032</c:v>
                </c:pt>
                <c:pt idx="22448">
                  <c:v>0.40062500000000001</c:v>
                </c:pt>
                <c:pt idx="22449">
                  <c:v>0.40086805555555555</c:v>
                </c:pt>
                <c:pt idx="22450">
                  <c:v>0.40111111111111114</c:v>
                </c:pt>
                <c:pt idx="22451">
                  <c:v>0.40135416666666668</c:v>
                </c:pt>
                <c:pt idx="22452">
                  <c:v>0.40159722222222222</c:v>
                </c:pt>
                <c:pt idx="22453">
                  <c:v>0.40184027777777781</c:v>
                </c:pt>
                <c:pt idx="22454">
                  <c:v>0.40209490740740739</c:v>
                </c:pt>
                <c:pt idx="22455">
                  <c:v>0.40233796296296293</c:v>
                </c:pt>
                <c:pt idx="22456">
                  <c:v>0.40258101851851852</c:v>
                </c:pt>
                <c:pt idx="22457">
                  <c:v>0.40282407407407406</c:v>
                </c:pt>
                <c:pt idx="22458">
                  <c:v>0.40306712962962959</c:v>
                </c:pt>
                <c:pt idx="22459">
                  <c:v>0.40332175925925928</c:v>
                </c:pt>
                <c:pt idx="22460">
                  <c:v>0.40356481481481482</c:v>
                </c:pt>
                <c:pt idx="22461">
                  <c:v>0.40380787037037041</c:v>
                </c:pt>
                <c:pt idx="22462">
                  <c:v>0.40405092592592595</c:v>
                </c:pt>
                <c:pt idx="22463">
                  <c:v>0.40429398148148149</c:v>
                </c:pt>
                <c:pt idx="22464">
                  <c:v>0.40453703703703708</c:v>
                </c:pt>
                <c:pt idx="22465">
                  <c:v>0.40479166666666666</c:v>
                </c:pt>
                <c:pt idx="22466">
                  <c:v>0.4050347222222222</c:v>
                </c:pt>
                <c:pt idx="22467">
                  <c:v>0.40527777777777779</c:v>
                </c:pt>
                <c:pt idx="22468">
                  <c:v>0.40552083333333333</c:v>
                </c:pt>
                <c:pt idx="22469">
                  <c:v>0.40576388888888887</c:v>
                </c:pt>
                <c:pt idx="22470">
                  <c:v>0.4060185185185185</c:v>
                </c:pt>
                <c:pt idx="22471">
                  <c:v>0.40626157407407404</c:v>
                </c:pt>
                <c:pt idx="22472">
                  <c:v>0.40650462962962958</c:v>
                </c:pt>
                <c:pt idx="22473">
                  <c:v>0.40674768518518517</c:v>
                </c:pt>
                <c:pt idx="22474">
                  <c:v>0.40699074074074071</c:v>
                </c:pt>
                <c:pt idx="22475">
                  <c:v>0.4072453703703704</c:v>
                </c:pt>
                <c:pt idx="22476">
                  <c:v>0.40748842592592593</c:v>
                </c:pt>
                <c:pt idx="22477">
                  <c:v>0.40773148148148147</c:v>
                </c:pt>
                <c:pt idx="22478">
                  <c:v>0.40797453703703707</c:v>
                </c:pt>
                <c:pt idx="22479">
                  <c:v>0.4082175925925926</c:v>
                </c:pt>
                <c:pt idx="22480">
                  <c:v>0.40847222222222218</c:v>
                </c:pt>
                <c:pt idx="22481">
                  <c:v>0.40871527777777777</c:v>
                </c:pt>
                <c:pt idx="22482">
                  <c:v>0.40895833333333331</c:v>
                </c:pt>
                <c:pt idx="22483">
                  <c:v>0.40920138888888885</c:v>
                </c:pt>
                <c:pt idx="22484">
                  <c:v>0.40944444444444444</c:v>
                </c:pt>
                <c:pt idx="22485">
                  <c:v>0.40968749999999998</c:v>
                </c:pt>
                <c:pt idx="22486">
                  <c:v>0.40994212962962967</c:v>
                </c:pt>
                <c:pt idx="22487">
                  <c:v>0.41018518518518521</c:v>
                </c:pt>
                <c:pt idx="22488">
                  <c:v>0.41042824074074075</c:v>
                </c:pt>
                <c:pt idx="22489">
                  <c:v>0.41067129629629634</c:v>
                </c:pt>
                <c:pt idx="22490">
                  <c:v>0.41091435185185188</c:v>
                </c:pt>
                <c:pt idx="22491">
                  <c:v>0.41116898148148145</c:v>
                </c:pt>
                <c:pt idx="22492">
                  <c:v>0.41141203703703705</c:v>
                </c:pt>
                <c:pt idx="22493">
                  <c:v>0.41165509259259259</c:v>
                </c:pt>
                <c:pt idx="22494">
                  <c:v>0.41189814814814812</c:v>
                </c:pt>
                <c:pt idx="22495">
                  <c:v>0.41214120370370372</c:v>
                </c:pt>
                <c:pt idx="22496">
                  <c:v>0.41239583333333335</c:v>
                </c:pt>
                <c:pt idx="22497">
                  <c:v>0.41263888888888894</c:v>
                </c:pt>
                <c:pt idx="22498">
                  <c:v>0.41288194444444443</c:v>
                </c:pt>
                <c:pt idx="22499">
                  <c:v>0.41312499999999996</c:v>
                </c:pt>
                <c:pt idx="22500">
                  <c:v>0.4133680555555555</c:v>
                </c:pt>
                <c:pt idx="22501">
                  <c:v>0.4136111111111111</c:v>
                </c:pt>
                <c:pt idx="22502">
                  <c:v>0.41386574074074073</c:v>
                </c:pt>
                <c:pt idx="22503">
                  <c:v>0.41410879629629632</c:v>
                </c:pt>
                <c:pt idx="22504">
                  <c:v>0.41435185185185186</c:v>
                </c:pt>
                <c:pt idx="22505">
                  <c:v>0.4145949074074074</c:v>
                </c:pt>
                <c:pt idx="22506">
                  <c:v>0.41483796296296299</c:v>
                </c:pt>
                <c:pt idx="22507">
                  <c:v>0.41509259259259257</c:v>
                </c:pt>
                <c:pt idx="22508">
                  <c:v>0.41533564814814811</c:v>
                </c:pt>
                <c:pt idx="22509">
                  <c:v>0.4155787037037037</c:v>
                </c:pt>
                <c:pt idx="22510">
                  <c:v>0.41582175925925924</c:v>
                </c:pt>
                <c:pt idx="22511">
                  <c:v>0.41606481481481478</c:v>
                </c:pt>
                <c:pt idx="22512">
                  <c:v>0.41631944444444446</c:v>
                </c:pt>
                <c:pt idx="22513">
                  <c:v>0.4165625</c:v>
                </c:pt>
                <c:pt idx="22514">
                  <c:v>0.4168055555555556</c:v>
                </c:pt>
                <c:pt idx="22515">
                  <c:v>0.41704861111111113</c:v>
                </c:pt>
                <c:pt idx="22516">
                  <c:v>0.41729166666666667</c:v>
                </c:pt>
                <c:pt idx="22517">
                  <c:v>0.4175462962962963</c:v>
                </c:pt>
                <c:pt idx="22518">
                  <c:v>0.41778935185185184</c:v>
                </c:pt>
                <c:pt idx="22519">
                  <c:v>0.41803240740740738</c:v>
                </c:pt>
                <c:pt idx="22520">
                  <c:v>0.41827546296296297</c:v>
                </c:pt>
                <c:pt idx="22521">
                  <c:v>0.41851851851851851</c:v>
                </c:pt>
                <c:pt idx="22522">
                  <c:v>0.41876157407407405</c:v>
                </c:pt>
                <c:pt idx="22523">
                  <c:v>0.41901620370370374</c:v>
                </c:pt>
                <c:pt idx="22524">
                  <c:v>0.41925925925925928</c:v>
                </c:pt>
                <c:pt idx="22525">
                  <c:v>0.41950231481481487</c:v>
                </c:pt>
                <c:pt idx="22526">
                  <c:v>0.41974537037037035</c:v>
                </c:pt>
                <c:pt idx="22527">
                  <c:v>0.41998842592592589</c:v>
                </c:pt>
                <c:pt idx="22528">
                  <c:v>0.42024305555555558</c:v>
                </c:pt>
                <c:pt idx="22529">
                  <c:v>0.42048611111111112</c:v>
                </c:pt>
                <c:pt idx="22530">
                  <c:v>0.42072916666666665</c:v>
                </c:pt>
                <c:pt idx="22531">
                  <c:v>0.42097222222222225</c:v>
                </c:pt>
                <c:pt idx="22532">
                  <c:v>0.42121527777777779</c:v>
                </c:pt>
                <c:pt idx="22533">
                  <c:v>0.42146990740740736</c:v>
                </c:pt>
                <c:pt idx="22534">
                  <c:v>0.42171296296296296</c:v>
                </c:pt>
                <c:pt idx="22535">
                  <c:v>0.42195601851851849</c:v>
                </c:pt>
                <c:pt idx="22536">
                  <c:v>0.42219907407407403</c:v>
                </c:pt>
                <c:pt idx="22537">
                  <c:v>0.42244212962962963</c:v>
                </c:pt>
                <c:pt idx="22538">
                  <c:v>0.42269675925925926</c:v>
                </c:pt>
                <c:pt idx="22539">
                  <c:v>0.42293981481481485</c:v>
                </c:pt>
                <c:pt idx="22540">
                  <c:v>0.42318287037037039</c:v>
                </c:pt>
                <c:pt idx="22541">
                  <c:v>0.42342592592592593</c:v>
                </c:pt>
                <c:pt idx="22542">
                  <c:v>0.42366898148148152</c:v>
                </c:pt>
                <c:pt idx="22543">
                  <c:v>0.42391203703703706</c:v>
                </c:pt>
                <c:pt idx="22544">
                  <c:v>0.42416666666666664</c:v>
                </c:pt>
                <c:pt idx="22545">
                  <c:v>0.42440972222222223</c:v>
                </c:pt>
                <c:pt idx="22546">
                  <c:v>0.42465277777777777</c:v>
                </c:pt>
                <c:pt idx="22547">
                  <c:v>0.42489583333333331</c:v>
                </c:pt>
                <c:pt idx="22548">
                  <c:v>0.4251388888888889</c:v>
                </c:pt>
                <c:pt idx="22549">
                  <c:v>0.42539351851851853</c:v>
                </c:pt>
                <c:pt idx="22550">
                  <c:v>0.42563657407407413</c:v>
                </c:pt>
                <c:pt idx="22551">
                  <c:v>0.42587962962962966</c:v>
                </c:pt>
                <c:pt idx="22552">
                  <c:v>0.4261226851851852</c:v>
                </c:pt>
                <c:pt idx="22553">
                  <c:v>0.4263657407407408</c:v>
                </c:pt>
                <c:pt idx="22554">
                  <c:v>0.42662037037037037</c:v>
                </c:pt>
                <c:pt idx="22555">
                  <c:v>0.42686342592592591</c:v>
                </c:pt>
                <c:pt idx="22556">
                  <c:v>0.4271064814814815</c:v>
                </c:pt>
                <c:pt idx="22557">
                  <c:v>0.42734953703703704</c:v>
                </c:pt>
                <c:pt idx="22558">
                  <c:v>0.42759259259259258</c:v>
                </c:pt>
                <c:pt idx="22559">
                  <c:v>0.42783564814814817</c:v>
                </c:pt>
                <c:pt idx="22560">
                  <c:v>0.42809027777777775</c:v>
                </c:pt>
                <c:pt idx="22561">
                  <c:v>0.42833333333333329</c:v>
                </c:pt>
                <c:pt idx="22562">
                  <c:v>0.42857638888888888</c:v>
                </c:pt>
                <c:pt idx="22563">
                  <c:v>0.42881944444444442</c:v>
                </c:pt>
                <c:pt idx="22564">
                  <c:v>0.42906249999999996</c:v>
                </c:pt>
                <c:pt idx="22565">
                  <c:v>0.42931712962962965</c:v>
                </c:pt>
                <c:pt idx="22566">
                  <c:v>0.42956018518518518</c:v>
                </c:pt>
                <c:pt idx="22567">
                  <c:v>0.42980324074074078</c:v>
                </c:pt>
                <c:pt idx="22568">
                  <c:v>0.43004629629629632</c:v>
                </c:pt>
                <c:pt idx="22569">
                  <c:v>0.43028935185185185</c:v>
                </c:pt>
                <c:pt idx="22570">
                  <c:v>0.43054398148148149</c:v>
                </c:pt>
                <c:pt idx="22571">
                  <c:v>0.43078703703703702</c:v>
                </c:pt>
                <c:pt idx="22572">
                  <c:v>0.43103009259259256</c:v>
                </c:pt>
                <c:pt idx="22573">
                  <c:v>0.43127314814814816</c:v>
                </c:pt>
                <c:pt idx="22574">
                  <c:v>0.43151620370370369</c:v>
                </c:pt>
                <c:pt idx="22575">
                  <c:v>0.43177083333333338</c:v>
                </c:pt>
                <c:pt idx="22576">
                  <c:v>0.43201388888888892</c:v>
                </c:pt>
                <c:pt idx="22577">
                  <c:v>0.43225694444444446</c:v>
                </c:pt>
                <c:pt idx="22578">
                  <c:v>0.43250000000000005</c:v>
                </c:pt>
                <c:pt idx="22579">
                  <c:v>0.43274305555555559</c:v>
                </c:pt>
                <c:pt idx="22580">
                  <c:v>0.43298611111111113</c:v>
                </c:pt>
                <c:pt idx="22581">
                  <c:v>0.43324074074074076</c:v>
                </c:pt>
                <c:pt idx="22582">
                  <c:v>0.4334837962962963</c:v>
                </c:pt>
                <c:pt idx="22583">
                  <c:v>0.43372685185185184</c:v>
                </c:pt>
                <c:pt idx="22584">
                  <c:v>0.43396990740740743</c:v>
                </c:pt>
                <c:pt idx="22585">
                  <c:v>0.43421296296296297</c:v>
                </c:pt>
                <c:pt idx="22586">
                  <c:v>0.43446759259259254</c:v>
                </c:pt>
                <c:pt idx="22587">
                  <c:v>0.43471064814814814</c:v>
                </c:pt>
                <c:pt idx="22588">
                  <c:v>0.43495370370370368</c:v>
                </c:pt>
                <c:pt idx="22589">
                  <c:v>0.43519675925925921</c:v>
                </c:pt>
                <c:pt idx="22590">
                  <c:v>0.43543981481481481</c:v>
                </c:pt>
                <c:pt idx="22591">
                  <c:v>0.43569444444444444</c:v>
                </c:pt>
                <c:pt idx="22592">
                  <c:v>0.43593750000000003</c:v>
                </c:pt>
                <c:pt idx="22593">
                  <c:v>0.43618055555555557</c:v>
                </c:pt>
                <c:pt idx="22594">
                  <c:v>0.43642361111111111</c:v>
                </c:pt>
                <c:pt idx="22595">
                  <c:v>0.4366666666666667</c:v>
                </c:pt>
                <c:pt idx="22596">
                  <c:v>0.43690972222222224</c:v>
                </c:pt>
                <c:pt idx="22597">
                  <c:v>0.43716435185185182</c:v>
                </c:pt>
                <c:pt idx="22598">
                  <c:v>0.43740740740740741</c:v>
                </c:pt>
                <c:pt idx="22599">
                  <c:v>0.43765046296296295</c:v>
                </c:pt>
                <c:pt idx="22600">
                  <c:v>0.43789351851851849</c:v>
                </c:pt>
                <c:pt idx="22601">
                  <c:v>0.43813657407407408</c:v>
                </c:pt>
                <c:pt idx="22602">
                  <c:v>0.43839120370370371</c:v>
                </c:pt>
                <c:pt idx="22603">
                  <c:v>0.43863425925925931</c:v>
                </c:pt>
                <c:pt idx="22604">
                  <c:v>0.43887731481481485</c:v>
                </c:pt>
                <c:pt idx="22605">
                  <c:v>0.43912037037037038</c:v>
                </c:pt>
                <c:pt idx="22606">
                  <c:v>0.43936342592592598</c:v>
                </c:pt>
                <c:pt idx="22607">
                  <c:v>0.43961805555555555</c:v>
                </c:pt>
                <c:pt idx="22608">
                  <c:v>0.43986111111111109</c:v>
                </c:pt>
                <c:pt idx="22609">
                  <c:v>0.44010416666666669</c:v>
                </c:pt>
                <c:pt idx="22610">
                  <c:v>0.44034722222222222</c:v>
                </c:pt>
                <c:pt idx="22611">
                  <c:v>0.44059027777777776</c:v>
                </c:pt>
                <c:pt idx="22612">
                  <c:v>0.44084490740740739</c:v>
                </c:pt>
                <c:pt idx="22613">
                  <c:v>0.44108796296296293</c:v>
                </c:pt>
                <c:pt idx="22614">
                  <c:v>0.44133101851851847</c:v>
                </c:pt>
                <c:pt idx="22615">
                  <c:v>0.44157407407407406</c:v>
                </c:pt>
                <c:pt idx="22616">
                  <c:v>0.4418171296296296</c:v>
                </c:pt>
                <c:pt idx="22617">
                  <c:v>0.44206018518518514</c:v>
                </c:pt>
                <c:pt idx="22618">
                  <c:v>0.44231481481481483</c:v>
                </c:pt>
                <c:pt idx="22619">
                  <c:v>0.44255787037037037</c:v>
                </c:pt>
                <c:pt idx="22620">
                  <c:v>0.44280092592592596</c:v>
                </c:pt>
                <c:pt idx="22621">
                  <c:v>0.4430439814814815</c:v>
                </c:pt>
                <c:pt idx="22622">
                  <c:v>0.44328703703703703</c:v>
                </c:pt>
                <c:pt idx="22623">
                  <c:v>0.44354166666666667</c:v>
                </c:pt>
                <c:pt idx="22624">
                  <c:v>0.44378472222222221</c:v>
                </c:pt>
                <c:pt idx="22625">
                  <c:v>0.44402777777777774</c:v>
                </c:pt>
                <c:pt idx="22626">
                  <c:v>0.44427083333333334</c:v>
                </c:pt>
                <c:pt idx="22627">
                  <c:v>0.44451388888888888</c:v>
                </c:pt>
                <c:pt idx="22628">
                  <c:v>0.44476851851851856</c:v>
                </c:pt>
                <c:pt idx="22629">
                  <c:v>0.4450115740740741</c:v>
                </c:pt>
                <c:pt idx="22630">
                  <c:v>0.44525462962962964</c:v>
                </c:pt>
                <c:pt idx="22631">
                  <c:v>0.44549768518518523</c:v>
                </c:pt>
                <c:pt idx="22632">
                  <c:v>0.44574074074074077</c:v>
                </c:pt>
                <c:pt idx="22633">
                  <c:v>0.44599537037037035</c:v>
                </c:pt>
                <c:pt idx="22634">
                  <c:v>0.44623842592592594</c:v>
                </c:pt>
                <c:pt idx="22635">
                  <c:v>0.44648148148148148</c:v>
                </c:pt>
                <c:pt idx="22636">
                  <c:v>0.44672453703703702</c:v>
                </c:pt>
                <c:pt idx="22637">
                  <c:v>0.44696759259259261</c:v>
                </c:pt>
                <c:pt idx="22638">
                  <c:v>0.44721064814814815</c:v>
                </c:pt>
                <c:pt idx="22639">
                  <c:v>0.44746527777777773</c:v>
                </c:pt>
                <c:pt idx="22640">
                  <c:v>0.44770833333333332</c:v>
                </c:pt>
                <c:pt idx="22641">
                  <c:v>0.44795138888888886</c:v>
                </c:pt>
                <c:pt idx="22642">
                  <c:v>0.4481944444444444</c:v>
                </c:pt>
                <c:pt idx="22643">
                  <c:v>0.44843749999999999</c:v>
                </c:pt>
                <c:pt idx="22644">
                  <c:v>0.44869212962962962</c:v>
                </c:pt>
                <c:pt idx="22645">
                  <c:v>0.44893518518518521</c:v>
                </c:pt>
                <c:pt idx="22646">
                  <c:v>0.44917824074074075</c:v>
                </c:pt>
                <c:pt idx="22647">
                  <c:v>0.44942129629629629</c:v>
                </c:pt>
                <c:pt idx="22648">
                  <c:v>0.44966435185185188</c:v>
                </c:pt>
                <c:pt idx="22649">
                  <c:v>0.44991898148148146</c:v>
                </c:pt>
                <c:pt idx="22650">
                  <c:v>0.450162037037037</c:v>
                </c:pt>
                <c:pt idx="22651">
                  <c:v>0.45040509259259259</c:v>
                </c:pt>
                <c:pt idx="22652">
                  <c:v>0.45064814814814813</c:v>
                </c:pt>
                <c:pt idx="22653">
                  <c:v>0.45089120370370367</c:v>
                </c:pt>
                <c:pt idx="22654">
                  <c:v>0.45113425925925926</c:v>
                </c:pt>
                <c:pt idx="22655">
                  <c:v>0.4513888888888889</c:v>
                </c:pt>
                <c:pt idx="22656">
                  <c:v>0.45163194444444449</c:v>
                </c:pt>
                <c:pt idx="22657">
                  <c:v>0.45187500000000003</c:v>
                </c:pt>
                <c:pt idx="22658">
                  <c:v>0.45211805555555556</c:v>
                </c:pt>
                <c:pt idx="22659">
                  <c:v>0.45236111111111116</c:v>
                </c:pt>
                <c:pt idx="22660">
                  <c:v>0.45261574074074074</c:v>
                </c:pt>
                <c:pt idx="22661">
                  <c:v>0.45285879629629627</c:v>
                </c:pt>
                <c:pt idx="22662">
                  <c:v>0.45310185185185187</c:v>
                </c:pt>
                <c:pt idx="22663">
                  <c:v>0.4533449074074074</c:v>
                </c:pt>
                <c:pt idx="22664">
                  <c:v>0.45358796296296294</c:v>
                </c:pt>
                <c:pt idx="22665">
                  <c:v>0.45384259259259258</c:v>
                </c:pt>
                <c:pt idx="22666">
                  <c:v>0.45408564814814811</c:v>
                </c:pt>
                <c:pt idx="22667">
                  <c:v>0.45432870370370365</c:v>
                </c:pt>
                <c:pt idx="22668">
                  <c:v>0.45457175925925924</c:v>
                </c:pt>
                <c:pt idx="22669">
                  <c:v>0.45481481481481478</c:v>
                </c:pt>
                <c:pt idx="22670">
                  <c:v>0.45506944444444447</c:v>
                </c:pt>
                <c:pt idx="22671">
                  <c:v>0.45531250000000001</c:v>
                </c:pt>
                <c:pt idx="22672">
                  <c:v>0.45555555555555555</c:v>
                </c:pt>
                <c:pt idx="22673">
                  <c:v>0.45579861111111114</c:v>
                </c:pt>
                <c:pt idx="22674">
                  <c:v>0.45604166666666668</c:v>
                </c:pt>
                <c:pt idx="22675">
                  <c:v>0.45628472222222222</c:v>
                </c:pt>
                <c:pt idx="22676">
                  <c:v>0.45653935185185185</c:v>
                </c:pt>
                <c:pt idx="22677">
                  <c:v>0.45678240740740739</c:v>
                </c:pt>
                <c:pt idx="22678">
                  <c:v>0.45702546296296293</c:v>
                </c:pt>
                <c:pt idx="22679">
                  <c:v>0.45726851851851852</c:v>
                </c:pt>
                <c:pt idx="22680">
                  <c:v>0.45751157407407406</c:v>
                </c:pt>
                <c:pt idx="22681">
                  <c:v>0.45776620370370374</c:v>
                </c:pt>
                <c:pt idx="22682">
                  <c:v>0.45800925925925928</c:v>
                </c:pt>
                <c:pt idx="22683">
                  <c:v>0.45825231481481482</c:v>
                </c:pt>
                <c:pt idx="22684">
                  <c:v>0.45849537037037041</c:v>
                </c:pt>
                <c:pt idx="22685">
                  <c:v>0.45873842592592595</c:v>
                </c:pt>
                <c:pt idx="22686">
                  <c:v>0.45899305555555553</c:v>
                </c:pt>
                <c:pt idx="22687">
                  <c:v>0.45923611111111112</c:v>
                </c:pt>
                <c:pt idx="22688">
                  <c:v>0.45947916666666666</c:v>
                </c:pt>
                <c:pt idx="22689">
                  <c:v>0.4597222222222222</c:v>
                </c:pt>
                <c:pt idx="22690">
                  <c:v>0.45996527777777779</c:v>
                </c:pt>
                <c:pt idx="22691">
                  <c:v>0.46021990740740742</c:v>
                </c:pt>
                <c:pt idx="22692">
                  <c:v>0.46046296296296302</c:v>
                </c:pt>
                <c:pt idx="22693">
                  <c:v>0.4607060185185185</c:v>
                </c:pt>
                <c:pt idx="22694">
                  <c:v>0.46094907407407404</c:v>
                </c:pt>
                <c:pt idx="22695">
                  <c:v>0.46119212962962958</c:v>
                </c:pt>
                <c:pt idx="22696">
                  <c:v>0.46143518518518517</c:v>
                </c:pt>
                <c:pt idx="22697">
                  <c:v>0.4616898148148148</c:v>
                </c:pt>
                <c:pt idx="22698">
                  <c:v>0.4619328703703704</c:v>
                </c:pt>
                <c:pt idx="22699">
                  <c:v>0.46217592592592593</c:v>
                </c:pt>
                <c:pt idx="22700">
                  <c:v>0.46241898148148147</c:v>
                </c:pt>
                <c:pt idx="22701">
                  <c:v>0.46266203703703707</c:v>
                </c:pt>
                <c:pt idx="22702">
                  <c:v>0.46291666666666664</c:v>
                </c:pt>
                <c:pt idx="22703">
                  <c:v>0.46315972222222218</c:v>
                </c:pt>
                <c:pt idx="22704">
                  <c:v>0.46340277777777777</c:v>
                </c:pt>
                <c:pt idx="22705">
                  <c:v>0.46364583333333331</c:v>
                </c:pt>
                <c:pt idx="22706">
                  <c:v>0.46388888888888885</c:v>
                </c:pt>
                <c:pt idx="22707">
                  <c:v>0.46414351851851854</c:v>
                </c:pt>
                <c:pt idx="22708">
                  <c:v>0.46438657407407408</c:v>
                </c:pt>
                <c:pt idx="22709">
                  <c:v>0.46462962962962967</c:v>
                </c:pt>
                <c:pt idx="22710">
                  <c:v>0.46487268518518521</c:v>
                </c:pt>
                <c:pt idx="22711">
                  <c:v>0.46511574074074075</c:v>
                </c:pt>
                <c:pt idx="22712">
                  <c:v>0.46535879629629634</c:v>
                </c:pt>
                <c:pt idx="22713">
                  <c:v>0.46561342592592592</c:v>
                </c:pt>
                <c:pt idx="22714">
                  <c:v>0.46585648148148145</c:v>
                </c:pt>
                <c:pt idx="22715">
                  <c:v>0.46609953703703705</c:v>
                </c:pt>
                <c:pt idx="22716">
                  <c:v>0.46634259259259259</c:v>
                </c:pt>
                <c:pt idx="22717">
                  <c:v>0.46658564814814812</c:v>
                </c:pt>
                <c:pt idx="22718">
                  <c:v>0.46684027777777781</c:v>
                </c:pt>
                <c:pt idx="22719">
                  <c:v>0.46708333333333335</c:v>
                </c:pt>
                <c:pt idx="22720">
                  <c:v>0.46732638888888883</c:v>
                </c:pt>
                <c:pt idx="22721">
                  <c:v>0.46756944444444448</c:v>
                </c:pt>
                <c:pt idx="22722">
                  <c:v>0.46781249999999996</c:v>
                </c:pt>
                <c:pt idx="22723">
                  <c:v>0.46806712962962965</c:v>
                </c:pt>
                <c:pt idx="22724">
                  <c:v>0.46831018518518519</c:v>
                </c:pt>
                <c:pt idx="22725">
                  <c:v>0.46855324074074073</c:v>
                </c:pt>
                <c:pt idx="22726">
                  <c:v>0.46879629629629632</c:v>
                </c:pt>
                <c:pt idx="22727">
                  <c:v>0.46903935185185186</c:v>
                </c:pt>
                <c:pt idx="22728">
                  <c:v>0.4692824074074074</c:v>
                </c:pt>
                <c:pt idx="22729">
                  <c:v>0.46953703703703703</c:v>
                </c:pt>
                <c:pt idx="22730">
                  <c:v>0.46978009259259257</c:v>
                </c:pt>
                <c:pt idx="22731">
                  <c:v>0.47002314814814811</c:v>
                </c:pt>
                <c:pt idx="22732">
                  <c:v>0.4702662037037037</c:v>
                </c:pt>
                <c:pt idx="22733">
                  <c:v>0.47050925925925924</c:v>
                </c:pt>
                <c:pt idx="22734">
                  <c:v>0.47076388888888893</c:v>
                </c:pt>
                <c:pt idx="22735">
                  <c:v>0.47100694444444446</c:v>
                </c:pt>
                <c:pt idx="22736">
                  <c:v>0.47125</c:v>
                </c:pt>
                <c:pt idx="22737">
                  <c:v>0.4714930555555556</c:v>
                </c:pt>
                <c:pt idx="22738">
                  <c:v>0.47173611111111113</c:v>
                </c:pt>
                <c:pt idx="22739">
                  <c:v>0.47199074074074071</c:v>
                </c:pt>
                <c:pt idx="22740">
                  <c:v>0.4722337962962963</c:v>
                </c:pt>
                <c:pt idx="22741">
                  <c:v>0.47247685185185184</c:v>
                </c:pt>
                <c:pt idx="22742">
                  <c:v>0.47271990740740738</c:v>
                </c:pt>
                <c:pt idx="22743">
                  <c:v>0.47296296296296297</c:v>
                </c:pt>
                <c:pt idx="22744">
                  <c:v>0.47321759259259261</c:v>
                </c:pt>
                <c:pt idx="22745">
                  <c:v>0.4734606481481482</c:v>
                </c:pt>
                <c:pt idx="22746">
                  <c:v>0.47370370370370374</c:v>
                </c:pt>
                <c:pt idx="22747">
                  <c:v>0.47394675925925928</c:v>
                </c:pt>
                <c:pt idx="22748">
                  <c:v>0.47418981481481487</c:v>
                </c:pt>
                <c:pt idx="22749">
                  <c:v>0.47443287037037035</c:v>
                </c:pt>
                <c:pt idx="22750">
                  <c:v>0.47468749999999998</c:v>
                </c:pt>
                <c:pt idx="22751">
                  <c:v>0.47493055555555558</c:v>
                </c:pt>
                <c:pt idx="22752">
                  <c:v>0.47517361111111112</c:v>
                </c:pt>
                <c:pt idx="22753">
                  <c:v>0.47541666666666665</c:v>
                </c:pt>
                <c:pt idx="22754">
                  <c:v>0.47565972222222225</c:v>
                </c:pt>
                <c:pt idx="22755">
                  <c:v>0.47591435185185182</c:v>
                </c:pt>
                <c:pt idx="22756">
                  <c:v>0.47615740740740736</c:v>
                </c:pt>
                <c:pt idx="22757">
                  <c:v>0.47640046296296296</c:v>
                </c:pt>
                <c:pt idx="22758">
                  <c:v>0.47664351851851849</c:v>
                </c:pt>
                <c:pt idx="22759">
                  <c:v>0.47688657407407403</c:v>
                </c:pt>
                <c:pt idx="22760">
                  <c:v>0.47714120370370372</c:v>
                </c:pt>
                <c:pt idx="22761">
                  <c:v>0.47738425925925926</c:v>
                </c:pt>
                <c:pt idx="22762">
                  <c:v>0.47762731481481485</c:v>
                </c:pt>
                <c:pt idx="22763">
                  <c:v>0.47787037037037039</c:v>
                </c:pt>
                <c:pt idx="22764">
                  <c:v>0.47811342592592593</c:v>
                </c:pt>
                <c:pt idx="22765">
                  <c:v>0.47836805555555556</c:v>
                </c:pt>
                <c:pt idx="22766">
                  <c:v>0.4786111111111111</c:v>
                </c:pt>
                <c:pt idx="22767">
                  <c:v>0.47885416666666664</c:v>
                </c:pt>
                <c:pt idx="22768">
                  <c:v>0.47909722222222223</c:v>
                </c:pt>
                <c:pt idx="22769">
                  <c:v>0.47934027777777777</c:v>
                </c:pt>
                <c:pt idx="22770">
                  <c:v>0.47958333333333331</c:v>
                </c:pt>
                <c:pt idx="22771">
                  <c:v>0.47983796296296299</c:v>
                </c:pt>
                <c:pt idx="22772">
                  <c:v>0.48008101851851853</c:v>
                </c:pt>
                <c:pt idx="22773">
                  <c:v>0.48032407407407413</c:v>
                </c:pt>
                <c:pt idx="22774">
                  <c:v>0.48056712962962966</c:v>
                </c:pt>
                <c:pt idx="22775">
                  <c:v>0.4808101851851852</c:v>
                </c:pt>
                <c:pt idx="22776">
                  <c:v>0.48106481481481483</c:v>
                </c:pt>
                <c:pt idx="22777">
                  <c:v>0.48130787037037037</c:v>
                </c:pt>
                <c:pt idx="22778">
                  <c:v>0.48155092592592591</c:v>
                </c:pt>
                <c:pt idx="22779">
                  <c:v>0.4817939814814815</c:v>
                </c:pt>
                <c:pt idx="22780">
                  <c:v>0.48203703703703704</c:v>
                </c:pt>
                <c:pt idx="22781">
                  <c:v>0.48229166666666662</c:v>
                </c:pt>
                <c:pt idx="22782">
                  <c:v>0.48253472222222221</c:v>
                </c:pt>
                <c:pt idx="22783">
                  <c:v>0.48277777777777775</c:v>
                </c:pt>
                <c:pt idx="22784">
                  <c:v>0.48302083333333329</c:v>
                </c:pt>
                <c:pt idx="22785">
                  <c:v>0.48326388888888888</c:v>
                </c:pt>
                <c:pt idx="22786">
                  <c:v>0.48351851851851851</c:v>
                </c:pt>
                <c:pt idx="22787">
                  <c:v>0.48376157407407411</c:v>
                </c:pt>
                <c:pt idx="22788">
                  <c:v>0.48400462962962965</c:v>
                </c:pt>
                <c:pt idx="22789">
                  <c:v>0.48424768518518518</c:v>
                </c:pt>
                <c:pt idx="22790">
                  <c:v>0.48449074074074078</c:v>
                </c:pt>
                <c:pt idx="22791">
                  <c:v>0.48473379629629632</c:v>
                </c:pt>
                <c:pt idx="22792">
                  <c:v>0.48498842592592589</c:v>
                </c:pt>
                <c:pt idx="22793">
                  <c:v>0.48523148148148149</c:v>
                </c:pt>
                <c:pt idx="22794">
                  <c:v>0.48547453703703702</c:v>
                </c:pt>
                <c:pt idx="22795">
                  <c:v>0.48571759259259256</c:v>
                </c:pt>
                <c:pt idx="22796">
                  <c:v>0.48596064814814816</c:v>
                </c:pt>
                <c:pt idx="22797">
                  <c:v>0.48621527777777779</c:v>
                </c:pt>
                <c:pt idx="22798">
                  <c:v>0.48645833333333338</c:v>
                </c:pt>
                <c:pt idx="22799">
                  <c:v>0.48670138888888892</c:v>
                </c:pt>
                <c:pt idx="22800">
                  <c:v>0.48694444444444446</c:v>
                </c:pt>
                <c:pt idx="22801">
                  <c:v>0.48718750000000005</c:v>
                </c:pt>
                <c:pt idx="22802">
                  <c:v>0.48744212962962963</c:v>
                </c:pt>
                <c:pt idx="22803">
                  <c:v>0.48768518518518517</c:v>
                </c:pt>
                <c:pt idx="22804">
                  <c:v>0.48792824074074076</c:v>
                </c:pt>
                <c:pt idx="22805">
                  <c:v>0.4881712962962963</c:v>
                </c:pt>
                <c:pt idx="22806">
                  <c:v>0.48841435185185184</c:v>
                </c:pt>
                <c:pt idx="22807">
                  <c:v>0.48865740740740743</c:v>
                </c:pt>
                <c:pt idx="22808">
                  <c:v>0.48891203703703701</c:v>
                </c:pt>
                <c:pt idx="22809">
                  <c:v>0.48915509259259254</c:v>
                </c:pt>
                <c:pt idx="22810">
                  <c:v>0.48939814814814814</c:v>
                </c:pt>
                <c:pt idx="22811">
                  <c:v>0.48964120370370368</c:v>
                </c:pt>
                <c:pt idx="22812">
                  <c:v>0.48988425925925921</c:v>
                </c:pt>
                <c:pt idx="22813">
                  <c:v>0.4901388888888889</c:v>
                </c:pt>
                <c:pt idx="22814">
                  <c:v>0.49038194444444444</c:v>
                </c:pt>
                <c:pt idx="22815">
                  <c:v>0.49062500000000003</c:v>
                </c:pt>
                <c:pt idx="22816">
                  <c:v>0.49086805555555557</c:v>
                </c:pt>
                <c:pt idx="22817">
                  <c:v>0.49111111111111111</c:v>
                </c:pt>
                <c:pt idx="22818">
                  <c:v>0.49136574074074074</c:v>
                </c:pt>
                <c:pt idx="22819">
                  <c:v>0.49160879629629628</c:v>
                </c:pt>
                <c:pt idx="22820">
                  <c:v>0.49185185185185182</c:v>
                </c:pt>
                <c:pt idx="22821">
                  <c:v>0.49209490740740741</c:v>
                </c:pt>
                <c:pt idx="22822">
                  <c:v>0.49233796296296295</c:v>
                </c:pt>
                <c:pt idx="22823">
                  <c:v>0.49259259259259264</c:v>
                </c:pt>
                <c:pt idx="22824">
                  <c:v>0.49283564814814818</c:v>
                </c:pt>
                <c:pt idx="22825">
                  <c:v>0.49307870370370371</c:v>
                </c:pt>
                <c:pt idx="22826">
                  <c:v>0.49332175925925931</c:v>
                </c:pt>
                <c:pt idx="22827">
                  <c:v>0.49356481481481485</c:v>
                </c:pt>
                <c:pt idx="22828">
                  <c:v>0.49380787037037038</c:v>
                </c:pt>
                <c:pt idx="22829">
                  <c:v>0.49406250000000002</c:v>
                </c:pt>
                <c:pt idx="22830">
                  <c:v>0.49430555555555555</c:v>
                </c:pt>
                <c:pt idx="22831">
                  <c:v>0.49454861111111109</c:v>
                </c:pt>
                <c:pt idx="22832">
                  <c:v>0.49479166666666669</c:v>
                </c:pt>
                <c:pt idx="22833">
                  <c:v>0.49503472222222222</c:v>
                </c:pt>
                <c:pt idx="22834">
                  <c:v>0.4952893518518518</c:v>
                </c:pt>
                <c:pt idx="22835">
                  <c:v>0.49553240740740739</c:v>
                </c:pt>
                <c:pt idx="22836">
                  <c:v>0.49577546296296293</c:v>
                </c:pt>
                <c:pt idx="22837">
                  <c:v>0.49601851851851847</c:v>
                </c:pt>
                <c:pt idx="22838">
                  <c:v>0.49626157407407406</c:v>
                </c:pt>
                <c:pt idx="22839">
                  <c:v>0.4965162037037037</c:v>
                </c:pt>
                <c:pt idx="22840">
                  <c:v>0.49675925925925929</c:v>
                </c:pt>
                <c:pt idx="22841">
                  <c:v>0.49700231481481483</c:v>
                </c:pt>
                <c:pt idx="22842">
                  <c:v>0.49724537037037037</c:v>
                </c:pt>
                <c:pt idx="22843">
                  <c:v>0.49748842592592596</c:v>
                </c:pt>
                <c:pt idx="22844">
                  <c:v>0.49774305555555554</c:v>
                </c:pt>
                <c:pt idx="22845">
                  <c:v>0.49798611111111107</c:v>
                </c:pt>
                <c:pt idx="22846">
                  <c:v>0.49822916666666667</c:v>
                </c:pt>
                <c:pt idx="22847">
                  <c:v>0.49847222222222221</c:v>
                </c:pt>
                <c:pt idx="22848">
                  <c:v>0.49871527777777774</c:v>
                </c:pt>
                <c:pt idx="22849">
                  <c:v>0.49895833333333334</c:v>
                </c:pt>
                <c:pt idx="22850">
                  <c:v>0.49921296296296297</c:v>
                </c:pt>
                <c:pt idx="22851">
                  <c:v>0.49945601851851856</c:v>
                </c:pt>
                <c:pt idx="22852">
                  <c:v>0.4996990740740741</c:v>
                </c:pt>
                <c:pt idx="22853">
                  <c:v>0.49994212962962964</c:v>
                </c:pt>
                <c:pt idx="22854">
                  <c:v>0.50018518518518518</c:v>
                </c:pt>
                <c:pt idx="22855">
                  <c:v>0.50043981481481481</c:v>
                </c:pt>
                <c:pt idx="22856">
                  <c:v>0.5006828703703704</c:v>
                </c:pt>
                <c:pt idx="22857">
                  <c:v>0.50092592592592589</c:v>
                </c:pt>
                <c:pt idx="22858">
                  <c:v>0.50116898148148148</c:v>
                </c:pt>
                <c:pt idx="22859">
                  <c:v>0.50141203703703707</c:v>
                </c:pt>
                <c:pt idx="22860">
                  <c:v>0.50166666666666659</c:v>
                </c:pt>
                <c:pt idx="22861">
                  <c:v>0.50190972222222219</c:v>
                </c:pt>
                <c:pt idx="22862">
                  <c:v>0.50215277777777778</c:v>
                </c:pt>
                <c:pt idx="22863">
                  <c:v>0.50239583333333326</c:v>
                </c:pt>
                <c:pt idx="22864">
                  <c:v>0.50263888888888886</c:v>
                </c:pt>
                <c:pt idx="22865">
                  <c:v>0.50289351851851849</c:v>
                </c:pt>
                <c:pt idx="22866">
                  <c:v>0.50313657407407408</c:v>
                </c:pt>
                <c:pt idx="22867">
                  <c:v>0.50337962962962968</c:v>
                </c:pt>
                <c:pt idx="22868">
                  <c:v>0.50362268518518516</c:v>
                </c:pt>
                <c:pt idx="22869">
                  <c:v>0.50386574074074075</c:v>
                </c:pt>
                <c:pt idx="22870">
                  <c:v>0.50410879629629635</c:v>
                </c:pt>
                <c:pt idx="22871">
                  <c:v>0.50436342592592587</c:v>
                </c:pt>
                <c:pt idx="22872">
                  <c:v>0.50460648148148146</c:v>
                </c:pt>
                <c:pt idx="22873">
                  <c:v>0.50484953703703705</c:v>
                </c:pt>
                <c:pt idx="22874">
                  <c:v>0.50509259259259254</c:v>
                </c:pt>
                <c:pt idx="22875">
                  <c:v>0.50533564814814813</c:v>
                </c:pt>
                <c:pt idx="22876">
                  <c:v>0.50559027777777776</c:v>
                </c:pt>
                <c:pt idx="22877">
                  <c:v>0.50583333333333336</c:v>
                </c:pt>
                <c:pt idx="22878">
                  <c:v>0.50607638888888895</c:v>
                </c:pt>
                <c:pt idx="22879">
                  <c:v>0.50631944444444443</c:v>
                </c:pt>
                <c:pt idx="22880">
                  <c:v>0.50656250000000003</c:v>
                </c:pt>
                <c:pt idx="22881">
                  <c:v>0.50681712962962966</c:v>
                </c:pt>
                <c:pt idx="22882">
                  <c:v>0.50706018518518514</c:v>
                </c:pt>
                <c:pt idx="22883">
                  <c:v>0.50730324074074074</c:v>
                </c:pt>
                <c:pt idx="22884">
                  <c:v>0.50754629629629633</c:v>
                </c:pt>
                <c:pt idx="22885">
                  <c:v>0.50778935185185181</c:v>
                </c:pt>
                <c:pt idx="22886">
                  <c:v>0.5080324074074074</c:v>
                </c:pt>
                <c:pt idx="22887">
                  <c:v>0.50828703703703704</c:v>
                </c:pt>
                <c:pt idx="22888">
                  <c:v>0.50853009259259252</c:v>
                </c:pt>
                <c:pt idx="22889">
                  <c:v>0.50877314814814811</c:v>
                </c:pt>
                <c:pt idx="22890">
                  <c:v>0.50901620370370371</c:v>
                </c:pt>
                <c:pt idx="22891">
                  <c:v>0.50925925925925919</c:v>
                </c:pt>
                <c:pt idx="22892">
                  <c:v>0.50951388888888893</c:v>
                </c:pt>
                <c:pt idx="22893">
                  <c:v>0.50975694444444442</c:v>
                </c:pt>
                <c:pt idx="22894">
                  <c:v>0.51</c:v>
                </c:pt>
                <c:pt idx="22895">
                  <c:v>0.5102430555555556</c:v>
                </c:pt>
                <c:pt idx="22896">
                  <c:v>0.51048611111111108</c:v>
                </c:pt>
                <c:pt idx="22897">
                  <c:v>0.51074074074074072</c:v>
                </c:pt>
                <c:pt idx="22898">
                  <c:v>0.51098379629629631</c:v>
                </c:pt>
                <c:pt idx="22899">
                  <c:v>0.51122685185185179</c:v>
                </c:pt>
                <c:pt idx="22900">
                  <c:v>0.51146990740740739</c:v>
                </c:pt>
                <c:pt idx="22901">
                  <c:v>0.51171296296296298</c:v>
                </c:pt>
                <c:pt idx="22902">
                  <c:v>0.51196759259259261</c:v>
                </c:pt>
                <c:pt idx="22903">
                  <c:v>0.51221064814814821</c:v>
                </c:pt>
                <c:pt idx="22904">
                  <c:v>0.51245370370370369</c:v>
                </c:pt>
                <c:pt idx="22905">
                  <c:v>0.51269675925925928</c:v>
                </c:pt>
                <c:pt idx="22906">
                  <c:v>0.51293981481481488</c:v>
                </c:pt>
                <c:pt idx="22907">
                  <c:v>0.51318287037037036</c:v>
                </c:pt>
                <c:pt idx="22908">
                  <c:v>0.51343749999999999</c:v>
                </c:pt>
                <c:pt idx="22909">
                  <c:v>0.51368055555555558</c:v>
                </c:pt>
                <c:pt idx="22910">
                  <c:v>0.51392361111111107</c:v>
                </c:pt>
                <c:pt idx="22911">
                  <c:v>0.51416666666666666</c:v>
                </c:pt>
                <c:pt idx="22912">
                  <c:v>0.51440972222222225</c:v>
                </c:pt>
                <c:pt idx="22913">
                  <c:v>0.51466435185185189</c:v>
                </c:pt>
                <c:pt idx="22914">
                  <c:v>0.51490740740740737</c:v>
                </c:pt>
                <c:pt idx="22915">
                  <c:v>0.51515046296296296</c:v>
                </c:pt>
                <c:pt idx="22916">
                  <c:v>0.51539351851851845</c:v>
                </c:pt>
                <c:pt idx="22917">
                  <c:v>0.51563657407407404</c:v>
                </c:pt>
                <c:pt idx="22918">
                  <c:v>0.51587962962962963</c:v>
                </c:pt>
                <c:pt idx="22919">
                  <c:v>0.51613425925925926</c:v>
                </c:pt>
                <c:pt idx="22920">
                  <c:v>0.51637731481481486</c:v>
                </c:pt>
                <c:pt idx="22921">
                  <c:v>0.51662037037037034</c:v>
                </c:pt>
                <c:pt idx="22922">
                  <c:v>0.51686342592592593</c:v>
                </c:pt>
                <c:pt idx="22923">
                  <c:v>0.51711805555555557</c:v>
                </c:pt>
                <c:pt idx="22924">
                  <c:v>0.51736111111111105</c:v>
                </c:pt>
                <c:pt idx="22925">
                  <c:v>0.51760416666666664</c:v>
                </c:pt>
                <c:pt idx="22926">
                  <c:v>0.51784722222222224</c:v>
                </c:pt>
                <c:pt idx="22927">
                  <c:v>0.51809027777777772</c:v>
                </c:pt>
                <c:pt idx="22928">
                  <c:v>0.51833333333333331</c:v>
                </c:pt>
                <c:pt idx="22929">
                  <c:v>0.51858796296296295</c:v>
                </c:pt>
                <c:pt idx="22930">
                  <c:v>0.51883101851851854</c:v>
                </c:pt>
                <c:pt idx="22931">
                  <c:v>0.51907407407407413</c:v>
                </c:pt>
                <c:pt idx="22932">
                  <c:v>0.51931712962962961</c:v>
                </c:pt>
                <c:pt idx="22933">
                  <c:v>0.51956018518518521</c:v>
                </c:pt>
                <c:pt idx="22934">
                  <c:v>0.51981481481481484</c:v>
                </c:pt>
                <c:pt idx="22935">
                  <c:v>0.52005787037037032</c:v>
                </c:pt>
                <c:pt idx="22936">
                  <c:v>0.52030092592592592</c:v>
                </c:pt>
                <c:pt idx="22937">
                  <c:v>0.52054398148148151</c:v>
                </c:pt>
                <c:pt idx="22938">
                  <c:v>0.52078703703703699</c:v>
                </c:pt>
                <c:pt idx="22939">
                  <c:v>0.52104166666666674</c:v>
                </c:pt>
                <c:pt idx="22940">
                  <c:v>0.52128472222222222</c:v>
                </c:pt>
                <c:pt idx="22941">
                  <c:v>0.52152777777777781</c:v>
                </c:pt>
                <c:pt idx="22942">
                  <c:v>0.52177083333333341</c:v>
                </c:pt>
                <c:pt idx="22943">
                  <c:v>0.52201388888888889</c:v>
                </c:pt>
                <c:pt idx="22944">
                  <c:v>0.52225694444444437</c:v>
                </c:pt>
                <c:pt idx="22945">
                  <c:v>0.52251157407407411</c:v>
                </c:pt>
                <c:pt idx="22946">
                  <c:v>0.5227546296296296</c:v>
                </c:pt>
                <c:pt idx="22947">
                  <c:v>0.52299768518518519</c:v>
                </c:pt>
                <c:pt idx="22948">
                  <c:v>0.52324074074074078</c:v>
                </c:pt>
                <c:pt idx="22949">
                  <c:v>0.52348379629629627</c:v>
                </c:pt>
                <c:pt idx="22950">
                  <c:v>0.5237384259259259</c:v>
                </c:pt>
                <c:pt idx="22951">
                  <c:v>0.52398148148148149</c:v>
                </c:pt>
                <c:pt idx="22952">
                  <c:v>0.52422453703703698</c:v>
                </c:pt>
                <c:pt idx="22953">
                  <c:v>0.52446759259259257</c:v>
                </c:pt>
                <c:pt idx="22954">
                  <c:v>0.52471064814814816</c:v>
                </c:pt>
                <c:pt idx="22955">
                  <c:v>0.52495370370370364</c:v>
                </c:pt>
                <c:pt idx="22956">
                  <c:v>0.52520833333333339</c:v>
                </c:pt>
                <c:pt idx="22957">
                  <c:v>0.52545138888888887</c:v>
                </c:pt>
                <c:pt idx="22958">
                  <c:v>0.52569444444444446</c:v>
                </c:pt>
                <c:pt idx="22959">
                  <c:v>0.52593750000000006</c:v>
                </c:pt>
                <c:pt idx="22960">
                  <c:v>0.52619212962962958</c:v>
                </c:pt>
                <c:pt idx="22961">
                  <c:v>0.52643518518518517</c:v>
                </c:pt>
                <c:pt idx="22962">
                  <c:v>0.52667824074074077</c:v>
                </c:pt>
                <c:pt idx="22963">
                  <c:v>0.52692129629629625</c:v>
                </c:pt>
                <c:pt idx="22964">
                  <c:v>0.52716435185185184</c:v>
                </c:pt>
                <c:pt idx="22965">
                  <c:v>0.52740740740740744</c:v>
                </c:pt>
                <c:pt idx="22966">
                  <c:v>0.52766203703703707</c:v>
                </c:pt>
                <c:pt idx="22967">
                  <c:v>0.52790509259259266</c:v>
                </c:pt>
                <c:pt idx="22968">
                  <c:v>0.52814814814814814</c:v>
                </c:pt>
                <c:pt idx="22969">
                  <c:v>0.52839120370370374</c:v>
                </c:pt>
                <c:pt idx="22970">
                  <c:v>0.52863425925925933</c:v>
                </c:pt>
                <c:pt idx="22971">
                  <c:v>0.52888888888888885</c:v>
                </c:pt>
                <c:pt idx="22972">
                  <c:v>0.52913194444444445</c:v>
                </c:pt>
                <c:pt idx="22973">
                  <c:v>0.52937500000000004</c:v>
                </c:pt>
                <c:pt idx="22974">
                  <c:v>0.52961805555555552</c:v>
                </c:pt>
                <c:pt idx="22975">
                  <c:v>0.52986111111111112</c:v>
                </c:pt>
                <c:pt idx="22976">
                  <c:v>0.53010416666666671</c:v>
                </c:pt>
                <c:pt idx="22977">
                  <c:v>0.53035879629629623</c:v>
                </c:pt>
                <c:pt idx="22978">
                  <c:v>0.53060185185185182</c:v>
                </c:pt>
                <c:pt idx="22979">
                  <c:v>0.53084490740740742</c:v>
                </c:pt>
                <c:pt idx="22980">
                  <c:v>0.5310879629629629</c:v>
                </c:pt>
                <c:pt idx="22981">
                  <c:v>0.53133101851851849</c:v>
                </c:pt>
                <c:pt idx="22982">
                  <c:v>0.53158564814814813</c:v>
                </c:pt>
                <c:pt idx="22983">
                  <c:v>0.53182870370370372</c:v>
                </c:pt>
                <c:pt idx="22984">
                  <c:v>0.53207175925925931</c:v>
                </c:pt>
                <c:pt idx="22985">
                  <c:v>0.5323148148148148</c:v>
                </c:pt>
                <c:pt idx="22986">
                  <c:v>0.53255787037037039</c:v>
                </c:pt>
                <c:pt idx="22987">
                  <c:v>0.53281250000000002</c:v>
                </c:pt>
                <c:pt idx="22988">
                  <c:v>0.5330555555555555</c:v>
                </c:pt>
                <c:pt idx="22989">
                  <c:v>0.5332986111111111</c:v>
                </c:pt>
                <c:pt idx="22990">
                  <c:v>0.53354166666666669</c:v>
                </c:pt>
                <c:pt idx="22991">
                  <c:v>0.53378472222222217</c:v>
                </c:pt>
                <c:pt idx="22992">
                  <c:v>0.53403935185185192</c:v>
                </c:pt>
                <c:pt idx="22993">
                  <c:v>0.5342824074074074</c:v>
                </c:pt>
                <c:pt idx="22994">
                  <c:v>0.53452546296296299</c:v>
                </c:pt>
                <c:pt idx="22995">
                  <c:v>0.53476851851851859</c:v>
                </c:pt>
                <c:pt idx="22996">
                  <c:v>0.53501157407407407</c:v>
                </c:pt>
                <c:pt idx="22997">
                  <c:v>0.53525462962962966</c:v>
                </c:pt>
                <c:pt idx="22998">
                  <c:v>0.5355092592592593</c:v>
                </c:pt>
                <c:pt idx="22999">
                  <c:v>0.53575231481481478</c:v>
                </c:pt>
                <c:pt idx="23000">
                  <c:v>0.53599537037037037</c:v>
                </c:pt>
                <c:pt idx="23001">
                  <c:v>0.53623842592592597</c:v>
                </c:pt>
                <c:pt idx="23002">
                  <c:v>0.53648148148148145</c:v>
                </c:pt>
                <c:pt idx="23003">
                  <c:v>0.53673611111111108</c:v>
                </c:pt>
                <c:pt idx="23004">
                  <c:v>0.53697916666666667</c:v>
                </c:pt>
                <c:pt idx="23005">
                  <c:v>0.53722222222222216</c:v>
                </c:pt>
                <c:pt idx="23006">
                  <c:v>0.53746527777777775</c:v>
                </c:pt>
                <c:pt idx="23007">
                  <c:v>0.53770833333333334</c:v>
                </c:pt>
                <c:pt idx="23008">
                  <c:v>0.53796296296296298</c:v>
                </c:pt>
                <c:pt idx="23009">
                  <c:v>0.53820601851851857</c:v>
                </c:pt>
                <c:pt idx="23010">
                  <c:v>0.53844907407407405</c:v>
                </c:pt>
                <c:pt idx="23011">
                  <c:v>0.53869212962962965</c:v>
                </c:pt>
                <c:pt idx="23012">
                  <c:v>0.53893518518518524</c:v>
                </c:pt>
                <c:pt idx="23013">
                  <c:v>0.53917824074074072</c:v>
                </c:pt>
                <c:pt idx="23014">
                  <c:v>0.53943287037037035</c:v>
                </c:pt>
                <c:pt idx="23015">
                  <c:v>0.53967592592592595</c:v>
                </c:pt>
                <c:pt idx="23016">
                  <c:v>0.53991898148148143</c:v>
                </c:pt>
                <c:pt idx="23017">
                  <c:v>0.54016203703703702</c:v>
                </c:pt>
                <c:pt idx="23018">
                  <c:v>0.54041666666666666</c:v>
                </c:pt>
                <c:pt idx="23019">
                  <c:v>0.54065972222222225</c:v>
                </c:pt>
                <c:pt idx="23020">
                  <c:v>0.54090277777777784</c:v>
                </c:pt>
                <c:pt idx="23021">
                  <c:v>0.54114583333333333</c:v>
                </c:pt>
                <c:pt idx="23022">
                  <c:v>0.54138888888888892</c:v>
                </c:pt>
                <c:pt idx="23023">
                  <c:v>0.54163194444444451</c:v>
                </c:pt>
                <c:pt idx="23024">
                  <c:v>0.54188657407407403</c:v>
                </c:pt>
                <c:pt idx="23025">
                  <c:v>0.54212962962962963</c:v>
                </c:pt>
                <c:pt idx="23026">
                  <c:v>0.54237268518518522</c:v>
                </c:pt>
                <c:pt idx="23027">
                  <c:v>0.5426157407407407</c:v>
                </c:pt>
                <c:pt idx="23028">
                  <c:v>0.5428587962962963</c:v>
                </c:pt>
                <c:pt idx="23029">
                  <c:v>0.54311342592592593</c:v>
                </c:pt>
                <c:pt idx="23030">
                  <c:v>0.54335648148148141</c:v>
                </c:pt>
                <c:pt idx="23031">
                  <c:v>0.54359953703703701</c:v>
                </c:pt>
                <c:pt idx="23032">
                  <c:v>0.5438425925925926</c:v>
                </c:pt>
                <c:pt idx="23033">
                  <c:v>0.54408564814814808</c:v>
                </c:pt>
                <c:pt idx="23034">
                  <c:v>0.54432870370370368</c:v>
                </c:pt>
                <c:pt idx="23035">
                  <c:v>0.54458333333333331</c:v>
                </c:pt>
                <c:pt idx="23036">
                  <c:v>0.5448263888888889</c:v>
                </c:pt>
                <c:pt idx="23037">
                  <c:v>0.5450694444444445</c:v>
                </c:pt>
                <c:pt idx="23038">
                  <c:v>0.54531249999999998</c:v>
                </c:pt>
                <c:pt idx="23039">
                  <c:v>0.54556712962962961</c:v>
                </c:pt>
                <c:pt idx="23040">
                  <c:v>0.5458101851851852</c:v>
                </c:pt>
                <c:pt idx="23041">
                  <c:v>0.54605324074074069</c:v>
                </c:pt>
                <c:pt idx="23042">
                  <c:v>0.54629629629629628</c:v>
                </c:pt>
                <c:pt idx="23043">
                  <c:v>0.54653935185185187</c:v>
                </c:pt>
                <c:pt idx="23044">
                  <c:v>0.54678240740740736</c:v>
                </c:pt>
                <c:pt idx="23045">
                  <c:v>0.5470370370370371</c:v>
                </c:pt>
                <c:pt idx="23046">
                  <c:v>0.54728009259259258</c:v>
                </c:pt>
                <c:pt idx="23047">
                  <c:v>0.54752314814814818</c:v>
                </c:pt>
                <c:pt idx="23048">
                  <c:v>0.54776620370370377</c:v>
                </c:pt>
                <c:pt idx="23049">
                  <c:v>0.54800925925925925</c:v>
                </c:pt>
                <c:pt idx="23050">
                  <c:v>0.54826388888888888</c:v>
                </c:pt>
                <c:pt idx="23051">
                  <c:v>0.54850694444444448</c:v>
                </c:pt>
                <c:pt idx="23052">
                  <c:v>0.54874999999999996</c:v>
                </c:pt>
                <c:pt idx="23053">
                  <c:v>0.54899305555555555</c:v>
                </c:pt>
                <c:pt idx="23054">
                  <c:v>0.54923611111111115</c:v>
                </c:pt>
                <c:pt idx="23055">
                  <c:v>0.54947916666666663</c:v>
                </c:pt>
                <c:pt idx="23056">
                  <c:v>0.54973379629629626</c:v>
                </c:pt>
                <c:pt idx="23057">
                  <c:v>0.54997685185185186</c:v>
                </c:pt>
                <c:pt idx="23058">
                  <c:v>0.55021990740740734</c:v>
                </c:pt>
                <c:pt idx="23059">
                  <c:v>0.55046296296296293</c:v>
                </c:pt>
                <c:pt idx="23060">
                  <c:v>0.55070601851851853</c:v>
                </c:pt>
                <c:pt idx="23061">
                  <c:v>0.55096064814814816</c:v>
                </c:pt>
                <c:pt idx="23062">
                  <c:v>0.55120370370370375</c:v>
                </c:pt>
                <c:pt idx="23063">
                  <c:v>0.55144675925925923</c:v>
                </c:pt>
                <c:pt idx="23064">
                  <c:v>0.55168981481481483</c:v>
                </c:pt>
                <c:pt idx="23065">
                  <c:v>0.55193287037037042</c:v>
                </c:pt>
                <c:pt idx="23066">
                  <c:v>0.55218749999999994</c:v>
                </c:pt>
                <c:pt idx="23067">
                  <c:v>0.55243055555555554</c:v>
                </c:pt>
                <c:pt idx="23068">
                  <c:v>0.55267361111111113</c:v>
                </c:pt>
                <c:pt idx="23069">
                  <c:v>0.55291666666666661</c:v>
                </c:pt>
                <c:pt idx="23070">
                  <c:v>0.55315972222222221</c:v>
                </c:pt>
                <c:pt idx="23071">
                  <c:v>0.5534027777777778</c:v>
                </c:pt>
                <c:pt idx="23072">
                  <c:v>0.55365740740740743</c:v>
                </c:pt>
                <c:pt idx="23073">
                  <c:v>0.55390046296296302</c:v>
                </c:pt>
                <c:pt idx="23074">
                  <c:v>0.55414351851851851</c:v>
                </c:pt>
                <c:pt idx="23075">
                  <c:v>0.5543865740740741</c:v>
                </c:pt>
                <c:pt idx="23076">
                  <c:v>0.55462962962962969</c:v>
                </c:pt>
                <c:pt idx="23077">
                  <c:v>0.55488425925925922</c:v>
                </c:pt>
                <c:pt idx="23078">
                  <c:v>0.55512731481481481</c:v>
                </c:pt>
                <c:pt idx="23079">
                  <c:v>0.5553703703703704</c:v>
                </c:pt>
                <c:pt idx="23080">
                  <c:v>0.55561342592592589</c:v>
                </c:pt>
                <c:pt idx="23081">
                  <c:v>0.55585648148148148</c:v>
                </c:pt>
                <c:pt idx="23082">
                  <c:v>0.55611111111111111</c:v>
                </c:pt>
                <c:pt idx="23083">
                  <c:v>0.55635416666666659</c:v>
                </c:pt>
                <c:pt idx="23084">
                  <c:v>0.55659722222222219</c:v>
                </c:pt>
                <c:pt idx="23085">
                  <c:v>0.55684027777777778</c:v>
                </c:pt>
                <c:pt idx="23086">
                  <c:v>0.55708333333333326</c:v>
                </c:pt>
                <c:pt idx="23087">
                  <c:v>0.55733796296296301</c:v>
                </c:pt>
                <c:pt idx="23088">
                  <c:v>0.55758101851851849</c:v>
                </c:pt>
                <c:pt idx="23089">
                  <c:v>0.55782407407407408</c:v>
                </c:pt>
                <c:pt idx="23090">
                  <c:v>0.55806712962962968</c:v>
                </c:pt>
                <c:pt idx="23091">
                  <c:v>0.55831018518518516</c:v>
                </c:pt>
                <c:pt idx="23092">
                  <c:v>0.55855324074074075</c:v>
                </c:pt>
                <c:pt idx="23093">
                  <c:v>0.55880787037037039</c:v>
                </c:pt>
                <c:pt idx="23094">
                  <c:v>0.55905092592592587</c:v>
                </c:pt>
                <c:pt idx="23095">
                  <c:v>0.55929398148148146</c:v>
                </c:pt>
                <c:pt idx="23096">
                  <c:v>0.55953703703703705</c:v>
                </c:pt>
                <c:pt idx="23097">
                  <c:v>0.55978009259259254</c:v>
                </c:pt>
                <c:pt idx="23098">
                  <c:v>0.56003472222222228</c:v>
                </c:pt>
                <c:pt idx="23099">
                  <c:v>0.56027777777777776</c:v>
                </c:pt>
                <c:pt idx="23100">
                  <c:v>0.56052083333333336</c:v>
                </c:pt>
                <c:pt idx="23101">
                  <c:v>0.56076388888888895</c:v>
                </c:pt>
                <c:pt idx="23102">
                  <c:v>0.56100694444444443</c:v>
                </c:pt>
                <c:pt idx="23103">
                  <c:v>0.56126157407407407</c:v>
                </c:pt>
                <c:pt idx="23104">
                  <c:v>0.56150462962962966</c:v>
                </c:pt>
                <c:pt idx="23105">
                  <c:v>0.56174768518518514</c:v>
                </c:pt>
                <c:pt idx="23106">
                  <c:v>0.56199074074074074</c:v>
                </c:pt>
                <c:pt idx="23107">
                  <c:v>0.56223379629629633</c:v>
                </c:pt>
                <c:pt idx="23108">
                  <c:v>0.56247685185185181</c:v>
                </c:pt>
                <c:pt idx="23109">
                  <c:v>0.56273148148148155</c:v>
                </c:pt>
                <c:pt idx="23110">
                  <c:v>0.56297453703703704</c:v>
                </c:pt>
                <c:pt idx="23111">
                  <c:v>0.56321759259259263</c:v>
                </c:pt>
                <c:pt idx="23112">
                  <c:v>0.56346064814814811</c:v>
                </c:pt>
                <c:pt idx="23113">
                  <c:v>0.56370370370370371</c:v>
                </c:pt>
                <c:pt idx="23114">
                  <c:v>0.56395833333333334</c:v>
                </c:pt>
                <c:pt idx="23115">
                  <c:v>0.56420138888888893</c:v>
                </c:pt>
                <c:pt idx="23116">
                  <c:v>0.56444444444444442</c:v>
                </c:pt>
                <c:pt idx="23117">
                  <c:v>0.56468750000000001</c:v>
                </c:pt>
                <c:pt idx="23118">
                  <c:v>0.5649305555555556</c:v>
                </c:pt>
                <c:pt idx="23119">
                  <c:v>0.56518518518518512</c:v>
                </c:pt>
                <c:pt idx="23120">
                  <c:v>0.56542824074074072</c:v>
                </c:pt>
                <c:pt idx="23121">
                  <c:v>0.56567129629629631</c:v>
                </c:pt>
                <c:pt idx="23122">
                  <c:v>0.56591435185185179</c:v>
                </c:pt>
                <c:pt idx="23123">
                  <c:v>0.56615740740740739</c:v>
                </c:pt>
                <c:pt idx="23124">
                  <c:v>0.56641203703703702</c:v>
                </c:pt>
                <c:pt idx="23125">
                  <c:v>0.56665509259259261</c:v>
                </c:pt>
                <c:pt idx="23126">
                  <c:v>0.56689814814814821</c:v>
                </c:pt>
                <c:pt idx="23127">
                  <c:v>0.56714120370370369</c:v>
                </c:pt>
                <c:pt idx="23128">
                  <c:v>0.56738425925925928</c:v>
                </c:pt>
                <c:pt idx="23129">
                  <c:v>0.56762731481481488</c:v>
                </c:pt>
                <c:pt idx="23130">
                  <c:v>0.5678819444444444</c:v>
                </c:pt>
                <c:pt idx="23131">
                  <c:v>0.56812499999999999</c:v>
                </c:pt>
                <c:pt idx="23132">
                  <c:v>0.56836805555555558</c:v>
                </c:pt>
                <c:pt idx="23133">
                  <c:v>0.56861111111111107</c:v>
                </c:pt>
                <c:pt idx="23134">
                  <c:v>0.56885416666666666</c:v>
                </c:pt>
                <c:pt idx="23135">
                  <c:v>0.56910879629629629</c:v>
                </c:pt>
                <c:pt idx="23136">
                  <c:v>0.56935185185185189</c:v>
                </c:pt>
                <c:pt idx="23137">
                  <c:v>0.56959490740740748</c:v>
                </c:pt>
                <c:pt idx="23138">
                  <c:v>0.56983796296296296</c:v>
                </c:pt>
                <c:pt idx="23139">
                  <c:v>0.57008101851851845</c:v>
                </c:pt>
                <c:pt idx="23140">
                  <c:v>0.57033564814814819</c:v>
                </c:pt>
                <c:pt idx="23141">
                  <c:v>0.57057870370370367</c:v>
                </c:pt>
                <c:pt idx="23142">
                  <c:v>0.57082175925925926</c:v>
                </c:pt>
                <c:pt idx="23143">
                  <c:v>0.57106481481481486</c:v>
                </c:pt>
                <c:pt idx="23144">
                  <c:v>0.57130787037037034</c:v>
                </c:pt>
                <c:pt idx="23145">
                  <c:v>0.57155092592592593</c:v>
                </c:pt>
                <c:pt idx="23146">
                  <c:v>0.57180555555555557</c:v>
                </c:pt>
                <c:pt idx="23147">
                  <c:v>0.57204861111111105</c:v>
                </c:pt>
                <c:pt idx="23148">
                  <c:v>0.57229166666666664</c:v>
                </c:pt>
                <c:pt idx="23149">
                  <c:v>0.57253472222222224</c:v>
                </c:pt>
                <c:pt idx="23150">
                  <c:v>0.57277777777777772</c:v>
                </c:pt>
                <c:pt idx="23151">
                  <c:v>0.57303240740740746</c:v>
                </c:pt>
                <c:pt idx="23152">
                  <c:v>0.57327546296296295</c:v>
                </c:pt>
                <c:pt idx="23153">
                  <c:v>0.57351851851851854</c:v>
                </c:pt>
                <c:pt idx="23154">
                  <c:v>0.57376157407407413</c:v>
                </c:pt>
                <c:pt idx="23155">
                  <c:v>0.57400462962962961</c:v>
                </c:pt>
                <c:pt idx="23156">
                  <c:v>0.57425925925925925</c:v>
                </c:pt>
                <c:pt idx="23157">
                  <c:v>0.57450231481481484</c:v>
                </c:pt>
                <c:pt idx="23158">
                  <c:v>0.57474537037037032</c:v>
                </c:pt>
                <c:pt idx="23159">
                  <c:v>0.57498842592592592</c:v>
                </c:pt>
                <c:pt idx="23160">
                  <c:v>0.57523148148148151</c:v>
                </c:pt>
                <c:pt idx="23161">
                  <c:v>0.57548611111111114</c:v>
                </c:pt>
                <c:pt idx="23162">
                  <c:v>0.57572916666666674</c:v>
                </c:pt>
                <c:pt idx="23163">
                  <c:v>0.57597222222222222</c:v>
                </c:pt>
                <c:pt idx="23164">
                  <c:v>0.57621527777777781</c:v>
                </c:pt>
                <c:pt idx="23165">
                  <c:v>0.57645833333333341</c:v>
                </c:pt>
                <c:pt idx="23166">
                  <c:v>0.57670138888888889</c:v>
                </c:pt>
                <c:pt idx="23167">
                  <c:v>0.57695601851851852</c:v>
                </c:pt>
                <c:pt idx="23168">
                  <c:v>0.57719907407407411</c:v>
                </c:pt>
                <c:pt idx="23169">
                  <c:v>0.5774421296296296</c:v>
                </c:pt>
                <c:pt idx="23170">
                  <c:v>0.57768518518518519</c:v>
                </c:pt>
                <c:pt idx="23171">
                  <c:v>0.57792824074074078</c:v>
                </c:pt>
                <c:pt idx="23172">
                  <c:v>0.57818287037037031</c:v>
                </c:pt>
                <c:pt idx="23173">
                  <c:v>0.5784259259259259</c:v>
                </c:pt>
                <c:pt idx="23174">
                  <c:v>0.57866898148148149</c:v>
                </c:pt>
                <c:pt idx="23175">
                  <c:v>0.57891203703703698</c:v>
                </c:pt>
                <c:pt idx="23176">
                  <c:v>0.57915509259259257</c:v>
                </c:pt>
                <c:pt idx="23177">
                  <c:v>0.5794097222222222</c:v>
                </c:pt>
                <c:pt idx="23178">
                  <c:v>0.57965277777777779</c:v>
                </c:pt>
                <c:pt idx="23179">
                  <c:v>0.57989583333333339</c:v>
                </c:pt>
                <c:pt idx="23180">
                  <c:v>0.58013888888888887</c:v>
                </c:pt>
                <c:pt idx="23181">
                  <c:v>0.58038194444444446</c:v>
                </c:pt>
                <c:pt idx="23182">
                  <c:v>0.5806365740740741</c:v>
                </c:pt>
                <c:pt idx="23183">
                  <c:v>0.58087962962962958</c:v>
                </c:pt>
                <c:pt idx="23184">
                  <c:v>0.58112268518518517</c:v>
                </c:pt>
                <c:pt idx="23185">
                  <c:v>0.58136574074074077</c:v>
                </c:pt>
                <c:pt idx="23186">
                  <c:v>0.58160879629629625</c:v>
                </c:pt>
                <c:pt idx="23187">
                  <c:v>0.58185185185185184</c:v>
                </c:pt>
                <c:pt idx="23188">
                  <c:v>0.58210648148148147</c:v>
                </c:pt>
                <c:pt idx="23189">
                  <c:v>0.58234953703703707</c:v>
                </c:pt>
                <c:pt idx="23190">
                  <c:v>0.58259259259259266</c:v>
                </c:pt>
                <c:pt idx="23191">
                  <c:v>0.58283564814814814</c:v>
                </c:pt>
                <c:pt idx="23192">
                  <c:v>0.58307870370370374</c:v>
                </c:pt>
                <c:pt idx="23193">
                  <c:v>0.58333333333333337</c:v>
                </c:pt>
                <c:pt idx="23194">
                  <c:v>0.58357638888888885</c:v>
                </c:pt>
                <c:pt idx="23195">
                  <c:v>0.58381944444444445</c:v>
                </c:pt>
                <c:pt idx="23196">
                  <c:v>0.58406250000000004</c:v>
                </c:pt>
                <c:pt idx="23197">
                  <c:v>0.58430555555555552</c:v>
                </c:pt>
                <c:pt idx="23198">
                  <c:v>0.58456018518518515</c:v>
                </c:pt>
                <c:pt idx="23199">
                  <c:v>0.58480324074074075</c:v>
                </c:pt>
                <c:pt idx="23200">
                  <c:v>0.58504629629629623</c:v>
                </c:pt>
                <c:pt idx="23201">
                  <c:v>0.58528935185185182</c:v>
                </c:pt>
                <c:pt idx="23202">
                  <c:v>0.58553240740740742</c:v>
                </c:pt>
                <c:pt idx="23203">
                  <c:v>0.5857754629629629</c:v>
                </c:pt>
                <c:pt idx="23204">
                  <c:v>0.58603009259259264</c:v>
                </c:pt>
                <c:pt idx="23205">
                  <c:v>0.58627314814814813</c:v>
                </c:pt>
                <c:pt idx="23206">
                  <c:v>0.58651620370370372</c:v>
                </c:pt>
                <c:pt idx="23207">
                  <c:v>0.58675925925925931</c:v>
                </c:pt>
                <c:pt idx="23208">
                  <c:v>0.58701388888888884</c:v>
                </c:pt>
                <c:pt idx="23209">
                  <c:v>0.58725694444444443</c:v>
                </c:pt>
                <c:pt idx="23210">
                  <c:v>0.58750000000000002</c:v>
                </c:pt>
                <c:pt idx="23211">
                  <c:v>0.5877430555555555</c:v>
                </c:pt>
                <c:pt idx="23212">
                  <c:v>0.5879861111111111</c:v>
                </c:pt>
                <c:pt idx="23213">
                  <c:v>0.58822916666666669</c:v>
                </c:pt>
                <c:pt idx="23214">
                  <c:v>0.58848379629629632</c:v>
                </c:pt>
                <c:pt idx="23215">
                  <c:v>0.58872685185185192</c:v>
                </c:pt>
                <c:pt idx="23216">
                  <c:v>0.5889699074074074</c:v>
                </c:pt>
                <c:pt idx="23217">
                  <c:v>0.58921296296296299</c:v>
                </c:pt>
                <c:pt idx="23218">
                  <c:v>0.58945601851851859</c:v>
                </c:pt>
                <c:pt idx="23219">
                  <c:v>0.58971064814814811</c:v>
                </c:pt>
                <c:pt idx="23220">
                  <c:v>0.5899537037037037</c:v>
                </c:pt>
                <c:pt idx="23221">
                  <c:v>0.5901967592592593</c:v>
                </c:pt>
                <c:pt idx="23222">
                  <c:v>0.59043981481481478</c:v>
                </c:pt>
                <c:pt idx="23223">
                  <c:v>0.59068287037037037</c:v>
                </c:pt>
                <c:pt idx="23224">
                  <c:v>0.5909375</c:v>
                </c:pt>
                <c:pt idx="23225">
                  <c:v>0.59118055555555549</c:v>
                </c:pt>
                <c:pt idx="23226">
                  <c:v>0.59142361111111108</c:v>
                </c:pt>
                <c:pt idx="23227">
                  <c:v>0.59166666666666667</c:v>
                </c:pt>
                <c:pt idx="23228">
                  <c:v>0.59190972222222216</c:v>
                </c:pt>
                <c:pt idx="23229">
                  <c:v>0.59215277777777775</c:v>
                </c:pt>
                <c:pt idx="23230">
                  <c:v>0.59240740740740738</c:v>
                </c:pt>
                <c:pt idx="23231">
                  <c:v>0.59265046296296298</c:v>
                </c:pt>
                <c:pt idx="23232">
                  <c:v>0.59289351851851857</c:v>
                </c:pt>
                <c:pt idx="23233">
                  <c:v>0.59313657407407405</c:v>
                </c:pt>
                <c:pt idx="23234">
                  <c:v>0.59337962962962965</c:v>
                </c:pt>
                <c:pt idx="23235">
                  <c:v>0.59363425925925928</c:v>
                </c:pt>
                <c:pt idx="23236">
                  <c:v>0.59387731481481476</c:v>
                </c:pt>
                <c:pt idx="23237">
                  <c:v>0.59412037037037035</c:v>
                </c:pt>
                <c:pt idx="23238">
                  <c:v>0.59436342592592595</c:v>
                </c:pt>
                <c:pt idx="23239">
                  <c:v>0.59460648148148143</c:v>
                </c:pt>
                <c:pt idx="23240">
                  <c:v>0.59484953703703702</c:v>
                </c:pt>
                <c:pt idx="23241">
                  <c:v>0.59510416666666666</c:v>
                </c:pt>
                <c:pt idx="23242">
                  <c:v>0.59534722222222225</c:v>
                </c:pt>
                <c:pt idx="23243">
                  <c:v>0.59559027777777784</c:v>
                </c:pt>
                <c:pt idx="23244">
                  <c:v>0.59583333333333333</c:v>
                </c:pt>
                <c:pt idx="23245">
                  <c:v>0.59608796296296296</c:v>
                </c:pt>
                <c:pt idx="23246">
                  <c:v>0.59633101851851855</c:v>
                </c:pt>
                <c:pt idx="23247">
                  <c:v>0.59657407407407403</c:v>
                </c:pt>
                <c:pt idx="23248">
                  <c:v>0.59681712962962963</c:v>
                </c:pt>
                <c:pt idx="23249">
                  <c:v>0.59706018518518522</c:v>
                </c:pt>
                <c:pt idx="23250">
                  <c:v>0.5973032407407407</c:v>
                </c:pt>
                <c:pt idx="23251">
                  <c:v>0.59755787037037034</c:v>
                </c:pt>
                <c:pt idx="23252">
                  <c:v>0.59780092592592593</c:v>
                </c:pt>
                <c:pt idx="23253">
                  <c:v>0.59804398148148141</c:v>
                </c:pt>
                <c:pt idx="23254">
                  <c:v>0.59828703703703701</c:v>
                </c:pt>
                <c:pt idx="23255">
                  <c:v>0.5985300925925926</c:v>
                </c:pt>
                <c:pt idx="23256">
                  <c:v>0.59878472222222223</c:v>
                </c:pt>
                <c:pt idx="23257">
                  <c:v>0.59902777777777783</c:v>
                </c:pt>
                <c:pt idx="23258">
                  <c:v>0.59927083333333331</c:v>
                </c:pt>
                <c:pt idx="23259">
                  <c:v>0.5995138888888889</c:v>
                </c:pt>
                <c:pt idx="23260">
                  <c:v>0.5997569444444445</c:v>
                </c:pt>
                <c:pt idx="23261">
                  <c:v>0.60001157407407402</c:v>
                </c:pt>
                <c:pt idx="23262">
                  <c:v>0.60025462962962961</c:v>
                </c:pt>
                <c:pt idx="23263">
                  <c:v>0.6004976851851852</c:v>
                </c:pt>
                <c:pt idx="23264">
                  <c:v>0.60074074074074069</c:v>
                </c:pt>
                <c:pt idx="23265">
                  <c:v>0.60098379629629628</c:v>
                </c:pt>
                <c:pt idx="23266">
                  <c:v>0.60122685185185187</c:v>
                </c:pt>
                <c:pt idx="23267">
                  <c:v>0.60148148148148151</c:v>
                </c:pt>
                <c:pt idx="23268">
                  <c:v>0.6017245370370371</c:v>
                </c:pt>
                <c:pt idx="23269">
                  <c:v>0.60196759259259258</c:v>
                </c:pt>
                <c:pt idx="23270">
                  <c:v>0.60221064814814818</c:v>
                </c:pt>
                <c:pt idx="23271">
                  <c:v>0.60245370370370377</c:v>
                </c:pt>
                <c:pt idx="23272">
                  <c:v>0.60270833333333329</c:v>
                </c:pt>
                <c:pt idx="23273">
                  <c:v>0.60295138888888888</c:v>
                </c:pt>
                <c:pt idx="23274">
                  <c:v>0.60319444444444448</c:v>
                </c:pt>
                <c:pt idx="23275">
                  <c:v>0.60343749999999996</c:v>
                </c:pt>
                <c:pt idx="23276">
                  <c:v>0.60368055555555555</c:v>
                </c:pt>
                <c:pt idx="23277">
                  <c:v>0.60393518518518519</c:v>
                </c:pt>
                <c:pt idx="23278">
                  <c:v>0.60417824074074067</c:v>
                </c:pt>
                <c:pt idx="23279">
                  <c:v>0.60442129629629626</c:v>
                </c:pt>
                <c:pt idx="23280">
                  <c:v>0.60466435185185186</c:v>
                </c:pt>
                <c:pt idx="23281">
                  <c:v>0.60490740740740734</c:v>
                </c:pt>
                <c:pt idx="23282">
                  <c:v>0.60515046296296293</c:v>
                </c:pt>
                <c:pt idx="23283">
                  <c:v>0.60540509259259256</c:v>
                </c:pt>
                <c:pt idx="23284">
                  <c:v>0.60564814814814816</c:v>
                </c:pt>
                <c:pt idx="23285">
                  <c:v>0.60589120370370375</c:v>
                </c:pt>
                <c:pt idx="23286">
                  <c:v>0.60613425925925923</c:v>
                </c:pt>
                <c:pt idx="23287">
                  <c:v>0.60637731481481483</c:v>
                </c:pt>
                <c:pt idx="23288">
                  <c:v>0.60663194444444446</c:v>
                </c:pt>
                <c:pt idx="23289">
                  <c:v>0.60687499999999994</c:v>
                </c:pt>
                <c:pt idx="23290">
                  <c:v>0.60711805555555554</c:v>
                </c:pt>
                <c:pt idx="23291">
                  <c:v>0.60736111111111113</c:v>
                </c:pt>
                <c:pt idx="23292">
                  <c:v>0.60760416666666661</c:v>
                </c:pt>
                <c:pt idx="23293">
                  <c:v>0.60785879629629636</c:v>
                </c:pt>
                <c:pt idx="23294">
                  <c:v>0.60810185185185184</c:v>
                </c:pt>
                <c:pt idx="23295">
                  <c:v>0.60834490740740743</c:v>
                </c:pt>
                <c:pt idx="23296">
                  <c:v>0.60858796296296302</c:v>
                </c:pt>
                <c:pt idx="23297">
                  <c:v>0.60883101851851851</c:v>
                </c:pt>
                <c:pt idx="23298">
                  <c:v>0.6090740740740741</c:v>
                </c:pt>
                <c:pt idx="23299">
                  <c:v>0.60932870370370373</c:v>
                </c:pt>
                <c:pt idx="23300">
                  <c:v>0.60957175925925922</c:v>
                </c:pt>
                <c:pt idx="23301">
                  <c:v>0.60981481481481481</c:v>
                </c:pt>
                <c:pt idx="23302">
                  <c:v>0.6100578703703704</c:v>
                </c:pt>
                <c:pt idx="23303">
                  <c:v>0.61030092592592589</c:v>
                </c:pt>
                <c:pt idx="23304">
                  <c:v>0.61055555555555563</c:v>
                </c:pt>
                <c:pt idx="23305">
                  <c:v>0.61079861111111111</c:v>
                </c:pt>
                <c:pt idx="23306">
                  <c:v>0.61104166666666659</c:v>
                </c:pt>
                <c:pt idx="23307">
                  <c:v>0.61128472222222219</c:v>
                </c:pt>
                <c:pt idx="23308">
                  <c:v>0.61152777777777778</c:v>
                </c:pt>
                <c:pt idx="23309">
                  <c:v>0.61178240740740741</c:v>
                </c:pt>
                <c:pt idx="23310">
                  <c:v>0.61202546296296301</c:v>
                </c:pt>
                <c:pt idx="23311">
                  <c:v>0.61226851851851849</c:v>
                </c:pt>
                <c:pt idx="23312">
                  <c:v>0.61251157407407408</c:v>
                </c:pt>
                <c:pt idx="23313">
                  <c:v>0.61275462962962968</c:v>
                </c:pt>
                <c:pt idx="23314">
                  <c:v>0.6130092592592592</c:v>
                </c:pt>
                <c:pt idx="23315">
                  <c:v>0.61325231481481479</c:v>
                </c:pt>
                <c:pt idx="23316">
                  <c:v>0.61349537037037039</c:v>
                </c:pt>
                <c:pt idx="23317">
                  <c:v>0.61373842592592587</c:v>
                </c:pt>
                <c:pt idx="23318">
                  <c:v>0.61398148148148146</c:v>
                </c:pt>
                <c:pt idx="23319">
                  <c:v>0.61422453703703705</c:v>
                </c:pt>
                <c:pt idx="23320">
                  <c:v>0.61447916666666669</c:v>
                </c:pt>
                <c:pt idx="23321">
                  <c:v>0.61472222222222228</c:v>
                </c:pt>
                <c:pt idx="23322">
                  <c:v>0.61496527777777776</c:v>
                </c:pt>
                <c:pt idx="23323">
                  <c:v>0.61520833333333336</c:v>
                </c:pt>
                <c:pt idx="23324">
                  <c:v>0.61545138888888895</c:v>
                </c:pt>
                <c:pt idx="23325">
                  <c:v>0.61570601851851847</c:v>
                </c:pt>
                <c:pt idx="23326">
                  <c:v>0.61594907407407407</c:v>
                </c:pt>
                <c:pt idx="23327">
                  <c:v>0.61619212962962966</c:v>
                </c:pt>
                <c:pt idx="23328">
                  <c:v>0.61643518518518514</c:v>
                </c:pt>
                <c:pt idx="23329">
                  <c:v>0.61667824074074074</c:v>
                </c:pt>
                <c:pt idx="23330">
                  <c:v>0.61693287037037037</c:v>
                </c:pt>
                <c:pt idx="23331">
                  <c:v>0.61717592592592596</c:v>
                </c:pt>
                <c:pt idx="23332">
                  <c:v>0.61741898148148155</c:v>
                </c:pt>
                <c:pt idx="23333">
                  <c:v>0.61766203703703704</c:v>
                </c:pt>
                <c:pt idx="23334">
                  <c:v>0.61790509259259252</c:v>
                </c:pt>
                <c:pt idx="23335">
                  <c:v>0.61814814814814811</c:v>
                </c:pt>
                <c:pt idx="23336">
                  <c:v>0.61840277777777775</c:v>
                </c:pt>
                <c:pt idx="23337">
                  <c:v>0.61864583333333334</c:v>
                </c:pt>
                <c:pt idx="23338">
                  <c:v>0.61888888888888893</c:v>
                </c:pt>
                <c:pt idx="23339">
                  <c:v>0.61913194444444442</c:v>
                </c:pt>
                <c:pt idx="23340">
                  <c:v>0.61937500000000001</c:v>
                </c:pt>
                <c:pt idx="23341">
                  <c:v>0.61962962962962964</c:v>
                </c:pt>
                <c:pt idx="23342">
                  <c:v>0.61987268518518512</c:v>
                </c:pt>
                <c:pt idx="23343">
                  <c:v>0.62011574074074072</c:v>
                </c:pt>
                <c:pt idx="23344">
                  <c:v>0.62035879629629631</c:v>
                </c:pt>
                <c:pt idx="23345">
                  <c:v>0.62060185185185179</c:v>
                </c:pt>
                <c:pt idx="23346">
                  <c:v>0.62085648148148154</c:v>
                </c:pt>
                <c:pt idx="23347">
                  <c:v>0.62109953703703702</c:v>
                </c:pt>
                <c:pt idx="23348">
                  <c:v>0.62134259259259261</c:v>
                </c:pt>
                <c:pt idx="23349">
                  <c:v>0.62158564814814821</c:v>
                </c:pt>
                <c:pt idx="23350">
                  <c:v>0.62182870370370369</c:v>
                </c:pt>
                <c:pt idx="23351">
                  <c:v>0.62208333333333332</c:v>
                </c:pt>
                <c:pt idx="23352">
                  <c:v>0.62232638888888892</c:v>
                </c:pt>
                <c:pt idx="23353">
                  <c:v>0.6225694444444444</c:v>
                </c:pt>
                <c:pt idx="23354">
                  <c:v>0.62281249999999999</c:v>
                </c:pt>
                <c:pt idx="23355">
                  <c:v>0.62305555555555558</c:v>
                </c:pt>
                <c:pt idx="23356">
                  <c:v>0.62329861111111107</c:v>
                </c:pt>
                <c:pt idx="23357">
                  <c:v>0.62355324074074081</c:v>
                </c:pt>
                <c:pt idx="23358">
                  <c:v>0.62379629629629629</c:v>
                </c:pt>
                <c:pt idx="23359">
                  <c:v>0.62403935185185189</c:v>
                </c:pt>
                <c:pt idx="23360">
                  <c:v>0.62428240740740748</c:v>
                </c:pt>
                <c:pt idx="23361">
                  <c:v>0.624537037037037</c:v>
                </c:pt>
                <c:pt idx="23362">
                  <c:v>0.6247800925925926</c:v>
                </c:pt>
                <c:pt idx="23363">
                  <c:v>0.62502314814814819</c:v>
                </c:pt>
                <c:pt idx="23364">
                  <c:v>0.62526620370370367</c:v>
                </c:pt>
                <c:pt idx="23365">
                  <c:v>0.62550925925925926</c:v>
                </c:pt>
                <c:pt idx="23366">
                  <c:v>0.62575231481481486</c:v>
                </c:pt>
                <c:pt idx="23367">
                  <c:v>0.62600694444444438</c:v>
                </c:pt>
                <c:pt idx="23368">
                  <c:v>0.62624999999999997</c:v>
                </c:pt>
                <c:pt idx="23369">
                  <c:v>0.62649305555555557</c:v>
                </c:pt>
                <c:pt idx="23370">
                  <c:v>0.62673611111111105</c:v>
                </c:pt>
                <c:pt idx="23371">
                  <c:v>0.62697916666666664</c:v>
                </c:pt>
                <c:pt idx="23372">
                  <c:v>0.62722222222222224</c:v>
                </c:pt>
                <c:pt idx="23373">
                  <c:v>0.62747685185185187</c:v>
                </c:pt>
                <c:pt idx="23374">
                  <c:v>0.62771990740740746</c:v>
                </c:pt>
                <c:pt idx="23375">
                  <c:v>0.62796296296296295</c:v>
                </c:pt>
                <c:pt idx="23376">
                  <c:v>0.62820601851851854</c:v>
                </c:pt>
                <c:pt idx="23377">
                  <c:v>0.62844907407407413</c:v>
                </c:pt>
                <c:pt idx="23378">
                  <c:v>0.62870370370370365</c:v>
                </c:pt>
                <c:pt idx="23379">
                  <c:v>0.62894675925925925</c:v>
                </c:pt>
                <c:pt idx="23380">
                  <c:v>0.62918981481481484</c:v>
                </c:pt>
                <c:pt idx="23381">
                  <c:v>0.62943287037037032</c:v>
                </c:pt>
                <c:pt idx="23382">
                  <c:v>0.62967592592592592</c:v>
                </c:pt>
                <c:pt idx="23383">
                  <c:v>0.62993055555555555</c:v>
                </c:pt>
                <c:pt idx="23384">
                  <c:v>0.63017361111111114</c:v>
                </c:pt>
                <c:pt idx="23385">
                  <c:v>0.63041666666666674</c:v>
                </c:pt>
                <c:pt idx="23386">
                  <c:v>0.63065972222222222</c:v>
                </c:pt>
                <c:pt idx="23387">
                  <c:v>0.63090277777777781</c:v>
                </c:pt>
                <c:pt idx="23388">
                  <c:v>0.63115740740740744</c:v>
                </c:pt>
                <c:pt idx="23389">
                  <c:v>0.63140046296296293</c:v>
                </c:pt>
                <c:pt idx="23390">
                  <c:v>0.63164351851851852</c:v>
                </c:pt>
                <c:pt idx="23391">
                  <c:v>0.63188657407407411</c:v>
                </c:pt>
                <c:pt idx="23392">
                  <c:v>0.6321296296296296</c:v>
                </c:pt>
                <c:pt idx="23393">
                  <c:v>0.63237268518518519</c:v>
                </c:pt>
                <c:pt idx="23394">
                  <c:v>0.63262731481481482</c:v>
                </c:pt>
                <c:pt idx="23395">
                  <c:v>0.63287037037037031</c:v>
                </c:pt>
                <c:pt idx="23396">
                  <c:v>0.6331134259259259</c:v>
                </c:pt>
                <c:pt idx="23397">
                  <c:v>0.63335648148148149</c:v>
                </c:pt>
                <c:pt idx="23398">
                  <c:v>0.63361111111111112</c:v>
                </c:pt>
                <c:pt idx="23399">
                  <c:v>0.63385416666666672</c:v>
                </c:pt>
                <c:pt idx="23400">
                  <c:v>0.6340972222222222</c:v>
                </c:pt>
                <c:pt idx="23401">
                  <c:v>0.63434027777777779</c:v>
                </c:pt>
                <c:pt idx="23402">
                  <c:v>0.63458333333333339</c:v>
                </c:pt>
                <c:pt idx="23403">
                  <c:v>0.63482638888888887</c:v>
                </c:pt>
                <c:pt idx="23404">
                  <c:v>0.6350810185185185</c:v>
                </c:pt>
                <c:pt idx="23405">
                  <c:v>0.6353240740740741</c:v>
                </c:pt>
                <c:pt idx="23406">
                  <c:v>0.63556712962962958</c:v>
                </c:pt>
                <c:pt idx="23407">
                  <c:v>0.63581018518518517</c:v>
                </c:pt>
                <c:pt idx="23408">
                  <c:v>0.63605324074074077</c:v>
                </c:pt>
                <c:pt idx="23409">
                  <c:v>0.6363078703703704</c:v>
                </c:pt>
                <c:pt idx="23410">
                  <c:v>0.63655092592592599</c:v>
                </c:pt>
                <c:pt idx="23411">
                  <c:v>0.63679398148148147</c:v>
                </c:pt>
                <c:pt idx="23412">
                  <c:v>0.63703703703703707</c:v>
                </c:pt>
                <c:pt idx="23413">
                  <c:v>0.63728009259259266</c:v>
                </c:pt>
                <c:pt idx="23414">
                  <c:v>0.63753472222222218</c:v>
                </c:pt>
                <c:pt idx="23415">
                  <c:v>0.63777777777777778</c:v>
                </c:pt>
                <c:pt idx="23416">
                  <c:v>0.63802083333333337</c:v>
                </c:pt>
                <c:pt idx="23417">
                  <c:v>0.63826388888888885</c:v>
                </c:pt>
                <c:pt idx="23418">
                  <c:v>0.63850694444444445</c:v>
                </c:pt>
                <c:pt idx="23419">
                  <c:v>0.63875000000000004</c:v>
                </c:pt>
                <c:pt idx="23420">
                  <c:v>0.63900462962962956</c:v>
                </c:pt>
                <c:pt idx="23421">
                  <c:v>0.63924768518518515</c:v>
                </c:pt>
                <c:pt idx="23422">
                  <c:v>0.63949074074074075</c:v>
                </c:pt>
                <c:pt idx="23423">
                  <c:v>0.63973379629629623</c:v>
                </c:pt>
                <c:pt idx="23424">
                  <c:v>0.63997685185185182</c:v>
                </c:pt>
                <c:pt idx="23425">
                  <c:v>0.64023148148148146</c:v>
                </c:pt>
                <c:pt idx="23426">
                  <c:v>0.64047453703703705</c:v>
                </c:pt>
                <c:pt idx="23427">
                  <c:v>0.64071759259259264</c:v>
                </c:pt>
                <c:pt idx="23428">
                  <c:v>0.64096064814814813</c:v>
                </c:pt>
                <c:pt idx="23429">
                  <c:v>0.64120370370370372</c:v>
                </c:pt>
                <c:pt idx="23430">
                  <c:v>0.64145833333333335</c:v>
                </c:pt>
                <c:pt idx="23431">
                  <c:v>0.64170138888888884</c:v>
                </c:pt>
                <c:pt idx="23432">
                  <c:v>0.64194444444444443</c:v>
                </c:pt>
                <c:pt idx="23433">
                  <c:v>0.64218750000000002</c:v>
                </c:pt>
                <c:pt idx="23434">
                  <c:v>0.6424305555555555</c:v>
                </c:pt>
                <c:pt idx="23435">
                  <c:v>0.6426736111111111</c:v>
                </c:pt>
                <c:pt idx="23436">
                  <c:v>0.64292824074074073</c:v>
                </c:pt>
                <c:pt idx="23437">
                  <c:v>0.64317129629629632</c:v>
                </c:pt>
                <c:pt idx="23438">
                  <c:v>0.64341435185185192</c:v>
                </c:pt>
                <c:pt idx="23439">
                  <c:v>0.6436574074074074</c:v>
                </c:pt>
                <c:pt idx="23440">
                  <c:v>0.64390046296296299</c:v>
                </c:pt>
                <c:pt idx="23441">
                  <c:v>0.64415509259259263</c:v>
                </c:pt>
                <c:pt idx="23442">
                  <c:v>0.64439814814814811</c:v>
                </c:pt>
                <c:pt idx="23443">
                  <c:v>0.6446412037037037</c:v>
                </c:pt>
                <c:pt idx="23444">
                  <c:v>0.6448842592592593</c:v>
                </c:pt>
                <c:pt idx="23445">
                  <c:v>0.64512731481481478</c:v>
                </c:pt>
                <c:pt idx="23446">
                  <c:v>0.64538194444444441</c:v>
                </c:pt>
                <c:pt idx="23447">
                  <c:v>0.645625</c:v>
                </c:pt>
                <c:pt idx="23448">
                  <c:v>0.64586805555555549</c:v>
                </c:pt>
                <c:pt idx="23449">
                  <c:v>0.64611111111111108</c:v>
                </c:pt>
                <c:pt idx="23450">
                  <c:v>0.64635416666666667</c:v>
                </c:pt>
                <c:pt idx="23451">
                  <c:v>0.64659722222222216</c:v>
                </c:pt>
                <c:pt idx="23452">
                  <c:v>0.6468518518518519</c:v>
                </c:pt>
                <c:pt idx="23453">
                  <c:v>0.64709490740740738</c:v>
                </c:pt>
                <c:pt idx="23454">
                  <c:v>0.64733796296296298</c:v>
                </c:pt>
                <c:pt idx="23455">
                  <c:v>0.64758101851851857</c:v>
                </c:pt>
                <c:pt idx="23456">
                  <c:v>0.64782407407407405</c:v>
                </c:pt>
                <c:pt idx="23457">
                  <c:v>0.64807870370370368</c:v>
                </c:pt>
                <c:pt idx="23458">
                  <c:v>0.64832175925925928</c:v>
                </c:pt>
                <c:pt idx="23459">
                  <c:v>0.64856481481481476</c:v>
                </c:pt>
                <c:pt idx="23460">
                  <c:v>0.64880787037037035</c:v>
                </c:pt>
                <c:pt idx="23461">
                  <c:v>0.64905092592592595</c:v>
                </c:pt>
                <c:pt idx="23462">
                  <c:v>0.64930555555555558</c:v>
                </c:pt>
                <c:pt idx="23463">
                  <c:v>0.64954861111111117</c:v>
                </c:pt>
                <c:pt idx="23464">
                  <c:v>0.64979166666666666</c:v>
                </c:pt>
                <c:pt idx="23465">
                  <c:v>0.65003472222222225</c:v>
                </c:pt>
                <c:pt idx="23466">
                  <c:v>0.65027777777777784</c:v>
                </c:pt>
                <c:pt idx="23467">
                  <c:v>0.65052083333333333</c:v>
                </c:pt>
                <c:pt idx="23468">
                  <c:v>0.65077546296296296</c:v>
                </c:pt>
                <c:pt idx="23469">
                  <c:v>0.65101851851851855</c:v>
                </c:pt>
                <c:pt idx="23470">
                  <c:v>0.65126157407407403</c:v>
                </c:pt>
                <c:pt idx="23471">
                  <c:v>0.65150462962962963</c:v>
                </c:pt>
                <c:pt idx="23472">
                  <c:v>0.65174768518518522</c:v>
                </c:pt>
                <c:pt idx="23473">
                  <c:v>0.65200231481481474</c:v>
                </c:pt>
                <c:pt idx="23474">
                  <c:v>0.65224537037037034</c:v>
                </c:pt>
                <c:pt idx="23475">
                  <c:v>0.65248842592592593</c:v>
                </c:pt>
                <c:pt idx="23476">
                  <c:v>0.65273148148148141</c:v>
                </c:pt>
                <c:pt idx="23477">
                  <c:v>0.65297453703703701</c:v>
                </c:pt>
                <c:pt idx="23478">
                  <c:v>0.65322916666666664</c:v>
                </c:pt>
                <c:pt idx="23479">
                  <c:v>0.65347222222222223</c:v>
                </c:pt>
                <c:pt idx="23480">
                  <c:v>0.65371527777777783</c:v>
                </c:pt>
                <c:pt idx="23481">
                  <c:v>0.65395833333333331</c:v>
                </c:pt>
                <c:pt idx="23482">
                  <c:v>0.6542013888888889</c:v>
                </c:pt>
                <c:pt idx="23483">
                  <c:v>0.65445601851851853</c:v>
                </c:pt>
                <c:pt idx="23484">
                  <c:v>0.65469907407407402</c:v>
                </c:pt>
                <c:pt idx="23485">
                  <c:v>0.65494212962962961</c:v>
                </c:pt>
                <c:pt idx="23486">
                  <c:v>0.6551851851851852</c:v>
                </c:pt>
                <c:pt idx="23487">
                  <c:v>0.65542824074074069</c:v>
                </c:pt>
                <c:pt idx="23488">
                  <c:v>0.65567129629629628</c:v>
                </c:pt>
                <c:pt idx="23489">
                  <c:v>0.65592592592592591</c:v>
                </c:pt>
                <c:pt idx="23490">
                  <c:v>0.65616898148148151</c:v>
                </c:pt>
                <c:pt idx="23491">
                  <c:v>0.6564120370370371</c:v>
                </c:pt>
                <c:pt idx="23492">
                  <c:v>0.65665509259259258</c:v>
                </c:pt>
                <c:pt idx="23493">
                  <c:v>0.65689814814814818</c:v>
                </c:pt>
                <c:pt idx="23494">
                  <c:v>0.65715277777777781</c:v>
                </c:pt>
                <c:pt idx="23495">
                  <c:v>0.65739583333333329</c:v>
                </c:pt>
                <c:pt idx="23496">
                  <c:v>0.65763888888888888</c:v>
                </c:pt>
                <c:pt idx="23497">
                  <c:v>0.65788194444444448</c:v>
                </c:pt>
                <c:pt idx="23498">
                  <c:v>0.65812499999999996</c:v>
                </c:pt>
                <c:pt idx="23499">
                  <c:v>0.6583796296296297</c:v>
                </c:pt>
                <c:pt idx="23500">
                  <c:v>0.65862268518518519</c:v>
                </c:pt>
                <c:pt idx="23501">
                  <c:v>0.65886574074074067</c:v>
                </c:pt>
                <c:pt idx="23502">
                  <c:v>0.65910879629629626</c:v>
                </c:pt>
                <c:pt idx="23503">
                  <c:v>0.65935185185185186</c:v>
                </c:pt>
                <c:pt idx="23504">
                  <c:v>0.65959490740740734</c:v>
                </c:pt>
                <c:pt idx="23505">
                  <c:v>0.65984953703703708</c:v>
                </c:pt>
                <c:pt idx="23506">
                  <c:v>0.66009259259259256</c:v>
                </c:pt>
                <c:pt idx="23507">
                  <c:v>0.66033564814814816</c:v>
                </c:pt>
                <c:pt idx="23508">
                  <c:v>0.66057870370370375</c:v>
                </c:pt>
                <c:pt idx="23509">
                  <c:v>0.66082175925925923</c:v>
                </c:pt>
                <c:pt idx="23510">
                  <c:v>0.66107638888888887</c:v>
                </c:pt>
                <c:pt idx="23511">
                  <c:v>0.66131944444444446</c:v>
                </c:pt>
                <c:pt idx="23512">
                  <c:v>0.66156249999999994</c:v>
                </c:pt>
                <c:pt idx="23513">
                  <c:v>0.66180555555555554</c:v>
                </c:pt>
                <c:pt idx="23514">
                  <c:v>0.66204861111111113</c:v>
                </c:pt>
                <c:pt idx="23515">
                  <c:v>0.66230324074074076</c:v>
                </c:pt>
                <c:pt idx="23516">
                  <c:v>0.66254629629629636</c:v>
                </c:pt>
                <c:pt idx="23517">
                  <c:v>0.66278935185185184</c:v>
                </c:pt>
                <c:pt idx="23518">
                  <c:v>0.66303240740740743</c:v>
                </c:pt>
                <c:pt idx="23519">
                  <c:v>0.66327546296296302</c:v>
                </c:pt>
                <c:pt idx="23520">
                  <c:v>0.66353009259259255</c:v>
                </c:pt>
                <c:pt idx="23521">
                  <c:v>0.66377314814814814</c:v>
                </c:pt>
                <c:pt idx="23522">
                  <c:v>0.66401620370370373</c:v>
                </c:pt>
                <c:pt idx="23523">
                  <c:v>0.66425925925925922</c:v>
                </c:pt>
                <c:pt idx="23524">
                  <c:v>0.66450231481481481</c:v>
                </c:pt>
                <c:pt idx="23525">
                  <c:v>0.6647453703703704</c:v>
                </c:pt>
                <c:pt idx="23526">
                  <c:v>0.66500000000000004</c:v>
                </c:pt>
                <c:pt idx="23527">
                  <c:v>0.66524305555555563</c:v>
                </c:pt>
                <c:pt idx="23528">
                  <c:v>0.66548611111111111</c:v>
                </c:pt>
                <c:pt idx="23529">
                  <c:v>0.66572916666666659</c:v>
                </c:pt>
                <c:pt idx="23530">
                  <c:v>0.66597222222222219</c:v>
                </c:pt>
                <c:pt idx="23531">
                  <c:v>0.66622685185185182</c:v>
                </c:pt>
                <c:pt idx="23532">
                  <c:v>0.66646990740740741</c:v>
                </c:pt>
                <c:pt idx="23533">
                  <c:v>0.66671296296296301</c:v>
                </c:pt>
                <c:pt idx="23534">
                  <c:v>0.66695601851851849</c:v>
                </c:pt>
                <c:pt idx="23535">
                  <c:v>0.66719907407407408</c:v>
                </c:pt>
                <c:pt idx="23536">
                  <c:v>0.66745370370370372</c:v>
                </c:pt>
                <c:pt idx="23537">
                  <c:v>0.66769675925925931</c:v>
                </c:pt>
                <c:pt idx="23538">
                  <c:v>0.66793981481481479</c:v>
                </c:pt>
                <c:pt idx="23539">
                  <c:v>0.66818287037037039</c:v>
                </c:pt>
                <c:pt idx="23540">
                  <c:v>0.66842592592592587</c:v>
                </c:pt>
                <c:pt idx="23541">
                  <c:v>0.6686805555555555</c:v>
                </c:pt>
                <c:pt idx="23542">
                  <c:v>0.66892361111111109</c:v>
                </c:pt>
                <c:pt idx="23543">
                  <c:v>0.66916666666666658</c:v>
                </c:pt>
                <c:pt idx="23544">
                  <c:v>0.66940972222222228</c:v>
                </c:pt>
                <c:pt idx="23545">
                  <c:v>0.66965277777777776</c:v>
                </c:pt>
                <c:pt idx="23546">
                  <c:v>0.66989583333333336</c:v>
                </c:pt>
                <c:pt idx="23547">
                  <c:v>0.67015046296296299</c:v>
                </c:pt>
                <c:pt idx="23548">
                  <c:v>0.67039351851851858</c:v>
                </c:pt>
                <c:pt idx="23549">
                  <c:v>0.67063657407407407</c:v>
                </c:pt>
                <c:pt idx="23550">
                  <c:v>0.67087962962962966</c:v>
                </c:pt>
                <c:pt idx="23551">
                  <c:v>0.67112268518518514</c:v>
                </c:pt>
                <c:pt idx="23552">
                  <c:v>0.67137731481481477</c:v>
                </c:pt>
                <c:pt idx="23553">
                  <c:v>0.67162037037037037</c:v>
                </c:pt>
                <c:pt idx="23554">
                  <c:v>0.67186342592592585</c:v>
                </c:pt>
                <c:pt idx="23555">
                  <c:v>0.67210648148148155</c:v>
                </c:pt>
                <c:pt idx="23556">
                  <c:v>0.67234953703703704</c:v>
                </c:pt>
                <c:pt idx="23557">
                  <c:v>0.67260416666666656</c:v>
                </c:pt>
                <c:pt idx="23558">
                  <c:v>0.67284722222222226</c:v>
                </c:pt>
                <c:pt idx="23559">
                  <c:v>0.67309027777777775</c:v>
                </c:pt>
                <c:pt idx="23560">
                  <c:v>0.67333333333333334</c:v>
                </c:pt>
                <c:pt idx="23561">
                  <c:v>0.67357638888888882</c:v>
                </c:pt>
                <c:pt idx="23562">
                  <c:v>0.67381944444444442</c:v>
                </c:pt>
                <c:pt idx="23563">
                  <c:v>0.67407407407407405</c:v>
                </c:pt>
                <c:pt idx="23564">
                  <c:v>0.67431712962962964</c:v>
                </c:pt>
                <c:pt idx="23565">
                  <c:v>0.67456018518518512</c:v>
                </c:pt>
                <c:pt idx="23566">
                  <c:v>0.67480324074074083</c:v>
                </c:pt>
                <c:pt idx="23567">
                  <c:v>0.67505787037037035</c:v>
                </c:pt>
                <c:pt idx="23568">
                  <c:v>0.67530092592592583</c:v>
                </c:pt>
                <c:pt idx="23569">
                  <c:v>0.67554398148148154</c:v>
                </c:pt>
                <c:pt idx="23570">
                  <c:v>0.67578703703703702</c:v>
                </c:pt>
                <c:pt idx="23571">
                  <c:v>0.67603009259259261</c:v>
                </c:pt>
                <c:pt idx="23572">
                  <c:v>0.6762731481481481</c:v>
                </c:pt>
                <c:pt idx="23573">
                  <c:v>0.67652777777777784</c:v>
                </c:pt>
                <c:pt idx="23574">
                  <c:v>0.67677083333333332</c:v>
                </c:pt>
                <c:pt idx="23575">
                  <c:v>0.67701388888888892</c:v>
                </c:pt>
                <c:pt idx="23576">
                  <c:v>0.6772569444444444</c:v>
                </c:pt>
                <c:pt idx="23577">
                  <c:v>0.6775000000000001</c:v>
                </c:pt>
                <c:pt idx="23578">
                  <c:v>0.67775462962962962</c:v>
                </c:pt>
                <c:pt idx="23579">
                  <c:v>0.67799768518518511</c:v>
                </c:pt>
                <c:pt idx="23580">
                  <c:v>0.67824074074074081</c:v>
                </c:pt>
                <c:pt idx="23581">
                  <c:v>0.67848379629629629</c:v>
                </c:pt>
                <c:pt idx="23582">
                  <c:v>0.67872685185185189</c:v>
                </c:pt>
                <c:pt idx="23583">
                  <c:v>0.67898148148148152</c:v>
                </c:pt>
                <c:pt idx="23584">
                  <c:v>0.679224537037037</c:v>
                </c:pt>
                <c:pt idx="23585">
                  <c:v>0.6794675925925926</c:v>
                </c:pt>
                <c:pt idx="23586">
                  <c:v>0.67971064814814808</c:v>
                </c:pt>
                <c:pt idx="23587">
                  <c:v>0.67995370370370367</c:v>
                </c:pt>
                <c:pt idx="23588">
                  <c:v>0.68019675925925915</c:v>
                </c:pt>
                <c:pt idx="23589">
                  <c:v>0.6804513888888889</c:v>
                </c:pt>
                <c:pt idx="23590">
                  <c:v>0.68069444444444438</c:v>
                </c:pt>
                <c:pt idx="23591">
                  <c:v>0.68093750000000008</c:v>
                </c:pt>
                <c:pt idx="23592">
                  <c:v>0.68118055555555557</c:v>
                </c:pt>
                <c:pt idx="23593">
                  <c:v>0.68142361111111116</c:v>
                </c:pt>
                <c:pt idx="23594">
                  <c:v>0.68167824074074079</c:v>
                </c:pt>
                <c:pt idx="23595">
                  <c:v>0.68192129629629628</c:v>
                </c:pt>
                <c:pt idx="23596">
                  <c:v>0.68216435185185187</c:v>
                </c:pt>
                <c:pt idx="23597">
                  <c:v>0.68240740740740735</c:v>
                </c:pt>
                <c:pt idx="23598">
                  <c:v>0.68265046296296295</c:v>
                </c:pt>
                <c:pt idx="23599">
                  <c:v>0.68290509259259258</c:v>
                </c:pt>
                <c:pt idx="23600">
                  <c:v>0.68314814814814817</c:v>
                </c:pt>
                <c:pt idx="23601">
                  <c:v>0.68339120370370365</c:v>
                </c:pt>
                <c:pt idx="23602">
                  <c:v>0.68363425925925936</c:v>
                </c:pt>
                <c:pt idx="23603">
                  <c:v>0.68387731481481484</c:v>
                </c:pt>
                <c:pt idx="23604">
                  <c:v>0.68412037037037043</c:v>
                </c:pt>
                <c:pt idx="23605">
                  <c:v>0.68437500000000007</c:v>
                </c:pt>
                <c:pt idx="23606">
                  <c:v>0.68461805555555555</c:v>
                </c:pt>
                <c:pt idx="23607">
                  <c:v>0.68486111111111114</c:v>
                </c:pt>
                <c:pt idx="23608">
                  <c:v>0.68510416666666663</c:v>
                </c:pt>
                <c:pt idx="23609">
                  <c:v>0.68534722222222222</c:v>
                </c:pt>
                <c:pt idx="23610">
                  <c:v>0.68560185185185185</c:v>
                </c:pt>
                <c:pt idx="23611">
                  <c:v>0.68584490740740733</c:v>
                </c:pt>
                <c:pt idx="23612">
                  <c:v>0.68608796296296293</c:v>
                </c:pt>
                <c:pt idx="23613">
                  <c:v>0.68633101851851841</c:v>
                </c:pt>
                <c:pt idx="23614">
                  <c:v>0.68657407407407411</c:v>
                </c:pt>
                <c:pt idx="23615">
                  <c:v>0.68682870370370364</c:v>
                </c:pt>
                <c:pt idx="23616">
                  <c:v>0.68707175925925934</c:v>
                </c:pt>
                <c:pt idx="23617">
                  <c:v>0.68731481481481482</c:v>
                </c:pt>
                <c:pt idx="23618">
                  <c:v>0.68755787037037042</c:v>
                </c:pt>
                <c:pt idx="23619">
                  <c:v>0.6878009259259259</c:v>
                </c:pt>
                <c:pt idx="23620">
                  <c:v>0.68804398148148149</c:v>
                </c:pt>
                <c:pt idx="23621">
                  <c:v>0.68829861111111112</c:v>
                </c:pt>
                <c:pt idx="23622">
                  <c:v>0.68854166666666661</c:v>
                </c:pt>
                <c:pt idx="23623">
                  <c:v>0.6887847222222222</c:v>
                </c:pt>
                <c:pt idx="23624">
                  <c:v>0.68902777777777768</c:v>
                </c:pt>
                <c:pt idx="23625">
                  <c:v>0.68927083333333339</c:v>
                </c:pt>
                <c:pt idx="23626">
                  <c:v>0.68952546296296291</c:v>
                </c:pt>
                <c:pt idx="23627">
                  <c:v>0.68976851851851861</c:v>
                </c:pt>
                <c:pt idx="23628">
                  <c:v>0.6900115740740741</c:v>
                </c:pt>
                <c:pt idx="23629">
                  <c:v>0.69025462962962969</c:v>
                </c:pt>
                <c:pt idx="23630">
                  <c:v>0.69049768518518517</c:v>
                </c:pt>
                <c:pt idx="23631">
                  <c:v>0.69075231481481481</c:v>
                </c:pt>
                <c:pt idx="23632">
                  <c:v>0.6909953703703704</c:v>
                </c:pt>
                <c:pt idx="23633">
                  <c:v>0.69123842592592588</c:v>
                </c:pt>
                <c:pt idx="23634">
                  <c:v>0.69148148148148147</c:v>
                </c:pt>
                <c:pt idx="23635">
                  <c:v>0.69172453703703696</c:v>
                </c:pt>
                <c:pt idx="23636">
                  <c:v>0.69196759259259266</c:v>
                </c:pt>
                <c:pt idx="23637">
                  <c:v>0.69222222222222218</c:v>
                </c:pt>
                <c:pt idx="23638">
                  <c:v>0.69246527777777767</c:v>
                </c:pt>
                <c:pt idx="23639">
                  <c:v>0.69270833333333337</c:v>
                </c:pt>
                <c:pt idx="23640">
                  <c:v>0.69295138888888896</c:v>
                </c:pt>
                <c:pt idx="23641">
                  <c:v>0.69319444444444445</c:v>
                </c:pt>
                <c:pt idx="23642">
                  <c:v>0.69344907407407408</c:v>
                </c:pt>
                <c:pt idx="23643">
                  <c:v>0.69369212962962967</c:v>
                </c:pt>
                <c:pt idx="23644">
                  <c:v>0.69393518518518515</c:v>
                </c:pt>
                <c:pt idx="23645">
                  <c:v>0.69417824074074075</c:v>
                </c:pt>
                <c:pt idx="23646">
                  <c:v>0.69442129629629623</c:v>
                </c:pt>
                <c:pt idx="23647">
                  <c:v>0.69467592592592586</c:v>
                </c:pt>
                <c:pt idx="23648">
                  <c:v>0.69491898148148146</c:v>
                </c:pt>
                <c:pt idx="23649">
                  <c:v>0.69516203703703694</c:v>
                </c:pt>
                <c:pt idx="23650">
                  <c:v>0.69540509259259264</c:v>
                </c:pt>
                <c:pt idx="23651">
                  <c:v>0.69564814814814813</c:v>
                </c:pt>
                <c:pt idx="23652">
                  <c:v>0.69590277777777787</c:v>
                </c:pt>
                <c:pt idx="23653">
                  <c:v>0.69614583333333335</c:v>
                </c:pt>
                <c:pt idx="23654">
                  <c:v>0.69638888888888895</c:v>
                </c:pt>
                <c:pt idx="23655">
                  <c:v>0.69663194444444443</c:v>
                </c:pt>
                <c:pt idx="23656">
                  <c:v>0.69687500000000002</c:v>
                </c:pt>
                <c:pt idx="23657">
                  <c:v>0.6971180555555555</c:v>
                </c:pt>
                <c:pt idx="23658">
                  <c:v>0.69737268518518514</c:v>
                </c:pt>
                <c:pt idx="23659">
                  <c:v>0.69761574074074073</c:v>
                </c:pt>
                <c:pt idx="23660">
                  <c:v>0.69785879629629621</c:v>
                </c:pt>
                <c:pt idx="23661">
                  <c:v>0.69810185185185192</c:v>
                </c:pt>
                <c:pt idx="23662">
                  <c:v>0.6983449074074074</c:v>
                </c:pt>
                <c:pt idx="23663">
                  <c:v>0.69859953703703714</c:v>
                </c:pt>
                <c:pt idx="23664">
                  <c:v>0.69884259259259263</c:v>
                </c:pt>
                <c:pt idx="23665">
                  <c:v>0.69908564814814811</c:v>
                </c:pt>
                <c:pt idx="23666">
                  <c:v>0.6993287037037037</c:v>
                </c:pt>
                <c:pt idx="23667">
                  <c:v>0.6995717592592593</c:v>
                </c:pt>
                <c:pt idx="23668">
                  <c:v>0.69982638888888893</c:v>
                </c:pt>
                <c:pt idx="23669">
                  <c:v>0.70006944444444441</c:v>
                </c:pt>
                <c:pt idx="23670">
                  <c:v>0.7003125</c:v>
                </c:pt>
                <c:pt idx="23671">
                  <c:v>0.70055555555555549</c:v>
                </c:pt>
                <c:pt idx="23672">
                  <c:v>0.70079861111111119</c:v>
                </c:pt>
                <c:pt idx="23673">
                  <c:v>0.70105324074074071</c:v>
                </c:pt>
                <c:pt idx="23674">
                  <c:v>0.7012962962962962</c:v>
                </c:pt>
                <c:pt idx="23675">
                  <c:v>0.7015393518518519</c:v>
                </c:pt>
                <c:pt idx="23676">
                  <c:v>0.70178240740740738</c:v>
                </c:pt>
                <c:pt idx="23677">
                  <c:v>0.70202546296296298</c:v>
                </c:pt>
                <c:pt idx="23678">
                  <c:v>0.70226851851851846</c:v>
                </c:pt>
                <c:pt idx="23679">
                  <c:v>0.7025231481481482</c:v>
                </c:pt>
                <c:pt idx="23680">
                  <c:v>0.70276620370370368</c:v>
                </c:pt>
                <c:pt idx="23681">
                  <c:v>0.70300925925925928</c:v>
                </c:pt>
                <c:pt idx="23682">
                  <c:v>0.70325231481481476</c:v>
                </c:pt>
                <c:pt idx="23683">
                  <c:v>0.70349537037037047</c:v>
                </c:pt>
                <c:pt idx="23684">
                  <c:v>0.70374999999999999</c:v>
                </c:pt>
                <c:pt idx="23685">
                  <c:v>0.70399305555555547</c:v>
                </c:pt>
                <c:pt idx="23686">
                  <c:v>0.70423611111111117</c:v>
                </c:pt>
                <c:pt idx="23687">
                  <c:v>0.70447916666666666</c:v>
                </c:pt>
                <c:pt idx="23688">
                  <c:v>0.70472222222222225</c:v>
                </c:pt>
                <c:pt idx="23689">
                  <c:v>0.70497685185185188</c:v>
                </c:pt>
                <c:pt idx="23690">
                  <c:v>0.70521990740740748</c:v>
                </c:pt>
                <c:pt idx="23691">
                  <c:v>0.70546296296296296</c:v>
                </c:pt>
                <c:pt idx="23692">
                  <c:v>0.70570601851851855</c:v>
                </c:pt>
                <c:pt idx="23693">
                  <c:v>0.70594907407407403</c:v>
                </c:pt>
                <c:pt idx="23694">
                  <c:v>0.70620370370370367</c:v>
                </c:pt>
                <c:pt idx="23695">
                  <c:v>0.70644675925925926</c:v>
                </c:pt>
                <c:pt idx="23696">
                  <c:v>0.70668981481481474</c:v>
                </c:pt>
                <c:pt idx="23697">
                  <c:v>0.70693287037037045</c:v>
                </c:pt>
                <c:pt idx="23698">
                  <c:v>0.70717592592592593</c:v>
                </c:pt>
                <c:pt idx="23699">
                  <c:v>0.70741898148148152</c:v>
                </c:pt>
                <c:pt idx="23700">
                  <c:v>0.70767361111111116</c:v>
                </c:pt>
                <c:pt idx="23701">
                  <c:v>0.70791666666666664</c:v>
                </c:pt>
                <c:pt idx="23702">
                  <c:v>0.70815972222222223</c:v>
                </c:pt>
                <c:pt idx="23703">
                  <c:v>0.70840277777777771</c:v>
                </c:pt>
                <c:pt idx="23704">
                  <c:v>0.70864583333333331</c:v>
                </c:pt>
                <c:pt idx="23705">
                  <c:v>0.70890046296296294</c:v>
                </c:pt>
                <c:pt idx="23706">
                  <c:v>0.70914351851851853</c:v>
                </c:pt>
                <c:pt idx="23707">
                  <c:v>0.70938657407407402</c:v>
                </c:pt>
                <c:pt idx="23708">
                  <c:v>0.70962962962962972</c:v>
                </c:pt>
                <c:pt idx="23709">
                  <c:v>0.7098726851851852</c:v>
                </c:pt>
                <c:pt idx="23710">
                  <c:v>0.71012731481481473</c:v>
                </c:pt>
                <c:pt idx="23711">
                  <c:v>0.71037037037037043</c:v>
                </c:pt>
                <c:pt idx="23712">
                  <c:v>0.71061342592592591</c:v>
                </c:pt>
                <c:pt idx="23713">
                  <c:v>0.71085648148148151</c:v>
                </c:pt>
                <c:pt idx="23714">
                  <c:v>0.71109953703703699</c:v>
                </c:pt>
                <c:pt idx="23715">
                  <c:v>0.71134259259259258</c:v>
                </c:pt>
                <c:pt idx="23716">
                  <c:v>0.71159722222222221</c:v>
                </c:pt>
                <c:pt idx="23717">
                  <c:v>0.71184027777777781</c:v>
                </c:pt>
                <c:pt idx="23718">
                  <c:v>0.71208333333333329</c:v>
                </c:pt>
                <c:pt idx="23719">
                  <c:v>0.71232638888888899</c:v>
                </c:pt>
                <c:pt idx="23720">
                  <c:v>0.71258101851851852</c:v>
                </c:pt>
                <c:pt idx="23721">
                  <c:v>0.712824074074074</c:v>
                </c:pt>
                <c:pt idx="23722">
                  <c:v>0.7130671296296297</c:v>
                </c:pt>
                <c:pt idx="23723">
                  <c:v>0.71331018518518519</c:v>
                </c:pt>
                <c:pt idx="23724">
                  <c:v>0.71355324074074078</c:v>
                </c:pt>
                <c:pt idx="23725">
                  <c:v>0.71379629629629626</c:v>
                </c:pt>
                <c:pt idx="23726">
                  <c:v>0.71405092592592589</c:v>
                </c:pt>
                <c:pt idx="23727">
                  <c:v>0.71429398148148149</c:v>
                </c:pt>
                <c:pt idx="23728">
                  <c:v>0.71453703703703697</c:v>
                </c:pt>
                <c:pt idx="23729">
                  <c:v>0.71478009259259256</c:v>
                </c:pt>
                <c:pt idx="23730">
                  <c:v>0.71502314814814805</c:v>
                </c:pt>
                <c:pt idx="23731">
                  <c:v>0.71527777777777779</c:v>
                </c:pt>
                <c:pt idx="23732">
                  <c:v>0.71552083333333327</c:v>
                </c:pt>
                <c:pt idx="23733">
                  <c:v>0.71576388888888898</c:v>
                </c:pt>
                <c:pt idx="23734">
                  <c:v>0.71600694444444446</c:v>
                </c:pt>
                <c:pt idx="23735">
                  <c:v>0.71625000000000005</c:v>
                </c:pt>
                <c:pt idx="23736">
                  <c:v>0.71650462962962969</c:v>
                </c:pt>
                <c:pt idx="23737">
                  <c:v>0.71674768518518517</c:v>
                </c:pt>
                <c:pt idx="23738">
                  <c:v>0.71699074074074076</c:v>
                </c:pt>
                <c:pt idx="23739">
                  <c:v>0.71723379629629624</c:v>
                </c:pt>
                <c:pt idx="23740">
                  <c:v>0.71747685185185184</c:v>
                </c:pt>
                <c:pt idx="23741">
                  <c:v>0.71771990740740732</c:v>
                </c:pt>
                <c:pt idx="23742">
                  <c:v>0.71797453703703706</c:v>
                </c:pt>
                <c:pt idx="23743">
                  <c:v>0.71821759259259255</c:v>
                </c:pt>
                <c:pt idx="23744">
                  <c:v>0.71846064814814825</c:v>
                </c:pt>
                <c:pt idx="23745">
                  <c:v>0.71870370370370373</c:v>
                </c:pt>
                <c:pt idx="23746">
                  <c:v>0.71894675925925933</c:v>
                </c:pt>
                <c:pt idx="23747">
                  <c:v>0.71920138888888896</c:v>
                </c:pt>
                <c:pt idx="23748">
                  <c:v>0.71944444444444444</c:v>
                </c:pt>
                <c:pt idx="23749">
                  <c:v>0.71968750000000004</c:v>
                </c:pt>
                <c:pt idx="23750">
                  <c:v>0.71993055555555552</c:v>
                </c:pt>
                <c:pt idx="23751">
                  <c:v>0.72017361111111111</c:v>
                </c:pt>
                <c:pt idx="23752">
                  <c:v>0.72042824074074074</c:v>
                </c:pt>
                <c:pt idx="23753">
                  <c:v>0.72067129629629623</c:v>
                </c:pt>
                <c:pt idx="23754">
                  <c:v>0.72091435185185182</c:v>
                </c:pt>
                <c:pt idx="23755">
                  <c:v>0.7211574074074073</c:v>
                </c:pt>
                <c:pt idx="23756">
                  <c:v>0.72140046296296301</c:v>
                </c:pt>
                <c:pt idx="23757">
                  <c:v>0.72164351851851849</c:v>
                </c:pt>
                <c:pt idx="23758">
                  <c:v>0.72189814814814823</c:v>
                </c:pt>
                <c:pt idx="23759">
                  <c:v>0.72214120370370372</c:v>
                </c:pt>
                <c:pt idx="23760">
                  <c:v>0.72238425925925931</c:v>
                </c:pt>
                <c:pt idx="23761">
                  <c:v>0.72262731481481479</c:v>
                </c:pt>
                <c:pt idx="23762">
                  <c:v>0.72287037037037039</c:v>
                </c:pt>
                <c:pt idx="23763">
                  <c:v>0.72312500000000002</c:v>
                </c:pt>
                <c:pt idx="23764">
                  <c:v>0.7233680555555555</c:v>
                </c:pt>
                <c:pt idx="23765">
                  <c:v>0.72361111111111109</c:v>
                </c:pt>
                <c:pt idx="23766">
                  <c:v>0.72385416666666658</c:v>
                </c:pt>
                <c:pt idx="23767">
                  <c:v>0.72409722222222228</c:v>
                </c:pt>
                <c:pt idx="23768">
                  <c:v>0.7243518518518518</c:v>
                </c:pt>
                <c:pt idx="23769">
                  <c:v>0.72459490740740751</c:v>
                </c:pt>
                <c:pt idx="23770">
                  <c:v>0.72483796296296299</c:v>
                </c:pt>
                <c:pt idx="23771">
                  <c:v>0.72508101851851858</c:v>
                </c:pt>
                <c:pt idx="23772">
                  <c:v>0.72532407407407407</c:v>
                </c:pt>
                <c:pt idx="23773">
                  <c:v>0.7255787037037037</c:v>
                </c:pt>
                <c:pt idx="23774">
                  <c:v>0.72582175925925929</c:v>
                </c:pt>
                <c:pt idx="23775">
                  <c:v>0.72606481481481477</c:v>
                </c:pt>
                <c:pt idx="23776">
                  <c:v>0.72630787037037037</c:v>
                </c:pt>
                <c:pt idx="23777">
                  <c:v>0.72655092592592585</c:v>
                </c:pt>
                <c:pt idx="23778">
                  <c:v>0.72679398148148155</c:v>
                </c:pt>
                <c:pt idx="23779">
                  <c:v>0.72704861111111108</c:v>
                </c:pt>
                <c:pt idx="23780">
                  <c:v>0.72729166666666656</c:v>
                </c:pt>
                <c:pt idx="23781">
                  <c:v>0.72753472222222226</c:v>
                </c:pt>
                <c:pt idx="23782">
                  <c:v>0.72777777777777775</c:v>
                </c:pt>
                <c:pt idx="23783">
                  <c:v>0.72802083333333334</c:v>
                </c:pt>
                <c:pt idx="23784">
                  <c:v>0.72827546296296297</c:v>
                </c:pt>
                <c:pt idx="23785">
                  <c:v>0.72851851851851857</c:v>
                </c:pt>
                <c:pt idx="23786">
                  <c:v>0.72876157407407405</c:v>
                </c:pt>
                <c:pt idx="23787">
                  <c:v>0.72900462962962964</c:v>
                </c:pt>
                <c:pt idx="23788">
                  <c:v>0.72924768518518512</c:v>
                </c:pt>
                <c:pt idx="23789">
                  <c:v>0.72950231481481476</c:v>
                </c:pt>
                <c:pt idx="23790">
                  <c:v>0.72974537037037035</c:v>
                </c:pt>
                <c:pt idx="23791">
                  <c:v>0.72998842592592583</c:v>
                </c:pt>
                <c:pt idx="23792">
                  <c:v>0.73023148148148154</c:v>
                </c:pt>
                <c:pt idx="23793">
                  <c:v>0.73047453703703702</c:v>
                </c:pt>
                <c:pt idx="23794">
                  <c:v>0.73071759259259261</c:v>
                </c:pt>
                <c:pt idx="23795">
                  <c:v>0.73097222222222225</c:v>
                </c:pt>
                <c:pt idx="23796">
                  <c:v>0.73121527777777784</c:v>
                </c:pt>
                <c:pt idx="23797">
                  <c:v>0.73145833333333332</c:v>
                </c:pt>
                <c:pt idx="23798">
                  <c:v>0.73170138888888892</c:v>
                </c:pt>
                <c:pt idx="23799">
                  <c:v>0.7319444444444444</c:v>
                </c:pt>
                <c:pt idx="23800">
                  <c:v>0.73219907407407403</c:v>
                </c:pt>
                <c:pt idx="23801">
                  <c:v>0.73244212962962962</c:v>
                </c:pt>
                <c:pt idx="23802">
                  <c:v>0.73268518518518511</c:v>
                </c:pt>
                <c:pt idx="23803">
                  <c:v>0.73292824074074081</c:v>
                </c:pt>
                <c:pt idx="23804">
                  <c:v>0.73317129629629629</c:v>
                </c:pt>
                <c:pt idx="23805">
                  <c:v>0.73342592592592604</c:v>
                </c:pt>
                <c:pt idx="23806">
                  <c:v>0.73366898148148152</c:v>
                </c:pt>
                <c:pt idx="23807">
                  <c:v>0.733912037037037</c:v>
                </c:pt>
                <c:pt idx="23808">
                  <c:v>0.7341550925925926</c:v>
                </c:pt>
                <c:pt idx="23809">
                  <c:v>0.73439814814814808</c:v>
                </c:pt>
                <c:pt idx="23810">
                  <c:v>0.73464120370370367</c:v>
                </c:pt>
                <c:pt idx="23811">
                  <c:v>0.7348958333333333</c:v>
                </c:pt>
                <c:pt idx="23812">
                  <c:v>0.7351388888888889</c:v>
                </c:pt>
                <c:pt idx="23813">
                  <c:v>0.73538194444444438</c:v>
                </c:pt>
                <c:pt idx="23814">
                  <c:v>0.73562500000000008</c:v>
                </c:pt>
                <c:pt idx="23815">
                  <c:v>0.73586805555555557</c:v>
                </c:pt>
                <c:pt idx="23816">
                  <c:v>0.73612268518518509</c:v>
                </c:pt>
                <c:pt idx="23817">
                  <c:v>0.73636574074074079</c:v>
                </c:pt>
                <c:pt idx="23818">
                  <c:v>0.73660879629629628</c:v>
                </c:pt>
                <c:pt idx="23819">
                  <c:v>0.73685185185185187</c:v>
                </c:pt>
                <c:pt idx="23820">
                  <c:v>0.73709490740740735</c:v>
                </c:pt>
                <c:pt idx="23821">
                  <c:v>0.73734953703703709</c:v>
                </c:pt>
                <c:pt idx="23822">
                  <c:v>0.73759259259259258</c:v>
                </c:pt>
                <c:pt idx="23823">
                  <c:v>0.73783564814814817</c:v>
                </c:pt>
                <c:pt idx="23824">
                  <c:v>0.73807870370370365</c:v>
                </c:pt>
                <c:pt idx="23825">
                  <c:v>0.73832175925925936</c:v>
                </c:pt>
                <c:pt idx="23826">
                  <c:v>0.73857638888888888</c:v>
                </c:pt>
                <c:pt idx="23827">
                  <c:v>0.73881944444444436</c:v>
                </c:pt>
                <c:pt idx="23828">
                  <c:v>0.73906250000000007</c:v>
                </c:pt>
                <c:pt idx="23829">
                  <c:v>0.73930555555555555</c:v>
                </c:pt>
                <c:pt idx="23830">
                  <c:v>0.73954861111111114</c:v>
                </c:pt>
                <c:pt idx="23831">
                  <c:v>0.73979166666666663</c:v>
                </c:pt>
                <c:pt idx="23832">
                  <c:v>0.74004629629629637</c:v>
                </c:pt>
                <c:pt idx="23833">
                  <c:v>0.74028935185185185</c:v>
                </c:pt>
                <c:pt idx="23834">
                  <c:v>0.74053240740740733</c:v>
                </c:pt>
                <c:pt idx="23835">
                  <c:v>0.74077546296296293</c:v>
                </c:pt>
                <c:pt idx="23836">
                  <c:v>0.74101851851851863</c:v>
                </c:pt>
                <c:pt idx="23837">
                  <c:v>0.74127314814814815</c:v>
                </c:pt>
                <c:pt idx="23838">
                  <c:v>0.74151620370370364</c:v>
                </c:pt>
                <c:pt idx="23839">
                  <c:v>0.74175925925925934</c:v>
                </c:pt>
                <c:pt idx="23840">
                  <c:v>0.74200231481481482</c:v>
                </c:pt>
                <c:pt idx="23841">
                  <c:v>0.74224537037037042</c:v>
                </c:pt>
                <c:pt idx="23842">
                  <c:v>0.74250000000000005</c:v>
                </c:pt>
                <c:pt idx="23843">
                  <c:v>0.74274305555555553</c:v>
                </c:pt>
                <c:pt idx="23844">
                  <c:v>0.74298611111111112</c:v>
                </c:pt>
                <c:pt idx="23845">
                  <c:v>0.74322916666666661</c:v>
                </c:pt>
                <c:pt idx="23846">
                  <c:v>0.7434722222222222</c:v>
                </c:pt>
                <c:pt idx="23847">
                  <c:v>0.74371527777777768</c:v>
                </c:pt>
                <c:pt idx="23848">
                  <c:v>0.74396990740740743</c:v>
                </c:pt>
                <c:pt idx="23849">
                  <c:v>0.74421296296296291</c:v>
                </c:pt>
                <c:pt idx="23850">
                  <c:v>0.74445601851851861</c:v>
                </c:pt>
                <c:pt idx="23851">
                  <c:v>0.7446990740740741</c:v>
                </c:pt>
                <c:pt idx="23852">
                  <c:v>0.74494212962962969</c:v>
                </c:pt>
                <c:pt idx="23853">
                  <c:v>0.74519675925925932</c:v>
                </c:pt>
                <c:pt idx="23854">
                  <c:v>0.74543981481481481</c:v>
                </c:pt>
                <c:pt idx="23855">
                  <c:v>0.7456828703703704</c:v>
                </c:pt>
                <c:pt idx="23856">
                  <c:v>0.74592592592592588</c:v>
                </c:pt>
                <c:pt idx="23857">
                  <c:v>0.74616898148148147</c:v>
                </c:pt>
                <c:pt idx="23858">
                  <c:v>0.74642361111111111</c:v>
                </c:pt>
                <c:pt idx="23859">
                  <c:v>0.7466666666666667</c:v>
                </c:pt>
                <c:pt idx="23860">
                  <c:v>0.74690972222222218</c:v>
                </c:pt>
                <c:pt idx="23861">
                  <c:v>0.74715277777777767</c:v>
                </c:pt>
                <c:pt idx="23862">
                  <c:v>0.74739583333333337</c:v>
                </c:pt>
                <c:pt idx="23863">
                  <c:v>0.74765046296296289</c:v>
                </c:pt>
                <c:pt idx="23864">
                  <c:v>0.7478935185185186</c:v>
                </c:pt>
                <c:pt idx="23865">
                  <c:v>0.74813657407407408</c:v>
                </c:pt>
                <c:pt idx="23866">
                  <c:v>0.74837962962962967</c:v>
                </c:pt>
                <c:pt idx="23867">
                  <c:v>0.74862268518518515</c:v>
                </c:pt>
                <c:pt idx="23868">
                  <c:v>0.74886574074074075</c:v>
                </c:pt>
                <c:pt idx="23869">
                  <c:v>0.74912037037037038</c:v>
                </c:pt>
                <c:pt idx="23870">
                  <c:v>0.74936342592592586</c:v>
                </c:pt>
                <c:pt idx="23871">
                  <c:v>0.74960648148148146</c:v>
                </c:pt>
                <c:pt idx="23872">
                  <c:v>0.74984953703703694</c:v>
                </c:pt>
                <c:pt idx="23873">
                  <c:v>0.75009259259259264</c:v>
                </c:pt>
                <c:pt idx="23874">
                  <c:v>0.75034722222222217</c:v>
                </c:pt>
                <c:pt idx="23875">
                  <c:v>0.75059027777777787</c:v>
                </c:pt>
                <c:pt idx="23876">
                  <c:v>0.75083333333333335</c:v>
                </c:pt>
                <c:pt idx="23877">
                  <c:v>0.75107638888888895</c:v>
                </c:pt>
                <c:pt idx="23878">
                  <c:v>0.75131944444444443</c:v>
                </c:pt>
                <c:pt idx="23879">
                  <c:v>0.75157407407407406</c:v>
                </c:pt>
                <c:pt idx="23880">
                  <c:v>0.75181712962962965</c:v>
                </c:pt>
                <c:pt idx="23881">
                  <c:v>0.75206018518518514</c:v>
                </c:pt>
                <c:pt idx="23882">
                  <c:v>0.75230324074074073</c:v>
                </c:pt>
                <c:pt idx="23883">
                  <c:v>0.75254629629629621</c:v>
                </c:pt>
                <c:pt idx="23884">
                  <c:v>0.75278935185185192</c:v>
                </c:pt>
                <c:pt idx="23885">
                  <c:v>0.75304398148148144</c:v>
                </c:pt>
                <c:pt idx="23886">
                  <c:v>0.75328703703703714</c:v>
                </c:pt>
                <c:pt idx="23887">
                  <c:v>0.75353009259259263</c:v>
                </c:pt>
                <c:pt idx="23888">
                  <c:v>0.75377314814814822</c:v>
                </c:pt>
                <c:pt idx="23889">
                  <c:v>0.75402777777777785</c:v>
                </c:pt>
                <c:pt idx="23890">
                  <c:v>0.75427083333333333</c:v>
                </c:pt>
                <c:pt idx="23891">
                  <c:v>0.75451388888888893</c:v>
                </c:pt>
                <c:pt idx="23892">
                  <c:v>0.75475694444444441</c:v>
                </c:pt>
                <c:pt idx="23893">
                  <c:v>0.755</c:v>
                </c:pt>
                <c:pt idx="23894">
                  <c:v>0.75524305555555549</c:v>
                </c:pt>
                <c:pt idx="23895">
                  <c:v>0.75549768518518512</c:v>
                </c:pt>
                <c:pt idx="23896">
                  <c:v>0.75574074074074071</c:v>
                </c:pt>
                <c:pt idx="23897">
                  <c:v>0.7559837962962962</c:v>
                </c:pt>
                <c:pt idx="23898">
                  <c:v>0.7562268518518519</c:v>
                </c:pt>
                <c:pt idx="23899">
                  <c:v>0.75646990740740738</c:v>
                </c:pt>
                <c:pt idx="23900">
                  <c:v>0.75672453703703713</c:v>
                </c:pt>
                <c:pt idx="23901">
                  <c:v>0.75696759259259261</c:v>
                </c:pt>
                <c:pt idx="23902">
                  <c:v>0.7572106481481482</c:v>
                </c:pt>
                <c:pt idx="23903">
                  <c:v>0.75745370370370368</c:v>
                </c:pt>
                <c:pt idx="23904">
                  <c:v>0.75769675925925928</c:v>
                </c:pt>
                <c:pt idx="23905">
                  <c:v>0.75793981481481476</c:v>
                </c:pt>
                <c:pt idx="23906">
                  <c:v>0.75819444444444439</c:v>
                </c:pt>
                <c:pt idx="23907">
                  <c:v>0.75843749999999999</c:v>
                </c:pt>
                <c:pt idx="23908">
                  <c:v>0.75868055555555547</c:v>
                </c:pt>
                <c:pt idx="23909">
                  <c:v>0.75892361111111117</c:v>
                </c:pt>
                <c:pt idx="23910">
                  <c:v>0.75916666666666666</c:v>
                </c:pt>
                <c:pt idx="23911">
                  <c:v>0.7594212962962964</c:v>
                </c:pt>
                <c:pt idx="23912">
                  <c:v>0.75966435185185188</c:v>
                </c:pt>
                <c:pt idx="23913">
                  <c:v>0.75990740740740748</c:v>
                </c:pt>
                <c:pt idx="23914">
                  <c:v>0.76015046296296296</c:v>
                </c:pt>
                <c:pt idx="23915">
                  <c:v>0.76039351851851855</c:v>
                </c:pt>
                <c:pt idx="23916">
                  <c:v>0.76064814814814818</c:v>
                </c:pt>
                <c:pt idx="23917">
                  <c:v>0.76089120370370367</c:v>
                </c:pt>
                <c:pt idx="23918">
                  <c:v>0.76113425925925926</c:v>
                </c:pt>
                <c:pt idx="23919">
                  <c:v>0.76137731481481474</c:v>
                </c:pt>
                <c:pt idx="23920">
                  <c:v>0.76162037037037045</c:v>
                </c:pt>
                <c:pt idx="23921">
                  <c:v>0.76186342592592593</c:v>
                </c:pt>
                <c:pt idx="23922">
                  <c:v>0.76211805555555545</c:v>
                </c:pt>
                <c:pt idx="23923">
                  <c:v>0.76236111111111116</c:v>
                </c:pt>
                <c:pt idx="23924">
                  <c:v>0.76260416666666664</c:v>
                </c:pt>
                <c:pt idx="23925">
                  <c:v>0.76284722222222223</c:v>
                </c:pt>
                <c:pt idx="23926">
                  <c:v>0.76309027777777771</c:v>
                </c:pt>
                <c:pt idx="23927">
                  <c:v>0.76334490740740746</c:v>
                </c:pt>
                <c:pt idx="23928">
                  <c:v>0.76358796296296294</c:v>
                </c:pt>
                <c:pt idx="23929">
                  <c:v>0.76383101851851853</c:v>
                </c:pt>
                <c:pt idx="23930">
                  <c:v>0.76407407407407402</c:v>
                </c:pt>
                <c:pt idx="23931">
                  <c:v>0.76431712962962972</c:v>
                </c:pt>
                <c:pt idx="23932">
                  <c:v>0.76457175925925924</c:v>
                </c:pt>
                <c:pt idx="23933">
                  <c:v>0.76481481481481473</c:v>
                </c:pt>
                <c:pt idx="23934">
                  <c:v>0.76505787037037043</c:v>
                </c:pt>
                <c:pt idx="23935">
                  <c:v>0.76530092592592591</c:v>
                </c:pt>
                <c:pt idx="23936">
                  <c:v>0.76554398148148151</c:v>
                </c:pt>
                <c:pt idx="23937">
                  <c:v>0.76579861111111114</c:v>
                </c:pt>
                <c:pt idx="23938">
                  <c:v>0.76604166666666673</c:v>
                </c:pt>
                <c:pt idx="23939">
                  <c:v>0.76628472222222221</c:v>
                </c:pt>
                <c:pt idx="23940">
                  <c:v>0.76652777777777781</c:v>
                </c:pt>
                <c:pt idx="23941">
                  <c:v>0.76677083333333329</c:v>
                </c:pt>
                <c:pt idx="23942">
                  <c:v>0.76701388888888899</c:v>
                </c:pt>
                <c:pt idx="23943">
                  <c:v>0.76726851851851852</c:v>
                </c:pt>
                <c:pt idx="23944">
                  <c:v>0.767511574074074</c:v>
                </c:pt>
                <c:pt idx="23945">
                  <c:v>0.7677546296296297</c:v>
                </c:pt>
                <c:pt idx="23946">
                  <c:v>0.76799768518518519</c:v>
                </c:pt>
                <c:pt idx="23947">
                  <c:v>0.76824074074074078</c:v>
                </c:pt>
                <c:pt idx="23948">
                  <c:v>0.76849537037037041</c:v>
                </c:pt>
                <c:pt idx="23949">
                  <c:v>0.76873842592592589</c:v>
                </c:pt>
                <c:pt idx="23950">
                  <c:v>0.76898148148148149</c:v>
                </c:pt>
                <c:pt idx="23951">
                  <c:v>0.76922453703703697</c:v>
                </c:pt>
                <c:pt idx="23952">
                  <c:v>0.76946759259259256</c:v>
                </c:pt>
                <c:pt idx="23953">
                  <c:v>0.7697222222222222</c:v>
                </c:pt>
                <c:pt idx="23954">
                  <c:v>0.76996527777777779</c:v>
                </c:pt>
                <c:pt idx="23955">
                  <c:v>0.77020833333333327</c:v>
                </c:pt>
                <c:pt idx="23956">
                  <c:v>0.77045138888888898</c:v>
                </c:pt>
                <c:pt idx="23957">
                  <c:v>0.77069444444444446</c:v>
                </c:pt>
                <c:pt idx="23958">
                  <c:v>0.77093750000000005</c:v>
                </c:pt>
                <c:pt idx="23959">
                  <c:v>0.77119212962962969</c:v>
                </c:pt>
                <c:pt idx="23960">
                  <c:v>0.77143518518518517</c:v>
                </c:pt>
                <c:pt idx="23961">
                  <c:v>0.77167824074074076</c:v>
                </c:pt>
                <c:pt idx="23962">
                  <c:v>0.77192129629629624</c:v>
                </c:pt>
                <c:pt idx="23963">
                  <c:v>0.77217592592592599</c:v>
                </c:pt>
                <c:pt idx="23964">
                  <c:v>0.77241898148148147</c:v>
                </c:pt>
                <c:pt idx="23965">
                  <c:v>0.77266203703703706</c:v>
                </c:pt>
                <c:pt idx="23966">
                  <c:v>0.77290509259259255</c:v>
                </c:pt>
                <c:pt idx="23967">
                  <c:v>0.77314814814814825</c:v>
                </c:pt>
                <c:pt idx="23968">
                  <c:v>0.77339120370370373</c:v>
                </c:pt>
                <c:pt idx="23969">
                  <c:v>0.77364583333333325</c:v>
                </c:pt>
                <c:pt idx="23970">
                  <c:v>0.77388888888888896</c:v>
                </c:pt>
                <c:pt idx="23971">
                  <c:v>0.77413194444444444</c:v>
                </c:pt>
                <c:pt idx="23972">
                  <c:v>0.77437500000000004</c:v>
                </c:pt>
                <c:pt idx="23973">
                  <c:v>0.77461805555555552</c:v>
                </c:pt>
                <c:pt idx="23974">
                  <c:v>0.77487268518518526</c:v>
                </c:pt>
                <c:pt idx="23975">
                  <c:v>0.77511574074074074</c:v>
                </c:pt>
                <c:pt idx="23976">
                  <c:v>0.77535879629629623</c:v>
                </c:pt>
                <c:pt idx="23977">
                  <c:v>0.77560185185185182</c:v>
                </c:pt>
                <c:pt idx="23978">
                  <c:v>0.7758449074074073</c:v>
                </c:pt>
                <c:pt idx="23979">
                  <c:v>0.77609953703703705</c:v>
                </c:pt>
                <c:pt idx="23980">
                  <c:v>0.77634259259259253</c:v>
                </c:pt>
                <c:pt idx="23981">
                  <c:v>0.77658564814814823</c:v>
                </c:pt>
                <c:pt idx="23982">
                  <c:v>0.77682870370370372</c:v>
                </c:pt>
                <c:pt idx="23983">
                  <c:v>0.77707175925925931</c:v>
                </c:pt>
                <c:pt idx="23984">
                  <c:v>0.77731481481481479</c:v>
                </c:pt>
                <c:pt idx="23985">
                  <c:v>0.77756944444444442</c:v>
                </c:pt>
                <c:pt idx="23986">
                  <c:v>0.77781250000000002</c:v>
                </c:pt>
                <c:pt idx="23987">
                  <c:v>0.7780555555555555</c:v>
                </c:pt>
                <c:pt idx="23988">
                  <c:v>0.77829861111111109</c:v>
                </c:pt>
                <c:pt idx="23989">
                  <c:v>0.77854166666666658</c:v>
                </c:pt>
                <c:pt idx="23990">
                  <c:v>0.77879629629629632</c:v>
                </c:pt>
                <c:pt idx="23991">
                  <c:v>0.7790393518518518</c:v>
                </c:pt>
                <c:pt idx="23992">
                  <c:v>0.77928240740740751</c:v>
                </c:pt>
                <c:pt idx="23993">
                  <c:v>0.77952546296296299</c:v>
                </c:pt>
                <c:pt idx="23994">
                  <c:v>0.77976851851851858</c:v>
                </c:pt>
                <c:pt idx="23995">
                  <c:v>0.78001157407407407</c:v>
                </c:pt>
                <c:pt idx="23996">
                  <c:v>0.7802662037037037</c:v>
                </c:pt>
                <c:pt idx="23997">
                  <c:v>0.78050925925925929</c:v>
                </c:pt>
                <c:pt idx="23998">
                  <c:v>0.78075231481481477</c:v>
                </c:pt>
                <c:pt idx="23999">
                  <c:v>0.78099537037037037</c:v>
                </c:pt>
                <c:pt idx="24000">
                  <c:v>0.78123842592592585</c:v>
                </c:pt>
                <c:pt idx="24001">
                  <c:v>0.78149305555555559</c:v>
                </c:pt>
                <c:pt idx="24002">
                  <c:v>0.78173611111111108</c:v>
                </c:pt>
                <c:pt idx="24003">
                  <c:v>0.78197916666666656</c:v>
                </c:pt>
                <c:pt idx="24004">
                  <c:v>0.78222222222222226</c:v>
                </c:pt>
                <c:pt idx="24005">
                  <c:v>0.78246527777777775</c:v>
                </c:pt>
                <c:pt idx="24006">
                  <c:v>0.78271990740740749</c:v>
                </c:pt>
                <c:pt idx="24007">
                  <c:v>0.78296296296296297</c:v>
                </c:pt>
                <c:pt idx="24008">
                  <c:v>0.78320601851851857</c:v>
                </c:pt>
                <c:pt idx="24009">
                  <c:v>0.78344907407407405</c:v>
                </c:pt>
                <c:pt idx="24010">
                  <c:v>0.78369212962962964</c:v>
                </c:pt>
                <c:pt idx="24011">
                  <c:v>0.78394675925925927</c:v>
                </c:pt>
                <c:pt idx="24012">
                  <c:v>0.78418981481481476</c:v>
                </c:pt>
                <c:pt idx="24013">
                  <c:v>0.78443287037037035</c:v>
                </c:pt>
                <c:pt idx="24014">
                  <c:v>0.78467592592592583</c:v>
                </c:pt>
                <c:pt idx="24015">
                  <c:v>0.78491898148148154</c:v>
                </c:pt>
                <c:pt idx="24016">
                  <c:v>0.78516203703703702</c:v>
                </c:pt>
                <c:pt idx="24017">
                  <c:v>0.78541666666666676</c:v>
                </c:pt>
                <c:pt idx="24018">
                  <c:v>0.78565972222222225</c:v>
                </c:pt>
                <c:pt idx="24019">
                  <c:v>0.78590277777777784</c:v>
                </c:pt>
                <c:pt idx="24020">
                  <c:v>0.78614583333333332</c:v>
                </c:pt>
                <c:pt idx="24021">
                  <c:v>0.78638888888888892</c:v>
                </c:pt>
                <c:pt idx="24022">
                  <c:v>0.78664351851851855</c:v>
                </c:pt>
                <c:pt idx="24023">
                  <c:v>0.78688657407407403</c:v>
                </c:pt>
                <c:pt idx="24024">
                  <c:v>0.78712962962962962</c:v>
                </c:pt>
                <c:pt idx="24025">
                  <c:v>0.78737268518518511</c:v>
                </c:pt>
                <c:pt idx="24026">
                  <c:v>0.78761574074074081</c:v>
                </c:pt>
                <c:pt idx="24027">
                  <c:v>0.78787037037037033</c:v>
                </c:pt>
                <c:pt idx="24028">
                  <c:v>0.78811342592592604</c:v>
                </c:pt>
                <c:pt idx="24029">
                  <c:v>0.78835648148148152</c:v>
                </c:pt>
                <c:pt idx="24030">
                  <c:v>0.788599537037037</c:v>
                </c:pt>
                <c:pt idx="24031">
                  <c:v>0.7888425925925926</c:v>
                </c:pt>
                <c:pt idx="24032">
                  <c:v>0.78909722222222223</c:v>
                </c:pt>
                <c:pt idx="24033">
                  <c:v>0.78934027777777782</c:v>
                </c:pt>
                <c:pt idx="24034">
                  <c:v>0.7895833333333333</c:v>
                </c:pt>
                <c:pt idx="24035">
                  <c:v>0.7898263888888889</c:v>
                </c:pt>
                <c:pt idx="24036">
                  <c:v>0.79006944444444438</c:v>
                </c:pt>
                <c:pt idx="24037">
                  <c:v>0.79032407407407401</c:v>
                </c:pt>
                <c:pt idx="24038">
                  <c:v>0.79056712962962961</c:v>
                </c:pt>
                <c:pt idx="24039">
                  <c:v>0.79081018518518509</c:v>
                </c:pt>
                <c:pt idx="24040">
                  <c:v>0.79105324074074079</c:v>
                </c:pt>
                <c:pt idx="24041">
                  <c:v>0.79129629629629628</c:v>
                </c:pt>
                <c:pt idx="24042">
                  <c:v>0.79153935185185187</c:v>
                </c:pt>
                <c:pt idx="24043">
                  <c:v>0.7917939814814815</c:v>
                </c:pt>
                <c:pt idx="24044">
                  <c:v>0.79203703703703709</c:v>
                </c:pt>
                <c:pt idx="24045">
                  <c:v>0.79228009259259258</c:v>
                </c:pt>
                <c:pt idx="24046">
                  <c:v>0.79252314814814817</c:v>
                </c:pt>
                <c:pt idx="24047">
                  <c:v>0.79276620370370365</c:v>
                </c:pt>
                <c:pt idx="24048">
                  <c:v>0.79302083333333329</c:v>
                </c:pt>
                <c:pt idx="24049">
                  <c:v>0.79326388888888888</c:v>
                </c:pt>
                <c:pt idx="24050">
                  <c:v>0.79350694444444436</c:v>
                </c:pt>
                <c:pt idx="24051">
                  <c:v>0.79375000000000007</c:v>
                </c:pt>
                <c:pt idx="24052">
                  <c:v>0.79399305555555555</c:v>
                </c:pt>
                <c:pt idx="24053">
                  <c:v>0.79424768518518529</c:v>
                </c:pt>
                <c:pt idx="24054">
                  <c:v>0.79449074074074078</c:v>
                </c:pt>
                <c:pt idx="24055">
                  <c:v>0.79473379629629637</c:v>
                </c:pt>
                <c:pt idx="24056">
                  <c:v>0.79497685185185185</c:v>
                </c:pt>
                <c:pt idx="24057">
                  <c:v>0.79521990740740733</c:v>
                </c:pt>
                <c:pt idx="24058">
                  <c:v>0.79546296296296293</c:v>
                </c:pt>
                <c:pt idx="24059">
                  <c:v>0.79571759259259256</c:v>
                </c:pt>
                <c:pt idx="24060">
                  <c:v>0.79596064814814815</c:v>
                </c:pt>
                <c:pt idx="24061">
                  <c:v>0.79620370370370364</c:v>
                </c:pt>
                <c:pt idx="24062">
                  <c:v>0.79644675925925934</c:v>
                </c:pt>
                <c:pt idx="24063">
                  <c:v>0.79668981481481482</c:v>
                </c:pt>
                <c:pt idx="24064">
                  <c:v>0.79694444444444434</c:v>
                </c:pt>
                <c:pt idx="24065">
                  <c:v>0.79718750000000005</c:v>
                </c:pt>
                <c:pt idx="24066">
                  <c:v>0.79743055555555553</c:v>
                </c:pt>
                <c:pt idx="24067">
                  <c:v>0.79767361111111112</c:v>
                </c:pt>
                <c:pt idx="24068">
                  <c:v>0.79791666666666661</c:v>
                </c:pt>
                <c:pt idx="24069">
                  <c:v>0.79817129629629635</c:v>
                </c:pt>
                <c:pt idx="24070">
                  <c:v>0.79841435185185183</c:v>
                </c:pt>
                <c:pt idx="24071">
                  <c:v>0.79865740740740743</c:v>
                </c:pt>
                <c:pt idx="24072">
                  <c:v>0.79890046296296291</c:v>
                </c:pt>
                <c:pt idx="24073">
                  <c:v>0.79914351851851861</c:v>
                </c:pt>
                <c:pt idx="24074">
                  <c:v>0.7993865740740741</c:v>
                </c:pt>
                <c:pt idx="24075">
                  <c:v>0.79964120370370362</c:v>
                </c:pt>
                <c:pt idx="24076">
                  <c:v>0.79988425925925932</c:v>
                </c:pt>
                <c:pt idx="24077">
                  <c:v>0.80012731481481481</c:v>
                </c:pt>
                <c:pt idx="24078">
                  <c:v>0.8003703703703704</c:v>
                </c:pt>
                <c:pt idx="24079">
                  <c:v>0.80061342592592588</c:v>
                </c:pt>
                <c:pt idx="24080">
                  <c:v>0.80086805555555562</c:v>
                </c:pt>
                <c:pt idx="24081">
                  <c:v>0.80111111111111111</c:v>
                </c:pt>
                <c:pt idx="24082">
                  <c:v>0.8013541666666667</c:v>
                </c:pt>
                <c:pt idx="24083">
                  <c:v>0.80159722222222218</c:v>
                </c:pt>
                <c:pt idx="24084">
                  <c:v>0.80184027777777789</c:v>
                </c:pt>
                <c:pt idx="24085">
                  <c:v>0.80209490740740741</c:v>
                </c:pt>
                <c:pt idx="24086">
                  <c:v>0.80233796296296289</c:v>
                </c:pt>
                <c:pt idx="24087">
                  <c:v>0.8025810185185186</c:v>
                </c:pt>
                <c:pt idx="24088">
                  <c:v>0.80282407407407408</c:v>
                </c:pt>
                <c:pt idx="24089">
                  <c:v>0.80306712962962967</c:v>
                </c:pt>
                <c:pt idx="24090">
                  <c:v>0.80331018518518515</c:v>
                </c:pt>
                <c:pt idx="24091">
                  <c:v>0.80356481481481479</c:v>
                </c:pt>
                <c:pt idx="24092">
                  <c:v>0.80380787037037038</c:v>
                </c:pt>
                <c:pt idx="24093">
                  <c:v>0.80405092592592586</c:v>
                </c:pt>
                <c:pt idx="24094">
                  <c:v>0.80429398148148146</c:v>
                </c:pt>
                <c:pt idx="24095">
                  <c:v>0.80453703703703694</c:v>
                </c:pt>
                <c:pt idx="24096">
                  <c:v>0.80479166666666668</c:v>
                </c:pt>
                <c:pt idx="24097">
                  <c:v>0.80503472222222217</c:v>
                </c:pt>
                <c:pt idx="24098">
                  <c:v>0.80527777777777787</c:v>
                </c:pt>
                <c:pt idx="24099">
                  <c:v>0.80552083333333335</c:v>
                </c:pt>
                <c:pt idx="24100">
                  <c:v>0.80576388888888895</c:v>
                </c:pt>
                <c:pt idx="24101">
                  <c:v>0.80601851851851858</c:v>
                </c:pt>
                <c:pt idx="24102">
                  <c:v>0.80626157407407406</c:v>
                </c:pt>
                <c:pt idx="24103">
                  <c:v>0.80650462962962965</c:v>
                </c:pt>
                <c:pt idx="24104">
                  <c:v>0.80674768518518514</c:v>
                </c:pt>
                <c:pt idx="24105">
                  <c:v>0.80699074074074073</c:v>
                </c:pt>
                <c:pt idx="24106">
                  <c:v>0.80724537037037036</c:v>
                </c:pt>
                <c:pt idx="24107">
                  <c:v>0.80748842592592596</c:v>
                </c:pt>
                <c:pt idx="24108">
                  <c:v>0.80773148148148144</c:v>
                </c:pt>
                <c:pt idx="24109">
                  <c:v>0.80797453703703714</c:v>
                </c:pt>
                <c:pt idx="24110">
                  <c:v>0.80821759259259263</c:v>
                </c:pt>
                <c:pt idx="24111">
                  <c:v>0.80846064814814822</c:v>
                </c:pt>
                <c:pt idx="24112">
                  <c:v>0.80871527777777785</c:v>
                </c:pt>
                <c:pt idx="24113">
                  <c:v>0.80895833333333333</c:v>
                </c:pt>
                <c:pt idx="24114">
                  <c:v>0.80920138888888893</c:v>
                </c:pt>
                <c:pt idx="24115">
                  <c:v>0.80944444444444441</c:v>
                </c:pt>
                <c:pt idx="24116">
                  <c:v>0.8096875</c:v>
                </c:pt>
                <c:pt idx="24117">
                  <c:v>0.80994212962962964</c:v>
                </c:pt>
                <c:pt idx="24118">
                  <c:v>0.81018518518518512</c:v>
                </c:pt>
                <c:pt idx="24119">
                  <c:v>0.81042824074074071</c:v>
                </c:pt>
                <c:pt idx="24120">
                  <c:v>0.8106712962962962</c:v>
                </c:pt>
                <c:pt idx="24121">
                  <c:v>0.8109143518518519</c:v>
                </c:pt>
                <c:pt idx="24122">
                  <c:v>0.81116898148148142</c:v>
                </c:pt>
                <c:pt idx="24123">
                  <c:v>0.81141203703703713</c:v>
                </c:pt>
                <c:pt idx="24124">
                  <c:v>0.81165509259259261</c:v>
                </c:pt>
                <c:pt idx="24125">
                  <c:v>0.8118981481481482</c:v>
                </c:pt>
                <c:pt idx="24126">
                  <c:v>0.81214120370370368</c:v>
                </c:pt>
                <c:pt idx="24127">
                  <c:v>0.81239583333333332</c:v>
                </c:pt>
                <c:pt idx="24128">
                  <c:v>0.81263888888888891</c:v>
                </c:pt>
                <c:pt idx="24129">
                  <c:v>0.81288194444444439</c:v>
                </c:pt>
                <c:pt idx="24130">
                  <c:v>0.81312499999999999</c:v>
                </c:pt>
                <c:pt idx="24131">
                  <c:v>0.81336805555555547</c:v>
                </c:pt>
                <c:pt idx="24132">
                  <c:v>0.81361111111111117</c:v>
                </c:pt>
                <c:pt idx="24133">
                  <c:v>0.8138657407407407</c:v>
                </c:pt>
                <c:pt idx="24134">
                  <c:v>0.8141087962962964</c:v>
                </c:pt>
                <c:pt idx="24135">
                  <c:v>0.81435185185185188</c:v>
                </c:pt>
                <c:pt idx="24136">
                  <c:v>0.81459490740740748</c:v>
                </c:pt>
                <c:pt idx="24137">
                  <c:v>0.81483796296296296</c:v>
                </c:pt>
                <c:pt idx="24138">
                  <c:v>0.81509259259259259</c:v>
                </c:pt>
                <c:pt idx="24139">
                  <c:v>0.81533564814814818</c:v>
                </c:pt>
                <c:pt idx="24140">
                  <c:v>0.81557870370370367</c:v>
                </c:pt>
                <c:pt idx="24141">
                  <c:v>0.81582175925925926</c:v>
                </c:pt>
                <c:pt idx="24142">
                  <c:v>0.81606481481481474</c:v>
                </c:pt>
                <c:pt idx="24143">
                  <c:v>0.81631944444444438</c:v>
                </c:pt>
                <c:pt idx="24144">
                  <c:v>0.81656249999999997</c:v>
                </c:pt>
                <c:pt idx="24145">
                  <c:v>0.81680555555555545</c:v>
                </c:pt>
                <c:pt idx="24146">
                  <c:v>0.81704861111111116</c:v>
                </c:pt>
                <c:pt idx="24147">
                  <c:v>0.81729166666666664</c:v>
                </c:pt>
                <c:pt idx="24148">
                  <c:v>0.81753472222222223</c:v>
                </c:pt>
                <c:pt idx="24149">
                  <c:v>0.81778935185185186</c:v>
                </c:pt>
                <c:pt idx="24150">
                  <c:v>0.81803240740740746</c:v>
                </c:pt>
                <c:pt idx="24151">
                  <c:v>0.81827546296296294</c:v>
                </c:pt>
                <c:pt idx="24152">
                  <c:v>0.81851851851851853</c:v>
                </c:pt>
                <c:pt idx="24153">
                  <c:v>0.81876157407407402</c:v>
                </c:pt>
                <c:pt idx="24154">
                  <c:v>0.81901620370370365</c:v>
                </c:pt>
                <c:pt idx="24155">
                  <c:v>0.81925925925925924</c:v>
                </c:pt>
                <c:pt idx="24156">
                  <c:v>0.81950231481481473</c:v>
                </c:pt>
                <c:pt idx="24157">
                  <c:v>0.81974537037037043</c:v>
                </c:pt>
                <c:pt idx="24158">
                  <c:v>0.81998842592592591</c:v>
                </c:pt>
                <c:pt idx="24159">
                  <c:v>0.82024305555555566</c:v>
                </c:pt>
                <c:pt idx="24160">
                  <c:v>0.82048611111111114</c:v>
                </c:pt>
                <c:pt idx="24161">
                  <c:v>0.82072916666666673</c:v>
                </c:pt>
                <c:pt idx="24162">
                  <c:v>0.82097222222222221</c:v>
                </c:pt>
                <c:pt idx="24163">
                  <c:v>0.82121527777777781</c:v>
                </c:pt>
                <c:pt idx="24164">
                  <c:v>0.82146990740740744</c:v>
                </c:pt>
                <c:pt idx="24165">
                  <c:v>0.82171296296296292</c:v>
                </c:pt>
                <c:pt idx="24166">
                  <c:v>0.82195601851851852</c:v>
                </c:pt>
                <c:pt idx="24167">
                  <c:v>0.822199074074074</c:v>
                </c:pt>
                <c:pt idx="24168">
                  <c:v>0.8224421296296297</c:v>
                </c:pt>
                <c:pt idx="24169">
                  <c:v>0.82268518518518519</c:v>
                </c:pt>
                <c:pt idx="24170">
                  <c:v>0.82293981481481471</c:v>
                </c:pt>
                <c:pt idx="24171">
                  <c:v>0.82318287037037041</c:v>
                </c:pt>
                <c:pt idx="24172">
                  <c:v>0.82342592592592589</c:v>
                </c:pt>
                <c:pt idx="24173">
                  <c:v>0.82366898148148149</c:v>
                </c:pt>
                <c:pt idx="24174">
                  <c:v>0.82391203703703697</c:v>
                </c:pt>
                <c:pt idx="24175">
                  <c:v>0.82416666666666671</c:v>
                </c:pt>
                <c:pt idx="24176">
                  <c:v>0.8244097222222222</c:v>
                </c:pt>
                <c:pt idx="24177">
                  <c:v>0.82465277777777779</c:v>
                </c:pt>
                <c:pt idx="24178">
                  <c:v>0.82489583333333327</c:v>
                </c:pt>
                <c:pt idx="24179">
                  <c:v>0.82513888888888898</c:v>
                </c:pt>
                <c:pt idx="24180">
                  <c:v>0.8253935185185185</c:v>
                </c:pt>
                <c:pt idx="24181">
                  <c:v>0.82563657407407398</c:v>
                </c:pt>
                <c:pt idx="24182">
                  <c:v>0.82587962962962969</c:v>
                </c:pt>
                <c:pt idx="24183">
                  <c:v>0.82612268518518517</c:v>
                </c:pt>
                <c:pt idx="24184">
                  <c:v>0.82636574074074076</c:v>
                </c:pt>
                <c:pt idx="24185">
                  <c:v>0.82660879629629624</c:v>
                </c:pt>
                <c:pt idx="24186">
                  <c:v>0.82686342592592599</c:v>
                </c:pt>
                <c:pt idx="24187">
                  <c:v>0.82710648148148147</c:v>
                </c:pt>
                <c:pt idx="24188">
                  <c:v>0.82734953703703706</c:v>
                </c:pt>
                <c:pt idx="24189">
                  <c:v>0.82759259259259255</c:v>
                </c:pt>
                <c:pt idx="24190">
                  <c:v>0.82784722222222218</c:v>
                </c:pt>
                <c:pt idx="24191">
                  <c:v>0.82809027777777777</c:v>
                </c:pt>
                <c:pt idx="24192">
                  <c:v>0.82833333333333325</c:v>
                </c:pt>
                <c:pt idx="24193">
                  <c:v>0.82857638888888896</c:v>
                </c:pt>
                <c:pt idx="24194">
                  <c:v>0.82881944444444444</c:v>
                </c:pt>
                <c:pt idx="24195">
                  <c:v>0.82906250000000004</c:v>
                </c:pt>
                <c:pt idx="24196">
                  <c:v>0.82931712962962967</c:v>
                </c:pt>
                <c:pt idx="24197">
                  <c:v>0.82956018518518526</c:v>
                </c:pt>
                <c:pt idx="24198">
                  <c:v>0.82980324074074074</c:v>
                </c:pt>
                <c:pt idx="24199">
                  <c:v>0.83004629629629623</c:v>
                </c:pt>
                <c:pt idx="24200">
                  <c:v>0.83028935185185182</c:v>
                </c:pt>
                <c:pt idx="24201">
                  <c:v>0.83054398148148145</c:v>
                </c:pt>
                <c:pt idx="24202">
                  <c:v>0.83078703703703705</c:v>
                </c:pt>
                <c:pt idx="24203">
                  <c:v>0.83103009259259253</c:v>
                </c:pt>
                <c:pt idx="24204">
                  <c:v>0.83127314814814823</c:v>
                </c:pt>
                <c:pt idx="24205">
                  <c:v>0.83151620370370372</c:v>
                </c:pt>
                <c:pt idx="24206">
                  <c:v>0.83177083333333324</c:v>
                </c:pt>
                <c:pt idx="24207">
                  <c:v>0.83201388888888894</c:v>
                </c:pt>
                <c:pt idx="24208">
                  <c:v>0.83225694444444442</c:v>
                </c:pt>
                <c:pt idx="24209">
                  <c:v>0.83250000000000002</c:v>
                </c:pt>
                <c:pt idx="24210">
                  <c:v>0.8327430555555555</c:v>
                </c:pt>
                <c:pt idx="24211">
                  <c:v>0.83298611111111109</c:v>
                </c:pt>
                <c:pt idx="24212">
                  <c:v>0.83324074074074073</c:v>
                </c:pt>
                <c:pt idx="24213">
                  <c:v>0.83348379629629632</c:v>
                </c:pt>
                <c:pt idx="24214">
                  <c:v>0.8337268518518518</c:v>
                </c:pt>
                <c:pt idx="24215">
                  <c:v>0.83396990740740751</c:v>
                </c:pt>
                <c:pt idx="24216">
                  <c:v>0.83421296296296299</c:v>
                </c:pt>
                <c:pt idx="24217">
                  <c:v>0.83446759259259251</c:v>
                </c:pt>
                <c:pt idx="24218">
                  <c:v>0.83471064814814822</c:v>
                </c:pt>
                <c:pt idx="24219">
                  <c:v>0.8349537037037037</c:v>
                </c:pt>
                <c:pt idx="24220">
                  <c:v>0.83519675925925929</c:v>
                </c:pt>
                <c:pt idx="24221">
                  <c:v>0.83543981481481477</c:v>
                </c:pt>
                <c:pt idx="24222">
                  <c:v>0.83568287037037037</c:v>
                </c:pt>
                <c:pt idx="24223">
                  <c:v>0.8359375</c:v>
                </c:pt>
                <c:pt idx="24224">
                  <c:v>0.83618055555555548</c:v>
                </c:pt>
                <c:pt idx="24225">
                  <c:v>0.83642361111111108</c:v>
                </c:pt>
                <c:pt idx="24226">
                  <c:v>0.83666666666666656</c:v>
                </c:pt>
                <c:pt idx="24227">
                  <c:v>0.83690972222222226</c:v>
                </c:pt>
                <c:pt idx="24228">
                  <c:v>0.83716435185185178</c:v>
                </c:pt>
                <c:pt idx="24229">
                  <c:v>0.83740740740740749</c:v>
                </c:pt>
                <c:pt idx="24230">
                  <c:v>0.83765046296296297</c:v>
                </c:pt>
                <c:pt idx="24231">
                  <c:v>0.83789351851851857</c:v>
                </c:pt>
                <c:pt idx="24232">
                  <c:v>0.83813657407407405</c:v>
                </c:pt>
                <c:pt idx="24233">
                  <c:v>0.83839120370370368</c:v>
                </c:pt>
                <c:pt idx="24234">
                  <c:v>0.83863425925925927</c:v>
                </c:pt>
                <c:pt idx="24235">
                  <c:v>0.83887731481481476</c:v>
                </c:pt>
                <c:pt idx="24236">
                  <c:v>0.83912037037037035</c:v>
                </c:pt>
                <c:pt idx="24237">
                  <c:v>0.83936342592592583</c:v>
                </c:pt>
                <c:pt idx="24238">
                  <c:v>0.83961805555555558</c:v>
                </c:pt>
                <c:pt idx="24239">
                  <c:v>0.83986111111111106</c:v>
                </c:pt>
                <c:pt idx="24240">
                  <c:v>0.84010416666666676</c:v>
                </c:pt>
                <c:pt idx="24241">
                  <c:v>0.84034722222222225</c:v>
                </c:pt>
                <c:pt idx="24242">
                  <c:v>0.84059027777777784</c:v>
                </c:pt>
                <c:pt idx="24243">
                  <c:v>0.84083333333333332</c:v>
                </c:pt>
                <c:pt idx="24244">
                  <c:v>0.84108796296296295</c:v>
                </c:pt>
                <c:pt idx="24245">
                  <c:v>0.84133101851851855</c:v>
                </c:pt>
                <c:pt idx="24246">
                  <c:v>0.84157407407407403</c:v>
                </c:pt>
                <c:pt idx="24247">
                  <c:v>0.84181712962962962</c:v>
                </c:pt>
                <c:pt idx="24248">
                  <c:v>0.84206018518518511</c:v>
                </c:pt>
                <c:pt idx="24249">
                  <c:v>0.84231481481481485</c:v>
                </c:pt>
                <c:pt idx="24250">
                  <c:v>0.84255787037037033</c:v>
                </c:pt>
                <c:pt idx="24251">
                  <c:v>0.84280092592592604</c:v>
                </c:pt>
                <c:pt idx="24252">
                  <c:v>0.84304398148148152</c:v>
                </c:pt>
                <c:pt idx="24253">
                  <c:v>0.843287037037037</c:v>
                </c:pt>
                <c:pt idx="24254">
                  <c:v>0.84354166666666675</c:v>
                </c:pt>
                <c:pt idx="24255">
                  <c:v>0.84378472222222223</c:v>
                </c:pt>
                <c:pt idx="24256">
                  <c:v>0.84402777777777782</c:v>
                </c:pt>
                <c:pt idx="24257">
                  <c:v>0.8442708333333333</c:v>
                </c:pt>
                <c:pt idx="24258">
                  <c:v>0.8445138888888889</c:v>
                </c:pt>
                <c:pt idx="24259">
                  <c:v>0.84476851851851853</c:v>
                </c:pt>
                <c:pt idx="24260">
                  <c:v>0.84501157407407401</c:v>
                </c:pt>
                <c:pt idx="24261">
                  <c:v>0.84525462962962961</c:v>
                </c:pt>
                <c:pt idx="24262">
                  <c:v>0.84549768518518509</c:v>
                </c:pt>
                <c:pt idx="24263">
                  <c:v>0.84574074074074079</c:v>
                </c:pt>
                <c:pt idx="24264">
                  <c:v>0.84599537037037031</c:v>
                </c:pt>
                <c:pt idx="24265">
                  <c:v>0.84623842592592602</c:v>
                </c:pt>
                <c:pt idx="24266">
                  <c:v>0.8464814814814815</c:v>
                </c:pt>
                <c:pt idx="24267">
                  <c:v>0.84672453703703709</c:v>
                </c:pt>
                <c:pt idx="24268">
                  <c:v>0.84696759259259258</c:v>
                </c:pt>
                <c:pt idx="24269">
                  <c:v>0.84721064814814817</c:v>
                </c:pt>
                <c:pt idx="24270">
                  <c:v>0.8474652777777778</c:v>
                </c:pt>
                <c:pt idx="24271">
                  <c:v>0.84770833333333329</c:v>
                </c:pt>
                <c:pt idx="24272">
                  <c:v>0.84795138888888888</c:v>
                </c:pt>
                <c:pt idx="24273">
                  <c:v>0.84819444444444436</c:v>
                </c:pt>
                <c:pt idx="24274">
                  <c:v>0.84843750000000007</c:v>
                </c:pt>
                <c:pt idx="24275">
                  <c:v>0.84869212962962959</c:v>
                </c:pt>
                <c:pt idx="24276">
                  <c:v>0.84893518518518529</c:v>
                </c:pt>
                <c:pt idx="24277">
                  <c:v>0.84917824074074078</c:v>
                </c:pt>
                <c:pt idx="24278">
                  <c:v>0.84942129629629637</c:v>
                </c:pt>
                <c:pt idx="24279">
                  <c:v>0.84966435185185185</c:v>
                </c:pt>
                <c:pt idx="24280">
                  <c:v>0.84991898148148148</c:v>
                </c:pt>
                <c:pt idx="24281">
                  <c:v>0.85016203703703708</c:v>
                </c:pt>
                <c:pt idx="24282">
                  <c:v>0.85040509259259256</c:v>
                </c:pt>
                <c:pt idx="24283">
                  <c:v>0.85064814814814815</c:v>
                </c:pt>
                <c:pt idx="24284">
                  <c:v>0.85089120370370364</c:v>
                </c:pt>
                <c:pt idx="24285">
                  <c:v>0.85113425925925934</c:v>
                </c:pt>
                <c:pt idx="24286">
                  <c:v>0.85138888888888886</c:v>
                </c:pt>
                <c:pt idx="24287">
                  <c:v>0.85163194444444434</c:v>
                </c:pt>
                <c:pt idx="24288">
                  <c:v>0.85187500000000005</c:v>
                </c:pt>
                <c:pt idx="24289">
                  <c:v>0.85211805555555553</c:v>
                </c:pt>
                <c:pt idx="24290">
                  <c:v>0.85236111111111112</c:v>
                </c:pt>
                <c:pt idx="24291">
                  <c:v>0.85261574074074076</c:v>
                </c:pt>
                <c:pt idx="24292">
                  <c:v>0.85285879629629635</c:v>
                </c:pt>
                <c:pt idx="24293">
                  <c:v>0.85310185185185183</c:v>
                </c:pt>
                <c:pt idx="24294">
                  <c:v>0.85334490740740743</c:v>
                </c:pt>
                <c:pt idx="24295">
                  <c:v>0.85358796296296291</c:v>
                </c:pt>
                <c:pt idx="24296">
                  <c:v>0.85384259259259254</c:v>
                </c:pt>
                <c:pt idx="24297">
                  <c:v>0.85408564814814814</c:v>
                </c:pt>
                <c:pt idx="24298">
                  <c:v>0.85432870370370362</c:v>
                </c:pt>
                <c:pt idx="24299">
                  <c:v>0.85457175925925932</c:v>
                </c:pt>
                <c:pt idx="24300">
                  <c:v>0.85481481481481481</c:v>
                </c:pt>
                <c:pt idx="24301">
                  <c:v>0.8550578703703704</c:v>
                </c:pt>
                <c:pt idx="24302">
                  <c:v>0.85531250000000003</c:v>
                </c:pt>
                <c:pt idx="24303">
                  <c:v>0.85555555555555562</c:v>
                </c:pt>
                <c:pt idx="24304">
                  <c:v>0.85579861111111111</c:v>
                </c:pt>
                <c:pt idx="24305">
                  <c:v>0.8560416666666667</c:v>
                </c:pt>
                <c:pt idx="24306">
                  <c:v>0.85628472222222218</c:v>
                </c:pt>
                <c:pt idx="24307">
                  <c:v>0.85653935185185182</c:v>
                </c:pt>
                <c:pt idx="24308">
                  <c:v>0.85678240740740741</c:v>
                </c:pt>
                <c:pt idx="24309">
                  <c:v>0.85702546296296289</c:v>
                </c:pt>
                <c:pt idx="24310">
                  <c:v>0.8572685185185186</c:v>
                </c:pt>
                <c:pt idx="24311">
                  <c:v>0.85751157407407408</c:v>
                </c:pt>
                <c:pt idx="24312">
                  <c:v>0.8577662037037036</c:v>
                </c:pt>
                <c:pt idx="24313">
                  <c:v>0.8580092592592593</c:v>
                </c:pt>
                <c:pt idx="24314">
                  <c:v>0.85825231481481479</c:v>
                </c:pt>
                <c:pt idx="24315">
                  <c:v>0.85849537037037038</c:v>
                </c:pt>
                <c:pt idx="24316">
                  <c:v>0.85873842592592586</c:v>
                </c:pt>
                <c:pt idx="24317">
                  <c:v>0.85899305555555561</c:v>
                </c:pt>
                <c:pt idx="24318">
                  <c:v>0.85923611111111109</c:v>
                </c:pt>
                <c:pt idx="24319">
                  <c:v>0.85947916666666668</c:v>
                </c:pt>
                <c:pt idx="24320">
                  <c:v>0.85972222222222217</c:v>
                </c:pt>
                <c:pt idx="24321">
                  <c:v>0.85996527777777787</c:v>
                </c:pt>
                <c:pt idx="24322">
                  <c:v>0.86020833333333335</c:v>
                </c:pt>
                <c:pt idx="24323">
                  <c:v>0.86046296296296287</c:v>
                </c:pt>
                <c:pt idx="24324">
                  <c:v>0.86070601851851858</c:v>
                </c:pt>
                <c:pt idx="24325">
                  <c:v>0.86094907407407406</c:v>
                </c:pt>
                <c:pt idx="24326">
                  <c:v>0.86119212962962965</c:v>
                </c:pt>
                <c:pt idx="24327">
                  <c:v>0.86144675925925929</c:v>
                </c:pt>
                <c:pt idx="24328">
                  <c:v>0.86168981481481488</c:v>
                </c:pt>
                <c:pt idx="24329">
                  <c:v>0.86193287037037036</c:v>
                </c:pt>
                <c:pt idx="24330">
                  <c:v>0.86217592592592596</c:v>
                </c:pt>
                <c:pt idx="24331">
                  <c:v>0.86241898148148144</c:v>
                </c:pt>
                <c:pt idx="24332">
                  <c:v>0.86266203703703714</c:v>
                </c:pt>
                <c:pt idx="24333">
                  <c:v>0.86291666666666667</c:v>
                </c:pt>
                <c:pt idx="24334">
                  <c:v>0.86315972222222215</c:v>
                </c:pt>
                <c:pt idx="24335">
                  <c:v>0.86340277777777785</c:v>
                </c:pt>
                <c:pt idx="24336">
                  <c:v>0.86364583333333333</c:v>
                </c:pt>
                <c:pt idx="24337">
                  <c:v>0.86388888888888893</c:v>
                </c:pt>
                <c:pt idx="24338">
                  <c:v>0.86414351851851856</c:v>
                </c:pt>
                <c:pt idx="24339">
                  <c:v>0.86438657407407404</c:v>
                </c:pt>
                <c:pt idx="24340">
                  <c:v>0.86462962962962964</c:v>
                </c:pt>
                <c:pt idx="24341">
                  <c:v>0.86487268518518512</c:v>
                </c:pt>
                <c:pt idx="24342">
                  <c:v>0.86511574074074071</c:v>
                </c:pt>
                <c:pt idx="24343">
                  <c:v>0.86537037037037035</c:v>
                </c:pt>
                <c:pt idx="24344">
                  <c:v>0.86561342592592594</c:v>
                </c:pt>
                <c:pt idx="24345">
                  <c:v>0.86585648148148142</c:v>
                </c:pt>
                <c:pt idx="24346">
                  <c:v>0.86609953703703713</c:v>
                </c:pt>
                <c:pt idx="24347">
                  <c:v>0.86634259259259261</c:v>
                </c:pt>
                <c:pt idx="24348">
                  <c:v>0.8665856481481482</c:v>
                </c:pt>
                <c:pt idx="24349">
                  <c:v>0.86684027777777783</c:v>
                </c:pt>
                <c:pt idx="24350">
                  <c:v>0.86708333333333332</c:v>
                </c:pt>
                <c:pt idx="24351">
                  <c:v>0.86732638888888891</c:v>
                </c:pt>
                <c:pt idx="24352">
                  <c:v>0.86756944444444439</c:v>
                </c:pt>
                <c:pt idx="24353">
                  <c:v>0.86781249999999999</c:v>
                </c:pt>
                <c:pt idx="24354">
                  <c:v>0.86806712962962962</c:v>
                </c:pt>
                <c:pt idx="24355">
                  <c:v>0.86831018518518521</c:v>
                </c:pt>
                <c:pt idx="24356">
                  <c:v>0.8685532407407407</c:v>
                </c:pt>
                <c:pt idx="24357">
                  <c:v>0.8687962962962964</c:v>
                </c:pt>
                <c:pt idx="24358">
                  <c:v>0.86903935185185188</c:v>
                </c:pt>
                <c:pt idx="24359">
                  <c:v>0.8692939814814814</c:v>
                </c:pt>
                <c:pt idx="24360">
                  <c:v>0.86953703703703711</c:v>
                </c:pt>
                <c:pt idx="24361">
                  <c:v>0.86978009259259259</c:v>
                </c:pt>
                <c:pt idx="24362">
                  <c:v>0.87002314814814818</c:v>
                </c:pt>
                <c:pt idx="24363">
                  <c:v>0.87026620370370367</c:v>
                </c:pt>
                <c:pt idx="24364">
                  <c:v>0.87050925925925926</c:v>
                </c:pt>
                <c:pt idx="24365">
                  <c:v>0.87076388888888889</c:v>
                </c:pt>
                <c:pt idx="24366">
                  <c:v>0.87100694444444438</c:v>
                </c:pt>
                <c:pt idx="24367">
                  <c:v>0.87124999999999997</c:v>
                </c:pt>
                <c:pt idx="24368">
                  <c:v>0.87149305555555545</c:v>
                </c:pt>
                <c:pt idx="24369">
                  <c:v>0.87173611111111116</c:v>
                </c:pt>
                <c:pt idx="24370">
                  <c:v>0.87199074074074068</c:v>
                </c:pt>
                <c:pt idx="24371">
                  <c:v>0.87223379629629638</c:v>
                </c:pt>
                <c:pt idx="24372">
                  <c:v>0.87247685185185186</c:v>
                </c:pt>
                <c:pt idx="24373">
                  <c:v>0.87271990740740746</c:v>
                </c:pt>
                <c:pt idx="24374">
                  <c:v>0.87296296296296294</c:v>
                </c:pt>
                <c:pt idx="24375">
                  <c:v>0.87321759259259257</c:v>
                </c:pt>
                <c:pt idx="24376">
                  <c:v>0.87346064814814817</c:v>
                </c:pt>
                <c:pt idx="24377">
                  <c:v>0.87370370370370365</c:v>
                </c:pt>
                <c:pt idx="24378">
                  <c:v>0.87394675925925924</c:v>
                </c:pt>
                <c:pt idx="24379">
                  <c:v>0.87418981481481473</c:v>
                </c:pt>
                <c:pt idx="24380">
                  <c:v>0.87444444444444447</c:v>
                </c:pt>
                <c:pt idx="24381">
                  <c:v>0.87468749999999995</c:v>
                </c:pt>
                <c:pt idx="24382">
                  <c:v>0.87493055555555566</c:v>
                </c:pt>
                <c:pt idx="24383">
                  <c:v>0.87517361111111114</c:v>
                </c:pt>
                <c:pt idx="24384">
                  <c:v>0.87541666666666673</c:v>
                </c:pt>
                <c:pt idx="24385">
                  <c:v>0.87565972222222221</c:v>
                </c:pt>
                <c:pt idx="24386">
                  <c:v>0.87591435185185185</c:v>
                </c:pt>
                <c:pt idx="24387">
                  <c:v>0.87615740740740744</c:v>
                </c:pt>
                <c:pt idx="24388">
                  <c:v>0.87640046296296292</c:v>
                </c:pt>
                <c:pt idx="24389">
                  <c:v>0.87664351851851852</c:v>
                </c:pt>
                <c:pt idx="24390">
                  <c:v>0.87689814814814815</c:v>
                </c:pt>
                <c:pt idx="24391">
                  <c:v>0.87714120370370363</c:v>
                </c:pt>
                <c:pt idx="24392">
                  <c:v>0.87738425925925922</c:v>
                </c:pt>
                <c:pt idx="24393">
                  <c:v>0.87762731481481471</c:v>
                </c:pt>
                <c:pt idx="24394">
                  <c:v>0.87787037037037041</c:v>
                </c:pt>
                <c:pt idx="24395">
                  <c:v>0.87811342592592589</c:v>
                </c:pt>
                <c:pt idx="24396">
                  <c:v>0.87836805555555564</c:v>
                </c:pt>
                <c:pt idx="24397">
                  <c:v>0.87861111111111112</c:v>
                </c:pt>
                <c:pt idx="24398">
                  <c:v>0.87885416666666671</c:v>
                </c:pt>
                <c:pt idx="24399">
                  <c:v>0.8790972222222222</c:v>
                </c:pt>
                <c:pt idx="24400">
                  <c:v>0.87934027777777779</c:v>
                </c:pt>
                <c:pt idx="24401">
                  <c:v>0.87959490740740742</c:v>
                </c:pt>
                <c:pt idx="24402">
                  <c:v>0.87983796296296291</c:v>
                </c:pt>
                <c:pt idx="24403">
                  <c:v>0.8800810185185185</c:v>
                </c:pt>
                <c:pt idx="24404">
                  <c:v>0.88032407407407398</c:v>
                </c:pt>
                <c:pt idx="24405">
                  <c:v>0.88056712962962969</c:v>
                </c:pt>
                <c:pt idx="24406">
                  <c:v>0.88081018518518517</c:v>
                </c:pt>
                <c:pt idx="24407">
                  <c:v>0.88106481481481491</c:v>
                </c:pt>
                <c:pt idx="24408">
                  <c:v>0.88130787037037039</c:v>
                </c:pt>
                <c:pt idx="24409">
                  <c:v>0.88155092592592599</c:v>
                </c:pt>
                <c:pt idx="24410">
                  <c:v>0.88179398148148147</c:v>
                </c:pt>
                <c:pt idx="24411">
                  <c:v>0.88203703703703706</c:v>
                </c:pt>
                <c:pt idx="24412">
                  <c:v>0.8822916666666667</c:v>
                </c:pt>
                <c:pt idx="24413">
                  <c:v>0.88253472222222218</c:v>
                </c:pt>
                <c:pt idx="24414">
                  <c:v>0.88277777777777777</c:v>
                </c:pt>
                <c:pt idx="24415">
                  <c:v>0.88302083333333325</c:v>
                </c:pt>
                <c:pt idx="24416">
                  <c:v>0.88326388888888896</c:v>
                </c:pt>
                <c:pt idx="24417">
                  <c:v>0.88351851851851848</c:v>
                </c:pt>
                <c:pt idx="24418">
                  <c:v>0.88376157407407396</c:v>
                </c:pt>
                <c:pt idx="24419">
                  <c:v>0.88400462962962967</c:v>
                </c:pt>
                <c:pt idx="24420">
                  <c:v>0.88424768518518515</c:v>
                </c:pt>
                <c:pt idx="24421">
                  <c:v>0.88449074074074074</c:v>
                </c:pt>
                <c:pt idx="24422">
                  <c:v>0.88474537037037038</c:v>
                </c:pt>
                <c:pt idx="24423">
                  <c:v>0.88498842592592597</c:v>
                </c:pt>
                <c:pt idx="24424">
                  <c:v>0.88523148148148145</c:v>
                </c:pt>
                <c:pt idx="24425">
                  <c:v>0.88547453703703705</c:v>
                </c:pt>
                <c:pt idx="24426">
                  <c:v>0.88571759259259253</c:v>
                </c:pt>
                <c:pt idx="24427">
                  <c:v>0.88596064814814823</c:v>
                </c:pt>
                <c:pt idx="24428">
                  <c:v>0.88621527777777775</c:v>
                </c:pt>
                <c:pt idx="24429">
                  <c:v>0.88645833333333324</c:v>
                </c:pt>
                <c:pt idx="24430">
                  <c:v>0.88670138888888894</c:v>
                </c:pt>
                <c:pt idx="24431">
                  <c:v>0.88694444444444442</c:v>
                </c:pt>
                <c:pt idx="24432">
                  <c:v>0.88718750000000002</c:v>
                </c:pt>
                <c:pt idx="24433">
                  <c:v>0.88744212962962965</c:v>
                </c:pt>
                <c:pt idx="24434">
                  <c:v>0.88768518518518524</c:v>
                </c:pt>
                <c:pt idx="24435">
                  <c:v>0.88792824074074073</c:v>
                </c:pt>
                <c:pt idx="24436">
                  <c:v>0.88817129629629632</c:v>
                </c:pt>
                <c:pt idx="24437">
                  <c:v>0.8884143518518518</c:v>
                </c:pt>
                <c:pt idx="24438">
                  <c:v>0.88866898148148143</c:v>
                </c:pt>
                <c:pt idx="24439">
                  <c:v>0.88891203703703703</c:v>
                </c:pt>
                <c:pt idx="24440">
                  <c:v>0.88915509259259251</c:v>
                </c:pt>
                <c:pt idx="24441">
                  <c:v>0.88939814814814822</c:v>
                </c:pt>
                <c:pt idx="24442">
                  <c:v>0.8896412037037037</c:v>
                </c:pt>
                <c:pt idx="24443">
                  <c:v>0.88989583333333344</c:v>
                </c:pt>
                <c:pt idx="24444">
                  <c:v>0.89013888888888892</c:v>
                </c:pt>
                <c:pt idx="24445">
                  <c:v>0.89038194444444441</c:v>
                </c:pt>
                <c:pt idx="24446">
                  <c:v>0.890625</c:v>
                </c:pt>
                <c:pt idx="24447">
                  <c:v>0.89086805555555559</c:v>
                </c:pt>
                <c:pt idx="24448">
                  <c:v>0.89112268518518523</c:v>
                </c:pt>
                <c:pt idx="24449">
                  <c:v>0.89136574074074071</c:v>
                </c:pt>
                <c:pt idx="24450">
                  <c:v>0.8916087962962963</c:v>
                </c:pt>
                <c:pt idx="24451">
                  <c:v>0.89185185185185178</c:v>
                </c:pt>
                <c:pt idx="24452">
                  <c:v>0.89209490740740749</c:v>
                </c:pt>
                <c:pt idx="24453">
                  <c:v>0.89233796296296297</c:v>
                </c:pt>
                <c:pt idx="24454">
                  <c:v>0.89259259259259249</c:v>
                </c:pt>
                <c:pt idx="24455">
                  <c:v>0.8928356481481482</c:v>
                </c:pt>
                <c:pt idx="24456">
                  <c:v>0.89307870370370368</c:v>
                </c:pt>
                <c:pt idx="24457">
                  <c:v>0.89332175925925927</c:v>
                </c:pt>
                <c:pt idx="24458">
                  <c:v>0.89356481481481476</c:v>
                </c:pt>
                <c:pt idx="24459">
                  <c:v>0.8938194444444445</c:v>
                </c:pt>
                <c:pt idx="24460">
                  <c:v>0.89406249999999998</c:v>
                </c:pt>
                <c:pt idx="24461">
                  <c:v>0.89430555555555558</c:v>
                </c:pt>
                <c:pt idx="24462">
                  <c:v>0.89454861111111106</c:v>
                </c:pt>
                <c:pt idx="24463">
                  <c:v>0.89479166666666676</c:v>
                </c:pt>
                <c:pt idx="24464">
                  <c:v>0.89504629629629628</c:v>
                </c:pt>
                <c:pt idx="24465">
                  <c:v>0.89528935185185177</c:v>
                </c:pt>
                <c:pt idx="24466">
                  <c:v>0.89553240740740747</c:v>
                </c:pt>
                <c:pt idx="24467">
                  <c:v>0.89577546296296295</c:v>
                </c:pt>
                <c:pt idx="24468">
                  <c:v>0.89601851851851855</c:v>
                </c:pt>
                <c:pt idx="24469">
                  <c:v>0.89626157407407403</c:v>
                </c:pt>
                <c:pt idx="24470">
                  <c:v>0.89651620370370377</c:v>
                </c:pt>
                <c:pt idx="24471">
                  <c:v>0.89675925925925926</c:v>
                </c:pt>
                <c:pt idx="24472">
                  <c:v>0.89700231481481485</c:v>
                </c:pt>
                <c:pt idx="24473">
                  <c:v>0.89724537037037033</c:v>
                </c:pt>
                <c:pt idx="24474">
                  <c:v>0.89748842592592604</c:v>
                </c:pt>
                <c:pt idx="24475">
                  <c:v>0.89774305555555556</c:v>
                </c:pt>
                <c:pt idx="24476">
                  <c:v>0.89798611111111104</c:v>
                </c:pt>
                <c:pt idx="24477">
                  <c:v>0.89822916666666675</c:v>
                </c:pt>
                <c:pt idx="24478">
                  <c:v>0.89847222222222223</c:v>
                </c:pt>
                <c:pt idx="24479">
                  <c:v>0.89871527777777782</c:v>
                </c:pt>
                <c:pt idx="24480">
                  <c:v>0.89896990740740745</c:v>
                </c:pt>
                <c:pt idx="24481">
                  <c:v>0.89921296296296294</c:v>
                </c:pt>
                <c:pt idx="24482">
                  <c:v>0.89945601851851853</c:v>
                </c:pt>
                <c:pt idx="24483">
                  <c:v>0.89969907407407401</c:v>
                </c:pt>
                <c:pt idx="24484">
                  <c:v>0.89994212962962961</c:v>
                </c:pt>
                <c:pt idx="24485">
                  <c:v>0.90019675925925924</c:v>
                </c:pt>
                <c:pt idx="24486">
                  <c:v>0.90043981481481483</c:v>
                </c:pt>
                <c:pt idx="24487">
                  <c:v>0.90068287037037031</c:v>
                </c:pt>
                <c:pt idx="24488">
                  <c:v>0.90092592592592602</c:v>
                </c:pt>
                <c:pt idx="24489">
                  <c:v>0.9011689814814815</c:v>
                </c:pt>
                <c:pt idx="24490">
                  <c:v>0.90141203703703709</c:v>
                </c:pt>
                <c:pt idx="24491">
                  <c:v>0.90166666666666673</c:v>
                </c:pt>
                <c:pt idx="24492">
                  <c:v>0.90190972222222221</c:v>
                </c:pt>
                <c:pt idx="24493">
                  <c:v>0.9021527777777778</c:v>
                </c:pt>
                <c:pt idx="24494">
                  <c:v>0.90239583333333329</c:v>
                </c:pt>
                <c:pt idx="24495">
                  <c:v>0.90265046296296303</c:v>
                </c:pt>
                <c:pt idx="24496">
                  <c:v>0.90289351851851851</c:v>
                </c:pt>
                <c:pt idx="24497">
                  <c:v>0.90313657407407411</c:v>
                </c:pt>
                <c:pt idx="24498">
                  <c:v>0.90337962962962959</c:v>
                </c:pt>
                <c:pt idx="24499">
                  <c:v>0.90362268518518529</c:v>
                </c:pt>
                <c:pt idx="24500">
                  <c:v>0.90386574074074078</c:v>
                </c:pt>
                <c:pt idx="24501">
                  <c:v>0.9041203703703703</c:v>
                </c:pt>
                <c:pt idx="24502">
                  <c:v>0.904363425925926</c:v>
                </c:pt>
                <c:pt idx="24503">
                  <c:v>0.90460648148148148</c:v>
                </c:pt>
                <c:pt idx="24504">
                  <c:v>0.90484953703703708</c:v>
                </c:pt>
                <c:pt idx="24505">
                  <c:v>0.90509259259259256</c:v>
                </c:pt>
                <c:pt idx="24506">
                  <c:v>0.90534722222222219</c:v>
                </c:pt>
                <c:pt idx="24507">
                  <c:v>0.90559027777777779</c:v>
                </c:pt>
                <c:pt idx="24508">
                  <c:v>0.90583333333333327</c:v>
                </c:pt>
                <c:pt idx="24509">
                  <c:v>0.90607638888888886</c:v>
                </c:pt>
                <c:pt idx="24510">
                  <c:v>0.90631944444444434</c:v>
                </c:pt>
                <c:pt idx="24511">
                  <c:v>0.90657407407407409</c:v>
                </c:pt>
                <c:pt idx="24512">
                  <c:v>0.90681712962962957</c:v>
                </c:pt>
                <c:pt idx="24513">
                  <c:v>0.90706018518518527</c:v>
                </c:pt>
                <c:pt idx="24514">
                  <c:v>0.90730324074074076</c:v>
                </c:pt>
                <c:pt idx="24515">
                  <c:v>0.90754629629629635</c:v>
                </c:pt>
                <c:pt idx="24516">
                  <c:v>0.90778935185185183</c:v>
                </c:pt>
                <c:pt idx="24517">
                  <c:v>0.90804398148148147</c:v>
                </c:pt>
                <c:pt idx="24518">
                  <c:v>0.90828703703703706</c:v>
                </c:pt>
                <c:pt idx="24519">
                  <c:v>0.90853009259259254</c:v>
                </c:pt>
                <c:pt idx="24520">
                  <c:v>0.90877314814814814</c:v>
                </c:pt>
                <c:pt idx="24521">
                  <c:v>0.90901620370370362</c:v>
                </c:pt>
                <c:pt idx="24522">
                  <c:v>0.90927083333333336</c:v>
                </c:pt>
                <c:pt idx="24523">
                  <c:v>0.90951388888888884</c:v>
                </c:pt>
                <c:pt idx="24524">
                  <c:v>0.90975694444444455</c:v>
                </c:pt>
                <c:pt idx="24525">
                  <c:v>0.91</c:v>
                </c:pt>
                <c:pt idx="24526">
                  <c:v>0.91024305555555562</c:v>
                </c:pt>
                <c:pt idx="24527">
                  <c:v>0.91049768518518526</c:v>
                </c:pt>
                <c:pt idx="24528">
                  <c:v>0.91074074074074074</c:v>
                </c:pt>
                <c:pt idx="24529">
                  <c:v>0.91098379629629633</c:v>
                </c:pt>
                <c:pt idx="24530">
                  <c:v>0.91122685185185182</c:v>
                </c:pt>
                <c:pt idx="24531">
                  <c:v>0.91146990740740741</c:v>
                </c:pt>
                <c:pt idx="24532">
                  <c:v>0.91171296296296289</c:v>
                </c:pt>
                <c:pt idx="24533">
                  <c:v>0.91196759259259252</c:v>
                </c:pt>
                <c:pt idx="24534">
                  <c:v>0.91221064814814812</c:v>
                </c:pt>
                <c:pt idx="24535">
                  <c:v>0.9124537037037036</c:v>
                </c:pt>
                <c:pt idx="24536">
                  <c:v>0.9126967592592593</c:v>
                </c:pt>
                <c:pt idx="24537">
                  <c:v>0.91293981481481479</c:v>
                </c:pt>
                <c:pt idx="24538">
                  <c:v>0.91319444444444453</c:v>
                </c:pt>
                <c:pt idx="24539">
                  <c:v>0.91343750000000001</c:v>
                </c:pt>
                <c:pt idx="24540">
                  <c:v>0.91368055555555561</c:v>
                </c:pt>
                <c:pt idx="24541">
                  <c:v>0.91392361111111109</c:v>
                </c:pt>
                <c:pt idx="24542">
                  <c:v>0.91416666666666668</c:v>
                </c:pt>
                <c:pt idx="24543">
                  <c:v>0.91442129629629632</c:v>
                </c:pt>
                <c:pt idx="24544">
                  <c:v>0.9146643518518518</c:v>
                </c:pt>
                <c:pt idx="24545">
                  <c:v>0.91490740740740739</c:v>
                </c:pt>
                <c:pt idx="24546">
                  <c:v>0.91515046296296287</c:v>
                </c:pt>
                <c:pt idx="24547">
                  <c:v>0.91539351851851858</c:v>
                </c:pt>
                <c:pt idx="24548">
                  <c:v>0.9156481481481481</c:v>
                </c:pt>
                <c:pt idx="24549">
                  <c:v>0.9158912037037038</c:v>
                </c:pt>
                <c:pt idx="24550">
                  <c:v>0.91613425925925929</c:v>
                </c:pt>
                <c:pt idx="24551">
                  <c:v>0.91637731481481488</c:v>
                </c:pt>
                <c:pt idx="24552">
                  <c:v>0.91662037037037036</c:v>
                </c:pt>
                <c:pt idx="24553">
                  <c:v>0.91686342592592596</c:v>
                </c:pt>
                <c:pt idx="24554">
                  <c:v>0.91711805555555559</c:v>
                </c:pt>
                <c:pt idx="24555">
                  <c:v>0.91736111111111107</c:v>
                </c:pt>
                <c:pt idx="24556">
                  <c:v>0.91760416666666667</c:v>
                </c:pt>
                <c:pt idx="24557">
                  <c:v>0.91784722222222215</c:v>
                </c:pt>
                <c:pt idx="24558">
                  <c:v>0.91809027777777785</c:v>
                </c:pt>
                <c:pt idx="24559">
                  <c:v>0.91834490740740737</c:v>
                </c:pt>
                <c:pt idx="24560">
                  <c:v>0.91858796296296286</c:v>
                </c:pt>
                <c:pt idx="24561">
                  <c:v>0.91883101851851856</c:v>
                </c:pt>
                <c:pt idx="24562">
                  <c:v>0.91907407407407404</c:v>
                </c:pt>
                <c:pt idx="24563">
                  <c:v>0.91931712962962964</c:v>
                </c:pt>
                <c:pt idx="24564">
                  <c:v>0.91957175925925927</c:v>
                </c:pt>
                <c:pt idx="24565">
                  <c:v>0.91981481481481486</c:v>
                </c:pt>
                <c:pt idx="24566">
                  <c:v>0.92005787037037035</c:v>
                </c:pt>
                <c:pt idx="24567">
                  <c:v>0.92030092592592594</c:v>
                </c:pt>
                <c:pt idx="24568">
                  <c:v>0.92054398148148142</c:v>
                </c:pt>
                <c:pt idx="24569">
                  <c:v>0.92079861111111105</c:v>
                </c:pt>
                <c:pt idx="24570">
                  <c:v>0.92104166666666665</c:v>
                </c:pt>
                <c:pt idx="24571">
                  <c:v>0.92128472222222213</c:v>
                </c:pt>
                <c:pt idx="24572">
                  <c:v>0.92152777777777783</c:v>
                </c:pt>
                <c:pt idx="24573">
                  <c:v>0.92177083333333332</c:v>
                </c:pt>
                <c:pt idx="24574">
                  <c:v>0.92201388888888891</c:v>
                </c:pt>
                <c:pt idx="24575">
                  <c:v>0.92226851851851854</c:v>
                </c:pt>
                <c:pt idx="24576">
                  <c:v>0.92251157407407414</c:v>
                </c:pt>
                <c:pt idx="24577">
                  <c:v>0.92275462962962962</c:v>
                </c:pt>
                <c:pt idx="24578">
                  <c:v>0.92299768518518521</c:v>
                </c:pt>
                <c:pt idx="24579">
                  <c:v>0.9232407407407407</c:v>
                </c:pt>
                <c:pt idx="24580">
                  <c:v>0.92349537037037033</c:v>
                </c:pt>
                <c:pt idx="24581">
                  <c:v>0.92373842592592592</c:v>
                </c:pt>
                <c:pt idx="24582">
                  <c:v>0.9239814814814814</c:v>
                </c:pt>
                <c:pt idx="24583">
                  <c:v>0.92422453703703711</c:v>
                </c:pt>
                <c:pt idx="24584">
                  <c:v>0.92446759259259259</c:v>
                </c:pt>
                <c:pt idx="24585">
                  <c:v>0.92472222222222211</c:v>
                </c:pt>
                <c:pt idx="24586">
                  <c:v>0.92496527777777782</c:v>
                </c:pt>
                <c:pt idx="24587">
                  <c:v>0.9252083333333333</c:v>
                </c:pt>
                <c:pt idx="24588">
                  <c:v>0.92545138888888889</c:v>
                </c:pt>
                <c:pt idx="24589">
                  <c:v>0.92569444444444438</c:v>
                </c:pt>
                <c:pt idx="24590">
                  <c:v>0.92594907407407412</c:v>
                </c:pt>
                <c:pt idx="24591">
                  <c:v>0.9261921296296296</c:v>
                </c:pt>
                <c:pt idx="24592">
                  <c:v>0.92643518518518519</c:v>
                </c:pt>
                <c:pt idx="24593">
                  <c:v>0.92667824074074068</c:v>
                </c:pt>
                <c:pt idx="24594">
                  <c:v>0.92692129629629638</c:v>
                </c:pt>
                <c:pt idx="24595">
                  <c:v>0.92716435185185186</c:v>
                </c:pt>
                <c:pt idx="24596">
                  <c:v>0.92741898148148139</c:v>
                </c:pt>
                <c:pt idx="24597">
                  <c:v>0.92766203703703709</c:v>
                </c:pt>
                <c:pt idx="24598">
                  <c:v>0.92790509259259257</c:v>
                </c:pt>
                <c:pt idx="24599">
                  <c:v>0.92814814814814817</c:v>
                </c:pt>
                <c:pt idx="24600">
                  <c:v>0.92839120370370365</c:v>
                </c:pt>
                <c:pt idx="24601">
                  <c:v>0.92864583333333339</c:v>
                </c:pt>
                <c:pt idx="24602">
                  <c:v>0.92888888888888888</c:v>
                </c:pt>
                <c:pt idx="24603">
                  <c:v>0.92913194444444447</c:v>
                </c:pt>
                <c:pt idx="24604">
                  <c:v>0.92937499999999995</c:v>
                </c:pt>
                <c:pt idx="24605">
                  <c:v>0.92961805555555566</c:v>
                </c:pt>
                <c:pt idx="24606">
                  <c:v>0.92987268518518518</c:v>
                </c:pt>
                <c:pt idx="24607">
                  <c:v>0.93011574074074066</c:v>
                </c:pt>
                <c:pt idx="24608">
                  <c:v>0.93035879629629636</c:v>
                </c:pt>
                <c:pt idx="24609">
                  <c:v>0.93060185185185185</c:v>
                </c:pt>
                <c:pt idx="24610">
                  <c:v>0.93084490740740744</c:v>
                </c:pt>
                <c:pt idx="24611">
                  <c:v>0.93109953703703707</c:v>
                </c:pt>
                <c:pt idx="24612">
                  <c:v>0.93134259259259267</c:v>
                </c:pt>
                <c:pt idx="24613">
                  <c:v>0.93158564814814815</c:v>
                </c:pt>
                <c:pt idx="24614">
                  <c:v>0.93182870370370363</c:v>
                </c:pt>
                <c:pt idx="24615">
                  <c:v>0.93207175925925922</c:v>
                </c:pt>
                <c:pt idx="24616">
                  <c:v>0.93231481481481471</c:v>
                </c:pt>
                <c:pt idx="24617">
                  <c:v>0.93256944444444445</c:v>
                </c:pt>
                <c:pt idx="24618">
                  <c:v>0.93281249999999993</c:v>
                </c:pt>
                <c:pt idx="24619">
                  <c:v>0.93305555555555564</c:v>
                </c:pt>
                <c:pt idx="24620">
                  <c:v>0.93329861111111112</c:v>
                </c:pt>
                <c:pt idx="24621">
                  <c:v>0.93354166666666671</c:v>
                </c:pt>
                <c:pt idx="24622">
                  <c:v>0.93379629629629635</c:v>
                </c:pt>
                <c:pt idx="24623">
                  <c:v>0.93403935185185183</c:v>
                </c:pt>
                <c:pt idx="24624">
                  <c:v>0.93428240740740742</c:v>
                </c:pt>
                <c:pt idx="24625">
                  <c:v>0.93452546296296291</c:v>
                </c:pt>
                <c:pt idx="24626">
                  <c:v>0.9347685185185185</c:v>
                </c:pt>
                <c:pt idx="24627">
                  <c:v>0.93502314814814813</c:v>
                </c:pt>
                <c:pt idx="24628">
                  <c:v>0.93526620370370372</c:v>
                </c:pt>
                <c:pt idx="24629">
                  <c:v>0.93550925925925921</c:v>
                </c:pt>
                <c:pt idx="24630">
                  <c:v>0.93575231481481491</c:v>
                </c:pt>
                <c:pt idx="24631">
                  <c:v>0.93599537037037039</c:v>
                </c:pt>
                <c:pt idx="24632">
                  <c:v>0.93624999999999992</c:v>
                </c:pt>
                <c:pt idx="24633">
                  <c:v>0.93649305555555562</c:v>
                </c:pt>
                <c:pt idx="24634">
                  <c:v>0.9367361111111111</c:v>
                </c:pt>
                <c:pt idx="24635">
                  <c:v>0.9369791666666667</c:v>
                </c:pt>
                <c:pt idx="24636">
                  <c:v>0.93722222222222218</c:v>
                </c:pt>
                <c:pt idx="24637">
                  <c:v>0.93746527777777777</c:v>
                </c:pt>
                <c:pt idx="24638">
                  <c:v>0.9377199074074074</c:v>
                </c:pt>
                <c:pt idx="24639">
                  <c:v>0.937962962962963</c:v>
                </c:pt>
                <c:pt idx="24640">
                  <c:v>0.93820601851851848</c:v>
                </c:pt>
                <c:pt idx="24641">
                  <c:v>0.93844907407407396</c:v>
                </c:pt>
                <c:pt idx="24642">
                  <c:v>0.93869212962962967</c:v>
                </c:pt>
                <c:pt idx="24643">
                  <c:v>0.93894675925925919</c:v>
                </c:pt>
                <c:pt idx="24644">
                  <c:v>0.93918981481481489</c:v>
                </c:pt>
                <c:pt idx="24645">
                  <c:v>0.93943287037037038</c:v>
                </c:pt>
                <c:pt idx="24646">
                  <c:v>0.93967592592592597</c:v>
                </c:pt>
                <c:pt idx="24647">
                  <c:v>0.93991898148148145</c:v>
                </c:pt>
                <c:pt idx="24648">
                  <c:v>0.94017361111111108</c:v>
                </c:pt>
                <c:pt idx="24649">
                  <c:v>0.94041666666666668</c:v>
                </c:pt>
                <c:pt idx="24650">
                  <c:v>0.94065972222222216</c:v>
                </c:pt>
                <c:pt idx="24651">
                  <c:v>0.94090277777777775</c:v>
                </c:pt>
                <c:pt idx="24652">
                  <c:v>0.94114583333333324</c:v>
                </c:pt>
                <c:pt idx="24653">
                  <c:v>0.94140046296296298</c:v>
                </c:pt>
                <c:pt idx="24654">
                  <c:v>0.94164351851851846</c:v>
                </c:pt>
                <c:pt idx="24655">
                  <c:v>0.94188657407407417</c:v>
                </c:pt>
                <c:pt idx="24656">
                  <c:v>0.94212962962962965</c:v>
                </c:pt>
                <c:pt idx="24657">
                  <c:v>0.94237268518518524</c:v>
                </c:pt>
                <c:pt idx="24658">
                  <c:v>0.94261574074074073</c:v>
                </c:pt>
                <c:pt idx="24659">
                  <c:v>0.94287037037037036</c:v>
                </c:pt>
                <c:pt idx="24660">
                  <c:v>0.94311342592592595</c:v>
                </c:pt>
                <c:pt idx="24661">
                  <c:v>0.94335648148148143</c:v>
                </c:pt>
                <c:pt idx="24662">
                  <c:v>0.94359953703703703</c:v>
                </c:pt>
                <c:pt idx="24663">
                  <c:v>0.94384259259259251</c:v>
                </c:pt>
                <c:pt idx="24664">
                  <c:v>0.94409722222222225</c:v>
                </c:pt>
                <c:pt idx="24665">
                  <c:v>0.94434027777777774</c:v>
                </c:pt>
                <c:pt idx="24666">
                  <c:v>0.94458333333333344</c:v>
                </c:pt>
                <c:pt idx="24667">
                  <c:v>0.94482638888888892</c:v>
                </c:pt>
                <c:pt idx="24668">
                  <c:v>0.94506944444444441</c:v>
                </c:pt>
                <c:pt idx="24669">
                  <c:v>0.94532407407407415</c:v>
                </c:pt>
                <c:pt idx="24670">
                  <c:v>0.94556712962962963</c:v>
                </c:pt>
                <c:pt idx="24671">
                  <c:v>0.94581018518518523</c:v>
                </c:pt>
                <c:pt idx="24672">
                  <c:v>0.94605324074074071</c:v>
                </c:pt>
                <c:pt idx="24673">
                  <c:v>0.9462962962962963</c:v>
                </c:pt>
                <c:pt idx="24674">
                  <c:v>0.94655092592592593</c:v>
                </c:pt>
                <c:pt idx="24675">
                  <c:v>0.94679398148148142</c:v>
                </c:pt>
                <c:pt idx="24676">
                  <c:v>0.94703703703703701</c:v>
                </c:pt>
                <c:pt idx="24677">
                  <c:v>0.94728009259259249</c:v>
                </c:pt>
                <c:pt idx="24678">
                  <c:v>0.9475231481481482</c:v>
                </c:pt>
                <c:pt idx="24679">
                  <c:v>0.94776620370370368</c:v>
                </c:pt>
                <c:pt idx="24680">
                  <c:v>0.94802083333333342</c:v>
                </c:pt>
                <c:pt idx="24681">
                  <c:v>0.94826388888888891</c:v>
                </c:pt>
                <c:pt idx="24682">
                  <c:v>0.9485069444444445</c:v>
                </c:pt>
                <c:pt idx="24683">
                  <c:v>0.94874999999999998</c:v>
                </c:pt>
                <c:pt idx="24684">
                  <c:v>0.94899305555555558</c:v>
                </c:pt>
                <c:pt idx="24685">
                  <c:v>0.94924768518518521</c:v>
                </c:pt>
                <c:pt idx="24686">
                  <c:v>0.94949074074074069</c:v>
                </c:pt>
                <c:pt idx="24687">
                  <c:v>0.94973379629629628</c:v>
                </c:pt>
                <c:pt idx="24688">
                  <c:v>0.94997685185185177</c:v>
                </c:pt>
                <c:pt idx="24689">
                  <c:v>0.95021990740740747</c:v>
                </c:pt>
                <c:pt idx="24690">
                  <c:v>0.95047453703703699</c:v>
                </c:pt>
                <c:pt idx="24691">
                  <c:v>0.9507175925925927</c:v>
                </c:pt>
                <c:pt idx="24692">
                  <c:v>0.95096064814814818</c:v>
                </c:pt>
                <c:pt idx="24693">
                  <c:v>0.95120370370370377</c:v>
                </c:pt>
                <c:pt idx="24694">
                  <c:v>0.95144675925925926</c:v>
                </c:pt>
                <c:pt idx="24695">
                  <c:v>0.95170138888888889</c:v>
                </c:pt>
                <c:pt idx="24696">
                  <c:v>0.95194444444444448</c:v>
                </c:pt>
                <c:pt idx="24697">
                  <c:v>0.95218749999999996</c:v>
                </c:pt>
                <c:pt idx="24698">
                  <c:v>0.95243055555555556</c:v>
                </c:pt>
                <c:pt idx="24699">
                  <c:v>0.95267361111111104</c:v>
                </c:pt>
                <c:pt idx="24700">
                  <c:v>0.95291666666666675</c:v>
                </c:pt>
                <c:pt idx="24701">
                  <c:v>0.95317129629629627</c:v>
                </c:pt>
                <c:pt idx="24702">
                  <c:v>0.95341435185185175</c:v>
                </c:pt>
                <c:pt idx="24703">
                  <c:v>0.95365740740740745</c:v>
                </c:pt>
                <c:pt idx="24704">
                  <c:v>0.95390046296296294</c:v>
                </c:pt>
                <c:pt idx="24705">
                  <c:v>0.95414351851851853</c:v>
                </c:pt>
                <c:pt idx="24706">
                  <c:v>0.95439814814814816</c:v>
                </c:pt>
                <c:pt idx="24707">
                  <c:v>0.95464120370370376</c:v>
                </c:pt>
                <c:pt idx="24708">
                  <c:v>0.95488425925925924</c:v>
                </c:pt>
                <c:pt idx="24709">
                  <c:v>0.95512731481481483</c:v>
                </c:pt>
                <c:pt idx="24710">
                  <c:v>0.95537037037037031</c:v>
                </c:pt>
                <c:pt idx="24711">
                  <c:v>0.95562499999999995</c:v>
                </c:pt>
                <c:pt idx="24712">
                  <c:v>0.95586805555555554</c:v>
                </c:pt>
                <c:pt idx="24713">
                  <c:v>0.95611111111111102</c:v>
                </c:pt>
                <c:pt idx="24714">
                  <c:v>0.95635416666666673</c:v>
                </c:pt>
                <c:pt idx="24715">
                  <c:v>0.95659722222222221</c:v>
                </c:pt>
                <c:pt idx="24716">
                  <c:v>0.95685185185185195</c:v>
                </c:pt>
                <c:pt idx="24717">
                  <c:v>0.95709490740740744</c:v>
                </c:pt>
                <c:pt idx="24718">
                  <c:v>0.95733796296296303</c:v>
                </c:pt>
                <c:pt idx="24719">
                  <c:v>0.95758101851851851</c:v>
                </c:pt>
                <c:pt idx="24720">
                  <c:v>0.95782407407407411</c:v>
                </c:pt>
                <c:pt idx="24721">
                  <c:v>0.95807870370370374</c:v>
                </c:pt>
                <c:pt idx="24722">
                  <c:v>0.95832175925925922</c:v>
                </c:pt>
                <c:pt idx="24723">
                  <c:v>0.95856481481481481</c:v>
                </c:pt>
                <c:pt idx="24724">
                  <c:v>0.9588078703703703</c:v>
                </c:pt>
                <c:pt idx="24725">
                  <c:v>0.959050925925926</c:v>
                </c:pt>
                <c:pt idx="24726">
                  <c:v>0.95929398148148148</c:v>
                </c:pt>
                <c:pt idx="24727">
                  <c:v>0.95954861111111101</c:v>
                </c:pt>
                <c:pt idx="24728">
                  <c:v>0.95979166666666671</c:v>
                </c:pt>
                <c:pt idx="24729">
                  <c:v>0.96003472222222219</c:v>
                </c:pt>
                <c:pt idx="24730">
                  <c:v>0.96027777777777779</c:v>
                </c:pt>
                <c:pt idx="24731">
                  <c:v>0.96052083333333327</c:v>
                </c:pt>
                <c:pt idx="24732">
                  <c:v>0.96077546296296301</c:v>
                </c:pt>
                <c:pt idx="24733">
                  <c:v>0.96101851851851849</c:v>
                </c:pt>
                <c:pt idx="24734">
                  <c:v>0.96126157407407409</c:v>
                </c:pt>
                <c:pt idx="24735">
                  <c:v>0.96150462962962957</c:v>
                </c:pt>
                <c:pt idx="24736">
                  <c:v>0.96174768518518527</c:v>
                </c:pt>
                <c:pt idx="24737">
                  <c:v>0.9620023148148148</c:v>
                </c:pt>
                <c:pt idx="24738">
                  <c:v>0.96224537037037028</c:v>
                </c:pt>
                <c:pt idx="24739">
                  <c:v>0.96248842592592598</c:v>
                </c:pt>
                <c:pt idx="24740">
                  <c:v>0.96273148148148147</c:v>
                </c:pt>
                <c:pt idx="24741">
                  <c:v>0.96297453703703706</c:v>
                </c:pt>
                <c:pt idx="24742">
                  <c:v>0.96321759259259254</c:v>
                </c:pt>
                <c:pt idx="24743">
                  <c:v>0.96347222222222229</c:v>
                </c:pt>
                <c:pt idx="24744">
                  <c:v>0.96371527777777777</c:v>
                </c:pt>
                <c:pt idx="24745">
                  <c:v>0.96395833333333336</c:v>
                </c:pt>
                <c:pt idx="24746">
                  <c:v>0.96420138888888884</c:v>
                </c:pt>
                <c:pt idx="24747">
                  <c:v>0.96444444444444455</c:v>
                </c:pt>
                <c:pt idx="24748">
                  <c:v>0.96469907407407407</c:v>
                </c:pt>
                <c:pt idx="24749">
                  <c:v>0.96494212962962955</c:v>
                </c:pt>
                <c:pt idx="24750">
                  <c:v>0.96518518518518526</c:v>
                </c:pt>
                <c:pt idx="24751">
                  <c:v>0.96542824074074074</c:v>
                </c:pt>
                <c:pt idx="24752">
                  <c:v>0.96567129629629633</c:v>
                </c:pt>
                <c:pt idx="24753">
                  <c:v>0.96592592592592597</c:v>
                </c:pt>
                <c:pt idx="24754">
                  <c:v>0.96616898148148145</c:v>
                </c:pt>
                <c:pt idx="24755">
                  <c:v>0.96641203703703704</c:v>
                </c:pt>
                <c:pt idx="24756">
                  <c:v>0.96665509259259252</c:v>
                </c:pt>
                <c:pt idx="24757">
                  <c:v>0.96689814814814812</c:v>
                </c:pt>
                <c:pt idx="24758">
                  <c:v>0.96715277777777775</c:v>
                </c:pt>
                <c:pt idx="24759">
                  <c:v>0.96739583333333334</c:v>
                </c:pt>
                <c:pt idx="24760">
                  <c:v>0.96763888888888883</c:v>
                </c:pt>
                <c:pt idx="24761">
                  <c:v>0.96788194444444453</c:v>
                </c:pt>
                <c:pt idx="24762">
                  <c:v>0.96812500000000001</c:v>
                </c:pt>
                <c:pt idx="24763">
                  <c:v>0.96837962962962953</c:v>
                </c:pt>
                <c:pt idx="24764">
                  <c:v>0.96862268518518524</c:v>
                </c:pt>
                <c:pt idx="24765">
                  <c:v>0.96886574074074072</c:v>
                </c:pt>
                <c:pt idx="24766">
                  <c:v>0.96910879629629632</c:v>
                </c:pt>
                <c:pt idx="24767">
                  <c:v>0.9693518518518518</c:v>
                </c:pt>
                <c:pt idx="24768">
                  <c:v>0.96959490740740739</c:v>
                </c:pt>
                <c:pt idx="24769">
                  <c:v>0.96984953703703702</c:v>
                </c:pt>
                <c:pt idx="24770">
                  <c:v>0.97009259259259262</c:v>
                </c:pt>
                <c:pt idx="24771">
                  <c:v>0.9703356481481481</c:v>
                </c:pt>
                <c:pt idx="24772">
                  <c:v>0.9705787037037038</c:v>
                </c:pt>
                <c:pt idx="24773">
                  <c:v>0.97082175925925929</c:v>
                </c:pt>
                <c:pt idx="24774">
                  <c:v>0.97107638888888881</c:v>
                </c:pt>
                <c:pt idx="24775">
                  <c:v>0.97131944444444451</c:v>
                </c:pt>
                <c:pt idx="24776">
                  <c:v>0.9715625</c:v>
                </c:pt>
                <c:pt idx="24777">
                  <c:v>0.97180555555555559</c:v>
                </c:pt>
                <c:pt idx="24778">
                  <c:v>0.97204861111111107</c:v>
                </c:pt>
                <c:pt idx="24779">
                  <c:v>0.9723032407407407</c:v>
                </c:pt>
                <c:pt idx="24780">
                  <c:v>0.9725462962962963</c:v>
                </c:pt>
                <c:pt idx="24781">
                  <c:v>0.97278935185185178</c:v>
                </c:pt>
                <c:pt idx="24782">
                  <c:v>0.97303240740740737</c:v>
                </c:pt>
                <c:pt idx="24783">
                  <c:v>0.97327546296296286</c:v>
                </c:pt>
                <c:pt idx="24784">
                  <c:v>0.97351851851851856</c:v>
                </c:pt>
                <c:pt idx="24785">
                  <c:v>0.97377314814814808</c:v>
                </c:pt>
                <c:pt idx="24786">
                  <c:v>0.97401620370370379</c:v>
                </c:pt>
                <c:pt idx="24787">
                  <c:v>0.97425925925925927</c:v>
                </c:pt>
                <c:pt idx="24788">
                  <c:v>0.97450231481481486</c:v>
                </c:pt>
                <c:pt idx="24789">
                  <c:v>0.97474537037037035</c:v>
                </c:pt>
                <c:pt idx="24790">
                  <c:v>0.97499999999999998</c:v>
                </c:pt>
                <c:pt idx="24791">
                  <c:v>0.97524305555555557</c:v>
                </c:pt>
                <c:pt idx="24792">
                  <c:v>0.97548611111111105</c:v>
                </c:pt>
                <c:pt idx="24793">
                  <c:v>0.97572916666666665</c:v>
                </c:pt>
                <c:pt idx="24794">
                  <c:v>0.97597222222222213</c:v>
                </c:pt>
                <c:pt idx="24795">
                  <c:v>0.97622685185185187</c:v>
                </c:pt>
                <c:pt idx="24796">
                  <c:v>0.97646990740740736</c:v>
                </c:pt>
                <c:pt idx="24797">
                  <c:v>0.97671296296296306</c:v>
                </c:pt>
                <c:pt idx="24798">
                  <c:v>0.97695601851851854</c:v>
                </c:pt>
                <c:pt idx="24799">
                  <c:v>0.97719907407407414</c:v>
                </c:pt>
                <c:pt idx="24800">
                  <c:v>0.97745370370370377</c:v>
                </c:pt>
                <c:pt idx="24801">
                  <c:v>0.97769675925925925</c:v>
                </c:pt>
                <c:pt idx="24802">
                  <c:v>0.97793981481481485</c:v>
                </c:pt>
                <c:pt idx="24803">
                  <c:v>0.97818287037037033</c:v>
                </c:pt>
                <c:pt idx="24804">
                  <c:v>0.97842592592592592</c:v>
                </c:pt>
                <c:pt idx="24805">
                  <c:v>0.97868055555555555</c:v>
                </c:pt>
                <c:pt idx="24806">
                  <c:v>0.97892361111111104</c:v>
                </c:pt>
                <c:pt idx="24807">
                  <c:v>0.97916666666666663</c:v>
                </c:pt>
                <c:pt idx="24808">
                  <c:v>0.97940972222222233</c:v>
                </c:pt>
                <c:pt idx="24809">
                  <c:v>0.97965277777777782</c:v>
                </c:pt>
                <c:pt idx="24810">
                  <c:v>0.9798958333333333</c:v>
                </c:pt>
                <c:pt idx="24811">
                  <c:v>0.98015046296296304</c:v>
                </c:pt>
                <c:pt idx="24812">
                  <c:v>0.98039351851851853</c:v>
                </c:pt>
                <c:pt idx="24813">
                  <c:v>0.98063657407407412</c:v>
                </c:pt>
                <c:pt idx="24814">
                  <c:v>0.9808796296296296</c:v>
                </c:pt>
                <c:pt idx="24815">
                  <c:v>0.98112268518518519</c:v>
                </c:pt>
                <c:pt idx="24816">
                  <c:v>0.98137731481481483</c:v>
                </c:pt>
                <c:pt idx="24817">
                  <c:v>0.98162037037037031</c:v>
                </c:pt>
                <c:pt idx="24818">
                  <c:v>0.9818634259259259</c:v>
                </c:pt>
                <c:pt idx="24819">
                  <c:v>0.98210648148148139</c:v>
                </c:pt>
                <c:pt idx="24820">
                  <c:v>0.98234953703703709</c:v>
                </c:pt>
                <c:pt idx="24821">
                  <c:v>0.98260416666666661</c:v>
                </c:pt>
                <c:pt idx="24822">
                  <c:v>0.98284722222222232</c:v>
                </c:pt>
                <c:pt idx="24823">
                  <c:v>0.9830902777777778</c:v>
                </c:pt>
                <c:pt idx="24824">
                  <c:v>0.98333333333333339</c:v>
                </c:pt>
                <c:pt idx="24825">
                  <c:v>0.98357638888888888</c:v>
                </c:pt>
                <c:pt idx="24826">
                  <c:v>0.98381944444444447</c:v>
                </c:pt>
                <c:pt idx="24827">
                  <c:v>0.9840740740740741</c:v>
                </c:pt>
                <c:pt idx="24828">
                  <c:v>0.98431712962962958</c:v>
                </c:pt>
                <c:pt idx="24829">
                  <c:v>0.98456018518518518</c:v>
                </c:pt>
                <c:pt idx="24830">
                  <c:v>0.98480324074074066</c:v>
                </c:pt>
                <c:pt idx="24831">
                  <c:v>0.98504629629629636</c:v>
                </c:pt>
                <c:pt idx="24832">
                  <c:v>0.98530092592592589</c:v>
                </c:pt>
                <c:pt idx="24833">
                  <c:v>0.98554398148148137</c:v>
                </c:pt>
                <c:pt idx="24834">
                  <c:v>0.98578703703703707</c:v>
                </c:pt>
                <c:pt idx="24835">
                  <c:v>0.98603009259259267</c:v>
                </c:pt>
                <c:pt idx="24836">
                  <c:v>0.98627314814814815</c:v>
                </c:pt>
                <c:pt idx="24837">
                  <c:v>0.98652777777777778</c:v>
                </c:pt>
                <c:pt idx="24838">
                  <c:v>0.98677083333333337</c:v>
                </c:pt>
                <c:pt idx="24839">
                  <c:v>0.98701388888888886</c:v>
                </c:pt>
                <c:pt idx="24840">
                  <c:v>0.98725694444444445</c:v>
                </c:pt>
                <c:pt idx="24841">
                  <c:v>0.98749999999999993</c:v>
                </c:pt>
                <c:pt idx="24842">
                  <c:v>0.98775462962962957</c:v>
                </c:pt>
                <c:pt idx="24843">
                  <c:v>0.98799768518518516</c:v>
                </c:pt>
                <c:pt idx="24844">
                  <c:v>0.98824074074074064</c:v>
                </c:pt>
                <c:pt idx="24845">
                  <c:v>0.98848379629629635</c:v>
                </c:pt>
                <c:pt idx="24846">
                  <c:v>0.98872685185185183</c:v>
                </c:pt>
                <c:pt idx="24847">
                  <c:v>0.98898148148148157</c:v>
                </c:pt>
                <c:pt idx="24848">
                  <c:v>0.98922453703703705</c:v>
                </c:pt>
                <c:pt idx="24849">
                  <c:v>0.98946759259259265</c:v>
                </c:pt>
                <c:pt idx="24850">
                  <c:v>0.98971064814814813</c:v>
                </c:pt>
                <c:pt idx="24851">
                  <c:v>0.98995370370370372</c:v>
                </c:pt>
                <c:pt idx="24852">
                  <c:v>0.99019675925925921</c:v>
                </c:pt>
                <c:pt idx="24853">
                  <c:v>0.99045138888888884</c:v>
                </c:pt>
                <c:pt idx="24854">
                  <c:v>0.99069444444444443</c:v>
                </c:pt>
                <c:pt idx="24855">
                  <c:v>0.99093749999999992</c:v>
                </c:pt>
                <c:pt idx="24856">
                  <c:v>0.99118055555555562</c:v>
                </c:pt>
                <c:pt idx="24857">
                  <c:v>0.9914236111111111</c:v>
                </c:pt>
                <c:pt idx="24858">
                  <c:v>0.99167824074074085</c:v>
                </c:pt>
                <c:pt idx="24859">
                  <c:v>0.99192129629629633</c:v>
                </c:pt>
                <c:pt idx="24860">
                  <c:v>0.99216435185185192</c:v>
                </c:pt>
                <c:pt idx="24861">
                  <c:v>0.9924074074074074</c:v>
                </c:pt>
                <c:pt idx="24862">
                  <c:v>0.992650462962963</c:v>
                </c:pt>
                <c:pt idx="24863">
                  <c:v>0.99290509259259263</c:v>
                </c:pt>
                <c:pt idx="24864">
                  <c:v>0.99314814814814811</c:v>
                </c:pt>
                <c:pt idx="24865">
                  <c:v>0.99339120370370371</c:v>
                </c:pt>
                <c:pt idx="24866">
                  <c:v>0.99363425925925919</c:v>
                </c:pt>
                <c:pt idx="24867">
                  <c:v>0.99387731481481489</c:v>
                </c:pt>
                <c:pt idx="24868">
                  <c:v>0.99412037037037038</c:v>
                </c:pt>
                <c:pt idx="24869">
                  <c:v>0.9943749999999999</c:v>
                </c:pt>
                <c:pt idx="24870">
                  <c:v>0.9946180555555556</c:v>
                </c:pt>
                <c:pt idx="24871">
                  <c:v>0.99486111111111108</c:v>
                </c:pt>
                <c:pt idx="24872">
                  <c:v>0.99510416666666668</c:v>
                </c:pt>
                <c:pt idx="24873">
                  <c:v>0.99535879629629631</c:v>
                </c:pt>
                <c:pt idx="24874">
                  <c:v>0.9956018518518519</c:v>
                </c:pt>
                <c:pt idx="24875">
                  <c:v>0.99584490740740739</c:v>
                </c:pt>
                <c:pt idx="24876">
                  <c:v>0.99608796296296298</c:v>
                </c:pt>
                <c:pt idx="24877">
                  <c:v>0.99633101851851846</c:v>
                </c:pt>
                <c:pt idx="24878">
                  <c:v>0.99657407407407417</c:v>
                </c:pt>
                <c:pt idx="24879">
                  <c:v>0.99682870370370369</c:v>
                </c:pt>
                <c:pt idx="24880">
                  <c:v>0.99707175925925917</c:v>
                </c:pt>
                <c:pt idx="24881">
                  <c:v>0.99731481481481488</c:v>
                </c:pt>
                <c:pt idx="24882">
                  <c:v>0.99755787037037036</c:v>
                </c:pt>
                <c:pt idx="24883">
                  <c:v>0.99780092592592595</c:v>
                </c:pt>
                <c:pt idx="24884">
                  <c:v>0.99805555555555558</c:v>
                </c:pt>
                <c:pt idx="24885">
                  <c:v>0.99829861111111118</c:v>
                </c:pt>
                <c:pt idx="24886">
                  <c:v>0.99854166666666666</c:v>
                </c:pt>
                <c:pt idx="24887">
                  <c:v>0.99878472222222225</c:v>
                </c:pt>
                <c:pt idx="24888">
                  <c:v>0.99902777777777774</c:v>
                </c:pt>
                <c:pt idx="24889">
                  <c:v>0.99928240740740737</c:v>
                </c:pt>
                <c:pt idx="24890">
                  <c:v>0.99952546296296296</c:v>
                </c:pt>
                <c:pt idx="24891">
                  <c:v>0.99976851851851845</c:v>
                </c:pt>
                <c:pt idx="24892">
                  <c:v>1.1574074074074073E-5</c:v>
                </c:pt>
                <c:pt idx="24893">
                  <c:v>2.5462962962962961E-4</c:v>
                </c:pt>
                <c:pt idx="24894">
                  <c:v>4.9768518518518521E-4</c:v>
                </c:pt>
                <c:pt idx="24895">
                  <c:v>7.5231481481481471E-4</c:v>
                </c:pt>
                <c:pt idx="24896">
                  <c:v>9.9537037037037042E-4</c:v>
                </c:pt>
                <c:pt idx="24897">
                  <c:v>1.2384259259259258E-3</c:v>
                </c:pt>
                <c:pt idx="24898">
                  <c:v>1.4814814814814814E-3</c:v>
                </c:pt>
                <c:pt idx="24899">
                  <c:v>1.7245370370370372E-3</c:v>
                </c:pt>
                <c:pt idx="24900">
                  <c:v>1.9791666666666668E-3</c:v>
                </c:pt>
                <c:pt idx="24901">
                  <c:v>2.2222222222222222E-3</c:v>
                </c:pt>
                <c:pt idx="24902">
                  <c:v>2.4652777777777776E-3</c:v>
                </c:pt>
                <c:pt idx="24903">
                  <c:v>2.7083333333333334E-3</c:v>
                </c:pt>
                <c:pt idx="24904">
                  <c:v>2.9513888888888888E-3</c:v>
                </c:pt>
                <c:pt idx="24905">
                  <c:v>3.2060185185185191E-3</c:v>
                </c:pt>
                <c:pt idx="24906">
                  <c:v>3.4490740740740745E-3</c:v>
                </c:pt>
                <c:pt idx="24907">
                  <c:v>3.6921296296296298E-3</c:v>
                </c:pt>
                <c:pt idx="24908">
                  <c:v>3.9351851851851857E-3</c:v>
                </c:pt>
                <c:pt idx="24909">
                  <c:v>4.1782407407407402E-3</c:v>
                </c:pt>
                <c:pt idx="24910">
                  <c:v>4.4212962962962956E-3</c:v>
                </c:pt>
                <c:pt idx="24911">
                  <c:v>4.6759259259259263E-3</c:v>
                </c:pt>
                <c:pt idx="24912">
                  <c:v>4.9189814814814816E-3</c:v>
                </c:pt>
                <c:pt idx="24913">
                  <c:v>5.162037037037037E-3</c:v>
                </c:pt>
                <c:pt idx="24914">
                  <c:v>5.4050925925925924E-3</c:v>
                </c:pt>
                <c:pt idx="24915">
                  <c:v>5.6597222222222222E-3</c:v>
                </c:pt>
                <c:pt idx="24916">
                  <c:v>5.9027777777777776E-3</c:v>
                </c:pt>
                <c:pt idx="24917">
                  <c:v>6.145833333333333E-3</c:v>
                </c:pt>
                <c:pt idx="24918">
                  <c:v>6.3888888888888884E-3</c:v>
                </c:pt>
                <c:pt idx="24919">
                  <c:v>6.6319444444444446E-3</c:v>
                </c:pt>
                <c:pt idx="24920">
                  <c:v>6.875E-3</c:v>
                </c:pt>
                <c:pt idx="24921">
                  <c:v>7.1296296296296307E-3</c:v>
                </c:pt>
                <c:pt idx="24922">
                  <c:v>7.3726851851851861E-3</c:v>
                </c:pt>
                <c:pt idx="24923">
                  <c:v>7.6157407407407415E-3</c:v>
                </c:pt>
                <c:pt idx="24924">
                  <c:v>7.858796296296296E-3</c:v>
                </c:pt>
                <c:pt idx="24925">
                  <c:v>8.1018518518518514E-3</c:v>
                </c:pt>
                <c:pt idx="24926">
                  <c:v>8.3564814814814804E-3</c:v>
                </c:pt>
                <c:pt idx="24927">
                  <c:v>8.5995370370370357E-3</c:v>
                </c:pt>
                <c:pt idx="24928">
                  <c:v>8.8425925925925911E-3</c:v>
                </c:pt>
                <c:pt idx="24929">
                  <c:v>9.0856481481481483E-3</c:v>
                </c:pt>
                <c:pt idx="24930">
                  <c:v>9.3287037037037036E-3</c:v>
                </c:pt>
                <c:pt idx="24931">
                  <c:v>9.5833333333333343E-3</c:v>
                </c:pt>
                <c:pt idx="24932">
                  <c:v>9.8263888888888897E-3</c:v>
                </c:pt>
                <c:pt idx="24933">
                  <c:v>1.0069444444444445E-2</c:v>
                </c:pt>
                <c:pt idx="24934">
                  <c:v>1.03125E-2</c:v>
                </c:pt>
                <c:pt idx="24935">
                  <c:v>1.0555555555555554E-2</c:v>
                </c:pt>
                <c:pt idx="24936">
                  <c:v>1.0798611111111111E-2</c:v>
                </c:pt>
                <c:pt idx="24937">
                  <c:v>1.105324074074074E-2</c:v>
                </c:pt>
                <c:pt idx="24938">
                  <c:v>1.1296296296296296E-2</c:v>
                </c:pt>
                <c:pt idx="24939">
                  <c:v>1.1539351851851851E-2</c:v>
                </c:pt>
                <c:pt idx="24940">
                  <c:v>1.1782407407407406E-2</c:v>
                </c:pt>
                <c:pt idx="24941">
                  <c:v>1.2025462962962962E-2</c:v>
                </c:pt>
                <c:pt idx="24942">
                  <c:v>1.2280092592592592E-2</c:v>
                </c:pt>
                <c:pt idx="24943">
                  <c:v>1.252314814814815E-2</c:v>
                </c:pt>
                <c:pt idx="24944">
                  <c:v>1.2766203703703703E-2</c:v>
                </c:pt>
                <c:pt idx="24945">
                  <c:v>1.300925925925926E-2</c:v>
                </c:pt>
                <c:pt idx="24946">
                  <c:v>1.3252314814814814E-2</c:v>
                </c:pt>
                <c:pt idx="24947">
                  <c:v>1.3506944444444445E-2</c:v>
                </c:pt>
                <c:pt idx="24948">
                  <c:v>1.375E-2</c:v>
                </c:pt>
                <c:pt idx="24949">
                  <c:v>1.3993055555555555E-2</c:v>
                </c:pt>
                <c:pt idx="24950">
                  <c:v>1.4236111111111111E-2</c:v>
                </c:pt>
                <c:pt idx="24951">
                  <c:v>1.4479166666666668E-2</c:v>
                </c:pt>
                <c:pt idx="24952">
                  <c:v>1.4722222222222222E-2</c:v>
                </c:pt>
                <c:pt idx="24953">
                  <c:v>1.4976851851851852E-2</c:v>
                </c:pt>
                <c:pt idx="24954">
                  <c:v>1.5219907407407409E-2</c:v>
                </c:pt>
                <c:pt idx="24955">
                  <c:v>1.5462962962962963E-2</c:v>
                </c:pt>
                <c:pt idx="24956">
                  <c:v>1.5706018518518518E-2</c:v>
                </c:pt>
                <c:pt idx="24957">
                  <c:v>1.5960648148148151E-2</c:v>
                </c:pt>
                <c:pt idx="24958">
                  <c:v>1.6203703703703703E-2</c:v>
                </c:pt>
                <c:pt idx="24959">
                  <c:v>1.6446759259259262E-2</c:v>
                </c:pt>
                <c:pt idx="24960">
                  <c:v>1.6689814814814817E-2</c:v>
                </c:pt>
                <c:pt idx="24961">
                  <c:v>1.6932870370370369E-2</c:v>
                </c:pt>
                <c:pt idx="24962">
                  <c:v>1.7175925925925924E-2</c:v>
                </c:pt>
                <c:pt idx="24963">
                  <c:v>1.7430555555555557E-2</c:v>
                </c:pt>
                <c:pt idx="24964">
                  <c:v>1.7673611111111109E-2</c:v>
                </c:pt>
                <c:pt idx="24965">
                  <c:v>1.7916666666666668E-2</c:v>
                </c:pt>
                <c:pt idx="24966">
                  <c:v>1.8159722222222219E-2</c:v>
                </c:pt>
                <c:pt idx="24967">
                  <c:v>1.8402777777777778E-2</c:v>
                </c:pt>
                <c:pt idx="24968">
                  <c:v>1.8657407407407407E-2</c:v>
                </c:pt>
                <c:pt idx="24969">
                  <c:v>1.8900462962962963E-2</c:v>
                </c:pt>
                <c:pt idx="24970">
                  <c:v>1.9143518518518518E-2</c:v>
                </c:pt>
                <c:pt idx="24971">
                  <c:v>1.9386574074074073E-2</c:v>
                </c:pt>
                <c:pt idx="24972">
                  <c:v>1.9629629629629629E-2</c:v>
                </c:pt>
                <c:pt idx="24973">
                  <c:v>1.9884259259259258E-2</c:v>
                </c:pt>
                <c:pt idx="24974">
                  <c:v>2.0127314814814817E-2</c:v>
                </c:pt>
                <c:pt idx="24975">
                  <c:v>2.0370370370370369E-2</c:v>
                </c:pt>
                <c:pt idx="24976">
                  <c:v>2.0613425925925927E-2</c:v>
                </c:pt>
                <c:pt idx="24977">
                  <c:v>2.0856481481481479E-2</c:v>
                </c:pt>
                <c:pt idx="24978">
                  <c:v>2.1099537037037038E-2</c:v>
                </c:pt>
                <c:pt idx="24979">
                  <c:v>2.1354166666666664E-2</c:v>
                </c:pt>
                <c:pt idx="24980">
                  <c:v>2.1597222222222223E-2</c:v>
                </c:pt>
                <c:pt idx="24981">
                  <c:v>2.1840277777777778E-2</c:v>
                </c:pt>
                <c:pt idx="24982">
                  <c:v>2.2083333333333333E-2</c:v>
                </c:pt>
                <c:pt idx="24983">
                  <c:v>2.2326388888888885E-2</c:v>
                </c:pt>
                <c:pt idx="24984">
                  <c:v>2.2581018518518518E-2</c:v>
                </c:pt>
                <c:pt idx="24985">
                  <c:v>2.2824074074074076E-2</c:v>
                </c:pt>
                <c:pt idx="24986">
                  <c:v>2.3067129629629632E-2</c:v>
                </c:pt>
                <c:pt idx="24987">
                  <c:v>2.3310185185185187E-2</c:v>
                </c:pt>
                <c:pt idx="24988">
                  <c:v>2.3553240740740739E-2</c:v>
                </c:pt>
                <c:pt idx="24989">
                  <c:v>2.3807870370370368E-2</c:v>
                </c:pt>
                <c:pt idx="24990">
                  <c:v>2.4050925925925924E-2</c:v>
                </c:pt>
                <c:pt idx="24991">
                  <c:v>2.4293981481481482E-2</c:v>
                </c:pt>
                <c:pt idx="24992">
                  <c:v>2.4537037037037038E-2</c:v>
                </c:pt>
                <c:pt idx="24993">
                  <c:v>2.478009259259259E-2</c:v>
                </c:pt>
                <c:pt idx="24994">
                  <c:v>2.5034722222222222E-2</c:v>
                </c:pt>
                <c:pt idx="24995">
                  <c:v>2.5277777777777777E-2</c:v>
                </c:pt>
                <c:pt idx="24996">
                  <c:v>2.5520833333333336E-2</c:v>
                </c:pt>
                <c:pt idx="24997">
                  <c:v>2.5763888888888892E-2</c:v>
                </c:pt>
                <c:pt idx="24998">
                  <c:v>2.6006944444444447E-2</c:v>
                </c:pt>
                <c:pt idx="24999">
                  <c:v>2.6261574074074076E-2</c:v>
                </c:pt>
                <c:pt idx="25000">
                  <c:v>2.6504629629629628E-2</c:v>
                </c:pt>
                <c:pt idx="25001">
                  <c:v>2.6747685185185183E-2</c:v>
                </c:pt>
                <c:pt idx="25002">
                  <c:v>2.6990740740740742E-2</c:v>
                </c:pt>
                <c:pt idx="25003">
                  <c:v>2.7233796296296298E-2</c:v>
                </c:pt>
                <c:pt idx="25004">
                  <c:v>2.7476851851851853E-2</c:v>
                </c:pt>
                <c:pt idx="25005">
                  <c:v>2.7731481481481478E-2</c:v>
                </c:pt>
                <c:pt idx="25006">
                  <c:v>2.7974537037037034E-2</c:v>
                </c:pt>
                <c:pt idx="25007">
                  <c:v>2.8217592592592589E-2</c:v>
                </c:pt>
                <c:pt idx="25008">
                  <c:v>2.8460648148148148E-2</c:v>
                </c:pt>
                <c:pt idx="25009">
                  <c:v>2.8703703703703703E-2</c:v>
                </c:pt>
                <c:pt idx="25010">
                  <c:v>2.8958333333333336E-2</c:v>
                </c:pt>
                <c:pt idx="25011">
                  <c:v>2.9201388888888888E-2</c:v>
                </c:pt>
                <c:pt idx="25012">
                  <c:v>2.9444444444444443E-2</c:v>
                </c:pt>
                <c:pt idx="25013">
                  <c:v>2.9687500000000002E-2</c:v>
                </c:pt>
                <c:pt idx="25014">
                  <c:v>2.9930555555555557E-2</c:v>
                </c:pt>
                <c:pt idx="25015">
                  <c:v>3.0185185185185186E-2</c:v>
                </c:pt>
                <c:pt idx="25016">
                  <c:v>3.0428240740740742E-2</c:v>
                </c:pt>
                <c:pt idx="25017">
                  <c:v>3.0671296296296294E-2</c:v>
                </c:pt>
                <c:pt idx="25018">
                  <c:v>3.0914351851851849E-2</c:v>
                </c:pt>
                <c:pt idx="25019">
                  <c:v>3.1157407407407408E-2</c:v>
                </c:pt>
                <c:pt idx="25020">
                  <c:v>3.1412037037037037E-2</c:v>
                </c:pt>
                <c:pt idx="25021">
                  <c:v>3.1655092592592596E-2</c:v>
                </c:pt>
                <c:pt idx="25022">
                  <c:v>3.1898148148148148E-2</c:v>
                </c:pt>
                <c:pt idx="25023">
                  <c:v>3.2141203703703707E-2</c:v>
                </c:pt>
                <c:pt idx="25024">
                  <c:v>3.2384259259259258E-2</c:v>
                </c:pt>
                <c:pt idx="25025">
                  <c:v>3.2638888888888891E-2</c:v>
                </c:pt>
                <c:pt idx="25026">
                  <c:v>3.2881944444444443E-2</c:v>
                </c:pt>
                <c:pt idx="25027">
                  <c:v>3.3125000000000002E-2</c:v>
                </c:pt>
                <c:pt idx="25028">
                  <c:v>3.3368055555555554E-2</c:v>
                </c:pt>
                <c:pt idx="25029">
                  <c:v>3.3611111111111112E-2</c:v>
                </c:pt>
                <c:pt idx="25030">
                  <c:v>3.3854166666666664E-2</c:v>
                </c:pt>
                <c:pt idx="25031">
                  <c:v>3.4108796296296297E-2</c:v>
                </c:pt>
                <c:pt idx="25032">
                  <c:v>3.4351851851851849E-2</c:v>
                </c:pt>
                <c:pt idx="25033">
                  <c:v>3.4594907407407408E-2</c:v>
                </c:pt>
                <c:pt idx="25034">
                  <c:v>3.4837962962962959E-2</c:v>
                </c:pt>
                <c:pt idx="25035">
                  <c:v>3.5081018518518518E-2</c:v>
                </c:pt>
                <c:pt idx="25036">
                  <c:v>3.5335648148148151E-2</c:v>
                </c:pt>
                <c:pt idx="25037">
                  <c:v>3.5578703703703703E-2</c:v>
                </c:pt>
                <c:pt idx="25038">
                  <c:v>3.5821759259259262E-2</c:v>
                </c:pt>
                <c:pt idx="25039">
                  <c:v>3.6064814814814813E-2</c:v>
                </c:pt>
                <c:pt idx="25040">
                  <c:v>3.6307870370370372E-2</c:v>
                </c:pt>
                <c:pt idx="25041">
                  <c:v>3.6562499999999998E-2</c:v>
                </c:pt>
                <c:pt idx="25042">
                  <c:v>3.6805555555555557E-2</c:v>
                </c:pt>
                <c:pt idx="25043">
                  <c:v>3.7048611111111109E-2</c:v>
                </c:pt>
                <c:pt idx="25044">
                  <c:v>3.7291666666666667E-2</c:v>
                </c:pt>
                <c:pt idx="25045">
                  <c:v>3.7534722222222219E-2</c:v>
                </c:pt>
                <c:pt idx="25046">
                  <c:v>3.7777777777777778E-2</c:v>
                </c:pt>
                <c:pt idx="25047">
                  <c:v>3.8032407407407411E-2</c:v>
                </c:pt>
                <c:pt idx="25048">
                  <c:v>3.8275462962962963E-2</c:v>
                </c:pt>
                <c:pt idx="25049">
                  <c:v>3.8518518518518521E-2</c:v>
                </c:pt>
                <c:pt idx="25050">
                  <c:v>3.876157407407408E-2</c:v>
                </c:pt>
                <c:pt idx="25051">
                  <c:v>3.9004629629629632E-2</c:v>
                </c:pt>
                <c:pt idx="25052">
                  <c:v>3.9259259259259258E-2</c:v>
                </c:pt>
                <c:pt idx="25053">
                  <c:v>3.9502314814814816E-2</c:v>
                </c:pt>
                <c:pt idx="25054">
                  <c:v>3.9745370370370368E-2</c:v>
                </c:pt>
                <c:pt idx="25055">
                  <c:v>3.9988425925925927E-2</c:v>
                </c:pt>
                <c:pt idx="25056">
                  <c:v>4.024305555555556E-2</c:v>
                </c:pt>
                <c:pt idx="25057">
                  <c:v>4.0486111111111105E-2</c:v>
                </c:pt>
                <c:pt idx="25058">
                  <c:v>4.0729166666666664E-2</c:v>
                </c:pt>
                <c:pt idx="25059">
                  <c:v>4.0972222222222222E-2</c:v>
                </c:pt>
                <c:pt idx="25060">
                  <c:v>4.1215277777777774E-2</c:v>
                </c:pt>
                <c:pt idx="25061">
                  <c:v>4.1458333333333333E-2</c:v>
                </c:pt>
                <c:pt idx="25062">
                  <c:v>4.1712962962962959E-2</c:v>
                </c:pt>
                <c:pt idx="25063">
                  <c:v>4.1956018518518517E-2</c:v>
                </c:pt>
                <c:pt idx="25064">
                  <c:v>4.2199074074074076E-2</c:v>
                </c:pt>
                <c:pt idx="25065">
                  <c:v>4.2442129629629628E-2</c:v>
                </c:pt>
                <c:pt idx="25066">
                  <c:v>4.2685185185185187E-2</c:v>
                </c:pt>
                <c:pt idx="25067">
                  <c:v>4.2939814814814813E-2</c:v>
                </c:pt>
                <c:pt idx="25068">
                  <c:v>4.3182870370370365E-2</c:v>
                </c:pt>
                <c:pt idx="25069">
                  <c:v>4.3425925925925923E-2</c:v>
                </c:pt>
                <c:pt idx="25070">
                  <c:v>4.3668981481481482E-2</c:v>
                </c:pt>
                <c:pt idx="25071">
                  <c:v>4.3912037037037034E-2</c:v>
                </c:pt>
                <c:pt idx="25072">
                  <c:v>4.4155092592592593E-2</c:v>
                </c:pt>
                <c:pt idx="25073">
                  <c:v>4.4409722222222225E-2</c:v>
                </c:pt>
                <c:pt idx="25074">
                  <c:v>4.4652777777777784E-2</c:v>
                </c:pt>
                <c:pt idx="25075">
                  <c:v>4.4895833333333329E-2</c:v>
                </c:pt>
                <c:pt idx="25076">
                  <c:v>4.5138888888888888E-2</c:v>
                </c:pt>
                <c:pt idx="25077">
                  <c:v>4.538194444444444E-2</c:v>
                </c:pt>
                <c:pt idx="25078">
                  <c:v>4.5636574074074072E-2</c:v>
                </c:pt>
                <c:pt idx="25079">
                  <c:v>4.5879629629629631E-2</c:v>
                </c:pt>
                <c:pt idx="25080">
                  <c:v>4.612268518518519E-2</c:v>
                </c:pt>
                <c:pt idx="25081">
                  <c:v>4.6365740740740742E-2</c:v>
                </c:pt>
                <c:pt idx="25082">
                  <c:v>4.6608796296296294E-2</c:v>
                </c:pt>
                <c:pt idx="25083">
                  <c:v>4.6863425925925926E-2</c:v>
                </c:pt>
                <c:pt idx="25084">
                  <c:v>4.7106481481481478E-2</c:v>
                </c:pt>
                <c:pt idx="25085">
                  <c:v>4.7349537037037037E-2</c:v>
                </c:pt>
                <c:pt idx="25086">
                  <c:v>4.7592592592592596E-2</c:v>
                </c:pt>
                <c:pt idx="25087">
                  <c:v>4.7835648148148148E-2</c:v>
                </c:pt>
                <c:pt idx="25088">
                  <c:v>4.809027777777778E-2</c:v>
                </c:pt>
                <c:pt idx="25089">
                  <c:v>4.8333333333333332E-2</c:v>
                </c:pt>
                <c:pt idx="25090">
                  <c:v>4.8576388888888884E-2</c:v>
                </c:pt>
                <c:pt idx="25091">
                  <c:v>4.8819444444444443E-2</c:v>
                </c:pt>
                <c:pt idx="25092">
                  <c:v>4.9062500000000002E-2</c:v>
                </c:pt>
                <c:pt idx="25093">
                  <c:v>4.9305555555555554E-2</c:v>
                </c:pt>
                <c:pt idx="25094">
                  <c:v>4.9560185185185186E-2</c:v>
                </c:pt>
                <c:pt idx="25095">
                  <c:v>4.9803240740740738E-2</c:v>
                </c:pt>
                <c:pt idx="25096">
                  <c:v>5.004629629629629E-2</c:v>
                </c:pt>
                <c:pt idx="25097">
                  <c:v>5.0289351851851849E-2</c:v>
                </c:pt>
                <c:pt idx="25098">
                  <c:v>5.0543981481481481E-2</c:v>
                </c:pt>
                <c:pt idx="25099">
                  <c:v>5.078703703703704E-2</c:v>
                </c:pt>
                <c:pt idx="25100">
                  <c:v>5.1030092592592592E-2</c:v>
                </c:pt>
                <c:pt idx="25101">
                  <c:v>5.1273148148148151E-2</c:v>
                </c:pt>
                <c:pt idx="25102">
                  <c:v>5.151620370370371E-2</c:v>
                </c:pt>
                <c:pt idx="25103">
                  <c:v>5.1759259259259262E-2</c:v>
                </c:pt>
                <c:pt idx="25104">
                  <c:v>5.2013888888888887E-2</c:v>
                </c:pt>
                <c:pt idx="25105">
                  <c:v>5.2256944444444446E-2</c:v>
                </c:pt>
                <c:pt idx="25106">
                  <c:v>5.2499999999999998E-2</c:v>
                </c:pt>
                <c:pt idx="25107">
                  <c:v>5.2743055555555557E-2</c:v>
                </c:pt>
                <c:pt idx="25108">
                  <c:v>5.2986111111111116E-2</c:v>
                </c:pt>
                <c:pt idx="25109">
                  <c:v>5.3240740740740734E-2</c:v>
                </c:pt>
                <c:pt idx="25110">
                  <c:v>5.3483796296296293E-2</c:v>
                </c:pt>
                <c:pt idx="25111">
                  <c:v>5.3726851851851852E-2</c:v>
                </c:pt>
                <c:pt idx="25112">
                  <c:v>5.3969907407407404E-2</c:v>
                </c:pt>
                <c:pt idx="25113">
                  <c:v>5.4212962962962963E-2</c:v>
                </c:pt>
                <c:pt idx="25114">
                  <c:v>5.4467592592592595E-2</c:v>
                </c:pt>
                <c:pt idx="25115">
                  <c:v>5.4710648148148154E-2</c:v>
                </c:pt>
                <c:pt idx="25116">
                  <c:v>5.4953703703703706E-2</c:v>
                </c:pt>
                <c:pt idx="25117">
                  <c:v>5.5196759259259265E-2</c:v>
                </c:pt>
                <c:pt idx="25118">
                  <c:v>5.543981481481481E-2</c:v>
                </c:pt>
                <c:pt idx="25119">
                  <c:v>5.5682870370370369E-2</c:v>
                </c:pt>
                <c:pt idx="25120">
                  <c:v>5.5937500000000001E-2</c:v>
                </c:pt>
                <c:pt idx="25121">
                  <c:v>5.618055555555556E-2</c:v>
                </c:pt>
                <c:pt idx="25122">
                  <c:v>5.6423611111111112E-2</c:v>
                </c:pt>
                <c:pt idx="25123">
                  <c:v>5.6666666666666671E-2</c:v>
                </c:pt>
                <c:pt idx="25124">
                  <c:v>5.6921296296296296E-2</c:v>
                </c:pt>
                <c:pt idx="25125">
                  <c:v>5.7164351851851848E-2</c:v>
                </c:pt>
                <c:pt idx="25126">
                  <c:v>5.7407407407407407E-2</c:v>
                </c:pt>
                <c:pt idx="25127">
                  <c:v>5.7650462962962966E-2</c:v>
                </c:pt>
                <c:pt idx="25128">
                  <c:v>5.7893518518518518E-2</c:v>
                </c:pt>
                <c:pt idx="25129">
                  <c:v>5.8136574074074077E-2</c:v>
                </c:pt>
                <c:pt idx="25130">
                  <c:v>5.8391203703703702E-2</c:v>
                </c:pt>
                <c:pt idx="25131">
                  <c:v>5.8634259259259254E-2</c:v>
                </c:pt>
                <c:pt idx="25132">
                  <c:v>5.8877314814814813E-2</c:v>
                </c:pt>
                <c:pt idx="25133">
                  <c:v>5.9120370370370372E-2</c:v>
                </c:pt>
                <c:pt idx="25134">
                  <c:v>5.9363425925925924E-2</c:v>
                </c:pt>
                <c:pt idx="25135">
                  <c:v>5.9618055555555556E-2</c:v>
                </c:pt>
                <c:pt idx="25136">
                  <c:v>5.9861111111111108E-2</c:v>
                </c:pt>
                <c:pt idx="25137">
                  <c:v>6.010416666666666E-2</c:v>
                </c:pt>
                <c:pt idx="25138">
                  <c:v>6.0347222222222219E-2</c:v>
                </c:pt>
                <c:pt idx="25139">
                  <c:v>6.0590277777777778E-2</c:v>
                </c:pt>
                <c:pt idx="25140">
                  <c:v>6.083333333333333E-2</c:v>
                </c:pt>
                <c:pt idx="25141">
                  <c:v>6.1087962962962962E-2</c:v>
                </c:pt>
                <c:pt idx="25142">
                  <c:v>6.1331018518518521E-2</c:v>
                </c:pt>
                <c:pt idx="25143">
                  <c:v>6.157407407407408E-2</c:v>
                </c:pt>
                <c:pt idx="25144">
                  <c:v>6.1817129629629632E-2</c:v>
                </c:pt>
                <c:pt idx="25145">
                  <c:v>6.206018518518519E-2</c:v>
                </c:pt>
                <c:pt idx="25146">
                  <c:v>6.2314814814814816E-2</c:v>
                </c:pt>
                <c:pt idx="25147">
                  <c:v>6.2557870370370375E-2</c:v>
                </c:pt>
                <c:pt idx="25148">
                  <c:v>6.2800925925925927E-2</c:v>
                </c:pt>
                <c:pt idx="25149">
                  <c:v>6.3043981481481479E-2</c:v>
                </c:pt>
                <c:pt idx="25150">
                  <c:v>6.3287037037037031E-2</c:v>
                </c:pt>
                <c:pt idx="25151">
                  <c:v>6.3541666666666663E-2</c:v>
                </c:pt>
                <c:pt idx="25152">
                  <c:v>6.3784722222222215E-2</c:v>
                </c:pt>
                <c:pt idx="25153">
                  <c:v>6.4027777777777781E-2</c:v>
                </c:pt>
                <c:pt idx="25154">
                  <c:v>6.4270833333333333E-2</c:v>
                </c:pt>
                <c:pt idx="25155">
                  <c:v>6.4513888888888885E-2</c:v>
                </c:pt>
                <c:pt idx="25156">
                  <c:v>6.4768518518518517E-2</c:v>
                </c:pt>
                <c:pt idx="25157">
                  <c:v>6.5011574074074083E-2</c:v>
                </c:pt>
                <c:pt idx="25158">
                  <c:v>6.5254629629629635E-2</c:v>
                </c:pt>
                <c:pt idx="25159">
                  <c:v>6.5497685185185187E-2</c:v>
                </c:pt>
                <c:pt idx="25160">
                  <c:v>6.5740740740740738E-2</c:v>
                </c:pt>
                <c:pt idx="25161">
                  <c:v>6.598379629629629E-2</c:v>
                </c:pt>
                <c:pt idx="25162">
                  <c:v>6.6238425925925923E-2</c:v>
                </c:pt>
                <c:pt idx="25163">
                  <c:v>6.6481481481481489E-2</c:v>
                </c:pt>
                <c:pt idx="25164">
                  <c:v>6.6724537037037041E-2</c:v>
                </c:pt>
                <c:pt idx="25165">
                  <c:v>6.6967592592592592E-2</c:v>
                </c:pt>
                <c:pt idx="25166">
                  <c:v>6.7222222222222225E-2</c:v>
                </c:pt>
                <c:pt idx="25167">
                  <c:v>6.7465277777777777E-2</c:v>
                </c:pt>
                <c:pt idx="25168">
                  <c:v>6.7708333333333329E-2</c:v>
                </c:pt>
                <c:pt idx="25169">
                  <c:v>6.7951388888888895E-2</c:v>
                </c:pt>
                <c:pt idx="25170">
                  <c:v>6.8194444444444446E-2</c:v>
                </c:pt>
                <c:pt idx="25171">
                  <c:v>6.8437499999999998E-2</c:v>
                </c:pt>
                <c:pt idx="25172">
                  <c:v>6.8692129629629631E-2</c:v>
                </c:pt>
                <c:pt idx="25173">
                  <c:v>6.8935185185185183E-2</c:v>
                </c:pt>
                <c:pt idx="25174">
                  <c:v>6.9178240740740735E-2</c:v>
                </c:pt>
                <c:pt idx="25175">
                  <c:v>6.94212962962963E-2</c:v>
                </c:pt>
                <c:pt idx="25176">
                  <c:v>6.9664351851851852E-2</c:v>
                </c:pt>
                <c:pt idx="25177">
                  <c:v>6.9918981481481471E-2</c:v>
                </c:pt>
                <c:pt idx="25178">
                  <c:v>7.0162037037037037E-2</c:v>
                </c:pt>
                <c:pt idx="25179">
                  <c:v>7.0405092592592589E-2</c:v>
                </c:pt>
                <c:pt idx="25180">
                  <c:v>7.064814814814814E-2</c:v>
                </c:pt>
                <c:pt idx="25181">
                  <c:v>7.0891203703703706E-2</c:v>
                </c:pt>
                <c:pt idx="25182">
                  <c:v>7.1145833333333339E-2</c:v>
                </c:pt>
                <c:pt idx="25183">
                  <c:v>7.1388888888888891E-2</c:v>
                </c:pt>
                <c:pt idx="25184">
                  <c:v>7.1631944444444443E-2</c:v>
                </c:pt>
                <c:pt idx="25185">
                  <c:v>7.1875000000000008E-2</c:v>
                </c:pt>
                <c:pt idx="25186">
                  <c:v>7.211805555555556E-2</c:v>
                </c:pt>
                <c:pt idx="25187">
                  <c:v>7.2361111111111112E-2</c:v>
                </c:pt>
                <c:pt idx="25188">
                  <c:v>7.2615740740740745E-2</c:v>
                </c:pt>
                <c:pt idx="25189">
                  <c:v>7.2858796296296297E-2</c:v>
                </c:pt>
                <c:pt idx="25190">
                  <c:v>7.3101851851851848E-2</c:v>
                </c:pt>
                <c:pt idx="25191">
                  <c:v>7.3344907407407414E-2</c:v>
                </c:pt>
                <c:pt idx="25192">
                  <c:v>7.3587962962962966E-2</c:v>
                </c:pt>
                <c:pt idx="25193">
                  <c:v>7.3842592592592585E-2</c:v>
                </c:pt>
                <c:pt idx="25194">
                  <c:v>7.408564814814815E-2</c:v>
                </c:pt>
                <c:pt idx="25195">
                  <c:v>7.4328703703703702E-2</c:v>
                </c:pt>
                <c:pt idx="25196">
                  <c:v>7.4571759259259254E-2</c:v>
                </c:pt>
                <c:pt idx="25197">
                  <c:v>7.481481481481482E-2</c:v>
                </c:pt>
                <c:pt idx="25198">
                  <c:v>7.5069444444444453E-2</c:v>
                </c:pt>
                <c:pt idx="25199">
                  <c:v>7.5312500000000004E-2</c:v>
                </c:pt>
                <c:pt idx="25200">
                  <c:v>7.5555555555555556E-2</c:v>
                </c:pt>
                <c:pt idx="25201">
                  <c:v>7.5798611111111108E-2</c:v>
                </c:pt>
                <c:pt idx="25202">
                  <c:v>7.604166666666666E-2</c:v>
                </c:pt>
                <c:pt idx="25203">
                  <c:v>7.6296296296296293E-2</c:v>
                </c:pt>
                <c:pt idx="25204">
                  <c:v>7.6539351851851858E-2</c:v>
                </c:pt>
                <c:pt idx="25205">
                  <c:v>7.678240740740741E-2</c:v>
                </c:pt>
                <c:pt idx="25206">
                  <c:v>7.7025462962962962E-2</c:v>
                </c:pt>
                <c:pt idx="25207">
                  <c:v>7.7268518518518514E-2</c:v>
                </c:pt>
                <c:pt idx="25208">
                  <c:v>7.7523148148148147E-2</c:v>
                </c:pt>
                <c:pt idx="25209">
                  <c:v>7.7766203703703699E-2</c:v>
                </c:pt>
                <c:pt idx="25210">
                  <c:v>7.8009259259259264E-2</c:v>
                </c:pt>
                <c:pt idx="25211">
                  <c:v>7.8252314814814816E-2</c:v>
                </c:pt>
                <c:pt idx="25212">
                  <c:v>7.8495370370370368E-2</c:v>
                </c:pt>
                <c:pt idx="25213">
                  <c:v>7.8738425925925934E-2</c:v>
                </c:pt>
                <c:pt idx="25214">
                  <c:v>7.8993055555555566E-2</c:v>
                </c:pt>
                <c:pt idx="25215">
                  <c:v>7.9236111111111118E-2</c:v>
                </c:pt>
                <c:pt idx="25216">
                  <c:v>7.947916666666667E-2</c:v>
                </c:pt>
                <c:pt idx="25217">
                  <c:v>7.9722222222222222E-2</c:v>
                </c:pt>
                <c:pt idx="25218">
                  <c:v>7.9965277777777774E-2</c:v>
                </c:pt>
                <c:pt idx="25219">
                  <c:v>8.0219907407407406E-2</c:v>
                </c:pt>
                <c:pt idx="25220">
                  <c:v>8.0462962962962958E-2</c:v>
                </c:pt>
                <c:pt idx="25221">
                  <c:v>8.070601851851851E-2</c:v>
                </c:pt>
                <c:pt idx="25222">
                  <c:v>8.0949074074074076E-2</c:v>
                </c:pt>
                <c:pt idx="25223">
                  <c:v>8.1192129629629628E-2</c:v>
                </c:pt>
                <c:pt idx="25224">
                  <c:v>8.144675925925926E-2</c:v>
                </c:pt>
                <c:pt idx="25225">
                  <c:v>8.1689814814814812E-2</c:v>
                </c:pt>
                <c:pt idx="25226">
                  <c:v>8.1932870370370378E-2</c:v>
                </c:pt>
                <c:pt idx="25227">
                  <c:v>8.217592592592593E-2</c:v>
                </c:pt>
                <c:pt idx="25228">
                  <c:v>8.2418981481481482E-2</c:v>
                </c:pt>
                <c:pt idx="25229">
                  <c:v>8.2662037037037034E-2</c:v>
                </c:pt>
                <c:pt idx="25230">
                  <c:v>8.2916666666666666E-2</c:v>
                </c:pt>
                <c:pt idx="25231">
                  <c:v>8.3159722222222218E-2</c:v>
                </c:pt>
                <c:pt idx="25232">
                  <c:v>8.340277777777777E-2</c:v>
                </c:pt>
                <c:pt idx="25233">
                  <c:v>8.3645833333333322E-2</c:v>
                </c:pt>
                <c:pt idx="25234">
                  <c:v>8.3888888888888888E-2</c:v>
                </c:pt>
                <c:pt idx="25235">
                  <c:v>8.414351851851852E-2</c:v>
                </c:pt>
                <c:pt idx="25236">
                  <c:v>8.4386574074074072E-2</c:v>
                </c:pt>
                <c:pt idx="25237">
                  <c:v>8.4629629629629624E-2</c:v>
                </c:pt>
                <c:pt idx="25238">
                  <c:v>8.487268518518519E-2</c:v>
                </c:pt>
                <c:pt idx="25239">
                  <c:v>8.5115740740740742E-2</c:v>
                </c:pt>
                <c:pt idx="25240">
                  <c:v>8.5370370370370374E-2</c:v>
                </c:pt>
                <c:pt idx="25241">
                  <c:v>8.5613425925925926E-2</c:v>
                </c:pt>
                <c:pt idx="25242">
                  <c:v>8.5856481481481492E-2</c:v>
                </c:pt>
                <c:pt idx="25243">
                  <c:v>8.6099537037037044E-2</c:v>
                </c:pt>
                <c:pt idx="25244">
                  <c:v>8.6342592592592596E-2</c:v>
                </c:pt>
                <c:pt idx="25245">
                  <c:v>8.6597222222222214E-2</c:v>
                </c:pt>
                <c:pt idx="25246">
                  <c:v>8.6840277777777766E-2</c:v>
                </c:pt>
                <c:pt idx="25247">
                  <c:v>8.7083333333333332E-2</c:v>
                </c:pt>
                <c:pt idx="25248">
                  <c:v>8.7326388888888884E-2</c:v>
                </c:pt>
                <c:pt idx="25249">
                  <c:v>8.7569444444444436E-2</c:v>
                </c:pt>
                <c:pt idx="25250">
                  <c:v>8.7824074074074068E-2</c:v>
                </c:pt>
                <c:pt idx="25251">
                  <c:v>8.8067129629629634E-2</c:v>
                </c:pt>
                <c:pt idx="25252">
                  <c:v>8.8310185185185186E-2</c:v>
                </c:pt>
                <c:pt idx="25253">
                  <c:v>8.8553240740740738E-2</c:v>
                </c:pt>
                <c:pt idx="25254">
                  <c:v>8.8796296296296304E-2</c:v>
                </c:pt>
                <c:pt idx="25255">
                  <c:v>8.9039351851851856E-2</c:v>
                </c:pt>
                <c:pt idx="25256">
                  <c:v>8.9293981481481488E-2</c:v>
                </c:pt>
                <c:pt idx="25257">
                  <c:v>8.953703703703704E-2</c:v>
                </c:pt>
                <c:pt idx="25258">
                  <c:v>8.9780092592592606E-2</c:v>
                </c:pt>
                <c:pt idx="25259">
                  <c:v>9.0023148148148144E-2</c:v>
                </c:pt>
                <c:pt idx="25260">
                  <c:v>9.0266203703703696E-2</c:v>
                </c:pt>
                <c:pt idx="25261">
                  <c:v>9.0520833333333328E-2</c:v>
                </c:pt>
                <c:pt idx="25262">
                  <c:v>9.076388888888888E-2</c:v>
                </c:pt>
                <c:pt idx="25263">
                  <c:v>9.1006944444444446E-2</c:v>
                </c:pt>
                <c:pt idx="25264">
                  <c:v>9.1249999999999998E-2</c:v>
                </c:pt>
                <c:pt idx="25265">
                  <c:v>9.149305555555555E-2</c:v>
                </c:pt>
                <c:pt idx="25266">
                  <c:v>9.1747685185185182E-2</c:v>
                </c:pt>
                <c:pt idx="25267">
                  <c:v>9.1990740740740748E-2</c:v>
                </c:pt>
                <c:pt idx="25268">
                  <c:v>9.22337962962963E-2</c:v>
                </c:pt>
                <c:pt idx="25269">
                  <c:v>9.2476851851851852E-2</c:v>
                </c:pt>
                <c:pt idx="25270">
                  <c:v>9.2719907407407418E-2</c:v>
                </c:pt>
                <c:pt idx="25271">
                  <c:v>9.2962962962962969E-2</c:v>
                </c:pt>
                <c:pt idx="25272">
                  <c:v>9.3217592592592588E-2</c:v>
                </c:pt>
                <c:pt idx="25273">
                  <c:v>9.346064814814814E-2</c:v>
                </c:pt>
                <c:pt idx="25274">
                  <c:v>9.3703703703703692E-2</c:v>
                </c:pt>
                <c:pt idx="25275">
                  <c:v>9.3946759259259258E-2</c:v>
                </c:pt>
                <c:pt idx="25276">
                  <c:v>9.418981481481481E-2</c:v>
                </c:pt>
                <c:pt idx="25277">
                  <c:v>9.4444444444444442E-2</c:v>
                </c:pt>
                <c:pt idx="25278">
                  <c:v>9.4687499999999994E-2</c:v>
                </c:pt>
                <c:pt idx="25279">
                  <c:v>9.493055555555556E-2</c:v>
                </c:pt>
                <c:pt idx="25280">
                  <c:v>9.5173611111111112E-2</c:v>
                </c:pt>
                <c:pt idx="25281">
                  <c:v>9.5416666666666664E-2</c:v>
                </c:pt>
                <c:pt idx="25282">
                  <c:v>9.5671296296296296E-2</c:v>
                </c:pt>
                <c:pt idx="25283">
                  <c:v>9.5914351851851862E-2</c:v>
                </c:pt>
                <c:pt idx="25284">
                  <c:v>9.6157407407407414E-2</c:v>
                </c:pt>
                <c:pt idx="25285">
                  <c:v>9.6400462962962966E-2</c:v>
                </c:pt>
                <c:pt idx="25286">
                  <c:v>9.6643518518518531E-2</c:v>
                </c:pt>
                <c:pt idx="25287">
                  <c:v>9.6898148148148164E-2</c:v>
                </c:pt>
                <c:pt idx="25288">
                  <c:v>9.7141203703703702E-2</c:v>
                </c:pt>
                <c:pt idx="25289">
                  <c:v>9.7384259259259254E-2</c:v>
                </c:pt>
                <c:pt idx="25290">
                  <c:v>9.7627314814814806E-2</c:v>
                </c:pt>
                <c:pt idx="25291">
                  <c:v>9.7870370370370371E-2</c:v>
                </c:pt>
                <c:pt idx="25292">
                  <c:v>9.8113425925925923E-2</c:v>
                </c:pt>
                <c:pt idx="25293">
                  <c:v>9.8368055555555556E-2</c:v>
                </c:pt>
                <c:pt idx="25294">
                  <c:v>9.8611111111111108E-2</c:v>
                </c:pt>
                <c:pt idx="25295">
                  <c:v>9.8854166666666674E-2</c:v>
                </c:pt>
                <c:pt idx="25296">
                  <c:v>9.9097222222222225E-2</c:v>
                </c:pt>
                <c:pt idx="25297">
                  <c:v>9.9340277777777777E-2</c:v>
                </c:pt>
                <c:pt idx="25298">
                  <c:v>9.959490740740741E-2</c:v>
                </c:pt>
                <c:pt idx="25299">
                  <c:v>9.9837962962962948E-2</c:v>
                </c:pt>
                <c:pt idx="25300">
                  <c:v>0.10008101851851851</c:v>
                </c:pt>
                <c:pt idx="25301">
                  <c:v>0.10032407407407407</c:v>
                </c:pt>
                <c:pt idx="25302">
                  <c:v>0.10056712962962962</c:v>
                </c:pt>
                <c:pt idx="25303">
                  <c:v>0.10082175925925925</c:v>
                </c:pt>
                <c:pt idx="25304">
                  <c:v>0.10106481481481482</c:v>
                </c:pt>
                <c:pt idx="25305">
                  <c:v>0.10130787037037037</c:v>
                </c:pt>
                <c:pt idx="25306">
                  <c:v>0.10155092592592592</c:v>
                </c:pt>
                <c:pt idx="25307">
                  <c:v>0.10179398148148149</c:v>
                </c:pt>
                <c:pt idx="25308">
                  <c:v>0.10204861111111112</c:v>
                </c:pt>
                <c:pt idx="25309">
                  <c:v>0.10229166666666667</c:v>
                </c:pt>
                <c:pt idx="25310">
                  <c:v>0.10253472222222222</c:v>
                </c:pt>
                <c:pt idx="25311">
                  <c:v>0.10277777777777779</c:v>
                </c:pt>
                <c:pt idx="25312">
                  <c:v>0.10302083333333334</c:v>
                </c:pt>
                <c:pt idx="25313">
                  <c:v>0.10327546296296297</c:v>
                </c:pt>
                <c:pt idx="25314">
                  <c:v>0.10351851851851852</c:v>
                </c:pt>
                <c:pt idx="25315">
                  <c:v>0.10376157407407409</c:v>
                </c:pt>
                <c:pt idx="25316">
                  <c:v>0.10400462962962963</c:v>
                </c:pt>
                <c:pt idx="25317">
                  <c:v>0.10424768518518518</c:v>
                </c:pt>
                <c:pt idx="25318">
                  <c:v>0.10449074074074073</c:v>
                </c:pt>
                <c:pt idx="25319">
                  <c:v>0.10474537037037036</c:v>
                </c:pt>
                <c:pt idx="25320">
                  <c:v>0.10498842592592593</c:v>
                </c:pt>
                <c:pt idx="25321">
                  <c:v>0.10523148148148148</c:v>
                </c:pt>
                <c:pt idx="25322">
                  <c:v>0.10547453703703703</c:v>
                </c:pt>
                <c:pt idx="25323">
                  <c:v>0.1057175925925926</c:v>
                </c:pt>
                <c:pt idx="25324">
                  <c:v>0.10597222222222223</c:v>
                </c:pt>
                <c:pt idx="25325">
                  <c:v>0.10621527777777778</c:v>
                </c:pt>
                <c:pt idx="25326">
                  <c:v>0.10645833333333332</c:v>
                </c:pt>
                <c:pt idx="25327">
                  <c:v>0.10670138888888887</c:v>
                </c:pt>
                <c:pt idx="25328">
                  <c:v>0.10694444444444444</c:v>
                </c:pt>
                <c:pt idx="25329">
                  <c:v>0.10719907407407407</c:v>
                </c:pt>
                <c:pt idx="25330">
                  <c:v>0.10744212962962962</c:v>
                </c:pt>
                <c:pt idx="25331">
                  <c:v>0.10768518518518518</c:v>
                </c:pt>
                <c:pt idx="25332">
                  <c:v>0.10792824074074074</c:v>
                </c:pt>
                <c:pt idx="25333">
                  <c:v>0.10817129629629629</c:v>
                </c:pt>
                <c:pt idx="25334">
                  <c:v>0.10841435185185185</c:v>
                </c:pt>
                <c:pt idx="25335">
                  <c:v>0.10866898148148148</c:v>
                </c:pt>
                <c:pt idx="25336">
                  <c:v>0.10891203703703704</c:v>
                </c:pt>
                <c:pt idx="25337">
                  <c:v>0.1091550925925926</c:v>
                </c:pt>
                <c:pt idx="25338">
                  <c:v>0.10939814814814815</c:v>
                </c:pt>
                <c:pt idx="25339">
                  <c:v>0.10965277777777778</c:v>
                </c:pt>
                <c:pt idx="25340">
                  <c:v>0.10989583333333335</c:v>
                </c:pt>
                <c:pt idx="25341">
                  <c:v>0.1101388888888889</c:v>
                </c:pt>
                <c:pt idx="25342">
                  <c:v>0.11038194444444445</c:v>
                </c:pt>
                <c:pt idx="25343">
                  <c:v>0.11062499999999999</c:v>
                </c:pt>
                <c:pt idx="25344">
                  <c:v>0.11086805555555555</c:v>
                </c:pt>
                <c:pt idx="25345">
                  <c:v>0.11112268518518519</c:v>
                </c:pt>
                <c:pt idx="25346">
                  <c:v>0.11136574074074074</c:v>
                </c:pt>
                <c:pt idx="25347">
                  <c:v>0.11160879629629629</c:v>
                </c:pt>
                <c:pt idx="25348">
                  <c:v>0.11185185185185186</c:v>
                </c:pt>
                <c:pt idx="25349">
                  <c:v>0.11209490740740741</c:v>
                </c:pt>
                <c:pt idx="25350">
                  <c:v>0.11234953703703704</c:v>
                </c:pt>
                <c:pt idx="25351">
                  <c:v>0.11259259259259259</c:v>
                </c:pt>
                <c:pt idx="25352">
                  <c:v>0.11283564814814816</c:v>
                </c:pt>
                <c:pt idx="25353">
                  <c:v>0.11307870370370371</c:v>
                </c:pt>
                <c:pt idx="25354">
                  <c:v>0.11332175925925925</c:v>
                </c:pt>
                <c:pt idx="25355">
                  <c:v>0.1135648148148148</c:v>
                </c:pt>
                <c:pt idx="25356">
                  <c:v>0.11381944444444443</c:v>
                </c:pt>
                <c:pt idx="25357">
                  <c:v>0.1140625</c:v>
                </c:pt>
                <c:pt idx="25358">
                  <c:v>0.11430555555555555</c:v>
                </c:pt>
                <c:pt idx="25359">
                  <c:v>0.1145486111111111</c:v>
                </c:pt>
                <c:pt idx="25360">
                  <c:v>0.11479166666666667</c:v>
                </c:pt>
                <c:pt idx="25361">
                  <c:v>0.1150462962962963</c:v>
                </c:pt>
                <c:pt idx="25362">
                  <c:v>0.11528935185185185</c:v>
                </c:pt>
                <c:pt idx="25363">
                  <c:v>0.1155324074074074</c:v>
                </c:pt>
                <c:pt idx="25364">
                  <c:v>0.11577546296296297</c:v>
                </c:pt>
                <c:pt idx="25365">
                  <c:v>0.11601851851851852</c:v>
                </c:pt>
                <c:pt idx="25366">
                  <c:v>0.11627314814814815</c:v>
                </c:pt>
                <c:pt idx="25367">
                  <c:v>0.11651620370370371</c:v>
                </c:pt>
                <c:pt idx="25368">
                  <c:v>0.11675925925925927</c:v>
                </c:pt>
                <c:pt idx="25369">
                  <c:v>0.11700231481481482</c:v>
                </c:pt>
                <c:pt idx="25370">
                  <c:v>0.11724537037037037</c:v>
                </c:pt>
                <c:pt idx="25371">
                  <c:v>0.11750000000000001</c:v>
                </c:pt>
                <c:pt idx="25372">
                  <c:v>0.11774305555555555</c:v>
                </c:pt>
                <c:pt idx="25373">
                  <c:v>0.11798611111111111</c:v>
                </c:pt>
                <c:pt idx="25374">
                  <c:v>0.11822916666666666</c:v>
                </c:pt>
                <c:pt idx="25375">
                  <c:v>0.11847222222222221</c:v>
                </c:pt>
                <c:pt idx="25376">
                  <c:v>0.11872685185185185</c:v>
                </c:pt>
                <c:pt idx="25377">
                  <c:v>0.11896990740740741</c:v>
                </c:pt>
                <c:pt idx="25378">
                  <c:v>0.11921296296296297</c:v>
                </c:pt>
                <c:pt idx="25379">
                  <c:v>0.11945601851851852</c:v>
                </c:pt>
                <c:pt idx="25380">
                  <c:v>0.11969907407407408</c:v>
                </c:pt>
                <c:pt idx="25381">
                  <c:v>0.11994212962962963</c:v>
                </c:pt>
                <c:pt idx="25382">
                  <c:v>0.12019675925925927</c:v>
                </c:pt>
                <c:pt idx="25383">
                  <c:v>0.12043981481481481</c:v>
                </c:pt>
                <c:pt idx="25384">
                  <c:v>0.12068287037037036</c:v>
                </c:pt>
                <c:pt idx="25385">
                  <c:v>0.12092592592592592</c:v>
                </c:pt>
                <c:pt idx="25386">
                  <c:v>0.12116898148148147</c:v>
                </c:pt>
                <c:pt idx="25387">
                  <c:v>0.12142361111111111</c:v>
                </c:pt>
                <c:pt idx="25388">
                  <c:v>0.12166666666666666</c:v>
                </c:pt>
                <c:pt idx="25389">
                  <c:v>0.12190972222222222</c:v>
                </c:pt>
                <c:pt idx="25390">
                  <c:v>0.12215277777777778</c:v>
                </c:pt>
                <c:pt idx="25391">
                  <c:v>0.12239583333333333</c:v>
                </c:pt>
                <c:pt idx="25392">
                  <c:v>0.12265046296296296</c:v>
                </c:pt>
                <c:pt idx="25393">
                  <c:v>0.12289351851851853</c:v>
                </c:pt>
                <c:pt idx="25394">
                  <c:v>0.12313657407407408</c:v>
                </c:pt>
                <c:pt idx="25395">
                  <c:v>0.12337962962962963</c:v>
                </c:pt>
                <c:pt idx="25396">
                  <c:v>0.1236226851851852</c:v>
                </c:pt>
                <c:pt idx="25397">
                  <c:v>0.12387731481481483</c:v>
                </c:pt>
                <c:pt idx="25398">
                  <c:v>0.12412037037037038</c:v>
                </c:pt>
                <c:pt idx="25399">
                  <c:v>0.12436342592592593</c:v>
                </c:pt>
                <c:pt idx="25400">
                  <c:v>0.12460648148148147</c:v>
                </c:pt>
                <c:pt idx="25401">
                  <c:v>0.12484953703703704</c:v>
                </c:pt>
                <c:pt idx="25402">
                  <c:v>0.12510416666666666</c:v>
                </c:pt>
                <c:pt idx="25403">
                  <c:v>0.12534722222222222</c:v>
                </c:pt>
                <c:pt idx="25404">
                  <c:v>0.12559027777777779</c:v>
                </c:pt>
                <c:pt idx="25405">
                  <c:v>0.12583333333333332</c:v>
                </c:pt>
                <c:pt idx="25406">
                  <c:v>0.12607638888888889</c:v>
                </c:pt>
                <c:pt idx="25407">
                  <c:v>0.12631944444444446</c:v>
                </c:pt>
                <c:pt idx="25408">
                  <c:v>0.12657407407407409</c:v>
                </c:pt>
                <c:pt idx="25409">
                  <c:v>0.12681712962962963</c:v>
                </c:pt>
                <c:pt idx="25410">
                  <c:v>0.12706018518518519</c:v>
                </c:pt>
                <c:pt idx="25411">
                  <c:v>0.12730324074074076</c:v>
                </c:pt>
                <c:pt idx="25412">
                  <c:v>0.1275462962962963</c:v>
                </c:pt>
                <c:pt idx="25413">
                  <c:v>0.12780092592592593</c:v>
                </c:pt>
                <c:pt idx="25414">
                  <c:v>0.12804398148148147</c:v>
                </c:pt>
                <c:pt idx="25415">
                  <c:v>0.12828703703703703</c:v>
                </c:pt>
                <c:pt idx="25416">
                  <c:v>0.1285300925925926</c:v>
                </c:pt>
                <c:pt idx="25417">
                  <c:v>0.12877314814814814</c:v>
                </c:pt>
                <c:pt idx="25418">
                  <c:v>0.12902777777777777</c:v>
                </c:pt>
                <c:pt idx="25419">
                  <c:v>0.12927083333333333</c:v>
                </c:pt>
                <c:pt idx="25420">
                  <c:v>0.1295138888888889</c:v>
                </c:pt>
                <c:pt idx="25421">
                  <c:v>0.12975694444444444</c:v>
                </c:pt>
                <c:pt idx="25422">
                  <c:v>0.13</c:v>
                </c:pt>
                <c:pt idx="25423">
                  <c:v>0.13024305555555557</c:v>
                </c:pt>
                <c:pt idx="25424">
                  <c:v>0.1304976851851852</c:v>
                </c:pt>
                <c:pt idx="25425">
                  <c:v>0.13074074074074074</c:v>
                </c:pt>
                <c:pt idx="25426">
                  <c:v>0.13098379629629628</c:v>
                </c:pt>
                <c:pt idx="25427">
                  <c:v>0.13122685185185184</c:v>
                </c:pt>
                <c:pt idx="25428">
                  <c:v>0.13146990740740741</c:v>
                </c:pt>
                <c:pt idx="25429">
                  <c:v>0.13172453703703704</c:v>
                </c:pt>
                <c:pt idx="25430">
                  <c:v>0.13196759259259258</c:v>
                </c:pt>
                <c:pt idx="25431">
                  <c:v>0.13221064814814815</c:v>
                </c:pt>
                <c:pt idx="25432">
                  <c:v>0.13245370370370371</c:v>
                </c:pt>
                <c:pt idx="25433">
                  <c:v>0.13269675925925925</c:v>
                </c:pt>
                <c:pt idx="25434">
                  <c:v>0.13295138888888888</c:v>
                </c:pt>
                <c:pt idx="25435">
                  <c:v>0.13319444444444445</c:v>
                </c:pt>
                <c:pt idx="25436">
                  <c:v>0.13343750000000001</c:v>
                </c:pt>
                <c:pt idx="25437">
                  <c:v>0.13368055555555555</c:v>
                </c:pt>
                <c:pt idx="25438">
                  <c:v>0.13392361111111112</c:v>
                </c:pt>
                <c:pt idx="25439">
                  <c:v>0.13417824074074072</c:v>
                </c:pt>
                <c:pt idx="25440">
                  <c:v>0.13442129629629629</c:v>
                </c:pt>
                <c:pt idx="25441">
                  <c:v>0.13466435185185185</c:v>
                </c:pt>
                <c:pt idx="25442">
                  <c:v>0.13490740740740739</c:v>
                </c:pt>
                <c:pt idx="25443">
                  <c:v>0.13515046296296296</c:v>
                </c:pt>
                <c:pt idx="25444">
                  <c:v>0.13539351851851852</c:v>
                </c:pt>
                <c:pt idx="25445">
                  <c:v>0.13564814814814816</c:v>
                </c:pt>
                <c:pt idx="25446">
                  <c:v>0.13589120370370369</c:v>
                </c:pt>
                <c:pt idx="25447">
                  <c:v>0.13613425925925926</c:v>
                </c:pt>
                <c:pt idx="25448">
                  <c:v>0.13637731481481483</c:v>
                </c:pt>
                <c:pt idx="25449">
                  <c:v>0.13662037037037036</c:v>
                </c:pt>
                <c:pt idx="25450">
                  <c:v>0.136875</c:v>
                </c:pt>
                <c:pt idx="25451">
                  <c:v>0.13711805555555556</c:v>
                </c:pt>
                <c:pt idx="25452">
                  <c:v>0.13736111111111113</c:v>
                </c:pt>
                <c:pt idx="25453">
                  <c:v>0.13760416666666667</c:v>
                </c:pt>
                <c:pt idx="25454">
                  <c:v>0.13784722222222223</c:v>
                </c:pt>
                <c:pt idx="25455">
                  <c:v>0.13810185185185184</c:v>
                </c:pt>
                <c:pt idx="25456">
                  <c:v>0.1383449074074074</c:v>
                </c:pt>
                <c:pt idx="25457">
                  <c:v>0.13858796296296297</c:v>
                </c:pt>
                <c:pt idx="25458">
                  <c:v>0.13883101851851851</c:v>
                </c:pt>
                <c:pt idx="25459">
                  <c:v>0.13907407407407407</c:v>
                </c:pt>
                <c:pt idx="25460">
                  <c:v>0.1393287037037037</c:v>
                </c:pt>
                <c:pt idx="25461">
                  <c:v>0.13957175925925927</c:v>
                </c:pt>
                <c:pt idx="25462">
                  <c:v>0.13981481481481481</c:v>
                </c:pt>
                <c:pt idx="25463">
                  <c:v>0.14005787037037037</c:v>
                </c:pt>
                <c:pt idx="25464">
                  <c:v>0.14030092592592594</c:v>
                </c:pt>
                <c:pt idx="25465">
                  <c:v>0.14054398148148148</c:v>
                </c:pt>
                <c:pt idx="25466">
                  <c:v>0.14079861111111111</c:v>
                </c:pt>
                <c:pt idx="25467">
                  <c:v>0.14104166666666665</c:v>
                </c:pt>
                <c:pt idx="25468">
                  <c:v>0.14128472222222221</c:v>
                </c:pt>
                <c:pt idx="25469">
                  <c:v>0.14152777777777778</c:v>
                </c:pt>
                <c:pt idx="25470">
                  <c:v>0.14177083333333332</c:v>
                </c:pt>
                <c:pt idx="25471">
                  <c:v>0.14202546296296295</c:v>
                </c:pt>
                <c:pt idx="25472">
                  <c:v>0.14226851851851852</c:v>
                </c:pt>
                <c:pt idx="25473">
                  <c:v>0.14251157407407408</c:v>
                </c:pt>
                <c:pt idx="25474">
                  <c:v>0.14275462962962962</c:v>
                </c:pt>
                <c:pt idx="25475">
                  <c:v>0.14299768518518519</c:v>
                </c:pt>
                <c:pt idx="25476">
                  <c:v>0.14325231481481482</c:v>
                </c:pt>
                <c:pt idx="25477">
                  <c:v>0.14349537037037038</c:v>
                </c:pt>
                <c:pt idx="25478">
                  <c:v>0.14373842592592592</c:v>
                </c:pt>
                <c:pt idx="25479">
                  <c:v>0.14398148148148149</c:v>
                </c:pt>
                <c:pt idx="25480">
                  <c:v>0.14422453703703705</c:v>
                </c:pt>
                <c:pt idx="25481">
                  <c:v>0.14447916666666669</c:v>
                </c:pt>
                <c:pt idx="25482">
                  <c:v>0.14472222222222222</c:v>
                </c:pt>
                <c:pt idx="25483">
                  <c:v>0.14496527777777776</c:v>
                </c:pt>
                <c:pt idx="25484">
                  <c:v>0.14520833333333333</c:v>
                </c:pt>
                <c:pt idx="25485">
                  <c:v>0.14545138888888889</c:v>
                </c:pt>
                <c:pt idx="25486">
                  <c:v>0.14569444444444443</c:v>
                </c:pt>
                <c:pt idx="25487">
                  <c:v>0.14594907407407406</c:v>
                </c:pt>
                <c:pt idx="25488">
                  <c:v>0.14619212962962963</c:v>
                </c:pt>
                <c:pt idx="25489">
                  <c:v>0.1464351851851852</c:v>
                </c:pt>
                <c:pt idx="25490">
                  <c:v>0.14667824074074073</c:v>
                </c:pt>
                <c:pt idx="25491">
                  <c:v>0.1469212962962963</c:v>
                </c:pt>
                <c:pt idx="25492">
                  <c:v>0.14717592592592593</c:v>
                </c:pt>
                <c:pt idx="25493">
                  <c:v>0.14741898148148147</c:v>
                </c:pt>
                <c:pt idx="25494">
                  <c:v>0.14766203703703704</c:v>
                </c:pt>
                <c:pt idx="25495">
                  <c:v>0.14790509259259257</c:v>
                </c:pt>
                <c:pt idx="25496">
                  <c:v>0.14814814814814814</c:v>
                </c:pt>
                <c:pt idx="25497">
                  <c:v>0.14840277777777777</c:v>
                </c:pt>
                <c:pt idx="25498">
                  <c:v>0.14864583333333334</c:v>
                </c:pt>
                <c:pt idx="25499">
                  <c:v>0.14888888888888888</c:v>
                </c:pt>
                <c:pt idx="25500">
                  <c:v>0.14913194444444444</c:v>
                </c:pt>
                <c:pt idx="25501">
                  <c:v>0.14937500000000001</c:v>
                </c:pt>
                <c:pt idx="25502">
                  <c:v>0.14962962962962964</c:v>
                </c:pt>
                <c:pt idx="25503">
                  <c:v>0.14987268518518518</c:v>
                </c:pt>
                <c:pt idx="25504">
                  <c:v>0.15011574074074074</c:v>
                </c:pt>
                <c:pt idx="25505">
                  <c:v>0.15035879629629631</c:v>
                </c:pt>
                <c:pt idx="25506">
                  <c:v>0.15060185185185185</c:v>
                </c:pt>
                <c:pt idx="25507">
                  <c:v>0.15084490740740741</c:v>
                </c:pt>
                <c:pt idx="25508">
                  <c:v>0.15109953703703705</c:v>
                </c:pt>
                <c:pt idx="25509">
                  <c:v>0.15134259259259258</c:v>
                </c:pt>
                <c:pt idx="25510">
                  <c:v>0.15158564814814815</c:v>
                </c:pt>
                <c:pt idx="25511">
                  <c:v>0.15182870370370369</c:v>
                </c:pt>
                <c:pt idx="25512">
                  <c:v>0.15208333333333332</c:v>
                </c:pt>
                <c:pt idx="25513">
                  <c:v>0.15232638888888889</c:v>
                </c:pt>
                <c:pt idx="25514">
                  <c:v>0.15256944444444445</c:v>
                </c:pt>
                <c:pt idx="25515">
                  <c:v>0.15281249999999999</c:v>
                </c:pt>
                <c:pt idx="25516">
                  <c:v>0.15305555555555556</c:v>
                </c:pt>
                <c:pt idx="25517">
                  <c:v>0.15329861111111112</c:v>
                </c:pt>
                <c:pt idx="25518">
                  <c:v>0.15355324074074075</c:v>
                </c:pt>
                <c:pt idx="25519">
                  <c:v>0.15379629629629629</c:v>
                </c:pt>
                <c:pt idx="25520">
                  <c:v>0.15403935185185186</c:v>
                </c:pt>
                <c:pt idx="25521">
                  <c:v>0.1542824074074074</c:v>
                </c:pt>
                <c:pt idx="25522">
                  <c:v>0.15452546296296296</c:v>
                </c:pt>
                <c:pt idx="25523">
                  <c:v>0.15478009259259259</c:v>
                </c:pt>
                <c:pt idx="25524">
                  <c:v>0.15502314814814813</c:v>
                </c:pt>
                <c:pt idx="25525">
                  <c:v>0.1552662037037037</c:v>
                </c:pt>
                <c:pt idx="25526">
                  <c:v>0.15550925925925926</c:v>
                </c:pt>
                <c:pt idx="25527">
                  <c:v>0.1557523148148148</c:v>
                </c:pt>
                <c:pt idx="25528">
                  <c:v>0.15600694444444443</c:v>
                </c:pt>
                <c:pt idx="25529">
                  <c:v>0.15625</c:v>
                </c:pt>
                <c:pt idx="25530">
                  <c:v>0.15649305555555557</c:v>
                </c:pt>
                <c:pt idx="25531">
                  <c:v>0.1567361111111111</c:v>
                </c:pt>
                <c:pt idx="25532">
                  <c:v>0.15697916666666667</c:v>
                </c:pt>
                <c:pt idx="25533">
                  <c:v>0.15722222222222224</c:v>
                </c:pt>
                <c:pt idx="25534">
                  <c:v>0.15747685185185187</c:v>
                </c:pt>
                <c:pt idx="25535">
                  <c:v>0.15771990740740741</c:v>
                </c:pt>
                <c:pt idx="25536">
                  <c:v>0.15796296296296297</c:v>
                </c:pt>
                <c:pt idx="25537">
                  <c:v>0.15820601851851854</c:v>
                </c:pt>
                <c:pt idx="25538">
                  <c:v>0.15846064814814814</c:v>
                </c:pt>
                <c:pt idx="25539">
                  <c:v>0.15870370370370371</c:v>
                </c:pt>
                <c:pt idx="25540">
                  <c:v>0.15894675925925925</c:v>
                </c:pt>
                <c:pt idx="25541">
                  <c:v>0.15918981481481481</c:v>
                </c:pt>
                <c:pt idx="25542">
                  <c:v>0.15943287037037038</c:v>
                </c:pt>
                <c:pt idx="25543">
                  <c:v>0.15967592592592592</c:v>
                </c:pt>
                <c:pt idx="25544">
                  <c:v>0.15993055555555555</c:v>
                </c:pt>
                <c:pt idx="25545">
                  <c:v>0.16017361111111111</c:v>
                </c:pt>
                <c:pt idx="25546">
                  <c:v>0.16041666666666668</c:v>
                </c:pt>
                <c:pt idx="25547">
                  <c:v>0.16065972222222222</c:v>
                </c:pt>
                <c:pt idx="25548">
                  <c:v>0.16090277777777778</c:v>
                </c:pt>
                <c:pt idx="25549">
                  <c:v>0.16115740740740742</c:v>
                </c:pt>
                <c:pt idx="25550">
                  <c:v>0.16140046296296295</c:v>
                </c:pt>
                <c:pt idx="25551">
                  <c:v>0.16164351851851852</c:v>
                </c:pt>
                <c:pt idx="25552">
                  <c:v>0.16188657407407406</c:v>
                </c:pt>
                <c:pt idx="25553">
                  <c:v>0.16212962962962962</c:v>
                </c:pt>
                <c:pt idx="25554">
                  <c:v>0.16237268518518519</c:v>
                </c:pt>
                <c:pt idx="25555">
                  <c:v>0.16262731481481482</c:v>
                </c:pt>
                <c:pt idx="25556">
                  <c:v>0.16287037037037036</c:v>
                </c:pt>
                <c:pt idx="25557">
                  <c:v>0.16311342592592593</c:v>
                </c:pt>
                <c:pt idx="25558">
                  <c:v>0.16335648148148149</c:v>
                </c:pt>
                <c:pt idx="25559">
                  <c:v>0.16359953703703703</c:v>
                </c:pt>
                <c:pt idx="25560">
                  <c:v>0.16385416666666666</c:v>
                </c:pt>
                <c:pt idx="25561">
                  <c:v>0.16409722222222223</c:v>
                </c:pt>
                <c:pt idx="25562">
                  <c:v>0.16434027777777779</c:v>
                </c:pt>
                <c:pt idx="25563">
                  <c:v>0.16458333333333333</c:v>
                </c:pt>
                <c:pt idx="25564">
                  <c:v>0.1648263888888889</c:v>
                </c:pt>
                <c:pt idx="25565">
                  <c:v>0.16508101851851853</c:v>
                </c:pt>
                <c:pt idx="25566">
                  <c:v>0.1653240740740741</c:v>
                </c:pt>
                <c:pt idx="25567">
                  <c:v>0.16556712962962963</c:v>
                </c:pt>
                <c:pt idx="25568">
                  <c:v>0.16581018518518517</c:v>
                </c:pt>
                <c:pt idx="25569">
                  <c:v>0.16605324074074074</c:v>
                </c:pt>
                <c:pt idx="25570">
                  <c:v>0.16630787037037037</c:v>
                </c:pt>
                <c:pt idx="25571">
                  <c:v>0.16655092592592594</c:v>
                </c:pt>
                <c:pt idx="25572">
                  <c:v>0.16679398148148147</c:v>
                </c:pt>
                <c:pt idx="25573">
                  <c:v>0.16703703703703701</c:v>
                </c:pt>
                <c:pt idx="25574">
                  <c:v>0.16728009259259258</c:v>
                </c:pt>
                <c:pt idx="25575">
                  <c:v>0.16753472222222221</c:v>
                </c:pt>
                <c:pt idx="25576">
                  <c:v>0.16777777777777778</c:v>
                </c:pt>
                <c:pt idx="25577">
                  <c:v>0.16802083333333331</c:v>
                </c:pt>
                <c:pt idx="25578">
                  <c:v>0.16826388888888888</c:v>
                </c:pt>
                <c:pt idx="25579">
                  <c:v>0.16850694444444445</c:v>
                </c:pt>
                <c:pt idx="25580">
                  <c:v>0.16874999999999998</c:v>
                </c:pt>
                <c:pt idx="25581">
                  <c:v>0.16900462962962962</c:v>
                </c:pt>
                <c:pt idx="25582">
                  <c:v>0.16924768518518518</c:v>
                </c:pt>
                <c:pt idx="25583">
                  <c:v>0.16949074074074075</c:v>
                </c:pt>
                <c:pt idx="25584">
                  <c:v>0.16973379629629629</c:v>
                </c:pt>
                <c:pt idx="25585">
                  <c:v>0.16997685185185185</c:v>
                </c:pt>
                <c:pt idx="25586">
                  <c:v>0.17023148148148148</c:v>
                </c:pt>
                <c:pt idx="25587">
                  <c:v>0.17047453703703705</c:v>
                </c:pt>
                <c:pt idx="25588">
                  <c:v>0.17071759259259259</c:v>
                </c:pt>
                <c:pt idx="25589">
                  <c:v>0.17096064814814815</c:v>
                </c:pt>
                <c:pt idx="25590">
                  <c:v>0.17120370370370372</c:v>
                </c:pt>
                <c:pt idx="25591">
                  <c:v>0.17145833333333335</c:v>
                </c:pt>
                <c:pt idx="25592">
                  <c:v>0.17170138888888889</c:v>
                </c:pt>
                <c:pt idx="25593">
                  <c:v>0.17194444444444446</c:v>
                </c:pt>
                <c:pt idx="25594">
                  <c:v>0.17218750000000002</c:v>
                </c:pt>
                <c:pt idx="25595">
                  <c:v>0.17243055555555556</c:v>
                </c:pt>
                <c:pt idx="25596">
                  <c:v>0.17268518518518519</c:v>
                </c:pt>
                <c:pt idx="25597">
                  <c:v>0.17292824074074076</c:v>
                </c:pt>
                <c:pt idx="25598">
                  <c:v>0.17317129629629632</c:v>
                </c:pt>
                <c:pt idx="25599">
                  <c:v>0.17341435185185183</c:v>
                </c:pt>
                <c:pt idx="25600">
                  <c:v>0.1736574074074074</c:v>
                </c:pt>
                <c:pt idx="25601">
                  <c:v>0.17391203703703703</c:v>
                </c:pt>
                <c:pt idx="25602">
                  <c:v>0.17415509259259257</c:v>
                </c:pt>
                <c:pt idx="25603">
                  <c:v>0.17439814814814814</c:v>
                </c:pt>
                <c:pt idx="25604">
                  <c:v>0.1746412037037037</c:v>
                </c:pt>
                <c:pt idx="25605">
                  <c:v>0.17488425925925924</c:v>
                </c:pt>
                <c:pt idx="25606">
                  <c:v>0.17512731481481481</c:v>
                </c:pt>
                <c:pt idx="25607">
                  <c:v>0.17538194444444444</c:v>
                </c:pt>
                <c:pt idx="25608">
                  <c:v>0.175625</c:v>
                </c:pt>
                <c:pt idx="25609">
                  <c:v>0.17586805555555554</c:v>
                </c:pt>
                <c:pt idx="25610">
                  <c:v>0.17611111111111111</c:v>
                </c:pt>
                <c:pt idx="25611">
                  <c:v>0.17635416666666667</c:v>
                </c:pt>
                <c:pt idx="25612">
                  <c:v>0.17660879629629631</c:v>
                </c:pt>
                <c:pt idx="25613">
                  <c:v>0.17685185185185184</c:v>
                </c:pt>
                <c:pt idx="25614">
                  <c:v>0.17709490740740741</c:v>
                </c:pt>
                <c:pt idx="25615">
                  <c:v>0.17733796296296298</c:v>
                </c:pt>
                <c:pt idx="25616">
                  <c:v>0.17758101851851851</c:v>
                </c:pt>
                <c:pt idx="25617">
                  <c:v>0.17783564814814815</c:v>
                </c:pt>
                <c:pt idx="25618">
                  <c:v>0.17807870370370371</c:v>
                </c:pt>
                <c:pt idx="25619">
                  <c:v>0.17832175925925928</c:v>
                </c:pt>
                <c:pt idx="25620">
                  <c:v>0.17856481481481482</c:v>
                </c:pt>
                <c:pt idx="25621">
                  <c:v>0.17880787037037038</c:v>
                </c:pt>
                <c:pt idx="25622">
                  <c:v>0.17905092592592595</c:v>
                </c:pt>
                <c:pt idx="25623">
                  <c:v>0.17930555555555558</c:v>
                </c:pt>
                <c:pt idx="25624">
                  <c:v>0.17954861111111112</c:v>
                </c:pt>
                <c:pt idx="25625">
                  <c:v>0.17979166666666668</c:v>
                </c:pt>
                <c:pt idx="25626">
                  <c:v>0.18003472222222225</c:v>
                </c:pt>
                <c:pt idx="25627">
                  <c:v>0.18027777777777779</c:v>
                </c:pt>
                <c:pt idx="25628">
                  <c:v>0.18053240740740739</c:v>
                </c:pt>
                <c:pt idx="25629">
                  <c:v>0.18077546296296296</c:v>
                </c:pt>
                <c:pt idx="25630">
                  <c:v>0.1810185185185185</c:v>
                </c:pt>
                <c:pt idx="25631">
                  <c:v>0.18126157407407406</c:v>
                </c:pt>
                <c:pt idx="25632">
                  <c:v>0.18150462962962963</c:v>
                </c:pt>
                <c:pt idx="25633">
                  <c:v>0.18175925925925926</c:v>
                </c:pt>
                <c:pt idx="25634">
                  <c:v>0.1820023148148148</c:v>
                </c:pt>
                <c:pt idx="25635">
                  <c:v>0.18224537037037036</c:v>
                </c:pt>
                <c:pt idx="25636">
                  <c:v>0.18248842592592593</c:v>
                </c:pt>
                <c:pt idx="25637">
                  <c:v>0.18273148148148147</c:v>
                </c:pt>
                <c:pt idx="25638">
                  <c:v>0.1829861111111111</c:v>
                </c:pt>
                <c:pt idx="25639">
                  <c:v>0.18322916666666667</c:v>
                </c:pt>
                <c:pt idx="25640">
                  <c:v>0.18347222222222223</c:v>
                </c:pt>
                <c:pt idx="25641">
                  <c:v>0.18371527777777777</c:v>
                </c:pt>
                <c:pt idx="25642">
                  <c:v>0.18395833333333333</c:v>
                </c:pt>
                <c:pt idx="25643">
                  <c:v>0.1842013888888889</c:v>
                </c:pt>
                <c:pt idx="25644">
                  <c:v>0.18445601851851853</c:v>
                </c:pt>
                <c:pt idx="25645">
                  <c:v>0.18469907407407407</c:v>
                </c:pt>
                <c:pt idx="25646">
                  <c:v>0.18494212962962964</c:v>
                </c:pt>
                <c:pt idx="25647">
                  <c:v>0.1851851851851852</c:v>
                </c:pt>
                <c:pt idx="25648">
                  <c:v>0.18542824074074074</c:v>
                </c:pt>
                <c:pt idx="25649">
                  <c:v>0.18568287037037037</c:v>
                </c:pt>
                <c:pt idx="25650">
                  <c:v>0.18592592592592594</c:v>
                </c:pt>
                <c:pt idx="25651">
                  <c:v>0.1861689814814815</c:v>
                </c:pt>
                <c:pt idx="25652">
                  <c:v>0.18641203703703704</c:v>
                </c:pt>
                <c:pt idx="25653">
                  <c:v>0.18665509259259261</c:v>
                </c:pt>
                <c:pt idx="25654">
                  <c:v>0.18690972222222221</c:v>
                </c:pt>
                <c:pt idx="25655">
                  <c:v>0.18715277777777775</c:v>
                </c:pt>
                <c:pt idx="25656">
                  <c:v>0.18739583333333332</c:v>
                </c:pt>
                <c:pt idx="25657">
                  <c:v>0.18763888888888888</c:v>
                </c:pt>
                <c:pt idx="25658">
                  <c:v>0.18788194444444442</c:v>
                </c:pt>
                <c:pt idx="25659">
                  <c:v>0.18812499999999999</c:v>
                </c:pt>
                <c:pt idx="25660">
                  <c:v>0.18837962962962962</c:v>
                </c:pt>
                <c:pt idx="25661">
                  <c:v>0.18862268518518518</c:v>
                </c:pt>
                <c:pt idx="25662">
                  <c:v>0.18886574074074072</c:v>
                </c:pt>
                <c:pt idx="25663">
                  <c:v>0.18910879629629629</c:v>
                </c:pt>
                <c:pt idx="25664">
                  <c:v>0.18936342592592592</c:v>
                </c:pt>
                <c:pt idx="25665">
                  <c:v>0.18960648148148149</c:v>
                </c:pt>
                <c:pt idx="25666">
                  <c:v>0.18984953703703702</c:v>
                </c:pt>
                <c:pt idx="25667">
                  <c:v>0.19009259259259259</c:v>
                </c:pt>
                <c:pt idx="25668">
                  <c:v>0.19033564814814816</c:v>
                </c:pt>
                <c:pt idx="25669">
                  <c:v>0.19057870370370369</c:v>
                </c:pt>
                <c:pt idx="25670">
                  <c:v>0.19083333333333333</c:v>
                </c:pt>
                <c:pt idx="25671">
                  <c:v>0.19107638888888889</c:v>
                </c:pt>
                <c:pt idx="25672">
                  <c:v>0.19131944444444446</c:v>
                </c:pt>
                <c:pt idx="25673">
                  <c:v>0.1915625</c:v>
                </c:pt>
                <c:pt idx="25674">
                  <c:v>0.19180555555555556</c:v>
                </c:pt>
                <c:pt idx="25675">
                  <c:v>0.19206018518518519</c:v>
                </c:pt>
                <c:pt idx="25676">
                  <c:v>0.19230324074074076</c:v>
                </c:pt>
                <c:pt idx="25677">
                  <c:v>0.1925462962962963</c:v>
                </c:pt>
                <c:pt idx="25678">
                  <c:v>0.19278935185185186</c:v>
                </c:pt>
                <c:pt idx="25679">
                  <c:v>0.19303240740740743</c:v>
                </c:pt>
                <c:pt idx="25680">
                  <c:v>0.19328703703703706</c:v>
                </c:pt>
                <c:pt idx="25681">
                  <c:v>0.1935300925925926</c:v>
                </c:pt>
                <c:pt idx="25682">
                  <c:v>0.19377314814814817</c:v>
                </c:pt>
                <c:pt idx="25683">
                  <c:v>0.19401620370370373</c:v>
                </c:pt>
                <c:pt idx="25684">
                  <c:v>0.19425925925925927</c:v>
                </c:pt>
                <c:pt idx="25685">
                  <c:v>0.19450231481481484</c:v>
                </c:pt>
                <c:pt idx="25686">
                  <c:v>0.19475694444444444</c:v>
                </c:pt>
                <c:pt idx="25687">
                  <c:v>0.19499999999999998</c:v>
                </c:pt>
                <c:pt idx="25688">
                  <c:v>0.19527777777777777</c:v>
                </c:pt>
                <c:pt idx="25689">
                  <c:v>0.19548611111111111</c:v>
                </c:pt>
                <c:pt idx="25690">
                  <c:v>0.19572916666666665</c:v>
                </c:pt>
                <c:pt idx="25691">
                  <c:v>0.19598379629629628</c:v>
                </c:pt>
                <c:pt idx="25692">
                  <c:v>0.19622685185185185</c:v>
                </c:pt>
                <c:pt idx="25693">
                  <c:v>0.19646990740740741</c:v>
                </c:pt>
                <c:pt idx="25694">
                  <c:v>0.19671296296296295</c:v>
                </c:pt>
                <c:pt idx="25695">
                  <c:v>0.19695601851851852</c:v>
                </c:pt>
                <c:pt idx="25696">
                  <c:v>0.19721064814814815</c:v>
                </c:pt>
                <c:pt idx="25697">
                  <c:v>0.19745370370370371</c:v>
                </c:pt>
                <c:pt idx="25698">
                  <c:v>0.19769675925925925</c:v>
                </c:pt>
                <c:pt idx="25699">
                  <c:v>0.19793981481481482</c:v>
                </c:pt>
                <c:pt idx="25700">
                  <c:v>0.19818287037037038</c:v>
                </c:pt>
                <c:pt idx="25701">
                  <c:v>0.19843750000000002</c:v>
                </c:pt>
                <c:pt idx="25702">
                  <c:v>0.19868055555555555</c:v>
                </c:pt>
                <c:pt idx="25703">
                  <c:v>0.19892361111111112</c:v>
                </c:pt>
                <c:pt idx="25704">
                  <c:v>0.19916666666666669</c:v>
                </c:pt>
                <c:pt idx="25705">
                  <c:v>0.19940972222222222</c:v>
                </c:pt>
                <c:pt idx="25706">
                  <c:v>0.19965277777777779</c:v>
                </c:pt>
                <c:pt idx="25707">
                  <c:v>0.19990740740740742</c:v>
                </c:pt>
                <c:pt idx="25708">
                  <c:v>0.20015046296296299</c:v>
                </c:pt>
                <c:pt idx="25709">
                  <c:v>0.20039351851851853</c:v>
                </c:pt>
                <c:pt idx="25710">
                  <c:v>0.20063657407407409</c:v>
                </c:pt>
                <c:pt idx="25711">
                  <c:v>0.20087962962962966</c:v>
                </c:pt>
                <c:pt idx="25712">
                  <c:v>0.20113425925925923</c:v>
                </c:pt>
                <c:pt idx="25713">
                  <c:v>0.2013773148148148</c:v>
                </c:pt>
                <c:pt idx="25714">
                  <c:v>0.20162037037037037</c:v>
                </c:pt>
                <c:pt idx="25715">
                  <c:v>0.2018634259259259</c:v>
                </c:pt>
                <c:pt idx="25716">
                  <c:v>0.20210648148148147</c:v>
                </c:pt>
                <c:pt idx="25717">
                  <c:v>0.2023611111111111</c:v>
                </c:pt>
                <c:pt idx="25718">
                  <c:v>0.20260416666666667</c:v>
                </c:pt>
                <c:pt idx="25719">
                  <c:v>0.20284722222222221</c:v>
                </c:pt>
                <c:pt idx="25720">
                  <c:v>0.20309027777777777</c:v>
                </c:pt>
                <c:pt idx="25721">
                  <c:v>0.20333333333333334</c:v>
                </c:pt>
                <c:pt idx="25722">
                  <c:v>0.20358796296296297</c:v>
                </c:pt>
                <c:pt idx="25723">
                  <c:v>0.20383101851851851</c:v>
                </c:pt>
                <c:pt idx="25724">
                  <c:v>0.20407407407407407</c:v>
                </c:pt>
                <c:pt idx="25725">
                  <c:v>0.20431712962962964</c:v>
                </c:pt>
                <c:pt idx="25726">
                  <c:v>0.20456018518518518</c:v>
                </c:pt>
                <c:pt idx="25727">
                  <c:v>0.20481481481481481</c:v>
                </c:pt>
                <c:pt idx="25728">
                  <c:v>0.20505787037037038</c:v>
                </c:pt>
                <c:pt idx="25729">
                  <c:v>0.20530092592592594</c:v>
                </c:pt>
                <c:pt idx="25730">
                  <c:v>0.20554398148148148</c:v>
                </c:pt>
                <c:pt idx="25731">
                  <c:v>0.20578703703703705</c:v>
                </c:pt>
                <c:pt idx="25732">
                  <c:v>0.20603009259259261</c:v>
                </c:pt>
                <c:pt idx="25733">
                  <c:v>0.20628472222222224</c:v>
                </c:pt>
                <c:pt idx="25734">
                  <c:v>0.20652777777777778</c:v>
                </c:pt>
                <c:pt idx="25735">
                  <c:v>0.20677083333333335</c:v>
                </c:pt>
                <c:pt idx="25736">
                  <c:v>0.20701388888888891</c:v>
                </c:pt>
                <c:pt idx="25737">
                  <c:v>0.20725694444444445</c:v>
                </c:pt>
                <c:pt idx="25738">
                  <c:v>0.20751157407407406</c:v>
                </c:pt>
                <c:pt idx="25739">
                  <c:v>0.20775462962962962</c:v>
                </c:pt>
                <c:pt idx="25740">
                  <c:v>0.20799768518518516</c:v>
                </c:pt>
                <c:pt idx="25741">
                  <c:v>0.20824074074074073</c:v>
                </c:pt>
                <c:pt idx="25742">
                  <c:v>0.20848379629629629</c:v>
                </c:pt>
                <c:pt idx="25743">
                  <c:v>0.20872685185185183</c:v>
                </c:pt>
                <c:pt idx="25744">
                  <c:v>0.20898148148148146</c:v>
                </c:pt>
                <c:pt idx="25745">
                  <c:v>0.20922453703703703</c:v>
                </c:pt>
                <c:pt idx="25746">
                  <c:v>0.20946759259259259</c:v>
                </c:pt>
                <c:pt idx="25747">
                  <c:v>0.20971064814814813</c:v>
                </c:pt>
                <c:pt idx="25748">
                  <c:v>0.2099537037037037</c:v>
                </c:pt>
                <c:pt idx="25749">
                  <c:v>0.21020833333333333</c:v>
                </c:pt>
                <c:pt idx="25750">
                  <c:v>0.2104513888888889</c:v>
                </c:pt>
                <c:pt idx="25751">
                  <c:v>0.21069444444444443</c:v>
                </c:pt>
                <c:pt idx="25752">
                  <c:v>0.2109375</c:v>
                </c:pt>
                <c:pt idx="25753">
                  <c:v>0.21118055555555557</c:v>
                </c:pt>
                <c:pt idx="25754">
                  <c:v>0.2114351851851852</c:v>
                </c:pt>
                <c:pt idx="25755">
                  <c:v>0.21167824074074074</c:v>
                </c:pt>
                <c:pt idx="25756">
                  <c:v>0.2119212962962963</c:v>
                </c:pt>
                <c:pt idx="25757">
                  <c:v>0.21216435185185187</c:v>
                </c:pt>
                <c:pt idx="25758">
                  <c:v>0.21240740740740741</c:v>
                </c:pt>
                <c:pt idx="25759">
                  <c:v>0.21266203703703704</c:v>
                </c:pt>
                <c:pt idx="25760">
                  <c:v>0.2129050925925926</c:v>
                </c:pt>
                <c:pt idx="25761">
                  <c:v>0.21314814814814817</c:v>
                </c:pt>
                <c:pt idx="25762">
                  <c:v>0.21339120370370371</c:v>
                </c:pt>
                <c:pt idx="25763">
                  <c:v>0.21363425925925927</c:v>
                </c:pt>
                <c:pt idx="25764">
                  <c:v>0.21388888888888891</c:v>
                </c:pt>
                <c:pt idx="25765">
                  <c:v>0.21413194444444442</c:v>
                </c:pt>
                <c:pt idx="25766">
                  <c:v>0.21437499999999998</c:v>
                </c:pt>
                <c:pt idx="25767">
                  <c:v>0.21461805555555555</c:v>
                </c:pt>
                <c:pt idx="25768">
                  <c:v>0.21486111111111109</c:v>
                </c:pt>
                <c:pt idx="25769">
                  <c:v>0.21510416666666665</c:v>
                </c:pt>
                <c:pt idx="25770">
                  <c:v>0.21535879629629628</c:v>
                </c:pt>
                <c:pt idx="25771">
                  <c:v>0.21560185185185185</c:v>
                </c:pt>
                <c:pt idx="25772">
                  <c:v>0.21584490740740739</c:v>
                </c:pt>
                <c:pt idx="25773">
                  <c:v>0.21608796296296295</c:v>
                </c:pt>
                <c:pt idx="25774">
                  <c:v>0.21633101851851852</c:v>
                </c:pt>
                <c:pt idx="25775">
                  <c:v>0.21658564814814815</c:v>
                </c:pt>
                <c:pt idx="25776">
                  <c:v>0.21682870370370369</c:v>
                </c:pt>
                <c:pt idx="25777">
                  <c:v>0.21707175925925926</c:v>
                </c:pt>
                <c:pt idx="25778">
                  <c:v>0.21731481481481482</c:v>
                </c:pt>
                <c:pt idx="25779">
                  <c:v>0.21755787037037036</c:v>
                </c:pt>
                <c:pt idx="25780">
                  <c:v>0.21781249999999999</c:v>
                </c:pt>
                <c:pt idx="25781">
                  <c:v>0.21805555555555556</c:v>
                </c:pt>
                <c:pt idx="25782">
                  <c:v>0.21829861111111112</c:v>
                </c:pt>
                <c:pt idx="25783">
                  <c:v>0.21854166666666666</c:v>
                </c:pt>
                <c:pt idx="25784">
                  <c:v>0.21878472222222223</c:v>
                </c:pt>
                <c:pt idx="25785">
                  <c:v>0.21903935185185186</c:v>
                </c:pt>
                <c:pt idx="25786">
                  <c:v>0.21928240740740743</c:v>
                </c:pt>
                <c:pt idx="25787">
                  <c:v>0.21952546296296296</c:v>
                </c:pt>
                <c:pt idx="25788">
                  <c:v>0.21976851851851853</c:v>
                </c:pt>
                <c:pt idx="25789">
                  <c:v>0.2200115740740741</c:v>
                </c:pt>
                <c:pt idx="25790">
                  <c:v>0.22025462962962963</c:v>
                </c:pt>
                <c:pt idx="25791">
                  <c:v>0.22050925925925927</c:v>
                </c:pt>
                <c:pt idx="25792">
                  <c:v>0.22075231481481483</c:v>
                </c:pt>
                <c:pt idx="25793">
                  <c:v>0.2209953703703704</c:v>
                </c:pt>
                <c:pt idx="25794">
                  <c:v>0.22123842592592591</c:v>
                </c:pt>
                <c:pt idx="25795">
                  <c:v>0.22148148148148147</c:v>
                </c:pt>
                <c:pt idx="25796">
                  <c:v>0.22173611111111111</c:v>
                </c:pt>
                <c:pt idx="25797">
                  <c:v>0.22197916666666664</c:v>
                </c:pt>
                <c:pt idx="25798">
                  <c:v>0.22222222222222221</c:v>
                </c:pt>
                <c:pt idx="25799">
                  <c:v>0.22246527777777778</c:v>
                </c:pt>
                <c:pt idx="25800">
                  <c:v>0.22270833333333331</c:v>
                </c:pt>
                <c:pt idx="25801">
                  <c:v>0.22296296296296295</c:v>
                </c:pt>
                <c:pt idx="25802">
                  <c:v>0.22320601851851851</c:v>
                </c:pt>
                <c:pt idx="25803">
                  <c:v>0.22344907407407408</c:v>
                </c:pt>
                <c:pt idx="25804">
                  <c:v>0.22369212962962962</c:v>
                </c:pt>
                <c:pt idx="25805">
                  <c:v>0.22393518518518518</c:v>
                </c:pt>
                <c:pt idx="25806">
                  <c:v>0.22418981481481481</c:v>
                </c:pt>
                <c:pt idx="25807">
                  <c:v>0.22443287037037038</c:v>
                </c:pt>
                <c:pt idx="25808">
                  <c:v>0.22467592592592592</c:v>
                </c:pt>
                <c:pt idx="25809">
                  <c:v>0.22491898148148148</c:v>
                </c:pt>
                <c:pt idx="25810">
                  <c:v>0.22516203703703705</c:v>
                </c:pt>
                <c:pt idx="25811">
                  <c:v>0.22540509259259259</c:v>
                </c:pt>
                <c:pt idx="25812">
                  <c:v>0.22565972222222222</c:v>
                </c:pt>
                <c:pt idx="25813">
                  <c:v>0.22590277777777779</c:v>
                </c:pt>
                <c:pt idx="25814">
                  <c:v>0.22614583333333335</c:v>
                </c:pt>
                <c:pt idx="25815">
                  <c:v>0.22638888888888889</c:v>
                </c:pt>
                <c:pt idx="25816">
                  <c:v>0.22663194444444446</c:v>
                </c:pt>
                <c:pt idx="25817">
                  <c:v>0.22688657407407409</c:v>
                </c:pt>
                <c:pt idx="25818">
                  <c:v>0.22712962962962965</c:v>
                </c:pt>
                <c:pt idx="25819">
                  <c:v>0.22737268518518519</c:v>
                </c:pt>
                <c:pt idx="25820">
                  <c:v>0.22761574074074076</c:v>
                </c:pt>
                <c:pt idx="25821">
                  <c:v>0.22785879629629632</c:v>
                </c:pt>
                <c:pt idx="25822">
                  <c:v>0.2281134259259259</c:v>
                </c:pt>
                <c:pt idx="25823">
                  <c:v>0.22835648148148147</c:v>
                </c:pt>
                <c:pt idx="25824">
                  <c:v>0.22859953703703703</c:v>
                </c:pt>
                <c:pt idx="25825">
                  <c:v>0.22884259259259257</c:v>
                </c:pt>
                <c:pt idx="25826">
                  <c:v>0.22908564814814814</c:v>
                </c:pt>
                <c:pt idx="25827">
                  <c:v>0.22934027777777777</c:v>
                </c:pt>
                <c:pt idx="25828">
                  <c:v>0.22958333333333333</c:v>
                </c:pt>
                <c:pt idx="25829">
                  <c:v>0.22982638888888887</c:v>
                </c:pt>
                <c:pt idx="25830">
                  <c:v>0.23006944444444444</c:v>
                </c:pt>
                <c:pt idx="25831">
                  <c:v>0.2303125</c:v>
                </c:pt>
                <c:pt idx="25832">
                  <c:v>0.23055555555555554</c:v>
                </c:pt>
                <c:pt idx="25833">
                  <c:v>0.23081018518518517</c:v>
                </c:pt>
                <c:pt idx="25834">
                  <c:v>0.23105324074074074</c:v>
                </c:pt>
                <c:pt idx="25835">
                  <c:v>0.23129629629629631</c:v>
                </c:pt>
                <c:pt idx="25836">
                  <c:v>0.23153935185185184</c:v>
                </c:pt>
                <c:pt idx="25837">
                  <c:v>0.23179398148148148</c:v>
                </c:pt>
                <c:pt idx="25838">
                  <c:v>0.23203703703703704</c:v>
                </c:pt>
                <c:pt idx="25839">
                  <c:v>0.23228009259259261</c:v>
                </c:pt>
                <c:pt idx="25840">
                  <c:v>0.23252314814814815</c:v>
                </c:pt>
                <c:pt idx="25841">
                  <c:v>0.23276620370370371</c:v>
                </c:pt>
                <c:pt idx="25842">
                  <c:v>0.23300925925925928</c:v>
                </c:pt>
                <c:pt idx="25843">
                  <c:v>0.23326388888888891</c:v>
                </c:pt>
                <c:pt idx="25844">
                  <c:v>0.23350694444444445</c:v>
                </c:pt>
                <c:pt idx="25845">
                  <c:v>0.23375000000000001</c:v>
                </c:pt>
                <c:pt idx="25846">
                  <c:v>0.23399305555555558</c:v>
                </c:pt>
                <c:pt idx="25847">
                  <c:v>0.23423611111111109</c:v>
                </c:pt>
                <c:pt idx="25848">
                  <c:v>0.23449074074074075</c:v>
                </c:pt>
                <c:pt idx="25849">
                  <c:v>0.23473379629629632</c:v>
                </c:pt>
                <c:pt idx="25850">
                  <c:v>0.23497685185185188</c:v>
                </c:pt>
                <c:pt idx="25851">
                  <c:v>0.23521990740740742</c:v>
                </c:pt>
                <c:pt idx="25852">
                  <c:v>0.23546296296296299</c:v>
                </c:pt>
                <c:pt idx="25853">
                  <c:v>0.2357060185185185</c:v>
                </c:pt>
                <c:pt idx="25854">
                  <c:v>0.23596064814814813</c:v>
                </c:pt>
                <c:pt idx="25855">
                  <c:v>0.23620370370370369</c:v>
                </c:pt>
                <c:pt idx="25856">
                  <c:v>0.23644675925925926</c:v>
                </c:pt>
                <c:pt idx="25857">
                  <c:v>0.2366898148148148</c:v>
                </c:pt>
                <c:pt idx="25858">
                  <c:v>0.23693287037037036</c:v>
                </c:pt>
                <c:pt idx="25859">
                  <c:v>0.2371875</c:v>
                </c:pt>
                <c:pt idx="25860">
                  <c:v>0.23743055555555556</c:v>
                </c:pt>
                <c:pt idx="25861">
                  <c:v>0.2376736111111111</c:v>
                </c:pt>
                <c:pt idx="25862">
                  <c:v>0.23791666666666667</c:v>
                </c:pt>
                <c:pt idx="25863">
                  <c:v>0.23815972222222223</c:v>
                </c:pt>
                <c:pt idx="25864">
                  <c:v>0.23841435185185186</c:v>
                </c:pt>
                <c:pt idx="25865">
                  <c:v>0.2386574074074074</c:v>
                </c:pt>
                <c:pt idx="25866">
                  <c:v>0.23890046296296297</c:v>
                </c:pt>
                <c:pt idx="25867">
                  <c:v>0.23914351851851853</c:v>
                </c:pt>
                <c:pt idx="25868">
                  <c:v>0.23938657407407407</c:v>
                </c:pt>
                <c:pt idx="25869">
                  <c:v>0.2396412037037037</c:v>
                </c:pt>
                <c:pt idx="25870">
                  <c:v>0.23988425925925927</c:v>
                </c:pt>
                <c:pt idx="25871">
                  <c:v>0.24012731481481484</c:v>
                </c:pt>
                <c:pt idx="25872">
                  <c:v>0.24037037037037037</c:v>
                </c:pt>
                <c:pt idx="25873">
                  <c:v>0.24061342592592594</c:v>
                </c:pt>
                <c:pt idx="25874">
                  <c:v>0.24086805555555557</c:v>
                </c:pt>
                <c:pt idx="25875">
                  <c:v>0.24111111111111114</c:v>
                </c:pt>
                <c:pt idx="25876">
                  <c:v>0.24135416666666668</c:v>
                </c:pt>
                <c:pt idx="25877">
                  <c:v>0.24159722222222224</c:v>
                </c:pt>
                <c:pt idx="25878">
                  <c:v>0.24184027777777781</c:v>
                </c:pt>
                <c:pt idx="25879">
                  <c:v>0.24208333333333334</c:v>
                </c:pt>
                <c:pt idx="25880">
                  <c:v>0.24233796296296295</c:v>
                </c:pt>
                <c:pt idx="25881">
                  <c:v>0.24258101851851852</c:v>
                </c:pt>
                <c:pt idx="25882">
                  <c:v>0.24282407407407405</c:v>
                </c:pt>
                <c:pt idx="25883">
                  <c:v>0.24306712962962962</c:v>
                </c:pt>
                <c:pt idx="25884">
                  <c:v>0.24331018518518518</c:v>
                </c:pt>
                <c:pt idx="25885">
                  <c:v>0.24356481481481482</c:v>
                </c:pt>
                <c:pt idx="25886">
                  <c:v>0.24380787037037036</c:v>
                </c:pt>
                <c:pt idx="25887">
                  <c:v>0.24405092592592592</c:v>
                </c:pt>
                <c:pt idx="25888">
                  <c:v>0.24429398148148149</c:v>
                </c:pt>
                <c:pt idx="25889">
                  <c:v>0.24453703703703702</c:v>
                </c:pt>
                <c:pt idx="25890">
                  <c:v>0.24479166666666666</c:v>
                </c:pt>
                <c:pt idx="25891">
                  <c:v>0.24503472222222222</c:v>
                </c:pt>
                <c:pt idx="25892">
                  <c:v>0.24527777777777779</c:v>
                </c:pt>
                <c:pt idx="25893">
                  <c:v>0.24552083333333333</c:v>
                </c:pt>
                <c:pt idx="25894">
                  <c:v>0.24576388888888889</c:v>
                </c:pt>
                <c:pt idx="25895">
                  <c:v>0.24600694444444446</c:v>
                </c:pt>
                <c:pt idx="25896">
                  <c:v>0.24626157407407409</c:v>
                </c:pt>
                <c:pt idx="25897">
                  <c:v>0.24650462962962963</c:v>
                </c:pt>
                <c:pt idx="25898">
                  <c:v>0.24674768518518519</c:v>
                </c:pt>
                <c:pt idx="25899">
                  <c:v>0.24699074074074076</c:v>
                </c:pt>
                <c:pt idx="25900">
                  <c:v>0.2472337962962963</c:v>
                </c:pt>
                <c:pt idx="25901">
                  <c:v>0.24748842592592593</c:v>
                </c:pt>
                <c:pt idx="25902">
                  <c:v>0.2477314814814815</c:v>
                </c:pt>
                <c:pt idx="25903">
                  <c:v>0.24797453703703706</c:v>
                </c:pt>
                <c:pt idx="25904">
                  <c:v>0.2482175925925926</c:v>
                </c:pt>
                <c:pt idx="25905">
                  <c:v>0.24846064814814817</c:v>
                </c:pt>
                <c:pt idx="25906">
                  <c:v>0.24871527777777777</c:v>
                </c:pt>
                <c:pt idx="25907">
                  <c:v>0.24895833333333331</c:v>
                </c:pt>
                <c:pt idx="25908">
                  <c:v>0.24920138888888888</c:v>
                </c:pt>
                <c:pt idx="25909">
                  <c:v>0.24944444444444444</c:v>
                </c:pt>
                <c:pt idx="25910">
                  <c:v>0.24968749999999998</c:v>
                </c:pt>
                <c:pt idx="25911">
                  <c:v>0.24994212962962961</c:v>
                </c:pt>
                <c:pt idx="25912">
                  <c:v>0.25018518518518518</c:v>
                </c:pt>
                <c:pt idx="25913">
                  <c:v>0.25042824074074072</c:v>
                </c:pt>
                <c:pt idx="25914">
                  <c:v>0.25067129629629631</c:v>
                </c:pt>
                <c:pt idx="25915">
                  <c:v>0.25091435185185185</c:v>
                </c:pt>
                <c:pt idx="25916">
                  <c:v>0.25115740740740738</c:v>
                </c:pt>
                <c:pt idx="25917">
                  <c:v>0.25141203703703702</c:v>
                </c:pt>
                <c:pt idx="25918">
                  <c:v>0.25165509259259261</c:v>
                </c:pt>
                <c:pt idx="25919">
                  <c:v>0.25189814814814815</c:v>
                </c:pt>
                <c:pt idx="25920">
                  <c:v>0.25214120370370369</c:v>
                </c:pt>
                <c:pt idx="25921">
                  <c:v>0.25238425925925928</c:v>
                </c:pt>
                <c:pt idx="25922">
                  <c:v>0.25263888888888891</c:v>
                </c:pt>
                <c:pt idx="25923">
                  <c:v>0.25288194444444445</c:v>
                </c:pt>
                <c:pt idx="25924">
                  <c:v>0.25312499999999999</c:v>
                </c:pt>
                <c:pt idx="25925">
                  <c:v>0.25336805555555558</c:v>
                </c:pt>
                <c:pt idx="25926">
                  <c:v>0.25361111111111112</c:v>
                </c:pt>
                <c:pt idx="25927">
                  <c:v>0.25386574074074075</c:v>
                </c:pt>
                <c:pt idx="25928">
                  <c:v>0.25410879629629629</c:v>
                </c:pt>
                <c:pt idx="25929">
                  <c:v>0.25435185185185188</c:v>
                </c:pt>
                <c:pt idx="25930">
                  <c:v>0.25459490740740742</c:v>
                </c:pt>
                <c:pt idx="25931">
                  <c:v>0.25483796296296296</c:v>
                </c:pt>
                <c:pt idx="25932">
                  <c:v>0.25508101851851855</c:v>
                </c:pt>
                <c:pt idx="25933">
                  <c:v>0.25533564814814813</c:v>
                </c:pt>
                <c:pt idx="25934">
                  <c:v>0.25557870370370367</c:v>
                </c:pt>
                <c:pt idx="25935">
                  <c:v>0.25582175925925926</c:v>
                </c:pt>
                <c:pt idx="25936">
                  <c:v>0.2560648148148148</c:v>
                </c:pt>
                <c:pt idx="25937">
                  <c:v>0.25631944444444443</c:v>
                </c:pt>
                <c:pt idx="25938">
                  <c:v>0.25656249999999997</c:v>
                </c:pt>
                <c:pt idx="25939">
                  <c:v>0.25680555555555556</c:v>
                </c:pt>
                <c:pt idx="25940">
                  <c:v>0.2570486111111111</c:v>
                </c:pt>
                <c:pt idx="25941">
                  <c:v>0.25729166666666664</c:v>
                </c:pt>
                <c:pt idx="25942">
                  <c:v>0.25753472222222223</c:v>
                </c:pt>
                <c:pt idx="25943">
                  <c:v>0.25778935185185187</c:v>
                </c:pt>
                <c:pt idx="25944">
                  <c:v>0.2580324074074074</c:v>
                </c:pt>
                <c:pt idx="25945">
                  <c:v>0.25827546296296294</c:v>
                </c:pt>
                <c:pt idx="25946">
                  <c:v>0.25851851851851854</c:v>
                </c:pt>
                <c:pt idx="25947">
                  <c:v>0.25876157407407407</c:v>
                </c:pt>
                <c:pt idx="25948">
                  <c:v>0.25901620370370371</c:v>
                </c:pt>
                <c:pt idx="25949">
                  <c:v>0.25925925925925924</c:v>
                </c:pt>
                <c:pt idx="25950">
                  <c:v>0.25950231481481484</c:v>
                </c:pt>
                <c:pt idx="25951">
                  <c:v>0.25974537037037038</c:v>
                </c:pt>
                <c:pt idx="25952">
                  <c:v>0.25998842592592591</c:v>
                </c:pt>
                <c:pt idx="25953">
                  <c:v>0.26023148148148151</c:v>
                </c:pt>
                <c:pt idx="25954">
                  <c:v>0.26048611111111114</c:v>
                </c:pt>
                <c:pt idx="25955">
                  <c:v>0.26072916666666668</c:v>
                </c:pt>
                <c:pt idx="25956">
                  <c:v>0.26097222222222222</c:v>
                </c:pt>
                <c:pt idx="25957">
                  <c:v>0.26121527777777781</c:v>
                </c:pt>
                <c:pt idx="25958">
                  <c:v>0.26145833333333335</c:v>
                </c:pt>
                <c:pt idx="25959">
                  <c:v>0.26171296296296298</c:v>
                </c:pt>
                <c:pt idx="25960">
                  <c:v>0.26195601851851852</c:v>
                </c:pt>
                <c:pt idx="25961">
                  <c:v>0.26219907407407406</c:v>
                </c:pt>
                <c:pt idx="25962">
                  <c:v>0.26244212962962959</c:v>
                </c:pt>
                <c:pt idx="25963">
                  <c:v>0.26268518518518519</c:v>
                </c:pt>
                <c:pt idx="25964">
                  <c:v>0.26293981481481482</c:v>
                </c:pt>
                <c:pt idx="25965">
                  <c:v>0.26318287037037036</c:v>
                </c:pt>
                <c:pt idx="25966">
                  <c:v>0.2634259259259259</c:v>
                </c:pt>
                <c:pt idx="25967">
                  <c:v>0.26366898148148149</c:v>
                </c:pt>
                <c:pt idx="25968">
                  <c:v>0.26391203703703703</c:v>
                </c:pt>
                <c:pt idx="25969">
                  <c:v>0.26415509259259257</c:v>
                </c:pt>
                <c:pt idx="25970">
                  <c:v>0.2644097222222222</c:v>
                </c:pt>
                <c:pt idx="25971">
                  <c:v>0.26465277777777779</c:v>
                </c:pt>
                <c:pt idx="25972">
                  <c:v>0.26489583333333333</c:v>
                </c:pt>
                <c:pt idx="25973">
                  <c:v>0.26513888888888887</c:v>
                </c:pt>
                <c:pt idx="25974">
                  <c:v>0.26538194444444446</c:v>
                </c:pt>
                <c:pt idx="25975">
                  <c:v>0.26563657407407409</c:v>
                </c:pt>
                <c:pt idx="25976">
                  <c:v>0.26587962962962963</c:v>
                </c:pt>
                <c:pt idx="25977">
                  <c:v>0.26612268518518517</c:v>
                </c:pt>
                <c:pt idx="25978">
                  <c:v>0.26636574074074076</c:v>
                </c:pt>
                <c:pt idx="25979">
                  <c:v>0.2666087962962963</c:v>
                </c:pt>
                <c:pt idx="25980">
                  <c:v>0.26686342592592593</c:v>
                </c:pt>
                <c:pt idx="25981">
                  <c:v>0.26710648148148147</c:v>
                </c:pt>
                <c:pt idx="25982">
                  <c:v>0.26734953703703707</c:v>
                </c:pt>
                <c:pt idx="25983">
                  <c:v>0.2675925925925926</c:v>
                </c:pt>
                <c:pt idx="25984">
                  <c:v>0.26783564814814814</c:v>
                </c:pt>
                <c:pt idx="25985">
                  <c:v>0.26809027777777777</c:v>
                </c:pt>
                <c:pt idx="25986">
                  <c:v>0.26833333333333337</c:v>
                </c:pt>
                <c:pt idx="25987">
                  <c:v>0.26857638888888891</c:v>
                </c:pt>
                <c:pt idx="25988">
                  <c:v>0.26881944444444444</c:v>
                </c:pt>
                <c:pt idx="25989">
                  <c:v>0.26906249999999998</c:v>
                </c:pt>
                <c:pt idx="25990">
                  <c:v>0.26930555555555552</c:v>
                </c:pt>
                <c:pt idx="25991">
                  <c:v>0.26956018518518515</c:v>
                </c:pt>
                <c:pt idx="25992">
                  <c:v>0.26980324074074075</c:v>
                </c:pt>
                <c:pt idx="25993">
                  <c:v>0.27004629629629628</c:v>
                </c:pt>
                <c:pt idx="25994">
                  <c:v>0.27028935185185182</c:v>
                </c:pt>
                <c:pt idx="25995">
                  <c:v>0.27053240740740742</c:v>
                </c:pt>
                <c:pt idx="25996">
                  <c:v>0.27078703703703705</c:v>
                </c:pt>
                <c:pt idx="25997">
                  <c:v>0.27103009259259259</c:v>
                </c:pt>
                <c:pt idx="25998">
                  <c:v>0.27127314814814812</c:v>
                </c:pt>
                <c:pt idx="25999">
                  <c:v>0.27151620370370372</c:v>
                </c:pt>
                <c:pt idx="26000">
                  <c:v>0.27175925925925926</c:v>
                </c:pt>
                <c:pt idx="26001">
                  <c:v>0.27201388888888889</c:v>
                </c:pt>
                <c:pt idx="26002">
                  <c:v>0.27225694444444443</c:v>
                </c:pt>
                <c:pt idx="26003">
                  <c:v>0.27250000000000002</c:v>
                </c:pt>
                <c:pt idx="26004">
                  <c:v>0.27274305555555556</c:v>
                </c:pt>
                <c:pt idx="26005">
                  <c:v>0.2729861111111111</c:v>
                </c:pt>
                <c:pt idx="26006">
                  <c:v>0.27324074074074073</c:v>
                </c:pt>
                <c:pt idx="26007">
                  <c:v>0.27348379629629632</c:v>
                </c:pt>
                <c:pt idx="26008">
                  <c:v>0.27372685185185186</c:v>
                </c:pt>
                <c:pt idx="26009">
                  <c:v>0.2739699074074074</c:v>
                </c:pt>
                <c:pt idx="26010">
                  <c:v>0.27421296296296299</c:v>
                </c:pt>
                <c:pt idx="26011">
                  <c:v>0.27445601851851853</c:v>
                </c:pt>
                <c:pt idx="26012">
                  <c:v>0.27471064814814816</c:v>
                </c:pt>
                <c:pt idx="26013">
                  <c:v>0.2749537037037037</c:v>
                </c:pt>
                <c:pt idx="26014">
                  <c:v>0.27519675925925924</c:v>
                </c:pt>
                <c:pt idx="26015">
                  <c:v>0.27543981481481478</c:v>
                </c:pt>
                <c:pt idx="26016">
                  <c:v>0.27568287037037037</c:v>
                </c:pt>
                <c:pt idx="26017">
                  <c:v>0.2759375</c:v>
                </c:pt>
                <c:pt idx="26018">
                  <c:v>0.2761805555555556</c:v>
                </c:pt>
                <c:pt idx="26019">
                  <c:v>0.27642361111111108</c:v>
                </c:pt>
                <c:pt idx="26020">
                  <c:v>0.27666666666666667</c:v>
                </c:pt>
                <c:pt idx="26021">
                  <c:v>0.27690972222222221</c:v>
                </c:pt>
                <c:pt idx="26022">
                  <c:v>0.27716435185185184</c:v>
                </c:pt>
                <c:pt idx="26023">
                  <c:v>0.27740740740740738</c:v>
                </c:pt>
                <c:pt idx="26024">
                  <c:v>0.27765046296296297</c:v>
                </c:pt>
                <c:pt idx="26025">
                  <c:v>0.27789351851851851</c:v>
                </c:pt>
                <c:pt idx="26026">
                  <c:v>0.27813657407407405</c:v>
                </c:pt>
                <c:pt idx="26027">
                  <c:v>0.27837962962962964</c:v>
                </c:pt>
                <c:pt idx="26028">
                  <c:v>0.27863425925925928</c:v>
                </c:pt>
                <c:pt idx="26029">
                  <c:v>0.27887731481481481</c:v>
                </c:pt>
                <c:pt idx="26030">
                  <c:v>0.27912037037037035</c:v>
                </c:pt>
                <c:pt idx="26031">
                  <c:v>0.27936342592592595</c:v>
                </c:pt>
                <c:pt idx="26032">
                  <c:v>0.27960648148148148</c:v>
                </c:pt>
                <c:pt idx="26033">
                  <c:v>0.27986111111111112</c:v>
                </c:pt>
                <c:pt idx="26034">
                  <c:v>0.28010416666666665</c:v>
                </c:pt>
                <c:pt idx="26035">
                  <c:v>0.28034722222222225</c:v>
                </c:pt>
                <c:pt idx="26036">
                  <c:v>0.28059027777777779</c:v>
                </c:pt>
                <c:pt idx="26037">
                  <c:v>0.28083333333333332</c:v>
                </c:pt>
                <c:pt idx="26038">
                  <c:v>0.28108796296296296</c:v>
                </c:pt>
                <c:pt idx="26039">
                  <c:v>0.28133101851851855</c:v>
                </c:pt>
                <c:pt idx="26040">
                  <c:v>0.28157407407407409</c:v>
                </c:pt>
                <c:pt idx="26041">
                  <c:v>0.28181712962962963</c:v>
                </c:pt>
                <c:pt idx="26042">
                  <c:v>0.28206018518518516</c:v>
                </c:pt>
                <c:pt idx="26043">
                  <c:v>0.2823032407407407</c:v>
                </c:pt>
                <c:pt idx="26044">
                  <c:v>0.28255787037037039</c:v>
                </c:pt>
                <c:pt idx="26045">
                  <c:v>0.28280092592592593</c:v>
                </c:pt>
                <c:pt idx="26046">
                  <c:v>0.28304398148148152</c:v>
                </c:pt>
                <c:pt idx="26047">
                  <c:v>0.283287037037037</c:v>
                </c:pt>
                <c:pt idx="26048">
                  <c:v>0.2835300925925926</c:v>
                </c:pt>
                <c:pt idx="26049">
                  <c:v>0.28378472222222223</c:v>
                </c:pt>
                <c:pt idx="26050">
                  <c:v>0.28402777777777777</c:v>
                </c:pt>
                <c:pt idx="26051">
                  <c:v>0.28427083333333331</c:v>
                </c:pt>
                <c:pt idx="26052">
                  <c:v>0.2845138888888889</c:v>
                </c:pt>
                <c:pt idx="26053">
                  <c:v>0.28475694444444444</c:v>
                </c:pt>
                <c:pt idx="26054">
                  <c:v>0.28501157407407407</c:v>
                </c:pt>
                <c:pt idx="26055">
                  <c:v>0.28525462962962961</c:v>
                </c:pt>
                <c:pt idx="26056">
                  <c:v>0.2854976851851852</c:v>
                </c:pt>
                <c:pt idx="26057">
                  <c:v>0.28574074074074074</c:v>
                </c:pt>
                <c:pt idx="26058">
                  <c:v>0.28598379629629628</c:v>
                </c:pt>
                <c:pt idx="26059">
                  <c:v>0.28623842592592591</c:v>
                </c:pt>
                <c:pt idx="26060">
                  <c:v>0.2864814814814815</c:v>
                </c:pt>
                <c:pt idx="26061">
                  <c:v>0.28672453703703704</c:v>
                </c:pt>
                <c:pt idx="26062">
                  <c:v>0.28696759259259258</c:v>
                </c:pt>
                <c:pt idx="26063">
                  <c:v>0.28721064814814817</c:v>
                </c:pt>
                <c:pt idx="26064">
                  <c:v>0.28746527777777781</c:v>
                </c:pt>
                <c:pt idx="26065">
                  <c:v>0.28770833333333334</c:v>
                </c:pt>
                <c:pt idx="26066">
                  <c:v>0.28795138888888888</c:v>
                </c:pt>
                <c:pt idx="26067">
                  <c:v>0.28819444444444448</c:v>
                </c:pt>
                <c:pt idx="26068">
                  <c:v>0.28843750000000001</c:v>
                </c:pt>
                <c:pt idx="26069">
                  <c:v>0.28868055555555555</c:v>
                </c:pt>
                <c:pt idx="26070">
                  <c:v>0.28893518518518518</c:v>
                </c:pt>
                <c:pt idx="26071">
                  <c:v>0.28917824074074078</c:v>
                </c:pt>
                <c:pt idx="26072">
                  <c:v>0.28942129629629632</c:v>
                </c:pt>
                <c:pt idx="26073">
                  <c:v>0.28966435185185185</c:v>
                </c:pt>
                <c:pt idx="26074">
                  <c:v>0.28990740740740745</c:v>
                </c:pt>
                <c:pt idx="26075">
                  <c:v>0.29016203703703702</c:v>
                </c:pt>
                <c:pt idx="26076">
                  <c:v>0.29040509259259256</c:v>
                </c:pt>
                <c:pt idx="26077">
                  <c:v>0.29064814814814816</c:v>
                </c:pt>
                <c:pt idx="26078">
                  <c:v>0.29089120370370369</c:v>
                </c:pt>
                <c:pt idx="26079">
                  <c:v>0.29113425925925923</c:v>
                </c:pt>
                <c:pt idx="26080">
                  <c:v>0.29138888888888886</c:v>
                </c:pt>
                <c:pt idx="26081">
                  <c:v>0.29163194444444446</c:v>
                </c:pt>
                <c:pt idx="26082">
                  <c:v>0.291875</c:v>
                </c:pt>
                <c:pt idx="26083">
                  <c:v>0.29211805555555553</c:v>
                </c:pt>
                <c:pt idx="26084">
                  <c:v>0.29236111111111113</c:v>
                </c:pt>
                <c:pt idx="26085">
                  <c:v>0.29261574074074076</c:v>
                </c:pt>
                <c:pt idx="26086">
                  <c:v>0.2928587962962963</c:v>
                </c:pt>
                <c:pt idx="26087">
                  <c:v>0.29310185185185184</c:v>
                </c:pt>
                <c:pt idx="26088">
                  <c:v>0.29334490740740743</c:v>
                </c:pt>
                <c:pt idx="26089">
                  <c:v>0.29358796296296297</c:v>
                </c:pt>
                <c:pt idx="26090">
                  <c:v>0.29383101851851851</c:v>
                </c:pt>
                <c:pt idx="26091">
                  <c:v>0.29408564814814814</c:v>
                </c:pt>
                <c:pt idx="26092">
                  <c:v>0.29432870370370373</c:v>
                </c:pt>
                <c:pt idx="26093">
                  <c:v>0.29457175925925927</c:v>
                </c:pt>
                <c:pt idx="26094">
                  <c:v>0.29481481481481481</c:v>
                </c:pt>
                <c:pt idx="26095">
                  <c:v>0.2950578703703704</c:v>
                </c:pt>
                <c:pt idx="26096">
                  <c:v>0.29531250000000003</c:v>
                </c:pt>
                <c:pt idx="26097">
                  <c:v>0.29555555555555557</c:v>
                </c:pt>
                <c:pt idx="26098">
                  <c:v>0.29579861111111111</c:v>
                </c:pt>
                <c:pt idx="26099">
                  <c:v>0.2960416666666667</c:v>
                </c:pt>
                <c:pt idx="26100">
                  <c:v>0.29628472222222224</c:v>
                </c:pt>
                <c:pt idx="26101">
                  <c:v>0.29652777777777778</c:v>
                </c:pt>
                <c:pt idx="26102">
                  <c:v>0.29678240740740741</c:v>
                </c:pt>
                <c:pt idx="26103">
                  <c:v>0.29702546296296295</c:v>
                </c:pt>
                <c:pt idx="26104">
                  <c:v>0.29726851851851849</c:v>
                </c:pt>
                <c:pt idx="26105">
                  <c:v>0.29751157407407408</c:v>
                </c:pt>
                <c:pt idx="26106">
                  <c:v>0.29775462962962962</c:v>
                </c:pt>
                <c:pt idx="26107">
                  <c:v>0.29800925925925925</c:v>
                </c:pt>
                <c:pt idx="26108">
                  <c:v>0.29825231481481479</c:v>
                </c:pt>
                <c:pt idx="26109">
                  <c:v>0.29849537037037038</c:v>
                </c:pt>
                <c:pt idx="26110">
                  <c:v>0.29873842592592592</c:v>
                </c:pt>
                <c:pt idx="26111">
                  <c:v>0.29898148148148146</c:v>
                </c:pt>
                <c:pt idx="26112">
                  <c:v>0.29923611111111109</c:v>
                </c:pt>
                <c:pt idx="26113">
                  <c:v>0.29947916666666669</c:v>
                </c:pt>
                <c:pt idx="26114">
                  <c:v>0.29972222222222222</c:v>
                </c:pt>
                <c:pt idx="26115">
                  <c:v>0.29996527777777776</c:v>
                </c:pt>
                <c:pt idx="26116">
                  <c:v>0.30020833333333335</c:v>
                </c:pt>
                <c:pt idx="26117">
                  <c:v>0.30046296296296299</c:v>
                </c:pt>
                <c:pt idx="26118">
                  <c:v>0.30070601851851853</c:v>
                </c:pt>
                <c:pt idx="26119">
                  <c:v>0.30094907407407406</c:v>
                </c:pt>
                <c:pt idx="26120">
                  <c:v>0.30119212962962966</c:v>
                </c:pt>
                <c:pt idx="26121">
                  <c:v>0.30143518518518519</c:v>
                </c:pt>
                <c:pt idx="26122">
                  <c:v>0.30167824074074073</c:v>
                </c:pt>
                <c:pt idx="26123">
                  <c:v>0.30193287037037037</c:v>
                </c:pt>
                <c:pt idx="26124">
                  <c:v>0.30217592592592596</c:v>
                </c:pt>
                <c:pt idx="26125">
                  <c:v>0.3024189814814815</c:v>
                </c:pt>
                <c:pt idx="26126">
                  <c:v>0.30266203703703703</c:v>
                </c:pt>
                <c:pt idx="26127">
                  <c:v>0.30290509259259263</c:v>
                </c:pt>
                <c:pt idx="26128">
                  <c:v>0.30315972222222221</c:v>
                </c:pt>
                <c:pt idx="26129">
                  <c:v>0.30340277777777774</c:v>
                </c:pt>
                <c:pt idx="26130">
                  <c:v>0.30364583333333334</c:v>
                </c:pt>
                <c:pt idx="26131">
                  <c:v>0.30388888888888888</c:v>
                </c:pt>
                <c:pt idx="26132">
                  <c:v>0.30413194444444441</c:v>
                </c:pt>
                <c:pt idx="26133">
                  <c:v>0.30438657407407405</c:v>
                </c:pt>
                <c:pt idx="26134">
                  <c:v>0.30462962962962964</c:v>
                </c:pt>
                <c:pt idx="26135">
                  <c:v>0.30487268518518518</c:v>
                </c:pt>
                <c:pt idx="26136">
                  <c:v>0.30511574074074072</c:v>
                </c:pt>
                <c:pt idx="26137">
                  <c:v>0.30535879629629631</c:v>
                </c:pt>
                <c:pt idx="26138">
                  <c:v>0.30560185185185185</c:v>
                </c:pt>
                <c:pt idx="26139">
                  <c:v>0.30585648148148148</c:v>
                </c:pt>
                <c:pt idx="26140">
                  <c:v>0.30609953703703702</c:v>
                </c:pt>
                <c:pt idx="26141">
                  <c:v>0.30634259259259261</c:v>
                </c:pt>
                <c:pt idx="26142">
                  <c:v>0.30658564814814815</c:v>
                </c:pt>
                <c:pt idx="26143">
                  <c:v>0.30684027777777778</c:v>
                </c:pt>
                <c:pt idx="26144">
                  <c:v>0.30708333333333332</c:v>
                </c:pt>
                <c:pt idx="26145">
                  <c:v>0.30732638888888891</c:v>
                </c:pt>
                <c:pt idx="26146">
                  <c:v>0.30756944444444445</c:v>
                </c:pt>
                <c:pt idx="26147">
                  <c:v>0.30781249999999999</c:v>
                </c:pt>
                <c:pt idx="26148">
                  <c:v>0.30805555555555558</c:v>
                </c:pt>
                <c:pt idx="26149">
                  <c:v>0.30831018518518521</c:v>
                </c:pt>
                <c:pt idx="26150">
                  <c:v>0.30855324074074075</c:v>
                </c:pt>
                <c:pt idx="26151">
                  <c:v>0.30879629629629629</c:v>
                </c:pt>
                <c:pt idx="26152">
                  <c:v>0.30903935185185188</c:v>
                </c:pt>
                <c:pt idx="26153">
                  <c:v>0.30928240740740742</c:v>
                </c:pt>
                <c:pt idx="26154">
                  <c:v>0.30953703703703705</c:v>
                </c:pt>
                <c:pt idx="26155">
                  <c:v>0.30978009259259259</c:v>
                </c:pt>
                <c:pt idx="26156">
                  <c:v>0.31002314814814813</c:v>
                </c:pt>
                <c:pt idx="26157">
                  <c:v>0.31026620370370367</c:v>
                </c:pt>
                <c:pt idx="26158">
                  <c:v>0.31050925925925926</c:v>
                </c:pt>
                <c:pt idx="26159">
                  <c:v>0.3107523148148148</c:v>
                </c:pt>
                <c:pt idx="26160">
                  <c:v>0.31100694444444443</c:v>
                </c:pt>
                <c:pt idx="26161">
                  <c:v>0.31124999999999997</c:v>
                </c:pt>
                <c:pt idx="26162">
                  <c:v>0.31149305555555556</c:v>
                </c:pt>
                <c:pt idx="26163">
                  <c:v>0.3117361111111111</c:v>
                </c:pt>
                <c:pt idx="26164">
                  <c:v>0.31199074074074074</c:v>
                </c:pt>
                <c:pt idx="26165">
                  <c:v>0.31223379629629627</c:v>
                </c:pt>
                <c:pt idx="26166">
                  <c:v>0.31247685185185187</c:v>
                </c:pt>
                <c:pt idx="26167">
                  <c:v>0.3127199074074074</c:v>
                </c:pt>
                <c:pt idx="26168">
                  <c:v>0.31296296296296294</c:v>
                </c:pt>
                <c:pt idx="26169">
                  <c:v>0.31320601851851854</c:v>
                </c:pt>
                <c:pt idx="26170">
                  <c:v>0.31346064814814817</c:v>
                </c:pt>
                <c:pt idx="26171">
                  <c:v>0.31370370370370371</c:v>
                </c:pt>
                <c:pt idx="26172">
                  <c:v>0.31394675925925924</c:v>
                </c:pt>
                <c:pt idx="26173">
                  <c:v>0.31418981481481484</c:v>
                </c:pt>
                <c:pt idx="26174">
                  <c:v>0.31443287037037038</c:v>
                </c:pt>
                <c:pt idx="26175">
                  <c:v>0.31468750000000001</c:v>
                </c:pt>
                <c:pt idx="26176">
                  <c:v>0.31493055555555555</c:v>
                </c:pt>
                <c:pt idx="26177">
                  <c:v>0.31517361111111114</c:v>
                </c:pt>
                <c:pt idx="26178">
                  <c:v>0.31541666666666668</c:v>
                </c:pt>
                <c:pt idx="26179">
                  <c:v>0.31565972222222222</c:v>
                </c:pt>
                <c:pt idx="26180">
                  <c:v>0.31590277777777781</c:v>
                </c:pt>
                <c:pt idx="26181">
                  <c:v>0.31615740740740739</c:v>
                </c:pt>
                <c:pt idx="26182">
                  <c:v>0.31640046296296293</c:v>
                </c:pt>
                <c:pt idx="26183">
                  <c:v>0.31664351851851852</c:v>
                </c:pt>
                <c:pt idx="26184">
                  <c:v>0.31688657407407406</c:v>
                </c:pt>
                <c:pt idx="26185">
                  <c:v>0.31712962962962959</c:v>
                </c:pt>
                <c:pt idx="26186">
                  <c:v>0.31738425925925923</c:v>
                </c:pt>
                <c:pt idx="26187">
                  <c:v>0.31762731481481482</c:v>
                </c:pt>
                <c:pt idx="26188">
                  <c:v>0.31787037037037036</c:v>
                </c:pt>
                <c:pt idx="26189">
                  <c:v>0.3181134259259259</c:v>
                </c:pt>
                <c:pt idx="26190">
                  <c:v>0.31835648148148149</c:v>
                </c:pt>
                <c:pt idx="26191">
                  <c:v>0.31861111111111112</c:v>
                </c:pt>
                <c:pt idx="26192">
                  <c:v>0.31885416666666666</c:v>
                </c:pt>
                <c:pt idx="26193">
                  <c:v>0.3190972222222222</c:v>
                </c:pt>
                <c:pt idx="26194">
                  <c:v>0.31934027777777779</c:v>
                </c:pt>
                <c:pt idx="26195">
                  <c:v>0.31958333333333333</c:v>
                </c:pt>
                <c:pt idx="26196">
                  <c:v>0.31982638888888887</c:v>
                </c:pt>
                <c:pt idx="26197">
                  <c:v>0.3200810185185185</c:v>
                </c:pt>
                <c:pt idx="26198">
                  <c:v>0.32032407407407409</c:v>
                </c:pt>
                <c:pt idx="26199">
                  <c:v>0.32056712962962963</c:v>
                </c:pt>
                <c:pt idx="26200">
                  <c:v>0.32081018518518517</c:v>
                </c:pt>
                <c:pt idx="26201">
                  <c:v>0.32105324074074076</c:v>
                </c:pt>
                <c:pt idx="26202">
                  <c:v>0.3213078703703704</c:v>
                </c:pt>
                <c:pt idx="26203">
                  <c:v>0.3215277777777778</c:v>
                </c:pt>
                <c:pt idx="26204">
                  <c:v>0.32177083333333334</c:v>
                </c:pt>
                <c:pt idx="26205">
                  <c:v>0.32201388888888888</c:v>
                </c:pt>
                <c:pt idx="26206">
                  <c:v>0.32225694444444447</c:v>
                </c:pt>
                <c:pt idx="26207">
                  <c:v>0.32250000000000001</c:v>
                </c:pt>
                <c:pt idx="26208">
                  <c:v>0.32275462962962964</c:v>
                </c:pt>
                <c:pt idx="26209">
                  <c:v>0.32299768518518518</c:v>
                </c:pt>
                <c:pt idx="26210">
                  <c:v>0.32324074074074077</c:v>
                </c:pt>
                <c:pt idx="26211">
                  <c:v>0.32348379629629631</c:v>
                </c:pt>
                <c:pt idx="26212">
                  <c:v>0.32372685185185185</c:v>
                </c:pt>
                <c:pt idx="26213">
                  <c:v>0.32398148148148148</c:v>
                </c:pt>
                <c:pt idx="26214">
                  <c:v>0.32422453703703707</c:v>
                </c:pt>
                <c:pt idx="26215">
                  <c:v>0.32446759259259261</c:v>
                </c:pt>
                <c:pt idx="26216">
                  <c:v>0.32471064814814815</c:v>
                </c:pt>
                <c:pt idx="26217">
                  <c:v>0.32495370370370369</c:v>
                </c:pt>
                <c:pt idx="26218">
                  <c:v>0.32520833333333332</c:v>
                </c:pt>
                <c:pt idx="26219">
                  <c:v>0.32545138888888886</c:v>
                </c:pt>
                <c:pt idx="26220">
                  <c:v>0.32569444444444445</c:v>
                </c:pt>
                <c:pt idx="26221">
                  <c:v>0.32593749999999999</c:v>
                </c:pt>
                <c:pt idx="26222">
                  <c:v>0.32618055555555553</c:v>
                </c:pt>
                <c:pt idx="26223">
                  <c:v>0.32643518518518516</c:v>
                </c:pt>
                <c:pt idx="26224">
                  <c:v>0.32667824074074076</c:v>
                </c:pt>
                <c:pt idx="26225">
                  <c:v>0.32692129629629629</c:v>
                </c:pt>
                <c:pt idx="26226">
                  <c:v>0.32716435185185183</c:v>
                </c:pt>
                <c:pt idx="26227">
                  <c:v>0.32740740740740742</c:v>
                </c:pt>
                <c:pt idx="26228">
                  <c:v>0.32765046296296296</c:v>
                </c:pt>
                <c:pt idx="26229">
                  <c:v>0.3279050925925926</c:v>
                </c:pt>
                <c:pt idx="26230">
                  <c:v>0.32814814814814813</c:v>
                </c:pt>
                <c:pt idx="26231">
                  <c:v>0.32839120370370373</c:v>
                </c:pt>
                <c:pt idx="26232">
                  <c:v>0.32863425925925926</c:v>
                </c:pt>
                <c:pt idx="26233">
                  <c:v>0.3288773148148148</c:v>
                </c:pt>
                <c:pt idx="26234">
                  <c:v>0.32913194444444444</c:v>
                </c:pt>
                <c:pt idx="26235">
                  <c:v>0.32937500000000003</c:v>
                </c:pt>
                <c:pt idx="26236">
                  <c:v>0.32961805555555557</c:v>
                </c:pt>
                <c:pt idx="26237">
                  <c:v>0.3298611111111111</c:v>
                </c:pt>
                <c:pt idx="26238">
                  <c:v>0.3301041666666667</c:v>
                </c:pt>
                <c:pt idx="26239">
                  <c:v>0.33035879629629633</c:v>
                </c:pt>
                <c:pt idx="26240">
                  <c:v>0.33060185185185187</c:v>
                </c:pt>
                <c:pt idx="26241">
                  <c:v>0.33084490740740741</c:v>
                </c:pt>
                <c:pt idx="26242">
                  <c:v>0.331087962962963</c:v>
                </c:pt>
                <c:pt idx="26243">
                  <c:v>0.33133101851851854</c:v>
                </c:pt>
                <c:pt idx="26244">
                  <c:v>0.33158564814814812</c:v>
                </c:pt>
                <c:pt idx="26245">
                  <c:v>0.33182870370370371</c:v>
                </c:pt>
                <c:pt idx="26246">
                  <c:v>0.33207175925925925</c:v>
                </c:pt>
                <c:pt idx="26247">
                  <c:v>0.33231481481481479</c:v>
                </c:pt>
                <c:pt idx="26248">
                  <c:v>0.33255787037037038</c:v>
                </c:pt>
                <c:pt idx="26249">
                  <c:v>0.33280092592592592</c:v>
                </c:pt>
                <c:pt idx="26250">
                  <c:v>0.33305555555555555</c:v>
                </c:pt>
                <c:pt idx="26251">
                  <c:v>0.33329861111111109</c:v>
                </c:pt>
                <c:pt idx="26252">
                  <c:v>0.33354166666666668</c:v>
                </c:pt>
                <c:pt idx="26253">
                  <c:v>0.33378472222222227</c:v>
                </c:pt>
                <c:pt idx="26254">
                  <c:v>0.33402777777777781</c:v>
                </c:pt>
                <c:pt idx="26255">
                  <c:v>0.33428240740740739</c:v>
                </c:pt>
                <c:pt idx="26256">
                  <c:v>0.33452546296296298</c:v>
                </c:pt>
                <c:pt idx="26257">
                  <c:v>0.33476851851851852</c:v>
                </c:pt>
                <c:pt idx="26258">
                  <c:v>0.33501157407407406</c:v>
                </c:pt>
                <c:pt idx="26259">
                  <c:v>0.33525462962962965</c:v>
                </c:pt>
                <c:pt idx="26260">
                  <c:v>0.33549768518518519</c:v>
                </c:pt>
                <c:pt idx="26261">
                  <c:v>0.33575231481481477</c:v>
                </c:pt>
                <c:pt idx="26262">
                  <c:v>0.33599537037037036</c:v>
                </c:pt>
                <c:pt idx="26263">
                  <c:v>0.3362384259259259</c:v>
                </c:pt>
                <c:pt idx="26264">
                  <c:v>0.33648148148148144</c:v>
                </c:pt>
                <c:pt idx="26265">
                  <c:v>0.33673611111111112</c:v>
                </c:pt>
                <c:pt idx="26266">
                  <c:v>0.33697916666666666</c:v>
                </c:pt>
                <c:pt idx="26267">
                  <c:v>0.33722222222222226</c:v>
                </c:pt>
                <c:pt idx="26268">
                  <c:v>0.33746527777777779</c:v>
                </c:pt>
                <c:pt idx="26269">
                  <c:v>0.33770833333333333</c:v>
                </c:pt>
                <c:pt idx="26270">
                  <c:v>0.33795138888888893</c:v>
                </c:pt>
                <c:pt idx="26271">
                  <c:v>0.3382060185185185</c:v>
                </c:pt>
                <c:pt idx="26272">
                  <c:v>0.33844907407407404</c:v>
                </c:pt>
                <c:pt idx="26273">
                  <c:v>0.33869212962962963</c:v>
                </c:pt>
                <c:pt idx="26274">
                  <c:v>0.33893518518518517</c:v>
                </c:pt>
                <c:pt idx="26275">
                  <c:v>0.33917824074074071</c:v>
                </c:pt>
                <c:pt idx="26276">
                  <c:v>0.3394328703703704</c:v>
                </c:pt>
                <c:pt idx="26277">
                  <c:v>0.33967592592592594</c:v>
                </c:pt>
                <c:pt idx="26278">
                  <c:v>0.33991898148148153</c:v>
                </c:pt>
                <c:pt idx="26279">
                  <c:v>0.34016203703703707</c:v>
                </c:pt>
                <c:pt idx="26280">
                  <c:v>0.34040509259259261</c:v>
                </c:pt>
                <c:pt idx="26281">
                  <c:v>0.3406481481481482</c:v>
                </c:pt>
                <c:pt idx="26282">
                  <c:v>0.34090277777777778</c:v>
                </c:pt>
                <c:pt idx="26283">
                  <c:v>0.34114583333333331</c:v>
                </c:pt>
                <c:pt idx="26284">
                  <c:v>0.34138888888888891</c:v>
                </c:pt>
                <c:pt idx="26285">
                  <c:v>0.34163194444444445</c:v>
                </c:pt>
                <c:pt idx="26286">
                  <c:v>0.34187499999999998</c:v>
                </c:pt>
                <c:pt idx="26287">
                  <c:v>0.34212962962962962</c:v>
                </c:pt>
                <c:pt idx="26288">
                  <c:v>0.34237268518518515</c:v>
                </c:pt>
                <c:pt idx="26289">
                  <c:v>0.34261574074074069</c:v>
                </c:pt>
                <c:pt idx="26290">
                  <c:v>0.34285879629629629</c:v>
                </c:pt>
                <c:pt idx="26291">
                  <c:v>0.34310185185185182</c:v>
                </c:pt>
                <c:pt idx="26292">
                  <c:v>0.34335648148148151</c:v>
                </c:pt>
                <c:pt idx="26293">
                  <c:v>0.34359953703703705</c:v>
                </c:pt>
                <c:pt idx="26294">
                  <c:v>0.34384259259259259</c:v>
                </c:pt>
                <c:pt idx="26295">
                  <c:v>0.34408564814814818</c:v>
                </c:pt>
                <c:pt idx="26296">
                  <c:v>0.34432870370370372</c:v>
                </c:pt>
                <c:pt idx="26297">
                  <c:v>0.3445833333333333</c:v>
                </c:pt>
                <c:pt idx="26298">
                  <c:v>0.34482638888888889</c:v>
                </c:pt>
                <c:pt idx="26299">
                  <c:v>0.34506944444444443</c:v>
                </c:pt>
                <c:pt idx="26300">
                  <c:v>0.34531249999999997</c:v>
                </c:pt>
                <c:pt idx="26301">
                  <c:v>0.34555555555555556</c:v>
                </c:pt>
                <c:pt idx="26302">
                  <c:v>0.3457986111111111</c:v>
                </c:pt>
                <c:pt idx="26303">
                  <c:v>0.34605324074074079</c:v>
                </c:pt>
                <c:pt idx="26304">
                  <c:v>0.34629629629629632</c:v>
                </c:pt>
                <c:pt idx="26305">
                  <c:v>0.34653935185185186</c:v>
                </c:pt>
                <c:pt idx="26306">
                  <c:v>0.34678240740740746</c:v>
                </c:pt>
                <c:pt idx="26307">
                  <c:v>0.34702546296296299</c:v>
                </c:pt>
                <c:pt idx="26308">
                  <c:v>0.34728009259259257</c:v>
                </c:pt>
                <c:pt idx="26309">
                  <c:v>0.34752314814814816</c:v>
                </c:pt>
                <c:pt idx="26310">
                  <c:v>0.3477662037037037</c:v>
                </c:pt>
                <c:pt idx="26311">
                  <c:v>0.34800925925925924</c:v>
                </c:pt>
                <c:pt idx="26312">
                  <c:v>0.34825231481481483</c:v>
                </c:pt>
                <c:pt idx="26313">
                  <c:v>0.34850694444444441</c:v>
                </c:pt>
                <c:pt idx="26314">
                  <c:v>0.34874999999999995</c:v>
                </c:pt>
                <c:pt idx="26315">
                  <c:v>0.34899305555555554</c:v>
                </c:pt>
                <c:pt idx="26316">
                  <c:v>0.34923611111111108</c:v>
                </c:pt>
                <c:pt idx="26317">
                  <c:v>0.34947916666666662</c:v>
                </c:pt>
                <c:pt idx="26318">
                  <c:v>0.34972222222222221</c:v>
                </c:pt>
                <c:pt idx="26319">
                  <c:v>0.34997685185185184</c:v>
                </c:pt>
                <c:pt idx="26320">
                  <c:v>0.35021990740740744</c:v>
                </c:pt>
                <c:pt idx="26321">
                  <c:v>0.35046296296296298</c:v>
                </c:pt>
                <c:pt idx="26322">
                  <c:v>0.35070601851851851</c:v>
                </c:pt>
                <c:pt idx="26323">
                  <c:v>0.35096064814814815</c:v>
                </c:pt>
                <c:pt idx="26324">
                  <c:v>0.35120370370370368</c:v>
                </c:pt>
                <c:pt idx="26325">
                  <c:v>0.35144675925925922</c:v>
                </c:pt>
                <c:pt idx="26326">
                  <c:v>0.35168981481481482</c:v>
                </c:pt>
                <c:pt idx="26327">
                  <c:v>0.35193287037037035</c:v>
                </c:pt>
                <c:pt idx="26328">
                  <c:v>0.35217592592592589</c:v>
                </c:pt>
                <c:pt idx="26329">
                  <c:v>0.35243055555555558</c:v>
                </c:pt>
                <c:pt idx="26330">
                  <c:v>0.35267361111111112</c:v>
                </c:pt>
                <c:pt idx="26331">
                  <c:v>0.35291666666666671</c:v>
                </c:pt>
                <c:pt idx="26332">
                  <c:v>0.35315972222222225</c:v>
                </c:pt>
                <c:pt idx="26333">
                  <c:v>0.35340277777777779</c:v>
                </c:pt>
                <c:pt idx="26334">
                  <c:v>0.35365740740740742</c:v>
                </c:pt>
                <c:pt idx="26335">
                  <c:v>0.35390046296296296</c:v>
                </c:pt>
                <c:pt idx="26336">
                  <c:v>0.3541435185185185</c:v>
                </c:pt>
                <c:pt idx="26337">
                  <c:v>0.35438657407407409</c:v>
                </c:pt>
                <c:pt idx="26338">
                  <c:v>0.35462962962962963</c:v>
                </c:pt>
                <c:pt idx="26339">
                  <c:v>0.35487268518518517</c:v>
                </c:pt>
                <c:pt idx="26340">
                  <c:v>0.3551273148148148</c:v>
                </c:pt>
                <c:pt idx="26341">
                  <c:v>0.35537037037037034</c:v>
                </c:pt>
                <c:pt idx="26342">
                  <c:v>0.35561342592592587</c:v>
                </c:pt>
                <c:pt idx="26343">
                  <c:v>0.35585648148148147</c:v>
                </c:pt>
                <c:pt idx="26344">
                  <c:v>0.3561111111111111</c:v>
                </c:pt>
                <c:pt idx="26345">
                  <c:v>0.35635416666666669</c:v>
                </c:pt>
                <c:pt idx="26346">
                  <c:v>0.35659722222222223</c:v>
                </c:pt>
                <c:pt idx="26347">
                  <c:v>0.35684027777777777</c:v>
                </c:pt>
                <c:pt idx="26348">
                  <c:v>0.35708333333333336</c:v>
                </c:pt>
                <c:pt idx="26349">
                  <c:v>0.3573263888888889</c:v>
                </c:pt>
                <c:pt idx="26350">
                  <c:v>0.35758101851851848</c:v>
                </c:pt>
                <c:pt idx="26351">
                  <c:v>0.35782407407407407</c:v>
                </c:pt>
                <c:pt idx="26352">
                  <c:v>0.35806712962962961</c:v>
                </c:pt>
                <c:pt idx="26353">
                  <c:v>0.35831018518518515</c:v>
                </c:pt>
                <c:pt idx="26354">
                  <c:v>0.35855324074074074</c:v>
                </c:pt>
                <c:pt idx="26355">
                  <c:v>0.35880787037037037</c:v>
                </c:pt>
                <c:pt idx="26356">
                  <c:v>0.35905092592592597</c:v>
                </c:pt>
                <c:pt idx="26357">
                  <c:v>0.35929398148148151</c:v>
                </c:pt>
                <c:pt idx="26358">
                  <c:v>0.35953703703703704</c:v>
                </c:pt>
                <c:pt idx="26359">
                  <c:v>0.35978009259259264</c:v>
                </c:pt>
                <c:pt idx="26360">
                  <c:v>0.36002314814814818</c:v>
                </c:pt>
                <c:pt idx="26361">
                  <c:v>0.36027777777777775</c:v>
                </c:pt>
                <c:pt idx="26362">
                  <c:v>0.36052083333333335</c:v>
                </c:pt>
                <c:pt idx="26363">
                  <c:v>0.36076388888888888</c:v>
                </c:pt>
                <c:pt idx="26364">
                  <c:v>0.36100694444444442</c:v>
                </c:pt>
                <c:pt idx="26365">
                  <c:v>0.36125000000000002</c:v>
                </c:pt>
                <c:pt idx="26366">
                  <c:v>0.36150462962962965</c:v>
                </c:pt>
                <c:pt idx="26367">
                  <c:v>0.36174768518518513</c:v>
                </c:pt>
                <c:pt idx="26368">
                  <c:v>0.36199074074074072</c:v>
                </c:pt>
                <c:pt idx="26369">
                  <c:v>0.36223379629629626</c:v>
                </c:pt>
                <c:pt idx="26370">
                  <c:v>0.3624768518518518</c:v>
                </c:pt>
                <c:pt idx="26371">
                  <c:v>0.36273148148148149</c:v>
                </c:pt>
                <c:pt idx="26372">
                  <c:v>0.36297453703703703</c:v>
                </c:pt>
                <c:pt idx="26373">
                  <c:v>0.36321759259259262</c:v>
                </c:pt>
                <c:pt idx="26374">
                  <c:v>0.36346064814814816</c:v>
                </c:pt>
                <c:pt idx="26375">
                  <c:v>0.3637037037037037</c:v>
                </c:pt>
                <c:pt idx="26376">
                  <c:v>0.36394675925925929</c:v>
                </c:pt>
                <c:pt idx="26377">
                  <c:v>0.36420138888888887</c:v>
                </c:pt>
                <c:pt idx="26378">
                  <c:v>0.3644444444444444</c:v>
                </c:pt>
                <c:pt idx="26379">
                  <c:v>0.3646875</c:v>
                </c:pt>
                <c:pt idx="26380">
                  <c:v>0.36493055555555554</c:v>
                </c:pt>
                <c:pt idx="26381">
                  <c:v>0.36517361111111107</c:v>
                </c:pt>
                <c:pt idx="26382">
                  <c:v>0.36542824074074076</c:v>
                </c:pt>
                <c:pt idx="26383">
                  <c:v>0.3656712962962963</c:v>
                </c:pt>
                <c:pt idx="26384">
                  <c:v>0.36591435185185189</c:v>
                </c:pt>
                <c:pt idx="26385">
                  <c:v>0.36615740740740743</c:v>
                </c:pt>
                <c:pt idx="26386">
                  <c:v>0.36640046296296297</c:v>
                </c:pt>
                <c:pt idx="26387">
                  <c:v>0.3666550925925926</c:v>
                </c:pt>
                <c:pt idx="26388">
                  <c:v>0.36689814814814814</c:v>
                </c:pt>
                <c:pt idx="26389">
                  <c:v>0.36714120370370368</c:v>
                </c:pt>
                <c:pt idx="26390">
                  <c:v>0.36738425925925927</c:v>
                </c:pt>
                <c:pt idx="26391">
                  <c:v>0.36762731481481481</c:v>
                </c:pt>
                <c:pt idx="26392">
                  <c:v>0.36787037037037035</c:v>
                </c:pt>
                <c:pt idx="26393">
                  <c:v>0.36812500000000004</c:v>
                </c:pt>
                <c:pt idx="26394">
                  <c:v>0.36836805555555557</c:v>
                </c:pt>
                <c:pt idx="26395">
                  <c:v>0.36861111111111106</c:v>
                </c:pt>
                <c:pt idx="26396">
                  <c:v>0.36885416666666665</c:v>
                </c:pt>
                <c:pt idx="26397">
                  <c:v>0.36909722222222219</c:v>
                </c:pt>
                <c:pt idx="26398">
                  <c:v>0.36935185185185188</c:v>
                </c:pt>
                <c:pt idx="26399">
                  <c:v>0.36959490740740741</c:v>
                </c:pt>
                <c:pt idx="26400">
                  <c:v>0.36983796296296295</c:v>
                </c:pt>
                <c:pt idx="26401">
                  <c:v>0.37008101851851855</c:v>
                </c:pt>
                <c:pt idx="26402">
                  <c:v>0.37032407407407408</c:v>
                </c:pt>
                <c:pt idx="26403">
                  <c:v>0.37057870370370366</c:v>
                </c:pt>
                <c:pt idx="26404">
                  <c:v>0.37082175925925925</c:v>
                </c:pt>
                <c:pt idx="26405">
                  <c:v>0.37106481481481479</c:v>
                </c:pt>
                <c:pt idx="26406">
                  <c:v>0.37130787037037033</c:v>
                </c:pt>
                <c:pt idx="26407">
                  <c:v>0.37155092592592592</c:v>
                </c:pt>
                <c:pt idx="26408">
                  <c:v>0.37180555555555556</c:v>
                </c:pt>
                <c:pt idx="26409">
                  <c:v>0.37204861111111115</c:v>
                </c:pt>
                <c:pt idx="26410">
                  <c:v>0.37229166666666669</c:v>
                </c:pt>
                <c:pt idx="26411">
                  <c:v>0.37253472222222223</c:v>
                </c:pt>
                <c:pt idx="26412">
                  <c:v>0.37277777777777782</c:v>
                </c:pt>
                <c:pt idx="26413">
                  <c:v>0.3730324074074074</c:v>
                </c:pt>
                <c:pt idx="26414">
                  <c:v>0.37327546296296293</c:v>
                </c:pt>
                <c:pt idx="26415">
                  <c:v>0.37351851851851853</c:v>
                </c:pt>
                <c:pt idx="26416">
                  <c:v>0.37376157407407407</c:v>
                </c:pt>
                <c:pt idx="26417">
                  <c:v>0.3740046296296296</c:v>
                </c:pt>
                <c:pt idx="26418">
                  <c:v>0.3742476851851852</c:v>
                </c:pt>
                <c:pt idx="26419">
                  <c:v>0.37450231481481483</c:v>
                </c:pt>
                <c:pt idx="26420">
                  <c:v>0.37474537037037042</c:v>
                </c:pt>
                <c:pt idx="26421">
                  <c:v>0.37498842592592596</c:v>
                </c:pt>
                <c:pt idx="26422">
                  <c:v>0.3752314814814815</c:v>
                </c:pt>
                <c:pt idx="26423">
                  <c:v>0.37547453703703698</c:v>
                </c:pt>
                <c:pt idx="26424">
                  <c:v>0.37572916666666667</c:v>
                </c:pt>
                <c:pt idx="26425">
                  <c:v>0.37597222222222221</c:v>
                </c:pt>
                <c:pt idx="26426">
                  <c:v>0.3762152777777778</c:v>
                </c:pt>
                <c:pt idx="26427">
                  <c:v>0.37645833333333334</c:v>
                </c:pt>
                <c:pt idx="26428">
                  <c:v>0.37670138888888888</c:v>
                </c:pt>
                <c:pt idx="26429">
                  <c:v>0.37695601851851851</c:v>
                </c:pt>
                <c:pt idx="26430">
                  <c:v>0.37719907407407405</c:v>
                </c:pt>
                <c:pt idx="26431">
                  <c:v>0.37744212962962959</c:v>
                </c:pt>
                <c:pt idx="26432">
                  <c:v>0.37768518518518518</c:v>
                </c:pt>
                <c:pt idx="26433">
                  <c:v>0.37792824074074072</c:v>
                </c:pt>
                <c:pt idx="26434">
                  <c:v>0.37818287037037041</c:v>
                </c:pt>
                <c:pt idx="26435">
                  <c:v>0.37842592592592594</c:v>
                </c:pt>
                <c:pt idx="26436">
                  <c:v>0.37866898148148148</c:v>
                </c:pt>
                <c:pt idx="26437">
                  <c:v>0.37891203703703707</c:v>
                </c:pt>
                <c:pt idx="26438">
                  <c:v>0.37915509259259261</c:v>
                </c:pt>
                <c:pt idx="26439">
                  <c:v>0.37939814814814815</c:v>
                </c:pt>
                <c:pt idx="26440">
                  <c:v>0.37965277777777778</c:v>
                </c:pt>
                <c:pt idx="26441">
                  <c:v>0.37989583333333332</c:v>
                </c:pt>
                <c:pt idx="26442">
                  <c:v>0.38013888888888886</c:v>
                </c:pt>
                <c:pt idx="26443">
                  <c:v>0.38038194444444445</c:v>
                </c:pt>
                <c:pt idx="26444">
                  <c:v>0.38062499999999999</c:v>
                </c:pt>
                <c:pt idx="26445">
                  <c:v>0.38087962962962968</c:v>
                </c:pt>
                <c:pt idx="26446">
                  <c:v>0.38112268518518522</c:v>
                </c:pt>
                <c:pt idx="26447">
                  <c:v>0.38136574074074076</c:v>
                </c:pt>
                <c:pt idx="26448">
                  <c:v>0.38160879629629635</c:v>
                </c:pt>
                <c:pt idx="26449">
                  <c:v>0.38185185185185189</c:v>
                </c:pt>
                <c:pt idx="26450">
                  <c:v>0.38209490740740742</c:v>
                </c:pt>
                <c:pt idx="26451">
                  <c:v>0.38234953703703706</c:v>
                </c:pt>
                <c:pt idx="26452">
                  <c:v>0.3825925925925926</c:v>
                </c:pt>
                <c:pt idx="26453">
                  <c:v>0.38283564814814813</c:v>
                </c:pt>
                <c:pt idx="26454">
                  <c:v>0.38307870370370373</c:v>
                </c:pt>
                <c:pt idx="26455">
                  <c:v>0.38332175925925926</c:v>
                </c:pt>
                <c:pt idx="26456">
                  <c:v>0.38357638888888884</c:v>
                </c:pt>
                <c:pt idx="26457">
                  <c:v>0.38381944444444444</c:v>
                </c:pt>
                <c:pt idx="26458">
                  <c:v>0.38406249999999997</c:v>
                </c:pt>
                <c:pt idx="26459">
                  <c:v>0.38430555555555551</c:v>
                </c:pt>
                <c:pt idx="26460">
                  <c:v>0.3845486111111111</c:v>
                </c:pt>
                <c:pt idx="26461">
                  <c:v>0.38480324074074074</c:v>
                </c:pt>
                <c:pt idx="26462">
                  <c:v>0.38504629629629633</c:v>
                </c:pt>
                <c:pt idx="26463">
                  <c:v>0.38528935185185187</c:v>
                </c:pt>
                <c:pt idx="26464">
                  <c:v>0.38553240740740741</c:v>
                </c:pt>
                <c:pt idx="26465">
                  <c:v>0.385775462962963</c:v>
                </c:pt>
                <c:pt idx="26466">
                  <c:v>0.38603009259259258</c:v>
                </c:pt>
                <c:pt idx="26467">
                  <c:v>0.38627314814814812</c:v>
                </c:pt>
                <c:pt idx="26468">
                  <c:v>0.38651620370370371</c:v>
                </c:pt>
                <c:pt idx="26469">
                  <c:v>0.38675925925925925</c:v>
                </c:pt>
                <c:pt idx="26470">
                  <c:v>0.38700231481481479</c:v>
                </c:pt>
                <c:pt idx="26471">
                  <c:v>0.38724537037037038</c:v>
                </c:pt>
                <c:pt idx="26472">
                  <c:v>0.38750000000000001</c:v>
                </c:pt>
                <c:pt idx="26473">
                  <c:v>0.3877430555555556</c:v>
                </c:pt>
                <c:pt idx="26474">
                  <c:v>0.38798611111111114</c:v>
                </c:pt>
                <c:pt idx="26475">
                  <c:v>0.38822916666666668</c:v>
                </c:pt>
                <c:pt idx="26476">
                  <c:v>0.38847222222222227</c:v>
                </c:pt>
                <c:pt idx="26477">
                  <c:v>0.38872685185185185</c:v>
                </c:pt>
                <c:pt idx="26478">
                  <c:v>0.38896990740740739</c:v>
                </c:pt>
                <c:pt idx="26479">
                  <c:v>0.38921296296296298</c:v>
                </c:pt>
                <c:pt idx="26480">
                  <c:v>0.38945601851851852</c:v>
                </c:pt>
                <c:pt idx="26481">
                  <c:v>0.38969907407407406</c:v>
                </c:pt>
                <c:pt idx="26482">
                  <c:v>0.38995370370370369</c:v>
                </c:pt>
                <c:pt idx="26483">
                  <c:v>0.39019675925925923</c:v>
                </c:pt>
                <c:pt idx="26484">
                  <c:v>0.39043981481481477</c:v>
                </c:pt>
                <c:pt idx="26485">
                  <c:v>0.39068287037037036</c:v>
                </c:pt>
                <c:pt idx="26486">
                  <c:v>0.3909259259259259</c:v>
                </c:pt>
                <c:pt idx="26487">
                  <c:v>0.39118055555555559</c:v>
                </c:pt>
                <c:pt idx="26488">
                  <c:v>0.39142361111111112</c:v>
                </c:pt>
                <c:pt idx="26489">
                  <c:v>0.39166666666666666</c:v>
                </c:pt>
                <c:pt idx="26490">
                  <c:v>0.39190972222222226</c:v>
                </c:pt>
                <c:pt idx="26491">
                  <c:v>0.39215277777777779</c:v>
                </c:pt>
                <c:pt idx="26492">
                  <c:v>0.39240740740740737</c:v>
                </c:pt>
                <c:pt idx="26493">
                  <c:v>0.39265046296296297</c:v>
                </c:pt>
                <c:pt idx="26494">
                  <c:v>0.3928935185185185</c:v>
                </c:pt>
                <c:pt idx="26495">
                  <c:v>0.39313657407407404</c:v>
                </c:pt>
                <c:pt idx="26496">
                  <c:v>0.39337962962962963</c:v>
                </c:pt>
                <c:pt idx="26497">
                  <c:v>0.39362268518518517</c:v>
                </c:pt>
                <c:pt idx="26498">
                  <c:v>0.39387731481481486</c:v>
                </c:pt>
                <c:pt idx="26499">
                  <c:v>0.3941203703703704</c:v>
                </c:pt>
                <c:pt idx="26500">
                  <c:v>0.39436342592592594</c:v>
                </c:pt>
                <c:pt idx="26501">
                  <c:v>0.39460648148148153</c:v>
                </c:pt>
                <c:pt idx="26502">
                  <c:v>0.39484953703703707</c:v>
                </c:pt>
                <c:pt idx="26503">
                  <c:v>0.39510416666666665</c:v>
                </c:pt>
                <c:pt idx="26504">
                  <c:v>0.39534722222222224</c:v>
                </c:pt>
                <c:pt idx="26505">
                  <c:v>0.39559027777777778</c:v>
                </c:pt>
                <c:pt idx="26506">
                  <c:v>0.39583333333333331</c:v>
                </c:pt>
                <c:pt idx="26507">
                  <c:v>0.39607638888888891</c:v>
                </c:pt>
                <c:pt idx="26508">
                  <c:v>0.39631944444444445</c:v>
                </c:pt>
                <c:pt idx="26509">
                  <c:v>0.39657407407407402</c:v>
                </c:pt>
                <c:pt idx="26510">
                  <c:v>0.39681712962962962</c:v>
                </c:pt>
                <c:pt idx="26511">
                  <c:v>0.39706018518518515</c:v>
                </c:pt>
                <c:pt idx="26512">
                  <c:v>0.39730324074074069</c:v>
                </c:pt>
                <c:pt idx="26513">
                  <c:v>0.39755787037037038</c:v>
                </c:pt>
                <c:pt idx="26514">
                  <c:v>0.39780092592592592</c:v>
                </c:pt>
                <c:pt idx="26515">
                  <c:v>0.39804398148148151</c:v>
                </c:pt>
                <c:pt idx="26516">
                  <c:v>0.39828703703703705</c:v>
                </c:pt>
                <c:pt idx="26517">
                  <c:v>0.39853009259259259</c:v>
                </c:pt>
                <c:pt idx="26518">
                  <c:v>0.39877314814814818</c:v>
                </c:pt>
                <c:pt idx="26519">
                  <c:v>0.39902777777777776</c:v>
                </c:pt>
                <c:pt idx="26520">
                  <c:v>0.3992708333333333</c:v>
                </c:pt>
                <c:pt idx="26521">
                  <c:v>0.39951388888888889</c:v>
                </c:pt>
                <c:pt idx="26522">
                  <c:v>0.39975694444444443</c:v>
                </c:pt>
                <c:pt idx="26523">
                  <c:v>0.39999999999999997</c:v>
                </c:pt>
                <c:pt idx="26524">
                  <c:v>0.40025462962962965</c:v>
                </c:pt>
                <c:pt idx="26525">
                  <c:v>0.40049768518518519</c:v>
                </c:pt>
                <c:pt idx="26526">
                  <c:v>0.40074074074074079</c:v>
                </c:pt>
                <c:pt idx="26527">
                  <c:v>0.40098379629629632</c:v>
                </c:pt>
                <c:pt idx="26528">
                  <c:v>0.40122685185185186</c:v>
                </c:pt>
                <c:pt idx="26529">
                  <c:v>0.40146990740740746</c:v>
                </c:pt>
                <c:pt idx="26530">
                  <c:v>0.40172453703703703</c:v>
                </c:pt>
                <c:pt idx="26531">
                  <c:v>0.40196759259259257</c:v>
                </c:pt>
                <c:pt idx="26532">
                  <c:v>0.40221064814814816</c:v>
                </c:pt>
                <c:pt idx="26533">
                  <c:v>0.4024537037037037</c:v>
                </c:pt>
                <c:pt idx="26534">
                  <c:v>0.40269675925925924</c:v>
                </c:pt>
                <c:pt idx="26535">
                  <c:v>0.40295138888888887</c:v>
                </c:pt>
                <c:pt idx="26536">
                  <c:v>0.40319444444444441</c:v>
                </c:pt>
                <c:pt idx="26537">
                  <c:v>0.40343749999999995</c:v>
                </c:pt>
                <c:pt idx="26538">
                  <c:v>0.40368055555555554</c:v>
                </c:pt>
                <c:pt idx="26539">
                  <c:v>0.40392361111111108</c:v>
                </c:pt>
                <c:pt idx="26540">
                  <c:v>0.40417824074074077</c:v>
                </c:pt>
                <c:pt idx="26541">
                  <c:v>0.40442129629629631</c:v>
                </c:pt>
                <c:pt idx="26542">
                  <c:v>0.40466435185185184</c:v>
                </c:pt>
                <c:pt idx="26543">
                  <c:v>0.40490740740740744</c:v>
                </c:pt>
                <c:pt idx="26544">
                  <c:v>0.40515046296296298</c:v>
                </c:pt>
                <c:pt idx="26545">
                  <c:v>0.40540509259259255</c:v>
                </c:pt>
                <c:pt idx="26546">
                  <c:v>0.40564814814814815</c:v>
                </c:pt>
                <c:pt idx="26547">
                  <c:v>0.40589120370370368</c:v>
                </c:pt>
                <c:pt idx="26548">
                  <c:v>0.40613425925925922</c:v>
                </c:pt>
                <c:pt idx="26549">
                  <c:v>0.40637731481481482</c:v>
                </c:pt>
                <c:pt idx="26550">
                  <c:v>0.40662037037037035</c:v>
                </c:pt>
                <c:pt idx="26551">
                  <c:v>0.40687500000000004</c:v>
                </c:pt>
                <c:pt idx="26552">
                  <c:v>0.40711805555555558</c:v>
                </c:pt>
                <c:pt idx="26553">
                  <c:v>0.40736111111111112</c:v>
                </c:pt>
                <c:pt idx="26554">
                  <c:v>0.40760416666666671</c:v>
                </c:pt>
                <c:pt idx="26555">
                  <c:v>0.40784722222222225</c:v>
                </c:pt>
                <c:pt idx="26556">
                  <c:v>0.40810185185185183</c:v>
                </c:pt>
                <c:pt idx="26557">
                  <c:v>0.40834490740740742</c:v>
                </c:pt>
                <c:pt idx="26558">
                  <c:v>0.40858796296296296</c:v>
                </c:pt>
                <c:pt idx="26559">
                  <c:v>0.4088310185185185</c:v>
                </c:pt>
                <c:pt idx="26560">
                  <c:v>0.40907407407407409</c:v>
                </c:pt>
                <c:pt idx="26561">
                  <c:v>0.40932870370370367</c:v>
                </c:pt>
                <c:pt idx="26562">
                  <c:v>0.4095717592592592</c:v>
                </c:pt>
                <c:pt idx="26563">
                  <c:v>0.4098148148148148</c:v>
                </c:pt>
                <c:pt idx="26564">
                  <c:v>0.41005787037037034</c:v>
                </c:pt>
                <c:pt idx="26565">
                  <c:v>0.41030092592592587</c:v>
                </c:pt>
                <c:pt idx="26566">
                  <c:v>0.41054398148148147</c:v>
                </c:pt>
                <c:pt idx="26567">
                  <c:v>0.4107986111111111</c:v>
                </c:pt>
                <c:pt idx="26568">
                  <c:v>0.41104166666666669</c:v>
                </c:pt>
                <c:pt idx="26569">
                  <c:v>0.41128472222222223</c:v>
                </c:pt>
                <c:pt idx="26570">
                  <c:v>0.41152777777777777</c:v>
                </c:pt>
                <c:pt idx="26571">
                  <c:v>0.4117824074074074</c:v>
                </c:pt>
                <c:pt idx="26572">
                  <c:v>0.41202546296296294</c:v>
                </c:pt>
                <c:pt idx="26573">
                  <c:v>0.41226851851851848</c:v>
                </c:pt>
                <c:pt idx="26574">
                  <c:v>0.41251157407407407</c:v>
                </c:pt>
                <c:pt idx="26575">
                  <c:v>0.41275462962962961</c:v>
                </c:pt>
                <c:pt idx="26576">
                  <c:v>0.41299768518518515</c:v>
                </c:pt>
                <c:pt idx="26577">
                  <c:v>0.41325231481481484</c:v>
                </c:pt>
                <c:pt idx="26578">
                  <c:v>0.41349537037037037</c:v>
                </c:pt>
                <c:pt idx="26579">
                  <c:v>0.41373842592592597</c:v>
                </c:pt>
                <c:pt idx="26580">
                  <c:v>0.41398148148148151</c:v>
                </c:pt>
                <c:pt idx="26581">
                  <c:v>0.41422453703703704</c:v>
                </c:pt>
                <c:pt idx="26582">
                  <c:v>0.41447916666666668</c:v>
                </c:pt>
                <c:pt idx="26583">
                  <c:v>0.41472222222222221</c:v>
                </c:pt>
                <c:pt idx="26584">
                  <c:v>0.41496527777777775</c:v>
                </c:pt>
                <c:pt idx="26585">
                  <c:v>0.41520833333333335</c:v>
                </c:pt>
                <c:pt idx="26586">
                  <c:v>0.41545138888888888</c:v>
                </c:pt>
                <c:pt idx="26587">
                  <c:v>0.41569444444444442</c:v>
                </c:pt>
                <c:pt idx="26588">
                  <c:v>0.41594907407407411</c:v>
                </c:pt>
                <c:pt idx="26589">
                  <c:v>0.41619212962962965</c:v>
                </c:pt>
                <c:pt idx="26590">
                  <c:v>0.41643518518518513</c:v>
                </c:pt>
                <c:pt idx="26591">
                  <c:v>0.41667824074074072</c:v>
                </c:pt>
                <c:pt idx="26592">
                  <c:v>0.41692129629629626</c:v>
                </c:pt>
                <c:pt idx="26593">
                  <c:v>0.41717592592592595</c:v>
                </c:pt>
                <c:pt idx="26594">
                  <c:v>0.41741898148148149</c:v>
                </c:pt>
                <c:pt idx="26595">
                  <c:v>0.41766203703703703</c:v>
                </c:pt>
                <c:pt idx="26596">
                  <c:v>0.41790509259259262</c:v>
                </c:pt>
                <c:pt idx="26597">
                  <c:v>0.41814814814814816</c:v>
                </c:pt>
                <c:pt idx="26598">
                  <c:v>0.41840277777777773</c:v>
                </c:pt>
                <c:pt idx="26599">
                  <c:v>0.41864583333333333</c:v>
                </c:pt>
                <c:pt idx="26600">
                  <c:v>0.41888888888888887</c:v>
                </c:pt>
                <c:pt idx="26601">
                  <c:v>0.4191319444444444</c:v>
                </c:pt>
                <c:pt idx="26602">
                  <c:v>0.419375</c:v>
                </c:pt>
                <c:pt idx="26603">
                  <c:v>0.41962962962962963</c:v>
                </c:pt>
                <c:pt idx="26604">
                  <c:v>0.41987268518518522</c:v>
                </c:pt>
                <c:pt idx="26605">
                  <c:v>0.42011574074074076</c:v>
                </c:pt>
                <c:pt idx="26606">
                  <c:v>0.4203587962962963</c:v>
                </c:pt>
                <c:pt idx="26607">
                  <c:v>0.42060185185185189</c:v>
                </c:pt>
                <c:pt idx="26608">
                  <c:v>0.42084490740740743</c:v>
                </c:pt>
                <c:pt idx="26609">
                  <c:v>0.42109953703703701</c:v>
                </c:pt>
                <c:pt idx="26610">
                  <c:v>0.4213425925925926</c:v>
                </c:pt>
                <c:pt idx="26611">
                  <c:v>0.42158564814814814</c:v>
                </c:pt>
                <c:pt idx="26612">
                  <c:v>0.42182870370370368</c:v>
                </c:pt>
                <c:pt idx="26613">
                  <c:v>0.42207175925925927</c:v>
                </c:pt>
                <c:pt idx="26614">
                  <c:v>0.4223263888888889</c:v>
                </c:pt>
                <c:pt idx="26615">
                  <c:v>0.4225694444444445</c:v>
                </c:pt>
                <c:pt idx="26616">
                  <c:v>0.42281250000000004</c:v>
                </c:pt>
                <c:pt idx="26617">
                  <c:v>0.42305555555555552</c:v>
                </c:pt>
                <c:pt idx="26618">
                  <c:v>0.42329861111111117</c:v>
                </c:pt>
                <c:pt idx="26619">
                  <c:v>0.42355324074074074</c:v>
                </c:pt>
                <c:pt idx="26620">
                  <c:v>0.42379629629629628</c:v>
                </c:pt>
                <c:pt idx="26621">
                  <c:v>0.42403935185185188</c:v>
                </c:pt>
                <c:pt idx="26622">
                  <c:v>0.42428240740740741</c:v>
                </c:pt>
                <c:pt idx="26623">
                  <c:v>0.42452546296296295</c:v>
                </c:pt>
                <c:pt idx="26624">
                  <c:v>0.42476851851851855</c:v>
                </c:pt>
                <c:pt idx="26625">
                  <c:v>0.42502314814814812</c:v>
                </c:pt>
                <c:pt idx="26626">
                  <c:v>0.42526620370370366</c:v>
                </c:pt>
                <c:pt idx="26627">
                  <c:v>0.42550925925925925</c:v>
                </c:pt>
                <c:pt idx="26628">
                  <c:v>0.42575231481481479</c:v>
                </c:pt>
                <c:pt idx="26629">
                  <c:v>0.42599537037037033</c:v>
                </c:pt>
                <c:pt idx="26630">
                  <c:v>0.42625000000000002</c:v>
                </c:pt>
                <c:pt idx="26631">
                  <c:v>0.42649305555555556</c:v>
                </c:pt>
                <c:pt idx="26632">
                  <c:v>0.42673611111111115</c:v>
                </c:pt>
                <c:pt idx="26633">
                  <c:v>0.42697916666666669</c:v>
                </c:pt>
                <c:pt idx="26634">
                  <c:v>0.42722222222222223</c:v>
                </c:pt>
                <c:pt idx="26635">
                  <c:v>0.42747685185185186</c:v>
                </c:pt>
                <c:pt idx="26636">
                  <c:v>0.4277199074074074</c:v>
                </c:pt>
                <c:pt idx="26637">
                  <c:v>0.42796296296296293</c:v>
                </c:pt>
                <c:pt idx="26638">
                  <c:v>0.42820601851851853</c:v>
                </c:pt>
                <c:pt idx="26639">
                  <c:v>0.42844907407407407</c:v>
                </c:pt>
                <c:pt idx="26640">
                  <c:v>0.4286921296296296</c:v>
                </c:pt>
                <c:pt idx="26641">
                  <c:v>0.42894675925925929</c:v>
                </c:pt>
                <c:pt idx="26642">
                  <c:v>0.42918981481481483</c:v>
                </c:pt>
                <c:pt idx="26643">
                  <c:v>0.42943287037037042</c:v>
                </c:pt>
                <c:pt idx="26644">
                  <c:v>0.42967592592592596</c:v>
                </c:pt>
                <c:pt idx="26645">
                  <c:v>0.4299189814814815</c:v>
                </c:pt>
                <c:pt idx="26646">
                  <c:v>0.43017361111111113</c:v>
                </c:pt>
                <c:pt idx="26647">
                  <c:v>0.43041666666666667</c:v>
                </c:pt>
                <c:pt idx="26648">
                  <c:v>0.43065972222222221</c:v>
                </c:pt>
                <c:pt idx="26649">
                  <c:v>0.4309027777777778</c:v>
                </c:pt>
                <c:pt idx="26650">
                  <c:v>0.43114583333333334</c:v>
                </c:pt>
                <c:pt idx="26651">
                  <c:v>0.43140046296296292</c:v>
                </c:pt>
                <c:pt idx="26652">
                  <c:v>0.43164351851851851</c:v>
                </c:pt>
                <c:pt idx="26653">
                  <c:v>0.43188657407407405</c:v>
                </c:pt>
                <c:pt idx="26654">
                  <c:v>0.43212962962962959</c:v>
                </c:pt>
                <c:pt idx="26655">
                  <c:v>0.43237268518518518</c:v>
                </c:pt>
                <c:pt idx="26656">
                  <c:v>0.43262731481481481</c:v>
                </c:pt>
                <c:pt idx="26657">
                  <c:v>0.43287037037037041</c:v>
                </c:pt>
                <c:pt idx="26658">
                  <c:v>0.43311342592592594</c:v>
                </c:pt>
                <c:pt idx="26659">
                  <c:v>0.43335648148148148</c:v>
                </c:pt>
                <c:pt idx="26660">
                  <c:v>0.43359953703703707</c:v>
                </c:pt>
                <c:pt idx="26661">
                  <c:v>0.43384259259259261</c:v>
                </c:pt>
                <c:pt idx="26662">
                  <c:v>0.43409722222222219</c:v>
                </c:pt>
                <c:pt idx="26663">
                  <c:v>0.43434027777777778</c:v>
                </c:pt>
                <c:pt idx="26664">
                  <c:v>0.43458333333333332</c:v>
                </c:pt>
                <c:pt idx="26665">
                  <c:v>0.43482638888888886</c:v>
                </c:pt>
                <c:pt idx="26666">
                  <c:v>0.43506944444444445</c:v>
                </c:pt>
                <c:pt idx="26667">
                  <c:v>0.43532407407407409</c:v>
                </c:pt>
                <c:pt idx="26668">
                  <c:v>0.43556712962962968</c:v>
                </c:pt>
                <c:pt idx="26669">
                  <c:v>0.43581018518518522</c:v>
                </c:pt>
                <c:pt idx="26670">
                  <c:v>0.43605324074074076</c:v>
                </c:pt>
                <c:pt idx="26671">
                  <c:v>0.43629629629629635</c:v>
                </c:pt>
                <c:pt idx="26672">
                  <c:v>0.43655092592592593</c:v>
                </c:pt>
                <c:pt idx="26673">
                  <c:v>0.43679398148148146</c:v>
                </c:pt>
                <c:pt idx="26674">
                  <c:v>0.43703703703703706</c:v>
                </c:pt>
                <c:pt idx="26675">
                  <c:v>0.4372800925925926</c:v>
                </c:pt>
                <c:pt idx="26676">
                  <c:v>0.43752314814814813</c:v>
                </c:pt>
                <c:pt idx="26677">
                  <c:v>0.43776620370370373</c:v>
                </c:pt>
                <c:pt idx="26678">
                  <c:v>0.4380208333333333</c:v>
                </c:pt>
                <c:pt idx="26679">
                  <c:v>0.43826388888888884</c:v>
                </c:pt>
                <c:pt idx="26680">
                  <c:v>0.43850694444444444</c:v>
                </c:pt>
                <c:pt idx="26681">
                  <c:v>0.43874999999999997</c:v>
                </c:pt>
                <c:pt idx="26682">
                  <c:v>0.43900462962962966</c:v>
                </c:pt>
                <c:pt idx="26683">
                  <c:v>0.4392476851851852</c:v>
                </c:pt>
                <c:pt idx="26684">
                  <c:v>0.43949074074074074</c:v>
                </c:pt>
                <c:pt idx="26685">
                  <c:v>0.43973379629629633</c:v>
                </c:pt>
                <c:pt idx="26686">
                  <c:v>0.43997685185185187</c:v>
                </c:pt>
                <c:pt idx="26687">
                  <c:v>0.44021990740740741</c:v>
                </c:pt>
                <c:pt idx="26688">
                  <c:v>0.44047453703703704</c:v>
                </c:pt>
                <c:pt idx="26689">
                  <c:v>0.44071759259259258</c:v>
                </c:pt>
                <c:pt idx="26690">
                  <c:v>0.44096064814814812</c:v>
                </c:pt>
                <c:pt idx="26691">
                  <c:v>0.44120370370370371</c:v>
                </c:pt>
                <c:pt idx="26692">
                  <c:v>0.44144675925925925</c:v>
                </c:pt>
                <c:pt idx="26693">
                  <c:v>0.44170138888888894</c:v>
                </c:pt>
                <c:pt idx="26694">
                  <c:v>0.44194444444444447</c:v>
                </c:pt>
                <c:pt idx="26695">
                  <c:v>0.44218750000000001</c:v>
                </c:pt>
                <c:pt idx="26696">
                  <c:v>0.4424305555555556</c:v>
                </c:pt>
                <c:pt idx="26697">
                  <c:v>0.44267361111111114</c:v>
                </c:pt>
                <c:pt idx="26698">
                  <c:v>0.44291666666666668</c:v>
                </c:pt>
                <c:pt idx="26699">
                  <c:v>0.44317129629629631</c:v>
                </c:pt>
                <c:pt idx="26700">
                  <c:v>0.44341435185185185</c:v>
                </c:pt>
                <c:pt idx="26701">
                  <c:v>0.44365740740740739</c:v>
                </c:pt>
                <c:pt idx="26702">
                  <c:v>0.44390046296296298</c:v>
                </c:pt>
                <c:pt idx="26703">
                  <c:v>0.44415509259259256</c:v>
                </c:pt>
                <c:pt idx="26704">
                  <c:v>0.4443981481481481</c:v>
                </c:pt>
                <c:pt idx="26705">
                  <c:v>0.44464120370370369</c:v>
                </c:pt>
                <c:pt idx="26706">
                  <c:v>0.44488425925925923</c:v>
                </c:pt>
                <c:pt idx="26707">
                  <c:v>0.44512731481481477</c:v>
                </c:pt>
                <c:pt idx="26708">
                  <c:v>0.44537037037037036</c:v>
                </c:pt>
                <c:pt idx="26709">
                  <c:v>0.44562499999999999</c:v>
                </c:pt>
                <c:pt idx="26710">
                  <c:v>0.44586805555555559</c:v>
                </c:pt>
                <c:pt idx="26711">
                  <c:v>0.44611111111111112</c:v>
                </c:pt>
                <c:pt idx="26712">
                  <c:v>0.44635416666666666</c:v>
                </c:pt>
                <c:pt idx="26713">
                  <c:v>0.44659722222222226</c:v>
                </c:pt>
                <c:pt idx="26714">
                  <c:v>0.44685185185185183</c:v>
                </c:pt>
                <c:pt idx="26715">
                  <c:v>0.44709490740740737</c:v>
                </c:pt>
                <c:pt idx="26716">
                  <c:v>0.44733796296296297</c:v>
                </c:pt>
                <c:pt idx="26717">
                  <c:v>0.4475810185185185</c:v>
                </c:pt>
                <c:pt idx="26718">
                  <c:v>0.44782407407407404</c:v>
                </c:pt>
                <c:pt idx="26719">
                  <c:v>0.44806712962962963</c:v>
                </c:pt>
                <c:pt idx="26720">
                  <c:v>0.44832175925925927</c:v>
                </c:pt>
                <c:pt idx="26721">
                  <c:v>0.44856481481481486</c:v>
                </c:pt>
                <c:pt idx="26722">
                  <c:v>0.4488078703703704</c:v>
                </c:pt>
                <c:pt idx="26723">
                  <c:v>0.44905092592592594</c:v>
                </c:pt>
                <c:pt idx="26724">
                  <c:v>0.44929398148148153</c:v>
                </c:pt>
                <c:pt idx="26725">
                  <c:v>0.44954861111111111</c:v>
                </c:pt>
                <c:pt idx="26726">
                  <c:v>0.44979166666666665</c:v>
                </c:pt>
                <c:pt idx="26727">
                  <c:v>0.45003472222222224</c:v>
                </c:pt>
                <c:pt idx="26728">
                  <c:v>0.45027777777777778</c:v>
                </c:pt>
                <c:pt idx="26729">
                  <c:v>0.45052083333333331</c:v>
                </c:pt>
                <c:pt idx="26730">
                  <c:v>0.45077546296296295</c:v>
                </c:pt>
                <c:pt idx="26731">
                  <c:v>0.45101851851851849</c:v>
                </c:pt>
                <c:pt idx="26732">
                  <c:v>0.45126157407407402</c:v>
                </c:pt>
                <c:pt idx="26733">
                  <c:v>0.45150462962962962</c:v>
                </c:pt>
                <c:pt idx="26734">
                  <c:v>0.45174768518518515</c:v>
                </c:pt>
                <c:pt idx="26735">
                  <c:v>0.45199074074074069</c:v>
                </c:pt>
                <c:pt idx="26736">
                  <c:v>0.45224537037037038</c:v>
                </c:pt>
                <c:pt idx="26737">
                  <c:v>0.45248842592592592</c:v>
                </c:pt>
                <c:pt idx="26738">
                  <c:v>0.45273148148148151</c:v>
                </c:pt>
                <c:pt idx="26739">
                  <c:v>0.45297453703703705</c:v>
                </c:pt>
                <c:pt idx="26740">
                  <c:v>0.45321759259259259</c:v>
                </c:pt>
                <c:pt idx="26741">
                  <c:v>0.45347222222222222</c:v>
                </c:pt>
                <c:pt idx="26742">
                  <c:v>0.45371527777777776</c:v>
                </c:pt>
                <c:pt idx="26743">
                  <c:v>0.4539583333333333</c:v>
                </c:pt>
                <c:pt idx="26744">
                  <c:v>0.45420138888888889</c:v>
                </c:pt>
                <c:pt idx="26745">
                  <c:v>0.45444444444444443</c:v>
                </c:pt>
                <c:pt idx="26746">
                  <c:v>0.45469907407407412</c:v>
                </c:pt>
                <c:pt idx="26747">
                  <c:v>0.45494212962962965</c:v>
                </c:pt>
                <c:pt idx="26748">
                  <c:v>0.45518518518518519</c:v>
                </c:pt>
                <c:pt idx="26749">
                  <c:v>0.45542824074074079</c:v>
                </c:pt>
                <c:pt idx="26750">
                  <c:v>0.45567129629629632</c:v>
                </c:pt>
                <c:pt idx="26751">
                  <c:v>0.4559259259259259</c:v>
                </c:pt>
                <c:pt idx="26752">
                  <c:v>0.45616898148148149</c:v>
                </c:pt>
                <c:pt idx="26753">
                  <c:v>0.45641203703703703</c:v>
                </c:pt>
                <c:pt idx="26754">
                  <c:v>0.45665509259259257</c:v>
                </c:pt>
                <c:pt idx="26755">
                  <c:v>0.45689814814814816</c:v>
                </c:pt>
                <c:pt idx="26756">
                  <c:v>0.4571412037037037</c:v>
                </c:pt>
                <c:pt idx="26757">
                  <c:v>0.45739583333333328</c:v>
                </c:pt>
                <c:pt idx="26758">
                  <c:v>0.45763888888888887</c:v>
                </c:pt>
                <c:pt idx="26759">
                  <c:v>0.45788194444444441</c:v>
                </c:pt>
                <c:pt idx="26760">
                  <c:v>0.45812499999999995</c:v>
                </c:pt>
                <c:pt idx="26761">
                  <c:v>0.45836805555555554</c:v>
                </c:pt>
                <c:pt idx="26762">
                  <c:v>0.45862268518518517</c:v>
                </c:pt>
                <c:pt idx="26763">
                  <c:v>0.45886574074074077</c:v>
                </c:pt>
                <c:pt idx="26764">
                  <c:v>0.45910879629629631</c:v>
                </c:pt>
                <c:pt idx="26765">
                  <c:v>0.45935185185185184</c:v>
                </c:pt>
                <c:pt idx="26766">
                  <c:v>0.45959490740740744</c:v>
                </c:pt>
                <c:pt idx="26767">
                  <c:v>0.45984953703703701</c:v>
                </c:pt>
                <c:pt idx="26768">
                  <c:v>0.46009259259259255</c:v>
                </c:pt>
                <c:pt idx="26769">
                  <c:v>0.46033564814814815</c:v>
                </c:pt>
                <c:pt idx="26770">
                  <c:v>0.46057870370370368</c:v>
                </c:pt>
                <c:pt idx="26771">
                  <c:v>0.46082175925925922</c:v>
                </c:pt>
                <c:pt idx="26772">
                  <c:v>0.46106481481481482</c:v>
                </c:pt>
                <c:pt idx="26773">
                  <c:v>0.46131944444444445</c:v>
                </c:pt>
                <c:pt idx="26774">
                  <c:v>0.46156250000000004</c:v>
                </c:pt>
                <c:pt idx="26775">
                  <c:v>0.46180555555555558</c:v>
                </c:pt>
                <c:pt idx="26776">
                  <c:v>0.46204861111111112</c:v>
                </c:pt>
                <c:pt idx="26777">
                  <c:v>0.46229166666666671</c:v>
                </c:pt>
                <c:pt idx="26778">
                  <c:v>0.46254629629629629</c:v>
                </c:pt>
                <c:pt idx="26779">
                  <c:v>0.46278935185185183</c:v>
                </c:pt>
                <c:pt idx="26780">
                  <c:v>0.46303240740740742</c:v>
                </c:pt>
                <c:pt idx="26781">
                  <c:v>0.46327546296296296</c:v>
                </c:pt>
                <c:pt idx="26782">
                  <c:v>0.4635185185185185</c:v>
                </c:pt>
                <c:pt idx="26783">
                  <c:v>0.46377314814814818</c:v>
                </c:pt>
                <c:pt idx="26784">
                  <c:v>0.46401620370370367</c:v>
                </c:pt>
                <c:pt idx="26785">
                  <c:v>0.4642592592592592</c:v>
                </c:pt>
                <c:pt idx="26786">
                  <c:v>0.4645023148148148</c:v>
                </c:pt>
                <c:pt idx="26787">
                  <c:v>0.46474537037037034</c:v>
                </c:pt>
                <c:pt idx="26788">
                  <c:v>0.46500000000000002</c:v>
                </c:pt>
                <c:pt idx="26789">
                  <c:v>0.46524305555555556</c:v>
                </c:pt>
                <c:pt idx="26790">
                  <c:v>0.4654861111111111</c:v>
                </c:pt>
                <c:pt idx="26791">
                  <c:v>0.46572916666666669</c:v>
                </c:pt>
                <c:pt idx="26792">
                  <c:v>0.46597222222222223</c:v>
                </c:pt>
                <c:pt idx="26793">
                  <c:v>0.46621527777777777</c:v>
                </c:pt>
                <c:pt idx="26794">
                  <c:v>0.4664699074074074</c:v>
                </c:pt>
                <c:pt idx="26795">
                  <c:v>0.46671296296296294</c:v>
                </c:pt>
                <c:pt idx="26796">
                  <c:v>0.46695601851851848</c:v>
                </c:pt>
                <c:pt idx="26797">
                  <c:v>0.46719907407407407</c:v>
                </c:pt>
                <c:pt idx="26798">
                  <c:v>0.46744212962962961</c:v>
                </c:pt>
                <c:pt idx="26799">
                  <c:v>0.4676967592592593</c:v>
                </c:pt>
                <c:pt idx="26800">
                  <c:v>0.46793981481481484</c:v>
                </c:pt>
                <c:pt idx="26801">
                  <c:v>0.46818287037037037</c:v>
                </c:pt>
                <c:pt idx="26802">
                  <c:v>0.46842592592592597</c:v>
                </c:pt>
                <c:pt idx="26803">
                  <c:v>0.46866898148148151</c:v>
                </c:pt>
                <c:pt idx="26804">
                  <c:v>0.46892361111111108</c:v>
                </c:pt>
                <c:pt idx="26805">
                  <c:v>0.46916666666666668</c:v>
                </c:pt>
                <c:pt idx="26806">
                  <c:v>0.46940972222222221</c:v>
                </c:pt>
                <c:pt idx="26807">
                  <c:v>0.46965277777777775</c:v>
                </c:pt>
                <c:pt idx="26808">
                  <c:v>0.46989583333333335</c:v>
                </c:pt>
                <c:pt idx="26809">
                  <c:v>0.47013888888888888</c:v>
                </c:pt>
                <c:pt idx="26810">
                  <c:v>0.47039351851851857</c:v>
                </c:pt>
                <c:pt idx="26811">
                  <c:v>0.47063657407407405</c:v>
                </c:pt>
                <c:pt idx="26812">
                  <c:v>0.47087962962962965</c:v>
                </c:pt>
                <c:pt idx="26813">
                  <c:v>0.47112268518518513</c:v>
                </c:pt>
                <c:pt idx="26814">
                  <c:v>0.47136574074074072</c:v>
                </c:pt>
                <c:pt idx="26815">
                  <c:v>0.47162037037037036</c:v>
                </c:pt>
                <c:pt idx="26816">
                  <c:v>0.47186342592592595</c:v>
                </c:pt>
                <c:pt idx="26817">
                  <c:v>0.47210648148148149</c:v>
                </c:pt>
                <c:pt idx="26818">
                  <c:v>0.47234953703703703</c:v>
                </c:pt>
                <c:pt idx="26819">
                  <c:v>0.47259259259259262</c:v>
                </c:pt>
                <c:pt idx="26820">
                  <c:v>0.4728472222222222</c:v>
                </c:pt>
                <c:pt idx="26821">
                  <c:v>0.47309027777777773</c:v>
                </c:pt>
                <c:pt idx="26822">
                  <c:v>0.47333333333333333</c:v>
                </c:pt>
                <c:pt idx="26823">
                  <c:v>0.47357638888888887</c:v>
                </c:pt>
                <c:pt idx="26824">
                  <c:v>0.4738194444444444</c:v>
                </c:pt>
                <c:pt idx="26825">
                  <c:v>0.47407407407407409</c:v>
                </c:pt>
                <c:pt idx="26826">
                  <c:v>0.47431712962962963</c:v>
                </c:pt>
                <c:pt idx="26827">
                  <c:v>0.47456018518518522</c:v>
                </c:pt>
                <c:pt idx="26828">
                  <c:v>0.47480324074074076</c:v>
                </c:pt>
                <c:pt idx="26829">
                  <c:v>0.4750462962962963</c:v>
                </c:pt>
                <c:pt idx="26830">
                  <c:v>0.47528935185185189</c:v>
                </c:pt>
                <c:pt idx="26831">
                  <c:v>0.47554398148148147</c:v>
                </c:pt>
                <c:pt idx="26832">
                  <c:v>0.47578703703703701</c:v>
                </c:pt>
                <c:pt idx="26833">
                  <c:v>0.4760300925925926</c:v>
                </c:pt>
                <c:pt idx="26834">
                  <c:v>0.47627314814814814</c:v>
                </c:pt>
                <c:pt idx="26835">
                  <c:v>0.47651620370370368</c:v>
                </c:pt>
                <c:pt idx="26836">
                  <c:v>0.47677083333333337</c:v>
                </c:pt>
                <c:pt idx="26837">
                  <c:v>0.4770138888888889</c:v>
                </c:pt>
                <c:pt idx="26838">
                  <c:v>0.4772569444444445</c:v>
                </c:pt>
                <c:pt idx="26839">
                  <c:v>0.47750000000000004</c:v>
                </c:pt>
                <c:pt idx="26840">
                  <c:v>0.47774305555555552</c:v>
                </c:pt>
                <c:pt idx="26841">
                  <c:v>0.47799768518518521</c:v>
                </c:pt>
                <c:pt idx="26842">
                  <c:v>0.47824074074074074</c:v>
                </c:pt>
                <c:pt idx="26843">
                  <c:v>0.47848379629629628</c:v>
                </c:pt>
                <c:pt idx="26844">
                  <c:v>0.47872685185185188</c:v>
                </c:pt>
                <c:pt idx="26845">
                  <c:v>0.47896990740740741</c:v>
                </c:pt>
                <c:pt idx="26846">
                  <c:v>0.47922453703703699</c:v>
                </c:pt>
                <c:pt idx="26847">
                  <c:v>0.47946759259259258</c:v>
                </c:pt>
                <c:pt idx="26848">
                  <c:v>0.47971064814814812</c:v>
                </c:pt>
                <c:pt idx="26849">
                  <c:v>0.47995370370370366</c:v>
                </c:pt>
                <c:pt idx="26850">
                  <c:v>0.48019675925925925</c:v>
                </c:pt>
                <c:pt idx="26851">
                  <c:v>0.48043981481481479</c:v>
                </c:pt>
                <c:pt idx="26852">
                  <c:v>0.48069444444444448</c:v>
                </c:pt>
                <c:pt idx="26853">
                  <c:v>0.48093750000000002</c:v>
                </c:pt>
                <c:pt idx="26854">
                  <c:v>0.48118055555555556</c:v>
                </c:pt>
                <c:pt idx="26855">
                  <c:v>0.48142361111111115</c:v>
                </c:pt>
                <c:pt idx="26856">
                  <c:v>0.48166666666666669</c:v>
                </c:pt>
                <c:pt idx="26857">
                  <c:v>0.48192129629629626</c:v>
                </c:pt>
                <c:pt idx="26858">
                  <c:v>0.48216435185185186</c:v>
                </c:pt>
                <c:pt idx="26859">
                  <c:v>0.4824074074074074</c:v>
                </c:pt>
                <c:pt idx="26860">
                  <c:v>0.48265046296296293</c:v>
                </c:pt>
                <c:pt idx="26861">
                  <c:v>0.48289351851851853</c:v>
                </c:pt>
                <c:pt idx="26862">
                  <c:v>0.48314814814814816</c:v>
                </c:pt>
                <c:pt idx="26863">
                  <c:v>0.48339120370370375</c:v>
                </c:pt>
                <c:pt idx="26864">
                  <c:v>0.48363425925925929</c:v>
                </c:pt>
                <c:pt idx="26865">
                  <c:v>0.48387731481481483</c:v>
                </c:pt>
                <c:pt idx="26866">
                  <c:v>0.48412037037037042</c:v>
                </c:pt>
                <c:pt idx="26867">
                  <c:v>0.484375</c:v>
                </c:pt>
                <c:pt idx="26868">
                  <c:v>0.48461805555555554</c:v>
                </c:pt>
                <c:pt idx="26869">
                  <c:v>0.48486111111111113</c:v>
                </c:pt>
                <c:pt idx="26870">
                  <c:v>0.48510416666666667</c:v>
                </c:pt>
                <c:pt idx="26871">
                  <c:v>0.48534722222222221</c:v>
                </c:pt>
                <c:pt idx="26872">
                  <c:v>0.4855902777777778</c:v>
                </c:pt>
                <c:pt idx="26873">
                  <c:v>0.48584490740740738</c:v>
                </c:pt>
                <c:pt idx="26874">
                  <c:v>0.48608796296296292</c:v>
                </c:pt>
                <c:pt idx="26875">
                  <c:v>0.48633101851851851</c:v>
                </c:pt>
                <c:pt idx="26876">
                  <c:v>0.48657407407407405</c:v>
                </c:pt>
                <c:pt idx="26877">
                  <c:v>0.48681712962962959</c:v>
                </c:pt>
                <c:pt idx="26878">
                  <c:v>0.48707175925925927</c:v>
                </c:pt>
                <c:pt idx="26879">
                  <c:v>0.48731481481481481</c:v>
                </c:pt>
                <c:pt idx="26880">
                  <c:v>0.48755787037037041</c:v>
                </c:pt>
                <c:pt idx="26881">
                  <c:v>0.48780092592592594</c:v>
                </c:pt>
                <c:pt idx="26882">
                  <c:v>0.48804398148148148</c:v>
                </c:pt>
                <c:pt idx="26883">
                  <c:v>0.48829861111111111</c:v>
                </c:pt>
                <c:pt idx="26884">
                  <c:v>0.48854166666666665</c:v>
                </c:pt>
                <c:pt idx="26885">
                  <c:v>0.48878472222222219</c:v>
                </c:pt>
                <c:pt idx="26886">
                  <c:v>0.48902777777777778</c:v>
                </c:pt>
                <c:pt idx="26887">
                  <c:v>0.48927083333333332</c:v>
                </c:pt>
                <c:pt idx="26888">
                  <c:v>0.48952546296296301</c:v>
                </c:pt>
                <c:pt idx="26889">
                  <c:v>0.48976851851851855</c:v>
                </c:pt>
                <c:pt idx="26890">
                  <c:v>0.49001157407407409</c:v>
                </c:pt>
                <c:pt idx="26891">
                  <c:v>0.49025462962962968</c:v>
                </c:pt>
                <c:pt idx="26892">
                  <c:v>0.49049768518518522</c:v>
                </c:pt>
                <c:pt idx="26893">
                  <c:v>0.49074074074074076</c:v>
                </c:pt>
                <c:pt idx="26894">
                  <c:v>0.49099537037037039</c:v>
                </c:pt>
                <c:pt idx="26895">
                  <c:v>0.49123842592592593</c:v>
                </c:pt>
                <c:pt idx="26896">
                  <c:v>0.49148148148148146</c:v>
                </c:pt>
                <c:pt idx="26897">
                  <c:v>0.49172453703703706</c:v>
                </c:pt>
                <c:pt idx="26898">
                  <c:v>0.4919675925925926</c:v>
                </c:pt>
                <c:pt idx="26899">
                  <c:v>0.49222222222222217</c:v>
                </c:pt>
                <c:pt idx="26900">
                  <c:v>0.49246527777777777</c:v>
                </c:pt>
                <c:pt idx="26901">
                  <c:v>0.4927083333333333</c:v>
                </c:pt>
                <c:pt idx="26902">
                  <c:v>0.49295138888888884</c:v>
                </c:pt>
                <c:pt idx="26903">
                  <c:v>0.49319444444444444</c:v>
                </c:pt>
                <c:pt idx="26904">
                  <c:v>0.49343749999999997</c:v>
                </c:pt>
                <c:pt idx="26905">
                  <c:v>0.49369212962962966</c:v>
                </c:pt>
                <c:pt idx="26906">
                  <c:v>0.4939351851851852</c:v>
                </c:pt>
                <c:pt idx="26907">
                  <c:v>0.49417824074074074</c:v>
                </c:pt>
                <c:pt idx="26908">
                  <c:v>0.49442129629629633</c:v>
                </c:pt>
                <c:pt idx="26909">
                  <c:v>0.49467592592592591</c:v>
                </c:pt>
                <c:pt idx="26910">
                  <c:v>0.49491898148148145</c:v>
                </c:pt>
                <c:pt idx="26911">
                  <c:v>0.49516203703703704</c:v>
                </c:pt>
                <c:pt idx="26912">
                  <c:v>0.49540509259259258</c:v>
                </c:pt>
                <c:pt idx="26913">
                  <c:v>0.49564814814814812</c:v>
                </c:pt>
                <c:pt idx="26914">
                  <c:v>0.49589120370370371</c:v>
                </c:pt>
                <c:pt idx="26915">
                  <c:v>0.49614583333333334</c:v>
                </c:pt>
                <c:pt idx="26916">
                  <c:v>0.49638888888888894</c:v>
                </c:pt>
                <c:pt idx="26917">
                  <c:v>0.49663194444444447</c:v>
                </c:pt>
                <c:pt idx="26918">
                  <c:v>0.49687500000000001</c:v>
                </c:pt>
                <c:pt idx="26919">
                  <c:v>0.4971180555555556</c:v>
                </c:pt>
                <c:pt idx="26920">
                  <c:v>0.49737268518518518</c:v>
                </c:pt>
                <c:pt idx="26921">
                  <c:v>0.49761574074074072</c:v>
                </c:pt>
                <c:pt idx="26922">
                  <c:v>0.49785879629629631</c:v>
                </c:pt>
                <c:pt idx="26923">
                  <c:v>0.49810185185185185</c:v>
                </c:pt>
                <c:pt idx="26924">
                  <c:v>0.49834490740740739</c:v>
                </c:pt>
                <c:pt idx="26925">
                  <c:v>0.49858796296296298</c:v>
                </c:pt>
                <c:pt idx="26926">
                  <c:v>0.49884259259259256</c:v>
                </c:pt>
                <c:pt idx="26927">
                  <c:v>0.4990856481481481</c:v>
                </c:pt>
                <c:pt idx="26928">
                  <c:v>0.49932870370370369</c:v>
                </c:pt>
                <c:pt idx="26929">
                  <c:v>0.49957175925925923</c:v>
                </c:pt>
                <c:pt idx="26930">
                  <c:v>0.49981481481481477</c:v>
                </c:pt>
                <c:pt idx="26931">
                  <c:v>0.50006944444444446</c:v>
                </c:pt>
                <c:pt idx="26932">
                  <c:v>0.50031250000000005</c:v>
                </c:pt>
                <c:pt idx="26933">
                  <c:v>0.50055555555555553</c:v>
                </c:pt>
                <c:pt idx="26934">
                  <c:v>0.50079861111111112</c:v>
                </c:pt>
                <c:pt idx="26935">
                  <c:v>0.50104166666666672</c:v>
                </c:pt>
                <c:pt idx="26936">
                  <c:v>0.50129629629629624</c:v>
                </c:pt>
                <c:pt idx="26937">
                  <c:v>0.50153935185185183</c:v>
                </c:pt>
                <c:pt idx="26938">
                  <c:v>0.50178240740740743</c:v>
                </c:pt>
                <c:pt idx="26939">
                  <c:v>0.50202546296296291</c:v>
                </c:pt>
                <c:pt idx="26940">
                  <c:v>0.5022685185185185</c:v>
                </c:pt>
                <c:pt idx="26941">
                  <c:v>0.50252314814814814</c:v>
                </c:pt>
                <c:pt idx="26942">
                  <c:v>0.50276620370370373</c:v>
                </c:pt>
                <c:pt idx="26943">
                  <c:v>0.50300925925925932</c:v>
                </c:pt>
                <c:pt idx="26944">
                  <c:v>0.50325231481481481</c:v>
                </c:pt>
                <c:pt idx="26945">
                  <c:v>0.5034953703703704</c:v>
                </c:pt>
                <c:pt idx="26946">
                  <c:v>0.50373842592592599</c:v>
                </c:pt>
                <c:pt idx="26947">
                  <c:v>0.50399305555555551</c:v>
                </c:pt>
                <c:pt idx="26948">
                  <c:v>0.50423611111111111</c:v>
                </c:pt>
                <c:pt idx="26949">
                  <c:v>0.5044791666666667</c:v>
                </c:pt>
                <c:pt idx="26950">
                  <c:v>0.50472222222222218</c:v>
                </c:pt>
                <c:pt idx="26951">
                  <c:v>0.50496527777777778</c:v>
                </c:pt>
                <c:pt idx="26952">
                  <c:v>0.50521990740740741</c:v>
                </c:pt>
                <c:pt idx="26953">
                  <c:v>0.50546296296296289</c:v>
                </c:pt>
                <c:pt idx="26954">
                  <c:v>0.50570601851851849</c:v>
                </c:pt>
                <c:pt idx="26955">
                  <c:v>0.50594907407407408</c:v>
                </c:pt>
                <c:pt idx="26956">
                  <c:v>0.50619212962962956</c:v>
                </c:pt>
                <c:pt idx="26957">
                  <c:v>0.5064467592592593</c:v>
                </c:pt>
                <c:pt idx="26958">
                  <c:v>0.50668981481481479</c:v>
                </c:pt>
                <c:pt idx="26959">
                  <c:v>0.50693287037037038</c:v>
                </c:pt>
                <c:pt idx="26960">
                  <c:v>0.50717592592592597</c:v>
                </c:pt>
                <c:pt idx="26961">
                  <c:v>0.50741898148148146</c:v>
                </c:pt>
                <c:pt idx="26962">
                  <c:v>0.50767361111111109</c:v>
                </c:pt>
                <c:pt idx="26963">
                  <c:v>0.50791666666666668</c:v>
                </c:pt>
                <c:pt idx="26964">
                  <c:v>0.50815972222222217</c:v>
                </c:pt>
                <c:pt idx="26965">
                  <c:v>0.50840277777777776</c:v>
                </c:pt>
                <c:pt idx="26966">
                  <c:v>0.50864583333333335</c:v>
                </c:pt>
                <c:pt idx="26967">
                  <c:v>0.50888888888888884</c:v>
                </c:pt>
                <c:pt idx="26968">
                  <c:v>0.50914351851851858</c:v>
                </c:pt>
                <c:pt idx="26969">
                  <c:v>0.50938657407407406</c:v>
                </c:pt>
                <c:pt idx="26970">
                  <c:v>0.50962962962962965</c:v>
                </c:pt>
                <c:pt idx="26971">
                  <c:v>0.50987268518518525</c:v>
                </c:pt>
                <c:pt idx="26972">
                  <c:v>0.51011574074074073</c:v>
                </c:pt>
                <c:pt idx="26973">
                  <c:v>0.51037037037037036</c:v>
                </c:pt>
                <c:pt idx="26974">
                  <c:v>0.51061342592592596</c:v>
                </c:pt>
                <c:pt idx="26975">
                  <c:v>0.51085648148148144</c:v>
                </c:pt>
                <c:pt idx="26976">
                  <c:v>0.51109953703703703</c:v>
                </c:pt>
                <c:pt idx="26977">
                  <c:v>0.51134259259259263</c:v>
                </c:pt>
                <c:pt idx="26978">
                  <c:v>0.51159722222222215</c:v>
                </c:pt>
                <c:pt idx="26979">
                  <c:v>0.51184027777777785</c:v>
                </c:pt>
                <c:pt idx="26980">
                  <c:v>0.51208333333333333</c:v>
                </c:pt>
                <c:pt idx="26981">
                  <c:v>0.51232638888888882</c:v>
                </c:pt>
                <c:pt idx="26982">
                  <c:v>0.51256944444444441</c:v>
                </c:pt>
                <c:pt idx="26983">
                  <c:v>0.51282407407407404</c:v>
                </c:pt>
                <c:pt idx="26984">
                  <c:v>0.51306712962962964</c:v>
                </c:pt>
                <c:pt idx="26985">
                  <c:v>0.51331018518518523</c:v>
                </c:pt>
                <c:pt idx="26986">
                  <c:v>0.51355324074074071</c:v>
                </c:pt>
                <c:pt idx="26987">
                  <c:v>0.51379629629629631</c:v>
                </c:pt>
                <c:pt idx="26988">
                  <c:v>0.5140393518518519</c:v>
                </c:pt>
                <c:pt idx="26989">
                  <c:v>0.51429398148148142</c:v>
                </c:pt>
                <c:pt idx="26990">
                  <c:v>0.51453703703703701</c:v>
                </c:pt>
                <c:pt idx="26991">
                  <c:v>0.51478009259259261</c:v>
                </c:pt>
                <c:pt idx="26992">
                  <c:v>0.51502314814814809</c:v>
                </c:pt>
                <c:pt idx="26993">
                  <c:v>0.51526620370370368</c:v>
                </c:pt>
                <c:pt idx="26994">
                  <c:v>0.51552083333333332</c:v>
                </c:pt>
                <c:pt idx="26995">
                  <c:v>0.51576388888888891</c:v>
                </c:pt>
                <c:pt idx="26996">
                  <c:v>0.5160069444444445</c:v>
                </c:pt>
                <c:pt idx="26997">
                  <c:v>0.51624999999999999</c:v>
                </c:pt>
                <c:pt idx="26998">
                  <c:v>0.51649305555555558</c:v>
                </c:pt>
                <c:pt idx="26999">
                  <c:v>0.51673611111111117</c:v>
                </c:pt>
                <c:pt idx="27000">
                  <c:v>0.5169907407407407</c:v>
                </c:pt>
                <c:pt idx="27001">
                  <c:v>0.51723379629629629</c:v>
                </c:pt>
                <c:pt idx="27002">
                  <c:v>0.51747685185185188</c:v>
                </c:pt>
                <c:pt idx="27003">
                  <c:v>0.51771990740740736</c:v>
                </c:pt>
                <c:pt idx="27004">
                  <c:v>0.51797453703703711</c:v>
                </c:pt>
                <c:pt idx="27005">
                  <c:v>0.51821759259259259</c:v>
                </c:pt>
                <c:pt idx="27006">
                  <c:v>0.51846064814814818</c:v>
                </c:pt>
                <c:pt idx="27007">
                  <c:v>0.51870370370370367</c:v>
                </c:pt>
                <c:pt idx="27008">
                  <c:v>0.51894675925925926</c:v>
                </c:pt>
                <c:pt idx="27009">
                  <c:v>0.51918981481481474</c:v>
                </c:pt>
                <c:pt idx="27010">
                  <c:v>0.51944444444444449</c:v>
                </c:pt>
                <c:pt idx="27011">
                  <c:v>0.51968749999999997</c:v>
                </c:pt>
                <c:pt idx="27012">
                  <c:v>0.51993055555555556</c:v>
                </c:pt>
                <c:pt idx="27013">
                  <c:v>0.52017361111111116</c:v>
                </c:pt>
                <c:pt idx="27014">
                  <c:v>0.52041666666666664</c:v>
                </c:pt>
                <c:pt idx="27015">
                  <c:v>0.52067129629629627</c:v>
                </c:pt>
                <c:pt idx="27016">
                  <c:v>0.52091435185185186</c:v>
                </c:pt>
                <c:pt idx="27017">
                  <c:v>0.52115740740740735</c:v>
                </c:pt>
                <c:pt idx="27018">
                  <c:v>0.52140046296296294</c:v>
                </c:pt>
                <c:pt idx="27019">
                  <c:v>0.52164351851851853</c:v>
                </c:pt>
                <c:pt idx="27020">
                  <c:v>0.52188657407407402</c:v>
                </c:pt>
                <c:pt idx="27021">
                  <c:v>0.52214120370370376</c:v>
                </c:pt>
                <c:pt idx="27022">
                  <c:v>0.52238425925925924</c:v>
                </c:pt>
                <c:pt idx="27023">
                  <c:v>0.52262731481481484</c:v>
                </c:pt>
                <c:pt idx="27024">
                  <c:v>0.52287037037037043</c:v>
                </c:pt>
                <c:pt idx="27025">
                  <c:v>0.52311342592592591</c:v>
                </c:pt>
                <c:pt idx="27026">
                  <c:v>0.52336805555555554</c:v>
                </c:pt>
                <c:pt idx="27027">
                  <c:v>0.52361111111111114</c:v>
                </c:pt>
                <c:pt idx="27028">
                  <c:v>0.52385416666666662</c:v>
                </c:pt>
                <c:pt idx="27029">
                  <c:v>0.52409722222222221</c:v>
                </c:pt>
                <c:pt idx="27030">
                  <c:v>0.52434027777777781</c:v>
                </c:pt>
                <c:pt idx="27031">
                  <c:v>0.52459490740740744</c:v>
                </c:pt>
                <c:pt idx="27032">
                  <c:v>0.52483796296296303</c:v>
                </c:pt>
                <c:pt idx="27033">
                  <c:v>0.52508101851851852</c:v>
                </c:pt>
                <c:pt idx="27034">
                  <c:v>0.52532407407407411</c:v>
                </c:pt>
                <c:pt idx="27035">
                  <c:v>0.5255671296296297</c:v>
                </c:pt>
                <c:pt idx="27036">
                  <c:v>0.52582175925925922</c:v>
                </c:pt>
                <c:pt idx="27037">
                  <c:v>0.52606481481481482</c:v>
                </c:pt>
                <c:pt idx="27038">
                  <c:v>0.52630787037037041</c:v>
                </c:pt>
                <c:pt idx="27039">
                  <c:v>0.52655092592592589</c:v>
                </c:pt>
                <c:pt idx="27040">
                  <c:v>0.52679398148148149</c:v>
                </c:pt>
                <c:pt idx="27041">
                  <c:v>0.52703703703703708</c:v>
                </c:pt>
                <c:pt idx="27042">
                  <c:v>0.5272916666666666</c:v>
                </c:pt>
                <c:pt idx="27043">
                  <c:v>0.5275347222222222</c:v>
                </c:pt>
                <c:pt idx="27044">
                  <c:v>0.52777777777777779</c:v>
                </c:pt>
                <c:pt idx="27045">
                  <c:v>0.52802083333333327</c:v>
                </c:pt>
                <c:pt idx="27046">
                  <c:v>0.52826388888888887</c:v>
                </c:pt>
                <c:pt idx="27047">
                  <c:v>0.5285185185185185</c:v>
                </c:pt>
                <c:pt idx="27048">
                  <c:v>0.52876157407407409</c:v>
                </c:pt>
                <c:pt idx="27049">
                  <c:v>0.52900462962962969</c:v>
                </c:pt>
                <c:pt idx="27050">
                  <c:v>0.52924768518518517</c:v>
                </c:pt>
                <c:pt idx="27051">
                  <c:v>0.52949074074074076</c:v>
                </c:pt>
                <c:pt idx="27052">
                  <c:v>0.52974537037037039</c:v>
                </c:pt>
                <c:pt idx="27053">
                  <c:v>0.52998842592592588</c:v>
                </c:pt>
                <c:pt idx="27054">
                  <c:v>0.53023148148148147</c:v>
                </c:pt>
                <c:pt idx="27055">
                  <c:v>0.53047453703703706</c:v>
                </c:pt>
                <c:pt idx="27056">
                  <c:v>0.53071759259259255</c:v>
                </c:pt>
                <c:pt idx="27057">
                  <c:v>0.53096064814814814</c:v>
                </c:pt>
                <c:pt idx="27058">
                  <c:v>0.53121527777777777</c:v>
                </c:pt>
                <c:pt idx="27059">
                  <c:v>0.53145833333333337</c:v>
                </c:pt>
                <c:pt idx="27060">
                  <c:v>0.53170138888888896</c:v>
                </c:pt>
                <c:pt idx="27061">
                  <c:v>0.53194444444444444</c:v>
                </c:pt>
                <c:pt idx="27062">
                  <c:v>0.53218750000000004</c:v>
                </c:pt>
                <c:pt idx="27063">
                  <c:v>0.53244212962962967</c:v>
                </c:pt>
                <c:pt idx="27064">
                  <c:v>0.53268518518518515</c:v>
                </c:pt>
                <c:pt idx="27065">
                  <c:v>0.53292824074074074</c:v>
                </c:pt>
                <c:pt idx="27066">
                  <c:v>0.53317129629629634</c:v>
                </c:pt>
                <c:pt idx="27067">
                  <c:v>0.53341435185185182</c:v>
                </c:pt>
                <c:pt idx="27068">
                  <c:v>0.53366898148148145</c:v>
                </c:pt>
                <c:pt idx="27069">
                  <c:v>0.53391203703703705</c:v>
                </c:pt>
                <c:pt idx="27070">
                  <c:v>0.53415509259259253</c:v>
                </c:pt>
                <c:pt idx="27071">
                  <c:v>0.53439814814814812</c:v>
                </c:pt>
                <c:pt idx="27072">
                  <c:v>0.53464120370370372</c:v>
                </c:pt>
                <c:pt idx="27073">
                  <c:v>0.53489583333333335</c:v>
                </c:pt>
                <c:pt idx="27074">
                  <c:v>0.53513888888888894</c:v>
                </c:pt>
                <c:pt idx="27075">
                  <c:v>0.53538194444444442</c:v>
                </c:pt>
                <c:pt idx="27076">
                  <c:v>0.53562500000000002</c:v>
                </c:pt>
                <c:pt idx="27077">
                  <c:v>0.53586805555555561</c:v>
                </c:pt>
                <c:pt idx="27078">
                  <c:v>0.53611111111111109</c:v>
                </c:pt>
                <c:pt idx="27079">
                  <c:v>0.53636574074074073</c:v>
                </c:pt>
                <c:pt idx="27080">
                  <c:v>0.53660879629629632</c:v>
                </c:pt>
                <c:pt idx="27081">
                  <c:v>0.5368518518518518</c:v>
                </c:pt>
                <c:pt idx="27082">
                  <c:v>0.5370949074074074</c:v>
                </c:pt>
                <c:pt idx="27083">
                  <c:v>0.53733796296296299</c:v>
                </c:pt>
                <c:pt idx="27084">
                  <c:v>0.53759259259259262</c:v>
                </c:pt>
                <c:pt idx="27085">
                  <c:v>0.53783564814814822</c:v>
                </c:pt>
                <c:pt idx="27086">
                  <c:v>0.5380787037037037</c:v>
                </c:pt>
                <c:pt idx="27087">
                  <c:v>0.53832175925925929</c:v>
                </c:pt>
                <c:pt idx="27088">
                  <c:v>0.53856481481481489</c:v>
                </c:pt>
                <c:pt idx="27089">
                  <c:v>0.53881944444444441</c:v>
                </c:pt>
                <c:pt idx="27090">
                  <c:v>0.5390625</c:v>
                </c:pt>
                <c:pt idx="27091">
                  <c:v>0.53930555555555559</c:v>
                </c:pt>
                <c:pt idx="27092">
                  <c:v>0.53954861111111108</c:v>
                </c:pt>
                <c:pt idx="27093">
                  <c:v>0.53979166666666667</c:v>
                </c:pt>
                <c:pt idx="27094">
                  <c:v>0.54003472222222226</c:v>
                </c:pt>
                <c:pt idx="27095">
                  <c:v>0.54028935185185178</c:v>
                </c:pt>
                <c:pt idx="27096">
                  <c:v>0.54053240740740738</c:v>
                </c:pt>
                <c:pt idx="27097">
                  <c:v>0.54077546296296297</c:v>
                </c:pt>
                <c:pt idx="27098">
                  <c:v>0.54101851851851845</c:v>
                </c:pt>
                <c:pt idx="27099">
                  <c:v>0.54126157407407405</c:v>
                </c:pt>
                <c:pt idx="27100">
                  <c:v>0.54151620370370368</c:v>
                </c:pt>
                <c:pt idx="27101">
                  <c:v>0.54175925925925927</c:v>
                </c:pt>
                <c:pt idx="27102">
                  <c:v>0.54200231481481487</c:v>
                </c:pt>
                <c:pt idx="27103">
                  <c:v>0.54224537037037035</c:v>
                </c:pt>
                <c:pt idx="27104">
                  <c:v>0.54248842592592594</c:v>
                </c:pt>
                <c:pt idx="27105">
                  <c:v>0.54274305555555558</c:v>
                </c:pt>
                <c:pt idx="27106">
                  <c:v>0.54298611111111106</c:v>
                </c:pt>
                <c:pt idx="27107">
                  <c:v>0.54322916666666665</c:v>
                </c:pt>
                <c:pt idx="27108">
                  <c:v>0.54347222222222225</c:v>
                </c:pt>
                <c:pt idx="27109">
                  <c:v>0.54371527777777773</c:v>
                </c:pt>
                <c:pt idx="27110">
                  <c:v>0.54396990740740747</c:v>
                </c:pt>
                <c:pt idx="27111">
                  <c:v>0.54421296296296295</c:v>
                </c:pt>
                <c:pt idx="27112">
                  <c:v>0.54445601851851855</c:v>
                </c:pt>
                <c:pt idx="27113">
                  <c:v>0.54469907407407414</c:v>
                </c:pt>
                <c:pt idx="27114">
                  <c:v>0.54494212962962962</c:v>
                </c:pt>
                <c:pt idx="27115">
                  <c:v>0.54518518518518522</c:v>
                </c:pt>
                <c:pt idx="27116">
                  <c:v>0.54543981481481485</c:v>
                </c:pt>
                <c:pt idx="27117">
                  <c:v>0.54568287037037033</c:v>
                </c:pt>
                <c:pt idx="27118">
                  <c:v>0.54592592592592593</c:v>
                </c:pt>
                <c:pt idx="27119">
                  <c:v>0.54616898148148152</c:v>
                </c:pt>
                <c:pt idx="27120">
                  <c:v>0.546412037037037</c:v>
                </c:pt>
                <c:pt idx="27121">
                  <c:v>0.54666666666666663</c:v>
                </c:pt>
                <c:pt idx="27122">
                  <c:v>0.54690972222222223</c:v>
                </c:pt>
                <c:pt idx="27123">
                  <c:v>0.54715277777777771</c:v>
                </c:pt>
                <c:pt idx="27124">
                  <c:v>0.5473958333333333</c:v>
                </c:pt>
                <c:pt idx="27125">
                  <c:v>0.5476388888888889</c:v>
                </c:pt>
                <c:pt idx="27126">
                  <c:v>0.54789351851851853</c:v>
                </c:pt>
                <c:pt idx="27127">
                  <c:v>0.54813657407407412</c:v>
                </c:pt>
                <c:pt idx="27128">
                  <c:v>0.54837962962962961</c:v>
                </c:pt>
                <c:pt idx="27129">
                  <c:v>0.5486226851851852</c:v>
                </c:pt>
                <c:pt idx="27130">
                  <c:v>0.54886574074074079</c:v>
                </c:pt>
                <c:pt idx="27131">
                  <c:v>0.54910879629629628</c:v>
                </c:pt>
                <c:pt idx="27132">
                  <c:v>0.54936342592592591</c:v>
                </c:pt>
                <c:pt idx="27133">
                  <c:v>0.5496064814814815</c:v>
                </c:pt>
                <c:pt idx="27134">
                  <c:v>0.54984953703703698</c:v>
                </c:pt>
                <c:pt idx="27135">
                  <c:v>0.55009259259259258</c:v>
                </c:pt>
                <c:pt idx="27136">
                  <c:v>0.55033564814814817</c:v>
                </c:pt>
                <c:pt idx="27137">
                  <c:v>0.5505902777777778</c:v>
                </c:pt>
                <c:pt idx="27138">
                  <c:v>0.5508333333333334</c:v>
                </c:pt>
                <c:pt idx="27139">
                  <c:v>0.55107638888888888</c:v>
                </c:pt>
                <c:pt idx="27140">
                  <c:v>0.55131944444444447</c:v>
                </c:pt>
                <c:pt idx="27141">
                  <c:v>0.55156250000000007</c:v>
                </c:pt>
                <c:pt idx="27142">
                  <c:v>0.55181712962962959</c:v>
                </c:pt>
                <c:pt idx="27143">
                  <c:v>0.55206018518518518</c:v>
                </c:pt>
                <c:pt idx="27144">
                  <c:v>0.55230324074074078</c:v>
                </c:pt>
                <c:pt idx="27145">
                  <c:v>0.55254629629629626</c:v>
                </c:pt>
                <c:pt idx="27146">
                  <c:v>0.55278935185185185</c:v>
                </c:pt>
                <c:pt idx="27147">
                  <c:v>0.55304398148148148</c:v>
                </c:pt>
                <c:pt idx="27148">
                  <c:v>0.55328703703703697</c:v>
                </c:pt>
                <c:pt idx="27149">
                  <c:v>0.55353009259259256</c:v>
                </c:pt>
                <c:pt idx="27150">
                  <c:v>0.55377314814814815</c:v>
                </c:pt>
                <c:pt idx="27151">
                  <c:v>0.55401620370370364</c:v>
                </c:pt>
                <c:pt idx="27152">
                  <c:v>0.55425925925925923</c:v>
                </c:pt>
                <c:pt idx="27153">
                  <c:v>0.55451388888888886</c:v>
                </c:pt>
                <c:pt idx="27154">
                  <c:v>0.55475694444444446</c:v>
                </c:pt>
                <c:pt idx="27155">
                  <c:v>0.55500000000000005</c:v>
                </c:pt>
                <c:pt idx="27156">
                  <c:v>0.55524305555555553</c:v>
                </c:pt>
                <c:pt idx="27157">
                  <c:v>0.55548611111111112</c:v>
                </c:pt>
                <c:pt idx="27158">
                  <c:v>0.55574074074074076</c:v>
                </c:pt>
                <c:pt idx="27159">
                  <c:v>0.55598379629629624</c:v>
                </c:pt>
                <c:pt idx="27160">
                  <c:v>0.55622685185185183</c:v>
                </c:pt>
                <c:pt idx="27161">
                  <c:v>0.55646990740740743</c:v>
                </c:pt>
                <c:pt idx="27162">
                  <c:v>0.55671296296296291</c:v>
                </c:pt>
                <c:pt idx="27163">
                  <c:v>0.55696759259259265</c:v>
                </c:pt>
                <c:pt idx="27164">
                  <c:v>0.55721064814814814</c:v>
                </c:pt>
                <c:pt idx="27165">
                  <c:v>0.55745370370370373</c:v>
                </c:pt>
                <c:pt idx="27166">
                  <c:v>0.55769675925925932</c:v>
                </c:pt>
                <c:pt idx="27167">
                  <c:v>0.55793981481481481</c:v>
                </c:pt>
                <c:pt idx="27168">
                  <c:v>0.55819444444444444</c:v>
                </c:pt>
                <c:pt idx="27169">
                  <c:v>0.55843750000000003</c:v>
                </c:pt>
                <c:pt idx="27170">
                  <c:v>0.55868055555555551</c:v>
                </c:pt>
                <c:pt idx="27171">
                  <c:v>0.55892361111111111</c:v>
                </c:pt>
                <c:pt idx="27172">
                  <c:v>0.5591666666666667</c:v>
                </c:pt>
                <c:pt idx="27173">
                  <c:v>0.55940972222222218</c:v>
                </c:pt>
                <c:pt idx="27174">
                  <c:v>0.55966435185185182</c:v>
                </c:pt>
                <c:pt idx="27175">
                  <c:v>0.55990740740740741</c:v>
                </c:pt>
                <c:pt idx="27176">
                  <c:v>0.56015046296296289</c:v>
                </c:pt>
                <c:pt idx="27177">
                  <c:v>0.56039351851851849</c:v>
                </c:pt>
                <c:pt idx="27178">
                  <c:v>0.56063657407407408</c:v>
                </c:pt>
                <c:pt idx="27179">
                  <c:v>0.56089120370370371</c:v>
                </c:pt>
                <c:pt idx="27180">
                  <c:v>0.5611342592592593</c:v>
                </c:pt>
                <c:pt idx="27181">
                  <c:v>0.56137731481481479</c:v>
                </c:pt>
                <c:pt idx="27182">
                  <c:v>0.56162037037037038</c:v>
                </c:pt>
                <c:pt idx="27183">
                  <c:v>0.56186342592592597</c:v>
                </c:pt>
                <c:pt idx="27184">
                  <c:v>0.5621180555555555</c:v>
                </c:pt>
                <c:pt idx="27185">
                  <c:v>0.56236111111111109</c:v>
                </c:pt>
                <c:pt idx="27186">
                  <c:v>0.56260416666666668</c:v>
                </c:pt>
                <c:pt idx="27187">
                  <c:v>0.56284722222222217</c:v>
                </c:pt>
                <c:pt idx="27188">
                  <c:v>0.56309027777777776</c:v>
                </c:pt>
                <c:pt idx="27189">
                  <c:v>0.56334490740740739</c:v>
                </c:pt>
                <c:pt idx="27190">
                  <c:v>0.56358796296296299</c:v>
                </c:pt>
                <c:pt idx="27191">
                  <c:v>0.56383101851851858</c:v>
                </c:pt>
                <c:pt idx="27192">
                  <c:v>0.56407407407407406</c:v>
                </c:pt>
                <c:pt idx="27193">
                  <c:v>0.56431712962962965</c:v>
                </c:pt>
                <c:pt idx="27194">
                  <c:v>0.56456018518518525</c:v>
                </c:pt>
                <c:pt idx="27195">
                  <c:v>0.56481481481481477</c:v>
                </c:pt>
                <c:pt idx="27196">
                  <c:v>0.56505787037037036</c:v>
                </c:pt>
                <c:pt idx="27197">
                  <c:v>0.56530092592592596</c:v>
                </c:pt>
                <c:pt idx="27198">
                  <c:v>0.56554398148148144</c:v>
                </c:pt>
                <c:pt idx="27199">
                  <c:v>0.56578703703703703</c:v>
                </c:pt>
                <c:pt idx="27200">
                  <c:v>0.56604166666666667</c:v>
                </c:pt>
                <c:pt idx="27201">
                  <c:v>0.56628472222222226</c:v>
                </c:pt>
                <c:pt idx="27202">
                  <c:v>0.56652777777777774</c:v>
                </c:pt>
                <c:pt idx="27203">
                  <c:v>0.56677083333333333</c:v>
                </c:pt>
                <c:pt idx="27204">
                  <c:v>0.56701388888888882</c:v>
                </c:pt>
                <c:pt idx="27205">
                  <c:v>0.56726851851851856</c:v>
                </c:pt>
                <c:pt idx="27206">
                  <c:v>0.56751157407407404</c:v>
                </c:pt>
                <c:pt idx="27207">
                  <c:v>0.56775462962962964</c:v>
                </c:pt>
                <c:pt idx="27208">
                  <c:v>0.56799768518518523</c:v>
                </c:pt>
                <c:pt idx="27209">
                  <c:v>0.56824074074074071</c:v>
                </c:pt>
                <c:pt idx="27210">
                  <c:v>0.56849537037037035</c:v>
                </c:pt>
                <c:pt idx="27211">
                  <c:v>0.56873842592592594</c:v>
                </c:pt>
                <c:pt idx="27212">
                  <c:v>0.56898148148148142</c:v>
                </c:pt>
                <c:pt idx="27213">
                  <c:v>0.56922453703703701</c:v>
                </c:pt>
                <c:pt idx="27214">
                  <c:v>0.56946759259259261</c:v>
                </c:pt>
                <c:pt idx="27215">
                  <c:v>0.56971064814814809</c:v>
                </c:pt>
                <c:pt idx="27216">
                  <c:v>0.56996527777777783</c:v>
                </c:pt>
                <c:pt idx="27217">
                  <c:v>0.57020833333333332</c:v>
                </c:pt>
                <c:pt idx="27218">
                  <c:v>0.57045138888888891</c:v>
                </c:pt>
                <c:pt idx="27219">
                  <c:v>0.5706944444444445</c:v>
                </c:pt>
                <c:pt idx="27220">
                  <c:v>0.57093749999999999</c:v>
                </c:pt>
                <c:pt idx="27221">
                  <c:v>0.57119212962962962</c:v>
                </c:pt>
                <c:pt idx="27222">
                  <c:v>0.57143518518518521</c:v>
                </c:pt>
                <c:pt idx="27223">
                  <c:v>0.5716782407407407</c:v>
                </c:pt>
                <c:pt idx="27224">
                  <c:v>0.57192129629629629</c:v>
                </c:pt>
                <c:pt idx="27225">
                  <c:v>0.57216435185185188</c:v>
                </c:pt>
                <c:pt idx="27226">
                  <c:v>0.57240740740740736</c:v>
                </c:pt>
                <c:pt idx="27227">
                  <c:v>0.57266203703703711</c:v>
                </c:pt>
                <c:pt idx="27228">
                  <c:v>0.57290509259259259</c:v>
                </c:pt>
                <c:pt idx="27229">
                  <c:v>0.57314814814814818</c:v>
                </c:pt>
                <c:pt idx="27230">
                  <c:v>0.57339120370370367</c:v>
                </c:pt>
                <c:pt idx="27231">
                  <c:v>0.5736458333333333</c:v>
                </c:pt>
                <c:pt idx="27232">
                  <c:v>0.57388888888888889</c:v>
                </c:pt>
                <c:pt idx="27233">
                  <c:v>0.57413194444444449</c:v>
                </c:pt>
                <c:pt idx="27234">
                  <c:v>0.57437499999999997</c:v>
                </c:pt>
                <c:pt idx="27235">
                  <c:v>0.57461805555555556</c:v>
                </c:pt>
                <c:pt idx="27236">
                  <c:v>0.57486111111111116</c:v>
                </c:pt>
                <c:pt idx="27237">
                  <c:v>0.57511574074074068</c:v>
                </c:pt>
                <c:pt idx="27238">
                  <c:v>0.57535879629629627</c:v>
                </c:pt>
                <c:pt idx="27239">
                  <c:v>0.57560185185185186</c:v>
                </c:pt>
                <c:pt idx="27240">
                  <c:v>0.57584490740740735</c:v>
                </c:pt>
                <c:pt idx="27241">
                  <c:v>0.57608796296296294</c:v>
                </c:pt>
                <c:pt idx="27242">
                  <c:v>0.57634259259259257</c:v>
                </c:pt>
                <c:pt idx="27243">
                  <c:v>0.57658564814814817</c:v>
                </c:pt>
                <c:pt idx="27244">
                  <c:v>0.57682870370370376</c:v>
                </c:pt>
                <c:pt idx="27245">
                  <c:v>0.57707175925925924</c:v>
                </c:pt>
                <c:pt idx="27246">
                  <c:v>0.57731481481481484</c:v>
                </c:pt>
                <c:pt idx="27247">
                  <c:v>0.57755787037037043</c:v>
                </c:pt>
                <c:pt idx="27248">
                  <c:v>0.57781249999999995</c:v>
                </c:pt>
                <c:pt idx="27249">
                  <c:v>0.57805555555555554</c:v>
                </c:pt>
                <c:pt idx="27250">
                  <c:v>0.57829861111111114</c:v>
                </c:pt>
                <c:pt idx="27251">
                  <c:v>0.57854166666666662</c:v>
                </c:pt>
                <c:pt idx="27252">
                  <c:v>0.57879629629629636</c:v>
                </c:pt>
                <c:pt idx="27253">
                  <c:v>0.57903935185185185</c:v>
                </c:pt>
                <c:pt idx="27254">
                  <c:v>0.57928240740740744</c:v>
                </c:pt>
                <c:pt idx="27255">
                  <c:v>0.57952546296296303</c:v>
                </c:pt>
                <c:pt idx="27256">
                  <c:v>0.57976851851851852</c:v>
                </c:pt>
                <c:pt idx="27257">
                  <c:v>0.58001157407407411</c:v>
                </c:pt>
                <c:pt idx="27258">
                  <c:v>0.58026620370370374</c:v>
                </c:pt>
                <c:pt idx="27259">
                  <c:v>0.58050925925925922</c:v>
                </c:pt>
                <c:pt idx="27260">
                  <c:v>0.58075231481481482</c:v>
                </c:pt>
                <c:pt idx="27261">
                  <c:v>0.58099537037037041</c:v>
                </c:pt>
                <c:pt idx="27262">
                  <c:v>0.58123842592592589</c:v>
                </c:pt>
                <c:pt idx="27263">
                  <c:v>0.58149305555555553</c:v>
                </c:pt>
                <c:pt idx="27264">
                  <c:v>0.58173611111111112</c:v>
                </c:pt>
                <c:pt idx="27265">
                  <c:v>0.5819791666666666</c:v>
                </c:pt>
                <c:pt idx="27266">
                  <c:v>0.5822222222222222</c:v>
                </c:pt>
                <c:pt idx="27267">
                  <c:v>0.58246527777777779</c:v>
                </c:pt>
                <c:pt idx="27268">
                  <c:v>0.58270833333333327</c:v>
                </c:pt>
                <c:pt idx="27269">
                  <c:v>0.58296296296296302</c:v>
                </c:pt>
                <c:pt idx="27270">
                  <c:v>0.5832060185185185</c:v>
                </c:pt>
                <c:pt idx="27271">
                  <c:v>0.58344907407407409</c:v>
                </c:pt>
                <c:pt idx="27272">
                  <c:v>0.58369212962962969</c:v>
                </c:pt>
                <c:pt idx="27273">
                  <c:v>0.58393518518518517</c:v>
                </c:pt>
                <c:pt idx="27274">
                  <c:v>0.5841898148148148</c:v>
                </c:pt>
                <c:pt idx="27275">
                  <c:v>0.58443287037037039</c:v>
                </c:pt>
                <c:pt idx="27276">
                  <c:v>0.58467592592592588</c:v>
                </c:pt>
                <c:pt idx="27277">
                  <c:v>0.58491898148148147</c:v>
                </c:pt>
                <c:pt idx="27278">
                  <c:v>0.58516203703703706</c:v>
                </c:pt>
                <c:pt idx="27279">
                  <c:v>0.5854166666666667</c:v>
                </c:pt>
                <c:pt idx="27280">
                  <c:v>0.58565972222222229</c:v>
                </c:pt>
                <c:pt idx="27281">
                  <c:v>0.58590277777777777</c:v>
                </c:pt>
                <c:pt idx="27282">
                  <c:v>0.58614583333333337</c:v>
                </c:pt>
                <c:pt idx="27283">
                  <c:v>0.58638888888888896</c:v>
                </c:pt>
                <c:pt idx="27284">
                  <c:v>0.58664351851851848</c:v>
                </c:pt>
                <c:pt idx="27285">
                  <c:v>0.58688657407407407</c:v>
                </c:pt>
                <c:pt idx="27286">
                  <c:v>0.58712962962962967</c:v>
                </c:pt>
                <c:pt idx="27287">
                  <c:v>0.58737268518518515</c:v>
                </c:pt>
                <c:pt idx="27288">
                  <c:v>0.58761574074074074</c:v>
                </c:pt>
                <c:pt idx="27289">
                  <c:v>0.58785879629629634</c:v>
                </c:pt>
                <c:pt idx="27290">
                  <c:v>0.58811342592592586</c:v>
                </c:pt>
                <c:pt idx="27291">
                  <c:v>0.58835648148148145</c:v>
                </c:pt>
                <c:pt idx="27292">
                  <c:v>0.58859953703703705</c:v>
                </c:pt>
                <c:pt idx="27293">
                  <c:v>0.58884259259259253</c:v>
                </c:pt>
                <c:pt idx="27294">
                  <c:v>0.58908564814814812</c:v>
                </c:pt>
                <c:pt idx="27295">
                  <c:v>0.58934027777777775</c:v>
                </c:pt>
                <c:pt idx="27296">
                  <c:v>0.58958333333333335</c:v>
                </c:pt>
                <c:pt idx="27297">
                  <c:v>0.58982638888888894</c:v>
                </c:pt>
                <c:pt idx="27298">
                  <c:v>0.59006944444444442</c:v>
                </c:pt>
                <c:pt idx="27299">
                  <c:v>0.59031250000000002</c:v>
                </c:pt>
                <c:pt idx="27300">
                  <c:v>0.59056712962962965</c:v>
                </c:pt>
                <c:pt idx="27301">
                  <c:v>0.59081018518518513</c:v>
                </c:pt>
                <c:pt idx="27302">
                  <c:v>0.59105324074074073</c:v>
                </c:pt>
                <c:pt idx="27303">
                  <c:v>0.59129629629629632</c:v>
                </c:pt>
                <c:pt idx="27304">
                  <c:v>0.5915393518518518</c:v>
                </c:pt>
                <c:pt idx="27305">
                  <c:v>0.59179398148148155</c:v>
                </c:pt>
                <c:pt idx="27306">
                  <c:v>0.59203703703703703</c:v>
                </c:pt>
                <c:pt idx="27307">
                  <c:v>0.59228009259259262</c:v>
                </c:pt>
                <c:pt idx="27308">
                  <c:v>0.59252314814814822</c:v>
                </c:pt>
                <c:pt idx="27309">
                  <c:v>0.5927662037037037</c:v>
                </c:pt>
                <c:pt idx="27310">
                  <c:v>0.59300925925925929</c:v>
                </c:pt>
                <c:pt idx="27311">
                  <c:v>0.59326388888888892</c:v>
                </c:pt>
                <c:pt idx="27312">
                  <c:v>0.59350694444444441</c:v>
                </c:pt>
                <c:pt idx="27313">
                  <c:v>0.59375</c:v>
                </c:pt>
                <c:pt idx="27314">
                  <c:v>0.59399305555555559</c:v>
                </c:pt>
                <c:pt idx="27315">
                  <c:v>0.59423611111111108</c:v>
                </c:pt>
                <c:pt idx="27316">
                  <c:v>0.59449074074074071</c:v>
                </c:pt>
                <c:pt idx="27317">
                  <c:v>0.5947337962962963</c:v>
                </c:pt>
                <c:pt idx="27318">
                  <c:v>0.59497685185185178</c:v>
                </c:pt>
                <c:pt idx="27319">
                  <c:v>0.59521990740740738</c:v>
                </c:pt>
                <c:pt idx="27320">
                  <c:v>0.59546296296296297</c:v>
                </c:pt>
                <c:pt idx="27321">
                  <c:v>0.59570601851851845</c:v>
                </c:pt>
                <c:pt idx="27322">
                  <c:v>0.5959606481481482</c:v>
                </c:pt>
                <c:pt idx="27323">
                  <c:v>0.59620370370370368</c:v>
                </c:pt>
                <c:pt idx="27324">
                  <c:v>0.59644675925925927</c:v>
                </c:pt>
                <c:pt idx="27325">
                  <c:v>0.59668981481481487</c:v>
                </c:pt>
                <c:pt idx="27326">
                  <c:v>0.59694444444444439</c:v>
                </c:pt>
                <c:pt idx="27327">
                  <c:v>0.59718749999999998</c:v>
                </c:pt>
                <c:pt idx="27328">
                  <c:v>0.59743055555555558</c:v>
                </c:pt>
                <c:pt idx="27329">
                  <c:v>0.59767361111111106</c:v>
                </c:pt>
                <c:pt idx="27330">
                  <c:v>0.59791666666666665</c:v>
                </c:pt>
                <c:pt idx="27331">
                  <c:v>0.59815972222222225</c:v>
                </c:pt>
                <c:pt idx="27332">
                  <c:v>0.59841435185185188</c:v>
                </c:pt>
                <c:pt idx="27333">
                  <c:v>0.59865740740740747</c:v>
                </c:pt>
                <c:pt idx="27334">
                  <c:v>0.59890046296296295</c:v>
                </c:pt>
                <c:pt idx="27335">
                  <c:v>0.59914351851851855</c:v>
                </c:pt>
                <c:pt idx="27336">
                  <c:v>0.59938657407407414</c:v>
                </c:pt>
                <c:pt idx="27337">
                  <c:v>0.59964120370370366</c:v>
                </c:pt>
                <c:pt idx="27338">
                  <c:v>0.59988425925925926</c:v>
                </c:pt>
                <c:pt idx="27339">
                  <c:v>0.60012731481481485</c:v>
                </c:pt>
                <c:pt idx="27340">
                  <c:v>0.60037037037037033</c:v>
                </c:pt>
                <c:pt idx="27341">
                  <c:v>0.60061342592592593</c:v>
                </c:pt>
                <c:pt idx="27342">
                  <c:v>0.60085648148148152</c:v>
                </c:pt>
                <c:pt idx="27343">
                  <c:v>0.60111111111111104</c:v>
                </c:pt>
                <c:pt idx="27344">
                  <c:v>0.60135416666666663</c:v>
                </c:pt>
                <c:pt idx="27345">
                  <c:v>0.60159722222222223</c:v>
                </c:pt>
                <c:pt idx="27346">
                  <c:v>0.60184027777777771</c:v>
                </c:pt>
                <c:pt idx="27347">
                  <c:v>0.6020833333333333</c:v>
                </c:pt>
                <c:pt idx="27348">
                  <c:v>0.60233796296296294</c:v>
                </c:pt>
                <c:pt idx="27349">
                  <c:v>0.60258101851851853</c:v>
                </c:pt>
                <c:pt idx="27350">
                  <c:v>0.60282407407407412</c:v>
                </c:pt>
                <c:pt idx="27351">
                  <c:v>0.60306712962962961</c:v>
                </c:pt>
                <c:pt idx="27352">
                  <c:v>0.6033101851851852</c:v>
                </c:pt>
                <c:pt idx="27353">
                  <c:v>0.60356481481481483</c:v>
                </c:pt>
                <c:pt idx="27354">
                  <c:v>0.60380787037037031</c:v>
                </c:pt>
                <c:pt idx="27355">
                  <c:v>0.60405092592592591</c:v>
                </c:pt>
                <c:pt idx="27356">
                  <c:v>0.6042939814814815</c:v>
                </c:pt>
                <c:pt idx="27357">
                  <c:v>0.60453703703703698</c:v>
                </c:pt>
                <c:pt idx="27358">
                  <c:v>0.60479166666666673</c:v>
                </c:pt>
                <c:pt idx="27359">
                  <c:v>0.60503472222222221</c:v>
                </c:pt>
                <c:pt idx="27360">
                  <c:v>0.6052777777777778</c:v>
                </c:pt>
                <c:pt idx="27361">
                  <c:v>0.6055208333333334</c:v>
                </c:pt>
                <c:pt idx="27362">
                  <c:v>0.60576388888888888</c:v>
                </c:pt>
                <c:pt idx="27363">
                  <c:v>0.60600694444444447</c:v>
                </c:pt>
                <c:pt idx="27364">
                  <c:v>0.60626157407407411</c:v>
                </c:pt>
                <c:pt idx="27365">
                  <c:v>0.60650462962962959</c:v>
                </c:pt>
                <c:pt idx="27366">
                  <c:v>0.60674768518518518</c:v>
                </c:pt>
                <c:pt idx="27367">
                  <c:v>0.60699074074074078</c:v>
                </c:pt>
                <c:pt idx="27368">
                  <c:v>0.60723379629629626</c:v>
                </c:pt>
                <c:pt idx="27369">
                  <c:v>0.60748842592592589</c:v>
                </c:pt>
                <c:pt idx="27370">
                  <c:v>0.60773148148148148</c:v>
                </c:pt>
                <c:pt idx="27371">
                  <c:v>0.60797453703703697</c:v>
                </c:pt>
                <c:pt idx="27372">
                  <c:v>0.60821759259259256</c:v>
                </c:pt>
                <c:pt idx="27373">
                  <c:v>0.60846064814814815</c:v>
                </c:pt>
                <c:pt idx="27374">
                  <c:v>0.60871527777777779</c:v>
                </c:pt>
                <c:pt idx="27375">
                  <c:v>0.60895833333333338</c:v>
                </c:pt>
                <c:pt idx="27376">
                  <c:v>0.60920138888888886</c:v>
                </c:pt>
                <c:pt idx="27377">
                  <c:v>0.60944444444444446</c:v>
                </c:pt>
                <c:pt idx="27378">
                  <c:v>0.60968750000000005</c:v>
                </c:pt>
                <c:pt idx="27379">
                  <c:v>0.60993055555555553</c:v>
                </c:pt>
                <c:pt idx="27380">
                  <c:v>0.61018518518518516</c:v>
                </c:pt>
                <c:pt idx="27381">
                  <c:v>0.61042824074074076</c:v>
                </c:pt>
                <c:pt idx="27382">
                  <c:v>0.61067129629629624</c:v>
                </c:pt>
                <c:pt idx="27383">
                  <c:v>0.61091435185185183</c:v>
                </c:pt>
                <c:pt idx="27384">
                  <c:v>0.61115740740740743</c:v>
                </c:pt>
                <c:pt idx="27385">
                  <c:v>0.61141203703703706</c:v>
                </c:pt>
                <c:pt idx="27386">
                  <c:v>0.61165509259259265</c:v>
                </c:pt>
                <c:pt idx="27387">
                  <c:v>0.61189814814814814</c:v>
                </c:pt>
                <c:pt idx="27388">
                  <c:v>0.61214120370370373</c:v>
                </c:pt>
                <c:pt idx="27389">
                  <c:v>0.61238425925925932</c:v>
                </c:pt>
                <c:pt idx="27390">
                  <c:v>0.61263888888888884</c:v>
                </c:pt>
                <c:pt idx="27391">
                  <c:v>0.61288194444444444</c:v>
                </c:pt>
                <c:pt idx="27392">
                  <c:v>0.61312500000000003</c:v>
                </c:pt>
                <c:pt idx="27393">
                  <c:v>0.61336805555555551</c:v>
                </c:pt>
                <c:pt idx="27394">
                  <c:v>0.61361111111111111</c:v>
                </c:pt>
                <c:pt idx="27395">
                  <c:v>0.61386574074074074</c:v>
                </c:pt>
                <c:pt idx="27396">
                  <c:v>0.61410879629629633</c:v>
                </c:pt>
                <c:pt idx="27397">
                  <c:v>0.61435185185185182</c:v>
                </c:pt>
                <c:pt idx="27398">
                  <c:v>0.61459490740740741</c:v>
                </c:pt>
                <c:pt idx="27399">
                  <c:v>0.61483796296296289</c:v>
                </c:pt>
                <c:pt idx="27400">
                  <c:v>0.61508101851851849</c:v>
                </c:pt>
                <c:pt idx="27401">
                  <c:v>0.61533564814814812</c:v>
                </c:pt>
                <c:pt idx="27402">
                  <c:v>0.61557870370370371</c:v>
                </c:pt>
                <c:pt idx="27403">
                  <c:v>0.6158217592592593</c:v>
                </c:pt>
                <c:pt idx="27404">
                  <c:v>0.61606481481481479</c:v>
                </c:pt>
                <c:pt idx="27405">
                  <c:v>0.61630787037037038</c:v>
                </c:pt>
                <c:pt idx="27406">
                  <c:v>0.61656250000000001</c:v>
                </c:pt>
                <c:pt idx="27407">
                  <c:v>0.6168055555555555</c:v>
                </c:pt>
                <c:pt idx="27408">
                  <c:v>0.61704861111111109</c:v>
                </c:pt>
                <c:pt idx="27409">
                  <c:v>0.61729166666666668</c:v>
                </c:pt>
                <c:pt idx="27410">
                  <c:v>0.61753472222222217</c:v>
                </c:pt>
                <c:pt idx="27411">
                  <c:v>0.61778935185185191</c:v>
                </c:pt>
                <c:pt idx="27412">
                  <c:v>0.61803240740740739</c:v>
                </c:pt>
                <c:pt idx="27413">
                  <c:v>0.61827546296296299</c:v>
                </c:pt>
                <c:pt idx="27414">
                  <c:v>0.61851851851851858</c:v>
                </c:pt>
                <c:pt idx="27415">
                  <c:v>0.61876157407407406</c:v>
                </c:pt>
                <c:pt idx="27416">
                  <c:v>0.61901620370370369</c:v>
                </c:pt>
                <c:pt idx="27417">
                  <c:v>0.61925925925925929</c:v>
                </c:pt>
                <c:pt idx="27418">
                  <c:v>0.61950231481481477</c:v>
                </c:pt>
                <c:pt idx="27419">
                  <c:v>0.61974537037037036</c:v>
                </c:pt>
                <c:pt idx="27420">
                  <c:v>0.61998842592592596</c:v>
                </c:pt>
                <c:pt idx="27421">
                  <c:v>0.62023148148148144</c:v>
                </c:pt>
                <c:pt idx="27422">
                  <c:v>0.62048611111111118</c:v>
                </c:pt>
                <c:pt idx="27423">
                  <c:v>0.62072916666666667</c:v>
                </c:pt>
                <c:pt idx="27424">
                  <c:v>0.62097222222222226</c:v>
                </c:pt>
                <c:pt idx="27425">
                  <c:v>0.62121527777777774</c:v>
                </c:pt>
                <c:pt idx="27426">
                  <c:v>0.62145833333333333</c:v>
                </c:pt>
                <c:pt idx="27427">
                  <c:v>0.62171296296296297</c:v>
                </c:pt>
                <c:pt idx="27428">
                  <c:v>0.62195601851851856</c:v>
                </c:pt>
                <c:pt idx="27429">
                  <c:v>0.62219907407407404</c:v>
                </c:pt>
                <c:pt idx="27430">
                  <c:v>0.62244212962962964</c:v>
                </c:pt>
                <c:pt idx="27431">
                  <c:v>0.62268518518518523</c:v>
                </c:pt>
                <c:pt idx="27432">
                  <c:v>0.62293981481481475</c:v>
                </c:pt>
                <c:pt idx="27433">
                  <c:v>0.62318287037037035</c:v>
                </c:pt>
                <c:pt idx="27434">
                  <c:v>0.62342592592592594</c:v>
                </c:pt>
                <c:pt idx="27435">
                  <c:v>0.62366898148148142</c:v>
                </c:pt>
                <c:pt idx="27436">
                  <c:v>0.62391203703703701</c:v>
                </c:pt>
                <c:pt idx="27437">
                  <c:v>0.62415509259259261</c:v>
                </c:pt>
                <c:pt idx="27438">
                  <c:v>0.62440972222222224</c:v>
                </c:pt>
                <c:pt idx="27439">
                  <c:v>0.62465277777777783</c:v>
                </c:pt>
                <c:pt idx="27440">
                  <c:v>0.62489583333333332</c:v>
                </c:pt>
                <c:pt idx="27441">
                  <c:v>0.62513888888888891</c:v>
                </c:pt>
                <c:pt idx="27442">
                  <c:v>0.6253819444444445</c:v>
                </c:pt>
                <c:pt idx="27443">
                  <c:v>0.62563657407407403</c:v>
                </c:pt>
                <c:pt idx="27444">
                  <c:v>0.62587962962962962</c:v>
                </c:pt>
                <c:pt idx="27445">
                  <c:v>0.62612268518518521</c:v>
                </c:pt>
                <c:pt idx="27446">
                  <c:v>0.6263657407407407</c:v>
                </c:pt>
                <c:pt idx="27447">
                  <c:v>0.62660879629629629</c:v>
                </c:pt>
                <c:pt idx="27448">
                  <c:v>0.62686342592592592</c:v>
                </c:pt>
                <c:pt idx="27449">
                  <c:v>0.62710648148148151</c:v>
                </c:pt>
                <c:pt idx="27450">
                  <c:v>0.62734953703703711</c:v>
                </c:pt>
                <c:pt idx="27451">
                  <c:v>0.62759259259259259</c:v>
                </c:pt>
                <c:pt idx="27452">
                  <c:v>0.62783564814814818</c:v>
                </c:pt>
                <c:pt idx="27453">
                  <c:v>0.62809027777777782</c:v>
                </c:pt>
                <c:pt idx="27454">
                  <c:v>0.6283333333333333</c:v>
                </c:pt>
                <c:pt idx="27455">
                  <c:v>0.62857638888888889</c:v>
                </c:pt>
                <c:pt idx="27456">
                  <c:v>0.62881944444444449</c:v>
                </c:pt>
                <c:pt idx="27457">
                  <c:v>0.62906249999999997</c:v>
                </c:pt>
                <c:pt idx="27458">
                  <c:v>0.62930555555555556</c:v>
                </c:pt>
                <c:pt idx="27459">
                  <c:v>0.62956018518518519</c:v>
                </c:pt>
                <c:pt idx="27460">
                  <c:v>0.62980324074074068</c:v>
                </c:pt>
                <c:pt idx="27461">
                  <c:v>0.63004629629629627</c:v>
                </c:pt>
                <c:pt idx="27462">
                  <c:v>0.63028935185185186</c:v>
                </c:pt>
                <c:pt idx="27463">
                  <c:v>0.63053240740740735</c:v>
                </c:pt>
                <c:pt idx="27464">
                  <c:v>0.63078703703703709</c:v>
                </c:pt>
                <c:pt idx="27465">
                  <c:v>0.63103009259259257</c:v>
                </c:pt>
                <c:pt idx="27466">
                  <c:v>0.63127314814814817</c:v>
                </c:pt>
                <c:pt idx="27467">
                  <c:v>0.63151620370370376</c:v>
                </c:pt>
                <c:pt idx="27468">
                  <c:v>0.63175925925925924</c:v>
                </c:pt>
                <c:pt idx="27469">
                  <c:v>0.63201388888888888</c:v>
                </c:pt>
                <c:pt idx="27470">
                  <c:v>0.63225694444444447</c:v>
                </c:pt>
                <c:pt idx="27471">
                  <c:v>0.63249999999999995</c:v>
                </c:pt>
                <c:pt idx="27472">
                  <c:v>0.63274305555555554</c:v>
                </c:pt>
                <c:pt idx="27473">
                  <c:v>0.63298611111111114</c:v>
                </c:pt>
                <c:pt idx="27474">
                  <c:v>0.63324074074074077</c:v>
                </c:pt>
                <c:pt idx="27475">
                  <c:v>0.63348379629629636</c:v>
                </c:pt>
                <c:pt idx="27476">
                  <c:v>0.63372685185185185</c:v>
                </c:pt>
                <c:pt idx="27477">
                  <c:v>0.63396990740740744</c:v>
                </c:pt>
                <c:pt idx="27478">
                  <c:v>0.63421296296296303</c:v>
                </c:pt>
                <c:pt idx="27479">
                  <c:v>0.63445601851851852</c:v>
                </c:pt>
                <c:pt idx="27480">
                  <c:v>0.63471064814814815</c:v>
                </c:pt>
                <c:pt idx="27481">
                  <c:v>0.63495370370370374</c:v>
                </c:pt>
                <c:pt idx="27482">
                  <c:v>0.63519675925925922</c:v>
                </c:pt>
                <c:pt idx="27483">
                  <c:v>0.63543981481481482</c:v>
                </c:pt>
                <c:pt idx="27484">
                  <c:v>0.63568287037037041</c:v>
                </c:pt>
                <c:pt idx="27485">
                  <c:v>0.63593749999999993</c:v>
                </c:pt>
                <c:pt idx="27486">
                  <c:v>0.63618055555555553</c:v>
                </c:pt>
                <c:pt idx="27487">
                  <c:v>0.63642361111111112</c:v>
                </c:pt>
                <c:pt idx="27488">
                  <c:v>0.6366666666666666</c:v>
                </c:pt>
                <c:pt idx="27489">
                  <c:v>0.6369097222222222</c:v>
                </c:pt>
                <c:pt idx="27490">
                  <c:v>0.63716435185185183</c:v>
                </c:pt>
                <c:pt idx="27491">
                  <c:v>0.63740740740740742</c:v>
                </c:pt>
                <c:pt idx="27492">
                  <c:v>0.63765046296296302</c:v>
                </c:pt>
                <c:pt idx="27493">
                  <c:v>0.6378935185185185</c:v>
                </c:pt>
                <c:pt idx="27494">
                  <c:v>0.63813657407407409</c:v>
                </c:pt>
                <c:pt idx="27495">
                  <c:v>0.63837962962962969</c:v>
                </c:pt>
                <c:pt idx="27496">
                  <c:v>0.63863425925925921</c:v>
                </c:pt>
                <c:pt idx="27497">
                  <c:v>0.6388773148148148</c:v>
                </c:pt>
                <c:pt idx="27498">
                  <c:v>0.63912037037037039</c:v>
                </c:pt>
                <c:pt idx="27499">
                  <c:v>0.63936342592592588</c:v>
                </c:pt>
                <c:pt idx="27500">
                  <c:v>0.63960648148148147</c:v>
                </c:pt>
                <c:pt idx="27501">
                  <c:v>0.6398611111111111</c:v>
                </c:pt>
                <c:pt idx="27502">
                  <c:v>0.6401041666666667</c:v>
                </c:pt>
                <c:pt idx="27503">
                  <c:v>0.64034722222222229</c:v>
                </c:pt>
                <c:pt idx="27504">
                  <c:v>0.64059027777777777</c:v>
                </c:pt>
                <c:pt idx="27505">
                  <c:v>0.64083333333333337</c:v>
                </c:pt>
                <c:pt idx="27506">
                  <c:v>0.641087962962963</c:v>
                </c:pt>
                <c:pt idx="27507">
                  <c:v>0.64133101851851848</c:v>
                </c:pt>
                <c:pt idx="27508">
                  <c:v>0.64157407407407407</c:v>
                </c:pt>
                <c:pt idx="27509">
                  <c:v>0.64181712962962967</c:v>
                </c:pt>
                <c:pt idx="27510">
                  <c:v>0.64206018518518515</c:v>
                </c:pt>
                <c:pt idx="27511">
                  <c:v>0.64231481481481478</c:v>
                </c:pt>
                <c:pt idx="27512">
                  <c:v>0.64255787037037038</c:v>
                </c:pt>
                <c:pt idx="27513">
                  <c:v>0.64280092592592586</c:v>
                </c:pt>
                <c:pt idx="27514">
                  <c:v>0.64304398148148145</c:v>
                </c:pt>
                <c:pt idx="27515">
                  <c:v>0.64328703703703705</c:v>
                </c:pt>
                <c:pt idx="27516">
                  <c:v>0.64353009259259253</c:v>
                </c:pt>
                <c:pt idx="27517">
                  <c:v>0.64378472222222227</c:v>
                </c:pt>
                <c:pt idx="27518">
                  <c:v>0.64402777777777775</c:v>
                </c:pt>
                <c:pt idx="27519">
                  <c:v>0.64427083333333335</c:v>
                </c:pt>
                <c:pt idx="27520">
                  <c:v>0.64451388888888894</c:v>
                </c:pt>
                <c:pt idx="27521">
                  <c:v>0.64475694444444442</c:v>
                </c:pt>
                <c:pt idx="27522">
                  <c:v>0.64501157407407406</c:v>
                </c:pt>
                <c:pt idx="27523">
                  <c:v>0.64525462962962965</c:v>
                </c:pt>
                <c:pt idx="27524">
                  <c:v>0.64549768518518513</c:v>
                </c:pt>
                <c:pt idx="27525">
                  <c:v>0.64574074074074073</c:v>
                </c:pt>
                <c:pt idx="27526">
                  <c:v>0.64598379629629632</c:v>
                </c:pt>
                <c:pt idx="27527">
                  <c:v>0.64623842592592595</c:v>
                </c:pt>
                <c:pt idx="27528">
                  <c:v>0.64648148148148155</c:v>
                </c:pt>
                <c:pt idx="27529">
                  <c:v>0.64672453703703703</c:v>
                </c:pt>
                <c:pt idx="27530">
                  <c:v>0.64696759259259262</c:v>
                </c:pt>
                <c:pt idx="27531">
                  <c:v>0.64721064814814822</c:v>
                </c:pt>
                <c:pt idx="27532">
                  <c:v>0.64746527777777774</c:v>
                </c:pt>
                <c:pt idx="27533">
                  <c:v>0.64770833333333333</c:v>
                </c:pt>
                <c:pt idx="27534">
                  <c:v>0.64795138888888892</c:v>
                </c:pt>
                <c:pt idx="27535">
                  <c:v>0.64819444444444441</c:v>
                </c:pt>
                <c:pt idx="27536">
                  <c:v>0.6484375</c:v>
                </c:pt>
                <c:pt idx="27537">
                  <c:v>0.64868055555555559</c:v>
                </c:pt>
                <c:pt idx="27538">
                  <c:v>0.64893518518518511</c:v>
                </c:pt>
                <c:pt idx="27539">
                  <c:v>0.64917824074074071</c:v>
                </c:pt>
                <c:pt idx="27540">
                  <c:v>0.6494212962962963</c:v>
                </c:pt>
                <c:pt idx="27541">
                  <c:v>0.64966435185185178</c:v>
                </c:pt>
                <c:pt idx="27542">
                  <c:v>0.64990740740740738</c:v>
                </c:pt>
                <c:pt idx="27543">
                  <c:v>0.65016203703703701</c:v>
                </c:pt>
                <c:pt idx="27544">
                  <c:v>0.6504050925925926</c:v>
                </c:pt>
                <c:pt idx="27545">
                  <c:v>0.6506481481481482</c:v>
                </c:pt>
                <c:pt idx="27546">
                  <c:v>0.65089120370370368</c:v>
                </c:pt>
                <c:pt idx="27547">
                  <c:v>0.65113425925925927</c:v>
                </c:pt>
                <c:pt idx="27548">
                  <c:v>0.65137731481481487</c:v>
                </c:pt>
                <c:pt idx="27549">
                  <c:v>0.65163194444444439</c:v>
                </c:pt>
                <c:pt idx="27550">
                  <c:v>0.65187499999999998</c:v>
                </c:pt>
                <c:pt idx="27551">
                  <c:v>0.65211805555555558</c:v>
                </c:pt>
                <c:pt idx="27552">
                  <c:v>0.65236111111111106</c:v>
                </c:pt>
                <c:pt idx="27553">
                  <c:v>0.65260416666666665</c:v>
                </c:pt>
                <c:pt idx="27554">
                  <c:v>0.65285879629629628</c:v>
                </c:pt>
                <c:pt idx="27555">
                  <c:v>0.65310185185185188</c:v>
                </c:pt>
                <c:pt idx="27556">
                  <c:v>0.65334490740740747</c:v>
                </c:pt>
                <c:pt idx="27557">
                  <c:v>0.65358796296296295</c:v>
                </c:pt>
                <c:pt idx="27558">
                  <c:v>0.65383101851851855</c:v>
                </c:pt>
                <c:pt idx="27559">
                  <c:v>0.65408564814814818</c:v>
                </c:pt>
                <c:pt idx="27560">
                  <c:v>0.65432870370370366</c:v>
                </c:pt>
                <c:pt idx="27561">
                  <c:v>0.65457175925925926</c:v>
                </c:pt>
                <c:pt idx="27562">
                  <c:v>0.65481481481481485</c:v>
                </c:pt>
                <c:pt idx="27563">
                  <c:v>0.65505787037037033</c:v>
                </c:pt>
                <c:pt idx="27564">
                  <c:v>0.65531249999999996</c:v>
                </c:pt>
                <c:pt idx="27565">
                  <c:v>0.65555555555555556</c:v>
                </c:pt>
                <c:pt idx="27566">
                  <c:v>0.65579861111111104</c:v>
                </c:pt>
                <c:pt idx="27567">
                  <c:v>0.65604166666666663</c:v>
                </c:pt>
                <c:pt idx="27568">
                  <c:v>0.65628472222222223</c:v>
                </c:pt>
                <c:pt idx="27569">
                  <c:v>0.65653935185185186</c:v>
                </c:pt>
                <c:pt idx="27570">
                  <c:v>0.65678240740740745</c:v>
                </c:pt>
                <c:pt idx="27571">
                  <c:v>0.65702546296296294</c:v>
                </c:pt>
                <c:pt idx="27572">
                  <c:v>0.65726851851851853</c:v>
                </c:pt>
                <c:pt idx="27573">
                  <c:v>0.65751157407407412</c:v>
                </c:pt>
                <c:pt idx="27574">
                  <c:v>0.65775462962962961</c:v>
                </c:pt>
                <c:pt idx="27575">
                  <c:v>0.65800925925925924</c:v>
                </c:pt>
                <c:pt idx="27576">
                  <c:v>0.65825231481481483</c:v>
                </c:pt>
                <c:pt idx="27577">
                  <c:v>0.65849537037037031</c:v>
                </c:pt>
                <c:pt idx="27578">
                  <c:v>0.65873842592592591</c:v>
                </c:pt>
                <c:pt idx="27579">
                  <c:v>0.6589814814814815</c:v>
                </c:pt>
                <c:pt idx="27580">
                  <c:v>0.65923611111111113</c:v>
                </c:pt>
                <c:pt idx="27581">
                  <c:v>0.65947916666666673</c:v>
                </c:pt>
                <c:pt idx="27582">
                  <c:v>0.65972222222222221</c:v>
                </c:pt>
                <c:pt idx="27583">
                  <c:v>0.6599652777777778</c:v>
                </c:pt>
                <c:pt idx="27584">
                  <c:v>0.6602083333333334</c:v>
                </c:pt>
                <c:pt idx="27585">
                  <c:v>0.66046296296296292</c:v>
                </c:pt>
                <c:pt idx="27586">
                  <c:v>0.66070601851851851</c:v>
                </c:pt>
                <c:pt idx="27587">
                  <c:v>0.66094907407407411</c:v>
                </c:pt>
                <c:pt idx="27588">
                  <c:v>0.66119212962962959</c:v>
                </c:pt>
                <c:pt idx="27589">
                  <c:v>0.66143518518518518</c:v>
                </c:pt>
                <c:pt idx="27590">
                  <c:v>0.66168981481481481</c:v>
                </c:pt>
                <c:pt idx="27591">
                  <c:v>0.6619328703703703</c:v>
                </c:pt>
                <c:pt idx="27592">
                  <c:v>0.66217592592592589</c:v>
                </c:pt>
                <c:pt idx="27593">
                  <c:v>0.66241898148148148</c:v>
                </c:pt>
                <c:pt idx="27594">
                  <c:v>0.66266203703703697</c:v>
                </c:pt>
                <c:pt idx="27595">
                  <c:v>0.66290509259259256</c:v>
                </c:pt>
                <c:pt idx="27596">
                  <c:v>0.66315972222222219</c:v>
                </c:pt>
                <c:pt idx="27597">
                  <c:v>0.66340277777777779</c:v>
                </c:pt>
                <c:pt idx="27598">
                  <c:v>0.66364583333333338</c:v>
                </c:pt>
                <c:pt idx="27599">
                  <c:v>0.66388888888888886</c:v>
                </c:pt>
                <c:pt idx="27600">
                  <c:v>0.66413194444444446</c:v>
                </c:pt>
                <c:pt idx="27601">
                  <c:v>0.66438657407407409</c:v>
                </c:pt>
                <c:pt idx="27602">
                  <c:v>0.66462962962962957</c:v>
                </c:pt>
                <c:pt idx="27603">
                  <c:v>0.66487268518518516</c:v>
                </c:pt>
                <c:pt idx="27604">
                  <c:v>0.66511574074074076</c:v>
                </c:pt>
                <c:pt idx="27605">
                  <c:v>0.66535879629629624</c:v>
                </c:pt>
                <c:pt idx="27606">
                  <c:v>0.66560185185185183</c:v>
                </c:pt>
                <c:pt idx="27607">
                  <c:v>0.66585648148148147</c:v>
                </c:pt>
                <c:pt idx="27608">
                  <c:v>0.66609953703703706</c:v>
                </c:pt>
                <c:pt idx="27609">
                  <c:v>0.66634259259259265</c:v>
                </c:pt>
                <c:pt idx="27610">
                  <c:v>0.66658564814814814</c:v>
                </c:pt>
                <c:pt idx="27611">
                  <c:v>0.66682870370370362</c:v>
                </c:pt>
                <c:pt idx="27612">
                  <c:v>0.66708333333333336</c:v>
                </c:pt>
                <c:pt idx="27613">
                  <c:v>0.66732638888888884</c:v>
                </c:pt>
                <c:pt idx="27614">
                  <c:v>0.66756944444444455</c:v>
                </c:pt>
                <c:pt idx="27615">
                  <c:v>0.66781250000000003</c:v>
                </c:pt>
                <c:pt idx="27616">
                  <c:v>0.66805555555555562</c:v>
                </c:pt>
                <c:pt idx="27617">
                  <c:v>0.66831018518518526</c:v>
                </c:pt>
                <c:pt idx="27618">
                  <c:v>0.66855324074074074</c:v>
                </c:pt>
                <c:pt idx="27619">
                  <c:v>0.66879629629629633</c:v>
                </c:pt>
                <c:pt idx="27620">
                  <c:v>0.66903935185185182</c:v>
                </c:pt>
                <c:pt idx="27621">
                  <c:v>0.66928240740740741</c:v>
                </c:pt>
                <c:pt idx="27622">
                  <c:v>0.66953703703703704</c:v>
                </c:pt>
                <c:pt idx="27623">
                  <c:v>0.66978009259259252</c:v>
                </c:pt>
                <c:pt idx="27624">
                  <c:v>0.67002314814814812</c:v>
                </c:pt>
                <c:pt idx="27625">
                  <c:v>0.6702662037037036</c:v>
                </c:pt>
                <c:pt idx="27626">
                  <c:v>0.6705092592592593</c:v>
                </c:pt>
                <c:pt idx="27627">
                  <c:v>0.67076388888888883</c:v>
                </c:pt>
                <c:pt idx="27628">
                  <c:v>0.67100694444444453</c:v>
                </c:pt>
                <c:pt idx="27629">
                  <c:v>0.67125000000000001</c:v>
                </c:pt>
                <c:pt idx="27630">
                  <c:v>0.67149305555555561</c:v>
                </c:pt>
                <c:pt idx="27631">
                  <c:v>0.67173611111111109</c:v>
                </c:pt>
                <c:pt idx="27632">
                  <c:v>0.67197916666666668</c:v>
                </c:pt>
                <c:pt idx="27633">
                  <c:v>0.67223379629629632</c:v>
                </c:pt>
                <c:pt idx="27634">
                  <c:v>0.6724768518518518</c:v>
                </c:pt>
                <c:pt idx="27635">
                  <c:v>0.67271990740740739</c:v>
                </c:pt>
                <c:pt idx="27636">
                  <c:v>0.67296296296296287</c:v>
                </c:pt>
                <c:pt idx="27637">
                  <c:v>0.67320601851851858</c:v>
                </c:pt>
                <c:pt idx="27638">
                  <c:v>0.6734606481481481</c:v>
                </c:pt>
                <c:pt idx="27639">
                  <c:v>0.6737037037037038</c:v>
                </c:pt>
                <c:pt idx="27640">
                  <c:v>0.67394675925925929</c:v>
                </c:pt>
                <c:pt idx="27641">
                  <c:v>0.67418981481481488</c:v>
                </c:pt>
                <c:pt idx="27642">
                  <c:v>0.67443287037037036</c:v>
                </c:pt>
                <c:pt idx="27643">
                  <c:v>0.6746875</c:v>
                </c:pt>
                <c:pt idx="27644">
                  <c:v>0.67493055555555559</c:v>
                </c:pt>
                <c:pt idx="27645">
                  <c:v>0.67517361111111107</c:v>
                </c:pt>
                <c:pt idx="27646">
                  <c:v>0.67541666666666667</c:v>
                </c:pt>
                <c:pt idx="27647">
                  <c:v>0.67565972222222215</c:v>
                </c:pt>
                <c:pt idx="27648">
                  <c:v>0.67590277777777785</c:v>
                </c:pt>
                <c:pt idx="27649">
                  <c:v>0.67615740740740737</c:v>
                </c:pt>
                <c:pt idx="27650">
                  <c:v>0.67640046296296286</c:v>
                </c:pt>
                <c:pt idx="27651">
                  <c:v>0.67664351851851856</c:v>
                </c:pt>
                <c:pt idx="27652">
                  <c:v>0.67688657407407404</c:v>
                </c:pt>
                <c:pt idx="27653">
                  <c:v>0.67712962962962964</c:v>
                </c:pt>
                <c:pt idx="27654">
                  <c:v>0.67738425925925927</c:v>
                </c:pt>
                <c:pt idx="27655">
                  <c:v>0.67762731481481486</c:v>
                </c:pt>
                <c:pt idx="27656">
                  <c:v>0.67787037037037035</c:v>
                </c:pt>
                <c:pt idx="27657">
                  <c:v>0.67811342592592594</c:v>
                </c:pt>
                <c:pt idx="27658">
                  <c:v>0.67835648148148142</c:v>
                </c:pt>
                <c:pt idx="27659">
                  <c:v>0.67861111111111105</c:v>
                </c:pt>
                <c:pt idx="27660">
                  <c:v>0.67885416666666665</c:v>
                </c:pt>
                <c:pt idx="27661">
                  <c:v>0.67909722222222213</c:v>
                </c:pt>
                <c:pt idx="27662">
                  <c:v>0.67934027777777783</c:v>
                </c:pt>
                <c:pt idx="27663">
                  <c:v>0.67958333333333332</c:v>
                </c:pt>
                <c:pt idx="27664">
                  <c:v>0.67982638888888891</c:v>
                </c:pt>
                <c:pt idx="27665">
                  <c:v>0.68008101851851854</c:v>
                </c:pt>
                <c:pt idx="27666">
                  <c:v>0.68032407407407414</c:v>
                </c:pt>
                <c:pt idx="27667">
                  <c:v>0.68056712962962962</c:v>
                </c:pt>
                <c:pt idx="27668">
                  <c:v>0.68081018518518521</c:v>
                </c:pt>
                <c:pt idx="27669">
                  <c:v>0.6810532407407407</c:v>
                </c:pt>
                <c:pt idx="27670">
                  <c:v>0.68130787037037033</c:v>
                </c:pt>
                <c:pt idx="27671">
                  <c:v>0.68155092592592592</c:v>
                </c:pt>
                <c:pt idx="27672">
                  <c:v>0.6817939814814814</c:v>
                </c:pt>
                <c:pt idx="27673">
                  <c:v>0.68203703703703711</c:v>
                </c:pt>
                <c:pt idx="27674">
                  <c:v>0.68228009259259259</c:v>
                </c:pt>
                <c:pt idx="27675">
                  <c:v>0.68253472222222233</c:v>
                </c:pt>
                <c:pt idx="27676">
                  <c:v>0.68277777777777782</c:v>
                </c:pt>
                <c:pt idx="27677">
                  <c:v>0.6830208333333333</c:v>
                </c:pt>
                <c:pt idx="27678">
                  <c:v>0.68326388888888889</c:v>
                </c:pt>
                <c:pt idx="27679">
                  <c:v>0.68350694444444438</c:v>
                </c:pt>
                <c:pt idx="27680">
                  <c:v>0.68374999999999997</c:v>
                </c:pt>
                <c:pt idx="27681">
                  <c:v>0.6840046296296296</c:v>
                </c:pt>
                <c:pt idx="27682">
                  <c:v>0.68424768518518519</c:v>
                </c:pt>
                <c:pt idx="27683">
                  <c:v>0.68449074074074068</c:v>
                </c:pt>
                <c:pt idx="27684">
                  <c:v>0.68473379629629638</c:v>
                </c:pt>
                <c:pt idx="27685">
                  <c:v>0.6849884259259259</c:v>
                </c:pt>
                <c:pt idx="27686">
                  <c:v>0.68523148148148139</c:v>
                </c:pt>
                <c:pt idx="27687">
                  <c:v>0.68547453703703709</c:v>
                </c:pt>
                <c:pt idx="27688">
                  <c:v>0.68571759259259257</c:v>
                </c:pt>
                <c:pt idx="27689">
                  <c:v>0.68596064814814817</c:v>
                </c:pt>
                <c:pt idx="27690">
                  <c:v>0.68620370370370365</c:v>
                </c:pt>
                <c:pt idx="27691">
                  <c:v>0.68645833333333339</c:v>
                </c:pt>
                <c:pt idx="27692">
                  <c:v>0.68670138888888888</c:v>
                </c:pt>
                <c:pt idx="27693">
                  <c:v>0.68694444444444447</c:v>
                </c:pt>
                <c:pt idx="27694">
                  <c:v>0.68718749999999995</c:v>
                </c:pt>
                <c:pt idx="27695">
                  <c:v>0.68743055555555566</c:v>
                </c:pt>
                <c:pt idx="27696">
                  <c:v>0.68768518518518518</c:v>
                </c:pt>
                <c:pt idx="27697">
                  <c:v>0.68792824074074066</c:v>
                </c:pt>
                <c:pt idx="27698">
                  <c:v>0.68817129629629636</c:v>
                </c:pt>
                <c:pt idx="27699">
                  <c:v>0.68841435185185185</c:v>
                </c:pt>
                <c:pt idx="27700">
                  <c:v>0.68865740740740744</c:v>
                </c:pt>
                <c:pt idx="27701">
                  <c:v>0.68890046296296292</c:v>
                </c:pt>
                <c:pt idx="27702">
                  <c:v>0.68915509259259267</c:v>
                </c:pt>
                <c:pt idx="27703">
                  <c:v>0.68939814814814815</c:v>
                </c:pt>
                <c:pt idx="27704">
                  <c:v>0.68964120370370363</c:v>
                </c:pt>
                <c:pt idx="27705">
                  <c:v>0.68988425925925922</c:v>
                </c:pt>
                <c:pt idx="27706">
                  <c:v>0.69012731481481471</c:v>
                </c:pt>
                <c:pt idx="27707">
                  <c:v>0.69038194444444445</c:v>
                </c:pt>
                <c:pt idx="27708">
                  <c:v>0.69062499999999993</c:v>
                </c:pt>
                <c:pt idx="27709">
                  <c:v>0.69086805555555564</c:v>
                </c:pt>
                <c:pt idx="27710">
                  <c:v>0.69111111111111112</c:v>
                </c:pt>
                <c:pt idx="27711">
                  <c:v>0.69135416666666671</c:v>
                </c:pt>
                <c:pt idx="27712">
                  <c:v>0.69160879629629635</c:v>
                </c:pt>
                <c:pt idx="27713">
                  <c:v>0.69185185185185183</c:v>
                </c:pt>
                <c:pt idx="27714">
                  <c:v>0.69209490740740742</c:v>
                </c:pt>
                <c:pt idx="27715">
                  <c:v>0.69233796296296291</c:v>
                </c:pt>
                <c:pt idx="27716">
                  <c:v>0.6925810185185185</c:v>
                </c:pt>
                <c:pt idx="27717">
                  <c:v>0.69283564814814813</c:v>
                </c:pt>
                <c:pt idx="27718">
                  <c:v>0.69307870370370372</c:v>
                </c:pt>
                <c:pt idx="27719">
                  <c:v>0.69332175925925921</c:v>
                </c:pt>
                <c:pt idx="27720">
                  <c:v>0.69356481481481491</c:v>
                </c:pt>
                <c:pt idx="27721">
                  <c:v>0.69380787037037039</c:v>
                </c:pt>
                <c:pt idx="27722">
                  <c:v>0.69405092592592599</c:v>
                </c:pt>
                <c:pt idx="27723">
                  <c:v>0.69430555555555562</c:v>
                </c:pt>
                <c:pt idx="27724">
                  <c:v>0.6945486111111111</c:v>
                </c:pt>
                <c:pt idx="27725">
                  <c:v>0.6947916666666667</c:v>
                </c:pt>
                <c:pt idx="27726">
                  <c:v>0.69503472222222218</c:v>
                </c:pt>
                <c:pt idx="27727">
                  <c:v>0.69527777777777777</c:v>
                </c:pt>
                <c:pt idx="27728">
                  <c:v>0.6955324074074074</c:v>
                </c:pt>
                <c:pt idx="27729">
                  <c:v>0.695775462962963</c:v>
                </c:pt>
                <c:pt idx="27730">
                  <c:v>0.69601851851851848</c:v>
                </c:pt>
                <c:pt idx="27731">
                  <c:v>0.69626157407407396</c:v>
                </c:pt>
                <c:pt idx="27732">
                  <c:v>0.69650462962962967</c:v>
                </c:pt>
                <c:pt idx="27733">
                  <c:v>0.69675925925925919</c:v>
                </c:pt>
                <c:pt idx="27734">
                  <c:v>0.69700231481481489</c:v>
                </c:pt>
                <c:pt idx="27735">
                  <c:v>0.69724537037037038</c:v>
                </c:pt>
                <c:pt idx="27736">
                  <c:v>0.69748842592592597</c:v>
                </c:pt>
                <c:pt idx="27737">
                  <c:v>0.69773148148148145</c:v>
                </c:pt>
                <c:pt idx="27738">
                  <c:v>0.69797453703703705</c:v>
                </c:pt>
                <c:pt idx="27739">
                  <c:v>0.69822916666666668</c:v>
                </c:pt>
                <c:pt idx="27740">
                  <c:v>0.69847222222222216</c:v>
                </c:pt>
                <c:pt idx="27741">
                  <c:v>0.69871527777777775</c:v>
                </c:pt>
                <c:pt idx="27742">
                  <c:v>0.69895833333333324</c:v>
                </c:pt>
                <c:pt idx="27743">
                  <c:v>0.69920138888888894</c:v>
                </c:pt>
                <c:pt idx="27744">
                  <c:v>0.69945601851851846</c:v>
                </c:pt>
                <c:pt idx="27745">
                  <c:v>0.69969907407407417</c:v>
                </c:pt>
                <c:pt idx="27746">
                  <c:v>0.69994212962962965</c:v>
                </c:pt>
                <c:pt idx="27747">
                  <c:v>0.70018518518518524</c:v>
                </c:pt>
                <c:pt idx="27748">
                  <c:v>0.70042824074074073</c:v>
                </c:pt>
                <c:pt idx="27749">
                  <c:v>0.70068287037037036</c:v>
                </c:pt>
                <c:pt idx="27750">
                  <c:v>0.70092592592592595</c:v>
                </c:pt>
                <c:pt idx="27751">
                  <c:v>0.70116898148148143</c:v>
                </c:pt>
                <c:pt idx="27752">
                  <c:v>0.70141203703703703</c:v>
                </c:pt>
                <c:pt idx="27753">
                  <c:v>0.70165509259259251</c:v>
                </c:pt>
                <c:pt idx="27754">
                  <c:v>0.70190972222222225</c:v>
                </c:pt>
                <c:pt idx="27755">
                  <c:v>0.70215277777777774</c:v>
                </c:pt>
                <c:pt idx="27756">
                  <c:v>0.70239583333333344</c:v>
                </c:pt>
                <c:pt idx="27757">
                  <c:v>0.70263888888888892</c:v>
                </c:pt>
                <c:pt idx="27758">
                  <c:v>0.70288194444444441</c:v>
                </c:pt>
                <c:pt idx="27759">
                  <c:v>0.703125</c:v>
                </c:pt>
                <c:pt idx="27760">
                  <c:v>0.70337962962962963</c:v>
                </c:pt>
                <c:pt idx="27761">
                  <c:v>0.70362268518518523</c:v>
                </c:pt>
                <c:pt idx="27762">
                  <c:v>0.70386574074074071</c:v>
                </c:pt>
                <c:pt idx="27763">
                  <c:v>0.7041087962962963</c:v>
                </c:pt>
                <c:pt idx="27764">
                  <c:v>0.70435185185185178</c:v>
                </c:pt>
                <c:pt idx="27765">
                  <c:v>0.70460648148148142</c:v>
                </c:pt>
                <c:pt idx="27766">
                  <c:v>0.70484953703703701</c:v>
                </c:pt>
                <c:pt idx="27767">
                  <c:v>0.70509259259259249</c:v>
                </c:pt>
                <c:pt idx="27768">
                  <c:v>0.7053356481481482</c:v>
                </c:pt>
                <c:pt idx="27769">
                  <c:v>0.70557870370370368</c:v>
                </c:pt>
                <c:pt idx="27770">
                  <c:v>0.70583333333333342</c:v>
                </c:pt>
                <c:pt idx="27771">
                  <c:v>0.70607638888888891</c:v>
                </c:pt>
                <c:pt idx="27772">
                  <c:v>0.7063194444444445</c:v>
                </c:pt>
                <c:pt idx="27773">
                  <c:v>0.70656249999999998</c:v>
                </c:pt>
                <c:pt idx="27774">
                  <c:v>0.70680555555555558</c:v>
                </c:pt>
                <c:pt idx="27775">
                  <c:v>0.70704861111111106</c:v>
                </c:pt>
                <c:pt idx="27776">
                  <c:v>0.70730324074074069</c:v>
                </c:pt>
                <c:pt idx="27777">
                  <c:v>0.70754629629629628</c:v>
                </c:pt>
                <c:pt idx="27778">
                  <c:v>0.70778935185185177</c:v>
                </c:pt>
                <c:pt idx="27779">
                  <c:v>0.70803240740740747</c:v>
                </c:pt>
                <c:pt idx="27780">
                  <c:v>0.70828703703703699</c:v>
                </c:pt>
                <c:pt idx="27781">
                  <c:v>0.7085300925925927</c:v>
                </c:pt>
                <c:pt idx="27782">
                  <c:v>0.70877314814814818</c:v>
                </c:pt>
                <c:pt idx="27783">
                  <c:v>0.70901620370370377</c:v>
                </c:pt>
                <c:pt idx="27784">
                  <c:v>0.70925925925925926</c:v>
                </c:pt>
                <c:pt idx="27785">
                  <c:v>0.70950231481481485</c:v>
                </c:pt>
                <c:pt idx="27786">
                  <c:v>0.70975694444444448</c:v>
                </c:pt>
                <c:pt idx="27787">
                  <c:v>0.71</c:v>
                </c:pt>
                <c:pt idx="27788">
                  <c:v>0.71024305555555556</c:v>
                </c:pt>
                <c:pt idx="27789">
                  <c:v>0.71048611111111104</c:v>
                </c:pt>
                <c:pt idx="27790">
                  <c:v>0.71072916666666675</c:v>
                </c:pt>
                <c:pt idx="27791">
                  <c:v>0.71098379629629627</c:v>
                </c:pt>
                <c:pt idx="27792">
                  <c:v>0.71122685185185175</c:v>
                </c:pt>
                <c:pt idx="27793">
                  <c:v>0.71146990740740745</c:v>
                </c:pt>
                <c:pt idx="27794">
                  <c:v>0.71171296296296294</c:v>
                </c:pt>
                <c:pt idx="27795">
                  <c:v>0.71195601851851853</c:v>
                </c:pt>
                <c:pt idx="27796">
                  <c:v>0.71219907407407401</c:v>
                </c:pt>
                <c:pt idx="27797">
                  <c:v>0.71245370370370376</c:v>
                </c:pt>
                <c:pt idx="27798">
                  <c:v>0.71269675925925924</c:v>
                </c:pt>
                <c:pt idx="27799">
                  <c:v>0.71293981481481483</c:v>
                </c:pt>
                <c:pt idx="27800">
                  <c:v>0.71318287037037031</c:v>
                </c:pt>
                <c:pt idx="27801">
                  <c:v>0.71343749999999995</c:v>
                </c:pt>
                <c:pt idx="27802">
                  <c:v>0.71368055555555554</c:v>
                </c:pt>
                <c:pt idx="27803">
                  <c:v>0.71392361111111102</c:v>
                </c:pt>
                <c:pt idx="27804">
                  <c:v>0.71416666666666673</c:v>
                </c:pt>
                <c:pt idx="27805">
                  <c:v>0.71440972222222221</c:v>
                </c:pt>
                <c:pt idx="27806">
                  <c:v>0.7146527777777778</c:v>
                </c:pt>
                <c:pt idx="27807">
                  <c:v>0.71490740740740744</c:v>
                </c:pt>
                <c:pt idx="27808">
                  <c:v>0.71515046296296303</c:v>
                </c:pt>
                <c:pt idx="27809">
                  <c:v>0.71539351851851851</c:v>
                </c:pt>
                <c:pt idx="27810">
                  <c:v>0.71563657407407411</c:v>
                </c:pt>
                <c:pt idx="27811">
                  <c:v>0.71587962962962959</c:v>
                </c:pt>
                <c:pt idx="27812">
                  <c:v>0.71613425925925922</c:v>
                </c:pt>
                <c:pt idx="27813">
                  <c:v>0.71637731481481481</c:v>
                </c:pt>
                <c:pt idx="27814">
                  <c:v>0.7166203703703703</c:v>
                </c:pt>
                <c:pt idx="27815">
                  <c:v>0.716863425925926</c:v>
                </c:pt>
                <c:pt idx="27816">
                  <c:v>0.71710648148148148</c:v>
                </c:pt>
                <c:pt idx="27817">
                  <c:v>0.71734953703703708</c:v>
                </c:pt>
                <c:pt idx="27818">
                  <c:v>0.71760416666666671</c:v>
                </c:pt>
                <c:pt idx="27819">
                  <c:v>0.71784722222222219</c:v>
                </c:pt>
                <c:pt idx="27820">
                  <c:v>0.71809027777777779</c:v>
                </c:pt>
                <c:pt idx="27821">
                  <c:v>0.71833333333333327</c:v>
                </c:pt>
                <c:pt idx="27822">
                  <c:v>0.71857638888888886</c:v>
                </c:pt>
                <c:pt idx="27823">
                  <c:v>0.71883101851851849</c:v>
                </c:pt>
                <c:pt idx="27824">
                  <c:v>0.71907407407407409</c:v>
                </c:pt>
                <c:pt idx="27825">
                  <c:v>0.71931712962962957</c:v>
                </c:pt>
                <c:pt idx="27826">
                  <c:v>0.71956018518518527</c:v>
                </c:pt>
                <c:pt idx="27827">
                  <c:v>0.71980324074074076</c:v>
                </c:pt>
                <c:pt idx="27828">
                  <c:v>0.72005787037037028</c:v>
                </c:pt>
                <c:pt idx="27829">
                  <c:v>0.72030092592592598</c:v>
                </c:pt>
                <c:pt idx="27830">
                  <c:v>0.72054398148148147</c:v>
                </c:pt>
                <c:pt idx="27831">
                  <c:v>0.72078703703703706</c:v>
                </c:pt>
                <c:pt idx="27832">
                  <c:v>0.72103009259259254</c:v>
                </c:pt>
                <c:pt idx="27833">
                  <c:v>0.72127314814814814</c:v>
                </c:pt>
                <c:pt idx="27834">
                  <c:v>0.72152777777777777</c:v>
                </c:pt>
                <c:pt idx="27835">
                  <c:v>0.72177083333333336</c:v>
                </c:pt>
                <c:pt idx="27836">
                  <c:v>0.72201388888888884</c:v>
                </c:pt>
                <c:pt idx="27837">
                  <c:v>0.72225694444444455</c:v>
                </c:pt>
                <c:pt idx="27838">
                  <c:v>0.72251157407407407</c:v>
                </c:pt>
                <c:pt idx="27839">
                  <c:v>0.72275462962962955</c:v>
                </c:pt>
                <c:pt idx="27840">
                  <c:v>0.72299768518518526</c:v>
                </c:pt>
                <c:pt idx="27841">
                  <c:v>0.72324074074074074</c:v>
                </c:pt>
                <c:pt idx="27842">
                  <c:v>0.72348379629629633</c:v>
                </c:pt>
                <c:pt idx="27843">
                  <c:v>0.72372685185185182</c:v>
                </c:pt>
                <c:pt idx="27844">
                  <c:v>0.72398148148148145</c:v>
                </c:pt>
                <c:pt idx="27845">
                  <c:v>0.72422453703703704</c:v>
                </c:pt>
                <c:pt idx="27846">
                  <c:v>0.72446759259259252</c:v>
                </c:pt>
                <c:pt idx="27847">
                  <c:v>0.72471064814814812</c:v>
                </c:pt>
                <c:pt idx="27848">
                  <c:v>0.7249537037037036</c:v>
                </c:pt>
                <c:pt idx="27849">
                  <c:v>0.72520833333333334</c:v>
                </c:pt>
                <c:pt idx="27850">
                  <c:v>0.72545138888888883</c:v>
                </c:pt>
                <c:pt idx="27851">
                  <c:v>0.72569444444444453</c:v>
                </c:pt>
                <c:pt idx="27852">
                  <c:v>0.72593750000000001</c:v>
                </c:pt>
                <c:pt idx="27853">
                  <c:v>0.72618055555555561</c:v>
                </c:pt>
                <c:pt idx="27854">
                  <c:v>0.72642361111111109</c:v>
                </c:pt>
                <c:pt idx="27855">
                  <c:v>0.72667824074074072</c:v>
                </c:pt>
                <c:pt idx="27856">
                  <c:v>0.72692129629629632</c:v>
                </c:pt>
                <c:pt idx="27857">
                  <c:v>0.7271643518518518</c:v>
                </c:pt>
                <c:pt idx="27858">
                  <c:v>0.72740740740740739</c:v>
                </c:pt>
                <c:pt idx="27859">
                  <c:v>0.72766203703703702</c:v>
                </c:pt>
                <c:pt idx="27860">
                  <c:v>0.72790509259259262</c:v>
                </c:pt>
                <c:pt idx="27861">
                  <c:v>0.7281481481481481</c:v>
                </c:pt>
                <c:pt idx="27862">
                  <c:v>0.7283912037037038</c:v>
                </c:pt>
                <c:pt idx="27863">
                  <c:v>0.72863425925925929</c:v>
                </c:pt>
                <c:pt idx="27864">
                  <c:v>0.72887731481481488</c:v>
                </c:pt>
                <c:pt idx="27865">
                  <c:v>0.72913194444444451</c:v>
                </c:pt>
                <c:pt idx="27866">
                  <c:v>0.729375</c:v>
                </c:pt>
                <c:pt idx="27867">
                  <c:v>0.72961805555555559</c:v>
                </c:pt>
                <c:pt idx="27868">
                  <c:v>0.72986111111111107</c:v>
                </c:pt>
                <c:pt idx="27869">
                  <c:v>0.73010416666666667</c:v>
                </c:pt>
                <c:pt idx="27870">
                  <c:v>0.7303587962962963</c:v>
                </c:pt>
                <c:pt idx="27871">
                  <c:v>0.73060185185185189</c:v>
                </c:pt>
                <c:pt idx="27872">
                  <c:v>0.73084490740740737</c:v>
                </c:pt>
                <c:pt idx="27873">
                  <c:v>0.73108796296296286</c:v>
                </c:pt>
                <c:pt idx="27874">
                  <c:v>0.73133101851851856</c:v>
                </c:pt>
                <c:pt idx="27875">
                  <c:v>0.73157407407407404</c:v>
                </c:pt>
                <c:pt idx="27876">
                  <c:v>0.73182870370370379</c:v>
                </c:pt>
                <c:pt idx="27877">
                  <c:v>0.73207175925925927</c:v>
                </c:pt>
                <c:pt idx="27878">
                  <c:v>0.73231481481481486</c:v>
                </c:pt>
                <c:pt idx="27879">
                  <c:v>0.73255787037037035</c:v>
                </c:pt>
                <c:pt idx="27880">
                  <c:v>0.73280092592592594</c:v>
                </c:pt>
                <c:pt idx="27881">
                  <c:v>0.73305555555555557</c:v>
                </c:pt>
                <c:pt idx="27882">
                  <c:v>0.73329861111111105</c:v>
                </c:pt>
                <c:pt idx="27883">
                  <c:v>0.73354166666666665</c:v>
                </c:pt>
                <c:pt idx="27884">
                  <c:v>0.73378472222222213</c:v>
                </c:pt>
                <c:pt idx="27885">
                  <c:v>0.73402777777777783</c:v>
                </c:pt>
                <c:pt idx="27886">
                  <c:v>0.73428240740740736</c:v>
                </c:pt>
                <c:pt idx="27887">
                  <c:v>0.73452546296296306</c:v>
                </c:pt>
                <c:pt idx="27888">
                  <c:v>0.73476851851851854</c:v>
                </c:pt>
                <c:pt idx="27889">
                  <c:v>0.73501157407407414</c:v>
                </c:pt>
                <c:pt idx="27890">
                  <c:v>0.73525462962962962</c:v>
                </c:pt>
                <c:pt idx="27891">
                  <c:v>0.73549768518518521</c:v>
                </c:pt>
                <c:pt idx="27892">
                  <c:v>0.73575231481481485</c:v>
                </c:pt>
                <c:pt idx="27893">
                  <c:v>0.73599537037037033</c:v>
                </c:pt>
                <c:pt idx="27894">
                  <c:v>0.73623842592592592</c:v>
                </c:pt>
                <c:pt idx="27895">
                  <c:v>0.7364814814814814</c:v>
                </c:pt>
                <c:pt idx="27896">
                  <c:v>0.73673611111111104</c:v>
                </c:pt>
                <c:pt idx="27897">
                  <c:v>0.73697916666666663</c:v>
                </c:pt>
                <c:pt idx="27898">
                  <c:v>0.73722222222222233</c:v>
                </c:pt>
                <c:pt idx="27899">
                  <c:v>0.73746527777777782</c:v>
                </c:pt>
                <c:pt idx="27900">
                  <c:v>0.7377083333333333</c:v>
                </c:pt>
                <c:pt idx="27901">
                  <c:v>0.73795138888888889</c:v>
                </c:pt>
                <c:pt idx="27902">
                  <c:v>0.73820601851851853</c:v>
                </c:pt>
                <c:pt idx="27903">
                  <c:v>0.73844907407407412</c:v>
                </c:pt>
                <c:pt idx="27904">
                  <c:v>0.7386921296296296</c:v>
                </c:pt>
                <c:pt idx="27905">
                  <c:v>0.73893518518518519</c:v>
                </c:pt>
                <c:pt idx="27906">
                  <c:v>0.73917824074074068</c:v>
                </c:pt>
                <c:pt idx="27907">
                  <c:v>0.73943287037037031</c:v>
                </c:pt>
                <c:pt idx="27908">
                  <c:v>0.7396759259259259</c:v>
                </c:pt>
                <c:pt idx="27909">
                  <c:v>0.73991898148148139</c:v>
                </c:pt>
                <c:pt idx="27910">
                  <c:v>0.74016203703703709</c:v>
                </c:pt>
                <c:pt idx="27911">
                  <c:v>0.74040509259259257</c:v>
                </c:pt>
                <c:pt idx="27912">
                  <c:v>0.74064814814814817</c:v>
                </c:pt>
                <c:pt idx="27913">
                  <c:v>0.7409027777777778</c:v>
                </c:pt>
                <c:pt idx="27914">
                  <c:v>0.74114583333333339</c:v>
                </c:pt>
                <c:pt idx="27915">
                  <c:v>0.74138888888888888</c:v>
                </c:pt>
                <c:pt idx="27916">
                  <c:v>0.74163194444444447</c:v>
                </c:pt>
                <c:pt idx="27917">
                  <c:v>0.74187499999999995</c:v>
                </c:pt>
                <c:pt idx="27918">
                  <c:v>0.74212962962962958</c:v>
                </c:pt>
                <c:pt idx="27919">
                  <c:v>0.74237268518518518</c:v>
                </c:pt>
                <c:pt idx="27920">
                  <c:v>0.74261574074074066</c:v>
                </c:pt>
                <c:pt idx="27921">
                  <c:v>0.74285879629629636</c:v>
                </c:pt>
                <c:pt idx="27922">
                  <c:v>0.74310185185185185</c:v>
                </c:pt>
                <c:pt idx="27923">
                  <c:v>0.74335648148148137</c:v>
                </c:pt>
                <c:pt idx="27924">
                  <c:v>0.74359953703703707</c:v>
                </c:pt>
                <c:pt idx="27925">
                  <c:v>0.74384259259259267</c:v>
                </c:pt>
                <c:pt idx="27926">
                  <c:v>0.74408564814814815</c:v>
                </c:pt>
                <c:pt idx="27927">
                  <c:v>0.74432870370370363</c:v>
                </c:pt>
                <c:pt idx="27928">
                  <c:v>0.74457175925925922</c:v>
                </c:pt>
                <c:pt idx="27929">
                  <c:v>0.74482638888888886</c:v>
                </c:pt>
                <c:pt idx="27930">
                  <c:v>0.74506944444444445</c:v>
                </c:pt>
                <c:pt idx="27931">
                  <c:v>0.74531249999999993</c:v>
                </c:pt>
                <c:pt idx="27932">
                  <c:v>0.74555555555555564</c:v>
                </c:pt>
                <c:pt idx="27933">
                  <c:v>0.74579861111111112</c:v>
                </c:pt>
                <c:pt idx="27934">
                  <c:v>0.74605324074074064</c:v>
                </c:pt>
                <c:pt idx="27935">
                  <c:v>0.74629629629629635</c:v>
                </c:pt>
                <c:pt idx="27936">
                  <c:v>0.74653935185185183</c:v>
                </c:pt>
                <c:pt idx="27937">
                  <c:v>0.74678240740740742</c:v>
                </c:pt>
                <c:pt idx="27938">
                  <c:v>0.74702546296296291</c:v>
                </c:pt>
                <c:pt idx="27939">
                  <c:v>0.74728009259259265</c:v>
                </c:pt>
                <c:pt idx="27940">
                  <c:v>0.74752314814814813</c:v>
                </c:pt>
                <c:pt idx="27941">
                  <c:v>0.74776620370370372</c:v>
                </c:pt>
                <c:pt idx="27942">
                  <c:v>0.74800925925925921</c:v>
                </c:pt>
                <c:pt idx="27943">
                  <c:v>0.74825231481481491</c:v>
                </c:pt>
                <c:pt idx="27944">
                  <c:v>0.74850694444444443</c:v>
                </c:pt>
                <c:pt idx="27945">
                  <c:v>0.74874999999999992</c:v>
                </c:pt>
                <c:pt idx="27946">
                  <c:v>0.74899305555555562</c:v>
                </c:pt>
                <c:pt idx="27947">
                  <c:v>0.7492361111111111</c:v>
                </c:pt>
                <c:pt idx="27948">
                  <c:v>0.7494791666666667</c:v>
                </c:pt>
                <c:pt idx="27949">
                  <c:v>0.74972222222222218</c:v>
                </c:pt>
                <c:pt idx="27950">
                  <c:v>0.74997685185185192</c:v>
                </c:pt>
                <c:pt idx="27951">
                  <c:v>0.7502199074074074</c:v>
                </c:pt>
                <c:pt idx="27952">
                  <c:v>0.750462962962963</c:v>
                </c:pt>
                <c:pt idx="27953">
                  <c:v>0.75070601851851848</c:v>
                </c:pt>
                <c:pt idx="27954">
                  <c:v>0.75096064814814811</c:v>
                </c:pt>
                <c:pt idx="27955">
                  <c:v>0.75120370370370371</c:v>
                </c:pt>
                <c:pt idx="27956">
                  <c:v>0.75144675925925919</c:v>
                </c:pt>
                <c:pt idx="27957">
                  <c:v>0.75168981481481489</c:v>
                </c:pt>
                <c:pt idx="27958">
                  <c:v>0.75193287037037038</c:v>
                </c:pt>
                <c:pt idx="27959">
                  <c:v>0.75217592592592597</c:v>
                </c:pt>
                <c:pt idx="27960">
                  <c:v>0.7524305555555556</c:v>
                </c:pt>
                <c:pt idx="27961">
                  <c:v>0.75267361111111108</c:v>
                </c:pt>
                <c:pt idx="27962">
                  <c:v>0.75291666666666668</c:v>
                </c:pt>
                <c:pt idx="27963">
                  <c:v>0.75315972222222216</c:v>
                </c:pt>
                <c:pt idx="27964">
                  <c:v>0.75340277777777775</c:v>
                </c:pt>
                <c:pt idx="27965">
                  <c:v>0.75365740740740739</c:v>
                </c:pt>
                <c:pt idx="27966">
                  <c:v>0.75390046296296298</c:v>
                </c:pt>
                <c:pt idx="27967">
                  <c:v>0.75414351851851846</c:v>
                </c:pt>
                <c:pt idx="27968">
                  <c:v>0.75438657407407417</c:v>
                </c:pt>
                <c:pt idx="27969">
                  <c:v>0.75462962962962965</c:v>
                </c:pt>
                <c:pt idx="27970">
                  <c:v>0.75487268518518524</c:v>
                </c:pt>
                <c:pt idx="27971">
                  <c:v>0.75512731481481488</c:v>
                </c:pt>
                <c:pt idx="27972">
                  <c:v>0.75537037037037036</c:v>
                </c:pt>
                <c:pt idx="27973">
                  <c:v>0.75561342592592595</c:v>
                </c:pt>
                <c:pt idx="27974">
                  <c:v>0.75585648148148143</c:v>
                </c:pt>
                <c:pt idx="27975">
                  <c:v>0.75609953703703703</c:v>
                </c:pt>
                <c:pt idx="27976">
                  <c:v>0.75635416666666666</c:v>
                </c:pt>
                <c:pt idx="27977">
                  <c:v>0.75659722222222225</c:v>
                </c:pt>
                <c:pt idx="27978">
                  <c:v>0.75684027777777774</c:v>
                </c:pt>
                <c:pt idx="27979">
                  <c:v>0.75708333333333344</c:v>
                </c:pt>
                <c:pt idx="27980">
                  <c:v>0.75732638888888892</c:v>
                </c:pt>
                <c:pt idx="27981">
                  <c:v>0.75758101851851845</c:v>
                </c:pt>
                <c:pt idx="27982">
                  <c:v>0.75782407407407415</c:v>
                </c:pt>
                <c:pt idx="27983">
                  <c:v>0.75806712962962963</c:v>
                </c:pt>
                <c:pt idx="27984">
                  <c:v>0.75831018518518523</c:v>
                </c:pt>
                <c:pt idx="27985">
                  <c:v>0.75855324074074071</c:v>
                </c:pt>
                <c:pt idx="27986">
                  <c:v>0.7587962962962963</c:v>
                </c:pt>
                <c:pt idx="27987">
                  <c:v>0.75905092592592593</c:v>
                </c:pt>
                <c:pt idx="27988">
                  <c:v>0.75929398148148142</c:v>
                </c:pt>
                <c:pt idx="27989">
                  <c:v>0.75953703703703701</c:v>
                </c:pt>
                <c:pt idx="27990">
                  <c:v>0.75978009259259249</c:v>
                </c:pt>
                <c:pt idx="27991">
                  <c:v>0.7600231481481482</c:v>
                </c:pt>
                <c:pt idx="27992">
                  <c:v>0.76027777777777772</c:v>
                </c:pt>
                <c:pt idx="27993">
                  <c:v>0.76052083333333342</c:v>
                </c:pt>
                <c:pt idx="27994">
                  <c:v>0.76076388888888891</c:v>
                </c:pt>
                <c:pt idx="27995">
                  <c:v>0.7610069444444445</c:v>
                </c:pt>
                <c:pt idx="27996">
                  <c:v>0.76124999999999998</c:v>
                </c:pt>
                <c:pt idx="27997">
                  <c:v>0.76150462962962961</c:v>
                </c:pt>
                <c:pt idx="27998">
                  <c:v>0.76174768518518521</c:v>
                </c:pt>
                <c:pt idx="27999">
                  <c:v>0.76199074074074069</c:v>
                </c:pt>
                <c:pt idx="28000">
                  <c:v>0.76223379629629628</c:v>
                </c:pt>
                <c:pt idx="28001">
                  <c:v>0.76247685185185177</c:v>
                </c:pt>
                <c:pt idx="28002">
                  <c:v>0.76273148148148151</c:v>
                </c:pt>
                <c:pt idx="28003">
                  <c:v>0.76297453703703699</c:v>
                </c:pt>
                <c:pt idx="28004">
                  <c:v>0.7632175925925927</c:v>
                </c:pt>
                <c:pt idx="28005">
                  <c:v>0.76346064814814818</c:v>
                </c:pt>
                <c:pt idx="28006">
                  <c:v>0.76370370370370377</c:v>
                </c:pt>
                <c:pt idx="28007">
                  <c:v>0.76394675925925926</c:v>
                </c:pt>
                <c:pt idx="28008">
                  <c:v>0.76420138888888889</c:v>
                </c:pt>
                <c:pt idx="28009">
                  <c:v>0.76444444444444448</c:v>
                </c:pt>
                <c:pt idx="28010">
                  <c:v>0.76468749999999996</c:v>
                </c:pt>
                <c:pt idx="28011">
                  <c:v>0.76493055555555556</c:v>
                </c:pt>
                <c:pt idx="28012">
                  <c:v>0.76518518518518519</c:v>
                </c:pt>
                <c:pt idx="28013">
                  <c:v>0.76542824074074067</c:v>
                </c:pt>
                <c:pt idx="28014">
                  <c:v>0.76567129629629627</c:v>
                </c:pt>
                <c:pt idx="28015">
                  <c:v>0.76591435185185175</c:v>
                </c:pt>
                <c:pt idx="28016">
                  <c:v>0.76615740740740745</c:v>
                </c:pt>
                <c:pt idx="28017">
                  <c:v>0.76640046296296294</c:v>
                </c:pt>
                <c:pt idx="28018">
                  <c:v>0.76665509259259268</c:v>
                </c:pt>
                <c:pt idx="28019">
                  <c:v>0.76689814814814816</c:v>
                </c:pt>
                <c:pt idx="28020">
                  <c:v>0.76714120370370376</c:v>
                </c:pt>
                <c:pt idx="28021">
                  <c:v>0.76738425925925924</c:v>
                </c:pt>
                <c:pt idx="28022">
                  <c:v>0.76762731481481483</c:v>
                </c:pt>
                <c:pt idx="28023">
                  <c:v>0.76788194444444446</c:v>
                </c:pt>
                <c:pt idx="28024">
                  <c:v>0.76812499999999995</c:v>
                </c:pt>
                <c:pt idx="28025">
                  <c:v>0.76836805555555554</c:v>
                </c:pt>
                <c:pt idx="28026">
                  <c:v>0.76861111111111102</c:v>
                </c:pt>
                <c:pt idx="28027">
                  <c:v>0.76885416666666673</c:v>
                </c:pt>
                <c:pt idx="28028">
                  <c:v>0.76909722222222221</c:v>
                </c:pt>
                <c:pt idx="28029">
                  <c:v>0.76935185185185195</c:v>
                </c:pt>
                <c:pt idx="28030">
                  <c:v>0.76959490740740744</c:v>
                </c:pt>
                <c:pt idx="28031">
                  <c:v>0.76983796296296303</c:v>
                </c:pt>
                <c:pt idx="28032">
                  <c:v>0.77008101851851851</c:v>
                </c:pt>
                <c:pt idx="28033">
                  <c:v>0.77032407407407411</c:v>
                </c:pt>
                <c:pt idx="28034">
                  <c:v>0.77057870370370374</c:v>
                </c:pt>
                <c:pt idx="28035">
                  <c:v>0.77082175925925922</c:v>
                </c:pt>
                <c:pt idx="28036">
                  <c:v>0.77106481481481481</c:v>
                </c:pt>
                <c:pt idx="28037">
                  <c:v>0.7713078703703703</c:v>
                </c:pt>
                <c:pt idx="28038">
                  <c:v>0.771550925925926</c:v>
                </c:pt>
                <c:pt idx="28039">
                  <c:v>0.77180555555555552</c:v>
                </c:pt>
                <c:pt idx="28040">
                  <c:v>0.77204861111111101</c:v>
                </c:pt>
                <c:pt idx="28041">
                  <c:v>0.77229166666666671</c:v>
                </c:pt>
                <c:pt idx="28042">
                  <c:v>0.77253472222222219</c:v>
                </c:pt>
                <c:pt idx="28043">
                  <c:v>0.77277777777777779</c:v>
                </c:pt>
                <c:pt idx="28044">
                  <c:v>0.77302083333333327</c:v>
                </c:pt>
                <c:pt idx="28045">
                  <c:v>0.77327546296296301</c:v>
                </c:pt>
                <c:pt idx="28046">
                  <c:v>0.77351851851851849</c:v>
                </c:pt>
                <c:pt idx="28047">
                  <c:v>0.77376157407407409</c:v>
                </c:pt>
                <c:pt idx="28048">
                  <c:v>0.77400462962962957</c:v>
                </c:pt>
                <c:pt idx="28049">
                  <c:v>0.77424768518518527</c:v>
                </c:pt>
                <c:pt idx="28050">
                  <c:v>0.7745023148148148</c:v>
                </c:pt>
                <c:pt idx="28051">
                  <c:v>0.77474537037037028</c:v>
                </c:pt>
                <c:pt idx="28052">
                  <c:v>0.77498842592592598</c:v>
                </c:pt>
                <c:pt idx="28053">
                  <c:v>0.77523148148148147</c:v>
                </c:pt>
                <c:pt idx="28054">
                  <c:v>0.77547453703703706</c:v>
                </c:pt>
                <c:pt idx="28055">
                  <c:v>0.77572916666666669</c:v>
                </c:pt>
                <c:pt idx="28056">
                  <c:v>0.77597222222222229</c:v>
                </c:pt>
                <c:pt idx="28057">
                  <c:v>0.77621527777777777</c:v>
                </c:pt>
                <c:pt idx="28058">
                  <c:v>0.77645833333333336</c:v>
                </c:pt>
                <c:pt idx="28059">
                  <c:v>0.77670138888888884</c:v>
                </c:pt>
                <c:pt idx="28060">
                  <c:v>0.77695601851851848</c:v>
                </c:pt>
                <c:pt idx="28061">
                  <c:v>0.77719907407407407</c:v>
                </c:pt>
                <c:pt idx="28062">
                  <c:v>0.77744212962962955</c:v>
                </c:pt>
                <c:pt idx="28063">
                  <c:v>0.77768518518518526</c:v>
                </c:pt>
                <c:pt idx="28064">
                  <c:v>0.77792824074074074</c:v>
                </c:pt>
                <c:pt idx="28065">
                  <c:v>0.77817129629629633</c:v>
                </c:pt>
                <c:pt idx="28066">
                  <c:v>0.77842592592592597</c:v>
                </c:pt>
                <c:pt idx="28067">
                  <c:v>0.77866898148148145</c:v>
                </c:pt>
                <c:pt idx="28068">
                  <c:v>0.77891203703703704</c:v>
                </c:pt>
                <c:pt idx="28069">
                  <c:v>0.77915509259259252</c:v>
                </c:pt>
                <c:pt idx="28070">
                  <c:v>0.77939814814814812</c:v>
                </c:pt>
                <c:pt idx="28071">
                  <c:v>0.77965277777777775</c:v>
                </c:pt>
                <c:pt idx="28072">
                  <c:v>0.77989583333333334</c:v>
                </c:pt>
                <c:pt idx="28073">
                  <c:v>0.78013888888888883</c:v>
                </c:pt>
                <c:pt idx="28074">
                  <c:v>0.78038194444444453</c:v>
                </c:pt>
                <c:pt idx="28075">
                  <c:v>0.78062500000000001</c:v>
                </c:pt>
                <c:pt idx="28076">
                  <c:v>0.78087962962962953</c:v>
                </c:pt>
                <c:pt idx="28077">
                  <c:v>0.78112268518518524</c:v>
                </c:pt>
                <c:pt idx="28078">
                  <c:v>0.78136574074074072</c:v>
                </c:pt>
                <c:pt idx="28079">
                  <c:v>0.78160879629629632</c:v>
                </c:pt>
                <c:pt idx="28080">
                  <c:v>0.7818518518518518</c:v>
                </c:pt>
                <c:pt idx="28081">
                  <c:v>0.78209490740740739</c:v>
                </c:pt>
                <c:pt idx="28082">
                  <c:v>0.78234953703703702</c:v>
                </c:pt>
                <c:pt idx="28083">
                  <c:v>0.78259259259259262</c:v>
                </c:pt>
                <c:pt idx="28084">
                  <c:v>0.7828356481481481</c:v>
                </c:pt>
                <c:pt idx="28085">
                  <c:v>0.7830787037037038</c:v>
                </c:pt>
                <c:pt idx="28086">
                  <c:v>0.78332175925925929</c:v>
                </c:pt>
                <c:pt idx="28087">
                  <c:v>0.78357638888888881</c:v>
                </c:pt>
                <c:pt idx="28088">
                  <c:v>0.78381944444444451</c:v>
                </c:pt>
                <c:pt idx="28089">
                  <c:v>0.7840625</c:v>
                </c:pt>
                <c:pt idx="28090">
                  <c:v>0.78430555555555559</c:v>
                </c:pt>
                <c:pt idx="28091">
                  <c:v>0.78454861111111107</c:v>
                </c:pt>
                <c:pt idx="28092">
                  <c:v>0.7848032407407407</c:v>
                </c:pt>
                <c:pt idx="28093">
                  <c:v>0.7850462962962963</c:v>
                </c:pt>
                <c:pt idx="28094">
                  <c:v>0.78528935185185189</c:v>
                </c:pt>
                <c:pt idx="28095">
                  <c:v>0.78553240740740737</c:v>
                </c:pt>
                <c:pt idx="28096">
                  <c:v>0.78577546296296286</c:v>
                </c:pt>
                <c:pt idx="28097">
                  <c:v>0.7860300925925926</c:v>
                </c:pt>
                <c:pt idx="28098">
                  <c:v>0.78627314814814808</c:v>
                </c:pt>
                <c:pt idx="28099">
                  <c:v>0.78651620370370379</c:v>
                </c:pt>
                <c:pt idx="28100">
                  <c:v>0.78675925925925927</c:v>
                </c:pt>
                <c:pt idx="28101">
                  <c:v>0.78700231481481486</c:v>
                </c:pt>
                <c:pt idx="28102">
                  <c:v>0.78724537037037035</c:v>
                </c:pt>
                <c:pt idx="28103">
                  <c:v>0.78749999999999998</c:v>
                </c:pt>
                <c:pt idx="28104">
                  <c:v>0.78774305555555557</c:v>
                </c:pt>
                <c:pt idx="28105">
                  <c:v>0.78798611111111105</c:v>
                </c:pt>
                <c:pt idx="28106">
                  <c:v>0.78822916666666665</c:v>
                </c:pt>
                <c:pt idx="28107">
                  <c:v>0.78847222222222213</c:v>
                </c:pt>
                <c:pt idx="28108">
                  <c:v>0.78872685185185187</c:v>
                </c:pt>
                <c:pt idx="28109">
                  <c:v>0.78896990740740736</c:v>
                </c:pt>
                <c:pt idx="28110">
                  <c:v>0.78921296296296306</c:v>
                </c:pt>
                <c:pt idx="28111">
                  <c:v>0.78945601851851854</c:v>
                </c:pt>
                <c:pt idx="28112">
                  <c:v>0.78969907407407414</c:v>
                </c:pt>
                <c:pt idx="28113">
                  <c:v>0.78995370370370377</c:v>
                </c:pt>
                <c:pt idx="28114">
                  <c:v>0.79019675925925925</c:v>
                </c:pt>
                <c:pt idx="28115">
                  <c:v>0.79043981481481485</c:v>
                </c:pt>
                <c:pt idx="28116">
                  <c:v>0.79068287037037033</c:v>
                </c:pt>
                <c:pt idx="28117">
                  <c:v>0.79092592592592592</c:v>
                </c:pt>
                <c:pt idx="28118">
                  <c:v>0.7911689814814814</c:v>
                </c:pt>
                <c:pt idx="28119">
                  <c:v>0.79142361111111104</c:v>
                </c:pt>
                <c:pt idx="28120">
                  <c:v>0.79166666666666663</c:v>
                </c:pt>
                <c:pt idx="28121">
                  <c:v>0.79190972222222211</c:v>
                </c:pt>
                <c:pt idx="28122">
                  <c:v>0.79215277777777782</c:v>
                </c:pt>
                <c:pt idx="28123">
                  <c:v>0.79240740740740734</c:v>
                </c:pt>
                <c:pt idx="28124">
                  <c:v>0.79265046296296304</c:v>
                </c:pt>
                <c:pt idx="28125">
                  <c:v>0.79289351851851853</c:v>
                </c:pt>
                <c:pt idx="28126">
                  <c:v>0.79313657407407412</c:v>
                </c:pt>
                <c:pt idx="28127">
                  <c:v>0.7933796296296296</c:v>
                </c:pt>
                <c:pt idx="28128">
                  <c:v>0.79362268518518519</c:v>
                </c:pt>
                <c:pt idx="28129">
                  <c:v>0.79387731481481483</c:v>
                </c:pt>
                <c:pt idx="28130">
                  <c:v>0.79412037037037031</c:v>
                </c:pt>
                <c:pt idx="28131">
                  <c:v>0.7943634259259259</c:v>
                </c:pt>
                <c:pt idx="28132">
                  <c:v>0.79460648148148139</c:v>
                </c:pt>
                <c:pt idx="28133">
                  <c:v>0.79484953703703709</c:v>
                </c:pt>
                <c:pt idx="28134">
                  <c:v>0.79510416666666661</c:v>
                </c:pt>
                <c:pt idx="28135">
                  <c:v>0.79534722222222232</c:v>
                </c:pt>
                <c:pt idx="28136">
                  <c:v>0.7955902777777778</c:v>
                </c:pt>
                <c:pt idx="28137">
                  <c:v>0.79583333333333339</c:v>
                </c:pt>
                <c:pt idx="28138">
                  <c:v>0.79607638888888888</c:v>
                </c:pt>
                <c:pt idx="28139">
                  <c:v>0.79631944444444447</c:v>
                </c:pt>
                <c:pt idx="28140">
                  <c:v>0.7965740740740741</c:v>
                </c:pt>
                <c:pt idx="28141">
                  <c:v>0.79681712962962958</c:v>
                </c:pt>
                <c:pt idx="28142">
                  <c:v>0.79706018518518518</c:v>
                </c:pt>
                <c:pt idx="28143">
                  <c:v>0.79730324074074066</c:v>
                </c:pt>
                <c:pt idx="28144">
                  <c:v>0.79754629629629636</c:v>
                </c:pt>
                <c:pt idx="28145">
                  <c:v>0.79780092592592589</c:v>
                </c:pt>
                <c:pt idx="28146">
                  <c:v>0.79804398148148159</c:v>
                </c:pt>
                <c:pt idx="28147">
                  <c:v>0.79828703703703707</c:v>
                </c:pt>
                <c:pt idx="28148">
                  <c:v>0.79853009259259267</c:v>
                </c:pt>
                <c:pt idx="28149">
                  <c:v>0.79877314814814815</c:v>
                </c:pt>
                <c:pt idx="28150">
                  <c:v>0.79902777777777778</c:v>
                </c:pt>
                <c:pt idx="28151">
                  <c:v>0.79927083333333337</c:v>
                </c:pt>
                <c:pt idx="28152">
                  <c:v>0.79951388888888886</c:v>
                </c:pt>
                <c:pt idx="28153">
                  <c:v>0.79975694444444445</c:v>
                </c:pt>
                <c:pt idx="28154">
                  <c:v>0.79999999999999993</c:v>
                </c:pt>
                <c:pt idx="28155">
                  <c:v>0.80024305555555564</c:v>
                </c:pt>
                <c:pt idx="28156">
                  <c:v>0.80049768518518516</c:v>
                </c:pt>
                <c:pt idx="28157">
                  <c:v>0.80074074074074064</c:v>
                </c:pt>
                <c:pt idx="28158">
                  <c:v>0.80098379629629635</c:v>
                </c:pt>
                <c:pt idx="28159">
                  <c:v>0.80122685185185183</c:v>
                </c:pt>
                <c:pt idx="28160">
                  <c:v>0.80148148148148157</c:v>
                </c:pt>
                <c:pt idx="28161">
                  <c:v>0.80172453703703705</c:v>
                </c:pt>
                <c:pt idx="28162">
                  <c:v>0.80196759259259265</c:v>
                </c:pt>
                <c:pt idx="28163">
                  <c:v>0.80221064814814813</c:v>
                </c:pt>
                <c:pt idx="28164">
                  <c:v>0.80245370370370372</c:v>
                </c:pt>
                <c:pt idx="28165">
                  <c:v>0.80269675925925921</c:v>
                </c:pt>
                <c:pt idx="28166">
                  <c:v>0.80295138888888884</c:v>
                </c:pt>
                <c:pt idx="28167">
                  <c:v>0.80319444444444443</c:v>
                </c:pt>
                <c:pt idx="28168">
                  <c:v>0.80343749999999992</c:v>
                </c:pt>
                <c:pt idx="28169">
                  <c:v>0.80368055555555562</c:v>
                </c:pt>
                <c:pt idx="28170">
                  <c:v>0.8039236111111111</c:v>
                </c:pt>
                <c:pt idx="28171">
                  <c:v>0.80417824074074085</c:v>
                </c:pt>
                <c:pt idx="28172">
                  <c:v>0.80442129629629633</c:v>
                </c:pt>
                <c:pt idx="28173">
                  <c:v>0.80466435185185192</c:v>
                </c:pt>
                <c:pt idx="28174">
                  <c:v>0.8049074074074074</c:v>
                </c:pt>
                <c:pt idx="28175">
                  <c:v>0.805150462962963</c:v>
                </c:pt>
                <c:pt idx="28176">
                  <c:v>0.80539351851851848</c:v>
                </c:pt>
                <c:pt idx="28177">
                  <c:v>0.80564814814814811</c:v>
                </c:pt>
                <c:pt idx="28178">
                  <c:v>0.80589120370370371</c:v>
                </c:pt>
                <c:pt idx="28179">
                  <c:v>0.80613425925925919</c:v>
                </c:pt>
                <c:pt idx="28180">
                  <c:v>0.80637731481481489</c:v>
                </c:pt>
                <c:pt idx="28181">
                  <c:v>0.80662037037037038</c:v>
                </c:pt>
                <c:pt idx="28182">
                  <c:v>0.8068749999999999</c:v>
                </c:pt>
                <c:pt idx="28183">
                  <c:v>0.8071180555555556</c:v>
                </c:pt>
                <c:pt idx="28184">
                  <c:v>0.80736111111111108</c:v>
                </c:pt>
                <c:pt idx="28185">
                  <c:v>0.80760416666666668</c:v>
                </c:pt>
                <c:pt idx="28186">
                  <c:v>0.80784722222222216</c:v>
                </c:pt>
                <c:pt idx="28187">
                  <c:v>0.8081018518518519</c:v>
                </c:pt>
                <c:pt idx="28188">
                  <c:v>0.80834490740740739</c:v>
                </c:pt>
                <c:pt idx="28189">
                  <c:v>0.80858796296296298</c:v>
                </c:pt>
                <c:pt idx="28190">
                  <c:v>0.80883101851851846</c:v>
                </c:pt>
                <c:pt idx="28191">
                  <c:v>0.80907407407407417</c:v>
                </c:pt>
                <c:pt idx="28192">
                  <c:v>0.80931712962962965</c:v>
                </c:pt>
                <c:pt idx="28193">
                  <c:v>0.80957175925925917</c:v>
                </c:pt>
                <c:pt idx="28194">
                  <c:v>0.80981481481481488</c:v>
                </c:pt>
                <c:pt idx="28195">
                  <c:v>0.81005787037037036</c:v>
                </c:pt>
                <c:pt idx="28196">
                  <c:v>0.81030092592592595</c:v>
                </c:pt>
                <c:pt idx="28197">
                  <c:v>0.81055555555555558</c:v>
                </c:pt>
                <c:pt idx="28198">
                  <c:v>0.81079861111111118</c:v>
                </c:pt>
                <c:pt idx="28199">
                  <c:v>0.81104166666666666</c:v>
                </c:pt>
                <c:pt idx="28200">
                  <c:v>0.81128472222222225</c:v>
                </c:pt>
                <c:pt idx="28201">
                  <c:v>0.81152777777777774</c:v>
                </c:pt>
                <c:pt idx="28202">
                  <c:v>0.81177083333333344</c:v>
                </c:pt>
                <c:pt idx="28203">
                  <c:v>0.81202546296296296</c:v>
                </c:pt>
                <c:pt idx="28204">
                  <c:v>0.81226851851851845</c:v>
                </c:pt>
                <c:pt idx="28205">
                  <c:v>0.81251157407407415</c:v>
                </c:pt>
                <c:pt idx="28206">
                  <c:v>0.81275462962962963</c:v>
                </c:pt>
                <c:pt idx="28207">
                  <c:v>0.81299768518518523</c:v>
                </c:pt>
                <c:pt idx="28208">
                  <c:v>0.81325231481481486</c:v>
                </c:pt>
                <c:pt idx="28209">
                  <c:v>0.81349537037037034</c:v>
                </c:pt>
                <c:pt idx="28210">
                  <c:v>0.81373842592592593</c:v>
                </c:pt>
                <c:pt idx="28211">
                  <c:v>0.81398148148148142</c:v>
                </c:pt>
                <c:pt idx="28212">
                  <c:v>0.81422453703703701</c:v>
                </c:pt>
                <c:pt idx="28213">
                  <c:v>0.81447916666666664</c:v>
                </c:pt>
                <c:pt idx="28214">
                  <c:v>0.81472222222222224</c:v>
                </c:pt>
                <c:pt idx="28215">
                  <c:v>0.81496527777777772</c:v>
                </c:pt>
                <c:pt idx="28216">
                  <c:v>0.81520833333333342</c:v>
                </c:pt>
                <c:pt idx="28217">
                  <c:v>0.81545138888888891</c:v>
                </c:pt>
                <c:pt idx="28218">
                  <c:v>0.8156944444444445</c:v>
                </c:pt>
                <c:pt idx="28219">
                  <c:v>0.81594907407407413</c:v>
                </c:pt>
                <c:pt idx="28220">
                  <c:v>0.81619212962962961</c:v>
                </c:pt>
                <c:pt idx="28221">
                  <c:v>0.81643518518518521</c:v>
                </c:pt>
                <c:pt idx="28222">
                  <c:v>0.81667824074074069</c:v>
                </c:pt>
                <c:pt idx="28223">
                  <c:v>0.81692129629629628</c:v>
                </c:pt>
                <c:pt idx="28224">
                  <c:v>0.81717592592592592</c:v>
                </c:pt>
                <c:pt idx="28225">
                  <c:v>0.81741898148148151</c:v>
                </c:pt>
                <c:pt idx="28226">
                  <c:v>0.81766203703703699</c:v>
                </c:pt>
                <c:pt idx="28227">
                  <c:v>0.8179050925925927</c:v>
                </c:pt>
                <c:pt idx="28228">
                  <c:v>0.81814814814814818</c:v>
                </c:pt>
                <c:pt idx="28229">
                  <c:v>0.8184027777777777</c:v>
                </c:pt>
                <c:pt idx="28230">
                  <c:v>0.81864583333333341</c:v>
                </c:pt>
                <c:pt idx="28231">
                  <c:v>0.81888888888888889</c:v>
                </c:pt>
                <c:pt idx="28232">
                  <c:v>0.81913194444444448</c:v>
                </c:pt>
                <c:pt idx="28233">
                  <c:v>0.81937499999999996</c:v>
                </c:pt>
                <c:pt idx="28234">
                  <c:v>0.81961805555555556</c:v>
                </c:pt>
                <c:pt idx="28235">
                  <c:v>0.81987268518518519</c:v>
                </c:pt>
                <c:pt idx="28236">
                  <c:v>0.82011574074074067</c:v>
                </c:pt>
                <c:pt idx="28237">
                  <c:v>0.82035879629629627</c:v>
                </c:pt>
                <c:pt idx="28238">
                  <c:v>0.82060185185185175</c:v>
                </c:pt>
                <c:pt idx="28239">
                  <c:v>0.82084490740740745</c:v>
                </c:pt>
                <c:pt idx="28240">
                  <c:v>0.82109953703703698</c:v>
                </c:pt>
                <c:pt idx="28241">
                  <c:v>0.82134259259259268</c:v>
                </c:pt>
                <c:pt idx="28242">
                  <c:v>0.82158564814814816</c:v>
                </c:pt>
                <c:pt idx="28243">
                  <c:v>0.82182870370370376</c:v>
                </c:pt>
                <c:pt idx="28244">
                  <c:v>0.82207175925925924</c:v>
                </c:pt>
                <c:pt idx="28245">
                  <c:v>0.82232638888888887</c:v>
                </c:pt>
                <c:pt idx="28246">
                  <c:v>0.82256944444444446</c:v>
                </c:pt>
                <c:pt idx="28247">
                  <c:v>0.82281249999999995</c:v>
                </c:pt>
                <c:pt idx="28248">
                  <c:v>0.82305555555555554</c:v>
                </c:pt>
                <c:pt idx="28249">
                  <c:v>0.82329861111111102</c:v>
                </c:pt>
                <c:pt idx="28250">
                  <c:v>0.82355324074074077</c:v>
                </c:pt>
                <c:pt idx="28251">
                  <c:v>0.82379629629629625</c:v>
                </c:pt>
                <c:pt idx="28252">
                  <c:v>0.82403935185185195</c:v>
                </c:pt>
                <c:pt idx="28253">
                  <c:v>0.82428240740740744</c:v>
                </c:pt>
                <c:pt idx="28254">
                  <c:v>0.82452546296296303</c:v>
                </c:pt>
                <c:pt idx="28255">
                  <c:v>0.82476851851851851</c:v>
                </c:pt>
                <c:pt idx="28256">
                  <c:v>0.82502314814814814</c:v>
                </c:pt>
                <c:pt idx="28257">
                  <c:v>0.82526620370370374</c:v>
                </c:pt>
                <c:pt idx="28258">
                  <c:v>0.82550925925925922</c:v>
                </c:pt>
                <c:pt idx="28259">
                  <c:v>0.82575231481481481</c:v>
                </c:pt>
                <c:pt idx="28260">
                  <c:v>0.8259953703703703</c:v>
                </c:pt>
                <c:pt idx="28261">
                  <c:v>0.82624999999999993</c:v>
                </c:pt>
                <c:pt idx="28262">
                  <c:v>0.82649305555555552</c:v>
                </c:pt>
                <c:pt idx="28263">
                  <c:v>0.82673611111111101</c:v>
                </c:pt>
                <c:pt idx="28264">
                  <c:v>0.82697916666666671</c:v>
                </c:pt>
                <c:pt idx="28265">
                  <c:v>0.82722222222222219</c:v>
                </c:pt>
                <c:pt idx="28266">
                  <c:v>0.82747685185185194</c:v>
                </c:pt>
                <c:pt idx="28267">
                  <c:v>0.82771990740740742</c:v>
                </c:pt>
                <c:pt idx="28268">
                  <c:v>0.82796296296296301</c:v>
                </c:pt>
                <c:pt idx="28269">
                  <c:v>0.82820601851851849</c:v>
                </c:pt>
                <c:pt idx="28270">
                  <c:v>0.82844907407407409</c:v>
                </c:pt>
                <c:pt idx="28271">
                  <c:v>0.82869212962962957</c:v>
                </c:pt>
                <c:pt idx="28272">
                  <c:v>0.8289467592592592</c:v>
                </c:pt>
                <c:pt idx="28273">
                  <c:v>0.8291898148148148</c:v>
                </c:pt>
                <c:pt idx="28274">
                  <c:v>0.82943287037037028</c:v>
                </c:pt>
                <c:pt idx="28275">
                  <c:v>0.82967592592592598</c:v>
                </c:pt>
                <c:pt idx="28276">
                  <c:v>0.8299305555555555</c:v>
                </c:pt>
                <c:pt idx="28277">
                  <c:v>0.83017361111111121</c:v>
                </c:pt>
                <c:pt idx="28278">
                  <c:v>0.83041666666666669</c:v>
                </c:pt>
                <c:pt idx="28279">
                  <c:v>0.83065972222222229</c:v>
                </c:pt>
                <c:pt idx="28280">
                  <c:v>0.83090277777777777</c:v>
                </c:pt>
                <c:pt idx="28281">
                  <c:v>0.83114583333333336</c:v>
                </c:pt>
                <c:pt idx="28282">
                  <c:v>0.83140046296296299</c:v>
                </c:pt>
                <c:pt idx="28283">
                  <c:v>0.83164351851851848</c:v>
                </c:pt>
                <c:pt idx="28284">
                  <c:v>0.83188657407407407</c:v>
                </c:pt>
                <c:pt idx="28285">
                  <c:v>0.83212962962962955</c:v>
                </c:pt>
                <c:pt idx="28286">
                  <c:v>0.83237268518518526</c:v>
                </c:pt>
                <c:pt idx="28287">
                  <c:v>0.83262731481481478</c:v>
                </c:pt>
                <c:pt idx="28288">
                  <c:v>0.83287037037037026</c:v>
                </c:pt>
                <c:pt idx="28289">
                  <c:v>0.83311342592592597</c:v>
                </c:pt>
                <c:pt idx="28290">
                  <c:v>0.83335648148148145</c:v>
                </c:pt>
                <c:pt idx="28291">
                  <c:v>0.83359953703703704</c:v>
                </c:pt>
                <c:pt idx="28292">
                  <c:v>0.83384259259259252</c:v>
                </c:pt>
                <c:pt idx="28293">
                  <c:v>0.83409722222222227</c:v>
                </c:pt>
                <c:pt idx="28294">
                  <c:v>0.83434027777777775</c:v>
                </c:pt>
                <c:pt idx="28295">
                  <c:v>0.83458333333333334</c:v>
                </c:pt>
                <c:pt idx="28296">
                  <c:v>0.83482638888888883</c:v>
                </c:pt>
                <c:pt idx="28297">
                  <c:v>0.83506944444444453</c:v>
                </c:pt>
                <c:pt idx="28298">
                  <c:v>0.83532407407407405</c:v>
                </c:pt>
                <c:pt idx="28299">
                  <c:v>0.83556712962962953</c:v>
                </c:pt>
                <c:pt idx="28300">
                  <c:v>0.83581018518518524</c:v>
                </c:pt>
                <c:pt idx="28301">
                  <c:v>0.83605324074074072</c:v>
                </c:pt>
                <c:pt idx="28302">
                  <c:v>0.83629629629629632</c:v>
                </c:pt>
                <c:pt idx="28303">
                  <c:v>0.83655092592592595</c:v>
                </c:pt>
                <c:pt idx="28304">
                  <c:v>0.83679398148148154</c:v>
                </c:pt>
                <c:pt idx="28305">
                  <c:v>0.83703703703703702</c:v>
                </c:pt>
                <c:pt idx="28306">
                  <c:v>0.83728009259259262</c:v>
                </c:pt>
                <c:pt idx="28307">
                  <c:v>0.8375231481481481</c:v>
                </c:pt>
                <c:pt idx="28308">
                  <c:v>0.8377662037037038</c:v>
                </c:pt>
                <c:pt idx="28309">
                  <c:v>0.83802083333333333</c:v>
                </c:pt>
                <c:pt idx="28310">
                  <c:v>0.83826388888888881</c:v>
                </c:pt>
                <c:pt idx="28311">
                  <c:v>0.83850694444444451</c:v>
                </c:pt>
                <c:pt idx="28312">
                  <c:v>0.83875</c:v>
                </c:pt>
                <c:pt idx="28313">
                  <c:v>0.83900462962962974</c:v>
                </c:pt>
                <c:pt idx="28314">
                  <c:v>0.83924768518518522</c:v>
                </c:pt>
                <c:pt idx="28315">
                  <c:v>0.8394907407407407</c:v>
                </c:pt>
                <c:pt idx="28316">
                  <c:v>0.8397337962962963</c:v>
                </c:pt>
                <c:pt idx="28317">
                  <c:v>0.83997685185185178</c:v>
                </c:pt>
                <c:pt idx="28318">
                  <c:v>0.84021990740740737</c:v>
                </c:pt>
                <c:pt idx="28319">
                  <c:v>0.84047453703703701</c:v>
                </c:pt>
                <c:pt idx="28320">
                  <c:v>0.8407175925925926</c:v>
                </c:pt>
                <c:pt idx="28321">
                  <c:v>0.84096064814814808</c:v>
                </c:pt>
                <c:pt idx="28322">
                  <c:v>0.84120370370370379</c:v>
                </c:pt>
                <c:pt idx="28323">
                  <c:v>0.84144675925925927</c:v>
                </c:pt>
                <c:pt idx="28324">
                  <c:v>0.84170138888888879</c:v>
                </c:pt>
                <c:pt idx="28325">
                  <c:v>0.8419444444444445</c:v>
                </c:pt>
                <c:pt idx="28326">
                  <c:v>0.84218749999999998</c:v>
                </c:pt>
                <c:pt idx="28327">
                  <c:v>0.84243055555555557</c:v>
                </c:pt>
                <c:pt idx="28328">
                  <c:v>0.84267361111111105</c:v>
                </c:pt>
                <c:pt idx="28329">
                  <c:v>0.84291666666666665</c:v>
                </c:pt>
                <c:pt idx="28330">
                  <c:v>0.84317129629629628</c:v>
                </c:pt>
                <c:pt idx="28331">
                  <c:v>0.84341435185185187</c:v>
                </c:pt>
                <c:pt idx="28332">
                  <c:v>0.84365740740740736</c:v>
                </c:pt>
                <c:pt idx="28333">
                  <c:v>0.84390046296296306</c:v>
                </c:pt>
                <c:pt idx="28334">
                  <c:v>0.84414351851851854</c:v>
                </c:pt>
                <c:pt idx="28335">
                  <c:v>0.84439814814814806</c:v>
                </c:pt>
                <c:pt idx="28336">
                  <c:v>0.84464120370370377</c:v>
                </c:pt>
                <c:pt idx="28337">
                  <c:v>0.84488425925925925</c:v>
                </c:pt>
                <c:pt idx="28338">
                  <c:v>0.84512731481481485</c:v>
                </c:pt>
                <c:pt idx="28339">
                  <c:v>0.84537037037037033</c:v>
                </c:pt>
                <c:pt idx="28340">
                  <c:v>0.84562500000000007</c:v>
                </c:pt>
                <c:pt idx="28341">
                  <c:v>0.84586805555555555</c:v>
                </c:pt>
                <c:pt idx="28342">
                  <c:v>0.84611111111111104</c:v>
                </c:pt>
                <c:pt idx="28343">
                  <c:v>0.84635416666666663</c:v>
                </c:pt>
                <c:pt idx="28344">
                  <c:v>0.84659722222222233</c:v>
                </c:pt>
                <c:pt idx="28345">
                  <c:v>0.84684027777777782</c:v>
                </c:pt>
                <c:pt idx="28346">
                  <c:v>0.84709490740740734</c:v>
                </c:pt>
                <c:pt idx="28347">
                  <c:v>0.84733796296296304</c:v>
                </c:pt>
                <c:pt idx="28348">
                  <c:v>0.84758101851851853</c:v>
                </c:pt>
                <c:pt idx="28349">
                  <c:v>0.84782407407407412</c:v>
                </c:pt>
                <c:pt idx="28350">
                  <c:v>0.8480671296296296</c:v>
                </c:pt>
                <c:pt idx="28351">
                  <c:v>0.84832175925925923</c:v>
                </c:pt>
                <c:pt idx="28352">
                  <c:v>0.84856481481481483</c:v>
                </c:pt>
                <c:pt idx="28353">
                  <c:v>0.84880787037037031</c:v>
                </c:pt>
                <c:pt idx="28354">
                  <c:v>0.8490509259259259</c:v>
                </c:pt>
                <c:pt idx="28355">
                  <c:v>0.84929398148148139</c:v>
                </c:pt>
                <c:pt idx="28356">
                  <c:v>0.84954861111111113</c:v>
                </c:pt>
                <c:pt idx="28357">
                  <c:v>0.84979166666666661</c:v>
                </c:pt>
                <c:pt idx="28358">
                  <c:v>0.85003472222222232</c:v>
                </c:pt>
                <c:pt idx="28359">
                  <c:v>0.8502777777777778</c:v>
                </c:pt>
                <c:pt idx="28360">
                  <c:v>0.85052083333333339</c:v>
                </c:pt>
                <c:pt idx="28361">
                  <c:v>0.85077546296296302</c:v>
                </c:pt>
                <c:pt idx="28362">
                  <c:v>0.85101851851851851</c:v>
                </c:pt>
                <c:pt idx="28363">
                  <c:v>0.8512615740740741</c:v>
                </c:pt>
                <c:pt idx="28364">
                  <c:v>0.85150462962962958</c:v>
                </c:pt>
                <c:pt idx="28365">
                  <c:v>0.85174768518518518</c:v>
                </c:pt>
                <c:pt idx="28366">
                  <c:v>0.85200231481481481</c:v>
                </c:pt>
                <c:pt idx="28367">
                  <c:v>0.8522453703703704</c:v>
                </c:pt>
                <c:pt idx="28368">
                  <c:v>0.85248842592592589</c:v>
                </c:pt>
                <c:pt idx="28369">
                  <c:v>0.85273148148148159</c:v>
                </c:pt>
                <c:pt idx="28370">
                  <c:v>0.85297453703703707</c:v>
                </c:pt>
                <c:pt idx="28371">
                  <c:v>0.85321759259259267</c:v>
                </c:pt>
                <c:pt idx="28372">
                  <c:v>0.8534722222222223</c:v>
                </c:pt>
                <c:pt idx="28373">
                  <c:v>0.85371527777777778</c:v>
                </c:pt>
                <c:pt idx="28374">
                  <c:v>0.85395833333333337</c:v>
                </c:pt>
                <c:pt idx="28375">
                  <c:v>0.85420138888888886</c:v>
                </c:pt>
                <c:pt idx="28376">
                  <c:v>0.85444444444444445</c:v>
                </c:pt>
                <c:pt idx="28377">
                  <c:v>0.85469907407407408</c:v>
                </c:pt>
                <c:pt idx="28378">
                  <c:v>0.85494212962962957</c:v>
                </c:pt>
                <c:pt idx="28379">
                  <c:v>0.85518518518518516</c:v>
                </c:pt>
                <c:pt idx="28380">
                  <c:v>0.85542824074074064</c:v>
                </c:pt>
                <c:pt idx="28381">
                  <c:v>0.85567129629629635</c:v>
                </c:pt>
                <c:pt idx="28382">
                  <c:v>0.85591435185185183</c:v>
                </c:pt>
                <c:pt idx="28383">
                  <c:v>0.85616898148148157</c:v>
                </c:pt>
                <c:pt idx="28384">
                  <c:v>0.85641203703703705</c:v>
                </c:pt>
                <c:pt idx="28385">
                  <c:v>0.85665509259259265</c:v>
                </c:pt>
                <c:pt idx="28386">
                  <c:v>0.85689814814814813</c:v>
                </c:pt>
                <c:pt idx="28387">
                  <c:v>0.85714120370370372</c:v>
                </c:pt>
                <c:pt idx="28388">
                  <c:v>0.85739583333333336</c:v>
                </c:pt>
                <c:pt idx="28389">
                  <c:v>0.85763888888888884</c:v>
                </c:pt>
                <c:pt idx="28390">
                  <c:v>0.85788194444444443</c:v>
                </c:pt>
                <c:pt idx="28391">
                  <c:v>0.85812499999999992</c:v>
                </c:pt>
                <c:pt idx="28392">
                  <c:v>0.85836805555555562</c:v>
                </c:pt>
                <c:pt idx="28393">
                  <c:v>0.85862268518518514</c:v>
                </c:pt>
                <c:pt idx="28394">
                  <c:v>0.85886574074074085</c:v>
                </c:pt>
                <c:pt idx="28395">
                  <c:v>0.85910879629629633</c:v>
                </c:pt>
                <c:pt idx="28396">
                  <c:v>0.85935185185185192</c:v>
                </c:pt>
                <c:pt idx="28397">
                  <c:v>0.8595949074074074</c:v>
                </c:pt>
                <c:pt idx="28398">
                  <c:v>0.85984953703703704</c:v>
                </c:pt>
                <c:pt idx="28399">
                  <c:v>0.86009259259259263</c:v>
                </c:pt>
                <c:pt idx="28400">
                  <c:v>0.86033564814814811</c:v>
                </c:pt>
                <c:pt idx="28401">
                  <c:v>0.86057870370370371</c:v>
                </c:pt>
                <c:pt idx="28402">
                  <c:v>0.86082175925925919</c:v>
                </c:pt>
                <c:pt idx="28403">
                  <c:v>0.86107638888888882</c:v>
                </c:pt>
                <c:pt idx="28404">
                  <c:v>0.86131944444444442</c:v>
                </c:pt>
                <c:pt idx="28405">
                  <c:v>0.8615624999999999</c:v>
                </c:pt>
                <c:pt idx="28406">
                  <c:v>0.8618055555555556</c:v>
                </c:pt>
                <c:pt idx="28407">
                  <c:v>0.86204861111111108</c:v>
                </c:pt>
                <c:pt idx="28408">
                  <c:v>0.86229166666666668</c:v>
                </c:pt>
                <c:pt idx="28409">
                  <c:v>0.86254629629629631</c:v>
                </c:pt>
                <c:pt idx="28410">
                  <c:v>0.8627893518518519</c:v>
                </c:pt>
                <c:pt idx="28411">
                  <c:v>0.86303240740740739</c:v>
                </c:pt>
                <c:pt idx="28412">
                  <c:v>0.86327546296296298</c:v>
                </c:pt>
                <c:pt idx="28413">
                  <c:v>0.86351851851851846</c:v>
                </c:pt>
                <c:pt idx="28414">
                  <c:v>0.8637731481481481</c:v>
                </c:pt>
                <c:pt idx="28415">
                  <c:v>0.86401620370370369</c:v>
                </c:pt>
                <c:pt idx="28416">
                  <c:v>0.86425925925925917</c:v>
                </c:pt>
                <c:pt idx="28417">
                  <c:v>0.86450231481481488</c:v>
                </c:pt>
                <c:pt idx="28418">
                  <c:v>0.86474537037037036</c:v>
                </c:pt>
                <c:pt idx="28419">
                  <c:v>0.8650000000000001</c:v>
                </c:pt>
                <c:pt idx="28420">
                  <c:v>0.86524305555555558</c:v>
                </c:pt>
                <c:pt idx="28421">
                  <c:v>0.86548611111111118</c:v>
                </c:pt>
                <c:pt idx="28422">
                  <c:v>0.86572916666666666</c:v>
                </c:pt>
                <c:pt idx="28423">
                  <c:v>0.86597222222222225</c:v>
                </c:pt>
                <c:pt idx="28424">
                  <c:v>0.86622685185185189</c:v>
                </c:pt>
                <c:pt idx="28425">
                  <c:v>0.86646990740740737</c:v>
                </c:pt>
                <c:pt idx="28426">
                  <c:v>0.86671296296296296</c:v>
                </c:pt>
                <c:pt idx="28427">
                  <c:v>0.86695601851851845</c:v>
                </c:pt>
                <c:pt idx="28428">
                  <c:v>0.86719907407407415</c:v>
                </c:pt>
                <c:pt idx="28429">
                  <c:v>0.86745370370370367</c:v>
                </c:pt>
                <c:pt idx="28430">
                  <c:v>0.86769675925925915</c:v>
                </c:pt>
                <c:pt idx="28431">
                  <c:v>0.86793981481481486</c:v>
                </c:pt>
                <c:pt idx="28432">
                  <c:v>0.86818287037037034</c:v>
                </c:pt>
                <c:pt idx="28433">
                  <c:v>0.86842592592592593</c:v>
                </c:pt>
                <c:pt idx="28434">
                  <c:v>0.86866898148148142</c:v>
                </c:pt>
                <c:pt idx="28435">
                  <c:v>0.86892361111111116</c:v>
                </c:pt>
                <c:pt idx="28436">
                  <c:v>0.86916666666666664</c:v>
                </c:pt>
                <c:pt idx="28437">
                  <c:v>0.86940972222222224</c:v>
                </c:pt>
                <c:pt idx="28438">
                  <c:v>0.86965277777777772</c:v>
                </c:pt>
                <c:pt idx="28439">
                  <c:v>0.86989583333333342</c:v>
                </c:pt>
                <c:pt idx="28440">
                  <c:v>0.87015046296296295</c:v>
                </c:pt>
                <c:pt idx="28441">
                  <c:v>0.87039351851851843</c:v>
                </c:pt>
                <c:pt idx="28442">
                  <c:v>0.87063657407407413</c:v>
                </c:pt>
                <c:pt idx="28443">
                  <c:v>0.87087962962962961</c:v>
                </c:pt>
                <c:pt idx="28444">
                  <c:v>0.87112268518518521</c:v>
                </c:pt>
                <c:pt idx="28445">
                  <c:v>0.87136574074074069</c:v>
                </c:pt>
                <c:pt idx="28446">
                  <c:v>0.87162037037037043</c:v>
                </c:pt>
                <c:pt idx="28447">
                  <c:v>0.87186342592592592</c:v>
                </c:pt>
                <c:pt idx="28448">
                  <c:v>0.87210648148148151</c:v>
                </c:pt>
                <c:pt idx="28449">
                  <c:v>0.87234953703703699</c:v>
                </c:pt>
                <c:pt idx="28450">
                  <c:v>0.8725925925925927</c:v>
                </c:pt>
                <c:pt idx="28451">
                  <c:v>0.87284722222222222</c:v>
                </c:pt>
                <c:pt idx="28452">
                  <c:v>0.8730902777777777</c:v>
                </c:pt>
                <c:pt idx="28453">
                  <c:v>0.87333333333333341</c:v>
                </c:pt>
                <c:pt idx="28454">
                  <c:v>0.87357638888888889</c:v>
                </c:pt>
                <c:pt idx="28455">
                  <c:v>0.87381944444444448</c:v>
                </c:pt>
                <c:pt idx="28456">
                  <c:v>0.87407407407407411</c:v>
                </c:pt>
                <c:pt idx="28457">
                  <c:v>0.8743171296296296</c:v>
                </c:pt>
                <c:pt idx="28458">
                  <c:v>0.87456018518518519</c:v>
                </c:pt>
                <c:pt idx="28459">
                  <c:v>0.87480324074074067</c:v>
                </c:pt>
                <c:pt idx="28460">
                  <c:v>0.87504629629629627</c:v>
                </c:pt>
                <c:pt idx="28461">
                  <c:v>0.8753009259259259</c:v>
                </c:pt>
                <c:pt idx="28462">
                  <c:v>0.87554398148148149</c:v>
                </c:pt>
                <c:pt idx="28463">
                  <c:v>0.87578703703703698</c:v>
                </c:pt>
                <c:pt idx="28464">
                  <c:v>0.87603009259259268</c:v>
                </c:pt>
                <c:pt idx="28465">
                  <c:v>0.87627314814814816</c:v>
                </c:pt>
                <c:pt idx="28466">
                  <c:v>0.87652777777777768</c:v>
                </c:pt>
                <c:pt idx="28467">
                  <c:v>0.87677083333333339</c:v>
                </c:pt>
                <c:pt idx="28468">
                  <c:v>0.87701388888888887</c:v>
                </c:pt>
                <c:pt idx="28469">
                  <c:v>0.87725694444444446</c:v>
                </c:pt>
                <c:pt idx="28470">
                  <c:v>0.87749999999999995</c:v>
                </c:pt>
                <c:pt idx="28471">
                  <c:v>0.87774305555555554</c:v>
                </c:pt>
                <c:pt idx="28472">
                  <c:v>0.87799768518518517</c:v>
                </c:pt>
                <c:pt idx="28473">
                  <c:v>0.87824074074074077</c:v>
                </c:pt>
                <c:pt idx="28474">
                  <c:v>0.87848379629629625</c:v>
                </c:pt>
                <c:pt idx="28475">
                  <c:v>0.87872685185185195</c:v>
                </c:pt>
                <c:pt idx="28476">
                  <c:v>0.87896990740740744</c:v>
                </c:pt>
                <c:pt idx="28477">
                  <c:v>0.87922453703703696</c:v>
                </c:pt>
                <c:pt idx="28478">
                  <c:v>0.87946759259259266</c:v>
                </c:pt>
                <c:pt idx="28479">
                  <c:v>0.87971064814814814</c:v>
                </c:pt>
                <c:pt idx="28480">
                  <c:v>0.87995370370370374</c:v>
                </c:pt>
                <c:pt idx="28481">
                  <c:v>0.88019675925925922</c:v>
                </c:pt>
                <c:pt idx="28482">
                  <c:v>0.88045138888888885</c:v>
                </c:pt>
                <c:pt idx="28483">
                  <c:v>0.88069444444444445</c:v>
                </c:pt>
                <c:pt idx="28484">
                  <c:v>0.88093749999999993</c:v>
                </c:pt>
                <c:pt idx="28485">
                  <c:v>0.88118055555555552</c:v>
                </c:pt>
                <c:pt idx="28486">
                  <c:v>0.88142361111111101</c:v>
                </c:pt>
                <c:pt idx="28487">
                  <c:v>0.88166666666666671</c:v>
                </c:pt>
                <c:pt idx="28488">
                  <c:v>0.88192129629629623</c:v>
                </c:pt>
                <c:pt idx="28489">
                  <c:v>0.88216435185185194</c:v>
                </c:pt>
                <c:pt idx="28490">
                  <c:v>0.88240740740740742</c:v>
                </c:pt>
                <c:pt idx="28491">
                  <c:v>0.88265046296296301</c:v>
                </c:pt>
                <c:pt idx="28492">
                  <c:v>0.88289351851851849</c:v>
                </c:pt>
                <c:pt idx="28493">
                  <c:v>0.88314814814814813</c:v>
                </c:pt>
                <c:pt idx="28494">
                  <c:v>0.88339120370370372</c:v>
                </c:pt>
                <c:pt idx="28495">
                  <c:v>0.8836342592592592</c:v>
                </c:pt>
                <c:pt idx="28496">
                  <c:v>0.8838773148148148</c:v>
                </c:pt>
                <c:pt idx="28497">
                  <c:v>0.88412037037037028</c:v>
                </c:pt>
                <c:pt idx="28498">
                  <c:v>0.88437500000000002</c:v>
                </c:pt>
                <c:pt idx="28499">
                  <c:v>0.8846180555555555</c:v>
                </c:pt>
                <c:pt idx="28500">
                  <c:v>0.88486111111111121</c:v>
                </c:pt>
                <c:pt idx="28501">
                  <c:v>0.88510416666666669</c:v>
                </c:pt>
                <c:pt idx="28502">
                  <c:v>0.88534722222222229</c:v>
                </c:pt>
                <c:pt idx="28503">
                  <c:v>0.88560185185185192</c:v>
                </c:pt>
                <c:pt idx="28504">
                  <c:v>0.8858449074074074</c:v>
                </c:pt>
                <c:pt idx="28505">
                  <c:v>0.88608796296296299</c:v>
                </c:pt>
                <c:pt idx="28506">
                  <c:v>0.88633101851851848</c:v>
                </c:pt>
                <c:pt idx="28507">
                  <c:v>0.88657407407407407</c:v>
                </c:pt>
                <c:pt idx="28508">
                  <c:v>0.88681712962962955</c:v>
                </c:pt>
                <c:pt idx="28509">
                  <c:v>0.8870717592592593</c:v>
                </c:pt>
                <c:pt idx="28510">
                  <c:v>0.88731481481481478</c:v>
                </c:pt>
                <c:pt idx="28511">
                  <c:v>0.88755787037037026</c:v>
                </c:pt>
                <c:pt idx="28512">
                  <c:v>0.88780092592592597</c:v>
                </c:pt>
                <c:pt idx="28513">
                  <c:v>0.88805555555555549</c:v>
                </c:pt>
                <c:pt idx="28514">
                  <c:v>0.88829861111111119</c:v>
                </c:pt>
                <c:pt idx="28515">
                  <c:v>0.88854166666666667</c:v>
                </c:pt>
                <c:pt idx="28516">
                  <c:v>0.88878472222222227</c:v>
                </c:pt>
                <c:pt idx="28517">
                  <c:v>0.88902777777777775</c:v>
                </c:pt>
                <c:pt idx="28518">
                  <c:v>0.88927083333333334</c:v>
                </c:pt>
                <c:pt idx="28519">
                  <c:v>0.88952546296296298</c:v>
                </c:pt>
                <c:pt idx="28520">
                  <c:v>0.88976851851851846</c:v>
                </c:pt>
                <c:pt idx="28521">
                  <c:v>0.89001157407407405</c:v>
                </c:pt>
                <c:pt idx="28522">
                  <c:v>0.89025462962962953</c:v>
                </c:pt>
                <c:pt idx="28523">
                  <c:v>0.89049768518518524</c:v>
                </c:pt>
                <c:pt idx="28524">
                  <c:v>0.89075231481481476</c:v>
                </c:pt>
                <c:pt idx="28525">
                  <c:v>0.89099537037037047</c:v>
                </c:pt>
                <c:pt idx="28526">
                  <c:v>0.89123842592592595</c:v>
                </c:pt>
                <c:pt idx="28527">
                  <c:v>0.89148148148148154</c:v>
                </c:pt>
                <c:pt idx="28528">
                  <c:v>0.89172453703703702</c:v>
                </c:pt>
                <c:pt idx="28529">
                  <c:v>0.89197916666666666</c:v>
                </c:pt>
                <c:pt idx="28530">
                  <c:v>0.89222222222222225</c:v>
                </c:pt>
                <c:pt idx="28531">
                  <c:v>0.89246527777777773</c:v>
                </c:pt>
                <c:pt idx="28532">
                  <c:v>0.89270833333333333</c:v>
                </c:pt>
                <c:pt idx="28533">
                  <c:v>0.89295138888888881</c:v>
                </c:pt>
                <c:pt idx="28534">
                  <c:v>0.89319444444444451</c:v>
                </c:pt>
                <c:pt idx="28535">
                  <c:v>0.89344907407407403</c:v>
                </c:pt>
                <c:pt idx="28536">
                  <c:v>0.89369212962962974</c:v>
                </c:pt>
                <c:pt idx="28537">
                  <c:v>0.89393518518518522</c:v>
                </c:pt>
                <c:pt idx="28538">
                  <c:v>0.8941782407407407</c:v>
                </c:pt>
                <c:pt idx="28539">
                  <c:v>0.89443287037037045</c:v>
                </c:pt>
                <c:pt idx="28540">
                  <c:v>0.89467592592592593</c:v>
                </c:pt>
                <c:pt idx="28541">
                  <c:v>0.89491898148148152</c:v>
                </c:pt>
                <c:pt idx="28542">
                  <c:v>0.89516203703703701</c:v>
                </c:pt>
                <c:pt idx="28543">
                  <c:v>0.8954050925925926</c:v>
                </c:pt>
                <c:pt idx="28544">
                  <c:v>0.89564814814814808</c:v>
                </c:pt>
                <c:pt idx="28545">
                  <c:v>0.89590277777777771</c:v>
                </c:pt>
                <c:pt idx="28546">
                  <c:v>0.89614583333333331</c:v>
                </c:pt>
                <c:pt idx="28547">
                  <c:v>0.89638888888888879</c:v>
                </c:pt>
                <c:pt idx="28548">
                  <c:v>0.8966319444444445</c:v>
                </c:pt>
                <c:pt idx="28549">
                  <c:v>0.89687499999999998</c:v>
                </c:pt>
                <c:pt idx="28550">
                  <c:v>0.89711805555555557</c:v>
                </c:pt>
                <c:pt idx="28551">
                  <c:v>0.8973726851851852</c:v>
                </c:pt>
                <c:pt idx="28552">
                  <c:v>0.8976157407407408</c:v>
                </c:pt>
                <c:pt idx="28553">
                  <c:v>0.89785879629629628</c:v>
                </c:pt>
                <c:pt idx="28554">
                  <c:v>0.89810185185185187</c:v>
                </c:pt>
                <c:pt idx="28555">
                  <c:v>0.89834490740740736</c:v>
                </c:pt>
                <c:pt idx="28556">
                  <c:v>0.89859953703703699</c:v>
                </c:pt>
                <c:pt idx="28557">
                  <c:v>0.89884259259259258</c:v>
                </c:pt>
                <c:pt idx="28558">
                  <c:v>0.89908564814814806</c:v>
                </c:pt>
                <c:pt idx="28559">
                  <c:v>0.89932870370370377</c:v>
                </c:pt>
                <c:pt idx="28560">
                  <c:v>0.89957175925925925</c:v>
                </c:pt>
                <c:pt idx="28561">
                  <c:v>0.89982638888888899</c:v>
                </c:pt>
                <c:pt idx="28562">
                  <c:v>0.90006944444444448</c:v>
                </c:pt>
                <c:pt idx="28563">
                  <c:v>0.90031250000000007</c:v>
                </c:pt>
                <c:pt idx="28564">
                  <c:v>0.90055555555555555</c:v>
                </c:pt>
                <c:pt idx="28565">
                  <c:v>0.90079861111111104</c:v>
                </c:pt>
                <c:pt idx="28566">
                  <c:v>0.90105324074074078</c:v>
                </c:pt>
                <c:pt idx="28567">
                  <c:v>0.90129629629629626</c:v>
                </c:pt>
                <c:pt idx="28568">
                  <c:v>0.90153935185185186</c:v>
                </c:pt>
                <c:pt idx="28569">
                  <c:v>0.90178240740740734</c:v>
                </c:pt>
                <c:pt idx="28570">
                  <c:v>0.90202546296296304</c:v>
                </c:pt>
                <c:pt idx="28571">
                  <c:v>0.90226851851851853</c:v>
                </c:pt>
                <c:pt idx="28572">
                  <c:v>0.90252314814814805</c:v>
                </c:pt>
                <c:pt idx="28573">
                  <c:v>0.90276620370370375</c:v>
                </c:pt>
                <c:pt idx="28574">
                  <c:v>0.90300925925925923</c:v>
                </c:pt>
                <c:pt idx="28575">
                  <c:v>0.90325231481481483</c:v>
                </c:pt>
                <c:pt idx="28576">
                  <c:v>0.90350694444444446</c:v>
                </c:pt>
                <c:pt idx="28577">
                  <c:v>0.90375000000000005</c:v>
                </c:pt>
                <c:pt idx="28578">
                  <c:v>0.90399305555555554</c:v>
                </c:pt>
                <c:pt idx="28579">
                  <c:v>0.90423611111111113</c:v>
                </c:pt>
                <c:pt idx="28580">
                  <c:v>0.90447916666666661</c:v>
                </c:pt>
                <c:pt idx="28581">
                  <c:v>0.90472222222222232</c:v>
                </c:pt>
                <c:pt idx="28582">
                  <c:v>0.90497685185185184</c:v>
                </c:pt>
                <c:pt idx="28583">
                  <c:v>0.90521990740740732</c:v>
                </c:pt>
                <c:pt idx="28584">
                  <c:v>0.90546296296296302</c:v>
                </c:pt>
                <c:pt idx="28585">
                  <c:v>0.90570601851851851</c:v>
                </c:pt>
                <c:pt idx="28586">
                  <c:v>0.9059490740740741</c:v>
                </c:pt>
                <c:pt idx="28587">
                  <c:v>0.90620370370370373</c:v>
                </c:pt>
                <c:pt idx="28588">
                  <c:v>0.90644675925925933</c:v>
                </c:pt>
                <c:pt idx="28589">
                  <c:v>0.90668981481481481</c:v>
                </c:pt>
                <c:pt idx="28590">
                  <c:v>0.9069328703703704</c:v>
                </c:pt>
                <c:pt idx="28591">
                  <c:v>0.90717592592592589</c:v>
                </c:pt>
                <c:pt idx="28592">
                  <c:v>0.90743055555555552</c:v>
                </c:pt>
                <c:pt idx="28593">
                  <c:v>0.90767361111111111</c:v>
                </c:pt>
                <c:pt idx="28594">
                  <c:v>0.90791666666666659</c:v>
                </c:pt>
                <c:pt idx="28595">
                  <c:v>0.9081597222222223</c:v>
                </c:pt>
                <c:pt idx="28596">
                  <c:v>0.90840277777777778</c:v>
                </c:pt>
                <c:pt idx="28597">
                  <c:v>0.90864583333333337</c:v>
                </c:pt>
                <c:pt idx="28598">
                  <c:v>0.90890046296296301</c:v>
                </c:pt>
                <c:pt idx="28599">
                  <c:v>0.90914351851851849</c:v>
                </c:pt>
                <c:pt idx="28600">
                  <c:v>0.90938657407407408</c:v>
                </c:pt>
                <c:pt idx="28601">
                  <c:v>0.90962962962962957</c:v>
                </c:pt>
                <c:pt idx="28602">
                  <c:v>0.90987268518518516</c:v>
                </c:pt>
                <c:pt idx="28603">
                  <c:v>0.91012731481481479</c:v>
                </c:pt>
                <c:pt idx="28604">
                  <c:v>0.91037037037037039</c:v>
                </c:pt>
                <c:pt idx="28605">
                  <c:v>0.91061342592592587</c:v>
                </c:pt>
                <c:pt idx="28606">
                  <c:v>0.91085648148148157</c:v>
                </c:pt>
                <c:pt idx="28607">
                  <c:v>0.91109953703703705</c:v>
                </c:pt>
                <c:pt idx="28608">
                  <c:v>0.91135416666666658</c:v>
                </c:pt>
                <c:pt idx="28609">
                  <c:v>0.91159722222222228</c:v>
                </c:pt>
                <c:pt idx="28610">
                  <c:v>0.91184027777777776</c:v>
                </c:pt>
                <c:pt idx="28611">
                  <c:v>0.91208333333333336</c:v>
                </c:pt>
                <c:pt idx="28612">
                  <c:v>0.91232638888888884</c:v>
                </c:pt>
                <c:pt idx="28613">
                  <c:v>0.91256944444444443</c:v>
                </c:pt>
                <c:pt idx="28614">
                  <c:v>0.91282407407407407</c:v>
                </c:pt>
                <c:pt idx="28615">
                  <c:v>0.91306712962962966</c:v>
                </c:pt>
                <c:pt idx="28616">
                  <c:v>0.91331018518518514</c:v>
                </c:pt>
                <c:pt idx="28617">
                  <c:v>0.91355324074074085</c:v>
                </c:pt>
                <c:pt idx="28618">
                  <c:v>0.91379629629629633</c:v>
                </c:pt>
                <c:pt idx="28619">
                  <c:v>0.91405092592592585</c:v>
                </c:pt>
                <c:pt idx="28620">
                  <c:v>0.91429398148148155</c:v>
                </c:pt>
                <c:pt idx="28621">
                  <c:v>0.91453703703703704</c:v>
                </c:pt>
                <c:pt idx="28622">
                  <c:v>0.91478009259259263</c:v>
                </c:pt>
                <c:pt idx="28623">
                  <c:v>0.91502314814814811</c:v>
                </c:pt>
                <c:pt idx="28624">
                  <c:v>0.91527777777777775</c:v>
                </c:pt>
                <c:pt idx="28625">
                  <c:v>0.91552083333333334</c:v>
                </c:pt>
                <c:pt idx="28626">
                  <c:v>0.91576388888888882</c:v>
                </c:pt>
                <c:pt idx="28627">
                  <c:v>0.91600694444444442</c:v>
                </c:pt>
                <c:pt idx="28628">
                  <c:v>0.9162499999999999</c:v>
                </c:pt>
                <c:pt idx="28629">
                  <c:v>0.91650462962962964</c:v>
                </c:pt>
                <c:pt idx="28630">
                  <c:v>0.91674768518518512</c:v>
                </c:pt>
                <c:pt idx="28631">
                  <c:v>0.91699074074074083</c:v>
                </c:pt>
                <c:pt idx="28632">
                  <c:v>0.91723379629629631</c:v>
                </c:pt>
                <c:pt idx="28633">
                  <c:v>0.9174768518518519</c:v>
                </c:pt>
                <c:pt idx="28634">
                  <c:v>0.91771990740740739</c:v>
                </c:pt>
                <c:pt idx="28635">
                  <c:v>0.91797453703703702</c:v>
                </c:pt>
                <c:pt idx="28636">
                  <c:v>0.91821759259259261</c:v>
                </c:pt>
                <c:pt idx="28637">
                  <c:v>0.9184606481481481</c:v>
                </c:pt>
                <c:pt idx="28638">
                  <c:v>0.91870370370370369</c:v>
                </c:pt>
                <c:pt idx="28639">
                  <c:v>0.91895833333333332</c:v>
                </c:pt>
                <c:pt idx="28640">
                  <c:v>0.91920138888888892</c:v>
                </c:pt>
                <c:pt idx="28641">
                  <c:v>0.9194444444444444</c:v>
                </c:pt>
                <c:pt idx="28642">
                  <c:v>0.9196875000000001</c:v>
                </c:pt>
                <c:pt idx="28643">
                  <c:v>0.91993055555555558</c:v>
                </c:pt>
                <c:pt idx="28644">
                  <c:v>0.92017361111111118</c:v>
                </c:pt>
                <c:pt idx="28645">
                  <c:v>0.92042824074074081</c:v>
                </c:pt>
                <c:pt idx="28646">
                  <c:v>0.92067129629629629</c:v>
                </c:pt>
                <c:pt idx="28647">
                  <c:v>0.92091435185185189</c:v>
                </c:pt>
                <c:pt idx="28648">
                  <c:v>0.92115740740740737</c:v>
                </c:pt>
                <c:pt idx="28649">
                  <c:v>0.92140046296296296</c:v>
                </c:pt>
                <c:pt idx="28650">
                  <c:v>0.9216550925925926</c:v>
                </c:pt>
                <c:pt idx="28651">
                  <c:v>0.92189814814814808</c:v>
                </c:pt>
                <c:pt idx="28652">
                  <c:v>0.92214120370370367</c:v>
                </c:pt>
                <c:pt idx="28653">
                  <c:v>0.92238425925925915</c:v>
                </c:pt>
                <c:pt idx="28654">
                  <c:v>0.92262731481481486</c:v>
                </c:pt>
                <c:pt idx="28655">
                  <c:v>0.92288194444444438</c:v>
                </c:pt>
                <c:pt idx="28656">
                  <c:v>0.92312500000000008</c:v>
                </c:pt>
                <c:pt idx="28657">
                  <c:v>0.92336805555555557</c:v>
                </c:pt>
                <c:pt idx="28658">
                  <c:v>0.92361111111111116</c:v>
                </c:pt>
                <c:pt idx="28659">
                  <c:v>0.92385416666666664</c:v>
                </c:pt>
                <c:pt idx="28660">
                  <c:v>0.92409722222222224</c:v>
                </c:pt>
                <c:pt idx="28661">
                  <c:v>0.92435185185185187</c:v>
                </c:pt>
                <c:pt idx="28662">
                  <c:v>0.92459490740740735</c:v>
                </c:pt>
                <c:pt idx="28663">
                  <c:v>0.92483796296296295</c:v>
                </c:pt>
                <c:pt idx="28664">
                  <c:v>0.92508101851851843</c:v>
                </c:pt>
                <c:pt idx="28665">
                  <c:v>0.92532407407407413</c:v>
                </c:pt>
                <c:pt idx="28666">
                  <c:v>0.92557870370370365</c:v>
                </c:pt>
                <c:pt idx="28667">
                  <c:v>0.92582175925925936</c:v>
                </c:pt>
                <c:pt idx="28668">
                  <c:v>0.92606481481481484</c:v>
                </c:pt>
                <c:pt idx="28669">
                  <c:v>0.92630787037037043</c:v>
                </c:pt>
                <c:pt idx="28670">
                  <c:v>0.92655092592592592</c:v>
                </c:pt>
                <c:pt idx="28671">
                  <c:v>0.92680555555555555</c:v>
                </c:pt>
                <c:pt idx="28672">
                  <c:v>0.92704861111111114</c:v>
                </c:pt>
                <c:pt idx="28673">
                  <c:v>0.92729166666666663</c:v>
                </c:pt>
                <c:pt idx="28674">
                  <c:v>0.92753472222222222</c:v>
                </c:pt>
                <c:pt idx="28675">
                  <c:v>0.9277777777777777</c:v>
                </c:pt>
                <c:pt idx="28676">
                  <c:v>0.92802083333333341</c:v>
                </c:pt>
                <c:pt idx="28677">
                  <c:v>0.92827546296296293</c:v>
                </c:pt>
                <c:pt idx="28678">
                  <c:v>0.92851851851851841</c:v>
                </c:pt>
                <c:pt idx="28679">
                  <c:v>0.92876157407407411</c:v>
                </c:pt>
                <c:pt idx="28680">
                  <c:v>0.9290046296296296</c:v>
                </c:pt>
                <c:pt idx="28681">
                  <c:v>0.92924768518518519</c:v>
                </c:pt>
                <c:pt idx="28682">
                  <c:v>0.92950231481481482</c:v>
                </c:pt>
                <c:pt idx="28683">
                  <c:v>0.92974537037037042</c:v>
                </c:pt>
                <c:pt idx="28684">
                  <c:v>0.9299884259259259</c:v>
                </c:pt>
                <c:pt idx="28685">
                  <c:v>0.93023148148148149</c:v>
                </c:pt>
                <c:pt idx="28686">
                  <c:v>0.93047453703703698</c:v>
                </c:pt>
                <c:pt idx="28687">
                  <c:v>0.93072916666666661</c:v>
                </c:pt>
                <c:pt idx="28688">
                  <c:v>0.9309722222222222</c:v>
                </c:pt>
                <c:pt idx="28689">
                  <c:v>0.93121527777777768</c:v>
                </c:pt>
                <c:pt idx="28690">
                  <c:v>0.93145833333333339</c:v>
                </c:pt>
                <c:pt idx="28691">
                  <c:v>0.93170138888888887</c:v>
                </c:pt>
                <c:pt idx="28692">
                  <c:v>0.93195601851851861</c:v>
                </c:pt>
                <c:pt idx="28693">
                  <c:v>0.9321990740740741</c:v>
                </c:pt>
                <c:pt idx="28694">
                  <c:v>0.93244212962962969</c:v>
                </c:pt>
                <c:pt idx="28695">
                  <c:v>0.93268518518518517</c:v>
                </c:pt>
                <c:pt idx="28696">
                  <c:v>0.93292824074074077</c:v>
                </c:pt>
                <c:pt idx="28697">
                  <c:v>0.93317129629629625</c:v>
                </c:pt>
                <c:pt idx="28698">
                  <c:v>0.93342592592592588</c:v>
                </c:pt>
                <c:pt idx="28699">
                  <c:v>0.93366898148148147</c:v>
                </c:pt>
                <c:pt idx="28700">
                  <c:v>0.93391203703703696</c:v>
                </c:pt>
                <c:pt idx="28701">
                  <c:v>0.93415509259259266</c:v>
                </c:pt>
                <c:pt idx="28702">
                  <c:v>0.93440972222222218</c:v>
                </c:pt>
                <c:pt idx="28703">
                  <c:v>0.93465277777777767</c:v>
                </c:pt>
                <c:pt idx="28704">
                  <c:v>0.93489583333333337</c:v>
                </c:pt>
                <c:pt idx="28705">
                  <c:v>0.93513888888888896</c:v>
                </c:pt>
                <c:pt idx="28706">
                  <c:v>0.93538194444444445</c:v>
                </c:pt>
                <c:pt idx="28707">
                  <c:v>0.93562499999999993</c:v>
                </c:pt>
                <c:pt idx="28708">
                  <c:v>0.93587962962962967</c:v>
                </c:pt>
                <c:pt idx="28709">
                  <c:v>0.93612268518518515</c:v>
                </c:pt>
                <c:pt idx="28710">
                  <c:v>0.93636574074074075</c:v>
                </c:pt>
                <c:pt idx="28711">
                  <c:v>0.93660879629629623</c:v>
                </c:pt>
                <c:pt idx="28712">
                  <c:v>0.93685185185185194</c:v>
                </c:pt>
                <c:pt idx="28713">
                  <c:v>0.93710648148148146</c:v>
                </c:pt>
                <c:pt idx="28714">
                  <c:v>0.93734953703703694</c:v>
                </c:pt>
                <c:pt idx="28715">
                  <c:v>0.93759259259259264</c:v>
                </c:pt>
                <c:pt idx="28716">
                  <c:v>0.93783564814814813</c:v>
                </c:pt>
                <c:pt idx="28717">
                  <c:v>0.93807870370370372</c:v>
                </c:pt>
                <c:pt idx="28718">
                  <c:v>0.9383217592592592</c:v>
                </c:pt>
                <c:pt idx="28719">
                  <c:v>0.93857638888888895</c:v>
                </c:pt>
                <c:pt idx="28720">
                  <c:v>0.93881944444444443</c:v>
                </c:pt>
                <c:pt idx="28721">
                  <c:v>0.93906250000000002</c:v>
                </c:pt>
                <c:pt idx="28722">
                  <c:v>0.9393055555555555</c:v>
                </c:pt>
                <c:pt idx="28723">
                  <c:v>0.93954861111111121</c:v>
                </c:pt>
                <c:pt idx="28724">
                  <c:v>0.93980324074074073</c:v>
                </c:pt>
                <c:pt idx="28725">
                  <c:v>0.94004629629629621</c:v>
                </c:pt>
                <c:pt idx="28726">
                  <c:v>0.94028935185185192</c:v>
                </c:pt>
                <c:pt idx="28727">
                  <c:v>0.9405324074074074</c:v>
                </c:pt>
                <c:pt idx="28728">
                  <c:v>0.94077546296296299</c:v>
                </c:pt>
                <c:pt idx="28729">
                  <c:v>0.94103009259259263</c:v>
                </c:pt>
                <c:pt idx="28730">
                  <c:v>0.94127314814814811</c:v>
                </c:pt>
                <c:pt idx="28731">
                  <c:v>0.9415162037037037</c:v>
                </c:pt>
                <c:pt idx="28732">
                  <c:v>0.9417592592592593</c:v>
                </c:pt>
                <c:pt idx="28733">
                  <c:v>0.94200231481481478</c:v>
                </c:pt>
                <c:pt idx="28734">
                  <c:v>0.94225694444444441</c:v>
                </c:pt>
                <c:pt idx="28735">
                  <c:v>0.9425</c:v>
                </c:pt>
                <c:pt idx="28736">
                  <c:v>0.94274305555555549</c:v>
                </c:pt>
                <c:pt idx="28737">
                  <c:v>0.94298611111111119</c:v>
                </c:pt>
                <c:pt idx="28738">
                  <c:v>0.94322916666666667</c:v>
                </c:pt>
                <c:pt idx="28739">
                  <c:v>0.9434837962962962</c:v>
                </c:pt>
                <c:pt idx="28740">
                  <c:v>0.9437268518518519</c:v>
                </c:pt>
                <c:pt idx="28741">
                  <c:v>0.94396990740740738</c:v>
                </c:pt>
                <c:pt idx="28742">
                  <c:v>0.94421296296296298</c:v>
                </c:pt>
                <c:pt idx="28743">
                  <c:v>0.94445601851851846</c:v>
                </c:pt>
                <c:pt idx="28744">
                  <c:v>0.94469907407407405</c:v>
                </c:pt>
                <c:pt idx="28745">
                  <c:v>0.94495370370370368</c:v>
                </c:pt>
                <c:pt idx="28746">
                  <c:v>0.94519675925925928</c:v>
                </c:pt>
                <c:pt idx="28747">
                  <c:v>0.94543981481481476</c:v>
                </c:pt>
                <c:pt idx="28748">
                  <c:v>0.94568287037037047</c:v>
                </c:pt>
                <c:pt idx="28749">
                  <c:v>0.94592592592592595</c:v>
                </c:pt>
                <c:pt idx="28750">
                  <c:v>0.94618055555555547</c:v>
                </c:pt>
                <c:pt idx="28751">
                  <c:v>0.94642361111111117</c:v>
                </c:pt>
                <c:pt idx="28752">
                  <c:v>0.94666666666666666</c:v>
                </c:pt>
                <c:pt idx="28753">
                  <c:v>0.94690972222222225</c:v>
                </c:pt>
                <c:pt idx="28754">
                  <c:v>0.94715277777777773</c:v>
                </c:pt>
                <c:pt idx="28755">
                  <c:v>0.94740740740740748</c:v>
                </c:pt>
                <c:pt idx="28756">
                  <c:v>0.94765046296296296</c:v>
                </c:pt>
                <c:pt idx="28757">
                  <c:v>0.94789351851851855</c:v>
                </c:pt>
                <c:pt idx="28758">
                  <c:v>0.94813657407407403</c:v>
                </c:pt>
                <c:pt idx="28759">
                  <c:v>0.94837962962962974</c:v>
                </c:pt>
                <c:pt idx="28760">
                  <c:v>0.94862268518518522</c:v>
                </c:pt>
                <c:pt idx="28761">
                  <c:v>0.94887731481481474</c:v>
                </c:pt>
                <c:pt idx="28762">
                  <c:v>0.94912037037037045</c:v>
                </c:pt>
                <c:pt idx="28763">
                  <c:v>0.94936342592592593</c:v>
                </c:pt>
                <c:pt idx="28764">
                  <c:v>0.94960648148148152</c:v>
                </c:pt>
                <c:pt idx="28765">
                  <c:v>0.94986111111111116</c:v>
                </c:pt>
                <c:pt idx="28766">
                  <c:v>0.95010416666666664</c:v>
                </c:pt>
                <c:pt idx="28767">
                  <c:v>0.95034722222222223</c:v>
                </c:pt>
                <c:pt idx="28768">
                  <c:v>0.95059027777777771</c:v>
                </c:pt>
                <c:pt idx="28769">
                  <c:v>0.95083333333333331</c:v>
                </c:pt>
                <c:pt idx="28770">
                  <c:v>0.95107638888888879</c:v>
                </c:pt>
                <c:pt idx="28771">
                  <c:v>0.95133101851851853</c:v>
                </c:pt>
                <c:pt idx="28772">
                  <c:v>0.95157407407407402</c:v>
                </c:pt>
                <c:pt idx="28773">
                  <c:v>0.95181712962962972</c:v>
                </c:pt>
                <c:pt idx="28774">
                  <c:v>0.9520601851851852</c:v>
                </c:pt>
                <c:pt idx="28775">
                  <c:v>0.9523032407407408</c:v>
                </c:pt>
                <c:pt idx="28776">
                  <c:v>0.95255787037037043</c:v>
                </c:pt>
                <c:pt idx="28777">
                  <c:v>0.95280092592592591</c:v>
                </c:pt>
                <c:pt idx="28778">
                  <c:v>0.95304398148148151</c:v>
                </c:pt>
                <c:pt idx="28779">
                  <c:v>0.95328703703703699</c:v>
                </c:pt>
                <c:pt idx="28780">
                  <c:v>0.95353009259259258</c:v>
                </c:pt>
                <c:pt idx="28781">
                  <c:v>0.95377314814814806</c:v>
                </c:pt>
                <c:pt idx="28782">
                  <c:v>0.95402777777777781</c:v>
                </c:pt>
                <c:pt idx="28783">
                  <c:v>0.95427083333333329</c:v>
                </c:pt>
                <c:pt idx="28784">
                  <c:v>0.95451388888888899</c:v>
                </c:pt>
                <c:pt idx="28785">
                  <c:v>0.95475694444444448</c:v>
                </c:pt>
                <c:pt idx="28786">
                  <c:v>0.95500000000000007</c:v>
                </c:pt>
                <c:pt idx="28787">
                  <c:v>0.9552546296296297</c:v>
                </c:pt>
                <c:pt idx="28788">
                  <c:v>0.95549768518518519</c:v>
                </c:pt>
                <c:pt idx="28789">
                  <c:v>0.95574074074074078</c:v>
                </c:pt>
                <c:pt idx="28790">
                  <c:v>0.95598379629629626</c:v>
                </c:pt>
                <c:pt idx="28791">
                  <c:v>0.95622685185185186</c:v>
                </c:pt>
                <c:pt idx="28792">
                  <c:v>0.95648148148148149</c:v>
                </c:pt>
                <c:pt idx="28793">
                  <c:v>0.95672453703703697</c:v>
                </c:pt>
                <c:pt idx="28794">
                  <c:v>0.95696759259259256</c:v>
                </c:pt>
                <c:pt idx="28795">
                  <c:v>0.95721064814814805</c:v>
                </c:pt>
                <c:pt idx="28796">
                  <c:v>0.95745370370370375</c:v>
                </c:pt>
                <c:pt idx="28797">
                  <c:v>0.95770833333333327</c:v>
                </c:pt>
                <c:pt idx="28798">
                  <c:v>0.95795138888888898</c:v>
                </c:pt>
                <c:pt idx="28799">
                  <c:v>0.95819444444444446</c:v>
                </c:pt>
                <c:pt idx="28800">
                  <c:v>0.95843750000000005</c:v>
                </c:pt>
                <c:pt idx="28801">
                  <c:v>0.95868055555555554</c:v>
                </c:pt>
                <c:pt idx="28802">
                  <c:v>0.95892361111111113</c:v>
                </c:pt>
                <c:pt idx="28803">
                  <c:v>0.95917824074074076</c:v>
                </c:pt>
                <c:pt idx="28804">
                  <c:v>0.95942129629629624</c:v>
                </c:pt>
                <c:pt idx="28805">
                  <c:v>0.95966435185185184</c:v>
                </c:pt>
                <c:pt idx="28806">
                  <c:v>0.95990740740740732</c:v>
                </c:pt>
                <c:pt idx="28807">
                  <c:v>0.96015046296296302</c:v>
                </c:pt>
                <c:pt idx="28808">
                  <c:v>0.96040509259259255</c:v>
                </c:pt>
                <c:pt idx="28809">
                  <c:v>0.96064814814814825</c:v>
                </c:pt>
                <c:pt idx="28810">
                  <c:v>0.96089120370370373</c:v>
                </c:pt>
                <c:pt idx="28811">
                  <c:v>0.96113425925925933</c:v>
                </c:pt>
                <c:pt idx="28812">
                  <c:v>0.96137731481481481</c:v>
                </c:pt>
                <c:pt idx="28813">
                  <c:v>0.96163194444444444</c:v>
                </c:pt>
                <c:pt idx="28814">
                  <c:v>0.96187500000000004</c:v>
                </c:pt>
                <c:pt idx="28815">
                  <c:v>0.96211805555555552</c:v>
                </c:pt>
                <c:pt idx="28816">
                  <c:v>0.96236111111111111</c:v>
                </c:pt>
                <c:pt idx="28817">
                  <c:v>0.96260416666666659</c:v>
                </c:pt>
                <c:pt idx="28818">
                  <c:v>0.96285879629629623</c:v>
                </c:pt>
                <c:pt idx="28819">
                  <c:v>0.96310185185185182</c:v>
                </c:pt>
                <c:pt idx="28820">
                  <c:v>0.9633449074074073</c:v>
                </c:pt>
                <c:pt idx="28821">
                  <c:v>0.96358796296296301</c:v>
                </c:pt>
                <c:pt idx="28822">
                  <c:v>0.96383101851851849</c:v>
                </c:pt>
                <c:pt idx="28823">
                  <c:v>0.96407407407407408</c:v>
                </c:pt>
                <c:pt idx="28824">
                  <c:v>0.96432870370370372</c:v>
                </c:pt>
                <c:pt idx="28825">
                  <c:v>0.96457175925925931</c:v>
                </c:pt>
                <c:pt idx="28826">
                  <c:v>0.96481481481481479</c:v>
                </c:pt>
                <c:pt idx="28827">
                  <c:v>0.96505787037037039</c:v>
                </c:pt>
                <c:pt idx="28828">
                  <c:v>0.96530092592592587</c:v>
                </c:pt>
                <c:pt idx="28829">
                  <c:v>0.9655555555555555</c:v>
                </c:pt>
                <c:pt idx="28830">
                  <c:v>0.96579861111111109</c:v>
                </c:pt>
                <c:pt idx="28831">
                  <c:v>0.96604166666666658</c:v>
                </c:pt>
                <c:pt idx="28832">
                  <c:v>0.96628472222222228</c:v>
                </c:pt>
                <c:pt idx="28833">
                  <c:v>0.96652777777777776</c:v>
                </c:pt>
                <c:pt idx="28834">
                  <c:v>0.96678240740740751</c:v>
                </c:pt>
                <c:pt idx="28835">
                  <c:v>0.96702546296296299</c:v>
                </c:pt>
                <c:pt idx="28836">
                  <c:v>0.96726851851851858</c:v>
                </c:pt>
                <c:pt idx="28837">
                  <c:v>0.96751157407407407</c:v>
                </c:pt>
                <c:pt idx="28838">
                  <c:v>0.96775462962962966</c:v>
                </c:pt>
                <c:pt idx="28839">
                  <c:v>0.96800925925925929</c:v>
                </c:pt>
                <c:pt idx="28840">
                  <c:v>0.96825231481481477</c:v>
                </c:pt>
                <c:pt idx="28841">
                  <c:v>0.96849537037037037</c:v>
                </c:pt>
                <c:pt idx="28842">
                  <c:v>0.96873842592592585</c:v>
                </c:pt>
                <c:pt idx="28843">
                  <c:v>0.96898148148148155</c:v>
                </c:pt>
                <c:pt idx="28844">
                  <c:v>0.96922453703703704</c:v>
                </c:pt>
                <c:pt idx="28845">
                  <c:v>0.96947916666666656</c:v>
                </c:pt>
                <c:pt idx="28846">
                  <c:v>0.96972222222222226</c:v>
                </c:pt>
                <c:pt idx="28847">
                  <c:v>0.96996527777777775</c:v>
                </c:pt>
                <c:pt idx="28848">
                  <c:v>0.97020833333333334</c:v>
                </c:pt>
                <c:pt idx="28849">
                  <c:v>0.97045138888888882</c:v>
                </c:pt>
                <c:pt idx="28850">
                  <c:v>0.97070601851851857</c:v>
                </c:pt>
                <c:pt idx="28851">
                  <c:v>0.97094907407407405</c:v>
                </c:pt>
                <c:pt idx="28852">
                  <c:v>0.97119212962962964</c:v>
                </c:pt>
                <c:pt idx="28853">
                  <c:v>0.97143518518518512</c:v>
                </c:pt>
                <c:pt idx="28854">
                  <c:v>0.97167824074074083</c:v>
                </c:pt>
                <c:pt idx="28855">
                  <c:v>0.97193287037037035</c:v>
                </c:pt>
                <c:pt idx="28856">
                  <c:v>0.97217592592592583</c:v>
                </c:pt>
                <c:pt idx="28857">
                  <c:v>0.97241898148148154</c:v>
                </c:pt>
                <c:pt idx="28858">
                  <c:v>0.97266203703703702</c:v>
                </c:pt>
                <c:pt idx="28859">
                  <c:v>0.97290509259259261</c:v>
                </c:pt>
                <c:pt idx="28860">
                  <c:v>0.97315972222222225</c:v>
                </c:pt>
                <c:pt idx="28861">
                  <c:v>0.97340277777777784</c:v>
                </c:pt>
                <c:pt idx="28862">
                  <c:v>0.97364583333333332</c:v>
                </c:pt>
                <c:pt idx="28863">
                  <c:v>0.97388888888888892</c:v>
                </c:pt>
                <c:pt idx="28864">
                  <c:v>0.9741319444444444</c:v>
                </c:pt>
                <c:pt idx="28865">
                  <c:v>0.9743750000000001</c:v>
                </c:pt>
                <c:pt idx="28866">
                  <c:v>0.97462962962962962</c:v>
                </c:pt>
                <c:pt idx="28867">
                  <c:v>0.97487268518518511</c:v>
                </c:pt>
                <c:pt idx="28868">
                  <c:v>0.97511574074074081</c:v>
                </c:pt>
                <c:pt idx="28869">
                  <c:v>0.97535879629629629</c:v>
                </c:pt>
                <c:pt idx="28870">
                  <c:v>0.97560185185185189</c:v>
                </c:pt>
                <c:pt idx="28871">
                  <c:v>0.97585648148148152</c:v>
                </c:pt>
                <c:pt idx="28872">
                  <c:v>0.976099537037037</c:v>
                </c:pt>
                <c:pt idx="28873">
                  <c:v>0.9763425925925926</c:v>
                </c:pt>
                <c:pt idx="28874">
                  <c:v>0.97658564814814808</c:v>
                </c:pt>
                <c:pt idx="28875">
                  <c:v>0.97682870370370367</c:v>
                </c:pt>
                <c:pt idx="28876">
                  <c:v>0.9770833333333333</c:v>
                </c:pt>
                <c:pt idx="28877">
                  <c:v>0.9773263888888889</c:v>
                </c:pt>
                <c:pt idx="28878">
                  <c:v>0.97756944444444438</c:v>
                </c:pt>
                <c:pt idx="28879">
                  <c:v>0.97781250000000008</c:v>
                </c:pt>
                <c:pt idx="28880">
                  <c:v>0.97805555555555557</c:v>
                </c:pt>
                <c:pt idx="28881">
                  <c:v>0.97831018518518509</c:v>
                </c:pt>
                <c:pt idx="28882">
                  <c:v>0.97855324074074079</c:v>
                </c:pt>
                <c:pt idx="28883">
                  <c:v>0.97879629629629628</c:v>
                </c:pt>
                <c:pt idx="28884">
                  <c:v>0.97903935185185187</c:v>
                </c:pt>
                <c:pt idx="28885">
                  <c:v>0.97928240740740735</c:v>
                </c:pt>
                <c:pt idx="28886">
                  <c:v>0.97952546296296295</c:v>
                </c:pt>
                <c:pt idx="28887">
                  <c:v>0.97978009259259258</c:v>
                </c:pt>
                <c:pt idx="28888">
                  <c:v>0.98002314814814817</c:v>
                </c:pt>
                <c:pt idx="28889">
                  <c:v>0.98026620370370365</c:v>
                </c:pt>
                <c:pt idx="28890">
                  <c:v>0.98050925925925936</c:v>
                </c:pt>
                <c:pt idx="28891">
                  <c:v>0.98075231481481484</c:v>
                </c:pt>
                <c:pt idx="28892">
                  <c:v>0.98100694444444436</c:v>
                </c:pt>
                <c:pt idx="28893">
                  <c:v>0.98125000000000007</c:v>
                </c:pt>
                <c:pt idx="28894">
                  <c:v>0.98149305555555555</c:v>
                </c:pt>
                <c:pt idx="28895">
                  <c:v>0.98173611111111114</c:v>
                </c:pt>
                <c:pt idx="28896">
                  <c:v>0.98197916666666663</c:v>
                </c:pt>
                <c:pt idx="28897">
                  <c:v>0.98223379629629637</c:v>
                </c:pt>
                <c:pt idx="28898">
                  <c:v>0.98247685185185185</c:v>
                </c:pt>
                <c:pt idx="28899">
                  <c:v>0.98271990740740733</c:v>
                </c:pt>
                <c:pt idx="28900">
                  <c:v>0.98296296296296293</c:v>
                </c:pt>
                <c:pt idx="28901">
                  <c:v>0.98320601851851863</c:v>
                </c:pt>
                <c:pt idx="28902">
                  <c:v>0.98346064814814815</c:v>
                </c:pt>
                <c:pt idx="28903">
                  <c:v>0.98370370370370364</c:v>
                </c:pt>
                <c:pt idx="28904">
                  <c:v>0.98394675925925934</c:v>
                </c:pt>
                <c:pt idx="28905">
                  <c:v>0.98418981481481482</c:v>
                </c:pt>
                <c:pt idx="28906">
                  <c:v>0.98443287037037042</c:v>
                </c:pt>
                <c:pt idx="28907">
                  <c:v>0.9846759259259259</c:v>
                </c:pt>
                <c:pt idx="28908">
                  <c:v>0.98493055555555553</c:v>
                </c:pt>
                <c:pt idx="28909">
                  <c:v>0.98517361111111112</c:v>
                </c:pt>
                <c:pt idx="28910">
                  <c:v>0.98541666666666661</c:v>
                </c:pt>
                <c:pt idx="28911">
                  <c:v>0.9856597222222222</c:v>
                </c:pt>
                <c:pt idx="28912">
                  <c:v>0.98590277777777768</c:v>
                </c:pt>
                <c:pt idx="28913">
                  <c:v>0.98615740740740743</c:v>
                </c:pt>
                <c:pt idx="28914">
                  <c:v>0.98640046296296291</c:v>
                </c:pt>
                <c:pt idx="28915">
                  <c:v>0.98664351851851861</c:v>
                </c:pt>
                <c:pt idx="28916">
                  <c:v>0.9868865740740741</c:v>
                </c:pt>
                <c:pt idx="28917">
                  <c:v>0.98712962962962969</c:v>
                </c:pt>
                <c:pt idx="28918">
                  <c:v>0.98738425925925932</c:v>
                </c:pt>
                <c:pt idx="28919">
                  <c:v>0.98762731481481481</c:v>
                </c:pt>
                <c:pt idx="28920">
                  <c:v>0.9878703703703704</c:v>
                </c:pt>
                <c:pt idx="28921">
                  <c:v>0.98811342592592588</c:v>
                </c:pt>
                <c:pt idx="28922">
                  <c:v>0.98835648148148147</c:v>
                </c:pt>
                <c:pt idx="28923">
                  <c:v>0.98861111111111111</c:v>
                </c:pt>
                <c:pt idx="28924">
                  <c:v>0.9888541666666667</c:v>
                </c:pt>
                <c:pt idx="28925">
                  <c:v>0.98909722222222218</c:v>
                </c:pt>
                <c:pt idx="28926">
                  <c:v>0.98934027777777767</c:v>
                </c:pt>
                <c:pt idx="28927">
                  <c:v>0.98958333333333337</c:v>
                </c:pt>
                <c:pt idx="28928">
                  <c:v>0.98983796296296289</c:v>
                </c:pt>
                <c:pt idx="28929">
                  <c:v>0.9900810185185186</c:v>
                </c:pt>
                <c:pt idx="28930">
                  <c:v>0.99032407407407408</c:v>
                </c:pt>
                <c:pt idx="28931">
                  <c:v>0.99056712962962967</c:v>
                </c:pt>
                <c:pt idx="28932">
                  <c:v>0.99081018518518515</c:v>
                </c:pt>
                <c:pt idx="28933">
                  <c:v>0.99105324074074075</c:v>
                </c:pt>
                <c:pt idx="28934">
                  <c:v>0.99130787037037038</c:v>
                </c:pt>
                <c:pt idx="28935">
                  <c:v>0.99155092592592586</c:v>
                </c:pt>
                <c:pt idx="28936">
                  <c:v>0.99179398148148146</c:v>
                </c:pt>
                <c:pt idx="28937">
                  <c:v>0.99203703703703694</c:v>
                </c:pt>
                <c:pt idx="28938">
                  <c:v>0.99228009259259264</c:v>
                </c:pt>
                <c:pt idx="28939">
                  <c:v>0.99253472222222217</c:v>
                </c:pt>
                <c:pt idx="28940">
                  <c:v>0.99277777777777787</c:v>
                </c:pt>
                <c:pt idx="28941">
                  <c:v>0.99302083333333335</c:v>
                </c:pt>
                <c:pt idx="28942">
                  <c:v>0.99326388888888895</c:v>
                </c:pt>
                <c:pt idx="28943">
                  <c:v>0.99350694444444443</c:v>
                </c:pt>
                <c:pt idx="28944">
                  <c:v>0.99376157407407406</c:v>
                </c:pt>
                <c:pt idx="28945">
                  <c:v>0.99400462962962965</c:v>
                </c:pt>
                <c:pt idx="28946">
                  <c:v>0.99424768518518514</c:v>
                </c:pt>
                <c:pt idx="28947">
                  <c:v>0.99449074074074073</c:v>
                </c:pt>
                <c:pt idx="28948">
                  <c:v>0.99473379629629621</c:v>
                </c:pt>
                <c:pt idx="28949">
                  <c:v>0.99497685185185192</c:v>
                </c:pt>
                <c:pt idx="28950">
                  <c:v>0.99523148148148144</c:v>
                </c:pt>
                <c:pt idx="28951">
                  <c:v>0.99547453703703714</c:v>
                </c:pt>
                <c:pt idx="28952">
                  <c:v>0.99571759259259263</c:v>
                </c:pt>
                <c:pt idx="28953">
                  <c:v>0.99596064814814811</c:v>
                </c:pt>
                <c:pt idx="28954">
                  <c:v>0.9962037037037037</c:v>
                </c:pt>
                <c:pt idx="28955">
                  <c:v>0.99645833333333333</c:v>
                </c:pt>
                <c:pt idx="28956">
                  <c:v>0.99670138888888893</c:v>
                </c:pt>
                <c:pt idx="28957">
                  <c:v>0.99694444444444441</c:v>
                </c:pt>
                <c:pt idx="28958">
                  <c:v>0.9971875</c:v>
                </c:pt>
                <c:pt idx="28959">
                  <c:v>0.99743055555555549</c:v>
                </c:pt>
                <c:pt idx="28960">
                  <c:v>0.99768518518518512</c:v>
                </c:pt>
                <c:pt idx="28961">
                  <c:v>0.99792824074074071</c:v>
                </c:pt>
                <c:pt idx="28962">
                  <c:v>0.9981712962962962</c:v>
                </c:pt>
                <c:pt idx="28963">
                  <c:v>0.9984143518518519</c:v>
                </c:pt>
                <c:pt idx="28964">
                  <c:v>0.99865740740740738</c:v>
                </c:pt>
                <c:pt idx="28965">
                  <c:v>0.99891203703703713</c:v>
                </c:pt>
                <c:pt idx="28966">
                  <c:v>0.99915509259259261</c:v>
                </c:pt>
                <c:pt idx="28967">
                  <c:v>0.9993981481481482</c:v>
                </c:pt>
                <c:pt idx="28968">
                  <c:v>0.99964120370370368</c:v>
                </c:pt>
                <c:pt idx="28969">
                  <c:v>0.99988425925925928</c:v>
                </c:pt>
                <c:pt idx="28970">
                  <c:v>1.3888888888888889E-4</c:v>
                </c:pt>
                <c:pt idx="28971">
                  <c:v>3.8194444444444446E-4</c:v>
                </c:pt>
                <c:pt idx="28972">
                  <c:v>6.2500000000000001E-4</c:v>
                </c:pt>
                <c:pt idx="28973">
                  <c:v>8.6805555555555551E-4</c:v>
                </c:pt>
                <c:pt idx="28974">
                  <c:v>1.1111111111111111E-3</c:v>
                </c:pt>
                <c:pt idx="28975">
                  <c:v>1.3541666666666667E-3</c:v>
                </c:pt>
                <c:pt idx="28976">
                  <c:v>1.6087962962962963E-3</c:v>
                </c:pt>
                <c:pt idx="28977">
                  <c:v>1.8518518518518517E-3</c:v>
                </c:pt>
                <c:pt idx="28978">
                  <c:v>2.0949074074074073E-3</c:v>
                </c:pt>
                <c:pt idx="28979">
                  <c:v>2.3379629629629631E-3</c:v>
                </c:pt>
                <c:pt idx="28980">
                  <c:v>2.5810185185185185E-3</c:v>
                </c:pt>
                <c:pt idx="28981">
                  <c:v>2.8356481481481479E-3</c:v>
                </c:pt>
                <c:pt idx="28982">
                  <c:v>3.0787037037037037E-3</c:v>
                </c:pt>
                <c:pt idx="28983">
                  <c:v>3.3217592592592591E-3</c:v>
                </c:pt>
                <c:pt idx="28984">
                  <c:v>3.5648148148148154E-3</c:v>
                </c:pt>
                <c:pt idx="28985">
                  <c:v>3.8078703703703707E-3</c:v>
                </c:pt>
                <c:pt idx="28986">
                  <c:v>4.0624999999999993E-3</c:v>
                </c:pt>
                <c:pt idx="28987">
                  <c:v>4.3055555555555555E-3</c:v>
                </c:pt>
                <c:pt idx="28988">
                  <c:v>4.5486111111111109E-3</c:v>
                </c:pt>
                <c:pt idx="28989">
                  <c:v>4.7916666666666672E-3</c:v>
                </c:pt>
                <c:pt idx="28990">
                  <c:v>5.0347222222222225E-3</c:v>
                </c:pt>
                <c:pt idx="28991">
                  <c:v>5.2893518518518515E-3</c:v>
                </c:pt>
                <c:pt idx="28992">
                  <c:v>5.5324074074074069E-3</c:v>
                </c:pt>
                <c:pt idx="28993">
                  <c:v>5.7754629629629623E-3</c:v>
                </c:pt>
                <c:pt idx="28994">
                  <c:v>6.0185185185185177E-3</c:v>
                </c:pt>
                <c:pt idx="28995">
                  <c:v>6.2615740740740748E-3</c:v>
                </c:pt>
                <c:pt idx="28996">
                  <c:v>6.5162037037037037E-3</c:v>
                </c:pt>
                <c:pt idx="28997">
                  <c:v>6.7592592592592591E-3</c:v>
                </c:pt>
                <c:pt idx="28998">
                  <c:v>7.0023148148148154E-3</c:v>
                </c:pt>
                <c:pt idx="28999">
                  <c:v>7.2453703703703708E-3</c:v>
                </c:pt>
                <c:pt idx="29000">
                  <c:v>7.4884259259259262E-3</c:v>
                </c:pt>
                <c:pt idx="29001">
                  <c:v>7.7314814814814815E-3</c:v>
                </c:pt>
                <c:pt idx="29002">
                  <c:v>7.9861111111111122E-3</c:v>
                </c:pt>
                <c:pt idx="29003">
                  <c:v>8.2291666666666659E-3</c:v>
                </c:pt>
                <c:pt idx="29004">
                  <c:v>8.4722222222222213E-3</c:v>
                </c:pt>
                <c:pt idx="29005">
                  <c:v>8.7152777777777784E-3</c:v>
                </c:pt>
                <c:pt idx="29006">
                  <c:v>8.9583333333333338E-3</c:v>
                </c:pt>
                <c:pt idx="29007">
                  <c:v>9.2129629629629627E-3</c:v>
                </c:pt>
                <c:pt idx="29008">
                  <c:v>9.4560185185185181E-3</c:v>
                </c:pt>
                <c:pt idx="29009">
                  <c:v>9.6990740740740735E-3</c:v>
                </c:pt>
                <c:pt idx="29010">
                  <c:v>9.9421296296296289E-3</c:v>
                </c:pt>
                <c:pt idx="29011">
                  <c:v>1.0185185185185184E-2</c:v>
                </c:pt>
                <c:pt idx="29012">
                  <c:v>1.0439814814814813E-2</c:v>
                </c:pt>
                <c:pt idx="29013">
                  <c:v>1.068287037037037E-2</c:v>
                </c:pt>
                <c:pt idx="29014">
                  <c:v>1.0925925925925924E-2</c:v>
                </c:pt>
                <c:pt idx="29015">
                  <c:v>1.1168981481481481E-2</c:v>
                </c:pt>
                <c:pt idx="29016">
                  <c:v>1.1412037037037038E-2</c:v>
                </c:pt>
                <c:pt idx="29017">
                  <c:v>1.1655092592592594E-2</c:v>
                </c:pt>
                <c:pt idx="29018">
                  <c:v>1.1909722222222223E-2</c:v>
                </c:pt>
                <c:pt idx="29019">
                  <c:v>1.2152777777777778E-2</c:v>
                </c:pt>
                <c:pt idx="29020">
                  <c:v>1.2395833333333335E-2</c:v>
                </c:pt>
                <c:pt idx="29021">
                  <c:v>1.2638888888888889E-2</c:v>
                </c:pt>
                <c:pt idx="29022">
                  <c:v>1.2881944444444446E-2</c:v>
                </c:pt>
                <c:pt idx="29023">
                  <c:v>1.3136574074074077E-2</c:v>
                </c:pt>
                <c:pt idx="29024">
                  <c:v>1.3379629629629628E-2</c:v>
                </c:pt>
                <c:pt idx="29025">
                  <c:v>1.3622685185185184E-2</c:v>
                </c:pt>
                <c:pt idx="29026">
                  <c:v>1.3865740740740739E-2</c:v>
                </c:pt>
                <c:pt idx="29027">
                  <c:v>1.4108796296296295E-2</c:v>
                </c:pt>
                <c:pt idx="29028">
                  <c:v>1.4363425925925925E-2</c:v>
                </c:pt>
                <c:pt idx="29029">
                  <c:v>1.4606481481481482E-2</c:v>
                </c:pt>
                <c:pt idx="29030">
                  <c:v>1.4849537037037036E-2</c:v>
                </c:pt>
                <c:pt idx="29031">
                  <c:v>1.5092592592592593E-2</c:v>
                </c:pt>
                <c:pt idx="29032">
                  <c:v>1.5335648148148147E-2</c:v>
                </c:pt>
                <c:pt idx="29033">
                  <c:v>1.5578703703703704E-2</c:v>
                </c:pt>
                <c:pt idx="29034">
                  <c:v>1.5833333333333335E-2</c:v>
                </c:pt>
                <c:pt idx="29035">
                  <c:v>1.6076388888888887E-2</c:v>
                </c:pt>
                <c:pt idx="29036">
                  <c:v>1.6319444444444445E-2</c:v>
                </c:pt>
                <c:pt idx="29037">
                  <c:v>1.6562500000000001E-2</c:v>
                </c:pt>
                <c:pt idx="29038">
                  <c:v>1.6805555555555556E-2</c:v>
                </c:pt>
                <c:pt idx="29039">
                  <c:v>1.7060185185185185E-2</c:v>
                </c:pt>
                <c:pt idx="29040">
                  <c:v>1.7303240740740741E-2</c:v>
                </c:pt>
                <c:pt idx="29041">
                  <c:v>1.7546296296296296E-2</c:v>
                </c:pt>
                <c:pt idx="29042">
                  <c:v>1.7789351851851851E-2</c:v>
                </c:pt>
                <c:pt idx="29043">
                  <c:v>1.8032407407407407E-2</c:v>
                </c:pt>
                <c:pt idx="29044">
                  <c:v>1.8287037037037036E-2</c:v>
                </c:pt>
                <c:pt idx="29045">
                  <c:v>1.8530092592592595E-2</c:v>
                </c:pt>
                <c:pt idx="29046">
                  <c:v>1.877314814814815E-2</c:v>
                </c:pt>
                <c:pt idx="29047">
                  <c:v>1.9016203703703705E-2</c:v>
                </c:pt>
                <c:pt idx="29048">
                  <c:v>1.9259259259259261E-2</c:v>
                </c:pt>
                <c:pt idx="29049">
                  <c:v>1.951388888888889E-2</c:v>
                </c:pt>
                <c:pt idx="29050">
                  <c:v>1.9756944444444445E-2</c:v>
                </c:pt>
                <c:pt idx="29051">
                  <c:v>0.02</c:v>
                </c:pt>
                <c:pt idx="29052">
                  <c:v>2.0243055555555552E-2</c:v>
                </c:pt>
                <c:pt idx="29053">
                  <c:v>2.0486111111111111E-2</c:v>
                </c:pt>
                <c:pt idx="29054">
                  <c:v>2.074074074074074E-2</c:v>
                </c:pt>
                <c:pt idx="29055">
                  <c:v>2.0983796296296296E-2</c:v>
                </c:pt>
                <c:pt idx="29056">
                  <c:v>2.1226851851851854E-2</c:v>
                </c:pt>
                <c:pt idx="29057">
                  <c:v>2.146990740740741E-2</c:v>
                </c:pt>
                <c:pt idx="29058">
                  <c:v>2.1712962962962962E-2</c:v>
                </c:pt>
                <c:pt idx="29059">
                  <c:v>2.1956018518518517E-2</c:v>
                </c:pt>
                <c:pt idx="29060">
                  <c:v>2.2210648148148149E-2</c:v>
                </c:pt>
                <c:pt idx="29061">
                  <c:v>2.2453703703703708E-2</c:v>
                </c:pt>
                <c:pt idx="29062">
                  <c:v>2.269675925925926E-2</c:v>
                </c:pt>
                <c:pt idx="29063">
                  <c:v>2.2939814814814816E-2</c:v>
                </c:pt>
                <c:pt idx="29064">
                  <c:v>2.3182870370370371E-2</c:v>
                </c:pt>
                <c:pt idx="29065">
                  <c:v>2.34375E-2</c:v>
                </c:pt>
                <c:pt idx="29066">
                  <c:v>2.3680555555555555E-2</c:v>
                </c:pt>
                <c:pt idx="29067">
                  <c:v>2.3923611111111114E-2</c:v>
                </c:pt>
                <c:pt idx="29068">
                  <c:v>2.4166666666666666E-2</c:v>
                </c:pt>
                <c:pt idx="29069">
                  <c:v>2.4409722222222222E-2</c:v>
                </c:pt>
                <c:pt idx="29070">
                  <c:v>2.4664351851851851E-2</c:v>
                </c:pt>
                <c:pt idx="29071">
                  <c:v>2.4907407407407406E-2</c:v>
                </c:pt>
                <c:pt idx="29072">
                  <c:v>2.5150462962962961E-2</c:v>
                </c:pt>
                <c:pt idx="29073">
                  <c:v>2.539351851851852E-2</c:v>
                </c:pt>
                <c:pt idx="29074">
                  <c:v>2.5636574074074072E-2</c:v>
                </c:pt>
                <c:pt idx="29075">
                  <c:v>2.5879629629629627E-2</c:v>
                </c:pt>
                <c:pt idx="29076">
                  <c:v>2.613425925925926E-2</c:v>
                </c:pt>
                <c:pt idx="29077">
                  <c:v>2.6377314814814815E-2</c:v>
                </c:pt>
                <c:pt idx="29078">
                  <c:v>2.6620370370370374E-2</c:v>
                </c:pt>
                <c:pt idx="29079">
                  <c:v>2.6863425925925926E-2</c:v>
                </c:pt>
                <c:pt idx="29080">
                  <c:v>2.7118055555555552E-2</c:v>
                </c:pt>
                <c:pt idx="29081">
                  <c:v>2.736111111111111E-2</c:v>
                </c:pt>
                <c:pt idx="29082">
                  <c:v>2.7604166666666666E-2</c:v>
                </c:pt>
                <c:pt idx="29083">
                  <c:v>2.7847222222222221E-2</c:v>
                </c:pt>
                <c:pt idx="29084">
                  <c:v>2.809027777777778E-2</c:v>
                </c:pt>
                <c:pt idx="29085">
                  <c:v>2.8333333333333332E-2</c:v>
                </c:pt>
                <c:pt idx="29086">
                  <c:v>2.8587962962962964E-2</c:v>
                </c:pt>
                <c:pt idx="29087">
                  <c:v>2.883101851851852E-2</c:v>
                </c:pt>
                <c:pt idx="29088">
                  <c:v>2.9074074074074075E-2</c:v>
                </c:pt>
                <c:pt idx="29089">
                  <c:v>2.9317129629629634E-2</c:v>
                </c:pt>
                <c:pt idx="29090">
                  <c:v>2.9560185185185189E-2</c:v>
                </c:pt>
                <c:pt idx="29091">
                  <c:v>2.9814814814814811E-2</c:v>
                </c:pt>
                <c:pt idx="29092">
                  <c:v>3.005787037037037E-2</c:v>
                </c:pt>
                <c:pt idx="29093">
                  <c:v>3.0300925925925926E-2</c:v>
                </c:pt>
                <c:pt idx="29094">
                  <c:v>3.0543981481481481E-2</c:v>
                </c:pt>
                <c:pt idx="29095">
                  <c:v>3.078703703703704E-2</c:v>
                </c:pt>
                <c:pt idx="29096">
                  <c:v>3.1041666666666665E-2</c:v>
                </c:pt>
                <c:pt idx="29097">
                  <c:v>3.1284722222222221E-2</c:v>
                </c:pt>
                <c:pt idx="29098">
                  <c:v>3.1527777777777773E-2</c:v>
                </c:pt>
                <c:pt idx="29099">
                  <c:v>3.1770833333333331E-2</c:v>
                </c:pt>
                <c:pt idx="29100">
                  <c:v>3.201388888888889E-2</c:v>
                </c:pt>
                <c:pt idx="29101">
                  <c:v>3.2256944444444442E-2</c:v>
                </c:pt>
                <c:pt idx="29102">
                  <c:v>3.2511574074074075E-2</c:v>
                </c:pt>
                <c:pt idx="29103">
                  <c:v>3.2754629629629627E-2</c:v>
                </c:pt>
                <c:pt idx="29104">
                  <c:v>3.2997685185185185E-2</c:v>
                </c:pt>
                <c:pt idx="29105">
                  <c:v>3.3240740740740744E-2</c:v>
                </c:pt>
                <c:pt idx="29106">
                  <c:v>3.3483796296296296E-2</c:v>
                </c:pt>
                <c:pt idx="29107">
                  <c:v>3.3738425925925929E-2</c:v>
                </c:pt>
                <c:pt idx="29108">
                  <c:v>3.3981481481481481E-2</c:v>
                </c:pt>
                <c:pt idx="29109">
                  <c:v>3.4224537037037032E-2</c:v>
                </c:pt>
                <c:pt idx="29110">
                  <c:v>3.4467592592592591E-2</c:v>
                </c:pt>
                <c:pt idx="29111">
                  <c:v>3.471064814814815E-2</c:v>
                </c:pt>
                <c:pt idx="29112">
                  <c:v>3.4965277777777783E-2</c:v>
                </c:pt>
                <c:pt idx="29113">
                  <c:v>3.5208333333333335E-2</c:v>
                </c:pt>
                <c:pt idx="29114">
                  <c:v>3.5451388888888886E-2</c:v>
                </c:pt>
                <c:pt idx="29115">
                  <c:v>3.5694444444444445E-2</c:v>
                </c:pt>
                <c:pt idx="29116">
                  <c:v>3.5937500000000004E-2</c:v>
                </c:pt>
                <c:pt idx="29117">
                  <c:v>3.6180555555555556E-2</c:v>
                </c:pt>
                <c:pt idx="29118">
                  <c:v>3.6435185185185189E-2</c:v>
                </c:pt>
                <c:pt idx="29119">
                  <c:v>3.667824074074074E-2</c:v>
                </c:pt>
                <c:pt idx="29120">
                  <c:v>3.6921296296296292E-2</c:v>
                </c:pt>
                <c:pt idx="29121">
                  <c:v>3.7164351851851851E-2</c:v>
                </c:pt>
                <c:pt idx="29122">
                  <c:v>3.7418981481481477E-2</c:v>
                </c:pt>
                <c:pt idx="29123">
                  <c:v>3.7662037037037036E-2</c:v>
                </c:pt>
                <c:pt idx="29124">
                  <c:v>3.7905092592592594E-2</c:v>
                </c:pt>
                <c:pt idx="29125">
                  <c:v>3.8148148148148146E-2</c:v>
                </c:pt>
                <c:pt idx="29126">
                  <c:v>3.8391203703703698E-2</c:v>
                </c:pt>
                <c:pt idx="29127">
                  <c:v>3.8634259259259257E-2</c:v>
                </c:pt>
                <c:pt idx="29128">
                  <c:v>3.888888888888889E-2</c:v>
                </c:pt>
                <c:pt idx="29129">
                  <c:v>3.9131944444444448E-2</c:v>
                </c:pt>
                <c:pt idx="29130">
                  <c:v>3.9375E-2</c:v>
                </c:pt>
                <c:pt idx="29131">
                  <c:v>3.9618055555555552E-2</c:v>
                </c:pt>
                <c:pt idx="29132">
                  <c:v>3.9861111111111111E-2</c:v>
                </c:pt>
                <c:pt idx="29133">
                  <c:v>4.0115740740740737E-2</c:v>
                </c:pt>
                <c:pt idx="29134">
                  <c:v>4.0358796296296295E-2</c:v>
                </c:pt>
                <c:pt idx="29135">
                  <c:v>4.0601851851851854E-2</c:v>
                </c:pt>
                <c:pt idx="29136">
                  <c:v>4.0844907407407406E-2</c:v>
                </c:pt>
                <c:pt idx="29137">
                  <c:v>4.1087962962962958E-2</c:v>
                </c:pt>
                <c:pt idx="29138">
                  <c:v>4.1342592592592591E-2</c:v>
                </c:pt>
                <c:pt idx="29139">
                  <c:v>4.1585648148148149E-2</c:v>
                </c:pt>
                <c:pt idx="29140">
                  <c:v>4.1828703703703701E-2</c:v>
                </c:pt>
                <c:pt idx="29141">
                  <c:v>4.207175925925926E-2</c:v>
                </c:pt>
                <c:pt idx="29142">
                  <c:v>4.2314814814814812E-2</c:v>
                </c:pt>
                <c:pt idx="29143">
                  <c:v>4.2557870370370371E-2</c:v>
                </c:pt>
                <c:pt idx="29144">
                  <c:v>4.2812500000000003E-2</c:v>
                </c:pt>
                <c:pt idx="29145">
                  <c:v>4.3055555555555562E-2</c:v>
                </c:pt>
                <c:pt idx="29146">
                  <c:v>4.3298611111111107E-2</c:v>
                </c:pt>
                <c:pt idx="29147">
                  <c:v>4.3541666666666666E-2</c:v>
                </c:pt>
                <c:pt idx="29148">
                  <c:v>4.3784722222222218E-2</c:v>
                </c:pt>
                <c:pt idx="29149">
                  <c:v>4.403935185185185E-2</c:v>
                </c:pt>
                <c:pt idx="29150">
                  <c:v>4.4282407407407409E-2</c:v>
                </c:pt>
                <c:pt idx="29151">
                  <c:v>4.4525462962962968E-2</c:v>
                </c:pt>
                <c:pt idx="29152">
                  <c:v>4.476851851851852E-2</c:v>
                </c:pt>
                <c:pt idx="29153">
                  <c:v>4.5011574074074072E-2</c:v>
                </c:pt>
                <c:pt idx="29154">
                  <c:v>4.5266203703703704E-2</c:v>
                </c:pt>
                <c:pt idx="29155">
                  <c:v>4.5509259259259256E-2</c:v>
                </c:pt>
                <c:pt idx="29156">
                  <c:v>4.5752314814814815E-2</c:v>
                </c:pt>
                <c:pt idx="29157">
                  <c:v>4.5995370370370374E-2</c:v>
                </c:pt>
                <c:pt idx="29158">
                  <c:v>4.6238425925925926E-2</c:v>
                </c:pt>
                <c:pt idx="29159">
                  <c:v>4.6481481481481485E-2</c:v>
                </c:pt>
                <c:pt idx="29160">
                  <c:v>4.673611111111111E-2</c:v>
                </c:pt>
                <c:pt idx="29161">
                  <c:v>4.6979166666666662E-2</c:v>
                </c:pt>
                <c:pt idx="29162">
                  <c:v>4.7222222222222221E-2</c:v>
                </c:pt>
                <c:pt idx="29163">
                  <c:v>4.746527777777778E-2</c:v>
                </c:pt>
                <c:pt idx="29164">
                  <c:v>4.7719907407407412E-2</c:v>
                </c:pt>
                <c:pt idx="29165">
                  <c:v>4.7962962962962964E-2</c:v>
                </c:pt>
                <c:pt idx="29166">
                  <c:v>4.8206018518518523E-2</c:v>
                </c:pt>
                <c:pt idx="29167">
                  <c:v>4.8449074074074082E-2</c:v>
                </c:pt>
                <c:pt idx="29168">
                  <c:v>4.8692129629629627E-2</c:v>
                </c:pt>
                <c:pt idx="29169">
                  <c:v>4.8935185185185186E-2</c:v>
                </c:pt>
                <c:pt idx="29170">
                  <c:v>4.9189814814814818E-2</c:v>
                </c:pt>
                <c:pt idx="29171">
                  <c:v>4.943287037037037E-2</c:v>
                </c:pt>
                <c:pt idx="29172">
                  <c:v>4.9675925925925929E-2</c:v>
                </c:pt>
                <c:pt idx="29173">
                  <c:v>4.9918981481481474E-2</c:v>
                </c:pt>
                <c:pt idx="29174">
                  <c:v>5.0162037037037033E-2</c:v>
                </c:pt>
                <c:pt idx="29175">
                  <c:v>5.0416666666666665E-2</c:v>
                </c:pt>
                <c:pt idx="29176">
                  <c:v>5.0659722222222224E-2</c:v>
                </c:pt>
                <c:pt idx="29177">
                  <c:v>5.0902777777777776E-2</c:v>
                </c:pt>
                <c:pt idx="29178">
                  <c:v>5.1145833333333335E-2</c:v>
                </c:pt>
                <c:pt idx="29179">
                  <c:v>5.1388888888888894E-2</c:v>
                </c:pt>
                <c:pt idx="29180">
                  <c:v>5.1631944444444446E-2</c:v>
                </c:pt>
                <c:pt idx="29181">
                  <c:v>5.1886574074074071E-2</c:v>
                </c:pt>
                <c:pt idx="29182">
                  <c:v>5.212962962962963E-2</c:v>
                </c:pt>
                <c:pt idx="29183">
                  <c:v>5.2372685185185182E-2</c:v>
                </c:pt>
                <c:pt idx="29184">
                  <c:v>5.2615740740740741E-2</c:v>
                </c:pt>
                <c:pt idx="29185">
                  <c:v>5.28587962962963E-2</c:v>
                </c:pt>
                <c:pt idx="29186">
                  <c:v>5.3113425925925932E-2</c:v>
                </c:pt>
                <c:pt idx="29187">
                  <c:v>5.3356481481481477E-2</c:v>
                </c:pt>
                <c:pt idx="29188">
                  <c:v>5.3599537037037036E-2</c:v>
                </c:pt>
                <c:pt idx="29189">
                  <c:v>5.3842592592592588E-2</c:v>
                </c:pt>
                <c:pt idx="29190">
                  <c:v>5.4085648148148147E-2</c:v>
                </c:pt>
                <c:pt idx="29191">
                  <c:v>5.4340277777777779E-2</c:v>
                </c:pt>
                <c:pt idx="29192">
                  <c:v>5.4583333333333338E-2</c:v>
                </c:pt>
                <c:pt idx="29193">
                  <c:v>5.482638888888889E-2</c:v>
                </c:pt>
                <c:pt idx="29194">
                  <c:v>5.5069444444444449E-2</c:v>
                </c:pt>
                <c:pt idx="29195">
                  <c:v>5.5312499999999994E-2</c:v>
                </c:pt>
                <c:pt idx="29196">
                  <c:v>5.5567129629629626E-2</c:v>
                </c:pt>
                <c:pt idx="29197">
                  <c:v>5.5810185185185185E-2</c:v>
                </c:pt>
                <c:pt idx="29198">
                  <c:v>5.6053240740740744E-2</c:v>
                </c:pt>
                <c:pt idx="29199">
                  <c:v>5.6296296296296296E-2</c:v>
                </c:pt>
                <c:pt idx="29200">
                  <c:v>5.6539351851851855E-2</c:v>
                </c:pt>
                <c:pt idx="29201">
                  <c:v>5.67824074074074E-2</c:v>
                </c:pt>
                <c:pt idx="29202">
                  <c:v>5.7037037037037032E-2</c:v>
                </c:pt>
                <c:pt idx="29203">
                  <c:v>5.7280092592592591E-2</c:v>
                </c:pt>
                <c:pt idx="29204">
                  <c:v>5.752314814814815E-2</c:v>
                </c:pt>
                <c:pt idx="29205">
                  <c:v>5.7766203703703702E-2</c:v>
                </c:pt>
                <c:pt idx="29206">
                  <c:v>5.800925925925926E-2</c:v>
                </c:pt>
                <c:pt idx="29207">
                  <c:v>5.8263888888888893E-2</c:v>
                </c:pt>
                <c:pt idx="29208">
                  <c:v>5.8506944444444452E-2</c:v>
                </c:pt>
                <c:pt idx="29209">
                  <c:v>5.8750000000000004E-2</c:v>
                </c:pt>
                <c:pt idx="29210">
                  <c:v>5.8993055555555556E-2</c:v>
                </c:pt>
                <c:pt idx="29211">
                  <c:v>5.9236111111111107E-2</c:v>
                </c:pt>
                <c:pt idx="29212">
                  <c:v>5.949074074074074E-2</c:v>
                </c:pt>
                <c:pt idx="29213">
                  <c:v>5.9733796296296299E-2</c:v>
                </c:pt>
                <c:pt idx="29214">
                  <c:v>5.9976851851851858E-2</c:v>
                </c:pt>
                <c:pt idx="29215">
                  <c:v>6.0219907407407403E-2</c:v>
                </c:pt>
                <c:pt idx="29216">
                  <c:v>6.0462962962962961E-2</c:v>
                </c:pt>
                <c:pt idx="29217">
                  <c:v>6.0717592592592594E-2</c:v>
                </c:pt>
                <c:pt idx="29218">
                  <c:v>6.0960648148148146E-2</c:v>
                </c:pt>
                <c:pt idx="29219">
                  <c:v>6.1203703703703705E-2</c:v>
                </c:pt>
                <c:pt idx="29220">
                  <c:v>6.1446759259259263E-2</c:v>
                </c:pt>
                <c:pt idx="29221">
                  <c:v>6.1689814814814815E-2</c:v>
                </c:pt>
                <c:pt idx="29222">
                  <c:v>6.1944444444444441E-2</c:v>
                </c:pt>
                <c:pt idx="29223">
                  <c:v>6.21875E-2</c:v>
                </c:pt>
                <c:pt idx="29224">
                  <c:v>6.2430555555555552E-2</c:v>
                </c:pt>
                <c:pt idx="29225">
                  <c:v>6.267361111111111E-2</c:v>
                </c:pt>
                <c:pt idx="29226">
                  <c:v>6.2916666666666662E-2</c:v>
                </c:pt>
                <c:pt idx="29227">
                  <c:v>6.3159722222222228E-2</c:v>
                </c:pt>
                <c:pt idx="29228">
                  <c:v>6.3414351851851847E-2</c:v>
                </c:pt>
                <c:pt idx="29229">
                  <c:v>6.3657407407407399E-2</c:v>
                </c:pt>
                <c:pt idx="29230">
                  <c:v>6.3900462962962964E-2</c:v>
                </c:pt>
                <c:pt idx="29231">
                  <c:v>6.4143518518518516E-2</c:v>
                </c:pt>
                <c:pt idx="29232">
                  <c:v>6.4386574074074068E-2</c:v>
                </c:pt>
                <c:pt idx="29233">
                  <c:v>6.4641203703703701E-2</c:v>
                </c:pt>
                <c:pt idx="29234">
                  <c:v>6.4884259259259267E-2</c:v>
                </c:pt>
                <c:pt idx="29235">
                  <c:v>6.5127314814814818E-2</c:v>
                </c:pt>
                <c:pt idx="29236">
                  <c:v>6.537037037037037E-2</c:v>
                </c:pt>
                <c:pt idx="29237">
                  <c:v>6.5613425925925936E-2</c:v>
                </c:pt>
                <c:pt idx="29238">
                  <c:v>6.5868055555555555E-2</c:v>
                </c:pt>
                <c:pt idx="29239">
                  <c:v>6.6111111111111107E-2</c:v>
                </c:pt>
                <c:pt idx="29240">
                  <c:v>6.6354166666666659E-2</c:v>
                </c:pt>
                <c:pt idx="29241">
                  <c:v>6.659722222222221E-2</c:v>
                </c:pt>
                <c:pt idx="29242">
                  <c:v>6.6840277777777776E-2</c:v>
                </c:pt>
                <c:pt idx="29243">
                  <c:v>6.7083333333333328E-2</c:v>
                </c:pt>
                <c:pt idx="29244">
                  <c:v>6.7337962962962961E-2</c:v>
                </c:pt>
                <c:pt idx="29245">
                  <c:v>6.7581018518518512E-2</c:v>
                </c:pt>
                <c:pt idx="29246">
                  <c:v>6.7824074074074078E-2</c:v>
                </c:pt>
                <c:pt idx="29247">
                  <c:v>6.806712962962963E-2</c:v>
                </c:pt>
                <c:pt idx="29248">
                  <c:v>6.8310185185185182E-2</c:v>
                </c:pt>
                <c:pt idx="29249">
                  <c:v>6.8564814814814815E-2</c:v>
                </c:pt>
                <c:pt idx="29250">
                  <c:v>6.880787037037038E-2</c:v>
                </c:pt>
                <c:pt idx="29251">
                  <c:v>6.9050925925925918E-2</c:v>
                </c:pt>
                <c:pt idx="29252">
                  <c:v>6.9293981481481484E-2</c:v>
                </c:pt>
                <c:pt idx="29253">
                  <c:v>6.9537037037037036E-2</c:v>
                </c:pt>
                <c:pt idx="29254">
                  <c:v>6.9791666666666669E-2</c:v>
                </c:pt>
                <c:pt idx="29255">
                  <c:v>7.003472222222222E-2</c:v>
                </c:pt>
                <c:pt idx="29256">
                  <c:v>7.0277777777777786E-2</c:v>
                </c:pt>
                <c:pt idx="29257">
                  <c:v>7.0520833333333324E-2</c:v>
                </c:pt>
                <c:pt idx="29258">
                  <c:v>7.076388888888889E-2</c:v>
                </c:pt>
                <c:pt idx="29259">
                  <c:v>7.1018518518518522E-2</c:v>
                </c:pt>
                <c:pt idx="29260">
                  <c:v>7.1261574074074074E-2</c:v>
                </c:pt>
                <c:pt idx="29261">
                  <c:v>7.1504629629629626E-2</c:v>
                </c:pt>
                <c:pt idx="29262">
                  <c:v>7.1747685185185192E-2</c:v>
                </c:pt>
                <c:pt idx="29263">
                  <c:v>7.1990740740740744E-2</c:v>
                </c:pt>
                <c:pt idx="29264">
                  <c:v>7.2233796296296296E-2</c:v>
                </c:pt>
                <c:pt idx="29265">
                  <c:v>7.2488425925925928E-2</c:v>
                </c:pt>
                <c:pt idx="29266">
                  <c:v>7.273148148148148E-2</c:v>
                </c:pt>
                <c:pt idx="29267">
                  <c:v>7.2974537037037032E-2</c:v>
                </c:pt>
                <c:pt idx="29268">
                  <c:v>7.3229166666666665E-2</c:v>
                </c:pt>
                <c:pt idx="29269">
                  <c:v>7.3472222222222217E-2</c:v>
                </c:pt>
                <c:pt idx="29270">
                  <c:v>7.3715277777777768E-2</c:v>
                </c:pt>
                <c:pt idx="29271">
                  <c:v>7.3969907407407401E-2</c:v>
                </c:pt>
                <c:pt idx="29272">
                  <c:v>7.4201388888888886E-2</c:v>
                </c:pt>
                <c:pt idx="29273">
                  <c:v>7.4444444444444438E-2</c:v>
                </c:pt>
                <c:pt idx="29274">
                  <c:v>7.4699074074074071E-2</c:v>
                </c:pt>
                <c:pt idx="29275">
                  <c:v>7.4942129629629636E-2</c:v>
                </c:pt>
                <c:pt idx="29276">
                  <c:v>7.5185185185185188E-2</c:v>
                </c:pt>
                <c:pt idx="29277">
                  <c:v>7.542824074074074E-2</c:v>
                </c:pt>
                <c:pt idx="29278">
                  <c:v>7.5671296296296306E-2</c:v>
                </c:pt>
                <c:pt idx="29279">
                  <c:v>7.5914351851851858E-2</c:v>
                </c:pt>
                <c:pt idx="29280">
                  <c:v>7.6168981481481476E-2</c:v>
                </c:pt>
                <c:pt idx="29281">
                  <c:v>7.6412037037037042E-2</c:v>
                </c:pt>
                <c:pt idx="29282">
                  <c:v>7.6655092592592594E-2</c:v>
                </c:pt>
                <c:pt idx="29283">
                  <c:v>7.6898148148148146E-2</c:v>
                </c:pt>
                <c:pt idx="29284">
                  <c:v>7.7141203703703712E-2</c:v>
                </c:pt>
                <c:pt idx="29285">
                  <c:v>7.738425925925925E-2</c:v>
                </c:pt>
                <c:pt idx="29286">
                  <c:v>7.7638888888888882E-2</c:v>
                </c:pt>
                <c:pt idx="29287">
                  <c:v>7.7881944444444448E-2</c:v>
                </c:pt>
                <c:pt idx="29288">
                  <c:v>7.8125E-2</c:v>
                </c:pt>
                <c:pt idx="29289">
                  <c:v>7.8368055555555552E-2</c:v>
                </c:pt>
                <c:pt idx="29290">
                  <c:v>7.8611111111111118E-2</c:v>
                </c:pt>
                <c:pt idx="29291">
                  <c:v>7.886574074074075E-2</c:v>
                </c:pt>
                <c:pt idx="29292">
                  <c:v>7.9108796296296288E-2</c:v>
                </c:pt>
                <c:pt idx="29293">
                  <c:v>7.9351851851851854E-2</c:v>
                </c:pt>
                <c:pt idx="29294">
                  <c:v>7.9594907407407406E-2</c:v>
                </c:pt>
                <c:pt idx="29295">
                  <c:v>7.9837962962962958E-2</c:v>
                </c:pt>
                <c:pt idx="29296">
                  <c:v>8.009259259259259E-2</c:v>
                </c:pt>
                <c:pt idx="29297">
                  <c:v>8.0335648148148142E-2</c:v>
                </c:pt>
                <c:pt idx="29298">
                  <c:v>8.0578703703703694E-2</c:v>
                </c:pt>
                <c:pt idx="29299">
                  <c:v>8.082175925925926E-2</c:v>
                </c:pt>
                <c:pt idx="29300">
                  <c:v>8.1064814814814812E-2</c:v>
                </c:pt>
                <c:pt idx="29301">
                  <c:v>8.1319444444444444E-2</c:v>
                </c:pt>
                <c:pt idx="29302">
                  <c:v>8.1562499999999996E-2</c:v>
                </c:pt>
                <c:pt idx="29303">
                  <c:v>8.1805555555555562E-2</c:v>
                </c:pt>
                <c:pt idx="29304">
                  <c:v>8.2060185185185194E-2</c:v>
                </c:pt>
                <c:pt idx="29305">
                  <c:v>8.2303240740740746E-2</c:v>
                </c:pt>
                <c:pt idx="29306">
                  <c:v>8.2546296296296298E-2</c:v>
                </c:pt>
                <c:pt idx="29307">
                  <c:v>8.2789351851851864E-2</c:v>
                </c:pt>
                <c:pt idx="29308">
                  <c:v>8.3032407407407416E-2</c:v>
                </c:pt>
                <c:pt idx="29309">
                  <c:v>8.3287037037037034E-2</c:v>
                </c:pt>
                <c:pt idx="29310">
                  <c:v>8.3530092592592586E-2</c:v>
                </c:pt>
                <c:pt idx="29311">
                  <c:v>8.3773148148148138E-2</c:v>
                </c:pt>
                <c:pt idx="29312">
                  <c:v>8.4016203703703704E-2</c:v>
                </c:pt>
                <c:pt idx="29313">
                  <c:v>8.4259259259259256E-2</c:v>
                </c:pt>
                <c:pt idx="29314">
                  <c:v>8.4502314814814808E-2</c:v>
                </c:pt>
                <c:pt idx="29315">
                  <c:v>8.4745370370370374E-2</c:v>
                </c:pt>
                <c:pt idx="29316">
                  <c:v>8.4988425925925926E-2</c:v>
                </c:pt>
                <c:pt idx="29317">
                  <c:v>8.5243055555555558E-2</c:v>
                </c:pt>
                <c:pt idx="29318">
                  <c:v>8.548611111111111E-2</c:v>
                </c:pt>
                <c:pt idx="29319">
                  <c:v>8.5729166666666676E-2</c:v>
                </c:pt>
                <c:pt idx="29320">
                  <c:v>8.5972222222222228E-2</c:v>
                </c:pt>
                <c:pt idx="29321">
                  <c:v>8.621527777777778E-2</c:v>
                </c:pt>
                <c:pt idx="29322">
                  <c:v>8.6469907407407412E-2</c:v>
                </c:pt>
                <c:pt idx="29323">
                  <c:v>8.671296296296295E-2</c:v>
                </c:pt>
                <c:pt idx="29324">
                  <c:v>8.6956018518518516E-2</c:v>
                </c:pt>
                <c:pt idx="29325">
                  <c:v>8.7199074074074068E-2</c:v>
                </c:pt>
                <c:pt idx="29326">
                  <c:v>8.744212962962962E-2</c:v>
                </c:pt>
                <c:pt idx="29327">
                  <c:v>8.7696759259259252E-2</c:v>
                </c:pt>
                <c:pt idx="29328">
                  <c:v>8.7939814814814818E-2</c:v>
                </c:pt>
                <c:pt idx="29329">
                  <c:v>8.818287037037037E-2</c:v>
                </c:pt>
                <c:pt idx="29330">
                  <c:v>8.8425925925925922E-2</c:v>
                </c:pt>
                <c:pt idx="29331">
                  <c:v>8.8668981481481488E-2</c:v>
                </c:pt>
                <c:pt idx="29332">
                  <c:v>8.8912037037037039E-2</c:v>
                </c:pt>
                <c:pt idx="29333">
                  <c:v>8.9166666666666672E-2</c:v>
                </c:pt>
                <c:pt idx="29334">
                  <c:v>8.9409722222222224E-2</c:v>
                </c:pt>
                <c:pt idx="29335">
                  <c:v>8.965277777777779E-2</c:v>
                </c:pt>
                <c:pt idx="29336">
                  <c:v>8.9907407407407394E-2</c:v>
                </c:pt>
                <c:pt idx="29337">
                  <c:v>9.0138888888888893E-2</c:v>
                </c:pt>
                <c:pt idx="29338">
                  <c:v>9.0393518518518512E-2</c:v>
                </c:pt>
                <c:pt idx="29339">
                  <c:v>9.0636574074074064E-2</c:v>
                </c:pt>
                <c:pt idx="29340">
                  <c:v>9.087962962962963E-2</c:v>
                </c:pt>
                <c:pt idx="29341">
                  <c:v>9.1122685185185182E-2</c:v>
                </c:pt>
                <c:pt idx="29342">
                  <c:v>9.1365740740740733E-2</c:v>
                </c:pt>
                <c:pt idx="29343">
                  <c:v>9.1620370370370366E-2</c:v>
                </c:pt>
                <c:pt idx="29344">
                  <c:v>9.1863425925925932E-2</c:v>
                </c:pt>
                <c:pt idx="29345">
                  <c:v>9.2106481481481484E-2</c:v>
                </c:pt>
                <c:pt idx="29346">
                  <c:v>9.2349537037037036E-2</c:v>
                </c:pt>
                <c:pt idx="29347">
                  <c:v>9.2592592592592601E-2</c:v>
                </c:pt>
                <c:pt idx="29348">
                  <c:v>9.2835648148148153E-2</c:v>
                </c:pt>
                <c:pt idx="29349">
                  <c:v>9.3090277777777786E-2</c:v>
                </c:pt>
                <c:pt idx="29350">
                  <c:v>9.3333333333333338E-2</c:v>
                </c:pt>
                <c:pt idx="29351">
                  <c:v>9.3576388888888876E-2</c:v>
                </c:pt>
                <c:pt idx="29352">
                  <c:v>9.3819444444444441E-2</c:v>
                </c:pt>
                <c:pt idx="29353">
                  <c:v>9.4062499999999993E-2</c:v>
                </c:pt>
                <c:pt idx="29354">
                  <c:v>9.4317129629629626E-2</c:v>
                </c:pt>
                <c:pt idx="29355">
                  <c:v>9.4560185185185178E-2</c:v>
                </c:pt>
                <c:pt idx="29356">
                  <c:v>9.4803240740740743E-2</c:v>
                </c:pt>
                <c:pt idx="29357">
                  <c:v>9.5046296296296295E-2</c:v>
                </c:pt>
                <c:pt idx="29358">
                  <c:v>9.5289351851851847E-2</c:v>
                </c:pt>
                <c:pt idx="29359">
                  <c:v>9.554398148148148E-2</c:v>
                </c:pt>
                <c:pt idx="29360">
                  <c:v>9.5787037037037046E-2</c:v>
                </c:pt>
                <c:pt idx="29361">
                  <c:v>9.6030092592592597E-2</c:v>
                </c:pt>
                <c:pt idx="29362">
                  <c:v>9.6273148148148149E-2</c:v>
                </c:pt>
                <c:pt idx="29363">
                  <c:v>9.6516203703703715E-2</c:v>
                </c:pt>
                <c:pt idx="29364">
                  <c:v>9.677083333333332E-2</c:v>
                </c:pt>
                <c:pt idx="29365">
                  <c:v>9.7013888888888886E-2</c:v>
                </c:pt>
                <c:pt idx="29366">
                  <c:v>9.7256944444444438E-2</c:v>
                </c:pt>
                <c:pt idx="29367">
                  <c:v>9.7499999999999989E-2</c:v>
                </c:pt>
                <c:pt idx="29368">
                  <c:v>9.7743055555555555E-2</c:v>
                </c:pt>
                <c:pt idx="29369">
                  <c:v>9.7997685185185188E-2</c:v>
                </c:pt>
                <c:pt idx="29370">
                  <c:v>9.824074074074074E-2</c:v>
                </c:pt>
                <c:pt idx="29371">
                  <c:v>9.8483796296296292E-2</c:v>
                </c:pt>
                <c:pt idx="29372">
                  <c:v>9.8726851851851857E-2</c:v>
                </c:pt>
                <c:pt idx="29373">
                  <c:v>9.8969907407407409E-2</c:v>
                </c:pt>
                <c:pt idx="29374">
                  <c:v>9.9212962962962961E-2</c:v>
                </c:pt>
                <c:pt idx="29375">
                  <c:v>9.9467592592592594E-2</c:v>
                </c:pt>
                <c:pt idx="29376">
                  <c:v>9.9710648148148159E-2</c:v>
                </c:pt>
                <c:pt idx="29377">
                  <c:v>9.9953703703703711E-2</c:v>
                </c:pt>
                <c:pt idx="29378">
                  <c:v>0.10019675925925926</c:v>
                </c:pt>
                <c:pt idx="29379">
                  <c:v>0.10043981481481483</c:v>
                </c:pt>
                <c:pt idx="29380">
                  <c:v>0.10069444444444443</c:v>
                </c:pt>
                <c:pt idx="29381">
                  <c:v>0.1009375</c:v>
                </c:pt>
                <c:pt idx="29382">
                  <c:v>0.10118055555555555</c:v>
                </c:pt>
                <c:pt idx="29383">
                  <c:v>0.1014236111111111</c:v>
                </c:pt>
                <c:pt idx="29384">
                  <c:v>0.10166666666666667</c:v>
                </c:pt>
                <c:pt idx="29385">
                  <c:v>0.1019212962962963</c:v>
                </c:pt>
                <c:pt idx="29386">
                  <c:v>0.10216435185185185</c:v>
                </c:pt>
                <c:pt idx="29387">
                  <c:v>0.10240740740740741</c:v>
                </c:pt>
                <c:pt idx="29388">
                  <c:v>0.10265046296296297</c:v>
                </c:pt>
                <c:pt idx="29389">
                  <c:v>0.10289351851851852</c:v>
                </c:pt>
                <c:pt idx="29390">
                  <c:v>0.10313657407407407</c:v>
                </c:pt>
                <c:pt idx="29391">
                  <c:v>0.10339120370370369</c:v>
                </c:pt>
                <c:pt idx="29392">
                  <c:v>0.10363425925925925</c:v>
                </c:pt>
                <c:pt idx="29393">
                  <c:v>0.10387731481481481</c:v>
                </c:pt>
                <c:pt idx="29394">
                  <c:v>0.10412037037037036</c:v>
                </c:pt>
                <c:pt idx="29395">
                  <c:v>0.104375</c:v>
                </c:pt>
                <c:pt idx="29396">
                  <c:v>0.10461805555555555</c:v>
                </c:pt>
                <c:pt idx="29397">
                  <c:v>0.10486111111111111</c:v>
                </c:pt>
                <c:pt idx="29398">
                  <c:v>0.10510416666666667</c:v>
                </c:pt>
                <c:pt idx="29399">
                  <c:v>0.10534722222222222</c:v>
                </c:pt>
                <c:pt idx="29400">
                  <c:v>0.10559027777777778</c:v>
                </c:pt>
                <c:pt idx="29401">
                  <c:v>0.10584490740740742</c:v>
                </c:pt>
                <c:pt idx="29402">
                  <c:v>0.10608796296296297</c:v>
                </c:pt>
                <c:pt idx="29403">
                  <c:v>0.10633101851851852</c:v>
                </c:pt>
                <c:pt idx="29404">
                  <c:v>0.10657407407407408</c:v>
                </c:pt>
                <c:pt idx="29405">
                  <c:v>0.10681712962962964</c:v>
                </c:pt>
                <c:pt idx="29406">
                  <c:v>0.10707175925925926</c:v>
                </c:pt>
                <c:pt idx="29407">
                  <c:v>0.10731481481481481</c:v>
                </c:pt>
                <c:pt idx="29408">
                  <c:v>0.10755787037037036</c:v>
                </c:pt>
                <c:pt idx="29409">
                  <c:v>0.10780092592592593</c:v>
                </c:pt>
                <c:pt idx="29410">
                  <c:v>0.10804398148148148</c:v>
                </c:pt>
                <c:pt idx="29411">
                  <c:v>0.10829861111111111</c:v>
                </c:pt>
                <c:pt idx="29412">
                  <c:v>0.10854166666666666</c:v>
                </c:pt>
                <c:pt idx="29413">
                  <c:v>0.10878472222222223</c:v>
                </c:pt>
                <c:pt idx="29414">
                  <c:v>0.10902777777777778</c:v>
                </c:pt>
                <c:pt idx="29415">
                  <c:v>0.10927083333333333</c:v>
                </c:pt>
                <c:pt idx="29416">
                  <c:v>0.1095138888888889</c:v>
                </c:pt>
                <c:pt idx="29417">
                  <c:v>0.10976851851851853</c:v>
                </c:pt>
                <c:pt idx="29418">
                  <c:v>0.11001157407407407</c:v>
                </c:pt>
                <c:pt idx="29419">
                  <c:v>0.11025462962962962</c:v>
                </c:pt>
                <c:pt idx="29420">
                  <c:v>0.11049768518518517</c:v>
                </c:pt>
                <c:pt idx="29421">
                  <c:v>0.11074074074074074</c:v>
                </c:pt>
                <c:pt idx="29422">
                  <c:v>0.11099537037037037</c:v>
                </c:pt>
                <c:pt idx="29423">
                  <c:v>0.11123842592592592</c:v>
                </c:pt>
                <c:pt idx="29424">
                  <c:v>0.11148148148148147</c:v>
                </c:pt>
                <c:pt idx="29425">
                  <c:v>0.11172453703703704</c:v>
                </c:pt>
                <c:pt idx="29426">
                  <c:v>0.11196759259259259</c:v>
                </c:pt>
                <c:pt idx="29427">
                  <c:v>0.11222222222222222</c:v>
                </c:pt>
                <c:pt idx="29428">
                  <c:v>0.11246527777777778</c:v>
                </c:pt>
                <c:pt idx="29429">
                  <c:v>0.11270833333333334</c:v>
                </c:pt>
                <c:pt idx="29430">
                  <c:v>0.11295138888888889</c:v>
                </c:pt>
                <c:pt idx="29431">
                  <c:v>0.11319444444444444</c:v>
                </c:pt>
                <c:pt idx="29432">
                  <c:v>0.11343750000000001</c:v>
                </c:pt>
                <c:pt idx="29433">
                  <c:v>0.11369212962962964</c:v>
                </c:pt>
                <c:pt idx="29434">
                  <c:v>0.11393518518518519</c:v>
                </c:pt>
                <c:pt idx="29435">
                  <c:v>0.11417824074074073</c:v>
                </c:pt>
                <c:pt idx="29436">
                  <c:v>0.11442129629629628</c:v>
                </c:pt>
                <c:pt idx="29437">
                  <c:v>0.11466435185185185</c:v>
                </c:pt>
                <c:pt idx="29438">
                  <c:v>0.11491898148148148</c:v>
                </c:pt>
                <c:pt idx="29439">
                  <c:v>0.11516203703703703</c:v>
                </c:pt>
                <c:pt idx="29440">
                  <c:v>0.11540509259259259</c:v>
                </c:pt>
                <c:pt idx="29441">
                  <c:v>0.11564814814814815</c:v>
                </c:pt>
                <c:pt idx="29442">
                  <c:v>0.1158912037037037</c:v>
                </c:pt>
                <c:pt idx="29443">
                  <c:v>0.11614583333333334</c:v>
                </c:pt>
                <c:pt idx="29444">
                  <c:v>0.11638888888888889</c:v>
                </c:pt>
                <c:pt idx="29445">
                  <c:v>0.11663194444444445</c:v>
                </c:pt>
                <c:pt idx="29446">
                  <c:v>0.11687499999999999</c:v>
                </c:pt>
                <c:pt idx="29447">
                  <c:v>0.11711805555555554</c:v>
                </c:pt>
                <c:pt idx="29448">
                  <c:v>0.11737268518518518</c:v>
                </c:pt>
                <c:pt idx="29449">
                  <c:v>0.11761574074074073</c:v>
                </c:pt>
                <c:pt idx="29450">
                  <c:v>0.11785879629629629</c:v>
                </c:pt>
                <c:pt idx="29451">
                  <c:v>0.11810185185185185</c:v>
                </c:pt>
                <c:pt idx="29452">
                  <c:v>0.1183449074074074</c:v>
                </c:pt>
                <c:pt idx="29453">
                  <c:v>0.11859953703703703</c:v>
                </c:pt>
                <c:pt idx="29454">
                  <c:v>0.1188425925925926</c:v>
                </c:pt>
                <c:pt idx="29455">
                  <c:v>0.11908564814814815</c:v>
                </c:pt>
                <c:pt idx="29456">
                  <c:v>0.1193287037037037</c:v>
                </c:pt>
                <c:pt idx="29457">
                  <c:v>0.11957175925925927</c:v>
                </c:pt>
                <c:pt idx="29458">
                  <c:v>0.11981481481481482</c:v>
                </c:pt>
                <c:pt idx="29459">
                  <c:v>0.12006944444444445</c:v>
                </c:pt>
                <c:pt idx="29460">
                  <c:v>0.1203125</c:v>
                </c:pt>
                <c:pt idx="29461">
                  <c:v>0.12055555555555557</c:v>
                </c:pt>
                <c:pt idx="29462">
                  <c:v>0.12079861111111112</c:v>
                </c:pt>
                <c:pt idx="29463">
                  <c:v>0.12104166666666666</c:v>
                </c:pt>
                <c:pt idx="29464">
                  <c:v>0.12129629629629629</c:v>
                </c:pt>
                <c:pt idx="29465">
                  <c:v>0.12153935185185184</c:v>
                </c:pt>
                <c:pt idx="29466">
                  <c:v>0.12178240740740741</c:v>
                </c:pt>
                <c:pt idx="29467">
                  <c:v>0.12202546296296296</c:v>
                </c:pt>
                <c:pt idx="29468">
                  <c:v>0.12226851851851851</c:v>
                </c:pt>
                <c:pt idx="29469">
                  <c:v>0.12252314814814814</c:v>
                </c:pt>
                <c:pt idx="29470">
                  <c:v>0.12276620370370371</c:v>
                </c:pt>
                <c:pt idx="29471">
                  <c:v>0.12300925925925926</c:v>
                </c:pt>
                <c:pt idx="29472">
                  <c:v>0.12325231481481481</c:v>
                </c:pt>
                <c:pt idx="29473">
                  <c:v>0.12349537037037038</c:v>
                </c:pt>
                <c:pt idx="29474">
                  <c:v>0.12373842592592592</c:v>
                </c:pt>
                <c:pt idx="29475">
                  <c:v>0.12399305555555555</c:v>
                </c:pt>
                <c:pt idx="29476">
                  <c:v>0.1242361111111111</c:v>
                </c:pt>
                <c:pt idx="29477">
                  <c:v>0.12447916666666665</c:v>
                </c:pt>
                <c:pt idx="29478">
                  <c:v>0.12472222222222222</c:v>
                </c:pt>
                <c:pt idx="29479">
                  <c:v>0.12496527777777777</c:v>
                </c:pt>
                <c:pt idx="29480">
                  <c:v>0.1252199074074074</c:v>
                </c:pt>
                <c:pt idx="29481">
                  <c:v>0.12546296296296297</c:v>
                </c:pt>
                <c:pt idx="29482">
                  <c:v>0.12570601851851851</c:v>
                </c:pt>
                <c:pt idx="29483">
                  <c:v>0.12594907407407407</c:v>
                </c:pt>
                <c:pt idx="29484">
                  <c:v>0.12619212962962964</c:v>
                </c:pt>
                <c:pt idx="29485">
                  <c:v>0.12644675925925927</c:v>
                </c:pt>
                <c:pt idx="29486">
                  <c:v>0.12668981481481481</c:v>
                </c:pt>
                <c:pt idx="29487">
                  <c:v>0.12693287037037038</c:v>
                </c:pt>
                <c:pt idx="29488">
                  <c:v>0.12717592592592594</c:v>
                </c:pt>
                <c:pt idx="29489">
                  <c:v>0.12741898148148148</c:v>
                </c:pt>
                <c:pt idx="29490">
                  <c:v>0.12767361111111111</c:v>
                </c:pt>
                <c:pt idx="29491">
                  <c:v>0.12791666666666665</c:v>
                </c:pt>
                <c:pt idx="29492">
                  <c:v>0.12815972222222222</c:v>
                </c:pt>
                <c:pt idx="29493">
                  <c:v>0.12840277777777778</c:v>
                </c:pt>
                <c:pt idx="29494">
                  <c:v>0.12864583333333332</c:v>
                </c:pt>
                <c:pt idx="29495">
                  <c:v>0.12890046296296295</c:v>
                </c:pt>
                <c:pt idx="29496">
                  <c:v>0.12914351851851852</c:v>
                </c:pt>
                <c:pt idx="29497">
                  <c:v>0.12938657407407408</c:v>
                </c:pt>
                <c:pt idx="29498">
                  <c:v>0.12962962962962962</c:v>
                </c:pt>
                <c:pt idx="29499">
                  <c:v>0.12987268518518519</c:v>
                </c:pt>
                <c:pt idx="29500">
                  <c:v>0.13011574074074075</c:v>
                </c:pt>
                <c:pt idx="29501">
                  <c:v>0.13037037037037039</c:v>
                </c:pt>
                <c:pt idx="29502">
                  <c:v>0.13061342592592592</c:v>
                </c:pt>
                <c:pt idx="29503">
                  <c:v>0.13085648148148149</c:v>
                </c:pt>
                <c:pt idx="29504">
                  <c:v>0.13109953703703703</c:v>
                </c:pt>
                <c:pt idx="29505">
                  <c:v>0.13134259259259259</c:v>
                </c:pt>
                <c:pt idx="29506">
                  <c:v>0.13159722222222223</c:v>
                </c:pt>
                <c:pt idx="29507">
                  <c:v>0.13184027777777776</c:v>
                </c:pt>
                <c:pt idx="29508">
                  <c:v>0.13208333333333333</c:v>
                </c:pt>
                <c:pt idx="29509">
                  <c:v>0.1323263888888889</c:v>
                </c:pt>
                <c:pt idx="29510">
                  <c:v>0.13256944444444443</c:v>
                </c:pt>
                <c:pt idx="29511">
                  <c:v>0.13282407407407407</c:v>
                </c:pt>
                <c:pt idx="29512">
                  <c:v>0.13306712962962963</c:v>
                </c:pt>
                <c:pt idx="29513">
                  <c:v>0.1333101851851852</c:v>
                </c:pt>
                <c:pt idx="29514">
                  <c:v>0.13355324074074074</c:v>
                </c:pt>
                <c:pt idx="29515">
                  <c:v>0.1337962962962963</c:v>
                </c:pt>
                <c:pt idx="29516">
                  <c:v>0.13403935185185187</c:v>
                </c:pt>
                <c:pt idx="29517">
                  <c:v>0.13429398148148147</c:v>
                </c:pt>
                <c:pt idx="29518">
                  <c:v>0.13453703703703704</c:v>
                </c:pt>
                <c:pt idx="29519">
                  <c:v>0.13478009259259258</c:v>
                </c:pt>
                <c:pt idx="29520">
                  <c:v>0.13502314814814814</c:v>
                </c:pt>
                <c:pt idx="29521">
                  <c:v>0.13526620370370371</c:v>
                </c:pt>
                <c:pt idx="29522">
                  <c:v>0.13552083333333334</c:v>
                </c:pt>
                <c:pt idx="29523">
                  <c:v>0.13576388888888888</c:v>
                </c:pt>
                <c:pt idx="29524">
                  <c:v>0.13600694444444444</c:v>
                </c:pt>
                <c:pt idx="29525">
                  <c:v>0.13625000000000001</c:v>
                </c:pt>
                <c:pt idx="29526">
                  <c:v>0.13649305555555555</c:v>
                </c:pt>
                <c:pt idx="29527">
                  <c:v>0.13674768518518518</c:v>
                </c:pt>
                <c:pt idx="29528">
                  <c:v>0.13699074074074075</c:v>
                </c:pt>
                <c:pt idx="29529">
                  <c:v>0.13723379629629631</c:v>
                </c:pt>
                <c:pt idx="29530">
                  <c:v>0.13747685185185185</c:v>
                </c:pt>
                <c:pt idx="29531">
                  <c:v>0.13771990740740739</c:v>
                </c:pt>
                <c:pt idx="29532">
                  <c:v>0.13797453703703702</c:v>
                </c:pt>
                <c:pt idx="29533">
                  <c:v>0.13821759259259259</c:v>
                </c:pt>
                <c:pt idx="29534">
                  <c:v>0.13846064814814815</c:v>
                </c:pt>
                <c:pt idx="29535">
                  <c:v>0.13870370370370369</c:v>
                </c:pt>
                <c:pt idx="29536">
                  <c:v>0.13894675925925926</c:v>
                </c:pt>
                <c:pt idx="29537">
                  <c:v>0.13918981481481482</c:v>
                </c:pt>
                <c:pt idx="29538">
                  <c:v>0.13944444444444445</c:v>
                </c:pt>
                <c:pt idx="29539">
                  <c:v>0.13968749999999999</c:v>
                </c:pt>
                <c:pt idx="29540">
                  <c:v>0.13993055555555556</c:v>
                </c:pt>
                <c:pt idx="29541">
                  <c:v>0.14017361111111112</c:v>
                </c:pt>
                <c:pt idx="29542">
                  <c:v>0.14042824074074076</c:v>
                </c:pt>
                <c:pt idx="29543">
                  <c:v>0.14067129629629629</c:v>
                </c:pt>
                <c:pt idx="29544">
                  <c:v>0.14091435185185186</c:v>
                </c:pt>
                <c:pt idx="29545">
                  <c:v>0.14115740740740743</c:v>
                </c:pt>
                <c:pt idx="29546">
                  <c:v>0.14140046296296296</c:v>
                </c:pt>
                <c:pt idx="29547">
                  <c:v>0.1416435185185185</c:v>
                </c:pt>
                <c:pt idx="29548">
                  <c:v>0.14189814814814813</c:v>
                </c:pt>
                <c:pt idx="29549">
                  <c:v>0.1421412037037037</c:v>
                </c:pt>
                <c:pt idx="29550">
                  <c:v>0.14238425925925927</c:v>
                </c:pt>
                <c:pt idx="29551">
                  <c:v>0.1426273148148148</c:v>
                </c:pt>
                <c:pt idx="29552">
                  <c:v>0.14287037037037037</c:v>
                </c:pt>
                <c:pt idx="29553">
                  <c:v>0.143125</c:v>
                </c:pt>
                <c:pt idx="29554">
                  <c:v>0.14336805555555557</c:v>
                </c:pt>
                <c:pt idx="29555">
                  <c:v>0.14361111111111111</c:v>
                </c:pt>
                <c:pt idx="29556">
                  <c:v>0.14385416666666667</c:v>
                </c:pt>
                <c:pt idx="29557">
                  <c:v>0.14409722222222224</c:v>
                </c:pt>
                <c:pt idx="29558">
                  <c:v>0.14435185185185184</c:v>
                </c:pt>
                <c:pt idx="29559">
                  <c:v>0.14459490740740741</c:v>
                </c:pt>
                <c:pt idx="29560">
                  <c:v>0.14483796296296295</c:v>
                </c:pt>
                <c:pt idx="29561">
                  <c:v>0.14508101851851851</c:v>
                </c:pt>
                <c:pt idx="29562">
                  <c:v>0.14532407407407408</c:v>
                </c:pt>
                <c:pt idx="29563">
                  <c:v>0.14556712962962962</c:v>
                </c:pt>
                <c:pt idx="29564">
                  <c:v>0.14582175925925925</c:v>
                </c:pt>
                <c:pt idx="29565">
                  <c:v>0.14606481481481481</c:v>
                </c:pt>
                <c:pt idx="29566">
                  <c:v>0.14630787037037038</c:v>
                </c:pt>
                <c:pt idx="29567">
                  <c:v>0.14655092592592592</c:v>
                </c:pt>
                <c:pt idx="29568">
                  <c:v>0.14679398148148148</c:v>
                </c:pt>
                <c:pt idx="29569">
                  <c:v>0.14704861111111112</c:v>
                </c:pt>
                <c:pt idx="29570">
                  <c:v>0.14729166666666668</c:v>
                </c:pt>
                <c:pt idx="29571">
                  <c:v>0.14753472222222222</c:v>
                </c:pt>
                <c:pt idx="29572">
                  <c:v>0.14777777777777779</c:v>
                </c:pt>
                <c:pt idx="29573">
                  <c:v>0.14802083333333335</c:v>
                </c:pt>
                <c:pt idx="29574">
                  <c:v>0.14827546296296296</c:v>
                </c:pt>
                <c:pt idx="29575">
                  <c:v>0.14851851851851852</c:v>
                </c:pt>
                <c:pt idx="29576">
                  <c:v>0.14876157407407406</c:v>
                </c:pt>
                <c:pt idx="29577">
                  <c:v>0.14900462962962963</c:v>
                </c:pt>
                <c:pt idx="29578">
                  <c:v>0.14924768518518519</c:v>
                </c:pt>
                <c:pt idx="29579">
                  <c:v>0.14949074074074073</c:v>
                </c:pt>
                <c:pt idx="29580">
                  <c:v>0.14974537037037036</c:v>
                </c:pt>
                <c:pt idx="29581">
                  <c:v>0.14998842592592593</c:v>
                </c:pt>
                <c:pt idx="29582">
                  <c:v>0.15023148148148149</c:v>
                </c:pt>
                <c:pt idx="29583">
                  <c:v>0.15047453703703703</c:v>
                </c:pt>
                <c:pt idx="29584">
                  <c:v>0.1507175925925926</c:v>
                </c:pt>
                <c:pt idx="29585">
                  <c:v>0.1509722222222222</c:v>
                </c:pt>
                <c:pt idx="29586">
                  <c:v>0.15121527777777777</c:v>
                </c:pt>
                <c:pt idx="29587">
                  <c:v>0.15145833333333333</c:v>
                </c:pt>
                <c:pt idx="29588">
                  <c:v>0.15170138888888887</c:v>
                </c:pt>
                <c:pt idx="29589">
                  <c:v>0.15194444444444444</c:v>
                </c:pt>
                <c:pt idx="29590">
                  <c:v>0.15219907407407407</c:v>
                </c:pt>
                <c:pt idx="29591">
                  <c:v>0.15244212962962964</c:v>
                </c:pt>
                <c:pt idx="29592">
                  <c:v>0.15268518518518517</c:v>
                </c:pt>
                <c:pt idx="29593">
                  <c:v>0.15292824074074074</c:v>
                </c:pt>
                <c:pt idx="29594">
                  <c:v>0.15317129629629631</c:v>
                </c:pt>
                <c:pt idx="29595">
                  <c:v>0.15342592592592594</c:v>
                </c:pt>
                <c:pt idx="29596">
                  <c:v>0.15366898148148148</c:v>
                </c:pt>
                <c:pt idx="29597">
                  <c:v>0.15391203703703704</c:v>
                </c:pt>
                <c:pt idx="29598">
                  <c:v>0.15415509259259261</c:v>
                </c:pt>
                <c:pt idx="29599">
                  <c:v>0.15439814814814815</c:v>
                </c:pt>
                <c:pt idx="29600">
                  <c:v>0.15464120370370371</c:v>
                </c:pt>
                <c:pt idx="29601">
                  <c:v>0.15489583333333332</c:v>
                </c:pt>
                <c:pt idx="29602">
                  <c:v>0.15513888888888888</c:v>
                </c:pt>
                <c:pt idx="29603">
                  <c:v>0.15538194444444445</c:v>
                </c:pt>
                <c:pt idx="29604">
                  <c:v>0.15563657407407408</c:v>
                </c:pt>
                <c:pt idx="29605">
                  <c:v>0.15587962962962962</c:v>
                </c:pt>
                <c:pt idx="29606">
                  <c:v>0.15612268518518518</c:v>
                </c:pt>
                <c:pt idx="29607">
                  <c:v>0.15636574074074075</c:v>
                </c:pt>
                <c:pt idx="29608">
                  <c:v>0.15660879629629629</c:v>
                </c:pt>
                <c:pt idx="29609">
                  <c:v>0.15686342592592592</c:v>
                </c:pt>
                <c:pt idx="29610">
                  <c:v>0.15709490740740742</c:v>
                </c:pt>
                <c:pt idx="29611">
                  <c:v>0.15734953703703705</c:v>
                </c:pt>
                <c:pt idx="29612">
                  <c:v>0.15759259259259259</c:v>
                </c:pt>
                <c:pt idx="29613">
                  <c:v>0.15783564814814813</c:v>
                </c:pt>
                <c:pt idx="29614">
                  <c:v>0.15807870370370369</c:v>
                </c:pt>
                <c:pt idx="29615">
                  <c:v>0.15832175925925926</c:v>
                </c:pt>
                <c:pt idx="29616">
                  <c:v>0.15857638888888889</c:v>
                </c:pt>
                <c:pt idx="29617">
                  <c:v>0.15881944444444443</c:v>
                </c:pt>
                <c:pt idx="29618">
                  <c:v>0.1590625</c:v>
                </c:pt>
                <c:pt idx="29619">
                  <c:v>0.15930555555555556</c:v>
                </c:pt>
                <c:pt idx="29620">
                  <c:v>0.1595486111111111</c:v>
                </c:pt>
                <c:pt idx="29621">
                  <c:v>0.15980324074074073</c:v>
                </c:pt>
                <c:pt idx="29622">
                  <c:v>0.1600462962962963</c:v>
                </c:pt>
                <c:pt idx="29623">
                  <c:v>0.16028935185185186</c:v>
                </c:pt>
                <c:pt idx="29624">
                  <c:v>0.1605324074074074</c:v>
                </c:pt>
                <c:pt idx="29625">
                  <c:v>0.16077546296296297</c:v>
                </c:pt>
                <c:pt idx="29626">
                  <c:v>0.16101851851851853</c:v>
                </c:pt>
                <c:pt idx="29627">
                  <c:v>0.16127314814814817</c:v>
                </c:pt>
                <c:pt idx="29628">
                  <c:v>0.1615162037037037</c:v>
                </c:pt>
                <c:pt idx="29629">
                  <c:v>0.16175925925925924</c:v>
                </c:pt>
                <c:pt idx="29630">
                  <c:v>0.16200231481481481</c:v>
                </c:pt>
                <c:pt idx="29631">
                  <c:v>0.16224537037037037</c:v>
                </c:pt>
                <c:pt idx="29632">
                  <c:v>0.16250000000000001</c:v>
                </c:pt>
                <c:pt idx="29633">
                  <c:v>0.16274305555555554</c:v>
                </c:pt>
                <c:pt idx="29634">
                  <c:v>0.16298611111111111</c:v>
                </c:pt>
                <c:pt idx="29635">
                  <c:v>0.16322916666666668</c:v>
                </c:pt>
                <c:pt idx="29636">
                  <c:v>0.16347222222222221</c:v>
                </c:pt>
                <c:pt idx="29637">
                  <c:v>0.16372685185185185</c:v>
                </c:pt>
                <c:pt idx="29638">
                  <c:v>0.16396990740740741</c:v>
                </c:pt>
                <c:pt idx="29639">
                  <c:v>0.16421296296296298</c:v>
                </c:pt>
                <c:pt idx="29640">
                  <c:v>0.16445601851851852</c:v>
                </c:pt>
                <c:pt idx="29641">
                  <c:v>0.16471064814814815</c:v>
                </c:pt>
                <c:pt idx="29642">
                  <c:v>0.16495370370370369</c:v>
                </c:pt>
                <c:pt idx="29643">
                  <c:v>0.16519675925925925</c:v>
                </c:pt>
                <c:pt idx="29644">
                  <c:v>0.16543981481481482</c:v>
                </c:pt>
                <c:pt idx="29645">
                  <c:v>0.16568287037037036</c:v>
                </c:pt>
                <c:pt idx="29646">
                  <c:v>0.16593749999999999</c:v>
                </c:pt>
                <c:pt idx="29647">
                  <c:v>0.16618055555555555</c:v>
                </c:pt>
                <c:pt idx="29648">
                  <c:v>0.16642361111111112</c:v>
                </c:pt>
                <c:pt idx="29649">
                  <c:v>0.16666666666666666</c:v>
                </c:pt>
                <c:pt idx="29650">
                  <c:v>0.16690972222222222</c:v>
                </c:pt>
                <c:pt idx="29651">
                  <c:v>0.16715277777777779</c:v>
                </c:pt>
                <c:pt idx="29652">
                  <c:v>0.16739583333333333</c:v>
                </c:pt>
                <c:pt idx="29653">
                  <c:v>0.16765046296296296</c:v>
                </c:pt>
                <c:pt idx="29654">
                  <c:v>0.16789351851851853</c:v>
                </c:pt>
                <c:pt idx="29655">
                  <c:v>0.16813657407407409</c:v>
                </c:pt>
                <c:pt idx="29656">
                  <c:v>0.16837962962962963</c:v>
                </c:pt>
                <c:pt idx="29657">
                  <c:v>0.16862268518518519</c:v>
                </c:pt>
                <c:pt idx="29658">
                  <c:v>0.16887731481481483</c:v>
                </c:pt>
                <c:pt idx="29659">
                  <c:v>0.16912037037037039</c:v>
                </c:pt>
                <c:pt idx="29660">
                  <c:v>0.16936342592592593</c:v>
                </c:pt>
                <c:pt idx="29661">
                  <c:v>0.1696064814814815</c:v>
                </c:pt>
                <c:pt idx="29662">
                  <c:v>0.16984953703703706</c:v>
                </c:pt>
                <c:pt idx="29663">
                  <c:v>0.1700925925925926</c:v>
                </c:pt>
                <c:pt idx="29664">
                  <c:v>0.17034722222222221</c:v>
                </c:pt>
                <c:pt idx="29665">
                  <c:v>0.17059027777777777</c:v>
                </c:pt>
                <c:pt idx="29666">
                  <c:v>0.17083333333333331</c:v>
                </c:pt>
                <c:pt idx="29667">
                  <c:v>0.17107638888888888</c:v>
                </c:pt>
                <c:pt idx="29668">
                  <c:v>0.17131944444444444</c:v>
                </c:pt>
                <c:pt idx="29669">
                  <c:v>0.17157407407407407</c:v>
                </c:pt>
                <c:pt idx="29670">
                  <c:v>0.17181712962962961</c:v>
                </c:pt>
                <c:pt idx="29671">
                  <c:v>0.17206018518518518</c:v>
                </c:pt>
                <c:pt idx="29672">
                  <c:v>0.17230324074074074</c:v>
                </c:pt>
                <c:pt idx="29673">
                  <c:v>0.17255787037037038</c:v>
                </c:pt>
                <c:pt idx="29674">
                  <c:v>0.17280092592592591</c:v>
                </c:pt>
                <c:pt idx="29675">
                  <c:v>0.17304398148148148</c:v>
                </c:pt>
                <c:pt idx="29676">
                  <c:v>0.17329861111111111</c:v>
                </c:pt>
                <c:pt idx="29677">
                  <c:v>0.17354166666666668</c:v>
                </c:pt>
                <c:pt idx="29678">
                  <c:v>0.17377314814814815</c:v>
                </c:pt>
                <c:pt idx="29679">
                  <c:v>0.17402777777777778</c:v>
                </c:pt>
                <c:pt idx="29680">
                  <c:v>0.17427083333333335</c:v>
                </c:pt>
                <c:pt idx="29681">
                  <c:v>0.17451388888888889</c:v>
                </c:pt>
                <c:pt idx="29682">
                  <c:v>0.17475694444444445</c:v>
                </c:pt>
                <c:pt idx="29683">
                  <c:v>0.17500000000000002</c:v>
                </c:pt>
                <c:pt idx="29684">
                  <c:v>0.17524305555555555</c:v>
                </c:pt>
                <c:pt idx="29685">
                  <c:v>0.17549768518518519</c:v>
                </c:pt>
                <c:pt idx="29686">
                  <c:v>0.17574074074074075</c:v>
                </c:pt>
                <c:pt idx="29687">
                  <c:v>0.17598379629629632</c:v>
                </c:pt>
                <c:pt idx="29688">
                  <c:v>0.17622685185185186</c:v>
                </c:pt>
                <c:pt idx="29689">
                  <c:v>0.17646990740740742</c:v>
                </c:pt>
                <c:pt idx="29690">
                  <c:v>0.17672453703703703</c:v>
                </c:pt>
                <c:pt idx="29691">
                  <c:v>0.17696759259259257</c:v>
                </c:pt>
                <c:pt idx="29692">
                  <c:v>0.17721064814814813</c:v>
                </c:pt>
                <c:pt idx="29693">
                  <c:v>0.1774537037037037</c:v>
                </c:pt>
                <c:pt idx="29694">
                  <c:v>0.17769675925925923</c:v>
                </c:pt>
                <c:pt idx="29695">
                  <c:v>0.17795138888888887</c:v>
                </c:pt>
                <c:pt idx="29696">
                  <c:v>0.17819444444444443</c:v>
                </c:pt>
                <c:pt idx="29697">
                  <c:v>0.1784375</c:v>
                </c:pt>
                <c:pt idx="29698">
                  <c:v>0.17868055555555554</c:v>
                </c:pt>
                <c:pt idx="29699">
                  <c:v>0.17893518518518517</c:v>
                </c:pt>
                <c:pt idx="29700">
                  <c:v>0.17917824074074074</c:v>
                </c:pt>
                <c:pt idx="29701">
                  <c:v>0.1794212962962963</c:v>
                </c:pt>
                <c:pt idx="29702">
                  <c:v>0.17966435185185184</c:v>
                </c:pt>
                <c:pt idx="29703">
                  <c:v>0.1799074074074074</c:v>
                </c:pt>
                <c:pt idx="29704">
                  <c:v>0.18016203703703704</c:v>
                </c:pt>
                <c:pt idx="29705">
                  <c:v>0.1804050925925926</c:v>
                </c:pt>
                <c:pt idx="29706">
                  <c:v>0.18064814814814814</c:v>
                </c:pt>
                <c:pt idx="29707">
                  <c:v>0.18089120370370371</c:v>
                </c:pt>
                <c:pt idx="29708">
                  <c:v>0.18113425925925927</c:v>
                </c:pt>
                <c:pt idx="29709">
                  <c:v>0.18137731481481481</c:v>
                </c:pt>
                <c:pt idx="29710">
                  <c:v>0.18163194444444444</c:v>
                </c:pt>
                <c:pt idx="29711">
                  <c:v>0.18187500000000001</c:v>
                </c:pt>
                <c:pt idx="29712">
                  <c:v>0.18211805555555557</c:v>
                </c:pt>
                <c:pt idx="29713">
                  <c:v>0.18236111111111111</c:v>
                </c:pt>
                <c:pt idx="29714">
                  <c:v>0.18260416666666668</c:v>
                </c:pt>
                <c:pt idx="29715">
                  <c:v>0.18284722222222224</c:v>
                </c:pt>
                <c:pt idx="29716">
                  <c:v>0.18310185185185188</c:v>
                </c:pt>
                <c:pt idx="29717">
                  <c:v>0.18334490740740741</c:v>
                </c:pt>
                <c:pt idx="29718">
                  <c:v>0.18358796296296298</c:v>
                </c:pt>
                <c:pt idx="29719">
                  <c:v>0.18383101851851849</c:v>
                </c:pt>
                <c:pt idx="29720">
                  <c:v>0.18407407407407406</c:v>
                </c:pt>
                <c:pt idx="29721">
                  <c:v>0.18432870370370369</c:v>
                </c:pt>
                <c:pt idx="29722">
                  <c:v>0.18457175925925925</c:v>
                </c:pt>
                <c:pt idx="29723">
                  <c:v>0.18481481481481479</c:v>
                </c:pt>
                <c:pt idx="29724">
                  <c:v>0.18505787037037036</c:v>
                </c:pt>
                <c:pt idx="29725">
                  <c:v>0.18530092592592592</c:v>
                </c:pt>
                <c:pt idx="29726">
                  <c:v>0.18555555555555556</c:v>
                </c:pt>
                <c:pt idx="29727">
                  <c:v>0.18579861111111109</c:v>
                </c:pt>
                <c:pt idx="29728">
                  <c:v>0.18604166666666666</c:v>
                </c:pt>
                <c:pt idx="29729">
                  <c:v>0.18628472222222223</c:v>
                </c:pt>
                <c:pt idx="29730">
                  <c:v>0.18652777777777776</c:v>
                </c:pt>
                <c:pt idx="29731">
                  <c:v>0.18677083333333333</c:v>
                </c:pt>
                <c:pt idx="29732">
                  <c:v>0.18702546296296296</c:v>
                </c:pt>
                <c:pt idx="29733">
                  <c:v>0.18726851851851853</c:v>
                </c:pt>
                <c:pt idx="29734">
                  <c:v>0.18751157407407407</c:v>
                </c:pt>
                <c:pt idx="29735">
                  <c:v>0.18775462962962963</c:v>
                </c:pt>
                <c:pt idx="29736">
                  <c:v>0.1879976851851852</c:v>
                </c:pt>
                <c:pt idx="29737">
                  <c:v>0.18825231481481483</c:v>
                </c:pt>
                <c:pt idx="29738">
                  <c:v>0.18849537037037037</c:v>
                </c:pt>
                <c:pt idx="29739">
                  <c:v>0.18873842592592593</c:v>
                </c:pt>
                <c:pt idx="29740">
                  <c:v>0.1889814814814815</c:v>
                </c:pt>
                <c:pt idx="29741">
                  <c:v>0.18922453703703704</c:v>
                </c:pt>
                <c:pt idx="29742">
                  <c:v>0.18947916666666667</c:v>
                </c:pt>
                <c:pt idx="29743">
                  <c:v>0.18972222222222224</c:v>
                </c:pt>
                <c:pt idx="29744">
                  <c:v>0.18996527777777775</c:v>
                </c:pt>
                <c:pt idx="29745">
                  <c:v>0.19020833333333331</c:v>
                </c:pt>
                <c:pt idx="29746">
                  <c:v>0.19045138888888888</c:v>
                </c:pt>
                <c:pt idx="29747">
                  <c:v>0.19069444444444442</c:v>
                </c:pt>
                <c:pt idx="29748">
                  <c:v>0.1909490740740741</c:v>
                </c:pt>
                <c:pt idx="29749">
                  <c:v>0.19119212962962964</c:v>
                </c:pt>
                <c:pt idx="29750">
                  <c:v>0.19143518518518518</c:v>
                </c:pt>
                <c:pt idx="29751">
                  <c:v>0.19167824074074072</c:v>
                </c:pt>
                <c:pt idx="29752">
                  <c:v>0.19192129629629628</c:v>
                </c:pt>
                <c:pt idx="29753">
                  <c:v>0.19217592592592592</c:v>
                </c:pt>
                <c:pt idx="29754">
                  <c:v>0.19241898148148148</c:v>
                </c:pt>
                <c:pt idx="29755">
                  <c:v>0.19266203703703702</c:v>
                </c:pt>
                <c:pt idx="29756">
                  <c:v>0.19290509259259259</c:v>
                </c:pt>
                <c:pt idx="29757">
                  <c:v>0.19314814814814815</c:v>
                </c:pt>
                <c:pt idx="29758">
                  <c:v>0.19340277777777778</c:v>
                </c:pt>
                <c:pt idx="29759">
                  <c:v>0.19364583333333332</c:v>
                </c:pt>
                <c:pt idx="29760">
                  <c:v>0.19388888888888889</c:v>
                </c:pt>
                <c:pt idx="29761">
                  <c:v>0.19413194444444445</c:v>
                </c:pt>
                <c:pt idx="29762">
                  <c:v>0.19437499999999999</c:v>
                </c:pt>
                <c:pt idx="29763">
                  <c:v>0.19462962962962962</c:v>
                </c:pt>
                <c:pt idx="29764">
                  <c:v>0.19487268518518519</c:v>
                </c:pt>
                <c:pt idx="29765">
                  <c:v>0.19511574074074076</c:v>
                </c:pt>
                <c:pt idx="29766">
                  <c:v>0.19535879629629629</c:v>
                </c:pt>
                <c:pt idx="29767">
                  <c:v>0.19560185185185186</c:v>
                </c:pt>
                <c:pt idx="29768">
                  <c:v>0.19584490740740743</c:v>
                </c:pt>
                <c:pt idx="29769">
                  <c:v>0.19609953703703706</c:v>
                </c:pt>
                <c:pt idx="29770">
                  <c:v>0.1963425925925926</c:v>
                </c:pt>
                <c:pt idx="29771">
                  <c:v>0.19658564814814816</c:v>
                </c:pt>
                <c:pt idx="29772">
                  <c:v>0.19682870370370367</c:v>
                </c:pt>
                <c:pt idx="29773">
                  <c:v>0.19707175925925924</c:v>
                </c:pt>
                <c:pt idx="29774">
                  <c:v>0.1973263888888889</c:v>
                </c:pt>
                <c:pt idx="29775">
                  <c:v>0.19756944444444446</c:v>
                </c:pt>
                <c:pt idx="29776">
                  <c:v>0.19781250000000003</c:v>
                </c:pt>
                <c:pt idx="29777">
                  <c:v>0.19805555555555557</c:v>
                </c:pt>
                <c:pt idx="29778">
                  <c:v>0.19829861111111111</c:v>
                </c:pt>
                <c:pt idx="29779">
                  <c:v>0.19855324074074074</c:v>
                </c:pt>
                <c:pt idx="29780">
                  <c:v>0.19879629629629628</c:v>
                </c:pt>
                <c:pt idx="29781">
                  <c:v>0.19903935185185184</c:v>
                </c:pt>
                <c:pt idx="29782">
                  <c:v>0.19928240740740741</c:v>
                </c:pt>
                <c:pt idx="29783">
                  <c:v>0.19952546296296295</c:v>
                </c:pt>
                <c:pt idx="29784">
                  <c:v>0.19976851851851851</c:v>
                </c:pt>
                <c:pt idx="29785">
                  <c:v>0.20002314814814814</c:v>
                </c:pt>
                <c:pt idx="29786">
                  <c:v>0.20026620370370371</c:v>
                </c:pt>
                <c:pt idx="29787">
                  <c:v>0.20050925925925925</c:v>
                </c:pt>
                <c:pt idx="29788">
                  <c:v>0.20075231481481481</c:v>
                </c:pt>
                <c:pt idx="29789">
                  <c:v>0.20099537037037038</c:v>
                </c:pt>
                <c:pt idx="29790">
                  <c:v>0.20125000000000001</c:v>
                </c:pt>
                <c:pt idx="29791">
                  <c:v>0.20149305555555555</c:v>
                </c:pt>
                <c:pt idx="29792">
                  <c:v>0.20173611111111112</c:v>
                </c:pt>
                <c:pt idx="29793">
                  <c:v>0.20197916666666668</c:v>
                </c:pt>
                <c:pt idx="29794">
                  <c:v>0.20222222222222222</c:v>
                </c:pt>
                <c:pt idx="29795">
                  <c:v>0.20247685185185185</c:v>
                </c:pt>
                <c:pt idx="29796">
                  <c:v>0.20271990740740742</c:v>
                </c:pt>
                <c:pt idx="29797">
                  <c:v>0.20296296296296298</c:v>
                </c:pt>
                <c:pt idx="29798">
                  <c:v>0.20320601851851852</c:v>
                </c:pt>
                <c:pt idx="29799">
                  <c:v>0.20344907407407409</c:v>
                </c:pt>
                <c:pt idx="29800">
                  <c:v>0.20369212962962965</c:v>
                </c:pt>
                <c:pt idx="29801">
                  <c:v>0.20394675925925929</c:v>
                </c:pt>
                <c:pt idx="29802">
                  <c:v>0.20418981481481482</c:v>
                </c:pt>
                <c:pt idx="29803">
                  <c:v>0.20443287037037039</c:v>
                </c:pt>
                <c:pt idx="29804">
                  <c:v>0.20467592592592596</c:v>
                </c:pt>
                <c:pt idx="29805">
                  <c:v>0.20493055555555553</c:v>
                </c:pt>
                <c:pt idx="29806">
                  <c:v>0.2051736111111111</c:v>
                </c:pt>
                <c:pt idx="29807">
                  <c:v>0.20541666666666666</c:v>
                </c:pt>
                <c:pt idx="29808">
                  <c:v>0.2056597222222222</c:v>
                </c:pt>
                <c:pt idx="29809">
                  <c:v>0.20590277777777777</c:v>
                </c:pt>
                <c:pt idx="29810">
                  <c:v>0.20614583333333333</c:v>
                </c:pt>
                <c:pt idx="29811">
                  <c:v>0.20640046296296297</c:v>
                </c:pt>
                <c:pt idx="29812">
                  <c:v>0.2066435185185185</c:v>
                </c:pt>
                <c:pt idx="29813">
                  <c:v>0.20688657407407407</c:v>
                </c:pt>
                <c:pt idx="29814">
                  <c:v>0.20712962962962964</c:v>
                </c:pt>
                <c:pt idx="29815">
                  <c:v>0.20737268518518517</c:v>
                </c:pt>
                <c:pt idx="29816">
                  <c:v>0.20762731481481481</c:v>
                </c:pt>
                <c:pt idx="29817">
                  <c:v>0.20787037037037037</c:v>
                </c:pt>
                <c:pt idx="29818">
                  <c:v>0.20811342592592594</c:v>
                </c:pt>
                <c:pt idx="29819">
                  <c:v>0.20835648148148148</c:v>
                </c:pt>
                <c:pt idx="29820">
                  <c:v>0.20859953703703704</c:v>
                </c:pt>
                <c:pt idx="29821">
                  <c:v>0.20885416666666667</c:v>
                </c:pt>
                <c:pt idx="29822">
                  <c:v>0.20909722222222224</c:v>
                </c:pt>
                <c:pt idx="29823">
                  <c:v>0.20934027777777778</c:v>
                </c:pt>
                <c:pt idx="29824">
                  <c:v>0.20958333333333334</c:v>
                </c:pt>
                <c:pt idx="29825">
                  <c:v>0.20982638888888891</c:v>
                </c:pt>
                <c:pt idx="29826">
                  <c:v>0.21006944444444445</c:v>
                </c:pt>
                <c:pt idx="29827">
                  <c:v>0.21032407407407408</c:v>
                </c:pt>
                <c:pt idx="29828">
                  <c:v>0.21056712962962965</c:v>
                </c:pt>
                <c:pt idx="29829">
                  <c:v>0.21081018518518521</c:v>
                </c:pt>
                <c:pt idx="29830">
                  <c:v>0.21105324074074075</c:v>
                </c:pt>
                <c:pt idx="29831">
                  <c:v>0.21129629629629629</c:v>
                </c:pt>
                <c:pt idx="29832">
                  <c:v>0.21155092592592592</c:v>
                </c:pt>
                <c:pt idx="29833">
                  <c:v>0.21179398148148146</c:v>
                </c:pt>
                <c:pt idx="29834">
                  <c:v>0.21203703703703702</c:v>
                </c:pt>
                <c:pt idx="29835">
                  <c:v>0.21228009259259259</c:v>
                </c:pt>
                <c:pt idx="29836">
                  <c:v>0.21252314814814813</c:v>
                </c:pt>
                <c:pt idx="29837">
                  <c:v>0.21277777777777776</c:v>
                </c:pt>
                <c:pt idx="29838">
                  <c:v>0.21302083333333333</c:v>
                </c:pt>
                <c:pt idx="29839">
                  <c:v>0.21326388888888889</c:v>
                </c:pt>
                <c:pt idx="29840">
                  <c:v>0.21350694444444443</c:v>
                </c:pt>
                <c:pt idx="29841">
                  <c:v>0.21375</c:v>
                </c:pt>
                <c:pt idx="29842">
                  <c:v>0.21399305555555556</c:v>
                </c:pt>
                <c:pt idx="29843">
                  <c:v>0.21424768518518519</c:v>
                </c:pt>
                <c:pt idx="29844">
                  <c:v>0.21449074074074073</c:v>
                </c:pt>
                <c:pt idx="29845">
                  <c:v>0.2147337962962963</c:v>
                </c:pt>
                <c:pt idx="29846">
                  <c:v>0.21497685185185186</c:v>
                </c:pt>
                <c:pt idx="29847">
                  <c:v>0.2152199074074074</c:v>
                </c:pt>
                <c:pt idx="29848">
                  <c:v>0.21547453703703703</c:v>
                </c:pt>
                <c:pt idx="29849">
                  <c:v>0.2157175925925926</c:v>
                </c:pt>
                <c:pt idx="29850">
                  <c:v>0.21596064814814817</c:v>
                </c:pt>
                <c:pt idx="29851">
                  <c:v>0.2162037037037037</c:v>
                </c:pt>
                <c:pt idx="29852">
                  <c:v>0.21644675925925927</c:v>
                </c:pt>
                <c:pt idx="29853">
                  <c:v>0.2167013888888889</c:v>
                </c:pt>
                <c:pt idx="29854">
                  <c:v>0.21694444444444447</c:v>
                </c:pt>
                <c:pt idx="29855">
                  <c:v>0.21718750000000001</c:v>
                </c:pt>
                <c:pt idx="29856">
                  <c:v>0.21743055555555557</c:v>
                </c:pt>
                <c:pt idx="29857">
                  <c:v>0.21767361111111114</c:v>
                </c:pt>
                <c:pt idx="29858">
                  <c:v>0.21791666666666668</c:v>
                </c:pt>
                <c:pt idx="29859">
                  <c:v>0.21817129629629628</c:v>
                </c:pt>
                <c:pt idx="29860">
                  <c:v>0.21841435185185185</c:v>
                </c:pt>
                <c:pt idx="29861">
                  <c:v>0.21865740740740738</c:v>
                </c:pt>
                <c:pt idx="29862">
                  <c:v>0.21890046296296295</c:v>
                </c:pt>
                <c:pt idx="29863">
                  <c:v>0.21914351851851852</c:v>
                </c:pt>
                <c:pt idx="29864">
                  <c:v>0.21939814814814815</c:v>
                </c:pt>
                <c:pt idx="29865">
                  <c:v>0.21964120370370369</c:v>
                </c:pt>
                <c:pt idx="29866">
                  <c:v>0.21988425925925925</c:v>
                </c:pt>
                <c:pt idx="29867">
                  <c:v>0.22012731481481482</c:v>
                </c:pt>
                <c:pt idx="29868">
                  <c:v>0.22037037037037036</c:v>
                </c:pt>
                <c:pt idx="29869">
                  <c:v>0.22062499999999999</c:v>
                </c:pt>
                <c:pt idx="29870">
                  <c:v>0.22086805555555555</c:v>
                </c:pt>
                <c:pt idx="29871">
                  <c:v>0.22111111111111112</c:v>
                </c:pt>
                <c:pt idx="29872">
                  <c:v>0.22135416666666666</c:v>
                </c:pt>
                <c:pt idx="29873">
                  <c:v>0.22159722222222222</c:v>
                </c:pt>
                <c:pt idx="29874">
                  <c:v>0.22185185185185186</c:v>
                </c:pt>
                <c:pt idx="29875">
                  <c:v>0.22209490740740742</c:v>
                </c:pt>
                <c:pt idx="29876">
                  <c:v>0.22233796296296296</c:v>
                </c:pt>
                <c:pt idx="29877">
                  <c:v>0.22258101851851853</c:v>
                </c:pt>
                <c:pt idx="29878">
                  <c:v>0.22282407407407409</c:v>
                </c:pt>
                <c:pt idx="29879">
                  <c:v>0.22306712962962963</c:v>
                </c:pt>
                <c:pt idx="29880">
                  <c:v>0.22332175925925926</c:v>
                </c:pt>
                <c:pt idx="29881">
                  <c:v>0.22356481481481483</c:v>
                </c:pt>
                <c:pt idx="29882">
                  <c:v>0.22380787037037039</c:v>
                </c:pt>
                <c:pt idx="29883">
                  <c:v>0.22405092592592593</c:v>
                </c:pt>
                <c:pt idx="29884">
                  <c:v>0.2242939814814815</c:v>
                </c:pt>
                <c:pt idx="29885">
                  <c:v>0.22454861111111113</c:v>
                </c:pt>
                <c:pt idx="29886">
                  <c:v>0.22479166666666664</c:v>
                </c:pt>
                <c:pt idx="29887">
                  <c:v>0.22503472222222221</c:v>
                </c:pt>
                <c:pt idx="29888">
                  <c:v>0.22527777777777777</c:v>
                </c:pt>
                <c:pt idx="29889">
                  <c:v>0.22552083333333331</c:v>
                </c:pt>
                <c:pt idx="29890">
                  <c:v>0.22577546296296294</c:v>
                </c:pt>
                <c:pt idx="29891">
                  <c:v>0.22601851851851851</c:v>
                </c:pt>
                <c:pt idx="29892">
                  <c:v>0.22626157407407407</c:v>
                </c:pt>
                <c:pt idx="29893">
                  <c:v>0.22650462962962961</c:v>
                </c:pt>
                <c:pt idx="29894">
                  <c:v>0.22674768518518518</c:v>
                </c:pt>
                <c:pt idx="29895">
                  <c:v>0.22699074074074074</c:v>
                </c:pt>
                <c:pt idx="29896">
                  <c:v>0.22724537037037038</c:v>
                </c:pt>
                <c:pt idx="29897">
                  <c:v>0.22748842592592591</c:v>
                </c:pt>
                <c:pt idx="29898">
                  <c:v>0.22773148148148148</c:v>
                </c:pt>
                <c:pt idx="29899">
                  <c:v>0.22797453703703704</c:v>
                </c:pt>
                <c:pt idx="29900">
                  <c:v>0.22822916666666668</c:v>
                </c:pt>
                <c:pt idx="29901">
                  <c:v>0.22847222222222222</c:v>
                </c:pt>
                <c:pt idx="29902">
                  <c:v>0.22871527777777778</c:v>
                </c:pt>
                <c:pt idx="29903">
                  <c:v>0.22895833333333335</c:v>
                </c:pt>
                <c:pt idx="29904">
                  <c:v>0.22920138888888889</c:v>
                </c:pt>
                <c:pt idx="29905">
                  <c:v>0.22944444444444445</c:v>
                </c:pt>
                <c:pt idx="29906">
                  <c:v>0.22969907407407408</c:v>
                </c:pt>
                <c:pt idx="29907">
                  <c:v>0.22994212962962965</c:v>
                </c:pt>
                <c:pt idx="29908">
                  <c:v>0.23018518518518519</c:v>
                </c:pt>
                <c:pt idx="29909">
                  <c:v>0.23042824074074075</c:v>
                </c:pt>
                <c:pt idx="29910">
                  <c:v>0.23067129629629632</c:v>
                </c:pt>
                <c:pt idx="29911">
                  <c:v>0.2309259259259259</c:v>
                </c:pt>
                <c:pt idx="29912">
                  <c:v>0.23116898148148146</c:v>
                </c:pt>
                <c:pt idx="29913">
                  <c:v>0.23141203703703703</c:v>
                </c:pt>
                <c:pt idx="29914">
                  <c:v>0.23165509259259257</c:v>
                </c:pt>
                <c:pt idx="29915">
                  <c:v>0.23189814814814813</c:v>
                </c:pt>
                <c:pt idx="29916">
                  <c:v>0.23215277777777776</c:v>
                </c:pt>
                <c:pt idx="29917">
                  <c:v>0.23239583333333333</c:v>
                </c:pt>
                <c:pt idx="29918">
                  <c:v>0.23263888888888887</c:v>
                </c:pt>
                <c:pt idx="29919">
                  <c:v>0.23288194444444443</c:v>
                </c:pt>
                <c:pt idx="29920">
                  <c:v>0.233125</c:v>
                </c:pt>
                <c:pt idx="29921">
                  <c:v>0.23336805555555554</c:v>
                </c:pt>
                <c:pt idx="29922">
                  <c:v>0.23362268518518517</c:v>
                </c:pt>
                <c:pt idx="29923">
                  <c:v>0.23386574074074074</c:v>
                </c:pt>
                <c:pt idx="29924">
                  <c:v>0.2341087962962963</c:v>
                </c:pt>
                <c:pt idx="29925">
                  <c:v>0.23435185185185184</c:v>
                </c:pt>
                <c:pt idx="29926">
                  <c:v>0.2345949074074074</c:v>
                </c:pt>
                <c:pt idx="29927">
                  <c:v>0.23484953703703704</c:v>
                </c:pt>
                <c:pt idx="29928">
                  <c:v>0.2350925925925926</c:v>
                </c:pt>
                <c:pt idx="29929">
                  <c:v>0.23533564814814814</c:v>
                </c:pt>
                <c:pt idx="29930">
                  <c:v>0.23557870370370371</c:v>
                </c:pt>
                <c:pt idx="29931">
                  <c:v>0.23582175925925927</c:v>
                </c:pt>
                <c:pt idx="29932">
                  <c:v>0.23607638888888891</c:v>
                </c:pt>
                <c:pt idx="29933">
                  <c:v>0.23631944444444444</c:v>
                </c:pt>
                <c:pt idx="29934">
                  <c:v>0.23656250000000001</c:v>
                </c:pt>
                <c:pt idx="29935">
                  <c:v>0.23680555555555557</c:v>
                </c:pt>
                <c:pt idx="29936">
                  <c:v>0.23704861111111111</c:v>
                </c:pt>
                <c:pt idx="29937">
                  <c:v>0.23729166666666668</c:v>
                </c:pt>
                <c:pt idx="29938">
                  <c:v>0.23754629629629631</c:v>
                </c:pt>
                <c:pt idx="29939">
                  <c:v>0.23778935185185182</c:v>
                </c:pt>
                <c:pt idx="29940">
                  <c:v>0.23803240740740739</c:v>
                </c:pt>
                <c:pt idx="29941">
                  <c:v>0.23827546296296295</c:v>
                </c:pt>
                <c:pt idx="29942">
                  <c:v>0.23851851851851849</c:v>
                </c:pt>
                <c:pt idx="29943">
                  <c:v>0.23877314814814818</c:v>
                </c:pt>
                <c:pt idx="29944">
                  <c:v>0.23901620370370369</c:v>
                </c:pt>
                <c:pt idx="29945">
                  <c:v>0.23925925925925925</c:v>
                </c:pt>
                <c:pt idx="29946">
                  <c:v>0.23950231481481479</c:v>
                </c:pt>
                <c:pt idx="29947">
                  <c:v>0.23975694444444443</c:v>
                </c:pt>
                <c:pt idx="29948">
                  <c:v>0.24</c:v>
                </c:pt>
                <c:pt idx="29949">
                  <c:v>0.24024305555555556</c:v>
                </c:pt>
                <c:pt idx="29950">
                  <c:v>0.24048611111111109</c:v>
                </c:pt>
                <c:pt idx="29951">
                  <c:v>0.24072916666666666</c:v>
                </c:pt>
                <c:pt idx="29952">
                  <c:v>0.24097222222222223</c:v>
                </c:pt>
                <c:pt idx="29953">
                  <c:v>0.24121527777777776</c:v>
                </c:pt>
                <c:pt idx="29954">
                  <c:v>0.2414699074074074</c:v>
                </c:pt>
                <c:pt idx="29955">
                  <c:v>0.24171296296296296</c:v>
                </c:pt>
                <c:pt idx="29956">
                  <c:v>0.24195601851851853</c:v>
                </c:pt>
                <c:pt idx="29957">
                  <c:v>0.24219907407407407</c:v>
                </c:pt>
                <c:pt idx="29958">
                  <c:v>0.24244212962962963</c:v>
                </c:pt>
                <c:pt idx="29959">
                  <c:v>0.24269675925925926</c:v>
                </c:pt>
                <c:pt idx="29960">
                  <c:v>0.24293981481481483</c:v>
                </c:pt>
                <c:pt idx="29961">
                  <c:v>0.24318287037037037</c:v>
                </c:pt>
                <c:pt idx="29962">
                  <c:v>0.24342592592592593</c:v>
                </c:pt>
                <c:pt idx="29963">
                  <c:v>0.2436689814814815</c:v>
                </c:pt>
                <c:pt idx="29964">
                  <c:v>0.24392361111111113</c:v>
                </c:pt>
                <c:pt idx="29965">
                  <c:v>0.24416666666666667</c:v>
                </c:pt>
                <c:pt idx="29966">
                  <c:v>0.24440972222222224</c:v>
                </c:pt>
                <c:pt idx="29967">
                  <c:v>0.24465277777777775</c:v>
                </c:pt>
                <c:pt idx="29968">
                  <c:v>0.24489583333333331</c:v>
                </c:pt>
                <c:pt idx="29969">
                  <c:v>0.24513888888888888</c:v>
                </c:pt>
                <c:pt idx="29970">
                  <c:v>0.24539351851851854</c:v>
                </c:pt>
                <c:pt idx="29971">
                  <c:v>0.2456365740740741</c:v>
                </c:pt>
                <c:pt idx="29972">
                  <c:v>0.24587962962962964</c:v>
                </c:pt>
                <c:pt idx="29973">
                  <c:v>0.24612268518518518</c:v>
                </c:pt>
                <c:pt idx="29974">
                  <c:v>0.24636574074074072</c:v>
                </c:pt>
                <c:pt idx="29975">
                  <c:v>0.24662037037037035</c:v>
                </c:pt>
                <c:pt idx="29976">
                  <c:v>0.24686342592592592</c:v>
                </c:pt>
                <c:pt idx="29977">
                  <c:v>0.24710648148148148</c:v>
                </c:pt>
                <c:pt idx="29978">
                  <c:v>0.24734953703703702</c:v>
                </c:pt>
                <c:pt idx="29979">
                  <c:v>0.24759259259259259</c:v>
                </c:pt>
                <c:pt idx="29980">
                  <c:v>0.24784722222222222</c:v>
                </c:pt>
                <c:pt idx="29981">
                  <c:v>0.24809027777777778</c:v>
                </c:pt>
                <c:pt idx="29982">
                  <c:v>0.24833333333333332</c:v>
                </c:pt>
                <c:pt idx="29983">
                  <c:v>0.24857638888888889</c:v>
                </c:pt>
                <c:pt idx="29984">
                  <c:v>0.24883101851851852</c:v>
                </c:pt>
                <c:pt idx="29985">
                  <c:v>0.24907407407407409</c:v>
                </c:pt>
                <c:pt idx="29986">
                  <c:v>0.24931712962962962</c:v>
                </c:pt>
                <c:pt idx="29987">
                  <c:v>0.24956018518518519</c:v>
                </c:pt>
                <c:pt idx="29988">
                  <c:v>0.24981481481481482</c:v>
                </c:pt>
                <c:pt idx="29989">
                  <c:v>0.25005787037037036</c:v>
                </c:pt>
                <c:pt idx="29990">
                  <c:v>0.25030092592592595</c:v>
                </c:pt>
                <c:pt idx="29991">
                  <c:v>0.25054398148148149</c:v>
                </c:pt>
                <c:pt idx="29992">
                  <c:v>0.25078703703703703</c:v>
                </c:pt>
                <c:pt idx="29993">
                  <c:v>0.25104166666666666</c:v>
                </c:pt>
                <c:pt idx="29994">
                  <c:v>0.25128472222222226</c:v>
                </c:pt>
                <c:pt idx="29995">
                  <c:v>0.25152777777777779</c:v>
                </c:pt>
                <c:pt idx="29996">
                  <c:v>0.25177083333333333</c:v>
                </c:pt>
                <c:pt idx="29997">
                  <c:v>0.25201388888888887</c:v>
                </c:pt>
                <c:pt idx="29998">
                  <c:v>0.25225694444444441</c:v>
                </c:pt>
                <c:pt idx="29999">
                  <c:v>0.2525</c:v>
                </c:pt>
                <c:pt idx="30000">
                  <c:v>0.25274305555555554</c:v>
                </c:pt>
                <c:pt idx="30001">
                  <c:v>0.25299768518518517</c:v>
                </c:pt>
                <c:pt idx="30002">
                  <c:v>0.25324074074074071</c:v>
                </c:pt>
                <c:pt idx="30003">
                  <c:v>0.2534837962962963</c:v>
                </c:pt>
                <c:pt idx="30004">
                  <c:v>0.25372685185185184</c:v>
                </c:pt>
                <c:pt idx="30005">
                  <c:v>0.25396990740740738</c:v>
                </c:pt>
                <c:pt idx="30006">
                  <c:v>0.25421296296296297</c:v>
                </c:pt>
                <c:pt idx="30007">
                  <c:v>0.25446759259259261</c:v>
                </c:pt>
                <c:pt idx="30008">
                  <c:v>0.25471064814814814</c:v>
                </c:pt>
                <c:pt idx="30009">
                  <c:v>0.25495370370370368</c:v>
                </c:pt>
                <c:pt idx="30010">
                  <c:v>0.25519675925925928</c:v>
                </c:pt>
                <c:pt idx="30011">
                  <c:v>0.25543981481481481</c:v>
                </c:pt>
                <c:pt idx="30012">
                  <c:v>0.25569444444444445</c:v>
                </c:pt>
                <c:pt idx="30013">
                  <c:v>0.25593749999999998</c:v>
                </c:pt>
                <c:pt idx="30014">
                  <c:v>0.25618055555555558</c:v>
                </c:pt>
                <c:pt idx="30015">
                  <c:v>0.25642361111111112</c:v>
                </c:pt>
                <c:pt idx="30016">
                  <c:v>0.25666666666666665</c:v>
                </c:pt>
                <c:pt idx="30017">
                  <c:v>0.25692129629629629</c:v>
                </c:pt>
                <c:pt idx="30018">
                  <c:v>0.25716435185185188</c:v>
                </c:pt>
                <c:pt idx="30019">
                  <c:v>0.25740740740740742</c:v>
                </c:pt>
                <c:pt idx="30020">
                  <c:v>0.25765046296296296</c:v>
                </c:pt>
                <c:pt idx="30021">
                  <c:v>0.25789351851851855</c:v>
                </c:pt>
                <c:pt idx="30022">
                  <c:v>0.25813657407407409</c:v>
                </c:pt>
                <c:pt idx="30023">
                  <c:v>0.25839120370370372</c:v>
                </c:pt>
                <c:pt idx="30024">
                  <c:v>0.25863425925925926</c:v>
                </c:pt>
                <c:pt idx="30025">
                  <c:v>0.25887731481481485</c:v>
                </c:pt>
                <c:pt idx="30026">
                  <c:v>0.25912037037037033</c:v>
                </c:pt>
                <c:pt idx="30027">
                  <c:v>0.25937499999999997</c:v>
                </c:pt>
                <c:pt idx="30028">
                  <c:v>0.25961805555555556</c:v>
                </c:pt>
                <c:pt idx="30029">
                  <c:v>0.2598611111111111</c:v>
                </c:pt>
                <c:pt idx="30030">
                  <c:v>0.26010416666666664</c:v>
                </c:pt>
                <c:pt idx="30031">
                  <c:v>0.26034722222222223</c:v>
                </c:pt>
                <c:pt idx="30032">
                  <c:v>0.26059027777777777</c:v>
                </c:pt>
                <c:pt idx="30033">
                  <c:v>0.2608449074074074</c:v>
                </c:pt>
                <c:pt idx="30034">
                  <c:v>0.26108796296296294</c:v>
                </c:pt>
                <c:pt idx="30035">
                  <c:v>0.26133101851851853</c:v>
                </c:pt>
                <c:pt idx="30036">
                  <c:v>0.26157407407407407</c:v>
                </c:pt>
                <c:pt idx="30037">
                  <c:v>0.26181712962962961</c:v>
                </c:pt>
                <c:pt idx="30038">
                  <c:v>0.26207175925925924</c:v>
                </c:pt>
                <c:pt idx="30039">
                  <c:v>0.26231481481481483</c:v>
                </c:pt>
                <c:pt idx="30040">
                  <c:v>0.26255787037037037</c:v>
                </c:pt>
                <c:pt idx="30041">
                  <c:v>0.26280092592592591</c:v>
                </c:pt>
                <c:pt idx="30042">
                  <c:v>0.2630439814814815</c:v>
                </c:pt>
                <c:pt idx="30043">
                  <c:v>0.26328703703703704</c:v>
                </c:pt>
                <c:pt idx="30044">
                  <c:v>0.26354166666666667</c:v>
                </c:pt>
                <c:pt idx="30045">
                  <c:v>0.26378472222222221</c:v>
                </c:pt>
                <c:pt idx="30046">
                  <c:v>0.26402777777777781</c:v>
                </c:pt>
                <c:pt idx="30047">
                  <c:v>0.26427083333333334</c:v>
                </c:pt>
                <c:pt idx="30048">
                  <c:v>0.26451388888888888</c:v>
                </c:pt>
                <c:pt idx="30049">
                  <c:v>0.26476851851851851</c:v>
                </c:pt>
                <c:pt idx="30050">
                  <c:v>0.26501157407407411</c:v>
                </c:pt>
                <c:pt idx="30051">
                  <c:v>0.26525462962962965</c:v>
                </c:pt>
                <c:pt idx="30052">
                  <c:v>0.26549768518518518</c:v>
                </c:pt>
                <c:pt idx="30053">
                  <c:v>0.26574074074074078</c:v>
                </c:pt>
                <c:pt idx="30054">
                  <c:v>0.26599537037037035</c:v>
                </c:pt>
                <c:pt idx="30055">
                  <c:v>0.26623842592592589</c:v>
                </c:pt>
                <c:pt idx="30056">
                  <c:v>0.26648148148148149</c:v>
                </c:pt>
                <c:pt idx="30057">
                  <c:v>0.26672453703703702</c:v>
                </c:pt>
                <c:pt idx="30058">
                  <c:v>0.26696759259259256</c:v>
                </c:pt>
                <c:pt idx="30059">
                  <c:v>0.26721064814814816</c:v>
                </c:pt>
                <c:pt idx="30060">
                  <c:v>0.26746527777777779</c:v>
                </c:pt>
                <c:pt idx="30061">
                  <c:v>0.26770833333333333</c:v>
                </c:pt>
                <c:pt idx="30062">
                  <c:v>0.26795138888888886</c:v>
                </c:pt>
                <c:pt idx="30063">
                  <c:v>0.26819444444444446</c:v>
                </c:pt>
                <c:pt idx="30064">
                  <c:v>0.2684375</c:v>
                </c:pt>
                <c:pt idx="30065">
                  <c:v>0.26869212962962963</c:v>
                </c:pt>
                <c:pt idx="30066">
                  <c:v>0.26893518518518517</c:v>
                </c:pt>
                <c:pt idx="30067">
                  <c:v>0.26917824074074076</c:v>
                </c:pt>
                <c:pt idx="30068">
                  <c:v>0.2694212962962963</c:v>
                </c:pt>
                <c:pt idx="30069">
                  <c:v>0.26966435185185184</c:v>
                </c:pt>
                <c:pt idx="30070">
                  <c:v>0.26991898148148147</c:v>
                </c:pt>
                <c:pt idx="30071">
                  <c:v>0.27016203703703706</c:v>
                </c:pt>
                <c:pt idx="30072">
                  <c:v>0.2704050925925926</c:v>
                </c:pt>
                <c:pt idx="30073">
                  <c:v>0.27064814814814814</c:v>
                </c:pt>
                <c:pt idx="30074">
                  <c:v>0.27089120370370373</c:v>
                </c:pt>
                <c:pt idx="30075">
                  <c:v>0.27113425925925927</c:v>
                </c:pt>
                <c:pt idx="30076">
                  <c:v>0.2713888888888889</c:v>
                </c:pt>
                <c:pt idx="30077">
                  <c:v>0.27163194444444444</c:v>
                </c:pt>
                <c:pt idx="30078">
                  <c:v>0.27187500000000003</c:v>
                </c:pt>
                <c:pt idx="30079">
                  <c:v>0.27211805555555557</c:v>
                </c:pt>
                <c:pt idx="30080">
                  <c:v>0.27237268518518515</c:v>
                </c:pt>
                <c:pt idx="30081">
                  <c:v>0.27261574074074074</c:v>
                </c:pt>
                <c:pt idx="30082">
                  <c:v>0.27285879629629628</c:v>
                </c:pt>
                <c:pt idx="30083">
                  <c:v>0.27310185185185182</c:v>
                </c:pt>
                <c:pt idx="30084">
                  <c:v>0.27334490740740741</c:v>
                </c:pt>
                <c:pt idx="30085">
                  <c:v>0.27358796296296295</c:v>
                </c:pt>
                <c:pt idx="30086">
                  <c:v>0.27384259259259258</c:v>
                </c:pt>
                <c:pt idx="30087">
                  <c:v>0.27408564814814812</c:v>
                </c:pt>
                <c:pt idx="30088">
                  <c:v>0.27432870370370371</c:v>
                </c:pt>
                <c:pt idx="30089">
                  <c:v>0.27457175925925925</c:v>
                </c:pt>
                <c:pt idx="30090">
                  <c:v>0.27481481481481479</c:v>
                </c:pt>
                <c:pt idx="30091">
                  <c:v>0.27505787037037038</c:v>
                </c:pt>
                <c:pt idx="30092">
                  <c:v>0.27531250000000002</c:v>
                </c:pt>
                <c:pt idx="30093">
                  <c:v>0.27555555555555555</c:v>
                </c:pt>
                <c:pt idx="30094">
                  <c:v>0.27579861111111109</c:v>
                </c:pt>
                <c:pt idx="30095">
                  <c:v>0.27604166666666669</c:v>
                </c:pt>
                <c:pt idx="30096">
                  <c:v>0.27629629629629632</c:v>
                </c:pt>
                <c:pt idx="30097">
                  <c:v>0.27653935185185186</c:v>
                </c:pt>
                <c:pt idx="30098">
                  <c:v>0.27678240740740739</c:v>
                </c:pt>
                <c:pt idx="30099">
                  <c:v>0.27702546296296299</c:v>
                </c:pt>
                <c:pt idx="30100">
                  <c:v>0.27726851851851853</c:v>
                </c:pt>
                <c:pt idx="30101">
                  <c:v>0.27751157407407406</c:v>
                </c:pt>
                <c:pt idx="30102">
                  <c:v>0.2777662037037037</c:v>
                </c:pt>
                <c:pt idx="30103">
                  <c:v>0.27800925925925929</c:v>
                </c:pt>
                <c:pt idx="30104">
                  <c:v>0.27825231481481483</c:v>
                </c:pt>
                <c:pt idx="30105">
                  <c:v>0.27849537037037037</c:v>
                </c:pt>
                <c:pt idx="30106">
                  <c:v>0.27873842592592596</c:v>
                </c:pt>
                <c:pt idx="30107">
                  <c:v>0.2789814814814815</c:v>
                </c:pt>
                <c:pt idx="30108">
                  <c:v>0.27923611111111107</c:v>
                </c:pt>
                <c:pt idx="30109">
                  <c:v>0.27947916666666667</c:v>
                </c:pt>
                <c:pt idx="30110">
                  <c:v>0.27972222222222221</c:v>
                </c:pt>
                <c:pt idx="30111">
                  <c:v>0.27996527777777774</c:v>
                </c:pt>
                <c:pt idx="30112">
                  <c:v>0.28021990740740738</c:v>
                </c:pt>
                <c:pt idx="30113">
                  <c:v>0.28046296296296297</c:v>
                </c:pt>
                <c:pt idx="30114">
                  <c:v>0.28070601851851851</c:v>
                </c:pt>
                <c:pt idx="30115">
                  <c:v>0.28094907407407405</c:v>
                </c:pt>
                <c:pt idx="30116">
                  <c:v>0.28119212962962964</c:v>
                </c:pt>
                <c:pt idx="30117">
                  <c:v>0.28143518518518518</c:v>
                </c:pt>
                <c:pt idx="30118">
                  <c:v>0.28168981481481481</c:v>
                </c:pt>
                <c:pt idx="30119">
                  <c:v>0.28193287037037035</c:v>
                </c:pt>
                <c:pt idx="30120">
                  <c:v>0.28217592592592594</c:v>
                </c:pt>
                <c:pt idx="30121">
                  <c:v>0.28241898148148148</c:v>
                </c:pt>
                <c:pt idx="30122">
                  <c:v>0.28266203703703702</c:v>
                </c:pt>
                <c:pt idx="30123">
                  <c:v>0.28291666666666665</c:v>
                </c:pt>
                <c:pt idx="30124">
                  <c:v>0.28315972222222224</c:v>
                </c:pt>
                <c:pt idx="30125">
                  <c:v>0.28340277777777778</c:v>
                </c:pt>
                <c:pt idx="30126">
                  <c:v>0.28364583333333332</c:v>
                </c:pt>
                <c:pt idx="30127">
                  <c:v>0.28388888888888891</c:v>
                </c:pt>
                <c:pt idx="30128">
                  <c:v>0.28414351851851855</c:v>
                </c:pt>
                <c:pt idx="30129">
                  <c:v>0.28438657407407408</c:v>
                </c:pt>
                <c:pt idx="30130">
                  <c:v>0.28462962962962962</c:v>
                </c:pt>
                <c:pt idx="30131">
                  <c:v>0.28487268518518521</c:v>
                </c:pt>
                <c:pt idx="30132">
                  <c:v>0.28511574074074075</c:v>
                </c:pt>
                <c:pt idx="30133">
                  <c:v>0.28535879629629629</c:v>
                </c:pt>
                <c:pt idx="30134">
                  <c:v>0.28561342592592592</c:v>
                </c:pt>
                <c:pt idx="30135">
                  <c:v>0.28585648148148146</c:v>
                </c:pt>
                <c:pt idx="30136">
                  <c:v>0.286099537037037</c:v>
                </c:pt>
                <c:pt idx="30137">
                  <c:v>0.28634259259259259</c:v>
                </c:pt>
                <c:pt idx="30138">
                  <c:v>0.28658564814814813</c:v>
                </c:pt>
                <c:pt idx="30139">
                  <c:v>0.28684027777777776</c:v>
                </c:pt>
                <c:pt idx="30140">
                  <c:v>0.2870833333333333</c:v>
                </c:pt>
                <c:pt idx="30141">
                  <c:v>0.2873263888888889</c:v>
                </c:pt>
                <c:pt idx="30142">
                  <c:v>0.28756944444444443</c:v>
                </c:pt>
                <c:pt idx="30143">
                  <c:v>0.28781249999999997</c:v>
                </c:pt>
                <c:pt idx="30144">
                  <c:v>0.2880671296296296</c:v>
                </c:pt>
                <c:pt idx="30145">
                  <c:v>0.2883101851851852</c:v>
                </c:pt>
                <c:pt idx="30146">
                  <c:v>0.28855324074074074</c:v>
                </c:pt>
                <c:pt idx="30147">
                  <c:v>0.28879629629629627</c:v>
                </c:pt>
                <c:pt idx="30148">
                  <c:v>0.28903935185185187</c:v>
                </c:pt>
                <c:pt idx="30149">
                  <c:v>0.2892824074074074</c:v>
                </c:pt>
                <c:pt idx="30150">
                  <c:v>0.28953703703703704</c:v>
                </c:pt>
                <c:pt idx="30151">
                  <c:v>0.28978009259259258</c:v>
                </c:pt>
                <c:pt idx="30152">
                  <c:v>0.29002314814814817</c:v>
                </c:pt>
                <c:pt idx="30153">
                  <c:v>0.29026620370370371</c:v>
                </c:pt>
                <c:pt idx="30154">
                  <c:v>0.29050925925925924</c:v>
                </c:pt>
                <c:pt idx="30155">
                  <c:v>0.29076388888888888</c:v>
                </c:pt>
                <c:pt idx="30156">
                  <c:v>0.29100694444444447</c:v>
                </c:pt>
                <c:pt idx="30157">
                  <c:v>0.29125000000000001</c:v>
                </c:pt>
                <c:pt idx="30158">
                  <c:v>0.29149305555555555</c:v>
                </c:pt>
                <c:pt idx="30159">
                  <c:v>0.29173611111111114</c:v>
                </c:pt>
                <c:pt idx="30160">
                  <c:v>0.29197916666666668</c:v>
                </c:pt>
                <c:pt idx="30161">
                  <c:v>0.29223379629629631</c:v>
                </c:pt>
                <c:pt idx="30162">
                  <c:v>0.29247685185185185</c:v>
                </c:pt>
                <c:pt idx="30163">
                  <c:v>0.29271990740740744</c:v>
                </c:pt>
                <c:pt idx="30164">
                  <c:v>0.29296296296296298</c:v>
                </c:pt>
                <c:pt idx="30165">
                  <c:v>0.29320601851851852</c:v>
                </c:pt>
                <c:pt idx="30166">
                  <c:v>0.29346064814814815</c:v>
                </c:pt>
                <c:pt idx="30167">
                  <c:v>0.29370370370370369</c:v>
                </c:pt>
                <c:pt idx="30168">
                  <c:v>0.29394675925925923</c:v>
                </c:pt>
                <c:pt idx="30169">
                  <c:v>0.29418981481481482</c:v>
                </c:pt>
                <c:pt idx="30170">
                  <c:v>0.29443287037037036</c:v>
                </c:pt>
                <c:pt idx="30171">
                  <c:v>0.29468749999999999</c:v>
                </c:pt>
                <c:pt idx="30172">
                  <c:v>0.29493055555555553</c:v>
                </c:pt>
                <c:pt idx="30173">
                  <c:v>0.29517361111111112</c:v>
                </c:pt>
                <c:pt idx="30174">
                  <c:v>0.29541666666666666</c:v>
                </c:pt>
                <c:pt idx="30175">
                  <c:v>0.2956597222222222</c:v>
                </c:pt>
                <c:pt idx="30176">
                  <c:v>0.29590277777777779</c:v>
                </c:pt>
                <c:pt idx="30177">
                  <c:v>0.29615740740740742</c:v>
                </c:pt>
                <c:pt idx="30178">
                  <c:v>0.29640046296296296</c:v>
                </c:pt>
                <c:pt idx="30179">
                  <c:v>0.2966435185185185</c:v>
                </c:pt>
                <c:pt idx="30180">
                  <c:v>0.29688657407407409</c:v>
                </c:pt>
                <c:pt idx="30181">
                  <c:v>0.29714120370370373</c:v>
                </c:pt>
                <c:pt idx="30182">
                  <c:v>0.29738425925925926</c:v>
                </c:pt>
                <c:pt idx="30183">
                  <c:v>0.2976273148148148</c:v>
                </c:pt>
                <c:pt idx="30184">
                  <c:v>0.2978703703703704</c:v>
                </c:pt>
                <c:pt idx="30185">
                  <c:v>0.29811342592592593</c:v>
                </c:pt>
                <c:pt idx="30186">
                  <c:v>0.29835648148148147</c:v>
                </c:pt>
                <c:pt idx="30187">
                  <c:v>0.2986111111111111</c:v>
                </c:pt>
                <c:pt idx="30188">
                  <c:v>0.2988541666666667</c:v>
                </c:pt>
                <c:pt idx="30189">
                  <c:v>0.29909722222222224</c:v>
                </c:pt>
                <c:pt idx="30190">
                  <c:v>0.29934027777777777</c:v>
                </c:pt>
                <c:pt idx="30191">
                  <c:v>0.29958333333333337</c:v>
                </c:pt>
                <c:pt idx="30192">
                  <c:v>0.299837962962963</c:v>
                </c:pt>
                <c:pt idx="30193">
                  <c:v>0.30008101851851848</c:v>
                </c:pt>
                <c:pt idx="30194">
                  <c:v>0.30032407407407408</c:v>
                </c:pt>
                <c:pt idx="30195">
                  <c:v>0.30056712962962961</c:v>
                </c:pt>
                <c:pt idx="30196">
                  <c:v>0.30081018518518515</c:v>
                </c:pt>
                <c:pt idx="30197">
                  <c:v>0.30106481481481479</c:v>
                </c:pt>
                <c:pt idx="30198">
                  <c:v>0.30130787037037038</c:v>
                </c:pt>
                <c:pt idx="30199">
                  <c:v>0.30155092592592592</c:v>
                </c:pt>
                <c:pt idx="30200">
                  <c:v>0.30179398148148145</c:v>
                </c:pt>
                <c:pt idx="30201">
                  <c:v>0.30203703703703705</c:v>
                </c:pt>
                <c:pt idx="30202">
                  <c:v>0.30228009259259259</c:v>
                </c:pt>
                <c:pt idx="30203">
                  <c:v>0.30253472222222222</c:v>
                </c:pt>
                <c:pt idx="30204">
                  <c:v>0.30277777777777776</c:v>
                </c:pt>
                <c:pt idx="30205">
                  <c:v>0.30302083333333335</c:v>
                </c:pt>
                <c:pt idx="30206">
                  <c:v>0.30326388888888889</c:v>
                </c:pt>
                <c:pt idx="30207">
                  <c:v>0.30350694444444443</c:v>
                </c:pt>
                <c:pt idx="30208">
                  <c:v>0.30376157407407406</c:v>
                </c:pt>
                <c:pt idx="30209">
                  <c:v>0.30400462962962965</c:v>
                </c:pt>
                <c:pt idx="30210">
                  <c:v>0.30424768518518519</c:v>
                </c:pt>
                <c:pt idx="30211">
                  <c:v>0.30449074074074073</c:v>
                </c:pt>
                <c:pt idx="30212">
                  <c:v>0.30473379629629632</c:v>
                </c:pt>
                <c:pt idx="30213">
                  <c:v>0.30497685185185186</c:v>
                </c:pt>
                <c:pt idx="30214">
                  <c:v>0.30523148148148149</c:v>
                </c:pt>
                <c:pt idx="30215">
                  <c:v>0.30547453703703703</c:v>
                </c:pt>
                <c:pt idx="30216">
                  <c:v>0.30571759259259262</c:v>
                </c:pt>
                <c:pt idx="30217">
                  <c:v>0.30596064814814816</c:v>
                </c:pt>
                <c:pt idx="30218">
                  <c:v>0.3062037037037037</c:v>
                </c:pt>
                <c:pt idx="30219">
                  <c:v>0.30645833333333333</c:v>
                </c:pt>
                <c:pt idx="30220">
                  <c:v>0.30670138888888887</c:v>
                </c:pt>
                <c:pt idx="30221">
                  <c:v>0.30694444444444441</c:v>
                </c:pt>
                <c:pt idx="30222">
                  <c:v>0.3071875</c:v>
                </c:pt>
                <c:pt idx="30223">
                  <c:v>0.30743055555555554</c:v>
                </c:pt>
                <c:pt idx="30224">
                  <c:v>0.30768518518518517</c:v>
                </c:pt>
                <c:pt idx="30225">
                  <c:v>0.30792824074074071</c:v>
                </c:pt>
                <c:pt idx="30226">
                  <c:v>0.3081712962962963</c:v>
                </c:pt>
                <c:pt idx="30227">
                  <c:v>0.30841435185185184</c:v>
                </c:pt>
                <c:pt idx="30228">
                  <c:v>0.30865740740740738</c:v>
                </c:pt>
                <c:pt idx="30229">
                  <c:v>0.30890046296296297</c:v>
                </c:pt>
                <c:pt idx="30230">
                  <c:v>0.30915509259259261</c:v>
                </c:pt>
                <c:pt idx="30231">
                  <c:v>0.30939814814814814</c:v>
                </c:pt>
                <c:pt idx="30232">
                  <c:v>0.30964120370370368</c:v>
                </c:pt>
                <c:pt idx="30233">
                  <c:v>0.30988425925925928</c:v>
                </c:pt>
                <c:pt idx="30234">
                  <c:v>0.31013888888888891</c:v>
                </c:pt>
                <c:pt idx="30235">
                  <c:v>0.31038194444444445</c:v>
                </c:pt>
                <c:pt idx="30236">
                  <c:v>0.31062499999999998</c:v>
                </c:pt>
                <c:pt idx="30237">
                  <c:v>0.31086805555555558</c:v>
                </c:pt>
                <c:pt idx="30238">
                  <c:v>0.31111111111111112</c:v>
                </c:pt>
                <c:pt idx="30239">
                  <c:v>0.31135416666666665</c:v>
                </c:pt>
                <c:pt idx="30240">
                  <c:v>0.31160879629629629</c:v>
                </c:pt>
                <c:pt idx="30241">
                  <c:v>0.31185185185185188</c:v>
                </c:pt>
                <c:pt idx="30242">
                  <c:v>0.31209490740740742</c:v>
                </c:pt>
                <c:pt idx="30243">
                  <c:v>0.31233796296296296</c:v>
                </c:pt>
                <c:pt idx="30244">
                  <c:v>0.31258101851851855</c:v>
                </c:pt>
                <c:pt idx="30245">
                  <c:v>0.31283564814814818</c:v>
                </c:pt>
                <c:pt idx="30246">
                  <c:v>0.31307870370370372</c:v>
                </c:pt>
                <c:pt idx="30247">
                  <c:v>0.31332175925925926</c:v>
                </c:pt>
                <c:pt idx="30248">
                  <c:v>0.31356481481481485</c:v>
                </c:pt>
                <c:pt idx="30249">
                  <c:v>0.31380787037037039</c:v>
                </c:pt>
                <c:pt idx="30250">
                  <c:v>0.31406249999999997</c:v>
                </c:pt>
                <c:pt idx="30251">
                  <c:v>0.31430555555555556</c:v>
                </c:pt>
                <c:pt idx="30252">
                  <c:v>0.3145486111111111</c:v>
                </c:pt>
                <c:pt idx="30253">
                  <c:v>0.31479166666666664</c:v>
                </c:pt>
                <c:pt idx="30254">
                  <c:v>0.31503472222222223</c:v>
                </c:pt>
                <c:pt idx="30255">
                  <c:v>0.31527777777777777</c:v>
                </c:pt>
                <c:pt idx="30256">
                  <c:v>0.3155324074074074</c:v>
                </c:pt>
                <c:pt idx="30257">
                  <c:v>0.31577546296296294</c:v>
                </c:pt>
                <c:pt idx="30258">
                  <c:v>0.31601851851851853</c:v>
                </c:pt>
                <c:pt idx="30259">
                  <c:v>0.31626157407407407</c:v>
                </c:pt>
                <c:pt idx="30260">
                  <c:v>0.31650462962962961</c:v>
                </c:pt>
                <c:pt idx="30261">
                  <c:v>0.31675925925925924</c:v>
                </c:pt>
                <c:pt idx="30262">
                  <c:v>0.31700231481481483</c:v>
                </c:pt>
                <c:pt idx="30263">
                  <c:v>0.31724537037037037</c:v>
                </c:pt>
                <c:pt idx="30264">
                  <c:v>0.31748842592592591</c:v>
                </c:pt>
                <c:pt idx="30265">
                  <c:v>0.3177314814814815</c:v>
                </c:pt>
                <c:pt idx="30266">
                  <c:v>0.31797453703703704</c:v>
                </c:pt>
                <c:pt idx="30267">
                  <c:v>0.31822916666666667</c:v>
                </c:pt>
                <c:pt idx="30268">
                  <c:v>0.31847222222222221</c:v>
                </c:pt>
                <c:pt idx="30269">
                  <c:v>0.31871527777777781</c:v>
                </c:pt>
                <c:pt idx="30270">
                  <c:v>0.31895833333333334</c:v>
                </c:pt>
                <c:pt idx="30271">
                  <c:v>0.31920138888888888</c:v>
                </c:pt>
                <c:pt idx="30272">
                  <c:v>0.31945601851851851</c:v>
                </c:pt>
                <c:pt idx="30273">
                  <c:v>0.31969907407407411</c:v>
                </c:pt>
                <c:pt idx="30274">
                  <c:v>0.31994212962962965</c:v>
                </c:pt>
                <c:pt idx="30275">
                  <c:v>0.32018518518518518</c:v>
                </c:pt>
                <c:pt idx="30276">
                  <c:v>0.32042824074074078</c:v>
                </c:pt>
                <c:pt idx="30277">
                  <c:v>0.32068287037037035</c:v>
                </c:pt>
                <c:pt idx="30278">
                  <c:v>0.32092592592592589</c:v>
                </c:pt>
                <c:pt idx="30279">
                  <c:v>0.32116898148148149</c:v>
                </c:pt>
                <c:pt idx="30280">
                  <c:v>0.32141203703703702</c:v>
                </c:pt>
                <c:pt idx="30281">
                  <c:v>0.32165509259259256</c:v>
                </c:pt>
                <c:pt idx="30282">
                  <c:v>0.32189814814814816</c:v>
                </c:pt>
                <c:pt idx="30283">
                  <c:v>0.32215277777777779</c:v>
                </c:pt>
                <c:pt idx="30284">
                  <c:v>0.32239583333333333</c:v>
                </c:pt>
                <c:pt idx="30285">
                  <c:v>0.32263888888888886</c:v>
                </c:pt>
                <c:pt idx="30286">
                  <c:v>0.32288194444444446</c:v>
                </c:pt>
                <c:pt idx="30287">
                  <c:v>0.323125</c:v>
                </c:pt>
                <c:pt idx="30288">
                  <c:v>0.32337962962962963</c:v>
                </c:pt>
                <c:pt idx="30289">
                  <c:v>0.32362268518518517</c:v>
                </c:pt>
                <c:pt idx="30290">
                  <c:v>0.32386574074074076</c:v>
                </c:pt>
                <c:pt idx="30291">
                  <c:v>0.3241087962962963</c:v>
                </c:pt>
                <c:pt idx="30292">
                  <c:v>0.32435185185185184</c:v>
                </c:pt>
                <c:pt idx="30293">
                  <c:v>0.32460648148148147</c:v>
                </c:pt>
                <c:pt idx="30294">
                  <c:v>0.32484953703703706</c:v>
                </c:pt>
                <c:pt idx="30295">
                  <c:v>0.3250925925925926</c:v>
                </c:pt>
                <c:pt idx="30296">
                  <c:v>0.32533564814814814</c:v>
                </c:pt>
                <c:pt idx="30297">
                  <c:v>0.32557870370370373</c:v>
                </c:pt>
                <c:pt idx="30298">
                  <c:v>0.32582175925925927</c:v>
                </c:pt>
                <c:pt idx="30299">
                  <c:v>0.3260763888888889</c:v>
                </c:pt>
                <c:pt idx="30300">
                  <c:v>0.32631944444444444</c:v>
                </c:pt>
                <c:pt idx="30301">
                  <c:v>0.32656250000000003</c:v>
                </c:pt>
                <c:pt idx="30302">
                  <c:v>0.32680555555555557</c:v>
                </c:pt>
                <c:pt idx="30303">
                  <c:v>0.32704861111111111</c:v>
                </c:pt>
                <c:pt idx="30304">
                  <c:v>0.32730324074074074</c:v>
                </c:pt>
                <c:pt idx="30305">
                  <c:v>0.32754629629629628</c:v>
                </c:pt>
                <c:pt idx="30306">
                  <c:v>0.32778935185185182</c:v>
                </c:pt>
                <c:pt idx="30307">
                  <c:v>0.32803240740740741</c:v>
                </c:pt>
                <c:pt idx="30308">
                  <c:v>0.32827546296296295</c:v>
                </c:pt>
                <c:pt idx="30309">
                  <c:v>0.32853009259259258</c:v>
                </c:pt>
                <c:pt idx="30310">
                  <c:v>0.32877314814814812</c:v>
                </c:pt>
                <c:pt idx="30311">
                  <c:v>0.32901620370370371</c:v>
                </c:pt>
                <c:pt idx="30312">
                  <c:v>0.32925925925925925</c:v>
                </c:pt>
                <c:pt idx="30313">
                  <c:v>0.32950231481481479</c:v>
                </c:pt>
                <c:pt idx="30314">
                  <c:v>0.32974537037037038</c:v>
                </c:pt>
                <c:pt idx="30315">
                  <c:v>0.33</c:v>
                </c:pt>
                <c:pt idx="30316">
                  <c:v>0.33024305555555555</c:v>
                </c:pt>
                <c:pt idx="30317">
                  <c:v>0.33048611111111109</c:v>
                </c:pt>
                <c:pt idx="30318">
                  <c:v>0.33072916666666669</c:v>
                </c:pt>
                <c:pt idx="30319">
                  <c:v>0.33097222222222222</c:v>
                </c:pt>
                <c:pt idx="30320">
                  <c:v>0.33122685185185186</c:v>
                </c:pt>
                <c:pt idx="30321">
                  <c:v>0.33146990740740739</c:v>
                </c:pt>
                <c:pt idx="30322">
                  <c:v>0.33171296296296299</c:v>
                </c:pt>
                <c:pt idx="30323">
                  <c:v>0.33195601851851853</c:v>
                </c:pt>
                <c:pt idx="30324">
                  <c:v>0.33219907407407406</c:v>
                </c:pt>
                <c:pt idx="30325">
                  <c:v>0.3324537037037037</c:v>
                </c:pt>
                <c:pt idx="30326">
                  <c:v>0.33269675925925929</c:v>
                </c:pt>
                <c:pt idx="30327">
                  <c:v>0.33293981481481483</c:v>
                </c:pt>
                <c:pt idx="30328">
                  <c:v>0.33318287037037037</c:v>
                </c:pt>
                <c:pt idx="30329">
                  <c:v>0.33342592592592596</c:v>
                </c:pt>
                <c:pt idx="30330">
                  <c:v>0.33368055555555554</c:v>
                </c:pt>
                <c:pt idx="30331">
                  <c:v>0.33392361111111107</c:v>
                </c:pt>
                <c:pt idx="30332">
                  <c:v>0.33416666666666667</c:v>
                </c:pt>
                <c:pt idx="30333">
                  <c:v>0.33440972222222221</c:v>
                </c:pt>
                <c:pt idx="30334">
                  <c:v>0.33465277777777774</c:v>
                </c:pt>
                <c:pt idx="30335">
                  <c:v>0.33489583333333334</c:v>
                </c:pt>
                <c:pt idx="30336">
                  <c:v>0.33515046296296297</c:v>
                </c:pt>
                <c:pt idx="30337">
                  <c:v>0.33539351851851856</c:v>
                </c:pt>
                <c:pt idx="30338">
                  <c:v>0.3356365740740741</c:v>
                </c:pt>
                <c:pt idx="30339">
                  <c:v>0.33587962962962964</c:v>
                </c:pt>
                <c:pt idx="30340">
                  <c:v>0.33612268518518523</c:v>
                </c:pt>
                <c:pt idx="30341">
                  <c:v>0.33637731481481481</c:v>
                </c:pt>
                <c:pt idx="30342">
                  <c:v>0.33662037037037035</c:v>
                </c:pt>
                <c:pt idx="30343">
                  <c:v>0.33686342592592594</c:v>
                </c:pt>
                <c:pt idx="30344">
                  <c:v>0.33710648148148148</c:v>
                </c:pt>
                <c:pt idx="30345">
                  <c:v>0.33734953703703702</c:v>
                </c:pt>
                <c:pt idx="30346">
                  <c:v>0.33760416666666665</c:v>
                </c:pt>
                <c:pt idx="30347">
                  <c:v>0.33784722222222219</c:v>
                </c:pt>
                <c:pt idx="30348">
                  <c:v>0.33809027777777773</c:v>
                </c:pt>
                <c:pt idx="30349">
                  <c:v>0.33833333333333332</c:v>
                </c:pt>
                <c:pt idx="30350">
                  <c:v>0.33857638888888886</c:v>
                </c:pt>
                <c:pt idx="30351">
                  <c:v>0.3388194444444444</c:v>
                </c:pt>
                <c:pt idx="30352">
                  <c:v>0.33907407407407408</c:v>
                </c:pt>
                <c:pt idx="30353">
                  <c:v>0.33931712962962962</c:v>
                </c:pt>
                <c:pt idx="30354">
                  <c:v>0.33956018518518521</c:v>
                </c:pt>
                <c:pt idx="30355">
                  <c:v>0.33980324074074075</c:v>
                </c:pt>
                <c:pt idx="30356">
                  <c:v>0.34004629629629629</c:v>
                </c:pt>
                <c:pt idx="30357">
                  <c:v>0.34030092592592592</c:v>
                </c:pt>
                <c:pt idx="30358">
                  <c:v>0.34054398148148146</c:v>
                </c:pt>
                <c:pt idx="30359">
                  <c:v>0.340787037037037</c:v>
                </c:pt>
                <c:pt idx="30360">
                  <c:v>0.34103009259259259</c:v>
                </c:pt>
                <c:pt idx="30361">
                  <c:v>0.34127314814814813</c:v>
                </c:pt>
                <c:pt idx="30362">
                  <c:v>0.34152777777777782</c:v>
                </c:pt>
                <c:pt idx="30363">
                  <c:v>0.34177083333333336</c:v>
                </c:pt>
                <c:pt idx="30364">
                  <c:v>0.3420138888888889</c:v>
                </c:pt>
                <c:pt idx="30365">
                  <c:v>0.34225694444444449</c:v>
                </c:pt>
                <c:pt idx="30366">
                  <c:v>0.34250000000000003</c:v>
                </c:pt>
                <c:pt idx="30367">
                  <c:v>0.3427546296296296</c:v>
                </c:pt>
                <c:pt idx="30368">
                  <c:v>0.3429976851851852</c:v>
                </c:pt>
                <c:pt idx="30369">
                  <c:v>0.34324074074074074</c:v>
                </c:pt>
                <c:pt idx="30370">
                  <c:v>0.34348379629629627</c:v>
                </c:pt>
                <c:pt idx="30371">
                  <c:v>0.34372685185185187</c:v>
                </c:pt>
                <c:pt idx="30372">
                  <c:v>0.3439699074074074</c:v>
                </c:pt>
                <c:pt idx="30373">
                  <c:v>0.34422453703703698</c:v>
                </c:pt>
                <c:pt idx="30374">
                  <c:v>0.34446759259259263</c:v>
                </c:pt>
                <c:pt idx="30375">
                  <c:v>0.34471064814814811</c:v>
                </c:pt>
                <c:pt idx="30376">
                  <c:v>0.34495370370370365</c:v>
                </c:pt>
                <c:pt idx="30377">
                  <c:v>0.34519675925925924</c:v>
                </c:pt>
                <c:pt idx="30378">
                  <c:v>0.34545138888888888</c:v>
                </c:pt>
                <c:pt idx="30379">
                  <c:v>0.34569444444444447</c:v>
                </c:pt>
                <c:pt idx="30380">
                  <c:v>0.34593750000000001</c:v>
                </c:pt>
                <c:pt idx="30381">
                  <c:v>0.34618055555555555</c:v>
                </c:pt>
                <c:pt idx="30382">
                  <c:v>0.34642361111111114</c:v>
                </c:pt>
                <c:pt idx="30383">
                  <c:v>0.34667824074074072</c:v>
                </c:pt>
                <c:pt idx="30384">
                  <c:v>0.34692129629629626</c:v>
                </c:pt>
                <c:pt idx="30385">
                  <c:v>0.34716435185185185</c:v>
                </c:pt>
                <c:pt idx="30386">
                  <c:v>0.34740740740740739</c:v>
                </c:pt>
                <c:pt idx="30387">
                  <c:v>0.34765046296296293</c:v>
                </c:pt>
                <c:pt idx="30388">
                  <c:v>0.34789351851851852</c:v>
                </c:pt>
                <c:pt idx="30389">
                  <c:v>0.34814814814814815</c:v>
                </c:pt>
                <c:pt idx="30390">
                  <c:v>0.34839120370370374</c:v>
                </c:pt>
                <c:pt idx="30391">
                  <c:v>0.34863425925925928</c:v>
                </c:pt>
                <c:pt idx="30392">
                  <c:v>0.34887731481481482</c:v>
                </c:pt>
                <c:pt idx="30393">
                  <c:v>0.34912037037037041</c:v>
                </c:pt>
                <c:pt idx="30394">
                  <c:v>0.34937499999999999</c:v>
                </c:pt>
                <c:pt idx="30395">
                  <c:v>0.34961805555555553</c:v>
                </c:pt>
                <c:pt idx="30396">
                  <c:v>0.34986111111111112</c:v>
                </c:pt>
                <c:pt idx="30397">
                  <c:v>0.35010416666666666</c:v>
                </c:pt>
                <c:pt idx="30398">
                  <c:v>0.3503472222222222</c:v>
                </c:pt>
                <c:pt idx="30399">
                  <c:v>0.35060185185185189</c:v>
                </c:pt>
                <c:pt idx="30400">
                  <c:v>0.35084490740740737</c:v>
                </c:pt>
                <c:pt idx="30401">
                  <c:v>0.35108796296296302</c:v>
                </c:pt>
                <c:pt idx="30402">
                  <c:v>0.3513310185185185</c:v>
                </c:pt>
                <c:pt idx="30403">
                  <c:v>0.35157407407407404</c:v>
                </c:pt>
                <c:pt idx="30404">
                  <c:v>0.35182870370370373</c:v>
                </c:pt>
                <c:pt idx="30405">
                  <c:v>0.35207175925925926</c:v>
                </c:pt>
                <c:pt idx="30406">
                  <c:v>0.3523148148148148</c:v>
                </c:pt>
                <c:pt idx="30407">
                  <c:v>0.3525578703703704</c:v>
                </c:pt>
                <c:pt idx="30408">
                  <c:v>0.35280092592592593</c:v>
                </c:pt>
                <c:pt idx="30409">
                  <c:v>0.35304398148148147</c:v>
                </c:pt>
                <c:pt idx="30410">
                  <c:v>0.3532986111111111</c:v>
                </c:pt>
                <c:pt idx="30411">
                  <c:v>0.35354166666666664</c:v>
                </c:pt>
                <c:pt idx="30412">
                  <c:v>0.35378472222222218</c:v>
                </c:pt>
                <c:pt idx="30413">
                  <c:v>0.35402777777777777</c:v>
                </c:pt>
                <c:pt idx="30414">
                  <c:v>0.35427083333333331</c:v>
                </c:pt>
                <c:pt idx="30415">
                  <c:v>0.354525462962963</c:v>
                </c:pt>
                <c:pt idx="30416">
                  <c:v>0.35476851851851854</c:v>
                </c:pt>
                <c:pt idx="30417">
                  <c:v>0.35501157407407408</c:v>
                </c:pt>
                <c:pt idx="30418">
                  <c:v>0.35525462962962967</c:v>
                </c:pt>
                <c:pt idx="30419">
                  <c:v>0.35549768518518521</c:v>
                </c:pt>
                <c:pt idx="30420">
                  <c:v>0.35575231481481479</c:v>
                </c:pt>
                <c:pt idx="30421">
                  <c:v>0.35599537037037038</c:v>
                </c:pt>
                <c:pt idx="30422">
                  <c:v>0.35623842592592592</c:v>
                </c:pt>
                <c:pt idx="30423">
                  <c:v>0.35648148148148145</c:v>
                </c:pt>
                <c:pt idx="30424">
                  <c:v>0.35672453703703705</c:v>
                </c:pt>
                <c:pt idx="30425">
                  <c:v>0.35696759259259259</c:v>
                </c:pt>
                <c:pt idx="30426">
                  <c:v>0.35722222222222227</c:v>
                </c:pt>
                <c:pt idx="30427">
                  <c:v>0.35746527777777781</c:v>
                </c:pt>
                <c:pt idx="30428">
                  <c:v>0.35770833333333335</c:v>
                </c:pt>
                <c:pt idx="30429">
                  <c:v>0.35795138888888894</c:v>
                </c:pt>
                <c:pt idx="30430">
                  <c:v>0.35819444444444443</c:v>
                </c:pt>
                <c:pt idx="30431">
                  <c:v>0.35844907407407406</c:v>
                </c:pt>
                <c:pt idx="30432">
                  <c:v>0.35869212962962965</c:v>
                </c:pt>
                <c:pt idx="30433">
                  <c:v>0.35893518518518519</c:v>
                </c:pt>
                <c:pt idx="30434">
                  <c:v>0.35917824074074073</c:v>
                </c:pt>
                <c:pt idx="30435">
                  <c:v>0.35942129629629632</c:v>
                </c:pt>
                <c:pt idx="30436">
                  <c:v>0.35966435185185186</c:v>
                </c:pt>
                <c:pt idx="30437">
                  <c:v>0.35991898148148144</c:v>
                </c:pt>
                <c:pt idx="30438">
                  <c:v>0.36016203703703703</c:v>
                </c:pt>
                <c:pt idx="30439">
                  <c:v>0.36040509259259257</c:v>
                </c:pt>
                <c:pt idx="30440">
                  <c:v>0.36064814814814811</c:v>
                </c:pt>
                <c:pt idx="30441">
                  <c:v>0.3608912037037037</c:v>
                </c:pt>
                <c:pt idx="30442">
                  <c:v>0.36114583333333333</c:v>
                </c:pt>
                <c:pt idx="30443">
                  <c:v>0.36138888888888893</c:v>
                </c:pt>
                <c:pt idx="30444">
                  <c:v>0.36163194444444446</c:v>
                </c:pt>
                <c:pt idx="30445">
                  <c:v>0.361875</c:v>
                </c:pt>
                <c:pt idx="30446">
                  <c:v>0.3621180555555556</c:v>
                </c:pt>
                <c:pt idx="30447">
                  <c:v>0.36237268518518517</c:v>
                </c:pt>
                <c:pt idx="30448">
                  <c:v>0.36261574074074071</c:v>
                </c:pt>
                <c:pt idx="30449">
                  <c:v>0.3628587962962963</c:v>
                </c:pt>
                <c:pt idx="30450">
                  <c:v>0.36310185185185184</c:v>
                </c:pt>
                <c:pt idx="30451">
                  <c:v>0.36334490740740738</c:v>
                </c:pt>
                <c:pt idx="30452">
                  <c:v>0.36358796296296297</c:v>
                </c:pt>
                <c:pt idx="30453">
                  <c:v>0.36384259259259261</c:v>
                </c:pt>
                <c:pt idx="30454">
                  <c:v>0.3640856481481482</c:v>
                </c:pt>
                <c:pt idx="30455">
                  <c:v>0.36432870370370374</c:v>
                </c:pt>
                <c:pt idx="30456">
                  <c:v>0.36457175925925928</c:v>
                </c:pt>
                <c:pt idx="30457">
                  <c:v>0.36481481481481487</c:v>
                </c:pt>
                <c:pt idx="30458">
                  <c:v>0.36506944444444445</c:v>
                </c:pt>
                <c:pt idx="30459">
                  <c:v>0.36531249999999998</c:v>
                </c:pt>
                <c:pt idx="30460">
                  <c:v>0.36555555555555558</c:v>
                </c:pt>
                <c:pt idx="30461">
                  <c:v>0.36579861111111112</c:v>
                </c:pt>
                <c:pt idx="30462">
                  <c:v>0.36604166666666665</c:v>
                </c:pt>
                <c:pt idx="30463">
                  <c:v>0.36629629629629629</c:v>
                </c:pt>
                <c:pt idx="30464">
                  <c:v>0.36653935185185182</c:v>
                </c:pt>
                <c:pt idx="30465">
                  <c:v>0.36678240740740736</c:v>
                </c:pt>
                <c:pt idx="30466">
                  <c:v>0.36702546296296296</c:v>
                </c:pt>
                <c:pt idx="30467">
                  <c:v>0.36726851851851849</c:v>
                </c:pt>
                <c:pt idx="30468">
                  <c:v>0.36751157407407403</c:v>
                </c:pt>
                <c:pt idx="30469">
                  <c:v>0.36776620370370372</c:v>
                </c:pt>
                <c:pt idx="30470">
                  <c:v>0.36800925925925926</c:v>
                </c:pt>
                <c:pt idx="30471">
                  <c:v>0.36825231481481485</c:v>
                </c:pt>
                <c:pt idx="30472">
                  <c:v>0.36849537037037039</c:v>
                </c:pt>
                <c:pt idx="30473">
                  <c:v>0.36873842592592593</c:v>
                </c:pt>
                <c:pt idx="30474">
                  <c:v>0.36899305555555556</c:v>
                </c:pt>
                <c:pt idx="30475">
                  <c:v>0.3692361111111111</c:v>
                </c:pt>
                <c:pt idx="30476">
                  <c:v>0.36947916666666664</c:v>
                </c:pt>
                <c:pt idx="30477">
                  <c:v>0.36972222222222223</c:v>
                </c:pt>
                <c:pt idx="30478">
                  <c:v>0.36996527777777777</c:v>
                </c:pt>
                <c:pt idx="30479">
                  <c:v>0.37021990740740746</c:v>
                </c:pt>
                <c:pt idx="30480">
                  <c:v>0.37046296296296299</c:v>
                </c:pt>
                <c:pt idx="30481">
                  <c:v>0.37070601851851853</c:v>
                </c:pt>
                <c:pt idx="30482">
                  <c:v>0.37094907407407413</c:v>
                </c:pt>
                <c:pt idx="30483">
                  <c:v>0.37119212962962966</c:v>
                </c:pt>
                <c:pt idx="30484">
                  <c:v>0.37144675925925924</c:v>
                </c:pt>
                <c:pt idx="30485">
                  <c:v>0.37168981481481483</c:v>
                </c:pt>
                <c:pt idx="30486">
                  <c:v>0.37193287037037037</c:v>
                </c:pt>
                <c:pt idx="30487">
                  <c:v>0.37217592592592591</c:v>
                </c:pt>
                <c:pt idx="30488">
                  <c:v>0.3724189814814815</c:v>
                </c:pt>
                <c:pt idx="30489">
                  <c:v>0.37266203703703704</c:v>
                </c:pt>
                <c:pt idx="30490">
                  <c:v>0.37291666666666662</c:v>
                </c:pt>
                <c:pt idx="30491">
                  <c:v>0.37315972222222221</c:v>
                </c:pt>
                <c:pt idx="30492">
                  <c:v>0.37340277777777775</c:v>
                </c:pt>
                <c:pt idx="30493">
                  <c:v>0.37364583333333329</c:v>
                </c:pt>
                <c:pt idx="30494">
                  <c:v>0.37388888888888888</c:v>
                </c:pt>
                <c:pt idx="30495">
                  <c:v>0.37414351851851851</c:v>
                </c:pt>
                <c:pt idx="30496">
                  <c:v>0.37438657407407411</c:v>
                </c:pt>
                <c:pt idx="30497">
                  <c:v>0.37462962962962965</c:v>
                </c:pt>
                <c:pt idx="30498">
                  <c:v>0.37487268518518518</c:v>
                </c:pt>
                <c:pt idx="30499">
                  <c:v>0.37511574074074078</c:v>
                </c:pt>
                <c:pt idx="30500">
                  <c:v>0.37537037037037035</c:v>
                </c:pt>
                <c:pt idx="30501">
                  <c:v>0.37561342592592589</c:v>
                </c:pt>
                <c:pt idx="30502">
                  <c:v>0.37585648148148149</c:v>
                </c:pt>
                <c:pt idx="30503">
                  <c:v>0.37609953703703702</c:v>
                </c:pt>
                <c:pt idx="30504">
                  <c:v>0.37634259259259256</c:v>
                </c:pt>
                <c:pt idx="30505">
                  <c:v>0.37658564814814816</c:v>
                </c:pt>
                <c:pt idx="30506">
                  <c:v>0.37684027777777779</c:v>
                </c:pt>
                <c:pt idx="30507">
                  <c:v>0.37708333333333338</c:v>
                </c:pt>
                <c:pt idx="30508">
                  <c:v>0.37732638888888892</c:v>
                </c:pt>
                <c:pt idx="30509">
                  <c:v>0.37756944444444446</c:v>
                </c:pt>
                <c:pt idx="30510">
                  <c:v>0.37781250000000005</c:v>
                </c:pt>
                <c:pt idx="30511">
                  <c:v>0.37806712962962963</c:v>
                </c:pt>
                <c:pt idx="30512">
                  <c:v>0.37831018518518517</c:v>
                </c:pt>
                <c:pt idx="30513">
                  <c:v>0.37855324074074076</c:v>
                </c:pt>
                <c:pt idx="30514">
                  <c:v>0.3787962962962963</c:v>
                </c:pt>
                <c:pt idx="30515">
                  <c:v>0.37903935185185184</c:v>
                </c:pt>
                <c:pt idx="30516">
                  <c:v>0.37929398148148147</c:v>
                </c:pt>
                <c:pt idx="30517">
                  <c:v>0.37953703703703701</c:v>
                </c:pt>
                <c:pt idx="30518">
                  <c:v>0.37978009259259254</c:v>
                </c:pt>
                <c:pt idx="30519">
                  <c:v>0.38002314814814814</c:v>
                </c:pt>
                <c:pt idx="30520">
                  <c:v>0.38026620370370368</c:v>
                </c:pt>
                <c:pt idx="30521">
                  <c:v>0.38050925925925921</c:v>
                </c:pt>
                <c:pt idx="30522">
                  <c:v>0.3807638888888889</c:v>
                </c:pt>
                <c:pt idx="30523">
                  <c:v>0.38100694444444444</c:v>
                </c:pt>
                <c:pt idx="30524">
                  <c:v>0.38125000000000003</c:v>
                </c:pt>
                <c:pt idx="30525">
                  <c:v>0.38149305555555557</c:v>
                </c:pt>
                <c:pt idx="30526">
                  <c:v>0.38173611111111111</c:v>
                </c:pt>
                <c:pt idx="30527">
                  <c:v>0.38199074074074074</c:v>
                </c:pt>
                <c:pt idx="30528">
                  <c:v>0.38223379629629628</c:v>
                </c:pt>
                <c:pt idx="30529">
                  <c:v>0.38247685185185182</c:v>
                </c:pt>
                <c:pt idx="30530">
                  <c:v>0.38271990740740741</c:v>
                </c:pt>
                <c:pt idx="30531">
                  <c:v>0.38296296296296295</c:v>
                </c:pt>
                <c:pt idx="30532">
                  <c:v>0.38321759259259264</c:v>
                </c:pt>
                <c:pt idx="30533">
                  <c:v>0.38346064814814818</c:v>
                </c:pt>
                <c:pt idx="30534">
                  <c:v>0.38370370370370371</c:v>
                </c:pt>
                <c:pt idx="30535">
                  <c:v>0.38394675925925931</c:v>
                </c:pt>
                <c:pt idx="30536">
                  <c:v>0.38418981481481485</c:v>
                </c:pt>
                <c:pt idx="30537">
                  <c:v>0.38444444444444442</c:v>
                </c:pt>
                <c:pt idx="30538">
                  <c:v>0.38468750000000002</c:v>
                </c:pt>
                <c:pt idx="30539">
                  <c:v>0.38493055555555555</c:v>
                </c:pt>
                <c:pt idx="30540">
                  <c:v>0.38517361111111109</c:v>
                </c:pt>
                <c:pt idx="30541">
                  <c:v>0.38541666666666669</c:v>
                </c:pt>
                <c:pt idx="30542">
                  <c:v>0.38567129629629626</c:v>
                </c:pt>
                <c:pt idx="30543">
                  <c:v>0.3859143518518518</c:v>
                </c:pt>
                <c:pt idx="30544">
                  <c:v>0.38615740740740739</c:v>
                </c:pt>
                <c:pt idx="30545">
                  <c:v>0.38640046296296293</c:v>
                </c:pt>
                <c:pt idx="30546">
                  <c:v>0.38664351851851847</c:v>
                </c:pt>
                <c:pt idx="30547">
                  <c:v>0.38688657407407406</c:v>
                </c:pt>
                <c:pt idx="30548">
                  <c:v>0.3871412037037037</c:v>
                </c:pt>
                <c:pt idx="30549">
                  <c:v>0.38738425925925929</c:v>
                </c:pt>
                <c:pt idx="30550">
                  <c:v>0.38762731481481483</c:v>
                </c:pt>
                <c:pt idx="30551">
                  <c:v>0.38787037037037037</c:v>
                </c:pt>
                <c:pt idx="30552">
                  <c:v>0.38811342592592596</c:v>
                </c:pt>
                <c:pt idx="30553">
                  <c:v>0.38836805555555554</c:v>
                </c:pt>
                <c:pt idx="30554">
                  <c:v>0.38861111111111107</c:v>
                </c:pt>
                <c:pt idx="30555">
                  <c:v>0.38885416666666667</c:v>
                </c:pt>
                <c:pt idx="30556">
                  <c:v>0.38909722222222221</c:v>
                </c:pt>
                <c:pt idx="30557">
                  <c:v>0.38934027777777774</c:v>
                </c:pt>
                <c:pt idx="30558">
                  <c:v>0.38958333333333334</c:v>
                </c:pt>
                <c:pt idx="30559">
                  <c:v>0.38983796296296297</c:v>
                </c:pt>
                <c:pt idx="30560">
                  <c:v>0.39008101851851856</c:v>
                </c:pt>
                <c:pt idx="30561">
                  <c:v>0.3903240740740741</c:v>
                </c:pt>
                <c:pt idx="30562">
                  <c:v>0.39056712962962964</c:v>
                </c:pt>
                <c:pt idx="30563">
                  <c:v>0.39081018518518523</c:v>
                </c:pt>
                <c:pt idx="30564">
                  <c:v>0.39106481481481481</c:v>
                </c:pt>
                <c:pt idx="30565">
                  <c:v>0.39130787037037035</c:v>
                </c:pt>
                <c:pt idx="30566">
                  <c:v>0.39155092592592594</c:v>
                </c:pt>
                <c:pt idx="30567">
                  <c:v>0.39179398148148148</c:v>
                </c:pt>
                <c:pt idx="30568">
                  <c:v>0.39203703703703702</c:v>
                </c:pt>
                <c:pt idx="30569">
                  <c:v>0.39229166666666665</c:v>
                </c:pt>
                <c:pt idx="30570">
                  <c:v>0.39253472222222219</c:v>
                </c:pt>
                <c:pt idx="30571">
                  <c:v>0.39277777777777773</c:v>
                </c:pt>
                <c:pt idx="30572">
                  <c:v>0.39302083333333332</c:v>
                </c:pt>
                <c:pt idx="30573">
                  <c:v>0.39326388888888886</c:v>
                </c:pt>
                <c:pt idx="30574">
                  <c:v>0.39351851851851855</c:v>
                </c:pt>
                <c:pt idx="30575">
                  <c:v>0.39376157407407408</c:v>
                </c:pt>
                <c:pt idx="30576">
                  <c:v>0.39400462962962962</c:v>
                </c:pt>
                <c:pt idx="30577">
                  <c:v>0.39424768518518521</c:v>
                </c:pt>
                <c:pt idx="30578">
                  <c:v>0.39449074074074075</c:v>
                </c:pt>
                <c:pt idx="30579">
                  <c:v>0.39473379629629629</c:v>
                </c:pt>
                <c:pt idx="30580">
                  <c:v>0.39498842592592592</c:v>
                </c:pt>
                <c:pt idx="30581">
                  <c:v>0.39523148148148146</c:v>
                </c:pt>
                <c:pt idx="30582">
                  <c:v>0.395474537037037</c:v>
                </c:pt>
                <c:pt idx="30583">
                  <c:v>0.39571759259259259</c:v>
                </c:pt>
                <c:pt idx="30584">
                  <c:v>0.39596064814814813</c:v>
                </c:pt>
                <c:pt idx="30585">
                  <c:v>0.39621527777777782</c:v>
                </c:pt>
                <c:pt idx="30586">
                  <c:v>0.39645833333333336</c:v>
                </c:pt>
                <c:pt idx="30587">
                  <c:v>0.3967013888888889</c:v>
                </c:pt>
                <c:pt idx="30588">
                  <c:v>0.39694444444444449</c:v>
                </c:pt>
                <c:pt idx="30589">
                  <c:v>0.39718750000000003</c:v>
                </c:pt>
                <c:pt idx="30590">
                  <c:v>0.3974421296296296</c:v>
                </c:pt>
                <c:pt idx="30591">
                  <c:v>0.3976851851851852</c:v>
                </c:pt>
                <c:pt idx="30592">
                  <c:v>0.39792824074074074</c:v>
                </c:pt>
                <c:pt idx="30593">
                  <c:v>0.39817129629629627</c:v>
                </c:pt>
                <c:pt idx="30594">
                  <c:v>0.39841435185185187</c:v>
                </c:pt>
                <c:pt idx="30595">
                  <c:v>0.3986574074074074</c:v>
                </c:pt>
                <c:pt idx="30596">
                  <c:v>0.39891203703703698</c:v>
                </c:pt>
                <c:pt idx="30597">
                  <c:v>0.39915509259259258</c:v>
                </c:pt>
                <c:pt idx="30598">
                  <c:v>0.39939814814814811</c:v>
                </c:pt>
                <c:pt idx="30599">
                  <c:v>0.39964120370370365</c:v>
                </c:pt>
                <c:pt idx="30600">
                  <c:v>0.39988425925925924</c:v>
                </c:pt>
                <c:pt idx="30601">
                  <c:v>0.40013888888888888</c:v>
                </c:pt>
                <c:pt idx="30602">
                  <c:v>0.40038194444444447</c:v>
                </c:pt>
                <c:pt idx="30603">
                  <c:v>0.40062500000000001</c:v>
                </c:pt>
                <c:pt idx="30604">
                  <c:v>0.40086805555555555</c:v>
                </c:pt>
                <c:pt idx="30605">
                  <c:v>0.40111111111111114</c:v>
                </c:pt>
                <c:pt idx="30606">
                  <c:v>0.40136574074074072</c:v>
                </c:pt>
                <c:pt idx="30607">
                  <c:v>0.40160879629629626</c:v>
                </c:pt>
                <c:pt idx="30608">
                  <c:v>0.40185185185185185</c:v>
                </c:pt>
                <c:pt idx="30609">
                  <c:v>0.40209490740740739</c:v>
                </c:pt>
                <c:pt idx="30610">
                  <c:v>0.40233796296296293</c:v>
                </c:pt>
                <c:pt idx="30611">
                  <c:v>0.40259259259259261</c:v>
                </c:pt>
                <c:pt idx="30612">
                  <c:v>0.40283564814814815</c:v>
                </c:pt>
                <c:pt idx="30613">
                  <c:v>0.40307870370370374</c:v>
                </c:pt>
                <c:pt idx="30614">
                  <c:v>0.40332175925925928</c:v>
                </c:pt>
                <c:pt idx="30615">
                  <c:v>0.40356481481481482</c:v>
                </c:pt>
                <c:pt idx="30616">
                  <c:v>0.40380787037037041</c:v>
                </c:pt>
                <c:pt idx="30617">
                  <c:v>0.40406249999999999</c:v>
                </c:pt>
                <c:pt idx="30618">
                  <c:v>0.40430555555555553</c:v>
                </c:pt>
                <c:pt idx="30619">
                  <c:v>0.40454861111111112</c:v>
                </c:pt>
                <c:pt idx="30620">
                  <c:v>0.40479166666666666</c:v>
                </c:pt>
                <c:pt idx="30621">
                  <c:v>0.4050347222222222</c:v>
                </c:pt>
                <c:pt idx="30622">
                  <c:v>0.40527777777777779</c:v>
                </c:pt>
                <c:pt idx="30623">
                  <c:v>0.40553240740740742</c:v>
                </c:pt>
                <c:pt idx="30624">
                  <c:v>0.40577546296296302</c:v>
                </c:pt>
                <c:pt idx="30625">
                  <c:v>0.4060185185185185</c:v>
                </c:pt>
                <c:pt idx="30626">
                  <c:v>0.40626157407407404</c:v>
                </c:pt>
                <c:pt idx="30627">
                  <c:v>0.40651620370370373</c:v>
                </c:pt>
                <c:pt idx="30628">
                  <c:v>0.40675925925925926</c:v>
                </c:pt>
                <c:pt idx="30629">
                  <c:v>0.4070023148148148</c:v>
                </c:pt>
                <c:pt idx="30630">
                  <c:v>0.4072453703703704</c:v>
                </c:pt>
                <c:pt idx="30631">
                  <c:v>0.40748842592592593</c:v>
                </c:pt>
                <c:pt idx="30632">
                  <c:v>0.40773148148148147</c:v>
                </c:pt>
                <c:pt idx="30633">
                  <c:v>0.4079861111111111</c:v>
                </c:pt>
                <c:pt idx="30634">
                  <c:v>0.40822916666666664</c:v>
                </c:pt>
                <c:pt idx="30635">
                  <c:v>0.40847222222222218</c:v>
                </c:pt>
                <c:pt idx="30636">
                  <c:v>0.40871527777777777</c:v>
                </c:pt>
                <c:pt idx="30637">
                  <c:v>0.40895833333333331</c:v>
                </c:pt>
                <c:pt idx="30638">
                  <c:v>0.409212962962963</c:v>
                </c:pt>
                <c:pt idx="30639">
                  <c:v>0.40945601851851854</c:v>
                </c:pt>
                <c:pt idx="30640">
                  <c:v>0.40969907407407408</c:v>
                </c:pt>
                <c:pt idx="30641">
                  <c:v>0.40994212962962967</c:v>
                </c:pt>
                <c:pt idx="30642">
                  <c:v>0.41018518518518521</c:v>
                </c:pt>
                <c:pt idx="30643">
                  <c:v>0.41042824074074075</c:v>
                </c:pt>
                <c:pt idx="30644">
                  <c:v>0.41068287037037038</c:v>
                </c:pt>
                <c:pt idx="30645">
                  <c:v>0.41092592592592592</c:v>
                </c:pt>
                <c:pt idx="30646">
                  <c:v>0.41116898148148145</c:v>
                </c:pt>
                <c:pt idx="30647">
                  <c:v>0.41141203703703705</c:v>
                </c:pt>
                <c:pt idx="30648">
                  <c:v>0.41165509259259259</c:v>
                </c:pt>
                <c:pt idx="30649">
                  <c:v>0.41190972222222227</c:v>
                </c:pt>
                <c:pt idx="30650">
                  <c:v>0.41215277777777781</c:v>
                </c:pt>
                <c:pt idx="30651">
                  <c:v>0.41239583333333335</c:v>
                </c:pt>
                <c:pt idx="30652">
                  <c:v>0.41263888888888894</c:v>
                </c:pt>
                <c:pt idx="30653">
                  <c:v>0.41288194444444443</c:v>
                </c:pt>
                <c:pt idx="30654">
                  <c:v>0.41313657407407406</c:v>
                </c:pt>
                <c:pt idx="30655">
                  <c:v>0.41337962962962965</c:v>
                </c:pt>
                <c:pt idx="30656">
                  <c:v>0.41362268518518519</c:v>
                </c:pt>
                <c:pt idx="30657">
                  <c:v>0.41386574074074073</c:v>
                </c:pt>
                <c:pt idx="30658">
                  <c:v>0.41410879629629632</c:v>
                </c:pt>
                <c:pt idx="30659">
                  <c:v>0.41435185185185186</c:v>
                </c:pt>
                <c:pt idx="30660">
                  <c:v>0.41460648148148144</c:v>
                </c:pt>
                <c:pt idx="30661">
                  <c:v>0.41484953703703703</c:v>
                </c:pt>
                <c:pt idx="30662">
                  <c:v>0.41509259259259257</c:v>
                </c:pt>
                <c:pt idx="30663">
                  <c:v>0.41533564814814811</c:v>
                </c:pt>
                <c:pt idx="30664">
                  <c:v>0.41559027777777779</c:v>
                </c:pt>
                <c:pt idx="30665">
                  <c:v>0.41583333333333333</c:v>
                </c:pt>
                <c:pt idx="30666">
                  <c:v>0.41607638888888893</c:v>
                </c:pt>
                <c:pt idx="30667">
                  <c:v>0.41631944444444446</c:v>
                </c:pt>
                <c:pt idx="30668">
                  <c:v>0.4165625</c:v>
                </c:pt>
                <c:pt idx="30669">
                  <c:v>0.4168055555555556</c:v>
                </c:pt>
                <c:pt idx="30670">
                  <c:v>0.41706018518518517</c:v>
                </c:pt>
                <c:pt idx="30671">
                  <c:v>0.41730324074074071</c:v>
                </c:pt>
                <c:pt idx="30672">
                  <c:v>0.4175462962962963</c:v>
                </c:pt>
                <c:pt idx="30673">
                  <c:v>0.41778935185185184</c:v>
                </c:pt>
                <c:pt idx="30674">
                  <c:v>0.41803240740740738</c:v>
                </c:pt>
                <c:pt idx="30675">
                  <c:v>0.41827546296296297</c:v>
                </c:pt>
                <c:pt idx="30676">
                  <c:v>0.41853009259259261</c:v>
                </c:pt>
                <c:pt idx="30677">
                  <c:v>0.4187731481481482</c:v>
                </c:pt>
                <c:pt idx="30678">
                  <c:v>0.41901620370370374</c:v>
                </c:pt>
                <c:pt idx="30679">
                  <c:v>0.41925925925925928</c:v>
                </c:pt>
                <c:pt idx="30680">
                  <c:v>0.41950231481481487</c:v>
                </c:pt>
                <c:pt idx="30681">
                  <c:v>0.41975694444444445</c:v>
                </c:pt>
                <c:pt idx="30682">
                  <c:v>0.42</c:v>
                </c:pt>
                <c:pt idx="30683">
                  <c:v>0.42024305555555558</c:v>
                </c:pt>
                <c:pt idx="30684">
                  <c:v>0.42048611111111112</c:v>
                </c:pt>
                <c:pt idx="30685">
                  <c:v>0.42072916666666665</c:v>
                </c:pt>
                <c:pt idx="30686">
                  <c:v>0.42098379629629629</c:v>
                </c:pt>
                <c:pt idx="30687">
                  <c:v>0.42122685185185182</c:v>
                </c:pt>
                <c:pt idx="30688">
                  <c:v>0.42146990740740736</c:v>
                </c:pt>
                <c:pt idx="30689">
                  <c:v>0.42171296296296296</c:v>
                </c:pt>
                <c:pt idx="30690">
                  <c:v>0.42195601851851849</c:v>
                </c:pt>
                <c:pt idx="30691">
                  <c:v>0.42221064814814818</c:v>
                </c:pt>
                <c:pt idx="30692">
                  <c:v>0.42245370370370372</c:v>
                </c:pt>
                <c:pt idx="30693">
                  <c:v>0.42269675925925926</c:v>
                </c:pt>
                <c:pt idx="30694">
                  <c:v>0.42293981481481485</c:v>
                </c:pt>
                <c:pt idx="30695">
                  <c:v>0.42318287037037039</c:v>
                </c:pt>
                <c:pt idx="30696">
                  <c:v>0.42342592592592593</c:v>
                </c:pt>
                <c:pt idx="30697">
                  <c:v>0.42368055555555556</c:v>
                </c:pt>
                <c:pt idx="30698">
                  <c:v>0.4239236111111111</c:v>
                </c:pt>
                <c:pt idx="30699">
                  <c:v>0.42416666666666664</c:v>
                </c:pt>
                <c:pt idx="30700">
                  <c:v>0.42440972222222223</c:v>
                </c:pt>
                <c:pt idx="30701">
                  <c:v>0.42465277777777777</c:v>
                </c:pt>
                <c:pt idx="30702">
                  <c:v>0.42490740740740746</c:v>
                </c:pt>
                <c:pt idx="30703">
                  <c:v>0.42515046296296299</c:v>
                </c:pt>
                <c:pt idx="30704">
                  <c:v>0.42539351851851853</c:v>
                </c:pt>
                <c:pt idx="30705">
                  <c:v>0.42563657407407413</c:v>
                </c:pt>
                <c:pt idx="30706">
                  <c:v>0.42587962962962966</c:v>
                </c:pt>
                <c:pt idx="30707">
                  <c:v>0.42613425925925924</c:v>
                </c:pt>
                <c:pt idx="30708">
                  <c:v>0.42637731481481483</c:v>
                </c:pt>
                <c:pt idx="30709">
                  <c:v>0.42662037037037037</c:v>
                </c:pt>
                <c:pt idx="30710">
                  <c:v>0.42686342592592591</c:v>
                </c:pt>
                <c:pt idx="30711">
                  <c:v>0.4271064814814815</c:v>
                </c:pt>
                <c:pt idx="30712">
                  <c:v>0.42734953703703704</c:v>
                </c:pt>
                <c:pt idx="30713">
                  <c:v>0.42760416666666662</c:v>
                </c:pt>
                <c:pt idx="30714">
                  <c:v>0.42784722222222221</c:v>
                </c:pt>
                <c:pt idx="30715">
                  <c:v>0.42809027777777775</c:v>
                </c:pt>
                <c:pt idx="30716">
                  <c:v>0.42833333333333329</c:v>
                </c:pt>
                <c:pt idx="30717">
                  <c:v>0.42858796296296298</c:v>
                </c:pt>
                <c:pt idx="30718">
                  <c:v>0.42883101851851851</c:v>
                </c:pt>
                <c:pt idx="30719">
                  <c:v>0.42907407407407411</c:v>
                </c:pt>
                <c:pt idx="30720">
                  <c:v>0.42931712962962965</c:v>
                </c:pt>
                <c:pt idx="30721">
                  <c:v>0.42956018518518518</c:v>
                </c:pt>
                <c:pt idx="30722">
                  <c:v>0.42980324074074078</c:v>
                </c:pt>
                <c:pt idx="30723">
                  <c:v>0.43005787037037035</c:v>
                </c:pt>
                <c:pt idx="30724">
                  <c:v>0.43030092592592589</c:v>
                </c:pt>
                <c:pt idx="30725">
                  <c:v>0.43054398148148149</c:v>
                </c:pt>
                <c:pt idx="30726">
                  <c:v>0.43078703703703702</c:v>
                </c:pt>
                <c:pt idx="30727">
                  <c:v>0.43103009259259256</c:v>
                </c:pt>
                <c:pt idx="30728">
                  <c:v>0.43127314814814816</c:v>
                </c:pt>
                <c:pt idx="30729">
                  <c:v>0.43152777777777779</c:v>
                </c:pt>
                <c:pt idx="30730">
                  <c:v>0.43177083333333338</c:v>
                </c:pt>
                <c:pt idx="30731">
                  <c:v>0.43201388888888892</c:v>
                </c:pt>
                <c:pt idx="30732">
                  <c:v>0.43225694444444446</c:v>
                </c:pt>
                <c:pt idx="30733">
                  <c:v>0.43250000000000005</c:v>
                </c:pt>
                <c:pt idx="30734">
                  <c:v>0.43275462962962963</c:v>
                </c:pt>
                <c:pt idx="30735">
                  <c:v>0.43299768518518517</c:v>
                </c:pt>
                <c:pt idx="30736">
                  <c:v>0.43324074074074076</c:v>
                </c:pt>
                <c:pt idx="30737">
                  <c:v>0.4334837962962963</c:v>
                </c:pt>
                <c:pt idx="30738">
                  <c:v>0.43372685185185184</c:v>
                </c:pt>
                <c:pt idx="30739">
                  <c:v>0.43398148148148147</c:v>
                </c:pt>
                <c:pt idx="30740">
                  <c:v>0.43422453703703701</c:v>
                </c:pt>
                <c:pt idx="30741">
                  <c:v>0.43446759259259254</c:v>
                </c:pt>
                <c:pt idx="30742">
                  <c:v>0.43471064814814814</c:v>
                </c:pt>
                <c:pt idx="30743">
                  <c:v>0.43495370370370368</c:v>
                </c:pt>
                <c:pt idx="30744">
                  <c:v>0.43520833333333336</c:v>
                </c:pt>
                <c:pt idx="30745">
                  <c:v>0.4354513888888889</c:v>
                </c:pt>
                <c:pt idx="30746">
                  <c:v>0.43569444444444444</c:v>
                </c:pt>
                <c:pt idx="30747">
                  <c:v>0.43593750000000003</c:v>
                </c:pt>
                <c:pt idx="30748">
                  <c:v>0.43618055555555557</c:v>
                </c:pt>
                <c:pt idx="30749">
                  <c:v>0.43642361111111111</c:v>
                </c:pt>
                <c:pt idx="30750">
                  <c:v>0.43667824074074074</c:v>
                </c:pt>
                <c:pt idx="30751">
                  <c:v>0.43692129629629628</c:v>
                </c:pt>
                <c:pt idx="30752">
                  <c:v>0.43716435185185182</c:v>
                </c:pt>
                <c:pt idx="30753">
                  <c:v>0.43740740740740741</c:v>
                </c:pt>
                <c:pt idx="30754">
                  <c:v>0.43765046296296295</c:v>
                </c:pt>
                <c:pt idx="30755">
                  <c:v>0.43790509259259264</c:v>
                </c:pt>
                <c:pt idx="30756">
                  <c:v>0.43814814814814818</c:v>
                </c:pt>
                <c:pt idx="30757">
                  <c:v>0.43839120370370371</c:v>
                </c:pt>
                <c:pt idx="30758">
                  <c:v>0.43863425925925931</c:v>
                </c:pt>
                <c:pt idx="30759">
                  <c:v>0.43887731481481485</c:v>
                </c:pt>
                <c:pt idx="30760">
                  <c:v>0.43913194444444442</c:v>
                </c:pt>
                <c:pt idx="30761">
                  <c:v>0.43937500000000002</c:v>
                </c:pt>
                <c:pt idx="30762">
                  <c:v>0.43961805555555555</c:v>
                </c:pt>
                <c:pt idx="30763">
                  <c:v>0.43986111111111109</c:v>
                </c:pt>
                <c:pt idx="30764">
                  <c:v>0.44010416666666669</c:v>
                </c:pt>
                <c:pt idx="30765">
                  <c:v>0.44034722222222222</c:v>
                </c:pt>
                <c:pt idx="30766">
                  <c:v>0.4406018518518518</c:v>
                </c:pt>
                <c:pt idx="30767">
                  <c:v>0.44084490740740739</c:v>
                </c:pt>
                <c:pt idx="30768">
                  <c:v>0.44108796296296293</c:v>
                </c:pt>
                <c:pt idx="30769">
                  <c:v>0.44133101851851847</c:v>
                </c:pt>
                <c:pt idx="30770">
                  <c:v>0.44157407407407406</c:v>
                </c:pt>
                <c:pt idx="30771">
                  <c:v>0.4418287037037037</c:v>
                </c:pt>
                <c:pt idx="30772">
                  <c:v>0.44207175925925929</c:v>
                </c:pt>
                <c:pt idx="30773">
                  <c:v>0.44231481481481483</c:v>
                </c:pt>
                <c:pt idx="30774">
                  <c:v>0.44255787037037037</c:v>
                </c:pt>
                <c:pt idx="30775">
                  <c:v>0.44280092592592596</c:v>
                </c:pt>
                <c:pt idx="30776">
                  <c:v>0.44305555555555554</c:v>
                </c:pt>
                <c:pt idx="30777">
                  <c:v>0.44329861111111107</c:v>
                </c:pt>
                <c:pt idx="30778">
                  <c:v>0.44354166666666667</c:v>
                </c:pt>
                <c:pt idx="30779">
                  <c:v>0.44378472222222221</c:v>
                </c:pt>
                <c:pt idx="30780">
                  <c:v>0.44402777777777774</c:v>
                </c:pt>
                <c:pt idx="30781">
                  <c:v>0.44427083333333334</c:v>
                </c:pt>
                <c:pt idx="30782">
                  <c:v>0.44452546296296297</c:v>
                </c:pt>
                <c:pt idx="30783">
                  <c:v>0.44476851851851856</c:v>
                </c:pt>
                <c:pt idx="30784">
                  <c:v>0.4450115740740741</c:v>
                </c:pt>
                <c:pt idx="30785">
                  <c:v>0.44525462962962964</c:v>
                </c:pt>
                <c:pt idx="30786">
                  <c:v>0.44549768518518523</c:v>
                </c:pt>
                <c:pt idx="30787">
                  <c:v>0.44575231481481481</c:v>
                </c:pt>
                <c:pt idx="30788">
                  <c:v>0.44599537037037035</c:v>
                </c:pt>
                <c:pt idx="30789">
                  <c:v>0.44623842592592594</c:v>
                </c:pt>
                <c:pt idx="30790">
                  <c:v>0.44648148148148148</c:v>
                </c:pt>
                <c:pt idx="30791">
                  <c:v>0.44672453703703702</c:v>
                </c:pt>
                <c:pt idx="30792">
                  <c:v>0.44697916666666665</c:v>
                </c:pt>
                <c:pt idx="30793">
                  <c:v>0.44722222222222219</c:v>
                </c:pt>
                <c:pt idx="30794">
                  <c:v>0.44746527777777773</c:v>
                </c:pt>
                <c:pt idx="30795">
                  <c:v>0.44770833333333332</c:v>
                </c:pt>
                <c:pt idx="30796">
                  <c:v>0.44795138888888886</c:v>
                </c:pt>
                <c:pt idx="30797">
                  <c:v>0.44820601851851855</c:v>
                </c:pt>
                <c:pt idx="30798">
                  <c:v>0.44844907407407408</c:v>
                </c:pt>
                <c:pt idx="30799">
                  <c:v>0.44869212962962962</c:v>
                </c:pt>
                <c:pt idx="30800">
                  <c:v>0.44893518518518521</c:v>
                </c:pt>
                <c:pt idx="30801">
                  <c:v>0.44917824074074075</c:v>
                </c:pt>
                <c:pt idx="30802">
                  <c:v>0.44942129629629629</c:v>
                </c:pt>
                <c:pt idx="30803">
                  <c:v>0.44967592592592592</c:v>
                </c:pt>
                <c:pt idx="30804">
                  <c:v>0.44991898148148146</c:v>
                </c:pt>
                <c:pt idx="30805">
                  <c:v>0.450162037037037</c:v>
                </c:pt>
                <c:pt idx="30806">
                  <c:v>0.45040509259259259</c:v>
                </c:pt>
                <c:pt idx="30807">
                  <c:v>0.45064814814814813</c:v>
                </c:pt>
                <c:pt idx="30808">
                  <c:v>0.45090277777777782</c:v>
                </c:pt>
                <c:pt idx="30809">
                  <c:v>0.45114583333333336</c:v>
                </c:pt>
                <c:pt idx="30810">
                  <c:v>0.4513888888888889</c:v>
                </c:pt>
                <c:pt idx="30811">
                  <c:v>0.45163194444444449</c:v>
                </c:pt>
                <c:pt idx="30812">
                  <c:v>0.45187500000000003</c:v>
                </c:pt>
                <c:pt idx="30813">
                  <c:v>0.4521296296296296</c:v>
                </c:pt>
                <c:pt idx="30814">
                  <c:v>0.4523726851851852</c:v>
                </c:pt>
                <c:pt idx="30815">
                  <c:v>0.45261574074074074</c:v>
                </c:pt>
                <c:pt idx="30816">
                  <c:v>0.45285879629629627</c:v>
                </c:pt>
                <c:pt idx="30817">
                  <c:v>0.45310185185185187</c:v>
                </c:pt>
                <c:pt idx="30818">
                  <c:v>0.4533449074074074</c:v>
                </c:pt>
                <c:pt idx="30819">
                  <c:v>0.45359953703703698</c:v>
                </c:pt>
                <c:pt idx="30820">
                  <c:v>0.45384259259259258</c:v>
                </c:pt>
                <c:pt idx="30821">
                  <c:v>0.45408564814814811</c:v>
                </c:pt>
                <c:pt idx="30822">
                  <c:v>0.45432870370370365</c:v>
                </c:pt>
                <c:pt idx="30823">
                  <c:v>0.45457175925925924</c:v>
                </c:pt>
                <c:pt idx="30824">
                  <c:v>0.45482638888888888</c:v>
                </c:pt>
                <c:pt idx="30825">
                  <c:v>0.45506944444444447</c:v>
                </c:pt>
                <c:pt idx="30826">
                  <c:v>0.45531250000000001</c:v>
                </c:pt>
                <c:pt idx="30827">
                  <c:v>0.45555555555555555</c:v>
                </c:pt>
                <c:pt idx="30828">
                  <c:v>0.45579861111111114</c:v>
                </c:pt>
                <c:pt idx="30829">
                  <c:v>0.45605324074074072</c:v>
                </c:pt>
                <c:pt idx="30830">
                  <c:v>0.45629629629629626</c:v>
                </c:pt>
                <c:pt idx="30831">
                  <c:v>0.45653935185185185</c:v>
                </c:pt>
                <c:pt idx="30832">
                  <c:v>0.45678240740740739</c:v>
                </c:pt>
                <c:pt idx="30833">
                  <c:v>0.45702546296296293</c:v>
                </c:pt>
                <c:pt idx="30834">
                  <c:v>0.45728009259259261</c:v>
                </c:pt>
                <c:pt idx="30835">
                  <c:v>0.45752314814814815</c:v>
                </c:pt>
                <c:pt idx="30836">
                  <c:v>0.45776620370370374</c:v>
                </c:pt>
                <c:pt idx="30837">
                  <c:v>0.45800925925925928</c:v>
                </c:pt>
                <c:pt idx="30838">
                  <c:v>0.45825231481481482</c:v>
                </c:pt>
                <c:pt idx="30839">
                  <c:v>0.45849537037037041</c:v>
                </c:pt>
                <c:pt idx="30840">
                  <c:v>0.45874999999999999</c:v>
                </c:pt>
                <c:pt idx="30841">
                  <c:v>0.45899305555555553</c:v>
                </c:pt>
                <c:pt idx="30842">
                  <c:v>0.45923611111111112</c:v>
                </c:pt>
                <c:pt idx="30843">
                  <c:v>0.45947916666666666</c:v>
                </c:pt>
                <c:pt idx="30844">
                  <c:v>0.4597222222222222</c:v>
                </c:pt>
                <c:pt idx="30845">
                  <c:v>0.45997685185185189</c:v>
                </c:pt>
                <c:pt idx="30846">
                  <c:v>0.46021990740740742</c:v>
                </c:pt>
                <c:pt idx="30847">
                  <c:v>0.46046296296296302</c:v>
                </c:pt>
                <c:pt idx="30848">
                  <c:v>0.4607060185185185</c:v>
                </c:pt>
                <c:pt idx="30849">
                  <c:v>0.46094907407407404</c:v>
                </c:pt>
                <c:pt idx="30850">
                  <c:v>0.46120370370370373</c:v>
                </c:pt>
                <c:pt idx="30851">
                  <c:v>0.46144675925925926</c:v>
                </c:pt>
                <c:pt idx="30852">
                  <c:v>0.4616898148148148</c:v>
                </c:pt>
                <c:pt idx="30853">
                  <c:v>0.4619328703703704</c:v>
                </c:pt>
                <c:pt idx="30854">
                  <c:v>0.46217592592592593</c:v>
                </c:pt>
                <c:pt idx="30855">
                  <c:v>0.46241898148148147</c:v>
                </c:pt>
                <c:pt idx="30856">
                  <c:v>0.4626736111111111</c:v>
                </c:pt>
                <c:pt idx="30857">
                  <c:v>0.46291666666666664</c:v>
                </c:pt>
                <c:pt idx="30858">
                  <c:v>0.46315972222222218</c:v>
                </c:pt>
                <c:pt idx="30859">
                  <c:v>0.46340277777777777</c:v>
                </c:pt>
                <c:pt idx="30860">
                  <c:v>0.46364583333333331</c:v>
                </c:pt>
                <c:pt idx="30861">
                  <c:v>0.463900462962963</c:v>
                </c:pt>
                <c:pt idx="30862">
                  <c:v>0.46414351851851854</c:v>
                </c:pt>
                <c:pt idx="30863">
                  <c:v>0.46438657407407408</c:v>
                </c:pt>
                <c:pt idx="30864">
                  <c:v>0.46462962962962967</c:v>
                </c:pt>
                <c:pt idx="30865">
                  <c:v>0.46487268518518521</c:v>
                </c:pt>
                <c:pt idx="30866">
                  <c:v>0.46512731481481479</c:v>
                </c:pt>
                <c:pt idx="30867">
                  <c:v>0.46537037037037038</c:v>
                </c:pt>
                <c:pt idx="30868">
                  <c:v>0.46561342592592592</c:v>
                </c:pt>
                <c:pt idx="30869">
                  <c:v>0.46585648148148145</c:v>
                </c:pt>
                <c:pt idx="30870">
                  <c:v>0.46609953703703705</c:v>
                </c:pt>
                <c:pt idx="30871">
                  <c:v>0.46635416666666668</c:v>
                </c:pt>
                <c:pt idx="30872">
                  <c:v>0.46659722222222227</c:v>
                </c:pt>
                <c:pt idx="30873">
                  <c:v>0.46684027777777781</c:v>
                </c:pt>
                <c:pt idx="30874">
                  <c:v>0.46708333333333335</c:v>
                </c:pt>
                <c:pt idx="30875">
                  <c:v>0.46732638888888883</c:v>
                </c:pt>
                <c:pt idx="30876">
                  <c:v>0.46756944444444448</c:v>
                </c:pt>
                <c:pt idx="30877">
                  <c:v>0.46782407407407406</c:v>
                </c:pt>
                <c:pt idx="30878">
                  <c:v>0.46806712962962965</c:v>
                </c:pt>
                <c:pt idx="30879">
                  <c:v>0.46831018518518519</c:v>
                </c:pt>
                <c:pt idx="30880">
                  <c:v>0.46855324074074073</c:v>
                </c:pt>
                <c:pt idx="30881">
                  <c:v>0.46879629629629632</c:v>
                </c:pt>
                <c:pt idx="30882">
                  <c:v>0.4690509259259259</c:v>
                </c:pt>
                <c:pt idx="30883">
                  <c:v>0.46929398148148144</c:v>
                </c:pt>
                <c:pt idx="30884">
                  <c:v>0.46953703703703703</c:v>
                </c:pt>
                <c:pt idx="30885">
                  <c:v>0.46978009259259257</c:v>
                </c:pt>
                <c:pt idx="30886">
                  <c:v>0.47002314814814811</c:v>
                </c:pt>
                <c:pt idx="30887">
                  <c:v>0.47027777777777779</c:v>
                </c:pt>
                <c:pt idx="30888">
                  <c:v>0.47052083333333333</c:v>
                </c:pt>
                <c:pt idx="30889">
                  <c:v>0.47076388888888893</c:v>
                </c:pt>
                <c:pt idx="30890">
                  <c:v>0.47100694444444446</c:v>
                </c:pt>
                <c:pt idx="30891">
                  <c:v>0.47125</c:v>
                </c:pt>
                <c:pt idx="30892">
                  <c:v>0.47150462962962963</c:v>
                </c:pt>
                <c:pt idx="30893">
                  <c:v>0.47174768518518517</c:v>
                </c:pt>
                <c:pt idx="30894">
                  <c:v>0.47199074074074071</c:v>
                </c:pt>
                <c:pt idx="30895">
                  <c:v>0.4722337962962963</c:v>
                </c:pt>
                <c:pt idx="30896">
                  <c:v>0.47247685185185184</c:v>
                </c:pt>
                <c:pt idx="30897">
                  <c:v>0.47271990740740738</c:v>
                </c:pt>
                <c:pt idx="30898">
                  <c:v>0.47297453703703707</c:v>
                </c:pt>
                <c:pt idx="30899">
                  <c:v>0.47321759259259261</c:v>
                </c:pt>
                <c:pt idx="30900">
                  <c:v>0.4734606481481482</c:v>
                </c:pt>
                <c:pt idx="30901">
                  <c:v>0.47370370370370374</c:v>
                </c:pt>
                <c:pt idx="30902">
                  <c:v>0.47394675925925928</c:v>
                </c:pt>
                <c:pt idx="30903">
                  <c:v>0.47420138888888891</c:v>
                </c:pt>
                <c:pt idx="30904">
                  <c:v>0.47444444444444445</c:v>
                </c:pt>
                <c:pt idx="30905">
                  <c:v>0.47468749999999998</c:v>
                </c:pt>
                <c:pt idx="30906">
                  <c:v>0.47493055555555558</c:v>
                </c:pt>
                <c:pt idx="30907">
                  <c:v>0.47517361111111112</c:v>
                </c:pt>
                <c:pt idx="30908">
                  <c:v>0.47542824074074069</c:v>
                </c:pt>
                <c:pt idx="30909">
                  <c:v>0.47567129629629629</c:v>
                </c:pt>
                <c:pt idx="30910">
                  <c:v>0.47591435185185182</c:v>
                </c:pt>
                <c:pt idx="30911">
                  <c:v>0.47615740740740736</c:v>
                </c:pt>
                <c:pt idx="30912">
                  <c:v>0.47640046296296296</c:v>
                </c:pt>
                <c:pt idx="30913">
                  <c:v>0.47664351851851849</c:v>
                </c:pt>
                <c:pt idx="30914">
                  <c:v>0.47689814814814818</c:v>
                </c:pt>
                <c:pt idx="30915">
                  <c:v>0.47714120370370372</c:v>
                </c:pt>
                <c:pt idx="30916">
                  <c:v>0.47738425925925926</c:v>
                </c:pt>
                <c:pt idx="30917">
                  <c:v>0.47762731481481485</c:v>
                </c:pt>
                <c:pt idx="30918">
                  <c:v>0.47787037037037039</c:v>
                </c:pt>
                <c:pt idx="30919">
                  <c:v>0.47812499999999997</c:v>
                </c:pt>
                <c:pt idx="30920">
                  <c:v>0.47836805555555556</c:v>
                </c:pt>
                <c:pt idx="30921">
                  <c:v>0.4786111111111111</c:v>
                </c:pt>
                <c:pt idx="30922">
                  <c:v>0.47885416666666664</c:v>
                </c:pt>
                <c:pt idx="30923">
                  <c:v>0.47909722222222223</c:v>
                </c:pt>
                <c:pt idx="30924">
                  <c:v>0.47935185185185186</c:v>
                </c:pt>
                <c:pt idx="30925">
                  <c:v>0.47959490740740746</c:v>
                </c:pt>
                <c:pt idx="30926">
                  <c:v>0.47983796296296299</c:v>
                </c:pt>
                <c:pt idx="30927">
                  <c:v>0.48008101851851853</c:v>
                </c:pt>
                <c:pt idx="30928">
                  <c:v>0.48032407407407413</c:v>
                </c:pt>
                <c:pt idx="30929">
                  <c:v>0.4805787037037037</c:v>
                </c:pt>
                <c:pt idx="30930">
                  <c:v>0.48082175925925924</c:v>
                </c:pt>
                <c:pt idx="30931">
                  <c:v>0.48106481481481483</c:v>
                </c:pt>
                <c:pt idx="30932">
                  <c:v>0.48130787037037037</c:v>
                </c:pt>
                <c:pt idx="30933">
                  <c:v>0.48155092592592591</c:v>
                </c:pt>
                <c:pt idx="30934">
                  <c:v>0.4817939814814815</c:v>
                </c:pt>
                <c:pt idx="30935">
                  <c:v>0.48204861111111108</c:v>
                </c:pt>
                <c:pt idx="30936">
                  <c:v>0.48229166666666662</c:v>
                </c:pt>
                <c:pt idx="30937">
                  <c:v>0.48253472222222221</c:v>
                </c:pt>
                <c:pt idx="30938">
                  <c:v>0.48277777777777775</c:v>
                </c:pt>
                <c:pt idx="30939">
                  <c:v>0.48302083333333329</c:v>
                </c:pt>
                <c:pt idx="30940">
                  <c:v>0.48327546296296298</c:v>
                </c:pt>
                <c:pt idx="30941">
                  <c:v>0.48351851851851851</c:v>
                </c:pt>
                <c:pt idx="30942">
                  <c:v>0.48376157407407411</c:v>
                </c:pt>
                <c:pt idx="30943">
                  <c:v>0.48400462962962965</c:v>
                </c:pt>
                <c:pt idx="30944">
                  <c:v>0.48424768518518518</c:v>
                </c:pt>
                <c:pt idx="30945">
                  <c:v>0.48450231481481482</c:v>
                </c:pt>
                <c:pt idx="30946">
                  <c:v>0.48474537037037035</c:v>
                </c:pt>
                <c:pt idx="30947">
                  <c:v>0.48498842592592589</c:v>
                </c:pt>
                <c:pt idx="30948">
                  <c:v>0.48523148148148149</c:v>
                </c:pt>
                <c:pt idx="30949">
                  <c:v>0.48547453703703702</c:v>
                </c:pt>
                <c:pt idx="30950">
                  <c:v>0.48572916666666671</c:v>
                </c:pt>
                <c:pt idx="30951">
                  <c:v>0.48597222222222225</c:v>
                </c:pt>
                <c:pt idx="30952">
                  <c:v>0.48621527777777779</c:v>
                </c:pt>
                <c:pt idx="30953">
                  <c:v>0.48645833333333338</c:v>
                </c:pt>
                <c:pt idx="30954">
                  <c:v>0.48670138888888892</c:v>
                </c:pt>
                <c:pt idx="30955">
                  <c:v>0.48694444444444446</c:v>
                </c:pt>
                <c:pt idx="30956">
                  <c:v>0.48719907407407409</c:v>
                </c:pt>
                <c:pt idx="30957">
                  <c:v>0.48744212962962963</c:v>
                </c:pt>
                <c:pt idx="30958">
                  <c:v>0.48768518518518517</c:v>
                </c:pt>
                <c:pt idx="30959">
                  <c:v>0.48792824074074076</c:v>
                </c:pt>
                <c:pt idx="30960">
                  <c:v>0.4881712962962963</c:v>
                </c:pt>
                <c:pt idx="30961">
                  <c:v>0.48842592592592587</c:v>
                </c:pt>
                <c:pt idx="30962">
                  <c:v>0.48866898148148147</c:v>
                </c:pt>
                <c:pt idx="30963">
                  <c:v>0.48891203703703701</c:v>
                </c:pt>
                <c:pt idx="30964">
                  <c:v>0.48915509259259254</c:v>
                </c:pt>
                <c:pt idx="30965">
                  <c:v>0.48939814814814814</c:v>
                </c:pt>
                <c:pt idx="30966">
                  <c:v>0.48965277777777777</c:v>
                </c:pt>
                <c:pt idx="30967">
                  <c:v>0.48989583333333336</c:v>
                </c:pt>
                <c:pt idx="30968">
                  <c:v>0.4901388888888889</c:v>
                </c:pt>
                <c:pt idx="30969">
                  <c:v>0.49038194444444444</c:v>
                </c:pt>
                <c:pt idx="30970">
                  <c:v>0.49062500000000003</c:v>
                </c:pt>
                <c:pt idx="30971">
                  <c:v>0.49087962962962961</c:v>
                </c:pt>
                <c:pt idx="30972">
                  <c:v>0.49112268518518515</c:v>
                </c:pt>
                <c:pt idx="30973">
                  <c:v>0.49136574074074074</c:v>
                </c:pt>
                <c:pt idx="30974">
                  <c:v>0.49160879629629628</c:v>
                </c:pt>
                <c:pt idx="30975">
                  <c:v>0.49185185185185182</c:v>
                </c:pt>
                <c:pt idx="30976">
                  <c:v>0.49209490740740741</c:v>
                </c:pt>
                <c:pt idx="30977">
                  <c:v>0.49234953703703704</c:v>
                </c:pt>
                <c:pt idx="30978">
                  <c:v>0.49259259259259264</c:v>
                </c:pt>
                <c:pt idx="30979">
                  <c:v>0.49283564814814818</c:v>
                </c:pt>
                <c:pt idx="30980">
                  <c:v>0.49307870370370371</c:v>
                </c:pt>
                <c:pt idx="30981">
                  <c:v>0.49332175925925931</c:v>
                </c:pt>
                <c:pt idx="30982">
                  <c:v>0.49357638888888888</c:v>
                </c:pt>
                <c:pt idx="30983">
                  <c:v>0.49381944444444442</c:v>
                </c:pt>
                <c:pt idx="30984">
                  <c:v>0.49406250000000002</c:v>
                </c:pt>
                <c:pt idx="30985">
                  <c:v>0.49430555555555555</c:v>
                </c:pt>
                <c:pt idx="30986">
                  <c:v>0.49454861111111109</c:v>
                </c:pt>
                <c:pt idx="30987">
                  <c:v>0.49479166666666669</c:v>
                </c:pt>
                <c:pt idx="30988">
                  <c:v>0.49504629629629626</c:v>
                </c:pt>
                <c:pt idx="30989">
                  <c:v>0.4952893518518518</c:v>
                </c:pt>
                <c:pt idx="30990">
                  <c:v>0.49553240740740739</c:v>
                </c:pt>
                <c:pt idx="30991">
                  <c:v>0.49577546296296293</c:v>
                </c:pt>
                <c:pt idx="30992">
                  <c:v>0.49603009259259262</c:v>
                </c:pt>
                <c:pt idx="30993">
                  <c:v>0.49627314814814816</c:v>
                </c:pt>
                <c:pt idx="30994">
                  <c:v>0.4965162037037037</c:v>
                </c:pt>
                <c:pt idx="30995">
                  <c:v>0.49675925925925929</c:v>
                </c:pt>
                <c:pt idx="30996">
                  <c:v>0.49700231481481483</c:v>
                </c:pt>
                <c:pt idx="30997">
                  <c:v>0.49724537037037037</c:v>
                </c:pt>
                <c:pt idx="30998">
                  <c:v>0.4975</c:v>
                </c:pt>
                <c:pt idx="30999">
                  <c:v>0.49774305555555554</c:v>
                </c:pt>
                <c:pt idx="31000">
                  <c:v>0.49798611111111107</c:v>
                </c:pt>
                <c:pt idx="31001">
                  <c:v>0.49822916666666667</c:v>
                </c:pt>
                <c:pt idx="31002">
                  <c:v>0.49847222222222221</c:v>
                </c:pt>
                <c:pt idx="31003">
                  <c:v>0.49872685185185189</c:v>
                </c:pt>
                <c:pt idx="31004">
                  <c:v>0.49896990740740743</c:v>
                </c:pt>
                <c:pt idx="31005">
                  <c:v>0.49921296296296297</c:v>
                </c:pt>
                <c:pt idx="31006">
                  <c:v>0.49945601851851856</c:v>
                </c:pt>
                <c:pt idx="31007">
                  <c:v>0.4996990740740741</c:v>
                </c:pt>
                <c:pt idx="31008">
                  <c:v>0.49994212962962964</c:v>
                </c:pt>
                <c:pt idx="31009">
                  <c:v>0.50019675925925922</c:v>
                </c:pt>
                <c:pt idx="31010">
                  <c:v>0.50043981481481481</c:v>
                </c:pt>
                <c:pt idx="31011">
                  <c:v>0.5006828703703704</c:v>
                </c:pt>
                <c:pt idx="31012">
                  <c:v>0.50092592592592589</c:v>
                </c:pt>
                <c:pt idx="31013">
                  <c:v>0.50116898148148148</c:v>
                </c:pt>
                <c:pt idx="31014">
                  <c:v>0.50142361111111111</c:v>
                </c:pt>
                <c:pt idx="31015">
                  <c:v>0.50166666666666659</c:v>
                </c:pt>
                <c:pt idx="31016">
                  <c:v>0.50190972222222219</c:v>
                </c:pt>
                <c:pt idx="31017">
                  <c:v>0.50215277777777778</c:v>
                </c:pt>
                <c:pt idx="31018">
                  <c:v>0.50239583333333326</c:v>
                </c:pt>
                <c:pt idx="31019">
                  <c:v>0.50265046296296301</c:v>
                </c:pt>
                <c:pt idx="31020">
                  <c:v>0.50289351851851849</c:v>
                </c:pt>
                <c:pt idx="31021">
                  <c:v>0.50313657407407408</c:v>
                </c:pt>
                <c:pt idx="31022">
                  <c:v>0.50337962962962968</c:v>
                </c:pt>
                <c:pt idx="31023">
                  <c:v>0.50362268518518516</c:v>
                </c:pt>
                <c:pt idx="31024">
                  <c:v>0.50386574074074075</c:v>
                </c:pt>
                <c:pt idx="31025">
                  <c:v>0.50412037037037039</c:v>
                </c:pt>
                <c:pt idx="31026">
                  <c:v>0.50436342592592587</c:v>
                </c:pt>
                <c:pt idx="31027">
                  <c:v>0.50460648148148146</c:v>
                </c:pt>
                <c:pt idx="31028">
                  <c:v>0.50484953703703705</c:v>
                </c:pt>
                <c:pt idx="31029">
                  <c:v>0.50509259259259254</c:v>
                </c:pt>
                <c:pt idx="31030">
                  <c:v>0.50534722222222228</c:v>
                </c:pt>
                <c:pt idx="31031">
                  <c:v>0.50559027777777776</c:v>
                </c:pt>
                <c:pt idx="31032">
                  <c:v>0.50583333333333336</c:v>
                </c:pt>
                <c:pt idx="31033">
                  <c:v>0.50607638888888895</c:v>
                </c:pt>
                <c:pt idx="31034">
                  <c:v>0.50631944444444443</c:v>
                </c:pt>
                <c:pt idx="31035">
                  <c:v>0.50657407407407407</c:v>
                </c:pt>
                <c:pt idx="31036">
                  <c:v>0.50681712962962966</c:v>
                </c:pt>
                <c:pt idx="31037">
                  <c:v>0.50706018518518514</c:v>
                </c:pt>
                <c:pt idx="31038">
                  <c:v>0.50730324074074074</c:v>
                </c:pt>
                <c:pt idx="31039">
                  <c:v>0.50754629629629633</c:v>
                </c:pt>
                <c:pt idx="31040">
                  <c:v>0.50780092592592596</c:v>
                </c:pt>
                <c:pt idx="31041">
                  <c:v>0.50804398148148155</c:v>
                </c:pt>
                <c:pt idx="31042">
                  <c:v>0.50828703703703704</c:v>
                </c:pt>
                <c:pt idx="31043">
                  <c:v>0.50853009259259252</c:v>
                </c:pt>
                <c:pt idx="31044">
                  <c:v>0.50877314814814811</c:v>
                </c:pt>
                <c:pt idx="31045">
                  <c:v>0.50901620370370371</c:v>
                </c:pt>
                <c:pt idx="31046">
                  <c:v>0.50927083333333334</c:v>
                </c:pt>
                <c:pt idx="31047">
                  <c:v>0.50951388888888893</c:v>
                </c:pt>
                <c:pt idx="31048">
                  <c:v>0.50975694444444442</c:v>
                </c:pt>
                <c:pt idx="31049">
                  <c:v>0.51</c:v>
                </c:pt>
                <c:pt idx="31050">
                  <c:v>0.5102430555555556</c:v>
                </c:pt>
                <c:pt idx="31051">
                  <c:v>0.51049768518518512</c:v>
                </c:pt>
                <c:pt idx="31052">
                  <c:v>0.51074074074074072</c:v>
                </c:pt>
                <c:pt idx="31053">
                  <c:v>0.51098379629629631</c:v>
                </c:pt>
                <c:pt idx="31054">
                  <c:v>0.51122685185185179</c:v>
                </c:pt>
                <c:pt idx="31055">
                  <c:v>0.51146990740740739</c:v>
                </c:pt>
                <c:pt idx="31056">
                  <c:v>0.51172453703703702</c:v>
                </c:pt>
                <c:pt idx="31057">
                  <c:v>0.51196759259259261</c:v>
                </c:pt>
                <c:pt idx="31058">
                  <c:v>0.51221064814814821</c:v>
                </c:pt>
                <c:pt idx="31059">
                  <c:v>0.51245370370370369</c:v>
                </c:pt>
                <c:pt idx="31060">
                  <c:v>0.51269675925925928</c:v>
                </c:pt>
                <c:pt idx="31061">
                  <c:v>0.51293981481481488</c:v>
                </c:pt>
                <c:pt idx="31062">
                  <c:v>0.5131944444444444</c:v>
                </c:pt>
                <c:pt idx="31063">
                  <c:v>0.51343749999999999</c:v>
                </c:pt>
                <c:pt idx="31064">
                  <c:v>0.51368055555555558</c:v>
                </c:pt>
                <c:pt idx="31065">
                  <c:v>0.51392361111111107</c:v>
                </c:pt>
                <c:pt idx="31066">
                  <c:v>0.51416666666666666</c:v>
                </c:pt>
                <c:pt idx="31067">
                  <c:v>0.51442129629629629</c:v>
                </c:pt>
                <c:pt idx="31068">
                  <c:v>0.51466435185185189</c:v>
                </c:pt>
                <c:pt idx="31069">
                  <c:v>0.51490740740740737</c:v>
                </c:pt>
                <c:pt idx="31070">
                  <c:v>0.51515046296296296</c:v>
                </c:pt>
                <c:pt idx="31071">
                  <c:v>0.51539351851851845</c:v>
                </c:pt>
                <c:pt idx="31072">
                  <c:v>0.51564814814814819</c:v>
                </c:pt>
                <c:pt idx="31073">
                  <c:v>0.51589120370370367</c:v>
                </c:pt>
                <c:pt idx="31074">
                  <c:v>0.51613425925925926</c:v>
                </c:pt>
                <c:pt idx="31075">
                  <c:v>0.51637731481481486</c:v>
                </c:pt>
                <c:pt idx="31076">
                  <c:v>0.51662037037037034</c:v>
                </c:pt>
                <c:pt idx="31077">
                  <c:v>0.51687499999999997</c:v>
                </c:pt>
                <c:pt idx="31078">
                  <c:v>0.51711805555555557</c:v>
                </c:pt>
                <c:pt idx="31079">
                  <c:v>0.51736111111111105</c:v>
                </c:pt>
                <c:pt idx="31080">
                  <c:v>0.51760416666666664</c:v>
                </c:pt>
                <c:pt idx="31081">
                  <c:v>0.51784722222222224</c:v>
                </c:pt>
                <c:pt idx="31082">
                  <c:v>0.51809027777777772</c:v>
                </c:pt>
                <c:pt idx="31083">
                  <c:v>0.51834490740740746</c:v>
                </c:pt>
                <c:pt idx="31084">
                  <c:v>0.51858796296296295</c:v>
                </c:pt>
                <c:pt idx="31085">
                  <c:v>0.51883101851851854</c:v>
                </c:pt>
                <c:pt idx="31086">
                  <c:v>0.51907407407407413</c:v>
                </c:pt>
                <c:pt idx="31087">
                  <c:v>0.51931712962962961</c:v>
                </c:pt>
                <c:pt idx="31088">
                  <c:v>0.51957175925925925</c:v>
                </c:pt>
                <c:pt idx="31089">
                  <c:v>0.51981481481481484</c:v>
                </c:pt>
                <c:pt idx="31090">
                  <c:v>0.52005787037037032</c:v>
                </c:pt>
                <c:pt idx="31091">
                  <c:v>0.52030092592592592</c:v>
                </c:pt>
                <c:pt idx="31092">
                  <c:v>0.52054398148148151</c:v>
                </c:pt>
                <c:pt idx="31093">
                  <c:v>0.52079861111111114</c:v>
                </c:pt>
                <c:pt idx="31094">
                  <c:v>0.52104166666666674</c:v>
                </c:pt>
                <c:pt idx="31095">
                  <c:v>0.52128472222222222</c:v>
                </c:pt>
                <c:pt idx="31096">
                  <c:v>0.52152777777777781</c:v>
                </c:pt>
                <c:pt idx="31097">
                  <c:v>0.52177083333333341</c:v>
                </c:pt>
                <c:pt idx="31098">
                  <c:v>0.52202546296296293</c:v>
                </c:pt>
                <c:pt idx="31099">
                  <c:v>0.52226851851851852</c:v>
                </c:pt>
                <c:pt idx="31100">
                  <c:v>0.52251157407407411</c:v>
                </c:pt>
                <c:pt idx="31101">
                  <c:v>0.5227546296296296</c:v>
                </c:pt>
                <c:pt idx="31102">
                  <c:v>0.52299768518518519</c:v>
                </c:pt>
                <c:pt idx="31103">
                  <c:v>0.52324074074074078</c:v>
                </c:pt>
                <c:pt idx="31104">
                  <c:v>0.52349537037037031</c:v>
                </c:pt>
                <c:pt idx="31105">
                  <c:v>0.5237384259259259</c:v>
                </c:pt>
                <c:pt idx="31106">
                  <c:v>0.52398148148148149</c:v>
                </c:pt>
                <c:pt idx="31107">
                  <c:v>0.52422453703703698</c:v>
                </c:pt>
                <c:pt idx="31108">
                  <c:v>0.52446759259259257</c:v>
                </c:pt>
                <c:pt idx="31109">
                  <c:v>0.5247222222222222</c:v>
                </c:pt>
                <c:pt idx="31110">
                  <c:v>0.52496527777777779</c:v>
                </c:pt>
                <c:pt idx="31111">
                  <c:v>0.52520833333333339</c:v>
                </c:pt>
                <c:pt idx="31112">
                  <c:v>0.52545138888888887</c:v>
                </c:pt>
                <c:pt idx="31113">
                  <c:v>0.52569444444444446</c:v>
                </c:pt>
                <c:pt idx="31114">
                  <c:v>0.5259490740740741</c:v>
                </c:pt>
                <c:pt idx="31115">
                  <c:v>0.52619212962962958</c:v>
                </c:pt>
                <c:pt idx="31116">
                  <c:v>0.52643518518518517</c:v>
                </c:pt>
                <c:pt idx="31117">
                  <c:v>0.52667824074074077</c:v>
                </c:pt>
                <c:pt idx="31118">
                  <c:v>0.52692129629629625</c:v>
                </c:pt>
                <c:pt idx="31119">
                  <c:v>0.52717592592592599</c:v>
                </c:pt>
                <c:pt idx="31120">
                  <c:v>0.52741898148148147</c:v>
                </c:pt>
                <c:pt idx="31121">
                  <c:v>0.52766203703703707</c:v>
                </c:pt>
                <c:pt idx="31122">
                  <c:v>0.52790509259259266</c:v>
                </c:pt>
                <c:pt idx="31123">
                  <c:v>0.52814814814814814</c:v>
                </c:pt>
                <c:pt idx="31124">
                  <c:v>0.52839120370370374</c:v>
                </c:pt>
                <c:pt idx="31125">
                  <c:v>0.52864583333333337</c:v>
                </c:pt>
                <c:pt idx="31126">
                  <c:v>0.52888888888888885</c:v>
                </c:pt>
                <c:pt idx="31127">
                  <c:v>0.52913194444444445</c:v>
                </c:pt>
                <c:pt idx="31128">
                  <c:v>0.52937500000000004</c:v>
                </c:pt>
                <c:pt idx="31129">
                  <c:v>0.52961805555555552</c:v>
                </c:pt>
                <c:pt idx="31130">
                  <c:v>0.52987268518518515</c:v>
                </c:pt>
                <c:pt idx="31131">
                  <c:v>0.53011574074074075</c:v>
                </c:pt>
                <c:pt idx="31132">
                  <c:v>0.53035879629629623</c:v>
                </c:pt>
                <c:pt idx="31133">
                  <c:v>0.53060185185185182</c:v>
                </c:pt>
                <c:pt idx="31134">
                  <c:v>0.53084490740740742</c:v>
                </c:pt>
                <c:pt idx="31135">
                  <c:v>0.53109953703703705</c:v>
                </c:pt>
                <c:pt idx="31136">
                  <c:v>0.53134259259259264</c:v>
                </c:pt>
                <c:pt idx="31137">
                  <c:v>0.53158564814814813</c:v>
                </c:pt>
                <c:pt idx="31138">
                  <c:v>0.53182870370370372</c:v>
                </c:pt>
                <c:pt idx="31139">
                  <c:v>0.53207175925925931</c:v>
                </c:pt>
                <c:pt idx="31140">
                  <c:v>0.53232638888888884</c:v>
                </c:pt>
                <c:pt idx="31141">
                  <c:v>0.53256944444444443</c:v>
                </c:pt>
                <c:pt idx="31142">
                  <c:v>0.53281250000000002</c:v>
                </c:pt>
                <c:pt idx="31143">
                  <c:v>0.5330555555555555</c:v>
                </c:pt>
                <c:pt idx="31144">
                  <c:v>0.5332986111111111</c:v>
                </c:pt>
                <c:pt idx="31145">
                  <c:v>0.53354166666666669</c:v>
                </c:pt>
                <c:pt idx="31146">
                  <c:v>0.53379629629629632</c:v>
                </c:pt>
                <c:pt idx="31147">
                  <c:v>0.53403935185185192</c:v>
                </c:pt>
                <c:pt idx="31148">
                  <c:v>0.5342824074074074</c:v>
                </c:pt>
                <c:pt idx="31149">
                  <c:v>0.53452546296296299</c:v>
                </c:pt>
                <c:pt idx="31150">
                  <c:v>0.53476851851851859</c:v>
                </c:pt>
                <c:pt idx="31151">
                  <c:v>0.53502314814814811</c:v>
                </c:pt>
                <c:pt idx="31152">
                  <c:v>0.5352662037037037</c:v>
                </c:pt>
                <c:pt idx="31153">
                  <c:v>0.5355092592592593</c:v>
                </c:pt>
                <c:pt idx="31154">
                  <c:v>0.53575231481481478</c:v>
                </c:pt>
                <c:pt idx="31155">
                  <c:v>0.53599537037037037</c:v>
                </c:pt>
                <c:pt idx="31156">
                  <c:v>0.53623842592592597</c:v>
                </c:pt>
                <c:pt idx="31157">
                  <c:v>0.53649305555555549</c:v>
                </c:pt>
                <c:pt idx="31158">
                  <c:v>0.53673611111111108</c:v>
                </c:pt>
                <c:pt idx="31159">
                  <c:v>0.53697916666666667</c:v>
                </c:pt>
                <c:pt idx="31160">
                  <c:v>0.53722222222222216</c:v>
                </c:pt>
                <c:pt idx="31161">
                  <c:v>0.5374768518518519</c:v>
                </c:pt>
                <c:pt idx="31162">
                  <c:v>0.53771990740740738</c:v>
                </c:pt>
                <c:pt idx="31163">
                  <c:v>0.53796296296296298</c:v>
                </c:pt>
                <c:pt idx="31164">
                  <c:v>0.53820601851851857</c:v>
                </c:pt>
                <c:pt idx="31165">
                  <c:v>0.53844907407407405</c:v>
                </c:pt>
                <c:pt idx="31166">
                  <c:v>0.53869212962962965</c:v>
                </c:pt>
                <c:pt idx="31167">
                  <c:v>0.53894675925925928</c:v>
                </c:pt>
                <c:pt idx="31168">
                  <c:v>0.53918981481481476</c:v>
                </c:pt>
                <c:pt idx="31169">
                  <c:v>0.53943287037037035</c:v>
                </c:pt>
                <c:pt idx="31170">
                  <c:v>0.53967592592592595</c:v>
                </c:pt>
                <c:pt idx="31171">
                  <c:v>0.53991898148148143</c:v>
                </c:pt>
                <c:pt idx="31172">
                  <c:v>0.54017361111111117</c:v>
                </c:pt>
                <c:pt idx="31173">
                  <c:v>0.54041666666666666</c:v>
                </c:pt>
                <c:pt idx="31174">
                  <c:v>0.54065972222222225</c:v>
                </c:pt>
                <c:pt idx="31175">
                  <c:v>0.54090277777777784</c:v>
                </c:pt>
                <c:pt idx="31176">
                  <c:v>0.54114583333333333</c:v>
                </c:pt>
                <c:pt idx="31177">
                  <c:v>0.54140046296296296</c:v>
                </c:pt>
                <c:pt idx="31178">
                  <c:v>0.54164351851851855</c:v>
                </c:pt>
                <c:pt idx="31179">
                  <c:v>0.54188657407407403</c:v>
                </c:pt>
                <c:pt idx="31180">
                  <c:v>0.54212962962962963</c:v>
                </c:pt>
                <c:pt idx="31181">
                  <c:v>0.54237268518518522</c:v>
                </c:pt>
                <c:pt idx="31182">
                  <c:v>0.5426157407407407</c:v>
                </c:pt>
                <c:pt idx="31183">
                  <c:v>0.54287037037037034</c:v>
                </c:pt>
                <c:pt idx="31184">
                  <c:v>0.54311342592592593</c:v>
                </c:pt>
                <c:pt idx="31185">
                  <c:v>0.54335648148148141</c:v>
                </c:pt>
                <c:pt idx="31186">
                  <c:v>0.54359953703703701</c:v>
                </c:pt>
                <c:pt idx="31187">
                  <c:v>0.5438425925925926</c:v>
                </c:pt>
                <c:pt idx="31188">
                  <c:v>0.54409722222222223</c:v>
                </c:pt>
                <c:pt idx="31189">
                  <c:v>0.54434027777777783</c:v>
                </c:pt>
                <c:pt idx="31190">
                  <c:v>0.54458333333333331</c:v>
                </c:pt>
                <c:pt idx="31191">
                  <c:v>0.5448263888888889</c:v>
                </c:pt>
                <c:pt idx="31192">
                  <c:v>0.5450694444444445</c:v>
                </c:pt>
                <c:pt idx="31193">
                  <c:v>0.54531249999999998</c:v>
                </c:pt>
                <c:pt idx="31194">
                  <c:v>0.54556712962962961</c:v>
                </c:pt>
                <c:pt idx="31195">
                  <c:v>0.5458101851851852</c:v>
                </c:pt>
                <c:pt idx="31196">
                  <c:v>0.54605324074074069</c:v>
                </c:pt>
                <c:pt idx="31197">
                  <c:v>0.54629629629629628</c:v>
                </c:pt>
                <c:pt idx="31198">
                  <c:v>0.54655092592592591</c:v>
                </c:pt>
                <c:pt idx="31199">
                  <c:v>0.54679398148148151</c:v>
                </c:pt>
                <c:pt idx="31200">
                  <c:v>0.5470370370370371</c:v>
                </c:pt>
                <c:pt idx="31201">
                  <c:v>0.54728009259259258</c:v>
                </c:pt>
                <c:pt idx="31202">
                  <c:v>0.54752314814814818</c:v>
                </c:pt>
                <c:pt idx="31203">
                  <c:v>0.54776620370370377</c:v>
                </c:pt>
                <c:pt idx="31204">
                  <c:v>0.54802083333333329</c:v>
                </c:pt>
                <c:pt idx="31205">
                  <c:v>0.54826388888888888</c:v>
                </c:pt>
                <c:pt idx="31206">
                  <c:v>0.54850694444444448</c:v>
                </c:pt>
                <c:pt idx="31207">
                  <c:v>0.54874999999999996</c:v>
                </c:pt>
                <c:pt idx="31208">
                  <c:v>0.54899305555555555</c:v>
                </c:pt>
                <c:pt idx="31209">
                  <c:v>0.54924768518518519</c:v>
                </c:pt>
                <c:pt idx="31210">
                  <c:v>0.54949074074074067</c:v>
                </c:pt>
                <c:pt idx="31211">
                  <c:v>0.54973379629629626</c:v>
                </c:pt>
                <c:pt idx="31212">
                  <c:v>0.54997685185185186</c:v>
                </c:pt>
                <c:pt idx="31213">
                  <c:v>0.55021990740740734</c:v>
                </c:pt>
                <c:pt idx="31214">
                  <c:v>0.55046296296296293</c:v>
                </c:pt>
                <c:pt idx="31215">
                  <c:v>0.55071759259259256</c:v>
                </c:pt>
                <c:pt idx="31216">
                  <c:v>0.55096064814814816</c:v>
                </c:pt>
                <c:pt idx="31217">
                  <c:v>0.55120370370370375</c:v>
                </c:pt>
                <c:pt idx="31218">
                  <c:v>0.55144675925925923</c:v>
                </c:pt>
                <c:pt idx="31219">
                  <c:v>0.55170138888888887</c:v>
                </c:pt>
                <c:pt idx="31220">
                  <c:v>0.55194444444444446</c:v>
                </c:pt>
                <c:pt idx="31221">
                  <c:v>0.55218749999999994</c:v>
                </c:pt>
                <c:pt idx="31222">
                  <c:v>0.55243055555555554</c:v>
                </c:pt>
                <c:pt idx="31223">
                  <c:v>0.55267361111111113</c:v>
                </c:pt>
                <c:pt idx="31224">
                  <c:v>0.55291666666666661</c:v>
                </c:pt>
                <c:pt idx="31225">
                  <c:v>0.55317129629629636</c:v>
                </c:pt>
                <c:pt idx="31226">
                  <c:v>0.55341435185185184</c:v>
                </c:pt>
                <c:pt idx="31227">
                  <c:v>0.55365740740740743</c:v>
                </c:pt>
                <c:pt idx="31228">
                  <c:v>0.55390046296296302</c:v>
                </c:pt>
                <c:pt idx="31229">
                  <c:v>0.55414351851851851</c:v>
                </c:pt>
                <c:pt idx="31230">
                  <c:v>0.5543865740740741</c:v>
                </c:pt>
                <c:pt idx="31231">
                  <c:v>0.55464120370370373</c:v>
                </c:pt>
                <c:pt idx="31232">
                  <c:v>0.55488425925925922</c:v>
                </c:pt>
                <c:pt idx="31233">
                  <c:v>0.55512731481481481</c:v>
                </c:pt>
                <c:pt idx="31234">
                  <c:v>0.5553703703703704</c:v>
                </c:pt>
                <c:pt idx="31235">
                  <c:v>0.55561342592592589</c:v>
                </c:pt>
                <c:pt idx="31236">
                  <c:v>0.55586805555555552</c:v>
                </c:pt>
                <c:pt idx="31237">
                  <c:v>0.55611111111111111</c:v>
                </c:pt>
                <c:pt idx="31238">
                  <c:v>0.55635416666666659</c:v>
                </c:pt>
                <c:pt idx="31239">
                  <c:v>0.55659722222222219</c:v>
                </c:pt>
                <c:pt idx="31240">
                  <c:v>0.55684027777777778</c:v>
                </c:pt>
                <c:pt idx="31241">
                  <c:v>0.55709490740740741</c:v>
                </c:pt>
                <c:pt idx="31242">
                  <c:v>0.55733796296296301</c:v>
                </c:pt>
                <c:pt idx="31243">
                  <c:v>0.55758101851851849</c:v>
                </c:pt>
                <c:pt idx="31244">
                  <c:v>0.55782407407407408</c:v>
                </c:pt>
                <c:pt idx="31245">
                  <c:v>0.55806712962962968</c:v>
                </c:pt>
                <c:pt idx="31246">
                  <c:v>0.5583217592592592</c:v>
                </c:pt>
                <c:pt idx="31247">
                  <c:v>0.55856481481481479</c:v>
                </c:pt>
                <c:pt idx="31248">
                  <c:v>0.55880787037037039</c:v>
                </c:pt>
                <c:pt idx="31249">
                  <c:v>0.55905092592592587</c:v>
                </c:pt>
                <c:pt idx="31250">
                  <c:v>0.55929398148148146</c:v>
                </c:pt>
                <c:pt idx="31251">
                  <c:v>0.55953703703703705</c:v>
                </c:pt>
                <c:pt idx="31252">
                  <c:v>0.55979166666666669</c:v>
                </c:pt>
                <c:pt idx="31253">
                  <c:v>0.56003472222222228</c:v>
                </c:pt>
                <c:pt idx="31254">
                  <c:v>0.56027777777777776</c:v>
                </c:pt>
                <c:pt idx="31255">
                  <c:v>0.56052083333333336</c:v>
                </c:pt>
                <c:pt idx="31256">
                  <c:v>0.56076388888888895</c:v>
                </c:pt>
                <c:pt idx="31257">
                  <c:v>0.56101851851851847</c:v>
                </c:pt>
                <c:pt idx="31258">
                  <c:v>0.56126157407407407</c:v>
                </c:pt>
                <c:pt idx="31259">
                  <c:v>0.56150462962962966</c:v>
                </c:pt>
                <c:pt idx="31260">
                  <c:v>0.56174768518518514</c:v>
                </c:pt>
                <c:pt idx="31261">
                  <c:v>0.56199074074074074</c:v>
                </c:pt>
                <c:pt idx="31262">
                  <c:v>0.56224537037037037</c:v>
                </c:pt>
                <c:pt idx="31263">
                  <c:v>0.56248842592592596</c:v>
                </c:pt>
                <c:pt idx="31264">
                  <c:v>0.56273148148148155</c:v>
                </c:pt>
                <c:pt idx="31265">
                  <c:v>0.56297453703703704</c:v>
                </c:pt>
                <c:pt idx="31266">
                  <c:v>0.56321759259259263</c:v>
                </c:pt>
                <c:pt idx="31267">
                  <c:v>0.56347222222222226</c:v>
                </c:pt>
                <c:pt idx="31268">
                  <c:v>0.56371527777777775</c:v>
                </c:pt>
                <c:pt idx="31269">
                  <c:v>0.56395833333333334</c:v>
                </c:pt>
                <c:pt idx="31270">
                  <c:v>0.56420138888888893</c:v>
                </c:pt>
                <c:pt idx="31271">
                  <c:v>0.56444444444444442</c:v>
                </c:pt>
                <c:pt idx="31272">
                  <c:v>0.56468750000000001</c:v>
                </c:pt>
                <c:pt idx="31273">
                  <c:v>0.56494212962962964</c:v>
                </c:pt>
                <c:pt idx="31274">
                  <c:v>0.56518518518518512</c:v>
                </c:pt>
                <c:pt idx="31275">
                  <c:v>0.56542824074074072</c:v>
                </c:pt>
                <c:pt idx="31276">
                  <c:v>0.56567129629629631</c:v>
                </c:pt>
                <c:pt idx="31277">
                  <c:v>0.56591435185185179</c:v>
                </c:pt>
                <c:pt idx="31278">
                  <c:v>0.56616898148148154</c:v>
                </c:pt>
                <c:pt idx="31279">
                  <c:v>0.56641203703703702</c:v>
                </c:pt>
                <c:pt idx="31280">
                  <c:v>0.56665509259259261</c:v>
                </c:pt>
                <c:pt idx="31281">
                  <c:v>0.56689814814814821</c:v>
                </c:pt>
                <c:pt idx="31282">
                  <c:v>0.56714120370370369</c:v>
                </c:pt>
                <c:pt idx="31283">
                  <c:v>0.56739583333333332</c:v>
                </c:pt>
                <c:pt idx="31284">
                  <c:v>0.56763888888888892</c:v>
                </c:pt>
                <c:pt idx="31285">
                  <c:v>0.5678819444444444</c:v>
                </c:pt>
                <c:pt idx="31286">
                  <c:v>0.56812499999999999</c:v>
                </c:pt>
                <c:pt idx="31287">
                  <c:v>0.56836805555555558</c:v>
                </c:pt>
                <c:pt idx="31288">
                  <c:v>0.56862268518518522</c:v>
                </c:pt>
                <c:pt idx="31289">
                  <c:v>0.56886574074074081</c:v>
                </c:pt>
                <c:pt idx="31290">
                  <c:v>0.56910879629629629</c:v>
                </c:pt>
                <c:pt idx="31291">
                  <c:v>0.56935185185185189</c:v>
                </c:pt>
                <c:pt idx="31292">
                  <c:v>0.56959490740740748</c:v>
                </c:pt>
                <c:pt idx="31293">
                  <c:v>0.56983796296296296</c:v>
                </c:pt>
                <c:pt idx="31294">
                  <c:v>0.5700925925925926</c:v>
                </c:pt>
                <c:pt idx="31295">
                  <c:v>0.57033564814814819</c:v>
                </c:pt>
                <c:pt idx="31296">
                  <c:v>0.57057870370370367</c:v>
                </c:pt>
                <c:pt idx="31297">
                  <c:v>0.57082175925925926</c:v>
                </c:pt>
                <c:pt idx="31298">
                  <c:v>0.57106481481481486</c:v>
                </c:pt>
                <c:pt idx="31299">
                  <c:v>0.57131944444444438</c:v>
                </c:pt>
                <c:pt idx="31300">
                  <c:v>0.57156249999999997</c:v>
                </c:pt>
                <c:pt idx="31301">
                  <c:v>0.57180555555555557</c:v>
                </c:pt>
                <c:pt idx="31302">
                  <c:v>0.57204861111111105</c:v>
                </c:pt>
                <c:pt idx="31303">
                  <c:v>0.57229166666666664</c:v>
                </c:pt>
                <c:pt idx="31304">
                  <c:v>0.57254629629629628</c:v>
                </c:pt>
                <c:pt idx="31305">
                  <c:v>0.57278935185185187</c:v>
                </c:pt>
                <c:pt idx="31306">
                  <c:v>0.57303240740740746</c:v>
                </c:pt>
                <c:pt idx="31307">
                  <c:v>0.57327546296296295</c:v>
                </c:pt>
                <c:pt idx="31308">
                  <c:v>0.57351851851851854</c:v>
                </c:pt>
                <c:pt idx="31309">
                  <c:v>0.57376157407407413</c:v>
                </c:pt>
                <c:pt idx="31310">
                  <c:v>0.57401620370370365</c:v>
                </c:pt>
                <c:pt idx="31311">
                  <c:v>0.57425925925925925</c:v>
                </c:pt>
                <c:pt idx="31312">
                  <c:v>0.57450231481481484</c:v>
                </c:pt>
                <c:pt idx="31313">
                  <c:v>0.57474537037037032</c:v>
                </c:pt>
                <c:pt idx="31314">
                  <c:v>0.57498842592592592</c:v>
                </c:pt>
                <c:pt idx="31315">
                  <c:v>0.57524305555555555</c:v>
                </c:pt>
                <c:pt idx="31316">
                  <c:v>0.57548611111111114</c:v>
                </c:pt>
                <c:pt idx="31317">
                  <c:v>0.57572916666666674</c:v>
                </c:pt>
                <c:pt idx="31318">
                  <c:v>0.57597222222222222</c:v>
                </c:pt>
                <c:pt idx="31319">
                  <c:v>0.57621527777777781</c:v>
                </c:pt>
                <c:pt idx="31320">
                  <c:v>0.57646990740740744</c:v>
                </c:pt>
                <c:pt idx="31321">
                  <c:v>0.57671296296296293</c:v>
                </c:pt>
                <c:pt idx="31322">
                  <c:v>0.57695601851851852</c:v>
                </c:pt>
                <c:pt idx="31323">
                  <c:v>0.57719907407407411</c:v>
                </c:pt>
                <c:pt idx="31324">
                  <c:v>0.5774421296296296</c:v>
                </c:pt>
                <c:pt idx="31325">
                  <c:v>0.57769675925925923</c:v>
                </c:pt>
                <c:pt idx="31326">
                  <c:v>0.57793981481481482</c:v>
                </c:pt>
                <c:pt idx="31327">
                  <c:v>0.57818287037037031</c:v>
                </c:pt>
                <c:pt idx="31328">
                  <c:v>0.5784259259259259</c:v>
                </c:pt>
                <c:pt idx="31329">
                  <c:v>0.57866898148148149</c:v>
                </c:pt>
                <c:pt idx="31330">
                  <c:v>0.57891203703703698</c:v>
                </c:pt>
                <c:pt idx="31331">
                  <c:v>0.57916666666666672</c:v>
                </c:pt>
                <c:pt idx="31332">
                  <c:v>0.5794097222222222</c:v>
                </c:pt>
                <c:pt idx="31333">
                  <c:v>0.57965277777777779</c:v>
                </c:pt>
                <c:pt idx="31334">
                  <c:v>0.57989583333333339</c:v>
                </c:pt>
                <c:pt idx="31335">
                  <c:v>0.58013888888888887</c:v>
                </c:pt>
                <c:pt idx="31336">
                  <c:v>0.5803935185185185</c:v>
                </c:pt>
                <c:pt idx="31337">
                  <c:v>0.5806365740740741</c:v>
                </c:pt>
                <c:pt idx="31338">
                  <c:v>0.58087962962962958</c:v>
                </c:pt>
                <c:pt idx="31339">
                  <c:v>0.58112268518518517</c:v>
                </c:pt>
                <c:pt idx="31340">
                  <c:v>0.58136574074074077</c:v>
                </c:pt>
                <c:pt idx="31341">
                  <c:v>0.5816203703703704</c:v>
                </c:pt>
                <c:pt idx="31342">
                  <c:v>0.58186342592592599</c:v>
                </c:pt>
                <c:pt idx="31343">
                  <c:v>0.58210648148148147</c:v>
                </c:pt>
                <c:pt idx="31344">
                  <c:v>0.58234953703703707</c:v>
                </c:pt>
                <c:pt idx="31345">
                  <c:v>0.58259259259259266</c:v>
                </c:pt>
                <c:pt idx="31346">
                  <c:v>0.58284722222222218</c:v>
                </c:pt>
                <c:pt idx="31347">
                  <c:v>0.58309027777777778</c:v>
                </c:pt>
                <c:pt idx="31348">
                  <c:v>0.58333333333333337</c:v>
                </c:pt>
                <c:pt idx="31349">
                  <c:v>0.58357638888888885</c:v>
                </c:pt>
                <c:pt idx="31350">
                  <c:v>0.58381944444444445</c:v>
                </c:pt>
                <c:pt idx="31351">
                  <c:v>0.58406250000000004</c:v>
                </c:pt>
                <c:pt idx="31352">
                  <c:v>0.58431712962962956</c:v>
                </c:pt>
                <c:pt idx="31353">
                  <c:v>0.58456018518518515</c:v>
                </c:pt>
                <c:pt idx="31354">
                  <c:v>0.58480324074074075</c:v>
                </c:pt>
                <c:pt idx="31355">
                  <c:v>0.58504629629629623</c:v>
                </c:pt>
                <c:pt idx="31356">
                  <c:v>0.58528935185185182</c:v>
                </c:pt>
                <c:pt idx="31357">
                  <c:v>0.58554398148148146</c:v>
                </c:pt>
                <c:pt idx="31358">
                  <c:v>0.58578703703703705</c:v>
                </c:pt>
                <c:pt idx="31359">
                  <c:v>0.58603009259259264</c:v>
                </c:pt>
                <c:pt idx="31360">
                  <c:v>0.58627314814814813</c:v>
                </c:pt>
                <c:pt idx="31361">
                  <c:v>0.58651620370370372</c:v>
                </c:pt>
                <c:pt idx="31362">
                  <c:v>0.58677083333333335</c:v>
                </c:pt>
                <c:pt idx="31363">
                  <c:v>0.58701388888888884</c:v>
                </c:pt>
                <c:pt idx="31364">
                  <c:v>0.58725694444444443</c:v>
                </c:pt>
                <c:pt idx="31365">
                  <c:v>0.58750000000000002</c:v>
                </c:pt>
                <c:pt idx="31366">
                  <c:v>0.5877430555555555</c:v>
                </c:pt>
                <c:pt idx="31367">
                  <c:v>0.58799768518518525</c:v>
                </c:pt>
                <c:pt idx="31368">
                  <c:v>0.58824074074074073</c:v>
                </c:pt>
                <c:pt idx="31369">
                  <c:v>0.58848379629629632</c:v>
                </c:pt>
                <c:pt idx="31370">
                  <c:v>0.58872685185185192</c:v>
                </c:pt>
                <c:pt idx="31371">
                  <c:v>0.5889699074074074</c:v>
                </c:pt>
                <c:pt idx="31372">
                  <c:v>0.58921296296296299</c:v>
                </c:pt>
                <c:pt idx="31373">
                  <c:v>0.58946759259259263</c:v>
                </c:pt>
                <c:pt idx="31374">
                  <c:v>0.58971064814814811</c:v>
                </c:pt>
                <c:pt idx="31375">
                  <c:v>0.5899537037037037</c:v>
                </c:pt>
                <c:pt idx="31376">
                  <c:v>0.5901967592592593</c:v>
                </c:pt>
                <c:pt idx="31377">
                  <c:v>0.59043981481481478</c:v>
                </c:pt>
                <c:pt idx="31378">
                  <c:v>0.59069444444444441</c:v>
                </c:pt>
                <c:pt idx="31379">
                  <c:v>0.5909375</c:v>
                </c:pt>
                <c:pt idx="31380">
                  <c:v>0.59118055555555549</c:v>
                </c:pt>
                <c:pt idx="31381">
                  <c:v>0.59142361111111108</c:v>
                </c:pt>
                <c:pt idx="31382">
                  <c:v>0.59166666666666667</c:v>
                </c:pt>
                <c:pt idx="31383">
                  <c:v>0.59190972222222216</c:v>
                </c:pt>
                <c:pt idx="31384">
                  <c:v>0.5921643518518519</c:v>
                </c:pt>
                <c:pt idx="31385">
                  <c:v>0.59240740740740738</c:v>
                </c:pt>
                <c:pt idx="31386">
                  <c:v>0.59265046296296298</c:v>
                </c:pt>
                <c:pt idx="31387">
                  <c:v>0.59289351851851857</c:v>
                </c:pt>
                <c:pt idx="31388">
                  <c:v>0.59314814814814809</c:v>
                </c:pt>
                <c:pt idx="31389">
                  <c:v>0.59339120370370368</c:v>
                </c:pt>
                <c:pt idx="31390">
                  <c:v>0.59363425925925928</c:v>
                </c:pt>
                <c:pt idx="31391">
                  <c:v>0.59387731481481476</c:v>
                </c:pt>
                <c:pt idx="31392">
                  <c:v>0.59412037037037035</c:v>
                </c:pt>
                <c:pt idx="31393">
                  <c:v>0.59436342592592595</c:v>
                </c:pt>
                <c:pt idx="31394">
                  <c:v>0.59461805555555558</c:v>
                </c:pt>
                <c:pt idx="31395">
                  <c:v>0.59486111111111117</c:v>
                </c:pt>
                <c:pt idx="31396">
                  <c:v>0.59510416666666666</c:v>
                </c:pt>
                <c:pt idx="31397">
                  <c:v>0.59534722222222225</c:v>
                </c:pt>
                <c:pt idx="31398">
                  <c:v>0.59559027777777784</c:v>
                </c:pt>
                <c:pt idx="31399">
                  <c:v>0.59584490740740736</c:v>
                </c:pt>
                <c:pt idx="31400">
                  <c:v>0.59608796296296296</c:v>
                </c:pt>
                <c:pt idx="31401">
                  <c:v>0.59633101851851855</c:v>
                </c:pt>
                <c:pt idx="31402">
                  <c:v>0.59657407407407403</c:v>
                </c:pt>
                <c:pt idx="31403">
                  <c:v>0.59681712962962963</c:v>
                </c:pt>
                <c:pt idx="31404">
                  <c:v>0.59706018518518522</c:v>
                </c:pt>
                <c:pt idx="31405">
                  <c:v>0.59731481481481474</c:v>
                </c:pt>
                <c:pt idx="31406">
                  <c:v>0.59755787037037034</c:v>
                </c:pt>
                <c:pt idx="31407">
                  <c:v>0.59780092592592593</c:v>
                </c:pt>
                <c:pt idx="31408">
                  <c:v>0.59804398148148141</c:v>
                </c:pt>
                <c:pt idx="31409">
                  <c:v>0.59829861111111116</c:v>
                </c:pt>
                <c:pt idx="31410">
                  <c:v>0.59854166666666664</c:v>
                </c:pt>
                <c:pt idx="31411">
                  <c:v>0.59878472222222223</c:v>
                </c:pt>
                <c:pt idx="31412">
                  <c:v>0.59902777777777783</c:v>
                </c:pt>
                <c:pt idx="31413">
                  <c:v>0.59927083333333331</c:v>
                </c:pt>
                <c:pt idx="31414">
                  <c:v>0.5995138888888889</c:v>
                </c:pt>
                <c:pt idx="31415">
                  <c:v>0.59976851851851853</c:v>
                </c:pt>
                <c:pt idx="31416">
                  <c:v>0.60001157407407402</c:v>
                </c:pt>
                <c:pt idx="31417">
                  <c:v>0.60025462962962961</c:v>
                </c:pt>
                <c:pt idx="31418">
                  <c:v>0.6004976851851852</c:v>
                </c:pt>
                <c:pt idx="31419">
                  <c:v>0.60074074074074069</c:v>
                </c:pt>
                <c:pt idx="31420">
                  <c:v>0.60098379629629628</c:v>
                </c:pt>
                <c:pt idx="31421">
                  <c:v>0.60123842592592591</c:v>
                </c:pt>
                <c:pt idx="31422">
                  <c:v>0.60148148148148151</c:v>
                </c:pt>
                <c:pt idx="31423">
                  <c:v>0.6017245370370371</c:v>
                </c:pt>
                <c:pt idx="31424">
                  <c:v>0.60196759259259258</c:v>
                </c:pt>
                <c:pt idx="31425">
                  <c:v>0.60221064814814818</c:v>
                </c:pt>
                <c:pt idx="31426">
                  <c:v>0.60246527777777781</c:v>
                </c:pt>
                <c:pt idx="31427">
                  <c:v>0.60270833333333329</c:v>
                </c:pt>
                <c:pt idx="31428">
                  <c:v>0.60295138888888888</c:v>
                </c:pt>
                <c:pt idx="31429">
                  <c:v>0.60319444444444448</c:v>
                </c:pt>
                <c:pt idx="31430">
                  <c:v>0.60343749999999996</c:v>
                </c:pt>
                <c:pt idx="31431">
                  <c:v>0.6036921296296297</c:v>
                </c:pt>
                <c:pt idx="31432">
                  <c:v>0.60393518518518519</c:v>
                </c:pt>
                <c:pt idx="31433">
                  <c:v>0.60417824074074067</c:v>
                </c:pt>
                <c:pt idx="31434">
                  <c:v>0.60442129629629626</c:v>
                </c:pt>
                <c:pt idx="31435">
                  <c:v>0.60466435185185186</c:v>
                </c:pt>
                <c:pt idx="31436">
                  <c:v>0.60491898148148149</c:v>
                </c:pt>
                <c:pt idx="31437">
                  <c:v>0.60516203703703708</c:v>
                </c:pt>
                <c:pt idx="31438">
                  <c:v>0.60540509259259256</c:v>
                </c:pt>
                <c:pt idx="31439">
                  <c:v>0.60564814814814816</c:v>
                </c:pt>
                <c:pt idx="31440">
                  <c:v>0.60589120370370375</c:v>
                </c:pt>
                <c:pt idx="31441">
                  <c:v>0.60613425925925923</c:v>
                </c:pt>
                <c:pt idx="31442">
                  <c:v>0.60638888888888887</c:v>
                </c:pt>
                <c:pt idx="31443">
                  <c:v>0.60663194444444446</c:v>
                </c:pt>
                <c:pt idx="31444">
                  <c:v>0.60687499999999994</c:v>
                </c:pt>
                <c:pt idx="31445">
                  <c:v>0.60711805555555554</c:v>
                </c:pt>
                <c:pt idx="31446">
                  <c:v>0.60736111111111113</c:v>
                </c:pt>
                <c:pt idx="31447">
                  <c:v>0.60761574074074076</c:v>
                </c:pt>
                <c:pt idx="31448">
                  <c:v>0.60785879629629636</c:v>
                </c:pt>
                <c:pt idx="31449">
                  <c:v>0.60810185185185184</c:v>
                </c:pt>
                <c:pt idx="31450">
                  <c:v>0.60834490740740743</c:v>
                </c:pt>
                <c:pt idx="31451">
                  <c:v>0.60858796296296302</c:v>
                </c:pt>
                <c:pt idx="31452">
                  <c:v>0.60884259259259255</c:v>
                </c:pt>
                <c:pt idx="31453">
                  <c:v>0.60908564814814814</c:v>
                </c:pt>
                <c:pt idx="31454">
                  <c:v>0.60932870370370373</c:v>
                </c:pt>
                <c:pt idx="31455">
                  <c:v>0.60957175925925922</c:v>
                </c:pt>
                <c:pt idx="31456">
                  <c:v>0.60981481481481481</c:v>
                </c:pt>
                <c:pt idx="31457">
                  <c:v>0.6100578703703704</c:v>
                </c:pt>
                <c:pt idx="31458">
                  <c:v>0.61031250000000004</c:v>
                </c:pt>
                <c:pt idx="31459">
                  <c:v>0.61055555555555563</c:v>
                </c:pt>
                <c:pt idx="31460">
                  <c:v>0.61079861111111111</c:v>
                </c:pt>
                <c:pt idx="31461">
                  <c:v>0.61104166666666659</c:v>
                </c:pt>
                <c:pt idx="31462">
                  <c:v>0.61128472222222219</c:v>
                </c:pt>
                <c:pt idx="31463">
                  <c:v>0.61153935185185182</c:v>
                </c:pt>
                <c:pt idx="31464">
                  <c:v>0.61178240740740741</c:v>
                </c:pt>
                <c:pt idx="31465">
                  <c:v>0.61202546296296301</c:v>
                </c:pt>
                <c:pt idx="31466">
                  <c:v>0.61226851851851849</c:v>
                </c:pt>
                <c:pt idx="31467">
                  <c:v>0.61251157407407408</c:v>
                </c:pt>
                <c:pt idx="31468">
                  <c:v>0.61276620370370372</c:v>
                </c:pt>
                <c:pt idx="31469">
                  <c:v>0.6130092592592592</c:v>
                </c:pt>
                <c:pt idx="31470">
                  <c:v>0.61325231481481479</c:v>
                </c:pt>
                <c:pt idx="31471">
                  <c:v>0.61349537037037039</c:v>
                </c:pt>
                <c:pt idx="31472">
                  <c:v>0.61373842592592587</c:v>
                </c:pt>
                <c:pt idx="31473">
                  <c:v>0.61399305555555561</c:v>
                </c:pt>
                <c:pt idx="31474">
                  <c:v>0.61423611111111109</c:v>
                </c:pt>
                <c:pt idx="31475">
                  <c:v>0.61447916666666669</c:v>
                </c:pt>
                <c:pt idx="31476">
                  <c:v>0.61472222222222228</c:v>
                </c:pt>
                <c:pt idx="31477">
                  <c:v>0.61496527777777776</c:v>
                </c:pt>
                <c:pt idx="31478">
                  <c:v>0.61520833333333336</c:v>
                </c:pt>
                <c:pt idx="31479">
                  <c:v>0.61546296296296299</c:v>
                </c:pt>
                <c:pt idx="31480">
                  <c:v>0.61570601851851847</c:v>
                </c:pt>
                <c:pt idx="31481">
                  <c:v>0.61594907407407407</c:v>
                </c:pt>
                <c:pt idx="31482">
                  <c:v>0.61619212962962966</c:v>
                </c:pt>
                <c:pt idx="31483">
                  <c:v>0.61643518518518514</c:v>
                </c:pt>
                <c:pt idx="31484">
                  <c:v>0.61668981481481489</c:v>
                </c:pt>
                <c:pt idx="31485">
                  <c:v>0.61693287037037037</c:v>
                </c:pt>
                <c:pt idx="31486">
                  <c:v>0.61717592592592596</c:v>
                </c:pt>
                <c:pt idx="31487">
                  <c:v>0.61741898148148155</c:v>
                </c:pt>
                <c:pt idx="31488">
                  <c:v>0.61766203703703704</c:v>
                </c:pt>
                <c:pt idx="31489">
                  <c:v>0.61791666666666667</c:v>
                </c:pt>
                <c:pt idx="31490">
                  <c:v>0.61815972222222226</c:v>
                </c:pt>
                <c:pt idx="31491">
                  <c:v>0.61840277777777775</c:v>
                </c:pt>
                <c:pt idx="31492">
                  <c:v>0.61864583333333334</c:v>
                </c:pt>
                <c:pt idx="31493">
                  <c:v>0.61888888888888893</c:v>
                </c:pt>
                <c:pt idx="31494">
                  <c:v>0.61914351851851845</c:v>
                </c:pt>
                <c:pt idx="31495">
                  <c:v>0.61938657407407405</c:v>
                </c:pt>
                <c:pt idx="31496">
                  <c:v>0.61962962962962964</c:v>
                </c:pt>
                <c:pt idx="31497">
                  <c:v>0.61987268518518512</c:v>
                </c:pt>
                <c:pt idx="31498">
                  <c:v>0.62011574074074072</c:v>
                </c:pt>
                <c:pt idx="31499">
                  <c:v>0.62035879629629631</c:v>
                </c:pt>
                <c:pt idx="31500">
                  <c:v>0.62061342592592594</c:v>
                </c:pt>
                <c:pt idx="31501">
                  <c:v>0.62085648148148154</c:v>
                </c:pt>
                <c:pt idx="31502">
                  <c:v>0.62109953703703702</c:v>
                </c:pt>
                <c:pt idx="31503">
                  <c:v>0.62134259259259261</c:v>
                </c:pt>
                <c:pt idx="31504">
                  <c:v>0.62158564814814821</c:v>
                </c:pt>
                <c:pt idx="31505">
                  <c:v>0.62184027777777773</c:v>
                </c:pt>
                <c:pt idx="31506">
                  <c:v>0.62208333333333332</c:v>
                </c:pt>
                <c:pt idx="31507">
                  <c:v>0.62232638888888892</c:v>
                </c:pt>
                <c:pt idx="31508">
                  <c:v>0.6225694444444444</c:v>
                </c:pt>
                <c:pt idx="31509">
                  <c:v>0.62281249999999999</c:v>
                </c:pt>
                <c:pt idx="31510">
                  <c:v>0.62306712962962962</c:v>
                </c:pt>
                <c:pt idx="31511">
                  <c:v>0.62331018518518522</c:v>
                </c:pt>
                <c:pt idx="31512">
                  <c:v>0.62355324074074081</c:v>
                </c:pt>
                <c:pt idx="31513">
                  <c:v>0.62379629629629629</c:v>
                </c:pt>
                <c:pt idx="31514">
                  <c:v>0.62403935185185189</c:v>
                </c:pt>
                <c:pt idx="31515">
                  <c:v>0.62429398148148152</c:v>
                </c:pt>
                <c:pt idx="31516">
                  <c:v>0.624537037037037</c:v>
                </c:pt>
                <c:pt idx="31517">
                  <c:v>0.6247800925925926</c:v>
                </c:pt>
                <c:pt idx="31518">
                  <c:v>0.62502314814814819</c:v>
                </c:pt>
                <c:pt idx="31519">
                  <c:v>0.62526620370370367</c:v>
                </c:pt>
                <c:pt idx="31520">
                  <c:v>0.62550925925925926</c:v>
                </c:pt>
                <c:pt idx="31521">
                  <c:v>0.6257638888888889</c:v>
                </c:pt>
                <c:pt idx="31522">
                  <c:v>0.62600694444444438</c:v>
                </c:pt>
                <c:pt idx="31523">
                  <c:v>0.62624999999999997</c:v>
                </c:pt>
                <c:pt idx="31524">
                  <c:v>0.62649305555555557</c:v>
                </c:pt>
                <c:pt idx="31525">
                  <c:v>0.62673611111111105</c:v>
                </c:pt>
                <c:pt idx="31526">
                  <c:v>0.62699074074074079</c:v>
                </c:pt>
                <c:pt idx="31527">
                  <c:v>0.62723379629629628</c:v>
                </c:pt>
                <c:pt idx="31528">
                  <c:v>0.62747685185185187</c:v>
                </c:pt>
                <c:pt idx="31529">
                  <c:v>0.62771990740740746</c:v>
                </c:pt>
                <c:pt idx="31530">
                  <c:v>0.62796296296296295</c:v>
                </c:pt>
                <c:pt idx="31531">
                  <c:v>0.62821759259259258</c:v>
                </c:pt>
                <c:pt idx="31532">
                  <c:v>0.62846064814814817</c:v>
                </c:pt>
                <c:pt idx="31533">
                  <c:v>0.62870370370370365</c:v>
                </c:pt>
                <c:pt idx="31534">
                  <c:v>0.62894675925925925</c:v>
                </c:pt>
                <c:pt idx="31535">
                  <c:v>0.62918981481481484</c:v>
                </c:pt>
                <c:pt idx="31536">
                  <c:v>0.62944444444444447</c:v>
                </c:pt>
                <c:pt idx="31537">
                  <c:v>0.62968750000000007</c:v>
                </c:pt>
                <c:pt idx="31538">
                  <c:v>0.62993055555555555</c:v>
                </c:pt>
                <c:pt idx="31539">
                  <c:v>0.63017361111111114</c:v>
                </c:pt>
                <c:pt idx="31540">
                  <c:v>0.63041666666666674</c:v>
                </c:pt>
                <c:pt idx="31541">
                  <c:v>0.63065972222222222</c:v>
                </c:pt>
                <c:pt idx="31542">
                  <c:v>0.63091435185185185</c:v>
                </c:pt>
                <c:pt idx="31543">
                  <c:v>0.63115740740740744</c:v>
                </c:pt>
                <c:pt idx="31544">
                  <c:v>0.63140046296296293</c:v>
                </c:pt>
                <c:pt idx="31545">
                  <c:v>0.63164351851851852</c:v>
                </c:pt>
                <c:pt idx="31546">
                  <c:v>0.63188657407407411</c:v>
                </c:pt>
                <c:pt idx="31547">
                  <c:v>0.63214120370370364</c:v>
                </c:pt>
                <c:pt idx="31548">
                  <c:v>0.63238425925925923</c:v>
                </c:pt>
                <c:pt idx="31549">
                  <c:v>0.63262731481481482</c:v>
                </c:pt>
                <c:pt idx="31550">
                  <c:v>0.63287037037037031</c:v>
                </c:pt>
                <c:pt idx="31551">
                  <c:v>0.6331134259259259</c:v>
                </c:pt>
                <c:pt idx="31552">
                  <c:v>0.63335648148148149</c:v>
                </c:pt>
                <c:pt idx="31553">
                  <c:v>0.63361111111111112</c:v>
                </c:pt>
                <c:pt idx="31554">
                  <c:v>0.63385416666666672</c:v>
                </c:pt>
                <c:pt idx="31555">
                  <c:v>0.6340972222222222</c:v>
                </c:pt>
                <c:pt idx="31556">
                  <c:v>0.63434027777777779</c:v>
                </c:pt>
                <c:pt idx="31557">
                  <c:v>0.63459490740740743</c:v>
                </c:pt>
                <c:pt idx="31558">
                  <c:v>0.63483796296296291</c:v>
                </c:pt>
                <c:pt idx="31559">
                  <c:v>0.6350810185185185</c:v>
                </c:pt>
                <c:pt idx="31560">
                  <c:v>0.6353240740740741</c:v>
                </c:pt>
                <c:pt idx="31561">
                  <c:v>0.63556712962962958</c:v>
                </c:pt>
                <c:pt idx="31562">
                  <c:v>0.63581018518518517</c:v>
                </c:pt>
                <c:pt idx="31563">
                  <c:v>0.63606481481481481</c:v>
                </c:pt>
                <c:pt idx="31564">
                  <c:v>0.6363078703703704</c:v>
                </c:pt>
                <c:pt idx="31565">
                  <c:v>0.63655092592592599</c:v>
                </c:pt>
                <c:pt idx="31566">
                  <c:v>0.63679398148148147</c:v>
                </c:pt>
                <c:pt idx="31567">
                  <c:v>0.63703703703703707</c:v>
                </c:pt>
                <c:pt idx="31568">
                  <c:v>0.6372916666666667</c:v>
                </c:pt>
                <c:pt idx="31569">
                  <c:v>0.63753472222222218</c:v>
                </c:pt>
                <c:pt idx="31570">
                  <c:v>0.63777777777777778</c:v>
                </c:pt>
                <c:pt idx="31571">
                  <c:v>0.63802083333333337</c:v>
                </c:pt>
                <c:pt idx="31572">
                  <c:v>0.63826388888888885</c:v>
                </c:pt>
                <c:pt idx="31573">
                  <c:v>0.63850694444444445</c:v>
                </c:pt>
                <c:pt idx="31574">
                  <c:v>0.63876157407407408</c:v>
                </c:pt>
                <c:pt idx="31575">
                  <c:v>0.63900462962962956</c:v>
                </c:pt>
                <c:pt idx="31576">
                  <c:v>0.63924768518518515</c:v>
                </c:pt>
                <c:pt idx="31577">
                  <c:v>0.63949074074074075</c:v>
                </c:pt>
                <c:pt idx="31578">
                  <c:v>0.63973379629629623</c:v>
                </c:pt>
                <c:pt idx="31579">
                  <c:v>0.63998842592592597</c:v>
                </c:pt>
                <c:pt idx="31580">
                  <c:v>0.64023148148148146</c:v>
                </c:pt>
                <c:pt idx="31581">
                  <c:v>0.64047453703703705</c:v>
                </c:pt>
                <c:pt idx="31582">
                  <c:v>0.64071759259259264</c:v>
                </c:pt>
                <c:pt idx="31583">
                  <c:v>0.64096064814814813</c:v>
                </c:pt>
                <c:pt idx="31584">
                  <c:v>0.64121527777777776</c:v>
                </c:pt>
                <c:pt idx="31585">
                  <c:v>0.64145833333333335</c:v>
                </c:pt>
                <c:pt idx="31586">
                  <c:v>0.64170138888888884</c:v>
                </c:pt>
                <c:pt idx="31587">
                  <c:v>0.64194444444444443</c:v>
                </c:pt>
                <c:pt idx="31588">
                  <c:v>0.64218750000000002</c:v>
                </c:pt>
                <c:pt idx="31589">
                  <c:v>0.6424305555555555</c:v>
                </c:pt>
                <c:pt idx="31590">
                  <c:v>0.64268518518518525</c:v>
                </c:pt>
                <c:pt idx="31591">
                  <c:v>0.64292824074074073</c:v>
                </c:pt>
                <c:pt idx="31592">
                  <c:v>0.64317129629629632</c:v>
                </c:pt>
                <c:pt idx="31593">
                  <c:v>0.64341435185185192</c:v>
                </c:pt>
                <c:pt idx="31594">
                  <c:v>0.6436574074074074</c:v>
                </c:pt>
                <c:pt idx="31595">
                  <c:v>0.64391203703703703</c:v>
                </c:pt>
                <c:pt idx="31596">
                  <c:v>0.64415509259259263</c:v>
                </c:pt>
                <c:pt idx="31597">
                  <c:v>0.64439814814814811</c:v>
                </c:pt>
                <c:pt idx="31598">
                  <c:v>0.6446412037037037</c:v>
                </c:pt>
                <c:pt idx="31599">
                  <c:v>0.6448842592592593</c:v>
                </c:pt>
                <c:pt idx="31600">
                  <c:v>0.64513888888888882</c:v>
                </c:pt>
                <c:pt idx="31601">
                  <c:v>0.64538194444444441</c:v>
                </c:pt>
                <c:pt idx="31602">
                  <c:v>0.645625</c:v>
                </c:pt>
                <c:pt idx="31603">
                  <c:v>0.64586805555555549</c:v>
                </c:pt>
                <c:pt idx="31604">
                  <c:v>0.64611111111111108</c:v>
                </c:pt>
                <c:pt idx="31605">
                  <c:v>0.64636574074074071</c:v>
                </c:pt>
                <c:pt idx="31606">
                  <c:v>0.64660879629629631</c:v>
                </c:pt>
                <c:pt idx="31607">
                  <c:v>0.6468518518518519</c:v>
                </c:pt>
                <c:pt idx="31608">
                  <c:v>0.64709490740740738</c:v>
                </c:pt>
                <c:pt idx="31609">
                  <c:v>0.64733796296296298</c:v>
                </c:pt>
                <c:pt idx="31610">
                  <c:v>0.64758101851851857</c:v>
                </c:pt>
                <c:pt idx="31611">
                  <c:v>0.64783564814814809</c:v>
                </c:pt>
                <c:pt idx="31612">
                  <c:v>0.64807870370370368</c:v>
                </c:pt>
                <c:pt idx="31613">
                  <c:v>0.64832175925925928</c:v>
                </c:pt>
                <c:pt idx="31614">
                  <c:v>0.64856481481481476</c:v>
                </c:pt>
                <c:pt idx="31615">
                  <c:v>0.64880787037037035</c:v>
                </c:pt>
                <c:pt idx="31616">
                  <c:v>0.64906249999999999</c:v>
                </c:pt>
                <c:pt idx="31617">
                  <c:v>0.64930555555555558</c:v>
                </c:pt>
                <c:pt idx="31618">
                  <c:v>0.64954861111111117</c:v>
                </c:pt>
                <c:pt idx="31619">
                  <c:v>0.64979166666666666</c:v>
                </c:pt>
                <c:pt idx="31620">
                  <c:v>0.65003472222222225</c:v>
                </c:pt>
                <c:pt idx="31621">
                  <c:v>0.65028935185185188</c:v>
                </c:pt>
                <c:pt idx="31622">
                  <c:v>0.65053240740740736</c:v>
                </c:pt>
                <c:pt idx="31623">
                  <c:v>0.65077546296296296</c:v>
                </c:pt>
                <c:pt idx="31624">
                  <c:v>0.65101851851851855</c:v>
                </c:pt>
                <c:pt idx="31625">
                  <c:v>0.65126157407407403</c:v>
                </c:pt>
                <c:pt idx="31626">
                  <c:v>0.65151620370370367</c:v>
                </c:pt>
                <c:pt idx="31627">
                  <c:v>0.65175925925925926</c:v>
                </c:pt>
                <c:pt idx="31628">
                  <c:v>0.65200231481481474</c:v>
                </c:pt>
                <c:pt idx="31629">
                  <c:v>0.65224537037037034</c:v>
                </c:pt>
                <c:pt idx="31630">
                  <c:v>0.65248842592592593</c:v>
                </c:pt>
                <c:pt idx="31631">
                  <c:v>0.65273148148148141</c:v>
                </c:pt>
                <c:pt idx="31632">
                  <c:v>0.65298611111111116</c:v>
                </c:pt>
                <c:pt idx="31633">
                  <c:v>0.65322916666666664</c:v>
                </c:pt>
                <c:pt idx="31634">
                  <c:v>0.65347222222222223</c:v>
                </c:pt>
                <c:pt idx="31635">
                  <c:v>0.65371527777777783</c:v>
                </c:pt>
                <c:pt idx="31636">
                  <c:v>0.65395833333333331</c:v>
                </c:pt>
                <c:pt idx="31637">
                  <c:v>0.65421296296296294</c:v>
                </c:pt>
                <c:pt idx="31638">
                  <c:v>0.65445601851851853</c:v>
                </c:pt>
                <c:pt idx="31639">
                  <c:v>0.65469907407407402</c:v>
                </c:pt>
                <c:pt idx="31640">
                  <c:v>0.65494212962962961</c:v>
                </c:pt>
                <c:pt idx="31641">
                  <c:v>0.6551851851851852</c:v>
                </c:pt>
                <c:pt idx="31642">
                  <c:v>0.65543981481481484</c:v>
                </c:pt>
                <c:pt idx="31643">
                  <c:v>0.65568287037037043</c:v>
                </c:pt>
                <c:pt idx="31644">
                  <c:v>0.65592592592592591</c:v>
                </c:pt>
                <c:pt idx="31645">
                  <c:v>0.65616898148148151</c:v>
                </c:pt>
                <c:pt idx="31646">
                  <c:v>0.6564120370370371</c:v>
                </c:pt>
                <c:pt idx="31647">
                  <c:v>0.65665509259259258</c:v>
                </c:pt>
                <c:pt idx="31648">
                  <c:v>0.65690972222222221</c:v>
                </c:pt>
                <c:pt idx="31649">
                  <c:v>0.65715277777777781</c:v>
                </c:pt>
                <c:pt idx="31650">
                  <c:v>0.65739583333333329</c:v>
                </c:pt>
                <c:pt idx="31651">
                  <c:v>0.65763888888888888</c:v>
                </c:pt>
                <c:pt idx="31652">
                  <c:v>0.65789351851851852</c:v>
                </c:pt>
                <c:pt idx="31653">
                  <c:v>0.65813657407407411</c:v>
                </c:pt>
                <c:pt idx="31654">
                  <c:v>0.6583796296296297</c:v>
                </c:pt>
                <c:pt idx="31655">
                  <c:v>0.65862268518518519</c:v>
                </c:pt>
                <c:pt idx="31656">
                  <c:v>0.65886574074074067</c:v>
                </c:pt>
                <c:pt idx="31657">
                  <c:v>0.65910879629629626</c:v>
                </c:pt>
                <c:pt idx="31658">
                  <c:v>0.65936342592592589</c:v>
                </c:pt>
                <c:pt idx="31659">
                  <c:v>0.65960648148148149</c:v>
                </c:pt>
                <c:pt idx="31660">
                  <c:v>0.65984953703703708</c:v>
                </c:pt>
                <c:pt idx="31661">
                  <c:v>0.66009259259259256</c:v>
                </c:pt>
                <c:pt idx="31662">
                  <c:v>0.66033564814814816</c:v>
                </c:pt>
                <c:pt idx="31663">
                  <c:v>0.66059027777777779</c:v>
                </c:pt>
                <c:pt idx="31664">
                  <c:v>0.66083333333333327</c:v>
                </c:pt>
                <c:pt idx="31665">
                  <c:v>0.66107638888888887</c:v>
                </c:pt>
                <c:pt idx="31666">
                  <c:v>0.66131944444444446</c:v>
                </c:pt>
                <c:pt idx="31667">
                  <c:v>0.66156249999999994</c:v>
                </c:pt>
                <c:pt idx="31668">
                  <c:v>0.66180555555555554</c:v>
                </c:pt>
                <c:pt idx="31669">
                  <c:v>0.66206018518518517</c:v>
                </c:pt>
                <c:pt idx="31670">
                  <c:v>0.66230324074074076</c:v>
                </c:pt>
                <c:pt idx="31671">
                  <c:v>0.66254629629629636</c:v>
                </c:pt>
                <c:pt idx="31672">
                  <c:v>0.66278935185185184</c:v>
                </c:pt>
                <c:pt idx="31673">
                  <c:v>0.66303240740740743</c:v>
                </c:pt>
                <c:pt idx="31674">
                  <c:v>0.66328703703703706</c:v>
                </c:pt>
                <c:pt idx="31675">
                  <c:v>0.66353009259259255</c:v>
                </c:pt>
                <c:pt idx="31676">
                  <c:v>0.66377314814814814</c:v>
                </c:pt>
                <c:pt idx="31677">
                  <c:v>0.66401620370370373</c:v>
                </c:pt>
                <c:pt idx="31678">
                  <c:v>0.66425925925925922</c:v>
                </c:pt>
                <c:pt idx="31679">
                  <c:v>0.66451388888888896</c:v>
                </c:pt>
                <c:pt idx="31680">
                  <c:v>0.66475694444444444</c:v>
                </c:pt>
                <c:pt idx="31681">
                  <c:v>0.66500000000000004</c:v>
                </c:pt>
                <c:pt idx="31682">
                  <c:v>0.66524305555555563</c:v>
                </c:pt>
                <c:pt idx="31683">
                  <c:v>0.66548611111111111</c:v>
                </c:pt>
                <c:pt idx="31684">
                  <c:v>0.66572916666666659</c:v>
                </c:pt>
                <c:pt idx="31685">
                  <c:v>0.66598379629629634</c:v>
                </c:pt>
                <c:pt idx="31686">
                  <c:v>0.66622685185185182</c:v>
                </c:pt>
                <c:pt idx="31687">
                  <c:v>0.66646990740740741</c:v>
                </c:pt>
                <c:pt idx="31688">
                  <c:v>0.66671296296296301</c:v>
                </c:pt>
                <c:pt idx="31689">
                  <c:v>0.66695601851851849</c:v>
                </c:pt>
                <c:pt idx="31690">
                  <c:v>0.66721064814814823</c:v>
                </c:pt>
                <c:pt idx="31691">
                  <c:v>0.66745370370370372</c:v>
                </c:pt>
                <c:pt idx="31692">
                  <c:v>0.66769675925925931</c:v>
                </c:pt>
                <c:pt idx="31693">
                  <c:v>0.66793981481481479</c:v>
                </c:pt>
                <c:pt idx="31694">
                  <c:v>0.66818287037037039</c:v>
                </c:pt>
                <c:pt idx="31695">
                  <c:v>0.66843750000000002</c:v>
                </c:pt>
                <c:pt idx="31696">
                  <c:v>0.6686805555555555</c:v>
                </c:pt>
                <c:pt idx="31697">
                  <c:v>0.66892361111111109</c:v>
                </c:pt>
                <c:pt idx="31698">
                  <c:v>0.66916666666666658</c:v>
                </c:pt>
                <c:pt idx="31699">
                  <c:v>0.66940972222222228</c:v>
                </c:pt>
                <c:pt idx="31700">
                  <c:v>0.6696643518518518</c:v>
                </c:pt>
                <c:pt idx="31701">
                  <c:v>0.66990740740740751</c:v>
                </c:pt>
                <c:pt idx="31702">
                  <c:v>0.67015046296296299</c:v>
                </c:pt>
                <c:pt idx="31703">
                  <c:v>0.67039351851851858</c:v>
                </c:pt>
                <c:pt idx="31704">
                  <c:v>0.67063657407407407</c:v>
                </c:pt>
                <c:pt idx="31705">
                  <c:v>0.6708912037037037</c:v>
                </c:pt>
                <c:pt idx="31706">
                  <c:v>0.67113425925925929</c:v>
                </c:pt>
                <c:pt idx="31707">
                  <c:v>0.67137731481481477</c:v>
                </c:pt>
                <c:pt idx="31708">
                  <c:v>0.67162037037037037</c:v>
                </c:pt>
                <c:pt idx="31709">
                  <c:v>0.67186342592592585</c:v>
                </c:pt>
                <c:pt idx="31710">
                  <c:v>0.67210648148148155</c:v>
                </c:pt>
                <c:pt idx="31711">
                  <c:v>0.67236111111111108</c:v>
                </c:pt>
                <c:pt idx="31712">
                  <c:v>0.67260416666666656</c:v>
                </c:pt>
                <c:pt idx="31713">
                  <c:v>0.67284722222222226</c:v>
                </c:pt>
                <c:pt idx="31714">
                  <c:v>0.67309027777777775</c:v>
                </c:pt>
                <c:pt idx="31715">
                  <c:v>0.67333333333333334</c:v>
                </c:pt>
                <c:pt idx="31716">
                  <c:v>0.67358796296296297</c:v>
                </c:pt>
                <c:pt idx="31717">
                  <c:v>0.67383101851851857</c:v>
                </c:pt>
                <c:pt idx="31718">
                  <c:v>0.67407407407407405</c:v>
                </c:pt>
                <c:pt idx="31719">
                  <c:v>0.67431712962962964</c:v>
                </c:pt>
                <c:pt idx="31720">
                  <c:v>0.67456018518518512</c:v>
                </c:pt>
                <c:pt idx="31721">
                  <c:v>0.67481481481481476</c:v>
                </c:pt>
                <c:pt idx="31722">
                  <c:v>0.67505787037037035</c:v>
                </c:pt>
                <c:pt idx="31723">
                  <c:v>0.67530092592592583</c:v>
                </c:pt>
                <c:pt idx="31724">
                  <c:v>0.67554398148148154</c:v>
                </c:pt>
                <c:pt idx="31725">
                  <c:v>0.67578703703703702</c:v>
                </c:pt>
                <c:pt idx="31726">
                  <c:v>0.67604166666666676</c:v>
                </c:pt>
                <c:pt idx="31727">
                  <c:v>0.67628472222222225</c:v>
                </c:pt>
                <c:pt idx="31728">
                  <c:v>0.67652777777777784</c:v>
                </c:pt>
                <c:pt idx="31729">
                  <c:v>0.67677083333333332</c:v>
                </c:pt>
                <c:pt idx="31730">
                  <c:v>0.67701388888888892</c:v>
                </c:pt>
                <c:pt idx="31731">
                  <c:v>0.6772569444444444</c:v>
                </c:pt>
                <c:pt idx="31732">
                  <c:v>0.67751157407407403</c:v>
                </c:pt>
                <c:pt idx="31733">
                  <c:v>0.67775462962962962</c:v>
                </c:pt>
                <c:pt idx="31734">
                  <c:v>0.67799768518518511</c:v>
                </c:pt>
                <c:pt idx="31735">
                  <c:v>0.67824074074074081</c:v>
                </c:pt>
                <c:pt idx="31736">
                  <c:v>0.67848379629629629</c:v>
                </c:pt>
                <c:pt idx="31737">
                  <c:v>0.67873842592592604</c:v>
                </c:pt>
                <c:pt idx="31738">
                  <c:v>0.67898148148148152</c:v>
                </c:pt>
                <c:pt idx="31739">
                  <c:v>0.679224537037037</c:v>
                </c:pt>
                <c:pt idx="31740">
                  <c:v>0.6794675925925926</c:v>
                </c:pt>
                <c:pt idx="31741">
                  <c:v>0.67971064814814808</c:v>
                </c:pt>
                <c:pt idx="31742">
                  <c:v>0.67995370370370367</c:v>
                </c:pt>
                <c:pt idx="31743">
                  <c:v>0.6802083333333333</c:v>
                </c:pt>
                <c:pt idx="31744">
                  <c:v>0.6804513888888889</c:v>
                </c:pt>
                <c:pt idx="31745">
                  <c:v>0.68069444444444438</c:v>
                </c:pt>
                <c:pt idx="31746">
                  <c:v>0.68093750000000008</c:v>
                </c:pt>
                <c:pt idx="31747">
                  <c:v>0.68119212962962961</c:v>
                </c:pt>
                <c:pt idx="31748">
                  <c:v>0.68143518518518509</c:v>
                </c:pt>
                <c:pt idx="31749">
                  <c:v>0.68167824074074079</c:v>
                </c:pt>
                <c:pt idx="31750">
                  <c:v>0.68192129629629628</c:v>
                </c:pt>
                <c:pt idx="31751">
                  <c:v>0.68216435185185187</c:v>
                </c:pt>
                <c:pt idx="31752">
                  <c:v>0.68240740740740735</c:v>
                </c:pt>
                <c:pt idx="31753">
                  <c:v>0.68266203703703709</c:v>
                </c:pt>
                <c:pt idx="31754">
                  <c:v>0.68290509259259258</c:v>
                </c:pt>
                <c:pt idx="31755">
                  <c:v>0.68314814814814817</c:v>
                </c:pt>
                <c:pt idx="31756">
                  <c:v>0.68339120370370365</c:v>
                </c:pt>
                <c:pt idx="31757">
                  <c:v>0.68363425925925936</c:v>
                </c:pt>
                <c:pt idx="31758">
                  <c:v>0.68388888888888888</c:v>
                </c:pt>
                <c:pt idx="31759">
                  <c:v>0.68413194444444436</c:v>
                </c:pt>
                <c:pt idx="31760">
                  <c:v>0.68437500000000007</c:v>
                </c:pt>
                <c:pt idx="31761">
                  <c:v>0.68461805555555555</c:v>
                </c:pt>
                <c:pt idx="31762">
                  <c:v>0.68486111111111114</c:v>
                </c:pt>
                <c:pt idx="31763">
                  <c:v>0.68510416666666663</c:v>
                </c:pt>
                <c:pt idx="31764">
                  <c:v>0.68535879629629637</c:v>
                </c:pt>
                <c:pt idx="31765">
                  <c:v>0.68560185185185185</c:v>
                </c:pt>
                <c:pt idx="31766">
                  <c:v>0.68584490740740733</c:v>
                </c:pt>
                <c:pt idx="31767">
                  <c:v>0.68608796296296293</c:v>
                </c:pt>
                <c:pt idx="31768">
                  <c:v>0.68633101851851841</c:v>
                </c:pt>
                <c:pt idx="31769">
                  <c:v>0.68658564814814815</c:v>
                </c:pt>
                <c:pt idx="31770">
                  <c:v>0.68682870370370364</c:v>
                </c:pt>
                <c:pt idx="31771">
                  <c:v>0.68707175925925934</c:v>
                </c:pt>
                <c:pt idx="31772">
                  <c:v>0.68731481481481482</c:v>
                </c:pt>
                <c:pt idx="31773">
                  <c:v>0.68755787037037042</c:v>
                </c:pt>
                <c:pt idx="31774">
                  <c:v>0.68781250000000005</c:v>
                </c:pt>
                <c:pt idx="31775">
                  <c:v>0.68805555555555553</c:v>
                </c:pt>
                <c:pt idx="31776">
                  <c:v>0.68829861111111112</c:v>
                </c:pt>
                <c:pt idx="31777">
                  <c:v>0.68854166666666661</c:v>
                </c:pt>
                <c:pt idx="31778">
                  <c:v>0.6887847222222222</c:v>
                </c:pt>
                <c:pt idx="31779">
                  <c:v>0.68903935185185183</c:v>
                </c:pt>
                <c:pt idx="31780">
                  <c:v>0.68928240740740743</c:v>
                </c:pt>
                <c:pt idx="31781">
                  <c:v>0.68952546296296291</c:v>
                </c:pt>
                <c:pt idx="31782">
                  <c:v>0.68976851851851861</c:v>
                </c:pt>
                <c:pt idx="31783">
                  <c:v>0.6900115740740741</c:v>
                </c:pt>
                <c:pt idx="31784">
                  <c:v>0.69025462962962969</c:v>
                </c:pt>
                <c:pt idx="31785">
                  <c:v>0.69050925925925932</c:v>
                </c:pt>
                <c:pt idx="31786">
                  <c:v>0.69075231481481481</c:v>
                </c:pt>
                <c:pt idx="31787">
                  <c:v>0.6909953703703704</c:v>
                </c:pt>
                <c:pt idx="31788">
                  <c:v>0.69123842592592588</c:v>
                </c:pt>
                <c:pt idx="31789">
                  <c:v>0.69148148148148147</c:v>
                </c:pt>
                <c:pt idx="31790">
                  <c:v>0.69173611111111111</c:v>
                </c:pt>
                <c:pt idx="31791">
                  <c:v>0.6919791666666667</c:v>
                </c:pt>
                <c:pt idx="31792">
                  <c:v>0.69222222222222218</c:v>
                </c:pt>
                <c:pt idx="31793">
                  <c:v>0.69246527777777767</c:v>
                </c:pt>
                <c:pt idx="31794">
                  <c:v>0.69270833333333337</c:v>
                </c:pt>
                <c:pt idx="31795">
                  <c:v>0.69296296296296289</c:v>
                </c:pt>
                <c:pt idx="31796">
                  <c:v>0.6932060185185186</c:v>
                </c:pt>
                <c:pt idx="31797">
                  <c:v>0.69344907407407408</c:v>
                </c:pt>
                <c:pt idx="31798">
                  <c:v>0.69369212962962967</c:v>
                </c:pt>
                <c:pt idx="31799">
                  <c:v>0.69393518518518515</c:v>
                </c:pt>
                <c:pt idx="31800">
                  <c:v>0.69418981481481479</c:v>
                </c:pt>
                <c:pt idx="31801">
                  <c:v>0.69443287037037038</c:v>
                </c:pt>
                <c:pt idx="31802">
                  <c:v>0.69467592592592586</c:v>
                </c:pt>
                <c:pt idx="31803">
                  <c:v>0.69491898148148146</c:v>
                </c:pt>
                <c:pt idx="31804">
                  <c:v>0.69516203703703694</c:v>
                </c:pt>
                <c:pt idx="31805">
                  <c:v>0.69540509259259264</c:v>
                </c:pt>
                <c:pt idx="31806">
                  <c:v>0.69565972222222217</c:v>
                </c:pt>
                <c:pt idx="31807">
                  <c:v>0.69590277777777787</c:v>
                </c:pt>
                <c:pt idx="31808">
                  <c:v>0.69614583333333335</c:v>
                </c:pt>
                <c:pt idx="31809">
                  <c:v>0.69638888888888895</c:v>
                </c:pt>
                <c:pt idx="31810">
                  <c:v>0.69663194444444443</c:v>
                </c:pt>
                <c:pt idx="31811">
                  <c:v>0.69688657407407406</c:v>
                </c:pt>
                <c:pt idx="31812">
                  <c:v>0.69712962962962965</c:v>
                </c:pt>
                <c:pt idx="31813">
                  <c:v>0.69737268518518514</c:v>
                </c:pt>
                <c:pt idx="31814">
                  <c:v>0.69761574074074073</c:v>
                </c:pt>
                <c:pt idx="31815">
                  <c:v>0.69785879629629621</c:v>
                </c:pt>
                <c:pt idx="31816">
                  <c:v>0.69810185185185192</c:v>
                </c:pt>
                <c:pt idx="31817">
                  <c:v>0.69835648148148144</c:v>
                </c:pt>
                <c:pt idx="31818">
                  <c:v>0.69859953703703714</c:v>
                </c:pt>
                <c:pt idx="31819">
                  <c:v>0.69884259259259263</c:v>
                </c:pt>
                <c:pt idx="31820">
                  <c:v>0.69908564814814811</c:v>
                </c:pt>
                <c:pt idx="31821">
                  <c:v>0.69934027777777785</c:v>
                </c:pt>
                <c:pt idx="31822">
                  <c:v>0.69958333333333333</c:v>
                </c:pt>
                <c:pt idx="31823">
                  <c:v>0.69982638888888893</c:v>
                </c:pt>
                <c:pt idx="31824">
                  <c:v>0.70006944444444441</c:v>
                </c:pt>
                <c:pt idx="31825">
                  <c:v>0.7003125</c:v>
                </c:pt>
                <c:pt idx="31826">
                  <c:v>0.70055555555555549</c:v>
                </c:pt>
                <c:pt idx="31827">
                  <c:v>0.70081018518518512</c:v>
                </c:pt>
                <c:pt idx="31828">
                  <c:v>0.70105324074074071</c:v>
                </c:pt>
                <c:pt idx="31829">
                  <c:v>0.7012962962962962</c:v>
                </c:pt>
                <c:pt idx="31830">
                  <c:v>0.7015393518518519</c:v>
                </c:pt>
                <c:pt idx="31831">
                  <c:v>0.70178240740740738</c:v>
                </c:pt>
                <c:pt idx="31832">
                  <c:v>0.70203703703703713</c:v>
                </c:pt>
                <c:pt idx="31833">
                  <c:v>0.70228009259259261</c:v>
                </c:pt>
                <c:pt idx="31834">
                  <c:v>0.7025231481481482</c:v>
                </c:pt>
                <c:pt idx="31835">
                  <c:v>0.70276620370370368</c:v>
                </c:pt>
                <c:pt idx="31836">
                  <c:v>0.70300925925925928</c:v>
                </c:pt>
                <c:pt idx="31837">
                  <c:v>0.70325231481481476</c:v>
                </c:pt>
                <c:pt idx="31838">
                  <c:v>0.70350694444444439</c:v>
                </c:pt>
                <c:pt idx="31839">
                  <c:v>0.70374999999999999</c:v>
                </c:pt>
                <c:pt idx="31840">
                  <c:v>0.70399305555555547</c:v>
                </c:pt>
                <c:pt idx="31841">
                  <c:v>0.70423611111111117</c:v>
                </c:pt>
                <c:pt idx="31842">
                  <c:v>0.70447916666666666</c:v>
                </c:pt>
                <c:pt idx="31843">
                  <c:v>0.7047337962962964</c:v>
                </c:pt>
                <c:pt idx="31844">
                  <c:v>0.70497685185185188</c:v>
                </c:pt>
                <c:pt idx="31845">
                  <c:v>0.70521990740740748</c:v>
                </c:pt>
                <c:pt idx="31846">
                  <c:v>0.70546296296296296</c:v>
                </c:pt>
                <c:pt idx="31847">
                  <c:v>0.70570601851851855</c:v>
                </c:pt>
                <c:pt idx="31848">
                  <c:v>0.70596064814814818</c:v>
                </c:pt>
                <c:pt idx="31849">
                  <c:v>0.70620370370370367</c:v>
                </c:pt>
                <c:pt idx="31850">
                  <c:v>0.70644675925925926</c:v>
                </c:pt>
                <c:pt idx="31851">
                  <c:v>0.70668981481481474</c:v>
                </c:pt>
                <c:pt idx="31852">
                  <c:v>0.70693287037037045</c:v>
                </c:pt>
                <c:pt idx="31853">
                  <c:v>0.70718749999999997</c:v>
                </c:pt>
                <c:pt idx="31854">
                  <c:v>0.70743055555555545</c:v>
                </c:pt>
                <c:pt idx="31855">
                  <c:v>0.70767361111111116</c:v>
                </c:pt>
                <c:pt idx="31856">
                  <c:v>0.70791666666666664</c:v>
                </c:pt>
                <c:pt idx="31857">
                  <c:v>0.70815972222222223</c:v>
                </c:pt>
                <c:pt idx="31858">
                  <c:v>0.70840277777777771</c:v>
                </c:pt>
                <c:pt idx="31859">
                  <c:v>0.70865740740740746</c:v>
                </c:pt>
                <c:pt idx="31860">
                  <c:v>0.70890046296296294</c:v>
                </c:pt>
                <c:pt idx="31861">
                  <c:v>0.70914351851851853</c:v>
                </c:pt>
                <c:pt idx="31862">
                  <c:v>0.70938657407407402</c:v>
                </c:pt>
                <c:pt idx="31863">
                  <c:v>0.70962962962962972</c:v>
                </c:pt>
                <c:pt idx="31864">
                  <c:v>0.70988425925925924</c:v>
                </c:pt>
                <c:pt idx="31865">
                  <c:v>0.71012731481481473</c:v>
                </c:pt>
                <c:pt idx="31866">
                  <c:v>0.71037037037037043</c:v>
                </c:pt>
                <c:pt idx="31867">
                  <c:v>0.71061342592592591</c:v>
                </c:pt>
                <c:pt idx="31868">
                  <c:v>0.71085648148148151</c:v>
                </c:pt>
                <c:pt idx="31869">
                  <c:v>0.71111111111111114</c:v>
                </c:pt>
                <c:pt idx="31870">
                  <c:v>0.71135416666666673</c:v>
                </c:pt>
                <c:pt idx="31871">
                  <c:v>0.71159722222222221</c:v>
                </c:pt>
                <c:pt idx="31872">
                  <c:v>0.71184027777777781</c:v>
                </c:pt>
                <c:pt idx="31873">
                  <c:v>0.71208333333333329</c:v>
                </c:pt>
                <c:pt idx="31874">
                  <c:v>0.71233796296296292</c:v>
                </c:pt>
                <c:pt idx="31875">
                  <c:v>0.71258101851851852</c:v>
                </c:pt>
                <c:pt idx="31876">
                  <c:v>0.712824074074074</c:v>
                </c:pt>
                <c:pt idx="31877">
                  <c:v>0.7130671296296297</c:v>
                </c:pt>
                <c:pt idx="31878">
                  <c:v>0.71331018518518519</c:v>
                </c:pt>
                <c:pt idx="31879">
                  <c:v>0.71355324074074078</c:v>
                </c:pt>
                <c:pt idx="31880">
                  <c:v>0.71380787037037041</c:v>
                </c:pt>
                <c:pt idx="31881">
                  <c:v>0.71405092592592589</c:v>
                </c:pt>
                <c:pt idx="31882">
                  <c:v>0.71429398148148149</c:v>
                </c:pt>
                <c:pt idx="31883">
                  <c:v>0.71453703703703697</c:v>
                </c:pt>
                <c:pt idx="31884">
                  <c:v>0.71478009259259256</c:v>
                </c:pt>
                <c:pt idx="31885">
                  <c:v>0.7150347222222222</c:v>
                </c:pt>
                <c:pt idx="31886">
                  <c:v>0.71527777777777779</c:v>
                </c:pt>
                <c:pt idx="31887">
                  <c:v>0.71552083333333327</c:v>
                </c:pt>
                <c:pt idx="31888">
                  <c:v>0.71576388888888898</c:v>
                </c:pt>
                <c:pt idx="31889">
                  <c:v>0.71600694444444446</c:v>
                </c:pt>
                <c:pt idx="31890">
                  <c:v>0.71626157407407398</c:v>
                </c:pt>
                <c:pt idx="31891">
                  <c:v>0.71650462962962969</c:v>
                </c:pt>
                <c:pt idx="31892">
                  <c:v>0.71674768518518517</c:v>
                </c:pt>
                <c:pt idx="31893">
                  <c:v>0.71699074074074076</c:v>
                </c:pt>
                <c:pt idx="31894">
                  <c:v>0.71723379629629624</c:v>
                </c:pt>
                <c:pt idx="31895">
                  <c:v>0.71748842592592599</c:v>
                </c:pt>
                <c:pt idx="31896">
                  <c:v>0.71773148148148147</c:v>
                </c:pt>
                <c:pt idx="31897">
                  <c:v>0.71797453703703706</c:v>
                </c:pt>
                <c:pt idx="31898">
                  <c:v>0.71821759259259255</c:v>
                </c:pt>
                <c:pt idx="31899">
                  <c:v>0.71846064814814825</c:v>
                </c:pt>
                <c:pt idx="31900">
                  <c:v>0.71870370370370373</c:v>
                </c:pt>
                <c:pt idx="31901">
                  <c:v>0.71895833333333325</c:v>
                </c:pt>
                <c:pt idx="31902">
                  <c:v>0.71920138888888896</c:v>
                </c:pt>
                <c:pt idx="31903">
                  <c:v>0.71944444444444444</c:v>
                </c:pt>
                <c:pt idx="31904">
                  <c:v>0.71968750000000004</c:v>
                </c:pt>
                <c:pt idx="31905">
                  <c:v>0.71993055555555552</c:v>
                </c:pt>
                <c:pt idx="31906">
                  <c:v>0.72018518518518515</c:v>
                </c:pt>
                <c:pt idx="31907">
                  <c:v>0.72042824074074074</c:v>
                </c:pt>
                <c:pt idx="31908">
                  <c:v>0.72067129629629623</c:v>
                </c:pt>
                <c:pt idx="31909">
                  <c:v>0.72091435185185182</c:v>
                </c:pt>
                <c:pt idx="31910">
                  <c:v>0.7211574074074073</c:v>
                </c:pt>
                <c:pt idx="31911">
                  <c:v>0.72140046296296301</c:v>
                </c:pt>
                <c:pt idx="31912">
                  <c:v>0.72165509259259253</c:v>
                </c:pt>
                <c:pt idx="31913">
                  <c:v>0.72189814814814823</c:v>
                </c:pt>
                <c:pt idx="31914">
                  <c:v>0.72214120370370372</c:v>
                </c:pt>
                <c:pt idx="31915">
                  <c:v>0.72238425925925931</c:v>
                </c:pt>
                <c:pt idx="31916">
                  <c:v>0.72262731481481479</c:v>
                </c:pt>
                <c:pt idx="31917">
                  <c:v>0.72288194444444442</c:v>
                </c:pt>
                <c:pt idx="31918">
                  <c:v>0.72312500000000002</c:v>
                </c:pt>
                <c:pt idx="31919">
                  <c:v>0.7233680555555555</c:v>
                </c:pt>
                <c:pt idx="31920">
                  <c:v>0.72361111111111109</c:v>
                </c:pt>
                <c:pt idx="31921">
                  <c:v>0.72385416666666658</c:v>
                </c:pt>
                <c:pt idx="31922">
                  <c:v>0.72410879629629632</c:v>
                </c:pt>
                <c:pt idx="31923">
                  <c:v>0.7243518518518518</c:v>
                </c:pt>
                <c:pt idx="31924">
                  <c:v>0.72459490740740751</c:v>
                </c:pt>
                <c:pt idx="31925">
                  <c:v>0.72483796296296299</c:v>
                </c:pt>
                <c:pt idx="31926">
                  <c:v>0.72508101851851858</c:v>
                </c:pt>
                <c:pt idx="31927">
                  <c:v>0.72533564814814822</c:v>
                </c:pt>
                <c:pt idx="31928">
                  <c:v>0.7255787037037037</c:v>
                </c:pt>
                <c:pt idx="31929">
                  <c:v>0.72582175925925929</c:v>
                </c:pt>
                <c:pt idx="31930">
                  <c:v>0.72606481481481477</c:v>
                </c:pt>
                <c:pt idx="31931">
                  <c:v>0.72630787037037037</c:v>
                </c:pt>
                <c:pt idx="31932">
                  <c:v>0.72655092592592585</c:v>
                </c:pt>
                <c:pt idx="31933">
                  <c:v>0.72680555555555559</c:v>
                </c:pt>
                <c:pt idx="31934">
                  <c:v>0.72704861111111108</c:v>
                </c:pt>
                <c:pt idx="31935">
                  <c:v>0.72729166666666656</c:v>
                </c:pt>
                <c:pt idx="31936">
                  <c:v>0.72753472222222226</c:v>
                </c:pt>
                <c:pt idx="31937">
                  <c:v>0.72777777777777775</c:v>
                </c:pt>
                <c:pt idx="31938">
                  <c:v>0.72803240740740749</c:v>
                </c:pt>
                <c:pt idx="31939">
                  <c:v>0.72827546296296297</c:v>
                </c:pt>
                <c:pt idx="31940">
                  <c:v>0.72851851851851857</c:v>
                </c:pt>
                <c:pt idx="31941">
                  <c:v>0.72876157407407405</c:v>
                </c:pt>
                <c:pt idx="31942">
                  <c:v>0.72900462962962964</c:v>
                </c:pt>
                <c:pt idx="31943">
                  <c:v>0.72925925925925927</c:v>
                </c:pt>
                <c:pt idx="31944">
                  <c:v>0.72950231481481476</c:v>
                </c:pt>
                <c:pt idx="31945">
                  <c:v>0.72974537037037035</c:v>
                </c:pt>
                <c:pt idx="31946">
                  <c:v>0.72998842592592583</c:v>
                </c:pt>
                <c:pt idx="31947">
                  <c:v>0.73023148148148154</c:v>
                </c:pt>
                <c:pt idx="31948">
                  <c:v>0.73048611111111106</c:v>
                </c:pt>
                <c:pt idx="31949">
                  <c:v>0.73072916666666676</c:v>
                </c:pt>
                <c:pt idx="31950">
                  <c:v>0.73097222222222225</c:v>
                </c:pt>
                <c:pt idx="31951">
                  <c:v>0.73121527777777784</c:v>
                </c:pt>
                <c:pt idx="31952">
                  <c:v>0.73145833333333332</c:v>
                </c:pt>
                <c:pt idx="31953">
                  <c:v>0.73170138888888892</c:v>
                </c:pt>
                <c:pt idx="31954">
                  <c:v>0.73195601851851855</c:v>
                </c:pt>
                <c:pt idx="31955">
                  <c:v>0.73219907407407403</c:v>
                </c:pt>
                <c:pt idx="31956">
                  <c:v>0.73244212962962962</c:v>
                </c:pt>
                <c:pt idx="31957">
                  <c:v>0.73268518518518511</c:v>
                </c:pt>
                <c:pt idx="31958">
                  <c:v>0.73292824074074081</c:v>
                </c:pt>
                <c:pt idx="31959">
                  <c:v>0.73318287037037033</c:v>
                </c:pt>
                <c:pt idx="31960">
                  <c:v>0.73342592592592604</c:v>
                </c:pt>
                <c:pt idx="31961">
                  <c:v>0.73366898148148152</c:v>
                </c:pt>
                <c:pt idx="31962">
                  <c:v>0.733912037037037</c:v>
                </c:pt>
                <c:pt idx="31963">
                  <c:v>0.7341550925925926</c:v>
                </c:pt>
                <c:pt idx="31964">
                  <c:v>0.73440972222222223</c:v>
                </c:pt>
                <c:pt idx="31965">
                  <c:v>0.73465277777777782</c:v>
                </c:pt>
                <c:pt idx="31966">
                  <c:v>0.7348958333333333</c:v>
                </c:pt>
                <c:pt idx="31967">
                  <c:v>0.7351388888888889</c:v>
                </c:pt>
                <c:pt idx="31968">
                  <c:v>0.73538194444444438</c:v>
                </c:pt>
                <c:pt idx="31969">
                  <c:v>0.73563657407407401</c:v>
                </c:pt>
                <c:pt idx="31970">
                  <c:v>0.73587962962962961</c:v>
                </c:pt>
                <c:pt idx="31971">
                  <c:v>0.73612268518518509</c:v>
                </c:pt>
                <c:pt idx="31972">
                  <c:v>0.73636574074074079</c:v>
                </c:pt>
                <c:pt idx="31973">
                  <c:v>0.73660879629629628</c:v>
                </c:pt>
                <c:pt idx="31974">
                  <c:v>0.73686342592592602</c:v>
                </c:pt>
                <c:pt idx="31975">
                  <c:v>0.7371064814814815</c:v>
                </c:pt>
                <c:pt idx="31976">
                  <c:v>0.73734953703703709</c:v>
                </c:pt>
                <c:pt idx="31977">
                  <c:v>0.73759259259259258</c:v>
                </c:pt>
                <c:pt idx="31978">
                  <c:v>0.73783564814814817</c:v>
                </c:pt>
                <c:pt idx="31979">
                  <c:v>0.73807870370370365</c:v>
                </c:pt>
                <c:pt idx="31980">
                  <c:v>0.73833333333333329</c:v>
                </c:pt>
                <c:pt idx="31981">
                  <c:v>0.73857638888888888</c:v>
                </c:pt>
                <c:pt idx="31982">
                  <c:v>0.73881944444444436</c:v>
                </c:pt>
                <c:pt idx="31983">
                  <c:v>0.73906250000000007</c:v>
                </c:pt>
                <c:pt idx="31984">
                  <c:v>0.73930555555555555</c:v>
                </c:pt>
                <c:pt idx="31985">
                  <c:v>0.73956018518518529</c:v>
                </c:pt>
                <c:pt idx="31986">
                  <c:v>0.73980324074074078</c:v>
                </c:pt>
                <c:pt idx="31987">
                  <c:v>0.74004629629629637</c:v>
                </c:pt>
                <c:pt idx="31988">
                  <c:v>0.74028935185185185</c:v>
                </c:pt>
                <c:pt idx="31989">
                  <c:v>0.74053240740740733</c:v>
                </c:pt>
                <c:pt idx="31990">
                  <c:v>0.74077546296296293</c:v>
                </c:pt>
                <c:pt idx="31991">
                  <c:v>0.74103009259259256</c:v>
                </c:pt>
                <c:pt idx="31992">
                  <c:v>0.74127314814814815</c:v>
                </c:pt>
                <c:pt idx="31993">
                  <c:v>0.74151620370370364</c:v>
                </c:pt>
                <c:pt idx="31994">
                  <c:v>0.74175925925925934</c:v>
                </c:pt>
                <c:pt idx="31995">
                  <c:v>0.74200231481481482</c:v>
                </c:pt>
                <c:pt idx="31996">
                  <c:v>0.74225694444444434</c:v>
                </c:pt>
                <c:pt idx="31997">
                  <c:v>0.74250000000000005</c:v>
                </c:pt>
                <c:pt idx="31998">
                  <c:v>0.74274305555555553</c:v>
                </c:pt>
                <c:pt idx="31999">
                  <c:v>0.74298611111111112</c:v>
                </c:pt>
                <c:pt idx="32000">
                  <c:v>0.74322916666666661</c:v>
                </c:pt>
                <c:pt idx="32001">
                  <c:v>0.74348379629629635</c:v>
                </c:pt>
                <c:pt idx="32002">
                  <c:v>0.74372685185185183</c:v>
                </c:pt>
                <c:pt idx="32003">
                  <c:v>0.74396990740740743</c:v>
                </c:pt>
                <c:pt idx="32004">
                  <c:v>0.74421296296296291</c:v>
                </c:pt>
                <c:pt idx="32005">
                  <c:v>0.74445601851851861</c:v>
                </c:pt>
                <c:pt idx="32006">
                  <c:v>0.7446990740740741</c:v>
                </c:pt>
                <c:pt idx="32007">
                  <c:v>0.74495370370370362</c:v>
                </c:pt>
                <c:pt idx="32008">
                  <c:v>0.74519675925925932</c:v>
                </c:pt>
                <c:pt idx="32009">
                  <c:v>0.74543981481481481</c:v>
                </c:pt>
                <c:pt idx="32010">
                  <c:v>0.7456828703703704</c:v>
                </c:pt>
                <c:pt idx="32011">
                  <c:v>0.74592592592592588</c:v>
                </c:pt>
                <c:pt idx="32012">
                  <c:v>0.74618055555555562</c:v>
                </c:pt>
                <c:pt idx="32013">
                  <c:v>0.74642361111111111</c:v>
                </c:pt>
                <c:pt idx="32014">
                  <c:v>0.7466666666666667</c:v>
                </c:pt>
                <c:pt idx="32015">
                  <c:v>0.74690972222222218</c:v>
                </c:pt>
                <c:pt idx="32016">
                  <c:v>0.74715277777777767</c:v>
                </c:pt>
                <c:pt idx="32017">
                  <c:v>0.74740740740740741</c:v>
                </c:pt>
                <c:pt idx="32018">
                  <c:v>0.74765046296296289</c:v>
                </c:pt>
                <c:pt idx="32019">
                  <c:v>0.7478935185185186</c:v>
                </c:pt>
                <c:pt idx="32020">
                  <c:v>0.74813657407407408</c:v>
                </c:pt>
                <c:pt idx="32021">
                  <c:v>0.74837962962962967</c:v>
                </c:pt>
                <c:pt idx="32022">
                  <c:v>0.7486342592592593</c:v>
                </c:pt>
                <c:pt idx="32023">
                  <c:v>0.74887731481481479</c:v>
                </c:pt>
                <c:pt idx="32024">
                  <c:v>0.74912037037037038</c:v>
                </c:pt>
                <c:pt idx="32025">
                  <c:v>0.74936342592592586</c:v>
                </c:pt>
                <c:pt idx="32026">
                  <c:v>0.74960648148148146</c:v>
                </c:pt>
                <c:pt idx="32027">
                  <c:v>0.74984953703703694</c:v>
                </c:pt>
                <c:pt idx="32028">
                  <c:v>0.75010416666666668</c:v>
                </c:pt>
                <c:pt idx="32029">
                  <c:v>0.75034722222222217</c:v>
                </c:pt>
                <c:pt idx="32030">
                  <c:v>0.75059027777777787</c:v>
                </c:pt>
                <c:pt idx="32031">
                  <c:v>0.75083333333333335</c:v>
                </c:pt>
                <c:pt idx="32032">
                  <c:v>0.75107638888888895</c:v>
                </c:pt>
                <c:pt idx="32033">
                  <c:v>0.75133101851851858</c:v>
                </c:pt>
                <c:pt idx="32034">
                  <c:v>0.75157407407407406</c:v>
                </c:pt>
                <c:pt idx="32035">
                  <c:v>0.75181712962962965</c:v>
                </c:pt>
                <c:pt idx="32036">
                  <c:v>0.75206018518518514</c:v>
                </c:pt>
                <c:pt idx="32037">
                  <c:v>0.75230324074074073</c:v>
                </c:pt>
                <c:pt idx="32038">
                  <c:v>0.75255787037037036</c:v>
                </c:pt>
                <c:pt idx="32039">
                  <c:v>0.75280092592592596</c:v>
                </c:pt>
                <c:pt idx="32040">
                  <c:v>0.75304398148148144</c:v>
                </c:pt>
                <c:pt idx="32041">
                  <c:v>0.75328703703703714</c:v>
                </c:pt>
                <c:pt idx="32042">
                  <c:v>0.75353009259259263</c:v>
                </c:pt>
                <c:pt idx="32043">
                  <c:v>0.75377314814814822</c:v>
                </c:pt>
                <c:pt idx="32044">
                  <c:v>0.75402777777777785</c:v>
                </c:pt>
                <c:pt idx="32045">
                  <c:v>0.75427083333333333</c:v>
                </c:pt>
                <c:pt idx="32046">
                  <c:v>0.75451388888888893</c:v>
                </c:pt>
                <c:pt idx="32047">
                  <c:v>0.75475694444444441</c:v>
                </c:pt>
                <c:pt idx="32048">
                  <c:v>0.75501157407407404</c:v>
                </c:pt>
                <c:pt idx="32049">
                  <c:v>0.75525462962962964</c:v>
                </c:pt>
                <c:pt idx="32050">
                  <c:v>0.75549768518518512</c:v>
                </c:pt>
                <c:pt idx="32051">
                  <c:v>0.75574074074074071</c:v>
                </c:pt>
                <c:pt idx="32052">
                  <c:v>0.7559837962962962</c:v>
                </c:pt>
                <c:pt idx="32053">
                  <c:v>0.7562268518518519</c:v>
                </c:pt>
                <c:pt idx="32054">
                  <c:v>0.75648148148148142</c:v>
                </c:pt>
                <c:pt idx="32055">
                  <c:v>0.75672453703703713</c:v>
                </c:pt>
                <c:pt idx="32056">
                  <c:v>0.75696759259259261</c:v>
                </c:pt>
                <c:pt idx="32057">
                  <c:v>0.7572106481481482</c:v>
                </c:pt>
                <c:pt idx="32058">
                  <c:v>0.75745370370370368</c:v>
                </c:pt>
                <c:pt idx="32059">
                  <c:v>0.75770833333333332</c:v>
                </c:pt>
                <c:pt idx="32060">
                  <c:v>0.75795138888888891</c:v>
                </c:pt>
                <c:pt idx="32061">
                  <c:v>0.75819444444444439</c:v>
                </c:pt>
                <c:pt idx="32062">
                  <c:v>0.75843749999999999</c:v>
                </c:pt>
                <c:pt idx="32063">
                  <c:v>0.75868055555555547</c:v>
                </c:pt>
                <c:pt idx="32064">
                  <c:v>0.75892361111111117</c:v>
                </c:pt>
                <c:pt idx="32065">
                  <c:v>0.7591782407407407</c:v>
                </c:pt>
                <c:pt idx="32066">
                  <c:v>0.7594212962962964</c:v>
                </c:pt>
                <c:pt idx="32067">
                  <c:v>0.75966435185185188</c:v>
                </c:pt>
                <c:pt idx="32068">
                  <c:v>0.75990740740740748</c:v>
                </c:pt>
                <c:pt idx="32069">
                  <c:v>0.76016203703703711</c:v>
                </c:pt>
                <c:pt idx="32070">
                  <c:v>0.76040509259259259</c:v>
                </c:pt>
                <c:pt idx="32071">
                  <c:v>0.76064814814814818</c:v>
                </c:pt>
                <c:pt idx="32072">
                  <c:v>0.76089120370370367</c:v>
                </c:pt>
                <c:pt idx="32073">
                  <c:v>0.76113425925925926</c:v>
                </c:pt>
                <c:pt idx="32074">
                  <c:v>0.76137731481481474</c:v>
                </c:pt>
                <c:pt idx="32075">
                  <c:v>0.76163194444444438</c:v>
                </c:pt>
                <c:pt idx="32076">
                  <c:v>0.76187499999999997</c:v>
                </c:pt>
                <c:pt idx="32077">
                  <c:v>0.76211805555555545</c:v>
                </c:pt>
                <c:pt idx="32078">
                  <c:v>0.76236111111111116</c:v>
                </c:pt>
                <c:pt idx="32079">
                  <c:v>0.76260416666666664</c:v>
                </c:pt>
                <c:pt idx="32080">
                  <c:v>0.76284722222222223</c:v>
                </c:pt>
                <c:pt idx="32081">
                  <c:v>0.76310185185185186</c:v>
                </c:pt>
                <c:pt idx="32082">
                  <c:v>0.76334490740740746</c:v>
                </c:pt>
                <c:pt idx="32083">
                  <c:v>0.76358796296296294</c:v>
                </c:pt>
                <c:pt idx="32084">
                  <c:v>0.76383101851851853</c:v>
                </c:pt>
                <c:pt idx="32085">
                  <c:v>0.76407407407407402</c:v>
                </c:pt>
                <c:pt idx="32086">
                  <c:v>0.76432870370370365</c:v>
                </c:pt>
                <c:pt idx="32087">
                  <c:v>0.76457175925925924</c:v>
                </c:pt>
                <c:pt idx="32088">
                  <c:v>0.76481481481481473</c:v>
                </c:pt>
                <c:pt idx="32089">
                  <c:v>0.76505787037037043</c:v>
                </c:pt>
                <c:pt idx="32090">
                  <c:v>0.76530092592592591</c:v>
                </c:pt>
                <c:pt idx="32091">
                  <c:v>0.76555555555555566</c:v>
                </c:pt>
                <c:pt idx="32092">
                  <c:v>0.76579861111111114</c:v>
                </c:pt>
                <c:pt idx="32093">
                  <c:v>0.76604166666666673</c:v>
                </c:pt>
                <c:pt idx="32094">
                  <c:v>0.76628472222222221</c:v>
                </c:pt>
                <c:pt idx="32095">
                  <c:v>0.76652777777777781</c:v>
                </c:pt>
                <c:pt idx="32096">
                  <c:v>0.76678240740740744</c:v>
                </c:pt>
                <c:pt idx="32097">
                  <c:v>0.76702546296296292</c:v>
                </c:pt>
                <c:pt idx="32098">
                  <c:v>0.76726851851851852</c:v>
                </c:pt>
                <c:pt idx="32099">
                  <c:v>0.767511574074074</c:v>
                </c:pt>
                <c:pt idx="32100">
                  <c:v>0.7677546296296297</c:v>
                </c:pt>
                <c:pt idx="32101">
                  <c:v>0.76799768518518519</c:v>
                </c:pt>
                <c:pt idx="32102">
                  <c:v>0.76825231481481471</c:v>
                </c:pt>
                <c:pt idx="32103">
                  <c:v>0.76849537037037041</c:v>
                </c:pt>
                <c:pt idx="32104">
                  <c:v>0.76873842592592589</c:v>
                </c:pt>
                <c:pt idx="32105">
                  <c:v>0.76898148148148149</c:v>
                </c:pt>
                <c:pt idx="32106">
                  <c:v>0.76922453703703697</c:v>
                </c:pt>
                <c:pt idx="32107">
                  <c:v>0.76947916666666671</c:v>
                </c:pt>
                <c:pt idx="32108">
                  <c:v>0.7697222222222222</c:v>
                </c:pt>
                <c:pt idx="32109">
                  <c:v>0.76996527777777779</c:v>
                </c:pt>
                <c:pt idx="32110">
                  <c:v>0.77020833333333327</c:v>
                </c:pt>
                <c:pt idx="32111">
                  <c:v>0.77045138888888898</c:v>
                </c:pt>
                <c:pt idx="32112">
                  <c:v>0.7707060185185185</c:v>
                </c:pt>
                <c:pt idx="32113">
                  <c:v>0.77094907407407398</c:v>
                </c:pt>
                <c:pt idx="32114">
                  <c:v>0.77119212962962969</c:v>
                </c:pt>
                <c:pt idx="32115">
                  <c:v>0.77143518518518517</c:v>
                </c:pt>
                <c:pt idx="32116">
                  <c:v>0.77167824074074076</c:v>
                </c:pt>
                <c:pt idx="32117">
                  <c:v>0.77193287037037039</c:v>
                </c:pt>
                <c:pt idx="32118">
                  <c:v>0.77217592592592599</c:v>
                </c:pt>
                <c:pt idx="32119">
                  <c:v>0.77241898148148147</c:v>
                </c:pt>
                <c:pt idx="32120">
                  <c:v>0.77266203703703706</c:v>
                </c:pt>
                <c:pt idx="32121">
                  <c:v>0.77290509259259255</c:v>
                </c:pt>
                <c:pt idx="32122">
                  <c:v>0.77315972222222218</c:v>
                </c:pt>
                <c:pt idx="32123">
                  <c:v>0.77340277777777777</c:v>
                </c:pt>
                <c:pt idx="32124">
                  <c:v>0.77364583333333325</c:v>
                </c:pt>
                <c:pt idx="32125">
                  <c:v>0.77388888888888896</c:v>
                </c:pt>
                <c:pt idx="32126">
                  <c:v>0.77413194444444444</c:v>
                </c:pt>
                <c:pt idx="32127">
                  <c:v>0.77437500000000004</c:v>
                </c:pt>
                <c:pt idx="32128">
                  <c:v>0.77462962962962967</c:v>
                </c:pt>
                <c:pt idx="32129">
                  <c:v>0.77487268518518526</c:v>
                </c:pt>
                <c:pt idx="32130">
                  <c:v>0.77511574074074074</c:v>
                </c:pt>
                <c:pt idx="32131">
                  <c:v>0.77535879629629623</c:v>
                </c:pt>
                <c:pt idx="32132">
                  <c:v>0.77560185185185182</c:v>
                </c:pt>
                <c:pt idx="32133">
                  <c:v>0.77585648148148145</c:v>
                </c:pt>
                <c:pt idx="32134">
                  <c:v>0.77609953703703705</c:v>
                </c:pt>
                <c:pt idx="32135">
                  <c:v>0.77634259259259253</c:v>
                </c:pt>
                <c:pt idx="32136">
                  <c:v>0.77658564814814823</c:v>
                </c:pt>
                <c:pt idx="32137">
                  <c:v>0.77682870370370372</c:v>
                </c:pt>
                <c:pt idx="32138">
                  <c:v>0.77707175925925931</c:v>
                </c:pt>
                <c:pt idx="32139">
                  <c:v>0.77732638888888894</c:v>
                </c:pt>
                <c:pt idx="32140">
                  <c:v>0.77756944444444442</c:v>
                </c:pt>
                <c:pt idx="32141">
                  <c:v>0.77781250000000002</c:v>
                </c:pt>
                <c:pt idx="32142">
                  <c:v>0.7780555555555555</c:v>
                </c:pt>
                <c:pt idx="32143">
                  <c:v>0.77831018518518524</c:v>
                </c:pt>
                <c:pt idx="32144">
                  <c:v>0.77855324074074073</c:v>
                </c:pt>
                <c:pt idx="32145">
                  <c:v>0.77879629629629632</c:v>
                </c:pt>
                <c:pt idx="32146">
                  <c:v>0.7790393518518518</c:v>
                </c:pt>
                <c:pt idx="32147">
                  <c:v>0.77928240740740751</c:v>
                </c:pt>
                <c:pt idx="32148">
                  <c:v>0.77952546296296299</c:v>
                </c:pt>
                <c:pt idx="32149">
                  <c:v>0.77978009259259251</c:v>
                </c:pt>
                <c:pt idx="32150">
                  <c:v>0.78002314814814822</c:v>
                </c:pt>
                <c:pt idx="32151">
                  <c:v>0.7802662037037037</c:v>
                </c:pt>
                <c:pt idx="32152">
                  <c:v>0.78050925925925929</c:v>
                </c:pt>
                <c:pt idx="32153">
                  <c:v>0.78075231481481477</c:v>
                </c:pt>
                <c:pt idx="32154">
                  <c:v>0.78100694444444441</c:v>
                </c:pt>
                <c:pt idx="32155">
                  <c:v>0.78125</c:v>
                </c:pt>
                <c:pt idx="32156">
                  <c:v>0.78149305555555559</c:v>
                </c:pt>
                <c:pt idx="32157">
                  <c:v>0.78173611111111108</c:v>
                </c:pt>
                <c:pt idx="32158">
                  <c:v>0.78197916666666656</c:v>
                </c:pt>
                <c:pt idx="32159">
                  <c:v>0.78222222222222226</c:v>
                </c:pt>
                <c:pt idx="32160">
                  <c:v>0.78247685185185178</c:v>
                </c:pt>
                <c:pt idx="32161">
                  <c:v>0.78271990740740749</c:v>
                </c:pt>
                <c:pt idx="32162">
                  <c:v>0.78296296296296297</c:v>
                </c:pt>
                <c:pt idx="32163">
                  <c:v>0.78320601851851857</c:v>
                </c:pt>
                <c:pt idx="32164">
                  <c:v>0.78344907407407405</c:v>
                </c:pt>
                <c:pt idx="32165">
                  <c:v>0.78370370370370368</c:v>
                </c:pt>
                <c:pt idx="32166">
                  <c:v>0.78394675925925927</c:v>
                </c:pt>
                <c:pt idx="32167">
                  <c:v>0.78418981481481476</c:v>
                </c:pt>
                <c:pt idx="32168">
                  <c:v>0.78443287037037035</c:v>
                </c:pt>
                <c:pt idx="32169">
                  <c:v>0.78467592592592583</c:v>
                </c:pt>
                <c:pt idx="32170">
                  <c:v>0.78493055555555558</c:v>
                </c:pt>
                <c:pt idx="32171">
                  <c:v>0.78517361111111106</c:v>
                </c:pt>
                <c:pt idx="32172">
                  <c:v>0.78541666666666676</c:v>
                </c:pt>
                <c:pt idx="32173">
                  <c:v>0.78565972222222225</c:v>
                </c:pt>
                <c:pt idx="32174">
                  <c:v>0.78590277777777784</c:v>
                </c:pt>
                <c:pt idx="32175">
                  <c:v>0.78615740740740747</c:v>
                </c:pt>
                <c:pt idx="32176">
                  <c:v>0.78640046296296295</c:v>
                </c:pt>
                <c:pt idx="32177">
                  <c:v>0.78664351851851855</c:v>
                </c:pt>
                <c:pt idx="32178">
                  <c:v>0.78688657407407403</c:v>
                </c:pt>
                <c:pt idx="32179">
                  <c:v>0.78712962962962962</c:v>
                </c:pt>
                <c:pt idx="32180">
                  <c:v>0.78737268518518511</c:v>
                </c:pt>
                <c:pt idx="32181">
                  <c:v>0.78762731481481474</c:v>
                </c:pt>
                <c:pt idx="32182">
                  <c:v>0.78787037037037033</c:v>
                </c:pt>
                <c:pt idx="32183">
                  <c:v>0.78811342592592604</c:v>
                </c:pt>
                <c:pt idx="32184">
                  <c:v>0.78835648148148152</c:v>
                </c:pt>
                <c:pt idx="32185">
                  <c:v>0.788599537037037</c:v>
                </c:pt>
                <c:pt idx="32186">
                  <c:v>0.78885416666666675</c:v>
                </c:pt>
                <c:pt idx="32187">
                  <c:v>0.78909722222222223</c:v>
                </c:pt>
                <c:pt idx="32188">
                  <c:v>0.78934027777777782</c:v>
                </c:pt>
                <c:pt idx="32189">
                  <c:v>0.7895833333333333</c:v>
                </c:pt>
                <c:pt idx="32190">
                  <c:v>0.7898263888888889</c:v>
                </c:pt>
                <c:pt idx="32191">
                  <c:v>0.79008101851851853</c:v>
                </c:pt>
                <c:pt idx="32192">
                  <c:v>0.79032407407407401</c:v>
                </c:pt>
                <c:pt idx="32193">
                  <c:v>0.79056712962962961</c:v>
                </c:pt>
                <c:pt idx="32194">
                  <c:v>0.79081018518518509</c:v>
                </c:pt>
                <c:pt idx="32195">
                  <c:v>0.79105324074074079</c:v>
                </c:pt>
                <c:pt idx="32196">
                  <c:v>0.79130787037037031</c:v>
                </c:pt>
                <c:pt idx="32197">
                  <c:v>0.79155092592592602</c:v>
                </c:pt>
                <c:pt idx="32198">
                  <c:v>0.7917939814814815</c:v>
                </c:pt>
                <c:pt idx="32199">
                  <c:v>0.79203703703703709</c:v>
                </c:pt>
                <c:pt idx="32200">
                  <c:v>0.79228009259259258</c:v>
                </c:pt>
                <c:pt idx="32201">
                  <c:v>0.79252314814814817</c:v>
                </c:pt>
                <c:pt idx="32202">
                  <c:v>0.7927777777777778</c:v>
                </c:pt>
                <c:pt idx="32203">
                  <c:v>0.79302083333333329</c:v>
                </c:pt>
                <c:pt idx="32204">
                  <c:v>0.79326388888888888</c:v>
                </c:pt>
                <c:pt idx="32205">
                  <c:v>0.79350694444444436</c:v>
                </c:pt>
                <c:pt idx="32206">
                  <c:v>0.79375000000000007</c:v>
                </c:pt>
                <c:pt idx="32207">
                  <c:v>0.79400462962962959</c:v>
                </c:pt>
                <c:pt idx="32208">
                  <c:v>0.79424768518518529</c:v>
                </c:pt>
                <c:pt idx="32209">
                  <c:v>0.79449074074074078</c:v>
                </c:pt>
                <c:pt idx="32210">
                  <c:v>0.79473379629629637</c:v>
                </c:pt>
                <c:pt idx="32211">
                  <c:v>0.79497685185185185</c:v>
                </c:pt>
                <c:pt idx="32212">
                  <c:v>0.79523148148148148</c:v>
                </c:pt>
                <c:pt idx="32213">
                  <c:v>0.79547453703703708</c:v>
                </c:pt>
                <c:pt idx="32214">
                  <c:v>0.79571759259259256</c:v>
                </c:pt>
                <c:pt idx="32215">
                  <c:v>0.79596064814814815</c:v>
                </c:pt>
                <c:pt idx="32216">
                  <c:v>0.79620370370370364</c:v>
                </c:pt>
                <c:pt idx="32217">
                  <c:v>0.79645833333333327</c:v>
                </c:pt>
                <c:pt idx="32218">
                  <c:v>0.79670138888888886</c:v>
                </c:pt>
                <c:pt idx="32219">
                  <c:v>0.79694444444444434</c:v>
                </c:pt>
                <c:pt idx="32220">
                  <c:v>0.79718750000000005</c:v>
                </c:pt>
                <c:pt idx="32221">
                  <c:v>0.79743055555555553</c:v>
                </c:pt>
                <c:pt idx="32222">
                  <c:v>0.79767361111111112</c:v>
                </c:pt>
                <c:pt idx="32223">
                  <c:v>0.79792824074074076</c:v>
                </c:pt>
                <c:pt idx="32224">
                  <c:v>0.79817129629629635</c:v>
                </c:pt>
                <c:pt idx="32225">
                  <c:v>0.79841435185185183</c:v>
                </c:pt>
                <c:pt idx="32226">
                  <c:v>0.79865740740740743</c:v>
                </c:pt>
                <c:pt idx="32227">
                  <c:v>0.79890046296296291</c:v>
                </c:pt>
                <c:pt idx="32228">
                  <c:v>0.79915509259259254</c:v>
                </c:pt>
                <c:pt idx="32229">
                  <c:v>0.79939814814814814</c:v>
                </c:pt>
                <c:pt idx="32230">
                  <c:v>0.79964120370370362</c:v>
                </c:pt>
                <c:pt idx="32231">
                  <c:v>0.79988425925925932</c:v>
                </c:pt>
                <c:pt idx="32232">
                  <c:v>0.80012731481481481</c:v>
                </c:pt>
                <c:pt idx="32233">
                  <c:v>0.8003703703703704</c:v>
                </c:pt>
                <c:pt idx="32234">
                  <c:v>0.80062500000000003</c:v>
                </c:pt>
                <c:pt idx="32235">
                  <c:v>0.80086805555555562</c:v>
                </c:pt>
                <c:pt idx="32236">
                  <c:v>0.80111111111111111</c:v>
                </c:pt>
                <c:pt idx="32237">
                  <c:v>0.8013541666666667</c:v>
                </c:pt>
                <c:pt idx="32238">
                  <c:v>0.80159722222222218</c:v>
                </c:pt>
                <c:pt idx="32239">
                  <c:v>0.80185185185185182</c:v>
                </c:pt>
                <c:pt idx="32240">
                  <c:v>0.80209490740740741</c:v>
                </c:pt>
                <c:pt idx="32241">
                  <c:v>0.80233796296296289</c:v>
                </c:pt>
                <c:pt idx="32242">
                  <c:v>0.8025810185185186</c:v>
                </c:pt>
                <c:pt idx="32243">
                  <c:v>0.80282407407407408</c:v>
                </c:pt>
                <c:pt idx="32244">
                  <c:v>0.8030787037037036</c:v>
                </c:pt>
                <c:pt idx="32245">
                  <c:v>0.8033217592592593</c:v>
                </c:pt>
                <c:pt idx="32246">
                  <c:v>0.80356481481481479</c:v>
                </c:pt>
                <c:pt idx="32247">
                  <c:v>0.80380787037037038</c:v>
                </c:pt>
                <c:pt idx="32248">
                  <c:v>0.80405092592592586</c:v>
                </c:pt>
                <c:pt idx="32249">
                  <c:v>0.80430555555555561</c:v>
                </c:pt>
                <c:pt idx="32250">
                  <c:v>0.80454861111111109</c:v>
                </c:pt>
                <c:pt idx="32251">
                  <c:v>0.80479166666666668</c:v>
                </c:pt>
                <c:pt idx="32252">
                  <c:v>0.80503472222222217</c:v>
                </c:pt>
                <c:pt idx="32253">
                  <c:v>0.80527777777777787</c:v>
                </c:pt>
                <c:pt idx="32254">
                  <c:v>0.80552083333333335</c:v>
                </c:pt>
                <c:pt idx="32255">
                  <c:v>0.80577546296296287</c:v>
                </c:pt>
                <c:pt idx="32256">
                  <c:v>0.80601851851851858</c:v>
                </c:pt>
                <c:pt idx="32257">
                  <c:v>0.80626157407407406</c:v>
                </c:pt>
                <c:pt idx="32258">
                  <c:v>0.80650462962962965</c:v>
                </c:pt>
                <c:pt idx="32259">
                  <c:v>0.80674768518518514</c:v>
                </c:pt>
                <c:pt idx="32260">
                  <c:v>0.80700231481481488</c:v>
                </c:pt>
                <c:pt idx="32261">
                  <c:v>0.80724537037037036</c:v>
                </c:pt>
                <c:pt idx="32262">
                  <c:v>0.80748842592592596</c:v>
                </c:pt>
                <c:pt idx="32263">
                  <c:v>0.80773148148148144</c:v>
                </c:pt>
                <c:pt idx="32264">
                  <c:v>0.80797453703703714</c:v>
                </c:pt>
                <c:pt idx="32265">
                  <c:v>0.80822916666666667</c:v>
                </c:pt>
                <c:pt idx="32266">
                  <c:v>0.80847222222222215</c:v>
                </c:pt>
                <c:pt idx="32267">
                  <c:v>0.80871527777777785</c:v>
                </c:pt>
                <c:pt idx="32268">
                  <c:v>0.80895833333333333</c:v>
                </c:pt>
                <c:pt idx="32269">
                  <c:v>0.80920138888888893</c:v>
                </c:pt>
                <c:pt idx="32270">
                  <c:v>0.80945601851851856</c:v>
                </c:pt>
                <c:pt idx="32271">
                  <c:v>0.80969907407407404</c:v>
                </c:pt>
                <c:pt idx="32272">
                  <c:v>0.80994212962962964</c:v>
                </c:pt>
                <c:pt idx="32273">
                  <c:v>0.81018518518518512</c:v>
                </c:pt>
                <c:pt idx="32274">
                  <c:v>0.81042824074074071</c:v>
                </c:pt>
                <c:pt idx="32275">
                  <c:v>0.8106712962962962</c:v>
                </c:pt>
                <c:pt idx="32276">
                  <c:v>0.81092592592592594</c:v>
                </c:pt>
                <c:pt idx="32277">
                  <c:v>0.81116898148148142</c:v>
                </c:pt>
                <c:pt idx="32278">
                  <c:v>0.81141203703703713</c:v>
                </c:pt>
                <c:pt idx="32279">
                  <c:v>0.81165509259259261</c:v>
                </c:pt>
                <c:pt idx="32280">
                  <c:v>0.8118981481481482</c:v>
                </c:pt>
                <c:pt idx="32281">
                  <c:v>0.81215277777777783</c:v>
                </c:pt>
                <c:pt idx="32282">
                  <c:v>0.81239583333333332</c:v>
                </c:pt>
                <c:pt idx="32283">
                  <c:v>0.81263888888888891</c:v>
                </c:pt>
                <c:pt idx="32284">
                  <c:v>0.81288194444444439</c:v>
                </c:pt>
                <c:pt idx="32285">
                  <c:v>0.81312499999999999</c:v>
                </c:pt>
                <c:pt idx="32286">
                  <c:v>0.81337962962962962</c:v>
                </c:pt>
                <c:pt idx="32287">
                  <c:v>0.81362268518518521</c:v>
                </c:pt>
                <c:pt idx="32288">
                  <c:v>0.8138657407407407</c:v>
                </c:pt>
                <c:pt idx="32289">
                  <c:v>0.8141087962962964</c:v>
                </c:pt>
                <c:pt idx="32290">
                  <c:v>0.81435185185185188</c:v>
                </c:pt>
                <c:pt idx="32291">
                  <c:v>0.81459490740740748</c:v>
                </c:pt>
                <c:pt idx="32292">
                  <c:v>0.81484953703703711</c:v>
                </c:pt>
                <c:pt idx="32293">
                  <c:v>0.81509259259259259</c:v>
                </c:pt>
                <c:pt idx="32294">
                  <c:v>0.81533564814814818</c:v>
                </c:pt>
                <c:pt idx="32295">
                  <c:v>0.81557870370370367</c:v>
                </c:pt>
                <c:pt idx="32296">
                  <c:v>0.81582175925925926</c:v>
                </c:pt>
                <c:pt idx="32297">
                  <c:v>0.81607638888888889</c:v>
                </c:pt>
                <c:pt idx="32298">
                  <c:v>0.81631944444444438</c:v>
                </c:pt>
                <c:pt idx="32299">
                  <c:v>0.81656249999999997</c:v>
                </c:pt>
                <c:pt idx="32300">
                  <c:v>0.81680555555555545</c:v>
                </c:pt>
                <c:pt idx="32301">
                  <c:v>0.81704861111111116</c:v>
                </c:pt>
                <c:pt idx="32302">
                  <c:v>0.81730324074074068</c:v>
                </c:pt>
                <c:pt idx="32303">
                  <c:v>0.81754629629629638</c:v>
                </c:pt>
                <c:pt idx="32304">
                  <c:v>0.81778935185185186</c:v>
                </c:pt>
                <c:pt idx="32305">
                  <c:v>0.81803240740740746</c:v>
                </c:pt>
                <c:pt idx="32306">
                  <c:v>0.81827546296296294</c:v>
                </c:pt>
                <c:pt idx="32307">
                  <c:v>0.81853009259259257</c:v>
                </c:pt>
                <c:pt idx="32308">
                  <c:v>0.81877314814814817</c:v>
                </c:pt>
                <c:pt idx="32309">
                  <c:v>0.81901620370370365</c:v>
                </c:pt>
                <c:pt idx="32310">
                  <c:v>0.81925925925925924</c:v>
                </c:pt>
                <c:pt idx="32311">
                  <c:v>0.81950231481481473</c:v>
                </c:pt>
                <c:pt idx="32312">
                  <c:v>0.81974537037037043</c:v>
                </c:pt>
                <c:pt idx="32313">
                  <c:v>0.82</c:v>
                </c:pt>
                <c:pt idx="32314">
                  <c:v>0.82024305555555566</c:v>
                </c:pt>
                <c:pt idx="32315">
                  <c:v>0.82048611111111114</c:v>
                </c:pt>
                <c:pt idx="32316">
                  <c:v>0.82072916666666673</c:v>
                </c:pt>
                <c:pt idx="32317">
                  <c:v>0.82097222222222221</c:v>
                </c:pt>
                <c:pt idx="32318">
                  <c:v>0.82122685185185185</c:v>
                </c:pt>
                <c:pt idx="32319">
                  <c:v>0.82146990740740744</c:v>
                </c:pt>
                <c:pt idx="32320">
                  <c:v>0.82171296296296292</c:v>
                </c:pt>
                <c:pt idx="32321">
                  <c:v>0.82195601851851852</c:v>
                </c:pt>
                <c:pt idx="32322">
                  <c:v>0.822199074074074</c:v>
                </c:pt>
                <c:pt idx="32323">
                  <c:v>0.82245370370370363</c:v>
                </c:pt>
                <c:pt idx="32324">
                  <c:v>0.82269675925925922</c:v>
                </c:pt>
                <c:pt idx="32325">
                  <c:v>0.82293981481481471</c:v>
                </c:pt>
                <c:pt idx="32326">
                  <c:v>0.82318287037037041</c:v>
                </c:pt>
                <c:pt idx="32327">
                  <c:v>0.82342592592592589</c:v>
                </c:pt>
                <c:pt idx="32328">
                  <c:v>0.82368055555555564</c:v>
                </c:pt>
                <c:pt idx="32329">
                  <c:v>0.82392361111111112</c:v>
                </c:pt>
                <c:pt idx="32330">
                  <c:v>0.82416666666666671</c:v>
                </c:pt>
                <c:pt idx="32331">
                  <c:v>0.8244097222222222</c:v>
                </c:pt>
                <c:pt idx="32332">
                  <c:v>0.82465277777777779</c:v>
                </c:pt>
                <c:pt idx="32333">
                  <c:v>0.82489583333333327</c:v>
                </c:pt>
                <c:pt idx="32334">
                  <c:v>0.82515046296296291</c:v>
                </c:pt>
                <c:pt idx="32335">
                  <c:v>0.8253935185185185</c:v>
                </c:pt>
                <c:pt idx="32336">
                  <c:v>0.82563657407407398</c:v>
                </c:pt>
                <c:pt idx="32337">
                  <c:v>0.82587962962962969</c:v>
                </c:pt>
                <c:pt idx="32338">
                  <c:v>0.82612268518518517</c:v>
                </c:pt>
                <c:pt idx="32339">
                  <c:v>0.82637731481481491</c:v>
                </c:pt>
                <c:pt idx="32340">
                  <c:v>0.82662037037037039</c:v>
                </c:pt>
                <c:pt idx="32341">
                  <c:v>0.82686342592592599</c:v>
                </c:pt>
                <c:pt idx="32342">
                  <c:v>0.82710648148148147</c:v>
                </c:pt>
                <c:pt idx="32343">
                  <c:v>0.82734953703703706</c:v>
                </c:pt>
                <c:pt idx="32344">
                  <c:v>0.8276041666666667</c:v>
                </c:pt>
                <c:pt idx="32345">
                  <c:v>0.82784722222222218</c:v>
                </c:pt>
                <c:pt idx="32346">
                  <c:v>0.82809027777777777</c:v>
                </c:pt>
                <c:pt idx="32347">
                  <c:v>0.82833333333333325</c:v>
                </c:pt>
                <c:pt idx="32348">
                  <c:v>0.82857638888888896</c:v>
                </c:pt>
                <c:pt idx="32349">
                  <c:v>0.82881944444444444</c:v>
                </c:pt>
                <c:pt idx="32350">
                  <c:v>0.82907407407407396</c:v>
                </c:pt>
                <c:pt idx="32351">
                  <c:v>0.82931712962962967</c:v>
                </c:pt>
                <c:pt idx="32352">
                  <c:v>0.82956018518518526</c:v>
                </c:pt>
                <c:pt idx="32353">
                  <c:v>0.82980324074074074</c:v>
                </c:pt>
                <c:pt idx="32354">
                  <c:v>0.83004629629629623</c:v>
                </c:pt>
                <c:pt idx="32355">
                  <c:v>0.83030092592592597</c:v>
                </c:pt>
                <c:pt idx="32356">
                  <c:v>0.83054398148148145</c:v>
                </c:pt>
                <c:pt idx="32357">
                  <c:v>0.83078703703703705</c:v>
                </c:pt>
                <c:pt idx="32358">
                  <c:v>0.83103009259259253</c:v>
                </c:pt>
                <c:pt idx="32359">
                  <c:v>0.83127314814814823</c:v>
                </c:pt>
                <c:pt idx="32360">
                  <c:v>0.83152777777777775</c:v>
                </c:pt>
                <c:pt idx="32361">
                  <c:v>0.83177083333333324</c:v>
                </c:pt>
                <c:pt idx="32362">
                  <c:v>0.83201388888888894</c:v>
                </c:pt>
                <c:pt idx="32363">
                  <c:v>0.83225694444444442</c:v>
                </c:pt>
                <c:pt idx="32364">
                  <c:v>0.83250000000000002</c:v>
                </c:pt>
                <c:pt idx="32365">
                  <c:v>0.83275462962962965</c:v>
                </c:pt>
                <c:pt idx="32366">
                  <c:v>0.83299768518518524</c:v>
                </c:pt>
                <c:pt idx="32367">
                  <c:v>0.83324074074074073</c:v>
                </c:pt>
                <c:pt idx="32368">
                  <c:v>0.83348379629629632</c:v>
                </c:pt>
                <c:pt idx="32369">
                  <c:v>0.8337268518518518</c:v>
                </c:pt>
                <c:pt idx="32370">
                  <c:v>0.83396990740740751</c:v>
                </c:pt>
                <c:pt idx="32371">
                  <c:v>0.83422453703703703</c:v>
                </c:pt>
                <c:pt idx="32372">
                  <c:v>0.83446759259259251</c:v>
                </c:pt>
                <c:pt idx="32373">
                  <c:v>0.83471064814814822</c:v>
                </c:pt>
                <c:pt idx="32374">
                  <c:v>0.8349537037037037</c:v>
                </c:pt>
                <c:pt idx="32375">
                  <c:v>0.83519675925925929</c:v>
                </c:pt>
                <c:pt idx="32376">
                  <c:v>0.83545138888888892</c:v>
                </c:pt>
                <c:pt idx="32377">
                  <c:v>0.83569444444444452</c:v>
                </c:pt>
                <c:pt idx="32378">
                  <c:v>0.8359375</c:v>
                </c:pt>
                <c:pt idx="32379">
                  <c:v>0.83618055555555548</c:v>
                </c:pt>
                <c:pt idx="32380">
                  <c:v>0.83642361111111108</c:v>
                </c:pt>
                <c:pt idx="32381">
                  <c:v>0.83667824074074071</c:v>
                </c:pt>
                <c:pt idx="32382">
                  <c:v>0.8369212962962963</c:v>
                </c:pt>
                <c:pt idx="32383">
                  <c:v>0.83716435185185178</c:v>
                </c:pt>
                <c:pt idx="32384">
                  <c:v>0.83740740740740749</c:v>
                </c:pt>
                <c:pt idx="32385">
                  <c:v>0.83765046296296297</c:v>
                </c:pt>
                <c:pt idx="32386">
                  <c:v>0.83790509259259249</c:v>
                </c:pt>
                <c:pt idx="32387">
                  <c:v>0.8381481481481482</c:v>
                </c:pt>
                <c:pt idx="32388">
                  <c:v>0.83839120370370368</c:v>
                </c:pt>
                <c:pt idx="32389">
                  <c:v>0.83863425925925927</c:v>
                </c:pt>
                <c:pt idx="32390">
                  <c:v>0.83887731481481476</c:v>
                </c:pt>
                <c:pt idx="32391">
                  <c:v>0.8391319444444445</c:v>
                </c:pt>
                <c:pt idx="32392">
                  <c:v>0.83937499999999998</c:v>
                </c:pt>
                <c:pt idx="32393">
                  <c:v>0.83961805555555558</c:v>
                </c:pt>
                <c:pt idx="32394">
                  <c:v>0.83986111111111106</c:v>
                </c:pt>
                <c:pt idx="32395">
                  <c:v>0.84010416666666676</c:v>
                </c:pt>
                <c:pt idx="32396">
                  <c:v>0.84034722222222225</c:v>
                </c:pt>
                <c:pt idx="32397">
                  <c:v>0.84060185185185177</c:v>
                </c:pt>
                <c:pt idx="32398">
                  <c:v>0.84084490740740747</c:v>
                </c:pt>
                <c:pt idx="32399">
                  <c:v>0.84108796296296295</c:v>
                </c:pt>
                <c:pt idx="32400">
                  <c:v>0.84133101851851855</c:v>
                </c:pt>
                <c:pt idx="32401">
                  <c:v>0.84157407407407403</c:v>
                </c:pt>
                <c:pt idx="32402">
                  <c:v>0.84181712962962962</c:v>
                </c:pt>
                <c:pt idx="32403">
                  <c:v>0.84207175925925926</c:v>
                </c:pt>
                <c:pt idx="32404">
                  <c:v>0.84231481481481485</c:v>
                </c:pt>
                <c:pt idx="32405">
                  <c:v>0.84255787037037033</c:v>
                </c:pt>
                <c:pt idx="32406">
                  <c:v>0.84280092592592604</c:v>
                </c:pt>
                <c:pt idx="32407">
                  <c:v>0.84304398148148152</c:v>
                </c:pt>
                <c:pt idx="32408">
                  <c:v>0.84329861111111104</c:v>
                </c:pt>
                <c:pt idx="32409">
                  <c:v>0.84354166666666675</c:v>
                </c:pt>
                <c:pt idx="32410">
                  <c:v>0.84378472222222223</c:v>
                </c:pt>
                <c:pt idx="32411">
                  <c:v>0.84402777777777782</c:v>
                </c:pt>
                <c:pt idx="32412">
                  <c:v>0.8442708333333333</c:v>
                </c:pt>
                <c:pt idx="32413">
                  <c:v>0.84452546296296294</c:v>
                </c:pt>
                <c:pt idx="32414">
                  <c:v>0.84476851851851853</c:v>
                </c:pt>
                <c:pt idx="32415">
                  <c:v>0.84501157407407401</c:v>
                </c:pt>
                <c:pt idx="32416">
                  <c:v>0.84525462962962961</c:v>
                </c:pt>
                <c:pt idx="32417">
                  <c:v>0.84549768518518509</c:v>
                </c:pt>
                <c:pt idx="32418">
                  <c:v>0.84575231481481483</c:v>
                </c:pt>
                <c:pt idx="32419">
                  <c:v>0.84599537037037031</c:v>
                </c:pt>
                <c:pt idx="32420">
                  <c:v>0.84623842592592602</c:v>
                </c:pt>
                <c:pt idx="32421">
                  <c:v>0.8464814814814815</c:v>
                </c:pt>
                <c:pt idx="32422">
                  <c:v>0.84672453703703709</c:v>
                </c:pt>
                <c:pt idx="32423">
                  <c:v>0.84697916666666673</c:v>
                </c:pt>
                <c:pt idx="32424">
                  <c:v>0.84722222222222221</c:v>
                </c:pt>
                <c:pt idx="32425">
                  <c:v>0.8474652777777778</c:v>
                </c:pt>
                <c:pt idx="32426">
                  <c:v>0.84770833333333329</c:v>
                </c:pt>
                <c:pt idx="32427">
                  <c:v>0.84795138888888888</c:v>
                </c:pt>
                <c:pt idx="32428">
                  <c:v>0.84819444444444436</c:v>
                </c:pt>
                <c:pt idx="32429">
                  <c:v>0.84844907407407411</c:v>
                </c:pt>
                <c:pt idx="32430">
                  <c:v>0.84869212962962959</c:v>
                </c:pt>
                <c:pt idx="32431">
                  <c:v>0.84893518518518529</c:v>
                </c:pt>
                <c:pt idx="32432">
                  <c:v>0.84917824074074078</c:v>
                </c:pt>
                <c:pt idx="32433">
                  <c:v>0.84942129629629637</c:v>
                </c:pt>
                <c:pt idx="32434">
                  <c:v>0.849675925925926</c:v>
                </c:pt>
                <c:pt idx="32435">
                  <c:v>0.84991898148148148</c:v>
                </c:pt>
                <c:pt idx="32436">
                  <c:v>0.85016203703703708</c:v>
                </c:pt>
                <c:pt idx="32437">
                  <c:v>0.85040509259259256</c:v>
                </c:pt>
                <c:pt idx="32438">
                  <c:v>0.85064814814814815</c:v>
                </c:pt>
                <c:pt idx="32439">
                  <c:v>0.85089120370370364</c:v>
                </c:pt>
                <c:pt idx="32440">
                  <c:v>0.85114583333333327</c:v>
                </c:pt>
                <c:pt idx="32441">
                  <c:v>0.85138888888888886</c:v>
                </c:pt>
                <c:pt idx="32442">
                  <c:v>0.85163194444444434</c:v>
                </c:pt>
                <c:pt idx="32443">
                  <c:v>0.85187500000000005</c:v>
                </c:pt>
                <c:pt idx="32444">
                  <c:v>0.85211805555555553</c:v>
                </c:pt>
                <c:pt idx="32445">
                  <c:v>0.85237268518518527</c:v>
                </c:pt>
                <c:pt idx="32446">
                  <c:v>0.85261574074074076</c:v>
                </c:pt>
                <c:pt idx="32447">
                  <c:v>0.85285879629629635</c:v>
                </c:pt>
                <c:pt idx="32448">
                  <c:v>0.85310185185185183</c:v>
                </c:pt>
                <c:pt idx="32449">
                  <c:v>0.85334490740740743</c:v>
                </c:pt>
                <c:pt idx="32450">
                  <c:v>0.85359953703703706</c:v>
                </c:pt>
                <c:pt idx="32451">
                  <c:v>0.85384259259259254</c:v>
                </c:pt>
                <c:pt idx="32452">
                  <c:v>0.85408564814814814</c:v>
                </c:pt>
                <c:pt idx="32453">
                  <c:v>0.85432870370370362</c:v>
                </c:pt>
                <c:pt idx="32454">
                  <c:v>0.85457175925925932</c:v>
                </c:pt>
                <c:pt idx="32455">
                  <c:v>0.85482638888888884</c:v>
                </c:pt>
                <c:pt idx="32456">
                  <c:v>0.85506944444444455</c:v>
                </c:pt>
                <c:pt idx="32457">
                  <c:v>0.85531250000000003</c:v>
                </c:pt>
                <c:pt idx="32458">
                  <c:v>0.85555555555555562</c:v>
                </c:pt>
                <c:pt idx="32459">
                  <c:v>0.85579861111111111</c:v>
                </c:pt>
                <c:pt idx="32460">
                  <c:v>0.8560416666666667</c:v>
                </c:pt>
                <c:pt idx="32461">
                  <c:v>0.85629629629629633</c:v>
                </c:pt>
                <c:pt idx="32462">
                  <c:v>0.85653935185185182</c:v>
                </c:pt>
                <c:pt idx="32463">
                  <c:v>0.85678240740740741</c:v>
                </c:pt>
                <c:pt idx="32464">
                  <c:v>0.85702546296296289</c:v>
                </c:pt>
                <c:pt idx="32465">
                  <c:v>0.8572685185185186</c:v>
                </c:pt>
                <c:pt idx="32466">
                  <c:v>0.85752314814814812</c:v>
                </c:pt>
                <c:pt idx="32467">
                  <c:v>0.8577662037037036</c:v>
                </c:pt>
                <c:pt idx="32468">
                  <c:v>0.8580092592592593</c:v>
                </c:pt>
                <c:pt idx="32469">
                  <c:v>0.85825231481481479</c:v>
                </c:pt>
                <c:pt idx="32470">
                  <c:v>0.85849537037037038</c:v>
                </c:pt>
                <c:pt idx="32471">
                  <c:v>0.85873842592592586</c:v>
                </c:pt>
                <c:pt idx="32472">
                  <c:v>0.85899305555555561</c:v>
                </c:pt>
                <c:pt idx="32473">
                  <c:v>0.85923611111111109</c:v>
                </c:pt>
                <c:pt idx="32474">
                  <c:v>0.85947916666666668</c:v>
                </c:pt>
                <c:pt idx="32475">
                  <c:v>0.85972222222222217</c:v>
                </c:pt>
                <c:pt idx="32476">
                  <c:v>0.85996527777777787</c:v>
                </c:pt>
                <c:pt idx="32477">
                  <c:v>0.86021990740740739</c:v>
                </c:pt>
                <c:pt idx="32478">
                  <c:v>0.86046296296296287</c:v>
                </c:pt>
                <c:pt idx="32479">
                  <c:v>0.86070601851851858</c:v>
                </c:pt>
                <c:pt idx="32480">
                  <c:v>0.86094907407407406</c:v>
                </c:pt>
                <c:pt idx="32481">
                  <c:v>0.86119212962962965</c:v>
                </c:pt>
                <c:pt idx="32482">
                  <c:v>0.86144675925925929</c:v>
                </c:pt>
                <c:pt idx="32483">
                  <c:v>0.86168981481481488</c:v>
                </c:pt>
                <c:pt idx="32484">
                  <c:v>0.86193287037037036</c:v>
                </c:pt>
                <c:pt idx="32485">
                  <c:v>0.86217592592592596</c:v>
                </c:pt>
                <c:pt idx="32486">
                  <c:v>0.86241898148148144</c:v>
                </c:pt>
                <c:pt idx="32487">
                  <c:v>0.86267361111111107</c:v>
                </c:pt>
                <c:pt idx="32488">
                  <c:v>0.86291666666666667</c:v>
                </c:pt>
                <c:pt idx="32489">
                  <c:v>0.86315972222222215</c:v>
                </c:pt>
                <c:pt idx="32490">
                  <c:v>0.86340277777777785</c:v>
                </c:pt>
                <c:pt idx="32491">
                  <c:v>0.86364583333333333</c:v>
                </c:pt>
                <c:pt idx="32492">
                  <c:v>0.86388888888888893</c:v>
                </c:pt>
                <c:pt idx="32493">
                  <c:v>0.86414351851851856</c:v>
                </c:pt>
                <c:pt idx="32494">
                  <c:v>0.86438657407407404</c:v>
                </c:pt>
                <c:pt idx="32495">
                  <c:v>0.86462962962962964</c:v>
                </c:pt>
                <c:pt idx="32496">
                  <c:v>0.86487268518518512</c:v>
                </c:pt>
                <c:pt idx="32497">
                  <c:v>0.86511574074074071</c:v>
                </c:pt>
                <c:pt idx="32498">
                  <c:v>0.86537037037037035</c:v>
                </c:pt>
                <c:pt idx="32499">
                  <c:v>0.86561342592592594</c:v>
                </c:pt>
                <c:pt idx="32500">
                  <c:v>0.86585648148148142</c:v>
                </c:pt>
                <c:pt idx="32501">
                  <c:v>0.86609953703703713</c:v>
                </c:pt>
                <c:pt idx="32502">
                  <c:v>0.86634259259259261</c:v>
                </c:pt>
                <c:pt idx="32503">
                  <c:v>0.86659722222222213</c:v>
                </c:pt>
                <c:pt idx="32504">
                  <c:v>0.86684027777777783</c:v>
                </c:pt>
                <c:pt idx="32505">
                  <c:v>0.86708333333333332</c:v>
                </c:pt>
                <c:pt idx="32506">
                  <c:v>0.86732638888888891</c:v>
                </c:pt>
                <c:pt idx="32507">
                  <c:v>0.86756944444444439</c:v>
                </c:pt>
                <c:pt idx="32508">
                  <c:v>0.86782407407407414</c:v>
                </c:pt>
                <c:pt idx="32509">
                  <c:v>0.86806712962962962</c:v>
                </c:pt>
                <c:pt idx="32510">
                  <c:v>0.86831018518518521</c:v>
                </c:pt>
                <c:pt idx="32511">
                  <c:v>0.8685532407407407</c:v>
                </c:pt>
                <c:pt idx="32512">
                  <c:v>0.8687962962962964</c:v>
                </c:pt>
                <c:pt idx="32513">
                  <c:v>0.86905092592592592</c:v>
                </c:pt>
                <c:pt idx="32514">
                  <c:v>0.8692939814814814</c:v>
                </c:pt>
                <c:pt idx="32515">
                  <c:v>0.86953703703703711</c:v>
                </c:pt>
                <c:pt idx="32516">
                  <c:v>0.86978009259259259</c:v>
                </c:pt>
                <c:pt idx="32517">
                  <c:v>0.87002314814814818</c:v>
                </c:pt>
                <c:pt idx="32518">
                  <c:v>0.87026620370370367</c:v>
                </c:pt>
                <c:pt idx="32519">
                  <c:v>0.8705208333333333</c:v>
                </c:pt>
                <c:pt idx="32520">
                  <c:v>0.87076388888888889</c:v>
                </c:pt>
                <c:pt idx="32521">
                  <c:v>0.87100694444444438</c:v>
                </c:pt>
                <c:pt idx="32522">
                  <c:v>0.87124999999999997</c:v>
                </c:pt>
                <c:pt idx="32523">
                  <c:v>0.87149305555555545</c:v>
                </c:pt>
                <c:pt idx="32524">
                  <c:v>0.87174768518518519</c:v>
                </c:pt>
                <c:pt idx="32525">
                  <c:v>0.87199074074074068</c:v>
                </c:pt>
                <c:pt idx="32526">
                  <c:v>0.87223379629629638</c:v>
                </c:pt>
                <c:pt idx="32527">
                  <c:v>0.87247685185185186</c:v>
                </c:pt>
                <c:pt idx="32528">
                  <c:v>0.87271990740740746</c:v>
                </c:pt>
                <c:pt idx="32529">
                  <c:v>0.87296296296296294</c:v>
                </c:pt>
                <c:pt idx="32530">
                  <c:v>0.87321759259259257</c:v>
                </c:pt>
                <c:pt idx="32531">
                  <c:v>0.87346064814814817</c:v>
                </c:pt>
                <c:pt idx="32532">
                  <c:v>0.87370370370370365</c:v>
                </c:pt>
                <c:pt idx="32533">
                  <c:v>0.87394675925925924</c:v>
                </c:pt>
                <c:pt idx="32534">
                  <c:v>0.87418981481481473</c:v>
                </c:pt>
                <c:pt idx="32535">
                  <c:v>0.87444444444444447</c:v>
                </c:pt>
                <c:pt idx="32536">
                  <c:v>0.87468749999999995</c:v>
                </c:pt>
                <c:pt idx="32537">
                  <c:v>0.87493055555555566</c:v>
                </c:pt>
                <c:pt idx="32538">
                  <c:v>0.87517361111111114</c:v>
                </c:pt>
                <c:pt idx="32539">
                  <c:v>0.87541666666666673</c:v>
                </c:pt>
                <c:pt idx="32540">
                  <c:v>0.87567129629629636</c:v>
                </c:pt>
                <c:pt idx="32541">
                  <c:v>0.87591435185185185</c:v>
                </c:pt>
                <c:pt idx="32542">
                  <c:v>0.87615740740740744</c:v>
                </c:pt>
                <c:pt idx="32543">
                  <c:v>0.87640046296296292</c:v>
                </c:pt>
                <c:pt idx="32544">
                  <c:v>0.87664351851851852</c:v>
                </c:pt>
                <c:pt idx="32545">
                  <c:v>0.87689814814814815</c:v>
                </c:pt>
                <c:pt idx="32546">
                  <c:v>0.87714120370370363</c:v>
                </c:pt>
                <c:pt idx="32547">
                  <c:v>0.87738425925925922</c:v>
                </c:pt>
                <c:pt idx="32548">
                  <c:v>0.87762731481481471</c:v>
                </c:pt>
                <c:pt idx="32549">
                  <c:v>0.87787037037037041</c:v>
                </c:pt>
                <c:pt idx="32550">
                  <c:v>0.87811342592592589</c:v>
                </c:pt>
                <c:pt idx="32551">
                  <c:v>0.87836805555555564</c:v>
                </c:pt>
                <c:pt idx="32552">
                  <c:v>0.87861111111111112</c:v>
                </c:pt>
                <c:pt idx="32553">
                  <c:v>0.87885416666666671</c:v>
                </c:pt>
                <c:pt idx="32554">
                  <c:v>0.8790972222222222</c:v>
                </c:pt>
                <c:pt idx="32555">
                  <c:v>0.87934027777777779</c:v>
                </c:pt>
                <c:pt idx="32556">
                  <c:v>0.87959490740740742</c:v>
                </c:pt>
                <c:pt idx="32557">
                  <c:v>0.87983796296296291</c:v>
                </c:pt>
                <c:pt idx="32558">
                  <c:v>0.8800810185185185</c:v>
                </c:pt>
                <c:pt idx="32559">
                  <c:v>0.88032407407407398</c:v>
                </c:pt>
                <c:pt idx="32560">
                  <c:v>0.88056712962962969</c:v>
                </c:pt>
                <c:pt idx="32561">
                  <c:v>0.88082175925925921</c:v>
                </c:pt>
                <c:pt idx="32562">
                  <c:v>0.88106481481481491</c:v>
                </c:pt>
                <c:pt idx="32563">
                  <c:v>0.88130787037037039</c:v>
                </c:pt>
                <c:pt idx="32564">
                  <c:v>0.88155092592592599</c:v>
                </c:pt>
                <c:pt idx="32565">
                  <c:v>0.88179398148148147</c:v>
                </c:pt>
                <c:pt idx="32566">
                  <c:v>0.88203703703703706</c:v>
                </c:pt>
                <c:pt idx="32567">
                  <c:v>0.8822916666666667</c:v>
                </c:pt>
                <c:pt idx="32568">
                  <c:v>0.88253472222222218</c:v>
                </c:pt>
                <c:pt idx="32569">
                  <c:v>0.88277777777777777</c:v>
                </c:pt>
                <c:pt idx="32570">
                  <c:v>0.88302083333333325</c:v>
                </c:pt>
                <c:pt idx="32571">
                  <c:v>0.883275462962963</c:v>
                </c:pt>
                <c:pt idx="32572">
                  <c:v>0.88351851851851848</c:v>
                </c:pt>
                <c:pt idx="32573">
                  <c:v>0.88376157407407396</c:v>
                </c:pt>
                <c:pt idx="32574">
                  <c:v>0.88400462962962967</c:v>
                </c:pt>
                <c:pt idx="32575">
                  <c:v>0.88424768518518515</c:v>
                </c:pt>
                <c:pt idx="32576">
                  <c:v>0.88449074074074074</c:v>
                </c:pt>
                <c:pt idx="32577">
                  <c:v>0.88474537037037038</c:v>
                </c:pt>
                <c:pt idx="32578">
                  <c:v>0.88498842592592597</c:v>
                </c:pt>
                <c:pt idx="32579">
                  <c:v>0.88523148148148145</c:v>
                </c:pt>
                <c:pt idx="32580">
                  <c:v>0.88547453703703705</c:v>
                </c:pt>
                <c:pt idx="32581">
                  <c:v>0.88571759259259253</c:v>
                </c:pt>
                <c:pt idx="32582">
                  <c:v>0.88597222222222216</c:v>
                </c:pt>
                <c:pt idx="32583">
                  <c:v>0.88621527777777775</c:v>
                </c:pt>
                <c:pt idx="32584">
                  <c:v>0.88645833333333324</c:v>
                </c:pt>
                <c:pt idx="32585">
                  <c:v>0.88670138888888894</c:v>
                </c:pt>
                <c:pt idx="32586">
                  <c:v>0.88694444444444442</c:v>
                </c:pt>
                <c:pt idx="32587">
                  <c:v>0.88718750000000002</c:v>
                </c:pt>
                <c:pt idx="32588">
                  <c:v>0.88744212962962965</c:v>
                </c:pt>
                <c:pt idx="32589">
                  <c:v>0.88768518518518524</c:v>
                </c:pt>
                <c:pt idx="32590">
                  <c:v>0.88792824074074073</c:v>
                </c:pt>
                <c:pt idx="32591">
                  <c:v>0.88817129629629632</c:v>
                </c:pt>
                <c:pt idx="32592">
                  <c:v>0.8884143518518518</c:v>
                </c:pt>
                <c:pt idx="32593">
                  <c:v>0.88866898148148143</c:v>
                </c:pt>
                <c:pt idx="32594">
                  <c:v>0.88891203703703703</c:v>
                </c:pt>
                <c:pt idx="32595">
                  <c:v>0.88915509259259251</c:v>
                </c:pt>
                <c:pt idx="32596">
                  <c:v>0.88939814814814822</c:v>
                </c:pt>
                <c:pt idx="32597">
                  <c:v>0.8896412037037037</c:v>
                </c:pt>
                <c:pt idx="32598">
                  <c:v>0.88989583333333344</c:v>
                </c:pt>
                <c:pt idx="32599">
                  <c:v>0.89013888888888892</c:v>
                </c:pt>
                <c:pt idx="32600">
                  <c:v>0.89038194444444441</c:v>
                </c:pt>
                <c:pt idx="32601">
                  <c:v>0.890625</c:v>
                </c:pt>
                <c:pt idx="32602">
                  <c:v>0.89086805555555559</c:v>
                </c:pt>
                <c:pt idx="32603">
                  <c:v>0.89112268518518523</c:v>
                </c:pt>
                <c:pt idx="32604">
                  <c:v>0.89136574074074071</c:v>
                </c:pt>
                <c:pt idx="32605">
                  <c:v>0.8916087962962963</c:v>
                </c:pt>
                <c:pt idx="32606">
                  <c:v>0.89185185185185178</c:v>
                </c:pt>
                <c:pt idx="32607">
                  <c:v>0.89209490740740749</c:v>
                </c:pt>
                <c:pt idx="32608">
                  <c:v>0.89234953703703701</c:v>
                </c:pt>
                <c:pt idx="32609">
                  <c:v>0.89259259259259249</c:v>
                </c:pt>
                <c:pt idx="32610">
                  <c:v>0.8928356481481482</c:v>
                </c:pt>
                <c:pt idx="32611">
                  <c:v>0.89307870370370368</c:v>
                </c:pt>
                <c:pt idx="32612">
                  <c:v>0.89332175925925927</c:v>
                </c:pt>
                <c:pt idx="32613">
                  <c:v>0.89356481481481476</c:v>
                </c:pt>
                <c:pt idx="32614">
                  <c:v>0.8938194444444445</c:v>
                </c:pt>
                <c:pt idx="32615">
                  <c:v>0.89406249999999998</c:v>
                </c:pt>
                <c:pt idx="32616">
                  <c:v>0.89430555555555558</c:v>
                </c:pt>
                <c:pt idx="32617">
                  <c:v>0.89454861111111106</c:v>
                </c:pt>
                <c:pt idx="32618">
                  <c:v>0.89479166666666676</c:v>
                </c:pt>
                <c:pt idx="32619">
                  <c:v>0.89504629629629628</c:v>
                </c:pt>
                <c:pt idx="32620">
                  <c:v>0.89528935185185177</c:v>
                </c:pt>
                <c:pt idx="32621">
                  <c:v>0.89553240740740747</c:v>
                </c:pt>
                <c:pt idx="32622">
                  <c:v>0.89577546296296295</c:v>
                </c:pt>
                <c:pt idx="32623">
                  <c:v>0.89601851851851855</c:v>
                </c:pt>
                <c:pt idx="32624">
                  <c:v>0.89626157407407403</c:v>
                </c:pt>
                <c:pt idx="32625">
                  <c:v>0.89651620370370377</c:v>
                </c:pt>
                <c:pt idx="32626">
                  <c:v>0.89675925925925926</c:v>
                </c:pt>
                <c:pt idx="32627">
                  <c:v>0.89700231481481485</c:v>
                </c:pt>
                <c:pt idx="32628">
                  <c:v>0.89724537037037033</c:v>
                </c:pt>
                <c:pt idx="32629">
                  <c:v>0.89748842592592604</c:v>
                </c:pt>
                <c:pt idx="32630">
                  <c:v>0.89774305555555556</c:v>
                </c:pt>
                <c:pt idx="32631">
                  <c:v>0.89798611111111104</c:v>
                </c:pt>
                <c:pt idx="32632">
                  <c:v>0.89822916666666675</c:v>
                </c:pt>
                <c:pt idx="32633">
                  <c:v>0.89847222222222223</c:v>
                </c:pt>
                <c:pt idx="32634">
                  <c:v>0.89871527777777782</c:v>
                </c:pt>
                <c:pt idx="32635">
                  <c:v>0.89896990740740745</c:v>
                </c:pt>
                <c:pt idx="32636">
                  <c:v>0.89921296296296294</c:v>
                </c:pt>
                <c:pt idx="32637">
                  <c:v>0.89945601851851853</c:v>
                </c:pt>
                <c:pt idx="32638">
                  <c:v>0.89969907407407401</c:v>
                </c:pt>
                <c:pt idx="32639">
                  <c:v>0.89994212962962961</c:v>
                </c:pt>
                <c:pt idx="32640">
                  <c:v>0.90019675925925924</c:v>
                </c:pt>
                <c:pt idx="32641">
                  <c:v>0.90043981481481483</c:v>
                </c:pt>
                <c:pt idx="32642">
                  <c:v>0.90068287037037031</c:v>
                </c:pt>
                <c:pt idx="32643">
                  <c:v>0.90092592592592602</c:v>
                </c:pt>
                <c:pt idx="32644">
                  <c:v>0.9011689814814815</c:v>
                </c:pt>
                <c:pt idx="32645">
                  <c:v>0.90141203703703709</c:v>
                </c:pt>
                <c:pt idx="32646">
                  <c:v>0.90166666666666673</c:v>
                </c:pt>
                <c:pt idx="32647">
                  <c:v>0.90190972222222221</c:v>
                </c:pt>
                <c:pt idx="32648">
                  <c:v>0.9021527777777778</c:v>
                </c:pt>
                <c:pt idx="32649">
                  <c:v>0.90239583333333329</c:v>
                </c:pt>
                <c:pt idx="32650">
                  <c:v>0.90263888888888888</c:v>
                </c:pt>
                <c:pt idx="32651">
                  <c:v>0.90289351851851851</c:v>
                </c:pt>
                <c:pt idx="32652">
                  <c:v>0.90313657407407411</c:v>
                </c:pt>
                <c:pt idx="32653">
                  <c:v>0.90337962962962959</c:v>
                </c:pt>
                <c:pt idx="32654">
                  <c:v>0.90362268518518529</c:v>
                </c:pt>
                <c:pt idx="32655">
                  <c:v>0.90386574074074078</c:v>
                </c:pt>
                <c:pt idx="32656">
                  <c:v>0.9041203703703703</c:v>
                </c:pt>
                <c:pt idx="32657">
                  <c:v>0.904363425925926</c:v>
                </c:pt>
                <c:pt idx="32658">
                  <c:v>0.90460648148148148</c:v>
                </c:pt>
                <c:pt idx="32659">
                  <c:v>0.90484953703703708</c:v>
                </c:pt>
                <c:pt idx="32660">
                  <c:v>0.90509259259259256</c:v>
                </c:pt>
                <c:pt idx="32661">
                  <c:v>0.90533564814814815</c:v>
                </c:pt>
                <c:pt idx="32662">
                  <c:v>0.90559027777777779</c:v>
                </c:pt>
                <c:pt idx="32663">
                  <c:v>0.90583333333333327</c:v>
                </c:pt>
                <c:pt idx="32664">
                  <c:v>0.90607638888888886</c:v>
                </c:pt>
                <c:pt idx="32665">
                  <c:v>0.90631944444444434</c:v>
                </c:pt>
                <c:pt idx="32666">
                  <c:v>0.90657407407407409</c:v>
                </c:pt>
                <c:pt idx="32667">
                  <c:v>0.90681712962962957</c:v>
                </c:pt>
                <c:pt idx="32668">
                  <c:v>0.90706018518518527</c:v>
                </c:pt>
                <c:pt idx="32669">
                  <c:v>0.90730324074074076</c:v>
                </c:pt>
                <c:pt idx="32670">
                  <c:v>0.90754629629629635</c:v>
                </c:pt>
                <c:pt idx="32671">
                  <c:v>0.90778935185185183</c:v>
                </c:pt>
                <c:pt idx="32672">
                  <c:v>0.90804398148148147</c:v>
                </c:pt>
                <c:pt idx="32673">
                  <c:v>0.90828703703703706</c:v>
                </c:pt>
                <c:pt idx="32674">
                  <c:v>0.90853009259259254</c:v>
                </c:pt>
                <c:pt idx="32675">
                  <c:v>0.90877314814814814</c:v>
                </c:pt>
                <c:pt idx="32676">
                  <c:v>0.90901620370370362</c:v>
                </c:pt>
                <c:pt idx="32677">
                  <c:v>0.90925925925925932</c:v>
                </c:pt>
                <c:pt idx="32678">
                  <c:v>0.90951388888888884</c:v>
                </c:pt>
                <c:pt idx="32679">
                  <c:v>0.90975694444444455</c:v>
                </c:pt>
                <c:pt idx="32680">
                  <c:v>0.91</c:v>
                </c:pt>
                <c:pt idx="32681">
                  <c:v>0.91024305555555562</c:v>
                </c:pt>
                <c:pt idx="32682">
                  <c:v>0.91048611111111111</c:v>
                </c:pt>
                <c:pt idx="32683">
                  <c:v>0.91074074074074074</c:v>
                </c:pt>
                <c:pt idx="32684">
                  <c:v>0.91098379629629633</c:v>
                </c:pt>
                <c:pt idx="32685">
                  <c:v>0.91122685185185182</c:v>
                </c:pt>
                <c:pt idx="32686">
                  <c:v>0.91146990740740741</c:v>
                </c:pt>
                <c:pt idx="32687">
                  <c:v>0.91171296296296289</c:v>
                </c:pt>
                <c:pt idx="32688">
                  <c:v>0.91196759259259252</c:v>
                </c:pt>
                <c:pt idx="32689">
                  <c:v>0.91221064814814812</c:v>
                </c:pt>
                <c:pt idx="32690">
                  <c:v>0.9124537037037036</c:v>
                </c:pt>
                <c:pt idx="32691">
                  <c:v>0.9126967592592593</c:v>
                </c:pt>
                <c:pt idx="32692">
                  <c:v>0.91293981481481479</c:v>
                </c:pt>
                <c:pt idx="32693">
                  <c:v>0.91319444444444453</c:v>
                </c:pt>
                <c:pt idx="32694">
                  <c:v>0.91343750000000001</c:v>
                </c:pt>
                <c:pt idx="32695">
                  <c:v>0.91368055555555561</c:v>
                </c:pt>
                <c:pt idx="32696">
                  <c:v>0.91392361111111109</c:v>
                </c:pt>
                <c:pt idx="32697">
                  <c:v>0.91416666666666668</c:v>
                </c:pt>
                <c:pt idx="32698">
                  <c:v>0.91442129629629632</c:v>
                </c:pt>
                <c:pt idx="32699">
                  <c:v>0.9146643518518518</c:v>
                </c:pt>
                <c:pt idx="32700">
                  <c:v>0.91490740740740739</c:v>
                </c:pt>
                <c:pt idx="32701">
                  <c:v>0.91515046296296287</c:v>
                </c:pt>
                <c:pt idx="32702">
                  <c:v>0.91539351851851858</c:v>
                </c:pt>
                <c:pt idx="32703">
                  <c:v>0.91563657407407406</c:v>
                </c:pt>
                <c:pt idx="32704">
                  <c:v>0.9158912037037038</c:v>
                </c:pt>
                <c:pt idx="32705">
                  <c:v>0.91613425925925929</c:v>
                </c:pt>
                <c:pt idx="32706">
                  <c:v>0.91637731481481488</c:v>
                </c:pt>
                <c:pt idx="32707">
                  <c:v>0.91662037037037036</c:v>
                </c:pt>
                <c:pt idx="32708">
                  <c:v>0.91686342592592596</c:v>
                </c:pt>
                <c:pt idx="32709">
                  <c:v>0.91711805555555559</c:v>
                </c:pt>
                <c:pt idx="32710">
                  <c:v>0.91736111111111107</c:v>
                </c:pt>
                <c:pt idx="32711">
                  <c:v>0.91760416666666667</c:v>
                </c:pt>
                <c:pt idx="32712">
                  <c:v>0.91784722222222215</c:v>
                </c:pt>
                <c:pt idx="32713">
                  <c:v>0.91809027777777785</c:v>
                </c:pt>
                <c:pt idx="32714">
                  <c:v>0.91834490740740737</c:v>
                </c:pt>
                <c:pt idx="32715">
                  <c:v>0.91858796296296286</c:v>
                </c:pt>
                <c:pt idx="32716">
                  <c:v>0.91883101851851856</c:v>
                </c:pt>
                <c:pt idx="32717">
                  <c:v>0.91907407407407404</c:v>
                </c:pt>
                <c:pt idx="32718">
                  <c:v>0.91931712962962964</c:v>
                </c:pt>
                <c:pt idx="32719">
                  <c:v>0.91956018518518512</c:v>
                </c:pt>
                <c:pt idx="32720">
                  <c:v>0.91981481481481486</c:v>
                </c:pt>
                <c:pt idx="32721">
                  <c:v>0.92005787037037035</c:v>
                </c:pt>
                <c:pt idx="32722">
                  <c:v>0.92030092592592594</c:v>
                </c:pt>
                <c:pt idx="32723">
                  <c:v>0.92054398148148142</c:v>
                </c:pt>
                <c:pt idx="32724">
                  <c:v>0.92078703703703713</c:v>
                </c:pt>
                <c:pt idx="32725">
                  <c:v>0.92104166666666665</c:v>
                </c:pt>
                <c:pt idx="32726">
                  <c:v>0.92128472222222213</c:v>
                </c:pt>
                <c:pt idx="32727">
                  <c:v>0.92152777777777783</c:v>
                </c:pt>
                <c:pt idx="32728">
                  <c:v>0.92177083333333332</c:v>
                </c:pt>
                <c:pt idx="32729">
                  <c:v>0.92201388888888891</c:v>
                </c:pt>
                <c:pt idx="32730">
                  <c:v>0.92226851851851854</c:v>
                </c:pt>
                <c:pt idx="32731">
                  <c:v>0.92251157407407414</c:v>
                </c:pt>
                <c:pt idx="32732">
                  <c:v>0.92275462962962962</c:v>
                </c:pt>
                <c:pt idx="32733">
                  <c:v>0.92299768518518521</c:v>
                </c:pt>
                <c:pt idx="32734">
                  <c:v>0.9232407407407407</c:v>
                </c:pt>
                <c:pt idx="32735">
                  <c:v>0.9234837962962964</c:v>
                </c:pt>
                <c:pt idx="32736">
                  <c:v>0.92373842592592592</c:v>
                </c:pt>
                <c:pt idx="32737">
                  <c:v>0.9239814814814814</c:v>
                </c:pt>
                <c:pt idx="32738">
                  <c:v>0.92422453703703711</c:v>
                </c:pt>
                <c:pt idx="32739">
                  <c:v>0.92446759259259259</c:v>
                </c:pt>
                <c:pt idx="32740">
                  <c:v>0.92471064814814818</c:v>
                </c:pt>
                <c:pt idx="32741">
                  <c:v>0.92496527777777782</c:v>
                </c:pt>
                <c:pt idx="32742">
                  <c:v>0.9252083333333333</c:v>
                </c:pt>
                <c:pt idx="32743">
                  <c:v>0.92545138888888889</c:v>
                </c:pt>
                <c:pt idx="32744">
                  <c:v>0.92569444444444438</c:v>
                </c:pt>
                <c:pt idx="32745">
                  <c:v>0.92593749999999997</c:v>
                </c:pt>
                <c:pt idx="32746">
                  <c:v>0.9261921296296296</c:v>
                </c:pt>
                <c:pt idx="32747">
                  <c:v>0.92643518518518519</c:v>
                </c:pt>
                <c:pt idx="32748">
                  <c:v>0.92667824074074068</c:v>
                </c:pt>
                <c:pt idx="32749">
                  <c:v>0.92692129629629638</c:v>
                </c:pt>
                <c:pt idx="32750">
                  <c:v>0.92716435185185186</c:v>
                </c:pt>
                <c:pt idx="32751">
                  <c:v>0.92741898148148139</c:v>
                </c:pt>
                <c:pt idx="32752">
                  <c:v>0.92766203703703709</c:v>
                </c:pt>
                <c:pt idx="32753">
                  <c:v>0.92790509259259257</c:v>
                </c:pt>
                <c:pt idx="32754">
                  <c:v>0.92814814814814817</c:v>
                </c:pt>
                <c:pt idx="32755">
                  <c:v>0.92839120370370365</c:v>
                </c:pt>
                <c:pt idx="32756">
                  <c:v>0.92864583333333339</c:v>
                </c:pt>
                <c:pt idx="32757">
                  <c:v>0.92888888888888888</c:v>
                </c:pt>
                <c:pt idx="32758">
                  <c:v>0.92913194444444447</c:v>
                </c:pt>
                <c:pt idx="32759">
                  <c:v>0.92937499999999995</c:v>
                </c:pt>
                <c:pt idx="32760">
                  <c:v>0.92961805555555566</c:v>
                </c:pt>
                <c:pt idx="32761">
                  <c:v>0.92986111111111114</c:v>
                </c:pt>
                <c:pt idx="32762">
                  <c:v>0.93011574074074066</c:v>
                </c:pt>
                <c:pt idx="32763">
                  <c:v>0.93035879629629636</c:v>
                </c:pt>
                <c:pt idx="32764">
                  <c:v>0.93060185185185185</c:v>
                </c:pt>
                <c:pt idx="32765">
                  <c:v>0.93084490740740744</c:v>
                </c:pt>
                <c:pt idx="32766">
                  <c:v>0.93108796296296292</c:v>
                </c:pt>
                <c:pt idx="32767">
                  <c:v>0.93134259259259267</c:v>
                </c:pt>
                <c:pt idx="32768">
                  <c:v>0.93158564814814815</c:v>
                </c:pt>
                <c:pt idx="32769">
                  <c:v>0.93182870370370363</c:v>
                </c:pt>
                <c:pt idx="32770">
                  <c:v>0.93207175925925922</c:v>
                </c:pt>
                <c:pt idx="32771">
                  <c:v>0.93231481481481471</c:v>
                </c:pt>
                <c:pt idx="32772">
                  <c:v>0.93255787037037041</c:v>
                </c:pt>
                <c:pt idx="32773">
                  <c:v>0.93281249999999993</c:v>
                </c:pt>
                <c:pt idx="32774">
                  <c:v>0.93305555555555564</c:v>
                </c:pt>
                <c:pt idx="32775">
                  <c:v>0.93329861111111112</c:v>
                </c:pt>
                <c:pt idx="32776">
                  <c:v>0.93354166666666671</c:v>
                </c:pt>
                <c:pt idx="32777">
                  <c:v>0.9337847222222222</c:v>
                </c:pt>
                <c:pt idx="32778">
                  <c:v>0.93403935185185183</c:v>
                </c:pt>
                <c:pt idx="32779">
                  <c:v>0.93428240740740742</c:v>
                </c:pt>
                <c:pt idx="32780">
                  <c:v>0.93452546296296291</c:v>
                </c:pt>
                <c:pt idx="32781">
                  <c:v>0.9347685185185185</c:v>
                </c:pt>
                <c:pt idx="32782">
                  <c:v>0.93501157407407398</c:v>
                </c:pt>
                <c:pt idx="32783">
                  <c:v>0.93526620370370372</c:v>
                </c:pt>
                <c:pt idx="32784">
                  <c:v>0.93550925925925921</c:v>
                </c:pt>
                <c:pt idx="32785">
                  <c:v>0.93575231481481491</c:v>
                </c:pt>
                <c:pt idx="32786">
                  <c:v>0.93599537037037039</c:v>
                </c:pt>
                <c:pt idx="32787">
                  <c:v>0.93623842592592599</c:v>
                </c:pt>
                <c:pt idx="32788">
                  <c:v>0.93649305555555562</c:v>
                </c:pt>
                <c:pt idx="32789">
                  <c:v>0.9367361111111111</c:v>
                </c:pt>
                <c:pt idx="32790">
                  <c:v>0.9369791666666667</c:v>
                </c:pt>
                <c:pt idx="32791">
                  <c:v>0.93722222222222218</c:v>
                </c:pt>
                <c:pt idx="32792">
                  <c:v>0.93746527777777777</c:v>
                </c:pt>
                <c:pt idx="32793">
                  <c:v>0.9377199074074074</c:v>
                </c:pt>
                <c:pt idx="32794">
                  <c:v>0.937962962962963</c:v>
                </c:pt>
                <c:pt idx="32795">
                  <c:v>0.93820601851851848</c:v>
                </c:pt>
                <c:pt idx="32796">
                  <c:v>0.93844907407407396</c:v>
                </c:pt>
                <c:pt idx="32797">
                  <c:v>0.93869212962962967</c:v>
                </c:pt>
                <c:pt idx="32798">
                  <c:v>0.93893518518518526</c:v>
                </c:pt>
                <c:pt idx="32799">
                  <c:v>0.93918981481481489</c:v>
                </c:pt>
                <c:pt idx="32800">
                  <c:v>0.93943287037037038</c:v>
                </c:pt>
                <c:pt idx="32801">
                  <c:v>0.93967592592592597</c:v>
                </c:pt>
                <c:pt idx="32802">
                  <c:v>0.93991898148148145</c:v>
                </c:pt>
                <c:pt idx="32803">
                  <c:v>0.94016203703703705</c:v>
                </c:pt>
                <c:pt idx="32804">
                  <c:v>0.94041666666666668</c:v>
                </c:pt>
                <c:pt idx="32805">
                  <c:v>0.94065972222222216</c:v>
                </c:pt>
                <c:pt idx="32806">
                  <c:v>0.94090277777777775</c:v>
                </c:pt>
                <c:pt idx="32807">
                  <c:v>0.94114583333333324</c:v>
                </c:pt>
                <c:pt idx="32808">
                  <c:v>0.94138888888888894</c:v>
                </c:pt>
                <c:pt idx="32809">
                  <c:v>0.94164351851851846</c:v>
                </c:pt>
                <c:pt idx="32810">
                  <c:v>0.94188657407407417</c:v>
                </c:pt>
                <c:pt idx="32811">
                  <c:v>0.94212962962962965</c:v>
                </c:pt>
                <c:pt idx="32812">
                  <c:v>0.94237268518518524</c:v>
                </c:pt>
                <c:pt idx="32813">
                  <c:v>0.94261574074074073</c:v>
                </c:pt>
                <c:pt idx="32814">
                  <c:v>0.94287037037037036</c:v>
                </c:pt>
                <c:pt idx="32815">
                  <c:v>0.94311342592592595</c:v>
                </c:pt>
                <c:pt idx="32816">
                  <c:v>0.94335648148148143</c:v>
                </c:pt>
                <c:pt idx="32817">
                  <c:v>0.94359953703703703</c:v>
                </c:pt>
                <c:pt idx="32818">
                  <c:v>0.94384259259259251</c:v>
                </c:pt>
                <c:pt idx="32819">
                  <c:v>0.94409722222222225</c:v>
                </c:pt>
                <c:pt idx="32820">
                  <c:v>0.94434027777777774</c:v>
                </c:pt>
                <c:pt idx="32821">
                  <c:v>0.94458333333333344</c:v>
                </c:pt>
                <c:pt idx="32822">
                  <c:v>0.94482638888888892</c:v>
                </c:pt>
                <c:pt idx="32823">
                  <c:v>0.94506944444444441</c:v>
                </c:pt>
                <c:pt idx="32824">
                  <c:v>0.9453125</c:v>
                </c:pt>
                <c:pt idx="32825">
                  <c:v>0.94556712962962963</c:v>
                </c:pt>
                <c:pt idx="32826">
                  <c:v>0.94581018518518523</c:v>
                </c:pt>
                <c:pt idx="32827">
                  <c:v>0.94605324074074071</c:v>
                </c:pt>
                <c:pt idx="32828">
                  <c:v>0.9462962962962963</c:v>
                </c:pt>
                <c:pt idx="32829">
                  <c:v>0.94653935185185178</c:v>
                </c:pt>
                <c:pt idx="32830">
                  <c:v>0.94679398148148142</c:v>
                </c:pt>
                <c:pt idx="32831">
                  <c:v>0.94703703703703701</c:v>
                </c:pt>
                <c:pt idx="32832">
                  <c:v>0.94728009259259249</c:v>
                </c:pt>
                <c:pt idx="32833">
                  <c:v>0.9475231481481482</c:v>
                </c:pt>
                <c:pt idx="32834">
                  <c:v>0.94776620370370368</c:v>
                </c:pt>
                <c:pt idx="32835">
                  <c:v>0.94800925925925927</c:v>
                </c:pt>
                <c:pt idx="32836">
                  <c:v>0.94826388888888891</c:v>
                </c:pt>
                <c:pt idx="32837">
                  <c:v>0.9485069444444445</c:v>
                </c:pt>
                <c:pt idx="32838">
                  <c:v>0.94874999999999998</c:v>
                </c:pt>
                <c:pt idx="32839">
                  <c:v>0.94899305555555558</c:v>
                </c:pt>
                <c:pt idx="32840">
                  <c:v>0.94923611111111106</c:v>
                </c:pt>
                <c:pt idx="32841">
                  <c:v>0.94949074074074069</c:v>
                </c:pt>
                <c:pt idx="32842">
                  <c:v>0.94973379629629628</c:v>
                </c:pt>
                <c:pt idx="32843">
                  <c:v>0.94997685185185177</c:v>
                </c:pt>
                <c:pt idx="32844">
                  <c:v>0.95021990740740747</c:v>
                </c:pt>
                <c:pt idx="32845">
                  <c:v>0.95046296296296295</c:v>
                </c:pt>
                <c:pt idx="32846">
                  <c:v>0.9507175925925927</c:v>
                </c:pt>
                <c:pt idx="32847">
                  <c:v>0.95096064814814818</c:v>
                </c:pt>
                <c:pt idx="32848">
                  <c:v>0.95120370370370377</c:v>
                </c:pt>
                <c:pt idx="32849">
                  <c:v>0.95144675925925926</c:v>
                </c:pt>
                <c:pt idx="32850">
                  <c:v>0.95168981481481474</c:v>
                </c:pt>
                <c:pt idx="32851">
                  <c:v>0.95194444444444448</c:v>
                </c:pt>
                <c:pt idx="32852">
                  <c:v>0.95218749999999996</c:v>
                </c:pt>
                <c:pt idx="32853">
                  <c:v>0.95243055555555556</c:v>
                </c:pt>
                <c:pt idx="32854">
                  <c:v>0.95267361111111104</c:v>
                </c:pt>
                <c:pt idx="32855">
                  <c:v>0.95291666666666675</c:v>
                </c:pt>
                <c:pt idx="32856">
                  <c:v>0.95315972222222223</c:v>
                </c:pt>
                <c:pt idx="32857">
                  <c:v>0.95341435185185175</c:v>
                </c:pt>
                <c:pt idx="32858">
                  <c:v>0.95365740740740745</c:v>
                </c:pt>
                <c:pt idx="32859">
                  <c:v>0.95390046296296294</c:v>
                </c:pt>
                <c:pt idx="32860">
                  <c:v>0.95414351851851853</c:v>
                </c:pt>
                <c:pt idx="32861">
                  <c:v>0.95438657407407401</c:v>
                </c:pt>
                <c:pt idx="32862">
                  <c:v>0.95464120370370376</c:v>
                </c:pt>
                <c:pt idx="32863">
                  <c:v>0.95488425925925924</c:v>
                </c:pt>
                <c:pt idx="32864">
                  <c:v>0.95512731481481483</c:v>
                </c:pt>
                <c:pt idx="32865">
                  <c:v>0.95537037037037031</c:v>
                </c:pt>
                <c:pt idx="32866">
                  <c:v>0.95561342592592602</c:v>
                </c:pt>
                <c:pt idx="32867">
                  <c:v>0.95586805555555554</c:v>
                </c:pt>
                <c:pt idx="32868">
                  <c:v>0.95611111111111102</c:v>
                </c:pt>
                <c:pt idx="32869">
                  <c:v>0.95635416666666673</c:v>
                </c:pt>
                <c:pt idx="32870">
                  <c:v>0.95659722222222221</c:v>
                </c:pt>
                <c:pt idx="32871">
                  <c:v>0.9568402777777778</c:v>
                </c:pt>
                <c:pt idx="32872">
                  <c:v>0.95708333333333329</c:v>
                </c:pt>
                <c:pt idx="32873">
                  <c:v>0.95733796296296303</c:v>
                </c:pt>
                <c:pt idx="32874">
                  <c:v>0.95758101851851851</c:v>
                </c:pt>
                <c:pt idx="32875">
                  <c:v>0.95782407407407411</c:v>
                </c:pt>
                <c:pt idx="32876">
                  <c:v>0.95806712962962959</c:v>
                </c:pt>
                <c:pt idx="32877">
                  <c:v>0.95832175925925922</c:v>
                </c:pt>
                <c:pt idx="32878">
                  <c:v>0.95856481481481481</c:v>
                </c:pt>
                <c:pt idx="32879">
                  <c:v>0.9588078703703703</c:v>
                </c:pt>
                <c:pt idx="32880">
                  <c:v>0.959050925925926</c:v>
                </c:pt>
                <c:pt idx="32881">
                  <c:v>0.95929398148148148</c:v>
                </c:pt>
                <c:pt idx="32882">
                  <c:v>0.95953703703703708</c:v>
                </c:pt>
                <c:pt idx="32883">
                  <c:v>0.95979166666666671</c:v>
                </c:pt>
                <c:pt idx="32884">
                  <c:v>0.96003472222222219</c:v>
                </c:pt>
                <c:pt idx="32885">
                  <c:v>0.96027777777777779</c:v>
                </c:pt>
                <c:pt idx="32886">
                  <c:v>0.96052083333333327</c:v>
                </c:pt>
                <c:pt idx="32887">
                  <c:v>0.96076388888888886</c:v>
                </c:pt>
                <c:pt idx="32888">
                  <c:v>0.96101851851851849</c:v>
                </c:pt>
                <c:pt idx="32889">
                  <c:v>0.96126157407407409</c:v>
                </c:pt>
                <c:pt idx="32890">
                  <c:v>0.96150462962962957</c:v>
                </c:pt>
                <c:pt idx="32891">
                  <c:v>0.96174768518518527</c:v>
                </c:pt>
                <c:pt idx="32892">
                  <c:v>0.96199074074074076</c:v>
                </c:pt>
                <c:pt idx="32893">
                  <c:v>0.96223379629629635</c:v>
                </c:pt>
                <c:pt idx="32894">
                  <c:v>0.96248842592592598</c:v>
                </c:pt>
                <c:pt idx="32895">
                  <c:v>0.96273148148148147</c:v>
                </c:pt>
                <c:pt idx="32896">
                  <c:v>0.96297453703703706</c:v>
                </c:pt>
                <c:pt idx="32897">
                  <c:v>0.96321759259259254</c:v>
                </c:pt>
                <c:pt idx="32898">
                  <c:v>0.96346064814814814</c:v>
                </c:pt>
                <c:pt idx="32899">
                  <c:v>0.96371527777777777</c:v>
                </c:pt>
                <c:pt idx="32900">
                  <c:v>0.96395833333333336</c:v>
                </c:pt>
                <c:pt idx="32901">
                  <c:v>0.96420138888888884</c:v>
                </c:pt>
                <c:pt idx="32902">
                  <c:v>0.96444444444444455</c:v>
                </c:pt>
                <c:pt idx="32903">
                  <c:v>0.96468750000000003</c:v>
                </c:pt>
                <c:pt idx="32904">
                  <c:v>0.96494212962962955</c:v>
                </c:pt>
                <c:pt idx="32905">
                  <c:v>0.96518518518518526</c:v>
                </c:pt>
                <c:pt idx="32906">
                  <c:v>0.96542824074074074</c:v>
                </c:pt>
                <c:pt idx="32907">
                  <c:v>0.96567129629629633</c:v>
                </c:pt>
                <c:pt idx="32908">
                  <c:v>0.96591435185185182</c:v>
                </c:pt>
                <c:pt idx="32909">
                  <c:v>0.96616898148148145</c:v>
                </c:pt>
                <c:pt idx="32910">
                  <c:v>0.96641203703703704</c:v>
                </c:pt>
                <c:pt idx="32911">
                  <c:v>0.96665509259259252</c:v>
                </c:pt>
                <c:pt idx="32912">
                  <c:v>0.96689814814814812</c:v>
                </c:pt>
                <c:pt idx="32913">
                  <c:v>0.9671412037037036</c:v>
                </c:pt>
                <c:pt idx="32914">
                  <c:v>0.9673842592592593</c:v>
                </c:pt>
                <c:pt idx="32915">
                  <c:v>0.96763888888888883</c:v>
                </c:pt>
                <c:pt idx="32916">
                  <c:v>0.96788194444444453</c:v>
                </c:pt>
                <c:pt idx="32917">
                  <c:v>0.96812500000000001</c:v>
                </c:pt>
                <c:pt idx="32918">
                  <c:v>0.96836805555555561</c:v>
                </c:pt>
                <c:pt idx="32919">
                  <c:v>0.96861111111111109</c:v>
                </c:pt>
                <c:pt idx="32920">
                  <c:v>0.96886574074074072</c:v>
                </c:pt>
                <c:pt idx="32921">
                  <c:v>0.96910879629629632</c:v>
                </c:pt>
                <c:pt idx="32922">
                  <c:v>0.9693518518518518</c:v>
                </c:pt>
                <c:pt idx="32923">
                  <c:v>0.96959490740740739</c:v>
                </c:pt>
                <c:pt idx="32924">
                  <c:v>0.96983796296296287</c:v>
                </c:pt>
                <c:pt idx="32925">
                  <c:v>0.97009259259259262</c:v>
                </c:pt>
                <c:pt idx="32926">
                  <c:v>0.9703356481481481</c:v>
                </c:pt>
                <c:pt idx="32927">
                  <c:v>0.9705787037037038</c:v>
                </c:pt>
                <c:pt idx="32928">
                  <c:v>0.97082175925925929</c:v>
                </c:pt>
                <c:pt idx="32929">
                  <c:v>0.97106481481481488</c:v>
                </c:pt>
                <c:pt idx="32930">
                  <c:v>0.97131944444444451</c:v>
                </c:pt>
                <c:pt idx="32931">
                  <c:v>0.9715625</c:v>
                </c:pt>
                <c:pt idx="32932">
                  <c:v>0.97180555555555559</c:v>
                </c:pt>
                <c:pt idx="32933">
                  <c:v>0.97204861111111107</c:v>
                </c:pt>
                <c:pt idx="32934">
                  <c:v>0.97229166666666667</c:v>
                </c:pt>
                <c:pt idx="32935">
                  <c:v>0.9725462962962963</c:v>
                </c:pt>
                <c:pt idx="32936">
                  <c:v>0.97278935185185178</c:v>
                </c:pt>
                <c:pt idx="32937">
                  <c:v>0.97303240740740737</c:v>
                </c:pt>
                <c:pt idx="32938">
                  <c:v>0.97327546296296286</c:v>
                </c:pt>
                <c:pt idx="32939">
                  <c:v>0.97351851851851856</c:v>
                </c:pt>
                <c:pt idx="32940">
                  <c:v>0.97376157407407404</c:v>
                </c:pt>
                <c:pt idx="32941">
                  <c:v>0.97401620370370379</c:v>
                </c:pt>
                <c:pt idx="32942">
                  <c:v>0.97425925925925927</c:v>
                </c:pt>
                <c:pt idx="32943">
                  <c:v>0.97450231481481486</c:v>
                </c:pt>
                <c:pt idx="32944">
                  <c:v>0.97474537037037035</c:v>
                </c:pt>
                <c:pt idx="32945">
                  <c:v>0.97498842592592594</c:v>
                </c:pt>
                <c:pt idx="32946">
                  <c:v>0.97524305555555557</c:v>
                </c:pt>
                <c:pt idx="32947">
                  <c:v>0.97548611111111105</c:v>
                </c:pt>
                <c:pt idx="32948">
                  <c:v>0.97572916666666665</c:v>
                </c:pt>
                <c:pt idx="32949">
                  <c:v>0.97597222222222213</c:v>
                </c:pt>
                <c:pt idx="32950">
                  <c:v>0.97621527777777783</c:v>
                </c:pt>
                <c:pt idx="32951">
                  <c:v>0.97645833333333332</c:v>
                </c:pt>
                <c:pt idx="32952">
                  <c:v>0.97671296296296306</c:v>
                </c:pt>
                <c:pt idx="32953">
                  <c:v>0.97695601851851854</c:v>
                </c:pt>
                <c:pt idx="32954">
                  <c:v>0.97719907407407414</c:v>
                </c:pt>
                <c:pt idx="32955">
                  <c:v>0.97744212962962962</c:v>
                </c:pt>
                <c:pt idx="32956">
                  <c:v>0.97768518518518521</c:v>
                </c:pt>
                <c:pt idx="32957">
                  <c:v>0.97793981481481485</c:v>
                </c:pt>
                <c:pt idx="32958">
                  <c:v>0.97818287037037033</c:v>
                </c:pt>
                <c:pt idx="32959">
                  <c:v>0.97842592592592592</c:v>
                </c:pt>
                <c:pt idx="32960">
                  <c:v>0.9786689814814814</c:v>
                </c:pt>
                <c:pt idx="32961">
                  <c:v>0.97891203703703711</c:v>
                </c:pt>
                <c:pt idx="32962">
                  <c:v>0.97916666666666663</c:v>
                </c:pt>
                <c:pt idx="32963">
                  <c:v>0.97940972222222233</c:v>
                </c:pt>
                <c:pt idx="32964">
                  <c:v>0.97965277777777782</c:v>
                </c:pt>
                <c:pt idx="32965">
                  <c:v>0.9798958333333333</c:v>
                </c:pt>
                <c:pt idx="32966">
                  <c:v>0.98013888888888889</c:v>
                </c:pt>
                <c:pt idx="32967">
                  <c:v>0.98039351851851853</c:v>
                </c:pt>
                <c:pt idx="32968">
                  <c:v>0.98063657407407412</c:v>
                </c:pt>
                <c:pt idx="32969">
                  <c:v>0.9808796296296296</c:v>
                </c:pt>
                <c:pt idx="32970">
                  <c:v>0.98112268518518519</c:v>
                </c:pt>
                <c:pt idx="32971">
                  <c:v>0.98136574074074068</c:v>
                </c:pt>
                <c:pt idx="32972">
                  <c:v>0.98162037037037031</c:v>
                </c:pt>
                <c:pt idx="32973">
                  <c:v>0.9818634259259259</c:v>
                </c:pt>
                <c:pt idx="32974">
                  <c:v>0.98210648148148139</c:v>
                </c:pt>
                <c:pt idx="32975">
                  <c:v>0.98234953703703709</c:v>
                </c:pt>
                <c:pt idx="32976">
                  <c:v>0.98259259259259257</c:v>
                </c:pt>
                <c:pt idx="32977">
                  <c:v>0.98283564814814817</c:v>
                </c:pt>
                <c:pt idx="32978">
                  <c:v>0.9830902777777778</c:v>
                </c:pt>
                <c:pt idx="32979">
                  <c:v>0.98333333333333339</c:v>
                </c:pt>
                <c:pt idx="32980">
                  <c:v>0.98357638888888888</c:v>
                </c:pt>
                <c:pt idx="32981">
                  <c:v>0.98381944444444447</c:v>
                </c:pt>
                <c:pt idx="32982">
                  <c:v>0.98406249999999995</c:v>
                </c:pt>
                <c:pt idx="32983">
                  <c:v>0.98431712962962958</c:v>
                </c:pt>
                <c:pt idx="32984">
                  <c:v>0.98456018518518518</c:v>
                </c:pt>
                <c:pt idx="32985">
                  <c:v>0.98480324074074066</c:v>
                </c:pt>
                <c:pt idx="32986">
                  <c:v>0.98504629629629636</c:v>
                </c:pt>
                <c:pt idx="32987">
                  <c:v>0.98528935185185185</c:v>
                </c:pt>
                <c:pt idx="32988">
                  <c:v>0.98554398148148137</c:v>
                </c:pt>
                <c:pt idx="32989">
                  <c:v>0.98578703703703707</c:v>
                </c:pt>
                <c:pt idx="32990">
                  <c:v>0.98603009259259267</c:v>
                </c:pt>
                <c:pt idx="32991">
                  <c:v>0.98627314814814815</c:v>
                </c:pt>
                <c:pt idx="32992">
                  <c:v>0.98651620370370363</c:v>
                </c:pt>
                <c:pt idx="32993">
                  <c:v>0.98675925925925922</c:v>
                </c:pt>
                <c:pt idx="32994">
                  <c:v>0.98701388888888886</c:v>
                </c:pt>
                <c:pt idx="32995">
                  <c:v>0.98725694444444445</c:v>
                </c:pt>
                <c:pt idx="32996">
                  <c:v>0.98749999999999993</c:v>
                </c:pt>
                <c:pt idx="32997">
                  <c:v>0.98774305555555564</c:v>
                </c:pt>
                <c:pt idx="32998">
                  <c:v>0.98799768518518516</c:v>
                </c:pt>
                <c:pt idx="32999">
                  <c:v>0.98824074074074064</c:v>
                </c:pt>
                <c:pt idx="33000">
                  <c:v>0.98848379629629635</c:v>
                </c:pt>
                <c:pt idx="33001">
                  <c:v>0.98872685185185183</c:v>
                </c:pt>
                <c:pt idx="33002">
                  <c:v>0.98896990740740742</c:v>
                </c:pt>
                <c:pt idx="33003">
                  <c:v>0.98921296296296291</c:v>
                </c:pt>
                <c:pt idx="33004">
                  <c:v>0.98946759259259265</c:v>
                </c:pt>
                <c:pt idx="33005">
                  <c:v>0.98971064814814813</c:v>
                </c:pt>
                <c:pt idx="33006">
                  <c:v>0.98995370370370372</c:v>
                </c:pt>
                <c:pt idx="33007">
                  <c:v>0.99019675925925921</c:v>
                </c:pt>
                <c:pt idx="33008">
                  <c:v>0.99043981481481491</c:v>
                </c:pt>
                <c:pt idx="33009">
                  <c:v>0.99069444444444443</c:v>
                </c:pt>
                <c:pt idx="33010">
                  <c:v>0.99093749999999992</c:v>
                </c:pt>
                <c:pt idx="33011">
                  <c:v>0.99118055555555562</c:v>
                </c:pt>
                <c:pt idx="33012">
                  <c:v>0.9914236111111111</c:v>
                </c:pt>
                <c:pt idx="33013">
                  <c:v>0.9916666666666667</c:v>
                </c:pt>
                <c:pt idx="33014">
                  <c:v>0.99190972222222218</c:v>
                </c:pt>
                <c:pt idx="33015">
                  <c:v>0.99216435185185192</c:v>
                </c:pt>
                <c:pt idx="33016">
                  <c:v>0.9924074074074074</c:v>
                </c:pt>
                <c:pt idx="33017">
                  <c:v>0.992650462962963</c:v>
                </c:pt>
                <c:pt idx="33018">
                  <c:v>0.99289351851851848</c:v>
                </c:pt>
                <c:pt idx="33019">
                  <c:v>0.99313657407407396</c:v>
                </c:pt>
                <c:pt idx="33020">
                  <c:v>0.99339120370370371</c:v>
                </c:pt>
                <c:pt idx="33021">
                  <c:v>0.99363425925925919</c:v>
                </c:pt>
                <c:pt idx="33022">
                  <c:v>0.99387731481481489</c:v>
                </c:pt>
                <c:pt idx="33023">
                  <c:v>0.99412037037037038</c:v>
                </c:pt>
                <c:pt idx="33024">
                  <c:v>0.99436342592592597</c:v>
                </c:pt>
                <c:pt idx="33025">
                  <c:v>0.9946180555555556</c:v>
                </c:pt>
                <c:pt idx="33026">
                  <c:v>0.99486111111111108</c:v>
                </c:pt>
                <c:pt idx="33027">
                  <c:v>0.99510416666666668</c:v>
                </c:pt>
                <c:pt idx="33028">
                  <c:v>0.99534722222222216</c:v>
                </c:pt>
                <c:pt idx="33029">
                  <c:v>0.99559027777777775</c:v>
                </c:pt>
                <c:pt idx="33030">
                  <c:v>0.99584490740740739</c:v>
                </c:pt>
                <c:pt idx="33031">
                  <c:v>0.99608796296296298</c:v>
                </c:pt>
                <c:pt idx="33032">
                  <c:v>0.99633101851851846</c:v>
                </c:pt>
                <c:pt idx="33033">
                  <c:v>0.99657407407407417</c:v>
                </c:pt>
                <c:pt idx="33034">
                  <c:v>0.99681712962962965</c:v>
                </c:pt>
                <c:pt idx="33035">
                  <c:v>0.99707175925925917</c:v>
                </c:pt>
                <c:pt idx="33036">
                  <c:v>0.99731481481481488</c:v>
                </c:pt>
                <c:pt idx="33037">
                  <c:v>0.99755787037037036</c:v>
                </c:pt>
                <c:pt idx="33038">
                  <c:v>0.99780092592592595</c:v>
                </c:pt>
                <c:pt idx="33039">
                  <c:v>0.99804398148148143</c:v>
                </c:pt>
                <c:pt idx="33040">
                  <c:v>0.99828703703703703</c:v>
                </c:pt>
                <c:pt idx="33041">
                  <c:v>0.99854166666666666</c:v>
                </c:pt>
                <c:pt idx="33042">
                  <c:v>0.99878472222222225</c:v>
                </c:pt>
                <c:pt idx="33043">
                  <c:v>0.99902777777777774</c:v>
                </c:pt>
                <c:pt idx="33044">
                  <c:v>0.99927083333333344</c:v>
                </c:pt>
                <c:pt idx="33045">
                  <c:v>0.99951388888888892</c:v>
                </c:pt>
                <c:pt idx="33046">
                  <c:v>0.99976851851851845</c:v>
                </c:pt>
                <c:pt idx="33047">
                  <c:v>1.1574074074074073E-5</c:v>
                </c:pt>
                <c:pt idx="33048">
                  <c:v>2.5462962962962961E-4</c:v>
                </c:pt>
                <c:pt idx="33049">
                  <c:v>4.9768518518518521E-4</c:v>
                </c:pt>
                <c:pt idx="33050">
                  <c:v>7.407407407407407E-4</c:v>
                </c:pt>
                <c:pt idx="33051">
                  <c:v>9.9537037037037042E-4</c:v>
                </c:pt>
                <c:pt idx="33052">
                  <c:v>1.2384259259259258E-3</c:v>
                </c:pt>
                <c:pt idx="33053">
                  <c:v>1.4814814814814814E-3</c:v>
                </c:pt>
                <c:pt idx="33054">
                  <c:v>1.7245370370370372E-3</c:v>
                </c:pt>
                <c:pt idx="33055">
                  <c:v>1.9675925925925928E-3</c:v>
                </c:pt>
                <c:pt idx="33056">
                  <c:v>2.2106481481481478E-3</c:v>
                </c:pt>
                <c:pt idx="33057">
                  <c:v>2.4652777777777776E-3</c:v>
                </c:pt>
                <c:pt idx="33058">
                  <c:v>2.7083333333333334E-3</c:v>
                </c:pt>
                <c:pt idx="33059">
                  <c:v>2.9513888888888888E-3</c:v>
                </c:pt>
                <c:pt idx="33060">
                  <c:v>3.1944444444444442E-3</c:v>
                </c:pt>
                <c:pt idx="33061">
                  <c:v>3.4375E-3</c:v>
                </c:pt>
                <c:pt idx="33062">
                  <c:v>3.6921296296296298E-3</c:v>
                </c:pt>
                <c:pt idx="33063">
                  <c:v>3.9351851851851857E-3</c:v>
                </c:pt>
                <c:pt idx="33064">
                  <c:v>4.1782407407407402E-3</c:v>
                </c:pt>
                <c:pt idx="33065">
                  <c:v>4.4212962962962956E-3</c:v>
                </c:pt>
                <c:pt idx="33066">
                  <c:v>4.6643518518518518E-3</c:v>
                </c:pt>
                <c:pt idx="33067">
                  <c:v>4.9189814814814816E-3</c:v>
                </c:pt>
                <c:pt idx="33068">
                  <c:v>5.162037037037037E-3</c:v>
                </c:pt>
                <c:pt idx="33069">
                  <c:v>5.4050925925925924E-3</c:v>
                </c:pt>
                <c:pt idx="33070">
                  <c:v>5.6481481481481478E-3</c:v>
                </c:pt>
                <c:pt idx="33071">
                  <c:v>5.8912037037037032E-3</c:v>
                </c:pt>
                <c:pt idx="33072">
                  <c:v>6.145833333333333E-3</c:v>
                </c:pt>
                <c:pt idx="33073">
                  <c:v>6.3888888888888884E-3</c:v>
                </c:pt>
                <c:pt idx="33074">
                  <c:v>6.6319444444444446E-3</c:v>
                </c:pt>
                <c:pt idx="33075">
                  <c:v>6.875E-3</c:v>
                </c:pt>
                <c:pt idx="33076">
                  <c:v>7.1180555555555554E-3</c:v>
                </c:pt>
                <c:pt idx="33077">
                  <c:v>7.3726851851851861E-3</c:v>
                </c:pt>
                <c:pt idx="33078">
                  <c:v>7.6157407407407415E-3</c:v>
                </c:pt>
                <c:pt idx="33079">
                  <c:v>7.858796296296296E-3</c:v>
                </c:pt>
                <c:pt idx="33080">
                  <c:v>8.1018518518518514E-3</c:v>
                </c:pt>
                <c:pt idx="33081">
                  <c:v>8.3449074074074085E-3</c:v>
                </c:pt>
                <c:pt idx="33082">
                  <c:v>8.5879629629629622E-3</c:v>
                </c:pt>
                <c:pt idx="33083">
                  <c:v>8.8425925925925911E-3</c:v>
                </c:pt>
                <c:pt idx="33084">
                  <c:v>9.0856481481481483E-3</c:v>
                </c:pt>
                <c:pt idx="33085">
                  <c:v>9.3287037037037036E-3</c:v>
                </c:pt>
                <c:pt idx="33086">
                  <c:v>9.571759259259259E-3</c:v>
                </c:pt>
                <c:pt idx="33087">
                  <c:v>9.8148148148148144E-3</c:v>
                </c:pt>
                <c:pt idx="33088">
                  <c:v>1.0069444444444445E-2</c:v>
                </c:pt>
                <c:pt idx="33089">
                  <c:v>1.03125E-2</c:v>
                </c:pt>
                <c:pt idx="33090">
                  <c:v>1.0555555555555554E-2</c:v>
                </c:pt>
                <c:pt idx="33091">
                  <c:v>1.0798611111111111E-2</c:v>
                </c:pt>
                <c:pt idx="33092">
                  <c:v>1.1041666666666667E-2</c:v>
                </c:pt>
                <c:pt idx="33093">
                  <c:v>1.1296296296296296E-2</c:v>
                </c:pt>
                <c:pt idx="33094">
                  <c:v>1.1539351851851851E-2</c:v>
                </c:pt>
                <c:pt idx="33095">
                  <c:v>1.1782407407407406E-2</c:v>
                </c:pt>
                <c:pt idx="33096">
                  <c:v>1.2025462962962962E-2</c:v>
                </c:pt>
                <c:pt idx="33097">
                  <c:v>1.2268518518518519E-2</c:v>
                </c:pt>
                <c:pt idx="33098">
                  <c:v>1.2511574074074073E-2</c:v>
                </c:pt>
                <c:pt idx="33099">
                  <c:v>1.2766203703703703E-2</c:v>
                </c:pt>
                <c:pt idx="33100">
                  <c:v>1.300925925925926E-2</c:v>
                </c:pt>
                <c:pt idx="33101">
                  <c:v>1.3252314814814814E-2</c:v>
                </c:pt>
                <c:pt idx="33102">
                  <c:v>1.3495370370370371E-2</c:v>
                </c:pt>
                <c:pt idx="33103">
                  <c:v>1.375E-2</c:v>
                </c:pt>
                <c:pt idx="33104">
                  <c:v>1.3993055555555555E-2</c:v>
                </c:pt>
                <c:pt idx="33105">
                  <c:v>1.4236111111111111E-2</c:v>
                </c:pt>
                <c:pt idx="33106">
                  <c:v>1.4479166666666668E-2</c:v>
                </c:pt>
                <c:pt idx="33107">
                  <c:v>1.4722222222222222E-2</c:v>
                </c:pt>
                <c:pt idx="33108">
                  <c:v>1.4965277777777779E-2</c:v>
                </c:pt>
                <c:pt idx="33109">
                  <c:v>1.5219907407407409E-2</c:v>
                </c:pt>
                <c:pt idx="33110">
                  <c:v>1.5462962962962963E-2</c:v>
                </c:pt>
                <c:pt idx="33111">
                  <c:v>1.5706018518518518E-2</c:v>
                </c:pt>
                <c:pt idx="33112">
                  <c:v>1.5949074074074074E-2</c:v>
                </c:pt>
                <c:pt idx="33113">
                  <c:v>1.6192129629629629E-2</c:v>
                </c:pt>
                <c:pt idx="33114">
                  <c:v>1.6446759259259262E-2</c:v>
                </c:pt>
                <c:pt idx="33115">
                  <c:v>1.6689814814814817E-2</c:v>
                </c:pt>
                <c:pt idx="33116">
                  <c:v>1.6932870370370369E-2</c:v>
                </c:pt>
                <c:pt idx="33117">
                  <c:v>1.7175925925925924E-2</c:v>
                </c:pt>
                <c:pt idx="33118">
                  <c:v>1.741898148148148E-2</c:v>
                </c:pt>
                <c:pt idx="33119">
                  <c:v>1.7662037037037035E-2</c:v>
                </c:pt>
                <c:pt idx="33120">
                  <c:v>1.7916666666666668E-2</c:v>
                </c:pt>
                <c:pt idx="33121">
                  <c:v>1.8159722222222219E-2</c:v>
                </c:pt>
                <c:pt idx="33122">
                  <c:v>1.8402777777777778E-2</c:v>
                </c:pt>
                <c:pt idx="33123">
                  <c:v>1.8645833333333334E-2</c:v>
                </c:pt>
                <c:pt idx="33124">
                  <c:v>1.8888888888888889E-2</c:v>
                </c:pt>
                <c:pt idx="33125">
                  <c:v>1.9143518518518518E-2</c:v>
                </c:pt>
                <c:pt idx="33126">
                  <c:v>1.9386574074074073E-2</c:v>
                </c:pt>
                <c:pt idx="33127">
                  <c:v>1.9629629629629629E-2</c:v>
                </c:pt>
                <c:pt idx="33128">
                  <c:v>1.9872685185185184E-2</c:v>
                </c:pt>
                <c:pt idx="33129">
                  <c:v>2.011574074074074E-2</c:v>
                </c:pt>
                <c:pt idx="33130">
                  <c:v>2.0370370370370369E-2</c:v>
                </c:pt>
                <c:pt idx="33131">
                  <c:v>2.0613425925925927E-2</c:v>
                </c:pt>
                <c:pt idx="33132">
                  <c:v>2.0856481481481479E-2</c:v>
                </c:pt>
                <c:pt idx="33133">
                  <c:v>2.1099537037037038E-2</c:v>
                </c:pt>
                <c:pt idx="33134">
                  <c:v>2.1342592592592594E-2</c:v>
                </c:pt>
                <c:pt idx="33135">
                  <c:v>2.1597222222222223E-2</c:v>
                </c:pt>
                <c:pt idx="33136">
                  <c:v>2.1840277777777778E-2</c:v>
                </c:pt>
                <c:pt idx="33137">
                  <c:v>2.2083333333333333E-2</c:v>
                </c:pt>
                <c:pt idx="33138">
                  <c:v>2.2326388888888885E-2</c:v>
                </c:pt>
                <c:pt idx="33139">
                  <c:v>2.2569444444444444E-2</c:v>
                </c:pt>
                <c:pt idx="33140">
                  <c:v>2.2824074074074076E-2</c:v>
                </c:pt>
                <c:pt idx="33141">
                  <c:v>2.3067129629629632E-2</c:v>
                </c:pt>
                <c:pt idx="33142">
                  <c:v>2.3310185185185187E-2</c:v>
                </c:pt>
                <c:pt idx="33143">
                  <c:v>2.3553240740740739E-2</c:v>
                </c:pt>
                <c:pt idx="33144">
                  <c:v>2.3796296296296298E-2</c:v>
                </c:pt>
                <c:pt idx="33145">
                  <c:v>2.4050925925925924E-2</c:v>
                </c:pt>
                <c:pt idx="33146">
                  <c:v>2.4293981481481482E-2</c:v>
                </c:pt>
                <c:pt idx="33147">
                  <c:v>2.4537037037037038E-2</c:v>
                </c:pt>
                <c:pt idx="33148">
                  <c:v>2.478009259259259E-2</c:v>
                </c:pt>
                <c:pt idx="33149">
                  <c:v>2.5023148148148145E-2</c:v>
                </c:pt>
                <c:pt idx="33150">
                  <c:v>2.5266203703703704E-2</c:v>
                </c:pt>
                <c:pt idx="33151">
                  <c:v>2.5520833333333336E-2</c:v>
                </c:pt>
                <c:pt idx="33152">
                  <c:v>2.5763888888888892E-2</c:v>
                </c:pt>
                <c:pt idx="33153">
                  <c:v>2.6006944444444447E-2</c:v>
                </c:pt>
                <c:pt idx="33154">
                  <c:v>2.6249999999999999E-2</c:v>
                </c:pt>
                <c:pt idx="33155">
                  <c:v>2.6493055555555558E-2</c:v>
                </c:pt>
                <c:pt idx="33156">
                  <c:v>2.6747685185185183E-2</c:v>
                </c:pt>
                <c:pt idx="33157">
                  <c:v>2.6990740740740742E-2</c:v>
                </c:pt>
                <c:pt idx="33158">
                  <c:v>2.7233796296296298E-2</c:v>
                </c:pt>
                <c:pt idx="33159">
                  <c:v>2.7476851851851853E-2</c:v>
                </c:pt>
                <c:pt idx="33160">
                  <c:v>2.7719907407407405E-2</c:v>
                </c:pt>
                <c:pt idx="33161">
                  <c:v>2.7962962962962964E-2</c:v>
                </c:pt>
                <c:pt idx="33162">
                  <c:v>2.8217592592592589E-2</c:v>
                </c:pt>
                <c:pt idx="33163">
                  <c:v>2.8460648148148148E-2</c:v>
                </c:pt>
                <c:pt idx="33164">
                  <c:v>2.8703703703703703E-2</c:v>
                </c:pt>
                <c:pt idx="33165">
                  <c:v>2.8946759259259255E-2</c:v>
                </c:pt>
                <c:pt idx="33166">
                  <c:v>2.9189814814814811E-2</c:v>
                </c:pt>
                <c:pt idx="33167">
                  <c:v>2.9444444444444443E-2</c:v>
                </c:pt>
                <c:pt idx="33168">
                  <c:v>2.9687500000000002E-2</c:v>
                </c:pt>
                <c:pt idx="33169">
                  <c:v>2.9930555555555557E-2</c:v>
                </c:pt>
                <c:pt idx="33170">
                  <c:v>3.0173611111111113E-2</c:v>
                </c:pt>
                <c:pt idx="33171">
                  <c:v>3.0416666666666665E-2</c:v>
                </c:pt>
                <c:pt idx="33172">
                  <c:v>3.0671296296296294E-2</c:v>
                </c:pt>
                <c:pt idx="33173">
                  <c:v>3.0914351851851849E-2</c:v>
                </c:pt>
                <c:pt idx="33174">
                  <c:v>3.1157407407407408E-2</c:v>
                </c:pt>
                <c:pt idx="33175">
                  <c:v>3.1400462962962963E-2</c:v>
                </c:pt>
                <c:pt idx="33176">
                  <c:v>3.1643518518518522E-2</c:v>
                </c:pt>
                <c:pt idx="33177">
                  <c:v>3.1898148148148148E-2</c:v>
                </c:pt>
                <c:pt idx="33178">
                  <c:v>3.2141203703703707E-2</c:v>
                </c:pt>
                <c:pt idx="33179">
                  <c:v>3.2384259259259258E-2</c:v>
                </c:pt>
                <c:pt idx="33180">
                  <c:v>3.2627314814814817E-2</c:v>
                </c:pt>
                <c:pt idx="33181">
                  <c:v>3.2870370370370376E-2</c:v>
                </c:pt>
                <c:pt idx="33182">
                  <c:v>3.3125000000000002E-2</c:v>
                </c:pt>
                <c:pt idx="33183">
                  <c:v>3.3368055555555554E-2</c:v>
                </c:pt>
                <c:pt idx="33184">
                  <c:v>3.3611111111111112E-2</c:v>
                </c:pt>
                <c:pt idx="33185">
                  <c:v>3.3854166666666664E-2</c:v>
                </c:pt>
                <c:pt idx="33186">
                  <c:v>3.4097222222222223E-2</c:v>
                </c:pt>
                <c:pt idx="33187">
                  <c:v>3.4340277777777782E-2</c:v>
                </c:pt>
                <c:pt idx="33188">
                  <c:v>3.4594907407407408E-2</c:v>
                </c:pt>
                <c:pt idx="33189">
                  <c:v>3.4837962962962959E-2</c:v>
                </c:pt>
                <c:pt idx="33190">
                  <c:v>3.5081018518518518E-2</c:v>
                </c:pt>
                <c:pt idx="33191">
                  <c:v>3.532407407407407E-2</c:v>
                </c:pt>
                <c:pt idx="33192">
                  <c:v>3.5567129629629629E-2</c:v>
                </c:pt>
                <c:pt idx="33193">
                  <c:v>3.5821759259259262E-2</c:v>
                </c:pt>
                <c:pt idx="33194">
                  <c:v>3.6064814814814813E-2</c:v>
                </c:pt>
                <c:pt idx="33195">
                  <c:v>3.6307870370370372E-2</c:v>
                </c:pt>
                <c:pt idx="33196">
                  <c:v>3.6550925925925924E-2</c:v>
                </c:pt>
                <c:pt idx="33197">
                  <c:v>3.6793981481481483E-2</c:v>
                </c:pt>
                <c:pt idx="33198">
                  <c:v>3.7048611111111109E-2</c:v>
                </c:pt>
                <c:pt idx="33199">
                  <c:v>3.7291666666666667E-2</c:v>
                </c:pt>
                <c:pt idx="33200">
                  <c:v>3.7534722222222219E-2</c:v>
                </c:pt>
                <c:pt idx="33201">
                  <c:v>3.7777777777777778E-2</c:v>
                </c:pt>
                <c:pt idx="33202">
                  <c:v>3.802083333333333E-2</c:v>
                </c:pt>
                <c:pt idx="33203">
                  <c:v>3.8263888888888889E-2</c:v>
                </c:pt>
                <c:pt idx="33204">
                  <c:v>3.8518518518518521E-2</c:v>
                </c:pt>
                <c:pt idx="33205">
                  <c:v>3.876157407407408E-2</c:v>
                </c:pt>
                <c:pt idx="33206">
                  <c:v>3.9004629629629632E-2</c:v>
                </c:pt>
                <c:pt idx="33207">
                  <c:v>3.9247685185185184E-2</c:v>
                </c:pt>
                <c:pt idx="33208">
                  <c:v>3.9490740740740743E-2</c:v>
                </c:pt>
                <c:pt idx="33209">
                  <c:v>3.9745370370370368E-2</c:v>
                </c:pt>
                <c:pt idx="33210">
                  <c:v>3.9988425925925927E-2</c:v>
                </c:pt>
                <c:pt idx="33211">
                  <c:v>4.0231481481481479E-2</c:v>
                </c:pt>
                <c:pt idx="33212">
                  <c:v>4.0474537037037038E-2</c:v>
                </c:pt>
                <c:pt idx="33213">
                  <c:v>4.071759259259259E-2</c:v>
                </c:pt>
                <c:pt idx="33214">
                  <c:v>4.0972222222222222E-2</c:v>
                </c:pt>
                <c:pt idx="33215">
                  <c:v>4.1215277777777774E-2</c:v>
                </c:pt>
                <c:pt idx="33216">
                  <c:v>4.1458333333333333E-2</c:v>
                </c:pt>
                <c:pt idx="33217">
                  <c:v>4.1701388888888885E-2</c:v>
                </c:pt>
                <c:pt idx="33218">
                  <c:v>4.1944444444444444E-2</c:v>
                </c:pt>
                <c:pt idx="33219">
                  <c:v>4.2199074074074076E-2</c:v>
                </c:pt>
                <c:pt idx="33220">
                  <c:v>4.2442129629629628E-2</c:v>
                </c:pt>
                <c:pt idx="33221">
                  <c:v>4.2685185185185187E-2</c:v>
                </c:pt>
                <c:pt idx="33222">
                  <c:v>4.2928240740740746E-2</c:v>
                </c:pt>
                <c:pt idx="33223">
                  <c:v>4.3171296296296298E-2</c:v>
                </c:pt>
                <c:pt idx="33224">
                  <c:v>4.3425925925925923E-2</c:v>
                </c:pt>
                <c:pt idx="33225">
                  <c:v>4.3668981481481482E-2</c:v>
                </c:pt>
                <c:pt idx="33226">
                  <c:v>4.3912037037037034E-2</c:v>
                </c:pt>
                <c:pt idx="33227">
                  <c:v>4.4155092592592593E-2</c:v>
                </c:pt>
                <c:pt idx="33228">
                  <c:v>4.4398148148148152E-2</c:v>
                </c:pt>
                <c:pt idx="33229">
                  <c:v>4.4641203703703704E-2</c:v>
                </c:pt>
                <c:pt idx="33230">
                  <c:v>4.4895833333333329E-2</c:v>
                </c:pt>
                <c:pt idx="33231">
                  <c:v>4.5138888888888888E-2</c:v>
                </c:pt>
                <c:pt idx="33232">
                  <c:v>4.538194444444444E-2</c:v>
                </c:pt>
                <c:pt idx="33233">
                  <c:v>4.5624999999999999E-2</c:v>
                </c:pt>
                <c:pt idx="33234">
                  <c:v>4.5868055555555558E-2</c:v>
                </c:pt>
                <c:pt idx="33235">
                  <c:v>4.612268518518519E-2</c:v>
                </c:pt>
                <c:pt idx="33236">
                  <c:v>4.6365740740740742E-2</c:v>
                </c:pt>
                <c:pt idx="33237">
                  <c:v>4.6608796296296294E-2</c:v>
                </c:pt>
                <c:pt idx="33238">
                  <c:v>4.6851851851851846E-2</c:v>
                </c:pt>
                <c:pt idx="33239">
                  <c:v>4.7094907407407405E-2</c:v>
                </c:pt>
                <c:pt idx="33240">
                  <c:v>4.7349537037037037E-2</c:v>
                </c:pt>
                <c:pt idx="33241">
                  <c:v>4.7592592592592596E-2</c:v>
                </c:pt>
                <c:pt idx="33242">
                  <c:v>4.7835648148148148E-2</c:v>
                </c:pt>
                <c:pt idx="33243">
                  <c:v>4.8078703703703707E-2</c:v>
                </c:pt>
                <c:pt idx="33244">
                  <c:v>4.8321759259259266E-2</c:v>
                </c:pt>
                <c:pt idx="33245">
                  <c:v>4.8564814814814818E-2</c:v>
                </c:pt>
                <c:pt idx="33246">
                  <c:v>4.8819444444444443E-2</c:v>
                </c:pt>
                <c:pt idx="33247">
                  <c:v>4.9062500000000002E-2</c:v>
                </c:pt>
                <c:pt idx="33248">
                  <c:v>4.9305555555555554E-2</c:v>
                </c:pt>
                <c:pt idx="33249">
                  <c:v>4.9548611111111113E-2</c:v>
                </c:pt>
                <c:pt idx="33250">
                  <c:v>4.9791666666666672E-2</c:v>
                </c:pt>
                <c:pt idx="33251">
                  <c:v>5.004629629629629E-2</c:v>
                </c:pt>
                <c:pt idx="33252">
                  <c:v>5.0289351851851849E-2</c:v>
                </c:pt>
                <c:pt idx="33253">
                  <c:v>5.0532407407407408E-2</c:v>
                </c:pt>
                <c:pt idx="33254">
                  <c:v>5.077546296296296E-2</c:v>
                </c:pt>
                <c:pt idx="33255">
                  <c:v>5.1018518518518519E-2</c:v>
                </c:pt>
                <c:pt idx="33256">
                  <c:v>5.1273148148148151E-2</c:v>
                </c:pt>
                <c:pt idx="33257">
                  <c:v>5.151620370370371E-2</c:v>
                </c:pt>
                <c:pt idx="33258">
                  <c:v>5.1759259259259262E-2</c:v>
                </c:pt>
                <c:pt idx="33259">
                  <c:v>5.2002314814814814E-2</c:v>
                </c:pt>
                <c:pt idx="33260">
                  <c:v>5.2245370370370366E-2</c:v>
                </c:pt>
                <c:pt idx="33261">
                  <c:v>5.2499999999999998E-2</c:v>
                </c:pt>
                <c:pt idx="33262">
                  <c:v>5.2743055555555557E-2</c:v>
                </c:pt>
                <c:pt idx="33263">
                  <c:v>5.2986111111111116E-2</c:v>
                </c:pt>
                <c:pt idx="33264">
                  <c:v>5.3229166666666661E-2</c:v>
                </c:pt>
                <c:pt idx="33265">
                  <c:v>5.347222222222222E-2</c:v>
                </c:pt>
                <c:pt idx="33266">
                  <c:v>5.3715277777777772E-2</c:v>
                </c:pt>
                <c:pt idx="33267">
                  <c:v>5.3969907407407404E-2</c:v>
                </c:pt>
                <c:pt idx="33268">
                  <c:v>5.4212962962962963E-2</c:v>
                </c:pt>
                <c:pt idx="33269">
                  <c:v>5.4456018518518522E-2</c:v>
                </c:pt>
                <c:pt idx="33270">
                  <c:v>5.4699074074074074E-2</c:v>
                </c:pt>
                <c:pt idx="33271">
                  <c:v>5.4942129629629632E-2</c:v>
                </c:pt>
                <c:pt idx="33272">
                  <c:v>5.5196759259259265E-2</c:v>
                </c:pt>
                <c:pt idx="33273">
                  <c:v>5.543981481481481E-2</c:v>
                </c:pt>
                <c:pt idx="33274">
                  <c:v>5.5682870370370369E-2</c:v>
                </c:pt>
                <c:pt idx="33275">
                  <c:v>5.5925925925925928E-2</c:v>
                </c:pt>
                <c:pt idx="33276">
                  <c:v>5.6168981481481479E-2</c:v>
                </c:pt>
                <c:pt idx="33277">
                  <c:v>5.6423611111111112E-2</c:v>
                </c:pt>
                <c:pt idx="33278">
                  <c:v>5.6666666666666671E-2</c:v>
                </c:pt>
                <c:pt idx="33279">
                  <c:v>5.6909722222222216E-2</c:v>
                </c:pt>
                <c:pt idx="33280">
                  <c:v>5.7152777777777775E-2</c:v>
                </c:pt>
                <c:pt idx="33281">
                  <c:v>5.7395833333333333E-2</c:v>
                </c:pt>
                <c:pt idx="33282">
                  <c:v>5.7638888888888885E-2</c:v>
                </c:pt>
                <c:pt idx="33283">
                  <c:v>5.7893518518518518E-2</c:v>
                </c:pt>
                <c:pt idx="33284">
                  <c:v>5.8136574074074077E-2</c:v>
                </c:pt>
                <c:pt idx="33285">
                  <c:v>5.8379629629629635E-2</c:v>
                </c:pt>
                <c:pt idx="33286">
                  <c:v>5.8622685185185187E-2</c:v>
                </c:pt>
                <c:pt idx="33287">
                  <c:v>5.8877314814814813E-2</c:v>
                </c:pt>
                <c:pt idx="33288">
                  <c:v>5.9120370370370372E-2</c:v>
                </c:pt>
                <c:pt idx="33289">
                  <c:v>5.9363425925925924E-2</c:v>
                </c:pt>
                <c:pt idx="33290">
                  <c:v>5.9606481481481483E-2</c:v>
                </c:pt>
                <c:pt idx="33291">
                  <c:v>5.9849537037037041E-2</c:v>
                </c:pt>
                <c:pt idx="33292">
                  <c:v>6.0092592592592593E-2</c:v>
                </c:pt>
                <c:pt idx="33293">
                  <c:v>6.0347222222222219E-2</c:v>
                </c:pt>
                <c:pt idx="33294">
                  <c:v>6.0590277777777778E-2</c:v>
                </c:pt>
                <c:pt idx="33295">
                  <c:v>6.083333333333333E-2</c:v>
                </c:pt>
                <c:pt idx="33296">
                  <c:v>6.1076388888888888E-2</c:v>
                </c:pt>
                <c:pt idx="33297">
                  <c:v>6.1319444444444447E-2</c:v>
                </c:pt>
                <c:pt idx="33298">
                  <c:v>6.157407407407408E-2</c:v>
                </c:pt>
                <c:pt idx="33299">
                  <c:v>6.1817129629629632E-2</c:v>
                </c:pt>
                <c:pt idx="33300">
                  <c:v>6.206018518518519E-2</c:v>
                </c:pt>
                <c:pt idx="33301">
                  <c:v>6.2303240740740735E-2</c:v>
                </c:pt>
                <c:pt idx="33302">
                  <c:v>6.2546296296296294E-2</c:v>
                </c:pt>
                <c:pt idx="33303">
                  <c:v>6.2789351851851846E-2</c:v>
                </c:pt>
                <c:pt idx="33304">
                  <c:v>6.3043981481481479E-2</c:v>
                </c:pt>
                <c:pt idx="33305">
                  <c:v>6.3287037037037031E-2</c:v>
                </c:pt>
                <c:pt idx="33306">
                  <c:v>6.3530092592592582E-2</c:v>
                </c:pt>
                <c:pt idx="33307">
                  <c:v>6.3773148148148148E-2</c:v>
                </c:pt>
                <c:pt idx="33308">
                  <c:v>6.40162037037037E-2</c:v>
                </c:pt>
                <c:pt idx="33309">
                  <c:v>6.4270833333333333E-2</c:v>
                </c:pt>
                <c:pt idx="33310">
                  <c:v>6.4513888888888885E-2</c:v>
                </c:pt>
                <c:pt idx="33311">
                  <c:v>6.475694444444445E-2</c:v>
                </c:pt>
                <c:pt idx="33312">
                  <c:v>6.5000000000000002E-2</c:v>
                </c:pt>
                <c:pt idx="33313">
                  <c:v>6.5243055555555554E-2</c:v>
                </c:pt>
                <c:pt idx="33314">
                  <c:v>6.5497685185185187E-2</c:v>
                </c:pt>
                <c:pt idx="33315">
                  <c:v>6.5740740740740738E-2</c:v>
                </c:pt>
                <c:pt idx="33316">
                  <c:v>6.598379629629629E-2</c:v>
                </c:pt>
                <c:pt idx="33317">
                  <c:v>6.6226851851851856E-2</c:v>
                </c:pt>
                <c:pt idx="33318">
                  <c:v>6.6469907407407408E-2</c:v>
                </c:pt>
                <c:pt idx="33319">
                  <c:v>6.6724537037037041E-2</c:v>
                </c:pt>
                <c:pt idx="33320">
                  <c:v>6.6967592592592592E-2</c:v>
                </c:pt>
                <c:pt idx="33321">
                  <c:v>6.7210648148148144E-2</c:v>
                </c:pt>
                <c:pt idx="33322">
                  <c:v>6.7453703703703696E-2</c:v>
                </c:pt>
                <c:pt idx="33323">
                  <c:v>6.7696759259259262E-2</c:v>
                </c:pt>
                <c:pt idx="33324">
                  <c:v>6.7951388888888895E-2</c:v>
                </c:pt>
                <c:pt idx="33325">
                  <c:v>6.8194444444444446E-2</c:v>
                </c:pt>
                <c:pt idx="33326">
                  <c:v>6.8437499999999998E-2</c:v>
                </c:pt>
                <c:pt idx="33327">
                  <c:v>6.8680555555555564E-2</c:v>
                </c:pt>
                <c:pt idx="33328">
                  <c:v>6.8923611111111116E-2</c:v>
                </c:pt>
                <c:pt idx="33329">
                  <c:v>6.9178240740740735E-2</c:v>
                </c:pt>
                <c:pt idx="33330">
                  <c:v>6.94212962962963E-2</c:v>
                </c:pt>
                <c:pt idx="33331">
                  <c:v>6.9664351851851852E-2</c:v>
                </c:pt>
                <c:pt idx="33332">
                  <c:v>6.9907407407407404E-2</c:v>
                </c:pt>
                <c:pt idx="33333">
                  <c:v>7.0150462962962956E-2</c:v>
                </c:pt>
                <c:pt idx="33334">
                  <c:v>7.0393518518518508E-2</c:v>
                </c:pt>
                <c:pt idx="33335">
                  <c:v>7.064814814814814E-2</c:v>
                </c:pt>
                <c:pt idx="33336">
                  <c:v>7.0891203703703706E-2</c:v>
                </c:pt>
                <c:pt idx="33337">
                  <c:v>7.1134259259259258E-2</c:v>
                </c:pt>
                <c:pt idx="33338">
                  <c:v>7.137731481481481E-2</c:v>
                </c:pt>
                <c:pt idx="33339">
                  <c:v>7.1620370370370376E-2</c:v>
                </c:pt>
                <c:pt idx="33340">
                  <c:v>7.1875000000000008E-2</c:v>
                </c:pt>
                <c:pt idx="33341">
                  <c:v>7.211805555555556E-2</c:v>
                </c:pt>
                <c:pt idx="33342">
                  <c:v>7.2361111111111112E-2</c:v>
                </c:pt>
                <c:pt idx="33343">
                  <c:v>7.2604166666666664E-2</c:v>
                </c:pt>
                <c:pt idx="33344">
                  <c:v>7.2847222222222216E-2</c:v>
                </c:pt>
                <c:pt idx="33345">
                  <c:v>7.3090277777777782E-2</c:v>
                </c:pt>
                <c:pt idx="33346">
                  <c:v>7.3344907407407414E-2</c:v>
                </c:pt>
                <c:pt idx="33347">
                  <c:v>7.3587962962962966E-2</c:v>
                </c:pt>
                <c:pt idx="33348">
                  <c:v>7.3831018518518518E-2</c:v>
                </c:pt>
                <c:pt idx="33349">
                  <c:v>7.407407407407407E-2</c:v>
                </c:pt>
                <c:pt idx="33350">
                  <c:v>7.4317129629629622E-2</c:v>
                </c:pt>
                <c:pt idx="33351">
                  <c:v>7.4571759259259254E-2</c:v>
                </c:pt>
                <c:pt idx="33352">
                  <c:v>7.481481481481482E-2</c:v>
                </c:pt>
                <c:pt idx="33353">
                  <c:v>7.5057870370370372E-2</c:v>
                </c:pt>
                <c:pt idx="33354">
                  <c:v>7.5300925925925924E-2</c:v>
                </c:pt>
                <c:pt idx="33355">
                  <c:v>7.554398148148149E-2</c:v>
                </c:pt>
                <c:pt idx="33356">
                  <c:v>7.5798611111111108E-2</c:v>
                </c:pt>
                <c:pt idx="33357">
                  <c:v>7.604166666666666E-2</c:v>
                </c:pt>
                <c:pt idx="33358">
                  <c:v>7.6284722222222226E-2</c:v>
                </c:pt>
                <c:pt idx="33359">
                  <c:v>7.6527777777777778E-2</c:v>
                </c:pt>
                <c:pt idx="33360">
                  <c:v>7.677083333333333E-2</c:v>
                </c:pt>
                <c:pt idx="33361">
                  <c:v>7.7025462962962962E-2</c:v>
                </c:pt>
                <c:pt idx="33362">
                  <c:v>7.7268518518518514E-2</c:v>
                </c:pt>
                <c:pt idx="33363">
                  <c:v>7.7511574074074066E-2</c:v>
                </c:pt>
                <c:pt idx="33364">
                  <c:v>7.7754629629629632E-2</c:v>
                </c:pt>
                <c:pt idx="33365">
                  <c:v>7.7997685185185184E-2</c:v>
                </c:pt>
                <c:pt idx="33366">
                  <c:v>7.8252314814814816E-2</c:v>
                </c:pt>
                <c:pt idx="33367">
                  <c:v>7.8495370370370368E-2</c:v>
                </c:pt>
                <c:pt idx="33368">
                  <c:v>7.8738425925925934E-2</c:v>
                </c:pt>
                <c:pt idx="33369">
                  <c:v>7.8981481481481486E-2</c:v>
                </c:pt>
                <c:pt idx="33370">
                  <c:v>7.9224537037037038E-2</c:v>
                </c:pt>
                <c:pt idx="33371">
                  <c:v>7.946759259259259E-2</c:v>
                </c:pt>
                <c:pt idx="33372">
                  <c:v>7.9722222222222222E-2</c:v>
                </c:pt>
                <c:pt idx="33373">
                  <c:v>7.9965277777777774E-2</c:v>
                </c:pt>
                <c:pt idx="33374">
                  <c:v>8.020833333333334E-2</c:v>
                </c:pt>
                <c:pt idx="33375">
                  <c:v>8.0451388888888892E-2</c:v>
                </c:pt>
                <c:pt idx="33376">
                  <c:v>8.0694444444444444E-2</c:v>
                </c:pt>
                <c:pt idx="33377">
                  <c:v>8.0949074074074076E-2</c:v>
                </c:pt>
                <c:pt idx="33378">
                  <c:v>8.1192129629629628E-2</c:v>
                </c:pt>
                <c:pt idx="33379">
                  <c:v>8.143518518518518E-2</c:v>
                </c:pt>
                <c:pt idx="33380">
                  <c:v>8.1678240740740746E-2</c:v>
                </c:pt>
                <c:pt idx="33381">
                  <c:v>8.1921296296296298E-2</c:v>
                </c:pt>
                <c:pt idx="33382">
                  <c:v>8.217592592592593E-2</c:v>
                </c:pt>
                <c:pt idx="33383">
                  <c:v>8.2418981481481482E-2</c:v>
                </c:pt>
                <c:pt idx="33384">
                  <c:v>8.2662037037037034E-2</c:v>
                </c:pt>
                <c:pt idx="33385">
                  <c:v>8.2905092592592586E-2</c:v>
                </c:pt>
                <c:pt idx="33386">
                  <c:v>8.3148148148148152E-2</c:v>
                </c:pt>
                <c:pt idx="33387">
                  <c:v>8.3391203703703717E-2</c:v>
                </c:pt>
                <c:pt idx="33388">
                  <c:v>8.3645833333333322E-2</c:v>
                </c:pt>
                <c:pt idx="33389">
                  <c:v>8.3888888888888888E-2</c:v>
                </c:pt>
                <c:pt idx="33390">
                  <c:v>8.413194444444444E-2</c:v>
                </c:pt>
                <c:pt idx="33391">
                  <c:v>8.4374999999999992E-2</c:v>
                </c:pt>
                <c:pt idx="33392">
                  <c:v>8.4618055555555557E-2</c:v>
                </c:pt>
                <c:pt idx="33393">
                  <c:v>8.487268518518519E-2</c:v>
                </c:pt>
                <c:pt idx="33394">
                  <c:v>8.5115740740740742E-2</c:v>
                </c:pt>
                <c:pt idx="33395">
                  <c:v>8.5358796296296294E-2</c:v>
                </c:pt>
                <c:pt idx="33396">
                  <c:v>8.560185185185186E-2</c:v>
                </c:pt>
                <c:pt idx="33397">
                  <c:v>8.5844907407407411E-2</c:v>
                </c:pt>
                <c:pt idx="33398">
                  <c:v>8.6099537037037044E-2</c:v>
                </c:pt>
                <c:pt idx="33399">
                  <c:v>8.6342592592592596E-2</c:v>
                </c:pt>
                <c:pt idx="33400">
                  <c:v>8.6585648148148162E-2</c:v>
                </c:pt>
                <c:pt idx="33401">
                  <c:v>8.68287037037037E-2</c:v>
                </c:pt>
                <c:pt idx="33402">
                  <c:v>8.7071759259259252E-2</c:v>
                </c:pt>
                <c:pt idx="33403">
                  <c:v>8.7326388888888884E-2</c:v>
                </c:pt>
                <c:pt idx="33404">
                  <c:v>8.7569444444444436E-2</c:v>
                </c:pt>
                <c:pt idx="33405">
                  <c:v>8.7812500000000002E-2</c:v>
                </c:pt>
                <c:pt idx="33406">
                  <c:v>8.8055555555555554E-2</c:v>
                </c:pt>
                <c:pt idx="33407">
                  <c:v>8.8298611111111105E-2</c:v>
                </c:pt>
                <c:pt idx="33408">
                  <c:v>8.8553240740740738E-2</c:v>
                </c:pt>
                <c:pt idx="33409">
                  <c:v>8.8796296296296304E-2</c:v>
                </c:pt>
                <c:pt idx="33410">
                  <c:v>8.9039351851851856E-2</c:v>
                </c:pt>
                <c:pt idx="33411">
                  <c:v>8.9282407407407408E-2</c:v>
                </c:pt>
                <c:pt idx="33412">
                  <c:v>8.9525462962962973E-2</c:v>
                </c:pt>
                <c:pt idx="33413">
                  <c:v>8.9768518518518525E-2</c:v>
                </c:pt>
                <c:pt idx="33414">
                  <c:v>9.0023148148148144E-2</c:v>
                </c:pt>
                <c:pt idx="33415">
                  <c:v>9.0266203703703696E-2</c:v>
                </c:pt>
                <c:pt idx="33416">
                  <c:v>9.0509259259259248E-2</c:v>
                </c:pt>
                <c:pt idx="33417">
                  <c:v>9.0752314814814813E-2</c:v>
                </c:pt>
                <c:pt idx="33418">
                  <c:v>9.0995370370370365E-2</c:v>
                </c:pt>
                <c:pt idx="33419">
                  <c:v>9.1249999999999998E-2</c:v>
                </c:pt>
                <c:pt idx="33420">
                  <c:v>9.149305555555555E-2</c:v>
                </c:pt>
                <c:pt idx="33421">
                  <c:v>9.1736111111111115E-2</c:v>
                </c:pt>
                <c:pt idx="33422">
                  <c:v>9.1979166666666667E-2</c:v>
                </c:pt>
                <c:pt idx="33423">
                  <c:v>9.2222222222222219E-2</c:v>
                </c:pt>
                <c:pt idx="33424">
                  <c:v>9.2465277777777785E-2</c:v>
                </c:pt>
                <c:pt idx="33425">
                  <c:v>9.2719907407407418E-2</c:v>
                </c:pt>
                <c:pt idx="33426">
                  <c:v>9.2962962962962969E-2</c:v>
                </c:pt>
                <c:pt idx="33427">
                  <c:v>9.3206018518518521E-2</c:v>
                </c:pt>
                <c:pt idx="33428">
                  <c:v>9.3449074074074087E-2</c:v>
                </c:pt>
                <c:pt idx="33429">
                  <c:v>9.3692129629629625E-2</c:v>
                </c:pt>
                <c:pt idx="33430">
                  <c:v>9.3946759259259258E-2</c:v>
                </c:pt>
                <c:pt idx="33431">
                  <c:v>9.418981481481481E-2</c:v>
                </c:pt>
                <c:pt idx="33432">
                  <c:v>9.4432870370370361E-2</c:v>
                </c:pt>
                <c:pt idx="33433">
                  <c:v>9.4675925925925927E-2</c:v>
                </c:pt>
                <c:pt idx="33434">
                  <c:v>9.4918981481481479E-2</c:v>
                </c:pt>
                <c:pt idx="33435">
                  <c:v>9.5173611111111112E-2</c:v>
                </c:pt>
                <c:pt idx="33436">
                  <c:v>9.5416666666666664E-2</c:v>
                </c:pt>
                <c:pt idx="33437">
                  <c:v>9.5659722222222229E-2</c:v>
                </c:pt>
                <c:pt idx="33438">
                  <c:v>9.5902777777777781E-2</c:v>
                </c:pt>
                <c:pt idx="33439">
                  <c:v>9.6145833333333333E-2</c:v>
                </c:pt>
                <c:pt idx="33440">
                  <c:v>9.6400462962962966E-2</c:v>
                </c:pt>
                <c:pt idx="33441">
                  <c:v>9.6643518518518531E-2</c:v>
                </c:pt>
                <c:pt idx="33442">
                  <c:v>9.6886574074074083E-2</c:v>
                </c:pt>
                <c:pt idx="33443">
                  <c:v>9.7129629629629635E-2</c:v>
                </c:pt>
                <c:pt idx="33444">
                  <c:v>9.7372685185185173E-2</c:v>
                </c:pt>
                <c:pt idx="33445">
                  <c:v>9.7627314814814806E-2</c:v>
                </c:pt>
                <c:pt idx="33446">
                  <c:v>9.7870370370370371E-2</c:v>
                </c:pt>
                <c:pt idx="33447">
                  <c:v>9.8113425925925923E-2</c:v>
                </c:pt>
                <c:pt idx="33448">
                  <c:v>9.8356481481481475E-2</c:v>
                </c:pt>
                <c:pt idx="33449">
                  <c:v>9.8599537037037041E-2</c:v>
                </c:pt>
                <c:pt idx="33450">
                  <c:v>9.8842592592592593E-2</c:v>
                </c:pt>
                <c:pt idx="33451">
                  <c:v>9.9097222222222225E-2</c:v>
                </c:pt>
                <c:pt idx="33452">
                  <c:v>9.9340277777777777E-2</c:v>
                </c:pt>
                <c:pt idx="33453">
                  <c:v>9.9583333333333343E-2</c:v>
                </c:pt>
                <c:pt idx="33454">
                  <c:v>9.9826388888888895E-2</c:v>
                </c:pt>
                <c:pt idx="33455">
                  <c:v>0.10006944444444445</c:v>
                </c:pt>
                <c:pt idx="33456">
                  <c:v>0.10032407407407407</c:v>
                </c:pt>
                <c:pt idx="33457">
                  <c:v>0.10056712962962962</c:v>
                </c:pt>
                <c:pt idx="33458">
                  <c:v>0.10081018518518518</c:v>
                </c:pt>
                <c:pt idx="33459">
                  <c:v>0.10105324074074074</c:v>
                </c:pt>
                <c:pt idx="33460">
                  <c:v>0.10129629629629629</c:v>
                </c:pt>
                <c:pt idx="33461">
                  <c:v>0.10155092592592592</c:v>
                </c:pt>
                <c:pt idx="33462">
                  <c:v>0.10179398148148149</c:v>
                </c:pt>
                <c:pt idx="33463">
                  <c:v>0.10203703703703704</c:v>
                </c:pt>
                <c:pt idx="33464">
                  <c:v>0.10228009259259259</c:v>
                </c:pt>
                <c:pt idx="33465">
                  <c:v>0.10252314814814815</c:v>
                </c:pt>
                <c:pt idx="33466">
                  <c:v>0.10276620370370371</c:v>
                </c:pt>
                <c:pt idx="33467">
                  <c:v>0.10302083333333334</c:v>
                </c:pt>
                <c:pt idx="33468">
                  <c:v>0.10326388888888889</c:v>
                </c:pt>
                <c:pt idx="33469">
                  <c:v>0.10350694444444446</c:v>
                </c:pt>
                <c:pt idx="33470">
                  <c:v>0.10375000000000001</c:v>
                </c:pt>
                <c:pt idx="33471">
                  <c:v>0.10400462962962963</c:v>
                </c:pt>
                <c:pt idx="33472">
                  <c:v>0.10424768518518518</c:v>
                </c:pt>
                <c:pt idx="33473">
                  <c:v>0.10449074074074073</c:v>
                </c:pt>
                <c:pt idx="33474">
                  <c:v>0.1047337962962963</c:v>
                </c:pt>
                <c:pt idx="33475">
                  <c:v>0.10497685185185185</c:v>
                </c:pt>
                <c:pt idx="33476">
                  <c:v>0.1052199074074074</c:v>
                </c:pt>
                <c:pt idx="33477">
                  <c:v>0.10547453703703703</c:v>
                </c:pt>
                <c:pt idx="33478">
                  <c:v>0.1057175925925926</c:v>
                </c:pt>
                <c:pt idx="33479">
                  <c:v>0.10596064814814815</c:v>
                </c:pt>
                <c:pt idx="33480">
                  <c:v>0.1062037037037037</c:v>
                </c:pt>
                <c:pt idx="33481">
                  <c:v>0.10644675925925927</c:v>
                </c:pt>
                <c:pt idx="33482">
                  <c:v>0.10670138888888887</c:v>
                </c:pt>
                <c:pt idx="33483">
                  <c:v>0.10694444444444444</c:v>
                </c:pt>
                <c:pt idx="33484">
                  <c:v>0.10718749999999999</c:v>
                </c:pt>
                <c:pt idx="33485">
                  <c:v>0.10743055555555554</c:v>
                </c:pt>
                <c:pt idx="33486">
                  <c:v>0.10767361111111111</c:v>
                </c:pt>
                <c:pt idx="33487">
                  <c:v>0.10791666666666666</c:v>
                </c:pt>
                <c:pt idx="33488">
                  <c:v>0.10817129629629629</c:v>
                </c:pt>
                <c:pt idx="33489">
                  <c:v>0.10841435185185185</c:v>
                </c:pt>
                <c:pt idx="33490">
                  <c:v>0.10865740740740741</c:v>
                </c:pt>
                <c:pt idx="33491">
                  <c:v>0.10890046296296296</c:v>
                </c:pt>
                <c:pt idx="33492">
                  <c:v>0.10914351851851851</c:v>
                </c:pt>
                <c:pt idx="33493">
                  <c:v>0.10939814814814815</c:v>
                </c:pt>
                <c:pt idx="33494">
                  <c:v>0.10964120370370371</c:v>
                </c:pt>
                <c:pt idx="33495">
                  <c:v>0.10988425925925926</c:v>
                </c:pt>
                <c:pt idx="33496">
                  <c:v>0.11012731481481482</c:v>
                </c:pt>
                <c:pt idx="33497">
                  <c:v>0.11037037037037038</c:v>
                </c:pt>
                <c:pt idx="33498">
                  <c:v>0.11062499999999999</c:v>
                </c:pt>
                <c:pt idx="33499">
                  <c:v>0.11086805555555555</c:v>
                </c:pt>
                <c:pt idx="33500">
                  <c:v>0.1111111111111111</c:v>
                </c:pt>
                <c:pt idx="33501">
                  <c:v>0.11135416666666666</c:v>
                </c:pt>
                <c:pt idx="33502">
                  <c:v>0.11159722222222222</c:v>
                </c:pt>
                <c:pt idx="33503">
                  <c:v>0.11185185185185186</c:v>
                </c:pt>
                <c:pt idx="33504">
                  <c:v>0.11209490740740741</c:v>
                </c:pt>
                <c:pt idx="33505">
                  <c:v>0.11233796296296296</c:v>
                </c:pt>
                <c:pt idx="33506">
                  <c:v>0.11258101851851852</c:v>
                </c:pt>
                <c:pt idx="33507">
                  <c:v>0.11282407407407408</c:v>
                </c:pt>
                <c:pt idx="33508">
                  <c:v>0.11306712962962963</c:v>
                </c:pt>
                <c:pt idx="33509">
                  <c:v>0.11332175925925925</c:v>
                </c:pt>
                <c:pt idx="33510">
                  <c:v>0.1135648148148148</c:v>
                </c:pt>
                <c:pt idx="33511">
                  <c:v>0.11380787037037036</c:v>
                </c:pt>
                <c:pt idx="33512">
                  <c:v>0.11405092592592592</c:v>
                </c:pt>
                <c:pt idx="33513">
                  <c:v>0.11430555555555555</c:v>
                </c:pt>
                <c:pt idx="33514">
                  <c:v>0.1145486111111111</c:v>
                </c:pt>
                <c:pt idx="33515">
                  <c:v>0.11479166666666667</c:v>
                </c:pt>
                <c:pt idx="33516">
                  <c:v>0.11503472222222222</c:v>
                </c:pt>
                <c:pt idx="33517">
                  <c:v>0.11527777777777777</c:v>
                </c:pt>
                <c:pt idx="33518">
                  <c:v>0.11552083333333334</c:v>
                </c:pt>
                <c:pt idx="33519">
                  <c:v>0.11577546296296297</c:v>
                </c:pt>
                <c:pt idx="33520">
                  <c:v>0.11601851851851852</c:v>
                </c:pt>
                <c:pt idx="33521">
                  <c:v>0.11626157407407407</c:v>
                </c:pt>
                <c:pt idx="33522">
                  <c:v>0.11650462962962964</c:v>
                </c:pt>
                <c:pt idx="33523">
                  <c:v>0.11674768518518519</c:v>
                </c:pt>
                <c:pt idx="33524">
                  <c:v>0.11700231481481482</c:v>
                </c:pt>
                <c:pt idx="33525">
                  <c:v>0.11724537037037037</c:v>
                </c:pt>
                <c:pt idx="33526">
                  <c:v>0.11748842592592591</c:v>
                </c:pt>
                <c:pt idx="33527">
                  <c:v>0.11773148148148148</c:v>
                </c:pt>
                <c:pt idx="33528">
                  <c:v>0.11797453703703703</c:v>
                </c:pt>
                <c:pt idx="33529">
                  <c:v>0.11821759259259258</c:v>
                </c:pt>
                <c:pt idx="33530">
                  <c:v>0.11847222222222221</c:v>
                </c:pt>
                <c:pt idx="33531">
                  <c:v>0.11871527777777778</c:v>
                </c:pt>
                <c:pt idx="33532">
                  <c:v>0.11895833333333333</c:v>
                </c:pt>
                <c:pt idx="33533">
                  <c:v>0.11920138888888888</c:v>
                </c:pt>
                <c:pt idx="33534">
                  <c:v>0.11944444444444445</c:v>
                </c:pt>
                <c:pt idx="33535">
                  <c:v>0.11969907407407408</c:v>
                </c:pt>
                <c:pt idx="33536">
                  <c:v>0.11994212962962963</c:v>
                </c:pt>
                <c:pt idx="33537">
                  <c:v>0.12018518518518519</c:v>
                </c:pt>
                <c:pt idx="33538">
                  <c:v>0.12042824074074072</c:v>
                </c:pt>
                <c:pt idx="33539">
                  <c:v>0.12067129629629629</c:v>
                </c:pt>
                <c:pt idx="33540">
                  <c:v>0.12092592592592592</c:v>
                </c:pt>
                <c:pt idx="33541">
                  <c:v>0.12116898148148147</c:v>
                </c:pt>
                <c:pt idx="33542">
                  <c:v>0.12141203703703703</c:v>
                </c:pt>
                <c:pt idx="33543">
                  <c:v>0.12165509259259259</c:v>
                </c:pt>
                <c:pt idx="33544">
                  <c:v>0.12189814814814814</c:v>
                </c:pt>
                <c:pt idx="33545">
                  <c:v>0.1221412037037037</c:v>
                </c:pt>
                <c:pt idx="33546">
                  <c:v>0.12239583333333333</c:v>
                </c:pt>
                <c:pt idx="33547">
                  <c:v>0.12263888888888889</c:v>
                </c:pt>
                <c:pt idx="33548">
                  <c:v>0.12288194444444445</c:v>
                </c:pt>
                <c:pt idx="33549">
                  <c:v>0.123125</c:v>
                </c:pt>
                <c:pt idx="33550">
                  <c:v>0.12337962962962963</c:v>
                </c:pt>
                <c:pt idx="33551">
                  <c:v>0.1236226851851852</c:v>
                </c:pt>
                <c:pt idx="33552">
                  <c:v>0.12386574074074075</c:v>
                </c:pt>
                <c:pt idx="33553">
                  <c:v>0.1241087962962963</c:v>
                </c:pt>
                <c:pt idx="33554">
                  <c:v>0.12435185185185187</c:v>
                </c:pt>
                <c:pt idx="33555">
                  <c:v>0.1245949074074074</c:v>
                </c:pt>
                <c:pt idx="33556">
                  <c:v>0.12484953703703704</c:v>
                </c:pt>
                <c:pt idx="33557">
                  <c:v>0.12509259259259259</c:v>
                </c:pt>
                <c:pt idx="33558">
                  <c:v>0.12533564814814815</c:v>
                </c:pt>
                <c:pt idx="33559">
                  <c:v>0.12557870370370369</c:v>
                </c:pt>
                <c:pt idx="33560">
                  <c:v>0.12582175925925926</c:v>
                </c:pt>
                <c:pt idx="33561">
                  <c:v>0.12607638888888889</c:v>
                </c:pt>
                <c:pt idx="33562">
                  <c:v>0.12631944444444446</c:v>
                </c:pt>
                <c:pt idx="33563">
                  <c:v>0.12656249999999999</c:v>
                </c:pt>
                <c:pt idx="33564">
                  <c:v>0.12680555555555556</c:v>
                </c:pt>
                <c:pt idx="33565">
                  <c:v>0.12704861111111113</c:v>
                </c:pt>
                <c:pt idx="33566">
                  <c:v>0.12729166666666666</c:v>
                </c:pt>
                <c:pt idx="33567">
                  <c:v>0.1275462962962963</c:v>
                </c:pt>
                <c:pt idx="33568">
                  <c:v>0.12778935185185183</c:v>
                </c:pt>
                <c:pt idx="33569">
                  <c:v>0.1280324074074074</c:v>
                </c:pt>
                <c:pt idx="33570">
                  <c:v>0.12827546296296297</c:v>
                </c:pt>
                <c:pt idx="33571">
                  <c:v>0.1285185185185185</c:v>
                </c:pt>
                <c:pt idx="33572">
                  <c:v>0.12877314814814814</c:v>
                </c:pt>
                <c:pt idx="33573">
                  <c:v>0.1290162037037037</c:v>
                </c:pt>
                <c:pt idx="33574">
                  <c:v>0.12925925925925927</c:v>
                </c:pt>
                <c:pt idx="33575">
                  <c:v>0.12950231481481481</c:v>
                </c:pt>
                <c:pt idx="33576">
                  <c:v>0.12974537037037037</c:v>
                </c:pt>
                <c:pt idx="33577">
                  <c:v>0.13</c:v>
                </c:pt>
                <c:pt idx="33578">
                  <c:v>0.13024305555555557</c:v>
                </c:pt>
                <c:pt idx="33579">
                  <c:v>0.13048611111111111</c:v>
                </c:pt>
                <c:pt idx="33580">
                  <c:v>0.13072916666666667</c:v>
                </c:pt>
                <c:pt idx="33581">
                  <c:v>0.13097222222222224</c:v>
                </c:pt>
                <c:pt idx="33582">
                  <c:v>0.13122685185185184</c:v>
                </c:pt>
                <c:pt idx="33583">
                  <c:v>0.13146990740740741</c:v>
                </c:pt>
                <c:pt idx="33584">
                  <c:v>0.13171296296296295</c:v>
                </c:pt>
                <c:pt idx="33585">
                  <c:v>0.13195601851851851</c:v>
                </c:pt>
                <c:pt idx="33586">
                  <c:v>0.13219907407407408</c:v>
                </c:pt>
                <c:pt idx="33587">
                  <c:v>0.13245370370370371</c:v>
                </c:pt>
                <c:pt idx="33588">
                  <c:v>0.13269675925925925</c:v>
                </c:pt>
                <c:pt idx="33589">
                  <c:v>0.13293981481481482</c:v>
                </c:pt>
                <c:pt idx="33590">
                  <c:v>0.13318287037037038</c:v>
                </c:pt>
                <c:pt idx="33591">
                  <c:v>0.13342592592592592</c:v>
                </c:pt>
                <c:pt idx="33592">
                  <c:v>0.13368055555555555</c:v>
                </c:pt>
                <c:pt idx="33593">
                  <c:v>0.13392361111111112</c:v>
                </c:pt>
                <c:pt idx="33594">
                  <c:v>0.13416666666666668</c:v>
                </c:pt>
                <c:pt idx="33595">
                  <c:v>0.13440972222222222</c:v>
                </c:pt>
                <c:pt idx="33596">
                  <c:v>0.13465277777777776</c:v>
                </c:pt>
                <c:pt idx="33597">
                  <c:v>0.13489583333333333</c:v>
                </c:pt>
                <c:pt idx="33598">
                  <c:v>0.13515046296296296</c:v>
                </c:pt>
                <c:pt idx="33599">
                  <c:v>0.13539351851851852</c:v>
                </c:pt>
                <c:pt idx="33600">
                  <c:v>0.13563657407407406</c:v>
                </c:pt>
                <c:pt idx="33601">
                  <c:v>0.13587962962962963</c:v>
                </c:pt>
                <c:pt idx="33602">
                  <c:v>0.13612268518518519</c:v>
                </c:pt>
                <c:pt idx="33603">
                  <c:v>0.13637731481481483</c:v>
                </c:pt>
                <c:pt idx="33604">
                  <c:v>0.13662037037037036</c:v>
                </c:pt>
                <c:pt idx="33605">
                  <c:v>0.13686342592592593</c:v>
                </c:pt>
                <c:pt idx="33606">
                  <c:v>0.1371064814814815</c:v>
                </c:pt>
                <c:pt idx="33607">
                  <c:v>0.13734953703703703</c:v>
                </c:pt>
                <c:pt idx="33608">
                  <c:v>0.1375925925925926</c:v>
                </c:pt>
                <c:pt idx="33609">
                  <c:v>0.13784722222222223</c:v>
                </c:pt>
                <c:pt idx="33610">
                  <c:v>0.1380902777777778</c:v>
                </c:pt>
                <c:pt idx="33611">
                  <c:v>0.13833333333333334</c:v>
                </c:pt>
                <c:pt idx="33612">
                  <c:v>0.13857638888888887</c:v>
                </c:pt>
                <c:pt idx="33613">
                  <c:v>0.13881944444444444</c:v>
                </c:pt>
                <c:pt idx="33614">
                  <c:v>0.13907407407407407</c:v>
                </c:pt>
                <c:pt idx="33615">
                  <c:v>0.13931712962962964</c:v>
                </c:pt>
                <c:pt idx="33616">
                  <c:v>0.13956018518518518</c:v>
                </c:pt>
                <c:pt idx="33617">
                  <c:v>0.13980324074074074</c:v>
                </c:pt>
                <c:pt idx="33618">
                  <c:v>0.14004629629629631</c:v>
                </c:pt>
                <c:pt idx="33619">
                  <c:v>0.14030092592592594</c:v>
                </c:pt>
                <c:pt idx="33620">
                  <c:v>0.14054398148148148</c:v>
                </c:pt>
                <c:pt idx="33621">
                  <c:v>0.14078703703703704</c:v>
                </c:pt>
                <c:pt idx="33622">
                  <c:v>0.14103009259259258</c:v>
                </c:pt>
                <c:pt idx="33623">
                  <c:v>0.14127314814814815</c:v>
                </c:pt>
                <c:pt idx="33624">
                  <c:v>0.14151620370370369</c:v>
                </c:pt>
                <c:pt idx="33625">
                  <c:v>0.14177083333333332</c:v>
                </c:pt>
                <c:pt idx="33626">
                  <c:v>0.14201388888888888</c:v>
                </c:pt>
                <c:pt idx="33627">
                  <c:v>0.14225694444444445</c:v>
                </c:pt>
                <c:pt idx="33628">
                  <c:v>0.14249999999999999</c:v>
                </c:pt>
                <c:pt idx="33629">
                  <c:v>0.14275462962962962</c:v>
                </c:pt>
                <c:pt idx="33630">
                  <c:v>0.14299768518518519</c:v>
                </c:pt>
                <c:pt idx="33631">
                  <c:v>0.14324074074074075</c:v>
                </c:pt>
                <c:pt idx="33632">
                  <c:v>0.14348379629629629</c:v>
                </c:pt>
                <c:pt idx="33633">
                  <c:v>0.14372685185185186</c:v>
                </c:pt>
                <c:pt idx="33634">
                  <c:v>0.14396990740740742</c:v>
                </c:pt>
                <c:pt idx="33635">
                  <c:v>0.14422453703703705</c:v>
                </c:pt>
                <c:pt idx="33636">
                  <c:v>0.14446759259259259</c:v>
                </c:pt>
                <c:pt idx="33637">
                  <c:v>0.14471064814814816</c:v>
                </c:pt>
                <c:pt idx="33638">
                  <c:v>0.14495370370370372</c:v>
                </c:pt>
                <c:pt idx="33639">
                  <c:v>0.14519675925925926</c:v>
                </c:pt>
                <c:pt idx="33640">
                  <c:v>0.14545138888888889</c:v>
                </c:pt>
                <c:pt idx="33641">
                  <c:v>0.14569444444444443</c:v>
                </c:pt>
                <c:pt idx="33642">
                  <c:v>0.1459375</c:v>
                </c:pt>
                <c:pt idx="33643">
                  <c:v>0.14618055555555556</c:v>
                </c:pt>
                <c:pt idx="33644">
                  <c:v>0.1464236111111111</c:v>
                </c:pt>
                <c:pt idx="33645">
                  <c:v>0.14666666666666667</c:v>
                </c:pt>
                <c:pt idx="33646">
                  <c:v>0.1469212962962963</c:v>
                </c:pt>
                <c:pt idx="33647">
                  <c:v>0.14716435185185187</c:v>
                </c:pt>
                <c:pt idx="33648">
                  <c:v>0.1474074074074074</c:v>
                </c:pt>
                <c:pt idx="33649">
                  <c:v>0.14765046296296297</c:v>
                </c:pt>
                <c:pt idx="33650">
                  <c:v>0.14789351851851854</c:v>
                </c:pt>
                <c:pt idx="33651">
                  <c:v>0.14814814814814814</c:v>
                </c:pt>
                <c:pt idx="33652">
                  <c:v>0.14839120370370371</c:v>
                </c:pt>
                <c:pt idx="33653">
                  <c:v>0.14863425925925924</c:v>
                </c:pt>
                <c:pt idx="33654">
                  <c:v>0.14887731481481481</c:v>
                </c:pt>
                <c:pt idx="33655">
                  <c:v>0.14912037037037038</c:v>
                </c:pt>
                <c:pt idx="33656">
                  <c:v>0.14937500000000001</c:v>
                </c:pt>
                <c:pt idx="33657">
                  <c:v>0.14961805555555555</c:v>
                </c:pt>
                <c:pt idx="33658">
                  <c:v>0.14986111111111111</c:v>
                </c:pt>
                <c:pt idx="33659">
                  <c:v>0.15010416666666668</c:v>
                </c:pt>
                <c:pt idx="33660">
                  <c:v>0.15034722222222222</c:v>
                </c:pt>
                <c:pt idx="33661">
                  <c:v>0.15060185185185185</c:v>
                </c:pt>
                <c:pt idx="33662">
                  <c:v>0.15084490740740741</c:v>
                </c:pt>
                <c:pt idx="33663">
                  <c:v>0.15108796296296298</c:v>
                </c:pt>
                <c:pt idx="33664">
                  <c:v>0.15133101851851852</c:v>
                </c:pt>
                <c:pt idx="33665">
                  <c:v>0.15157407407407408</c:v>
                </c:pt>
                <c:pt idx="33666">
                  <c:v>0.15182870370370369</c:v>
                </c:pt>
                <c:pt idx="33667">
                  <c:v>0.15207175925925925</c:v>
                </c:pt>
                <c:pt idx="33668">
                  <c:v>0.15231481481481482</c:v>
                </c:pt>
                <c:pt idx="33669">
                  <c:v>0.15255787037037036</c:v>
                </c:pt>
                <c:pt idx="33670">
                  <c:v>0.15280092592592592</c:v>
                </c:pt>
                <c:pt idx="33671">
                  <c:v>0.15305555555555556</c:v>
                </c:pt>
                <c:pt idx="33672">
                  <c:v>0.15329861111111112</c:v>
                </c:pt>
                <c:pt idx="33673">
                  <c:v>0.15354166666666666</c:v>
                </c:pt>
                <c:pt idx="33674">
                  <c:v>0.15378472222222223</c:v>
                </c:pt>
                <c:pt idx="33675">
                  <c:v>0.15402777777777779</c:v>
                </c:pt>
                <c:pt idx="33676">
                  <c:v>0.15427083333333333</c:v>
                </c:pt>
                <c:pt idx="33677">
                  <c:v>0.15452546296296296</c:v>
                </c:pt>
                <c:pt idx="33678">
                  <c:v>0.1547685185185185</c:v>
                </c:pt>
                <c:pt idx="33679">
                  <c:v>0.15501157407407407</c:v>
                </c:pt>
                <c:pt idx="33680">
                  <c:v>0.15525462962962963</c:v>
                </c:pt>
                <c:pt idx="33681">
                  <c:v>0.15549768518518517</c:v>
                </c:pt>
                <c:pt idx="33682">
                  <c:v>0.1557523148148148</c:v>
                </c:pt>
                <c:pt idx="33683">
                  <c:v>0.15599537037037037</c:v>
                </c:pt>
                <c:pt idx="33684">
                  <c:v>0.15623842592592593</c:v>
                </c:pt>
                <c:pt idx="33685">
                  <c:v>0.15648148148148147</c:v>
                </c:pt>
                <c:pt idx="33686">
                  <c:v>0.15672453703703704</c:v>
                </c:pt>
                <c:pt idx="33687">
                  <c:v>0.1569675925925926</c:v>
                </c:pt>
                <c:pt idx="33688">
                  <c:v>0.15722222222222224</c:v>
                </c:pt>
                <c:pt idx="33689">
                  <c:v>0.15746527777777777</c:v>
                </c:pt>
                <c:pt idx="33690">
                  <c:v>0.15770833333333334</c:v>
                </c:pt>
                <c:pt idx="33691">
                  <c:v>0.15795138888888891</c:v>
                </c:pt>
                <c:pt idx="33692">
                  <c:v>0.15819444444444444</c:v>
                </c:pt>
                <c:pt idx="33693">
                  <c:v>0.15844907407407408</c:v>
                </c:pt>
                <c:pt idx="33694">
                  <c:v>0.15869212962962961</c:v>
                </c:pt>
                <c:pt idx="33695">
                  <c:v>0.15893518518518518</c:v>
                </c:pt>
                <c:pt idx="33696">
                  <c:v>0.15917824074074075</c:v>
                </c:pt>
                <c:pt idx="33697">
                  <c:v>0.15942129629629628</c:v>
                </c:pt>
                <c:pt idx="33698">
                  <c:v>0.15967592592592592</c:v>
                </c:pt>
                <c:pt idx="33699">
                  <c:v>0.15991898148148148</c:v>
                </c:pt>
                <c:pt idx="33700">
                  <c:v>0.16016203703703705</c:v>
                </c:pt>
                <c:pt idx="33701">
                  <c:v>0.16040509259259259</c:v>
                </c:pt>
                <c:pt idx="33702">
                  <c:v>0.16064814814814815</c:v>
                </c:pt>
                <c:pt idx="33703">
                  <c:v>0.16089120370370372</c:v>
                </c:pt>
                <c:pt idx="33704">
                  <c:v>0.16114583333333332</c:v>
                </c:pt>
                <c:pt idx="33705">
                  <c:v>0.16138888888888889</c:v>
                </c:pt>
                <c:pt idx="33706">
                  <c:v>0.16163194444444443</c:v>
                </c:pt>
                <c:pt idx="33707">
                  <c:v>0.16187499999999999</c:v>
                </c:pt>
                <c:pt idx="33708">
                  <c:v>0.16212962962962962</c:v>
                </c:pt>
                <c:pt idx="33709">
                  <c:v>0.16237268518518519</c:v>
                </c:pt>
                <c:pt idx="33710">
                  <c:v>0.16261574074074073</c:v>
                </c:pt>
                <c:pt idx="33711">
                  <c:v>0.16285879629629629</c:v>
                </c:pt>
                <c:pt idx="33712">
                  <c:v>0.16310185185185186</c:v>
                </c:pt>
                <c:pt idx="33713">
                  <c:v>0.16335648148148149</c:v>
                </c:pt>
                <c:pt idx="33714">
                  <c:v>0.16359953703703703</c:v>
                </c:pt>
                <c:pt idx="33715">
                  <c:v>0.1638425925925926</c:v>
                </c:pt>
                <c:pt idx="33716">
                  <c:v>0.16408564814814816</c:v>
                </c:pt>
                <c:pt idx="33717">
                  <c:v>0.1643287037037037</c:v>
                </c:pt>
                <c:pt idx="33718">
                  <c:v>0.16457175925925926</c:v>
                </c:pt>
                <c:pt idx="33719">
                  <c:v>0.1648263888888889</c:v>
                </c:pt>
                <c:pt idx="33720">
                  <c:v>0.16506944444444446</c:v>
                </c:pt>
                <c:pt idx="33721">
                  <c:v>0.1653125</c:v>
                </c:pt>
                <c:pt idx="33722">
                  <c:v>0.16555555555555554</c:v>
                </c:pt>
                <c:pt idx="33723">
                  <c:v>0.1657986111111111</c:v>
                </c:pt>
                <c:pt idx="33724">
                  <c:v>0.16605324074074074</c:v>
                </c:pt>
                <c:pt idx="33725">
                  <c:v>0.1662962962962963</c:v>
                </c:pt>
                <c:pt idx="33726">
                  <c:v>0.16653935185185184</c:v>
                </c:pt>
                <c:pt idx="33727">
                  <c:v>0.16678240740740743</c:v>
                </c:pt>
                <c:pt idx="33728">
                  <c:v>0.16702546296296295</c:v>
                </c:pt>
                <c:pt idx="33729">
                  <c:v>0.16726851851851851</c:v>
                </c:pt>
                <c:pt idx="33730">
                  <c:v>0.16752314814814814</c:v>
                </c:pt>
                <c:pt idx="33731">
                  <c:v>0.16776620370370368</c:v>
                </c:pt>
                <c:pt idx="33732">
                  <c:v>0.16800925925925925</c:v>
                </c:pt>
                <c:pt idx="33733">
                  <c:v>0.16825231481481481</c:v>
                </c:pt>
                <c:pt idx="33734">
                  <c:v>0.16849537037037035</c:v>
                </c:pt>
                <c:pt idx="33735">
                  <c:v>0.16874999999999998</c:v>
                </c:pt>
                <c:pt idx="33736">
                  <c:v>0.16899305555555555</c:v>
                </c:pt>
                <c:pt idx="33737">
                  <c:v>0.16923611111111111</c:v>
                </c:pt>
                <c:pt idx="33738">
                  <c:v>0.16947916666666665</c:v>
                </c:pt>
                <c:pt idx="33739">
                  <c:v>0.16972222222222222</c:v>
                </c:pt>
                <c:pt idx="33740">
                  <c:v>0.16997685185185185</c:v>
                </c:pt>
                <c:pt idx="33741">
                  <c:v>0.17021990740740742</c:v>
                </c:pt>
                <c:pt idx="33742">
                  <c:v>0.17046296296296296</c:v>
                </c:pt>
                <c:pt idx="33743">
                  <c:v>0.17070601851851852</c:v>
                </c:pt>
                <c:pt idx="33744">
                  <c:v>0.17094907407407409</c:v>
                </c:pt>
                <c:pt idx="33745">
                  <c:v>0.17119212962962962</c:v>
                </c:pt>
                <c:pt idx="33746">
                  <c:v>0.17144675925925926</c:v>
                </c:pt>
                <c:pt idx="33747">
                  <c:v>0.17168981481481482</c:v>
                </c:pt>
                <c:pt idx="33748">
                  <c:v>0.17193287037037039</c:v>
                </c:pt>
                <c:pt idx="33749">
                  <c:v>0.17217592592592593</c:v>
                </c:pt>
                <c:pt idx="33750">
                  <c:v>0.17241898148148149</c:v>
                </c:pt>
                <c:pt idx="33751">
                  <c:v>0.17267361111111112</c:v>
                </c:pt>
                <c:pt idx="33752">
                  <c:v>0.17291666666666669</c:v>
                </c:pt>
                <c:pt idx="33753">
                  <c:v>0.17315972222222223</c:v>
                </c:pt>
                <c:pt idx="33754">
                  <c:v>0.17340277777777779</c:v>
                </c:pt>
                <c:pt idx="33755">
                  <c:v>0.17364583333333336</c:v>
                </c:pt>
                <c:pt idx="33756">
                  <c:v>0.17390046296296294</c:v>
                </c:pt>
                <c:pt idx="33757">
                  <c:v>0.1741435185185185</c:v>
                </c:pt>
                <c:pt idx="33758">
                  <c:v>0.17438657407407407</c:v>
                </c:pt>
                <c:pt idx="33759">
                  <c:v>0.17462962962962961</c:v>
                </c:pt>
                <c:pt idx="33760">
                  <c:v>0.17487268518518517</c:v>
                </c:pt>
                <c:pt idx="33761">
                  <c:v>0.17512731481481481</c:v>
                </c:pt>
                <c:pt idx="33762">
                  <c:v>0.17537037037037037</c:v>
                </c:pt>
                <c:pt idx="33763">
                  <c:v>0.17561342592592591</c:v>
                </c:pt>
                <c:pt idx="33764">
                  <c:v>0.17585648148148147</c:v>
                </c:pt>
                <c:pt idx="33765">
                  <c:v>0.17609953703703704</c:v>
                </c:pt>
                <c:pt idx="33766">
                  <c:v>0.17635416666666667</c:v>
                </c:pt>
                <c:pt idx="33767">
                  <c:v>0.17659722222222221</c:v>
                </c:pt>
                <c:pt idx="33768">
                  <c:v>0.17684027777777778</c:v>
                </c:pt>
                <c:pt idx="33769">
                  <c:v>0.17708333333333334</c:v>
                </c:pt>
                <c:pt idx="33770">
                  <c:v>0.17732638888888888</c:v>
                </c:pt>
                <c:pt idx="33771">
                  <c:v>0.17758101851851851</c:v>
                </c:pt>
                <c:pt idx="33772">
                  <c:v>0.17782407407407408</c:v>
                </c:pt>
                <c:pt idx="33773">
                  <c:v>0.17806712962962964</c:v>
                </c:pt>
                <c:pt idx="33774">
                  <c:v>0.17831018518518518</c:v>
                </c:pt>
                <c:pt idx="33775">
                  <c:v>0.17855324074074075</c:v>
                </c:pt>
                <c:pt idx="33776">
                  <c:v>0.17879629629629631</c:v>
                </c:pt>
                <c:pt idx="33777">
                  <c:v>0.17905092592592595</c:v>
                </c:pt>
                <c:pt idx="33778">
                  <c:v>0.17929398148148148</c:v>
                </c:pt>
                <c:pt idx="33779">
                  <c:v>0.17953703703703705</c:v>
                </c:pt>
                <c:pt idx="33780">
                  <c:v>0.17978009259259262</c:v>
                </c:pt>
                <c:pt idx="33781">
                  <c:v>0.18002314814814815</c:v>
                </c:pt>
                <c:pt idx="33782">
                  <c:v>0.18027777777777779</c:v>
                </c:pt>
                <c:pt idx="33783">
                  <c:v>0.18052083333333332</c:v>
                </c:pt>
                <c:pt idx="33784">
                  <c:v>0.18076388888888886</c:v>
                </c:pt>
                <c:pt idx="33785">
                  <c:v>0.18100694444444443</c:v>
                </c:pt>
                <c:pt idx="33786">
                  <c:v>0.18124999999999999</c:v>
                </c:pt>
                <c:pt idx="33787">
                  <c:v>0.18149305555555553</c:v>
                </c:pt>
                <c:pt idx="33788">
                  <c:v>0.18174768518518516</c:v>
                </c:pt>
                <c:pt idx="33789">
                  <c:v>0.18199074074074073</c:v>
                </c:pt>
                <c:pt idx="33790">
                  <c:v>0.1822337962962963</c:v>
                </c:pt>
                <c:pt idx="33791">
                  <c:v>0.18247685185185183</c:v>
                </c:pt>
                <c:pt idx="33792">
                  <c:v>0.1827199074074074</c:v>
                </c:pt>
                <c:pt idx="33793">
                  <c:v>0.18297453703703703</c:v>
                </c:pt>
                <c:pt idx="33794">
                  <c:v>0.1832175925925926</c:v>
                </c:pt>
                <c:pt idx="33795">
                  <c:v>0.18346064814814814</c:v>
                </c:pt>
                <c:pt idx="33796">
                  <c:v>0.1837037037037037</c:v>
                </c:pt>
                <c:pt idx="33797">
                  <c:v>0.18394675925925927</c:v>
                </c:pt>
                <c:pt idx="33798">
                  <c:v>0.1842013888888889</c:v>
                </c:pt>
                <c:pt idx="33799">
                  <c:v>0.18444444444444444</c:v>
                </c:pt>
                <c:pt idx="33800">
                  <c:v>0.1846875</c:v>
                </c:pt>
                <c:pt idx="33801">
                  <c:v>0.18493055555555557</c:v>
                </c:pt>
                <c:pt idx="33802">
                  <c:v>0.18517361111111111</c:v>
                </c:pt>
                <c:pt idx="33803">
                  <c:v>0.18542824074074074</c:v>
                </c:pt>
                <c:pt idx="33804">
                  <c:v>0.18567129629629631</c:v>
                </c:pt>
                <c:pt idx="33805">
                  <c:v>0.18591435185185187</c:v>
                </c:pt>
                <c:pt idx="33806">
                  <c:v>0.18615740740740741</c:v>
                </c:pt>
                <c:pt idx="33807">
                  <c:v>0.18640046296296298</c:v>
                </c:pt>
                <c:pt idx="33808">
                  <c:v>0.18664351851851854</c:v>
                </c:pt>
                <c:pt idx="33809">
                  <c:v>0.18689814814814817</c:v>
                </c:pt>
                <c:pt idx="33810">
                  <c:v>0.18714120370370371</c:v>
                </c:pt>
                <c:pt idx="33811">
                  <c:v>0.18738425925925925</c:v>
                </c:pt>
                <c:pt idx="33812">
                  <c:v>0.18762731481481479</c:v>
                </c:pt>
                <c:pt idx="33813">
                  <c:v>0.18787037037037035</c:v>
                </c:pt>
                <c:pt idx="33814">
                  <c:v>0.18812499999999999</c:v>
                </c:pt>
                <c:pt idx="33815">
                  <c:v>0.18836805555555555</c:v>
                </c:pt>
                <c:pt idx="33816">
                  <c:v>0.18861111111111109</c:v>
                </c:pt>
                <c:pt idx="33817">
                  <c:v>0.18885416666666666</c:v>
                </c:pt>
                <c:pt idx="33818">
                  <c:v>0.18909722222222222</c:v>
                </c:pt>
                <c:pt idx="33819">
                  <c:v>0.18935185185185185</c:v>
                </c:pt>
                <c:pt idx="33820">
                  <c:v>0.18959490740740739</c:v>
                </c:pt>
                <c:pt idx="33821">
                  <c:v>0.18983796296296296</c:v>
                </c:pt>
                <c:pt idx="33822">
                  <c:v>0.19008101851851852</c:v>
                </c:pt>
                <c:pt idx="33823">
                  <c:v>0.19032407407407406</c:v>
                </c:pt>
                <c:pt idx="33824">
                  <c:v>0.19057870370370369</c:v>
                </c:pt>
                <c:pt idx="33825">
                  <c:v>0.19082175925925926</c:v>
                </c:pt>
                <c:pt idx="33826">
                  <c:v>0.19106481481481483</c:v>
                </c:pt>
                <c:pt idx="33827">
                  <c:v>0.19130787037037036</c:v>
                </c:pt>
                <c:pt idx="33828">
                  <c:v>0.19155092592592593</c:v>
                </c:pt>
                <c:pt idx="33829">
                  <c:v>0.1917939814814815</c:v>
                </c:pt>
                <c:pt idx="33830">
                  <c:v>0.19204861111111113</c:v>
                </c:pt>
                <c:pt idx="33831">
                  <c:v>0.19229166666666667</c:v>
                </c:pt>
                <c:pt idx="33832">
                  <c:v>0.19253472222222223</c:v>
                </c:pt>
                <c:pt idx="33833">
                  <c:v>0.1927777777777778</c:v>
                </c:pt>
                <c:pt idx="33834">
                  <c:v>0.19302083333333334</c:v>
                </c:pt>
                <c:pt idx="33835">
                  <c:v>0.19327546296296297</c:v>
                </c:pt>
                <c:pt idx="33836">
                  <c:v>0.19351851851851851</c:v>
                </c:pt>
                <c:pt idx="33837">
                  <c:v>0.19376157407407404</c:v>
                </c:pt>
                <c:pt idx="33838">
                  <c:v>0.19400462962962961</c:v>
                </c:pt>
                <c:pt idx="33839">
                  <c:v>0.19424768518518518</c:v>
                </c:pt>
                <c:pt idx="33840">
                  <c:v>0.19450231481481484</c:v>
                </c:pt>
                <c:pt idx="33841">
                  <c:v>0.19474537037037035</c:v>
                </c:pt>
                <c:pt idx="33842">
                  <c:v>0.19498842592592591</c:v>
                </c:pt>
                <c:pt idx="33843">
                  <c:v>0.19523148148148148</c:v>
                </c:pt>
                <c:pt idx="33844">
                  <c:v>0.19547453703703702</c:v>
                </c:pt>
                <c:pt idx="33845">
                  <c:v>0.19571759259259258</c:v>
                </c:pt>
                <c:pt idx="33846">
                  <c:v>0.19597222222222221</c:v>
                </c:pt>
                <c:pt idx="33847">
                  <c:v>0.19621527777777778</c:v>
                </c:pt>
                <c:pt idx="33848">
                  <c:v>0.19645833333333332</c:v>
                </c:pt>
                <c:pt idx="33849">
                  <c:v>0.19670138888888888</c:v>
                </c:pt>
                <c:pt idx="33850">
                  <c:v>0.19694444444444445</c:v>
                </c:pt>
                <c:pt idx="33851">
                  <c:v>0.19719907407407408</c:v>
                </c:pt>
                <c:pt idx="33852">
                  <c:v>0.19744212962962962</c:v>
                </c:pt>
                <c:pt idx="33853">
                  <c:v>0.19768518518518519</c:v>
                </c:pt>
                <c:pt idx="33854">
                  <c:v>0.19792824074074075</c:v>
                </c:pt>
                <c:pt idx="33855">
                  <c:v>0.19817129629629629</c:v>
                </c:pt>
                <c:pt idx="33856">
                  <c:v>0.19842592592592592</c:v>
                </c:pt>
                <c:pt idx="33857">
                  <c:v>0.19866898148148149</c:v>
                </c:pt>
                <c:pt idx="33858">
                  <c:v>0.19891203703703705</c:v>
                </c:pt>
                <c:pt idx="33859">
                  <c:v>0.19915509259259259</c:v>
                </c:pt>
                <c:pt idx="33860">
                  <c:v>0.19939814814814816</c:v>
                </c:pt>
                <c:pt idx="33861">
                  <c:v>0.19965277777777779</c:v>
                </c:pt>
                <c:pt idx="33862">
                  <c:v>0.19989583333333336</c:v>
                </c:pt>
                <c:pt idx="33863">
                  <c:v>0.20013888888888889</c:v>
                </c:pt>
                <c:pt idx="33864">
                  <c:v>0.20038194444444443</c:v>
                </c:pt>
                <c:pt idx="33865">
                  <c:v>0.20062499999999997</c:v>
                </c:pt>
                <c:pt idx="33866">
                  <c:v>0.20087962962962966</c:v>
                </c:pt>
                <c:pt idx="33867">
                  <c:v>0.2011226851851852</c:v>
                </c:pt>
                <c:pt idx="33868">
                  <c:v>0.20136574074074076</c:v>
                </c:pt>
                <c:pt idx="33869">
                  <c:v>0.20160879629629633</c:v>
                </c:pt>
                <c:pt idx="33870">
                  <c:v>0.20185185185185184</c:v>
                </c:pt>
                <c:pt idx="33871">
                  <c:v>0.2020949074074074</c:v>
                </c:pt>
                <c:pt idx="33872">
                  <c:v>0.20234953703703704</c:v>
                </c:pt>
                <c:pt idx="33873">
                  <c:v>0.20259259259259257</c:v>
                </c:pt>
                <c:pt idx="33874">
                  <c:v>0.20283564814814814</c:v>
                </c:pt>
                <c:pt idx="33875">
                  <c:v>0.20307870370370371</c:v>
                </c:pt>
                <c:pt idx="33876">
                  <c:v>0.20332175925925924</c:v>
                </c:pt>
                <c:pt idx="33877">
                  <c:v>0.20357638888888888</c:v>
                </c:pt>
                <c:pt idx="33878">
                  <c:v>0.20381944444444444</c:v>
                </c:pt>
                <c:pt idx="33879">
                  <c:v>0.20406250000000001</c:v>
                </c:pt>
                <c:pt idx="33880">
                  <c:v>0.20430555555555555</c:v>
                </c:pt>
                <c:pt idx="33881">
                  <c:v>0.20454861111111111</c:v>
                </c:pt>
                <c:pt idx="33882">
                  <c:v>0.20480324074074074</c:v>
                </c:pt>
                <c:pt idx="33883">
                  <c:v>0.20504629629629631</c:v>
                </c:pt>
                <c:pt idx="33884">
                  <c:v>0.20528935185185185</c:v>
                </c:pt>
                <c:pt idx="33885">
                  <c:v>0.20553240740740741</c:v>
                </c:pt>
                <c:pt idx="33886">
                  <c:v>0.20577546296296298</c:v>
                </c:pt>
                <c:pt idx="33887">
                  <c:v>0.20601851851851852</c:v>
                </c:pt>
                <c:pt idx="33888">
                  <c:v>0.20627314814814815</c:v>
                </c:pt>
                <c:pt idx="33889">
                  <c:v>0.20651620370370372</c:v>
                </c:pt>
                <c:pt idx="33890">
                  <c:v>0.20675925925925928</c:v>
                </c:pt>
                <c:pt idx="33891">
                  <c:v>0.20700231481481482</c:v>
                </c:pt>
                <c:pt idx="33892">
                  <c:v>0.20724537037037036</c:v>
                </c:pt>
                <c:pt idx="33893">
                  <c:v>0.20750000000000002</c:v>
                </c:pt>
                <c:pt idx="33894">
                  <c:v>0.20774305555555558</c:v>
                </c:pt>
                <c:pt idx="33895">
                  <c:v>0.20798611111111112</c:v>
                </c:pt>
                <c:pt idx="33896">
                  <c:v>0.20822916666666669</c:v>
                </c:pt>
                <c:pt idx="33897">
                  <c:v>0.2084722222222222</c:v>
                </c:pt>
                <c:pt idx="33898">
                  <c:v>0.20872685185185183</c:v>
                </c:pt>
                <c:pt idx="33899">
                  <c:v>0.2089699074074074</c:v>
                </c:pt>
                <c:pt idx="33900">
                  <c:v>0.20921296296296296</c:v>
                </c:pt>
                <c:pt idx="33901">
                  <c:v>0.2094560185185185</c:v>
                </c:pt>
                <c:pt idx="33902">
                  <c:v>0.20969907407407407</c:v>
                </c:pt>
                <c:pt idx="33903">
                  <c:v>0.2099537037037037</c:v>
                </c:pt>
                <c:pt idx="33904">
                  <c:v>0.21019675925925926</c:v>
                </c:pt>
                <c:pt idx="33905">
                  <c:v>0.2104398148148148</c:v>
                </c:pt>
                <c:pt idx="33906">
                  <c:v>0.21068287037037037</c:v>
                </c:pt>
                <c:pt idx="33907">
                  <c:v>0.21092592592592593</c:v>
                </c:pt>
                <c:pt idx="33908">
                  <c:v>0.21116898148148147</c:v>
                </c:pt>
                <c:pt idx="33909">
                  <c:v>0.2114236111111111</c:v>
                </c:pt>
                <c:pt idx="33910">
                  <c:v>0.21166666666666667</c:v>
                </c:pt>
                <c:pt idx="33911">
                  <c:v>0.21190972222222224</c:v>
                </c:pt>
                <c:pt idx="33912">
                  <c:v>0.21215277777777777</c:v>
                </c:pt>
                <c:pt idx="33913">
                  <c:v>0.21239583333333334</c:v>
                </c:pt>
                <c:pt idx="33914">
                  <c:v>0.21265046296296297</c:v>
                </c:pt>
                <c:pt idx="33915">
                  <c:v>0.21289351851851854</c:v>
                </c:pt>
                <c:pt idx="33916">
                  <c:v>0.21313657407407408</c:v>
                </c:pt>
                <c:pt idx="33917">
                  <c:v>0.21337962962962964</c:v>
                </c:pt>
                <c:pt idx="33918">
                  <c:v>0.21362268518518521</c:v>
                </c:pt>
                <c:pt idx="33919">
                  <c:v>0.21387731481481484</c:v>
                </c:pt>
                <c:pt idx="33920">
                  <c:v>0.21412037037037038</c:v>
                </c:pt>
                <c:pt idx="33921">
                  <c:v>0.21436342592592594</c:v>
                </c:pt>
                <c:pt idx="33922">
                  <c:v>0.21460648148148151</c:v>
                </c:pt>
                <c:pt idx="33923">
                  <c:v>0.21484953703703702</c:v>
                </c:pt>
                <c:pt idx="33924">
                  <c:v>0.21510416666666665</c:v>
                </c:pt>
                <c:pt idx="33925">
                  <c:v>0.21534722222222222</c:v>
                </c:pt>
                <c:pt idx="33926">
                  <c:v>0.21559027777777776</c:v>
                </c:pt>
                <c:pt idx="33927">
                  <c:v>0.21583333333333332</c:v>
                </c:pt>
                <c:pt idx="33928">
                  <c:v>0.21607638888888889</c:v>
                </c:pt>
                <c:pt idx="33929">
                  <c:v>0.21633101851851852</c:v>
                </c:pt>
                <c:pt idx="33930">
                  <c:v>0.21657407407407406</c:v>
                </c:pt>
                <c:pt idx="33931">
                  <c:v>0.21681712962962962</c:v>
                </c:pt>
                <c:pt idx="33932">
                  <c:v>0.21706018518518519</c:v>
                </c:pt>
                <c:pt idx="33933">
                  <c:v>0.21730324074074073</c:v>
                </c:pt>
                <c:pt idx="33934">
                  <c:v>0.21754629629629629</c:v>
                </c:pt>
                <c:pt idx="33935">
                  <c:v>0.21780092592592593</c:v>
                </c:pt>
                <c:pt idx="33936">
                  <c:v>0.21804398148148149</c:v>
                </c:pt>
                <c:pt idx="33937">
                  <c:v>0.21828703703703703</c:v>
                </c:pt>
                <c:pt idx="33938">
                  <c:v>0.2185300925925926</c:v>
                </c:pt>
                <c:pt idx="33939">
                  <c:v>0.21877314814814816</c:v>
                </c:pt>
                <c:pt idx="33940">
                  <c:v>0.21902777777777779</c:v>
                </c:pt>
                <c:pt idx="33941">
                  <c:v>0.21927083333333333</c:v>
                </c:pt>
                <c:pt idx="33942">
                  <c:v>0.2195138888888889</c:v>
                </c:pt>
                <c:pt idx="33943">
                  <c:v>0.21975694444444446</c:v>
                </c:pt>
                <c:pt idx="33944">
                  <c:v>0.22</c:v>
                </c:pt>
                <c:pt idx="33945">
                  <c:v>0.22024305555555557</c:v>
                </c:pt>
                <c:pt idx="33946">
                  <c:v>0.2204976851851852</c:v>
                </c:pt>
                <c:pt idx="33947">
                  <c:v>0.22074074074074077</c:v>
                </c:pt>
                <c:pt idx="33948">
                  <c:v>0.2209837962962963</c:v>
                </c:pt>
                <c:pt idx="33949">
                  <c:v>0.22122685185185187</c:v>
                </c:pt>
                <c:pt idx="33950">
                  <c:v>0.22146990740740743</c:v>
                </c:pt>
                <c:pt idx="33951">
                  <c:v>0.22172453703703701</c:v>
                </c:pt>
                <c:pt idx="33952">
                  <c:v>0.22196759259259258</c:v>
                </c:pt>
                <c:pt idx="33953">
                  <c:v>0.22221064814814814</c:v>
                </c:pt>
                <c:pt idx="33954">
                  <c:v>0.22245370370370368</c:v>
                </c:pt>
                <c:pt idx="33955">
                  <c:v>0.22269675925925925</c:v>
                </c:pt>
                <c:pt idx="33956">
                  <c:v>0.22295138888888888</c:v>
                </c:pt>
                <c:pt idx="33957">
                  <c:v>0.22319444444444445</c:v>
                </c:pt>
                <c:pt idx="33958">
                  <c:v>0.22343749999999998</c:v>
                </c:pt>
                <c:pt idx="33959">
                  <c:v>0.22368055555555555</c:v>
                </c:pt>
                <c:pt idx="33960">
                  <c:v>0.22392361111111111</c:v>
                </c:pt>
                <c:pt idx="33961">
                  <c:v>0.22417824074074075</c:v>
                </c:pt>
                <c:pt idx="33962">
                  <c:v>0.22442129629629629</c:v>
                </c:pt>
                <c:pt idx="33963">
                  <c:v>0.22466435185185185</c:v>
                </c:pt>
                <c:pt idx="33964">
                  <c:v>0.22490740740740742</c:v>
                </c:pt>
                <c:pt idx="33965">
                  <c:v>0.22515046296296296</c:v>
                </c:pt>
                <c:pt idx="33966">
                  <c:v>0.22539351851851852</c:v>
                </c:pt>
                <c:pt idx="33967">
                  <c:v>0.22564814814814815</c:v>
                </c:pt>
                <c:pt idx="33968">
                  <c:v>0.22589120370370372</c:v>
                </c:pt>
                <c:pt idx="33969">
                  <c:v>0.22613425925925926</c:v>
                </c:pt>
                <c:pt idx="33970">
                  <c:v>0.22637731481481482</c:v>
                </c:pt>
                <c:pt idx="33971">
                  <c:v>0.22662037037037039</c:v>
                </c:pt>
                <c:pt idx="33972">
                  <c:v>0.22687500000000002</c:v>
                </c:pt>
                <c:pt idx="33973">
                  <c:v>0.22711805555555556</c:v>
                </c:pt>
                <c:pt idx="33974">
                  <c:v>0.22736111111111112</c:v>
                </c:pt>
                <c:pt idx="33975">
                  <c:v>0.22760416666666669</c:v>
                </c:pt>
                <c:pt idx="33976">
                  <c:v>0.22784722222222223</c:v>
                </c:pt>
                <c:pt idx="33977">
                  <c:v>0.22810185185185183</c:v>
                </c:pt>
                <c:pt idx="33978">
                  <c:v>0.2283449074074074</c:v>
                </c:pt>
                <c:pt idx="33979">
                  <c:v>0.22858796296296294</c:v>
                </c:pt>
                <c:pt idx="33980">
                  <c:v>0.2288310185185185</c:v>
                </c:pt>
                <c:pt idx="33981">
                  <c:v>0.22907407407407407</c:v>
                </c:pt>
                <c:pt idx="33982">
                  <c:v>0.2293287037037037</c:v>
                </c:pt>
                <c:pt idx="33983">
                  <c:v>0.22957175925925924</c:v>
                </c:pt>
                <c:pt idx="33984">
                  <c:v>0.22981481481481481</c:v>
                </c:pt>
                <c:pt idx="33985">
                  <c:v>0.23005787037037037</c:v>
                </c:pt>
                <c:pt idx="33986">
                  <c:v>0.23030092592592591</c:v>
                </c:pt>
                <c:pt idx="33987">
                  <c:v>0.23055555555555554</c:v>
                </c:pt>
                <c:pt idx="33988">
                  <c:v>0.23079861111111111</c:v>
                </c:pt>
                <c:pt idx="33989">
                  <c:v>0.23104166666666667</c:v>
                </c:pt>
                <c:pt idx="33990">
                  <c:v>0.23128472222222221</c:v>
                </c:pt>
                <c:pt idx="33991">
                  <c:v>0.23152777777777778</c:v>
                </c:pt>
                <c:pt idx="33992">
                  <c:v>0.23177083333333334</c:v>
                </c:pt>
                <c:pt idx="33993">
                  <c:v>0.23202546296296298</c:v>
                </c:pt>
                <c:pt idx="33994">
                  <c:v>0.23226851851851851</c:v>
                </c:pt>
                <c:pt idx="33995">
                  <c:v>0.23251157407407408</c:v>
                </c:pt>
                <c:pt idx="33996">
                  <c:v>0.23275462962962964</c:v>
                </c:pt>
                <c:pt idx="33997">
                  <c:v>0.23299768518518518</c:v>
                </c:pt>
                <c:pt idx="33998">
                  <c:v>0.23325231481481482</c:v>
                </c:pt>
                <c:pt idx="33999">
                  <c:v>0.23349537037037038</c:v>
                </c:pt>
                <c:pt idx="34000">
                  <c:v>0.23373842592592595</c:v>
                </c:pt>
                <c:pt idx="34001">
                  <c:v>0.23398148148148148</c:v>
                </c:pt>
                <c:pt idx="34002">
                  <c:v>0.23422453703703705</c:v>
                </c:pt>
                <c:pt idx="34003">
                  <c:v>0.23446759259259262</c:v>
                </c:pt>
                <c:pt idx="34004">
                  <c:v>0.23472222222222219</c:v>
                </c:pt>
                <c:pt idx="34005">
                  <c:v>0.23496527777777776</c:v>
                </c:pt>
                <c:pt idx="34006">
                  <c:v>0.23520833333333332</c:v>
                </c:pt>
                <c:pt idx="34007">
                  <c:v>0.23545138888888886</c:v>
                </c:pt>
                <c:pt idx="34008">
                  <c:v>0.23569444444444443</c:v>
                </c:pt>
                <c:pt idx="34009">
                  <c:v>0.23594907407407406</c:v>
                </c:pt>
                <c:pt idx="34010">
                  <c:v>0.23619212962962963</c:v>
                </c:pt>
                <c:pt idx="34011">
                  <c:v>0.23643518518518516</c:v>
                </c:pt>
                <c:pt idx="34012">
                  <c:v>0.23667824074074073</c:v>
                </c:pt>
                <c:pt idx="34013">
                  <c:v>0.2369212962962963</c:v>
                </c:pt>
                <c:pt idx="34014">
                  <c:v>0.23717592592592593</c:v>
                </c:pt>
                <c:pt idx="34015">
                  <c:v>0.23741898148148147</c:v>
                </c:pt>
                <c:pt idx="34016">
                  <c:v>0.23766203703703703</c:v>
                </c:pt>
                <c:pt idx="34017">
                  <c:v>0.2379050925925926</c:v>
                </c:pt>
                <c:pt idx="34018">
                  <c:v>0.23814814814814814</c:v>
                </c:pt>
                <c:pt idx="34019">
                  <c:v>0.2383912037037037</c:v>
                </c:pt>
                <c:pt idx="34020">
                  <c:v>0.23864583333333333</c:v>
                </c:pt>
                <c:pt idx="34021">
                  <c:v>0.2388888888888889</c:v>
                </c:pt>
                <c:pt idx="34022">
                  <c:v>0.23913194444444444</c:v>
                </c:pt>
                <c:pt idx="34023">
                  <c:v>0.239375</c:v>
                </c:pt>
                <c:pt idx="34024">
                  <c:v>0.23961805555555557</c:v>
                </c:pt>
                <c:pt idx="34025">
                  <c:v>0.2398726851851852</c:v>
                </c:pt>
                <c:pt idx="34026">
                  <c:v>0.24011574074074074</c:v>
                </c:pt>
                <c:pt idx="34027">
                  <c:v>0.24035879629629631</c:v>
                </c:pt>
                <c:pt idx="34028">
                  <c:v>0.24060185185185187</c:v>
                </c:pt>
                <c:pt idx="34029">
                  <c:v>0.24084490740740741</c:v>
                </c:pt>
                <c:pt idx="34030">
                  <c:v>0.24109953703703701</c:v>
                </c:pt>
                <c:pt idx="34031">
                  <c:v>0.24134259259259258</c:v>
                </c:pt>
                <c:pt idx="34032">
                  <c:v>0.24158564814814812</c:v>
                </c:pt>
                <c:pt idx="34033">
                  <c:v>0.24182870370370368</c:v>
                </c:pt>
                <c:pt idx="34034">
                  <c:v>0.24207175925925925</c:v>
                </c:pt>
                <c:pt idx="34035">
                  <c:v>0.24232638888888891</c:v>
                </c:pt>
                <c:pt idx="34036">
                  <c:v>0.24256944444444442</c:v>
                </c:pt>
                <c:pt idx="34037">
                  <c:v>0.24281249999999999</c:v>
                </c:pt>
                <c:pt idx="34038">
                  <c:v>0.24305555555555555</c:v>
                </c:pt>
                <c:pt idx="34039">
                  <c:v>0.24329861111111109</c:v>
                </c:pt>
                <c:pt idx="34040">
                  <c:v>0.24355324074074072</c:v>
                </c:pt>
                <c:pt idx="34041">
                  <c:v>0.24379629629629629</c:v>
                </c:pt>
                <c:pt idx="34042">
                  <c:v>0.24403935185185185</c:v>
                </c:pt>
                <c:pt idx="34043">
                  <c:v>0.24428240740740739</c:v>
                </c:pt>
                <c:pt idx="34044">
                  <c:v>0.24452546296296296</c:v>
                </c:pt>
                <c:pt idx="34045">
                  <c:v>0.24476851851851852</c:v>
                </c:pt>
                <c:pt idx="34046">
                  <c:v>0.24502314814814816</c:v>
                </c:pt>
                <c:pt idx="34047">
                  <c:v>0.24526620370370369</c:v>
                </c:pt>
                <c:pt idx="34048">
                  <c:v>0.24550925925925926</c:v>
                </c:pt>
                <c:pt idx="34049">
                  <c:v>0.24575231481481483</c:v>
                </c:pt>
                <c:pt idx="34050">
                  <c:v>0.24599537037037036</c:v>
                </c:pt>
                <c:pt idx="34051">
                  <c:v>0.24625</c:v>
                </c:pt>
                <c:pt idx="34052">
                  <c:v>0.24649305555555556</c:v>
                </c:pt>
                <c:pt idx="34053">
                  <c:v>0.24673611111111113</c:v>
                </c:pt>
                <c:pt idx="34054">
                  <c:v>0.24697916666666667</c:v>
                </c:pt>
                <c:pt idx="34055">
                  <c:v>0.24722222222222223</c:v>
                </c:pt>
                <c:pt idx="34056">
                  <c:v>0.2474652777777778</c:v>
                </c:pt>
                <c:pt idx="34057">
                  <c:v>0.24771990740740743</c:v>
                </c:pt>
                <c:pt idx="34058">
                  <c:v>0.24796296296296297</c:v>
                </c:pt>
                <c:pt idx="34059">
                  <c:v>0.24820601851851851</c:v>
                </c:pt>
                <c:pt idx="34060">
                  <c:v>0.24844907407407404</c:v>
                </c:pt>
                <c:pt idx="34061">
                  <c:v>0.24869212962962961</c:v>
                </c:pt>
                <c:pt idx="34062">
                  <c:v>0.24894675925925927</c:v>
                </c:pt>
                <c:pt idx="34063">
                  <c:v>0.24918981481481484</c:v>
                </c:pt>
                <c:pt idx="34064">
                  <c:v>0.24943287037037035</c:v>
                </c:pt>
                <c:pt idx="34065">
                  <c:v>0.24967592592592591</c:v>
                </c:pt>
                <c:pt idx="34066">
                  <c:v>0.24991898148148148</c:v>
                </c:pt>
                <c:pt idx="34067">
                  <c:v>0.25017361111111108</c:v>
                </c:pt>
                <c:pt idx="34068">
                  <c:v>0.25041666666666668</c:v>
                </c:pt>
                <c:pt idx="34069">
                  <c:v>0.25065972222222221</c:v>
                </c:pt>
                <c:pt idx="34070">
                  <c:v>0.25090277777777775</c:v>
                </c:pt>
                <c:pt idx="34071">
                  <c:v>0.25114583333333335</c:v>
                </c:pt>
                <c:pt idx="34072">
                  <c:v>0.25138888888888888</c:v>
                </c:pt>
                <c:pt idx="34073">
                  <c:v>0.25164351851851852</c:v>
                </c:pt>
                <c:pt idx="34074">
                  <c:v>0.25188657407407405</c:v>
                </c:pt>
                <c:pt idx="34075">
                  <c:v>0.25212962962962965</c:v>
                </c:pt>
                <c:pt idx="34076">
                  <c:v>0.25237268518518519</c:v>
                </c:pt>
                <c:pt idx="34077">
                  <c:v>0.25261574074074072</c:v>
                </c:pt>
                <c:pt idx="34078">
                  <c:v>0.25287037037037036</c:v>
                </c:pt>
                <c:pt idx="34079">
                  <c:v>0.25311342592592595</c:v>
                </c:pt>
                <c:pt idx="34080">
                  <c:v>0.25335648148148149</c:v>
                </c:pt>
                <c:pt idx="34081">
                  <c:v>0.25359953703703703</c:v>
                </c:pt>
                <c:pt idx="34082">
                  <c:v>0.25384259259259262</c:v>
                </c:pt>
                <c:pt idx="34083">
                  <c:v>0.25409722222222225</c:v>
                </c:pt>
                <c:pt idx="34084">
                  <c:v>0.25434027777777779</c:v>
                </c:pt>
                <c:pt idx="34085">
                  <c:v>0.25458333333333333</c:v>
                </c:pt>
                <c:pt idx="34086">
                  <c:v>0.25482638888888892</c:v>
                </c:pt>
                <c:pt idx="34087">
                  <c:v>0.25506944444444446</c:v>
                </c:pt>
                <c:pt idx="34088">
                  <c:v>0.25532407407407409</c:v>
                </c:pt>
                <c:pt idx="34089">
                  <c:v>0.25556712962962963</c:v>
                </c:pt>
                <c:pt idx="34090">
                  <c:v>0.25581018518518517</c:v>
                </c:pt>
                <c:pt idx="34091">
                  <c:v>0.25605324074074071</c:v>
                </c:pt>
                <c:pt idx="34092">
                  <c:v>0.2562962962962963</c:v>
                </c:pt>
                <c:pt idx="34093">
                  <c:v>0.25655092592592593</c:v>
                </c:pt>
                <c:pt idx="34094">
                  <c:v>0.25679398148148147</c:v>
                </c:pt>
                <c:pt idx="34095">
                  <c:v>0.25703703703703701</c:v>
                </c:pt>
                <c:pt idx="34096">
                  <c:v>0.2572800925925926</c:v>
                </c:pt>
                <c:pt idx="34097">
                  <c:v>0.25752314814814814</c:v>
                </c:pt>
                <c:pt idx="34098">
                  <c:v>0.25776620370370368</c:v>
                </c:pt>
                <c:pt idx="34099">
                  <c:v>0.25802083333333331</c:v>
                </c:pt>
                <c:pt idx="34100">
                  <c:v>0.2582638888888889</c:v>
                </c:pt>
                <c:pt idx="34101">
                  <c:v>0.25850694444444444</c:v>
                </c:pt>
                <c:pt idx="34102">
                  <c:v>0.25874999999999998</c:v>
                </c:pt>
                <c:pt idx="34103">
                  <c:v>0.25899305555555557</c:v>
                </c:pt>
                <c:pt idx="34104">
                  <c:v>0.25924768518518521</c:v>
                </c:pt>
                <c:pt idx="34105">
                  <c:v>0.25949074074074074</c:v>
                </c:pt>
                <c:pt idx="34106">
                  <c:v>0.25973379629629628</c:v>
                </c:pt>
                <c:pt idx="34107">
                  <c:v>0.25997685185185188</c:v>
                </c:pt>
                <c:pt idx="34108">
                  <c:v>0.26021990740740741</c:v>
                </c:pt>
                <c:pt idx="34109">
                  <c:v>0.26047453703703705</c:v>
                </c:pt>
                <c:pt idx="34110">
                  <c:v>0.26071759259259258</c:v>
                </c:pt>
                <c:pt idx="34111">
                  <c:v>0.26096064814814818</c:v>
                </c:pt>
                <c:pt idx="34112">
                  <c:v>0.26120370370370372</c:v>
                </c:pt>
                <c:pt idx="34113">
                  <c:v>0.26144675925925925</c:v>
                </c:pt>
                <c:pt idx="34114">
                  <c:v>0.26168981481481485</c:v>
                </c:pt>
                <c:pt idx="34115">
                  <c:v>0.26194444444444448</c:v>
                </c:pt>
                <c:pt idx="34116">
                  <c:v>0.26218750000000002</c:v>
                </c:pt>
                <c:pt idx="34117">
                  <c:v>0.26243055555555556</c:v>
                </c:pt>
                <c:pt idx="34118">
                  <c:v>0.26267361111111109</c:v>
                </c:pt>
                <c:pt idx="34119">
                  <c:v>0.26291666666666663</c:v>
                </c:pt>
                <c:pt idx="34120">
                  <c:v>0.26317129629629626</c:v>
                </c:pt>
                <c:pt idx="34121">
                  <c:v>0.26341435185185186</c:v>
                </c:pt>
                <c:pt idx="34122">
                  <c:v>0.2636574074074074</c:v>
                </c:pt>
                <c:pt idx="34123">
                  <c:v>0.26390046296296293</c:v>
                </c:pt>
                <c:pt idx="34124">
                  <c:v>0.26414351851851853</c:v>
                </c:pt>
                <c:pt idx="34125">
                  <c:v>0.26438657407407407</c:v>
                </c:pt>
                <c:pt idx="34126">
                  <c:v>0.2646412037037037</c:v>
                </c:pt>
                <c:pt idx="34127">
                  <c:v>0.26488425925925924</c:v>
                </c:pt>
                <c:pt idx="34128">
                  <c:v>0.26512731481481483</c:v>
                </c:pt>
                <c:pt idx="34129">
                  <c:v>0.26537037037037037</c:v>
                </c:pt>
                <c:pt idx="34130">
                  <c:v>0.26561342592592591</c:v>
                </c:pt>
                <c:pt idx="34131">
                  <c:v>0.26586805555555554</c:v>
                </c:pt>
                <c:pt idx="34132">
                  <c:v>0.26611111111111113</c:v>
                </c:pt>
                <c:pt idx="34133">
                  <c:v>0.26635416666666667</c:v>
                </c:pt>
                <c:pt idx="34134">
                  <c:v>0.26659722222222221</c:v>
                </c:pt>
                <c:pt idx="34135">
                  <c:v>0.2668402777777778</c:v>
                </c:pt>
                <c:pt idx="34136">
                  <c:v>0.26709490740740743</c:v>
                </c:pt>
                <c:pt idx="34137">
                  <c:v>0.26733796296296297</c:v>
                </c:pt>
                <c:pt idx="34138">
                  <c:v>0.26758101851851851</c:v>
                </c:pt>
                <c:pt idx="34139">
                  <c:v>0.2678240740740741</c:v>
                </c:pt>
                <c:pt idx="34140">
                  <c:v>0.26806712962962964</c:v>
                </c:pt>
                <c:pt idx="34141">
                  <c:v>0.26831018518518518</c:v>
                </c:pt>
                <c:pt idx="34142">
                  <c:v>0.26856481481481481</c:v>
                </c:pt>
                <c:pt idx="34143">
                  <c:v>0.26880787037037041</c:v>
                </c:pt>
                <c:pt idx="34144">
                  <c:v>0.26905092592592594</c:v>
                </c:pt>
                <c:pt idx="34145">
                  <c:v>0.26929398148148148</c:v>
                </c:pt>
                <c:pt idx="34146">
                  <c:v>0.26953703703703702</c:v>
                </c:pt>
                <c:pt idx="34147">
                  <c:v>0.26979166666666665</c:v>
                </c:pt>
                <c:pt idx="34148">
                  <c:v>0.27003472222222219</c:v>
                </c:pt>
                <c:pt idx="34149">
                  <c:v>0.27027777777777778</c:v>
                </c:pt>
                <c:pt idx="34150">
                  <c:v>0.27052083333333332</c:v>
                </c:pt>
                <c:pt idx="34151">
                  <c:v>0.27076388888888886</c:v>
                </c:pt>
                <c:pt idx="34152">
                  <c:v>0.27101851851851849</c:v>
                </c:pt>
                <c:pt idx="34153">
                  <c:v>0.27126157407407409</c:v>
                </c:pt>
                <c:pt idx="34154">
                  <c:v>0.27150462962962962</c:v>
                </c:pt>
                <c:pt idx="34155">
                  <c:v>0.27174768518518516</c:v>
                </c:pt>
                <c:pt idx="34156">
                  <c:v>0.27199074074074076</c:v>
                </c:pt>
                <c:pt idx="34157">
                  <c:v>0.27224537037037039</c:v>
                </c:pt>
                <c:pt idx="34158">
                  <c:v>0.27248842592592593</c:v>
                </c:pt>
                <c:pt idx="34159">
                  <c:v>0.27273148148148146</c:v>
                </c:pt>
                <c:pt idx="34160">
                  <c:v>0.27297453703703706</c:v>
                </c:pt>
                <c:pt idx="34161">
                  <c:v>0.2732175925925926</c:v>
                </c:pt>
                <c:pt idx="34162">
                  <c:v>0.27347222222222223</c:v>
                </c:pt>
                <c:pt idx="34163">
                  <c:v>0.27371527777777777</c:v>
                </c:pt>
                <c:pt idx="34164">
                  <c:v>0.27395833333333336</c:v>
                </c:pt>
                <c:pt idx="34165">
                  <c:v>0.2742013888888889</c:v>
                </c:pt>
                <c:pt idx="34166">
                  <c:v>0.27444444444444444</c:v>
                </c:pt>
                <c:pt idx="34167">
                  <c:v>0.27468750000000003</c:v>
                </c:pt>
                <c:pt idx="34168">
                  <c:v>0.27494212962962966</c:v>
                </c:pt>
                <c:pt idx="34169">
                  <c:v>0.2751851851851852</c:v>
                </c:pt>
                <c:pt idx="34170">
                  <c:v>0.27542824074074074</c:v>
                </c:pt>
                <c:pt idx="34171">
                  <c:v>0.27567129629629633</c:v>
                </c:pt>
                <c:pt idx="34172">
                  <c:v>0.27591435185185187</c:v>
                </c:pt>
                <c:pt idx="34173">
                  <c:v>0.27616898148148145</c:v>
                </c:pt>
                <c:pt idx="34174">
                  <c:v>0.27641203703703704</c:v>
                </c:pt>
                <c:pt idx="34175">
                  <c:v>0.27665509259259258</c:v>
                </c:pt>
                <c:pt idx="34176">
                  <c:v>0.27689814814814812</c:v>
                </c:pt>
                <c:pt idx="34177">
                  <c:v>0.27714120370370371</c:v>
                </c:pt>
                <c:pt idx="34178">
                  <c:v>0.27738425925925925</c:v>
                </c:pt>
                <c:pt idx="34179">
                  <c:v>0.27763888888888888</c:v>
                </c:pt>
                <c:pt idx="34180">
                  <c:v>0.27788194444444442</c:v>
                </c:pt>
                <c:pt idx="34181">
                  <c:v>0.27812500000000001</c:v>
                </c:pt>
                <c:pt idx="34182">
                  <c:v>0.27836805555555555</c:v>
                </c:pt>
                <c:pt idx="34183">
                  <c:v>0.27861111111111109</c:v>
                </c:pt>
                <c:pt idx="34184">
                  <c:v>0.27886574074074072</c:v>
                </c:pt>
                <c:pt idx="34185">
                  <c:v>0.27910879629629631</c:v>
                </c:pt>
                <c:pt idx="34186">
                  <c:v>0.27935185185185185</c:v>
                </c:pt>
                <c:pt idx="34187">
                  <c:v>0.27959490740740739</c:v>
                </c:pt>
                <c:pt idx="34188">
                  <c:v>0.27983796296296298</c:v>
                </c:pt>
                <c:pt idx="34189">
                  <c:v>0.28009259259259262</c:v>
                </c:pt>
                <c:pt idx="34190">
                  <c:v>0.28033564814814815</c:v>
                </c:pt>
                <c:pt idx="34191">
                  <c:v>0.28057870370370369</c:v>
                </c:pt>
                <c:pt idx="34192">
                  <c:v>0.28082175925925928</c:v>
                </c:pt>
                <c:pt idx="34193">
                  <c:v>0.28106481481481482</c:v>
                </c:pt>
                <c:pt idx="34194">
                  <c:v>0.28130787037037036</c:v>
                </c:pt>
                <c:pt idx="34195">
                  <c:v>0.28156249999999999</c:v>
                </c:pt>
                <c:pt idx="34196">
                  <c:v>0.28180555555555559</c:v>
                </c:pt>
                <c:pt idx="34197">
                  <c:v>0.28204861111111112</c:v>
                </c:pt>
                <c:pt idx="34198">
                  <c:v>0.28229166666666666</c:v>
                </c:pt>
                <c:pt idx="34199">
                  <c:v>0.28253472222222226</c:v>
                </c:pt>
                <c:pt idx="34200">
                  <c:v>0.28278935185185183</c:v>
                </c:pt>
                <c:pt idx="34201">
                  <c:v>0.28303240740740737</c:v>
                </c:pt>
                <c:pt idx="34202">
                  <c:v>0.28327546296296297</c:v>
                </c:pt>
                <c:pt idx="34203">
                  <c:v>0.2835185185185185</c:v>
                </c:pt>
                <c:pt idx="34204">
                  <c:v>0.28376157407407404</c:v>
                </c:pt>
                <c:pt idx="34205">
                  <c:v>0.28401620370370367</c:v>
                </c:pt>
                <c:pt idx="34206">
                  <c:v>0.28425925925925927</c:v>
                </c:pt>
                <c:pt idx="34207">
                  <c:v>0.28450231481481481</c:v>
                </c:pt>
                <c:pt idx="34208">
                  <c:v>0.28474537037037034</c:v>
                </c:pt>
                <c:pt idx="34209">
                  <c:v>0.28498842592592594</c:v>
                </c:pt>
                <c:pt idx="34210">
                  <c:v>0.28523148148148147</c:v>
                </c:pt>
                <c:pt idx="34211">
                  <c:v>0.28548611111111111</c:v>
                </c:pt>
                <c:pt idx="34212">
                  <c:v>0.28572916666666665</c:v>
                </c:pt>
                <c:pt idx="34213">
                  <c:v>0.28597222222222224</c:v>
                </c:pt>
                <c:pt idx="34214">
                  <c:v>0.28621527777777778</c:v>
                </c:pt>
                <c:pt idx="34215">
                  <c:v>0.28645833333333331</c:v>
                </c:pt>
                <c:pt idx="34216">
                  <c:v>0.28671296296296295</c:v>
                </c:pt>
                <c:pt idx="34217">
                  <c:v>0.28695601851851854</c:v>
                </c:pt>
                <c:pt idx="34218">
                  <c:v>0.28719907407407408</c:v>
                </c:pt>
                <c:pt idx="34219">
                  <c:v>0.28744212962962962</c:v>
                </c:pt>
                <c:pt idx="34220">
                  <c:v>0.28768518518518521</c:v>
                </c:pt>
                <c:pt idx="34221">
                  <c:v>0.28793981481481484</c:v>
                </c:pt>
                <c:pt idx="34222">
                  <c:v>0.28818287037037038</c:v>
                </c:pt>
                <c:pt idx="34223">
                  <c:v>0.28842592592592592</c:v>
                </c:pt>
                <c:pt idx="34224">
                  <c:v>0.28866898148148151</c:v>
                </c:pt>
                <c:pt idx="34225">
                  <c:v>0.28891203703703705</c:v>
                </c:pt>
                <c:pt idx="34226">
                  <c:v>0.28916666666666663</c:v>
                </c:pt>
                <c:pt idx="34227">
                  <c:v>0.28940972222222222</c:v>
                </c:pt>
                <c:pt idx="34228">
                  <c:v>0.28965277777777776</c:v>
                </c:pt>
                <c:pt idx="34229">
                  <c:v>0.2898958333333333</c:v>
                </c:pt>
                <c:pt idx="34230">
                  <c:v>0.29013888888888889</c:v>
                </c:pt>
                <c:pt idx="34231">
                  <c:v>0.29039351851851852</c:v>
                </c:pt>
                <c:pt idx="34232">
                  <c:v>0.29063657407407406</c:v>
                </c:pt>
                <c:pt idx="34233">
                  <c:v>0.2908796296296296</c:v>
                </c:pt>
                <c:pt idx="34234">
                  <c:v>0.29112268518518519</c:v>
                </c:pt>
                <c:pt idx="34235">
                  <c:v>0.29136574074074073</c:v>
                </c:pt>
                <c:pt idx="34236">
                  <c:v>0.29160879629629627</c:v>
                </c:pt>
                <c:pt idx="34237">
                  <c:v>0.2918634259259259</c:v>
                </c:pt>
                <c:pt idx="34238">
                  <c:v>0.29210648148148149</c:v>
                </c:pt>
                <c:pt idx="34239">
                  <c:v>0.29234953703703703</c:v>
                </c:pt>
                <c:pt idx="34240">
                  <c:v>0.29259259259259257</c:v>
                </c:pt>
                <c:pt idx="34241">
                  <c:v>0.29283564814814816</c:v>
                </c:pt>
                <c:pt idx="34242">
                  <c:v>0.2930902777777778</c:v>
                </c:pt>
                <c:pt idx="34243">
                  <c:v>0.29333333333333333</c:v>
                </c:pt>
                <c:pt idx="34244">
                  <c:v>0.29357638888888887</c:v>
                </c:pt>
                <c:pt idx="34245">
                  <c:v>0.29381944444444447</c:v>
                </c:pt>
                <c:pt idx="34246">
                  <c:v>0.2940625</c:v>
                </c:pt>
                <c:pt idx="34247">
                  <c:v>0.29430555555555554</c:v>
                </c:pt>
                <c:pt idx="34248">
                  <c:v>0.29456018518518517</c:v>
                </c:pt>
                <c:pt idx="34249">
                  <c:v>0.29480324074074077</c:v>
                </c:pt>
                <c:pt idx="34250">
                  <c:v>0.29504629629629631</c:v>
                </c:pt>
                <c:pt idx="34251">
                  <c:v>0.29528935185185184</c:v>
                </c:pt>
                <c:pt idx="34252">
                  <c:v>0.29553240740740744</c:v>
                </c:pt>
                <c:pt idx="34253">
                  <c:v>0.29578703703703707</c:v>
                </c:pt>
                <c:pt idx="34254">
                  <c:v>0.29603009259259261</c:v>
                </c:pt>
                <c:pt idx="34255">
                  <c:v>0.29627314814814815</c:v>
                </c:pt>
                <c:pt idx="34256">
                  <c:v>0.29651620370370374</c:v>
                </c:pt>
                <c:pt idx="34257">
                  <c:v>0.29675925925925922</c:v>
                </c:pt>
                <c:pt idx="34258">
                  <c:v>0.29701388888888886</c:v>
                </c:pt>
                <c:pt idx="34259">
                  <c:v>0.29725694444444445</c:v>
                </c:pt>
                <c:pt idx="34260">
                  <c:v>0.29749999999999999</c:v>
                </c:pt>
                <c:pt idx="34261">
                  <c:v>0.29774305555555552</c:v>
                </c:pt>
                <c:pt idx="34262">
                  <c:v>0.29798611111111112</c:v>
                </c:pt>
                <c:pt idx="34263">
                  <c:v>0.29822916666666666</c:v>
                </c:pt>
                <c:pt idx="34264">
                  <c:v>0.29848379629629629</c:v>
                </c:pt>
                <c:pt idx="34265">
                  <c:v>0.29872685185185183</c:v>
                </c:pt>
                <c:pt idx="34266">
                  <c:v>0.29896990740740742</c:v>
                </c:pt>
                <c:pt idx="34267">
                  <c:v>0.29921296296296296</c:v>
                </c:pt>
                <c:pt idx="34268">
                  <c:v>0.2994560185185185</c:v>
                </c:pt>
                <c:pt idx="34269">
                  <c:v>0.29971064814814813</c:v>
                </c:pt>
                <c:pt idx="34270">
                  <c:v>0.29995370370370372</c:v>
                </c:pt>
                <c:pt idx="34271">
                  <c:v>0.30019675925925926</c:v>
                </c:pt>
                <c:pt idx="34272">
                  <c:v>0.3004398148148148</c:v>
                </c:pt>
                <c:pt idx="34273">
                  <c:v>0.30068287037037039</c:v>
                </c:pt>
                <c:pt idx="34274">
                  <c:v>0.30093750000000002</c:v>
                </c:pt>
                <c:pt idx="34275">
                  <c:v>0.30118055555555556</c:v>
                </c:pt>
                <c:pt idx="34276">
                  <c:v>0.3014236111111111</c:v>
                </c:pt>
                <c:pt idx="34277">
                  <c:v>0.30166666666666669</c:v>
                </c:pt>
                <c:pt idx="34278">
                  <c:v>0.30190972222222223</c:v>
                </c:pt>
                <c:pt idx="34279">
                  <c:v>0.30215277777777777</c:v>
                </c:pt>
                <c:pt idx="34280">
                  <c:v>0.3024074074074074</c:v>
                </c:pt>
                <c:pt idx="34281">
                  <c:v>0.302650462962963</c:v>
                </c:pt>
                <c:pt idx="34282">
                  <c:v>0.30289351851851853</c:v>
                </c:pt>
                <c:pt idx="34283">
                  <c:v>0.30313657407407407</c:v>
                </c:pt>
                <c:pt idx="34284">
                  <c:v>0.3033912037037037</c:v>
                </c:pt>
                <c:pt idx="34285">
                  <c:v>0.30363425925925924</c:v>
                </c:pt>
                <c:pt idx="34286">
                  <c:v>0.30387731481481478</c:v>
                </c:pt>
                <c:pt idx="34287">
                  <c:v>0.30412037037037037</c:v>
                </c:pt>
                <c:pt idx="34288">
                  <c:v>0.30436342592592591</c:v>
                </c:pt>
                <c:pt idx="34289">
                  <c:v>0.30460648148148145</c:v>
                </c:pt>
                <c:pt idx="34290">
                  <c:v>0.30486111111111108</c:v>
                </c:pt>
                <c:pt idx="34291">
                  <c:v>0.30510416666666668</c:v>
                </c:pt>
                <c:pt idx="34292">
                  <c:v>0.30534722222222221</c:v>
                </c:pt>
                <c:pt idx="34293">
                  <c:v>0.30559027777777775</c:v>
                </c:pt>
                <c:pt idx="34294">
                  <c:v>0.30583333333333335</c:v>
                </c:pt>
                <c:pt idx="34295">
                  <c:v>0.30608796296296298</c:v>
                </c:pt>
                <c:pt idx="34296">
                  <c:v>0.30633101851851852</c:v>
                </c:pt>
                <c:pt idx="34297">
                  <c:v>0.30657407407407405</c:v>
                </c:pt>
                <c:pt idx="34298">
                  <c:v>0.30681712962962965</c:v>
                </c:pt>
                <c:pt idx="34299">
                  <c:v>0.30706018518518519</c:v>
                </c:pt>
                <c:pt idx="34300">
                  <c:v>0.30730324074074072</c:v>
                </c:pt>
                <c:pt idx="34301">
                  <c:v>0.30755787037037036</c:v>
                </c:pt>
                <c:pt idx="34302">
                  <c:v>0.30780092592592595</c:v>
                </c:pt>
                <c:pt idx="34303">
                  <c:v>0.30804398148148149</c:v>
                </c:pt>
                <c:pt idx="34304">
                  <c:v>0.30828703703703703</c:v>
                </c:pt>
                <c:pt idx="34305">
                  <c:v>0.30853009259259262</c:v>
                </c:pt>
                <c:pt idx="34306">
                  <c:v>0.30878472222222225</c:v>
                </c:pt>
                <c:pt idx="34307">
                  <c:v>0.30902777777777779</c:v>
                </c:pt>
                <c:pt idx="34308">
                  <c:v>0.30927083333333333</c:v>
                </c:pt>
                <c:pt idx="34309">
                  <c:v>0.30951388888888892</c:v>
                </c:pt>
                <c:pt idx="34310">
                  <c:v>0.30975694444444446</c:v>
                </c:pt>
                <c:pt idx="34311">
                  <c:v>0.31001157407407409</c:v>
                </c:pt>
                <c:pt idx="34312">
                  <c:v>0.31025462962962963</c:v>
                </c:pt>
                <c:pt idx="34313">
                  <c:v>0.31049768518518517</c:v>
                </c:pt>
                <c:pt idx="34314">
                  <c:v>0.31074074074074071</c:v>
                </c:pt>
                <c:pt idx="34315">
                  <c:v>0.3109837962962963</c:v>
                </c:pt>
                <c:pt idx="34316">
                  <c:v>0.31122685185185184</c:v>
                </c:pt>
                <c:pt idx="34317">
                  <c:v>0.31148148148148147</c:v>
                </c:pt>
                <c:pt idx="34318">
                  <c:v>0.31172453703703701</c:v>
                </c:pt>
                <c:pt idx="34319">
                  <c:v>0.3119675925925926</c:v>
                </c:pt>
                <c:pt idx="34320">
                  <c:v>0.31221064814814814</c:v>
                </c:pt>
                <c:pt idx="34321">
                  <c:v>0.31245370370370368</c:v>
                </c:pt>
                <c:pt idx="34322">
                  <c:v>0.31270833333333331</c:v>
                </c:pt>
                <c:pt idx="34323">
                  <c:v>0.3129513888888889</c:v>
                </c:pt>
                <c:pt idx="34324">
                  <c:v>0.31319444444444444</c:v>
                </c:pt>
                <c:pt idx="34325">
                  <c:v>0.31343749999999998</c:v>
                </c:pt>
                <c:pt idx="34326">
                  <c:v>0.31368055555555557</c:v>
                </c:pt>
                <c:pt idx="34327">
                  <c:v>0.31393518518518521</c:v>
                </c:pt>
                <c:pt idx="34328">
                  <c:v>0.31417824074074074</c:v>
                </c:pt>
                <c:pt idx="34329">
                  <c:v>0.31442129629629628</c:v>
                </c:pt>
                <c:pt idx="34330">
                  <c:v>0.31466435185185188</c:v>
                </c:pt>
                <c:pt idx="34331">
                  <c:v>0.31490740740740741</c:v>
                </c:pt>
                <c:pt idx="34332">
                  <c:v>0.31515046296296295</c:v>
                </c:pt>
                <c:pt idx="34333">
                  <c:v>0.31540509259259258</c:v>
                </c:pt>
                <c:pt idx="34334">
                  <c:v>0.31564814814814818</c:v>
                </c:pt>
                <c:pt idx="34335">
                  <c:v>0.31589120370370372</c:v>
                </c:pt>
                <c:pt idx="34336">
                  <c:v>0.31613425925925925</c:v>
                </c:pt>
                <c:pt idx="34337">
                  <c:v>0.31637731481481485</c:v>
                </c:pt>
                <c:pt idx="34338">
                  <c:v>0.31663194444444448</c:v>
                </c:pt>
                <c:pt idx="34339">
                  <c:v>0.31687500000000002</c:v>
                </c:pt>
                <c:pt idx="34340">
                  <c:v>0.31711805555555556</c:v>
                </c:pt>
                <c:pt idx="34341">
                  <c:v>0.31736111111111115</c:v>
                </c:pt>
                <c:pt idx="34342">
                  <c:v>0.31760416666666669</c:v>
                </c:pt>
                <c:pt idx="34343">
                  <c:v>0.31785879629629626</c:v>
                </c:pt>
                <c:pt idx="34344">
                  <c:v>0.31810185185185186</c:v>
                </c:pt>
                <c:pt idx="34345">
                  <c:v>0.3183449074074074</c:v>
                </c:pt>
                <c:pt idx="34346">
                  <c:v>0.31858796296296293</c:v>
                </c:pt>
                <c:pt idx="34347">
                  <c:v>0.31883101851851853</c:v>
                </c:pt>
                <c:pt idx="34348">
                  <c:v>0.31908564814814816</c:v>
                </c:pt>
                <c:pt idx="34349">
                  <c:v>0.3193287037037037</c:v>
                </c:pt>
                <c:pt idx="34350">
                  <c:v>0.31957175925925924</c:v>
                </c:pt>
                <c:pt idx="34351">
                  <c:v>0.31981481481481483</c:v>
                </c:pt>
                <c:pt idx="34352">
                  <c:v>0.32005787037037037</c:v>
                </c:pt>
                <c:pt idx="34353">
                  <c:v>0.3203125</c:v>
                </c:pt>
                <c:pt idx="34354">
                  <c:v>0.32055555555555554</c:v>
                </c:pt>
                <c:pt idx="34355">
                  <c:v>0.32079861111111113</c:v>
                </c:pt>
                <c:pt idx="34356">
                  <c:v>0.32104166666666667</c:v>
                </c:pt>
                <c:pt idx="34357">
                  <c:v>0.32128472222222221</c:v>
                </c:pt>
                <c:pt idx="34358">
                  <c:v>0.3215277777777778</c:v>
                </c:pt>
                <c:pt idx="34359">
                  <c:v>0.32178240740740743</c:v>
                </c:pt>
                <c:pt idx="34360">
                  <c:v>0.32202546296296297</c:v>
                </c:pt>
                <c:pt idx="34361">
                  <c:v>0.32226851851851851</c:v>
                </c:pt>
                <c:pt idx="34362">
                  <c:v>0.3225115740740741</c:v>
                </c:pt>
                <c:pt idx="34363">
                  <c:v>0.32275462962962964</c:v>
                </c:pt>
                <c:pt idx="34364">
                  <c:v>0.32300925925925927</c:v>
                </c:pt>
                <c:pt idx="34365">
                  <c:v>0.32325231481481481</c:v>
                </c:pt>
                <c:pt idx="34366">
                  <c:v>0.32349537037037041</c:v>
                </c:pt>
                <c:pt idx="34367">
                  <c:v>0.32373842592592594</c:v>
                </c:pt>
                <c:pt idx="34368">
                  <c:v>0.32398148148148148</c:v>
                </c:pt>
                <c:pt idx="34369">
                  <c:v>0.32422453703703707</c:v>
                </c:pt>
                <c:pt idx="34370">
                  <c:v>0.32447916666666665</c:v>
                </c:pt>
                <c:pt idx="34371">
                  <c:v>0.32472222222222219</c:v>
                </c:pt>
                <c:pt idx="34372">
                  <c:v>0.32496527777777778</c:v>
                </c:pt>
                <c:pt idx="34373">
                  <c:v>0.32520833333333332</c:v>
                </c:pt>
                <c:pt idx="34374">
                  <c:v>0.32545138888888886</c:v>
                </c:pt>
                <c:pt idx="34375">
                  <c:v>0.32570601851851849</c:v>
                </c:pt>
                <c:pt idx="34376">
                  <c:v>0.32594907407407409</c:v>
                </c:pt>
                <c:pt idx="34377">
                  <c:v>0.32619212962962962</c:v>
                </c:pt>
                <c:pt idx="34378">
                  <c:v>0.32643518518518516</c:v>
                </c:pt>
                <c:pt idx="34379">
                  <c:v>0.32667824074074076</c:v>
                </c:pt>
                <c:pt idx="34380">
                  <c:v>0.32693287037037039</c:v>
                </c:pt>
                <c:pt idx="34381">
                  <c:v>0.32717592592592593</c:v>
                </c:pt>
                <c:pt idx="34382">
                  <c:v>0.32741898148148146</c:v>
                </c:pt>
                <c:pt idx="34383">
                  <c:v>0.32766203703703706</c:v>
                </c:pt>
                <c:pt idx="34384">
                  <c:v>0.3279050925925926</c:v>
                </c:pt>
                <c:pt idx="34385">
                  <c:v>0.32814814814814813</c:v>
                </c:pt>
                <c:pt idx="34386">
                  <c:v>0.32840277777777777</c:v>
                </c:pt>
                <c:pt idx="34387">
                  <c:v>0.32864583333333336</c:v>
                </c:pt>
                <c:pt idx="34388">
                  <c:v>0.3288888888888889</c:v>
                </c:pt>
                <c:pt idx="34389">
                  <c:v>0.32913194444444444</c:v>
                </c:pt>
                <c:pt idx="34390">
                  <c:v>0.32937500000000003</c:v>
                </c:pt>
                <c:pt idx="34391">
                  <c:v>0.32962962962962966</c:v>
                </c:pt>
                <c:pt idx="34392">
                  <c:v>0.3298726851851852</c:v>
                </c:pt>
                <c:pt idx="34393">
                  <c:v>0.33011574074074074</c:v>
                </c:pt>
                <c:pt idx="34394">
                  <c:v>0.33035879629629633</c:v>
                </c:pt>
                <c:pt idx="34395">
                  <c:v>0.33060185185185187</c:v>
                </c:pt>
                <c:pt idx="34396">
                  <c:v>0.33085648148148145</c:v>
                </c:pt>
                <c:pt idx="34397">
                  <c:v>0.33109953703703704</c:v>
                </c:pt>
                <c:pt idx="34398">
                  <c:v>0.33134259259259258</c:v>
                </c:pt>
                <c:pt idx="34399">
                  <c:v>0.33158564814814812</c:v>
                </c:pt>
                <c:pt idx="34400">
                  <c:v>0.33182870370370371</c:v>
                </c:pt>
                <c:pt idx="34401">
                  <c:v>0.33207175925925925</c:v>
                </c:pt>
                <c:pt idx="34402">
                  <c:v>0.33232638888888888</c:v>
                </c:pt>
                <c:pt idx="34403">
                  <c:v>0.33256944444444442</c:v>
                </c:pt>
                <c:pt idx="34404">
                  <c:v>0.33281250000000001</c:v>
                </c:pt>
                <c:pt idx="34405">
                  <c:v>0.33305555555555555</c:v>
                </c:pt>
                <c:pt idx="34406">
                  <c:v>0.33329861111111109</c:v>
                </c:pt>
                <c:pt idx="34407">
                  <c:v>0.33355324074074072</c:v>
                </c:pt>
                <c:pt idx="34408">
                  <c:v>0.33379629629629631</c:v>
                </c:pt>
                <c:pt idx="34409">
                  <c:v>0.33403935185185185</c:v>
                </c:pt>
                <c:pt idx="34410">
                  <c:v>0.33428240740740739</c:v>
                </c:pt>
                <c:pt idx="34411">
                  <c:v>0.33452546296296298</c:v>
                </c:pt>
                <c:pt idx="34412">
                  <c:v>0.33478009259259256</c:v>
                </c:pt>
                <c:pt idx="34413">
                  <c:v>0.3350231481481481</c:v>
                </c:pt>
                <c:pt idx="34414">
                  <c:v>0.33526620370370369</c:v>
                </c:pt>
                <c:pt idx="34415">
                  <c:v>0.33550925925925923</c:v>
                </c:pt>
                <c:pt idx="34416">
                  <c:v>0.33575231481481477</c:v>
                </c:pt>
                <c:pt idx="34417">
                  <c:v>0.33599537037037036</c:v>
                </c:pt>
                <c:pt idx="34418">
                  <c:v>0.33624999999999999</c:v>
                </c:pt>
                <c:pt idx="34419">
                  <c:v>0.33649305555555559</c:v>
                </c:pt>
                <c:pt idx="34420">
                  <c:v>0.33673611111111112</c:v>
                </c:pt>
                <c:pt idx="34421">
                  <c:v>0.33697916666666666</c:v>
                </c:pt>
                <c:pt idx="34422">
                  <c:v>0.33722222222222226</c:v>
                </c:pt>
                <c:pt idx="34423">
                  <c:v>0.33747685185185183</c:v>
                </c:pt>
                <c:pt idx="34424">
                  <c:v>0.33771990740740737</c:v>
                </c:pt>
                <c:pt idx="34425">
                  <c:v>0.33796296296296297</c:v>
                </c:pt>
                <c:pt idx="34426">
                  <c:v>0.3382060185185185</c:v>
                </c:pt>
                <c:pt idx="34427">
                  <c:v>0.33844907407407404</c:v>
                </c:pt>
                <c:pt idx="34428">
                  <c:v>0.33870370370370373</c:v>
                </c:pt>
                <c:pt idx="34429">
                  <c:v>0.33894675925925927</c:v>
                </c:pt>
                <c:pt idx="34430">
                  <c:v>0.33918981481481486</c:v>
                </c:pt>
                <c:pt idx="34431">
                  <c:v>0.3394328703703704</c:v>
                </c:pt>
                <c:pt idx="34432">
                  <c:v>0.33967592592592594</c:v>
                </c:pt>
                <c:pt idx="34433">
                  <c:v>0.33991898148148153</c:v>
                </c:pt>
                <c:pt idx="34434">
                  <c:v>0.34017361111111111</c:v>
                </c:pt>
                <c:pt idx="34435">
                  <c:v>0.34041666666666665</c:v>
                </c:pt>
                <c:pt idx="34436">
                  <c:v>0.34065972222222224</c:v>
                </c:pt>
                <c:pt idx="34437">
                  <c:v>0.34090277777777778</c:v>
                </c:pt>
                <c:pt idx="34438">
                  <c:v>0.34115740740740735</c:v>
                </c:pt>
                <c:pt idx="34439">
                  <c:v>0.34140046296296295</c:v>
                </c:pt>
                <c:pt idx="34440">
                  <c:v>0.34164351851851849</c:v>
                </c:pt>
                <c:pt idx="34441">
                  <c:v>0.34188657407407402</c:v>
                </c:pt>
                <c:pt idx="34442">
                  <c:v>0.34212962962962962</c:v>
                </c:pt>
                <c:pt idx="34443">
                  <c:v>0.34237268518518515</c:v>
                </c:pt>
                <c:pt idx="34444">
                  <c:v>0.34262731481481484</c:v>
                </c:pt>
                <c:pt idx="34445">
                  <c:v>0.34287037037037038</c:v>
                </c:pt>
                <c:pt idx="34446">
                  <c:v>0.34311342592592592</c:v>
                </c:pt>
                <c:pt idx="34447">
                  <c:v>0.34335648148148151</c:v>
                </c:pt>
                <c:pt idx="34448">
                  <c:v>0.34359953703703705</c:v>
                </c:pt>
                <c:pt idx="34449">
                  <c:v>0.34385416666666663</c:v>
                </c:pt>
                <c:pt idx="34450">
                  <c:v>0.34409722222222222</c:v>
                </c:pt>
                <c:pt idx="34451">
                  <c:v>0.34434027777777776</c:v>
                </c:pt>
                <c:pt idx="34452">
                  <c:v>0.3445833333333333</c:v>
                </c:pt>
                <c:pt idx="34453">
                  <c:v>0.34482638888888889</c:v>
                </c:pt>
                <c:pt idx="34454">
                  <c:v>0.34508101851851852</c:v>
                </c:pt>
                <c:pt idx="34455">
                  <c:v>0.34532407407407412</c:v>
                </c:pt>
                <c:pt idx="34456">
                  <c:v>0.34556712962962965</c:v>
                </c:pt>
                <c:pt idx="34457">
                  <c:v>0.34581018518518519</c:v>
                </c:pt>
                <c:pt idx="34458">
                  <c:v>0.34605324074074079</c:v>
                </c:pt>
                <c:pt idx="34459">
                  <c:v>0.34630787037037036</c:v>
                </c:pt>
                <c:pt idx="34460">
                  <c:v>0.3465509259259259</c:v>
                </c:pt>
                <c:pt idx="34461">
                  <c:v>0.34679398148148149</c:v>
                </c:pt>
                <c:pt idx="34462">
                  <c:v>0.34703703703703703</c:v>
                </c:pt>
                <c:pt idx="34463">
                  <c:v>0.34728009259259257</c:v>
                </c:pt>
                <c:pt idx="34464">
                  <c:v>0.34752314814814816</c:v>
                </c:pt>
                <c:pt idx="34465">
                  <c:v>0.3477777777777778</c:v>
                </c:pt>
                <c:pt idx="34466">
                  <c:v>0.34802083333333328</c:v>
                </c:pt>
                <c:pt idx="34467">
                  <c:v>0.34826388888888887</c:v>
                </c:pt>
                <c:pt idx="34468">
                  <c:v>0.34850694444444441</c:v>
                </c:pt>
                <c:pt idx="34469">
                  <c:v>0.34874999999999995</c:v>
                </c:pt>
                <c:pt idx="34470">
                  <c:v>0.34900462962962964</c:v>
                </c:pt>
                <c:pt idx="34471">
                  <c:v>0.34924768518518517</c:v>
                </c:pt>
                <c:pt idx="34472">
                  <c:v>0.34949074074074077</c:v>
                </c:pt>
                <c:pt idx="34473">
                  <c:v>0.34973379629629631</c:v>
                </c:pt>
                <c:pt idx="34474">
                  <c:v>0.34997685185185184</c:v>
                </c:pt>
                <c:pt idx="34475">
                  <c:v>0.35021990740740744</c:v>
                </c:pt>
                <c:pt idx="34476">
                  <c:v>0.35047453703703701</c:v>
                </c:pt>
                <c:pt idx="34477">
                  <c:v>0.35071759259259255</c:v>
                </c:pt>
                <c:pt idx="34478">
                  <c:v>0.35096064814814815</c:v>
                </c:pt>
                <c:pt idx="34479">
                  <c:v>0.35120370370370368</c:v>
                </c:pt>
                <c:pt idx="34480">
                  <c:v>0.35144675925925922</c:v>
                </c:pt>
                <c:pt idx="34481">
                  <c:v>0.35170138888888891</c:v>
                </c:pt>
                <c:pt idx="34482">
                  <c:v>0.35194444444444445</c:v>
                </c:pt>
                <c:pt idx="34483">
                  <c:v>0.35218750000000004</c:v>
                </c:pt>
                <c:pt idx="34484">
                  <c:v>0.35243055555555558</c:v>
                </c:pt>
                <c:pt idx="34485">
                  <c:v>0.35267361111111112</c:v>
                </c:pt>
                <c:pt idx="34486">
                  <c:v>0.35291666666666671</c:v>
                </c:pt>
                <c:pt idx="34487">
                  <c:v>0.35317129629629629</c:v>
                </c:pt>
                <c:pt idx="34488">
                  <c:v>0.35341435185185183</c:v>
                </c:pt>
                <c:pt idx="34489">
                  <c:v>0.35365740740740742</c:v>
                </c:pt>
                <c:pt idx="34490">
                  <c:v>0.35390046296296296</c:v>
                </c:pt>
                <c:pt idx="34491">
                  <c:v>0.3541435185185185</c:v>
                </c:pt>
                <c:pt idx="34492">
                  <c:v>0.35439814814814818</c:v>
                </c:pt>
                <c:pt idx="34493">
                  <c:v>0.35464120370370367</c:v>
                </c:pt>
                <c:pt idx="34494">
                  <c:v>0.35488425925925932</c:v>
                </c:pt>
                <c:pt idx="34495">
                  <c:v>0.3551273148148148</c:v>
                </c:pt>
                <c:pt idx="34496">
                  <c:v>0.35537037037037034</c:v>
                </c:pt>
                <c:pt idx="34497">
                  <c:v>0.35562500000000002</c:v>
                </c:pt>
                <c:pt idx="34498">
                  <c:v>0.35586805555555556</c:v>
                </c:pt>
                <c:pt idx="34499">
                  <c:v>0.3561111111111111</c:v>
                </c:pt>
                <c:pt idx="34500">
                  <c:v>0.35635416666666669</c:v>
                </c:pt>
                <c:pt idx="34501">
                  <c:v>0.35659722222222223</c:v>
                </c:pt>
                <c:pt idx="34502">
                  <c:v>0.35684027777777777</c:v>
                </c:pt>
                <c:pt idx="34503">
                  <c:v>0.3570949074074074</c:v>
                </c:pt>
                <c:pt idx="34504">
                  <c:v>0.35733796296296294</c:v>
                </c:pt>
                <c:pt idx="34505">
                  <c:v>0.35758101851851848</c:v>
                </c:pt>
                <c:pt idx="34506">
                  <c:v>0.35782407407407407</c:v>
                </c:pt>
                <c:pt idx="34507">
                  <c:v>0.35806712962962961</c:v>
                </c:pt>
                <c:pt idx="34508">
                  <c:v>0.3583217592592593</c:v>
                </c:pt>
                <c:pt idx="34509">
                  <c:v>0.35856481481481484</c:v>
                </c:pt>
                <c:pt idx="34510">
                  <c:v>0.35880787037037037</c:v>
                </c:pt>
                <c:pt idx="34511">
                  <c:v>0.35905092592592597</c:v>
                </c:pt>
                <c:pt idx="34512">
                  <c:v>0.35929398148148151</c:v>
                </c:pt>
                <c:pt idx="34513">
                  <c:v>0.35954861111111108</c:v>
                </c:pt>
                <c:pt idx="34514">
                  <c:v>0.35979166666666668</c:v>
                </c:pt>
                <c:pt idx="34515">
                  <c:v>0.36003472222222221</c:v>
                </c:pt>
                <c:pt idx="34516">
                  <c:v>0.36027777777777775</c:v>
                </c:pt>
                <c:pt idx="34517">
                  <c:v>0.36052083333333335</c:v>
                </c:pt>
                <c:pt idx="34518">
                  <c:v>0.36077546296296298</c:v>
                </c:pt>
                <c:pt idx="34519">
                  <c:v>0.36101851851851857</c:v>
                </c:pt>
                <c:pt idx="34520">
                  <c:v>0.36126157407407411</c:v>
                </c:pt>
                <c:pt idx="34521">
                  <c:v>0.36150462962962965</c:v>
                </c:pt>
                <c:pt idx="34522">
                  <c:v>0.36174768518518513</c:v>
                </c:pt>
                <c:pt idx="34523">
                  <c:v>0.36199074074074072</c:v>
                </c:pt>
                <c:pt idx="34524">
                  <c:v>0.36224537037037036</c:v>
                </c:pt>
                <c:pt idx="34525">
                  <c:v>0.36248842592592595</c:v>
                </c:pt>
                <c:pt idx="34526">
                  <c:v>0.36273148148148149</c:v>
                </c:pt>
                <c:pt idx="34527">
                  <c:v>0.36297453703703703</c:v>
                </c:pt>
                <c:pt idx="34528">
                  <c:v>0.36321759259259262</c:v>
                </c:pt>
                <c:pt idx="34529">
                  <c:v>0.3634722222222222</c:v>
                </c:pt>
                <c:pt idx="34530">
                  <c:v>0.36371527777777773</c:v>
                </c:pt>
                <c:pt idx="34531">
                  <c:v>0.36395833333333333</c:v>
                </c:pt>
                <c:pt idx="34532">
                  <c:v>0.36420138888888887</c:v>
                </c:pt>
                <c:pt idx="34533">
                  <c:v>0.3644444444444444</c:v>
                </c:pt>
                <c:pt idx="34534">
                  <c:v>0.36469907407407409</c:v>
                </c:pt>
                <c:pt idx="34535">
                  <c:v>0.36494212962962963</c:v>
                </c:pt>
                <c:pt idx="34536">
                  <c:v>0.36518518518518522</c:v>
                </c:pt>
                <c:pt idx="34537">
                  <c:v>0.36542824074074076</c:v>
                </c:pt>
                <c:pt idx="34538">
                  <c:v>0.3656712962962963</c:v>
                </c:pt>
                <c:pt idx="34539">
                  <c:v>0.36591435185185189</c:v>
                </c:pt>
                <c:pt idx="34540">
                  <c:v>0.36616898148148147</c:v>
                </c:pt>
                <c:pt idx="34541">
                  <c:v>0.36641203703703701</c:v>
                </c:pt>
                <c:pt idx="34542">
                  <c:v>0.3666550925925926</c:v>
                </c:pt>
                <c:pt idx="34543">
                  <c:v>0.36689814814814814</c:v>
                </c:pt>
                <c:pt idx="34544">
                  <c:v>0.36714120370370368</c:v>
                </c:pt>
                <c:pt idx="34545">
                  <c:v>0.36739583333333337</c:v>
                </c:pt>
                <c:pt idx="34546">
                  <c:v>0.3676388888888889</c:v>
                </c:pt>
                <c:pt idx="34547">
                  <c:v>0.3678819444444445</c:v>
                </c:pt>
                <c:pt idx="34548">
                  <c:v>0.36812500000000004</c:v>
                </c:pt>
                <c:pt idx="34549">
                  <c:v>0.36836805555555557</c:v>
                </c:pt>
                <c:pt idx="34550">
                  <c:v>0.36862268518518521</c:v>
                </c:pt>
                <c:pt idx="34551">
                  <c:v>0.36886574074074074</c:v>
                </c:pt>
                <c:pt idx="34552">
                  <c:v>0.36910879629629628</c:v>
                </c:pt>
                <c:pt idx="34553">
                  <c:v>0.36935185185185188</c:v>
                </c:pt>
                <c:pt idx="34554">
                  <c:v>0.36959490740740741</c:v>
                </c:pt>
                <c:pt idx="34555">
                  <c:v>0.36983796296296295</c:v>
                </c:pt>
                <c:pt idx="34556">
                  <c:v>0.37009259259259258</c:v>
                </c:pt>
                <c:pt idx="34557">
                  <c:v>0.37033564814814812</c:v>
                </c:pt>
                <c:pt idx="34558">
                  <c:v>0.37057870370370366</c:v>
                </c:pt>
                <c:pt idx="34559">
                  <c:v>0.37082175925925925</c:v>
                </c:pt>
                <c:pt idx="34560">
                  <c:v>0.37106481481481479</c:v>
                </c:pt>
                <c:pt idx="34561">
                  <c:v>0.37131944444444448</c:v>
                </c:pt>
                <c:pt idx="34562">
                  <c:v>0.37156250000000002</c:v>
                </c:pt>
                <c:pt idx="34563">
                  <c:v>0.37180555555555556</c:v>
                </c:pt>
                <c:pt idx="34564">
                  <c:v>0.37204861111111115</c:v>
                </c:pt>
                <c:pt idx="34565">
                  <c:v>0.37229166666666669</c:v>
                </c:pt>
                <c:pt idx="34566">
                  <c:v>0.37254629629629626</c:v>
                </c:pt>
                <c:pt idx="34567">
                  <c:v>0.37278935185185186</c:v>
                </c:pt>
                <c:pt idx="34568">
                  <c:v>0.3730324074074074</c:v>
                </c:pt>
                <c:pt idx="34569">
                  <c:v>0.37327546296296293</c:v>
                </c:pt>
                <c:pt idx="34570">
                  <c:v>0.37351851851851853</c:v>
                </c:pt>
                <c:pt idx="34571">
                  <c:v>0.37377314814814816</c:v>
                </c:pt>
                <c:pt idx="34572">
                  <c:v>0.37401620370370375</c:v>
                </c:pt>
                <c:pt idx="34573">
                  <c:v>0.37425925925925929</c:v>
                </c:pt>
                <c:pt idx="34574">
                  <c:v>0.37450231481481483</c:v>
                </c:pt>
                <c:pt idx="34575">
                  <c:v>0.37474537037037042</c:v>
                </c:pt>
                <c:pt idx="34576">
                  <c:v>0.375</c:v>
                </c:pt>
                <c:pt idx="34577">
                  <c:v>0.37524305555555554</c:v>
                </c:pt>
                <c:pt idx="34578">
                  <c:v>0.37548611111111113</c:v>
                </c:pt>
                <c:pt idx="34579">
                  <c:v>0.37572916666666667</c:v>
                </c:pt>
                <c:pt idx="34580">
                  <c:v>0.37597222222222221</c:v>
                </c:pt>
                <c:pt idx="34581">
                  <c:v>0.3762152777777778</c:v>
                </c:pt>
                <c:pt idx="34582">
                  <c:v>0.37646990740740738</c:v>
                </c:pt>
                <c:pt idx="34583">
                  <c:v>0.37671296296296292</c:v>
                </c:pt>
                <c:pt idx="34584">
                  <c:v>0.37695601851851851</c:v>
                </c:pt>
                <c:pt idx="34585">
                  <c:v>0.37719907407407405</c:v>
                </c:pt>
                <c:pt idx="34586">
                  <c:v>0.37744212962962959</c:v>
                </c:pt>
                <c:pt idx="34587">
                  <c:v>0.37769675925925927</c:v>
                </c:pt>
                <c:pt idx="34588">
                  <c:v>0.37793981481481481</c:v>
                </c:pt>
                <c:pt idx="34589">
                  <c:v>0.37818287037037041</c:v>
                </c:pt>
                <c:pt idx="34590">
                  <c:v>0.37842592592592594</c:v>
                </c:pt>
                <c:pt idx="34591">
                  <c:v>0.37866898148148148</c:v>
                </c:pt>
                <c:pt idx="34592">
                  <c:v>0.37892361111111111</c:v>
                </c:pt>
                <c:pt idx="34593">
                  <c:v>0.37916666666666665</c:v>
                </c:pt>
                <c:pt idx="34594">
                  <c:v>0.37940972222222219</c:v>
                </c:pt>
                <c:pt idx="34595">
                  <c:v>0.37965277777777778</c:v>
                </c:pt>
                <c:pt idx="34596">
                  <c:v>0.37989583333333332</c:v>
                </c:pt>
                <c:pt idx="34597">
                  <c:v>0.38013888888888886</c:v>
                </c:pt>
                <c:pt idx="34598">
                  <c:v>0.38039351851851855</c:v>
                </c:pt>
                <c:pt idx="34599">
                  <c:v>0.38063657407407409</c:v>
                </c:pt>
                <c:pt idx="34600">
                  <c:v>0.38087962962962968</c:v>
                </c:pt>
                <c:pt idx="34601">
                  <c:v>0.38112268518518522</c:v>
                </c:pt>
                <c:pt idx="34602">
                  <c:v>0.38136574074074076</c:v>
                </c:pt>
                <c:pt idx="34603">
                  <c:v>0.38162037037037039</c:v>
                </c:pt>
                <c:pt idx="34604">
                  <c:v>0.38186342592592593</c:v>
                </c:pt>
                <c:pt idx="34605">
                  <c:v>0.38210648148148146</c:v>
                </c:pt>
                <c:pt idx="34606">
                  <c:v>0.38234953703703706</c:v>
                </c:pt>
                <c:pt idx="34607">
                  <c:v>0.3825925925925926</c:v>
                </c:pt>
                <c:pt idx="34608">
                  <c:v>0.38283564814814813</c:v>
                </c:pt>
                <c:pt idx="34609">
                  <c:v>0.38309027777777777</c:v>
                </c:pt>
                <c:pt idx="34610">
                  <c:v>0.3833333333333333</c:v>
                </c:pt>
                <c:pt idx="34611">
                  <c:v>0.38357638888888884</c:v>
                </c:pt>
                <c:pt idx="34612">
                  <c:v>0.38381944444444444</c:v>
                </c:pt>
                <c:pt idx="34613">
                  <c:v>0.38406249999999997</c:v>
                </c:pt>
                <c:pt idx="34614">
                  <c:v>0.38431712962962966</c:v>
                </c:pt>
                <c:pt idx="34615">
                  <c:v>0.3845601851851852</c:v>
                </c:pt>
                <c:pt idx="34616">
                  <c:v>0.38480324074074074</c:v>
                </c:pt>
                <c:pt idx="34617">
                  <c:v>0.38504629629629633</c:v>
                </c:pt>
                <c:pt idx="34618">
                  <c:v>0.38528935185185187</c:v>
                </c:pt>
                <c:pt idx="34619">
                  <c:v>0.38554398148148145</c:v>
                </c:pt>
                <c:pt idx="34620">
                  <c:v>0.38578703703703704</c:v>
                </c:pt>
                <c:pt idx="34621">
                  <c:v>0.38603009259259258</c:v>
                </c:pt>
                <c:pt idx="34622">
                  <c:v>0.38627314814814812</c:v>
                </c:pt>
                <c:pt idx="34623">
                  <c:v>0.38651620370370371</c:v>
                </c:pt>
                <c:pt idx="34624">
                  <c:v>0.38675925925925925</c:v>
                </c:pt>
                <c:pt idx="34625">
                  <c:v>0.38701388888888894</c:v>
                </c:pt>
                <c:pt idx="34626">
                  <c:v>0.38725694444444447</c:v>
                </c:pt>
                <c:pt idx="34627">
                  <c:v>0.38750000000000001</c:v>
                </c:pt>
                <c:pt idx="34628">
                  <c:v>0.3877430555555556</c:v>
                </c:pt>
                <c:pt idx="34629">
                  <c:v>0.38798611111111114</c:v>
                </c:pt>
                <c:pt idx="34630">
                  <c:v>0.38824074074074072</c:v>
                </c:pt>
                <c:pt idx="34631">
                  <c:v>0.38848379629629631</c:v>
                </c:pt>
                <c:pt idx="34632">
                  <c:v>0.38872685185185185</c:v>
                </c:pt>
                <c:pt idx="34633">
                  <c:v>0.38896990740740739</c:v>
                </c:pt>
                <c:pt idx="34634">
                  <c:v>0.38921296296296298</c:v>
                </c:pt>
                <c:pt idx="34635">
                  <c:v>0.38946759259259256</c:v>
                </c:pt>
                <c:pt idx="34636">
                  <c:v>0.3897106481481481</c:v>
                </c:pt>
                <c:pt idx="34637">
                  <c:v>0.38995370370370369</c:v>
                </c:pt>
                <c:pt idx="34638">
                  <c:v>0.39019675925925923</c:v>
                </c:pt>
                <c:pt idx="34639">
                  <c:v>0.39043981481481477</c:v>
                </c:pt>
                <c:pt idx="34640">
                  <c:v>0.39068287037037036</c:v>
                </c:pt>
                <c:pt idx="34641">
                  <c:v>0.39093749999999999</c:v>
                </c:pt>
                <c:pt idx="34642">
                  <c:v>0.39118055555555559</c:v>
                </c:pt>
                <c:pt idx="34643">
                  <c:v>0.39142361111111112</c:v>
                </c:pt>
                <c:pt idx="34644">
                  <c:v>0.39166666666666666</c:v>
                </c:pt>
                <c:pt idx="34645">
                  <c:v>0.39190972222222226</c:v>
                </c:pt>
                <c:pt idx="34646">
                  <c:v>0.39216435185185183</c:v>
                </c:pt>
                <c:pt idx="34647">
                  <c:v>0.39240740740740737</c:v>
                </c:pt>
                <c:pt idx="34648">
                  <c:v>0.39265046296296297</c:v>
                </c:pt>
                <c:pt idx="34649">
                  <c:v>0.3928935185185185</c:v>
                </c:pt>
                <c:pt idx="34650">
                  <c:v>0.39313657407407404</c:v>
                </c:pt>
                <c:pt idx="34651">
                  <c:v>0.39339120370370373</c:v>
                </c:pt>
                <c:pt idx="34652">
                  <c:v>0.39363425925925927</c:v>
                </c:pt>
                <c:pt idx="34653">
                  <c:v>0.39387731481481486</c:v>
                </c:pt>
                <c:pt idx="34654">
                  <c:v>0.3941203703703704</c:v>
                </c:pt>
                <c:pt idx="34655">
                  <c:v>0.39436342592592594</c:v>
                </c:pt>
                <c:pt idx="34656">
                  <c:v>0.39460648148148153</c:v>
                </c:pt>
                <c:pt idx="34657">
                  <c:v>0.39486111111111111</c:v>
                </c:pt>
                <c:pt idx="34658">
                  <c:v>0.39510416666666665</c:v>
                </c:pt>
                <c:pt idx="34659">
                  <c:v>0.39534722222222224</c:v>
                </c:pt>
                <c:pt idx="34660">
                  <c:v>0.39559027777777778</c:v>
                </c:pt>
                <c:pt idx="34661">
                  <c:v>0.39583333333333331</c:v>
                </c:pt>
                <c:pt idx="34662">
                  <c:v>0.39608796296296295</c:v>
                </c:pt>
                <c:pt idx="34663">
                  <c:v>0.39633101851851849</c:v>
                </c:pt>
                <c:pt idx="34664">
                  <c:v>0.39657407407407402</c:v>
                </c:pt>
                <c:pt idx="34665">
                  <c:v>0.39681712962962962</c:v>
                </c:pt>
                <c:pt idx="34666">
                  <c:v>0.39706018518518515</c:v>
                </c:pt>
                <c:pt idx="34667">
                  <c:v>0.39731481481481484</c:v>
                </c:pt>
                <c:pt idx="34668">
                  <c:v>0.39755787037037038</c:v>
                </c:pt>
                <c:pt idx="34669">
                  <c:v>0.39780092592592592</c:v>
                </c:pt>
                <c:pt idx="34670">
                  <c:v>0.39804398148148151</c:v>
                </c:pt>
                <c:pt idx="34671">
                  <c:v>0.39828703703703705</c:v>
                </c:pt>
                <c:pt idx="34672">
                  <c:v>0.39854166666666663</c:v>
                </c:pt>
                <c:pt idx="34673">
                  <c:v>0.39878472222222222</c:v>
                </c:pt>
                <c:pt idx="34674">
                  <c:v>0.39902777777777776</c:v>
                </c:pt>
                <c:pt idx="34675">
                  <c:v>0.3992708333333333</c:v>
                </c:pt>
                <c:pt idx="34676">
                  <c:v>0.39951388888888889</c:v>
                </c:pt>
                <c:pt idx="34677">
                  <c:v>0.39976851851851852</c:v>
                </c:pt>
                <c:pt idx="34678">
                  <c:v>0.40001157407407412</c:v>
                </c:pt>
                <c:pt idx="34679">
                  <c:v>0.40025462962962965</c:v>
                </c:pt>
                <c:pt idx="34680">
                  <c:v>0.40049768518518519</c:v>
                </c:pt>
                <c:pt idx="34681">
                  <c:v>0.40074074074074079</c:v>
                </c:pt>
                <c:pt idx="34682">
                  <c:v>0.40098379629629632</c:v>
                </c:pt>
                <c:pt idx="34683">
                  <c:v>0.4012384259259259</c:v>
                </c:pt>
                <c:pt idx="34684">
                  <c:v>0.40148148148148149</c:v>
                </c:pt>
                <c:pt idx="34685">
                  <c:v>0.40172453703703703</c:v>
                </c:pt>
                <c:pt idx="34686">
                  <c:v>0.40196759259259257</c:v>
                </c:pt>
                <c:pt idx="34687">
                  <c:v>0.40221064814814816</c:v>
                </c:pt>
                <c:pt idx="34688">
                  <c:v>0.40246527777777774</c:v>
                </c:pt>
                <c:pt idx="34689">
                  <c:v>0.40270833333333328</c:v>
                </c:pt>
                <c:pt idx="34690">
                  <c:v>0.40295138888888887</c:v>
                </c:pt>
                <c:pt idx="34691">
                  <c:v>0.40319444444444441</c:v>
                </c:pt>
                <c:pt idx="34692">
                  <c:v>0.40343749999999995</c:v>
                </c:pt>
                <c:pt idx="34693">
                  <c:v>0.40369212962962964</c:v>
                </c:pt>
                <c:pt idx="34694">
                  <c:v>0.40393518518518517</c:v>
                </c:pt>
                <c:pt idx="34695">
                  <c:v>0.40417824074074077</c:v>
                </c:pt>
                <c:pt idx="34696">
                  <c:v>0.40442129629629631</c:v>
                </c:pt>
                <c:pt idx="34697">
                  <c:v>0.40466435185185184</c:v>
                </c:pt>
                <c:pt idx="34698">
                  <c:v>0.40490740740740744</c:v>
                </c:pt>
                <c:pt idx="34699">
                  <c:v>0.40516203703703701</c:v>
                </c:pt>
                <c:pt idx="34700">
                  <c:v>0.40540509259259255</c:v>
                </c:pt>
                <c:pt idx="34701">
                  <c:v>0.40564814814814815</c:v>
                </c:pt>
                <c:pt idx="34702">
                  <c:v>0.40589120370370368</c:v>
                </c:pt>
                <c:pt idx="34703">
                  <c:v>0.40613425925925922</c:v>
                </c:pt>
                <c:pt idx="34704">
                  <c:v>0.40638888888888891</c:v>
                </c:pt>
                <c:pt idx="34705">
                  <c:v>0.40663194444444445</c:v>
                </c:pt>
                <c:pt idx="34706">
                  <c:v>0.40687500000000004</c:v>
                </c:pt>
                <c:pt idx="34707">
                  <c:v>0.40711805555555558</c:v>
                </c:pt>
                <c:pt idx="34708">
                  <c:v>0.40736111111111112</c:v>
                </c:pt>
                <c:pt idx="34709">
                  <c:v>0.40761574074074075</c:v>
                </c:pt>
                <c:pt idx="34710">
                  <c:v>0.40785879629629629</c:v>
                </c:pt>
                <c:pt idx="34711">
                  <c:v>0.40810185185185183</c:v>
                </c:pt>
                <c:pt idx="34712">
                  <c:v>0.40834490740740742</c:v>
                </c:pt>
                <c:pt idx="34713">
                  <c:v>0.40858796296296296</c:v>
                </c:pt>
                <c:pt idx="34714">
                  <c:v>0.4088310185185185</c:v>
                </c:pt>
                <c:pt idx="34715">
                  <c:v>0.40908564814814818</c:v>
                </c:pt>
                <c:pt idx="34716">
                  <c:v>0.40932870370370367</c:v>
                </c:pt>
                <c:pt idx="34717">
                  <c:v>0.4095717592592592</c:v>
                </c:pt>
                <c:pt idx="34718">
                  <c:v>0.4098148148148148</c:v>
                </c:pt>
                <c:pt idx="34719">
                  <c:v>0.41005787037037034</c:v>
                </c:pt>
                <c:pt idx="34720">
                  <c:v>0.41031250000000002</c:v>
                </c:pt>
                <c:pt idx="34721">
                  <c:v>0.41055555555555556</c:v>
                </c:pt>
                <c:pt idx="34722">
                  <c:v>0.4107986111111111</c:v>
                </c:pt>
                <c:pt idx="34723">
                  <c:v>0.41104166666666669</c:v>
                </c:pt>
                <c:pt idx="34724">
                  <c:v>0.41128472222222223</c:v>
                </c:pt>
                <c:pt idx="34725">
                  <c:v>0.41153935185185181</c:v>
                </c:pt>
                <c:pt idx="34726">
                  <c:v>0.4117824074074074</c:v>
                </c:pt>
                <c:pt idx="34727">
                  <c:v>0.41202546296296294</c:v>
                </c:pt>
                <c:pt idx="34728">
                  <c:v>0.41226851851851848</c:v>
                </c:pt>
                <c:pt idx="34729">
                  <c:v>0.41251157407407407</c:v>
                </c:pt>
                <c:pt idx="34730">
                  <c:v>0.41275462962962961</c:v>
                </c:pt>
                <c:pt idx="34731">
                  <c:v>0.4130092592592593</c:v>
                </c:pt>
                <c:pt idx="34732">
                  <c:v>0.41325231481481484</c:v>
                </c:pt>
                <c:pt idx="34733">
                  <c:v>0.41349537037037037</c:v>
                </c:pt>
                <c:pt idx="34734">
                  <c:v>0.41373842592592597</c:v>
                </c:pt>
                <c:pt idx="34735">
                  <c:v>0.41398148148148151</c:v>
                </c:pt>
                <c:pt idx="34736">
                  <c:v>0.41423611111111108</c:v>
                </c:pt>
                <c:pt idx="34737">
                  <c:v>0.41447916666666668</c:v>
                </c:pt>
                <c:pt idx="34738">
                  <c:v>0.41472222222222221</c:v>
                </c:pt>
                <c:pt idx="34739">
                  <c:v>0.41496527777777775</c:v>
                </c:pt>
                <c:pt idx="34740">
                  <c:v>0.41520833333333335</c:v>
                </c:pt>
                <c:pt idx="34741">
                  <c:v>0.41546296296296298</c:v>
                </c:pt>
                <c:pt idx="34742">
                  <c:v>0.41570601851851857</c:v>
                </c:pt>
                <c:pt idx="34743">
                  <c:v>0.41594907407407411</c:v>
                </c:pt>
                <c:pt idx="34744">
                  <c:v>0.41619212962962965</c:v>
                </c:pt>
                <c:pt idx="34745">
                  <c:v>0.41643518518518513</c:v>
                </c:pt>
                <c:pt idx="34746">
                  <c:v>0.41667824074074072</c:v>
                </c:pt>
                <c:pt idx="34747">
                  <c:v>0.41693287037037036</c:v>
                </c:pt>
                <c:pt idx="34748">
                  <c:v>0.41717592592592595</c:v>
                </c:pt>
                <c:pt idx="34749">
                  <c:v>0.41741898148148149</c:v>
                </c:pt>
                <c:pt idx="34750">
                  <c:v>0.41766203703703703</c:v>
                </c:pt>
                <c:pt idx="34751">
                  <c:v>0.41790509259259262</c:v>
                </c:pt>
                <c:pt idx="34752">
                  <c:v>0.4181597222222222</c:v>
                </c:pt>
                <c:pt idx="34753">
                  <c:v>0.41840277777777773</c:v>
                </c:pt>
                <c:pt idx="34754">
                  <c:v>0.41864583333333333</c:v>
                </c:pt>
                <c:pt idx="34755">
                  <c:v>0.41888888888888887</c:v>
                </c:pt>
                <c:pt idx="34756">
                  <c:v>0.4191319444444444</c:v>
                </c:pt>
                <c:pt idx="34757">
                  <c:v>0.41938657407407409</c:v>
                </c:pt>
                <c:pt idx="34758">
                  <c:v>0.41962962962962963</c:v>
                </c:pt>
                <c:pt idx="34759">
                  <c:v>0.41987268518518522</c:v>
                </c:pt>
                <c:pt idx="34760">
                  <c:v>0.42011574074074076</c:v>
                </c:pt>
                <c:pt idx="34761">
                  <c:v>0.4203587962962963</c:v>
                </c:pt>
                <c:pt idx="34762">
                  <c:v>0.42060185185185189</c:v>
                </c:pt>
                <c:pt idx="34763">
                  <c:v>0.42085648148148147</c:v>
                </c:pt>
                <c:pt idx="34764">
                  <c:v>0.42109953703703701</c:v>
                </c:pt>
                <c:pt idx="34765">
                  <c:v>0.4213425925925926</c:v>
                </c:pt>
                <c:pt idx="34766">
                  <c:v>0.42158564814814814</c:v>
                </c:pt>
                <c:pt idx="34767">
                  <c:v>0.42182870370370368</c:v>
                </c:pt>
                <c:pt idx="34768">
                  <c:v>0.42208333333333337</c:v>
                </c:pt>
                <c:pt idx="34769">
                  <c:v>0.4223263888888889</c:v>
                </c:pt>
                <c:pt idx="34770">
                  <c:v>0.4225694444444445</c:v>
                </c:pt>
                <c:pt idx="34771">
                  <c:v>0.42281250000000004</c:v>
                </c:pt>
                <c:pt idx="34772">
                  <c:v>0.42305555555555552</c:v>
                </c:pt>
                <c:pt idx="34773">
                  <c:v>0.42331018518518521</c:v>
                </c:pt>
                <c:pt idx="34774">
                  <c:v>0.42355324074074074</c:v>
                </c:pt>
                <c:pt idx="34775">
                  <c:v>0.42379629629629628</c:v>
                </c:pt>
                <c:pt idx="34776">
                  <c:v>0.42403935185185188</c:v>
                </c:pt>
                <c:pt idx="34777">
                  <c:v>0.42428240740740741</c:v>
                </c:pt>
                <c:pt idx="34778">
                  <c:v>0.42452546296296295</c:v>
                </c:pt>
                <c:pt idx="34779">
                  <c:v>0.42478009259259258</c:v>
                </c:pt>
                <c:pt idx="34780">
                  <c:v>0.42502314814814812</c:v>
                </c:pt>
                <c:pt idx="34781">
                  <c:v>0.42526620370370366</c:v>
                </c:pt>
                <c:pt idx="34782">
                  <c:v>0.42550925925925925</c:v>
                </c:pt>
                <c:pt idx="34783">
                  <c:v>0.42575231481481479</c:v>
                </c:pt>
                <c:pt idx="34784">
                  <c:v>0.42600694444444448</c:v>
                </c:pt>
                <c:pt idx="34785">
                  <c:v>0.42625000000000002</c:v>
                </c:pt>
                <c:pt idx="34786">
                  <c:v>0.42649305555555556</c:v>
                </c:pt>
                <c:pt idx="34787">
                  <c:v>0.42673611111111115</c:v>
                </c:pt>
                <c:pt idx="34788">
                  <c:v>0.42697916666666669</c:v>
                </c:pt>
                <c:pt idx="34789">
                  <c:v>0.42723379629629626</c:v>
                </c:pt>
                <c:pt idx="34790">
                  <c:v>0.42747685185185186</c:v>
                </c:pt>
                <c:pt idx="34791">
                  <c:v>0.4277199074074074</c:v>
                </c:pt>
                <c:pt idx="34792">
                  <c:v>0.42796296296296293</c:v>
                </c:pt>
                <c:pt idx="34793">
                  <c:v>0.42820601851851853</c:v>
                </c:pt>
                <c:pt idx="34794">
                  <c:v>0.42844907407407407</c:v>
                </c:pt>
                <c:pt idx="34795">
                  <c:v>0.42870370370370375</c:v>
                </c:pt>
                <c:pt idx="34796">
                  <c:v>0.42894675925925929</c:v>
                </c:pt>
                <c:pt idx="34797">
                  <c:v>0.42918981481481483</c:v>
                </c:pt>
                <c:pt idx="34798">
                  <c:v>0.42943287037037042</c:v>
                </c:pt>
                <c:pt idx="34799">
                  <c:v>0.4296875</c:v>
                </c:pt>
                <c:pt idx="34800">
                  <c:v>0.42993055555555554</c:v>
                </c:pt>
                <c:pt idx="34801">
                  <c:v>0.43017361111111113</c:v>
                </c:pt>
                <c:pt idx="34802">
                  <c:v>0.43041666666666667</c:v>
                </c:pt>
                <c:pt idx="34803">
                  <c:v>0.43065972222222221</c:v>
                </c:pt>
                <c:pt idx="34804">
                  <c:v>0.4309027777777778</c:v>
                </c:pt>
                <c:pt idx="34805">
                  <c:v>0.43115740740740738</c:v>
                </c:pt>
                <c:pt idx="34806">
                  <c:v>0.43140046296296292</c:v>
                </c:pt>
                <c:pt idx="34807">
                  <c:v>0.43164351851851851</c:v>
                </c:pt>
                <c:pt idx="34808">
                  <c:v>0.43188657407407405</c:v>
                </c:pt>
                <c:pt idx="34809">
                  <c:v>0.43212962962962959</c:v>
                </c:pt>
                <c:pt idx="34810">
                  <c:v>0.43238425925925927</c:v>
                </c:pt>
                <c:pt idx="34811">
                  <c:v>0.43262731481481481</c:v>
                </c:pt>
                <c:pt idx="34812">
                  <c:v>0.43287037037037041</c:v>
                </c:pt>
                <c:pt idx="34813">
                  <c:v>0.43311342592592594</c:v>
                </c:pt>
                <c:pt idx="34814">
                  <c:v>0.43335648148148148</c:v>
                </c:pt>
                <c:pt idx="34815">
                  <c:v>0.43361111111111111</c:v>
                </c:pt>
                <c:pt idx="34816">
                  <c:v>0.43385416666666665</c:v>
                </c:pt>
                <c:pt idx="34817">
                  <c:v>0.43409722222222219</c:v>
                </c:pt>
                <c:pt idx="34818">
                  <c:v>0.43434027777777778</c:v>
                </c:pt>
                <c:pt idx="34819">
                  <c:v>0.43458333333333332</c:v>
                </c:pt>
                <c:pt idx="34820">
                  <c:v>0.43482638888888886</c:v>
                </c:pt>
                <c:pt idx="34821">
                  <c:v>0.43508101851851855</c:v>
                </c:pt>
                <c:pt idx="34822">
                  <c:v>0.43532407407407409</c:v>
                </c:pt>
                <c:pt idx="34823">
                  <c:v>0.43556712962962968</c:v>
                </c:pt>
                <c:pt idx="34824">
                  <c:v>0.43581018518518522</c:v>
                </c:pt>
                <c:pt idx="34825">
                  <c:v>0.43605324074074076</c:v>
                </c:pt>
                <c:pt idx="34826">
                  <c:v>0.43630787037037039</c:v>
                </c:pt>
                <c:pt idx="34827">
                  <c:v>0.43655092592592593</c:v>
                </c:pt>
                <c:pt idx="34828">
                  <c:v>0.43679398148148146</c:v>
                </c:pt>
                <c:pt idx="34829">
                  <c:v>0.43703703703703706</c:v>
                </c:pt>
                <c:pt idx="34830">
                  <c:v>0.4372800925925926</c:v>
                </c:pt>
                <c:pt idx="34831">
                  <c:v>0.43753472222222217</c:v>
                </c:pt>
                <c:pt idx="34832">
                  <c:v>0.43777777777777777</c:v>
                </c:pt>
                <c:pt idx="34833">
                  <c:v>0.4380208333333333</c:v>
                </c:pt>
                <c:pt idx="34834">
                  <c:v>0.43826388888888884</c:v>
                </c:pt>
                <c:pt idx="34835">
                  <c:v>0.43850694444444444</c:v>
                </c:pt>
                <c:pt idx="34836">
                  <c:v>0.43874999999999997</c:v>
                </c:pt>
                <c:pt idx="34837">
                  <c:v>0.43900462962962966</c:v>
                </c:pt>
                <c:pt idx="34838">
                  <c:v>0.4392476851851852</c:v>
                </c:pt>
                <c:pt idx="34839">
                  <c:v>0.43949074074074074</c:v>
                </c:pt>
                <c:pt idx="34840">
                  <c:v>0.43973379629629633</c:v>
                </c:pt>
                <c:pt idx="34841">
                  <c:v>0.43997685185185187</c:v>
                </c:pt>
                <c:pt idx="34842">
                  <c:v>0.44023148148148145</c:v>
                </c:pt>
                <c:pt idx="34843">
                  <c:v>0.44047453703703704</c:v>
                </c:pt>
                <c:pt idx="34844">
                  <c:v>0.44071759259259258</c:v>
                </c:pt>
                <c:pt idx="34845">
                  <c:v>0.44096064814814812</c:v>
                </c:pt>
                <c:pt idx="34846">
                  <c:v>0.44120370370370371</c:v>
                </c:pt>
                <c:pt idx="34847">
                  <c:v>0.44144675925925925</c:v>
                </c:pt>
                <c:pt idx="34848">
                  <c:v>0.44170138888888894</c:v>
                </c:pt>
                <c:pt idx="34849">
                  <c:v>0.44194444444444447</c:v>
                </c:pt>
                <c:pt idx="34850">
                  <c:v>0.44218750000000001</c:v>
                </c:pt>
                <c:pt idx="34851">
                  <c:v>0.4424305555555556</c:v>
                </c:pt>
                <c:pt idx="34852">
                  <c:v>0.44267361111111114</c:v>
                </c:pt>
                <c:pt idx="34853">
                  <c:v>0.44292824074074072</c:v>
                </c:pt>
                <c:pt idx="34854">
                  <c:v>0.44317129629629631</c:v>
                </c:pt>
                <c:pt idx="34855">
                  <c:v>0.44341435185185185</c:v>
                </c:pt>
                <c:pt idx="34856">
                  <c:v>0.44365740740740739</c:v>
                </c:pt>
                <c:pt idx="34857">
                  <c:v>0.44390046296296298</c:v>
                </c:pt>
                <c:pt idx="34858">
                  <c:v>0.44415509259259256</c:v>
                </c:pt>
                <c:pt idx="34859">
                  <c:v>0.4443981481481481</c:v>
                </c:pt>
                <c:pt idx="34860">
                  <c:v>0.44464120370370369</c:v>
                </c:pt>
                <c:pt idx="34861">
                  <c:v>0.44488425925925923</c:v>
                </c:pt>
                <c:pt idx="34862">
                  <c:v>0.44512731481481477</c:v>
                </c:pt>
                <c:pt idx="34863">
                  <c:v>0.44537037037037036</c:v>
                </c:pt>
                <c:pt idx="34864">
                  <c:v>0.44562499999999999</c:v>
                </c:pt>
                <c:pt idx="34865">
                  <c:v>0.44586805555555559</c:v>
                </c:pt>
                <c:pt idx="34866">
                  <c:v>0.44611111111111112</c:v>
                </c:pt>
                <c:pt idx="34867">
                  <c:v>0.44635416666666666</c:v>
                </c:pt>
                <c:pt idx="34868">
                  <c:v>0.44659722222222226</c:v>
                </c:pt>
                <c:pt idx="34869">
                  <c:v>0.44685185185185183</c:v>
                </c:pt>
                <c:pt idx="34870">
                  <c:v>0.44709490740740737</c:v>
                </c:pt>
                <c:pt idx="34871">
                  <c:v>0.44733796296296297</c:v>
                </c:pt>
                <c:pt idx="34872">
                  <c:v>0.4475810185185185</c:v>
                </c:pt>
                <c:pt idx="34873">
                  <c:v>0.44782407407407404</c:v>
                </c:pt>
                <c:pt idx="34874">
                  <c:v>0.44807870370370373</c:v>
                </c:pt>
                <c:pt idx="34875">
                  <c:v>0.44832175925925927</c:v>
                </c:pt>
                <c:pt idx="34876">
                  <c:v>0.44856481481481486</c:v>
                </c:pt>
                <c:pt idx="34877">
                  <c:v>0.4488078703703704</c:v>
                </c:pt>
                <c:pt idx="34878">
                  <c:v>0.44905092592592594</c:v>
                </c:pt>
                <c:pt idx="34879">
                  <c:v>0.44929398148148153</c:v>
                </c:pt>
                <c:pt idx="34880">
                  <c:v>0.44954861111111111</c:v>
                </c:pt>
                <c:pt idx="34881">
                  <c:v>0.44979166666666665</c:v>
                </c:pt>
                <c:pt idx="34882">
                  <c:v>0.45003472222222224</c:v>
                </c:pt>
                <c:pt idx="34883">
                  <c:v>0.45027777777777778</c:v>
                </c:pt>
                <c:pt idx="34884">
                  <c:v>0.45052083333333331</c:v>
                </c:pt>
                <c:pt idx="34885">
                  <c:v>0.45077546296296295</c:v>
                </c:pt>
                <c:pt idx="34886">
                  <c:v>0.45101851851851849</c:v>
                </c:pt>
                <c:pt idx="34887">
                  <c:v>0.45126157407407402</c:v>
                </c:pt>
                <c:pt idx="34888">
                  <c:v>0.45150462962962962</c:v>
                </c:pt>
                <c:pt idx="34889">
                  <c:v>0.45174768518518515</c:v>
                </c:pt>
                <c:pt idx="34890">
                  <c:v>0.45200231481481484</c:v>
                </c:pt>
                <c:pt idx="34891">
                  <c:v>0.45224537037037038</c:v>
                </c:pt>
                <c:pt idx="34892">
                  <c:v>0.45248842592592592</c:v>
                </c:pt>
                <c:pt idx="34893">
                  <c:v>0.45273148148148151</c:v>
                </c:pt>
                <c:pt idx="34894">
                  <c:v>0.45297453703703705</c:v>
                </c:pt>
                <c:pt idx="34895">
                  <c:v>0.45322916666666663</c:v>
                </c:pt>
                <c:pt idx="34896">
                  <c:v>0.45347222222222222</c:v>
                </c:pt>
                <c:pt idx="34897">
                  <c:v>0.45371527777777776</c:v>
                </c:pt>
                <c:pt idx="34898">
                  <c:v>0.4539583333333333</c:v>
                </c:pt>
                <c:pt idx="34899">
                  <c:v>0.45420138888888889</c:v>
                </c:pt>
                <c:pt idx="34900">
                  <c:v>0.45444444444444443</c:v>
                </c:pt>
                <c:pt idx="34901">
                  <c:v>0.45469907407407412</c:v>
                </c:pt>
                <c:pt idx="34902">
                  <c:v>0.45494212962962965</c:v>
                </c:pt>
                <c:pt idx="34903">
                  <c:v>0.45518518518518519</c:v>
                </c:pt>
                <c:pt idx="34904">
                  <c:v>0.45542824074074079</c:v>
                </c:pt>
                <c:pt idx="34905">
                  <c:v>0.45567129629629632</c:v>
                </c:pt>
                <c:pt idx="34906">
                  <c:v>0.4559259259259259</c:v>
                </c:pt>
                <c:pt idx="34907">
                  <c:v>0.45616898148148149</c:v>
                </c:pt>
                <c:pt idx="34908">
                  <c:v>0.45641203703703703</c:v>
                </c:pt>
                <c:pt idx="34909">
                  <c:v>0.45665509259259257</c:v>
                </c:pt>
                <c:pt idx="34910">
                  <c:v>0.45689814814814816</c:v>
                </c:pt>
                <c:pt idx="34911">
                  <c:v>0.45715277777777774</c:v>
                </c:pt>
                <c:pt idx="34912">
                  <c:v>0.45739583333333328</c:v>
                </c:pt>
                <c:pt idx="34913">
                  <c:v>0.45763888888888887</c:v>
                </c:pt>
                <c:pt idx="34914">
                  <c:v>0.45788194444444441</c:v>
                </c:pt>
                <c:pt idx="34915">
                  <c:v>0.45812499999999995</c:v>
                </c:pt>
                <c:pt idx="34916">
                  <c:v>0.45836805555555554</c:v>
                </c:pt>
                <c:pt idx="34917">
                  <c:v>0.45862268518518517</c:v>
                </c:pt>
                <c:pt idx="34918">
                  <c:v>0.45886574074074077</c:v>
                </c:pt>
                <c:pt idx="34919">
                  <c:v>0.45910879629629631</c:v>
                </c:pt>
                <c:pt idx="34920">
                  <c:v>0.45935185185185184</c:v>
                </c:pt>
                <c:pt idx="34921">
                  <c:v>0.45959490740740744</c:v>
                </c:pt>
                <c:pt idx="34922">
                  <c:v>0.45984953703703701</c:v>
                </c:pt>
                <c:pt idx="34923">
                  <c:v>0.46009259259259255</c:v>
                </c:pt>
                <c:pt idx="34924">
                  <c:v>0.46033564814814815</c:v>
                </c:pt>
                <c:pt idx="34925">
                  <c:v>0.46057870370370368</c:v>
                </c:pt>
                <c:pt idx="34926">
                  <c:v>0.46082175925925922</c:v>
                </c:pt>
                <c:pt idx="34927">
                  <c:v>0.46107638888888891</c:v>
                </c:pt>
                <c:pt idx="34928">
                  <c:v>0.46131944444444445</c:v>
                </c:pt>
                <c:pt idx="34929">
                  <c:v>0.46156250000000004</c:v>
                </c:pt>
                <c:pt idx="34930">
                  <c:v>0.46180555555555558</c:v>
                </c:pt>
                <c:pt idx="34931">
                  <c:v>0.46204861111111112</c:v>
                </c:pt>
                <c:pt idx="34932">
                  <c:v>0.46230324074074075</c:v>
                </c:pt>
                <c:pt idx="34933">
                  <c:v>0.46254629629629629</c:v>
                </c:pt>
                <c:pt idx="34934">
                  <c:v>0.46278935185185183</c:v>
                </c:pt>
                <c:pt idx="34935">
                  <c:v>0.46303240740740742</c:v>
                </c:pt>
                <c:pt idx="34936">
                  <c:v>0.46327546296296296</c:v>
                </c:pt>
                <c:pt idx="34937">
                  <c:v>0.46353009259259265</c:v>
                </c:pt>
                <c:pt idx="34938">
                  <c:v>0.46377314814814818</c:v>
                </c:pt>
                <c:pt idx="34939">
                  <c:v>0.46401620370370367</c:v>
                </c:pt>
                <c:pt idx="34940">
                  <c:v>0.4642592592592592</c:v>
                </c:pt>
                <c:pt idx="34941">
                  <c:v>0.4645023148148148</c:v>
                </c:pt>
                <c:pt idx="34942">
                  <c:v>0.46474537037037034</c:v>
                </c:pt>
                <c:pt idx="34943">
                  <c:v>0.46500000000000002</c:v>
                </c:pt>
                <c:pt idx="34944">
                  <c:v>0.46524305555555556</c:v>
                </c:pt>
                <c:pt idx="34945">
                  <c:v>0.4654861111111111</c:v>
                </c:pt>
                <c:pt idx="34946">
                  <c:v>0.46572916666666669</c:v>
                </c:pt>
                <c:pt idx="34947">
                  <c:v>0.46597222222222223</c:v>
                </c:pt>
                <c:pt idx="34948">
                  <c:v>0.46622685185185181</c:v>
                </c:pt>
                <c:pt idx="34949">
                  <c:v>0.4664699074074074</c:v>
                </c:pt>
                <c:pt idx="34950">
                  <c:v>0.46671296296296294</c:v>
                </c:pt>
                <c:pt idx="34951">
                  <c:v>0.46695601851851848</c:v>
                </c:pt>
                <c:pt idx="34952">
                  <c:v>0.46719907407407407</c:v>
                </c:pt>
                <c:pt idx="34953">
                  <c:v>0.4674537037037037</c:v>
                </c:pt>
                <c:pt idx="34954">
                  <c:v>0.4676967592592593</c:v>
                </c:pt>
                <c:pt idx="34955">
                  <c:v>0.46793981481481484</c:v>
                </c:pt>
                <c:pt idx="34956">
                  <c:v>0.46818287037037037</c:v>
                </c:pt>
                <c:pt idx="34957">
                  <c:v>0.46842592592592597</c:v>
                </c:pt>
                <c:pt idx="34958">
                  <c:v>0.46866898148148151</c:v>
                </c:pt>
                <c:pt idx="34959">
                  <c:v>0.46892361111111108</c:v>
                </c:pt>
                <c:pt idx="34960">
                  <c:v>0.46916666666666668</c:v>
                </c:pt>
                <c:pt idx="34961">
                  <c:v>0.46940972222222221</c:v>
                </c:pt>
                <c:pt idx="34962">
                  <c:v>0.46965277777777775</c:v>
                </c:pt>
                <c:pt idx="34963">
                  <c:v>0.46989583333333335</c:v>
                </c:pt>
                <c:pt idx="34964">
                  <c:v>0.47015046296296298</c:v>
                </c:pt>
                <c:pt idx="34965">
                  <c:v>0.47039351851851857</c:v>
                </c:pt>
                <c:pt idx="34966">
                  <c:v>0.47063657407407405</c:v>
                </c:pt>
                <c:pt idx="34967">
                  <c:v>0.47087962962962965</c:v>
                </c:pt>
                <c:pt idx="34968">
                  <c:v>0.47112268518518513</c:v>
                </c:pt>
                <c:pt idx="34969">
                  <c:v>0.47136574074074072</c:v>
                </c:pt>
                <c:pt idx="34970">
                  <c:v>0.47162037037037036</c:v>
                </c:pt>
                <c:pt idx="34971">
                  <c:v>0.47186342592592595</c:v>
                </c:pt>
                <c:pt idx="34972">
                  <c:v>0.47210648148148149</c:v>
                </c:pt>
                <c:pt idx="34973">
                  <c:v>0.47234953703703703</c:v>
                </c:pt>
                <c:pt idx="34974">
                  <c:v>0.47259259259259262</c:v>
                </c:pt>
                <c:pt idx="34975">
                  <c:v>0.4728472222222222</c:v>
                </c:pt>
                <c:pt idx="34976">
                  <c:v>0.47309027777777773</c:v>
                </c:pt>
                <c:pt idx="34977">
                  <c:v>0.47333333333333333</c:v>
                </c:pt>
                <c:pt idx="34978">
                  <c:v>0.47357638888888887</c:v>
                </c:pt>
                <c:pt idx="34979">
                  <c:v>0.4738194444444444</c:v>
                </c:pt>
                <c:pt idx="34980">
                  <c:v>0.47407407407407409</c:v>
                </c:pt>
                <c:pt idx="34981">
                  <c:v>0.47431712962962963</c:v>
                </c:pt>
                <c:pt idx="34982">
                  <c:v>0.47456018518518522</c:v>
                </c:pt>
                <c:pt idx="34983">
                  <c:v>0.47480324074074076</c:v>
                </c:pt>
                <c:pt idx="34984">
                  <c:v>0.4750462962962963</c:v>
                </c:pt>
                <c:pt idx="34985">
                  <c:v>0.47528935185185189</c:v>
                </c:pt>
                <c:pt idx="34986">
                  <c:v>0.47554398148148147</c:v>
                </c:pt>
                <c:pt idx="34987">
                  <c:v>0.47578703703703701</c:v>
                </c:pt>
                <c:pt idx="34988">
                  <c:v>0.4760300925925926</c:v>
                </c:pt>
                <c:pt idx="34989">
                  <c:v>0.47627314814814814</c:v>
                </c:pt>
                <c:pt idx="34990">
                  <c:v>0.47651620370370368</c:v>
                </c:pt>
                <c:pt idx="34991">
                  <c:v>0.47677083333333337</c:v>
                </c:pt>
                <c:pt idx="34992">
                  <c:v>0.4770138888888889</c:v>
                </c:pt>
                <c:pt idx="34993">
                  <c:v>0.4772569444444445</c:v>
                </c:pt>
                <c:pt idx="34994">
                  <c:v>0.47750000000000004</c:v>
                </c:pt>
                <c:pt idx="34995">
                  <c:v>0.47774305555555552</c:v>
                </c:pt>
                <c:pt idx="34996">
                  <c:v>0.47799768518518521</c:v>
                </c:pt>
                <c:pt idx="34997">
                  <c:v>0.47824074074074074</c:v>
                </c:pt>
                <c:pt idx="34998">
                  <c:v>0.47848379629629628</c:v>
                </c:pt>
                <c:pt idx="34999">
                  <c:v>0.47872685185185188</c:v>
                </c:pt>
                <c:pt idx="35000">
                  <c:v>0.47896990740740741</c:v>
                </c:pt>
                <c:pt idx="35001">
                  <c:v>0.47921296296296295</c:v>
                </c:pt>
                <c:pt idx="35002">
                  <c:v>0.47946759259259258</c:v>
                </c:pt>
                <c:pt idx="35003">
                  <c:v>0.47971064814814812</c:v>
                </c:pt>
                <c:pt idx="35004">
                  <c:v>0.47995370370370366</c:v>
                </c:pt>
                <c:pt idx="35005">
                  <c:v>0.48019675925925925</c:v>
                </c:pt>
                <c:pt idx="35006">
                  <c:v>0.48043981481481479</c:v>
                </c:pt>
                <c:pt idx="35007">
                  <c:v>0.48069444444444448</c:v>
                </c:pt>
                <c:pt idx="35008">
                  <c:v>0.48093750000000002</c:v>
                </c:pt>
                <c:pt idx="35009">
                  <c:v>0.48118055555555556</c:v>
                </c:pt>
                <c:pt idx="35010">
                  <c:v>0.48142361111111115</c:v>
                </c:pt>
                <c:pt idx="35011">
                  <c:v>0.48166666666666669</c:v>
                </c:pt>
                <c:pt idx="35012">
                  <c:v>0.48192129629629626</c:v>
                </c:pt>
                <c:pt idx="35013">
                  <c:v>0.48216435185185186</c:v>
                </c:pt>
                <c:pt idx="35014">
                  <c:v>0.4824074074074074</c:v>
                </c:pt>
                <c:pt idx="35015">
                  <c:v>0.48265046296296293</c:v>
                </c:pt>
                <c:pt idx="35016">
                  <c:v>0.48289351851851853</c:v>
                </c:pt>
                <c:pt idx="35017">
                  <c:v>0.48313657407407407</c:v>
                </c:pt>
                <c:pt idx="35018">
                  <c:v>0.48339120370370375</c:v>
                </c:pt>
                <c:pt idx="35019">
                  <c:v>0.48363425925925929</c:v>
                </c:pt>
                <c:pt idx="35020">
                  <c:v>0.48387731481481483</c:v>
                </c:pt>
                <c:pt idx="35021">
                  <c:v>0.48412037037037042</c:v>
                </c:pt>
                <c:pt idx="35022">
                  <c:v>0.48436342592592596</c:v>
                </c:pt>
                <c:pt idx="35023">
                  <c:v>0.48461805555555554</c:v>
                </c:pt>
                <c:pt idx="35024">
                  <c:v>0.48486111111111113</c:v>
                </c:pt>
                <c:pt idx="35025">
                  <c:v>0.48510416666666667</c:v>
                </c:pt>
                <c:pt idx="35026">
                  <c:v>0.48534722222222221</c:v>
                </c:pt>
                <c:pt idx="35027">
                  <c:v>0.4855902777777778</c:v>
                </c:pt>
                <c:pt idx="35028">
                  <c:v>0.48584490740740738</c:v>
                </c:pt>
                <c:pt idx="35029">
                  <c:v>0.48608796296296292</c:v>
                </c:pt>
                <c:pt idx="35030">
                  <c:v>0.48633101851851851</c:v>
                </c:pt>
                <c:pt idx="35031">
                  <c:v>0.48657407407407405</c:v>
                </c:pt>
                <c:pt idx="35032">
                  <c:v>0.48681712962962959</c:v>
                </c:pt>
                <c:pt idx="35033">
                  <c:v>0.48706018518518518</c:v>
                </c:pt>
                <c:pt idx="35034">
                  <c:v>0.48731481481481481</c:v>
                </c:pt>
                <c:pt idx="35035">
                  <c:v>0.48755787037037041</c:v>
                </c:pt>
                <c:pt idx="35036">
                  <c:v>0.48780092592592594</c:v>
                </c:pt>
                <c:pt idx="35037">
                  <c:v>0.48804398148148148</c:v>
                </c:pt>
                <c:pt idx="35038">
                  <c:v>0.48829861111111111</c:v>
                </c:pt>
                <c:pt idx="35039">
                  <c:v>0.48854166666666665</c:v>
                </c:pt>
                <c:pt idx="35040">
                  <c:v>0.48878472222222219</c:v>
                </c:pt>
                <c:pt idx="35041">
                  <c:v>0.48902777777777778</c:v>
                </c:pt>
                <c:pt idx="35042">
                  <c:v>0.48927083333333332</c:v>
                </c:pt>
                <c:pt idx="35043">
                  <c:v>0.48951388888888886</c:v>
                </c:pt>
                <c:pt idx="35044">
                  <c:v>0.48976851851851855</c:v>
                </c:pt>
                <c:pt idx="35045">
                  <c:v>0.49001157407407409</c:v>
                </c:pt>
                <c:pt idx="35046">
                  <c:v>0.49025462962962968</c:v>
                </c:pt>
                <c:pt idx="35047">
                  <c:v>0.49049768518518522</c:v>
                </c:pt>
                <c:pt idx="35048">
                  <c:v>0.49074074074074076</c:v>
                </c:pt>
                <c:pt idx="35049">
                  <c:v>0.49099537037037039</c:v>
                </c:pt>
                <c:pt idx="35050">
                  <c:v>0.49123842592592593</c:v>
                </c:pt>
                <c:pt idx="35051">
                  <c:v>0.49148148148148146</c:v>
                </c:pt>
                <c:pt idx="35052">
                  <c:v>0.49172453703703706</c:v>
                </c:pt>
                <c:pt idx="35053">
                  <c:v>0.4919675925925926</c:v>
                </c:pt>
                <c:pt idx="35054">
                  <c:v>0.49222222222222217</c:v>
                </c:pt>
                <c:pt idx="35055">
                  <c:v>0.49246527777777777</c:v>
                </c:pt>
                <c:pt idx="35056">
                  <c:v>0.4927083333333333</c:v>
                </c:pt>
                <c:pt idx="35057">
                  <c:v>0.49295138888888884</c:v>
                </c:pt>
                <c:pt idx="35058">
                  <c:v>0.49319444444444444</c:v>
                </c:pt>
                <c:pt idx="35059">
                  <c:v>0.49343749999999997</c:v>
                </c:pt>
                <c:pt idx="35060">
                  <c:v>0.49369212962962966</c:v>
                </c:pt>
                <c:pt idx="35061">
                  <c:v>0.4939351851851852</c:v>
                </c:pt>
                <c:pt idx="35062">
                  <c:v>0.49417824074074074</c:v>
                </c:pt>
                <c:pt idx="35063">
                  <c:v>0.49442129629629633</c:v>
                </c:pt>
                <c:pt idx="35064">
                  <c:v>0.49466435185185187</c:v>
                </c:pt>
                <c:pt idx="35065">
                  <c:v>0.49491898148148145</c:v>
                </c:pt>
                <c:pt idx="35066">
                  <c:v>0.49516203703703704</c:v>
                </c:pt>
                <c:pt idx="35067">
                  <c:v>0.49540509259259258</c:v>
                </c:pt>
                <c:pt idx="35068">
                  <c:v>0.49564814814814812</c:v>
                </c:pt>
                <c:pt idx="35069">
                  <c:v>0.49589120370370371</c:v>
                </c:pt>
                <c:pt idx="35070">
                  <c:v>0.49614583333333334</c:v>
                </c:pt>
                <c:pt idx="35071">
                  <c:v>0.49638888888888894</c:v>
                </c:pt>
                <c:pt idx="35072">
                  <c:v>0.49663194444444447</c:v>
                </c:pt>
                <c:pt idx="35073">
                  <c:v>0.49687500000000001</c:v>
                </c:pt>
                <c:pt idx="35074">
                  <c:v>0.4971180555555556</c:v>
                </c:pt>
                <c:pt idx="35075">
                  <c:v>0.49736111111111114</c:v>
                </c:pt>
                <c:pt idx="35076">
                  <c:v>0.49761574074074072</c:v>
                </c:pt>
                <c:pt idx="35077">
                  <c:v>0.49785879629629631</c:v>
                </c:pt>
                <c:pt idx="35078">
                  <c:v>0.49810185185185185</c:v>
                </c:pt>
                <c:pt idx="35079">
                  <c:v>0.49834490740740739</c:v>
                </c:pt>
                <c:pt idx="35080">
                  <c:v>0.49858796296296298</c:v>
                </c:pt>
                <c:pt idx="35081">
                  <c:v>0.49884259259259256</c:v>
                </c:pt>
                <c:pt idx="35082">
                  <c:v>0.4990856481481481</c:v>
                </c:pt>
                <c:pt idx="35083">
                  <c:v>0.49932870370370369</c:v>
                </c:pt>
                <c:pt idx="35084">
                  <c:v>0.49957175925925923</c:v>
                </c:pt>
                <c:pt idx="35085">
                  <c:v>0.49981481481481477</c:v>
                </c:pt>
                <c:pt idx="35086">
                  <c:v>0.50006944444444446</c:v>
                </c:pt>
                <c:pt idx="35087">
                  <c:v>0.50031250000000005</c:v>
                </c:pt>
                <c:pt idx="35088">
                  <c:v>0.50055555555555553</c:v>
                </c:pt>
                <c:pt idx="35089">
                  <c:v>0.50079861111111112</c:v>
                </c:pt>
                <c:pt idx="35090">
                  <c:v>0.50104166666666672</c:v>
                </c:pt>
                <c:pt idx="35091">
                  <c:v>0.50129629629629624</c:v>
                </c:pt>
                <c:pt idx="35092">
                  <c:v>0.50153935185185183</c:v>
                </c:pt>
                <c:pt idx="35093">
                  <c:v>0.50178240740740743</c:v>
                </c:pt>
                <c:pt idx="35094">
                  <c:v>0.50202546296296291</c:v>
                </c:pt>
                <c:pt idx="35095">
                  <c:v>0.5022685185185185</c:v>
                </c:pt>
                <c:pt idx="35096">
                  <c:v>0.5025115740740741</c:v>
                </c:pt>
                <c:pt idx="35097">
                  <c:v>0.50276620370370373</c:v>
                </c:pt>
                <c:pt idx="35098">
                  <c:v>0.50300925925925932</c:v>
                </c:pt>
                <c:pt idx="35099">
                  <c:v>0.50325231481481481</c:v>
                </c:pt>
                <c:pt idx="35100">
                  <c:v>0.5034953703703704</c:v>
                </c:pt>
                <c:pt idx="35101">
                  <c:v>0.50373842592592599</c:v>
                </c:pt>
                <c:pt idx="35102">
                  <c:v>0.50399305555555551</c:v>
                </c:pt>
                <c:pt idx="35103">
                  <c:v>0.50423611111111111</c:v>
                </c:pt>
                <c:pt idx="35104">
                  <c:v>0.5044791666666667</c:v>
                </c:pt>
                <c:pt idx="35105">
                  <c:v>0.50472222222222218</c:v>
                </c:pt>
                <c:pt idx="35106">
                  <c:v>0.50496527777777778</c:v>
                </c:pt>
                <c:pt idx="35107">
                  <c:v>0.50521990740740741</c:v>
                </c:pt>
                <c:pt idx="35108">
                  <c:v>0.50546296296296289</c:v>
                </c:pt>
                <c:pt idx="35109">
                  <c:v>0.50570601851851849</c:v>
                </c:pt>
                <c:pt idx="35110">
                  <c:v>0.50594907407407408</c:v>
                </c:pt>
                <c:pt idx="35111">
                  <c:v>0.50619212962962956</c:v>
                </c:pt>
                <c:pt idx="35112">
                  <c:v>0.50643518518518515</c:v>
                </c:pt>
                <c:pt idx="35113">
                  <c:v>0.50668981481481479</c:v>
                </c:pt>
                <c:pt idx="35114">
                  <c:v>0.50693287037037038</c:v>
                </c:pt>
                <c:pt idx="35115">
                  <c:v>0.50717592592592597</c:v>
                </c:pt>
                <c:pt idx="35116">
                  <c:v>0.50741898148148146</c:v>
                </c:pt>
                <c:pt idx="35117">
                  <c:v>0.50766203703703705</c:v>
                </c:pt>
                <c:pt idx="35118">
                  <c:v>0.50791666666666668</c:v>
                </c:pt>
                <c:pt idx="35119">
                  <c:v>0.50815972222222217</c:v>
                </c:pt>
                <c:pt idx="35120">
                  <c:v>0.50840277777777776</c:v>
                </c:pt>
                <c:pt idx="35121">
                  <c:v>0.50864583333333335</c:v>
                </c:pt>
                <c:pt idx="35122">
                  <c:v>0.50888888888888884</c:v>
                </c:pt>
                <c:pt idx="35123">
                  <c:v>0.50914351851851858</c:v>
                </c:pt>
                <c:pt idx="35124">
                  <c:v>0.50938657407407406</c:v>
                </c:pt>
                <c:pt idx="35125">
                  <c:v>0.50962962962962965</c:v>
                </c:pt>
                <c:pt idx="35126">
                  <c:v>0.50987268518518525</c:v>
                </c:pt>
                <c:pt idx="35127">
                  <c:v>0.51011574074074073</c:v>
                </c:pt>
                <c:pt idx="35128">
                  <c:v>0.51035879629629632</c:v>
                </c:pt>
                <c:pt idx="35129">
                  <c:v>0.51061342592592596</c:v>
                </c:pt>
                <c:pt idx="35130">
                  <c:v>0.51085648148148144</c:v>
                </c:pt>
                <c:pt idx="35131">
                  <c:v>0.51109953703703703</c:v>
                </c:pt>
                <c:pt idx="35132">
                  <c:v>0.51134259259259263</c:v>
                </c:pt>
                <c:pt idx="35133">
                  <c:v>0.51158564814814811</c:v>
                </c:pt>
                <c:pt idx="35134">
                  <c:v>0.51184027777777785</c:v>
                </c:pt>
                <c:pt idx="35135">
                  <c:v>0.51208333333333333</c:v>
                </c:pt>
                <c:pt idx="35136">
                  <c:v>0.51232638888888882</c:v>
                </c:pt>
                <c:pt idx="35137">
                  <c:v>0.51256944444444441</c:v>
                </c:pt>
                <c:pt idx="35138">
                  <c:v>0.5128125</c:v>
                </c:pt>
                <c:pt idx="35139">
                  <c:v>0.51306712962962964</c:v>
                </c:pt>
                <c:pt idx="35140">
                  <c:v>0.51331018518518523</c:v>
                </c:pt>
                <c:pt idx="35141">
                  <c:v>0.51355324074074071</c:v>
                </c:pt>
                <c:pt idx="35142">
                  <c:v>0.51379629629629631</c:v>
                </c:pt>
                <c:pt idx="35143">
                  <c:v>0.5140393518518519</c:v>
                </c:pt>
                <c:pt idx="35144">
                  <c:v>0.51428240740740738</c:v>
                </c:pt>
                <c:pt idx="35145">
                  <c:v>0.51453703703703701</c:v>
                </c:pt>
                <c:pt idx="35146">
                  <c:v>0.51478009259259261</c:v>
                </c:pt>
                <c:pt idx="35147">
                  <c:v>0.51502314814814809</c:v>
                </c:pt>
                <c:pt idx="35148">
                  <c:v>0.51526620370370368</c:v>
                </c:pt>
                <c:pt idx="35149">
                  <c:v>0.51550925925925928</c:v>
                </c:pt>
                <c:pt idx="35150">
                  <c:v>0.51576388888888891</c:v>
                </c:pt>
                <c:pt idx="35151">
                  <c:v>0.5160069444444445</c:v>
                </c:pt>
                <c:pt idx="35152">
                  <c:v>0.51624999999999999</c:v>
                </c:pt>
                <c:pt idx="35153">
                  <c:v>0.51649305555555558</c:v>
                </c:pt>
                <c:pt idx="35154">
                  <c:v>0.51673611111111117</c:v>
                </c:pt>
                <c:pt idx="35155">
                  <c:v>0.5169907407407407</c:v>
                </c:pt>
                <c:pt idx="35156">
                  <c:v>0.51723379629629629</c:v>
                </c:pt>
                <c:pt idx="35157">
                  <c:v>0.51747685185185188</c:v>
                </c:pt>
                <c:pt idx="35158">
                  <c:v>0.51771990740740736</c:v>
                </c:pt>
                <c:pt idx="35159">
                  <c:v>0.51796296296296296</c:v>
                </c:pt>
                <c:pt idx="35160">
                  <c:v>0.51821759259259259</c:v>
                </c:pt>
                <c:pt idx="35161">
                  <c:v>0.51846064814814818</c:v>
                </c:pt>
                <c:pt idx="35162">
                  <c:v>0.51870370370370367</c:v>
                </c:pt>
                <c:pt idx="35163">
                  <c:v>0.51894675925925926</c:v>
                </c:pt>
                <c:pt idx="35164">
                  <c:v>0.51918981481481474</c:v>
                </c:pt>
                <c:pt idx="35165">
                  <c:v>0.51943287037037034</c:v>
                </c:pt>
                <c:pt idx="35166">
                  <c:v>0.51968749999999997</c:v>
                </c:pt>
                <c:pt idx="35167">
                  <c:v>0.51993055555555556</c:v>
                </c:pt>
                <c:pt idx="35168">
                  <c:v>0.52017361111111116</c:v>
                </c:pt>
                <c:pt idx="35169">
                  <c:v>0.52041666666666664</c:v>
                </c:pt>
                <c:pt idx="35170">
                  <c:v>0.52065972222222223</c:v>
                </c:pt>
                <c:pt idx="35171">
                  <c:v>0.52091435185185186</c:v>
                </c:pt>
                <c:pt idx="35172">
                  <c:v>0.52115740740740735</c:v>
                </c:pt>
                <c:pt idx="35173">
                  <c:v>0.52140046296296294</c:v>
                </c:pt>
                <c:pt idx="35174">
                  <c:v>0.52164351851851853</c:v>
                </c:pt>
                <c:pt idx="35175">
                  <c:v>0.52188657407407402</c:v>
                </c:pt>
                <c:pt idx="35176">
                  <c:v>0.52214120370370376</c:v>
                </c:pt>
                <c:pt idx="35177">
                  <c:v>0.52238425925925924</c:v>
                </c:pt>
                <c:pt idx="35178">
                  <c:v>0.52262731481481484</c:v>
                </c:pt>
                <c:pt idx="35179">
                  <c:v>0.52287037037037043</c:v>
                </c:pt>
                <c:pt idx="35180">
                  <c:v>0.52311342592592591</c:v>
                </c:pt>
                <c:pt idx="35181">
                  <c:v>0.52335648148148151</c:v>
                </c:pt>
                <c:pt idx="35182">
                  <c:v>0.52361111111111114</c:v>
                </c:pt>
                <c:pt idx="35183">
                  <c:v>0.52385416666666662</c:v>
                </c:pt>
                <c:pt idx="35184">
                  <c:v>0.52409722222222221</c:v>
                </c:pt>
                <c:pt idx="35185">
                  <c:v>0.52434027777777781</c:v>
                </c:pt>
                <c:pt idx="35186">
                  <c:v>0.52458333333333329</c:v>
                </c:pt>
                <c:pt idx="35187">
                  <c:v>0.52483796296296303</c:v>
                </c:pt>
                <c:pt idx="35188">
                  <c:v>0.52508101851851852</c:v>
                </c:pt>
                <c:pt idx="35189">
                  <c:v>0.52532407407407411</c:v>
                </c:pt>
                <c:pt idx="35190">
                  <c:v>0.5255671296296297</c:v>
                </c:pt>
                <c:pt idx="35191">
                  <c:v>0.52581018518518519</c:v>
                </c:pt>
                <c:pt idx="35192">
                  <c:v>0.52606481481481482</c:v>
                </c:pt>
                <c:pt idx="35193">
                  <c:v>0.52630787037037041</c:v>
                </c:pt>
                <c:pt idx="35194">
                  <c:v>0.52655092592592589</c:v>
                </c:pt>
                <c:pt idx="35195">
                  <c:v>0.52679398148148149</c:v>
                </c:pt>
                <c:pt idx="35196">
                  <c:v>0.52703703703703708</c:v>
                </c:pt>
                <c:pt idx="35197">
                  <c:v>0.5272916666666666</c:v>
                </c:pt>
                <c:pt idx="35198">
                  <c:v>0.5275347222222222</c:v>
                </c:pt>
                <c:pt idx="35199">
                  <c:v>0.52777777777777779</c:v>
                </c:pt>
                <c:pt idx="35200">
                  <c:v>0.52802083333333327</c:v>
                </c:pt>
                <c:pt idx="35201">
                  <c:v>0.52826388888888887</c:v>
                </c:pt>
                <c:pt idx="35202">
                  <c:v>0.52850694444444446</c:v>
                </c:pt>
                <c:pt idx="35203">
                  <c:v>0.52876157407407409</c:v>
                </c:pt>
                <c:pt idx="35204">
                  <c:v>0.52900462962962969</c:v>
                </c:pt>
                <c:pt idx="35205">
                  <c:v>0.52924768518518517</c:v>
                </c:pt>
                <c:pt idx="35206">
                  <c:v>0.52949074074074076</c:v>
                </c:pt>
                <c:pt idx="35207">
                  <c:v>0.52973379629629636</c:v>
                </c:pt>
                <c:pt idx="35208">
                  <c:v>0.52998842592592588</c:v>
                </c:pt>
                <c:pt idx="35209">
                  <c:v>0.53023148148148147</c:v>
                </c:pt>
                <c:pt idx="35210">
                  <c:v>0.53047453703703706</c:v>
                </c:pt>
                <c:pt idx="35211">
                  <c:v>0.53071759259259255</c:v>
                </c:pt>
                <c:pt idx="35212">
                  <c:v>0.53096064814814814</c:v>
                </c:pt>
                <c:pt idx="35213">
                  <c:v>0.53121527777777777</c:v>
                </c:pt>
                <c:pt idx="35214">
                  <c:v>0.53145833333333337</c:v>
                </c:pt>
                <c:pt idx="35215">
                  <c:v>0.53170138888888896</c:v>
                </c:pt>
                <c:pt idx="35216">
                  <c:v>0.53194444444444444</c:v>
                </c:pt>
                <c:pt idx="35217">
                  <c:v>0.53218750000000004</c:v>
                </c:pt>
                <c:pt idx="35218">
                  <c:v>0.53243055555555563</c:v>
                </c:pt>
                <c:pt idx="35219">
                  <c:v>0.53268518518518515</c:v>
                </c:pt>
                <c:pt idx="35220">
                  <c:v>0.53292824074074074</c:v>
                </c:pt>
                <c:pt idx="35221">
                  <c:v>0.53317129629629634</c:v>
                </c:pt>
                <c:pt idx="35222">
                  <c:v>0.53341435185185182</c:v>
                </c:pt>
                <c:pt idx="35223">
                  <c:v>0.53365740740740741</c:v>
                </c:pt>
                <c:pt idx="35224">
                  <c:v>0.53391203703703705</c:v>
                </c:pt>
                <c:pt idx="35225">
                  <c:v>0.53415509259259253</c:v>
                </c:pt>
                <c:pt idx="35226">
                  <c:v>0.53439814814814812</c:v>
                </c:pt>
                <c:pt idx="35227">
                  <c:v>0.53464120370370372</c:v>
                </c:pt>
                <c:pt idx="35228">
                  <c:v>0.5348842592592592</c:v>
                </c:pt>
                <c:pt idx="35229">
                  <c:v>0.53513888888888894</c:v>
                </c:pt>
                <c:pt idx="35230">
                  <c:v>0.53538194444444442</c:v>
                </c:pt>
                <c:pt idx="35231">
                  <c:v>0.53562500000000002</c:v>
                </c:pt>
                <c:pt idx="35232">
                  <c:v>0.53586805555555561</c:v>
                </c:pt>
                <c:pt idx="35233">
                  <c:v>0.53611111111111109</c:v>
                </c:pt>
                <c:pt idx="35234">
                  <c:v>0.53636574074074073</c:v>
                </c:pt>
                <c:pt idx="35235">
                  <c:v>0.53660879629629632</c:v>
                </c:pt>
                <c:pt idx="35236">
                  <c:v>0.5368518518518518</c:v>
                </c:pt>
                <c:pt idx="35237">
                  <c:v>0.5370949074074074</c:v>
                </c:pt>
                <c:pt idx="35238">
                  <c:v>0.53733796296296299</c:v>
                </c:pt>
                <c:pt idx="35239">
                  <c:v>0.53758101851851847</c:v>
                </c:pt>
                <c:pt idx="35240">
                  <c:v>0.53783564814814822</c:v>
                </c:pt>
                <c:pt idx="35241">
                  <c:v>0.5380787037037037</c:v>
                </c:pt>
                <c:pt idx="35242">
                  <c:v>0.53832175925925929</c:v>
                </c:pt>
                <c:pt idx="35243">
                  <c:v>0.53856481481481489</c:v>
                </c:pt>
                <c:pt idx="35244">
                  <c:v>0.53880787037037037</c:v>
                </c:pt>
                <c:pt idx="35245">
                  <c:v>0.5390625</c:v>
                </c:pt>
                <c:pt idx="35246">
                  <c:v>0.53930555555555559</c:v>
                </c:pt>
                <c:pt idx="35247">
                  <c:v>0.53954861111111108</c:v>
                </c:pt>
                <c:pt idx="35248">
                  <c:v>0.53979166666666667</c:v>
                </c:pt>
                <c:pt idx="35249">
                  <c:v>0.54003472222222226</c:v>
                </c:pt>
                <c:pt idx="35250">
                  <c:v>0.54028935185185178</c:v>
                </c:pt>
                <c:pt idx="35251">
                  <c:v>0.54053240740740738</c:v>
                </c:pt>
                <c:pt idx="35252">
                  <c:v>0.54077546296296297</c:v>
                </c:pt>
                <c:pt idx="35253">
                  <c:v>0.54101851851851845</c:v>
                </c:pt>
                <c:pt idx="35254">
                  <c:v>0.54126157407407405</c:v>
                </c:pt>
                <c:pt idx="35255">
                  <c:v>0.54150462962962964</c:v>
                </c:pt>
                <c:pt idx="35256">
                  <c:v>0.54175925925925927</c:v>
                </c:pt>
                <c:pt idx="35257">
                  <c:v>0.54200231481481487</c:v>
                </c:pt>
                <c:pt idx="35258">
                  <c:v>0.54224537037037035</c:v>
                </c:pt>
                <c:pt idx="35259">
                  <c:v>0.54248842592592594</c:v>
                </c:pt>
                <c:pt idx="35260">
                  <c:v>0.54273148148148154</c:v>
                </c:pt>
                <c:pt idx="35261">
                  <c:v>0.54298611111111106</c:v>
                </c:pt>
                <c:pt idx="35262">
                  <c:v>0.54322916666666665</c:v>
                </c:pt>
                <c:pt idx="35263">
                  <c:v>0.54347222222222225</c:v>
                </c:pt>
                <c:pt idx="35264">
                  <c:v>0.54371527777777773</c:v>
                </c:pt>
                <c:pt idx="35265">
                  <c:v>0.54395833333333332</c:v>
                </c:pt>
                <c:pt idx="35266">
                  <c:v>0.54421296296296295</c:v>
                </c:pt>
                <c:pt idx="35267">
                  <c:v>0.54445601851851855</c:v>
                </c:pt>
                <c:pt idx="35268">
                  <c:v>0.54469907407407414</c:v>
                </c:pt>
                <c:pt idx="35269">
                  <c:v>0.54494212962962962</c:v>
                </c:pt>
                <c:pt idx="35270">
                  <c:v>0.54518518518518522</c:v>
                </c:pt>
                <c:pt idx="35271">
                  <c:v>0.54543981481481485</c:v>
                </c:pt>
                <c:pt idx="35272">
                  <c:v>0.54568287037037033</c:v>
                </c:pt>
                <c:pt idx="35273">
                  <c:v>0.54592592592592593</c:v>
                </c:pt>
                <c:pt idx="35274">
                  <c:v>0.54616898148148152</c:v>
                </c:pt>
                <c:pt idx="35275">
                  <c:v>0.546412037037037</c:v>
                </c:pt>
                <c:pt idx="35276">
                  <c:v>0.5466550925925926</c:v>
                </c:pt>
                <c:pt idx="35277">
                  <c:v>0.54690972222222223</c:v>
                </c:pt>
                <c:pt idx="35278">
                  <c:v>0.54715277777777771</c:v>
                </c:pt>
                <c:pt idx="35279">
                  <c:v>0.5473958333333333</c:v>
                </c:pt>
                <c:pt idx="35280">
                  <c:v>0.5476388888888889</c:v>
                </c:pt>
                <c:pt idx="35281">
                  <c:v>0.54788194444444438</c:v>
                </c:pt>
                <c:pt idx="35282">
                  <c:v>0.54813657407407412</c:v>
                </c:pt>
                <c:pt idx="35283">
                  <c:v>0.54837962962962961</c:v>
                </c:pt>
                <c:pt idx="35284">
                  <c:v>0.5486226851851852</c:v>
                </c:pt>
                <c:pt idx="35285">
                  <c:v>0.54886574074074079</c:v>
                </c:pt>
                <c:pt idx="35286">
                  <c:v>0.54910879629629628</c:v>
                </c:pt>
                <c:pt idx="35287">
                  <c:v>0.54936342592592591</c:v>
                </c:pt>
                <c:pt idx="35288">
                  <c:v>0.5496064814814815</c:v>
                </c:pt>
                <c:pt idx="35289">
                  <c:v>0.54984953703703698</c:v>
                </c:pt>
                <c:pt idx="35290">
                  <c:v>0.55009259259259258</c:v>
                </c:pt>
                <c:pt idx="35291">
                  <c:v>0.55033564814814817</c:v>
                </c:pt>
                <c:pt idx="35292">
                  <c:v>0.55057870370370365</c:v>
                </c:pt>
                <c:pt idx="35293">
                  <c:v>0.5508333333333334</c:v>
                </c:pt>
                <c:pt idx="35294">
                  <c:v>0.55107638888888888</c:v>
                </c:pt>
                <c:pt idx="35295">
                  <c:v>0.55131944444444447</c:v>
                </c:pt>
                <c:pt idx="35296">
                  <c:v>0.55156250000000007</c:v>
                </c:pt>
                <c:pt idx="35297">
                  <c:v>0.55180555555555555</c:v>
                </c:pt>
                <c:pt idx="35298">
                  <c:v>0.55206018518518518</c:v>
                </c:pt>
                <c:pt idx="35299">
                  <c:v>0.55230324074074078</c:v>
                </c:pt>
                <c:pt idx="35300">
                  <c:v>0.55254629629629626</c:v>
                </c:pt>
                <c:pt idx="35301">
                  <c:v>0.55278935185185185</c:v>
                </c:pt>
                <c:pt idx="35302">
                  <c:v>0.55303240740740744</c:v>
                </c:pt>
                <c:pt idx="35303">
                  <c:v>0.55328703703703697</c:v>
                </c:pt>
                <c:pt idx="35304">
                  <c:v>0.55353009259259256</c:v>
                </c:pt>
                <c:pt idx="35305">
                  <c:v>0.55377314814814815</c:v>
                </c:pt>
                <c:pt idx="35306">
                  <c:v>0.55401620370370364</c:v>
                </c:pt>
                <c:pt idx="35307">
                  <c:v>0.55425925925925923</c:v>
                </c:pt>
                <c:pt idx="35308">
                  <c:v>0.55451388888888886</c:v>
                </c:pt>
                <c:pt idx="35309">
                  <c:v>0.55475694444444446</c:v>
                </c:pt>
                <c:pt idx="35310">
                  <c:v>0.55500000000000005</c:v>
                </c:pt>
                <c:pt idx="35311">
                  <c:v>0.55524305555555553</c:v>
                </c:pt>
                <c:pt idx="35312">
                  <c:v>0.55548611111111112</c:v>
                </c:pt>
                <c:pt idx="35313">
                  <c:v>0.55572916666666672</c:v>
                </c:pt>
                <c:pt idx="35314">
                  <c:v>0.55598379629629624</c:v>
                </c:pt>
                <c:pt idx="35315">
                  <c:v>0.55622685185185183</c:v>
                </c:pt>
                <c:pt idx="35316">
                  <c:v>0.55646990740740743</c:v>
                </c:pt>
                <c:pt idx="35317">
                  <c:v>0.55671296296296291</c:v>
                </c:pt>
                <c:pt idx="35318">
                  <c:v>0.5569560185185185</c:v>
                </c:pt>
                <c:pt idx="35319">
                  <c:v>0.55721064814814814</c:v>
                </c:pt>
                <c:pt idx="35320">
                  <c:v>0.55745370370370373</c:v>
                </c:pt>
                <c:pt idx="35321">
                  <c:v>0.55769675925925932</c:v>
                </c:pt>
                <c:pt idx="35322">
                  <c:v>0.55793981481481481</c:v>
                </c:pt>
                <c:pt idx="35323">
                  <c:v>0.5581828703703704</c:v>
                </c:pt>
                <c:pt idx="35324">
                  <c:v>0.55843750000000003</c:v>
                </c:pt>
                <c:pt idx="35325">
                  <c:v>0.55868055555555551</c:v>
                </c:pt>
                <c:pt idx="35326">
                  <c:v>0.55892361111111111</c:v>
                </c:pt>
                <c:pt idx="35327">
                  <c:v>0.5591666666666667</c:v>
                </c:pt>
                <c:pt idx="35328">
                  <c:v>0.55940972222222218</c:v>
                </c:pt>
                <c:pt idx="35329">
                  <c:v>0.55966435185185182</c:v>
                </c:pt>
                <c:pt idx="35330">
                  <c:v>0.55990740740740741</c:v>
                </c:pt>
                <c:pt idx="35331">
                  <c:v>0.56015046296296289</c:v>
                </c:pt>
                <c:pt idx="35332">
                  <c:v>0.56039351851851849</c:v>
                </c:pt>
                <c:pt idx="35333">
                  <c:v>0.56063657407407408</c:v>
                </c:pt>
                <c:pt idx="35334">
                  <c:v>0.56089120370370371</c:v>
                </c:pt>
                <c:pt idx="35335">
                  <c:v>0.5611342592592593</c:v>
                </c:pt>
                <c:pt idx="35336">
                  <c:v>0.56137731481481479</c:v>
                </c:pt>
                <c:pt idx="35337">
                  <c:v>0.56162037037037038</c:v>
                </c:pt>
                <c:pt idx="35338">
                  <c:v>0.56186342592592597</c:v>
                </c:pt>
                <c:pt idx="35339">
                  <c:v>0.56210648148148146</c:v>
                </c:pt>
                <c:pt idx="35340">
                  <c:v>0.56236111111111109</c:v>
                </c:pt>
                <c:pt idx="35341">
                  <c:v>0.56260416666666668</c:v>
                </c:pt>
                <c:pt idx="35342">
                  <c:v>0.56284722222222217</c:v>
                </c:pt>
                <c:pt idx="35343">
                  <c:v>0.56309027777777776</c:v>
                </c:pt>
                <c:pt idx="35344">
                  <c:v>0.56333333333333335</c:v>
                </c:pt>
                <c:pt idx="35345">
                  <c:v>0.56358796296296299</c:v>
                </c:pt>
                <c:pt idx="35346">
                  <c:v>0.56383101851851858</c:v>
                </c:pt>
                <c:pt idx="35347">
                  <c:v>0.56407407407407406</c:v>
                </c:pt>
                <c:pt idx="35348">
                  <c:v>0.56431712962962965</c:v>
                </c:pt>
                <c:pt idx="35349">
                  <c:v>0.56456018518518525</c:v>
                </c:pt>
                <c:pt idx="35350">
                  <c:v>0.56480324074074073</c:v>
                </c:pt>
                <c:pt idx="35351">
                  <c:v>0.56505787037037036</c:v>
                </c:pt>
                <c:pt idx="35352">
                  <c:v>0.56530092592592596</c:v>
                </c:pt>
                <c:pt idx="35353">
                  <c:v>0.56554398148148144</c:v>
                </c:pt>
                <c:pt idx="35354">
                  <c:v>0.56578703703703703</c:v>
                </c:pt>
                <c:pt idx="35355">
                  <c:v>0.56604166666666667</c:v>
                </c:pt>
                <c:pt idx="35356">
                  <c:v>0.56628472222222226</c:v>
                </c:pt>
                <c:pt idx="35357">
                  <c:v>0.56652777777777774</c:v>
                </c:pt>
                <c:pt idx="35358">
                  <c:v>0.56677083333333333</c:v>
                </c:pt>
                <c:pt idx="35359">
                  <c:v>0.56701388888888882</c:v>
                </c:pt>
                <c:pt idx="35360">
                  <c:v>0.56725694444444441</c:v>
                </c:pt>
                <c:pt idx="35361">
                  <c:v>0.56751157407407404</c:v>
                </c:pt>
                <c:pt idx="35362">
                  <c:v>0.56775462962962964</c:v>
                </c:pt>
                <c:pt idx="35363">
                  <c:v>0.56799768518518523</c:v>
                </c:pt>
                <c:pt idx="35364">
                  <c:v>0.56824074074074071</c:v>
                </c:pt>
                <c:pt idx="35365">
                  <c:v>0.56848379629629631</c:v>
                </c:pt>
                <c:pt idx="35366">
                  <c:v>0.56873842592592594</c:v>
                </c:pt>
                <c:pt idx="35367">
                  <c:v>0.56898148148148142</c:v>
                </c:pt>
                <c:pt idx="35368">
                  <c:v>0.56922453703703701</c:v>
                </c:pt>
                <c:pt idx="35369">
                  <c:v>0.56946759259259261</c:v>
                </c:pt>
                <c:pt idx="35370">
                  <c:v>0.56971064814814809</c:v>
                </c:pt>
                <c:pt idx="35371">
                  <c:v>0.56996527777777783</c:v>
                </c:pt>
                <c:pt idx="35372">
                  <c:v>0.57020833333333332</c:v>
                </c:pt>
                <c:pt idx="35373">
                  <c:v>0.57045138888888891</c:v>
                </c:pt>
                <c:pt idx="35374">
                  <c:v>0.5706944444444445</c:v>
                </c:pt>
                <c:pt idx="35375">
                  <c:v>0.57093749999999999</c:v>
                </c:pt>
                <c:pt idx="35376">
                  <c:v>0.57118055555555558</c:v>
                </c:pt>
                <c:pt idx="35377">
                  <c:v>0.57143518518518521</c:v>
                </c:pt>
                <c:pt idx="35378">
                  <c:v>0.5716782407407407</c:v>
                </c:pt>
                <c:pt idx="35379">
                  <c:v>0.57192129629629629</c:v>
                </c:pt>
                <c:pt idx="35380">
                  <c:v>0.57216435185185188</c:v>
                </c:pt>
                <c:pt idx="35381">
                  <c:v>0.57240740740740736</c:v>
                </c:pt>
                <c:pt idx="35382">
                  <c:v>0.57266203703703711</c:v>
                </c:pt>
                <c:pt idx="35383">
                  <c:v>0.57290509259259259</c:v>
                </c:pt>
                <c:pt idx="35384">
                  <c:v>0.57314814814814818</c:v>
                </c:pt>
                <c:pt idx="35385">
                  <c:v>0.57339120370370367</c:v>
                </c:pt>
                <c:pt idx="35386">
                  <c:v>0.57363425925925926</c:v>
                </c:pt>
                <c:pt idx="35387">
                  <c:v>0.57388888888888889</c:v>
                </c:pt>
                <c:pt idx="35388">
                  <c:v>0.57413194444444449</c:v>
                </c:pt>
                <c:pt idx="35389">
                  <c:v>0.57437499999999997</c:v>
                </c:pt>
                <c:pt idx="35390">
                  <c:v>0.57461805555555556</c:v>
                </c:pt>
                <c:pt idx="35391">
                  <c:v>0.57486111111111116</c:v>
                </c:pt>
                <c:pt idx="35392">
                  <c:v>0.57511574074074068</c:v>
                </c:pt>
                <c:pt idx="35393">
                  <c:v>0.57535879629629627</c:v>
                </c:pt>
                <c:pt idx="35394">
                  <c:v>0.57560185185185186</c:v>
                </c:pt>
                <c:pt idx="35395">
                  <c:v>0.57584490740740735</c:v>
                </c:pt>
                <c:pt idx="35396">
                  <c:v>0.57608796296296294</c:v>
                </c:pt>
                <c:pt idx="35397">
                  <c:v>0.57633101851851853</c:v>
                </c:pt>
                <c:pt idx="35398">
                  <c:v>0.57658564814814817</c:v>
                </c:pt>
                <c:pt idx="35399">
                  <c:v>0.57682870370370376</c:v>
                </c:pt>
                <c:pt idx="35400">
                  <c:v>0.57707175925925924</c:v>
                </c:pt>
                <c:pt idx="35401">
                  <c:v>0.57731481481481484</c:v>
                </c:pt>
                <c:pt idx="35402">
                  <c:v>0.57755787037037043</c:v>
                </c:pt>
                <c:pt idx="35403">
                  <c:v>0.57781249999999995</c:v>
                </c:pt>
                <c:pt idx="35404">
                  <c:v>0.57805555555555554</c:v>
                </c:pt>
                <c:pt idx="35405">
                  <c:v>0.57829861111111114</c:v>
                </c:pt>
                <c:pt idx="35406">
                  <c:v>0.57854166666666662</c:v>
                </c:pt>
                <c:pt idx="35407">
                  <c:v>0.57878472222222221</c:v>
                </c:pt>
                <c:pt idx="35408">
                  <c:v>0.57903935185185185</c:v>
                </c:pt>
                <c:pt idx="35409">
                  <c:v>0.57928240740740744</c:v>
                </c:pt>
                <c:pt idx="35410">
                  <c:v>0.57952546296296303</c:v>
                </c:pt>
                <c:pt idx="35411">
                  <c:v>0.57976851851851852</c:v>
                </c:pt>
                <c:pt idx="35412">
                  <c:v>0.58001157407407411</c:v>
                </c:pt>
                <c:pt idx="35413">
                  <c:v>0.58026620370370374</c:v>
                </c:pt>
                <c:pt idx="35414">
                  <c:v>0.58050925925925922</c:v>
                </c:pt>
                <c:pt idx="35415">
                  <c:v>0.58075231481481482</c:v>
                </c:pt>
                <c:pt idx="35416">
                  <c:v>0.58099537037037041</c:v>
                </c:pt>
                <c:pt idx="35417">
                  <c:v>0.58123842592592589</c:v>
                </c:pt>
                <c:pt idx="35418">
                  <c:v>0.58148148148148149</c:v>
                </c:pt>
                <c:pt idx="35419">
                  <c:v>0.58173611111111112</c:v>
                </c:pt>
                <c:pt idx="35420">
                  <c:v>0.5819791666666666</c:v>
                </c:pt>
                <c:pt idx="35421">
                  <c:v>0.5822222222222222</c:v>
                </c:pt>
                <c:pt idx="35422">
                  <c:v>0.58246527777777779</c:v>
                </c:pt>
                <c:pt idx="35423">
                  <c:v>0.58270833333333327</c:v>
                </c:pt>
                <c:pt idx="35424">
                  <c:v>0.58296296296296302</c:v>
                </c:pt>
                <c:pt idx="35425">
                  <c:v>0.5832060185185185</c:v>
                </c:pt>
                <c:pt idx="35426">
                  <c:v>0.58344907407407409</c:v>
                </c:pt>
                <c:pt idx="35427">
                  <c:v>0.58369212962962969</c:v>
                </c:pt>
                <c:pt idx="35428">
                  <c:v>0.58393518518518517</c:v>
                </c:pt>
                <c:pt idx="35429">
                  <c:v>0.5841898148148148</c:v>
                </c:pt>
                <c:pt idx="35430">
                  <c:v>0.58443287037037039</c:v>
                </c:pt>
                <c:pt idx="35431">
                  <c:v>0.58467592592592588</c:v>
                </c:pt>
                <c:pt idx="35432">
                  <c:v>0.58491898148148147</c:v>
                </c:pt>
                <c:pt idx="35433">
                  <c:v>0.58516203703703706</c:v>
                </c:pt>
                <c:pt idx="35434">
                  <c:v>0.58540509259259255</c:v>
                </c:pt>
                <c:pt idx="35435">
                  <c:v>0.58565972222222229</c:v>
                </c:pt>
                <c:pt idx="35436">
                  <c:v>0.58590277777777777</c:v>
                </c:pt>
                <c:pt idx="35437">
                  <c:v>0.58614583333333337</c:v>
                </c:pt>
                <c:pt idx="35438">
                  <c:v>0.58638888888888896</c:v>
                </c:pt>
                <c:pt idx="35439">
                  <c:v>0.58663194444444444</c:v>
                </c:pt>
                <c:pt idx="35440">
                  <c:v>0.58688657407407407</c:v>
                </c:pt>
                <c:pt idx="35441">
                  <c:v>0.58712962962962967</c:v>
                </c:pt>
                <c:pt idx="35442">
                  <c:v>0.58737268518518515</c:v>
                </c:pt>
                <c:pt idx="35443">
                  <c:v>0.58761574074074074</c:v>
                </c:pt>
                <c:pt idx="35444">
                  <c:v>0.58785879629629634</c:v>
                </c:pt>
                <c:pt idx="35445">
                  <c:v>0.58811342592592586</c:v>
                </c:pt>
                <c:pt idx="35446">
                  <c:v>0.58835648148148145</c:v>
                </c:pt>
                <c:pt idx="35447">
                  <c:v>0.58859953703703705</c:v>
                </c:pt>
                <c:pt idx="35448">
                  <c:v>0.58884259259259253</c:v>
                </c:pt>
                <c:pt idx="35449">
                  <c:v>0.58908564814814812</c:v>
                </c:pt>
                <c:pt idx="35450">
                  <c:v>0.58932870370370372</c:v>
                </c:pt>
                <c:pt idx="35451">
                  <c:v>0.58958333333333335</c:v>
                </c:pt>
                <c:pt idx="35452">
                  <c:v>0.58982638888888894</c:v>
                </c:pt>
                <c:pt idx="35453">
                  <c:v>0.59006944444444442</c:v>
                </c:pt>
                <c:pt idx="35454">
                  <c:v>0.59031250000000002</c:v>
                </c:pt>
                <c:pt idx="35455">
                  <c:v>0.59055555555555561</c:v>
                </c:pt>
                <c:pt idx="35456">
                  <c:v>0.59081018518518513</c:v>
                </c:pt>
                <c:pt idx="35457">
                  <c:v>0.59105324074074073</c:v>
                </c:pt>
                <c:pt idx="35458">
                  <c:v>0.59129629629629632</c:v>
                </c:pt>
                <c:pt idx="35459">
                  <c:v>0.5915393518518518</c:v>
                </c:pt>
                <c:pt idx="35460">
                  <c:v>0.5917824074074074</c:v>
                </c:pt>
                <c:pt idx="35461">
                  <c:v>0.59203703703703703</c:v>
                </c:pt>
                <c:pt idx="35462">
                  <c:v>0.59228009259259262</c:v>
                </c:pt>
                <c:pt idx="35463">
                  <c:v>0.59252314814814822</c:v>
                </c:pt>
                <c:pt idx="35464">
                  <c:v>0.5927662037037037</c:v>
                </c:pt>
                <c:pt idx="35465">
                  <c:v>0.59300925925925929</c:v>
                </c:pt>
                <c:pt idx="35466">
                  <c:v>0.59325231481481489</c:v>
                </c:pt>
                <c:pt idx="35467">
                  <c:v>0.59350694444444441</c:v>
                </c:pt>
                <c:pt idx="35468">
                  <c:v>0.59375</c:v>
                </c:pt>
                <c:pt idx="35469">
                  <c:v>0.59399305555555559</c:v>
                </c:pt>
                <c:pt idx="35470">
                  <c:v>0.59423611111111108</c:v>
                </c:pt>
                <c:pt idx="35471">
                  <c:v>0.59447916666666667</c:v>
                </c:pt>
                <c:pt idx="35472">
                  <c:v>0.5947337962962963</c:v>
                </c:pt>
                <c:pt idx="35473">
                  <c:v>0.59497685185185178</c:v>
                </c:pt>
                <c:pt idx="35474">
                  <c:v>0.59521990740740738</c:v>
                </c:pt>
                <c:pt idx="35475">
                  <c:v>0.59546296296296297</c:v>
                </c:pt>
                <c:pt idx="35476">
                  <c:v>0.59570601851851845</c:v>
                </c:pt>
                <c:pt idx="35477">
                  <c:v>0.5959606481481482</c:v>
                </c:pt>
                <c:pt idx="35478">
                  <c:v>0.59620370370370368</c:v>
                </c:pt>
                <c:pt idx="35479">
                  <c:v>0.59644675925925927</c:v>
                </c:pt>
                <c:pt idx="35480">
                  <c:v>0.59668981481481487</c:v>
                </c:pt>
                <c:pt idx="35481">
                  <c:v>0.59693287037037035</c:v>
                </c:pt>
                <c:pt idx="35482">
                  <c:v>0.59718749999999998</c:v>
                </c:pt>
                <c:pt idx="35483">
                  <c:v>0.59743055555555558</c:v>
                </c:pt>
                <c:pt idx="35484">
                  <c:v>0.59767361111111106</c:v>
                </c:pt>
                <c:pt idx="35485">
                  <c:v>0.59791666666666665</c:v>
                </c:pt>
                <c:pt idx="35486">
                  <c:v>0.59815972222222225</c:v>
                </c:pt>
                <c:pt idx="35487">
                  <c:v>0.59840277777777773</c:v>
                </c:pt>
                <c:pt idx="35488">
                  <c:v>0.59865740740740747</c:v>
                </c:pt>
                <c:pt idx="35489">
                  <c:v>0.59890046296296295</c:v>
                </c:pt>
                <c:pt idx="35490">
                  <c:v>0.59914351851851855</c:v>
                </c:pt>
                <c:pt idx="35491">
                  <c:v>0.59938657407407414</c:v>
                </c:pt>
                <c:pt idx="35492">
                  <c:v>0.59962962962962962</c:v>
                </c:pt>
                <c:pt idx="35493">
                  <c:v>0.59988425925925926</c:v>
                </c:pt>
                <c:pt idx="35494">
                  <c:v>0.60012731481481485</c:v>
                </c:pt>
                <c:pt idx="35495">
                  <c:v>0.60037037037037033</c:v>
                </c:pt>
                <c:pt idx="35496">
                  <c:v>0.60061342592592593</c:v>
                </c:pt>
                <c:pt idx="35497">
                  <c:v>0.60085648148148152</c:v>
                </c:pt>
                <c:pt idx="35498">
                  <c:v>0.60111111111111104</c:v>
                </c:pt>
                <c:pt idx="35499">
                  <c:v>0.60135416666666663</c:v>
                </c:pt>
                <c:pt idx="35500">
                  <c:v>0.60159722222222223</c:v>
                </c:pt>
                <c:pt idx="35501">
                  <c:v>0.60184027777777771</c:v>
                </c:pt>
                <c:pt idx="35502">
                  <c:v>0.6020833333333333</c:v>
                </c:pt>
                <c:pt idx="35503">
                  <c:v>0.6023263888888889</c:v>
                </c:pt>
                <c:pt idx="35504">
                  <c:v>0.60258101851851853</c:v>
                </c:pt>
                <c:pt idx="35505">
                  <c:v>0.60282407407407412</c:v>
                </c:pt>
                <c:pt idx="35506">
                  <c:v>0.60306712962962961</c:v>
                </c:pt>
                <c:pt idx="35507">
                  <c:v>0.6033101851851852</c:v>
                </c:pt>
                <c:pt idx="35508">
                  <c:v>0.60355324074074079</c:v>
                </c:pt>
                <c:pt idx="35509">
                  <c:v>0.60380787037037031</c:v>
                </c:pt>
                <c:pt idx="35510">
                  <c:v>0.60405092592592591</c:v>
                </c:pt>
                <c:pt idx="35511">
                  <c:v>0.6042939814814815</c:v>
                </c:pt>
                <c:pt idx="35512">
                  <c:v>0.60453703703703698</c:v>
                </c:pt>
                <c:pt idx="35513">
                  <c:v>0.60478009259259258</c:v>
                </c:pt>
                <c:pt idx="35514">
                  <c:v>0.60503472222222221</c:v>
                </c:pt>
                <c:pt idx="35515">
                  <c:v>0.6052777777777778</c:v>
                </c:pt>
                <c:pt idx="35516">
                  <c:v>0.6055208333333334</c:v>
                </c:pt>
                <c:pt idx="35517">
                  <c:v>0.60576388888888888</c:v>
                </c:pt>
                <c:pt idx="35518">
                  <c:v>0.60600694444444447</c:v>
                </c:pt>
                <c:pt idx="35519">
                  <c:v>0.60625000000000007</c:v>
                </c:pt>
                <c:pt idx="35520">
                  <c:v>0.60650462962962959</c:v>
                </c:pt>
                <c:pt idx="35521">
                  <c:v>0.60674768518518518</c:v>
                </c:pt>
                <c:pt idx="35522">
                  <c:v>0.60699074074074078</c:v>
                </c:pt>
                <c:pt idx="35523">
                  <c:v>0.60723379629629626</c:v>
                </c:pt>
                <c:pt idx="35524">
                  <c:v>0.60747685185185185</c:v>
                </c:pt>
                <c:pt idx="35525">
                  <c:v>0.60773148148148148</c:v>
                </c:pt>
                <c:pt idx="35526">
                  <c:v>0.60797453703703697</c:v>
                </c:pt>
                <c:pt idx="35527">
                  <c:v>0.60821759259259256</c:v>
                </c:pt>
                <c:pt idx="35528">
                  <c:v>0.60846064814814815</c:v>
                </c:pt>
                <c:pt idx="35529">
                  <c:v>0.60870370370370364</c:v>
                </c:pt>
                <c:pt idx="35530">
                  <c:v>0.60895833333333338</c:v>
                </c:pt>
                <c:pt idx="35531">
                  <c:v>0.60920138888888886</c:v>
                </c:pt>
                <c:pt idx="35532">
                  <c:v>0.60944444444444446</c:v>
                </c:pt>
                <c:pt idx="35533">
                  <c:v>0.60968750000000005</c:v>
                </c:pt>
                <c:pt idx="35534">
                  <c:v>0.60993055555555553</c:v>
                </c:pt>
                <c:pt idx="35535">
                  <c:v>0.61018518518518516</c:v>
                </c:pt>
                <c:pt idx="35536">
                  <c:v>0.61042824074074076</c:v>
                </c:pt>
                <c:pt idx="35537">
                  <c:v>0.61067129629629624</c:v>
                </c:pt>
                <c:pt idx="35538">
                  <c:v>0.61091435185185183</c:v>
                </c:pt>
                <c:pt idx="35539">
                  <c:v>0.61115740740740743</c:v>
                </c:pt>
                <c:pt idx="35540">
                  <c:v>0.61140046296296291</c:v>
                </c:pt>
                <c:pt idx="35541">
                  <c:v>0.61165509259259265</c:v>
                </c:pt>
                <c:pt idx="35542">
                  <c:v>0.61189814814814814</c:v>
                </c:pt>
                <c:pt idx="35543">
                  <c:v>0.61214120370370373</c:v>
                </c:pt>
                <c:pt idx="35544">
                  <c:v>0.61238425925925932</c:v>
                </c:pt>
                <c:pt idx="35545">
                  <c:v>0.61262731481481481</c:v>
                </c:pt>
                <c:pt idx="35546">
                  <c:v>0.61288194444444444</c:v>
                </c:pt>
                <c:pt idx="35547">
                  <c:v>0.61312500000000003</c:v>
                </c:pt>
                <c:pt idx="35548">
                  <c:v>0.61336805555555551</c:v>
                </c:pt>
                <c:pt idx="35549">
                  <c:v>0.61361111111111111</c:v>
                </c:pt>
                <c:pt idx="35550">
                  <c:v>0.6138541666666667</c:v>
                </c:pt>
                <c:pt idx="35551">
                  <c:v>0.61410879629629633</c:v>
                </c:pt>
                <c:pt idx="35552">
                  <c:v>0.61435185185185182</c:v>
                </c:pt>
                <c:pt idx="35553">
                  <c:v>0.61459490740740741</c:v>
                </c:pt>
                <c:pt idx="35554">
                  <c:v>0.61483796296296289</c:v>
                </c:pt>
                <c:pt idx="35555">
                  <c:v>0.61508101851851849</c:v>
                </c:pt>
                <c:pt idx="35556">
                  <c:v>0.61533564814814812</c:v>
                </c:pt>
                <c:pt idx="35557">
                  <c:v>0.61557870370370371</c:v>
                </c:pt>
                <c:pt idx="35558">
                  <c:v>0.6158217592592593</c:v>
                </c:pt>
                <c:pt idx="35559">
                  <c:v>0.61606481481481479</c:v>
                </c:pt>
                <c:pt idx="35560">
                  <c:v>0.61630787037037038</c:v>
                </c:pt>
                <c:pt idx="35561">
                  <c:v>0.61655092592592597</c:v>
                </c:pt>
                <c:pt idx="35562">
                  <c:v>0.6168055555555555</c:v>
                </c:pt>
                <c:pt idx="35563">
                  <c:v>0.61704861111111109</c:v>
                </c:pt>
                <c:pt idx="35564">
                  <c:v>0.61729166666666668</c:v>
                </c:pt>
                <c:pt idx="35565">
                  <c:v>0.61753472222222217</c:v>
                </c:pt>
                <c:pt idx="35566">
                  <c:v>0.61777777777777776</c:v>
                </c:pt>
                <c:pt idx="35567">
                  <c:v>0.61803240740740739</c:v>
                </c:pt>
                <c:pt idx="35568">
                  <c:v>0.61827546296296299</c:v>
                </c:pt>
                <c:pt idx="35569">
                  <c:v>0.61851851851851858</c:v>
                </c:pt>
                <c:pt idx="35570">
                  <c:v>0.61876157407407406</c:v>
                </c:pt>
                <c:pt idx="35571">
                  <c:v>0.61900462962962965</c:v>
                </c:pt>
                <c:pt idx="35572">
                  <c:v>0.61925925925925929</c:v>
                </c:pt>
                <c:pt idx="35573">
                  <c:v>0.61950231481481477</c:v>
                </c:pt>
                <c:pt idx="35574">
                  <c:v>0.61974537037037036</c:v>
                </c:pt>
                <c:pt idx="35575">
                  <c:v>0.61998842592592596</c:v>
                </c:pt>
                <c:pt idx="35576">
                  <c:v>0.62023148148148144</c:v>
                </c:pt>
                <c:pt idx="35577">
                  <c:v>0.62047453703703703</c:v>
                </c:pt>
                <c:pt idx="35578">
                  <c:v>0.62072916666666667</c:v>
                </c:pt>
                <c:pt idx="35579">
                  <c:v>0.62097222222222226</c:v>
                </c:pt>
                <c:pt idx="35580">
                  <c:v>0.62121527777777774</c:v>
                </c:pt>
                <c:pt idx="35581">
                  <c:v>0.62145833333333333</c:v>
                </c:pt>
                <c:pt idx="35582">
                  <c:v>0.62170138888888882</c:v>
                </c:pt>
                <c:pt idx="35583">
                  <c:v>0.62195601851851856</c:v>
                </c:pt>
                <c:pt idx="35584">
                  <c:v>0.62219907407407404</c:v>
                </c:pt>
                <c:pt idx="35585">
                  <c:v>0.62244212962962964</c:v>
                </c:pt>
                <c:pt idx="35586">
                  <c:v>0.62268518518518523</c:v>
                </c:pt>
                <c:pt idx="35587">
                  <c:v>0.62292824074074071</c:v>
                </c:pt>
                <c:pt idx="35588">
                  <c:v>0.62318287037037035</c:v>
                </c:pt>
                <c:pt idx="35589">
                  <c:v>0.62342592592592594</c:v>
                </c:pt>
                <c:pt idx="35590">
                  <c:v>0.62366898148148142</c:v>
                </c:pt>
                <c:pt idx="35591">
                  <c:v>0.62391203703703701</c:v>
                </c:pt>
                <c:pt idx="35592">
                  <c:v>0.62415509259259261</c:v>
                </c:pt>
                <c:pt idx="35593">
                  <c:v>0.62440972222222224</c:v>
                </c:pt>
                <c:pt idx="35594">
                  <c:v>0.62465277777777783</c:v>
                </c:pt>
                <c:pt idx="35595">
                  <c:v>0.62489583333333332</c:v>
                </c:pt>
                <c:pt idx="35596">
                  <c:v>0.62513888888888891</c:v>
                </c:pt>
                <c:pt idx="35597">
                  <c:v>0.6253819444444445</c:v>
                </c:pt>
                <c:pt idx="35598">
                  <c:v>0.62562499999999999</c:v>
                </c:pt>
                <c:pt idx="35599">
                  <c:v>0.62587962962962962</c:v>
                </c:pt>
                <c:pt idx="35600">
                  <c:v>0.62612268518518521</c:v>
                </c:pt>
                <c:pt idx="35601">
                  <c:v>0.6263657407407407</c:v>
                </c:pt>
                <c:pt idx="35602">
                  <c:v>0.62660879629629629</c:v>
                </c:pt>
                <c:pt idx="35603">
                  <c:v>0.62685185185185188</c:v>
                </c:pt>
                <c:pt idx="35604">
                  <c:v>0.62710648148148151</c:v>
                </c:pt>
                <c:pt idx="35605">
                  <c:v>0.62734953703703711</c:v>
                </c:pt>
                <c:pt idx="35606">
                  <c:v>0.62759259259259259</c:v>
                </c:pt>
                <c:pt idx="35607">
                  <c:v>0.62783564814814818</c:v>
                </c:pt>
                <c:pt idx="35608">
                  <c:v>0.62807870370370367</c:v>
                </c:pt>
                <c:pt idx="35609">
                  <c:v>0.6283333333333333</c:v>
                </c:pt>
                <c:pt idx="35610">
                  <c:v>0.62857638888888889</c:v>
                </c:pt>
                <c:pt idx="35611">
                  <c:v>0.62881944444444449</c:v>
                </c:pt>
                <c:pt idx="35612">
                  <c:v>0.62906249999999997</c:v>
                </c:pt>
                <c:pt idx="35613">
                  <c:v>0.62930555555555556</c:v>
                </c:pt>
                <c:pt idx="35614">
                  <c:v>0.62954861111111116</c:v>
                </c:pt>
                <c:pt idx="35615">
                  <c:v>0.62980324074074068</c:v>
                </c:pt>
                <c:pt idx="35616">
                  <c:v>0.63004629629629627</c:v>
                </c:pt>
                <c:pt idx="35617">
                  <c:v>0.63028935185185186</c:v>
                </c:pt>
                <c:pt idx="35618">
                  <c:v>0.63053240740740735</c:v>
                </c:pt>
                <c:pt idx="35619">
                  <c:v>0.63077546296296294</c:v>
                </c:pt>
                <c:pt idx="35620">
                  <c:v>0.63103009259259257</c:v>
                </c:pt>
                <c:pt idx="35621">
                  <c:v>0.63127314814814817</c:v>
                </c:pt>
                <c:pt idx="35622">
                  <c:v>0.63151620370370376</c:v>
                </c:pt>
                <c:pt idx="35623">
                  <c:v>0.63175925925925924</c:v>
                </c:pt>
                <c:pt idx="35624">
                  <c:v>0.63200231481481484</c:v>
                </c:pt>
                <c:pt idx="35625">
                  <c:v>0.63225694444444447</c:v>
                </c:pt>
                <c:pt idx="35626">
                  <c:v>0.63249999999999995</c:v>
                </c:pt>
                <c:pt idx="35627">
                  <c:v>0.63274305555555554</c:v>
                </c:pt>
                <c:pt idx="35628">
                  <c:v>0.63298611111111114</c:v>
                </c:pt>
                <c:pt idx="35629">
                  <c:v>0.63322916666666662</c:v>
                </c:pt>
                <c:pt idx="35630">
                  <c:v>0.63348379629629636</c:v>
                </c:pt>
                <c:pt idx="35631">
                  <c:v>0.63372685185185185</c:v>
                </c:pt>
                <c:pt idx="35632">
                  <c:v>0.63396990740740744</c:v>
                </c:pt>
                <c:pt idx="35633">
                  <c:v>0.63421296296296303</c:v>
                </c:pt>
                <c:pt idx="35634">
                  <c:v>0.63445601851851852</c:v>
                </c:pt>
                <c:pt idx="35635">
                  <c:v>0.63469907407407411</c:v>
                </c:pt>
                <c:pt idx="35636">
                  <c:v>0.63495370370370374</c:v>
                </c:pt>
                <c:pt idx="35637">
                  <c:v>0.63519675925925922</c:v>
                </c:pt>
                <c:pt idx="35638">
                  <c:v>0.63543981481481482</c:v>
                </c:pt>
                <c:pt idx="35639">
                  <c:v>0.63568287037037041</c:v>
                </c:pt>
                <c:pt idx="35640">
                  <c:v>0.63592592592592589</c:v>
                </c:pt>
                <c:pt idx="35641">
                  <c:v>0.63618055555555553</c:v>
                </c:pt>
                <c:pt idx="35642">
                  <c:v>0.63642361111111112</c:v>
                </c:pt>
                <c:pt idx="35643">
                  <c:v>0.6366666666666666</c:v>
                </c:pt>
                <c:pt idx="35644">
                  <c:v>0.6369097222222222</c:v>
                </c:pt>
                <c:pt idx="35645">
                  <c:v>0.63715277777777779</c:v>
                </c:pt>
                <c:pt idx="35646">
                  <c:v>0.63740740740740742</c:v>
                </c:pt>
                <c:pt idx="35647">
                  <c:v>0.63765046296296302</c:v>
                </c:pt>
                <c:pt idx="35648">
                  <c:v>0.6378935185185185</c:v>
                </c:pt>
                <c:pt idx="35649">
                  <c:v>0.63813657407407409</c:v>
                </c:pt>
                <c:pt idx="35650">
                  <c:v>0.63837962962962969</c:v>
                </c:pt>
                <c:pt idx="35651">
                  <c:v>0.63863425925925921</c:v>
                </c:pt>
                <c:pt idx="35652">
                  <c:v>0.6388773148148148</c:v>
                </c:pt>
                <c:pt idx="35653">
                  <c:v>0.63912037037037039</c:v>
                </c:pt>
                <c:pt idx="35654">
                  <c:v>0.63936342592592588</c:v>
                </c:pt>
                <c:pt idx="35655">
                  <c:v>0.63960648148148147</c:v>
                </c:pt>
                <c:pt idx="35656">
                  <c:v>0.63984953703703706</c:v>
                </c:pt>
                <c:pt idx="35657">
                  <c:v>0.6401041666666667</c:v>
                </c:pt>
                <c:pt idx="35658">
                  <c:v>0.64034722222222229</c:v>
                </c:pt>
                <c:pt idx="35659">
                  <c:v>0.64059027777777777</c:v>
                </c:pt>
                <c:pt idx="35660">
                  <c:v>0.64083333333333337</c:v>
                </c:pt>
                <c:pt idx="35661">
                  <c:v>0.64107638888888896</c:v>
                </c:pt>
                <c:pt idx="35662">
                  <c:v>0.64133101851851848</c:v>
                </c:pt>
                <c:pt idx="35663">
                  <c:v>0.64157407407407407</c:v>
                </c:pt>
                <c:pt idx="35664">
                  <c:v>0.64181712962962967</c:v>
                </c:pt>
                <c:pt idx="35665">
                  <c:v>0.64206018518518515</c:v>
                </c:pt>
                <c:pt idx="35666">
                  <c:v>0.64230324074074074</c:v>
                </c:pt>
                <c:pt idx="35667">
                  <c:v>0.64255787037037038</c:v>
                </c:pt>
                <c:pt idx="35668">
                  <c:v>0.64280092592592586</c:v>
                </c:pt>
                <c:pt idx="35669">
                  <c:v>0.64304398148148145</c:v>
                </c:pt>
                <c:pt idx="35670">
                  <c:v>0.64328703703703705</c:v>
                </c:pt>
                <c:pt idx="35671">
                  <c:v>0.64353009259259253</c:v>
                </c:pt>
                <c:pt idx="35672">
                  <c:v>0.64377314814814812</c:v>
                </c:pt>
                <c:pt idx="35673">
                  <c:v>0.64402777777777775</c:v>
                </c:pt>
                <c:pt idx="35674">
                  <c:v>0.64427083333333335</c:v>
                </c:pt>
                <c:pt idx="35675">
                  <c:v>0.64451388888888894</c:v>
                </c:pt>
                <c:pt idx="35676">
                  <c:v>0.64475694444444442</c:v>
                </c:pt>
                <c:pt idx="35677">
                  <c:v>0.64500000000000002</c:v>
                </c:pt>
                <c:pt idx="35678">
                  <c:v>0.64525462962962965</c:v>
                </c:pt>
                <c:pt idx="35679">
                  <c:v>0.64549768518518513</c:v>
                </c:pt>
                <c:pt idx="35680">
                  <c:v>0.64574074074074073</c:v>
                </c:pt>
                <c:pt idx="35681">
                  <c:v>0.64598379629629632</c:v>
                </c:pt>
                <c:pt idx="35682">
                  <c:v>0.6462268518518518</c:v>
                </c:pt>
                <c:pt idx="35683">
                  <c:v>0.64648148148148155</c:v>
                </c:pt>
                <c:pt idx="35684">
                  <c:v>0.64672453703703703</c:v>
                </c:pt>
                <c:pt idx="35685">
                  <c:v>0.64696759259259262</c:v>
                </c:pt>
                <c:pt idx="35686">
                  <c:v>0.64721064814814822</c:v>
                </c:pt>
                <c:pt idx="35687">
                  <c:v>0.6474537037037037</c:v>
                </c:pt>
                <c:pt idx="35688">
                  <c:v>0.64770833333333333</c:v>
                </c:pt>
                <c:pt idx="35689">
                  <c:v>0.64795138888888892</c:v>
                </c:pt>
                <c:pt idx="35690">
                  <c:v>0.64819444444444441</c:v>
                </c:pt>
                <c:pt idx="35691">
                  <c:v>0.6484375</c:v>
                </c:pt>
                <c:pt idx="35692">
                  <c:v>0.64868055555555559</c:v>
                </c:pt>
                <c:pt idx="35693">
                  <c:v>0.64893518518518511</c:v>
                </c:pt>
                <c:pt idx="35694">
                  <c:v>0.64917824074074071</c:v>
                </c:pt>
                <c:pt idx="35695">
                  <c:v>0.6494212962962963</c:v>
                </c:pt>
                <c:pt idx="35696">
                  <c:v>0.64966435185185178</c:v>
                </c:pt>
                <c:pt idx="35697">
                  <c:v>0.64990740740740738</c:v>
                </c:pt>
                <c:pt idx="35698">
                  <c:v>0.65015046296296297</c:v>
                </c:pt>
                <c:pt idx="35699">
                  <c:v>0.6504050925925926</c:v>
                </c:pt>
                <c:pt idx="35700">
                  <c:v>0.6506481481481482</c:v>
                </c:pt>
                <c:pt idx="35701">
                  <c:v>0.65089120370370368</c:v>
                </c:pt>
                <c:pt idx="35702">
                  <c:v>0.65113425925925927</c:v>
                </c:pt>
                <c:pt idx="35703">
                  <c:v>0.65137731481481487</c:v>
                </c:pt>
                <c:pt idx="35704">
                  <c:v>0.65163194444444439</c:v>
                </c:pt>
                <c:pt idx="35705">
                  <c:v>0.65187499999999998</c:v>
                </c:pt>
                <c:pt idx="35706">
                  <c:v>0.65211805555555558</c:v>
                </c:pt>
                <c:pt idx="35707">
                  <c:v>0.65236111111111106</c:v>
                </c:pt>
                <c:pt idx="35708">
                  <c:v>0.65260416666666665</c:v>
                </c:pt>
                <c:pt idx="35709">
                  <c:v>0.65285879629629628</c:v>
                </c:pt>
                <c:pt idx="35710">
                  <c:v>0.65310185185185188</c:v>
                </c:pt>
                <c:pt idx="35711">
                  <c:v>0.65334490740740747</c:v>
                </c:pt>
                <c:pt idx="35712">
                  <c:v>0.65358796296296295</c:v>
                </c:pt>
                <c:pt idx="35713">
                  <c:v>0.65383101851851855</c:v>
                </c:pt>
                <c:pt idx="35714">
                  <c:v>0.65408564814814818</c:v>
                </c:pt>
                <c:pt idx="35715">
                  <c:v>0.65432870370370366</c:v>
                </c:pt>
                <c:pt idx="35716">
                  <c:v>0.65457175925925926</c:v>
                </c:pt>
                <c:pt idx="35717">
                  <c:v>0.65481481481481485</c:v>
                </c:pt>
                <c:pt idx="35718">
                  <c:v>0.65505787037037033</c:v>
                </c:pt>
                <c:pt idx="35719">
                  <c:v>0.65530092592592593</c:v>
                </c:pt>
                <c:pt idx="35720">
                  <c:v>0.65555555555555556</c:v>
                </c:pt>
                <c:pt idx="35721">
                  <c:v>0.65579861111111104</c:v>
                </c:pt>
                <c:pt idx="35722">
                  <c:v>0.65604166666666663</c:v>
                </c:pt>
                <c:pt idx="35723">
                  <c:v>0.65628472222222223</c:v>
                </c:pt>
                <c:pt idx="35724">
                  <c:v>0.65652777777777771</c:v>
                </c:pt>
                <c:pt idx="35725">
                  <c:v>0.65678240740740745</c:v>
                </c:pt>
                <c:pt idx="35726">
                  <c:v>0.65702546296296294</c:v>
                </c:pt>
                <c:pt idx="35727">
                  <c:v>0.65726851851851853</c:v>
                </c:pt>
                <c:pt idx="35728">
                  <c:v>0.65751157407407412</c:v>
                </c:pt>
                <c:pt idx="35729">
                  <c:v>0.65775462962962961</c:v>
                </c:pt>
                <c:pt idx="35730">
                  <c:v>0.65800925925925924</c:v>
                </c:pt>
                <c:pt idx="35731">
                  <c:v>0.65825231481481483</c:v>
                </c:pt>
                <c:pt idx="35732">
                  <c:v>0.65849537037037031</c:v>
                </c:pt>
                <c:pt idx="35733">
                  <c:v>0.65873842592592591</c:v>
                </c:pt>
                <c:pt idx="35734">
                  <c:v>0.6589814814814815</c:v>
                </c:pt>
                <c:pt idx="35735">
                  <c:v>0.65923611111111113</c:v>
                </c:pt>
                <c:pt idx="35736">
                  <c:v>0.65947916666666673</c:v>
                </c:pt>
                <c:pt idx="35737">
                  <c:v>0.65972222222222221</c:v>
                </c:pt>
                <c:pt idx="35738">
                  <c:v>0.6599652777777778</c:v>
                </c:pt>
                <c:pt idx="35739">
                  <c:v>0.6602083333333334</c:v>
                </c:pt>
                <c:pt idx="35740">
                  <c:v>0.66045138888888888</c:v>
                </c:pt>
                <c:pt idx="35741">
                  <c:v>0.66070601851851851</c:v>
                </c:pt>
                <c:pt idx="35742">
                  <c:v>0.66094907407407411</c:v>
                </c:pt>
                <c:pt idx="35743">
                  <c:v>0.66119212962962959</c:v>
                </c:pt>
                <c:pt idx="35744">
                  <c:v>0.66143518518518518</c:v>
                </c:pt>
                <c:pt idx="35745">
                  <c:v>0.66167824074074078</c:v>
                </c:pt>
                <c:pt idx="35746">
                  <c:v>0.6619328703703703</c:v>
                </c:pt>
                <c:pt idx="35747">
                  <c:v>0.66217592592592589</c:v>
                </c:pt>
                <c:pt idx="35748">
                  <c:v>0.66241898148148148</c:v>
                </c:pt>
                <c:pt idx="35749">
                  <c:v>0.66266203703703697</c:v>
                </c:pt>
                <c:pt idx="35750">
                  <c:v>0.66290509259259256</c:v>
                </c:pt>
                <c:pt idx="35751">
                  <c:v>0.66315972222222219</c:v>
                </c:pt>
                <c:pt idx="35752">
                  <c:v>0.66340277777777779</c:v>
                </c:pt>
                <c:pt idx="35753">
                  <c:v>0.66364583333333338</c:v>
                </c:pt>
                <c:pt idx="35754">
                  <c:v>0.66388888888888886</c:v>
                </c:pt>
                <c:pt idx="35755">
                  <c:v>0.66413194444444446</c:v>
                </c:pt>
                <c:pt idx="35756">
                  <c:v>0.66437500000000005</c:v>
                </c:pt>
                <c:pt idx="35757">
                  <c:v>0.66462962962962957</c:v>
                </c:pt>
                <c:pt idx="35758">
                  <c:v>0.66487268518518516</c:v>
                </c:pt>
                <c:pt idx="35759">
                  <c:v>0.66511574074074076</c:v>
                </c:pt>
                <c:pt idx="35760">
                  <c:v>0.66535879629629624</c:v>
                </c:pt>
                <c:pt idx="35761">
                  <c:v>0.66560185185185183</c:v>
                </c:pt>
                <c:pt idx="35762">
                  <c:v>0.66585648148148147</c:v>
                </c:pt>
                <c:pt idx="35763">
                  <c:v>0.66609953703703706</c:v>
                </c:pt>
                <c:pt idx="35764">
                  <c:v>0.66634259259259265</c:v>
                </c:pt>
                <c:pt idx="35765">
                  <c:v>0.66658564814814814</c:v>
                </c:pt>
                <c:pt idx="35766">
                  <c:v>0.66682870370370362</c:v>
                </c:pt>
                <c:pt idx="35767">
                  <c:v>0.66708333333333336</c:v>
                </c:pt>
                <c:pt idx="35768">
                  <c:v>0.66732638888888884</c:v>
                </c:pt>
                <c:pt idx="35769">
                  <c:v>0.66756944444444455</c:v>
                </c:pt>
                <c:pt idx="35770">
                  <c:v>0.66781250000000003</c:v>
                </c:pt>
                <c:pt idx="35771">
                  <c:v>0.66805555555555562</c:v>
                </c:pt>
                <c:pt idx="35772">
                  <c:v>0.66829861111111111</c:v>
                </c:pt>
                <c:pt idx="35773">
                  <c:v>0.66855324074074074</c:v>
                </c:pt>
                <c:pt idx="35774">
                  <c:v>0.66879629629629633</c:v>
                </c:pt>
                <c:pt idx="35775">
                  <c:v>0.66903935185185182</c:v>
                </c:pt>
                <c:pt idx="35776">
                  <c:v>0.66928240740740741</c:v>
                </c:pt>
                <c:pt idx="35777">
                  <c:v>0.66952546296296289</c:v>
                </c:pt>
                <c:pt idx="35778">
                  <c:v>0.66978009259259252</c:v>
                </c:pt>
                <c:pt idx="35779">
                  <c:v>0.67002314814814812</c:v>
                </c:pt>
                <c:pt idx="35780">
                  <c:v>0.6702662037037036</c:v>
                </c:pt>
                <c:pt idx="35781">
                  <c:v>0.6705092592592593</c:v>
                </c:pt>
                <c:pt idx="35782">
                  <c:v>0.67075231481481479</c:v>
                </c:pt>
                <c:pt idx="35783">
                  <c:v>0.67100694444444453</c:v>
                </c:pt>
                <c:pt idx="35784">
                  <c:v>0.67125000000000001</c:v>
                </c:pt>
                <c:pt idx="35785">
                  <c:v>0.67149305555555561</c:v>
                </c:pt>
                <c:pt idx="35786">
                  <c:v>0.67173611111111109</c:v>
                </c:pt>
                <c:pt idx="35787">
                  <c:v>0.67197916666666668</c:v>
                </c:pt>
                <c:pt idx="35788">
                  <c:v>0.67223379629629632</c:v>
                </c:pt>
                <c:pt idx="35789">
                  <c:v>0.6724768518518518</c:v>
                </c:pt>
                <c:pt idx="35790">
                  <c:v>0.67271990740740739</c:v>
                </c:pt>
                <c:pt idx="35791">
                  <c:v>0.67296296296296287</c:v>
                </c:pt>
                <c:pt idx="35792">
                  <c:v>0.67320601851851858</c:v>
                </c:pt>
                <c:pt idx="35793">
                  <c:v>0.67344907407407406</c:v>
                </c:pt>
                <c:pt idx="35794">
                  <c:v>0.6737037037037038</c:v>
                </c:pt>
                <c:pt idx="35795">
                  <c:v>0.67394675925925929</c:v>
                </c:pt>
                <c:pt idx="35796">
                  <c:v>0.67418981481481488</c:v>
                </c:pt>
                <c:pt idx="35797">
                  <c:v>0.67443287037037036</c:v>
                </c:pt>
                <c:pt idx="35798">
                  <c:v>0.67467592592592596</c:v>
                </c:pt>
                <c:pt idx="35799">
                  <c:v>0.67493055555555559</c:v>
                </c:pt>
                <c:pt idx="35800">
                  <c:v>0.67517361111111107</c:v>
                </c:pt>
                <c:pt idx="35801">
                  <c:v>0.67541666666666667</c:v>
                </c:pt>
                <c:pt idx="35802">
                  <c:v>0.67565972222222215</c:v>
                </c:pt>
                <c:pt idx="35803">
                  <c:v>0.67590277777777785</c:v>
                </c:pt>
                <c:pt idx="35804">
                  <c:v>0.67615740740740737</c:v>
                </c:pt>
                <c:pt idx="35805">
                  <c:v>0.67640046296296286</c:v>
                </c:pt>
                <c:pt idx="35806">
                  <c:v>0.67664351851851856</c:v>
                </c:pt>
                <c:pt idx="35807">
                  <c:v>0.67688657407407404</c:v>
                </c:pt>
                <c:pt idx="35808">
                  <c:v>0.67712962962962964</c:v>
                </c:pt>
                <c:pt idx="35809">
                  <c:v>0.67738425925925927</c:v>
                </c:pt>
                <c:pt idx="35810">
                  <c:v>0.67762731481481486</c:v>
                </c:pt>
                <c:pt idx="35811">
                  <c:v>0.67787037037037035</c:v>
                </c:pt>
                <c:pt idx="35812">
                  <c:v>0.67811342592592594</c:v>
                </c:pt>
                <c:pt idx="35813">
                  <c:v>0.67835648148148142</c:v>
                </c:pt>
                <c:pt idx="35814">
                  <c:v>0.67859953703703713</c:v>
                </c:pt>
                <c:pt idx="35815">
                  <c:v>0.67885416666666665</c:v>
                </c:pt>
                <c:pt idx="35816">
                  <c:v>0.67909722222222213</c:v>
                </c:pt>
                <c:pt idx="35817">
                  <c:v>0.67934027777777783</c:v>
                </c:pt>
                <c:pt idx="35818">
                  <c:v>0.67958333333333332</c:v>
                </c:pt>
                <c:pt idx="35819">
                  <c:v>0.67982638888888891</c:v>
                </c:pt>
                <c:pt idx="35820">
                  <c:v>0.68008101851851854</c:v>
                </c:pt>
                <c:pt idx="35821">
                  <c:v>0.68032407407407414</c:v>
                </c:pt>
                <c:pt idx="35822">
                  <c:v>0.68056712962962962</c:v>
                </c:pt>
                <c:pt idx="35823">
                  <c:v>0.68081018518518521</c:v>
                </c:pt>
                <c:pt idx="35824">
                  <c:v>0.6810532407407407</c:v>
                </c:pt>
                <c:pt idx="35825">
                  <c:v>0.68130787037037033</c:v>
                </c:pt>
                <c:pt idx="35826">
                  <c:v>0.68155092592592592</c:v>
                </c:pt>
                <c:pt idx="35827">
                  <c:v>0.6817939814814814</c:v>
                </c:pt>
                <c:pt idx="35828">
                  <c:v>0.68203703703703711</c:v>
                </c:pt>
                <c:pt idx="35829">
                  <c:v>0.68228009259259259</c:v>
                </c:pt>
                <c:pt idx="35830">
                  <c:v>0.68252314814814818</c:v>
                </c:pt>
                <c:pt idx="35831">
                  <c:v>0.68277777777777782</c:v>
                </c:pt>
                <c:pt idx="35832">
                  <c:v>0.6830208333333333</c:v>
                </c:pt>
                <c:pt idx="35833">
                  <c:v>0.68326388888888889</c:v>
                </c:pt>
                <c:pt idx="35834">
                  <c:v>0.68350694444444438</c:v>
                </c:pt>
                <c:pt idx="35835">
                  <c:v>0.68374999999999997</c:v>
                </c:pt>
                <c:pt idx="35836">
                  <c:v>0.6840046296296296</c:v>
                </c:pt>
                <c:pt idx="35837">
                  <c:v>0.68424768518518519</c:v>
                </c:pt>
                <c:pt idx="35838">
                  <c:v>0.68449074074074068</c:v>
                </c:pt>
                <c:pt idx="35839">
                  <c:v>0.68473379629629638</c:v>
                </c:pt>
                <c:pt idx="35840">
                  <c:v>0.68497685185185186</c:v>
                </c:pt>
                <c:pt idx="35841">
                  <c:v>0.68521990740740746</c:v>
                </c:pt>
                <c:pt idx="35842">
                  <c:v>0.68547453703703709</c:v>
                </c:pt>
                <c:pt idx="35843">
                  <c:v>0.68571759259259257</c:v>
                </c:pt>
                <c:pt idx="35844">
                  <c:v>0.68596064814814817</c:v>
                </c:pt>
                <c:pt idx="35845">
                  <c:v>0.68620370370370365</c:v>
                </c:pt>
                <c:pt idx="35846">
                  <c:v>0.68644675925925924</c:v>
                </c:pt>
                <c:pt idx="35847">
                  <c:v>0.68670138888888888</c:v>
                </c:pt>
                <c:pt idx="35848">
                  <c:v>0.68694444444444447</c:v>
                </c:pt>
                <c:pt idx="35849">
                  <c:v>0.68718749999999995</c:v>
                </c:pt>
                <c:pt idx="35850">
                  <c:v>0.68743055555555566</c:v>
                </c:pt>
                <c:pt idx="35851">
                  <c:v>0.68767361111111114</c:v>
                </c:pt>
                <c:pt idx="35852">
                  <c:v>0.68792824074074066</c:v>
                </c:pt>
                <c:pt idx="35853">
                  <c:v>0.68817129629629636</c:v>
                </c:pt>
                <c:pt idx="35854">
                  <c:v>0.68841435185185185</c:v>
                </c:pt>
                <c:pt idx="35855">
                  <c:v>0.68865740740740744</c:v>
                </c:pt>
                <c:pt idx="35856">
                  <c:v>0.68890046296296292</c:v>
                </c:pt>
                <c:pt idx="35857">
                  <c:v>0.68915509259259267</c:v>
                </c:pt>
                <c:pt idx="35858">
                  <c:v>0.68939814814814815</c:v>
                </c:pt>
                <c:pt idx="35859">
                  <c:v>0.68964120370370363</c:v>
                </c:pt>
                <c:pt idx="35860">
                  <c:v>0.68988425925925922</c:v>
                </c:pt>
                <c:pt idx="35861">
                  <c:v>0.69012731481481471</c:v>
                </c:pt>
                <c:pt idx="35862">
                  <c:v>0.69037037037037041</c:v>
                </c:pt>
                <c:pt idx="35863">
                  <c:v>0.69062499999999993</c:v>
                </c:pt>
                <c:pt idx="35864">
                  <c:v>0.69086805555555564</c:v>
                </c:pt>
                <c:pt idx="35865">
                  <c:v>0.69111111111111112</c:v>
                </c:pt>
                <c:pt idx="35866">
                  <c:v>0.69135416666666671</c:v>
                </c:pt>
                <c:pt idx="35867">
                  <c:v>0.6915972222222222</c:v>
                </c:pt>
                <c:pt idx="35868">
                  <c:v>0.69185185185185183</c:v>
                </c:pt>
                <c:pt idx="35869">
                  <c:v>0.69209490740740742</c:v>
                </c:pt>
                <c:pt idx="35870">
                  <c:v>0.69233796296296291</c:v>
                </c:pt>
                <c:pt idx="35871">
                  <c:v>0.6925810185185185</c:v>
                </c:pt>
                <c:pt idx="35872">
                  <c:v>0.69282407407407398</c:v>
                </c:pt>
                <c:pt idx="35873">
                  <c:v>0.69307870370370372</c:v>
                </c:pt>
                <c:pt idx="35874">
                  <c:v>0.69332175925925921</c:v>
                </c:pt>
                <c:pt idx="35875">
                  <c:v>0.69356481481481491</c:v>
                </c:pt>
                <c:pt idx="35876">
                  <c:v>0.69380787037037039</c:v>
                </c:pt>
                <c:pt idx="35877">
                  <c:v>0.69405092592592599</c:v>
                </c:pt>
                <c:pt idx="35878">
                  <c:v>0.69430555555555562</c:v>
                </c:pt>
                <c:pt idx="35879">
                  <c:v>0.6945486111111111</c:v>
                </c:pt>
                <c:pt idx="35880">
                  <c:v>0.6947916666666667</c:v>
                </c:pt>
                <c:pt idx="35881">
                  <c:v>0.69503472222222218</c:v>
                </c:pt>
                <c:pt idx="35882">
                  <c:v>0.69527777777777777</c:v>
                </c:pt>
                <c:pt idx="35883">
                  <c:v>0.69552083333333325</c:v>
                </c:pt>
                <c:pt idx="35884">
                  <c:v>0.695775462962963</c:v>
                </c:pt>
                <c:pt idx="35885">
                  <c:v>0.69601851851851848</c:v>
                </c:pt>
                <c:pt idx="35886">
                  <c:v>0.69626157407407396</c:v>
                </c:pt>
                <c:pt idx="35887">
                  <c:v>0.69650462962962967</c:v>
                </c:pt>
                <c:pt idx="35888">
                  <c:v>0.69674768518518526</c:v>
                </c:pt>
                <c:pt idx="35889">
                  <c:v>0.69700231481481489</c:v>
                </c:pt>
                <c:pt idx="35890">
                  <c:v>0.69724537037037038</c:v>
                </c:pt>
                <c:pt idx="35891">
                  <c:v>0.69748842592592597</c:v>
                </c:pt>
                <c:pt idx="35892">
                  <c:v>0.69773148148148145</c:v>
                </c:pt>
                <c:pt idx="35893">
                  <c:v>0.69797453703703705</c:v>
                </c:pt>
                <c:pt idx="35894">
                  <c:v>0.69822916666666668</c:v>
                </c:pt>
                <c:pt idx="35895">
                  <c:v>0.69847222222222216</c:v>
                </c:pt>
                <c:pt idx="35896">
                  <c:v>0.69871527777777775</c:v>
                </c:pt>
                <c:pt idx="35897">
                  <c:v>0.69895833333333324</c:v>
                </c:pt>
                <c:pt idx="35898">
                  <c:v>0.69920138888888894</c:v>
                </c:pt>
                <c:pt idx="35899">
                  <c:v>0.69944444444444442</c:v>
                </c:pt>
                <c:pt idx="35900">
                  <c:v>0.69969907407407417</c:v>
                </c:pt>
                <c:pt idx="35901">
                  <c:v>0.69994212962962965</c:v>
                </c:pt>
                <c:pt idx="35902">
                  <c:v>0.70018518518518524</c:v>
                </c:pt>
                <c:pt idx="35903">
                  <c:v>0.70042824074074073</c:v>
                </c:pt>
                <c:pt idx="35904">
                  <c:v>0.70067129629629632</c:v>
                </c:pt>
                <c:pt idx="35905">
                  <c:v>0.70092592592592595</c:v>
                </c:pt>
                <c:pt idx="35906">
                  <c:v>0.70116898148148143</c:v>
                </c:pt>
                <c:pt idx="35907">
                  <c:v>0.70141203703703703</c:v>
                </c:pt>
                <c:pt idx="35908">
                  <c:v>0.70165509259259251</c:v>
                </c:pt>
                <c:pt idx="35909">
                  <c:v>0.70189814814814822</c:v>
                </c:pt>
                <c:pt idx="35910">
                  <c:v>0.70215277777777774</c:v>
                </c:pt>
                <c:pt idx="35911">
                  <c:v>0.70239583333333344</c:v>
                </c:pt>
                <c:pt idx="35912">
                  <c:v>0.70263888888888892</c:v>
                </c:pt>
                <c:pt idx="35913">
                  <c:v>0.70288194444444441</c:v>
                </c:pt>
                <c:pt idx="35914">
                  <c:v>0.703125</c:v>
                </c:pt>
                <c:pt idx="35915">
                  <c:v>0.70337962962962963</c:v>
                </c:pt>
                <c:pt idx="35916">
                  <c:v>0.70362268518518523</c:v>
                </c:pt>
                <c:pt idx="35917">
                  <c:v>0.70386574074074071</c:v>
                </c:pt>
                <c:pt idx="35918">
                  <c:v>0.7041087962962963</c:v>
                </c:pt>
                <c:pt idx="35919">
                  <c:v>0.70435185185185178</c:v>
                </c:pt>
                <c:pt idx="35920">
                  <c:v>0.70459490740740749</c:v>
                </c:pt>
                <c:pt idx="35921">
                  <c:v>0.70484953703703701</c:v>
                </c:pt>
                <c:pt idx="35922">
                  <c:v>0.70509259259259249</c:v>
                </c:pt>
                <c:pt idx="35923">
                  <c:v>0.7053356481481482</c:v>
                </c:pt>
                <c:pt idx="35924">
                  <c:v>0.70557870370370368</c:v>
                </c:pt>
                <c:pt idx="35925">
                  <c:v>0.70582175925925927</c:v>
                </c:pt>
                <c:pt idx="35926">
                  <c:v>0.70607638888888891</c:v>
                </c:pt>
                <c:pt idx="35927">
                  <c:v>0.7063194444444445</c:v>
                </c:pt>
                <c:pt idx="35928">
                  <c:v>0.70656249999999998</c:v>
                </c:pt>
                <c:pt idx="35929">
                  <c:v>0.70680555555555558</c:v>
                </c:pt>
                <c:pt idx="35930">
                  <c:v>0.70704861111111106</c:v>
                </c:pt>
                <c:pt idx="35931">
                  <c:v>0.70730324074074069</c:v>
                </c:pt>
                <c:pt idx="35932">
                  <c:v>0.70754629629629628</c:v>
                </c:pt>
                <c:pt idx="35933">
                  <c:v>0.70778935185185177</c:v>
                </c:pt>
                <c:pt idx="35934">
                  <c:v>0.70803240740740747</c:v>
                </c:pt>
                <c:pt idx="35935">
                  <c:v>0.70827546296296295</c:v>
                </c:pt>
                <c:pt idx="35936">
                  <c:v>0.70851851851851855</c:v>
                </c:pt>
                <c:pt idx="35937">
                  <c:v>0.70877314814814818</c:v>
                </c:pt>
                <c:pt idx="35938">
                  <c:v>0.70901620370370377</c:v>
                </c:pt>
                <c:pt idx="35939">
                  <c:v>0.70925925925925926</c:v>
                </c:pt>
                <c:pt idx="35940">
                  <c:v>0.70950231481481485</c:v>
                </c:pt>
                <c:pt idx="35941">
                  <c:v>0.70974537037037033</c:v>
                </c:pt>
                <c:pt idx="35942">
                  <c:v>0.71</c:v>
                </c:pt>
                <c:pt idx="35943">
                  <c:v>0.71024305555555556</c:v>
                </c:pt>
                <c:pt idx="35944">
                  <c:v>0.71048611111111104</c:v>
                </c:pt>
                <c:pt idx="35945">
                  <c:v>0.71072916666666675</c:v>
                </c:pt>
                <c:pt idx="35946">
                  <c:v>0.71097222222222223</c:v>
                </c:pt>
                <c:pt idx="35947">
                  <c:v>0.71122685185185175</c:v>
                </c:pt>
                <c:pt idx="35948">
                  <c:v>0.71146990740740745</c:v>
                </c:pt>
                <c:pt idx="35949">
                  <c:v>0.71171296296296294</c:v>
                </c:pt>
                <c:pt idx="35950">
                  <c:v>0.71195601851851853</c:v>
                </c:pt>
                <c:pt idx="35951">
                  <c:v>0.71219907407407401</c:v>
                </c:pt>
                <c:pt idx="35952">
                  <c:v>0.71245370370370376</c:v>
                </c:pt>
                <c:pt idx="35953">
                  <c:v>0.71269675925925924</c:v>
                </c:pt>
                <c:pt idx="35954">
                  <c:v>0.71293981481481483</c:v>
                </c:pt>
                <c:pt idx="35955">
                  <c:v>0.71318287037037031</c:v>
                </c:pt>
                <c:pt idx="35956">
                  <c:v>0.71342592592592602</c:v>
                </c:pt>
                <c:pt idx="35957">
                  <c:v>0.7136689814814815</c:v>
                </c:pt>
                <c:pt idx="35958">
                  <c:v>0.71392361111111102</c:v>
                </c:pt>
                <c:pt idx="35959">
                  <c:v>0.71416666666666673</c:v>
                </c:pt>
                <c:pt idx="35960">
                  <c:v>0.71440972222222221</c:v>
                </c:pt>
                <c:pt idx="35961">
                  <c:v>0.7146527777777778</c:v>
                </c:pt>
                <c:pt idx="35962">
                  <c:v>0.71489583333333329</c:v>
                </c:pt>
                <c:pt idx="35963">
                  <c:v>0.71515046296296303</c:v>
                </c:pt>
                <c:pt idx="35964">
                  <c:v>0.71539351851851851</c:v>
                </c:pt>
                <c:pt idx="35965">
                  <c:v>0.71563657407407411</c:v>
                </c:pt>
                <c:pt idx="35966">
                  <c:v>0.71587962962962959</c:v>
                </c:pt>
                <c:pt idx="35967">
                  <c:v>0.71612268518518529</c:v>
                </c:pt>
                <c:pt idx="35968">
                  <c:v>0.71637731481481481</c:v>
                </c:pt>
                <c:pt idx="35969">
                  <c:v>0.7166203703703703</c:v>
                </c:pt>
                <c:pt idx="35970">
                  <c:v>0.716863425925926</c:v>
                </c:pt>
                <c:pt idx="35971">
                  <c:v>0.71710648148148148</c:v>
                </c:pt>
                <c:pt idx="35972">
                  <c:v>0.71734953703703708</c:v>
                </c:pt>
                <c:pt idx="35973">
                  <c:v>0.71760416666666671</c:v>
                </c:pt>
                <c:pt idx="35974">
                  <c:v>0.71784722222222219</c:v>
                </c:pt>
                <c:pt idx="35975">
                  <c:v>0.71809027777777779</c:v>
                </c:pt>
                <c:pt idx="35976">
                  <c:v>0.71833333333333327</c:v>
                </c:pt>
                <c:pt idx="35977">
                  <c:v>0.71857638888888886</c:v>
                </c:pt>
                <c:pt idx="35978">
                  <c:v>0.71883101851851849</c:v>
                </c:pt>
                <c:pt idx="35979">
                  <c:v>0.71907407407407409</c:v>
                </c:pt>
                <c:pt idx="35980">
                  <c:v>0.71931712962962957</c:v>
                </c:pt>
                <c:pt idx="35981">
                  <c:v>0.71956018518518527</c:v>
                </c:pt>
                <c:pt idx="35982">
                  <c:v>0.71980324074074076</c:v>
                </c:pt>
                <c:pt idx="35983">
                  <c:v>0.72004629629629635</c:v>
                </c:pt>
                <c:pt idx="35984">
                  <c:v>0.72030092592592598</c:v>
                </c:pt>
                <c:pt idx="35985">
                  <c:v>0.72054398148148147</c:v>
                </c:pt>
                <c:pt idx="35986">
                  <c:v>0.72078703703703706</c:v>
                </c:pt>
                <c:pt idx="35987">
                  <c:v>0.72103009259259254</c:v>
                </c:pt>
                <c:pt idx="35988">
                  <c:v>0.72127314814814814</c:v>
                </c:pt>
                <c:pt idx="35989">
                  <c:v>0.72152777777777777</c:v>
                </c:pt>
                <c:pt idx="35990">
                  <c:v>0.72177083333333336</c:v>
                </c:pt>
                <c:pt idx="35991">
                  <c:v>0.72201388888888884</c:v>
                </c:pt>
                <c:pt idx="35992">
                  <c:v>0.72225694444444455</c:v>
                </c:pt>
                <c:pt idx="35993">
                  <c:v>0.72250000000000003</c:v>
                </c:pt>
                <c:pt idx="35994">
                  <c:v>0.72275462962962955</c:v>
                </c:pt>
                <c:pt idx="35995">
                  <c:v>0.72299768518518526</c:v>
                </c:pt>
                <c:pt idx="35996">
                  <c:v>0.72324074074074074</c:v>
                </c:pt>
                <c:pt idx="35997">
                  <c:v>0.72348379629629633</c:v>
                </c:pt>
                <c:pt idx="35998">
                  <c:v>0.72372685185185182</c:v>
                </c:pt>
                <c:pt idx="35999">
                  <c:v>0.72398148148148145</c:v>
                </c:pt>
                <c:pt idx="36000">
                  <c:v>0.72422453703703704</c:v>
                </c:pt>
                <c:pt idx="36001">
                  <c:v>0.72446759259259252</c:v>
                </c:pt>
                <c:pt idx="36002">
                  <c:v>0.72471064814814812</c:v>
                </c:pt>
                <c:pt idx="36003">
                  <c:v>0.7249537037037036</c:v>
                </c:pt>
                <c:pt idx="36004">
                  <c:v>0.7251967592592593</c:v>
                </c:pt>
                <c:pt idx="36005">
                  <c:v>0.72545138888888883</c:v>
                </c:pt>
                <c:pt idx="36006">
                  <c:v>0.72569444444444453</c:v>
                </c:pt>
                <c:pt idx="36007">
                  <c:v>0.72593750000000001</c:v>
                </c:pt>
                <c:pt idx="36008">
                  <c:v>0.72618055555555561</c:v>
                </c:pt>
                <c:pt idx="36009">
                  <c:v>0.72642361111111109</c:v>
                </c:pt>
                <c:pt idx="36010">
                  <c:v>0.72667824074074072</c:v>
                </c:pt>
                <c:pt idx="36011">
                  <c:v>0.72692129629629632</c:v>
                </c:pt>
                <c:pt idx="36012">
                  <c:v>0.7271643518518518</c:v>
                </c:pt>
                <c:pt idx="36013">
                  <c:v>0.72740740740740739</c:v>
                </c:pt>
                <c:pt idx="36014">
                  <c:v>0.72765046296296287</c:v>
                </c:pt>
                <c:pt idx="36015">
                  <c:v>0.72790509259259262</c:v>
                </c:pt>
                <c:pt idx="36016">
                  <c:v>0.7281481481481481</c:v>
                </c:pt>
                <c:pt idx="36017">
                  <c:v>0.7283912037037038</c:v>
                </c:pt>
                <c:pt idx="36018">
                  <c:v>0.72863425925925929</c:v>
                </c:pt>
                <c:pt idx="36019">
                  <c:v>0.72887731481481488</c:v>
                </c:pt>
                <c:pt idx="36020">
                  <c:v>0.72912037037037036</c:v>
                </c:pt>
                <c:pt idx="36021">
                  <c:v>0.729375</c:v>
                </c:pt>
                <c:pt idx="36022">
                  <c:v>0.72961805555555559</c:v>
                </c:pt>
                <c:pt idx="36023">
                  <c:v>0.72986111111111107</c:v>
                </c:pt>
                <c:pt idx="36024">
                  <c:v>0.73010416666666667</c:v>
                </c:pt>
                <c:pt idx="36025">
                  <c:v>0.73034722222222215</c:v>
                </c:pt>
                <c:pt idx="36026">
                  <c:v>0.73060185185185189</c:v>
                </c:pt>
                <c:pt idx="36027">
                  <c:v>0.73084490740740737</c:v>
                </c:pt>
                <c:pt idx="36028">
                  <c:v>0.73108796296296286</c:v>
                </c:pt>
                <c:pt idx="36029">
                  <c:v>0.73133101851851856</c:v>
                </c:pt>
                <c:pt idx="36030">
                  <c:v>0.73157407407407404</c:v>
                </c:pt>
                <c:pt idx="36031">
                  <c:v>0.73182870370370379</c:v>
                </c:pt>
                <c:pt idx="36032">
                  <c:v>0.73207175925925927</c:v>
                </c:pt>
                <c:pt idx="36033">
                  <c:v>0.73231481481481486</c:v>
                </c:pt>
                <c:pt idx="36034">
                  <c:v>0.73255787037037035</c:v>
                </c:pt>
                <c:pt idx="36035">
                  <c:v>0.73280092592592594</c:v>
                </c:pt>
                <c:pt idx="36036">
                  <c:v>0.73304398148148142</c:v>
                </c:pt>
                <c:pt idx="36037">
                  <c:v>0.73329861111111105</c:v>
                </c:pt>
                <c:pt idx="36038">
                  <c:v>0.73354166666666665</c:v>
                </c:pt>
                <c:pt idx="36039">
                  <c:v>0.73378472222222213</c:v>
                </c:pt>
                <c:pt idx="36040">
                  <c:v>0.73402777777777783</c:v>
                </c:pt>
                <c:pt idx="36041">
                  <c:v>0.73427083333333332</c:v>
                </c:pt>
                <c:pt idx="36042">
                  <c:v>0.73452546296296306</c:v>
                </c:pt>
                <c:pt idx="36043">
                  <c:v>0.73476851851851854</c:v>
                </c:pt>
                <c:pt idx="36044">
                  <c:v>0.73501157407407414</c:v>
                </c:pt>
                <c:pt idx="36045">
                  <c:v>0.73525462962962962</c:v>
                </c:pt>
                <c:pt idx="36046">
                  <c:v>0.73549768518518521</c:v>
                </c:pt>
                <c:pt idx="36047">
                  <c:v>0.7357407407407407</c:v>
                </c:pt>
                <c:pt idx="36048">
                  <c:v>0.73599537037037033</c:v>
                </c:pt>
                <c:pt idx="36049">
                  <c:v>0.73623842592592592</c:v>
                </c:pt>
                <c:pt idx="36050">
                  <c:v>0.7364814814814814</c:v>
                </c:pt>
                <c:pt idx="36051">
                  <c:v>0.73672453703703711</c:v>
                </c:pt>
                <c:pt idx="36052">
                  <c:v>0.73696759259259259</c:v>
                </c:pt>
                <c:pt idx="36053">
                  <c:v>0.73722222222222233</c:v>
                </c:pt>
                <c:pt idx="36054">
                  <c:v>0.73746527777777782</c:v>
                </c:pt>
                <c:pt idx="36055">
                  <c:v>0.7377083333333333</c:v>
                </c:pt>
                <c:pt idx="36056">
                  <c:v>0.73795138888888889</c:v>
                </c:pt>
                <c:pt idx="36057">
                  <c:v>0.73819444444444438</c:v>
                </c:pt>
                <c:pt idx="36058">
                  <c:v>0.73844907407407412</c:v>
                </c:pt>
                <c:pt idx="36059">
                  <c:v>0.7386921296296296</c:v>
                </c:pt>
                <c:pt idx="36060">
                  <c:v>0.73893518518518519</c:v>
                </c:pt>
                <c:pt idx="36061">
                  <c:v>0.73917824074074068</c:v>
                </c:pt>
                <c:pt idx="36062">
                  <c:v>0.73942129629629638</c:v>
                </c:pt>
                <c:pt idx="36063">
                  <c:v>0.7396759259259259</c:v>
                </c:pt>
                <c:pt idx="36064">
                  <c:v>0.73991898148148139</c:v>
                </c:pt>
                <c:pt idx="36065">
                  <c:v>0.74016203703703709</c:v>
                </c:pt>
                <c:pt idx="36066">
                  <c:v>0.74040509259259257</c:v>
                </c:pt>
                <c:pt idx="36067">
                  <c:v>0.74064814814814817</c:v>
                </c:pt>
                <c:pt idx="36068">
                  <c:v>0.74089120370370365</c:v>
                </c:pt>
                <c:pt idx="36069">
                  <c:v>0.74114583333333339</c:v>
                </c:pt>
                <c:pt idx="36070">
                  <c:v>0.74138888888888888</c:v>
                </c:pt>
                <c:pt idx="36071">
                  <c:v>0.74163194444444447</c:v>
                </c:pt>
                <c:pt idx="36072">
                  <c:v>0.74187499999999995</c:v>
                </c:pt>
                <c:pt idx="36073">
                  <c:v>0.74211805555555566</c:v>
                </c:pt>
                <c:pt idx="36074">
                  <c:v>0.74237268518518518</c:v>
                </c:pt>
                <c:pt idx="36075">
                  <c:v>0.74261574074074066</c:v>
                </c:pt>
                <c:pt idx="36076">
                  <c:v>0.74285879629629636</c:v>
                </c:pt>
                <c:pt idx="36077">
                  <c:v>0.74310185185185185</c:v>
                </c:pt>
                <c:pt idx="36078">
                  <c:v>0.74334490740740744</c:v>
                </c:pt>
                <c:pt idx="36079">
                  <c:v>0.74359953703703707</c:v>
                </c:pt>
                <c:pt idx="36080">
                  <c:v>0.74384259259259267</c:v>
                </c:pt>
                <c:pt idx="36081">
                  <c:v>0.74408564814814815</c:v>
                </c:pt>
                <c:pt idx="36082">
                  <c:v>0.74432870370370363</c:v>
                </c:pt>
                <c:pt idx="36083">
                  <c:v>0.74457175925925922</c:v>
                </c:pt>
                <c:pt idx="36084">
                  <c:v>0.74482638888888886</c:v>
                </c:pt>
                <c:pt idx="36085">
                  <c:v>0.74506944444444445</c:v>
                </c:pt>
                <c:pt idx="36086">
                  <c:v>0.74531249999999993</c:v>
                </c:pt>
                <c:pt idx="36087">
                  <c:v>0.74555555555555564</c:v>
                </c:pt>
                <c:pt idx="36088">
                  <c:v>0.74579861111111112</c:v>
                </c:pt>
                <c:pt idx="36089">
                  <c:v>0.74604166666666671</c:v>
                </c:pt>
                <c:pt idx="36090">
                  <c:v>0.74629629629629635</c:v>
                </c:pt>
                <c:pt idx="36091">
                  <c:v>0.74653935185185183</c:v>
                </c:pt>
                <c:pt idx="36092">
                  <c:v>0.74678240740740742</c:v>
                </c:pt>
                <c:pt idx="36093">
                  <c:v>0.74702546296296291</c:v>
                </c:pt>
                <c:pt idx="36094">
                  <c:v>0.7472685185185185</c:v>
                </c:pt>
                <c:pt idx="36095">
                  <c:v>0.74752314814814813</c:v>
                </c:pt>
                <c:pt idx="36096">
                  <c:v>0.74776620370370372</c:v>
                </c:pt>
                <c:pt idx="36097">
                  <c:v>0.74800925925925921</c:v>
                </c:pt>
                <c:pt idx="36098">
                  <c:v>0.74825231481481491</c:v>
                </c:pt>
                <c:pt idx="36099">
                  <c:v>0.74849537037037039</c:v>
                </c:pt>
                <c:pt idx="36100">
                  <c:v>0.74874999999999992</c:v>
                </c:pt>
                <c:pt idx="36101">
                  <c:v>0.74899305555555562</c:v>
                </c:pt>
                <c:pt idx="36102">
                  <c:v>0.7492361111111111</c:v>
                </c:pt>
                <c:pt idx="36103">
                  <c:v>0.7494791666666667</c:v>
                </c:pt>
                <c:pt idx="36104">
                  <c:v>0.74972222222222218</c:v>
                </c:pt>
                <c:pt idx="36105">
                  <c:v>0.74996527777777777</c:v>
                </c:pt>
                <c:pt idx="36106">
                  <c:v>0.7502199074074074</c:v>
                </c:pt>
                <c:pt idx="36107">
                  <c:v>0.750462962962963</c:v>
                </c:pt>
                <c:pt idx="36108">
                  <c:v>0.75070601851851848</c:v>
                </c:pt>
                <c:pt idx="36109">
                  <c:v>0.75094907407407396</c:v>
                </c:pt>
                <c:pt idx="36110">
                  <c:v>0.75119212962962967</c:v>
                </c:pt>
                <c:pt idx="36111">
                  <c:v>0.75144675925925919</c:v>
                </c:pt>
                <c:pt idx="36112">
                  <c:v>0.75168981481481489</c:v>
                </c:pt>
                <c:pt idx="36113">
                  <c:v>0.75193287037037038</c:v>
                </c:pt>
                <c:pt idx="36114">
                  <c:v>0.75217592592592597</c:v>
                </c:pt>
                <c:pt idx="36115">
                  <c:v>0.75241898148148145</c:v>
                </c:pt>
                <c:pt idx="36116">
                  <c:v>0.75267361111111108</c:v>
                </c:pt>
                <c:pt idx="36117">
                  <c:v>0.75291666666666668</c:v>
                </c:pt>
                <c:pt idx="36118">
                  <c:v>0.75315972222222216</c:v>
                </c:pt>
                <c:pt idx="36119">
                  <c:v>0.75340277777777775</c:v>
                </c:pt>
                <c:pt idx="36120">
                  <c:v>0.75364583333333324</c:v>
                </c:pt>
                <c:pt idx="36121">
                  <c:v>0.75390046296296298</c:v>
                </c:pt>
                <c:pt idx="36122">
                  <c:v>0.75414351851851846</c:v>
                </c:pt>
                <c:pt idx="36123">
                  <c:v>0.75438657407407417</c:v>
                </c:pt>
                <c:pt idx="36124">
                  <c:v>0.75462962962962965</c:v>
                </c:pt>
                <c:pt idx="36125">
                  <c:v>0.75487268518518524</c:v>
                </c:pt>
                <c:pt idx="36126">
                  <c:v>0.75511574074074073</c:v>
                </c:pt>
                <c:pt idx="36127">
                  <c:v>0.75537037037037036</c:v>
                </c:pt>
                <c:pt idx="36128">
                  <c:v>0.75561342592592595</c:v>
                </c:pt>
                <c:pt idx="36129">
                  <c:v>0.75585648148148143</c:v>
                </c:pt>
                <c:pt idx="36130">
                  <c:v>0.75609953703703703</c:v>
                </c:pt>
                <c:pt idx="36131">
                  <c:v>0.75634259259259251</c:v>
                </c:pt>
                <c:pt idx="36132">
                  <c:v>0.75659722222222225</c:v>
                </c:pt>
                <c:pt idx="36133">
                  <c:v>0.75684027777777774</c:v>
                </c:pt>
                <c:pt idx="36134">
                  <c:v>0.75708333333333344</c:v>
                </c:pt>
                <c:pt idx="36135">
                  <c:v>0.75732638888888892</c:v>
                </c:pt>
                <c:pt idx="36136">
                  <c:v>0.75756944444444452</c:v>
                </c:pt>
                <c:pt idx="36137">
                  <c:v>0.75782407407407415</c:v>
                </c:pt>
                <c:pt idx="36138">
                  <c:v>0.75806712962962963</c:v>
                </c:pt>
                <c:pt idx="36139">
                  <c:v>0.75831018518518523</c:v>
                </c:pt>
                <c:pt idx="36140">
                  <c:v>0.75855324074074071</c:v>
                </c:pt>
                <c:pt idx="36141">
                  <c:v>0.7587962962962963</c:v>
                </c:pt>
                <c:pt idx="36142">
                  <c:v>0.75905092592592593</c:v>
                </c:pt>
                <c:pt idx="36143">
                  <c:v>0.75929398148148142</c:v>
                </c:pt>
                <c:pt idx="36144">
                  <c:v>0.75953703703703701</c:v>
                </c:pt>
                <c:pt idx="36145">
                  <c:v>0.75978009259259249</c:v>
                </c:pt>
                <c:pt idx="36146">
                  <c:v>0.7600231481481482</c:v>
                </c:pt>
                <c:pt idx="36147">
                  <c:v>0.76026620370370368</c:v>
                </c:pt>
                <c:pt idx="36148">
                  <c:v>0.76052083333333342</c:v>
                </c:pt>
                <c:pt idx="36149">
                  <c:v>0.76076388888888891</c:v>
                </c:pt>
                <c:pt idx="36150">
                  <c:v>0.7610069444444445</c:v>
                </c:pt>
                <c:pt idx="36151">
                  <c:v>0.76124999999999998</c:v>
                </c:pt>
                <c:pt idx="36152">
                  <c:v>0.76149305555555558</c:v>
                </c:pt>
                <c:pt idx="36153">
                  <c:v>0.76174768518518521</c:v>
                </c:pt>
                <c:pt idx="36154">
                  <c:v>0.76199074074074069</c:v>
                </c:pt>
                <c:pt idx="36155">
                  <c:v>0.76223379629629628</c:v>
                </c:pt>
                <c:pt idx="36156">
                  <c:v>0.76247685185185177</c:v>
                </c:pt>
                <c:pt idx="36157">
                  <c:v>0.76271990740740747</c:v>
                </c:pt>
                <c:pt idx="36158">
                  <c:v>0.76297453703703699</c:v>
                </c:pt>
                <c:pt idx="36159">
                  <c:v>0.7632175925925927</c:v>
                </c:pt>
                <c:pt idx="36160">
                  <c:v>0.76346064814814818</c:v>
                </c:pt>
                <c:pt idx="36161">
                  <c:v>0.76370370370370377</c:v>
                </c:pt>
                <c:pt idx="36162">
                  <c:v>0.76394675925925926</c:v>
                </c:pt>
                <c:pt idx="36163">
                  <c:v>0.76418981481481485</c:v>
                </c:pt>
                <c:pt idx="36164">
                  <c:v>0.76444444444444448</c:v>
                </c:pt>
                <c:pt idx="36165">
                  <c:v>0.76468749999999996</c:v>
                </c:pt>
                <c:pt idx="36166">
                  <c:v>0.76493055555555556</c:v>
                </c:pt>
                <c:pt idx="36167">
                  <c:v>0.76517361111111104</c:v>
                </c:pt>
                <c:pt idx="36168">
                  <c:v>0.76541666666666675</c:v>
                </c:pt>
                <c:pt idx="36169">
                  <c:v>0.76567129629629627</c:v>
                </c:pt>
                <c:pt idx="36170">
                  <c:v>0.76591435185185175</c:v>
                </c:pt>
                <c:pt idx="36171">
                  <c:v>0.76615740740740745</c:v>
                </c:pt>
                <c:pt idx="36172">
                  <c:v>0.76640046296296294</c:v>
                </c:pt>
                <c:pt idx="36173">
                  <c:v>0.76664351851851853</c:v>
                </c:pt>
                <c:pt idx="36174">
                  <c:v>0.76689814814814816</c:v>
                </c:pt>
                <c:pt idx="36175">
                  <c:v>0.76714120370370376</c:v>
                </c:pt>
                <c:pt idx="36176">
                  <c:v>0.76738425925925924</c:v>
                </c:pt>
                <c:pt idx="36177">
                  <c:v>0.76762731481481483</c:v>
                </c:pt>
                <c:pt idx="36178">
                  <c:v>0.76787037037037031</c:v>
                </c:pt>
                <c:pt idx="36179">
                  <c:v>0.76812499999999995</c:v>
                </c:pt>
                <c:pt idx="36180">
                  <c:v>0.76836805555555554</c:v>
                </c:pt>
                <c:pt idx="36181">
                  <c:v>0.76861111111111102</c:v>
                </c:pt>
                <c:pt idx="36182">
                  <c:v>0.76885416666666673</c:v>
                </c:pt>
                <c:pt idx="36183">
                  <c:v>0.76909722222222221</c:v>
                </c:pt>
                <c:pt idx="36184">
                  <c:v>0.76935185185185195</c:v>
                </c:pt>
                <c:pt idx="36185">
                  <c:v>0.76959490740740744</c:v>
                </c:pt>
                <c:pt idx="36186">
                  <c:v>0.76983796296296303</c:v>
                </c:pt>
                <c:pt idx="36187">
                  <c:v>0.77008101851851851</c:v>
                </c:pt>
                <c:pt idx="36188">
                  <c:v>0.77032407407407411</c:v>
                </c:pt>
                <c:pt idx="36189">
                  <c:v>0.77056712962962959</c:v>
                </c:pt>
                <c:pt idx="36190">
                  <c:v>0.77082175925925922</c:v>
                </c:pt>
                <c:pt idx="36191">
                  <c:v>0.77106481481481481</c:v>
                </c:pt>
                <c:pt idx="36192">
                  <c:v>0.7713078703703703</c:v>
                </c:pt>
                <c:pt idx="36193">
                  <c:v>0.771550925925926</c:v>
                </c:pt>
                <c:pt idx="36194">
                  <c:v>0.77179398148148148</c:v>
                </c:pt>
                <c:pt idx="36195">
                  <c:v>0.77204861111111101</c:v>
                </c:pt>
                <c:pt idx="36196">
                  <c:v>0.77229166666666671</c:v>
                </c:pt>
                <c:pt idx="36197">
                  <c:v>0.77253472222222219</c:v>
                </c:pt>
                <c:pt idx="36198">
                  <c:v>0.77277777777777779</c:v>
                </c:pt>
                <c:pt idx="36199">
                  <c:v>0.77302083333333327</c:v>
                </c:pt>
                <c:pt idx="36200">
                  <c:v>0.77327546296296301</c:v>
                </c:pt>
                <c:pt idx="36201">
                  <c:v>0.77351851851851849</c:v>
                </c:pt>
                <c:pt idx="36202">
                  <c:v>0.77376157407407409</c:v>
                </c:pt>
                <c:pt idx="36203">
                  <c:v>0.77400462962962957</c:v>
                </c:pt>
                <c:pt idx="36204">
                  <c:v>0.77424768518518527</c:v>
                </c:pt>
                <c:pt idx="36205">
                  <c:v>0.7745023148148148</c:v>
                </c:pt>
                <c:pt idx="36206">
                  <c:v>0.77474537037037028</c:v>
                </c:pt>
                <c:pt idx="36207">
                  <c:v>0.77498842592592598</c:v>
                </c:pt>
                <c:pt idx="36208">
                  <c:v>0.77523148148148147</c:v>
                </c:pt>
                <c:pt idx="36209">
                  <c:v>0.77547453703703706</c:v>
                </c:pt>
                <c:pt idx="36210">
                  <c:v>0.77571759259259254</c:v>
                </c:pt>
                <c:pt idx="36211">
                  <c:v>0.77597222222222229</c:v>
                </c:pt>
                <c:pt idx="36212">
                  <c:v>0.77621527777777777</c:v>
                </c:pt>
                <c:pt idx="36213">
                  <c:v>0.77645833333333336</c:v>
                </c:pt>
                <c:pt idx="36214">
                  <c:v>0.77670138888888884</c:v>
                </c:pt>
                <c:pt idx="36215">
                  <c:v>0.77694444444444455</c:v>
                </c:pt>
                <c:pt idx="36216">
                  <c:v>0.77719907407407407</c:v>
                </c:pt>
                <c:pt idx="36217">
                  <c:v>0.77744212962962955</c:v>
                </c:pt>
                <c:pt idx="36218">
                  <c:v>0.77768518518518526</c:v>
                </c:pt>
                <c:pt idx="36219">
                  <c:v>0.77792824074074074</c:v>
                </c:pt>
                <c:pt idx="36220">
                  <c:v>0.77817129629629633</c:v>
                </c:pt>
                <c:pt idx="36221">
                  <c:v>0.77842592592592597</c:v>
                </c:pt>
                <c:pt idx="36222">
                  <c:v>0.77866898148148145</c:v>
                </c:pt>
                <c:pt idx="36223">
                  <c:v>0.77891203703703704</c:v>
                </c:pt>
                <c:pt idx="36224">
                  <c:v>0.77915509259259252</c:v>
                </c:pt>
                <c:pt idx="36225">
                  <c:v>0.77939814814814812</c:v>
                </c:pt>
                <c:pt idx="36226">
                  <c:v>0.77965277777777775</c:v>
                </c:pt>
                <c:pt idx="36227">
                  <c:v>0.77989583333333334</c:v>
                </c:pt>
                <c:pt idx="36228">
                  <c:v>0.78013888888888883</c:v>
                </c:pt>
                <c:pt idx="36229">
                  <c:v>0.78038194444444453</c:v>
                </c:pt>
                <c:pt idx="36230">
                  <c:v>0.78062500000000001</c:v>
                </c:pt>
                <c:pt idx="36231">
                  <c:v>0.78086805555555561</c:v>
                </c:pt>
                <c:pt idx="36232">
                  <c:v>0.78112268518518524</c:v>
                </c:pt>
                <c:pt idx="36233">
                  <c:v>0.78136574074074072</c:v>
                </c:pt>
                <c:pt idx="36234">
                  <c:v>0.78160879629629632</c:v>
                </c:pt>
                <c:pt idx="36235">
                  <c:v>0.7818518518518518</c:v>
                </c:pt>
                <c:pt idx="36236">
                  <c:v>0.78209490740740739</c:v>
                </c:pt>
                <c:pt idx="36237">
                  <c:v>0.78234953703703702</c:v>
                </c:pt>
                <c:pt idx="36238">
                  <c:v>0.78259259259259262</c:v>
                </c:pt>
                <c:pt idx="36239">
                  <c:v>0.7828356481481481</c:v>
                </c:pt>
                <c:pt idx="36240">
                  <c:v>0.7830787037037038</c:v>
                </c:pt>
                <c:pt idx="36241">
                  <c:v>0.78332175925925929</c:v>
                </c:pt>
                <c:pt idx="36242">
                  <c:v>0.78357638888888881</c:v>
                </c:pt>
                <c:pt idx="36243">
                  <c:v>0.78381944444444451</c:v>
                </c:pt>
                <c:pt idx="36244">
                  <c:v>0.7840625</c:v>
                </c:pt>
                <c:pt idx="36245">
                  <c:v>0.78430555555555559</c:v>
                </c:pt>
                <c:pt idx="36246">
                  <c:v>0.78454861111111107</c:v>
                </c:pt>
                <c:pt idx="36247">
                  <c:v>0.78479166666666667</c:v>
                </c:pt>
                <c:pt idx="36248">
                  <c:v>0.7850462962962963</c:v>
                </c:pt>
                <c:pt idx="36249">
                  <c:v>0.78528935185185189</c:v>
                </c:pt>
                <c:pt idx="36250">
                  <c:v>0.78553240740740737</c:v>
                </c:pt>
                <c:pt idx="36251">
                  <c:v>0.78577546296296286</c:v>
                </c:pt>
                <c:pt idx="36252">
                  <c:v>0.78601851851851856</c:v>
                </c:pt>
                <c:pt idx="36253">
                  <c:v>0.78627314814814808</c:v>
                </c:pt>
                <c:pt idx="36254">
                  <c:v>0.78651620370370379</c:v>
                </c:pt>
                <c:pt idx="36255">
                  <c:v>0.78675925925925927</c:v>
                </c:pt>
                <c:pt idx="36256">
                  <c:v>0.78700231481481486</c:v>
                </c:pt>
                <c:pt idx="36257">
                  <c:v>0.78724537037037035</c:v>
                </c:pt>
                <c:pt idx="36258">
                  <c:v>0.78748842592592594</c:v>
                </c:pt>
                <c:pt idx="36259">
                  <c:v>0.78774305555555557</c:v>
                </c:pt>
                <c:pt idx="36260">
                  <c:v>0.78798611111111105</c:v>
                </c:pt>
                <c:pt idx="36261">
                  <c:v>0.78822916666666665</c:v>
                </c:pt>
                <c:pt idx="36262">
                  <c:v>0.78847222222222213</c:v>
                </c:pt>
                <c:pt idx="36263">
                  <c:v>0.78872685185185187</c:v>
                </c:pt>
                <c:pt idx="36264">
                  <c:v>0.78896990740740736</c:v>
                </c:pt>
                <c:pt idx="36265">
                  <c:v>0.78921296296296306</c:v>
                </c:pt>
                <c:pt idx="36266">
                  <c:v>0.78945601851851854</c:v>
                </c:pt>
                <c:pt idx="36267">
                  <c:v>0.78969907407407414</c:v>
                </c:pt>
                <c:pt idx="36268">
                  <c:v>0.78994212962962962</c:v>
                </c:pt>
                <c:pt idx="36269">
                  <c:v>0.79019675925925925</c:v>
                </c:pt>
                <c:pt idx="36270">
                  <c:v>0.79043981481481485</c:v>
                </c:pt>
                <c:pt idx="36271">
                  <c:v>0.79068287037037033</c:v>
                </c:pt>
                <c:pt idx="36272">
                  <c:v>0.79092592592592592</c:v>
                </c:pt>
                <c:pt idx="36273">
                  <c:v>0.7911689814814814</c:v>
                </c:pt>
                <c:pt idx="36274">
                  <c:v>0.79141203703703711</c:v>
                </c:pt>
                <c:pt idx="36275">
                  <c:v>0.79166666666666663</c:v>
                </c:pt>
                <c:pt idx="36276">
                  <c:v>0.79190972222222211</c:v>
                </c:pt>
                <c:pt idx="36277">
                  <c:v>0.79215277777777782</c:v>
                </c:pt>
                <c:pt idx="36278">
                  <c:v>0.7923958333333333</c:v>
                </c:pt>
                <c:pt idx="36279">
                  <c:v>0.79263888888888889</c:v>
                </c:pt>
                <c:pt idx="36280">
                  <c:v>0.79289351851851853</c:v>
                </c:pt>
                <c:pt idx="36281">
                  <c:v>0.79313657407407412</c:v>
                </c:pt>
                <c:pt idx="36282">
                  <c:v>0.7933796296296296</c:v>
                </c:pt>
                <c:pt idx="36283">
                  <c:v>0.79362268518518519</c:v>
                </c:pt>
                <c:pt idx="36284">
                  <c:v>0.79386574074074068</c:v>
                </c:pt>
                <c:pt idx="36285">
                  <c:v>0.79412037037037031</c:v>
                </c:pt>
                <c:pt idx="36286">
                  <c:v>0.7943634259259259</c:v>
                </c:pt>
                <c:pt idx="36287">
                  <c:v>0.79460648148148139</c:v>
                </c:pt>
                <c:pt idx="36288">
                  <c:v>0.79484953703703709</c:v>
                </c:pt>
                <c:pt idx="36289">
                  <c:v>0.79509259259259257</c:v>
                </c:pt>
                <c:pt idx="36290">
                  <c:v>0.79534722222222232</c:v>
                </c:pt>
                <c:pt idx="36291">
                  <c:v>0.7955902777777778</c:v>
                </c:pt>
                <c:pt idx="36292">
                  <c:v>0.79583333333333339</c:v>
                </c:pt>
                <c:pt idx="36293">
                  <c:v>0.79607638888888888</c:v>
                </c:pt>
                <c:pt idx="36294">
                  <c:v>0.79631944444444447</c:v>
                </c:pt>
                <c:pt idx="36295">
                  <c:v>0.79656249999999995</c:v>
                </c:pt>
                <c:pt idx="36296">
                  <c:v>0.79681712962962958</c:v>
                </c:pt>
                <c:pt idx="36297">
                  <c:v>0.79706018518518518</c:v>
                </c:pt>
                <c:pt idx="36298">
                  <c:v>0.79730324074074066</c:v>
                </c:pt>
                <c:pt idx="36299">
                  <c:v>0.79754629629629636</c:v>
                </c:pt>
                <c:pt idx="36300">
                  <c:v>0.79778935185185185</c:v>
                </c:pt>
                <c:pt idx="36301">
                  <c:v>0.79804398148148159</c:v>
                </c:pt>
                <c:pt idx="36302">
                  <c:v>0.79828703703703707</c:v>
                </c:pt>
                <c:pt idx="36303">
                  <c:v>0.79853009259259267</c:v>
                </c:pt>
                <c:pt idx="36304">
                  <c:v>0.79877314814814815</c:v>
                </c:pt>
                <c:pt idx="36305">
                  <c:v>0.79901620370370363</c:v>
                </c:pt>
                <c:pt idx="36306">
                  <c:v>0.79927083333333337</c:v>
                </c:pt>
                <c:pt idx="36307">
                  <c:v>0.79951388888888886</c:v>
                </c:pt>
                <c:pt idx="36308">
                  <c:v>0.79975694444444445</c:v>
                </c:pt>
                <c:pt idx="36309">
                  <c:v>0.79999999999999993</c:v>
                </c:pt>
                <c:pt idx="36310">
                  <c:v>0.80024305555555564</c:v>
                </c:pt>
                <c:pt idx="36311">
                  <c:v>0.80049768518518516</c:v>
                </c:pt>
                <c:pt idx="36312">
                  <c:v>0.80074074074074064</c:v>
                </c:pt>
                <c:pt idx="36313">
                  <c:v>0.80098379629629635</c:v>
                </c:pt>
                <c:pt idx="36314">
                  <c:v>0.80122685185185183</c:v>
                </c:pt>
                <c:pt idx="36315">
                  <c:v>0.80146990740740742</c:v>
                </c:pt>
                <c:pt idx="36316">
                  <c:v>0.80171296296296291</c:v>
                </c:pt>
                <c:pt idx="36317">
                  <c:v>0.80196759259259265</c:v>
                </c:pt>
                <c:pt idx="36318">
                  <c:v>0.80221064814814813</c:v>
                </c:pt>
                <c:pt idx="36319">
                  <c:v>0.80245370370370372</c:v>
                </c:pt>
                <c:pt idx="36320">
                  <c:v>0.80269675925925921</c:v>
                </c:pt>
                <c:pt idx="36321">
                  <c:v>0.80293981481481491</c:v>
                </c:pt>
                <c:pt idx="36322">
                  <c:v>0.80319444444444443</c:v>
                </c:pt>
                <c:pt idx="36323">
                  <c:v>0.80343749999999992</c:v>
                </c:pt>
                <c:pt idx="36324">
                  <c:v>0.80368055555555562</c:v>
                </c:pt>
                <c:pt idx="36325">
                  <c:v>0.8039236111111111</c:v>
                </c:pt>
                <c:pt idx="36326">
                  <c:v>0.8041666666666667</c:v>
                </c:pt>
                <c:pt idx="36327">
                  <c:v>0.80442129629629633</c:v>
                </c:pt>
                <c:pt idx="36328">
                  <c:v>0.80466435185185192</c:v>
                </c:pt>
                <c:pt idx="36329">
                  <c:v>0.8049074074074074</c:v>
                </c:pt>
                <c:pt idx="36330">
                  <c:v>0.805150462962963</c:v>
                </c:pt>
                <c:pt idx="36331">
                  <c:v>0.80539351851851848</c:v>
                </c:pt>
                <c:pt idx="36332">
                  <c:v>0.80563657407407396</c:v>
                </c:pt>
                <c:pt idx="36333">
                  <c:v>0.80589120370370371</c:v>
                </c:pt>
                <c:pt idx="36334">
                  <c:v>0.80613425925925919</c:v>
                </c:pt>
                <c:pt idx="36335">
                  <c:v>0.80637731481481489</c:v>
                </c:pt>
                <c:pt idx="36336">
                  <c:v>0.80662037037037038</c:v>
                </c:pt>
                <c:pt idx="36337">
                  <c:v>0.80686342592592597</c:v>
                </c:pt>
                <c:pt idx="36338">
                  <c:v>0.8071180555555556</c:v>
                </c:pt>
                <c:pt idx="36339">
                  <c:v>0.80736111111111108</c:v>
                </c:pt>
                <c:pt idx="36340">
                  <c:v>0.80760416666666668</c:v>
                </c:pt>
                <c:pt idx="36341">
                  <c:v>0.80784722222222216</c:v>
                </c:pt>
                <c:pt idx="36342">
                  <c:v>0.80809027777777775</c:v>
                </c:pt>
                <c:pt idx="36343">
                  <c:v>0.80834490740740739</c:v>
                </c:pt>
                <c:pt idx="36344">
                  <c:v>0.80858796296296298</c:v>
                </c:pt>
                <c:pt idx="36345">
                  <c:v>0.80883101851851846</c:v>
                </c:pt>
                <c:pt idx="36346">
                  <c:v>0.80907407407407417</c:v>
                </c:pt>
                <c:pt idx="36347">
                  <c:v>0.80931712962962965</c:v>
                </c:pt>
                <c:pt idx="36348">
                  <c:v>0.80957175925925917</c:v>
                </c:pt>
                <c:pt idx="36349">
                  <c:v>0.80981481481481488</c:v>
                </c:pt>
                <c:pt idx="36350">
                  <c:v>0.81005787037037036</c:v>
                </c:pt>
                <c:pt idx="36351">
                  <c:v>0.81030092592592595</c:v>
                </c:pt>
                <c:pt idx="36352">
                  <c:v>0.81054398148148143</c:v>
                </c:pt>
                <c:pt idx="36353">
                  <c:v>0.81078703703703703</c:v>
                </c:pt>
                <c:pt idx="36354">
                  <c:v>0.81104166666666666</c:v>
                </c:pt>
                <c:pt idx="36355">
                  <c:v>0.81128472222222225</c:v>
                </c:pt>
                <c:pt idx="36356">
                  <c:v>0.81152777777777774</c:v>
                </c:pt>
                <c:pt idx="36357">
                  <c:v>0.81177083333333344</c:v>
                </c:pt>
                <c:pt idx="36358">
                  <c:v>0.81201388888888892</c:v>
                </c:pt>
                <c:pt idx="36359">
                  <c:v>0.81226851851851845</c:v>
                </c:pt>
                <c:pt idx="36360">
                  <c:v>0.81251157407407415</c:v>
                </c:pt>
                <c:pt idx="36361">
                  <c:v>0.81275462962962963</c:v>
                </c:pt>
                <c:pt idx="36362">
                  <c:v>0.81299768518518523</c:v>
                </c:pt>
                <c:pt idx="36363">
                  <c:v>0.81324074074074071</c:v>
                </c:pt>
                <c:pt idx="36364">
                  <c:v>0.81349537037037034</c:v>
                </c:pt>
                <c:pt idx="36365">
                  <c:v>0.81373842592592593</c:v>
                </c:pt>
                <c:pt idx="36366">
                  <c:v>0.81398148148148142</c:v>
                </c:pt>
                <c:pt idx="36367">
                  <c:v>0.81422453703703701</c:v>
                </c:pt>
                <c:pt idx="36368">
                  <c:v>0.81446759259259249</c:v>
                </c:pt>
                <c:pt idx="36369">
                  <c:v>0.81472222222222224</c:v>
                </c:pt>
                <c:pt idx="36370">
                  <c:v>0.81496527777777772</c:v>
                </c:pt>
                <c:pt idx="36371">
                  <c:v>0.81520833333333342</c:v>
                </c:pt>
                <c:pt idx="36372">
                  <c:v>0.81545138888888891</c:v>
                </c:pt>
                <c:pt idx="36373">
                  <c:v>0.8156944444444445</c:v>
                </c:pt>
                <c:pt idx="36374">
                  <c:v>0.81593749999999998</c:v>
                </c:pt>
                <c:pt idx="36375">
                  <c:v>0.81619212962962961</c:v>
                </c:pt>
                <c:pt idx="36376">
                  <c:v>0.81643518518518521</c:v>
                </c:pt>
                <c:pt idx="36377">
                  <c:v>0.81667824074074069</c:v>
                </c:pt>
                <c:pt idx="36378">
                  <c:v>0.81692129629629628</c:v>
                </c:pt>
                <c:pt idx="36379">
                  <c:v>0.81716435185185177</c:v>
                </c:pt>
                <c:pt idx="36380">
                  <c:v>0.81741898148148151</c:v>
                </c:pt>
                <c:pt idx="36381">
                  <c:v>0.81766203703703699</c:v>
                </c:pt>
                <c:pt idx="36382">
                  <c:v>0.8179050925925927</c:v>
                </c:pt>
                <c:pt idx="36383">
                  <c:v>0.81814814814814818</c:v>
                </c:pt>
                <c:pt idx="36384">
                  <c:v>0.81839120370370377</c:v>
                </c:pt>
                <c:pt idx="36385">
                  <c:v>0.81864583333333341</c:v>
                </c:pt>
                <c:pt idx="36386">
                  <c:v>0.81888888888888889</c:v>
                </c:pt>
                <c:pt idx="36387">
                  <c:v>0.81913194444444448</c:v>
                </c:pt>
                <c:pt idx="36388">
                  <c:v>0.81937499999999996</c:v>
                </c:pt>
                <c:pt idx="36389">
                  <c:v>0.81961805555555556</c:v>
                </c:pt>
                <c:pt idx="36390">
                  <c:v>0.81987268518518519</c:v>
                </c:pt>
                <c:pt idx="36391">
                  <c:v>0.82011574074074067</c:v>
                </c:pt>
                <c:pt idx="36392">
                  <c:v>0.82035879629629627</c:v>
                </c:pt>
                <c:pt idx="36393">
                  <c:v>0.82060185185185175</c:v>
                </c:pt>
                <c:pt idx="36394">
                  <c:v>0.82084490740740745</c:v>
                </c:pt>
                <c:pt idx="36395">
                  <c:v>0.82108796296296294</c:v>
                </c:pt>
                <c:pt idx="36396">
                  <c:v>0.82134259259259268</c:v>
                </c:pt>
                <c:pt idx="36397">
                  <c:v>0.82158564814814816</c:v>
                </c:pt>
                <c:pt idx="36398">
                  <c:v>0.82182870370370376</c:v>
                </c:pt>
                <c:pt idx="36399">
                  <c:v>0.82207175925925924</c:v>
                </c:pt>
                <c:pt idx="36400">
                  <c:v>0.82231481481481483</c:v>
                </c:pt>
                <c:pt idx="36401">
                  <c:v>0.82256944444444446</c:v>
                </c:pt>
                <c:pt idx="36402">
                  <c:v>0.82281249999999995</c:v>
                </c:pt>
                <c:pt idx="36403">
                  <c:v>0.82305555555555554</c:v>
                </c:pt>
                <c:pt idx="36404">
                  <c:v>0.82329861111111102</c:v>
                </c:pt>
                <c:pt idx="36405">
                  <c:v>0.82354166666666673</c:v>
                </c:pt>
                <c:pt idx="36406">
                  <c:v>0.82379629629629625</c:v>
                </c:pt>
                <c:pt idx="36407">
                  <c:v>0.82403935185185195</c:v>
                </c:pt>
                <c:pt idx="36408">
                  <c:v>0.82428240740740744</c:v>
                </c:pt>
                <c:pt idx="36409">
                  <c:v>0.82452546296296303</c:v>
                </c:pt>
                <c:pt idx="36410">
                  <c:v>0.82476851851851851</c:v>
                </c:pt>
                <c:pt idx="36411">
                  <c:v>0.82502314814814814</c:v>
                </c:pt>
                <c:pt idx="36412">
                  <c:v>0.82526620370370374</c:v>
                </c:pt>
                <c:pt idx="36413">
                  <c:v>0.82550925925925922</c:v>
                </c:pt>
                <c:pt idx="36414">
                  <c:v>0.82575231481481481</c:v>
                </c:pt>
                <c:pt idx="36415">
                  <c:v>0.8259953703703703</c:v>
                </c:pt>
                <c:pt idx="36416">
                  <c:v>0.826238425925926</c:v>
                </c:pt>
                <c:pt idx="36417">
                  <c:v>0.82649305555555552</c:v>
                </c:pt>
                <c:pt idx="36418">
                  <c:v>0.82673611111111101</c:v>
                </c:pt>
                <c:pt idx="36419">
                  <c:v>0.82697916666666671</c:v>
                </c:pt>
                <c:pt idx="36420">
                  <c:v>0.82722222222222219</c:v>
                </c:pt>
                <c:pt idx="36421">
                  <c:v>0.82746527777777779</c:v>
                </c:pt>
                <c:pt idx="36422">
                  <c:v>0.82771990740740742</c:v>
                </c:pt>
                <c:pt idx="36423">
                  <c:v>0.82796296296296301</c:v>
                </c:pt>
                <c:pt idx="36424">
                  <c:v>0.82820601851851849</c:v>
                </c:pt>
                <c:pt idx="36425">
                  <c:v>0.82844907407407409</c:v>
                </c:pt>
                <c:pt idx="36426">
                  <c:v>0.82869212962962957</c:v>
                </c:pt>
                <c:pt idx="36427">
                  <c:v>0.8289467592592592</c:v>
                </c:pt>
                <c:pt idx="36428">
                  <c:v>0.8291898148148148</c:v>
                </c:pt>
                <c:pt idx="36429">
                  <c:v>0.82943287037037028</c:v>
                </c:pt>
                <c:pt idx="36430">
                  <c:v>0.82967592592592598</c:v>
                </c:pt>
                <c:pt idx="36431">
                  <c:v>0.82991898148148147</c:v>
                </c:pt>
                <c:pt idx="36432">
                  <c:v>0.83017361111111121</c:v>
                </c:pt>
                <c:pt idx="36433">
                  <c:v>0.83041666666666669</c:v>
                </c:pt>
                <c:pt idx="36434">
                  <c:v>0.83065972222222229</c:v>
                </c:pt>
                <c:pt idx="36435">
                  <c:v>0.83090277777777777</c:v>
                </c:pt>
                <c:pt idx="36436">
                  <c:v>0.83114583333333336</c:v>
                </c:pt>
                <c:pt idx="36437">
                  <c:v>0.83138888888888884</c:v>
                </c:pt>
                <c:pt idx="36438">
                  <c:v>0.83164351851851848</c:v>
                </c:pt>
                <c:pt idx="36439">
                  <c:v>0.83188657407407407</c:v>
                </c:pt>
                <c:pt idx="36440">
                  <c:v>0.83212962962962955</c:v>
                </c:pt>
                <c:pt idx="36441">
                  <c:v>0.83237268518518526</c:v>
                </c:pt>
                <c:pt idx="36442">
                  <c:v>0.83261574074074074</c:v>
                </c:pt>
                <c:pt idx="36443">
                  <c:v>0.83287037037037026</c:v>
                </c:pt>
                <c:pt idx="36444">
                  <c:v>0.83311342592592597</c:v>
                </c:pt>
                <c:pt idx="36445">
                  <c:v>0.83335648148148145</c:v>
                </c:pt>
                <c:pt idx="36446">
                  <c:v>0.83359953703703704</c:v>
                </c:pt>
                <c:pt idx="36447">
                  <c:v>0.83384259259259252</c:v>
                </c:pt>
                <c:pt idx="36448">
                  <c:v>0.83409722222222227</c:v>
                </c:pt>
                <c:pt idx="36449">
                  <c:v>0.83434027777777775</c:v>
                </c:pt>
                <c:pt idx="36450">
                  <c:v>0.83458333333333334</c:v>
                </c:pt>
                <c:pt idx="36451">
                  <c:v>0.83482638888888883</c:v>
                </c:pt>
                <c:pt idx="36452">
                  <c:v>0.83506944444444453</c:v>
                </c:pt>
                <c:pt idx="36453">
                  <c:v>0.83532407407407405</c:v>
                </c:pt>
                <c:pt idx="36454">
                  <c:v>0.83556712962962953</c:v>
                </c:pt>
                <c:pt idx="36455">
                  <c:v>0.83581018518518524</c:v>
                </c:pt>
                <c:pt idx="36456">
                  <c:v>0.83605324074074072</c:v>
                </c:pt>
                <c:pt idx="36457">
                  <c:v>0.83629629629629632</c:v>
                </c:pt>
                <c:pt idx="36458">
                  <c:v>0.8365393518518518</c:v>
                </c:pt>
                <c:pt idx="36459">
                  <c:v>0.83679398148148154</c:v>
                </c:pt>
                <c:pt idx="36460">
                  <c:v>0.83703703703703702</c:v>
                </c:pt>
                <c:pt idx="36461">
                  <c:v>0.83728009259259262</c:v>
                </c:pt>
                <c:pt idx="36462">
                  <c:v>0.8375231481481481</c:v>
                </c:pt>
                <c:pt idx="36463">
                  <c:v>0.8377662037037038</c:v>
                </c:pt>
                <c:pt idx="36464">
                  <c:v>0.83800925925925929</c:v>
                </c:pt>
                <c:pt idx="36465">
                  <c:v>0.83826388888888881</c:v>
                </c:pt>
                <c:pt idx="36466">
                  <c:v>0.83850694444444451</c:v>
                </c:pt>
                <c:pt idx="36467">
                  <c:v>0.83875</c:v>
                </c:pt>
                <c:pt idx="36468">
                  <c:v>0.83899305555555559</c:v>
                </c:pt>
                <c:pt idx="36469">
                  <c:v>0.83924768518518522</c:v>
                </c:pt>
                <c:pt idx="36470">
                  <c:v>0.8394907407407407</c:v>
                </c:pt>
                <c:pt idx="36471">
                  <c:v>0.8397337962962963</c:v>
                </c:pt>
                <c:pt idx="36472">
                  <c:v>0.83997685185185178</c:v>
                </c:pt>
                <c:pt idx="36473">
                  <c:v>0.84021990740740737</c:v>
                </c:pt>
                <c:pt idx="36474">
                  <c:v>0.84046296296296286</c:v>
                </c:pt>
                <c:pt idx="36475">
                  <c:v>0.8407175925925926</c:v>
                </c:pt>
                <c:pt idx="36476">
                  <c:v>0.84096064814814808</c:v>
                </c:pt>
                <c:pt idx="36477">
                  <c:v>0.84120370370370379</c:v>
                </c:pt>
                <c:pt idx="36478">
                  <c:v>0.84144675925925927</c:v>
                </c:pt>
                <c:pt idx="36479">
                  <c:v>0.84168981481481486</c:v>
                </c:pt>
                <c:pt idx="36480">
                  <c:v>0.8419444444444445</c:v>
                </c:pt>
                <c:pt idx="36481">
                  <c:v>0.84218749999999998</c:v>
                </c:pt>
                <c:pt idx="36482">
                  <c:v>0.84243055555555557</c:v>
                </c:pt>
                <c:pt idx="36483">
                  <c:v>0.84267361111111105</c:v>
                </c:pt>
                <c:pt idx="36484">
                  <c:v>0.84291666666666665</c:v>
                </c:pt>
                <c:pt idx="36485">
                  <c:v>0.84315972222222213</c:v>
                </c:pt>
                <c:pt idx="36486">
                  <c:v>0.84341435185185187</c:v>
                </c:pt>
                <c:pt idx="36487">
                  <c:v>0.84365740740740736</c:v>
                </c:pt>
                <c:pt idx="36488">
                  <c:v>0.84390046296296306</c:v>
                </c:pt>
                <c:pt idx="36489">
                  <c:v>0.84414351851851854</c:v>
                </c:pt>
                <c:pt idx="36490">
                  <c:v>0.84438657407407414</c:v>
                </c:pt>
                <c:pt idx="36491">
                  <c:v>0.84464120370370377</c:v>
                </c:pt>
                <c:pt idx="36492">
                  <c:v>0.84488425925925925</c:v>
                </c:pt>
                <c:pt idx="36493">
                  <c:v>0.84512731481481485</c:v>
                </c:pt>
                <c:pt idx="36494">
                  <c:v>0.84537037037037033</c:v>
                </c:pt>
                <c:pt idx="36495">
                  <c:v>0.84561342592592592</c:v>
                </c:pt>
                <c:pt idx="36496">
                  <c:v>0.84586805555555555</c:v>
                </c:pt>
                <c:pt idx="36497">
                  <c:v>0.84611111111111104</c:v>
                </c:pt>
                <c:pt idx="36498">
                  <c:v>0.84635416666666663</c:v>
                </c:pt>
                <c:pt idx="36499">
                  <c:v>0.84659722222222233</c:v>
                </c:pt>
                <c:pt idx="36500">
                  <c:v>0.84684027777777782</c:v>
                </c:pt>
                <c:pt idx="36501">
                  <c:v>0.84709490740740734</c:v>
                </c:pt>
                <c:pt idx="36502">
                  <c:v>0.84733796296296304</c:v>
                </c:pt>
                <c:pt idx="36503">
                  <c:v>0.84758101851851853</c:v>
                </c:pt>
                <c:pt idx="36504">
                  <c:v>0.84782407407407412</c:v>
                </c:pt>
                <c:pt idx="36505">
                  <c:v>0.8480671296296296</c:v>
                </c:pt>
                <c:pt idx="36506">
                  <c:v>0.84831018518518519</c:v>
                </c:pt>
                <c:pt idx="36507">
                  <c:v>0.84856481481481483</c:v>
                </c:pt>
                <c:pt idx="36508">
                  <c:v>0.84880787037037031</c:v>
                </c:pt>
                <c:pt idx="36509">
                  <c:v>0.8490509259259259</c:v>
                </c:pt>
                <c:pt idx="36510">
                  <c:v>0.84929398148148139</c:v>
                </c:pt>
                <c:pt idx="36511">
                  <c:v>0.84953703703703709</c:v>
                </c:pt>
                <c:pt idx="36512">
                  <c:v>0.84979166666666661</c:v>
                </c:pt>
                <c:pt idx="36513">
                  <c:v>0.85003472222222232</c:v>
                </c:pt>
                <c:pt idx="36514">
                  <c:v>0.8502777777777778</c:v>
                </c:pt>
                <c:pt idx="36515">
                  <c:v>0.85052083333333339</c:v>
                </c:pt>
                <c:pt idx="36516">
                  <c:v>0.85076388888888888</c:v>
                </c:pt>
                <c:pt idx="36517">
                  <c:v>0.85101851851851851</c:v>
                </c:pt>
                <c:pt idx="36518">
                  <c:v>0.8512615740740741</c:v>
                </c:pt>
                <c:pt idx="36519">
                  <c:v>0.85150462962962958</c:v>
                </c:pt>
                <c:pt idx="36520">
                  <c:v>0.85174768518518518</c:v>
                </c:pt>
                <c:pt idx="36521">
                  <c:v>0.85199074074074066</c:v>
                </c:pt>
                <c:pt idx="36522">
                  <c:v>0.85223379629629636</c:v>
                </c:pt>
                <c:pt idx="36523">
                  <c:v>0.85248842592592589</c:v>
                </c:pt>
                <c:pt idx="36524">
                  <c:v>0.85273148148148159</c:v>
                </c:pt>
                <c:pt idx="36525">
                  <c:v>0.85297453703703707</c:v>
                </c:pt>
                <c:pt idx="36526">
                  <c:v>0.85321759259259267</c:v>
                </c:pt>
                <c:pt idx="36527">
                  <c:v>0.85346064814814815</c:v>
                </c:pt>
                <c:pt idx="36528">
                  <c:v>0.85371527777777778</c:v>
                </c:pt>
                <c:pt idx="36529">
                  <c:v>0.85395833333333337</c:v>
                </c:pt>
                <c:pt idx="36530">
                  <c:v>0.85420138888888886</c:v>
                </c:pt>
                <c:pt idx="36531">
                  <c:v>0.85444444444444445</c:v>
                </c:pt>
                <c:pt idx="36532">
                  <c:v>0.85468749999999993</c:v>
                </c:pt>
                <c:pt idx="36533">
                  <c:v>0.85494212962962957</c:v>
                </c:pt>
                <c:pt idx="36534">
                  <c:v>0.85518518518518516</c:v>
                </c:pt>
                <c:pt idx="36535">
                  <c:v>0.85542824074074064</c:v>
                </c:pt>
                <c:pt idx="36536">
                  <c:v>0.85567129629629635</c:v>
                </c:pt>
                <c:pt idx="36537">
                  <c:v>0.85591435185185183</c:v>
                </c:pt>
                <c:pt idx="36538">
                  <c:v>0.85616898148148157</c:v>
                </c:pt>
                <c:pt idx="36539">
                  <c:v>0.85641203703703705</c:v>
                </c:pt>
                <c:pt idx="36540">
                  <c:v>0.85665509259259265</c:v>
                </c:pt>
                <c:pt idx="36541">
                  <c:v>0.85689814814814813</c:v>
                </c:pt>
                <c:pt idx="36542">
                  <c:v>0.85714120370370372</c:v>
                </c:pt>
                <c:pt idx="36543">
                  <c:v>0.85739583333333336</c:v>
                </c:pt>
                <c:pt idx="36544">
                  <c:v>0.85763888888888884</c:v>
                </c:pt>
                <c:pt idx="36545">
                  <c:v>0.85788194444444443</c:v>
                </c:pt>
                <c:pt idx="36546">
                  <c:v>0.85812499999999992</c:v>
                </c:pt>
                <c:pt idx="36547">
                  <c:v>0.85836805555555562</c:v>
                </c:pt>
                <c:pt idx="36548">
                  <c:v>0.85862268518518514</c:v>
                </c:pt>
                <c:pt idx="36549">
                  <c:v>0.85886574074074085</c:v>
                </c:pt>
                <c:pt idx="36550">
                  <c:v>0.85910879629629633</c:v>
                </c:pt>
                <c:pt idx="36551">
                  <c:v>0.85935185185185192</c:v>
                </c:pt>
                <c:pt idx="36552">
                  <c:v>0.8595949074074074</c:v>
                </c:pt>
                <c:pt idx="36553">
                  <c:v>0.859837962962963</c:v>
                </c:pt>
                <c:pt idx="36554">
                  <c:v>0.86009259259259263</c:v>
                </c:pt>
                <c:pt idx="36555">
                  <c:v>0.86033564814814811</c:v>
                </c:pt>
                <c:pt idx="36556">
                  <c:v>0.86057870370370371</c:v>
                </c:pt>
                <c:pt idx="36557">
                  <c:v>0.86082175925925919</c:v>
                </c:pt>
                <c:pt idx="36558">
                  <c:v>0.86106481481481489</c:v>
                </c:pt>
                <c:pt idx="36559">
                  <c:v>0.86131944444444442</c:v>
                </c:pt>
                <c:pt idx="36560">
                  <c:v>0.8615624999999999</c:v>
                </c:pt>
                <c:pt idx="36561">
                  <c:v>0.8618055555555556</c:v>
                </c:pt>
                <c:pt idx="36562">
                  <c:v>0.86204861111111108</c:v>
                </c:pt>
                <c:pt idx="36563">
                  <c:v>0.86229166666666668</c:v>
                </c:pt>
                <c:pt idx="36564">
                  <c:v>0.86254629629629631</c:v>
                </c:pt>
                <c:pt idx="36565">
                  <c:v>0.8627893518518519</c:v>
                </c:pt>
                <c:pt idx="36566">
                  <c:v>0.86303240740740739</c:v>
                </c:pt>
                <c:pt idx="36567">
                  <c:v>0.86327546296296298</c:v>
                </c:pt>
                <c:pt idx="36568">
                  <c:v>0.86351851851851846</c:v>
                </c:pt>
                <c:pt idx="36569">
                  <c:v>0.8637731481481481</c:v>
                </c:pt>
                <c:pt idx="36570">
                  <c:v>0.86401620370370369</c:v>
                </c:pt>
                <c:pt idx="36571">
                  <c:v>0.86425925925925917</c:v>
                </c:pt>
                <c:pt idx="36572">
                  <c:v>0.86450231481481488</c:v>
                </c:pt>
                <c:pt idx="36573">
                  <c:v>0.86474537037037036</c:v>
                </c:pt>
                <c:pt idx="36574">
                  <c:v>0.86498842592592595</c:v>
                </c:pt>
                <c:pt idx="36575">
                  <c:v>0.86524305555555558</c:v>
                </c:pt>
                <c:pt idx="36576">
                  <c:v>0.86548611111111118</c:v>
                </c:pt>
                <c:pt idx="36577">
                  <c:v>0.86572916666666666</c:v>
                </c:pt>
                <c:pt idx="36578">
                  <c:v>0.86597222222222225</c:v>
                </c:pt>
                <c:pt idx="36579">
                  <c:v>0.86621527777777774</c:v>
                </c:pt>
                <c:pt idx="36580">
                  <c:v>0.86645833333333344</c:v>
                </c:pt>
                <c:pt idx="36581">
                  <c:v>0.86671296296296296</c:v>
                </c:pt>
                <c:pt idx="36582">
                  <c:v>0.86695601851851845</c:v>
                </c:pt>
                <c:pt idx="36583">
                  <c:v>0.86719907407407415</c:v>
                </c:pt>
                <c:pt idx="36584">
                  <c:v>0.86744212962962963</c:v>
                </c:pt>
                <c:pt idx="36585">
                  <c:v>0.86768518518518523</c:v>
                </c:pt>
                <c:pt idx="36586">
                  <c:v>0.86793981481481486</c:v>
                </c:pt>
                <c:pt idx="36587">
                  <c:v>0.86818287037037034</c:v>
                </c:pt>
                <c:pt idx="36588">
                  <c:v>0.86842592592592593</c:v>
                </c:pt>
                <c:pt idx="36589">
                  <c:v>0.86866898148148142</c:v>
                </c:pt>
                <c:pt idx="36590">
                  <c:v>0.86891203703703701</c:v>
                </c:pt>
                <c:pt idx="36591">
                  <c:v>0.86916666666666664</c:v>
                </c:pt>
                <c:pt idx="36592">
                  <c:v>0.86940972222222224</c:v>
                </c:pt>
                <c:pt idx="36593">
                  <c:v>0.86965277777777772</c:v>
                </c:pt>
                <c:pt idx="36594">
                  <c:v>0.86989583333333342</c:v>
                </c:pt>
                <c:pt idx="36595">
                  <c:v>0.87013888888888891</c:v>
                </c:pt>
                <c:pt idx="36596">
                  <c:v>0.87039351851851843</c:v>
                </c:pt>
                <c:pt idx="36597">
                  <c:v>0.87063657407407413</c:v>
                </c:pt>
                <c:pt idx="36598">
                  <c:v>0.87087962962962961</c:v>
                </c:pt>
                <c:pt idx="36599">
                  <c:v>0.87112268518518521</c:v>
                </c:pt>
                <c:pt idx="36600">
                  <c:v>0.87136574074074069</c:v>
                </c:pt>
                <c:pt idx="36601">
                  <c:v>0.87160879629629628</c:v>
                </c:pt>
                <c:pt idx="36602">
                  <c:v>0.87186342592592592</c:v>
                </c:pt>
                <c:pt idx="36603">
                  <c:v>0.87210648148148151</c:v>
                </c:pt>
                <c:pt idx="36604">
                  <c:v>0.87234953703703699</c:v>
                </c:pt>
                <c:pt idx="36605">
                  <c:v>0.8725925925925927</c:v>
                </c:pt>
                <c:pt idx="36606">
                  <c:v>0.87283564814814818</c:v>
                </c:pt>
                <c:pt idx="36607">
                  <c:v>0.8730902777777777</c:v>
                </c:pt>
                <c:pt idx="36608">
                  <c:v>0.87333333333333341</c:v>
                </c:pt>
                <c:pt idx="36609">
                  <c:v>0.87357638888888889</c:v>
                </c:pt>
                <c:pt idx="36610">
                  <c:v>0.87381944444444448</c:v>
                </c:pt>
                <c:pt idx="36611">
                  <c:v>0.87406249999999996</c:v>
                </c:pt>
                <c:pt idx="36612">
                  <c:v>0.8743171296296296</c:v>
                </c:pt>
                <c:pt idx="36613">
                  <c:v>0.87456018518518519</c:v>
                </c:pt>
                <c:pt idx="36614">
                  <c:v>0.87480324074074067</c:v>
                </c:pt>
                <c:pt idx="36615">
                  <c:v>0.87504629629629627</c:v>
                </c:pt>
                <c:pt idx="36616">
                  <c:v>0.87528935185185175</c:v>
                </c:pt>
                <c:pt idx="36617">
                  <c:v>0.87554398148148149</c:v>
                </c:pt>
                <c:pt idx="36618">
                  <c:v>0.87578703703703698</c:v>
                </c:pt>
                <c:pt idx="36619">
                  <c:v>0.87603009259259268</c:v>
                </c:pt>
                <c:pt idx="36620">
                  <c:v>0.87627314814814816</c:v>
                </c:pt>
                <c:pt idx="36621">
                  <c:v>0.87651620370370376</c:v>
                </c:pt>
                <c:pt idx="36622">
                  <c:v>0.87677083333333339</c:v>
                </c:pt>
                <c:pt idx="36623">
                  <c:v>0.87701388888888887</c:v>
                </c:pt>
                <c:pt idx="36624">
                  <c:v>0.87725694444444446</c:v>
                </c:pt>
                <c:pt idx="36625">
                  <c:v>0.87749999999999995</c:v>
                </c:pt>
                <c:pt idx="36626">
                  <c:v>0.87774305555555554</c:v>
                </c:pt>
                <c:pt idx="36627">
                  <c:v>0.87798611111111102</c:v>
                </c:pt>
                <c:pt idx="36628">
                  <c:v>0.87824074074074077</c:v>
                </c:pt>
                <c:pt idx="36629">
                  <c:v>0.87848379629629625</c:v>
                </c:pt>
                <c:pt idx="36630">
                  <c:v>0.87872685185185195</c:v>
                </c:pt>
                <c:pt idx="36631">
                  <c:v>0.87896990740740744</c:v>
                </c:pt>
                <c:pt idx="36632">
                  <c:v>0.87921296296296303</c:v>
                </c:pt>
                <c:pt idx="36633">
                  <c:v>0.87946759259259266</c:v>
                </c:pt>
                <c:pt idx="36634">
                  <c:v>0.87971064814814814</c:v>
                </c:pt>
                <c:pt idx="36635">
                  <c:v>0.87995370370370374</c:v>
                </c:pt>
                <c:pt idx="36636">
                  <c:v>0.88019675925925922</c:v>
                </c:pt>
                <c:pt idx="36637">
                  <c:v>0.88043981481481481</c:v>
                </c:pt>
                <c:pt idx="36638">
                  <c:v>0.88069444444444445</c:v>
                </c:pt>
                <c:pt idx="36639">
                  <c:v>0.88093749999999993</c:v>
                </c:pt>
                <c:pt idx="36640">
                  <c:v>0.88118055555555552</c:v>
                </c:pt>
                <c:pt idx="36641">
                  <c:v>0.88142361111111101</c:v>
                </c:pt>
                <c:pt idx="36642">
                  <c:v>0.88166666666666671</c:v>
                </c:pt>
                <c:pt idx="36643">
                  <c:v>0.88192129629629623</c:v>
                </c:pt>
                <c:pt idx="36644">
                  <c:v>0.88216435185185194</c:v>
                </c:pt>
                <c:pt idx="36645">
                  <c:v>0.88240740740740742</c:v>
                </c:pt>
                <c:pt idx="36646">
                  <c:v>0.88265046296296301</c:v>
                </c:pt>
                <c:pt idx="36647">
                  <c:v>0.88289351851851849</c:v>
                </c:pt>
                <c:pt idx="36648">
                  <c:v>0.88313657407407409</c:v>
                </c:pt>
                <c:pt idx="36649">
                  <c:v>0.88339120370370372</c:v>
                </c:pt>
                <c:pt idx="36650">
                  <c:v>0.8836342592592592</c:v>
                </c:pt>
                <c:pt idx="36651">
                  <c:v>0.8838773148148148</c:v>
                </c:pt>
                <c:pt idx="36652">
                  <c:v>0.88412037037037028</c:v>
                </c:pt>
                <c:pt idx="36653">
                  <c:v>0.88436342592592598</c:v>
                </c:pt>
                <c:pt idx="36654">
                  <c:v>0.8846180555555555</c:v>
                </c:pt>
                <c:pt idx="36655">
                  <c:v>0.88486111111111121</c:v>
                </c:pt>
                <c:pt idx="36656">
                  <c:v>0.88510416666666669</c:v>
                </c:pt>
                <c:pt idx="36657">
                  <c:v>0.88534722222222229</c:v>
                </c:pt>
                <c:pt idx="36658">
                  <c:v>0.88559027777777777</c:v>
                </c:pt>
                <c:pt idx="36659">
                  <c:v>0.88583333333333336</c:v>
                </c:pt>
                <c:pt idx="36660">
                  <c:v>0.88608796296296299</c:v>
                </c:pt>
                <c:pt idx="36661">
                  <c:v>0.88633101851851848</c:v>
                </c:pt>
                <c:pt idx="36662">
                  <c:v>0.88657407407407407</c:v>
                </c:pt>
                <c:pt idx="36663">
                  <c:v>0.88681712962962955</c:v>
                </c:pt>
                <c:pt idx="36664">
                  <c:v>0.88706018518518526</c:v>
                </c:pt>
                <c:pt idx="36665">
                  <c:v>0.88731481481481478</c:v>
                </c:pt>
                <c:pt idx="36666">
                  <c:v>0.88755787037037026</c:v>
                </c:pt>
                <c:pt idx="36667">
                  <c:v>0.88780092592592597</c:v>
                </c:pt>
                <c:pt idx="36668">
                  <c:v>0.88804398148148145</c:v>
                </c:pt>
                <c:pt idx="36669">
                  <c:v>0.88828703703703704</c:v>
                </c:pt>
                <c:pt idx="36670">
                  <c:v>0.88854166666666667</c:v>
                </c:pt>
                <c:pt idx="36671">
                  <c:v>0.88878472222222227</c:v>
                </c:pt>
                <c:pt idx="36672">
                  <c:v>0.88902777777777775</c:v>
                </c:pt>
                <c:pt idx="36673">
                  <c:v>0.88927083333333334</c:v>
                </c:pt>
                <c:pt idx="36674">
                  <c:v>0.88951388888888883</c:v>
                </c:pt>
                <c:pt idx="36675">
                  <c:v>0.88975694444444453</c:v>
                </c:pt>
                <c:pt idx="36676">
                  <c:v>0.89001157407407405</c:v>
                </c:pt>
                <c:pt idx="36677">
                  <c:v>0.89025462962962953</c:v>
                </c:pt>
                <c:pt idx="36678">
                  <c:v>0.89049768518518524</c:v>
                </c:pt>
                <c:pt idx="36679">
                  <c:v>0.89074074074074072</c:v>
                </c:pt>
                <c:pt idx="36680">
                  <c:v>0.89098379629629632</c:v>
                </c:pt>
                <c:pt idx="36681">
                  <c:v>0.89123842592592595</c:v>
                </c:pt>
                <c:pt idx="36682">
                  <c:v>0.89148148148148154</c:v>
                </c:pt>
                <c:pt idx="36683">
                  <c:v>0.89172453703703702</c:v>
                </c:pt>
                <c:pt idx="36684">
                  <c:v>0.89196759259259262</c:v>
                </c:pt>
                <c:pt idx="36685">
                  <c:v>0.8922106481481481</c:v>
                </c:pt>
                <c:pt idx="36686">
                  <c:v>0.89246527777777773</c:v>
                </c:pt>
                <c:pt idx="36687">
                  <c:v>0.89270833333333333</c:v>
                </c:pt>
                <c:pt idx="36688">
                  <c:v>0.89295138888888881</c:v>
                </c:pt>
                <c:pt idx="36689">
                  <c:v>0.89319444444444451</c:v>
                </c:pt>
                <c:pt idx="36690">
                  <c:v>0.8934375</c:v>
                </c:pt>
                <c:pt idx="36691">
                  <c:v>0.89369212962962974</c:v>
                </c:pt>
                <c:pt idx="36692">
                  <c:v>0.89393518518518522</c:v>
                </c:pt>
                <c:pt idx="36693">
                  <c:v>0.8941782407407407</c:v>
                </c:pt>
                <c:pt idx="36694">
                  <c:v>0.8944212962962963</c:v>
                </c:pt>
                <c:pt idx="36695">
                  <c:v>0.89466435185185178</c:v>
                </c:pt>
                <c:pt idx="36696">
                  <c:v>0.89490740740740737</c:v>
                </c:pt>
                <c:pt idx="36697">
                  <c:v>0.89516203703703701</c:v>
                </c:pt>
                <c:pt idx="36698">
                  <c:v>0.8954050925925926</c:v>
                </c:pt>
                <c:pt idx="36699">
                  <c:v>0.89564814814814808</c:v>
                </c:pt>
                <c:pt idx="36700">
                  <c:v>0.89589120370370379</c:v>
                </c:pt>
                <c:pt idx="36701">
                  <c:v>0.89613425925925927</c:v>
                </c:pt>
                <c:pt idx="36702">
                  <c:v>0.89638888888888879</c:v>
                </c:pt>
                <c:pt idx="36703">
                  <c:v>0.8966319444444445</c:v>
                </c:pt>
                <c:pt idx="36704">
                  <c:v>0.89687499999999998</c:v>
                </c:pt>
                <c:pt idx="36705">
                  <c:v>0.89711805555555557</c:v>
                </c:pt>
                <c:pt idx="36706">
                  <c:v>0.89736111111111105</c:v>
                </c:pt>
                <c:pt idx="36707">
                  <c:v>0.8976157407407408</c:v>
                </c:pt>
                <c:pt idx="36708">
                  <c:v>0.89785879629629628</c:v>
                </c:pt>
                <c:pt idx="36709">
                  <c:v>0.89810185185185187</c:v>
                </c:pt>
                <c:pt idx="36710">
                  <c:v>0.89834490740740736</c:v>
                </c:pt>
                <c:pt idx="36711">
                  <c:v>0.89858796296296306</c:v>
                </c:pt>
                <c:pt idx="36712">
                  <c:v>0.89884259259259258</c:v>
                </c:pt>
                <c:pt idx="36713">
                  <c:v>0.89908564814814806</c:v>
                </c:pt>
                <c:pt idx="36714">
                  <c:v>0.89932870370370377</c:v>
                </c:pt>
                <c:pt idx="36715">
                  <c:v>0.89957175925925925</c:v>
                </c:pt>
                <c:pt idx="36716">
                  <c:v>0.89981481481481485</c:v>
                </c:pt>
                <c:pt idx="36717">
                  <c:v>0.90006944444444448</c:v>
                </c:pt>
                <c:pt idx="36718">
                  <c:v>0.90031250000000007</c:v>
                </c:pt>
                <c:pt idx="36719">
                  <c:v>0.90055555555555555</c:v>
                </c:pt>
                <c:pt idx="36720">
                  <c:v>0.90079861111111104</c:v>
                </c:pt>
                <c:pt idx="36721">
                  <c:v>0.90104166666666663</c:v>
                </c:pt>
                <c:pt idx="36722">
                  <c:v>0.90128472222222233</c:v>
                </c:pt>
                <c:pt idx="36723">
                  <c:v>0.90153935185185186</c:v>
                </c:pt>
                <c:pt idx="36724">
                  <c:v>0.90178240740740734</c:v>
                </c:pt>
                <c:pt idx="36725">
                  <c:v>0.90202546296296304</c:v>
                </c:pt>
                <c:pt idx="36726">
                  <c:v>0.90226851851851853</c:v>
                </c:pt>
                <c:pt idx="36727">
                  <c:v>0.90251157407407412</c:v>
                </c:pt>
                <c:pt idx="36728">
                  <c:v>0.90276620370370375</c:v>
                </c:pt>
                <c:pt idx="36729">
                  <c:v>0.90300925925925923</c:v>
                </c:pt>
                <c:pt idx="36730">
                  <c:v>0.90325231481481483</c:v>
                </c:pt>
                <c:pt idx="36731">
                  <c:v>0.90349537037037031</c:v>
                </c:pt>
                <c:pt idx="36732">
                  <c:v>0.9037384259259259</c:v>
                </c:pt>
                <c:pt idx="36733">
                  <c:v>0.90398148148148139</c:v>
                </c:pt>
                <c:pt idx="36734">
                  <c:v>0.90423611111111113</c:v>
                </c:pt>
                <c:pt idx="36735">
                  <c:v>0.90447916666666661</c:v>
                </c:pt>
                <c:pt idx="36736">
                  <c:v>0.90472222222222232</c:v>
                </c:pt>
                <c:pt idx="36737">
                  <c:v>0.9049652777777778</c:v>
                </c:pt>
                <c:pt idx="36738">
                  <c:v>0.90520833333333339</c:v>
                </c:pt>
                <c:pt idx="36739">
                  <c:v>0.90546296296296302</c:v>
                </c:pt>
                <c:pt idx="36740">
                  <c:v>0.90570601851851851</c:v>
                </c:pt>
                <c:pt idx="36741">
                  <c:v>0.9059490740740741</c:v>
                </c:pt>
                <c:pt idx="36742">
                  <c:v>0.90619212962962958</c:v>
                </c:pt>
                <c:pt idx="36743">
                  <c:v>0.90643518518518518</c:v>
                </c:pt>
                <c:pt idx="36744">
                  <c:v>0.90668981481481481</c:v>
                </c:pt>
                <c:pt idx="36745">
                  <c:v>0.9069328703703704</c:v>
                </c:pt>
                <c:pt idx="36746">
                  <c:v>0.90717592592592589</c:v>
                </c:pt>
                <c:pt idx="36747">
                  <c:v>0.90741898148148137</c:v>
                </c:pt>
                <c:pt idx="36748">
                  <c:v>0.90766203703703707</c:v>
                </c:pt>
                <c:pt idx="36749">
                  <c:v>0.90791666666666659</c:v>
                </c:pt>
                <c:pt idx="36750">
                  <c:v>0.9081597222222223</c:v>
                </c:pt>
                <c:pt idx="36751">
                  <c:v>0.90840277777777778</c:v>
                </c:pt>
                <c:pt idx="36752">
                  <c:v>0.90864583333333337</c:v>
                </c:pt>
                <c:pt idx="36753">
                  <c:v>0.90888888888888886</c:v>
                </c:pt>
                <c:pt idx="36754">
                  <c:v>0.90913194444444445</c:v>
                </c:pt>
                <c:pt idx="36755">
                  <c:v>0.90938657407407408</c:v>
                </c:pt>
                <c:pt idx="36756">
                  <c:v>0.90962962962962957</c:v>
                </c:pt>
                <c:pt idx="36757">
                  <c:v>0.90987268518518516</c:v>
                </c:pt>
                <c:pt idx="36758">
                  <c:v>0.91011574074074064</c:v>
                </c:pt>
                <c:pt idx="36759">
                  <c:v>0.91035879629629635</c:v>
                </c:pt>
                <c:pt idx="36760">
                  <c:v>0.91061342592592587</c:v>
                </c:pt>
                <c:pt idx="36761">
                  <c:v>0.91085648148148157</c:v>
                </c:pt>
                <c:pt idx="36762">
                  <c:v>0.91109953703703705</c:v>
                </c:pt>
                <c:pt idx="36763">
                  <c:v>0.91134259259259265</c:v>
                </c:pt>
                <c:pt idx="36764">
                  <c:v>0.91158564814814813</c:v>
                </c:pt>
                <c:pt idx="36765">
                  <c:v>0.91184027777777776</c:v>
                </c:pt>
                <c:pt idx="36766">
                  <c:v>0.91208333333333336</c:v>
                </c:pt>
                <c:pt idx="36767">
                  <c:v>0.91232638888888884</c:v>
                </c:pt>
                <c:pt idx="36768">
                  <c:v>0.91256944444444443</c:v>
                </c:pt>
                <c:pt idx="36769">
                  <c:v>0.91281249999999992</c:v>
                </c:pt>
                <c:pt idx="36770">
                  <c:v>0.91305555555555562</c:v>
                </c:pt>
                <c:pt idx="36771">
                  <c:v>0.91331018518518514</c:v>
                </c:pt>
                <c:pt idx="36772">
                  <c:v>0.91355324074074085</c:v>
                </c:pt>
                <c:pt idx="36773">
                  <c:v>0.91379629629629633</c:v>
                </c:pt>
                <c:pt idx="36774">
                  <c:v>0.91403935185185192</c:v>
                </c:pt>
                <c:pt idx="36775">
                  <c:v>0.9142824074074074</c:v>
                </c:pt>
                <c:pt idx="36776">
                  <c:v>0.91453703703703704</c:v>
                </c:pt>
                <c:pt idx="36777">
                  <c:v>0.91478009259259263</c:v>
                </c:pt>
                <c:pt idx="36778">
                  <c:v>0.91502314814814811</c:v>
                </c:pt>
                <c:pt idx="36779">
                  <c:v>0.91526620370370371</c:v>
                </c:pt>
                <c:pt idx="36780">
                  <c:v>0.91550925925925919</c:v>
                </c:pt>
                <c:pt idx="36781">
                  <c:v>0.91576388888888882</c:v>
                </c:pt>
                <c:pt idx="36782">
                  <c:v>0.91600694444444442</c:v>
                </c:pt>
                <c:pt idx="36783">
                  <c:v>0.9162499999999999</c:v>
                </c:pt>
                <c:pt idx="36784">
                  <c:v>0.9164930555555556</c:v>
                </c:pt>
                <c:pt idx="36785">
                  <c:v>0.91673611111111108</c:v>
                </c:pt>
                <c:pt idx="36786">
                  <c:v>0.91699074074074083</c:v>
                </c:pt>
                <c:pt idx="36787">
                  <c:v>0.91723379629629631</c:v>
                </c:pt>
                <c:pt idx="36788">
                  <c:v>0.9174768518518519</c:v>
                </c:pt>
                <c:pt idx="36789">
                  <c:v>0.91771990740740739</c:v>
                </c:pt>
                <c:pt idx="36790">
                  <c:v>0.91796296296296298</c:v>
                </c:pt>
                <c:pt idx="36791">
                  <c:v>0.91821759259259261</c:v>
                </c:pt>
                <c:pt idx="36792">
                  <c:v>0.9184606481481481</c:v>
                </c:pt>
                <c:pt idx="36793">
                  <c:v>0.91870370370370369</c:v>
                </c:pt>
                <c:pt idx="36794">
                  <c:v>0.91894675925925917</c:v>
                </c:pt>
                <c:pt idx="36795">
                  <c:v>0.91918981481481488</c:v>
                </c:pt>
                <c:pt idx="36796">
                  <c:v>0.91943287037037036</c:v>
                </c:pt>
                <c:pt idx="36797">
                  <c:v>0.9196875000000001</c:v>
                </c:pt>
                <c:pt idx="36798">
                  <c:v>0.91993055555555558</c:v>
                </c:pt>
                <c:pt idx="36799">
                  <c:v>0.92017361111111118</c:v>
                </c:pt>
                <c:pt idx="36800">
                  <c:v>0.92041666666666666</c:v>
                </c:pt>
                <c:pt idx="36801">
                  <c:v>0.92065972222222225</c:v>
                </c:pt>
                <c:pt idx="36802">
                  <c:v>0.92091435185185189</c:v>
                </c:pt>
                <c:pt idx="36803">
                  <c:v>0.92115740740740737</c:v>
                </c:pt>
                <c:pt idx="36804">
                  <c:v>0.92140046296296296</c:v>
                </c:pt>
                <c:pt idx="36805">
                  <c:v>0.92164351851851845</c:v>
                </c:pt>
                <c:pt idx="36806">
                  <c:v>0.92188657407407415</c:v>
                </c:pt>
                <c:pt idx="36807">
                  <c:v>0.92212962962962963</c:v>
                </c:pt>
                <c:pt idx="36808">
                  <c:v>0.92238425925925915</c:v>
                </c:pt>
                <c:pt idx="36809">
                  <c:v>0.92262731481481486</c:v>
                </c:pt>
                <c:pt idx="36810">
                  <c:v>0.92287037037037034</c:v>
                </c:pt>
                <c:pt idx="36811">
                  <c:v>0.92311342592592593</c:v>
                </c:pt>
                <c:pt idx="36812">
                  <c:v>0.92335648148148142</c:v>
                </c:pt>
                <c:pt idx="36813">
                  <c:v>0.92361111111111116</c:v>
                </c:pt>
                <c:pt idx="36814">
                  <c:v>0.92385416666666664</c:v>
                </c:pt>
                <c:pt idx="36815">
                  <c:v>0.92409722222222224</c:v>
                </c:pt>
                <c:pt idx="36816">
                  <c:v>0.92434027777777772</c:v>
                </c:pt>
                <c:pt idx="36817">
                  <c:v>0.92458333333333342</c:v>
                </c:pt>
                <c:pt idx="36818">
                  <c:v>0.92483796296296295</c:v>
                </c:pt>
                <c:pt idx="36819">
                  <c:v>0.92508101851851843</c:v>
                </c:pt>
                <c:pt idx="36820">
                  <c:v>0.92532407407407413</c:v>
                </c:pt>
                <c:pt idx="36821">
                  <c:v>0.92556712962962961</c:v>
                </c:pt>
                <c:pt idx="36822">
                  <c:v>0.92581018518518521</c:v>
                </c:pt>
                <c:pt idx="36823">
                  <c:v>0.92606481481481484</c:v>
                </c:pt>
                <c:pt idx="36824">
                  <c:v>0.92630787037037043</c:v>
                </c:pt>
                <c:pt idx="36825">
                  <c:v>0.92655092592592592</c:v>
                </c:pt>
                <c:pt idx="36826">
                  <c:v>0.92679398148148151</c:v>
                </c:pt>
                <c:pt idx="36827">
                  <c:v>0.92703703703703699</c:v>
                </c:pt>
                <c:pt idx="36828">
                  <c:v>0.9272800925925927</c:v>
                </c:pt>
                <c:pt idx="36829">
                  <c:v>0.92753472222222222</c:v>
                </c:pt>
                <c:pt idx="36830">
                  <c:v>0.9277777777777777</c:v>
                </c:pt>
                <c:pt idx="36831">
                  <c:v>0.92802083333333341</c:v>
                </c:pt>
                <c:pt idx="36832">
                  <c:v>0.92826388888888889</c:v>
                </c:pt>
                <c:pt idx="36833">
                  <c:v>0.92850694444444448</c:v>
                </c:pt>
                <c:pt idx="36834">
                  <c:v>0.92876157407407411</c:v>
                </c:pt>
                <c:pt idx="36835">
                  <c:v>0.9290046296296296</c:v>
                </c:pt>
                <c:pt idx="36836">
                  <c:v>0.92924768518518519</c:v>
                </c:pt>
                <c:pt idx="36837">
                  <c:v>0.92949074074074067</c:v>
                </c:pt>
                <c:pt idx="36838">
                  <c:v>0.92973379629629627</c:v>
                </c:pt>
                <c:pt idx="36839">
                  <c:v>0.9299884259259259</c:v>
                </c:pt>
                <c:pt idx="36840">
                  <c:v>0.93023148148148149</c:v>
                </c:pt>
                <c:pt idx="36841">
                  <c:v>0.93047453703703698</c:v>
                </c:pt>
                <c:pt idx="36842">
                  <c:v>0.93071759259259268</c:v>
                </c:pt>
                <c:pt idx="36843">
                  <c:v>0.93096064814814816</c:v>
                </c:pt>
                <c:pt idx="36844">
                  <c:v>0.93120370370370376</c:v>
                </c:pt>
                <c:pt idx="36845">
                  <c:v>0.93145833333333339</c:v>
                </c:pt>
                <c:pt idx="36846">
                  <c:v>0.93170138888888887</c:v>
                </c:pt>
                <c:pt idx="36847">
                  <c:v>0.93194444444444446</c:v>
                </c:pt>
                <c:pt idx="36848">
                  <c:v>0.93218749999999995</c:v>
                </c:pt>
                <c:pt idx="36849">
                  <c:v>0.93243055555555554</c:v>
                </c:pt>
                <c:pt idx="36850">
                  <c:v>0.93268518518518517</c:v>
                </c:pt>
                <c:pt idx="36851">
                  <c:v>0.93292824074074077</c:v>
                </c:pt>
                <c:pt idx="36852">
                  <c:v>0.93317129629629625</c:v>
                </c:pt>
                <c:pt idx="36853">
                  <c:v>0.93341435185185195</c:v>
                </c:pt>
                <c:pt idx="36854">
                  <c:v>0.93365740740740744</c:v>
                </c:pt>
                <c:pt idx="36855">
                  <c:v>0.93391203703703696</c:v>
                </c:pt>
                <c:pt idx="36856">
                  <c:v>0.93415509259259266</c:v>
                </c:pt>
                <c:pt idx="36857">
                  <c:v>0.93439814814814814</c:v>
                </c:pt>
                <c:pt idx="36858">
                  <c:v>0.93464120370370374</c:v>
                </c:pt>
                <c:pt idx="36859">
                  <c:v>0.93488425925925922</c:v>
                </c:pt>
                <c:pt idx="36860">
                  <c:v>0.93513888888888896</c:v>
                </c:pt>
                <c:pt idx="36861">
                  <c:v>0.93538194444444445</c:v>
                </c:pt>
                <c:pt idx="36862">
                  <c:v>0.93562499999999993</c:v>
                </c:pt>
                <c:pt idx="36863">
                  <c:v>0.93586805555555552</c:v>
                </c:pt>
                <c:pt idx="36864">
                  <c:v>0.93611111111111101</c:v>
                </c:pt>
                <c:pt idx="36865">
                  <c:v>0.93636574074074075</c:v>
                </c:pt>
                <c:pt idx="36866">
                  <c:v>0.93660879629629623</c:v>
                </c:pt>
                <c:pt idx="36867">
                  <c:v>0.93685185185185194</c:v>
                </c:pt>
                <c:pt idx="36868">
                  <c:v>0.93709490740740742</c:v>
                </c:pt>
                <c:pt idx="36869">
                  <c:v>0.93733796296296301</c:v>
                </c:pt>
                <c:pt idx="36870">
                  <c:v>0.93759259259259264</c:v>
                </c:pt>
                <c:pt idx="36871">
                  <c:v>0.93783564814814813</c:v>
                </c:pt>
                <c:pt idx="36872">
                  <c:v>0.93807870370370372</c:v>
                </c:pt>
                <c:pt idx="36873">
                  <c:v>0.9383217592592592</c:v>
                </c:pt>
                <c:pt idx="36874">
                  <c:v>0.9385648148148148</c:v>
                </c:pt>
                <c:pt idx="36875">
                  <c:v>0.93880787037037028</c:v>
                </c:pt>
                <c:pt idx="36876">
                  <c:v>0.93906250000000002</c:v>
                </c:pt>
                <c:pt idx="36877">
                  <c:v>0.9393055555555555</c:v>
                </c:pt>
                <c:pt idx="36878">
                  <c:v>0.93954861111111121</c:v>
                </c:pt>
                <c:pt idx="36879">
                  <c:v>0.93979166666666669</c:v>
                </c:pt>
                <c:pt idx="36880">
                  <c:v>0.94003472222222229</c:v>
                </c:pt>
                <c:pt idx="36881">
                  <c:v>0.94028935185185192</c:v>
                </c:pt>
                <c:pt idx="36882">
                  <c:v>0.9405324074074074</c:v>
                </c:pt>
                <c:pt idx="36883">
                  <c:v>0.94077546296296299</c:v>
                </c:pt>
                <c:pt idx="36884">
                  <c:v>0.94101851851851848</c:v>
                </c:pt>
                <c:pt idx="36885">
                  <c:v>0.94126157407407407</c:v>
                </c:pt>
                <c:pt idx="36886">
                  <c:v>0.9415162037037037</c:v>
                </c:pt>
                <c:pt idx="36887">
                  <c:v>0.9417592592592593</c:v>
                </c:pt>
                <c:pt idx="36888">
                  <c:v>0.94200231481481478</c:v>
                </c:pt>
                <c:pt idx="36889">
                  <c:v>0.94224537037037026</c:v>
                </c:pt>
                <c:pt idx="36890">
                  <c:v>0.94248842592592597</c:v>
                </c:pt>
                <c:pt idx="36891">
                  <c:v>0.94273148148148145</c:v>
                </c:pt>
                <c:pt idx="36892">
                  <c:v>0.94298611111111119</c:v>
                </c:pt>
                <c:pt idx="36893">
                  <c:v>0.94322916666666667</c:v>
                </c:pt>
                <c:pt idx="36894">
                  <c:v>0.94347222222222227</c:v>
                </c:pt>
                <c:pt idx="36895">
                  <c:v>0.94371527777777775</c:v>
                </c:pt>
                <c:pt idx="36896">
                  <c:v>0.94395833333333334</c:v>
                </c:pt>
                <c:pt idx="36897">
                  <c:v>0.94421296296296298</c:v>
                </c:pt>
                <c:pt idx="36898">
                  <c:v>0.94445601851851846</c:v>
                </c:pt>
                <c:pt idx="36899">
                  <c:v>0.94469907407407405</c:v>
                </c:pt>
                <c:pt idx="36900">
                  <c:v>0.94494212962962953</c:v>
                </c:pt>
                <c:pt idx="36901">
                  <c:v>0.94518518518518524</c:v>
                </c:pt>
                <c:pt idx="36902">
                  <c:v>0.94542824074074072</c:v>
                </c:pt>
                <c:pt idx="36903">
                  <c:v>0.94568287037037047</c:v>
                </c:pt>
                <c:pt idx="36904">
                  <c:v>0.94592592592592595</c:v>
                </c:pt>
                <c:pt idx="36905">
                  <c:v>0.94616898148148154</c:v>
                </c:pt>
                <c:pt idx="36906">
                  <c:v>0.94641203703703702</c:v>
                </c:pt>
                <c:pt idx="36907">
                  <c:v>0.94665509259259262</c:v>
                </c:pt>
                <c:pt idx="36908">
                  <c:v>0.94690972222222225</c:v>
                </c:pt>
                <c:pt idx="36909">
                  <c:v>0.94715277777777773</c:v>
                </c:pt>
                <c:pt idx="36910">
                  <c:v>0.94739583333333333</c:v>
                </c:pt>
                <c:pt idx="36911">
                  <c:v>0.94763888888888881</c:v>
                </c:pt>
                <c:pt idx="36912">
                  <c:v>0.94788194444444451</c:v>
                </c:pt>
                <c:pt idx="36913">
                  <c:v>0.94813657407407403</c:v>
                </c:pt>
                <c:pt idx="36914">
                  <c:v>0.94837962962962974</c:v>
                </c:pt>
                <c:pt idx="36915">
                  <c:v>0.94862268518518522</c:v>
                </c:pt>
                <c:pt idx="36916">
                  <c:v>0.9488657407407407</c:v>
                </c:pt>
                <c:pt idx="36917">
                  <c:v>0.9491087962962963</c:v>
                </c:pt>
                <c:pt idx="36918">
                  <c:v>0.94936342592592593</c:v>
                </c:pt>
                <c:pt idx="36919">
                  <c:v>0.94960648148148152</c:v>
                </c:pt>
                <c:pt idx="36920">
                  <c:v>0.94984953703703701</c:v>
                </c:pt>
                <c:pt idx="36921">
                  <c:v>0.9500925925925926</c:v>
                </c:pt>
                <c:pt idx="36922">
                  <c:v>0.95033564814814808</c:v>
                </c:pt>
                <c:pt idx="36923">
                  <c:v>0.95057870370370379</c:v>
                </c:pt>
                <c:pt idx="36924">
                  <c:v>0.95083333333333331</c:v>
                </c:pt>
                <c:pt idx="36925">
                  <c:v>0.95107638888888879</c:v>
                </c:pt>
                <c:pt idx="36926">
                  <c:v>0.9513194444444445</c:v>
                </c:pt>
                <c:pt idx="36927">
                  <c:v>0.95156249999999998</c:v>
                </c:pt>
                <c:pt idx="36928">
                  <c:v>0.95180555555555557</c:v>
                </c:pt>
                <c:pt idx="36929">
                  <c:v>0.9520601851851852</c:v>
                </c:pt>
                <c:pt idx="36930">
                  <c:v>0.9523032407407408</c:v>
                </c:pt>
                <c:pt idx="36931">
                  <c:v>0.95254629629629628</c:v>
                </c:pt>
                <c:pt idx="36932">
                  <c:v>0.95278935185185187</c:v>
                </c:pt>
                <c:pt idx="36933">
                  <c:v>0.95303240740740736</c:v>
                </c:pt>
                <c:pt idx="36934">
                  <c:v>0.95328703703703699</c:v>
                </c:pt>
                <c:pt idx="36935">
                  <c:v>0.95353009259259258</c:v>
                </c:pt>
                <c:pt idx="36936">
                  <c:v>0.95377314814814806</c:v>
                </c:pt>
                <c:pt idx="36937">
                  <c:v>0.95401620370370377</c:v>
                </c:pt>
                <c:pt idx="36938">
                  <c:v>0.95425925925925925</c:v>
                </c:pt>
                <c:pt idx="36939">
                  <c:v>0.95451388888888899</c:v>
                </c:pt>
                <c:pt idx="36940">
                  <c:v>0.95475694444444448</c:v>
                </c:pt>
                <c:pt idx="36941">
                  <c:v>0.95500000000000007</c:v>
                </c:pt>
                <c:pt idx="36942">
                  <c:v>0.95524305555555555</c:v>
                </c:pt>
                <c:pt idx="36943">
                  <c:v>0.95548611111111104</c:v>
                </c:pt>
                <c:pt idx="36944">
                  <c:v>0.95572916666666663</c:v>
                </c:pt>
                <c:pt idx="36945">
                  <c:v>0.95598379629629626</c:v>
                </c:pt>
                <c:pt idx="36946">
                  <c:v>0.95622685185185186</c:v>
                </c:pt>
                <c:pt idx="36947">
                  <c:v>0.95646990740740734</c:v>
                </c:pt>
                <c:pt idx="36948">
                  <c:v>0.95671296296296304</c:v>
                </c:pt>
                <c:pt idx="36949">
                  <c:v>0.95695601851851853</c:v>
                </c:pt>
                <c:pt idx="36950">
                  <c:v>0.95721064814814805</c:v>
                </c:pt>
                <c:pt idx="36951">
                  <c:v>0.95745370370370375</c:v>
                </c:pt>
                <c:pt idx="36952">
                  <c:v>0.95769675925925923</c:v>
                </c:pt>
                <c:pt idx="36953">
                  <c:v>0.95793981481481483</c:v>
                </c:pt>
                <c:pt idx="36954">
                  <c:v>0.95818287037037031</c:v>
                </c:pt>
                <c:pt idx="36955">
                  <c:v>0.95843750000000005</c:v>
                </c:pt>
                <c:pt idx="36956">
                  <c:v>0.95868055555555554</c:v>
                </c:pt>
                <c:pt idx="36957">
                  <c:v>0.95892361111111113</c:v>
                </c:pt>
                <c:pt idx="36958">
                  <c:v>0.95916666666666661</c:v>
                </c:pt>
                <c:pt idx="36959">
                  <c:v>0.95940972222222232</c:v>
                </c:pt>
                <c:pt idx="36960">
                  <c:v>0.95966435185185184</c:v>
                </c:pt>
                <c:pt idx="36961">
                  <c:v>0.95990740740740732</c:v>
                </c:pt>
                <c:pt idx="36962">
                  <c:v>0.96015046296296302</c:v>
                </c:pt>
                <c:pt idx="36963">
                  <c:v>0.96039351851851851</c:v>
                </c:pt>
                <c:pt idx="36964">
                  <c:v>0.9606365740740741</c:v>
                </c:pt>
                <c:pt idx="36965">
                  <c:v>0.96087962962962958</c:v>
                </c:pt>
                <c:pt idx="36966">
                  <c:v>0.96113425925925933</c:v>
                </c:pt>
                <c:pt idx="36967">
                  <c:v>0.96137731481481481</c:v>
                </c:pt>
                <c:pt idx="36968">
                  <c:v>0.9616203703703704</c:v>
                </c:pt>
                <c:pt idx="36969">
                  <c:v>0.96186342592592589</c:v>
                </c:pt>
                <c:pt idx="36970">
                  <c:v>0.96210648148148159</c:v>
                </c:pt>
                <c:pt idx="36971">
                  <c:v>0.96236111111111111</c:v>
                </c:pt>
                <c:pt idx="36972">
                  <c:v>0.96260416666666659</c:v>
                </c:pt>
                <c:pt idx="36973">
                  <c:v>0.9628472222222223</c:v>
                </c:pt>
                <c:pt idx="36974">
                  <c:v>0.96309027777777778</c:v>
                </c:pt>
                <c:pt idx="36975">
                  <c:v>0.96333333333333337</c:v>
                </c:pt>
                <c:pt idx="36976">
                  <c:v>0.96358796296296301</c:v>
                </c:pt>
                <c:pt idx="36977">
                  <c:v>0.96383101851851849</c:v>
                </c:pt>
                <c:pt idx="36978">
                  <c:v>0.96407407407407408</c:v>
                </c:pt>
                <c:pt idx="36979">
                  <c:v>0.96431712962962957</c:v>
                </c:pt>
                <c:pt idx="36980">
                  <c:v>0.96456018518518516</c:v>
                </c:pt>
                <c:pt idx="36981">
                  <c:v>0.96480324074074064</c:v>
                </c:pt>
                <c:pt idx="36982">
                  <c:v>0.96505787037037039</c:v>
                </c:pt>
                <c:pt idx="36983">
                  <c:v>0.96530092592592587</c:v>
                </c:pt>
                <c:pt idx="36984">
                  <c:v>0.96554398148148157</c:v>
                </c:pt>
                <c:pt idx="36985">
                  <c:v>0.96578703703703705</c:v>
                </c:pt>
                <c:pt idx="36986">
                  <c:v>0.96603009259259265</c:v>
                </c:pt>
                <c:pt idx="36987">
                  <c:v>0.96628472222222228</c:v>
                </c:pt>
                <c:pt idx="36988">
                  <c:v>0.96652777777777776</c:v>
                </c:pt>
                <c:pt idx="36989">
                  <c:v>0.96677083333333336</c:v>
                </c:pt>
                <c:pt idx="36990">
                  <c:v>0.96701388888888884</c:v>
                </c:pt>
                <c:pt idx="36991">
                  <c:v>0.96725694444444443</c:v>
                </c:pt>
                <c:pt idx="36992">
                  <c:v>0.96751157407407407</c:v>
                </c:pt>
                <c:pt idx="36993">
                  <c:v>0.96775462962962966</c:v>
                </c:pt>
                <c:pt idx="36994">
                  <c:v>0.96799768518518514</c:v>
                </c:pt>
                <c:pt idx="36995">
                  <c:v>0.96824074074074085</c:v>
                </c:pt>
                <c:pt idx="36996">
                  <c:v>0.96848379629629633</c:v>
                </c:pt>
                <c:pt idx="36997">
                  <c:v>0.96872685185185192</c:v>
                </c:pt>
                <c:pt idx="36998">
                  <c:v>0.96898148148148155</c:v>
                </c:pt>
                <c:pt idx="36999">
                  <c:v>0.96922453703703704</c:v>
                </c:pt>
                <c:pt idx="37000">
                  <c:v>0.96946759259259263</c:v>
                </c:pt>
                <c:pt idx="37001">
                  <c:v>0.96971064814814811</c:v>
                </c:pt>
                <c:pt idx="37002">
                  <c:v>0.96995370370370371</c:v>
                </c:pt>
                <c:pt idx="37003">
                  <c:v>0.97020833333333334</c:v>
                </c:pt>
                <c:pt idx="37004">
                  <c:v>0.97045138888888882</c:v>
                </c:pt>
                <c:pt idx="37005">
                  <c:v>0.97069444444444442</c:v>
                </c:pt>
                <c:pt idx="37006">
                  <c:v>0.9709374999999999</c:v>
                </c:pt>
                <c:pt idx="37007">
                  <c:v>0.9711805555555556</c:v>
                </c:pt>
                <c:pt idx="37008">
                  <c:v>0.97143518518518512</c:v>
                </c:pt>
                <c:pt idx="37009">
                  <c:v>0.97167824074074083</c:v>
                </c:pt>
                <c:pt idx="37010">
                  <c:v>0.97192129629629631</c:v>
                </c:pt>
                <c:pt idx="37011">
                  <c:v>0.9721643518518519</c:v>
                </c:pt>
                <c:pt idx="37012">
                  <c:v>0.97240740740740739</c:v>
                </c:pt>
                <c:pt idx="37013">
                  <c:v>0.97266203703703702</c:v>
                </c:pt>
                <c:pt idx="37014">
                  <c:v>0.97290509259259261</c:v>
                </c:pt>
                <c:pt idx="37015">
                  <c:v>0.9731481481481481</c:v>
                </c:pt>
                <c:pt idx="37016">
                  <c:v>0.97339120370370369</c:v>
                </c:pt>
                <c:pt idx="37017">
                  <c:v>0.97363425925925917</c:v>
                </c:pt>
                <c:pt idx="37018">
                  <c:v>0.97387731481481488</c:v>
                </c:pt>
                <c:pt idx="37019">
                  <c:v>0.9741319444444444</c:v>
                </c:pt>
                <c:pt idx="37020">
                  <c:v>0.9743750000000001</c:v>
                </c:pt>
                <c:pt idx="37021">
                  <c:v>0.97461805555555558</c:v>
                </c:pt>
                <c:pt idx="37022">
                  <c:v>0.97486111111111118</c:v>
                </c:pt>
                <c:pt idx="37023">
                  <c:v>0.97510416666666666</c:v>
                </c:pt>
                <c:pt idx="37024">
                  <c:v>0.97535879629629629</c:v>
                </c:pt>
                <c:pt idx="37025">
                  <c:v>0.97560185185185189</c:v>
                </c:pt>
                <c:pt idx="37026">
                  <c:v>0.97584490740740737</c:v>
                </c:pt>
                <c:pt idx="37027">
                  <c:v>0.97608796296296296</c:v>
                </c:pt>
                <c:pt idx="37028">
                  <c:v>0.97633101851851845</c:v>
                </c:pt>
                <c:pt idx="37029">
                  <c:v>0.97658564814814808</c:v>
                </c:pt>
                <c:pt idx="37030">
                  <c:v>0.97682870370370367</c:v>
                </c:pt>
                <c:pt idx="37031">
                  <c:v>0.97707175925925915</c:v>
                </c:pt>
                <c:pt idx="37032">
                  <c:v>0.97731481481481486</c:v>
                </c:pt>
                <c:pt idx="37033">
                  <c:v>0.97755787037037034</c:v>
                </c:pt>
                <c:pt idx="37034">
                  <c:v>0.97781250000000008</c:v>
                </c:pt>
                <c:pt idx="37035">
                  <c:v>0.97805555555555557</c:v>
                </c:pt>
                <c:pt idx="37036">
                  <c:v>0.97829861111111116</c:v>
                </c:pt>
                <c:pt idx="37037">
                  <c:v>0.97854166666666664</c:v>
                </c:pt>
                <c:pt idx="37038">
                  <c:v>0.97878472222222224</c:v>
                </c:pt>
                <c:pt idx="37039">
                  <c:v>0.97903935185185187</c:v>
                </c:pt>
                <c:pt idx="37040">
                  <c:v>0.97928240740740735</c:v>
                </c:pt>
                <c:pt idx="37041">
                  <c:v>0.97952546296296295</c:v>
                </c:pt>
                <c:pt idx="37042">
                  <c:v>0.97976851851851843</c:v>
                </c:pt>
                <c:pt idx="37043">
                  <c:v>0.98001157407407413</c:v>
                </c:pt>
                <c:pt idx="37044">
                  <c:v>0.98025462962962961</c:v>
                </c:pt>
                <c:pt idx="37045">
                  <c:v>0.98050925925925936</c:v>
                </c:pt>
                <c:pt idx="37046">
                  <c:v>0.98075231481481484</c:v>
                </c:pt>
                <c:pt idx="37047">
                  <c:v>0.98099537037037043</c:v>
                </c:pt>
                <c:pt idx="37048">
                  <c:v>0.98123842592592592</c:v>
                </c:pt>
                <c:pt idx="37049">
                  <c:v>0.98148148148148151</c:v>
                </c:pt>
                <c:pt idx="37050">
                  <c:v>0.98173611111111114</c:v>
                </c:pt>
                <c:pt idx="37051">
                  <c:v>0.98197916666666663</c:v>
                </c:pt>
                <c:pt idx="37052">
                  <c:v>0.98222222222222222</c:v>
                </c:pt>
                <c:pt idx="37053">
                  <c:v>0.9824652777777777</c:v>
                </c:pt>
                <c:pt idx="37054">
                  <c:v>0.98270833333333341</c:v>
                </c:pt>
                <c:pt idx="37055">
                  <c:v>0.98296296296296293</c:v>
                </c:pt>
                <c:pt idx="37056">
                  <c:v>0.98320601851851863</c:v>
                </c:pt>
                <c:pt idx="37057">
                  <c:v>0.98344907407407411</c:v>
                </c:pt>
                <c:pt idx="37058">
                  <c:v>0.9836921296296296</c:v>
                </c:pt>
                <c:pt idx="37059">
                  <c:v>0.98393518518518519</c:v>
                </c:pt>
                <c:pt idx="37060">
                  <c:v>0.98417824074074067</c:v>
                </c:pt>
                <c:pt idx="37061">
                  <c:v>0.98443287037037042</c:v>
                </c:pt>
                <c:pt idx="37062">
                  <c:v>0.9846759259259259</c:v>
                </c:pt>
                <c:pt idx="37063">
                  <c:v>0.98491898148148149</c:v>
                </c:pt>
                <c:pt idx="37064">
                  <c:v>0.98516203703703698</c:v>
                </c:pt>
                <c:pt idx="37065">
                  <c:v>0.98540509259259268</c:v>
                </c:pt>
                <c:pt idx="37066">
                  <c:v>0.9856597222222222</c:v>
                </c:pt>
                <c:pt idx="37067">
                  <c:v>0.98590277777777768</c:v>
                </c:pt>
                <c:pt idx="37068">
                  <c:v>0.98614583333333339</c:v>
                </c:pt>
                <c:pt idx="37069">
                  <c:v>0.98638888888888887</c:v>
                </c:pt>
                <c:pt idx="37070">
                  <c:v>0.98663194444444446</c:v>
                </c:pt>
                <c:pt idx="37071">
                  <c:v>0.9868865740740741</c:v>
                </c:pt>
                <c:pt idx="37072">
                  <c:v>0.98712962962962969</c:v>
                </c:pt>
                <c:pt idx="37073">
                  <c:v>0.98737268518518517</c:v>
                </c:pt>
                <c:pt idx="37074">
                  <c:v>0.98761574074074077</c:v>
                </c:pt>
                <c:pt idx="37075">
                  <c:v>0.98785879629629625</c:v>
                </c:pt>
                <c:pt idx="37076">
                  <c:v>0.98810185185185195</c:v>
                </c:pt>
                <c:pt idx="37077">
                  <c:v>0.98835648148148147</c:v>
                </c:pt>
                <c:pt idx="37078">
                  <c:v>0.98859953703703696</c:v>
                </c:pt>
                <c:pt idx="37079">
                  <c:v>0.98884259259259266</c:v>
                </c:pt>
                <c:pt idx="37080">
                  <c:v>0.98908564814814814</c:v>
                </c:pt>
                <c:pt idx="37081">
                  <c:v>0.98932870370370374</c:v>
                </c:pt>
                <c:pt idx="37082">
                  <c:v>0.98958333333333337</c:v>
                </c:pt>
                <c:pt idx="37083">
                  <c:v>0.98982638888888896</c:v>
                </c:pt>
                <c:pt idx="37084">
                  <c:v>0.99006944444444445</c:v>
                </c:pt>
                <c:pt idx="37085">
                  <c:v>0.99031249999999993</c:v>
                </c:pt>
                <c:pt idx="37086">
                  <c:v>0.99055555555555552</c:v>
                </c:pt>
                <c:pt idx="37087">
                  <c:v>0.99081018518518515</c:v>
                </c:pt>
                <c:pt idx="37088">
                  <c:v>0.99105324074074075</c:v>
                </c:pt>
                <c:pt idx="37089">
                  <c:v>0.99129629629629623</c:v>
                </c:pt>
                <c:pt idx="37090">
                  <c:v>0.99153935185185194</c:v>
                </c:pt>
                <c:pt idx="37091">
                  <c:v>0.99178240740740742</c:v>
                </c:pt>
                <c:pt idx="37092">
                  <c:v>0.99202546296296301</c:v>
                </c:pt>
                <c:pt idx="37093">
                  <c:v>0.99228009259259264</c:v>
                </c:pt>
                <c:pt idx="37094">
                  <c:v>0.99252314814814813</c:v>
                </c:pt>
                <c:pt idx="37095">
                  <c:v>0.99276620370370372</c:v>
                </c:pt>
                <c:pt idx="37096">
                  <c:v>0.9930092592592592</c:v>
                </c:pt>
                <c:pt idx="37097">
                  <c:v>0.9932523148148148</c:v>
                </c:pt>
                <c:pt idx="37098">
                  <c:v>0.99350694444444443</c:v>
                </c:pt>
                <c:pt idx="37099">
                  <c:v>0.99375000000000002</c:v>
                </c:pt>
                <c:pt idx="37100">
                  <c:v>0.9939930555555555</c:v>
                </c:pt>
                <c:pt idx="37101">
                  <c:v>0.99423611111111121</c:v>
                </c:pt>
                <c:pt idx="37102">
                  <c:v>0.99447916666666669</c:v>
                </c:pt>
                <c:pt idx="37103">
                  <c:v>0.99473379629629621</c:v>
                </c:pt>
                <c:pt idx="37104">
                  <c:v>0.99497685185185192</c:v>
                </c:pt>
                <c:pt idx="37105">
                  <c:v>0.9952199074074074</c:v>
                </c:pt>
                <c:pt idx="37106">
                  <c:v>0.99546296296296299</c:v>
                </c:pt>
                <c:pt idx="37107">
                  <c:v>0.99570601851851848</c:v>
                </c:pt>
                <c:pt idx="37108">
                  <c:v>0.99596064814814811</c:v>
                </c:pt>
                <c:pt idx="37109">
                  <c:v>0.9962037037037037</c:v>
                </c:pt>
                <c:pt idx="37110">
                  <c:v>0.9964467592592593</c:v>
                </c:pt>
                <c:pt idx="37111">
                  <c:v>0.99668981481481478</c:v>
                </c:pt>
                <c:pt idx="37112">
                  <c:v>0.99693287037037026</c:v>
                </c:pt>
                <c:pt idx="37113">
                  <c:v>0.9971875</c:v>
                </c:pt>
                <c:pt idx="37114">
                  <c:v>0.99743055555555549</c:v>
                </c:pt>
                <c:pt idx="37115">
                  <c:v>0.99767361111111119</c:v>
                </c:pt>
                <c:pt idx="37116">
                  <c:v>0.99791666666666667</c:v>
                </c:pt>
                <c:pt idx="37117">
                  <c:v>0.99815972222222227</c:v>
                </c:pt>
                <c:pt idx="37118">
                  <c:v>0.99840277777777775</c:v>
                </c:pt>
                <c:pt idx="37119">
                  <c:v>0.99865740740740738</c:v>
                </c:pt>
                <c:pt idx="37120">
                  <c:v>0.99890046296296298</c:v>
                </c:pt>
                <c:pt idx="37121">
                  <c:v>0.99914351851851846</c:v>
                </c:pt>
                <c:pt idx="37122">
                  <c:v>0.99938657407407405</c:v>
                </c:pt>
                <c:pt idx="37123">
                  <c:v>0.99962962962962953</c:v>
                </c:pt>
                <c:pt idx="37124">
                  <c:v>0.99988425925925928</c:v>
                </c:pt>
                <c:pt idx="37125">
                  <c:v>1.273148148148148E-4</c:v>
                </c:pt>
                <c:pt idx="37126">
                  <c:v>3.7037037037037035E-4</c:v>
                </c:pt>
                <c:pt idx="37127">
                  <c:v>6.134259259259259E-4</c:v>
                </c:pt>
                <c:pt idx="37128">
                  <c:v>8.564814814814815E-4</c:v>
                </c:pt>
                <c:pt idx="37129">
                  <c:v>1.1111111111111111E-3</c:v>
                </c:pt>
                <c:pt idx="37130">
                  <c:v>1.3541666666666667E-3</c:v>
                </c:pt>
                <c:pt idx="37131">
                  <c:v>1.5972222222222221E-3</c:v>
                </c:pt>
                <c:pt idx="37132">
                  <c:v>1.8402777777777777E-3</c:v>
                </c:pt>
                <c:pt idx="37133">
                  <c:v>2.0833333333333333E-3</c:v>
                </c:pt>
                <c:pt idx="37134">
                  <c:v>2.3263888888888887E-3</c:v>
                </c:pt>
                <c:pt idx="37135">
                  <c:v>2.5810185185185185E-3</c:v>
                </c:pt>
                <c:pt idx="37136">
                  <c:v>2.8240740740740739E-3</c:v>
                </c:pt>
                <c:pt idx="37137">
                  <c:v>3.0671296296296297E-3</c:v>
                </c:pt>
                <c:pt idx="37138">
                  <c:v>3.3101851851851851E-3</c:v>
                </c:pt>
                <c:pt idx="37139">
                  <c:v>3.5532407407407405E-3</c:v>
                </c:pt>
                <c:pt idx="37140">
                  <c:v>3.8078703703703707E-3</c:v>
                </c:pt>
                <c:pt idx="37141">
                  <c:v>4.0509259259259257E-3</c:v>
                </c:pt>
                <c:pt idx="37142">
                  <c:v>4.2939814814814811E-3</c:v>
                </c:pt>
                <c:pt idx="37143">
                  <c:v>4.5370370370370365E-3</c:v>
                </c:pt>
                <c:pt idx="37144">
                  <c:v>4.7800925925925919E-3</c:v>
                </c:pt>
                <c:pt idx="37145">
                  <c:v>5.0347222222222225E-3</c:v>
                </c:pt>
                <c:pt idx="37146">
                  <c:v>5.2777777777777771E-3</c:v>
                </c:pt>
                <c:pt idx="37147">
                  <c:v>5.5208333333333333E-3</c:v>
                </c:pt>
                <c:pt idx="37148">
                  <c:v>5.7638888888888887E-3</c:v>
                </c:pt>
                <c:pt idx="37149">
                  <c:v>6.0069444444444441E-3</c:v>
                </c:pt>
                <c:pt idx="37150">
                  <c:v>6.2499999999999995E-3</c:v>
                </c:pt>
                <c:pt idx="37151">
                  <c:v>6.5046296296296302E-3</c:v>
                </c:pt>
                <c:pt idx="37152">
                  <c:v>6.7476851851851856E-3</c:v>
                </c:pt>
                <c:pt idx="37153">
                  <c:v>6.9907407407407409E-3</c:v>
                </c:pt>
                <c:pt idx="37154">
                  <c:v>7.2337962962962963E-3</c:v>
                </c:pt>
                <c:pt idx="37155">
                  <c:v>7.4768518518518526E-3</c:v>
                </c:pt>
                <c:pt idx="37156">
                  <c:v>7.7314814814814815E-3</c:v>
                </c:pt>
                <c:pt idx="37157">
                  <c:v>7.9745370370370369E-3</c:v>
                </c:pt>
                <c:pt idx="37158">
                  <c:v>8.217592592592594E-3</c:v>
                </c:pt>
                <c:pt idx="37159">
                  <c:v>8.4606481481481494E-3</c:v>
                </c:pt>
                <c:pt idx="37160">
                  <c:v>8.7037037037037031E-3</c:v>
                </c:pt>
                <c:pt idx="37161">
                  <c:v>8.9583333333333338E-3</c:v>
                </c:pt>
                <c:pt idx="37162">
                  <c:v>9.2013888888888892E-3</c:v>
                </c:pt>
                <c:pt idx="37163">
                  <c:v>9.4444444444444445E-3</c:v>
                </c:pt>
                <c:pt idx="37164">
                  <c:v>9.6874999999999999E-3</c:v>
                </c:pt>
                <c:pt idx="37165">
                  <c:v>9.9305555555555553E-3</c:v>
                </c:pt>
                <c:pt idx="37166">
                  <c:v>1.0173611111111111E-2</c:v>
                </c:pt>
                <c:pt idx="37167">
                  <c:v>1.042824074074074E-2</c:v>
                </c:pt>
                <c:pt idx="37168">
                  <c:v>1.0671296296296297E-2</c:v>
                </c:pt>
                <c:pt idx="37169">
                  <c:v>1.091435185185185E-2</c:v>
                </c:pt>
                <c:pt idx="37170">
                  <c:v>1.1157407407407408E-2</c:v>
                </c:pt>
                <c:pt idx="37171">
                  <c:v>1.1400462962962965E-2</c:v>
                </c:pt>
                <c:pt idx="37172">
                  <c:v>1.1655092592592594E-2</c:v>
                </c:pt>
                <c:pt idx="37173">
                  <c:v>1.1898148148148149E-2</c:v>
                </c:pt>
                <c:pt idx="37174">
                  <c:v>1.2141203703703704E-2</c:v>
                </c:pt>
                <c:pt idx="37175">
                  <c:v>1.238425925925926E-2</c:v>
                </c:pt>
                <c:pt idx="37176">
                  <c:v>1.2627314814814815E-2</c:v>
                </c:pt>
                <c:pt idx="37177">
                  <c:v>1.2881944444444446E-2</c:v>
                </c:pt>
                <c:pt idx="37178">
                  <c:v>1.3125E-2</c:v>
                </c:pt>
                <c:pt idx="37179">
                  <c:v>1.3368055555555557E-2</c:v>
                </c:pt>
                <c:pt idx="37180">
                  <c:v>1.3611111111111114E-2</c:v>
                </c:pt>
                <c:pt idx="37181">
                  <c:v>1.3854166666666666E-2</c:v>
                </c:pt>
                <c:pt idx="37182">
                  <c:v>1.4108796296296295E-2</c:v>
                </c:pt>
                <c:pt idx="37183">
                  <c:v>1.4351851851851852E-2</c:v>
                </c:pt>
                <c:pt idx="37184">
                  <c:v>1.4594907407407405E-2</c:v>
                </c:pt>
                <c:pt idx="37185">
                  <c:v>1.4837962962962963E-2</c:v>
                </c:pt>
                <c:pt idx="37186">
                  <c:v>1.5081018518518516E-2</c:v>
                </c:pt>
                <c:pt idx="37187">
                  <c:v>1.5335648148148147E-2</c:v>
                </c:pt>
                <c:pt idx="37188">
                  <c:v>1.5578703703703704E-2</c:v>
                </c:pt>
                <c:pt idx="37189">
                  <c:v>1.5821759259259261E-2</c:v>
                </c:pt>
                <c:pt idx="37190">
                  <c:v>1.6064814814814813E-2</c:v>
                </c:pt>
                <c:pt idx="37191">
                  <c:v>1.6307870370370372E-2</c:v>
                </c:pt>
                <c:pt idx="37192">
                  <c:v>1.6550925925925924E-2</c:v>
                </c:pt>
                <c:pt idx="37193">
                  <c:v>1.6805555555555556E-2</c:v>
                </c:pt>
                <c:pt idx="37194">
                  <c:v>1.7048611111111112E-2</c:v>
                </c:pt>
                <c:pt idx="37195">
                  <c:v>1.7291666666666667E-2</c:v>
                </c:pt>
                <c:pt idx="37196">
                  <c:v>1.7534722222222222E-2</c:v>
                </c:pt>
                <c:pt idx="37197">
                  <c:v>1.7777777777777778E-2</c:v>
                </c:pt>
                <c:pt idx="37198">
                  <c:v>1.8032407407407407E-2</c:v>
                </c:pt>
                <c:pt idx="37199">
                  <c:v>1.8275462962962962E-2</c:v>
                </c:pt>
                <c:pt idx="37200">
                  <c:v>1.8518518518518521E-2</c:v>
                </c:pt>
                <c:pt idx="37201">
                  <c:v>1.8761574074074073E-2</c:v>
                </c:pt>
                <c:pt idx="37202">
                  <c:v>1.9004629629629632E-2</c:v>
                </c:pt>
                <c:pt idx="37203">
                  <c:v>1.9247685185185184E-2</c:v>
                </c:pt>
                <c:pt idx="37204">
                  <c:v>1.9502314814814816E-2</c:v>
                </c:pt>
                <c:pt idx="37205">
                  <c:v>1.9745370370370371E-2</c:v>
                </c:pt>
                <c:pt idx="37206">
                  <c:v>1.9988425925925927E-2</c:v>
                </c:pt>
                <c:pt idx="37207">
                  <c:v>2.0231481481481482E-2</c:v>
                </c:pt>
                <c:pt idx="37208">
                  <c:v>2.0474537037037038E-2</c:v>
                </c:pt>
                <c:pt idx="37209">
                  <c:v>2.0729166666666667E-2</c:v>
                </c:pt>
                <c:pt idx="37210">
                  <c:v>2.0972222222222222E-2</c:v>
                </c:pt>
                <c:pt idx="37211">
                  <c:v>2.1215277777777777E-2</c:v>
                </c:pt>
                <c:pt idx="37212">
                  <c:v>2.1458333333333333E-2</c:v>
                </c:pt>
                <c:pt idx="37213">
                  <c:v>2.1701388888888892E-2</c:v>
                </c:pt>
                <c:pt idx="37214">
                  <c:v>2.1956018518518517E-2</c:v>
                </c:pt>
                <c:pt idx="37215">
                  <c:v>2.2199074074074076E-2</c:v>
                </c:pt>
                <c:pt idx="37216">
                  <c:v>2.2442129629629631E-2</c:v>
                </c:pt>
                <c:pt idx="37217">
                  <c:v>2.2685185185185183E-2</c:v>
                </c:pt>
                <c:pt idx="37218">
                  <c:v>2.2928240740740739E-2</c:v>
                </c:pt>
                <c:pt idx="37219">
                  <c:v>2.3182870370370371E-2</c:v>
                </c:pt>
                <c:pt idx="37220">
                  <c:v>2.342592592592593E-2</c:v>
                </c:pt>
                <c:pt idx="37221">
                  <c:v>2.3668981481481485E-2</c:v>
                </c:pt>
                <c:pt idx="37222">
                  <c:v>2.3912037037037034E-2</c:v>
                </c:pt>
                <c:pt idx="37223">
                  <c:v>2.4155092592592589E-2</c:v>
                </c:pt>
                <c:pt idx="37224">
                  <c:v>2.4398148148148145E-2</c:v>
                </c:pt>
                <c:pt idx="37225">
                  <c:v>2.4652777777777777E-2</c:v>
                </c:pt>
                <c:pt idx="37226">
                  <c:v>2.4895833333333336E-2</c:v>
                </c:pt>
                <c:pt idx="37227">
                  <c:v>2.5138888888888891E-2</c:v>
                </c:pt>
                <c:pt idx="37228">
                  <c:v>2.5381944444444443E-2</c:v>
                </c:pt>
                <c:pt idx="37229">
                  <c:v>2.5624999999999998E-2</c:v>
                </c:pt>
                <c:pt idx="37230">
                  <c:v>2.5879629629629627E-2</c:v>
                </c:pt>
                <c:pt idx="37231">
                  <c:v>2.6122685185185183E-2</c:v>
                </c:pt>
                <c:pt idx="37232">
                  <c:v>2.6365740740740742E-2</c:v>
                </c:pt>
                <c:pt idx="37233">
                  <c:v>2.6608796296296297E-2</c:v>
                </c:pt>
                <c:pt idx="37234">
                  <c:v>2.6851851851851849E-2</c:v>
                </c:pt>
                <c:pt idx="37235">
                  <c:v>2.7106481481481481E-2</c:v>
                </c:pt>
                <c:pt idx="37236">
                  <c:v>2.7349537037037037E-2</c:v>
                </c:pt>
                <c:pt idx="37237">
                  <c:v>2.7592592592592596E-2</c:v>
                </c:pt>
                <c:pt idx="37238">
                  <c:v>2.7835648148148151E-2</c:v>
                </c:pt>
                <c:pt idx="37239">
                  <c:v>2.8078703703703703E-2</c:v>
                </c:pt>
                <c:pt idx="37240">
                  <c:v>2.8333333333333332E-2</c:v>
                </c:pt>
                <c:pt idx="37241">
                  <c:v>2.8576388888888887E-2</c:v>
                </c:pt>
                <c:pt idx="37242">
                  <c:v>2.8819444444444443E-2</c:v>
                </c:pt>
                <c:pt idx="37243">
                  <c:v>2.9062500000000002E-2</c:v>
                </c:pt>
                <c:pt idx="37244">
                  <c:v>2.9305555555555557E-2</c:v>
                </c:pt>
                <c:pt idx="37245">
                  <c:v>2.9560185185185189E-2</c:v>
                </c:pt>
                <c:pt idx="37246">
                  <c:v>2.9803240740740741E-2</c:v>
                </c:pt>
                <c:pt idx="37247">
                  <c:v>3.0046296296296297E-2</c:v>
                </c:pt>
                <c:pt idx="37248">
                  <c:v>3.0289351851851855E-2</c:v>
                </c:pt>
                <c:pt idx="37249">
                  <c:v>3.0532407407407411E-2</c:v>
                </c:pt>
                <c:pt idx="37250">
                  <c:v>3.0775462962962966E-2</c:v>
                </c:pt>
                <c:pt idx="37251">
                  <c:v>3.1030092592592592E-2</c:v>
                </c:pt>
                <c:pt idx="37252">
                  <c:v>3.1273148148148147E-2</c:v>
                </c:pt>
                <c:pt idx="37253">
                  <c:v>3.1516203703703706E-2</c:v>
                </c:pt>
                <c:pt idx="37254">
                  <c:v>3.1759259259259258E-2</c:v>
                </c:pt>
                <c:pt idx="37255">
                  <c:v>3.2002314814814817E-2</c:v>
                </c:pt>
                <c:pt idx="37256">
                  <c:v>3.2256944444444442E-2</c:v>
                </c:pt>
                <c:pt idx="37257">
                  <c:v>3.2499999999999994E-2</c:v>
                </c:pt>
                <c:pt idx="37258">
                  <c:v>3.2743055555555553E-2</c:v>
                </c:pt>
                <c:pt idx="37259">
                  <c:v>3.2986111111111112E-2</c:v>
                </c:pt>
                <c:pt idx="37260">
                  <c:v>3.3229166666666664E-2</c:v>
                </c:pt>
                <c:pt idx="37261">
                  <c:v>3.3472222222222223E-2</c:v>
                </c:pt>
                <c:pt idx="37262">
                  <c:v>3.3726851851851855E-2</c:v>
                </c:pt>
                <c:pt idx="37263">
                  <c:v>3.3969907407407407E-2</c:v>
                </c:pt>
                <c:pt idx="37264">
                  <c:v>3.4212962962962966E-2</c:v>
                </c:pt>
                <c:pt idx="37265">
                  <c:v>3.4456018518518518E-2</c:v>
                </c:pt>
                <c:pt idx="37266">
                  <c:v>3.4699074074074077E-2</c:v>
                </c:pt>
                <c:pt idx="37267">
                  <c:v>3.4953703703703702E-2</c:v>
                </c:pt>
                <c:pt idx="37268">
                  <c:v>3.5196759259259254E-2</c:v>
                </c:pt>
                <c:pt idx="37269">
                  <c:v>3.5439814814814813E-2</c:v>
                </c:pt>
                <c:pt idx="37270">
                  <c:v>3.5682870370370372E-2</c:v>
                </c:pt>
                <c:pt idx="37271">
                  <c:v>3.5925925925925924E-2</c:v>
                </c:pt>
                <c:pt idx="37272">
                  <c:v>3.6180555555555556E-2</c:v>
                </c:pt>
                <c:pt idx="37273">
                  <c:v>3.6423611111111115E-2</c:v>
                </c:pt>
                <c:pt idx="37274">
                  <c:v>3.6666666666666667E-2</c:v>
                </c:pt>
                <c:pt idx="37275">
                  <c:v>3.6909722222222226E-2</c:v>
                </c:pt>
                <c:pt idx="37276">
                  <c:v>3.7152777777777778E-2</c:v>
                </c:pt>
                <c:pt idx="37277">
                  <c:v>3.740740740740741E-2</c:v>
                </c:pt>
                <c:pt idx="37278">
                  <c:v>3.7650462962962962E-2</c:v>
                </c:pt>
                <c:pt idx="37279">
                  <c:v>3.7893518518518521E-2</c:v>
                </c:pt>
                <c:pt idx="37280">
                  <c:v>3.8136574074074073E-2</c:v>
                </c:pt>
                <c:pt idx="37281">
                  <c:v>3.8379629629629632E-2</c:v>
                </c:pt>
                <c:pt idx="37282">
                  <c:v>3.8622685185185184E-2</c:v>
                </c:pt>
                <c:pt idx="37283">
                  <c:v>3.8877314814814816E-2</c:v>
                </c:pt>
                <c:pt idx="37284">
                  <c:v>3.9120370370370368E-2</c:v>
                </c:pt>
                <c:pt idx="37285">
                  <c:v>3.936342592592592E-2</c:v>
                </c:pt>
                <c:pt idx="37286">
                  <c:v>3.9606481481481479E-2</c:v>
                </c:pt>
                <c:pt idx="37287">
                  <c:v>3.9849537037037037E-2</c:v>
                </c:pt>
                <c:pt idx="37288">
                  <c:v>4.010416666666667E-2</c:v>
                </c:pt>
                <c:pt idx="37289">
                  <c:v>4.0347222222222222E-2</c:v>
                </c:pt>
                <c:pt idx="37290">
                  <c:v>4.0590277777777781E-2</c:v>
                </c:pt>
                <c:pt idx="37291">
                  <c:v>4.0833333333333333E-2</c:v>
                </c:pt>
                <c:pt idx="37292">
                  <c:v>4.1076388888888891E-2</c:v>
                </c:pt>
                <c:pt idx="37293">
                  <c:v>4.1331018518518517E-2</c:v>
                </c:pt>
                <c:pt idx="37294">
                  <c:v>4.1574074074074076E-2</c:v>
                </c:pt>
                <c:pt idx="37295">
                  <c:v>4.1817129629629628E-2</c:v>
                </c:pt>
                <c:pt idx="37296">
                  <c:v>4.206018518518518E-2</c:v>
                </c:pt>
                <c:pt idx="37297">
                  <c:v>4.2303240740740738E-2</c:v>
                </c:pt>
                <c:pt idx="37298">
                  <c:v>4.2557870370370371E-2</c:v>
                </c:pt>
                <c:pt idx="37299">
                  <c:v>4.280092592592593E-2</c:v>
                </c:pt>
                <c:pt idx="37300">
                  <c:v>4.3043981481481482E-2</c:v>
                </c:pt>
                <c:pt idx="37301">
                  <c:v>4.3287037037037041E-2</c:v>
                </c:pt>
                <c:pt idx="37302">
                  <c:v>4.3530092592592599E-2</c:v>
                </c:pt>
                <c:pt idx="37303">
                  <c:v>4.3784722222222218E-2</c:v>
                </c:pt>
                <c:pt idx="37304">
                  <c:v>4.4027777777777777E-2</c:v>
                </c:pt>
                <c:pt idx="37305">
                  <c:v>4.4270833333333336E-2</c:v>
                </c:pt>
                <c:pt idx="37306">
                  <c:v>4.4513888888888888E-2</c:v>
                </c:pt>
                <c:pt idx="37307">
                  <c:v>4.4756944444444446E-2</c:v>
                </c:pt>
                <c:pt idx="37308">
                  <c:v>4.5000000000000005E-2</c:v>
                </c:pt>
                <c:pt idx="37309">
                  <c:v>4.5254629629629624E-2</c:v>
                </c:pt>
                <c:pt idx="37310">
                  <c:v>4.5497685185185183E-2</c:v>
                </c:pt>
                <c:pt idx="37311">
                  <c:v>4.5740740740740742E-2</c:v>
                </c:pt>
                <c:pt idx="37312">
                  <c:v>4.5983796296296293E-2</c:v>
                </c:pt>
                <c:pt idx="37313">
                  <c:v>4.6226851851851852E-2</c:v>
                </c:pt>
                <c:pt idx="37314">
                  <c:v>4.6481481481481485E-2</c:v>
                </c:pt>
                <c:pt idx="37315">
                  <c:v>4.6724537037037044E-2</c:v>
                </c:pt>
                <c:pt idx="37316">
                  <c:v>4.6967592592592589E-2</c:v>
                </c:pt>
                <c:pt idx="37317">
                  <c:v>4.7210648148148147E-2</c:v>
                </c:pt>
                <c:pt idx="37318">
                  <c:v>4.7453703703703699E-2</c:v>
                </c:pt>
                <c:pt idx="37319">
                  <c:v>4.7696759259259258E-2</c:v>
                </c:pt>
                <c:pt idx="37320">
                  <c:v>4.7951388888888891E-2</c:v>
                </c:pt>
                <c:pt idx="37321">
                  <c:v>4.8194444444444449E-2</c:v>
                </c:pt>
                <c:pt idx="37322">
                  <c:v>4.8437500000000001E-2</c:v>
                </c:pt>
                <c:pt idx="37323">
                  <c:v>4.868055555555556E-2</c:v>
                </c:pt>
                <c:pt idx="37324">
                  <c:v>4.8923611111111105E-2</c:v>
                </c:pt>
                <c:pt idx="37325">
                  <c:v>4.9178240740740738E-2</c:v>
                </c:pt>
                <c:pt idx="37326">
                  <c:v>4.9421296296296297E-2</c:v>
                </c:pt>
                <c:pt idx="37327">
                  <c:v>4.9664351851851855E-2</c:v>
                </c:pt>
                <c:pt idx="37328">
                  <c:v>4.9907407407407407E-2</c:v>
                </c:pt>
                <c:pt idx="37329">
                  <c:v>5.0150462962962966E-2</c:v>
                </c:pt>
                <c:pt idx="37330">
                  <c:v>5.0405092592592592E-2</c:v>
                </c:pt>
                <c:pt idx="37331">
                  <c:v>5.0648148148148144E-2</c:v>
                </c:pt>
                <c:pt idx="37332">
                  <c:v>5.0891203703703702E-2</c:v>
                </c:pt>
                <c:pt idx="37333">
                  <c:v>5.1134259259259261E-2</c:v>
                </c:pt>
                <c:pt idx="37334">
                  <c:v>5.1377314814814813E-2</c:v>
                </c:pt>
                <c:pt idx="37335">
                  <c:v>5.1631944444444446E-2</c:v>
                </c:pt>
                <c:pt idx="37336">
                  <c:v>5.1875000000000004E-2</c:v>
                </c:pt>
                <c:pt idx="37337">
                  <c:v>5.2118055555555563E-2</c:v>
                </c:pt>
                <c:pt idx="37338">
                  <c:v>5.2361111111111108E-2</c:v>
                </c:pt>
                <c:pt idx="37339">
                  <c:v>5.2604166666666667E-2</c:v>
                </c:pt>
                <c:pt idx="37340">
                  <c:v>5.2847222222222219E-2</c:v>
                </c:pt>
                <c:pt idx="37341">
                  <c:v>5.3101851851851851E-2</c:v>
                </c:pt>
                <c:pt idx="37342">
                  <c:v>5.334490740740741E-2</c:v>
                </c:pt>
                <c:pt idx="37343">
                  <c:v>5.3587962962962969E-2</c:v>
                </c:pt>
                <c:pt idx="37344">
                  <c:v>5.3831018518518514E-2</c:v>
                </c:pt>
                <c:pt idx="37345">
                  <c:v>5.4074074074074073E-2</c:v>
                </c:pt>
                <c:pt idx="37346">
                  <c:v>5.4328703703703705E-2</c:v>
                </c:pt>
                <c:pt idx="37347">
                  <c:v>5.4571759259259257E-2</c:v>
                </c:pt>
                <c:pt idx="37348">
                  <c:v>5.4814814814814816E-2</c:v>
                </c:pt>
                <c:pt idx="37349">
                  <c:v>5.5057870370370375E-2</c:v>
                </c:pt>
                <c:pt idx="37350">
                  <c:v>5.5300925925925927E-2</c:v>
                </c:pt>
                <c:pt idx="37351">
                  <c:v>5.5555555555555552E-2</c:v>
                </c:pt>
                <c:pt idx="37352">
                  <c:v>5.5798611111111111E-2</c:v>
                </c:pt>
                <c:pt idx="37353">
                  <c:v>5.6041666666666663E-2</c:v>
                </c:pt>
                <c:pt idx="37354">
                  <c:v>5.6284722222222222E-2</c:v>
                </c:pt>
                <c:pt idx="37355">
                  <c:v>5.6527777777777781E-2</c:v>
                </c:pt>
                <c:pt idx="37356">
                  <c:v>5.67824074074074E-2</c:v>
                </c:pt>
                <c:pt idx="37357">
                  <c:v>5.7025462962962958E-2</c:v>
                </c:pt>
                <c:pt idx="37358">
                  <c:v>5.7268518518518517E-2</c:v>
                </c:pt>
                <c:pt idx="37359">
                  <c:v>5.7511574074074069E-2</c:v>
                </c:pt>
                <c:pt idx="37360">
                  <c:v>5.7754629629629628E-2</c:v>
                </c:pt>
                <c:pt idx="37361">
                  <c:v>5.7997685185185187E-2</c:v>
                </c:pt>
                <c:pt idx="37362">
                  <c:v>5.8252314814814819E-2</c:v>
                </c:pt>
                <c:pt idx="37363">
                  <c:v>5.8495370370370371E-2</c:v>
                </c:pt>
                <c:pt idx="37364">
                  <c:v>5.873842592592593E-2</c:v>
                </c:pt>
                <c:pt idx="37365">
                  <c:v>5.8981481481481489E-2</c:v>
                </c:pt>
                <c:pt idx="37366">
                  <c:v>5.9224537037037041E-2</c:v>
                </c:pt>
                <c:pt idx="37367">
                  <c:v>5.9479166666666666E-2</c:v>
                </c:pt>
                <c:pt idx="37368">
                  <c:v>5.9722222222222225E-2</c:v>
                </c:pt>
                <c:pt idx="37369">
                  <c:v>5.9965277777777777E-2</c:v>
                </c:pt>
                <c:pt idx="37370">
                  <c:v>6.0208333333333336E-2</c:v>
                </c:pt>
                <c:pt idx="37371">
                  <c:v>6.0451388888888895E-2</c:v>
                </c:pt>
                <c:pt idx="37372">
                  <c:v>6.0706018518518513E-2</c:v>
                </c:pt>
                <c:pt idx="37373">
                  <c:v>6.0949074074074072E-2</c:v>
                </c:pt>
                <c:pt idx="37374">
                  <c:v>6.1192129629629631E-2</c:v>
                </c:pt>
                <c:pt idx="37375">
                  <c:v>6.1435185185185183E-2</c:v>
                </c:pt>
                <c:pt idx="37376">
                  <c:v>6.1678240740740742E-2</c:v>
                </c:pt>
                <c:pt idx="37377">
                  <c:v>6.1921296296296301E-2</c:v>
                </c:pt>
                <c:pt idx="37378">
                  <c:v>6.2175925925925933E-2</c:v>
                </c:pt>
                <c:pt idx="37379">
                  <c:v>6.2418981481481478E-2</c:v>
                </c:pt>
                <c:pt idx="37380">
                  <c:v>6.2662037037037044E-2</c:v>
                </c:pt>
                <c:pt idx="37381">
                  <c:v>6.2905092592592596E-2</c:v>
                </c:pt>
                <c:pt idx="37382">
                  <c:v>6.3148148148148148E-2</c:v>
                </c:pt>
                <c:pt idx="37383">
                  <c:v>6.340277777777778E-2</c:v>
                </c:pt>
                <c:pt idx="37384">
                  <c:v>6.3645833333333332E-2</c:v>
                </c:pt>
                <c:pt idx="37385">
                  <c:v>6.3888888888888884E-2</c:v>
                </c:pt>
                <c:pt idx="37386">
                  <c:v>6.4131944444444436E-2</c:v>
                </c:pt>
                <c:pt idx="37387">
                  <c:v>6.4375000000000002E-2</c:v>
                </c:pt>
                <c:pt idx="37388">
                  <c:v>6.4629629629629634E-2</c:v>
                </c:pt>
                <c:pt idx="37389">
                  <c:v>6.4872685185185186E-2</c:v>
                </c:pt>
                <c:pt idx="37390">
                  <c:v>6.5115740740740738E-2</c:v>
                </c:pt>
                <c:pt idx="37391">
                  <c:v>6.5358796296296304E-2</c:v>
                </c:pt>
                <c:pt idx="37392">
                  <c:v>6.5601851851851856E-2</c:v>
                </c:pt>
                <c:pt idx="37393">
                  <c:v>6.5856481481481488E-2</c:v>
                </c:pt>
                <c:pt idx="37394">
                  <c:v>6.609953703703704E-2</c:v>
                </c:pt>
                <c:pt idx="37395">
                  <c:v>6.6342592592592592E-2</c:v>
                </c:pt>
                <c:pt idx="37396">
                  <c:v>6.6585648148148144E-2</c:v>
                </c:pt>
                <c:pt idx="37397">
                  <c:v>6.682870370370371E-2</c:v>
                </c:pt>
                <c:pt idx="37398">
                  <c:v>6.7083333333333328E-2</c:v>
                </c:pt>
                <c:pt idx="37399">
                  <c:v>6.732638888888888E-2</c:v>
                </c:pt>
                <c:pt idx="37400">
                  <c:v>6.7569444444444446E-2</c:v>
                </c:pt>
                <c:pt idx="37401">
                  <c:v>6.7812499999999998E-2</c:v>
                </c:pt>
                <c:pt idx="37402">
                  <c:v>6.805555555555555E-2</c:v>
                </c:pt>
                <c:pt idx="37403">
                  <c:v>6.8298611111111115E-2</c:v>
                </c:pt>
                <c:pt idx="37404">
                  <c:v>6.8553240740740748E-2</c:v>
                </c:pt>
                <c:pt idx="37405">
                  <c:v>6.87962962962963E-2</c:v>
                </c:pt>
                <c:pt idx="37406">
                  <c:v>6.9039351851851852E-2</c:v>
                </c:pt>
                <c:pt idx="37407">
                  <c:v>6.9282407407407418E-2</c:v>
                </c:pt>
                <c:pt idx="37408">
                  <c:v>6.9525462962962969E-2</c:v>
                </c:pt>
                <c:pt idx="37409">
                  <c:v>6.9780092592592588E-2</c:v>
                </c:pt>
                <c:pt idx="37410">
                  <c:v>7.0023148148148154E-2</c:v>
                </c:pt>
                <c:pt idx="37411">
                  <c:v>7.0266203703703692E-2</c:v>
                </c:pt>
                <c:pt idx="37412">
                  <c:v>7.0509259259259258E-2</c:v>
                </c:pt>
                <c:pt idx="37413">
                  <c:v>7.075231481481481E-2</c:v>
                </c:pt>
                <c:pt idx="37414">
                  <c:v>7.0995370370370361E-2</c:v>
                </c:pt>
                <c:pt idx="37415">
                  <c:v>7.1249999999999994E-2</c:v>
                </c:pt>
                <c:pt idx="37416">
                  <c:v>7.149305555555556E-2</c:v>
                </c:pt>
                <c:pt idx="37417">
                  <c:v>7.1736111111111112E-2</c:v>
                </c:pt>
                <c:pt idx="37418">
                  <c:v>7.1979166666666664E-2</c:v>
                </c:pt>
                <c:pt idx="37419">
                  <c:v>7.2222222222222229E-2</c:v>
                </c:pt>
                <c:pt idx="37420">
                  <c:v>7.2476851851851862E-2</c:v>
                </c:pt>
                <c:pt idx="37421">
                  <c:v>7.2719907407407414E-2</c:v>
                </c:pt>
                <c:pt idx="37422">
                  <c:v>7.2962962962962966E-2</c:v>
                </c:pt>
                <c:pt idx="37423">
                  <c:v>7.3206018518518517E-2</c:v>
                </c:pt>
                <c:pt idx="37424">
                  <c:v>7.3449074074074069E-2</c:v>
                </c:pt>
                <c:pt idx="37425">
                  <c:v>7.3703703703703702E-2</c:v>
                </c:pt>
                <c:pt idx="37426">
                  <c:v>7.3946759259259254E-2</c:v>
                </c:pt>
                <c:pt idx="37427">
                  <c:v>7.4189814814814806E-2</c:v>
                </c:pt>
                <c:pt idx="37428">
                  <c:v>7.4432870370370371E-2</c:v>
                </c:pt>
                <c:pt idx="37429">
                  <c:v>7.4675925925925923E-2</c:v>
                </c:pt>
                <c:pt idx="37430">
                  <c:v>7.4918981481481475E-2</c:v>
                </c:pt>
                <c:pt idx="37431">
                  <c:v>7.5173611111111108E-2</c:v>
                </c:pt>
                <c:pt idx="37432">
                  <c:v>7.5416666666666674E-2</c:v>
                </c:pt>
                <c:pt idx="37433">
                  <c:v>7.5659722222222225E-2</c:v>
                </c:pt>
                <c:pt idx="37434">
                  <c:v>7.5902777777777777E-2</c:v>
                </c:pt>
                <c:pt idx="37435">
                  <c:v>7.6145833333333343E-2</c:v>
                </c:pt>
                <c:pt idx="37436">
                  <c:v>7.6400462962962962E-2</c:v>
                </c:pt>
                <c:pt idx="37437">
                  <c:v>7.6643518518518514E-2</c:v>
                </c:pt>
                <c:pt idx="37438">
                  <c:v>7.6886574074074079E-2</c:v>
                </c:pt>
                <c:pt idx="37439">
                  <c:v>7.7129629629629631E-2</c:v>
                </c:pt>
                <c:pt idx="37440">
                  <c:v>7.7372685185185183E-2</c:v>
                </c:pt>
                <c:pt idx="37441">
                  <c:v>7.7627314814814816E-2</c:v>
                </c:pt>
                <c:pt idx="37442">
                  <c:v>7.7870370370370368E-2</c:v>
                </c:pt>
                <c:pt idx="37443">
                  <c:v>7.8113425925925919E-2</c:v>
                </c:pt>
                <c:pt idx="37444">
                  <c:v>7.8356481481481485E-2</c:v>
                </c:pt>
                <c:pt idx="37445">
                  <c:v>7.8599537037037037E-2</c:v>
                </c:pt>
                <c:pt idx="37446">
                  <c:v>7.885416666666667E-2</c:v>
                </c:pt>
                <c:pt idx="37447">
                  <c:v>7.9097222222222222E-2</c:v>
                </c:pt>
                <c:pt idx="37448">
                  <c:v>7.9340277777777787E-2</c:v>
                </c:pt>
                <c:pt idx="37449">
                  <c:v>7.9583333333333339E-2</c:v>
                </c:pt>
                <c:pt idx="37450">
                  <c:v>7.9826388888888891E-2</c:v>
                </c:pt>
                <c:pt idx="37451">
                  <c:v>8.0081018518518524E-2</c:v>
                </c:pt>
                <c:pt idx="37452">
                  <c:v>8.0324074074074062E-2</c:v>
                </c:pt>
                <c:pt idx="37453">
                  <c:v>8.0567129629629627E-2</c:v>
                </c:pt>
                <c:pt idx="37454">
                  <c:v>8.0810185185185179E-2</c:v>
                </c:pt>
                <c:pt idx="37455">
                  <c:v>8.1053240740740731E-2</c:v>
                </c:pt>
                <c:pt idx="37456">
                  <c:v>8.1296296296296297E-2</c:v>
                </c:pt>
                <c:pt idx="37457">
                  <c:v>8.1550925925925929E-2</c:v>
                </c:pt>
                <c:pt idx="37458">
                  <c:v>8.1793981481481481E-2</c:v>
                </c:pt>
                <c:pt idx="37459">
                  <c:v>8.2037037037037033E-2</c:v>
                </c:pt>
                <c:pt idx="37460">
                  <c:v>8.2280092592592599E-2</c:v>
                </c:pt>
                <c:pt idx="37461">
                  <c:v>8.2523148148148151E-2</c:v>
                </c:pt>
                <c:pt idx="37462">
                  <c:v>8.2777777777777783E-2</c:v>
                </c:pt>
                <c:pt idx="37463">
                  <c:v>8.3020833333333335E-2</c:v>
                </c:pt>
                <c:pt idx="37464">
                  <c:v>8.3263888888888887E-2</c:v>
                </c:pt>
                <c:pt idx="37465">
                  <c:v>8.3506944444444453E-2</c:v>
                </c:pt>
                <c:pt idx="37466">
                  <c:v>8.3749999999999991E-2</c:v>
                </c:pt>
                <c:pt idx="37467">
                  <c:v>8.4004629629629624E-2</c:v>
                </c:pt>
                <c:pt idx="37468">
                  <c:v>8.4247685185185175E-2</c:v>
                </c:pt>
                <c:pt idx="37469">
                  <c:v>8.4490740740740741E-2</c:v>
                </c:pt>
                <c:pt idx="37470">
                  <c:v>8.4733796296296293E-2</c:v>
                </c:pt>
                <c:pt idx="37471">
                  <c:v>8.4976851851851845E-2</c:v>
                </c:pt>
                <c:pt idx="37472">
                  <c:v>8.5219907407407411E-2</c:v>
                </c:pt>
                <c:pt idx="37473">
                  <c:v>8.5474537037037043E-2</c:v>
                </c:pt>
                <c:pt idx="37474">
                  <c:v>8.5717592592592595E-2</c:v>
                </c:pt>
                <c:pt idx="37475">
                  <c:v>8.5960648148148147E-2</c:v>
                </c:pt>
                <c:pt idx="37476">
                  <c:v>8.6203703703703713E-2</c:v>
                </c:pt>
                <c:pt idx="37477">
                  <c:v>8.6446759259259265E-2</c:v>
                </c:pt>
                <c:pt idx="37478">
                  <c:v>8.6701388888888897E-2</c:v>
                </c:pt>
                <c:pt idx="37479">
                  <c:v>8.6944444444444449E-2</c:v>
                </c:pt>
                <c:pt idx="37480">
                  <c:v>8.7187499999999987E-2</c:v>
                </c:pt>
                <c:pt idx="37481">
                  <c:v>8.7430555555555553E-2</c:v>
                </c:pt>
                <c:pt idx="37482">
                  <c:v>8.7673611111111105E-2</c:v>
                </c:pt>
                <c:pt idx="37483">
                  <c:v>8.7928240740740737E-2</c:v>
                </c:pt>
                <c:pt idx="37484">
                  <c:v>8.8171296296296289E-2</c:v>
                </c:pt>
                <c:pt idx="37485">
                  <c:v>8.8414351851851855E-2</c:v>
                </c:pt>
                <c:pt idx="37486">
                  <c:v>8.8657407407407407E-2</c:v>
                </c:pt>
                <c:pt idx="37487">
                  <c:v>8.8900462962962959E-2</c:v>
                </c:pt>
                <c:pt idx="37488">
                  <c:v>8.9143518518518525E-2</c:v>
                </c:pt>
                <c:pt idx="37489">
                  <c:v>8.9398148148148157E-2</c:v>
                </c:pt>
                <c:pt idx="37490">
                  <c:v>8.9641203703703709E-2</c:v>
                </c:pt>
                <c:pt idx="37491">
                  <c:v>8.9884259259259261E-2</c:v>
                </c:pt>
                <c:pt idx="37492">
                  <c:v>9.0127314814814827E-2</c:v>
                </c:pt>
                <c:pt idx="37493">
                  <c:v>9.0370370370370379E-2</c:v>
                </c:pt>
                <c:pt idx="37494">
                  <c:v>9.0624999999999997E-2</c:v>
                </c:pt>
                <c:pt idx="37495">
                  <c:v>9.0868055555555549E-2</c:v>
                </c:pt>
                <c:pt idx="37496">
                  <c:v>9.1111111111111101E-2</c:v>
                </c:pt>
                <c:pt idx="37497">
                  <c:v>9.1354166666666667E-2</c:v>
                </c:pt>
                <c:pt idx="37498">
                  <c:v>9.1597222222222219E-2</c:v>
                </c:pt>
                <c:pt idx="37499">
                  <c:v>9.1851851851851851E-2</c:v>
                </c:pt>
                <c:pt idx="37500">
                  <c:v>9.2094907407407403E-2</c:v>
                </c:pt>
                <c:pt idx="37501">
                  <c:v>9.2337962962962969E-2</c:v>
                </c:pt>
                <c:pt idx="37502">
                  <c:v>9.2581018518518521E-2</c:v>
                </c:pt>
                <c:pt idx="37503">
                  <c:v>9.2824074074074073E-2</c:v>
                </c:pt>
                <c:pt idx="37504">
                  <c:v>9.3078703703703705E-2</c:v>
                </c:pt>
                <c:pt idx="37505">
                  <c:v>9.3321759259259271E-2</c:v>
                </c:pt>
                <c:pt idx="37506">
                  <c:v>9.3564814814814823E-2</c:v>
                </c:pt>
                <c:pt idx="37507">
                  <c:v>9.3807870370370375E-2</c:v>
                </c:pt>
                <c:pt idx="37508">
                  <c:v>9.4050925925925941E-2</c:v>
                </c:pt>
                <c:pt idx="37509">
                  <c:v>9.4305555555555545E-2</c:v>
                </c:pt>
                <c:pt idx="37510">
                  <c:v>9.4548611111111111E-2</c:v>
                </c:pt>
                <c:pt idx="37511">
                  <c:v>9.4791666666666663E-2</c:v>
                </c:pt>
                <c:pt idx="37512">
                  <c:v>9.5034722222222215E-2</c:v>
                </c:pt>
                <c:pt idx="37513">
                  <c:v>9.5277777777777781E-2</c:v>
                </c:pt>
                <c:pt idx="37514">
                  <c:v>9.5520833333333333E-2</c:v>
                </c:pt>
                <c:pt idx="37515">
                  <c:v>9.5775462962962965E-2</c:v>
                </c:pt>
                <c:pt idx="37516">
                  <c:v>9.6018518518518517E-2</c:v>
                </c:pt>
                <c:pt idx="37517">
                  <c:v>9.6261574074074083E-2</c:v>
                </c:pt>
                <c:pt idx="37518">
                  <c:v>9.6504629629629635E-2</c:v>
                </c:pt>
                <c:pt idx="37519">
                  <c:v>9.6747685185185187E-2</c:v>
                </c:pt>
                <c:pt idx="37520">
                  <c:v>9.7002314814814805E-2</c:v>
                </c:pt>
                <c:pt idx="37521">
                  <c:v>9.7245370370370357E-2</c:v>
                </c:pt>
                <c:pt idx="37522">
                  <c:v>9.7488425925925923E-2</c:v>
                </c:pt>
                <c:pt idx="37523">
                  <c:v>9.7731481481481475E-2</c:v>
                </c:pt>
                <c:pt idx="37524">
                  <c:v>9.7974537037037027E-2</c:v>
                </c:pt>
                <c:pt idx="37525">
                  <c:v>9.8217592592592592E-2</c:v>
                </c:pt>
                <c:pt idx="37526">
                  <c:v>9.8472222222222225E-2</c:v>
                </c:pt>
                <c:pt idx="37527">
                  <c:v>9.8715277777777777E-2</c:v>
                </c:pt>
                <c:pt idx="37528">
                  <c:v>9.8958333333333329E-2</c:v>
                </c:pt>
                <c:pt idx="37529">
                  <c:v>9.9201388888888895E-2</c:v>
                </c:pt>
                <c:pt idx="37530">
                  <c:v>9.9444444444444446E-2</c:v>
                </c:pt>
                <c:pt idx="37531">
                  <c:v>9.9699074074074079E-2</c:v>
                </c:pt>
                <c:pt idx="37532">
                  <c:v>9.9942129629629631E-2</c:v>
                </c:pt>
                <c:pt idx="37533">
                  <c:v>0.1001851851851852</c:v>
                </c:pt>
                <c:pt idx="37534">
                  <c:v>0.10042824074074075</c:v>
                </c:pt>
                <c:pt idx="37535">
                  <c:v>0.1006712962962963</c:v>
                </c:pt>
                <c:pt idx="37536">
                  <c:v>0.10092592592592592</c:v>
                </c:pt>
                <c:pt idx="37537">
                  <c:v>0.10116898148148147</c:v>
                </c:pt>
                <c:pt idx="37538">
                  <c:v>0.10141203703703704</c:v>
                </c:pt>
                <c:pt idx="37539">
                  <c:v>0.10165509259259259</c:v>
                </c:pt>
                <c:pt idx="37540">
                  <c:v>0.10189814814814814</c:v>
                </c:pt>
                <c:pt idx="37541">
                  <c:v>0.10215277777777777</c:v>
                </c:pt>
                <c:pt idx="37542">
                  <c:v>0.10239583333333334</c:v>
                </c:pt>
                <c:pt idx="37543">
                  <c:v>0.10263888888888889</c:v>
                </c:pt>
                <c:pt idx="37544">
                  <c:v>0.10288194444444444</c:v>
                </c:pt>
                <c:pt idx="37545">
                  <c:v>0.10312500000000001</c:v>
                </c:pt>
                <c:pt idx="37546">
                  <c:v>0.10337962962962964</c:v>
                </c:pt>
                <c:pt idx="37547">
                  <c:v>0.10362268518518518</c:v>
                </c:pt>
                <c:pt idx="37548">
                  <c:v>0.10386574074074073</c:v>
                </c:pt>
                <c:pt idx="37549">
                  <c:v>0.10410879629629628</c:v>
                </c:pt>
                <c:pt idx="37550">
                  <c:v>0.10435185185185185</c:v>
                </c:pt>
                <c:pt idx="37551">
                  <c:v>0.1045949074074074</c:v>
                </c:pt>
                <c:pt idx="37552">
                  <c:v>0.10484953703703703</c:v>
                </c:pt>
                <c:pt idx="37553">
                  <c:v>0.10509259259259258</c:v>
                </c:pt>
                <c:pt idx="37554">
                  <c:v>0.10533564814814815</c:v>
                </c:pt>
                <c:pt idx="37555">
                  <c:v>0.1055787037037037</c:v>
                </c:pt>
                <c:pt idx="37556">
                  <c:v>0.10582175925925925</c:v>
                </c:pt>
                <c:pt idx="37557">
                  <c:v>0.10607638888888889</c:v>
                </c:pt>
                <c:pt idx="37558">
                  <c:v>0.10631944444444445</c:v>
                </c:pt>
                <c:pt idx="37559">
                  <c:v>0.1065625</c:v>
                </c:pt>
                <c:pt idx="37560">
                  <c:v>0.10680555555555556</c:v>
                </c:pt>
                <c:pt idx="37561">
                  <c:v>0.10704861111111112</c:v>
                </c:pt>
                <c:pt idx="37562">
                  <c:v>0.10729166666666667</c:v>
                </c:pt>
                <c:pt idx="37563">
                  <c:v>0.10754629629629631</c:v>
                </c:pt>
                <c:pt idx="37564">
                  <c:v>0.10778935185185186</c:v>
                </c:pt>
                <c:pt idx="37565">
                  <c:v>0.10803240740740742</c:v>
                </c:pt>
                <c:pt idx="37566">
                  <c:v>0.10827546296296296</c:v>
                </c:pt>
                <c:pt idx="37567">
                  <c:v>0.10851851851851851</c:v>
                </c:pt>
                <c:pt idx="37568">
                  <c:v>0.10877314814814815</c:v>
                </c:pt>
                <c:pt idx="37569">
                  <c:v>0.1090162037037037</c:v>
                </c:pt>
                <c:pt idx="37570">
                  <c:v>0.10925925925925926</c:v>
                </c:pt>
                <c:pt idx="37571">
                  <c:v>0.10950231481481482</c:v>
                </c:pt>
                <c:pt idx="37572">
                  <c:v>0.10974537037037037</c:v>
                </c:pt>
                <c:pt idx="37573">
                  <c:v>0.11</c:v>
                </c:pt>
                <c:pt idx="37574">
                  <c:v>0.11024305555555557</c:v>
                </c:pt>
                <c:pt idx="37575">
                  <c:v>0.11048611111111112</c:v>
                </c:pt>
                <c:pt idx="37576">
                  <c:v>0.11072916666666667</c:v>
                </c:pt>
                <c:pt idx="37577">
                  <c:v>0.11097222222222221</c:v>
                </c:pt>
                <c:pt idx="37578">
                  <c:v>0.11122685185185184</c:v>
                </c:pt>
                <c:pt idx="37579">
                  <c:v>0.11146990740740741</c:v>
                </c:pt>
                <c:pt idx="37580">
                  <c:v>0.11171296296296296</c:v>
                </c:pt>
                <c:pt idx="37581">
                  <c:v>0.11195601851851851</c:v>
                </c:pt>
                <c:pt idx="37582">
                  <c:v>0.11219907407407408</c:v>
                </c:pt>
                <c:pt idx="37583">
                  <c:v>0.11244212962962963</c:v>
                </c:pt>
                <c:pt idx="37584">
                  <c:v>0.11269675925925926</c:v>
                </c:pt>
                <c:pt idx="37585">
                  <c:v>0.11293981481481481</c:v>
                </c:pt>
                <c:pt idx="37586">
                  <c:v>0.11318287037037038</c:v>
                </c:pt>
                <c:pt idx="37587">
                  <c:v>0.11342592592592593</c:v>
                </c:pt>
                <c:pt idx="37588">
                  <c:v>0.11366898148148148</c:v>
                </c:pt>
                <c:pt idx="37589">
                  <c:v>0.11392361111111111</c:v>
                </c:pt>
                <c:pt idx="37590">
                  <c:v>0.11416666666666668</c:v>
                </c:pt>
                <c:pt idx="37591">
                  <c:v>0.11440972222222223</c:v>
                </c:pt>
                <c:pt idx="37592">
                  <c:v>0.11465277777777778</c:v>
                </c:pt>
                <c:pt idx="37593">
                  <c:v>0.11489583333333335</c:v>
                </c:pt>
                <c:pt idx="37594">
                  <c:v>0.11515046296296295</c:v>
                </c:pt>
                <c:pt idx="37595">
                  <c:v>0.11539351851851852</c:v>
                </c:pt>
                <c:pt idx="37596">
                  <c:v>0.11563657407407407</c:v>
                </c:pt>
                <c:pt idx="37597">
                  <c:v>0.11587962962962962</c:v>
                </c:pt>
                <c:pt idx="37598">
                  <c:v>0.11612268518518519</c:v>
                </c:pt>
                <c:pt idx="37599">
                  <c:v>0.11637731481481482</c:v>
                </c:pt>
                <c:pt idx="37600">
                  <c:v>0.11662037037037037</c:v>
                </c:pt>
                <c:pt idx="37601">
                  <c:v>0.11686342592592593</c:v>
                </c:pt>
                <c:pt idx="37602">
                  <c:v>0.11710648148148149</c:v>
                </c:pt>
                <c:pt idx="37603">
                  <c:v>0.11734953703703704</c:v>
                </c:pt>
                <c:pt idx="37604">
                  <c:v>0.11760416666666666</c:v>
                </c:pt>
                <c:pt idx="37605">
                  <c:v>0.11784722222222221</c:v>
                </c:pt>
                <c:pt idx="37606">
                  <c:v>0.11809027777777777</c:v>
                </c:pt>
                <c:pt idx="37607">
                  <c:v>0.11833333333333333</c:v>
                </c:pt>
                <c:pt idx="37608">
                  <c:v>0.11857638888888888</c:v>
                </c:pt>
                <c:pt idx="37609">
                  <c:v>0.11881944444444444</c:v>
                </c:pt>
                <c:pt idx="37610">
                  <c:v>0.11907407407407407</c:v>
                </c:pt>
                <c:pt idx="37611">
                  <c:v>0.11931712962962963</c:v>
                </c:pt>
                <c:pt idx="37612">
                  <c:v>0.11956018518518519</c:v>
                </c:pt>
                <c:pt idx="37613">
                  <c:v>0.11980324074074074</c:v>
                </c:pt>
                <c:pt idx="37614">
                  <c:v>0.1200462962962963</c:v>
                </c:pt>
                <c:pt idx="37615">
                  <c:v>0.12030092592592594</c:v>
                </c:pt>
                <c:pt idx="37616">
                  <c:v>0.12054398148148149</c:v>
                </c:pt>
                <c:pt idx="37617">
                  <c:v>0.12078703703703704</c:v>
                </c:pt>
                <c:pt idx="37618">
                  <c:v>0.12103009259259261</c:v>
                </c:pt>
                <c:pt idx="37619">
                  <c:v>0.12127314814814816</c:v>
                </c:pt>
                <c:pt idx="37620">
                  <c:v>0.12151620370370371</c:v>
                </c:pt>
                <c:pt idx="37621">
                  <c:v>0.12177083333333333</c:v>
                </c:pt>
                <c:pt idx="37622">
                  <c:v>0.12201388888888888</c:v>
                </c:pt>
                <c:pt idx="37623">
                  <c:v>0.12225694444444445</c:v>
                </c:pt>
                <c:pt idx="37624">
                  <c:v>0.1225</c:v>
                </c:pt>
                <c:pt idx="37625">
                  <c:v>0.12274305555555555</c:v>
                </c:pt>
                <c:pt idx="37626">
                  <c:v>0.12299768518518518</c:v>
                </c:pt>
                <c:pt idx="37627">
                  <c:v>0.12324074074074075</c:v>
                </c:pt>
                <c:pt idx="37628">
                  <c:v>0.1234837962962963</c:v>
                </c:pt>
                <c:pt idx="37629">
                  <c:v>0.12372685185185185</c:v>
                </c:pt>
                <c:pt idx="37630">
                  <c:v>0.12396990740740742</c:v>
                </c:pt>
                <c:pt idx="37631">
                  <c:v>0.12422453703703702</c:v>
                </c:pt>
                <c:pt idx="37632">
                  <c:v>0.12446759259259259</c:v>
                </c:pt>
                <c:pt idx="37633">
                  <c:v>0.12471064814814814</c:v>
                </c:pt>
                <c:pt idx="37634">
                  <c:v>0.12495370370370369</c:v>
                </c:pt>
                <c:pt idx="37635">
                  <c:v>0.12519675925925924</c:v>
                </c:pt>
                <c:pt idx="37636">
                  <c:v>0.12543981481481481</c:v>
                </c:pt>
                <c:pt idx="37637">
                  <c:v>0.12569444444444444</c:v>
                </c:pt>
                <c:pt idx="37638">
                  <c:v>0.12593750000000001</c:v>
                </c:pt>
                <c:pt idx="37639">
                  <c:v>0.12618055555555555</c:v>
                </c:pt>
                <c:pt idx="37640">
                  <c:v>0.12642361111111111</c:v>
                </c:pt>
                <c:pt idx="37641">
                  <c:v>0.12666666666666668</c:v>
                </c:pt>
                <c:pt idx="37642">
                  <c:v>0.12692129629629631</c:v>
                </c:pt>
                <c:pt idx="37643">
                  <c:v>0.12716435185185185</c:v>
                </c:pt>
                <c:pt idx="37644">
                  <c:v>0.12740740740740741</c:v>
                </c:pt>
                <c:pt idx="37645">
                  <c:v>0.12765046296296298</c:v>
                </c:pt>
                <c:pt idx="37646">
                  <c:v>0.12789351851851852</c:v>
                </c:pt>
                <c:pt idx="37647">
                  <c:v>0.12814814814814815</c:v>
                </c:pt>
                <c:pt idx="37648">
                  <c:v>0.12839120370370369</c:v>
                </c:pt>
                <c:pt idx="37649">
                  <c:v>0.12863425925925925</c:v>
                </c:pt>
                <c:pt idx="37650">
                  <c:v>0.12887731481481482</c:v>
                </c:pt>
                <c:pt idx="37651">
                  <c:v>0.12912037037037036</c:v>
                </c:pt>
                <c:pt idx="37652">
                  <c:v>0.12937499999999999</c:v>
                </c:pt>
                <c:pt idx="37653">
                  <c:v>0.12961805555555556</c:v>
                </c:pt>
                <c:pt idx="37654">
                  <c:v>0.12986111111111112</c:v>
                </c:pt>
                <c:pt idx="37655">
                  <c:v>0.13010416666666666</c:v>
                </c:pt>
                <c:pt idx="37656">
                  <c:v>0.13034722222222223</c:v>
                </c:pt>
                <c:pt idx="37657">
                  <c:v>0.13060185185185186</c:v>
                </c:pt>
                <c:pt idx="37658">
                  <c:v>0.13084490740740742</c:v>
                </c:pt>
                <c:pt idx="37659">
                  <c:v>0.13108796296296296</c:v>
                </c:pt>
                <c:pt idx="37660">
                  <c:v>0.13133101851851853</c:v>
                </c:pt>
                <c:pt idx="37661">
                  <c:v>0.13157407407407407</c:v>
                </c:pt>
                <c:pt idx="37662">
                  <c:v>0.1318287037037037</c:v>
                </c:pt>
                <c:pt idx="37663">
                  <c:v>0.13207175925925926</c:v>
                </c:pt>
                <c:pt idx="37664">
                  <c:v>0.1323148148148148</c:v>
                </c:pt>
                <c:pt idx="37665">
                  <c:v>0.13255787037037037</c:v>
                </c:pt>
                <c:pt idx="37666">
                  <c:v>0.13280092592592593</c:v>
                </c:pt>
                <c:pt idx="37667">
                  <c:v>0.13304398148148147</c:v>
                </c:pt>
                <c:pt idx="37668">
                  <c:v>0.1332986111111111</c:v>
                </c:pt>
                <c:pt idx="37669">
                  <c:v>0.13354166666666667</c:v>
                </c:pt>
                <c:pt idx="37670">
                  <c:v>0.13378472222222224</c:v>
                </c:pt>
                <c:pt idx="37671">
                  <c:v>0.13402777777777777</c:v>
                </c:pt>
                <c:pt idx="37672">
                  <c:v>0.13427083333333334</c:v>
                </c:pt>
                <c:pt idx="37673">
                  <c:v>0.13452546296296297</c:v>
                </c:pt>
                <c:pt idx="37674">
                  <c:v>0.13476851851851851</c:v>
                </c:pt>
                <c:pt idx="37675">
                  <c:v>0.13501157407407408</c:v>
                </c:pt>
                <c:pt idx="37676">
                  <c:v>0.13525462962962961</c:v>
                </c:pt>
                <c:pt idx="37677">
                  <c:v>0.13549768518518518</c:v>
                </c:pt>
                <c:pt idx="37678">
                  <c:v>0.13574074074074075</c:v>
                </c:pt>
                <c:pt idx="37679">
                  <c:v>0.13599537037037038</c:v>
                </c:pt>
                <c:pt idx="37680">
                  <c:v>0.13623842592592592</c:v>
                </c:pt>
                <c:pt idx="37681">
                  <c:v>0.13648148148148148</c:v>
                </c:pt>
                <c:pt idx="37682">
                  <c:v>0.13672453703703705</c:v>
                </c:pt>
                <c:pt idx="37683">
                  <c:v>0.13696759259259259</c:v>
                </c:pt>
                <c:pt idx="37684">
                  <c:v>0.13722222222222222</c:v>
                </c:pt>
                <c:pt idx="37685">
                  <c:v>0.13746527777777778</c:v>
                </c:pt>
                <c:pt idx="37686">
                  <c:v>0.13770833333333335</c:v>
                </c:pt>
                <c:pt idx="37687">
                  <c:v>0.13795138888888889</c:v>
                </c:pt>
                <c:pt idx="37688">
                  <c:v>0.13819444444444443</c:v>
                </c:pt>
                <c:pt idx="37689">
                  <c:v>0.13844907407407406</c:v>
                </c:pt>
                <c:pt idx="37690">
                  <c:v>0.13869212962962962</c:v>
                </c:pt>
                <c:pt idx="37691">
                  <c:v>0.13893518518518519</c:v>
                </c:pt>
                <c:pt idx="37692">
                  <c:v>0.13917824074074073</c:v>
                </c:pt>
                <c:pt idx="37693">
                  <c:v>0.13942129629629629</c:v>
                </c:pt>
                <c:pt idx="37694">
                  <c:v>0.13967592592592593</c:v>
                </c:pt>
                <c:pt idx="37695">
                  <c:v>0.13991898148148149</c:v>
                </c:pt>
                <c:pt idx="37696">
                  <c:v>0.14016203703703703</c:v>
                </c:pt>
                <c:pt idx="37697">
                  <c:v>0.1404050925925926</c:v>
                </c:pt>
                <c:pt idx="37698">
                  <c:v>0.14064814814814816</c:v>
                </c:pt>
                <c:pt idx="37699">
                  <c:v>0.14090277777777779</c:v>
                </c:pt>
                <c:pt idx="37700">
                  <c:v>0.14114583333333333</c:v>
                </c:pt>
                <c:pt idx="37701">
                  <c:v>0.1413888888888889</c:v>
                </c:pt>
                <c:pt idx="37702">
                  <c:v>0.14163194444444446</c:v>
                </c:pt>
                <c:pt idx="37703">
                  <c:v>0.141875</c:v>
                </c:pt>
                <c:pt idx="37704">
                  <c:v>0.14211805555555554</c:v>
                </c:pt>
                <c:pt idx="37705">
                  <c:v>0.14237268518518517</c:v>
                </c:pt>
                <c:pt idx="37706">
                  <c:v>0.14261574074074074</c:v>
                </c:pt>
                <c:pt idx="37707">
                  <c:v>0.1428587962962963</c:v>
                </c:pt>
                <c:pt idx="37708">
                  <c:v>0.14310185185185184</c:v>
                </c:pt>
                <c:pt idx="37709">
                  <c:v>0.14334490740740741</c:v>
                </c:pt>
                <c:pt idx="37710">
                  <c:v>0.14359953703703704</c:v>
                </c:pt>
                <c:pt idx="37711">
                  <c:v>0.14384259259259261</c:v>
                </c:pt>
                <c:pt idx="37712">
                  <c:v>0.14408564814814814</c:v>
                </c:pt>
                <c:pt idx="37713">
                  <c:v>0.14432870370370371</c:v>
                </c:pt>
                <c:pt idx="37714">
                  <c:v>0.14457175925925927</c:v>
                </c:pt>
                <c:pt idx="37715">
                  <c:v>0.14481481481481481</c:v>
                </c:pt>
                <c:pt idx="37716">
                  <c:v>0.14506944444444445</c:v>
                </c:pt>
                <c:pt idx="37717">
                  <c:v>0.14531249999999998</c:v>
                </c:pt>
                <c:pt idx="37718">
                  <c:v>0.14555555555555555</c:v>
                </c:pt>
                <c:pt idx="37719">
                  <c:v>0.14579861111111111</c:v>
                </c:pt>
                <c:pt idx="37720">
                  <c:v>0.14604166666666665</c:v>
                </c:pt>
                <c:pt idx="37721">
                  <c:v>0.14629629629629629</c:v>
                </c:pt>
                <c:pt idx="37722">
                  <c:v>0.14653935185185185</c:v>
                </c:pt>
                <c:pt idx="37723">
                  <c:v>0.14678240740740742</c:v>
                </c:pt>
                <c:pt idx="37724">
                  <c:v>0.14702546296296296</c:v>
                </c:pt>
                <c:pt idx="37725">
                  <c:v>0.14726851851851852</c:v>
                </c:pt>
                <c:pt idx="37726">
                  <c:v>0.14752314814814815</c:v>
                </c:pt>
                <c:pt idx="37727">
                  <c:v>0.14776620370370372</c:v>
                </c:pt>
                <c:pt idx="37728">
                  <c:v>0.14800925925925926</c:v>
                </c:pt>
                <c:pt idx="37729">
                  <c:v>0.14825231481481482</c:v>
                </c:pt>
                <c:pt idx="37730">
                  <c:v>0.14849537037037039</c:v>
                </c:pt>
                <c:pt idx="37731">
                  <c:v>0.14875000000000002</c:v>
                </c:pt>
                <c:pt idx="37732">
                  <c:v>0.14899305555555556</c:v>
                </c:pt>
                <c:pt idx="37733">
                  <c:v>0.1492361111111111</c:v>
                </c:pt>
                <c:pt idx="37734">
                  <c:v>0.14947916666666666</c:v>
                </c:pt>
                <c:pt idx="37735">
                  <c:v>0.14972222222222223</c:v>
                </c:pt>
                <c:pt idx="37736">
                  <c:v>0.14996527777777777</c:v>
                </c:pt>
                <c:pt idx="37737">
                  <c:v>0.1502199074074074</c:v>
                </c:pt>
                <c:pt idx="37738">
                  <c:v>0.15046296296296297</c:v>
                </c:pt>
                <c:pt idx="37739">
                  <c:v>0.15070601851851853</c:v>
                </c:pt>
                <c:pt idx="37740">
                  <c:v>0.15094907407407407</c:v>
                </c:pt>
                <c:pt idx="37741">
                  <c:v>0.15119212962962963</c:v>
                </c:pt>
                <c:pt idx="37742">
                  <c:v>0.15144675925925927</c:v>
                </c:pt>
                <c:pt idx="37743">
                  <c:v>0.15168981481481481</c:v>
                </c:pt>
                <c:pt idx="37744">
                  <c:v>0.15193287037037037</c:v>
                </c:pt>
                <c:pt idx="37745">
                  <c:v>0.15217592592592591</c:v>
                </c:pt>
                <c:pt idx="37746">
                  <c:v>0.15241898148148147</c:v>
                </c:pt>
                <c:pt idx="37747">
                  <c:v>0.15267361111111111</c:v>
                </c:pt>
                <c:pt idx="37748">
                  <c:v>0.15291666666666667</c:v>
                </c:pt>
                <c:pt idx="37749">
                  <c:v>0.15315972222222221</c:v>
                </c:pt>
                <c:pt idx="37750">
                  <c:v>0.15340277777777778</c:v>
                </c:pt>
                <c:pt idx="37751">
                  <c:v>0.15364583333333334</c:v>
                </c:pt>
                <c:pt idx="37752">
                  <c:v>0.15390046296296298</c:v>
                </c:pt>
                <c:pt idx="37753">
                  <c:v>0.15414351851851851</c:v>
                </c:pt>
                <c:pt idx="37754">
                  <c:v>0.15438657407407408</c:v>
                </c:pt>
                <c:pt idx="37755">
                  <c:v>0.15462962962962964</c:v>
                </c:pt>
                <c:pt idx="37756">
                  <c:v>0.15487268518518518</c:v>
                </c:pt>
                <c:pt idx="37757">
                  <c:v>0.15512731481481482</c:v>
                </c:pt>
                <c:pt idx="37758">
                  <c:v>0.15537037037037038</c:v>
                </c:pt>
                <c:pt idx="37759">
                  <c:v>0.15561342592592595</c:v>
                </c:pt>
                <c:pt idx="37760">
                  <c:v>0.15585648148148148</c:v>
                </c:pt>
                <c:pt idx="37761">
                  <c:v>0.15609953703703702</c:v>
                </c:pt>
                <c:pt idx="37762">
                  <c:v>0.15634259259259259</c:v>
                </c:pt>
                <c:pt idx="37763">
                  <c:v>0.15659722222222222</c:v>
                </c:pt>
                <c:pt idx="37764">
                  <c:v>0.15684027777777779</c:v>
                </c:pt>
                <c:pt idx="37765">
                  <c:v>0.15708333333333332</c:v>
                </c:pt>
                <c:pt idx="37766">
                  <c:v>0.15732638888888889</c:v>
                </c:pt>
                <c:pt idx="37767">
                  <c:v>0.15756944444444446</c:v>
                </c:pt>
                <c:pt idx="37768">
                  <c:v>0.15782407407407409</c:v>
                </c:pt>
                <c:pt idx="37769">
                  <c:v>0.15806712962962963</c:v>
                </c:pt>
                <c:pt idx="37770">
                  <c:v>0.15831018518518519</c:v>
                </c:pt>
                <c:pt idx="37771">
                  <c:v>0.15855324074074076</c:v>
                </c:pt>
                <c:pt idx="37772">
                  <c:v>0.1587962962962963</c:v>
                </c:pt>
                <c:pt idx="37773">
                  <c:v>0.15903935185185183</c:v>
                </c:pt>
                <c:pt idx="37774">
                  <c:v>0.15929398148148147</c:v>
                </c:pt>
                <c:pt idx="37775">
                  <c:v>0.15953703703703703</c:v>
                </c:pt>
                <c:pt idx="37776">
                  <c:v>0.1597800925925926</c:v>
                </c:pt>
                <c:pt idx="37777">
                  <c:v>0.16002314814814814</c:v>
                </c:pt>
                <c:pt idx="37778">
                  <c:v>0.1602662037037037</c:v>
                </c:pt>
                <c:pt idx="37779">
                  <c:v>0.16052083333333333</c:v>
                </c:pt>
                <c:pt idx="37780">
                  <c:v>0.1607638888888889</c:v>
                </c:pt>
                <c:pt idx="37781">
                  <c:v>0.16100694444444444</c:v>
                </c:pt>
                <c:pt idx="37782">
                  <c:v>0.16125</c:v>
                </c:pt>
                <c:pt idx="37783">
                  <c:v>0.16149305555555557</c:v>
                </c:pt>
                <c:pt idx="37784">
                  <c:v>0.1617476851851852</c:v>
                </c:pt>
                <c:pt idx="37785">
                  <c:v>0.16199074074074074</c:v>
                </c:pt>
                <c:pt idx="37786">
                  <c:v>0.16223379629629631</c:v>
                </c:pt>
                <c:pt idx="37787">
                  <c:v>0.16247685185185187</c:v>
                </c:pt>
                <c:pt idx="37788">
                  <c:v>0.16271990740740741</c:v>
                </c:pt>
                <c:pt idx="37789">
                  <c:v>0.16296296296296295</c:v>
                </c:pt>
                <c:pt idx="37790">
                  <c:v>0.16321759259259258</c:v>
                </c:pt>
                <c:pt idx="37791">
                  <c:v>0.16346064814814815</c:v>
                </c:pt>
                <c:pt idx="37792">
                  <c:v>0.16370370370370371</c:v>
                </c:pt>
                <c:pt idx="37793">
                  <c:v>0.16394675925925925</c:v>
                </c:pt>
                <c:pt idx="37794">
                  <c:v>0.16418981481481482</c:v>
                </c:pt>
                <c:pt idx="37795">
                  <c:v>0.16444444444444445</c:v>
                </c:pt>
                <c:pt idx="37796">
                  <c:v>0.16468750000000001</c:v>
                </c:pt>
                <c:pt idx="37797">
                  <c:v>0.16493055555555555</c:v>
                </c:pt>
                <c:pt idx="37798">
                  <c:v>0.16517361111111112</c:v>
                </c:pt>
                <c:pt idx="37799">
                  <c:v>0.16541666666666668</c:v>
                </c:pt>
                <c:pt idx="37800">
                  <c:v>0.16567129629629629</c:v>
                </c:pt>
                <c:pt idx="37801">
                  <c:v>0.16591435185185185</c:v>
                </c:pt>
                <c:pt idx="37802">
                  <c:v>0.16615740740740739</c:v>
                </c:pt>
                <c:pt idx="37803">
                  <c:v>0.16640046296296296</c:v>
                </c:pt>
                <c:pt idx="37804">
                  <c:v>0.16664351851851852</c:v>
                </c:pt>
                <c:pt idx="37805">
                  <c:v>0.16689814814814816</c:v>
                </c:pt>
                <c:pt idx="37806">
                  <c:v>0.16714120370370369</c:v>
                </c:pt>
                <c:pt idx="37807">
                  <c:v>0.16738425925925926</c:v>
                </c:pt>
                <c:pt idx="37808">
                  <c:v>0.16762731481481483</c:v>
                </c:pt>
                <c:pt idx="37809">
                  <c:v>0.16787037037037036</c:v>
                </c:pt>
                <c:pt idx="37810">
                  <c:v>0.168125</c:v>
                </c:pt>
                <c:pt idx="37811">
                  <c:v>0.16836805555555556</c:v>
                </c:pt>
                <c:pt idx="37812">
                  <c:v>0.16861111111111113</c:v>
                </c:pt>
                <c:pt idx="37813">
                  <c:v>0.16885416666666667</c:v>
                </c:pt>
                <c:pt idx="37814">
                  <c:v>0.16909722222222223</c:v>
                </c:pt>
                <c:pt idx="37815">
                  <c:v>0.1693402777777778</c:v>
                </c:pt>
                <c:pt idx="37816">
                  <c:v>0.16959490740740743</c:v>
                </c:pt>
                <c:pt idx="37817">
                  <c:v>0.16983796296296297</c:v>
                </c:pt>
                <c:pt idx="37818">
                  <c:v>0.17008101851851853</c:v>
                </c:pt>
                <c:pt idx="37819">
                  <c:v>0.1703240740740741</c:v>
                </c:pt>
                <c:pt idx="37820">
                  <c:v>0.17056712962962964</c:v>
                </c:pt>
                <c:pt idx="37821">
                  <c:v>0.17082175925925924</c:v>
                </c:pt>
                <c:pt idx="37822">
                  <c:v>0.17106481481481481</c:v>
                </c:pt>
                <c:pt idx="37823">
                  <c:v>0.17130787037037035</c:v>
                </c:pt>
                <c:pt idx="37824">
                  <c:v>0.17155092592592591</c:v>
                </c:pt>
                <c:pt idx="37825">
                  <c:v>0.17179398148148148</c:v>
                </c:pt>
                <c:pt idx="37826">
                  <c:v>0.17203703703703702</c:v>
                </c:pt>
                <c:pt idx="37827">
                  <c:v>0.17229166666666665</c:v>
                </c:pt>
                <c:pt idx="37828">
                  <c:v>0.17253472222222221</c:v>
                </c:pt>
                <c:pt idx="37829">
                  <c:v>0.17277777777777778</c:v>
                </c:pt>
                <c:pt idx="37830">
                  <c:v>0.17302083333333332</c:v>
                </c:pt>
                <c:pt idx="37831">
                  <c:v>0.17326388888888888</c:v>
                </c:pt>
                <c:pt idx="37832">
                  <c:v>0.17351851851851852</c:v>
                </c:pt>
                <c:pt idx="37833">
                  <c:v>0.17376157407407408</c:v>
                </c:pt>
                <c:pt idx="37834">
                  <c:v>0.17400462962962962</c:v>
                </c:pt>
                <c:pt idx="37835">
                  <c:v>0.17424768518518519</c:v>
                </c:pt>
                <c:pt idx="37836">
                  <c:v>0.17449074074074075</c:v>
                </c:pt>
                <c:pt idx="37837">
                  <c:v>0.17474537037037038</c:v>
                </c:pt>
                <c:pt idx="37838">
                  <c:v>0.17498842592592592</c:v>
                </c:pt>
                <c:pt idx="37839">
                  <c:v>0.17523148148148149</c:v>
                </c:pt>
                <c:pt idx="37840">
                  <c:v>0.17547453703703705</c:v>
                </c:pt>
                <c:pt idx="37841">
                  <c:v>0.17571759259259259</c:v>
                </c:pt>
                <c:pt idx="37842">
                  <c:v>0.17597222222222222</c:v>
                </c:pt>
                <c:pt idx="37843">
                  <c:v>0.17621527777777779</c:v>
                </c:pt>
                <c:pt idx="37844">
                  <c:v>0.17645833333333336</c:v>
                </c:pt>
                <c:pt idx="37845">
                  <c:v>0.17670138888888889</c:v>
                </c:pt>
                <c:pt idx="37846">
                  <c:v>0.17694444444444446</c:v>
                </c:pt>
                <c:pt idx="37847">
                  <c:v>0.17719907407407409</c:v>
                </c:pt>
                <c:pt idx="37848">
                  <c:v>0.17744212962962966</c:v>
                </c:pt>
                <c:pt idx="37849">
                  <c:v>0.17768518518518517</c:v>
                </c:pt>
                <c:pt idx="37850">
                  <c:v>0.17792824074074073</c:v>
                </c:pt>
                <c:pt idx="37851">
                  <c:v>0.17817129629629627</c:v>
                </c:pt>
                <c:pt idx="37852">
                  <c:v>0.1784259259259259</c:v>
                </c:pt>
                <c:pt idx="37853">
                  <c:v>0.17866898148148147</c:v>
                </c:pt>
                <c:pt idx="37854">
                  <c:v>0.17891203703703704</c:v>
                </c:pt>
                <c:pt idx="37855">
                  <c:v>0.17915509259259257</c:v>
                </c:pt>
                <c:pt idx="37856">
                  <c:v>0.17939814814814814</c:v>
                </c:pt>
                <c:pt idx="37857">
                  <c:v>0.17964120370370371</c:v>
                </c:pt>
                <c:pt idx="37858">
                  <c:v>0.17989583333333334</c:v>
                </c:pt>
                <c:pt idx="37859">
                  <c:v>0.18013888888888888</c:v>
                </c:pt>
                <c:pt idx="37860">
                  <c:v>0.18038194444444444</c:v>
                </c:pt>
                <c:pt idx="37861">
                  <c:v>0.18062500000000001</c:v>
                </c:pt>
                <c:pt idx="37862">
                  <c:v>0.18086805555555555</c:v>
                </c:pt>
                <c:pt idx="37863">
                  <c:v>0.18111111111111111</c:v>
                </c:pt>
                <c:pt idx="37864">
                  <c:v>0.18136574074074074</c:v>
                </c:pt>
                <c:pt idx="37865">
                  <c:v>0.18160879629629631</c:v>
                </c:pt>
                <c:pt idx="37866">
                  <c:v>0.18185185185185185</c:v>
                </c:pt>
                <c:pt idx="37867">
                  <c:v>0.18209490740740741</c:v>
                </c:pt>
                <c:pt idx="37868">
                  <c:v>0.18233796296296298</c:v>
                </c:pt>
                <c:pt idx="37869">
                  <c:v>0.18259259259259261</c:v>
                </c:pt>
                <c:pt idx="37870">
                  <c:v>0.18283564814814815</c:v>
                </c:pt>
                <c:pt idx="37871">
                  <c:v>0.18307870370370372</c:v>
                </c:pt>
                <c:pt idx="37872">
                  <c:v>0.18332175925925928</c:v>
                </c:pt>
                <c:pt idx="37873">
                  <c:v>0.18356481481481482</c:v>
                </c:pt>
                <c:pt idx="37874">
                  <c:v>0.18381944444444445</c:v>
                </c:pt>
                <c:pt idx="37875">
                  <c:v>0.18406250000000002</c:v>
                </c:pt>
                <c:pt idx="37876">
                  <c:v>0.18430555555555553</c:v>
                </c:pt>
                <c:pt idx="37877">
                  <c:v>0.18454861111111109</c:v>
                </c:pt>
                <c:pt idx="37878">
                  <c:v>0.18479166666666666</c:v>
                </c:pt>
                <c:pt idx="37879">
                  <c:v>0.18504629629629629</c:v>
                </c:pt>
                <c:pt idx="37880">
                  <c:v>0.18528935185185183</c:v>
                </c:pt>
                <c:pt idx="37881">
                  <c:v>0.1855324074074074</c:v>
                </c:pt>
                <c:pt idx="37882">
                  <c:v>0.18577546296296296</c:v>
                </c:pt>
                <c:pt idx="37883">
                  <c:v>0.1860185185185185</c:v>
                </c:pt>
                <c:pt idx="37884">
                  <c:v>0.18626157407407407</c:v>
                </c:pt>
                <c:pt idx="37885">
                  <c:v>0.1865162037037037</c:v>
                </c:pt>
                <c:pt idx="37886">
                  <c:v>0.18675925925925926</c:v>
                </c:pt>
                <c:pt idx="37887">
                  <c:v>0.1870023148148148</c:v>
                </c:pt>
                <c:pt idx="37888">
                  <c:v>0.18724537037037037</c:v>
                </c:pt>
                <c:pt idx="37889">
                  <c:v>0.18748842592592593</c:v>
                </c:pt>
                <c:pt idx="37890">
                  <c:v>0.18774305555555557</c:v>
                </c:pt>
                <c:pt idx="37891">
                  <c:v>0.1879861111111111</c:v>
                </c:pt>
                <c:pt idx="37892">
                  <c:v>0.18822916666666667</c:v>
                </c:pt>
                <c:pt idx="37893">
                  <c:v>0.18847222222222224</c:v>
                </c:pt>
                <c:pt idx="37894">
                  <c:v>0.18871527777777777</c:v>
                </c:pt>
                <c:pt idx="37895">
                  <c:v>0.18896990740740741</c:v>
                </c:pt>
                <c:pt idx="37896">
                  <c:v>0.18921296296296297</c:v>
                </c:pt>
                <c:pt idx="37897">
                  <c:v>0.18945601851851854</c:v>
                </c:pt>
                <c:pt idx="37898">
                  <c:v>0.18969907407407408</c:v>
                </c:pt>
                <c:pt idx="37899">
                  <c:v>0.18994212962962964</c:v>
                </c:pt>
                <c:pt idx="37900">
                  <c:v>0.19019675925925927</c:v>
                </c:pt>
                <c:pt idx="37901">
                  <c:v>0.19043981481481484</c:v>
                </c:pt>
                <c:pt idx="37902">
                  <c:v>0.19068287037037038</c:v>
                </c:pt>
                <c:pt idx="37903">
                  <c:v>0.19092592592592594</c:v>
                </c:pt>
                <c:pt idx="37904">
                  <c:v>0.19116898148148151</c:v>
                </c:pt>
                <c:pt idx="37905">
                  <c:v>0.19142361111111109</c:v>
                </c:pt>
                <c:pt idx="37906">
                  <c:v>0.19166666666666665</c:v>
                </c:pt>
                <c:pt idx="37907">
                  <c:v>0.19190972222222222</c:v>
                </c:pt>
                <c:pt idx="37908">
                  <c:v>0.19215277777777776</c:v>
                </c:pt>
                <c:pt idx="37909">
                  <c:v>0.19239583333333332</c:v>
                </c:pt>
                <c:pt idx="37910">
                  <c:v>0.19263888888888889</c:v>
                </c:pt>
                <c:pt idx="37911">
                  <c:v>0.19289351851851852</c:v>
                </c:pt>
                <c:pt idx="37912">
                  <c:v>0.19313657407407406</c:v>
                </c:pt>
                <c:pt idx="37913">
                  <c:v>0.19337962962962962</c:v>
                </c:pt>
                <c:pt idx="37914">
                  <c:v>0.19362268518518519</c:v>
                </c:pt>
                <c:pt idx="37915">
                  <c:v>0.19386574074074073</c:v>
                </c:pt>
                <c:pt idx="37916">
                  <c:v>0.19412037037037036</c:v>
                </c:pt>
                <c:pt idx="37917">
                  <c:v>0.19436342592592593</c:v>
                </c:pt>
                <c:pt idx="37918">
                  <c:v>0.19460648148148149</c:v>
                </c:pt>
                <c:pt idx="37919">
                  <c:v>0.19484953703703703</c:v>
                </c:pt>
                <c:pt idx="37920">
                  <c:v>0.1950925925925926</c:v>
                </c:pt>
                <c:pt idx="37921">
                  <c:v>0.19533564814814816</c:v>
                </c:pt>
                <c:pt idx="37922">
                  <c:v>0.19559027777777779</c:v>
                </c:pt>
                <c:pt idx="37923">
                  <c:v>0.19583333333333333</c:v>
                </c:pt>
                <c:pt idx="37924">
                  <c:v>0.1960763888888889</c:v>
                </c:pt>
                <c:pt idx="37925">
                  <c:v>0.19631944444444446</c:v>
                </c:pt>
                <c:pt idx="37926">
                  <c:v>0.1965625</c:v>
                </c:pt>
                <c:pt idx="37927">
                  <c:v>0.19681712962962963</c:v>
                </c:pt>
                <c:pt idx="37928">
                  <c:v>0.1970601851851852</c:v>
                </c:pt>
                <c:pt idx="37929">
                  <c:v>0.19730324074074077</c:v>
                </c:pt>
                <c:pt idx="37930">
                  <c:v>0.1975462962962963</c:v>
                </c:pt>
                <c:pt idx="37931">
                  <c:v>0.19778935185185187</c:v>
                </c:pt>
                <c:pt idx="37932">
                  <c:v>0.19804398148148147</c:v>
                </c:pt>
                <c:pt idx="37933">
                  <c:v>0.19828703703703701</c:v>
                </c:pt>
                <c:pt idx="37934">
                  <c:v>0.19853009259259258</c:v>
                </c:pt>
                <c:pt idx="37935">
                  <c:v>0.19877314814814814</c:v>
                </c:pt>
                <c:pt idx="37936">
                  <c:v>0.19901620370370368</c:v>
                </c:pt>
                <c:pt idx="37937">
                  <c:v>0.19927083333333331</c:v>
                </c:pt>
                <c:pt idx="37938">
                  <c:v>0.19951388888888888</c:v>
                </c:pt>
                <c:pt idx="37939">
                  <c:v>0.19975694444444445</c:v>
                </c:pt>
                <c:pt idx="37940">
                  <c:v>0.19999999999999998</c:v>
                </c:pt>
                <c:pt idx="37941">
                  <c:v>0.20024305555555555</c:v>
                </c:pt>
                <c:pt idx="37942">
                  <c:v>0.20049768518518518</c:v>
                </c:pt>
                <c:pt idx="37943">
                  <c:v>0.20074074074074075</c:v>
                </c:pt>
                <c:pt idx="37944">
                  <c:v>0.20098379629629629</c:v>
                </c:pt>
                <c:pt idx="37945">
                  <c:v>0.20122685185185185</c:v>
                </c:pt>
                <c:pt idx="37946">
                  <c:v>0.20146990740740742</c:v>
                </c:pt>
                <c:pt idx="37947">
                  <c:v>0.20171296296296296</c:v>
                </c:pt>
                <c:pt idx="37948">
                  <c:v>0.20196759259259259</c:v>
                </c:pt>
                <c:pt idx="37949">
                  <c:v>0.20221064814814815</c:v>
                </c:pt>
                <c:pt idx="37950">
                  <c:v>0.20245370370370372</c:v>
                </c:pt>
                <c:pt idx="37951">
                  <c:v>0.20269675925925926</c:v>
                </c:pt>
                <c:pt idx="37952">
                  <c:v>0.20293981481481482</c:v>
                </c:pt>
                <c:pt idx="37953">
                  <c:v>0.20319444444444446</c:v>
                </c:pt>
                <c:pt idx="37954">
                  <c:v>0.20343750000000002</c:v>
                </c:pt>
                <c:pt idx="37955">
                  <c:v>0.20368055555555556</c:v>
                </c:pt>
                <c:pt idx="37956">
                  <c:v>0.20392361111111112</c:v>
                </c:pt>
                <c:pt idx="37957">
                  <c:v>0.20416666666666669</c:v>
                </c:pt>
                <c:pt idx="37958">
                  <c:v>0.20440972222222223</c:v>
                </c:pt>
                <c:pt idx="37959">
                  <c:v>0.20466435185185183</c:v>
                </c:pt>
                <c:pt idx="37960">
                  <c:v>0.2049074074074074</c:v>
                </c:pt>
                <c:pt idx="37961">
                  <c:v>0.20515046296296294</c:v>
                </c:pt>
                <c:pt idx="37962">
                  <c:v>0.2053935185185185</c:v>
                </c:pt>
                <c:pt idx="37963">
                  <c:v>0.20563657407407407</c:v>
                </c:pt>
                <c:pt idx="37964">
                  <c:v>0.2058912037037037</c:v>
                </c:pt>
                <c:pt idx="37965">
                  <c:v>0.20613425925925924</c:v>
                </c:pt>
                <c:pt idx="37966">
                  <c:v>0.20637731481481481</c:v>
                </c:pt>
                <c:pt idx="37967">
                  <c:v>0.20662037037037037</c:v>
                </c:pt>
                <c:pt idx="37968">
                  <c:v>0.20686342592592591</c:v>
                </c:pt>
                <c:pt idx="37969">
                  <c:v>0.20711805555555554</c:v>
                </c:pt>
                <c:pt idx="37970">
                  <c:v>0.20736111111111111</c:v>
                </c:pt>
                <c:pt idx="37971">
                  <c:v>0.20760416666666667</c:v>
                </c:pt>
                <c:pt idx="37972">
                  <c:v>0.20784722222222221</c:v>
                </c:pt>
                <c:pt idx="37973">
                  <c:v>0.20809027777777778</c:v>
                </c:pt>
                <c:pt idx="37974">
                  <c:v>0.20834490740740741</c:v>
                </c:pt>
                <c:pt idx="37975">
                  <c:v>0.20858796296296298</c:v>
                </c:pt>
                <c:pt idx="37976">
                  <c:v>0.20883101851851851</c:v>
                </c:pt>
                <c:pt idx="37977">
                  <c:v>0.20907407407407408</c:v>
                </c:pt>
                <c:pt idx="37978">
                  <c:v>0.20931712962962964</c:v>
                </c:pt>
                <c:pt idx="37979">
                  <c:v>0.20956018518518518</c:v>
                </c:pt>
                <c:pt idx="37980">
                  <c:v>0.20981481481481482</c:v>
                </c:pt>
                <c:pt idx="37981">
                  <c:v>0.21005787037037038</c:v>
                </c:pt>
                <c:pt idx="37982">
                  <c:v>0.21030092592592595</c:v>
                </c:pt>
                <c:pt idx="37983">
                  <c:v>0.21054398148148148</c:v>
                </c:pt>
                <c:pt idx="37984">
                  <c:v>0.21078703703703705</c:v>
                </c:pt>
                <c:pt idx="37985">
                  <c:v>0.21104166666666668</c:v>
                </c:pt>
                <c:pt idx="37986">
                  <c:v>0.21128472222222225</c:v>
                </c:pt>
                <c:pt idx="37987">
                  <c:v>0.21152777777777776</c:v>
                </c:pt>
                <c:pt idx="37988">
                  <c:v>0.21177083333333332</c:v>
                </c:pt>
                <c:pt idx="37989">
                  <c:v>0.21201388888888886</c:v>
                </c:pt>
                <c:pt idx="37990">
                  <c:v>0.2122685185185185</c:v>
                </c:pt>
                <c:pt idx="37991">
                  <c:v>0.21251157407407406</c:v>
                </c:pt>
                <c:pt idx="37992">
                  <c:v>0.21275462962962963</c:v>
                </c:pt>
                <c:pt idx="37993">
                  <c:v>0.21299768518518516</c:v>
                </c:pt>
                <c:pt idx="37994">
                  <c:v>0.21324074074074073</c:v>
                </c:pt>
                <c:pt idx="37995">
                  <c:v>0.2134837962962963</c:v>
                </c:pt>
                <c:pt idx="37996">
                  <c:v>0.21373842592592593</c:v>
                </c:pt>
                <c:pt idx="37997">
                  <c:v>0.21398148148148147</c:v>
                </c:pt>
                <c:pt idx="37998">
                  <c:v>0.21422453703703703</c:v>
                </c:pt>
                <c:pt idx="37999">
                  <c:v>0.2144675925925926</c:v>
                </c:pt>
                <c:pt idx="38000">
                  <c:v>0.21471064814814814</c:v>
                </c:pt>
                <c:pt idx="38001">
                  <c:v>0.21496527777777777</c:v>
                </c:pt>
                <c:pt idx="38002">
                  <c:v>0.21520833333333333</c:v>
                </c:pt>
                <c:pt idx="38003">
                  <c:v>0.2154513888888889</c:v>
                </c:pt>
                <c:pt idx="38004">
                  <c:v>0.21569444444444444</c:v>
                </c:pt>
                <c:pt idx="38005">
                  <c:v>0.2159375</c:v>
                </c:pt>
                <c:pt idx="38006">
                  <c:v>0.21619212962962964</c:v>
                </c:pt>
                <c:pt idx="38007">
                  <c:v>0.2164351851851852</c:v>
                </c:pt>
                <c:pt idx="38008">
                  <c:v>0.21667824074074074</c:v>
                </c:pt>
                <c:pt idx="38009">
                  <c:v>0.21692129629629631</c:v>
                </c:pt>
                <c:pt idx="38010">
                  <c:v>0.21716435185185187</c:v>
                </c:pt>
                <c:pt idx="38011">
                  <c:v>0.2174189814814815</c:v>
                </c:pt>
                <c:pt idx="38012">
                  <c:v>0.21766203703703704</c:v>
                </c:pt>
                <c:pt idx="38013">
                  <c:v>0.21790509259259261</c:v>
                </c:pt>
                <c:pt idx="38014">
                  <c:v>0.21814814814814817</c:v>
                </c:pt>
                <c:pt idx="38015">
                  <c:v>0.21839120370370368</c:v>
                </c:pt>
                <c:pt idx="38016">
                  <c:v>0.21863425925925925</c:v>
                </c:pt>
                <c:pt idx="38017">
                  <c:v>0.21888888888888888</c:v>
                </c:pt>
                <c:pt idx="38018">
                  <c:v>0.21913194444444442</c:v>
                </c:pt>
                <c:pt idx="38019">
                  <c:v>0.21937499999999999</c:v>
                </c:pt>
                <c:pt idx="38020">
                  <c:v>0.21961805555555555</c:v>
                </c:pt>
                <c:pt idx="38021">
                  <c:v>0.21986111111111109</c:v>
                </c:pt>
                <c:pt idx="38022">
                  <c:v>0.22011574074074072</c:v>
                </c:pt>
                <c:pt idx="38023">
                  <c:v>0.22035879629629629</c:v>
                </c:pt>
                <c:pt idx="38024">
                  <c:v>0.22060185185185185</c:v>
                </c:pt>
                <c:pt idx="38025">
                  <c:v>0.22084490740740739</c:v>
                </c:pt>
                <c:pt idx="38026">
                  <c:v>0.22108796296296296</c:v>
                </c:pt>
                <c:pt idx="38027">
                  <c:v>0.22134259259259259</c:v>
                </c:pt>
                <c:pt idx="38028">
                  <c:v>0.22158564814814816</c:v>
                </c:pt>
                <c:pt idx="38029">
                  <c:v>0.22182870370370369</c:v>
                </c:pt>
                <c:pt idx="38030">
                  <c:v>0.22207175925925926</c:v>
                </c:pt>
                <c:pt idx="38031">
                  <c:v>0.22231481481481483</c:v>
                </c:pt>
                <c:pt idx="38032">
                  <c:v>0.22256944444444446</c:v>
                </c:pt>
                <c:pt idx="38033">
                  <c:v>0.2228125</c:v>
                </c:pt>
                <c:pt idx="38034">
                  <c:v>0.22305555555555556</c:v>
                </c:pt>
                <c:pt idx="38035">
                  <c:v>0.22329861111111113</c:v>
                </c:pt>
                <c:pt idx="38036">
                  <c:v>0.22354166666666667</c:v>
                </c:pt>
                <c:pt idx="38037">
                  <c:v>0.22378472222222223</c:v>
                </c:pt>
                <c:pt idx="38038">
                  <c:v>0.22403935185185186</c:v>
                </c:pt>
                <c:pt idx="38039">
                  <c:v>0.22428240740740743</c:v>
                </c:pt>
                <c:pt idx="38040">
                  <c:v>0.22452546296296297</c:v>
                </c:pt>
                <c:pt idx="38041">
                  <c:v>0.22476851851851853</c:v>
                </c:pt>
                <c:pt idx="38042">
                  <c:v>0.2250115740740741</c:v>
                </c:pt>
                <c:pt idx="38043">
                  <c:v>0.22526620370370368</c:v>
                </c:pt>
                <c:pt idx="38044">
                  <c:v>0.22550925925925924</c:v>
                </c:pt>
                <c:pt idx="38045">
                  <c:v>0.22575231481481481</c:v>
                </c:pt>
                <c:pt idx="38046">
                  <c:v>0.22599537037037035</c:v>
                </c:pt>
                <c:pt idx="38047">
                  <c:v>0.22623842592592591</c:v>
                </c:pt>
                <c:pt idx="38048">
                  <c:v>0.22649305555555554</c:v>
                </c:pt>
                <c:pt idx="38049">
                  <c:v>0.22673611111111111</c:v>
                </c:pt>
                <c:pt idx="38050">
                  <c:v>0.22697916666666665</c:v>
                </c:pt>
                <c:pt idx="38051">
                  <c:v>0.22722222222222221</c:v>
                </c:pt>
                <c:pt idx="38052">
                  <c:v>0.22746527777777778</c:v>
                </c:pt>
                <c:pt idx="38053">
                  <c:v>0.22770833333333332</c:v>
                </c:pt>
                <c:pt idx="38054">
                  <c:v>0.22796296296296295</c:v>
                </c:pt>
                <c:pt idx="38055">
                  <c:v>0.22820601851851852</c:v>
                </c:pt>
                <c:pt idx="38056">
                  <c:v>0.22844907407407408</c:v>
                </c:pt>
                <c:pt idx="38057">
                  <c:v>0.22869212962962962</c:v>
                </c:pt>
                <c:pt idx="38058">
                  <c:v>0.22893518518518519</c:v>
                </c:pt>
                <c:pt idx="38059">
                  <c:v>0.22918981481481482</c:v>
                </c:pt>
                <c:pt idx="38060">
                  <c:v>0.22943287037037038</c:v>
                </c:pt>
                <c:pt idx="38061">
                  <c:v>0.22967592592592592</c:v>
                </c:pt>
                <c:pt idx="38062">
                  <c:v>0.22991898148148149</c:v>
                </c:pt>
                <c:pt idx="38063">
                  <c:v>0.23016203703703705</c:v>
                </c:pt>
                <c:pt idx="38064">
                  <c:v>0.23041666666666669</c:v>
                </c:pt>
                <c:pt idx="38065">
                  <c:v>0.23065972222222222</c:v>
                </c:pt>
                <c:pt idx="38066">
                  <c:v>0.23090277777777779</c:v>
                </c:pt>
                <c:pt idx="38067">
                  <c:v>0.23114583333333336</c:v>
                </c:pt>
                <c:pt idx="38068">
                  <c:v>0.23138888888888889</c:v>
                </c:pt>
                <c:pt idx="38069">
                  <c:v>0.23164351851851853</c:v>
                </c:pt>
                <c:pt idx="38070">
                  <c:v>0.23188657407407409</c:v>
                </c:pt>
                <c:pt idx="38071">
                  <c:v>0.23212962962962966</c:v>
                </c:pt>
                <c:pt idx="38072">
                  <c:v>0.2323726851851852</c:v>
                </c:pt>
                <c:pt idx="38073">
                  <c:v>0.23261574074074076</c:v>
                </c:pt>
                <c:pt idx="38074">
                  <c:v>0.23285879629629633</c:v>
                </c:pt>
                <c:pt idx="38075">
                  <c:v>0.2331134259259259</c:v>
                </c:pt>
                <c:pt idx="38076">
                  <c:v>0.23335648148148147</c:v>
                </c:pt>
                <c:pt idx="38077">
                  <c:v>0.23359953703703704</c:v>
                </c:pt>
                <c:pt idx="38078">
                  <c:v>0.23384259259259257</c:v>
                </c:pt>
                <c:pt idx="38079">
                  <c:v>0.23409722222222221</c:v>
                </c:pt>
                <c:pt idx="38080">
                  <c:v>0.23434027777777777</c:v>
                </c:pt>
                <c:pt idx="38081">
                  <c:v>0.23458333333333334</c:v>
                </c:pt>
                <c:pt idx="38082">
                  <c:v>0.23482638888888888</c:v>
                </c:pt>
                <c:pt idx="38083">
                  <c:v>0.23506944444444444</c:v>
                </c:pt>
                <c:pt idx="38084">
                  <c:v>0.23531250000000001</c:v>
                </c:pt>
                <c:pt idx="38085">
                  <c:v>0.23556712962962964</c:v>
                </c:pt>
                <c:pt idx="38086">
                  <c:v>0.23581018518518518</c:v>
                </c:pt>
                <c:pt idx="38087">
                  <c:v>0.23605324074074074</c:v>
                </c:pt>
                <c:pt idx="38088">
                  <c:v>0.23629629629629631</c:v>
                </c:pt>
                <c:pt idx="38089">
                  <c:v>0.23653935185185185</c:v>
                </c:pt>
                <c:pt idx="38090">
                  <c:v>0.23678240740740741</c:v>
                </c:pt>
                <c:pt idx="38091">
                  <c:v>0.23703703703703705</c:v>
                </c:pt>
                <c:pt idx="38092">
                  <c:v>0.23728009259259261</c:v>
                </c:pt>
                <c:pt idx="38093">
                  <c:v>0.23752314814814815</c:v>
                </c:pt>
                <c:pt idx="38094">
                  <c:v>0.23776620370370372</c:v>
                </c:pt>
                <c:pt idx="38095">
                  <c:v>0.23800925925925928</c:v>
                </c:pt>
                <c:pt idx="38096">
                  <c:v>0.23826388888888891</c:v>
                </c:pt>
                <c:pt idx="38097">
                  <c:v>0.23850694444444445</c:v>
                </c:pt>
                <c:pt idx="38098">
                  <c:v>0.23875000000000002</c:v>
                </c:pt>
                <c:pt idx="38099">
                  <c:v>0.23899305555555558</c:v>
                </c:pt>
                <c:pt idx="38100">
                  <c:v>0.23923611111111112</c:v>
                </c:pt>
                <c:pt idx="38101">
                  <c:v>0.23949074074074073</c:v>
                </c:pt>
                <c:pt idx="38102">
                  <c:v>0.23973379629629629</c:v>
                </c:pt>
                <c:pt idx="38103">
                  <c:v>0.23997685185185183</c:v>
                </c:pt>
                <c:pt idx="38104">
                  <c:v>0.2402199074074074</c:v>
                </c:pt>
                <c:pt idx="38105">
                  <c:v>0.24046296296296296</c:v>
                </c:pt>
                <c:pt idx="38106">
                  <c:v>0.24071759259259259</c:v>
                </c:pt>
                <c:pt idx="38107">
                  <c:v>0.24096064814814813</c:v>
                </c:pt>
                <c:pt idx="38108">
                  <c:v>0.2412037037037037</c:v>
                </c:pt>
                <c:pt idx="38109">
                  <c:v>0.24144675925925926</c:v>
                </c:pt>
                <c:pt idx="38110">
                  <c:v>0.2416898148148148</c:v>
                </c:pt>
                <c:pt idx="38111">
                  <c:v>0.24194444444444443</c:v>
                </c:pt>
                <c:pt idx="38112">
                  <c:v>0.2421875</c:v>
                </c:pt>
                <c:pt idx="38113">
                  <c:v>0.24243055555555557</c:v>
                </c:pt>
                <c:pt idx="38114">
                  <c:v>0.2426736111111111</c:v>
                </c:pt>
                <c:pt idx="38115">
                  <c:v>0.24291666666666667</c:v>
                </c:pt>
                <c:pt idx="38116">
                  <c:v>0.2431712962962963</c:v>
                </c:pt>
                <c:pt idx="38117">
                  <c:v>0.24341435185185187</c:v>
                </c:pt>
                <c:pt idx="38118">
                  <c:v>0.24365740740740741</c:v>
                </c:pt>
                <c:pt idx="38119">
                  <c:v>0.24390046296296297</c:v>
                </c:pt>
                <c:pt idx="38120">
                  <c:v>0.24414351851851854</c:v>
                </c:pt>
                <c:pt idx="38121">
                  <c:v>0.24438657407407408</c:v>
                </c:pt>
                <c:pt idx="38122">
                  <c:v>0.24464120370370371</c:v>
                </c:pt>
                <c:pt idx="38123">
                  <c:v>0.24488425925925927</c:v>
                </c:pt>
                <c:pt idx="38124">
                  <c:v>0.24512731481481484</c:v>
                </c:pt>
                <c:pt idx="38125">
                  <c:v>0.24537037037037038</c:v>
                </c:pt>
                <c:pt idx="38126">
                  <c:v>0.24561342592592594</c:v>
                </c:pt>
                <c:pt idx="38127">
                  <c:v>0.24585648148148151</c:v>
                </c:pt>
                <c:pt idx="38128">
                  <c:v>0.24611111111111109</c:v>
                </c:pt>
                <c:pt idx="38129">
                  <c:v>0.24635416666666665</c:v>
                </c:pt>
                <c:pt idx="38130">
                  <c:v>0.24659722222222222</c:v>
                </c:pt>
                <c:pt idx="38131">
                  <c:v>0.24684027777777776</c:v>
                </c:pt>
                <c:pt idx="38132">
                  <c:v>0.24708333333333332</c:v>
                </c:pt>
                <c:pt idx="38133">
                  <c:v>0.24733796296296295</c:v>
                </c:pt>
                <c:pt idx="38134">
                  <c:v>0.24758101851851852</c:v>
                </c:pt>
                <c:pt idx="38135">
                  <c:v>0.24782407407407406</c:v>
                </c:pt>
                <c:pt idx="38136">
                  <c:v>0.24806712962962962</c:v>
                </c:pt>
                <c:pt idx="38137">
                  <c:v>0.24831018518518519</c:v>
                </c:pt>
                <c:pt idx="38138">
                  <c:v>0.24856481481481482</c:v>
                </c:pt>
                <c:pt idx="38139">
                  <c:v>0.24880787037037036</c:v>
                </c:pt>
                <c:pt idx="38140">
                  <c:v>0.24905092592592593</c:v>
                </c:pt>
                <c:pt idx="38141">
                  <c:v>0.24929398148148149</c:v>
                </c:pt>
                <c:pt idx="38142">
                  <c:v>0.24953703703703703</c:v>
                </c:pt>
                <c:pt idx="38143">
                  <c:v>0.24979166666666666</c:v>
                </c:pt>
                <c:pt idx="38144">
                  <c:v>0.25003472222222223</c:v>
                </c:pt>
                <c:pt idx="38145">
                  <c:v>0.25027777777777777</c:v>
                </c:pt>
                <c:pt idx="38146">
                  <c:v>0.25052083333333336</c:v>
                </c:pt>
                <c:pt idx="38147">
                  <c:v>0.2507638888888889</c:v>
                </c:pt>
                <c:pt idx="38148">
                  <c:v>0.25101851851851853</c:v>
                </c:pt>
                <c:pt idx="38149">
                  <c:v>0.25126157407407407</c:v>
                </c:pt>
                <c:pt idx="38150">
                  <c:v>0.25150462962962966</c:v>
                </c:pt>
                <c:pt idx="38151">
                  <c:v>0.2517476851851852</c:v>
                </c:pt>
                <c:pt idx="38152">
                  <c:v>0.25199074074074074</c:v>
                </c:pt>
                <c:pt idx="38153">
                  <c:v>0.25223379629629633</c:v>
                </c:pt>
                <c:pt idx="38154">
                  <c:v>0.25248842592592591</c:v>
                </c:pt>
                <c:pt idx="38155">
                  <c:v>0.25273148148148145</c:v>
                </c:pt>
                <c:pt idx="38156">
                  <c:v>0.25297453703703704</c:v>
                </c:pt>
                <c:pt idx="38157">
                  <c:v>0.25321759259259258</c:v>
                </c:pt>
                <c:pt idx="38158">
                  <c:v>0.25347222222222221</c:v>
                </c:pt>
                <c:pt idx="38159">
                  <c:v>0.25371527777777775</c:v>
                </c:pt>
                <c:pt idx="38160">
                  <c:v>0.25395833333333334</c:v>
                </c:pt>
                <c:pt idx="38161">
                  <c:v>0.25420138888888888</c:v>
                </c:pt>
                <c:pt idx="38162">
                  <c:v>0.25444444444444442</c:v>
                </c:pt>
                <c:pt idx="38163">
                  <c:v>0.25468750000000001</c:v>
                </c:pt>
                <c:pt idx="38164">
                  <c:v>0.25493055555555555</c:v>
                </c:pt>
                <c:pt idx="38165">
                  <c:v>0.25518518518518518</c:v>
                </c:pt>
                <c:pt idx="38166">
                  <c:v>0.25542824074074072</c:v>
                </c:pt>
                <c:pt idx="38167">
                  <c:v>0.25567129629629631</c:v>
                </c:pt>
                <c:pt idx="38168">
                  <c:v>0.25591435185185185</c:v>
                </c:pt>
                <c:pt idx="38169">
                  <c:v>0.25615740740740739</c:v>
                </c:pt>
                <c:pt idx="38170">
                  <c:v>0.25641203703703702</c:v>
                </c:pt>
                <c:pt idx="38171">
                  <c:v>0.25665509259259262</c:v>
                </c:pt>
                <c:pt idx="38172">
                  <c:v>0.25689814814814815</c:v>
                </c:pt>
                <c:pt idx="38173">
                  <c:v>0.25714120370370369</c:v>
                </c:pt>
                <c:pt idx="38174">
                  <c:v>0.25738425925925928</c:v>
                </c:pt>
                <c:pt idx="38175">
                  <c:v>0.25763888888888892</c:v>
                </c:pt>
                <c:pt idx="38176">
                  <c:v>0.25788194444444446</c:v>
                </c:pt>
                <c:pt idx="38177">
                  <c:v>0.25812499999999999</c:v>
                </c:pt>
                <c:pt idx="38178">
                  <c:v>0.25836805555555559</c:v>
                </c:pt>
                <c:pt idx="38179">
                  <c:v>0.25861111111111112</c:v>
                </c:pt>
                <c:pt idx="38180">
                  <c:v>0.25886574074074076</c:v>
                </c:pt>
                <c:pt idx="38181">
                  <c:v>0.2591087962962963</c:v>
                </c:pt>
                <c:pt idx="38182">
                  <c:v>0.25935185185185183</c:v>
                </c:pt>
                <c:pt idx="38183">
                  <c:v>0.25959490740740737</c:v>
                </c:pt>
                <c:pt idx="38184">
                  <c:v>0.25983796296296297</c:v>
                </c:pt>
                <c:pt idx="38185">
                  <c:v>0.2600925925925926</c:v>
                </c:pt>
                <c:pt idx="38186">
                  <c:v>0.26033564814814814</c:v>
                </c:pt>
                <c:pt idx="38187">
                  <c:v>0.26057870370370367</c:v>
                </c:pt>
                <c:pt idx="38188">
                  <c:v>0.26082175925925927</c:v>
                </c:pt>
                <c:pt idx="38189">
                  <c:v>0.26106481481481481</c:v>
                </c:pt>
                <c:pt idx="38190">
                  <c:v>0.26130787037037034</c:v>
                </c:pt>
                <c:pt idx="38191">
                  <c:v>0.26156249999999998</c:v>
                </c:pt>
                <c:pt idx="38192">
                  <c:v>0.26180555555555557</c:v>
                </c:pt>
                <c:pt idx="38193">
                  <c:v>0.26204861111111111</c:v>
                </c:pt>
                <c:pt idx="38194">
                  <c:v>0.26229166666666665</c:v>
                </c:pt>
                <c:pt idx="38195">
                  <c:v>0.26253472222222224</c:v>
                </c:pt>
                <c:pt idx="38196">
                  <c:v>0.26278935185185187</c:v>
                </c:pt>
                <c:pt idx="38197">
                  <c:v>0.26303240740740741</c:v>
                </c:pt>
                <c:pt idx="38198">
                  <c:v>0.26327546296296295</c:v>
                </c:pt>
                <c:pt idx="38199">
                  <c:v>0.26351851851851854</c:v>
                </c:pt>
                <c:pt idx="38200">
                  <c:v>0.26376157407407408</c:v>
                </c:pt>
                <c:pt idx="38201">
                  <c:v>0.26400462962962962</c:v>
                </c:pt>
                <c:pt idx="38202">
                  <c:v>0.26425925925925925</c:v>
                </c:pt>
                <c:pt idx="38203">
                  <c:v>0.26450231481481484</c:v>
                </c:pt>
                <c:pt idx="38204">
                  <c:v>0.26474537037037038</c:v>
                </c:pt>
                <c:pt idx="38205">
                  <c:v>0.26498842592592592</c:v>
                </c:pt>
                <c:pt idx="38206">
                  <c:v>0.26523148148148151</c:v>
                </c:pt>
                <c:pt idx="38207">
                  <c:v>0.26548611111111114</c:v>
                </c:pt>
                <c:pt idx="38208">
                  <c:v>0.26572916666666668</c:v>
                </c:pt>
                <c:pt idx="38209">
                  <c:v>0.26597222222222222</c:v>
                </c:pt>
                <c:pt idx="38210">
                  <c:v>0.26621527777777781</c:v>
                </c:pt>
                <c:pt idx="38211">
                  <c:v>0.2664583333333333</c:v>
                </c:pt>
                <c:pt idx="38212">
                  <c:v>0.26671296296296293</c:v>
                </c:pt>
                <c:pt idx="38213">
                  <c:v>0.26695601851851852</c:v>
                </c:pt>
                <c:pt idx="38214">
                  <c:v>0.26719907407407406</c:v>
                </c:pt>
                <c:pt idx="38215">
                  <c:v>0.2674421296296296</c:v>
                </c:pt>
                <c:pt idx="38216">
                  <c:v>0.26768518518518519</c:v>
                </c:pt>
                <c:pt idx="38217">
                  <c:v>0.26793981481481483</c:v>
                </c:pt>
                <c:pt idx="38218">
                  <c:v>0.26818287037037036</c:v>
                </c:pt>
                <c:pt idx="38219">
                  <c:v>0.2684259259259259</c:v>
                </c:pt>
                <c:pt idx="38220">
                  <c:v>0.26866898148148149</c:v>
                </c:pt>
                <c:pt idx="38221">
                  <c:v>0.26891203703703703</c:v>
                </c:pt>
                <c:pt idx="38222">
                  <c:v>0.26916666666666667</c:v>
                </c:pt>
                <c:pt idx="38223">
                  <c:v>0.2694097222222222</c:v>
                </c:pt>
                <c:pt idx="38224">
                  <c:v>0.2696527777777778</c:v>
                </c:pt>
                <c:pt idx="38225">
                  <c:v>0.26989583333333333</c:v>
                </c:pt>
                <c:pt idx="38226">
                  <c:v>0.27013888888888887</c:v>
                </c:pt>
                <c:pt idx="38227">
                  <c:v>0.27038194444444447</c:v>
                </c:pt>
                <c:pt idx="38228">
                  <c:v>0.2706365740740741</c:v>
                </c:pt>
                <c:pt idx="38229">
                  <c:v>0.27087962962962964</c:v>
                </c:pt>
                <c:pt idx="38230">
                  <c:v>0.27112268518518517</c:v>
                </c:pt>
                <c:pt idx="38231">
                  <c:v>0.27136574074074077</c:v>
                </c:pt>
                <c:pt idx="38232">
                  <c:v>0.27160879629629631</c:v>
                </c:pt>
                <c:pt idx="38233">
                  <c:v>0.27186342592592594</c:v>
                </c:pt>
                <c:pt idx="38234">
                  <c:v>0.27210648148148148</c:v>
                </c:pt>
                <c:pt idx="38235">
                  <c:v>0.27234953703703701</c:v>
                </c:pt>
                <c:pt idx="38236">
                  <c:v>0.27259259259259255</c:v>
                </c:pt>
                <c:pt idx="38237">
                  <c:v>0.27283564814814815</c:v>
                </c:pt>
                <c:pt idx="38238">
                  <c:v>0.27307870370370368</c:v>
                </c:pt>
                <c:pt idx="38239">
                  <c:v>0.27333333333333337</c:v>
                </c:pt>
                <c:pt idx="38240">
                  <c:v>0.27357638888888891</c:v>
                </c:pt>
                <c:pt idx="38241">
                  <c:v>0.27381944444444445</c:v>
                </c:pt>
                <c:pt idx="38242">
                  <c:v>0.27406249999999999</c:v>
                </c:pt>
                <c:pt idx="38243">
                  <c:v>0.27430555555555552</c:v>
                </c:pt>
                <c:pt idx="38244">
                  <c:v>0.27456018518518516</c:v>
                </c:pt>
                <c:pt idx="38245">
                  <c:v>0.27480324074074075</c:v>
                </c:pt>
                <c:pt idx="38246">
                  <c:v>0.27504629629629629</c:v>
                </c:pt>
                <c:pt idx="38247">
                  <c:v>0.27528935185185183</c:v>
                </c:pt>
                <c:pt idx="38248">
                  <c:v>0.27553240740740742</c:v>
                </c:pt>
                <c:pt idx="38249">
                  <c:v>0.27578703703703705</c:v>
                </c:pt>
                <c:pt idx="38250">
                  <c:v>0.27603009259259259</c:v>
                </c:pt>
                <c:pt idx="38251">
                  <c:v>0.27627314814814813</c:v>
                </c:pt>
                <c:pt idx="38252">
                  <c:v>0.27651620370370372</c:v>
                </c:pt>
                <c:pt idx="38253">
                  <c:v>0.27675925925925926</c:v>
                </c:pt>
                <c:pt idx="38254">
                  <c:v>0.27701388888888889</c:v>
                </c:pt>
                <c:pt idx="38255">
                  <c:v>0.27725694444444443</c:v>
                </c:pt>
                <c:pt idx="38256">
                  <c:v>0.27750000000000002</c:v>
                </c:pt>
                <c:pt idx="38257">
                  <c:v>0.27774305555555556</c:v>
                </c:pt>
                <c:pt idx="38258">
                  <c:v>0.2779861111111111</c:v>
                </c:pt>
                <c:pt idx="38259">
                  <c:v>0.27822916666666669</c:v>
                </c:pt>
                <c:pt idx="38260">
                  <c:v>0.27848379629629633</c:v>
                </c:pt>
                <c:pt idx="38261">
                  <c:v>0.27872685185185186</c:v>
                </c:pt>
                <c:pt idx="38262">
                  <c:v>0.2789699074074074</c:v>
                </c:pt>
                <c:pt idx="38263">
                  <c:v>0.279212962962963</c:v>
                </c:pt>
                <c:pt idx="38264">
                  <c:v>0.27945601851851848</c:v>
                </c:pt>
                <c:pt idx="38265">
                  <c:v>0.27971064814814817</c:v>
                </c:pt>
                <c:pt idx="38266">
                  <c:v>0.2799537037037037</c:v>
                </c:pt>
                <c:pt idx="38267">
                  <c:v>0.2801967592592593</c:v>
                </c:pt>
                <c:pt idx="38268">
                  <c:v>0.28043981481481484</c:v>
                </c:pt>
                <c:pt idx="38269">
                  <c:v>0.28068287037037037</c:v>
                </c:pt>
                <c:pt idx="38270">
                  <c:v>0.28092592592592591</c:v>
                </c:pt>
                <c:pt idx="38271">
                  <c:v>0.28118055555555554</c:v>
                </c:pt>
                <c:pt idx="38272">
                  <c:v>0.28142361111111108</c:v>
                </c:pt>
                <c:pt idx="38273">
                  <c:v>0.28166666666666668</c:v>
                </c:pt>
                <c:pt idx="38274">
                  <c:v>0.28190972222222221</c:v>
                </c:pt>
                <c:pt idx="38275">
                  <c:v>0.28215277777777775</c:v>
                </c:pt>
                <c:pt idx="38276">
                  <c:v>0.28240740740740738</c:v>
                </c:pt>
                <c:pt idx="38277">
                  <c:v>0.28265046296296298</c:v>
                </c:pt>
                <c:pt idx="38278">
                  <c:v>0.28289351851851852</c:v>
                </c:pt>
                <c:pt idx="38279">
                  <c:v>0.28313657407407405</c:v>
                </c:pt>
                <c:pt idx="38280">
                  <c:v>0.28337962962962965</c:v>
                </c:pt>
                <c:pt idx="38281">
                  <c:v>0.28363425925925928</c:v>
                </c:pt>
                <c:pt idx="38282">
                  <c:v>0.28387731481481482</c:v>
                </c:pt>
                <c:pt idx="38283">
                  <c:v>0.28412037037037036</c:v>
                </c:pt>
                <c:pt idx="38284">
                  <c:v>0.28436342592592595</c:v>
                </c:pt>
                <c:pt idx="38285">
                  <c:v>0.28460648148148149</c:v>
                </c:pt>
                <c:pt idx="38286">
                  <c:v>0.28486111111111112</c:v>
                </c:pt>
                <c:pt idx="38287">
                  <c:v>0.28510416666666666</c:v>
                </c:pt>
                <c:pt idx="38288">
                  <c:v>0.28534722222222225</c:v>
                </c:pt>
                <c:pt idx="38289">
                  <c:v>0.28559027777777779</c:v>
                </c:pt>
                <c:pt idx="38290">
                  <c:v>0.28583333333333333</c:v>
                </c:pt>
                <c:pt idx="38291">
                  <c:v>0.28608796296296296</c:v>
                </c:pt>
                <c:pt idx="38292">
                  <c:v>0.28633101851851855</c:v>
                </c:pt>
                <c:pt idx="38293">
                  <c:v>0.28657407407407409</c:v>
                </c:pt>
                <c:pt idx="38294">
                  <c:v>0.28681712962962963</c:v>
                </c:pt>
                <c:pt idx="38295">
                  <c:v>0.28706018518518522</c:v>
                </c:pt>
                <c:pt idx="38296">
                  <c:v>0.28730324074074076</c:v>
                </c:pt>
                <c:pt idx="38297">
                  <c:v>0.28755787037037034</c:v>
                </c:pt>
                <c:pt idx="38298">
                  <c:v>0.28780092592592593</c:v>
                </c:pt>
                <c:pt idx="38299">
                  <c:v>0.28804398148148147</c:v>
                </c:pt>
                <c:pt idx="38300">
                  <c:v>0.28828703703703701</c:v>
                </c:pt>
                <c:pt idx="38301">
                  <c:v>0.2885300925925926</c:v>
                </c:pt>
                <c:pt idx="38302">
                  <c:v>0.28877314814814814</c:v>
                </c:pt>
                <c:pt idx="38303">
                  <c:v>0.28902777777777777</c:v>
                </c:pt>
                <c:pt idx="38304">
                  <c:v>0.28927083333333331</c:v>
                </c:pt>
                <c:pt idx="38305">
                  <c:v>0.2895138888888889</c:v>
                </c:pt>
                <c:pt idx="38306">
                  <c:v>0.28975694444444444</c:v>
                </c:pt>
                <c:pt idx="38307">
                  <c:v>0.28999999999999998</c:v>
                </c:pt>
                <c:pt idx="38308">
                  <c:v>0.29025462962962961</c:v>
                </c:pt>
                <c:pt idx="38309">
                  <c:v>0.29049768518518521</c:v>
                </c:pt>
                <c:pt idx="38310">
                  <c:v>0.29074074074074074</c:v>
                </c:pt>
                <c:pt idx="38311">
                  <c:v>0.29098379629629628</c:v>
                </c:pt>
                <c:pt idx="38312">
                  <c:v>0.29122685185185188</c:v>
                </c:pt>
                <c:pt idx="38313">
                  <c:v>0.29148148148148151</c:v>
                </c:pt>
                <c:pt idx="38314">
                  <c:v>0.29172453703703705</c:v>
                </c:pt>
                <c:pt idx="38315">
                  <c:v>0.29196759259259258</c:v>
                </c:pt>
                <c:pt idx="38316">
                  <c:v>0.29221064814814818</c:v>
                </c:pt>
                <c:pt idx="38317">
                  <c:v>0.29245370370370372</c:v>
                </c:pt>
                <c:pt idx="38318">
                  <c:v>0.29270833333333335</c:v>
                </c:pt>
                <c:pt idx="38319">
                  <c:v>0.29295138888888889</c:v>
                </c:pt>
                <c:pt idx="38320">
                  <c:v>0.29319444444444448</c:v>
                </c:pt>
                <c:pt idx="38321">
                  <c:v>0.29343750000000002</c:v>
                </c:pt>
                <c:pt idx="38322">
                  <c:v>0.29368055555555556</c:v>
                </c:pt>
                <c:pt idx="38323">
                  <c:v>0.29393518518518519</c:v>
                </c:pt>
                <c:pt idx="38324">
                  <c:v>0.29417824074074073</c:v>
                </c:pt>
                <c:pt idx="38325">
                  <c:v>0.29442129629629626</c:v>
                </c:pt>
                <c:pt idx="38326">
                  <c:v>0.29466435185185186</c:v>
                </c:pt>
                <c:pt idx="38327">
                  <c:v>0.2949074074074074</c:v>
                </c:pt>
                <c:pt idx="38328">
                  <c:v>0.29515046296296293</c:v>
                </c:pt>
                <c:pt idx="38329">
                  <c:v>0.29540509259259257</c:v>
                </c:pt>
                <c:pt idx="38330">
                  <c:v>0.29564814814814816</c:v>
                </c:pt>
                <c:pt idx="38331">
                  <c:v>0.2958912037037037</c:v>
                </c:pt>
                <c:pt idx="38332">
                  <c:v>0.29613425925925924</c:v>
                </c:pt>
                <c:pt idx="38333">
                  <c:v>0.29637731481481483</c:v>
                </c:pt>
                <c:pt idx="38334">
                  <c:v>0.29663194444444446</c:v>
                </c:pt>
                <c:pt idx="38335">
                  <c:v>0.296875</c:v>
                </c:pt>
                <c:pt idx="38336">
                  <c:v>0.29711805555555554</c:v>
                </c:pt>
                <c:pt idx="38337">
                  <c:v>0.29736111111111113</c:v>
                </c:pt>
                <c:pt idx="38338">
                  <c:v>0.29760416666666667</c:v>
                </c:pt>
                <c:pt idx="38339">
                  <c:v>0.29784722222222221</c:v>
                </c:pt>
                <c:pt idx="38340">
                  <c:v>0.29810185185185184</c:v>
                </c:pt>
                <c:pt idx="38341">
                  <c:v>0.29834490740740743</c:v>
                </c:pt>
                <c:pt idx="38342">
                  <c:v>0.29858796296296297</c:v>
                </c:pt>
                <c:pt idx="38343">
                  <c:v>0.29883101851851851</c:v>
                </c:pt>
                <c:pt idx="38344">
                  <c:v>0.2990740740740741</c:v>
                </c:pt>
                <c:pt idx="38345">
                  <c:v>0.29932870370370374</c:v>
                </c:pt>
                <c:pt idx="38346">
                  <c:v>0.29957175925925927</c:v>
                </c:pt>
                <c:pt idx="38347">
                  <c:v>0.29981481481481481</c:v>
                </c:pt>
                <c:pt idx="38348">
                  <c:v>0.30005787037037041</c:v>
                </c:pt>
                <c:pt idx="38349">
                  <c:v>0.30030092592592594</c:v>
                </c:pt>
                <c:pt idx="38350">
                  <c:v>0.30055555555555552</c:v>
                </c:pt>
                <c:pt idx="38351">
                  <c:v>0.30079861111111111</c:v>
                </c:pt>
                <c:pt idx="38352">
                  <c:v>0.30104166666666665</c:v>
                </c:pt>
                <c:pt idx="38353">
                  <c:v>0.30128472222222219</c:v>
                </c:pt>
                <c:pt idx="38354">
                  <c:v>0.30152777777777778</c:v>
                </c:pt>
                <c:pt idx="38355">
                  <c:v>0.30178240740740742</c:v>
                </c:pt>
                <c:pt idx="38356">
                  <c:v>0.30202546296296295</c:v>
                </c:pt>
                <c:pt idx="38357">
                  <c:v>0.30226851851851849</c:v>
                </c:pt>
                <c:pt idx="38358">
                  <c:v>0.30251157407407409</c:v>
                </c:pt>
                <c:pt idx="38359">
                  <c:v>0.30275462962962962</c:v>
                </c:pt>
                <c:pt idx="38360">
                  <c:v>0.30300925925925926</c:v>
                </c:pt>
                <c:pt idx="38361">
                  <c:v>0.30325231481481479</c:v>
                </c:pt>
                <c:pt idx="38362">
                  <c:v>0.30349537037037039</c:v>
                </c:pt>
                <c:pt idx="38363">
                  <c:v>0.30373842592592593</c:v>
                </c:pt>
                <c:pt idx="38364">
                  <c:v>0.30398148148148146</c:v>
                </c:pt>
                <c:pt idx="38365">
                  <c:v>0.30422453703703706</c:v>
                </c:pt>
                <c:pt idx="38366">
                  <c:v>0.30447916666666669</c:v>
                </c:pt>
                <c:pt idx="38367">
                  <c:v>0.30472222222222223</c:v>
                </c:pt>
                <c:pt idx="38368">
                  <c:v>0.30496527777777777</c:v>
                </c:pt>
                <c:pt idx="38369">
                  <c:v>0.30520833333333336</c:v>
                </c:pt>
                <c:pt idx="38370">
                  <c:v>0.3054513888888889</c:v>
                </c:pt>
                <c:pt idx="38371">
                  <c:v>0.30569444444444444</c:v>
                </c:pt>
                <c:pt idx="38372">
                  <c:v>0.30594907407407407</c:v>
                </c:pt>
                <c:pt idx="38373">
                  <c:v>0.30619212962962966</c:v>
                </c:pt>
                <c:pt idx="38374">
                  <c:v>0.3064351851851852</c:v>
                </c:pt>
                <c:pt idx="38375">
                  <c:v>0.30667824074074074</c:v>
                </c:pt>
                <c:pt idx="38376">
                  <c:v>0.30692129629629633</c:v>
                </c:pt>
                <c:pt idx="38377">
                  <c:v>0.30717592592592591</c:v>
                </c:pt>
                <c:pt idx="38378">
                  <c:v>0.30741898148148145</c:v>
                </c:pt>
                <c:pt idx="38379">
                  <c:v>0.30766203703703704</c:v>
                </c:pt>
                <c:pt idx="38380">
                  <c:v>0.30790509259259258</c:v>
                </c:pt>
                <c:pt idx="38381">
                  <c:v>0.30814814814814812</c:v>
                </c:pt>
                <c:pt idx="38382">
                  <c:v>0.30840277777777775</c:v>
                </c:pt>
                <c:pt idx="38383">
                  <c:v>0.30864583333333334</c:v>
                </c:pt>
                <c:pt idx="38384">
                  <c:v>0.30888888888888888</c:v>
                </c:pt>
                <c:pt idx="38385">
                  <c:v>0.30913194444444442</c:v>
                </c:pt>
                <c:pt idx="38386">
                  <c:v>0.30937500000000001</c:v>
                </c:pt>
                <c:pt idx="38387">
                  <c:v>0.30962962962962964</c:v>
                </c:pt>
                <c:pt idx="38388">
                  <c:v>0.30987268518518518</c:v>
                </c:pt>
                <c:pt idx="38389">
                  <c:v>0.31011574074074072</c:v>
                </c:pt>
                <c:pt idx="38390">
                  <c:v>0.31035879629629631</c:v>
                </c:pt>
                <c:pt idx="38391">
                  <c:v>0.31060185185185185</c:v>
                </c:pt>
                <c:pt idx="38392">
                  <c:v>0.31085648148148148</c:v>
                </c:pt>
                <c:pt idx="38393">
                  <c:v>0.31109953703703702</c:v>
                </c:pt>
                <c:pt idx="38394">
                  <c:v>0.31134259259259262</c:v>
                </c:pt>
                <c:pt idx="38395">
                  <c:v>0.31158564814814815</c:v>
                </c:pt>
                <c:pt idx="38396">
                  <c:v>0.31182870370370369</c:v>
                </c:pt>
                <c:pt idx="38397">
                  <c:v>0.31207175925925928</c:v>
                </c:pt>
                <c:pt idx="38398">
                  <c:v>0.31232638888888892</c:v>
                </c:pt>
                <c:pt idx="38399">
                  <c:v>0.31256944444444446</c:v>
                </c:pt>
                <c:pt idx="38400">
                  <c:v>0.31281249999999999</c:v>
                </c:pt>
                <c:pt idx="38401">
                  <c:v>0.31305555555555559</c:v>
                </c:pt>
                <c:pt idx="38402">
                  <c:v>0.31329861111111112</c:v>
                </c:pt>
                <c:pt idx="38403">
                  <c:v>0.3135532407407407</c:v>
                </c:pt>
                <c:pt idx="38404">
                  <c:v>0.3137962962962963</c:v>
                </c:pt>
                <c:pt idx="38405">
                  <c:v>0.31403935185185183</c:v>
                </c:pt>
                <c:pt idx="38406">
                  <c:v>0.31428240740740737</c:v>
                </c:pt>
                <c:pt idx="38407">
                  <c:v>0.31452546296296297</c:v>
                </c:pt>
                <c:pt idx="38408">
                  <c:v>0.3147685185185185</c:v>
                </c:pt>
                <c:pt idx="38409">
                  <c:v>0.31502314814814814</c:v>
                </c:pt>
                <c:pt idx="38410">
                  <c:v>0.31526620370370367</c:v>
                </c:pt>
                <c:pt idx="38411">
                  <c:v>0.31550925925925927</c:v>
                </c:pt>
                <c:pt idx="38412">
                  <c:v>0.31575231481481481</c:v>
                </c:pt>
                <c:pt idx="38413">
                  <c:v>0.31599537037037034</c:v>
                </c:pt>
                <c:pt idx="38414">
                  <c:v>0.31624999999999998</c:v>
                </c:pt>
                <c:pt idx="38415">
                  <c:v>0.31649305555555557</c:v>
                </c:pt>
                <c:pt idx="38416">
                  <c:v>0.31673611111111111</c:v>
                </c:pt>
                <c:pt idx="38417">
                  <c:v>0.31697916666666665</c:v>
                </c:pt>
                <c:pt idx="38418">
                  <c:v>0.31722222222222224</c:v>
                </c:pt>
                <c:pt idx="38419">
                  <c:v>0.31747685185185187</c:v>
                </c:pt>
                <c:pt idx="38420">
                  <c:v>0.31771990740740741</c:v>
                </c:pt>
                <c:pt idx="38421">
                  <c:v>0.31796296296296295</c:v>
                </c:pt>
                <c:pt idx="38422">
                  <c:v>0.31820601851851854</c:v>
                </c:pt>
                <c:pt idx="38423">
                  <c:v>0.31844907407407408</c:v>
                </c:pt>
                <c:pt idx="38424">
                  <c:v>0.31870370370370371</c:v>
                </c:pt>
                <c:pt idx="38425">
                  <c:v>0.31894675925925925</c:v>
                </c:pt>
                <c:pt idx="38426">
                  <c:v>0.31918981481481484</c:v>
                </c:pt>
                <c:pt idx="38427">
                  <c:v>0.31943287037037038</c:v>
                </c:pt>
                <c:pt idx="38428">
                  <c:v>0.31967592592592592</c:v>
                </c:pt>
                <c:pt idx="38429">
                  <c:v>0.31993055555555555</c:v>
                </c:pt>
                <c:pt idx="38430">
                  <c:v>0.32017361111111109</c:v>
                </c:pt>
                <c:pt idx="38431">
                  <c:v>0.32041666666666663</c:v>
                </c:pt>
                <c:pt idx="38432">
                  <c:v>0.32065972222222222</c:v>
                </c:pt>
                <c:pt idx="38433">
                  <c:v>0.32090277777777776</c:v>
                </c:pt>
                <c:pt idx="38434">
                  <c:v>0.3211458333333333</c:v>
                </c:pt>
                <c:pt idx="38435">
                  <c:v>0.32140046296296299</c:v>
                </c:pt>
                <c:pt idx="38436">
                  <c:v>0.32164351851851852</c:v>
                </c:pt>
                <c:pt idx="38437">
                  <c:v>0.32188657407407406</c:v>
                </c:pt>
                <c:pt idx="38438">
                  <c:v>0.3221296296296296</c:v>
                </c:pt>
                <c:pt idx="38439">
                  <c:v>0.32237268518518519</c:v>
                </c:pt>
                <c:pt idx="38440">
                  <c:v>0.32262731481481483</c:v>
                </c:pt>
                <c:pt idx="38441">
                  <c:v>0.32287037037037036</c:v>
                </c:pt>
                <c:pt idx="38442">
                  <c:v>0.3231134259259259</c:v>
                </c:pt>
                <c:pt idx="38443">
                  <c:v>0.32335648148148149</c:v>
                </c:pt>
                <c:pt idx="38444">
                  <c:v>0.32359953703703703</c:v>
                </c:pt>
                <c:pt idx="38445">
                  <c:v>0.32384259259259257</c:v>
                </c:pt>
                <c:pt idx="38446">
                  <c:v>0.3240972222222222</c:v>
                </c:pt>
                <c:pt idx="38447">
                  <c:v>0.3243402777777778</c:v>
                </c:pt>
                <c:pt idx="38448">
                  <c:v>0.32458333333333333</c:v>
                </c:pt>
                <c:pt idx="38449">
                  <c:v>0.32482638888888887</c:v>
                </c:pt>
                <c:pt idx="38450">
                  <c:v>0.32506944444444447</c:v>
                </c:pt>
                <c:pt idx="38451">
                  <c:v>0.3253240740740741</c:v>
                </c:pt>
                <c:pt idx="38452">
                  <c:v>0.32556712962962964</c:v>
                </c:pt>
                <c:pt idx="38453">
                  <c:v>0.32581018518518517</c:v>
                </c:pt>
                <c:pt idx="38454">
                  <c:v>0.32605324074074077</c:v>
                </c:pt>
                <c:pt idx="38455">
                  <c:v>0.32629629629629631</c:v>
                </c:pt>
                <c:pt idx="38456">
                  <c:v>0.32655092592592594</c:v>
                </c:pt>
                <c:pt idx="38457">
                  <c:v>0.32679398148148148</c:v>
                </c:pt>
                <c:pt idx="38458">
                  <c:v>0.32703703703703701</c:v>
                </c:pt>
                <c:pt idx="38459">
                  <c:v>0.32728009259259255</c:v>
                </c:pt>
                <c:pt idx="38460">
                  <c:v>0.32752314814814815</c:v>
                </c:pt>
                <c:pt idx="38461">
                  <c:v>0.32777777777777778</c:v>
                </c:pt>
                <c:pt idx="38462">
                  <c:v>0.32802083333333337</c:v>
                </c:pt>
                <c:pt idx="38463">
                  <c:v>0.32826388888888891</c:v>
                </c:pt>
                <c:pt idx="38464">
                  <c:v>0.32850694444444445</c:v>
                </c:pt>
                <c:pt idx="38465">
                  <c:v>0.32874999999999999</c:v>
                </c:pt>
                <c:pt idx="38466">
                  <c:v>0.32900462962962962</c:v>
                </c:pt>
                <c:pt idx="38467">
                  <c:v>0.32924768518518516</c:v>
                </c:pt>
                <c:pt idx="38468">
                  <c:v>0.32949074074074075</c:v>
                </c:pt>
                <c:pt idx="38469">
                  <c:v>0.32973379629629629</c:v>
                </c:pt>
                <c:pt idx="38470">
                  <c:v>0.32997685185185183</c:v>
                </c:pt>
                <c:pt idx="38471">
                  <c:v>0.33021990740740742</c:v>
                </c:pt>
                <c:pt idx="38472">
                  <c:v>0.33047453703703705</c:v>
                </c:pt>
                <c:pt idx="38473">
                  <c:v>0.33071759259259259</c:v>
                </c:pt>
                <c:pt idx="38474">
                  <c:v>0.33096064814814813</c:v>
                </c:pt>
                <c:pt idx="38475">
                  <c:v>0.33120370370370372</c:v>
                </c:pt>
                <c:pt idx="38476">
                  <c:v>0.33144675925925926</c:v>
                </c:pt>
                <c:pt idx="38477">
                  <c:v>0.3316898148148148</c:v>
                </c:pt>
                <c:pt idx="38478">
                  <c:v>0.33194444444444443</c:v>
                </c:pt>
                <c:pt idx="38479">
                  <c:v>0.33218750000000002</c:v>
                </c:pt>
                <c:pt idx="38480">
                  <c:v>0.33243055555555556</c:v>
                </c:pt>
                <c:pt idx="38481">
                  <c:v>0.3326736111111111</c:v>
                </c:pt>
                <c:pt idx="38482">
                  <c:v>0.33291666666666669</c:v>
                </c:pt>
                <c:pt idx="38483">
                  <c:v>0.33317129629629633</c:v>
                </c:pt>
                <c:pt idx="38484">
                  <c:v>0.33341435185185181</c:v>
                </c:pt>
                <c:pt idx="38485">
                  <c:v>0.3336574074074074</c:v>
                </c:pt>
                <c:pt idx="38486">
                  <c:v>0.33390046296296294</c:v>
                </c:pt>
                <c:pt idx="38487">
                  <c:v>0.33414351851851848</c:v>
                </c:pt>
                <c:pt idx="38488">
                  <c:v>0.33439814814814817</c:v>
                </c:pt>
                <c:pt idx="38489">
                  <c:v>0.3346412037037037</c:v>
                </c:pt>
                <c:pt idx="38490">
                  <c:v>0.3348842592592593</c:v>
                </c:pt>
                <c:pt idx="38491">
                  <c:v>0.33512731481481484</c:v>
                </c:pt>
                <c:pt idx="38492">
                  <c:v>0.33537037037037037</c:v>
                </c:pt>
                <c:pt idx="38493">
                  <c:v>0.33562500000000001</c:v>
                </c:pt>
                <c:pt idx="38494">
                  <c:v>0.33586805555555554</c:v>
                </c:pt>
                <c:pt idx="38495">
                  <c:v>0.33611111111111108</c:v>
                </c:pt>
                <c:pt idx="38496">
                  <c:v>0.33635416666666668</c:v>
                </c:pt>
                <c:pt idx="38497">
                  <c:v>0.33659722222222221</c:v>
                </c:pt>
                <c:pt idx="38498">
                  <c:v>0.33684027777777775</c:v>
                </c:pt>
                <c:pt idx="38499">
                  <c:v>0.33709490740740744</c:v>
                </c:pt>
                <c:pt idx="38500">
                  <c:v>0.33733796296296298</c:v>
                </c:pt>
                <c:pt idx="38501">
                  <c:v>0.33758101851851857</c:v>
                </c:pt>
                <c:pt idx="38502">
                  <c:v>0.33782407407407411</c:v>
                </c:pt>
                <c:pt idx="38503">
                  <c:v>0.33806712962962965</c:v>
                </c:pt>
                <c:pt idx="38504">
                  <c:v>0.33832175925925928</c:v>
                </c:pt>
                <c:pt idx="38505">
                  <c:v>0.33856481481481482</c:v>
                </c:pt>
                <c:pt idx="38506">
                  <c:v>0.33880787037037036</c:v>
                </c:pt>
                <c:pt idx="38507">
                  <c:v>0.33905092592592595</c:v>
                </c:pt>
                <c:pt idx="38508">
                  <c:v>0.33929398148148149</c:v>
                </c:pt>
                <c:pt idx="38509">
                  <c:v>0.33953703703703703</c:v>
                </c:pt>
                <c:pt idx="38510">
                  <c:v>0.33979166666666666</c:v>
                </c:pt>
                <c:pt idx="38511">
                  <c:v>0.3400347222222222</c:v>
                </c:pt>
                <c:pt idx="38512">
                  <c:v>0.34027777777777773</c:v>
                </c:pt>
                <c:pt idx="38513">
                  <c:v>0.34052083333333333</c:v>
                </c:pt>
                <c:pt idx="38514">
                  <c:v>0.34076388888888887</c:v>
                </c:pt>
                <c:pt idx="38515">
                  <c:v>0.34101851851851855</c:v>
                </c:pt>
                <c:pt idx="38516">
                  <c:v>0.34126157407407409</c:v>
                </c:pt>
                <c:pt idx="38517">
                  <c:v>0.34150462962962963</c:v>
                </c:pt>
                <c:pt idx="38518">
                  <c:v>0.34174768518518522</c:v>
                </c:pt>
                <c:pt idx="38519">
                  <c:v>0.34199074074074076</c:v>
                </c:pt>
                <c:pt idx="38520">
                  <c:v>0.34224537037037034</c:v>
                </c:pt>
                <c:pt idx="38521">
                  <c:v>0.34248842592592593</c:v>
                </c:pt>
                <c:pt idx="38522">
                  <c:v>0.34273148148148147</c:v>
                </c:pt>
                <c:pt idx="38523">
                  <c:v>0.34297453703703701</c:v>
                </c:pt>
                <c:pt idx="38524">
                  <c:v>0.3432175925925926</c:v>
                </c:pt>
                <c:pt idx="38525">
                  <c:v>0.34347222222222223</c:v>
                </c:pt>
                <c:pt idx="38526">
                  <c:v>0.34371527777777783</c:v>
                </c:pt>
                <c:pt idx="38527">
                  <c:v>0.34395833333333337</c:v>
                </c:pt>
                <c:pt idx="38528">
                  <c:v>0.3442013888888889</c:v>
                </c:pt>
                <c:pt idx="38529">
                  <c:v>0.3444444444444445</c:v>
                </c:pt>
                <c:pt idx="38530">
                  <c:v>0.34469907407407407</c:v>
                </c:pt>
                <c:pt idx="38531">
                  <c:v>0.34494212962962961</c:v>
                </c:pt>
                <c:pt idx="38532">
                  <c:v>0.34518518518518521</c:v>
                </c:pt>
                <c:pt idx="38533">
                  <c:v>0.34542824074074074</c:v>
                </c:pt>
                <c:pt idx="38534">
                  <c:v>0.34567129629629628</c:v>
                </c:pt>
                <c:pt idx="38535">
                  <c:v>0.34591435185185188</c:v>
                </c:pt>
                <c:pt idx="38536">
                  <c:v>0.34616898148148145</c:v>
                </c:pt>
                <c:pt idx="38537">
                  <c:v>0.34641203703703699</c:v>
                </c:pt>
                <c:pt idx="38538">
                  <c:v>0.34665509259259258</c:v>
                </c:pt>
                <c:pt idx="38539">
                  <c:v>0.34689814814814812</c:v>
                </c:pt>
                <c:pt idx="38540">
                  <c:v>0.34714120370370366</c:v>
                </c:pt>
                <c:pt idx="38541">
                  <c:v>0.34739583333333335</c:v>
                </c:pt>
                <c:pt idx="38542">
                  <c:v>0.34763888888888889</c:v>
                </c:pt>
                <c:pt idx="38543">
                  <c:v>0.34788194444444448</c:v>
                </c:pt>
                <c:pt idx="38544">
                  <c:v>0.34812500000000002</c:v>
                </c:pt>
                <c:pt idx="38545">
                  <c:v>0.34836805555555556</c:v>
                </c:pt>
                <c:pt idx="38546">
                  <c:v>0.34861111111111115</c:v>
                </c:pt>
                <c:pt idx="38547">
                  <c:v>0.34886574074074073</c:v>
                </c:pt>
                <c:pt idx="38548">
                  <c:v>0.34910879629629626</c:v>
                </c:pt>
                <c:pt idx="38549">
                  <c:v>0.34935185185185186</c:v>
                </c:pt>
                <c:pt idx="38550">
                  <c:v>0.3495949074074074</c:v>
                </c:pt>
                <c:pt idx="38551">
                  <c:v>0.34983796296296293</c:v>
                </c:pt>
                <c:pt idx="38552">
                  <c:v>0.35009259259259262</c:v>
                </c:pt>
                <c:pt idx="38553">
                  <c:v>0.35033564814814816</c:v>
                </c:pt>
                <c:pt idx="38554">
                  <c:v>0.35057870370370375</c:v>
                </c:pt>
                <c:pt idx="38555">
                  <c:v>0.35082175925925929</c:v>
                </c:pt>
                <c:pt idx="38556">
                  <c:v>0.35106481481481483</c:v>
                </c:pt>
                <c:pt idx="38557">
                  <c:v>0.35131944444444446</c:v>
                </c:pt>
                <c:pt idx="38558">
                  <c:v>0.3515625</c:v>
                </c:pt>
                <c:pt idx="38559">
                  <c:v>0.35180555555555554</c:v>
                </c:pt>
                <c:pt idx="38560">
                  <c:v>0.35204861111111113</c:v>
                </c:pt>
                <c:pt idx="38561">
                  <c:v>0.35229166666666667</c:v>
                </c:pt>
                <c:pt idx="38562">
                  <c:v>0.35254629629629625</c:v>
                </c:pt>
                <c:pt idx="38563">
                  <c:v>0.35278935185185184</c:v>
                </c:pt>
                <c:pt idx="38564">
                  <c:v>0.35303240740740738</c:v>
                </c:pt>
                <c:pt idx="38565">
                  <c:v>0.35327546296296292</c:v>
                </c:pt>
                <c:pt idx="38566">
                  <c:v>0.35351851851851851</c:v>
                </c:pt>
                <c:pt idx="38567">
                  <c:v>0.35377314814814814</c:v>
                </c:pt>
                <c:pt idx="38568">
                  <c:v>0.35401620370370374</c:v>
                </c:pt>
                <c:pt idx="38569">
                  <c:v>0.35425925925925927</c:v>
                </c:pt>
                <c:pt idx="38570">
                  <c:v>0.35450231481481481</c:v>
                </c:pt>
                <c:pt idx="38571">
                  <c:v>0.35474537037037041</c:v>
                </c:pt>
                <c:pt idx="38572">
                  <c:v>0.35498842592592594</c:v>
                </c:pt>
                <c:pt idx="38573">
                  <c:v>0.35524305555555552</c:v>
                </c:pt>
                <c:pt idx="38574">
                  <c:v>0.35548611111111111</c:v>
                </c:pt>
                <c:pt idx="38575">
                  <c:v>0.35572916666666665</c:v>
                </c:pt>
                <c:pt idx="38576">
                  <c:v>0.35597222222222219</c:v>
                </c:pt>
                <c:pt idx="38577">
                  <c:v>0.35621527777777778</c:v>
                </c:pt>
                <c:pt idx="38578">
                  <c:v>0.35645833333333332</c:v>
                </c:pt>
                <c:pt idx="38579">
                  <c:v>0.35671296296296301</c:v>
                </c:pt>
                <c:pt idx="38580">
                  <c:v>0.35695601851851855</c:v>
                </c:pt>
                <c:pt idx="38581">
                  <c:v>0.35719907407407409</c:v>
                </c:pt>
                <c:pt idx="38582">
                  <c:v>0.35744212962962968</c:v>
                </c:pt>
                <c:pt idx="38583">
                  <c:v>0.35768518518518522</c:v>
                </c:pt>
                <c:pt idx="38584">
                  <c:v>0.35793981481481479</c:v>
                </c:pt>
                <c:pt idx="38585">
                  <c:v>0.35818287037037039</c:v>
                </c:pt>
                <c:pt idx="38586">
                  <c:v>0.35842592592592593</c:v>
                </c:pt>
                <c:pt idx="38587">
                  <c:v>0.35866898148148146</c:v>
                </c:pt>
                <c:pt idx="38588">
                  <c:v>0.35891203703703706</c:v>
                </c:pt>
                <c:pt idx="38589">
                  <c:v>0.35916666666666663</c:v>
                </c:pt>
                <c:pt idx="38590">
                  <c:v>0.35940972222222217</c:v>
                </c:pt>
                <c:pt idx="38591">
                  <c:v>0.35965277777777777</c:v>
                </c:pt>
                <c:pt idx="38592">
                  <c:v>0.3598958333333333</c:v>
                </c:pt>
                <c:pt idx="38593">
                  <c:v>0.36013888888888884</c:v>
                </c:pt>
                <c:pt idx="38594">
                  <c:v>0.36039351851851853</c:v>
                </c:pt>
                <c:pt idx="38595">
                  <c:v>0.36063657407407407</c:v>
                </c:pt>
                <c:pt idx="38596">
                  <c:v>0.36087962962962966</c:v>
                </c:pt>
                <c:pt idx="38597">
                  <c:v>0.3611226851851852</c:v>
                </c:pt>
                <c:pt idx="38598">
                  <c:v>0.36136574074074074</c:v>
                </c:pt>
                <c:pt idx="38599">
                  <c:v>0.36162037037037037</c:v>
                </c:pt>
                <c:pt idx="38600">
                  <c:v>0.36186342592592591</c:v>
                </c:pt>
                <c:pt idx="38601">
                  <c:v>0.36210648148148145</c:v>
                </c:pt>
                <c:pt idx="38602">
                  <c:v>0.36234953703703704</c:v>
                </c:pt>
                <c:pt idx="38603">
                  <c:v>0.36259259259259258</c:v>
                </c:pt>
                <c:pt idx="38604">
                  <c:v>0.36283564814814812</c:v>
                </c:pt>
                <c:pt idx="38605">
                  <c:v>0.3630902777777778</c:v>
                </c:pt>
                <c:pt idx="38606">
                  <c:v>0.36333333333333334</c:v>
                </c:pt>
                <c:pt idx="38607">
                  <c:v>0.36357638888888894</c:v>
                </c:pt>
                <c:pt idx="38608">
                  <c:v>0.36381944444444447</c:v>
                </c:pt>
                <c:pt idx="38609">
                  <c:v>0.36406250000000001</c:v>
                </c:pt>
                <c:pt idx="38610">
                  <c:v>0.36431712962962964</c:v>
                </c:pt>
                <c:pt idx="38611">
                  <c:v>0.36456018518518518</c:v>
                </c:pt>
                <c:pt idx="38612">
                  <c:v>0.36480324074074072</c:v>
                </c:pt>
                <c:pt idx="38613">
                  <c:v>0.36504629629629631</c:v>
                </c:pt>
                <c:pt idx="38614">
                  <c:v>0.36528935185185185</c:v>
                </c:pt>
                <c:pt idx="38615">
                  <c:v>0.36554398148148143</c:v>
                </c:pt>
                <c:pt idx="38616">
                  <c:v>0.36578703703703702</c:v>
                </c:pt>
                <c:pt idx="38617">
                  <c:v>0.36603009259259256</c:v>
                </c:pt>
                <c:pt idx="38618">
                  <c:v>0.3662731481481481</c:v>
                </c:pt>
                <c:pt idx="38619">
                  <c:v>0.36651620370370369</c:v>
                </c:pt>
                <c:pt idx="38620">
                  <c:v>0.36677083333333332</c:v>
                </c:pt>
                <c:pt idx="38621">
                  <c:v>0.36701388888888892</c:v>
                </c:pt>
                <c:pt idx="38622">
                  <c:v>0.36725694444444446</c:v>
                </c:pt>
                <c:pt idx="38623">
                  <c:v>0.36749999999999999</c:v>
                </c:pt>
                <c:pt idx="38624">
                  <c:v>0.36774305555555559</c:v>
                </c:pt>
                <c:pt idx="38625">
                  <c:v>0.36798611111111112</c:v>
                </c:pt>
                <c:pt idx="38626">
                  <c:v>0.3682407407407407</c:v>
                </c:pt>
                <c:pt idx="38627">
                  <c:v>0.3684837962962963</c:v>
                </c:pt>
                <c:pt idx="38628">
                  <c:v>0.36872685185185183</c:v>
                </c:pt>
                <c:pt idx="38629">
                  <c:v>0.36896990740740737</c:v>
                </c:pt>
                <c:pt idx="38630">
                  <c:v>0.36921296296296297</c:v>
                </c:pt>
                <c:pt idx="38631">
                  <c:v>0.3694675925925926</c:v>
                </c:pt>
                <c:pt idx="38632">
                  <c:v>0.36971064814814819</c:v>
                </c:pt>
                <c:pt idx="38633">
                  <c:v>0.36995370370370373</c:v>
                </c:pt>
                <c:pt idx="38634">
                  <c:v>0.37019675925925927</c:v>
                </c:pt>
                <c:pt idx="38635">
                  <c:v>0.37043981481481486</c:v>
                </c:pt>
                <c:pt idx="38636">
                  <c:v>0.37069444444444444</c:v>
                </c:pt>
                <c:pt idx="38637">
                  <c:v>0.37093749999999998</c:v>
                </c:pt>
                <c:pt idx="38638">
                  <c:v>0.37118055555555557</c:v>
                </c:pt>
                <c:pt idx="38639">
                  <c:v>0.37142361111111111</c:v>
                </c:pt>
                <c:pt idx="38640">
                  <c:v>0.37166666666666665</c:v>
                </c:pt>
                <c:pt idx="38641">
                  <c:v>0.37190972222222224</c:v>
                </c:pt>
                <c:pt idx="38642">
                  <c:v>0.37216435185185182</c:v>
                </c:pt>
                <c:pt idx="38643">
                  <c:v>0.37240740740740735</c:v>
                </c:pt>
                <c:pt idx="38644">
                  <c:v>0.37265046296296295</c:v>
                </c:pt>
                <c:pt idx="38645">
                  <c:v>0.37289351851851849</c:v>
                </c:pt>
                <c:pt idx="38646">
                  <c:v>0.37313657407407402</c:v>
                </c:pt>
                <c:pt idx="38647">
                  <c:v>0.37339120370370371</c:v>
                </c:pt>
                <c:pt idx="38648">
                  <c:v>0.37363425925925925</c:v>
                </c:pt>
                <c:pt idx="38649">
                  <c:v>0.37387731481481484</c:v>
                </c:pt>
                <c:pt idx="38650">
                  <c:v>0.37412037037037038</c:v>
                </c:pt>
                <c:pt idx="38651">
                  <c:v>0.37436342592592592</c:v>
                </c:pt>
                <c:pt idx="38652">
                  <c:v>0.37461805555555555</c:v>
                </c:pt>
                <c:pt idx="38653">
                  <c:v>0.37486111111111109</c:v>
                </c:pt>
                <c:pt idx="38654">
                  <c:v>0.37510416666666663</c:v>
                </c:pt>
                <c:pt idx="38655">
                  <c:v>0.37534722222222222</c:v>
                </c:pt>
                <c:pt idx="38656">
                  <c:v>0.37559027777777776</c:v>
                </c:pt>
                <c:pt idx="38657">
                  <c:v>0.37584490740740745</c:v>
                </c:pt>
                <c:pt idx="38658">
                  <c:v>0.37608796296296299</c:v>
                </c:pt>
                <c:pt idx="38659">
                  <c:v>0.37633101851851852</c:v>
                </c:pt>
                <c:pt idx="38660">
                  <c:v>0.37657407407407412</c:v>
                </c:pt>
                <c:pt idx="38661">
                  <c:v>0.37681712962962965</c:v>
                </c:pt>
                <c:pt idx="38662">
                  <c:v>0.37706018518518519</c:v>
                </c:pt>
                <c:pt idx="38663">
                  <c:v>0.37731481481481483</c:v>
                </c:pt>
                <c:pt idx="38664">
                  <c:v>0.37755787037037036</c:v>
                </c:pt>
                <c:pt idx="38665">
                  <c:v>0.3778009259259259</c:v>
                </c:pt>
                <c:pt idx="38666">
                  <c:v>0.37804398148148149</c:v>
                </c:pt>
                <c:pt idx="38667">
                  <c:v>0.37828703703703703</c:v>
                </c:pt>
                <c:pt idx="38668">
                  <c:v>0.37854166666666672</c:v>
                </c:pt>
                <c:pt idx="38669">
                  <c:v>0.37878472222222226</c:v>
                </c:pt>
                <c:pt idx="38670">
                  <c:v>0.37902777777777774</c:v>
                </c:pt>
                <c:pt idx="38671">
                  <c:v>0.37927083333333328</c:v>
                </c:pt>
                <c:pt idx="38672">
                  <c:v>0.37951388888888887</c:v>
                </c:pt>
                <c:pt idx="38673">
                  <c:v>0.37975694444444441</c:v>
                </c:pt>
                <c:pt idx="38674">
                  <c:v>0.3800115740740741</c:v>
                </c:pt>
                <c:pt idx="38675">
                  <c:v>0.38025462962962964</c:v>
                </c:pt>
                <c:pt idx="38676">
                  <c:v>0.38049768518518517</c:v>
                </c:pt>
                <c:pt idx="38677">
                  <c:v>0.38074074074074077</c:v>
                </c:pt>
                <c:pt idx="38678">
                  <c:v>0.38099537037037035</c:v>
                </c:pt>
                <c:pt idx="38679">
                  <c:v>0.38123842592592588</c:v>
                </c:pt>
                <c:pt idx="38680">
                  <c:v>0.38148148148148148</c:v>
                </c:pt>
                <c:pt idx="38681">
                  <c:v>0.38172453703703701</c:v>
                </c:pt>
                <c:pt idx="38682">
                  <c:v>0.38196759259259255</c:v>
                </c:pt>
                <c:pt idx="38683">
                  <c:v>0.38221064814814815</c:v>
                </c:pt>
                <c:pt idx="38684">
                  <c:v>0.38246527777777778</c:v>
                </c:pt>
                <c:pt idx="38685">
                  <c:v>0.38270833333333337</c:v>
                </c:pt>
                <c:pt idx="38686">
                  <c:v>0.38295138888888891</c:v>
                </c:pt>
                <c:pt idx="38687">
                  <c:v>0.38319444444444445</c:v>
                </c:pt>
                <c:pt idx="38688">
                  <c:v>0.38343750000000004</c:v>
                </c:pt>
                <c:pt idx="38689">
                  <c:v>0.38369212962962962</c:v>
                </c:pt>
                <c:pt idx="38690">
                  <c:v>0.38393518518518516</c:v>
                </c:pt>
                <c:pt idx="38691">
                  <c:v>0.38417824074074075</c:v>
                </c:pt>
                <c:pt idx="38692">
                  <c:v>0.38442129629629629</c:v>
                </c:pt>
                <c:pt idx="38693">
                  <c:v>0.38466435185185183</c:v>
                </c:pt>
                <c:pt idx="38694">
                  <c:v>0.38490740740740742</c:v>
                </c:pt>
                <c:pt idx="38695">
                  <c:v>0.38516203703703705</c:v>
                </c:pt>
                <c:pt idx="38696">
                  <c:v>0.38540509259259265</c:v>
                </c:pt>
                <c:pt idx="38697">
                  <c:v>0.38564814814814818</c:v>
                </c:pt>
                <c:pt idx="38698">
                  <c:v>0.38589120370370367</c:v>
                </c:pt>
                <c:pt idx="38699">
                  <c:v>0.38613425925925932</c:v>
                </c:pt>
                <c:pt idx="38700">
                  <c:v>0.38638888888888889</c:v>
                </c:pt>
                <c:pt idx="38701">
                  <c:v>0.38663194444444443</c:v>
                </c:pt>
                <c:pt idx="38702">
                  <c:v>0.38687500000000002</c:v>
                </c:pt>
                <c:pt idx="38703">
                  <c:v>0.38711805555555556</c:v>
                </c:pt>
                <c:pt idx="38704">
                  <c:v>0.3873611111111111</c:v>
                </c:pt>
                <c:pt idx="38705">
                  <c:v>0.38761574074074073</c:v>
                </c:pt>
                <c:pt idx="38706">
                  <c:v>0.38785879629629627</c:v>
                </c:pt>
                <c:pt idx="38707">
                  <c:v>0.38810185185185181</c:v>
                </c:pt>
                <c:pt idx="38708">
                  <c:v>0.3883449074074074</c:v>
                </c:pt>
                <c:pt idx="38709">
                  <c:v>0.38858796296296294</c:v>
                </c:pt>
                <c:pt idx="38710">
                  <c:v>0.38884259259259263</c:v>
                </c:pt>
                <c:pt idx="38711">
                  <c:v>0.38908564814814817</c:v>
                </c:pt>
                <c:pt idx="38712">
                  <c:v>0.3893287037037037</c:v>
                </c:pt>
                <c:pt idx="38713">
                  <c:v>0.3895717592592593</c:v>
                </c:pt>
                <c:pt idx="38714">
                  <c:v>0.38981481481481484</c:v>
                </c:pt>
                <c:pt idx="38715">
                  <c:v>0.39006944444444441</c:v>
                </c:pt>
                <c:pt idx="38716">
                  <c:v>0.39031250000000001</c:v>
                </c:pt>
                <c:pt idx="38717">
                  <c:v>0.39055555555555554</c:v>
                </c:pt>
                <c:pt idx="38718">
                  <c:v>0.39079861111111108</c:v>
                </c:pt>
                <c:pt idx="38719">
                  <c:v>0.39104166666666668</c:v>
                </c:pt>
                <c:pt idx="38720">
                  <c:v>0.39128472222222221</c:v>
                </c:pt>
                <c:pt idx="38721">
                  <c:v>0.3915393518518519</c:v>
                </c:pt>
                <c:pt idx="38722">
                  <c:v>0.39178240740740744</c:v>
                </c:pt>
                <c:pt idx="38723">
                  <c:v>0.39202546296296298</c:v>
                </c:pt>
                <c:pt idx="38724">
                  <c:v>0.39226851851851857</c:v>
                </c:pt>
                <c:pt idx="38725">
                  <c:v>0.39251157407407405</c:v>
                </c:pt>
                <c:pt idx="38726">
                  <c:v>0.39276620370370369</c:v>
                </c:pt>
                <c:pt idx="38727">
                  <c:v>0.39300925925925928</c:v>
                </c:pt>
                <c:pt idx="38728">
                  <c:v>0.39325231481481482</c:v>
                </c:pt>
                <c:pt idx="38729">
                  <c:v>0.39349537037037036</c:v>
                </c:pt>
                <c:pt idx="38730">
                  <c:v>0.39373842592592595</c:v>
                </c:pt>
                <c:pt idx="38731">
                  <c:v>0.39398148148148149</c:v>
                </c:pt>
                <c:pt idx="38732">
                  <c:v>0.39423611111111106</c:v>
                </c:pt>
                <c:pt idx="38733">
                  <c:v>0.39447916666666666</c:v>
                </c:pt>
                <c:pt idx="38734">
                  <c:v>0.3947222222222222</c:v>
                </c:pt>
                <c:pt idx="38735">
                  <c:v>0.39496527777777773</c:v>
                </c:pt>
                <c:pt idx="38736">
                  <c:v>0.39520833333333333</c:v>
                </c:pt>
                <c:pt idx="38737">
                  <c:v>0.39546296296296296</c:v>
                </c:pt>
                <c:pt idx="38738">
                  <c:v>0.39570601851851855</c:v>
                </c:pt>
                <c:pt idx="38739">
                  <c:v>0.39594907407407409</c:v>
                </c:pt>
                <c:pt idx="38740">
                  <c:v>0.39619212962962963</c:v>
                </c:pt>
                <c:pt idx="38741">
                  <c:v>0.39643518518518522</c:v>
                </c:pt>
                <c:pt idx="38742">
                  <c:v>0.3966898148148148</c:v>
                </c:pt>
                <c:pt idx="38743">
                  <c:v>0.39693287037037034</c:v>
                </c:pt>
                <c:pt idx="38744">
                  <c:v>0.39717592592592593</c:v>
                </c:pt>
                <c:pt idx="38745">
                  <c:v>0.39741898148148147</c:v>
                </c:pt>
                <c:pt idx="38746">
                  <c:v>0.39766203703703701</c:v>
                </c:pt>
                <c:pt idx="38747">
                  <c:v>0.3979166666666667</c:v>
                </c:pt>
                <c:pt idx="38748">
                  <c:v>0.39815972222222223</c:v>
                </c:pt>
                <c:pt idx="38749">
                  <c:v>0.39840277777777783</c:v>
                </c:pt>
                <c:pt idx="38750">
                  <c:v>0.39864583333333337</c:v>
                </c:pt>
                <c:pt idx="38751">
                  <c:v>0.3988888888888889</c:v>
                </c:pt>
                <c:pt idx="38752">
                  <c:v>0.3991319444444445</c:v>
                </c:pt>
                <c:pt idx="38753">
                  <c:v>0.39938657407407407</c:v>
                </c:pt>
                <c:pt idx="38754">
                  <c:v>0.39962962962962961</c:v>
                </c:pt>
                <c:pt idx="38755">
                  <c:v>0.39987268518518521</c:v>
                </c:pt>
                <c:pt idx="38756">
                  <c:v>0.40011574074074074</c:v>
                </c:pt>
                <c:pt idx="38757">
                  <c:v>0.40035879629629628</c:v>
                </c:pt>
                <c:pt idx="38758">
                  <c:v>0.40061342592592591</c:v>
                </c:pt>
                <c:pt idx="38759">
                  <c:v>0.40085648148148145</c:v>
                </c:pt>
                <c:pt idx="38760">
                  <c:v>0.40109953703703699</c:v>
                </c:pt>
                <c:pt idx="38761">
                  <c:v>0.40134259259259258</c:v>
                </c:pt>
                <c:pt idx="38762">
                  <c:v>0.40158564814814812</c:v>
                </c:pt>
                <c:pt idx="38763">
                  <c:v>0.40184027777777781</c:v>
                </c:pt>
                <c:pt idx="38764">
                  <c:v>0.40208333333333335</c:v>
                </c:pt>
                <c:pt idx="38765">
                  <c:v>0.40232638888888889</c:v>
                </c:pt>
                <c:pt idx="38766">
                  <c:v>0.40256944444444448</c:v>
                </c:pt>
                <c:pt idx="38767">
                  <c:v>0.40281250000000002</c:v>
                </c:pt>
                <c:pt idx="38768">
                  <c:v>0.40306712962962959</c:v>
                </c:pt>
                <c:pt idx="38769">
                  <c:v>0.40331018518518519</c:v>
                </c:pt>
                <c:pt idx="38770">
                  <c:v>0.40355324074074073</c:v>
                </c:pt>
                <c:pt idx="38771">
                  <c:v>0.40379629629629626</c:v>
                </c:pt>
                <c:pt idx="38772">
                  <c:v>0.40403935185185186</c:v>
                </c:pt>
                <c:pt idx="38773">
                  <c:v>0.40429398148148149</c:v>
                </c:pt>
                <c:pt idx="38774">
                  <c:v>0.40453703703703708</c:v>
                </c:pt>
                <c:pt idx="38775">
                  <c:v>0.40478009259259262</c:v>
                </c:pt>
                <c:pt idx="38776">
                  <c:v>0.40502314814814816</c:v>
                </c:pt>
                <c:pt idx="38777">
                  <c:v>0.40526620370370375</c:v>
                </c:pt>
                <c:pt idx="38778">
                  <c:v>0.40550925925925929</c:v>
                </c:pt>
                <c:pt idx="38779">
                  <c:v>0.40576388888888887</c:v>
                </c:pt>
                <c:pt idx="38780">
                  <c:v>0.40600694444444446</c:v>
                </c:pt>
                <c:pt idx="38781">
                  <c:v>0.40625</c:v>
                </c:pt>
                <c:pt idx="38782">
                  <c:v>0.40649305555555554</c:v>
                </c:pt>
                <c:pt idx="38783">
                  <c:v>0.40673611111111113</c:v>
                </c:pt>
                <c:pt idx="38784">
                  <c:v>0.40699074074074071</c:v>
                </c:pt>
                <c:pt idx="38785">
                  <c:v>0.40723379629629625</c:v>
                </c:pt>
                <c:pt idx="38786">
                  <c:v>0.40747685185185184</c:v>
                </c:pt>
                <c:pt idx="38787">
                  <c:v>0.40771990740740738</c:v>
                </c:pt>
                <c:pt idx="38788">
                  <c:v>0.40796296296296292</c:v>
                </c:pt>
                <c:pt idx="38789">
                  <c:v>0.40820601851851851</c:v>
                </c:pt>
                <c:pt idx="38790">
                  <c:v>0.40846064814814814</c:v>
                </c:pt>
                <c:pt idx="38791">
                  <c:v>0.40870370370370374</c:v>
                </c:pt>
                <c:pt idx="38792">
                  <c:v>0.40894675925925927</c:v>
                </c:pt>
                <c:pt idx="38793">
                  <c:v>0.40918981481481481</c:v>
                </c:pt>
                <c:pt idx="38794">
                  <c:v>0.40943287037037041</c:v>
                </c:pt>
                <c:pt idx="38795">
                  <c:v>0.40968749999999998</c:v>
                </c:pt>
                <c:pt idx="38796">
                  <c:v>0.40993055555555552</c:v>
                </c:pt>
                <c:pt idx="38797">
                  <c:v>0.41017361111111111</c:v>
                </c:pt>
                <c:pt idx="38798">
                  <c:v>0.41041666666666665</c:v>
                </c:pt>
                <c:pt idx="38799">
                  <c:v>0.41065972222222219</c:v>
                </c:pt>
                <c:pt idx="38800">
                  <c:v>0.41091435185185188</c:v>
                </c:pt>
                <c:pt idx="38801">
                  <c:v>0.41115740740740742</c:v>
                </c:pt>
                <c:pt idx="38802">
                  <c:v>0.41140046296296301</c:v>
                </c:pt>
                <c:pt idx="38803">
                  <c:v>0.41164351851851855</c:v>
                </c:pt>
                <c:pt idx="38804">
                  <c:v>0.41188657407407409</c:v>
                </c:pt>
                <c:pt idx="38805">
                  <c:v>0.41212962962962968</c:v>
                </c:pt>
                <c:pt idx="38806">
                  <c:v>0.41238425925925926</c:v>
                </c:pt>
                <c:pt idx="38807">
                  <c:v>0.41262731481481479</c:v>
                </c:pt>
                <c:pt idx="38808">
                  <c:v>0.41287037037037039</c:v>
                </c:pt>
                <c:pt idx="38809">
                  <c:v>0.41311342592592593</c:v>
                </c:pt>
                <c:pt idx="38810">
                  <c:v>0.41335648148148146</c:v>
                </c:pt>
                <c:pt idx="38811">
                  <c:v>0.4136111111111111</c:v>
                </c:pt>
                <c:pt idx="38812">
                  <c:v>0.41385416666666663</c:v>
                </c:pt>
                <c:pt idx="38813">
                  <c:v>0.41409722222222217</c:v>
                </c:pt>
                <c:pt idx="38814">
                  <c:v>0.41434027777777777</c:v>
                </c:pt>
                <c:pt idx="38815">
                  <c:v>0.4145833333333333</c:v>
                </c:pt>
                <c:pt idx="38816">
                  <c:v>0.41483796296296299</c:v>
                </c:pt>
                <c:pt idx="38817">
                  <c:v>0.41508101851851853</c:v>
                </c:pt>
                <c:pt idx="38818">
                  <c:v>0.41532407407407407</c:v>
                </c:pt>
                <c:pt idx="38819">
                  <c:v>0.41556712962962966</c:v>
                </c:pt>
                <c:pt idx="38820">
                  <c:v>0.4158101851851852</c:v>
                </c:pt>
                <c:pt idx="38821">
                  <c:v>0.41606481481481478</c:v>
                </c:pt>
                <c:pt idx="38822">
                  <c:v>0.41630787037037037</c:v>
                </c:pt>
                <c:pt idx="38823">
                  <c:v>0.41655092592592591</c:v>
                </c:pt>
                <c:pt idx="38824">
                  <c:v>0.41679398148148145</c:v>
                </c:pt>
                <c:pt idx="38825">
                  <c:v>0.41703703703703704</c:v>
                </c:pt>
                <c:pt idx="38826">
                  <c:v>0.41729166666666667</c:v>
                </c:pt>
                <c:pt idx="38827">
                  <c:v>0.41753472222222227</c:v>
                </c:pt>
                <c:pt idx="38828">
                  <c:v>0.4177777777777778</c:v>
                </c:pt>
                <c:pt idx="38829">
                  <c:v>0.41802083333333334</c:v>
                </c:pt>
                <c:pt idx="38830">
                  <c:v>0.41826388888888894</c:v>
                </c:pt>
                <c:pt idx="38831">
                  <c:v>0.41851851851851851</c:v>
                </c:pt>
                <c:pt idx="38832">
                  <c:v>0.41876157407407405</c:v>
                </c:pt>
                <c:pt idx="38833">
                  <c:v>0.41900462962962964</c:v>
                </c:pt>
                <c:pt idx="38834">
                  <c:v>0.41924768518518518</c:v>
                </c:pt>
                <c:pt idx="38835">
                  <c:v>0.41949074074074072</c:v>
                </c:pt>
                <c:pt idx="38836">
                  <c:v>0.41973379629629631</c:v>
                </c:pt>
                <c:pt idx="38837">
                  <c:v>0.41998842592592589</c:v>
                </c:pt>
                <c:pt idx="38838">
                  <c:v>0.42023148148148143</c:v>
                </c:pt>
                <c:pt idx="38839">
                  <c:v>0.42047453703703702</c:v>
                </c:pt>
                <c:pt idx="38840">
                  <c:v>0.42071759259259256</c:v>
                </c:pt>
                <c:pt idx="38841">
                  <c:v>0.4209606481481481</c:v>
                </c:pt>
                <c:pt idx="38842">
                  <c:v>0.42121527777777779</c:v>
                </c:pt>
                <c:pt idx="38843">
                  <c:v>0.42145833333333332</c:v>
                </c:pt>
                <c:pt idx="38844">
                  <c:v>0.42170138888888892</c:v>
                </c:pt>
                <c:pt idx="38845">
                  <c:v>0.42194444444444446</c:v>
                </c:pt>
                <c:pt idx="38846">
                  <c:v>0.42218749999999999</c:v>
                </c:pt>
                <c:pt idx="38847">
                  <c:v>0.42243055555555559</c:v>
                </c:pt>
                <c:pt idx="38848">
                  <c:v>0.42268518518518516</c:v>
                </c:pt>
                <c:pt idx="38849">
                  <c:v>0.4229282407407407</c:v>
                </c:pt>
                <c:pt idx="38850">
                  <c:v>0.4231712962962963</c:v>
                </c:pt>
                <c:pt idx="38851">
                  <c:v>0.42341435185185183</c:v>
                </c:pt>
                <c:pt idx="38852">
                  <c:v>0.42365740740740737</c:v>
                </c:pt>
                <c:pt idx="38853">
                  <c:v>0.42391203703703706</c:v>
                </c:pt>
                <c:pt idx="38854">
                  <c:v>0.4241550925925926</c:v>
                </c:pt>
                <c:pt idx="38855">
                  <c:v>0.42439814814814819</c:v>
                </c:pt>
                <c:pt idx="38856">
                  <c:v>0.42464120370370373</c:v>
                </c:pt>
                <c:pt idx="38857">
                  <c:v>0.42488425925925927</c:v>
                </c:pt>
                <c:pt idx="38858">
                  <c:v>0.4251388888888889</c:v>
                </c:pt>
                <c:pt idx="38859">
                  <c:v>0.42538194444444444</c:v>
                </c:pt>
                <c:pt idx="38860">
                  <c:v>0.42562499999999998</c:v>
                </c:pt>
                <c:pt idx="38861">
                  <c:v>0.42586805555555557</c:v>
                </c:pt>
                <c:pt idx="38862">
                  <c:v>0.42611111111111111</c:v>
                </c:pt>
                <c:pt idx="38863">
                  <c:v>0.42635416666666665</c:v>
                </c:pt>
                <c:pt idx="38864">
                  <c:v>0.42660879629629633</c:v>
                </c:pt>
                <c:pt idx="38865">
                  <c:v>0.42685185185185182</c:v>
                </c:pt>
                <c:pt idx="38866">
                  <c:v>0.42709490740740735</c:v>
                </c:pt>
                <c:pt idx="38867">
                  <c:v>0.42733796296296295</c:v>
                </c:pt>
                <c:pt idx="38868">
                  <c:v>0.42758101851851849</c:v>
                </c:pt>
                <c:pt idx="38869">
                  <c:v>0.42783564814814817</c:v>
                </c:pt>
                <c:pt idx="38870">
                  <c:v>0.42807870370370371</c:v>
                </c:pt>
                <c:pt idx="38871">
                  <c:v>0.42832175925925925</c:v>
                </c:pt>
                <c:pt idx="38872">
                  <c:v>0.42856481481481484</c:v>
                </c:pt>
                <c:pt idx="38873">
                  <c:v>0.42880787037037038</c:v>
                </c:pt>
                <c:pt idx="38874">
                  <c:v>0.42906249999999996</c:v>
                </c:pt>
                <c:pt idx="38875">
                  <c:v>0.42930555555555555</c:v>
                </c:pt>
                <c:pt idx="38876">
                  <c:v>0.42954861111111109</c:v>
                </c:pt>
                <c:pt idx="38877">
                  <c:v>0.42979166666666663</c:v>
                </c:pt>
                <c:pt idx="38878">
                  <c:v>0.43003472222222222</c:v>
                </c:pt>
                <c:pt idx="38879">
                  <c:v>0.43028935185185185</c:v>
                </c:pt>
                <c:pt idx="38880">
                  <c:v>0.43053240740740745</c:v>
                </c:pt>
                <c:pt idx="38881">
                  <c:v>0.43077546296296299</c:v>
                </c:pt>
                <c:pt idx="38882">
                  <c:v>0.43101851851851852</c:v>
                </c:pt>
                <c:pt idx="38883">
                  <c:v>0.43126157407407412</c:v>
                </c:pt>
                <c:pt idx="38884">
                  <c:v>0.43151620370370369</c:v>
                </c:pt>
                <c:pt idx="38885">
                  <c:v>0.43175925925925923</c:v>
                </c:pt>
                <c:pt idx="38886">
                  <c:v>0.43200231481481483</c:v>
                </c:pt>
                <c:pt idx="38887">
                  <c:v>0.43224537037037036</c:v>
                </c:pt>
                <c:pt idx="38888">
                  <c:v>0.4324884259259259</c:v>
                </c:pt>
                <c:pt idx="38889">
                  <c:v>0.43273148148148149</c:v>
                </c:pt>
                <c:pt idx="38890">
                  <c:v>0.43298611111111113</c:v>
                </c:pt>
                <c:pt idx="38891">
                  <c:v>0.43322916666666672</c:v>
                </c:pt>
                <c:pt idx="38892">
                  <c:v>0.4334722222222222</c:v>
                </c:pt>
                <c:pt idx="38893">
                  <c:v>0.4337152777777778</c:v>
                </c:pt>
                <c:pt idx="38894">
                  <c:v>0.43395833333333328</c:v>
                </c:pt>
                <c:pt idx="38895">
                  <c:v>0.43421296296296297</c:v>
                </c:pt>
                <c:pt idx="38896">
                  <c:v>0.43445601851851851</c:v>
                </c:pt>
                <c:pt idx="38897">
                  <c:v>0.4346990740740741</c:v>
                </c:pt>
                <c:pt idx="38898">
                  <c:v>0.43494212962962964</c:v>
                </c:pt>
                <c:pt idx="38899">
                  <c:v>0.43518518518518517</c:v>
                </c:pt>
                <c:pt idx="38900">
                  <c:v>0.43543981481481481</c:v>
                </c:pt>
                <c:pt idx="38901">
                  <c:v>0.43568287037037035</c:v>
                </c:pt>
                <c:pt idx="38902">
                  <c:v>0.43592592592592588</c:v>
                </c:pt>
                <c:pt idx="38903">
                  <c:v>0.43616898148148148</c:v>
                </c:pt>
                <c:pt idx="38904">
                  <c:v>0.43641203703703701</c:v>
                </c:pt>
                <c:pt idx="38905">
                  <c:v>0.43665509259259255</c:v>
                </c:pt>
                <c:pt idx="38906">
                  <c:v>0.43690972222222224</c:v>
                </c:pt>
                <c:pt idx="38907">
                  <c:v>0.43715277777777778</c:v>
                </c:pt>
                <c:pt idx="38908">
                  <c:v>0.43739583333333337</c:v>
                </c:pt>
                <c:pt idx="38909">
                  <c:v>0.43763888888888891</c:v>
                </c:pt>
                <c:pt idx="38910">
                  <c:v>0.43788194444444445</c:v>
                </c:pt>
                <c:pt idx="38911">
                  <c:v>0.43813657407407408</c:v>
                </c:pt>
                <c:pt idx="38912">
                  <c:v>0.43837962962962962</c:v>
                </c:pt>
                <c:pt idx="38913">
                  <c:v>0.43862268518518516</c:v>
                </c:pt>
                <c:pt idx="38914">
                  <c:v>0.43886574074074075</c:v>
                </c:pt>
                <c:pt idx="38915">
                  <c:v>0.43910879629629629</c:v>
                </c:pt>
                <c:pt idx="38916">
                  <c:v>0.43936342592592598</c:v>
                </c:pt>
                <c:pt idx="38917">
                  <c:v>0.43960648148148151</c:v>
                </c:pt>
                <c:pt idx="38918">
                  <c:v>0.43984953703703705</c:v>
                </c:pt>
                <c:pt idx="38919">
                  <c:v>0.44009259259259265</c:v>
                </c:pt>
                <c:pt idx="38920">
                  <c:v>0.44033564814814818</c:v>
                </c:pt>
                <c:pt idx="38921">
                  <c:v>0.44057870370370367</c:v>
                </c:pt>
                <c:pt idx="38922">
                  <c:v>0.44083333333333335</c:v>
                </c:pt>
                <c:pt idx="38923">
                  <c:v>0.44107638888888889</c:v>
                </c:pt>
                <c:pt idx="38924">
                  <c:v>0.44131944444444443</c:v>
                </c:pt>
                <c:pt idx="38925">
                  <c:v>0.44156250000000002</c:v>
                </c:pt>
                <c:pt idx="38926">
                  <c:v>0.44180555555555556</c:v>
                </c:pt>
                <c:pt idx="38927">
                  <c:v>0.44206018518518514</c:v>
                </c:pt>
                <c:pt idx="38928">
                  <c:v>0.44230324074074073</c:v>
                </c:pt>
                <c:pt idx="38929">
                  <c:v>0.44254629629629627</c:v>
                </c:pt>
                <c:pt idx="38930">
                  <c:v>0.44278935185185181</c:v>
                </c:pt>
                <c:pt idx="38931">
                  <c:v>0.4430324074074074</c:v>
                </c:pt>
                <c:pt idx="38932">
                  <c:v>0.44328703703703703</c:v>
                </c:pt>
                <c:pt idx="38933">
                  <c:v>0.44353009259259263</c:v>
                </c:pt>
                <c:pt idx="38934">
                  <c:v>0.44377314814814817</c:v>
                </c:pt>
                <c:pt idx="38935">
                  <c:v>0.4440162037037037</c:v>
                </c:pt>
                <c:pt idx="38936">
                  <c:v>0.4442592592592593</c:v>
                </c:pt>
                <c:pt idx="38937">
                  <c:v>0.44451388888888888</c:v>
                </c:pt>
                <c:pt idx="38938">
                  <c:v>0.44475694444444441</c:v>
                </c:pt>
                <c:pt idx="38939">
                  <c:v>0.44500000000000001</c:v>
                </c:pt>
                <c:pt idx="38940">
                  <c:v>0.44524305555555554</c:v>
                </c:pt>
                <c:pt idx="38941">
                  <c:v>0.44548611111111108</c:v>
                </c:pt>
                <c:pt idx="38942">
                  <c:v>0.44574074074074077</c:v>
                </c:pt>
                <c:pt idx="38943">
                  <c:v>0.44598379629629631</c:v>
                </c:pt>
                <c:pt idx="38944">
                  <c:v>0.4462268518518519</c:v>
                </c:pt>
                <c:pt idx="38945">
                  <c:v>0.44646990740740744</c:v>
                </c:pt>
                <c:pt idx="38946">
                  <c:v>0.44671296296296298</c:v>
                </c:pt>
                <c:pt idx="38947">
                  <c:v>0.44695601851851857</c:v>
                </c:pt>
                <c:pt idx="38948">
                  <c:v>0.44721064814814815</c:v>
                </c:pt>
                <c:pt idx="38949">
                  <c:v>0.44745370370370369</c:v>
                </c:pt>
                <c:pt idx="38950">
                  <c:v>0.44769675925925928</c:v>
                </c:pt>
                <c:pt idx="38951">
                  <c:v>0.44793981481481482</c:v>
                </c:pt>
                <c:pt idx="38952">
                  <c:v>0.44818287037037036</c:v>
                </c:pt>
                <c:pt idx="38953">
                  <c:v>0.44843749999999999</c:v>
                </c:pt>
                <c:pt idx="38954">
                  <c:v>0.44868055555555553</c:v>
                </c:pt>
                <c:pt idx="38955">
                  <c:v>0.44892361111111106</c:v>
                </c:pt>
                <c:pt idx="38956">
                  <c:v>0.44916666666666666</c:v>
                </c:pt>
                <c:pt idx="38957">
                  <c:v>0.4494097222222222</c:v>
                </c:pt>
                <c:pt idx="38958">
                  <c:v>0.44965277777777773</c:v>
                </c:pt>
                <c:pt idx="38959">
                  <c:v>0.44990740740740742</c:v>
                </c:pt>
                <c:pt idx="38960">
                  <c:v>0.45015046296296296</c:v>
                </c:pt>
                <c:pt idx="38961">
                  <c:v>0.45039351851851855</c:v>
                </c:pt>
                <c:pt idx="38962">
                  <c:v>0.45063657407407409</c:v>
                </c:pt>
                <c:pt idx="38963">
                  <c:v>0.45087962962962963</c:v>
                </c:pt>
                <c:pt idx="38964">
                  <c:v>0.45113425925925926</c:v>
                </c:pt>
                <c:pt idx="38965">
                  <c:v>0.4513773148148148</c:v>
                </c:pt>
                <c:pt idx="38966">
                  <c:v>0.45162037037037034</c:v>
                </c:pt>
                <c:pt idx="38967">
                  <c:v>0.45186342592592593</c:v>
                </c:pt>
                <c:pt idx="38968">
                  <c:v>0.45210648148148147</c:v>
                </c:pt>
                <c:pt idx="38969">
                  <c:v>0.45236111111111116</c:v>
                </c:pt>
                <c:pt idx="38970">
                  <c:v>0.4526041666666667</c:v>
                </c:pt>
                <c:pt idx="38971">
                  <c:v>0.45284722222222223</c:v>
                </c:pt>
                <c:pt idx="38972">
                  <c:v>0.45309027777777783</c:v>
                </c:pt>
                <c:pt idx="38973">
                  <c:v>0.45333333333333337</c:v>
                </c:pt>
                <c:pt idx="38974">
                  <c:v>0.45358796296296294</c:v>
                </c:pt>
                <c:pt idx="38975">
                  <c:v>0.45383101851851854</c:v>
                </c:pt>
                <c:pt idx="38976">
                  <c:v>0.45407407407407407</c:v>
                </c:pt>
                <c:pt idx="38977">
                  <c:v>0.45431712962962961</c:v>
                </c:pt>
                <c:pt idx="38978">
                  <c:v>0.45456018518518521</c:v>
                </c:pt>
                <c:pt idx="38979">
                  <c:v>0.45480324074074074</c:v>
                </c:pt>
                <c:pt idx="38980">
                  <c:v>0.45505787037037032</c:v>
                </c:pt>
                <c:pt idx="38981">
                  <c:v>0.45530092592592591</c:v>
                </c:pt>
                <c:pt idx="38982">
                  <c:v>0.45554398148148145</c:v>
                </c:pt>
                <c:pt idx="38983">
                  <c:v>0.45578703703703699</c:v>
                </c:pt>
                <c:pt idx="38984">
                  <c:v>0.45603009259259258</c:v>
                </c:pt>
                <c:pt idx="38985">
                  <c:v>0.45628472222222222</c:v>
                </c:pt>
                <c:pt idx="38986">
                  <c:v>0.45652777777777781</c:v>
                </c:pt>
                <c:pt idx="38987">
                  <c:v>0.45677083333333335</c:v>
                </c:pt>
                <c:pt idx="38988">
                  <c:v>0.45701388888888889</c:v>
                </c:pt>
                <c:pt idx="38989">
                  <c:v>0.45725694444444448</c:v>
                </c:pt>
                <c:pt idx="38990">
                  <c:v>0.45751157407407406</c:v>
                </c:pt>
                <c:pt idx="38991">
                  <c:v>0.45775462962962959</c:v>
                </c:pt>
                <c:pt idx="38992">
                  <c:v>0.45799768518518519</c:v>
                </c:pt>
                <c:pt idx="38993">
                  <c:v>0.45824074074074073</c:v>
                </c:pt>
                <c:pt idx="38994">
                  <c:v>0.45848379629629626</c:v>
                </c:pt>
                <c:pt idx="38995">
                  <c:v>0.45873842592592595</c:v>
                </c:pt>
                <c:pt idx="38996">
                  <c:v>0.45898148148148149</c:v>
                </c:pt>
                <c:pt idx="38997">
                  <c:v>0.45922453703703708</c:v>
                </c:pt>
                <c:pt idx="38998">
                  <c:v>0.45946759259259262</c:v>
                </c:pt>
                <c:pt idx="38999">
                  <c:v>0.45971064814814816</c:v>
                </c:pt>
                <c:pt idx="39000">
                  <c:v>0.45996527777777779</c:v>
                </c:pt>
                <c:pt idx="39001">
                  <c:v>0.46020833333333333</c:v>
                </c:pt>
                <c:pt idx="39002">
                  <c:v>0.46045138888888887</c:v>
                </c:pt>
                <c:pt idx="39003">
                  <c:v>0.46069444444444446</c:v>
                </c:pt>
                <c:pt idx="39004">
                  <c:v>0.4609375</c:v>
                </c:pt>
                <c:pt idx="39005">
                  <c:v>0.46118055555555554</c:v>
                </c:pt>
                <c:pt idx="39006">
                  <c:v>0.46143518518518517</c:v>
                </c:pt>
                <c:pt idx="39007">
                  <c:v>0.46167824074074071</c:v>
                </c:pt>
                <c:pt idx="39008">
                  <c:v>0.46192129629629625</c:v>
                </c:pt>
                <c:pt idx="39009">
                  <c:v>0.46216435185185184</c:v>
                </c:pt>
                <c:pt idx="39010">
                  <c:v>0.46240740740740738</c:v>
                </c:pt>
                <c:pt idx="39011">
                  <c:v>0.46266203703703707</c:v>
                </c:pt>
                <c:pt idx="39012">
                  <c:v>0.4629050925925926</c:v>
                </c:pt>
                <c:pt idx="39013">
                  <c:v>0.46314814814814814</c:v>
                </c:pt>
                <c:pt idx="39014">
                  <c:v>0.46339120370370374</c:v>
                </c:pt>
                <c:pt idx="39015">
                  <c:v>0.46363425925925927</c:v>
                </c:pt>
                <c:pt idx="39016">
                  <c:v>0.46387731481481481</c:v>
                </c:pt>
                <c:pt idx="39017">
                  <c:v>0.46413194444444444</c:v>
                </c:pt>
                <c:pt idx="39018">
                  <c:v>0.46437499999999998</c:v>
                </c:pt>
                <c:pt idx="39019">
                  <c:v>0.46461805555555552</c:v>
                </c:pt>
                <c:pt idx="39020">
                  <c:v>0.46486111111111111</c:v>
                </c:pt>
                <c:pt idx="39021">
                  <c:v>0.46510416666666665</c:v>
                </c:pt>
                <c:pt idx="39022">
                  <c:v>0.46535879629629634</c:v>
                </c:pt>
                <c:pt idx="39023">
                  <c:v>0.46560185185185188</c:v>
                </c:pt>
                <c:pt idx="39024">
                  <c:v>0.46584490740740742</c:v>
                </c:pt>
                <c:pt idx="39025">
                  <c:v>0.46608796296296301</c:v>
                </c:pt>
                <c:pt idx="39026">
                  <c:v>0.46633101851851855</c:v>
                </c:pt>
                <c:pt idx="39027">
                  <c:v>0.46658564814814812</c:v>
                </c:pt>
                <c:pt idx="39028">
                  <c:v>0.46682870370370372</c:v>
                </c:pt>
                <c:pt idx="39029">
                  <c:v>0.46707175925925926</c:v>
                </c:pt>
                <c:pt idx="39030">
                  <c:v>0.46731481481481479</c:v>
                </c:pt>
                <c:pt idx="39031">
                  <c:v>0.46755787037037039</c:v>
                </c:pt>
                <c:pt idx="39032">
                  <c:v>0.46781249999999996</c:v>
                </c:pt>
                <c:pt idx="39033">
                  <c:v>0.4680555555555555</c:v>
                </c:pt>
                <c:pt idx="39034">
                  <c:v>0.4682986111111111</c:v>
                </c:pt>
                <c:pt idx="39035">
                  <c:v>0.46854166666666663</c:v>
                </c:pt>
                <c:pt idx="39036">
                  <c:v>0.46878472222222217</c:v>
                </c:pt>
                <c:pt idx="39037">
                  <c:v>0.46902777777777777</c:v>
                </c:pt>
                <c:pt idx="39038">
                  <c:v>0.4692824074074074</c:v>
                </c:pt>
                <c:pt idx="39039">
                  <c:v>0.46952546296296299</c:v>
                </c:pt>
                <c:pt idx="39040">
                  <c:v>0.46976851851851853</c:v>
                </c:pt>
                <c:pt idx="39041">
                  <c:v>0.47001157407407407</c:v>
                </c:pt>
                <c:pt idx="39042">
                  <c:v>0.47025462962962966</c:v>
                </c:pt>
                <c:pt idx="39043">
                  <c:v>0.47050925925925924</c:v>
                </c:pt>
                <c:pt idx="39044">
                  <c:v>0.47075231481481478</c:v>
                </c:pt>
                <c:pt idx="39045">
                  <c:v>0.47099537037037037</c:v>
                </c:pt>
                <c:pt idx="39046">
                  <c:v>0.47123842592592591</c:v>
                </c:pt>
                <c:pt idx="39047">
                  <c:v>0.47148148148148145</c:v>
                </c:pt>
                <c:pt idx="39048">
                  <c:v>0.47173611111111113</c:v>
                </c:pt>
                <c:pt idx="39049">
                  <c:v>0.47197916666666667</c:v>
                </c:pt>
                <c:pt idx="39050">
                  <c:v>0.47222222222222227</c:v>
                </c:pt>
                <c:pt idx="39051">
                  <c:v>0.4724652777777778</c:v>
                </c:pt>
                <c:pt idx="39052">
                  <c:v>0.47270833333333334</c:v>
                </c:pt>
                <c:pt idx="39053">
                  <c:v>0.47296296296296297</c:v>
                </c:pt>
                <c:pt idx="39054">
                  <c:v>0.47320601851851851</c:v>
                </c:pt>
                <c:pt idx="39055">
                  <c:v>0.47344907407407405</c:v>
                </c:pt>
                <c:pt idx="39056">
                  <c:v>0.47369212962962964</c:v>
                </c:pt>
                <c:pt idx="39057">
                  <c:v>0.47393518518518518</c:v>
                </c:pt>
                <c:pt idx="39058">
                  <c:v>0.47417824074074072</c:v>
                </c:pt>
                <c:pt idx="39059">
                  <c:v>0.47443287037037035</c:v>
                </c:pt>
                <c:pt idx="39060">
                  <c:v>0.47467592592592595</c:v>
                </c:pt>
                <c:pt idx="39061">
                  <c:v>0.47491898148148143</c:v>
                </c:pt>
                <c:pt idx="39062">
                  <c:v>0.47516203703703702</c:v>
                </c:pt>
                <c:pt idx="39063">
                  <c:v>0.47540509259259256</c:v>
                </c:pt>
                <c:pt idx="39064">
                  <c:v>0.47565972222222225</c:v>
                </c:pt>
                <c:pt idx="39065">
                  <c:v>0.47590277777777779</c:v>
                </c:pt>
                <c:pt idx="39066">
                  <c:v>0.47614583333333332</c:v>
                </c:pt>
                <c:pt idx="39067">
                  <c:v>0.47638888888888892</c:v>
                </c:pt>
                <c:pt idx="39068">
                  <c:v>0.47663194444444446</c:v>
                </c:pt>
                <c:pt idx="39069">
                  <c:v>0.47687499999999999</c:v>
                </c:pt>
                <c:pt idx="39070">
                  <c:v>0.47712962962962963</c:v>
                </c:pt>
                <c:pt idx="39071">
                  <c:v>0.47737268518518516</c:v>
                </c:pt>
                <c:pt idx="39072">
                  <c:v>0.4776157407407407</c:v>
                </c:pt>
                <c:pt idx="39073">
                  <c:v>0.4778587962962963</c:v>
                </c:pt>
                <c:pt idx="39074">
                  <c:v>0.47810185185185183</c:v>
                </c:pt>
                <c:pt idx="39075">
                  <c:v>0.47835648148148152</c:v>
                </c:pt>
                <c:pt idx="39076">
                  <c:v>0.47859953703703706</c:v>
                </c:pt>
                <c:pt idx="39077">
                  <c:v>0.4788425925925926</c:v>
                </c:pt>
                <c:pt idx="39078">
                  <c:v>0.47908564814814819</c:v>
                </c:pt>
                <c:pt idx="39079">
                  <c:v>0.47932870370370373</c:v>
                </c:pt>
                <c:pt idx="39080">
                  <c:v>0.47958333333333331</c:v>
                </c:pt>
                <c:pt idx="39081">
                  <c:v>0.4798263888888889</c:v>
                </c:pt>
                <c:pt idx="39082">
                  <c:v>0.48006944444444444</c:v>
                </c:pt>
                <c:pt idx="39083">
                  <c:v>0.48031249999999998</c:v>
                </c:pt>
                <c:pt idx="39084">
                  <c:v>0.48055555555555557</c:v>
                </c:pt>
                <c:pt idx="39085">
                  <c:v>0.4808101851851852</c:v>
                </c:pt>
                <c:pt idx="39086">
                  <c:v>0.4810532407407408</c:v>
                </c:pt>
                <c:pt idx="39087">
                  <c:v>0.48129629629629633</c:v>
                </c:pt>
                <c:pt idx="39088">
                  <c:v>0.48153935185185182</c:v>
                </c:pt>
                <c:pt idx="39089">
                  <c:v>0.48178240740740735</c:v>
                </c:pt>
                <c:pt idx="39090">
                  <c:v>0.48203703703703704</c:v>
                </c:pt>
                <c:pt idx="39091">
                  <c:v>0.48228009259259258</c:v>
                </c:pt>
                <c:pt idx="39092">
                  <c:v>0.48252314814814817</c:v>
                </c:pt>
                <c:pt idx="39093">
                  <c:v>0.48276620370370371</c:v>
                </c:pt>
                <c:pt idx="39094">
                  <c:v>0.48300925925925925</c:v>
                </c:pt>
                <c:pt idx="39095">
                  <c:v>0.48325231481481484</c:v>
                </c:pt>
                <c:pt idx="39096">
                  <c:v>0.48350694444444442</c:v>
                </c:pt>
                <c:pt idx="39097">
                  <c:v>0.48374999999999996</c:v>
                </c:pt>
                <c:pt idx="39098">
                  <c:v>0.48399305555555555</c:v>
                </c:pt>
                <c:pt idx="39099">
                  <c:v>0.48423611111111109</c:v>
                </c:pt>
                <c:pt idx="39100">
                  <c:v>0.48447916666666663</c:v>
                </c:pt>
                <c:pt idx="39101">
                  <c:v>0.48473379629629632</c:v>
                </c:pt>
                <c:pt idx="39102">
                  <c:v>0.48497685185185185</c:v>
                </c:pt>
                <c:pt idx="39103">
                  <c:v>0.48521990740740745</c:v>
                </c:pt>
                <c:pt idx="39104">
                  <c:v>0.48546296296296299</c:v>
                </c:pt>
                <c:pt idx="39105">
                  <c:v>0.48570601851851852</c:v>
                </c:pt>
                <c:pt idx="39106">
                  <c:v>0.48596064814814816</c:v>
                </c:pt>
                <c:pt idx="39107">
                  <c:v>0.48620370370370369</c:v>
                </c:pt>
                <c:pt idx="39108">
                  <c:v>0.48644675925925923</c:v>
                </c:pt>
                <c:pt idx="39109">
                  <c:v>0.48668981481481483</c:v>
                </c:pt>
                <c:pt idx="39110">
                  <c:v>0.48693287037037036</c:v>
                </c:pt>
                <c:pt idx="39111">
                  <c:v>0.48718750000000005</c:v>
                </c:pt>
                <c:pt idx="39112">
                  <c:v>0.48743055555555559</c:v>
                </c:pt>
                <c:pt idx="39113">
                  <c:v>0.48767361111111113</c:v>
                </c:pt>
                <c:pt idx="39114">
                  <c:v>0.48791666666666672</c:v>
                </c:pt>
                <c:pt idx="39115">
                  <c:v>0.48815972222222226</c:v>
                </c:pt>
                <c:pt idx="39116">
                  <c:v>0.48840277777777774</c:v>
                </c:pt>
                <c:pt idx="39117">
                  <c:v>0.48865740740740743</c:v>
                </c:pt>
                <c:pt idx="39118">
                  <c:v>0.48890046296296297</c:v>
                </c:pt>
                <c:pt idx="39119">
                  <c:v>0.48914351851851851</c:v>
                </c:pt>
                <c:pt idx="39120">
                  <c:v>0.4893865740740741</c:v>
                </c:pt>
                <c:pt idx="39121">
                  <c:v>0.48962962962962964</c:v>
                </c:pt>
                <c:pt idx="39122">
                  <c:v>0.48988425925925921</c:v>
                </c:pt>
                <c:pt idx="39123">
                  <c:v>0.49012731481481481</c:v>
                </c:pt>
                <c:pt idx="39124">
                  <c:v>0.49037037037037035</c:v>
                </c:pt>
                <c:pt idx="39125">
                  <c:v>0.49061342592592588</c:v>
                </c:pt>
                <c:pt idx="39126">
                  <c:v>0.49085648148148148</c:v>
                </c:pt>
                <c:pt idx="39127">
                  <c:v>0.49109953703703701</c:v>
                </c:pt>
                <c:pt idx="39128">
                  <c:v>0.4913541666666667</c:v>
                </c:pt>
                <c:pt idx="39129">
                  <c:v>0.49159722222222224</c:v>
                </c:pt>
                <c:pt idx="39130">
                  <c:v>0.49184027777777778</c:v>
                </c:pt>
                <c:pt idx="39131">
                  <c:v>0.49208333333333337</c:v>
                </c:pt>
                <c:pt idx="39132">
                  <c:v>0.49232638888888891</c:v>
                </c:pt>
                <c:pt idx="39133">
                  <c:v>0.49258101851851849</c:v>
                </c:pt>
                <c:pt idx="39134">
                  <c:v>0.49282407407407408</c:v>
                </c:pt>
                <c:pt idx="39135">
                  <c:v>0.49306712962962962</c:v>
                </c:pt>
                <c:pt idx="39136">
                  <c:v>0.49331018518518516</c:v>
                </c:pt>
                <c:pt idx="39137">
                  <c:v>0.49355324074074075</c:v>
                </c:pt>
                <c:pt idx="39138">
                  <c:v>0.49380787037037038</c:v>
                </c:pt>
                <c:pt idx="39139">
                  <c:v>0.49405092592592598</c:v>
                </c:pt>
                <c:pt idx="39140">
                  <c:v>0.49429398148148151</c:v>
                </c:pt>
                <c:pt idx="39141">
                  <c:v>0.49453703703703705</c:v>
                </c:pt>
                <c:pt idx="39142">
                  <c:v>0.49478009259259265</c:v>
                </c:pt>
                <c:pt idx="39143">
                  <c:v>0.49503472222222222</c:v>
                </c:pt>
                <c:pt idx="39144">
                  <c:v>0.49527777777777776</c:v>
                </c:pt>
                <c:pt idx="39145">
                  <c:v>0.49552083333333335</c:v>
                </c:pt>
                <c:pt idx="39146">
                  <c:v>0.49576388888888889</c:v>
                </c:pt>
                <c:pt idx="39147">
                  <c:v>0.49600694444444443</c:v>
                </c:pt>
                <c:pt idx="39148">
                  <c:v>0.49626157407407406</c:v>
                </c:pt>
                <c:pt idx="39149">
                  <c:v>0.4965046296296296</c:v>
                </c:pt>
                <c:pt idx="39150">
                  <c:v>0.49674768518518514</c:v>
                </c:pt>
                <c:pt idx="39151">
                  <c:v>0.49699074074074073</c:v>
                </c:pt>
                <c:pt idx="39152">
                  <c:v>0.49723379629629627</c:v>
                </c:pt>
                <c:pt idx="39153">
                  <c:v>0.49747685185185181</c:v>
                </c:pt>
                <c:pt idx="39154">
                  <c:v>0.4977314814814815</c:v>
                </c:pt>
                <c:pt idx="39155">
                  <c:v>0.49797453703703703</c:v>
                </c:pt>
                <c:pt idx="39156">
                  <c:v>0.49821759259259263</c:v>
                </c:pt>
                <c:pt idx="39157">
                  <c:v>0.49846064814814817</c:v>
                </c:pt>
                <c:pt idx="39158">
                  <c:v>0.4987037037037037</c:v>
                </c:pt>
                <c:pt idx="39159">
                  <c:v>0.49895833333333334</c:v>
                </c:pt>
                <c:pt idx="39160">
                  <c:v>0.49920138888888888</c:v>
                </c:pt>
                <c:pt idx="39161">
                  <c:v>0.49944444444444441</c:v>
                </c:pt>
                <c:pt idx="39162">
                  <c:v>0.49968750000000001</c:v>
                </c:pt>
                <c:pt idx="39163">
                  <c:v>0.49993055555555554</c:v>
                </c:pt>
                <c:pt idx="39164">
                  <c:v>0.50018518518518518</c:v>
                </c:pt>
                <c:pt idx="39165">
                  <c:v>0.50042824074074077</c:v>
                </c:pt>
                <c:pt idx="39166">
                  <c:v>0.50067129629629636</c:v>
                </c:pt>
                <c:pt idx="39167">
                  <c:v>0.50091435185185185</c:v>
                </c:pt>
                <c:pt idx="39168">
                  <c:v>0.50115740740740744</c:v>
                </c:pt>
                <c:pt idx="39169">
                  <c:v>0.50141203703703707</c:v>
                </c:pt>
                <c:pt idx="39170">
                  <c:v>0.50165509259259256</c:v>
                </c:pt>
                <c:pt idx="39171">
                  <c:v>0.50189814814814815</c:v>
                </c:pt>
                <c:pt idx="39172">
                  <c:v>0.50214120370370374</c:v>
                </c:pt>
                <c:pt idx="39173">
                  <c:v>0.50238425925925922</c:v>
                </c:pt>
                <c:pt idx="39174">
                  <c:v>0.50262731481481482</c:v>
                </c:pt>
                <c:pt idx="39175">
                  <c:v>0.50288194444444445</c:v>
                </c:pt>
                <c:pt idx="39176">
                  <c:v>0.50312499999999993</c:v>
                </c:pt>
                <c:pt idx="39177">
                  <c:v>0.50336805555555553</c:v>
                </c:pt>
                <c:pt idx="39178">
                  <c:v>0.50361111111111112</c:v>
                </c:pt>
                <c:pt idx="39179">
                  <c:v>0.5038541666666666</c:v>
                </c:pt>
                <c:pt idx="39180">
                  <c:v>0.50410879629629635</c:v>
                </c:pt>
                <c:pt idx="39181">
                  <c:v>0.50435185185185183</c:v>
                </c:pt>
                <c:pt idx="39182">
                  <c:v>0.50459490740740742</c:v>
                </c:pt>
                <c:pt idx="39183">
                  <c:v>0.50483796296296302</c:v>
                </c:pt>
                <c:pt idx="39184">
                  <c:v>0.5050810185185185</c:v>
                </c:pt>
                <c:pt idx="39185">
                  <c:v>0.50532407407407409</c:v>
                </c:pt>
                <c:pt idx="39186">
                  <c:v>0.50557870370370372</c:v>
                </c:pt>
                <c:pt idx="39187">
                  <c:v>0.50582175925925921</c:v>
                </c:pt>
                <c:pt idx="39188">
                  <c:v>0.5060648148148148</c:v>
                </c:pt>
                <c:pt idx="39189">
                  <c:v>0.50630787037037039</c:v>
                </c:pt>
                <c:pt idx="39190">
                  <c:v>0.50655092592592588</c:v>
                </c:pt>
                <c:pt idx="39191">
                  <c:v>0.50680555555555562</c:v>
                </c:pt>
                <c:pt idx="39192">
                  <c:v>0.5070486111111111</c:v>
                </c:pt>
                <c:pt idx="39193">
                  <c:v>0.5072916666666667</c:v>
                </c:pt>
                <c:pt idx="39194">
                  <c:v>0.50753472222222229</c:v>
                </c:pt>
                <c:pt idx="39195">
                  <c:v>0.50777777777777777</c:v>
                </c:pt>
                <c:pt idx="39196">
                  <c:v>0.5080324074074074</c:v>
                </c:pt>
                <c:pt idx="39197">
                  <c:v>0.508275462962963</c:v>
                </c:pt>
                <c:pt idx="39198">
                  <c:v>0.50851851851851848</c:v>
                </c:pt>
                <c:pt idx="39199">
                  <c:v>0.50876157407407407</c:v>
                </c:pt>
                <c:pt idx="39200">
                  <c:v>0.50900462962962967</c:v>
                </c:pt>
                <c:pt idx="39201">
                  <c:v>0.50925925925925919</c:v>
                </c:pt>
                <c:pt idx="39202">
                  <c:v>0.50950231481481478</c:v>
                </c:pt>
                <c:pt idx="39203">
                  <c:v>0.50974537037037038</c:v>
                </c:pt>
                <c:pt idx="39204">
                  <c:v>0.50998842592592586</c:v>
                </c:pt>
                <c:pt idx="39205">
                  <c:v>0.51023148148148145</c:v>
                </c:pt>
                <c:pt idx="39206">
                  <c:v>0.51048611111111108</c:v>
                </c:pt>
                <c:pt idx="39207">
                  <c:v>0.51072916666666668</c:v>
                </c:pt>
                <c:pt idx="39208">
                  <c:v>0.51097222222222227</c:v>
                </c:pt>
                <c:pt idx="39209">
                  <c:v>0.51121527777777775</c:v>
                </c:pt>
                <c:pt idx="39210">
                  <c:v>0.51145833333333335</c:v>
                </c:pt>
                <c:pt idx="39211">
                  <c:v>0.51170138888888894</c:v>
                </c:pt>
                <c:pt idx="39212">
                  <c:v>0.51195601851851846</c:v>
                </c:pt>
                <c:pt idx="39213">
                  <c:v>0.51219907407407406</c:v>
                </c:pt>
                <c:pt idx="39214">
                  <c:v>0.51244212962962965</c:v>
                </c:pt>
                <c:pt idx="39215">
                  <c:v>0.51268518518518513</c:v>
                </c:pt>
                <c:pt idx="39216">
                  <c:v>0.51292824074074073</c:v>
                </c:pt>
                <c:pt idx="39217">
                  <c:v>0.51318287037037036</c:v>
                </c:pt>
                <c:pt idx="39218">
                  <c:v>0.51342592592592595</c:v>
                </c:pt>
                <c:pt idx="39219">
                  <c:v>0.51366898148148155</c:v>
                </c:pt>
                <c:pt idx="39220">
                  <c:v>0.51391203703703703</c:v>
                </c:pt>
                <c:pt idx="39221">
                  <c:v>0.51415509259259262</c:v>
                </c:pt>
                <c:pt idx="39222">
                  <c:v>0.51439814814814822</c:v>
                </c:pt>
                <c:pt idx="39223">
                  <c:v>0.51465277777777774</c:v>
                </c:pt>
                <c:pt idx="39224">
                  <c:v>0.51489583333333333</c:v>
                </c:pt>
                <c:pt idx="39225">
                  <c:v>0.51513888888888892</c:v>
                </c:pt>
                <c:pt idx="39226">
                  <c:v>0.51538194444444441</c:v>
                </c:pt>
                <c:pt idx="39227">
                  <c:v>0.51563657407407404</c:v>
                </c:pt>
                <c:pt idx="39228">
                  <c:v>0.51587962962962963</c:v>
                </c:pt>
                <c:pt idx="39229">
                  <c:v>0.51612268518518511</c:v>
                </c:pt>
                <c:pt idx="39230">
                  <c:v>0.51636574074074071</c:v>
                </c:pt>
                <c:pt idx="39231">
                  <c:v>0.5166087962962963</c:v>
                </c:pt>
                <c:pt idx="39232">
                  <c:v>0.51686342592592593</c:v>
                </c:pt>
                <c:pt idx="39233">
                  <c:v>0.51710648148148153</c:v>
                </c:pt>
                <c:pt idx="39234">
                  <c:v>0.51734953703703701</c:v>
                </c:pt>
                <c:pt idx="39235">
                  <c:v>0.5175925925925926</c:v>
                </c:pt>
                <c:pt idx="39236">
                  <c:v>0.5178356481481482</c:v>
                </c:pt>
                <c:pt idx="39237">
                  <c:v>0.51807870370370368</c:v>
                </c:pt>
                <c:pt idx="39238">
                  <c:v>0.51833333333333331</c:v>
                </c:pt>
                <c:pt idx="39239">
                  <c:v>0.51857638888888891</c:v>
                </c:pt>
                <c:pt idx="39240">
                  <c:v>0.51881944444444439</c:v>
                </c:pt>
                <c:pt idx="39241">
                  <c:v>0.51906249999999998</c:v>
                </c:pt>
                <c:pt idx="39242">
                  <c:v>0.51930555555555558</c:v>
                </c:pt>
                <c:pt idx="39243">
                  <c:v>0.51954861111111106</c:v>
                </c:pt>
                <c:pt idx="39244">
                  <c:v>0.5198032407407408</c:v>
                </c:pt>
                <c:pt idx="39245">
                  <c:v>0.52004629629629628</c:v>
                </c:pt>
                <c:pt idx="39246">
                  <c:v>0.52028935185185188</c:v>
                </c:pt>
                <c:pt idx="39247">
                  <c:v>0.52053240740740747</c:v>
                </c:pt>
                <c:pt idx="39248">
                  <c:v>0.52077546296296295</c:v>
                </c:pt>
                <c:pt idx="39249">
                  <c:v>0.52103009259259259</c:v>
                </c:pt>
                <c:pt idx="39250">
                  <c:v>0.52127314814814818</c:v>
                </c:pt>
                <c:pt idx="39251">
                  <c:v>0.52151620370370366</c:v>
                </c:pt>
                <c:pt idx="39252">
                  <c:v>0.52175925925925926</c:v>
                </c:pt>
                <c:pt idx="39253">
                  <c:v>0.52200231481481485</c:v>
                </c:pt>
                <c:pt idx="39254">
                  <c:v>0.52225694444444437</c:v>
                </c:pt>
                <c:pt idx="39255">
                  <c:v>0.52249999999999996</c:v>
                </c:pt>
                <c:pt idx="39256">
                  <c:v>0.52274305555555556</c:v>
                </c:pt>
                <c:pt idx="39257">
                  <c:v>0.52298611111111104</c:v>
                </c:pt>
                <c:pt idx="39258">
                  <c:v>0.52322916666666663</c:v>
                </c:pt>
                <c:pt idx="39259">
                  <c:v>0.52348379629629627</c:v>
                </c:pt>
                <c:pt idx="39260">
                  <c:v>0.52372685185185186</c:v>
                </c:pt>
                <c:pt idx="39261">
                  <c:v>0.52396990740740745</c:v>
                </c:pt>
                <c:pt idx="39262">
                  <c:v>0.52421296296296294</c:v>
                </c:pt>
                <c:pt idx="39263">
                  <c:v>0.52445601851851853</c:v>
                </c:pt>
                <c:pt idx="39264">
                  <c:v>0.52471064814814816</c:v>
                </c:pt>
                <c:pt idx="39265">
                  <c:v>0.52495370370370364</c:v>
                </c:pt>
                <c:pt idx="39266">
                  <c:v>0.52519675925925924</c:v>
                </c:pt>
                <c:pt idx="39267">
                  <c:v>0.52543981481481483</c:v>
                </c:pt>
                <c:pt idx="39268">
                  <c:v>0.52568287037037031</c:v>
                </c:pt>
                <c:pt idx="39269">
                  <c:v>0.52592592592592591</c:v>
                </c:pt>
                <c:pt idx="39270">
                  <c:v>0.52618055555555554</c:v>
                </c:pt>
                <c:pt idx="39271">
                  <c:v>0.52642361111111113</c:v>
                </c:pt>
                <c:pt idx="39272">
                  <c:v>0.52666666666666673</c:v>
                </c:pt>
                <c:pt idx="39273">
                  <c:v>0.52690972222222221</c:v>
                </c:pt>
                <c:pt idx="39274">
                  <c:v>0.5271527777777778</c:v>
                </c:pt>
                <c:pt idx="39275">
                  <c:v>0.52740740740740744</c:v>
                </c:pt>
                <c:pt idx="39276">
                  <c:v>0.52765046296296292</c:v>
                </c:pt>
                <c:pt idx="39277">
                  <c:v>0.52789351851851851</c:v>
                </c:pt>
                <c:pt idx="39278">
                  <c:v>0.52813657407407411</c:v>
                </c:pt>
                <c:pt idx="39279">
                  <c:v>0.52837962962962959</c:v>
                </c:pt>
                <c:pt idx="39280">
                  <c:v>0.52863425925925933</c:v>
                </c:pt>
                <c:pt idx="39281">
                  <c:v>0.52887731481481481</c:v>
                </c:pt>
                <c:pt idx="39282">
                  <c:v>0.5291203703703703</c:v>
                </c:pt>
                <c:pt idx="39283">
                  <c:v>0.52936342592592589</c:v>
                </c:pt>
                <c:pt idx="39284">
                  <c:v>0.52960648148148148</c:v>
                </c:pt>
                <c:pt idx="39285">
                  <c:v>0.52986111111111112</c:v>
                </c:pt>
                <c:pt idx="39286">
                  <c:v>0.53010416666666671</c:v>
                </c:pt>
                <c:pt idx="39287">
                  <c:v>0.53034722222222219</c:v>
                </c:pt>
                <c:pt idx="39288">
                  <c:v>0.53059027777777779</c:v>
                </c:pt>
                <c:pt idx="39289">
                  <c:v>0.53083333333333338</c:v>
                </c:pt>
                <c:pt idx="39290">
                  <c:v>0.53107638888888886</c:v>
                </c:pt>
                <c:pt idx="39291">
                  <c:v>0.53133101851851849</c:v>
                </c:pt>
                <c:pt idx="39292">
                  <c:v>0.53157407407407409</c:v>
                </c:pt>
                <c:pt idx="39293">
                  <c:v>0.53181712962962957</c:v>
                </c:pt>
                <c:pt idx="39294">
                  <c:v>0.53206018518518516</c:v>
                </c:pt>
                <c:pt idx="39295">
                  <c:v>0.53230324074074076</c:v>
                </c:pt>
                <c:pt idx="39296">
                  <c:v>0.53254629629629624</c:v>
                </c:pt>
                <c:pt idx="39297">
                  <c:v>0.53280092592592598</c:v>
                </c:pt>
                <c:pt idx="39298">
                  <c:v>0.53304398148148147</c:v>
                </c:pt>
                <c:pt idx="39299">
                  <c:v>0.53328703703703706</c:v>
                </c:pt>
                <c:pt idx="39300">
                  <c:v>0.53353009259259265</c:v>
                </c:pt>
                <c:pt idx="39301">
                  <c:v>0.53377314814814814</c:v>
                </c:pt>
                <c:pt idx="39302">
                  <c:v>0.53402777777777777</c:v>
                </c:pt>
                <c:pt idx="39303">
                  <c:v>0.53427083333333336</c:v>
                </c:pt>
                <c:pt idx="39304">
                  <c:v>0.53451388888888884</c:v>
                </c:pt>
                <c:pt idx="39305">
                  <c:v>0.53475694444444444</c:v>
                </c:pt>
                <c:pt idx="39306">
                  <c:v>0.53500000000000003</c:v>
                </c:pt>
                <c:pt idx="39307">
                  <c:v>0.53525462962962966</c:v>
                </c:pt>
                <c:pt idx="39308">
                  <c:v>0.53549768518518526</c:v>
                </c:pt>
                <c:pt idx="39309">
                  <c:v>0.53574074074074074</c:v>
                </c:pt>
                <c:pt idx="39310">
                  <c:v>0.53598379629629633</c:v>
                </c:pt>
                <c:pt idx="39311">
                  <c:v>0.53622685185185182</c:v>
                </c:pt>
                <c:pt idx="39312">
                  <c:v>0.53648148148148145</c:v>
                </c:pt>
                <c:pt idx="39313">
                  <c:v>0.53672453703703704</c:v>
                </c:pt>
                <c:pt idx="39314">
                  <c:v>0.53696759259259264</c:v>
                </c:pt>
                <c:pt idx="39315">
                  <c:v>0.53721064814814812</c:v>
                </c:pt>
                <c:pt idx="39316">
                  <c:v>0.53745370370370371</c:v>
                </c:pt>
                <c:pt idx="39317">
                  <c:v>0.5376967592592593</c:v>
                </c:pt>
                <c:pt idx="39318">
                  <c:v>0.53795138888888883</c:v>
                </c:pt>
                <c:pt idx="39319">
                  <c:v>0.53819444444444442</c:v>
                </c:pt>
                <c:pt idx="39320">
                  <c:v>0.53843750000000001</c:v>
                </c:pt>
                <c:pt idx="39321">
                  <c:v>0.5386805555555555</c:v>
                </c:pt>
                <c:pt idx="39322">
                  <c:v>0.53892361111111109</c:v>
                </c:pt>
                <c:pt idx="39323">
                  <c:v>0.53917824074074072</c:v>
                </c:pt>
                <c:pt idx="39324">
                  <c:v>0.53942129629629632</c:v>
                </c:pt>
                <c:pt idx="39325">
                  <c:v>0.53966435185185191</c:v>
                </c:pt>
                <c:pt idx="39326">
                  <c:v>0.53990740740740739</c:v>
                </c:pt>
                <c:pt idx="39327">
                  <c:v>0.54015046296296299</c:v>
                </c:pt>
                <c:pt idx="39328">
                  <c:v>0.54040509259259262</c:v>
                </c:pt>
                <c:pt idx="39329">
                  <c:v>0.5406481481481481</c:v>
                </c:pt>
                <c:pt idx="39330">
                  <c:v>0.54089120370370369</c:v>
                </c:pt>
                <c:pt idx="39331">
                  <c:v>0.54113425925925929</c:v>
                </c:pt>
                <c:pt idx="39332">
                  <c:v>0.54137731481481477</c:v>
                </c:pt>
                <c:pt idx="39333">
                  <c:v>0.54163194444444451</c:v>
                </c:pt>
                <c:pt idx="39334">
                  <c:v>0.541875</c:v>
                </c:pt>
                <c:pt idx="39335">
                  <c:v>0.54211805555555559</c:v>
                </c:pt>
                <c:pt idx="39336">
                  <c:v>0.54236111111111118</c:v>
                </c:pt>
                <c:pt idx="39337">
                  <c:v>0.54260416666666667</c:v>
                </c:pt>
                <c:pt idx="39338">
                  <c:v>0.5428587962962963</c:v>
                </c:pt>
                <c:pt idx="39339">
                  <c:v>0.54310185185185189</c:v>
                </c:pt>
                <c:pt idx="39340">
                  <c:v>0.54334490740740737</c:v>
                </c:pt>
                <c:pt idx="39341">
                  <c:v>0.54358796296296297</c:v>
                </c:pt>
                <c:pt idx="39342">
                  <c:v>0.54383101851851856</c:v>
                </c:pt>
                <c:pt idx="39343">
                  <c:v>0.54407407407407404</c:v>
                </c:pt>
                <c:pt idx="39344">
                  <c:v>0.54432870370370368</c:v>
                </c:pt>
                <c:pt idx="39345">
                  <c:v>0.54457175925925927</c:v>
                </c:pt>
                <c:pt idx="39346">
                  <c:v>0.54481481481481475</c:v>
                </c:pt>
                <c:pt idx="39347">
                  <c:v>0.54505787037037035</c:v>
                </c:pt>
                <c:pt idx="39348">
                  <c:v>0.54530092592592594</c:v>
                </c:pt>
                <c:pt idx="39349">
                  <c:v>0.54555555555555557</c:v>
                </c:pt>
                <c:pt idx="39350">
                  <c:v>0.54579861111111116</c:v>
                </c:pt>
                <c:pt idx="39351">
                  <c:v>0.54604166666666665</c:v>
                </c:pt>
                <c:pt idx="39352">
                  <c:v>0.54628472222222224</c:v>
                </c:pt>
                <c:pt idx="39353">
                  <c:v>0.54652777777777783</c:v>
                </c:pt>
                <c:pt idx="39354">
                  <c:v>0.54678240740740736</c:v>
                </c:pt>
                <c:pt idx="39355">
                  <c:v>0.54702546296296295</c:v>
                </c:pt>
                <c:pt idx="39356">
                  <c:v>0.54726851851851854</c:v>
                </c:pt>
                <c:pt idx="39357">
                  <c:v>0.54751157407407403</c:v>
                </c:pt>
                <c:pt idx="39358">
                  <c:v>0.54775462962962962</c:v>
                </c:pt>
                <c:pt idx="39359">
                  <c:v>0.54800925925925925</c:v>
                </c:pt>
                <c:pt idx="39360">
                  <c:v>0.54825231481481485</c:v>
                </c:pt>
                <c:pt idx="39361">
                  <c:v>0.54849537037037044</c:v>
                </c:pt>
                <c:pt idx="39362">
                  <c:v>0.54873842592592592</c:v>
                </c:pt>
                <c:pt idx="39363">
                  <c:v>0.54898148148148151</c:v>
                </c:pt>
                <c:pt idx="39364">
                  <c:v>0.54922453703703711</c:v>
                </c:pt>
                <c:pt idx="39365">
                  <c:v>0.54947916666666663</c:v>
                </c:pt>
                <c:pt idx="39366">
                  <c:v>0.54972222222222222</c:v>
                </c:pt>
                <c:pt idx="39367">
                  <c:v>0.54996527777777782</c:v>
                </c:pt>
                <c:pt idx="39368">
                  <c:v>0.5502083333333333</c:v>
                </c:pt>
                <c:pt idx="39369">
                  <c:v>0.55045138888888889</c:v>
                </c:pt>
                <c:pt idx="39370">
                  <c:v>0.55070601851851853</c:v>
                </c:pt>
                <c:pt idx="39371">
                  <c:v>0.55094907407407401</c:v>
                </c:pt>
                <c:pt idx="39372">
                  <c:v>0.5511921296296296</c:v>
                </c:pt>
                <c:pt idx="39373">
                  <c:v>0.55143518518518519</c:v>
                </c:pt>
                <c:pt idx="39374">
                  <c:v>0.55167824074074068</c:v>
                </c:pt>
                <c:pt idx="39375">
                  <c:v>0.55192129629629627</c:v>
                </c:pt>
                <c:pt idx="39376">
                  <c:v>0.5521759259259259</c:v>
                </c:pt>
                <c:pt idx="39377">
                  <c:v>0.5524189814814815</c:v>
                </c:pt>
                <c:pt idx="39378">
                  <c:v>0.55266203703703709</c:v>
                </c:pt>
                <c:pt idx="39379">
                  <c:v>0.55290509259259257</c:v>
                </c:pt>
                <c:pt idx="39380">
                  <c:v>0.55315972222222221</c:v>
                </c:pt>
                <c:pt idx="39381">
                  <c:v>0.5534027777777778</c:v>
                </c:pt>
                <c:pt idx="39382">
                  <c:v>0.55364583333333328</c:v>
                </c:pt>
                <c:pt idx="39383">
                  <c:v>0.55388888888888888</c:v>
                </c:pt>
                <c:pt idx="39384">
                  <c:v>0.55413194444444447</c:v>
                </c:pt>
                <c:pt idx="39385">
                  <c:v>0.55437499999999995</c:v>
                </c:pt>
                <c:pt idx="39386">
                  <c:v>0.55462962962962969</c:v>
                </c:pt>
                <c:pt idx="39387">
                  <c:v>0.55487268518518518</c:v>
                </c:pt>
                <c:pt idx="39388">
                  <c:v>0.55511574074074077</c:v>
                </c:pt>
                <c:pt idx="39389">
                  <c:v>0.55535879629629636</c:v>
                </c:pt>
                <c:pt idx="39390">
                  <c:v>0.55560185185185185</c:v>
                </c:pt>
                <c:pt idx="39391">
                  <c:v>0.55584490740740744</c:v>
                </c:pt>
                <c:pt idx="39392">
                  <c:v>0.55609953703703707</c:v>
                </c:pt>
                <c:pt idx="39393">
                  <c:v>0.55634259259259256</c:v>
                </c:pt>
                <c:pt idx="39394">
                  <c:v>0.55658564814814815</c:v>
                </c:pt>
                <c:pt idx="39395">
                  <c:v>0.55682870370370374</c:v>
                </c:pt>
                <c:pt idx="39396">
                  <c:v>0.55707175925925922</c:v>
                </c:pt>
                <c:pt idx="39397">
                  <c:v>0.55732638888888886</c:v>
                </c:pt>
                <c:pt idx="39398">
                  <c:v>0.55756944444444445</c:v>
                </c:pt>
                <c:pt idx="39399">
                  <c:v>0.55781249999999993</c:v>
                </c:pt>
                <c:pt idx="39400">
                  <c:v>0.55805555555555553</c:v>
                </c:pt>
                <c:pt idx="39401">
                  <c:v>0.55829861111111112</c:v>
                </c:pt>
                <c:pt idx="39402">
                  <c:v>0.55855324074074075</c:v>
                </c:pt>
                <c:pt idx="39403">
                  <c:v>0.55879629629629635</c:v>
                </c:pt>
                <c:pt idx="39404">
                  <c:v>0.55903935185185183</c:v>
                </c:pt>
                <c:pt idx="39405">
                  <c:v>0.55928240740740742</c:v>
                </c:pt>
                <c:pt idx="39406">
                  <c:v>0.55952546296296302</c:v>
                </c:pt>
                <c:pt idx="39407">
                  <c:v>0.55978009259259254</c:v>
                </c:pt>
                <c:pt idx="39408">
                  <c:v>0.56002314814814813</c:v>
                </c:pt>
                <c:pt idx="39409">
                  <c:v>0.56026620370370372</c:v>
                </c:pt>
                <c:pt idx="39410">
                  <c:v>0.56050925925925921</c:v>
                </c:pt>
                <c:pt idx="39411">
                  <c:v>0.5607523148148148</c:v>
                </c:pt>
                <c:pt idx="39412">
                  <c:v>0.56099537037037039</c:v>
                </c:pt>
                <c:pt idx="39413">
                  <c:v>0.56125000000000003</c:v>
                </c:pt>
                <c:pt idx="39414">
                  <c:v>0.56149305555555562</c:v>
                </c:pt>
                <c:pt idx="39415">
                  <c:v>0.5617361111111111</c:v>
                </c:pt>
                <c:pt idx="39416">
                  <c:v>0.5619791666666667</c:v>
                </c:pt>
                <c:pt idx="39417">
                  <c:v>0.56222222222222229</c:v>
                </c:pt>
                <c:pt idx="39418">
                  <c:v>0.56247685185185181</c:v>
                </c:pt>
                <c:pt idx="39419">
                  <c:v>0.5627199074074074</c:v>
                </c:pt>
                <c:pt idx="39420">
                  <c:v>0.562962962962963</c:v>
                </c:pt>
                <c:pt idx="39421">
                  <c:v>0.56320601851851848</c:v>
                </c:pt>
                <c:pt idx="39422">
                  <c:v>0.56344907407407407</c:v>
                </c:pt>
                <c:pt idx="39423">
                  <c:v>0.56370370370370371</c:v>
                </c:pt>
                <c:pt idx="39424">
                  <c:v>0.56394675925925919</c:v>
                </c:pt>
                <c:pt idx="39425">
                  <c:v>0.56418981481481478</c:v>
                </c:pt>
                <c:pt idx="39426">
                  <c:v>0.56443287037037038</c:v>
                </c:pt>
                <c:pt idx="39427">
                  <c:v>0.56467592592592586</c:v>
                </c:pt>
                <c:pt idx="39428">
                  <c:v>0.5649305555555556</c:v>
                </c:pt>
                <c:pt idx="39429">
                  <c:v>0.56517361111111108</c:v>
                </c:pt>
                <c:pt idx="39430">
                  <c:v>0.56541666666666668</c:v>
                </c:pt>
                <c:pt idx="39431">
                  <c:v>0.56565972222222227</c:v>
                </c:pt>
                <c:pt idx="39432">
                  <c:v>0.56590277777777775</c:v>
                </c:pt>
                <c:pt idx="39433">
                  <c:v>0.56615740740740739</c:v>
                </c:pt>
                <c:pt idx="39434">
                  <c:v>0.56640046296296298</c:v>
                </c:pt>
                <c:pt idx="39435">
                  <c:v>0.56664351851851846</c:v>
                </c:pt>
                <c:pt idx="39436">
                  <c:v>0.56688657407407406</c:v>
                </c:pt>
                <c:pt idx="39437">
                  <c:v>0.56712962962962965</c:v>
                </c:pt>
                <c:pt idx="39438">
                  <c:v>0.56737268518518513</c:v>
                </c:pt>
                <c:pt idx="39439">
                  <c:v>0.56762731481481488</c:v>
                </c:pt>
                <c:pt idx="39440">
                  <c:v>0.56787037037037036</c:v>
                </c:pt>
                <c:pt idx="39441">
                  <c:v>0.56811342592592595</c:v>
                </c:pt>
                <c:pt idx="39442">
                  <c:v>0.56835648148148155</c:v>
                </c:pt>
                <c:pt idx="39443">
                  <c:v>0.56859953703703703</c:v>
                </c:pt>
                <c:pt idx="39444">
                  <c:v>0.56885416666666666</c:v>
                </c:pt>
                <c:pt idx="39445">
                  <c:v>0.56909722222222225</c:v>
                </c:pt>
                <c:pt idx="39446">
                  <c:v>0.56934027777777774</c:v>
                </c:pt>
                <c:pt idx="39447">
                  <c:v>0.56958333333333333</c:v>
                </c:pt>
                <c:pt idx="39448">
                  <c:v>0.56982638888888892</c:v>
                </c:pt>
                <c:pt idx="39449">
                  <c:v>0.57008101851851845</c:v>
                </c:pt>
                <c:pt idx="39450">
                  <c:v>0.57032407407407404</c:v>
                </c:pt>
                <c:pt idx="39451">
                  <c:v>0.57056712962962963</c:v>
                </c:pt>
                <c:pt idx="39452">
                  <c:v>0.57081018518518511</c:v>
                </c:pt>
                <c:pt idx="39453">
                  <c:v>0.57105324074074071</c:v>
                </c:pt>
                <c:pt idx="39454">
                  <c:v>0.57130787037037034</c:v>
                </c:pt>
                <c:pt idx="39455">
                  <c:v>0.57155092592592593</c:v>
                </c:pt>
                <c:pt idx="39456">
                  <c:v>0.57179398148148153</c:v>
                </c:pt>
                <c:pt idx="39457">
                  <c:v>0.57203703703703701</c:v>
                </c:pt>
                <c:pt idx="39458">
                  <c:v>0.5722800925925926</c:v>
                </c:pt>
                <c:pt idx="39459">
                  <c:v>0.5725231481481482</c:v>
                </c:pt>
                <c:pt idx="39460">
                  <c:v>0.57277777777777772</c:v>
                </c:pt>
                <c:pt idx="39461">
                  <c:v>0.57302083333333331</c:v>
                </c:pt>
                <c:pt idx="39462">
                  <c:v>0.57326388888888891</c:v>
                </c:pt>
                <c:pt idx="39463">
                  <c:v>0.57350694444444439</c:v>
                </c:pt>
                <c:pt idx="39464">
                  <c:v>0.57374999999999998</c:v>
                </c:pt>
                <c:pt idx="39465">
                  <c:v>0.57400462962962961</c:v>
                </c:pt>
                <c:pt idx="39466">
                  <c:v>0.57424768518518521</c:v>
                </c:pt>
                <c:pt idx="39467">
                  <c:v>0.5744907407407408</c:v>
                </c:pt>
                <c:pt idx="39468">
                  <c:v>0.57473379629629628</c:v>
                </c:pt>
                <c:pt idx="39469">
                  <c:v>0.57497685185185188</c:v>
                </c:pt>
                <c:pt idx="39470">
                  <c:v>0.57521990740740747</c:v>
                </c:pt>
                <c:pt idx="39471">
                  <c:v>0.57547453703703699</c:v>
                </c:pt>
                <c:pt idx="39472">
                  <c:v>0.57571759259259259</c:v>
                </c:pt>
                <c:pt idx="39473">
                  <c:v>0.57596064814814818</c:v>
                </c:pt>
                <c:pt idx="39474">
                  <c:v>0.57620370370370366</c:v>
                </c:pt>
                <c:pt idx="39475">
                  <c:v>0.57644675925925926</c:v>
                </c:pt>
                <c:pt idx="39476">
                  <c:v>0.57670138888888889</c:v>
                </c:pt>
                <c:pt idx="39477">
                  <c:v>0.57694444444444437</c:v>
                </c:pt>
                <c:pt idx="39478">
                  <c:v>0.57718749999999996</c:v>
                </c:pt>
                <c:pt idx="39479">
                  <c:v>0.57743055555555556</c:v>
                </c:pt>
                <c:pt idx="39480">
                  <c:v>0.57767361111111104</c:v>
                </c:pt>
                <c:pt idx="39481">
                  <c:v>0.57792824074074078</c:v>
                </c:pt>
                <c:pt idx="39482">
                  <c:v>0.57817129629629627</c:v>
                </c:pt>
                <c:pt idx="39483">
                  <c:v>0.57841435185185186</c:v>
                </c:pt>
                <c:pt idx="39484">
                  <c:v>0.57865740740740745</c:v>
                </c:pt>
                <c:pt idx="39485">
                  <c:v>0.57890046296296294</c:v>
                </c:pt>
                <c:pt idx="39486">
                  <c:v>0.57914351851851853</c:v>
                </c:pt>
                <c:pt idx="39487">
                  <c:v>0.57939814814814816</c:v>
                </c:pt>
                <c:pt idx="39488">
                  <c:v>0.57964120370370364</c:v>
                </c:pt>
                <c:pt idx="39489">
                  <c:v>0.57988425925925924</c:v>
                </c:pt>
                <c:pt idx="39490">
                  <c:v>0.58012731481481483</c:v>
                </c:pt>
                <c:pt idx="39491">
                  <c:v>0.58037037037037031</c:v>
                </c:pt>
                <c:pt idx="39492">
                  <c:v>0.58062500000000006</c:v>
                </c:pt>
                <c:pt idx="39493">
                  <c:v>0.58086805555555554</c:v>
                </c:pt>
                <c:pt idx="39494">
                  <c:v>0.58111111111111113</c:v>
                </c:pt>
                <c:pt idx="39495">
                  <c:v>0.58135416666666673</c:v>
                </c:pt>
                <c:pt idx="39496">
                  <c:v>0.58159722222222221</c:v>
                </c:pt>
                <c:pt idx="39497">
                  <c:v>0.58185185185185184</c:v>
                </c:pt>
                <c:pt idx="39498">
                  <c:v>0.58209490740740744</c:v>
                </c:pt>
                <c:pt idx="39499">
                  <c:v>0.58233796296296292</c:v>
                </c:pt>
                <c:pt idx="39500">
                  <c:v>0.58258101851851851</c:v>
                </c:pt>
                <c:pt idx="39501">
                  <c:v>0.58282407407407411</c:v>
                </c:pt>
                <c:pt idx="39502">
                  <c:v>0.58307870370370374</c:v>
                </c:pt>
                <c:pt idx="39503">
                  <c:v>0.58332175925925933</c:v>
                </c:pt>
                <c:pt idx="39504">
                  <c:v>0.58356481481481481</c:v>
                </c:pt>
                <c:pt idx="39505">
                  <c:v>0.5838078703703703</c:v>
                </c:pt>
                <c:pt idx="39506">
                  <c:v>0.58405092592592589</c:v>
                </c:pt>
                <c:pt idx="39507">
                  <c:v>0.58429398148148148</c:v>
                </c:pt>
                <c:pt idx="39508">
                  <c:v>0.58454861111111112</c:v>
                </c:pt>
                <c:pt idx="39509">
                  <c:v>0.58479166666666671</c:v>
                </c:pt>
                <c:pt idx="39510">
                  <c:v>0.58503472222222219</c:v>
                </c:pt>
                <c:pt idx="39511">
                  <c:v>0.58527777777777779</c:v>
                </c:pt>
                <c:pt idx="39512">
                  <c:v>0.58552083333333338</c:v>
                </c:pt>
                <c:pt idx="39513">
                  <c:v>0.5857754629629629</c:v>
                </c:pt>
                <c:pt idx="39514">
                  <c:v>0.58601851851851849</c:v>
                </c:pt>
                <c:pt idx="39515">
                  <c:v>0.58626157407407409</c:v>
                </c:pt>
                <c:pt idx="39516">
                  <c:v>0.58650462962962957</c:v>
                </c:pt>
                <c:pt idx="39517">
                  <c:v>0.58674768518518516</c:v>
                </c:pt>
                <c:pt idx="39518">
                  <c:v>0.5870023148148148</c:v>
                </c:pt>
                <c:pt idx="39519">
                  <c:v>0.58724537037037039</c:v>
                </c:pt>
                <c:pt idx="39520">
                  <c:v>0.58748842592592598</c:v>
                </c:pt>
                <c:pt idx="39521">
                  <c:v>0.58773148148148147</c:v>
                </c:pt>
                <c:pt idx="39522">
                  <c:v>0.58797453703703706</c:v>
                </c:pt>
                <c:pt idx="39523">
                  <c:v>0.58822916666666669</c:v>
                </c:pt>
                <c:pt idx="39524">
                  <c:v>0.58847222222222217</c:v>
                </c:pt>
                <c:pt idx="39525">
                  <c:v>0.58871527777777777</c:v>
                </c:pt>
                <c:pt idx="39526">
                  <c:v>0.58895833333333336</c:v>
                </c:pt>
                <c:pt idx="39527">
                  <c:v>0.58920138888888884</c:v>
                </c:pt>
                <c:pt idx="39528">
                  <c:v>0.58945601851851859</c:v>
                </c:pt>
                <c:pt idx="39529">
                  <c:v>0.58969907407407407</c:v>
                </c:pt>
                <c:pt idx="39530">
                  <c:v>0.58994212962962966</c:v>
                </c:pt>
                <c:pt idx="39531">
                  <c:v>0.59018518518518526</c:v>
                </c:pt>
                <c:pt idx="39532">
                  <c:v>0.59042824074074074</c:v>
                </c:pt>
                <c:pt idx="39533">
                  <c:v>0.59067129629629633</c:v>
                </c:pt>
                <c:pt idx="39534">
                  <c:v>0.59092592592592597</c:v>
                </c:pt>
                <c:pt idx="39535">
                  <c:v>0.59116898148148145</c:v>
                </c:pt>
                <c:pt idx="39536">
                  <c:v>0.59141203703703704</c:v>
                </c:pt>
                <c:pt idx="39537">
                  <c:v>0.59165509259259264</c:v>
                </c:pt>
                <c:pt idx="39538">
                  <c:v>0.59189814814814812</c:v>
                </c:pt>
                <c:pt idx="39539">
                  <c:v>0.59215277777777775</c:v>
                </c:pt>
                <c:pt idx="39540">
                  <c:v>0.59239583333333334</c:v>
                </c:pt>
                <c:pt idx="39541">
                  <c:v>0.59263888888888883</c:v>
                </c:pt>
                <c:pt idx="39542">
                  <c:v>0.59288194444444442</c:v>
                </c:pt>
                <c:pt idx="39543">
                  <c:v>0.59312500000000001</c:v>
                </c:pt>
                <c:pt idx="39544">
                  <c:v>0.59337962962962965</c:v>
                </c:pt>
                <c:pt idx="39545">
                  <c:v>0.59362268518518524</c:v>
                </c:pt>
                <c:pt idx="39546">
                  <c:v>0.59386574074074072</c:v>
                </c:pt>
                <c:pt idx="39547">
                  <c:v>0.59410879629629632</c:v>
                </c:pt>
                <c:pt idx="39548">
                  <c:v>0.59435185185185191</c:v>
                </c:pt>
                <c:pt idx="39549">
                  <c:v>0.59459490740740739</c:v>
                </c:pt>
                <c:pt idx="39550">
                  <c:v>0.59484953703703702</c:v>
                </c:pt>
                <c:pt idx="39551">
                  <c:v>0.59509259259259262</c:v>
                </c:pt>
                <c:pt idx="39552">
                  <c:v>0.5953356481481481</c:v>
                </c:pt>
                <c:pt idx="39553">
                  <c:v>0.59557870370370369</c:v>
                </c:pt>
                <c:pt idx="39554">
                  <c:v>0.59582175925925929</c:v>
                </c:pt>
                <c:pt idx="39555">
                  <c:v>0.59607638888888892</c:v>
                </c:pt>
                <c:pt idx="39556">
                  <c:v>0.59631944444444451</c:v>
                </c:pt>
                <c:pt idx="39557">
                  <c:v>0.5965625</c:v>
                </c:pt>
                <c:pt idx="39558">
                  <c:v>0.59680555555555559</c:v>
                </c:pt>
                <c:pt idx="39559">
                  <c:v>0.59704861111111118</c:v>
                </c:pt>
                <c:pt idx="39560">
                  <c:v>0.5973032407407407</c:v>
                </c:pt>
                <c:pt idx="39561">
                  <c:v>0.5975462962962963</c:v>
                </c:pt>
                <c:pt idx="39562">
                  <c:v>0.59778935185185189</c:v>
                </c:pt>
                <c:pt idx="39563">
                  <c:v>0.59803240740740737</c:v>
                </c:pt>
                <c:pt idx="39564">
                  <c:v>0.59827546296296297</c:v>
                </c:pt>
                <c:pt idx="39565">
                  <c:v>0.59851851851851856</c:v>
                </c:pt>
                <c:pt idx="39566">
                  <c:v>0.59877314814814808</c:v>
                </c:pt>
                <c:pt idx="39567">
                  <c:v>0.59901620370370368</c:v>
                </c:pt>
                <c:pt idx="39568">
                  <c:v>0.59925925925925927</c:v>
                </c:pt>
                <c:pt idx="39569">
                  <c:v>0.59950231481481475</c:v>
                </c:pt>
                <c:pt idx="39570">
                  <c:v>0.5997569444444445</c:v>
                </c:pt>
                <c:pt idx="39571">
                  <c:v>0.6</c:v>
                </c:pt>
                <c:pt idx="39572">
                  <c:v>0.60024305555555557</c:v>
                </c:pt>
                <c:pt idx="39573">
                  <c:v>0.60048611111111116</c:v>
                </c:pt>
                <c:pt idx="39574">
                  <c:v>0.60072916666666665</c:v>
                </c:pt>
                <c:pt idx="39575">
                  <c:v>0.60097222222222224</c:v>
                </c:pt>
                <c:pt idx="39576">
                  <c:v>0.60122685185185187</c:v>
                </c:pt>
                <c:pt idx="39577">
                  <c:v>0.60146990740740736</c:v>
                </c:pt>
                <c:pt idx="39578">
                  <c:v>0.60171296296296295</c:v>
                </c:pt>
                <c:pt idx="39579">
                  <c:v>0.60195601851851854</c:v>
                </c:pt>
                <c:pt idx="39580">
                  <c:v>0.60219907407407403</c:v>
                </c:pt>
                <c:pt idx="39581">
                  <c:v>0.60244212962962962</c:v>
                </c:pt>
                <c:pt idx="39582">
                  <c:v>0.60269675925925925</c:v>
                </c:pt>
                <c:pt idx="39583">
                  <c:v>0.60293981481481485</c:v>
                </c:pt>
                <c:pt idx="39584">
                  <c:v>0.60318287037037044</c:v>
                </c:pt>
                <c:pt idx="39585">
                  <c:v>0.60342592592592592</c:v>
                </c:pt>
                <c:pt idx="39586">
                  <c:v>0.60366898148148151</c:v>
                </c:pt>
                <c:pt idx="39587">
                  <c:v>0.60392361111111115</c:v>
                </c:pt>
                <c:pt idx="39588">
                  <c:v>0.60416666666666663</c:v>
                </c:pt>
                <c:pt idx="39589">
                  <c:v>0.60440972222222222</c:v>
                </c:pt>
                <c:pt idx="39590">
                  <c:v>0.60465277777777782</c:v>
                </c:pt>
                <c:pt idx="39591">
                  <c:v>0.6048958333333333</c:v>
                </c:pt>
                <c:pt idx="39592">
                  <c:v>0.60515046296296293</c:v>
                </c:pt>
                <c:pt idx="39593">
                  <c:v>0.60539351851851853</c:v>
                </c:pt>
                <c:pt idx="39594">
                  <c:v>0.60563657407407401</c:v>
                </c:pt>
                <c:pt idx="39595">
                  <c:v>0.6058796296296296</c:v>
                </c:pt>
                <c:pt idx="39596">
                  <c:v>0.60612268518518519</c:v>
                </c:pt>
                <c:pt idx="39597">
                  <c:v>0.60637731481481483</c:v>
                </c:pt>
                <c:pt idx="39598">
                  <c:v>0.60662037037037042</c:v>
                </c:pt>
                <c:pt idx="39599">
                  <c:v>0.6068634259259259</c:v>
                </c:pt>
                <c:pt idx="39600">
                  <c:v>0.6071064814814815</c:v>
                </c:pt>
                <c:pt idx="39601">
                  <c:v>0.60734953703703709</c:v>
                </c:pt>
                <c:pt idx="39602">
                  <c:v>0.60759259259259257</c:v>
                </c:pt>
                <c:pt idx="39603">
                  <c:v>0.60784722222222221</c:v>
                </c:pt>
                <c:pt idx="39604">
                  <c:v>0.6080902777777778</c:v>
                </c:pt>
                <c:pt idx="39605">
                  <c:v>0.60833333333333328</c:v>
                </c:pt>
                <c:pt idx="39606">
                  <c:v>0.60857638888888888</c:v>
                </c:pt>
                <c:pt idx="39607">
                  <c:v>0.60881944444444447</c:v>
                </c:pt>
                <c:pt idx="39608">
                  <c:v>0.6090740740740741</c:v>
                </c:pt>
                <c:pt idx="39609">
                  <c:v>0.60931712962962969</c:v>
                </c:pt>
                <c:pt idx="39610">
                  <c:v>0.60956018518518518</c:v>
                </c:pt>
                <c:pt idx="39611">
                  <c:v>0.60980324074074077</c:v>
                </c:pt>
                <c:pt idx="39612">
                  <c:v>0.61004629629629636</c:v>
                </c:pt>
                <c:pt idx="39613">
                  <c:v>0.61030092592592589</c:v>
                </c:pt>
                <c:pt idx="39614">
                  <c:v>0.61054398148148148</c:v>
                </c:pt>
                <c:pt idx="39615">
                  <c:v>0.61078703703703707</c:v>
                </c:pt>
                <c:pt idx="39616">
                  <c:v>0.61103009259259256</c:v>
                </c:pt>
                <c:pt idx="39617">
                  <c:v>0.61127314814814815</c:v>
                </c:pt>
                <c:pt idx="39618">
                  <c:v>0.61152777777777778</c:v>
                </c:pt>
                <c:pt idx="39619">
                  <c:v>0.61177083333333326</c:v>
                </c:pt>
                <c:pt idx="39620">
                  <c:v>0.61201388888888886</c:v>
                </c:pt>
                <c:pt idx="39621">
                  <c:v>0.61225694444444445</c:v>
                </c:pt>
                <c:pt idx="39622">
                  <c:v>0.61249999999999993</c:v>
                </c:pt>
                <c:pt idx="39623">
                  <c:v>0.61275462962962968</c:v>
                </c:pt>
                <c:pt idx="39624">
                  <c:v>0.61299768518518516</c:v>
                </c:pt>
                <c:pt idx="39625">
                  <c:v>0.61324074074074075</c:v>
                </c:pt>
                <c:pt idx="39626">
                  <c:v>0.61348379629629635</c:v>
                </c:pt>
                <c:pt idx="39627">
                  <c:v>0.61372685185185183</c:v>
                </c:pt>
                <c:pt idx="39628">
                  <c:v>0.61396990740740742</c:v>
                </c:pt>
                <c:pt idx="39629">
                  <c:v>0.61422453703703705</c:v>
                </c:pt>
                <c:pt idx="39630">
                  <c:v>0.61446759259259254</c:v>
                </c:pt>
                <c:pt idx="39631">
                  <c:v>0.61471064814814813</c:v>
                </c:pt>
                <c:pt idx="39632">
                  <c:v>0.61495370370370372</c:v>
                </c:pt>
                <c:pt idx="39633">
                  <c:v>0.61519675925925921</c:v>
                </c:pt>
                <c:pt idx="39634">
                  <c:v>0.61545138888888895</c:v>
                </c:pt>
                <c:pt idx="39635">
                  <c:v>0.61569444444444443</c:v>
                </c:pt>
                <c:pt idx="39636">
                  <c:v>0.61593750000000003</c:v>
                </c:pt>
                <c:pt idx="39637">
                  <c:v>0.61618055555555562</c:v>
                </c:pt>
                <c:pt idx="39638">
                  <c:v>0.6164236111111111</c:v>
                </c:pt>
                <c:pt idx="39639">
                  <c:v>0.61667824074074074</c:v>
                </c:pt>
                <c:pt idx="39640">
                  <c:v>0.61692129629629633</c:v>
                </c:pt>
                <c:pt idx="39641">
                  <c:v>0.61716435185185181</c:v>
                </c:pt>
                <c:pt idx="39642">
                  <c:v>0.6174074074074074</c:v>
                </c:pt>
                <c:pt idx="39643">
                  <c:v>0.617650462962963</c:v>
                </c:pt>
                <c:pt idx="39644">
                  <c:v>0.61789351851851848</c:v>
                </c:pt>
                <c:pt idx="39645">
                  <c:v>0.61814814814814811</c:v>
                </c:pt>
                <c:pt idx="39646">
                  <c:v>0.61839120370370371</c:v>
                </c:pt>
                <c:pt idx="39647">
                  <c:v>0.61863425925925919</c:v>
                </c:pt>
                <c:pt idx="39648">
                  <c:v>0.61887731481481478</c:v>
                </c:pt>
                <c:pt idx="39649">
                  <c:v>0.61912037037037038</c:v>
                </c:pt>
                <c:pt idx="39650">
                  <c:v>0.61937500000000001</c:v>
                </c:pt>
                <c:pt idx="39651">
                  <c:v>0.6196180555555556</c:v>
                </c:pt>
                <c:pt idx="39652">
                  <c:v>0.61986111111111108</c:v>
                </c:pt>
                <c:pt idx="39653">
                  <c:v>0.62010416666666668</c:v>
                </c:pt>
                <c:pt idx="39654">
                  <c:v>0.62034722222222227</c:v>
                </c:pt>
                <c:pt idx="39655">
                  <c:v>0.62059027777777775</c:v>
                </c:pt>
                <c:pt idx="39656">
                  <c:v>0.62084490740740739</c:v>
                </c:pt>
                <c:pt idx="39657">
                  <c:v>0.62108796296296298</c:v>
                </c:pt>
                <c:pt idx="39658">
                  <c:v>0.62133101851851846</c:v>
                </c:pt>
                <c:pt idx="39659">
                  <c:v>0.62157407407407406</c:v>
                </c:pt>
                <c:pt idx="39660">
                  <c:v>0.62181712962962965</c:v>
                </c:pt>
                <c:pt idx="39661">
                  <c:v>0.62207175925925928</c:v>
                </c:pt>
                <c:pt idx="39662">
                  <c:v>0.62231481481481488</c:v>
                </c:pt>
                <c:pt idx="39663">
                  <c:v>0.62255787037037036</c:v>
                </c:pt>
                <c:pt idx="39664">
                  <c:v>0.62280092592592595</c:v>
                </c:pt>
                <c:pt idx="39665">
                  <c:v>0.62304398148148155</c:v>
                </c:pt>
                <c:pt idx="39666">
                  <c:v>0.62329861111111107</c:v>
                </c:pt>
                <c:pt idx="39667">
                  <c:v>0.62354166666666666</c:v>
                </c:pt>
                <c:pt idx="39668">
                  <c:v>0.62378472222222225</c:v>
                </c:pt>
                <c:pt idx="39669">
                  <c:v>0.62402777777777774</c:v>
                </c:pt>
                <c:pt idx="39670">
                  <c:v>0.62427083333333333</c:v>
                </c:pt>
                <c:pt idx="39671">
                  <c:v>0.62452546296296296</c:v>
                </c:pt>
                <c:pt idx="39672">
                  <c:v>0.62476851851851845</c:v>
                </c:pt>
                <c:pt idx="39673">
                  <c:v>0.62501157407407404</c:v>
                </c:pt>
                <c:pt idx="39674">
                  <c:v>0.62525462962962963</c:v>
                </c:pt>
                <c:pt idx="39675">
                  <c:v>0.62549768518518511</c:v>
                </c:pt>
                <c:pt idx="39676">
                  <c:v>0.62574074074074071</c:v>
                </c:pt>
                <c:pt idx="39677">
                  <c:v>0.62599537037037034</c:v>
                </c:pt>
                <c:pt idx="39678">
                  <c:v>0.62623842592592593</c:v>
                </c:pt>
                <c:pt idx="39679">
                  <c:v>0.62648148148148153</c:v>
                </c:pt>
                <c:pt idx="39680">
                  <c:v>0.62672453703703701</c:v>
                </c:pt>
                <c:pt idx="39681">
                  <c:v>0.6269675925925926</c:v>
                </c:pt>
                <c:pt idx="39682">
                  <c:v>0.62722222222222224</c:v>
                </c:pt>
                <c:pt idx="39683">
                  <c:v>0.62746527777777772</c:v>
                </c:pt>
                <c:pt idx="39684">
                  <c:v>0.62770833333333331</c:v>
                </c:pt>
                <c:pt idx="39685">
                  <c:v>0.62795138888888891</c:v>
                </c:pt>
                <c:pt idx="39686">
                  <c:v>0.62819444444444439</c:v>
                </c:pt>
                <c:pt idx="39687">
                  <c:v>0.62844907407407413</c:v>
                </c:pt>
                <c:pt idx="39688">
                  <c:v>0.62869212962962961</c:v>
                </c:pt>
                <c:pt idx="39689">
                  <c:v>0.62893518518518521</c:v>
                </c:pt>
                <c:pt idx="39690">
                  <c:v>0.6291782407407408</c:v>
                </c:pt>
                <c:pt idx="39691">
                  <c:v>0.62942129629629628</c:v>
                </c:pt>
                <c:pt idx="39692">
                  <c:v>0.62967592592592592</c:v>
                </c:pt>
                <c:pt idx="39693">
                  <c:v>0.62991898148148151</c:v>
                </c:pt>
                <c:pt idx="39694">
                  <c:v>0.63016203703703699</c:v>
                </c:pt>
                <c:pt idx="39695">
                  <c:v>0.63040509259259259</c:v>
                </c:pt>
                <c:pt idx="39696">
                  <c:v>0.63064814814814818</c:v>
                </c:pt>
                <c:pt idx="39697">
                  <c:v>0.63089120370370366</c:v>
                </c:pt>
                <c:pt idx="39698">
                  <c:v>0.63114583333333341</c:v>
                </c:pt>
                <c:pt idx="39699">
                  <c:v>0.63138888888888889</c:v>
                </c:pt>
                <c:pt idx="39700">
                  <c:v>0.63163194444444448</c:v>
                </c:pt>
                <c:pt idx="39701">
                  <c:v>0.63187499999999996</c:v>
                </c:pt>
                <c:pt idx="39702">
                  <c:v>0.63211805555555556</c:v>
                </c:pt>
                <c:pt idx="39703">
                  <c:v>0.63237268518518519</c:v>
                </c:pt>
                <c:pt idx="39704">
                  <c:v>0.63261574074074078</c:v>
                </c:pt>
                <c:pt idx="39705">
                  <c:v>0.63285879629629627</c:v>
                </c:pt>
                <c:pt idx="39706">
                  <c:v>0.63310185185185186</c:v>
                </c:pt>
                <c:pt idx="39707">
                  <c:v>0.63334490740740745</c:v>
                </c:pt>
                <c:pt idx="39708">
                  <c:v>0.63359953703703698</c:v>
                </c:pt>
                <c:pt idx="39709">
                  <c:v>0.63384259259259257</c:v>
                </c:pt>
                <c:pt idx="39710">
                  <c:v>0.63408564814814816</c:v>
                </c:pt>
                <c:pt idx="39711">
                  <c:v>0.63432870370370364</c:v>
                </c:pt>
                <c:pt idx="39712">
                  <c:v>0.63457175925925924</c:v>
                </c:pt>
                <c:pt idx="39713">
                  <c:v>0.63482638888888887</c:v>
                </c:pt>
                <c:pt idx="39714">
                  <c:v>0.63506944444444446</c:v>
                </c:pt>
                <c:pt idx="39715">
                  <c:v>0.63531250000000006</c:v>
                </c:pt>
                <c:pt idx="39716">
                  <c:v>0.63555555555555554</c:v>
                </c:pt>
                <c:pt idx="39717">
                  <c:v>0.63579861111111113</c:v>
                </c:pt>
                <c:pt idx="39718">
                  <c:v>0.63604166666666673</c:v>
                </c:pt>
                <c:pt idx="39719">
                  <c:v>0.63629629629629625</c:v>
                </c:pt>
                <c:pt idx="39720">
                  <c:v>0.63653935185185184</c:v>
                </c:pt>
                <c:pt idx="39721">
                  <c:v>0.63678240740740744</c:v>
                </c:pt>
                <c:pt idx="39722">
                  <c:v>0.63702546296296292</c:v>
                </c:pt>
                <c:pt idx="39723">
                  <c:v>0.63726851851851851</c:v>
                </c:pt>
                <c:pt idx="39724">
                  <c:v>0.63752314814814814</c:v>
                </c:pt>
                <c:pt idx="39725">
                  <c:v>0.63776620370370374</c:v>
                </c:pt>
                <c:pt idx="39726">
                  <c:v>0.63800925925925933</c:v>
                </c:pt>
                <c:pt idx="39727">
                  <c:v>0.63825231481481481</c:v>
                </c:pt>
                <c:pt idx="39728">
                  <c:v>0.6384953703703703</c:v>
                </c:pt>
                <c:pt idx="39729">
                  <c:v>0.63875000000000004</c:v>
                </c:pt>
                <c:pt idx="39730">
                  <c:v>0.63899305555555552</c:v>
                </c:pt>
                <c:pt idx="39731">
                  <c:v>0.63923611111111112</c:v>
                </c:pt>
                <c:pt idx="39732">
                  <c:v>0.63947916666666671</c:v>
                </c:pt>
                <c:pt idx="39733">
                  <c:v>0.63972222222222219</c:v>
                </c:pt>
                <c:pt idx="39734">
                  <c:v>0.63997685185185182</c:v>
                </c:pt>
                <c:pt idx="39735">
                  <c:v>0.64021990740740742</c:v>
                </c:pt>
                <c:pt idx="39736">
                  <c:v>0.6404629629629629</c:v>
                </c:pt>
                <c:pt idx="39737">
                  <c:v>0.64070601851851849</c:v>
                </c:pt>
                <c:pt idx="39738">
                  <c:v>0.64094907407407409</c:v>
                </c:pt>
                <c:pt idx="39739">
                  <c:v>0.64119212962962957</c:v>
                </c:pt>
                <c:pt idx="39740">
                  <c:v>0.64144675925925931</c:v>
                </c:pt>
                <c:pt idx="39741">
                  <c:v>0.6416898148148148</c:v>
                </c:pt>
                <c:pt idx="39742">
                  <c:v>0.64193287037037039</c:v>
                </c:pt>
                <c:pt idx="39743">
                  <c:v>0.64217592592592598</c:v>
                </c:pt>
                <c:pt idx="39744">
                  <c:v>0.64241898148148147</c:v>
                </c:pt>
                <c:pt idx="39745">
                  <c:v>0.6426736111111111</c:v>
                </c:pt>
                <c:pt idx="39746">
                  <c:v>0.64291666666666669</c:v>
                </c:pt>
                <c:pt idx="39747">
                  <c:v>0.64315972222222217</c:v>
                </c:pt>
                <c:pt idx="39748">
                  <c:v>0.64340277777777777</c:v>
                </c:pt>
                <c:pt idx="39749">
                  <c:v>0.64364583333333336</c:v>
                </c:pt>
                <c:pt idx="39750">
                  <c:v>0.64388888888888884</c:v>
                </c:pt>
                <c:pt idx="39751">
                  <c:v>0.64414351851851859</c:v>
                </c:pt>
                <c:pt idx="39752">
                  <c:v>0.64438657407407407</c:v>
                </c:pt>
                <c:pt idx="39753">
                  <c:v>0.64462962962962966</c:v>
                </c:pt>
                <c:pt idx="39754">
                  <c:v>0.64487268518518526</c:v>
                </c:pt>
                <c:pt idx="39755">
                  <c:v>0.64511574074074074</c:v>
                </c:pt>
                <c:pt idx="39756">
                  <c:v>0.64537037037037037</c:v>
                </c:pt>
                <c:pt idx="39757">
                  <c:v>0.64561342592592597</c:v>
                </c:pt>
                <c:pt idx="39758">
                  <c:v>0.64585648148148145</c:v>
                </c:pt>
                <c:pt idx="39759">
                  <c:v>0.64609953703703704</c:v>
                </c:pt>
                <c:pt idx="39760">
                  <c:v>0.64634259259259264</c:v>
                </c:pt>
                <c:pt idx="39761">
                  <c:v>0.64659722222222216</c:v>
                </c:pt>
                <c:pt idx="39762">
                  <c:v>0.64684027777777775</c:v>
                </c:pt>
                <c:pt idx="39763">
                  <c:v>0.64708333333333334</c:v>
                </c:pt>
                <c:pt idx="39764">
                  <c:v>0.64732638888888883</c:v>
                </c:pt>
                <c:pt idx="39765">
                  <c:v>0.64756944444444442</c:v>
                </c:pt>
                <c:pt idx="39766">
                  <c:v>0.64782407407407405</c:v>
                </c:pt>
                <c:pt idx="39767">
                  <c:v>0.64806712962962965</c:v>
                </c:pt>
                <c:pt idx="39768">
                  <c:v>0.64831018518518524</c:v>
                </c:pt>
                <c:pt idx="39769">
                  <c:v>0.64855324074074072</c:v>
                </c:pt>
                <c:pt idx="39770">
                  <c:v>0.64879629629629632</c:v>
                </c:pt>
                <c:pt idx="39771">
                  <c:v>0.64903935185185191</c:v>
                </c:pt>
                <c:pt idx="39772">
                  <c:v>0.64929398148148143</c:v>
                </c:pt>
                <c:pt idx="39773">
                  <c:v>0.64953703703703702</c:v>
                </c:pt>
                <c:pt idx="39774">
                  <c:v>0.64978009259259262</c:v>
                </c:pt>
                <c:pt idx="39775">
                  <c:v>0.6500231481481481</c:v>
                </c:pt>
                <c:pt idx="39776">
                  <c:v>0.65026620370370369</c:v>
                </c:pt>
                <c:pt idx="39777">
                  <c:v>0.65052083333333333</c:v>
                </c:pt>
                <c:pt idx="39778">
                  <c:v>0.65076388888888892</c:v>
                </c:pt>
                <c:pt idx="39779">
                  <c:v>0.65100694444444451</c:v>
                </c:pt>
                <c:pt idx="39780">
                  <c:v>0.65125</c:v>
                </c:pt>
                <c:pt idx="39781">
                  <c:v>0.65149305555555559</c:v>
                </c:pt>
                <c:pt idx="39782">
                  <c:v>0.65174768518518522</c:v>
                </c:pt>
                <c:pt idx="39783">
                  <c:v>0.6519907407407407</c:v>
                </c:pt>
                <c:pt idx="39784">
                  <c:v>0.6522337962962963</c:v>
                </c:pt>
                <c:pt idx="39785">
                  <c:v>0.65247685185185189</c:v>
                </c:pt>
                <c:pt idx="39786">
                  <c:v>0.65271990740740737</c:v>
                </c:pt>
                <c:pt idx="39787">
                  <c:v>0.65297453703703701</c:v>
                </c:pt>
                <c:pt idx="39788">
                  <c:v>0.6532175925925926</c:v>
                </c:pt>
                <c:pt idx="39789">
                  <c:v>0.65346064814814808</c:v>
                </c:pt>
                <c:pt idx="39790">
                  <c:v>0.65370370370370368</c:v>
                </c:pt>
                <c:pt idx="39791">
                  <c:v>0.65394675925925927</c:v>
                </c:pt>
                <c:pt idx="39792">
                  <c:v>0.65418981481481475</c:v>
                </c:pt>
                <c:pt idx="39793">
                  <c:v>0.6544444444444445</c:v>
                </c:pt>
                <c:pt idx="39794">
                  <c:v>0.65468749999999998</c:v>
                </c:pt>
                <c:pt idx="39795">
                  <c:v>0.65493055555555557</c:v>
                </c:pt>
                <c:pt idx="39796">
                  <c:v>0.65517361111111116</c:v>
                </c:pt>
                <c:pt idx="39797">
                  <c:v>0.65541666666666665</c:v>
                </c:pt>
                <c:pt idx="39798">
                  <c:v>0.65567129629629628</c:v>
                </c:pt>
                <c:pt idx="39799">
                  <c:v>0.65591435185185187</c:v>
                </c:pt>
                <c:pt idx="39800">
                  <c:v>0.65615740740740736</c:v>
                </c:pt>
                <c:pt idx="39801">
                  <c:v>0.65640046296296295</c:v>
                </c:pt>
                <c:pt idx="39802">
                  <c:v>0.65664351851851854</c:v>
                </c:pt>
                <c:pt idx="39803">
                  <c:v>0.65689814814814818</c:v>
                </c:pt>
                <c:pt idx="39804">
                  <c:v>0.65714120370370377</c:v>
                </c:pt>
                <c:pt idx="39805">
                  <c:v>0.65738425925925925</c:v>
                </c:pt>
                <c:pt idx="39806">
                  <c:v>0.65762731481481485</c:v>
                </c:pt>
                <c:pt idx="39807">
                  <c:v>0.65787037037037044</c:v>
                </c:pt>
                <c:pt idx="39808">
                  <c:v>0.65812499999999996</c:v>
                </c:pt>
                <c:pt idx="39809">
                  <c:v>0.65836805555555555</c:v>
                </c:pt>
                <c:pt idx="39810">
                  <c:v>0.65861111111111115</c:v>
                </c:pt>
                <c:pt idx="39811">
                  <c:v>0.65885416666666663</c:v>
                </c:pt>
                <c:pt idx="39812">
                  <c:v>0.65909722222222222</c:v>
                </c:pt>
                <c:pt idx="39813">
                  <c:v>0.65934027777777782</c:v>
                </c:pt>
                <c:pt idx="39814">
                  <c:v>0.65959490740740734</c:v>
                </c:pt>
                <c:pt idx="39815">
                  <c:v>0.65983796296296293</c:v>
                </c:pt>
                <c:pt idx="39816">
                  <c:v>0.66008101851851853</c:v>
                </c:pt>
                <c:pt idx="39817">
                  <c:v>0.66032407407407401</c:v>
                </c:pt>
                <c:pt idx="39818">
                  <c:v>0.6605671296296296</c:v>
                </c:pt>
                <c:pt idx="39819">
                  <c:v>0.66082175925925923</c:v>
                </c:pt>
                <c:pt idx="39820">
                  <c:v>0.66106481481481483</c:v>
                </c:pt>
                <c:pt idx="39821">
                  <c:v>0.66130787037037042</c:v>
                </c:pt>
                <c:pt idx="39822">
                  <c:v>0.6615509259259259</c:v>
                </c:pt>
                <c:pt idx="39823">
                  <c:v>0.6617939814814815</c:v>
                </c:pt>
                <c:pt idx="39824">
                  <c:v>0.66204861111111113</c:v>
                </c:pt>
                <c:pt idx="39825">
                  <c:v>0.66229166666666661</c:v>
                </c:pt>
                <c:pt idx="39826">
                  <c:v>0.66253472222222221</c:v>
                </c:pt>
                <c:pt idx="39827">
                  <c:v>0.6627777777777778</c:v>
                </c:pt>
                <c:pt idx="39828">
                  <c:v>0.66302083333333328</c:v>
                </c:pt>
                <c:pt idx="39829">
                  <c:v>0.66327546296296302</c:v>
                </c:pt>
                <c:pt idx="39830">
                  <c:v>0.66351851851851851</c:v>
                </c:pt>
                <c:pt idx="39831">
                  <c:v>0.6637615740740741</c:v>
                </c:pt>
                <c:pt idx="39832">
                  <c:v>0.66400462962962969</c:v>
                </c:pt>
                <c:pt idx="39833">
                  <c:v>0.66424768518518518</c:v>
                </c:pt>
                <c:pt idx="39834">
                  <c:v>0.66449074074074077</c:v>
                </c:pt>
                <c:pt idx="39835">
                  <c:v>0.6647453703703704</c:v>
                </c:pt>
                <c:pt idx="39836">
                  <c:v>0.66498842592592589</c:v>
                </c:pt>
                <c:pt idx="39837">
                  <c:v>0.66523148148148148</c:v>
                </c:pt>
                <c:pt idx="39838">
                  <c:v>0.66547453703703707</c:v>
                </c:pt>
                <c:pt idx="39839">
                  <c:v>0.66571759259259256</c:v>
                </c:pt>
                <c:pt idx="39840">
                  <c:v>0.66597222222222219</c:v>
                </c:pt>
                <c:pt idx="39841">
                  <c:v>0.66621527777777778</c:v>
                </c:pt>
                <c:pt idx="39842">
                  <c:v>0.66645833333333326</c:v>
                </c:pt>
                <c:pt idx="39843">
                  <c:v>0.66670138888888886</c:v>
                </c:pt>
                <c:pt idx="39844">
                  <c:v>0.66694444444444445</c:v>
                </c:pt>
                <c:pt idx="39845">
                  <c:v>0.66718749999999993</c:v>
                </c:pt>
                <c:pt idx="39846">
                  <c:v>0.66744212962962957</c:v>
                </c:pt>
                <c:pt idx="39847">
                  <c:v>0.66768518518518516</c:v>
                </c:pt>
                <c:pt idx="39848">
                  <c:v>0.66792824074074064</c:v>
                </c:pt>
                <c:pt idx="39849">
                  <c:v>0.66817129629629635</c:v>
                </c:pt>
                <c:pt idx="39850">
                  <c:v>0.66841435185185183</c:v>
                </c:pt>
                <c:pt idx="39851">
                  <c:v>0.66866898148148157</c:v>
                </c:pt>
                <c:pt idx="39852">
                  <c:v>0.66891203703703705</c:v>
                </c:pt>
                <c:pt idx="39853">
                  <c:v>0.66915509259259265</c:v>
                </c:pt>
                <c:pt idx="39854">
                  <c:v>0.66939814814814813</c:v>
                </c:pt>
                <c:pt idx="39855">
                  <c:v>0.66964120370370372</c:v>
                </c:pt>
                <c:pt idx="39856">
                  <c:v>0.66989583333333336</c:v>
                </c:pt>
                <c:pt idx="39857">
                  <c:v>0.67013888888888884</c:v>
                </c:pt>
                <c:pt idx="39858">
                  <c:v>0.67038194444444443</c:v>
                </c:pt>
                <c:pt idx="39859">
                  <c:v>0.67062499999999992</c:v>
                </c:pt>
                <c:pt idx="39860">
                  <c:v>0.67086805555555562</c:v>
                </c:pt>
                <c:pt idx="39861">
                  <c:v>0.67112268518518514</c:v>
                </c:pt>
                <c:pt idx="39862">
                  <c:v>0.67136574074074085</c:v>
                </c:pt>
                <c:pt idx="39863">
                  <c:v>0.67160879629629633</c:v>
                </c:pt>
                <c:pt idx="39864">
                  <c:v>0.67185185185185192</c:v>
                </c:pt>
                <c:pt idx="39865">
                  <c:v>0.6720949074074074</c:v>
                </c:pt>
                <c:pt idx="39866">
                  <c:v>0.672337962962963</c:v>
                </c:pt>
                <c:pt idx="39867">
                  <c:v>0.67259259259259263</c:v>
                </c:pt>
                <c:pt idx="39868">
                  <c:v>0.67283564814814811</c:v>
                </c:pt>
                <c:pt idx="39869">
                  <c:v>0.67307870370370371</c:v>
                </c:pt>
                <c:pt idx="39870">
                  <c:v>0.67332175925925919</c:v>
                </c:pt>
                <c:pt idx="39871">
                  <c:v>0.67356481481481489</c:v>
                </c:pt>
                <c:pt idx="39872">
                  <c:v>0.67381944444444442</c:v>
                </c:pt>
                <c:pt idx="39873">
                  <c:v>0.6740624999999999</c:v>
                </c:pt>
                <c:pt idx="39874">
                  <c:v>0.6743055555555556</c:v>
                </c:pt>
                <c:pt idx="39875">
                  <c:v>0.67454861111111108</c:v>
                </c:pt>
                <c:pt idx="39876">
                  <c:v>0.67479166666666668</c:v>
                </c:pt>
                <c:pt idx="39877">
                  <c:v>0.67504629629629631</c:v>
                </c:pt>
                <c:pt idx="39878">
                  <c:v>0.6752893518518519</c:v>
                </c:pt>
                <c:pt idx="39879">
                  <c:v>0.67553240740740739</c:v>
                </c:pt>
                <c:pt idx="39880">
                  <c:v>0.67577546296296298</c:v>
                </c:pt>
                <c:pt idx="39881">
                  <c:v>0.67601851851851846</c:v>
                </c:pt>
                <c:pt idx="39882">
                  <c:v>0.67626157407407417</c:v>
                </c:pt>
                <c:pt idx="39883">
                  <c:v>0.67651620370370369</c:v>
                </c:pt>
                <c:pt idx="39884">
                  <c:v>0.67675925925925917</c:v>
                </c:pt>
                <c:pt idx="39885">
                  <c:v>0.67700231481481488</c:v>
                </c:pt>
                <c:pt idx="39886">
                  <c:v>0.67724537037037036</c:v>
                </c:pt>
                <c:pt idx="39887">
                  <c:v>0.67748842592592595</c:v>
                </c:pt>
                <c:pt idx="39888">
                  <c:v>0.67774305555555558</c:v>
                </c:pt>
                <c:pt idx="39889">
                  <c:v>0.67798611111111118</c:v>
                </c:pt>
                <c:pt idx="39890">
                  <c:v>0.67822916666666666</c:v>
                </c:pt>
                <c:pt idx="39891">
                  <c:v>0.67847222222222225</c:v>
                </c:pt>
                <c:pt idx="39892">
                  <c:v>0.67871527777777774</c:v>
                </c:pt>
                <c:pt idx="39893">
                  <c:v>0.67896990740740737</c:v>
                </c:pt>
                <c:pt idx="39894">
                  <c:v>0.67921296296296296</c:v>
                </c:pt>
                <c:pt idx="39895">
                  <c:v>0.67945601851851845</c:v>
                </c:pt>
                <c:pt idx="39896">
                  <c:v>0.67969907407407415</c:v>
                </c:pt>
                <c:pt idx="39897">
                  <c:v>0.67994212962962963</c:v>
                </c:pt>
                <c:pt idx="39898">
                  <c:v>0.68019675925925915</c:v>
                </c:pt>
                <c:pt idx="39899">
                  <c:v>0.68043981481481486</c:v>
                </c:pt>
                <c:pt idx="39900">
                  <c:v>0.68068287037037034</c:v>
                </c:pt>
                <c:pt idx="39901">
                  <c:v>0.68092592592592593</c:v>
                </c:pt>
                <c:pt idx="39902">
                  <c:v>0.68116898148148142</c:v>
                </c:pt>
                <c:pt idx="39903">
                  <c:v>0.68142361111111116</c:v>
                </c:pt>
                <c:pt idx="39904">
                  <c:v>0.68166666666666664</c:v>
                </c:pt>
                <c:pt idx="39905">
                  <c:v>0.68190972222222224</c:v>
                </c:pt>
                <c:pt idx="39906">
                  <c:v>0.68215277777777772</c:v>
                </c:pt>
                <c:pt idx="39907">
                  <c:v>0.68239583333333342</c:v>
                </c:pt>
                <c:pt idx="39908">
                  <c:v>0.68263888888888891</c:v>
                </c:pt>
                <c:pt idx="39909">
                  <c:v>0.68289351851851843</c:v>
                </c:pt>
                <c:pt idx="39910">
                  <c:v>0.68313657407407413</c:v>
                </c:pt>
                <c:pt idx="39911">
                  <c:v>0.68337962962962961</c:v>
                </c:pt>
                <c:pt idx="39912">
                  <c:v>0.68362268518518521</c:v>
                </c:pt>
                <c:pt idx="39913">
                  <c:v>0.68386574074074069</c:v>
                </c:pt>
                <c:pt idx="39914">
                  <c:v>0.68412037037037043</c:v>
                </c:pt>
                <c:pt idx="39915">
                  <c:v>0.68436342592592592</c:v>
                </c:pt>
                <c:pt idx="39916">
                  <c:v>0.68460648148148151</c:v>
                </c:pt>
                <c:pt idx="39917">
                  <c:v>0.68484953703703699</c:v>
                </c:pt>
                <c:pt idx="39918">
                  <c:v>0.6850925925925927</c:v>
                </c:pt>
                <c:pt idx="39919">
                  <c:v>0.68534722222222222</c:v>
                </c:pt>
                <c:pt idx="39920">
                  <c:v>0.6855902777777777</c:v>
                </c:pt>
                <c:pt idx="39921">
                  <c:v>0.68583333333333341</c:v>
                </c:pt>
                <c:pt idx="39922">
                  <c:v>0.68607638888888889</c:v>
                </c:pt>
                <c:pt idx="39923">
                  <c:v>0.68631944444444448</c:v>
                </c:pt>
                <c:pt idx="39924">
                  <c:v>0.68657407407407411</c:v>
                </c:pt>
                <c:pt idx="39925">
                  <c:v>0.6868171296296296</c:v>
                </c:pt>
                <c:pt idx="39926">
                  <c:v>0.68706018518518519</c:v>
                </c:pt>
                <c:pt idx="39927">
                  <c:v>0.68730324074074067</c:v>
                </c:pt>
                <c:pt idx="39928">
                  <c:v>0.68754629629629627</c:v>
                </c:pt>
                <c:pt idx="39929">
                  <c:v>0.68778935185185175</c:v>
                </c:pt>
                <c:pt idx="39930">
                  <c:v>0.68804398148148149</c:v>
                </c:pt>
                <c:pt idx="39931">
                  <c:v>0.68828703703703698</c:v>
                </c:pt>
                <c:pt idx="39932">
                  <c:v>0.68853009259259268</c:v>
                </c:pt>
                <c:pt idx="39933">
                  <c:v>0.68877314814814816</c:v>
                </c:pt>
                <c:pt idx="39934">
                  <c:v>0.68901620370370376</c:v>
                </c:pt>
                <c:pt idx="39935">
                  <c:v>0.68927083333333339</c:v>
                </c:pt>
                <c:pt idx="39936">
                  <c:v>0.68951388888888887</c:v>
                </c:pt>
                <c:pt idx="39937">
                  <c:v>0.68975694444444446</c:v>
                </c:pt>
                <c:pt idx="39938">
                  <c:v>0.69</c:v>
                </c:pt>
                <c:pt idx="39939">
                  <c:v>0.69024305555555554</c:v>
                </c:pt>
                <c:pt idx="39940">
                  <c:v>0.69048611111111102</c:v>
                </c:pt>
                <c:pt idx="39941">
                  <c:v>0.69074074074074077</c:v>
                </c:pt>
                <c:pt idx="39942">
                  <c:v>0.69098379629629625</c:v>
                </c:pt>
                <c:pt idx="39943">
                  <c:v>0.69122685185185195</c:v>
                </c:pt>
                <c:pt idx="39944">
                  <c:v>0.69146990740740744</c:v>
                </c:pt>
                <c:pt idx="39945">
                  <c:v>0.69171296296296303</c:v>
                </c:pt>
                <c:pt idx="39946">
                  <c:v>0.69196759259259266</c:v>
                </c:pt>
                <c:pt idx="39947">
                  <c:v>0.69221064814814814</c:v>
                </c:pt>
                <c:pt idx="39948">
                  <c:v>0.69245370370370374</c:v>
                </c:pt>
                <c:pt idx="39949">
                  <c:v>0.69269675925925922</c:v>
                </c:pt>
                <c:pt idx="39950">
                  <c:v>0.69293981481481481</c:v>
                </c:pt>
                <c:pt idx="39951">
                  <c:v>0.69319444444444445</c:v>
                </c:pt>
                <c:pt idx="39952">
                  <c:v>0.69343749999999993</c:v>
                </c:pt>
                <c:pt idx="39953">
                  <c:v>0.69368055555555552</c:v>
                </c:pt>
                <c:pt idx="39954">
                  <c:v>0.69392361111111101</c:v>
                </c:pt>
                <c:pt idx="39955">
                  <c:v>0.69416666666666671</c:v>
                </c:pt>
                <c:pt idx="39956">
                  <c:v>0.69442129629629623</c:v>
                </c:pt>
                <c:pt idx="39957">
                  <c:v>0.69466435185185194</c:v>
                </c:pt>
                <c:pt idx="39958">
                  <c:v>0.69490740740740742</c:v>
                </c:pt>
                <c:pt idx="39959">
                  <c:v>0.69515046296296301</c:v>
                </c:pt>
                <c:pt idx="39960">
                  <c:v>0.69539351851851849</c:v>
                </c:pt>
                <c:pt idx="39961">
                  <c:v>0.69563657407407409</c:v>
                </c:pt>
                <c:pt idx="39962">
                  <c:v>0.69589120370370372</c:v>
                </c:pt>
                <c:pt idx="39963">
                  <c:v>0.6961342592592592</c:v>
                </c:pt>
                <c:pt idx="39964">
                  <c:v>0.6963773148148148</c:v>
                </c:pt>
                <c:pt idx="39965">
                  <c:v>0.69662037037037028</c:v>
                </c:pt>
                <c:pt idx="39966">
                  <c:v>0.69686342592592598</c:v>
                </c:pt>
                <c:pt idx="39967">
                  <c:v>0.6971180555555555</c:v>
                </c:pt>
                <c:pt idx="39968">
                  <c:v>0.69736111111111121</c:v>
                </c:pt>
                <c:pt idx="39969">
                  <c:v>0.69760416666666669</c:v>
                </c:pt>
                <c:pt idx="39970">
                  <c:v>0.69784722222222229</c:v>
                </c:pt>
                <c:pt idx="39971">
                  <c:v>0.69809027777777777</c:v>
                </c:pt>
                <c:pt idx="39972">
                  <c:v>0.6983449074074074</c:v>
                </c:pt>
                <c:pt idx="39973">
                  <c:v>0.69858796296296299</c:v>
                </c:pt>
                <c:pt idx="39974">
                  <c:v>0.69883101851851848</c:v>
                </c:pt>
                <c:pt idx="39975">
                  <c:v>0.69907407407407407</c:v>
                </c:pt>
                <c:pt idx="39976">
                  <c:v>0.69931712962962955</c:v>
                </c:pt>
                <c:pt idx="39977">
                  <c:v>0.69956018518518526</c:v>
                </c:pt>
                <c:pt idx="39978">
                  <c:v>0.69981481481481478</c:v>
                </c:pt>
                <c:pt idx="39979">
                  <c:v>0.70005787037037026</c:v>
                </c:pt>
                <c:pt idx="39980">
                  <c:v>0.70030092592592597</c:v>
                </c:pt>
                <c:pt idx="39981">
                  <c:v>0.70054398148148145</c:v>
                </c:pt>
                <c:pt idx="39982">
                  <c:v>0.70078703703703704</c:v>
                </c:pt>
                <c:pt idx="39983">
                  <c:v>0.70104166666666667</c:v>
                </c:pt>
                <c:pt idx="39984">
                  <c:v>0.70128472222222227</c:v>
                </c:pt>
                <c:pt idx="39985">
                  <c:v>0.70152777777777775</c:v>
                </c:pt>
                <c:pt idx="39986">
                  <c:v>0.70177083333333334</c:v>
                </c:pt>
                <c:pt idx="39987">
                  <c:v>0.70201388888888883</c:v>
                </c:pt>
                <c:pt idx="39988">
                  <c:v>0.70226851851851846</c:v>
                </c:pt>
                <c:pt idx="39989">
                  <c:v>0.70251157407407405</c:v>
                </c:pt>
                <c:pt idx="39990">
                  <c:v>0.70275462962962953</c:v>
                </c:pt>
                <c:pt idx="39991">
                  <c:v>0.70299768518518524</c:v>
                </c:pt>
                <c:pt idx="39992">
                  <c:v>0.70324074074074072</c:v>
                </c:pt>
                <c:pt idx="39993">
                  <c:v>0.70349537037037047</c:v>
                </c:pt>
                <c:pt idx="39994">
                  <c:v>0.70373842592592595</c:v>
                </c:pt>
                <c:pt idx="39995">
                  <c:v>0.70398148148148154</c:v>
                </c:pt>
                <c:pt idx="39996">
                  <c:v>0.70422453703703702</c:v>
                </c:pt>
                <c:pt idx="39997">
                  <c:v>0.70446759259259262</c:v>
                </c:pt>
                <c:pt idx="39998">
                  <c:v>0.7047106481481481</c:v>
                </c:pt>
                <c:pt idx="39999">
                  <c:v>0.70496527777777773</c:v>
                </c:pt>
                <c:pt idx="40000">
                  <c:v>0.70520833333333333</c:v>
                </c:pt>
                <c:pt idx="40001">
                  <c:v>0.70545138888888881</c:v>
                </c:pt>
                <c:pt idx="40002">
                  <c:v>0.70569444444444451</c:v>
                </c:pt>
                <c:pt idx="40003">
                  <c:v>0.7059375</c:v>
                </c:pt>
                <c:pt idx="40004">
                  <c:v>0.70619212962962974</c:v>
                </c:pt>
                <c:pt idx="40005">
                  <c:v>0.70643518518518522</c:v>
                </c:pt>
                <c:pt idx="40006">
                  <c:v>0.7066782407407407</c:v>
                </c:pt>
                <c:pt idx="40007">
                  <c:v>0.7069212962962963</c:v>
                </c:pt>
                <c:pt idx="40008">
                  <c:v>0.70716435185185189</c:v>
                </c:pt>
                <c:pt idx="40009">
                  <c:v>0.70741898148148152</c:v>
                </c:pt>
                <c:pt idx="40010">
                  <c:v>0.70766203703703701</c:v>
                </c:pt>
                <c:pt idx="40011">
                  <c:v>0.7079050925925926</c:v>
                </c:pt>
                <c:pt idx="40012">
                  <c:v>0.70814814814814808</c:v>
                </c:pt>
                <c:pt idx="40013">
                  <c:v>0.70839120370370379</c:v>
                </c:pt>
                <c:pt idx="40014">
                  <c:v>0.70864583333333331</c:v>
                </c:pt>
                <c:pt idx="40015">
                  <c:v>0.70888888888888879</c:v>
                </c:pt>
                <c:pt idx="40016">
                  <c:v>0.7091319444444445</c:v>
                </c:pt>
                <c:pt idx="40017">
                  <c:v>0.70937499999999998</c:v>
                </c:pt>
                <c:pt idx="40018">
                  <c:v>0.70961805555555557</c:v>
                </c:pt>
                <c:pt idx="40019">
                  <c:v>0.70986111111111105</c:v>
                </c:pt>
                <c:pt idx="40020">
                  <c:v>0.7101157407407408</c:v>
                </c:pt>
                <c:pt idx="40021">
                  <c:v>0.71035879629629628</c:v>
                </c:pt>
                <c:pt idx="40022">
                  <c:v>0.71060185185185187</c:v>
                </c:pt>
                <c:pt idx="40023">
                  <c:v>0.71084490740740736</c:v>
                </c:pt>
                <c:pt idx="40024">
                  <c:v>0.71108796296296306</c:v>
                </c:pt>
                <c:pt idx="40025">
                  <c:v>0.71134259259259258</c:v>
                </c:pt>
                <c:pt idx="40026">
                  <c:v>0.71158564814814806</c:v>
                </c:pt>
                <c:pt idx="40027">
                  <c:v>0.71182870370370377</c:v>
                </c:pt>
                <c:pt idx="40028">
                  <c:v>0.71207175925925925</c:v>
                </c:pt>
                <c:pt idx="40029">
                  <c:v>0.71231481481481485</c:v>
                </c:pt>
                <c:pt idx="40030">
                  <c:v>0.71256944444444448</c:v>
                </c:pt>
                <c:pt idx="40031">
                  <c:v>0.71281250000000007</c:v>
                </c:pt>
                <c:pt idx="40032">
                  <c:v>0.71305555555555555</c:v>
                </c:pt>
                <c:pt idx="40033">
                  <c:v>0.71329861111111115</c:v>
                </c:pt>
                <c:pt idx="40034">
                  <c:v>0.71354166666666663</c:v>
                </c:pt>
                <c:pt idx="40035">
                  <c:v>0.71379629629629626</c:v>
                </c:pt>
                <c:pt idx="40036">
                  <c:v>0.71403935185185186</c:v>
                </c:pt>
                <c:pt idx="40037">
                  <c:v>0.71428240740740734</c:v>
                </c:pt>
                <c:pt idx="40038">
                  <c:v>0.71452546296296304</c:v>
                </c:pt>
                <c:pt idx="40039">
                  <c:v>0.71476851851851853</c:v>
                </c:pt>
                <c:pt idx="40040">
                  <c:v>0.71501157407407412</c:v>
                </c:pt>
                <c:pt idx="40041">
                  <c:v>0.71526620370370375</c:v>
                </c:pt>
                <c:pt idx="40042">
                  <c:v>0.71550925925925923</c:v>
                </c:pt>
                <c:pt idx="40043">
                  <c:v>0.71575231481481483</c:v>
                </c:pt>
                <c:pt idx="40044">
                  <c:v>0.71599537037037031</c:v>
                </c:pt>
                <c:pt idx="40045">
                  <c:v>0.7162384259259259</c:v>
                </c:pt>
                <c:pt idx="40046">
                  <c:v>0.71649305555555554</c:v>
                </c:pt>
                <c:pt idx="40047">
                  <c:v>0.71673611111111113</c:v>
                </c:pt>
                <c:pt idx="40048">
                  <c:v>0.71697916666666661</c:v>
                </c:pt>
                <c:pt idx="40049">
                  <c:v>0.71722222222222232</c:v>
                </c:pt>
                <c:pt idx="40050">
                  <c:v>0.7174652777777778</c:v>
                </c:pt>
                <c:pt idx="40051">
                  <c:v>0.71771990740740732</c:v>
                </c:pt>
                <c:pt idx="40052">
                  <c:v>0.71796296296296302</c:v>
                </c:pt>
                <c:pt idx="40053">
                  <c:v>0.71820601851851851</c:v>
                </c:pt>
                <c:pt idx="40054">
                  <c:v>0.7184490740740741</c:v>
                </c:pt>
                <c:pt idx="40055">
                  <c:v>0.71869212962962958</c:v>
                </c:pt>
                <c:pt idx="40056">
                  <c:v>0.71894675925925933</c:v>
                </c:pt>
                <c:pt idx="40057">
                  <c:v>0.71918981481481481</c:v>
                </c:pt>
                <c:pt idx="40058">
                  <c:v>0.7194328703703704</c:v>
                </c:pt>
                <c:pt idx="40059">
                  <c:v>0.71967592592592589</c:v>
                </c:pt>
                <c:pt idx="40060">
                  <c:v>0.71991898148148159</c:v>
                </c:pt>
                <c:pt idx="40061">
                  <c:v>0.72016203703703707</c:v>
                </c:pt>
                <c:pt idx="40062">
                  <c:v>0.72041666666666659</c:v>
                </c:pt>
                <c:pt idx="40063">
                  <c:v>0.7206597222222223</c:v>
                </c:pt>
                <c:pt idx="40064">
                  <c:v>0.72090277777777778</c:v>
                </c:pt>
                <c:pt idx="40065">
                  <c:v>0.72114583333333337</c:v>
                </c:pt>
                <c:pt idx="40066">
                  <c:v>0.72138888888888886</c:v>
                </c:pt>
                <c:pt idx="40067">
                  <c:v>0.72164351851851849</c:v>
                </c:pt>
                <c:pt idx="40068">
                  <c:v>0.72188657407407408</c:v>
                </c:pt>
                <c:pt idx="40069">
                  <c:v>0.72212962962962957</c:v>
                </c:pt>
                <c:pt idx="40070">
                  <c:v>0.72237268518518516</c:v>
                </c:pt>
                <c:pt idx="40071">
                  <c:v>0.72261574074074064</c:v>
                </c:pt>
                <c:pt idx="40072">
                  <c:v>0.72287037037037039</c:v>
                </c:pt>
                <c:pt idx="40073">
                  <c:v>0.72311342592592587</c:v>
                </c:pt>
                <c:pt idx="40074">
                  <c:v>0.72335648148148157</c:v>
                </c:pt>
                <c:pt idx="40075">
                  <c:v>0.72359953703703705</c:v>
                </c:pt>
                <c:pt idx="40076">
                  <c:v>0.72384259259259265</c:v>
                </c:pt>
                <c:pt idx="40077">
                  <c:v>0.72409722222222228</c:v>
                </c:pt>
                <c:pt idx="40078">
                  <c:v>0.72434027777777776</c:v>
                </c:pt>
                <c:pt idx="40079">
                  <c:v>0.72458333333333336</c:v>
                </c:pt>
                <c:pt idx="40080">
                  <c:v>0.72482638888888884</c:v>
                </c:pt>
                <c:pt idx="40081">
                  <c:v>0.72506944444444443</c:v>
                </c:pt>
                <c:pt idx="40082">
                  <c:v>0.72531249999999992</c:v>
                </c:pt>
                <c:pt idx="40083">
                  <c:v>0.72556712962962966</c:v>
                </c:pt>
                <c:pt idx="40084">
                  <c:v>0.72581018518518514</c:v>
                </c:pt>
                <c:pt idx="40085">
                  <c:v>0.72605324074074085</c:v>
                </c:pt>
                <c:pt idx="40086">
                  <c:v>0.72629629629629633</c:v>
                </c:pt>
                <c:pt idx="40087">
                  <c:v>0.72653935185185192</c:v>
                </c:pt>
                <c:pt idx="40088">
                  <c:v>0.72679398148148155</c:v>
                </c:pt>
                <c:pt idx="40089">
                  <c:v>0.72703703703703704</c:v>
                </c:pt>
                <c:pt idx="40090">
                  <c:v>0.72728009259259263</c:v>
                </c:pt>
                <c:pt idx="40091">
                  <c:v>0.72752314814814811</c:v>
                </c:pt>
                <c:pt idx="40092">
                  <c:v>0.72776620370370371</c:v>
                </c:pt>
                <c:pt idx="40093">
                  <c:v>0.72802083333333334</c:v>
                </c:pt>
                <c:pt idx="40094">
                  <c:v>0.72826388888888882</c:v>
                </c:pt>
                <c:pt idx="40095">
                  <c:v>0.72850694444444442</c:v>
                </c:pt>
                <c:pt idx="40096">
                  <c:v>0.7287499999999999</c:v>
                </c:pt>
                <c:pt idx="40097">
                  <c:v>0.7289930555555556</c:v>
                </c:pt>
                <c:pt idx="40098">
                  <c:v>0.72923611111111108</c:v>
                </c:pt>
                <c:pt idx="40099">
                  <c:v>0.72949074074074083</c:v>
                </c:pt>
                <c:pt idx="40100">
                  <c:v>0.72973379629629631</c:v>
                </c:pt>
                <c:pt idx="40101">
                  <c:v>0.7299768518518519</c:v>
                </c:pt>
                <c:pt idx="40102">
                  <c:v>0.73021990740740739</c:v>
                </c:pt>
                <c:pt idx="40103">
                  <c:v>0.73046296296296298</c:v>
                </c:pt>
                <c:pt idx="40104">
                  <c:v>0.73071759259259261</c:v>
                </c:pt>
                <c:pt idx="40105">
                  <c:v>0.7309606481481481</c:v>
                </c:pt>
                <c:pt idx="40106">
                  <c:v>0.73120370370370369</c:v>
                </c:pt>
                <c:pt idx="40107">
                  <c:v>0.73144675925925917</c:v>
                </c:pt>
                <c:pt idx="40108">
                  <c:v>0.73168981481481488</c:v>
                </c:pt>
                <c:pt idx="40109">
                  <c:v>0.7319444444444444</c:v>
                </c:pt>
                <c:pt idx="40110">
                  <c:v>0.7321875000000001</c:v>
                </c:pt>
                <c:pt idx="40111">
                  <c:v>0.73243055555555558</c:v>
                </c:pt>
                <c:pt idx="40112">
                  <c:v>0.73267361111111118</c:v>
                </c:pt>
                <c:pt idx="40113">
                  <c:v>0.73291666666666666</c:v>
                </c:pt>
                <c:pt idx="40114">
                  <c:v>0.73317129629629629</c:v>
                </c:pt>
                <c:pt idx="40115">
                  <c:v>0.73341435185185189</c:v>
                </c:pt>
                <c:pt idx="40116">
                  <c:v>0.73365740740740737</c:v>
                </c:pt>
                <c:pt idx="40117">
                  <c:v>0.73390046296296296</c:v>
                </c:pt>
                <c:pt idx="40118">
                  <c:v>0.73414351851851845</c:v>
                </c:pt>
                <c:pt idx="40119">
                  <c:v>0.73438657407407415</c:v>
                </c:pt>
                <c:pt idx="40120">
                  <c:v>0.73464120370370367</c:v>
                </c:pt>
                <c:pt idx="40121">
                  <c:v>0.73488425925925915</c:v>
                </c:pt>
                <c:pt idx="40122">
                  <c:v>0.73512731481481486</c:v>
                </c:pt>
                <c:pt idx="40123">
                  <c:v>0.73537037037037034</c:v>
                </c:pt>
                <c:pt idx="40124">
                  <c:v>0.73561342592592593</c:v>
                </c:pt>
                <c:pt idx="40125">
                  <c:v>0.73586805555555557</c:v>
                </c:pt>
                <c:pt idx="40126">
                  <c:v>0.73611111111111116</c:v>
                </c:pt>
                <c:pt idx="40127">
                  <c:v>0.73635416666666664</c:v>
                </c:pt>
                <c:pt idx="40128">
                  <c:v>0.73659722222222224</c:v>
                </c:pt>
                <c:pt idx="40129">
                  <c:v>0.73684027777777772</c:v>
                </c:pt>
                <c:pt idx="40130">
                  <c:v>0.73709490740740735</c:v>
                </c:pt>
                <c:pt idx="40131">
                  <c:v>0.73733796296296295</c:v>
                </c:pt>
                <c:pt idx="40132">
                  <c:v>0.73758101851851843</c:v>
                </c:pt>
                <c:pt idx="40133">
                  <c:v>0.73782407407407413</c:v>
                </c:pt>
                <c:pt idx="40134">
                  <c:v>0.73806712962962961</c:v>
                </c:pt>
                <c:pt idx="40135">
                  <c:v>0.73832175925925936</c:v>
                </c:pt>
                <c:pt idx="40136">
                  <c:v>0.73856481481481484</c:v>
                </c:pt>
                <c:pt idx="40137">
                  <c:v>0.73880787037037043</c:v>
                </c:pt>
                <c:pt idx="40138">
                  <c:v>0.73905092592592592</c:v>
                </c:pt>
                <c:pt idx="40139">
                  <c:v>0.73929398148148151</c:v>
                </c:pt>
                <c:pt idx="40140">
                  <c:v>0.73953703703703699</c:v>
                </c:pt>
                <c:pt idx="40141">
                  <c:v>0.73979166666666663</c:v>
                </c:pt>
                <c:pt idx="40142">
                  <c:v>0.74003472222222222</c:v>
                </c:pt>
                <c:pt idx="40143">
                  <c:v>0.7402777777777777</c:v>
                </c:pt>
                <c:pt idx="40144">
                  <c:v>0.74052083333333341</c:v>
                </c:pt>
                <c:pt idx="40145">
                  <c:v>0.74076388888888889</c:v>
                </c:pt>
                <c:pt idx="40146">
                  <c:v>0.74100694444444448</c:v>
                </c:pt>
                <c:pt idx="40147">
                  <c:v>0.74126157407407411</c:v>
                </c:pt>
                <c:pt idx="40148">
                  <c:v>0.7415046296296296</c:v>
                </c:pt>
                <c:pt idx="40149">
                  <c:v>0.74174768518518519</c:v>
                </c:pt>
                <c:pt idx="40150">
                  <c:v>0.74199074074074067</c:v>
                </c:pt>
                <c:pt idx="40151">
                  <c:v>0.74224537037037042</c:v>
                </c:pt>
                <c:pt idx="40152">
                  <c:v>0.7424884259259259</c:v>
                </c:pt>
                <c:pt idx="40153">
                  <c:v>0.74273148148148149</c:v>
                </c:pt>
                <c:pt idx="40154">
                  <c:v>0.74297453703703698</c:v>
                </c:pt>
                <c:pt idx="40155">
                  <c:v>0.74321759259259268</c:v>
                </c:pt>
                <c:pt idx="40156">
                  <c:v>0.74346064814814816</c:v>
                </c:pt>
                <c:pt idx="40157">
                  <c:v>0.74371527777777768</c:v>
                </c:pt>
                <c:pt idx="40158">
                  <c:v>0.74395833333333339</c:v>
                </c:pt>
                <c:pt idx="40159">
                  <c:v>0.74420138888888887</c:v>
                </c:pt>
                <c:pt idx="40160">
                  <c:v>0.74444444444444446</c:v>
                </c:pt>
                <c:pt idx="40161">
                  <c:v>0.74468749999999995</c:v>
                </c:pt>
                <c:pt idx="40162">
                  <c:v>0.74494212962962969</c:v>
                </c:pt>
                <c:pt idx="40163">
                  <c:v>0.74518518518518517</c:v>
                </c:pt>
                <c:pt idx="40164">
                  <c:v>0.74542824074074077</c:v>
                </c:pt>
                <c:pt idx="40165">
                  <c:v>0.74567129629629625</c:v>
                </c:pt>
                <c:pt idx="40166">
                  <c:v>0.74591435185185195</c:v>
                </c:pt>
                <c:pt idx="40167">
                  <c:v>0.74615740740740744</c:v>
                </c:pt>
                <c:pt idx="40168">
                  <c:v>0.74641203703703696</c:v>
                </c:pt>
                <c:pt idx="40169">
                  <c:v>0.74665509259259266</c:v>
                </c:pt>
                <c:pt idx="40170">
                  <c:v>0.74689814814814814</c:v>
                </c:pt>
                <c:pt idx="40171">
                  <c:v>0.74714120370370374</c:v>
                </c:pt>
                <c:pt idx="40172">
                  <c:v>0.74739583333333337</c:v>
                </c:pt>
                <c:pt idx="40173">
                  <c:v>0.74763888888888896</c:v>
                </c:pt>
                <c:pt idx="40174">
                  <c:v>0.74788194444444445</c:v>
                </c:pt>
                <c:pt idx="40175">
                  <c:v>0.74812499999999993</c:v>
                </c:pt>
                <c:pt idx="40176">
                  <c:v>0.74836805555555552</c:v>
                </c:pt>
                <c:pt idx="40177">
                  <c:v>0.74861111111111101</c:v>
                </c:pt>
                <c:pt idx="40178">
                  <c:v>0.74886574074074075</c:v>
                </c:pt>
                <c:pt idx="40179">
                  <c:v>0.74910879629629623</c:v>
                </c:pt>
                <c:pt idx="40180">
                  <c:v>0.74935185185185194</c:v>
                </c:pt>
                <c:pt idx="40181">
                  <c:v>0.74959490740740742</c:v>
                </c:pt>
                <c:pt idx="40182">
                  <c:v>0.74983796296296301</c:v>
                </c:pt>
                <c:pt idx="40183">
                  <c:v>0.75008101851851849</c:v>
                </c:pt>
                <c:pt idx="40184">
                  <c:v>0.75033564814814813</c:v>
                </c:pt>
                <c:pt idx="40185">
                  <c:v>0.75057870370370372</c:v>
                </c:pt>
                <c:pt idx="40186">
                  <c:v>0.7508217592592592</c:v>
                </c:pt>
                <c:pt idx="40187">
                  <c:v>0.7510648148148148</c:v>
                </c:pt>
                <c:pt idx="40188">
                  <c:v>0.75130787037037028</c:v>
                </c:pt>
                <c:pt idx="40189">
                  <c:v>0.75156250000000002</c:v>
                </c:pt>
                <c:pt idx="40190">
                  <c:v>0.7518055555555555</c:v>
                </c:pt>
                <c:pt idx="40191">
                  <c:v>0.75204861111111121</c:v>
                </c:pt>
                <c:pt idx="40192">
                  <c:v>0.75229166666666669</c:v>
                </c:pt>
                <c:pt idx="40193">
                  <c:v>0.75254629629629621</c:v>
                </c:pt>
                <c:pt idx="40194">
                  <c:v>0.75278935185185192</c:v>
                </c:pt>
                <c:pt idx="40195">
                  <c:v>0.7530324074074074</c:v>
                </c:pt>
                <c:pt idx="40196">
                  <c:v>0.75327546296296299</c:v>
                </c:pt>
                <c:pt idx="40197">
                  <c:v>0.75351851851851848</c:v>
                </c:pt>
                <c:pt idx="40198">
                  <c:v>0.75376157407407407</c:v>
                </c:pt>
                <c:pt idx="40199">
                  <c:v>0.7540162037037037</c:v>
                </c:pt>
                <c:pt idx="40200">
                  <c:v>0.7542592592592593</c:v>
                </c:pt>
                <c:pt idx="40201">
                  <c:v>0.75450231481481478</c:v>
                </c:pt>
                <c:pt idx="40202">
                  <c:v>0.75474537037037026</c:v>
                </c:pt>
                <c:pt idx="40203">
                  <c:v>0.75498842592592597</c:v>
                </c:pt>
                <c:pt idx="40204">
                  <c:v>0.75523148148148145</c:v>
                </c:pt>
                <c:pt idx="40205">
                  <c:v>0.75548611111111119</c:v>
                </c:pt>
                <c:pt idx="40206">
                  <c:v>0.75572916666666667</c:v>
                </c:pt>
                <c:pt idx="40207">
                  <c:v>0.75597222222222227</c:v>
                </c:pt>
                <c:pt idx="40208">
                  <c:v>0.75621527777777775</c:v>
                </c:pt>
                <c:pt idx="40209">
                  <c:v>0.75645833333333334</c:v>
                </c:pt>
                <c:pt idx="40210">
                  <c:v>0.75671296296296298</c:v>
                </c:pt>
                <c:pt idx="40211">
                  <c:v>0.75695601851851846</c:v>
                </c:pt>
                <c:pt idx="40212">
                  <c:v>0.75719907407407405</c:v>
                </c:pt>
                <c:pt idx="40213">
                  <c:v>0.75744212962962953</c:v>
                </c:pt>
                <c:pt idx="40214">
                  <c:v>0.75768518518518524</c:v>
                </c:pt>
                <c:pt idx="40215">
                  <c:v>0.75793981481481476</c:v>
                </c:pt>
                <c:pt idx="40216">
                  <c:v>0.75818287037037047</c:v>
                </c:pt>
                <c:pt idx="40217">
                  <c:v>0.75842592592592595</c:v>
                </c:pt>
                <c:pt idx="40218">
                  <c:v>0.75866898148148154</c:v>
                </c:pt>
                <c:pt idx="40219">
                  <c:v>0.75891203703703702</c:v>
                </c:pt>
                <c:pt idx="40220">
                  <c:v>0.75916666666666666</c:v>
                </c:pt>
                <c:pt idx="40221">
                  <c:v>0.75940972222222225</c:v>
                </c:pt>
                <c:pt idx="40222">
                  <c:v>0.75965277777777773</c:v>
                </c:pt>
                <c:pt idx="40223">
                  <c:v>0.75989583333333333</c:v>
                </c:pt>
                <c:pt idx="40224">
                  <c:v>0.76013888888888881</c:v>
                </c:pt>
                <c:pt idx="40225">
                  <c:v>0.76038194444444451</c:v>
                </c:pt>
                <c:pt idx="40226">
                  <c:v>0.76063657407407403</c:v>
                </c:pt>
                <c:pt idx="40227">
                  <c:v>0.76087962962962974</c:v>
                </c:pt>
                <c:pt idx="40228">
                  <c:v>0.76112268518518522</c:v>
                </c:pt>
                <c:pt idx="40229">
                  <c:v>0.7613657407407407</c:v>
                </c:pt>
                <c:pt idx="40230">
                  <c:v>0.7616087962962963</c:v>
                </c:pt>
                <c:pt idx="40231">
                  <c:v>0.76186342592592593</c:v>
                </c:pt>
                <c:pt idx="40232">
                  <c:v>0.76210648148148152</c:v>
                </c:pt>
                <c:pt idx="40233">
                  <c:v>0.76234953703703701</c:v>
                </c:pt>
                <c:pt idx="40234">
                  <c:v>0.7625925925925926</c:v>
                </c:pt>
                <c:pt idx="40235">
                  <c:v>0.76283564814814808</c:v>
                </c:pt>
                <c:pt idx="40236">
                  <c:v>0.76309027777777771</c:v>
                </c:pt>
                <c:pt idx="40237">
                  <c:v>0.76333333333333331</c:v>
                </c:pt>
                <c:pt idx="40238">
                  <c:v>0.76357638888888879</c:v>
                </c:pt>
                <c:pt idx="40239">
                  <c:v>0.7638194444444445</c:v>
                </c:pt>
                <c:pt idx="40240">
                  <c:v>0.76406249999999998</c:v>
                </c:pt>
                <c:pt idx="40241">
                  <c:v>0.76430555555555557</c:v>
                </c:pt>
                <c:pt idx="40242">
                  <c:v>0.7645601851851852</c:v>
                </c:pt>
                <c:pt idx="40243">
                  <c:v>0.7648032407407408</c:v>
                </c:pt>
                <c:pt idx="40244">
                  <c:v>0.76504629629629628</c:v>
                </c:pt>
                <c:pt idx="40245">
                  <c:v>0.76528935185185187</c:v>
                </c:pt>
                <c:pt idx="40246">
                  <c:v>0.76553240740740736</c:v>
                </c:pt>
                <c:pt idx="40247">
                  <c:v>0.76578703703703699</c:v>
                </c:pt>
                <c:pt idx="40248">
                  <c:v>0.76603009259259258</c:v>
                </c:pt>
                <c:pt idx="40249">
                  <c:v>0.76627314814814806</c:v>
                </c:pt>
                <c:pt idx="40250">
                  <c:v>0.76651620370370377</c:v>
                </c:pt>
                <c:pt idx="40251">
                  <c:v>0.76675925925925925</c:v>
                </c:pt>
                <c:pt idx="40252">
                  <c:v>0.76701388888888899</c:v>
                </c:pt>
                <c:pt idx="40253">
                  <c:v>0.76725694444444448</c:v>
                </c:pt>
                <c:pt idx="40254">
                  <c:v>0.76750000000000007</c:v>
                </c:pt>
                <c:pt idx="40255">
                  <c:v>0.76774305555555555</c:v>
                </c:pt>
                <c:pt idx="40256">
                  <c:v>0.76798611111111104</c:v>
                </c:pt>
                <c:pt idx="40257">
                  <c:v>0.76824074074074078</c:v>
                </c:pt>
                <c:pt idx="40258">
                  <c:v>0.76848379629629626</c:v>
                </c:pt>
                <c:pt idx="40259">
                  <c:v>0.76872685185185186</c:v>
                </c:pt>
                <c:pt idx="40260">
                  <c:v>0.76896990740740734</c:v>
                </c:pt>
                <c:pt idx="40261">
                  <c:v>0.76921296296296304</c:v>
                </c:pt>
                <c:pt idx="40262">
                  <c:v>0.76945601851851853</c:v>
                </c:pt>
                <c:pt idx="40263">
                  <c:v>0.76971064814814805</c:v>
                </c:pt>
                <c:pt idx="40264">
                  <c:v>0.76995370370370375</c:v>
                </c:pt>
                <c:pt idx="40265">
                  <c:v>0.77019675925925923</c:v>
                </c:pt>
                <c:pt idx="40266">
                  <c:v>0.77043981481481483</c:v>
                </c:pt>
                <c:pt idx="40267">
                  <c:v>0.77068287037037031</c:v>
                </c:pt>
                <c:pt idx="40268">
                  <c:v>0.77093750000000005</c:v>
                </c:pt>
                <c:pt idx="40269">
                  <c:v>0.77118055555555554</c:v>
                </c:pt>
                <c:pt idx="40270">
                  <c:v>0.77142361111111113</c:v>
                </c:pt>
                <c:pt idx="40271">
                  <c:v>0.77166666666666661</c:v>
                </c:pt>
                <c:pt idx="40272">
                  <c:v>0.77190972222222232</c:v>
                </c:pt>
                <c:pt idx="40273">
                  <c:v>0.77216435185185184</c:v>
                </c:pt>
                <c:pt idx="40274">
                  <c:v>0.77240740740740732</c:v>
                </c:pt>
                <c:pt idx="40275">
                  <c:v>0.77265046296296302</c:v>
                </c:pt>
                <c:pt idx="40276">
                  <c:v>0.77289351851851851</c:v>
                </c:pt>
                <c:pt idx="40277">
                  <c:v>0.7731365740740741</c:v>
                </c:pt>
                <c:pt idx="40278">
                  <c:v>0.77339120370370373</c:v>
                </c:pt>
                <c:pt idx="40279">
                  <c:v>0.77363425925925933</c:v>
                </c:pt>
                <c:pt idx="40280">
                  <c:v>0.77387731481481481</c:v>
                </c:pt>
                <c:pt idx="40281">
                  <c:v>0.7741203703703704</c:v>
                </c:pt>
                <c:pt idx="40282">
                  <c:v>0.77436342592592589</c:v>
                </c:pt>
                <c:pt idx="40283">
                  <c:v>0.77460648148148137</c:v>
                </c:pt>
                <c:pt idx="40284">
                  <c:v>0.77486111111111111</c:v>
                </c:pt>
                <c:pt idx="40285">
                  <c:v>0.77510416666666659</c:v>
                </c:pt>
                <c:pt idx="40286">
                  <c:v>0.7753472222222223</c:v>
                </c:pt>
                <c:pt idx="40287">
                  <c:v>0.77559027777777778</c:v>
                </c:pt>
              </c:numCache>
            </c:numRef>
          </c:cat>
          <c:val>
            <c:numRef>
              <c:f>Dust!$C$2:$C$40289</c:f>
              <c:numCache>
                <c:formatCode>General</c:formatCode>
                <c:ptCount val="40288"/>
                <c:pt idx="0">
                  <c:v>678.67</c:v>
                </c:pt>
                <c:pt idx="1">
                  <c:v>691.93</c:v>
                </c:pt>
                <c:pt idx="2">
                  <c:v>1373.39</c:v>
                </c:pt>
                <c:pt idx="3">
                  <c:v>391.68</c:v>
                </c:pt>
                <c:pt idx="4">
                  <c:v>663.92</c:v>
                </c:pt>
                <c:pt idx="5">
                  <c:v>245.72</c:v>
                </c:pt>
                <c:pt idx="6">
                  <c:v>591.27</c:v>
                </c:pt>
                <c:pt idx="7">
                  <c:v>368.31</c:v>
                </c:pt>
                <c:pt idx="8">
                  <c:v>278.22000000000003</c:v>
                </c:pt>
                <c:pt idx="9">
                  <c:v>335.64</c:v>
                </c:pt>
                <c:pt idx="10">
                  <c:v>266.89</c:v>
                </c:pt>
                <c:pt idx="11">
                  <c:v>130.9</c:v>
                </c:pt>
                <c:pt idx="12">
                  <c:v>367.36</c:v>
                </c:pt>
                <c:pt idx="13">
                  <c:v>370.08</c:v>
                </c:pt>
                <c:pt idx="14">
                  <c:v>438.19</c:v>
                </c:pt>
                <c:pt idx="15">
                  <c:v>278.39999999999998</c:v>
                </c:pt>
                <c:pt idx="16">
                  <c:v>387.2</c:v>
                </c:pt>
                <c:pt idx="17">
                  <c:v>939.59</c:v>
                </c:pt>
                <c:pt idx="18">
                  <c:v>283.86</c:v>
                </c:pt>
                <c:pt idx="19">
                  <c:v>614.6</c:v>
                </c:pt>
                <c:pt idx="20">
                  <c:v>487.16</c:v>
                </c:pt>
                <c:pt idx="21">
                  <c:v>1004.29</c:v>
                </c:pt>
                <c:pt idx="22">
                  <c:v>386.65</c:v>
                </c:pt>
                <c:pt idx="23">
                  <c:v>26.7</c:v>
                </c:pt>
                <c:pt idx="24">
                  <c:v>11.67</c:v>
                </c:pt>
                <c:pt idx="25">
                  <c:v>89.4</c:v>
                </c:pt>
                <c:pt idx="26">
                  <c:v>34.04</c:v>
                </c:pt>
                <c:pt idx="27">
                  <c:v>201.58</c:v>
                </c:pt>
                <c:pt idx="28">
                  <c:v>297.93</c:v>
                </c:pt>
                <c:pt idx="29">
                  <c:v>599.24</c:v>
                </c:pt>
                <c:pt idx="30">
                  <c:v>447.85</c:v>
                </c:pt>
                <c:pt idx="31">
                  <c:v>365.69</c:v>
                </c:pt>
                <c:pt idx="32">
                  <c:v>343.39</c:v>
                </c:pt>
                <c:pt idx="33">
                  <c:v>340.16</c:v>
                </c:pt>
                <c:pt idx="34">
                  <c:v>151.12</c:v>
                </c:pt>
                <c:pt idx="35">
                  <c:v>76.91</c:v>
                </c:pt>
                <c:pt idx="36">
                  <c:v>131.74</c:v>
                </c:pt>
                <c:pt idx="37">
                  <c:v>192.97</c:v>
                </c:pt>
                <c:pt idx="38">
                  <c:v>554.62</c:v>
                </c:pt>
                <c:pt idx="39">
                  <c:v>118.95</c:v>
                </c:pt>
                <c:pt idx="40">
                  <c:v>352.15</c:v>
                </c:pt>
                <c:pt idx="41">
                  <c:v>176.19</c:v>
                </c:pt>
                <c:pt idx="42">
                  <c:v>172.64</c:v>
                </c:pt>
                <c:pt idx="43">
                  <c:v>97.67</c:v>
                </c:pt>
                <c:pt idx="44">
                  <c:v>131.66</c:v>
                </c:pt>
                <c:pt idx="45">
                  <c:v>303.45</c:v>
                </c:pt>
                <c:pt idx="46">
                  <c:v>387.27</c:v>
                </c:pt>
                <c:pt idx="47">
                  <c:v>489.41</c:v>
                </c:pt>
                <c:pt idx="48">
                  <c:v>740.83</c:v>
                </c:pt>
                <c:pt idx="49">
                  <c:v>249.52</c:v>
                </c:pt>
                <c:pt idx="50">
                  <c:v>467.59</c:v>
                </c:pt>
                <c:pt idx="51">
                  <c:v>0.62</c:v>
                </c:pt>
                <c:pt idx="52">
                  <c:v>412.52</c:v>
                </c:pt>
                <c:pt idx="53">
                  <c:v>74.37</c:v>
                </c:pt>
                <c:pt idx="54">
                  <c:v>141.41999999999999</c:v>
                </c:pt>
                <c:pt idx="55">
                  <c:v>0.62</c:v>
                </c:pt>
                <c:pt idx="56">
                  <c:v>454.48</c:v>
                </c:pt>
                <c:pt idx="57">
                  <c:v>394.34</c:v>
                </c:pt>
                <c:pt idx="58">
                  <c:v>23.22</c:v>
                </c:pt>
                <c:pt idx="59">
                  <c:v>156.9</c:v>
                </c:pt>
                <c:pt idx="60">
                  <c:v>415.73</c:v>
                </c:pt>
                <c:pt idx="61">
                  <c:v>203.46</c:v>
                </c:pt>
                <c:pt idx="62">
                  <c:v>432.33</c:v>
                </c:pt>
                <c:pt idx="63">
                  <c:v>580.15</c:v>
                </c:pt>
                <c:pt idx="64">
                  <c:v>551.42999999999995</c:v>
                </c:pt>
                <c:pt idx="65">
                  <c:v>102.37</c:v>
                </c:pt>
                <c:pt idx="66">
                  <c:v>91.18</c:v>
                </c:pt>
                <c:pt idx="67">
                  <c:v>424.93</c:v>
                </c:pt>
                <c:pt idx="68">
                  <c:v>428.85</c:v>
                </c:pt>
                <c:pt idx="69">
                  <c:v>165.78</c:v>
                </c:pt>
                <c:pt idx="70">
                  <c:v>259.60000000000002</c:v>
                </c:pt>
                <c:pt idx="71">
                  <c:v>122.69</c:v>
                </c:pt>
                <c:pt idx="72">
                  <c:v>81.66</c:v>
                </c:pt>
                <c:pt idx="73">
                  <c:v>418.54</c:v>
                </c:pt>
                <c:pt idx="74">
                  <c:v>177.76</c:v>
                </c:pt>
                <c:pt idx="75">
                  <c:v>95.52</c:v>
                </c:pt>
                <c:pt idx="76">
                  <c:v>347.79</c:v>
                </c:pt>
                <c:pt idx="77">
                  <c:v>469.36</c:v>
                </c:pt>
                <c:pt idx="78">
                  <c:v>334.55</c:v>
                </c:pt>
                <c:pt idx="79">
                  <c:v>301.70999999999998</c:v>
                </c:pt>
                <c:pt idx="80">
                  <c:v>295.05</c:v>
                </c:pt>
                <c:pt idx="81">
                  <c:v>801.95</c:v>
                </c:pt>
                <c:pt idx="82">
                  <c:v>354.49</c:v>
                </c:pt>
                <c:pt idx="83">
                  <c:v>492.91</c:v>
                </c:pt>
                <c:pt idx="84">
                  <c:v>370.79</c:v>
                </c:pt>
                <c:pt idx="85">
                  <c:v>264.82</c:v>
                </c:pt>
                <c:pt idx="86">
                  <c:v>578.79999999999995</c:v>
                </c:pt>
                <c:pt idx="87">
                  <c:v>407.09</c:v>
                </c:pt>
                <c:pt idx="88">
                  <c:v>93.97</c:v>
                </c:pt>
                <c:pt idx="89">
                  <c:v>477.12</c:v>
                </c:pt>
                <c:pt idx="90">
                  <c:v>66.959999999999994</c:v>
                </c:pt>
                <c:pt idx="91">
                  <c:v>246.46</c:v>
                </c:pt>
                <c:pt idx="92">
                  <c:v>633.99</c:v>
                </c:pt>
                <c:pt idx="93">
                  <c:v>326.58999999999997</c:v>
                </c:pt>
                <c:pt idx="94">
                  <c:v>306.42</c:v>
                </c:pt>
                <c:pt idx="95">
                  <c:v>0.62</c:v>
                </c:pt>
                <c:pt idx="96">
                  <c:v>300.43</c:v>
                </c:pt>
                <c:pt idx="97">
                  <c:v>745.41</c:v>
                </c:pt>
                <c:pt idx="98">
                  <c:v>500.74</c:v>
                </c:pt>
                <c:pt idx="99">
                  <c:v>266.20999999999998</c:v>
                </c:pt>
                <c:pt idx="100">
                  <c:v>286.86</c:v>
                </c:pt>
                <c:pt idx="101">
                  <c:v>243.55</c:v>
                </c:pt>
                <c:pt idx="102">
                  <c:v>113.48</c:v>
                </c:pt>
                <c:pt idx="103">
                  <c:v>0.62</c:v>
                </c:pt>
                <c:pt idx="104">
                  <c:v>0.62</c:v>
                </c:pt>
                <c:pt idx="105">
                  <c:v>68.430000000000007</c:v>
                </c:pt>
                <c:pt idx="106">
                  <c:v>0.62</c:v>
                </c:pt>
                <c:pt idx="107">
                  <c:v>653.96</c:v>
                </c:pt>
                <c:pt idx="108">
                  <c:v>292.24</c:v>
                </c:pt>
                <c:pt idx="109">
                  <c:v>431.06</c:v>
                </c:pt>
                <c:pt idx="110">
                  <c:v>126.54</c:v>
                </c:pt>
                <c:pt idx="111">
                  <c:v>0.62</c:v>
                </c:pt>
                <c:pt idx="112">
                  <c:v>460.47</c:v>
                </c:pt>
                <c:pt idx="113">
                  <c:v>211.78</c:v>
                </c:pt>
                <c:pt idx="114">
                  <c:v>150.19999999999999</c:v>
                </c:pt>
                <c:pt idx="115">
                  <c:v>151.16999999999999</c:v>
                </c:pt>
                <c:pt idx="116">
                  <c:v>104.93</c:v>
                </c:pt>
                <c:pt idx="117">
                  <c:v>46.73</c:v>
                </c:pt>
                <c:pt idx="118">
                  <c:v>0.62</c:v>
                </c:pt>
                <c:pt idx="119">
                  <c:v>423.36</c:v>
                </c:pt>
                <c:pt idx="120">
                  <c:v>0.62</c:v>
                </c:pt>
                <c:pt idx="121">
                  <c:v>422.86</c:v>
                </c:pt>
                <c:pt idx="122">
                  <c:v>0.62</c:v>
                </c:pt>
                <c:pt idx="123">
                  <c:v>0.62</c:v>
                </c:pt>
                <c:pt idx="124">
                  <c:v>0.62</c:v>
                </c:pt>
                <c:pt idx="125">
                  <c:v>0.62</c:v>
                </c:pt>
                <c:pt idx="126">
                  <c:v>120.69</c:v>
                </c:pt>
                <c:pt idx="127">
                  <c:v>415.23</c:v>
                </c:pt>
                <c:pt idx="128">
                  <c:v>27.38</c:v>
                </c:pt>
                <c:pt idx="129">
                  <c:v>227.81</c:v>
                </c:pt>
                <c:pt idx="130">
                  <c:v>391.58</c:v>
                </c:pt>
                <c:pt idx="131">
                  <c:v>0.62</c:v>
                </c:pt>
                <c:pt idx="132">
                  <c:v>200.33</c:v>
                </c:pt>
                <c:pt idx="133">
                  <c:v>196.75</c:v>
                </c:pt>
                <c:pt idx="134">
                  <c:v>190.81</c:v>
                </c:pt>
                <c:pt idx="135">
                  <c:v>313.58</c:v>
                </c:pt>
                <c:pt idx="136">
                  <c:v>831.5</c:v>
                </c:pt>
                <c:pt idx="137">
                  <c:v>156.71</c:v>
                </c:pt>
                <c:pt idx="138">
                  <c:v>0.62</c:v>
                </c:pt>
                <c:pt idx="139">
                  <c:v>72.3</c:v>
                </c:pt>
                <c:pt idx="140">
                  <c:v>222.3</c:v>
                </c:pt>
                <c:pt idx="141">
                  <c:v>71.03</c:v>
                </c:pt>
                <c:pt idx="142">
                  <c:v>310.72000000000003</c:v>
                </c:pt>
                <c:pt idx="143">
                  <c:v>265.85000000000002</c:v>
                </c:pt>
                <c:pt idx="144">
                  <c:v>159.71</c:v>
                </c:pt>
                <c:pt idx="145">
                  <c:v>206.71</c:v>
                </c:pt>
                <c:pt idx="146">
                  <c:v>176.37</c:v>
                </c:pt>
                <c:pt idx="147">
                  <c:v>0.62</c:v>
                </c:pt>
                <c:pt idx="148">
                  <c:v>633.21</c:v>
                </c:pt>
                <c:pt idx="149">
                  <c:v>41.96</c:v>
                </c:pt>
                <c:pt idx="150">
                  <c:v>131.37</c:v>
                </c:pt>
                <c:pt idx="151">
                  <c:v>444.72</c:v>
                </c:pt>
                <c:pt idx="152">
                  <c:v>115.13</c:v>
                </c:pt>
                <c:pt idx="153">
                  <c:v>117.41</c:v>
                </c:pt>
                <c:pt idx="154">
                  <c:v>138.06</c:v>
                </c:pt>
                <c:pt idx="155">
                  <c:v>181.23</c:v>
                </c:pt>
                <c:pt idx="156">
                  <c:v>127.68</c:v>
                </c:pt>
                <c:pt idx="157">
                  <c:v>111.24</c:v>
                </c:pt>
                <c:pt idx="158">
                  <c:v>147.96</c:v>
                </c:pt>
                <c:pt idx="159">
                  <c:v>12.98</c:v>
                </c:pt>
                <c:pt idx="160">
                  <c:v>0.62</c:v>
                </c:pt>
                <c:pt idx="161">
                  <c:v>159.13</c:v>
                </c:pt>
                <c:pt idx="162">
                  <c:v>81.819999999999993</c:v>
                </c:pt>
                <c:pt idx="163">
                  <c:v>0.62</c:v>
                </c:pt>
                <c:pt idx="164">
                  <c:v>43.78</c:v>
                </c:pt>
                <c:pt idx="165">
                  <c:v>358.15</c:v>
                </c:pt>
                <c:pt idx="166">
                  <c:v>362.24</c:v>
                </c:pt>
                <c:pt idx="167">
                  <c:v>352.64</c:v>
                </c:pt>
                <c:pt idx="168">
                  <c:v>217.25</c:v>
                </c:pt>
                <c:pt idx="169">
                  <c:v>621.54</c:v>
                </c:pt>
                <c:pt idx="170">
                  <c:v>363.74</c:v>
                </c:pt>
                <c:pt idx="171">
                  <c:v>103.46</c:v>
                </c:pt>
                <c:pt idx="172">
                  <c:v>0.62</c:v>
                </c:pt>
                <c:pt idx="173">
                  <c:v>243.74</c:v>
                </c:pt>
                <c:pt idx="174">
                  <c:v>0.62</c:v>
                </c:pt>
                <c:pt idx="175">
                  <c:v>76.63</c:v>
                </c:pt>
                <c:pt idx="176">
                  <c:v>157.68</c:v>
                </c:pt>
                <c:pt idx="177">
                  <c:v>399.31</c:v>
                </c:pt>
                <c:pt idx="178">
                  <c:v>84.09</c:v>
                </c:pt>
                <c:pt idx="179">
                  <c:v>316.86</c:v>
                </c:pt>
                <c:pt idx="180">
                  <c:v>583.11</c:v>
                </c:pt>
                <c:pt idx="181">
                  <c:v>110.51</c:v>
                </c:pt>
                <c:pt idx="182">
                  <c:v>165.7</c:v>
                </c:pt>
                <c:pt idx="183">
                  <c:v>215.46</c:v>
                </c:pt>
                <c:pt idx="184">
                  <c:v>263.05</c:v>
                </c:pt>
                <c:pt idx="185">
                  <c:v>84.45</c:v>
                </c:pt>
                <c:pt idx="186">
                  <c:v>416.3</c:v>
                </c:pt>
                <c:pt idx="187">
                  <c:v>90.65</c:v>
                </c:pt>
                <c:pt idx="188">
                  <c:v>129.55000000000001</c:v>
                </c:pt>
                <c:pt idx="189">
                  <c:v>0.62</c:v>
                </c:pt>
                <c:pt idx="190">
                  <c:v>164.16</c:v>
                </c:pt>
                <c:pt idx="191">
                  <c:v>109.76</c:v>
                </c:pt>
                <c:pt idx="192">
                  <c:v>101.5</c:v>
                </c:pt>
                <c:pt idx="193">
                  <c:v>854.44</c:v>
                </c:pt>
                <c:pt idx="194">
                  <c:v>0.62</c:v>
                </c:pt>
                <c:pt idx="195">
                  <c:v>129.65</c:v>
                </c:pt>
                <c:pt idx="196">
                  <c:v>0.62</c:v>
                </c:pt>
                <c:pt idx="197">
                  <c:v>231.63</c:v>
                </c:pt>
                <c:pt idx="198">
                  <c:v>79.67</c:v>
                </c:pt>
                <c:pt idx="199">
                  <c:v>518.54999999999995</c:v>
                </c:pt>
                <c:pt idx="200">
                  <c:v>448.08</c:v>
                </c:pt>
                <c:pt idx="201">
                  <c:v>151.99</c:v>
                </c:pt>
                <c:pt idx="202">
                  <c:v>0.62</c:v>
                </c:pt>
                <c:pt idx="203">
                  <c:v>101.13</c:v>
                </c:pt>
                <c:pt idx="204">
                  <c:v>162.72</c:v>
                </c:pt>
                <c:pt idx="205">
                  <c:v>167.54</c:v>
                </c:pt>
                <c:pt idx="206">
                  <c:v>19.25</c:v>
                </c:pt>
                <c:pt idx="207">
                  <c:v>136.35</c:v>
                </c:pt>
                <c:pt idx="208">
                  <c:v>0.62</c:v>
                </c:pt>
                <c:pt idx="209">
                  <c:v>424.18</c:v>
                </c:pt>
                <c:pt idx="210">
                  <c:v>0.62</c:v>
                </c:pt>
                <c:pt idx="211">
                  <c:v>642.11</c:v>
                </c:pt>
                <c:pt idx="212">
                  <c:v>0.62</c:v>
                </c:pt>
                <c:pt idx="213">
                  <c:v>0.62</c:v>
                </c:pt>
                <c:pt idx="214">
                  <c:v>589.91</c:v>
                </c:pt>
                <c:pt idx="215">
                  <c:v>97.29</c:v>
                </c:pt>
                <c:pt idx="216">
                  <c:v>101.67</c:v>
                </c:pt>
                <c:pt idx="217">
                  <c:v>446.63</c:v>
                </c:pt>
                <c:pt idx="218">
                  <c:v>0.62</c:v>
                </c:pt>
                <c:pt idx="219">
                  <c:v>430.18</c:v>
                </c:pt>
                <c:pt idx="220">
                  <c:v>133.03</c:v>
                </c:pt>
                <c:pt idx="221">
                  <c:v>171.7</c:v>
                </c:pt>
                <c:pt idx="222">
                  <c:v>55.39</c:v>
                </c:pt>
                <c:pt idx="223">
                  <c:v>70.900000000000006</c:v>
                </c:pt>
                <c:pt idx="224">
                  <c:v>95.91</c:v>
                </c:pt>
                <c:pt idx="225">
                  <c:v>104.84</c:v>
                </c:pt>
                <c:pt idx="226">
                  <c:v>216.43</c:v>
                </c:pt>
                <c:pt idx="227">
                  <c:v>266.08999999999997</c:v>
                </c:pt>
                <c:pt idx="228">
                  <c:v>168.86</c:v>
                </c:pt>
                <c:pt idx="229">
                  <c:v>89.7</c:v>
                </c:pt>
                <c:pt idx="230">
                  <c:v>18.32</c:v>
                </c:pt>
                <c:pt idx="231">
                  <c:v>187.03</c:v>
                </c:pt>
                <c:pt idx="232">
                  <c:v>60.98</c:v>
                </c:pt>
                <c:pt idx="233">
                  <c:v>176.42</c:v>
                </c:pt>
                <c:pt idx="234">
                  <c:v>0.62</c:v>
                </c:pt>
                <c:pt idx="235">
                  <c:v>0.62</c:v>
                </c:pt>
                <c:pt idx="236">
                  <c:v>650.08000000000004</c:v>
                </c:pt>
                <c:pt idx="237">
                  <c:v>58.46</c:v>
                </c:pt>
                <c:pt idx="238">
                  <c:v>100.6</c:v>
                </c:pt>
                <c:pt idx="239">
                  <c:v>277.24</c:v>
                </c:pt>
                <c:pt idx="240">
                  <c:v>0.62</c:v>
                </c:pt>
                <c:pt idx="241">
                  <c:v>291.89999999999998</c:v>
                </c:pt>
                <c:pt idx="242">
                  <c:v>262.89999999999998</c:v>
                </c:pt>
                <c:pt idx="243">
                  <c:v>179.02</c:v>
                </c:pt>
                <c:pt idx="244">
                  <c:v>565.98</c:v>
                </c:pt>
                <c:pt idx="245">
                  <c:v>200.64</c:v>
                </c:pt>
                <c:pt idx="246">
                  <c:v>310.69</c:v>
                </c:pt>
                <c:pt idx="247">
                  <c:v>323.23</c:v>
                </c:pt>
                <c:pt idx="248">
                  <c:v>154.44</c:v>
                </c:pt>
                <c:pt idx="249">
                  <c:v>124.69</c:v>
                </c:pt>
                <c:pt idx="250">
                  <c:v>0.62</c:v>
                </c:pt>
                <c:pt idx="251">
                  <c:v>118.28</c:v>
                </c:pt>
                <c:pt idx="252">
                  <c:v>0.62</c:v>
                </c:pt>
                <c:pt idx="253">
                  <c:v>309.06</c:v>
                </c:pt>
                <c:pt idx="254">
                  <c:v>154.5</c:v>
                </c:pt>
                <c:pt idx="255">
                  <c:v>270.27999999999997</c:v>
                </c:pt>
                <c:pt idx="256">
                  <c:v>310.82</c:v>
                </c:pt>
                <c:pt idx="257">
                  <c:v>312.67</c:v>
                </c:pt>
                <c:pt idx="258">
                  <c:v>0.62</c:v>
                </c:pt>
                <c:pt idx="259">
                  <c:v>594.9</c:v>
                </c:pt>
                <c:pt idx="260">
                  <c:v>200.21</c:v>
                </c:pt>
                <c:pt idx="261">
                  <c:v>169.67</c:v>
                </c:pt>
                <c:pt idx="262">
                  <c:v>279.74</c:v>
                </c:pt>
                <c:pt idx="263">
                  <c:v>118.23</c:v>
                </c:pt>
                <c:pt idx="264">
                  <c:v>150.86000000000001</c:v>
                </c:pt>
                <c:pt idx="265">
                  <c:v>15.92</c:v>
                </c:pt>
                <c:pt idx="266">
                  <c:v>113.21</c:v>
                </c:pt>
                <c:pt idx="267">
                  <c:v>238.8</c:v>
                </c:pt>
                <c:pt idx="268">
                  <c:v>797.04</c:v>
                </c:pt>
                <c:pt idx="269">
                  <c:v>267.83</c:v>
                </c:pt>
                <c:pt idx="270">
                  <c:v>313.35000000000002</c:v>
                </c:pt>
                <c:pt idx="271">
                  <c:v>0.62</c:v>
                </c:pt>
                <c:pt idx="272">
                  <c:v>203.94</c:v>
                </c:pt>
                <c:pt idx="273">
                  <c:v>6.64</c:v>
                </c:pt>
                <c:pt idx="274">
                  <c:v>449.21</c:v>
                </c:pt>
                <c:pt idx="275">
                  <c:v>182.6</c:v>
                </c:pt>
                <c:pt idx="276">
                  <c:v>122.3</c:v>
                </c:pt>
                <c:pt idx="277">
                  <c:v>139.01</c:v>
                </c:pt>
                <c:pt idx="278">
                  <c:v>179.96</c:v>
                </c:pt>
                <c:pt idx="279">
                  <c:v>32.049999999999997</c:v>
                </c:pt>
                <c:pt idx="280">
                  <c:v>132.22</c:v>
                </c:pt>
                <c:pt idx="281">
                  <c:v>0.62</c:v>
                </c:pt>
                <c:pt idx="282">
                  <c:v>232.06</c:v>
                </c:pt>
                <c:pt idx="283">
                  <c:v>56.1</c:v>
                </c:pt>
                <c:pt idx="284">
                  <c:v>95.96</c:v>
                </c:pt>
                <c:pt idx="285">
                  <c:v>226.28</c:v>
                </c:pt>
                <c:pt idx="286">
                  <c:v>333.38</c:v>
                </c:pt>
                <c:pt idx="287">
                  <c:v>636.32000000000005</c:v>
                </c:pt>
                <c:pt idx="288">
                  <c:v>98.99</c:v>
                </c:pt>
                <c:pt idx="289">
                  <c:v>199.82</c:v>
                </c:pt>
                <c:pt idx="290">
                  <c:v>223.47</c:v>
                </c:pt>
                <c:pt idx="291">
                  <c:v>272.14</c:v>
                </c:pt>
                <c:pt idx="292">
                  <c:v>147.26</c:v>
                </c:pt>
                <c:pt idx="293">
                  <c:v>86.42</c:v>
                </c:pt>
                <c:pt idx="294">
                  <c:v>71.11</c:v>
                </c:pt>
                <c:pt idx="295">
                  <c:v>333.49</c:v>
                </c:pt>
                <c:pt idx="296">
                  <c:v>29.05</c:v>
                </c:pt>
                <c:pt idx="297">
                  <c:v>172.38</c:v>
                </c:pt>
                <c:pt idx="298">
                  <c:v>456.55</c:v>
                </c:pt>
                <c:pt idx="299">
                  <c:v>497.67</c:v>
                </c:pt>
                <c:pt idx="300">
                  <c:v>0.62</c:v>
                </c:pt>
                <c:pt idx="301">
                  <c:v>397.51</c:v>
                </c:pt>
                <c:pt idx="302">
                  <c:v>50.34</c:v>
                </c:pt>
                <c:pt idx="303">
                  <c:v>175.85</c:v>
                </c:pt>
                <c:pt idx="304">
                  <c:v>455.81</c:v>
                </c:pt>
                <c:pt idx="305">
                  <c:v>247.52</c:v>
                </c:pt>
                <c:pt idx="306">
                  <c:v>520.52</c:v>
                </c:pt>
                <c:pt idx="307">
                  <c:v>138.91999999999999</c:v>
                </c:pt>
                <c:pt idx="308">
                  <c:v>199.49</c:v>
                </c:pt>
                <c:pt idx="309">
                  <c:v>0.62</c:v>
                </c:pt>
                <c:pt idx="310">
                  <c:v>193.44</c:v>
                </c:pt>
                <c:pt idx="311">
                  <c:v>379.86</c:v>
                </c:pt>
                <c:pt idx="312">
                  <c:v>237.69</c:v>
                </c:pt>
                <c:pt idx="313">
                  <c:v>377.58</c:v>
                </c:pt>
                <c:pt idx="314">
                  <c:v>44.12</c:v>
                </c:pt>
                <c:pt idx="315">
                  <c:v>278.42</c:v>
                </c:pt>
                <c:pt idx="316">
                  <c:v>120.34</c:v>
                </c:pt>
                <c:pt idx="317">
                  <c:v>213.77</c:v>
                </c:pt>
                <c:pt idx="318">
                  <c:v>384.6</c:v>
                </c:pt>
                <c:pt idx="319">
                  <c:v>0.62</c:v>
                </c:pt>
                <c:pt idx="320">
                  <c:v>168.72</c:v>
                </c:pt>
                <c:pt idx="321">
                  <c:v>758.94</c:v>
                </c:pt>
                <c:pt idx="322">
                  <c:v>125.69</c:v>
                </c:pt>
                <c:pt idx="323">
                  <c:v>49.59</c:v>
                </c:pt>
                <c:pt idx="324">
                  <c:v>344.45</c:v>
                </c:pt>
                <c:pt idx="325">
                  <c:v>171.02</c:v>
                </c:pt>
                <c:pt idx="326">
                  <c:v>234</c:v>
                </c:pt>
                <c:pt idx="327">
                  <c:v>191.69</c:v>
                </c:pt>
                <c:pt idx="328">
                  <c:v>0.62</c:v>
                </c:pt>
                <c:pt idx="329">
                  <c:v>143.91</c:v>
                </c:pt>
                <c:pt idx="330">
                  <c:v>410.88</c:v>
                </c:pt>
                <c:pt idx="331">
                  <c:v>224.92</c:v>
                </c:pt>
                <c:pt idx="332">
                  <c:v>87.9</c:v>
                </c:pt>
                <c:pt idx="333">
                  <c:v>0.62</c:v>
                </c:pt>
                <c:pt idx="334">
                  <c:v>53.74</c:v>
                </c:pt>
                <c:pt idx="335">
                  <c:v>257.45</c:v>
                </c:pt>
                <c:pt idx="336">
                  <c:v>91.77</c:v>
                </c:pt>
                <c:pt idx="337">
                  <c:v>26.53</c:v>
                </c:pt>
                <c:pt idx="338">
                  <c:v>337.45</c:v>
                </c:pt>
                <c:pt idx="339">
                  <c:v>68.150000000000006</c:v>
                </c:pt>
                <c:pt idx="340">
                  <c:v>5.23</c:v>
                </c:pt>
                <c:pt idx="341">
                  <c:v>166.29</c:v>
                </c:pt>
                <c:pt idx="342">
                  <c:v>349.95</c:v>
                </c:pt>
                <c:pt idx="343">
                  <c:v>402.55</c:v>
                </c:pt>
                <c:pt idx="344">
                  <c:v>406.93</c:v>
                </c:pt>
                <c:pt idx="345">
                  <c:v>202.38</c:v>
                </c:pt>
                <c:pt idx="346">
                  <c:v>137.13</c:v>
                </c:pt>
                <c:pt idx="347">
                  <c:v>270.32</c:v>
                </c:pt>
                <c:pt idx="348">
                  <c:v>0.62</c:v>
                </c:pt>
                <c:pt idx="349">
                  <c:v>394.07</c:v>
                </c:pt>
                <c:pt idx="350">
                  <c:v>0.62</c:v>
                </c:pt>
                <c:pt idx="351">
                  <c:v>21.51</c:v>
                </c:pt>
                <c:pt idx="352">
                  <c:v>248.78</c:v>
                </c:pt>
                <c:pt idx="353">
                  <c:v>127.1</c:v>
                </c:pt>
                <c:pt idx="354">
                  <c:v>701.68</c:v>
                </c:pt>
                <c:pt idx="355">
                  <c:v>397.44</c:v>
                </c:pt>
                <c:pt idx="356">
                  <c:v>46.8</c:v>
                </c:pt>
                <c:pt idx="357">
                  <c:v>423.42</c:v>
                </c:pt>
                <c:pt idx="358">
                  <c:v>100.93</c:v>
                </c:pt>
                <c:pt idx="359">
                  <c:v>416.7</c:v>
                </c:pt>
                <c:pt idx="360">
                  <c:v>451.43</c:v>
                </c:pt>
                <c:pt idx="361">
                  <c:v>104.21</c:v>
                </c:pt>
                <c:pt idx="362">
                  <c:v>161.69</c:v>
                </c:pt>
                <c:pt idx="363">
                  <c:v>40.76</c:v>
                </c:pt>
                <c:pt idx="364">
                  <c:v>178.75</c:v>
                </c:pt>
                <c:pt idx="365">
                  <c:v>150.13999999999999</c:v>
                </c:pt>
                <c:pt idx="366">
                  <c:v>626.23</c:v>
                </c:pt>
                <c:pt idx="367">
                  <c:v>241.5</c:v>
                </c:pt>
                <c:pt idx="368">
                  <c:v>102.42</c:v>
                </c:pt>
                <c:pt idx="369">
                  <c:v>112.28</c:v>
                </c:pt>
                <c:pt idx="370">
                  <c:v>461.95</c:v>
                </c:pt>
                <c:pt idx="371">
                  <c:v>218.69</c:v>
                </c:pt>
                <c:pt idx="372">
                  <c:v>71.62</c:v>
                </c:pt>
                <c:pt idx="373">
                  <c:v>444.27</c:v>
                </c:pt>
                <c:pt idx="374">
                  <c:v>46.83</c:v>
                </c:pt>
                <c:pt idx="375">
                  <c:v>0.62</c:v>
                </c:pt>
                <c:pt idx="376">
                  <c:v>40.659999999999997</c:v>
                </c:pt>
                <c:pt idx="377">
                  <c:v>282.42</c:v>
                </c:pt>
                <c:pt idx="378">
                  <c:v>357.93</c:v>
                </c:pt>
                <c:pt idx="379">
                  <c:v>96.13</c:v>
                </c:pt>
                <c:pt idx="380">
                  <c:v>71.64</c:v>
                </c:pt>
                <c:pt idx="381">
                  <c:v>0.62</c:v>
                </c:pt>
                <c:pt idx="382">
                  <c:v>107.1</c:v>
                </c:pt>
                <c:pt idx="383">
                  <c:v>332.63</c:v>
                </c:pt>
                <c:pt idx="384">
                  <c:v>359.04</c:v>
                </c:pt>
                <c:pt idx="385">
                  <c:v>446.29</c:v>
                </c:pt>
                <c:pt idx="386">
                  <c:v>159.93</c:v>
                </c:pt>
                <c:pt idx="387">
                  <c:v>261.10000000000002</c:v>
                </c:pt>
                <c:pt idx="388">
                  <c:v>328.21</c:v>
                </c:pt>
                <c:pt idx="389">
                  <c:v>66.17</c:v>
                </c:pt>
                <c:pt idx="390">
                  <c:v>165.74</c:v>
                </c:pt>
                <c:pt idx="391">
                  <c:v>0.62</c:v>
                </c:pt>
                <c:pt idx="392">
                  <c:v>150.13999999999999</c:v>
                </c:pt>
                <c:pt idx="393">
                  <c:v>85.75</c:v>
                </c:pt>
                <c:pt idx="394">
                  <c:v>188.79</c:v>
                </c:pt>
                <c:pt idx="395">
                  <c:v>601.70000000000005</c:v>
                </c:pt>
                <c:pt idx="396">
                  <c:v>51.32</c:v>
                </c:pt>
                <c:pt idx="397">
                  <c:v>198.04</c:v>
                </c:pt>
                <c:pt idx="398">
                  <c:v>12.74</c:v>
                </c:pt>
                <c:pt idx="399">
                  <c:v>75.540000000000006</c:v>
                </c:pt>
                <c:pt idx="400">
                  <c:v>0.62</c:v>
                </c:pt>
                <c:pt idx="401">
                  <c:v>0.62</c:v>
                </c:pt>
                <c:pt idx="402">
                  <c:v>155.91</c:v>
                </c:pt>
                <c:pt idx="403">
                  <c:v>0.62</c:v>
                </c:pt>
                <c:pt idx="404">
                  <c:v>102</c:v>
                </c:pt>
                <c:pt idx="405">
                  <c:v>56.42</c:v>
                </c:pt>
                <c:pt idx="406">
                  <c:v>55.42</c:v>
                </c:pt>
                <c:pt idx="407">
                  <c:v>0.62</c:v>
                </c:pt>
                <c:pt idx="408">
                  <c:v>0.62</c:v>
                </c:pt>
                <c:pt idx="409">
                  <c:v>474.06</c:v>
                </c:pt>
                <c:pt idx="410">
                  <c:v>0.62</c:v>
                </c:pt>
                <c:pt idx="411">
                  <c:v>147.83000000000001</c:v>
                </c:pt>
                <c:pt idx="412">
                  <c:v>100.94</c:v>
                </c:pt>
                <c:pt idx="413">
                  <c:v>292.35000000000002</c:v>
                </c:pt>
                <c:pt idx="414">
                  <c:v>85.58</c:v>
                </c:pt>
                <c:pt idx="415">
                  <c:v>145.66999999999999</c:v>
                </c:pt>
                <c:pt idx="416">
                  <c:v>287.55</c:v>
                </c:pt>
                <c:pt idx="417">
                  <c:v>91.13</c:v>
                </c:pt>
                <c:pt idx="418">
                  <c:v>0.62</c:v>
                </c:pt>
                <c:pt idx="419">
                  <c:v>232.21</c:v>
                </c:pt>
                <c:pt idx="420">
                  <c:v>87.4</c:v>
                </c:pt>
                <c:pt idx="421">
                  <c:v>0.62</c:v>
                </c:pt>
                <c:pt idx="422">
                  <c:v>71.42</c:v>
                </c:pt>
                <c:pt idx="423">
                  <c:v>164.41</c:v>
                </c:pt>
                <c:pt idx="424">
                  <c:v>255.34</c:v>
                </c:pt>
                <c:pt idx="425">
                  <c:v>412.24</c:v>
                </c:pt>
                <c:pt idx="426">
                  <c:v>194.71</c:v>
                </c:pt>
                <c:pt idx="427">
                  <c:v>145.16</c:v>
                </c:pt>
                <c:pt idx="428">
                  <c:v>51.64</c:v>
                </c:pt>
                <c:pt idx="429">
                  <c:v>181.34</c:v>
                </c:pt>
                <c:pt idx="430">
                  <c:v>142.08000000000001</c:v>
                </c:pt>
                <c:pt idx="431">
                  <c:v>263.29000000000002</c:v>
                </c:pt>
                <c:pt idx="432">
                  <c:v>375.73</c:v>
                </c:pt>
                <c:pt idx="433">
                  <c:v>548.41</c:v>
                </c:pt>
                <c:pt idx="434">
                  <c:v>478.4</c:v>
                </c:pt>
                <c:pt idx="435">
                  <c:v>280.27999999999997</c:v>
                </c:pt>
                <c:pt idx="436">
                  <c:v>136.07</c:v>
                </c:pt>
                <c:pt idx="437">
                  <c:v>267.72000000000003</c:v>
                </c:pt>
                <c:pt idx="438">
                  <c:v>37.83</c:v>
                </c:pt>
                <c:pt idx="439">
                  <c:v>0.62</c:v>
                </c:pt>
                <c:pt idx="440">
                  <c:v>552.77</c:v>
                </c:pt>
                <c:pt idx="441">
                  <c:v>183.21</c:v>
                </c:pt>
                <c:pt idx="442">
                  <c:v>78.28</c:v>
                </c:pt>
                <c:pt idx="443">
                  <c:v>290.99</c:v>
                </c:pt>
                <c:pt idx="444">
                  <c:v>311.38</c:v>
                </c:pt>
                <c:pt idx="445">
                  <c:v>72.540000000000006</c:v>
                </c:pt>
                <c:pt idx="446">
                  <c:v>27.09</c:v>
                </c:pt>
                <c:pt idx="447">
                  <c:v>357.95</c:v>
                </c:pt>
                <c:pt idx="448">
                  <c:v>432.78</c:v>
                </c:pt>
                <c:pt idx="449">
                  <c:v>138.30000000000001</c:v>
                </c:pt>
                <c:pt idx="450">
                  <c:v>202.07</c:v>
                </c:pt>
                <c:pt idx="451">
                  <c:v>148.94</c:v>
                </c:pt>
                <c:pt idx="452">
                  <c:v>103.02</c:v>
                </c:pt>
                <c:pt idx="453">
                  <c:v>202.26</c:v>
                </c:pt>
                <c:pt idx="454">
                  <c:v>100.33</c:v>
                </c:pt>
                <c:pt idx="455">
                  <c:v>125.68</c:v>
                </c:pt>
                <c:pt idx="456">
                  <c:v>213.59</c:v>
                </c:pt>
                <c:pt idx="457">
                  <c:v>199.19</c:v>
                </c:pt>
                <c:pt idx="458">
                  <c:v>67.88</c:v>
                </c:pt>
                <c:pt idx="459">
                  <c:v>412.63</c:v>
                </c:pt>
                <c:pt idx="460">
                  <c:v>429.54</c:v>
                </c:pt>
                <c:pt idx="461">
                  <c:v>214.79</c:v>
                </c:pt>
                <c:pt idx="462">
                  <c:v>218.65</c:v>
                </c:pt>
                <c:pt idx="463">
                  <c:v>333.26</c:v>
                </c:pt>
                <c:pt idx="464">
                  <c:v>112.45</c:v>
                </c:pt>
                <c:pt idx="465">
                  <c:v>601.45000000000005</c:v>
                </c:pt>
                <c:pt idx="466">
                  <c:v>216.12</c:v>
                </c:pt>
                <c:pt idx="467">
                  <c:v>262.73</c:v>
                </c:pt>
                <c:pt idx="468">
                  <c:v>62.6</c:v>
                </c:pt>
                <c:pt idx="469">
                  <c:v>159.63999999999999</c:v>
                </c:pt>
                <c:pt idx="470">
                  <c:v>278.94</c:v>
                </c:pt>
                <c:pt idx="471">
                  <c:v>205.51</c:v>
                </c:pt>
                <c:pt idx="472">
                  <c:v>82.21</c:v>
                </c:pt>
                <c:pt idx="473">
                  <c:v>221.28</c:v>
                </c:pt>
                <c:pt idx="474">
                  <c:v>528.57000000000005</c:v>
                </c:pt>
                <c:pt idx="475">
                  <c:v>350.71</c:v>
                </c:pt>
                <c:pt idx="476">
                  <c:v>150.97999999999999</c:v>
                </c:pt>
                <c:pt idx="477">
                  <c:v>81.760000000000005</c:v>
                </c:pt>
                <c:pt idx="478">
                  <c:v>334.57</c:v>
                </c:pt>
                <c:pt idx="479">
                  <c:v>58.63</c:v>
                </c:pt>
                <c:pt idx="480">
                  <c:v>333.5</c:v>
                </c:pt>
                <c:pt idx="481">
                  <c:v>350.39</c:v>
                </c:pt>
                <c:pt idx="482">
                  <c:v>37.630000000000003</c:v>
                </c:pt>
                <c:pt idx="483">
                  <c:v>282.18</c:v>
                </c:pt>
                <c:pt idx="484">
                  <c:v>325.54000000000002</c:v>
                </c:pt>
                <c:pt idx="485">
                  <c:v>76.84</c:v>
                </c:pt>
                <c:pt idx="486">
                  <c:v>186.18</c:v>
                </c:pt>
                <c:pt idx="487">
                  <c:v>246.1</c:v>
                </c:pt>
                <c:pt idx="488">
                  <c:v>318.29000000000002</c:v>
                </c:pt>
                <c:pt idx="489">
                  <c:v>382.55</c:v>
                </c:pt>
                <c:pt idx="490">
                  <c:v>90.09</c:v>
                </c:pt>
                <c:pt idx="491">
                  <c:v>400.46</c:v>
                </c:pt>
                <c:pt idx="492">
                  <c:v>269.44</c:v>
                </c:pt>
                <c:pt idx="493">
                  <c:v>295.97000000000003</c:v>
                </c:pt>
                <c:pt idx="494">
                  <c:v>62.58</c:v>
                </c:pt>
                <c:pt idx="495">
                  <c:v>225.88</c:v>
                </c:pt>
                <c:pt idx="496">
                  <c:v>554.91999999999996</c:v>
                </c:pt>
                <c:pt idx="497">
                  <c:v>93.72</c:v>
                </c:pt>
                <c:pt idx="498">
                  <c:v>345.09</c:v>
                </c:pt>
                <c:pt idx="499">
                  <c:v>0.62</c:v>
                </c:pt>
                <c:pt idx="500">
                  <c:v>0.62</c:v>
                </c:pt>
                <c:pt idx="501">
                  <c:v>0.62</c:v>
                </c:pt>
                <c:pt idx="502">
                  <c:v>174.93</c:v>
                </c:pt>
                <c:pt idx="503">
                  <c:v>131.24</c:v>
                </c:pt>
                <c:pt idx="504">
                  <c:v>179.56</c:v>
                </c:pt>
                <c:pt idx="505">
                  <c:v>0.62</c:v>
                </c:pt>
                <c:pt idx="506">
                  <c:v>528.66999999999996</c:v>
                </c:pt>
                <c:pt idx="507">
                  <c:v>159.96</c:v>
                </c:pt>
                <c:pt idx="508">
                  <c:v>434.2</c:v>
                </c:pt>
                <c:pt idx="509">
                  <c:v>408.63</c:v>
                </c:pt>
                <c:pt idx="510">
                  <c:v>83.69</c:v>
                </c:pt>
                <c:pt idx="511">
                  <c:v>180.89</c:v>
                </c:pt>
                <c:pt idx="512">
                  <c:v>226.9</c:v>
                </c:pt>
                <c:pt idx="513">
                  <c:v>181.1</c:v>
                </c:pt>
                <c:pt idx="514">
                  <c:v>206.12</c:v>
                </c:pt>
                <c:pt idx="515">
                  <c:v>112.58</c:v>
                </c:pt>
                <c:pt idx="516">
                  <c:v>92.22</c:v>
                </c:pt>
                <c:pt idx="517">
                  <c:v>104.38</c:v>
                </c:pt>
                <c:pt idx="518">
                  <c:v>0.62</c:v>
                </c:pt>
                <c:pt idx="519">
                  <c:v>62.47</c:v>
                </c:pt>
                <c:pt idx="520">
                  <c:v>0.62</c:v>
                </c:pt>
                <c:pt idx="521">
                  <c:v>0.62</c:v>
                </c:pt>
                <c:pt idx="522">
                  <c:v>1058.52</c:v>
                </c:pt>
                <c:pt idx="523">
                  <c:v>292.64999999999998</c:v>
                </c:pt>
                <c:pt idx="524">
                  <c:v>88.56</c:v>
                </c:pt>
                <c:pt idx="525">
                  <c:v>134.22999999999999</c:v>
                </c:pt>
                <c:pt idx="526">
                  <c:v>151.16</c:v>
                </c:pt>
                <c:pt idx="527">
                  <c:v>298.62</c:v>
                </c:pt>
                <c:pt idx="528">
                  <c:v>9.66</c:v>
                </c:pt>
                <c:pt idx="529">
                  <c:v>91.88</c:v>
                </c:pt>
                <c:pt idx="530">
                  <c:v>0.62</c:v>
                </c:pt>
                <c:pt idx="531">
                  <c:v>338.06</c:v>
                </c:pt>
                <c:pt idx="532">
                  <c:v>249.84</c:v>
                </c:pt>
                <c:pt idx="533">
                  <c:v>231.12</c:v>
                </c:pt>
                <c:pt idx="534">
                  <c:v>290.27999999999997</c:v>
                </c:pt>
                <c:pt idx="535">
                  <c:v>0.62</c:v>
                </c:pt>
                <c:pt idx="536">
                  <c:v>107.47</c:v>
                </c:pt>
                <c:pt idx="537">
                  <c:v>96.15</c:v>
                </c:pt>
                <c:pt idx="538">
                  <c:v>332.6</c:v>
                </c:pt>
                <c:pt idx="539">
                  <c:v>292.62</c:v>
                </c:pt>
                <c:pt idx="540">
                  <c:v>268.81</c:v>
                </c:pt>
                <c:pt idx="541">
                  <c:v>486.16</c:v>
                </c:pt>
                <c:pt idx="542">
                  <c:v>436.65</c:v>
                </c:pt>
                <c:pt idx="543">
                  <c:v>618.87</c:v>
                </c:pt>
                <c:pt idx="544">
                  <c:v>367.66</c:v>
                </c:pt>
                <c:pt idx="545">
                  <c:v>271.25</c:v>
                </c:pt>
                <c:pt idx="546">
                  <c:v>668.05</c:v>
                </c:pt>
                <c:pt idx="547">
                  <c:v>286.36</c:v>
                </c:pt>
                <c:pt idx="548">
                  <c:v>231.44</c:v>
                </c:pt>
                <c:pt idx="549">
                  <c:v>440.39</c:v>
                </c:pt>
                <c:pt idx="550">
                  <c:v>130.79</c:v>
                </c:pt>
                <c:pt idx="551">
                  <c:v>127.92</c:v>
                </c:pt>
                <c:pt idx="552">
                  <c:v>209.12</c:v>
                </c:pt>
                <c:pt idx="553">
                  <c:v>291.08999999999997</c:v>
                </c:pt>
                <c:pt idx="554">
                  <c:v>30.16</c:v>
                </c:pt>
                <c:pt idx="555">
                  <c:v>140.77000000000001</c:v>
                </c:pt>
                <c:pt idx="556">
                  <c:v>336.65</c:v>
                </c:pt>
                <c:pt idx="557">
                  <c:v>299.11</c:v>
                </c:pt>
                <c:pt idx="558">
                  <c:v>187.73</c:v>
                </c:pt>
                <c:pt idx="559">
                  <c:v>127.07</c:v>
                </c:pt>
                <c:pt idx="560">
                  <c:v>153.71</c:v>
                </c:pt>
                <c:pt idx="561">
                  <c:v>0.62</c:v>
                </c:pt>
                <c:pt idx="562">
                  <c:v>167.38</c:v>
                </c:pt>
                <c:pt idx="563">
                  <c:v>254.7</c:v>
                </c:pt>
                <c:pt idx="564">
                  <c:v>467.85</c:v>
                </c:pt>
                <c:pt idx="565">
                  <c:v>367.6</c:v>
                </c:pt>
                <c:pt idx="566">
                  <c:v>108.87</c:v>
                </c:pt>
                <c:pt idx="567">
                  <c:v>243.18</c:v>
                </c:pt>
                <c:pt idx="568">
                  <c:v>30.27</c:v>
                </c:pt>
                <c:pt idx="569">
                  <c:v>314.26</c:v>
                </c:pt>
                <c:pt idx="570">
                  <c:v>223.41</c:v>
                </c:pt>
                <c:pt idx="571">
                  <c:v>308.37</c:v>
                </c:pt>
                <c:pt idx="572">
                  <c:v>0.62</c:v>
                </c:pt>
                <c:pt idx="573">
                  <c:v>315.83999999999997</c:v>
                </c:pt>
                <c:pt idx="574">
                  <c:v>193.87</c:v>
                </c:pt>
                <c:pt idx="575">
                  <c:v>277.91000000000003</c:v>
                </c:pt>
                <c:pt idx="576">
                  <c:v>0.62</c:v>
                </c:pt>
                <c:pt idx="577">
                  <c:v>224.95</c:v>
                </c:pt>
                <c:pt idx="578">
                  <c:v>256.42</c:v>
                </c:pt>
                <c:pt idx="579">
                  <c:v>321.08</c:v>
                </c:pt>
                <c:pt idx="580">
                  <c:v>55</c:v>
                </c:pt>
                <c:pt idx="581">
                  <c:v>172.81</c:v>
                </c:pt>
                <c:pt idx="582">
                  <c:v>182.41</c:v>
                </c:pt>
                <c:pt idx="583">
                  <c:v>167.17</c:v>
                </c:pt>
                <c:pt idx="584">
                  <c:v>128.96</c:v>
                </c:pt>
                <c:pt idx="585">
                  <c:v>304.12</c:v>
                </c:pt>
                <c:pt idx="586">
                  <c:v>20.02</c:v>
                </c:pt>
                <c:pt idx="587">
                  <c:v>456.68</c:v>
                </c:pt>
                <c:pt idx="588">
                  <c:v>41.44</c:v>
                </c:pt>
                <c:pt idx="589">
                  <c:v>0.62</c:v>
                </c:pt>
                <c:pt idx="590">
                  <c:v>222.8</c:v>
                </c:pt>
                <c:pt idx="591">
                  <c:v>0.62</c:v>
                </c:pt>
                <c:pt idx="592">
                  <c:v>161.83000000000001</c:v>
                </c:pt>
                <c:pt idx="593">
                  <c:v>0.62</c:v>
                </c:pt>
                <c:pt idx="594">
                  <c:v>52.73</c:v>
                </c:pt>
                <c:pt idx="595">
                  <c:v>178.28</c:v>
                </c:pt>
                <c:pt idx="596">
                  <c:v>745.16</c:v>
                </c:pt>
                <c:pt idx="597">
                  <c:v>0.62</c:v>
                </c:pt>
                <c:pt idx="598">
                  <c:v>373.85</c:v>
                </c:pt>
                <c:pt idx="599">
                  <c:v>170.46</c:v>
                </c:pt>
                <c:pt idx="600">
                  <c:v>23.45</c:v>
                </c:pt>
                <c:pt idx="601">
                  <c:v>278.72000000000003</c:v>
                </c:pt>
                <c:pt idx="602">
                  <c:v>138.93</c:v>
                </c:pt>
                <c:pt idx="603">
                  <c:v>184.75</c:v>
                </c:pt>
                <c:pt idx="604">
                  <c:v>304.66000000000003</c:v>
                </c:pt>
                <c:pt idx="605">
                  <c:v>166.62</c:v>
                </c:pt>
                <c:pt idx="606">
                  <c:v>235.54</c:v>
                </c:pt>
                <c:pt idx="607">
                  <c:v>124.03</c:v>
                </c:pt>
                <c:pt idx="608">
                  <c:v>22.31</c:v>
                </c:pt>
                <c:pt idx="609">
                  <c:v>41.16</c:v>
                </c:pt>
                <c:pt idx="610">
                  <c:v>193.78</c:v>
                </c:pt>
                <c:pt idx="611">
                  <c:v>62.51</c:v>
                </c:pt>
                <c:pt idx="612">
                  <c:v>258.44</c:v>
                </c:pt>
                <c:pt idx="613">
                  <c:v>236.53</c:v>
                </c:pt>
                <c:pt idx="614">
                  <c:v>258.35000000000002</c:v>
                </c:pt>
                <c:pt idx="615">
                  <c:v>292.29000000000002</c:v>
                </c:pt>
                <c:pt idx="616">
                  <c:v>0.62</c:v>
                </c:pt>
                <c:pt idx="617">
                  <c:v>250.08</c:v>
                </c:pt>
                <c:pt idx="618">
                  <c:v>0.62</c:v>
                </c:pt>
                <c:pt idx="619">
                  <c:v>165.28</c:v>
                </c:pt>
                <c:pt idx="620">
                  <c:v>0.62</c:v>
                </c:pt>
                <c:pt idx="621">
                  <c:v>0.62</c:v>
                </c:pt>
                <c:pt idx="622">
                  <c:v>0.62</c:v>
                </c:pt>
                <c:pt idx="623">
                  <c:v>0.62</c:v>
                </c:pt>
                <c:pt idx="624">
                  <c:v>137.25</c:v>
                </c:pt>
                <c:pt idx="625">
                  <c:v>0.62</c:v>
                </c:pt>
                <c:pt idx="626">
                  <c:v>136.35</c:v>
                </c:pt>
                <c:pt idx="627">
                  <c:v>113.7</c:v>
                </c:pt>
                <c:pt idx="628">
                  <c:v>165.87</c:v>
                </c:pt>
                <c:pt idx="629">
                  <c:v>0.62</c:v>
                </c:pt>
                <c:pt idx="630">
                  <c:v>182.4</c:v>
                </c:pt>
                <c:pt idx="631">
                  <c:v>128.01</c:v>
                </c:pt>
                <c:pt idx="632">
                  <c:v>393.74</c:v>
                </c:pt>
                <c:pt idx="633">
                  <c:v>248.78</c:v>
                </c:pt>
                <c:pt idx="634">
                  <c:v>120.68</c:v>
                </c:pt>
                <c:pt idx="635">
                  <c:v>322.16000000000003</c:v>
                </c:pt>
                <c:pt idx="636">
                  <c:v>498.58</c:v>
                </c:pt>
                <c:pt idx="637">
                  <c:v>123.66</c:v>
                </c:pt>
                <c:pt idx="638">
                  <c:v>0.62</c:v>
                </c:pt>
                <c:pt idx="639">
                  <c:v>360.16</c:v>
                </c:pt>
                <c:pt idx="640">
                  <c:v>134.19999999999999</c:v>
                </c:pt>
                <c:pt idx="641">
                  <c:v>34.700000000000003</c:v>
                </c:pt>
                <c:pt idx="642">
                  <c:v>204.5</c:v>
                </c:pt>
                <c:pt idx="643">
                  <c:v>142.19</c:v>
                </c:pt>
                <c:pt idx="644">
                  <c:v>105.49</c:v>
                </c:pt>
                <c:pt idx="645">
                  <c:v>578.41999999999996</c:v>
                </c:pt>
                <c:pt idx="646">
                  <c:v>231.93</c:v>
                </c:pt>
                <c:pt idx="647">
                  <c:v>169.15</c:v>
                </c:pt>
                <c:pt idx="648">
                  <c:v>46.11</c:v>
                </c:pt>
                <c:pt idx="649">
                  <c:v>498.98</c:v>
                </c:pt>
                <c:pt idx="650">
                  <c:v>81.38</c:v>
                </c:pt>
                <c:pt idx="651">
                  <c:v>160.30000000000001</c:v>
                </c:pt>
                <c:pt idx="652">
                  <c:v>59.95</c:v>
                </c:pt>
                <c:pt idx="653">
                  <c:v>279.86</c:v>
                </c:pt>
                <c:pt idx="654">
                  <c:v>131.31</c:v>
                </c:pt>
                <c:pt idx="655">
                  <c:v>91.4</c:v>
                </c:pt>
                <c:pt idx="656">
                  <c:v>177.11</c:v>
                </c:pt>
                <c:pt idx="657">
                  <c:v>0.62</c:v>
                </c:pt>
                <c:pt idx="658">
                  <c:v>263.20999999999998</c:v>
                </c:pt>
                <c:pt idx="659">
                  <c:v>496.08</c:v>
                </c:pt>
                <c:pt idx="660">
                  <c:v>0.62</c:v>
                </c:pt>
                <c:pt idx="661">
                  <c:v>265.94</c:v>
                </c:pt>
                <c:pt idx="662">
                  <c:v>48.88</c:v>
                </c:pt>
                <c:pt idx="663">
                  <c:v>291.05</c:v>
                </c:pt>
                <c:pt idx="664">
                  <c:v>204.3</c:v>
                </c:pt>
                <c:pt idx="665">
                  <c:v>0.62</c:v>
                </c:pt>
                <c:pt idx="666">
                  <c:v>497.08</c:v>
                </c:pt>
                <c:pt idx="667">
                  <c:v>216.1</c:v>
                </c:pt>
                <c:pt idx="668">
                  <c:v>0.62</c:v>
                </c:pt>
                <c:pt idx="669">
                  <c:v>162.38</c:v>
                </c:pt>
                <c:pt idx="670">
                  <c:v>372.14</c:v>
                </c:pt>
                <c:pt idx="671">
                  <c:v>139.29</c:v>
                </c:pt>
                <c:pt idx="672">
                  <c:v>246.75</c:v>
                </c:pt>
                <c:pt idx="673">
                  <c:v>95.16</c:v>
                </c:pt>
                <c:pt idx="674">
                  <c:v>364.09</c:v>
                </c:pt>
                <c:pt idx="675">
                  <c:v>248.62</c:v>
                </c:pt>
                <c:pt idx="676">
                  <c:v>440.29</c:v>
                </c:pt>
                <c:pt idx="677">
                  <c:v>528.76</c:v>
                </c:pt>
                <c:pt idx="678">
                  <c:v>253.87</c:v>
                </c:pt>
                <c:pt idx="679">
                  <c:v>0.62</c:v>
                </c:pt>
                <c:pt idx="680">
                  <c:v>18.96</c:v>
                </c:pt>
                <c:pt idx="681">
                  <c:v>245.51</c:v>
                </c:pt>
                <c:pt idx="682">
                  <c:v>366.92</c:v>
                </c:pt>
                <c:pt idx="683">
                  <c:v>47</c:v>
                </c:pt>
                <c:pt idx="684">
                  <c:v>0.62</c:v>
                </c:pt>
                <c:pt idx="685">
                  <c:v>271.60000000000002</c:v>
                </c:pt>
                <c:pt idx="686">
                  <c:v>0.62</c:v>
                </c:pt>
                <c:pt idx="687">
                  <c:v>325.33</c:v>
                </c:pt>
                <c:pt idx="688">
                  <c:v>59.76</c:v>
                </c:pt>
                <c:pt idx="689">
                  <c:v>478.21</c:v>
                </c:pt>
                <c:pt idx="690">
                  <c:v>0.62</c:v>
                </c:pt>
                <c:pt idx="691">
                  <c:v>44.41</c:v>
                </c:pt>
                <c:pt idx="692">
                  <c:v>186.22</c:v>
                </c:pt>
                <c:pt idx="693">
                  <c:v>0.62</c:v>
                </c:pt>
                <c:pt idx="694">
                  <c:v>106.41</c:v>
                </c:pt>
                <c:pt idx="695">
                  <c:v>268.12</c:v>
                </c:pt>
                <c:pt idx="696">
                  <c:v>82.19</c:v>
                </c:pt>
                <c:pt idx="697">
                  <c:v>0.62</c:v>
                </c:pt>
                <c:pt idx="698">
                  <c:v>26.57</c:v>
                </c:pt>
                <c:pt idx="699">
                  <c:v>0.62</c:v>
                </c:pt>
                <c:pt idx="700">
                  <c:v>79.06</c:v>
                </c:pt>
                <c:pt idx="701">
                  <c:v>24.93</c:v>
                </c:pt>
                <c:pt idx="702">
                  <c:v>26.2</c:v>
                </c:pt>
                <c:pt idx="703">
                  <c:v>379.66</c:v>
                </c:pt>
                <c:pt idx="704">
                  <c:v>0.62</c:v>
                </c:pt>
                <c:pt idx="705">
                  <c:v>0.62</c:v>
                </c:pt>
                <c:pt idx="706">
                  <c:v>176.48</c:v>
                </c:pt>
                <c:pt idx="707">
                  <c:v>526.39</c:v>
                </c:pt>
                <c:pt idx="708">
                  <c:v>0.62</c:v>
                </c:pt>
                <c:pt idx="709">
                  <c:v>250.47</c:v>
                </c:pt>
                <c:pt idx="710">
                  <c:v>36.18</c:v>
                </c:pt>
                <c:pt idx="711">
                  <c:v>3.17</c:v>
                </c:pt>
                <c:pt idx="712">
                  <c:v>129.56</c:v>
                </c:pt>
                <c:pt idx="713">
                  <c:v>225.54</c:v>
                </c:pt>
                <c:pt idx="714">
                  <c:v>207.12</c:v>
                </c:pt>
                <c:pt idx="715">
                  <c:v>403.66</c:v>
                </c:pt>
                <c:pt idx="716">
                  <c:v>229.65</c:v>
                </c:pt>
                <c:pt idx="717">
                  <c:v>0.62</c:v>
                </c:pt>
                <c:pt idx="718">
                  <c:v>0.62</c:v>
                </c:pt>
                <c:pt idx="719">
                  <c:v>234.63</c:v>
                </c:pt>
                <c:pt idx="720">
                  <c:v>199.76</c:v>
                </c:pt>
                <c:pt idx="721">
                  <c:v>165.83</c:v>
                </c:pt>
                <c:pt idx="722">
                  <c:v>51.75</c:v>
                </c:pt>
                <c:pt idx="723">
                  <c:v>108.61</c:v>
                </c:pt>
                <c:pt idx="724">
                  <c:v>131.38</c:v>
                </c:pt>
                <c:pt idx="725">
                  <c:v>0.62</c:v>
                </c:pt>
                <c:pt idx="726">
                  <c:v>293.77</c:v>
                </c:pt>
                <c:pt idx="727">
                  <c:v>36.94</c:v>
                </c:pt>
                <c:pt idx="728">
                  <c:v>226.36</c:v>
                </c:pt>
                <c:pt idx="729">
                  <c:v>72.2</c:v>
                </c:pt>
                <c:pt idx="730">
                  <c:v>213.76</c:v>
                </c:pt>
                <c:pt idx="731">
                  <c:v>331.96</c:v>
                </c:pt>
                <c:pt idx="732">
                  <c:v>270.04000000000002</c:v>
                </c:pt>
                <c:pt idx="733">
                  <c:v>91.85</c:v>
                </c:pt>
                <c:pt idx="734">
                  <c:v>121.56</c:v>
                </c:pt>
                <c:pt idx="735">
                  <c:v>6.93</c:v>
                </c:pt>
                <c:pt idx="736">
                  <c:v>237.91</c:v>
                </c:pt>
                <c:pt idx="737">
                  <c:v>118.27</c:v>
                </c:pt>
                <c:pt idx="738">
                  <c:v>143.69999999999999</c:v>
                </c:pt>
                <c:pt idx="739">
                  <c:v>138.76</c:v>
                </c:pt>
                <c:pt idx="740">
                  <c:v>148.41999999999999</c:v>
                </c:pt>
                <c:pt idx="741">
                  <c:v>386.65</c:v>
                </c:pt>
                <c:pt idx="742">
                  <c:v>82.75</c:v>
                </c:pt>
                <c:pt idx="743">
                  <c:v>90.98</c:v>
                </c:pt>
                <c:pt idx="744">
                  <c:v>13.69</c:v>
                </c:pt>
                <c:pt idx="745">
                  <c:v>122.13</c:v>
                </c:pt>
                <c:pt idx="746">
                  <c:v>329.61</c:v>
                </c:pt>
                <c:pt idx="747">
                  <c:v>134.13999999999999</c:v>
                </c:pt>
                <c:pt idx="748">
                  <c:v>266.85000000000002</c:v>
                </c:pt>
                <c:pt idx="749">
                  <c:v>79.319999999999993</c:v>
                </c:pt>
                <c:pt idx="750">
                  <c:v>68.33</c:v>
                </c:pt>
                <c:pt idx="751">
                  <c:v>51.96</c:v>
                </c:pt>
                <c:pt idx="752">
                  <c:v>181.67</c:v>
                </c:pt>
                <c:pt idx="753">
                  <c:v>40.99</c:v>
                </c:pt>
                <c:pt idx="754">
                  <c:v>0.62</c:v>
                </c:pt>
                <c:pt idx="755">
                  <c:v>0.62</c:v>
                </c:pt>
                <c:pt idx="756">
                  <c:v>0.62</c:v>
                </c:pt>
                <c:pt idx="757">
                  <c:v>0.62</c:v>
                </c:pt>
                <c:pt idx="758">
                  <c:v>178.99</c:v>
                </c:pt>
                <c:pt idx="759">
                  <c:v>0.62</c:v>
                </c:pt>
                <c:pt idx="760">
                  <c:v>3.52</c:v>
                </c:pt>
                <c:pt idx="761">
                  <c:v>314.88</c:v>
                </c:pt>
                <c:pt idx="762">
                  <c:v>208.36</c:v>
                </c:pt>
                <c:pt idx="763">
                  <c:v>113.79</c:v>
                </c:pt>
                <c:pt idx="764">
                  <c:v>111.38</c:v>
                </c:pt>
                <c:pt idx="765">
                  <c:v>0.62</c:v>
                </c:pt>
                <c:pt idx="766">
                  <c:v>218.98</c:v>
                </c:pt>
                <c:pt idx="767">
                  <c:v>356.02</c:v>
                </c:pt>
                <c:pt idx="768">
                  <c:v>0.62</c:v>
                </c:pt>
                <c:pt idx="769">
                  <c:v>130.78</c:v>
                </c:pt>
                <c:pt idx="770">
                  <c:v>83.2</c:v>
                </c:pt>
                <c:pt idx="771">
                  <c:v>386.11</c:v>
                </c:pt>
                <c:pt idx="772">
                  <c:v>70.989999999999995</c:v>
                </c:pt>
                <c:pt idx="773">
                  <c:v>9.1</c:v>
                </c:pt>
                <c:pt idx="774">
                  <c:v>183</c:v>
                </c:pt>
                <c:pt idx="775">
                  <c:v>0.62</c:v>
                </c:pt>
                <c:pt idx="776">
                  <c:v>427.33</c:v>
                </c:pt>
                <c:pt idx="777">
                  <c:v>190.1</c:v>
                </c:pt>
                <c:pt idx="778">
                  <c:v>156.71</c:v>
                </c:pt>
                <c:pt idx="779">
                  <c:v>69.06</c:v>
                </c:pt>
                <c:pt idx="780">
                  <c:v>5.6</c:v>
                </c:pt>
                <c:pt idx="781">
                  <c:v>106.58</c:v>
                </c:pt>
                <c:pt idx="782">
                  <c:v>358.31</c:v>
                </c:pt>
                <c:pt idx="783">
                  <c:v>169.84</c:v>
                </c:pt>
                <c:pt idx="784">
                  <c:v>155.57</c:v>
                </c:pt>
                <c:pt idx="785">
                  <c:v>0.62</c:v>
                </c:pt>
                <c:pt idx="786">
                  <c:v>31.69</c:v>
                </c:pt>
                <c:pt idx="787">
                  <c:v>0.62</c:v>
                </c:pt>
                <c:pt idx="788">
                  <c:v>171.69</c:v>
                </c:pt>
                <c:pt idx="789">
                  <c:v>203.81</c:v>
                </c:pt>
                <c:pt idx="790">
                  <c:v>16.920000000000002</c:v>
                </c:pt>
                <c:pt idx="791">
                  <c:v>74.64</c:v>
                </c:pt>
                <c:pt idx="792">
                  <c:v>86.15</c:v>
                </c:pt>
                <c:pt idx="793">
                  <c:v>0.62</c:v>
                </c:pt>
                <c:pt idx="794">
                  <c:v>0.62</c:v>
                </c:pt>
                <c:pt idx="795">
                  <c:v>100.01</c:v>
                </c:pt>
                <c:pt idx="796">
                  <c:v>341.45</c:v>
                </c:pt>
                <c:pt idx="797">
                  <c:v>263.36</c:v>
                </c:pt>
                <c:pt idx="798">
                  <c:v>398.61</c:v>
                </c:pt>
                <c:pt idx="799">
                  <c:v>291.5</c:v>
                </c:pt>
                <c:pt idx="800">
                  <c:v>288.95</c:v>
                </c:pt>
                <c:pt idx="801">
                  <c:v>0.62</c:v>
                </c:pt>
                <c:pt idx="802">
                  <c:v>108.08</c:v>
                </c:pt>
                <c:pt idx="803">
                  <c:v>97.31</c:v>
                </c:pt>
                <c:pt idx="804">
                  <c:v>251.51</c:v>
                </c:pt>
                <c:pt idx="805">
                  <c:v>0.62</c:v>
                </c:pt>
                <c:pt idx="806">
                  <c:v>49.38</c:v>
                </c:pt>
                <c:pt idx="807">
                  <c:v>121.29</c:v>
                </c:pt>
                <c:pt idx="808">
                  <c:v>47.19</c:v>
                </c:pt>
                <c:pt idx="809">
                  <c:v>261.99</c:v>
                </c:pt>
                <c:pt idx="810">
                  <c:v>224.14</c:v>
                </c:pt>
                <c:pt idx="811">
                  <c:v>427.78</c:v>
                </c:pt>
                <c:pt idx="812">
                  <c:v>0.62</c:v>
                </c:pt>
                <c:pt idx="813">
                  <c:v>843.37</c:v>
                </c:pt>
                <c:pt idx="814">
                  <c:v>162.46</c:v>
                </c:pt>
                <c:pt idx="815">
                  <c:v>189.53</c:v>
                </c:pt>
                <c:pt idx="816">
                  <c:v>53.16</c:v>
                </c:pt>
                <c:pt idx="817">
                  <c:v>21.96</c:v>
                </c:pt>
                <c:pt idx="818">
                  <c:v>105.04</c:v>
                </c:pt>
                <c:pt idx="819">
                  <c:v>191.77</c:v>
                </c:pt>
                <c:pt idx="820">
                  <c:v>171.73</c:v>
                </c:pt>
                <c:pt idx="821">
                  <c:v>174.29</c:v>
                </c:pt>
                <c:pt idx="822">
                  <c:v>213.54</c:v>
                </c:pt>
                <c:pt idx="823">
                  <c:v>199.92</c:v>
                </c:pt>
                <c:pt idx="824">
                  <c:v>243.64</c:v>
                </c:pt>
                <c:pt idx="825">
                  <c:v>440.7</c:v>
                </c:pt>
                <c:pt idx="826">
                  <c:v>334.33</c:v>
                </c:pt>
                <c:pt idx="827">
                  <c:v>302.81</c:v>
                </c:pt>
                <c:pt idx="828">
                  <c:v>177.91</c:v>
                </c:pt>
                <c:pt idx="829">
                  <c:v>0.62</c:v>
                </c:pt>
                <c:pt idx="830">
                  <c:v>337.38</c:v>
                </c:pt>
                <c:pt idx="831">
                  <c:v>353.63</c:v>
                </c:pt>
                <c:pt idx="832">
                  <c:v>10.59</c:v>
                </c:pt>
                <c:pt idx="833">
                  <c:v>395.58</c:v>
                </c:pt>
                <c:pt idx="834">
                  <c:v>84.99</c:v>
                </c:pt>
                <c:pt idx="835">
                  <c:v>70.89</c:v>
                </c:pt>
                <c:pt idx="836">
                  <c:v>273.52999999999997</c:v>
                </c:pt>
                <c:pt idx="837">
                  <c:v>17.53</c:v>
                </c:pt>
                <c:pt idx="838">
                  <c:v>139.75</c:v>
                </c:pt>
                <c:pt idx="839">
                  <c:v>136.08000000000001</c:v>
                </c:pt>
                <c:pt idx="840">
                  <c:v>246.06</c:v>
                </c:pt>
                <c:pt idx="841">
                  <c:v>236.21</c:v>
                </c:pt>
                <c:pt idx="842">
                  <c:v>107.1</c:v>
                </c:pt>
                <c:pt idx="843">
                  <c:v>334.07</c:v>
                </c:pt>
                <c:pt idx="844">
                  <c:v>0.62</c:v>
                </c:pt>
                <c:pt idx="845">
                  <c:v>179.22</c:v>
                </c:pt>
                <c:pt idx="846">
                  <c:v>117.03</c:v>
                </c:pt>
                <c:pt idx="847">
                  <c:v>146.19999999999999</c:v>
                </c:pt>
                <c:pt idx="848">
                  <c:v>0.62</c:v>
                </c:pt>
                <c:pt idx="849">
                  <c:v>70.8</c:v>
                </c:pt>
                <c:pt idx="850">
                  <c:v>419.37</c:v>
                </c:pt>
                <c:pt idx="851">
                  <c:v>0.62</c:v>
                </c:pt>
                <c:pt idx="852">
                  <c:v>165.57</c:v>
                </c:pt>
                <c:pt idx="853">
                  <c:v>134.22</c:v>
                </c:pt>
                <c:pt idx="854">
                  <c:v>84.86</c:v>
                </c:pt>
                <c:pt idx="855">
                  <c:v>103.97</c:v>
                </c:pt>
                <c:pt idx="856">
                  <c:v>267.47000000000003</c:v>
                </c:pt>
                <c:pt idx="857">
                  <c:v>361.45</c:v>
                </c:pt>
                <c:pt idx="858">
                  <c:v>135.68</c:v>
                </c:pt>
                <c:pt idx="859">
                  <c:v>69.290000000000006</c:v>
                </c:pt>
                <c:pt idx="860">
                  <c:v>61.96</c:v>
                </c:pt>
                <c:pt idx="861">
                  <c:v>139.13999999999999</c:v>
                </c:pt>
                <c:pt idx="862">
                  <c:v>44.07</c:v>
                </c:pt>
                <c:pt idx="863">
                  <c:v>0.62</c:v>
                </c:pt>
                <c:pt idx="864">
                  <c:v>482.06</c:v>
                </c:pt>
                <c:pt idx="865">
                  <c:v>0.62</c:v>
                </c:pt>
                <c:pt idx="866">
                  <c:v>238.83</c:v>
                </c:pt>
                <c:pt idx="867">
                  <c:v>98.74</c:v>
                </c:pt>
                <c:pt idx="868">
                  <c:v>0.62</c:v>
                </c:pt>
                <c:pt idx="869">
                  <c:v>122.01</c:v>
                </c:pt>
                <c:pt idx="870">
                  <c:v>63.38</c:v>
                </c:pt>
                <c:pt idx="871">
                  <c:v>67.239999999999995</c:v>
                </c:pt>
                <c:pt idx="872">
                  <c:v>172.12</c:v>
                </c:pt>
                <c:pt idx="873">
                  <c:v>0.62</c:v>
                </c:pt>
                <c:pt idx="874">
                  <c:v>71.680000000000007</c:v>
                </c:pt>
                <c:pt idx="875">
                  <c:v>475.51</c:v>
                </c:pt>
                <c:pt idx="876">
                  <c:v>89.51</c:v>
                </c:pt>
                <c:pt idx="877">
                  <c:v>498.33</c:v>
                </c:pt>
                <c:pt idx="878">
                  <c:v>147.44</c:v>
                </c:pt>
                <c:pt idx="879">
                  <c:v>71.16</c:v>
                </c:pt>
                <c:pt idx="880">
                  <c:v>0.62</c:v>
                </c:pt>
                <c:pt idx="881">
                  <c:v>0.62</c:v>
                </c:pt>
                <c:pt idx="882">
                  <c:v>0.62</c:v>
                </c:pt>
                <c:pt idx="883">
                  <c:v>76.23</c:v>
                </c:pt>
                <c:pt idx="884">
                  <c:v>211.2</c:v>
                </c:pt>
                <c:pt idx="885">
                  <c:v>131.16999999999999</c:v>
                </c:pt>
                <c:pt idx="886">
                  <c:v>195.78</c:v>
                </c:pt>
                <c:pt idx="887">
                  <c:v>0.62</c:v>
                </c:pt>
                <c:pt idx="888">
                  <c:v>117.53</c:v>
                </c:pt>
                <c:pt idx="889">
                  <c:v>0.62</c:v>
                </c:pt>
                <c:pt idx="890">
                  <c:v>79.42</c:v>
                </c:pt>
                <c:pt idx="891">
                  <c:v>73.69</c:v>
                </c:pt>
                <c:pt idx="892">
                  <c:v>227.03</c:v>
                </c:pt>
                <c:pt idx="893">
                  <c:v>0.62</c:v>
                </c:pt>
                <c:pt idx="894">
                  <c:v>108.2</c:v>
                </c:pt>
                <c:pt idx="895">
                  <c:v>274.47000000000003</c:v>
                </c:pt>
                <c:pt idx="896">
                  <c:v>135.88999999999999</c:v>
                </c:pt>
                <c:pt idx="897">
                  <c:v>115.48</c:v>
                </c:pt>
                <c:pt idx="898">
                  <c:v>284.20999999999998</c:v>
                </c:pt>
                <c:pt idx="899">
                  <c:v>165.87</c:v>
                </c:pt>
                <c:pt idx="900">
                  <c:v>0.62</c:v>
                </c:pt>
                <c:pt idx="901">
                  <c:v>551.29999999999995</c:v>
                </c:pt>
                <c:pt idx="902">
                  <c:v>352.76</c:v>
                </c:pt>
                <c:pt idx="903">
                  <c:v>220.07</c:v>
                </c:pt>
                <c:pt idx="904">
                  <c:v>192.96</c:v>
                </c:pt>
                <c:pt idx="905">
                  <c:v>353.47</c:v>
                </c:pt>
                <c:pt idx="906">
                  <c:v>69.39</c:v>
                </c:pt>
                <c:pt idx="907">
                  <c:v>141.78</c:v>
                </c:pt>
                <c:pt idx="908">
                  <c:v>275.36</c:v>
                </c:pt>
                <c:pt idx="909">
                  <c:v>423.61</c:v>
                </c:pt>
                <c:pt idx="910">
                  <c:v>97.31</c:v>
                </c:pt>
                <c:pt idx="911">
                  <c:v>20.2</c:v>
                </c:pt>
                <c:pt idx="912">
                  <c:v>168.1</c:v>
                </c:pt>
                <c:pt idx="913">
                  <c:v>228.79</c:v>
                </c:pt>
                <c:pt idx="914">
                  <c:v>173.63</c:v>
                </c:pt>
                <c:pt idx="915">
                  <c:v>0.62</c:v>
                </c:pt>
                <c:pt idx="916">
                  <c:v>0.62</c:v>
                </c:pt>
                <c:pt idx="917">
                  <c:v>302.08</c:v>
                </c:pt>
                <c:pt idx="918">
                  <c:v>238.47</c:v>
                </c:pt>
                <c:pt idx="919">
                  <c:v>0.62</c:v>
                </c:pt>
                <c:pt idx="920">
                  <c:v>12.41</c:v>
                </c:pt>
                <c:pt idx="921">
                  <c:v>290.69</c:v>
                </c:pt>
                <c:pt idx="922">
                  <c:v>0.62</c:v>
                </c:pt>
                <c:pt idx="923">
                  <c:v>319.10000000000002</c:v>
                </c:pt>
                <c:pt idx="924">
                  <c:v>19.29</c:v>
                </c:pt>
                <c:pt idx="925">
                  <c:v>472.43</c:v>
                </c:pt>
                <c:pt idx="926">
                  <c:v>119.67</c:v>
                </c:pt>
                <c:pt idx="927">
                  <c:v>195.71</c:v>
                </c:pt>
                <c:pt idx="928">
                  <c:v>692.45</c:v>
                </c:pt>
                <c:pt idx="929">
                  <c:v>123</c:v>
                </c:pt>
                <c:pt idx="930">
                  <c:v>7.41</c:v>
                </c:pt>
                <c:pt idx="931">
                  <c:v>163.22</c:v>
                </c:pt>
                <c:pt idx="932">
                  <c:v>192.96</c:v>
                </c:pt>
                <c:pt idx="933">
                  <c:v>236.1</c:v>
                </c:pt>
                <c:pt idx="934">
                  <c:v>47.98</c:v>
                </c:pt>
                <c:pt idx="935">
                  <c:v>83.59</c:v>
                </c:pt>
                <c:pt idx="936">
                  <c:v>427.89</c:v>
                </c:pt>
                <c:pt idx="937">
                  <c:v>198.18</c:v>
                </c:pt>
                <c:pt idx="938">
                  <c:v>223.71</c:v>
                </c:pt>
                <c:pt idx="939">
                  <c:v>176.16</c:v>
                </c:pt>
                <c:pt idx="940">
                  <c:v>319.49</c:v>
                </c:pt>
                <c:pt idx="941">
                  <c:v>70.48</c:v>
                </c:pt>
                <c:pt idx="942">
                  <c:v>240.31</c:v>
                </c:pt>
                <c:pt idx="943">
                  <c:v>68.400000000000006</c:v>
                </c:pt>
                <c:pt idx="944">
                  <c:v>174.34</c:v>
                </c:pt>
                <c:pt idx="945">
                  <c:v>33.950000000000003</c:v>
                </c:pt>
                <c:pt idx="946">
                  <c:v>189.27</c:v>
                </c:pt>
                <c:pt idx="947">
                  <c:v>587.94000000000005</c:v>
                </c:pt>
                <c:pt idx="948">
                  <c:v>375.07</c:v>
                </c:pt>
                <c:pt idx="949">
                  <c:v>297.8</c:v>
                </c:pt>
                <c:pt idx="950">
                  <c:v>795.15</c:v>
                </c:pt>
                <c:pt idx="951">
                  <c:v>467.16</c:v>
                </c:pt>
                <c:pt idx="952">
                  <c:v>151.04</c:v>
                </c:pt>
                <c:pt idx="953">
                  <c:v>261.16000000000003</c:v>
                </c:pt>
                <c:pt idx="954">
                  <c:v>121.96</c:v>
                </c:pt>
                <c:pt idx="955">
                  <c:v>277.05</c:v>
                </c:pt>
                <c:pt idx="956">
                  <c:v>220.2</c:v>
                </c:pt>
                <c:pt idx="957">
                  <c:v>255.29</c:v>
                </c:pt>
                <c:pt idx="958">
                  <c:v>63.39</c:v>
                </c:pt>
                <c:pt idx="959">
                  <c:v>0.62</c:v>
                </c:pt>
                <c:pt idx="960">
                  <c:v>481.16</c:v>
                </c:pt>
                <c:pt idx="961">
                  <c:v>10.199999999999999</c:v>
                </c:pt>
                <c:pt idx="962">
                  <c:v>124.82</c:v>
                </c:pt>
                <c:pt idx="963">
                  <c:v>76.81</c:v>
                </c:pt>
                <c:pt idx="964">
                  <c:v>322.57</c:v>
                </c:pt>
                <c:pt idx="965">
                  <c:v>267.60000000000002</c:v>
                </c:pt>
                <c:pt idx="966">
                  <c:v>178.94</c:v>
                </c:pt>
                <c:pt idx="967">
                  <c:v>80.099999999999994</c:v>
                </c:pt>
                <c:pt idx="968">
                  <c:v>25.59</c:v>
                </c:pt>
                <c:pt idx="969">
                  <c:v>146.06</c:v>
                </c:pt>
                <c:pt idx="970">
                  <c:v>40.409999999999997</c:v>
                </c:pt>
                <c:pt idx="971">
                  <c:v>95.71</c:v>
                </c:pt>
                <c:pt idx="972">
                  <c:v>87.03</c:v>
                </c:pt>
                <c:pt idx="973">
                  <c:v>392.69</c:v>
                </c:pt>
                <c:pt idx="974">
                  <c:v>127.33</c:v>
                </c:pt>
                <c:pt idx="975">
                  <c:v>42.87</c:v>
                </c:pt>
                <c:pt idx="976">
                  <c:v>0.62</c:v>
                </c:pt>
                <c:pt idx="977">
                  <c:v>614.27</c:v>
                </c:pt>
                <c:pt idx="978">
                  <c:v>124.67</c:v>
                </c:pt>
                <c:pt idx="979">
                  <c:v>145.29</c:v>
                </c:pt>
                <c:pt idx="980">
                  <c:v>0.62</c:v>
                </c:pt>
                <c:pt idx="981">
                  <c:v>97.86</c:v>
                </c:pt>
                <c:pt idx="982">
                  <c:v>304.45999999999998</c:v>
                </c:pt>
                <c:pt idx="983">
                  <c:v>0.62</c:v>
                </c:pt>
                <c:pt idx="984">
                  <c:v>247.17</c:v>
                </c:pt>
                <c:pt idx="985">
                  <c:v>0.62</c:v>
                </c:pt>
                <c:pt idx="986">
                  <c:v>343.07</c:v>
                </c:pt>
                <c:pt idx="987">
                  <c:v>189.09</c:v>
                </c:pt>
                <c:pt idx="988">
                  <c:v>0.62</c:v>
                </c:pt>
                <c:pt idx="989">
                  <c:v>57.13</c:v>
                </c:pt>
                <c:pt idx="990">
                  <c:v>192.77</c:v>
                </c:pt>
                <c:pt idx="991">
                  <c:v>128.13999999999999</c:v>
                </c:pt>
                <c:pt idx="992">
                  <c:v>125.49</c:v>
                </c:pt>
                <c:pt idx="993">
                  <c:v>487.53</c:v>
                </c:pt>
                <c:pt idx="994">
                  <c:v>140.12</c:v>
                </c:pt>
                <c:pt idx="995">
                  <c:v>174.16</c:v>
                </c:pt>
                <c:pt idx="996">
                  <c:v>175.34</c:v>
                </c:pt>
                <c:pt idx="997">
                  <c:v>205.08</c:v>
                </c:pt>
                <c:pt idx="998">
                  <c:v>0.62</c:v>
                </c:pt>
                <c:pt idx="999">
                  <c:v>105.83</c:v>
                </c:pt>
                <c:pt idx="1000">
                  <c:v>12.08</c:v>
                </c:pt>
                <c:pt idx="1001">
                  <c:v>193.3</c:v>
                </c:pt>
                <c:pt idx="1002">
                  <c:v>119.46</c:v>
                </c:pt>
                <c:pt idx="1003">
                  <c:v>94.38</c:v>
                </c:pt>
                <c:pt idx="1004">
                  <c:v>193.55</c:v>
                </c:pt>
                <c:pt idx="1005">
                  <c:v>144.99</c:v>
                </c:pt>
                <c:pt idx="1006">
                  <c:v>155.76</c:v>
                </c:pt>
                <c:pt idx="1007">
                  <c:v>62.15</c:v>
                </c:pt>
                <c:pt idx="1008">
                  <c:v>103.43</c:v>
                </c:pt>
                <c:pt idx="1009">
                  <c:v>0.62</c:v>
                </c:pt>
                <c:pt idx="1010">
                  <c:v>26.07</c:v>
                </c:pt>
                <c:pt idx="1011">
                  <c:v>142.36000000000001</c:v>
                </c:pt>
                <c:pt idx="1012">
                  <c:v>43.21</c:v>
                </c:pt>
                <c:pt idx="1013">
                  <c:v>141.01</c:v>
                </c:pt>
                <c:pt idx="1014">
                  <c:v>252.39</c:v>
                </c:pt>
                <c:pt idx="1015">
                  <c:v>306.63</c:v>
                </c:pt>
                <c:pt idx="1016">
                  <c:v>135.4</c:v>
                </c:pt>
                <c:pt idx="1017">
                  <c:v>240.55</c:v>
                </c:pt>
                <c:pt idx="1018">
                  <c:v>0.62</c:v>
                </c:pt>
                <c:pt idx="1019">
                  <c:v>575.71</c:v>
                </c:pt>
                <c:pt idx="1020">
                  <c:v>25.18</c:v>
                </c:pt>
                <c:pt idx="1021">
                  <c:v>21.97</c:v>
                </c:pt>
                <c:pt idx="1022">
                  <c:v>964.06</c:v>
                </c:pt>
                <c:pt idx="1023">
                  <c:v>54.43</c:v>
                </c:pt>
                <c:pt idx="1024">
                  <c:v>200.03</c:v>
                </c:pt>
                <c:pt idx="1025">
                  <c:v>92.4</c:v>
                </c:pt>
                <c:pt idx="1026">
                  <c:v>230.1</c:v>
                </c:pt>
                <c:pt idx="1027">
                  <c:v>173.12</c:v>
                </c:pt>
                <c:pt idx="1028">
                  <c:v>44.74</c:v>
                </c:pt>
                <c:pt idx="1029">
                  <c:v>8.7799999999999994</c:v>
                </c:pt>
                <c:pt idx="1030">
                  <c:v>214.31</c:v>
                </c:pt>
                <c:pt idx="1031">
                  <c:v>346.79</c:v>
                </c:pt>
                <c:pt idx="1032">
                  <c:v>400.14</c:v>
                </c:pt>
                <c:pt idx="1033">
                  <c:v>0.62</c:v>
                </c:pt>
                <c:pt idx="1034">
                  <c:v>0.62</c:v>
                </c:pt>
                <c:pt idx="1035">
                  <c:v>185.11</c:v>
                </c:pt>
                <c:pt idx="1036">
                  <c:v>0.62</c:v>
                </c:pt>
                <c:pt idx="1037">
                  <c:v>163.38999999999999</c:v>
                </c:pt>
                <c:pt idx="1038">
                  <c:v>318.32</c:v>
                </c:pt>
                <c:pt idx="1039">
                  <c:v>162.34</c:v>
                </c:pt>
                <c:pt idx="1040">
                  <c:v>0.62</c:v>
                </c:pt>
                <c:pt idx="1041">
                  <c:v>770.76</c:v>
                </c:pt>
                <c:pt idx="1042">
                  <c:v>30.16</c:v>
                </c:pt>
                <c:pt idx="1043">
                  <c:v>134.19999999999999</c:v>
                </c:pt>
                <c:pt idx="1044">
                  <c:v>0.62</c:v>
                </c:pt>
                <c:pt idx="1045">
                  <c:v>151.33000000000001</c:v>
                </c:pt>
                <c:pt idx="1046">
                  <c:v>136.61000000000001</c:v>
                </c:pt>
                <c:pt idx="1047">
                  <c:v>155.84</c:v>
                </c:pt>
                <c:pt idx="1048">
                  <c:v>94</c:v>
                </c:pt>
                <c:pt idx="1049">
                  <c:v>103.7</c:v>
                </c:pt>
                <c:pt idx="1050">
                  <c:v>567.04</c:v>
                </c:pt>
                <c:pt idx="1051">
                  <c:v>201.92</c:v>
                </c:pt>
                <c:pt idx="1052">
                  <c:v>0.62</c:v>
                </c:pt>
                <c:pt idx="1053">
                  <c:v>175.1</c:v>
                </c:pt>
                <c:pt idx="1054">
                  <c:v>0.62</c:v>
                </c:pt>
                <c:pt idx="1055">
                  <c:v>0.62</c:v>
                </c:pt>
                <c:pt idx="1056">
                  <c:v>152.16999999999999</c:v>
                </c:pt>
                <c:pt idx="1057">
                  <c:v>108.24</c:v>
                </c:pt>
                <c:pt idx="1058">
                  <c:v>548.48</c:v>
                </c:pt>
                <c:pt idx="1059">
                  <c:v>56.25</c:v>
                </c:pt>
                <c:pt idx="1060">
                  <c:v>87.88</c:v>
                </c:pt>
                <c:pt idx="1061">
                  <c:v>128.83000000000001</c:v>
                </c:pt>
                <c:pt idx="1062">
                  <c:v>261.83</c:v>
                </c:pt>
                <c:pt idx="1063">
                  <c:v>428.25</c:v>
                </c:pt>
                <c:pt idx="1064">
                  <c:v>228.57</c:v>
                </c:pt>
                <c:pt idx="1065">
                  <c:v>64.09</c:v>
                </c:pt>
                <c:pt idx="1066">
                  <c:v>433.72</c:v>
                </c:pt>
                <c:pt idx="1067">
                  <c:v>332.43</c:v>
                </c:pt>
                <c:pt idx="1068">
                  <c:v>0.62</c:v>
                </c:pt>
                <c:pt idx="1069">
                  <c:v>0.62</c:v>
                </c:pt>
                <c:pt idx="1070">
                  <c:v>57.53</c:v>
                </c:pt>
                <c:pt idx="1071">
                  <c:v>94.55</c:v>
                </c:pt>
                <c:pt idx="1072">
                  <c:v>376.28</c:v>
                </c:pt>
                <c:pt idx="1073">
                  <c:v>6.9</c:v>
                </c:pt>
                <c:pt idx="1074">
                  <c:v>227.41</c:v>
                </c:pt>
                <c:pt idx="1075">
                  <c:v>542.76</c:v>
                </c:pt>
                <c:pt idx="1076">
                  <c:v>71.739999999999995</c:v>
                </c:pt>
                <c:pt idx="1077">
                  <c:v>330.68</c:v>
                </c:pt>
                <c:pt idx="1078">
                  <c:v>80.73</c:v>
                </c:pt>
                <c:pt idx="1079">
                  <c:v>123.91</c:v>
                </c:pt>
                <c:pt idx="1080">
                  <c:v>15.18</c:v>
                </c:pt>
                <c:pt idx="1081">
                  <c:v>72.37</c:v>
                </c:pt>
                <c:pt idx="1082">
                  <c:v>55.14</c:v>
                </c:pt>
                <c:pt idx="1083">
                  <c:v>2.2599999999999998</c:v>
                </c:pt>
                <c:pt idx="1084">
                  <c:v>357.36</c:v>
                </c:pt>
                <c:pt idx="1085">
                  <c:v>148.29</c:v>
                </c:pt>
                <c:pt idx="1086">
                  <c:v>241.91</c:v>
                </c:pt>
                <c:pt idx="1087">
                  <c:v>77.459999999999994</c:v>
                </c:pt>
                <c:pt idx="1088">
                  <c:v>151.01</c:v>
                </c:pt>
                <c:pt idx="1089">
                  <c:v>116.58</c:v>
                </c:pt>
                <c:pt idx="1090">
                  <c:v>186.42</c:v>
                </c:pt>
                <c:pt idx="1091">
                  <c:v>135.62</c:v>
                </c:pt>
                <c:pt idx="1092">
                  <c:v>84.29</c:v>
                </c:pt>
                <c:pt idx="1093">
                  <c:v>204.59</c:v>
                </c:pt>
                <c:pt idx="1094">
                  <c:v>60.66</c:v>
                </c:pt>
                <c:pt idx="1095">
                  <c:v>133.41</c:v>
                </c:pt>
                <c:pt idx="1096">
                  <c:v>181.91</c:v>
                </c:pt>
                <c:pt idx="1097">
                  <c:v>472.35</c:v>
                </c:pt>
                <c:pt idx="1098">
                  <c:v>117.88</c:v>
                </c:pt>
                <c:pt idx="1099">
                  <c:v>51.48</c:v>
                </c:pt>
                <c:pt idx="1100">
                  <c:v>0.62</c:v>
                </c:pt>
                <c:pt idx="1101">
                  <c:v>445.04</c:v>
                </c:pt>
                <c:pt idx="1102">
                  <c:v>208.38</c:v>
                </c:pt>
                <c:pt idx="1103">
                  <c:v>46.07</c:v>
                </c:pt>
                <c:pt idx="1104">
                  <c:v>33.29</c:v>
                </c:pt>
                <c:pt idx="1105">
                  <c:v>120.49</c:v>
                </c:pt>
                <c:pt idx="1106">
                  <c:v>222.25</c:v>
                </c:pt>
                <c:pt idx="1107">
                  <c:v>164.22</c:v>
                </c:pt>
                <c:pt idx="1108">
                  <c:v>358.14</c:v>
                </c:pt>
                <c:pt idx="1109">
                  <c:v>469.99</c:v>
                </c:pt>
                <c:pt idx="1110">
                  <c:v>138.52000000000001</c:v>
                </c:pt>
                <c:pt idx="1111">
                  <c:v>156.44999999999999</c:v>
                </c:pt>
                <c:pt idx="1112">
                  <c:v>886.36</c:v>
                </c:pt>
                <c:pt idx="1113">
                  <c:v>112.24</c:v>
                </c:pt>
                <c:pt idx="1114">
                  <c:v>198.88</c:v>
                </c:pt>
                <c:pt idx="1115">
                  <c:v>309.85000000000002</c:v>
                </c:pt>
                <c:pt idx="1116">
                  <c:v>0.62</c:v>
                </c:pt>
                <c:pt idx="1117">
                  <c:v>319.51</c:v>
                </c:pt>
                <c:pt idx="1118">
                  <c:v>0.62</c:v>
                </c:pt>
                <c:pt idx="1119">
                  <c:v>99.49</c:v>
                </c:pt>
                <c:pt idx="1120">
                  <c:v>274.41000000000003</c:v>
                </c:pt>
                <c:pt idx="1121">
                  <c:v>271.87</c:v>
                </c:pt>
                <c:pt idx="1122">
                  <c:v>111.34</c:v>
                </c:pt>
                <c:pt idx="1123">
                  <c:v>250.12</c:v>
                </c:pt>
                <c:pt idx="1124">
                  <c:v>401.88</c:v>
                </c:pt>
                <c:pt idx="1125">
                  <c:v>135.76</c:v>
                </c:pt>
                <c:pt idx="1126">
                  <c:v>0.62</c:v>
                </c:pt>
                <c:pt idx="1127">
                  <c:v>321.68</c:v>
                </c:pt>
                <c:pt idx="1128">
                  <c:v>163.55000000000001</c:v>
                </c:pt>
                <c:pt idx="1129">
                  <c:v>198.05</c:v>
                </c:pt>
                <c:pt idx="1130">
                  <c:v>346.77</c:v>
                </c:pt>
                <c:pt idx="1131">
                  <c:v>226.97</c:v>
                </c:pt>
                <c:pt idx="1132">
                  <c:v>54.35</c:v>
                </c:pt>
                <c:pt idx="1133">
                  <c:v>109.23</c:v>
                </c:pt>
                <c:pt idx="1134">
                  <c:v>176.02</c:v>
                </c:pt>
                <c:pt idx="1135">
                  <c:v>261.02999999999997</c:v>
                </c:pt>
                <c:pt idx="1136">
                  <c:v>143.09</c:v>
                </c:pt>
                <c:pt idx="1137">
                  <c:v>141.37</c:v>
                </c:pt>
                <c:pt idx="1138">
                  <c:v>193.36</c:v>
                </c:pt>
                <c:pt idx="1139">
                  <c:v>249.54</c:v>
                </c:pt>
                <c:pt idx="1140">
                  <c:v>277.14</c:v>
                </c:pt>
                <c:pt idx="1141">
                  <c:v>0.62</c:v>
                </c:pt>
                <c:pt idx="1142">
                  <c:v>139.97999999999999</c:v>
                </c:pt>
                <c:pt idx="1143">
                  <c:v>0.62</c:v>
                </c:pt>
                <c:pt idx="1144">
                  <c:v>43.65</c:v>
                </c:pt>
                <c:pt idx="1145">
                  <c:v>190.59</c:v>
                </c:pt>
                <c:pt idx="1146">
                  <c:v>100.02</c:v>
                </c:pt>
                <c:pt idx="1147">
                  <c:v>396.99</c:v>
                </c:pt>
                <c:pt idx="1148">
                  <c:v>0.62</c:v>
                </c:pt>
                <c:pt idx="1149">
                  <c:v>147.78</c:v>
                </c:pt>
                <c:pt idx="1150">
                  <c:v>230.03</c:v>
                </c:pt>
                <c:pt idx="1151">
                  <c:v>0.62</c:v>
                </c:pt>
                <c:pt idx="1152">
                  <c:v>108.91</c:v>
                </c:pt>
                <c:pt idx="1153">
                  <c:v>148.57</c:v>
                </c:pt>
                <c:pt idx="1154">
                  <c:v>44.08</c:v>
                </c:pt>
                <c:pt idx="1155">
                  <c:v>156.43</c:v>
                </c:pt>
                <c:pt idx="1156">
                  <c:v>461.15</c:v>
                </c:pt>
                <c:pt idx="1157">
                  <c:v>0.62</c:v>
                </c:pt>
                <c:pt idx="1158">
                  <c:v>216.62</c:v>
                </c:pt>
                <c:pt idx="1159">
                  <c:v>264.83</c:v>
                </c:pt>
                <c:pt idx="1160">
                  <c:v>764.65</c:v>
                </c:pt>
                <c:pt idx="1161">
                  <c:v>267.39</c:v>
                </c:pt>
                <c:pt idx="1162">
                  <c:v>192.02</c:v>
                </c:pt>
                <c:pt idx="1163">
                  <c:v>0.62</c:v>
                </c:pt>
                <c:pt idx="1164">
                  <c:v>0.62</c:v>
                </c:pt>
                <c:pt idx="1165">
                  <c:v>457.51</c:v>
                </c:pt>
                <c:pt idx="1166">
                  <c:v>75.400000000000006</c:v>
                </c:pt>
                <c:pt idx="1167">
                  <c:v>0.62</c:v>
                </c:pt>
                <c:pt idx="1168">
                  <c:v>144.49</c:v>
                </c:pt>
                <c:pt idx="1169">
                  <c:v>395.22</c:v>
                </c:pt>
                <c:pt idx="1170">
                  <c:v>425</c:v>
                </c:pt>
                <c:pt idx="1171">
                  <c:v>253.22</c:v>
                </c:pt>
                <c:pt idx="1172">
                  <c:v>299.94</c:v>
                </c:pt>
                <c:pt idx="1173">
                  <c:v>0.62</c:v>
                </c:pt>
                <c:pt idx="1174">
                  <c:v>484.61</c:v>
                </c:pt>
                <c:pt idx="1175">
                  <c:v>276.7</c:v>
                </c:pt>
                <c:pt idx="1176">
                  <c:v>137.26</c:v>
                </c:pt>
                <c:pt idx="1177">
                  <c:v>0.62</c:v>
                </c:pt>
                <c:pt idx="1178">
                  <c:v>154.72</c:v>
                </c:pt>
                <c:pt idx="1179">
                  <c:v>287.52</c:v>
                </c:pt>
                <c:pt idx="1180">
                  <c:v>300.93</c:v>
                </c:pt>
                <c:pt idx="1181">
                  <c:v>780.52</c:v>
                </c:pt>
                <c:pt idx="1182">
                  <c:v>406.43</c:v>
                </c:pt>
                <c:pt idx="1183">
                  <c:v>102.66</c:v>
                </c:pt>
                <c:pt idx="1184">
                  <c:v>93.08</c:v>
                </c:pt>
                <c:pt idx="1185">
                  <c:v>136.57</c:v>
                </c:pt>
                <c:pt idx="1186">
                  <c:v>55.68</c:v>
                </c:pt>
                <c:pt idx="1187">
                  <c:v>428.84</c:v>
                </c:pt>
                <c:pt idx="1188">
                  <c:v>18.22</c:v>
                </c:pt>
                <c:pt idx="1189">
                  <c:v>316.36</c:v>
                </c:pt>
                <c:pt idx="1190">
                  <c:v>114.83</c:v>
                </c:pt>
                <c:pt idx="1191">
                  <c:v>265.7</c:v>
                </c:pt>
                <c:pt idx="1192">
                  <c:v>225.04</c:v>
                </c:pt>
                <c:pt idx="1193">
                  <c:v>347.6</c:v>
                </c:pt>
                <c:pt idx="1194">
                  <c:v>422.97</c:v>
                </c:pt>
                <c:pt idx="1195">
                  <c:v>323.95</c:v>
                </c:pt>
                <c:pt idx="1196">
                  <c:v>141.27000000000001</c:v>
                </c:pt>
                <c:pt idx="1197">
                  <c:v>0.62</c:v>
                </c:pt>
                <c:pt idx="1198">
                  <c:v>161.72999999999999</c:v>
                </c:pt>
                <c:pt idx="1199">
                  <c:v>223.3</c:v>
                </c:pt>
                <c:pt idx="1200">
                  <c:v>119.07</c:v>
                </c:pt>
                <c:pt idx="1201">
                  <c:v>38.08</c:v>
                </c:pt>
                <c:pt idx="1202">
                  <c:v>134.33000000000001</c:v>
                </c:pt>
                <c:pt idx="1203">
                  <c:v>38.229999999999997</c:v>
                </c:pt>
                <c:pt idx="1204">
                  <c:v>315.60000000000002</c:v>
                </c:pt>
                <c:pt idx="1205">
                  <c:v>37.96</c:v>
                </c:pt>
                <c:pt idx="1206">
                  <c:v>315.81</c:v>
                </c:pt>
                <c:pt idx="1207">
                  <c:v>334.11</c:v>
                </c:pt>
                <c:pt idx="1208">
                  <c:v>364.77</c:v>
                </c:pt>
                <c:pt idx="1209">
                  <c:v>179.94</c:v>
                </c:pt>
                <c:pt idx="1210">
                  <c:v>117.43</c:v>
                </c:pt>
                <c:pt idx="1211">
                  <c:v>356.52</c:v>
                </c:pt>
                <c:pt idx="1212">
                  <c:v>55.81</c:v>
                </c:pt>
                <c:pt idx="1213">
                  <c:v>270.79000000000002</c:v>
                </c:pt>
                <c:pt idx="1214">
                  <c:v>308.95</c:v>
                </c:pt>
                <c:pt idx="1215">
                  <c:v>295.57</c:v>
                </c:pt>
                <c:pt idx="1216">
                  <c:v>0.62</c:v>
                </c:pt>
                <c:pt idx="1217">
                  <c:v>0.62</c:v>
                </c:pt>
                <c:pt idx="1218">
                  <c:v>0.62</c:v>
                </c:pt>
                <c:pt idx="1219">
                  <c:v>150.71</c:v>
                </c:pt>
                <c:pt idx="1220">
                  <c:v>254.45</c:v>
                </c:pt>
                <c:pt idx="1221">
                  <c:v>217.3</c:v>
                </c:pt>
                <c:pt idx="1222">
                  <c:v>116.7</c:v>
                </c:pt>
                <c:pt idx="1223">
                  <c:v>69.55</c:v>
                </c:pt>
                <c:pt idx="1224">
                  <c:v>150.44</c:v>
                </c:pt>
                <c:pt idx="1225">
                  <c:v>189.04</c:v>
                </c:pt>
                <c:pt idx="1226">
                  <c:v>330.25</c:v>
                </c:pt>
                <c:pt idx="1227">
                  <c:v>0.62</c:v>
                </c:pt>
                <c:pt idx="1228">
                  <c:v>82.47</c:v>
                </c:pt>
                <c:pt idx="1229">
                  <c:v>488.91</c:v>
                </c:pt>
                <c:pt idx="1230">
                  <c:v>285.95999999999998</c:v>
                </c:pt>
                <c:pt idx="1231">
                  <c:v>283.54000000000002</c:v>
                </c:pt>
                <c:pt idx="1232">
                  <c:v>33.770000000000003</c:v>
                </c:pt>
                <c:pt idx="1233">
                  <c:v>181.44</c:v>
                </c:pt>
                <c:pt idx="1234">
                  <c:v>108.63</c:v>
                </c:pt>
                <c:pt idx="1235">
                  <c:v>150.87</c:v>
                </c:pt>
                <c:pt idx="1236">
                  <c:v>0.62</c:v>
                </c:pt>
                <c:pt idx="1237">
                  <c:v>120.41</c:v>
                </c:pt>
                <c:pt idx="1238">
                  <c:v>347.71</c:v>
                </c:pt>
                <c:pt idx="1239">
                  <c:v>85.29</c:v>
                </c:pt>
                <c:pt idx="1240">
                  <c:v>0.62</c:v>
                </c:pt>
                <c:pt idx="1241">
                  <c:v>126.43</c:v>
                </c:pt>
                <c:pt idx="1242">
                  <c:v>179.16</c:v>
                </c:pt>
                <c:pt idx="1243">
                  <c:v>7.63</c:v>
                </c:pt>
                <c:pt idx="1244">
                  <c:v>281.89999999999998</c:v>
                </c:pt>
                <c:pt idx="1245">
                  <c:v>190.28</c:v>
                </c:pt>
                <c:pt idx="1246">
                  <c:v>260.39</c:v>
                </c:pt>
                <c:pt idx="1247">
                  <c:v>107.01</c:v>
                </c:pt>
                <c:pt idx="1248">
                  <c:v>264.95999999999998</c:v>
                </c:pt>
                <c:pt idx="1249">
                  <c:v>218.35</c:v>
                </c:pt>
                <c:pt idx="1250">
                  <c:v>118.77</c:v>
                </c:pt>
                <c:pt idx="1251">
                  <c:v>0.62</c:v>
                </c:pt>
                <c:pt idx="1252">
                  <c:v>86.01</c:v>
                </c:pt>
                <c:pt idx="1253">
                  <c:v>208.98</c:v>
                </c:pt>
                <c:pt idx="1254">
                  <c:v>159.94999999999999</c:v>
                </c:pt>
                <c:pt idx="1255">
                  <c:v>102.35</c:v>
                </c:pt>
                <c:pt idx="1256">
                  <c:v>363.15</c:v>
                </c:pt>
                <c:pt idx="1257">
                  <c:v>269.24</c:v>
                </c:pt>
                <c:pt idx="1258">
                  <c:v>399.27</c:v>
                </c:pt>
                <c:pt idx="1259">
                  <c:v>424.7</c:v>
                </c:pt>
                <c:pt idx="1260">
                  <c:v>195.54</c:v>
                </c:pt>
                <c:pt idx="1261">
                  <c:v>207.4</c:v>
                </c:pt>
                <c:pt idx="1262">
                  <c:v>17.79</c:v>
                </c:pt>
                <c:pt idx="1263">
                  <c:v>27.12</c:v>
                </c:pt>
                <c:pt idx="1264">
                  <c:v>77.03</c:v>
                </c:pt>
                <c:pt idx="1265">
                  <c:v>137.27000000000001</c:v>
                </c:pt>
                <c:pt idx="1266">
                  <c:v>515.08000000000004</c:v>
                </c:pt>
                <c:pt idx="1267">
                  <c:v>389.93</c:v>
                </c:pt>
                <c:pt idx="1268">
                  <c:v>0.62</c:v>
                </c:pt>
                <c:pt idx="1269">
                  <c:v>0.62</c:v>
                </c:pt>
                <c:pt idx="1270">
                  <c:v>322.44</c:v>
                </c:pt>
                <c:pt idx="1271">
                  <c:v>763.13</c:v>
                </c:pt>
                <c:pt idx="1272">
                  <c:v>34.340000000000003</c:v>
                </c:pt>
                <c:pt idx="1273">
                  <c:v>138.66999999999999</c:v>
                </c:pt>
                <c:pt idx="1274">
                  <c:v>0.62</c:v>
                </c:pt>
                <c:pt idx="1275">
                  <c:v>45</c:v>
                </c:pt>
                <c:pt idx="1276">
                  <c:v>29.04</c:v>
                </c:pt>
                <c:pt idx="1277">
                  <c:v>400.23</c:v>
                </c:pt>
                <c:pt idx="1278">
                  <c:v>279.07</c:v>
                </c:pt>
                <c:pt idx="1279">
                  <c:v>0.62</c:v>
                </c:pt>
                <c:pt idx="1280">
                  <c:v>254.1</c:v>
                </c:pt>
                <c:pt idx="1281">
                  <c:v>0.62</c:v>
                </c:pt>
                <c:pt idx="1282">
                  <c:v>327</c:v>
                </c:pt>
                <c:pt idx="1283">
                  <c:v>0.62</c:v>
                </c:pt>
                <c:pt idx="1284">
                  <c:v>110.96</c:v>
                </c:pt>
                <c:pt idx="1285">
                  <c:v>157.19999999999999</c:v>
                </c:pt>
                <c:pt idx="1286">
                  <c:v>92.55</c:v>
                </c:pt>
                <c:pt idx="1287">
                  <c:v>8.99</c:v>
                </c:pt>
                <c:pt idx="1288">
                  <c:v>116.17</c:v>
                </c:pt>
                <c:pt idx="1289">
                  <c:v>40.18</c:v>
                </c:pt>
                <c:pt idx="1290">
                  <c:v>67.98</c:v>
                </c:pt>
                <c:pt idx="1291">
                  <c:v>270.51</c:v>
                </c:pt>
                <c:pt idx="1292">
                  <c:v>118.5</c:v>
                </c:pt>
                <c:pt idx="1293">
                  <c:v>38.299999999999997</c:v>
                </c:pt>
                <c:pt idx="1294">
                  <c:v>6.55</c:v>
                </c:pt>
                <c:pt idx="1295">
                  <c:v>85.06</c:v>
                </c:pt>
                <c:pt idx="1296">
                  <c:v>0.62</c:v>
                </c:pt>
                <c:pt idx="1297">
                  <c:v>691.08</c:v>
                </c:pt>
                <c:pt idx="1298">
                  <c:v>332.06</c:v>
                </c:pt>
                <c:pt idx="1299">
                  <c:v>385.1</c:v>
                </c:pt>
                <c:pt idx="1300">
                  <c:v>405.43</c:v>
                </c:pt>
                <c:pt idx="1301">
                  <c:v>503.06</c:v>
                </c:pt>
                <c:pt idx="1302">
                  <c:v>697.16</c:v>
                </c:pt>
                <c:pt idx="1303">
                  <c:v>876.35</c:v>
                </c:pt>
                <c:pt idx="1304">
                  <c:v>937.05</c:v>
                </c:pt>
                <c:pt idx="1305">
                  <c:v>1052.3599999999999</c:v>
                </c:pt>
                <c:pt idx="1306">
                  <c:v>1463.03</c:v>
                </c:pt>
                <c:pt idx="1307">
                  <c:v>1457.03</c:v>
                </c:pt>
                <c:pt idx="1308">
                  <c:v>924.84</c:v>
                </c:pt>
                <c:pt idx="1309">
                  <c:v>1483.69</c:v>
                </c:pt>
                <c:pt idx="1310">
                  <c:v>733.13</c:v>
                </c:pt>
                <c:pt idx="1311">
                  <c:v>1246.1300000000001</c:v>
                </c:pt>
                <c:pt idx="1312">
                  <c:v>1044.7</c:v>
                </c:pt>
                <c:pt idx="1313">
                  <c:v>496.8</c:v>
                </c:pt>
                <c:pt idx="1314">
                  <c:v>937.81</c:v>
                </c:pt>
                <c:pt idx="1315">
                  <c:v>366.26</c:v>
                </c:pt>
                <c:pt idx="1316">
                  <c:v>724.22</c:v>
                </c:pt>
                <c:pt idx="1317">
                  <c:v>439.57</c:v>
                </c:pt>
                <c:pt idx="1318">
                  <c:v>503.22</c:v>
                </c:pt>
                <c:pt idx="1319">
                  <c:v>371.93</c:v>
                </c:pt>
                <c:pt idx="1320">
                  <c:v>627.17999999999995</c:v>
                </c:pt>
                <c:pt idx="1321">
                  <c:v>182.46</c:v>
                </c:pt>
                <c:pt idx="1322">
                  <c:v>369.66</c:v>
                </c:pt>
                <c:pt idx="1323">
                  <c:v>836.78</c:v>
                </c:pt>
                <c:pt idx="1324">
                  <c:v>131.74</c:v>
                </c:pt>
                <c:pt idx="1325">
                  <c:v>606.55999999999995</c:v>
                </c:pt>
                <c:pt idx="1326">
                  <c:v>546.38</c:v>
                </c:pt>
                <c:pt idx="1327">
                  <c:v>346.87</c:v>
                </c:pt>
                <c:pt idx="1328">
                  <c:v>481.09</c:v>
                </c:pt>
                <c:pt idx="1329">
                  <c:v>0.62</c:v>
                </c:pt>
                <c:pt idx="1330">
                  <c:v>0.62</c:v>
                </c:pt>
                <c:pt idx="1331">
                  <c:v>117.26</c:v>
                </c:pt>
                <c:pt idx="1332">
                  <c:v>388.01</c:v>
                </c:pt>
                <c:pt idx="1333">
                  <c:v>240.62</c:v>
                </c:pt>
                <c:pt idx="1334">
                  <c:v>137.63999999999999</c:v>
                </c:pt>
                <c:pt idx="1335">
                  <c:v>487.45</c:v>
                </c:pt>
                <c:pt idx="1336">
                  <c:v>458.81</c:v>
                </c:pt>
                <c:pt idx="1337">
                  <c:v>146.97999999999999</c:v>
                </c:pt>
                <c:pt idx="1338">
                  <c:v>383.33</c:v>
                </c:pt>
                <c:pt idx="1339">
                  <c:v>202.41</c:v>
                </c:pt>
                <c:pt idx="1340">
                  <c:v>0.62</c:v>
                </c:pt>
                <c:pt idx="1341">
                  <c:v>588.54999999999995</c:v>
                </c:pt>
                <c:pt idx="1342">
                  <c:v>327.8</c:v>
                </c:pt>
                <c:pt idx="1343">
                  <c:v>27.7</c:v>
                </c:pt>
                <c:pt idx="1344">
                  <c:v>323.97000000000003</c:v>
                </c:pt>
                <c:pt idx="1345">
                  <c:v>185.76</c:v>
                </c:pt>
                <c:pt idx="1346">
                  <c:v>182.88</c:v>
                </c:pt>
                <c:pt idx="1347">
                  <c:v>89.75</c:v>
                </c:pt>
                <c:pt idx="1348">
                  <c:v>387.27</c:v>
                </c:pt>
                <c:pt idx="1349">
                  <c:v>287.95</c:v>
                </c:pt>
                <c:pt idx="1350">
                  <c:v>351.59</c:v>
                </c:pt>
                <c:pt idx="1351">
                  <c:v>207.7</c:v>
                </c:pt>
                <c:pt idx="1352">
                  <c:v>174.79</c:v>
                </c:pt>
                <c:pt idx="1353">
                  <c:v>126.53</c:v>
                </c:pt>
                <c:pt idx="1354">
                  <c:v>116.5</c:v>
                </c:pt>
                <c:pt idx="1355">
                  <c:v>269.89999999999998</c:v>
                </c:pt>
                <c:pt idx="1356">
                  <c:v>247.74</c:v>
                </c:pt>
                <c:pt idx="1357">
                  <c:v>123.94</c:v>
                </c:pt>
                <c:pt idx="1358">
                  <c:v>231.2</c:v>
                </c:pt>
                <c:pt idx="1359">
                  <c:v>0.62</c:v>
                </c:pt>
                <c:pt idx="1360">
                  <c:v>170.3</c:v>
                </c:pt>
                <c:pt idx="1361">
                  <c:v>488.63</c:v>
                </c:pt>
                <c:pt idx="1362">
                  <c:v>38.14</c:v>
                </c:pt>
                <c:pt idx="1363">
                  <c:v>118.24</c:v>
                </c:pt>
                <c:pt idx="1364">
                  <c:v>146.05000000000001</c:v>
                </c:pt>
                <c:pt idx="1365">
                  <c:v>333.32</c:v>
                </c:pt>
                <c:pt idx="1366">
                  <c:v>0.62</c:v>
                </c:pt>
                <c:pt idx="1367">
                  <c:v>150.57</c:v>
                </c:pt>
                <c:pt idx="1368">
                  <c:v>0.62</c:v>
                </c:pt>
                <c:pt idx="1369">
                  <c:v>0.62</c:v>
                </c:pt>
                <c:pt idx="1370">
                  <c:v>126.3</c:v>
                </c:pt>
                <c:pt idx="1371">
                  <c:v>66.760000000000005</c:v>
                </c:pt>
                <c:pt idx="1372">
                  <c:v>453.94</c:v>
                </c:pt>
                <c:pt idx="1373">
                  <c:v>82.87</c:v>
                </c:pt>
                <c:pt idx="1374">
                  <c:v>191.28</c:v>
                </c:pt>
                <c:pt idx="1375">
                  <c:v>194.02</c:v>
                </c:pt>
                <c:pt idx="1376">
                  <c:v>92.04</c:v>
                </c:pt>
                <c:pt idx="1377">
                  <c:v>142.94999999999999</c:v>
                </c:pt>
                <c:pt idx="1378">
                  <c:v>180.16</c:v>
                </c:pt>
                <c:pt idx="1379">
                  <c:v>126.62</c:v>
                </c:pt>
                <c:pt idx="1380">
                  <c:v>109.61</c:v>
                </c:pt>
                <c:pt idx="1381">
                  <c:v>350.87</c:v>
                </c:pt>
                <c:pt idx="1382">
                  <c:v>130.02000000000001</c:v>
                </c:pt>
                <c:pt idx="1383">
                  <c:v>647.04999999999995</c:v>
                </c:pt>
                <c:pt idx="1384">
                  <c:v>83.53</c:v>
                </c:pt>
                <c:pt idx="1385">
                  <c:v>146.13999999999999</c:v>
                </c:pt>
                <c:pt idx="1386">
                  <c:v>172.72</c:v>
                </c:pt>
                <c:pt idx="1387">
                  <c:v>178.68</c:v>
                </c:pt>
                <c:pt idx="1388">
                  <c:v>254.46</c:v>
                </c:pt>
                <c:pt idx="1389">
                  <c:v>0.62</c:v>
                </c:pt>
                <c:pt idx="1390">
                  <c:v>61.63</c:v>
                </c:pt>
                <c:pt idx="1391">
                  <c:v>0.62</c:v>
                </c:pt>
                <c:pt idx="1392">
                  <c:v>47.89</c:v>
                </c:pt>
                <c:pt idx="1393">
                  <c:v>307.22000000000003</c:v>
                </c:pt>
                <c:pt idx="1394">
                  <c:v>192.33</c:v>
                </c:pt>
                <c:pt idx="1395">
                  <c:v>0.62</c:v>
                </c:pt>
                <c:pt idx="1396">
                  <c:v>615.16</c:v>
                </c:pt>
                <c:pt idx="1397">
                  <c:v>72.709999999999994</c:v>
                </c:pt>
                <c:pt idx="1398">
                  <c:v>103.04</c:v>
                </c:pt>
                <c:pt idx="1399">
                  <c:v>78.13</c:v>
                </c:pt>
                <c:pt idx="1400">
                  <c:v>8.25</c:v>
                </c:pt>
                <c:pt idx="1401">
                  <c:v>100.18</c:v>
                </c:pt>
                <c:pt idx="1402">
                  <c:v>284.43</c:v>
                </c:pt>
                <c:pt idx="1403">
                  <c:v>475.38</c:v>
                </c:pt>
                <c:pt idx="1404">
                  <c:v>89.62</c:v>
                </c:pt>
                <c:pt idx="1405">
                  <c:v>190.5</c:v>
                </c:pt>
                <c:pt idx="1406">
                  <c:v>264.36</c:v>
                </c:pt>
                <c:pt idx="1407">
                  <c:v>0.62</c:v>
                </c:pt>
                <c:pt idx="1408">
                  <c:v>140.57</c:v>
                </c:pt>
                <c:pt idx="1409">
                  <c:v>345.39</c:v>
                </c:pt>
                <c:pt idx="1410">
                  <c:v>321.3</c:v>
                </c:pt>
                <c:pt idx="1411">
                  <c:v>130.57</c:v>
                </c:pt>
                <c:pt idx="1412">
                  <c:v>12.41</c:v>
                </c:pt>
                <c:pt idx="1413">
                  <c:v>406.42</c:v>
                </c:pt>
                <c:pt idx="1414">
                  <c:v>332.88</c:v>
                </c:pt>
                <c:pt idx="1415">
                  <c:v>0.62</c:v>
                </c:pt>
                <c:pt idx="1416">
                  <c:v>294.5</c:v>
                </c:pt>
                <c:pt idx="1417">
                  <c:v>0.62</c:v>
                </c:pt>
                <c:pt idx="1418">
                  <c:v>154.13999999999999</c:v>
                </c:pt>
                <c:pt idx="1419">
                  <c:v>368.79</c:v>
                </c:pt>
                <c:pt idx="1420">
                  <c:v>94.31</c:v>
                </c:pt>
                <c:pt idx="1421">
                  <c:v>155.86000000000001</c:v>
                </c:pt>
                <c:pt idx="1422">
                  <c:v>0.62</c:v>
                </c:pt>
                <c:pt idx="1423">
                  <c:v>165.25</c:v>
                </c:pt>
                <c:pt idx="1424">
                  <c:v>253.46</c:v>
                </c:pt>
                <c:pt idx="1425">
                  <c:v>0.62</c:v>
                </c:pt>
                <c:pt idx="1426">
                  <c:v>155.16999999999999</c:v>
                </c:pt>
                <c:pt idx="1427">
                  <c:v>155.77000000000001</c:v>
                </c:pt>
                <c:pt idx="1428">
                  <c:v>75.930000000000007</c:v>
                </c:pt>
                <c:pt idx="1429">
                  <c:v>681.79</c:v>
                </c:pt>
                <c:pt idx="1430">
                  <c:v>492.13</c:v>
                </c:pt>
                <c:pt idx="1431">
                  <c:v>434.38</c:v>
                </c:pt>
                <c:pt idx="1432">
                  <c:v>0.62</c:v>
                </c:pt>
                <c:pt idx="1433">
                  <c:v>219</c:v>
                </c:pt>
                <c:pt idx="1434">
                  <c:v>173.88</c:v>
                </c:pt>
                <c:pt idx="1435">
                  <c:v>0.62</c:v>
                </c:pt>
                <c:pt idx="1436">
                  <c:v>69.7</c:v>
                </c:pt>
                <c:pt idx="1437">
                  <c:v>155.72999999999999</c:v>
                </c:pt>
                <c:pt idx="1438">
                  <c:v>464.32</c:v>
                </c:pt>
                <c:pt idx="1439">
                  <c:v>165.23</c:v>
                </c:pt>
                <c:pt idx="1440">
                  <c:v>230.96</c:v>
                </c:pt>
                <c:pt idx="1441">
                  <c:v>241.83</c:v>
                </c:pt>
                <c:pt idx="1442">
                  <c:v>240.61</c:v>
                </c:pt>
                <c:pt idx="1443">
                  <c:v>185.49</c:v>
                </c:pt>
                <c:pt idx="1444">
                  <c:v>203.47</c:v>
                </c:pt>
                <c:pt idx="1445">
                  <c:v>514.91</c:v>
                </c:pt>
                <c:pt idx="1446">
                  <c:v>615.49</c:v>
                </c:pt>
                <c:pt idx="1447">
                  <c:v>0.62</c:v>
                </c:pt>
                <c:pt idx="1448">
                  <c:v>162.74</c:v>
                </c:pt>
                <c:pt idx="1449">
                  <c:v>519.02</c:v>
                </c:pt>
                <c:pt idx="1450">
                  <c:v>227.24</c:v>
                </c:pt>
                <c:pt idx="1451">
                  <c:v>347.51</c:v>
                </c:pt>
                <c:pt idx="1452">
                  <c:v>368.84</c:v>
                </c:pt>
                <c:pt idx="1453">
                  <c:v>390.46</c:v>
                </c:pt>
                <c:pt idx="1454">
                  <c:v>222.26</c:v>
                </c:pt>
                <c:pt idx="1455">
                  <c:v>149.49</c:v>
                </c:pt>
                <c:pt idx="1456">
                  <c:v>216.76</c:v>
                </c:pt>
                <c:pt idx="1457">
                  <c:v>538.84</c:v>
                </c:pt>
                <c:pt idx="1458">
                  <c:v>88.28</c:v>
                </c:pt>
                <c:pt idx="1459">
                  <c:v>388.49</c:v>
                </c:pt>
                <c:pt idx="1460">
                  <c:v>270.45999999999998</c:v>
                </c:pt>
                <c:pt idx="1461">
                  <c:v>0.62</c:v>
                </c:pt>
                <c:pt idx="1462">
                  <c:v>224.27</c:v>
                </c:pt>
                <c:pt idx="1463">
                  <c:v>509.25</c:v>
                </c:pt>
                <c:pt idx="1464">
                  <c:v>778.47</c:v>
                </c:pt>
                <c:pt idx="1465">
                  <c:v>577.87</c:v>
                </c:pt>
                <c:pt idx="1466">
                  <c:v>0.62</c:v>
                </c:pt>
                <c:pt idx="1467">
                  <c:v>320.73</c:v>
                </c:pt>
                <c:pt idx="1468">
                  <c:v>324.86</c:v>
                </c:pt>
                <c:pt idx="1469">
                  <c:v>548.86</c:v>
                </c:pt>
                <c:pt idx="1470">
                  <c:v>323.31</c:v>
                </c:pt>
                <c:pt idx="1471">
                  <c:v>463.1</c:v>
                </c:pt>
                <c:pt idx="1472">
                  <c:v>287.23</c:v>
                </c:pt>
                <c:pt idx="1473">
                  <c:v>413.61</c:v>
                </c:pt>
                <c:pt idx="1474">
                  <c:v>319.58</c:v>
                </c:pt>
                <c:pt idx="1475">
                  <c:v>638.95000000000005</c:v>
                </c:pt>
                <c:pt idx="1476">
                  <c:v>323.27</c:v>
                </c:pt>
                <c:pt idx="1477">
                  <c:v>43.96</c:v>
                </c:pt>
                <c:pt idx="1478">
                  <c:v>210.31</c:v>
                </c:pt>
                <c:pt idx="1479">
                  <c:v>218.04</c:v>
                </c:pt>
                <c:pt idx="1480">
                  <c:v>290.93</c:v>
                </c:pt>
                <c:pt idx="1481">
                  <c:v>88.39</c:v>
                </c:pt>
                <c:pt idx="1482">
                  <c:v>1051.9000000000001</c:v>
                </c:pt>
                <c:pt idx="1483">
                  <c:v>139.38999999999999</c:v>
                </c:pt>
                <c:pt idx="1484">
                  <c:v>60.96</c:v>
                </c:pt>
                <c:pt idx="1485">
                  <c:v>0.62</c:v>
                </c:pt>
                <c:pt idx="1486">
                  <c:v>1048.57</c:v>
                </c:pt>
                <c:pt idx="1487">
                  <c:v>215.88</c:v>
                </c:pt>
                <c:pt idx="1488">
                  <c:v>482.9</c:v>
                </c:pt>
                <c:pt idx="1489">
                  <c:v>573.32000000000005</c:v>
                </c:pt>
                <c:pt idx="1490">
                  <c:v>657.39</c:v>
                </c:pt>
                <c:pt idx="1491">
                  <c:v>234.16</c:v>
                </c:pt>
                <c:pt idx="1492">
                  <c:v>591.95000000000005</c:v>
                </c:pt>
                <c:pt idx="1493">
                  <c:v>239.28</c:v>
                </c:pt>
                <c:pt idx="1494">
                  <c:v>216.86</c:v>
                </c:pt>
                <c:pt idx="1495">
                  <c:v>252.28</c:v>
                </c:pt>
                <c:pt idx="1496">
                  <c:v>624.95000000000005</c:v>
                </c:pt>
                <c:pt idx="1497">
                  <c:v>290.64999999999998</c:v>
                </c:pt>
                <c:pt idx="1498">
                  <c:v>279.11</c:v>
                </c:pt>
                <c:pt idx="1499">
                  <c:v>901.92</c:v>
                </c:pt>
                <c:pt idx="1500">
                  <c:v>652.94000000000005</c:v>
                </c:pt>
                <c:pt idx="1501">
                  <c:v>566.57000000000005</c:v>
                </c:pt>
                <c:pt idx="1502">
                  <c:v>725.5</c:v>
                </c:pt>
                <c:pt idx="1503">
                  <c:v>799.73</c:v>
                </c:pt>
                <c:pt idx="1504">
                  <c:v>508.2</c:v>
                </c:pt>
                <c:pt idx="1505">
                  <c:v>808.69</c:v>
                </c:pt>
                <c:pt idx="1506">
                  <c:v>2224.02</c:v>
                </c:pt>
                <c:pt idx="1507">
                  <c:v>959.53</c:v>
                </c:pt>
                <c:pt idx="1508">
                  <c:v>516.67999999999995</c:v>
                </c:pt>
                <c:pt idx="1509">
                  <c:v>658.9</c:v>
                </c:pt>
                <c:pt idx="1510">
                  <c:v>603.91</c:v>
                </c:pt>
                <c:pt idx="1511">
                  <c:v>769.56</c:v>
                </c:pt>
                <c:pt idx="1512">
                  <c:v>1071.28</c:v>
                </c:pt>
                <c:pt idx="1513">
                  <c:v>931.03</c:v>
                </c:pt>
                <c:pt idx="1514">
                  <c:v>265.02999999999997</c:v>
                </c:pt>
                <c:pt idx="1515">
                  <c:v>591.6</c:v>
                </c:pt>
                <c:pt idx="1516">
                  <c:v>1034.75</c:v>
                </c:pt>
                <c:pt idx="1517">
                  <c:v>783.14</c:v>
                </c:pt>
                <c:pt idx="1518">
                  <c:v>1314.39</c:v>
                </c:pt>
                <c:pt idx="1519">
                  <c:v>498.93</c:v>
                </c:pt>
                <c:pt idx="1520">
                  <c:v>885.19</c:v>
                </c:pt>
                <c:pt idx="1521">
                  <c:v>1049</c:v>
                </c:pt>
                <c:pt idx="1522">
                  <c:v>556.48</c:v>
                </c:pt>
                <c:pt idx="1523">
                  <c:v>594.75</c:v>
                </c:pt>
                <c:pt idx="1524">
                  <c:v>679.49</c:v>
                </c:pt>
                <c:pt idx="1525">
                  <c:v>779.67</c:v>
                </c:pt>
                <c:pt idx="1526">
                  <c:v>1358.51</c:v>
                </c:pt>
                <c:pt idx="1527">
                  <c:v>906.73</c:v>
                </c:pt>
                <c:pt idx="1528">
                  <c:v>1275.92</c:v>
                </c:pt>
                <c:pt idx="1529">
                  <c:v>1291.67</c:v>
                </c:pt>
                <c:pt idx="1530">
                  <c:v>475.19</c:v>
                </c:pt>
                <c:pt idx="1531">
                  <c:v>1055.23</c:v>
                </c:pt>
                <c:pt idx="1532">
                  <c:v>921.02</c:v>
                </c:pt>
                <c:pt idx="1533">
                  <c:v>638.54</c:v>
                </c:pt>
                <c:pt idx="1534">
                  <c:v>587.39</c:v>
                </c:pt>
                <c:pt idx="1535">
                  <c:v>2638.25</c:v>
                </c:pt>
                <c:pt idx="1536">
                  <c:v>854.25</c:v>
                </c:pt>
                <c:pt idx="1537">
                  <c:v>1141.99</c:v>
                </c:pt>
                <c:pt idx="1538">
                  <c:v>795.75</c:v>
                </c:pt>
                <c:pt idx="1539">
                  <c:v>1726.44</c:v>
                </c:pt>
                <c:pt idx="1540">
                  <c:v>788.66</c:v>
                </c:pt>
                <c:pt idx="1541">
                  <c:v>1368.36</c:v>
                </c:pt>
                <c:pt idx="1542">
                  <c:v>1233.82</c:v>
                </c:pt>
                <c:pt idx="1543">
                  <c:v>820.86</c:v>
                </c:pt>
                <c:pt idx="1544">
                  <c:v>1432.14</c:v>
                </c:pt>
                <c:pt idx="1545">
                  <c:v>1559.95</c:v>
                </c:pt>
                <c:pt idx="1546">
                  <c:v>1235.57</c:v>
                </c:pt>
                <c:pt idx="1547">
                  <c:v>1676.95</c:v>
                </c:pt>
                <c:pt idx="1548">
                  <c:v>1094.78</c:v>
                </c:pt>
                <c:pt idx="1549">
                  <c:v>1860.86</c:v>
                </c:pt>
                <c:pt idx="1550">
                  <c:v>1573.62</c:v>
                </c:pt>
                <c:pt idx="1551">
                  <c:v>1931.13</c:v>
                </c:pt>
                <c:pt idx="1552">
                  <c:v>1146.0999999999999</c:v>
                </c:pt>
                <c:pt idx="1553">
                  <c:v>1431.57</c:v>
                </c:pt>
                <c:pt idx="1554">
                  <c:v>1795.69</c:v>
                </c:pt>
                <c:pt idx="1555">
                  <c:v>1497.37</c:v>
                </c:pt>
                <c:pt idx="1556">
                  <c:v>1076.3599999999999</c:v>
                </c:pt>
                <c:pt idx="1557">
                  <c:v>2222.11</c:v>
                </c:pt>
                <c:pt idx="1558">
                  <c:v>2391.83</c:v>
                </c:pt>
                <c:pt idx="1559">
                  <c:v>1357.65</c:v>
                </c:pt>
                <c:pt idx="1560">
                  <c:v>2112.69</c:v>
                </c:pt>
                <c:pt idx="1561">
                  <c:v>2085.21</c:v>
                </c:pt>
                <c:pt idx="1562">
                  <c:v>1787.75</c:v>
                </c:pt>
                <c:pt idx="1563">
                  <c:v>1744.31</c:v>
                </c:pt>
                <c:pt idx="1564">
                  <c:v>1903.9</c:v>
                </c:pt>
                <c:pt idx="1565">
                  <c:v>1854.33</c:v>
                </c:pt>
                <c:pt idx="1566">
                  <c:v>2245.44</c:v>
                </c:pt>
                <c:pt idx="1567">
                  <c:v>1933.36</c:v>
                </c:pt>
                <c:pt idx="1568">
                  <c:v>2248.9</c:v>
                </c:pt>
                <c:pt idx="1569">
                  <c:v>1821.74</c:v>
                </c:pt>
                <c:pt idx="1570">
                  <c:v>2147.8000000000002</c:v>
                </c:pt>
                <c:pt idx="1571">
                  <c:v>2401.85</c:v>
                </c:pt>
                <c:pt idx="1572">
                  <c:v>1528.2</c:v>
                </c:pt>
                <c:pt idx="1573">
                  <c:v>2138.44</c:v>
                </c:pt>
                <c:pt idx="1574">
                  <c:v>1944.58</c:v>
                </c:pt>
                <c:pt idx="1575">
                  <c:v>2015.6</c:v>
                </c:pt>
                <c:pt idx="1576">
                  <c:v>1188.24</c:v>
                </c:pt>
                <c:pt idx="1577">
                  <c:v>2020.44</c:v>
                </c:pt>
                <c:pt idx="1578">
                  <c:v>1424.45</c:v>
                </c:pt>
                <c:pt idx="1579">
                  <c:v>2157.9</c:v>
                </c:pt>
                <c:pt idx="1580">
                  <c:v>1967.85</c:v>
                </c:pt>
                <c:pt idx="1581">
                  <c:v>1249.01</c:v>
                </c:pt>
                <c:pt idx="1582">
                  <c:v>1379.47</c:v>
                </c:pt>
                <c:pt idx="1583">
                  <c:v>1655.86</c:v>
                </c:pt>
                <c:pt idx="1584">
                  <c:v>2344.4499999999998</c:v>
                </c:pt>
                <c:pt idx="1585">
                  <c:v>1524.13</c:v>
                </c:pt>
                <c:pt idx="1586">
                  <c:v>1304.3499999999999</c:v>
                </c:pt>
                <c:pt idx="1587">
                  <c:v>1686.84</c:v>
                </c:pt>
                <c:pt idx="1588">
                  <c:v>917.77</c:v>
                </c:pt>
                <c:pt idx="1589">
                  <c:v>1596.59</c:v>
                </c:pt>
                <c:pt idx="1590">
                  <c:v>1897.15</c:v>
                </c:pt>
                <c:pt idx="1591">
                  <c:v>1697.02</c:v>
                </c:pt>
                <c:pt idx="1592">
                  <c:v>1748.82</c:v>
                </c:pt>
                <c:pt idx="1593">
                  <c:v>3933.41</c:v>
                </c:pt>
                <c:pt idx="1594">
                  <c:v>2782.74</c:v>
                </c:pt>
                <c:pt idx="1595">
                  <c:v>1334.77</c:v>
                </c:pt>
                <c:pt idx="1596">
                  <c:v>1118.96</c:v>
                </c:pt>
                <c:pt idx="1597">
                  <c:v>1257.4000000000001</c:v>
                </c:pt>
                <c:pt idx="1598">
                  <c:v>1640.98</c:v>
                </c:pt>
                <c:pt idx="1599">
                  <c:v>1485.76</c:v>
                </c:pt>
                <c:pt idx="1600">
                  <c:v>1777.98</c:v>
                </c:pt>
                <c:pt idx="1601">
                  <c:v>1369.89</c:v>
                </c:pt>
                <c:pt idx="1602">
                  <c:v>1496.04</c:v>
                </c:pt>
                <c:pt idx="1603">
                  <c:v>1540.15</c:v>
                </c:pt>
                <c:pt idx="1604">
                  <c:v>1590.49</c:v>
                </c:pt>
                <c:pt idx="1605">
                  <c:v>1175.82</c:v>
                </c:pt>
                <c:pt idx="1606">
                  <c:v>1762.57</c:v>
                </c:pt>
                <c:pt idx="1607">
                  <c:v>1805.2</c:v>
                </c:pt>
                <c:pt idx="1608">
                  <c:v>2439.35</c:v>
                </c:pt>
                <c:pt idx="1609">
                  <c:v>2225.8000000000002</c:v>
                </c:pt>
                <c:pt idx="1610">
                  <c:v>1373.85</c:v>
                </c:pt>
                <c:pt idx="1611">
                  <c:v>1562.17</c:v>
                </c:pt>
                <c:pt idx="1612">
                  <c:v>2026.98</c:v>
                </c:pt>
                <c:pt idx="1613">
                  <c:v>2055.5</c:v>
                </c:pt>
                <c:pt idx="1614">
                  <c:v>1511.44</c:v>
                </c:pt>
                <c:pt idx="1615">
                  <c:v>1385.28</c:v>
                </c:pt>
                <c:pt idx="1616">
                  <c:v>2047.99</c:v>
                </c:pt>
                <c:pt idx="1617">
                  <c:v>1374.91</c:v>
                </c:pt>
                <c:pt idx="1618">
                  <c:v>2100.59</c:v>
                </c:pt>
                <c:pt idx="1619">
                  <c:v>2937.37</c:v>
                </c:pt>
                <c:pt idx="1620">
                  <c:v>1843.98</c:v>
                </c:pt>
                <c:pt idx="1621">
                  <c:v>1961.23</c:v>
                </c:pt>
                <c:pt idx="1622">
                  <c:v>1872.38</c:v>
                </c:pt>
                <c:pt idx="1623">
                  <c:v>1251.9000000000001</c:v>
                </c:pt>
                <c:pt idx="1624">
                  <c:v>1352.76</c:v>
                </c:pt>
                <c:pt idx="1625">
                  <c:v>2347.08</c:v>
                </c:pt>
                <c:pt idx="1626">
                  <c:v>1795.48</c:v>
                </c:pt>
                <c:pt idx="1627">
                  <c:v>1740.14</c:v>
                </c:pt>
                <c:pt idx="1628">
                  <c:v>1623.21</c:v>
                </c:pt>
                <c:pt idx="1629">
                  <c:v>1371.37</c:v>
                </c:pt>
                <c:pt idx="1630">
                  <c:v>1395.54</c:v>
                </c:pt>
                <c:pt idx="1631">
                  <c:v>1530.14</c:v>
                </c:pt>
                <c:pt idx="1632">
                  <c:v>1726.03</c:v>
                </c:pt>
                <c:pt idx="1633">
                  <c:v>1596.71</c:v>
                </c:pt>
                <c:pt idx="1634">
                  <c:v>1209.24</c:v>
                </c:pt>
                <c:pt idx="1635">
                  <c:v>2149.6999999999998</c:v>
                </c:pt>
                <c:pt idx="1636">
                  <c:v>2182.33</c:v>
                </c:pt>
                <c:pt idx="1637">
                  <c:v>1965.3</c:v>
                </c:pt>
                <c:pt idx="1638">
                  <c:v>1351.59</c:v>
                </c:pt>
                <c:pt idx="1639">
                  <c:v>1473.32</c:v>
                </c:pt>
                <c:pt idx="1640">
                  <c:v>1963.69</c:v>
                </c:pt>
                <c:pt idx="1641">
                  <c:v>1340.46</c:v>
                </c:pt>
                <c:pt idx="1642">
                  <c:v>2149.12</c:v>
                </c:pt>
                <c:pt idx="1643">
                  <c:v>2158.4899999999998</c:v>
                </c:pt>
                <c:pt idx="1644">
                  <c:v>1552.87</c:v>
                </c:pt>
                <c:pt idx="1645">
                  <c:v>2203.71</c:v>
                </c:pt>
                <c:pt idx="1646">
                  <c:v>1866.51</c:v>
                </c:pt>
                <c:pt idx="1647">
                  <c:v>1151.31</c:v>
                </c:pt>
                <c:pt idx="1648">
                  <c:v>1478.87</c:v>
                </c:pt>
                <c:pt idx="1649">
                  <c:v>1591.84</c:v>
                </c:pt>
                <c:pt idx="1650">
                  <c:v>1410.84</c:v>
                </c:pt>
                <c:pt idx="1651">
                  <c:v>1239.23</c:v>
                </c:pt>
                <c:pt idx="1652">
                  <c:v>1380.64</c:v>
                </c:pt>
                <c:pt idx="1653">
                  <c:v>1922.1</c:v>
                </c:pt>
                <c:pt idx="1654">
                  <c:v>1737.79</c:v>
                </c:pt>
                <c:pt idx="1655">
                  <c:v>1644.59</c:v>
                </c:pt>
                <c:pt idx="1656">
                  <c:v>1625.96</c:v>
                </c:pt>
                <c:pt idx="1657">
                  <c:v>1741.87</c:v>
                </c:pt>
                <c:pt idx="1658">
                  <c:v>1135.19</c:v>
                </c:pt>
                <c:pt idx="1659">
                  <c:v>895.59</c:v>
                </c:pt>
                <c:pt idx="1660">
                  <c:v>1596.51</c:v>
                </c:pt>
                <c:pt idx="1661">
                  <c:v>2006.57</c:v>
                </c:pt>
                <c:pt idx="1662">
                  <c:v>1927.56</c:v>
                </c:pt>
                <c:pt idx="1663">
                  <c:v>1887.92</c:v>
                </c:pt>
                <c:pt idx="1664">
                  <c:v>1635.8</c:v>
                </c:pt>
                <c:pt idx="1665">
                  <c:v>2019.59</c:v>
                </c:pt>
                <c:pt idx="1666">
                  <c:v>2313.86</c:v>
                </c:pt>
                <c:pt idx="1667">
                  <c:v>1386.76</c:v>
                </c:pt>
                <c:pt idx="1668">
                  <c:v>2018.06</c:v>
                </c:pt>
                <c:pt idx="1669">
                  <c:v>1547.26</c:v>
                </c:pt>
                <c:pt idx="1670">
                  <c:v>1897.69</c:v>
                </c:pt>
                <c:pt idx="1671">
                  <c:v>1899.23</c:v>
                </c:pt>
                <c:pt idx="1672">
                  <c:v>1596.04</c:v>
                </c:pt>
                <c:pt idx="1673">
                  <c:v>1813.85</c:v>
                </c:pt>
                <c:pt idx="1674">
                  <c:v>1284.92</c:v>
                </c:pt>
                <c:pt idx="1675">
                  <c:v>1978.46</c:v>
                </c:pt>
                <c:pt idx="1676">
                  <c:v>2030.7</c:v>
                </c:pt>
                <c:pt idx="1677">
                  <c:v>1553.74</c:v>
                </c:pt>
                <c:pt idx="1678">
                  <c:v>2977.33</c:v>
                </c:pt>
                <c:pt idx="1679">
                  <c:v>2410.66</c:v>
                </c:pt>
                <c:pt idx="1680">
                  <c:v>2325.13</c:v>
                </c:pt>
                <c:pt idx="1681">
                  <c:v>1881.98</c:v>
                </c:pt>
                <c:pt idx="1682">
                  <c:v>1687.99</c:v>
                </c:pt>
                <c:pt idx="1683">
                  <c:v>1474.83</c:v>
                </c:pt>
                <c:pt idx="1684">
                  <c:v>1309.32</c:v>
                </c:pt>
                <c:pt idx="1685">
                  <c:v>1702.67</c:v>
                </c:pt>
                <c:pt idx="1686">
                  <c:v>1898.1</c:v>
                </c:pt>
                <c:pt idx="1687">
                  <c:v>1754.88</c:v>
                </c:pt>
                <c:pt idx="1688">
                  <c:v>937.47</c:v>
                </c:pt>
                <c:pt idx="1689">
                  <c:v>1913.74</c:v>
                </c:pt>
                <c:pt idx="1690">
                  <c:v>1218.51</c:v>
                </c:pt>
                <c:pt idx="1691">
                  <c:v>1768.21</c:v>
                </c:pt>
                <c:pt idx="1692">
                  <c:v>1727.28</c:v>
                </c:pt>
                <c:pt idx="1693">
                  <c:v>1794.39</c:v>
                </c:pt>
                <c:pt idx="1694">
                  <c:v>1565.19</c:v>
                </c:pt>
                <c:pt idx="1695">
                  <c:v>2108.9499999999998</c:v>
                </c:pt>
                <c:pt idx="1696">
                  <c:v>1617.88</c:v>
                </c:pt>
                <c:pt idx="1697">
                  <c:v>1277.0999999999999</c:v>
                </c:pt>
                <c:pt idx="1698">
                  <c:v>1898.59</c:v>
                </c:pt>
                <c:pt idx="1699">
                  <c:v>1846.46</c:v>
                </c:pt>
                <c:pt idx="1700">
                  <c:v>1467.98</c:v>
                </c:pt>
                <c:pt idx="1701">
                  <c:v>1937.57</c:v>
                </c:pt>
                <c:pt idx="1702">
                  <c:v>2250.2600000000002</c:v>
                </c:pt>
                <c:pt idx="1703">
                  <c:v>1913.54</c:v>
                </c:pt>
                <c:pt idx="1704">
                  <c:v>1572.72</c:v>
                </c:pt>
                <c:pt idx="1705">
                  <c:v>2261.11</c:v>
                </c:pt>
                <c:pt idx="1706">
                  <c:v>1338.95</c:v>
                </c:pt>
                <c:pt idx="1707">
                  <c:v>1537.28</c:v>
                </c:pt>
                <c:pt idx="1708">
                  <c:v>2034.37</c:v>
                </c:pt>
                <c:pt idx="1709">
                  <c:v>2251.73</c:v>
                </c:pt>
                <c:pt idx="1710">
                  <c:v>1822.33</c:v>
                </c:pt>
                <c:pt idx="1711">
                  <c:v>1834.72</c:v>
                </c:pt>
                <c:pt idx="1712">
                  <c:v>1984.66</c:v>
                </c:pt>
                <c:pt idx="1713">
                  <c:v>1568.7</c:v>
                </c:pt>
                <c:pt idx="1714">
                  <c:v>1881.54</c:v>
                </c:pt>
                <c:pt idx="1715">
                  <c:v>1742.41</c:v>
                </c:pt>
                <c:pt idx="1716">
                  <c:v>1727.12</c:v>
                </c:pt>
                <c:pt idx="1717">
                  <c:v>1475.89</c:v>
                </c:pt>
                <c:pt idx="1718">
                  <c:v>1902.71</c:v>
                </c:pt>
                <c:pt idx="1719">
                  <c:v>1713.47</c:v>
                </c:pt>
                <c:pt idx="1720">
                  <c:v>1049.06</c:v>
                </c:pt>
                <c:pt idx="1721">
                  <c:v>2121.8200000000002</c:v>
                </c:pt>
                <c:pt idx="1722">
                  <c:v>2067.62</c:v>
                </c:pt>
                <c:pt idx="1723">
                  <c:v>3086.52</c:v>
                </c:pt>
                <c:pt idx="1724">
                  <c:v>2117.21</c:v>
                </c:pt>
                <c:pt idx="1725">
                  <c:v>622.54999999999995</c:v>
                </c:pt>
                <c:pt idx="1726">
                  <c:v>1712.11</c:v>
                </c:pt>
                <c:pt idx="1727">
                  <c:v>1846.26</c:v>
                </c:pt>
                <c:pt idx="1728">
                  <c:v>752.18</c:v>
                </c:pt>
                <c:pt idx="1729">
                  <c:v>1176.99</c:v>
                </c:pt>
                <c:pt idx="1730">
                  <c:v>1929.15</c:v>
                </c:pt>
                <c:pt idx="1731">
                  <c:v>3400.77</c:v>
                </c:pt>
                <c:pt idx="1732">
                  <c:v>1516.81</c:v>
                </c:pt>
                <c:pt idx="1733">
                  <c:v>1502.68</c:v>
                </c:pt>
                <c:pt idx="1734">
                  <c:v>1946.29</c:v>
                </c:pt>
                <c:pt idx="1735">
                  <c:v>1576.27</c:v>
                </c:pt>
                <c:pt idx="1736">
                  <c:v>1598.54</c:v>
                </c:pt>
                <c:pt idx="1737">
                  <c:v>2039.36</c:v>
                </c:pt>
                <c:pt idx="1738">
                  <c:v>1878.49</c:v>
                </c:pt>
                <c:pt idx="1739">
                  <c:v>1877.64</c:v>
                </c:pt>
                <c:pt idx="1740">
                  <c:v>1475.11</c:v>
                </c:pt>
                <c:pt idx="1741">
                  <c:v>1861.58</c:v>
                </c:pt>
                <c:pt idx="1742">
                  <c:v>1806.8</c:v>
                </c:pt>
                <c:pt idx="1743">
                  <c:v>1466.21</c:v>
                </c:pt>
                <c:pt idx="1744">
                  <c:v>1592.16</c:v>
                </c:pt>
                <c:pt idx="1745">
                  <c:v>2118.7399999999998</c:v>
                </c:pt>
                <c:pt idx="1746">
                  <c:v>1209.71</c:v>
                </c:pt>
                <c:pt idx="1747">
                  <c:v>1406.76</c:v>
                </c:pt>
                <c:pt idx="1748">
                  <c:v>1733.37</c:v>
                </c:pt>
                <c:pt idx="1749">
                  <c:v>1599.26</c:v>
                </c:pt>
                <c:pt idx="1750">
                  <c:v>1431.48</c:v>
                </c:pt>
                <c:pt idx="1751">
                  <c:v>1476.27</c:v>
                </c:pt>
                <c:pt idx="1752">
                  <c:v>1654.81</c:v>
                </c:pt>
                <c:pt idx="1753">
                  <c:v>1447.63</c:v>
                </c:pt>
                <c:pt idx="1754">
                  <c:v>1413.87</c:v>
                </c:pt>
                <c:pt idx="1755">
                  <c:v>1786.79</c:v>
                </c:pt>
                <c:pt idx="1756">
                  <c:v>1776.31</c:v>
                </c:pt>
                <c:pt idx="1757">
                  <c:v>1848.4</c:v>
                </c:pt>
                <c:pt idx="1758">
                  <c:v>1810.94</c:v>
                </c:pt>
                <c:pt idx="1759">
                  <c:v>1674.25</c:v>
                </c:pt>
                <c:pt idx="1760">
                  <c:v>1600.57</c:v>
                </c:pt>
                <c:pt idx="1761">
                  <c:v>1617.68</c:v>
                </c:pt>
                <c:pt idx="1762">
                  <c:v>1618.02</c:v>
                </c:pt>
                <c:pt idx="1763">
                  <c:v>1908.33</c:v>
                </c:pt>
                <c:pt idx="1764">
                  <c:v>2680.03</c:v>
                </c:pt>
                <c:pt idx="1765">
                  <c:v>2816.83</c:v>
                </c:pt>
                <c:pt idx="1766">
                  <c:v>4502.7299999999996</c:v>
                </c:pt>
                <c:pt idx="1767">
                  <c:v>1882.41</c:v>
                </c:pt>
                <c:pt idx="1768">
                  <c:v>2552.3200000000002</c:v>
                </c:pt>
                <c:pt idx="1769">
                  <c:v>1312.67</c:v>
                </c:pt>
                <c:pt idx="1770">
                  <c:v>1685.37</c:v>
                </c:pt>
                <c:pt idx="1771">
                  <c:v>1608.01</c:v>
                </c:pt>
                <c:pt idx="1772">
                  <c:v>1403.18</c:v>
                </c:pt>
                <c:pt idx="1773">
                  <c:v>1160.81</c:v>
                </c:pt>
                <c:pt idx="1774">
                  <c:v>1882.96</c:v>
                </c:pt>
                <c:pt idx="1775">
                  <c:v>1405.46</c:v>
                </c:pt>
                <c:pt idx="1776">
                  <c:v>1098.8900000000001</c:v>
                </c:pt>
                <c:pt idx="1777">
                  <c:v>2161.19</c:v>
                </c:pt>
                <c:pt idx="1778">
                  <c:v>1338.76</c:v>
                </c:pt>
                <c:pt idx="1779">
                  <c:v>1243.03</c:v>
                </c:pt>
                <c:pt idx="1780">
                  <c:v>1189.3800000000001</c:v>
                </c:pt>
                <c:pt idx="1781">
                  <c:v>1993.01</c:v>
                </c:pt>
                <c:pt idx="1782">
                  <c:v>1150.67</c:v>
                </c:pt>
                <c:pt idx="1783">
                  <c:v>1014.7</c:v>
                </c:pt>
                <c:pt idx="1784">
                  <c:v>1640.75</c:v>
                </c:pt>
                <c:pt idx="1785">
                  <c:v>1581.81</c:v>
                </c:pt>
                <c:pt idx="1786">
                  <c:v>1522.16</c:v>
                </c:pt>
                <c:pt idx="1787">
                  <c:v>2333.7399999999998</c:v>
                </c:pt>
                <c:pt idx="1788">
                  <c:v>1617.65</c:v>
                </c:pt>
                <c:pt idx="1789">
                  <c:v>1650.27</c:v>
                </c:pt>
                <c:pt idx="1790">
                  <c:v>2527.58</c:v>
                </c:pt>
                <c:pt idx="1791">
                  <c:v>2330.27</c:v>
                </c:pt>
                <c:pt idx="1792">
                  <c:v>1757.53</c:v>
                </c:pt>
                <c:pt idx="1793">
                  <c:v>1515.48</c:v>
                </c:pt>
                <c:pt idx="1794">
                  <c:v>1874.98</c:v>
                </c:pt>
                <c:pt idx="1795">
                  <c:v>1785.02</c:v>
                </c:pt>
                <c:pt idx="1796">
                  <c:v>1286.81</c:v>
                </c:pt>
                <c:pt idx="1797">
                  <c:v>1535.56</c:v>
                </c:pt>
                <c:pt idx="1798">
                  <c:v>1795.16</c:v>
                </c:pt>
                <c:pt idx="1799">
                  <c:v>1718.04</c:v>
                </c:pt>
                <c:pt idx="1800">
                  <c:v>978.98</c:v>
                </c:pt>
                <c:pt idx="1801">
                  <c:v>2018.29</c:v>
                </c:pt>
                <c:pt idx="1802">
                  <c:v>1999.95</c:v>
                </c:pt>
                <c:pt idx="1803">
                  <c:v>1456.89</c:v>
                </c:pt>
                <c:pt idx="1804">
                  <c:v>1774.9</c:v>
                </c:pt>
                <c:pt idx="1805">
                  <c:v>1768.22</c:v>
                </c:pt>
                <c:pt idx="1806">
                  <c:v>1372.83</c:v>
                </c:pt>
                <c:pt idx="1807">
                  <c:v>1442.91</c:v>
                </c:pt>
                <c:pt idx="1808">
                  <c:v>3123.25</c:v>
                </c:pt>
                <c:pt idx="1809">
                  <c:v>2290.6</c:v>
                </c:pt>
                <c:pt idx="1810">
                  <c:v>1406.56</c:v>
                </c:pt>
                <c:pt idx="1811">
                  <c:v>1551.61</c:v>
                </c:pt>
                <c:pt idx="1812">
                  <c:v>2045.35</c:v>
                </c:pt>
                <c:pt idx="1813">
                  <c:v>1872.86</c:v>
                </c:pt>
                <c:pt idx="1814">
                  <c:v>1599.57</c:v>
                </c:pt>
                <c:pt idx="1815">
                  <c:v>1487.66</c:v>
                </c:pt>
                <c:pt idx="1816">
                  <c:v>1427.26</c:v>
                </c:pt>
                <c:pt idx="1817">
                  <c:v>1493.76</c:v>
                </c:pt>
                <c:pt idx="1818">
                  <c:v>1578.53</c:v>
                </c:pt>
                <c:pt idx="1819">
                  <c:v>2032.61</c:v>
                </c:pt>
                <c:pt idx="1820">
                  <c:v>1664.92</c:v>
                </c:pt>
                <c:pt idx="1821">
                  <c:v>1821.27</c:v>
                </c:pt>
                <c:pt idx="1822">
                  <c:v>2265.12</c:v>
                </c:pt>
                <c:pt idx="1823">
                  <c:v>1549.34</c:v>
                </c:pt>
                <c:pt idx="1824">
                  <c:v>1265.27</c:v>
                </c:pt>
                <c:pt idx="1825">
                  <c:v>1150.21</c:v>
                </c:pt>
                <c:pt idx="1826">
                  <c:v>1534.52</c:v>
                </c:pt>
                <c:pt idx="1827">
                  <c:v>1756.77</c:v>
                </c:pt>
                <c:pt idx="1828">
                  <c:v>1758.13</c:v>
                </c:pt>
                <c:pt idx="1829">
                  <c:v>1797.95</c:v>
                </c:pt>
                <c:pt idx="1830">
                  <c:v>1213.04</c:v>
                </c:pt>
                <c:pt idx="1831">
                  <c:v>1832.29</c:v>
                </c:pt>
                <c:pt idx="1832">
                  <c:v>1368.26</c:v>
                </c:pt>
                <c:pt idx="1833">
                  <c:v>1348.3</c:v>
                </c:pt>
                <c:pt idx="1834">
                  <c:v>1501.84</c:v>
                </c:pt>
                <c:pt idx="1835">
                  <c:v>2420.29</c:v>
                </c:pt>
                <c:pt idx="1836">
                  <c:v>2333.25</c:v>
                </c:pt>
                <c:pt idx="1837">
                  <c:v>1845.49</c:v>
                </c:pt>
                <c:pt idx="1838">
                  <c:v>2226.7600000000002</c:v>
                </c:pt>
                <c:pt idx="1839">
                  <c:v>1480.16</c:v>
                </c:pt>
                <c:pt idx="1840">
                  <c:v>1573.56</c:v>
                </c:pt>
                <c:pt idx="1841">
                  <c:v>1410.98</c:v>
                </c:pt>
                <c:pt idx="1842">
                  <c:v>1745.79</c:v>
                </c:pt>
                <c:pt idx="1843">
                  <c:v>1720.85</c:v>
                </c:pt>
                <c:pt idx="1844">
                  <c:v>1718.67</c:v>
                </c:pt>
                <c:pt idx="1845">
                  <c:v>1679.13</c:v>
                </c:pt>
                <c:pt idx="1846">
                  <c:v>1512.67</c:v>
                </c:pt>
                <c:pt idx="1847">
                  <c:v>1855.99</c:v>
                </c:pt>
                <c:pt idx="1848">
                  <c:v>978.15</c:v>
                </c:pt>
                <c:pt idx="1849">
                  <c:v>1369.63</c:v>
                </c:pt>
                <c:pt idx="1850">
                  <c:v>4581.7299999999996</c:v>
                </c:pt>
                <c:pt idx="1851">
                  <c:v>3546.05</c:v>
                </c:pt>
                <c:pt idx="1852">
                  <c:v>1570.69</c:v>
                </c:pt>
                <c:pt idx="1853">
                  <c:v>1748.57</c:v>
                </c:pt>
                <c:pt idx="1854">
                  <c:v>1944.35</c:v>
                </c:pt>
                <c:pt idx="1855">
                  <c:v>1491.99</c:v>
                </c:pt>
                <c:pt idx="1856">
                  <c:v>1568.18</c:v>
                </c:pt>
                <c:pt idx="1857">
                  <c:v>1331.47</c:v>
                </c:pt>
                <c:pt idx="1858">
                  <c:v>1827.39</c:v>
                </c:pt>
                <c:pt idx="1859">
                  <c:v>1517.82</c:v>
                </c:pt>
                <c:pt idx="1860">
                  <c:v>1571.43</c:v>
                </c:pt>
                <c:pt idx="1861">
                  <c:v>1666.1</c:v>
                </c:pt>
                <c:pt idx="1862">
                  <c:v>1520.86</c:v>
                </c:pt>
                <c:pt idx="1863">
                  <c:v>2262.75</c:v>
                </c:pt>
                <c:pt idx="1864">
                  <c:v>1751.52</c:v>
                </c:pt>
                <c:pt idx="1865">
                  <c:v>1850.13</c:v>
                </c:pt>
                <c:pt idx="1866">
                  <c:v>1532.23</c:v>
                </c:pt>
                <c:pt idx="1867">
                  <c:v>1797.66</c:v>
                </c:pt>
                <c:pt idx="1868">
                  <c:v>2764.14</c:v>
                </c:pt>
                <c:pt idx="1869">
                  <c:v>1875.61</c:v>
                </c:pt>
                <c:pt idx="1870">
                  <c:v>2057.37</c:v>
                </c:pt>
                <c:pt idx="1871">
                  <c:v>2215.15</c:v>
                </c:pt>
                <c:pt idx="1872">
                  <c:v>1938.39</c:v>
                </c:pt>
                <c:pt idx="1873">
                  <c:v>1886.42</c:v>
                </c:pt>
                <c:pt idx="1874">
                  <c:v>2027.41</c:v>
                </c:pt>
                <c:pt idx="1875">
                  <c:v>1870.55</c:v>
                </c:pt>
                <c:pt idx="1876">
                  <c:v>1532.56</c:v>
                </c:pt>
                <c:pt idx="1877">
                  <c:v>1579.88</c:v>
                </c:pt>
                <c:pt idx="1878">
                  <c:v>800.39</c:v>
                </c:pt>
                <c:pt idx="1879">
                  <c:v>1582.19</c:v>
                </c:pt>
                <c:pt idx="1880">
                  <c:v>1560.53</c:v>
                </c:pt>
                <c:pt idx="1881">
                  <c:v>1685.15</c:v>
                </c:pt>
                <c:pt idx="1882">
                  <c:v>1688.26</c:v>
                </c:pt>
                <c:pt idx="1883">
                  <c:v>2092.63</c:v>
                </c:pt>
                <c:pt idx="1884">
                  <c:v>1703.63</c:v>
                </c:pt>
                <c:pt idx="1885">
                  <c:v>1726.15</c:v>
                </c:pt>
                <c:pt idx="1886">
                  <c:v>2989.44</c:v>
                </c:pt>
                <c:pt idx="1887">
                  <c:v>1859.96</c:v>
                </c:pt>
                <c:pt idx="1888">
                  <c:v>1644.43</c:v>
                </c:pt>
                <c:pt idx="1889">
                  <c:v>1362.67</c:v>
                </c:pt>
                <c:pt idx="1890">
                  <c:v>1746.44</c:v>
                </c:pt>
                <c:pt idx="1891">
                  <c:v>1722.62</c:v>
                </c:pt>
                <c:pt idx="1892">
                  <c:v>1439.39</c:v>
                </c:pt>
                <c:pt idx="1893">
                  <c:v>1566.1</c:v>
                </c:pt>
                <c:pt idx="1894">
                  <c:v>2901.5</c:v>
                </c:pt>
                <c:pt idx="1895">
                  <c:v>3679.66</c:v>
                </c:pt>
                <c:pt idx="1896">
                  <c:v>2231.75</c:v>
                </c:pt>
                <c:pt idx="1897">
                  <c:v>2054.92</c:v>
                </c:pt>
                <c:pt idx="1898">
                  <c:v>1938.99</c:v>
                </c:pt>
                <c:pt idx="1899">
                  <c:v>2043.19</c:v>
                </c:pt>
                <c:pt idx="1900">
                  <c:v>126.14</c:v>
                </c:pt>
                <c:pt idx="1901">
                  <c:v>1638.55</c:v>
                </c:pt>
                <c:pt idx="1902">
                  <c:v>1043.3800000000001</c:v>
                </c:pt>
                <c:pt idx="1903">
                  <c:v>1691.85</c:v>
                </c:pt>
                <c:pt idx="1904">
                  <c:v>1905.66</c:v>
                </c:pt>
                <c:pt idx="1905">
                  <c:v>1463.33</c:v>
                </c:pt>
                <c:pt idx="1906">
                  <c:v>2555.67</c:v>
                </c:pt>
                <c:pt idx="1907">
                  <c:v>1352.22</c:v>
                </c:pt>
                <c:pt idx="1908">
                  <c:v>1571.04</c:v>
                </c:pt>
                <c:pt idx="1909">
                  <c:v>1615.85</c:v>
                </c:pt>
                <c:pt idx="1910">
                  <c:v>1725.06</c:v>
                </c:pt>
                <c:pt idx="1911">
                  <c:v>942.91</c:v>
                </c:pt>
                <c:pt idx="1912">
                  <c:v>1625.34</c:v>
                </c:pt>
                <c:pt idx="1913">
                  <c:v>1781</c:v>
                </c:pt>
                <c:pt idx="1914">
                  <c:v>1765.23</c:v>
                </c:pt>
                <c:pt idx="1915">
                  <c:v>1673.81</c:v>
                </c:pt>
                <c:pt idx="1916">
                  <c:v>2054.7199999999998</c:v>
                </c:pt>
                <c:pt idx="1917">
                  <c:v>1823.91</c:v>
                </c:pt>
                <c:pt idx="1918">
                  <c:v>1868.8</c:v>
                </c:pt>
                <c:pt idx="1919">
                  <c:v>1738.1</c:v>
                </c:pt>
                <c:pt idx="1920">
                  <c:v>2043.74</c:v>
                </c:pt>
                <c:pt idx="1921">
                  <c:v>1649.28</c:v>
                </c:pt>
                <c:pt idx="1922">
                  <c:v>1458.66</c:v>
                </c:pt>
                <c:pt idx="1923">
                  <c:v>1660.05</c:v>
                </c:pt>
                <c:pt idx="1924">
                  <c:v>1910.03</c:v>
                </c:pt>
                <c:pt idx="1925">
                  <c:v>1620.08</c:v>
                </c:pt>
                <c:pt idx="1926">
                  <c:v>1648.39</c:v>
                </c:pt>
                <c:pt idx="1927">
                  <c:v>2005.68</c:v>
                </c:pt>
                <c:pt idx="1928">
                  <c:v>1969.79</c:v>
                </c:pt>
                <c:pt idx="1929">
                  <c:v>2576.81</c:v>
                </c:pt>
                <c:pt idx="1930">
                  <c:v>1494.18</c:v>
                </c:pt>
                <c:pt idx="1931">
                  <c:v>1748.98</c:v>
                </c:pt>
                <c:pt idx="1932">
                  <c:v>833.45</c:v>
                </c:pt>
                <c:pt idx="1933">
                  <c:v>2152.0700000000002</c:v>
                </c:pt>
                <c:pt idx="1934">
                  <c:v>2306.5300000000002</c:v>
                </c:pt>
                <c:pt idx="1935">
                  <c:v>1182.56</c:v>
                </c:pt>
                <c:pt idx="1936">
                  <c:v>1998.02</c:v>
                </c:pt>
                <c:pt idx="1937">
                  <c:v>3603.46</c:v>
                </c:pt>
                <c:pt idx="1938">
                  <c:v>2311.9899999999998</c:v>
                </c:pt>
                <c:pt idx="1939">
                  <c:v>1643.13</c:v>
                </c:pt>
                <c:pt idx="1940">
                  <c:v>1575.4</c:v>
                </c:pt>
                <c:pt idx="1941">
                  <c:v>1530.16</c:v>
                </c:pt>
                <c:pt idx="1942">
                  <c:v>1432.5</c:v>
                </c:pt>
                <c:pt idx="1943">
                  <c:v>2016.72</c:v>
                </c:pt>
                <c:pt idx="1944">
                  <c:v>2018.11</c:v>
                </c:pt>
                <c:pt idx="1945">
                  <c:v>1254.7</c:v>
                </c:pt>
                <c:pt idx="1946">
                  <c:v>1698.63</c:v>
                </c:pt>
                <c:pt idx="1947">
                  <c:v>2227.9499999999998</c:v>
                </c:pt>
                <c:pt idx="1948">
                  <c:v>1619.48</c:v>
                </c:pt>
                <c:pt idx="1949">
                  <c:v>1911.79</c:v>
                </c:pt>
                <c:pt idx="1950">
                  <c:v>1409.3</c:v>
                </c:pt>
                <c:pt idx="1951">
                  <c:v>1671.66</c:v>
                </c:pt>
                <c:pt idx="1952">
                  <c:v>1775.78</c:v>
                </c:pt>
                <c:pt idx="1953">
                  <c:v>1730.79</c:v>
                </c:pt>
                <c:pt idx="1954">
                  <c:v>1674.98</c:v>
                </c:pt>
                <c:pt idx="1955">
                  <c:v>1050.92</c:v>
                </c:pt>
                <c:pt idx="1956">
                  <c:v>2248.38</c:v>
                </c:pt>
                <c:pt idx="1957">
                  <c:v>2018.07</c:v>
                </c:pt>
                <c:pt idx="1958">
                  <c:v>1470.1</c:v>
                </c:pt>
                <c:pt idx="1959">
                  <c:v>1842.37</c:v>
                </c:pt>
                <c:pt idx="1960">
                  <c:v>1943.91</c:v>
                </c:pt>
                <c:pt idx="1961">
                  <c:v>1858.1</c:v>
                </c:pt>
                <c:pt idx="1962">
                  <c:v>1629.5</c:v>
                </c:pt>
                <c:pt idx="1963">
                  <c:v>1850.05</c:v>
                </c:pt>
                <c:pt idx="1964">
                  <c:v>1735.83</c:v>
                </c:pt>
                <c:pt idx="1965">
                  <c:v>1812.28</c:v>
                </c:pt>
                <c:pt idx="1966">
                  <c:v>1855.12</c:v>
                </c:pt>
                <c:pt idx="1967">
                  <c:v>2013.95</c:v>
                </c:pt>
                <c:pt idx="1968">
                  <c:v>1729.31</c:v>
                </c:pt>
                <c:pt idx="1969">
                  <c:v>1821.64</c:v>
                </c:pt>
                <c:pt idx="1970">
                  <c:v>1637.1</c:v>
                </c:pt>
                <c:pt idx="1971">
                  <c:v>1985.56</c:v>
                </c:pt>
                <c:pt idx="1972">
                  <c:v>2030.72</c:v>
                </c:pt>
                <c:pt idx="1973">
                  <c:v>1658.11</c:v>
                </c:pt>
                <c:pt idx="1974">
                  <c:v>1381.68</c:v>
                </c:pt>
                <c:pt idx="1975">
                  <c:v>1907.17</c:v>
                </c:pt>
                <c:pt idx="1976">
                  <c:v>2280.17</c:v>
                </c:pt>
                <c:pt idx="1977">
                  <c:v>2274.23</c:v>
                </c:pt>
                <c:pt idx="1978">
                  <c:v>1585.24</c:v>
                </c:pt>
                <c:pt idx="1979">
                  <c:v>1356.2</c:v>
                </c:pt>
                <c:pt idx="1980">
                  <c:v>2356.84</c:v>
                </c:pt>
                <c:pt idx="1981">
                  <c:v>2753.29</c:v>
                </c:pt>
                <c:pt idx="1982">
                  <c:v>1563.61</c:v>
                </c:pt>
                <c:pt idx="1983">
                  <c:v>1851.03</c:v>
                </c:pt>
                <c:pt idx="1984">
                  <c:v>1538.9</c:v>
                </c:pt>
                <c:pt idx="1985">
                  <c:v>2683.26</c:v>
                </c:pt>
                <c:pt idx="1986">
                  <c:v>1401.28</c:v>
                </c:pt>
                <c:pt idx="1987">
                  <c:v>1778.34</c:v>
                </c:pt>
                <c:pt idx="1988">
                  <c:v>1497.59</c:v>
                </c:pt>
                <c:pt idx="1989">
                  <c:v>1734.46</c:v>
                </c:pt>
                <c:pt idx="1990">
                  <c:v>1623.47</c:v>
                </c:pt>
                <c:pt idx="1991">
                  <c:v>1502.27</c:v>
                </c:pt>
                <c:pt idx="1992">
                  <c:v>1382.61</c:v>
                </c:pt>
                <c:pt idx="1993">
                  <c:v>1416.41</c:v>
                </c:pt>
                <c:pt idx="1994">
                  <c:v>1541.75</c:v>
                </c:pt>
                <c:pt idx="1995">
                  <c:v>1267.47</c:v>
                </c:pt>
                <c:pt idx="1996">
                  <c:v>2100.96</c:v>
                </c:pt>
                <c:pt idx="1997">
                  <c:v>1415.36</c:v>
                </c:pt>
                <c:pt idx="1998">
                  <c:v>1816.93</c:v>
                </c:pt>
                <c:pt idx="1999">
                  <c:v>1758.07</c:v>
                </c:pt>
                <c:pt idx="2000">
                  <c:v>1618.49</c:v>
                </c:pt>
                <c:pt idx="2001">
                  <c:v>1861.72</c:v>
                </c:pt>
                <c:pt idx="2002">
                  <c:v>1869.63</c:v>
                </c:pt>
                <c:pt idx="2003">
                  <c:v>1738.07</c:v>
                </c:pt>
                <c:pt idx="2004">
                  <c:v>1328.24</c:v>
                </c:pt>
                <c:pt idx="2005">
                  <c:v>1433.27</c:v>
                </c:pt>
                <c:pt idx="2006">
                  <c:v>1440.1</c:v>
                </c:pt>
                <c:pt idx="2007">
                  <c:v>1106.6099999999999</c:v>
                </c:pt>
                <c:pt idx="2008">
                  <c:v>1055.29</c:v>
                </c:pt>
                <c:pt idx="2009">
                  <c:v>1909.25</c:v>
                </c:pt>
                <c:pt idx="2010">
                  <c:v>2210.9699999999998</c:v>
                </c:pt>
                <c:pt idx="2011">
                  <c:v>2874.85</c:v>
                </c:pt>
                <c:pt idx="2012">
                  <c:v>1988.45</c:v>
                </c:pt>
                <c:pt idx="2013">
                  <c:v>1920.17</c:v>
                </c:pt>
                <c:pt idx="2014">
                  <c:v>1465.86</c:v>
                </c:pt>
                <c:pt idx="2015">
                  <c:v>2230.87</c:v>
                </c:pt>
                <c:pt idx="2016">
                  <c:v>2290.85</c:v>
                </c:pt>
                <c:pt idx="2017">
                  <c:v>1069.73</c:v>
                </c:pt>
                <c:pt idx="2018">
                  <c:v>1463.49</c:v>
                </c:pt>
                <c:pt idx="2019">
                  <c:v>1979.06</c:v>
                </c:pt>
                <c:pt idx="2020">
                  <c:v>1296.53</c:v>
                </c:pt>
                <c:pt idx="2021">
                  <c:v>1971.97</c:v>
                </c:pt>
                <c:pt idx="2022">
                  <c:v>1256.8699999999999</c:v>
                </c:pt>
                <c:pt idx="2023">
                  <c:v>1833.44</c:v>
                </c:pt>
                <c:pt idx="2024">
                  <c:v>1729.47</c:v>
                </c:pt>
                <c:pt idx="2025">
                  <c:v>1926.51</c:v>
                </c:pt>
                <c:pt idx="2026">
                  <c:v>2012.06</c:v>
                </c:pt>
                <c:pt idx="2027">
                  <c:v>1692.05</c:v>
                </c:pt>
                <c:pt idx="2028">
                  <c:v>1831.68</c:v>
                </c:pt>
                <c:pt idx="2029">
                  <c:v>2188.58</c:v>
                </c:pt>
                <c:pt idx="2030">
                  <c:v>1976.09</c:v>
                </c:pt>
                <c:pt idx="2031">
                  <c:v>2311.9699999999998</c:v>
                </c:pt>
                <c:pt idx="2032">
                  <c:v>1502.31</c:v>
                </c:pt>
                <c:pt idx="2033">
                  <c:v>1582.51</c:v>
                </c:pt>
                <c:pt idx="2034">
                  <c:v>1966.67</c:v>
                </c:pt>
                <c:pt idx="2035">
                  <c:v>1613.35</c:v>
                </c:pt>
                <c:pt idx="2036">
                  <c:v>2106.38</c:v>
                </c:pt>
                <c:pt idx="2037">
                  <c:v>1656.89</c:v>
                </c:pt>
                <c:pt idx="2038">
                  <c:v>1671.33</c:v>
                </c:pt>
                <c:pt idx="2039">
                  <c:v>1877.39</c:v>
                </c:pt>
                <c:pt idx="2040">
                  <c:v>1506.74</c:v>
                </c:pt>
                <c:pt idx="2041">
                  <c:v>2211.34</c:v>
                </c:pt>
                <c:pt idx="2042">
                  <c:v>1565.52</c:v>
                </c:pt>
                <c:pt idx="2043">
                  <c:v>1423.52</c:v>
                </c:pt>
                <c:pt idx="2044">
                  <c:v>1282.76</c:v>
                </c:pt>
                <c:pt idx="2045">
                  <c:v>1915.81</c:v>
                </c:pt>
                <c:pt idx="2046">
                  <c:v>1212.52</c:v>
                </c:pt>
                <c:pt idx="2047">
                  <c:v>1790.94</c:v>
                </c:pt>
                <c:pt idx="2048">
                  <c:v>2007.23</c:v>
                </c:pt>
                <c:pt idx="2049">
                  <c:v>1723.11</c:v>
                </c:pt>
                <c:pt idx="2050">
                  <c:v>2057.98</c:v>
                </c:pt>
                <c:pt idx="2051">
                  <c:v>1800.84</c:v>
                </c:pt>
                <c:pt idx="2052">
                  <c:v>2254.3200000000002</c:v>
                </c:pt>
                <c:pt idx="2053">
                  <c:v>1653.42</c:v>
                </c:pt>
                <c:pt idx="2054">
                  <c:v>1534.84</c:v>
                </c:pt>
                <c:pt idx="2055">
                  <c:v>1010.24</c:v>
                </c:pt>
                <c:pt idx="2056">
                  <c:v>1766.72</c:v>
                </c:pt>
                <c:pt idx="2057">
                  <c:v>971.02</c:v>
                </c:pt>
                <c:pt idx="2058">
                  <c:v>1381.89</c:v>
                </c:pt>
                <c:pt idx="2059">
                  <c:v>1784.77</c:v>
                </c:pt>
                <c:pt idx="2060">
                  <c:v>4086.03</c:v>
                </c:pt>
                <c:pt idx="2061">
                  <c:v>3133.41</c:v>
                </c:pt>
                <c:pt idx="2062">
                  <c:v>1202.08</c:v>
                </c:pt>
                <c:pt idx="2063">
                  <c:v>1540.29</c:v>
                </c:pt>
                <c:pt idx="2064">
                  <c:v>1502.79</c:v>
                </c:pt>
                <c:pt idx="2065">
                  <c:v>1227.3399999999999</c:v>
                </c:pt>
                <c:pt idx="2066">
                  <c:v>934.45</c:v>
                </c:pt>
                <c:pt idx="2067">
                  <c:v>1627.26</c:v>
                </c:pt>
                <c:pt idx="2068">
                  <c:v>1577.27</c:v>
                </c:pt>
                <c:pt idx="2069">
                  <c:v>1581.63</c:v>
                </c:pt>
                <c:pt idx="2070">
                  <c:v>1705.9</c:v>
                </c:pt>
                <c:pt idx="2071">
                  <c:v>1841.99</c:v>
                </c:pt>
                <c:pt idx="2072">
                  <c:v>1951.97</c:v>
                </c:pt>
                <c:pt idx="2073">
                  <c:v>1372.19</c:v>
                </c:pt>
                <c:pt idx="2074">
                  <c:v>1799.31</c:v>
                </c:pt>
                <c:pt idx="2075">
                  <c:v>1599.95</c:v>
                </c:pt>
                <c:pt idx="2076">
                  <c:v>1426.04</c:v>
                </c:pt>
                <c:pt idx="2077">
                  <c:v>2275.15</c:v>
                </c:pt>
                <c:pt idx="2078">
                  <c:v>1346.86</c:v>
                </c:pt>
                <c:pt idx="2079">
                  <c:v>1335.86</c:v>
                </c:pt>
                <c:pt idx="2080">
                  <c:v>1449.88</c:v>
                </c:pt>
                <c:pt idx="2081">
                  <c:v>2033.24</c:v>
                </c:pt>
                <c:pt idx="2082">
                  <c:v>1307.01</c:v>
                </c:pt>
                <c:pt idx="2083">
                  <c:v>1972.86</c:v>
                </c:pt>
                <c:pt idx="2084">
                  <c:v>2080.64</c:v>
                </c:pt>
                <c:pt idx="2085">
                  <c:v>1623.24</c:v>
                </c:pt>
                <c:pt idx="2086">
                  <c:v>1853.47</c:v>
                </c:pt>
                <c:pt idx="2087">
                  <c:v>1836.1</c:v>
                </c:pt>
                <c:pt idx="2088">
                  <c:v>2058.35</c:v>
                </c:pt>
                <c:pt idx="2089">
                  <c:v>1651.8</c:v>
                </c:pt>
                <c:pt idx="2090">
                  <c:v>1479.42</c:v>
                </c:pt>
                <c:pt idx="2091">
                  <c:v>2216.7399999999998</c:v>
                </c:pt>
                <c:pt idx="2092">
                  <c:v>4788.2</c:v>
                </c:pt>
                <c:pt idx="2093">
                  <c:v>1775.66</c:v>
                </c:pt>
                <c:pt idx="2094">
                  <c:v>2203.8200000000002</c:v>
                </c:pt>
                <c:pt idx="2095">
                  <c:v>2012.61</c:v>
                </c:pt>
                <c:pt idx="2096">
                  <c:v>2072.31</c:v>
                </c:pt>
                <c:pt idx="2097">
                  <c:v>1716.95</c:v>
                </c:pt>
                <c:pt idx="2098">
                  <c:v>1881.12</c:v>
                </c:pt>
                <c:pt idx="2099">
                  <c:v>1721.23</c:v>
                </c:pt>
                <c:pt idx="2100">
                  <c:v>2051.75</c:v>
                </c:pt>
                <c:pt idx="2101">
                  <c:v>1867.15</c:v>
                </c:pt>
                <c:pt idx="2102">
                  <c:v>1661.31</c:v>
                </c:pt>
                <c:pt idx="2103">
                  <c:v>1648.72</c:v>
                </c:pt>
                <c:pt idx="2104">
                  <c:v>1765.03</c:v>
                </c:pt>
                <c:pt idx="2105">
                  <c:v>1538.33</c:v>
                </c:pt>
                <c:pt idx="2106">
                  <c:v>1430.18</c:v>
                </c:pt>
                <c:pt idx="2107">
                  <c:v>1855.76</c:v>
                </c:pt>
                <c:pt idx="2108">
                  <c:v>1451.49</c:v>
                </c:pt>
                <c:pt idx="2109">
                  <c:v>1783.28</c:v>
                </c:pt>
                <c:pt idx="2110">
                  <c:v>1954.73</c:v>
                </c:pt>
                <c:pt idx="2111">
                  <c:v>1300.97</c:v>
                </c:pt>
                <c:pt idx="2112">
                  <c:v>1253.58</c:v>
                </c:pt>
                <c:pt idx="2113">
                  <c:v>1812.5</c:v>
                </c:pt>
                <c:pt idx="2114">
                  <c:v>1310.93</c:v>
                </c:pt>
                <c:pt idx="2115">
                  <c:v>1869.13</c:v>
                </c:pt>
                <c:pt idx="2116">
                  <c:v>1538.36</c:v>
                </c:pt>
                <c:pt idx="2117">
                  <c:v>1972.4</c:v>
                </c:pt>
                <c:pt idx="2118">
                  <c:v>1664.11</c:v>
                </c:pt>
                <c:pt idx="2119">
                  <c:v>1918.59</c:v>
                </c:pt>
                <c:pt idx="2120">
                  <c:v>2441.81</c:v>
                </c:pt>
                <c:pt idx="2121">
                  <c:v>1089.45</c:v>
                </c:pt>
                <c:pt idx="2122">
                  <c:v>1596.75</c:v>
                </c:pt>
                <c:pt idx="2123">
                  <c:v>1438.45</c:v>
                </c:pt>
                <c:pt idx="2124">
                  <c:v>1548.75</c:v>
                </c:pt>
                <c:pt idx="2125">
                  <c:v>2292.46</c:v>
                </c:pt>
                <c:pt idx="2126">
                  <c:v>1853.54</c:v>
                </c:pt>
                <c:pt idx="2127">
                  <c:v>1181.49</c:v>
                </c:pt>
                <c:pt idx="2128">
                  <c:v>2314.06</c:v>
                </c:pt>
                <c:pt idx="2129">
                  <c:v>1628.84</c:v>
                </c:pt>
                <c:pt idx="2130">
                  <c:v>1746.72</c:v>
                </c:pt>
                <c:pt idx="2131">
                  <c:v>1916.78</c:v>
                </c:pt>
                <c:pt idx="2132">
                  <c:v>1911.06</c:v>
                </c:pt>
                <c:pt idx="2133">
                  <c:v>1923.18</c:v>
                </c:pt>
                <c:pt idx="2134">
                  <c:v>1682.51</c:v>
                </c:pt>
                <c:pt idx="2135">
                  <c:v>2525.61</c:v>
                </c:pt>
                <c:pt idx="2136">
                  <c:v>1816.03</c:v>
                </c:pt>
                <c:pt idx="2137">
                  <c:v>1684.59</c:v>
                </c:pt>
                <c:pt idx="2138">
                  <c:v>1996.94</c:v>
                </c:pt>
                <c:pt idx="2139">
                  <c:v>1929.37</c:v>
                </c:pt>
                <c:pt idx="2140">
                  <c:v>1533.74</c:v>
                </c:pt>
                <c:pt idx="2141">
                  <c:v>1391.04</c:v>
                </c:pt>
                <c:pt idx="2142">
                  <c:v>1613.48</c:v>
                </c:pt>
                <c:pt idx="2143">
                  <c:v>1922.89</c:v>
                </c:pt>
                <c:pt idx="2144">
                  <c:v>1169.3599999999999</c:v>
                </c:pt>
                <c:pt idx="2145">
                  <c:v>1884.68</c:v>
                </c:pt>
                <c:pt idx="2146">
                  <c:v>2336.14</c:v>
                </c:pt>
                <c:pt idx="2147">
                  <c:v>2741.49</c:v>
                </c:pt>
                <c:pt idx="2148">
                  <c:v>1855.56</c:v>
                </c:pt>
                <c:pt idx="2149">
                  <c:v>1622.62</c:v>
                </c:pt>
                <c:pt idx="2150">
                  <c:v>1247.67</c:v>
                </c:pt>
                <c:pt idx="2151">
                  <c:v>2161.04</c:v>
                </c:pt>
                <c:pt idx="2152">
                  <c:v>2123.84</c:v>
                </c:pt>
                <c:pt idx="2153">
                  <c:v>1921</c:v>
                </c:pt>
                <c:pt idx="2154">
                  <c:v>1715.04</c:v>
                </c:pt>
                <c:pt idx="2155">
                  <c:v>1857.92</c:v>
                </c:pt>
                <c:pt idx="2156">
                  <c:v>1902.06</c:v>
                </c:pt>
                <c:pt idx="2157">
                  <c:v>1988.36</c:v>
                </c:pt>
                <c:pt idx="2158">
                  <c:v>1593.09</c:v>
                </c:pt>
                <c:pt idx="2159">
                  <c:v>1782.44</c:v>
                </c:pt>
                <c:pt idx="2160">
                  <c:v>1635.59</c:v>
                </c:pt>
                <c:pt idx="2161">
                  <c:v>1805.16</c:v>
                </c:pt>
                <c:pt idx="2162">
                  <c:v>1921.86</c:v>
                </c:pt>
                <c:pt idx="2163">
                  <c:v>1866.78</c:v>
                </c:pt>
                <c:pt idx="2164">
                  <c:v>1704.04</c:v>
                </c:pt>
                <c:pt idx="2165">
                  <c:v>1704.23</c:v>
                </c:pt>
                <c:pt idx="2166">
                  <c:v>1994.43</c:v>
                </c:pt>
                <c:pt idx="2167">
                  <c:v>1641.89</c:v>
                </c:pt>
                <c:pt idx="2168">
                  <c:v>1878.65</c:v>
                </c:pt>
                <c:pt idx="2169">
                  <c:v>1509.12</c:v>
                </c:pt>
                <c:pt idx="2170">
                  <c:v>1870.11</c:v>
                </c:pt>
                <c:pt idx="2171">
                  <c:v>2402.5500000000002</c:v>
                </c:pt>
                <c:pt idx="2172">
                  <c:v>2203.29</c:v>
                </c:pt>
                <c:pt idx="2173">
                  <c:v>2318</c:v>
                </c:pt>
                <c:pt idx="2174">
                  <c:v>1533.05</c:v>
                </c:pt>
                <c:pt idx="2175">
                  <c:v>1771.79</c:v>
                </c:pt>
                <c:pt idx="2176">
                  <c:v>1490.32</c:v>
                </c:pt>
                <c:pt idx="2177">
                  <c:v>1958.01</c:v>
                </c:pt>
                <c:pt idx="2178">
                  <c:v>1343.64</c:v>
                </c:pt>
                <c:pt idx="2179">
                  <c:v>1849.52</c:v>
                </c:pt>
                <c:pt idx="2180">
                  <c:v>1420.18</c:v>
                </c:pt>
                <c:pt idx="2181">
                  <c:v>1344.63</c:v>
                </c:pt>
                <c:pt idx="2182">
                  <c:v>2917.63</c:v>
                </c:pt>
                <c:pt idx="2183">
                  <c:v>1560.61</c:v>
                </c:pt>
                <c:pt idx="2184">
                  <c:v>1818.94</c:v>
                </c:pt>
                <c:pt idx="2185">
                  <c:v>1549.22</c:v>
                </c:pt>
                <c:pt idx="2186">
                  <c:v>1695.69</c:v>
                </c:pt>
                <c:pt idx="2187">
                  <c:v>1630.6</c:v>
                </c:pt>
                <c:pt idx="2188">
                  <c:v>2184.44</c:v>
                </c:pt>
                <c:pt idx="2189">
                  <c:v>1353.11</c:v>
                </c:pt>
                <c:pt idx="2190">
                  <c:v>1357.51</c:v>
                </c:pt>
                <c:pt idx="2191">
                  <c:v>2054.15</c:v>
                </c:pt>
                <c:pt idx="2192">
                  <c:v>1862.28</c:v>
                </c:pt>
                <c:pt idx="2193">
                  <c:v>1370.37</c:v>
                </c:pt>
                <c:pt idx="2194">
                  <c:v>1811.92</c:v>
                </c:pt>
                <c:pt idx="2195">
                  <c:v>1185.33</c:v>
                </c:pt>
                <c:pt idx="2196">
                  <c:v>2396.58</c:v>
                </c:pt>
                <c:pt idx="2197">
                  <c:v>2764.16</c:v>
                </c:pt>
                <c:pt idx="2198">
                  <c:v>2097.08</c:v>
                </c:pt>
                <c:pt idx="2199">
                  <c:v>1369.63</c:v>
                </c:pt>
                <c:pt idx="2200">
                  <c:v>1789.44</c:v>
                </c:pt>
                <c:pt idx="2201">
                  <c:v>1628.17</c:v>
                </c:pt>
                <c:pt idx="2202">
                  <c:v>1656.18</c:v>
                </c:pt>
                <c:pt idx="2203">
                  <c:v>1606.77</c:v>
                </c:pt>
                <c:pt idx="2204">
                  <c:v>1362.47</c:v>
                </c:pt>
                <c:pt idx="2205">
                  <c:v>1815.44</c:v>
                </c:pt>
                <c:pt idx="2206">
                  <c:v>1419.31</c:v>
                </c:pt>
                <c:pt idx="2207">
                  <c:v>2095.13</c:v>
                </c:pt>
                <c:pt idx="2208">
                  <c:v>4032.36</c:v>
                </c:pt>
                <c:pt idx="2209">
                  <c:v>5339.33</c:v>
                </c:pt>
                <c:pt idx="2210">
                  <c:v>3245.35</c:v>
                </c:pt>
                <c:pt idx="2211">
                  <c:v>4243.6099999999997</c:v>
                </c:pt>
                <c:pt idx="2212">
                  <c:v>6022.69</c:v>
                </c:pt>
                <c:pt idx="2213">
                  <c:v>9643.5</c:v>
                </c:pt>
                <c:pt idx="2214">
                  <c:v>5918.38</c:v>
                </c:pt>
                <c:pt idx="2215">
                  <c:v>2902.08</c:v>
                </c:pt>
                <c:pt idx="2216">
                  <c:v>1772.27</c:v>
                </c:pt>
                <c:pt idx="2217">
                  <c:v>1628.25</c:v>
                </c:pt>
                <c:pt idx="2218">
                  <c:v>1813.41</c:v>
                </c:pt>
                <c:pt idx="2219">
                  <c:v>1221.83</c:v>
                </c:pt>
                <c:pt idx="2220">
                  <c:v>1977.57</c:v>
                </c:pt>
                <c:pt idx="2221">
                  <c:v>1868.61</c:v>
                </c:pt>
                <c:pt idx="2222">
                  <c:v>1408.34</c:v>
                </c:pt>
                <c:pt idx="2223">
                  <c:v>1844.85</c:v>
                </c:pt>
                <c:pt idx="2224">
                  <c:v>1863.03</c:v>
                </c:pt>
                <c:pt idx="2225">
                  <c:v>1298.6099999999999</c:v>
                </c:pt>
                <c:pt idx="2226">
                  <c:v>1146.81</c:v>
                </c:pt>
                <c:pt idx="2227">
                  <c:v>1475.44</c:v>
                </c:pt>
                <c:pt idx="2228">
                  <c:v>2290.17</c:v>
                </c:pt>
                <c:pt idx="2229">
                  <c:v>2035.49</c:v>
                </c:pt>
                <c:pt idx="2230">
                  <c:v>1961.43</c:v>
                </c:pt>
                <c:pt idx="2231">
                  <c:v>2182.4899999999998</c:v>
                </c:pt>
                <c:pt idx="2232">
                  <c:v>1349.35</c:v>
                </c:pt>
                <c:pt idx="2233">
                  <c:v>3687.85</c:v>
                </c:pt>
                <c:pt idx="2234">
                  <c:v>2539.39</c:v>
                </c:pt>
                <c:pt idx="2235">
                  <c:v>1599.64</c:v>
                </c:pt>
                <c:pt idx="2236">
                  <c:v>5340.78</c:v>
                </c:pt>
                <c:pt idx="2237">
                  <c:v>6789.54</c:v>
                </c:pt>
                <c:pt idx="2238">
                  <c:v>6752.76</c:v>
                </c:pt>
                <c:pt idx="2239">
                  <c:v>755</c:v>
                </c:pt>
                <c:pt idx="2240">
                  <c:v>1995.98</c:v>
                </c:pt>
                <c:pt idx="2241">
                  <c:v>7386.16</c:v>
                </c:pt>
                <c:pt idx="2242">
                  <c:v>10872.83</c:v>
                </c:pt>
                <c:pt idx="2243">
                  <c:v>6192.97</c:v>
                </c:pt>
                <c:pt idx="2244">
                  <c:v>4002.48</c:v>
                </c:pt>
                <c:pt idx="2245">
                  <c:v>4515.04</c:v>
                </c:pt>
                <c:pt idx="2246">
                  <c:v>6056.03</c:v>
                </c:pt>
                <c:pt idx="2247">
                  <c:v>5798.62</c:v>
                </c:pt>
                <c:pt idx="2248">
                  <c:v>8416.26</c:v>
                </c:pt>
                <c:pt idx="2249">
                  <c:v>6365.88</c:v>
                </c:pt>
                <c:pt idx="2250">
                  <c:v>6521.55</c:v>
                </c:pt>
                <c:pt idx="2251">
                  <c:v>4383.12</c:v>
                </c:pt>
                <c:pt idx="2252">
                  <c:v>3303.14</c:v>
                </c:pt>
                <c:pt idx="2253">
                  <c:v>2204.4899999999998</c:v>
                </c:pt>
                <c:pt idx="2254">
                  <c:v>3581.7</c:v>
                </c:pt>
                <c:pt idx="2255">
                  <c:v>1656.57</c:v>
                </c:pt>
                <c:pt idx="2256">
                  <c:v>7169.84</c:v>
                </c:pt>
                <c:pt idx="2257">
                  <c:v>692.88</c:v>
                </c:pt>
                <c:pt idx="2258">
                  <c:v>2386.38</c:v>
                </c:pt>
                <c:pt idx="2259">
                  <c:v>1078.71</c:v>
                </c:pt>
                <c:pt idx="2260">
                  <c:v>2764.12</c:v>
                </c:pt>
                <c:pt idx="2261">
                  <c:v>7662.46</c:v>
                </c:pt>
                <c:pt idx="2262">
                  <c:v>6492.5</c:v>
                </c:pt>
                <c:pt idx="2263">
                  <c:v>5240.3100000000004</c:v>
                </c:pt>
                <c:pt idx="2264">
                  <c:v>4797.7</c:v>
                </c:pt>
                <c:pt idx="2265">
                  <c:v>8092.07</c:v>
                </c:pt>
                <c:pt idx="2266">
                  <c:v>6944.87</c:v>
                </c:pt>
                <c:pt idx="2267">
                  <c:v>2699.95</c:v>
                </c:pt>
                <c:pt idx="2268">
                  <c:v>3834.06</c:v>
                </c:pt>
                <c:pt idx="2269">
                  <c:v>3432.16</c:v>
                </c:pt>
                <c:pt idx="2270">
                  <c:v>3735.42</c:v>
                </c:pt>
                <c:pt idx="2271">
                  <c:v>4413.24</c:v>
                </c:pt>
                <c:pt idx="2272">
                  <c:v>3281.62</c:v>
                </c:pt>
                <c:pt idx="2273">
                  <c:v>4887.21</c:v>
                </c:pt>
                <c:pt idx="2274">
                  <c:v>4650.6899999999996</c:v>
                </c:pt>
                <c:pt idx="2275">
                  <c:v>2905.45</c:v>
                </c:pt>
                <c:pt idx="2276">
                  <c:v>4783.51</c:v>
                </c:pt>
                <c:pt idx="2277">
                  <c:v>4721.5200000000004</c:v>
                </c:pt>
                <c:pt idx="2278">
                  <c:v>3878.57</c:v>
                </c:pt>
                <c:pt idx="2279">
                  <c:v>3471.29</c:v>
                </c:pt>
                <c:pt idx="2280">
                  <c:v>5820.8</c:v>
                </c:pt>
                <c:pt idx="2281">
                  <c:v>5299.11</c:v>
                </c:pt>
                <c:pt idx="2282">
                  <c:v>3124.17</c:v>
                </c:pt>
                <c:pt idx="2283">
                  <c:v>2835.02</c:v>
                </c:pt>
                <c:pt idx="2284">
                  <c:v>2787.63</c:v>
                </c:pt>
                <c:pt idx="2285">
                  <c:v>4436.1499999999996</c:v>
                </c:pt>
                <c:pt idx="2286">
                  <c:v>3720.12</c:v>
                </c:pt>
                <c:pt idx="2287">
                  <c:v>4012.23</c:v>
                </c:pt>
                <c:pt idx="2288">
                  <c:v>2953.36</c:v>
                </c:pt>
                <c:pt idx="2289">
                  <c:v>3114.85</c:v>
                </c:pt>
                <c:pt idx="2290">
                  <c:v>4465.84</c:v>
                </c:pt>
                <c:pt idx="2291">
                  <c:v>4417.04</c:v>
                </c:pt>
                <c:pt idx="2292">
                  <c:v>4772.03</c:v>
                </c:pt>
                <c:pt idx="2293">
                  <c:v>2749.61</c:v>
                </c:pt>
                <c:pt idx="2294">
                  <c:v>6482.89</c:v>
                </c:pt>
                <c:pt idx="2295">
                  <c:v>9357.2199999999993</c:v>
                </c:pt>
                <c:pt idx="2296">
                  <c:v>8658.1200000000008</c:v>
                </c:pt>
                <c:pt idx="2297">
                  <c:v>6019.41</c:v>
                </c:pt>
                <c:pt idx="2298">
                  <c:v>9600.1200000000008</c:v>
                </c:pt>
                <c:pt idx="2299">
                  <c:v>5551.61</c:v>
                </c:pt>
                <c:pt idx="2300">
                  <c:v>6514.93</c:v>
                </c:pt>
                <c:pt idx="2301">
                  <c:v>5034.7299999999996</c:v>
                </c:pt>
                <c:pt idx="2302">
                  <c:v>11429.52</c:v>
                </c:pt>
                <c:pt idx="2303">
                  <c:v>9558.31</c:v>
                </c:pt>
                <c:pt idx="2304">
                  <c:v>5262.83</c:v>
                </c:pt>
                <c:pt idx="2305">
                  <c:v>11373.18</c:v>
                </c:pt>
                <c:pt idx="2306">
                  <c:v>3370.11</c:v>
                </c:pt>
                <c:pt idx="2307">
                  <c:v>7033.5</c:v>
                </c:pt>
                <c:pt idx="2308">
                  <c:v>2661.36</c:v>
                </c:pt>
                <c:pt idx="2309">
                  <c:v>7996.32</c:v>
                </c:pt>
                <c:pt idx="2310">
                  <c:v>1995.53</c:v>
                </c:pt>
                <c:pt idx="2311">
                  <c:v>3931.01</c:v>
                </c:pt>
                <c:pt idx="2312">
                  <c:v>4281.13</c:v>
                </c:pt>
                <c:pt idx="2313">
                  <c:v>6508.62</c:v>
                </c:pt>
                <c:pt idx="2314">
                  <c:v>6725.21</c:v>
                </c:pt>
                <c:pt idx="2315">
                  <c:v>6461.7</c:v>
                </c:pt>
                <c:pt idx="2316">
                  <c:v>7239.69</c:v>
                </c:pt>
                <c:pt idx="2317">
                  <c:v>7457.78</c:v>
                </c:pt>
                <c:pt idx="2318">
                  <c:v>10519.89</c:v>
                </c:pt>
                <c:pt idx="2319">
                  <c:v>3410.99</c:v>
                </c:pt>
                <c:pt idx="2320">
                  <c:v>7686.8</c:v>
                </c:pt>
                <c:pt idx="2321">
                  <c:v>6428.2</c:v>
                </c:pt>
                <c:pt idx="2322">
                  <c:v>3567.86</c:v>
                </c:pt>
                <c:pt idx="2323">
                  <c:v>2671.97</c:v>
                </c:pt>
                <c:pt idx="2324">
                  <c:v>5813.08</c:v>
                </c:pt>
                <c:pt idx="2325">
                  <c:v>5600.3</c:v>
                </c:pt>
                <c:pt idx="2326">
                  <c:v>6936.49</c:v>
                </c:pt>
                <c:pt idx="2327">
                  <c:v>5722.34</c:v>
                </c:pt>
                <c:pt idx="2328">
                  <c:v>10844.44</c:v>
                </c:pt>
                <c:pt idx="2329">
                  <c:v>11408.62</c:v>
                </c:pt>
                <c:pt idx="2330">
                  <c:v>7422.58</c:v>
                </c:pt>
                <c:pt idx="2331">
                  <c:v>9634.18</c:v>
                </c:pt>
                <c:pt idx="2332">
                  <c:v>9205.8799999999992</c:v>
                </c:pt>
                <c:pt idx="2333">
                  <c:v>6901.46</c:v>
                </c:pt>
                <c:pt idx="2334">
                  <c:v>8570.02</c:v>
                </c:pt>
                <c:pt idx="2335">
                  <c:v>4508.08</c:v>
                </c:pt>
                <c:pt idx="2336">
                  <c:v>2694.69</c:v>
                </c:pt>
                <c:pt idx="2337">
                  <c:v>1405.51</c:v>
                </c:pt>
                <c:pt idx="2338">
                  <c:v>6992.83</c:v>
                </c:pt>
                <c:pt idx="2339">
                  <c:v>8231.7900000000009</c:v>
                </c:pt>
                <c:pt idx="2340">
                  <c:v>9093.5</c:v>
                </c:pt>
                <c:pt idx="2341">
                  <c:v>8214.58</c:v>
                </c:pt>
                <c:pt idx="2342">
                  <c:v>9220.08</c:v>
                </c:pt>
                <c:pt idx="2343">
                  <c:v>8484.43</c:v>
                </c:pt>
                <c:pt idx="2344">
                  <c:v>8074.88</c:v>
                </c:pt>
                <c:pt idx="2345">
                  <c:v>7278.24</c:v>
                </c:pt>
                <c:pt idx="2346">
                  <c:v>7701.87</c:v>
                </c:pt>
                <c:pt idx="2347">
                  <c:v>8069.59</c:v>
                </c:pt>
                <c:pt idx="2348">
                  <c:v>11233.44</c:v>
                </c:pt>
                <c:pt idx="2349">
                  <c:v>5224.7700000000004</c:v>
                </c:pt>
                <c:pt idx="2350">
                  <c:v>7166.01</c:v>
                </c:pt>
                <c:pt idx="2351">
                  <c:v>6886.48</c:v>
                </c:pt>
                <c:pt idx="2352">
                  <c:v>8811.9500000000007</c:v>
                </c:pt>
                <c:pt idx="2353">
                  <c:v>9059.7099999999991</c:v>
                </c:pt>
                <c:pt idx="2354">
                  <c:v>8198.16</c:v>
                </c:pt>
                <c:pt idx="2355">
                  <c:v>3980.79</c:v>
                </c:pt>
                <c:pt idx="2356">
                  <c:v>4712.6000000000004</c:v>
                </c:pt>
                <c:pt idx="2357">
                  <c:v>9659.36</c:v>
                </c:pt>
                <c:pt idx="2358">
                  <c:v>6373.89</c:v>
                </c:pt>
                <c:pt idx="2359">
                  <c:v>2505.79</c:v>
                </c:pt>
                <c:pt idx="2360">
                  <c:v>3376.29</c:v>
                </c:pt>
                <c:pt idx="2361">
                  <c:v>7116.45</c:v>
                </c:pt>
                <c:pt idx="2362">
                  <c:v>6107.69</c:v>
                </c:pt>
                <c:pt idx="2363">
                  <c:v>5094.3999999999996</c:v>
                </c:pt>
                <c:pt idx="2364">
                  <c:v>4708.5</c:v>
                </c:pt>
                <c:pt idx="2365">
                  <c:v>4731.08</c:v>
                </c:pt>
                <c:pt idx="2366">
                  <c:v>2941.9</c:v>
                </c:pt>
                <c:pt idx="2367">
                  <c:v>4030.36</c:v>
                </c:pt>
                <c:pt idx="2368">
                  <c:v>2927.38</c:v>
                </c:pt>
                <c:pt idx="2369">
                  <c:v>7074.19</c:v>
                </c:pt>
                <c:pt idx="2370">
                  <c:v>3824.58</c:v>
                </c:pt>
                <c:pt idx="2371">
                  <c:v>3017.83</c:v>
                </c:pt>
                <c:pt idx="2372">
                  <c:v>3053.65</c:v>
                </c:pt>
                <c:pt idx="2373">
                  <c:v>3979.42</c:v>
                </c:pt>
                <c:pt idx="2374">
                  <c:v>5081.3599999999997</c:v>
                </c:pt>
                <c:pt idx="2375">
                  <c:v>3467.81</c:v>
                </c:pt>
                <c:pt idx="2376">
                  <c:v>3969.58</c:v>
                </c:pt>
                <c:pt idx="2377">
                  <c:v>5099.8999999999996</c:v>
                </c:pt>
                <c:pt idx="2378">
                  <c:v>4636.34</c:v>
                </c:pt>
                <c:pt idx="2379">
                  <c:v>3999.08</c:v>
                </c:pt>
                <c:pt idx="2380">
                  <c:v>5820.39</c:v>
                </c:pt>
                <c:pt idx="2381">
                  <c:v>5526.81</c:v>
                </c:pt>
                <c:pt idx="2382">
                  <c:v>4443.25</c:v>
                </c:pt>
                <c:pt idx="2383">
                  <c:v>3614.81</c:v>
                </c:pt>
                <c:pt idx="2384">
                  <c:v>4178.45</c:v>
                </c:pt>
                <c:pt idx="2385">
                  <c:v>3672.65</c:v>
                </c:pt>
                <c:pt idx="2386">
                  <c:v>3931.16</c:v>
                </c:pt>
                <c:pt idx="2387">
                  <c:v>5784.05</c:v>
                </c:pt>
                <c:pt idx="2388">
                  <c:v>2413.5300000000002</c:v>
                </c:pt>
                <c:pt idx="2389">
                  <c:v>3248.09</c:v>
                </c:pt>
                <c:pt idx="2390">
                  <c:v>3640.02</c:v>
                </c:pt>
                <c:pt idx="2391">
                  <c:v>3984.59</c:v>
                </c:pt>
                <c:pt idx="2392">
                  <c:v>5832.3</c:v>
                </c:pt>
                <c:pt idx="2393">
                  <c:v>3723.4</c:v>
                </c:pt>
                <c:pt idx="2394">
                  <c:v>6404.65</c:v>
                </c:pt>
                <c:pt idx="2395">
                  <c:v>3061.33</c:v>
                </c:pt>
                <c:pt idx="2396">
                  <c:v>5556.7</c:v>
                </c:pt>
                <c:pt idx="2397">
                  <c:v>4230.76</c:v>
                </c:pt>
                <c:pt idx="2398">
                  <c:v>6037.5</c:v>
                </c:pt>
                <c:pt idx="2399">
                  <c:v>6495.7</c:v>
                </c:pt>
                <c:pt idx="2400">
                  <c:v>2800.32</c:v>
                </c:pt>
                <c:pt idx="2401">
                  <c:v>1671.24</c:v>
                </c:pt>
                <c:pt idx="2402">
                  <c:v>5818.29</c:v>
                </c:pt>
                <c:pt idx="2403">
                  <c:v>2864.18</c:v>
                </c:pt>
                <c:pt idx="2404">
                  <c:v>5410.5</c:v>
                </c:pt>
                <c:pt idx="2405">
                  <c:v>5768.35</c:v>
                </c:pt>
                <c:pt idx="2406">
                  <c:v>4965.34</c:v>
                </c:pt>
                <c:pt idx="2407">
                  <c:v>3601.12</c:v>
                </c:pt>
                <c:pt idx="2408">
                  <c:v>3406.08</c:v>
                </c:pt>
                <c:pt idx="2409">
                  <c:v>4602.2</c:v>
                </c:pt>
                <c:pt idx="2410">
                  <c:v>6872.52</c:v>
                </c:pt>
                <c:pt idx="2411">
                  <c:v>9231.89</c:v>
                </c:pt>
                <c:pt idx="2412">
                  <c:v>8373.67</c:v>
                </c:pt>
                <c:pt idx="2413">
                  <c:v>7370.65</c:v>
                </c:pt>
                <c:pt idx="2414">
                  <c:v>2574.2199999999998</c:v>
                </c:pt>
                <c:pt idx="2415">
                  <c:v>5182.04</c:v>
                </c:pt>
                <c:pt idx="2416">
                  <c:v>5651.38</c:v>
                </c:pt>
                <c:pt idx="2417">
                  <c:v>9523.98</c:v>
                </c:pt>
                <c:pt idx="2418">
                  <c:v>6430.47</c:v>
                </c:pt>
                <c:pt idx="2419">
                  <c:v>5009.57</c:v>
                </c:pt>
                <c:pt idx="2420">
                  <c:v>3982.94</c:v>
                </c:pt>
                <c:pt idx="2421">
                  <c:v>8396.99</c:v>
                </c:pt>
                <c:pt idx="2422">
                  <c:v>10074.07</c:v>
                </c:pt>
                <c:pt idx="2423">
                  <c:v>9169.3700000000008</c:v>
                </c:pt>
                <c:pt idx="2424">
                  <c:v>3333.41</c:v>
                </c:pt>
                <c:pt idx="2425">
                  <c:v>5426.59</c:v>
                </c:pt>
                <c:pt idx="2426">
                  <c:v>9618.94</c:v>
                </c:pt>
                <c:pt idx="2427">
                  <c:v>7450.38</c:v>
                </c:pt>
                <c:pt idx="2428">
                  <c:v>10071.17</c:v>
                </c:pt>
                <c:pt idx="2429">
                  <c:v>5781.8</c:v>
                </c:pt>
                <c:pt idx="2430">
                  <c:v>7009.65</c:v>
                </c:pt>
                <c:pt idx="2431">
                  <c:v>5287.57</c:v>
                </c:pt>
                <c:pt idx="2432">
                  <c:v>8086.17</c:v>
                </c:pt>
                <c:pt idx="2433">
                  <c:v>6695.78</c:v>
                </c:pt>
                <c:pt idx="2434">
                  <c:v>7932.6</c:v>
                </c:pt>
                <c:pt idx="2435">
                  <c:v>6058.56</c:v>
                </c:pt>
                <c:pt idx="2436">
                  <c:v>6296.24</c:v>
                </c:pt>
                <c:pt idx="2437">
                  <c:v>11947.79</c:v>
                </c:pt>
                <c:pt idx="2438">
                  <c:v>15608.4</c:v>
                </c:pt>
                <c:pt idx="2439">
                  <c:v>8600.39</c:v>
                </c:pt>
                <c:pt idx="2440">
                  <c:v>6919.95</c:v>
                </c:pt>
                <c:pt idx="2441">
                  <c:v>14700.32</c:v>
                </c:pt>
                <c:pt idx="2442">
                  <c:v>9108.59</c:v>
                </c:pt>
                <c:pt idx="2443">
                  <c:v>7976.18</c:v>
                </c:pt>
                <c:pt idx="2444">
                  <c:v>6591.87</c:v>
                </c:pt>
                <c:pt idx="2445">
                  <c:v>7100.13</c:v>
                </c:pt>
                <c:pt idx="2446">
                  <c:v>6171.23</c:v>
                </c:pt>
                <c:pt idx="2447">
                  <c:v>7231.25</c:v>
                </c:pt>
                <c:pt idx="2448">
                  <c:v>7239.17</c:v>
                </c:pt>
                <c:pt idx="2449">
                  <c:v>5928.13</c:v>
                </c:pt>
                <c:pt idx="2450">
                  <c:v>11812.34</c:v>
                </c:pt>
                <c:pt idx="2451">
                  <c:v>7538.74</c:v>
                </c:pt>
                <c:pt idx="2452">
                  <c:v>10477.120000000001</c:v>
                </c:pt>
                <c:pt idx="2453">
                  <c:v>10097.77</c:v>
                </c:pt>
                <c:pt idx="2454">
                  <c:v>3925.62</c:v>
                </c:pt>
                <c:pt idx="2455">
                  <c:v>2373.63</c:v>
                </c:pt>
                <c:pt idx="2456">
                  <c:v>5536.35</c:v>
                </c:pt>
                <c:pt idx="2457">
                  <c:v>7430.6</c:v>
                </c:pt>
                <c:pt idx="2458">
                  <c:v>7938.56</c:v>
                </c:pt>
                <c:pt idx="2459">
                  <c:v>11773.41</c:v>
                </c:pt>
                <c:pt idx="2460">
                  <c:v>7687.74</c:v>
                </c:pt>
                <c:pt idx="2461">
                  <c:v>8878.74</c:v>
                </c:pt>
                <c:pt idx="2462">
                  <c:v>8083.61</c:v>
                </c:pt>
                <c:pt idx="2463">
                  <c:v>9145.2099999999991</c:v>
                </c:pt>
                <c:pt idx="2464">
                  <c:v>12123.65</c:v>
                </c:pt>
                <c:pt idx="2465">
                  <c:v>7569.61</c:v>
                </c:pt>
                <c:pt idx="2466">
                  <c:v>8476.65</c:v>
                </c:pt>
                <c:pt idx="2467">
                  <c:v>8817.76</c:v>
                </c:pt>
                <c:pt idx="2468">
                  <c:v>8676.4500000000007</c:v>
                </c:pt>
                <c:pt idx="2469">
                  <c:v>6338.89</c:v>
                </c:pt>
                <c:pt idx="2470">
                  <c:v>5789.61</c:v>
                </c:pt>
                <c:pt idx="2471">
                  <c:v>4650.66</c:v>
                </c:pt>
                <c:pt idx="2472">
                  <c:v>7365.77</c:v>
                </c:pt>
                <c:pt idx="2473">
                  <c:v>9903.89</c:v>
                </c:pt>
                <c:pt idx="2474">
                  <c:v>8753.5400000000009</c:v>
                </c:pt>
                <c:pt idx="2475">
                  <c:v>7324.2</c:v>
                </c:pt>
                <c:pt idx="2476">
                  <c:v>6753.57</c:v>
                </c:pt>
                <c:pt idx="2477">
                  <c:v>6240.67</c:v>
                </c:pt>
                <c:pt idx="2478">
                  <c:v>8907.1200000000008</c:v>
                </c:pt>
                <c:pt idx="2479">
                  <c:v>5003.49</c:v>
                </c:pt>
                <c:pt idx="2480">
                  <c:v>6124.39</c:v>
                </c:pt>
                <c:pt idx="2481">
                  <c:v>8728.8799999999992</c:v>
                </c:pt>
                <c:pt idx="2482">
                  <c:v>12169.1</c:v>
                </c:pt>
                <c:pt idx="2483">
                  <c:v>14915.76</c:v>
                </c:pt>
                <c:pt idx="2484">
                  <c:v>7994.3</c:v>
                </c:pt>
                <c:pt idx="2485">
                  <c:v>8158.53</c:v>
                </c:pt>
                <c:pt idx="2486">
                  <c:v>6097.62</c:v>
                </c:pt>
                <c:pt idx="2487">
                  <c:v>8233.36</c:v>
                </c:pt>
                <c:pt idx="2488">
                  <c:v>5597.39</c:v>
                </c:pt>
                <c:pt idx="2489">
                  <c:v>8085.62</c:v>
                </c:pt>
                <c:pt idx="2490">
                  <c:v>8030.39</c:v>
                </c:pt>
                <c:pt idx="2491">
                  <c:v>6270.89</c:v>
                </c:pt>
                <c:pt idx="2492">
                  <c:v>12965.7</c:v>
                </c:pt>
                <c:pt idx="2493">
                  <c:v>6351.93</c:v>
                </c:pt>
                <c:pt idx="2494">
                  <c:v>3215.96</c:v>
                </c:pt>
                <c:pt idx="2495">
                  <c:v>3966.18</c:v>
                </c:pt>
                <c:pt idx="2496">
                  <c:v>10096.18</c:v>
                </c:pt>
                <c:pt idx="2497">
                  <c:v>7516.42</c:v>
                </c:pt>
                <c:pt idx="2498">
                  <c:v>8475.15</c:v>
                </c:pt>
                <c:pt idx="2499">
                  <c:v>5324.16</c:v>
                </c:pt>
                <c:pt idx="2500">
                  <c:v>4636.53</c:v>
                </c:pt>
                <c:pt idx="2501">
                  <c:v>14280.33</c:v>
                </c:pt>
                <c:pt idx="2502">
                  <c:v>16210.92</c:v>
                </c:pt>
                <c:pt idx="2503">
                  <c:v>17733.82</c:v>
                </c:pt>
                <c:pt idx="2504">
                  <c:v>18575.54</c:v>
                </c:pt>
                <c:pt idx="2505">
                  <c:v>11539.31</c:v>
                </c:pt>
                <c:pt idx="2506">
                  <c:v>13505.21</c:v>
                </c:pt>
                <c:pt idx="2507">
                  <c:v>15741.71</c:v>
                </c:pt>
                <c:pt idx="2508">
                  <c:v>18662.78</c:v>
                </c:pt>
                <c:pt idx="2509">
                  <c:v>10748.94</c:v>
                </c:pt>
                <c:pt idx="2510">
                  <c:v>15161.53</c:v>
                </c:pt>
                <c:pt idx="2511">
                  <c:v>17061.28</c:v>
                </c:pt>
                <c:pt idx="2512">
                  <c:v>16156.14</c:v>
                </c:pt>
                <c:pt idx="2513">
                  <c:v>12910.19</c:v>
                </c:pt>
                <c:pt idx="2514">
                  <c:v>11398.13</c:v>
                </c:pt>
                <c:pt idx="2515">
                  <c:v>7542.7</c:v>
                </c:pt>
                <c:pt idx="2516">
                  <c:v>6078.34</c:v>
                </c:pt>
                <c:pt idx="2517">
                  <c:v>11591.76</c:v>
                </c:pt>
                <c:pt idx="2518">
                  <c:v>3123.05</c:v>
                </c:pt>
                <c:pt idx="2519">
                  <c:v>4396.4399999999996</c:v>
                </c:pt>
                <c:pt idx="2520">
                  <c:v>10383.69</c:v>
                </c:pt>
                <c:pt idx="2521">
                  <c:v>15302.54</c:v>
                </c:pt>
                <c:pt idx="2522">
                  <c:v>13098.05</c:v>
                </c:pt>
                <c:pt idx="2523">
                  <c:v>16193.71</c:v>
                </c:pt>
                <c:pt idx="2524">
                  <c:v>17492.05</c:v>
                </c:pt>
                <c:pt idx="2525">
                  <c:v>16712.169999999998</c:v>
                </c:pt>
                <c:pt idx="2526">
                  <c:v>20859.14</c:v>
                </c:pt>
                <c:pt idx="2527">
                  <c:v>7754.85</c:v>
                </c:pt>
                <c:pt idx="2528">
                  <c:v>15432.85</c:v>
                </c:pt>
                <c:pt idx="2529">
                  <c:v>9574.59</c:v>
                </c:pt>
                <c:pt idx="2530">
                  <c:v>9573.64</c:v>
                </c:pt>
                <c:pt idx="2531">
                  <c:v>12155.55</c:v>
                </c:pt>
                <c:pt idx="2532">
                  <c:v>17355.91</c:v>
                </c:pt>
                <c:pt idx="2533">
                  <c:v>15615.2</c:v>
                </c:pt>
                <c:pt idx="2534">
                  <c:v>16111.36</c:v>
                </c:pt>
                <c:pt idx="2535">
                  <c:v>11295.11</c:v>
                </c:pt>
                <c:pt idx="2536">
                  <c:v>13090.06</c:v>
                </c:pt>
                <c:pt idx="2537">
                  <c:v>11830.49</c:v>
                </c:pt>
                <c:pt idx="2538">
                  <c:v>19854.73</c:v>
                </c:pt>
                <c:pt idx="2539">
                  <c:v>13270.19</c:v>
                </c:pt>
                <c:pt idx="2540">
                  <c:v>11849.37</c:v>
                </c:pt>
                <c:pt idx="2541">
                  <c:v>17006.79</c:v>
                </c:pt>
                <c:pt idx="2542">
                  <c:v>17185.64</c:v>
                </c:pt>
                <c:pt idx="2543">
                  <c:v>16892.02</c:v>
                </c:pt>
                <c:pt idx="2544">
                  <c:v>18926.36</c:v>
                </c:pt>
                <c:pt idx="2545">
                  <c:v>13466.51</c:v>
                </c:pt>
                <c:pt idx="2546">
                  <c:v>13860.19</c:v>
                </c:pt>
                <c:pt idx="2547">
                  <c:v>14654.98</c:v>
                </c:pt>
                <c:pt idx="2548">
                  <c:v>15120.85</c:v>
                </c:pt>
                <c:pt idx="2549">
                  <c:v>16516.990000000002</c:v>
                </c:pt>
                <c:pt idx="2550">
                  <c:v>9926.69</c:v>
                </c:pt>
                <c:pt idx="2551">
                  <c:v>4410.88</c:v>
                </c:pt>
                <c:pt idx="2552">
                  <c:v>6618.96</c:v>
                </c:pt>
                <c:pt idx="2553">
                  <c:v>14155.24</c:v>
                </c:pt>
                <c:pt idx="2554">
                  <c:v>15959.66</c:v>
                </c:pt>
                <c:pt idx="2555">
                  <c:v>8749.9699999999993</c:v>
                </c:pt>
                <c:pt idx="2556">
                  <c:v>7002.54</c:v>
                </c:pt>
                <c:pt idx="2557">
                  <c:v>14702.23</c:v>
                </c:pt>
                <c:pt idx="2558">
                  <c:v>17351.87</c:v>
                </c:pt>
                <c:pt idx="2559">
                  <c:v>12670.72</c:v>
                </c:pt>
                <c:pt idx="2560">
                  <c:v>17404.7</c:v>
                </c:pt>
                <c:pt idx="2561">
                  <c:v>18495.39</c:v>
                </c:pt>
                <c:pt idx="2562">
                  <c:v>15535.83</c:v>
                </c:pt>
                <c:pt idx="2563">
                  <c:v>9055.82</c:v>
                </c:pt>
                <c:pt idx="2564">
                  <c:v>11027.49</c:v>
                </c:pt>
                <c:pt idx="2565">
                  <c:v>7166.52</c:v>
                </c:pt>
                <c:pt idx="2566">
                  <c:v>12547.57</c:v>
                </c:pt>
                <c:pt idx="2567">
                  <c:v>8399.01</c:v>
                </c:pt>
                <c:pt idx="2568">
                  <c:v>9849.4</c:v>
                </c:pt>
                <c:pt idx="2569">
                  <c:v>10205.459999999999</c:v>
                </c:pt>
                <c:pt idx="2570">
                  <c:v>15752</c:v>
                </c:pt>
                <c:pt idx="2571">
                  <c:v>8081.3</c:v>
                </c:pt>
                <c:pt idx="2572">
                  <c:v>14178.5</c:v>
                </c:pt>
                <c:pt idx="2573">
                  <c:v>11827.31</c:v>
                </c:pt>
                <c:pt idx="2574">
                  <c:v>20074.919999999998</c:v>
                </c:pt>
                <c:pt idx="2575">
                  <c:v>20875.150000000001</c:v>
                </c:pt>
                <c:pt idx="2576">
                  <c:v>17751.91</c:v>
                </c:pt>
                <c:pt idx="2577">
                  <c:v>13791.62</c:v>
                </c:pt>
                <c:pt idx="2578">
                  <c:v>17117.11</c:v>
                </c:pt>
                <c:pt idx="2579">
                  <c:v>15091.4</c:v>
                </c:pt>
                <c:pt idx="2580">
                  <c:v>17373.57</c:v>
                </c:pt>
                <c:pt idx="2581">
                  <c:v>14519.48</c:v>
                </c:pt>
                <c:pt idx="2582">
                  <c:v>10877.24</c:v>
                </c:pt>
                <c:pt idx="2583">
                  <c:v>12692.57</c:v>
                </c:pt>
                <c:pt idx="2584">
                  <c:v>11250.94</c:v>
                </c:pt>
                <c:pt idx="2585">
                  <c:v>6845</c:v>
                </c:pt>
                <c:pt idx="2586">
                  <c:v>3405.75</c:v>
                </c:pt>
                <c:pt idx="2587">
                  <c:v>11220.79</c:v>
                </c:pt>
                <c:pt idx="2588">
                  <c:v>4558.32</c:v>
                </c:pt>
                <c:pt idx="2589">
                  <c:v>2258.2199999999998</c:v>
                </c:pt>
                <c:pt idx="2590">
                  <c:v>3657.03</c:v>
                </c:pt>
                <c:pt idx="2591">
                  <c:v>2668.26</c:v>
                </c:pt>
                <c:pt idx="2592">
                  <c:v>3893.03</c:v>
                </c:pt>
                <c:pt idx="2593">
                  <c:v>16269.74</c:v>
                </c:pt>
                <c:pt idx="2594">
                  <c:v>18618.66</c:v>
                </c:pt>
                <c:pt idx="2595">
                  <c:v>15455.06</c:v>
                </c:pt>
                <c:pt idx="2596">
                  <c:v>14686.94</c:v>
                </c:pt>
                <c:pt idx="2597">
                  <c:v>12846</c:v>
                </c:pt>
                <c:pt idx="2598">
                  <c:v>16746.560000000001</c:v>
                </c:pt>
                <c:pt idx="2599">
                  <c:v>16727.64</c:v>
                </c:pt>
                <c:pt idx="2600">
                  <c:v>17402.07</c:v>
                </c:pt>
                <c:pt idx="2601">
                  <c:v>16248.21</c:v>
                </c:pt>
                <c:pt idx="2602">
                  <c:v>15989.43</c:v>
                </c:pt>
                <c:pt idx="2603">
                  <c:v>17713.78</c:v>
                </c:pt>
                <c:pt idx="2604">
                  <c:v>6644.11</c:v>
                </c:pt>
                <c:pt idx="2605">
                  <c:v>14231.9</c:v>
                </c:pt>
                <c:pt idx="2606">
                  <c:v>19382.63</c:v>
                </c:pt>
                <c:pt idx="2607">
                  <c:v>16034.52</c:v>
                </c:pt>
                <c:pt idx="2608">
                  <c:v>13508.05</c:v>
                </c:pt>
                <c:pt idx="2609">
                  <c:v>13058.03</c:v>
                </c:pt>
                <c:pt idx="2610">
                  <c:v>14181.85</c:v>
                </c:pt>
                <c:pt idx="2611">
                  <c:v>11743.8</c:v>
                </c:pt>
                <c:pt idx="2612">
                  <c:v>12008.46</c:v>
                </c:pt>
                <c:pt idx="2613">
                  <c:v>11561.58</c:v>
                </c:pt>
                <c:pt idx="2614">
                  <c:v>10118.48</c:v>
                </c:pt>
                <c:pt idx="2615">
                  <c:v>14751.19</c:v>
                </c:pt>
                <c:pt idx="2616">
                  <c:v>11441.6</c:v>
                </c:pt>
                <c:pt idx="2617">
                  <c:v>9225.99</c:v>
                </c:pt>
                <c:pt idx="2618">
                  <c:v>10874.81</c:v>
                </c:pt>
                <c:pt idx="2619">
                  <c:v>12593.27</c:v>
                </c:pt>
                <c:pt idx="2620">
                  <c:v>11451.53</c:v>
                </c:pt>
                <c:pt idx="2621">
                  <c:v>13082.87</c:v>
                </c:pt>
                <c:pt idx="2622">
                  <c:v>10957.97</c:v>
                </c:pt>
                <c:pt idx="2623">
                  <c:v>11553.93</c:v>
                </c:pt>
                <c:pt idx="2624">
                  <c:v>15848.55</c:v>
                </c:pt>
                <c:pt idx="2625">
                  <c:v>12610.1</c:v>
                </c:pt>
                <c:pt idx="2626">
                  <c:v>16497.25</c:v>
                </c:pt>
                <c:pt idx="2627">
                  <c:v>12677.49</c:v>
                </c:pt>
                <c:pt idx="2628">
                  <c:v>13659.23</c:v>
                </c:pt>
                <c:pt idx="2629">
                  <c:v>12661.02</c:v>
                </c:pt>
                <c:pt idx="2630">
                  <c:v>12429.65</c:v>
                </c:pt>
                <c:pt idx="2631">
                  <c:v>10898.52</c:v>
                </c:pt>
                <c:pt idx="2632">
                  <c:v>10911.61</c:v>
                </c:pt>
                <c:pt idx="2633">
                  <c:v>13197.71</c:v>
                </c:pt>
                <c:pt idx="2634">
                  <c:v>14008.63</c:v>
                </c:pt>
                <c:pt idx="2635">
                  <c:v>10568.2</c:v>
                </c:pt>
                <c:pt idx="2636">
                  <c:v>12414.61</c:v>
                </c:pt>
                <c:pt idx="2637">
                  <c:v>12051.76</c:v>
                </c:pt>
                <c:pt idx="2638">
                  <c:v>9754.15</c:v>
                </c:pt>
                <c:pt idx="2639">
                  <c:v>11197.32</c:v>
                </c:pt>
                <c:pt idx="2640">
                  <c:v>15103.89</c:v>
                </c:pt>
                <c:pt idx="2641">
                  <c:v>7976.43</c:v>
                </c:pt>
                <c:pt idx="2642">
                  <c:v>11148.6</c:v>
                </c:pt>
                <c:pt idx="2643">
                  <c:v>10990.98</c:v>
                </c:pt>
                <c:pt idx="2644">
                  <c:v>15685.5</c:v>
                </c:pt>
                <c:pt idx="2645">
                  <c:v>11371.09</c:v>
                </c:pt>
                <c:pt idx="2646">
                  <c:v>15586.46</c:v>
                </c:pt>
                <c:pt idx="2647">
                  <c:v>9670.1</c:v>
                </c:pt>
                <c:pt idx="2648">
                  <c:v>5755.95</c:v>
                </c:pt>
                <c:pt idx="2649">
                  <c:v>6332.38</c:v>
                </c:pt>
                <c:pt idx="2650">
                  <c:v>4879.8100000000004</c:v>
                </c:pt>
                <c:pt idx="2651">
                  <c:v>7005.92</c:v>
                </c:pt>
                <c:pt idx="2652">
                  <c:v>5458.35</c:v>
                </c:pt>
                <c:pt idx="2653">
                  <c:v>4451.12</c:v>
                </c:pt>
                <c:pt idx="2654">
                  <c:v>3980.86</c:v>
                </c:pt>
                <c:pt idx="2655">
                  <c:v>4920.3900000000003</c:v>
                </c:pt>
                <c:pt idx="2656">
                  <c:v>3043.98</c:v>
                </c:pt>
                <c:pt idx="2657">
                  <c:v>4620.28</c:v>
                </c:pt>
                <c:pt idx="2658">
                  <c:v>3516.1</c:v>
                </c:pt>
                <c:pt idx="2659">
                  <c:v>4978.32</c:v>
                </c:pt>
                <c:pt idx="2660">
                  <c:v>5401.79</c:v>
                </c:pt>
                <c:pt idx="2661">
                  <c:v>6574.84</c:v>
                </c:pt>
                <c:pt idx="2662">
                  <c:v>7013.57</c:v>
                </c:pt>
                <c:pt idx="2663">
                  <c:v>4388.5</c:v>
                </c:pt>
                <c:pt idx="2664">
                  <c:v>3024.68</c:v>
                </c:pt>
                <c:pt idx="2665">
                  <c:v>5224.74</c:v>
                </c:pt>
                <c:pt idx="2666">
                  <c:v>3409.8</c:v>
                </c:pt>
                <c:pt idx="2667">
                  <c:v>3603.47</c:v>
                </c:pt>
                <c:pt idx="2668">
                  <c:v>4622.43</c:v>
                </c:pt>
                <c:pt idx="2669">
                  <c:v>2557.0300000000002</c:v>
                </c:pt>
                <c:pt idx="2670">
                  <c:v>3646.38</c:v>
                </c:pt>
                <c:pt idx="2671">
                  <c:v>4545.08</c:v>
                </c:pt>
                <c:pt idx="2672">
                  <c:v>3270.91</c:v>
                </c:pt>
                <c:pt idx="2673">
                  <c:v>2548.69</c:v>
                </c:pt>
                <c:pt idx="2674">
                  <c:v>3006.06</c:v>
                </c:pt>
                <c:pt idx="2675">
                  <c:v>4879.2700000000004</c:v>
                </c:pt>
                <c:pt idx="2676">
                  <c:v>4077.45</c:v>
                </c:pt>
                <c:pt idx="2677">
                  <c:v>2403.62</c:v>
                </c:pt>
                <c:pt idx="2678">
                  <c:v>2865.69</c:v>
                </c:pt>
                <c:pt idx="2679">
                  <c:v>5383.17</c:v>
                </c:pt>
                <c:pt idx="2680">
                  <c:v>6738.03</c:v>
                </c:pt>
                <c:pt idx="2681">
                  <c:v>5690.22</c:v>
                </c:pt>
                <c:pt idx="2682">
                  <c:v>2970.54</c:v>
                </c:pt>
                <c:pt idx="2683">
                  <c:v>5168.6899999999996</c:v>
                </c:pt>
                <c:pt idx="2684">
                  <c:v>4897.46</c:v>
                </c:pt>
                <c:pt idx="2685">
                  <c:v>4140.25</c:v>
                </c:pt>
                <c:pt idx="2686">
                  <c:v>3207.73</c:v>
                </c:pt>
                <c:pt idx="2687">
                  <c:v>2708.84</c:v>
                </c:pt>
                <c:pt idx="2688">
                  <c:v>2817.36</c:v>
                </c:pt>
                <c:pt idx="2689">
                  <c:v>3586.02</c:v>
                </c:pt>
                <c:pt idx="2690">
                  <c:v>3686.73</c:v>
                </c:pt>
                <c:pt idx="2691">
                  <c:v>3301.7</c:v>
                </c:pt>
                <c:pt idx="2692">
                  <c:v>3829.04</c:v>
                </c:pt>
                <c:pt idx="2693">
                  <c:v>3664.24</c:v>
                </c:pt>
                <c:pt idx="2694">
                  <c:v>4782.33</c:v>
                </c:pt>
                <c:pt idx="2695">
                  <c:v>4701.26</c:v>
                </c:pt>
                <c:pt idx="2696">
                  <c:v>5854.59</c:v>
                </c:pt>
                <c:pt idx="2697">
                  <c:v>3605.83</c:v>
                </c:pt>
                <c:pt idx="2698">
                  <c:v>4331.1499999999996</c:v>
                </c:pt>
                <c:pt idx="2699">
                  <c:v>4045</c:v>
                </c:pt>
                <c:pt idx="2700">
                  <c:v>5032.75</c:v>
                </c:pt>
                <c:pt idx="2701">
                  <c:v>6577.88</c:v>
                </c:pt>
                <c:pt idx="2702">
                  <c:v>5020.7</c:v>
                </c:pt>
                <c:pt idx="2703">
                  <c:v>3993.32</c:v>
                </c:pt>
                <c:pt idx="2704">
                  <c:v>5155.4399999999996</c:v>
                </c:pt>
                <c:pt idx="2705">
                  <c:v>4364.8599999999997</c:v>
                </c:pt>
                <c:pt idx="2706">
                  <c:v>4851.63</c:v>
                </c:pt>
                <c:pt idx="2707">
                  <c:v>3256.08</c:v>
                </c:pt>
                <c:pt idx="2708">
                  <c:v>3111.78</c:v>
                </c:pt>
                <c:pt idx="2709">
                  <c:v>3789.75</c:v>
                </c:pt>
                <c:pt idx="2710">
                  <c:v>3018.61</c:v>
                </c:pt>
                <c:pt idx="2711">
                  <c:v>3124.63</c:v>
                </c:pt>
                <c:pt idx="2712">
                  <c:v>5446.14</c:v>
                </c:pt>
                <c:pt idx="2713">
                  <c:v>7700.78</c:v>
                </c:pt>
                <c:pt idx="2714">
                  <c:v>5525.63</c:v>
                </c:pt>
                <c:pt idx="2715">
                  <c:v>5774.33</c:v>
                </c:pt>
                <c:pt idx="2716">
                  <c:v>5128.2700000000004</c:v>
                </c:pt>
                <c:pt idx="2717">
                  <c:v>5200.33</c:v>
                </c:pt>
                <c:pt idx="2718">
                  <c:v>4454.29</c:v>
                </c:pt>
                <c:pt idx="2719">
                  <c:v>7273.02</c:v>
                </c:pt>
                <c:pt idx="2720">
                  <c:v>4701.28</c:v>
                </c:pt>
                <c:pt idx="2721">
                  <c:v>5769.83</c:v>
                </c:pt>
                <c:pt idx="2722">
                  <c:v>5953.71</c:v>
                </c:pt>
                <c:pt idx="2723">
                  <c:v>5595.42</c:v>
                </c:pt>
                <c:pt idx="2724">
                  <c:v>5414.22</c:v>
                </c:pt>
                <c:pt idx="2725">
                  <c:v>7261.38</c:v>
                </c:pt>
                <c:pt idx="2726">
                  <c:v>7825.93</c:v>
                </c:pt>
                <c:pt idx="2727">
                  <c:v>5611.66</c:v>
                </c:pt>
                <c:pt idx="2728">
                  <c:v>7070.85</c:v>
                </c:pt>
                <c:pt idx="2729">
                  <c:v>7797.62</c:v>
                </c:pt>
                <c:pt idx="2730">
                  <c:v>6710.58</c:v>
                </c:pt>
                <c:pt idx="2731">
                  <c:v>5222.9399999999996</c:v>
                </c:pt>
                <c:pt idx="2732">
                  <c:v>6487.91</c:v>
                </c:pt>
                <c:pt idx="2733">
                  <c:v>3571.31</c:v>
                </c:pt>
                <c:pt idx="2734">
                  <c:v>8127.06</c:v>
                </c:pt>
                <c:pt idx="2735">
                  <c:v>4003.85</c:v>
                </c:pt>
                <c:pt idx="2736">
                  <c:v>7834.34</c:v>
                </c:pt>
                <c:pt idx="2737">
                  <c:v>5337.54</c:v>
                </c:pt>
                <c:pt idx="2738">
                  <c:v>4407.37</c:v>
                </c:pt>
                <c:pt idx="2739">
                  <c:v>3745.73</c:v>
                </c:pt>
                <c:pt idx="2740">
                  <c:v>5827.4</c:v>
                </c:pt>
                <c:pt idx="2741">
                  <c:v>5483.42</c:v>
                </c:pt>
                <c:pt idx="2742">
                  <c:v>5272.09</c:v>
                </c:pt>
                <c:pt idx="2743">
                  <c:v>5604.27</c:v>
                </c:pt>
                <c:pt idx="2744">
                  <c:v>4109.1499999999996</c:v>
                </c:pt>
                <c:pt idx="2745">
                  <c:v>4099.62</c:v>
                </c:pt>
                <c:pt idx="2746">
                  <c:v>2530.08</c:v>
                </c:pt>
                <c:pt idx="2747">
                  <c:v>2545.23</c:v>
                </c:pt>
                <c:pt idx="2748">
                  <c:v>3087.91</c:v>
                </c:pt>
                <c:pt idx="2749">
                  <c:v>3238.57</c:v>
                </c:pt>
                <c:pt idx="2750">
                  <c:v>3300.52</c:v>
                </c:pt>
                <c:pt idx="2751">
                  <c:v>3567.11</c:v>
                </c:pt>
                <c:pt idx="2752">
                  <c:v>2114.5</c:v>
                </c:pt>
                <c:pt idx="2753">
                  <c:v>5270.71</c:v>
                </c:pt>
                <c:pt idx="2754">
                  <c:v>5325.33</c:v>
                </c:pt>
                <c:pt idx="2755">
                  <c:v>2559.7800000000002</c:v>
                </c:pt>
                <c:pt idx="2756">
                  <c:v>3961.06</c:v>
                </c:pt>
                <c:pt idx="2757">
                  <c:v>3258.92</c:v>
                </c:pt>
                <c:pt idx="2758">
                  <c:v>2324.04</c:v>
                </c:pt>
                <c:pt idx="2759">
                  <c:v>3272.99</c:v>
                </c:pt>
                <c:pt idx="2760">
                  <c:v>3413.77</c:v>
                </c:pt>
                <c:pt idx="2761">
                  <c:v>2268.89</c:v>
                </c:pt>
                <c:pt idx="2762">
                  <c:v>2239.5100000000002</c:v>
                </c:pt>
                <c:pt idx="2763">
                  <c:v>3024.64</c:v>
                </c:pt>
                <c:pt idx="2764">
                  <c:v>2955.14</c:v>
                </c:pt>
                <c:pt idx="2765">
                  <c:v>3042.42</c:v>
                </c:pt>
                <c:pt idx="2766">
                  <c:v>3823.01</c:v>
                </c:pt>
                <c:pt idx="2767">
                  <c:v>4558.3599999999997</c:v>
                </c:pt>
                <c:pt idx="2768">
                  <c:v>3678.08</c:v>
                </c:pt>
                <c:pt idx="2769">
                  <c:v>3930.55</c:v>
                </c:pt>
                <c:pt idx="2770">
                  <c:v>2876.95</c:v>
                </c:pt>
                <c:pt idx="2771">
                  <c:v>2731.86</c:v>
                </c:pt>
                <c:pt idx="2772">
                  <c:v>2033.72</c:v>
                </c:pt>
                <c:pt idx="2773">
                  <c:v>2133.5</c:v>
                </c:pt>
                <c:pt idx="2774">
                  <c:v>2375.91</c:v>
                </c:pt>
                <c:pt idx="2775">
                  <c:v>2437.4899999999998</c:v>
                </c:pt>
                <c:pt idx="2776">
                  <c:v>2312.88</c:v>
                </c:pt>
                <c:pt idx="2777">
                  <c:v>3264.98</c:v>
                </c:pt>
                <c:pt idx="2778">
                  <c:v>2096.0700000000002</c:v>
                </c:pt>
                <c:pt idx="2779">
                  <c:v>2058.1</c:v>
                </c:pt>
                <c:pt idx="2780">
                  <c:v>2000.22</c:v>
                </c:pt>
                <c:pt idx="2781">
                  <c:v>2216.69</c:v>
                </c:pt>
                <c:pt idx="2782">
                  <c:v>2490.4499999999998</c:v>
                </c:pt>
                <c:pt idx="2783">
                  <c:v>2125.5700000000002</c:v>
                </c:pt>
                <c:pt idx="2784">
                  <c:v>2755.35</c:v>
                </c:pt>
                <c:pt idx="2785">
                  <c:v>2189.27</c:v>
                </c:pt>
                <c:pt idx="2786">
                  <c:v>2243.9499999999998</c:v>
                </c:pt>
                <c:pt idx="2787">
                  <c:v>1535.05</c:v>
                </c:pt>
                <c:pt idx="2788">
                  <c:v>2131.0500000000002</c:v>
                </c:pt>
                <c:pt idx="2789">
                  <c:v>1674.51</c:v>
                </c:pt>
                <c:pt idx="2790">
                  <c:v>2075.25</c:v>
                </c:pt>
                <c:pt idx="2791">
                  <c:v>1818.02</c:v>
                </c:pt>
                <c:pt idx="2792">
                  <c:v>2841.87</c:v>
                </c:pt>
                <c:pt idx="2793">
                  <c:v>2559.09</c:v>
                </c:pt>
                <c:pt idx="2794">
                  <c:v>81.92</c:v>
                </c:pt>
                <c:pt idx="2795">
                  <c:v>166.2</c:v>
                </c:pt>
                <c:pt idx="2796">
                  <c:v>1289.43</c:v>
                </c:pt>
                <c:pt idx="2797">
                  <c:v>5731.88</c:v>
                </c:pt>
                <c:pt idx="2798">
                  <c:v>5056.3</c:v>
                </c:pt>
                <c:pt idx="2799">
                  <c:v>3954.86</c:v>
                </c:pt>
                <c:pt idx="2800">
                  <c:v>5807.97</c:v>
                </c:pt>
                <c:pt idx="2801">
                  <c:v>3523.4</c:v>
                </c:pt>
                <c:pt idx="2802">
                  <c:v>3128.03</c:v>
                </c:pt>
                <c:pt idx="2803">
                  <c:v>1481.71</c:v>
                </c:pt>
                <c:pt idx="2804">
                  <c:v>3229.93</c:v>
                </c:pt>
                <c:pt idx="2805">
                  <c:v>2138.52</c:v>
                </c:pt>
                <c:pt idx="2806">
                  <c:v>2492.91</c:v>
                </c:pt>
                <c:pt idx="2807">
                  <c:v>2123.83</c:v>
                </c:pt>
                <c:pt idx="2808">
                  <c:v>3261.08</c:v>
                </c:pt>
                <c:pt idx="2809">
                  <c:v>3704.7</c:v>
                </c:pt>
                <c:pt idx="2810">
                  <c:v>2552.77</c:v>
                </c:pt>
                <c:pt idx="2811">
                  <c:v>3579.94</c:v>
                </c:pt>
                <c:pt idx="2812">
                  <c:v>3117.81</c:v>
                </c:pt>
                <c:pt idx="2813">
                  <c:v>2876.93</c:v>
                </c:pt>
                <c:pt idx="2814">
                  <c:v>3656.12</c:v>
                </c:pt>
                <c:pt idx="2815">
                  <c:v>3055.12</c:v>
                </c:pt>
                <c:pt idx="2816">
                  <c:v>3249.02</c:v>
                </c:pt>
                <c:pt idx="2817">
                  <c:v>3606.75</c:v>
                </c:pt>
                <c:pt idx="2818">
                  <c:v>3794.68</c:v>
                </c:pt>
                <c:pt idx="2819">
                  <c:v>2280.21</c:v>
                </c:pt>
                <c:pt idx="2820">
                  <c:v>3174.57</c:v>
                </c:pt>
                <c:pt idx="2821">
                  <c:v>3453.54</c:v>
                </c:pt>
                <c:pt idx="2822">
                  <c:v>2715.25</c:v>
                </c:pt>
                <c:pt idx="2823">
                  <c:v>3223.42</c:v>
                </c:pt>
                <c:pt idx="2824">
                  <c:v>3993.13</c:v>
                </c:pt>
                <c:pt idx="2825">
                  <c:v>1965.69</c:v>
                </c:pt>
                <c:pt idx="2826">
                  <c:v>1817.35</c:v>
                </c:pt>
                <c:pt idx="2827">
                  <c:v>1677.83</c:v>
                </c:pt>
                <c:pt idx="2828">
                  <c:v>2788.22</c:v>
                </c:pt>
                <c:pt idx="2829">
                  <c:v>1569.38</c:v>
                </c:pt>
                <c:pt idx="2830">
                  <c:v>2428.9699999999998</c:v>
                </c:pt>
                <c:pt idx="2831">
                  <c:v>3338.76</c:v>
                </c:pt>
                <c:pt idx="2832">
                  <c:v>2487.87</c:v>
                </c:pt>
                <c:pt idx="2833">
                  <c:v>3177</c:v>
                </c:pt>
                <c:pt idx="2834">
                  <c:v>3277.64</c:v>
                </c:pt>
                <c:pt idx="2835">
                  <c:v>2952.42</c:v>
                </c:pt>
                <c:pt idx="2836">
                  <c:v>3019.53</c:v>
                </c:pt>
                <c:pt idx="2837">
                  <c:v>3037.14</c:v>
                </c:pt>
                <c:pt idx="2838">
                  <c:v>3382.18</c:v>
                </c:pt>
                <c:pt idx="2839">
                  <c:v>2995.65</c:v>
                </c:pt>
                <c:pt idx="2840">
                  <c:v>2427.67</c:v>
                </c:pt>
                <c:pt idx="2841">
                  <c:v>2846.97</c:v>
                </c:pt>
                <c:pt idx="2842">
                  <c:v>2824.8</c:v>
                </c:pt>
                <c:pt idx="2843">
                  <c:v>3546.89</c:v>
                </c:pt>
                <c:pt idx="2844">
                  <c:v>3604.02</c:v>
                </c:pt>
                <c:pt idx="2845">
                  <c:v>3536.23</c:v>
                </c:pt>
                <c:pt idx="2846">
                  <c:v>4071.4</c:v>
                </c:pt>
                <c:pt idx="2847">
                  <c:v>4310.58</c:v>
                </c:pt>
                <c:pt idx="2848">
                  <c:v>3802.66</c:v>
                </c:pt>
                <c:pt idx="2849">
                  <c:v>3675.94</c:v>
                </c:pt>
                <c:pt idx="2850">
                  <c:v>5581.25</c:v>
                </c:pt>
                <c:pt idx="2851">
                  <c:v>3486.61</c:v>
                </c:pt>
                <c:pt idx="2852">
                  <c:v>3951.17</c:v>
                </c:pt>
                <c:pt idx="2853">
                  <c:v>2375.11</c:v>
                </c:pt>
                <c:pt idx="2854">
                  <c:v>1435.79</c:v>
                </c:pt>
                <c:pt idx="2855">
                  <c:v>1852.24</c:v>
                </c:pt>
                <c:pt idx="2856">
                  <c:v>2729.12</c:v>
                </c:pt>
                <c:pt idx="2857">
                  <c:v>2226.96</c:v>
                </c:pt>
                <c:pt idx="2858">
                  <c:v>2718.46</c:v>
                </c:pt>
                <c:pt idx="2859">
                  <c:v>3104.36</c:v>
                </c:pt>
                <c:pt idx="2860">
                  <c:v>3605.78</c:v>
                </c:pt>
                <c:pt idx="2861">
                  <c:v>3363.07</c:v>
                </c:pt>
                <c:pt idx="2862">
                  <c:v>2727.93</c:v>
                </c:pt>
                <c:pt idx="2863">
                  <c:v>3541.92</c:v>
                </c:pt>
                <c:pt idx="2864">
                  <c:v>2851.11</c:v>
                </c:pt>
                <c:pt idx="2865">
                  <c:v>1832.89</c:v>
                </c:pt>
                <c:pt idx="2866">
                  <c:v>3165.28</c:v>
                </c:pt>
                <c:pt idx="2867">
                  <c:v>2730.78</c:v>
                </c:pt>
                <c:pt idx="2868">
                  <c:v>3348.62</c:v>
                </c:pt>
                <c:pt idx="2869">
                  <c:v>3417.15</c:v>
                </c:pt>
                <c:pt idx="2870">
                  <c:v>3051.09</c:v>
                </c:pt>
                <c:pt idx="2871">
                  <c:v>2913.76</c:v>
                </c:pt>
                <c:pt idx="2872">
                  <c:v>7116.59</c:v>
                </c:pt>
                <c:pt idx="2873">
                  <c:v>5858.53</c:v>
                </c:pt>
                <c:pt idx="2874">
                  <c:v>4418.3999999999996</c:v>
                </c:pt>
                <c:pt idx="2875">
                  <c:v>6418.01</c:v>
                </c:pt>
                <c:pt idx="2876">
                  <c:v>3195.87</c:v>
                </c:pt>
                <c:pt idx="2877">
                  <c:v>4180.66</c:v>
                </c:pt>
                <c:pt idx="2878">
                  <c:v>3176.01</c:v>
                </c:pt>
                <c:pt idx="2879">
                  <c:v>3086.03</c:v>
                </c:pt>
                <c:pt idx="2880">
                  <c:v>3163.87</c:v>
                </c:pt>
                <c:pt idx="2881">
                  <c:v>2401.61</c:v>
                </c:pt>
                <c:pt idx="2882">
                  <c:v>2453.6999999999998</c:v>
                </c:pt>
                <c:pt idx="2883">
                  <c:v>2709.67</c:v>
                </c:pt>
                <c:pt idx="2884">
                  <c:v>2683.34</c:v>
                </c:pt>
                <c:pt idx="2885">
                  <c:v>2907.73</c:v>
                </c:pt>
                <c:pt idx="2886">
                  <c:v>2232.85</c:v>
                </c:pt>
                <c:pt idx="2887">
                  <c:v>2296.1799999999998</c:v>
                </c:pt>
                <c:pt idx="2888">
                  <c:v>1041.43</c:v>
                </c:pt>
                <c:pt idx="2889">
                  <c:v>2213.27</c:v>
                </c:pt>
                <c:pt idx="2890">
                  <c:v>1892.75</c:v>
                </c:pt>
                <c:pt idx="2891">
                  <c:v>2245.9699999999998</c:v>
                </c:pt>
                <c:pt idx="2892">
                  <c:v>1630.07</c:v>
                </c:pt>
                <c:pt idx="2893">
                  <c:v>2346.5500000000002</c:v>
                </c:pt>
                <c:pt idx="2894">
                  <c:v>2116.1</c:v>
                </c:pt>
                <c:pt idx="2895">
                  <c:v>2603.84</c:v>
                </c:pt>
                <c:pt idx="2896">
                  <c:v>2769.41</c:v>
                </c:pt>
                <c:pt idx="2897">
                  <c:v>1945.66</c:v>
                </c:pt>
                <c:pt idx="2898">
                  <c:v>3501.1</c:v>
                </c:pt>
                <c:pt idx="2899">
                  <c:v>2199.09</c:v>
                </c:pt>
                <c:pt idx="2900">
                  <c:v>1582.17</c:v>
                </c:pt>
                <c:pt idx="2901">
                  <c:v>2644.33</c:v>
                </c:pt>
                <c:pt idx="2902">
                  <c:v>2354.5</c:v>
                </c:pt>
                <c:pt idx="2903">
                  <c:v>2679.44</c:v>
                </c:pt>
                <c:pt idx="2904">
                  <c:v>2140.15</c:v>
                </c:pt>
                <c:pt idx="2905">
                  <c:v>2176.0700000000002</c:v>
                </c:pt>
                <c:pt idx="2906">
                  <c:v>1748.33</c:v>
                </c:pt>
                <c:pt idx="2907">
                  <c:v>2185.2800000000002</c:v>
                </c:pt>
                <c:pt idx="2908">
                  <c:v>2786.2</c:v>
                </c:pt>
                <c:pt idx="2909">
                  <c:v>1985.02</c:v>
                </c:pt>
                <c:pt idx="2910">
                  <c:v>1709.14</c:v>
                </c:pt>
                <c:pt idx="2911">
                  <c:v>2497.4699999999998</c:v>
                </c:pt>
                <c:pt idx="2912">
                  <c:v>2111.71</c:v>
                </c:pt>
                <c:pt idx="2913">
                  <c:v>1466.37</c:v>
                </c:pt>
                <c:pt idx="2914">
                  <c:v>2067.19</c:v>
                </c:pt>
                <c:pt idx="2915">
                  <c:v>2173.17</c:v>
                </c:pt>
                <c:pt idx="2916">
                  <c:v>2202.4</c:v>
                </c:pt>
                <c:pt idx="2917">
                  <c:v>1999.88</c:v>
                </c:pt>
                <c:pt idx="2918">
                  <c:v>2134.42</c:v>
                </c:pt>
                <c:pt idx="2919">
                  <c:v>2687.4</c:v>
                </c:pt>
                <c:pt idx="2920">
                  <c:v>1613.45</c:v>
                </c:pt>
                <c:pt idx="2921">
                  <c:v>2028.9</c:v>
                </c:pt>
                <c:pt idx="2922">
                  <c:v>3207.44</c:v>
                </c:pt>
                <c:pt idx="2923">
                  <c:v>2433.1</c:v>
                </c:pt>
                <c:pt idx="2924">
                  <c:v>2849.35</c:v>
                </c:pt>
                <c:pt idx="2925">
                  <c:v>2754.99</c:v>
                </c:pt>
                <c:pt idx="2926">
                  <c:v>1891.32</c:v>
                </c:pt>
                <c:pt idx="2927">
                  <c:v>3926.34</c:v>
                </c:pt>
                <c:pt idx="2928">
                  <c:v>1325.06</c:v>
                </c:pt>
                <c:pt idx="2929">
                  <c:v>2273.75</c:v>
                </c:pt>
                <c:pt idx="2930">
                  <c:v>2182.98</c:v>
                </c:pt>
                <c:pt idx="2931">
                  <c:v>2455.54</c:v>
                </c:pt>
                <c:pt idx="2932">
                  <c:v>1269.06</c:v>
                </c:pt>
                <c:pt idx="2933">
                  <c:v>1992.05</c:v>
                </c:pt>
                <c:pt idx="2934">
                  <c:v>2745.8</c:v>
                </c:pt>
                <c:pt idx="2935">
                  <c:v>1782.94</c:v>
                </c:pt>
                <c:pt idx="2936">
                  <c:v>1988.93</c:v>
                </c:pt>
                <c:pt idx="2937">
                  <c:v>2292.2399999999998</c:v>
                </c:pt>
                <c:pt idx="2938">
                  <c:v>2274.31</c:v>
                </c:pt>
                <c:pt idx="2939">
                  <c:v>1999.39</c:v>
                </c:pt>
                <c:pt idx="2940">
                  <c:v>2749.13</c:v>
                </c:pt>
                <c:pt idx="2941">
                  <c:v>1975.19</c:v>
                </c:pt>
                <c:pt idx="2942">
                  <c:v>2289.46</c:v>
                </c:pt>
                <c:pt idx="2943">
                  <c:v>2183.5500000000002</c:v>
                </c:pt>
                <c:pt idx="2944">
                  <c:v>2131.91</c:v>
                </c:pt>
                <c:pt idx="2945">
                  <c:v>1342.49</c:v>
                </c:pt>
                <c:pt idx="2946">
                  <c:v>2230.3200000000002</c:v>
                </c:pt>
                <c:pt idx="2947">
                  <c:v>2372.0700000000002</c:v>
                </c:pt>
                <c:pt idx="2948">
                  <c:v>2029.87</c:v>
                </c:pt>
                <c:pt idx="2949">
                  <c:v>2042.76</c:v>
                </c:pt>
                <c:pt idx="2950">
                  <c:v>2829.48</c:v>
                </c:pt>
                <c:pt idx="2951">
                  <c:v>2313.09</c:v>
                </c:pt>
                <c:pt idx="2952">
                  <c:v>2157.88</c:v>
                </c:pt>
                <c:pt idx="2953">
                  <c:v>2436.3200000000002</c:v>
                </c:pt>
                <c:pt idx="2954">
                  <c:v>2101.0500000000002</c:v>
                </c:pt>
                <c:pt idx="2955">
                  <c:v>1778.62</c:v>
                </c:pt>
                <c:pt idx="2956">
                  <c:v>5064.76</c:v>
                </c:pt>
                <c:pt idx="2957">
                  <c:v>3635.7</c:v>
                </c:pt>
                <c:pt idx="2958">
                  <c:v>2918.35</c:v>
                </c:pt>
                <c:pt idx="2959">
                  <c:v>2478.54</c:v>
                </c:pt>
                <c:pt idx="2960">
                  <c:v>2947.25</c:v>
                </c:pt>
                <c:pt idx="2961">
                  <c:v>2483.34</c:v>
                </c:pt>
                <c:pt idx="2962">
                  <c:v>2733.13</c:v>
                </c:pt>
                <c:pt idx="2963">
                  <c:v>2763.7</c:v>
                </c:pt>
                <c:pt idx="2964">
                  <c:v>1675.69</c:v>
                </c:pt>
                <c:pt idx="2965">
                  <c:v>1527.24</c:v>
                </c:pt>
                <c:pt idx="2966">
                  <c:v>1615</c:v>
                </c:pt>
                <c:pt idx="2967">
                  <c:v>1987.47</c:v>
                </c:pt>
                <c:pt idx="2968">
                  <c:v>1961.64</c:v>
                </c:pt>
                <c:pt idx="2969">
                  <c:v>1915.42</c:v>
                </c:pt>
                <c:pt idx="2970">
                  <c:v>2225.2399999999998</c:v>
                </c:pt>
                <c:pt idx="2971">
                  <c:v>2228.59</c:v>
                </c:pt>
                <c:pt idx="2972">
                  <c:v>2450.89</c:v>
                </c:pt>
                <c:pt idx="2973">
                  <c:v>2385.73</c:v>
                </c:pt>
                <c:pt idx="2974">
                  <c:v>2418.66</c:v>
                </c:pt>
                <c:pt idx="2975">
                  <c:v>2483.65</c:v>
                </c:pt>
                <c:pt idx="2976">
                  <c:v>2153.73</c:v>
                </c:pt>
                <c:pt idx="2977">
                  <c:v>1966.18</c:v>
                </c:pt>
                <c:pt idx="2978">
                  <c:v>2325.1799999999998</c:v>
                </c:pt>
                <c:pt idx="2979">
                  <c:v>2143.66</c:v>
                </c:pt>
                <c:pt idx="2980">
                  <c:v>2203.1999999999998</c:v>
                </c:pt>
                <c:pt idx="2981">
                  <c:v>2108.56</c:v>
                </c:pt>
                <c:pt idx="2982">
                  <c:v>2317.88</c:v>
                </c:pt>
                <c:pt idx="2983">
                  <c:v>2791.16</c:v>
                </c:pt>
                <c:pt idx="2984">
                  <c:v>1896.74</c:v>
                </c:pt>
                <c:pt idx="2985">
                  <c:v>196.92</c:v>
                </c:pt>
                <c:pt idx="2986">
                  <c:v>235.18</c:v>
                </c:pt>
                <c:pt idx="2987">
                  <c:v>1206.8599999999999</c:v>
                </c:pt>
                <c:pt idx="2988">
                  <c:v>1655.66</c:v>
                </c:pt>
                <c:pt idx="2989">
                  <c:v>1618.98</c:v>
                </c:pt>
                <c:pt idx="2990">
                  <c:v>1845.52</c:v>
                </c:pt>
                <c:pt idx="2991">
                  <c:v>1773.61</c:v>
                </c:pt>
                <c:pt idx="2992">
                  <c:v>1450.91</c:v>
                </c:pt>
                <c:pt idx="2993">
                  <c:v>1544.3</c:v>
                </c:pt>
                <c:pt idx="2994">
                  <c:v>1764.28</c:v>
                </c:pt>
                <c:pt idx="2995">
                  <c:v>1504.75</c:v>
                </c:pt>
                <c:pt idx="2996">
                  <c:v>1911</c:v>
                </c:pt>
                <c:pt idx="2997">
                  <c:v>2054.02</c:v>
                </c:pt>
                <c:pt idx="2998">
                  <c:v>1864.84</c:v>
                </c:pt>
                <c:pt idx="2999">
                  <c:v>1968.86</c:v>
                </c:pt>
                <c:pt idx="3000">
                  <c:v>1328.09</c:v>
                </c:pt>
                <c:pt idx="3001">
                  <c:v>2161.02</c:v>
                </c:pt>
                <c:pt idx="3002">
                  <c:v>2281.9499999999998</c:v>
                </c:pt>
                <c:pt idx="3003">
                  <c:v>1593.26</c:v>
                </c:pt>
                <c:pt idx="3004">
                  <c:v>2305.65</c:v>
                </c:pt>
                <c:pt idx="3005">
                  <c:v>1635.42</c:v>
                </c:pt>
                <c:pt idx="3006">
                  <c:v>1937.74</c:v>
                </c:pt>
                <c:pt idx="3007">
                  <c:v>1929.16</c:v>
                </c:pt>
                <c:pt idx="3008">
                  <c:v>1547.97</c:v>
                </c:pt>
                <c:pt idx="3009">
                  <c:v>1329.21</c:v>
                </c:pt>
                <c:pt idx="3010">
                  <c:v>1755.96</c:v>
                </c:pt>
                <c:pt idx="3011">
                  <c:v>1908.1</c:v>
                </c:pt>
                <c:pt idx="3012">
                  <c:v>2093.4899999999998</c:v>
                </c:pt>
                <c:pt idx="3013">
                  <c:v>2016.7</c:v>
                </c:pt>
                <c:pt idx="3014">
                  <c:v>1646.45</c:v>
                </c:pt>
                <c:pt idx="3015">
                  <c:v>1543.85</c:v>
                </c:pt>
                <c:pt idx="3016">
                  <c:v>1935.24</c:v>
                </c:pt>
                <c:pt idx="3017">
                  <c:v>1708.51</c:v>
                </c:pt>
                <c:pt idx="3018">
                  <c:v>1734.96</c:v>
                </c:pt>
                <c:pt idx="3019">
                  <c:v>1568.92</c:v>
                </c:pt>
                <c:pt idx="3020">
                  <c:v>1501.77</c:v>
                </c:pt>
                <c:pt idx="3021">
                  <c:v>1529.22</c:v>
                </c:pt>
                <c:pt idx="3022">
                  <c:v>1740.11</c:v>
                </c:pt>
                <c:pt idx="3023">
                  <c:v>1557.65</c:v>
                </c:pt>
                <c:pt idx="3024">
                  <c:v>1682.23</c:v>
                </c:pt>
                <c:pt idx="3025">
                  <c:v>1841.21</c:v>
                </c:pt>
                <c:pt idx="3026">
                  <c:v>1698.63</c:v>
                </c:pt>
                <c:pt idx="3027">
                  <c:v>2357.4699999999998</c:v>
                </c:pt>
                <c:pt idx="3028">
                  <c:v>1574.95</c:v>
                </c:pt>
                <c:pt idx="3029">
                  <c:v>2225.62</c:v>
                </c:pt>
                <c:pt idx="3030">
                  <c:v>2007.14</c:v>
                </c:pt>
                <c:pt idx="3031">
                  <c:v>2305.31</c:v>
                </c:pt>
                <c:pt idx="3032">
                  <c:v>2093.41</c:v>
                </c:pt>
                <c:pt idx="3033">
                  <c:v>1640.41</c:v>
                </c:pt>
                <c:pt idx="3034">
                  <c:v>1351.24</c:v>
                </c:pt>
                <c:pt idx="3035">
                  <c:v>3564.13</c:v>
                </c:pt>
                <c:pt idx="3036">
                  <c:v>2756.89</c:v>
                </c:pt>
                <c:pt idx="3037">
                  <c:v>2035.75</c:v>
                </c:pt>
                <c:pt idx="3038">
                  <c:v>1896.44</c:v>
                </c:pt>
                <c:pt idx="3039">
                  <c:v>1438.22</c:v>
                </c:pt>
                <c:pt idx="3040">
                  <c:v>1951.21</c:v>
                </c:pt>
                <c:pt idx="3041">
                  <c:v>1983.09</c:v>
                </c:pt>
                <c:pt idx="3042">
                  <c:v>1592.63</c:v>
                </c:pt>
                <c:pt idx="3043">
                  <c:v>1876.43</c:v>
                </c:pt>
                <c:pt idx="3044">
                  <c:v>2010.32</c:v>
                </c:pt>
                <c:pt idx="3045">
                  <c:v>2039.75</c:v>
                </c:pt>
                <c:pt idx="3046">
                  <c:v>1909.3</c:v>
                </c:pt>
                <c:pt idx="3047">
                  <c:v>2181.19</c:v>
                </c:pt>
                <c:pt idx="3048">
                  <c:v>1966.58</c:v>
                </c:pt>
                <c:pt idx="3049">
                  <c:v>1758.28</c:v>
                </c:pt>
                <c:pt idx="3050">
                  <c:v>2004.35</c:v>
                </c:pt>
                <c:pt idx="3051">
                  <c:v>1545.65</c:v>
                </c:pt>
                <c:pt idx="3052">
                  <c:v>1948.99</c:v>
                </c:pt>
                <c:pt idx="3053">
                  <c:v>1817.45</c:v>
                </c:pt>
                <c:pt idx="3054">
                  <c:v>2228.36</c:v>
                </c:pt>
                <c:pt idx="3055">
                  <c:v>2200.6799999999998</c:v>
                </c:pt>
                <c:pt idx="3056">
                  <c:v>3015.17</c:v>
                </c:pt>
                <c:pt idx="3057">
                  <c:v>1997.17</c:v>
                </c:pt>
                <c:pt idx="3058">
                  <c:v>2089.69</c:v>
                </c:pt>
                <c:pt idx="3059">
                  <c:v>1950.5</c:v>
                </c:pt>
                <c:pt idx="3060">
                  <c:v>2103</c:v>
                </c:pt>
                <c:pt idx="3061">
                  <c:v>1989.41</c:v>
                </c:pt>
                <c:pt idx="3062">
                  <c:v>2125.4499999999998</c:v>
                </c:pt>
                <c:pt idx="3063">
                  <c:v>1639.55</c:v>
                </c:pt>
                <c:pt idx="3064">
                  <c:v>1756.48</c:v>
                </c:pt>
                <c:pt idx="3065">
                  <c:v>2627.94</c:v>
                </c:pt>
                <c:pt idx="3066">
                  <c:v>3121.14</c:v>
                </c:pt>
                <c:pt idx="3067">
                  <c:v>2053.5700000000002</c:v>
                </c:pt>
                <c:pt idx="3068">
                  <c:v>1837.06</c:v>
                </c:pt>
                <c:pt idx="3069">
                  <c:v>1772.25</c:v>
                </c:pt>
                <c:pt idx="3070">
                  <c:v>3161.28</c:v>
                </c:pt>
                <c:pt idx="3071">
                  <c:v>2025.36</c:v>
                </c:pt>
                <c:pt idx="3072">
                  <c:v>1967.92</c:v>
                </c:pt>
                <c:pt idx="3073">
                  <c:v>1614.33</c:v>
                </c:pt>
                <c:pt idx="3074">
                  <c:v>1812.45</c:v>
                </c:pt>
                <c:pt idx="3075">
                  <c:v>1865.36</c:v>
                </c:pt>
                <c:pt idx="3076">
                  <c:v>1978.99</c:v>
                </c:pt>
                <c:pt idx="3077">
                  <c:v>2080.37</c:v>
                </c:pt>
                <c:pt idx="3078">
                  <c:v>1725.87</c:v>
                </c:pt>
                <c:pt idx="3079">
                  <c:v>1770.26</c:v>
                </c:pt>
                <c:pt idx="3080">
                  <c:v>2102.67</c:v>
                </c:pt>
                <c:pt idx="3081">
                  <c:v>1842.92</c:v>
                </c:pt>
                <c:pt idx="3082">
                  <c:v>2137.8200000000002</c:v>
                </c:pt>
                <c:pt idx="3083">
                  <c:v>1511.9</c:v>
                </c:pt>
                <c:pt idx="3084">
                  <c:v>4457.47</c:v>
                </c:pt>
                <c:pt idx="3085">
                  <c:v>261.42</c:v>
                </c:pt>
                <c:pt idx="3086">
                  <c:v>1609.7</c:v>
                </c:pt>
                <c:pt idx="3087">
                  <c:v>1617.34</c:v>
                </c:pt>
                <c:pt idx="3088">
                  <c:v>1783.88</c:v>
                </c:pt>
                <c:pt idx="3089">
                  <c:v>1552.27</c:v>
                </c:pt>
                <c:pt idx="3090">
                  <c:v>1676.57</c:v>
                </c:pt>
                <c:pt idx="3091">
                  <c:v>2219.09</c:v>
                </c:pt>
                <c:pt idx="3092">
                  <c:v>1987.64</c:v>
                </c:pt>
                <c:pt idx="3093">
                  <c:v>2057.23</c:v>
                </c:pt>
                <c:pt idx="3094">
                  <c:v>2216.91</c:v>
                </c:pt>
                <c:pt idx="3095">
                  <c:v>1233.1500000000001</c:v>
                </c:pt>
                <c:pt idx="3096">
                  <c:v>1849.39</c:v>
                </c:pt>
                <c:pt idx="3097">
                  <c:v>1987.17</c:v>
                </c:pt>
                <c:pt idx="3098">
                  <c:v>1973.18</c:v>
                </c:pt>
                <c:pt idx="3099">
                  <c:v>871.7</c:v>
                </c:pt>
                <c:pt idx="3100">
                  <c:v>2423.4</c:v>
                </c:pt>
                <c:pt idx="3101">
                  <c:v>1682.48</c:v>
                </c:pt>
                <c:pt idx="3102">
                  <c:v>1396.25</c:v>
                </c:pt>
                <c:pt idx="3103">
                  <c:v>1687.51</c:v>
                </c:pt>
                <c:pt idx="3104">
                  <c:v>2208.2399999999998</c:v>
                </c:pt>
                <c:pt idx="3105">
                  <c:v>2021.8</c:v>
                </c:pt>
                <c:pt idx="3106">
                  <c:v>1580.2</c:v>
                </c:pt>
                <c:pt idx="3107">
                  <c:v>2028.91</c:v>
                </c:pt>
                <c:pt idx="3108">
                  <c:v>1972.6</c:v>
                </c:pt>
                <c:pt idx="3109">
                  <c:v>2189.34</c:v>
                </c:pt>
                <c:pt idx="3110">
                  <c:v>1005.78</c:v>
                </c:pt>
                <c:pt idx="3111">
                  <c:v>3694.44</c:v>
                </c:pt>
                <c:pt idx="3112">
                  <c:v>1620.21</c:v>
                </c:pt>
                <c:pt idx="3113">
                  <c:v>2348.04</c:v>
                </c:pt>
                <c:pt idx="3114">
                  <c:v>1594.35</c:v>
                </c:pt>
                <c:pt idx="3115">
                  <c:v>1464.89</c:v>
                </c:pt>
                <c:pt idx="3116">
                  <c:v>1824.51</c:v>
                </c:pt>
                <c:pt idx="3117">
                  <c:v>4474.49</c:v>
                </c:pt>
                <c:pt idx="3118">
                  <c:v>1989.14</c:v>
                </c:pt>
                <c:pt idx="3119">
                  <c:v>1981.01</c:v>
                </c:pt>
                <c:pt idx="3120">
                  <c:v>1958.74</c:v>
                </c:pt>
                <c:pt idx="3121">
                  <c:v>1429.5</c:v>
                </c:pt>
                <c:pt idx="3122">
                  <c:v>1715.89</c:v>
                </c:pt>
                <c:pt idx="3123">
                  <c:v>2007.25</c:v>
                </c:pt>
                <c:pt idx="3124">
                  <c:v>1381.18</c:v>
                </c:pt>
                <c:pt idx="3125">
                  <c:v>2137.37</c:v>
                </c:pt>
                <c:pt idx="3126">
                  <c:v>2035.57</c:v>
                </c:pt>
                <c:pt idx="3127">
                  <c:v>2342.4899999999998</c:v>
                </c:pt>
                <c:pt idx="3128">
                  <c:v>2424.2199999999998</c:v>
                </c:pt>
                <c:pt idx="3129">
                  <c:v>2418.14</c:v>
                </c:pt>
                <c:pt idx="3130">
                  <c:v>2219.14</c:v>
                </c:pt>
                <c:pt idx="3131">
                  <c:v>2010.5</c:v>
                </c:pt>
                <c:pt idx="3132">
                  <c:v>1269.26</c:v>
                </c:pt>
                <c:pt idx="3133">
                  <c:v>1659.47</c:v>
                </c:pt>
                <c:pt idx="3134">
                  <c:v>1695.21</c:v>
                </c:pt>
                <c:pt idx="3135">
                  <c:v>1907.75</c:v>
                </c:pt>
                <c:pt idx="3136">
                  <c:v>2069.8000000000002</c:v>
                </c:pt>
                <c:pt idx="3137">
                  <c:v>2310.86</c:v>
                </c:pt>
                <c:pt idx="3138">
                  <c:v>2607.92</c:v>
                </c:pt>
                <c:pt idx="3139">
                  <c:v>1947.68</c:v>
                </c:pt>
                <c:pt idx="3140">
                  <c:v>1492.34</c:v>
                </c:pt>
                <c:pt idx="3141">
                  <c:v>2055.27</c:v>
                </c:pt>
                <c:pt idx="3142">
                  <c:v>1361.22</c:v>
                </c:pt>
                <c:pt idx="3143">
                  <c:v>1320.96</c:v>
                </c:pt>
                <c:pt idx="3144">
                  <c:v>2033.66</c:v>
                </c:pt>
                <c:pt idx="3145">
                  <c:v>2139.56</c:v>
                </c:pt>
                <c:pt idx="3146">
                  <c:v>2274.09</c:v>
                </c:pt>
                <c:pt idx="3147">
                  <c:v>1514.23</c:v>
                </c:pt>
                <c:pt idx="3148">
                  <c:v>2547.6999999999998</c:v>
                </c:pt>
                <c:pt idx="3149">
                  <c:v>1675.27</c:v>
                </c:pt>
                <c:pt idx="3150">
                  <c:v>1584.26</c:v>
                </c:pt>
                <c:pt idx="3151">
                  <c:v>3334.3</c:v>
                </c:pt>
                <c:pt idx="3152">
                  <c:v>1370.61</c:v>
                </c:pt>
                <c:pt idx="3153">
                  <c:v>1548.33</c:v>
                </c:pt>
                <c:pt idx="3154">
                  <c:v>1909.38</c:v>
                </c:pt>
                <c:pt idx="3155">
                  <c:v>1742.6</c:v>
                </c:pt>
                <c:pt idx="3156">
                  <c:v>2547.0700000000002</c:v>
                </c:pt>
                <c:pt idx="3157">
                  <c:v>2306.56</c:v>
                </c:pt>
                <c:pt idx="3158">
                  <c:v>2101.87</c:v>
                </c:pt>
                <c:pt idx="3159">
                  <c:v>2059.08</c:v>
                </c:pt>
                <c:pt idx="3160">
                  <c:v>1787.9</c:v>
                </c:pt>
                <c:pt idx="3161">
                  <c:v>1973.2</c:v>
                </c:pt>
                <c:pt idx="3162">
                  <c:v>1061.48</c:v>
                </c:pt>
                <c:pt idx="3163">
                  <c:v>1715.45</c:v>
                </c:pt>
                <c:pt idx="3164">
                  <c:v>1655.16</c:v>
                </c:pt>
                <c:pt idx="3165">
                  <c:v>1251.29</c:v>
                </c:pt>
                <c:pt idx="3166">
                  <c:v>2056.04</c:v>
                </c:pt>
                <c:pt idx="3167">
                  <c:v>2111.9299999999998</c:v>
                </c:pt>
                <c:pt idx="3168">
                  <c:v>2155.4</c:v>
                </c:pt>
                <c:pt idx="3169">
                  <c:v>1908.63</c:v>
                </c:pt>
                <c:pt idx="3170">
                  <c:v>2792.65</c:v>
                </c:pt>
                <c:pt idx="3171">
                  <c:v>1522.51</c:v>
                </c:pt>
                <c:pt idx="3172">
                  <c:v>1614.84</c:v>
                </c:pt>
                <c:pt idx="3173">
                  <c:v>2248.33</c:v>
                </c:pt>
                <c:pt idx="3174">
                  <c:v>1880.44</c:v>
                </c:pt>
                <c:pt idx="3175">
                  <c:v>1537.63</c:v>
                </c:pt>
                <c:pt idx="3176">
                  <c:v>2129.27</c:v>
                </c:pt>
                <c:pt idx="3177">
                  <c:v>2737.76</c:v>
                </c:pt>
                <c:pt idx="3178">
                  <c:v>1291.2</c:v>
                </c:pt>
                <c:pt idx="3179">
                  <c:v>1928.44</c:v>
                </c:pt>
                <c:pt idx="3180">
                  <c:v>2165.1</c:v>
                </c:pt>
                <c:pt idx="3181">
                  <c:v>1869.92</c:v>
                </c:pt>
                <c:pt idx="3182">
                  <c:v>2129.38</c:v>
                </c:pt>
                <c:pt idx="3183">
                  <c:v>2374.61</c:v>
                </c:pt>
                <c:pt idx="3184">
                  <c:v>2582.7600000000002</c:v>
                </c:pt>
                <c:pt idx="3185">
                  <c:v>1336.17</c:v>
                </c:pt>
                <c:pt idx="3186">
                  <c:v>2308.0500000000002</c:v>
                </c:pt>
                <c:pt idx="3187">
                  <c:v>1452.89</c:v>
                </c:pt>
                <c:pt idx="3188">
                  <c:v>1763.7</c:v>
                </c:pt>
                <c:pt idx="3189">
                  <c:v>1721.55</c:v>
                </c:pt>
                <c:pt idx="3190">
                  <c:v>1830.65</c:v>
                </c:pt>
                <c:pt idx="3191">
                  <c:v>1486.9</c:v>
                </c:pt>
                <c:pt idx="3192">
                  <c:v>2166.87</c:v>
                </c:pt>
                <c:pt idx="3193">
                  <c:v>1948.92</c:v>
                </c:pt>
                <c:pt idx="3194">
                  <c:v>1931.96</c:v>
                </c:pt>
                <c:pt idx="3195">
                  <c:v>1446.29</c:v>
                </c:pt>
                <c:pt idx="3196">
                  <c:v>2250.0100000000002</c:v>
                </c:pt>
                <c:pt idx="3197">
                  <c:v>1664.99</c:v>
                </c:pt>
                <c:pt idx="3198">
                  <c:v>2509.9499999999998</c:v>
                </c:pt>
                <c:pt idx="3199">
                  <c:v>2080.89</c:v>
                </c:pt>
                <c:pt idx="3200">
                  <c:v>2608.71</c:v>
                </c:pt>
                <c:pt idx="3201">
                  <c:v>1886.74</c:v>
                </c:pt>
                <c:pt idx="3202">
                  <c:v>2212.14</c:v>
                </c:pt>
                <c:pt idx="3203">
                  <c:v>1632.97</c:v>
                </c:pt>
                <c:pt idx="3204">
                  <c:v>1600.7</c:v>
                </c:pt>
                <c:pt idx="3205">
                  <c:v>1837.8</c:v>
                </c:pt>
                <c:pt idx="3206">
                  <c:v>1696.43</c:v>
                </c:pt>
                <c:pt idx="3207">
                  <c:v>2107.71</c:v>
                </c:pt>
                <c:pt idx="3208">
                  <c:v>1115.8599999999999</c:v>
                </c:pt>
                <c:pt idx="3209">
                  <c:v>1677.48</c:v>
                </c:pt>
                <c:pt idx="3210">
                  <c:v>1880.69</c:v>
                </c:pt>
                <c:pt idx="3211">
                  <c:v>1594.16</c:v>
                </c:pt>
                <c:pt idx="3212">
                  <c:v>1678.15</c:v>
                </c:pt>
                <c:pt idx="3213">
                  <c:v>1662.03</c:v>
                </c:pt>
                <c:pt idx="3214">
                  <c:v>1306.6400000000001</c:v>
                </c:pt>
                <c:pt idx="3215">
                  <c:v>1920.91</c:v>
                </c:pt>
                <c:pt idx="3216">
                  <c:v>1592.82</c:v>
                </c:pt>
                <c:pt idx="3217">
                  <c:v>1856.37</c:v>
                </c:pt>
                <c:pt idx="3218">
                  <c:v>2072.69</c:v>
                </c:pt>
                <c:pt idx="3219">
                  <c:v>2256.58</c:v>
                </c:pt>
                <c:pt idx="3220">
                  <c:v>2210.89</c:v>
                </c:pt>
                <c:pt idx="3221">
                  <c:v>2032.95</c:v>
                </c:pt>
                <c:pt idx="3222">
                  <c:v>2864.96</c:v>
                </c:pt>
                <c:pt idx="3223">
                  <c:v>1768.59</c:v>
                </c:pt>
                <c:pt idx="3224">
                  <c:v>1591.03</c:v>
                </c:pt>
                <c:pt idx="3225">
                  <c:v>2015.12</c:v>
                </c:pt>
                <c:pt idx="3226">
                  <c:v>2184.92</c:v>
                </c:pt>
                <c:pt idx="3227">
                  <c:v>1980.47</c:v>
                </c:pt>
                <c:pt idx="3228">
                  <c:v>2105.4299999999998</c:v>
                </c:pt>
                <c:pt idx="3229">
                  <c:v>2151.67</c:v>
                </c:pt>
                <c:pt idx="3230">
                  <c:v>2400.65</c:v>
                </c:pt>
                <c:pt idx="3231">
                  <c:v>1292.3499999999999</c:v>
                </c:pt>
                <c:pt idx="3232">
                  <c:v>2130.19</c:v>
                </c:pt>
                <c:pt idx="3233">
                  <c:v>1993.43</c:v>
                </c:pt>
                <c:pt idx="3234">
                  <c:v>2009.85</c:v>
                </c:pt>
                <c:pt idx="3235">
                  <c:v>1843.88</c:v>
                </c:pt>
                <c:pt idx="3236">
                  <c:v>2014.29</c:v>
                </c:pt>
                <c:pt idx="3237">
                  <c:v>2213.35</c:v>
                </c:pt>
                <c:pt idx="3238">
                  <c:v>3494.93</c:v>
                </c:pt>
                <c:pt idx="3239">
                  <c:v>2568.5700000000002</c:v>
                </c:pt>
                <c:pt idx="3240">
                  <c:v>1522.33</c:v>
                </c:pt>
                <c:pt idx="3241">
                  <c:v>1418.46</c:v>
                </c:pt>
                <c:pt idx="3242">
                  <c:v>2134.58</c:v>
                </c:pt>
                <c:pt idx="3243">
                  <c:v>2167.4699999999998</c:v>
                </c:pt>
                <c:pt idx="3244">
                  <c:v>1917.74</c:v>
                </c:pt>
                <c:pt idx="3245">
                  <c:v>1931.72</c:v>
                </c:pt>
                <c:pt idx="3246">
                  <c:v>1707.8</c:v>
                </c:pt>
                <c:pt idx="3247">
                  <c:v>1622.86</c:v>
                </c:pt>
                <c:pt idx="3248">
                  <c:v>1674.89</c:v>
                </c:pt>
                <c:pt idx="3249">
                  <c:v>1981.79</c:v>
                </c:pt>
                <c:pt idx="3250">
                  <c:v>1624.72</c:v>
                </c:pt>
                <c:pt idx="3251">
                  <c:v>2343.04</c:v>
                </c:pt>
                <c:pt idx="3252">
                  <c:v>2096.75</c:v>
                </c:pt>
                <c:pt idx="3253">
                  <c:v>1806.25</c:v>
                </c:pt>
                <c:pt idx="3254">
                  <c:v>1646.34</c:v>
                </c:pt>
                <c:pt idx="3255">
                  <c:v>2107.92</c:v>
                </c:pt>
                <c:pt idx="3256">
                  <c:v>2572.3200000000002</c:v>
                </c:pt>
                <c:pt idx="3257">
                  <c:v>2340.96</c:v>
                </c:pt>
                <c:pt idx="3258">
                  <c:v>569.49</c:v>
                </c:pt>
                <c:pt idx="3259">
                  <c:v>2127.8000000000002</c:v>
                </c:pt>
                <c:pt idx="3260">
                  <c:v>1248.05</c:v>
                </c:pt>
                <c:pt idx="3261">
                  <c:v>2106.79</c:v>
                </c:pt>
                <c:pt idx="3262">
                  <c:v>1802.42</c:v>
                </c:pt>
                <c:pt idx="3263">
                  <c:v>1724.56</c:v>
                </c:pt>
                <c:pt idx="3264">
                  <c:v>1729.18</c:v>
                </c:pt>
                <c:pt idx="3265">
                  <c:v>1740.52</c:v>
                </c:pt>
                <c:pt idx="3266">
                  <c:v>1826.9</c:v>
                </c:pt>
                <c:pt idx="3267">
                  <c:v>1651.91</c:v>
                </c:pt>
                <c:pt idx="3268">
                  <c:v>2352.7600000000002</c:v>
                </c:pt>
                <c:pt idx="3269">
                  <c:v>2166.0500000000002</c:v>
                </c:pt>
                <c:pt idx="3270">
                  <c:v>2023.71</c:v>
                </c:pt>
                <c:pt idx="3271">
                  <c:v>2198.39</c:v>
                </c:pt>
                <c:pt idx="3272">
                  <c:v>2356.91</c:v>
                </c:pt>
                <c:pt idx="3273">
                  <c:v>3101.16</c:v>
                </c:pt>
                <c:pt idx="3274">
                  <c:v>1888.12</c:v>
                </c:pt>
                <c:pt idx="3275">
                  <c:v>2361.1799999999998</c:v>
                </c:pt>
                <c:pt idx="3276">
                  <c:v>1624.94</c:v>
                </c:pt>
                <c:pt idx="3277">
                  <c:v>2471.5700000000002</c:v>
                </c:pt>
                <c:pt idx="3278">
                  <c:v>3105.08</c:v>
                </c:pt>
                <c:pt idx="3279">
                  <c:v>1677.05</c:v>
                </c:pt>
                <c:pt idx="3280">
                  <c:v>2027.83</c:v>
                </c:pt>
                <c:pt idx="3281">
                  <c:v>834.94</c:v>
                </c:pt>
                <c:pt idx="3282">
                  <c:v>1846.23</c:v>
                </c:pt>
                <c:pt idx="3283">
                  <c:v>1952.54</c:v>
                </c:pt>
                <c:pt idx="3284">
                  <c:v>1800.69</c:v>
                </c:pt>
                <c:pt idx="3285">
                  <c:v>2402.7800000000002</c:v>
                </c:pt>
                <c:pt idx="3286">
                  <c:v>2582.38</c:v>
                </c:pt>
                <c:pt idx="3287">
                  <c:v>1814.88</c:v>
                </c:pt>
                <c:pt idx="3288">
                  <c:v>1777.09</c:v>
                </c:pt>
                <c:pt idx="3289">
                  <c:v>1907.23</c:v>
                </c:pt>
                <c:pt idx="3290">
                  <c:v>1555.33</c:v>
                </c:pt>
                <c:pt idx="3291">
                  <c:v>1670.12</c:v>
                </c:pt>
                <c:pt idx="3292">
                  <c:v>1888.42</c:v>
                </c:pt>
                <c:pt idx="3293">
                  <c:v>1931.03</c:v>
                </c:pt>
                <c:pt idx="3294">
                  <c:v>2114.81</c:v>
                </c:pt>
                <c:pt idx="3295">
                  <c:v>2482.5</c:v>
                </c:pt>
                <c:pt idx="3296">
                  <c:v>1811.88</c:v>
                </c:pt>
                <c:pt idx="3297">
                  <c:v>1945.5</c:v>
                </c:pt>
                <c:pt idx="3298">
                  <c:v>2471.7399999999998</c:v>
                </c:pt>
                <c:pt idx="3299">
                  <c:v>1750.12</c:v>
                </c:pt>
                <c:pt idx="3300">
                  <c:v>1417.24</c:v>
                </c:pt>
                <c:pt idx="3301">
                  <c:v>2002.66</c:v>
                </c:pt>
                <c:pt idx="3302">
                  <c:v>2477.21</c:v>
                </c:pt>
                <c:pt idx="3303">
                  <c:v>1923.75</c:v>
                </c:pt>
                <c:pt idx="3304">
                  <c:v>2290.71</c:v>
                </c:pt>
                <c:pt idx="3305">
                  <c:v>1389.44</c:v>
                </c:pt>
                <c:pt idx="3306">
                  <c:v>2008.68</c:v>
                </c:pt>
                <c:pt idx="3307">
                  <c:v>1629.6</c:v>
                </c:pt>
                <c:pt idx="3308">
                  <c:v>1895.76</c:v>
                </c:pt>
                <c:pt idx="3309">
                  <c:v>1901.49</c:v>
                </c:pt>
                <c:pt idx="3310">
                  <c:v>1676.86</c:v>
                </c:pt>
                <c:pt idx="3311">
                  <c:v>1433.13</c:v>
                </c:pt>
                <c:pt idx="3312">
                  <c:v>1479.43</c:v>
                </c:pt>
                <c:pt idx="3313">
                  <c:v>1336.79</c:v>
                </c:pt>
                <c:pt idx="3314">
                  <c:v>2096.62</c:v>
                </c:pt>
                <c:pt idx="3315">
                  <c:v>2034.22</c:v>
                </c:pt>
                <c:pt idx="3316">
                  <c:v>1606.34</c:v>
                </c:pt>
                <c:pt idx="3317">
                  <c:v>2283.5700000000002</c:v>
                </c:pt>
                <c:pt idx="3318">
                  <c:v>2387.44</c:v>
                </c:pt>
                <c:pt idx="3319">
                  <c:v>1746.73</c:v>
                </c:pt>
                <c:pt idx="3320">
                  <c:v>2208.11</c:v>
                </c:pt>
                <c:pt idx="3321">
                  <c:v>1576.71</c:v>
                </c:pt>
                <c:pt idx="3322">
                  <c:v>2015.09</c:v>
                </c:pt>
                <c:pt idx="3323">
                  <c:v>1949.17</c:v>
                </c:pt>
                <c:pt idx="3324">
                  <c:v>1216.71</c:v>
                </c:pt>
                <c:pt idx="3325">
                  <c:v>1779.78</c:v>
                </c:pt>
                <c:pt idx="3326">
                  <c:v>2432.58</c:v>
                </c:pt>
                <c:pt idx="3327">
                  <c:v>1767.44</c:v>
                </c:pt>
                <c:pt idx="3328">
                  <c:v>1740.19</c:v>
                </c:pt>
                <c:pt idx="3329">
                  <c:v>2062.79</c:v>
                </c:pt>
                <c:pt idx="3330">
                  <c:v>1548.57</c:v>
                </c:pt>
                <c:pt idx="3331">
                  <c:v>1758.72</c:v>
                </c:pt>
                <c:pt idx="3332">
                  <c:v>1734.46</c:v>
                </c:pt>
                <c:pt idx="3333">
                  <c:v>1901.33</c:v>
                </c:pt>
                <c:pt idx="3334">
                  <c:v>1356.79</c:v>
                </c:pt>
                <c:pt idx="3335">
                  <c:v>1975.36</c:v>
                </c:pt>
                <c:pt idx="3336">
                  <c:v>2133.25</c:v>
                </c:pt>
                <c:pt idx="3337">
                  <c:v>1013.27</c:v>
                </c:pt>
                <c:pt idx="3338">
                  <c:v>1996.65</c:v>
                </c:pt>
                <c:pt idx="3339">
                  <c:v>1793.61</c:v>
                </c:pt>
                <c:pt idx="3340">
                  <c:v>1661.36</c:v>
                </c:pt>
                <c:pt idx="3341">
                  <c:v>1952.57</c:v>
                </c:pt>
                <c:pt idx="3342">
                  <c:v>2242.4</c:v>
                </c:pt>
                <c:pt idx="3343">
                  <c:v>1778.67</c:v>
                </c:pt>
                <c:pt idx="3344">
                  <c:v>1774.79</c:v>
                </c:pt>
                <c:pt idx="3345">
                  <c:v>1506.69</c:v>
                </c:pt>
                <c:pt idx="3346">
                  <c:v>2470.61</c:v>
                </c:pt>
                <c:pt idx="3347">
                  <c:v>2804.83</c:v>
                </c:pt>
                <c:pt idx="3348">
                  <c:v>2315.04</c:v>
                </c:pt>
                <c:pt idx="3349">
                  <c:v>2028.32</c:v>
                </c:pt>
                <c:pt idx="3350">
                  <c:v>1355.47</c:v>
                </c:pt>
                <c:pt idx="3351">
                  <c:v>1584.89</c:v>
                </c:pt>
                <c:pt idx="3352">
                  <c:v>2200.06</c:v>
                </c:pt>
                <c:pt idx="3353">
                  <c:v>1659.75</c:v>
                </c:pt>
                <c:pt idx="3354">
                  <c:v>1469.22</c:v>
                </c:pt>
                <c:pt idx="3355">
                  <c:v>2092.83</c:v>
                </c:pt>
                <c:pt idx="3356">
                  <c:v>1935.97</c:v>
                </c:pt>
                <c:pt idx="3357">
                  <c:v>1691.38</c:v>
                </c:pt>
                <c:pt idx="3358">
                  <c:v>2550.8000000000002</c:v>
                </c:pt>
                <c:pt idx="3359">
                  <c:v>2136.34</c:v>
                </c:pt>
                <c:pt idx="3360">
                  <c:v>2246.73</c:v>
                </c:pt>
                <c:pt idx="3361">
                  <c:v>1988.74</c:v>
                </c:pt>
                <c:pt idx="3362">
                  <c:v>1562.81</c:v>
                </c:pt>
                <c:pt idx="3363">
                  <c:v>2593.81</c:v>
                </c:pt>
                <c:pt idx="3364">
                  <c:v>1617.98</c:v>
                </c:pt>
                <c:pt idx="3365">
                  <c:v>1925.58</c:v>
                </c:pt>
                <c:pt idx="3366">
                  <c:v>2026.54</c:v>
                </c:pt>
                <c:pt idx="3367">
                  <c:v>1809.22</c:v>
                </c:pt>
                <c:pt idx="3368">
                  <c:v>2003.41</c:v>
                </c:pt>
                <c:pt idx="3369">
                  <c:v>1619.15</c:v>
                </c:pt>
                <c:pt idx="3370">
                  <c:v>1563.61</c:v>
                </c:pt>
                <c:pt idx="3371">
                  <c:v>1894.43</c:v>
                </c:pt>
                <c:pt idx="3372">
                  <c:v>1969.61</c:v>
                </c:pt>
                <c:pt idx="3373">
                  <c:v>1338.09</c:v>
                </c:pt>
                <c:pt idx="3374">
                  <c:v>2064.63</c:v>
                </c:pt>
                <c:pt idx="3375">
                  <c:v>1682.31</c:v>
                </c:pt>
                <c:pt idx="3376">
                  <c:v>1642.63</c:v>
                </c:pt>
                <c:pt idx="3377">
                  <c:v>2215.19</c:v>
                </c:pt>
                <c:pt idx="3378">
                  <c:v>2095.84</c:v>
                </c:pt>
                <c:pt idx="3379">
                  <c:v>4195.8900000000003</c:v>
                </c:pt>
                <c:pt idx="3380">
                  <c:v>2265.19</c:v>
                </c:pt>
                <c:pt idx="3381">
                  <c:v>2526.8200000000002</c:v>
                </c:pt>
                <c:pt idx="3382">
                  <c:v>1906.94</c:v>
                </c:pt>
                <c:pt idx="3383">
                  <c:v>2520.54</c:v>
                </c:pt>
                <c:pt idx="3384">
                  <c:v>1907.06</c:v>
                </c:pt>
                <c:pt idx="3385">
                  <c:v>1809.57</c:v>
                </c:pt>
                <c:pt idx="3386">
                  <c:v>1659.42</c:v>
                </c:pt>
                <c:pt idx="3387">
                  <c:v>2043.08</c:v>
                </c:pt>
                <c:pt idx="3388">
                  <c:v>2012.08</c:v>
                </c:pt>
                <c:pt idx="3389">
                  <c:v>2415.6</c:v>
                </c:pt>
                <c:pt idx="3390">
                  <c:v>2013.86</c:v>
                </c:pt>
                <c:pt idx="3391">
                  <c:v>1510.96</c:v>
                </c:pt>
                <c:pt idx="3392">
                  <c:v>1684.87</c:v>
                </c:pt>
                <c:pt idx="3393">
                  <c:v>1539.87</c:v>
                </c:pt>
                <c:pt idx="3394">
                  <c:v>1644.34</c:v>
                </c:pt>
                <c:pt idx="3395">
                  <c:v>2097.6</c:v>
                </c:pt>
                <c:pt idx="3396">
                  <c:v>2168.25</c:v>
                </c:pt>
                <c:pt idx="3397">
                  <c:v>1678.84</c:v>
                </c:pt>
                <c:pt idx="3398">
                  <c:v>2231.84</c:v>
                </c:pt>
                <c:pt idx="3399">
                  <c:v>2039.78</c:v>
                </c:pt>
                <c:pt idx="3400">
                  <c:v>1428.72</c:v>
                </c:pt>
                <c:pt idx="3401">
                  <c:v>2342.44</c:v>
                </c:pt>
                <c:pt idx="3402">
                  <c:v>1939.58</c:v>
                </c:pt>
                <c:pt idx="3403">
                  <c:v>2460.7199999999998</c:v>
                </c:pt>
                <c:pt idx="3404">
                  <c:v>2278.62</c:v>
                </c:pt>
                <c:pt idx="3405">
                  <c:v>2635.44</c:v>
                </c:pt>
                <c:pt idx="3406">
                  <c:v>2185.4499999999998</c:v>
                </c:pt>
                <c:pt idx="3407">
                  <c:v>1829.06</c:v>
                </c:pt>
                <c:pt idx="3408">
                  <c:v>2056.4899999999998</c:v>
                </c:pt>
                <c:pt idx="3409">
                  <c:v>2567.67</c:v>
                </c:pt>
                <c:pt idx="3410">
                  <c:v>1373.7</c:v>
                </c:pt>
                <c:pt idx="3411">
                  <c:v>2203.3200000000002</c:v>
                </c:pt>
                <c:pt idx="3412">
                  <c:v>2104.6999999999998</c:v>
                </c:pt>
                <c:pt idx="3413">
                  <c:v>1642.26</c:v>
                </c:pt>
                <c:pt idx="3414">
                  <c:v>2139.67</c:v>
                </c:pt>
                <c:pt idx="3415">
                  <c:v>1471.52</c:v>
                </c:pt>
                <c:pt idx="3416">
                  <c:v>1630.62</c:v>
                </c:pt>
                <c:pt idx="3417">
                  <c:v>1730.92</c:v>
                </c:pt>
                <c:pt idx="3418">
                  <c:v>2137.98</c:v>
                </c:pt>
                <c:pt idx="3419">
                  <c:v>1999</c:v>
                </c:pt>
                <c:pt idx="3420">
                  <c:v>1390.04</c:v>
                </c:pt>
                <c:pt idx="3421">
                  <c:v>1853.53</c:v>
                </c:pt>
                <c:pt idx="3422">
                  <c:v>1673.83</c:v>
                </c:pt>
                <c:pt idx="3423">
                  <c:v>1819.75</c:v>
                </c:pt>
                <c:pt idx="3424">
                  <c:v>4312.1899999999996</c:v>
                </c:pt>
                <c:pt idx="3425">
                  <c:v>1612.03</c:v>
                </c:pt>
                <c:pt idx="3426">
                  <c:v>2280.61</c:v>
                </c:pt>
                <c:pt idx="3427">
                  <c:v>1928.98</c:v>
                </c:pt>
                <c:pt idx="3428">
                  <c:v>3153.07</c:v>
                </c:pt>
                <c:pt idx="3429">
                  <c:v>1031.27</c:v>
                </c:pt>
                <c:pt idx="3430">
                  <c:v>1222.05</c:v>
                </c:pt>
                <c:pt idx="3431">
                  <c:v>2216.0300000000002</c:v>
                </c:pt>
                <c:pt idx="3432">
                  <c:v>2336.15</c:v>
                </c:pt>
                <c:pt idx="3433">
                  <c:v>1602.87</c:v>
                </c:pt>
                <c:pt idx="3434">
                  <c:v>2148.73</c:v>
                </c:pt>
                <c:pt idx="3435">
                  <c:v>1721.34</c:v>
                </c:pt>
                <c:pt idx="3436">
                  <c:v>1818.96</c:v>
                </c:pt>
                <c:pt idx="3437">
                  <c:v>1392.56</c:v>
                </c:pt>
                <c:pt idx="3438">
                  <c:v>2142.85</c:v>
                </c:pt>
                <c:pt idx="3439">
                  <c:v>1636.14</c:v>
                </c:pt>
                <c:pt idx="3440">
                  <c:v>1629.43</c:v>
                </c:pt>
                <c:pt idx="3441">
                  <c:v>1609.53</c:v>
                </c:pt>
                <c:pt idx="3442">
                  <c:v>1548.13</c:v>
                </c:pt>
                <c:pt idx="3443">
                  <c:v>1873.94</c:v>
                </c:pt>
                <c:pt idx="3444">
                  <c:v>2043.58</c:v>
                </c:pt>
                <c:pt idx="3445">
                  <c:v>1471.24</c:v>
                </c:pt>
                <c:pt idx="3446">
                  <c:v>1725.21</c:v>
                </c:pt>
                <c:pt idx="3447">
                  <c:v>1994.07</c:v>
                </c:pt>
                <c:pt idx="3448">
                  <c:v>1827.83</c:v>
                </c:pt>
                <c:pt idx="3449">
                  <c:v>1935.34</c:v>
                </c:pt>
                <c:pt idx="3450">
                  <c:v>1537.93</c:v>
                </c:pt>
                <c:pt idx="3451">
                  <c:v>2521.21</c:v>
                </c:pt>
                <c:pt idx="3452">
                  <c:v>2161.4899999999998</c:v>
                </c:pt>
                <c:pt idx="3453">
                  <c:v>1679.08</c:v>
                </c:pt>
                <c:pt idx="3454">
                  <c:v>1694.99</c:v>
                </c:pt>
                <c:pt idx="3455">
                  <c:v>1599.52</c:v>
                </c:pt>
                <c:pt idx="3456">
                  <c:v>1542.31</c:v>
                </c:pt>
                <c:pt idx="3457">
                  <c:v>1899.86</c:v>
                </c:pt>
                <c:pt idx="3458">
                  <c:v>2215.84</c:v>
                </c:pt>
                <c:pt idx="3459">
                  <c:v>2107.65</c:v>
                </c:pt>
                <c:pt idx="3460">
                  <c:v>1357.41</c:v>
                </c:pt>
                <c:pt idx="3461">
                  <c:v>2099.5</c:v>
                </c:pt>
                <c:pt idx="3462">
                  <c:v>1964.28</c:v>
                </c:pt>
                <c:pt idx="3463">
                  <c:v>1781.09</c:v>
                </c:pt>
                <c:pt idx="3464">
                  <c:v>1773.97</c:v>
                </c:pt>
                <c:pt idx="3465">
                  <c:v>1924.95</c:v>
                </c:pt>
                <c:pt idx="3466">
                  <c:v>2015.77</c:v>
                </c:pt>
                <c:pt idx="3467">
                  <c:v>4211.46</c:v>
                </c:pt>
                <c:pt idx="3468">
                  <c:v>1697.97</c:v>
                </c:pt>
                <c:pt idx="3469">
                  <c:v>1826.33</c:v>
                </c:pt>
                <c:pt idx="3470">
                  <c:v>1698.96</c:v>
                </c:pt>
                <c:pt idx="3471">
                  <c:v>2453.25</c:v>
                </c:pt>
                <c:pt idx="3472">
                  <c:v>1554.76</c:v>
                </c:pt>
                <c:pt idx="3473">
                  <c:v>1991.7</c:v>
                </c:pt>
                <c:pt idx="3474">
                  <c:v>2252.84</c:v>
                </c:pt>
                <c:pt idx="3475">
                  <c:v>2002.31</c:v>
                </c:pt>
                <c:pt idx="3476">
                  <c:v>1747.54</c:v>
                </c:pt>
                <c:pt idx="3477">
                  <c:v>1701.5</c:v>
                </c:pt>
                <c:pt idx="3478">
                  <c:v>2021.44</c:v>
                </c:pt>
                <c:pt idx="3479">
                  <c:v>1978.22</c:v>
                </c:pt>
                <c:pt idx="3480">
                  <c:v>1892.52</c:v>
                </c:pt>
                <c:pt idx="3481">
                  <c:v>1735.55</c:v>
                </c:pt>
                <c:pt idx="3482">
                  <c:v>1362.58</c:v>
                </c:pt>
                <c:pt idx="3483">
                  <c:v>2338.39</c:v>
                </c:pt>
                <c:pt idx="3484">
                  <c:v>1657.95</c:v>
                </c:pt>
                <c:pt idx="3485">
                  <c:v>1659.58</c:v>
                </c:pt>
                <c:pt idx="3486">
                  <c:v>2535.6799999999998</c:v>
                </c:pt>
                <c:pt idx="3487">
                  <c:v>1965.85</c:v>
                </c:pt>
                <c:pt idx="3488">
                  <c:v>2196.96</c:v>
                </c:pt>
                <c:pt idx="3489">
                  <c:v>1593.7</c:v>
                </c:pt>
                <c:pt idx="3490">
                  <c:v>5230.76</c:v>
                </c:pt>
                <c:pt idx="3491">
                  <c:v>2258.77</c:v>
                </c:pt>
                <c:pt idx="3492">
                  <c:v>2783.74</c:v>
                </c:pt>
                <c:pt idx="3493">
                  <c:v>2423.67</c:v>
                </c:pt>
                <c:pt idx="3494">
                  <c:v>2258.73</c:v>
                </c:pt>
                <c:pt idx="3495">
                  <c:v>2356.31</c:v>
                </c:pt>
                <c:pt idx="3496">
                  <c:v>2940.47</c:v>
                </c:pt>
                <c:pt idx="3497">
                  <c:v>2897.5</c:v>
                </c:pt>
                <c:pt idx="3498">
                  <c:v>1760.86</c:v>
                </c:pt>
                <c:pt idx="3499">
                  <c:v>2776.6</c:v>
                </c:pt>
                <c:pt idx="3500">
                  <c:v>2076.46</c:v>
                </c:pt>
                <c:pt idx="3501">
                  <c:v>1979.34</c:v>
                </c:pt>
                <c:pt idx="3502">
                  <c:v>1984.13</c:v>
                </c:pt>
                <c:pt idx="3503">
                  <c:v>1857.59</c:v>
                </c:pt>
                <c:pt idx="3504">
                  <c:v>3990.84</c:v>
                </c:pt>
                <c:pt idx="3505">
                  <c:v>2793.88</c:v>
                </c:pt>
                <c:pt idx="3506">
                  <c:v>1642.14</c:v>
                </c:pt>
                <c:pt idx="3507">
                  <c:v>2525.9899999999998</c:v>
                </c:pt>
                <c:pt idx="3508">
                  <c:v>3205.96</c:v>
                </c:pt>
                <c:pt idx="3509">
                  <c:v>2519.9699999999998</c:v>
                </c:pt>
                <c:pt idx="3510">
                  <c:v>2705.25</c:v>
                </c:pt>
                <c:pt idx="3511">
                  <c:v>1994.46</c:v>
                </c:pt>
                <c:pt idx="3512">
                  <c:v>1675.14</c:v>
                </c:pt>
                <c:pt idx="3513">
                  <c:v>2280.77</c:v>
                </c:pt>
                <c:pt idx="3514">
                  <c:v>2333.1</c:v>
                </c:pt>
                <c:pt idx="3515">
                  <c:v>1889.36</c:v>
                </c:pt>
                <c:pt idx="3516">
                  <c:v>2163</c:v>
                </c:pt>
                <c:pt idx="3517">
                  <c:v>1942.96</c:v>
                </c:pt>
                <c:pt idx="3518">
                  <c:v>3604.08</c:v>
                </c:pt>
                <c:pt idx="3519">
                  <c:v>1556.21</c:v>
                </c:pt>
                <c:pt idx="3520">
                  <c:v>2333.91</c:v>
                </c:pt>
                <c:pt idx="3521">
                  <c:v>2618.84</c:v>
                </c:pt>
                <c:pt idx="3522">
                  <c:v>1635.38</c:v>
                </c:pt>
                <c:pt idx="3523">
                  <c:v>2818.92</c:v>
                </c:pt>
                <c:pt idx="3524">
                  <c:v>2048.13</c:v>
                </c:pt>
                <c:pt idx="3525">
                  <c:v>2104.02</c:v>
                </c:pt>
                <c:pt idx="3526">
                  <c:v>2398.4699999999998</c:v>
                </c:pt>
                <c:pt idx="3527">
                  <c:v>2402.04</c:v>
                </c:pt>
                <c:pt idx="3528">
                  <c:v>2842.04</c:v>
                </c:pt>
                <c:pt idx="3529">
                  <c:v>1738.34</c:v>
                </c:pt>
                <c:pt idx="3530">
                  <c:v>2262.83</c:v>
                </c:pt>
                <c:pt idx="3531">
                  <c:v>2116.5</c:v>
                </c:pt>
                <c:pt idx="3532">
                  <c:v>1652.66</c:v>
                </c:pt>
                <c:pt idx="3533">
                  <c:v>1989.36</c:v>
                </c:pt>
                <c:pt idx="3534">
                  <c:v>3673.54</c:v>
                </c:pt>
                <c:pt idx="3535">
                  <c:v>2356.04</c:v>
                </c:pt>
                <c:pt idx="3536">
                  <c:v>2744.04</c:v>
                </c:pt>
                <c:pt idx="3537">
                  <c:v>2600.44</c:v>
                </c:pt>
                <c:pt idx="3538">
                  <c:v>2117.89</c:v>
                </c:pt>
                <c:pt idx="3539">
                  <c:v>2019.28</c:v>
                </c:pt>
                <c:pt idx="3540">
                  <c:v>2097.2800000000002</c:v>
                </c:pt>
                <c:pt idx="3541">
                  <c:v>2522.67</c:v>
                </c:pt>
                <c:pt idx="3542">
                  <c:v>2634.45</c:v>
                </c:pt>
                <c:pt idx="3543">
                  <c:v>2473.11</c:v>
                </c:pt>
                <c:pt idx="3544">
                  <c:v>2165.6999999999998</c:v>
                </c:pt>
                <c:pt idx="3545">
                  <c:v>2494.6799999999998</c:v>
                </c:pt>
                <c:pt idx="3546">
                  <c:v>3725.81</c:v>
                </c:pt>
                <c:pt idx="3547">
                  <c:v>2518.63</c:v>
                </c:pt>
                <c:pt idx="3548">
                  <c:v>2778.14</c:v>
                </c:pt>
                <c:pt idx="3549">
                  <c:v>4396.6400000000003</c:v>
                </c:pt>
                <c:pt idx="3550">
                  <c:v>2290.4299999999998</c:v>
                </c:pt>
                <c:pt idx="3551">
                  <c:v>1669.38</c:v>
                </c:pt>
                <c:pt idx="3552">
                  <c:v>2976.56</c:v>
                </c:pt>
                <c:pt idx="3553">
                  <c:v>2359.5500000000002</c:v>
                </c:pt>
                <c:pt idx="3554">
                  <c:v>1800.6</c:v>
                </c:pt>
                <c:pt idx="3555">
                  <c:v>3205.98</c:v>
                </c:pt>
                <c:pt idx="3556">
                  <c:v>2660.08</c:v>
                </c:pt>
                <c:pt idx="3557">
                  <c:v>1440.26</c:v>
                </c:pt>
                <c:pt idx="3558">
                  <c:v>2532.44</c:v>
                </c:pt>
                <c:pt idx="3559">
                  <c:v>2976.37</c:v>
                </c:pt>
                <c:pt idx="3560">
                  <c:v>2943.07</c:v>
                </c:pt>
                <c:pt idx="3561">
                  <c:v>1681.42</c:v>
                </c:pt>
                <c:pt idx="3562">
                  <c:v>2202.09</c:v>
                </c:pt>
                <c:pt idx="3563">
                  <c:v>2948.5</c:v>
                </c:pt>
                <c:pt idx="3564">
                  <c:v>2143.61</c:v>
                </c:pt>
                <c:pt idx="3565">
                  <c:v>1778.71</c:v>
                </c:pt>
                <c:pt idx="3566">
                  <c:v>728.5</c:v>
                </c:pt>
                <c:pt idx="3567">
                  <c:v>2646.97</c:v>
                </c:pt>
                <c:pt idx="3568">
                  <c:v>2621.44</c:v>
                </c:pt>
                <c:pt idx="3569">
                  <c:v>5057.96</c:v>
                </c:pt>
                <c:pt idx="3570">
                  <c:v>2811.79</c:v>
                </c:pt>
                <c:pt idx="3571">
                  <c:v>2119.38</c:v>
                </c:pt>
                <c:pt idx="3572">
                  <c:v>2462.7800000000002</c:v>
                </c:pt>
                <c:pt idx="3573">
                  <c:v>1793.03</c:v>
                </c:pt>
                <c:pt idx="3574">
                  <c:v>1283.1500000000001</c:v>
                </c:pt>
                <c:pt idx="3575">
                  <c:v>2074.1799999999998</c:v>
                </c:pt>
                <c:pt idx="3576">
                  <c:v>2038.96</c:v>
                </c:pt>
                <c:pt idx="3577">
                  <c:v>1636.62</c:v>
                </c:pt>
                <c:pt idx="3578">
                  <c:v>1912.56</c:v>
                </c:pt>
                <c:pt idx="3579">
                  <c:v>2261.11</c:v>
                </c:pt>
                <c:pt idx="3580">
                  <c:v>1796.42</c:v>
                </c:pt>
                <c:pt idx="3581">
                  <c:v>2164.42</c:v>
                </c:pt>
                <c:pt idx="3582">
                  <c:v>2205.1</c:v>
                </c:pt>
                <c:pt idx="3583">
                  <c:v>1430.41</c:v>
                </c:pt>
                <c:pt idx="3584">
                  <c:v>2101.36</c:v>
                </c:pt>
                <c:pt idx="3585">
                  <c:v>2050.04</c:v>
                </c:pt>
                <c:pt idx="3586">
                  <c:v>1908.06</c:v>
                </c:pt>
                <c:pt idx="3587">
                  <c:v>2033.3</c:v>
                </c:pt>
                <c:pt idx="3588">
                  <c:v>2019.1</c:v>
                </c:pt>
                <c:pt idx="3589">
                  <c:v>2057.36</c:v>
                </c:pt>
                <c:pt idx="3590">
                  <c:v>2302.2199999999998</c:v>
                </c:pt>
                <c:pt idx="3591">
                  <c:v>4478.8599999999997</c:v>
                </c:pt>
                <c:pt idx="3592">
                  <c:v>1974.15</c:v>
                </c:pt>
                <c:pt idx="3593">
                  <c:v>1387.01</c:v>
                </c:pt>
                <c:pt idx="3594">
                  <c:v>1742.79</c:v>
                </c:pt>
                <c:pt idx="3595">
                  <c:v>2885.28</c:v>
                </c:pt>
                <c:pt idx="3596">
                  <c:v>8119.75</c:v>
                </c:pt>
                <c:pt idx="3597">
                  <c:v>3223.66</c:v>
                </c:pt>
                <c:pt idx="3598">
                  <c:v>2315.3000000000002</c:v>
                </c:pt>
                <c:pt idx="3599">
                  <c:v>1946.4</c:v>
                </c:pt>
                <c:pt idx="3600">
                  <c:v>1841.14</c:v>
                </c:pt>
                <c:pt idx="3601">
                  <c:v>1911.11</c:v>
                </c:pt>
                <c:pt idx="3602">
                  <c:v>2171.4699999999998</c:v>
                </c:pt>
                <c:pt idx="3603">
                  <c:v>2161.11</c:v>
                </c:pt>
                <c:pt idx="3604">
                  <c:v>2674.36</c:v>
                </c:pt>
                <c:pt idx="3605">
                  <c:v>2079.33</c:v>
                </c:pt>
                <c:pt idx="3606">
                  <c:v>1450.53</c:v>
                </c:pt>
                <c:pt idx="3607">
                  <c:v>2267.67</c:v>
                </c:pt>
                <c:pt idx="3608">
                  <c:v>2056.5700000000002</c:v>
                </c:pt>
                <c:pt idx="3609">
                  <c:v>1911.82</c:v>
                </c:pt>
                <c:pt idx="3610">
                  <c:v>2181.59</c:v>
                </c:pt>
                <c:pt idx="3611">
                  <c:v>2063.1799999999998</c:v>
                </c:pt>
                <c:pt idx="3612">
                  <c:v>1684.63</c:v>
                </c:pt>
                <c:pt idx="3613">
                  <c:v>1599.09</c:v>
                </c:pt>
                <c:pt idx="3614">
                  <c:v>2021.24</c:v>
                </c:pt>
                <c:pt idx="3615">
                  <c:v>1830.96</c:v>
                </c:pt>
                <c:pt idx="3616">
                  <c:v>1856.67</c:v>
                </c:pt>
                <c:pt idx="3617">
                  <c:v>2077.6</c:v>
                </c:pt>
                <c:pt idx="3618">
                  <c:v>2119.33</c:v>
                </c:pt>
                <c:pt idx="3619">
                  <c:v>985.92</c:v>
                </c:pt>
                <c:pt idx="3620">
                  <c:v>1962.86</c:v>
                </c:pt>
                <c:pt idx="3621">
                  <c:v>2056.98</c:v>
                </c:pt>
                <c:pt idx="3622">
                  <c:v>2065.11</c:v>
                </c:pt>
                <c:pt idx="3623">
                  <c:v>1521.91</c:v>
                </c:pt>
                <c:pt idx="3624">
                  <c:v>2050.84</c:v>
                </c:pt>
                <c:pt idx="3625">
                  <c:v>1810.69</c:v>
                </c:pt>
                <c:pt idx="3626">
                  <c:v>1632.79</c:v>
                </c:pt>
                <c:pt idx="3627">
                  <c:v>1919.85</c:v>
                </c:pt>
                <c:pt idx="3628">
                  <c:v>2080.3200000000002</c:v>
                </c:pt>
                <c:pt idx="3629">
                  <c:v>1519.25</c:v>
                </c:pt>
                <c:pt idx="3630">
                  <c:v>1676.87</c:v>
                </c:pt>
                <c:pt idx="3631">
                  <c:v>1990.82</c:v>
                </c:pt>
                <c:pt idx="3632">
                  <c:v>1486.35</c:v>
                </c:pt>
                <c:pt idx="3633">
                  <c:v>1718.08</c:v>
                </c:pt>
                <c:pt idx="3634">
                  <c:v>2884.72</c:v>
                </c:pt>
                <c:pt idx="3635">
                  <c:v>1685.8</c:v>
                </c:pt>
                <c:pt idx="3636">
                  <c:v>2125.04</c:v>
                </c:pt>
                <c:pt idx="3637">
                  <c:v>2080.3200000000002</c:v>
                </c:pt>
                <c:pt idx="3638">
                  <c:v>1720.94</c:v>
                </c:pt>
                <c:pt idx="3639">
                  <c:v>1928.47</c:v>
                </c:pt>
                <c:pt idx="3640">
                  <c:v>1897.12</c:v>
                </c:pt>
                <c:pt idx="3641">
                  <c:v>1594.93</c:v>
                </c:pt>
                <c:pt idx="3642">
                  <c:v>1730.53</c:v>
                </c:pt>
                <c:pt idx="3643">
                  <c:v>2284.59</c:v>
                </c:pt>
                <c:pt idx="3644">
                  <c:v>2013.68</c:v>
                </c:pt>
                <c:pt idx="3645">
                  <c:v>1458.79</c:v>
                </c:pt>
                <c:pt idx="3646">
                  <c:v>2458.09</c:v>
                </c:pt>
                <c:pt idx="3647">
                  <c:v>1735.02</c:v>
                </c:pt>
                <c:pt idx="3648">
                  <c:v>1824.96</c:v>
                </c:pt>
                <c:pt idx="3649">
                  <c:v>1680.03</c:v>
                </c:pt>
                <c:pt idx="3650">
                  <c:v>1737.9</c:v>
                </c:pt>
                <c:pt idx="3651">
                  <c:v>1977.89</c:v>
                </c:pt>
                <c:pt idx="3652">
                  <c:v>1996.16</c:v>
                </c:pt>
                <c:pt idx="3653">
                  <c:v>2385.7800000000002</c:v>
                </c:pt>
                <c:pt idx="3654">
                  <c:v>2133.13</c:v>
                </c:pt>
                <c:pt idx="3655">
                  <c:v>1906.3</c:v>
                </c:pt>
                <c:pt idx="3656">
                  <c:v>2605.4499999999998</c:v>
                </c:pt>
                <c:pt idx="3657">
                  <c:v>1437.62</c:v>
                </c:pt>
                <c:pt idx="3658">
                  <c:v>1815.57</c:v>
                </c:pt>
                <c:pt idx="3659">
                  <c:v>1811.65</c:v>
                </c:pt>
                <c:pt idx="3660">
                  <c:v>1551.7</c:v>
                </c:pt>
                <c:pt idx="3661">
                  <c:v>2315.11</c:v>
                </c:pt>
                <c:pt idx="3662">
                  <c:v>2095.8200000000002</c:v>
                </c:pt>
                <c:pt idx="3663">
                  <c:v>1481.5</c:v>
                </c:pt>
                <c:pt idx="3664">
                  <c:v>1317.27</c:v>
                </c:pt>
                <c:pt idx="3665">
                  <c:v>1376.55</c:v>
                </c:pt>
                <c:pt idx="3666">
                  <c:v>1929.13</c:v>
                </c:pt>
                <c:pt idx="3667">
                  <c:v>2509.25</c:v>
                </c:pt>
                <c:pt idx="3668">
                  <c:v>1826.46</c:v>
                </c:pt>
                <c:pt idx="3669">
                  <c:v>1834.9</c:v>
                </c:pt>
                <c:pt idx="3670">
                  <c:v>1830.71</c:v>
                </c:pt>
                <c:pt idx="3671">
                  <c:v>2177.9499999999998</c:v>
                </c:pt>
                <c:pt idx="3672">
                  <c:v>2386</c:v>
                </c:pt>
                <c:pt idx="3673">
                  <c:v>2207.19</c:v>
                </c:pt>
                <c:pt idx="3674">
                  <c:v>2556.4699999999998</c:v>
                </c:pt>
                <c:pt idx="3675">
                  <c:v>1264.98</c:v>
                </c:pt>
                <c:pt idx="3676">
                  <c:v>1875.29</c:v>
                </c:pt>
                <c:pt idx="3677">
                  <c:v>1843.81</c:v>
                </c:pt>
                <c:pt idx="3678">
                  <c:v>1347.77</c:v>
                </c:pt>
                <c:pt idx="3679">
                  <c:v>2296.2199999999998</c:v>
                </c:pt>
                <c:pt idx="3680">
                  <c:v>2200.16</c:v>
                </c:pt>
                <c:pt idx="3681">
                  <c:v>2420.42</c:v>
                </c:pt>
                <c:pt idx="3682">
                  <c:v>2183.73</c:v>
                </c:pt>
                <c:pt idx="3683">
                  <c:v>1499.11</c:v>
                </c:pt>
                <c:pt idx="3684">
                  <c:v>2044.26</c:v>
                </c:pt>
                <c:pt idx="3685">
                  <c:v>1911.27</c:v>
                </c:pt>
                <c:pt idx="3686">
                  <c:v>1573.16</c:v>
                </c:pt>
                <c:pt idx="3687">
                  <c:v>2015.4</c:v>
                </c:pt>
                <c:pt idx="3688">
                  <c:v>2115.61</c:v>
                </c:pt>
                <c:pt idx="3689">
                  <c:v>1576.43</c:v>
                </c:pt>
                <c:pt idx="3690">
                  <c:v>2146.04</c:v>
                </c:pt>
                <c:pt idx="3691">
                  <c:v>1725.79</c:v>
                </c:pt>
                <c:pt idx="3692">
                  <c:v>1946.31</c:v>
                </c:pt>
                <c:pt idx="3693">
                  <c:v>1887.34</c:v>
                </c:pt>
                <c:pt idx="3694">
                  <c:v>1882.62</c:v>
                </c:pt>
                <c:pt idx="3695">
                  <c:v>2672.65</c:v>
                </c:pt>
                <c:pt idx="3696">
                  <c:v>2379.39</c:v>
                </c:pt>
                <c:pt idx="3697">
                  <c:v>1715.16</c:v>
                </c:pt>
                <c:pt idx="3698">
                  <c:v>1536.38</c:v>
                </c:pt>
                <c:pt idx="3699">
                  <c:v>1515.28</c:v>
                </c:pt>
                <c:pt idx="3700">
                  <c:v>2115.34</c:v>
                </c:pt>
                <c:pt idx="3701">
                  <c:v>1733.03</c:v>
                </c:pt>
                <c:pt idx="3702">
                  <c:v>1355.14</c:v>
                </c:pt>
                <c:pt idx="3703">
                  <c:v>1837.63</c:v>
                </c:pt>
                <c:pt idx="3704">
                  <c:v>1742.77</c:v>
                </c:pt>
                <c:pt idx="3705">
                  <c:v>1718.28</c:v>
                </c:pt>
                <c:pt idx="3706">
                  <c:v>1796.98</c:v>
                </c:pt>
                <c:pt idx="3707">
                  <c:v>2000.11</c:v>
                </c:pt>
                <c:pt idx="3708">
                  <c:v>1376.41</c:v>
                </c:pt>
                <c:pt idx="3709">
                  <c:v>1281.93</c:v>
                </c:pt>
                <c:pt idx="3710">
                  <c:v>2029.85</c:v>
                </c:pt>
                <c:pt idx="3711">
                  <c:v>1870.4</c:v>
                </c:pt>
                <c:pt idx="3712">
                  <c:v>1557.89</c:v>
                </c:pt>
                <c:pt idx="3713">
                  <c:v>2114.17</c:v>
                </c:pt>
                <c:pt idx="3714">
                  <c:v>1963.85</c:v>
                </c:pt>
                <c:pt idx="3715">
                  <c:v>1799.89</c:v>
                </c:pt>
                <c:pt idx="3716">
                  <c:v>2113.66</c:v>
                </c:pt>
                <c:pt idx="3717">
                  <c:v>2078.3200000000002</c:v>
                </c:pt>
                <c:pt idx="3718">
                  <c:v>2389.8200000000002</c:v>
                </c:pt>
                <c:pt idx="3719">
                  <c:v>3067.29</c:v>
                </c:pt>
                <c:pt idx="3720">
                  <c:v>1915.49</c:v>
                </c:pt>
                <c:pt idx="3721">
                  <c:v>1896.19</c:v>
                </c:pt>
                <c:pt idx="3722">
                  <c:v>1809.77</c:v>
                </c:pt>
                <c:pt idx="3723">
                  <c:v>2282.37</c:v>
                </c:pt>
                <c:pt idx="3724">
                  <c:v>1926</c:v>
                </c:pt>
                <c:pt idx="3725">
                  <c:v>2242.58</c:v>
                </c:pt>
                <c:pt idx="3726">
                  <c:v>2246.16</c:v>
                </c:pt>
                <c:pt idx="3727">
                  <c:v>2284.85</c:v>
                </c:pt>
                <c:pt idx="3728">
                  <c:v>1680.7</c:v>
                </c:pt>
                <c:pt idx="3729">
                  <c:v>2100.79</c:v>
                </c:pt>
                <c:pt idx="3730">
                  <c:v>2113.31</c:v>
                </c:pt>
                <c:pt idx="3731">
                  <c:v>1862.99</c:v>
                </c:pt>
                <c:pt idx="3732">
                  <c:v>1891.54</c:v>
                </c:pt>
                <c:pt idx="3733">
                  <c:v>1915.51</c:v>
                </c:pt>
                <c:pt idx="3734">
                  <c:v>1758.78</c:v>
                </c:pt>
                <c:pt idx="3735">
                  <c:v>1493.24</c:v>
                </c:pt>
                <c:pt idx="3736">
                  <c:v>2004.86</c:v>
                </c:pt>
                <c:pt idx="3737">
                  <c:v>2520.4499999999998</c:v>
                </c:pt>
                <c:pt idx="3738">
                  <c:v>2686.65</c:v>
                </c:pt>
                <c:pt idx="3739">
                  <c:v>2382.69</c:v>
                </c:pt>
                <c:pt idx="3740">
                  <c:v>2443.96</c:v>
                </c:pt>
                <c:pt idx="3741">
                  <c:v>2273.11</c:v>
                </c:pt>
                <c:pt idx="3742">
                  <c:v>2799.53</c:v>
                </c:pt>
                <c:pt idx="3743">
                  <c:v>2404.37</c:v>
                </c:pt>
                <c:pt idx="3744">
                  <c:v>2261.02</c:v>
                </c:pt>
                <c:pt idx="3745">
                  <c:v>2247.4499999999998</c:v>
                </c:pt>
                <c:pt idx="3746">
                  <c:v>2486.6799999999998</c:v>
                </c:pt>
                <c:pt idx="3747">
                  <c:v>2325.7199999999998</c:v>
                </c:pt>
                <c:pt idx="3748">
                  <c:v>2091.1999999999998</c:v>
                </c:pt>
                <c:pt idx="3749">
                  <c:v>2560</c:v>
                </c:pt>
                <c:pt idx="3750">
                  <c:v>2300.33</c:v>
                </c:pt>
                <c:pt idx="3751">
                  <c:v>3433.87</c:v>
                </c:pt>
                <c:pt idx="3752">
                  <c:v>3642.56</c:v>
                </c:pt>
                <c:pt idx="3753">
                  <c:v>2226.83</c:v>
                </c:pt>
                <c:pt idx="3754">
                  <c:v>3002.32</c:v>
                </c:pt>
                <c:pt idx="3755">
                  <c:v>2014.62</c:v>
                </c:pt>
                <c:pt idx="3756">
                  <c:v>3171.71</c:v>
                </c:pt>
                <c:pt idx="3757">
                  <c:v>2287.06</c:v>
                </c:pt>
                <c:pt idx="3758">
                  <c:v>2234.19</c:v>
                </c:pt>
                <c:pt idx="3759">
                  <c:v>2139.09</c:v>
                </c:pt>
                <c:pt idx="3760">
                  <c:v>2229.6799999999998</c:v>
                </c:pt>
                <c:pt idx="3761">
                  <c:v>1497.4</c:v>
                </c:pt>
                <c:pt idx="3762">
                  <c:v>1415.04</c:v>
                </c:pt>
                <c:pt idx="3763">
                  <c:v>2394.63</c:v>
                </c:pt>
                <c:pt idx="3764">
                  <c:v>2121.2199999999998</c:v>
                </c:pt>
                <c:pt idx="3765">
                  <c:v>2114.8200000000002</c:v>
                </c:pt>
                <c:pt idx="3766">
                  <c:v>2340.63</c:v>
                </c:pt>
                <c:pt idx="3767">
                  <c:v>2449.81</c:v>
                </c:pt>
                <c:pt idx="3768">
                  <c:v>5412.12</c:v>
                </c:pt>
                <c:pt idx="3769">
                  <c:v>2155.42</c:v>
                </c:pt>
                <c:pt idx="3770">
                  <c:v>2351.2199999999998</c:v>
                </c:pt>
                <c:pt idx="3771">
                  <c:v>2515.15</c:v>
                </c:pt>
                <c:pt idx="3772">
                  <c:v>2268.0500000000002</c:v>
                </c:pt>
                <c:pt idx="3773">
                  <c:v>2036.66</c:v>
                </c:pt>
                <c:pt idx="3774">
                  <c:v>2524.37</c:v>
                </c:pt>
                <c:pt idx="3775">
                  <c:v>1583.13</c:v>
                </c:pt>
                <c:pt idx="3776">
                  <c:v>2125.94</c:v>
                </c:pt>
                <c:pt idx="3777">
                  <c:v>2425.9299999999998</c:v>
                </c:pt>
                <c:pt idx="3778">
                  <c:v>1896.66</c:v>
                </c:pt>
                <c:pt idx="3779">
                  <c:v>2544.27</c:v>
                </c:pt>
                <c:pt idx="3780">
                  <c:v>2300.09</c:v>
                </c:pt>
                <c:pt idx="3781">
                  <c:v>2134.87</c:v>
                </c:pt>
                <c:pt idx="3782">
                  <c:v>1944.53</c:v>
                </c:pt>
                <c:pt idx="3783">
                  <c:v>3049.11</c:v>
                </c:pt>
                <c:pt idx="3784">
                  <c:v>2102.02</c:v>
                </c:pt>
                <c:pt idx="3785">
                  <c:v>2338.4699999999998</c:v>
                </c:pt>
                <c:pt idx="3786">
                  <c:v>2419.25</c:v>
                </c:pt>
                <c:pt idx="3787">
                  <c:v>2298.7600000000002</c:v>
                </c:pt>
                <c:pt idx="3788">
                  <c:v>2177.0700000000002</c:v>
                </c:pt>
                <c:pt idx="3789">
                  <c:v>2584.5700000000002</c:v>
                </c:pt>
                <c:pt idx="3790">
                  <c:v>2145.21</c:v>
                </c:pt>
                <c:pt idx="3791">
                  <c:v>2081.3200000000002</c:v>
                </c:pt>
                <c:pt idx="3792">
                  <c:v>2450.3000000000002</c:v>
                </c:pt>
                <c:pt idx="3793">
                  <c:v>2352.4699999999998</c:v>
                </c:pt>
                <c:pt idx="3794">
                  <c:v>1653.3</c:v>
                </c:pt>
                <c:pt idx="3795">
                  <c:v>2683.38</c:v>
                </c:pt>
                <c:pt idx="3796">
                  <c:v>2096.21</c:v>
                </c:pt>
                <c:pt idx="3797">
                  <c:v>1905.95</c:v>
                </c:pt>
                <c:pt idx="3798">
                  <c:v>1970.09</c:v>
                </c:pt>
                <c:pt idx="3799">
                  <c:v>1834.29</c:v>
                </c:pt>
                <c:pt idx="3800">
                  <c:v>1572.39</c:v>
                </c:pt>
                <c:pt idx="3801">
                  <c:v>1587</c:v>
                </c:pt>
                <c:pt idx="3802">
                  <c:v>2246.52</c:v>
                </c:pt>
                <c:pt idx="3803">
                  <c:v>2098.13</c:v>
                </c:pt>
                <c:pt idx="3804">
                  <c:v>1845.22</c:v>
                </c:pt>
                <c:pt idx="3805">
                  <c:v>2318.2800000000002</c:v>
                </c:pt>
                <c:pt idx="3806">
                  <c:v>2690.34</c:v>
                </c:pt>
                <c:pt idx="3807">
                  <c:v>1835.59</c:v>
                </c:pt>
                <c:pt idx="3808">
                  <c:v>1810.94</c:v>
                </c:pt>
                <c:pt idx="3809">
                  <c:v>1863.73</c:v>
                </c:pt>
                <c:pt idx="3810">
                  <c:v>2213.88</c:v>
                </c:pt>
                <c:pt idx="3811">
                  <c:v>2846.72</c:v>
                </c:pt>
                <c:pt idx="3812">
                  <c:v>3470.61</c:v>
                </c:pt>
                <c:pt idx="3813">
                  <c:v>1955.49</c:v>
                </c:pt>
                <c:pt idx="3814">
                  <c:v>519.35</c:v>
                </c:pt>
                <c:pt idx="3815">
                  <c:v>455.16</c:v>
                </c:pt>
                <c:pt idx="3816">
                  <c:v>1223.32</c:v>
                </c:pt>
                <c:pt idx="3817">
                  <c:v>962.61</c:v>
                </c:pt>
                <c:pt idx="3818">
                  <c:v>1583.91</c:v>
                </c:pt>
                <c:pt idx="3819">
                  <c:v>1333.93</c:v>
                </c:pt>
                <c:pt idx="3820">
                  <c:v>1150.1600000000001</c:v>
                </c:pt>
                <c:pt idx="3821">
                  <c:v>1199.47</c:v>
                </c:pt>
                <c:pt idx="3822">
                  <c:v>1397.03</c:v>
                </c:pt>
                <c:pt idx="3823">
                  <c:v>1744.51</c:v>
                </c:pt>
                <c:pt idx="3824">
                  <c:v>1506.64</c:v>
                </c:pt>
                <c:pt idx="3825">
                  <c:v>1531.85</c:v>
                </c:pt>
                <c:pt idx="3826">
                  <c:v>1508.46</c:v>
                </c:pt>
                <c:pt idx="3827">
                  <c:v>1599.19</c:v>
                </c:pt>
                <c:pt idx="3828">
                  <c:v>1529.43</c:v>
                </c:pt>
                <c:pt idx="3829">
                  <c:v>2166.58</c:v>
                </c:pt>
                <c:pt idx="3830">
                  <c:v>1189.2</c:v>
                </c:pt>
                <c:pt idx="3831">
                  <c:v>1711.56</c:v>
                </c:pt>
                <c:pt idx="3832">
                  <c:v>3166.43</c:v>
                </c:pt>
                <c:pt idx="3833">
                  <c:v>1126.3699999999999</c:v>
                </c:pt>
                <c:pt idx="3834">
                  <c:v>1455.53</c:v>
                </c:pt>
                <c:pt idx="3835">
                  <c:v>1493.63</c:v>
                </c:pt>
                <c:pt idx="3836">
                  <c:v>1450.45</c:v>
                </c:pt>
                <c:pt idx="3837">
                  <c:v>888.21</c:v>
                </c:pt>
                <c:pt idx="3838">
                  <c:v>1031.92</c:v>
                </c:pt>
                <c:pt idx="3839">
                  <c:v>1191.0899999999999</c:v>
                </c:pt>
                <c:pt idx="3840">
                  <c:v>905.03</c:v>
                </c:pt>
                <c:pt idx="3841">
                  <c:v>1347.96</c:v>
                </c:pt>
                <c:pt idx="3842">
                  <c:v>779.09</c:v>
                </c:pt>
                <c:pt idx="3843">
                  <c:v>1100.53</c:v>
                </c:pt>
                <c:pt idx="3844">
                  <c:v>368.61</c:v>
                </c:pt>
                <c:pt idx="3845">
                  <c:v>1120.07</c:v>
                </c:pt>
                <c:pt idx="3846">
                  <c:v>755.06</c:v>
                </c:pt>
                <c:pt idx="3847">
                  <c:v>1282.68</c:v>
                </c:pt>
                <c:pt idx="3848">
                  <c:v>1159.68</c:v>
                </c:pt>
                <c:pt idx="3849">
                  <c:v>949.36</c:v>
                </c:pt>
                <c:pt idx="3850">
                  <c:v>1010.73</c:v>
                </c:pt>
                <c:pt idx="3851">
                  <c:v>493.09</c:v>
                </c:pt>
                <c:pt idx="3852">
                  <c:v>394.56</c:v>
                </c:pt>
                <c:pt idx="3853">
                  <c:v>616.13</c:v>
                </c:pt>
                <c:pt idx="3854">
                  <c:v>686.63</c:v>
                </c:pt>
                <c:pt idx="3855">
                  <c:v>906.55</c:v>
                </c:pt>
                <c:pt idx="3856">
                  <c:v>927.6</c:v>
                </c:pt>
                <c:pt idx="3857">
                  <c:v>805.62</c:v>
                </c:pt>
                <c:pt idx="3858">
                  <c:v>849.47</c:v>
                </c:pt>
                <c:pt idx="3859">
                  <c:v>556.80999999999995</c:v>
                </c:pt>
                <c:pt idx="3860">
                  <c:v>699.28</c:v>
                </c:pt>
                <c:pt idx="3861">
                  <c:v>737.89</c:v>
                </c:pt>
                <c:pt idx="3862">
                  <c:v>1049.8399999999999</c:v>
                </c:pt>
                <c:pt idx="3863">
                  <c:v>313.51</c:v>
                </c:pt>
                <c:pt idx="3864">
                  <c:v>397.66</c:v>
                </c:pt>
                <c:pt idx="3865">
                  <c:v>1004.92</c:v>
                </c:pt>
                <c:pt idx="3866">
                  <c:v>256.68</c:v>
                </c:pt>
                <c:pt idx="3867">
                  <c:v>662.81</c:v>
                </c:pt>
                <c:pt idx="3868">
                  <c:v>631.46</c:v>
                </c:pt>
                <c:pt idx="3869">
                  <c:v>1052.3800000000001</c:v>
                </c:pt>
                <c:pt idx="3870">
                  <c:v>613.11</c:v>
                </c:pt>
                <c:pt idx="3871">
                  <c:v>771.22</c:v>
                </c:pt>
                <c:pt idx="3872">
                  <c:v>370.59</c:v>
                </c:pt>
                <c:pt idx="3873">
                  <c:v>664.11</c:v>
                </c:pt>
                <c:pt idx="3874">
                  <c:v>531.66999999999996</c:v>
                </c:pt>
                <c:pt idx="3875">
                  <c:v>921.9</c:v>
                </c:pt>
                <c:pt idx="3876">
                  <c:v>340.8</c:v>
                </c:pt>
                <c:pt idx="3877">
                  <c:v>770.8</c:v>
                </c:pt>
                <c:pt idx="3878">
                  <c:v>645.19000000000005</c:v>
                </c:pt>
                <c:pt idx="3879">
                  <c:v>835.23</c:v>
                </c:pt>
                <c:pt idx="3880">
                  <c:v>170.35</c:v>
                </c:pt>
                <c:pt idx="3881">
                  <c:v>916.25</c:v>
                </c:pt>
                <c:pt idx="3882">
                  <c:v>385.55</c:v>
                </c:pt>
                <c:pt idx="3883">
                  <c:v>475.12</c:v>
                </c:pt>
                <c:pt idx="3884">
                  <c:v>399.57</c:v>
                </c:pt>
                <c:pt idx="3885">
                  <c:v>764.11</c:v>
                </c:pt>
                <c:pt idx="3886">
                  <c:v>173.02</c:v>
                </c:pt>
                <c:pt idx="3887">
                  <c:v>618.67999999999995</c:v>
                </c:pt>
                <c:pt idx="3888">
                  <c:v>681.22</c:v>
                </c:pt>
                <c:pt idx="3889">
                  <c:v>848.97</c:v>
                </c:pt>
                <c:pt idx="3890">
                  <c:v>588.66999999999996</c:v>
                </c:pt>
                <c:pt idx="3891">
                  <c:v>327.51</c:v>
                </c:pt>
                <c:pt idx="3892">
                  <c:v>188.23</c:v>
                </c:pt>
                <c:pt idx="3893">
                  <c:v>320.83999999999997</c:v>
                </c:pt>
                <c:pt idx="3894">
                  <c:v>802.28</c:v>
                </c:pt>
                <c:pt idx="3895">
                  <c:v>723.51</c:v>
                </c:pt>
                <c:pt idx="3896">
                  <c:v>512.25</c:v>
                </c:pt>
                <c:pt idx="3897">
                  <c:v>840.75</c:v>
                </c:pt>
                <c:pt idx="3898">
                  <c:v>566.12</c:v>
                </c:pt>
                <c:pt idx="3899">
                  <c:v>904.75</c:v>
                </c:pt>
                <c:pt idx="3900">
                  <c:v>901.98</c:v>
                </c:pt>
                <c:pt idx="3901">
                  <c:v>810.06</c:v>
                </c:pt>
                <c:pt idx="3902">
                  <c:v>823.22</c:v>
                </c:pt>
                <c:pt idx="3903">
                  <c:v>442.17</c:v>
                </c:pt>
                <c:pt idx="3904">
                  <c:v>439.87</c:v>
                </c:pt>
                <c:pt idx="3905">
                  <c:v>278.07</c:v>
                </c:pt>
                <c:pt idx="3906">
                  <c:v>209.33</c:v>
                </c:pt>
                <c:pt idx="3907">
                  <c:v>572.84</c:v>
                </c:pt>
                <c:pt idx="3908">
                  <c:v>377.67</c:v>
                </c:pt>
                <c:pt idx="3909">
                  <c:v>304.14</c:v>
                </c:pt>
                <c:pt idx="3910">
                  <c:v>161.86000000000001</c:v>
                </c:pt>
                <c:pt idx="3911">
                  <c:v>119.02</c:v>
                </c:pt>
                <c:pt idx="3912">
                  <c:v>285.14999999999998</c:v>
                </c:pt>
                <c:pt idx="3913">
                  <c:v>375.42</c:v>
                </c:pt>
                <c:pt idx="3914">
                  <c:v>393.56</c:v>
                </c:pt>
                <c:pt idx="3915">
                  <c:v>197.4</c:v>
                </c:pt>
                <c:pt idx="3916">
                  <c:v>93.28</c:v>
                </c:pt>
                <c:pt idx="3917">
                  <c:v>743.98</c:v>
                </c:pt>
                <c:pt idx="3918">
                  <c:v>450.3</c:v>
                </c:pt>
                <c:pt idx="3919">
                  <c:v>103.53</c:v>
                </c:pt>
                <c:pt idx="3920">
                  <c:v>0.62</c:v>
                </c:pt>
                <c:pt idx="3921">
                  <c:v>124.3</c:v>
                </c:pt>
                <c:pt idx="3922">
                  <c:v>280.02999999999997</c:v>
                </c:pt>
                <c:pt idx="3923">
                  <c:v>69.28</c:v>
                </c:pt>
                <c:pt idx="3924">
                  <c:v>83.7</c:v>
                </c:pt>
                <c:pt idx="3925">
                  <c:v>136.35</c:v>
                </c:pt>
                <c:pt idx="3926">
                  <c:v>220.89</c:v>
                </c:pt>
                <c:pt idx="3927">
                  <c:v>563.33000000000004</c:v>
                </c:pt>
                <c:pt idx="3928">
                  <c:v>338.18</c:v>
                </c:pt>
                <c:pt idx="3929">
                  <c:v>517.4</c:v>
                </c:pt>
                <c:pt idx="3930">
                  <c:v>0.62</c:v>
                </c:pt>
                <c:pt idx="3931">
                  <c:v>198.15</c:v>
                </c:pt>
                <c:pt idx="3932">
                  <c:v>220.25</c:v>
                </c:pt>
                <c:pt idx="3933">
                  <c:v>253.38</c:v>
                </c:pt>
                <c:pt idx="3934">
                  <c:v>569.12</c:v>
                </c:pt>
                <c:pt idx="3935">
                  <c:v>208.28</c:v>
                </c:pt>
                <c:pt idx="3936">
                  <c:v>193.69</c:v>
                </c:pt>
                <c:pt idx="3937">
                  <c:v>17.41</c:v>
                </c:pt>
                <c:pt idx="3938">
                  <c:v>167.35</c:v>
                </c:pt>
                <c:pt idx="3939">
                  <c:v>216.91</c:v>
                </c:pt>
                <c:pt idx="3940">
                  <c:v>0.62</c:v>
                </c:pt>
                <c:pt idx="3941">
                  <c:v>149.86000000000001</c:v>
                </c:pt>
                <c:pt idx="3942">
                  <c:v>110.14</c:v>
                </c:pt>
                <c:pt idx="3943">
                  <c:v>318.10000000000002</c:v>
                </c:pt>
                <c:pt idx="3944">
                  <c:v>364.79</c:v>
                </c:pt>
                <c:pt idx="3945">
                  <c:v>284.3</c:v>
                </c:pt>
                <c:pt idx="3946">
                  <c:v>12.12</c:v>
                </c:pt>
                <c:pt idx="3947">
                  <c:v>198.72</c:v>
                </c:pt>
                <c:pt idx="3948">
                  <c:v>744.34</c:v>
                </c:pt>
                <c:pt idx="3949">
                  <c:v>221.13</c:v>
                </c:pt>
                <c:pt idx="3950">
                  <c:v>138.51</c:v>
                </c:pt>
                <c:pt idx="3951">
                  <c:v>337.72</c:v>
                </c:pt>
                <c:pt idx="3952">
                  <c:v>327.5</c:v>
                </c:pt>
                <c:pt idx="3953">
                  <c:v>553.35</c:v>
                </c:pt>
                <c:pt idx="3954">
                  <c:v>5.1100000000000003</c:v>
                </c:pt>
                <c:pt idx="3955">
                  <c:v>244.66</c:v>
                </c:pt>
                <c:pt idx="3956">
                  <c:v>563.20000000000005</c:v>
                </c:pt>
                <c:pt idx="3957">
                  <c:v>371.53</c:v>
                </c:pt>
                <c:pt idx="3958">
                  <c:v>287.97000000000003</c:v>
                </c:pt>
                <c:pt idx="3959">
                  <c:v>503.85</c:v>
                </c:pt>
                <c:pt idx="3960">
                  <c:v>332.06</c:v>
                </c:pt>
                <c:pt idx="3961">
                  <c:v>83.33</c:v>
                </c:pt>
                <c:pt idx="3962">
                  <c:v>374.38</c:v>
                </c:pt>
                <c:pt idx="3963">
                  <c:v>28.75</c:v>
                </c:pt>
                <c:pt idx="3964">
                  <c:v>209.47</c:v>
                </c:pt>
                <c:pt idx="3965">
                  <c:v>378.35</c:v>
                </c:pt>
                <c:pt idx="3966">
                  <c:v>496.5</c:v>
                </c:pt>
                <c:pt idx="3967">
                  <c:v>452.76</c:v>
                </c:pt>
                <c:pt idx="3968">
                  <c:v>87.9</c:v>
                </c:pt>
                <c:pt idx="3969">
                  <c:v>419.25</c:v>
                </c:pt>
                <c:pt idx="3970">
                  <c:v>592.79999999999995</c:v>
                </c:pt>
                <c:pt idx="3971">
                  <c:v>175.69</c:v>
                </c:pt>
                <c:pt idx="3972">
                  <c:v>240.92</c:v>
                </c:pt>
                <c:pt idx="3973">
                  <c:v>314.68</c:v>
                </c:pt>
                <c:pt idx="3974">
                  <c:v>313.74</c:v>
                </c:pt>
                <c:pt idx="3975">
                  <c:v>454.08</c:v>
                </c:pt>
                <c:pt idx="3976">
                  <c:v>134.33000000000001</c:v>
                </c:pt>
                <c:pt idx="3977">
                  <c:v>329.16</c:v>
                </c:pt>
                <c:pt idx="3978">
                  <c:v>441.99</c:v>
                </c:pt>
                <c:pt idx="3979">
                  <c:v>76.87</c:v>
                </c:pt>
                <c:pt idx="3980">
                  <c:v>38.01</c:v>
                </c:pt>
                <c:pt idx="3981">
                  <c:v>269.17</c:v>
                </c:pt>
                <c:pt idx="3982">
                  <c:v>73.55</c:v>
                </c:pt>
                <c:pt idx="3983">
                  <c:v>343.73</c:v>
                </c:pt>
                <c:pt idx="3984">
                  <c:v>350.32</c:v>
                </c:pt>
                <c:pt idx="3985">
                  <c:v>354.9</c:v>
                </c:pt>
                <c:pt idx="3986">
                  <c:v>114.76</c:v>
                </c:pt>
                <c:pt idx="3987">
                  <c:v>250.37</c:v>
                </c:pt>
                <c:pt idx="3988">
                  <c:v>298.22000000000003</c:v>
                </c:pt>
                <c:pt idx="3989">
                  <c:v>115.15</c:v>
                </c:pt>
                <c:pt idx="3990">
                  <c:v>115.34</c:v>
                </c:pt>
                <c:pt idx="3991">
                  <c:v>576.45000000000005</c:v>
                </c:pt>
                <c:pt idx="3992">
                  <c:v>235.27</c:v>
                </c:pt>
                <c:pt idx="3993">
                  <c:v>117.81</c:v>
                </c:pt>
                <c:pt idx="3994">
                  <c:v>355.39</c:v>
                </c:pt>
                <c:pt idx="3995">
                  <c:v>440</c:v>
                </c:pt>
                <c:pt idx="3996">
                  <c:v>381.56</c:v>
                </c:pt>
                <c:pt idx="3997">
                  <c:v>0.62</c:v>
                </c:pt>
                <c:pt idx="3998">
                  <c:v>333.09</c:v>
                </c:pt>
                <c:pt idx="3999">
                  <c:v>145.38999999999999</c:v>
                </c:pt>
                <c:pt idx="4000">
                  <c:v>400.84</c:v>
                </c:pt>
                <c:pt idx="4001">
                  <c:v>153.82</c:v>
                </c:pt>
                <c:pt idx="4002">
                  <c:v>601.35</c:v>
                </c:pt>
                <c:pt idx="4003">
                  <c:v>34.840000000000003</c:v>
                </c:pt>
                <c:pt idx="4004">
                  <c:v>204.68</c:v>
                </c:pt>
                <c:pt idx="4005">
                  <c:v>802.79</c:v>
                </c:pt>
                <c:pt idx="4006">
                  <c:v>336.76</c:v>
                </c:pt>
                <c:pt idx="4007">
                  <c:v>0.62</c:v>
                </c:pt>
                <c:pt idx="4008">
                  <c:v>101.31</c:v>
                </c:pt>
                <c:pt idx="4009">
                  <c:v>517.76</c:v>
                </c:pt>
                <c:pt idx="4010">
                  <c:v>84.08</c:v>
                </c:pt>
                <c:pt idx="4011">
                  <c:v>250.64</c:v>
                </c:pt>
                <c:pt idx="4012">
                  <c:v>510.27</c:v>
                </c:pt>
                <c:pt idx="4013">
                  <c:v>629.35</c:v>
                </c:pt>
                <c:pt idx="4014">
                  <c:v>261.66000000000003</c:v>
                </c:pt>
                <c:pt idx="4015">
                  <c:v>258.73</c:v>
                </c:pt>
                <c:pt idx="4016">
                  <c:v>168.26</c:v>
                </c:pt>
                <c:pt idx="4017">
                  <c:v>149.08000000000001</c:v>
                </c:pt>
                <c:pt idx="4018">
                  <c:v>166.3</c:v>
                </c:pt>
                <c:pt idx="4019">
                  <c:v>333.12</c:v>
                </c:pt>
                <c:pt idx="4020">
                  <c:v>241.47</c:v>
                </c:pt>
                <c:pt idx="4021">
                  <c:v>359.1</c:v>
                </c:pt>
                <c:pt idx="4022">
                  <c:v>646.34</c:v>
                </c:pt>
                <c:pt idx="4023">
                  <c:v>108.36</c:v>
                </c:pt>
                <c:pt idx="4024">
                  <c:v>368.17</c:v>
                </c:pt>
                <c:pt idx="4025">
                  <c:v>338.93</c:v>
                </c:pt>
                <c:pt idx="4026">
                  <c:v>198.05</c:v>
                </c:pt>
                <c:pt idx="4027">
                  <c:v>195.33</c:v>
                </c:pt>
                <c:pt idx="4028">
                  <c:v>499.28</c:v>
                </c:pt>
                <c:pt idx="4029">
                  <c:v>318.54000000000002</c:v>
                </c:pt>
                <c:pt idx="4030">
                  <c:v>555.72</c:v>
                </c:pt>
                <c:pt idx="4031">
                  <c:v>0.62</c:v>
                </c:pt>
                <c:pt idx="4032">
                  <c:v>88.52</c:v>
                </c:pt>
                <c:pt idx="4033">
                  <c:v>76.099999999999994</c:v>
                </c:pt>
                <c:pt idx="4034">
                  <c:v>316.07</c:v>
                </c:pt>
                <c:pt idx="4035">
                  <c:v>373.48</c:v>
                </c:pt>
                <c:pt idx="4036">
                  <c:v>25.29</c:v>
                </c:pt>
                <c:pt idx="4037">
                  <c:v>309.45999999999998</c:v>
                </c:pt>
                <c:pt idx="4038">
                  <c:v>697.03</c:v>
                </c:pt>
                <c:pt idx="4039">
                  <c:v>210.87</c:v>
                </c:pt>
                <c:pt idx="4040">
                  <c:v>164.14</c:v>
                </c:pt>
                <c:pt idx="4041">
                  <c:v>387.54</c:v>
                </c:pt>
                <c:pt idx="4042">
                  <c:v>144.38999999999999</c:v>
                </c:pt>
                <c:pt idx="4043">
                  <c:v>372.6</c:v>
                </c:pt>
                <c:pt idx="4044">
                  <c:v>534.05999999999995</c:v>
                </c:pt>
                <c:pt idx="4045">
                  <c:v>519.9</c:v>
                </c:pt>
                <c:pt idx="4046">
                  <c:v>291.36</c:v>
                </c:pt>
                <c:pt idx="4047">
                  <c:v>296.82</c:v>
                </c:pt>
                <c:pt idx="4048">
                  <c:v>156.16</c:v>
                </c:pt>
                <c:pt idx="4049">
                  <c:v>164.89</c:v>
                </c:pt>
                <c:pt idx="4050">
                  <c:v>692.92</c:v>
                </c:pt>
                <c:pt idx="4051">
                  <c:v>123.29</c:v>
                </c:pt>
                <c:pt idx="4052">
                  <c:v>618.39</c:v>
                </c:pt>
                <c:pt idx="4053">
                  <c:v>432.48</c:v>
                </c:pt>
                <c:pt idx="4054">
                  <c:v>9.82</c:v>
                </c:pt>
                <c:pt idx="4055">
                  <c:v>815</c:v>
                </c:pt>
                <c:pt idx="4056">
                  <c:v>651.94000000000005</c:v>
                </c:pt>
                <c:pt idx="4057">
                  <c:v>141.27000000000001</c:v>
                </c:pt>
                <c:pt idx="4058">
                  <c:v>79.680000000000007</c:v>
                </c:pt>
                <c:pt idx="4059">
                  <c:v>361.81</c:v>
                </c:pt>
                <c:pt idx="4060">
                  <c:v>491.6</c:v>
                </c:pt>
                <c:pt idx="4061">
                  <c:v>297.08999999999997</c:v>
                </c:pt>
                <c:pt idx="4062">
                  <c:v>151.5</c:v>
                </c:pt>
                <c:pt idx="4063">
                  <c:v>49.85</c:v>
                </c:pt>
                <c:pt idx="4064">
                  <c:v>213.28</c:v>
                </c:pt>
                <c:pt idx="4065">
                  <c:v>317.95</c:v>
                </c:pt>
                <c:pt idx="4066">
                  <c:v>333.68</c:v>
                </c:pt>
                <c:pt idx="4067">
                  <c:v>284.68</c:v>
                </c:pt>
                <c:pt idx="4068">
                  <c:v>335.18</c:v>
                </c:pt>
                <c:pt idx="4069">
                  <c:v>535.01</c:v>
                </c:pt>
                <c:pt idx="4070">
                  <c:v>161.97</c:v>
                </c:pt>
                <c:pt idx="4071">
                  <c:v>0.62</c:v>
                </c:pt>
                <c:pt idx="4072">
                  <c:v>373.55</c:v>
                </c:pt>
                <c:pt idx="4073">
                  <c:v>7.56</c:v>
                </c:pt>
                <c:pt idx="4074">
                  <c:v>446.41</c:v>
                </c:pt>
                <c:pt idx="4075">
                  <c:v>355.47</c:v>
                </c:pt>
                <c:pt idx="4076">
                  <c:v>273.33999999999997</c:v>
                </c:pt>
                <c:pt idx="4077">
                  <c:v>220.58</c:v>
                </c:pt>
                <c:pt idx="4078">
                  <c:v>200.58</c:v>
                </c:pt>
                <c:pt idx="4079">
                  <c:v>722.23</c:v>
                </c:pt>
                <c:pt idx="4080">
                  <c:v>756.64</c:v>
                </c:pt>
                <c:pt idx="4081">
                  <c:v>352.46</c:v>
                </c:pt>
                <c:pt idx="4082">
                  <c:v>414.75</c:v>
                </c:pt>
                <c:pt idx="4083">
                  <c:v>114.55</c:v>
                </c:pt>
                <c:pt idx="4084">
                  <c:v>188.57</c:v>
                </c:pt>
                <c:pt idx="4085">
                  <c:v>1025.5999999999999</c:v>
                </c:pt>
                <c:pt idx="4086">
                  <c:v>365.7</c:v>
                </c:pt>
                <c:pt idx="4087">
                  <c:v>245.77</c:v>
                </c:pt>
                <c:pt idx="4088">
                  <c:v>695.62</c:v>
                </c:pt>
                <c:pt idx="4089">
                  <c:v>62.67</c:v>
                </c:pt>
                <c:pt idx="4090">
                  <c:v>196.8</c:v>
                </c:pt>
                <c:pt idx="4091">
                  <c:v>96.37</c:v>
                </c:pt>
                <c:pt idx="4092">
                  <c:v>190.9</c:v>
                </c:pt>
                <c:pt idx="4093">
                  <c:v>186.94</c:v>
                </c:pt>
                <c:pt idx="4094">
                  <c:v>93.47</c:v>
                </c:pt>
                <c:pt idx="4095">
                  <c:v>636.48</c:v>
                </c:pt>
                <c:pt idx="4096">
                  <c:v>130.83000000000001</c:v>
                </c:pt>
                <c:pt idx="4097">
                  <c:v>0.62</c:v>
                </c:pt>
                <c:pt idx="4098">
                  <c:v>461.61</c:v>
                </c:pt>
                <c:pt idx="4099">
                  <c:v>280.61</c:v>
                </c:pt>
                <c:pt idx="4100">
                  <c:v>297.91000000000003</c:v>
                </c:pt>
                <c:pt idx="4101">
                  <c:v>711.58</c:v>
                </c:pt>
                <c:pt idx="4102">
                  <c:v>481.11</c:v>
                </c:pt>
                <c:pt idx="4103">
                  <c:v>365.15</c:v>
                </c:pt>
                <c:pt idx="4104">
                  <c:v>108.93</c:v>
                </c:pt>
                <c:pt idx="4105">
                  <c:v>59.89</c:v>
                </c:pt>
                <c:pt idx="4106">
                  <c:v>67.349999999999994</c:v>
                </c:pt>
                <c:pt idx="4107">
                  <c:v>74.78</c:v>
                </c:pt>
                <c:pt idx="4108">
                  <c:v>182.03</c:v>
                </c:pt>
                <c:pt idx="4109">
                  <c:v>80.239999999999995</c:v>
                </c:pt>
                <c:pt idx="4110">
                  <c:v>402.07</c:v>
                </c:pt>
                <c:pt idx="4111">
                  <c:v>712.74</c:v>
                </c:pt>
                <c:pt idx="4112">
                  <c:v>191.99</c:v>
                </c:pt>
                <c:pt idx="4113">
                  <c:v>382.49</c:v>
                </c:pt>
                <c:pt idx="4114">
                  <c:v>190.08</c:v>
                </c:pt>
                <c:pt idx="4115">
                  <c:v>206.64</c:v>
                </c:pt>
                <c:pt idx="4116">
                  <c:v>92.62</c:v>
                </c:pt>
                <c:pt idx="4117">
                  <c:v>242.39</c:v>
                </c:pt>
                <c:pt idx="4118">
                  <c:v>425.55</c:v>
                </c:pt>
                <c:pt idx="4119">
                  <c:v>51.1</c:v>
                </c:pt>
                <c:pt idx="4120">
                  <c:v>253.65</c:v>
                </c:pt>
                <c:pt idx="4121">
                  <c:v>231.2</c:v>
                </c:pt>
                <c:pt idx="4122">
                  <c:v>86.1</c:v>
                </c:pt>
                <c:pt idx="4123">
                  <c:v>198.45</c:v>
                </c:pt>
                <c:pt idx="4124">
                  <c:v>333.18</c:v>
                </c:pt>
                <c:pt idx="4125">
                  <c:v>158.28</c:v>
                </c:pt>
                <c:pt idx="4126">
                  <c:v>128.75</c:v>
                </c:pt>
                <c:pt idx="4127">
                  <c:v>445.16</c:v>
                </c:pt>
                <c:pt idx="4128">
                  <c:v>466.26</c:v>
                </c:pt>
                <c:pt idx="4129">
                  <c:v>230.87</c:v>
                </c:pt>
                <c:pt idx="4130">
                  <c:v>148.37</c:v>
                </c:pt>
                <c:pt idx="4131">
                  <c:v>168.04</c:v>
                </c:pt>
                <c:pt idx="4132">
                  <c:v>89.84</c:v>
                </c:pt>
                <c:pt idx="4133">
                  <c:v>0.62</c:v>
                </c:pt>
                <c:pt idx="4134">
                  <c:v>415.79</c:v>
                </c:pt>
                <c:pt idx="4135">
                  <c:v>97.44</c:v>
                </c:pt>
                <c:pt idx="4136">
                  <c:v>405.71</c:v>
                </c:pt>
                <c:pt idx="4137">
                  <c:v>0.62</c:v>
                </c:pt>
                <c:pt idx="4138">
                  <c:v>278.75</c:v>
                </c:pt>
                <c:pt idx="4139">
                  <c:v>121.37</c:v>
                </c:pt>
                <c:pt idx="4140">
                  <c:v>553.99</c:v>
                </c:pt>
                <c:pt idx="4141">
                  <c:v>132.53</c:v>
                </c:pt>
                <c:pt idx="4142">
                  <c:v>293.07</c:v>
                </c:pt>
                <c:pt idx="4143">
                  <c:v>274.76</c:v>
                </c:pt>
                <c:pt idx="4144">
                  <c:v>125.68</c:v>
                </c:pt>
                <c:pt idx="4145">
                  <c:v>0.62</c:v>
                </c:pt>
                <c:pt idx="4146">
                  <c:v>637.95000000000005</c:v>
                </c:pt>
                <c:pt idx="4147">
                  <c:v>183.24</c:v>
                </c:pt>
                <c:pt idx="4148">
                  <c:v>73.44</c:v>
                </c:pt>
                <c:pt idx="4149">
                  <c:v>236.49</c:v>
                </c:pt>
                <c:pt idx="4150">
                  <c:v>93.85</c:v>
                </c:pt>
                <c:pt idx="4151">
                  <c:v>407.19</c:v>
                </c:pt>
                <c:pt idx="4152">
                  <c:v>75.63</c:v>
                </c:pt>
                <c:pt idx="4153">
                  <c:v>76.27</c:v>
                </c:pt>
                <c:pt idx="4154">
                  <c:v>396.03</c:v>
                </c:pt>
                <c:pt idx="4155">
                  <c:v>161.66999999999999</c:v>
                </c:pt>
                <c:pt idx="4156">
                  <c:v>157.44</c:v>
                </c:pt>
                <c:pt idx="4157">
                  <c:v>278.17</c:v>
                </c:pt>
                <c:pt idx="4158">
                  <c:v>52.95</c:v>
                </c:pt>
                <c:pt idx="4159">
                  <c:v>258.27</c:v>
                </c:pt>
                <c:pt idx="4160">
                  <c:v>78.260000000000005</c:v>
                </c:pt>
                <c:pt idx="4161">
                  <c:v>427.89</c:v>
                </c:pt>
                <c:pt idx="4162">
                  <c:v>364.86</c:v>
                </c:pt>
                <c:pt idx="4163">
                  <c:v>144.4</c:v>
                </c:pt>
                <c:pt idx="4164">
                  <c:v>102.73</c:v>
                </c:pt>
                <c:pt idx="4165">
                  <c:v>523.85</c:v>
                </c:pt>
                <c:pt idx="4166">
                  <c:v>305.95999999999998</c:v>
                </c:pt>
                <c:pt idx="4167">
                  <c:v>185.89</c:v>
                </c:pt>
                <c:pt idx="4168">
                  <c:v>95.98</c:v>
                </c:pt>
                <c:pt idx="4169">
                  <c:v>564.69000000000005</c:v>
                </c:pt>
                <c:pt idx="4170">
                  <c:v>56.66</c:v>
                </c:pt>
                <c:pt idx="4171">
                  <c:v>77.09</c:v>
                </c:pt>
                <c:pt idx="4172">
                  <c:v>330.1</c:v>
                </c:pt>
                <c:pt idx="4173">
                  <c:v>257.51</c:v>
                </c:pt>
                <c:pt idx="4174">
                  <c:v>841.13</c:v>
                </c:pt>
                <c:pt idx="4175">
                  <c:v>110.63</c:v>
                </c:pt>
                <c:pt idx="4176">
                  <c:v>203.54</c:v>
                </c:pt>
                <c:pt idx="4177">
                  <c:v>102.43</c:v>
                </c:pt>
                <c:pt idx="4178">
                  <c:v>388.13</c:v>
                </c:pt>
                <c:pt idx="4179">
                  <c:v>298.74</c:v>
                </c:pt>
                <c:pt idx="4180">
                  <c:v>484.63</c:v>
                </c:pt>
                <c:pt idx="4181">
                  <c:v>604.38</c:v>
                </c:pt>
                <c:pt idx="4182">
                  <c:v>135.06</c:v>
                </c:pt>
                <c:pt idx="4183">
                  <c:v>185.98</c:v>
                </c:pt>
                <c:pt idx="4184">
                  <c:v>0.62</c:v>
                </c:pt>
                <c:pt idx="4185">
                  <c:v>404.22</c:v>
                </c:pt>
                <c:pt idx="4186">
                  <c:v>251.31</c:v>
                </c:pt>
                <c:pt idx="4187">
                  <c:v>415.87</c:v>
                </c:pt>
                <c:pt idx="4188">
                  <c:v>294.67</c:v>
                </c:pt>
                <c:pt idx="4189">
                  <c:v>361.6</c:v>
                </c:pt>
                <c:pt idx="4190">
                  <c:v>238.45</c:v>
                </c:pt>
                <c:pt idx="4191">
                  <c:v>489.36</c:v>
                </c:pt>
                <c:pt idx="4192">
                  <c:v>15.79</c:v>
                </c:pt>
                <c:pt idx="4193">
                  <c:v>63.27</c:v>
                </c:pt>
                <c:pt idx="4194">
                  <c:v>359.76</c:v>
                </c:pt>
                <c:pt idx="4195">
                  <c:v>272.33999999999997</c:v>
                </c:pt>
                <c:pt idx="4196">
                  <c:v>162.36000000000001</c:v>
                </c:pt>
                <c:pt idx="4197">
                  <c:v>139.16</c:v>
                </c:pt>
                <c:pt idx="4198">
                  <c:v>625.58000000000004</c:v>
                </c:pt>
                <c:pt idx="4199">
                  <c:v>311.95</c:v>
                </c:pt>
                <c:pt idx="4200">
                  <c:v>142.38</c:v>
                </c:pt>
                <c:pt idx="4201">
                  <c:v>380.17</c:v>
                </c:pt>
                <c:pt idx="4202">
                  <c:v>258.7</c:v>
                </c:pt>
                <c:pt idx="4203">
                  <c:v>152.16999999999999</c:v>
                </c:pt>
                <c:pt idx="4204">
                  <c:v>145.62</c:v>
                </c:pt>
                <c:pt idx="4205">
                  <c:v>195.23</c:v>
                </c:pt>
                <c:pt idx="4206">
                  <c:v>320.08999999999997</c:v>
                </c:pt>
                <c:pt idx="4207">
                  <c:v>302.44</c:v>
                </c:pt>
                <c:pt idx="4208">
                  <c:v>318.77</c:v>
                </c:pt>
                <c:pt idx="4209">
                  <c:v>182.47</c:v>
                </c:pt>
                <c:pt idx="4210">
                  <c:v>499.5</c:v>
                </c:pt>
                <c:pt idx="4211">
                  <c:v>196.56</c:v>
                </c:pt>
                <c:pt idx="4212">
                  <c:v>30.97</c:v>
                </c:pt>
                <c:pt idx="4213">
                  <c:v>235.49</c:v>
                </c:pt>
                <c:pt idx="4214">
                  <c:v>580.61</c:v>
                </c:pt>
                <c:pt idx="4215">
                  <c:v>623.30999999999995</c:v>
                </c:pt>
                <c:pt idx="4216">
                  <c:v>0.62</c:v>
                </c:pt>
                <c:pt idx="4217">
                  <c:v>179.82</c:v>
                </c:pt>
                <c:pt idx="4218">
                  <c:v>134.22</c:v>
                </c:pt>
                <c:pt idx="4219">
                  <c:v>261.83999999999997</c:v>
                </c:pt>
                <c:pt idx="4220">
                  <c:v>226</c:v>
                </c:pt>
                <c:pt idx="4221">
                  <c:v>371.11</c:v>
                </c:pt>
                <c:pt idx="4222">
                  <c:v>492.24</c:v>
                </c:pt>
                <c:pt idx="4223">
                  <c:v>0.62</c:v>
                </c:pt>
                <c:pt idx="4224">
                  <c:v>58.44</c:v>
                </c:pt>
                <c:pt idx="4225">
                  <c:v>234.67</c:v>
                </c:pt>
                <c:pt idx="4226">
                  <c:v>313.83999999999997</c:v>
                </c:pt>
                <c:pt idx="4227">
                  <c:v>608.69000000000005</c:v>
                </c:pt>
                <c:pt idx="4228">
                  <c:v>504.94</c:v>
                </c:pt>
                <c:pt idx="4229">
                  <c:v>0.62</c:v>
                </c:pt>
                <c:pt idx="4230">
                  <c:v>267.45999999999998</c:v>
                </c:pt>
                <c:pt idx="4231">
                  <c:v>184.83</c:v>
                </c:pt>
                <c:pt idx="4232">
                  <c:v>415.49</c:v>
                </c:pt>
                <c:pt idx="4233">
                  <c:v>246.09</c:v>
                </c:pt>
                <c:pt idx="4234">
                  <c:v>89.72</c:v>
                </c:pt>
                <c:pt idx="4235">
                  <c:v>199.36</c:v>
                </c:pt>
                <c:pt idx="4236">
                  <c:v>177.51</c:v>
                </c:pt>
                <c:pt idx="4237">
                  <c:v>300.62</c:v>
                </c:pt>
                <c:pt idx="4238">
                  <c:v>280.31</c:v>
                </c:pt>
                <c:pt idx="4239">
                  <c:v>369.9</c:v>
                </c:pt>
                <c:pt idx="4240">
                  <c:v>238.67</c:v>
                </c:pt>
                <c:pt idx="4241">
                  <c:v>473.42</c:v>
                </c:pt>
                <c:pt idx="4242">
                  <c:v>180.28</c:v>
                </c:pt>
                <c:pt idx="4243">
                  <c:v>400.7</c:v>
                </c:pt>
                <c:pt idx="4244">
                  <c:v>508.75</c:v>
                </c:pt>
                <c:pt idx="4245">
                  <c:v>320.91000000000003</c:v>
                </c:pt>
                <c:pt idx="4246">
                  <c:v>445.91</c:v>
                </c:pt>
                <c:pt idx="4247">
                  <c:v>79.98</c:v>
                </c:pt>
                <c:pt idx="4248">
                  <c:v>119.9</c:v>
                </c:pt>
                <c:pt idx="4249">
                  <c:v>472.59</c:v>
                </c:pt>
                <c:pt idx="4250">
                  <c:v>596.52</c:v>
                </c:pt>
                <c:pt idx="4251">
                  <c:v>525.27</c:v>
                </c:pt>
                <c:pt idx="4252">
                  <c:v>407.57</c:v>
                </c:pt>
                <c:pt idx="4253">
                  <c:v>263.57</c:v>
                </c:pt>
                <c:pt idx="4254">
                  <c:v>102.25</c:v>
                </c:pt>
                <c:pt idx="4255">
                  <c:v>243.78</c:v>
                </c:pt>
                <c:pt idx="4256">
                  <c:v>249.49</c:v>
                </c:pt>
                <c:pt idx="4257">
                  <c:v>284.55</c:v>
                </c:pt>
                <c:pt idx="4258">
                  <c:v>137.77000000000001</c:v>
                </c:pt>
                <c:pt idx="4259">
                  <c:v>218.67</c:v>
                </c:pt>
                <c:pt idx="4260">
                  <c:v>0.62</c:v>
                </c:pt>
                <c:pt idx="4261">
                  <c:v>230.68</c:v>
                </c:pt>
                <c:pt idx="4262">
                  <c:v>441.21</c:v>
                </c:pt>
                <c:pt idx="4263">
                  <c:v>16.7</c:v>
                </c:pt>
                <c:pt idx="4264">
                  <c:v>216.71</c:v>
                </c:pt>
                <c:pt idx="4265">
                  <c:v>440.83</c:v>
                </c:pt>
                <c:pt idx="4266">
                  <c:v>0.62</c:v>
                </c:pt>
                <c:pt idx="4267">
                  <c:v>343.3</c:v>
                </c:pt>
                <c:pt idx="4268">
                  <c:v>641.91</c:v>
                </c:pt>
                <c:pt idx="4269">
                  <c:v>392.76</c:v>
                </c:pt>
                <c:pt idx="4270">
                  <c:v>307.39</c:v>
                </c:pt>
                <c:pt idx="4271">
                  <c:v>492.64</c:v>
                </c:pt>
                <c:pt idx="4272">
                  <c:v>593.76</c:v>
                </c:pt>
                <c:pt idx="4273">
                  <c:v>318.33</c:v>
                </c:pt>
                <c:pt idx="4274">
                  <c:v>554.54999999999995</c:v>
                </c:pt>
                <c:pt idx="4275">
                  <c:v>228.9</c:v>
                </c:pt>
                <c:pt idx="4276">
                  <c:v>460.71</c:v>
                </c:pt>
                <c:pt idx="4277">
                  <c:v>0.62</c:v>
                </c:pt>
                <c:pt idx="4278">
                  <c:v>168.4</c:v>
                </c:pt>
                <c:pt idx="4279">
                  <c:v>227.98</c:v>
                </c:pt>
                <c:pt idx="4280">
                  <c:v>175.57</c:v>
                </c:pt>
                <c:pt idx="4281">
                  <c:v>269.70999999999998</c:v>
                </c:pt>
                <c:pt idx="4282">
                  <c:v>360.89</c:v>
                </c:pt>
                <c:pt idx="4283">
                  <c:v>541.41</c:v>
                </c:pt>
                <c:pt idx="4284">
                  <c:v>402.97</c:v>
                </c:pt>
                <c:pt idx="4285">
                  <c:v>308.87</c:v>
                </c:pt>
                <c:pt idx="4286">
                  <c:v>0.62</c:v>
                </c:pt>
                <c:pt idx="4287">
                  <c:v>564.82000000000005</c:v>
                </c:pt>
                <c:pt idx="4288">
                  <c:v>0.62</c:v>
                </c:pt>
                <c:pt idx="4289">
                  <c:v>236.56</c:v>
                </c:pt>
                <c:pt idx="4290">
                  <c:v>359.48</c:v>
                </c:pt>
                <c:pt idx="4291">
                  <c:v>474.79</c:v>
                </c:pt>
                <c:pt idx="4292">
                  <c:v>0.62</c:v>
                </c:pt>
                <c:pt idx="4293">
                  <c:v>245.17</c:v>
                </c:pt>
                <c:pt idx="4294">
                  <c:v>273.89</c:v>
                </c:pt>
                <c:pt idx="4295">
                  <c:v>97.33</c:v>
                </c:pt>
                <c:pt idx="4296">
                  <c:v>169.36</c:v>
                </c:pt>
                <c:pt idx="4297">
                  <c:v>375.08</c:v>
                </c:pt>
                <c:pt idx="4298">
                  <c:v>255.35</c:v>
                </c:pt>
                <c:pt idx="4299">
                  <c:v>143.22999999999999</c:v>
                </c:pt>
                <c:pt idx="4300">
                  <c:v>456.18</c:v>
                </c:pt>
                <c:pt idx="4301">
                  <c:v>196.05</c:v>
                </c:pt>
                <c:pt idx="4302">
                  <c:v>331.97</c:v>
                </c:pt>
                <c:pt idx="4303">
                  <c:v>621.77</c:v>
                </c:pt>
                <c:pt idx="4304">
                  <c:v>408.49</c:v>
                </c:pt>
                <c:pt idx="4305">
                  <c:v>229.91</c:v>
                </c:pt>
                <c:pt idx="4306">
                  <c:v>61.97</c:v>
                </c:pt>
                <c:pt idx="4307">
                  <c:v>303.66000000000003</c:v>
                </c:pt>
                <c:pt idx="4308">
                  <c:v>437.53</c:v>
                </c:pt>
                <c:pt idx="4309">
                  <c:v>171.73</c:v>
                </c:pt>
                <c:pt idx="4310">
                  <c:v>0.62</c:v>
                </c:pt>
                <c:pt idx="4311">
                  <c:v>168.72</c:v>
                </c:pt>
                <c:pt idx="4312">
                  <c:v>440.17</c:v>
                </c:pt>
                <c:pt idx="4313">
                  <c:v>771.24</c:v>
                </c:pt>
                <c:pt idx="4314">
                  <c:v>214.01</c:v>
                </c:pt>
                <c:pt idx="4315">
                  <c:v>460.49</c:v>
                </c:pt>
                <c:pt idx="4316">
                  <c:v>323.79000000000002</c:v>
                </c:pt>
                <c:pt idx="4317">
                  <c:v>97.6</c:v>
                </c:pt>
                <c:pt idx="4318">
                  <c:v>0.62</c:v>
                </c:pt>
                <c:pt idx="4319">
                  <c:v>83.52</c:v>
                </c:pt>
                <c:pt idx="4320">
                  <c:v>122.64</c:v>
                </c:pt>
                <c:pt idx="4321">
                  <c:v>125.92</c:v>
                </c:pt>
                <c:pt idx="4322">
                  <c:v>77.13</c:v>
                </c:pt>
                <c:pt idx="4323">
                  <c:v>0.62</c:v>
                </c:pt>
                <c:pt idx="4324">
                  <c:v>87.93</c:v>
                </c:pt>
                <c:pt idx="4325">
                  <c:v>665.88</c:v>
                </c:pt>
                <c:pt idx="4326">
                  <c:v>649.55999999999995</c:v>
                </c:pt>
                <c:pt idx="4327">
                  <c:v>128.38</c:v>
                </c:pt>
                <c:pt idx="4328">
                  <c:v>218.15</c:v>
                </c:pt>
                <c:pt idx="4329">
                  <c:v>502.68</c:v>
                </c:pt>
                <c:pt idx="4330">
                  <c:v>280.61</c:v>
                </c:pt>
                <c:pt idx="4331">
                  <c:v>330.13</c:v>
                </c:pt>
                <c:pt idx="4332">
                  <c:v>497.7</c:v>
                </c:pt>
                <c:pt idx="4333">
                  <c:v>86.56</c:v>
                </c:pt>
                <c:pt idx="4334">
                  <c:v>92.83</c:v>
                </c:pt>
                <c:pt idx="4335">
                  <c:v>103.35</c:v>
                </c:pt>
                <c:pt idx="4336">
                  <c:v>212.3</c:v>
                </c:pt>
                <c:pt idx="4337">
                  <c:v>236.19</c:v>
                </c:pt>
                <c:pt idx="4338">
                  <c:v>448.7</c:v>
                </c:pt>
                <c:pt idx="4339">
                  <c:v>348.36</c:v>
                </c:pt>
                <c:pt idx="4340">
                  <c:v>401.76</c:v>
                </c:pt>
                <c:pt idx="4341">
                  <c:v>89.48</c:v>
                </c:pt>
                <c:pt idx="4342">
                  <c:v>295.64999999999998</c:v>
                </c:pt>
                <c:pt idx="4343">
                  <c:v>192.44</c:v>
                </c:pt>
                <c:pt idx="4344">
                  <c:v>110.68</c:v>
                </c:pt>
                <c:pt idx="4345">
                  <c:v>232.79</c:v>
                </c:pt>
                <c:pt idx="4346">
                  <c:v>272.99</c:v>
                </c:pt>
                <c:pt idx="4347">
                  <c:v>123.43</c:v>
                </c:pt>
                <c:pt idx="4348">
                  <c:v>110.98</c:v>
                </c:pt>
                <c:pt idx="4349">
                  <c:v>568.41999999999996</c:v>
                </c:pt>
                <c:pt idx="4350">
                  <c:v>108.2</c:v>
                </c:pt>
                <c:pt idx="4351">
                  <c:v>378.01</c:v>
                </c:pt>
                <c:pt idx="4352">
                  <c:v>337.33</c:v>
                </c:pt>
                <c:pt idx="4353">
                  <c:v>162.16</c:v>
                </c:pt>
                <c:pt idx="4354">
                  <c:v>531.54999999999995</c:v>
                </c:pt>
                <c:pt idx="4355">
                  <c:v>0.62</c:v>
                </c:pt>
                <c:pt idx="4356">
                  <c:v>130.93</c:v>
                </c:pt>
                <c:pt idx="4357">
                  <c:v>200.21</c:v>
                </c:pt>
                <c:pt idx="4358">
                  <c:v>644.5</c:v>
                </c:pt>
                <c:pt idx="4359">
                  <c:v>494.1</c:v>
                </c:pt>
                <c:pt idx="4360">
                  <c:v>239.72</c:v>
                </c:pt>
                <c:pt idx="4361">
                  <c:v>358.36</c:v>
                </c:pt>
                <c:pt idx="4362">
                  <c:v>332.18</c:v>
                </c:pt>
                <c:pt idx="4363">
                  <c:v>403.5</c:v>
                </c:pt>
                <c:pt idx="4364">
                  <c:v>371.02</c:v>
                </c:pt>
                <c:pt idx="4365">
                  <c:v>375.07</c:v>
                </c:pt>
                <c:pt idx="4366">
                  <c:v>0.62</c:v>
                </c:pt>
                <c:pt idx="4367">
                  <c:v>165.1</c:v>
                </c:pt>
                <c:pt idx="4368">
                  <c:v>246.61</c:v>
                </c:pt>
                <c:pt idx="4369">
                  <c:v>60.88</c:v>
                </c:pt>
                <c:pt idx="4370">
                  <c:v>0.62</c:v>
                </c:pt>
                <c:pt idx="4371">
                  <c:v>289.97000000000003</c:v>
                </c:pt>
                <c:pt idx="4372">
                  <c:v>372.52</c:v>
                </c:pt>
                <c:pt idx="4373">
                  <c:v>85.02</c:v>
                </c:pt>
                <c:pt idx="4374">
                  <c:v>173.1</c:v>
                </c:pt>
                <c:pt idx="4375">
                  <c:v>122.04</c:v>
                </c:pt>
                <c:pt idx="4376">
                  <c:v>320.8</c:v>
                </c:pt>
                <c:pt idx="4377">
                  <c:v>420.13</c:v>
                </c:pt>
                <c:pt idx="4378">
                  <c:v>636.44000000000005</c:v>
                </c:pt>
                <c:pt idx="4379">
                  <c:v>194.47</c:v>
                </c:pt>
                <c:pt idx="4380">
                  <c:v>0.62</c:v>
                </c:pt>
                <c:pt idx="4381">
                  <c:v>444.32</c:v>
                </c:pt>
                <c:pt idx="4382">
                  <c:v>29.96</c:v>
                </c:pt>
                <c:pt idx="4383">
                  <c:v>549.30999999999995</c:v>
                </c:pt>
                <c:pt idx="4384">
                  <c:v>337.94</c:v>
                </c:pt>
                <c:pt idx="4385">
                  <c:v>544.07000000000005</c:v>
                </c:pt>
                <c:pt idx="4386">
                  <c:v>156.07</c:v>
                </c:pt>
                <c:pt idx="4387">
                  <c:v>245.86</c:v>
                </c:pt>
                <c:pt idx="4388">
                  <c:v>291.42</c:v>
                </c:pt>
                <c:pt idx="4389">
                  <c:v>204.16</c:v>
                </c:pt>
                <c:pt idx="4390">
                  <c:v>425.65</c:v>
                </c:pt>
                <c:pt idx="4391">
                  <c:v>278.02999999999997</c:v>
                </c:pt>
                <c:pt idx="4392">
                  <c:v>70.099999999999994</c:v>
                </c:pt>
                <c:pt idx="4393">
                  <c:v>48.33</c:v>
                </c:pt>
                <c:pt idx="4394">
                  <c:v>243.15</c:v>
                </c:pt>
                <c:pt idx="4395">
                  <c:v>187.27</c:v>
                </c:pt>
                <c:pt idx="4396">
                  <c:v>0.62</c:v>
                </c:pt>
                <c:pt idx="4397">
                  <c:v>0.62</c:v>
                </c:pt>
                <c:pt idx="4398">
                  <c:v>470.68</c:v>
                </c:pt>
                <c:pt idx="4399">
                  <c:v>215.36</c:v>
                </c:pt>
                <c:pt idx="4400">
                  <c:v>701.94</c:v>
                </c:pt>
                <c:pt idx="4401">
                  <c:v>423.46</c:v>
                </c:pt>
                <c:pt idx="4402">
                  <c:v>103.37</c:v>
                </c:pt>
                <c:pt idx="4403">
                  <c:v>60.11</c:v>
                </c:pt>
                <c:pt idx="4404">
                  <c:v>488.86</c:v>
                </c:pt>
                <c:pt idx="4405">
                  <c:v>355.79</c:v>
                </c:pt>
                <c:pt idx="4406">
                  <c:v>166.53</c:v>
                </c:pt>
                <c:pt idx="4407">
                  <c:v>10.29</c:v>
                </c:pt>
                <c:pt idx="4408">
                  <c:v>248.09</c:v>
                </c:pt>
                <c:pt idx="4409">
                  <c:v>0.62</c:v>
                </c:pt>
                <c:pt idx="4410">
                  <c:v>157.84</c:v>
                </c:pt>
                <c:pt idx="4411">
                  <c:v>297.42</c:v>
                </c:pt>
                <c:pt idx="4412">
                  <c:v>60.59</c:v>
                </c:pt>
                <c:pt idx="4413">
                  <c:v>168.09</c:v>
                </c:pt>
                <c:pt idx="4414">
                  <c:v>433.72</c:v>
                </c:pt>
                <c:pt idx="4415">
                  <c:v>86.3</c:v>
                </c:pt>
                <c:pt idx="4416">
                  <c:v>332.86</c:v>
                </c:pt>
                <c:pt idx="4417">
                  <c:v>193.53</c:v>
                </c:pt>
                <c:pt idx="4418">
                  <c:v>877.23</c:v>
                </c:pt>
                <c:pt idx="4419">
                  <c:v>21.44</c:v>
                </c:pt>
                <c:pt idx="4420">
                  <c:v>340.67</c:v>
                </c:pt>
                <c:pt idx="4421">
                  <c:v>330.47</c:v>
                </c:pt>
                <c:pt idx="4422">
                  <c:v>546.58000000000004</c:v>
                </c:pt>
                <c:pt idx="4423">
                  <c:v>459.25</c:v>
                </c:pt>
                <c:pt idx="4424">
                  <c:v>264.42</c:v>
                </c:pt>
                <c:pt idx="4425">
                  <c:v>144.44999999999999</c:v>
                </c:pt>
                <c:pt idx="4426">
                  <c:v>319.8</c:v>
                </c:pt>
                <c:pt idx="4427">
                  <c:v>255.67</c:v>
                </c:pt>
                <c:pt idx="4428">
                  <c:v>131.51</c:v>
                </c:pt>
                <c:pt idx="4429">
                  <c:v>218.02</c:v>
                </c:pt>
                <c:pt idx="4430">
                  <c:v>476.17</c:v>
                </c:pt>
                <c:pt idx="4431">
                  <c:v>674.44</c:v>
                </c:pt>
                <c:pt idx="4432">
                  <c:v>33.869999999999997</c:v>
                </c:pt>
                <c:pt idx="4433">
                  <c:v>374.4</c:v>
                </c:pt>
                <c:pt idx="4434">
                  <c:v>670.88</c:v>
                </c:pt>
                <c:pt idx="4435">
                  <c:v>0.62</c:v>
                </c:pt>
                <c:pt idx="4436">
                  <c:v>192.41</c:v>
                </c:pt>
                <c:pt idx="4437">
                  <c:v>399.57</c:v>
                </c:pt>
                <c:pt idx="4438">
                  <c:v>105.26</c:v>
                </c:pt>
                <c:pt idx="4439">
                  <c:v>49.83</c:v>
                </c:pt>
                <c:pt idx="4440">
                  <c:v>555.54</c:v>
                </c:pt>
                <c:pt idx="4441">
                  <c:v>240.97</c:v>
                </c:pt>
                <c:pt idx="4442">
                  <c:v>286.82</c:v>
                </c:pt>
                <c:pt idx="4443">
                  <c:v>529.79999999999995</c:v>
                </c:pt>
                <c:pt idx="4444">
                  <c:v>396.05</c:v>
                </c:pt>
                <c:pt idx="4445">
                  <c:v>223.09</c:v>
                </c:pt>
                <c:pt idx="4446">
                  <c:v>398.12</c:v>
                </c:pt>
                <c:pt idx="4447">
                  <c:v>145.05000000000001</c:v>
                </c:pt>
                <c:pt idx="4448">
                  <c:v>21.58</c:v>
                </c:pt>
                <c:pt idx="4449">
                  <c:v>292.42</c:v>
                </c:pt>
                <c:pt idx="4450">
                  <c:v>0.62</c:v>
                </c:pt>
                <c:pt idx="4451">
                  <c:v>45.85</c:v>
                </c:pt>
                <c:pt idx="4452">
                  <c:v>364.56</c:v>
                </c:pt>
                <c:pt idx="4453">
                  <c:v>147.63999999999999</c:v>
                </c:pt>
                <c:pt idx="4454">
                  <c:v>221.2</c:v>
                </c:pt>
                <c:pt idx="4455">
                  <c:v>556.39</c:v>
                </c:pt>
                <c:pt idx="4456">
                  <c:v>229.37</c:v>
                </c:pt>
                <c:pt idx="4457">
                  <c:v>52.67</c:v>
                </c:pt>
                <c:pt idx="4458">
                  <c:v>681.66</c:v>
                </c:pt>
                <c:pt idx="4459">
                  <c:v>161.69999999999999</c:v>
                </c:pt>
                <c:pt idx="4460">
                  <c:v>174.71</c:v>
                </c:pt>
                <c:pt idx="4461">
                  <c:v>126.39</c:v>
                </c:pt>
                <c:pt idx="4462">
                  <c:v>457.22</c:v>
                </c:pt>
                <c:pt idx="4463">
                  <c:v>176.52</c:v>
                </c:pt>
                <c:pt idx="4464">
                  <c:v>322.39999999999998</c:v>
                </c:pt>
                <c:pt idx="4465">
                  <c:v>230.95</c:v>
                </c:pt>
                <c:pt idx="4466">
                  <c:v>225.07</c:v>
                </c:pt>
                <c:pt idx="4467">
                  <c:v>243.37</c:v>
                </c:pt>
                <c:pt idx="4468">
                  <c:v>410.29</c:v>
                </c:pt>
                <c:pt idx="4469">
                  <c:v>354.29</c:v>
                </c:pt>
                <c:pt idx="4470">
                  <c:v>310.29000000000002</c:v>
                </c:pt>
                <c:pt idx="4471">
                  <c:v>705.79</c:v>
                </c:pt>
                <c:pt idx="4472">
                  <c:v>92.24</c:v>
                </c:pt>
                <c:pt idx="4473">
                  <c:v>382.69</c:v>
                </c:pt>
                <c:pt idx="4474">
                  <c:v>1.58</c:v>
                </c:pt>
                <c:pt idx="4475">
                  <c:v>119.49</c:v>
                </c:pt>
                <c:pt idx="4476">
                  <c:v>51.51</c:v>
                </c:pt>
                <c:pt idx="4477">
                  <c:v>424.76</c:v>
                </c:pt>
                <c:pt idx="4478">
                  <c:v>180.37</c:v>
                </c:pt>
                <c:pt idx="4479">
                  <c:v>379.1</c:v>
                </c:pt>
                <c:pt idx="4480">
                  <c:v>285.43</c:v>
                </c:pt>
                <c:pt idx="4481">
                  <c:v>138.51</c:v>
                </c:pt>
                <c:pt idx="4482">
                  <c:v>214.13</c:v>
                </c:pt>
                <c:pt idx="4483">
                  <c:v>275.85000000000002</c:v>
                </c:pt>
                <c:pt idx="4484">
                  <c:v>964.79</c:v>
                </c:pt>
                <c:pt idx="4485">
                  <c:v>143.52000000000001</c:v>
                </c:pt>
                <c:pt idx="4486">
                  <c:v>128.75</c:v>
                </c:pt>
                <c:pt idx="4487">
                  <c:v>362.42</c:v>
                </c:pt>
                <c:pt idx="4488">
                  <c:v>498.12</c:v>
                </c:pt>
                <c:pt idx="4489">
                  <c:v>116.35</c:v>
                </c:pt>
                <c:pt idx="4490">
                  <c:v>191.21</c:v>
                </c:pt>
                <c:pt idx="4491">
                  <c:v>330.64</c:v>
                </c:pt>
                <c:pt idx="4492">
                  <c:v>233.81</c:v>
                </c:pt>
                <c:pt idx="4493">
                  <c:v>398.23</c:v>
                </c:pt>
                <c:pt idx="4494">
                  <c:v>217.67</c:v>
                </c:pt>
                <c:pt idx="4495">
                  <c:v>339.53</c:v>
                </c:pt>
                <c:pt idx="4496">
                  <c:v>366.45</c:v>
                </c:pt>
                <c:pt idx="4497">
                  <c:v>0.62</c:v>
                </c:pt>
                <c:pt idx="4498">
                  <c:v>317.32</c:v>
                </c:pt>
                <c:pt idx="4499">
                  <c:v>68.73</c:v>
                </c:pt>
                <c:pt idx="4500">
                  <c:v>405.1</c:v>
                </c:pt>
                <c:pt idx="4501">
                  <c:v>84.61</c:v>
                </c:pt>
                <c:pt idx="4502">
                  <c:v>0.62</c:v>
                </c:pt>
                <c:pt idx="4503">
                  <c:v>190.1</c:v>
                </c:pt>
                <c:pt idx="4504">
                  <c:v>233.88</c:v>
                </c:pt>
                <c:pt idx="4505">
                  <c:v>134.69</c:v>
                </c:pt>
                <c:pt idx="4506">
                  <c:v>481.07</c:v>
                </c:pt>
                <c:pt idx="4507">
                  <c:v>207.77</c:v>
                </c:pt>
                <c:pt idx="4508">
                  <c:v>26.91</c:v>
                </c:pt>
                <c:pt idx="4509">
                  <c:v>430.87</c:v>
                </c:pt>
                <c:pt idx="4510">
                  <c:v>117.97</c:v>
                </c:pt>
                <c:pt idx="4511">
                  <c:v>1248.23</c:v>
                </c:pt>
                <c:pt idx="4512">
                  <c:v>673.85</c:v>
                </c:pt>
                <c:pt idx="4513">
                  <c:v>785.47</c:v>
                </c:pt>
                <c:pt idx="4514">
                  <c:v>446.8</c:v>
                </c:pt>
                <c:pt idx="4515">
                  <c:v>176.99</c:v>
                </c:pt>
                <c:pt idx="4516">
                  <c:v>367.28</c:v>
                </c:pt>
                <c:pt idx="4517">
                  <c:v>484.14</c:v>
                </c:pt>
                <c:pt idx="4518">
                  <c:v>45.69</c:v>
                </c:pt>
                <c:pt idx="4519">
                  <c:v>30.43</c:v>
                </c:pt>
                <c:pt idx="4520">
                  <c:v>247.81</c:v>
                </c:pt>
                <c:pt idx="4521">
                  <c:v>239.7</c:v>
                </c:pt>
                <c:pt idx="4522">
                  <c:v>400.2</c:v>
                </c:pt>
                <c:pt idx="4523">
                  <c:v>423.03</c:v>
                </c:pt>
                <c:pt idx="4524">
                  <c:v>0.62</c:v>
                </c:pt>
                <c:pt idx="4525">
                  <c:v>200.97</c:v>
                </c:pt>
                <c:pt idx="4526">
                  <c:v>221.04</c:v>
                </c:pt>
                <c:pt idx="4527">
                  <c:v>373.5</c:v>
                </c:pt>
                <c:pt idx="4528">
                  <c:v>161.91</c:v>
                </c:pt>
                <c:pt idx="4529">
                  <c:v>236.78</c:v>
                </c:pt>
                <c:pt idx="4530">
                  <c:v>328.26</c:v>
                </c:pt>
                <c:pt idx="4531">
                  <c:v>245.46</c:v>
                </c:pt>
                <c:pt idx="4532">
                  <c:v>112.99</c:v>
                </c:pt>
                <c:pt idx="4533">
                  <c:v>154.63999999999999</c:v>
                </c:pt>
                <c:pt idx="4534">
                  <c:v>558.96</c:v>
                </c:pt>
                <c:pt idx="4535">
                  <c:v>133.66</c:v>
                </c:pt>
                <c:pt idx="4536">
                  <c:v>641.01</c:v>
                </c:pt>
                <c:pt idx="4537">
                  <c:v>414.67</c:v>
                </c:pt>
                <c:pt idx="4538">
                  <c:v>202.45</c:v>
                </c:pt>
                <c:pt idx="4539">
                  <c:v>0.62</c:v>
                </c:pt>
                <c:pt idx="4540">
                  <c:v>277.42</c:v>
                </c:pt>
                <c:pt idx="4541">
                  <c:v>365.83</c:v>
                </c:pt>
                <c:pt idx="4542">
                  <c:v>381.05</c:v>
                </c:pt>
                <c:pt idx="4543">
                  <c:v>201.78</c:v>
                </c:pt>
                <c:pt idx="4544">
                  <c:v>342.55</c:v>
                </c:pt>
                <c:pt idx="4545">
                  <c:v>63.09</c:v>
                </c:pt>
                <c:pt idx="4546">
                  <c:v>461.64</c:v>
                </c:pt>
                <c:pt idx="4547">
                  <c:v>658.5</c:v>
                </c:pt>
                <c:pt idx="4548">
                  <c:v>150.62</c:v>
                </c:pt>
                <c:pt idx="4549">
                  <c:v>368.9</c:v>
                </c:pt>
                <c:pt idx="4550">
                  <c:v>44.03</c:v>
                </c:pt>
                <c:pt idx="4551">
                  <c:v>279.19</c:v>
                </c:pt>
                <c:pt idx="4552">
                  <c:v>791.03</c:v>
                </c:pt>
                <c:pt idx="4553">
                  <c:v>774.38</c:v>
                </c:pt>
                <c:pt idx="4554">
                  <c:v>0.62</c:v>
                </c:pt>
                <c:pt idx="4555">
                  <c:v>124.56</c:v>
                </c:pt>
                <c:pt idx="4556">
                  <c:v>30.16</c:v>
                </c:pt>
                <c:pt idx="4557">
                  <c:v>998.56</c:v>
                </c:pt>
                <c:pt idx="4558">
                  <c:v>204.87</c:v>
                </c:pt>
                <c:pt idx="4559">
                  <c:v>272.56</c:v>
                </c:pt>
                <c:pt idx="4560">
                  <c:v>132.58000000000001</c:v>
                </c:pt>
                <c:pt idx="4561">
                  <c:v>341.38</c:v>
                </c:pt>
                <c:pt idx="4562">
                  <c:v>203.03</c:v>
                </c:pt>
                <c:pt idx="4563">
                  <c:v>281.08</c:v>
                </c:pt>
                <c:pt idx="4564">
                  <c:v>411.32</c:v>
                </c:pt>
                <c:pt idx="4565">
                  <c:v>25.9</c:v>
                </c:pt>
                <c:pt idx="4566">
                  <c:v>533.64</c:v>
                </c:pt>
                <c:pt idx="4567">
                  <c:v>160</c:v>
                </c:pt>
                <c:pt idx="4568">
                  <c:v>310.51</c:v>
                </c:pt>
                <c:pt idx="4569">
                  <c:v>102.66</c:v>
                </c:pt>
                <c:pt idx="4570">
                  <c:v>96.46</c:v>
                </c:pt>
                <c:pt idx="4571">
                  <c:v>112.73</c:v>
                </c:pt>
                <c:pt idx="4572">
                  <c:v>909.11</c:v>
                </c:pt>
                <c:pt idx="4573">
                  <c:v>291.48</c:v>
                </c:pt>
                <c:pt idx="4574">
                  <c:v>523.11</c:v>
                </c:pt>
                <c:pt idx="4575">
                  <c:v>18.989999999999998</c:v>
                </c:pt>
                <c:pt idx="4576">
                  <c:v>631.85</c:v>
                </c:pt>
                <c:pt idx="4577">
                  <c:v>157.30000000000001</c:v>
                </c:pt>
                <c:pt idx="4578">
                  <c:v>626.29</c:v>
                </c:pt>
                <c:pt idx="4579">
                  <c:v>475.96</c:v>
                </c:pt>
                <c:pt idx="4580">
                  <c:v>429.59</c:v>
                </c:pt>
                <c:pt idx="4581">
                  <c:v>113.59</c:v>
                </c:pt>
                <c:pt idx="4582">
                  <c:v>128.19999999999999</c:v>
                </c:pt>
                <c:pt idx="4583">
                  <c:v>825.31</c:v>
                </c:pt>
                <c:pt idx="4584">
                  <c:v>41.58</c:v>
                </c:pt>
                <c:pt idx="4585">
                  <c:v>237.9</c:v>
                </c:pt>
                <c:pt idx="4586">
                  <c:v>623.79999999999995</c:v>
                </c:pt>
                <c:pt idx="4587">
                  <c:v>810.26</c:v>
                </c:pt>
                <c:pt idx="4588">
                  <c:v>290.57</c:v>
                </c:pt>
                <c:pt idx="4589">
                  <c:v>1347.05</c:v>
                </c:pt>
                <c:pt idx="4590">
                  <c:v>701.83</c:v>
                </c:pt>
                <c:pt idx="4591">
                  <c:v>667.59</c:v>
                </c:pt>
                <c:pt idx="4592">
                  <c:v>272.66000000000003</c:v>
                </c:pt>
                <c:pt idx="4593">
                  <c:v>670.93</c:v>
                </c:pt>
                <c:pt idx="4594">
                  <c:v>299.54000000000002</c:v>
                </c:pt>
                <c:pt idx="4595">
                  <c:v>370.76</c:v>
                </c:pt>
                <c:pt idx="4596">
                  <c:v>278.61</c:v>
                </c:pt>
                <c:pt idx="4597">
                  <c:v>623.12</c:v>
                </c:pt>
                <c:pt idx="4598">
                  <c:v>265.14999999999998</c:v>
                </c:pt>
                <c:pt idx="4599">
                  <c:v>683.17</c:v>
                </c:pt>
                <c:pt idx="4600">
                  <c:v>472.52</c:v>
                </c:pt>
                <c:pt idx="4601">
                  <c:v>256.25</c:v>
                </c:pt>
                <c:pt idx="4602">
                  <c:v>385.85</c:v>
                </c:pt>
                <c:pt idx="4603">
                  <c:v>117.25</c:v>
                </c:pt>
                <c:pt idx="4604">
                  <c:v>0.62</c:v>
                </c:pt>
                <c:pt idx="4605">
                  <c:v>391.08</c:v>
                </c:pt>
                <c:pt idx="4606">
                  <c:v>95.07</c:v>
                </c:pt>
                <c:pt idx="4607">
                  <c:v>231.47</c:v>
                </c:pt>
                <c:pt idx="4608">
                  <c:v>866.69</c:v>
                </c:pt>
                <c:pt idx="4609">
                  <c:v>795.78</c:v>
                </c:pt>
                <c:pt idx="4610">
                  <c:v>200.6</c:v>
                </c:pt>
                <c:pt idx="4611">
                  <c:v>314.08</c:v>
                </c:pt>
                <c:pt idx="4612">
                  <c:v>469.35</c:v>
                </c:pt>
                <c:pt idx="4613">
                  <c:v>329.69</c:v>
                </c:pt>
                <c:pt idx="4614">
                  <c:v>218.59</c:v>
                </c:pt>
                <c:pt idx="4615">
                  <c:v>346.53</c:v>
                </c:pt>
                <c:pt idx="4616">
                  <c:v>144.27000000000001</c:v>
                </c:pt>
                <c:pt idx="4617">
                  <c:v>619.62</c:v>
                </c:pt>
                <c:pt idx="4618">
                  <c:v>393.35</c:v>
                </c:pt>
                <c:pt idx="4619">
                  <c:v>533.66</c:v>
                </c:pt>
                <c:pt idx="4620">
                  <c:v>509.8</c:v>
                </c:pt>
                <c:pt idx="4621">
                  <c:v>86.9</c:v>
                </c:pt>
                <c:pt idx="4622">
                  <c:v>669.65</c:v>
                </c:pt>
                <c:pt idx="4623">
                  <c:v>388.05</c:v>
                </c:pt>
                <c:pt idx="4624">
                  <c:v>255.28</c:v>
                </c:pt>
                <c:pt idx="4625">
                  <c:v>17.97</c:v>
                </c:pt>
                <c:pt idx="4626">
                  <c:v>278.02999999999997</c:v>
                </c:pt>
                <c:pt idx="4627">
                  <c:v>276.06</c:v>
                </c:pt>
                <c:pt idx="4628">
                  <c:v>478.04</c:v>
                </c:pt>
                <c:pt idx="4629">
                  <c:v>536.52</c:v>
                </c:pt>
                <c:pt idx="4630">
                  <c:v>132.02000000000001</c:v>
                </c:pt>
                <c:pt idx="4631">
                  <c:v>0.62</c:v>
                </c:pt>
                <c:pt idx="4632">
                  <c:v>42.41</c:v>
                </c:pt>
                <c:pt idx="4633">
                  <c:v>235.02</c:v>
                </c:pt>
                <c:pt idx="4634">
                  <c:v>641.03</c:v>
                </c:pt>
                <c:pt idx="4635">
                  <c:v>499.04</c:v>
                </c:pt>
                <c:pt idx="4636">
                  <c:v>747.85</c:v>
                </c:pt>
                <c:pt idx="4637">
                  <c:v>389.47</c:v>
                </c:pt>
                <c:pt idx="4638">
                  <c:v>157.61000000000001</c:v>
                </c:pt>
                <c:pt idx="4639">
                  <c:v>408.65</c:v>
                </c:pt>
                <c:pt idx="4640">
                  <c:v>177.39</c:v>
                </c:pt>
                <c:pt idx="4641">
                  <c:v>512.49</c:v>
                </c:pt>
                <c:pt idx="4642">
                  <c:v>378.84</c:v>
                </c:pt>
                <c:pt idx="4643">
                  <c:v>35.83</c:v>
                </c:pt>
                <c:pt idx="4644">
                  <c:v>413.05</c:v>
                </c:pt>
                <c:pt idx="4645">
                  <c:v>190.3</c:v>
                </c:pt>
                <c:pt idx="4646">
                  <c:v>459.03</c:v>
                </c:pt>
                <c:pt idx="4647">
                  <c:v>610.16999999999996</c:v>
                </c:pt>
                <c:pt idx="4648">
                  <c:v>116.36</c:v>
                </c:pt>
                <c:pt idx="4649">
                  <c:v>173.38</c:v>
                </c:pt>
                <c:pt idx="4650">
                  <c:v>257.36</c:v>
                </c:pt>
                <c:pt idx="4651">
                  <c:v>245.48</c:v>
                </c:pt>
                <c:pt idx="4652">
                  <c:v>243.2</c:v>
                </c:pt>
                <c:pt idx="4653">
                  <c:v>148.57</c:v>
                </c:pt>
                <c:pt idx="4654">
                  <c:v>358.68</c:v>
                </c:pt>
                <c:pt idx="4655">
                  <c:v>397.26</c:v>
                </c:pt>
                <c:pt idx="4656">
                  <c:v>379.65</c:v>
                </c:pt>
                <c:pt idx="4657">
                  <c:v>375.22</c:v>
                </c:pt>
                <c:pt idx="4658">
                  <c:v>220.07</c:v>
                </c:pt>
                <c:pt idx="4659">
                  <c:v>196.98</c:v>
                </c:pt>
                <c:pt idx="4660">
                  <c:v>636.53</c:v>
                </c:pt>
                <c:pt idx="4661">
                  <c:v>231.36</c:v>
                </c:pt>
                <c:pt idx="4662">
                  <c:v>883.23</c:v>
                </c:pt>
                <c:pt idx="4663">
                  <c:v>131.65</c:v>
                </c:pt>
                <c:pt idx="4664">
                  <c:v>31.65</c:v>
                </c:pt>
                <c:pt idx="4665">
                  <c:v>512.49</c:v>
                </c:pt>
                <c:pt idx="4666">
                  <c:v>185.28</c:v>
                </c:pt>
                <c:pt idx="4667">
                  <c:v>537.95000000000005</c:v>
                </c:pt>
                <c:pt idx="4668">
                  <c:v>175.83</c:v>
                </c:pt>
                <c:pt idx="4669">
                  <c:v>770.6</c:v>
                </c:pt>
                <c:pt idx="4670">
                  <c:v>667.18</c:v>
                </c:pt>
                <c:pt idx="4671">
                  <c:v>316.92</c:v>
                </c:pt>
                <c:pt idx="4672">
                  <c:v>320.66000000000003</c:v>
                </c:pt>
                <c:pt idx="4673">
                  <c:v>478.66</c:v>
                </c:pt>
                <c:pt idx="4674">
                  <c:v>84.47</c:v>
                </c:pt>
                <c:pt idx="4675">
                  <c:v>229.99</c:v>
                </c:pt>
                <c:pt idx="4676">
                  <c:v>307.68</c:v>
                </c:pt>
                <c:pt idx="4677">
                  <c:v>365.13</c:v>
                </c:pt>
                <c:pt idx="4678">
                  <c:v>217.44</c:v>
                </c:pt>
                <c:pt idx="4679">
                  <c:v>374.22</c:v>
                </c:pt>
                <c:pt idx="4680">
                  <c:v>277.97000000000003</c:v>
                </c:pt>
                <c:pt idx="4681">
                  <c:v>385.91</c:v>
                </c:pt>
                <c:pt idx="4682">
                  <c:v>402.03</c:v>
                </c:pt>
                <c:pt idx="4683">
                  <c:v>692.42</c:v>
                </c:pt>
                <c:pt idx="4684">
                  <c:v>380.68</c:v>
                </c:pt>
                <c:pt idx="4685">
                  <c:v>93.16</c:v>
                </c:pt>
                <c:pt idx="4686">
                  <c:v>744.39</c:v>
                </c:pt>
                <c:pt idx="4687">
                  <c:v>265.73</c:v>
                </c:pt>
                <c:pt idx="4688">
                  <c:v>496.22</c:v>
                </c:pt>
                <c:pt idx="4689">
                  <c:v>793.12</c:v>
                </c:pt>
                <c:pt idx="4690">
                  <c:v>297.3</c:v>
                </c:pt>
                <c:pt idx="4691">
                  <c:v>559.1</c:v>
                </c:pt>
                <c:pt idx="4692">
                  <c:v>484.49</c:v>
                </c:pt>
                <c:pt idx="4693">
                  <c:v>179.34</c:v>
                </c:pt>
                <c:pt idx="4694">
                  <c:v>336.26</c:v>
                </c:pt>
                <c:pt idx="4695">
                  <c:v>374.6</c:v>
                </c:pt>
                <c:pt idx="4696">
                  <c:v>162.66999999999999</c:v>
                </c:pt>
                <c:pt idx="4697">
                  <c:v>34.880000000000003</c:v>
                </c:pt>
                <c:pt idx="4698">
                  <c:v>382.97</c:v>
                </c:pt>
                <c:pt idx="4699">
                  <c:v>590.09</c:v>
                </c:pt>
                <c:pt idx="4700">
                  <c:v>87.31</c:v>
                </c:pt>
                <c:pt idx="4701">
                  <c:v>273.27999999999997</c:v>
                </c:pt>
                <c:pt idx="4702">
                  <c:v>301.24</c:v>
                </c:pt>
                <c:pt idx="4703">
                  <c:v>646.4</c:v>
                </c:pt>
                <c:pt idx="4704">
                  <c:v>703.06</c:v>
                </c:pt>
                <c:pt idx="4705">
                  <c:v>191.65</c:v>
                </c:pt>
                <c:pt idx="4706">
                  <c:v>442.11</c:v>
                </c:pt>
                <c:pt idx="4707">
                  <c:v>445.46</c:v>
                </c:pt>
                <c:pt idx="4708">
                  <c:v>89.22</c:v>
                </c:pt>
                <c:pt idx="4709">
                  <c:v>0.62</c:v>
                </c:pt>
                <c:pt idx="4710">
                  <c:v>251.33</c:v>
                </c:pt>
                <c:pt idx="4711">
                  <c:v>356.45</c:v>
                </c:pt>
                <c:pt idx="4712">
                  <c:v>566.78</c:v>
                </c:pt>
                <c:pt idx="4713">
                  <c:v>705.25</c:v>
                </c:pt>
                <c:pt idx="4714">
                  <c:v>8.81</c:v>
                </c:pt>
                <c:pt idx="4715">
                  <c:v>326.14</c:v>
                </c:pt>
                <c:pt idx="4716">
                  <c:v>477.57</c:v>
                </c:pt>
                <c:pt idx="4717">
                  <c:v>129.71</c:v>
                </c:pt>
                <c:pt idx="4718">
                  <c:v>444.87</c:v>
                </c:pt>
                <c:pt idx="4719">
                  <c:v>422.16</c:v>
                </c:pt>
                <c:pt idx="4720">
                  <c:v>193.31</c:v>
                </c:pt>
                <c:pt idx="4721">
                  <c:v>390.02</c:v>
                </c:pt>
                <c:pt idx="4722">
                  <c:v>283.31</c:v>
                </c:pt>
                <c:pt idx="4723">
                  <c:v>548.28</c:v>
                </c:pt>
                <c:pt idx="4724">
                  <c:v>238.47</c:v>
                </c:pt>
                <c:pt idx="4725">
                  <c:v>487.53</c:v>
                </c:pt>
                <c:pt idx="4726">
                  <c:v>148.61000000000001</c:v>
                </c:pt>
                <c:pt idx="4727">
                  <c:v>213.64</c:v>
                </c:pt>
                <c:pt idx="4728">
                  <c:v>0.62</c:v>
                </c:pt>
                <c:pt idx="4729">
                  <c:v>227.56</c:v>
                </c:pt>
                <c:pt idx="4730">
                  <c:v>405.41</c:v>
                </c:pt>
                <c:pt idx="4731">
                  <c:v>308.41000000000003</c:v>
                </c:pt>
                <c:pt idx="4732">
                  <c:v>325.16000000000003</c:v>
                </c:pt>
                <c:pt idx="4733">
                  <c:v>187.64</c:v>
                </c:pt>
                <c:pt idx="4734">
                  <c:v>125.08</c:v>
                </c:pt>
                <c:pt idx="4735">
                  <c:v>186.36</c:v>
                </c:pt>
                <c:pt idx="4736">
                  <c:v>507.22</c:v>
                </c:pt>
                <c:pt idx="4737">
                  <c:v>551.94000000000005</c:v>
                </c:pt>
                <c:pt idx="4738">
                  <c:v>421.4</c:v>
                </c:pt>
                <c:pt idx="4739">
                  <c:v>240.02</c:v>
                </c:pt>
                <c:pt idx="4740">
                  <c:v>203.98</c:v>
                </c:pt>
                <c:pt idx="4741">
                  <c:v>687.15</c:v>
                </c:pt>
                <c:pt idx="4742">
                  <c:v>152.08000000000001</c:v>
                </c:pt>
                <c:pt idx="4743">
                  <c:v>627.58000000000004</c:v>
                </c:pt>
                <c:pt idx="4744">
                  <c:v>361.35</c:v>
                </c:pt>
                <c:pt idx="4745">
                  <c:v>732.6</c:v>
                </c:pt>
                <c:pt idx="4746">
                  <c:v>692.7</c:v>
                </c:pt>
                <c:pt idx="4747">
                  <c:v>205.33</c:v>
                </c:pt>
                <c:pt idx="4748">
                  <c:v>447.97</c:v>
                </c:pt>
                <c:pt idx="4749">
                  <c:v>516.41999999999996</c:v>
                </c:pt>
                <c:pt idx="4750">
                  <c:v>719.96</c:v>
                </c:pt>
                <c:pt idx="4751">
                  <c:v>156.43</c:v>
                </c:pt>
                <c:pt idx="4752">
                  <c:v>825.54</c:v>
                </c:pt>
                <c:pt idx="4753">
                  <c:v>228.83</c:v>
                </c:pt>
                <c:pt idx="4754">
                  <c:v>72.209999999999994</c:v>
                </c:pt>
                <c:pt idx="4755">
                  <c:v>261.45</c:v>
                </c:pt>
                <c:pt idx="4756">
                  <c:v>67.790000000000006</c:v>
                </c:pt>
                <c:pt idx="4757">
                  <c:v>224.26</c:v>
                </c:pt>
                <c:pt idx="4758">
                  <c:v>284.82</c:v>
                </c:pt>
                <c:pt idx="4759">
                  <c:v>155.69</c:v>
                </c:pt>
                <c:pt idx="4760">
                  <c:v>105.02</c:v>
                </c:pt>
                <c:pt idx="4761">
                  <c:v>257.24</c:v>
                </c:pt>
                <c:pt idx="4762">
                  <c:v>184.1</c:v>
                </c:pt>
                <c:pt idx="4763">
                  <c:v>195.26</c:v>
                </c:pt>
                <c:pt idx="4764">
                  <c:v>325.89</c:v>
                </c:pt>
                <c:pt idx="4765">
                  <c:v>378.19</c:v>
                </c:pt>
                <c:pt idx="4766">
                  <c:v>48.42</c:v>
                </c:pt>
                <c:pt idx="4767">
                  <c:v>876.83</c:v>
                </c:pt>
                <c:pt idx="4768">
                  <c:v>304.11</c:v>
                </c:pt>
                <c:pt idx="4769">
                  <c:v>80.959999999999994</c:v>
                </c:pt>
                <c:pt idx="4770">
                  <c:v>350.34</c:v>
                </c:pt>
                <c:pt idx="4771">
                  <c:v>342.11</c:v>
                </c:pt>
                <c:pt idx="4772">
                  <c:v>253.64</c:v>
                </c:pt>
                <c:pt idx="4773">
                  <c:v>537.76</c:v>
                </c:pt>
                <c:pt idx="4774">
                  <c:v>0.62</c:v>
                </c:pt>
                <c:pt idx="4775">
                  <c:v>205.48</c:v>
                </c:pt>
                <c:pt idx="4776">
                  <c:v>421.65</c:v>
                </c:pt>
                <c:pt idx="4777">
                  <c:v>78.61</c:v>
                </c:pt>
                <c:pt idx="4778">
                  <c:v>263.33</c:v>
                </c:pt>
                <c:pt idx="4779">
                  <c:v>807.4</c:v>
                </c:pt>
                <c:pt idx="4780">
                  <c:v>76.59</c:v>
                </c:pt>
                <c:pt idx="4781">
                  <c:v>1090.23</c:v>
                </c:pt>
                <c:pt idx="4782">
                  <c:v>121.24</c:v>
                </c:pt>
                <c:pt idx="4783">
                  <c:v>186.12</c:v>
                </c:pt>
                <c:pt idx="4784">
                  <c:v>0.62</c:v>
                </c:pt>
                <c:pt idx="4785">
                  <c:v>71.36</c:v>
                </c:pt>
                <c:pt idx="4786">
                  <c:v>427.55</c:v>
                </c:pt>
                <c:pt idx="4787">
                  <c:v>271.16000000000003</c:v>
                </c:pt>
                <c:pt idx="4788">
                  <c:v>391.49</c:v>
                </c:pt>
                <c:pt idx="4789">
                  <c:v>508.21</c:v>
                </c:pt>
                <c:pt idx="4790">
                  <c:v>528.65</c:v>
                </c:pt>
                <c:pt idx="4791">
                  <c:v>104.6</c:v>
                </c:pt>
                <c:pt idx="4792">
                  <c:v>339.86</c:v>
                </c:pt>
                <c:pt idx="4793">
                  <c:v>195.49</c:v>
                </c:pt>
                <c:pt idx="4794">
                  <c:v>764.07</c:v>
                </c:pt>
                <c:pt idx="4795">
                  <c:v>395.94</c:v>
                </c:pt>
                <c:pt idx="4796">
                  <c:v>230.23</c:v>
                </c:pt>
                <c:pt idx="4797">
                  <c:v>195.66</c:v>
                </c:pt>
                <c:pt idx="4798">
                  <c:v>429.18</c:v>
                </c:pt>
                <c:pt idx="4799">
                  <c:v>202.33</c:v>
                </c:pt>
                <c:pt idx="4800">
                  <c:v>229.96</c:v>
                </c:pt>
                <c:pt idx="4801">
                  <c:v>391.79</c:v>
                </c:pt>
                <c:pt idx="4802">
                  <c:v>674.18</c:v>
                </c:pt>
                <c:pt idx="4803">
                  <c:v>51.12</c:v>
                </c:pt>
                <c:pt idx="4804">
                  <c:v>193.71</c:v>
                </c:pt>
                <c:pt idx="4805">
                  <c:v>543.51</c:v>
                </c:pt>
                <c:pt idx="4806">
                  <c:v>166.83</c:v>
                </c:pt>
                <c:pt idx="4807">
                  <c:v>614.73</c:v>
                </c:pt>
                <c:pt idx="4808">
                  <c:v>310.98</c:v>
                </c:pt>
                <c:pt idx="4809">
                  <c:v>78.78</c:v>
                </c:pt>
                <c:pt idx="4810">
                  <c:v>24.98</c:v>
                </c:pt>
                <c:pt idx="4811">
                  <c:v>99.8</c:v>
                </c:pt>
                <c:pt idx="4812">
                  <c:v>31.87</c:v>
                </c:pt>
                <c:pt idx="4813">
                  <c:v>195.03</c:v>
                </c:pt>
                <c:pt idx="4814">
                  <c:v>562.04</c:v>
                </c:pt>
                <c:pt idx="4815">
                  <c:v>354.3</c:v>
                </c:pt>
                <c:pt idx="4816">
                  <c:v>626.02</c:v>
                </c:pt>
                <c:pt idx="4817">
                  <c:v>701.17</c:v>
                </c:pt>
                <c:pt idx="4818">
                  <c:v>471.31</c:v>
                </c:pt>
                <c:pt idx="4819">
                  <c:v>664.31</c:v>
                </c:pt>
                <c:pt idx="4820">
                  <c:v>568.01</c:v>
                </c:pt>
                <c:pt idx="4821">
                  <c:v>239.21</c:v>
                </c:pt>
                <c:pt idx="4822">
                  <c:v>500.49</c:v>
                </c:pt>
                <c:pt idx="4823">
                  <c:v>463.6</c:v>
                </c:pt>
                <c:pt idx="4824">
                  <c:v>190.24</c:v>
                </c:pt>
                <c:pt idx="4825">
                  <c:v>417.88</c:v>
                </c:pt>
                <c:pt idx="4826">
                  <c:v>0.62</c:v>
                </c:pt>
                <c:pt idx="4827">
                  <c:v>303.47000000000003</c:v>
                </c:pt>
                <c:pt idx="4828">
                  <c:v>382.06</c:v>
                </c:pt>
                <c:pt idx="4829">
                  <c:v>496.73</c:v>
                </c:pt>
                <c:pt idx="4830">
                  <c:v>610.88</c:v>
                </c:pt>
                <c:pt idx="4831">
                  <c:v>182.6</c:v>
                </c:pt>
                <c:pt idx="4832">
                  <c:v>448.26</c:v>
                </c:pt>
                <c:pt idx="4833">
                  <c:v>83.63</c:v>
                </c:pt>
                <c:pt idx="4834">
                  <c:v>370.7</c:v>
                </c:pt>
                <c:pt idx="4835">
                  <c:v>353.37</c:v>
                </c:pt>
                <c:pt idx="4836">
                  <c:v>542.38</c:v>
                </c:pt>
                <c:pt idx="4837">
                  <c:v>287.77999999999997</c:v>
                </c:pt>
                <c:pt idx="4838">
                  <c:v>271.42</c:v>
                </c:pt>
                <c:pt idx="4839">
                  <c:v>517.80999999999995</c:v>
                </c:pt>
                <c:pt idx="4840">
                  <c:v>236.61</c:v>
                </c:pt>
                <c:pt idx="4841">
                  <c:v>289.52</c:v>
                </c:pt>
                <c:pt idx="4842">
                  <c:v>295.85000000000002</c:v>
                </c:pt>
                <c:pt idx="4843">
                  <c:v>500.83</c:v>
                </c:pt>
                <c:pt idx="4844">
                  <c:v>204.76</c:v>
                </c:pt>
                <c:pt idx="4845">
                  <c:v>211.12</c:v>
                </c:pt>
                <c:pt idx="4846">
                  <c:v>572.61</c:v>
                </c:pt>
                <c:pt idx="4847">
                  <c:v>312.49</c:v>
                </c:pt>
                <c:pt idx="4848">
                  <c:v>102.37</c:v>
                </c:pt>
                <c:pt idx="4849">
                  <c:v>175.73</c:v>
                </c:pt>
                <c:pt idx="4850">
                  <c:v>907.48</c:v>
                </c:pt>
                <c:pt idx="4851">
                  <c:v>658.62</c:v>
                </c:pt>
                <c:pt idx="4852">
                  <c:v>51.87</c:v>
                </c:pt>
                <c:pt idx="4853">
                  <c:v>462.32</c:v>
                </c:pt>
                <c:pt idx="4854">
                  <c:v>290.70999999999998</c:v>
                </c:pt>
                <c:pt idx="4855">
                  <c:v>438.82</c:v>
                </c:pt>
                <c:pt idx="4856">
                  <c:v>310.49</c:v>
                </c:pt>
                <c:pt idx="4857">
                  <c:v>672.69</c:v>
                </c:pt>
                <c:pt idx="4858">
                  <c:v>362.29</c:v>
                </c:pt>
                <c:pt idx="4859">
                  <c:v>125.63</c:v>
                </c:pt>
                <c:pt idx="4860">
                  <c:v>635.91</c:v>
                </c:pt>
                <c:pt idx="4861">
                  <c:v>275.44</c:v>
                </c:pt>
                <c:pt idx="4862">
                  <c:v>366.69</c:v>
                </c:pt>
                <c:pt idx="4863">
                  <c:v>172.76</c:v>
                </c:pt>
                <c:pt idx="4864">
                  <c:v>399.06</c:v>
                </c:pt>
                <c:pt idx="4865">
                  <c:v>132.94</c:v>
                </c:pt>
                <c:pt idx="4866">
                  <c:v>46.29</c:v>
                </c:pt>
                <c:pt idx="4867">
                  <c:v>455.73</c:v>
                </c:pt>
                <c:pt idx="4868">
                  <c:v>336.72</c:v>
                </c:pt>
                <c:pt idx="4869">
                  <c:v>751.46</c:v>
                </c:pt>
                <c:pt idx="4870">
                  <c:v>364.96</c:v>
                </c:pt>
                <c:pt idx="4871">
                  <c:v>505.85</c:v>
                </c:pt>
                <c:pt idx="4872">
                  <c:v>0.62</c:v>
                </c:pt>
                <c:pt idx="4873">
                  <c:v>221.02</c:v>
                </c:pt>
                <c:pt idx="4874">
                  <c:v>198.84</c:v>
                </c:pt>
                <c:pt idx="4875">
                  <c:v>0.62</c:v>
                </c:pt>
                <c:pt idx="4876">
                  <c:v>166.17</c:v>
                </c:pt>
                <c:pt idx="4877">
                  <c:v>584.55999999999995</c:v>
                </c:pt>
                <c:pt idx="4878">
                  <c:v>359.98</c:v>
                </c:pt>
                <c:pt idx="4879">
                  <c:v>471.85</c:v>
                </c:pt>
                <c:pt idx="4880">
                  <c:v>345.88</c:v>
                </c:pt>
                <c:pt idx="4881">
                  <c:v>124.72</c:v>
                </c:pt>
                <c:pt idx="4882">
                  <c:v>598.29</c:v>
                </c:pt>
                <c:pt idx="4883">
                  <c:v>774.72</c:v>
                </c:pt>
                <c:pt idx="4884">
                  <c:v>707.65</c:v>
                </c:pt>
                <c:pt idx="4885">
                  <c:v>137.41999999999999</c:v>
                </c:pt>
                <c:pt idx="4886">
                  <c:v>337.33</c:v>
                </c:pt>
                <c:pt idx="4887">
                  <c:v>149.1</c:v>
                </c:pt>
                <c:pt idx="4888">
                  <c:v>291.92</c:v>
                </c:pt>
                <c:pt idx="4889">
                  <c:v>601.23</c:v>
                </c:pt>
                <c:pt idx="4890">
                  <c:v>16.739999999999998</c:v>
                </c:pt>
                <c:pt idx="4891">
                  <c:v>513.57000000000005</c:v>
                </c:pt>
                <c:pt idx="4892">
                  <c:v>443.24</c:v>
                </c:pt>
                <c:pt idx="4893">
                  <c:v>408.05</c:v>
                </c:pt>
                <c:pt idx="4894">
                  <c:v>189.07</c:v>
                </c:pt>
                <c:pt idx="4895">
                  <c:v>331.91</c:v>
                </c:pt>
                <c:pt idx="4896">
                  <c:v>351.13</c:v>
                </c:pt>
                <c:pt idx="4897">
                  <c:v>476.06</c:v>
                </c:pt>
                <c:pt idx="4898">
                  <c:v>98.25</c:v>
                </c:pt>
                <c:pt idx="4899">
                  <c:v>110.96</c:v>
                </c:pt>
                <c:pt idx="4900">
                  <c:v>113.18</c:v>
                </c:pt>
                <c:pt idx="4901">
                  <c:v>400.19</c:v>
                </c:pt>
                <c:pt idx="4902">
                  <c:v>0.62</c:v>
                </c:pt>
                <c:pt idx="4903">
                  <c:v>186.6</c:v>
                </c:pt>
                <c:pt idx="4904">
                  <c:v>655.46</c:v>
                </c:pt>
                <c:pt idx="4905">
                  <c:v>217.49</c:v>
                </c:pt>
                <c:pt idx="4906">
                  <c:v>376.31</c:v>
                </c:pt>
                <c:pt idx="4907">
                  <c:v>205.85</c:v>
                </c:pt>
                <c:pt idx="4908">
                  <c:v>149.47999999999999</c:v>
                </c:pt>
                <c:pt idx="4909">
                  <c:v>358.65</c:v>
                </c:pt>
                <c:pt idx="4910">
                  <c:v>159.99</c:v>
                </c:pt>
                <c:pt idx="4911">
                  <c:v>256.99</c:v>
                </c:pt>
                <c:pt idx="4912">
                  <c:v>169.12</c:v>
                </c:pt>
                <c:pt idx="4913">
                  <c:v>104.62</c:v>
                </c:pt>
                <c:pt idx="4914">
                  <c:v>788.97</c:v>
                </c:pt>
                <c:pt idx="4915">
                  <c:v>270.52</c:v>
                </c:pt>
                <c:pt idx="4916">
                  <c:v>705.1</c:v>
                </c:pt>
                <c:pt idx="4917">
                  <c:v>212.65</c:v>
                </c:pt>
                <c:pt idx="4918">
                  <c:v>311.36</c:v>
                </c:pt>
                <c:pt idx="4919">
                  <c:v>165.9</c:v>
                </c:pt>
                <c:pt idx="4920">
                  <c:v>0.62</c:v>
                </c:pt>
                <c:pt idx="4921">
                  <c:v>136.36000000000001</c:v>
                </c:pt>
                <c:pt idx="4922">
                  <c:v>43.58</c:v>
                </c:pt>
                <c:pt idx="4923">
                  <c:v>177.3</c:v>
                </c:pt>
                <c:pt idx="4924">
                  <c:v>123.15</c:v>
                </c:pt>
                <c:pt idx="4925">
                  <c:v>161.22999999999999</c:v>
                </c:pt>
                <c:pt idx="4926">
                  <c:v>579.47</c:v>
                </c:pt>
                <c:pt idx="4927">
                  <c:v>59.15</c:v>
                </c:pt>
                <c:pt idx="4928">
                  <c:v>363.35</c:v>
                </c:pt>
                <c:pt idx="4929">
                  <c:v>639.42999999999995</c:v>
                </c:pt>
                <c:pt idx="4930">
                  <c:v>201.57</c:v>
                </c:pt>
                <c:pt idx="4931">
                  <c:v>82.82</c:v>
                </c:pt>
                <c:pt idx="4932">
                  <c:v>0.62</c:v>
                </c:pt>
                <c:pt idx="4933">
                  <c:v>435.67</c:v>
                </c:pt>
                <c:pt idx="4934">
                  <c:v>259.18</c:v>
                </c:pt>
                <c:pt idx="4935">
                  <c:v>248.61</c:v>
                </c:pt>
                <c:pt idx="4936">
                  <c:v>269.26</c:v>
                </c:pt>
                <c:pt idx="4937">
                  <c:v>431.26</c:v>
                </c:pt>
                <c:pt idx="4938">
                  <c:v>1050.0999999999999</c:v>
                </c:pt>
                <c:pt idx="4939">
                  <c:v>337.83</c:v>
                </c:pt>
                <c:pt idx="4940">
                  <c:v>430.05</c:v>
                </c:pt>
                <c:pt idx="4941">
                  <c:v>435.99</c:v>
                </c:pt>
                <c:pt idx="4942">
                  <c:v>138.85</c:v>
                </c:pt>
                <c:pt idx="4943">
                  <c:v>179.03</c:v>
                </c:pt>
                <c:pt idx="4944">
                  <c:v>715.5</c:v>
                </c:pt>
                <c:pt idx="4945">
                  <c:v>447.84</c:v>
                </c:pt>
                <c:pt idx="4946">
                  <c:v>374.53</c:v>
                </c:pt>
                <c:pt idx="4947">
                  <c:v>304.16000000000003</c:v>
                </c:pt>
                <c:pt idx="4948">
                  <c:v>88.18</c:v>
                </c:pt>
                <c:pt idx="4949">
                  <c:v>104.81</c:v>
                </c:pt>
                <c:pt idx="4950">
                  <c:v>501.7</c:v>
                </c:pt>
                <c:pt idx="4951">
                  <c:v>315.12</c:v>
                </c:pt>
                <c:pt idx="4952">
                  <c:v>374.44</c:v>
                </c:pt>
                <c:pt idx="4953">
                  <c:v>287.5</c:v>
                </c:pt>
                <c:pt idx="4954">
                  <c:v>264.93</c:v>
                </c:pt>
                <c:pt idx="4955">
                  <c:v>179.93</c:v>
                </c:pt>
                <c:pt idx="4956">
                  <c:v>316.51</c:v>
                </c:pt>
                <c:pt idx="4957">
                  <c:v>164.57</c:v>
                </c:pt>
                <c:pt idx="4958">
                  <c:v>89.64</c:v>
                </c:pt>
                <c:pt idx="4959">
                  <c:v>357.09</c:v>
                </c:pt>
                <c:pt idx="4960">
                  <c:v>473.68</c:v>
                </c:pt>
                <c:pt idx="4961">
                  <c:v>303.95</c:v>
                </c:pt>
                <c:pt idx="4962">
                  <c:v>483.14</c:v>
                </c:pt>
                <c:pt idx="4963">
                  <c:v>646.59</c:v>
                </c:pt>
                <c:pt idx="4964">
                  <c:v>206.05</c:v>
                </c:pt>
                <c:pt idx="4965">
                  <c:v>330.13</c:v>
                </c:pt>
                <c:pt idx="4966">
                  <c:v>254</c:v>
                </c:pt>
                <c:pt idx="4967">
                  <c:v>505.34</c:v>
                </c:pt>
                <c:pt idx="4968">
                  <c:v>476.86</c:v>
                </c:pt>
                <c:pt idx="4969">
                  <c:v>117.64</c:v>
                </c:pt>
                <c:pt idx="4970">
                  <c:v>232.92</c:v>
                </c:pt>
                <c:pt idx="4971">
                  <c:v>0.62</c:v>
                </c:pt>
                <c:pt idx="4972">
                  <c:v>164.62</c:v>
                </c:pt>
                <c:pt idx="4973">
                  <c:v>203.21</c:v>
                </c:pt>
                <c:pt idx="4974">
                  <c:v>83.13</c:v>
                </c:pt>
                <c:pt idx="4975">
                  <c:v>515.57000000000005</c:v>
                </c:pt>
                <c:pt idx="4976">
                  <c:v>81.650000000000006</c:v>
                </c:pt>
                <c:pt idx="4977">
                  <c:v>409.25</c:v>
                </c:pt>
                <c:pt idx="4978">
                  <c:v>536.51</c:v>
                </c:pt>
                <c:pt idx="4979">
                  <c:v>350.59</c:v>
                </c:pt>
                <c:pt idx="4980">
                  <c:v>151.68</c:v>
                </c:pt>
                <c:pt idx="4981">
                  <c:v>130.94</c:v>
                </c:pt>
                <c:pt idx="4982">
                  <c:v>0.62</c:v>
                </c:pt>
                <c:pt idx="4983">
                  <c:v>0.62</c:v>
                </c:pt>
                <c:pt idx="4984">
                  <c:v>123.17</c:v>
                </c:pt>
                <c:pt idx="4985">
                  <c:v>117.54</c:v>
                </c:pt>
                <c:pt idx="4986">
                  <c:v>397.46</c:v>
                </c:pt>
                <c:pt idx="4987">
                  <c:v>391.01</c:v>
                </c:pt>
                <c:pt idx="4988">
                  <c:v>87.72</c:v>
                </c:pt>
                <c:pt idx="4989">
                  <c:v>350.75</c:v>
                </c:pt>
                <c:pt idx="4990">
                  <c:v>536.29</c:v>
                </c:pt>
                <c:pt idx="4991">
                  <c:v>0.62</c:v>
                </c:pt>
                <c:pt idx="4992">
                  <c:v>186.34</c:v>
                </c:pt>
                <c:pt idx="4993">
                  <c:v>194.76</c:v>
                </c:pt>
                <c:pt idx="4994">
                  <c:v>833.82</c:v>
                </c:pt>
                <c:pt idx="4995">
                  <c:v>578.66</c:v>
                </c:pt>
                <c:pt idx="4996">
                  <c:v>479.61</c:v>
                </c:pt>
                <c:pt idx="4997">
                  <c:v>297.74</c:v>
                </c:pt>
                <c:pt idx="4998">
                  <c:v>0.62</c:v>
                </c:pt>
                <c:pt idx="4999">
                  <c:v>287.07</c:v>
                </c:pt>
                <c:pt idx="5000">
                  <c:v>681.18</c:v>
                </c:pt>
                <c:pt idx="5001">
                  <c:v>545.54999999999995</c:v>
                </c:pt>
                <c:pt idx="5002">
                  <c:v>0.62</c:v>
                </c:pt>
                <c:pt idx="5003">
                  <c:v>285.75</c:v>
                </c:pt>
                <c:pt idx="5004">
                  <c:v>191.04</c:v>
                </c:pt>
                <c:pt idx="5005">
                  <c:v>534.58000000000004</c:v>
                </c:pt>
                <c:pt idx="5006">
                  <c:v>340.44</c:v>
                </c:pt>
                <c:pt idx="5007">
                  <c:v>448.19</c:v>
                </c:pt>
                <c:pt idx="5008">
                  <c:v>428.51</c:v>
                </c:pt>
                <c:pt idx="5009">
                  <c:v>793.27</c:v>
                </c:pt>
                <c:pt idx="5010">
                  <c:v>230.7</c:v>
                </c:pt>
                <c:pt idx="5011">
                  <c:v>164.04</c:v>
                </c:pt>
                <c:pt idx="5012">
                  <c:v>70.22</c:v>
                </c:pt>
                <c:pt idx="5013">
                  <c:v>640.19000000000005</c:v>
                </c:pt>
                <c:pt idx="5014">
                  <c:v>258.95999999999998</c:v>
                </c:pt>
                <c:pt idx="5015">
                  <c:v>219.52</c:v>
                </c:pt>
                <c:pt idx="5016">
                  <c:v>364.41</c:v>
                </c:pt>
                <c:pt idx="5017">
                  <c:v>529.32000000000005</c:v>
                </c:pt>
                <c:pt idx="5018">
                  <c:v>639.89</c:v>
                </c:pt>
                <c:pt idx="5019">
                  <c:v>277.58999999999997</c:v>
                </c:pt>
                <c:pt idx="5020">
                  <c:v>237.72</c:v>
                </c:pt>
                <c:pt idx="5021">
                  <c:v>349.94</c:v>
                </c:pt>
                <c:pt idx="5022">
                  <c:v>211.16</c:v>
                </c:pt>
                <c:pt idx="5023">
                  <c:v>0.62</c:v>
                </c:pt>
                <c:pt idx="5024">
                  <c:v>425.37</c:v>
                </c:pt>
                <c:pt idx="5025">
                  <c:v>208.01</c:v>
                </c:pt>
                <c:pt idx="5026">
                  <c:v>93.59</c:v>
                </c:pt>
                <c:pt idx="5027">
                  <c:v>315.29000000000002</c:v>
                </c:pt>
                <c:pt idx="5028">
                  <c:v>342.24</c:v>
                </c:pt>
                <c:pt idx="5029">
                  <c:v>331.82</c:v>
                </c:pt>
                <c:pt idx="5030">
                  <c:v>197.08</c:v>
                </c:pt>
                <c:pt idx="5031">
                  <c:v>272.95</c:v>
                </c:pt>
                <c:pt idx="5032">
                  <c:v>206.05</c:v>
                </c:pt>
                <c:pt idx="5033">
                  <c:v>329.65</c:v>
                </c:pt>
                <c:pt idx="5034">
                  <c:v>272.58</c:v>
                </c:pt>
                <c:pt idx="5035">
                  <c:v>158.87</c:v>
                </c:pt>
                <c:pt idx="5036">
                  <c:v>118.45</c:v>
                </c:pt>
                <c:pt idx="5037">
                  <c:v>248.88</c:v>
                </c:pt>
                <c:pt idx="5038">
                  <c:v>152.69999999999999</c:v>
                </c:pt>
                <c:pt idx="5039">
                  <c:v>154.63</c:v>
                </c:pt>
                <c:pt idx="5040">
                  <c:v>91.1</c:v>
                </c:pt>
                <c:pt idx="5041">
                  <c:v>105.65</c:v>
                </c:pt>
                <c:pt idx="5042">
                  <c:v>328.54</c:v>
                </c:pt>
                <c:pt idx="5043">
                  <c:v>517.15</c:v>
                </c:pt>
                <c:pt idx="5044">
                  <c:v>258.89999999999998</c:v>
                </c:pt>
                <c:pt idx="5045">
                  <c:v>95.68</c:v>
                </c:pt>
                <c:pt idx="5046">
                  <c:v>88.32</c:v>
                </c:pt>
                <c:pt idx="5047">
                  <c:v>0.62</c:v>
                </c:pt>
                <c:pt idx="5048">
                  <c:v>345.3</c:v>
                </c:pt>
                <c:pt idx="5049">
                  <c:v>495.1</c:v>
                </c:pt>
                <c:pt idx="5050">
                  <c:v>601.01</c:v>
                </c:pt>
                <c:pt idx="5051">
                  <c:v>440.7</c:v>
                </c:pt>
                <c:pt idx="5052">
                  <c:v>249.2</c:v>
                </c:pt>
                <c:pt idx="5053">
                  <c:v>149.74</c:v>
                </c:pt>
                <c:pt idx="5054">
                  <c:v>196.36</c:v>
                </c:pt>
                <c:pt idx="5055">
                  <c:v>769.17</c:v>
                </c:pt>
                <c:pt idx="5056">
                  <c:v>383.72</c:v>
                </c:pt>
                <c:pt idx="5057">
                  <c:v>487.62</c:v>
                </c:pt>
                <c:pt idx="5058">
                  <c:v>1296.8699999999999</c:v>
                </c:pt>
                <c:pt idx="5059">
                  <c:v>453.49</c:v>
                </c:pt>
                <c:pt idx="5060">
                  <c:v>203.85</c:v>
                </c:pt>
                <c:pt idx="5061">
                  <c:v>161.80000000000001</c:v>
                </c:pt>
                <c:pt idx="5062">
                  <c:v>53.37</c:v>
                </c:pt>
                <c:pt idx="5063">
                  <c:v>349.7</c:v>
                </c:pt>
                <c:pt idx="5064">
                  <c:v>166</c:v>
                </c:pt>
                <c:pt idx="5065">
                  <c:v>427.45</c:v>
                </c:pt>
                <c:pt idx="5066">
                  <c:v>72.77</c:v>
                </c:pt>
                <c:pt idx="5067">
                  <c:v>297.08</c:v>
                </c:pt>
                <c:pt idx="5068">
                  <c:v>104.06</c:v>
                </c:pt>
                <c:pt idx="5069">
                  <c:v>372.85</c:v>
                </c:pt>
                <c:pt idx="5070">
                  <c:v>125.79</c:v>
                </c:pt>
                <c:pt idx="5071">
                  <c:v>801.9</c:v>
                </c:pt>
                <c:pt idx="5072">
                  <c:v>485.62</c:v>
                </c:pt>
                <c:pt idx="5073">
                  <c:v>422.86</c:v>
                </c:pt>
                <c:pt idx="5074">
                  <c:v>472.7</c:v>
                </c:pt>
                <c:pt idx="5075">
                  <c:v>600.42999999999995</c:v>
                </c:pt>
                <c:pt idx="5076">
                  <c:v>410.52</c:v>
                </c:pt>
                <c:pt idx="5077">
                  <c:v>324.66000000000003</c:v>
                </c:pt>
                <c:pt idx="5078">
                  <c:v>264.86</c:v>
                </c:pt>
                <c:pt idx="5079">
                  <c:v>377.2</c:v>
                </c:pt>
                <c:pt idx="5080">
                  <c:v>622</c:v>
                </c:pt>
                <c:pt idx="5081">
                  <c:v>496.27</c:v>
                </c:pt>
                <c:pt idx="5082">
                  <c:v>426.94</c:v>
                </c:pt>
                <c:pt idx="5083">
                  <c:v>130.65</c:v>
                </c:pt>
                <c:pt idx="5084">
                  <c:v>171.91</c:v>
                </c:pt>
                <c:pt idx="5085">
                  <c:v>167.56</c:v>
                </c:pt>
                <c:pt idx="5086">
                  <c:v>169.09</c:v>
                </c:pt>
                <c:pt idx="5087">
                  <c:v>277.17</c:v>
                </c:pt>
                <c:pt idx="5088">
                  <c:v>231.73</c:v>
                </c:pt>
                <c:pt idx="5089">
                  <c:v>153.22</c:v>
                </c:pt>
                <c:pt idx="5090">
                  <c:v>304.17</c:v>
                </c:pt>
                <c:pt idx="5091">
                  <c:v>362.87</c:v>
                </c:pt>
                <c:pt idx="5092">
                  <c:v>522.96</c:v>
                </c:pt>
                <c:pt idx="5093">
                  <c:v>485.97</c:v>
                </c:pt>
                <c:pt idx="5094">
                  <c:v>162.07</c:v>
                </c:pt>
                <c:pt idx="5095">
                  <c:v>200.09</c:v>
                </c:pt>
                <c:pt idx="5096">
                  <c:v>140.59</c:v>
                </c:pt>
                <c:pt idx="5097">
                  <c:v>437.18</c:v>
                </c:pt>
                <c:pt idx="5098">
                  <c:v>0.62</c:v>
                </c:pt>
                <c:pt idx="5099">
                  <c:v>271.44</c:v>
                </c:pt>
                <c:pt idx="5100">
                  <c:v>165.4</c:v>
                </c:pt>
                <c:pt idx="5101">
                  <c:v>96.99</c:v>
                </c:pt>
                <c:pt idx="5102">
                  <c:v>208.99</c:v>
                </c:pt>
                <c:pt idx="5103">
                  <c:v>102.91</c:v>
                </c:pt>
                <c:pt idx="5104">
                  <c:v>314.38</c:v>
                </c:pt>
                <c:pt idx="5105">
                  <c:v>531.33000000000004</c:v>
                </c:pt>
                <c:pt idx="5106">
                  <c:v>132.02000000000001</c:v>
                </c:pt>
                <c:pt idx="5107">
                  <c:v>198.06</c:v>
                </c:pt>
                <c:pt idx="5108">
                  <c:v>490.84</c:v>
                </c:pt>
                <c:pt idx="5109">
                  <c:v>169.2</c:v>
                </c:pt>
                <c:pt idx="5110">
                  <c:v>698.06</c:v>
                </c:pt>
                <c:pt idx="5111">
                  <c:v>338.62</c:v>
                </c:pt>
                <c:pt idx="5112">
                  <c:v>373.32</c:v>
                </c:pt>
                <c:pt idx="5113">
                  <c:v>22.22</c:v>
                </c:pt>
                <c:pt idx="5114">
                  <c:v>331.25</c:v>
                </c:pt>
                <c:pt idx="5115">
                  <c:v>190.89</c:v>
                </c:pt>
                <c:pt idx="5116">
                  <c:v>29.14</c:v>
                </c:pt>
                <c:pt idx="5117">
                  <c:v>146.79</c:v>
                </c:pt>
                <c:pt idx="5118">
                  <c:v>563.28</c:v>
                </c:pt>
                <c:pt idx="5119">
                  <c:v>87.4</c:v>
                </c:pt>
                <c:pt idx="5120">
                  <c:v>648.71</c:v>
                </c:pt>
                <c:pt idx="5121">
                  <c:v>457.21</c:v>
                </c:pt>
                <c:pt idx="5122">
                  <c:v>566.72</c:v>
                </c:pt>
                <c:pt idx="5123">
                  <c:v>819.35</c:v>
                </c:pt>
                <c:pt idx="5124">
                  <c:v>730.7</c:v>
                </c:pt>
                <c:pt idx="5125">
                  <c:v>69.06</c:v>
                </c:pt>
                <c:pt idx="5126">
                  <c:v>437.7</c:v>
                </c:pt>
                <c:pt idx="5127">
                  <c:v>289.95999999999998</c:v>
                </c:pt>
                <c:pt idx="5128">
                  <c:v>80.39</c:v>
                </c:pt>
                <c:pt idx="5129">
                  <c:v>357.93</c:v>
                </c:pt>
                <c:pt idx="5130">
                  <c:v>493.77</c:v>
                </c:pt>
                <c:pt idx="5131">
                  <c:v>410.25</c:v>
                </c:pt>
                <c:pt idx="5132">
                  <c:v>81.55</c:v>
                </c:pt>
                <c:pt idx="5133">
                  <c:v>200.31</c:v>
                </c:pt>
                <c:pt idx="5134">
                  <c:v>580.78</c:v>
                </c:pt>
                <c:pt idx="5135">
                  <c:v>137.84</c:v>
                </c:pt>
                <c:pt idx="5136">
                  <c:v>497.72</c:v>
                </c:pt>
                <c:pt idx="5137">
                  <c:v>251.28</c:v>
                </c:pt>
                <c:pt idx="5138">
                  <c:v>411.76</c:v>
                </c:pt>
                <c:pt idx="5139">
                  <c:v>1284.79</c:v>
                </c:pt>
                <c:pt idx="5140">
                  <c:v>231.09</c:v>
                </c:pt>
                <c:pt idx="5141">
                  <c:v>234.35</c:v>
                </c:pt>
                <c:pt idx="5142">
                  <c:v>95.88</c:v>
                </c:pt>
                <c:pt idx="5143">
                  <c:v>606.29999999999995</c:v>
                </c:pt>
                <c:pt idx="5144">
                  <c:v>309.70999999999998</c:v>
                </c:pt>
                <c:pt idx="5145">
                  <c:v>470.32</c:v>
                </c:pt>
                <c:pt idx="5146">
                  <c:v>291.70999999999998</c:v>
                </c:pt>
                <c:pt idx="5147">
                  <c:v>340.83</c:v>
                </c:pt>
                <c:pt idx="5148">
                  <c:v>495.45</c:v>
                </c:pt>
                <c:pt idx="5149">
                  <c:v>225.26</c:v>
                </c:pt>
                <c:pt idx="5150">
                  <c:v>183.41</c:v>
                </c:pt>
                <c:pt idx="5151">
                  <c:v>0.62</c:v>
                </c:pt>
                <c:pt idx="5152">
                  <c:v>236.11</c:v>
                </c:pt>
                <c:pt idx="5153">
                  <c:v>514.49</c:v>
                </c:pt>
                <c:pt idx="5154">
                  <c:v>210.55</c:v>
                </c:pt>
                <c:pt idx="5155">
                  <c:v>94.23</c:v>
                </c:pt>
                <c:pt idx="5156">
                  <c:v>158.52000000000001</c:v>
                </c:pt>
                <c:pt idx="5157">
                  <c:v>547.15</c:v>
                </c:pt>
                <c:pt idx="5158">
                  <c:v>864.68</c:v>
                </c:pt>
                <c:pt idx="5159">
                  <c:v>289.7</c:v>
                </c:pt>
                <c:pt idx="5160">
                  <c:v>140.49</c:v>
                </c:pt>
                <c:pt idx="5161">
                  <c:v>128.59</c:v>
                </c:pt>
                <c:pt idx="5162">
                  <c:v>816.84</c:v>
                </c:pt>
                <c:pt idx="5163">
                  <c:v>479.72</c:v>
                </c:pt>
                <c:pt idx="5164">
                  <c:v>278.23</c:v>
                </c:pt>
                <c:pt idx="5165">
                  <c:v>34.29</c:v>
                </c:pt>
                <c:pt idx="5166">
                  <c:v>343.72</c:v>
                </c:pt>
                <c:pt idx="5167">
                  <c:v>271.39</c:v>
                </c:pt>
                <c:pt idx="5168">
                  <c:v>299.99</c:v>
                </c:pt>
                <c:pt idx="5169">
                  <c:v>272.38</c:v>
                </c:pt>
                <c:pt idx="5170">
                  <c:v>320.7</c:v>
                </c:pt>
                <c:pt idx="5171">
                  <c:v>514.82000000000005</c:v>
                </c:pt>
                <c:pt idx="5172">
                  <c:v>189.44</c:v>
                </c:pt>
                <c:pt idx="5173">
                  <c:v>0.62</c:v>
                </c:pt>
                <c:pt idx="5174">
                  <c:v>510.59</c:v>
                </c:pt>
                <c:pt idx="5175">
                  <c:v>243.2</c:v>
                </c:pt>
                <c:pt idx="5176">
                  <c:v>363.1</c:v>
                </c:pt>
                <c:pt idx="5177">
                  <c:v>122.43</c:v>
                </c:pt>
                <c:pt idx="5178">
                  <c:v>213.41</c:v>
                </c:pt>
                <c:pt idx="5179">
                  <c:v>0.62</c:v>
                </c:pt>
                <c:pt idx="5180">
                  <c:v>290.58999999999997</c:v>
                </c:pt>
                <c:pt idx="5181">
                  <c:v>389.12</c:v>
                </c:pt>
                <c:pt idx="5182">
                  <c:v>115.21</c:v>
                </c:pt>
                <c:pt idx="5183">
                  <c:v>714.04</c:v>
                </c:pt>
                <c:pt idx="5184">
                  <c:v>584.30999999999995</c:v>
                </c:pt>
                <c:pt idx="5185">
                  <c:v>162.91999999999999</c:v>
                </c:pt>
                <c:pt idx="5186">
                  <c:v>100.75</c:v>
                </c:pt>
                <c:pt idx="5187">
                  <c:v>176.14</c:v>
                </c:pt>
                <c:pt idx="5188">
                  <c:v>73.790000000000006</c:v>
                </c:pt>
                <c:pt idx="5189">
                  <c:v>198.35</c:v>
                </c:pt>
                <c:pt idx="5190">
                  <c:v>355.16</c:v>
                </c:pt>
                <c:pt idx="5191">
                  <c:v>570.46</c:v>
                </c:pt>
                <c:pt idx="5192">
                  <c:v>312.23</c:v>
                </c:pt>
                <c:pt idx="5193">
                  <c:v>657.44</c:v>
                </c:pt>
                <c:pt idx="5194">
                  <c:v>127.53</c:v>
                </c:pt>
                <c:pt idx="5195">
                  <c:v>197.84</c:v>
                </c:pt>
                <c:pt idx="5196">
                  <c:v>0.62</c:v>
                </c:pt>
                <c:pt idx="5197">
                  <c:v>420.32</c:v>
                </c:pt>
                <c:pt idx="5198">
                  <c:v>567.16999999999996</c:v>
                </c:pt>
                <c:pt idx="5199">
                  <c:v>603.72</c:v>
                </c:pt>
                <c:pt idx="5200">
                  <c:v>323.24</c:v>
                </c:pt>
                <c:pt idx="5201">
                  <c:v>249.86</c:v>
                </c:pt>
                <c:pt idx="5202">
                  <c:v>0.62</c:v>
                </c:pt>
                <c:pt idx="5203">
                  <c:v>59.92</c:v>
                </c:pt>
                <c:pt idx="5204">
                  <c:v>272.37</c:v>
                </c:pt>
                <c:pt idx="5205">
                  <c:v>588.07000000000005</c:v>
                </c:pt>
                <c:pt idx="5206">
                  <c:v>298.13</c:v>
                </c:pt>
                <c:pt idx="5207">
                  <c:v>205.92</c:v>
                </c:pt>
                <c:pt idx="5208">
                  <c:v>413.59</c:v>
                </c:pt>
                <c:pt idx="5209">
                  <c:v>265.83</c:v>
                </c:pt>
                <c:pt idx="5210">
                  <c:v>268.43</c:v>
                </c:pt>
                <c:pt idx="5211">
                  <c:v>373.28</c:v>
                </c:pt>
                <c:pt idx="5212">
                  <c:v>359.48</c:v>
                </c:pt>
                <c:pt idx="5213">
                  <c:v>108.67</c:v>
                </c:pt>
                <c:pt idx="5214">
                  <c:v>414.47</c:v>
                </c:pt>
                <c:pt idx="5215">
                  <c:v>189.31</c:v>
                </c:pt>
                <c:pt idx="5216">
                  <c:v>209.5</c:v>
                </c:pt>
                <c:pt idx="5217">
                  <c:v>482.12</c:v>
                </c:pt>
                <c:pt idx="5218">
                  <c:v>347.37</c:v>
                </c:pt>
                <c:pt idx="5219">
                  <c:v>255.18</c:v>
                </c:pt>
                <c:pt idx="5220">
                  <c:v>122.35</c:v>
                </c:pt>
                <c:pt idx="5221">
                  <c:v>390.36</c:v>
                </c:pt>
                <c:pt idx="5222">
                  <c:v>0.62</c:v>
                </c:pt>
                <c:pt idx="5223">
                  <c:v>279.64</c:v>
                </c:pt>
                <c:pt idx="5224">
                  <c:v>85.25</c:v>
                </c:pt>
                <c:pt idx="5225">
                  <c:v>229.43</c:v>
                </c:pt>
                <c:pt idx="5226">
                  <c:v>349.13</c:v>
                </c:pt>
                <c:pt idx="5227">
                  <c:v>363.03</c:v>
                </c:pt>
                <c:pt idx="5228">
                  <c:v>296.5</c:v>
                </c:pt>
                <c:pt idx="5229">
                  <c:v>4.7300000000000004</c:v>
                </c:pt>
                <c:pt idx="5230">
                  <c:v>99.06</c:v>
                </c:pt>
                <c:pt idx="5231">
                  <c:v>195.15</c:v>
                </c:pt>
                <c:pt idx="5232">
                  <c:v>379.63</c:v>
                </c:pt>
                <c:pt idx="5233">
                  <c:v>257.27999999999997</c:v>
                </c:pt>
                <c:pt idx="5234">
                  <c:v>337.61</c:v>
                </c:pt>
                <c:pt idx="5235">
                  <c:v>295.11</c:v>
                </c:pt>
                <c:pt idx="5236">
                  <c:v>119.73</c:v>
                </c:pt>
                <c:pt idx="5237">
                  <c:v>148.47999999999999</c:v>
                </c:pt>
                <c:pt idx="5238">
                  <c:v>235.87</c:v>
                </c:pt>
                <c:pt idx="5239">
                  <c:v>350.26</c:v>
                </c:pt>
                <c:pt idx="5240">
                  <c:v>204</c:v>
                </c:pt>
                <c:pt idx="5241">
                  <c:v>250.93</c:v>
                </c:pt>
                <c:pt idx="5242">
                  <c:v>208.28</c:v>
                </c:pt>
                <c:pt idx="5243">
                  <c:v>549.83000000000004</c:v>
                </c:pt>
                <c:pt idx="5244">
                  <c:v>465.96</c:v>
                </c:pt>
                <c:pt idx="5245">
                  <c:v>131.83000000000001</c:v>
                </c:pt>
                <c:pt idx="5246">
                  <c:v>391.99</c:v>
                </c:pt>
                <c:pt idx="5247">
                  <c:v>732</c:v>
                </c:pt>
                <c:pt idx="5248">
                  <c:v>470.3</c:v>
                </c:pt>
                <c:pt idx="5249">
                  <c:v>451.44</c:v>
                </c:pt>
                <c:pt idx="5250">
                  <c:v>135.09</c:v>
                </c:pt>
                <c:pt idx="5251">
                  <c:v>215.88</c:v>
                </c:pt>
                <c:pt idx="5252">
                  <c:v>222.08</c:v>
                </c:pt>
                <c:pt idx="5253">
                  <c:v>297.66000000000003</c:v>
                </c:pt>
                <c:pt idx="5254">
                  <c:v>263.27999999999997</c:v>
                </c:pt>
                <c:pt idx="5255">
                  <c:v>466.86</c:v>
                </c:pt>
                <c:pt idx="5256">
                  <c:v>97.12</c:v>
                </c:pt>
                <c:pt idx="5257">
                  <c:v>475.27</c:v>
                </c:pt>
                <c:pt idx="5258">
                  <c:v>91.27</c:v>
                </c:pt>
                <c:pt idx="5259">
                  <c:v>182.22</c:v>
                </c:pt>
                <c:pt idx="5260">
                  <c:v>136.05000000000001</c:v>
                </c:pt>
                <c:pt idx="5261">
                  <c:v>540.30999999999995</c:v>
                </c:pt>
                <c:pt idx="5262">
                  <c:v>135.34</c:v>
                </c:pt>
                <c:pt idx="5263">
                  <c:v>604.11</c:v>
                </c:pt>
                <c:pt idx="5264">
                  <c:v>266.63</c:v>
                </c:pt>
                <c:pt idx="5265">
                  <c:v>264.38</c:v>
                </c:pt>
                <c:pt idx="5266">
                  <c:v>20.66</c:v>
                </c:pt>
                <c:pt idx="5267">
                  <c:v>124.91</c:v>
                </c:pt>
                <c:pt idx="5268">
                  <c:v>357.3</c:v>
                </c:pt>
                <c:pt idx="5269">
                  <c:v>325.73</c:v>
                </c:pt>
                <c:pt idx="5270">
                  <c:v>619.98</c:v>
                </c:pt>
                <c:pt idx="5271">
                  <c:v>264.51</c:v>
                </c:pt>
                <c:pt idx="5272">
                  <c:v>406.18</c:v>
                </c:pt>
                <c:pt idx="5273">
                  <c:v>478.6</c:v>
                </c:pt>
                <c:pt idx="5274">
                  <c:v>356.02</c:v>
                </c:pt>
                <c:pt idx="5275">
                  <c:v>503.76</c:v>
                </c:pt>
                <c:pt idx="5276">
                  <c:v>468.58</c:v>
                </c:pt>
                <c:pt idx="5277">
                  <c:v>362.69</c:v>
                </c:pt>
                <c:pt idx="5278">
                  <c:v>408.18</c:v>
                </c:pt>
                <c:pt idx="5279">
                  <c:v>383.52</c:v>
                </c:pt>
                <c:pt idx="5280">
                  <c:v>347.94</c:v>
                </c:pt>
                <c:pt idx="5281">
                  <c:v>360.71</c:v>
                </c:pt>
                <c:pt idx="5282">
                  <c:v>254.21</c:v>
                </c:pt>
                <c:pt idx="5283">
                  <c:v>96.42</c:v>
                </c:pt>
                <c:pt idx="5284">
                  <c:v>126.16</c:v>
                </c:pt>
                <c:pt idx="5285">
                  <c:v>0.62</c:v>
                </c:pt>
                <c:pt idx="5286">
                  <c:v>173.85</c:v>
                </c:pt>
                <c:pt idx="5287">
                  <c:v>380.56</c:v>
                </c:pt>
                <c:pt idx="5288">
                  <c:v>475.88</c:v>
                </c:pt>
                <c:pt idx="5289">
                  <c:v>111.3</c:v>
                </c:pt>
                <c:pt idx="5290">
                  <c:v>139.49</c:v>
                </c:pt>
                <c:pt idx="5291">
                  <c:v>459.76</c:v>
                </c:pt>
                <c:pt idx="5292">
                  <c:v>299.24</c:v>
                </c:pt>
                <c:pt idx="5293">
                  <c:v>1020.66</c:v>
                </c:pt>
                <c:pt idx="5294">
                  <c:v>1493.72</c:v>
                </c:pt>
                <c:pt idx="5295">
                  <c:v>1204.0899999999999</c:v>
                </c:pt>
                <c:pt idx="5296">
                  <c:v>1200.6500000000001</c:v>
                </c:pt>
                <c:pt idx="5297">
                  <c:v>575.79</c:v>
                </c:pt>
                <c:pt idx="5298">
                  <c:v>786.9</c:v>
                </c:pt>
                <c:pt idx="5299">
                  <c:v>1509.84</c:v>
                </c:pt>
                <c:pt idx="5300">
                  <c:v>539.39</c:v>
                </c:pt>
                <c:pt idx="5301">
                  <c:v>672.79</c:v>
                </c:pt>
                <c:pt idx="5302">
                  <c:v>1032.46</c:v>
                </c:pt>
                <c:pt idx="5303">
                  <c:v>341.76</c:v>
                </c:pt>
                <c:pt idx="5304">
                  <c:v>455.29</c:v>
                </c:pt>
                <c:pt idx="5305">
                  <c:v>862.5</c:v>
                </c:pt>
                <c:pt idx="5306">
                  <c:v>245.25</c:v>
                </c:pt>
                <c:pt idx="5307">
                  <c:v>370.44</c:v>
                </c:pt>
                <c:pt idx="5308">
                  <c:v>653.92999999999995</c:v>
                </c:pt>
                <c:pt idx="5309">
                  <c:v>196.26</c:v>
                </c:pt>
                <c:pt idx="5310">
                  <c:v>632.95000000000005</c:v>
                </c:pt>
                <c:pt idx="5311">
                  <c:v>507.12</c:v>
                </c:pt>
                <c:pt idx="5312">
                  <c:v>135.9</c:v>
                </c:pt>
                <c:pt idx="5313">
                  <c:v>64.73</c:v>
                </c:pt>
                <c:pt idx="5314">
                  <c:v>403.17</c:v>
                </c:pt>
                <c:pt idx="5315">
                  <c:v>518.33000000000004</c:v>
                </c:pt>
                <c:pt idx="5316">
                  <c:v>690.84</c:v>
                </c:pt>
                <c:pt idx="5317">
                  <c:v>725.54</c:v>
                </c:pt>
                <c:pt idx="5318">
                  <c:v>470.85</c:v>
                </c:pt>
                <c:pt idx="5319">
                  <c:v>168.83</c:v>
                </c:pt>
                <c:pt idx="5320">
                  <c:v>390.74</c:v>
                </c:pt>
                <c:pt idx="5321">
                  <c:v>443.43</c:v>
                </c:pt>
                <c:pt idx="5322">
                  <c:v>272.72000000000003</c:v>
                </c:pt>
                <c:pt idx="5323">
                  <c:v>474.85</c:v>
                </c:pt>
                <c:pt idx="5324">
                  <c:v>805.02</c:v>
                </c:pt>
                <c:pt idx="5325">
                  <c:v>430.26</c:v>
                </c:pt>
                <c:pt idx="5326">
                  <c:v>488.96</c:v>
                </c:pt>
                <c:pt idx="5327">
                  <c:v>458.61</c:v>
                </c:pt>
                <c:pt idx="5328">
                  <c:v>86.68</c:v>
                </c:pt>
                <c:pt idx="5329">
                  <c:v>949.93</c:v>
                </c:pt>
                <c:pt idx="5330">
                  <c:v>442.17</c:v>
                </c:pt>
                <c:pt idx="5331">
                  <c:v>237.57</c:v>
                </c:pt>
                <c:pt idx="5332">
                  <c:v>276.06</c:v>
                </c:pt>
                <c:pt idx="5333">
                  <c:v>323.64</c:v>
                </c:pt>
                <c:pt idx="5334">
                  <c:v>285.64999999999998</c:v>
                </c:pt>
                <c:pt idx="5335">
                  <c:v>179.87</c:v>
                </c:pt>
                <c:pt idx="5336">
                  <c:v>335.07</c:v>
                </c:pt>
                <c:pt idx="5337">
                  <c:v>0.62</c:v>
                </c:pt>
                <c:pt idx="5338">
                  <c:v>128.91999999999999</c:v>
                </c:pt>
                <c:pt idx="5339">
                  <c:v>338.85</c:v>
                </c:pt>
                <c:pt idx="5340">
                  <c:v>30.28</c:v>
                </c:pt>
                <c:pt idx="5341">
                  <c:v>382.35</c:v>
                </c:pt>
                <c:pt idx="5342">
                  <c:v>460.67</c:v>
                </c:pt>
                <c:pt idx="5343">
                  <c:v>367.53</c:v>
                </c:pt>
                <c:pt idx="5344">
                  <c:v>535.04999999999995</c:v>
                </c:pt>
                <c:pt idx="5345">
                  <c:v>248.28</c:v>
                </c:pt>
                <c:pt idx="5346">
                  <c:v>308.66000000000003</c:v>
                </c:pt>
                <c:pt idx="5347">
                  <c:v>313.66000000000003</c:v>
                </c:pt>
                <c:pt idx="5348">
                  <c:v>154.05000000000001</c:v>
                </c:pt>
                <c:pt idx="5349">
                  <c:v>321.04000000000002</c:v>
                </c:pt>
                <c:pt idx="5350">
                  <c:v>871.6</c:v>
                </c:pt>
                <c:pt idx="5351">
                  <c:v>478.04</c:v>
                </c:pt>
                <c:pt idx="5352">
                  <c:v>390.61</c:v>
                </c:pt>
                <c:pt idx="5353">
                  <c:v>248.21</c:v>
                </c:pt>
                <c:pt idx="5354">
                  <c:v>398.8</c:v>
                </c:pt>
                <c:pt idx="5355">
                  <c:v>292.44</c:v>
                </c:pt>
                <c:pt idx="5356">
                  <c:v>154.6</c:v>
                </c:pt>
                <c:pt idx="5357">
                  <c:v>296.97000000000003</c:v>
                </c:pt>
                <c:pt idx="5358">
                  <c:v>150.44999999999999</c:v>
                </c:pt>
                <c:pt idx="5359">
                  <c:v>144.6</c:v>
                </c:pt>
                <c:pt idx="5360">
                  <c:v>0.62</c:v>
                </c:pt>
                <c:pt idx="5361">
                  <c:v>338.16</c:v>
                </c:pt>
                <c:pt idx="5362">
                  <c:v>274.04000000000002</c:v>
                </c:pt>
                <c:pt idx="5363">
                  <c:v>550.47</c:v>
                </c:pt>
                <c:pt idx="5364">
                  <c:v>94.11</c:v>
                </c:pt>
                <c:pt idx="5365">
                  <c:v>191.28</c:v>
                </c:pt>
                <c:pt idx="5366">
                  <c:v>653.39</c:v>
                </c:pt>
                <c:pt idx="5367">
                  <c:v>186.03</c:v>
                </c:pt>
                <c:pt idx="5368">
                  <c:v>242.61</c:v>
                </c:pt>
                <c:pt idx="5369">
                  <c:v>404.55</c:v>
                </c:pt>
                <c:pt idx="5370">
                  <c:v>282.01</c:v>
                </c:pt>
                <c:pt idx="5371">
                  <c:v>159.63</c:v>
                </c:pt>
                <c:pt idx="5372">
                  <c:v>642.92999999999995</c:v>
                </c:pt>
                <c:pt idx="5373">
                  <c:v>249.78</c:v>
                </c:pt>
                <c:pt idx="5374">
                  <c:v>0.62</c:v>
                </c:pt>
                <c:pt idx="5375">
                  <c:v>376.43</c:v>
                </c:pt>
                <c:pt idx="5376">
                  <c:v>448.72</c:v>
                </c:pt>
                <c:pt idx="5377">
                  <c:v>516.41</c:v>
                </c:pt>
                <c:pt idx="5378">
                  <c:v>266.89</c:v>
                </c:pt>
                <c:pt idx="5379">
                  <c:v>165.15</c:v>
                </c:pt>
                <c:pt idx="5380">
                  <c:v>741.65</c:v>
                </c:pt>
                <c:pt idx="5381">
                  <c:v>750</c:v>
                </c:pt>
                <c:pt idx="5382">
                  <c:v>226.95</c:v>
                </c:pt>
                <c:pt idx="5383">
                  <c:v>475.91</c:v>
                </c:pt>
                <c:pt idx="5384">
                  <c:v>427.73</c:v>
                </c:pt>
                <c:pt idx="5385">
                  <c:v>92.18</c:v>
                </c:pt>
                <c:pt idx="5386">
                  <c:v>245.85</c:v>
                </c:pt>
                <c:pt idx="5387">
                  <c:v>361.81</c:v>
                </c:pt>
                <c:pt idx="5388">
                  <c:v>299.16000000000003</c:v>
                </c:pt>
                <c:pt idx="5389">
                  <c:v>19</c:v>
                </c:pt>
                <c:pt idx="5390">
                  <c:v>605.69000000000005</c:v>
                </c:pt>
                <c:pt idx="5391">
                  <c:v>536.73</c:v>
                </c:pt>
                <c:pt idx="5392">
                  <c:v>270.06</c:v>
                </c:pt>
                <c:pt idx="5393">
                  <c:v>340.2</c:v>
                </c:pt>
                <c:pt idx="5394">
                  <c:v>307.43</c:v>
                </c:pt>
                <c:pt idx="5395">
                  <c:v>409.78</c:v>
                </c:pt>
                <c:pt idx="5396">
                  <c:v>380.59</c:v>
                </c:pt>
                <c:pt idx="5397">
                  <c:v>0.62</c:v>
                </c:pt>
                <c:pt idx="5398">
                  <c:v>78.319999999999993</c:v>
                </c:pt>
                <c:pt idx="5399">
                  <c:v>498.66</c:v>
                </c:pt>
                <c:pt idx="5400">
                  <c:v>375.56</c:v>
                </c:pt>
                <c:pt idx="5401">
                  <c:v>202.89</c:v>
                </c:pt>
                <c:pt idx="5402">
                  <c:v>617.42999999999995</c:v>
                </c:pt>
                <c:pt idx="5403">
                  <c:v>172.93</c:v>
                </c:pt>
                <c:pt idx="5404">
                  <c:v>428.91</c:v>
                </c:pt>
                <c:pt idx="5405">
                  <c:v>203.61</c:v>
                </c:pt>
                <c:pt idx="5406">
                  <c:v>79.02</c:v>
                </c:pt>
                <c:pt idx="5407">
                  <c:v>465.61</c:v>
                </c:pt>
                <c:pt idx="5408">
                  <c:v>231.71</c:v>
                </c:pt>
                <c:pt idx="5409">
                  <c:v>629.5</c:v>
                </c:pt>
                <c:pt idx="5410">
                  <c:v>520.22</c:v>
                </c:pt>
                <c:pt idx="5411">
                  <c:v>339.95</c:v>
                </c:pt>
                <c:pt idx="5412">
                  <c:v>137.59</c:v>
                </c:pt>
                <c:pt idx="5413">
                  <c:v>235.18</c:v>
                </c:pt>
                <c:pt idx="5414">
                  <c:v>295.92</c:v>
                </c:pt>
                <c:pt idx="5415">
                  <c:v>459.8</c:v>
                </c:pt>
                <c:pt idx="5416">
                  <c:v>208.23</c:v>
                </c:pt>
                <c:pt idx="5417">
                  <c:v>366.48</c:v>
                </c:pt>
                <c:pt idx="5418">
                  <c:v>320.85000000000002</c:v>
                </c:pt>
                <c:pt idx="5419">
                  <c:v>423.82</c:v>
                </c:pt>
                <c:pt idx="5420">
                  <c:v>104.36</c:v>
                </c:pt>
                <c:pt idx="5421">
                  <c:v>251.88</c:v>
                </c:pt>
                <c:pt idx="5422">
                  <c:v>254.54</c:v>
                </c:pt>
                <c:pt idx="5423">
                  <c:v>344.19</c:v>
                </c:pt>
                <c:pt idx="5424">
                  <c:v>298.18</c:v>
                </c:pt>
                <c:pt idx="5425">
                  <c:v>556.24</c:v>
                </c:pt>
                <c:pt idx="5426">
                  <c:v>603.86</c:v>
                </c:pt>
                <c:pt idx="5427">
                  <c:v>112.95</c:v>
                </c:pt>
                <c:pt idx="5428">
                  <c:v>88.3</c:v>
                </c:pt>
                <c:pt idx="5429">
                  <c:v>215.29</c:v>
                </c:pt>
                <c:pt idx="5430">
                  <c:v>310.32</c:v>
                </c:pt>
                <c:pt idx="5431">
                  <c:v>343.36</c:v>
                </c:pt>
                <c:pt idx="5432">
                  <c:v>204.03</c:v>
                </c:pt>
                <c:pt idx="5433">
                  <c:v>531.04999999999995</c:v>
                </c:pt>
                <c:pt idx="5434">
                  <c:v>436.42</c:v>
                </c:pt>
                <c:pt idx="5435">
                  <c:v>393.22</c:v>
                </c:pt>
                <c:pt idx="5436">
                  <c:v>28.38</c:v>
                </c:pt>
                <c:pt idx="5437">
                  <c:v>101.16</c:v>
                </c:pt>
                <c:pt idx="5438">
                  <c:v>229.12</c:v>
                </c:pt>
                <c:pt idx="5439">
                  <c:v>0.62</c:v>
                </c:pt>
                <c:pt idx="5440">
                  <c:v>282.37</c:v>
                </c:pt>
                <c:pt idx="5441">
                  <c:v>255.53</c:v>
                </c:pt>
                <c:pt idx="5442">
                  <c:v>112.9</c:v>
                </c:pt>
                <c:pt idx="5443">
                  <c:v>526.41</c:v>
                </c:pt>
                <c:pt idx="5444">
                  <c:v>671.5</c:v>
                </c:pt>
                <c:pt idx="5445">
                  <c:v>248.9</c:v>
                </c:pt>
                <c:pt idx="5446">
                  <c:v>280.60000000000002</c:v>
                </c:pt>
                <c:pt idx="5447">
                  <c:v>247.64</c:v>
                </c:pt>
                <c:pt idx="5448">
                  <c:v>52.1</c:v>
                </c:pt>
                <c:pt idx="5449">
                  <c:v>0.62</c:v>
                </c:pt>
                <c:pt idx="5450">
                  <c:v>273.42</c:v>
                </c:pt>
                <c:pt idx="5451">
                  <c:v>238.2</c:v>
                </c:pt>
                <c:pt idx="5452">
                  <c:v>144.58000000000001</c:v>
                </c:pt>
                <c:pt idx="5453">
                  <c:v>523.03</c:v>
                </c:pt>
                <c:pt idx="5454">
                  <c:v>286.23</c:v>
                </c:pt>
                <c:pt idx="5455">
                  <c:v>122.13</c:v>
                </c:pt>
                <c:pt idx="5456">
                  <c:v>267.01</c:v>
                </c:pt>
                <c:pt idx="5457">
                  <c:v>449.84</c:v>
                </c:pt>
                <c:pt idx="5458">
                  <c:v>339.88</c:v>
                </c:pt>
                <c:pt idx="5459">
                  <c:v>47.81</c:v>
                </c:pt>
                <c:pt idx="5460">
                  <c:v>144.83000000000001</c:v>
                </c:pt>
                <c:pt idx="5461">
                  <c:v>245.47</c:v>
                </c:pt>
                <c:pt idx="5462">
                  <c:v>157.09</c:v>
                </c:pt>
                <c:pt idx="5463">
                  <c:v>571.28</c:v>
                </c:pt>
                <c:pt idx="5464">
                  <c:v>925.95</c:v>
                </c:pt>
                <c:pt idx="5465">
                  <c:v>264.2</c:v>
                </c:pt>
                <c:pt idx="5466">
                  <c:v>169.57</c:v>
                </c:pt>
                <c:pt idx="5467">
                  <c:v>151.19</c:v>
                </c:pt>
                <c:pt idx="5468">
                  <c:v>370.33</c:v>
                </c:pt>
                <c:pt idx="5469">
                  <c:v>648.74</c:v>
                </c:pt>
                <c:pt idx="5470">
                  <c:v>111.63</c:v>
                </c:pt>
                <c:pt idx="5471">
                  <c:v>176.86</c:v>
                </c:pt>
                <c:pt idx="5472">
                  <c:v>113.05</c:v>
                </c:pt>
                <c:pt idx="5473">
                  <c:v>198.93</c:v>
                </c:pt>
                <c:pt idx="5474">
                  <c:v>294.25</c:v>
                </c:pt>
                <c:pt idx="5475">
                  <c:v>336.19</c:v>
                </c:pt>
                <c:pt idx="5476">
                  <c:v>136.51</c:v>
                </c:pt>
                <c:pt idx="5477">
                  <c:v>487.75</c:v>
                </c:pt>
                <c:pt idx="5478">
                  <c:v>210.12</c:v>
                </c:pt>
                <c:pt idx="5479">
                  <c:v>761.04</c:v>
                </c:pt>
                <c:pt idx="5480">
                  <c:v>220.4</c:v>
                </c:pt>
                <c:pt idx="5481">
                  <c:v>486.64</c:v>
                </c:pt>
                <c:pt idx="5482">
                  <c:v>88.74</c:v>
                </c:pt>
                <c:pt idx="5483">
                  <c:v>319.7</c:v>
                </c:pt>
                <c:pt idx="5484">
                  <c:v>143.66999999999999</c:v>
                </c:pt>
                <c:pt idx="5485">
                  <c:v>124.87</c:v>
                </c:pt>
                <c:pt idx="5486">
                  <c:v>561.67999999999995</c:v>
                </c:pt>
                <c:pt idx="5487">
                  <c:v>228.74</c:v>
                </c:pt>
                <c:pt idx="5488">
                  <c:v>843.74</c:v>
                </c:pt>
                <c:pt idx="5489">
                  <c:v>259.3</c:v>
                </c:pt>
                <c:pt idx="5490">
                  <c:v>372.94</c:v>
                </c:pt>
                <c:pt idx="5491">
                  <c:v>351.78</c:v>
                </c:pt>
                <c:pt idx="5492">
                  <c:v>81.64</c:v>
                </c:pt>
                <c:pt idx="5493">
                  <c:v>92.86</c:v>
                </c:pt>
                <c:pt idx="5494">
                  <c:v>516.74</c:v>
                </c:pt>
                <c:pt idx="5495">
                  <c:v>92.19</c:v>
                </c:pt>
                <c:pt idx="5496">
                  <c:v>149.81</c:v>
                </c:pt>
                <c:pt idx="5497">
                  <c:v>108.89</c:v>
                </c:pt>
                <c:pt idx="5498">
                  <c:v>57.56</c:v>
                </c:pt>
                <c:pt idx="5499">
                  <c:v>437.66</c:v>
                </c:pt>
                <c:pt idx="5500">
                  <c:v>124.3</c:v>
                </c:pt>
                <c:pt idx="5501">
                  <c:v>416.48</c:v>
                </c:pt>
                <c:pt idx="5502">
                  <c:v>151.34</c:v>
                </c:pt>
                <c:pt idx="5503">
                  <c:v>311.62</c:v>
                </c:pt>
                <c:pt idx="5504">
                  <c:v>450.54</c:v>
                </c:pt>
                <c:pt idx="5505">
                  <c:v>191.52</c:v>
                </c:pt>
                <c:pt idx="5506">
                  <c:v>258.85000000000002</c:v>
                </c:pt>
                <c:pt idx="5507">
                  <c:v>472.8</c:v>
                </c:pt>
                <c:pt idx="5508">
                  <c:v>490.96</c:v>
                </c:pt>
                <c:pt idx="5509">
                  <c:v>264.60000000000002</c:v>
                </c:pt>
                <c:pt idx="5510">
                  <c:v>69.290000000000006</c:v>
                </c:pt>
                <c:pt idx="5511">
                  <c:v>1011.98</c:v>
                </c:pt>
                <c:pt idx="5512">
                  <c:v>32.14</c:v>
                </c:pt>
                <c:pt idx="5513">
                  <c:v>236.32</c:v>
                </c:pt>
                <c:pt idx="5514">
                  <c:v>93.81</c:v>
                </c:pt>
                <c:pt idx="5515">
                  <c:v>455.99</c:v>
                </c:pt>
                <c:pt idx="5516">
                  <c:v>511.32</c:v>
                </c:pt>
                <c:pt idx="5517">
                  <c:v>16.79</c:v>
                </c:pt>
                <c:pt idx="5518">
                  <c:v>260.17</c:v>
                </c:pt>
                <c:pt idx="5519">
                  <c:v>553.85</c:v>
                </c:pt>
                <c:pt idx="5520">
                  <c:v>0.62</c:v>
                </c:pt>
                <c:pt idx="5521">
                  <c:v>126.63</c:v>
                </c:pt>
                <c:pt idx="5522">
                  <c:v>225.51</c:v>
                </c:pt>
                <c:pt idx="5523">
                  <c:v>218.5</c:v>
                </c:pt>
                <c:pt idx="5524">
                  <c:v>161.01</c:v>
                </c:pt>
                <c:pt idx="5525">
                  <c:v>217.48</c:v>
                </c:pt>
                <c:pt idx="5526">
                  <c:v>146.26</c:v>
                </c:pt>
                <c:pt idx="5527">
                  <c:v>119.61</c:v>
                </c:pt>
                <c:pt idx="5528">
                  <c:v>282.19</c:v>
                </c:pt>
                <c:pt idx="5529">
                  <c:v>118.39</c:v>
                </c:pt>
                <c:pt idx="5530">
                  <c:v>32.840000000000003</c:v>
                </c:pt>
                <c:pt idx="5531">
                  <c:v>746.67</c:v>
                </c:pt>
                <c:pt idx="5532">
                  <c:v>421.07</c:v>
                </c:pt>
                <c:pt idx="5533">
                  <c:v>808.65</c:v>
                </c:pt>
                <c:pt idx="5534">
                  <c:v>770.93</c:v>
                </c:pt>
                <c:pt idx="5535">
                  <c:v>272.64999999999998</c:v>
                </c:pt>
                <c:pt idx="5536">
                  <c:v>430.67</c:v>
                </c:pt>
                <c:pt idx="5537">
                  <c:v>0.62</c:v>
                </c:pt>
                <c:pt idx="5538">
                  <c:v>666.85</c:v>
                </c:pt>
                <c:pt idx="5539">
                  <c:v>571.1</c:v>
                </c:pt>
                <c:pt idx="5540">
                  <c:v>302.05</c:v>
                </c:pt>
                <c:pt idx="5541">
                  <c:v>287.25</c:v>
                </c:pt>
                <c:pt idx="5542">
                  <c:v>574.86</c:v>
                </c:pt>
                <c:pt idx="5543">
                  <c:v>540.55999999999995</c:v>
                </c:pt>
                <c:pt idx="5544">
                  <c:v>0.62</c:v>
                </c:pt>
                <c:pt idx="5545">
                  <c:v>343.15</c:v>
                </c:pt>
                <c:pt idx="5546">
                  <c:v>493.7</c:v>
                </c:pt>
                <c:pt idx="5547">
                  <c:v>232.64</c:v>
                </c:pt>
                <c:pt idx="5548">
                  <c:v>524.94000000000005</c:v>
                </c:pt>
                <c:pt idx="5549">
                  <c:v>254.61</c:v>
                </c:pt>
                <c:pt idx="5550">
                  <c:v>258.42</c:v>
                </c:pt>
                <c:pt idx="5551">
                  <c:v>950.17</c:v>
                </c:pt>
                <c:pt idx="5552">
                  <c:v>459.23</c:v>
                </c:pt>
                <c:pt idx="5553">
                  <c:v>74</c:v>
                </c:pt>
                <c:pt idx="5554">
                  <c:v>587.45000000000005</c:v>
                </c:pt>
                <c:pt idx="5555">
                  <c:v>469.71</c:v>
                </c:pt>
                <c:pt idx="5556">
                  <c:v>323.2</c:v>
                </c:pt>
                <c:pt idx="5557">
                  <c:v>459.46</c:v>
                </c:pt>
                <c:pt idx="5558">
                  <c:v>254.21</c:v>
                </c:pt>
                <c:pt idx="5559">
                  <c:v>236.76</c:v>
                </c:pt>
                <c:pt idx="5560">
                  <c:v>414.37</c:v>
                </c:pt>
                <c:pt idx="5561">
                  <c:v>276.42</c:v>
                </c:pt>
                <c:pt idx="5562">
                  <c:v>866.65</c:v>
                </c:pt>
                <c:pt idx="5563">
                  <c:v>172.1</c:v>
                </c:pt>
                <c:pt idx="5564">
                  <c:v>513.4</c:v>
                </c:pt>
                <c:pt idx="5565">
                  <c:v>569.29</c:v>
                </c:pt>
                <c:pt idx="5566">
                  <c:v>349.7</c:v>
                </c:pt>
                <c:pt idx="5567">
                  <c:v>356.82</c:v>
                </c:pt>
                <c:pt idx="5568">
                  <c:v>81.599999999999994</c:v>
                </c:pt>
                <c:pt idx="5569">
                  <c:v>112.98</c:v>
                </c:pt>
                <c:pt idx="5570">
                  <c:v>531.65</c:v>
                </c:pt>
                <c:pt idx="5571">
                  <c:v>0.62</c:v>
                </c:pt>
                <c:pt idx="5572">
                  <c:v>647.55999999999995</c:v>
                </c:pt>
                <c:pt idx="5573">
                  <c:v>171.88</c:v>
                </c:pt>
                <c:pt idx="5574">
                  <c:v>191.35</c:v>
                </c:pt>
                <c:pt idx="5575">
                  <c:v>1067.2</c:v>
                </c:pt>
                <c:pt idx="5576">
                  <c:v>489.39</c:v>
                </c:pt>
                <c:pt idx="5577">
                  <c:v>211.4</c:v>
                </c:pt>
                <c:pt idx="5578">
                  <c:v>653.55999999999995</c:v>
                </c:pt>
                <c:pt idx="5579">
                  <c:v>398.39</c:v>
                </c:pt>
                <c:pt idx="5580">
                  <c:v>674.23</c:v>
                </c:pt>
                <c:pt idx="5581">
                  <c:v>5.87</c:v>
                </c:pt>
                <c:pt idx="5582">
                  <c:v>645.35</c:v>
                </c:pt>
                <c:pt idx="5583">
                  <c:v>277.93</c:v>
                </c:pt>
                <c:pt idx="5584">
                  <c:v>343.47</c:v>
                </c:pt>
                <c:pt idx="5585">
                  <c:v>848.85</c:v>
                </c:pt>
                <c:pt idx="5586">
                  <c:v>486.9</c:v>
                </c:pt>
                <c:pt idx="5587">
                  <c:v>370.68</c:v>
                </c:pt>
                <c:pt idx="5588">
                  <c:v>571.91</c:v>
                </c:pt>
                <c:pt idx="5589">
                  <c:v>453.32</c:v>
                </c:pt>
                <c:pt idx="5590">
                  <c:v>999.65</c:v>
                </c:pt>
                <c:pt idx="5591">
                  <c:v>395.5</c:v>
                </c:pt>
                <c:pt idx="5592">
                  <c:v>1513.98</c:v>
                </c:pt>
                <c:pt idx="5593">
                  <c:v>329.06</c:v>
                </c:pt>
                <c:pt idx="5594">
                  <c:v>197.22</c:v>
                </c:pt>
                <c:pt idx="5595">
                  <c:v>720.63</c:v>
                </c:pt>
                <c:pt idx="5596">
                  <c:v>38</c:v>
                </c:pt>
                <c:pt idx="5597">
                  <c:v>324.29000000000002</c:v>
                </c:pt>
                <c:pt idx="5598">
                  <c:v>455.15</c:v>
                </c:pt>
                <c:pt idx="5599">
                  <c:v>655.81</c:v>
                </c:pt>
                <c:pt idx="5600">
                  <c:v>648.88</c:v>
                </c:pt>
                <c:pt idx="5601">
                  <c:v>467.29</c:v>
                </c:pt>
                <c:pt idx="5602">
                  <c:v>251.71</c:v>
                </c:pt>
                <c:pt idx="5603">
                  <c:v>566.64</c:v>
                </c:pt>
                <c:pt idx="5604">
                  <c:v>913.67</c:v>
                </c:pt>
                <c:pt idx="5605">
                  <c:v>394.64</c:v>
                </c:pt>
                <c:pt idx="5606">
                  <c:v>76.66</c:v>
                </c:pt>
                <c:pt idx="5607">
                  <c:v>322.10000000000002</c:v>
                </c:pt>
                <c:pt idx="5608">
                  <c:v>189.38</c:v>
                </c:pt>
                <c:pt idx="5609">
                  <c:v>438.52</c:v>
                </c:pt>
                <c:pt idx="5610">
                  <c:v>1156.8499999999999</c:v>
                </c:pt>
                <c:pt idx="5611">
                  <c:v>302.70999999999998</c:v>
                </c:pt>
                <c:pt idx="5612">
                  <c:v>393.56</c:v>
                </c:pt>
                <c:pt idx="5613">
                  <c:v>33.69</c:v>
                </c:pt>
                <c:pt idx="5614">
                  <c:v>131.66999999999999</c:v>
                </c:pt>
                <c:pt idx="5615">
                  <c:v>301.18</c:v>
                </c:pt>
                <c:pt idx="5616">
                  <c:v>365.04</c:v>
                </c:pt>
                <c:pt idx="5617">
                  <c:v>230.32</c:v>
                </c:pt>
                <c:pt idx="5618">
                  <c:v>265.88</c:v>
                </c:pt>
                <c:pt idx="5619">
                  <c:v>498.13</c:v>
                </c:pt>
                <c:pt idx="5620">
                  <c:v>367.94</c:v>
                </c:pt>
                <c:pt idx="5621">
                  <c:v>230.96</c:v>
                </c:pt>
                <c:pt idx="5622">
                  <c:v>265.04000000000002</c:v>
                </c:pt>
                <c:pt idx="5623">
                  <c:v>99.61</c:v>
                </c:pt>
                <c:pt idx="5624">
                  <c:v>200.5</c:v>
                </c:pt>
                <c:pt idx="5625">
                  <c:v>338.63</c:v>
                </c:pt>
                <c:pt idx="5626">
                  <c:v>559.87</c:v>
                </c:pt>
                <c:pt idx="5627">
                  <c:v>464.53</c:v>
                </c:pt>
                <c:pt idx="5628">
                  <c:v>487.01</c:v>
                </c:pt>
                <c:pt idx="5629">
                  <c:v>282.79000000000002</c:v>
                </c:pt>
                <c:pt idx="5630">
                  <c:v>227.86</c:v>
                </c:pt>
                <c:pt idx="5631">
                  <c:v>341.34</c:v>
                </c:pt>
                <c:pt idx="5632">
                  <c:v>98.37</c:v>
                </c:pt>
                <c:pt idx="5633">
                  <c:v>390.71</c:v>
                </c:pt>
                <c:pt idx="5634">
                  <c:v>578.47</c:v>
                </c:pt>
                <c:pt idx="5635">
                  <c:v>134.44999999999999</c:v>
                </c:pt>
                <c:pt idx="5636">
                  <c:v>489.44</c:v>
                </c:pt>
                <c:pt idx="5637">
                  <c:v>1036</c:v>
                </c:pt>
                <c:pt idx="5638">
                  <c:v>784.68</c:v>
                </c:pt>
                <c:pt idx="5639">
                  <c:v>519.28</c:v>
                </c:pt>
                <c:pt idx="5640">
                  <c:v>142.72</c:v>
                </c:pt>
                <c:pt idx="5641">
                  <c:v>221.32</c:v>
                </c:pt>
                <c:pt idx="5642">
                  <c:v>445.44</c:v>
                </c:pt>
                <c:pt idx="5643">
                  <c:v>745.21</c:v>
                </c:pt>
                <c:pt idx="5644">
                  <c:v>549.33000000000004</c:v>
                </c:pt>
                <c:pt idx="5645">
                  <c:v>596.9</c:v>
                </c:pt>
                <c:pt idx="5646">
                  <c:v>183.61</c:v>
                </c:pt>
                <c:pt idx="5647">
                  <c:v>326.55</c:v>
                </c:pt>
                <c:pt idx="5648">
                  <c:v>380</c:v>
                </c:pt>
                <c:pt idx="5649">
                  <c:v>469.98</c:v>
                </c:pt>
                <c:pt idx="5650">
                  <c:v>315.11</c:v>
                </c:pt>
                <c:pt idx="5651">
                  <c:v>222.09</c:v>
                </c:pt>
                <c:pt idx="5652">
                  <c:v>329.32</c:v>
                </c:pt>
                <c:pt idx="5653">
                  <c:v>217.91</c:v>
                </c:pt>
                <c:pt idx="5654">
                  <c:v>209.48</c:v>
                </c:pt>
                <c:pt idx="5655">
                  <c:v>691.45</c:v>
                </c:pt>
                <c:pt idx="5656">
                  <c:v>405.04</c:v>
                </c:pt>
                <c:pt idx="5657">
                  <c:v>479.31</c:v>
                </c:pt>
                <c:pt idx="5658">
                  <c:v>597.39</c:v>
                </c:pt>
                <c:pt idx="5659">
                  <c:v>291.45999999999998</c:v>
                </c:pt>
                <c:pt idx="5660">
                  <c:v>342.82</c:v>
                </c:pt>
                <c:pt idx="5661">
                  <c:v>101.54</c:v>
                </c:pt>
                <c:pt idx="5662">
                  <c:v>222.91</c:v>
                </c:pt>
                <c:pt idx="5663">
                  <c:v>326.58</c:v>
                </c:pt>
                <c:pt idx="5664">
                  <c:v>199.4</c:v>
                </c:pt>
                <c:pt idx="5665">
                  <c:v>796.16</c:v>
                </c:pt>
                <c:pt idx="5666">
                  <c:v>309.23</c:v>
                </c:pt>
                <c:pt idx="5667">
                  <c:v>697.26</c:v>
                </c:pt>
                <c:pt idx="5668">
                  <c:v>245.11</c:v>
                </c:pt>
                <c:pt idx="5669">
                  <c:v>462.83</c:v>
                </c:pt>
                <c:pt idx="5670">
                  <c:v>356.25</c:v>
                </c:pt>
                <c:pt idx="5671">
                  <c:v>251.07</c:v>
                </c:pt>
                <c:pt idx="5672">
                  <c:v>394.37</c:v>
                </c:pt>
                <c:pt idx="5673">
                  <c:v>364.13</c:v>
                </c:pt>
                <c:pt idx="5674">
                  <c:v>262.08999999999997</c:v>
                </c:pt>
                <c:pt idx="5675">
                  <c:v>416.28</c:v>
                </c:pt>
                <c:pt idx="5676">
                  <c:v>312.95</c:v>
                </c:pt>
                <c:pt idx="5677">
                  <c:v>590.32000000000005</c:v>
                </c:pt>
                <c:pt idx="5678">
                  <c:v>206.15</c:v>
                </c:pt>
                <c:pt idx="5679">
                  <c:v>545.79</c:v>
                </c:pt>
                <c:pt idx="5680">
                  <c:v>1270.3599999999999</c:v>
                </c:pt>
                <c:pt idx="5681">
                  <c:v>1439.46</c:v>
                </c:pt>
                <c:pt idx="5682">
                  <c:v>666.81</c:v>
                </c:pt>
                <c:pt idx="5683">
                  <c:v>708.19</c:v>
                </c:pt>
                <c:pt idx="5684">
                  <c:v>190.75</c:v>
                </c:pt>
                <c:pt idx="5685">
                  <c:v>1263.6300000000001</c:v>
                </c:pt>
                <c:pt idx="5686">
                  <c:v>8281.49</c:v>
                </c:pt>
                <c:pt idx="5687">
                  <c:v>590.6</c:v>
                </c:pt>
                <c:pt idx="5688">
                  <c:v>633</c:v>
                </c:pt>
                <c:pt idx="5689">
                  <c:v>332.25</c:v>
                </c:pt>
                <c:pt idx="5690">
                  <c:v>372.16</c:v>
                </c:pt>
                <c:pt idx="5691">
                  <c:v>1060.96</c:v>
                </c:pt>
                <c:pt idx="5692">
                  <c:v>213.63</c:v>
                </c:pt>
                <c:pt idx="5693">
                  <c:v>837.64</c:v>
                </c:pt>
                <c:pt idx="5694">
                  <c:v>179.33</c:v>
                </c:pt>
                <c:pt idx="5695">
                  <c:v>955.07</c:v>
                </c:pt>
                <c:pt idx="5696">
                  <c:v>941.7</c:v>
                </c:pt>
                <c:pt idx="5697">
                  <c:v>471.21</c:v>
                </c:pt>
                <c:pt idx="5698">
                  <c:v>477.23</c:v>
                </c:pt>
                <c:pt idx="5699">
                  <c:v>584.75</c:v>
                </c:pt>
                <c:pt idx="5700">
                  <c:v>820.66</c:v>
                </c:pt>
                <c:pt idx="5701">
                  <c:v>595.29</c:v>
                </c:pt>
                <c:pt idx="5702">
                  <c:v>616.41</c:v>
                </c:pt>
                <c:pt idx="5703">
                  <c:v>601.72</c:v>
                </c:pt>
                <c:pt idx="5704">
                  <c:v>165.71</c:v>
                </c:pt>
                <c:pt idx="5705">
                  <c:v>543.52</c:v>
                </c:pt>
                <c:pt idx="5706">
                  <c:v>397.5</c:v>
                </c:pt>
                <c:pt idx="5707">
                  <c:v>447.12</c:v>
                </c:pt>
                <c:pt idx="5708">
                  <c:v>487.85</c:v>
                </c:pt>
                <c:pt idx="5709">
                  <c:v>320.99</c:v>
                </c:pt>
                <c:pt idx="5710">
                  <c:v>1019.83</c:v>
                </c:pt>
                <c:pt idx="5711">
                  <c:v>401.52</c:v>
                </c:pt>
                <c:pt idx="5712">
                  <c:v>751.61</c:v>
                </c:pt>
                <c:pt idx="5713">
                  <c:v>351.84</c:v>
                </c:pt>
                <c:pt idx="5714">
                  <c:v>327.76</c:v>
                </c:pt>
                <c:pt idx="5715">
                  <c:v>670.11</c:v>
                </c:pt>
                <c:pt idx="5716">
                  <c:v>758.08</c:v>
                </c:pt>
                <c:pt idx="5717">
                  <c:v>457.23</c:v>
                </c:pt>
                <c:pt idx="5718">
                  <c:v>678.42</c:v>
                </c:pt>
                <c:pt idx="5719">
                  <c:v>591.5</c:v>
                </c:pt>
                <c:pt idx="5720">
                  <c:v>904.69</c:v>
                </c:pt>
                <c:pt idx="5721">
                  <c:v>96.58</c:v>
                </c:pt>
                <c:pt idx="5722">
                  <c:v>749.25</c:v>
                </c:pt>
                <c:pt idx="5723">
                  <c:v>1182.43</c:v>
                </c:pt>
                <c:pt idx="5724">
                  <c:v>453.39</c:v>
                </c:pt>
                <c:pt idx="5725">
                  <c:v>780.6</c:v>
                </c:pt>
                <c:pt idx="5726">
                  <c:v>195.43</c:v>
                </c:pt>
                <c:pt idx="5727">
                  <c:v>353.25</c:v>
                </c:pt>
                <c:pt idx="5728">
                  <c:v>539.28</c:v>
                </c:pt>
                <c:pt idx="5729">
                  <c:v>620.52</c:v>
                </c:pt>
                <c:pt idx="5730">
                  <c:v>615.28</c:v>
                </c:pt>
                <c:pt idx="5731">
                  <c:v>906.63</c:v>
                </c:pt>
                <c:pt idx="5732">
                  <c:v>269.61</c:v>
                </c:pt>
                <c:pt idx="5733">
                  <c:v>862.57</c:v>
                </c:pt>
                <c:pt idx="5734">
                  <c:v>332.35</c:v>
                </c:pt>
                <c:pt idx="5735">
                  <c:v>693.87</c:v>
                </c:pt>
                <c:pt idx="5736">
                  <c:v>617.63</c:v>
                </c:pt>
                <c:pt idx="5737">
                  <c:v>287.35000000000002</c:v>
                </c:pt>
                <c:pt idx="5738">
                  <c:v>199.87</c:v>
                </c:pt>
                <c:pt idx="5739">
                  <c:v>705.47</c:v>
                </c:pt>
                <c:pt idx="5740">
                  <c:v>562.89</c:v>
                </c:pt>
                <c:pt idx="5741">
                  <c:v>568.38</c:v>
                </c:pt>
                <c:pt idx="5742">
                  <c:v>417.97</c:v>
                </c:pt>
                <c:pt idx="5743">
                  <c:v>815.77</c:v>
                </c:pt>
                <c:pt idx="5744">
                  <c:v>1222.18</c:v>
                </c:pt>
                <c:pt idx="5745">
                  <c:v>1331.71</c:v>
                </c:pt>
                <c:pt idx="5746">
                  <c:v>544.88</c:v>
                </c:pt>
                <c:pt idx="5747">
                  <c:v>601.34</c:v>
                </c:pt>
                <c:pt idx="5748">
                  <c:v>791.99</c:v>
                </c:pt>
                <c:pt idx="5749">
                  <c:v>1035.23</c:v>
                </c:pt>
                <c:pt idx="5750">
                  <c:v>823.13</c:v>
                </c:pt>
                <c:pt idx="5751">
                  <c:v>288.77999999999997</c:v>
                </c:pt>
                <c:pt idx="5752">
                  <c:v>884.69</c:v>
                </c:pt>
                <c:pt idx="5753">
                  <c:v>153.09</c:v>
                </c:pt>
                <c:pt idx="5754">
                  <c:v>668.59</c:v>
                </c:pt>
                <c:pt idx="5755">
                  <c:v>608.77</c:v>
                </c:pt>
                <c:pt idx="5756">
                  <c:v>712.37</c:v>
                </c:pt>
                <c:pt idx="5757">
                  <c:v>517.28</c:v>
                </c:pt>
                <c:pt idx="5758">
                  <c:v>536.87</c:v>
                </c:pt>
                <c:pt idx="5759">
                  <c:v>554.71</c:v>
                </c:pt>
                <c:pt idx="5760">
                  <c:v>704.65</c:v>
                </c:pt>
                <c:pt idx="5761">
                  <c:v>961.2</c:v>
                </c:pt>
                <c:pt idx="5762">
                  <c:v>790.83</c:v>
                </c:pt>
                <c:pt idx="5763">
                  <c:v>735.81</c:v>
                </c:pt>
                <c:pt idx="5764">
                  <c:v>750.54</c:v>
                </c:pt>
                <c:pt idx="5765">
                  <c:v>837.95</c:v>
                </c:pt>
                <c:pt idx="5766">
                  <c:v>525.35</c:v>
                </c:pt>
                <c:pt idx="5767">
                  <c:v>647.91</c:v>
                </c:pt>
                <c:pt idx="5768">
                  <c:v>799.7</c:v>
                </c:pt>
                <c:pt idx="5769">
                  <c:v>1445.09</c:v>
                </c:pt>
                <c:pt idx="5770">
                  <c:v>1749.83</c:v>
                </c:pt>
                <c:pt idx="5771">
                  <c:v>555.78</c:v>
                </c:pt>
                <c:pt idx="5772">
                  <c:v>933.87</c:v>
                </c:pt>
                <c:pt idx="5773">
                  <c:v>1502.47</c:v>
                </c:pt>
                <c:pt idx="5774">
                  <c:v>1101.3599999999999</c:v>
                </c:pt>
                <c:pt idx="5775">
                  <c:v>1549.95</c:v>
                </c:pt>
                <c:pt idx="5776">
                  <c:v>1374.07</c:v>
                </c:pt>
                <c:pt idx="5777">
                  <c:v>927.43</c:v>
                </c:pt>
                <c:pt idx="5778">
                  <c:v>1620.71</c:v>
                </c:pt>
                <c:pt idx="5779">
                  <c:v>1455.57</c:v>
                </c:pt>
                <c:pt idx="5780">
                  <c:v>1285.48</c:v>
                </c:pt>
                <c:pt idx="5781">
                  <c:v>1428.34</c:v>
                </c:pt>
                <c:pt idx="5782">
                  <c:v>1096.17</c:v>
                </c:pt>
                <c:pt idx="5783">
                  <c:v>1473.58</c:v>
                </c:pt>
                <c:pt idx="5784">
                  <c:v>1041.8499999999999</c:v>
                </c:pt>
                <c:pt idx="5785">
                  <c:v>1900.34</c:v>
                </c:pt>
                <c:pt idx="5786">
                  <c:v>1878.57</c:v>
                </c:pt>
                <c:pt idx="5787">
                  <c:v>526.04</c:v>
                </c:pt>
                <c:pt idx="5788">
                  <c:v>1314.85</c:v>
                </c:pt>
                <c:pt idx="5789">
                  <c:v>383.92</c:v>
                </c:pt>
                <c:pt idx="5790">
                  <c:v>805.59</c:v>
                </c:pt>
                <c:pt idx="5791">
                  <c:v>558.6</c:v>
                </c:pt>
                <c:pt idx="5792">
                  <c:v>576.80999999999995</c:v>
                </c:pt>
                <c:pt idx="5793">
                  <c:v>788.01</c:v>
                </c:pt>
                <c:pt idx="5794">
                  <c:v>1490.88</c:v>
                </c:pt>
                <c:pt idx="5795">
                  <c:v>398.79</c:v>
                </c:pt>
                <c:pt idx="5796">
                  <c:v>790.03</c:v>
                </c:pt>
                <c:pt idx="5797">
                  <c:v>741.01</c:v>
                </c:pt>
                <c:pt idx="5798">
                  <c:v>314.49</c:v>
                </c:pt>
                <c:pt idx="5799">
                  <c:v>390.31</c:v>
                </c:pt>
                <c:pt idx="5800">
                  <c:v>617.14</c:v>
                </c:pt>
                <c:pt idx="5801">
                  <c:v>1034.1400000000001</c:v>
                </c:pt>
                <c:pt idx="5802">
                  <c:v>620.29999999999995</c:v>
                </c:pt>
                <c:pt idx="5803">
                  <c:v>976.63</c:v>
                </c:pt>
                <c:pt idx="5804">
                  <c:v>655.55</c:v>
                </c:pt>
                <c:pt idx="5805">
                  <c:v>196.56</c:v>
                </c:pt>
                <c:pt idx="5806">
                  <c:v>460.32</c:v>
                </c:pt>
                <c:pt idx="5807">
                  <c:v>676.17</c:v>
                </c:pt>
                <c:pt idx="5808">
                  <c:v>1061.3399999999999</c:v>
                </c:pt>
                <c:pt idx="5809">
                  <c:v>878.45</c:v>
                </c:pt>
                <c:pt idx="5810">
                  <c:v>708.27</c:v>
                </c:pt>
                <c:pt idx="5811">
                  <c:v>1006.82</c:v>
                </c:pt>
                <c:pt idx="5812">
                  <c:v>635.22</c:v>
                </c:pt>
                <c:pt idx="5813">
                  <c:v>626.41999999999996</c:v>
                </c:pt>
                <c:pt idx="5814">
                  <c:v>778.31</c:v>
                </c:pt>
                <c:pt idx="5815">
                  <c:v>1506.79</c:v>
                </c:pt>
                <c:pt idx="5816">
                  <c:v>455.93</c:v>
                </c:pt>
                <c:pt idx="5817">
                  <c:v>1397.95</c:v>
                </c:pt>
                <c:pt idx="5818">
                  <c:v>559.88</c:v>
                </c:pt>
                <c:pt idx="5819">
                  <c:v>225.96</c:v>
                </c:pt>
                <c:pt idx="5820">
                  <c:v>543.26</c:v>
                </c:pt>
                <c:pt idx="5821">
                  <c:v>1032.49</c:v>
                </c:pt>
                <c:pt idx="5822">
                  <c:v>1538.55</c:v>
                </c:pt>
                <c:pt idx="5823">
                  <c:v>416.38</c:v>
                </c:pt>
                <c:pt idx="5824">
                  <c:v>680.65</c:v>
                </c:pt>
                <c:pt idx="5825">
                  <c:v>746.95</c:v>
                </c:pt>
                <c:pt idx="5826">
                  <c:v>722.91</c:v>
                </c:pt>
                <c:pt idx="5827">
                  <c:v>930.99</c:v>
                </c:pt>
                <c:pt idx="5828">
                  <c:v>797.59</c:v>
                </c:pt>
                <c:pt idx="5829">
                  <c:v>827.45</c:v>
                </c:pt>
                <c:pt idx="5830">
                  <c:v>941.68</c:v>
                </c:pt>
                <c:pt idx="5831">
                  <c:v>880.08</c:v>
                </c:pt>
                <c:pt idx="5832">
                  <c:v>470.34</c:v>
                </c:pt>
                <c:pt idx="5833">
                  <c:v>1150.98</c:v>
                </c:pt>
                <c:pt idx="5834">
                  <c:v>599.28</c:v>
                </c:pt>
                <c:pt idx="5835">
                  <c:v>717.51</c:v>
                </c:pt>
                <c:pt idx="5836">
                  <c:v>255.42</c:v>
                </c:pt>
                <c:pt idx="5837">
                  <c:v>573.51</c:v>
                </c:pt>
                <c:pt idx="5838">
                  <c:v>1307.01</c:v>
                </c:pt>
                <c:pt idx="5839">
                  <c:v>683.09</c:v>
                </c:pt>
                <c:pt idx="5840">
                  <c:v>463.64</c:v>
                </c:pt>
                <c:pt idx="5841">
                  <c:v>653.75</c:v>
                </c:pt>
                <c:pt idx="5842">
                  <c:v>495.21</c:v>
                </c:pt>
                <c:pt idx="5843">
                  <c:v>1092.68</c:v>
                </c:pt>
                <c:pt idx="5844">
                  <c:v>689.46</c:v>
                </c:pt>
                <c:pt idx="5845">
                  <c:v>835.26</c:v>
                </c:pt>
                <c:pt idx="5846">
                  <c:v>953.66</c:v>
                </c:pt>
                <c:pt idx="5847">
                  <c:v>1070.43</c:v>
                </c:pt>
                <c:pt idx="5848">
                  <c:v>666.47</c:v>
                </c:pt>
                <c:pt idx="5849">
                  <c:v>813.15</c:v>
                </c:pt>
                <c:pt idx="5850">
                  <c:v>846.76</c:v>
                </c:pt>
                <c:pt idx="5851">
                  <c:v>319.52</c:v>
                </c:pt>
                <c:pt idx="5852">
                  <c:v>1060.51</c:v>
                </c:pt>
                <c:pt idx="5853">
                  <c:v>1806.63</c:v>
                </c:pt>
                <c:pt idx="5854">
                  <c:v>734.54</c:v>
                </c:pt>
                <c:pt idx="5855">
                  <c:v>1026.9000000000001</c:v>
                </c:pt>
                <c:pt idx="5856">
                  <c:v>638.24</c:v>
                </c:pt>
                <c:pt idx="5857">
                  <c:v>1099.25</c:v>
                </c:pt>
                <c:pt idx="5858">
                  <c:v>606.41</c:v>
                </c:pt>
                <c:pt idx="5859">
                  <c:v>703.55</c:v>
                </c:pt>
                <c:pt idx="5860">
                  <c:v>1214.08</c:v>
                </c:pt>
                <c:pt idx="5861">
                  <c:v>1029.99</c:v>
                </c:pt>
                <c:pt idx="5862">
                  <c:v>1243.3399999999999</c:v>
                </c:pt>
                <c:pt idx="5863">
                  <c:v>1063.95</c:v>
                </c:pt>
                <c:pt idx="5864">
                  <c:v>1041.45</c:v>
                </c:pt>
                <c:pt idx="5865">
                  <c:v>1058.99</c:v>
                </c:pt>
                <c:pt idx="5866">
                  <c:v>618.30999999999995</c:v>
                </c:pt>
                <c:pt idx="5867">
                  <c:v>2382.39</c:v>
                </c:pt>
                <c:pt idx="5868">
                  <c:v>687.54</c:v>
                </c:pt>
                <c:pt idx="5869">
                  <c:v>1019.81</c:v>
                </c:pt>
                <c:pt idx="5870">
                  <c:v>1381.83</c:v>
                </c:pt>
                <c:pt idx="5871">
                  <c:v>882.61</c:v>
                </c:pt>
                <c:pt idx="5872">
                  <c:v>1125.8800000000001</c:v>
                </c:pt>
                <c:pt idx="5873">
                  <c:v>1278.2</c:v>
                </c:pt>
                <c:pt idx="5874">
                  <c:v>778.81</c:v>
                </c:pt>
                <c:pt idx="5875">
                  <c:v>691.18</c:v>
                </c:pt>
                <c:pt idx="5876">
                  <c:v>907.5</c:v>
                </c:pt>
                <c:pt idx="5877">
                  <c:v>845.47</c:v>
                </c:pt>
                <c:pt idx="5878">
                  <c:v>1405.83</c:v>
                </c:pt>
                <c:pt idx="5879">
                  <c:v>1070.67</c:v>
                </c:pt>
                <c:pt idx="5880">
                  <c:v>1245.0999999999999</c:v>
                </c:pt>
                <c:pt idx="5881">
                  <c:v>1185.26</c:v>
                </c:pt>
                <c:pt idx="5882">
                  <c:v>1082.17</c:v>
                </c:pt>
                <c:pt idx="5883">
                  <c:v>1416.81</c:v>
                </c:pt>
                <c:pt idx="5884">
                  <c:v>844.25</c:v>
                </c:pt>
                <c:pt idx="5885">
                  <c:v>838.35</c:v>
                </c:pt>
                <c:pt idx="5886">
                  <c:v>1688.56</c:v>
                </c:pt>
                <c:pt idx="5887">
                  <c:v>1562.75</c:v>
                </c:pt>
                <c:pt idx="5888">
                  <c:v>1921.06</c:v>
                </c:pt>
                <c:pt idx="5889">
                  <c:v>2150.88</c:v>
                </c:pt>
                <c:pt idx="5890">
                  <c:v>930.97</c:v>
                </c:pt>
                <c:pt idx="5891">
                  <c:v>1382.12</c:v>
                </c:pt>
                <c:pt idx="5892">
                  <c:v>1909.22</c:v>
                </c:pt>
                <c:pt idx="5893">
                  <c:v>865.73</c:v>
                </c:pt>
                <c:pt idx="5894">
                  <c:v>1780.56</c:v>
                </c:pt>
                <c:pt idx="5895">
                  <c:v>1305.93</c:v>
                </c:pt>
                <c:pt idx="5896">
                  <c:v>640.59</c:v>
                </c:pt>
                <c:pt idx="5897">
                  <c:v>1402.31</c:v>
                </c:pt>
                <c:pt idx="5898">
                  <c:v>1669.57</c:v>
                </c:pt>
                <c:pt idx="5899">
                  <c:v>1331.8</c:v>
                </c:pt>
                <c:pt idx="5900">
                  <c:v>1115.54</c:v>
                </c:pt>
                <c:pt idx="5901">
                  <c:v>1413.59</c:v>
                </c:pt>
                <c:pt idx="5902">
                  <c:v>1477.39</c:v>
                </c:pt>
                <c:pt idx="5903">
                  <c:v>668.97</c:v>
                </c:pt>
                <c:pt idx="5904">
                  <c:v>2106.0700000000002</c:v>
                </c:pt>
                <c:pt idx="5905">
                  <c:v>891.54</c:v>
                </c:pt>
                <c:pt idx="5906">
                  <c:v>1933.93</c:v>
                </c:pt>
                <c:pt idx="5907">
                  <c:v>1202.48</c:v>
                </c:pt>
                <c:pt idx="5908">
                  <c:v>1471.05</c:v>
                </c:pt>
                <c:pt idx="5909">
                  <c:v>1488.06</c:v>
                </c:pt>
                <c:pt idx="5910">
                  <c:v>1386.65</c:v>
                </c:pt>
                <c:pt idx="5911">
                  <c:v>1523.25</c:v>
                </c:pt>
                <c:pt idx="5912">
                  <c:v>1886.73</c:v>
                </c:pt>
                <c:pt idx="5913">
                  <c:v>1718.92</c:v>
                </c:pt>
                <c:pt idx="5914">
                  <c:v>1835.7</c:v>
                </c:pt>
                <c:pt idx="5915">
                  <c:v>1551.3</c:v>
                </c:pt>
                <c:pt idx="5916">
                  <c:v>1966.81</c:v>
                </c:pt>
                <c:pt idx="5917">
                  <c:v>1846.21</c:v>
                </c:pt>
                <c:pt idx="5918">
                  <c:v>1658.05</c:v>
                </c:pt>
                <c:pt idx="5919">
                  <c:v>2049.27</c:v>
                </c:pt>
                <c:pt idx="5920">
                  <c:v>1171.29</c:v>
                </c:pt>
                <c:pt idx="5921">
                  <c:v>1076.4000000000001</c:v>
                </c:pt>
                <c:pt idx="5922">
                  <c:v>1373.4</c:v>
                </c:pt>
                <c:pt idx="5923">
                  <c:v>746.13</c:v>
                </c:pt>
                <c:pt idx="5924">
                  <c:v>983.85</c:v>
                </c:pt>
                <c:pt idx="5925">
                  <c:v>1501.83</c:v>
                </c:pt>
                <c:pt idx="5926">
                  <c:v>1859.38</c:v>
                </c:pt>
                <c:pt idx="5927">
                  <c:v>1759.86</c:v>
                </c:pt>
                <c:pt idx="5928">
                  <c:v>1579.47</c:v>
                </c:pt>
                <c:pt idx="5929">
                  <c:v>1565.17</c:v>
                </c:pt>
                <c:pt idx="5930">
                  <c:v>1388.61</c:v>
                </c:pt>
                <c:pt idx="5931">
                  <c:v>1620.07</c:v>
                </c:pt>
                <c:pt idx="5932">
                  <c:v>1661.34</c:v>
                </c:pt>
                <c:pt idx="5933">
                  <c:v>1338.76</c:v>
                </c:pt>
                <c:pt idx="5934">
                  <c:v>1466.26</c:v>
                </c:pt>
                <c:pt idx="5935">
                  <c:v>1654.53</c:v>
                </c:pt>
                <c:pt idx="5936">
                  <c:v>1224.06</c:v>
                </c:pt>
                <c:pt idx="5937">
                  <c:v>578.03</c:v>
                </c:pt>
                <c:pt idx="5938">
                  <c:v>2150.3200000000002</c:v>
                </c:pt>
                <c:pt idx="5939">
                  <c:v>2034.14</c:v>
                </c:pt>
                <c:pt idx="5940">
                  <c:v>1442.91</c:v>
                </c:pt>
                <c:pt idx="5941">
                  <c:v>1443.43</c:v>
                </c:pt>
                <c:pt idx="5942">
                  <c:v>1850.68</c:v>
                </c:pt>
                <c:pt idx="5943">
                  <c:v>1252.42</c:v>
                </c:pt>
                <c:pt idx="5944">
                  <c:v>1671.68</c:v>
                </c:pt>
                <c:pt idx="5945">
                  <c:v>2501.7199999999998</c:v>
                </c:pt>
                <c:pt idx="5946">
                  <c:v>1376.55</c:v>
                </c:pt>
                <c:pt idx="5947">
                  <c:v>1693.19</c:v>
                </c:pt>
                <c:pt idx="5948">
                  <c:v>1488.24</c:v>
                </c:pt>
                <c:pt idx="5949">
                  <c:v>1062.96</c:v>
                </c:pt>
                <c:pt idx="5950">
                  <c:v>1412.8</c:v>
                </c:pt>
                <c:pt idx="5951">
                  <c:v>1978.61</c:v>
                </c:pt>
                <c:pt idx="5952">
                  <c:v>1846.78</c:v>
                </c:pt>
                <c:pt idx="5953">
                  <c:v>1007</c:v>
                </c:pt>
                <c:pt idx="5954">
                  <c:v>1562.97</c:v>
                </c:pt>
                <c:pt idx="5955">
                  <c:v>1546.48</c:v>
                </c:pt>
                <c:pt idx="5956">
                  <c:v>532.61</c:v>
                </c:pt>
                <c:pt idx="5957">
                  <c:v>1679.06</c:v>
                </c:pt>
                <c:pt idx="5958">
                  <c:v>1449.06</c:v>
                </c:pt>
                <c:pt idx="5959">
                  <c:v>2259.1</c:v>
                </c:pt>
                <c:pt idx="5960">
                  <c:v>1908.85</c:v>
                </c:pt>
                <c:pt idx="5961">
                  <c:v>828.14</c:v>
                </c:pt>
                <c:pt idx="5962">
                  <c:v>1203.48</c:v>
                </c:pt>
                <c:pt idx="5963">
                  <c:v>1655.73</c:v>
                </c:pt>
                <c:pt idx="5964">
                  <c:v>1163.3900000000001</c:v>
                </c:pt>
                <c:pt idx="5965">
                  <c:v>1033.76</c:v>
                </c:pt>
                <c:pt idx="5966">
                  <c:v>1605.29</c:v>
                </c:pt>
                <c:pt idx="5967">
                  <c:v>1086.3599999999999</c:v>
                </c:pt>
                <c:pt idx="5968">
                  <c:v>1214.4100000000001</c:v>
                </c:pt>
                <c:pt idx="5969">
                  <c:v>2814.64</c:v>
                </c:pt>
                <c:pt idx="5970">
                  <c:v>2079.31</c:v>
                </c:pt>
                <c:pt idx="5971">
                  <c:v>1247</c:v>
                </c:pt>
                <c:pt idx="5972">
                  <c:v>1175.07</c:v>
                </c:pt>
                <c:pt idx="5973">
                  <c:v>1355.56</c:v>
                </c:pt>
                <c:pt idx="5974">
                  <c:v>2315.6999999999998</c:v>
                </c:pt>
                <c:pt idx="5975">
                  <c:v>1415.45</c:v>
                </c:pt>
                <c:pt idx="5976">
                  <c:v>933.46</c:v>
                </c:pt>
                <c:pt idx="5977">
                  <c:v>1336.06</c:v>
                </c:pt>
                <c:pt idx="5978">
                  <c:v>1945.15</c:v>
                </c:pt>
                <c:pt idx="5979">
                  <c:v>750.87</c:v>
                </c:pt>
                <c:pt idx="5980">
                  <c:v>1407.08</c:v>
                </c:pt>
                <c:pt idx="5981">
                  <c:v>1283.76</c:v>
                </c:pt>
                <c:pt idx="5982">
                  <c:v>1373.97</c:v>
                </c:pt>
                <c:pt idx="5983">
                  <c:v>997.56</c:v>
                </c:pt>
                <c:pt idx="5984">
                  <c:v>1146.03</c:v>
                </c:pt>
                <c:pt idx="5985">
                  <c:v>1233.9000000000001</c:v>
                </c:pt>
                <c:pt idx="5986">
                  <c:v>1189.57</c:v>
                </c:pt>
                <c:pt idx="5987">
                  <c:v>3158.42</c:v>
                </c:pt>
                <c:pt idx="5988">
                  <c:v>429.66</c:v>
                </c:pt>
                <c:pt idx="5989">
                  <c:v>1332.52</c:v>
                </c:pt>
                <c:pt idx="5990">
                  <c:v>1443.1</c:v>
                </c:pt>
                <c:pt idx="5991">
                  <c:v>1814.82</c:v>
                </c:pt>
                <c:pt idx="5992">
                  <c:v>1298.1500000000001</c:v>
                </c:pt>
                <c:pt idx="5993">
                  <c:v>1364.05</c:v>
                </c:pt>
                <c:pt idx="5994">
                  <c:v>1617.95</c:v>
                </c:pt>
                <c:pt idx="5995">
                  <c:v>898.13</c:v>
                </c:pt>
                <c:pt idx="5996">
                  <c:v>1092.5</c:v>
                </c:pt>
                <c:pt idx="5997">
                  <c:v>1840.98</c:v>
                </c:pt>
                <c:pt idx="5998">
                  <c:v>2131.1999999999998</c:v>
                </c:pt>
                <c:pt idx="5999">
                  <c:v>2011.7</c:v>
                </c:pt>
                <c:pt idx="6000">
                  <c:v>1300.02</c:v>
                </c:pt>
                <c:pt idx="6001">
                  <c:v>2514.3000000000002</c:v>
                </c:pt>
                <c:pt idx="6002">
                  <c:v>1429.37</c:v>
                </c:pt>
                <c:pt idx="6003">
                  <c:v>2121.6999999999998</c:v>
                </c:pt>
                <c:pt idx="6004">
                  <c:v>2087.85</c:v>
                </c:pt>
                <c:pt idx="6005">
                  <c:v>2176.52</c:v>
                </c:pt>
                <c:pt idx="6006">
                  <c:v>1763.38</c:v>
                </c:pt>
                <c:pt idx="6007">
                  <c:v>1826.26</c:v>
                </c:pt>
                <c:pt idx="6008">
                  <c:v>2050.2199999999998</c:v>
                </c:pt>
                <c:pt idx="6009">
                  <c:v>2832.42</c:v>
                </c:pt>
                <c:pt idx="6010">
                  <c:v>4801.04</c:v>
                </c:pt>
                <c:pt idx="6011">
                  <c:v>3366.6</c:v>
                </c:pt>
                <c:pt idx="6012">
                  <c:v>2786.96</c:v>
                </c:pt>
                <c:pt idx="6013">
                  <c:v>2992.2</c:v>
                </c:pt>
                <c:pt idx="6014">
                  <c:v>2731.29</c:v>
                </c:pt>
                <c:pt idx="6015">
                  <c:v>2963.05</c:v>
                </c:pt>
                <c:pt idx="6016">
                  <c:v>2438.75</c:v>
                </c:pt>
                <c:pt idx="6017">
                  <c:v>2082.12</c:v>
                </c:pt>
                <c:pt idx="6018">
                  <c:v>2514.29</c:v>
                </c:pt>
                <c:pt idx="6019">
                  <c:v>2727.19</c:v>
                </c:pt>
                <c:pt idx="6020">
                  <c:v>2721.57</c:v>
                </c:pt>
                <c:pt idx="6021">
                  <c:v>2164.12</c:v>
                </c:pt>
                <c:pt idx="6022">
                  <c:v>2718.28</c:v>
                </c:pt>
                <c:pt idx="6023">
                  <c:v>2579.4699999999998</c:v>
                </c:pt>
                <c:pt idx="6024">
                  <c:v>2690.69</c:v>
                </c:pt>
                <c:pt idx="6025">
                  <c:v>1587.1</c:v>
                </c:pt>
                <c:pt idx="6026">
                  <c:v>2085.7199999999998</c:v>
                </c:pt>
                <c:pt idx="6027">
                  <c:v>2374.3200000000002</c:v>
                </c:pt>
                <c:pt idx="6028">
                  <c:v>1660.59</c:v>
                </c:pt>
                <c:pt idx="6029">
                  <c:v>2511.3000000000002</c:v>
                </c:pt>
                <c:pt idx="6030">
                  <c:v>2540.48</c:v>
                </c:pt>
                <c:pt idx="6031">
                  <c:v>1311.08</c:v>
                </c:pt>
                <c:pt idx="6032">
                  <c:v>1683.66</c:v>
                </c:pt>
                <c:pt idx="6033">
                  <c:v>1168.08</c:v>
                </c:pt>
                <c:pt idx="6034">
                  <c:v>2141.5</c:v>
                </c:pt>
                <c:pt idx="6035">
                  <c:v>2373.84</c:v>
                </c:pt>
                <c:pt idx="6036">
                  <c:v>1932.68</c:v>
                </c:pt>
                <c:pt idx="6037">
                  <c:v>2348.29</c:v>
                </c:pt>
                <c:pt idx="6038">
                  <c:v>1321.48</c:v>
                </c:pt>
                <c:pt idx="6039">
                  <c:v>2035.56</c:v>
                </c:pt>
                <c:pt idx="6040">
                  <c:v>2581.88</c:v>
                </c:pt>
                <c:pt idx="6041">
                  <c:v>1854.3</c:v>
                </c:pt>
                <c:pt idx="6042">
                  <c:v>2336.87</c:v>
                </c:pt>
                <c:pt idx="6043">
                  <c:v>2199.23</c:v>
                </c:pt>
                <c:pt idx="6044">
                  <c:v>1251.17</c:v>
                </c:pt>
                <c:pt idx="6045">
                  <c:v>1662.13</c:v>
                </c:pt>
                <c:pt idx="6046">
                  <c:v>1727.02</c:v>
                </c:pt>
                <c:pt idx="6047">
                  <c:v>2056.19</c:v>
                </c:pt>
                <c:pt idx="6048">
                  <c:v>1485.49</c:v>
                </c:pt>
                <c:pt idx="6049">
                  <c:v>2149.36</c:v>
                </c:pt>
                <c:pt idx="6050">
                  <c:v>2459.37</c:v>
                </c:pt>
                <c:pt idx="6051">
                  <c:v>1542.1</c:v>
                </c:pt>
                <c:pt idx="6052">
                  <c:v>2530.38</c:v>
                </c:pt>
                <c:pt idx="6053">
                  <c:v>1935.92</c:v>
                </c:pt>
                <c:pt idx="6054">
                  <c:v>1355.36</c:v>
                </c:pt>
                <c:pt idx="6055">
                  <c:v>1366.26</c:v>
                </c:pt>
                <c:pt idx="6056">
                  <c:v>2368.41</c:v>
                </c:pt>
                <c:pt idx="6057">
                  <c:v>2408.66</c:v>
                </c:pt>
                <c:pt idx="6058">
                  <c:v>2262.34</c:v>
                </c:pt>
                <c:pt idx="6059">
                  <c:v>2298.23</c:v>
                </c:pt>
                <c:pt idx="6060">
                  <c:v>2206.84</c:v>
                </c:pt>
                <c:pt idx="6061">
                  <c:v>2171.86</c:v>
                </c:pt>
                <c:pt idx="6062">
                  <c:v>2117.7399999999998</c:v>
                </c:pt>
                <c:pt idx="6063">
                  <c:v>1576.6</c:v>
                </c:pt>
                <c:pt idx="6064">
                  <c:v>1812.96</c:v>
                </c:pt>
                <c:pt idx="6065">
                  <c:v>1915.35</c:v>
                </c:pt>
                <c:pt idx="6066">
                  <c:v>1451.04</c:v>
                </c:pt>
                <c:pt idx="6067">
                  <c:v>1740.45</c:v>
                </c:pt>
                <c:pt idx="6068">
                  <c:v>1933.43</c:v>
                </c:pt>
                <c:pt idx="6069">
                  <c:v>2030.08</c:v>
                </c:pt>
                <c:pt idx="6070">
                  <c:v>1959.56</c:v>
                </c:pt>
                <c:pt idx="6071">
                  <c:v>1840.09</c:v>
                </c:pt>
                <c:pt idx="6072">
                  <c:v>2512.6799999999998</c:v>
                </c:pt>
                <c:pt idx="6073">
                  <c:v>2294.2800000000002</c:v>
                </c:pt>
                <c:pt idx="6074">
                  <c:v>1877.52</c:v>
                </c:pt>
                <c:pt idx="6075">
                  <c:v>1665.35</c:v>
                </c:pt>
                <c:pt idx="6076">
                  <c:v>2206.15</c:v>
                </c:pt>
                <c:pt idx="6077">
                  <c:v>1629.04</c:v>
                </c:pt>
                <c:pt idx="6078">
                  <c:v>1810.54</c:v>
                </c:pt>
                <c:pt idx="6079">
                  <c:v>1782.83</c:v>
                </c:pt>
                <c:pt idx="6080">
                  <c:v>1907.02</c:v>
                </c:pt>
                <c:pt idx="6081">
                  <c:v>1219.22</c:v>
                </c:pt>
                <c:pt idx="6082">
                  <c:v>1929.96</c:v>
                </c:pt>
                <c:pt idx="6083">
                  <c:v>1328.94</c:v>
                </c:pt>
                <c:pt idx="6084">
                  <c:v>1639.46</c:v>
                </c:pt>
                <c:pt idx="6085">
                  <c:v>1929.33</c:v>
                </c:pt>
                <c:pt idx="6086">
                  <c:v>1832.48</c:v>
                </c:pt>
                <c:pt idx="6087">
                  <c:v>1886.42</c:v>
                </c:pt>
                <c:pt idx="6088">
                  <c:v>1808.03</c:v>
                </c:pt>
                <c:pt idx="6089">
                  <c:v>2959.17</c:v>
                </c:pt>
                <c:pt idx="6090">
                  <c:v>2110.7800000000002</c:v>
                </c:pt>
                <c:pt idx="6091">
                  <c:v>2193.61</c:v>
                </c:pt>
                <c:pt idx="6092">
                  <c:v>2150.69</c:v>
                </c:pt>
                <c:pt idx="6093">
                  <c:v>4134.05</c:v>
                </c:pt>
                <c:pt idx="6094">
                  <c:v>2841.86</c:v>
                </c:pt>
                <c:pt idx="6095">
                  <c:v>1953.6</c:v>
                </c:pt>
                <c:pt idx="6096">
                  <c:v>1953.32</c:v>
                </c:pt>
                <c:pt idx="6097">
                  <c:v>1515.66</c:v>
                </c:pt>
                <c:pt idx="6098">
                  <c:v>1358.05</c:v>
                </c:pt>
                <c:pt idx="6099">
                  <c:v>1555.22</c:v>
                </c:pt>
                <c:pt idx="6100">
                  <c:v>2028.09</c:v>
                </c:pt>
                <c:pt idx="6101">
                  <c:v>1557.77</c:v>
                </c:pt>
                <c:pt idx="6102">
                  <c:v>1859.33</c:v>
                </c:pt>
                <c:pt idx="6103">
                  <c:v>2069.34</c:v>
                </c:pt>
                <c:pt idx="6104">
                  <c:v>2103.4</c:v>
                </c:pt>
                <c:pt idx="6105">
                  <c:v>2042.74</c:v>
                </c:pt>
                <c:pt idx="6106">
                  <c:v>1818.54</c:v>
                </c:pt>
                <c:pt idx="6107">
                  <c:v>1002.26</c:v>
                </c:pt>
                <c:pt idx="6108">
                  <c:v>1725.61</c:v>
                </c:pt>
                <c:pt idx="6109">
                  <c:v>1425.25</c:v>
                </c:pt>
                <c:pt idx="6110">
                  <c:v>2552.23</c:v>
                </c:pt>
                <c:pt idx="6111">
                  <c:v>1738.53</c:v>
                </c:pt>
                <c:pt idx="6112">
                  <c:v>2032.76</c:v>
                </c:pt>
                <c:pt idx="6113">
                  <c:v>2154.44</c:v>
                </c:pt>
                <c:pt idx="6114">
                  <c:v>1682.33</c:v>
                </c:pt>
                <c:pt idx="6115">
                  <c:v>2819.57</c:v>
                </c:pt>
                <c:pt idx="6116">
                  <c:v>2301.64</c:v>
                </c:pt>
                <c:pt idx="6117">
                  <c:v>1435.1</c:v>
                </c:pt>
                <c:pt idx="6118">
                  <c:v>1980.76</c:v>
                </c:pt>
                <c:pt idx="6119">
                  <c:v>1728.53</c:v>
                </c:pt>
                <c:pt idx="6120">
                  <c:v>1613.29</c:v>
                </c:pt>
                <c:pt idx="6121">
                  <c:v>2001.19</c:v>
                </c:pt>
                <c:pt idx="6122">
                  <c:v>1565.37</c:v>
                </c:pt>
                <c:pt idx="6123">
                  <c:v>2387.61</c:v>
                </c:pt>
                <c:pt idx="6124">
                  <c:v>1671.65</c:v>
                </c:pt>
                <c:pt idx="6125">
                  <c:v>2751.75</c:v>
                </c:pt>
                <c:pt idx="6126">
                  <c:v>1877.1</c:v>
                </c:pt>
                <c:pt idx="6127">
                  <c:v>1714.27</c:v>
                </c:pt>
                <c:pt idx="6128">
                  <c:v>1942.02</c:v>
                </c:pt>
                <c:pt idx="6129">
                  <c:v>1600.84</c:v>
                </c:pt>
                <c:pt idx="6130">
                  <c:v>2003.76</c:v>
                </c:pt>
                <c:pt idx="6131">
                  <c:v>2148.65</c:v>
                </c:pt>
                <c:pt idx="6132">
                  <c:v>1565.9</c:v>
                </c:pt>
                <c:pt idx="6133">
                  <c:v>1626.08</c:v>
                </c:pt>
                <c:pt idx="6134">
                  <c:v>1725.25</c:v>
                </c:pt>
                <c:pt idx="6135">
                  <c:v>1713.39</c:v>
                </c:pt>
                <c:pt idx="6136">
                  <c:v>1991.48</c:v>
                </c:pt>
                <c:pt idx="6137">
                  <c:v>1629.67</c:v>
                </c:pt>
                <c:pt idx="6138">
                  <c:v>1504.26</c:v>
                </c:pt>
                <c:pt idx="6139">
                  <c:v>4387.95</c:v>
                </c:pt>
                <c:pt idx="6140">
                  <c:v>2284.2600000000002</c:v>
                </c:pt>
                <c:pt idx="6141">
                  <c:v>1810.08</c:v>
                </c:pt>
                <c:pt idx="6142">
                  <c:v>1818.04</c:v>
                </c:pt>
                <c:pt idx="6143">
                  <c:v>1629.25</c:v>
                </c:pt>
                <c:pt idx="6144">
                  <c:v>3943.97</c:v>
                </c:pt>
                <c:pt idx="6145">
                  <c:v>1869.31</c:v>
                </c:pt>
                <c:pt idx="6146">
                  <c:v>2208.08</c:v>
                </c:pt>
                <c:pt idx="6147">
                  <c:v>2173.1799999999998</c:v>
                </c:pt>
                <c:pt idx="6148">
                  <c:v>1883.77</c:v>
                </c:pt>
                <c:pt idx="6149">
                  <c:v>2785.98</c:v>
                </c:pt>
                <c:pt idx="6150">
                  <c:v>2221.91</c:v>
                </c:pt>
                <c:pt idx="6151">
                  <c:v>2036</c:v>
                </c:pt>
                <c:pt idx="6152">
                  <c:v>1621.94</c:v>
                </c:pt>
                <c:pt idx="6153">
                  <c:v>1589.64</c:v>
                </c:pt>
                <c:pt idx="6154">
                  <c:v>1473.43</c:v>
                </c:pt>
                <c:pt idx="6155">
                  <c:v>2183.8200000000002</c:v>
                </c:pt>
                <c:pt idx="6156">
                  <c:v>2439.62</c:v>
                </c:pt>
                <c:pt idx="6157">
                  <c:v>1585.47</c:v>
                </c:pt>
                <c:pt idx="6158">
                  <c:v>2311.39</c:v>
                </c:pt>
                <c:pt idx="6159">
                  <c:v>1983.97</c:v>
                </c:pt>
                <c:pt idx="6160">
                  <c:v>2041.65</c:v>
                </c:pt>
                <c:pt idx="6161">
                  <c:v>1783.98</c:v>
                </c:pt>
                <c:pt idx="6162">
                  <c:v>2697.69</c:v>
                </c:pt>
                <c:pt idx="6163">
                  <c:v>2814.07</c:v>
                </c:pt>
                <c:pt idx="6164">
                  <c:v>1096.3699999999999</c:v>
                </c:pt>
                <c:pt idx="6165">
                  <c:v>2319.41</c:v>
                </c:pt>
                <c:pt idx="6166">
                  <c:v>2490.85</c:v>
                </c:pt>
                <c:pt idx="6167">
                  <c:v>2561.5100000000002</c:v>
                </c:pt>
                <c:pt idx="6168">
                  <c:v>1861.04</c:v>
                </c:pt>
                <c:pt idx="6169">
                  <c:v>1740.22</c:v>
                </c:pt>
                <c:pt idx="6170">
                  <c:v>1878</c:v>
                </c:pt>
                <c:pt idx="6171">
                  <c:v>2349.42</c:v>
                </c:pt>
                <c:pt idx="6172">
                  <c:v>2599.1</c:v>
                </c:pt>
                <c:pt idx="6173">
                  <c:v>1676.49</c:v>
                </c:pt>
                <c:pt idx="6174">
                  <c:v>1723.52</c:v>
                </c:pt>
                <c:pt idx="6175">
                  <c:v>2074.9299999999998</c:v>
                </c:pt>
                <c:pt idx="6176">
                  <c:v>2007.41</c:v>
                </c:pt>
                <c:pt idx="6177">
                  <c:v>2082.64</c:v>
                </c:pt>
                <c:pt idx="6178">
                  <c:v>2381.58</c:v>
                </c:pt>
                <c:pt idx="6179">
                  <c:v>1781.42</c:v>
                </c:pt>
                <c:pt idx="6180">
                  <c:v>2142.98</c:v>
                </c:pt>
                <c:pt idx="6181">
                  <c:v>1970.64</c:v>
                </c:pt>
                <c:pt idx="6182">
                  <c:v>4718.8</c:v>
                </c:pt>
                <c:pt idx="6183">
                  <c:v>2261.17</c:v>
                </c:pt>
                <c:pt idx="6184">
                  <c:v>2662.62</c:v>
                </c:pt>
                <c:pt idx="6185">
                  <c:v>1498.83</c:v>
                </c:pt>
                <c:pt idx="6186">
                  <c:v>1932.48</c:v>
                </c:pt>
                <c:pt idx="6187">
                  <c:v>1931.94</c:v>
                </c:pt>
                <c:pt idx="6188">
                  <c:v>1479.07</c:v>
                </c:pt>
                <c:pt idx="6189">
                  <c:v>1933.43</c:v>
                </c:pt>
                <c:pt idx="6190">
                  <c:v>1404.7</c:v>
                </c:pt>
                <c:pt idx="6191">
                  <c:v>1825.54</c:v>
                </c:pt>
                <c:pt idx="6192">
                  <c:v>2048.04</c:v>
                </c:pt>
                <c:pt idx="6193">
                  <c:v>1956.02</c:v>
                </c:pt>
                <c:pt idx="6194">
                  <c:v>1653.3</c:v>
                </c:pt>
                <c:pt idx="6195">
                  <c:v>1837.82</c:v>
                </c:pt>
                <c:pt idx="6196">
                  <c:v>1900.08</c:v>
                </c:pt>
                <c:pt idx="6197">
                  <c:v>1040.18</c:v>
                </c:pt>
                <c:pt idx="6198">
                  <c:v>1529.75</c:v>
                </c:pt>
                <c:pt idx="6199">
                  <c:v>2690.84</c:v>
                </c:pt>
                <c:pt idx="6200">
                  <c:v>1746.51</c:v>
                </c:pt>
                <c:pt idx="6201">
                  <c:v>1624.42</c:v>
                </c:pt>
                <c:pt idx="6202">
                  <c:v>1895.89</c:v>
                </c:pt>
                <c:pt idx="6203">
                  <c:v>1908.49</c:v>
                </c:pt>
                <c:pt idx="6204">
                  <c:v>2358.3000000000002</c:v>
                </c:pt>
                <c:pt idx="6205">
                  <c:v>1871.56</c:v>
                </c:pt>
                <c:pt idx="6206">
                  <c:v>1597.37</c:v>
                </c:pt>
                <c:pt idx="6207">
                  <c:v>1895.32</c:v>
                </c:pt>
                <c:pt idx="6208">
                  <c:v>1887.76</c:v>
                </c:pt>
                <c:pt idx="6209">
                  <c:v>2371.44</c:v>
                </c:pt>
                <c:pt idx="6210">
                  <c:v>1726.99</c:v>
                </c:pt>
                <c:pt idx="6211">
                  <c:v>2016.58</c:v>
                </c:pt>
                <c:pt idx="6212">
                  <c:v>2761.27</c:v>
                </c:pt>
                <c:pt idx="6213">
                  <c:v>1868.48</c:v>
                </c:pt>
                <c:pt idx="6214">
                  <c:v>2100.29</c:v>
                </c:pt>
                <c:pt idx="6215">
                  <c:v>2092.35</c:v>
                </c:pt>
                <c:pt idx="6216">
                  <c:v>1364.61</c:v>
                </c:pt>
                <c:pt idx="6217">
                  <c:v>1498.04</c:v>
                </c:pt>
                <c:pt idx="6218">
                  <c:v>2148</c:v>
                </c:pt>
                <c:pt idx="6219">
                  <c:v>2194.3200000000002</c:v>
                </c:pt>
                <c:pt idx="6220">
                  <c:v>1531.73</c:v>
                </c:pt>
                <c:pt idx="6221">
                  <c:v>2105.46</c:v>
                </c:pt>
                <c:pt idx="6222">
                  <c:v>2118.79</c:v>
                </c:pt>
                <c:pt idx="6223">
                  <c:v>1759.66</c:v>
                </c:pt>
                <c:pt idx="6224">
                  <c:v>2276.9299999999998</c:v>
                </c:pt>
                <c:pt idx="6225">
                  <c:v>2404.21</c:v>
                </c:pt>
                <c:pt idx="6226">
                  <c:v>2364.3200000000002</c:v>
                </c:pt>
                <c:pt idx="6227">
                  <c:v>1448.76</c:v>
                </c:pt>
                <c:pt idx="6228">
                  <c:v>1644.91</c:v>
                </c:pt>
                <c:pt idx="6229">
                  <c:v>2597.09</c:v>
                </c:pt>
                <c:pt idx="6230">
                  <c:v>1828.05</c:v>
                </c:pt>
                <c:pt idx="6231">
                  <c:v>1888.82</c:v>
                </c:pt>
                <c:pt idx="6232">
                  <c:v>1915.18</c:v>
                </c:pt>
                <c:pt idx="6233">
                  <c:v>1607.49</c:v>
                </c:pt>
                <c:pt idx="6234">
                  <c:v>4034.77</c:v>
                </c:pt>
                <c:pt idx="6235">
                  <c:v>2298.9499999999998</c:v>
                </c:pt>
                <c:pt idx="6236">
                  <c:v>1739.97</c:v>
                </c:pt>
                <c:pt idx="6237">
                  <c:v>2205.37</c:v>
                </c:pt>
                <c:pt idx="6238">
                  <c:v>1935.53</c:v>
                </c:pt>
                <c:pt idx="6239">
                  <c:v>2076.87</c:v>
                </c:pt>
                <c:pt idx="6240">
                  <c:v>1615.01</c:v>
                </c:pt>
                <c:pt idx="6241">
                  <c:v>2725.18</c:v>
                </c:pt>
                <c:pt idx="6242">
                  <c:v>2253.61</c:v>
                </c:pt>
                <c:pt idx="6243">
                  <c:v>2470.62</c:v>
                </c:pt>
                <c:pt idx="6244">
                  <c:v>2520.86</c:v>
                </c:pt>
                <c:pt idx="6245">
                  <c:v>2117.0300000000002</c:v>
                </c:pt>
                <c:pt idx="6246">
                  <c:v>1840.63</c:v>
                </c:pt>
                <c:pt idx="6247">
                  <c:v>1801.48</c:v>
                </c:pt>
                <c:pt idx="6248">
                  <c:v>1794.43</c:v>
                </c:pt>
                <c:pt idx="6249">
                  <c:v>1579.27</c:v>
                </c:pt>
                <c:pt idx="6250">
                  <c:v>1810.66</c:v>
                </c:pt>
                <c:pt idx="6251">
                  <c:v>1607.01</c:v>
                </c:pt>
                <c:pt idx="6252">
                  <c:v>2326.5300000000002</c:v>
                </c:pt>
                <c:pt idx="6253">
                  <c:v>1842.74</c:v>
                </c:pt>
                <c:pt idx="6254">
                  <c:v>1872.46</c:v>
                </c:pt>
                <c:pt idx="6255">
                  <c:v>2162.1799999999998</c:v>
                </c:pt>
                <c:pt idx="6256">
                  <c:v>1838.4</c:v>
                </c:pt>
                <c:pt idx="6257">
                  <c:v>1616.29</c:v>
                </c:pt>
                <c:pt idx="6258">
                  <c:v>2175.4899999999998</c:v>
                </c:pt>
                <c:pt idx="6259">
                  <c:v>1744.73</c:v>
                </c:pt>
                <c:pt idx="6260">
                  <c:v>1490.37</c:v>
                </c:pt>
                <c:pt idx="6261">
                  <c:v>1737.02</c:v>
                </c:pt>
                <c:pt idx="6262">
                  <c:v>2383.66</c:v>
                </c:pt>
                <c:pt idx="6263">
                  <c:v>2149.21</c:v>
                </c:pt>
                <c:pt idx="6264">
                  <c:v>2297.48</c:v>
                </c:pt>
                <c:pt idx="6265">
                  <c:v>1537.2</c:v>
                </c:pt>
                <c:pt idx="6266">
                  <c:v>2903.77</c:v>
                </c:pt>
                <c:pt idx="6267">
                  <c:v>2873.71</c:v>
                </c:pt>
                <c:pt idx="6268">
                  <c:v>3519.44</c:v>
                </c:pt>
                <c:pt idx="6269">
                  <c:v>2343.0500000000002</c:v>
                </c:pt>
                <c:pt idx="6270">
                  <c:v>2135.88</c:v>
                </c:pt>
                <c:pt idx="6271">
                  <c:v>1709.9</c:v>
                </c:pt>
                <c:pt idx="6272">
                  <c:v>2584.46</c:v>
                </c:pt>
                <c:pt idx="6273">
                  <c:v>1482.07</c:v>
                </c:pt>
                <c:pt idx="6274">
                  <c:v>2328.1799999999998</c:v>
                </c:pt>
                <c:pt idx="6275">
                  <c:v>1800.67</c:v>
                </c:pt>
                <c:pt idx="6276">
                  <c:v>1578.99</c:v>
                </c:pt>
                <c:pt idx="6277">
                  <c:v>1402.08</c:v>
                </c:pt>
                <c:pt idx="6278">
                  <c:v>2111.06</c:v>
                </c:pt>
                <c:pt idx="6279">
                  <c:v>1609.91</c:v>
                </c:pt>
                <c:pt idx="6280">
                  <c:v>2371.4299999999998</c:v>
                </c:pt>
                <c:pt idx="6281">
                  <c:v>2215.69</c:v>
                </c:pt>
                <c:pt idx="6282">
                  <c:v>1836.67</c:v>
                </c:pt>
                <c:pt idx="6283">
                  <c:v>1159.68</c:v>
                </c:pt>
                <c:pt idx="6284">
                  <c:v>2229.7600000000002</c:v>
                </c:pt>
                <c:pt idx="6285">
                  <c:v>2516.12</c:v>
                </c:pt>
                <c:pt idx="6286">
                  <c:v>4383.58</c:v>
                </c:pt>
                <c:pt idx="6287">
                  <c:v>4329.57</c:v>
                </c:pt>
                <c:pt idx="6288">
                  <c:v>3932.55</c:v>
                </c:pt>
                <c:pt idx="6289">
                  <c:v>3971.46</c:v>
                </c:pt>
                <c:pt idx="6290">
                  <c:v>5008.67</c:v>
                </c:pt>
                <c:pt idx="6291">
                  <c:v>6097.38</c:v>
                </c:pt>
                <c:pt idx="6292">
                  <c:v>3748.93</c:v>
                </c:pt>
                <c:pt idx="6293">
                  <c:v>1783.63</c:v>
                </c:pt>
                <c:pt idx="6294">
                  <c:v>2178.4</c:v>
                </c:pt>
                <c:pt idx="6295">
                  <c:v>1873.64</c:v>
                </c:pt>
                <c:pt idx="6296">
                  <c:v>2202.77</c:v>
                </c:pt>
                <c:pt idx="6297">
                  <c:v>2218.77</c:v>
                </c:pt>
                <c:pt idx="6298">
                  <c:v>2129.2800000000002</c:v>
                </c:pt>
                <c:pt idx="6299">
                  <c:v>1683.93</c:v>
                </c:pt>
                <c:pt idx="6300">
                  <c:v>2253.6</c:v>
                </c:pt>
                <c:pt idx="6301">
                  <c:v>2143.1</c:v>
                </c:pt>
                <c:pt idx="6302">
                  <c:v>1448.55</c:v>
                </c:pt>
                <c:pt idx="6303">
                  <c:v>2200.0300000000002</c:v>
                </c:pt>
                <c:pt idx="6304">
                  <c:v>2200.23</c:v>
                </c:pt>
                <c:pt idx="6305">
                  <c:v>1761.01</c:v>
                </c:pt>
                <c:pt idx="6306">
                  <c:v>2284.71</c:v>
                </c:pt>
                <c:pt idx="6307">
                  <c:v>2215.08</c:v>
                </c:pt>
                <c:pt idx="6308">
                  <c:v>2451.65</c:v>
                </c:pt>
                <c:pt idx="6309">
                  <c:v>1196.0999999999999</c:v>
                </c:pt>
                <c:pt idx="6310">
                  <c:v>2425.41</c:v>
                </c:pt>
                <c:pt idx="6311">
                  <c:v>5059.8</c:v>
                </c:pt>
                <c:pt idx="6312">
                  <c:v>1910.72</c:v>
                </c:pt>
                <c:pt idx="6313">
                  <c:v>2810.81</c:v>
                </c:pt>
                <c:pt idx="6314">
                  <c:v>2438.04</c:v>
                </c:pt>
                <c:pt idx="6315">
                  <c:v>1716.93</c:v>
                </c:pt>
                <c:pt idx="6316">
                  <c:v>3940.13</c:v>
                </c:pt>
                <c:pt idx="6317">
                  <c:v>475.62</c:v>
                </c:pt>
                <c:pt idx="6318">
                  <c:v>1335.64</c:v>
                </c:pt>
                <c:pt idx="6319">
                  <c:v>2040.62</c:v>
                </c:pt>
                <c:pt idx="6320">
                  <c:v>2401.9</c:v>
                </c:pt>
                <c:pt idx="6321">
                  <c:v>1809.26</c:v>
                </c:pt>
                <c:pt idx="6322">
                  <c:v>1958.06</c:v>
                </c:pt>
                <c:pt idx="6323">
                  <c:v>2192.41</c:v>
                </c:pt>
                <c:pt idx="6324">
                  <c:v>2472.9</c:v>
                </c:pt>
                <c:pt idx="6325">
                  <c:v>1720.7</c:v>
                </c:pt>
                <c:pt idx="6326">
                  <c:v>1581.8</c:v>
                </c:pt>
                <c:pt idx="6327">
                  <c:v>1854.57</c:v>
                </c:pt>
                <c:pt idx="6328">
                  <c:v>1893.57</c:v>
                </c:pt>
                <c:pt idx="6329">
                  <c:v>1542.57</c:v>
                </c:pt>
                <c:pt idx="6330">
                  <c:v>2195.71</c:v>
                </c:pt>
                <c:pt idx="6331">
                  <c:v>2973.67</c:v>
                </c:pt>
                <c:pt idx="6332">
                  <c:v>1951.89</c:v>
                </c:pt>
                <c:pt idx="6333">
                  <c:v>2055.71</c:v>
                </c:pt>
                <c:pt idx="6334">
                  <c:v>2332.2600000000002</c:v>
                </c:pt>
                <c:pt idx="6335">
                  <c:v>1876.54</c:v>
                </c:pt>
                <c:pt idx="6336">
                  <c:v>1977.43</c:v>
                </c:pt>
                <c:pt idx="6337">
                  <c:v>1583.08</c:v>
                </c:pt>
                <c:pt idx="6338">
                  <c:v>2983.99</c:v>
                </c:pt>
                <c:pt idx="6339">
                  <c:v>2262.84</c:v>
                </c:pt>
                <c:pt idx="6340">
                  <c:v>6075.39</c:v>
                </c:pt>
                <c:pt idx="6341">
                  <c:v>4097.1499999999996</c:v>
                </c:pt>
                <c:pt idx="6342">
                  <c:v>6162.47</c:v>
                </c:pt>
                <c:pt idx="6343">
                  <c:v>3550.01</c:v>
                </c:pt>
                <c:pt idx="6344">
                  <c:v>1381.21</c:v>
                </c:pt>
                <c:pt idx="6345">
                  <c:v>2171.04</c:v>
                </c:pt>
                <c:pt idx="6346">
                  <c:v>1895.47</c:v>
                </c:pt>
                <c:pt idx="6347">
                  <c:v>1853.06</c:v>
                </c:pt>
                <c:pt idx="6348">
                  <c:v>2253.75</c:v>
                </c:pt>
                <c:pt idx="6349">
                  <c:v>2612.2399999999998</c:v>
                </c:pt>
                <c:pt idx="6350">
                  <c:v>2073.04</c:v>
                </c:pt>
                <c:pt idx="6351">
                  <c:v>1110.71</c:v>
                </c:pt>
                <c:pt idx="6352">
                  <c:v>2364.7800000000002</c:v>
                </c:pt>
                <c:pt idx="6353">
                  <c:v>3169.7</c:v>
                </c:pt>
                <c:pt idx="6354">
                  <c:v>2590.06</c:v>
                </c:pt>
                <c:pt idx="6355">
                  <c:v>1508.35</c:v>
                </c:pt>
                <c:pt idx="6356">
                  <c:v>629.94000000000005</c:v>
                </c:pt>
                <c:pt idx="6357">
                  <c:v>2734.46</c:v>
                </c:pt>
                <c:pt idx="6358">
                  <c:v>1524.28</c:v>
                </c:pt>
                <c:pt idx="6359">
                  <c:v>3349.16</c:v>
                </c:pt>
                <c:pt idx="6360">
                  <c:v>4113.1400000000003</c:v>
                </c:pt>
                <c:pt idx="6361">
                  <c:v>3529.19</c:v>
                </c:pt>
                <c:pt idx="6362">
                  <c:v>2136.08</c:v>
                </c:pt>
                <c:pt idx="6363">
                  <c:v>2207.25</c:v>
                </c:pt>
                <c:pt idx="6364">
                  <c:v>3265.11</c:v>
                </c:pt>
                <c:pt idx="6365">
                  <c:v>2069.89</c:v>
                </c:pt>
                <c:pt idx="6366">
                  <c:v>3040.03</c:v>
                </c:pt>
                <c:pt idx="6367">
                  <c:v>2251.13</c:v>
                </c:pt>
                <c:pt idx="6368">
                  <c:v>955.48</c:v>
                </c:pt>
                <c:pt idx="6369">
                  <c:v>3108.72</c:v>
                </c:pt>
                <c:pt idx="6370">
                  <c:v>4186.08</c:v>
                </c:pt>
                <c:pt idx="6371">
                  <c:v>607.38</c:v>
                </c:pt>
                <c:pt idx="6372">
                  <c:v>1459.68</c:v>
                </c:pt>
                <c:pt idx="6373">
                  <c:v>577.96</c:v>
                </c:pt>
                <c:pt idx="6374">
                  <c:v>477.55</c:v>
                </c:pt>
                <c:pt idx="6375">
                  <c:v>2314.11</c:v>
                </c:pt>
                <c:pt idx="6376">
                  <c:v>3497.52</c:v>
                </c:pt>
                <c:pt idx="6377">
                  <c:v>2684.15</c:v>
                </c:pt>
                <c:pt idx="6378">
                  <c:v>4119.51</c:v>
                </c:pt>
                <c:pt idx="6379">
                  <c:v>2118.89</c:v>
                </c:pt>
                <c:pt idx="6380">
                  <c:v>3643.53</c:v>
                </c:pt>
                <c:pt idx="6381">
                  <c:v>2810.95</c:v>
                </c:pt>
                <c:pt idx="6382">
                  <c:v>2285.85</c:v>
                </c:pt>
                <c:pt idx="6383">
                  <c:v>1928.94</c:v>
                </c:pt>
                <c:pt idx="6384">
                  <c:v>6754.03</c:v>
                </c:pt>
                <c:pt idx="6385">
                  <c:v>4132.84</c:v>
                </c:pt>
                <c:pt idx="6386">
                  <c:v>5425.05</c:v>
                </c:pt>
                <c:pt idx="6387">
                  <c:v>4012.13</c:v>
                </c:pt>
                <c:pt idx="6388">
                  <c:v>3969.16</c:v>
                </c:pt>
                <c:pt idx="6389">
                  <c:v>2631.2</c:v>
                </c:pt>
                <c:pt idx="6390">
                  <c:v>1003.68</c:v>
                </c:pt>
                <c:pt idx="6391">
                  <c:v>2784.64</c:v>
                </c:pt>
                <c:pt idx="6392">
                  <c:v>963.24</c:v>
                </c:pt>
                <c:pt idx="6393">
                  <c:v>1915.75</c:v>
                </c:pt>
                <c:pt idx="6394">
                  <c:v>1878.92</c:v>
                </c:pt>
                <c:pt idx="6395">
                  <c:v>4278.66</c:v>
                </c:pt>
                <c:pt idx="6396">
                  <c:v>6217.78</c:v>
                </c:pt>
                <c:pt idx="6397">
                  <c:v>3140.08</c:v>
                </c:pt>
                <c:pt idx="6398">
                  <c:v>2802.68</c:v>
                </c:pt>
                <c:pt idx="6399">
                  <c:v>2894.66</c:v>
                </c:pt>
                <c:pt idx="6400">
                  <c:v>3001.7</c:v>
                </c:pt>
                <c:pt idx="6401">
                  <c:v>1711.32</c:v>
                </c:pt>
                <c:pt idx="6402">
                  <c:v>2130.38</c:v>
                </c:pt>
                <c:pt idx="6403">
                  <c:v>1291.4100000000001</c:v>
                </c:pt>
                <c:pt idx="6404">
                  <c:v>1777.21</c:v>
                </c:pt>
                <c:pt idx="6405">
                  <c:v>1849.57</c:v>
                </c:pt>
                <c:pt idx="6406">
                  <c:v>2074.66</c:v>
                </c:pt>
                <c:pt idx="6407">
                  <c:v>1319.64</c:v>
                </c:pt>
                <c:pt idx="6408">
                  <c:v>2268.14</c:v>
                </c:pt>
                <c:pt idx="6409">
                  <c:v>2812.27</c:v>
                </c:pt>
                <c:pt idx="6410">
                  <c:v>1415.09</c:v>
                </c:pt>
                <c:pt idx="6411">
                  <c:v>3831.37</c:v>
                </c:pt>
                <c:pt idx="6412">
                  <c:v>1903.05</c:v>
                </c:pt>
                <c:pt idx="6413">
                  <c:v>2715.6</c:v>
                </c:pt>
                <c:pt idx="6414">
                  <c:v>4068.59</c:v>
                </c:pt>
                <c:pt idx="6415">
                  <c:v>4287.84</c:v>
                </c:pt>
                <c:pt idx="6416">
                  <c:v>2846.8</c:v>
                </c:pt>
                <c:pt idx="6417">
                  <c:v>4385.12</c:v>
                </c:pt>
                <c:pt idx="6418">
                  <c:v>2488.9299999999998</c:v>
                </c:pt>
                <c:pt idx="6419">
                  <c:v>2550.13</c:v>
                </c:pt>
                <c:pt idx="6420">
                  <c:v>2131.61</c:v>
                </c:pt>
                <c:pt idx="6421">
                  <c:v>5170.93</c:v>
                </c:pt>
                <c:pt idx="6422">
                  <c:v>3446.9</c:v>
                </c:pt>
                <c:pt idx="6423">
                  <c:v>2589.54</c:v>
                </c:pt>
                <c:pt idx="6424">
                  <c:v>1955.43</c:v>
                </c:pt>
                <c:pt idx="6425">
                  <c:v>2316.04</c:v>
                </c:pt>
                <c:pt idx="6426">
                  <c:v>1861.16</c:v>
                </c:pt>
                <c:pt idx="6427">
                  <c:v>1437.47</c:v>
                </c:pt>
                <c:pt idx="6428">
                  <c:v>3486.65</c:v>
                </c:pt>
                <c:pt idx="6429">
                  <c:v>3537.88</c:v>
                </c:pt>
                <c:pt idx="6430">
                  <c:v>4144.09</c:v>
                </c:pt>
                <c:pt idx="6431">
                  <c:v>3095.89</c:v>
                </c:pt>
                <c:pt idx="6432">
                  <c:v>4272.5</c:v>
                </c:pt>
                <c:pt idx="6433">
                  <c:v>4605.8</c:v>
                </c:pt>
                <c:pt idx="6434">
                  <c:v>4795.74</c:v>
                </c:pt>
                <c:pt idx="6435">
                  <c:v>1631.62</c:v>
                </c:pt>
                <c:pt idx="6436">
                  <c:v>2394.85</c:v>
                </c:pt>
                <c:pt idx="6437">
                  <c:v>2573.19</c:v>
                </c:pt>
                <c:pt idx="6438">
                  <c:v>1548.91</c:v>
                </c:pt>
                <c:pt idx="6439">
                  <c:v>2687.76</c:v>
                </c:pt>
                <c:pt idx="6440">
                  <c:v>5207.57</c:v>
                </c:pt>
                <c:pt idx="6441">
                  <c:v>677.14</c:v>
                </c:pt>
                <c:pt idx="6442">
                  <c:v>2477.87</c:v>
                </c:pt>
                <c:pt idx="6443">
                  <c:v>1648.74</c:v>
                </c:pt>
                <c:pt idx="6444">
                  <c:v>6033.04</c:v>
                </c:pt>
                <c:pt idx="6445">
                  <c:v>4532.97</c:v>
                </c:pt>
                <c:pt idx="6446">
                  <c:v>5018.68</c:v>
                </c:pt>
                <c:pt idx="6447">
                  <c:v>4361.0200000000004</c:v>
                </c:pt>
                <c:pt idx="6448">
                  <c:v>4146.5200000000004</c:v>
                </c:pt>
                <c:pt idx="6449">
                  <c:v>4957.6400000000003</c:v>
                </c:pt>
                <c:pt idx="6450">
                  <c:v>4536.6000000000004</c:v>
                </c:pt>
                <c:pt idx="6451">
                  <c:v>5249.77</c:v>
                </c:pt>
                <c:pt idx="6452">
                  <c:v>7277.71</c:v>
                </c:pt>
                <c:pt idx="6453">
                  <c:v>4816.0600000000004</c:v>
                </c:pt>
                <c:pt idx="6454">
                  <c:v>7601.16</c:v>
                </c:pt>
                <c:pt idx="6455">
                  <c:v>8729.84</c:v>
                </c:pt>
                <c:pt idx="6456">
                  <c:v>5683.4</c:v>
                </c:pt>
                <c:pt idx="6457">
                  <c:v>5773.81</c:v>
                </c:pt>
                <c:pt idx="6458">
                  <c:v>8214.19</c:v>
                </c:pt>
                <c:pt idx="6459">
                  <c:v>5519.26</c:v>
                </c:pt>
                <c:pt idx="6460">
                  <c:v>5691.04</c:v>
                </c:pt>
                <c:pt idx="6461">
                  <c:v>5402.55</c:v>
                </c:pt>
                <c:pt idx="6462">
                  <c:v>7008.29</c:v>
                </c:pt>
                <c:pt idx="6463">
                  <c:v>7446.83</c:v>
                </c:pt>
                <c:pt idx="6464">
                  <c:v>9086.2900000000009</c:v>
                </c:pt>
                <c:pt idx="6465">
                  <c:v>5675.75</c:v>
                </c:pt>
                <c:pt idx="6466">
                  <c:v>7506.55</c:v>
                </c:pt>
                <c:pt idx="6467">
                  <c:v>6689.78</c:v>
                </c:pt>
                <c:pt idx="6468">
                  <c:v>5861.37</c:v>
                </c:pt>
                <c:pt idx="6469">
                  <c:v>4398.29</c:v>
                </c:pt>
                <c:pt idx="6470">
                  <c:v>5585.52</c:v>
                </c:pt>
                <c:pt idx="6471">
                  <c:v>5487.79</c:v>
                </c:pt>
                <c:pt idx="6472">
                  <c:v>4527.49</c:v>
                </c:pt>
                <c:pt idx="6473">
                  <c:v>2168.38</c:v>
                </c:pt>
                <c:pt idx="6474">
                  <c:v>3875.82</c:v>
                </c:pt>
                <c:pt idx="6475">
                  <c:v>3445.67</c:v>
                </c:pt>
                <c:pt idx="6476">
                  <c:v>2579.1999999999998</c:v>
                </c:pt>
                <c:pt idx="6477">
                  <c:v>6320.76</c:v>
                </c:pt>
                <c:pt idx="6478">
                  <c:v>7914.59</c:v>
                </c:pt>
                <c:pt idx="6479">
                  <c:v>6362.75</c:v>
                </c:pt>
                <c:pt idx="6480">
                  <c:v>6587.87</c:v>
                </c:pt>
                <c:pt idx="6481">
                  <c:v>6184.08</c:v>
                </c:pt>
                <c:pt idx="6482">
                  <c:v>3631.68</c:v>
                </c:pt>
                <c:pt idx="6483">
                  <c:v>5862.69</c:v>
                </c:pt>
                <c:pt idx="6484">
                  <c:v>4705.6000000000004</c:v>
                </c:pt>
                <c:pt idx="6485">
                  <c:v>5151.25</c:v>
                </c:pt>
                <c:pt idx="6486">
                  <c:v>6010.85</c:v>
                </c:pt>
                <c:pt idx="6487">
                  <c:v>6115.43</c:v>
                </c:pt>
                <c:pt idx="6488">
                  <c:v>6266.37</c:v>
                </c:pt>
                <c:pt idx="6489">
                  <c:v>7797.02</c:v>
                </c:pt>
                <c:pt idx="6490">
                  <c:v>6597.45</c:v>
                </c:pt>
                <c:pt idx="6491">
                  <c:v>500.27</c:v>
                </c:pt>
                <c:pt idx="6492">
                  <c:v>5560.59</c:v>
                </c:pt>
                <c:pt idx="6493">
                  <c:v>2307.8000000000002</c:v>
                </c:pt>
                <c:pt idx="6494">
                  <c:v>2663.53</c:v>
                </c:pt>
                <c:pt idx="6495">
                  <c:v>4402.05</c:v>
                </c:pt>
                <c:pt idx="6496">
                  <c:v>4584.63</c:v>
                </c:pt>
                <c:pt idx="6497">
                  <c:v>2108.23</c:v>
                </c:pt>
                <c:pt idx="6498">
                  <c:v>3224.11</c:v>
                </c:pt>
                <c:pt idx="6499">
                  <c:v>6050.32</c:v>
                </c:pt>
                <c:pt idx="6500">
                  <c:v>5812.13</c:v>
                </c:pt>
                <c:pt idx="6501">
                  <c:v>3297.61</c:v>
                </c:pt>
                <c:pt idx="6502">
                  <c:v>6621.06</c:v>
                </c:pt>
                <c:pt idx="6503">
                  <c:v>7082.69</c:v>
                </c:pt>
                <c:pt idx="6504">
                  <c:v>6177.23</c:v>
                </c:pt>
                <c:pt idx="6505">
                  <c:v>4845.34</c:v>
                </c:pt>
                <c:pt idx="6506">
                  <c:v>6866.65</c:v>
                </c:pt>
                <c:pt idx="6507">
                  <c:v>6337.8</c:v>
                </c:pt>
                <c:pt idx="6508">
                  <c:v>4073.8</c:v>
                </c:pt>
                <c:pt idx="6509">
                  <c:v>9790.51</c:v>
                </c:pt>
                <c:pt idx="6510">
                  <c:v>5093.95</c:v>
                </c:pt>
                <c:pt idx="6511">
                  <c:v>2530.5</c:v>
                </c:pt>
                <c:pt idx="6512">
                  <c:v>669.03</c:v>
                </c:pt>
                <c:pt idx="6513">
                  <c:v>695.07</c:v>
                </c:pt>
                <c:pt idx="6514">
                  <c:v>2929.83</c:v>
                </c:pt>
                <c:pt idx="6515">
                  <c:v>1243.4100000000001</c:v>
                </c:pt>
                <c:pt idx="6516">
                  <c:v>2782.86</c:v>
                </c:pt>
                <c:pt idx="6517">
                  <c:v>771.68</c:v>
                </c:pt>
                <c:pt idx="6518">
                  <c:v>1497.65</c:v>
                </c:pt>
                <c:pt idx="6519">
                  <c:v>2791.24</c:v>
                </c:pt>
                <c:pt idx="6520">
                  <c:v>1171.32</c:v>
                </c:pt>
                <c:pt idx="6521">
                  <c:v>2036.21</c:v>
                </c:pt>
                <c:pt idx="6522">
                  <c:v>1880.13</c:v>
                </c:pt>
                <c:pt idx="6523">
                  <c:v>2435.29</c:v>
                </c:pt>
                <c:pt idx="6524">
                  <c:v>2233.5300000000002</c:v>
                </c:pt>
                <c:pt idx="6525">
                  <c:v>3601.43</c:v>
                </c:pt>
                <c:pt idx="6526">
                  <c:v>2079.67</c:v>
                </c:pt>
                <c:pt idx="6527">
                  <c:v>1962.05</c:v>
                </c:pt>
                <c:pt idx="6528">
                  <c:v>1649.07</c:v>
                </c:pt>
                <c:pt idx="6529">
                  <c:v>2598.38</c:v>
                </c:pt>
                <c:pt idx="6530">
                  <c:v>3525.68</c:v>
                </c:pt>
                <c:pt idx="6531">
                  <c:v>2475.59</c:v>
                </c:pt>
                <c:pt idx="6532">
                  <c:v>2583.5300000000002</c:v>
                </c:pt>
                <c:pt idx="6533">
                  <c:v>3242.87</c:v>
                </c:pt>
                <c:pt idx="6534">
                  <c:v>2236.27</c:v>
                </c:pt>
                <c:pt idx="6535">
                  <c:v>2052.98</c:v>
                </c:pt>
                <c:pt idx="6536">
                  <c:v>2576.1999999999998</c:v>
                </c:pt>
                <c:pt idx="6537">
                  <c:v>3631.15</c:v>
                </c:pt>
                <c:pt idx="6538">
                  <c:v>2222.13</c:v>
                </c:pt>
                <c:pt idx="6539">
                  <c:v>4142.1899999999996</c:v>
                </c:pt>
                <c:pt idx="6540">
                  <c:v>2151.81</c:v>
                </c:pt>
                <c:pt idx="6541">
                  <c:v>3567.08</c:v>
                </c:pt>
                <c:pt idx="6542">
                  <c:v>3142.29</c:v>
                </c:pt>
                <c:pt idx="6543">
                  <c:v>2615.4</c:v>
                </c:pt>
                <c:pt idx="6544">
                  <c:v>2340.34</c:v>
                </c:pt>
                <c:pt idx="6545">
                  <c:v>3853.35</c:v>
                </c:pt>
                <c:pt idx="6546">
                  <c:v>2223.96</c:v>
                </c:pt>
                <c:pt idx="6547">
                  <c:v>2534.89</c:v>
                </c:pt>
                <c:pt idx="6548">
                  <c:v>3570</c:v>
                </c:pt>
                <c:pt idx="6549">
                  <c:v>2468.67</c:v>
                </c:pt>
                <c:pt idx="6550">
                  <c:v>3333.15</c:v>
                </c:pt>
                <c:pt idx="6551">
                  <c:v>2837.25</c:v>
                </c:pt>
                <c:pt idx="6552">
                  <c:v>569.42999999999995</c:v>
                </c:pt>
                <c:pt idx="6553">
                  <c:v>2835.35</c:v>
                </c:pt>
                <c:pt idx="6554">
                  <c:v>2622.43</c:v>
                </c:pt>
                <c:pt idx="6555">
                  <c:v>3365.35</c:v>
                </c:pt>
                <c:pt idx="6556">
                  <c:v>3731.18</c:v>
                </c:pt>
                <c:pt idx="6557">
                  <c:v>3664.7</c:v>
                </c:pt>
                <c:pt idx="6558">
                  <c:v>5431.95</c:v>
                </c:pt>
                <c:pt idx="6559">
                  <c:v>7096.76</c:v>
                </c:pt>
                <c:pt idx="6560">
                  <c:v>7277.94</c:v>
                </c:pt>
                <c:pt idx="6561">
                  <c:v>9184.7800000000007</c:v>
                </c:pt>
                <c:pt idx="6562">
                  <c:v>4743.1000000000004</c:v>
                </c:pt>
                <c:pt idx="6563">
                  <c:v>856.11</c:v>
                </c:pt>
                <c:pt idx="6564">
                  <c:v>899.71</c:v>
                </c:pt>
                <c:pt idx="6565">
                  <c:v>978.19</c:v>
                </c:pt>
                <c:pt idx="6566">
                  <c:v>0.62</c:v>
                </c:pt>
                <c:pt idx="6567">
                  <c:v>316.33</c:v>
                </c:pt>
                <c:pt idx="6568">
                  <c:v>356.31</c:v>
                </c:pt>
                <c:pt idx="6569">
                  <c:v>0.62</c:v>
                </c:pt>
                <c:pt idx="6570">
                  <c:v>2353.59</c:v>
                </c:pt>
                <c:pt idx="6571">
                  <c:v>3802.17</c:v>
                </c:pt>
                <c:pt idx="6572">
                  <c:v>1720.25</c:v>
                </c:pt>
                <c:pt idx="6573">
                  <c:v>5307.57</c:v>
                </c:pt>
                <c:pt idx="6574">
                  <c:v>5111.8599999999997</c:v>
                </c:pt>
                <c:pt idx="6575">
                  <c:v>3079.77</c:v>
                </c:pt>
                <c:pt idx="6576">
                  <c:v>24.73</c:v>
                </c:pt>
                <c:pt idx="6577">
                  <c:v>657.67</c:v>
                </c:pt>
                <c:pt idx="6578">
                  <c:v>69.069999999999993</c:v>
                </c:pt>
                <c:pt idx="6579">
                  <c:v>730.78</c:v>
                </c:pt>
                <c:pt idx="6580">
                  <c:v>3219.37</c:v>
                </c:pt>
                <c:pt idx="6581">
                  <c:v>2214.06</c:v>
                </c:pt>
                <c:pt idx="6582">
                  <c:v>4813.03</c:v>
                </c:pt>
                <c:pt idx="6583">
                  <c:v>5387.25</c:v>
                </c:pt>
                <c:pt idx="6584">
                  <c:v>6006.71</c:v>
                </c:pt>
                <c:pt idx="6585">
                  <c:v>5641.22</c:v>
                </c:pt>
                <c:pt idx="6586">
                  <c:v>5765.42</c:v>
                </c:pt>
                <c:pt idx="6587">
                  <c:v>4278.18</c:v>
                </c:pt>
                <c:pt idx="6588">
                  <c:v>2272.54</c:v>
                </c:pt>
                <c:pt idx="6589">
                  <c:v>4108.92</c:v>
                </c:pt>
                <c:pt idx="6590">
                  <c:v>7144.93</c:v>
                </c:pt>
                <c:pt idx="6591">
                  <c:v>4915.6899999999996</c:v>
                </c:pt>
                <c:pt idx="6592">
                  <c:v>1021.82</c:v>
                </c:pt>
                <c:pt idx="6593">
                  <c:v>312.10000000000002</c:v>
                </c:pt>
                <c:pt idx="6594">
                  <c:v>349.74</c:v>
                </c:pt>
                <c:pt idx="6595">
                  <c:v>266.22000000000003</c:v>
                </c:pt>
                <c:pt idx="6596">
                  <c:v>6191.24</c:v>
                </c:pt>
                <c:pt idx="6597">
                  <c:v>5641.72</c:v>
                </c:pt>
                <c:pt idx="6598">
                  <c:v>3935.15</c:v>
                </c:pt>
                <c:pt idx="6599">
                  <c:v>6347.14</c:v>
                </c:pt>
                <c:pt idx="6600">
                  <c:v>7260.11</c:v>
                </c:pt>
                <c:pt idx="6601">
                  <c:v>9500.6200000000008</c:v>
                </c:pt>
                <c:pt idx="6602">
                  <c:v>9333.41</c:v>
                </c:pt>
                <c:pt idx="6603">
                  <c:v>4871.74</c:v>
                </c:pt>
                <c:pt idx="6604">
                  <c:v>4449.45</c:v>
                </c:pt>
                <c:pt idx="6605">
                  <c:v>9016.65</c:v>
                </c:pt>
                <c:pt idx="6606">
                  <c:v>2807.42</c:v>
                </c:pt>
                <c:pt idx="6607">
                  <c:v>751.32</c:v>
                </c:pt>
                <c:pt idx="6608">
                  <c:v>222.09</c:v>
                </c:pt>
                <c:pt idx="6609">
                  <c:v>0.62</c:v>
                </c:pt>
                <c:pt idx="6610">
                  <c:v>4091.05</c:v>
                </c:pt>
                <c:pt idx="6611">
                  <c:v>6535.57</c:v>
                </c:pt>
                <c:pt idx="6612">
                  <c:v>2207.62</c:v>
                </c:pt>
                <c:pt idx="6613">
                  <c:v>3808.86</c:v>
                </c:pt>
                <c:pt idx="6614">
                  <c:v>1884.04</c:v>
                </c:pt>
                <c:pt idx="6615">
                  <c:v>3712.55</c:v>
                </c:pt>
                <c:pt idx="6616">
                  <c:v>7544.24</c:v>
                </c:pt>
                <c:pt idx="6617">
                  <c:v>11581.17</c:v>
                </c:pt>
                <c:pt idx="6618">
                  <c:v>4801.1400000000003</c:v>
                </c:pt>
                <c:pt idx="6619">
                  <c:v>1811.33</c:v>
                </c:pt>
                <c:pt idx="6620">
                  <c:v>6592.79</c:v>
                </c:pt>
                <c:pt idx="6621">
                  <c:v>3852.88</c:v>
                </c:pt>
                <c:pt idx="6622">
                  <c:v>7755.16</c:v>
                </c:pt>
                <c:pt idx="6623">
                  <c:v>9065.6</c:v>
                </c:pt>
                <c:pt idx="6624">
                  <c:v>5921.21</c:v>
                </c:pt>
                <c:pt idx="6625">
                  <c:v>7117.59</c:v>
                </c:pt>
                <c:pt idx="6626">
                  <c:v>7104.56</c:v>
                </c:pt>
                <c:pt idx="6627">
                  <c:v>3140.86</c:v>
                </c:pt>
                <c:pt idx="6628">
                  <c:v>4898.08</c:v>
                </c:pt>
                <c:pt idx="6629">
                  <c:v>5271.95</c:v>
                </c:pt>
                <c:pt idx="6630">
                  <c:v>6050.2</c:v>
                </c:pt>
                <c:pt idx="6631">
                  <c:v>5964.44</c:v>
                </c:pt>
                <c:pt idx="6632">
                  <c:v>1363.72</c:v>
                </c:pt>
                <c:pt idx="6633">
                  <c:v>2189.2399999999998</c:v>
                </c:pt>
                <c:pt idx="6634">
                  <c:v>5870.59</c:v>
                </c:pt>
                <c:pt idx="6635">
                  <c:v>3202.05</c:v>
                </c:pt>
                <c:pt idx="6636">
                  <c:v>6220.98</c:v>
                </c:pt>
                <c:pt idx="6637">
                  <c:v>5070.5200000000004</c:v>
                </c:pt>
                <c:pt idx="6638">
                  <c:v>4406.16</c:v>
                </c:pt>
                <c:pt idx="6639">
                  <c:v>4543.8900000000003</c:v>
                </c:pt>
                <c:pt idx="6640">
                  <c:v>3650.87</c:v>
                </c:pt>
                <c:pt idx="6641">
                  <c:v>6404.43</c:v>
                </c:pt>
                <c:pt idx="6642">
                  <c:v>3715.08</c:v>
                </c:pt>
                <c:pt idx="6643">
                  <c:v>4762.83</c:v>
                </c:pt>
                <c:pt idx="6644">
                  <c:v>8058.52</c:v>
                </c:pt>
                <c:pt idx="6645">
                  <c:v>4571.8100000000004</c:v>
                </c:pt>
                <c:pt idx="6646">
                  <c:v>4374.51</c:v>
                </c:pt>
                <c:pt idx="6647">
                  <c:v>5916.43</c:v>
                </c:pt>
                <c:pt idx="6648">
                  <c:v>7766.25</c:v>
                </c:pt>
                <c:pt idx="6649">
                  <c:v>9850.92</c:v>
                </c:pt>
                <c:pt idx="6650">
                  <c:v>2618.42</c:v>
                </c:pt>
                <c:pt idx="6651">
                  <c:v>4253.5600000000004</c:v>
                </c:pt>
                <c:pt idx="6652">
                  <c:v>7012.86</c:v>
                </c:pt>
                <c:pt idx="6653">
                  <c:v>8366.99</c:v>
                </c:pt>
                <c:pt idx="6654">
                  <c:v>7534.31</c:v>
                </c:pt>
                <c:pt idx="6655">
                  <c:v>10433.89</c:v>
                </c:pt>
                <c:pt idx="6656">
                  <c:v>2896.99</c:v>
                </c:pt>
                <c:pt idx="6657">
                  <c:v>4614.67</c:v>
                </c:pt>
                <c:pt idx="6658">
                  <c:v>6445.55</c:v>
                </c:pt>
                <c:pt idx="6659">
                  <c:v>6100.12</c:v>
                </c:pt>
                <c:pt idx="6660">
                  <c:v>6954.11</c:v>
                </c:pt>
                <c:pt idx="6661">
                  <c:v>6273.62</c:v>
                </c:pt>
                <c:pt idx="6662">
                  <c:v>3297.55</c:v>
                </c:pt>
                <c:pt idx="6663">
                  <c:v>3842.17</c:v>
                </c:pt>
                <c:pt idx="6664">
                  <c:v>7408.74</c:v>
                </c:pt>
                <c:pt idx="6665">
                  <c:v>661.34</c:v>
                </c:pt>
                <c:pt idx="6666">
                  <c:v>2009.4</c:v>
                </c:pt>
                <c:pt idx="6667">
                  <c:v>3754.6</c:v>
                </c:pt>
                <c:pt idx="6668">
                  <c:v>2023.78</c:v>
                </c:pt>
                <c:pt idx="6669">
                  <c:v>3157.89</c:v>
                </c:pt>
                <c:pt idx="6670">
                  <c:v>3589.86</c:v>
                </c:pt>
                <c:pt idx="6671">
                  <c:v>3042.87</c:v>
                </c:pt>
                <c:pt idx="6672">
                  <c:v>3802.11</c:v>
                </c:pt>
                <c:pt idx="6673">
                  <c:v>5944.9</c:v>
                </c:pt>
                <c:pt idx="6674">
                  <c:v>2967.78</c:v>
                </c:pt>
                <c:pt idx="6675">
                  <c:v>4297.25</c:v>
                </c:pt>
                <c:pt idx="6676">
                  <c:v>5274.72</c:v>
                </c:pt>
                <c:pt idx="6677">
                  <c:v>3794.04</c:v>
                </c:pt>
                <c:pt idx="6678">
                  <c:v>4142.9399999999996</c:v>
                </c:pt>
                <c:pt idx="6679">
                  <c:v>2727.1</c:v>
                </c:pt>
                <c:pt idx="6680">
                  <c:v>3422.34</c:v>
                </c:pt>
                <c:pt idx="6681">
                  <c:v>2785.8</c:v>
                </c:pt>
                <c:pt idx="6682">
                  <c:v>4343.58</c:v>
                </c:pt>
                <c:pt idx="6683">
                  <c:v>3657.31</c:v>
                </c:pt>
                <c:pt idx="6684">
                  <c:v>2626.11</c:v>
                </c:pt>
                <c:pt idx="6685">
                  <c:v>1795.4</c:v>
                </c:pt>
                <c:pt idx="6686">
                  <c:v>1850.85</c:v>
                </c:pt>
                <c:pt idx="6687">
                  <c:v>3894.8</c:v>
                </c:pt>
                <c:pt idx="6688">
                  <c:v>3459.75</c:v>
                </c:pt>
                <c:pt idx="6689">
                  <c:v>2015.44</c:v>
                </c:pt>
                <c:pt idx="6690">
                  <c:v>4605.3500000000004</c:v>
                </c:pt>
                <c:pt idx="6691">
                  <c:v>6229.57</c:v>
                </c:pt>
                <c:pt idx="6692">
                  <c:v>2186.64</c:v>
                </c:pt>
                <c:pt idx="6693">
                  <c:v>3805.55</c:v>
                </c:pt>
                <c:pt idx="6694">
                  <c:v>5448.26</c:v>
                </c:pt>
                <c:pt idx="6695">
                  <c:v>3491.36</c:v>
                </c:pt>
                <c:pt idx="6696">
                  <c:v>1518.82</c:v>
                </c:pt>
                <c:pt idx="6697">
                  <c:v>2952.9</c:v>
                </c:pt>
                <c:pt idx="6698">
                  <c:v>5341.7</c:v>
                </c:pt>
                <c:pt idx="6699">
                  <c:v>4777.1099999999997</c:v>
                </c:pt>
                <c:pt idx="6700">
                  <c:v>7592.15</c:v>
                </c:pt>
                <c:pt idx="6701">
                  <c:v>6239</c:v>
                </c:pt>
                <c:pt idx="6702">
                  <c:v>5657.56</c:v>
                </c:pt>
                <c:pt idx="6703">
                  <c:v>2801.14</c:v>
                </c:pt>
                <c:pt idx="6704">
                  <c:v>2898.93</c:v>
                </c:pt>
                <c:pt idx="6705">
                  <c:v>2629.49</c:v>
                </c:pt>
                <c:pt idx="6706">
                  <c:v>1012.29</c:v>
                </c:pt>
                <c:pt idx="6707">
                  <c:v>2564.86</c:v>
                </c:pt>
                <c:pt idx="6708">
                  <c:v>2011.55</c:v>
                </c:pt>
                <c:pt idx="6709">
                  <c:v>2001.88</c:v>
                </c:pt>
                <c:pt idx="6710">
                  <c:v>5331.15</c:v>
                </c:pt>
                <c:pt idx="6711">
                  <c:v>4911.75</c:v>
                </c:pt>
                <c:pt idx="6712">
                  <c:v>4271.2700000000004</c:v>
                </c:pt>
                <c:pt idx="6713">
                  <c:v>1322.33</c:v>
                </c:pt>
                <c:pt idx="6714">
                  <c:v>3951.27</c:v>
                </c:pt>
                <c:pt idx="6715">
                  <c:v>5135.09</c:v>
                </c:pt>
                <c:pt idx="6716">
                  <c:v>3100.08</c:v>
                </c:pt>
                <c:pt idx="6717">
                  <c:v>2875.98</c:v>
                </c:pt>
                <c:pt idx="6718">
                  <c:v>4902.6099999999997</c:v>
                </c:pt>
                <c:pt idx="6719">
                  <c:v>4133.72</c:v>
                </c:pt>
                <c:pt idx="6720">
                  <c:v>1517.04</c:v>
                </c:pt>
                <c:pt idx="6721">
                  <c:v>2495.77</c:v>
                </c:pt>
                <c:pt idx="6722">
                  <c:v>5577.47</c:v>
                </c:pt>
                <c:pt idx="6723">
                  <c:v>5185.7</c:v>
                </c:pt>
                <c:pt idx="6724">
                  <c:v>4542.53</c:v>
                </c:pt>
                <c:pt idx="6725">
                  <c:v>6449.56</c:v>
                </c:pt>
                <c:pt idx="6726">
                  <c:v>6512.33</c:v>
                </c:pt>
                <c:pt idx="6727">
                  <c:v>4500.33</c:v>
                </c:pt>
                <c:pt idx="6728">
                  <c:v>9792.6299999999992</c:v>
                </c:pt>
                <c:pt idx="6729">
                  <c:v>6141.7</c:v>
                </c:pt>
                <c:pt idx="6730">
                  <c:v>7150.99</c:v>
                </c:pt>
                <c:pt idx="6731">
                  <c:v>2826.66</c:v>
                </c:pt>
                <c:pt idx="6732">
                  <c:v>1661.07</c:v>
                </c:pt>
                <c:pt idx="6733">
                  <c:v>1776.85</c:v>
                </c:pt>
                <c:pt idx="6734">
                  <c:v>902.98</c:v>
                </c:pt>
                <c:pt idx="6735">
                  <c:v>1418.95</c:v>
                </c:pt>
                <c:pt idx="6736">
                  <c:v>1477.11</c:v>
                </c:pt>
                <c:pt idx="6737">
                  <c:v>2725.35</c:v>
                </c:pt>
                <c:pt idx="6738">
                  <c:v>1734.34</c:v>
                </c:pt>
                <c:pt idx="6739">
                  <c:v>1177.76</c:v>
                </c:pt>
                <c:pt idx="6740">
                  <c:v>1159.69</c:v>
                </c:pt>
                <c:pt idx="6741">
                  <c:v>2108.3200000000002</c:v>
                </c:pt>
                <c:pt idx="6742">
                  <c:v>851.08</c:v>
                </c:pt>
                <c:pt idx="6743">
                  <c:v>940.66</c:v>
                </c:pt>
                <c:pt idx="6744">
                  <c:v>712.26</c:v>
                </c:pt>
                <c:pt idx="6745">
                  <c:v>3388.99</c:v>
                </c:pt>
                <c:pt idx="6746">
                  <c:v>1941.51</c:v>
                </c:pt>
                <c:pt idx="6747">
                  <c:v>1881.66</c:v>
                </c:pt>
                <c:pt idx="6748">
                  <c:v>1675.27</c:v>
                </c:pt>
                <c:pt idx="6749">
                  <c:v>3806.81</c:v>
                </c:pt>
                <c:pt idx="6750">
                  <c:v>5902.98</c:v>
                </c:pt>
                <c:pt idx="6751">
                  <c:v>7579.34</c:v>
                </c:pt>
                <c:pt idx="6752">
                  <c:v>4165.18</c:v>
                </c:pt>
                <c:pt idx="6753">
                  <c:v>3602.88</c:v>
                </c:pt>
                <c:pt idx="6754">
                  <c:v>3392.14</c:v>
                </c:pt>
                <c:pt idx="6755">
                  <c:v>4113.6899999999996</c:v>
                </c:pt>
                <c:pt idx="6756">
                  <c:v>4373.3999999999996</c:v>
                </c:pt>
                <c:pt idx="6757">
                  <c:v>5341.76</c:v>
                </c:pt>
                <c:pt idx="6758">
                  <c:v>4496.26</c:v>
                </c:pt>
                <c:pt idx="6759">
                  <c:v>2852.37</c:v>
                </c:pt>
                <c:pt idx="6760">
                  <c:v>442.97</c:v>
                </c:pt>
                <c:pt idx="6761">
                  <c:v>155.34</c:v>
                </c:pt>
                <c:pt idx="6762">
                  <c:v>254.85</c:v>
                </c:pt>
                <c:pt idx="6763">
                  <c:v>1812.48</c:v>
                </c:pt>
                <c:pt idx="6764">
                  <c:v>3381.93</c:v>
                </c:pt>
                <c:pt idx="6765">
                  <c:v>2500.9</c:v>
                </c:pt>
                <c:pt idx="6766">
                  <c:v>3907.7</c:v>
                </c:pt>
                <c:pt idx="6767">
                  <c:v>2807.9</c:v>
                </c:pt>
                <c:pt idx="6768">
                  <c:v>966.7</c:v>
                </c:pt>
                <c:pt idx="6769">
                  <c:v>0.62</c:v>
                </c:pt>
                <c:pt idx="6770">
                  <c:v>4351.88</c:v>
                </c:pt>
                <c:pt idx="6771">
                  <c:v>2679.67</c:v>
                </c:pt>
                <c:pt idx="6772">
                  <c:v>1545.64</c:v>
                </c:pt>
                <c:pt idx="6773">
                  <c:v>3917.05</c:v>
                </c:pt>
                <c:pt idx="6774">
                  <c:v>3725.63</c:v>
                </c:pt>
                <c:pt idx="6775">
                  <c:v>6434.64</c:v>
                </c:pt>
                <c:pt idx="6776">
                  <c:v>2597.2399999999998</c:v>
                </c:pt>
                <c:pt idx="6777">
                  <c:v>4528.72</c:v>
                </c:pt>
                <c:pt idx="6778">
                  <c:v>3939.59</c:v>
                </c:pt>
                <c:pt idx="6779">
                  <c:v>3979.29</c:v>
                </c:pt>
                <c:pt idx="6780">
                  <c:v>2602.9</c:v>
                </c:pt>
                <c:pt idx="6781">
                  <c:v>3549.19</c:v>
                </c:pt>
                <c:pt idx="6782">
                  <c:v>3240.24</c:v>
                </c:pt>
                <c:pt idx="6783">
                  <c:v>4218.03</c:v>
                </c:pt>
                <c:pt idx="6784">
                  <c:v>4112.92</c:v>
                </c:pt>
                <c:pt idx="6785">
                  <c:v>3903.03</c:v>
                </c:pt>
                <c:pt idx="6786">
                  <c:v>2870.75</c:v>
                </c:pt>
                <c:pt idx="6787">
                  <c:v>4101.97</c:v>
                </c:pt>
                <c:pt idx="6788">
                  <c:v>5063.9799999999996</c:v>
                </c:pt>
                <c:pt idx="6789">
                  <c:v>3392.1</c:v>
                </c:pt>
                <c:pt idx="6790">
                  <c:v>3203.92</c:v>
                </c:pt>
                <c:pt idx="6791">
                  <c:v>4464.92</c:v>
                </c:pt>
                <c:pt idx="6792">
                  <c:v>4511.28</c:v>
                </c:pt>
                <c:pt idx="6793">
                  <c:v>3883.91</c:v>
                </c:pt>
                <c:pt idx="6794">
                  <c:v>3186.69</c:v>
                </c:pt>
                <c:pt idx="6795">
                  <c:v>4452.26</c:v>
                </c:pt>
                <c:pt idx="6796">
                  <c:v>3889.61</c:v>
                </c:pt>
                <c:pt idx="6797">
                  <c:v>4087.07</c:v>
                </c:pt>
                <c:pt idx="6798">
                  <c:v>5048.4399999999996</c:v>
                </c:pt>
                <c:pt idx="6799">
                  <c:v>6635.4</c:v>
                </c:pt>
                <c:pt idx="6800">
                  <c:v>1955.94</c:v>
                </c:pt>
                <c:pt idx="6801">
                  <c:v>3013.17</c:v>
                </c:pt>
                <c:pt idx="6802">
                  <c:v>4434.3900000000003</c:v>
                </c:pt>
                <c:pt idx="6803">
                  <c:v>3735.27</c:v>
                </c:pt>
                <c:pt idx="6804">
                  <c:v>4399.32</c:v>
                </c:pt>
                <c:pt idx="6805">
                  <c:v>2822.86</c:v>
                </c:pt>
                <c:pt idx="6806">
                  <c:v>4124.79</c:v>
                </c:pt>
                <c:pt idx="6807">
                  <c:v>3777.64</c:v>
                </c:pt>
                <c:pt idx="6808">
                  <c:v>2920.74</c:v>
                </c:pt>
                <c:pt idx="6809">
                  <c:v>3525.21</c:v>
                </c:pt>
                <c:pt idx="6810">
                  <c:v>3548.98</c:v>
                </c:pt>
                <c:pt idx="6811">
                  <c:v>3400.6</c:v>
                </c:pt>
                <c:pt idx="6812">
                  <c:v>2790.26</c:v>
                </c:pt>
                <c:pt idx="6813">
                  <c:v>2759.01</c:v>
                </c:pt>
                <c:pt idx="6814">
                  <c:v>3675.49</c:v>
                </c:pt>
                <c:pt idx="6815">
                  <c:v>2639.4</c:v>
                </c:pt>
                <c:pt idx="6816">
                  <c:v>3196.9</c:v>
                </c:pt>
                <c:pt idx="6817">
                  <c:v>3316.69</c:v>
                </c:pt>
                <c:pt idx="6818">
                  <c:v>4296.7700000000004</c:v>
                </c:pt>
                <c:pt idx="6819">
                  <c:v>3311.01</c:v>
                </c:pt>
                <c:pt idx="6820">
                  <c:v>3861.07</c:v>
                </c:pt>
                <c:pt idx="6821">
                  <c:v>3182.01</c:v>
                </c:pt>
                <c:pt idx="6822">
                  <c:v>4181.74</c:v>
                </c:pt>
                <c:pt idx="6823">
                  <c:v>4462.6000000000004</c:v>
                </c:pt>
                <c:pt idx="6824">
                  <c:v>865.26</c:v>
                </c:pt>
                <c:pt idx="6825">
                  <c:v>6990.38</c:v>
                </c:pt>
                <c:pt idx="6826">
                  <c:v>4305.29</c:v>
                </c:pt>
                <c:pt idx="6827">
                  <c:v>3851.01</c:v>
                </c:pt>
                <c:pt idx="6828">
                  <c:v>4345.28</c:v>
                </c:pt>
                <c:pt idx="6829">
                  <c:v>5153.1000000000004</c:v>
                </c:pt>
                <c:pt idx="6830">
                  <c:v>5441.91</c:v>
                </c:pt>
                <c:pt idx="6831">
                  <c:v>4345.91</c:v>
                </c:pt>
                <c:pt idx="6832">
                  <c:v>2796.57</c:v>
                </c:pt>
                <c:pt idx="6833">
                  <c:v>4930.8900000000003</c:v>
                </c:pt>
                <c:pt idx="6834">
                  <c:v>4015.59</c:v>
                </c:pt>
                <c:pt idx="6835">
                  <c:v>3032.06</c:v>
                </c:pt>
                <c:pt idx="6836">
                  <c:v>4210.1000000000004</c:v>
                </c:pt>
                <c:pt idx="6837">
                  <c:v>3166.39</c:v>
                </c:pt>
                <c:pt idx="6838">
                  <c:v>2836.27</c:v>
                </c:pt>
                <c:pt idx="6839">
                  <c:v>3155.28</c:v>
                </c:pt>
                <c:pt idx="6840">
                  <c:v>986.71</c:v>
                </c:pt>
                <c:pt idx="6841">
                  <c:v>1722.24</c:v>
                </c:pt>
                <c:pt idx="6842">
                  <c:v>3140.48</c:v>
                </c:pt>
                <c:pt idx="6843">
                  <c:v>3749.96</c:v>
                </c:pt>
                <c:pt idx="6844">
                  <c:v>1690.14</c:v>
                </c:pt>
                <c:pt idx="6845">
                  <c:v>4850.72</c:v>
                </c:pt>
                <c:pt idx="6846">
                  <c:v>2250.79</c:v>
                </c:pt>
                <c:pt idx="6847">
                  <c:v>2044.25</c:v>
                </c:pt>
                <c:pt idx="6848">
                  <c:v>145.27000000000001</c:v>
                </c:pt>
                <c:pt idx="6849">
                  <c:v>1358</c:v>
                </c:pt>
                <c:pt idx="6850">
                  <c:v>539.69000000000005</c:v>
                </c:pt>
                <c:pt idx="6851">
                  <c:v>1391.53</c:v>
                </c:pt>
                <c:pt idx="6852">
                  <c:v>245.44</c:v>
                </c:pt>
                <c:pt idx="6853">
                  <c:v>870.13</c:v>
                </c:pt>
                <c:pt idx="6854">
                  <c:v>1393.7</c:v>
                </c:pt>
                <c:pt idx="6855">
                  <c:v>268.63</c:v>
                </c:pt>
                <c:pt idx="6856">
                  <c:v>1179.01</c:v>
                </c:pt>
                <c:pt idx="6857">
                  <c:v>2875.04</c:v>
                </c:pt>
                <c:pt idx="6858">
                  <c:v>5280.07</c:v>
                </c:pt>
                <c:pt idx="6859">
                  <c:v>3646.19</c:v>
                </c:pt>
                <c:pt idx="6860">
                  <c:v>5660.66</c:v>
                </c:pt>
                <c:pt idx="6861">
                  <c:v>6412.66</c:v>
                </c:pt>
                <c:pt idx="6862">
                  <c:v>4736.88</c:v>
                </c:pt>
                <c:pt idx="6863">
                  <c:v>4687.3</c:v>
                </c:pt>
                <c:pt idx="6864">
                  <c:v>6191.85</c:v>
                </c:pt>
                <c:pt idx="6865">
                  <c:v>3350.14</c:v>
                </c:pt>
                <c:pt idx="6866">
                  <c:v>3918.84</c:v>
                </c:pt>
                <c:pt idx="6867">
                  <c:v>2918.83</c:v>
                </c:pt>
                <c:pt idx="6868">
                  <c:v>6429.62</c:v>
                </c:pt>
                <c:pt idx="6869">
                  <c:v>5555.45</c:v>
                </c:pt>
                <c:pt idx="6870">
                  <c:v>5333.39</c:v>
                </c:pt>
                <c:pt idx="6871">
                  <c:v>4008.99</c:v>
                </c:pt>
                <c:pt idx="6872">
                  <c:v>5829.63</c:v>
                </c:pt>
                <c:pt idx="6873">
                  <c:v>4291.1000000000004</c:v>
                </c:pt>
                <c:pt idx="6874">
                  <c:v>4381.78</c:v>
                </c:pt>
                <c:pt idx="6875">
                  <c:v>3534.07</c:v>
                </c:pt>
                <c:pt idx="6876">
                  <c:v>2616</c:v>
                </c:pt>
                <c:pt idx="6877">
                  <c:v>3412.26</c:v>
                </c:pt>
                <c:pt idx="6878">
                  <c:v>2388.44</c:v>
                </c:pt>
                <c:pt idx="6879">
                  <c:v>4225.58</c:v>
                </c:pt>
                <c:pt idx="6880">
                  <c:v>4200.82</c:v>
                </c:pt>
                <c:pt idx="6881">
                  <c:v>4446.78</c:v>
                </c:pt>
                <c:pt idx="6882">
                  <c:v>5473.19</c:v>
                </c:pt>
                <c:pt idx="6883">
                  <c:v>3428.89</c:v>
                </c:pt>
                <c:pt idx="6884">
                  <c:v>2442.3200000000002</c:v>
                </c:pt>
                <c:pt idx="6885">
                  <c:v>2425.09</c:v>
                </c:pt>
                <c:pt idx="6886">
                  <c:v>2753.3</c:v>
                </c:pt>
                <c:pt idx="6887">
                  <c:v>2022.03</c:v>
                </c:pt>
                <c:pt idx="6888">
                  <c:v>3406.2</c:v>
                </c:pt>
                <c:pt idx="6889">
                  <c:v>4238.4399999999996</c:v>
                </c:pt>
                <c:pt idx="6890">
                  <c:v>2612.4499999999998</c:v>
                </c:pt>
                <c:pt idx="6891">
                  <c:v>2097.77</c:v>
                </c:pt>
                <c:pt idx="6892">
                  <c:v>2467.5100000000002</c:v>
                </c:pt>
                <c:pt idx="6893">
                  <c:v>1831.8</c:v>
                </c:pt>
                <c:pt idx="6894">
                  <c:v>4678.29</c:v>
                </c:pt>
                <c:pt idx="6895">
                  <c:v>3725.94</c:v>
                </c:pt>
                <c:pt idx="6896">
                  <c:v>2898.64</c:v>
                </c:pt>
                <c:pt idx="6897">
                  <c:v>2909.76</c:v>
                </c:pt>
                <c:pt idx="6898">
                  <c:v>3114.62</c:v>
                </c:pt>
                <c:pt idx="6899">
                  <c:v>2529.85</c:v>
                </c:pt>
                <c:pt idx="6900">
                  <c:v>3034.01</c:v>
                </c:pt>
                <c:pt idx="6901">
                  <c:v>3726.91</c:v>
                </c:pt>
                <c:pt idx="6902">
                  <c:v>2192.79</c:v>
                </c:pt>
                <c:pt idx="6903">
                  <c:v>2656.89</c:v>
                </c:pt>
                <c:pt idx="6904">
                  <c:v>2910.64</c:v>
                </c:pt>
                <c:pt idx="6905">
                  <c:v>4342.99</c:v>
                </c:pt>
                <c:pt idx="6906">
                  <c:v>3574.7</c:v>
                </c:pt>
                <c:pt idx="6907">
                  <c:v>3034.33</c:v>
                </c:pt>
                <c:pt idx="6908">
                  <c:v>2409.35</c:v>
                </c:pt>
                <c:pt idx="6909">
                  <c:v>2292.4699999999998</c:v>
                </c:pt>
                <c:pt idx="6910">
                  <c:v>2465.89</c:v>
                </c:pt>
                <c:pt idx="6911">
                  <c:v>2321.02</c:v>
                </c:pt>
                <c:pt idx="6912">
                  <c:v>2732.01</c:v>
                </c:pt>
                <c:pt idx="6913">
                  <c:v>2094.15</c:v>
                </c:pt>
                <c:pt idx="6914">
                  <c:v>2024.04</c:v>
                </c:pt>
                <c:pt idx="6915">
                  <c:v>2173.5700000000002</c:v>
                </c:pt>
                <c:pt idx="6916">
                  <c:v>2364.96</c:v>
                </c:pt>
                <c:pt idx="6917">
                  <c:v>2550.7399999999998</c:v>
                </c:pt>
                <c:pt idx="6918">
                  <c:v>2051.36</c:v>
                </c:pt>
                <c:pt idx="6919">
                  <c:v>2190.2399999999998</c:v>
                </c:pt>
                <c:pt idx="6920">
                  <c:v>2470.52</c:v>
                </c:pt>
                <c:pt idx="6921">
                  <c:v>3319.11</c:v>
                </c:pt>
                <c:pt idx="6922">
                  <c:v>2211.06</c:v>
                </c:pt>
                <c:pt idx="6923">
                  <c:v>3876.43</c:v>
                </c:pt>
                <c:pt idx="6924">
                  <c:v>3019.92</c:v>
                </c:pt>
                <c:pt idx="6925">
                  <c:v>1418.82</c:v>
                </c:pt>
                <c:pt idx="6926">
                  <c:v>2238.5300000000002</c:v>
                </c:pt>
                <c:pt idx="6927">
                  <c:v>2817.04</c:v>
                </c:pt>
                <c:pt idx="6928">
                  <c:v>3372.41</c:v>
                </c:pt>
                <c:pt idx="6929">
                  <c:v>2376.04</c:v>
                </c:pt>
                <c:pt idx="6930">
                  <c:v>3546.46</c:v>
                </c:pt>
                <c:pt idx="6931">
                  <c:v>3501.46</c:v>
                </c:pt>
                <c:pt idx="6932">
                  <c:v>4329.01</c:v>
                </c:pt>
                <c:pt idx="6933">
                  <c:v>2929.52</c:v>
                </c:pt>
                <c:pt idx="6934">
                  <c:v>4199.3599999999997</c:v>
                </c:pt>
                <c:pt idx="6935">
                  <c:v>6326.79</c:v>
                </c:pt>
                <c:pt idx="6936">
                  <c:v>3244.51</c:v>
                </c:pt>
                <c:pt idx="6937">
                  <c:v>2070.87</c:v>
                </c:pt>
                <c:pt idx="6938">
                  <c:v>2695.06</c:v>
                </c:pt>
                <c:pt idx="6939">
                  <c:v>1371.1</c:v>
                </c:pt>
                <c:pt idx="6940">
                  <c:v>4228.2700000000004</c:v>
                </c:pt>
                <c:pt idx="6941">
                  <c:v>1479.71</c:v>
                </c:pt>
                <c:pt idx="6942">
                  <c:v>3753.32</c:v>
                </c:pt>
                <c:pt idx="6943">
                  <c:v>5463.37</c:v>
                </c:pt>
                <c:pt idx="6944">
                  <c:v>4866.09</c:v>
                </c:pt>
                <c:pt idx="6945">
                  <c:v>5821.9</c:v>
                </c:pt>
                <c:pt idx="6946">
                  <c:v>4420.54</c:v>
                </c:pt>
                <c:pt idx="6947">
                  <c:v>4435.5</c:v>
                </c:pt>
                <c:pt idx="6948">
                  <c:v>4484.08</c:v>
                </c:pt>
                <c:pt idx="6949">
                  <c:v>5350.99</c:v>
                </c:pt>
                <c:pt idx="6950">
                  <c:v>4493.3999999999996</c:v>
                </c:pt>
                <c:pt idx="6951">
                  <c:v>1631.95</c:v>
                </c:pt>
                <c:pt idx="6952">
                  <c:v>239.64</c:v>
                </c:pt>
                <c:pt idx="6953">
                  <c:v>170.48</c:v>
                </c:pt>
                <c:pt idx="6954">
                  <c:v>6239.67</c:v>
                </c:pt>
                <c:pt idx="6955">
                  <c:v>4658.12</c:v>
                </c:pt>
                <c:pt idx="6956">
                  <c:v>3510.4</c:v>
                </c:pt>
                <c:pt idx="6957">
                  <c:v>3723.65</c:v>
                </c:pt>
                <c:pt idx="6958">
                  <c:v>2864.23</c:v>
                </c:pt>
                <c:pt idx="6959">
                  <c:v>2099.44</c:v>
                </c:pt>
                <c:pt idx="6960">
                  <c:v>2640.05</c:v>
                </c:pt>
                <c:pt idx="6961">
                  <c:v>2353.33</c:v>
                </c:pt>
                <c:pt idx="6962">
                  <c:v>4705.3</c:v>
                </c:pt>
                <c:pt idx="6963">
                  <c:v>2773.1</c:v>
                </c:pt>
                <c:pt idx="6964">
                  <c:v>2310.94</c:v>
                </c:pt>
                <c:pt idx="6965">
                  <c:v>4303.57</c:v>
                </c:pt>
                <c:pt idx="6966">
                  <c:v>6163.78</c:v>
                </c:pt>
                <c:pt idx="6967">
                  <c:v>3150.42</c:v>
                </c:pt>
                <c:pt idx="6968">
                  <c:v>2233.31</c:v>
                </c:pt>
                <c:pt idx="6969">
                  <c:v>5408.47</c:v>
                </c:pt>
                <c:pt idx="6970">
                  <c:v>4178.9799999999996</c:v>
                </c:pt>
                <c:pt idx="6971">
                  <c:v>3914.43</c:v>
                </c:pt>
                <c:pt idx="6972">
                  <c:v>2625.14</c:v>
                </c:pt>
                <c:pt idx="6973">
                  <c:v>3107.93</c:v>
                </c:pt>
                <c:pt idx="6974">
                  <c:v>3443.17</c:v>
                </c:pt>
                <c:pt idx="6975">
                  <c:v>3071.08</c:v>
                </c:pt>
                <c:pt idx="6976">
                  <c:v>3047.62</c:v>
                </c:pt>
                <c:pt idx="6977">
                  <c:v>3525.13</c:v>
                </c:pt>
                <c:pt idx="6978">
                  <c:v>2773.56</c:v>
                </c:pt>
                <c:pt idx="6979">
                  <c:v>3078.13</c:v>
                </c:pt>
                <c:pt idx="6980">
                  <c:v>2631.63</c:v>
                </c:pt>
                <c:pt idx="6981">
                  <c:v>3973.12</c:v>
                </c:pt>
                <c:pt idx="6982">
                  <c:v>2169.5700000000002</c:v>
                </c:pt>
                <c:pt idx="6983">
                  <c:v>2244.67</c:v>
                </c:pt>
                <c:pt idx="6984">
                  <c:v>3234.04</c:v>
                </c:pt>
                <c:pt idx="6985">
                  <c:v>3214</c:v>
                </c:pt>
                <c:pt idx="6986">
                  <c:v>2592.9699999999998</c:v>
                </c:pt>
                <c:pt idx="6987">
                  <c:v>2823.1</c:v>
                </c:pt>
                <c:pt idx="6988">
                  <c:v>5333.4</c:v>
                </c:pt>
                <c:pt idx="6989">
                  <c:v>4810.33</c:v>
                </c:pt>
                <c:pt idx="6990">
                  <c:v>4037.5</c:v>
                </c:pt>
                <c:pt idx="6991">
                  <c:v>4169.26</c:v>
                </c:pt>
                <c:pt idx="6992">
                  <c:v>3037.04</c:v>
                </c:pt>
                <c:pt idx="6993">
                  <c:v>3556.2</c:v>
                </c:pt>
                <c:pt idx="6994">
                  <c:v>4031.46</c:v>
                </c:pt>
                <c:pt idx="6995">
                  <c:v>3721.52</c:v>
                </c:pt>
                <c:pt idx="6996">
                  <c:v>2079.75</c:v>
                </c:pt>
                <c:pt idx="6997">
                  <c:v>2694.03</c:v>
                </c:pt>
                <c:pt idx="6998">
                  <c:v>2212.7800000000002</c:v>
                </c:pt>
                <c:pt idx="6999">
                  <c:v>3201.92</c:v>
                </c:pt>
                <c:pt idx="7000">
                  <c:v>3686.13</c:v>
                </c:pt>
                <c:pt idx="7001">
                  <c:v>3134</c:v>
                </c:pt>
                <c:pt idx="7002">
                  <c:v>1794.16</c:v>
                </c:pt>
                <c:pt idx="7003">
                  <c:v>3769.67</c:v>
                </c:pt>
                <c:pt idx="7004">
                  <c:v>4143.8999999999996</c:v>
                </c:pt>
                <c:pt idx="7005">
                  <c:v>3536.35</c:v>
                </c:pt>
                <c:pt idx="7006">
                  <c:v>3600.62</c:v>
                </c:pt>
                <c:pt idx="7007">
                  <c:v>4177.2700000000004</c:v>
                </c:pt>
                <c:pt idx="7008">
                  <c:v>2533.3000000000002</c:v>
                </c:pt>
                <c:pt idx="7009">
                  <c:v>2246.91</c:v>
                </c:pt>
                <c:pt idx="7010">
                  <c:v>1358.32</c:v>
                </c:pt>
                <c:pt idx="7011">
                  <c:v>1682.73</c:v>
                </c:pt>
                <c:pt idx="7012">
                  <c:v>1636.48</c:v>
                </c:pt>
                <c:pt idx="7013">
                  <c:v>3018.79</c:v>
                </c:pt>
                <c:pt idx="7014">
                  <c:v>4493.03</c:v>
                </c:pt>
                <c:pt idx="7015">
                  <c:v>2342.0300000000002</c:v>
                </c:pt>
                <c:pt idx="7016">
                  <c:v>4776.78</c:v>
                </c:pt>
                <c:pt idx="7017">
                  <c:v>3861.05</c:v>
                </c:pt>
                <c:pt idx="7018">
                  <c:v>2237.66</c:v>
                </c:pt>
                <c:pt idx="7019">
                  <c:v>2086.65</c:v>
                </c:pt>
                <c:pt idx="7020">
                  <c:v>2843.96</c:v>
                </c:pt>
                <c:pt idx="7021">
                  <c:v>3374.03</c:v>
                </c:pt>
                <c:pt idx="7022">
                  <c:v>2801.03</c:v>
                </c:pt>
                <c:pt idx="7023">
                  <c:v>2679.42</c:v>
                </c:pt>
                <c:pt idx="7024">
                  <c:v>2774.07</c:v>
                </c:pt>
                <c:pt idx="7025">
                  <c:v>3721.96</c:v>
                </c:pt>
                <c:pt idx="7026">
                  <c:v>2059.16</c:v>
                </c:pt>
                <c:pt idx="7027">
                  <c:v>3128.37</c:v>
                </c:pt>
                <c:pt idx="7028">
                  <c:v>3844.81</c:v>
                </c:pt>
                <c:pt idx="7029">
                  <c:v>1676.27</c:v>
                </c:pt>
                <c:pt idx="7030">
                  <c:v>4268.95</c:v>
                </c:pt>
                <c:pt idx="7031">
                  <c:v>4966.7700000000004</c:v>
                </c:pt>
                <c:pt idx="7032">
                  <c:v>2703.36</c:v>
                </c:pt>
                <c:pt idx="7033">
                  <c:v>2232.4899999999998</c:v>
                </c:pt>
                <c:pt idx="7034">
                  <c:v>3731.66</c:v>
                </c:pt>
                <c:pt idx="7035">
                  <c:v>3214.14</c:v>
                </c:pt>
                <c:pt idx="7036">
                  <c:v>7460.18</c:v>
                </c:pt>
                <c:pt idx="7037">
                  <c:v>5964.7</c:v>
                </c:pt>
                <c:pt idx="7038">
                  <c:v>3070.31</c:v>
                </c:pt>
                <c:pt idx="7039">
                  <c:v>1258.8699999999999</c:v>
                </c:pt>
                <c:pt idx="7040">
                  <c:v>332.97</c:v>
                </c:pt>
                <c:pt idx="7041">
                  <c:v>451.53</c:v>
                </c:pt>
                <c:pt idx="7042">
                  <c:v>675.01</c:v>
                </c:pt>
                <c:pt idx="7043">
                  <c:v>3586.02</c:v>
                </c:pt>
                <c:pt idx="7044">
                  <c:v>2561.44</c:v>
                </c:pt>
                <c:pt idx="7045">
                  <c:v>2417.88</c:v>
                </c:pt>
                <c:pt idx="7046">
                  <c:v>2559.31</c:v>
                </c:pt>
                <c:pt idx="7047">
                  <c:v>3050.79</c:v>
                </c:pt>
                <c:pt idx="7048">
                  <c:v>4531.0600000000004</c:v>
                </c:pt>
                <c:pt idx="7049">
                  <c:v>2889.13</c:v>
                </c:pt>
                <c:pt idx="7050">
                  <c:v>2498.84</c:v>
                </c:pt>
                <c:pt idx="7051">
                  <c:v>2261.56</c:v>
                </c:pt>
                <c:pt idx="7052">
                  <c:v>1788.33</c:v>
                </c:pt>
                <c:pt idx="7053">
                  <c:v>3716.51</c:v>
                </c:pt>
                <c:pt idx="7054">
                  <c:v>2783.24</c:v>
                </c:pt>
                <c:pt idx="7055">
                  <c:v>3216.77</c:v>
                </c:pt>
                <c:pt idx="7056">
                  <c:v>3815.12</c:v>
                </c:pt>
                <c:pt idx="7057">
                  <c:v>3275.9</c:v>
                </c:pt>
                <c:pt idx="7058">
                  <c:v>3060.71</c:v>
                </c:pt>
                <c:pt idx="7059">
                  <c:v>2519.9899999999998</c:v>
                </c:pt>
                <c:pt idx="7060">
                  <c:v>2808.35</c:v>
                </c:pt>
                <c:pt idx="7061">
                  <c:v>2839.6</c:v>
                </c:pt>
                <c:pt idx="7062">
                  <c:v>2235.3200000000002</c:v>
                </c:pt>
                <c:pt idx="7063">
                  <c:v>2783.43</c:v>
                </c:pt>
                <c:pt idx="7064">
                  <c:v>3903.84</c:v>
                </c:pt>
                <c:pt idx="7065">
                  <c:v>6972.52</c:v>
                </c:pt>
                <c:pt idx="7066">
                  <c:v>5001.55</c:v>
                </c:pt>
                <c:pt idx="7067">
                  <c:v>4529.1000000000004</c:v>
                </c:pt>
                <c:pt idx="7068">
                  <c:v>5266.29</c:v>
                </c:pt>
                <c:pt idx="7069">
                  <c:v>2956.17</c:v>
                </c:pt>
                <c:pt idx="7070">
                  <c:v>3037.79</c:v>
                </c:pt>
                <c:pt idx="7071">
                  <c:v>1563.59</c:v>
                </c:pt>
                <c:pt idx="7072">
                  <c:v>2518.31</c:v>
                </c:pt>
                <c:pt idx="7073">
                  <c:v>2636.32</c:v>
                </c:pt>
                <c:pt idx="7074">
                  <c:v>3702.41</c:v>
                </c:pt>
                <c:pt idx="7075">
                  <c:v>1464.09</c:v>
                </c:pt>
                <c:pt idx="7076">
                  <c:v>2445.17</c:v>
                </c:pt>
                <c:pt idx="7077">
                  <c:v>3319.39</c:v>
                </c:pt>
                <c:pt idx="7078">
                  <c:v>3206.13</c:v>
                </c:pt>
                <c:pt idx="7079">
                  <c:v>2013.2</c:v>
                </c:pt>
                <c:pt idx="7080">
                  <c:v>3343.57</c:v>
                </c:pt>
                <c:pt idx="7081">
                  <c:v>3690.3</c:v>
                </c:pt>
                <c:pt idx="7082">
                  <c:v>2747.97</c:v>
                </c:pt>
                <c:pt idx="7083">
                  <c:v>3549.82</c:v>
                </c:pt>
                <c:pt idx="7084">
                  <c:v>2517.4699999999998</c:v>
                </c:pt>
                <c:pt idx="7085">
                  <c:v>3641.81</c:v>
                </c:pt>
                <c:pt idx="7086">
                  <c:v>4027.46</c:v>
                </c:pt>
                <c:pt idx="7087">
                  <c:v>3058.44</c:v>
                </c:pt>
                <c:pt idx="7088">
                  <c:v>4088.09</c:v>
                </c:pt>
                <c:pt idx="7089">
                  <c:v>2735.54</c:v>
                </c:pt>
                <c:pt idx="7090">
                  <c:v>4366.34</c:v>
                </c:pt>
                <c:pt idx="7091">
                  <c:v>3394.01</c:v>
                </c:pt>
                <c:pt idx="7092">
                  <c:v>1955.43</c:v>
                </c:pt>
                <c:pt idx="7093">
                  <c:v>2505.61</c:v>
                </c:pt>
                <c:pt idx="7094">
                  <c:v>2425.4</c:v>
                </c:pt>
                <c:pt idx="7095">
                  <c:v>3692.09</c:v>
                </c:pt>
                <c:pt idx="7096">
                  <c:v>2945.34</c:v>
                </c:pt>
                <c:pt idx="7097">
                  <c:v>3280.56</c:v>
                </c:pt>
                <c:pt idx="7098">
                  <c:v>1923.27</c:v>
                </c:pt>
                <c:pt idx="7099">
                  <c:v>3872.54</c:v>
                </c:pt>
                <c:pt idx="7100">
                  <c:v>3443.89</c:v>
                </c:pt>
                <c:pt idx="7101">
                  <c:v>2257.33</c:v>
                </c:pt>
                <c:pt idx="7102">
                  <c:v>2626.26</c:v>
                </c:pt>
                <c:pt idx="7103">
                  <c:v>2676.37</c:v>
                </c:pt>
                <c:pt idx="7104">
                  <c:v>2028.21</c:v>
                </c:pt>
                <c:pt idx="7105">
                  <c:v>1755.7</c:v>
                </c:pt>
                <c:pt idx="7106">
                  <c:v>2757.58</c:v>
                </c:pt>
                <c:pt idx="7107">
                  <c:v>2054.91</c:v>
                </c:pt>
                <c:pt idx="7108">
                  <c:v>1682.4</c:v>
                </c:pt>
                <c:pt idx="7109">
                  <c:v>2462.83</c:v>
                </c:pt>
                <c:pt idx="7110">
                  <c:v>2352.77</c:v>
                </c:pt>
                <c:pt idx="7111">
                  <c:v>2101.35</c:v>
                </c:pt>
                <c:pt idx="7112">
                  <c:v>2596.89</c:v>
                </c:pt>
                <c:pt idx="7113">
                  <c:v>2661.74</c:v>
                </c:pt>
                <c:pt idx="7114">
                  <c:v>2220.13</c:v>
                </c:pt>
                <c:pt idx="7115">
                  <c:v>2867.26</c:v>
                </c:pt>
                <c:pt idx="7116">
                  <c:v>2711.82</c:v>
                </c:pt>
                <c:pt idx="7117">
                  <c:v>2369.7600000000002</c:v>
                </c:pt>
                <c:pt idx="7118">
                  <c:v>2534.25</c:v>
                </c:pt>
                <c:pt idx="7119">
                  <c:v>3234.11</c:v>
                </c:pt>
                <c:pt idx="7120">
                  <c:v>2523.66</c:v>
                </c:pt>
                <c:pt idx="7121">
                  <c:v>1900.97</c:v>
                </c:pt>
                <c:pt idx="7122">
                  <c:v>2814.02</c:v>
                </c:pt>
                <c:pt idx="7123">
                  <c:v>2211.35</c:v>
                </c:pt>
                <c:pt idx="7124">
                  <c:v>2217.13</c:v>
                </c:pt>
                <c:pt idx="7125">
                  <c:v>2340.25</c:v>
                </c:pt>
                <c:pt idx="7126">
                  <c:v>2229.37</c:v>
                </c:pt>
                <c:pt idx="7127">
                  <c:v>2302.5300000000002</c:v>
                </c:pt>
                <c:pt idx="7128">
                  <c:v>2102.0500000000002</c:v>
                </c:pt>
                <c:pt idx="7129">
                  <c:v>2238.96</c:v>
                </c:pt>
                <c:pt idx="7130">
                  <c:v>2531.5</c:v>
                </c:pt>
                <c:pt idx="7131">
                  <c:v>2069.62</c:v>
                </c:pt>
                <c:pt idx="7132">
                  <c:v>2946.64</c:v>
                </c:pt>
                <c:pt idx="7133">
                  <c:v>2455.92</c:v>
                </c:pt>
                <c:pt idx="7134">
                  <c:v>2017.23</c:v>
                </c:pt>
                <c:pt idx="7135">
                  <c:v>2097.92</c:v>
                </c:pt>
                <c:pt idx="7136">
                  <c:v>2763.61</c:v>
                </c:pt>
                <c:pt idx="7137">
                  <c:v>2620.5700000000002</c:v>
                </c:pt>
                <c:pt idx="7138">
                  <c:v>2477.87</c:v>
                </c:pt>
                <c:pt idx="7139">
                  <c:v>3592.59</c:v>
                </c:pt>
                <c:pt idx="7140">
                  <c:v>2178.27</c:v>
                </c:pt>
                <c:pt idx="7141">
                  <c:v>2260.08</c:v>
                </c:pt>
                <c:pt idx="7142">
                  <c:v>1993.2</c:v>
                </c:pt>
                <c:pt idx="7143">
                  <c:v>2141.94</c:v>
                </c:pt>
                <c:pt idx="7144">
                  <c:v>2130.37</c:v>
                </c:pt>
                <c:pt idx="7145">
                  <c:v>2607.59</c:v>
                </c:pt>
                <c:pt idx="7146">
                  <c:v>3963.26</c:v>
                </c:pt>
                <c:pt idx="7147">
                  <c:v>4426.95</c:v>
                </c:pt>
                <c:pt idx="7148">
                  <c:v>3669.64</c:v>
                </c:pt>
                <c:pt idx="7149">
                  <c:v>2589.34</c:v>
                </c:pt>
                <c:pt idx="7150">
                  <c:v>2451.9499999999998</c:v>
                </c:pt>
                <c:pt idx="7151">
                  <c:v>2266.0100000000002</c:v>
                </c:pt>
                <c:pt idx="7152">
                  <c:v>1960.64</c:v>
                </c:pt>
                <c:pt idx="7153">
                  <c:v>2276.59</c:v>
                </c:pt>
                <c:pt idx="7154">
                  <c:v>1963.3</c:v>
                </c:pt>
                <c:pt idx="7155">
                  <c:v>2374.54</c:v>
                </c:pt>
                <c:pt idx="7156">
                  <c:v>2224.2399999999998</c:v>
                </c:pt>
                <c:pt idx="7157">
                  <c:v>1949.98</c:v>
                </c:pt>
                <c:pt idx="7158">
                  <c:v>2447.87</c:v>
                </c:pt>
                <c:pt idx="7159">
                  <c:v>1969.37</c:v>
                </c:pt>
                <c:pt idx="7160">
                  <c:v>2151.91</c:v>
                </c:pt>
                <c:pt idx="7161">
                  <c:v>2332.66</c:v>
                </c:pt>
                <c:pt idx="7162">
                  <c:v>2551.7399999999998</c:v>
                </c:pt>
                <c:pt idx="7163">
                  <c:v>1863.56</c:v>
                </c:pt>
                <c:pt idx="7164">
                  <c:v>1961.33</c:v>
                </c:pt>
                <c:pt idx="7165">
                  <c:v>3328.46</c:v>
                </c:pt>
                <c:pt idx="7166">
                  <c:v>2454.1799999999998</c:v>
                </c:pt>
                <c:pt idx="7167">
                  <c:v>2356.7800000000002</c:v>
                </c:pt>
                <c:pt idx="7168">
                  <c:v>2455.2399999999998</c:v>
                </c:pt>
                <c:pt idx="7169">
                  <c:v>2242.59</c:v>
                </c:pt>
                <c:pt idx="7170">
                  <c:v>1920.56</c:v>
                </c:pt>
                <c:pt idx="7171">
                  <c:v>2203</c:v>
                </c:pt>
                <c:pt idx="7172">
                  <c:v>2055.7399999999998</c:v>
                </c:pt>
                <c:pt idx="7173">
                  <c:v>2443.2800000000002</c:v>
                </c:pt>
                <c:pt idx="7174">
                  <c:v>2182.19</c:v>
                </c:pt>
                <c:pt idx="7175">
                  <c:v>4341.2</c:v>
                </c:pt>
                <c:pt idx="7176">
                  <c:v>2088.23</c:v>
                </c:pt>
                <c:pt idx="7177">
                  <c:v>2240.8200000000002</c:v>
                </c:pt>
                <c:pt idx="7178">
                  <c:v>2953.02</c:v>
                </c:pt>
                <c:pt idx="7179">
                  <c:v>2083.6999999999998</c:v>
                </c:pt>
                <c:pt idx="7180">
                  <c:v>2174.5500000000002</c:v>
                </c:pt>
                <c:pt idx="7181">
                  <c:v>2821.26</c:v>
                </c:pt>
                <c:pt idx="7182">
                  <c:v>2676.89</c:v>
                </c:pt>
                <c:pt idx="7183">
                  <c:v>2298.9</c:v>
                </c:pt>
                <c:pt idx="7184">
                  <c:v>2089.14</c:v>
                </c:pt>
                <c:pt idx="7185">
                  <c:v>2679.04</c:v>
                </c:pt>
                <c:pt idx="7186">
                  <c:v>2047.12</c:v>
                </c:pt>
                <c:pt idx="7187">
                  <c:v>1917.33</c:v>
                </c:pt>
                <c:pt idx="7188">
                  <c:v>2823.68</c:v>
                </c:pt>
                <c:pt idx="7189">
                  <c:v>3022.94</c:v>
                </c:pt>
                <c:pt idx="7190">
                  <c:v>2616.87</c:v>
                </c:pt>
                <c:pt idx="7191">
                  <c:v>2560.2199999999998</c:v>
                </c:pt>
                <c:pt idx="7192">
                  <c:v>3024.34</c:v>
                </c:pt>
                <c:pt idx="7193">
                  <c:v>3067.88</c:v>
                </c:pt>
                <c:pt idx="7194">
                  <c:v>2892.66</c:v>
                </c:pt>
                <c:pt idx="7195">
                  <c:v>2254.9699999999998</c:v>
                </c:pt>
                <c:pt idx="7196">
                  <c:v>2385.66</c:v>
                </c:pt>
                <c:pt idx="7197">
                  <c:v>1936.95</c:v>
                </c:pt>
                <c:pt idx="7198">
                  <c:v>1827.94</c:v>
                </c:pt>
                <c:pt idx="7199">
                  <c:v>2996.65</c:v>
                </c:pt>
                <c:pt idx="7200">
                  <c:v>904.61</c:v>
                </c:pt>
                <c:pt idx="7201">
                  <c:v>83.56</c:v>
                </c:pt>
                <c:pt idx="7202">
                  <c:v>588.82000000000005</c:v>
                </c:pt>
                <c:pt idx="7203">
                  <c:v>1015.34</c:v>
                </c:pt>
                <c:pt idx="7204">
                  <c:v>1889.24</c:v>
                </c:pt>
                <c:pt idx="7205">
                  <c:v>2073.21</c:v>
                </c:pt>
                <c:pt idx="7206">
                  <c:v>1962.34</c:v>
                </c:pt>
                <c:pt idx="7207">
                  <c:v>1669.28</c:v>
                </c:pt>
                <c:pt idx="7208">
                  <c:v>2069.66</c:v>
                </c:pt>
                <c:pt idx="7209">
                  <c:v>2382.44</c:v>
                </c:pt>
                <c:pt idx="7210">
                  <c:v>1934.34</c:v>
                </c:pt>
                <c:pt idx="7211">
                  <c:v>2015.09</c:v>
                </c:pt>
                <c:pt idx="7212">
                  <c:v>2808.52</c:v>
                </c:pt>
                <c:pt idx="7213">
                  <c:v>1737.94</c:v>
                </c:pt>
                <c:pt idx="7214">
                  <c:v>1879.08</c:v>
                </c:pt>
                <c:pt idx="7215">
                  <c:v>2138.7199999999998</c:v>
                </c:pt>
                <c:pt idx="7216">
                  <c:v>2438.11</c:v>
                </c:pt>
                <c:pt idx="7217">
                  <c:v>1621.88</c:v>
                </c:pt>
                <c:pt idx="7218">
                  <c:v>2064.36</c:v>
                </c:pt>
                <c:pt idx="7219">
                  <c:v>1931.06</c:v>
                </c:pt>
                <c:pt idx="7220">
                  <c:v>1637.86</c:v>
                </c:pt>
                <c:pt idx="7221">
                  <c:v>1933.2</c:v>
                </c:pt>
                <c:pt idx="7222">
                  <c:v>1476.31</c:v>
                </c:pt>
                <c:pt idx="7223">
                  <c:v>1493.68</c:v>
                </c:pt>
                <c:pt idx="7224">
                  <c:v>1861.01</c:v>
                </c:pt>
                <c:pt idx="7225">
                  <c:v>2517.9299999999998</c:v>
                </c:pt>
                <c:pt idx="7226">
                  <c:v>1599.95</c:v>
                </c:pt>
                <c:pt idx="7227">
                  <c:v>1822.08</c:v>
                </c:pt>
                <c:pt idx="7228">
                  <c:v>1947.09</c:v>
                </c:pt>
                <c:pt idx="7229">
                  <c:v>1998.59</c:v>
                </c:pt>
                <c:pt idx="7230">
                  <c:v>2465.58</c:v>
                </c:pt>
                <c:pt idx="7231">
                  <c:v>1659.95</c:v>
                </c:pt>
                <c:pt idx="7232">
                  <c:v>3949</c:v>
                </c:pt>
                <c:pt idx="7233">
                  <c:v>2105.4299999999998</c:v>
                </c:pt>
                <c:pt idx="7234">
                  <c:v>2046.05</c:v>
                </c:pt>
                <c:pt idx="7235">
                  <c:v>1754.67</c:v>
                </c:pt>
                <c:pt idx="7236">
                  <c:v>1949.08</c:v>
                </c:pt>
                <c:pt idx="7237">
                  <c:v>1863.19</c:v>
                </c:pt>
                <c:pt idx="7238">
                  <c:v>1831.53</c:v>
                </c:pt>
                <c:pt idx="7239">
                  <c:v>1388.8</c:v>
                </c:pt>
                <c:pt idx="7240">
                  <c:v>1363.96</c:v>
                </c:pt>
                <c:pt idx="7241">
                  <c:v>2091.96</c:v>
                </c:pt>
                <c:pt idx="7242">
                  <c:v>2123.6</c:v>
                </c:pt>
                <c:pt idx="7243">
                  <c:v>1485.81</c:v>
                </c:pt>
                <c:pt idx="7244">
                  <c:v>1971.57</c:v>
                </c:pt>
                <c:pt idx="7245">
                  <c:v>2067.9499999999998</c:v>
                </c:pt>
                <c:pt idx="7246">
                  <c:v>1348.19</c:v>
                </c:pt>
                <c:pt idx="7247">
                  <c:v>2725.91</c:v>
                </c:pt>
                <c:pt idx="7248">
                  <c:v>2070.25</c:v>
                </c:pt>
                <c:pt idx="7249">
                  <c:v>1706.69</c:v>
                </c:pt>
                <c:pt idx="7250">
                  <c:v>1868.66</c:v>
                </c:pt>
                <c:pt idx="7251">
                  <c:v>3262.39</c:v>
                </c:pt>
                <c:pt idx="7252">
                  <c:v>1712.1</c:v>
                </c:pt>
                <c:pt idx="7253">
                  <c:v>1620.96</c:v>
                </c:pt>
                <c:pt idx="7254">
                  <c:v>2150.44</c:v>
                </c:pt>
                <c:pt idx="7255">
                  <c:v>1949.1</c:v>
                </c:pt>
                <c:pt idx="7256">
                  <c:v>1914.54</c:v>
                </c:pt>
                <c:pt idx="7257">
                  <c:v>2204.35</c:v>
                </c:pt>
                <c:pt idx="7258">
                  <c:v>1756.05</c:v>
                </c:pt>
                <c:pt idx="7259">
                  <c:v>2006.01</c:v>
                </c:pt>
                <c:pt idx="7260">
                  <c:v>1342.49</c:v>
                </c:pt>
                <c:pt idx="7261">
                  <c:v>1969.75</c:v>
                </c:pt>
                <c:pt idx="7262">
                  <c:v>1501.69</c:v>
                </c:pt>
                <c:pt idx="7263">
                  <c:v>1991.59</c:v>
                </c:pt>
                <c:pt idx="7264">
                  <c:v>1949.59</c:v>
                </c:pt>
                <c:pt idx="7265">
                  <c:v>1999.93</c:v>
                </c:pt>
                <c:pt idx="7266">
                  <c:v>2190.83</c:v>
                </c:pt>
                <c:pt idx="7267">
                  <c:v>1495.31</c:v>
                </c:pt>
                <c:pt idx="7268">
                  <c:v>1504.59</c:v>
                </c:pt>
                <c:pt idx="7269">
                  <c:v>1899.2</c:v>
                </c:pt>
                <c:pt idx="7270">
                  <c:v>2037.28</c:v>
                </c:pt>
                <c:pt idx="7271">
                  <c:v>1466.11</c:v>
                </c:pt>
                <c:pt idx="7272">
                  <c:v>1489.66</c:v>
                </c:pt>
                <c:pt idx="7273">
                  <c:v>2683.37</c:v>
                </c:pt>
                <c:pt idx="7274">
                  <c:v>1676.41</c:v>
                </c:pt>
                <c:pt idx="7275">
                  <c:v>1951.11</c:v>
                </c:pt>
                <c:pt idx="7276">
                  <c:v>1221.54</c:v>
                </c:pt>
                <c:pt idx="7277">
                  <c:v>1739.11</c:v>
                </c:pt>
                <c:pt idx="7278">
                  <c:v>1885.78</c:v>
                </c:pt>
                <c:pt idx="7279">
                  <c:v>1710.03</c:v>
                </c:pt>
                <c:pt idx="7280">
                  <c:v>1825.98</c:v>
                </c:pt>
                <c:pt idx="7281">
                  <c:v>1784.69</c:v>
                </c:pt>
                <c:pt idx="7282">
                  <c:v>1830.1</c:v>
                </c:pt>
                <c:pt idx="7283">
                  <c:v>2508.14</c:v>
                </c:pt>
                <c:pt idx="7284">
                  <c:v>1634.99</c:v>
                </c:pt>
                <c:pt idx="7285">
                  <c:v>1715.3</c:v>
                </c:pt>
                <c:pt idx="7286">
                  <c:v>2095.2600000000002</c:v>
                </c:pt>
                <c:pt idx="7287">
                  <c:v>1664.47</c:v>
                </c:pt>
                <c:pt idx="7288">
                  <c:v>2613.02</c:v>
                </c:pt>
                <c:pt idx="7289">
                  <c:v>2140.2199999999998</c:v>
                </c:pt>
                <c:pt idx="7290">
                  <c:v>1747.22</c:v>
                </c:pt>
                <c:pt idx="7291">
                  <c:v>1747.71</c:v>
                </c:pt>
                <c:pt idx="7292">
                  <c:v>1468.89</c:v>
                </c:pt>
                <c:pt idx="7293">
                  <c:v>2337.02</c:v>
                </c:pt>
                <c:pt idx="7294">
                  <c:v>1414.32</c:v>
                </c:pt>
                <c:pt idx="7295">
                  <c:v>1531.24</c:v>
                </c:pt>
                <c:pt idx="7296">
                  <c:v>1972.81</c:v>
                </c:pt>
                <c:pt idx="7297">
                  <c:v>949.45</c:v>
                </c:pt>
                <c:pt idx="7298">
                  <c:v>1809.78</c:v>
                </c:pt>
                <c:pt idx="7299">
                  <c:v>2323.35</c:v>
                </c:pt>
                <c:pt idx="7300">
                  <c:v>1695.06</c:v>
                </c:pt>
                <c:pt idx="7301">
                  <c:v>1549.74</c:v>
                </c:pt>
                <c:pt idx="7302">
                  <c:v>2232.54</c:v>
                </c:pt>
                <c:pt idx="7303">
                  <c:v>1956.46</c:v>
                </c:pt>
                <c:pt idx="7304">
                  <c:v>2412.16</c:v>
                </c:pt>
                <c:pt idx="7305">
                  <c:v>1786.87</c:v>
                </c:pt>
                <c:pt idx="7306">
                  <c:v>1743.06</c:v>
                </c:pt>
                <c:pt idx="7307">
                  <c:v>1796.82</c:v>
                </c:pt>
                <c:pt idx="7308">
                  <c:v>2200.1</c:v>
                </c:pt>
                <c:pt idx="7309">
                  <c:v>2585.94</c:v>
                </c:pt>
                <c:pt idx="7310">
                  <c:v>2826.04</c:v>
                </c:pt>
                <c:pt idx="7311">
                  <c:v>2524.6999999999998</c:v>
                </c:pt>
                <c:pt idx="7312">
                  <c:v>2285.0100000000002</c:v>
                </c:pt>
                <c:pt idx="7313">
                  <c:v>2138.0100000000002</c:v>
                </c:pt>
                <c:pt idx="7314">
                  <c:v>1944.09</c:v>
                </c:pt>
                <c:pt idx="7315">
                  <c:v>2198.36</c:v>
                </c:pt>
                <c:pt idx="7316">
                  <c:v>1964.24</c:v>
                </c:pt>
                <c:pt idx="7317">
                  <c:v>1953.08</c:v>
                </c:pt>
                <c:pt idx="7318">
                  <c:v>1644.53</c:v>
                </c:pt>
                <c:pt idx="7319">
                  <c:v>3780.02</c:v>
                </c:pt>
                <c:pt idx="7320">
                  <c:v>1909.97</c:v>
                </c:pt>
                <c:pt idx="7321">
                  <c:v>1918.53</c:v>
                </c:pt>
                <c:pt idx="7322">
                  <c:v>1420.76</c:v>
                </c:pt>
                <c:pt idx="7323">
                  <c:v>2187.39</c:v>
                </c:pt>
                <c:pt idx="7324">
                  <c:v>2329.2600000000002</c:v>
                </c:pt>
                <c:pt idx="7325">
                  <c:v>2064.9699999999998</c:v>
                </c:pt>
                <c:pt idx="7326">
                  <c:v>1760.14</c:v>
                </c:pt>
                <c:pt idx="7327">
                  <c:v>1873.84</c:v>
                </c:pt>
                <c:pt idx="7328">
                  <c:v>1632.52</c:v>
                </c:pt>
                <c:pt idx="7329">
                  <c:v>1758.21</c:v>
                </c:pt>
                <c:pt idx="7330">
                  <c:v>2177.6799999999998</c:v>
                </c:pt>
                <c:pt idx="7331">
                  <c:v>1775.08</c:v>
                </c:pt>
                <c:pt idx="7332">
                  <c:v>1964.69</c:v>
                </c:pt>
                <c:pt idx="7333">
                  <c:v>2414.62</c:v>
                </c:pt>
                <c:pt idx="7334">
                  <c:v>1976.07</c:v>
                </c:pt>
                <c:pt idx="7335">
                  <c:v>1826.83</c:v>
                </c:pt>
                <c:pt idx="7336">
                  <c:v>2219.44</c:v>
                </c:pt>
                <c:pt idx="7337">
                  <c:v>1661.59</c:v>
                </c:pt>
                <c:pt idx="7338">
                  <c:v>334.49</c:v>
                </c:pt>
                <c:pt idx="7339">
                  <c:v>1396.18</c:v>
                </c:pt>
                <c:pt idx="7340">
                  <c:v>1819.45</c:v>
                </c:pt>
                <c:pt idx="7341">
                  <c:v>2006.98</c:v>
                </c:pt>
                <c:pt idx="7342">
                  <c:v>2135.04</c:v>
                </c:pt>
                <c:pt idx="7343">
                  <c:v>1686.1</c:v>
                </c:pt>
                <c:pt idx="7344">
                  <c:v>2541.13</c:v>
                </c:pt>
                <c:pt idx="7345">
                  <c:v>1996.09</c:v>
                </c:pt>
                <c:pt idx="7346">
                  <c:v>2407.48</c:v>
                </c:pt>
                <c:pt idx="7347">
                  <c:v>1829.02</c:v>
                </c:pt>
                <c:pt idx="7348">
                  <c:v>1868.83</c:v>
                </c:pt>
                <c:pt idx="7349">
                  <c:v>1872.64</c:v>
                </c:pt>
                <c:pt idx="7350">
                  <c:v>2863.49</c:v>
                </c:pt>
                <c:pt idx="7351">
                  <c:v>1898</c:v>
                </c:pt>
                <c:pt idx="7352">
                  <c:v>1706.75</c:v>
                </c:pt>
                <c:pt idx="7353">
                  <c:v>1873.52</c:v>
                </c:pt>
                <c:pt idx="7354">
                  <c:v>1719.76</c:v>
                </c:pt>
                <c:pt idx="7355">
                  <c:v>1774.84</c:v>
                </c:pt>
                <c:pt idx="7356">
                  <c:v>2474.65</c:v>
                </c:pt>
                <c:pt idx="7357">
                  <c:v>2036.7</c:v>
                </c:pt>
                <c:pt idx="7358">
                  <c:v>1703.18</c:v>
                </c:pt>
                <c:pt idx="7359">
                  <c:v>1940.22</c:v>
                </c:pt>
                <c:pt idx="7360">
                  <c:v>2087.09</c:v>
                </c:pt>
                <c:pt idx="7361">
                  <c:v>1624.5</c:v>
                </c:pt>
                <c:pt idx="7362">
                  <c:v>1449.55</c:v>
                </c:pt>
                <c:pt idx="7363">
                  <c:v>1722.27</c:v>
                </c:pt>
                <c:pt idx="7364">
                  <c:v>2224.14</c:v>
                </c:pt>
                <c:pt idx="7365">
                  <c:v>1637.14</c:v>
                </c:pt>
                <c:pt idx="7366">
                  <c:v>1879.12</c:v>
                </c:pt>
                <c:pt idx="7367">
                  <c:v>2442.81</c:v>
                </c:pt>
                <c:pt idx="7368">
                  <c:v>1578.99</c:v>
                </c:pt>
                <c:pt idx="7369">
                  <c:v>2152.9299999999998</c:v>
                </c:pt>
                <c:pt idx="7370">
                  <c:v>1785.56</c:v>
                </c:pt>
                <c:pt idx="7371">
                  <c:v>1742.59</c:v>
                </c:pt>
                <c:pt idx="7372">
                  <c:v>1673.34</c:v>
                </c:pt>
                <c:pt idx="7373">
                  <c:v>2157.17</c:v>
                </c:pt>
                <c:pt idx="7374">
                  <c:v>2203.5500000000002</c:v>
                </c:pt>
                <c:pt idx="7375">
                  <c:v>2150.61</c:v>
                </c:pt>
                <c:pt idx="7376">
                  <c:v>3152.5</c:v>
                </c:pt>
                <c:pt idx="7377">
                  <c:v>2086.75</c:v>
                </c:pt>
                <c:pt idx="7378">
                  <c:v>1662.25</c:v>
                </c:pt>
                <c:pt idx="7379">
                  <c:v>1575.82</c:v>
                </c:pt>
                <c:pt idx="7380">
                  <c:v>1759.02</c:v>
                </c:pt>
                <c:pt idx="7381">
                  <c:v>1922.42</c:v>
                </c:pt>
                <c:pt idx="7382">
                  <c:v>1844.51</c:v>
                </c:pt>
                <c:pt idx="7383">
                  <c:v>2054.25</c:v>
                </c:pt>
                <c:pt idx="7384">
                  <c:v>2097.1999999999998</c:v>
                </c:pt>
                <c:pt idx="7385">
                  <c:v>2358.71</c:v>
                </c:pt>
                <c:pt idx="7386">
                  <c:v>1797.47</c:v>
                </c:pt>
                <c:pt idx="7387">
                  <c:v>2240.54</c:v>
                </c:pt>
                <c:pt idx="7388">
                  <c:v>1923.34</c:v>
                </c:pt>
                <c:pt idx="7389">
                  <c:v>2414.5500000000002</c:v>
                </c:pt>
                <c:pt idx="7390">
                  <c:v>1782.97</c:v>
                </c:pt>
                <c:pt idx="7391">
                  <c:v>2080.89</c:v>
                </c:pt>
                <c:pt idx="7392">
                  <c:v>1351.82</c:v>
                </c:pt>
                <c:pt idx="7393">
                  <c:v>2434.25</c:v>
                </c:pt>
                <c:pt idx="7394">
                  <c:v>2337.1</c:v>
                </c:pt>
                <c:pt idx="7395">
                  <c:v>1989.24</c:v>
                </c:pt>
                <c:pt idx="7396">
                  <c:v>2044.4</c:v>
                </c:pt>
                <c:pt idx="7397">
                  <c:v>2081.66</c:v>
                </c:pt>
                <c:pt idx="7398">
                  <c:v>1668.76</c:v>
                </c:pt>
                <c:pt idx="7399">
                  <c:v>1908.28</c:v>
                </c:pt>
                <c:pt idx="7400">
                  <c:v>1863.11</c:v>
                </c:pt>
                <c:pt idx="7401">
                  <c:v>1610.98</c:v>
                </c:pt>
                <c:pt idx="7402">
                  <c:v>1702.49</c:v>
                </c:pt>
                <c:pt idx="7403">
                  <c:v>1762.15</c:v>
                </c:pt>
                <c:pt idx="7404">
                  <c:v>1829.98</c:v>
                </c:pt>
                <c:pt idx="7405">
                  <c:v>1702.88</c:v>
                </c:pt>
                <c:pt idx="7406">
                  <c:v>2933.55</c:v>
                </c:pt>
                <c:pt idx="7407">
                  <c:v>2286.5300000000002</c:v>
                </c:pt>
                <c:pt idx="7408">
                  <c:v>1450.05</c:v>
                </c:pt>
                <c:pt idx="7409">
                  <c:v>1523.76</c:v>
                </c:pt>
                <c:pt idx="7410">
                  <c:v>2055.6</c:v>
                </c:pt>
                <c:pt idx="7411">
                  <c:v>1936.73</c:v>
                </c:pt>
                <c:pt idx="7412">
                  <c:v>1958.71</c:v>
                </c:pt>
                <c:pt idx="7413">
                  <c:v>1755.29</c:v>
                </c:pt>
                <c:pt idx="7414">
                  <c:v>1218.2</c:v>
                </c:pt>
                <c:pt idx="7415">
                  <c:v>1760.34</c:v>
                </c:pt>
                <c:pt idx="7416">
                  <c:v>2173.7800000000002</c:v>
                </c:pt>
                <c:pt idx="7417">
                  <c:v>2311.5</c:v>
                </c:pt>
                <c:pt idx="7418">
                  <c:v>1532.82</c:v>
                </c:pt>
                <c:pt idx="7419">
                  <c:v>1919.25</c:v>
                </c:pt>
                <c:pt idx="7420">
                  <c:v>2259.11</c:v>
                </c:pt>
                <c:pt idx="7421">
                  <c:v>2078.13</c:v>
                </c:pt>
                <c:pt idx="7422">
                  <c:v>2724.81</c:v>
                </c:pt>
                <c:pt idx="7423">
                  <c:v>2501.9499999999998</c:v>
                </c:pt>
                <c:pt idx="7424">
                  <c:v>1526.53</c:v>
                </c:pt>
                <c:pt idx="7425">
                  <c:v>1763.97</c:v>
                </c:pt>
                <c:pt idx="7426">
                  <c:v>2227.8200000000002</c:v>
                </c:pt>
                <c:pt idx="7427">
                  <c:v>1802.93</c:v>
                </c:pt>
                <c:pt idx="7428">
                  <c:v>1901.5</c:v>
                </c:pt>
                <c:pt idx="7429">
                  <c:v>1455.57</c:v>
                </c:pt>
                <c:pt idx="7430">
                  <c:v>1944.85</c:v>
                </c:pt>
                <c:pt idx="7431">
                  <c:v>1659.6</c:v>
                </c:pt>
                <c:pt idx="7432">
                  <c:v>2352.64</c:v>
                </c:pt>
                <c:pt idx="7433">
                  <c:v>2212.1999999999998</c:v>
                </c:pt>
                <c:pt idx="7434">
                  <c:v>1500.72</c:v>
                </c:pt>
                <c:pt idx="7435">
                  <c:v>926.32</c:v>
                </c:pt>
                <c:pt idx="7436">
                  <c:v>1787.51</c:v>
                </c:pt>
                <c:pt idx="7437">
                  <c:v>2094.04</c:v>
                </c:pt>
                <c:pt idx="7438">
                  <c:v>1667.99</c:v>
                </c:pt>
                <c:pt idx="7439">
                  <c:v>2057.31</c:v>
                </c:pt>
                <c:pt idx="7440">
                  <c:v>2093.04</c:v>
                </c:pt>
                <c:pt idx="7441">
                  <c:v>1644.49</c:v>
                </c:pt>
                <c:pt idx="7442">
                  <c:v>2097.37</c:v>
                </c:pt>
                <c:pt idx="7443">
                  <c:v>1840.03</c:v>
                </c:pt>
                <c:pt idx="7444">
                  <c:v>1645.83</c:v>
                </c:pt>
                <c:pt idx="7445">
                  <c:v>1894.83</c:v>
                </c:pt>
                <c:pt idx="7446">
                  <c:v>1907.4</c:v>
                </c:pt>
                <c:pt idx="7447">
                  <c:v>2144.81</c:v>
                </c:pt>
                <c:pt idx="7448">
                  <c:v>2433.48</c:v>
                </c:pt>
                <c:pt idx="7449">
                  <c:v>2353.46</c:v>
                </c:pt>
                <c:pt idx="7450">
                  <c:v>1965.65</c:v>
                </c:pt>
                <c:pt idx="7451">
                  <c:v>1989.13</c:v>
                </c:pt>
                <c:pt idx="7452">
                  <c:v>2980.08</c:v>
                </c:pt>
                <c:pt idx="7453">
                  <c:v>2319.1</c:v>
                </c:pt>
                <c:pt idx="7454">
                  <c:v>1560.83</c:v>
                </c:pt>
                <c:pt idx="7455">
                  <c:v>1739.05</c:v>
                </c:pt>
                <c:pt idx="7456">
                  <c:v>2434.4899999999998</c:v>
                </c:pt>
                <c:pt idx="7457">
                  <c:v>2086.42</c:v>
                </c:pt>
                <c:pt idx="7458">
                  <c:v>1825.44</c:v>
                </c:pt>
                <c:pt idx="7459">
                  <c:v>1848.84</c:v>
                </c:pt>
                <c:pt idx="7460">
                  <c:v>3273.19</c:v>
                </c:pt>
                <c:pt idx="7461">
                  <c:v>1668.23</c:v>
                </c:pt>
                <c:pt idx="7462">
                  <c:v>1937.42</c:v>
                </c:pt>
                <c:pt idx="7463">
                  <c:v>1760.94</c:v>
                </c:pt>
                <c:pt idx="7464">
                  <c:v>1930.18</c:v>
                </c:pt>
                <c:pt idx="7465">
                  <c:v>2106.19</c:v>
                </c:pt>
                <c:pt idx="7466">
                  <c:v>1656.23</c:v>
                </c:pt>
                <c:pt idx="7467">
                  <c:v>2128.1</c:v>
                </c:pt>
                <c:pt idx="7468">
                  <c:v>1690.82</c:v>
                </c:pt>
                <c:pt idx="7469">
                  <c:v>2046.19</c:v>
                </c:pt>
                <c:pt idx="7470">
                  <c:v>2262.84</c:v>
                </c:pt>
                <c:pt idx="7471">
                  <c:v>1479.38</c:v>
                </c:pt>
                <c:pt idx="7472">
                  <c:v>1671.34</c:v>
                </c:pt>
                <c:pt idx="7473">
                  <c:v>2737.24</c:v>
                </c:pt>
                <c:pt idx="7474">
                  <c:v>2368.44</c:v>
                </c:pt>
                <c:pt idx="7475">
                  <c:v>1831.67</c:v>
                </c:pt>
                <c:pt idx="7476">
                  <c:v>2249.4</c:v>
                </c:pt>
                <c:pt idx="7477">
                  <c:v>2757.05</c:v>
                </c:pt>
                <c:pt idx="7478">
                  <c:v>1699.44</c:v>
                </c:pt>
                <c:pt idx="7479">
                  <c:v>1786.15</c:v>
                </c:pt>
                <c:pt idx="7480">
                  <c:v>2340.25</c:v>
                </c:pt>
                <c:pt idx="7481">
                  <c:v>1688.84</c:v>
                </c:pt>
                <c:pt idx="7482">
                  <c:v>1700.1</c:v>
                </c:pt>
                <c:pt idx="7483">
                  <c:v>1773.05</c:v>
                </c:pt>
                <c:pt idx="7484">
                  <c:v>2030.89</c:v>
                </c:pt>
                <c:pt idx="7485">
                  <c:v>2375.36</c:v>
                </c:pt>
                <c:pt idx="7486">
                  <c:v>1689.81</c:v>
                </c:pt>
                <c:pt idx="7487">
                  <c:v>1783.67</c:v>
                </c:pt>
                <c:pt idx="7488">
                  <c:v>1964.1</c:v>
                </c:pt>
                <c:pt idx="7489">
                  <c:v>2219.83</c:v>
                </c:pt>
                <c:pt idx="7490">
                  <c:v>1737.23</c:v>
                </c:pt>
                <c:pt idx="7491">
                  <c:v>1892.44</c:v>
                </c:pt>
                <c:pt idx="7492">
                  <c:v>2633.06</c:v>
                </c:pt>
                <c:pt idx="7493">
                  <c:v>1615.34</c:v>
                </c:pt>
                <c:pt idx="7494">
                  <c:v>1674.81</c:v>
                </c:pt>
                <c:pt idx="7495">
                  <c:v>2395.94</c:v>
                </c:pt>
                <c:pt idx="7496">
                  <c:v>2035.15</c:v>
                </c:pt>
                <c:pt idx="7497">
                  <c:v>2074.75</c:v>
                </c:pt>
                <c:pt idx="7498">
                  <c:v>2457.75</c:v>
                </c:pt>
                <c:pt idx="7499">
                  <c:v>1922.34</c:v>
                </c:pt>
                <c:pt idx="7500">
                  <c:v>1912.47</c:v>
                </c:pt>
                <c:pt idx="7501">
                  <c:v>2022.72</c:v>
                </c:pt>
                <c:pt idx="7502">
                  <c:v>2637.91</c:v>
                </c:pt>
                <c:pt idx="7503">
                  <c:v>2012.81</c:v>
                </c:pt>
                <c:pt idx="7504">
                  <c:v>2258.91</c:v>
                </c:pt>
                <c:pt idx="7505">
                  <c:v>2839</c:v>
                </c:pt>
                <c:pt idx="7506">
                  <c:v>1608.88</c:v>
                </c:pt>
                <c:pt idx="7507">
                  <c:v>1778.68</c:v>
                </c:pt>
                <c:pt idx="7508">
                  <c:v>2013.32</c:v>
                </c:pt>
                <c:pt idx="7509">
                  <c:v>2543.3000000000002</c:v>
                </c:pt>
                <c:pt idx="7510">
                  <c:v>162.03</c:v>
                </c:pt>
                <c:pt idx="7511">
                  <c:v>1480.97</c:v>
                </c:pt>
                <c:pt idx="7512">
                  <c:v>2389.3000000000002</c:v>
                </c:pt>
                <c:pt idx="7513">
                  <c:v>2312.39</c:v>
                </c:pt>
                <c:pt idx="7514">
                  <c:v>1790.48</c:v>
                </c:pt>
                <c:pt idx="7515">
                  <c:v>1562.78</c:v>
                </c:pt>
                <c:pt idx="7516">
                  <c:v>1554.06</c:v>
                </c:pt>
                <c:pt idx="7517">
                  <c:v>2091.87</c:v>
                </c:pt>
                <c:pt idx="7518">
                  <c:v>1987.36</c:v>
                </c:pt>
                <c:pt idx="7519">
                  <c:v>1667.25</c:v>
                </c:pt>
                <c:pt idx="7520">
                  <c:v>1730.5</c:v>
                </c:pt>
                <c:pt idx="7521">
                  <c:v>2014.18</c:v>
                </c:pt>
                <c:pt idx="7522">
                  <c:v>1692.38</c:v>
                </c:pt>
                <c:pt idx="7523">
                  <c:v>1877.63</c:v>
                </c:pt>
                <c:pt idx="7524">
                  <c:v>2395.44</c:v>
                </c:pt>
                <c:pt idx="7525">
                  <c:v>2048.89</c:v>
                </c:pt>
                <c:pt idx="7526">
                  <c:v>1749.61</c:v>
                </c:pt>
                <c:pt idx="7527">
                  <c:v>1537.99</c:v>
                </c:pt>
                <c:pt idx="7528">
                  <c:v>1960.45</c:v>
                </c:pt>
                <c:pt idx="7529">
                  <c:v>1683.53</c:v>
                </c:pt>
                <c:pt idx="7530">
                  <c:v>2254.41</c:v>
                </c:pt>
                <c:pt idx="7531">
                  <c:v>2246.8200000000002</c:v>
                </c:pt>
                <c:pt idx="7532">
                  <c:v>1833.16</c:v>
                </c:pt>
                <c:pt idx="7533">
                  <c:v>1743.96</c:v>
                </c:pt>
                <c:pt idx="7534">
                  <c:v>2135.94</c:v>
                </c:pt>
                <c:pt idx="7535">
                  <c:v>2155.33</c:v>
                </c:pt>
                <c:pt idx="7536">
                  <c:v>2313.73</c:v>
                </c:pt>
                <c:pt idx="7537">
                  <c:v>1898.56</c:v>
                </c:pt>
                <c:pt idx="7538">
                  <c:v>1835.76</c:v>
                </c:pt>
                <c:pt idx="7539">
                  <c:v>1988.53</c:v>
                </c:pt>
                <c:pt idx="7540">
                  <c:v>1985.39</c:v>
                </c:pt>
                <c:pt idx="7541">
                  <c:v>2731.15</c:v>
                </c:pt>
                <c:pt idx="7542">
                  <c:v>2342.2600000000002</c:v>
                </c:pt>
                <c:pt idx="7543">
                  <c:v>1949.22</c:v>
                </c:pt>
                <c:pt idx="7544">
                  <c:v>2246.39</c:v>
                </c:pt>
                <c:pt idx="7545">
                  <c:v>1505.72</c:v>
                </c:pt>
                <c:pt idx="7546">
                  <c:v>1824.38</c:v>
                </c:pt>
                <c:pt idx="7547">
                  <c:v>2319.12</c:v>
                </c:pt>
                <c:pt idx="7548">
                  <c:v>2166.5</c:v>
                </c:pt>
                <c:pt idx="7549">
                  <c:v>1998.61</c:v>
                </c:pt>
                <c:pt idx="7550">
                  <c:v>1417.59</c:v>
                </c:pt>
                <c:pt idx="7551">
                  <c:v>2286.86</c:v>
                </c:pt>
                <c:pt idx="7552">
                  <c:v>2101.5100000000002</c:v>
                </c:pt>
                <c:pt idx="7553">
                  <c:v>930.48</c:v>
                </c:pt>
                <c:pt idx="7554">
                  <c:v>1916.59</c:v>
                </c:pt>
                <c:pt idx="7555">
                  <c:v>1643.79</c:v>
                </c:pt>
                <c:pt idx="7556">
                  <c:v>1318.24</c:v>
                </c:pt>
                <c:pt idx="7557">
                  <c:v>2268.61</c:v>
                </c:pt>
                <c:pt idx="7558">
                  <c:v>2121.61</c:v>
                </c:pt>
                <c:pt idx="7559">
                  <c:v>1425.19</c:v>
                </c:pt>
                <c:pt idx="7560">
                  <c:v>1984.11</c:v>
                </c:pt>
                <c:pt idx="7561">
                  <c:v>1733.8</c:v>
                </c:pt>
                <c:pt idx="7562">
                  <c:v>1532.12</c:v>
                </c:pt>
                <c:pt idx="7563">
                  <c:v>2127.9499999999998</c:v>
                </c:pt>
                <c:pt idx="7564">
                  <c:v>2090.33</c:v>
                </c:pt>
                <c:pt idx="7565">
                  <c:v>1781.98</c:v>
                </c:pt>
                <c:pt idx="7566">
                  <c:v>2015.15</c:v>
                </c:pt>
                <c:pt idx="7567">
                  <c:v>1775.33</c:v>
                </c:pt>
                <c:pt idx="7568">
                  <c:v>1755.35</c:v>
                </c:pt>
                <c:pt idx="7569">
                  <c:v>1735.97</c:v>
                </c:pt>
                <c:pt idx="7570">
                  <c:v>1959.61</c:v>
                </c:pt>
                <c:pt idx="7571">
                  <c:v>1625.79</c:v>
                </c:pt>
                <c:pt idx="7572">
                  <c:v>1290.92</c:v>
                </c:pt>
                <c:pt idx="7573">
                  <c:v>1976.21</c:v>
                </c:pt>
                <c:pt idx="7574">
                  <c:v>2320.5500000000002</c:v>
                </c:pt>
                <c:pt idx="7575">
                  <c:v>1750.99</c:v>
                </c:pt>
                <c:pt idx="7576">
                  <c:v>1403.27</c:v>
                </c:pt>
                <c:pt idx="7577">
                  <c:v>3037.52</c:v>
                </c:pt>
                <c:pt idx="7578">
                  <c:v>3632.44</c:v>
                </c:pt>
                <c:pt idx="7579">
                  <c:v>2431.9899999999998</c:v>
                </c:pt>
                <c:pt idx="7580">
                  <c:v>2478.63</c:v>
                </c:pt>
                <c:pt idx="7581">
                  <c:v>3148.72</c:v>
                </c:pt>
                <c:pt idx="7582">
                  <c:v>1992.85</c:v>
                </c:pt>
                <c:pt idx="7583">
                  <c:v>3087.45</c:v>
                </c:pt>
                <c:pt idx="7584">
                  <c:v>2803.91</c:v>
                </c:pt>
                <c:pt idx="7585">
                  <c:v>2189.38</c:v>
                </c:pt>
                <c:pt idx="7586">
                  <c:v>2619.42</c:v>
                </c:pt>
                <c:pt idx="7587">
                  <c:v>2095.4</c:v>
                </c:pt>
                <c:pt idx="7588">
                  <c:v>2912.03</c:v>
                </c:pt>
                <c:pt idx="7589">
                  <c:v>2703.61</c:v>
                </c:pt>
                <c:pt idx="7590">
                  <c:v>2359.34</c:v>
                </c:pt>
                <c:pt idx="7591">
                  <c:v>2986.7</c:v>
                </c:pt>
                <c:pt idx="7592">
                  <c:v>3125.08</c:v>
                </c:pt>
                <c:pt idx="7593">
                  <c:v>2253.9</c:v>
                </c:pt>
                <c:pt idx="7594">
                  <c:v>2359.4</c:v>
                </c:pt>
                <c:pt idx="7595">
                  <c:v>2368.63</c:v>
                </c:pt>
                <c:pt idx="7596">
                  <c:v>2694.01</c:v>
                </c:pt>
                <c:pt idx="7597">
                  <c:v>2212.69</c:v>
                </c:pt>
                <c:pt idx="7598">
                  <c:v>2456.5500000000002</c:v>
                </c:pt>
                <c:pt idx="7599">
                  <c:v>2098.71</c:v>
                </c:pt>
                <c:pt idx="7600">
                  <c:v>2065.87</c:v>
                </c:pt>
                <c:pt idx="7601">
                  <c:v>2379.16</c:v>
                </c:pt>
                <c:pt idx="7602">
                  <c:v>2504.31</c:v>
                </c:pt>
                <c:pt idx="7603">
                  <c:v>2648.4</c:v>
                </c:pt>
                <c:pt idx="7604">
                  <c:v>2175.96</c:v>
                </c:pt>
                <c:pt idx="7605">
                  <c:v>2518.5</c:v>
                </c:pt>
                <c:pt idx="7606">
                  <c:v>2688.91</c:v>
                </c:pt>
                <c:pt idx="7607">
                  <c:v>2269.2800000000002</c:v>
                </c:pt>
                <c:pt idx="7608">
                  <c:v>1851.78</c:v>
                </c:pt>
                <c:pt idx="7609">
                  <c:v>2400.8000000000002</c:v>
                </c:pt>
                <c:pt idx="7610">
                  <c:v>2506.85</c:v>
                </c:pt>
                <c:pt idx="7611">
                  <c:v>1964.74</c:v>
                </c:pt>
                <c:pt idx="7612">
                  <c:v>1877.09</c:v>
                </c:pt>
                <c:pt idx="7613">
                  <c:v>2077.91</c:v>
                </c:pt>
                <c:pt idx="7614">
                  <c:v>2594.91</c:v>
                </c:pt>
                <c:pt idx="7615">
                  <c:v>2340.52</c:v>
                </c:pt>
                <c:pt idx="7616">
                  <c:v>2457.9499999999998</c:v>
                </c:pt>
                <c:pt idx="7617">
                  <c:v>2181.62</c:v>
                </c:pt>
                <c:pt idx="7618">
                  <c:v>3044.59</c:v>
                </c:pt>
                <c:pt idx="7619">
                  <c:v>2005.93</c:v>
                </c:pt>
                <c:pt idx="7620">
                  <c:v>1854.76</c:v>
                </c:pt>
                <c:pt idx="7621">
                  <c:v>2800.05</c:v>
                </c:pt>
                <c:pt idx="7622">
                  <c:v>2775.5</c:v>
                </c:pt>
                <c:pt idx="7623">
                  <c:v>1781.25</c:v>
                </c:pt>
                <c:pt idx="7624">
                  <c:v>2335.61</c:v>
                </c:pt>
                <c:pt idx="7625">
                  <c:v>1633.74</c:v>
                </c:pt>
                <c:pt idx="7626">
                  <c:v>2503.64</c:v>
                </c:pt>
                <c:pt idx="7627">
                  <c:v>2471.5300000000002</c:v>
                </c:pt>
                <c:pt idx="7628">
                  <c:v>2516.75</c:v>
                </c:pt>
                <c:pt idx="7629">
                  <c:v>2676.31</c:v>
                </c:pt>
                <c:pt idx="7630">
                  <c:v>2647.31</c:v>
                </c:pt>
                <c:pt idx="7631">
                  <c:v>2325.25</c:v>
                </c:pt>
                <c:pt idx="7632">
                  <c:v>3242.27</c:v>
                </c:pt>
                <c:pt idx="7633">
                  <c:v>2114.1799999999998</c:v>
                </c:pt>
                <c:pt idx="7634">
                  <c:v>2603.7199999999998</c:v>
                </c:pt>
                <c:pt idx="7635">
                  <c:v>2090.9699999999998</c:v>
                </c:pt>
                <c:pt idx="7636">
                  <c:v>2353.0300000000002</c:v>
                </c:pt>
                <c:pt idx="7637">
                  <c:v>1491.41</c:v>
                </c:pt>
                <c:pt idx="7638">
                  <c:v>1791.93</c:v>
                </c:pt>
                <c:pt idx="7639">
                  <c:v>2807.61</c:v>
                </c:pt>
                <c:pt idx="7640">
                  <c:v>2591.0700000000002</c:v>
                </c:pt>
                <c:pt idx="7641">
                  <c:v>2423.0700000000002</c:v>
                </c:pt>
                <c:pt idx="7642">
                  <c:v>2644.42</c:v>
                </c:pt>
                <c:pt idx="7643">
                  <c:v>1854.47</c:v>
                </c:pt>
                <c:pt idx="7644">
                  <c:v>1798.34</c:v>
                </c:pt>
                <c:pt idx="7645">
                  <c:v>2589.88</c:v>
                </c:pt>
                <c:pt idx="7646">
                  <c:v>1917.33</c:v>
                </c:pt>
                <c:pt idx="7647">
                  <c:v>2016.01</c:v>
                </c:pt>
                <c:pt idx="7648">
                  <c:v>2201.5300000000002</c:v>
                </c:pt>
                <c:pt idx="7649">
                  <c:v>1773.91</c:v>
                </c:pt>
                <c:pt idx="7650">
                  <c:v>2502.0300000000002</c:v>
                </c:pt>
                <c:pt idx="7651">
                  <c:v>1375.21</c:v>
                </c:pt>
                <c:pt idx="7652">
                  <c:v>2392.2600000000002</c:v>
                </c:pt>
                <c:pt idx="7653">
                  <c:v>2276.85</c:v>
                </c:pt>
                <c:pt idx="7654">
                  <c:v>1639.97</c:v>
                </c:pt>
                <c:pt idx="7655">
                  <c:v>2385.8000000000002</c:v>
                </c:pt>
                <c:pt idx="7656">
                  <c:v>4525.75</c:v>
                </c:pt>
                <c:pt idx="7657">
                  <c:v>2575.9299999999998</c:v>
                </c:pt>
                <c:pt idx="7658">
                  <c:v>2796.98</c:v>
                </c:pt>
                <c:pt idx="7659">
                  <c:v>3456.25</c:v>
                </c:pt>
                <c:pt idx="7660">
                  <c:v>2384.1999999999998</c:v>
                </c:pt>
                <c:pt idx="7661">
                  <c:v>2282</c:v>
                </c:pt>
                <c:pt idx="7662">
                  <c:v>2355.02</c:v>
                </c:pt>
                <c:pt idx="7663">
                  <c:v>1923.68</c:v>
                </c:pt>
                <c:pt idx="7664">
                  <c:v>1710.06</c:v>
                </c:pt>
                <c:pt idx="7665">
                  <c:v>2635.11</c:v>
                </c:pt>
                <c:pt idx="7666">
                  <c:v>2720.38</c:v>
                </c:pt>
                <c:pt idx="7667">
                  <c:v>2042.23</c:v>
                </c:pt>
                <c:pt idx="7668">
                  <c:v>2246.0300000000002</c:v>
                </c:pt>
                <c:pt idx="7669">
                  <c:v>4025.57</c:v>
                </c:pt>
                <c:pt idx="7670">
                  <c:v>2659.38</c:v>
                </c:pt>
                <c:pt idx="7671">
                  <c:v>3827.63</c:v>
                </c:pt>
                <c:pt idx="7672">
                  <c:v>2552.7600000000002</c:v>
                </c:pt>
                <c:pt idx="7673">
                  <c:v>2233.7399999999998</c:v>
                </c:pt>
                <c:pt idx="7674">
                  <c:v>3489.09</c:v>
                </c:pt>
                <c:pt idx="7675">
                  <c:v>2821.2</c:v>
                </c:pt>
                <c:pt idx="7676">
                  <c:v>2339.7199999999998</c:v>
                </c:pt>
                <c:pt idx="7677">
                  <c:v>1801.47</c:v>
                </c:pt>
                <c:pt idx="7678">
                  <c:v>2661.06</c:v>
                </c:pt>
                <c:pt idx="7679">
                  <c:v>2647.92</c:v>
                </c:pt>
                <c:pt idx="7680">
                  <c:v>2354.31</c:v>
                </c:pt>
                <c:pt idx="7681">
                  <c:v>2387.5500000000002</c:v>
                </c:pt>
                <c:pt idx="7682">
                  <c:v>3457.22</c:v>
                </c:pt>
                <c:pt idx="7683">
                  <c:v>495.28</c:v>
                </c:pt>
                <c:pt idx="7684">
                  <c:v>68.36</c:v>
                </c:pt>
                <c:pt idx="7685">
                  <c:v>444.29</c:v>
                </c:pt>
                <c:pt idx="7686">
                  <c:v>2418.62</c:v>
                </c:pt>
                <c:pt idx="7687">
                  <c:v>4273.93</c:v>
                </c:pt>
                <c:pt idx="7688">
                  <c:v>3398.53</c:v>
                </c:pt>
                <c:pt idx="7689">
                  <c:v>2637.79</c:v>
                </c:pt>
                <c:pt idx="7690">
                  <c:v>2450.9499999999998</c:v>
                </c:pt>
                <c:pt idx="7691">
                  <c:v>2700.55</c:v>
                </c:pt>
                <c:pt idx="7692">
                  <c:v>4059.89</c:v>
                </c:pt>
                <c:pt idx="7693">
                  <c:v>2339.59</c:v>
                </c:pt>
                <c:pt idx="7694">
                  <c:v>2683.12</c:v>
                </c:pt>
                <c:pt idx="7695">
                  <c:v>2155.62</c:v>
                </c:pt>
                <c:pt idx="7696">
                  <c:v>3141.58</c:v>
                </c:pt>
                <c:pt idx="7697">
                  <c:v>3181.26</c:v>
                </c:pt>
                <c:pt idx="7698">
                  <c:v>2602.39</c:v>
                </c:pt>
                <c:pt idx="7699">
                  <c:v>2367.39</c:v>
                </c:pt>
                <c:pt idx="7700">
                  <c:v>3115.22</c:v>
                </c:pt>
                <c:pt idx="7701">
                  <c:v>2532.94</c:v>
                </c:pt>
                <c:pt idx="7702">
                  <c:v>2676.67</c:v>
                </c:pt>
                <c:pt idx="7703">
                  <c:v>2832.28</c:v>
                </c:pt>
                <c:pt idx="7704">
                  <c:v>2378.62</c:v>
                </c:pt>
                <c:pt idx="7705">
                  <c:v>2130.4499999999998</c:v>
                </c:pt>
                <c:pt idx="7706">
                  <c:v>1583.86</c:v>
                </c:pt>
                <c:pt idx="7707">
                  <c:v>1548.42</c:v>
                </c:pt>
                <c:pt idx="7708">
                  <c:v>1999.49</c:v>
                </c:pt>
                <c:pt idx="7709">
                  <c:v>1847.23</c:v>
                </c:pt>
                <c:pt idx="7710">
                  <c:v>1822.62</c:v>
                </c:pt>
                <c:pt idx="7711">
                  <c:v>1685.01</c:v>
                </c:pt>
                <c:pt idx="7712">
                  <c:v>1700.22</c:v>
                </c:pt>
                <c:pt idx="7713">
                  <c:v>1640.83</c:v>
                </c:pt>
                <c:pt idx="7714">
                  <c:v>1874.1</c:v>
                </c:pt>
                <c:pt idx="7715">
                  <c:v>1357.69</c:v>
                </c:pt>
                <c:pt idx="7716">
                  <c:v>1813.01</c:v>
                </c:pt>
                <c:pt idx="7717">
                  <c:v>1608.99</c:v>
                </c:pt>
                <c:pt idx="7718">
                  <c:v>1749</c:v>
                </c:pt>
                <c:pt idx="7719">
                  <c:v>1615.27</c:v>
                </c:pt>
                <c:pt idx="7720">
                  <c:v>1436.63</c:v>
                </c:pt>
                <c:pt idx="7721">
                  <c:v>1893.07</c:v>
                </c:pt>
                <c:pt idx="7722">
                  <c:v>1991.52</c:v>
                </c:pt>
                <c:pt idx="7723">
                  <c:v>2094.6</c:v>
                </c:pt>
                <c:pt idx="7724">
                  <c:v>2408.39</c:v>
                </c:pt>
                <c:pt idx="7725">
                  <c:v>1886.49</c:v>
                </c:pt>
                <c:pt idx="7726">
                  <c:v>1915.3</c:v>
                </c:pt>
                <c:pt idx="7727">
                  <c:v>2133.87</c:v>
                </c:pt>
                <c:pt idx="7728">
                  <c:v>2177.33</c:v>
                </c:pt>
                <c:pt idx="7729">
                  <c:v>1850.63</c:v>
                </c:pt>
                <c:pt idx="7730">
                  <c:v>2123.5500000000002</c:v>
                </c:pt>
                <c:pt idx="7731">
                  <c:v>2357.9499999999998</c:v>
                </c:pt>
                <c:pt idx="7732">
                  <c:v>1527.68</c:v>
                </c:pt>
                <c:pt idx="7733">
                  <c:v>2167.0500000000002</c:v>
                </c:pt>
                <c:pt idx="7734">
                  <c:v>2445.4499999999998</c:v>
                </c:pt>
                <c:pt idx="7735">
                  <c:v>2104.0500000000002</c:v>
                </c:pt>
                <c:pt idx="7736">
                  <c:v>1473.16</c:v>
                </c:pt>
                <c:pt idx="7737">
                  <c:v>2471.0700000000002</c:v>
                </c:pt>
                <c:pt idx="7738">
                  <c:v>1836.77</c:v>
                </c:pt>
                <c:pt idx="7739">
                  <c:v>1395.06</c:v>
                </c:pt>
                <c:pt idx="7740">
                  <c:v>2105.79</c:v>
                </c:pt>
                <c:pt idx="7741">
                  <c:v>2203.81</c:v>
                </c:pt>
                <c:pt idx="7742">
                  <c:v>1921.75</c:v>
                </c:pt>
                <c:pt idx="7743">
                  <c:v>1669.8</c:v>
                </c:pt>
                <c:pt idx="7744">
                  <c:v>2332.9899999999998</c:v>
                </c:pt>
                <c:pt idx="7745">
                  <c:v>2245.2600000000002</c:v>
                </c:pt>
                <c:pt idx="7746">
                  <c:v>1596.12</c:v>
                </c:pt>
                <c:pt idx="7747">
                  <c:v>1791.3</c:v>
                </c:pt>
                <c:pt idx="7748">
                  <c:v>1964.35</c:v>
                </c:pt>
                <c:pt idx="7749">
                  <c:v>1940.22</c:v>
                </c:pt>
                <c:pt idx="7750">
                  <c:v>2232.15</c:v>
                </c:pt>
                <c:pt idx="7751">
                  <c:v>2056.6</c:v>
                </c:pt>
                <c:pt idx="7752">
                  <c:v>1869.7</c:v>
                </c:pt>
                <c:pt idx="7753">
                  <c:v>1903.74</c:v>
                </c:pt>
                <c:pt idx="7754">
                  <c:v>2239.7399999999998</c:v>
                </c:pt>
                <c:pt idx="7755">
                  <c:v>2423.96</c:v>
                </c:pt>
                <c:pt idx="7756">
                  <c:v>1427.6</c:v>
                </c:pt>
                <c:pt idx="7757">
                  <c:v>1741.77</c:v>
                </c:pt>
                <c:pt idx="7758">
                  <c:v>1798.46</c:v>
                </c:pt>
                <c:pt idx="7759">
                  <c:v>1445.48</c:v>
                </c:pt>
                <c:pt idx="7760">
                  <c:v>2248.1799999999998</c:v>
                </c:pt>
                <c:pt idx="7761">
                  <c:v>1723.82</c:v>
                </c:pt>
                <c:pt idx="7762">
                  <c:v>1854.37</c:v>
                </c:pt>
                <c:pt idx="7763">
                  <c:v>2054.59</c:v>
                </c:pt>
                <c:pt idx="7764">
                  <c:v>2531.84</c:v>
                </c:pt>
                <c:pt idx="7765">
                  <c:v>1461.98</c:v>
                </c:pt>
                <c:pt idx="7766">
                  <c:v>2408.2800000000002</c:v>
                </c:pt>
                <c:pt idx="7767">
                  <c:v>1835.54</c:v>
                </c:pt>
                <c:pt idx="7768">
                  <c:v>2226.2800000000002</c:v>
                </c:pt>
                <c:pt idx="7769">
                  <c:v>1841.48</c:v>
                </c:pt>
                <c:pt idx="7770">
                  <c:v>1870.01</c:v>
                </c:pt>
                <c:pt idx="7771">
                  <c:v>1851.4</c:v>
                </c:pt>
                <c:pt idx="7772">
                  <c:v>2062.4299999999998</c:v>
                </c:pt>
                <c:pt idx="7773">
                  <c:v>2275.71</c:v>
                </c:pt>
                <c:pt idx="7774">
                  <c:v>2123.79</c:v>
                </c:pt>
                <c:pt idx="7775">
                  <c:v>2070.5300000000002</c:v>
                </c:pt>
                <c:pt idx="7776">
                  <c:v>2219.88</c:v>
                </c:pt>
                <c:pt idx="7777">
                  <c:v>1972.89</c:v>
                </c:pt>
                <c:pt idx="7778">
                  <c:v>2138.46</c:v>
                </c:pt>
                <c:pt idx="7779">
                  <c:v>1551.14</c:v>
                </c:pt>
                <c:pt idx="7780">
                  <c:v>1801.23</c:v>
                </c:pt>
                <c:pt idx="7781">
                  <c:v>1978.68</c:v>
                </c:pt>
                <c:pt idx="7782">
                  <c:v>2312.2199999999998</c:v>
                </c:pt>
                <c:pt idx="7783">
                  <c:v>2370.09</c:v>
                </c:pt>
                <c:pt idx="7784">
                  <c:v>2501.96</c:v>
                </c:pt>
                <c:pt idx="7785">
                  <c:v>1811.68</c:v>
                </c:pt>
                <c:pt idx="7786">
                  <c:v>1553.41</c:v>
                </c:pt>
                <c:pt idx="7787">
                  <c:v>2133.71</c:v>
                </c:pt>
                <c:pt idx="7788">
                  <c:v>1830.4</c:v>
                </c:pt>
                <c:pt idx="7789">
                  <c:v>2697.41</c:v>
                </c:pt>
                <c:pt idx="7790">
                  <c:v>1973.74</c:v>
                </c:pt>
                <c:pt idx="7791">
                  <c:v>1477.02</c:v>
                </c:pt>
                <c:pt idx="7792">
                  <c:v>1521.2</c:v>
                </c:pt>
                <c:pt idx="7793">
                  <c:v>2392.84</c:v>
                </c:pt>
                <c:pt idx="7794">
                  <c:v>2053.1799999999998</c:v>
                </c:pt>
                <c:pt idx="7795">
                  <c:v>1695.09</c:v>
                </c:pt>
                <c:pt idx="7796">
                  <c:v>1862.28</c:v>
                </c:pt>
                <c:pt idx="7797">
                  <c:v>2638.82</c:v>
                </c:pt>
                <c:pt idx="7798">
                  <c:v>1174.07</c:v>
                </c:pt>
                <c:pt idx="7799">
                  <c:v>1969.74</c:v>
                </c:pt>
                <c:pt idx="7800">
                  <c:v>2548.6999999999998</c:v>
                </c:pt>
                <c:pt idx="7801">
                  <c:v>1360.35</c:v>
                </c:pt>
                <c:pt idx="7802">
                  <c:v>1673.12</c:v>
                </c:pt>
                <c:pt idx="7803">
                  <c:v>2088.54</c:v>
                </c:pt>
                <c:pt idx="7804">
                  <c:v>1914.04</c:v>
                </c:pt>
                <c:pt idx="7805">
                  <c:v>2325.42</c:v>
                </c:pt>
                <c:pt idx="7806">
                  <c:v>1773.8</c:v>
                </c:pt>
                <c:pt idx="7807">
                  <c:v>2104.56</c:v>
                </c:pt>
                <c:pt idx="7808">
                  <c:v>1723.05</c:v>
                </c:pt>
                <c:pt idx="7809">
                  <c:v>1807.87</c:v>
                </c:pt>
                <c:pt idx="7810">
                  <c:v>1500.59</c:v>
                </c:pt>
                <c:pt idx="7811">
                  <c:v>1613.43</c:v>
                </c:pt>
                <c:pt idx="7812">
                  <c:v>1601.75</c:v>
                </c:pt>
                <c:pt idx="7813">
                  <c:v>1641.11</c:v>
                </c:pt>
                <c:pt idx="7814">
                  <c:v>1826.18</c:v>
                </c:pt>
                <c:pt idx="7815">
                  <c:v>1579.5</c:v>
                </c:pt>
                <c:pt idx="7816">
                  <c:v>2104.92</c:v>
                </c:pt>
                <c:pt idx="7817">
                  <c:v>1989.79</c:v>
                </c:pt>
                <c:pt idx="7818">
                  <c:v>1511.57</c:v>
                </c:pt>
                <c:pt idx="7819">
                  <c:v>1588.9</c:v>
                </c:pt>
                <c:pt idx="7820">
                  <c:v>2033.54</c:v>
                </c:pt>
                <c:pt idx="7821">
                  <c:v>2206.9699999999998</c:v>
                </c:pt>
                <c:pt idx="7822">
                  <c:v>1813.9</c:v>
                </c:pt>
                <c:pt idx="7823">
                  <c:v>1773.14</c:v>
                </c:pt>
                <c:pt idx="7824">
                  <c:v>2104.13</c:v>
                </c:pt>
                <c:pt idx="7825">
                  <c:v>1804.81</c:v>
                </c:pt>
                <c:pt idx="7826">
                  <c:v>2367.7800000000002</c:v>
                </c:pt>
                <c:pt idx="7827">
                  <c:v>1761.02</c:v>
                </c:pt>
                <c:pt idx="7828">
                  <c:v>1568.77</c:v>
                </c:pt>
                <c:pt idx="7829">
                  <c:v>2385.9299999999998</c:v>
                </c:pt>
                <c:pt idx="7830">
                  <c:v>3071.34</c:v>
                </c:pt>
                <c:pt idx="7831">
                  <c:v>5100.16</c:v>
                </c:pt>
                <c:pt idx="7832">
                  <c:v>1719.42</c:v>
                </c:pt>
                <c:pt idx="7833">
                  <c:v>1781.19</c:v>
                </c:pt>
                <c:pt idx="7834">
                  <c:v>1679.79</c:v>
                </c:pt>
                <c:pt idx="7835">
                  <c:v>1444.34</c:v>
                </c:pt>
                <c:pt idx="7836">
                  <c:v>1889.96</c:v>
                </c:pt>
                <c:pt idx="7837">
                  <c:v>1410.55</c:v>
                </c:pt>
                <c:pt idx="7838">
                  <c:v>2354.62</c:v>
                </c:pt>
                <c:pt idx="7839">
                  <c:v>1438.64</c:v>
                </c:pt>
                <c:pt idx="7840">
                  <c:v>1788.98</c:v>
                </c:pt>
                <c:pt idx="7841">
                  <c:v>1407.71</c:v>
                </c:pt>
                <c:pt idx="7842">
                  <c:v>1374.7</c:v>
                </c:pt>
                <c:pt idx="7843">
                  <c:v>1877.89</c:v>
                </c:pt>
                <c:pt idx="7844">
                  <c:v>1530.82</c:v>
                </c:pt>
                <c:pt idx="7845">
                  <c:v>1352.87</c:v>
                </c:pt>
                <c:pt idx="7846">
                  <c:v>1894.12</c:v>
                </c:pt>
                <c:pt idx="7847">
                  <c:v>2179.14</c:v>
                </c:pt>
                <c:pt idx="7848">
                  <c:v>3154.31</c:v>
                </c:pt>
                <c:pt idx="7849">
                  <c:v>2027.33</c:v>
                </c:pt>
                <c:pt idx="7850">
                  <c:v>1707.35</c:v>
                </c:pt>
                <c:pt idx="7851">
                  <c:v>2679.34</c:v>
                </c:pt>
                <c:pt idx="7852">
                  <c:v>1942.32</c:v>
                </c:pt>
                <c:pt idx="7853">
                  <c:v>1894.31</c:v>
                </c:pt>
                <c:pt idx="7854">
                  <c:v>2010.06</c:v>
                </c:pt>
                <c:pt idx="7855">
                  <c:v>1568.34</c:v>
                </c:pt>
                <c:pt idx="7856">
                  <c:v>1599.8</c:v>
                </c:pt>
                <c:pt idx="7857">
                  <c:v>2599.4699999999998</c:v>
                </c:pt>
                <c:pt idx="7858">
                  <c:v>2198.09</c:v>
                </c:pt>
                <c:pt idx="7859">
                  <c:v>1675.45</c:v>
                </c:pt>
                <c:pt idx="7860">
                  <c:v>2206.9499999999998</c:v>
                </c:pt>
                <c:pt idx="7861">
                  <c:v>2114.86</c:v>
                </c:pt>
                <c:pt idx="7862">
                  <c:v>1668.9</c:v>
                </c:pt>
                <c:pt idx="7863">
                  <c:v>1718.58</c:v>
                </c:pt>
                <c:pt idx="7864">
                  <c:v>2084.48</c:v>
                </c:pt>
                <c:pt idx="7865">
                  <c:v>1911.33</c:v>
                </c:pt>
                <c:pt idx="7866">
                  <c:v>2120.75</c:v>
                </c:pt>
                <c:pt idx="7867">
                  <c:v>2174.17</c:v>
                </c:pt>
                <c:pt idx="7868">
                  <c:v>2316.2600000000002</c:v>
                </c:pt>
                <c:pt idx="7869">
                  <c:v>2338.58</c:v>
                </c:pt>
                <c:pt idx="7870">
                  <c:v>2178.96</c:v>
                </c:pt>
                <c:pt idx="7871">
                  <c:v>1834.23</c:v>
                </c:pt>
                <c:pt idx="7872">
                  <c:v>2422.63</c:v>
                </c:pt>
                <c:pt idx="7873">
                  <c:v>2593.65</c:v>
                </c:pt>
                <c:pt idx="7874">
                  <c:v>2767</c:v>
                </c:pt>
                <c:pt idx="7875">
                  <c:v>2602.73</c:v>
                </c:pt>
                <c:pt idx="7876">
                  <c:v>2314.84</c:v>
                </c:pt>
                <c:pt idx="7877">
                  <c:v>2348.89</c:v>
                </c:pt>
                <c:pt idx="7878">
                  <c:v>2123.3200000000002</c:v>
                </c:pt>
                <c:pt idx="7879">
                  <c:v>2110.08</c:v>
                </c:pt>
                <c:pt idx="7880">
                  <c:v>1807.45</c:v>
                </c:pt>
                <c:pt idx="7881">
                  <c:v>1999.18</c:v>
                </c:pt>
                <c:pt idx="7882">
                  <c:v>2352.81</c:v>
                </c:pt>
                <c:pt idx="7883">
                  <c:v>2360.56</c:v>
                </c:pt>
                <c:pt idx="7884">
                  <c:v>1764.23</c:v>
                </c:pt>
                <c:pt idx="7885">
                  <c:v>2347.79</c:v>
                </c:pt>
                <c:pt idx="7886">
                  <c:v>2090.4499999999998</c:v>
                </c:pt>
                <c:pt idx="7887">
                  <c:v>2155.77</c:v>
                </c:pt>
                <c:pt idx="7888">
                  <c:v>2107.2399999999998</c:v>
                </c:pt>
                <c:pt idx="7889">
                  <c:v>3017.12</c:v>
                </c:pt>
                <c:pt idx="7890">
                  <c:v>1754.41</c:v>
                </c:pt>
                <c:pt idx="7891">
                  <c:v>1143.02</c:v>
                </c:pt>
                <c:pt idx="7892">
                  <c:v>2432.0100000000002</c:v>
                </c:pt>
                <c:pt idx="7893">
                  <c:v>2453.73</c:v>
                </c:pt>
                <c:pt idx="7894">
                  <c:v>2248</c:v>
                </c:pt>
                <c:pt idx="7895">
                  <c:v>2219.42</c:v>
                </c:pt>
                <c:pt idx="7896">
                  <c:v>2082.67</c:v>
                </c:pt>
                <c:pt idx="7897">
                  <c:v>1089.1400000000001</c:v>
                </c:pt>
                <c:pt idx="7898">
                  <c:v>2447.4</c:v>
                </c:pt>
                <c:pt idx="7899">
                  <c:v>1791.72</c:v>
                </c:pt>
                <c:pt idx="7900">
                  <c:v>2342.14</c:v>
                </c:pt>
                <c:pt idx="7901">
                  <c:v>2753.56</c:v>
                </c:pt>
                <c:pt idx="7902">
                  <c:v>3753.81</c:v>
                </c:pt>
                <c:pt idx="7903">
                  <c:v>3734.25</c:v>
                </c:pt>
                <c:pt idx="7904">
                  <c:v>3353.82</c:v>
                </c:pt>
                <c:pt idx="7905">
                  <c:v>3123.26</c:v>
                </c:pt>
                <c:pt idx="7906">
                  <c:v>3411.72</c:v>
                </c:pt>
                <c:pt idx="7907">
                  <c:v>3261.32</c:v>
                </c:pt>
                <c:pt idx="7908">
                  <c:v>3209.84</c:v>
                </c:pt>
                <c:pt idx="7909">
                  <c:v>2334.67</c:v>
                </c:pt>
                <c:pt idx="7910">
                  <c:v>2831.13</c:v>
                </c:pt>
                <c:pt idx="7911">
                  <c:v>2019.62</c:v>
                </c:pt>
                <c:pt idx="7912">
                  <c:v>3231.88</c:v>
                </c:pt>
                <c:pt idx="7913">
                  <c:v>2707.26</c:v>
                </c:pt>
                <c:pt idx="7914">
                  <c:v>1567.98</c:v>
                </c:pt>
                <c:pt idx="7915">
                  <c:v>1722.15</c:v>
                </c:pt>
                <c:pt idx="7916">
                  <c:v>1657.18</c:v>
                </c:pt>
                <c:pt idx="7917">
                  <c:v>4228.8999999999996</c:v>
                </c:pt>
                <c:pt idx="7918">
                  <c:v>1777.82</c:v>
                </c:pt>
                <c:pt idx="7919">
                  <c:v>2163.21</c:v>
                </c:pt>
                <c:pt idx="7920">
                  <c:v>1685.85</c:v>
                </c:pt>
                <c:pt idx="7921">
                  <c:v>1293.29</c:v>
                </c:pt>
                <c:pt idx="7922">
                  <c:v>1739.45</c:v>
                </c:pt>
                <c:pt idx="7923">
                  <c:v>1492.05</c:v>
                </c:pt>
                <c:pt idx="7924">
                  <c:v>1546.9</c:v>
                </c:pt>
                <c:pt idx="7925">
                  <c:v>1138.47</c:v>
                </c:pt>
                <c:pt idx="7926">
                  <c:v>1444.27</c:v>
                </c:pt>
                <c:pt idx="7927">
                  <c:v>1266.3499999999999</c:v>
                </c:pt>
                <c:pt idx="7928">
                  <c:v>1497.73</c:v>
                </c:pt>
                <c:pt idx="7929">
                  <c:v>2315.25</c:v>
                </c:pt>
                <c:pt idx="7930">
                  <c:v>1539.1</c:v>
                </c:pt>
                <c:pt idx="7931">
                  <c:v>1230.4100000000001</c:v>
                </c:pt>
                <c:pt idx="7932">
                  <c:v>1465.15</c:v>
                </c:pt>
                <c:pt idx="7933">
                  <c:v>1565.65</c:v>
                </c:pt>
                <c:pt idx="7934">
                  <c:v>1207.22</c:v>
                </c:pt>
                <c:pt idx="7935">
                  <c:v>1136.1400000000001</c:v>
                </c:pt>
                <c:pt idx="7936">
                  <c:v>1172.6300000000001</c:v>
                </c:pt>
                <c:pt idx="7937">
                  <c:v>1427.7</c:v>
                </c:pt>
                <c:pt idx="7938">
                  <c:v>850.63</c:v>
                </c:pt>
                <c:pt idx="7939">
                  <c:v>1081.19</c:v>
                </c:pt>
                <c:pt idx="7940">
                  <c:v>1229.29</c:v>
                </c:pt>
                <c:pt idx="7941">
                  <c:v>1014.63</c:v>
                </c:pt>
                <c:pt idx="7942">
                  <c:v>1101.97</c:v>
                </c:pt>
                <c:pt idx="7943">
                  <c:v>1308.77</c:v>
                </c:pt>
                <c:pt idx="7944">
                  <c:v>1156.96</c:v>
                </c:pt>
                <c:pt idx="7945">
                  <c:v>596.01</c:v>
                </c:pt>
                <c:pt idx="7946">
                  <c:v>1156.52</c:v>
                </c:pt>
                <c:pt idx="7947">
                  <c:v>975.47</c:v>
                </c:pt>
                <c:pt idx="7948">
                  <c:v>1041.28</c:v>
                </c:pt>
                <c:pt idx="7949">
                  <c:v>637.49</c:v>
                </c:pt>
                <c:pt idx="7950">
                  <c:v>1052.0999999999999</c:v>
                </c:pt>
                <c:pt idx="7951">
                  <c:v>540.91</c:v>
                </c:pt>
                <c:pt idx="7952">
                  <c:v>744.64</c:v>
                </c:pt>
                <c:pt idx="7953">
                  <c:v>926.26</c:v>
                </c:pt>
                <c:pt idx="7954">
                  <c:v>579.47</c:v>
                </c:pt>
                <c:pt idx="7955">
                  <c:v>397.91</c:v>
                </c:pt>
                <c:pt idx="7956">
                  <c:v>589.13</c:v>
                </c:pt>
                <c:pt idx="7957">
                  <c:v>738.38</c:v>
                </c:pt>
                <c:pt idx="7958">
                  <c:v>315.79000000000002</c:v>
                </c:pt>
                <c:pt idx="7959">
                  <c:v>459.23</c:v>
                </c:pt>
                <c:pt idx="7960">
                  <c:v>826.96</c:v>
                </c:pt>
                <c:pt idx="7961">
                  <c:v>705.78</c:v>
                </c:pt>
                <c:pt idx="7962">
                  <c:v>674.71</c:v>
                </c:pt>
                <c:pt idx="7963">
                  <c:v>547.85</c:v>
                </c:pt>
                <c:pt idx="7964">
                  <c:v>371.41</c:v>
                </c:pt>
                <c:pt idx="7965">
                  <c:v>566.62</c:v>
                </c:pt>
                <c:pt idx="7966">
                  <c:v>350.34</c:v>
                </c:pt>
                <c:pt idx="7967">
                  <c:v>188.25</c:v>
                </c:pt>
                <c:pt idx="7968">
                  <c:v>411.76</c:v>
                </c:pt>
                <c:pt idx="7969">
                  <c:v>182.02</c:v>
                </c:pt>
                <c:pt idx="7970">
                  <c:v>450.93</c:v>
                </c:pt>
                <c:pt idx="7971">
                  <c:v>314.5</c:v>
                </c:pt>
                <c:pt idx="7972">
                  <c:v>612.92999999999995</c:v>
                </c:pt>
                <c:pt idx="7973">
                  <c:v>240.52</c:v>
                </c:pt>
                <c:pt idx="7974">
                  <c:v>273.58999999999997</c:v>
                </c:pt>
                <c:pt idx="7975">
                  <c:v>648.26</c:v>
                </c:pt>
                <c:pt idx="7976">
                  <c:v>295.07</c:v>
                </c:pt>
                <c:pt idx="7977">
                  <c:v>257.16000000000003</c:v>
                </c:pt>
                <c:pt idx="7978">
                  <c:v>792.46</c:v>
                </c:pt>
                <c:pt idx="7979">
                  <c:v>456.53</c:v>
                </c:pt>
                <c:pt idx="7980">
                  <c:v>408.95</c:v>
                </c:pt>
                <c:pt idx="7981">
                  <c:v>668.47</c:v>
                </c:pt>
                <c:pt idx="7982">
                  <c:v>806.99</c:v>
                </c:pt>
                <c:pt idx="7983">
                  <c:v>775.44</c:v>
                </c:pt>
                <c:pt idx="7984">
                  <c:v>153.38</c:v>
                </c:pt>
                <c:pt idx="7985">
                  <c:v>267.74</c:v>
                </c:pt>
                <c:pt idx="7986">
                  <c:v>385.99</c:v>
                </c:pt>
                <c:pt idx="7987">
                  <c:v>256.2</c:v>
                </c:pt>
                <c:pt idx="7988">
                  <c:v>994.17</c:v>
                </c:pt>
                <c:pt idx="7989">
                  <c:v>436.98</c:v>
                </c:pt>
                <c:pt idx="7990">
                  <c:v>567.54999999999995</c:v>
                </c:pt>
                <c:pt idx="7991">
                  <c:v>129.91999999999999</c:v>
                </c:pt>
                <c:pt idx="7992">
                  <c:v>356.58</c:v>
                </c:pt>
                <c:pt idx="7993">
                  <c:v>916.15</c:v>
                </c:pt>
                <c:pt idx="7994">
                  <c:v>108.81</c:v>
                </c:pt>
                <c:pt idx="7995">
                  <c:v>586.97</c:v>
                </c:pt>
                <c:pt idx="7996">
                  <c:v>354.37</c:v>
                </c:pt>
                <c:pt idx="7997">
                  <c:v>531.42999999999995</c:v>
                </c:pt>
                <c:pt idx="7998">
                  <c:v>437.14</c:v>
                </c:pt>
                <c:pt idx="7999">
                  <c:v>413.49</c:v>
                </c:pt>
                <c:pt idx="8000">
                  <c:v>0.62</c:v>
                </c:pt>
                <c:pt idx="8001">
                  <c:v>371.35</c:v>
                </c:pt>
                <c:pt idx="8002">
                  <c:v>354.76</c:v>
                </c:pt>
                <c:pt idx="8003">
                  <c:v>0.62</c:v>
                </c:pt>
                <c:pt idx="8004">
                  <c:v>575.46</c:v>
                </c:pt>
                <c:pt idx="8005">
                  <c:v>225.85</c:v>
                </c:pt>
                <c:pt idx="8006">
                  <c:v>888.93</c:v>
                </c:pt>
                <c:pt idx="8007">
                  <c:v>544</c:v>
                </c:pt>
                <c:pt idx="8008">
                  <c:v>344.31</c:v>
                </c:pt>
                <c:pt idx="8009">
                  <c:v>94.92</c:v>
                </c:pt>
                <c:pt idx="8010">
                  <c:v>242.81</c:v>
                </c:pt>
                <c:pt idx="8011">
                  <c:v>326.5</c:v>
                </c:pt>
                <c:pt idx="8012">
                  <c:v>779.72</c:v>
                </c:pt>
                <c:pt idx="8013">
                  <c:v>760.13</c:v>
                </c:pt>
                <c:pt idx="8014">
                  <c:v>299.22000000000003</c:v>
                </c:pt>
                <c:pt idx="8015">
                  <c:v>395.16</c:v>
                </c:pt>
                <c:pt idx="8016">
                  <c:v>674.59</c:v>
                </c:pt>
                <c:pt idx="8017">
                  <c:v>463.42</c:v>
                </c:pt>
                <c:pt idx="8018">
                  <c:v>100</c:v>
                </c:pt>
                <c:pt idx="8019">
                  <c:v>399.63</c:v>
                </c:pt>
                <c:pt idx="8020">
                  <c:v>183.71</c:v>
                </c:pt>
                <c:pt idx="8021">
                  <c:v>765.41</c:v>
                </c:pt>
                <c:pt idx="8022">
                  <c:v>95.24</c:v>
                </c:pt>
                <c:pt idx="8023">
                  <c:v>268.64999999999998</c:v>
                </c:pt>
                <c:pt idx="8024">
                  <c:v>567.41999999999996</c:v>
                </c:pt>
                <c:pt idx="8025">
                  <c:v>591.96</c:v>
                </c:pt>
                <c:pt idx="8026">
                  <c:v>349.24</c:v>
                </c:pt>
                <c:pt idx="8027">
                  <c:v>143.65</c:v>
                </c:pt>
                <c:pt idx="8028">
                  <c:v>513.28</c:v>
                </c:pt>
                <c:pt idx="8029">
                  <c:v>646.26</c:v>
                </c:pt>
                <c:pt idx="8030">
                  <c:v>20.39</c:v>
                </c:pt>
                <c:pt idx="8031">
                  <c:v>268.16000000000003</c:v>
                </c:pt>
                <c:pt idx="8032">
                  <c:v>324.7</c:v>
                </c:pt>
                <c:pt idx="8033">
                  <c:v>123.79</c:v>
                </c:pt>
                <c:pt idx="8034">
                  <c:v>75.34</c:v>
                </c:pt>
                <c:pt idx="8035">
                  <c:v>223.61</c:v>
                </c:pt>
                <c:pt idx="8036">
                  <c:v>104.2</c:v>
                </c:pt>
                <c:pt idx="8037">
                  <c:v>534.96</c:v>
                </c:pt>
                <c:pt idx="8038">
                  <c:v>178.34</c:v>
                </c:pt>
                <c:pt idx="8039">
                  <c:v>143.66999999999999</c:v>
                </c:pt>
                <c:pt idx="8040">
                  <c:v>175.19</c:v>
                </c:pt>
                <c:pt idx="8041">
                  <c:v>109.25</c:v>
                </c:pt>
                <c:pt idx="8042">
                  <c:v>409.4</c:v>
                </c:pt>
                <c:pt idx="8043">
                  <c:v>190.95</c:v>
                </c:pt>
                <c:pt idx="8044">
                  <c:v>307.52</c:v>
                </c:pt>
                <c:pt idx="8045">
                  <c:v>276.86</c:v>
                </c:pt>
                <c:pt idx="8046">
                  <c:v>283.04000000000002</c:v>
                </c:pt>
                <c:pt idx="8047">
                  <c:v>393.66</c:v>
                </c:pt>
                <c:pt idx="8048">
                  <c:v>149.80000000000001</c:v>
                </c:pt>
                <c:pt idx="8049">
                  <c:v>328.38</c:v>
                </c:pt>
                <c:pt idx="8050">
                  <c:v>244.26</c:v>
                </c:pt>
                <c:pt idx="8051">
                  <c:v>263.39</c:v>
                </c:pt>
                <c:pt idx="8052">
                  <c:v>255.33</c:v>
                </c:pt>
                <c:pt idx="8053">
                  <c:v>485.13</c:v>
                </c:pt>
                <c:pt idx="8054">
                  <c:v>618.49</c:v>
                </c:pt>
                <c:pt idx="8055">
                  <c:v>360.3</c:v>
                </c:pt>
                <c:pt idx="8056">
                  <c:v>201.12</c:v>
                </c:pt>
                <c:pt idx="8057">
                  <c:v>320.44</c:v>
                </c:pt>
                <c:pt idx="8058">
                  <c:v>429.54</c:v>
                </c:pt>
                <c:pt idx="8059">
                  <c:v>369.16</c:v>
                </c:pt>
                <c:pt idx="8060">
                  <c:v>283.33</c:v>
                </c:pt>
                <c:pt idx="8061">
                  <c:v>698.73</c:v>
                </c:pt>
                <c:pt idx="8062">
                  <c:v>302.61</c:v>
                </c:pt>
                <c:pt idx="8063">
                  <c:v>142.22</c:v>
                </c:pt>
                <c:pt idx="8064">
                  <c:v>177.37</c:v>
                </c:pt>
                <c:pt idx="8065">
                  <c:v>365.45</c:v>
                </c:pt>
                <c:pt idx="8066">
                  <c:v>812.94</c:v>
                </c:pt>
                <c:pt idx="8067">
                  <c:v>516.66</c:v>
                </c:pt>
                <c:pt idx="8068">
                  <c:v>528.5</c:v>
                </c:pt>
                <c:pt idx="8069">
                  <c:v>758.6</c:v>
                </c:pt>
                <c:pt idx="8070">
                  <c:v>0.62</c:v>
                </c:pt>
                <c:pt idx="8071">
                  <c:v>478.5</c:v>
                </c:pt>
                <c:pt idx="8072">
                  <c:v>591.79999999999995</c:v>
                </c:pt>
                <c:pt idx="8073">
                  <c:v>357.83</c:v>
                </c:pt>
                <c:pt idx="8074">
                  <c:v>606.16</c:v>
                </c:pt>
                <c:pt idx="8075">
                  <c:v>149.69</c:v>
                </c:pt>
                <c:pt idx="8076">
                  <c:v>304.58</c:v>
                </c:pt>
                <c:pt idx="8077">
                  <c:v>412.5</c:v>
                </c:pt>
                <c:pt idx="8078">
                  <c:v>731.05</c:v>
                </c:pt>
                <c:pt idx="8079">
                  <c:v>231</c:v>
                </c:pt>
                <c:pt idx="8080">
                  <c:v>429.19</c:v>
                </c:pt>
                <c:pt idx="8081">
                  <c:v>526.76</c:v>
                </c:pt>
                <c:pt idx="8082">
                  <c:v>274.05</c:v>
                </c:pt>
                <c:pt idx="8083">
                  <c:v>268.56</c:v>
                </c:pt>
                <c:pt idx="8084">
                  <c:v>348.74</c:v>
                </c:pt>
                <c:pt idx="8085">
                  <c:v>729.97</c:v>
                </c:pt>
                <c:pt idx="8086">
                  <c:v>133.38</c:v>
                </c:pt>
                <c:pt idx="8087">
                  <c:v>0.62</c:v>
                </c:pt>
                <c:pt idx="8088">
                  <c:v>155.07</c:v>
                </c:pt>
                <c:pt idx="8089">
                  <c:v>187.67</c:v>
                </c:pt>
                <c:pt idx="8090">
                  <c:v>501.42</c:v>
                </c:pt>
                <c:pt idx="8091">
                  <c:v>8.93</c:v>
                </c:pt>
                <c:pt idx="8092">
                  <c:v>1326.75</c:v>
                </c:pt>
                <c:pt idx="8093">
                  <c:v>41.15</c:v>
                </c:pt>
                <c:pt idx="8094">
                  <c:v>283.17</c:v>
                </c:pt>
                <c:pt idx="8095">
                  <c:v>94.45</c:v>
                </c:pt>
                <c:pt idx="8096">
                  <c:v>78.819999999999993</c:v>
                </c:pt>
                <c:pt idx="8097">
                  <c:v>125.49</c:v>
                </c:pt>
                <c:pt idx="8098">
                  <c:v>952.3</c:v>
                </c:pt>
                <c:pt idx="8099">
                  <c:v>498.23</c:v>
                </c:pt>
                <c:pt idx="8100">
                  <c:v>272.22000000000003</c:v>
                </c:pt>
                <c:pt idx="8101">
                  <c:v>804.65</c:v>
                </c:pt>
                <c:pt idx="8102">
                  <c:v>475.81</c:v>
                </c:pt>
                <c:pt idx="8103">
                  <c:v>191.88</c:v>
                </c:pt>
                <c:pt idx="8104">
                  <c:v>482.39</c:v>
                </c:pt>
                <c:pt idx="8105">
                  <c:v>345.45</c:v>
                </c:pt>
                <c:pt idx="8106">
                  <c:v>159.37</c:v>
                </c:pt>
                <c:pt idx="8107">
                  <c:v>214.53</c:v>
                </c:pt>
                <c:pt idx="8108">
                  <c:v>489.63</c:v>
                </c:pt>
                <c:pt idx="8109">
                  <c:v>287.83999999999997</c:v>
                </c:pt>
                <c:pt idx="8110">
                  <c:v>539.53</c:v>
                </c:pt>
                <c:pt idx="8111">
                  <c:v>253.26</c:v>
                </c:pt>
                <c:pt idx="8112">
                  <c:v>435.17</c:v>
                </c:pt>
                <c:pt idx="8113">
                  <c:v>107.47</c:v>
                </c:pt>
                <c:pt idx="8114">
                  <c:v>220.51</c:v>
                </c:pt>
                <c:pt idx="8115">
                  <c:v>241.39</c:v>
                </c:pt>
                <c:pt idx="8116">
                  <c:v>175.04</c:v>
                </c:pt>
                <c:pt idx="8117">
                  <c:v>471.7</c:v>
                </c:pt>
                <c:pt idx="8118">
                  <c:v>160.66999999999999</c:v>
                </c:pt>
                <c:pt idx="8119">
                  <c:v>237.19</c:v>
                </c:pt>
                <c:pt idx="8120">
                  <c:v>196.14</c:v>
                </c:pt>
                <c:pt idx="8121">
                  <c:v>647.13</c:v>
                </c:pt>
                <c:pt idx="8122">
                  <c:v>149.38</c:v>
                </c:pt>
                <c:pt idx="8123">
                  <c:v>179.65</c:v>
                </c:pt>
                <c:pt idx="8124">
                  <c:v>231.13</c:v>
                </c:pt>
                <c:pt idx="8125">
                  <c:v>484.98</c:v>
                </c:pt>
                <c:pt idx="8126">
                  <c:v>109.69</c:v>
                </c:pt>
                <c:pt idx="8127">
                  <c:v>719.13</c:v>
                </c:pt>
                <c:pt idx="8128">
                  <c:v>390.45</c:v>
                </c:pt>
                <c:pt idx="8129">
                  <c:v>63.57</c:v>
                </c:pt>
                <c:pt idx="8130">
                  <c:v>649.76</c:v>
                </c:pt>
                <c:pt idx="8131">
                  <c:v>334.2</c:v>
                </c:pt>
                <c:pt idx="8132">
                  <c:v>309.70999999999998</c:v>
                </c:pt>
                <c:pt idx="8133">
                  <c:v>240.62</c:v>
                </c:pt>
                <c:pt idx="8134">
                  <c:v>231.29</c:v>
                </c:pt>
                <c:pt idx="8135">
                  <c:v>513.44000000000005</c:v>
                </c:pt>
                <c:pt idx="8136">
                  <c:v>374.33</c:v>
                </c:pt>
                <c:pt idx="8137">
                  <c:v>0.62</c:v>
                </c:pt>
                <c:pt idx="8138">
                  <c:v>31.74</c:v>
                </c:pt>
                <c:pt idx="8139">
                  <c:v>403.62</c:v>
                </c:pt>
                <c:pt idx="8140">
                  <c:v>433.55</c:v>
                </c:pt>
                <c:pt idx="8141">
                  <c:v>492.4</c:v>
                </c:pt>
                <c:pt idx="8142">
                  <c:v>534.32000000000005</c:v>
                </c:pt>
                <c:pt idx="8143">
                  <c:v>547.57000000000005</c:v>
                </c:pt>
                <c:pt idx="8144">
                  <c:v>179.23</c:v>
                </c:pt>
                <c:pt idx="8145">
                  <c:v>93.51</c:v>
                </c:pt>
                <c:pt idx="8146">
                  <c:v>579.70000000000005</c:v>
                </c:pt>
                <c:pt idx="8147">
                  <c:v>57.46</c:v>
                </c:pt>
                <c:pt idx="8148">
                  <c:v>370.91</c:v>
                </c:pt>
                <c:pt idx="8149">
                  <c:v>137.09</c:v>
                </c:pt>
                <c:pt idx="8150">
                  <c:v>314.45</c:v>
                </c:pt>
                <c:pt idx="8151">
                  <c:v>105.25</c:v>
                </c:pt>
                <c:pt idx="8152">
                  <c:v>0.62</c:v>
                </c:pt>
                <c:pt idx="8153">
                  <c:v>386.4</c:v>
                </c:pt>
                <c:pt idx="8154">
                  <c:v>548.41</c:v>
                </c:pt>
                <c:pt idx="8155">
                  <c:v>418.23</c:v>
                </c:pt>
                <c:pt idx="8156">
                  <c:v>128.66</c:v>
                </c:pt>
                <c:pt idx="8157">
                  <c:v>574.54</c:v>
                </c:pt>
                <c:pt idx="8158">
                  <c:v>394.99</c:v>
                </c:pt>
                <c:pt idx="8159">
                  <c:v>853.7</c:v>
                </c:pt>
                <c:pt idx="8160">
                  <c:v>414.8</c:v>
                </c:pt>
                <c:pt idx="8161">
                  <c:v>118.16</c:v>
                </c:pt>
                <c:pt idx="8162">
                  <c:v>0.62</c:v>
                </c:pt>
                <c:pt idx="8163">
                  <c:v>361.75</c:v>
                </c:pt>
                <c:pt idx="8164">
                  <c:v>462.08</c:v>
                </c:pt>
                <c:pt idx="8165">
                  <c:v>295.23</c:v>
                </c:pt>
                <c:pt idx="8166">
                  <c:v>309.60000000000002</c:v>
                </c:pt>
                <c:pt idx="8167">
                  <c:v>447.88</c:v>
                </c:pt>
                <c:pt idx="8168">
                  <c:v>186.33</c:v>
                </c:pt>
                <c:pt idx="8169">
                  <c:v>441.11</c:v>
                </c:pt>
                <c:pt idx="8170">
                  <c:v>214.4</c:v>
                </c:pt>
                <c:pt idx="8171">
                  <c:v>282.06</c:v>
                </c:pt>
                <c:pt idx="8172">
                  <c:v>0.62</c:v>
                </c:pt>
                <c:pt idx="8173">
                  <c:v>14.54</c:v>
                </c:pt>
                <c:pt idx="8174">
                  <c:v>165.47</c:v>
                </c:pt>
                <c:pt idx="8175">
                  <c:v>171.84</c:v>
                </c:pt>
                <c:pt idx="8176">
                  <c:v>0.62</c:v>
                </c:pt>
                <c:pt idx="8177">
                  <c:v>493.71</c:v>
                </c:pt>
                <c:pt idx="8178">
                  <c:v>279.37</c:v>
                </c:pt>
                <c:pt idx="8179">
                  <c:v>862.56</c:v>
                </c:pt>
                <c:pt idx="8180">
                  <c:v>237.49</c:v>
                </c:pt>
                <c:pt idx="8181">
                  <c:v>128.91999999999999</c:v>
                </c:pt>
                <c:pt idx="8182">
                  <c:v>296.86</c:v>
                </c:pt>
                <c:pt idx="8183">
                  <c:v>524.02</c:v>
                </c:pt>
                <c:pt idx="8184">
                  <c:v>703.69</c:v>
                </c:pt>
                <c:pt idx="8185">
                  <c:v>703.78</c:v>
                </c:pt>
                <c:pt idx="8186">
                  <c:v>101.5</c:v>
                </c:pt>
                <c:pt idx="8187">
                  <c:v>268.08</c:v>
                </c:pt>
                <c:pt idx="8188">
                  <c:v>104.37</c:v>
                </c:pt>
                <c:pt idx="8189">
                  <c:v>365.49</c:v>
                </c:pt>
                <c:pt idx="8190">
                  <c:v>639.89</c:v>
                </c:pt>
                <c:pt idx="8191">
                  <c:v>299.11</c:v>
                </c:pt>
                <c:pt idx="8192">
                  <c:v>218.83</c:v>
                </c:pt>
                <c:pt idx="8193">
                  <c:v>511.01</c:v>
                </c:pt>
                <c:pt idx="8194">
                  <c:v>660.17</c:v>
                </c:pt>
                <c:pt idx="8195">
                  <c:v>346.42</c:v>
                </c:pt>
                <c:pt idx="8196">
                  <c:v>296.58999999999997</c:v>
                </c:pt>
                <c:pt idx="8197">
                  <c:v>235.54</c:v>
                </c:pt>
                <c:pt idx="8198">
                  <c:v>125.05</c:v>
                </c:pt>
                <c:pt idx="8199">
                  <c:v>0.62</c:v>
                </c:pt>
                <c:pt idx="8200">
                  <c:v>698.92</c:v>
                </c:pt>
                <c:pt idx="8201">
                  <c:v>722.97</c:v>
                </c:pt>
                <c:pt idx="8202">
                  <c:v>541.13</c:v>
                </c:pt>
                <c:pt idx="8203">
                  <c:v>328.62</c:v>
                </c:pt>
                <c:pt idx="8204">
                  <c:v>93.01</c:v>
                </c:pt>
                <c:pt idx="8205">
                  <c:v>832.98</c:v>
                </c:pt>
                <c:pt idx="8206">
                  <c:v>609.64</c:v>
                </c:pt>
                <c:pt idx="8207">
                  <c:v>230.99</c:v>
                </c:pt>
                <c:pt idx="8208">
                  <c:v>214.26</c:v>
                </c:pt>
                <c:pt idx="8209">
                  <c:v>225.07</c:v>
                </c:pt>
                <c:pt idx="8210">
                  <c:v>335.36</c:v>
                </c:pt>
                <c:pt idx="8211">
                  <c:v>575.08000000000004</c:v>
                </c:pt>
                <c:pt idx="8212">
                  <c:v>218.87</c:v>
                </c:pt>
                <c:pt idx="8213">
                  <c:v>599.61</c:v>
                </c:pt>
                <c:pt idx="8214">
                  <c:v>356.06</c:v>
                </c:pt>
                <c:pt idx="8215">
                  <c:v>230.49</c:v>
                </c:pt>
                <c:pt idx="8216">
                  <c:v>226.86</c:v>
                </c:pt>
                <c:pt idx="8217">
                  <c:v>132.31</c:v>
                </c:pt>
                <c:pt idx="8218">
                  <c:v>271.41000000000003</c:v>
                </c:pt>
                <c:pt idx="8219">
                  <c:v>421.5</c:v>
                </c:pt>
                <c:pt idx="8220">
                  <c:v>97.51</c:v>
                </c:pt>
                <c:pt idx="8221">
                  <c:v>269.01</c:v>
                </c:pt>
                <c:pt idx="8222">
                  <c:v>715.1</c:v>
                </c:pt>
                <c:pt idx="8223">
                  <c:v>72.06</c:v>
                </c:pt>
                <c:pt idx="8224">
                  <c:v>223.24</c:v>
                </c:pt>
                <c:pt idx="8225">
                  <c:v>418.6</c:v>
                </c:pt>
                <c:pt idx="8226">
                  <c:v>585.9</c:v>
                </c:pt>
                <c:pt idx="8227">
                  <c:v>291.48</c:v>
                </c:pt>
                <c:pt idx="8228">
                  <c:v>319.70999999999998</c:v>
                </c:pt>
                <c:pt idx="8229">
                  <c:v>384.42</c:v>
                </c:pt>
                <c:pt idx="8230">
                  <c:v>313.02999999999997</c:v>
                </c:pt>
                <c:pt idx="8231">
                  <c:v>89.44</c:v>
                </c:pt>
                <c:pt idx="8232">
                  <c:v>717.07</c:v>
                </c:pt>
                <c:pt idx="8233">
                  <c:v>520.09</c:v>
                </c:pt>
                <c:pt idx="8234">
                  <c:v>106</c:v>
                </c:pt>
                <c:pt idx="8235">
                  <c:v>214.04</c:v>
                </c:pt>
                <c:pt idx="8236">
                  <c:v>254.64</c:v>
                </c:pt>
                <c:pt idx="8237">
                  <c:v>515.24</c:v>
                </c:pt>
                <c:pt idx="8238">
                  <c:v>208.14</c:v>
                </c:pt>
                <c:pt idx="8239">
                  <c:v>193.19</c:v>
                </c:pt>
                <c:pt idx="8240">
                  <c:v>155.68</c:v>
                </c:pt>
                <c:pt idx="8241">
                  <c:v>549.51</c:v>
                </c:pt>
                <c:pt idx="8242">
                  <c:v>493.75</c:v>
                </c:pt>
                <c:pt idx="8243">
                  <c:v>333.37</c:v>
                </c:pt>
                <c:pt idx="8244">
                  <c:v>212.29</c:v>
                </c:pt>
                <c:pt idx="8245">
                  <c:v>587.99</c:v>
                </c:pt>
                <c:pt idx="8246">
                  <c:v>867.48</c:v>
                </c:pt>
                <c:pt idx="8247">
                  <c:v>116.3</c:v>
                </c:pt>
                <c:pt idx="8248">
                  <c:v>289.14999999999998</c:v>
                </c:pt>
                <c:pt idx="8249">
                  <c:v>436.81</c:v>
                </c:pt>
                <c:pt idx="8250">
                  <c:v>274.77999999999997</c:v>
                </c:pt>
                <c:pt idx="8251">
                  <c:v>276.7</c:v>
                </c:pt>
                <c:pt idx="8252">
                  <c:v>568.16999999999996</c:v>
                </c:pt>
                <c:pt idx="8253">
                  <c:v>78.03</c:v>
                </c:pt>
                <c:pt idx="8254">
                  <c:v>194.75</c:v>
                </c:pt>
                <c:pt idx="8255">
                  <c:v>514.58000000000004</c:v>
                </c:pt>
                <c:pt idx="8256">
                  <c:v>366.33</c:v>
                </c:pt>
                <c:pt idx="8257">
                  <c:v>534.79</c:v>
                </c:pt>
                <c:pt idx="8258">
                  <c:v>253.27</c:v>
                </c:pt>
                <c:pt idx="8259">
                  <c:v>274.94</c:v>
                </c:pt>
                <c:pt idx="8260">
                  <c:v>179.1</c:v>
                </c:pt>
                <c:pt idx="8261">
                  <c:v>120.74</c:v>
                </c:pt>
                <c:pt idx="8262">
                  <c:v>403.91</c:v>
                </c:pt>
                <c:pt idx="8263">
                  <c:v>457.5</c:v>
                </c:pt>
                <c:pt idx="8264">
                  <c:v>456.63</c:v>
                </c:pt>
                <c:pt idx="8265">
                  <c:v>345.1</c:v>
                </c:pt>
                <c:pt idx="8266">
                  <c:v>119.56</c:v>
                </c:pt>
                <c:pt idx="8267">
                  <c:v>263.5</c:v>
                </c:pt>
                <c:pt idx="8268">
                  <c:v>254.25</c:v>
                </c:pt>
                <c:pt idx="8269">
                  <c:v>154.49</c:v>
                </c:pt>
                <c:pt idx="8270">
                  <c:v>0.62</c:v>
                </c:pt>
                <c:pt idx="8271">
                  <c:v>104.62</c:v>
                </c:pt>
                <c:pt idx="8272">
                  <c:v>190</c:v>
                </c:pt>
                <c:pt idx="8273">
                  <c:v>426.89</c:v>
                </c:pt>
                <c:pt idx="8274">
                  <c:v>320.55</c:v>
                </c:pt>
                <c:pt idx="8275">
                  <c:v>910.19</c:v>
                </c:pt>
                <c:pt idx="8276">
                  <c:v>412.46</c:v>
                </c:pt>
                <c:pt idx="8277">
                  <c:v>238.36</c:v>
                </c:pt>
                <c:pt idx="8278">
                  <c:v>133.52000000000001</c:v>
                </c:pt>
                <c:pt idx="8279">
                  <c:v>457.76</c:v>
                </c:pt>
                <c:pt idx="8280">
                  <c:v>321.11</c:v>
                </c:pt>
                <c:pt idx="8281">
                  <c:v>511.46</c:v>
                </c:pt>
                <c:pt idx="8282">
                  <c:v>574.82000000000005</c:v>
                </c:pt>
                <c:pt idx="8283">
                  <c:v>312.07</c:v>
                </c:pt>
                <c:pt idx="8284">
                  <c:v>412.85</c:v>
                </c:pt>
                <c:pt idx="8285">
                  <c:v>106.21</c:v>
                </c:pt>
                <c:pt idx="8286">
                  <c:v>409.22</c:v>
                </c:pt>
                <c:pt idx="8287">
                  <c:v>689.13</c:v>
                </c:pt>
                <c:pt idx="8288">
                  <c:v>146.71</c:v>
                </c:pt>
                <c:pt idx="8289">
                  <c:v>1001.09</c:v>
                </c:pt>
                <c:pt idx="8290">
                  <c:v>316.12</c:v>
                </c:pt>
                <c:pt idx="8291">
                  <c:v>397.16</c:v>
                </c:pt>
                <c:pt idx="8292">
                  <c:v>524.92999999999995</c:v>
                </c:pt>
                <c:pt idx="8293">
                  <c:v>0.62</c:v>
                </c:pt>
                <c:pt idx="8294">
                  <c:v>447.37</c:v>
                </c:pt>
                <c:pt idx="8295">
                  <c:v>340.97</c:v>
                </c:pt>
                <c:pt idx="8296">
                  <c:v>343.82</c:v>
                </c:pt>
                <c:pt idx="8297">
                  <c:v>287.14</c:v>
                </c:pt>
                <c:pt idx="8298">
                  <c:v>503.84</c:v>
                </c:pt>
                <c:pt idx="8299">
                  <c:v>0.62</c:v>
                </c:pt>
                <c:pt idx="8300">
                  <c:v>170.67</c:v>
                </c:pt>
                <c:pt idx="8301">
                  <c:v>685.22</c:v>
                </c:pt>
                <c:pt idx="8302">
                  <c:v>261.37</c:v>
                </c:pt>
                <c:pt idx="8303">
                  <c:v>551.09</c:v>
                </c:pt>
                <c:pt idx="8304">
                  <c:v>263.44</c:v>
                </c:pt>
                <c:pt idx="8305">
                  <c:v>413.17</c:v>
                </c:pt>
                <c:pt idx="8306">
                  <c:v>569.28</c:v>
                </c:pt>
                <c:pt idx="8307">
                  <c:v>176.23</c:v>
                </c:pt>
                <c:pt idx="8308">
                  <c:v>391.63</c:v>
                </c:pt>
                <c:pt idx="8309">
                  <c:v>339.37</c:v>
                </c:pt>
                <c:pt idx="8310">
                  <c:v>388.82</c:v>
                </c:pt>
                <c:pt idx="8311">
                  <c:v>479.98</c:v>
                </c:pt>
                <c:pt idx="8312">
                  <c:v>178.71</c:v>
                </c:pt>
                <c:pt idx="8313">
                  <c:v>273.41000000000003</c:v>
                </c:pt>
                <c:pt idx="8314">
                  <c:v>427.26</c:v>
                </c:pt>
                <c:pt idx="8315">
                  <c:v>317.20999999999998</c:v>
                </c:pt>
                <c:pt idx="8316">
                  <c:v>475.24</c:v>
                </c:pt>
                <c:pt idx="8317">
                  <c:v>87.38</c:v>
                </c:pt>
                <c:pt idx="8318">
                  <c:v>78.55</c:v>
                </c:pt>
                <c:pt idx="8319">
                  <c:v>214.65</c:v>
                </c:pt>
                <c:pt idx="8320">
                  <c:v>286.58</c:v>
                </c:pt>
                <c:pt idx="8321">
                  <c:v>127.15</c:v>
                </c:pt>
                <c:pt idx="8322">
                  <c:v>248.5</c:v>
                </c:pt>
                <c:pt idx="8323">
                  <c:v>187.57</c:v>
                </c:pt>
                <c:pt idx="8324">
                  <c:v>150.05000000000001</c:v>
                </c:pt>
                <c:pt idx="8325">
                  <c:v>151.43</c:v>
                </c:pt>
                <c:pt idx="8326">
                  <c:v>110.34</c:v>
                </c:pt>
                <c:pt idx="8327">
                  <c:v>756.42</c:v>
                </c:pt>
                <c:pt idx="8328">
                  <c:v>0.62</c:v>
                </c:pt>
                <c:pt idx="8329">
                  <c:v>288.41000000000003</c:v>
                </c:pt>
                <c:pt idx="8330">
                  <c:v>588.29999999999995</c:v>
                </c:pt>
                <c:pt idx="8331">
                  <c:v>411.12</c:v>
                </c:pt>
                <c:pt idx="8332">
                  <c:v>484.9</c:v>
                </c:pt>
                <c:pt idx="8333">
                  <c:v>96.82</c:v>
                </c:pt>
                <c:pt idx="8334">
                  <c:v>90.6</c:v>
                </c:pt>
                <c:pt idx="8335">
                  <c:v>296.77999999999997</c:v>
                </c:pt>
                <c:pt idx="8336">
                  <c:v>311.01</c:v>
                </c:pt>
                <c:pt idx="8337">
                  <c:v>191.71</c:v>
                </c:pt>
                <c:pt idx="8338">
                  <c:v>164.99</c:v>
                </c:pt>
                <c:pt idx="8339">
                  <c:v>557.05999999999995</c:v>
                </c:pt>
                <c:pt idx="8340">
                  <c:v>92.38</c:v>
                </c:pt>
                <c:pt idx="8341">
                  <c:v>387.26</c:v>
                </c:pt>
                <c:pt idx="8342">
                  <c:v>417.24</c:v>
                </c:pt>
                <c:pt idx="8343">
                  <c:v>304.93</c:v>
                </c:pt>
                <c:pt idx="8344">
                  <c:v>411.69</c:v>
                </c:pt>
                <c:pt idx="8345">
                  <c:v>441.58</c:v>
                </c:pt>
                <c:pt idx="8346">
                  <c:v>321.39999999999998</c:v>
                </c:pt>
                <c:pt idx="8347">
                  <c:v>283.11</c:v>
                </c:pt>
                <c:pt idx="8348">
                  <c:v>194.55</c:v>
                </c:pt>
                <c:pt idx="8349">
                  <c:v>496.01</c:v>
                </c:pt>
                <c:pt idx="8350">
                  <c:v>343.99</c:v>
                </c:pt>
                <c:pt idx="8351">
                  <c:v>875</c:v>
                </c:pt>
                <c:pt idx="8352">
                  <c:v>200.07</c:v>
                </c:pt>
                <c:pt idx="8353">
                  <c:v>230.87</c:v>
                </c:pt>
                <c:pt idx="8354">
                  <c:v>227.14</c:v>
                </c:pt>
                <c:pt idx="8355">
                  <c:v>632.91</c:v>
                </c:pt>
                <c:pt idx="8356">
                  <c:v>415.47</c:v>
                </c:pt>
                <c:pt idx="8357">
                  <c:v>252.04</c:v>
                </c:pt>
                <c:pt idx="8358">
                  <c:v>354.4</c:v>
                </c:pt>
                <c:pt idx="8359">
                  <c:v>59.42</c:v>
                </c:pt>
                <c:pt idx="8360">
                  <c:v>197.28</c:v>
                </c:pt>
                <c:pt idx="8361">
                  <c:v>580.20000000000005</c:v>
                </c:pt>
                <c:pt idx="8362">
                  <c:v>800.2</c:v>
                </c:pt>
                <c:pt idx="8363">
                  <c:v>256.5</c:v>
                </c:pt>
                <c:pt idx="8364">
                  <c:v>750.1</c:v>
                </c:pt>
                <c:pt idx="8365">
                  <c:v>308.37</c:v>
                </c:pt>
                <c:pt idx="8366">
                  <c:v>281.13</c:v>
                </c:pt>
                <c:pt idx="8367">
                  <c:v>260.7</c:v>
                </c:pt>
                <c:pt idx="8368">
                  <c:v>111.31</c:v>
                </c:pt>
                <c:pt idx="8369">
                  <c:v>282.19</c:v>
                </c:pt>
                <c:pt idx="8370">
                  <c:v>383.56</c:v>
                </c:pt>
                <c:pt idx="8371">
                  <c:v>417.43</c:v>
                </c:pt>
                <c:pt idx="8372">
                  <c:v>254.92</c:v>
                </c:pt>
                <c:pt idx="8373">
                  <c:v>540.16</c:v>
                </c:pt>
                <c:pt idx="8374">
                  <c:v>0.62</c:v>
                </c:pt>
                <c:pt idx="8375">
                  <c:v>0.62</c:v>
                </c:pt>
                <c:pt idx="8376">
                  <c:v>20.12</c:v>
                </c:pt>
                <c:pt idx="8377">
                  <c:v>465.53</c:v>
                </c:pt>
                <c:pt idx="8378">
                  <c:v>173.84</c:v>
                </c:pt>
                <c:pt idx="8379">
                  <c:v>159.21</c:v>
                </c:pt>
                <c:pt idx="8380">
                  <c:v>295.8</c:v>
                </c:pt>
                <c:pt idx="8381">
                  <c:v>332.04</c:v>
                </c:pt>
                <c:pt idx="8382">
                  <c:v>176.08</c:v>
                </c:pt>
                <c:pt idx="8383">
                  <c:v>236.59</c:v>
                </c:pt>
                <c:pt idx="8384">
                  <c:v>431.42</c:v>
                </c:pt>
                <c:pt idx="8385">
                  <c:v>376.33</c:v>
                </c:pt>
                <c:pt idx="8386">
                  <c:v>772.13</c:v>
                </c:pt>
                <c:pt idx="8387">
                  <c:v>698.5</c:v>
                </c:pt>
                <c:pt idx="8388">
                  <c:v>750.42</c:v>
                </c:pt>
                <c:pt idx="8389">
                  <c:v>947.83</c:v>
                </c:pt>
                <c:pt idx="8390">
                  <c:v>553.30999999999995</c:v>
                </c:pt>
                <c:pt idx="8391">
                  <c:v>698.63</c:v>
                </c:pt>
                <c:pt idx="8392">
                  <c:v>454.8</c:v>
                </c:pt>
                <c:pt idx="8393">
                  <c:v>444.36</c:v>
                </c:pt>
                <c:pt idx="8394">
                  <c:v>841.52</c:v>
                </c:pt>
                <c:pt idx="8395">
                  <c:v>190.4</c:v>
                </c:pt>
                <c:pt idx="8396">
                  <c:v>259.11</c:v>
                </c:pt>
                <c:pt idx="8397">
                  <c:v>630.49</c:v>
                </c:pt>
                <c:pt idx="8398">
                  <c:v>162.44999999999999</c:v>
                </c:pt>
                <c:pt idx="8399">
                  <c:v>177.94</c:v>
                </c:pt>
                <c:pt idx="8400">
                  <c:v>214.14</c:v>
                </c:pt>
                <c:pt idx="8401">
                  <c:v>477.79</c:v>
                </c:pt>
                <c:pt idx="8402">
                  <c:v>800.34</c:v>
                </c:pt>
                <c:pt idx="8403">
                  <c:v>575.1</c:v>
                </c:pt>
                <c:pt idx="8404">
                  <c:v>129.62</c:v>
                </c:pt>
                <c:pt idx="8405">
                  <c:v>403.04</c:v>
                </c:pt>
                <c:pt idx="8406">
                  <c:v>472.67</c:v>
                </c:pt>
                <c:pt idx="8407">
                  <c:v>211.42</c:v>
                </c:pt>
                <c:pt idx="8408">
                  <c:v>90.2</c:v>
                </c:pt>
                <c:pt idx="8409">
                  <c:v>325.39</c:v>
                </c:pt>
                <c:pt idx="8410">
                  <c:v>137.96</c:v>
                </c:pt>
                <c:pt idx="8411">
                  <c:v>670.07</c:v>
                </c:pt>
                <c:pt idx="8412">
                  <c:v>484.72</c:v>
                </c:pt>
                <c:pt idx="8413">
                  <c:v>604.13</c:v>
                </c:pt>
                <c:pt idx="8414">
                  <c:v>809.9</c:v>
                </c:pt>
                <c:pt idx="8415">
                  <c:v>534.15</c:v>
                </c:pt>
                <c:pt idx="8416">
                  <c:v>0.62</c:v>
                </c:pt>
                <c:pt idx="8417">
                  <c:v>104.68</c:v>
                </c:pt>
                <c:pt idx="8418">
                  <c:v>536.15</c:v>
                </c:pt>
                <c:pt idx="8419">
                  <c:v>170.4</c:v>
                </c:pt>
                <c:pt idx="8420">
                  <c:v>195.25</c:v>
                </c:pt>
                <c:pt idx="8421">
                  <c:v>56.43</c:v>
                </c:pt>
                <c:pt idx="8422">
                  <c:v>292.23</c:v>
                </c:pt>
                <c:pt idx="8423">
                  <c:v>248.65</c:v>
                </c:pt>
                <c:pt idx="8424">
                  <c:v>233.6</c:v>
                </c:pt>
                <c:pt idx="8425">
                  <c:v>223.05</c:v>
                </c:pt>
                <c:pt idx="8426">
                  <c:v>292.39999999999998</c:v>
                </c:pt>
                <c:pt idx="8427">
                  <c:v>0.62</c:v>
                </c:pt>
                <c:pt idx="8428">
                  <c:v>310.61</c:v>
                </c:pt>
                <c:pt idx="8429">
                  <c:v>359.79</c:v>
                </c:pt>
                <c:pt idx="8430">
                  <c:v>553.79999999999995</c:v>
                </c:pt>
                <c:pt idx="8431">
                  <c:v>0.62</c:v>
                </c:pt>
                <c:pt idx="8432">
                  <c:v>348.48</c:v>
                </c:pt>
                <c:pt idx="8433">
                  <c:v>334</c:v>
                </c:pt>
                <c:pt idx="8434">
                  <c:v>455.88</c:v>
                </c:pt>
                <c:pt idx="8435">
                  <c:v>186.21</c:v>
                </c:pt>
                <c:pt idx="8436">
                  <c:v>206.05</c:v>
                </c:pt>
                <c:pt idx="8437">
                  <c:v>842.05</c:v>
                </c:pt>
                <c:pt idx="8438">
                  <c:v>39.619999999999997</c:v>
                </c:pt>
                <c:pt idx="8439">
                  <c:v>139.11000000000001</c:v>
                </c:pt>
                <c:pt idx="8440">
                  <c:v>103.1</c:v>
                </c:pt>
                <c:pt idx="8441">
                  <c:v>746.53</c:v>
                </c:pt>
                <c:pt idx="8442">
                  <c:v>274.58999999999997</c:v>
                </c:pt>
                <c:pt idx="8443">
                  <c:v>229.36</c:v>
                </c:pt>
                <c:pt idx="8444">
                  <c:v>354.21</c:v>
                </c:pt>
                <c:pt idx="8445">
                  <c:v>68.98</c:v>
                </c:pt>
                <c:pt idx="8446">
                  <c:v>172.74</c:v>
                </c:pt>
                <c:pt idx="8447">
                  <c:v>91.07</c:v>
                </c:pt>
                <c:pt idx="8448">
                  <c:v>0.62</c:v>
                </c:pt>
                <c:pt idx="8449">
                  <c:v>623.16</c:v>
                </c:pt>
                <c:pt idx="8450">
                  <c:v>242.36</c:v>
                </c:pt>
                <c:pt idx="8451">
                  <c:v>128.12</c:v>
                </c:pt>
                <c:pt idx="8452">
                  <c:v>462.6</c:v>
                </c:pt>
                <c:pt idx="8453">
                  <c:v>84.27</c:v>
                </c:pt>
                <c:pt idx="8454">
                  <c:v>223.76</c:v>
                </c:pt>
                <c:pt idx="8455">
                  <c:v>202.57</c:v>
                </c:pt>
                <c:pt idx="8456">
                  <c:v>665.07</c:v>
                </c:pt>
                <c:pt idx="8457">
                  <c:v>544.11</c:v>
                </c:pt>
                <c:pt idx="8458">
                  <c:v>381.05</c:v>
                </c:pt>
                <c:pt idx="8459">
                  <c:v>267.19</c:v>
                </c:pt>
                <c:pt idx="8460">
                  <c:v>0.62</c:v>
                </c:pt>
                <c:pt idx="8461">
                  <c:v>220.48</c:v>
                </c:pt>
                <c:pt idx="8462">
                  <c:v>1290.49</c:v>
                </c:pt>
                <c:pt idx="8463">
                  <c:v>14.88</c:v>
                </c:pt>
                <c:pt idx="8464">
                  <c:v>367.99</c:v>
                </c:pt>
                <c:pt idx="8465">
                  <c:v>573.57000000000005</c:v>
                </c:pt>
                <c:pt idx="8466">
                  <c:v>126.43</c:v>
                </c:pt>
                <c:pt idx="8467">
                  <c:v>499.04</c:v>
                </c:pt>
                <c:pt idx="8468">
                  <c:v>165.32</c:v>
                </c:pt>
                <c:pt idx="8469">
                  <c:v>632.83000000000004</c:v>
                </c:pt>
                <c:pt idx="8470">
                  <c:v>132.88</c:v>
                </c:pt>
                <c:pt idx="8471">
                  <c:v>670.82</c:v>
                </c:pt>
                <c:pt idx="8472">
                  <c:v>669.59</c:v>
                </c:pt>
                <c:pt idx="8473">
                  <c:v>985.75</c:v>
                </c:pt>
                <c:pt idx="8474">
                  <c:v>419.92</c:v>
                </c:pt>
                <c:pt idx="8475">
                  <c:v>174.92</c:v>
                </c:pt>
                <c:pt idx="8476">
                  <c:v>242.74</c:v>
                </c:pt>
                <c:pt idx="8477">
                  <c:v>143.63999999999999</c:v>
                </c:pt>
                <c:pt idx="8478">
                  <c:v>435.37</c:v>
                </c:pt>
                <c:pt idx="8479">
                  <c:v>109.87</c:v>
                </c:pt>
                <c:pt idx="8480">
                  <c:v>365.4</c:v>
                </c:pt>
                <c:pt idx="8481">
                  <c:v>430.88</c:v>
                </c:pt>
                <c:pt idx="8482">
                  <c:v>0.62</c:v>
                </c:pt>
                <c:pt idx="8483">
                  <c:v>63.27</c:v>
                </c:pt>
                <c:pt idx="8484">
                  <c:v>257.37</c:v>
                </c:pt>
                <c:pt idx="8485">
                  <c:v>541.65</c:v>
                </c:pt>
                <c:pt idx="8486">
                  <c:v>479.93</c:v>
                </c:pt>
                <c:pt idx="8487">
                  <c:v>223.2</c:v>
                </c:pt>
                <c:pt idx="8488">
                  <c:v>241.1</c:v>
                </c:pt>
                <c:pt idx="8489">
                  <c:v>252.56</c:v>
                </c:pt>
                <c:pt idx="8490">
                  <c:v>406.54</c:v>
                </c:pt>
                <c:pt idx="8491">
                  <c:v>570.96</c:v>
                </c:pt>
                <c:pt idx="8492">
                  <c:v>191.59</c:v>
                </c:pt>
                <c:pt idx="8493">
                  <c:v>89.41</c:v>
                </c:pt>
                <c:pt idx="8494">
                  <c:v>171.9</c:v>
                </c:pt>
                <c:pt idx="8495">
                  <c:v>268.97000000000003</c:v>
                </c:pt>
                <c:pt idx="8496">
                  <c:v>620.71</c:v>
                </c:pt>
                <c:pt idx="8497">
                  <c:v>115.45</c:v>
                </c:pt>
                <c:pt idx="8498">
                  <c:v>214.78</c:v>
                </c:pt>
                <c:pt idx="8499">
                  <c:v>273.17</c:v>
                </c:pt>
                <c:pt idx="8500">
                  <c:v>289.26</c:v>
                </c:pt>
                <c:pt idx="8501">
                  <c:v>273.01</c:v>
                </c:pt>
                <c:pt idx="8502">
                  <c:v>316.70999999999998</c:v>
                </c:pt>
                <c:pt idx="8503">
                  <c:v>413.25</c:v>
                </c:pt>
                <c:pt idx="8504">
                  <c:v>116.39</c:v>
                </c:pt>
                <c:pt idx="8505">
                  <c:v>9.1</c:v>
                </c:pt>
                <c:pt idx="8506">
                  <c:v>309.92</c:v>
                </c:pt>
                <c:pt idx="8507">
                  <c:v>498.76</c:v>
                </c:pt>
                <c:pt idx="8508">
                  <c:v>153.80000000000001</c:v>
                </c:pt>
                <c:pt idx="8509">
                  <c:v>339.83</c:v>
                </c:pt>
                <c:pt idx="8510">
                  <c:v>811.39</c:v>
                </c:pt>
                <c:pt idx="8511">
                  <c:v>13.87</c:v>
                </c:pt>
                <c:pt idx="8512">
                  <c:v>525.71</c:v>
                </c:pt>
                <c:pt idx="8513">
                  <c:v>310.58999999999997</c:v>
                </c:pt>
                <c:pt idx="8514">
                  <c:v>275.13</c:v>
                </c:pt>
                <c:pt idx="8515">
                  <c:v>115.81</c:v>
                </c:pt>
                <c:pt idx="8516">
                  <c:v>276.18</c:v>
                </c:pt>
                <c:pt idx="8517">
                  <c:v>264.19</c:v>
                </c:pt>
                <c:pt idx="8518">
                  <c:v>350.26</c:v>
                </c:pt>
                <c:pt idx="8519">
                  <c:v>581.65</c:v>
                </c:pt>
                <c:pt idx="8520">
                  <c:v>99.9</c:v>
                </c:pt>
                <c:pt idx="8521">
                  <c:v>289.45</c:v>
                </c:pt>
                <c:pt idx="8522">
                  <c:v>256.37</c:v>
                </c:pt>
                <c:pt idx="8523">
                  <c:v>693.64</c:v>
                </c:pt>
                <c:pt idx="8524">
                  <c:v>593.49</c:v>
                </c:pt>
                <c:pt idx="8525">
                  <c:v>804.7</c:v>
                </c:pt>
                <c:pt idx="8526">
                  <c:v>668.27</c:v>
                </c:pt>
                <c:pt idx="8527">
                  <c:v>465.99</c:v>
                </c:pt>
                <c:pt idx="8528">
                  <c:v>334.59</c:v>
                </c:pt>
                <c:pt idx="8529">
                  <c:v>544.69000000000005</c:v>
                </c:pt>
                <c:pt idx="8530">
                  <c:v>95.9</c:v>
                </c:pt>
                <c:pt idx="8531">
                  <c:v>271.2</c:v>
                </c:pt>
                <c:pt idx="8532">
                  <c:v>605.37</c:v>
                </c:pt>
                <c:pt idx="8533">
                  <c:v>123.3</c:v>
                </c:pt>
                <c:pt idx="8534">
                  <c:v>341.87</c:v>
                </c:pt>
                <c:pt idx="8535">
                  <c:v>660.31</c:v>
                </c:pt>
                <c:pt idx="8536">
                  <c:v>450.99</c:v>
                </c:pt>
                <c:pt idx="8537">
                  <c:v>441.04</c:v>
                </c:pt>
                <c:pt idx="8538">
                  <c:v>442.42</c:v>
                </c:pt>
                <c:pt idx="8539">
                  <c:v>391.14</c:v>
                </c:pt>
                <c:pt idx="8540">
                  <c:v>324.75</c:v>
                </c:pt>
                <c:pt idx="8541">
                  <c:v>119.81</c:v>
                </c:pt>
                <c:pt idx="8542">
                  <c:v>223.56</c:v>
                </c:pt>
                <c:pt idx="8543">
                  <c:v>282.61</c:v>
                </c:pt>
                <c:pt idx="8544">
                  <c:v>288.69</c:v>
                </c:pt>
                <c:pt idx="8545">
                  <c:v>444.61</c:v>
                </c:pt>
                <c:pt idx="8546">
                  <c:v>519.72</c:v>
                </c:pt>
                <c:pt idx="8547">
                  <c:v>256.18</c:v>
                </c:pt>
                <c:pt idx="8548">
                  <c:v>353.86</c:v>
                </c:pt>
                <c:pt idx="8549">
                  <c:v>167.55</c:v>
                </c:pt>
                <c:pt idx="8550">
                  <c:v>590.41999999999996</c:v>
                </c:pt>
                <c:pt idx="8551">
                  <c:v>459.14</c:v>
                </c:pt>
                <c:pt idx="8552">
                  <c:v>107.99</c:v>
                </c:pt>
                <c:pt idx="8553">
                  <c:v>122.38</c:v>
                </c:pt>
                <c:pt idx="8554">
                  <c:v>756.5</c:v>
                </c:pt>
                <c:pt idx="8555">
                  <c:v>484.63</c:v>
                </c:pt>
                <c:pt idx="8556">
                  <c:v>248.75</c:v>
                </c:pt>
                <c:pt idx="8557">
                  <c:v>165.55</c:v>
                </c:pt>
                <c:pt idx="8558">
                  <c:v>212.97</c:v>
                </c:pt>
                <c:pt idx="8559">
                  <c:v>61.78</c:v>
                </c:pt>
                <c:pt idx="8560">
                  <c:v>114.84</c:v>
                </c:pt>
                <c:pt idx="8561">
                  <c:v>536.96</c:v>
                </c:pt>
                <c:pt idx="8562">
                  <c:v>332.72</c:v>
                </c:pt>
                <c:pt idx="8563">
                  <c:v>458.42</c:v>
                </c:pt>
                <c:pt idx="8564">
                  <c:v>321.88</c:v>
                </c:pt>
                <c:pt idx="8565">
                  <c:v>211.72</c:v>
                </c:pt>
                <c:pt idx="8566">
                  <c:v>773.11</c:v>
                </c:pt>
                <c:pt idx="8567">
                  <c:v>507.83</c:v>
                </c:pt>
                <c:pt idx="8568">
                  <c:v>803.27</c:v>
                </c:pt>
                <c:pt idx="8569">
                  <c:v>199.99</c:v>
                </c:pt>
                <c:pt idx="8570">
                  <c:v>394.62</c:v>
                </c:pt>
                <c:pt idx="8571">
                  <c:v>162.74</c:v>
                </c:pt>
                <c:pt idx="8572">
                  <c:v>193.81</c:v>
                </c:pt>
                <c:pt idx="8573">
                  <c:v>276.77999999999997</c:v>
                </c:pt>
                <c:pt idx="8574">
                  <c:v>463.51</c:v>
                </c:pt>
                <c:pt idx="8575">
                  <c:v>680.03</c:v>
                </c:pt>
                <c:pt idx="8576">
                  <c:v>169.42</c:v>
                </c:pt>
                <c:pt idx="8577">
                  <c:v>487.99</c:v>
                </c:pt>
                <c:pt idx="8578">
                  <c:v>319.61</c:v>
                </c:pt>
                <c:pt idx="8579">
                  <c:v>6.14</c:v>
                </c:pt>
                <c:pt idx="8580">
                  <c:v>598.70000000000005</c:v>
                </c:pt>
                <c:pt idx="8581">
                  <c:v>658</c:v>
                </c:pt>
                <c:pt idx="8582">
                  <c:v>230.52</c:v>
                </c:pt>
                <c:pt idx="8583">
                  <c:v>522.94000000000005</c:v>
                </c:pt>
                <c:pt idx="8584">
                  <c:v>26.68</c:v>
                </c:pt>
                <c:pt idx="8585">
                  <c:v>125.2</c:v>
                </c:pt>
                <c:pt idx="8586">
                  <c:v>65.63</c:v>
                </c:pt>
                <c:pt idx="8587">
                  <c:v>118.55</c:v>
                </c:pt>
                <c:pt idx="8588">
                  <c:v>64.61</c:v>
                </c:pt>
                <c:pt idx="8589">
                  <c:v>478.05</c:v>
                </c:pt>
                <c:pt idx="8590">
                  <c:v>501.99</c:v>
                </c:pt>
                <c:pt idx="8591">
                  <c:v>226.7</c:v>
                </c:pt>
                <c:pt idx="8592">
                  <c:v>689.56</c:v>
                </c:pt>
                <c:pt idx="8593">
                  <c:v>303.8</c:v>
                </c:pt>
                <c:pt idx="8594">
                  <c:v>4.5199999999999996</c:v>
                </c:pt>
                <c:pt idx="8595">
                  <c:v>417.85</c:v>
                </c:pt>
                <c:pt idx="8596">
                  <c:v>0.62</c:v>
                </c:pt>
                <c:pt idx="8597">
                  <c:v>345.87</c:v>
                </c:pt>
                <c:pt idx="8598">
                  <c:v>331.05</c:v>
                </c:pt>
                <c:pt idx="8599">
                  <c:v>502.07</c:v>
                </c:pt>
                <c:pt idx="8600">
                  <c:v>205.69</c:v>
                </c:pt>
                <c:pt idx="8601">
                  <c:v>385.39</c:v>
                </c:pt>
                <c:pt idx="8602">
                  <c:v>159.19</c:v>
                </c:pt>
                <c:pt idx="8603">
                  <c:v>508.53</c:v>
                </c:pt>
                <c:pt idx="8604">
                  <c:v>104.95</c:v>
                </c:pt>
                <c:pt idx="8605">
                  <c:v>216.77</c:v>
                </c:pt>
                <c:pt idx="8606">
                  <c:v>315.14999999999998</c:v>
                </c:pt>
                <c:pt idx="8607">
                  <c:v>447.2</c:v>
                </c:pt>
                <c:pt idx="8608">
                  <c:v>0.62</c:v>
                </c:pt>
                <c:pt idx="8609">
                  <c:v>352.72</c:v>
                </c:pt>
                <c:pt idx="8610">
                  <c:v>127.53</c:v>
                </c:pt>
                <c:pt idx="8611">
                  <c:v>109.18</c:v>
                </c:pt>
                <c:pt idx="8612">
                  <c:v>1031.67</c:v>
                </c:pt>
                <c:pt idx="8613">
                  <c:v>119.24</c:v>
                </c:pt>
                <c:pt idx="8614">
                  <c:v>350.9</c:v>
                </c:pt>
                <c:pt idx="8615">
                  <c:v>272.67</c:v>
                </c:pt>
                <c:pt idx="8616">
                  <c:v>1070.23</c:v>
                </c:pt>
                <c:pt idx="8617">
                  <c:v>391.69</c:v>
                </c:pt>
                <c:pt idx="8618">
                  <c:v>673.81</c:v>
                </c:pt>
                <c:pt idx="8619">
                  <c:v>209.81</c:v>
                </c:pt>
                <c:pt idx="8620">
                  <c:v>732.5</c:v>
                </c:pt>
                <c:pt idx="8621">
                  <c:v>310.86</c:v>
                </c:pt>
                <c:pt idx="8622">
                  <c:v>112.39</c:v>
                </c:pt>
                <c:pt idx="8623">
                  <c:v>236.75</c:v>
                </c:pt>
                <c:pt idx="8624">
                  <c:v>673.8</c:v>
                </c:pt>
                <c:pt idx="8625">
                  <c:v>331.84</c:v>
                </c:pt>
                <c:pt idx="8626">
                  <c:v>808.25</c:v>
                </c:pt>
                <c:pt idx="8627">
                  <c:v>105.46</c:v>
                </c:pt>
                <c:pt idx="8628">
                  <c:v>617.5</c:v>
                </c:pt>
                <c:pt idx="8629">
                  <c:v>190.58</c:v>
                </c:pt>
                <c:pt idx="8630">
                  <c:v>409.25</c:v>
                </c:pt>
                <c:pt idx="8631">
                  <c:v>666.33</c:v>
                </c:pt>
                <c:pt idx="8632">
                  <c:v>329.36</c:v>
                </c:pt>
                <c:pt idx="8633">
                  <c:v>132.4</c:v>
                </c:pt>
                <c:pt idx="8634">
                  <c:v>340.93</c:v>
                </c:pt>
                <c:pt idx="8635">
                  <c:v>679.16</c:v>
                </c:pt>
                <c:pt idx="8636">
                  <c:v>103.49</c:v>
                </c:pt>
                <c:pt idx="8637">
                  <c:v>292.07</c:v>
                </c:pt>
                <c:pt idx="8638">
                  <c:v>74.23</c:v>
                </c:pt>
                <c:pt idx="8639">
                  <c:v>268.58999999999997</c:v>
                </c:pt>
                <c:pt idx="8640">
                  <c:v>242.62</c:v>
                </c:pt>
                <c:pt idx="8641">
                  <c:v>467.67</c:v>
                </c:pt>
                <c:pt idx="8642">
                  <c:v>253.32</c:v>
                </c:pt>
                <c:pt idx="8643">
                  <c:v>235.53</c:v>
                </c:pt>
                <c:pt idx="8644">
                  <c:v>456.69</c:v>
                </c:pt>
                <c:pt idx="8645">
                  <c:v>333.01</c:v>
                </c:pt>
                <c:pt idx="8646">
                  <c:v>451.42</c:v>
                </c:pt>
                <c:pt idx="8647">
                  <c:v>475.89</c:v>
                </c:pt>
                <c:pt idx="8648">
                  <c:v>729.3</c:v>
                </c:pt>
                <c:pt idx="8649">
                  <c:v>268.29000000000002</c:v>
                </c:pt>
                <c:pt idx="8650">
                  <c:v>317.02999999999997</c:v>
                </c:pt>
                <c:pt idx="8651">
                  <c:v>300.95999999999998</c:v>
                </c:pt>
                <c:pt idx="8652">
                  <c:v>505.09</c:v>
                </c:pt>
                <c:pt idx="8653">
                  <c:v>178.23</c:v>
                </c:pt>
                <c:pt idx="8654">
                  <c:v>421.53</c:v>
                </c:pt>
                <c:pt idx="8655">
                  <c:v>0.62</c:v>
                </c:pt>
                <c:pt idx="8656">
                  <c:v>236.28</c:v>
                </c:pt>
                <c:pt idx="8657">
                  <c:v>286.12</c:v>
                </c:pt>
                <c:pt idx="8658">
                  <c:v>441.14</c:v>
                </c:pt>
                <c:pt idx="8659">
                  <c:v>467</c:v>
                </c:pt>
                <c:pt idx="8660">
                  <c:v>231.36</c:v>
                </c:pt>
                <c:pt idx="8661">
                  <c:v>781.82</c:v>
                </c:pt>
                <c:pt idx="8662">
                  <c:v>469.79</c:v>
                </c:pt>
                <c:pt idx="8663">
                  <c:v>325.25</c:v>
                </c:pt>
                <c:pt idx="8664">
                  <c:v>407.3</c:v>
                </c:pt>
                <c:pt idx="8665">
                  <c:v>327.45</c:v>
                </c:pt>
                <c:pt idx="8666">
                  <c:v>69.790000000000006</c:v>
                </c:pt>
                <c:pt idx="8667">
                  <c:v>310.73</c:v>
                </c:pt>
                <c:pt idx="8668">
                  <c:v>47.91</c:v>
                </c:pt>
                <c:pt idx="8669">
                  <c:v>516.29</c:v>
                </c:pt>
                <c:pt idx="8670">
                  <c:v>477.76</c:v>
                </c:pt>
                <c:pt idx="8671">
                  <c:v>751.17</c:v>
                </c:pt>
                <c:pt idx="8672">
                  <c:v>90.48</c:v>
                </c:pt>
                <c:pt idx="8673">
                  <c:v>361.63</c:v>
                </c:pt>
                <c:pt idx="8674">
                  <c:v>252.95</c:v>
                </c:pt>
                <c:pt idx="8675">
                  <c:v>196</c:v>
                </c:pt>
                <c:pt idx="8676">
                  <c:v>413.65</c:v>
                </c:pt>
                <c:pt idx="8677">
                  <c:v>0.62</c:v>
                </c:pt>
                <c:pt idx="8678">
                  <c:v>383.64</c:v>
                </c:pt>
                <c:pt idx="8679">
                  <c:v>300.51</c:v>
                </c:pt>
                <c:pt idx="8680">
                  <c:v>144.5</c:v>
                </c:pt>
                <c:pt idx="8681">
                  <c:v>443.31</c:v>
                </c:pt>
                <c:pt idx="8682">
                  <c:v>128.28</c:v>
                </c:pt>
                <c:pt idx="8683">
                  <c:v>406.71</c:v>
                </c:pt>
                <c:pt idx="8684">
                  <c:v>316.61</c:v>
                </c:pt>
                <c:pt idx="8685">
                  <c:v>300.68</c:v>
                </c:pt>
                <c:pt idx="8686">
                  <c:v>197.69</c:v>
                </c:pt>
                <c:pt idx="8687">
                  <c:v>373.98</c:v>
                </c:pt>
                <c:pt idx="8688">
                  <c:v>401.12</c:v>
                </c:pt>
                <c:pt idx="8689">
                  <c:v>714.04</c:v>
                </c:pt>
                <c:pt idx="8690">
                  <c:v>562.64</c:v>
                </c:pt>
                <c:pt idx="8691">
                  <c:v>600.11</c:v>
                </c:pt>
                <c:pt idx="8692">
                  <c:v>611.29999999999995</c:v>
                </c:pt>
                <c:pt idx="8693">
                  <c:v>277.5</c:v>
                </c:pt>
                <c:pt idx="8694">
                  <c:v>511.31</c:v>
                </c:pt>
                <c:pt idx="8695">
                  <c:v>352.79</c:v>
                </c:pt>
                <c:pt idx="8696">
                  <c:v>383.25</c:v>
                </c:pt>
                <c:pt idx="8697">
                  <c:v>305.44</c:v>
                </c:pt>
                <c:pt idx="8698">
                  <c:v>187.41</c:v>
                </c:pt>
                <c:pt idx="8699">
                  <c:v>159.61000000000001</c:v>
                </c:pt>
                <c:pt idx="8700">
                  <c:v>397.63</c:v>
                </c:pt>
                <c:pt idx="8701">
                  <c:v>393.1</c:v>
                </c:pt>
                <c:pt idx="8702">
                  <c:v>87.04</c:v>
                </c:pt>
                <c:pt idx="8703">
                  <c:v>183.12</c:v>
                </c:pt>
                <c:pt idx="8704">
                  <c:v>347.65</c:v>
                </c:pt>
                <c:pt idx="8705">
                  <c:v>0.62</c:v>
                </c:pt>
                <c:pt idx="8706">
                  <c:v>533.67999999999995</c:v>
                </c:pt>
                <c:pt idx="8707">
                  <c:v>591.69000000000005</c:v>
                </c:pt>
                <c:pt idx="8708">
                  <c:v>588.21</c:v>
                </c:pt>
                <c:pt idx="8709">
                  <c:v>76.569999999999993</c:v>
                </c:pt>
                <c:pt idx="8710">
                  <c:v>619.78</c:v>
                </c:pt>
                <c:pt idx="8711">
                  <c:v>337.58</c:v>
                </c:pt>
                <c:pt idx="8712">
                  <c:v>320.86</c:v>
                </c:pt>
                <c:pt idx="8713">
                  <c:v>210.55</c:v>
                </c:pt>
                <c:pt idx="8714">
                  <c:v>399.42</c:v>
                </c:pt>
                <c:pt idx="8715">
                  <c:v>288.72000000000003</c:v>
                </c:pt>
                <c:pt idx="8716">
                  <c:v>164.96</c:v>
                </c:pt>
                <c:pt idx="8717">
                  <c:v>431.29</c:v>
                </c:pt>
                <c:pt idx="8718">
                  <c:v>98.74</c:v>
                </c:pt>
                <c:pt idx="8719">
                  <c:v>126.61</c:v>
                </c:pt>
                <c:pt idx="8720">
                  <c:v>289.64999999999998</c:v>
                </c:pt>
                <c:pt idx="8721">
                  <c:v>396.19</c:v>
                </c:pt>
                <c:pt idx="8722">
                  <c:v>91.68</c:v>
                </c:pt>
                <c:pt idx="8723">
                  <c:v>1011.23</c:v>
                </c:pt>
                <c:pt idx="8724">
                  <c:v>166.35</c:v>
                </c:pt>
                <c:pt idx="8725">
                  <c:v>222.26</c:v>
                </c:pt>
                <c:pt idx="8726">
                  <c:v>109.91</c:v>
                </c:pt>
                <c:pt idx="8727">
                  <c:v>687.74</c:v>
                </c:pt>
                <c:pt idx="8728">
                  <c:v>612.64</c:v>
                </c:pt>
                <c:pt idx="8729">
                  <c:v>84.14</c:v>
                </c:pt>
                <c:pt idx="8730">
                  <c:v>756.49</c:v>
                </c:pt>
                <c:pt idx="8731">
                  <c:v>520.91999999999996</c:v>
                </c:pt>
                <c:pt idx="8732">
                  <c:v>208.89</c:v>
                </c:pt>
                <c:pt idx="8733">
                  <c:v>178.27</c:v>
                </c:pt>
                <c:pt idx="8734">
                  <c:v>156.81</c:v>
                </c:pt>
                <c:pt idx="8735">
                  <c:v>163.53</c:v>
                </c:pt>
                <c:pt idx="8736">
                  <c:v>271.19</c:v>
                </c:pt>
                <c:pt idx="8737">
                  <c:v>440.66</c:v>
                </c:pt>
                <c:pt idx="8738">
                  <c:v>186.97</c:v>
                </c:pt>
                <c:pt idx="8739">
                  <c:v>460.94</c:v>
                </c:pt>
                <c:pt idx="8740">
                  <c:v>291.97000000000003</c:v>
                </c:pt>
                <c:pt idx="8741">
                  <c:v>580.05999999999995</c:v>
                </c:pt>
                <c:pt idx="8742">
                  <c:v>436.32</c:v>
                </c:pt>
                <c:pt idx="8743">
                  <c:v>520.78</c:v>
                </c:pt>
                <c:pt idx="8744">
                  <c:v>648.99</c:v>
                </c:pt>
                <c:pt idx="8745">
                  <c:v>152.41</c:v>
                </c:pt>
                <c:pt idx="8746">
                  <c:v>220.87</c:v>
                </c:pt>
                <c:pt idx="8747">
                  <c:v>517.07000000000005</c:v>
                </c:pt>
                <c:pt idx="8748">
                  <c:v>500.56</c:v>
                </c:pt>
                <c:pt idx="8749">
                  <c:v>9.98</c:v>
                </c:pt>
                <c:pt idx="8750">
                  <c:v>132.13</c:v>
                </c:pt>
                <c:pt idx="8751">
                  <c:v>143.49</c:v>
                </c:pt>
                <c:pt idx="8752">
                  <c:v>169.39</c:v>
                </c:pt>
                <c:pt idx="8753">
                  <c:v>395.12</c:v>
                </c:pt>
                <c:pt idx="8754">
                  <c:v>242.85</c:v>
                </c:pt>
                <c:pt idx="8755">
                  <c:v>43.24</c:v>
                </c:pt>
                <c:pt idx="8756">
                  <c:v>158.75</c:v>
                </c:pt>
                <c:pt idx="8757">
                  <c:v>68.34</c:v>
                </c:pt>
                <c:pt idx="8758">
                  <c:v>163.29</c:v>
                </c:pt>
                <c:pt idx="8759">
                  <c:v>345.19</c:v>
                </c:pt>
                <c:pt idx="8760">
                  <c:v>460.76</c:v>
                </c:pt>
                <c:pt idx="8761">
                  <c:v>466.2</c:v>
                </c:pt>
                <c:pt idx="8762">
                  <c:v>367.06</c:v>
                </c:pt>
                <c:pt idx="8763">
                  <c:v>232.91</c:v>
                </c:pt>
                <c:pt idx="8764">
                  <c:v>299.19</c:v>
                </c:pt>
                <c:pt idx="8765">
                  <c:v>734.83</c:v>
                </c:pt>
                <c:pt idx="8766">
                  <c:v>324.5</c:v>
                </c:pt>
                <c:pt idx="8767">
                  <c:v>24.02</c:v>
                </c:pt>
                <c:pt idx="8768">
                  <c:v>468.99</c:v>
                </c:pt>
                <c:pt idx="8769">
                  <c:v>711.53</c:v>
                </c:pt>
                <c:pt idx="8770">
                  <c:v>892.67</c:v>
                </c:pt>
                <c:pt idx="8771">
                  <c:v>77.819999999999993</c:v>
                </c:pt>
                <c:pt idx="8772">
                  <c:v>511.5</c:v>
                </c:pt>
                <c:pt idx="8773">
                  <c:v>262.64999999999998</c:v>
                </c:pt>
                <c:pt idx="8774">
                  <c:v>64.22</c:v>
                </c:pt>
                <c:pt idx="8775">
                  <c:v>203.41</c:v>
                </c:pt>
                <c:pt idx="8776">
                  <c:v>610.14</c:v>
                </c:pt>
                <c:pt idx="8777">
                  <c:v>572.19000000000005</c:v>
                </c:pt>
                <c:pt idx="8778">
                  <c:v>559.69000000000005</c:v>
                </c:pt>
                <c:pt idx="8779">
                  <c:v>149.06</c:v>
                </c:pt>
                <c:pt idx="8780">
                  <c:v>184.68</c:v>
                </c:pt>
                <c:pt idx="8781">
                  <c:v>266.94</c:v>
                </c:pt>
                <c:pt idx="8782">
                  <c:v>247.87</c:v>
                </c:pt>
                <c:pt idx="8783">
                  <c:v>99.92</c:v>
                </c:pt>
                <c:pt idx="8784">
                  <c:v>113.11</c:v>
                </c:pt>
                <c:pt idx="8785">
                  <c:v>259.91000000000003</c:v>
                </c:pt>
                <c:pt idx="8786">
                  <c:v>333.52</c:v>
                </c:pt>
                <c:pt idx="8787">
                  <c:v>179.37</c:v>
                </c:pt>
                <c:pt idx="8788">
                  <c:v>306.89999999999998</c:v>
                </c:pt>
                <c:pt idx="8789">
                  <c:v>212.77</c:v>
                </c:pt>
                <c:pt idx="8790">
                  <c:v>353.87</c:v>
                </c:pt>
                <c:pt idx="8791">
                  <c:v>363.4</c:v>
                </c:pt>
                <c:pt idx="8792">
                  <c:v>182.85</c:v>
                </c:pt>
                <c:pt idx="8793">
                  <c:v>228.29</c:v>
                </c:pt>
                <c:pt idx="8794">
                  <c:v>0.62</c:v>
                </c:pt>
                <c:pt idx="8795">
                  <c:v>72.5</c:v>
                </c:pt>
                <c:pt idx="8796">
                  <c:v>521.32000000000005</c:v>
                </c:pt>
                <c:pt idx="8797">
                  <c:v>59.01</c:v>
                </c:pt>
                <c:pt idx="8798">
                  <c:v>306.27999999999997</c:v>
                </c:pt>
                <c:pt idx="8799">
                  <c:v>829.34</c:v>
                </c:pt>
                <c:pt idx="8800">
                  <c:v>694.43</c:v>
                </c:pt>
                <c:pt idx="8801">
                  <c:v>152.12</c:v>
                </c:pt>
                <c:pt idx="8802">
                  <c:v>641.29999999999995</c:v>
                </c:pt>
                <c:pt idx="8803">
                  <c:v>948.75</c:v>
                </c:pt>
                <c:pt idx="8804">
                  <c:v>186.37</c:v>
                </c:pt>
                <c:pt idx="8805">
                  <c:v>462.4</c:v>
                </c:pt>
                <c:pt idx="8806">
                  <c:v>182.28</c:v>
                </c:pt>
                <c:pt idx="8807">
                  <c:v>557.23</c:v>
                </c:pt>
                <c:pt idx="8808">
                  <c:v>101.99</c:v>
                </c:pt>
                <c:pt idx="8809">
                  <c:v>255.24</c:v>
                </c:pt>
                <c:pt idx="8810">
                  <c:v>587.30999999999995</c:v>
                </c:pt>
                <c:pt idx="8811">
                  <c:v>221.7</c:v>
                </c:pt>
                <c:pt idx="8812">
                  <c:v>140.62</c:v>
                </c:pt>
                <c:pt idx="8813">
                  <c:v>241.39</c:v>
                </c:pt>
                <c:pt idx="8814">
                  <c:v>0.62</c:v>
                </c:pt>
                <c:pt idx="8815">
                  <c:v>628.44000000000005</c:v>
                </c:pt>
                <c:pt idx="8816">
                  <c:v>870.76</c:v>
                </c:pt>
                <c:pt idx="8817">
                  <c:v>340.93</c:v>
                </c:pt>
                <c:pt idx="8818">
                  <c:v>299.97000000000003</c:v>
                </c:pt>
                <c:pt idx="8819">
                  <c:v>260.18</c:v>
                </c:pt>
                <c:pt idx="8820">
                  <c:v>189.19</c:v>
                </c:pt>
                <c:pt idx="8821">
                  <c:v>655.53</c:v>
                </c:pt>
                <c:pt idx="8822">
                  <c:v>874.56</c:v>
                </c:pt>
                <c:pt idx="8823">
                  <c:v>667.05</c:v>
                </c:pt>
                <c:pt idx="8824">
                  <c:v>202.61</c:v>
                </c:pt>
                <c:pt idx="8825">
                  <c:v>830.92</c:v>
                </c:pt>
                <c:pt idx="8826">
                  <c:v>609.24</c:v>
                </c:pt>
                <c:pt idx="8827">
                  <c:v>247.08</c:v>
                </c:pt>
                <c:pt idx="8828">
                  <c:v>224.04</c:v>
                </c:pt>
                <c:pt idx="8829">
                  <c:v>204.75</c:v>
                </c:pt>
                <c:pt idx="8830">
                  <c:v>282.83999999999997</c:v>
                </c:pt>
                <c:pt idx="8831">
                  <c:v>432.33</c:v>
                </c:pt>
                <c:pt idx="8832">
                  <c:v>76.17</c:v>
                </c:pt>
                <c:pt idx="8833">
                  <c:v>327.58999999999997</c:v>
                </c:pt>
                <c:pt idx="8834">
                  <c:v>147.16999999999999</c:v>
                </c:pt>
                <c:pt idx="8835">
                  <c:v>181.97</c:v>
                </c:pt>
                <c:pt idx="8836">
                  <c:v>43.3</c:v>
                </c:pt>
                <c:pt idx="8837">
                  <c:v>233.35</c:v>
                </c:pt>
                <c:pt idx="8838">
                  <c:v>590.11</c:v>
                </c:pt>
                <c:pt idx="8839">
                  <c:v>461.88</c:v>
                </c:pt>
                <c:pt idx="8840">
                  <c:v>508.97</c:v>
                </c:pt>
                <c:pt idx="8841">
                  <c:v>272.48</c:v>
                </c:pt>
                <c:pt idx="8842">
                  <c:v>308.70999999999998</c:v>
                </c:pt>
                <c:pt idx="8843">
                  <c:v>449.16</c:v>
                </c:pt>
                <c:pt idx="8844">
                  <c:v>414.47</c:v>
                </c:pt>
                <c:pt idx="8845">
                  <c:v>265.85000000000002</c:v>
                </c:pt>
                <c:pt idx="8846">
                  <c:v>196.01</c:v>
                </c:pt>
                <c:pt idx="8847">
                  <c:v>171.26</c:v>
                </c:pt>
                <c:pt idx="8848">
                  <c:v>308.38</c:v>
                </c:pt>
                <c:pt idx="8849">
                  <c:v>420.32</c:v>
                </c:pt>
                <c:pt idx="8850">
                  <c:v>209.3</c:v>
                </c:pt>
                <c:pt idx="8851">
                  <c:v>448.51</c:v>
                </c:pt>
                <c:pt idx="8852">
                  <c:v>177.26</c:v>
                </c:pt>
                <c:pt idx="8853">
                  <c:v>251.86</c:v>
                </c:pt>
                <c:pt idx="8854">
                  <c:v>1202.44</c:v>
                </c:pt>
                <c:pt idx="8855">
                  <c:v>580.72</c:v>
                </c:pt>
                <c:pt idx="8856">
                  <c:v>431.68</c:v>
                </c:pt>
                <c:pt idx="8857">
                  <c:v>326.57</c:v>
                </c:pt>
                <c:pt idx="8858">
                  <c:v>378.89</c:v>
                </c:pt>
                <c:pt idx="8859">
                  <c:v>223.57</c:v>
                </c:pt>
                <c:pt idx="8860">
                  <c:v>255.29</c:v>
                </c:pt>
                <c:pt idx="8861">
                  <c:v>450.46</c:v>
                </c:pt>
                <c:pt idx="8862">
                  <c:v>413.73</c:v>
                </c:pt>
                <c:pt idx="8863">
                  <c:v>253.86</c:v>
                </c:pt>
                <c:pt idx="8864">
                  <c:v>297.20999999999998</c:v>
                </c:pt>
                <c:pt idx="8865">
                  <c:v>182.71</c:v>
                </c:pt>
                <c:pt idx="8866">
                  <c:v>35.97</c:v>
                </c:pt>
                <c:pt idx="8867">
                  <c:v>488.81</c:v>
                </c:pt>
                <c:pt idx="8868">
                  <c:v>219.73</c:v>
                </c:pt>
                <c:pt idx="8869">
                  <c:v>0.62</c:v>
                </c:pt>
                <c:pt idx="8870">
                  <c:v>320.83</c:v>
                </c:pt>
                <c:pt idx="8871">
                  <c:v>330.38</c:v>
                </c:pt>
                <c:pt idx="8872">
                  <c:v>420.88</c:v>
                </c:pt>
                <c:pt idx="8873">
                  <c:v>388.95</c:v>
                </c:pt>
                <c:pt idx="8874">
                  <c:v>158.93</c:v>
                </c:pt>
                <c:pt idx="8875">
                  <c:v>571.41999999999996</c:v>
                </c:pt>
                <c:pt idx="8876">
                  <c:v>119.26</c:v>
                </c:pt>
                <c:pt idx="8877">
                  <c:v>626.88</c:v>
                </c:pt>
                <c:pt idx="8878">
                  <c:v>0.62</c:v>
                </c:pt>
                <c:pt idx="8879">
                  <c:v>275.63</c:v>
                </c:pt>
                <c:pt idx="8880">
                  <c:v>330.9</c:v>
                </c:pt>
                <c:pt idx="8881">
                  <c:v>133.97999999999999</c:v>
                </c:pt>
                <c:pt idx="8882">
                  <c:v>393.44</c:v>
                </c:pt>
                <c:pt idx="8883">
                  <c:v>196.35</c:v>
                </c:pt>
                <c:pt idx="8884">
                  <c:v>752.02</c:v>
                </c:pt>
                <c:pt idx="8885">
                  <c:v>695.06</c:v>
                </c:pt>
                <c:pt idx="8886">
                  <c:v>439.31</c:v>
                </c:pt>
                <c:pt idx="8887">
                  <c:v>37.97</c:v>
                </c:pt>
                <c:pt idx="8888">
                  <c:v>319.64999999999998</c:v>
                </c:pt>
                <c:pt idx="8889">
                  <c:v>154.97999999999999</c:v>
                </c:pt>
                <c:pt idx="8890">
                  <c:v>502.6</c:v>
                </c:pt>
                <c:pt idx="8891">
                  <c:v>400.92</c:v>
                </c:pt>
                <c:pt idx="8892">
                  <c:v>183.85</c:v>
                </c:pt>
                <c:pt idx="8893">
                  <c:v>391.9</c:v>
                </c:pt>
                <c:pt idx="8894">
                  <c:v>0.62</c:v>
                </c:pt>
                <c:pt idx="8895">
                  <c:v>158.22999999999999</c:v>
                </c:pt>
                <c:pt idx="8896">
                  <c:v>628.46</c:v>
                </c:pt>
                <c:pt idx="8897">
                  <c:v>231.47</c:v>
                </c:pt>
                <c:pt idx="8898">
                  <c:v>291.95999999999998</c:v>
                </c:pt>
                <c:pt idx="8899">
                  <c:v>180.75</c:v>
                </c:pt>
                <c:pt idx="8900">
                  <c:v>864.22</c:v>
                </c:pt>
                <c:pt idx="8901">
                  <c:v>137.33000000000001</c:v>
                </c:pt>
                <c:pt idx="8902">
                  <c:v>309.45999999999998</c:v>
                </c:pt>
                <c:pt idx="8903">
                  <c:v>124.86</c:v>
                </c:pt>
                <c:pt idx="8904">
                  <c:v>475.91</c:v>
                </c:pt>
                <c:pt idx="8905">
                  <c:v>161.54</c:v>
                </c:pt>
                <c:pt idx="8906">
                  <c:v>158.56</c:v>
                </c:pt>
                <c:pt idx="8907">
                  <c:v>480.3</c:v>
                </c:pt>
                <c:pt idx="8908">
                  <c:v>103.76</c:v>
                </c:pt>
                <c:pt idx="8909">
                  <c:v>158.07</c:v>
                </c:pt>
                <c:pt idx="8910">
                  <c:v>145.62</c:v>
                </c:pt>
                <c:pt idx="8911">
                  <c:v>248.65</c:v>
                </c:pt>
                <c:pt idx="8912">
                  <c:v>258.10000000000002</c:v>
                </c:pt>
                <c:pt idx="8913">
                  <c:v>214.48</c:v>
                </c:pt>
                <c:pt idx="8914">
                  <c:v>399.41</c:v>
                </c:pt>
                <c:pt idx="8915">
                  <c:v>130.58000000000001</c:v>
                </c:pt>
                <c:pt idx="8916">
                  <c:v>147.04</c:v>
                </c:pt>
                <c:pt idx="8917">
                  <c:v>281.45999999999998</c:v>
                </c:pt>
                <c:pt idx="8918">
                  <c:v>197.46</c:v>
                </c:pt>
                <c:pt idx="8919">
                  <c:v>247.79</c:v>
                </c:pt>
                <c:pt idx="8920">
                  <c:v>0.62</c:v>
                </c:pt>
                <c:pt idx="8921">
                  <c:v>258.33999999999997</c:v>
                </c:pt>
                <c:pt idx="8922">
                  <c:v>104.42</c:v>
                </c:pt>
                <c:pt idx="8923">
                  <c:v>156.66</c:v>
                </c:pt>
                <c:pt idx="8924">
                  <c:v>361.27</c:v>
                </c:pt>
                <c:pt idx="8925">
                  <c:v>132.9</c:v>
                </c:pt>
                <c:pt idx="8926">
                  <c:v>321.60000000000002</c:v>
                </c:pt>
                <c:pt idx="8927">
                  <c:v>536.46</c:v>
                </c:pt>
                <c:pt idx="8928">
                  <c:v>182.35</c:v>
                </c:pt>
                <c:pt idx="8929">
                  <c:v>365.22</c:v>
                </c:pt>
                <c:pt idx="8930">
                  <c:v>440.22</c:v>
                </c:pt>
                <c:pt idx="8931">
                  <c:v>410.5</c:v>
                </c:pt>
                <c:pt idx="8932">
                  <c:v>166.68</c:v>
                </c:pt>
                <c:pt idx="8933">
                  <c:v>176.58</c:v>
                </c:pt>
                <c:pt idx="8934">
                  <c:v>177.83</c:v>
                </c:pt>
                <c:pt idx="8935">
                  <c:v>582.32000000000005</c:v>
                </c:pt>
                <c:pt idx="8936">
                  <c:v>319.49</c:v>
                </c:pt>
                <c:pt idx="8937">
                  <c:v>243.35</c:v>
                </c:pt>
                <c:pt idx="8938">
                  <c:v>537.41999999999996</c:v>
                </c:pt>
                <c:pt idx="8939">
                  <c:v>400.85</c:v>
                </c:pt>
                <c:pt idx="8940">
                  <c:v>183.73</c:v>
                </c:pt>
                <c:pt idx="8941">
                  <c:v>111.92</c:v>
                </c:pt>
                <c:pt idx="8942">
                  <c:v>22.25</c:v>
                </c:pt>
                <c:pt idx="8943">
                  <c:v>335.64</c:v>
                </c:pt>
                <c:pt idx="8944">
                  <c:v>34.81</c:v>
                </c:pt>
                <c:pt idx="8945">
                  <c:v>68.209999999999994</c:v>
                </c:pt>
                <c:pt idx="8946">
                  <c:v>76.73</c:v>
                </c:pt>
                <c:pt idx="8947">
                  <c:v>630.35</c:v>
                </c:pt>
                <c:pt idx="8948">
                  <c:v>795.81</c:v>
                </c:pt>
                <c:pt idx="8949">
                  <c:v>368.43</c:v>
                </c:pt>
                <c:pt idx="8950">
                  <c:v>184.19</c:v>
                </c:pt>
                <c:pt idx="8951">
                  <c:v>337.98</c:v>
                </c:pt>
                <c:pt idx="8952">
                  <c:v>88.36</c:v>
                </c:pt>
                <c:pt idx="8953">
                  <c:v>168.34</c:v>
                </c:pt>
                <c:pt idx="8954">
                  <c:v>145.09</c:v>
                </c:pt>
                <c:pt idx="8955">
                  <c:v>426.33</c:v>
                </c:pt>
                <c:pt idx="8956">
                  <c:v>117.31</c:v>
                </c:pt>
                <c:pt idx="8957">
                  <c:v>129.29</c:v>
                </c:pt>
                <c:pt idx="8958">
                  <c:v>633.73</c:v>
                </c:pt>
                <c:pt idx="8959">
                  <c:v>160.52000000000001</c:v>
                </c:pt>
                <c:pt idx="8960">
                  <c:v>180.17</c:v>
                </c:pt>
                <c:pt idx="8961">
                  <c:v>0.62</c:v>
                </c:pt>
                <c:pt idx="8962">
                  <c:v>19.77</c:v>
                </c:pt>
                <c:pt idx="8963">
                  <c:v>2216.4499999999998</c:v>
                </c:pt>
                <c:pt idx="8964">
                  <c:v>3033.38</c:v>
                </c:pt>
                <c:pt idx="8965">
                  <c:v>3029.77</c:v>
                </c:pt>
                <c:pt idx="8966">
                  <c:v>390.76</c:v>
                </c:pt>
                <c:pt idx="8967">
                  <c:v>859.93</c:v>
                </c:pt>
                <c:pt idx="8968">
                  <c:v>224.44</c:v>
                </c:pt>
                <c:pt idx="8969">
                  <c:v>769.41</c:v>
                </c:pt>
                <c:pt idx="8970">
                  <c:v>636.94000000000005</c:v>
                </c:pt>
                <c:pt idx="8971">
                  <c:v>372.48</c:v>
                </c:pt>
                <c:pt idx="8972">
                  <c:v>616.17999999999995</c:v>
                </c:pt>
                <c:pt idx="8973">
                  <c:v>622.26</c:v>
                </c:pt>
                <c:pt idx="8974">
                  <c:v>445.19</c:v>
                </c:pt>
                <c:pt idx="8975">
                  <c:v>39.21</c:v>
                </c:pt>
                <c:pt idx="8976">
                  <c:v>223.68</c:v>
                </c:pt>
                <c:pt idx="8977">
                  <c:v>4.28</c:v>
                </c:pt>
                <c:pt idx="8978">
                  <c:v>691.54</c:v>
                </c:pt>
                <c:pt idx="8979">
                  <c:v>689.73</c:v>
                </c:pt>
                <c:pt idx="8980">
                  <c:v>296.25</c:v>
                </c:pt>
                <c:pt idx="8981">
                  <c:v>201.65</c:v>
                </c:pt>
                <c:pt idx="8982">
                  <c:v>1293.53</c:v>
                </c:pt>
                <c:pt idx="8983">
                  <c:v>675.15</c:v>
                </c:pt>
                <c:pt idx="8984">
                  <c:v>621.62</c:v>
                </c:pt>
                <c:pt idx="8985">
                  <c:v>394.75</c:v>
                </c:pt>
                <c:pt idx="8986">
                  <c:v>348.13</c:v>
                </c:pt>
                <c:pt idx="8987">
                  <c:v>299.99</c:v>
                </c:pt>
                <c:pt idx="8988">
                  <c:v>117.07</c:v>
                </c:pt>
                <c:pt idx="8989">
                  <c:v>732.18</c:v>
                </c:pt>
                <c:pt idx="8990">
                  <c:v>999.22</c:v>
                </c:pt>
                <c:pt idx="8991">
                  <c:v>499.38</c:v>
                </c:pt>
                <c:pt idx="8992">
                  <c:v>756.05</c:v>
                </c:pt>
                <c:pt idx="8993">
                  <c:v>122.05</c:v>
                </c:pt>
                <c:pt idx="8994">
                  <c:v>935.86</c:v>
                </c:pt>
                <c:pt idx="8995">
                  <c:v>378.03</c:v>
                </c:pt>
                <c:pt idx="8996">
                  <c:v>463.9</c:v>
                </c:pt>
                <c:pt idx="8997">
                  <c:v>226.1</c:v>
                </c:pt>
                <c:pt idx="8998">
                  <c:v>731.03</c:v>
                </c:pt>
                <c:pt idx="8999">
                  <c:v>231.87</c:v>
                </c:pt>
                <c:pt idx="9000">
                  <c:v>215.81</c:v>
                </c:pt>
                <c:pt idx="9001">
                  <c:v>496.07</c:v>
                </c:pt>
                <c:pt idx="9002">
                  <c:v>247.86</c:v>
                </c:pt>
                <c:pt idx="9003">
                  <c:v>545.77</c:v>
                </c:pt>
                <c:pt idx="9004">
                  <c:v>173.25</c:v>
                </c:pt>
                <c:pt idx="9005">
                  <c:v>116.71</c:v>
                </c:pt>
                <c:pt idx="9006">
                  <c:v>405.84</c:v>
                </c:pt>
                <c:pt idx="9007">
                  <c:v>313.11</c:v>
                </c:pt>
                <c:pt idx="9008">
                  <c:v>611.85</c:v>
                </c:pt>
                <c:pt idx="9009">
                  <c:v>283.76</c:v>
                </c:pt>
                <c:pt idx="9010">
                  <c:v>257.3</c:v>
                </c:pt>
                <c:pt idx="9011">
                  <c:v>273.08999999999997</c:v>
                </c:pt>
                <c:pt idx="9012">
                  <c:v>489.25</c:v>
                </c:pt>
                <c:pt idx="9013">
                  <c:v>322.74</c:v>
                </c:pt>
                <c:pt idx="9014">
                  <c:v>275.92</c:v>
                </c:pt>
                <c:pt idx="9015">
                  <c:v>46.08</c:v>
                </c:pt>
                <c:pt idx="9016">
                  <c:v>259.98</c:v>
                </c:pt>
                <c:pt idx="9017">
                  <c:v>512.22</c:v>
                </c:pt>
                <c:pt idx="9018">
                  <c:v>1324.22</c:v>
                </c:pt>
                <c:pt idx="9019">
                  <c:v>216.52</c:v>
                </c:pt>
                <c:pt idx="9020">
                  <c:v>402.22</c:v>
                </c:pt>
                <c:pt idx="9021">
                  <c:v>270</c:v>
                </c:pt>
                <c:pt idx="9022">
                  <c:v>562.41</c:v>
                </c:pt>
                <c:pt idx="9023">
                  <c:v>221.08</c:v>
                </c:pt>
                <c:pt idx="9024">
                  <c:v>546.12</c:v>
                </c:pt>
                <c:pt idx="9025">
                  <c:v>570.89</c:v>
                </c:pt>
                <c:pt idx="9026">
                  <c:v>243.91</c:v>
                </c:pt>
                <c:pt idx="9027">
                  <c:v>335.26</c:v>
                </c:pt>
                <c:pt idx="9028">
                  <c:v>405.99</c:v>
                </c:pt>
                <c:pt idx="9029">
                  <c:v>86.38</c:v>
                </c:pt>
                <c:pt idx="9030">
                  <c:v>546.15</c:v>
                </c:pt>
                <c:pt idx="9031">
                  <c:v>91.94</c:v>
                </c:pt>
                <c:pt idx="9032">
                  <c:v>487.5</c:v>
                </c:pt>
                <c:pt idx="9033">
                  <c:v>599.47</c:v>
                </c:pt>
                <c:pt idx="9034">
                  <c:v>259.19</c:v>
                </c:pt>
                <c:pt idx="9035">
                  <c:v>37.4</c:v>
                </c:pt>
                <c:pt idx="9036">
                  <c:v>445.06</c:v>
                </c:pt>
                <c:pt idx="9037">
                  <c:v>104.11</c:v>
                </c:pt>
                <c:pt idx="9038">
                  <c:v>677.35</c:v>
                </c:pt>
                <c:pt idx="9039">
                  <c:v>0.62</c:v>
                </c:pt>
                <c:pt idx="9040">
                  <c:v>692.43</c:v>
                </c:pt>
                <c:pt idx="9041">
                  <c:v>324.79000000000002</c:v>
                </c:pt>
                <c:pt idx="9042">
                  <c:v>474.03</c:v>
                </c:pt>
                <c:pt idx="9043">
                  <c:v>397.84</c:v>
                </c:pt>
                <c:pt idx="9044">
                  <c:v>0.62</c:v>
                </c:pt>
                <c:pt idx="9045">
                  <c:v>0.62</c:v>
                </c:pt>
                <c:pt idx="9046">
                  <c:v>360.19</c:v>
                </c:pt>
                <c:pt idx="9047">
                  <c:v>352.77</c:v>
                </c:pt>
                <c:pt idx="9048">
                  <c:v>321.08999999999997</c:v>
                </c:pt>
                <c:pt idx="9049">
                  <c:v>61.13</c:v>
                </c:pt>
                <c:pt idx="9050">
                  <c:v>1387.83</c:v>
                </c:pt>
                <c:pt idx="9051">
                  <c:v>397.83</c:v>
                </c:pt>
                <c:pt idx="9052">
                  <c:v>770.66</c:v>
                </c:pt>
                <c:pt idx="9053">
                  <c:v>579.09</c:v>
                </c:pt>
                <c:pt idx="9054">
                  <c:v>376.7</c:v>
                </c:pt>
                <c:pt idx="9055">
                  <c:v>95.01</c:v>
                </c:pt>
                <c:pt idx="9056">
                  <c:v>229.52</c:v>
                </c:pt>
                <c:pt idx="9057">
                  <c:v>131.76</c:v>
                </c:pt>
                <c:pt idx="9058">
                  <c:v>621.73</c:v>
                </c:pt>
                <c:pt idx="9059">
                  <c:v>695.26</c:v>
                </c:pt>
                <c:pt idx="9060">
                  <c:v>475.22</c:v>
                </c:pt>
                <c:pt idx="9061">
                  <c:v>270.32</c:v>
                </c:pt>
                <c:pt idx="9062">
                  <c:v>57.62</c:v>
                </c:pt>
                <c:pt idx="9063">
                  <c:v>113.19</c:v>
                </c:pt>
                <c:pt idx="9064">
                  <c:v>652.35</c:v>
                </c:pt>
                <c:pt idx="9065">
                  <c:v>1181.53</c:v>
                </c:pt>
                <c:pt idx="9066">
                  <c:v>313.58</c:v>
                </c:pt>
                <c:pt idx="9067">
                  <c:v>128.46</c:v>
                </c:pt>
                <c:pt idx="9068">
                  <c:v>70.069999999999993</c:v>
                </c:pt>
                <c:pt idx="9069">
                  <c:v>126.36</c:v>
                </c:pt>
                <c:pt idx="9070">
                  <c:v>298.27</c:v>
                </c:pt>
                <c:pt idx="9071">
                  <c:v>144.97999999999999</c:v>
                </c:pt>
                <c:pt idx="9072">
                  <c:v>280.82</c:v>
                </c:pt>
                <c:pt idx="9073">
                  <c:v>83.43</c:v>
                </c:pt>
                <c:pt idx="9074">
                  <c:v>186.53</c:v>
                </c:pt>
                <c:pt idx="9075">
                  <c:v>85.8</c:v>
                </c:pt>
                <c:pt idx="9076">
                  <c:v>305.89999999999998</c:v>
                </c:pt>
                <c:pt idx="9077">
                  <c:v>0.62</c:v>
                </c:pt>
                <c:pt idx="9078">
                  <c:v>431.09</c:v>
                </c:pt>
                <c:pt idx="9079">
                  <c:v>181.5</c:v>
                </c:pt>
                <c:pt idx="9080">
                  <c:v>44.3</c:v>
                </c:pt>
                <c:pt idx="9081">
                  <c:v>232.53</c:v>
                </c:pt>
                <c:pt idx="9082">
                  <c:v>256.08999999999997</c:v>
                </c:pt>
                <c:pt idx="9083">
                  <c:v>745.92</c:v>
                </c:pt>
                <c:pt idx="9084">
                  <c:v>297.74</c:v>
                </c:pt>
                <c:pt idx="9085">
                  <c:v>221.19</c:v>
                </c:pt>
                <c:pt idx="9086">
                  <c:v>72.03</c:v>
                </c:pt>
                <c:pt idx="9087">
                  <c:v>228.09</c:v>
                </c:pt>
                <c:pt idx="9088">
                  <c:v>217.75</c:v>
                </c:pt>
                <c:pt idx="9089">
                  <c:v>578.83000000000004</c:v>
                </c:pt>
                <c:pt idx="9090">
                  <c:v>203.02</c:v>
                </c:pt>
                <c:pt idx="9091">
                  <c:v>0.62</c:v>
                </c:pt>
                <c:pt idx="9092">
                  <c:v>116.61</c:v>
                </c:pt>
                <c:pt idx="9093">
                  <c:v>882.34</c:v>
                </c:pt>
                <c:pt idx="9094">
                  <c:v>111.94</c:v>
                </c:pt>
                <c:pt idx="9095">
                  <c:v>181.3</c:v>
                </c:pt>
                <c:pt idx="9096">
                  <c:v>157.87</c:v>
                </c:pt>
                <c:pt idx="9097">
                  <c:v>120.45</c:v>
                </c:pt>
                <c:pt idx="9098">
                  <c:v>259.01</c:v>
                </c:pt>
                <c:pt idx="9099">
                  <c:v>255.67</c:v>
                </c:pt>
                <c:pt idx="9100">
                  <c:v>794.38</c:v>
                </c:pt>
                <c:pt idx="9101">
                  <c:v>446.89</c:v>
                </c:pt>
                <c:pt idx="9102">
                  <c:v>336.74</c:v>
                </c:pt>
                <c:pt idx="9103">
                  <c:v>253.12</c:v>
                </c:pt>
                <c:pt idx="9104">
                  <c:v>712.24</c:v>
                </c:pt>
                <c:pt idx="9105">
                  <c:v>726.08</c:v>
                </c:pt>
                <c:pt idx="9106">
                  <c:v>646.86</c:v>
                </c:pt>
                <c:pt idx="9107">
                  <c:v>50.06</c:v>
                </c:pt>
                <c:pt idx="9108">
                  <c:v>212.01</c:v>
                </c:pt>
                <c:pt idx="9109">
                  <c:v>411.23</c:v>
                </c:pt>
                <c:pt idx="9110">
                  <c:v>268.47000000000003</c:v>
                </c:pt>
                <c:pt idx="9111">
                  <c:v>154.96</c:v>
                </c:pt>
                <c:pt idx="9112">
                  <c:v>407.82</c:v>
                </c:pt>
                <c:pt idx="9113">
                  <c:v>231.14</c:v>
                </c:pt>
                <c:pt idx="9114">
                  <c:v>211.95</c:v>
                </c:pt>
                <c:pt idx="9115">
                  <c:v>383.88</c:v>
                </c:pt>
                <c:pt idx="9116">
                  <c:v>373.37</c:v>
                </c:pt>
                <c:pt idx="9117">
                  <c:v>91.97</c:v>
                </c:pt>
                <c:pt idx="9118">
                  <c:v>517.61</c:v>
                </c:pt>
                <c:pt idx="9119">
                  <c:v>421.99</c:v>
                </c:pt>
                <c:pt idx="9120">
                  <c:v>690.74</c:v>
                </c:pt>
                <c:pt idx="9121">
                  <c:v>704.9</c:v>
                </c:pt>
                <c:pt idx="9122">
                  <c:v>530.05999999999995</c:v>
                </c:pt>
                <c:pt idx="9123">
                  <c:v>230.57</c:v>
                </c:pt>
                <c:pt idx="9124">
                  <c:v>113.77</c:v>
                </c:pt>
                <c:pt idx="9125">
                  <c:v>408.95</c:v>
                </c:pt>
                <c:pt idx="9126">
                  <c:v>263.56</c:v>
                </c:pt>
                <c:pt idx="9127">
                  <c:v>179.65</c:v>
                </c:pt>
                <c:pt idx="9128">
                  <c:v>664.85</c:v>
                </c:pt>
                <c:pt idx="9129">
                  <c:v>542.29999999999995</c:v>
                </c:pt>
                <c:pt idx="9130">
                  <c:v>239.75</c:v>
                </c:pt>
                <c:pt idx="9131">
                  <c:v>153.4</c:v>
                </c:pt>
                <c:pt idx="9132">
                  <c:v>221.46</c:v>
                </c:pt>
                <c:pt idx="9133">
                  <c:v>381.19</c:v>
                </c:pt>
                <c:pt idx="9134">
                  <c:v>171.8</c:v>
                </c:pt>
                <c:pt idx="9135">
                  <c:v>447.12</c:v>
                </c:pt>
                <c:pt idx="9136">
                  <c:v>122.8</c:v>
                </c:pt>
                <c:pt idx="9137">
                  <c:v>295.24</c:v>
                </c:pt>
                <c:pt idx="9138">
                  <c:v>66.75</c:v>
                </c:pt>
                <c:pt idx="9139">
                  <c:v>365.8</c:v>
                </c:pt>
                <c:pt idx="9140">
                  <c:v>555.39</c:v>
                </c:pt>
                <c:pt idx="9141">
                  <c:v>479.79</c:v>
                </c:pt>
                <c:pt idx="9142">
                  <c:v>462.84</c:v>
                </c:pt>
                <c:pt idx="9143">
                  <c:v>270.63</c:v>
                </c:pt>
                <c:pt idx="9144">
                  <c:v>80.92</c:v>
                </c:pt>
                <c:pt idx="9145">
                  <c:v>192.73</c:v>
                </c:pt>
                <c:pt idx="9146">
                  <c:v>620.11</c:v>
                </c:pt>
                <c:pt idx="9147">
                  <c:v>268.14</c:v>
                </c:pt>
                <c:pt idx="9148">
                  <c:v>424.7</c:v>
                </c:pt>
                <c:pt idx="9149">
                  <c:v>263.37</c:v>
                </c:pt>
                <c:pt idx="9150">
                  <c:v>224.76</c:v>
                </c:pt>
                <c:pt idx="9151">
                  <c:v>80.27</c:v>
                </c:pt>
                <c:pt idx="9152">
                  <c:v>414.01</c:v>
                </c:pt>
                <c:pt idx="9153">
                  <c:v>417.57</c:v>
                </c:pt>
                <c:pt idx="9154">
                  <c:v>461.27</c:v>
                </c:pt>
                <c:pt idx="9155">
                  <c:v>0.62</c:v>
                </c:pt>
                <c:pt idx="9156">
                  <c:v>247.94</c:v>
                </c:pt>
                <c:pt idx="9157">
                  <c:v>154.33000000000001</c:v>
                </c:pt>
                <c:pt idx="9158">
                  <c:v>551.62</c:v>
                </c:pt>
                <c:pt idx="9159">
                  <c:v>214.46</c:v>
                </c:pt>
                <c:pt idx="9160">
                  <c:v>115.24</c:v>
                </c:pt>
                <c:pt idx="9161">
                  <c:v>229.87</c:v>
                </c:pt>
                <c:pt idx="9162">
                  <c:v>325.16000000000003</c:v>
                </c:pt>
                <c:pt idx="9163">
                  <c:v>430.07</c:v>
                </c:pt>
                <c:pt idx="9164">
                  <c:v>344.06</c:v>
                </c:pt>
                <c:pt idx="9165">
                  <c:v>103.12</c:v>
                </c:pt>
                <c:pt idx="9166">
                  <c:v>310.10000000000002</c:v>
                </c:pt>
                <c:pt idx="9167">
                  <c:v>553</c:v>
                </c:pt>
                <c:pt idx="9168">
                  <c:v>252.38</c:v>
                </c:pt>
                <c:pt idx="9169">
                  <c:v>57.7</c:v>
                </c:pt>
                <c:pt idx="9170">
                  <c:v>388.95</c:v>
                </c:pt>
                <c:pt idx="9171">
                  <c:v>217.31</c:v>
                </c:pt>
                <c:pt idx="9172">
                  <c:v>344.83</c:v>
                </c:pt>
                <c:pt idx="9173">
                  <c:v>116.32</c:v>
                </c:pt>
                <c:pt idx="9174">
                  <c:v>426.43</c:v>
                </c:pt>
                <c:pt idx="9175">
                  <c:v>331.97</c:v>
                </c:pt>
                <c:pt idx="9176">
                  <c:v>355.31</c:v>
                </c:pt>
                <c:pt idx="9177">
                  <c:v>665.55</c:v>
                </c:pt>
                <c:pt idx="9178">
                  <c:v>264.89999999999998</c:v>
                </c:pt>
                <c:pt idx="9179">
                  <c:v>555.69000000000005</c:v>
                </c:pt>
                <c:pt idx="9180">
                  <c:v>660.68</c:v>
                </c:pt>
                <c:pt idx="9181">
                  <c:v>299.08999999999997</c:v>
                </c:pt>
                <c:pt idx="9182">
                  <c:v>444.88</c:v>
                </c:pt>
                <c:pt idx="9183">
                  <c:v>181.34</c:v>
                </c:pt>
                <c:pt idx="9184">
                  <c:v>381.75</c:v>
                </c:pt>
                <c:pt idx="9185">
                  <c:v>362.71</c:v>
                </c:pt>
                <c:pt idx="9186">
                  <c:v>507.39</c:v>
                </c:pt>
                <c:pt idx="9187">
                  <c:v>209.79</c:v>
                </c:pt>
                <c:pt idx="9188">
                  <c:v>144.41</c:v>
                </c:pt>
                <c:pt idx="9189">
                  <c:v>411.9</c:v>
                </c:pt>
                <c:pt idx="9190">
                  <c:v>337.15</c:v>
                </c:pt>
                <c:pt idx="9191">
                  <c:v>223.04</c:v>
                </c:pt>
                <c:pt idx="9192">
                  <c:v>363.67</c:v>
                </c:pt>
                <c:pt idx="9193">
                  <c:v>339.7</c:v>
                </c:pt>
                <c:pt idx="9194">
                  <c:v>11.24</c:v>
                </c:pt>
                <c:pt idx="9195">
                  <c:v>185.16</c:v>
                </c:pt>
                <c:pt idx="9196">
                  <c:v>0.62</c:v>
                </c:pt>
                <c:pt idx="9197">
                  <c:v>378.45</c:v>
                </c:pt>
                <c:pt idx="9198">
                  <c:v>0.62</c:v>
                </c:pt>
                <c:pt idx="9199">
                  <c:v>149.33000000000001</c:v>
                </c:pt>
                <c:pt idx="9200">
                  <c:v>148.12</c:v>
                </c:pt>
                <c:pt idx="9201">
                  <c:v>291.7</c:v>
                </c:pt>
                <c:pt idx="9202">
                  <c:v>262.70999999999998</c:v>
                </c:pt>
                <c:pt idx="9203">
                  <c:v>33.28</c:v>
                </c:pt>
                <c:pt idx="9204">
                  <c:v>49.9</c:v>
                </c:pt>
                <c:pt idx="9205">
                  <c:v>158.07</c:v>
                </c:pt>
                <c:pt idx="9206">
                  <c:v>0.62</c:v>
                </c:pt>
                <c:pt idx="9207">
                  <c:v>346.51</c:v>
                </c:pt>
                <c:pt idx="9208">
                  <c:v>485.13</c:v>
                </c:pt>
                <c:pt idx="9209">
                  <c:v>456.36</c:v>
                </c:pt>
                <c:pt idx="9210">
                  <c:v>235.22</c:v>
                </c:pt>
                <c:pt idx="9211">
                  <c:v>439.45</c:v>
                </c:pt>
                <c:pt idx="9212">
                  <c:v>368.48</c:v>
                </c:pt>
                <c:pt idx="9213">
                  <c:v>0.62</c:v>
                </c:pt>
                <c:pt idx="9214">
                  <c:v>196.46</c:v>
                </c:pt>
                <c:pt idx="9215">
                  <c:v>313.13</c:v>
                </c:pt>
                <c:pt idx="9216">
                  <c:v>433.59</c:v>
                </c:pt>
                <c:pt idx="9217">
                  <c:v>258.77999999999997</c:v>
                </c:pt>
                <c:pt idx="9218">
                  <c:v>453.88</c:v>
                </c:pt>
                <c:pt idx="9219">
                  <c:v>0.62</c:v>
                </c:pt>
                <c:pt idx="9220">
                  <c:v>371.93</c:v>
                </c:pt>
                <c:pt idx="9221">
                  <c:v>342.76</c:v>
                </c:pt>
                <c:pt idx="9222">
                  <c:v>277.19</c:v>
                </c:pt>
                <c:pt idx="9223">
                  <c:v>121.12</c:v>
                </c:pt>
                <c:pt idx="9224">
                  <c:v>528.11</c:v>
                </c:pt>
                <c:pt idx="9225">
                  <c:v>155.97</c:v>
                </c:pt>
                <c:pt idx="9226">
                  <c:v>113.74</c:v>
                </c:pt>
                <c:pt idx="9227">
                  <c:v>0.62</c:v>
                </c:pt>
                <c:pt idx="9228">
                  <c:v>85.45</c:v>
                </c:pt>
                <c:pt idx="9229">
                  <c:v>358.97</c:v>
                </c:pt>
                <c:pt idx="9230">
                  <c:v>263.20999999999998</c:v>
                </c:pt>
                <c:pt idx="9231">
                  <c:v>443.11</c:v>
                </c:pt>
                <c:pt idx="9232">
                  <c:v>156.22</c:v>
                </c:pt>
                <c:pt idx="9233">
                  <c:v>358.58</c:v>
                </c:pt>
                <c:pt idx="9234">
                  <c:v>609.37</c:v>
                </c:pt>
                <c:pt idx="9235">
                  <c:v>162.22999999999999</c:v>
                </c:pt>
                <c:pt idx="9236">
                  <c:v>0.62</c:v>
                </c:pt>
                <c:pt idx="9237">
                  <c:v>351.15</c:v>
                </c:pt>
                <c:pt idx="9238">
                  <c:v>153.97</c:v>
                </c:pt>
                <c:pt idx="9239">
                  <c:v>453.55</c:v>
                </c:pt>
                <c:pt idx="9240">
                  <c:v>75.75</c:v>
                </c:pt>
                <c:pt idx="9241">
                  <c:v>133.22999999999999</c:v>
                </c:pt>
                <c:pt idx="9242">
                  <c:v>91.01</c:v>
                </c:pt>
                <c:pt idx="9243">
                  <c:v>195.13</c:v>
                </c:pt>
                <c:pt idx="9244">
                  <c:v>432.2</c:v>
                </c:pt>
                <c:pt idx="9245">
                  <c:v>331.48</c:v>
                </c:pt>
                <c:pt idx="9246">
                  <c:v>320.83999999999997</c:v>
                </c:pt>
                <c:pt idx="9247">
                  <c:v>363.87</c:v>
                </c:pt>
                <c:pt idx="9248">
                  <c:v>313.89999999999998</c:v>
                </c:pt>
                <c:pt idx="9249">
                  <c:v>0.62</c:v>
                </c:pt>
                <c:pt idx="9250">
                  <c:v>498.94</c:v>
                </c:pt>
                <c:pt idx="9251">
                  <c:v>355.07</c:v>
                </c:pt>
                <c:pt idx="9252">
                  <c:v>668.86</c:v>
                </c:pt>
                <c:pt idx="9253">
                  <c:v>136.49</c:v>
                </c:pt>
                <c:pt idx="9254">
                  <c:v>150.71</c:v>
                </c:pt>
                <c:pt idx="9255">
                  <c:v>803.74</c:v>
                </c:pt>
                <c:pt idx="9256">
                  <c:v>414.34</c:v>
                </c:pt>
                <c:pt idx="9257">
                  <c:v>36.520000000000003</c:v>
                </c:pt>
                <c:pt idx="9258">
                  <c:v>30.33</c:v>
                </c:pt>
                <c:pt idx="9259">
                  <c:v>460.81</c:v>
                </c:pt>
                <c:pt idx="9260">
                  <c:v>381.82</c:v>
                </c:pt>
                <c:pt idx="9261">
                  <c:v>829.64</c:v>
                </c:pt>
                <c:pt idx="9262">
                  <c:v>97.14</c:v>
                </c:pt>
                <c:pt idx="9263">
                  <c:v>288.89999999999998</c:v>
                </c:pt>
                <c:pt idx="9264">
                  <c:v>565.75</c:v>
                </c:pt>
                <c:pt idx="9265">
                  <c:v>682.01</c:v>
                </c:pt>
                <c:pt idx="9266">
                  <c:v>128.03</c:v>
                </c:pt>
                <c:pt idx="9267">
                  <c:v>379.52</c:v>
                </c:pt>
                <c:pt idx="9268">
                  <c:v>272.48</c:v>
                </c:pt>
                <c:pt idx="9269">
                  <c:v>1069.04</c:v>
                </c:pt>
                <c:pt idx="9270">
                  <c:v>351.83</c:v>
                </c:pt>
                <c:pt idx="9271">
                  <c:v>259.95999999999998</c:v>
                </c:pt>
                <c:pt idx="9272">
                  <c:v>254.37</c:v>
                </c:pt>
                <c:pt idx="9273">
                  <c:v>303.7</c:v>
                </c:pt>
                <c:pt idx="9274">
                  <c:v>317.14999999999998</c:v>
                </c:pt>
                <c:pt idx="9275">
                  <c:v>98.52</c:v>
                </c:pt>
                <c:pt idx="9276">
                  <c:v>46.68</c:v>
                </c:pt>
                <c:pt idx="9277">
                  <c:v>440.82</c:v>
                </c:pt>
                <c:pt idx="9278">
                  <c:v>538.96</c:v>
                </c:pt>
                <c:pt idx="9279">
                  <c:v>270.95999999999998</c:v>
                </c:pt>
                <c:pt idx="9280">
                  <c:v>57.96</c:v>
                </c:pt>
                <c:pt idx="9281">
                  <c:v>159.46</c:v>
                </c:pt>
                <c:pt idx="9282">
                  <c:v>33.79</c:v>
                </c:pt>
                <c:pt idx="9283">
                  <c:v>310.83999999999997</c:v>
                </c:pt>
                <c:pt idx="9284">
                  <c:v>689.96</c:v>
                </c:pt>
                <c:pt idx="9285">
                  <c:v>36.04</c:v>
                </c:pt>
                <c:pt idx="9286">
                  <c:v>237.74</c:v>
                </c:pt>
                <c:pt idx="9287">
                  <c:v>91.01</c:v>
                </c:pt>
                <c:pt idx="9288">
                  <c:v>496.78</c:v>
                </c:pt>
                <c:pt idx="9289">
                  <c:v>293.05</c:v>
                </c:pt>
                <c:pt idx="9290">
                  <c:v>60.72</c:v>
                </c:pt>
                <c:pt idx="9291">
                  <c:v>375.91</c:v>
                </c:pt>
                <c:pt idx="9292">
                  <c:v>247.21</c:v>
                </c:pt>
                <c:pt idx="9293">
                  <c:v>348.4</c:v>
                </c:pt>
                <c:pt idx="9294">
                  <c:v>289.51</c:v>
                </c:pt>
                <c:pt idx="9295">
                  <c:v>433.03</c:v>
                </c:pt>
                <c:pt idx="9296">
                  <c:v>40.479999999999997</c:v>
                </c:pt>
                <c:pt idx="9297">
                  <c:v>136.78</c:v>
                </c:pt>
                <c:pt idx="9298">
                  <c:v>56.09</c:v>
                </c:pt>
                <c:pt idx="9299">
                  <c:v>89.84</c:v>
                </c:pt>
                <c:pt idx="9300">
                  <c:v>608.44000000000005</c:v>
                </c:pt>
                <c:pt idx="9301">
                  <c:v>492.61</c:v>
                </c:pt>
                <c:pt idx="9302">
                  <c:v>28.32</c:v>
                </c:pt>
                <c:pt idx="9303">
                  <c:v>182.17</c:v>
                </c:pt>
                <c:pt idx="9304">
                  <c:v>0.62</c:v>
                </c:pt>
                <c:pt idx="9305">
                  <c:v>101.83</c:v>
                </c:pt>
                <c:pt idx="9306">
                  <c:v>35.07</c:v>
                </c:pt>
                <c:pt idx="9307">
                  <c:v>591.37</c:v>
                </c:pt>
                <c:pt idx="9308">
                  <c:v>701.64</c:v>
                </c:pt>
                <c:pt idx="9309">
                  <c:v>481.65</c:v>
                </c:pt>
                <c:pt idx="9310">
                  <c:v>104.52</c:v>
                </c:pt>
                <c:pt idx="9311">
                  <c:v>168.8</c:v>
                </c:pt>
                <c:pt idx="9312">
                  <c:v>373.6</c:v>
                </c:pt>
                <c:pt idx="9313">
                  <c:v>646.16</c:v>
                </c:pt>
                <c:pt idx="9314">
                  <c:v>614.54</c:v>
                </c:pt>
                <c:pt idx="9315">
                  <c:v>247.91</c:v>
                </c:pt>
                <c:pt idx="9316">
                  <c:v>452.66</c:v>
                </c:pt>
                <c:pt idx="9317">
                  <c:v>248.89</c:v>
                </c:pt>
                <c:pt idx="9318">
                  <c:v>118.05</c:v>
                </c:pt>
                <c:pt idx="9319">
                  <c:v>339.62</c:v>
                </c:pt>
                <c:pt idx="9320">
                  <c:v>286.08</c:v>
                </c:pt>
                <c:pt idx="9321">
                  <c:v>57.07</c:v>
                </c:pt>
                <c:pt idx="9322">
                  <c:v>539.01</c:v>
                </c:pt>
                <c:pt idx="9323">
                  <c:v>714.78</c:v>
                </c:pt>
                <c:pt idx="9324">
                  <c:v>111.64</c:v>
                </c:pt>
                <c:pt idx="9325">
                  <c:v>367.12</c:v>
                </c:pt>
                <c:pt idx="9326">
                  <c:v>632.89</c:v>
                </c:pt>
                <c:pt idx="9327">
                  <c:v>169.69</c:v>
                </c:pt>
                <c:pt idx="9328">
                  <c:v>274.52</c:v>
                </c:pt>
                <c:pt idx="9329">
                  <c:v>183.02</c:v>
                </c:pt>
                <c:pt idx="9330">
                  <c:v>781.33</c:v>
                </c:pt>
                <c:pt idx="9331">
                  <c:v>309.8</c:v>
                </c:pt>
                <c:pt idx="9332">
                  <c:v>622.17999999999995</c:v>
                </c:pt>
                <c:pt idx="9333">
                  <c:v>301.25</c:v>
                </c:pt>
                <c:pt idx="9334">
                  <c:v>684.92</c:v>
                </c:pt>
                <c:pt idx="9335">
                  <c:v>413.94</c:v>
                </c:pt>
                <c:pt idx="9336">
                  <c:v>1120.45</c:v>
                </c:pt>
                <c:pt idx="9337">
                  <c:v>133.78</c:v>
                </c:pt>
                <c:pt idx="9338">
                  <c:v>224.57</c:v>
                </c:pt>
                <c:pt idx="9339">
                  <c:v>43.69</c:v>
                </c:pt>
                <c:pt idx="9340">
                  <c:v>202.81</c:v>
                </c:pt>
                <c:pt idx="9341">
                  <c:v>28.54</c:v>
                </c:pt>
                <c:pt idx="9342">
                  <c:v>101.1</c:v>
                </c:pt>
                <c:pt idx="9343">
                  <c:v>281.45999999999998</c:v>
                </c:pt>
                <c:pt idx="9344">
                  <c:v>185.67</c:v>
                </c:pt>
                <c:pt idx="9345">
                  <c:v>112.23</c:v>
                </c:pt>
                <c:pt idx="9346">
                  <c:v>243.18</c:v>
                </c:pt>
                <c:pt idx="9347">
                  <c:v>325.07</c:v>
                </c:pt>
                <c:pt idx="9348">
                  <c:v>496.36</c:v>
                </c:pt>
                <c:pt idx="9349">
                  <c:v>650.05999999999995</c:v>
                </c:pt>
                <c:pt idx="9350">
                  <c:v>61.78</c:v>
                </c:pt>
                <c:pt idx="9351">
                  <c:v>477.51</c:v>
                </c:pt>
                <c:pt idx="9352">
                  <c:v>482.56</c:v>
                </c:pt>
                <c:pt idx="9353">
                  <c:v>138.61000000000001</c:v>
                </c:pt>
                <c:pt idx="9354">
                  <c:v>350.64</c:v>
                </c:pt>
                <c:pt idx="9355">
                  <c:v>140.66999999999999</c:v>
                </c:pt>
                <c:pt idx="9356">
                  <c:v>316.19</c:v>
                </c:pt>
                <c:pt idx="9357">
                  <c:v>263.52999999999997</c:v>
                </c:pt>
                <c:pt idx="9358">
                  <c:v>359.08</c:v>
                </c:pt>
                <c:pt idx="9359">
                  <c:v>1354.45</c:v>
                </c:pt>
                <c:pt idx="9360">
                  <c:v>423.44</c:v>
                </c:pt>
                <c:pt idx="9361">
                  <c:v>458.21</c:v>
                </c:pt>
                <c:pt idx="9362">
                  <c:v>253.62</c:v>
                </c:pt>
                <c:pt idx="9363">
                  <c:v>216.13</c:v>
                </c:pt>
                <c:pt idx="9364">
                  <c:v>342.54</c:v>
                </c:pt>
                <c:pt idx="9365">
                  <c:v>101.73</c:v>
                </c:pt>
                <c:pt idx="9366">
                  <c:v>0.62</c:v>
                </c:pt>
                <c:pt idx="9367">
                  <c:v>156.91</c:v>
                </c:pt>
                <c:pt idx="9368">
                  <c:v>0.62</c:v>
                </c:pt>
                <c:pt idx="9369">
                  <c:v>78.430000000000007</c:v>
                </c:pt>
                <c:pt idx="9370">
                  <c:v>347.85</c:v>
                </c:pt>
                <c:pt idx="9371">
                  <c:v>299.89</c:v>
                </c:pt>
                <c:pt idx="9372">
                  <c:v>280.77999999999997</c:v>
                </c:pt>
                <c:pt idx="9373">
                  <c:v>379.58</c:v>
                </c:pt>
                <c:pt idx="9374">
                  <c:v>528.11</c:v>
                </c:pt>
                <c:pt idx="9375">
                  <c:v>938.3</c:v>
                </c:pt>
                <c:pt idx="9376">
                  <c:v>40.72</c:v>
                </c:pt>
                <c:pt idx="9377">
                  <c:v>238.02</c:v>
                </c:pt>
                <c:pt idx="9378">
                  <c:v>87.71</c:v>
                </c:pt>
                <c:pt idx="9379">
                  <c:v>0.62</c:v>
                </c:pt>
                <c:pt idx="9380">
                  <c:v>237.94</c:v>
                </c:pt>
                <c:pt idx="9381">
                  <c:v>134.21</c:v>
                </c:pt>
                <c:pt idx="9382">
                  <c:v>179.46</c:v>
                </c:pt>
                <c:pt idx="9383">
                  <c:v>510.15</c:v>
                </c:pt>
                <c:pt idx="9384">
                  <c:v>0.62</c:v>
                </c:pt>
                <c:pt idx="9385">
                  <c:v>565.62</c:v>
                </c:pt>
                <c:pt idx="9386">
                  <c:v>140.44</c:v>
                </c:pt>
                <c:pt idx="9387">
                  <c:v>189.08</c:v>
                </c:pt>
                <c:pt idx="9388">
                  <c:v>90.25</c:v>
                </c:pt>
                <c:pt idx="9389">
                  <c:v>203.9</c:v>
                </c:pt>
                <c:pt idx="9390">
                  <c:v>634.25</c:v>
                </c:pt>
                <c:pt idx="9391">
                  <c:v>80.75</c:v>
                </c:pt>
                <c:pt idx="9392">
                  <c:v>691.97</c:v>
                </c:pt>
                <c:pt idx="9393">
                  <c:v>142.68</c:v>
                </c:pt>
                <c:pt idx="9394">
                  <c:v>418.48</c:v>
                </c:pt>
                <c:pt idx="9395">
                  <c:v>488.32</c:v>
                </c:pt>
                <c:pt idx="9396">
                  <c:v>518.51</c:v>
                </c:pt>
                <c:pt idx="9397">
                  <c:v>461.44</c:v>
                </c:pt>
                <c:pt idx="9398">
                  <c:v>287.04000000000002</c:v>
                </c:pt>
                <c:pt idx="9399">
                  <c:v>273.57</c:v>
                </c:pt>
                <c:pt idx="9400">
                  <c:v>426.45</c:v>
                </c:pt>
                <c:pt idx="9401">
                  <c:v>270.23</c:v>
                </c:pt>
                <c:pt idx="9402">
                  <c:v>418.34</c:v>
                </c:pt>
                <c:pt idx="9403">
                  <c:v>328.47</c:v>
                </c:pt>
                <c:pt idx="9404">
                  <c:v>377.61</c:v>
                </c:pt>
                <c:pt idx="9405">
                  <c:v>871.68</c:v>
                </c:pt>
                <c:pt idx="9406">
                  <c:v>17.04</c:v>
                </c:pt>
                <c:pt idx="9407">
                  <c:v>361.34</c:v>
                </c:pt>
                <c:pt idx="9408">
                  <c:v>0.62</c:v>
                </c:pt>
                <c:pt idx="9409">
                  <c:v>273.23</c:v>
                </c:pt>
                <c:pt idx="9410">
                  <c:v>259.14999999999998</c:v>
                </c:pt>
                <c:pt idx="9411">
                  <c:v>528.37</c:v>
                </c:pt>
                <c:pt idx="9412">
                  <c:v>765.01</c:v>
                </c:pt>
                <c:pt idx="9413">
                  <c:v>548.51</c:v>
                </c:pt>
                <c:pt idx="9414">
                  <c:v>518.9</c:v>
                </c:pt>
                <c:pt idx="9415">
                  <c:v>738.71</c:v>
                </c:pt>
                <c:pt idx="9416">
                  <c:v>650.6</c:v>
                </c:pt>
                <c:pt idx="9417">
                  <c:v>454.92</c:v>
                </c:pt>
                <c:pt idx="9418">
                  <c:v>401.61</c:v>
                </c:pt>
                <c:pt idx="9419">
                  <c:v>65.86</c:v>
                </c:pt>
                <c:pt idx="9420">
                  <c:v>320.95</c:v>
                </c:pt>
                <c:pt idx="9421">
                  <c:v>317.20999999999998</c:v>
                </c:pt>
                <c:pt idx="9422">
                  <c:v>597.98</c:v>
                </c:pt>
                <c:pt idx="9423">
                  <c:v>254.76</c:v>
                </c:pt>
                <c:pt idx="9424">
                  <c:v>405.71</c:v>
                </c:pt>
                <c:pt idx="9425">
                  <c:v>141.02000000000001</c:v>
                </c:pt>
                <c:pt idx="9426">
                  <c:v>162.47999999999999</c:v>
                </c:pt>
                <c:pt idx="9427">
                  <c:v>284.67</c:v>
                </c:pt>
                <c:pt idx="9428">
                  <c:v>909.13</c:v>
                </c:pt>
                <c:pt idx="9429">
                  <c:v>146.72999999999999</c:v>
                </c:pt>
                <c:pt idx="9430">
                  <c:v>43.01</c:v>
                </c:pt>
                <c:pt idx="9431">
                  <c:v>137.72999999999999</c:v>
                </c:pt>
                <c:pt idx="9432">
                  <c:v>266.38</c:v>
                </c:pt>
                <c:pt idx="9433">
                  <c:v>181.92</c:v>
                </c:pt>
                <c:pt idx="9434">
                  <c:v>221.56</c:v>
                </c:pt>
                <c:pt idx="9435">
                  <c:v>184.89</c:v>
                </c:pt>
                <c:pt idx="9436">
                  <c:v>543.97</c:v>
                </c:pt>
                <c:pt idx="9437">
                  <c:v>177.57</c:v>
                </c:pt>
                <c:pt idx="9438">
                  <c:v>255.99</c:v>
                </c:pt>
                <c:pt idx="9439">
                  <c:v>223.33</c:v>
                </c:pt>
                <c:pt idx="9440">
                  <c:v>71.959999999999994</c:v>
                </c:pt>
                <c:pt idx="9441">
                  <c:v>425.53</c:v>
                </c:pt>
                <c:pt idx="9442">
                  <c:v>104.92</c:v>
                </c:pt>
                <c:pt idx="9443">
                  <c:v>320.05</c:v>
                </c:pt>
                <c:pt idx="9444">
                  <c:v>0.62</c:v>
                </c:pt>
                <c:pt idx="9445">
                  <c:v>230.24</c:v>
                </c:pt>
                <c:pt idx="9446">
                  <c:v>572.15</c:v>
                </c:pt>
                <c:pt idx="9447">
                  <c:v>202.48</c:v>
                </c:pt>
                <c:pt idx="9448">
                  <c:v>120.18</c:v>
                </c:pt>
                <c:pt idx="9449">
                  <c:v>238.41</c:v>
                </c:pt>
                <c:pt idx="9450">
                  <c:v>549.28</c:v>
                </c:pt>
                <c:pt idx="9451">
                  <c:v>595</c:v>
                </c:pt>
                <c:pt idx="9452">
                  <c:v>228.84</c:v>
                </c:pt>
                <c:pt idx="9453">
                  <c:v>252.55</c:v>
                </c:pt>
                <c:pt idx="9454">
                  <c:v>495.51</c:v>
                </c:pt>
                <c:pt idx="9455">
                  <c:v>186.55</c:v>
                </c:pt>
                <c:pt idx="9456">
                  <c:v>202.92</c:v>
                </c:pt>
                <c:pt idx="9457">
                  <c:v>157.13999999999999</c:v>
                </c:pt>
                <c:pt idx="9458">
                  <c:v>276.69</c:v>
                </c:pt>
                <c:pt idx="9459">
                  <c:v>626.92999999999995</c:v>
                </c:pt>
                <c:pt idx="9460">
                  <c:v>515.6</c:v>
                </c:pt>
                <c:pt idx="9461">
                  <c:v>339.98</c:v>
                </c:pt>
                <c:pt idx="9462">
                  <c:v>287.02999999999997</c:v>
                </c:pt>
                <c:pt idx="9463">
                  <c:v>157.13</c:v>
                </c:pt>
                <c:pt idx="9464">
                  <c:v>0.62</c:v>
                </c:pt>
                <c:pt idx="9465">
                  <c:v>197.96</c:v>
                </c:pt>
                <c:pt idx="9466">
                  <c:v>17.46</c:v>
                </c:pt>
                <c:pt idx="9467">
                  <c:v>431.72</c:v>
                </c:pt>
                <c:pt idx="9468">
                  <c:v>342.58</c:v>
                </c:pt>
                <c:pt idx="9469">
                  <c:v>39.6</c:v>
                </c:pt>
                <c:pt idx="9470">
                  <c:v>68.849999999999994</c:v>
                </c:pt>
                <c:pt idx="9471">
                  <c:v>444.01</c:v>
                </c:pt>
                <c:pt idx="9472">
                  <c:v>70.319999999999993</c:v>
                </c:pt>
                <c:pt idx="9473">
                  <c:v>107.51</c:v>
                </c:pt>
                <c:pt idx="9474">
                  <c:v>158.16999999999999</c:v>
                </c:pt>
                <c:pt idx="9475">
                  <c:v>233.1</c:v>
                </c:pt>
                <c:pt idx="9476">
                  <c:v>240.04</c:v>
                </c:pt>
                <c:pt idx="9477">
                  <c:v>51.34</c:v>
                </c:pt>
                <c:pt idx="9478">
                  <c:v>306.63</c:v>
                </c:pt>
                <c:pt idx="9479">
                  <c:v>233.5</c:v>
                </c:pt>
                <c:pt idx="9480">
                  <c:v>81</c:v>
                </c:pt>
                <c:pt idx="9481">
                  <c:v>431.12</c:v>
                </c:pt>
                <c:pt idx="9482">
                  <c:v>219.53</c:v>
                </c:pt>
                <c:pt idx="9483">
                  <c:v>83.7</c:v>
                </c:pt>
                <c:pt idx="9484">
                  <c:v>204.78</c:v>
                </c:pt>
                <c:pt idx="9485">
                  <c:v>370.3</c:v>
                </c:pt>
                <c:pt idx="9486">
                  <c:v>427.23</c:v>
                </c:pt>
                <c:pt idx="9487">
                  <c:v>369.24</c:v>
                </c:pt>
                <c:pt idx="9488">
                  <c:v>234.91</c:v>
                </c:pt>
                <c:pt idx="9489">
                  <c:v>55.85</c:v>
                </c:pt>
                <c:pt idx="9490">
                  <c:v>576.28</c:v>
                </c:pt>
                <c:pt idx="9491">
                  <c:v>539.41999999999996</c:v>
                </c:pt>
                <c:pt idx="9492">
                  <c:v>642.53</c:v>
                </c:pt>
                <c:pt idx="9493">
                  <c:v>320.89</c:v>
                </c:pt>
                <c:pt idx="9494">
                  <c:v>626.52</c:v>
                </c:pt>
                <c:pt idx="9495">
                  <c:v>493.89</c:v>
                </c:pt>
                <c:pt idx="9496">
                  <c:v>393.51</c:v>
                </c:pt>
                <c:pt idx="9497">
                  <c:v>365.35</c:v>
                </c:pt>
                <c:pt idx="9498">
                  <c:v>214.61</c:v>
                </c:pt>
                <c:pt idx="9499">
                  <c:v>483.73</c:v>
                </c:pt>
                <c:pt idx="9500">
                  <c:v>376.52</c:v>
                </c:pt>
                <c:pt idx="9501">
                  <c:v>126.05</c:v>
                </c:pt>
                <c:pt idx="9502">
                  <c:v>74.91</c:v>
                </c:pt>
                <c:pt idx="9503">
                  <c:v>0.62</c:v>
                </c:pt>
                <c:pt idx="9504">
                  <c:v>206.3</c:v>
                </c:pt>
                <c:pt idx="9505">
                  <c:v>337.18</c:v>
                </c:pt>
                <c:pt idx="9506">
                  <c:v>397.68</c:v>
                </c:pt>
                <c:pt idx="9507">
                  <c:v>106.62</c:v>
                </c:pt>
                <c:pt idx="9508">
                  <c:v>123.67</c:v>
                </c:pt>
                <c:pt idx="9509">
                  <c:v>64.64</c:v>
                </c:pt>
                <c:pt idx="9510">
                  <c:v>329.34</c:v>
                </c:pt>
                <c:pt idx="9511">
                  <c:v>0.62</c:v>
                </c:pt>
                <c:pt idx="9512">
                  <c:v>0.62</c:v>
                </c:pt>
                <c:pt idx="9513">
                  <c:v>172.58</c:v>
                </c:pt>
                <c:pt idx="9514">
                  <c:v>419.77</c:v>
                </c:pt>
                <c:pt idx="9515">
                  <c:v>215.75</c:v>
                </c:pt>
                <c:pt idx="9516">
                  <c:v>135.74</c:v>
                </c:pt>
                <c:pt idx="9517">
                  <c:v>125.34</c:v>
                </c:pt>
                <c:pt idx="9518">
                  <c:v>505.27</c:v>
                </c:pt>
                <c:pt idx="9519">
                  <c:v>330.79</c:v>
                </c:pt>
                <c:pt idx="9520">
                  <c:v>105.79</c:v>
                </c:pt>
                <c:pt idx="9521">
                  <c:v>248.57</c:v>
                </c:pt>
                <c:pt idx="9522">
                  <c:v>271.12</c:v>
                </c:pt>
                <c:pt idx="9523">
                  <c:v>308.49</c:v>
                </c:pt>
                <c:pt idx="9524">
                  <c:v>103.85</c:v>
                </c:pt>
                <c:pt idx="9525">
                  <c:v>403.21</c:v>
                </c:pt>
                <c:pt idx="9526">
                  <c:v>420.01</c:v>
                </c:pt>
                <c:pt idx="9527">
                  <c:v>293.06</c:v>
                </c:pt>
                <c:pt idx="9528">
                  <c:v>432.95</c:v>
                </c:pt>
                <c:pt idx="9529">
                  <c:v>144.51</c:v>
                </c:pt>
                <c:pt idx="9530">
                  <c:v>249.13</c:v>
                </c:pt>
                <c:pt idx="9531">
                  <c:v>179.35</c:v>
                </c:pt>
                <c:pt idx="9532">
                  <c:v>150.44999999999999</c:v>
                </c:pt>
                <c:pt idx="9533">
                  <c:v>308.49</c:v>
                </c:pt>
                <c:pt idx="9534">
                  <c:v>312.73</c:v>
                </c:pt>
                <c:pt idx="9535">
                  <c:v>5.37</c:v>
                </c:pt>
                <c:pt idx="9536">
                  <c:v>96.22</c:v>
                </c:pt>
                <c:pt idx="9537">
                  <c:v>601.75</c:v>
                </c:pt>
                <c:pt idx="9538">
                  <c:v>388.34</c:v>
                </c:pt>
                <c:pt idx="9539">
                  <c:v>245.07</c:v>
                </c:pt>
                <c:pt idx="9540">
                  <c:v>446.73</c:v>
                </c:pt>
                <c:pt idx="9541">
                  <c:v>300.43</c:v>
                </c:pt>
                <c:pt idx="9542">
                  <c:v>979.18</c:v>
                </c:pt>
                <c:pt idx="9543">
                  <c:v>380.89</c:v>
                </c:pt>
                <c:pt idx="9544">
                  <c:v>403.6</c:v>
                </c:pt>
                <c:pt idx="9545">
                  <c:v>150.31</c:v>
                </c:pt>
                <c:pt idx="9546">
                  <c:v>195.82</c:v>
                </c:pt>
                <c:pt idx="9547">
                  <c:v>552.72</c:v>
                </c:pt>
                <c:pt idx="9548">
                  <c:v>51.77</c:v>
                </c:pt>
                <c:pt idx="9549">
                  <c:v>171.56</c:v>
                </c:pt>
                <c:pt idx="9550">
                  <c:v>292.76</c:v>
                </c:pt>
                <c:pt idx="9551">
                  <c:v>427.81</c:v>
                </c:pt>
                <c:pt idx="9552">
                  <c:v>1992.16</c:v>
                </c:pt>
                <c:pt idx="9553">
                  <c:v>9021.9599999999991</c:v>
                </c:pt>
                <c:pt idx="9554">
                  <c:v>2793.04</c:v>
                </c:pt>
                <c:pt idx="9555">
                  <c:v>295.77999999999997</c:v>
                </c:pt>
                <c:pt idx="9556">
                  <c:v>499.45</c:v>
                </c:pt>
                <c:pt idx="9557">
                  <c:v>628.91999999999996</c:v>
                </c:pt>
                <c:pt idx="9558">
                  <c:v>1825.31</c:v>
                </c:pt>
                <c:pt idx="9559">
                  <c:v>2101.9299999999998</c:v>
                </c:pt>
                <c:pt idx="9560">
                  <c:v>1256.06</c:v>
                </c:pt>
                <c:pt idx="9561">
                  <c:v>711.6</c:v>
                </c:pt>
                <c:pt idx="9562">
                  <c:v>1664.16</c:v>
                </c:pt>
                <c:pt idx="9563">
                  <c:v>1055.03</c:v>
                </c:pt>
                <c:pt idx="9564">
                  <c:v>946.45</c:v>
                </c:pt>
                <c:pt idx="9565">
                  <c:v>2190.6</c:v>
                </c:pt>
                <c:pt idx="9566">
                  <c:v>3471.67</c:v>
                </c:pt>
                <c:pt idx="9567">
                  <c:v>1611.48</c:v>
                </c:pt>
                <c:pt idx="9568">
                  <c:v>214.96</c:v>
                </c:pt>
                <c:pt idx="9569">
                  <c:v>6124.92</c:v>
                </c:pt>
                <c:pt idx="9570">
                  <c:v>3328.1</c:v>
                </c:pt>
                <c:pt idx="9571">
                  <c:v>891.14</c:v>
                </c:pt>
                <c:pt idx="9572">
                  <c:v>0.62</c:v>
                </c:pt>
                <c:pt idx="9573">
                  <c:v>130.16</c:v>
                </c:pt>
                <c:pt idx="9574">
                  <c:v>801.72</c:v>
                </c:pt>
                <c:pt idx="9575">
                  <c:v>519.29999999999995</c:v>
                </c:pt>
                <c:pt idx="9576">
                  <c:v>298.58999999999997</c:v>
                </c:pt>
                <c:pt idx="9577">
                  <c:v>205.69</c:v>
                </c:pt>
                <c:pt idx="9578">
                  <c:v>16.149999999999999</c:v>
                </c:pt>
                <c:pt idx="9579">
                  <c:v>69.02</c:v>
                </c:pt>
                <c:pt idx="9580">
                  <c:v>1611.12</c:v>
                </c:pt>
                <c:pt idx="9581">
                  <c:v>230.54</c:v>
                </c:pt>
                <c:pt idx="9582">
                  <c:v>1332.99</c:v>
                </c:pt>
                <c:pt idx="9583">
                  <c:v>1675.14</c:v>
                </c:pt>
                <c:pt idx="9584">
                  <c:v>1003.61</c:v>
                </c:pt>
                <c:pt idx="9585">
                  <c:v>2266.98</c:v>
                </c:pt>
                <c:pt idx="9586">
                  <c:v>765.74</c:v>
                </c:pt>
                <c:pt idx="9587">
                  <c:v>3097.55</c:v>
                </c:pt>
                <c:pt idx="9588">
                  <c:v>1497.46</c:v>
                </c:pt>
                <c:pt idx="9589">
                  <c:v>2294.37</c:v>
                </c:pt>
                <c:pt idx="9590">
                  <c:v>1806.94</c:v>
                </c:pt>
                <c:pt idx="9591">
                  <c:v>1289.31</c:v>
                </c:pt>
                <c:pt idx="9592">
                  <c:v>1007.4</c:v>
                </c:pt>
                <c:pt idx="9593">
                  <c:v>1689.49</c:v>
                </c:pt>
                <c:pt idx="9594">
                  <c:v>1076.96</c:v>
                </c:pt>
                <c:pt idx="9595">
                  <c:v>4210.8599999999997</c:v>
                </c:pt>
                <c:pt idx="9596">
                  <c:v>2153.5300000000002</c:v>
                </c:pt>
                <c:pt idx="9597">
                  <c:v>210.67</c:v>
                </c:pt>
                <c:pt idx="9598">
                  <c:v>237.62</c:v>
                </c:pt>
                <c:pt idx="9599">
                  <c:v>193.39</c:v>
                </c:pt>
                <c:pt idx="9600">
                  <c:v>1532.43</c:v>
                </c:pt>
                <c:pt idx="9601">
                  <c:v>922.78</c:v>
                </c:pt>
                <c:pt idx="9602">
                  <c:v>243.16</c:v>
                </c:pt>
                <c:pt idx="9603">
                  <c:v>542.37</c:v>
                </c:pt>
                <c:pt idx="9604">
                  <c:v>27.09</c:v>
                </c:pt>
                <c:pt idx="9605">
                  <c:v>871.33</c:v>
                </c:pt>
                <c:pt idx="9606">
                  <c:v>553.79999999999995</c:v>
                </c:pt>
                <c:pt idx="9607">
                  <c:v>2695.2</c:v>
                </c:pt>
                <c:pt idx="9608">
                  <c:v>328.36</c:v>
                </c:pt>
                <c:pt idx="9609">
                  <c:v>1211.3800000000001</c:v>
                </c:pt>
                <c:pt idx="9610">
                  <c:v>4324.32</c:v>
                </c:pt>
                <c:pt idx="9611">
                  <c:v>4628.47</c:v>
                </c:pt>
                <c:pt idx="9612">
                  <c:v>4288.5600000000004</c:v>
                </c:pt>
                <c:pt idx="9613">
                  <c:v>582.54</c:v>
                </c:pt>
                <c:pt idx="9614">
                  <c:v>2776.46</c:v>
                </c:pt>
                <c:pt idx="9615">
                  <c:v>1200.92</c:v>
                </c:pt>
                <c:pt idx="9616">
                  <c:v>19571.22</c:v>
                </c:pt>
                <c:pt idx="9617">
                  <c:v>2929</c:v>
                </c:pt>
                <c:pt idx="9618">
                  <c:v>239.58</c:v>
                </c:pt>
                <c:pt idx="9619">
                  <c:v>1906.72</c:v>
                </c:pt>
                <c:pt idx="9620">
                  <c:v>0.62</c:v>
                </c:pt>
                <c:pt idx="9621">
                  <c:v>94.41</c:v>
                </c:pt>
                <c:pt idx="9622">
                  <c:v>116.89</c:v>
                </c:pt>
                <c:pt idx="9623">
                  <c:v>287.99</c:v>
                </c:pt>
                <c:pt idx="9624">
                  <c:v>303.67</c:v>
                </c:pt>
                <c:pt idx="9625">
                  <c:v>241.86</c:v>
                </c:pt>
                <c:pt idx="9626">
                  <c:v>183.4</c:v>
                </c:pt>
                <c:pt idx="9627">
                  <c:v>1115.3900000000001</c:v>
                </c:pt>
                <c:pt idx="9628">
                  <c:v>369.06</c:v>
                </c:pt>
                <c:pt idx="9629">
                  <c:v>1507.19</c:v>
                </c:pt>
                <c:pt idx="9630">
                  <c:v>907.06</c:v>
                </c:pt>
                <c:pt idx="9631">
                  <c:v>1225.5899999999999</c:v>
                </c:pt>
                <c:pt idx="9632">
                  <c:v>42.14</c:v>
                </c:pt>
                <c:pt idx="9633">
                  <c:v>391.33</c:v>
                </c:pt>
                <c:pt idx="9634">
                  <c:v>137.35</c:v>
                </c:pt>
                <c:pt idx="9635">
                  <c:v>171.72</c:v>
                </c:pt>
                <c:pt idx="9636">
                  <c:v>248.22</c:v>
                </c:pt>
                <c:pt idx="9637">
                  <c:v>139.69</c:v>
                </c:pt>
                <c:pt idx="9638">
                  <c:v>503.7</c:v>
                </c:pt>
                <c:pt idx="9639">
                  <c:v>327.68</c:v>
                </c:pt>
                <c:pt idx="9640">
                  <c:v>1171.8399999999999</c:v>
                </c:pt>
                <c:pt idx="9641">
                  <c:v>63.11</c:v>
                </c:pt>
                <c:pt idx="9642">
                  <c:v>747.89</c:v>
                </c:pt>
                <c:pt idx="9643">
                  <c:v>2586.0500000000002</c:v>
                </c:pt>
                <c:pt idx="9644">
                  <c:v>1560.53</c:v>
                </c:pt>
                <c:pt idx="9645">
                  <c:v>414.59</c:v>
                </c:pt>
                <c:pt idx="9646">
                  <c:v>106.38</c:v>
                </c:pt>
                <c:pt idx="9647">
                  <c:v>546.72</c:v>
                </c:pt>
                <c:pt idx="9648">
                  <c:v>333.88</c:v>
                </c:pt>
                <c:pt idx="9649">
                  <c:v>383.7</c:v>
                </c:pt>
                <c:pt idx="9650">
                  <c:v>71.819999999999993</c:v>
                </c:pt>
                <c:pt idx="9651">
                  <c:v>700.04</c:v>
                </c:pt>
                <c:pt idx="9652">
                  <c:v>70.3</c:v>
                </c:pt>
                <c:pt idx="9653">
                  <c:v>511.2</c:v>
                </c:pt>
                <c:pt idx="9654">
                  <c:v>423.04</c:v>
                </c:pt>
                <c:pt idx="9655">
                  <c:v>459.13</c:v>
                </c:pt>
                <c:pt idx="9656">
                  <c:v>24.4</c:v>
                </c:pt>
                <c:pt idx="9657">
                  <c:v>514.26</c:v>
                </c:pt>
                <c:pt idx="9658">
                  <c:v>265.06</c:v>
                </c:pt>
                <c:pt idx="9659">
                  <c:v>359.47</c:v>
                </c:pt>
                <c:pt idx="9660">
                  <c:v>237.44</c:v>
                </c:pt>
                <c:pt idx="9661">
                  <c:v>458.09</c:v>
                </c:pt>
                <c:pt idx="9662">
                  <c:v>453.63</c:v>
                </c:pt>
                <c:pt idx="9663">
                  <c:v>322.05</c:v>
                </c:pt>
                <c:pt idx="9664">
                  <c:v>300.02999999999997</c:v>
                </c:pt>
                <c:pt idx="9665">
                  <c:v>0.62</c:v>
                </c:pt>
                <c:pt idx="9666">
                  <c:v>570.48</c:v>
                </c:pt>
                <c:pt idx="9667">
                  <c:v>172.23</c:v>
                </c:pt>
                <c:pt idx="9668">
                  <c:v>210.63</c:v>
                </c:pt>
                <c:pt idx="9669">
                  <c:v>0.62</c:v>
                </c:pt>
                <c:pt idx="9670">
                  <c:v>304.89</c:v>
                </c:pt>
                <c:pt idx="9671">
                  <c:v>64.7</c:v>
                </c:pt>
                <c:pt idx="9672">
                  <c:v>509.47</c:v>
                </c:pt>
                <c:pt idx="9673">
                  <c:v>760.95</c:v>
                </c:pt>
                <c:pt idx="9674">
                  <c:v>188.81</c:v>
                </c:pt>
                <c:pt idx="9675">
                  <c:v>168.66</c:v>
                </c:pt>
                <c:pt idx="9676">
                  <c:v>84.26</c:v>
                </c:pt>
                <c:pt idx="9677">
                  <c:v>401.83</c:v>
                </c:pt>
                <c:pt idx="9678">
                  <c:v>347.51</c:v>
                </c:pt>
                <c:pt idx="9679">
                  <c:v>527.04</c:v>
                </c:pt>
                <c:pt idx="9680">
                  <c:v>116.33</c:v>
                </c:pt>
                <c:pt idx="9681">
                  <c:v>259.51</c:v>
                </c:pt>
                <c:pt idx="9682">
                  <c:v>438.58</c:v>
                </c:pt>
                <c:pt idx="9683">
                  <c:v>529.91</c:v>
                </c:pt>
                <c:pt idx="9684">
                  <c:v>279.33999999999997</c:v>
                </c:pt>
                <c:pt idx="9685">
                  <c:v>552.09</c:v>
                </c:pt>
                <c:pt idx="9686">
                  <c:v>278.83999999999997</c:v>
                </c:pt>
                <c:pt idx="9687">
                  <c:v>57.39</c:v>
                </c:pt>
                <c:pt idx="9688">
                  <c:v>54.34</c:v>
                </c:pt>
                <c:pt idx="9689">
                  <c:v>210.66</c:v>
                </c:pt>
                <c:pt idx="9690">
                  <c:v>176.56</c:v>
                </c:pt>
                <c:pt idx="9691">
                  <c:v>98.33</c:v>
                </c:pt>
                <c:pt idx="9692">
                  <c:v>228.14</c:v>
                </c:pt>
                <c:pt idx="9693">
                  <c:v>381.56</c:v>
                </c:pt>
                <c:pt idx="9694">
                  <c:v>239.43</c:v>
                </c:pt>
                <c:pt idx="9695">
                  <c:v>255.63</c:v>
                </c:pt>
                <c:pt idx="9696">
                  <c:v>192.53</c:v>
                </c:pt>
                <c:pt idx="9697">
                  <c:v>321.83</c:v>
                </c:pt>
                <c:pt idx="9698">
                  <c:v>712.98</c:v>
                </c:pt>
                <c:pt idx="9699">
                  <c:v>531.42999999999995</c:v>
                </c:pt>
                <c:pt idx="9700">
                  <c:v>523.9</c:v>
                </c:pt>
                <c:pt idx="9701">
                  <c:v>104.15</c:v>
                </c:pt>
                <c:pt idx="9702">
                  <c:v>412.46</c:v>
                </c:pt>
                <c:pt idx="9703">
                  <c:v>579.9</c:v>
                </c:pt>
                <c:pt idx="9704">
                  <c:v>471.8</c:v>
                </c:pt>
                <c:pt idx="9705">
                  <c:v>638.6</c:v>
                </c:pt>
                <c:pt idx="9706">
                  <c:v>166.65</c:v>
                </c:pt>
                <c:pt idx="9707">
                  <c:v>414.98</c:v>
                </c:pt>
                <c:pt idx="9708">
                  <c:v>502.4</c:v>
                </c:pt>
                <c:pt idx="9709">
                  <c:v>228.39</c:v>
                </c:pt>
                <c:pt idx="9710">
                  <c:v>712.26</c:v>
                </c:pt>
                <c:pt idx="9711">
                  <c:v>552.63</c:v>
                </c:pt>
                <c:pt idx="9712">
                  <c:v>495.43</c:v>
                </c:pt>
                <c:pt idx="9713">
                  <c:v>984.87</c:v>
                </c:pt>
                <c:pt idx="9714">
                  <c:v>730.79</c:v>
                </c:pt>
                <c:pt idx="9715">
                  <c:v>1270.56</c:v>
                </c:pt>
                <c:pt idx="9716">
                  <c:v>1018.22</c:v>
                </c:pt>
                <c:pt idx="9717">
                  <c:v>951.33</c:v>
                </c:pt>
                <c:pt idx="9718">
                  <c:v>1122.3</c:v>
                </c:pt>
                <c:pt idx="9719">
                  <c:v>1460.79</c:v>
                </c:pt>
                <c:pt idx="9720">
                  <c:v>1742.24</c:v>
                </c:pt>
                <c:pt idx="9721">
                  <c:v>1031.6199999999999</c:v>
                </c:pt>
                <c:pt idx="9722">
                  <c:v>431.42</c:v>
                </c:pt>
                <c:pt idx="9723">
                  <c:v>687.93</c:v>
                </c:pt>
                <c:pt idx="9724">
                  <c:v>1264.07</c:v>
                </c:pt>
                <c:pt idx="9725">
                  <c:v>1034.94</c:v>
                </c:pt>
                <c:pt idx="9726">
                  <c:v>1154.53</c:v>
                </c:pt>
                <c:pt idx="9727">
                  <c:v>857.46</c:v>
                </c:pt>
                <c:pt idx="9728">
                  <c:v>994.1</c:v>
                </c:pt>
                <c:pt idx="9729">
                  <c:v>1082.6099999999999</c:v>
                </c:pt>
                <c:pt idx="9730">
                  <c:v>1120.26</c:v>
                </c:pt>
                <c:pt idx="9731">
                  <c:v>1006.29</c:v>
                </c:pt>
                <c:pt idx="9732">
                  <c:v>1339.7</c:v>
                </c:pt>
                <c:pt idx="9733">
                  <c:v>699.58</c:v>
                </c:pt>
                <c:pt idx="9734">
                  <c:v>1383.67</c:v>
                </c:pt>
                <c:pt idx="9735">
                  <c:v>1201.8800000000001</c:v>
                </c:pt>
                <c:pt idx="9736">
                  <c:v>1003.41</c:v>
                </c:pt>
                <c:pt idx="9737">
                  <c:v>1119.82</c:v>
                </c:pt>
                <c:pt idx="9738">
                  <c:v>1433.44</c:v>
                </c:pt>
                <c:pt idx="9739">
                  <c:v>1647.19</c:v>
                </c:pt>
                <c:pt idx="9740">
                  <c:v>646.75</c:v>
                </c:pt>
                <c:pt idx="9741">
                  <c:v>1201.0899999999999</c:v>
                </c:pt>
                <c:pt idx="9742">
                  <c:v>1300.6600000000001</c:v>
                </c:pt>
                <c:pt idx="9743">
                  <c:v>921.79</c:v>
                </c:pt>
                <c:pt idx="9744">
                  <c:v>1297.07</c:v>
                </c:pt>
                <c:pt idx="9745">
                  <c:v>1013.58</c:v>
                </c:pt>
                <c:pt idx="9746">
                  <c:v>1163.17</c:v>
                </c:pt>
                <c:pt idx="9747">
                  <c:v>906.95</c:v>
                </c:pt>
                <c:pt idx="9748">
                  <c:v>1848.13</c:v>
                </c:pt>
                <c:pt idx="9749">
                  <c:v>1679.64</c:v>
                </c:pt>
                <c:pt idx="9750">
                  <c:v>1395.53</c:v>
                </c:pt>
                <c:pt idx="9751">
                  <c:v>1722.82</c:v>
                </c:pt>
                <c:pt idx="9752">
                  <c:v>1433.16</c:v>
                </c:pt>
                <c:pt idx="9753">
                  <c:v>1201.08</c:v>
                </c:pt>
                <c:pt idx="9754">
                  <c:v>872.73</c:v>
                </c:pt>
                <c:pt idx="9755">
                  <c:v>1238.76</c:v>
                </c:pt>
                <c:pt idx="9756">
                  <c:v>631.03</c:v>
                </c:pt>
                <c:pt idx="9757">
                  <c:v>1210.81</c:v>
                </c:pt>
                <c:pt idx="9758">
                  <c:v>2601.64</c:v>
                </c:pt>
                <c:pt idx="9759">
                  <c:v>6409.81</c:v>
                </c:pt>
                <c:pt idx="9760">
                  <c:v>1095.54</c:v>
                </c:pt>
                <c:pt idx="9761">
                  <c:v>1059.26</c:v>
                </c:pt>
                <c:pt idx="9762">
                  <c:v>1213.49</c:v>
                </c:pt>
                <c:pt idx="9763">
                  <c:v>981.96</c:v>
                </c:pt>
                <c:pt idx="9764">
                  <c:v>939.03</c:v>
                </c:pt>
                <c:pt idx="9765">
                  <c:v>873.88</c:v>
                </c:pt>
                <c:pt idx="9766">
                  <c:v>769.57</c:v>
                </c:pt>
                <c:pt idx="9767">
                  <c:v>899.7</c:v>
                </c:pt>
                <c:pt idx="9768">
                  <c:v>1211.3900000000001</c:v>
                </c:pt>
                <c:pt idx="9769">
                  <c:v>845.33</c:v>
                </c:pt>
                <c:pt idx="9770">
                  <c:v>1173.19</c:v>
                </c:pt>
                <c:pt idx="9771">
                  <c:v>1012.87</c:v>
                </c:pt>
                <c:pt idx="9772">
                  <c:v>944.3</c:v>
                </c:pt>
                <c:pt idx="9773">
                  <c:v>889.51</c:v>
                </c:pt>
                <c:pt idx="9774">
                  <c:v>651.46</c:v>
                </c:pt>
                <c:pt idx="9775">
                  <c:v>1102.1300000000001</c:v>
                </c:pt>
                <c:pt idx="9776">
                  <c:v>1077.02</c:v>
                </c:pt>
                <c:pt idx="9777">
                  <c:v>580.47</c:v>
                </c:pt>
                <c:pt idx="9778">
                  <c:v>1099.47</c:v>
                </c:pt>
                <c:pt idx="9779">
                  <c:v>1030.26</c:v>
                </c:pt>
                <c:pt idx="9780">
                  <c:v>308.39999999999998</c:v>
                </c:pt>
                <c:pt idx="9781">
                  <c:v>933.32</c:v>
                </c:pt>
                <c:pt idx="9782">
                  <c:v>1123.72</c:v>
                </c:pt>
                <c:pt idx="9783">
                  <c:v>851.24</c:v>
                </c:pt>
                <c:pt idx="9784">
                  <c:v>834.1</c:v>
                </c:pt>
                <c:pt idx="9785">
                  <c:v>1043.51</c:v>
                </c:pt>
                <c:pt idx="9786">
                  <c:v>839.09</c:v>
                </c:pt>
                <c:pt idx="9787">
                  <c:v>916.39</c:v>
                </c:pt>
                <c:pt idx="9788">
                  <c:v>964.88</c:v>
                </c:pt>
                <c:pt idx="9789">
                  <c:v>352.26</c:v>
                </c:pt>
                <c:pt idx="9790">
                  <c:v>978.37</c:v>
                </c:pt>
                <c:pt idx="9791">
                  <c:v>1701.29</c:v>
                </c:pt>
                <c:pt idx="9792">
                  <c:v>1497.33</c:v>
                </c:pt>
                <c:pt idx="9793">
                  <c:v>1139.9000000000001</c:v>
                </c:pt>
                <c:pt idx="9794">
                  <c:v>1606.12</c:v>
                </c:pt>
                <c:pt idx="9795">
                  <c:v>900.96</c:v>
                </c:pt>
                <c:pt idx="9796">
                  <c:v>966.81</c:v>
                </c:pt>
                <c:pt idx="9797">
                  <c:v>530.58000000000004</c:v>
                </c:pt>
                <c:pt idx="9798">
                  <c:v>1049.08</c:v>
                </c:pt>
                <c:pt idx="9799">
                  <c:v>718.76</c:v>
                </c:pt>
                <c:pt idx="9800">
                  <c:v>1004.52</c:v>
                </c:pt>
                <c:pt idx="9801">
                  <c:v>1580.38</c:v>
                </c:pt>
                <c:pt idx="9802">
                  <c:v>1567.1</c:v>
                </c:pt>
                <c:pt idx="9803">
                  <c:v>818.96</c:v>
                </c:pt>
                <c:pt idx="9804">
                  <c:v>1328.75</c:v>
                </c:pt>
                <c:pt idx="9805">
                  <c:v>1419.51</c:v>
                </c:pt>
                <c:pt idx="9806">
                  <c:v>480.93</c:v>
                </c:pt>
                <c:pt idx="9807">
                  <c:v>711.12</c:v>
                </c:pt>
                <c:pt idx="9808">
                  <c:v>1105.3800000000001</c:v>
                </c:pt>
                <c:pt idx="9809">
                  <c:v>687.95</c:v>
                </c:pt>
                <c:pt idx="9810">
                  <c:v>1339.67</c:v>
                </c:pt>
                <c:pt idx="9811">
                  <c:v>817.03</c:v>
                </c:pt>
                <c:pt idx="9812">
                  <c:v>1052.02</c:v>
                </c:pt>
                <c:pt idx="9813">
                  <c:v>1272.17</c:v>
                </c:pt>
                <c:pt idx="9814">
                  <c:v>1339.13</c:v>
                </c:pt>
                <c:pt idx="9815">
                  <c:v>883.67</c:v>
                </c:pt>
                <c:pt idx="9816">
                  <c:v>1081.06</c:v>
                </c:pt>
                <c:pt idx="9817">
                  <c:v>1266.8900000000001</c:v>
                </c:pt>
                <c:pt idx="9818">
                  <c:v>1170.3900000000001</c:v>
                </c:pt>
                <c:pt idx="9819">
                  <c:v>1297.1099999999999</c:v>
                </c:pt>
                <c:pt idx="9820">
                  <c:v>994.71</c:v>
                </c:pt>
                <c:pt idx="9821">
                  <c:v>825.59</c:v>
                </c:pt>
                <c:pt idx="9822">
                  <c:v>884.33</c:v>
                </c:pt>
                <c:pt idx="9823">
                  <c:v>1702.36</c:v>
                </c:pt>
                <c:pt idx="9824">
                  <c:v>697.51</c:v>
                </c:pt>
                <c:pt idx="9825">
                  <c:v>902.54</c:v>
                </c:pt>
                <c:pt idx="9826">
                  <c:v>683.03</c:v>
                </c:pt>
                <c:pt idx="9827">
                  <c:v>714.3</c:v>
                </c:pt>
                <c:pt idx="9828">
                  <c:v>1554.54</c:v>
                </c:pt>
                <c:pt idx="9829">
                  <c:v>1064.83</c:v>
                </c:pt>
                <c:pt idx="9830">
                  <c:v>1001.2</c:v>
                </c:pt>
                <c:pt idx="9831">
                  <c:v>1089.82</c:v>
                </c:pt>
                <c:pt idx="9832">
                  <c:v>1125.48</c:v>
                </c:pt>
                <c:pt idx="9833">
                  <c:v>1261.9000000000001</c:v>
                </c:pt>
                <c:pt idx="9834">
                  <c:v>923.08</c:v>
                </c:pt>
                <c:pt idx="9835">
                  <c:v>1159.6500000000001</c:v>
                </c:pt>
                <c:pt idx="9836">
                  <c:v>1577.77</c:v>
                </c:pt>
                <c:pt idx="9837">
                  <c:v>1595.77</c:v>
                </c:pt>
                <c:pt idx="9838">
                  <c:v>1166.69</c:v>
                </c:pt>
                <c:pt idx="9839">
                  <c:v>1276.77</c:v>
                </c:pt>
                <c:pt idx="9840">
                  <c:v>1366.28</c:v>
                </c:pt>
                <c:pt idx="9841">
                  <c:v>1472.98</c:v>
                </c:pt>
                <c:pt idx="9842">
                  <c:v>2007.94</c:v>
                </c:pt>
                <c:pt idx="9843">
                  <c:v>2078.54</c:v>
                </c:pt>
                <c:pt idx="9844">
                  <c:v>2283.88</c:v>
                </c:pt>
                <c:pt idx="9845">
                  <c:v>1765.74</c:v>
                </c:pt>
                <c:pt idx="9846">
                  <c:v>1523.91</c:v>
                </c:pt>
                <c:pt idx="9847">
                  <c:v>2005.2</c:v>
                </c:pt>
                <c:pt idx="9848">
                  <c:v>1601.62</c:v>
                </c:pt>
                <c:pt idx="9849">
                  <c:v>1765.13</c:v>
                </c:pt>
                <c:pt idx="9850">
                  <c:v>1311.71</c:v>
                </c:pt>
                <c:pt idx="9851">
                  <c:v>1676.91</c:v>
                </c:pt>
                <c:pt idx="9852">
                  <c:v>1338.24</c:v>
                </c:pt>
                <c:pt idx="9853">
                  <c:v>1986.74</c:v>
                </c:pt>
                <c:pt idx="9854">
                  <c:v>2015.83</c:v>
                </c:pt>
                <c:pt idx="9855">
                  <c:v>1764.61</c:v>
                </c:pt>
                <c:pt idx="9856">
                  <c:v>1686.98</c:v>
                </c:pt>
                <c:pt idx="9857">
                  <c:v>1739.64</c:v>
                </c:pt>
                <c:pt idx="9858">
                  <c:v>1801.41</c:v>
                </c:pt>
                <c:pt idx="9859">
                  <c:v>1433.51</c:v>
                </c:pt>
                <c:pt idx="9860">
                  <c:v>2224.08</c:v>
                </c:pt>
                <c:pt idx="9861">
                  <c:v>1738.19</c:v>
                </c:pt>
                <c:pt idx="9862">
                  <c:v>1293.6199999999999</c:v>
                </c:pt>
                <c:pt idx="9863">
                  <c:v>1070.8900000000001</c:v>
                </c:pt>
                <c:pt idx="9864">
                  <c:v>1602.84</c:v>
                </c:pt>
                <c:pt idx="9865">
                  <c:v>1170.95</c:v>
                </c:pt>
                <c:pt idx="9866">
                  <c:v>1316.44</c:v>
                </c:pt>
                <c:pt idx="9867">
                  <c:v>1387.07</c:v>
                </c:pt>
                <c:pt idx="9868">
                  <c:v>1813.95</c:v>
                </c:pt>
                <c:pt idx="9869">
                  <c:v>1158.04</c:v>
                </c:pt>
                <c:pt idx="9870">
                  <c:v>1777.66</c:v>
                </c:pt>
                <c:pt idx="9871">
                  <c:v>1377.81</c:v>
                </c:pt>
                <c:pt idx="9872">
                  <c:v>1581.48</c:v>
                </c:pt>
                <c:pt idx="9873">
                  <c:v>1779.73</c:v>
                </c:pt>
                <c:pt idx="9874">
                  <c:v>978.57</c:v>
                </c:pt>
                <c:pt idx="9875">
                  <c:v>1391.61</c:v>
                </c:pt>
                <c:pt idx="9876">
                  <c:v>1809.75</c:v>
                </c:pt>
                <c:pt idx="9877">
                  <c:v>1521.59</c:v>
                </c:pt>
                <c:pt idx="9878">
                  <c:v>1486.6</c:v>
                </c:pt>
                <c:pt idx="9879">
                  <c:v>1592.9</c:v>
                </c:pt>
                <c:pt idx="9880">
                  <c:v>1031.3900000000001</c:v>
                </c:pt>
                <c:pt idx="9881">
                  <c:v>1327.57</c:v>
                </c:pt>
                <c:pt idx="9882">
                  <c:v>1410.29</c:v>
                </c:pt>
                <c:pt idx="9883">
                  <c:v>1685.25</c:v>
                </c:pt>
                <c:pt idx="9884">
                  <c:v>1765.33</c:v>
                </c:pt>
                <c:pt idx="9885">
                  <c:v>1165.04</c:v>
                </c:pt>
                <c:pt idx="9886">
                  <c:v>1449.68</c:v>
                </c:pt>
                <c:pt idx="9887">
                  <c:v>2583.71</c:v>
                </c:pt>
                <c:pt idx="9888">
                  <c:v>1903.41</c:v>
                </c:pt>
                <c:pt idx="9889">
                  <c:v>1654.63</c:v>
                </c:pt>
                <c:pt idx="9890">
                  <c:v>1337.58</c:v>
                </c:pt>
                <c:pt idx="9891">
                  <c:v>1074.8</c:v>
                </c:pt>
                <c:pt idx="9892">
                  <c:v>2202.77</c:v>
                </c:pt>
                <c:pt idx="9893">
                  <c:v>1268.75</c:v>
                </c:pt>
                <c:pt idx="9894">
                  <c:v>1587.75</c:v>
                </c:pt>
                <c:pt idx="9895">
                  <c:v>1897.94</c:v>
                </c:pt>
                <c:pt idx="9896">
                  <c:v>1529.93</c:v>
                </c:pt>
                <c:pt idx="9897">
                  <c:v>1180.0899999999999</c:v>
                </c:pt>
                <c:pt idx="9898">
                  <c:v>1525.34</c:v>
                </c:pt>
                <c:pt idx="9899">
                  <c:v>1911.27</c:v>
                </c:pt>
                <c:pt idx="9900">
                  <c:v>1207.1600000000001</c:v>
                </c:pt>
                <c:pt idx="9901">
                  <c:v>1275.21</c:v>
                </c:pt>
                <c:pt idx="9902">
                  <c:v>1216.8599999999999</c:v>
                </c:pt>
                <c:pt idx="9903">
                  <c:v>1067.5999999999999</c:v>
                </c:pt>
                <c:pt idx="9904">
                  <c:v>1482.02</c:v>
                </c:pt>
                <c:pt idx="9905">
                  <c:v>1125.83</c:v>
                </c:pt>
                <c:pt idx="9906">
                  <c:v>1758.96</c:v>
                </c:pt>
                <c:pt idx="9907">
                  <c:v>1119.44</c:v>
                </c:pt>
                <c:pt idx="9908">
                  <c:v>1631.47</c:v>
                </c:pt>
                <c:pt idx="9909">
                  <c:v>998.1</c:v>
                </c:pt>
                <c:pt idx="9910">
                  <c:v>1385.95</c:v>
                </c:pt>
                <c:pt idx="9911">
                  <c:v>2662.53</c:v>
                </c:pt>
                <c:pt idx="9912">
                  <c:v>2292.84</c:v>
                </c:pt>
                <c:pt idx="9913">
                  <c:v>1559.56</c:v>
                </c:pt>
                <c:pt idx="9914">
                  <c:v>1346.29</c:v>
                </c:pt>
                <c:pt idx="9915">
                  <c:v>1414.48</c:v>
                </c:pt>
                <c:pt idx="9916">
                  <c:v>1454.66</c:v>
                </c:pt>
                <c:pt idx="9917">
                  <c:v>1264.45</c:v>
                </c:pt>
                <c:pt idx="9918">
                  <c:v>1643.45</c:v>
                </c:pt>
                <c:pt idx="9919">
                  <c:v>1310.07</c:v>
                </c:pt>
                <c:pt idx="9920">
                  <c:v>1728.57</c:v>
                </c:pt>
                <c:pt idx="9921">
                  <c:v>1367.28</c:v>
                </c:pt>
                <c:pt idx="9922">
                  <c:v>1123.99</c:v>
                </c:pt>
                <c:pt idx="9923">
                  <c:v>2102.3200000000002</c:v>
                </c:pt>
                <c:pt idx="9924">
                  <c:v>1685.63</c:v>
                </c:pt>
                <c:pt idx="9925">
                  <c:v>1224.1400000000001</c:v>
                </c:pt>
                <c:pt idx="9926">
                  <c:v>1539</c:v>
                </c:pt>
                <c:pt idx="9927">
                  <c:v>1291.04</c:v>
                </c:pt>
                <c:pt idx="9928">
                  <c:v>1302.99</c:v>
                </c:pt>
                <c:pt idx="9929">
                  <c:v>1497.69</c:v>
                </c:pt>
                <c:pt idx="9930">
                  <c:v>3346.81</c:v>
                </c:pt>
                <c:pt idx="9931">
                  <c:v>1333.34</c:v>
                </c:pt>
                <c:pt idx="9932">
                  <c:v>1241.03</c:v>
                </c:pt>
                <c:pt idx="9933">
                  <c:v>1501.67</c:v>
                </c:pt>
                <c:pt idx="9934">
                  <c:v>1508.41</c:v>
                </c:pt>
                <c:pt idx="9935">
                  <c:v>1455.7</c:v>
                </c:pt>
                <c:pt idx="9936">
                  <c:v>1690.16</c:v>
                </c:pt>
                <c:pt idx="9937">
                  <c:v>1339.27</c:v>
                </c:pt>
                <c:pt idx="9938">
                  <c:v>1337.55</c:v>
                </c:pt>
                <c:pt idx="9939">
                  <c:v>1659.99</c:v>
                </c:pt>
                <c:pt idx="9940">
                  <c:v>1791.86</c:v>
                </c:pt>
                <c:pt idx="9941">
                  <c:v>1482.03</c:v>
                </c:pt>
                <c:pt idx="9942">
                  <c:v>2085.9699999999998</c:v>
                </c:pt>
                <c:pt idx="9943">
                  <c:v>1918.98</c:v>
                </c:pt>
                <c:pt idx="9944">
                  <c:v>2495.0500000000002</c:v>
                </c:pt>
                <c:pt idx="9945">
                  <c:v>2251.12</c:v>
                </c:pt>
                <c:pt idx="9946">
                  <c:v>2296.04</c:v>
                </c:pt>
                <c:pt idx="9947">
                  <c:v>1875.02</c:v>
                </c:pt>
                <c:pt idx="9948">
                  <c:v>1731.4</c:v>
                </c:pt>
                <c:pt idx="9949">
                  <c:v>3073.01</c:v>
                </c:pt>
                <c:pt idx="9950">
                  <c:v>2066.33</c:v>
                </c:pt>
                <c:pt idx="9951">
                  <c:v>2094.4</c:v>
                </c:pt>
                <c:pt idx="9952">
                  <c:v>2563.87</c:v>
                </c:pt>
                <c:pt idx="9953">
                  <c:v>2715.33</c:v>
                </c:pt>
                <c:pt idx="9954">
                  <c:v>2187.7800000000002</c:v>
                </c:pt>
                <c:pt idx="9955">
                  <c:v>1920.4</c:v>
                </c:pt>
                <c:pt idx="9956">
                  <c:v>2786.38</c:v>
                </c:pt>
                <c:pt idx="9957">
                  <c:v>1517.77</c:v>
                </c:pt>
                <c:pt idx="9958">
                  <c:v>1688.43</c:v>
                </c:pt>
                <c:pt idx="9959">
                  <c:v>2103.86</c:v>
                </c:pt>
                <c:pt idx="9960">
                  <c:v>1687.93</c:v>
                </c:pt>
                <c:pt idx="9961">
                  <c:v>2236.2399999999998</c:v>
                </c:pt>
                <c:pt idx="9962">
                  <c:v>2192.59</c:v>
                </c:pt>
                <c:pt idx="9963">
                  <c:v>2257.27</c:v>
                </c:pt>
                <c:pt idx="9964">
                  <c:v>1444.52</c:v>
                </c:pt>
                <c:pt idx="9965">
                  <c:v>1700.56</c:v>
                </c:pt>
                <c:pt idx="9966">
                  <c:v>2277.81</c:v>
                </c:pt>
                <c:pt idx="9967">
                  <c:v>1671.12</c:v>
                </c:pt>
                <c:pt idx="9968">
                  <c:v>2150.52</c:v>
                </c:pt>
                <c:pt idx="9969">
                  <c:v>1513.82</c:v>
                </c:pt>
                <c:pt idx="9970">
                  <c:v>1413.94</c:v>
                </c:pt>
                <c:pt idx="9971">
                  <c:v>1911.38</c:v>
                </c:pt>
                <c:pt idx="9972">
                  <c:v>1892.18</c:v>
                </c:pt>
                <c:pt idx="9973">
                  <c:v>3298.65</c:v>
                </c:pt>
                <c:pt idx="9974">
                  <c:v>1952.5</c:v>
                </c:pt>
                <c:pt idx="9975">
                  <c:v>2913.61</c:v>
                </c:pt>
                <c:pt idx="9976">
                  <c:v>2079.04</c:v>
                </c:pt>
                <c:pt idx="9977">
                  <c:v>1872.55</c:v>
                </c:pt>
                <c:pt idx="9978">
                  <c:v>2039.41</c:v>
                </c:pt>
                <c:pt idx="9979">
                  <c:v>2344.87</c:v>
                </c:pt>
                <c:pt idx="9980">
                  <c:v>1861.73</c:v>
                </c:pt>
                <c:pt idx="9981">
                  <c:v>1946.01</c:v>
                </c:pt>
                <c:pt idx="9982">
                  <c:v>1645.45</c:v>
                </c:pt>
                <c:pt idx="9983">
                  <c:v>2074.02</c:v>
                </c:pt>
                <c:pt idx="9984">
                  <c:v>1859.61</c:v>
                </c:pt>
                <c:pt idx="9985">
                  <c:v>1942.28</c:v>
                </c:pt>
                <c:pt idx="9986">
                  <c:v>2027.32</c:v>
                </c:pt>
                <c:pt idx="9987">
                  <c:v>1497.21</c:v>
                </c:pt>
                <c:pt idx="9988">
                  <c:v>1618.8</c:v>
                </c:pt>
                <c:pt idx="9989">
                  <c:v>1922.69</c:v>
                </c:pt>
                <c:pt idx="9990">
                  <c:v>1459.24</c:v>
                </c:pt>
                <c:pt idx="9991">
                  <c:v>1800.71</c:v>
                </c:pt>
                <c:pt idx="9992">
                  <c:v>2825.23</c:v>
                </c:pt>
                <c:pt idx="9993">
                  <c:v>2567.56</c:v>
                </c:pt>
                <c:pt idx="9994">
                  <c:v>3557.13</c:v>
                </c:pt>
                <c:pt idx="9995">
                  <c:v>2677.36</c:v>
                </c:pt>
                <c:pt idx="9996">
                  <c:v>1956.65</c:v>
                </c:pt>
                <c:pt idx="9997">
                  <c:v>1938.3</c:v>
                </c:pt>
                <c:pt idx="9998">
                  <c:v>2720.2</c:v>
                </c:pt>
                <c:pt idx="9999">
                  <c:v>3125.2</c:v>
                </c:pt>
                <c:pt idx="10000">
                  <c:v>4666.03</c:v>
                </c:pt>
                <c:pt idx="10001">
                  <c:v>2093.73</c:v>
                </c:pt>
                <c:pt idx="10002">
                  <c:v>2187.64</c:v>
                </c:pt>
                <c:pt idx="10003">
                  <c:v>2328.89</c:v>
                </c:pt>
                <c:pt idx="10004">
                  <c:v>2589.02</c:v>
                </c:pt>
                <c:pt idx="10005">
                  <c:v>2605.81</c:v>
                </c:pt>
                <c:pt idx="10006">
                  <c:v>1883.13</c:v>
                </c:pt>
                <c:pt idx="10007">
                  <c:v>2873.81</c:v>
                </c:pt>
                <c:pt idx="10008">
                  <c:v>2118.4299999999998</c:v>
                </c:pt>
                <c:pt idx="10009">
                  <c:v>2096.38</c:v>
                </c:pt>
                <c:pt idx="10010">
                  <c:v>2402.73</c:v>
                </c:pt>
                <c:pt idx="10011">
                  <c:v>2239.36</c:v>
                </c:pt>
                <c:pt idx="10012">
                  <c:v>2341.06</c:v>
                </c:pt>
                <c:pt idx="10013">
                  <c:v>2039.61</c:v>
                </c:pt>
                <c:pt idx="10014">
                  <c:v>2959.78</c:v>
                </c:pt>
                <c:pt idx="10015">
                  <c:v>1999.48</c:v>
                </c:pt>
                <c:pt idx="10016">
                  <c:v>2241.13</c:v>
                </c:pt>
                <c:pt idx="10017">
                  <c:v>2731.47</c:v>
                </c:pt>
                <c:pt idx="10018">
                  <c:v>2916.72</c:v>
                </c:pt>
                <c:pt idx="10019">
                  <c:v>1354.42</c:v>
                </c:pt>
                <c:pt idx="10020">
                  <c:v>2979.9</c:v>
                </c:pt>
                <c:pt idx="10021">
                  <c:v>2675.58</c:v>
                </c:pt>
                <c:pt idx="10022">
                  <c:v>2056.1799999999998</c:v>
                </c:pt>
                <c:pt idx="10023">
                  <c:v>2686.56</c:v>
                </c:pt>
                <c:pt idx="10024">
                  <c:v>1986.46</c:v>
                </c:pt>
                <c:pt idx="10025">
                  <c:v>2693.69</c:v>
                </c:pt>
                <c:pt idx="10026">
                  <c:v>2350.14</c:v>
                </c:pt>
                <c:pt idx="10027">
                  <c:v>1948.16</c:v>
                </c:pt>
                <c:pt idx="10028">
                  <c:v>2853.39</c:v>
                </c:pt>
                <c:pt idx="10029">
                  <c:v>2012.84</c:v>
                </c:pt>
                <c:pt idx="10030">
                  <c:v>2336.6999999999998</c:v>
                </c:pt>
                <c:pt idx="10031">
                  <c:v>2160.65</c:v>
                </c:pt>
                <c:pt idx="10032">
                  <c:v>2365.0100000000002</c:v>
                </c:pt>
                <c:pt idx="10033">
                  <c:v>2182.0300000000002</c:v>
                </c:pt>
                <c:pt idx="10034">
                  <c:v>2856.7</c:v>
                </c:pt>
                <c:pt idx="10035">
                  <c:v>1771.72</c:v>
                </c:pt>
                <c:pt idx="10036">
                  <c:v>1900.21</c:v>
                </c:pt>
                <c:pt idx="10037">
                  <c:v>2344.66</c:v>
                </c:pt>
                <c:pt idx="10038">
                  <c:v>3153.53</c:v>
                </c:pt>
                <c:pt idx="10039">
                  <c:v>2463.62</c:v>
                </c:pt>
                <c:pt idx="10040">
                  <c:v>3154.93</c:v>
                </c:pt>
                <c:pt idx="10041">
                  <c:v>2387.85</c:v>
                </c:pt>
                <c:pt idx="10042">
                  <c:v>2344.4699999999998</c:v>
                </c:pt>
                <c:pt idx="10043">
                  <c:v>2412.91</c:v>
                </c:pt>
                <c:pt idx="10044">
                  <c:v>1859.12</c:v>
                </c:pt>
                <c:pt idx="10045">
                  <c:v>1684.27</c:v>
                </c:pt>
                <c:pt idx="10046">
                  <c:v>2035.25</c:v>
                </c:pt>
                <c:pt idx="10047">
                  <c:v>1564.64</c:v>
                </c:pt>
                <c:pt idx="10048">
                  <c:v>2469.81</c:v>
                </c:pt>
                <c:pt idx="10049">
                  <c:v>2533.4</c:v>
                </c:pt>
                <c:pt idx="10050">
                  <c:v>3758.41</c:v>
                </c:pt>
                <c:pt idx="10051">
                  <c:v>1908.45</c:v>
                </c:pt>
                <c:pt idx="10052">
                  <c:v>1652.41</c:v>
                </c:pt>
                <c:pt idx="10053">
                  <c:v>2109.29</c:v>
                </c:pt>
                <c:pt idx="10054">
                  <c:v>2539.7800000000002</c:v>
                </c:pt>
                <c:pt idx="10055">
                  <c:v>1839.06</c:v>
                </c:pt>
                <c:pt idx="10056">
                  <c:v>2002.6</c:v>
                </c:pt>
                <c:pt idx="10057">
                  <c:v>2298.58</c:v>
                </c:pt>
                <c:pt idx="10058">
                  <c:v>2895.59</c:v>
                </c:pt>
                <c:pt idx="10059">
                  <c:v>1948.51</c:v>
                </c:pt>
                <c:pt idx="10060">
                  <c:v>2233.7600000000002</c:v>
                </c:pt>
                <c:pt idx="10061">
                  <c:v>2142.5700000000002</c:v>
                </c:pt>
                <c:pt idx="10062">
                  <c:v>2019.89</c:v>
                </c:pt>
                <c:pt idx="10063">
                  <c:v>1925.93</c:v>
                </c:pt>
                <c:pt idx="10064">
                  <c:v>1579.8</c:v>
                </c:pt>
                <c:pt idx="10065">
                  <c:v>1112.83</c:v>
                </c:pt>
                <c:pt idx="10066">
                  <c:v>2006.65</c:v>
                </c:pt>
                <c:pt idx="10067">
                  <c:v>2530.17</c:v>
                </c:pt>
                <c:pt idx="10068">
                  <c:v>2441.54</c:v>
                </c:pt>
                <c:pt idx="10069">
                  <c:v>2862.87</c:v>
                </c:pt>
                <c:pt idx="10070">
                  <c:v>2686.46</c:v>
                </c:pt>
                <c:pt idx="10071">
                  <c:v>1932.12</c:v>
                </c:pt>
                <c:pt idx="10072">
                  <c:v>2938.86</c:v>
                </c:pt>
                <c:pt idx="10073">
                  <c:v>2575.81</c:v>
                </c:pt>
                <c:pt idx="10074">
                  <c:v>1648.66</c:v>
                </c:pt>
                <c:pt idx="10075">
                  <c:v>1243.57</c:v>
                </c:pt>
                <c:pt idx="10076">
                  <c:v>2223.13</c:v>
                </c:pt>
                <c:pt idx="10077">
                  <c:v>2085.65</c:v>
                </c:pt>
                <c:pt idx="10078">
                  <c:v>2210.71</c:v>
                </c:pt>
                <c:pt idx="10079">
                  <c:v>2242.89</c:v>
                </c:pt>
                <c:pt idx="10080">
                  <c:v>1132.26</c:v>
                </c:pt>
                <c:pt idx="10081">
                  <c:v>153.88</c:v>
                </c:pt>
                <c:pt idx="10082">
                  <c:v>211.72</c:v>
                </c:pt>
                <c:pt idx="10083">
                  <c:v>1880.98</c:v>
                </c:pt>
                <c:pt idx="10084">
                  <c:v>1238.3900000000001</c:v>
                </c:pt>
                <c:pt idx="10085">
                  <c:v>1856.3</c:v>
                </c:pt>
                <c:pt idx="10086">
                  <c:v>2135.3000000000002</c:v>
                </c:pt>
                <c:pt idx="10087">
                  <c:v>3594.19</c:v>
                </c:pt>
                <c:pt idx="10088">
                  <c:v>2951.36</c:v>
                </c:pt>
                <c:pt idx="10089">
                  <c:v>5198.7700000000004</c:v>
                </c:pt>
                <c:pt idx="10090">
                  <c:v>1359.62</c:v>
                </c:pt>
                <c:pt idx="10091">
                  <c:v>1236.01</c:v>
                </c:pt>
                <c:pt idx="10092">
                  <c:v>2012.56</c:v>
                </c:pt>
                <c:pt idx="10093">
                  <c:v>1740.31</c:v>
                </c:pt>
                <c:pt idx="10094">
                  <c:v>1631.36</c:v>
                </c:pt>
                <c:pt idx="10095">
                  <c:v>1351.45</c:v>
                </c:pt>
                <c:pt idx="10096">
                  <c:v>1658.95</c:v>
                </c:pt>
                <c:pt idx="10097">
                  <c:v>1232.21</c:v>
                </c:pt>
                <c:pt idx="10098">
                  <c:v>1400.72</c:v>
                </c:pt>
                <c:pt idx="10099">
                  <c:v>2200.16</c:v>
                </c:pt>
                <c:pt idx="10100">
                  <c:v>2343.58</c:v>
                </c:pt>
                <c:pt idx="10101">
                  <c:v>1980.88</c:v>
                </c:pt>
                <c:pt idx="10102">
                  <c:v>2075.52</c:v>
                </c:pt>
                <c:pt idx="10103">
                  <c:v>1339.46</c:v>
                </c:pt>
                <c:pt idx="10104">
                  <c:v>1626.85</c:v>
                </c:pt>
                <c:pt idx="10105">
                  <c:v>2276.4299999999998</c:v>
                </c:pt>
                <c:pt idx="10106">
                  <c:v>2030.85</c:v>
                </c:pt>
                <c:pt idx="10107">
                  <c:v>1858.65</c:v>
                </c:pt>
                <c:pt idx="10108">
                  <c:v>2427.83</c:v>
                </c:pt>
                <c:pt idx="10109">
                  <c:v>1853.81</c:v>
                </c:pt>
                <c:pt idx="10110">
                  <c:v>1528.79</c:v>
                </c:pt>
                <c:pt idx="10111">
                  <c:v>1466.01</c:v>
                </c:pt>
                <c:pt idx="10112">
                  <c:v>1821.64</c:v>
                </c:pt>
                <c:pt idx="10113">
                  <c:v>1709.18</c:v>
                </c:pt>
                <c:pt idx="10114">
                  <c:v>1962.85</c:v>
                </c:pt>
                <c:pt idx="10115">
                  <c:v>1859.4</c:v>
                </c:pt>
                <c:pt idx="10116">
                  <c:v>1880.74</c:v>
                </c:pt>
                <c:pt idx="10117">
                  <c:v>1415.78</c:v>
                </c:pt>
                <c:pt idx="10118">
                  <c:v>1555.12</c:v>
                </c:pt>
                <c:pt idx="10119">
                  <c:v>1944.01</c:v>
                </c:pt>
                <c:pt idx="10120">
                  <c:v>3774.37</c:v>
                </c:pt>
                <c:pt idx="10121">
                  <c:v>2679.15</c:v>
                </c:pt>
                <c:pt idx="10122">
                  <c:v>1528.86</c:v>
                </c:pt>
                <c:pt idx="10123">
                  <c:v>253.75</c:v>
                </c:pt>
                <c:pt idx="10124">
                  <c:v>242.04</c:v>
                </c:pt>
                <c:pt idx="10125">
                  <c:v>1988.16</c:v>
                </c:pt>
                <c:pt idx="10126">
                  <c:v>1715.6</c:v>
                </c:pt>
                <c:pt idx="10127">
                  <c:v>1243.01</c:v>
                </c:pt>
                <c:pt idx="10128">
                  <c:v>1618.06</c:v>
                </c:pt>
                <c:pt idx="10129">
                  <c:v>1366.48</c:v>
                </c:pt>
                <c:pt idx="10130">
                  <c:v>1292.72</c:v>
                </c:pt>
                <c:pt idx="10131">
                  <c:v>3604.53</c:v>
                </c:pt>
                <c:pt idx="10132">
                  <c:v>3828.57</c:v>
                </c:pt>
                <c:pt idx="10133">
                  <c:v>4761.37</c:v>
                </c:pt>
                <c:pt idx="10134">
                  <c:v>1911.88</c:v>
                </c:pt>
                <c:pt idx="10135">
                  <c:v>2834.72</c:v>
                </c:pt>
                <c:pt idx="10136">
                  <c:v>3199.58</c:v>
                </c:pt>
                <c:pt idx="10137">
                  <c:v>4242.1400000000003</c:v>
                </c:pt>
                <c:pt idx="10138">
                  <c:v>2159.4</c:v>
                </c:pt>
                <c:pt idx="10139">
                  <c:v>2215.5300000000002</c:v>
                </c:pt>
                <c:pt idx="10140">
                  <c:v>2777.12</c:v>
                </c:pt>
                <c:pt idx="10141">
                  <c:v>2263.19</c:v>
                </c:pt>
                <c:pt idx="10142">
                  <c:v>1893.77</c:v>
                </c:pt>
                <c:pt idx="10143">
                  <c:v>2030.65</c:v>
                </c:pt>
                <c:pt idx="10144">
                  <c:v>1550.04</c:v>
                </c:pt>
                <c:pt idx="10145">
                  <c:v>2045.88</c:v>
                </c:pt>
                <c:pt idx="10146">
                  <c:v>2016.42</c:v>
                </c:pt>
                <c:pt idx="10147">
                  <c:v>1775.85</c:v>
                </c:pt>
                <c:pt idx="10148">
                  <c:v>2158.7199999999998</c:v>
                </c:pt>
                <c:pt idx="10149">
                  <c:v>2035.85</c:v>
                </c:pt>
                <c:pt idx="10150">
                  <c:v>1678.67</c:v>
                </c:pt>
                <c:pt idx="10151">
                  <c:v>1858.34</c:v>
                </c:pt>
                <c:pt idx="10152">
                  <c:v>1810.32</c:v>
                </c:pt>
                <c:pt idx="10153">
                  <c:v>1605.2</c:v>
                </c:pt>
                <c:pt idx="10154">
                  <c:v>1636.9</c:v>
                </c:pt>
                <c:pt idx="10155">
                  <c:v>2038.02</c:v>
                </c:pt>
                <c:pt idx="10156">
                  <c:v>1725.5</c:v>
                </c:pt>
                <c:pt idx="10157">
                  <c:v>1900.63</c:v>
                </c:pt>
                <c:pt idx="10158">
                  <c:v>2133.39</c:v>
                </c:pt>
                <c:pt idx="10159">
                  <c:v>1848.91</c:v>
                </c:pt>
                <c:pt idx="10160">
                  <c:v>1903.11</c:v>
                </c:pt>
                <c:pt idx="10161">
                  <c:v>1798.27</c:v>
                </c:pt>
                <c:pt idx="10162">
                  <c:v>2301.2399999999998</c:v>
                </c:pt>
                <c:pt idx="10163">
                  <c:v>1735.45</c:v>
                </c:pt>
                <c:pt idx="10164">
                  <c:v>1776.09</c:v>
                </c:pt>
                <c:pt idx="10165">
                  <c:v>2410.4299999999998</c:v>
                </c:pt>
                <c:pt idx="10166">
                  <c:v>1418.78</c:v>
                </c:pt>
                <c:pt idx="10167">
                  <c:v>1473.44</c:v>
                </c:pt>
                <c:pt idx="10168">
                  <c:v>2510.84</c:v>
                </c:pt>
                <c:pt idx="10169">
                  <c:v>2426.34</c:v>
                </c:pt>
                <c:pt idx="10170">
                  <c:v>1786.64</c:v>
                </c:pt>
                <c:pt idx="10171">
                  <c:v>2114.6999999999998</c:v>
                </c:pt>
                <c:pt idx="10172">
                  <c:v>6219.55</c:v>
                </c:pt>
                <c:pt idx="10173">
                  <c:v>3382.4</c:v>
                </c:pt>
                <c:pt idx="10174">
                  <c:v>3550.05</c:v>
                </c:pt>
                <c:pt idx="10175">
                  <c:v>3455.24</c:v>
                </c:pt>
                <c:pt idx="10176">
                  <c:v>4496.26</c:v>
                </c:pt>
                <c:pt idx="10177">
                  <c:v>5291.57</c:v>
                </c:pt>
                <c:pt idx="10178">
                  <c:v>3815.57</c:v>
                </c:pt>
                <c:pt idx="10179">
                  <c:v>4278.3</c:v>
                </c:pt>
                <c:pt idx="10180">
                  <c:v>4251.13</c:v>
                </c:pt>
                <c:pt idx="10181">
                  <c:v>3043.32</c:v>
                </c:pt>
                <c:pt idx="10182">
                  <c:v>4932.2700000000004</c:v>
                </c:pt>
                <c:pt idx="10183">
                  <c:v>4208.03</c:v>
                </c:pt>
                <c:pt idx="10184">
                  <c:v>4947.45</c:v>
                </c:pt>
                <c:pt idx="10185">
                  <c:v>3726.28</c:v>
                </c:pt>
                <c:pt idx="10186">
                  <c:v>2113.15</c:v>
                </c:pt>
                <c:pt idx="10187">
                  <c:v>3014.05</c:v>
                </c:pt>
                <c:pt idx="10188">
                  <c:v>3183.49</c:v>
                </c:pt>
                <c:pt idx="10189">
                  <c:v>3292.11</c:v>
                </c:pt>
                <c:pt idx="10190">
                  <c:v>2801.26</c:v>
                </c:pt>
                <c:pt idx="10191">
                  <c:v>3294.96</c:v>
                </c:pt>
                <c:pt idx="10192">
                  <c:v>3133.76</c:v>
                </c:pt>
                <c:pt idx="10193">
                  <c:v>2897.6</c:v>
                </c:pt>
                <c:pt idx="10194">
                  <c:v>2758.12</c:v>
                </c:pt>
                <c:pt idx="10195">
                  <c:v>4234.1899999999996</c:v>
                </c:pt>
                <c:pt idx="10196">
                  <c:v>2868.09</c:v>
                </c:pt>
                <c:pt idx="10197">
                  <c:v>4071.84</c:v>
                </c:pt>
                <c:pt idx="10198">
                  <c:v>2721.39</c:v>
                </c:pt>
                <c:pt idx="10199">
                  <c:v>1484.3</c:v>
                </c:pt>
                <c:pt idx="10200">
                  <c:v>2730.9</c:v>
                </c:pt>
                <c:pt idx="10201">
                  <c:v>2908.2</c:v>
                </c:pt>
                <c:pt idx="10202">
                  <c:v>2529.67</c:v>
                </c:pt>
                <c:pt idx="10203">
                  <c:v>2057.36</c:v>
                </c:pt>
                <c:pt idx="10204">
                  <c:v>1666.97</c:v>
                </c:pt>
                <c:pt idx="10205">
                  <c:v>1721.49</c:v>
                </c:pt>
                <c:pt idx="10206">
                  <c:v>1999.99</c:v>
                </c:pt>
                <c:pt idx="10207">
                  <c:v>2263.86</c:v>
                </c:pt>
                <c:pt idx="10208">
                  <c:v>1820.87</c:v>
                </c:pt>
                <c:pt idx="10209">
                  <c:v>2132.2800000000002</c:v>
                </c:pt>
                <c:pt idx="10210">
                  <c:v>1682.34</c:v>
                </c:pt>
                <c:pt idx="10211">
                  <c:v>1790.17</c:v>
                </c:pt>
                <c:pt idx="10212">
                  <c:v>2008.53</c:v>
                </c:pt>
                <c:pt idx="10213">
                  <c:v>1664.91</c:v>
                </c:pt>
                <c:pt idx="10214">
                  <c:v>1771.78</c:v>
                </c:pt>
                <c:pt idx="10215">
                  <c:v>1564.08</c:v>
                </c:pt>
                <c:pt idx="10216">
                  <c:v>2274.4899999999998</c:v>
                </c:pt>
                <c:pt idx="10217">
                  <c:v>2210.71</c:v>
                </c:pt>
                <c:pt idx="10218">
                  <c:v>1831.4</c:v>
                </c:pt>
                <c:pt idx="10219">
                  <c:v>1912.49</c:v>
                </c:pt>
                <c:pt idx="10220">
                  <c:v>1377.43</c:v>
                </c:pt>
                <c:pt idx="10221">
                  <c:v>1786.39</c:v>
                </c:pt>
                <c:pt idx="10222">
                  <c:v>1789.32</c:v>
                </c:pt>
                <c:pt idx="10223">
                  <c:v>3726.05</c:v>
                </c:pt>
                <c:pt idx="10224">
                  <c:v>180.83</c:v>
                </c:pt>
                <c:pt idx="10225">
                  <c:v>1738.57</c:v>
                </c:pt>
                <c:pt idx="10226">
                  <c:v>2436.75</c:v>
                </c:pt>
                <c:pt idx="10227">
                  <c:v>1606.79</c:v>
                </c:pt>
                <c:pt idx="10228">
                  <c:v>2086.5300000000002</c:v>
                </c:pt>
                <c:pt idx="10229">
                  <c:v>1375.25</c:v>
                </c:pt>
                <c:pt idx="10230">
                  <c:v>2356.83</c:v>
                </c:pt>
                <c:pt idx="10231">
                  <c:v>2055.56</c:v>
                </c:pt>
                <c:pt idx="10232">
                  <c:v>1844.97</c:v>
                </c:pt>
                <c:pt idx="10233">
                  <c:v>1798.28</c:v>
                </c:pt>
                <c:pt idx="10234">
                  <c:v>1748.87</c:v>
                </c:pt>
                <c:pt idx="10235">
                  <c:v>1653.89</c:v>
                </c:pt>
                <c:pt idx="10236">
                  <c:v>1847.49</c:v>
                </c:pt>
                <c:pt idx="10237">
                  <c:v>2441.0300000000002</c:v>
                </c:pt>
                <c:pt idx="10238">
                  <c:v>1629.24</c:v>
                </c:pt>
                <c:pt idx="10239">
                  <c:v>1552.57</c:v>
                </c:pt>
                <c:pt idx="10240">
                  <c:v>2098.3200000000002</c:v>
                </c:pt>
                <c:pt idx="10241">
                  <c:v>2003.71</c:v>
                </c:pt>
                <c:pt idx="10242">
                  <c:v>1903.82</c:v>
                </c:pt>
                <c:pt idx="10243">
                  <c:v>2179.6999999999998</c:v>
                </c:pt>
                <c:pt idx="10244">
                  <c:v>1659.89</c:v>
                </c:pt>
                <c:pt idx="10245">
                  <c:v>1263.0999999999999</c:v>
                </c:pt>
                <c:pt idx="10246">
                  <c:v>1965.51</c:v>
                </c:pt>
                <c:pt idx="10247">
                  <c:v>2281.7399999999998</c:v>
                </c:pt>
                <c:pt idx="10248">
                  <c:v>1702.65</c:v>
                </c:pt>
                <c:pt idx="10249">
                  <c:v>1926.28</c:v>
                </c:pt>
                <c:pt idx="10250">
                  <c:v>1820.51</c:v>
                </c:pt>
                <c:pt idx="10251">
                  <c:v>1738.3</c:v>
                </c:pt>
                <c:pt idx="10252">
                  <c:v>2182.3000000000002</c:v>
                </c:pt>
                <c:pt idx="10253">
                  <c:v>1440.72</c:v>
                </c:pt>
                <c:pt idx="10254">
                  <c:v>1992.58</c:v>
                </c:pt>
                <c:pt idx="10255">
                  <c:v>1928.07</c:v>
                </c:pt>
                <c:pt idx="10256">
                  <c:v>1510.32</c:v>
                </c:pt>
                <c:pt idx="10257">
                  <c:v>1757.54</c:v>
                </c:pt>
                <c:pt idx="10258">
                  <c:v>1438.72</c:v>
                </c:pt>
                <c:pt idx="10259">
                  <c:v>1855.89</c:v>
                </c:pt>
                <c:pt idx="10260">
                  <c:v>1974.96</c:v>
                </c:pt>
                <c:pt idx="10261">
                  <c:v>2981.85</c:v>
                </c:pt>
                <c:pt idx="10262">
                  <c:v>1956.53</c:v>
                </c:pt>
                <c:pt idx="10263">
                  <c:v>2724.85</c:v>
                </c:pt>
                <c:pt idx="10264">
                  <c:v>1631.69</c:v>
                </c:pt>
                <c:pt idx="10265">
                  <c:v>1856.91</c:v>
                </c:pt>
                <c:pt idx="10266">
                  <c:v>1813.66</c:v>
                </c:pt>
                <c:pt idx="10267">
                  <c:v>1920.7</c:v>
                </c:pt>
                <c:pt idx="10268">
                  <c:v>1831.52</c:v>
                </c:pt>
                <c:pt idx="10269">
                  <c:v>1993.82</c:v>
                </c:pt>
                <c:pt idx="10270">
                  <c:v>1715.84</c:v>
                </c:pt>
                <c:pt idx="10271">
                  <c:v>2071.9</c:v>
                </c:pt>
                <c:pt idx="10272">
                  <c:v>1278.3800000000001</c:v>
                </c:pt>
                <c:pt idx="10273">
                  <c:v>1691.59</c:v>
                </c:pt>
                <c:pt idx="10274">
                  <c:v>1584.47</c:v>
                </c:pt>
                <c:pt idx="10275">
                  <c:v>1412.43</c:v>
                </c:pt>
                <c:pt idx="10276">
                  <c:v>3221.41</c:v>
                </c:pt>
                <c:pt idx="10277">
                  <c:v>2542.48</c:v>
                </c:pt>
                <c:pt idx="10278">
                  <c:v>1846.3</c:v>
                </c:pt>
                <c:pt idx="10279">
                  <c:v>2289.4</c:v>
                </c:pt>
                <c:pt idx="10280">
                  <c:v>2058.7800000000002</c:v>
                </c:pt>
                <c:pt idx="10281">
                  <c:v>2127.92</c:v>
                </c:pt>
                <c:pt idx="10282">
                  <c:v>1441.68</c:v>
                </c:pt>
                <c:pt idx="10283">
                  <c:v>1822.15</c:v>
                </c:pt>
                <c:pt idx="10284">
                  <c:v>1756.56</c:v>
                </c:pt>
                <c:pt idx="10285">
                  <c:v>1672.46</c:v>
                </c:pt>
                <c:pt idx="10286">
                  <c:v>1756.95</c:v>
                </c:pt>
                <c:pt idx="10287">
                  <c:v>2178.81</c:v>
                </c:pt>
                <c:pt idx="10288">
                  <c:v>1297.42</c:v>
                </c:pt>
                <c:pt idx="10289">
                  <c:v>2111.48</c:v>
                </c:pt>
                <c:pt idx="10290">
                  <c:v>1914.91</c:v>
                </c:pt>
                <c:pt idx="10291">
                  <c:v>2005.23</c:v>
                </c:pt>
                <c:pt idx="10292">
                  <c:v>1382.71</c:v>
                </c:pt>
                <c:pt idx="10293">
                  <c:v>2213.37</c:v>
                </c:pt>
                <c:pt idx="10294">
                  <c:v>2106.44</c:v>
                </c:pt>
                <c:pt idx="10295">
                  <c:v>1814.78</c:v>
                </c:pt>
                <c:pt idx="10296">
                  <c:v>2048.42</c:v>
                </c:pt>
                <c:pt idx="10297">
                  <c:v>2049.98</c:v>
                </c:pt>
                <c:pt idx="10298">
                  <c:v>1553.81</c:v>
                </c:pt>
                <c:pt idx="10299">
                  <c:v>1833.69</c:v>
                </c:pt>
                <c:pt idx="10300">
                  <c:v>2304.0700000000002</c:v>
                </c:pt>
                <c:pt idx="10301">
                  <c:v>1764.61</c:v>
                </c:pt>
                <c:pt idx="10302">
                  <c:v>2167.5100000000002</c:v>
                </c:pt>
                <c:pt idx="10303">
                  <c:v>1887.14</c:v>
                </c:pt>
                <c:pt idx="10304">
                  <c:v>4460.49</c:v>
                </c:pt>
                <c:pt idx="10305">
                  <c:v>2415.94</c:v>
                </c:pt>
                <c:pt idx="10306">
                  <c:v>2041.11</c:v>
                </c:pt>
                <c:pt idx="10307">
                  <c:v>2000.66</c:v>
                </c:pt>
                <c:pt idx="10308">
                  <c:v>2242.38</c:v>
                </c:pt>
                <c:pt idx="10309">
                  <c:v>2254.71</c:v>
                </c:pt>
                <c:pt idx="10310">
                  <c:v>2214.0300000000002</c:v>
                </c:pt>
                <c:pt idx="10311">
                  <c:v>1628.37</c:v>
                </c:pt>
                <c:pt idx="10312">
                  <c:v>1927.98</c:v>
                </c:pt>
                <c:pt idx="10313">
                  <c:v>2102.52</c:v>
                </c:pt>
                <c:pt idx="10314">
                  <c:v>1893.16</c:v>
                </c:pt>
                <c:pt idx="10315">
                  <c:v>1372.23</c:v>
                </c:pt>
                <c:pt idx="10316">
                  <c:v>1994.55</c:v>
                </c:pt>
                <c:pt idx="10317">
                  <c:v>1544.45</c:v>
                </c:pt>
                <c:pt idx="10318">
                  <c:v>1297.3499999999999</c:v>
                </c:pt>
                <c:pt idx="10319">
                  <c:v>1716.32</c:v>
                </c:pt>
                <c:pt idx="10320">
                  <c:v>2008.62</c:v>
                </c:pt>
                <c:pt idx="10321">
                  <c:v>1719.09</c:v>
                </c:pt>
                <c:pt idx="10322">
                  <c:v>1938.34</c:v>
                </c:pt>
                <c:pt idx="10323">
                  <c:v>2103.08</c:v>
                </c:pt>
                <c:pt idx="10324">
                  <c:v>1139.3800000000001</c:v>
                </c:pt>
                <c:pt idx="10325">
                  <c:v>1408.5</c:v>
                </c:pt>
                <c:pt idx="10326">
                  <c:v>2005.11</c:v>
                </c:pt>
                <c:pt idx="10327">
                  <c:v>1574.45</c:v>
                </c:pt>
                <c:pt idx="10328">
                  <c:v>2699.64</c:v>
                </c:pt>
                <c:pt idx="10329">
                  <c:v>2138.88</c:v>
                </c:pt>
                <c:pt idx="10330">
                  <c:v>2010.61</c:v>
                </c:pt>
                <c:pt idx="10331">
                  <c:v>1602.33</c:v>
                </c:pt>
                <c:pt idx="10332">
                  <c:v>2019.16</c:v>
                </c:pt>
                <c:pt idx="10333">
                  <c:v>1961.56</c:v>
                </c:pt>
                <c:pt idx="10334">
                  <c:v>1833.39</c:v>
                </c:pt>
                <c:pt idx="10335">
                  <c:v>1884.45</c:v>
                </c:pt>
                <c:pt idx="10336">
                  <c:v>1771.82</c:v>
                </c:pt>
                <c:pt idx="10337">
                  <c:v>1238.6400000000001</c:v>
                </c:pt>
                <c:pt idx="10338">
                  <c:v>1745.2</c:v>
                </c:pt>
                <c:pt idx="10339">
                  <c:v>1660.72</c:v>
                </c:pt>
                <c:pt idx="10340">
                  <c:v>1725.24</c:v>
                </c:pt>
                <c:pt idx="10341">
                  <c:v>1677.14</c:v>
                </c:pt>
                <c:pt idx="10342">
                  <c:v>1906.47</c:v>
                </c:pt>
                <c:pt idx="10343">
                  <c:v>1452.74</c:v>
                </c:pt>
                <c:pt idx="10344">
                  <c:v>1371.72</c:v>
                </c:pt>
                <c:pt idx="10345">
                  <c:v>1986.56</c:v>
                </c:pt>
                <c:pt idx="10346">
                  <c:v>3988.47</c:v>
                </c:pt>
                <c:pt idx="10347">
                  <c:v>2593.25</c:v>
                </c:pt>
                <c:pt idx="10348">
                  <c:v>1957.16</c:v>
                </c:pt>
                <c:pt idx="10349">
                  <c:v>1899.35</c:v>
                </c:pt>
                <c:pt idx="10350">
                  <c:v>2188.4699999999998</c:v>
                </c:pt>
                <c:pt idx="10351">
                  <c:v>1381.56</c:v>
                </c:pt>
                <c:pt idx="10352">
                  <c:v>2134.0100000000002</c:v>
                </c:pt>
                <c:pt idx="10353">
                  <c:v>1681.22</c:v>
                </c:pt>
                <c:pt idx="10354">
                  <c:v>1919.27</c:v>
                </c:pt>
                <c:pt idx="10355">
                  <c:v>1176.32</c:v>
                </c:pt>
                <c:pt idx="10356">
                  <c:v>1728.18</c:v>
                </c:pt>
                <c:pt idx="10357">
                  <c:v>1916.65</c:v>
                </c:pt>
                <c:pt idx="10358">
                  <c:v>1758.58</c:v>
                </c:pt>
                <c:pt idx="10359">
                  <c:v>2208.27</c:v>
                </c:pt>
                <c:pt idx="10360">
                  <c:v>1576.9</c:v>
                </c:pt>
                <c:pt idx="10361">
                  <c:v>1149.3800000000001</c:v>
                </c:pt>
                <c:pt idx="10362">
                  <c:v>2146.16</c:v>
                </c:pt>
                <c:pt idx="10363">
                  <c:v>1981.18</c:v>
                </c:pt>
                <c:pt idx="10364">
                  <c:v>1299.99</c:v>
                </c:pt>
                <c:pt idx="10365">
                  <c:v>2875.64</c:v>
                </c:pt>
                <c:pt idx="10366">
                  <c:v>5426.3</c:v>
                </c:pt>
                <c:pt idx="10367">
                  <c:v>4207.1099999999997</c:v>
                </c:pt>
                <c:pt idx="10368">
                  <c:v>4640.78</c:v>
                </c:pt>
                <c:pt idx="10369">
                  <c:v>2892.04</c:v>
                </c:pt>
                <c:pt idx="10370">
                  <c:v>2658.85</c:v>
                </c:pt>
                <c:pt idx="10371">
                  <c:v>2248.2600000000002</c:v>
                </c:pt>
                <c:pt idx="10372">
                  <c:v>3143.25</c:v>
                </c:pt>
                <c:pt idx="10373">
                  <c:v>3174.54</c:v>
                </c:pt>
                <c:pt idx="10374">
                  <c:v>3285.54</c:v>
                </c:pt>
                <c:pt idx="10375">
                  <c:v>3291.17</c:v>
                </c:pt>
                <c:pt idx="10376">
                  <c:v>2144.31</c:v>
                </c:pt>
                <c:pt idx="10377">
                  <c:v>2577.04</c:v>
                </c:pt>
                <c:pt idx="10378">
                  <c:v>3853.99</c:v>
                </c:pt>
                <c:pt idx="10379">
                  <c:v>2435.62</c:v>
                </c:pt>
                <c:pt idx="10380">
                  <c:v>2368.5300000000002</c:v>
                </c:pt>
                <c:pt idx="10381">
                  <c:v>2384.46</c:v>
                </c:pt>
                <c:pt idx="10382">
                  <c:v>2581.0300000000002</c:v>
                </c:pt>
                <c:pt idx="10383">
                  <c:v>1132.26</c:v>
                </c:pt>
                <c:pt idx="10384">
                  <c:v>1328.89</c:v>
                </c:pt>
                <c:pt idx="10385">
                  <c:v>2063.86</c:v>
                </c:pt>
                <c:pt idx="10386">
                  <c:v>1431.43</c:v>
                </c:pt>
                <c:pt idx="10387">
                  <c:v>3123.11</c:v>
                </c:pt>
                <c:pt idx="10388">
                  <c:v>1498.52</c:v>
                </c:pt>
                <c:pt idx="10389">
                  <c:v>4322.29</c:v>
                </c:pt>
                <c:pt idx="10390">
                  <c:v>4626.8</c:v>
                </c:pt>
                <c:pt idx="10391">
                  <c:v>5592.99</c:v>
                </c:pt>
                <c:pt idx="10392">
                  <c:v>3625.67</c:v>
                </c:pt>
                <c:pt idx="10393">
                  <c:v>5198.07</c:v>
                </c:pt>
                <c:pt idx="10394">
                  <c:v>3512.9</c:v>
                </c:pt>
                <c:pt idx="10395">
                  <c:v>3437.27</c:v>
                </c:pt>
                <c:pt idx="10396">
                  <c:v>1706.17</c:v>
                </c:pt>
                <c:pt idx="10397">
                  <c:v>262.35000000000002</c:v>
                </c:pt>
                <c:pt idx="10398">
                  <c:v>5277.82</c:v>
                </c:pt>
                <c:pt idx="10399">
                  <c:v>3332.17</c:v>
                </c:pt>
                <c:pt idx="10400">
                  <c:v>2249.5100000000002</c:v>
                </c:pt>
                <c:pt idx="10401">
                  <c:v>2615.2399999999998</c:v>
                </c:pt>
                <c:pt idx="10402">
                  <c:v>2321.75</c:v>
                </c:pt>
                <c:pt idx="10403">
                  <c:v>7066.29</c:v>
                </c:pt>
                <c:pt idx="10404">
                  <c:v>5971.27</c:v>
                </c:pt>
                <c:pt idx="10405">
                  <c:v>6844.84</c:v>
                </c:pt>
                <c:pt idx="10406">
                  <c:v>6846.29</c:v>
                </c:pt>
                <c:pt idx="10407">
                  <c:v>7094.39</c:v>
                </c:pt>
                <c:pt idx="10408">
                  <c:v>5317.57</c:v>
                </c:pt>
                <c:pt idx="10409">
                  <c:v>4673.09</c:v>
                </c:pt>
                <c:pt idx="10410">
                  <c:v>4483.63</c:v>
                </c:pt>
                <c:pt idx="10411">
                  <c:v>7743.81</c:v>
                </c:pt>
                <c:pt idx="10412">
                  <c:v>9848.18</c:v>
                </c:pt>
                <c:pt idx="10413">
                  <c:v>9714.0400000000009</c:v>
                </c:pt>
                <c:pt idx="10414">
                  <c:v>5897</c:v>
                </c:pt>
                <c:pt idx="10415">
                  <c:v>6927.84</c:v>
                </c:pt>
                <c:pt idx="10416">
                  <c:v>14960.24</c:v>
                </c:pt>
                <c:pt idx="10417">
                  <c:v>13269.83</c:v>
                </c:pt>
                <c:pt idx="10418">
                  <c:v>6310.27</c:v>
                </c:pt>
                <c:pt idx="10419">
                  <c:v>6031.48</c:v>
                </c:pt>
                <c:pt idx="10420">
                  <c:v>10047.14</c:v>
                </c:pt>
                <c:pt idx="10421">
                  <c:v>9340.42</c:v>
                </c:pt>
                <c:pt idx="10422">
                  <c:v>5582.47</c:v>
                </c:pt>
                <c:pt idx="10423">
                  <c:v>8611.7000000000007</c:v>
                </c:pt>
                <c:pt idx="10424">
                  <c:v>8728.17</c:v>
                </c:pt>
                <c:pt idx="10425">
                  <c:v>8645.2199999999993</c:v>
                </c:pt>
                <c:pt idx="10426">
                  <c:v>4612</c:v>
                </c:pt>
                <c:pt idx="10427">
                  <c:v>3307.11</c:v>
                </c:pt>
                <c:pt idx="10428">
                  <c:v>4479.45</c:v>
                </c:pt>
                <c:pt idx="10429">
                  <c:v>6586.27</c:v>
                </c:pt>
                <c:pt idx="10430">
                  <c:v>7262.14</c:v>
                </c:pt>
                <c:pt idx="10431">
                  <c:v>2985.48</c:v>
                </c:pt>
                <c:pt idx="10432">
                  <c:v>4983.21</c:v>
                </c:pt>
                <c:pt idx="10433">
                  <c:v>4909.74</c:v>
                </c:pt>
                <c:pt idx="10434">
                  <c:v>9125.17</c:v>
                </c:pt>
                <c:pt idx="10435">
                  <c:v>1883.14</c:v>
                </c:pt>
                <c:pt idx="10436">
                  <c:v>1685.01</c:v>
                </c:pt>
                <c:pt idx="10437">
                  <c:v>6901.14</c:v>
                </c:pt>
                <c:pt idx="10438">
                  <c:v>6461.57</c:v>
                </c:pt>
                <c:pt idx="10439">
                  <c:v>7561.29</c:v>
                </c:pt>
                <c:pt idx="10440">
                  <c:v>5984.64</c:v>
                </c:pt>
                <c:pt idx="10441">
                  <c:v>5641.47</c:v>
                </c:pt>
                <c:pt idx="10442">
                  <c:v>5413.4</c:v>
                </c:pt>
                <c:pt idx="10443">
                  <c:v>3400.18</c:v>
                </c:pt>
                <c:pt idx="10444">
                  <c:v>3883.89</c:v>
                </c:pt>
                <c:pt idx="10445">
                  <c:v>3324.53</c:v>
                </c:pt>
                <c:pt idx="10446">
                  <c:v>4988.5</c:v>
                </c:pt>
                <c:pt idx="10447">
                  <c:v>5295.63</c:v>
                </c:pt>
                <c:pt idx="10448">
                  <c:v>4305.8999999999996</c:v>
                </c:pt>
                <c:pt idx="10449">
                  <c:v>5819.65</c:v>
                </c:pt>
                <c:pt idx="10450">
                  <c:v>5785.62</c:v>
                </c:pt>
                <c:pt idx="10451">
                  <c:v>5362.32</c:v>
                </c:pt>
                <c:pt idx="10452">
                  <c:v>2085.31</c:v>
                </c:pt>
                <c:pt idx="10453">
                  <c:v>2375.19</c:v>
                </c:pt>
                <c:pt idx="10454">
                  <c:v>2276.33</c:v>
                </c:pt>
                <c:pt idx="10455">
                  <c:v>3900.89</c:v>
                </c:pt>
                <c:pt idx="10456">
                  <c:v>9537.19</c:v>
                </c:pt>
                <c:pt idx="10457">
                  <c:v>5702.4</c:v>
                </c:pt>
                <c:pt idx="10458">
                  <c:v>2362.2399999999998</c:v>
                </c:pt>
                <c:pt idx="10459">
                  <c:v>3931.6</c:v>
                </c:pt>
                <c:pt idx="10460">
                  <c:v>2338.58</c:v>
                </c:pt>
                <c:pt idx="10461">
                  <c:v>3601.05</c:v>
                </c:pt>
                <c:pt idx="10462">
                  <c:v>3365.97</c:v>
                </c:pt>
                <c:pt idx="10463">
                  <c:v>3052.87</c:v>
                </c:pt>
                <c:pt idx="10464">
                  <c:v>3991.8</c:v>
                </c:pt>
                <c:pt idx="10465">
                  <c:v>6389.98</c:v>
                </c:pt>
                <c:pt idx="10466">
                  <c:v>2741.71</c:v>
                </c:pt>
                <c:pt idx="10467">
                  <c:v>5115.22</c:v>
                </c:pt>
                <c:pt idx="10468">
                  <c:v>1793.87</c:v>
                </c:pt>
                <c:pt idx="10469">
                  <c:v>2862.22</c:v>
                </c:pt>
                <c:pt idx="10470">
                  <c:v>2117.8000000000002</c:v>
                </c:pt>
                <c:pt idx="10471">
                  <c:v>4290.24</c:v>
                </c:pt>
                <c:pt idx="10472">
                  <c:v>2422.7399999999998</c:v>
                </c:pt>
                <c:pt idx="10473">
                  <c:v>681.13</c:v>
                </c:pt>
                <c:pt idx="10474">
                  <c:v>5079.63</c:v>
                </c:pt>
                <c:pt idx="10475">
                  <c:v>3419.97</c:v>
                </c:pt>
                <c:pt idx="10476">
                  <c:v>623.54999999999995</c:v>
                </c:pt>
                <c:pt idx="10477">
                  <c:v>1289.99</c:v>
                </c:pt>
                <c:pt idx="10478">
                  <c:v>4074.9</c:v>
                </c:pt>
                <c:pt idx="10479">
                  <c:v>3490.95</c:v>
                </c:pt>
                <c:pt idx="10480">
                  <c:v>2784.63</c:v>
                </c:pt>
                <c:pt idx="10481">
                  <c:v>4229.47</c:v>
                </c:pt>
                <c:pt idx="10482">
                  <c:v>3081.44</c:v>
                </c:pt>
                <c:pt idx="10483">
                  <c:v>640.33000000000004</c:v>
                </c:pt>
                <c:pt idx="10484">
                  <c:v>499.05</c:v>
                </c:pt>
                <c:pt idx="10485">
                  <c:v>2105.44</c:v>
                </c:pt>
                <c:pt idx="10486">
                  <c:v>2441.35</c:v>
                </c:pt>
                <c:pt idx="10487">
                  <c:v>2537.7199999999998</c:v>
                </c:pt>
                <c:pt idx="10488">
                  <c:v>4406.83</c:v>
                </c:pt>
                <c:pt idx="10489">
                  <c:v>2660.45</c:v>
                </c:pt>
                <c:pt idx="10490">
                  <c:v>3971.38</c:v>
                </c:pt>
                <c:pt idx="10491">
                  <c:v>3057.28</c:v>
                </c:pt>
                <c:pt idx="10492">
                  <c:v>4386.91</c:v>
                </c:pt>
                <c:pt idx="10493">
                  <c:v>5877.25</c:v>
                </c:pt>
                <c:pt idx="10494">
                  <c:v>4457.5200000000004</c:v>
                </c:pt>
                <c:pt idx="10495">
                  <c:v>4761.0600000000004</c:v>
                </c:pt>
                <c:pt idx="10496">
                  <c:v>5113.6099999999997</c:v>
                </c:pt>
                <c:pt idx="10497">
                  <c:v>640.04</c:v>
                </c:pt>
                <c:pt idx="10498">
                  <c:v>5968.33</c:v>
                </c:pt>
                <c:pt idx="10499">
                  <c:v>5489.29</c:v>
                </c:pt>
                <c:pt idx="10500">
                  <c:v>3740.15</c:v>
                </c:pt>
                <c:pt idx="10501">
                  <c:v>5339.51</c:v>
                </c:pt>
                <c:pt idx="10502">
                  <c:v>2733.55</c:v>
                </c:pt>
                <c:pt idx="10503">
                  <c:v>2862.44</c:v>
                </c:pt>
                <c:pt idx="10504">
                  <c:v>2927.23</c:v>
                </c:pt>
                <c:pt idx="10505">
                  <c:v>5911.68</c:v>
                </c:pt>
                <c:pt idx="10506">
                  <c:v>6428.78</c:v>
                </c:pt>
                <c:pt idx="10507">
                  <c:v>8572.93</c:v>
                </c:pt>
                <c:pt idx="10508">
                  <c:v>9162.2000000000007</c:v>
                </c:pt>
                <c:pt idx="10509">
                  <c:v>11358.83</c:v>
                </c:pt>
                <c:pt idx="10510">
                  <c:v>7923.81</c:v>
                </c:pt>
                <c:pt idx="10511">
                  <c:v>6330.94</c:v>
                </c:pt>
                <c:pt idx="10512">
                  <c:v>7569.62</c:v>
                </c:pt>
                <c:pt idx="10513">
                  <c:v>6674.45</c:v>
                </c:pt>
                <c:pt idx="10514">
                  <c:v>9209.2999999999993</c:v>
                </c:pt>
                <c:pt idx="10515">
                  <c:v>6118.12</c:v>
                </c:pt>
                <c:pt idx="10516">
                  <c:v>4418.37</c:v>
                </c:pt>
                <c:pt idx="10517">
                  <c:v>5668.79</c:v>
                </c:pt>
                <c:pt idx="10518">
                  <c:v>6320.25</c:v>
                </c:pt>
                <c:pt idx="10519">
                  <c:v>9871.75</c:v>
                </c:pt>
                <c:pt idx="10520">
                  <c:v>11301.23</c:v>
                </c:pt>
                <c:pt idx="10521">
                  <c:v>5088.04</c:v>
                </c:pt>
                <c:pt idx="10522">
                  <c:v>12757.94</c:v>
                </c:pt>
                <c:pt idx="10523">
                  <c:v>13269.28</c:v>
                </c:pt>
                <c:pt idx="10524">
                  <c:v>8609.59</c:v>
                </c:pt>
                <c:pt idx="10525">
                  <c:v>5611.88</c:v>
                </c:pt>
                <c:pt idx="10526">
                  <c:v>7929.49</c:v>
                </c:pt>
                <c:pt idx="10527">
                  <c:v>14817.97</c:v>
                </c:pt>
                <c:pt idx="10528">
                  <c:v>2556.14</c:v>
                </c:pt>
                <c:pt idx="10529">
                  <c:v>4329.5200000000004</c:v>
                </c:pt>
                <c:pt idx="10530">
                  <c:v>2649.66</c:v>
                </c:pt>
                <c:pt idx="10531">
                  <c:v>5360.39</c:v>
                </c:pt>
                <c:pt idx="10532">
                  <c:v>3863.89</c:v>
                </c:pt>
                <c:pt idx="10533">
                  <c:v>4618.8</c:v>
                </c:pt>
                <c:pt idx="10534">
                  <c:v>4429.1099999999997</c:v>
                </c:pt>
                <c:pt idx="10535">
                  <c:v>2696.07</c:v>
                </c:pt>
                <c:pt idx="10536">
                  <c:v>4123.84</c:v>
                </c:pt>
                <c:pt idx="10537">
                  <c:v>3284.75</c:v>
                </c:pt>
                <c:pt idx="10538">
                  <c:v>5200.51</c:v>
                </c:pt>
                <c:pt idx="10539">
                  <c:v>7520.65</c:v>
                </c:pt>
                <c:pt idx="10540">
                  <c:v>3115.41</c:v>
                </c:pt>
                <c:pt idx="10541">
                  <c:v>6757.51</c:v>
                </c:pt>
                <c:pt idx="10542">
                  <c:v>2806.28</c:v>
                </c:pt>
                <c:pt idx="10543">
                  <c:v>6534.6</c:v>
                </c:pt>
                <c:pt idx="10544">
                  <c:v>5833.74</c:v>
                </c:pt>
                <c:pt idx="10545">
                  <c:v>5935.87</c:v>
                </c:pt>
                <c:pt idx="10546">
                  <c:v>7587.78</c:v>
                </c:pt>
                <c:pt idx="10547">
                  <c:v>6315.42</c:v>
                </c:pt>
                <c:pt idx="10548">
                  <c:v>7420.97</c:v>
                </c:pt>
                <c:pt idx="10549">
                  <c:v>7246.5</c:v>
                </c:pt>
                <c:pt idx="10550">
                  <c:v>5134.5200000000004</c:v>
                </c:pt>
                <c:pt idx="10551">
                  <c:v>8700.2999999999993</c:v>
                </c:pt>
                <c:pt idx="10552">
                  <c:v>6883.5</c:v>
                </c:pt>
                <c:pt idx="10553">
                  <c:v>3618.25</c:v>
                </c:pt>
                <c:pt idx="10554">
                  <c:v>3117.19</c:v>
                </c:pt>
                <c:pt idx="10555">
                  <c:v>2040.42</c:v>
                </c:pt>
                <c:pt idx="10556">
                  <c:v>1709.83</c:v>
                </c:pt>
                <c:pt idx="10557">
                  <c:v>5512.29</c:v>
                </c:pt>
                <c:pt idx="10558">
                  <c:v>4642.1000000000004</c:v>
                </c:pt>
                <c:pt idx="10559">
                  <c:v>4812.71</c:v>
                </c:pt>
                <c:pt idx="10560">
                  <c:v>4046.66</c:v>
                </c:pt>
                <c:pt idx="10561">
                  <c:v>3622.88</c:v>
                </c:pt>
                <c:pt idx="10562">
                  <c:v>6937.98</c:v>
                </c:pt>
                <c:pt idx="10563">
                  <c:v>6110.3</c:v>
                </c:pt>
                <c:pt idx="10564">
                  <c:v>3585.01</c:v>
                </c:pt>
                <c:pt idx="10565">
                  <c:v>3358.69</c:v>
                </c:pt>
                <c:pt idx="10566">
                  <c:v>2531.35</c:v>
                </c:pt>
                <c:pt idx="10567">
                  <c:v>4396.54</c:v>
                </c:pt>
                <c:pt idx="10568">
                  <c:v>8928.9500000000007</c:v>
                </c:pt>
                <c:pt idx="10569">
                  <c:v>8343.52</c:v>
                </c:pt>
                <c:pt idx="10570">
                  <c:v>7086.55</c:v>
                </c:pt>
                <c:pt idx="10571">
                  <c:v>3621.34</c:v>
                </c:pt>
                <c:pt idx="10572">
                  <c:v>4915.22</c:v>
                </c:pt>
                <c:pt idx="10573">
                  <c:v>5281.13</c:v>
                </c:pt>
                <c:pt idx="10574">
                  <c:v>6636.75</c:v>
                </c:pt>
                <c:pt idx="10575">
                  <c:v>5913.71</c:v>
                </c:pt>
                <c:pt idx="10576">
                  <c:v>5708.71</c:v>
                </c:pt>
                <c:pt idx="10577">
                  <c:v>4492.87</c:v>
                </c:pt>
                <c:pt idx="10578">
                  <c:v>3783.43</c:v>
                </c:pt>
                <c:pt idx="10579">
                  <c:v>1961.58</c:v>
                </c:pt>
                <c:pt idx="10580">
                  <c:v>4883.7</c:v>
                </c:pt>
                <c:pt idx="10581">
                  <c:v>3457.01</c:v>
                </c:pt>
                <c:pt idx="10582">
                  <c:v>4116.5600000000004</c:v>
                </c:pt>
                <c:pt idx="10583">
                  <c:v>4087.91</c:v>
                </c:pt>
                <c:pt idx="10584">
                  <c:v>3748.02</c:v>
                </c:pt>
                <c:pt idx="10585">
                  <c:v>153.5</c:v>
                </c:pt>
                <c:pt idx="10586">
                  <c:v>2068.81</c:v>
                </c:pt>
                <c:pt idx="10587">
                  <c:v>2998.22</c:v>
                </c:pt>
                <c:pt idx="10588">
                  <c:v>3488.36</c:v>
                </c:pt>
                <c:pt idx="10589">
                  <c:v>3777.6</c:v>
                </c:pt>
                <c:pt idx="10590">
                  <c:v>7836.94</c:v>
                </c:pt>
                <c:pt idx="10591">
                  <c:v>4465.1899999999996</c:v>
                </c:pt>
                <c:pt idx="10592">
                  <c:v>6388.37</c:v>
                </c:pt>
                <c:pt idx="10593">
                  <c:v>2367.7199999999998</c:v>
                </c:pt>
                <c:pt idx="10594">
                  <c:v>2856.98</c:v>
                </c:pt>
                <c:pt idx="10595">
                  <c:v>4046.75</c:v>
                </c:pt>
                <c:pt idx="10596">
                  <c:v>5322.06</c:v>
                </c:pt>
                <c:pt idx="10597">
                  <c:v>4945.1099999999997</c:v>
                </c:pt>
                <c:pt idx="10598">
                  <c:v>3779.56</c:v>
                </c:pt>
                <c:pt idx="10599">
                  <c:v>2516.0100000000002</c:v>
                </c:pt>
                <c:pt idx="10600">
                  <c:v>4463.63</c:v>
                </c:pt>
                <c:pt idx="10601">
                  <c:v>3900.12</c:v>
                </c:pt>
                <c:pt idx="10602">
                  <c:v>4368.1899999999996</c:v>
                </c:pt>
                <c:pt idx="10603">
                  <c:v>4943.87</c:v>
                </c:pt>
                <c:pt idx="10604">
                  <c:v>3917.07</c:v>
                </c:pt>
                <c:pt idx="10605">
                  <c:v>5294.6</c:v>
                </c:pt>
                <c:pt idx="10606">
                  <c:v>6857.96</c:v>
                </c:pt>
                <c:pt idx="10607">
                  <c:v>7142.02</c:v>
                </c:pt>
                <c:pt idx="10608">
                  <c:v>8314.41</c:v>
                </c:pt>
                <c:pt idx="10609">
                  <c:v>7195.69</c:v>
                </c:pt>
                <c:pt idx="10610">
                  <c:v>9083.81</c:v>
                </c:pt>
                <c:pt idx="10611">
                  <c:v>794.31</c:v>
                </c:pt>
                <c:pt idx="10612">
                  <c:v>2479.9699999999998</c:v>
                </c:pt>
                <c:pt idx="10613">
                  <c:v>4892.87</c:v>
                </c:pt>
                <c:pt idx="10614">
                  <c:v>3883.94</c:v>
                </c:pt>
                <c:pt idx="10615">
                  <c:v>6734.18</c:v>
                </c:pt>
                <c:pt idx="10616">
                  <c:v>1919.16</c:v>
                </c:pt>
                <c:pt idx="10617">
                  <c:v>3783.62</c:v>
                </c:pt>
                <c:pt idx="10618">
                  <c:v>3019.5</c:v>
                </c:pt>
                <c:pt idx="10619">
                  <c:v>1178.44</c:v>
                </c:pt>
                <c:pt idx="10620">
                  <c:v>2646.07</c:v>
                </c:pt>
                <c:pt idx="10621">
                  <c:v>6483.97</c:v>
                </c:pt>
                <c:pt idx="10622">
                  <c:v>6785.56</c:v>
                </c:pt>
                <c:pt idx="10623">
                  <c:v>7405.38</c:v>
                </c:pt>
                <c:pt idx="10624">
                  <c:v>5608.15</c:v>
                </c:pt>
                <c:pt idx="10625">
                  <c:v>4317.22</c:v>
                </c:pt>
                <c:pt idx="10626">
                  <c:v>5386.94</c:v>
                </c:pt>
                <c:pt idx="10627">
                  <c:v>3770.08</c:v>
                </c:pt>
                <c:pt idx="10628">
                  <c:v>5813.79</c:v>
                </c:pt>
                <c:pt idx="10629">
                  <c:v>7901.03</c:v>
                </c:pt>
                <c:pt idx="10630">
                  <c:v>4860.79</c:v>
                </c:pt>
                <c:pt idx="10631">
                  <c:v>6178.74</c:v>
                </c:pt>
                <c:pt idx="10632">
                  <c:v>6114.36</c:v>
                </c:pt>
                <c:pt idx="10633">
                  <c:v>3964.02</c:v>
                </c:pt>
                <c:pt idx="10634">
                  <c:v>4605.58</c:v>
                </c:pt>
                <c:pt idx="10635">
                  <c:v>4801.91</c:v>
                </c:pt>
                <c:pt idx="10636">
                  <c:v>5306.8</c:v>
                </c:pt>
                <c:pt idx="10637">
                  <c:v>5529.82</c:v>
                </c:pt>
                <c:pt idx="10638">
                  <c:v>4610.45</c:v>
                </c:pt>
                <c:pt idx="10639">
                  <c:v>3201.4</c:v>
                </c:pt>
                <c:pt idx="10640">
                  <c:v>5134.68</c:v>
                </c:pt>
                <c:pt idx="10641">
                  <c:v>4757.7</c:v>
                </c:pt>
                <c:pt idx="10642">
                  <c:v>4336.0200000000004</c:v>
                </c:pt>
                <c:pt idx="10643">
                  <c:v>5191.5200000000004</c:v>
                </c:pt>
                <c:pt idx="10644">
                  <c:v>4649.9799999999996</c:v>
                </c:pt>
                <c:pt idx="10645">
                  <c:v>3539.24</c:v>
                </c:pt>
                <c:pt idx="10646">
                  <c:v>5990.14</c:v>
                </c:pt>
                <c:pt idx="10647">
                  <c:v>8422.06</c:v>
                </c:pt>
                <c:pt idx="10648">
                  <c:v>3543.07</c:v>
                </c:pt>
                <c:pt idx="10649">
                  <c:v>4986.26</c:v>
                </c:pt>
                <c:pt idx="10650">
                  <c:v>5604.86</c:v>
                </c:pt>
                <c:pt idx="10651">
                  <c:v>3725.92</c:v>
                </c:pt>
                <c:pt idx="10652">
                  <c:v>4760.87</c:v>
                </c:pt>
                <c:pt idx="10653">
                  <c:v>6373.96</c:v>
                </c:pt>
                <c:pt idx="10654">
                  <c:v>6530.71</c:v>
                </c:pt>
                <c:pt idx="10655">
                  <c:v>9310.08</c:v>
                </c:pt>
                <c:pt idx="10656">
                  <c:v>4760.7700000000004</c:v>
                </c:pt>
                <c:pt idx="10657">
                  <c:v>5194.5200000000004</c:v>
                </c:pt>
                <c:pt idx="10658">
                  <c:v>5353.88</c:v>
                </c:pt>
                <c:pt idx="10659">
                  <c:v>3609.94</c:v>
                </c:pt>
                <c:pt idx="10660">
                  <c:v>4101.1000000000004</c:v>
                </c:pt>
                <c:pt idx="10661">
                  <c:v>10213.57</c:v>
                </c:pt>
                <c:pt idx="10662">
                  <c:v>6004.77</c:v>
                </c:pt>
                <c:pt idx="10663">
                  <c:v>5708.82</c:v>
                </c:pt>
                <c:pt idx="10664">
                  <c:v>4032.12</c:v>
                </c:pt>
                <c:pt idx="10665">
                  <c:v>4017.8</c:v>
                </c:pt>
                <c:pt idx="10666">
                  <c:v>5258.57</c:v>
                </c:pt>
                <c:pt idx="10667">
                  <c:v>4331.3599999999997</c:v>
                </c:pt>
                <c:pt idx="10668">
                  <c:v>5856.04</c:v>
                </c:pt>
                <c:pt idx="10669">
                  <c:v>7095.82</c:v>
                </c:pt>
                <c:pt idx="10670">
                  <c:v>7187.07</c:v>
                </c:pt>
                <c:pt idx="10671">
                  <c:v>3477.45</c:v>
                </c:pt>
                <c:pt idx="10672">
                  <c:v>7443.82</c:v>
                </c:pt>
                <c:pt idx="10673">
                  <c:v>5442.17</c:v>
                </c:pt>
                <c:pt idx="10674">
                  <c:v>5171.0200000000004</c:v>
                </c:pt>
                <c:pt idx="10675">
                  <c:v>2413.1999999999998</c:v>
                </c:pt>
                <c:pt idx="10676">
                  <c:v>3125.84</c:v>
                </c:pt>
                <c:pt idx="10677">
                  <c:v>3390.76</c:v>
                </c:pt>
                <c:pt idx="10678">
                  <c:v>5175.57</c:v>
                </c:pt>
                <c:pt idx="10679">
                  <c:v>4068.42</c:v>
                </c:pt>
                <c:pt idx="10680">
                  <c:v>4233.8500000000004</c:v>
                </c:pt>
                <c:pt idx="10681">
                  <c:v>3484.25</c:v>
                </c:pt>
                <c:pt idx="10682">
                  <c:v>3600.89</c:v>
                </c:pt>
                <c:pt idx="10683">
                  <c:v>5932.1</c:v>
                </c:pt>
                <c:pt idx="10684">
                  <c:v>4105.7299999999996</c:v>
                </c:pt>
                <c:pt idx="10685">
                  <c:v>2186.31</c:v>
                </c:pt>
                <c:pt idx="10686">
                  <c:v>2796.5</c:v>
                </c:pt>
                <c:pt idx="10687">
                  <c:v>5491.52</c:v>
                </c:pt>
                <c:pt idx="10688">
                  <c:v>4470.93</c:v>
                </c:pt>
                <c:pt idx="10689">
                  <c:v>5216.2</c:v>
                </c:pt>
                <c:pt idx="10690">
                  <c:v>3481.84</c:v>
                </c:pt>
                <c:pt idx="10691">
                  <c:v>6675.74</c:v>
                </c:pt>
                <c:pt idx="10692">
                  <c:v>5288.66</c:v>
                </c:pt>
                <c:pt idx="10693">
                  <c:v>5704.28</c:v>
                </c:pt>
                <c:pt idx="10694">
                  <c:v>7652.64</c:v>
                </c:pt>
                <c:pt idx="10695">
                  <c:v>5281.12</c:v>
                </c:pt>
                <c:pt idx="10696">
                  <c:v>4476.09</c:v>
                </c:pt>
                <c:pt idx="10697">
                  <c:v>4221.59</c:v>
                </c:pt>
                <c:pt idx="10698">
                  <c:v>2636.25</c:v>
                </c:pt>
                <c:pt idx="10699">
                  <c:v>4798.5600000000004</c:v>
                </c:pt>
                <c:pt idx="10700">
                  <c:v>4041.91</c:v>
                </c:pt>
                <c:pt idx="10701">
                  <c:v>2256.08</c:v>
                </c:pt>
                <c:pt idx="10702">
                  <c:v>5505.43</c:v>
                </c:pt>
                <c:pt idx="10703">
                  <c:v>5343.97</c:v>
                </c:pt>
                <c:pt idx="10704">
                  <c:v>5961.29</c:v>
                </c:pt>
                <c:pt idx="10705">
                  <c:v>6088.86</c:v>
                </c:pt>
                <c:pt idx="10706">
                  <c:v>13490.19</c:v>
                </c:pt>
                <c:pt idx="10707">
                  <c:v>8862.83</c:v>
                </c:pt>
                <c:pt idx="10708">
                  <c:v>12110.79</c:v>
                </c:pt>
                <c:pt idx="10709">
                  <c:v>5964.83</c:v>
                </c:pt>
                <c:pt idx="10710">
                  <c:v>5285.4</c:v>
                </c:pt>
                <c:pt idx="10711">
                  <c:v>9432.07</c:v>
                </c:pt>
                <c:pt idx="10712">
                  <c:v>7235.13</c:v>
                </c:pt>
                <c:pt idx="10713">
                  <c:v>3653.76</c:v>
                </c:pt>
                <c:pt idx="10714">
                  <c:v>3364.18</c:v>
                </c:pt>
                <c:pt idx="10715">
                  <c:v>5058.1000000000004</c:v>
                </c:pt>
                <c:pt idx="10716">
                  <c:v>3993.54</c:v>
                </c:pt>
                <c:pt idx="10717">
                  <c:v>2628.98</c:v>
                </c:pt>
                <c:pt idx="10718">
                  <c:v>7660.07</c:v>
                </c:pt>
                <c:pt idx="10719">
                  <c:v>8571.33</c:v>
                </c:pt>
                <c:pt idx="10720">
                  <c:v>4707.97</c:v>
                </c:pt>
                <c:pt idx="10721">
                  <c:v>6036.31</c:v>
                </c:pt>
                <c:pt idx="10722">
                  <c:v>3026.83</c:v>
                </c:pt>
                <c:pt idx="10723">
                  <c:v>4308.93</c:v>
                </c:pt>
                <c:pt idx="10724">
                  <c:v>5093.8100000000004</c:v>
                </c:pt>
                <c:pt idx="10725">
                  <c:v>4194.55</c:v>
                </c:pt>
                <c:pt idx="10726">
                  <c:v>4387.87</c:v>
                </c:pt>
                <c:pt idx="10727">
                  <c:v>6379.01</c:v>
                </c:pt>
                <c:pt idx="10728">
                  <c:v>5689.78</c:v>
                </c:pt>
                <c:pt idx="10729">
                  <c:v>4906.95</c:v>
                </c:pt>
                <c:pt idx="10730">
                  <c:v>4989.8500000000004</c:v>
                </c:pt>
                <c:pt idx="10731">
                  <c:v>2164.63</c:v>
                </c:pt>
                <c:pt idx="10732">
                  <c:v>2995.66</c:v>
                </c:pt>
                <c:pt idx="10733">
                  <c:v>5072.58</c:v>
                </c:pt>
                <c:pt idx="10734">
                  <c:v>5071.13</c:v>
                </c:pt>
                <c:pt idx="10735">
                  <c:v>4226.75</c:v>
                </c:pt>
                <c:pt idx="10736">
                  <c:v>6820.43</c:v>
                </c:pt>
                <c:pt idx="10737">
                  <c:v>7046.38</c:v>
                </c:pt>
                <c:pt idx="10738">
                  <c:v>9468.69</c:v>
                </c:pt>
                <c:pt idx="10739">
                  <c:v>5713.88</c:v>
                </c:pt>
                <c:pt idx="10740">
                  <c:v>5455.09</c:v>
                </c:pt>
                <c:pt idx="10741">
                  <c:v>5484.83</c:v>
                </c:pt>
                <c:pt idx="10742">
                  <c:v>4341.7</c:v>
                </c:pt>
                <c:pt idx="10743">
                  <c:v>7793.14</c:v>
                </c:pt>
                <c:pt idx="10744">
                  <c:v>9519.82</c:v>
                </c:pt>
                <c:pt idx="10745">
                  <c:v>8003.97</c:v>
                </c:pt>
                <c:pt idx="10746">
                  <c:v>7152.82</c:v>
                </c:pt>
                <c:pt idx="10747">
                  <c:v>8148.16</c:v>
                </c:pt>
                <c:pt idx="10748">
                  <c:v>2402.79</c:v>
                </c:pt>
                <c:pt idx="10749">
                  <c:v>4497.75</c:v>
                </c:pt>
                <c:pt idx="10750">
                  <c:v>165.58</c:v>
                </c:pt>
                <c:pt idx="10751">
                  <c:v>5375.93</c:v>
                </c:pt>
                <c:pt idx="10752">
                  <c:v>7672.99</c:v>
                </c:pt>
                <c:pt idx="10753">
                  <c:v>8043.36</c:v>
                </c:pt>
                <c:pt idx="10754">
                  <c:v>7404.56</c:v>
                </c:pt>
                <c:pt idx="10755">
                  <c:v>6513.11</c:v>
                </c:pt>
                <c:pt idx="10756">
                  <c:v>4816.91</c:v>
                </c:pt>
                <c:pt idx="10757">
                  <c:v>6121.95</c:v>
                </c:pt>
                <c:pt idx="10758">
                  <c:v>5904.21</c:v>
                </c:pt>
                <c:pt idx="10759">
                  <c:v>4924.67</c:v>
                </c:pt>
                <c:pt idx="10760">
                  <c:v>6653.23</c:v>
                </c:pt>
                <c:pt idx="10761">
                  <c:v>5482.5</c:v>
                </c:pt>
                <c:pt idx="10762">
                  <c:v>8698.56</c:v>
                </c:pt>
                <c:pt idx="10763">
                  <c:v>7972.2</c:v>
                </c:pt>
                <c:pt idx="10764">
                  <c:v>6750.47</c:v>
                </c:pt>
                <c:pt idx="10765">
                  <c:v>7111.44</c:v>
                </c:pt>
                <c:pt idx="10766">
                  <c:v>5431.81</c:v>
                </c:pt>
                <c:pt idx="10767">
                  <c:v>7699.83</c:v>
                </c:pt>
                <c:pt idx="10768">
                  <c:v>7262.75</c:v>
                </c:pt>
                <c:pt idx="10769">
                  <c:v>6214.61</c:v>
                </c:pt>
                <c:pt idx="10770">
                  <c:v>7169.8</c:v>
                </c:pt>
                <c:pt idx="10771">
                  <c:v>6705.97</c:v>
                </c:pt>
                <c:pt idx="10772">
                  <c:v>10021.780000000001</c:v>
                </c:pt>
                <c:pt idx="10773">
                  <c:v>5829.54</c:v>
                </c:pt>
                <c:pt idx="10774">
                  <c:v>5462.53</c:v>
                </c:pt>
                <c:pt idx="10775">
                  <c:v>8827.82</c:v>
                </c:pt>
                <c:pt idx="10776">
                  <c:v>7139.51</c:v>
                </c:pt>
                <c:pt idx="10777">
                  <c:v>5962.45</c:v>
                </c:pt>
                <c:pt idx="10778">
                  <c:v>4344.01</c:v>
                </c:pt>
                <c:pt idx="10779">
                  <c:v>2454.8000000000002</c:v>
                </c:pt>
                <c:pt idx="10780">
                  <c:v>2726.52</c:v>
                </c:pt>
                <c:pt idx="10781">
                  <c:v>6185.64</c:v>
                </c:pt>
                <c:pt idx="10782">
                  <c:v>11516.21</c:v>
                </c:pt>
                <c:pt idx="10783">
                  <c:v>11718.59</c:v>
                </c:pt>
                <c:pt idx="10784">
                  <c:v>12885.61</c:v>
                </c:pt>
                <c:pt idx="10785">
                  <c:v>16909.61</c:v>
                </c:pt>
                <c:pt idx="10786">
                  <c:v>12399.38</c:v>
                </c:pt>
                <c:pt idx="10787">
                  <c:v>16702.38</c:v>
                </c:pt>
                <c:pt idx="10788">
                  <c:v>13575.86</c:v>
                </c:pt>
                <c:pt idx="10789">
                  <c:v>16246.59</c:v>
                </c:pt>
                <c:pt idx="10790">
                  <c:v>14067.5</c:v>
                </c:pt>
                <c:pt idx="10791">
                  <c:v>13849.55</c:v>
                </c:pt>
                <c:pt idx="10792">
                  <c:v>18217.330000000002</c:v>
                </c:pt>
                <c:pt idx="10793">
                  <c:v>15562.88</c:v>
                </c:pt>
                <c:pt idx="10794">
                  <c:v>13691.93</c:v>
                </c:pt>
                <c:pt idx="10795">
                  <c:v>12862.95</c:v>
                </c:pt>
                <c:pt idx="10796">
                  <c:v>10959.08</c:v>
                </c:pt>
                <c:pt idx="10797">
                  <c:v>14535.88</c:v>
                </c:pt>
                <c:pt idx="10798">
                  <c:v>11216.69</c:v>
                </c:pt>
                <c:pt idx="10799">
                  <c:v>13086.59</c:v>
                </c:pt>
                <c:pt idx="10800">
                  <c:v>14868.19</c:v>
                </c:pt>
                <c:pt idx="10801">
                  <c:v>15041.96</c:v>
                </c:pt>
                <c:pt idx="10802">
                  <c:v>15134.32</c:v>
                </c:pt>
                <c:pt idx="10803">
                  <c:v>23723.26</c:v>
                </c:pt>
                <c:pt idx="10804">
                  <c:v>18498.29</c:v>
                </c:pt>
                <c:pt idx="10805">
                  <c:v>14048.87</c:v>
                </c:pt>
                <c:pt idx="10806">
                  <c:v>16865.2</c:v>
                </c:pt>
                <c:pt idx="10807">
                  <c:v>18351.240000000002</c:v>
                </c:pt>
                <c:pt idx="10808">
                  <c:v>16502.18</c:v>
                </c:pt>
                <c:pt idx="10809">
                  <c:v>17018.09</c:v>
                </c:pt>
                <c:pt idx="10810">
                  <c:v>16659.41</c:v>
                </c:pt>
                <c:pt idx="10811">
                  <c:v>16805.05</c:v>
                </c:pt>
                <c:pt idx="10812">
                  <c:v>13029</c:v>
                </c:pt>
                <c:pt idx="10813">
                  <c:v>15064.08</c:v>
                </c:pt>
                <c:pt idx="10814">
                  <c:v>22190.19</c:v>
                </c:pt>
                <c:pt idx="10815">
                  <c:v>13941.37</c:v>
                </c:pt>
                <c:pt idx="10816">
                  <c:v>12525.12</c:v>
                </c:pt>
                <c:pt idx="10817">
                  <c:v>13388.95</c:v>
                </c:pt>
                <c:pt idx="10818">
                  <c:v>13764.22</c:v>
                </c:pt>
                <c:pt idx="10819">
                  <c:v>16081.41</c:v>
                </c:pt>
                <c:pt idx="10820">
                  <c:v>21882.03</c:v>
                </c:pt>
                <c:pt idx="10821">
                  <c:v>10221.540000000001</c:v>
                </c:pt>
                <c:pt idx="10822">
                  <c:v>7871.5</c:v>
                </c:pt>
                <c:pt idx="10823">
                  <c:v>14442.6</c:v>
                </c:pt>
                <c:pt idx="10824">
                  <c:v>14020.26</c:v>
                </c:pt>
                <c:pt idx="10825">
                  <c:v>15665.96</c:v>
                </c:pt>
                <c:pt idx="10826">
                  <c:v>14950.23</c:v>
                </c:pt>
                <c:pt idx="10827">
                  <c:v>15425.64</c:v>
                </c:pt>
                <c:pt idx="10828">
                  <c:v>19315.32</c:v>
                </c:pt>
                <c:pt idx="10829">
                  <c:v>18560.96</c:v>
                </c:pt>
                <c:pt idx="10830">
                  <c:v>13271.34</c:v>
                </c:pt>
                <c:pt idx="10831">
                  <c:v>6747.74</c:v>
                </c:pt>
                <c:pt idx="10832">
                  <c:v>5864.45</c:v>
                </c:pt>
                <c:pt idx="10833">
                  <c:v>924.19</c:v>
                </c:pt>
                <c:pt idx="10834">
                  <c:v>5452.96</c:v>
                </c:pt>
                <c:pt idx="10835">
                  <c:v>2556.04</c:v>
                </c:pt>
                <c:pt idx="10836">
                  <c:v>11438.44</c:v>
                </c:pt>
                <c:pt idx="10837">
                  <c:v>11780.36</c:v>
                </c:pt>
                <c:pt idx="10838">
                  <c:v>15813.05</c:v>
                </c:pt>
                <c:pt idx="10839">
                  <c:v>17346.59</c:v>
                </c:pt>
                <c:pt idx="10840">
                  <c:v>14055.1</c:v>
                </c:pt>
                <c:pt idx="10841">
                  <c:v>13295.77</c:v>
                </c:pt>
                <c:pt idx="10842">
                  <c:v>12154.97</c:v>
                </c:pt>
                <c:pt idx="10843">
                  <c:v>15584.61</c:v>
                </c:pt>
                <c:pt idx="10844">
                  <c:v>12512.99</c:v>
                </c:pt>
                <c:pt idx="10845">
                  <c:v>18787.990000000002</c:v>
                </c:pt>
                <c:pt idx="10846">
                  <c:v>19814.41</c:v>
                </c:pt>
                <c:pt idx="10847">
                  <c:v>17394.71</c:v>
                </c:pt>
                <c:pt idx="10848">
                  <c:v>14980.8</c:v>
                </c:pt>
                <c:pt idx="10849">
                  <c:v>15747.19</c:v>
                </c:pt>
                <c:pt idx="10850">
                  <c:v>17722.169999999998</c:v>
                </c:pt>
                <c:pt idx="10851">
                  <c:v>14245.94</c:v>
                </c:pt>
                <c:pt idx="10852">
                  <c:v>15721.95</c:v>
                </c:pt>
                <c:pt idx="10853">
                  <c:v>16320.8</c:v>
                </c:pt>
                <c:pt idx="10854">
                  <c:v>14712.27</c:v>
                </c:pt>
                <c:pt idx="10855">
                  <c:v>11892.44</c:v>
                </c:pt>
                <c:pt idx="10856">
                  <c:v>13057.63</c:v>
                </c:pt>
                <c:pt idx="10857">
                  <c:v>9615.82</c:v>
                </c:pt>
                <c:pt idx="10858">
                  <c:v>3904.23</c:v>
                </c:pt>
                <c:pt idx="10859">
                  <c:v>4559.41</c:v>
                </c:pt>
                <c:pt idx="10860">
                  <c:v>3561.49</c:v>
                </c:pt>
                <c:pt idx="10861">
                  <c:v>2470.31</c:v>
                </c:pt>
                <c:pt idx="10862">
                  <c:v>2228.6999999999998</c:v>
                </c:pt>
                <c:pt idx="10863">
                  <c:v>1984.06</c:v>
                </c:pt>
                <c:pt idx="10864">
                  <c:v>2183.9899999999998</c:v>
                </c:pt>
                <c:pt idx="10865">
                  <c:v>8427</c:v>
                </c:pt>
                <c:pt idx="10866">
                  <c:v>15018.82</c:v>
                </c:pt>
                <c:pt idx="10867">
                  <c:v>11405.53</c:v>
                </c:pt>
                <c:pt idx="10868">
                  <c:v>14347.84</c:v>
                </c:pt>
                <c:pt idx="10869">
                  <c:v>12923.92</c:v>
                </c:pt>
                <c:pt idx="10870">
                  <c:v>10518.71</c:v>
                </c:pt>
                <c:pt idx="10871">
                  <c:v>15509.5</c:v>
                </c:pt>
                <c:pt idx="10872">
                  <c:v>20416.89</c:v>
                </c:pt>
                <c:pt idx="10873">
                  <c:v>14575.3</c:v>
                </c:pt>
                <c:pt idx="10874">
                  <c:v>11434.54</c:v>
                </c:pt>
                <c:pt idx="10875">
                  <c:v>10963.72</c:v>
                </c:pt>
                <c:pt idx="10876">
                  <c:v>15657.93</c:v>
                </c:pt>
                <c:pt idx="10877">
                  <c:v>15083.91</c:v>
                </c:pt>
                <c:pt idx="10878">
                  <c:v>14499.6</c:v>
                </c:pt>
                <c:pt idx="10879">
                  <c:v>17355.849999999999</c:v>
                </c:pt>
                <c:pt idx="10880">
                  <c:v>11800.04</c:v>
                </c:pt>
                <c:pt idx="10881">
                  <c:v>15281.14</c:v>
                </c:pt>
                <c:pt idx="10882">
                  <c:v>14217.57</c:v>
                </c:pt>
                <c:pt idx="10883">
                  <c:v>16194.16</c:v>
                </c:pt>
                <c:pt idx="10884">
                  <c:v>12405.01</c:v>
                </c:pt>
                <c:pt idx="10885">
                  <c:v>13822.93</c:v>
                </c:pt>
                <c:pt idx="10886">
                  <c:v>17591.669999999998</c:v>
                </c:pt>
                <c:pt idx="10887">
                  <c:v>12216.13</c:v>
                </c:pt>
                <c:pt idx="10888">
                  <c:v>10376.16</c:v>
                </c:pt>
                <c:pt idx="10889">
                  <c:v>17230.95</c:v>
                </c:pt>
                <c:pt idx="10890">
                  <c:v>15945.81</c:v>
                </c:pt>
                <c:pt idx="10891">
                  <c:v>11874.28</c:v>
                </c:pt>
                <c:pt idx="10892">
                  <c:v>11458.99</c:v>
                </c:pt>
                <c:pt idx="10893">
                  <c:v>15463.43</c:v>
                </c:pt>
                <c:pt idx="10894">
                  <c:v>16045.99</c:v>
                </c:pt>
                <c:pt idx="10895">
                  <c:v>13621.3</c:v>
                </c:pt>
                <c:pt idx="10896">
                  <c:v>11753.88</c:v>
                </c:pt>
                <c:pt idx="10897">
                  <c:v>7943.99</c:v>
                </c:pt>
                <c:pt idx="10898">
                  <c:v>8061.97</c:v>
                </c:pt>
                <c:pt idx="10899">
                  <c:v>10153.25</c:v>
                </c:pt>
                <c:pt idx="10900">
                  <c:v>11949.2</c:v>
                </c:pt>
                <c:pt idx="10901">
                  <c:v>11456.92</c:v>
                </c:pt>
                <c:pt idx="10902">
                  <c:v>14097.32</c:v>
                </c:pt>
                <c:pt idx="10903">
                  <c:v>12862.04</c:v>
                </c:pt>
                <c:pt idx="10904">
                  <c:v>8883.2199999999993</c:v>
                </c:pt>
                <c:pt idx="10905">
                  <c:v>14190.04</c:v>
                </c:pt>
                <c:pt idx="10906">
                  <c:v>12312.43</c:v>
                </c:pt>
                <c:pt idx="10907">
                  <c:v>13021.87</c:v>
                </c:pt>
                <c:pt idx="10908">
                  <c:v>22299.61</c:v>
                </c:pt>
                <c:pt idx="10909">
                  <c:v>12456.58</c:v>
                </c:pt>
                <c:pt idx="10910">
                  <c:v>14608.64</c:v>
                </c:pt>
                <c:pt idx="10911">
                  <c:v>15468.77</c:v>
                </c:pt>
                <c:pt idx="10912">
                  <c:v>15832.4</c:v>
                </c:pt>
                <c:pt idx="10913">
                  <c:v>15887.85</c:v>
                </c:pt>
                <c:pt idx="10914">
                  <c:v>11744.21</c:v>
                </c:pt>
                <c:pt idx="10915">
                  <c:v>10886.44</c:v>
                </c:pt>
                <c:pt idx="10916">
                  <c:v>10132.85</c:v>
                </c:pt>
                <c:pt idx="10917">
                  <c:v>14022.6</c:v>
                </c:pt>
                <c:pt idx="10918">
                  <c:v>14088.39</c:v>
                </c:pt>
                <c:pt idx="10919">
                  <c:v>15282.94</c:v>
                </c:pt>
                <c:pt idx="10920">
                  <c:v>12923.8</c:v>
                </c:pt>
                <c:pt idx="10921">
                  <c:v>18166.759999999998</c:v>
                </c:pt>
                <c:pt idx="10922">
                  <c:v>16528.25</c:v>
                </c:pt>
                <c:pt idx="10923">
                  <c:v>14754.54</c:v>
                </c:pt>
                <c:pt idx="10924">
                  <c:v>14866.69</c:v>
                </c:pt>
                <c:pt idx="10925">
                  <c:v>7485.44</c:v>
                </c:pt>
                <c:pt idx="10926">
                  <c:v>702.33</c:v>
                </c:pt>
                <c:pt idx="10927">
                  <c:v>19591.8</c:v>
                </c:pt>
                <c:pt idx="10928">
                  <c:v>18642.599999999999</c:v>
                </c:pt>
                <c:pt idx="10929">
                  <c:v>15987.82</c:v>
                </c:pt>
                <c:pt idx="10930">
                  <c:v>17065.39</c:v>
                </c:pt>
                <c:pt idx="10931">
                  <c:v>15134.91</c:v>
                </c:pt>
                <c:pt idx="10932">
                  <c:v>15812.78</c:v>
                </c:pt>
                <c:pt idx="10933">
                  <c:v>20029.330000000002</c:v>
                </c:pt>
                <c:pt idx="10934">
                  <c:v>14929.13</c:v>
                </c:pt>
                <c:pt idx="10935">
                  <c:v>15042.94</c:v>
                </c:pt>
                <c:pt idx="10936">
                  <c:v>11012.16</c:v>
                </c:pt>
                <c:pt idx="10937">
                  <c:v>16330.35</c:v>
                </c:pt>
                <c:pt idx="10938">
                  <c:v>16457.939999999999</c:v>
                </c:pt>
                <c:pt idx="10939">
                  <c:v>14019.33</c:v>
                </c:pt>
                <c:pt idx="10940">
                  <c:v>13822.91</c:v>
                </c:pt>
                <c:pt idx="10941">
                  <c:v>14033.59</c:v>
                </c:pt>
                <c:pt idx="10942">
                  <c:v>14408.26</c:v>
                </c:pt>
                <c:pt idx="10943">
                  <c:v>14957</c:v>
                </c:pt>
                <c:pt idx="10944">
                  <c:v>11962.93</c:v>
                </c:pt>
                <c:pt idx="10945">
                  <c:v>14034</c:v>
                </c:pt>
                <c:pt idx="10946">
                  <c:v>12268.34</c:v>
                </c:pt>
                <c:pt idx="10947">
                  <c:v>13013.37</c:v>
                </c:pt>
                <c:pt idx="10948">
                  <c:v>13035.51</c:v>
                </c:pt>
                <c:pt idx="10949">
                  <c:v>10868.02</c:v>
                </c:pt>
                <c:pt idx="10950">
                  <c:v>12364.81</c:v>
                </c:pt>
                <c:pt idx="10951">
                  <c:v>17573.43</c:v>
                </c:pt>
                <c:pt idx="10952">
                  <c:v>15407.53</c:v>
                </c:pt>
                <c:pt idx="10953">
                  <c:v>15023.94</c:v>
                </c:pt>
                <c:pt idx="10954">
                  <c:v>16668.55</c:v>
                </c:pt>
                <c:pt idx="10955">
                  <c:v>15748.21</c:v>
                </c:pt>
                <c:pt idx="10956">
                  <c:v>15979.79</c:v>
                </c:pt>
                <c:pt idx="10957">
                  <c:v>13784.16</c:v>
                </c:pt>
                <c:pt idx="10958">
                  <c:v>10180.030000000001</c:v>
                </c:pt>
                <c:pt idx="10959">
                  <c:v>9544.49</c:v>
                </c:pt>
                <c:pt idx="10960">
                  <c:v>13619.17</c:v>
                </c:pt>
                <c:pt idx="10961">
                  <c:v>15567.62</c:v>
                </c:pt>
                <c:pt idx="10962">
                  <c:v>13571.09</c:v>
                </c:pt>
                <c:pt idx="10963">
                  <c:v>14221.13</c:v>
                </c:pt>
                <c:pt idx="10964">
                  <c:v>10024.68</c:v>
                </c:pt>
                <c:pt idx="10965">
                  <c:v>10316.08</c:v>
                </c:pt>
                <c:pt idx="10966">
                  <c:v>18081.259999999998</c:v>
                </c:pt>
                <c:pt idx="10967">
                  <c:v>12769.97</c:v>
                </c:pt>
                <c:pt idx="10968">
                  <c:v>13933.78</c:v>
                </c:pt>
                <c:pt idx="10969">
                  <c:v>19060.55</c:v>
                </c:pt>
                <c:pt idx="10970">
                  <c:v>16051.95</c:v>
                </c:pt>
                <c:pt idx="10971">
                  <c:v>19639.259999999998</c:v>
                </c:pt>
                <c:pt idx="10972">
                  <c:v>14991.21</c:v>
                </c:pt>
                <c:pt idx="10973">
                  <c:v>17349.009999999998</c:v>
                </c:pt>
                <c:pt idx="10974">
                  <c:v>3696.65</c:v>
                </c:pt>
                <c:pt idx="10975">
                  <c:v>3724.63</c:v>
                </c:pt>
                <c:pt idx="10976">
                  <c:v>4213.1400000000003</c:v>
                </c:pt>
                <c:pt idx="10977">
                  <c:v>4487.09</c:v>
                </c:pt>
                <c:pt idx="10978">
                  <c:v>7395.36</c:v>
                </c:pt>
                <c:pt idx="10979">
                  <c:v>8227.84</c:v>
                </c:pt>
                <c:pt idx="10980">
                  <c:v>6061.55</c:v>
                </c:pt>
                <c:pt idx="10981">
                  <c:v>6082.3</c:v>
                </c:pt>
                <c:pt idx="10982">
                  <c:v>2310.54</c:v>
                </c:pt>
                <c:pt idx="10983">
                  <c:v>3147.98</c:v>
                </c:pt>
                <c:pt idx="10984">
                  <c:v>3755.72</c:v>
                </c:pt>
                <c:pt idx="10985">
                  <c:v>2580.13</c:v>
                </c:pt>
                <c:pt idx="10986">
                  <c:v>4012.35</c:v>
                </c:pt>
                <c:pt idx="10987">
                  <c:v>4161.7700000000004</c:v>
                </c:pt>
                <c:pt idx="10988">
                  <c:v>6181.86</c:v>
                </c:pt>
                <c:pt idx="10989">
                  <c:v>6660.99</c:v>
                </c:pt>
                <c:pt idx="10990">
                  <c:v>6625.65</c:v>
                </c:pt>
                <c:pt idx="10991">
                  <c:v>6772.98</c:v>
                </c:pt>
                <c:pt idx="10992">
                  <c:v>2513.6999999999998</c:v>
                </c:pt>
                <c:pt idx="10993">
                  <c:v>3253.96</c:v>
                </c:pt>
                <c:pt idx="10994">
                  <c:v>4740.5200000000004</c:v>
                </c:pt>
                <c:pt idx="10995">
                  <c:v>2562.64</c:v>
                </c:pt>
                <c:pt idx="10996">
                  <c:v>4062.29</c:v>
                </c:pt>
                <c:pt idx="10997">
                  <c:v>8078.82</c:v>
                </c:pt>
                <c:pt idx="10998">
                  <c:v>6414.89</c:v>
                </c:pt>
                <c:pt idx="10999">
                  <c:v>4443.09</c:v>
                </c:pt>
                <c:pt idx="11000">
                  <c:v>6115.28</c:v>
                </c:pt>
                <c:pt idx="11001">
                  <c:v>6191.02</c:v>
                </c:pt>
                <c:pt idx="11002">
                  <c:v>5658.28</c:v>
                </c:pt>
                <c:pt idx="11003">
                  <c:v>5158.92</c:v>
                </c:pt>
                <c:pt idx="11004">
                  <c:v>6166.67</c:v>
                </c:pt>
                <c:pt idx="11005">
                  <c:v>4461.5</c:v>
                </c:pt>
                <c:pt idx="11006">
                  <c:v>6811.36</c:v>
                </c:pt>
                <c:pt idx="11007">
                  <c:v>4141.78</c:v>
                </c:pt>
                <c:pt idx="11008">
                  <c:v>6466.63</c:v>
                </c:pt>
                <c:pt idx="11009">
                  <c:v>6618.53</c:v>
                </c:pt>
                <c:pt idx="11010">
                  <c:v>6377.01</c:v>
                </c:pt>
                <c:pt idx="11011">
                  <c:v>3523.61</c:v>
                </c:pt>
                <c:pt idx="11012">
                  <c:v>7798.53</c:v>
                </c:pt>
                <c:pt idx="11013">
                  <c:v>6014.12</c:v>
                </c:pt>
                <c:pt idx="11014">
                  <c:v>6359.46</c:v>
                </c:pt>
                <c:pt idx="11015">
                  <c:v>7307.86</c:v>
                </c:pt>
                <c:pt idx="11016">
                  <c:v>5914.17</c:v>
                </c:pt>
                <c:pt idx="11017">
                  <c:v>5997.95</c:v>
                </c:pt>
                <c:pt idx="11018">
                  <c:v>5308.92</c:v>
                </c:pt>
                <c:pt idx="11019">
                  <c:v>3692.81</c:v>
                </c:pt>
                <c:pt idx="11020">
                  <c:v>5122.33</c:v>
                </c:pt>
                <c:pt idx="11021">
                  <c:v>4619.03</c:v>
                </c:pt>
                <c:pt idx="11022">
                  <c:v>6416.03</c:v>
                </c:pt>
                <c:pt idx="11023">
                  <c:v>4387.93</c:v>
                </c:pt>
                <c:pt idx="11024">
                  <c:v>4744.26</c:v>
                </c:pt>
                <c:pt idx="11025">
                  <c:v>5557.44</c:v>
                </c:pt>
                <c:pt idx="11026">
                  <c:v>3568.31</c:v>
                </c:pt>
                <c:pt idx="11027">
                  <c:v>6066.59</c:v>
                </c:pt>
                <c:pt idx="11028">
                  <c:v>5070.37</c:v>
                </c:pt>
                <c:pt idx="11029">
                  <c:v>4925.75</c:v>
                </c:pt>
                <c:pt idx="11030">
                  <c:v>4268.6099999999997</c:v>
                </c:pt>
                <c:pt idx="11031">
                  <c:v>4553.8500000000004</c:v>
                </c:pt>
                <c:pt idx="11032">
                  <c:v>3074.16</c:v>
                </c:pt>
                <c:pt idx="11033">
                  <c:v>3298.63</c:v>
                </c:pt>
                <c:pt idx="11034">
                  <c:v>2515.6799999999998</c:v>
                </c:pt>
                <c:pt idx="11035">
                  <c:v>2373.6999999999998</c:v>
                </c:pt>
                <c:pt idx="11036">
                  <c:v>2100.1</c:v>
                </c:pt>
                <c:pt idx="11037">
                  <c:v>3490.47</c:v>
                </c:pt>
                <c:pt idx="11038">
                  <c:v>3166.31</c:v>
                </c:pt>
                <c:pt idx="11039">
                  <c:v>2984.49</c:v>
                </c:pt>
                <c:pt idx="11040">
                  <c:v>3171.46</c:v>
                </c:pt>
                <c:pt idx="11041">
                  <c:v>3524.84</c:v>
                </c:pt>
                <c:pt idx="11042">
                  <c:v>3358.55</c:v>
                </c:pt>
                <c:pt idx="11043">
                  <c:v>2946.33</c:v>
                </c:pt>
                <c:pt idx="11044">
                  <c:v>2691.79</c:v>
                </c:pt>
                <c:pt idx="11045">
                  <c:v>2574.1</c:v>
                </c:pt>
                <c:pt idx="11046">
                  <c:v>3082.3</c:v>
                </c:pt>
                <c:pt idx="11047">
                  <c:v>3286.14</c:v>
                </c:pt>
                <c:pt idx="11048">
                  <c:v>2410.86</c:v>
                </c:pt>
                <c:pt idx="11049">
                  <c:v>1959.41</c:v>
                </c:pt>
                <c:pt idx="11050">
                  <c:v>3105.71</c:v>
                </c:pt>
                <c:pt idx="11051">
                  <c:v>3350.43</c:v>
                </c:pt>
                <c:pt idx="11052">
                  <c:v>3615.32</c:v>
                </c:pt>
                <c:pt idx="11053">
                  <c:v>3809.71</c:v>
                </c:pt>
                <c:pt idx="11054">
                  <c:v>4392.16</c:v>
                </c:pt>
                <c:pt idx="11055">
                  <c:v>2371.4299999999998</c:v>
                </c:pt>
                <c:pt idx="11056">
                  <c:v>4718.34</c:v>
                </c:pt>
                <c:pt idx="11057">
                  <c:v>1861.12</c:v>
                </c:pt>
                <c:pt idx="11058">
                  <c:v>3875.58</c:v>
                </c:pt>
                <c:pt idx="11059">
                  <c:v>2816.31</c:v>
                </c:pt>
                <c:pt idx="11060">
                  <c:v>3970.52</c:v>
                </c:pt>
                <c:pt idx="11061">
                  <c:v>2188.11</c:v>
                </c:pt>
                <c:pt idx="11062">
                  <c:v>2536.33</c:v>
                </c:pt>
                <c:pt idx="11063">
                  <c:v>2894.31</c:v>
                </c:pt>
                <c:pt idx="11064">
                  <c:v>3165.35</c:v>
                </c:pt>
                <c:pt idx="11065">
                  <c:v>2711.06</c:v>
                </c:pt>
                <c:pt idx="11066">
                  <c:v>2893.55</c:v>
                </c:pt>
                <c:pt idx="11067">
                  <c:v>2580.15</c:v>
                </c:pt>
                <c:pt idx="11068">
                  <c:v>3300.53</c:v>
                </c:pt>
                <c:pt idx="11069">
                  <c:v>3369.88</c:v>
                </c:pt>
                <c:pt idx="11070">
                  <c:v>2887.57</c:v>
                </c:pt>
                <c:pt idx="11071">
                  <c:v>5043.5</c:v>
                </c:pt>
                <c:pt idx="11072">
                  <c:v>3432.6</c:v>
                </c:pt>
                <c:pt idx="11073">
                  <c:v>4819.26</c:v>
                </c:pt>
                <c:pt idx="11074">
                  <c:v>6658.61</c:v>
                </c:pt>
                <c:pt idx="11075">
                  <c:v>2827.94</c:v>
                </c:pt>
                <c:pt idx="11076">
                  <c:v>2443.4699999999998</c:v>
                </c:pt>
                <c:pt idx="11077">
                  <c:v>2760.9</c:v>
                </c:pt>
                <c:pt idx="11078">
                  <c:v>3224.2</c:v>
                </c:pt>
                <c:pt idx="11079">
                  <c:v>2771.35</c:v>
                </c:pt>
                <c:pt idx="11080">
                  <c:v>1462.31</c:v>
                </c:pt>
                <c:pt idx="11081">
                  <c:v>1662.27</c:v>
                </c:pt>
                <c:pt idx="11082">
                  <c:v>2255.0100000000002</c:v>
                </c:pt>
                <c:pt idx="11083">
                  <c:v>2175.75</c:v>
                </c:pt>
                <c:pt idx="11084">
                  <c:v>1915.09</c:v>
                </c:pt>
                <c:pt idx="11085">
                  <c:v>2770.23</c:v>
                </c:pt>
                <c:pt idx="11086">
                  <c:v>2189.89</c:v>
                </c:pt>
                <c:pt idx="11087">
                  <c:v>1829.74</c:v>
                </c:pt>
                <c:pt idx="11088">
                  <c:v>2398.1999999999998</c:v>
                </c:pt>
                <c:pt idx="11089">
                  <c:v>2462.89</c:v>
                </c:pt>
                <c:pt idx="11090">
                  <c:v>1820.51</c:v>
                </c:pt>
                <c:pt idx="11091">
                  <c:v>2667.55</c:v>
                </c:pt>
                <c:pt idx="11092">
                  <c:v>2500.42</c:v>
                </c:pt>
                <c:pt idx="11093">
                  <c:v>1851.41</c:v>
                </c:pt>
                <c:pt idx="11094">
                  <c:v>2393.44</c:v>
                </c:pt>
                <c:pt idx="11095">
                  <c:v>2059.4699999999998</c:v>
                </c:pt>
                <c:pt idx="11096">
                  <c:v>2483.87</c:v>
                </c:pt>
                <c:pt idx="11097">
                  <c:v>2040.5</c:v>
                </c:pt>
                <c:pt idx="11098">
                  <c:v>2364.2800000000002</c:v>
                </c:pt>
                <c:pt idx="11099">
                  <c:v>2551.46</c:v>
                </c:pt>
                <c:pt idx="11100">
                  <c:v>1140.97</c:v>
                </c:pt>
                <c:pt idx="11101">
                  <c:v>2785.89</c:v>
                </c:pt>
                <c:pt idx="11102">
                  <c:v>7889.41</c:v>
                </c:pt>
                <c:pt idx="11103">
                  <c:v>3285.63</c:v>
                </c:pt>
                <c:pt idx="11104">
                  <c:v>4011.68</c:v>
                </c:pt>
                <c:pt idx="11105">
                  <c:v>3920.01</c:v>
                </c:pt>
                <c:pt idx="11106">
                  <c:v>2926.13</c:v>
                </c:pt>
                <c:pt idx="11107">
                  <c:v>3880.95</c:v>
                </c:pt>
                <c:pt idx="11108">
                  <c:v>2395.04</c:v>
                </c:pt>
                <c:pt idx="11109">
                  <c:v>3236.54</c:v>
                </c:pt>
                <c:pt idx="11110">
                  <c:v>3440.03</c:v>
                </c:pt>
                <c:pt idx="11111">
                  <c:v>2487.09</c:v>
                </c:pt>
                <c:pt idx="11112">
                  <c:v>2723.09</c:v>
                </c:pt>
                <c:pt idx="11113">
                  <c:v>3671.57</c:v>
                </c:pt>
                <c:pt idx="11114">
                  <c:v>2917.93</c:v>
                </c:pt>
                <c:pt idx="11115">
                  <c:v>3179.11</c:v>
                </c:pt>
                <c:pt idx="11116">
                  <c:v>3269.94</c:v>
                </c:pt>
                <c:pt idx="11117">
                  <c:v>3154.72</c:v>
                </c:pt>
                <c:pt idx="11118">
                  <c:v>3936.42</c:v>
                </c:pt>
                <c:pt idx="11119">
                  <c:v>3782.1</c:v>
                </c:pt>
                <c:pt idx="11120">
                  <c:v>3267.21</c:v>
                </c:pt>
                <c:pt idx="11121">
                  <c:v>3436.22</c:v>
                </c:pt>
                <c:pt idx="11122">
                  <c:v>3863.8</c:v>
                </c:pt>
                <c:pt idx="11123">
                  <c:v>3382.3</c:v>
                </c:pt>
                <c:pt idx="11124">
                  <c:v>3385.23</c:v>
                </c:pt>
                <c:pt idx="11125">
                  <c:v>2749.51</c:v>
                </c:pt>
                <c:pt idx="11126">
                  <c:v>3282.62</c:v>
                </c:pt>
                <c:pt idx="11127">
                  <c:v>3410.28</c:v>
                </c:pt>
                <c:pt idx="11128">
                  <c:v>7394.65</c:v>
                </c:pt>
                <c:pt idx="11129">
                  <c:v>8135.96</c:v>
                </c:pt>
                <c:pt idx="11130">
                  <c:v>3344.03</c:v>
                </c:pt>
                <c:pt idx="11131">
                  <c:v>2564.7800000000002</c:v>
                </c:pt>
                <c:pt idx="11132">
                  <c:v>2123.1999999999998</c:v>
                </c:pt>
                <c:pt idx="11133">
                  <c:v>2672.61</c:v>
                </c:pt>
                <c:pt idx="11134">
                  <c:v>5254.6</c:v>
                </c:pt>
                <c:pt idx="11135">
                  <c:v>3619.88</c:v>
                </c:pt>
                <c:pt idx="11136">
                  <c:v>2869.94</c:v>
                </c:pt>
                <c:pt idx="11137">
                  <c:v>2126.8200000000002</c:v>
                </c:pt>
                <c:pt idx="11138">
                  <c:v>2516.08</c:v>
                </c:pt>
                <c:pt idx="11139">
                  <c:v>2851.65</c:v>
                </c:pt>
                <c:pt idx="11140">
                  <c:v>3089.84</c:v>
                </c:pt>
                <c:pt idx="11141">
                  <c:v>2950.28</c:v>
                </c:pt>
                <c:pt idx="11142">
                  <c:v>2195.27</c:v>
                </c:pt>
                <c:pt idx="11143">
                  <c:v>1035.1400000000001</c:v>
                </c:pt>
                <c:pt idx="11144">
                  <c:v>718.1</c:v>
                </c:pt>
                <c:pt idx="11145">
                  <c:v>1859.98</c:v>
                </c:pt>
                <c:pt idx="11146">
                  <c:v>2218.2600000000002</c:v>
                </c:pt>
                <c:pt idx="11147">
                  <c:v>2891.79</c:v>
                </c:pt>
                <c:pt idx="11148">
                  <c:v>3451.73</c:v>
                </c:pt>
                <c:pt idx="11149">
                  <c:v>2813.09</c:v>
                </c:pt>
                <c:pt idx="11150">
                  <c:v>1897.09</c:v>
                </c:pt>
                <c:pt idx="11151">
                  <c:v>1673.18</c:v>
                </c:pt>
                <c:pt idx="11152">
                  <c:v>1540.63</c:v>
                </c:pt>
                <c:pt idx="11153">
                  <c:v>2461.1799999999998</c:v>
                </c:pt>
                <c:pt idx="11154">
                  <c:v>2129.71</c:v>
                </c:pt>
                <c:pt idx="11155">
                  <c:v>2039.67</c:v>
                </c:pt>
                <c:pt idx="11156">
                  <c:v>1591.81</c:v>
                </c:pt>
                <c:pt idx="11157">
                  <c:v>2039.58</c:v>
                </c:pt>
                <c:pt idx="11158">
                  <c:v>1924.91</c:v>
                </c:pt>
                <c:pt idx="11159">
                  <c:v>1727.91</c:v>
                </c:pt>
                <c:pt idx="11160">
                  <c:v>2028.57</c:v>
                </c:pt>
                <c:pt idx="11161">
                  <c:v>2067.2800000000002</c:v>
                </c:pt>
                <c:pt idx="11162">
                  <c:v>1634.62</c:v>
                </c:pt>
                <c:pt idx="11163">
                  <c:v>4687.7299999999996</c:v>
                </c:pt>
                <c:pt idx="11164">
                  <c:v>3484.2</c:v>
                </c:pt>
                <c:pt idx="11165">
                  <c:v>2010.19</c:v>
                </c:pt>
                <c:pt idx="11166">
                  <c:v>3561.75</c:v>
                </c:pt>
                <c:pt idx="11167">
                  <c:v>2200.7800000000002</c:v>
                </c:pt>
                <c:pt idx="11168">
                  <c:v>3012.71</c:v>
                </c:pt>
                <c:pt idx="11169">
                  <c:v>3584.78</c:v>
                </c:pt>
                <c:pt idx="11170">
                  <c:v>3470.53</c:v>
                </c:pt>
                <c:pt idx="11171">
                  <c:v>2917.19</c:v>
                </c:pt>
                <c:pt idx="11172">
                  <c:v>3817.19</c:v>
                </c:pt>
                <c:pt idx="11173">
                  <c:v>4075.57</c:v>
                </c:pt>
                <c:pt idx="11174">
                  <c:v>2765.01</c:v>
                </c:pt>
                <c:pt idx="11175">
                  <c:v>1898.54</c:v>
                </c:pt>
                <c:pt idx="11176">
                  <c:v>2461.69</c:v>
                </c:pt>
                <c:pt idx="11177">
                  <c:v>2848.33</c:v>
                </c:pt>
                <c:pt idx="11178">
                  <c:v>2211.9499999999998</c:v>
                </c:pt>
                <c:pt idx="11179">
                  <c:v>3481.72</c:v>
                </c:pt>
                <c:pt idx="11180">
                  <c:v>3785.16</c:v>
                </c:pt>
                <c:pt idx="11181">
                  <c:v>3151.75</c:v>
                </c:pt>
                <c:pt idx="11182">
                  <c:v>3650.02</c:v>
                </c:pt>
                <c:pt idx="11183">
                  <c:v>3681.28</c:v>
                </c:pt>
                <c:pt idx="11184">
                  <c:v>3256.4</c:v>
                </c:pt>
                <c:pt idx="11185">
                  <c:v>2921.9</c:v>
                </c:pt>
                <c:pt idx="11186">
                  <c:v>4023.63</c:v>
                </c:pt>
                <c:pt idx="11187">
                  <c:v>3204.35</c:v>
                </c:pt>
                <c:pt idx="11188">
                  <c:v>2332.0300000000002</c:v>
                </c:pt>
                <c:pt idx="11189">
                  <c:v>4918.66</c:v>
                </c:pt>
                <c:pt idx="11190">
                  <c:v>4547.99</c:v>
                </c:pt>
                <c:pt idx="11191">
                  <c:v>3654</c:v>
                </c:pt>
                <c:pt idx="11192">
                  <c:v>4725.4799999999996</c:v>
                </c:pt>
                <c:pt idx="11193">
                  <c:v>3754.8</c:v>
                </c:pt>
                <c:pt idx="11194">
                  <c:v>4264.5</c:v>
                </c:pt>
                <c:pt idx="11195">
                  <c:v>3736.03</c:v>
                </c:pt>
                <c:pt idx="11196">
                  <c:v>2945.98</c:v>
                </c:pt>
                <c:pt idx="11197">
                  <c:v>2614.79</c:v>
                </c:pt>
                <c:pt idx="11198">
                  <c:v>2897.81</c:v>
                </c:pt>
                <c:pt idx="11199">
                  <c:v>3877.06</c:v>
                </c:pt>
                <c:pt idx="11200">
                  <c:v>3261.7</c:v>
                </c:pt>
                <c:pt idx="11201">
                  <c:v>2633.32</c:v>
                </c:pt>
                <c:pt idx="11202">
                  <c:v>3522.7</c:v>
                </c:pt>
                <c:pt idx="11203">
                  <c:v>2752.92</c:v>
                </c:pt>
                <c:pt idx="11204">
                  <c:v>3602.19</c:v>
                </c:pt>
                <c:pt idx="11205">
                  <c:v>3618.1</c:v>
                </c:pt>
                <c:pt idx="11206">
                  <c:v>3696.52</c:v>
                </c:pt>
                <c:pt idx="11207">
                  <c:v>2534.35</c:v>
                </c:pt>
                <c:pt idx="11208">
                  <c:v>2845.83</c:v>
                </c:pt>
                <c:pt idx="11209">
                  <c:v>3936.65</c:v>
                </c:pt>
                <c:pt idx="11210">
                  <c:v>3119.87</c:v>
                </c:pt>
                <c:pt idx="11211">
                  <c:v>3312.48</c:v>
                </c:pt>
                <c:pt idx="11212">
                  <c:v>2735.38</c:v>
                </c:pt>
                <c:pt idx="11213">
                  <c:v>2908.77</c:v>
                </c:pt>
                <c:pt idx="11214">
                  <c:v>4593.79</c:v>
                </c:pt>
                <c:pt idx="11215">
                  <c:v>4387.47</c:v>
                </c:pt>
                <c:pt idx="11216">
                  <c:v>4545.62</c:v>
                </c:pt>
                <c:pt idx="11217">
                  <c:v>5048.01</c:v>
                </c:pt>
                <c:pt idx="11218">
                  <c:v>2815.21</c:v>
                </c:pt>
                <c:pt idx="11219">
                  <c:v>2205.2399999999998</c:v>
                </c:pt>
                <c:pt idx="11220">
                  <c:v>2667.54</c:v>
                </c:pt>
                <c:pt idx="11221">
                  <c:v>3500.19</c:v>
                </c:pt>
                <c:pt idx="11222">
                  <c:v>1825.44</c:v>
                </c:pt>
                <c:pt idx="11223">
                  <c:v>1999.05</c:v>
                </c:pt>
                <c:pt idx="11224">
                  <c:v>1892.99</c:v>
                </c:pt>
                <c:pt idx="11225">
                  <c:v>1671.24</c:v>
                </c:pt>
                <c:pt idx="11226">
                  <c:v>5624.57</c:v>
                </c:pt>
                <c:pt idx="11227">
                  <c:v>2251.4699999999998</c:v>
                </c:pt>
                <c:pt idx="11228">
                  <c:v>2573.87</c:v>
                </c:pt>
                <c:pt idx="11229">
                  <c:v>1586.35</c:v>
                </c:pt>
                <c:pt idx="11230">
                  <c:v>2262.52</c:v>
                </c:pt>
                <c:pt idx="11231">
                  <c:v>1824.77</c:v>
                </c:pt>
                <c:pt idx="11232">
                  <c:v>1094.8399999999999</c:v>
                </c:pt>
                <c:pt idx="11233">
                  <c:v>2073.16</c:v>
                </c:pt>
                <c:pt idx="11234">
                  <c:v>2198.29</c:v>
                </c:pt>
                <c:pt idx="11235">
                  <c:v>2277.1999999999998</c:v>
                </c:pt>
                <c:pt idx="11236">
                  <c:v>1306.67</c:v>
                </c:pt>
                <c:pt idx="11237">
                  <c:v>1906.71</c:v>
                </c:pt>
                <c:pt idx="11238">
                  <c:v>2125.9299999999998</c:v>
                </c:pt>
                <c:pt idx="11239">
                  <c:v>1734.74</c:v>
                </c:pt>
                <c:pt idx="11240">
                  <c:v>2265.77</c:v>
                </c:pt>
                <c:pt idx="11241">
                  <c:v>2619.02</c:v>
                </c:pt>
                <c:pt idx="11242">
                  <c:v>1502.12</c:v>
                </c:pt>
                <c:pt idx="11243">
                  <c:v>1702.37</c:v>
                </c:pt>
                <c:pt idx="11244">
                  <c:v>2287.89</c:v>
                </c:pt>
                <c:pt idx="11245">
                  <c:v>2452.71</c:v>
                </c:pt>
                <c:pt idx="11246">
                  <c:v>2009.23</c:v>
                </c:pt>
                <c:pt idx="11247">
                  <c:v>2091.48</c:v>
                </c:pt>
                <c:pt idx="11248">
                  <c:v>1531.28</c:v>
                </c:pt>
                <c:pt idx="11249">
                  <c:v>1750.71</c:v>
                </c:pt>
                <c:pt idx="11250">
                  <c:v>1810.05</c:v>
                </c:pt>
                <c:pt idx="11251">
                  <c:v>2440.89</c:v>
                </c:pt>
                <c:pt idx="11252">
                  <c:v>2055.5100000000002</c:v>
                </c:pt>
                <c:pt idx="11253">
                  <c:v>1921.08</c:v>
                </c:pt>
                <c:pt idx="11254">
                  <c:v>1874.51</c:v>
                </c:pt>
                <c:pt idx="11255">
                  <c:v>1376.65</c:v>
                </c:pt>
                <c:pt idx="11256">
                  <c:v>2098.77</c:v>
                </c:pt>
                <c:pt idx="11257">
                  <c:v>2029.91</c:v>
                </c:pt>
                <c:pt idx="11258">
                  <c:v>1724.06</c:v>
                </c:pt>
                <c:pt idx="11259">
                  <c:v>2649.37</c:v>
                </c:pt>
                <c:pt idx="11260">
                  <c:v>1709.67</c:v>
                </c:pt>
                <c:pt idx="11261">
                  <c:v>1767.31</c:v>
                </c:pt>
                <c:pt idx="11262">
                  <c:v>1929.24</c:v>
                </c:pt>
                <c:pt idx="11263">
                  <c:v>1848.97</c:v>
                </c:pt>
                <c:pt idx="11264">
                  <c:v>1520.62</c:v>
                </c:pt>
                <c:pt idx="11265">
                  <c:v>1852.96</c:v>
                </c:pt>
                <c:pt idx="11266">
                  <c:v>2012.2</c:v>
                </c:pt>
                <c:pt idx="11267">
                  <c:v>2219.09</c:v>
                </c:pt>
                <c:pt idx="11268">
                  <c:v>2132.41</c:v>
                </c:pt>
                <c:pt idx="11269">
                  <c:v>3395.79</c:v>
                </c:pt>
                <c:pt idx="11270">
                  <c:v>4427.57</c:v>
                </c:pt>
                <c:pt idx="11271">
                  <c:v>1695.99</c:v>
                </c:pt>
                <c:pt idx="11272">
                  <c:v>1701.43</c:v>
                </c:pt>
                <c:pt idx="11273">
                  <c:v>1689.36</c:v>
                </c:pt>
                <c:pt idx="11274">
                  <c:v>2009.29</c:v>
                </c:pt>
                <c:pt idx="11275">
                  <c:v>2322.19</c:v>
                </c:pt>
                <c:pt idx="11276">
                  <c:v>2540.58</c:v>
                </c:pt>
                <c:pt idx="11277">
                  <c:v>2008.42</c:v>
                </c:pt>
                <c:pt idx="11278">
                  <c:v>1454.24</c:v>
                </c:pt>
                <c:pt idx="11279">
                  <c:v>2408.06</c:v>
                </c:pt>
                <c:pt idx="11280">
                  <c:v>1792.96</c:v>
                </c:pt>
                <c:pt idx="11281">
                  <c:v>1482.85</c:v>
                </c:pt>
                <c:pt idx="11282">
                  <c:v>2195.83</c:v>
                </c:pt>
                <c:pt idx="11283">
                  <c:v>1606.29</c:v>
                </c:pt>
                <c:pt idx="11284">
                  <c:v>1271.72</c:v>
                </c:pt>
                <c:pt idx="11285">
                  <c:v>1695.75</c:v>
                </c:pt>
                <c:pt idx="11286">
                  <c:v>2257</c:v>
                </c:pt>
                <c:pt idx="11287">
                  <c:v>1838.11</c:v>
                </c:pt>
                <c:pt idx="11288">
                  <c:v>2052.87</c:v>
                </c:pt>
                <c:pt idx="11289">
                  <c:v>1884.49</c:v>
                </c:pt>
                <c:pt idx="11290">
                  <c:v>1784.71</c:v>
                </c:pt>
                <c:pt idx="11291">
                  <c:v>1092.3699999999999</c:v>
                </c:pt>
                <c:pt idx="11292">
                  <c:v>1755.04</c:v>
                </c:pt>
                <c:pt idx="11293">
                  <c:v>1982.4</c:v>
                </c:pt>
                <c:pt idx="11294">
                  <c:v>1389.96</c:v>
                </c:pt>
                <c:pt idx="11295">
                  <c:v>2127.9299999999998</c:v>
                </c:pt>
                <c:pt idx="11296">
                  <c:v>1922.98</c:v>
                </c:pt>
                <c:pt idx="11297">
                  <c:v>1734.18</c:v>
                </c:pt>
                <c:pt idx="11298">
                  <c:v>1803.2</c:v>
                </c:pt>
                <c:pt idx="11299">
                  <c:v>1700.62</c:v>
                </c:pt>
                <c:pt idx="11300">
                  <c:v>1652.69</c:v>
                </c:pt>
                <c:pt idx="11301">
                  <c:v>2152.81</c:v>
                </c:pt>
                <c:pt idx="11302">
                  <c:v>2080.83</c:v>
                </c:pt>
                <c:pt idx="11303">
                  <c:v>2582.44</c:v>
                </c:pt>
                <c:pt idx="11304">
                  <c:v>1196.02</c:v>
                </c:pt>
                <c:pt idx="11305">
                  <c:v>2107.33</c:v>
                </c:pt>
                <c:pt idx="11306">
                  <c:v>1963.45</c:v>
                </c:pt>
                <c:pt idx="11307">
                  <c:v>1594.19</c:v>
                </c:pt>
                <c:pt idx="11308">
                  <c:v>1931.63</c:v>
                </c:pt>
                <c:pt idx="11309">
                  <c:v>1514.09</c:v>
                </c:pt>
                <c:pt idx="11310">
                  <c:v>1926.19</c:v>
                </c:pt>
                <c:pt idx="11311">
                  <c:v>1954.7</c:v>
                </c:pt>
                <c:pt idx="11312">
                  <c:v>2319.04</c:v>
                </c:pt>
                <c:pt idx="11313">
                  <c:v>1822.2</c:v>
                </c:pt>
                <c:pt idx="11314">
                  <c:v>1169.68</c:v>
                </c:pt>
                <c:pt idx="11315">
                  <c:v>2260.71</c:v>
                </c:pt>
                <c:pt idx="11316">
                  <c:v>1920.58</c:v>
                </c:pt>
                <c:pt idx="11317">
                  <c:v>1794.99</c:v>
                </c:pt>
                <c:pt idx="11318">
                  <c:v>2473.44</c:v>
                </c:pt>
                <c:pt idx="11319">
                  <c:v>2961.76</c:v>
                </c:pt>
                <c:pt idx="11320">
                  <c:v>3227.08</c:v>
                </c:pt>
                <c:pt idx="11321">
                  <c:v>2755.15</c:v>
                </c:pt>
                <c:pt idx="11322">
                  <c:v>2587.0700000000002</c:v>
                </c:pt>
                <c:pt idx="11323">
                  <c:v>2832.19</c:v>
                </c:pt>
                <c:pt idx="11324">
                  <c:v>1579.6</c:v>
                </c:pt>
                <c:pt idx="11325">
                  <c:v>2450.13</c:v>
                </c:pt>
                <c:pt idx="11326">
                  <c:v>2656.3</c:v>
                </c:pt>
                <c:pt idx="11327">
                  <c:v>2126.5500000000002</c:v>
                </c:pt>
                <c:pt idx="11328">
                  <c:v>2049.0700000000002</c:v>
                </c:pt>
                <c:pt idx="11329">
                  <c:v>2459.5500000000002</c:v>
                </c:pt>
                <c:pt idx="11330">
                  <c:v>2126.5300000000002</c:v>
                </c:pt>
                <c:pt idx="11331">
                  <c:v>2647.65</c:v>
                </c:pt>
                <c:pt idx="11332">
                  <c:v>2560.31</c:v>
                </c:pt>
                <c:pt idx="11333">
                  <c:v>1883.64</c:v>
                </c:pt>
                <c:pt idx="11334">
                  <c:v>2130.4499999999998</c:v>
                </c:pt>
                <c:pt idx="11335">
                  <c:v>2421.7600000000002</c:v>
                </c:pt>
                <c:pt idx="11336">
                  <c:v>2791.15</c:v>
                </c:pt>
                <c:pt idx="11337">
                  <c:v>2245.7399999999998</c:v>
                </c:pt>
                <c:pt idx="11338">
                  <c:v>2424.3200000000002</c:v>
                </c:pt>
                <c:pt idx="11339">
                  <c:v>2543.34</c:v>
                </c:pt>
                <c:pt idx="11340">
                  <c:v>1928.73</c:v>
                </c:pt>
                <c:pt idx="11341">
                  <c:v>2389.7800000000002</c:v>
                </c:pt>
                <c:pt idx="11342">
                  <c:v>2370.64</c:v>
                </c:pt>
                <c:pt idx="11343">
                  <c:v>1903.11</c:v>
                </c:pt>
                <c:pt idx="11344">
                  <c:v>2238.9499999999998</c:v>
                </c:pt>
                <c:pt idx="11345">
                  <c:v>2083.98</c:v>
                </c:pt>
                <c:pt idx="11346">
                  <c:v>1897.72</c:v>
                </c:pt>
                <c:pt idx="11347">
                  <c:v>1784.44</c:v>
                </c:pt>
                <c:pt idx="11348">
                  <c:v>2704.63</c:v>
                </c:pt>
                <c:pt idx="11349">
                  <c:v>2150.34</c:v>
                </c:pt>
                <c:pt idx="11350">
                  <c:v>1810.2</c:v>
                </c:pt>
                <c:pt idx="11351">
                  <c:v>1958.41</c:v>
                </c:pt>
                <c:pt idx="11352">
                  <c:v>2221.3200000000002</c:v>
                </c:pt>
                <c:pt idx="11353">
                  <c:v>1936.22</c:v>
                </c:pt>
                <c:pt idx="11354">
                  <c:v>2396.33</c:v>
                </c:pt>
                <c:pt idx="11355">
                  <c:v>2081.42</c:v>
                </c:pt>
                <c:pt idx="11356">
                  <c:v>1597.54</c:v>
                </c:pt>
                <c:pt idx="11357">
                  <c:v>2257.29</c:v>
                </c:pt>
                <c:pt idx="11358">
                  <c:v>2218.7600000000002</c:v>
                </c:pt>
                <c:pt idx="11359">
                  <c:v>1955.66</c:v>
                </c:pt>
                <c:pt idx="11360">
                  <c:v>2599.2800000000002</c:v>
                </c:pt>
                <c:pt idx="11361">
                  <c:v>2400.17</c:v>
                </c:pt>
                <c:pt idx="11362">
                  <c:v>1733.24</c:v>
                </c:pt>
                <c:pt idx="11363">
                  <c:v>1939.06</c:v>
                </c:pt>
                <c:pt idx="11364">
                  <c:v>3442.94</c:v>
                </c:pt>
                <c:pt idx="11365">
                  <c:v>4023.32</c:v>
                </c:pt>
                <c:pt idx="11366">
                  <c:v>2804.95</c:v>
                </c:pt>
                <c:pt idx="11367">
                  <c:v>2237.41</c:v>
                </c:pt>
                <c:pt idx="11368">
                  <c:v>1869.07</c:v>
                </c:pt>
                <c:pt idx="11369">
                  <c:v>2642.68</c:v>
                </c:pt>
                <c:pt idx="11370">
                  <c:v>1708.72</c:v>
                </c:pt>
                <c:pt idx="11371">
                  <c:v>2170.85</c:v>
                </c:pt>
                <c:pt idx="11372">
                  <c:v>1820.7</c:v>
                </c:pt>
                <c:pt idx="11373">
                  <c:v>1594.72</c:v>
                </c:pt>
                <c:pt idx="11374">
                  <c:v>2484.08</c:v>
                </c:pt>
                <c:pt idx="11375">
                  <c:v>2226.1999999999998</c:v>
                </c:pt>
                <c:pt idx="11376">
                  <c:v>2273.39</c:v>
                </c:pt>
                <c:pt idx="11377">
                  <c:v>1708.15</c:v>
                </c:pt>
                <c:pt idx="11378">
                  <c:v>1907.25</c:v>
                </c:pt>
                <c:pt idx="11379">
                  <c:v>2550.44</c:v>
                </c:pt>
                <c:pt idx="11380">
                  <c:v>1616.54</c:v>
                </c:pt>
                <c:pt idx="11381">
                  <c:v>1850.8</c:v>
                </c:pt>
                <c:pt idx="11382">
                  <c:v>2048.89</c:v>
                </c:pt>
                <c:pt idx="11383">
                  <c:v>2308.6999999999998</c:v>
                </c:pt>
                <c:pt idx="11384">
                  <c:v>2234.5</c:v>
                </c:pt>
                <c:pt idx="11385">
                  <c:v>2354.2800000000002</c:v>
                </c:pt>
                <c:pt idx="11386">
                  <c:v>2315.5700000000002</c:v>
                </c:pt>
                <c:pt idx="11387">
                  <c:v>2813.38</c:v>
                </c:pt>
                <c:pt idx="11388">
                  <c:v>3050.04</c:v>
                </c:pt>
                <c:pt idx="11389">
                  <c:v>2993.72</c:v>
                </c:pt>
                <c:pt idx="11390">
                  <c:v>2173.89</c:v>
                </c:pt>
                <c:pt idx="11391">
                  <c:v>1928.24</c:v>
                </c:pt>
                <c:pt idx="11392">
                  <c:v>2069.1799999999998</c:v>
                </c:pt>
                <c:pt idx="11393">
                  <c:v>2228.7800000000002</c:v>
                </c:pt>
                <c:pt idx="11394">
                  <c:v>2830.81</c:v>
                </c:pt>
                <c:pt idx="11395">
                  <c:v>2882.16</c:v>
                </c:pt>
                <c:pt idx="11396">
                  <c:v>2532.62</c:v>
                </c:pt>
                <c:pt idx="11397">
                  <c:v>2327.44</c:v>
                </c:pt>
                <c:pt idx="11398">
                  <c:v>2754.25</c:v>
                </c:pt>
                <c:pt idx="11399">
                  <c:v>1765.02</c:v>
                </c:pt>
                <c:pt idx="11400">
                  <c:v>2169.6</c:v>
                </c:pt>
                <c:pt idx="11401">
                  <c:v>1965.47</c:v>
                </c:pt>
                <c:pt idx="11402">
                  <c:v>2144.38</c:v>
                </c:pt>
                <c:pt idx="11403">
                  <c:v>1885.36</c:v>
                </c:pt>
                <c:pt idx="11404">
                  <c:v>1814.49</c:v>
                </c:pt>
                <c:pt idx="11405">
                  <c:v>2242.2800000000002</c:v>
                </c:pt>
                <c:pt idx="11406">
                  <c:v>2370.39</c:v>
                </c:pt>
                <c:pt idx="11407">
                  <c:v>1530.67</c:v>
                </c:pt>
                <c:pt idx="11408">
                  <c:v>2272.14</c:v>
                </c:pt>
                <c:pt idx="11409">
                  <c:v>2017.99</c:v>
                </c:pt>
                <c:pt idx="11410">
                  <c:v>2545.94</c:v>
                </c:pt>
                <c:pt idx="11411">
                  <c:v>2076.42</c:v>
                </c:pt>
                <c:pt idx="11412">
                  <c:v>2277.48</c:v>
                </c:pt>
                <c:pt idx="11413">
                  <c:v>2295.9</c:v>
                </c:pt>
                <c:pt idx="11414">
                  <c:v>1936.61</c:v>
                </c:pt>
                <c:pt idx="11415">
                  <c:v>2310.58</c:v>
                </c:pt>
                <c:pt idx="11416">
                  <c:v>2346.23</c:v>
                </c:pt>
                <c:pt idx="11417">
                  <c:v>3922.79</c:v>
                </c:pt>
                <c:pt idx="11418">
                  <c:v>1997.88</c:v>
                </c:pt>
                <c:pt idx="11419">
                  <c:v>1892.44</c:v>
                </c:pt>
                <c:pt idx="11420">
                  <c:v>2762.91</c:v>
                </c:pt>
                <c:pt idx="11421">
                  <c:v>2143.73</c:v>
                </c:pt>
                <c:pt idx="11422">
                  <c:v>1423.47</c:v>
                </c:pt>
                <c:pt idx="11423">
                  <c:v>784.56</c:v>
                </c:pt>
                <c:pt idx="11424">
                  <c:v>1735.07</c:v>
                </c:pt>
                <c:pt idx="11425">
                  <c:v>2031.28</c:v>
                </c:pt>
                <c:pt idx="11426">
                  <c:v>4634.1899999999996</c:v>
                </c:pt>
                <c:pt idx="11427">
                  <c:v>2273.62</c:v>
                </c:pt>
                <c:pt idx="11428">
                  <c:v>2297.0300000000002</c:v>
                </c:pt>
                <c:pt idx="11429">
                  <c:v>1810.44</c:v>
                </c:pt>
                <c:pt idx="11430">
                  <c:v>1673.56</c:v>
                </c:pt>
                <c:pt idx="11431">
                  <c:v>2176.1</c:v>
                </c:pt>
                <c:pt idx="11432">
                  <c:v>2549.06</c:v>
                </c:pt>
                <c:pt idx="11433">
                  <c:v>1836.26</c:v>
                </c:pt>
                <c:pt idx="11434">
                  <c:v>2095.5700000000002</c:v>
                </c:pt>
                <c:pt idx="11435">
                  <c:v>3351.38</c:v>
                </c:pt>
                <c:pt idx="11436">
                  <c:v>1559.92</c:v>
                </c:pt>
                <c:pt idx="11437">
                  <c:v>2147.81</c:v>
                </c:pt>
                <c:pt idx="11438">
                  <c:v>2018.59</c:v>
                </c:pt>
                <c:pt idx="11439">
                  <c:v>2507.6999999999998</c:v>
                </c:pt>
                <c:pt idx="11440">
                  <c:v>1878</c:v>
                </c:pt>
                <c:pt idx="11441">
                  <c:v>1653.03</c:v>
                </c:pt>
                <c:pt idx="11442">
                  <c:v>1080.2</c:v>
                </c:pt>
                <c:pt idx="11443">
                  <c:v>1534</c:v>
                </c:pt>
                <c:pt idx="11444">
                  <c:v>2095.1999999999998</c:v>
                </c:pt>
                <c:pt idx="11445">
                  <c:v>2512.5300000000002</c:v>
                </c:pt>
                <c:pt idx="11446">
                  <c:v>1969.15</c:v>
                </c:pt>
                <c:pt idx="11447">
                  <c:v>1466.83</c:v>
                </c:pt>
                <c:pt idx="11448">
                  <c:v>1912.9</c:v>
                </c:pt>
                <c:pt idx="11449">
                  <c:v>1584.95</c:v>
                </c:pt>
                <c:pt idx="11450">
                  <c:v>1377.08</c:v>
                </c:pt>
                <c:pt idx="11451">
                  <c:v>2151.54</c:v>
                </c:pt>
                <c:pt idx="11452">
                  <c:v>1400.59</c:v>
                </c:pt>
                <c:pt idx="11453">
                  <c:v>2145.7800000000002</c:v>
                </c:pt>
                <c:pt idx="11454">
                  <c:v>2061.85</c:v>
                </c:pt>
                <c:pt idx="11455">
                  <c:v>3602.07</c:v>
                </c:pt>
                <c:pt idx="11456">
                  <c:v>2655.39</c:v>
                </c:pt>
                <c:pt idx="11457">
                  <c:v>2199.1799999999998</c:v>
                </c:pt>
                <c:pt idx="11458">
                  <c:v>2288.91</c:v>
                </c:pt>
                <c:pt idx="11459">
                  <c:v>1665.66</c:v>
                </c:pt>
                <c:pt idx="11460">
                  <c:v>2833.79</c:v>
                </c:pt>
                <c:pt idx="11461">
                  <c:v>2194.29</c:v>
                </c:pt>
                <c:pt idx="11462">
                  <c:v>1788.98</c:v>
                </c:pt>
                <c:pt idx="11463">
                  <c:v>2488.1</c:v>
                </c:pt>
                <c:pt idx="11464">
                  <c:v>2154.33</c:v>
                </c:pt>
                <c:pt idx="11465">
                  <c:v>1927.71</c:v>
                </c:pt>
                <c:pt idx="11466">
                  <c:v>2336.34</c:v>
                </c:pt>
                <c:pt idx="11467">
                  <c:v>2884.86</c:v>
                </c:pt>
                <c:pt idx="11468">
                  <c:v>2015.67</c:v>
                </c:pt>
                <c:pt idx="11469">
                  <c:v>2484.96</c:v>
                </c:pt>
                <c:pt idx="11470">
                  <c:v>1478.44</c:v>
                </c:pt>
                <c:pt idx="11471">
                  <c:v>2052.27</c:v>
                </c:pt>
                <c:pt idx="11472">
                  <c:v>1851.99</c:v>
                </c:pt>
                <c:pt idx="11473">
                  <c:v>2537.81</c:v>
                </c:pt>
                <c:pt idx="11474">
                  <c:v>2414.7199999999998</c:v>
                </c:pt>
                <c:pt idx="11475">
                  <c:v>1933.79</c:v>
                </c:pt>
                <c:pt idx="11476">
                  <c:v>2199.63</c:v>
                </c:pt>
                <c:pt idx="11477">
                  <c:v>1752.41</c:v>
                </c:pt>
                <c:pt idx="11478">
                  <c:v>3427.78</c:v>
                </c:pt>
                <c:pt idx="11479">
                  <c:v>1910.95</c:v>
                </c:pt>
                <c:pt idx="11480">
                  <c:v>1988.58</c:v>
                </c:pt>
                <c:pt idx="11481">
                  <c:v>1887.11</c:v>
                </c:pt>
                <c:pt idx="11482">
                  <c:v>1596.39</c:v>
                </c:pt>
                <c:pt idx="11483">
                  <c:v>2012.72</c:v>
                </c:pt>
                <c:pt idx="11484">
                  <c:v>1617.59</c:v>
                </c:pt>
                <c:pt idx="11485">
                  <c:v>2193.6</c:v>
                </c:pt>
                <c:pt idx="11486">
                  <c:v>4275.58</c:v>
                </c:pt>
                <c:pt idx="11487">
                  <c:v>2280.88</c:v>
                </c:pt>
                <c:pt idx="11488">
                  <c:v>2786.72</c:v>
                </c:pt>
                <c:pt idx="11489">
                  <c:v>2184.84</c:v>
                </c:pt>
                <c:pt idx="11490">
                  <c:v>1898.5</c:v>
                </c:pt>
                <c:pt idx="11491">
                  <c:v>1989.13</c:v>
                </c:pt>
                <c:pt idx="11492">
                  <c:v>1546.85</c:v>
                </c:pt>
                <c:pt idx="11493">
                  <c:v>1943.83</c:v>
                </c:pt>
                <c:pt idx="11494">
                  <c:v>1937.07</c:v>
                </c:pt>
                <c:pt idx="11495">
                  <c:v>2144.73</c:v>
                </c:pt>
                <c:pt idx="11496">
                  <c:v>2133.36</c:v>
                </c:pt>
                <c:pt idx="11497">
                  <c:v>2720.97</c:v>
                </c:pt>
                <c:pt idx="11498">
                  <c:v>2106.89</c:v>
                </c:pt>
                <c:pt idx="11499">
                  <c:v>2682.86</c:v>
                </c:pt>
                <c:pt idx="11500">
                  <c:v>2013.66</c:v>
                </c:pt>
                <c:pt idx="11501">
                  <c:v>1551.4</c:v>
                </c:pt>
                <c:pt idx="11502">
                  <c:v>2144.2600000000002</c:v>
                </c:pt>
                <c:pt idx="11503">
                  <c:v>1706.64</c:v>
                </c:pt>
                <c:pt idx="11504">
                  <c:v>1171.9100000000001</c:v>
                </c:pt>
                <c:pt idx="11505">
                  <c:v>2241.96</c:v>
                </c:pt>
                <c:pt idx="11506">
                  <c:v>1473.32</c:v>
                </c:pt>
                <c:pt idx="11507">
                  <c:v>1780.37</c:v>
                </c:pt>
                <c:pt idx="11508">
                  <c:v>1897.52</c:v>
                </c:pt>
                <c:pt idx="11509">
                  <c:v>2788.11</c:v>
                </c:pt>
                <c:pt idx="11510">
                  <c:v>2136.04</c:v>
                </c:pt>
                <c:pt idx="11511">
                  <c:v>1917.28</c:v>
                </c:pt>
                <c:pt idx="11512">
                  <c:v>2702.27</c:v>
                </c:pt>
                <c:pt idx="11513">
                  <c:v>2478.88</c:v>
                </c:pt>
                <c:pt idx="11514">
                  <c:v>2430.16</c:v>
                </c:pt>
                <c:pt idx="11515">
                  <c:v>3002.6</c:v>
                </c:pt>
                <c:pt idx="11516">
                  <c:v>1750.89</c:v>
                </c:pt>
                <c:pt idx="11517">
                  <c:v>1907.78</c:v>
                </c:pt>
                <c:pt idx="11518">
                  <c:v>2856.64</c:v>
                </c:pt>
                <c:pt idx="11519">
                  <c:v>2272.27</c:v>
                </c:pt>
                <c:pt idx="11520">
                  <c:v>1727.24</c:v>
                </c:pt>
                <c:pt idx="11521">
                  <c:v>2566.37</c:v>
                </c:pt>
                <c:pt idx="11522">
                  <c:v>2377.3000000000002</c:v>
                </c:pt>
                <c:pt idx="11523">
                  <c:v>2275.41</c:v>
                </c:pt>
                <c:pt idx="11524">
                  <c:v>1745.38</c:v>
                </c:pt>
                <c:pt idx="11525">
                  <c:v>2332.0500000000002</c:v>
                </c:pt>
                <c:pt idx="11526">
                  <c:v>1846.82</c:v>
                </c:pt>
                <c:pt idx="11527">
                  <c:v>2101.19</c:v>
                </c:pt>
                <c:pt idx="11528">
                  <c:v>1815.96</c:v>
                </c:pt>
                <c:pt idx="11529">
                  <c:v>1403.26</c:v>
                </c:pt>
                <c:pt idx="11530">
                  <c:v>1273.71</c:v>
                </c:pt>
                <c:pt idx="11531">
                  <c:v>1591.05</c:v>
                </c:pt>
                <c:pt idx="11532">
                  <c:v>2562.0300000000002</c:v>
                </c:pt>
                <c:pt idx="11533">
                  <c:v>2215.5</c:v>
                </c:pt>
                <c:pt idx="11534">
                  <c:v>1107.6300000000001</c:v>
                </c:pt>
                <c:pt idx="11535">
                  <c:v>2005.84</c:v>
                </c:pt>
                <c:pt idx="11536">
                  <c:v>1349.79</c:v>
                </c:pt>
                <c:pt idx="11537">
                  <c:v>1461.11</c:v>
                </c:pt>
                <c:pt idx="11538">
                  <c:v>2074.89</c:v>
                </c:pt>
                <c:pt idx="11539">
                  <c:v>1745.23</c:v>
                </c:pt>
                <c:pt idx="11540">
                  <c:v>2661.78</c:v>
                </c:pt>
                <c:pt idx="11541">
                  <c:v>4726.93</c:v>
                </c:pt>
                <c:pt idx="11542">
                  <c:v>1443.43</c:v>
                </c:pt>
                <c:pt idx="11543">
                  <c:v>2121.23</c:v>
                </c:pt>
                <c:pt idx="11544">
                  <c:v>2255.0700000000002</c:v>
                </c:pt>
                <c:pt idx="11545">
                  <c:v>1616.98</c:v>
                </c:pt>
                <c:pt idx="11546">
                  <c:v>1808.09</c:v>
                </c:pt>
                <c:pt idx="11547">
                  <c:v>2055.17</c:v>
                </c:pt>
                <c:pt idx="11548">
                  <c:v>1501.63</c:v>
                </c:pt>
                <c:pt idx="11549">
                  <c:v>1557.71</c:v>
                </c:pt>
                <c:pt idx="11550">
                  <c:v>1408.35</c:v>
                </c:pt>
                <c:pt idx="11551">
                  <c:v>2117.3200000000002</c:v>
                </c:pt>
                <c:pt idx="11552">
                  <c:v>2179.17</c:v>
                </c:pt>
                <c:pt idx="11553">
                  <c:v>1905.16</c:v>
                </c:pt>
                <c:pt idx="11554">
                  <c:v>1406.91</c:v>
                </c:pt>
                <c:pt idx="11555">
                  <c:v>1299.46</c:v>
                </c:pt>
                <c:pt idx="11556">
                  <c:v>1885.59</c:v>
                </c:pt>
                <c:pt idx="11557">
                  <c:v>1283.33</c:v>
                </c:pt>
                <c:pt idx="11558">
                  <c:v>1417.75</c:v>
                </c:pt>
                <c:pt idx="11559">
                  <c:v>1256.72</c:v>
                </c:pt>
                <c:pt idx="11560">
                  <c:v>1262.43</c:v>
                </c:pt>
                <c:pt idx="11561">
                  <c:v>2375.13</c:v>
                </c:pt>
                <c:pt idx="11562">
                  <c:v>1932.12</c:v>
                </c:pt>
                <c:pt idx="11563">
                  <c:v>1341.46</c:v>
                </c:pt>
                <c:pt idx="11564">
                  <c:v>1962.54</c:v>
                </c:pt>
                <c:pt idx="11565">
                  <c:v>1466.59</c:v>
                </c:pt>
                <c:pt idx="11566">
                  <c:v>1393.54</c:v>
                </c:pt>
                <c:pt idx="11567">
                  <c:v>1173.25</c:v>
                </c:pt>
                <c:pt idx="11568">
                  <c:v>1193.3800000000001</c:v>
                </c:pt>
                <c:pt idx="11569">
                  <c:v>1282.58</c:v>
                </c:pt>
                <c:pt idx="11570">
                  <c:v>1136.29</c:v>
                </c:pt>
                <c:pt idx="11571">
                  <c:v>1567.67</c:v>
                </c:pt>
                <c:pt idx="11572">
                  <c:v>2009.96</c:v>
                </c:pt>
                <c:pt idx="11573">
                  <c:v>1897.26</c:v>
                </c:pt>
                <c:pt idx="11574">
                  <c:v>1213.6199999999999</c:v>
                </c:pt>
                <c:pt idx="11575">
                  <c:v>1516.82</c:v>
                </c:pt>
                <c:pt idx="11576">
                  <c:v>1709.37</c:v>
                </c:pt>
                <c:pt idx="11577">
                  <c:v>1555.93</c:v>
                </c:pt>
                <c:pt idx="11578">
                  <c:v>1530.11</c:v>
                </c:pt>
                <c:pt idx="11579">
                  <c:v>1335.59</c:v>
                </c:pt>
                <c:pt idx="11580">
                  <c:v>1503.1</c:v>
                </c:pt>
                <c:pt idx="11581">
                  <c:v>1586.28</c:v>
                </c:pt>
                <c:pt idx="11582">
                  <c:v>1333.76</c:v>
                </c:pt>
                <c:pt idx="11583">
                  <c:v>827.43</c:v>
                </c:pt>
                <c:pt idx="11584">
                  <c:v>1296.8599999999999</c:v>
                </c:pt>
                <c:pt idx="11585">
                  <c:v>3291.7</c:v>
                </c:pt>
                <c:pt idx="11586">
                  <c:v>2513.69</c:v>
                </c:pt>
                <c:pt idx="11587">
                  <c:v>1685.44</c:v>
                </c:pt>
                <c:pt idx="11588">
                  <c:v>1295.3699999999999</c:v>
                </c:pt>
                <c:pt idx="11589">
                  <c:v>2151.73</c:v>
                </c:pt>
                <c:pt idx="11590">
                  <c:v>1823.59</c:v>
                </c:pt>
                <c:pt idx="11591">
                  <c:v>1399.65</c:v>
                </c:pt>
                <c:pt idx="11592">
                  <c:v>2225.48</c:v>
                </c:pt>
                <c:pt idx="11593">
                  <c:v>935.09</c:v>
                </c:pt>
                <c:pt idx="11594">
                  <c:v>1609.07</c:v>
                </c:pt>
                <c:pt idx="11595">
                  <c:v>2046.8</c:v>
                </c:pt>
                <c:pt idx="11596">
                  <c:v>1285.77</c:v>
                </c:pt>
                <c:pt idx="11597">
                  <c:v>984.15</c:v>
                </c:pt>
                <c:pt idx="11598">
                  <c:v>1493.13</c:v>
                </c:pt>
                <c:pt idx="11599">
                  <c:v>2103.85</c:v>
                </c:pt>
                <c:pt idx="11600">
                  <c:v>1717.12</c:v>
                </c:pt>
                <c:pt idx="11601">
                  <c:v>1849.5</c:v>
                </c:pt>
                <c:pt idx="11602">
                  <c:v>1222.02</c:v>
                </c:pt>
                <c:pt idx="11603">
                  <c:v>1074.8800000000001</c:v>
                </c:pt>
                <c:pt idx="11604">
                  <c:v>1662.47</c:v>
                </c:pt>
                <c:pt idx="11605">
                  <c:v>2021.01</c:v>
                </c:pt>
                <c:pt idx="11606">
                  <c:v>1501.41</c:v>
                </c:pt>
                <c:pt idx="11607">
                  <c:v>2113.54</c:v>
                </c:pt>
                <c:pt idx="11608">
                  <c:v>1062.79</c:v>
                </c:pt>
                <c:pt idx="11609">
                  <c:v>1328.21</c:v>
                </c:pt>
                <c:pt idx="11610">
                  <c:v>923.17</c:v>
                </c:pt>
                <c:pt idx="11611">
                  <c:v>1699.04</c:v>
                </c:pt>
                <c:pt idx="11612">
                  <c:v>1959.67</c:v>
                </c:pt>
                <c:pt idx="11613">
                  <c:v>1741.99</c:v>
                </c:pt>
                <c:pt idx="11614">
                  <c:v>1113.9100000000001</c:v>
                </c:pt>
                <c:pt idx="11615">
                  <c:v>1407.62</c:v>
                </c:pt>
                <c:pt idx="11616">
                  <c:v>1552.51</c:v>
                </c:pt>
                <c:pt idx="11617">
                  <c:v>1406.88</c:v>
                </c:pt>
                <c:pt idx="11618">
                  <c:v>1470.81</c:v>
                </c:pt>
                <c:pt idx="11619">
                  <c:v>1635.36</c:v>
                </c:pt>
                <c:pt idx="11620">
                  <c:v>1021.32</c:v>
                </c:pt>
                <c:pt idx="11621">
                  <c:v>1626.65</c:v>
                </c:pt>
                <c:pt idx="11622">
                  <c:v>1848.65</c:v>
                </c:pt>
                <c:pt idx="11623">
                  <c:v>1583.55</c:v>
                </c:pt>
                <c:pt idx="11624">
                  <c:v>2069.02</c:v>
                </c:pt>
                <c:pt idx="11625">
                  <c:v>1378.71</c:v>
                </c:pt>
                <c:pt idx="11626">
                  <c:v>2149.83</c:v>
                </c:pt>
                <c:pt idx="11627">
                  <c:v>1771.95</c:v>
                </c:pt>
                <c:pt idx="11628">
                  <c:v>5135.95</c:v>
                </c:pt>
                <c:pt idx="11629">
                  <c:v>1909.07</c:v>
                </c:pt>
                <c:pt idx="11630">
                  <c:v>1262.56</c:v>
                </c:pt>
                <c:pt idx="11631">
                  <c:v>2159.2199999999998</c:v>
                </c:pt>
                <c:pt idx="11632">
                  <c:v>1539.54</c:v>
                </c:pt>
                <c:pt idx="11633">
                  <c:v>980.89</c:v>
                </c:pt>
                <c:pt idx="11634">
                  <c:v>2417.11</c:v>
                </c:pt>
                <c:pt idx="11635">
                  <c:v>2336.4</c:v>
                </c:pt>
                <c:pt idx="11636">
                  <c:v>1190.78</c:v>
                </c:pt>
                <c:pt idx="11637">
                  <c:v>2277.71</c:v>
                </c:pt>
                <c:pt idx="11638">
                  <c:v>2119.09</c:v>
                </c:pt>
                <c:pt idx="11639">
                  <c:v>2234.5</c:v>
                </c:pt>
                <c:pt idx="11640">
                  <c:v>2334.5100000000002</c:v>
                </c:pt>
                <c:pt idx="11641">
                  <c:v>1819.1</c:v>
                </c:pt>
                <c:pt idx="11642">
                  <c:v>2033.08</c:v>
                </c:pt>
                <c:pt idx="11643">
                  <c:v>3219.25</c:v>
                </c:pt>
                <c:pt idx="11644">
                  <c:v>2554.06</c:v>
                </c:pt>
                <c:pt idx="11645">
                  <c:v>1673.46</c:v>
                </c:pt>
                <c:pt idx="11646">
                  <c:v>1789.47</c:v>
                </c:pt>
                <c:pt idx="11647">
                  <c:v>2939.41</c:v>
                </c:pt>
                <c:pt idx="11648">
                  <c:v>1784.21</c:v>
                </c:pt>
                <c:pt idx="11649">
                  <c:v>1818.49</c:v>
                </c:pt>
                <c:pt idx="11650">
                  <c:v>2542.88</c:v>
                </c:pt>
                <c:pt idx="11651">
                  <c:v>1780.14</c:v>
                </c:pt>
                <c:pt idx="11652">
                  <c:v>2093.0300000000002</c:v>
                </c:pt>
                <c:pt idx="11653">
                  <c:v>2804.43</c:v>
                </c:pt>
                <c:pt idx="11654">
                  <c:v>2787.66</c:v>
                </c:pt>
                <c:pt idx="11655">
                  <c:v>1680.9</c:v>
                </c:pt>
                <c:pt idx="11656">
                  <c:v>2223.84</c:v>
                </c:pt>
                <c:pt idx="11657">
                  <c:v>1744.83</c:v>
                </c:pt>
                <c:pt idx="11658">
                  <c:v>2348.66</c:v>
                </c:pt>
                <c:pt idx="11659">
                  <c:v>2292.48</c:v>
                </c:pt>
                <c:pt idx="11660">
                  <c:v>2115.7600000000002</c:v>
                </c:pt>
                <c:pt idx="11661">
                  <c:v>2145.6799999999998</c:v>
                </c:pt>
                <c:pt idx="11662">
                  <c:v>1653.74</c:v>
                </c:pt>
                <c:pt idx="11663">
                  <c:v>2140.16</c:v>
                </c:pt>
                <c:pt idx="11664">
                  <c:v>1973.47</c:v>
                </c:pt>
                <c:pt idx="11665">
                  <c:v>1176.18</c:v>
                </c:pt>
                <c:pt idx="11666">
                  <c:v>2319.3200000000002</c:v>
                </c:pt>
                <c:pt idx="11667">
                  <c:v>1977.23</c:v>
                </c:pt>
                <c:pt idx="11668">
                  <c:v>2228.59</c:v>
                </c:pt>
                <c:pt idx="11669">
                  <c:v>2661.06</c:v>
                </c:pt>
                <c:pt idx="11670">
                  <c:v>2842.74</c:v>
                </c:pt>
                <c:pt idx="11671">
                  <c:v>3415.89</c:v>
                </c:pt>
                <c:pt idx="11672">
                  <c:v>2244.7199999999998</c:v>
                </c:pt>
                <c:pt idx="11673">
                  <c:v>1679.57</c:v>
                </c:pt>
                <c:pt idx="11674">
                  <c:v>1603.59</c:v>
                </c:pt>
                <c:pt idx="11675">
                  <c:v>1783.94</c:v>
                </c:pt>
                <c:pt idx="11676">
                  <c:v>1890.41</c:v>
                </c:pt>
                <c:pt idx="11677">
                  <c:v>2252.15</c:v>
                </c:pt>
                <c:pt idx="11678">
                  <c:v>1955.73</c:v>
                </c:pt>
                <c:pt idx="11679">
                  <c:v>1944.77</c:v>
                </c:pt>
                <c:pt idx="11680">
                  <c:v>2409.25</c:v>
                </c:pt>
                <c:pt idx="11681">
                  <c:v>2235.1999999999998</c:v>
                </c:pt>
                <c:pt idx="11682">
                  <c:v>1746.33</c:v>
                </c:pt>
                <c:pt idx="11683">
                  <c:v>1682.95</c:v>
                </c:pt>
                <c:pt idx="11684">
                  <c:v>2951.32</c:v>
                </c:pt>
                <c:pt idx="11685">
                  <c:v>2210.75</c:v>
                </c:pt>
                <c:pt idx="11686">
                  <c:v>1837.25</c:v>
                </c:pt>
                <c:pt idx="11687">
                  <c:v>2328.42</c:v>
                </c:pt>
                <c:pt idx="11688">
                  <c:v>2585.19</c:v>
                </c:pt>
                <c:pt idx="11689">
                  <c:v>1823.14</c:v>
                </c:pt>
                <c:pt idx="11690">
                  <c:v>2362.25</c:v>
                </c:pt>
                <c:pt idx="11691">
                  <c:v>2242.66</c:v>
                </c:pt>
                <c:pt idx="11692">
                  <c:v>1383.38</c:v>
                </c:pt>
                <c:pt idx="11693">
                  <c:v>2273.5</c:v>
                </c:pt>
                <c:pt idx="11694">
                  <c:v>2970.93</c:v>
                </c:pt>
                <c:pt idx="11695">
                  <c:v>2629.67</c:v>
                </c:pt>
                <c:pt idx="11696">
                  <c:v>2496.0100000000002</c:v>
                </c:pt>
                <c:pt idx="11697">
                  <c:v>2324.7800000000002</c:v>
                </c:pt>
                <c:pt idx="11698">
                  <c:v>1461.47</c:v>
                </c:pt>
                <c:pt idx="11699">
                  <c:v>1926.76</c:v>
                </c:pt>
                <c:pt idx="11700">
                  <c:v>2308.35</c:v>
                </c:pt>
                <c:pt idx="11701">
                  <c:v>2195.12</c:v>
                </c:pt>
                <c:pt idx="11702">
                  <c:v>1895.92</c:v>
                </c:pt>
                <c:pt idx="11703">
                  <c:v>3221.04</c:v>
                </c:pt>
                <c:pt idx="11704">
                  <c:v>2239.7399999999998</c:v>
                </c:pt>
                <c:pt idx="11705">
                  <c:v>2350.15</c:v>
                </c:pt>
                <c:pt idx="11706">
                  <c:v>2263.5500000000002</c:v>
                </c:pt>
                <c:pt idx="11707">
                  <c:v>1961.32</c:v>
                </c:pt>
                <c:pt idx="11708">
                  <c:v>2383.0300000000002</c:v>
                </c:pt>
                <c:pt idx="11709">
                  <c:v>1822.33</c:v>
                </c:pt>
                <c:pt idx="11710">
                  <c:v>2830.8</c:v>
                </c:pt>
                <c:pt idx="11711">
                  <c:v>1803.39</c:v>
                </c:pt>
                <c:pt idx="11712">
                  <c:v>3056.05</c:v>
                </c:pt>
                <c:pt idx="11713">
                  <c:v>3122</c:v>
                </c:pt>
                <c:pt idx="11714">
                  <c:v>2861.16</c:v>
                </c:pt>
                <c:pt idx="11715">
                  <c:v>2755.63</c:v>
                </c:pt>
                <c:pt idx="11716">
                  <c:v>2505.21</c:v>
                </c:pt>
                <c:pt idx="11717">
                  <c:v>2084.5500000000002</c:v>
                </c:pt>
                <c:pt idx="11718">
                  <c:v>2758.13</c:v>
                </c:pt>
                <c:pt idx="11719">
                  <c:v>2604.96</c:v>
                </c:pt>
                <c:pt idx="11720">
                  <c:v>2381.09</c:v>
                </c:pt>
                <c:pt idx="11721">
                  <c:v>2245.14</c:v>
                </c:pt>
                <c:pt idx="11722">
                  <c:v>2734.33</c:v>
                </c:pt>
                <c:pt idx="11723">
                  <c:v>2184.44</c:v>
                </c:pt>
                <c:pt idx="11724">
                  <c:v>2015.95</c:v>
                </c:pt>
                <c:pt idx="11725">
                  <c:v>2308.5</c:v>
                </c:pt>
                <c:pt idx="11726">
                  <c:v>2305.5300000000002</c:v>
                </c:pt>
                <c:pt idx="11727">
                  <c:v>2066.88</c:v>
                </c:pt>
                <c:pt idx="11728">
                  <c:v>1724.84</c:v>
                </c:pt>
                <c:pt idx="11729">
                  <c:v>1906.71</c:v>
                </c:pt>
                <c:pt idx="11730">
                  <c:v>1512.36</c:v>
                </c:pt>
                <c:pt idx="11731">
                  <c:v>1905.82</c:v>
                </c:pt>
                <c:pt idx="11732">
                  <c:v>1607.03</c:v>
                </c:pt>
                <c:pt idx="11733">
                  <c:v>1827.86</c:v>
                </c:pt>
                <c:pt idx="11734">
                  <c:v>1108.57</c:v>
                </c:pt>
                <c:pt idx="11735">
                  <c:v>2046.7</c:v>
                </c:pt>
                <c:pt idx="11736">
                  <c:v>2269.7800000000002</c:v>
                </c:pt>
                <c:pt idx="11737">
                  <c:v>2613.21</c:v>
                </c:pt>
                <c:pt idx="11738">
                  <c:v>1705.2</c:v>
                </c:pt>
                <c:pt idx="11739">
                  <c:v>3049.4</c:v>
                </c:pt>
                <c:pt idx="11740">
                  <c:v>1586.79</c:v>
                </c:pt>
                <c:pt idx="11741">
                  <c:v>1695.32</c:v>
                </c:pt>
                <c:pt idx="11742">
                  <c:v>1382.05</c:v>
                </c:pt>
                <c:pt idx="11743">
                  <c:v>1900.73</c:v>
                </c:pt>
                <c:pt idx="11744">
                  <c:v>1345.16</c:v>
                </c:pt>
                <c:pt idx="11745">
                  <c:v>1238</c:v>
                </c:pt>
                <c:pt idx="11746">
                  <c:v>2061.69</c:v>
                </c:pt>
                <c:pt idx="11747">
                  <c:v>1154.1400000000001</c:v>
                </c:pt>
                <c:pt idx="11748">
                  <c:v>1891.22</c:v>
                </c:pt>
                <c:pt idx="11749">
                  <c:v>1661.71</c:v>
                </c:pt>
                <c:pt idx="11750">
                  <c:v>1789.88</c:v>
                </c:pt>
                <c:pt idx="11751">
                  <c:v>1261.1099999999999</c:v>
                </c:pt>
                <c:pt idx="11752">
                  <c:v>1696.76</c:v>
                </c:pt>
                <c:pt idx="11753">
                  <c:v>1687.86</c:v>
                </c:pt>
                <c:pt idx="11754">
                  <c:v>1871.39</c:v>
                </c:pt>
                <c:pt idx="11755">
                  <c:v>850.19</c:v>
                </c:pt>
                <c:pt idx="11756">
                  <c:v>1232.3699999999999</c:v>
                </c:pt>
                <c:pt idx="11757">
                  <c:v>1601.25</c:v>
                </c:pt>
                <c:pt idx="11758">
                  <c:v>1800.43</c:v>
                </c:pt>
                <c:pt idx="11759">
                  <c:v>1060.6099999999999</c:v>
                </c:pt>
                <c:pt idx="11760">
                  <c:v>1541.45</c:v>
                </c:pt>
                <c:pt idx="11761">
                  <c:v>1755.26</c:v>
                </c:pt>
                <c:pt idx="11762">
                  <c:v>2222.65</c:v>
                </c:pt>
                <c:pt idx="11763">
                  <c:v>378.83</c:v>
                </c:pt>
                <c:pt idx="11764">
                  <c:v>1383.75</c:v>
                </c:pt>
                <c:pt idx="11765">
                  <c:v>1980.97</c:v>
                </c:pt>
                <c:pt idx="11766">
                  <c:v>1046.23</c:v>
                </c:pt>
                <c:pt idx="11767">
                  <c:v>1190.9100000000001</c:v>
                </c:pt>
                <c:pt idx="11768">
                  <c:v>1552.37</c:v>
                </c:pt>
                <c:pt idx="11769">
                  <c:v>561.37</c:v>
                </c:pt>
                <c:pt idx="11770">
                  <c:v>727.74</c:v>
                </c:pt>
                <c:pt idx="11771">
                  <c:v>1517.96</c:v>
                </c:pt>
                <c:pt idx="11772">
                  <c:v>1142.45</c:v>
                </c:pt>
                <c:pt idx="11773">
                  <c:v>1174.7</c:v>
                </c:pt>
                <c:pt idx="11774">
                  <c:v>636.97</c:v>
                </c:pt>
                <c:pt idx="11775">
                  <c:v>1521.34</c:v>
                </c:pt>
                <c:pt idx="11776">
                  <c:v>1709.52</c:v>
                </c:pt>
                <c:pt idx="11777">
                  <c:v>1112.79</c:v>
                </c:pt>
                <c:pt idx="11778">
                  <c:v>869.64</c:v>
                </c:pt>
                <c:pt idx="11779">
                  <c:v>1189.42</c:v>
                </c:pt>
                <c:pt idx="11780">
                  <c:v>1393.56</c:v>
                </c:pt>
                <c:pt idx="11781">
                  <c:v>968.26</c:v>
                </c:pt>
                <c:pt idx="11782">
                  <c:v>1285.1400000000001</c:v>
                </c:pt>
                <c:pt idx="11783">
                  <c:v>821.8</c:v>
                </c:pt>
                <c:pt idx="11784">
                  <c:v>1344.64</c:v>
                </c:pt>
                <c:pt idx="11785">
                  <c:v>1154.31</c:v>
                </c:pt>
                <c:pt idx="11786">
                  <c:v>1332.7</c:v>
                </c:pt>
                <c:pt idx="11787">
                  <c:v>1682.05</c:v>
                </c:pt>
                <c:pt idx="11788">
                  <c:v>977.84</c:v>
                </c:pt>
                <c:pt idx="11789">
                  <c:v>2076.8000000000002</c:v>
                </c:pt>
                <c:pt idx="11790">
                  <c:v>1536.7</c:v>
                </c:pt>
                <c:pt idx="11791">
                  <c:v>231.89</c:v>
                </c:pt>
                <c:pt idx="11792">
                  <c:v>862.47</c:v>
                </c:pt>
                <c:pt idx="11793">
                  <c:v>867.02</c:v>
                </c:pt>
                <c:pt idx="11794">
                  <c:v>1108.53</c:v>
                </c:pt>
                <c:pt idx="11795">
                  <c:v>1216.83</c:v>
                </c:pt>
                <c:pt idx="11796">
                  <c:v>1839.28</c:v>
                </c:pt>
                <c:pt idx="11797">
                  <c:v>1186.73</c:v>
                </c:pt>
                <c:pt idx="11798">
                  <c:v>1280.31</c:v>
                </c:pt>
                <c:pt idx="11799">
                  <c:v>1657.9</c:v>
                </c:pt>
                <c:pt idx="11800">
                  <c:v>2515.56</c:v>
                </c:pt>
                <c:pt idx="11801">
                  <c:v>1880.62</c:v>
                </c:pt>
                <c:pt idx="11802">
                  <c:v>811.58</c:v>
                </c:pt>
                <c:pt idx="11803">
                  <c:v>752.36</c:v>
                </c:pt>
                <c:pt idx="11804">
                  <c:v>1170.1300000000001</c:v>
                </c:pt>
                <c:pt idx="11805">
                  <c:v>988.86</c:v>
                </c:pt>
                <c:pt idx="11806">
                  <c:v>1057.1400000000001</c:v>
                </c:pt>
                <c:pt idx="11807">
                  <c:v>505.67</c:v>
                </c:pt>
                <c:pt idx="11808">
                  <c:v>1010.08</c:v>
                </c:pt>
                <c:pt idx="11809">
                  <c:v>1270.72</c:v>
                </c:pt>
                <c:pt idx="11810">
                  <c:v>1250.7</c:v>
                </c:pt>
                <c:pt idx="11811">
                  <c:v>1579.92</c:v>
                </c:pt>
                <c:pt idx="11812">
                  <c:v>846.32</c:v>
                </c:pt>
                <c:pt idx="11813">
                  <c:v>1199.54</c:v>
                </c:pt>
                <c:pt idx="11814">
                  <c:v>503.05</c:v>
                </c:pt>
                <c:pt idx="11815">
                  <c:v>1252.27</c:v>
                </c:pt>
                <c:pt idx="11816">
                  <c:v>782.09</c:v>
                </c:pt>
                <c:pt idx="11817">
                  <c:v>1086.71</c:v>
                </c:pt>
                <c:pt idx="11818">
                  <c:v>1590.67</c:v>
                </c:pt>
                <c:pt idx="11819">
                  <c:v>1277.57</c:v>
                </c:pt>
                <c:pt idx="11820">
                  <c:v>567.38</c:v>
                </c:pt>
                <c:pt idx="11821">
                  <c:v>1466.79</c:v>
                </c:pt>
                <c:pt idx="11822">
                  <c:v>2103.96</c:v>
                </c:pt>
                <c:pt idx="11823">
                  <c:v>1746.49</c:v>
                </c:pt>
                <c:pt idx="11824">
                  <c:v>984.61</c:v>
                </c:pt>
                <c:pt idx="11825">
                  <c:v>1517.47</c:v>
                </c:pt>
                <c:pt idx="11826">
                  <c:v>1666.35</c:v>
                </c:pt>
                <c:pt idx="11827">
                  <c:v>995.98</c:v>
                </c:pt>
                <c:pt idx="11828">
                  <c:v>868.94</c:v>
                </c:pt>
                <c:pt idx="11829">
                  <c:v>1473.91</c:v>
                </c:pt>
                <c:pt idx="11830">
                  <c:v>1209.6600000000001</c:v>
                </c:pt>
                <c:pt idx="11831">
                  <c:v>2674.73</c:v>
                </c:pt>
                <c:pt idx="11832">
                  <c:v>1359.72</c:v>
                </c:pt>
                <c:pt idx="11833">
                  <c:v>667.44</c:v>
                </c:pt>
                <c:pt idx="11834">
                  <c:v>1400.04</c:v>
                </c:pt>
                <c:pt idx="11835">
                  <c:v>735.44</c:v>
                </c:pt>
                <c:pt idx="11836">
                  <c:v>1054.43</c:v>
                </c:pt>
                <c:pt idx="11837">
                  <c:v>703.27</c:v>
                </c:pt>
                <c:pt idx="11838">
                  <c:v>872.94</c:v>
                </c:pt>
                <c:pt idx="11839">
                  <c:v>911.54</c:v>
                </c:pt>
                <c:pt idx="11840">
                  <c:v>484.52</c:v>
                </c:pt>
                <c:pt idx="11841">
                  <c:v>1034.52</c:v>
                </c:pt>
                <c:pt idx="11842">
                  <c:v>1182.71</c:v>
                </c:pt>
                <c:pt idx="11843">
                  <c:v>541.84</c:v>
                </c:pt>
                <c:pt idx="11844">
                  <c:v>1153.9000000000001</c:v>
                </c:pt>
                <c:pt idx="11845">
                  <c:v>809.99</c:v>
                </c:pt>
                <c:pt idx="11846">
                  <c:v>638.63</c:v>
                </c:pt>
                <c:pt idx="11847">
                  <c:v>1219.56</c:v>
                </c:pt>
                <c:pt idx="11848">
                  <c:v>1324.89</c:v>
                </c:pt>
                <c:pt idx="11849">
                  <c:v>829.46</c:v>
                </c:pt>
                <c:pt idx="11850">
                  <c:v>328.24</c:v>
                </c:pt>
                <c:pt idx="11851">
                  <c:v>426.24</c:v>
                </c:pt>
                <c:pt idx="11852">
                  <c:v>1333.68</c:v>
                </c:pt>
                <c:pt idx="11853">
                  <c:v>741.94</c:v>
                </c:pt>
                <c:pt idx="11854">
                  <c:v>1302.8599999999999</c:v>
                </c:pt>
                <c:pt idx="11855">
                  <c:v>1412.05</c:v>
                </c:pt>
                <c:pt idx="11856">
                  <c:v>1513.3</c:v>
                </c:pt>
                <c:pt idx="11857">
                  <c:v>603.26</c:v>
                </c:pt>
                <c:pt idx="11858">
                  <c:v>611.78</c:v>
                </c:pt>
                <c:pt idx="11859">
                  <c:v>426.81</c:v>
                </c:pt>
                <c:pt idx="11860">
                  <c:v>1268.4000000000001</c:v>
                </c:pt>
                <c:pt idx="11861">
                  <c:v>1488.13</c:v>
                </c:pt>
                <c:pt idx="11862">
                  <c:v>930.34</c:v>
                </c:pt>
                <c:pt idx="11863">
                  <c:v>922.65</c:v>
                </c:pt>
                <c:pt idx="11864">
                  <c:v>417.05</c:v>
                </c:pt>
                <c:pt idx="11865">
                  <c:v>1003.65</c:v>
                </c:pt>
                <c:pt idx="11866">
                  <c:v>957.54</c:v>
                </c:pt>
                <c:pt idx="11867">
                  <c:v>721.96</c:v>
                </c:pt>
                <c:pt idx="11868">
                  <c:v>830.48</c:v>
                </c:pt>
                <c:pt idx="11869">
                  <c:v>771.36</c:v>
                </c:pt>
                <c:pt idx="11870">
                  <c:v>972.69</c:v>
                </c:pt>
                <c:pt idx="11871">
                  <c:v>659.91</c:v>
                </c:pt>
                <c:pt idx="11872">
                  <c:v>360.59</c:v>
                </c:pt>
                <c:pt idx="11873">
                  <c:v>1008.72</c:v>
                </c:pt>
                <c:pt idx="11874">
                  <c:v>981.57</c:v>
                </c:pt>
                <c:pt idx="11875">
                  <c:v>621.64</c:v>
                </c:pt>
                <c:pt idx="11876">
                  <c:v>398.68</c:v>
                </c:pt>
                <c:pt idx="11877">
                  <c:v>1014.45</c:v>
                </c:pt>
                <c:pt idx="11878">
                  <c:v>666.78</c:v>
                </c:pt>
                <c:pt idx="11879">
                  <c:v>646.37</c:v>
                </c:pt>
                <c:pt idx="11880">
                  <c:v>698.18</c:v>
                </c:pt>
                <c:pt idx="11881">
                  <c:v>493.31</c:v>
                </c:pt>
                <c:pt idx="11882">
                  <c:v>457.33</c:v>
                </c:pt>
                <c:pt idx="11883">
                  <c:v>650.33000000000004</c:v>
                </c:pt>
                <c:pt idx="11884">
                  <c:v>807.24</c:v>
                </c:pt>
                <c:pt idx="11885">
                  <c:v>1328.07</c:v>
                </c:pt>
                <c:pt idx="11886">
                  <c:v>506.31</c:v>
                </c:pt>
                <c:pt idx="11887">
                  <c:v>969.58</c:v>
                </c:pt>
                <c:pt idx="11888">
                  <c:v>1027.1600000000001</c:v>
                </c:pt>
                <c:pt idx="11889">
                  <c:v>801.28</c:v>
                </c:pt>
                <c:pt idx="11890">
                  <c:v>1001.24</c:v>
                </c:pt>
                <c:pt idx="11891">
                  <c:v>183.78</c:v>
                </c:pt>
                <c:pt idx="11892">
                  <c:v>589.82000000000005</c:v>
                </c:pt>
                <c:pt idx="11893">
                  <c:v>326.16000000000003</c:v>
                </c:pt>
                <c:pt idx="11894">
                  <c:v>449.33</c:v>
                </c:pt>
                <c:pt idx="11895">
                  <c:v>652.52</c:v>
                </c:pt>
                <c:pt idx="11896">
                  <c:v>514.72</c:v>
                </c:pt>
                <c:pt idx="11897">
                  <c:v>576.14</c:v>
                </c:pt>
                <c:pt idx="11898">
                  <c:v>739.08</c:v>
                </c:pt>
                <c:pt idx="11899">
                  <c:v>633.24</c:v>
                </c:pt>
                <c:pt idx="11900">
                  <c:v>690.21</c:v>
                </c:pt>
                <c:pt idx="11901">
                  <c:v>553.59</c:v>
                </c:pt>
                <c:pt idx="11902">
                  <c:v>1729.55</c:v>
                </c:pt>
                <c:pt idx="11903">
                  <c:v>740.8</c:v>
                </c:pt>
                <c:pt idx="11904">
                  <c:v>750.16</c:v>
                </c:pt>
                <c:pt idx="11905">
                  <c:v>1184.57</c:v>
                </c:pt>
                <c:pt idx="11906">
                  <c:v>593.46</c:v>
                </c:pt>
                <c:pt idx="11907">
                  <c:v>703.55</c:v>
                </c:pt>
                <c:pt idx="11908">
                  <c:v>726.04</c:v>
                </c:pt>
                <c:pt idx="11909">
                  <c:v>1279.1500000000001</c:v>
                </c:pt>
                <c:pt idx="11910">
                  <c:v>782.33</c:v>
                </c:pt>
                <c:pt idx="11911">
                  <c:v>390.88</c:v>
                </c:pt>
                <c:pt idx="11912">
                  <c:v>1353.17</c:v>
                </c:pt>
                <c:pt idx="11913">
                  <c:v>834.38</c:v>
                </c:pt>
                <c:pt idx="11914">
                  <c:v>659.15</c:v>
                </c:pt>
                <c:pt idx="11915">
                  <c:v>408.16</c:v>
                </c:pt>
                <c:pt idx="11916">
                  <c:v>312.01</c:v>
                </c:pt>
                <c:pt idx="11917">
                  <c:v>698.22</c:v>
                </c:pt>
                <c:pt idx="11918">
                  <c:v>684.82</c:v>
                </c:pt>
                <c:pt idx="11919">
                  <c:v>646.09</c:v>
                </c:pt>
                <c:pt idx="11920">
                  <c:v>312.56</c:v>
                </c:pt>
                <c:pt idx="11921">
                  <c:v>694.84</c:v>
                </c:pt>
                <c:pt idx="11922">
                  <c:v>229.67</c:v>
                </c:pt>
                <c:pt idx="11923">
                  <c:v>582.47</c:v>
                </c:pt>
                <c:pt idx="11924">
                  <c:v>398.86</c:v>
                </c:pt>
                <c:pt idx="11925">
                  <c:v>172.23</c:v>
                </c:pt>
                <c:pt idx="11926">
                  <c:v>994.32</c:v>
                </c:pt>
                <c:pt idx="11927">
                  <c:v>525.11</c:v>
                </c:pt>
                <c:pt idx="11928">
                  <c:v>118.82</c:v>
                </c:pt>
                <c:pt idx="11929">
                  <c:v>539.54</c:v>
                </c:pt>
                <c:pt idx="11930">
                  <c:v>292.88</c:v>
                </c:pt>
                <c:pt idx="11931">
                  <c:v>638.84</c:v>
                </c:pt>
                <c:pt idx="11932">
                  <c:v>348.6</c:v>
                </c:pt>
                <c:pt idx="11933">
                  <c:v>260.31</c:v>
                </c:pt>
                <c:pt idx="11934">
                  <c:v>391.03</c:v>
                </c:pt>
                <c:pt idx="11935">
                  <c:v>759.58</c:v>
                </c:pt>
                <c:pt idx="11936">
                  <c:v>100.21</c:v>
                </c:pt>
                <c:pt idx="11937">
                  <c:v>864.5</c:v>
                </c:pt>
                <c:pt idx="11938">
                  <c:v>634.64</c:v>
                </c:pt>
                <c:pt idx="11939">
                  <c:v>884.37</c:v>
                </c:pt>
                <c:pt idx="11940">
                  <c:v>305.83</c:v>
                </c:pt>
                <c:pt idx="11941">
                  <c:v>280.22000000000003</c:v>
                </c:pt>
                <c:pt idx="11942">
                  <c:v>433.02</c:v>
                </c:pt>
                <c:pt idx="11943">
                  <c:v>73.599999999999994</c:v>
                </c:pt>
                <c:pt idx="11944">
                  <c:v>178.28</c:v>
                </c:pt>
                <c:pt idx="11945">
                  <c:v>109.29</c:v>
                </c:pt>
                <c:pt idx="11946">
                  <c:v>845.2</c:v>
                </c:pt>
                <c:pt idx="11947">
                  <c:v>923.61</c:v>
                </c:pt>
                <c:pt idx="11948">
                  <c:v>647.62</c:v>
                </c:pt>
                <c:pt idx="11949">
                  <c:v>1005.41</c:v>
                </c:pt>
                <c:pt idx="11950">
                  <c:v>273.08999999999997</c:v>
                </c:pt>
                <c:pt idx="11951">
                  <c:v>296.57</c:v>
                </c:pt>
                <c:pt idx="11952">
                  <c:v>379.95</c:v>
                </c:pt>
                <c:pt idx="11953">
                  <c:v>902.7</c:v>
                </c:pt>
                <c:pt idx="11954">
                  <c:v>537.04999999999995</c:v>
                </c:pt>
                <c:pt idx="11955">
                  <c:v>257.86</c:v>
                </c:pt>
                <c:pt idx="11956">
                  <c:v>105.74</c:v>
                </c:pt>
                <c:pt idx="11957">
                  <c:v>233.64</c:v>
                </c:pt>
                <c:pt idx="11958">
                  <c:v>699.12</c:v>
                </c:pt>
                <c:pt idx="11959">
                  <c:v>693.27</c:v>
                </c:pt>
                <c:pt idx="11960">
                  <c:v>1195.49</c:v>
                </c:pt>
                <c:pt idx="11961">
                  <c:v>140.31</c:v>
                </c:pt>
                <c:pt idx="11962">
                  <c:v>1011.47</c:v>
                </c:pt>
                <c:pt idx="11963">
                  <c:v>603.89</c:v>
                </c:pt>
                <c:pt idx="11964">
                  <c:v>358.64</c:v>
                </c:pt>
                <c:pt idx="11965">
                  <c:v>272.14999999999998</c:v>
                </c:pt>
                <c:pt idx="11966">
                  <c:v>356.88</c:v>
                </c:pt>
                <c:pt idx="11967">
                  <c:v>377.12</c:v>
                </c:pt>
                <c:pt idx="11968">
                  <c:v>511.44</c:v>
                </c:pt>
                <c:pt idx="11969">
                  <c:v>1041.5999999999999</c:v>
                </c:pt>
                <c:pt idx="11970">
                  <c:v>590.49</c:v>
                </c:pt>
                <c:pt idx="11971">
                  <c:v>346.65</c:v>
                </c:pt>
                <c:pt idx="11972">
                  <c:v>834.88</c:v>
                </c:pt>
                <c:pt idx="11973">
                  <c:v>531.35</c:v>
                </c:pt>
                <c:pt idx="11974">
                  <c:v>513.09</c:v>
                </c:pt>
                <c:pt idx="11975">
                  <c:v>530.29</c:v>
                </c:pt>
                <c:pt idx="11976">
                  <c:v>743.89</c:v>
                </c:pt>
                <c:pt idx="11977">
                  <c:v>674.14</c:v>
                </c:pt>
                <c:pt idx="11978">
                  <c:v>600.71</c:v>
                </c:pt>
                <c:pt idx="11979">
                  <c:v>599.45000000000005</c:v>
                </c:pt>
                <c:pt idx="11980">
                  <c:v>809.19</c:v>
                </c:pt>
                <c:pt idx="11981">
                  <c:v>686.96</c:v>
                </c:pt>
                <c:pt idx="11982">
                  <c:v>253.12</c:v>
                </c:pt>
                <c:pt idx="11983">
                  <c:v>222.61</c:v>
                </c:pt>
                <c:pt idx="11984">
                  <c:v>837.91</c:v>
                </c:pt>
                <c:pt idx="11985">
                  <c:v>915.63</c:v>
                </c:pt>
                <c:pt idx="11986">
                  <c:v>1143.5</c:v>
                </c:pt>
                <c:pt idx="11987">
                  <c:v>432.04</c:v>
                </c:pt>
                <c:pt idx="11988">
                  <c:v>227.51</c:v>
                </c:pt>
                <c:pt idx="11989">
                  <c:v>571.21</c:v>
                </c:pt>
                <c:pt idx="11990">
                  <c:v>681.13</c:v>
                </c:pt>
                <c:pt idx="11991">
                  <c:v>532.11</c:v>
                </c:pt>
                <c:pt idx="11992">
                  <c:v>332.47</c:v>
                </c:pt>
                <c:pt idx="11993">
                  <c:v>288.39</c:v>
                </c:pt>
                <c:pt idx="11994">
                  <c:v>706.46</c:v>
                </c:pt>
                <c:pt idx="11995">
                  <c:v>1445.82</c:v>
                </c:pt>
                <c:pt idx="11996">
                  <c:v>426.44</c:v>
                </c:pt>
                <c:pt idx="11997">
                  <c:v>752.82</c:v>
                </c:pt>
                <c:pt idx="11998">
                  <c:v>432.48</c:v>
                </c:pt>
                <c:pt idx="11999">
                  <c:v>631.84</c:v>
                </c:pt>
                <c:pt idx="12000">
                  <c:v>553.91</c:v>
                </c:pt>
                <c:pt idx="12001">
                  <c:v>480.9</c:v>
                </c:pt>
                <c:pt idx="12002">
                  <c:v>847.93</c:v>
                </c:pt>
                <c:pt idx="12003">
                  <c:v>503.53</c:v>
                </c:pt>
                <c:pt idx="12004">
                  <c:v>544.11</c:v>
                </c:pt>
                <c:pt idx="12005">
                  <c:v>1077.99</c:v>
                </c:pt>
                <c:pt idx="12006">
                  <c:v>309.44</c:v>
                </c:pt>
                <c:pt idx="12007">
                  <c:v>620.51</c:v>
                </c:pt>
                <c:pt idx="12008">
                  <c:v>1337.48</c:v>
                </c:pt>
                <c:pt idx="12009">
                  <c:v>1677.03</c:v>
                </c:pt>
                <c:pt idx="12010">
                  <c:v>1091.0999999999999</c:v>
                </c:pt>
                <c:pt idx="12011">
                  <c:v>1619.75</c:v>
                </c:pt>
                <c:pt idx="12012">
                  <c:v>2374.83</c:v>
                </c:pt>
                <c:pt idx="12013">
                  <c:v>2586.41</c:v>
                </c:pt>
                <c:pt idx="12014">
                  <c:v>2135.39</c:v>
                </c:pt>
                <c:pt idx="12015">
                  <c:v>1781.12</c:v>
                </c:pt>
                <c:pt idx="12016">
                  <c:v>1331.05</c:v>
                </c:pt>
                <c:pt idx="12017">
                  <c:v>1511.84</c:v>
                </c:pt>
                <c:pt idx="12018">
                  <c:v>906.8</c:v>
                </c:pt>
                <c:pt idx="12019">
                  <c:v>807.76</c:v>
                </c:pt>
                <c:pt idx="12020">
                  <c:v>939.79</c:v>
                </c:pt>
                <c:pt idx="12021">
                  <c:v>395.64</c:v>
                </c:pt>
                <c:pt idx="12022">
                  <c:v>533.85</c:v>
                </c:pt>
                <c:pt idx="12023">
                  <c:v>412.25</c:v>
                </c:pt>
                <c:pt idx="12024">
                  <c:v>537.87</c:v>
                </c:pt>
                <c:pt idx="12025">
                  <c:v>148.81</c:v>
                </c:pt>
                <c:pt idx="12026">
                  <c:v>859.87</c:v>
                </c:pt>
                <c:pt idx="12027">
                  <c:v>269.83999999999997</c:v>
                </c:pt>
                <c:pt idx="12028">
                  <c:v>439.04</c:v>
                </c:pt>
                <c:pt idx="12029">
                  <c:v>335.84</c:v>
                </c:pt>
                <c:pt idx="12030">
                  <c:v>486.21</c:v>
                </c:pt>
                <c:pt idx="12031">
                  <c:v>0.62</c:v>
                </c:pt>
                <c:pt idx="12032">
                  <c:v>858.23</c:v>
                </c:pt>
                <c:pt idx="12033">
                  <c:v>617.03</c:v>
                </c:pt>
                <c:pt idx="12034">
                  <c:v>439.7</c:v>
                </c:pt>
                <c:pt idx="12035">
                  <c:v>661.38</c:v>
                </c:pt>
                <c:pt idx="12036">
                  <c:v>717.09</c:v>
                </c:pt>
                <c:pt idx="12037">
                  <c:v>167.03</c:v>
                </c:pt>
                <c:pt idx="12038">
                  <c:v>526.77</c:v>
                </c:pt>
                <c:pt idx="12039">
                  <c:v>780.02</c:v>
                </c:pt>
                <c:pt idx="12040">
                  <c:v>244.07</c:v>
                </c:pt>
                <c:pt idx="12041">
                  <c:v>1237.94</c:v>
                </c:pt>
                <c:pt idx="12042">
                  <c:v>763</c:v>
                </c:pt>
                <c:pt idx="12043">
                  <c:v>677.92</c:v>
                </c:pt>
                <c:pt idx="12044">
                  <c:v>95.15</c:v>
                </c:pt>
                <c:pt idx="12045">
                  <c:v>334.24</c:v>
                </c:pt>
                <c:pt idx="12046">
                  <c:v>479.42</c:v>
                </c:pt>
                <c:pt idx="12047">
                  <c:v>391.16</c:v>
                </c:pt>
                <c:pt idx="12048">
                  <c:v>672.93</c:v>
                </c:pt>
                <c:pt idx="12049">
                  <c:v>0.62</c:v>
                </c:pt>
                <c:pt idx="12050">
                  <c:v>493.82</c:v>
                </c:pt>
                <c:pt idx="12051">
                  <c:v>550.32000000000005</c:v>
                </c:pt>
                <c:pt idx="12052">
                  <c:v>456.71</c:v>
                </c:pt>
                <c:pt idx="12053">
                  <c:v>561.65</c:v>
                </c:pt>
                <c:pt idx="12054">
                  <c:v>657.01</c:v>
                </c:pt>
                <c:pt idx="12055">
                  <c:v>873.4</c:v>
                </c:pt>
                <c:pt idx="12056">
                  <c:v>964.92</c:v>
                </c:pt>
                <c:pt idx="12057">
                  <c:v>722.67</c:v>
                </c:pt>
                <c:pt idx="12058">
                  <c:v>407.51</c:v>
                </c:pt>
                <c:pt idx="12059">
                  <c:v>475.57</c:v>
                </c:pt>
                <c:pt idx="12060">
                  <c:v>799.07</c:v>
                </c:pt>
                <c:pt idx="12061">
                  <c:v>802.04</c:v>
                </c:pt>
                <c:pt idx="12062">
                  <c:v>96.47</c:v>
                </c:pt>
                <c:pt idx="12063">
                  <c:v>257.44</c:v>
                </c:pt>
                <c:pt idx="12064">
                  <c:v>786.73</c:v>
                </c:pt>
                <c:pt idx="12065">
                  <c:v>226.43</c:v>
                </c:pt>
                <c:pt idx="12066">
                  <c:v>1205.58</c:v>
                </c:pt>
                <c:pt idx="12067">
                  <c:v>868.99</c:v>
                </c:pt>
                <c:pt idx="12068">
                  <c:v>483.33</c:v>
                </c:pt>
                <c:pt idx="12069">
                  <c:v>234.15</c:v>
                </c:pt>
                <c:pt idx="12070">
                  <c:v>281.72000000000003</c:v>
                </c:pt>
                <c:pt idx="12071">
                  <c:v>604.77</c:v>
                </c:pt>
                <c:pt idx="12072">
                  <c:v>481.69</c:v>
                </c:pt>
                <c:pt idx="12073">
                  <c:v>89.27</c:v>
                </c:pt>
                <c:pt idx="12074">
                  <c:v>41.31</c:v>
                </c:pt>
                <c:pt idx="12075">
                  <c:v>136.32</c:v>
                </c:pt>
                <c:pt idx="12076">
                  <c:v>31.62</c:v>
                </c:pt>
                <c:pt idx="12077">
                  <c:v>804.18</c:v>
                </c:pt>
                <c:pt idx="12078">
                  <c:v>422.69</c:v>
                </c:pt>
                <c:pt idx="12079">
                  <c:v>786.49</c:v>
                </c:pt>
                <c:pt idx="12080">
                  <c:v>982.26</c:v>
                </c:pt>
                <c:pt idx="12081">
                  <c:v>214.92</c:v>
                </c:pt>
                <c:pt idx="12082">
                  <c:v>698.9</c:v>
                </c:pt>
                <c:pt idx="12083">
                  <c:v>139.03</c:v>
                </c:pt>
                <c:pt idx="12084">
                  <c:v>602.80999999999995</c:v>
                </c:pt>
                <c:pt idx="12085">
                  <c:v>907.53</c:v>
                </c:pt>
                <c:pt idx="12086">
                  <c:v>272.45</c:v>
                </c:pt>
                <c:pt idx="12087">
                  <c:v>475.78</c:v>
                </c:pt>
                <c:pt idx="12088">
                  <c:v>719.49</c:v>
                </c:pt>
                <c:pt idx="12089">
                  <c:v>724.12</c:v>
                </c:pt>
                <c:pt idx="12090">
                  <c:v>600.59</c:v>
                </c:pt>
                <c:pt idx="12091">
                  <c:v>319.8</c:v>
                </c:pt>
                <c:pt idx="12092">
                  <c:v>343.52</c:v>
                </c:pt>
                <c:pt idx="12093">
                  <c:v>461.01</c:v>
                </c:pt>
                <c:pt idx="12094">
                  <c:v>380.85</c:v>
                </c:pt>
                <c:pt idx="12095">
                  <c:v>221.38</c:v>
                </c:pt>
                <c:pt idx="12096">
                  <c:v>445.91</c:v>
                </c:pt>
                <c:pt idx="12097">
                  <c:v>104.41</c:v>
                </c:pt>
                <c:pt idx="12098">
                  <c:v>180.27</c:v>
                </c:pt>
                <c:pt idx="12099">
                  <c:v>587.37</c:v>
                </c:pt>
                <c:pt idx="12100">
                  <c:v>294</c:v>
                </c:pt>
                <c:pt idx="12101">
                  <c:v>228.94</c:v>
                </c:pt>
                <c:pt idx="12102">
                  <c:v>350.15</c:v>
                </c:pt>
                <c:pt idx="12103">
                  <c:v>412.92</c:v>
                </c:pt>
                <c:pt idx="12104">
                  <c:v>889.03</c:v>
                </c:pt>
                <c:pt idx="12105">
                  <c:v>199.55</c:v>
                </c:pt>
                <c:pt idx="12106">
                  <c:v>623.42999999999995</c:v>
                </c:pt>
                <c:pt idx="12107">
                  <c:v>844.11</c:v>
                </c:pt>
                <c:pt idx="12108">
                  <c:v>320.48</c:v>
                </c:pt>
                <c:pt idx="12109">
                  <c:v>656.46</c:v>
                </c:pt>
                <c:pt idx="12110">
                  <c:v>116</c:v>
                </c:pt>
                <c:pt idx="12111">
                  <c:v>425.3</c:v>
                </c:pt>
                <c:pt idx="12112">
                  <c:v>719.19</c:v>
                </c:pt>
                <c:pt idx="12113">
                  <c:v>240.45</c:v>
                </c:pt>
                <c:pt idx="12114">
                  <c:v>32.130000000000003</c:v>
                </c:pt>
                <c:pt idx="12115">
                  <c:v>125.4</c:v>
                </c:pt>
                <c:pt idx="12116">
                  <c:v>136.97</c:v>
                </c:pt>
                <c:pt idx="12117">
                  <c:v>500.21</c:v>
                </c:pt>
                <c:pt idx="12118">
                  <c:v>181.39</c:v>
                </c:pt>
                <c:pt idx="12119">
                  <c:v>151.33000000000001</c:v>
                </c:pt>
                <c:pt idx="12120">
                  <c:v>87.5</c:v>
                </c:pt>
                <c:pt idx="12121">
                  <c:v>332.86</c:v>
                </c:pt>
                <c:pt idx="12122">
                  <c:v>491.59</c:v>
                </c:pt>
                <c:pt idx="12123">
                  <c:v>0.62</c:v>
                </c:pt>
                <c:pt idx="12124">
                  <c:v>357.8</c:v>
                </c:pt>
                <c:pt idx="12125">
                  <c:v>183.55</c:v>
                </c:pt>
                <c:pt idx="12126">
                  <c:v>297.75</c:v>
                </c:pt>
                <c:pt idx="12127">
                  <c:v>331.46</c:v>
                </c:pt>
                <c:pt idx="12128">
                  <c:v>605.91999999999996</c:v>
                </c:pt>
                <c:pt idx="12129">
                  <c:v>545.59</c:v>
                </c:pt>
                <c:pt idx="12130">
                  <c:v>33.97</c:v>
                </c:pt>
                <c:pt idx="12131">
                  <c:v>163.99</c:v>
                </c:pt>
                <c:pt idx="12132">
                  <c:v>83.28</c:v>
                </c:pt>
                <c:pt idx="12133">
                  <c:v>315.89999999999998</c:v>
                </c:pt>
                <c:pt idx="12134">
                  <c:v>488.76</c:v>
                </c:pt>
                <c:pt idx="12135">
                  <c:v>286.07</c:v>
                </c:pt>
                <c:pt idx="12136">
                  <c:v>113.2</c:v>
                </c:pt>
                <c:pt idx="12137">
                  <c:v>85.69</c:v>
                </c:pt>
                <c:pt idx="12138">
                  <c:v>307.91000000000003</c:v>
                </c:pt>
                <c:pt idx="12139">
                  <c:v>181.8</c:v>
                </c:pt>
                <c:pt idx="12140">
                  <c:v>0.62</c:v>
                </c:pt>
                <c:pt idx="12141">
                  <c:v>426.51</c:v>
                </c:pt>
                <c:pt idx="12142">
                  <c:v>367.28</c:v>
                </c:pt>
                <c:pt idx="12143">
                  <c:v>104.76</c:v>
                </c:pt>
                <c:pt idx="12144">
                  <c:v>171.86</c:v>
                </c:pt>
                <c:pt idx="12145">
                  <c:v>233.23</c:v>
                </c:pt>
                <c:pt idx="12146">
                  <c:v>37.18</c:v>
                </c:pt>
                <c:pt idx="12147">
                  <c:v>0.62</c:v>
                </c:pt>
                <c:pt idx="12148">
                  <c:v>111.37</c:v>
                </c:pt>
                <c:pt idx="12149">
                  <c:v>295.89999999999998</c:v>
                </c:pt>
                <c:pt idx="12150">
                  <c:v>80.3</c:v>
                </c:pt>
                <c:pt idx="12151">
                  <c:v>248.95</c:v>
                </c:pt>
                <c:pt idx="12152">
                  <c:v>0.62</c:v>
                </c:pt>
                <c:pt idx="12153">
                  <c:v>324.47000000000003</c:v>
                </c:pt>
                <c:pt idx="12154">
                  <c:v>201.4</c:v>
                </c:pt>
                <c:pt idx="12155">
                  <c:v>234.74</c:v>
                </c:pt>
                <c:pt idx="12156">
                  <c:v>200.88</c:v>
                </c:pt>
                <c:pt idx="12157">
                  <c:v>442.21</c:v>
                </c:pt>
                <c:pt idx="12158">
                  <c:v>374.11</c:v>
                </c:pt>
                <c:pt idx="12159">
                  <c:v>144.65</c:v>
                </c:pt>
                <c:pt idx="12160">
                  <c:v>0.62</c:v>
                </c:pt>
                <c:pt idx="12161">
                  <c:v>694.4</c:v>
                </c:pt>
                <c:pt idx="12162">
                  <c:v>228.49</c:v>
                </c:pt>
                <c:pt idx="12163">
                  <c:v>1134.68</c:v>
                </c:pt>
                <c:pt idx="12164">
                  <c:v>603.74</c:v>
                </c:pt>
                <c:pt idx="12165">
                  <c:v>866.83</c:v>
                </c:pt>
                <c:pt idx="12166">
                  <c:v>1131.8499999999999</c:v>
                </c:pt>
                <c:pt idx="12167">
                  <c:v>1074.49</c:v>
                </c:pt>
                <c:pt idx="12168">
                  <c:v>1482.2</c:v>
                </c:pt>
                <c:pt idx="12169">
                  <c:v>662.84</c:v>
                </c:pt>
                <c:pt idx="12170">
                  <c:v>886.8</c:v>
                </c:pt>
                <c:pt idx="12171">
                  <c:v>1176.78</c:v>
                </c:pt>
                <c:pt idx="12172">
                  <c:v>1228.28</c:v>
                </c:pt>
                <c:pt idx="12173">
                  <c:v>1318.62</c:v>
                </c:pt>
                <c:pt idx="12174">
                  <c:v>1138.71</c:v>
                </c:pt>
                <c:pt idx="12175">
                  <c:v>200.81</c:v>
                </c:pt>
                <c:pt idx="12176">
                  <c:v>582.67999999999995</c:v>
                </c:pt>
                <c:pt idx="12177">
                  <c:v>373.96</c:v>
                </c:pt>
                <c:pt idx="12178">
                  <c:v>268.07</c:v>
                </c:pt>
                <c:pt idx="12179">
                  <c:v>1044.82</c:v>
                </c:pt>
                <c:pt idx="12180">
                  <c:v>235.31</c:v>
                </c:pt>
                <c:pt idx="12181">
                  <c:v>625.16</c:v>
                </c:pt>
                <c:pt idx="12182">
                  <c:v>156.34</c:v>
                </c:pt>
                <c:pt idx="12183">
                  <c:v>957.17</c:v>
                </c:pt>
                <c:pt idx="12184">
                  <c:v>254.11</c:v>
                </c:pt>
                <c:pt idx="12185">
                  <c:v>285.8</c:v>
                </c:pt>
                <c:pt idx="12186">
                  <c:v>934.7</c:v>
                </c:pt>
                <c:pt idx="12187">
                  <c:v>837.48</c:v>
                </c:pt>
                <c:pt idx="12188">
                  <c:v>452.75</c:v>
                </c:pt>
                <c:pt idx="12189">
                  <c:v>608.42999999999995</c:v>
                </c:pt>
                <c:pt idx="12190">
                  <c:v>1096.67</c:v>
                </c:pt>
                <c:pt idx="12191">
                  <c:v>605.61</c:v>
                </c:pt>
                <c:pt idx="12192">
                  <c:v>524.32000000000005</c:v>
                </c:pt>
                <c:pt idx="12193">
                  <c:v>871.33</c:v>
                </c:pt>
                <c:pt idx="12194">
                  <c:v>165.25</c:v>
                </c:pt>
                <c:pt idx="12195">
                  <c:v>903.31</c:v>
                </c:pt>
                <c:pt idx="12196">
                  <c:v>606.46</c:v>
                </c:pt>
                <c:pt idx="12197">
                  <c:v>531.26</c:v>
                </c:pt>
                <c:pt idx="12198">
                  <c:v>631.23</c:v>
                </c:pt>
                <c:pt idx="12199">
                  <c:v>82.12</c:v>
                </c:pt>
                <c:pt idx="12200">
                  <c:v>448.05</c:v>
                </c:pt>
                <c:pt idx="12201">
                  <c:v>314.72000000000003</c:v>
                </c:pt>
                <c:pt idx="12202">
                  <c:v>896.7</c:v>
                </c:pt>
                <c:pt idx="12203">
                  <c:v>690.68</c:v>
                </c:pt>
                <c:pt idx="12204">
                  <c:v>208.44</c:v>
                </c:pt>
                <c:pt idx="12205">
                  <c:v>827.82</c:v>
                </c:pt>
                <c:pt idx="12206">
                  <c:v>349.7</c:v>
                </c:pt>
                <c:pt idx="12207">
                  <c:v>135.38999999999999</c:v>
                </c:pt>
                <c:pt idx="12208">
                  <c:v>172.94</c:v>
                </c:pt>
                <c:pt idx="12209">
                  <c:v>349.52</c:v>
                </c:pt>
                <c:pt idx="12210">
                  <c:v>421.02</c:v>
                </c:pt>
                <c:pt idx="12211">
                  <c:v>269</c:v>
                </c:pt>
                <c:pt idx="12212">
                  <c:v>381.72</c:v>
                </c:pt>
                <c:pt idx="12213">
                  <c:v>330.97</c:v>
                </c:pt>
                <c:pt idx="12214">
                  <c:v>782.49</c:v>
                </c:pt>
                <c:pt idx="12215">
                  <c:v>512.16999999999996</c:v>
                </c:pt>
                <c:pt idx="12216">
                  <c:v>534.97</c:v>
                </c:pt>
                <c:pt idx="12217">
                  <c:v>138.81</c:v>
                </c:pt>
                <c:pt idx="12218">
                  <c:v>947.82</c:v>
                </c:pt>
                <c:pt idx="12219">
                  <c:v>402.17</c:v>
                </c:pt>
                <c:pt idx="12220">
                  <c:v>209.45</c:v>
                </c:pt>
                <c:pt idx="12221">
                  <c:v>173.36</c:v>
                </c:pt>
                <c:pt idx="12222">
                  <c:v>786.4</c:v>
                </c:pt>
                <c:pt idx="12223">
                  <c:v>0.62</c:v>
                </c:pt>
                <c:pt idx="12224">
                  <c:v>0.62</c:v>
                </c:pt>
                <c:pt idx="12225">
                  <c:v>320.79000000000002</c:v>
                </c:pt>
                <c:pt idx="12226">
                  <c:v>186.7</c:v>
                </c:pt>
                <c:pt idx="12227">
                  <c:v>205.33</c:v>
                </c:pt>
                <c:pt idx="12228">
                  <c:v>380.11</c:v>
                </c:pt>
                <c:pt idx="12229">
                  <c:v>304.33</c:v>
                </c:pt>
                <c:pt idx="12230">
                  <c:v>74.7</c:v>
                </c:pt>
                <c:pt idx="12231">
                  <c:v>491.82</c:v>
                </c:pt>
                <c:pt idx="12232">
                  <c:v>333.41</c:v>
                </c:pt>
                <c:pt idx="12233">
                  <c:v>459.24</c:v>
                </c:pt>
                <c:pt idx="12234">
                  <c:v>125.18</c:v>
                </c:pt>
                <c:pt idx="12235">
                  <c:v>935.12</c:v>
                </c:pt>
                <c:pt idx="12236">
                  <c:v>330.34</c:v>
                </c:pt>
                <c:pt idx="12237">
                  <c:v>327.98</c:v>
                </c:pt>
                <c:pt idx="12238">
                  <c:v>582.39</c:v>
                </c:pt>
                <c:pt idx="12239">
                  <c:v>119.14</c:v>
                </c:pt>
                <c:pt idx="12240">
                  <c:v>705.22</c:v>
                </c:pt>
                <c:pt idx="12241">
                  <c:v>523.51</c:v>
                </c:pt>
                <c:pt idx="12242">
                  <c:v>765.01</c:v>
                </c:pt>
                <c:pt idx="12243">
                  <c:v>351.82</c:v>
                </c:pt>
                <c:pt idx="12244">
                  <c:v>342.57</c:v>
                </c:pt>
                <c:pt idx="12245">
                  <c:v>137.94999999999999</c:v>
                </c:pt>
                <c:pt idx="12246">
                  <c:v>662.94</c:v>
                </c:pt>
                <c:pt idx="12247">
                  <c:v>375.65</c:v>
                </c:pt>
                <c:pt idx="12248">
                  <c:v>414.4</c:v>
                </c:pt>
                <c:pt idx="12249">
                  <c:v>831.45</c:v>
                </c:pt>
                <c:pt idx="12250">
                  <c:v>573.02</c:v>
                </c:pt>
                <c:pt idx="12251">
                  <c:v>323.36</c:v>
                </c:pt>
                <c:pt idx="12252">
                  <c:v>414.98</c:v>
                </c:pt>
                <c:pt idx="12253">
                  <c:v>830.59</c:v>
                </c:pt>
                <c:pt idx="12254">
                  <c:v>530.17999999999995</c:v>
                </c:pt>
                <c:pt idx="12255">
                  <c:v>116.09</c:v>
                </c:pt>
                <c:pt idx="12256">
                  <c:v>449.24</c:v>
                </c:pt>
                <c:pt idx="12257">
                  <c:v>521</c:v>
                </c:pt>
                <c:pt idx="12258">
                  <c:v>154.1</c:v>
                </c:pt>
                <c:pt idx="12259">
                  <c:v>188.57</c:v>
                </c:pt>
                <c:pt idx="12260">
                  <c:v>673.94</c:v>
                </c:pt>
                <c:pt idx="12261">
                  <c:v>244.28</c:v>
                </c:pt>
                <c:pt idx="12262">
                  <c:v>284.08999999999997</c:v>
                </c:pt>
                <c:pt idx="12263">
                  <c:v>106.71</c:v>
                </c:pt>
                <c:pt idx="12264">
                  <c:v>344.25</c:v>
                </c:pt>
                <c:pt idx="12265">
                  <c:v>57.99</c:v>
                </c:pt>
                <c:pt idx="12266">
                  <c:v>0.62</c:v>
                </c:pt>
                <c:pt idx="12267">
                  <c:v>304.11</c:v>
                </c:pt>
                <c:pt idx="12268">
                  <c:v>167.44</c:v>
                </c:pt>
                <c:pt idx="12269">
                  <c:v>675.1</c:v>
                </c:pt>
                <c:pt idx="12270">
                  <c:v>179.63</c:v>
                </c:pt>
                <c:pt idx="12271">
                  <c:v>946.05</c:v>
                </c:pt>
                <c:pt idx="12272">
                  <c:v>359.46</c:v>
                </c:pt>
                <c:pt idx="12273">
                  <c:v>162.56</c:v>
                </c:pt>
                <c:pt idx="12274">
                  <c:v>134.80000000000001</c:v>
                </c:pt>
                <c:pt idx="12275">
                  <c:v>469.22</c:v>
                </c:pt>
                <c:pt idx="12276">
                  <c:v>138.30000000000001</c:v>
                </c:pt>
                <c:pt idx="12277">
                  <c:v>68.75</c:v>
                </c:pt>
                <c:pt idx="12278">
                  <c:v>315.88</c:v>
                </c:pt>
                <c:pt idx="12279">
                  <c:v>552</c:v>
                </c:pt>
                <c:pt idx="12280">
                  <c:v>679.18</c:v>
                </c:pt>
                <c:pt idx="12281">
                  <c:v>422.59</c:v>
                </c:pt>
                <c:pt idx="12282">
                  <c:v>869.42</c:v>
                </c:pt>
                <c:pt idx="12283">
                  <c:v>505.84</c:v>
                </c:pt>
                <c:pt idx="12284">
                  <c:v>821.48</c:v>
                </c:pt>
                <c:pt idx="12285">
                  <c:v>543.04999999999995</c:v>
                </c:pt>
                <c:pt idx="12286">
                  <c:v>183.08</c:v>
                </c:pt>
                <c:pt idx="12287">
                  <c:v>100.84</c:v>
                </c:pt>
                <c:pt idx="12288">
                  <c:v>525.38</c:v>
                </c:pt>
                <c:pt idx="12289">
                  <c:v>208.12</c:v>
                </c:pt>
                <c:pt idx="12290">
                  <c:v>447.88</c:v>
                </c:pt>
                <c:pt idx="12291">
                  <c:v>316.61</c:v>
                </c:pt>
                <c:pt idx="12292">
                  <c:v>250.44</c:v>
                </c:pt>
                <c:pt idx="12293">
                  <c:v>347.37</c:v>
                </c:pt>
                <c:pt idx="12294">
                  <c:v>885.26</c:v>
                </c:pt>
                <c:pt idx="12295">
                  <c:v>966.85</c:v>
                </c:pt>
                <c:pt idx="12296">
                  <c:v>317.56</c:v>
                </c:pt>
                <c:pt idx="12297">
                  <c:v>145.16</c:v>
                </c:pt>
                <c:pt idx="12298">
                  <c:v>370.49</c:v>
                </c:pt>
                <c:pt idx="12299">
                  <c:v>56.14</c:v>
                </c:pt>
                <c:pt idx="12300">
                  <c:v>242.82</c:v>
                </c:pt>
                <c:pt idx="12301">
                  <c:v>52.1</c:v>
                </c:pt>
                <c:pt idx="12302">
                  <c:v>528.08000000000004</c:v>
                </c:pt>
                <c:pt idx="12303">
                  <c:v>100.88</c:v>
                </c:pt>
                <c:pt idx="12304">
                  <c:v>550.12</c:v>
                </c:pt>
                <c:pt idx="12305">
                  <c:v>90.29</c:v>
                </c:pt>
                <c:pt idx="12306">
                  <c:v>870.12</c:v>
                </c:pt>
                <c:pt idx="12307">
                  <c:v>1566.98</c:v>
                </c:pt>
                <c:pt idx="12308">
                  <c:v>642.64</c:v>
                </c:pt>
                <c:pt idx="12309">
                  <c:v>137.26</c:v>
                </c:pt>
                <c:pt idx="12310">
                  <c:v>447.99</c:v>
                </c:pt>
                <c:pt idx="12311">
                  <c:v>104.66</c:v>
                </c:pt>
                <c:pt idx="12312">
                  <c:v>559.79</c:v>
                </c:pt>
                <c:pt idx="12313">
                  <c:v>227.41</c:v>
                </c:pt>
                <c:pt idx="12314">
                  <c:v>141.78</c:v>
                </c:pt>
                <c:pt idx="12315">
                  <c:v>250.8</c:v>
                </c:pt>
                <c:pt idx="12316">
                  <c:v>102.71</c:v>
                </c:pt>
                <c:pt idx="12317">
                  <c:v>511.73</c:v>
                </c:pt>
                <c:pt idx="12318">
                  <c:v>14.8</c:v>
                </c:pt>
                <c:pt idx="12319">
                  <c:v>526</c:v>
                </c:pt>
                <c:pt idx="12320">
                  <c:v>318.92</c:v>
                </c:pt>
                <c:pt idx="12321">
                  <c:v>315.58</c:v>
                </c:pt>
                <c:pt idx="12322">
                  <c:v>142.01</c:v>
                </c:pt>
                <c:pt idx="12323">
                  <c:v>144.9</c:v>
                </c:pt>
                <c:pt idx="12324">
                  <c:v>399.37</c:v>
                </c:pt>
                <c:pt idx="12325">
                  <c:v>443.16</c:v>
                </c:pt>
                <c:pt idx="12326">
                  <c:v>405.35</c:v>
                </c:pt>
                <c:pt idx="12327">
                  <c:v>117.53</c:v>
                </c:pt>
                <c:pt idx="12328">
                  <c:v>0.62</c:v>
                </c:pt>
                <c:pt idx="12329">
                  <c:v>296.35000000000002</c:v>
                </c:pt>
                <c:pt idx="12330">
                  <c:v>731.65</c:v>
                </c:pt>
                <c:pt idx="12331">
                  <c:v>641.91</c:v>
                </c:pt>
                <c:pt idx="12332">
                  <c:v>254.94</c:v>
                </c:pt>
                <c:pt idx="12333">
                  <c:v>91.44</c:v>
                </c:pt>
                <c:pt idx="12334">
                  <c:v>77.69</c:v>
                </c:pt>
                <c:pt idx="12335">
                  <c:v>265.93</c:v>
                </c:pt>
                <c:pt idx="12336">
                  <c:v>93.29</c:v>
                </c:pt>
                <c:pt idx="12337">
                  <c:v>755.21</c:v>
                </c:pt>
                <c:pt idx="12338">
                  <c:v>209.8</c:v>
                </c:pt>
                <c:pt idx="12339">
                  <c:v>391.76</c:v>
                </c:pt>
                <c:pt idx="12340">
                  <c:v>179.33</c:v>
                </c:pt>
                <c:pt idx="12341">
                  <c:v>30.36</c:v>
                </c:pt>
                <c:pt idx="12342">
                  <c:v>371.47</c:v>
                </c:pt>
                <c:pt idx="12343">
                  <c:v>931.28</c:v>
                </c:pt>
                <c:pt idx="12344">
                  <c:v>393.69</c:v>
                </c:pt>
                <c:pt idx="12345">
                  <c:v>113.6</c:v>
                </c:pt>
                <c:pt idx="12346">
                  <c:v>205.31</c:v>
                </c:pt>
                <c:pt idx="12347">
                  <c:v>326.44</c:v>
                </c:pt>
                <c:pt idx="12348">
                  <c:v>609.87</c:v>
                </c:pt>
                <c:pt idx="12349">
                  <c:v>153.68</c:v>
                </c:pt>
                <c:pt idx="12350">
                  <c:v>455.45</c:v>
                </c:pt>
                <c:pt idx="12351">
                  <c:v>441.22</c:v>
                </c:pt>
                <c:pt idx="12352">
                  <c:v>335.03</c:v>
                </c:pt>
                <c:pt idx="12353">
                  <c:v>53.88</c:v>
                </c:pt>
                <c:pt idx="12354">
                  <c:v>486.16</c:v>
                </c:pt>
                <c:pt idx="12355">
                  <c:v>117</c:v>
                </c:pt>
                <c:pt idx="12356">
                  <c:v>300.67</c:v>
                </c:pt>
                <c:pt idx="12357">
                  <c:v>643.87</c:v>
                </c:pt>
                <c:pt idx="12358">
                  <c:v>352.12</c:v>
                </c:pt>
                <c:pt idx="12359">
                  <c:v>1048.96</c:v>
                </c:pt>
                <c:pt idx="12360">
                  <c:v>450.72</c:v>
                </c:pt>
                <c:pt idx="12361">
                  <c:v>188.02</c:v>
                </c:pt>
                <c:pt idx="12362">
                  <c:v>242.14</c:v>
                </c:pt>
                <c:pt idx="12363">
                  <c:v>118.07</c:v>
                </c:pt>
                <c:pt idx="12364">
                  <c:v>279.41000000000003</c:v>
                </c:pt>
                <c:pt idx="12365">
                  <c:v>217.37</c:v>
                </c:pt>
                <c:pt idx="12366">
                  <c:v>509.43</c:v>
                </c:pt>
                <c:pt idx="12367">
                  <c:v>364.78</c:v>
                </c:pt>
                <c:pt idx="12368">
                  <c:v>300.56</c:v>
                </c:pt>
                <c:pt idx="12369">
                  <c:v>258.75</c:v>
                </c:pt>
                <c:pt idx="12370">
                  <c:v>222.66</c:v>
                </c:pt>
                <c:pt idx="12371">
                  <c:v>632.44000000000005</c:v>
                </c:pt>
                <c:pt idx="12372">
                  <c:v>310.51</c:v>
                </c:pt>
                <c:pt idx="12373">
                  <c:v>38.340000000000003</c:v>
                </c:pt>
                <c:pt idx="12374">
                  <c:v>430.73</c:v>
                </c:pt>
                <c:pt idx="12375">
                  <c:v>417.32</c:v>
                </c:pt>
                <c:pt idx="12376">
                  <c:v>126.31</c:v>
                </c:pt>
                <c:pt idx="12377">
                  <c:v>741.54</c:v>
                </c:pt>
                <c:pt idx="12378">
                  <c:v>109.7</c:v>
                </c:pt>
                <c:pt idx="12379">
                  <c:v>273.04000000000002</c:v>
                </c:pt>
                <c:pt idx="12380">
                  <c:v>463.36</c:v>
                </c:pt>
                <c:pt idx="12381">
                  <c:v>450.64</c:v>
                </c:pt>
                <c:pt idx="12382">
                  <c:v>236.8</c:v>
                </c:pt>
                <c:pt idx="12383">
                  <c:v>355.89</c:v>
                </c:pt>
                <c:pt idx="12384">
                  <c:v>227.1</c:v>
                </c:pt>
                <c:pt idx="12385">
                  <c:v>165.55</c:v>
                </c:pt>
                <c:pt idx="12386">
                  <c:v>249.95</c:v>
                </c:pt>
                <c:pt idx="12387">
                  <c:v>210.77</c:v>
                </c:pt>
                <c:pt idx="12388">
                  <c:v>398.6</c:v>
                </c:pt>
                <c:pt idx="12389">
                  <c:v>590.65</c:v>
                </c:pt>
                <c:pt idx="12390">
                  <c:v>324.14999999999998</c:v>
                </c:pt>
                <c:pt idx="12391">
                  <c:v>469.33</c:v>
                </c:pt>
                <c:pt idx="12392">
                  <c:v>1149.6199999999999</c:v>
                </c:pt>
                <c:pt idx="12393">
                  <c:v>1127.46</c:v>
                </c:pt>
                <c:pt idx="12394">
                  <c:v>638.86</c:v>
                </c:pt>
                <c:pt idx="12395">
                  <c:v>381.65</c:v>
                </c:pt>
                <c:pt idx="12396">
                  <c:v>40.89</c:v>
                </c:pt>
                <c:pt idx="12397">
                  <c:v>332.13</c:v>
                </c:pt>
                <c:pt idx="12398">
                  <c:v>168.35</c:v>
                </c:pt>
                <c:pt idx="12399">
                  <c:v>120.85</c:v>
                </c:pt>
                <c:pt idx="12400">
                  <c:v>223.47</c:v>
                </c:pt>
                <c:pt idx="12401">
                  <c:v>224.1</c:v>
                </c:pt>
                <c:pt idx="12402">
                  <c:v>0.62</c:v>
                </c:pt>
                <c:pt idx="12403">
                  <c:v>444.37</c:v>
                </c:pt>
                <c:pt idx="12404">
                  <c:v>311.10000000000002</c:v>
                </c:pt>
                <c:pt idx="12405">
                  <c:v>26.43</c:v>
                </c:pt>
                <c:pt idx="12406">
                  <c:v>335.25</c:v>
                </c:pt>
                <c:pt idx="12407">
                  <c:v>610.46</c:v>
                </c:pt>
                <c:pt idx="12408">
                  <c:v>189.05</c:v>
                </c:pt>
                <c:pt idx="12409">
                  <c:v>116.32</c:v>
                </c:pt>
                <c:pt idx="12410">
                  <c:v>459.51</c:v>
                </c:pt>
                <c:pt idx="12411">
                  <c:v>281.48</c:v>
                </c:pt>
                <c:pt idx="12412">
                  <c:v>0.62</c:v>
                </c:pt>
                <c:pt idx="12413">
                  <c:v>333.34</c:v>
                </c:pt>
                <c:pt idx="12414">
                  <c:v>479.72</c:v>
                </c:pt>
                <c:pt idx="12415">
                  <c:v>235.25</c:v>
                </c:pt>
                <c:pt idx="12416">
                  <c:v>434.04</c:v>
                </c:pt>
                <c:pt idx="12417">
                  <c:v>602.17999999999995</c:v>
                </c:pt>
                <c:pt idx="12418">
                  <c:v>851.13</c:v>
                </c:pt>
                <c:pt idx="12419">
                  <c:v>417.48</c:v>
                </c:pt>
                <c:pt idx="12420">
                  <c:v>260.23</c:v>
                </c:pt>
                <c:pt idx="12421">
                  <c:v>250.52</c:v>
                </c:pt>
                <c:pt idx="12422">
                  <c:v>349.96</c:v>
                </c:pt>
                <c:pt idx="12423">
                  <c:v>772.62</c:v>
                </c:pt>
                <c:pt idx="12424">
                  <c:v>160.44</c:v>
                </c:pt>
                <c:pt idx="12425">
                  <c:v>219.81</c:v>
                </c:pt>
                <c:pt idx="12426">
                  <c:v>752.31</c:v>
                </c:pt>
                <c:pt idx="12427">
                  <c:v>274.94</c:v>
                </c:pt>
                <c:pt idx="12428">
                  <c:v>46.48</c:v>
                </c:pt>
                <c:pt idx="12429">
                  <c:v>166.42</c:v>
                </c:pt>
                <c:pt idx="12430">
                  <c:v>419.33</c:v>
                </c:pt>
                <c:pt idx="12431">
                  <c:v>549.46</c:v>
                </c:pt>
                <c:pt idx="12432">
                  <c:v>232.72</c:v>
                </c:pt>
                <c:pt idx="12433">
                  <c:v>430.22</c:v>
                </c:pt>
                <c:pt idx="12434">
                  <c:v>108.44</c:v>
                </c:pt>
                <c:pt idx="12435">
                  <c:v>974.84</c:v>
                </c:pt>
                <c:pt idx="12436">
                  <c:v>499.23</c:v>
                </c:pt>
                <c:pt idx="12437">
                  <c:v>172.88</c:v>
                </c:pt>
                <c:pt idx="12438">
                  <c:v>726.54</c:v>
                </c:pt>
                <c:pt idx="12439">
                  <c:v>124.01</c:v>
                </c:pt>
                <c:pt idx="12440">
                  <c:v>167.19</c:v>
                </c:pt>
                <c:pt idx="12441">
                  <c:v>361.58</c:v>
                </c:pt>
                <c:pt idx="12442">
                  <c:v>378.63</c:v>
                </c:pt>
                <c:pt idx="12443">
                  <c:v>238.05</c:v>
                </c:pt>
                <c:pt idx="12444">
                  <c:v>35.72</c:v>
                </c:pt>
                <c:pt idx="12445">
                  <c:v>183.02</c:v>
                </c:pt>
                <c:pt idx="12446">
                  <c:v>191.39</c:v>
                </c:pt>
                <c:pt idx="12447">
                  <c:v>726.01</c:v>
                </c:pt>
                <c:pt idx="12448">
                  <c:v>8.34</c:v>
                </c:pt>
                <c:pt idx="12449">
                  <c:v>251.98</c:v>
                </c:pt>
                <c:pt idx="12450">
                  <c:v>350.56</c:v>
                </c:pt>
                <c:pt idx="12451">
                  <c:v>173.47</c:v>
                </c:pt>
                <c:pt idx="12452">
                  <c:v>145.97999999999999</c:v>
                </c:pt>
                <c:pt idx="12453">
                  <c:v>225.28</c:v>
                </c:pt>
                <c:pt idx="12454">
                  <c:v>785.41</c:v>
                </c:pt>
                <c:pt idx="12455">
                  <c:v>328.89</c:v>
                </c:pt>
                <c:pt idx="12456">
                  <c:v>181.26</c:v>
                </c:pt>
                <c:pt idx="12457">
                  <c:v>434.96</c:v>
                </c:pt>
                <c:pt idx="12458">
                  <c:v>652.58000000000004</c:v>
                </c:pt>
                <c:pt idx="12459">
                  <c:v>450.51</c:v>
                </c:pt>
                <c:pt idx="12460">
                  <c:v>241.74</c:v>
                </c:pt>
                <c:pt idx="12461">
                  <c:v>678.3</c:v>
                </c:pt>
                <c:pt idx="12462">
                  <c:v>305.89999999999998</c:v>
                </c:pt>
                <c:pt idx="12463">
                  <c:v>647.64</c:v>
                </c:pt>
                <c:pt idx="12464">
                  <c:v>19.350000000000001</c:v>
                </c:pt>
                <c:pt idx="12465">
                  <c:v>66.62</c:v>
                </c:pt>
                <c:pt idx="12466">
                  <c:v>188.18</c:v>
                </c:pt>
                <c:pt idx="12467">
                  <c:v>202.95</c:v>
                </c:pt>
                <c:pt idx="12468">
                  <c:v>479.35</c:v>
                </c:pt>
                <c:pt idx="12469">
                  <c:v>479.34</c:v>
                </c:pt>
                <c:pt idx="12470">
                  <c:v>340.71</c:v>
                </c:pt>
                <c:pt idx="12471">
                  <c:v>317.95999999999998</c:v>
                </c:pt>
                <c:pt idx="12472">
                  <c:v>110.93</c:v>
                </c:pt>
                <c:pt idx="12473">
                  <c:v>164.82</c:v>
                </c:pt>
                <c:pt idx="12474">
                  <c:v>163.03</c:v>
                </c:pt>
                <c:pt idx="12475">
                  <c:v>448.5</c:v>
                </c:pt>
                <c:pt idx="12476">
                  <c:v>141.13</c:v>
                </c:pt>
                <c:pt idx="12477">
                  <c:v>60.83</c:v>
                </c:pt>
                <c:pt idx="12478">
                  <c:v>127.87</c:v>
                </c:pt>
                <c:pt idx="12479">
                  <c:v>375.51</c:v>
                </c:pt>
                <c:pt idx="12480">
                  <c:v>379.74</c:v>
                </c:pt>
                <c:pt idx="12481">
                  <c:v>459.45</c:v>
                </c:pt>
                <c:pt idx="12482">
                  <c:v>237.11</c:v>
                </c:pt>
                <c:pt idx="12483">
                  <c:v>410.16</c:v>
                </c:pt>
                <c:pt idx="12484">
                  <c:v>534.75</c:v>
                </c:pt>
                <c:pt idx="12485">
                  <c:v>1277.3900000000001</c:v>
                </c:pt>
                <c:pt idx="12486">
                  <c:v>594.02</c:v>
                </c:pt>
                <c:pt idx="12487">
                  <c:v>275.5</c:v>
                </c:pt>
                <c:pt idx="12488">
                  <c:v>438.42</c:v>
                </c:pt>
                <c:pt idx="12489">
                  <c:v>32.31</c:v>
                </c:pt>
                <c:pt idx="12490">
                  <c:v>475.22</c:v>
                </c:pt>
                <c:pt idx="12491">
                  <c:v>337.66</c:v>
                </c:pt>
                <c:pt idx="12492">
                  <c:v>708.2</c:v>
                </c:pt>
                <c:pt idx="12493">
                  <c:v>354.77</c:v>
                </c:pt>
                <c:pt idx="12494">
                  <c:v>494.56</c:v>
                </c:pt>
                <c:pt idx="12495">
                  <c:v>131.80000000000001</c:v>
                </c:pt>
                <c:pt idx="12496">
                  <c:v>137.82</c:v>
                </c:pt>
                <c:pt idx="12497">
                  <c:v>237.12</c:v>
                </c:pt>
                <c:pt idx="12498">
                  <c:v>239.05</c:v>
                </c:pt>
                <c:pt idx="12499">
                  <c:v>370.86</c:v>
                </c:pt>
                <c:pt idx="12500">
                  <c:v>261.69</c:v>
                </c:pt>
                <c:pt idx="12501">
                  <c:v>0.62</c:v>
                </c:pt>
                <c:pt idx="12502">
                  <c:v>173.85</c:v>
                </c:pt>
                <c:pt idx="12503">
                  <c:v>519.09</c:v>
                </c:pt>
                <c:pt idx="12504">
                  <c:v>0.62</c:v>
                </c:pt>
                <c:pt idx="12505">
                  <c:v>133.12</c:v>
                </c:pt>
                <c:pt idx="12506">
                  <c:v>734.69</c:v>
                </c:pt>
                <c:pt idx="12507">
                  <c:v>138.84</c:v>
                </c:pt>
                <c:pt idx="12508">
                  <c:v>497.92</c:v>
                </c:pt>
                <c:pt idx="12509">
                  <c:v>150.72</c:v>
                </c:pt>
                <c:pt idx="12510">
                  <c:v>126.32</c:v>
                </c:pt>
                <c:pt idx="12511">
                  <c:v>49.36</c:v>
                </c:pt>
                <c:pt idx="12512">
                  <c:v>470.95</c:v>
                </c:pt>
                <c:pt idx="12513">
                  <c:v>146.13</c:v>
                </c:pt>
                <c:pt idx="12514">
                  <c:v>227.39</c:v>
                </c:pt>
                <c:pt idx="12515">
                  <c:v>615.58000000000004</c:v>
                </c:pt>
                <c:pt idx="12516">
                  <c:v>514.79</c:v>
                </c:pt>
                <c:pt idx="12517">
                  <c:v>3839.29</c:v>
                </c:pt>
                <c:pt idx="12518">
                  <c:v>2373.1</c:v>
                </c:pt>
                <c:pt idx="12519">
                  <c:v>1396.78</c:v>
                </c:pt>
                <c:pt idx="12520">
                  <c:v>143.63999999999999</c:v>
                </c:pt>
                <c:pt idx="12521">
                  <c:v>836.14</c:v>
                </c:pt>
                <c:pt idx="12522">
                  <c:v>220.08</c:v>
                </c:pt>
                <c:pt idx="12523">
                  <c:v>353.58</c:v>
                </c:pt>
                <c:pt idx="12524">
                  <c:v>838.01</c:v>
                </c:pt>
                <c:pt idx="12525">
                  <c:v>1073.77</c:v>
                </c:pt>
                <c:pt idx="12526">
                  <c:v>639.65</c:v>
                </c:pt>
                <c:pt idx="12527">
                  <c:v>840.69</c:v>
                </c:pt>
                <c:pt idx="12528">
                  <c:v>994.2</c:v>
                </c:pt>
                <c:pt idx="12529">
                  <c:v>474.83</c:v>
                </c:pt>
                <c:pt idx="12530">
                  <c:v>477.63</c:v>
                </c:pt>
                <c:pt idx="12531">
                  <c:v>576.73</c:v>
                </c:pt>
                <c:pt idx="12532">
                  <c:v>737.58</c:v>
                </c:pt>
                <c:pt idx="12533">
                  <c:v>558.55999999999995</c:v>
                </c:pt>
                <c:pt idx="12534">
                  <c:v>160.54</c:v>
                </c:pt>
                <c:pt idx="12535">
                  <c:v>381.79</c:v>
                </c:pt>
                <c:pt idx="12536">
                  <c:v>150.26</c:v>
                </c:pt>
                <c:pt idx="12537">
                  <c:v>486.96</c:v>
                </c:pt>
                <c:pt idx="12538">
                  <c:v>577.27</c:v>
                </c:pt>
                <c:pt idx="12539">
                  <c:v>328.91</c:v>
                </c:pt>
                <c:pt idx="12540">
                  <c:v>324.76</c:v>
                </c:pt>
                <c:pt idx="12541">
                  <c:v>501.01</c:v>
                </c:pt>
                <c:pt idx="12542">
                  <c:v>991.8</c:v>
                </c:pt>
                <c:pt idx="12543">
                  <c:v>778.69</c:v>
                </c:pt>
                <c:pt idx="12544">
                  <c:v>571.62</c:v>
                </c:pt>
                <c:pt idx="12545">
                  <c:v>381.17</c:v>
                </c:pt>
                <c:pt idx="12546">
                  <c:v>718.21</c:v>
                </c:pt>
                <c:pt idx="12547">
                  <c:v>26.82</c:v>
                </c:pt>
                <c:pt idx="12548">
                  <c:v>513.21</c:v>
                </c:pt>
                <c:pt idx="12549">
                  <c:v>302.56</c:v>
                </c:pt>
                <c:pt idx="12550">
                  <c:v>767.52</c:v>
                </c:pt>
                <c:pt idx="12551">
                  <c:v>225.68</c:v>
                </c:pt>
                <c:pt idx="12552">
                  <c:v>763.85</c:v>
                </c:pt>
                <c:pt idx="12553">
                  <c:v>172.87</c:v>
                </c:pt>
                <c:pt idx="12554">
                  <c:v>1208.44</c:v>
                </c:pt>
                <c:pt idx="12555">
                  <c:v>864.15</c:v>
                </c:pt>
                <c:pt idx="12556">
                  <c:v>290.45</c:v>
                </c:pt>
                <c:pt idx="12557">
                  <c:v>432.57</c:v>
                </c:pt>
                <c:pt idx="12558">
                  <c:v>938.61</c:v>
                </c:pt>
                <c:pt idx="12559">
                  <c:v>265.49</c:v>
                </c:pt>
                <c:pt idx="12560">
                  <c:v>1038.44</c:v>
                </c:pt>
                <c:pt idx="12561">
                  <c:v>781.82</c:v>
                </c:pt>
                <c:pt idx="12562">
                  <c:v>108.23</c:v>
                </c:pt>
                <c:pt idx="12563">
                  <c:v>336.19</c:v>
                </c:pt>
                <c:pt idx="12564">
                  <c:v>585.36</c:v>
                </c:pt>
                <c:pt idx="12565">
                  <c:v>183.67</c:v>
                </c:pt>
                <c:pt idx="12566">
                  <c:v>361.4</c:v>
                </c:pt>
                <c:pt idx="12567">
                  <c:v>184.19</c:v>
                </c:pt>
                <c:pt idx="12568">
                  <c:v>100.67</c:v>
                </c:pt>
                <c:pt idx="12569">
                  <c:v>856.26</c:v>
                </c:pt>
                <c:pt idx="12570">
                  <c:v>463.21</c:v>
                </c:pt>
                <c:pt idx="12571">
                  <c:v>217.54</c:v>
                </c:pt>
                <c:pt idx="12572">
                  <c:v>119</c:v>
                </c:pt>
                <c:pt idx="12573">
                  <c:v>297.94</c:v>
                </c:pt>
                <c:pt idx="12574">
                  <c:v>320.33999999999997</c:v>
                </c:pt>
                <c:pt idx="12575">
                  <c:v>386.28</c:v>
                </c:pt>
                <c:pt idx="12576">
                  <c:v>563.92999999999995</c:v>
                </c:pt>
                <c:pt idx="12577">
                  <c:v>158.33000000000001</c:v>
                </c:pt>
                <c:pt idx="12578">
                  <c:v>449.3</c:v>
                </c:pt>
                <c:pt idx="12579">
                  <c:v>315.83999999999997</c:v>
                </c:pt>
                <c:pt idx="12580">
                  <c:v>150.62</c:v>
                </c:pt>
                <c:pt idx="12581">
                  <c:v>337.81</c:v>
                </c:pt>
                <c:pt idx="12582">
                  <c:v>480.24</c:v>
                </c:pt>
                <c:pt idx="12583">
                  <c:v>424.04</c:v>
                </c:pt>
                <c:pt idx="12584">
                  <c:v>602.67999999999995</c:v>
                </c:pt>
                <c:pt idx="12585">
                  <c:v>48.91</c:v>
                </c:pt>
                <c:pt idx="12586">
                  <c:v>238.1</c:v>
                </c:pt>
                <c:pt idx="12587">
                  <c:v>937.35</c:v>
                </c:pt>
                <c:pt idx="12588">
                  <c:v>504.71</c:v>
                </c:pt>
                <c:pt idx="12589">
                  <c:v>191.18</c:v>
                </c:pt>
                <c:pt idx="12590">
                  <c:v>128.33000000000001</c:v>
                </c:pt>
                <c:pt idx="12591">
                  <c:v>241.32</c:v>
                </c:pt>
                <c:pt idx="12592">
                  <c:v>407.05</c:v>
                </c:pt>
                <c:pt idx="12593">
                  <c:v>902.96</c:v>
                </c:pt>
                <c:pt idx="12594">
                  <c:v>44.57</c:v>
                </c:pt>
                <c:pt idx="12595">
                  <c:v>263.08999999999997</c:v>
                </c:pt>
                <c:pt idx="12596">
                  <c:v>807</c:v>
                </c:pt>
                <c:pt idx="12597">
                  <c:v>694.6</c:v>
                </c:pt>
                <c:pt idx="12598">
                  <c:v>1093.8599999999999</c:v>
                </c:pt>
                <c:pt idx="12599">
                  <c:v>352.19</c:v>
                </c:pt>
                <c:pt idx="12600">
                  <c:v>127.48</c:v>
                </c:pt>
                <c:pt idx="12601">
                  <c:v>659.96</c:v>
                </c:pt>
                <c:pt idx="12602">
                  <c:v>393.27</c:v>
                </c:pt>
                <c:pt idx="12603">
                  <c:v>169.77</c:v>
                </c:pt>
                <c:pt idx="12604">
                  <c:v>663.66</c:v>
                </c:pt>
                <c:pt idx="12605">
                  <c:v>437.95</c:v>
                </c:pt>
                <c:pt idx="12606">
                  <c:v>539.83000000000004</c:v>
                </c:pt>
                <c:pt idx="12607">
                  <c:v>110.29</c:v>
                </c:pt>
                <c:pt idx="12608">
                  <c:v>567.49</c:v>
                </c:pt>
                <c:pt idx="12609">
                  <c:v>346.09</c:v>
                </c:pt>
                <c:pt idx="12610">
                  <c:v>251.55</c:v>
                </c:pt>
                <c:pt idx="12611">
                  <c:v>516.30999999999995</c:v>
                </c:pt>
                <c:pt idx="12612">
                  <c:v>265.66000000000003</c:v>
                </c:pt>
                <c:pt idx="12613">
                  <c:v>198.06</c:v>
                </c:pt>
                <c:pt idx="12614">
                  <c:v>703.63</c:v>
                </c:pt>
                <c:pt idx="12615">
                  <c:v>615.42999999999995</c:v>
                </c:pt>
                <c:pt idx="12616">
                  <c:v>75.180000000000007</c:v>
                </c:pt>
                <c:pt idx="12617">
                  <c:v>169.22</c:v>
                </c:pt>
                <c:pt idx="12618">
                  <c:v>134.56</c:v>
                </c:pt>
                <c:pt idx="12619">
                  <c:v>416.96</c:v>
                </c:pt>
                <c:pt idx="12620">
                  <c:v>48.62</c:v>
                </c:pt>
                <c:pt idx="12621">
                  <c:v>239.2</c:v>
                </c:pt>
                <c:pt idx="12622">
                  <c:v>443.41</c:v>
                </c:pt>
                <c:pt idx="12623">
                  <c:v>121.46</c:v>
                </c:pt>
                <c:pt idx="12624">
                  <c:v>476.07</c:v>
                </c:pt>
                <c:pt idx="12625">
                  <c:v>112.95</c:v>
                </c:pt>
                <c:pt idx="12626">
                  <c:v>282.8</c:v>
                </c:pt>
                <c:pt idx="12627">
                  <c:v>173.63</c:v>
                </c:pt>
                <c:pt idx="12628">
                  <c:v>473.6</c:v>
                </c:pt>
                <c:pt idx="12629">
                  <c:v>135.88</c:v>
                </c:pt>
                <c:pt idx="12630">
                  <c:v>151.44</c:v>
                </c:pt>
                <c:pt idx="12631">
                  <c:v>222.82</c:v>
                </c:pt>
                <c:pt idx="12632">
                  <c:v>904.15</c:v>
                </c:pt>
                <c:pt idx="12633">
                  <c:v>619.69000000000005</c:v>
                </c:pt>
                <c:pt idx="12634">
                  <c:v>669.41</c:v>
                </c:pt>
                <c:pt idx="12635">
                  <c:v>380.51</c:v>
                </c:pt>
                <c:pt idx="12636">
                  <c:v>424.37</c:v>
                </c:pt>
                <c:pt idx="12637">
                  <c:v>266.62</c:v>
                </c:pt>
                <c:pt idx="12638">
                  <c:v>0.62</c:v>
                </c:pt>
                <c:pt idx="12639">
                  <c:v>186.55</c:v>
                </c:pt>
                <c:pt idx="12640">
                  <c:v>0.62</c:v>
                </c:pt>
                <c:pt idx="12641">
                  <c:v>1050.0899999999999</c:v>
                </c:pt>
                <c:pt idx="12642">
                  <c:v>286.89</c:v>
                </c:pt>
                <c:pt idx="12643">
                  <c:v>259.67</c:v>
                </c:pt>
                <c:pt idx="12644">
                  <c:v>523.94000000000005</c:v>
                </c:pt>
                <c:pt idx="12645">
                  <c:v>596.42999999999995</c:v>
                </c:pt>
                <c:pt idx="12646">
                  <c:v>168.43</c:v>
                </c:pt>
                <c:pt idx="12647">
                  <c:v>448.44</c:v>
                </c:pt>
                <c:pt idx="12648">
                  <c:v>488.41</c:v>
                </c:pt>
                <c:pt idx="12649">
                  <c:v>477.36</c:v>
                </c:pt>
                <c:pt idx="12650">
                  <c:v>629.44000000000005</c:v>
                </c:pt>
                <c:pt idx="12651">
                  <c:v>492.07</c:v>
                </c:pt>
                <c:pt idx="12652">
                  <c:v>459.29</c:v>
                </c:pt>
                <c:pt idx="12653">
                  <c:v>269.5</c:v>
                </c:pt>
                <c:pt idx="12654">
                  <c:v>282.51</c:v>
                </c:pt>
                <c:pt idx="12655">
                  <c:v>395.8</c:v>
                </c:pt>
                <c:pt idx="12656">
                  <c:v>712.81</c:v>
                </c:pt>
                <c:pt idx="12657">
                  <c:v>770.73</c:v>
                </c:pt>
                <c:pt idx="12658">
                  <c:v>659.31</c:v>
                </c:pt>
                <c:pt idx="12659">
                  <c:v>263.98</c:v>
                </c:pt>
                <c:pt idx="12660">
                  <c:v>901.66</c:v>
                </c:pt>
                <c:pt idx="12661">
                  <c:v>73.05</c:v>
                </c:pt>
                <c:pt idx="12662">
                  <c:v>316.99</c:v>
                </c:pt>
                <c:pt idx="12663">
                  <c:v>550.55999999999995</c:v>
                </c:pt>
                <c:pt idx="12664">
                  <c:v>224.69</c:v>
                </c:pt>
                <c:pt idx="12665">
                  <c:v>277.11</c:v>
                </c:pt>
                <c:pt idx="12666">
                  <c:v>237.74</c:v>
                </c:pt>
                <c:pt idx="12667">
                  <c:v>335.57</c:v>
                </c:pt>
                <c:pt idx="12668">
                  <c:v>388.55</c:v>
                </c:pt>
                <c:pt idx="12669">
                  <c:v>794.69</c:v>
                </c:pt>
                <c:pt idx="12670">
                  <c:v>554.30999999999995</c:v>
                </c:pt>
                <c:pt idx="12671">
                  <c:v>614.15</c:v>
                </c:pt>
                <c:pt idx="12672">
                  <c:v>414.37</c:v>
                </c:pt>
                <c:pt idx="12673">
                  <c:v>593.55999999999995</c:v>
                </c:pt>
                <c:pt idx="12674">
                  <c:v>684.11</c:v>
                </c:pt>
                <c:pt idx="12675">
                  <c:v>572.99</c:v>
                </c:pt>
                <c:pt idx="12676">
                  <c:v>1079.81</c:v>
                </c:pt>
                <c:pt idx="12677">
                  <c:v>973.98</c:v>
                </c:pt>
                <c:pt idx="12678">
                  <c:v>497.82</c:v>
                </c:pt>
                <c:pt idx="12679">
                  <c:v>1790.21</c:v>
                </c:pt>
                <c:pt idx="12680">
                  <c:v>347.32</c:v>
                </c:pt>
                <c:pt idx="12681">
                  <c:v>342.39</c:v>
                </c:pt>
                <c:pt idx="12682">
                  <c:v>552.34</c:v>
                </c:pt>
                <c:pt idx="12683">
                  <c:v>295.29000000000002</c:v>
                </c:pt>
                <c:pt idx="12684">
                  <c:v>265.52</c:v>
                </c:pt>
                <c:pt idx="12685">
                  <c:v>318.73</c:v>
                </c:pt>
                <c:pt idx="12686">
                  <c:v>620.86</c:v>
                </c:pt>
                <c:pt idx="12687">
                  <c:v>236.4</c:v>
                </c:pt>
                <c:pt idx="12688">
                  <c:v>0.62</c:v>
                </c:pt>
                <c:pt idx="12689">
                  <c:v>582.67999999999995</c:v>
                </c:pt>
                <c:pt idx="12690">
                  <c:v>657.13</c:v>
                </c:pt>
                <c:pt idx="12691">
                  <c:v>22.98</c:v>
                </c:pt>
                <c:pt idx="12692">
                  <c:v>359.29</c:v>
                </c:pt>
                <c:pt idx="12693">
                  <c:v>148.09</c:v>
                </c:pt>
                <c:pt idx="12694">
                  <c:v>258.43</c:v>
                </c:pt>
                <c:pt idx="12695">
                  <c:v>0.62</c:v>
                </c:pt>
                <c:pt idx="12696">
                  <c:v>974</c:v>
                </c:pt>
                <c:pt idx="12697">
                  <c:v>638.67999999999995</c:v>
                </c:pt>
                <c:pt idx="12698">
                  <c:v>92.61</c:v>
                </c:pt>
                <c:pt idx="12699">
                  <c:v>436.65</c:v>
                </c:pt>
                <c:pt idx="12700">
                  <c:v>313.43</c:v>
                </c:pt>
                <c:pt idx="12701">
                  <c:v>234.33</c:v>
                </c:pt>
                <c:pt idx="12702">
                  <c:v>1419.65</c:v>
                </c:pt>
                <c:pt idx="12703">
                  <c:v>116.28</c:v>
                </c:pt>
                <c:pt idx="12704">
                  <c:v>636.76</c:v>
                </c:pt>
                <c:pt idx="12705">
                  <c:v>314.76</c:v>
                </c:pt>
                <c:pt idx="12706">
                  <c:v>95.37</c:v>
                </c:pt>
                <c:pt idx="12707">
                  <c:v>488.52</c:v>
                </c:pt>
                <c:pt idx="12708">
                  <c:v>611.35</c:v>
                </c:pt>
                <c:pt idx="12709">
                  <c:v>980.99</c:v>
                </c:pt>
                <c:pt idx="12710">
                  <c:v>89.8</c:v>
                </c:pt>
                <c:pt idx="12711">
                  <c:v>260.07</c:v>
                </c:pt>
                <c:pt idx="12712">
                  <c:v>822.31</c:v>
                </c:pt>
                <c:pt idx="12713">
                  <c:v>462.57</c:v>
                </c:pt>
                <c:pt idx="12714">
                  <c:v>318.60000000000002</c:v>
                </c:pt>
                <c:pt idx="12715">
                  <c:v>218.33</c:v>
                </c:pt>
                <c:pt idx="12716">
                  <c:v>301.23</c:v>
                </c:pt>
                <c:pt idx="12717">
                  <c:v>0.62</c:v>
                </c:pt>
                <c:pt idx="12718">
                  <c:v>349.51</c:v>
                </c:pt>
                <c:pt idx="12719">
                  <c:v>494.33</c:v>
                </c:pt>
                <c:pt idx="12720">
                  <c:v>364.2</c:v>
                </c:pt>
                <c:pt idx="12721">
                  <c:v>203.02</c:v>
                </c:pt>
                <c:pt idx="12722">
                  <c:v>216.91</c:v>
                </c:pt>
                <c:pt idx="12723">
                  <c:v>626.45000000000005</c:v>
                </c:pt>
                <c:pt idx="12724">
                  <c:v>67.709999999999994</c:v>
                </c:pt>
                <c:pt idx="12725">
                  <c:v>162.9</c:v>
                </c:pt>
                <c:pt idx="12726">
                  <c:v>414.4</c:v>
                </c:pt>
                <c:pt idx="12727">
                  <c:v>433.2</c:v>
                </c:pt>
                <c:pt idx="12728">
                  <c:v>674.58</c:v>
                </c:pt>
                <c:pt idx="12729">
                  <c:v>424.03</c:v>
                </c:pt>
                <c:pt idx="12730">
                  <c:v>305.66000000000003</c:v>
                </c:pt>
                <c:pt idx="12731">
                  <c:v>443.05</c:v>
                </c:pt>
                <c:pt idx="12732">
                  <c:v>414</c:v>
                </c:pt>
                <c:pt idx="12733">
                  <c:v>142.78</c:v>
                </c:pt>
                <c:pt idx="12734">
                  <c:v>282.91000000000003</c:v>
                </c:pt>
                <c:pt idx="12735">
                  <c:v>565.61</c:v>
                </c:pt>
                <c:pt idx="12736">
                  <c:v>535.41999999999996</c:v>
                </c:pt>
                <c:pt idx="12737">
                  <c:v>59.83</c:v>
                </c:pt>
                <c:pt idx="12738">
                  <c:v>412.72</c:v>
                </c:pt>
                <c:pt idx="12739">
                  <c:v>348.09</c:v>
                </c:pt>
                <c:pt idx="12740">
                  <c:v>94.21</c:v>
                </c:pt>
                <c:pt idx="12741">
                  <c:v>227.27</c:v>
                </c:pt>
                <c:pt idx="12742">
                  <c:v>634.22</c:v>
                </c:pt>
                <c:pt idx="12743">
                  <c:v>315.91000000000003</c:v>
                </c:pt>
                <c:pt idx="12744">
                  <c:v>330.12</c:v>
                </c:pt>
                <c:pt idx="12745">
                  <c:v>83.97</c:v>
                </c:pt>
                <c:pt idx="12746">
                  <c:v>523.69000000000005</c:v>
                </c:pt>
                <c:pt idx="12747">
                  <c:v>0.62</c:v>
                </c:pt>
                <c:pt idx="12748">
                  <c:v>177.41</c:v>
                </c:pt>
                <c:pt idx="12749">
                  <c:v>345.44</c:v>
                </c:pt>
                <c:pt idx="12750">
                  <c:v>509.34</c:v>
                </c:pt>
                <c:pt idx="12751">
                  <c:v>310.45</c:v>
                </c:pt>
                <c:pt idx="12752">
                  <c:v>200.16</c:v>
                </c:pt>
                <c:pt idx="12753">
                  <c:v>240.61</c:v>
                </c:pt>
                <c:pt idx="12754">
                  <c:v>292.49</c:v>
                </c:pt>
                <c:pt idx="12755">
                  <c:v>38.33</c:v>
                </c:pt>
                <c:pt idx="12756">
                  <c:v>0.62</c:v>
                </c:pt>
                <c:pt idx="12757">
                  <c:v>609.49</c:v>
                </c:pt>
                <c:pt idx="12758">
                  <c:v>432.52</c:v>
                </c:pt>
                <c:pt idx="12759">
                  <c:v>138.15</c:v>
                </c:pt>
                <c:pt idx="12760">
                  <c:v>468.83</c:v>
                </c:pt>
                <c:pt idx="12761">
                  <c:v>144.22</c:v>
                </c:pt>
                <c:pt idx="12762">
                  <c:v>213.22</c:v>
                </c:pt>
                <c:pt idx="12763">
                  <c:v>403.17</c:v>
                </c:pt>
                <c:pt idx="12764">
                  <c:v>155.69</c:v>
                </c:pt>
                <c:pt idx="12765">
                  <c:v>149.58000000000001</c:v>
                </c:pt>
                <c:pt idx="12766">
                  <c:v>561.15</c:v>
                </c:pt>
                <c:pt idx="12767">
                  <c:v>357.29</c:v>
                </c:pt>
                <c:pt idx="12768">
                  <c:v>711.42</c:v>
                </c:pt>
                <c:pt idx="12769">
                  <c:v>304.97000000000003</c:v>
                </c:pt>
                <c:pt idx="12770">
                  <c:v>518.62</c:v>
                </c:pt>
                <c:pt idx="12771">
                  <c:v>253.39</c:v>
                </c:pt>
                <c:pt idx="12772">
                  <c:v>269.38</c:v>
                </c:pt>
                <c:pt idx="12773">
                  <c:v>687.95</c:v>
                </c:pt>
                <c:pt idx="12774">
                  <c:v>325.81</c:v>
                </c:pt>
                <c:pt idx="12775">
                  <c:v>1000.28</c:v>
                </c:pt>
                <c:pt idx="12776">
                  <c:v>462.19</c:v>
                </c:pt>
                <c:pt idx="12777">
                  <c:v>158.13</c:v>
                </c:pt>
                <c:pt idx="12778">
                  <c:v>15.35</c:v>
                </c:pt>
                <c:pt idx="12779">
                  <c:v>115.32</c:v>
                </c:pt>
                <c:pt idx="12780">
                  <c:v>511.4</c:v>
                </c:pt>
                <c:pt idx="12781">
                  <c:v>108.93</c:v>
                </c:pt>
                <c:pt idx="12782">
                  <c:v>461.14</c:v>
                </c:pt>
                <c:pt idx="12783">
                  <c:v>294.58999999999997</c:v>
                </c:pt>
                <c:pt idx="12784">
                  <c:v>562.78</c:v>
                </c:pt>
                <c:pt idx="12785">
                  <c:v>124.65</c:v>
                </c:pt>
                <c:pt idx="12786">
                  <c:v>583.62</c:v>
                </c:pt>
                <c:pt idx="12787">
                  <c:v>395.25</c:v>
                </c:pt>
                <c:pt idx="12788">
                  <c:v>557.24</c:v>
                </c:pt>
                <c:pt idx="12789">
                  <c:v>301.08</c:v>
                </c:pt>
                <c:pt idx="12790">
                  <c:v>528.44000000000005</c:v>
                </c:pt>
                <c:pt idx="12791">
                  <c:v>153.47999999999999</c:v>
                </c:pt>
                <c:pt idx="12792">
                  <c:v>65.84</c:v>
                </c:pt>
                <c:pt idx="12793">
                  <c:v>666.18</c:v>
                </c:pt>
                <c:pt idx="12794">
                  <c:v>303.98</c:v>
                </c:pt>
                <c:pt idx="12795">
                  <c:v>492.15</c:v>
                </c:pt>
                <c:pt idx="12796">
                  <c:v>0.62</c:v>
                </c:pt>
                <c:pt idx="12797">
                  <c:v>117.66</c:v>
                </c:pt>
                <c:pt idx="12798">
                  <c:v>431.32</c:v>
                </c:pt>
                <c:pt idx="12799">
                  <c:v>586.91</c:v>
                </c:pt>
                <c:pt idx="12800">
                  <c:v>725.8</c:v>
                </c:pt>
                <c:pt idx="12801">
                  <c:v>192.69</c:v>
                </c:pt>
                <c:pt idx="12802">
                  <c:v>395.67</c:v>
                </c:pt>
                <c:pt idx="12803">
                  <c:v>311.47000000000003</c:v>
                </c:pt>
                <c:pt idx="12804">
                  <c:v>459.26</c:v>
                </c:pt>
                <c:pt idx="12805">
                  <c:v>66.73</c:v>
                </c:pt>
                <c:pt idx="12806">
                  <c:v>391.94</c:v>
                </c:pt>
                <c:pt idx="12807">
                  <c:v>173.52</c:v>
                </c:pt>
                <c:pt idx="12808">
                  <c:v>275.27</c:v>
                </c:pt>
                <c:pt idx="12809">
                  <c:v>480.81</c:v>
                </c:pt>
                <c:pt idx="12810">
                  <c:v>223.4</c:v>
                </c:pt>
                <c:pt idx="12811">
                  <c:v>392.55</c:v>
                </c:pt>
                <c:pt idx="12812">
                  <c:v>380.64</c:v>
                </c:pt>
                <c:pt idx="12813">
                  <c:v>271.63</c:v>
                </c:pt>
                <c:pt idx="12814">
                  <c:v>511.98</c:v>
                </c:pt>
                <c:pt idx="12815">
                  <c:v>0.62</c:v>
                </c:pt>
                <c:pt idx="12816">
                  <c:v>274.85000000000002</c:v>
                </c:pt>
                <c:pt idx="12817">
                  <c:v>1375.85</c:v>
                </c:pt>
                <c:pt idx="12818">
                  <c:v>449.01</c:v>
                </c:pt>
                <c:pt idx="12819">
                  <c:v>323.36</c:v>
                </c:pt>
                <c:pt idx="12820">
                  <c:v>504.88</c:v>
                </c:pt>
                <c:pt idx="12821">
                  <c:v>445.85</c:v>
                </c:pt>
                <c:pt idx="12822">
                  <c:v>329.83</c:v>
                </c:pt>
                <c:pt idx="12823">
                  <c:v>286.23</c:v>
                </c:pt>
                <c:pt idx="12824">
                  <c:v>152.22999999999999</c:v>
                </c:pt>
                <c:pt idx="12825">
                  <c:v>525.09</c:v>
                </c:pt>
                <c:pt idx="12826">
                  <c:v>56.16</c:v>
                </c:pt>
                <c:pt idx="12827">
                  <c:v>28.11</c:v>
                </c:pt>
                <c:pt idx="12828">
                  <c:v>280.24</c:v>
                </c:pt>
                <c:pt idx="12829">
                  <c:v>527</c:v>
                </c:pt>
                <c:pt idx="12830">
                  <c:v>88.53</c:v>
                </c:pt>
                <c:pt idx="12831">
                  <c:v>448.81</c:v>
                </c:pt>
                <c:pt idx="12832">
                  <c:v>105.45</c:v>
                </c:pt>
                <c:pt idx="12833">
                  <c:v>335.99</c:v>
                </c:pt>
                <c:pt idx="12834">
                  <c:v>436.52</c:v>
                </c:pt>
                <c:pt idx="12835">
                  <c:v>437.45</c:v>
                </c:pt>
                <c:pt idx="12836">
                  <c:v>108.78</c:v>
                </c:pt>
                <c:pt idx="12837">
                  <c:v>361.39</c:v>
                </c:pt>
                <c:pt idx="12838">
                  <c:v>515.74</c:v>
                </c:pt>
                <c:pt idx="12839">
                  <c:v>357.22</c:v>
                </c:pt>
                <c:pt idx="12840">
                  <c:v>418.24</c:v>
                </c:pt>
                <c:pt idx="12841">
                  <c:v>373.81</c:v>
                </c:pt>
                <c:pt idx="12842">
                  <c:v>52</c:v>
                </c:pt>
                <c:pt idx="12843">
                  <c:v>168.68</c:v>
                </c:pt>
                <c:pt idx="12844">
                  <c:v>778.98</c:v>
                </c:pt>
                <c:pt idx="12845">
                  <c:v>33.950000000000003</c:v>
                </c:pt>
                <c:pt idx="12846">
                  <c:v>530.63</c:v>
                </c:pt>
                <c:pt idx="12847">
                  <c:v>552.29999999999995</c:v>
                </c:pt>
                <c:pt idx="12848">
                  <c:v>182.59</c:v>
                </c:pt>
                <c:pt idx="12849">
                  <c:v>264.27999999999997</c:v>
                </c:pt>
                <c:pt idx="12850">
                  <c:v>166.76</c:v>
                </c:pt>
                <c:pt idx="12851">
                  <c:v>428.87</c:v>
                </c:pt>
                <c:pt idx="12852">
                  <c:v>335.86</c:v>
                </c:pt>
                <c:pt idx="12853">
                  <c:v>663.17</c:v>
                </c:pt>
                <c:pt idx="12854">
                  <c:v>835.79</c:v>
                </c:pt>
                <c:pt idx="12855">
                  <c:v>339.08</c:v>
                </c:pt>
                <c:pt idx="12856">
                  <c:v>381.52</c:v>
                </c:pt>
                <c:pt idx="12857">
                  <c:v>526.05999999999995</c:v>
                </c:pt>
                <c:pt idx="12858">
                  <c:v>0.62</c:v>
                </c:pt>
                <c:pt idx="12859">
                  <c:v>168.43</c:v>
                </c:pt>
                <c:pt idx="12860">
                  <c:v>439.34</c:v>
                </c:pt>
                <c:pt idx="12861">
                  <c:v>362.97</c:v>
                </c:pt>
                <c:pt idx="12862">
                  <c:v>37.39</c:v>
                </c:pt>
                <c:pt idx="12863">
                  <c:v>216.56</c:v>
                </c:pt>
                <c:pt idx="12864">
                  <c:v>441.79</c:v>
                </c:pt>
                <c:pt idx="12865">
                  <c:v>682.66</c:v>
                </c:pt>
                <c:pt idx="12866">
                  <c:v>315.45</c:v>
                </c:pt>
                <c:pt idx="12867">
                  <c:v>265.19</c:v>
                </c:pt>
                <c:pt idx="12868">
                  <c:v>378.43</c:v>
                </c:pt>
                <c:pt idx="12869">
                  <c:v>433.28</c:v>
                </c:pt>
                <c:pt idx="12870">
                  <c:v>765.42</c:v>
                </c:pt>
                <c:pt idx="12871">
                  <c:v>183.97</c:v>
                </c:pt>
                <c:pt idx="12872">
                  <c:v>185.69</c:v>
                </c:pt>
                <c:pt idx="12873">
                  <c:v>201.41</c:v>
                </c:pt>
                <c:pt idx="12874">
                  <c:v>407.98</c:v>
                </c:pt>
                <c:pt idx="12875">
                  <c:v>462.07</c:v>
                </c:pt>
                <c:pt idx="12876">
                  <c:v>465.44</c:v>
                </c:pt>
                <c:pt idx="12877">
                  <c:v>814.14</c:v>
                </c:pt>
                <c:pt idx="12878">
                  <c:v>504.58</c:v>
                </c:pt>
                <c:pt idx="12879">
                  <c:v>783.62</c:v>
                </c:pt>
                <c:pt idx="12880">
                  <c:v>321.83</c:v>
                </c:pt>
                <c:pt idx="12881">
                  <c:v>402.37</c:v>
                </c:pt>
                <c:pt idx="12882">
                  <c:v>19.21</c:v>
                </c:pt>
                <c:pt idx="12883">
                  <c:v>0.62</c:v>
                </c:pt>
                <c:pt idx="12884">
                  <c:v>431.07</c:v>
                </c:pt>
                <c:pt idx="12885">
                  <c:v>321.56</c:v>
                </c:pt>
                <c:pt idx="12886">
                  <c:v>269.64999999999998</c:v>
                </c:pt>
                <c:pt idx="12887">
                  <c:v>429.26</c:v>
                </c:pt>
                <c:pt idx="12888">
                  <c:v>505.94</c:v>
                </c:pt>
                <c:pt idx="12889">
                  <c:v>148.76</c:v>
                </c:pt>
                <c:pt idx="12890">
                  <c:v>665.51</c:v>
                </c:pt>
                <c:pt idx="12891">
                  <c:v>204.96</c:v>
                </c:pt>
                <c:pt idx="12892">
                  <c:v>0.62</c:v>
                </c:pt>
                <c:pt idx="12893">
                  <c:v>549.86</c:v>
                </c:pt>
                <c:pt idx="12894">
                  <c:v>659.79</c:v>
                </c:pt>
                <c:pt idx="12895">
                  <c:v>438.58</c:v>
                </c:pt>
                <c:pt idx="12896">
                  <c:v>463.7</c:v>
                </c:pt>
                <c:pt idx="12897">
                  <c:v>504.44</c:v>
                </c:pt>
                <c:pt idx="12898">
                  <c:v>658.37</c:v>
                </c:pt>
                <c:pt idx="12899">
                  <c:v>204.25</c:v>
                </c:pt>
                <c:pt idx="12900">
                  <c:v>260.16000000000003</c:v>
                </c:pt>
                <c:pt idx="12901">
                  <c:v>357.32</c:v>
                </c:pt>
                <c:pt idx="12902">
                  <c:v>118.17</c:v>
                </c:pt>
                <c:pt idx="12903">
                  <c:v>414.76</c:v>
                </c:pt>
                <c:pt idx="12904">
                  <c:v>331.6</c:v>
                </c:pt>
                <c:pt idx="12905">
                  <c:v>254.38</c:v>
                </c:pt>
                <c:pt idx="12906">
                  <c:v>353.66</c:v>
                </c:pt>
                <c:pt idx="12907">
                  <c:v>243.39</c:v>
                </c:pt>
                <c:pt idx="12908">
                  <c:v>347.66</c:v>
                </c:pt>
                <c:pt idx="12909">
                  <c:v>501.74</c:v>
                </c:pt>
                <c:pt idx="12910">
                  <c:v>275.64</c:v>
                </c:pt>
                <c:pt idx="12911">
                  <c:v>199.43</c:v>
                </c:pt>
                <c:pt idx="12912">
                  <c:v>354.48</c:v>
                </c:pt>
                <c:pt idx="12913">
                  <c:v>171.45</c:v>
                </c:pt>
                <c:pt idx="12914">
                  <c:v>450.22</c:v>
                </c:pt>
                <c:pt idx="12915">
                  <c:v>0.62</c:v>
                </c:pt>
                <c:pt idx="12916">
                  <c:v>57.04</c:v>
                </c:pt>
                <c:pt idx="12917">
                  <c:v>250.23</c:v>
                </c:pt>
                <c:pt idx="12918">
                  <c:v>0.62</c:v>
                </c:pt>
                <c:pt idx="12919">
                  <c:v>416.89</c:v>
                </c:pt>
                <c:pt idx="12920">
                  <c:v>777.53</c:v>
                </c:pt>
                <c:pt idx="12921">
                  <c:v>12.45</c:v>
                </c:pt>
                <c:pt idx="12922">
                  <c:v>184.39</c:v>
                </c:pt>
                <c:pt idx="12923">
                  <c:v>246.41</c:v>
                </c:pt>
                <c:pt idx="12924">
                  <c:v>901.83</c:v>
                </c:pt>
                <c:pt idx="12925">
                  <c:v>42.81</c:v>
                </c:pt>
                <c:pt idx="12926">
                  <c:v>151.59</c:v>
                </c:pt>
                <c:pt idx="12927">
                  <c:v>180.23</c:v>
                </c:pt>
                <c:pt idx="12928">
                  <c:v>287.10000000000002</c:v>
                </c:pt>
                <c:pt idx="12929">
                  <c:v>485.67</c:v>
                </c:pt>
                <c:pt idx="12930">
                  <c:v>165.87</c:v>
                </c:pt>
                <c:pt idx="12931">
                  <c:v>289.45</c:v>
                </c:pt>
                <c:pt idx="12932">
                  <c:v>229.29</c:v>
                </c:pt>
                <c:pt idx="12933">
                  <c:v>225.55</c:v>
                </c:pt>
                <c:pt idx="12934">
                  <c:v>657.77</c:v>
                </c:pt>
                <c:pt idx="12935">
                  <c:v>951.8</c:v>
                </c:pt>
                <c:pt idx="12936">
                  <c:v>93.79</c:v>
                </c:pt>
                <c:pt idx="12937">
                  <c:v>62.06</c:v>
                </c:pt>
                <c:pt idx="12938">
                  <c:v>55.44</c:v>
                </c:pt>
                <c:pt idx="12939">
                  <c:v>233.84</c:v>
                </c:pt>
                <c:pt idx="12940">
                  <c:v>603.89</c:v>
                </c:pt>
                <c:pt idx="12941">
                  <c:v>296.64</c:v>
                </c:pt>
                <c:pt idx="12942">
                  <c:v>288.01</c:v>
                </c:pt>
                <c:pt idx="12943">
                  <c:v>100.45</c:v>
                </c:pt>
                <c:pt idx="12944">
                  <c:v>48.85</c:v>
                </c:pt>
                <c:pt idx="12945">
                  <c:v>370.64</c:v>
                </c:pt>
                <c:pt idx="12946">
                  <c:v>285.14</c:v>
                </c:pt>
                <c:pt idx="12947">
                  <c:v>198.41</c:v>
                </c:pt>
                <c:pt idx="12948">
                  <c:v>148.34</c:v>
                </c:pt>
                <c:pt idx="12949">
                  <c:v>433.78</c:v>
                </c:pt>
                <c:pt idx="12950">
                  <c:v>1042.5899999999999</c:v>
                </c:pt>
                <c:pt idx="12951">
                  <c:v>269.83</c:v>
                </c:pt>
                <c:pt idx="12952">
                  <c:v>97.41</c:v>
                </c:pt>
                <c:pt idx="12953">
                  <c:v>949.4</c:v>
                </c:pt>
                <c:pt idx="12954">
                  <c:v>472.19</c:v>
                </c:pt>
                <c:pt idx="12955">
                  <c:v>186.88</c:v>
                </c:pt>
                <c:pt idx="12956">
                  <c:v>267.39999999999998</c:v>
                </c:pt>
                <c:pt idx="12957">
                  <c:v>897.21</c:v>
                </c:pt>
                <c:pt idx="12958">
                  <c:v>422.19</c:v>
                </c:pt>
                <c:pt idx="12959">
                  <c:v>321.33</c:v>
                </c:pt>
                <c:pt idx="12960">
                  <c:v>185.79</c:v>
                </c:pt>
                <c:pt idx="12961">
                  <c:v>133.13999999999999</c:v>
                </c:pt>
                <c:pt idx="12962">
                  <c:v>179.69</c:v>
                </c:pt>
                <c:pt idx="12963">
                  <c:v>393.38</c:v>
                </c:pt>
                <c:pt idx="12964">
                  <c:v>511.12</c:v>
                </c:pt>
                <c:pt idx="12965">
                  <c:v>284.13</c:v>
                </c:pt>
                <c:pt idx="12966">
                  <c:v>126.91</c:v>
                </c:pt>
                <c:pt idx="12967">
                  <c:v>230.2</c:v>
                </c:pt>
                <c:pt idx="12968">
                  <c:v>0.62</c:v>
                </c:pt>
                <c:pt idx="12969">
                  <c:v>292.92</c:v>
                </c:pt>
                <c:pt idx="12970">
                  <c:v>90.11</c:v>
                </c:pt>
                <c:pt idx="12971">
                  <c:v>160.61000000000001</c:v>
                </c:pt>
                <c:pt idx="12972">
                  <c:v>216.52</c:v>
                </c:pt>
                <c:pt idx="12973">
                  <c:v>486.97</c:v>
                </c:pt>
                <c:pt idx="12974">
                  <c:v>484.5</c:v>
                </c:pt>
                <c:pt idx="12975">
                  <c:v>304.72000000000003</c:v>
                </c:pt>
                <c:pt idx="12976">
                  <c:v>901.12</c:v>
                </c:pt>
                <c:pt idx="12977">
                  <c:v>180.76</c:v>
                </c:pt>
                <c:pt idx="12978">
                  <c:v>259.31</c:v>
                </c:pt>
                <c:pt idx="12979">
                  <c:v>277.76</c:v>
                </c:pt>
                <c:pt idx="12980">
                  <c:v>215.81</c:v>
                </c:pt>
                <c:pt idx="12981">
                  <c:v>173.88</c:v>
                </c:pt>
                <c:pt idx="12982">
                  <c:v>438.92</c:v>
                </c:pt>
                <c:pt idx="12983">
                  <c:v>249.11</c:v>
                </c:pt>
                <c:pt idx="12984">
                  <c:v>590.62</c:v>
                </c:pt>
                <c:pt idx="12985">
                  <c:v>97.01</c:v>
                </c:pt>
                <c:pt idx="12986">
                  <c:v>756.05</c:v>
                </c:pt>
                <c:pt idx="12987">
                  <c:v>135.01</c:v>
                </c:pt>
                <c:pt idx="12988">
                  <c:v>863.11</c:v>
                </c:pt>
                <c:pt idx="12989">
                  <c:v>104.47</c:v>
                </c:pt>
                <c:pt idx="12990">
                  <c:v>253.2</c:v>
                </c:pt>
                <c:pt idx="12991">
                  <c:v>374.8</c:v>
                </c:pt>
                <c:pt idx="12992">
                  <c:v>343.75</c:v>
                </c:pt>
                <c:pt idx="12993">
                  <c:v>181.22</c:v>
                </c:pt>
                <c:pt idx="12994">
                  <c:v>351.15</c:v>
                </c:pt>
                <c:pt idx="12995">
                  <c:v>469.49</c:v>
                </c:pt>
                <c:pt idx="12996">
                  <c:v>701.64</c:v>
                </c:pt>
                <c:pt idx="12997">
                  <c:v>414.29</c:v>
                </c:pt>
                <c:pt idx="12998">
                  <c:v>337.05</c:v>
                </c:pt>
                <c:pt idx="12999">
                  <c:v>95.32</c:v>
                </c:pt>
                <c:pt idx="13000">
                  <c:v>404.16</c:v>
                </c:pt>
                <c:pt idx="13001">
                  <c:v>433.44</c:v>
                </c:pt>
                <c:pt idx="13002">
                  <c:v>761.44</c:v>
                </c:pt>
                <c:pt idx="13003">
                  <c:v>231.13</c:v>
                </c:pt>
                <c:pt idx="13004">
                  <c:v>425.96</c:v>
                </c:pt>
                <c:pt idx="13005">
                  <c:v>237.92</c:v>
                </c:pt>
                <c:pt idx="13006">
                  <c:v>110.91</c:v>
                </c:pt>
                <c:pt idx="13007">
                  <c:v>565.22</c:v>
                </c:pt>
                <c:pt idx="13008">
                  <c:v>515.91999999999996</c:v>
                </c:pt>
                <c:pt idx="13009">
                  <c:v>219.84</c:v>
                </c:pt>
                <c:pt idx="13010">
                  <c:v>227.14</c:v>
                </c:pt>
                <c:pt idx="13011">
                  <c:v>89.63</c:v>
                </c:pt>
                <c:pt idx="13012">
                  <c:v>158.9</c:v>
                </c:pt>
                <c:pt idx="13013">
                  <c:v>627.53</c:v>
                </c:pt>
                <c:pt idx="13014">
                  <c:v>316.81</c:v>
                </c:pt>
                <c:pt idx="13015">
                  <c:v>0.62</c:v>
                </c:pt>
                <c:pt idx="13016">
                  <c:v>135.46</c:v>
                </c:pt>
                <c:pt idx="13017">
                  <c:v>154.09</c:v>
                </c:pt>
                <c:pt idx="13018">
                  <c:v>412.22</c:v>
                </c:pt>
                <c:pt idx="13019">
                  <c:v>681.67</c:v>
                </c:pt>
                <c:pt idx="13020">
                  <c:v>162.86000000000001</c:v>
                </c:pt>
                <c:pt idx="13021">
                  <c:v>880.47</c:v>
                </c:pt>
                <c:pt idx="13022">
                  <c:v>823.2</c:v>
                </c:pt>
                <c:pt idx="13023">
                  <c:v>289.10000000000002</c:v>
                </c:pt>
                <c:pt idx="13024">
                  <c:v>103.29</c:v>
                </c:pt>
                <c:pt idx="13025">
                  <c:v>327.49</c:v>
                </c:pt>
                <c:pt idx="13026">
                  <c:v>107.53</c:v>
                </c:pt>
                <c:pt idx="13027">
                  <c:v>458.82</c:v>
                </c:pt>
                <c:pt idx="13028">
                  <c:v>203.63</c:v>
                </c:pt>
                <c:pt idx="13029">
                  <c:v>18.14</c:v>
                </c:pt>
                <c:pt idx="13030">
                  <c:v>212.63</c:v>
                </c:pt>
                <c:pt idx="13031">
                  <c:v>586.82000000000005</c:v>
                </c:pt>
                <c:pt idx="13032">
                  <c:v>236.45</c:v>
                </c:pt>
                <c:pt idx="13033">
                  <c:v>368.31</c:v>
                </c:pt>
                <c:pt idx="13034">
                  <c:v>754.22</c:v>
                </c:pt>
                <c:pt idx="13035">
                  <c:v>200.58</c:v>
                </c:pt>
                <c:pt idx="13036">
                  <c:v>0.62</c:v>
                </c:pt>
                <c:pt idx="13037">
                  <c:v>180.84</c:v>
                </c:pt>
                <c:pt idx="13038">
                  <c:v>575.28</c:v>
                </c:pt>
                <c:pt idx="13039">
                  <c:v>184.42</c:v>
                </c:pt>
                <c:pt idx="13040">
                  <c:v>152.34</c:v>
                </c:pt>
                <c:pt idx="13041">
                  <c:v>622.62</c:v>
                </c:pt>
                <c:pt idx="13042">
                  <c:v>158.49</c:v>
                </c:pt>
                <c:pt idx="13043">
                  <c:v>355.34</c:v>
                </c:pt>
                <c:pt idx="13044">
                  <c:v>242.95</c:v>
                </c:pt>
                <c:pt idx="13045">
                  <c:v>572.19000000000005</c:v>
                </c:pt>
                <c:pt idx="13046">
                  <c:v>428.63</c:v>
                </c:pt>
                <c:pt idx="13047">
                  <c:v>395.54</c:v>
                </c:pt>
                <c:pt idx="13048">
                  <c:v>244.67</c:v>
                </c:pt>
                <c:pt idx="13049">
                  <c:v>382.98</c:v>
                </c:pt>
                <c:pt idx="13050">
                  <c:v>0.62</c:v>
                </c:pt>
                <c:pt idx="13051">
                  <c:v>239.4</c:v>
                </c:pt>
                <c:pt idx="13052">
                  <c:v>62.5</c:v>
                </c:pt>
                <c:pt idx="13053">
                  <c:v>31.86</c:v>
                </c:pt>
                <c:pt idx="13054">
                  <c:v>317.92</c:v>
                </c:pt>
                <c:pt idx="13055">
                  <c:v>340.86</c:v>
                </c:pt>
                <c:pt idx="13056">
                  <c:v>602.13</c:v>
                </c:pt>
                <c:pt idx="13057">
                  <c:v>792.09</c:v>
                </c:pt>
                <c:pt idx="13058">
                  <c:v>373.02</c:v>
                </c:pt>
                <c:pt idx="13059">
                  <c:v>57.31</c:v>
                </c:pt>
                <c:pt idx="13060">
                  <c:v>451.69</c:v>
                </c:pt>
                <c:pt idx="13061">
                  <c:v>170.34</c:v>
                </c:pt>
                <c:pt idx="13062">
                  <c:v>0.62</c:v>
                </c:pt>
                <c:pt idx="13063">
                  <c:v>488.6</c:v>
                </c:pt>
                <c:pt idx="13064">
                  <c:v>174.12</c:v>
                </c:pt>
                <c:pt idx="13065">
                  <c:v>578.58000000000004</c:v>
                </c:pt>
                <c:pt idx="13066">
                  <c:v>478.48</c:v>
                </c:pt>
                <c:pt idx="13067">
                  <c:v>1507.23</c:v>
                </c:pt>
                <c:pt idx="13068">
                  <c:v>300.45</c:v>
                </c:pt>
                <c:pt idx="13069">
                  <c:v>615.77</c:v>
                </c:pt>
                <c:pt idx="13070">
                  <c:v>494.27</c:v>
                </c:pt>
                <c:pt idx="13071">
                  <c:v>8.5399999999999991</c:v>
                </c:pt>
                <c:pt idx="13072">
                  <c:v>84.33</c:v>
                </c:pt>
                <c:pt idx="13073">
                  <c:v>541.72</c:v>
                </c:pt>
                <c:pt idx="13074">
                  <c:v>456.12</c:v>
                </c:pt>
                <c:pt idx="13075">
                  <c:v>578.84</c:v>
                </c:pt>
                <c:pt idx="13076">
                  <c:v>210.42</c:v>
                </c:pt>
                <c:pt idx="13077">
                  <c:v>344.5</c:v>
                </c:pt>
                <c:pt idx="13078">
                  <c:v>128.72999999999999</c:v>
                </c:pt>
                <c:pt idx="13079">
                  <c:v>286.43</c:v>
                </c:pt>
                <c:pt idx="13080">
                  <c:v>32.18</c:v>
                </c:pt>
                <c:pt idx="13081">
                  <c:v>276.58999999999997</c:v>
                </c:pt>
                <c:pt idx="13082">
                  <c:v>107.48</c:v>
                </c:pt>
                <c:pt idx="13083">
                  <c:v>222.87</c:v>
                </c:pt>
                <c:pt idx="13084">
                  <c:v>0.62</c:v>
                </c:pt>
                <c:pt idx="13085">
                  <c:v>511.6</c:v>
                </c:pt>
                <c:pt idx="13086">
                  <c:v>456.5</c:v>
                </c:pt>
                <c:pt idx="13087">
                  <c:v>679.17</c:v>
                </c:pt>
                <c:pt idx="13088">
                  <c:v>413.21</c:v>
                </c:pt>
                <c:pt idx="13089">
                  <c:v>267.51</c:v>
                </c:pt>
                <c:pt idx="13090">
                  <c:v>774.22</c:v>
                </c:pt>
                <c:pt idx="13091">
                  <c:v>693.2</c:v>
                </c:pt>
                <c:pt idx="13092">
                  <c:v>377.15</c:v>
                </c:pt>
                <c:pt idx="13093">
                  <c:v>471.63</c:v>
                </c:pt>
                <c:pt idx="13094">
                  <c:v>349.39</c:v>
                </c:pt>
                <c:pt idx="13095">
                  <c:v>315.16000000000003</c:v>
                </c:pt>
                <c:pt idx="13096">
                  <c:v>172.39</c:v>
                </c:pt>
                <c:pt idx="13097">
                  <c:v>374.02</c:v>
                </c:pt>
                <c:pt idx="13098">
                  <c:v>473.16</c:v>
                </c:pt>
                <c:pt idx="13099">
                  <c:v>590.35</c:v>
                </c:pt>
                <c:pt idx="13100">
                  <c:v>288.10000000000002</c:v>
                </c:pt>
                <c:pt idx="13101">
                  <c:v>140.43</c:v>
                </c:pt>
                <c:pt idx="13102">
                  <c:v>292.26</c:v>
                </c:pt>
                <c:pt idx="13103">
                  <c:v>258.23</c:v>
                </c:pt>
                <c:pt idx="13104">
                  <c:v>559.09</c:v>
                </c:pt>
                <c:pt idx="13105">
                  <c:v>861.92</c:v>
                </c:pt>
                <c:pt idx="13106">
                  <c:v>813.12</c:v>
                </c:pt>
                <c:pt idx="13107">
                  <c:v>748.61</c:v>
                </c:pt>
                <c:pt idx="13108">
                  <c:v>218.46</c:v>
                </c:pt>
                <c:pt idx="13109">
                  <c:v>150.97</c:v>
                </c:pt>
                <c:pt idx="13110">
                  <c:v>820.54</c:v>
                </c:pt>
                <c:pt idx="13111">
                  <c:v>51.28</c:v>
                </c:pt>
                <c:pt idx="13112">
                  <c:v>220.69</c:v>
                </c:pt>
                <c:pt idx="13113">
                  <c:v>248.83</c:v>
                </c:pt>
                <c:pt idx="13114">
                  <c:v>1132.96</c:v>
                </c:pt>
                <c:pt idx="13115">
                  <c:v>187.76</c:v>
                </c:pt>
                <c:pt idx="13116">
                  <c:v>295.49</c:v>
                </c:pt>
                <c:pt idx="13117">
                  <c:v>453.27</c:v>
                </c:pt>
                <c:pt idx="13118">
                  <c:v>405.79</c:v>
                </c:pt>
                <c:pt idx="13119">
                  <c:v>554.87</c:v>
                </c:pt>
                <c:pt idx="13120">
                  <c:v>93.88</c:v>
                </c:pt>
                <c:pt idx="13121">
                  <c:v>670.37</c:v>
                </c:pt>
                <c:pt idx="13122">
                  <c:v>416.49</c:v>
                </c:pt>
                <c:pt idx="13123">
                  <c:v>453.45</c:v>
                </c:pt>
                <c:pt idx="13124">
                  <c:v>593.05999999999995</c:v>
                </c:pt>
                <c:pt idx="13125">
                  <c:v>492.17</c:v>
                </c:pt>
                <c:pt idx="13126">
                  <c:v>493.61</c:v>
                </c:pt>
                <c:pt idx="13127">
                  <c:v>302.94</c:v>
                </c:pt>
                <c:pt idx="13128">
                  <c:v>572.71</c:v>
                </c:pt>
                <c:pt idx="13129">
                  <c:v>507.57</c:v>
                </c:pt>
                <c:pt idx="13130">
                  <c:v>468.14</c:v>
                </c:pt>
                <c:pt idx="13131">
                  <c:v>690.31</c:v>
                </c:pt>
                <c:pt idx="13132">
                  <c:v>139.76</c:v>
                </c:pt>
                <c:pt idx="13133">
                  <c:v>243.49</c:v>
                </c:pt>
                <c:pt idx="13134">
                  <c:v>18.38</c:v>
                </c:pt>
                <c:pt idx="13135">
                  <c:v>479.03</c:v>
                </c:pt>
                <c:pt idx="13136">
                  <c:v>213.57</c:v>
                </c:pt>
                <c:pt idx="13137">
                  <c:v>723.58</c:v>
                </c:pt>
                <c:pt idx="13138">
                  <c:v>264.31</c:v>
                </c:pt>
                <c:pt idx="13139">
                  <c:v>1339.72</c:v>
                </c:pt>
                <c:pt idx="13140">
                  <c:v>779.06</c:v>
                </c:pt>
                <c:pt idx="13141">
                  <c:v>311.95</c:v>
                </c:pt>
                <c:pt idx="13142">
                  <c:v>421.28</c:v>
                </c:pt>
                <c:pt idx="13143">
                  <c:v>127.51</c:v>
                </c:pt>
                <c:pt idx="13144">
                  <c:v>307.45999999999998</c:v>
                </c:pt>
                <c:pt idx="13145">
                  <c:v>490.59</c:v>
                </c:pt>
                <c:pt idx="13146">
                  <c:v>264.7</c:v>
                </c:pt>
                <c:pt idx="13147">
                  <c:v>66.02</c:v>
                </c:pt>
                <c:pt idx="13148">
                  <c:v>592.01</c:v>
                </c:pt>
                <c:pt idx="13149">
                  <c:v>318.04000000000002</c:v>
                </c:pt>
                <c:pt idx="13150">
                  <c:v>387.45</c:v>
                </c:pt>
                <c:pt idx="13151">
                  <c:v>508.06</c:v>
                </c:pt>
                <c:pt idx="13152">
                  <c:v>317.77999999999997</c:v>
                </c:pt>
                <c:pt idx="13153">
                  <c:v>251.55</c:v>
                </c:pt>
                <c:pt idx="13154">
                  <c:v>690.23</c:v>
                </c:pt>
                <c:pt idx="13155">
                  <c:v>788.44</c:v>
                </c:pt>
                <c:pt idx="13156">
                  <c:v>477.59</c:v>
                </c:pt>
                <c:pt idx="13157">
                  <c:v>375.64</c:v>
                </c:pt>
                <c:pt idx="13158">
                  <c:v>374.34</c:v>
                </c:pt>
                <c:pt idx="13159">
                  <c:v>279.76</c:v>
                </c:pt>
                <c:pt idx="13160">
                  <c:v>235.12</c:v>
                </c:pt>
                <c:pt idx="13161">
                  <c:v>72.260000000000005</c:v>
                </c:pt>
                <c:pt idx="13162">
                  <c:v>680.82</c:v>
                </c:pt>
                <c:pt idx="13163">
                  <c:v>484.19</c:v>
                </c:pt>
                <c:pt idx="13164">
                  <c:v>319.85000000000002</c:v>
                </c:pt>
                <c:pt idx="13165">
                  <c:v>1001.12</c:v>
                </c:pt>
                <c:pt idx="13166">
                  <c:v>391.73</c:v>
                </c:pt>
                <c:pt idx="13167">
                  <c:v>508.36</c:v>
                </c:pt>
                <c:pt idx="13168">
                  <c:v>119.97</c:v>
                </c:pt>
                <c:pt idx="13169">
                  <c:v>267.73</c:v>
                </c:pt>
                <c:pt idx="13170">
                  <c:v>224.97</c:v>
                </c:pt>
                <c:pt idx="13171">
                  <c:v>241.47</c:v>
                </c:pt>
                <c:pt idx="13172">
                  <c:v>133.30000000000001</c:v>
                </c:pt>
                <c:pt idx="13173">
                  <c:v>444.54</c:v>
                </c:pt>
                <c:pt idx="13174">
                  <c:v>354.97</c:v>
                </c:pt>
                <c:pt idx="13175">
                  <c:v>563.41999999999996</c:v>
                </c:pt>
                <c:pt idx="13176">
                  <c:v>197.55</c:v>
                </c:pt>
                <c:pt idx="13177">
                  <c:v>222.7</c:v>
                </c:pt>
                <c:pt idx="13178">
                  <c:v>232.93</c:v>
                </c:pt>
                <c:pt idx="13179">
                  <c:v>609.08000000000004</c:v>
                </c:pt>
                <c:pt idx="13180">
                  <c:v>367.11</c:v>
                </c:pt>
                <c:pt idx="13181">
                  <c:v>494.93</c:v>
                </c:pt>
                <c:pt idx="13182">
                  <c:v>148.25</c:v>
                </c:pt>
                <c:pt idx="13183">
                  <c:v>159.47999999999999</c:v>
                </c:pt>
                <c:pt idx="13184">
                  <c:v>437.15</c:v>
                </c:pt>
                <c:pt idx="13185">
                  <c:v>756.7</c:v>
                </c:pt>
                <c:pt idx="13186">
                  <c:v>1131.68</c:v>
                </c:pt>
                <c:pt idx="13187">
                  <c:v>884.43</c:v>
                </c:pt>
                <c:pt idx="13188">
                  <c:v>406.57</c:v>
                </c:pt>
                <c:pt idx="13189">
                  <c:v>578.34</c:v>
                </c:pt>
                <c:pt idx="13190">
                  <c:v>377.35</c:v>
                </c:pt>
                <c:pt idx="13191">
                  <c:v>285.41000000000003</c:v>
                </c:pt>
                <c:pt idx="13192">
                  <c:v>65.66</c:v>
                </c:pt>
                <c:pt idx="13193">
                  <c:v>361.05</c:v>
                </c:pt>
                <c:pt idx="13194">
                  <c:v>290.77999999999997</c:v>
                </c:pt>
                <c:pt idx="13195">
                  <c:v>195.64</c:v>
                </c:pt>
                <c:pt idx="13196">
                  <c:v>563.66</c:v>
                </c:pt>
                <c:pt idx="13197">
                  <c:v>365.65</c:v>
                </c:pt>
                <c:pt idx="13198">
                  <c:v>163.74</c:v>
                </c:pt>
                <c:pt idx="13199">
                  <c:v>414.99</c:v>
                </c:pt>
                <c:pt idx="13200">
                  <c:v>190.92</c:v>
                </c:pt>
                <c:pt idx="13201">
                  <c:v>76.3</c:v>
                </c:pt>
                <c:pt idx="13202">
                  <c:v>337.21</c:v>
                </c:pt>
                <c:pt idx="13203">
                  <c:v>154.54</c:v>
                </c:pt>
                <c:pt idx="13204">
                  <c:v>252.52</c:v>
                </c:pt>
                <c:pt idx="13205">
                  <c:v>273.31</c:v>
                </c:pt>
                <c:pt idx="13206">
                  <c:v>345.8</c:v>
                </c:pt>
                <c:pt idx="13207">
                  <c:v>76.13</c:v>
                </c:pt>
                <c:pt idx="13208">
                  <c:v>555.82000000000005</c:v>
                </c:pt>
                <c:pt idx="13209">
                  <c:v>637.88</c:v>
                </c:pt>
                <c:pt idx="13210">
                  <c:v>594.96</c:v>
                </c:pt>
                <c:pt idx="13211">
                  <c:v>349.31</c:v>
                </c:pt>
                <c:pt idx="13212">
                  <c:v>657.85</c:v>
                </c:pt>
                <c:pt idx="13213">
                  <c:v>157.22999999999999</c:v>
                </c:pt>
                <c:pt idx="13214">
                  <c:v>306.83</c:v>
                </c:pt>
                <c:pt idx="13215">
                  <c:v>631.1</c:v>
                </c:pt>
                <c:pt idx="13216">
                  <c:v>485.45</c:v>
                </c:pt>
                <c:pt idx="13217">
                  <c:v>235.01</c:v>
                </c:pt>
                <c:pt idx="13218">
                  <c:v>378.25</c:v>
                </c:pt>
                <c:pt idx="13219">
                  <c:v>590.27</c:v>
                </c:pt>
                <c:pt idx="13220">
                  <c:v>166.31</c:v>
                </c:pt>
                <c:pt idx="13221">
                  <c:v>537.14</c:v>
                </c:pt>
                <c:pt idx="13222">
                  <c:v>458.36</c:v>
                </c:pt>
                <c:pt idx="13223">
                  <c:v>65.5</c:v>
                </c:pt>
                <c:pt idx="13224">
                  <c:v>408.03</c:v>
                </c:pt>
                <c:pt idx="13225">
                  <c:v>291.8</c:v>
                </c:pt>
                <c:pt idx="13226">
                  <c:v>237.85</c:v>
                </c:pt>
                <c:pt idx="13227">
                  <c:v>307.83999999999997</c:v>
                </c:pt>
                <c:pt idx="13228">
                  <c:v>430.37</c:v>
                </c:pt>
                <c:pt idx="13229">
                  <c:v>776.29</c:v>
                </c:pt>
                <c:pt idx="13230">
                  <c:v>55.55</c:v>
                </c:pt>
                <c:pt idx="13231">
                  <c:v>298.66000000000003</c:v>
                </c:pt>
                <c:pt idx="13232">
                  <c:v>523.76</c:v>
                </c:pt>
                <c:pt idx="13233">
                  <c:v>626.63</c:v>
                </c:pt>
                <c:pt idx="13234">
                  <c:v>414.35</c:v>
                </c:pt>
                <c:pt idx="13235">
                  <c:v>356.8</c:v>
                </c:pt>
                <c:pt idx="13236">
                  <c:v>271.13</c:v>
                </c:pt>
                <c:pt idx="13237">
                  <c:v>195.14</c:v>
                </c:pt>
                <c:pt idx="13238">
                  <c:v>41.35</c:v>
                </c:pt>
                <c:pt idx="13239">
                  <c:v>343.15</c:v>
                </c:pt>
                <c:pt idx="13240">
                  <c:v>250.25</c:v>
                </c:pt>
                <c:pt idx="13241">
                  <c:v>446.8</c:v>
                </c:pt>
                <c:pt idx="13242">
                  <c:v>0.62</c:v>
                </c:pt>
                <c:pt idx="13243">
                  <c:v>215.62</c:v>
                </c:pt>
                <c:pt idx="13244">
                  <c:v>48.43</c:v>
                </c:pt>
                <c:pt idx="13245">
                  <c:v>406.79</c:v>
                </c:pt>
                <c:pt idx="13246">
                  <c:v>273.43</c:v>
                </c:pt>
                <c:pt idx="13247">
                  <c:v>333.41</c:v>
                </c:pt>
                <c:pt idx="13248">
                  <c:v>140</c:v>
                </c:pt>
                <c:pt idx="13249">
                  <c:v>367.68</c:v>
                </c:pt>
                <c:pt idx="13250">
                  <c:v>349.11</c:v>
                </c:pt>
                <c:pt idx="13251">
                  <c:v>351.55</c:v>
                </c:pt>
                <c:pt idx="13252">
                  <c:v>162.76</c:v>
                </c:pt>
                <c:pt idx="13253">
                  <c:v>170.27</c:v>
                </c:pt>
                <c:pt idx="13254">
                  <c:v>247.12</c:v>
                </c:pt>
                <c:pt idx="13255">
                  <c:v>224.47</c:v>
                </c:pt>
                <c:pt idx="13256">
                  <c:v>474.49</c:v>
                </c:pt>
                <c:pt idx="13257">
                  <c:v>162.38999999999999</c:v>
                </c:pt>
                <c:pt idx="13258">
                  <c:v>178.98</c:v>
                </c:pt>
                <c:pt idx="13259">
                  <c:v>550.15</c:v>
                </c:pt>
                <c:pt idx="13260">
                  <c:v>297.99</c:v>
                </c:pt>
                <c:pt idx="13261">
                  <c:v>451.91</c:v>
                </c:pt>
                <c:pt idx="13262">
                  <c:v>375.91</c:v>
                </c:pt>
                <c:pt idx="13263">
                  <c:v>381.64</c:v>
                </c:pt>
                <c:pt idx="13264">
                  <c:v>718.16</c:v>
                </c:pt>
                <c:pt idx="13265">
                  <c:v>356.01</c:v>
                </c:pt>
                <c:pt idx="13266">
                  <c:v>421.91</c:v>
                </c:pt>
                <c:pt idx="13267">
                  <c:v>115.15</c:v>
                </c:pt>
                <c:pt idx="13268">
                  <c:v>218.52</c:v>
                </c:pt>
                <c:pt idx="13269">
                  <c:v>195.82</c:v>
                </c:pt>
                <c:pt idx="13270">
                  <c:v>81.91</c:v>
                </c:pt>
                <c:pt idx="13271">
                  <c:v>261.01</c:v>
                </c:pt>
                <c:pt idx="13272">
                  <c:v>164.44</c:v>
                </c:pt>
                <c:pt idx="13273">
                  <c:v>335.57</c:v>
                </c:pt>
                <c:pt idx="13274">
                  <c:v>203.57</c:v>
                </c:pt>
                <c:pt idx="13275">
                  <c:v>551.57000000000005</c:v>
                </c:pt>
                <c:pt idx="13276">
                  <c:v>1232.46</c:v>
                </c:pt>
                <c:pt idx="13277">
                  <c:v>434.12</c:v>
                </c:pt>
                <c:pt idx="13278">
                  <c:v>5.58</c:v>
                </c:pt>
                <c:pt idx="13279">
                  <c:v>64.180000000000007</c:v>
                </c:pt>
                <c:pt idx="13280">
                  <c:v>175.02</c:v>
                </c:pt>
                <c:pt idx="13281">
                  <c:v>246.57</c:v>
                </c:pt>
                <c:pt idx="13282">
                  <c:v>461.06</c:v>
                </c:pt>
                <c:pt idx="13283">
                  <c:v>0.62</c:v>
                </c:pt>
                <c:pt idx="13284">
                  <c:v>744.27</c:v>
                </c:pt>
                <c:pt idx="13285">
                  <c:v>191.94</c:v>
                </c:pt>
                <c:pt idx="13286">
                  <c:v>330.99</c:v>
                </c:pt>
                <c:pt idx="13287">
                  <c:v>417.98</c:v>
                </c:pt>
                <c:pt idx="13288">
                  <c:v>146.06</c:v>
                </c:pt>
                <c:pt idx="13289">
                  <c:v>543.57000000000005</c:v>
                </c:pt>
                <c:pt idx="13290">
                  <c:v>157.88</c:v>
                </c:pt>
                <c:pt idx="13291">
                  <c:v>58.65</c:v>
                </c:pt>
                <c:pt idx="13292">
                  <c:v>219.25</c:v>
                </c:pt>
                <c:pt idx="13293">
                  <c:v>215.37</c:v>
                </c:pt>
                <c:pt idx="13294">
                  <c:v>337.24</c:v>
                </c:pt>
                <c:pt idx="13295">
                  <c:v>201.47</c:v>
                </c:pt>
                <c:pt idx="13296">
                  <c:v>453.34</c:v>
                </c:pt>
                <c:pt idx="13297">
                  <c:v>630.03</c:v>
                </c:pt>
                <c:pt idx="13298">
                  <c:v>316.05</c:v>
                </c:pt>
                <c:pt idx="13299">
                  <c:v>590.79</c:v>
                </c:pt>
                <c:pt idx="13300">
                  <c:v>140.85</c:v>
                </c:pt>
                <c:pt idx="13301">
                  <c:v>166.13</c:v>
                </c:pt>
                <c:pt idx="13302">
                  <c:v>236.89</c:v>
                </c:pt>
                <c:pt idx="13303">
                  <c:v>357.46</c:v>
                </c:pt>
                <c:pt idx="13304">
                  <c:v>258.11</c:v>
                </c:pt>
                <c:pt idx="13305">
                  <c:v>132.91999999999999</c:v>
                </c:pt>
                <c:pt idx="13306">
                  <c:v>71.25</c:v>
                </c:pt>
                <c:pt idx="13307">
                  <c:v>73.83</c:v>
                </c:pt>
                <c:pt idx="13308">
                  <c:v>247.53</c:v>
                </c:pt>
                <c:pt idx="13309">
                  <c:v>604.55999999999995</c:v>
                </c:pt>
                <c:pt idx="13310">
                  <c:v>121.39</c:v>
                </c:pt>
                <c:pt idx="13311">
                  <c:v>91.78</c:v>
                </c:pt>
                <c:pt idx="13312">
                  <c:v>1.96</c:v>
                </c:pt>
                <c:pt idx="13313">
                  <c:v>114.18</c:v>
                </c:pt>
                <c:pt idx="13314">
                  <c:v>594.22</c:v>
                </c:pt>
                <c:pt idx="13315">
                  <c:v>142.35</c:v>
                </c:pt>
                <c:pt idx="13316">
                  <c:v>213.83</c:v>
                </c:pt>
                <c:pt idx="13317">
                  <c:v>496.51</c:v>
                </c:pt>
                <c:pt idx="13318">
                  <c:v>333.66</c:v>
                </c:pt>
                <c:pt idx="13319">
                  <c:v>264.01</c:v>
                </c:pt>
                <c:pt idx="13320">
                  <c:v>193.02</c:v>
                </c:pt>
                <c:pt idx="13321">
                  <c:v>526.52</c:v>
                </c:pt>
                <c:pt idx="13322">
                  <c:v>255.21</c:v>
                </c:pt>
                <c:pt idx="13323">
                  <c:v>145.80000000000001</c:v>
                </c:pt>
                <c:pt idx="13324">
                  <c:v>419.77</c:v>
                </c:pt>
                <c:pt idx="13325">
                  <c:v>509.82</c:v>
                </c:pt>
                <c:pt idx="13326">
                  <c:v>18.55</c:v>
                </c:pt>
                <c:pt idx="13327">
                  <c:v>335.24</c:v>
                </c:pt>
                <c:pt idx="13328">
                  <c:v>1115.3800000000001</c:v>
                </c:pt>
                <c:pt idx="13329">
                  <c:v>620.21</c:v>
                </c:pt>
                <c:pt idx="13330">
                  <c:v>160.68</c:v>
                </c:pt>
                <c:pt idx="13331">
                  <c:v>464.09</c:v>
                </c:pt>
                <c:pt idx="13332">
                  <c:v>0.62</c:v>
                </c:pt>
                <c:pt idx="13333">
                  <c:v>154.35</c:v>
                </c:pt>
                <c:pt idx="13334">
                  <c:v>392.92</c:v>
                </c:pt>
                <c:pt idx="13335">
                  <c:v>216.39</c:v>
                </c:pt>
                <c:pt idx="13336">
                  <c:v>0.62</c:v>
                </c:pt>
                <c:pt idx="13337">
                  <c:v>321.99</c:v>
                </c:pt>
                <c:pt idx="13338">
                  <c:v>98.88</c:v>
                </c:pt>
                <c:pt idx="13339">
                  <c:v>122.82</c:v>
                </c:pt>
                <c:pt idx="13340">
                  <c:v>393.67</c:v>
                </c:pt>
                <c:pt idx="13341">
                  <c:v>575.28</c:v>
                </c:pt>
                <c:pt idx="13342">
                  <c:v>178.23</c:v>
                </c:pt>
                <c:pt idx="13343">
                  <c:v>34.79</c:v>
                </c:pt>
                <c:pt idx="13344">
                  <c:v>564.30999999999995</c:v>
                </c:pt>
                <c:pt idx="13345">
                  <c:v>472.83</c:v>
                </c:pt>
                <c:pt idx="13346">
                  <c:v>117.33</c:v>
                </c:pt>
                <c:pt idx="13347">
                  <c:v>162.11000000000001</c:v>
                </c:pt>
                <c:pt idx="13348">
                  <c:v>451.7</c:v>
                </c:pt>
                <c:pt idx="13349">
                  <c:v>242.22</c:v>
                </c:pt>
                <c:pt idx="13350">
                  <c:v>469.44</c:v>
                </c:pt>
                <c:pt idx="13351">
                  <c:v>255.48</c:v>
                </c:pt>
                <c:pt idx="13352">
                  <c:v>399.31</c:v>
                </c:pt>
                <c:pt idx="13353">
                  <c:v>914.76</c:v>
                </c:pt>
                <c:pt idx="13354">
                  <c:v>376.94</c:v>
                </c:pt>
                <c:pt idx="13355">
                  <c:v>219.48</c:v>
                </c:pt>
                <c:pt idx="13356">
                  <c:v>631.62</c:v>
                </c:pt>
                <c:pt idx="13357">
                  <c:v>591</c:v>
                </c:pt>
                <c:pt idx="13358">
                  <c:v>50.87</c:v>
                </c:pt>
                <c:pt idx="13359">
                  <c:v>351.01</c:v>
                </c:pt>
                <c:pt idx="13360">
                  <c:v>591.73</c:v>
                </c:pt>
                <c:pt idx="13361">
                  <c:v>689.02</c:v>
                </c:pt>
                <c:pt idx="13362">
                  <c:v>408.82</c:v>
                </c:pt>
                <c:pt idx="13363">
                  <c:v>244</c:v>
                </c:pt>
                <c:pt idx="13364">
                  <c:v>168.51</c:v>
                </c:pt>
                <c:pt idx="13365">
                  <c:v>180.6</c:v>
                </c:pt>
                <c:pt idx="13366">
                  <c:v>0.62</c:v>
                </c:pt>
                <c:pt idx="13367">
                  <c:v>162.08000000000001</c:v>
                </c:pt>
                <c:pt idx="13368">
                  <c:v>162.43</c:v>
                </c:pt>
                <c:pt idx="13369">
                  <c:v>455.08</c:v>
                </c:pt>
                <c:pt idx="13370">
                  <c:v>184.11</c:v>
                </c:pt>
                <c:pt idx="13371">
                  <c:v>274.47000000000003</c:v>
                </c:pt>
                <c:pt idx="13372">
                  <c:v>651.04999999999995</c:v>
                </c:pt>
                <c:pt idx="13373">
                  <c:v>425.1</c:v>
                </c:pt>
                <c:pt idx="13374">
                  <c:v>480.34</c:v>
                </c:pt>
                <c:pt idx="13375">
                  <c:v>374.99</c:v>
                </c:pt>
                <c:pt idx="13376">
                  <c:v>350.66</c:v>
                </c:pt>
                <c:pt idx="13377">
                  <c:v>996.15</c:v>
                </c:pt>
                <c:pt idx="13378">
                  <c:v>453.8</c:v>
                </c:pt>
                <c:pt idx="13379">
                  <c:v>371.2</c:v>
                </c:pt>
                <c:pt idx="13380">
                  <c:v>664.45</c:v>
                </c:pt>
                <c:pt idx="13381">
                  <c:v>418.36</c:v>
                </c:pt>
                <c:pt idx="13382">
                  <c:v>376.94</c:v>
                </c:pt>
                <c:pt idx="13383">
                  <c:v>393.98</c:v>
                </c:pt>
                <c:pt idx="13384">
                  <c:v>95.42</c:v>
                </c:pt>
                <c:pt idx="13385">
                  <c:v>267</c:v>
                </c:pt>
                <c:pt idx="13386">
                  <c:v>526.28</c:v>
                </c:pt>
                <c:pt idx="13387">
                  <c:v>0.62</c:v>
                </c:pt>
                <c:pt idx="13388">
                  <c:v>189.75</c:v>
                </c:pt>
                <c:pt idx="13389">
                  <c:v>410.02</c:v>
                </c:pt>
                <c:pt idx="13390">
                  <c:v>247.52</c:v>
                </c:pt>
                <c:pt idx="13391">
                  <c:v>349.78</c:v>
                </c:pt>
                <c:pt idx="13392">
                  <c:v>156.85</c:v>
                </c:pt>
                <c:pt idx="13393">
                  <c:v>70.62</c:v>
                </c:pt>
                <c:pt idx="13394">
                  <c:v>226.37</c:v>
                </c:pt>
                <c:pt idx="13395">
                  <c:v>333.46</c:v>
                </c:pt>
                <c:pt idx="13396">
                  <c:v>170.91</c:v>
                </c:pt>
                <c:pt idx="13397">
                  <c:v>299.49</c:v>
                </c:pt>
                <c:pt idx="13398">
                  <c:v>264.39</c:v>
                </c:pt>
                <c:pt idx="13399">
                  <c:v>464.67</c:v>
                </c:pt>
                <c:pt idx="13400">
                  <c:v>493.72</c:v>
                </c:pt>
                <c:pt idx="13401">
                  <c:v>570.08000000000004</c:v>
                </c:pt>
                <c:pt idx="13402">
                  <c:v>131.16</c:v>
                </c:pt>
                <c:pt idx="13403">
                  <c:v>280.5</c:v>
                </c:pt>
                <c:pt idx="13404">
                  <c:v>139.66</c:v>
                </c:pt>
                <c:pt idx="13405">
                  <c:v>233.35</c:v>
                </c:pt>
                <c:pt idx="13406">
                  <c:v>272.38</c:v>
                </c:pt>
                <c:pt idx="13407">
                  <c:v>841.57</c:v>
                </c:pt>
                <c:pt idx="13408">
                  <c:v>106.48</c:v>
                </c:pt>
                <c:pt idx="13409">
                  <c:v>533.21</c:v>
                </c:pt>
                <c:pt idx="13410">
                  <c:v>412.31</c:v>
                </c:pt>
                <c:pt idx="13411">
                  <c:v>205.79</c:v>
                </c:pt>
                <c:pt idx="13412">
                  <c:v>637.96</c:v>
                </c:pt>
                <c:pt idx="13413">
                  <c:v>303.77</c:v>
                </c:pt>
                <c:pt idx="13414">
                  <c:v>490.79</c:v>
                </c:pt>
                <c:pt idx="13415">
                  <c:v>29.85</c:v>
                </c:pt>
                <c:pt idx="13416">
                  <c:v>497.58</c:v>
                </c:pt>
                <c:pt idx="13417">
                  <c:v>321.08</c:v>
                </c:pt>
                <c:pt idx="13418">
                  <c:v>102.77</c:v>
                </c:pt>
                <c:pt idx="13419">
                  <c:v>558.29</c:v>
                </c:pt>
                <c:pt idx="13420">
                  <c:v>434.81</c:v>
                </c:pt>
                <c:pt idx="13421">
                  <c:v>437.65</c:v>
                </c:pt>
                <c:pt idx="13422">
                  <c:v>341.53</c:v>
                </c:pt>
                <c:pt idx="13423">
                  <c:v>429.9</c:v>
                </c:pt>
                <c:pt idx="13424">
                  <c:v>314.83</c:v>
                </c:pt>
                <c:pt idx="13425">
                  <c:v>509.15</c:v>
                </c:pt>
                <c:pt idx="13426">
                  <c:v>194.51</c:v>
                </c:pt>
                <c:pt idx="13427">
                  <c:v>310.22000000000003</c:v>
                </c:pt>
                <c:pt idx="13428">
                  <c:v>812.44</c:v>
                </c:pt>
                <c:pt idx="13429">
                  <c:v>585.08000000000004</c:v>
                </c:pt>
                <c:pt idx="13430">
                  <c:v>220.29</c:v>
                </c:pt>
                <c:pt idx="13431">
                  <c:v>617.78</c:v>
                </c:pt>
                <c:pt idx="13432">
                  <c:v>540.73</c:v>
                </c:pt>
                <c:pt idx="13433">
                  <c:v>572.87</c:v>
                </c:pt>
                <c:pt idx="13434">
                  <c:v>917.18</c:v>
                </c:pt>
                <c:pt idx="13435">
                  <c:v>529.46</c:v>
                </c:pt>
                <c:pt idx="13436">
                  <c:v>574.37</c:v>
                </c:pt>
                <c:pt idx="13437">
                  <c:v>696.54</c:v>
                </c:pt>
                <c:pt idx="13438">
                  <c:v>458.85</c:v>
                </c:pt>
                <c:pt idx="13439">
                  <c:v>42.22</c:v>
                </c:pt>
                <c:pt idx="13440">
                  <c:v>708.12</c:v>
                </c:pt>
                <c:pt idx="13441">
                  <c:v>0.62</c:v>
                </c:pt>
                <c:pt idx="13442">
                  <c:v>149.32</c:v>
                </c:pt>
                <c:pt idx="13443">
                  <c:v>871.28</c:v>
                </c:pt>
                <c:pt idx="13444">
                  <c:v>556.51</c:v>
                </c:pt>
                <c:pt idx="13445">
                  <c:v>467.42</c:v>
                </c:pt>
                <c:pt idx="13446">
                  <c:v>301.62</c:v>
                </c:pt>
                <c:pt idx="13447">
                  <c:v>101.31</c:v>
                </c:pt>
                <c:pt idx="13448">
                  <c:v>616.75</c:v>
                </c:pt>
                <c:pt idx="13449">
                  <c:v>72.45</c:v>
                </c:pt>
                <c:pt idx="13450">
                  <c:v>484.42</c:v>
                </c:pt>
                <c:pt idx="13451">
                  <c:v>468.33</c:v>
                </c:pt>
                <c:pt idx="13452">
                  <c:v>320.14</c:v>
                </c:pt>
                <c:pt idx="13453">
                  <c:v>251.78</c:v>
                </c:pt>
                <c:pt idx="13454">
                  <c:v>129.21</c:v>
                </c:pt>
                <c:pt idx="13455">
                  <c:v>1066.6300000000001</c:v>
                </c:pt>
                <c:pt idx="13456">
                  <c:v>355.23</c:v>
                </c:pt>
                <c:pt idx="13457">
                  <c:v>204.74</c:v>
                </c:pt>
                <c:pt idx="13458">
                  <c:v>424.49</c:v>
                </c:pt>
                <c:pt idx="13459">
                  <c:v>261.97000000000003</c:v>
                </c:pt>
                <c:pt idx="13460">
                  <c:v>631.79999999999995</c:v>
                </c:pt>
                <c:pt idx="13461">
                  <c:v>527.86</c:v>
                </c:pt>
                <c:pt idx="13462">
                  <c:v>381.32</c:v>
                </c:pt>
                <c:pt idx="13463">
                  <c:v>696.12</c:v>
                </c:pt>
                <c:pt idx="13464">
                  <c:v>443.15</c:v>
                </c:pt>
                <c:pt idx="13465">
                  <c:v>145.21</c:v>
                </c:pt>
                <c:pt idx="13466">
                  <c:v>563.73</c:v>
                </c:pt>
                <c:pt idx="13467">
                  <c:v>95.84</c:v>
                </c:pt>
                <c:pt idx="13468">
                  <c:v>371.43</c:v>
                </c:pt>
                <c:pt idx="13469">
                  <c:v>597.89</c:v>
                </c:pt>
                <c:pt idx="13470">
                  <c:v>468.83</c:v>
                </c:pt>
                <c:pt idx="13471">
                  <c:v>219.48</c:v>
                </c:pt>
                <c:pt idx="13472">
                  <c:v>262.60000000000002</c:v>
                </c:pt>
                <c:pt idx="13473">
                  <c:v>726.82</c:v>
                </c:pt>
                <c:pt idx="13474">
                  <c:v>900.41</c:v>
                </c:pt>
                <c:pt idx="13475">
                  <c:v>336.98</c:v>
                </c:pt>
                <c:pt idx="13476">
                  <c:v>585.95000000000005</c:v>
                </c:pt>
                <c:pt idx="13477">
                  <c:v>631.9</c:v>
                </c:pt>
                <c:pt idx="13478">
                  <c:v>123.23</c:v>
                </c:pt>
                <c:pt idx="13479">
                  <c:v>871.69</c:v>
                </c:pt>
                <c:pt idx="13480">
                  <c:v>441.05</c:v>
                </c:pt>
                <c:pt idx="13481">
                  <c:v>85.81</c:v>
                </c:pt>
                <c:pt idx="13482">
                  <c:v>140.82</c:v>
                </c:pt>
                <c:pt idx="13483">
                  <c:v>264.19</c:v>
                </c:pt>
                <c:pt idx="13484">
                  <c:v>278.42</c:v>
                </c:pt>
                <c:pt idx="13485">
                  <c:v>679.75</c:v>
                </c:pt>
                <c:pt idx="13486">
                  <c:v>891.8</c:v>
                </c:pt>
                <c:pt idx="13487">
                  <c:v>715.02</c:v>
                </c:pt>
                <c:pt idx="13488">
                  <c:v>367.35</c:v>
                </c:pt>
                <c:pt idx="13489">
                  <c:v>0.62</c:v>
                </c:pt>
                <c:pt idx="13490">
                  <c:v>218.99</c:v>
                </c:pt>
                <c:pt idx="13491">
                  <c:v>227.89</c:v>
                </c:pt>
                <c:pt idx="13492">
                  <c:v>298.19</c:v>
                </c:pt>
                <c:pt idx="13493">
                  <c:v>443.03</c:v>
                </c:pt>
                <c:pt idx="13494">
                  <c:v>513.34</c:v>
                </c:pt>
                <c:pt idx="13495">
                  <c:v>294.73</c:v>
                </c:pt>
                <c:pt idx="13496">
                  <c:v>481.47</c:v>
                </c:pt>
                <c:pt idx="13497">
                  <c:v>204.18</c:v>
                </c:pt>
                <c:pt idx="13498">
                  <c:v>697.53</c:v>
                </c:pt>
                <c:pt idx="13499">
                  <c:v>385.03</c:v>
                </c:pt>
                <c:pt idx="13500">
                  <c:v>0.62</c:v>
                </c:pt>
                <c:pt idx="13501">
                  <c:v>345.79</c:v>
                </c:pt>
                <c:pt idx="13502">
                  <c:v>180.27</c:v>
                </c:pt>
                <c:pt idx="13503">
                  <c:v>898.43</c:v>
                </c:pt>
                <c:pt idx="13504">
                  <c:v>388.84</c:v>
                </c:pt>
                <c:pt idx="13505">
                  <c:v>183.46</c:v>
                </c:pt>
                <c:pt idx="13506">
                  <c:v>890.57</c:v>
                </c:pt>
                <c:pt idx="13507">
                  <c:v>513.46</c:v>
                </c:pt>
                <c:pt idx="13508">
                  <c:v>602.48</c:v>
                </c:pt>
                <c:pt idx="13509">
                  <c:v>785.38</c:v>
                </c:pt>
                <c:pt idx="13510">
                  <c:v>619.87</c:v>
                </c:pt>
                <c:pt idx="13511">
                  <c:v>752.29</c:v>
                </c:pt>
                <c:pt idx="13512">
                  <c:v>1073.7</c:v>
                </c:pt>
                <c:pt idx="13513">
                  <c:v>722.7</c:v>
                </c:pt>
                <c:pt idx="13514">
                  <c:v>623.55999999999995</c:v>
                </c:pt>
                <c:pt idx="13515">
                  <c:v>626.41</c:v>
                </c:pt>
                <c:pt idx="13516">
                  <c:v>842.38</c:v>
                </c:pt>
                <c:pt idx="13517">
                  <c:v>979.86</c:v>
                </c:pt>
                <c:pt idx="13518">
                  <c:v>594.04999999999995</c:v>
                </c:pt>
                <c:pt idx="13519">
                  <c:v>314.79000000000002</c:v>
                </c:pt>
                <c:pt idx="13520">
                  <c:v>508.07</c:v>
                </c:pt>
                <c:pt idx="13521">
                  <c:v>208.78</c:v>
                </c:pt>
                <c:pt idx="13522">
                  <c:v>0.62</c:v>
                </c:pt>
                <c:pt idx="13523">
                  <c:v>247.4</c:v>
                </c:pt>
                <c:pt idx="13524">
                  <c:v>23.87</c:v>
                </c:pt>
                <c:pt idx="13525">
                  <c:v>318.31</c:v>
                </c:pt>
                <c:pt idx="13526">
                  <c:v>360.73</c:v>
                </c:pt>
                <c:pt idx="13527">
                  <c:v>315.44</c:v>
                </c:pt>
                <c:pt idx="13528">
                  <c:v>338.96</c:v>
                </c:pt>
                <c:pt idx="13529">
                  <c:v>283.45999999999998</c:v>
                </c:pt>
                <c:pt idx="13530">
                  <c:v>513.5</c:v>
                </c:pt>
                <c:pt idx="13531">
                  <c:v>627.20000000000005</c:v>
                </c:pt>
                <c:pt idx="13532">
                  <c:v>204.39</c:v>
                </c:pt>
                <c:pt idx="13533">
                  <c:v>605.9</c:v>
                </c:pt>
                <c:pt idx="13534">
                  <c:v>460.59</c:v>
                </c:pt>
                <c:pt idx="13535">
                  <c:v>5.58</c:v>
                </c:pt>
                <c:pt idx="13536">
                  <c:v>439.84</c:v>
                </c:pt>
                <c:pt idx="13537">
                  <c:v>1054.5</c:v>
                </c:pt>
                <c:pt idx="13538">
                  <c:v>137.21</c:v>
                </c:pt>
                <c:pt idx="13539">
                  <c:v>626.91</c:v>
                </c:pt>
                <c:pt idx="13540">
                  <c:v>335.31</c:v>
                </c:pt>
                <c:pt idx="13541">
                  <c:v>503.69</c:v>
                </c:pt>
                <c:pt idx="13542">
                  <c:v>1488.77</c:v>
                </c:pt>
                <c:pt idx="13543">
                  <c:v>465</c:v>
                </c:pt>
                <c:pt idx="13544">
                  <c:v>713.88</c:v>
                </c:pt>
                <c:pt idx="13545">
                  <c:v>81.75</c:v>
                </c:pt>
                <c:pt idx="13546">
                  <c:v>577.07000000000005</c:v>
                </c:pt>
                <c:pt idx="13547">
                  <c:v>456.02</c:v>
                </c:pt>
                <c:pt idx="13548">
                  <c:v>734.76</c:v>
                </c:pt>
                <c:pt idx="13549">
                  <c:v>815.46</c:v>
                </c:pt>
                <c:pt idx="13550">
                  <c:v>621.59</c:v>
                </c:pt>
                <c:pt idx="13551">
                  <c:v>227.2</c:v>
                </c:pt>
                <c:pt idx="13552">
                  <c:v>730.65</c:v>
                </c:pt>
                <c:pt idx="13553">
                  <c:v>233.12</c:v>
                </c:pt>
                <c:pt idx="13554">
                  <c:v>464.19</c:v>
                </c:pt>
                <c:pt idx="13555">
                  <c:v>830.31</c:v>
                </c:pt>
                <c:pt idx="13556">
                  <c:v>358.1</c:v>
                </c:pt>
                <c:pt idx="13557">
                  <c:v>108.21</c:v>
                </c:pt>
                <c:pt idx="13558">
                  <c:v>587.61</c:v>
                </c:pt>
                <c:pt idx="13559">
                  <c:v>465.4</c:v>
                </c:pt>
                <c:pt idx="13560">
                  <c:v>382.12</c:v>
                </c:pt>
                <c:pt idx="13561">
                  <c:v>273.3</c:v>
                </c:pt>
                <c:pt idx="13562">
                  <c:v>72.430000000000007</c:v>
                </c:pt>
                <c:pt idx="13563">
                  <c:v>404.98</c:v>
                </c:pt>
                <c:pt idx="13564">
                  <c:v>487.5</c:v>
                </c:pt>
                <c:pt idx="13565">
                  <c:v>615.66999999999996</c:v>
                </c:pt>
                <c:pt idx="13566">
                  <c:v>111.01</c:v>
                </c:pt>
                <c:pt idx="13567">
                  <c:v>198.82</c:v>
                </c:pt>
                <c:pt idx="13568">
                  <c:v>343.77</c:v>
                </c:pt>
                <c:pt idx="13569">
                  <c:v>212.57</c:v>
                </c:pt>
                <c:pt idx="13570">
                  <c:v>260.58</c:v>
                </c:pt>
                <c:pt idx="13571">
                  <c:v>331.29</c:v>
                </c:pt>
                <c:pt idx="13572">
                  <c:v>275.38</c:v>
                </c:pt>
                <c:pt idx="13573">
                  <c:v>80.61</c:v>
                </c:pt>
                <c:pt idx="13574">
                  <c:v>479.66</c:v>
                </c:pt>
                <c:pt idx="13575">
                  <c:v>407.3</c:v>
                </c:pt>
                <c:pt idx="13576">
                  <c:v>824.19</c:v>
                </c:pt>
                <c:pt idx="13577">
                  <c:v>1102.17</c:v>
                </c:pt>
                <c:pt idx="13578">
                  <c:v>581.34</c:v>
                </c:pt>
                <c:pt idx="13579">
                  <c:v>540.46</c:v>
                </c:pt>
                <c:pt idx="13580">
                  <c:v>859.47</c:v>
                </c:pt>
                <c:pt idx="13581">
                  <c:v>589.87</c:v>
                </c:pt>
                <c:pt idx="13582">
                  <c:v>626.29</c:v>
                </c:pt>
                <c:pt idx="13583">
                  <c:v>1018.11</c:v>
                </c:pt>
                <c:pt idx="13584">
                  <c:v>128.21</c:v>
                </c:pt>
                <c:pt idx="13585">
                  <c:v>579.65</c:v>
                </c:pt>
                <c:pt idx="13586">
                  <c:v>202.81</c:v>
                </c:pt>
                <c:pt idx="13587">
                  <c:v>307.73</c:v>
                </c:pt>
                <c:pt idx="13588">
                  <c:v>242.6</c:v>
                </c:pt>
                <c:pt idx="13589">
                  <c:v>190</c:v>
                </c:pt>
                <c:pt idx="13590">
                  <c:v>284.86</c:v>
                </c:pt>
                <c:pt idx="13591">
                  <c:v>647.9</c:v>
                </c:pt>
                <c:pt idx="13592">
                  <c:v>498.28</c:v>
                </c:pt>
                <c:pt idx="13593">
                  <c:v>810.5</c:v>
                </c:pt>
                <c:pt idx="13594">
                  <c:v>103.97</c:v>
                </c:pt>
                <c:pt idx="13595">
                  <c:v>628.09</c:v>
                </c:pt>
                <c:pt idx="13596">
                  <c:v>750.13</c:v>
                </c:pt>
                <c:pt idx="13597">
                  <c:v>370.97</c:v>
                </c:pt>
                <c:pt idx="13598">
                  <c:v>246.24</c:v>
                </c:pt>
                <c:pt idx="13599">
                  <c:v>458.83</c:v>
                </c:pt>
                <c:pt idx="13600">
                  <c:v>314.60000000000002</c:v>
                </c:pt>
                <c:pt idx="13601">
                  <c:v>282.61</c:v>
                </c:pt>
                <c:pt idx="13602">
                  <c:v>462.42</c:v>
                </c:pt>
                <c:pt idx="13603">
                  <c:v>545.29999999999995</c:v>
                </c:pt>
                <c:pt idx="13604">
                  <c:v>371.72</c:v>
                </c:pt>
                <c:pt idx="13605">
                  <c:v>318.93</c:v>
                </c:pt>
                <c:pt idx="13606">
                  <c:v>210.47</c:v>
                </c:pt>
                <c:pt idx="13607">
                  <c:v>342.02</c:v>
                </c:pt>
                <c:pt idx="13608">
                  <c:v>636.74</c:v>
                </c:pt>
                <c:pt idx="13609">
                  <c:v>1063.58</c:v>
                </c:pt>
                <c:pt idx="13610">
                  <c:v>506.14</c:v>
                </c:pt>
                <c:pt idx="13611">
                  <c:v>553.66</c:v>
                </c:pt>
                <c:pt idx="13612">
                  <c:v>207.58</c:v>
                </c:pt>
                <c:pt idx="13613">
                  <c:v>640.86</c:v>
                </c:pt>
                <c:pt idx="13614">
                  <c:v>415.36</c:v>
                </c:pt>
                <c:pt idx="13615">
                  <c:v>504.74</c:v>
                </c:pt>
                <c:pt idx="13616">
                  <c:v>522.46</c:v>
                </c:pt>
                <c:pt idx="13617">
                  <c:v>425.01</c:v>
                </c:pt>
                <c:pt idx="13618">
                  <c:v>571.80999999999995</c:v>
                </c:pt>
                <c:pt idx="13619">
                  <c:v>707.48</c:v>
                </c:pt>
                <c:pt idx="13620">
                  <c:v>1984.71</c:v>
                </c:pt>
                <c:pt idx="13621">
                  <c:v>1142</c:v>
                </c:pt>
                <c:pt idx="13622">
                  <c:v>1781.67</c:v>
                </c:pt>
                <c:pt idx="13623">
                  <c:v>614.88</c:v>
                </c:pt>
                <c:pt idx="13624">
                  <c:v>605.72</c:v>
                </c:pt>
                <c:pt idx="13625">
                  <c:v>207.64</c:v>
                </c:pt>
                <c:pt idx="13626">
                  <c:v>307.66000000000003</c:v>
                </c:pt>
                <c:pt idx="13627">
                  <c:v>928.62</c:v>
                </c:pt>
                <c:pt idx="13628">
                  <c:v>221.48</c:v>
                </c:pt>
                <c:pt idx="13629">
                  <c:v>507.52</c:v>
                </c:pt>
                <c:pt idx="13630">
                  <c:v>728.77</c:v>
                </c:pt>
                <c:pt idx="13631">
                  <c:v>767.9</c:v>
                </c:pt>
                <c:pt idx="13632">
                  <c:v>556.37</c:v>
                </c:pt>
                <c:pt idx="13633">
                  <c:v>199.14</c:v>
                </c:pt>
                <c:pt idx="13634">
                  <c:v>437.5</c:v>
                </c:pt>
                <c:pt idx="13635">
                  <c:v>484.27</c:v>
                </c:pt>
                <c:pt idx="13636">
                  <c:v>421.34</c:v>
                </c:pt>
                <c:pt idx="13637">
                  <c:v>221.37</c:v>
                </c:pt>
                <c:pt idx="13638">
                  <c:v>926.98</c:v>
                </c:pt>
                <c:pt idx="13639">
                  <c:v>447.5</c:v>
                </c:pt>
                <c:pt idx="13640">
                  <c:v>37.67</c:v>
                </c:pt>
                <c:pt idx="13641">
                  <c:v>579.58000000000004</c:v>
                </c:pt>
                <c:pt idx="13642">
                  <c:v>295.56</c:v>
                </c:pt>
                <c:pt idx="13643">
                  <c:v>739.05</c:v>
                </c:pt>
                <c:pt idx="13644">
                  <c:v>1393.16</c:v>
                </c:pt>
                <c:pt idx="13645">
                  <c:v>235.66</c:v>
                </c:pt>
                <c:pt idx="13646">
                  <c:v>965.34</c:v>
                </c:pt>
                <c:pt idx="13647">
                  <c:v>502.15</c:v>
                </c:pt>
                <c:pt idx="13648">
                  <c:v>604.48</c:v>
                </c:pt>
                <c:pt idx="13649">
                  <c:v>748.08</c:v>
                </c:pt>
                <c:pt idx="13650">
                  <c:v>194.81</c:v>
                </c:pt>
                <c:pt idx="13651">
                  <c:v>235.86</c:v>
                </c:pt>
                <c:pt idx="13652">
                  <c:v>592.98</c:v>
                </c:pt>
                <c:pt idx="13653">
                  <c:v>432.96</c:v>
                </c:pt>
                <c:pt idx="13654">
                  <c:v>229.36</c:v>
                </c:pt>
                <c:pt idx="13655">
                  <c:v>887.69</c:v>
                </c:pt>
                <c:pt idx="13656">
                  <c:v>425.75</c:v>
                </c:pt>
                <c:pt idx="13657">
                  <c:v>302.08999999999997</c:v>
                </c:pt>
                <c:pt idx="13658">
                  <c:v>161.05000000000001</c:v>
                </c:pt>
                <c:pt idx="13659">
                  <c:v>89.36</c:v>
                </c:pt>
                <c:pt idx="13660">
                  <c:v>617.63</c:v>
                </c:pt>
                <c:pt idx="13661">
                  <c:v>381.61</c:v>
                </c:pt>
                <c:pt idx="13662">
                  <c:v>346.16</c:v>
                </c:pt>
                <c:pt idx="13663">
                  <c:v>306.70999999999998</c:v>
                </c:pt>
                <c:pt idx="13664">
                  <c:v>355</c:v>
                </c:pt>
                <c:pt idx="13665">
                  <c:v>328.17</c:v>
                </c:pt>
                <c:pt idx="13666">
                  <c:v>289.39999999999998</c:v>
                </c:pt>
                <c:pt idx="13667">
                  <c:v>0.62</c:v>
                </c:pt>
                <c:pt idx="13668">
                  <c:v>526</c:v>
                </c:pt>
                <c:pt idx="13669">
                  <c:v>319.32</c:v>
                </c:pt>
                <c:pt idx="13670">
                  <c:v>307.64</c:v>
                </c:pt>
                <c:pt idx="13671">
                  <c:v>404.97</c:v>
                </c:pt>
                <c:pt idx="13672">
                  <c:v>53</c:v>
                </c:pt>
                <c:pt idx="13673">
                  <c:v>468.53</c:v>
                </c:pt>
                <c:pt idx="13674">
                  <c:v>740.54</c:v>
                </c:pt>
                <c:pt idx="13675">
                  <c:v>109.57</c:v>
                </c:pt>
                <c:pt idx="13676">
                  <c:v>38.35</c:v>
                </c:pt>
                <c:pt idx="13677">
                  <c:v>315.70999999999998</c:v>
                </c:pt>
                <c:pt idx="13678">
                  <c:v>410.08</c:v>
                </c:pt>
                <c:pt idx="13679">
                  <c:v>0.62</c:v>
                </c:pt>
                <c:pt idx="13680">
                  <c:v>255.36</c:v>
                </c:pt>
                <c:pt idx="13681">
                  <c:v>285.57</c:v>
                </c:pt>
                <c:pt idx="13682">
                  <c:v>499.52</c:v>
                </c:pt>
                <c:pt idx="13683">
                  <c:v>249.24</c:v>
                </c:pt>
                <c:pt idx="13684">
                  <c:v>188.55</c:v>
                </c:pt>
                <c:pt idx="13685">
                  <c:v>107.32</c:v>
                </c:pt>
                <c:pt idx="13686">
                  <c:v>200.18</c:v>
                </c:pt>
                <c:pt idx="13687">
                  <c:v>372.73</c:v>
                </c:pt>
                <c:pt idx="13688">
                  <c:v>426.54</c:v>
                </c:pt>
                <c:pt idx="13689">
                  <c:v>281.42</c:v>
                </c:pt>
                <c:pt idx="13690">
                  <c:v>526.37</c:v>
                </c:pt>
                <c:pt idx="13691">
                  <c:v>728.32</c:v>
                </c:pt>
                <c:pt idx="13692">
                  <c:v>318.22000000000003</c:v>
                </c:pt>
                <c:pt idx="13693">
                  <c:v>118.47</c:v>
                </c:pt>
                <c:pt idx="13694">
                  <c:v>52.82</c:v>
                </c:pt>
                <c:pt idx="13695">
                  <c:v>63.76</c:v>
                </c:pt>
                <c:pt idx="13696">
                  <c:v>659.98</c:v>
                </c:pt>
                <c:pt idx="13697">
                  <c:v>155.66999999999999</c:v>
                </c:pt>
                <c:pt idx="13698">
                  <c:v>141.13999999999999</c:v>
                </c:pt>
                <c:pt idx="13699">
                  <c:v>1033.9100000000001</c:v>
                </c:pt>
                <c:pt idx="13700">
                  <c:v>471.27</c:v>
                </c:pt>
                <c:pt idx="13701">
                  <c:v>716.66</c:v>
                </c:pt>
                <c:pt idx="13702">
                  <c:v>81.59</c:v>
                </c:pt>
                <c:pt idx="13703">
                  <c:v>330.23</c:v>
                </c:pt>
                <c:pt idx="13704">
                  <c:v>866.37</c:v>
                </c:pt>
                <c:pt idx="13705">
                  <c:v>145.31</c:v>
                </c:pt>
                <c:pt idx="13706">
                  <c:v>381.6</c:v>
                </c:pt>
                <c:pt idx="13707">
                  <c:v>698.99</c:v>
                </c:pt>
                <c:pt idx="13708">
                  <c:v>698.52</c:v>
                </c:pt>
                <c:pt idx="13709">
                  <c:v>552.09</c:v>
                </c:pt>
                <c:pt idx="13710">
                  <c:v>104.84</c:v>
                </c:pt>
                <c:pt idx="13711">
                  <c:v>256.3</c:v>
                </c:pt>
                <c:pt idx="13712">
                  <c:v>811.43</c:v>
                </c:pt>
                <c:pt idx="13713">
                  <c:v>375.15</c:v>
                </c:pt>
                <c:pt idx="13714">
                  <c:v>355.55</c:v>
                </c:pt>
                <c:pt idx="13715">
                  <c:v>664.1</c:v>
                </c:pt>
                <c:pt idx="13716">
                  <c:v>86.47</c:v>
                </c:pt>
                <c:pt idx="13717">
                  <c:v>340.85</c:v>
                </c:pt>
                <c:pt idx="13718">
                  <c:v>301.07</c:v>
                </c:pt>
                <c:pt idx="13719">
                  <c:v>578.07000000000005</c:v>
                </c:pt>
                <c:pt idx="13720">
                  <c:v>48.09</c:v>
                </c:pt>
                <c:pt idx="13721">
                  <c:v>579.73</c:v>
                </c:pt>
                <c:pt idx="13722">
                  <c:v>627.45000000000005</c:v>
                </c:pt>
                <c:pt idx="13723">
                  <c:v>233.07</c:v>
                </c:pt>
                <c:pt idx="13724">
                  <c:v>480.72</c:v>
                </c:pt>
                <c:pt idx="13725">
                  <c:v>340.2</c:v>
                </c:pt>
                <c:pt idx="13726">
                  <c:v>373.86</c:v>
                </c:pt>
                <c:pt idx="13727">
                  <c:v>314.64</c:v>
                </c:pt>
                <c:pt idx="13728">
                  <c:v>384.93</c:v>
                </c:pt>
                <c:pt idx="13729">
                  <c:v>1037.21</c:v>
                </c:pt>
                <c:pt idx="13730">
                  <c:v>185.93</c:v>
                </c:pt>
                <c:pt idx="13731">
                  <c:v>201.58</c:v>
                </c:pt>
                <c:pt idx="13732">
                  <c:v>456.99</c:v>
                </c:pt>
                <c:pt idx="13733">
                  <c:v>0.62</c:v>
                </c:pt>
                <c:pt idx="13734">
                  <c:v>771.26</c:v>
                </c:pt>
                <c:pt idx="13735">
                  <c:v>372.03</c:v>
                </c:pt>
                <c:pt idx="13736">
                  <c:v>165.58</c:v>
                </c:pt>
                <c:pt idx="13737">
                  <c:v>155.4</c:v>
                </c:pt>
                <c:pt idx="13738">
                  <c:v>400.91</c:v>
                </c:pt>
                <c:pt idx="13739">
                  <c:v>395.5</c:v>
                </c:pt>
                <c:pt idx="13740">
                  <c:v>427.98</c:v>
                </c:pt>
                <c:pt idx="13741">
                  <c:v>915.31</c:v>
                </c:pt>
                <c:pt idx="13742">
                  <c:v>139.11000000000001</c:v>
                </c:pt>
                <c:pt idx="13743">
                  <c:v>191.92</c:v>
                </c:pt>
                <c:pt idx="13744">
                  <c:v>361.54</c:v>
                </c:pt>
                <c:pt idx="13745">
                  <c:v>238.33</c:v>
                </c:pt>
                <c:pt idx="13746">
                  <c:v>470.51</c:v>
                </c:pt>
                <c:pt idx="13747">
                  <c:v>202.39</c:v>
                </c:pt>
                <c:pt idx="13748">
                  <c:v>38.520000000000003</c:v>
                </c:pt>
                <c:pt idx="13749">
                  <c:v>389.24</c:v>
                </c:pt>
                <c:pt idx="13750">
                  <c:v>464.74</c:v>
                </c:pt>
                <c:pt idx="13751">
                  <c:v>833.7</c:v>
                </c:pt>
                <c:pt idx="13752">
                  <c:v>47.77</c:v>
                </c:pt>
                <c:pt idx="13753">
                  <c:v>619.44000000000005</c:v>
                </c:pt>
                <c:pt idx="13754">
                  <c:v>138.15</c:v>
                </c:pt>
                <c:pt idx="13755">
                  <c:v>250.76</c:v>
                </c:pt>
                <c:pt idx="13756">
                  <c:v>448.68</c:v>
                </c:pt>
                <c:pt idx="13757">
                  <c:v>360.11</c:v>
                </c:pt>
                <c:pt idx="13758">
                  <c:v>29.24</c:v>
                </c:pt>
                <c:pt idx="13759">
                  <c:v>209.69</c:v>
                </c:pt>
                <c:pt idx="13760">
                  <c:v>357</c:v>
                </c:pt>
                <c:pt idx="13761">
                  <c:v>114.82</c:v>
                </c:pt>
                <c:pt idx="13762">
                  <c:v>555.23</c:v>
                </c:pt>
                <c:pt idx="13763">
                  <c:v>705.49</c:v>
                </c:pt>
                <c:pt idx="13764">
                  <c:v>290.47000000000003</c:v>
                </c:pt>
                <c:pt idx="13765">
                  <c:v>141.26</c:v>
                </c:pt>
                <c:pt idx="13766">
                  <c:v>115.51</c:v>
                </c:pt>
                <c:pt idx="13767">
                  <c:v>512.23</c:v>
                </c:pt>
                <c:pt idx="13768">
                  <c:v>377.93</c:v>
                </c:pt>
                <c:pt idx="13769">
                  <c:v>113.42</c:v>
                </c:pt>
                <c:pt idx="13770">
                  <c:v>142.62</c:v>
                </c:pt>
                <c:pt idx="13771">
                  <c:v>747.22</c:v>
                </c:pt>
                <c:pt idx="13772">
                  <c:v>401.24</c:v>
                </c:pt>
                <c:pt idx="13773">
                  <c:v>106.33</c:v>
                </c:pt>
                <c:pt idx="13774">
                  <c:v>253.03</c:v>
                </c:pt>
                <c:pt idx="13775">
                  <c:v>578.89</c:v>
                </c:pt>
                <c:pt idx="13776">
                  <c:v>627.26</c:v>
                </c:pt>
                <c:pt idx="13777">
                  <c:v>107.48</c:v>
                </c:pt>
                <c:pt idx="13778">
                  <c:v>187.13</c:v>
                </c:pt>
                <c:pt idx="13779">
                  <c:v>505.4</c:v>
                </c:pt>
                <c:pt idx="13780">
                  <c:v>738.94</c:v>
                </c:pt>
                <c:pt idx="13781">
                  <c:v>539.87</c:v>
                </c:pt>
                <c:pt idx="13782">
                  <c:v>536.17999999999995</c:v>
                </c:pt>
                <c:pt idx="13783">
                  <c:v>1034.53</c:v>
                </c:pt>
                <c:pt idx="13784">
                  <c:v>356.39</c:v>
                </c:pt>
                <c:pt idx="13785">
                  <c:v>661.47</c:v>
                </c:pt>
                <c:pt idx="13786">
                  <c:v>260.74</c:v>
                </c:pt>
                <c:pt idx="13787">
                  <c:v>904.99</c:v>
                </c:pt>
                <c:pt idx="13788">
                  <c:v>446.28</c:v>
                </c:pt>
                <c:pt idx="13789">
                  <c:v>421.86</c:v>
                </c:pt>
                <c:pt idx="13790">
                  <c:v>292.76</c:v>
                </c:pt>
                <c:pt idx="13791">
                  <c:v>767.09</c:v>
                </c:pt>
                <c:pt idx="13792">
                  <c:v>505.76</c:v>
                </c:pt>
                <c:pt idx="13793">
                  <c:v>392.64</c:v>
                </c:pt>
                <c:pt idx="13794">
                  <c:v>205.32</c:v>
                </c:pt>
                <c:pt idx="13795">
                  <c:v>1324.63</c:v>
                </c:pt>
                <c:pt idx="13796">
                  <c:v>984.58</c:v>
                </c:pt>
                <c:pt idx="13797">
                  <c:v>231.52</c:v>
                </c:pt>
                <c:pt idx="13798">
                  <c:v>480.55</c:v>
                </c:pt>
                <c:pt idx="13799">
                  <c:v>670.11</c:v>
                </c:pt>
                <c:pt idx="13800">
                  <c:v>768.65</c:v>
                </c:pt>
                <c:pt idx="13801">
                  <c:v>704.96</c:v>
                </c:pt>
                <c:pt idx="13802">
                  <c:v>578.04999999999995</c:v>
                </c:pt>
                <c:pt idx="13803">
                  <c:v>454.6</c:v>
                </c:pt>
                <c:pt idx="13804">
                  <c:v>642.23</c:v>
                </c:pt>
                <c:pt idx="13805">
                  <c:v>89.85</c:v>
                </c:pt>
                <c:pt idx="13806">
                  <c:v>228.64</c:v>
                </c:pt>
                <c:pt idx="13807">
                  <c:v>601.26</c:v>
                </c:pt>
                <c:pt idx="13808">
                  <c:v>764.15</c:v>
                </c:pt>
                <c:pt idx="13809">
                  <c:v>682.36</c:v>
                </c:pt>
                <c:pt idx="13810">
                  <c:v>516.1</c:v>
                </c:pt>
                <c:pt idx="13811">
                  <c:v>198.74</c:v>
                </c:pt>
                <c:pt idx="13812">
                  <c:v>183.2</c:v>
                </c:pt>
                <c:pt idx="13813">
                  <c:v>546.01</c:v>
                </c:pt>
                <c:pt idx="13814">
                  <c:v>242.33</c:v>
                </c:pt>
                <c:pt idx="13815">
                  <c:v>174.7</c:v>
                </c:pt>
                <c:pt idx="13816">
                  <c:v>403.89</c:v>
                </c:pt>
                <c:pt idx="13817">
                  <c:v>1310.5999999999999</c:v>
                </c:pt>
                <c:pt idx="13818">
                  <c:v>881.38</c:v>
                </c:pt>
                <c:pt idx="13819">
                  <c:v>815.97</c:v>
                </c:pt>
                <c:pt idx="13820">
                  <c:v>720.57</c:v>
                </c:pt>
                <c:pt idx="13821">
                  <c:v>249.05</c:v>
                </c:pt>
                <c:pt idx="13822">
                  <c:v>679.96</c:v>
                </c:pt>
                <c:pt idx="13823">
                  <c:v>1025.22</c:v>
                </c:pt>
                <c:pt idx="13824">
                  <c:v>856.69</c:v>
                </c:pt>
                <c:pt idx="13825">
                  <c:v>325.7</c:v>
                </c:pt>
                <c:pt idx="13826">
                  <c:v>698.18</c:v>
                </c:pt>
                <c:pt idx="13827">
                  <c:v>384.37</c:v>
                </c:pt>
                <c:pt idx="13828">
                  <c:v>1361.09</c:v>
                </c:pt>
                <c:pt idx="13829">
                  <c:v>596.12</c:v>
                </c:pt>
                <c:pt idx="13830">
                  <c:v>507.12</c:v>
                </c:pt>
                <c:pt idx="13831">
                  <c:v>607.45000000000005</c:v>
                </c:pt>
                <c:pt idx="13832">
                  <c:v>535.13</c:v>
                </c:pt>
                <c:pt idx="13833">
                  <c:v>473.05</c:v>
                </c:pt>
                <c:pt idx="13834">
                  <c:v>1163.6099999999999</c:v>
                </c:pt>
                <c:pt idx="13835">
                  <c:v>474.5</c:v>
                </c:pt>
                <c:pt idx="13836">
                  <c:v>1105.45</c:v>
                </c:pt>
                <c:pt idx="13837">
                  <c:v>849.03</c:v>
                </c:pt>
                <c:pt idx="13838">
                  <c:v>926.99</c:v>
                </c:pt>
                <c:pt idx="13839">
                  <c:v>1076.8</c:v>
                </c:pt>
                <c:pt idx="13840">
                  <c:v>358.42</c:v>
                </c:pt>
                <c:pt idx="13841">
                  <c:v>352.17</c:v>
                </c:pt>
                <c:pt idx="13842">
                  <c:v>464.47</c:v>
                </c:pt>
                <c:pt idx="13843">
                  <c:v>815.07</c:v>
                </c:pt>
                <c:pt idx="13844">
                  <c:v>535.32000000000005</c:v>
                </c:pt>
                <c:pt idx="13845">
                  <c:v>346.66</c:v>
                </c:pt>
                <c:pt idx="13846">
                  <c:v>772.19</c:v>
                </c:pt>
                <c:pt idx="13847">
                  <c:v>497.19</c:v>
                </c:pt>
                <c:pt idx="13848">
                  <c:v>259.33</c:v>
                </c:pt>
                <c:pt idx="13849">
                  <c:v>344.91</c:v>
                </c:pt>
                <c:pt idx="13850">
                  <c:v>559.20000000000005</c:v>
                </c:pt>
                <c:pt idx="13851">
                  <c:v>447.16</c:v>
                </c:pt>
                <c:pt idx="13852">
                  <c:v>505.55</c:v>
                </c:pt>
                <c:pt idx="13853">
                  <c:v>341.79</c:v>
                </c:pt>
                <c:pt idx="13854">
                  <c:v>849.1</c:v>
                </c:pt>
                <c:pt idx="13855">
                  <c:v>814.81</c:v>
                </c:pt>
                <c:pt idx="13856">
                  <c:v>522.25</c:v>
                </c:pt>
                <c:pt idx="13857">
                  <c:v>1341.21</c:v>
                </c:pt>
                <c:pt idx="13858">
                  <c:v>758.55</c:v>
                </c:pt>
                <c:pt idx="13859">
                  <c:v>843.8</c:v>
                </c:pt>
                <c:pt idx="13860">
                  <c:v>1370.72</c:v>
                </c:pt>
                <c:pt idx="13861">
                  <c:v>573.11</c:v>
                </c:pt>
                <c:pt idx="13862">
                  <c:v>88.12</c:v>
                </c:pt>
                <c:pt idx="13863">
                  <c:v>621.95000000000005</c:v>
                </c:pt>
                <c:pt idx="13864">
                  <c:v>608.57000000000005</c:v>
                </c:pt>
                <c:pt idx="13865">
                  <c:v>503.33</c:v>
                </c:pt>
                <c:pt idx="13866">
                  <c:v>562.16999999999996</c:v>
                </c:pt>
                <c:pt idx="13867">
                  <c:v>877</c:v>
                </c:pt>
                <c:pt idx="13868">
                  <c:v>654.04999999999995</c:v>
                </c:pt>
                <c:pt idx="13869">
                  <c:v>809.37</c:v>
                </c:pt>
                <c:pt idx="13870">
                  <c:v>215.09</c:v>
                </c:pt>
                <c:pt idx="13871">
                  <c:v>305.93</c:v>
                </c:pt>
                <c:pt idx="13872">
                  <c:v>545</c:v>
                </c:pt>
                <c:pt idx="13873">
                  <c:v>472.16</c:v>
                </c:pt>
                <c:pt idx="13874">
                  <c:v>537.27</c:v>
                </c:pt>
                <c:pt idx="13875">
                  <c:v>305.49</c:v>
                </c:pt>
                <c:pt idx="13876">
                  <c:v>243.57</c:v>
                </c:pt>
                <c:pt idx="13877">
                  <c:v>548.51</c:v>
                </c:pt>
                <c:pt idx="13878">
                  <c:v>395.19</c:v>
                </c:pt>
                <c:pt idx="13879">
                  <c:v>374.68</c:v>
                </c:pt>
                <c:pt idx="13880">
                  <c:v>846.38</c:v>
                </c:pt>
                <c:pt idx="13881">
                  <c:v>1283.71</c:v>
                </c:pt>
                <c:pt idx="13882">
                  <c:v>404.05</c:v>
                </c:pt>
                <c:pt idx="13883">
                  <c:v>687.37</c:v>
                </c:pt>
                <c:pt idx="13884">
                  <c:v>708.42</c:v>
                </c:pt>
                <c:pt idx="13885">
                  <c:v>583.95000000000005</c:v>
                </c:pt>
                <c:pt idx="13886">
                  <c:v>632.66999999999996</c:v>
                </c:pt>
                <c:pt idx="13887">
                  <c:v>1460.1</c:v>
                </c:pt>
                <c:pt idx="13888">
                  <c:v>430.64</c:v>
                </c:pt>
                <c:pt idx="13889">
                  <c:v>870.55</c:v>
                </c:pt>
                <c:pt idx="13890">
                  <c:v>1316.35</c:v>
                </c:pt>
                <c:pt idx="13891">
                  <c:v>1132.75</c:v>
                </c:pt>
                <c:pt idx="13892">
                  <c:v>913.96</c:v>
                </c:pt>
                <c:pt idx="13893">
                  <c:v>637.77</c:v>
                </c:pt>
                <c:pt idx="13894">
                  <c:v>915.58</c:v>
                </c:pt>
                <c:pt idx="13895">
                  <c:v>962.48</c:v>
                </c:pt>
                <c:pt idx="13896">
                  <c:v>414.74</c:v>
                </c:pt>
                <c:pt idx="13897">
                  <c:v>434.85</c:v>
                </c:pt>
                <c:pt idx="13898">
                  <c:v>1413.58</c:v>
                </c:pt>
                <c:pt idx="13899">
                  <c:v>515.85</c:v>
                </c:pt>
                <c:pt idx="13900">
                  <c:v>680.44</c:v>
                </c:pt>
                <c:pt idx="13901">
                  <c:v>580.94000000000005</c:v>
                </c:pt>
                <c:pt idx="13902">
                  <c:v>610.46</c:v>
                </c:pt>
                <c:pt idx="13903">
                  <c:v>757.15</c:v>
                </c:pt>
                <c:pt idx="13904">
                  <c:v>191.23</c:v>
                </c:pt>
                <c:pt idx="13905">
                  <c:v>838.41</c:v>
                </c:pt>
                <c:pt idx="13906">
                  <c:v>40.68</c:v>
                </c:pt>
                <c:pt idx="13907">
                  <c:v>896.91</c:v>
                </c:pt>
                <c:pt idx="13908">
                  <c:v>730.18</c:v>
                </c:pt>
                <c:pt idx="13909">
                  <c:v>633.69000000000005</c:v>
                </c:pt>
                <c:pt idx="13910">
                  <c:v>547.04999999999995</c:v>
                </c:pt>
                <c:pt idx="13911">
                  <c:v>441.68</c:v>
                </c:pt>
                <c:pt idx="13912">
                  <c:v>783.79</c:v>
                </c:pt>
                <c:pt idx="13913">
                  <c:v>281.54000000000002</c:v>
                </c:pt>
                <c:pt idx="13914">
                  <c:v>785.62</c:v>
                </c:pt>
                <c:pt idx="13915">
                  <c:v>828.36</c:v>
                </c:pt>
                <c:pt idx="13916">
                  <c:v>785.74</c:v>
                </c:pt>
                <c:pt idx="13917">
                  <c:v>445.52</c:v>
                </c:pt>
                <c:pt idx="13918">
                  <c:v>861.99</c:v>
                </c:pt>
                <c:pt idx="13919">
                  <c:v>799.93</c:v>
                </c:pt>
                <c:pt idx="13920">
                  <c:v>1013.3</c:v>
                </c:pt>
                <c:pt idx="13921">
                  <c:v>165.75</c:v>
                </c:pt>
                <c:pt idx="13922">
                  <c:v>905.68</c:v>
                </c:pt>
                <c:pt idx="13923">
                  <c:v>1245.05</c:v>
                </c:pt>
                <c:pt idx="13924">
                  <c:v>650.26</c:v>
                </c:pt>
                <c:pt idx="13925">
                  <c:v>819.03</c:v>
                </c:pt>
                <c:pt idx="13926">
                  <c:v>406.11</c:v>
                </c:pt>
                <c:pt idx="13927">
                  <c:v>767.76</c:v>
                </c:pt>
                <c:pt idx="13928">
                  <c:v>952.49</c:v>
                </c:pt>
                <c:pt idx="13929">
                  <c:v>911.78</c:v>
                </c:pt>
                <c:pt idx="13930">
                  <c:v>495.84</c:v>
                </c:pt>
                <c:pt idx="13931">
                  <c:v>578.82000000000005</c:v>
                </c:pt>
                <c:pt idx="13932">
                  <c:v>258.07</c:v>
                </c:pt>
                <c:pt idx="13933">
                  <c:v>595.37</c:v>
                </c:pt>
                <c:pt idx="13934">
                  <c:v>1086.23</c:v>
                </c:pt>
                <c:pt idx="13935">
                  <c:v>649.24</c:v>
                </c:pt>
                <c:pt idx="13936">
                  <c:v>742.36</c:v>
                </c:pt>
                <c:pt idx="13937">
                  <c:v>226.62</c:v>
                </c:pt>
                <c:pt idx="13938">
                  <c:v>1076.3399999999999</c:v>
                </c:pt>
                <c:pt idx="13939">
                  <c:v>882.82</c:v>
                </c:pt>
                <c:pt idx="13940">
                  <c:v>196.61</c:v>
                </c:pt>
                <c:pt idx="13941">
                  <c:v>574.69000000000005</c:v>
                </c:pt>
                <c:pt idx="13942">
                  <c:v>893.39</c:v>
                </c:pt>
                <c:pt idx="13943">
                  <c:v>446.15</c:v>
                </c:pt>
                <c:pt idx="13944">
                  <c:v>1035.6500000000001</c:v>
                </c:pt>
                <c:pt idx="13945">
                  <c:v>603.69000000000005</c:v>
                </c:pt>
                <c:pt idx="13946">
                  <c:v>551.01</c:v>
                </c:pt>
                <c:pt idx="13947">
                  <c:v>623.55999999999995</c:v>
                </c:pt>
                <c:pt idx="13948">
                  <c:v>324.12</c:v>
                </c:pt>
                <c:pt idx="13949">
                  <c:v>622.36</c:v>
                </c:pt>
                <c:pt idx="13950">
                  <c:v>580.64</c:v>
                </c:pt>
                <c:pt idx="13951">
                  <c:v>585.86</c:v>
                </c:pt>
                <c:pt idx="13952">
                  <c:v>606.64</c:v>
                </c:pt>
                <c:pt idx="13953">
                  <c:v>981.35</c:v>
                </c:pt>
                <c:pt idx="13954">
                  <c:v>1024.3399999999999</c:v>
                </c:pt>
                <c:pt idx="13955">
                  <c:v>627.36</c:v>
                </c:pt>
                <c:pt idx="13956">
                  <c:v>493.9</c:v>
                </c:pt>
                <c:pt idx="13957">
                  <c:v>479.09</c:v>
                </c:pt>
                <c:pt idx="13958">
                  <c:v>991.5</c:v>
                </c:pt>
                <c:pt idx="13959">
                  <c:v>1539.19</c:v>
                </c:pt>
                <c:pt idx="13960">
                  <c:v>474.98</c:v>
                </c:pt>
                <c:pt idx="13961">
                  <c:v>1921.68</c:v>
                </c:pt>
                <c:pt idx="13962">
                  <c:v>991.9</c:v>
                </c:pt>
                <c:pt idx="13963">
                  <c:v>1380.75</c:v>
                </c:pt>
                <c:pt idx="13964">
                  <c:v>807.96</c:v>
                </c:pt>
                <c:pt idx="13965">
                  <c:v>916.67</c:v>
                </c:pt>
                <c:pt idx="13966">
                  <c:v>506.37</c:v>
                </c:pt>
                <c:pt idx="13967">
                  <c:v>221.3</c:v>
                </c:pt>
                <c:pt idx="13968">
                  <c:v>664.28</c:v>
                </c:pt>
                <c:pt idx="13969">
                  <c:v>757.5</c:v>
                </c:pt>
                <c:pt idx="13970">
                  <c:v>717.91</c:v>
                </c:pt>
                <c:pt idx="13971">
                  <c:v>1035.55</c:v>
                </c:pt>
                <c:pt idx="13972">
                  <c:v>2854.94</c:v>
                </c:pt>
                <c:pt idx="13973">
                  <c:v>507.11</c:v>
                </c:pt>
                <c:pt idx="13974">
                  <c:v>848.7</c:v>
                </c:pt>
                <c:pt idx="13975">
                  <c:v>1384.7</c:v>
                </c:pt>
                <c:pt idx="13976">
                  <c:v>1298.8900000000001</c:v>
                </c:pt>
                <c:pt idx="13977">
                  <c:v>1043.42</c:v>
                </c:pt>
                <c:pt idx="13978">
                  <c:v>1521.93</c:v>
                </c:pt>
                <c:pt idx="13979">
                  <c:v>1130.73</c:v>
                </c:pt>
                <c:pt idx="13980">
                  <c:v>2025.17</c:v>
                </c:pt>
                <c:pt idx="13981">
                  <c:v>1467.15</c:v>
                </c:pt>
                <c:pt idx="13982">
                  <c:v>1948.68</c:v>
                </c:pt>
                <c:pt idx="13983">
                  <c:v>875.94</c:v>
                </c:pt>
                <c:pt idx="13984">
                  <c:v>1301.26</c:v>
                </c:pt>
                <c:pt idx="13985">
                  <c:v>1520.73</c:v>
                </c:pt>
                <c:pt idx="13986">
                  <c:v>1374.6</c:v>
                </c:pt>
                <c:pt idx="13987">
                  <c:v>1449.78</c:v>
                </c:pt>
                <c:pt idx="13988">
                  <c:v>1710.32</c:v>
                </c:pt>
                <c:pt idx="13989">
                  <c:v>1442.22</c:v>
                </c:pt>
                <c:pt idx="13990">
                  <c:v>1797.4</c:v>
                </c:pt>
                <c:pt idx="13991">
                  <c:v>1877.03</c:v>
                </c:pt>
                <c:pt idx="13992">
                  <c:v>1554.42</c:v>
                </c:pt>
                <c:pt idx="13993">
                  <c:v>1853.65</c:v>
                </c:pt>
                <c:pt idx="13994">
                  <c:v>1386.29</c:v>
                </c:pt>
                <c:pt idx="13995">
                  <c:v>1868.39</c:v>
                </c:pt>
                <c:pt idx="13996">
                  <c:v>1620.44</c:v>
                </c:pt>
                <c:pt idx="13997">
                  <c:v>1696.52</c:v>
                </c:pt>
                <c:pt idx="13998">
                  <c:v>1448.6</c:v>
                </c:pt>
                <c:pt idx="13999">
                  <c:v>2350.46</c:v>
                </c:pt>
                <c:pt idx="14000">
                  <c:v>2139.39</c:v>
                </c:pt>
                <c:pt idx="14001">
                  <c:v>2098.86</c:v>
                </c:pt>
                <c:pt idx="14002">
                  <c:v>2121.9899999999998</c:v>
                </c:pt>
                <c:pt idx="14003">
                  <c:v>1120.56</c:v>
                </c:pt>
                <c:pt idx="14004">
                  <c:v>1655.57</c:v>
                </c:pt>
                <c:pt idx="14005">
                  <c:v>2441.59</c:v>
                </c:pt>
                <c:pt idx="14006">
                  <c:v>1529.83</c:v>
                </c:pt>
                <c:pt idx="14007">
                  <c:v>1827.47</c:v>
                </c:pt>
                <c:pt idx="14008">
                  <c:v>1956.37</c:v>
                </c:pt>
                <c:pt idx="14009">
                  <c:v>2204.96</c:v>
                </c:pt>
                <c:pt idx="14010">
                  <c:v>1776.46</c:v>
                </c:pt>
                <c:pt idx="14011">
                  <c:v>2021.31</c:v>
                </c:pt>
                <c:pt idx="14012">
                  <c:v>2110.46</c:v>
                </c:pt>
                <c:pt idx="14013">
                  <c:v>1538.22</c:v>
                </c:pt>
                <c:pt idx="14014">
                  <c:v>1906.92</c:v>
                </c:pt>
                <c:pt idx="14015">
                  <c:v>1432.86</c:v>
                </c:pt>
                <c:pt idx="14016">
                  <c:v>2440.33</c:v>
                </c:pt>
                <c:pt idx="14017">
                  <c:v>1977.46</c:v>
                </c:pt>
                <c:pt idx="14018">
                  <c:v>2061.13</c:v>
                </c:pt>
                <c:pt idx="14019">
                  <c:v>2218.9699999999998</c:v>
                </c:pt>
                <c:pt idx="14020">
                  <c:v>1740.34</c:v>
                </c:pt>
                <c:pt idx="14021">
                  <c:v>1698.28</c:v>
                </c:pt>
                <c:pt idx="14022">
                  <c:v>2117.2199999999998</c:v>
                </c:pt>
                <c:pt idx="14023">
                  <c:v>1558.88</c:v>
                </c:pt>
                <c:pt idx="14024">
                  <c:v>1713.81</c:v>
                </c:pt>
                <c:pt idx="14025">
                  <c:v>3561.9</c:v>
                </c:pt>
                <c:pt idx="14026">
                  <c:v>2601.9699999999998</c:v>
                </c:pt>
                <c:pt idx="14027">
                  <c:v>2253.69</c:v>
                </c:pt>
                <c:pt idx="14028">
                  <c:v>1549.89</c:v>
                </c:pt>
                <c:pt idx="14029">
                  <c:v>1637.55</c:v>
                </c:pt>
                <c:pt idx="14030">
                  <c:v>1480.1</c:v>
                </c:pt>
                <c:pt idx="14031">
                  <c:v>1434.14</c:v>
                </c:pt>
                <c:pt idx="14032">
                  <c:v>2040.92</c:v>
                </c:pt>
                <c:pt idx="14033">
                  <c:v>1650.4</c:v>
                </c:pt>
                <c:pt idx="14034">
                  <c:v>2075.86</c:v>
                </c:pt>
                <c:pt idx="14035">
                  <c:v>2076.4499999999998</c:v>
                </c:pt>
                <c:pt idx="14036">
                  <c:v>2138.66</c:v>
                </c:pt>
                <c:pt idx="14037">
                  <c:v>1844.08</c:v>
                </c:pt>
                <c:pt idx="14038">
                  <c:v>2173.9699999999998</c:v>
                </c:pt>
                <c:pt idx="14039">
                  <c:v>1748.36</c:v>
                </c:pt>
                <c:pt idx="14040">
                  <c:v>1386.79</c:v>
                </c:pt>
                <c:pt idx="14041">
                  <c:v>2366.4699999999998</c:v>
                </c:pt>
                <c:pt idx="14042">
                  <c:v>2078.8000000000002</c:v>
                </c:pt>
                <c:pt idx="14043">
                  <c:v>1638.01</c:v>
                </c:pt>
                <c:pt idx="14044">
                  <c:v>1844.98</c:v>
                </c:pt>
                <c:pt idx="14045">
                  <c:v>2483.98</c:v>
                </c:pt>
                <c:pt idx="14046">
                  <c:v>1970.7</c:v>
                </c:pt>
                <c:pt idx="14047">
                  <c:v>517.01</c:v>
                </c:pt>
                <c:pt idx="14048">
                  <c:v>1411.51</c:v>
                </c:pt>
                <c:pt idx="14049">
                  <c:v>1677.69</c:v>
                </c:pt>
                <c:pt idx="14050">
                  <c:v>1587.26</c:v>
                </c:pt>
                <c:pt idx="14051">
                  <c:v>2677.78</c:v>
                </c:pt>
                <c:pt idx="14052">
                  <c:v>2541.61</c:v>
                </c:pt>
                <c:pt idx="14053">
                  <c:v>1624.39</c:v>
                </c:pt>
                <c:pt idx="14054">
                  <c:v>1645.52</c:v>
                </c:pt>
                <c:pt idx="14055">
                  <c:v>1717.79</c:v>
                </c:pt>
                <c:pt idx="14056">
                  <c:v>2120.41</c:v>
                </c:pt>
                <c:pt idx="14057">
                  <c:v>2091.7600000000002</c:v>
                </c:pt>
                <c:pt idx="14058">
                  <c:v>2223.5300000000002</c:v>
                </c:pt>
                <c:pt idx="14059">
                  <c:v>1686.98</c:v>
                </c:pt>
                <c:pt idx="14060">
                  <c:v>1885.47</c:v>
                </c:pt>
                <c:pt idx="14061">
                  <c:v>1899.77</c:v>
                </c:pt>
                <c:pt idx="14062">
                  <c:v>2076.41</c:v>
                </c:pt>
                <c:pt idx="14063">
                  <c:v>1729.48</c:v>
                </c:pt>
                <c:pt idx="14064">
                  <c:v>2252.1</c:v>
                </c:pt>
                <c:pt idx="14065">
                  <c:v>1638.69</c:v>
                </c:pt>
                <c:pt idx="14066">
                  <c:v>1423.77</c:v>
                </c:pt>
                <c:pt idx="14067">
                  <c:v>1808.97</c:v>
                </c:pt>
                <c:pt idx="14068">
                  <c:v>1100.21</c:v>
                </c:pt>
                <c:pt idx="14069">
                  <c:v>1676.56</c:v>
                </c:pt>
                <c:pt idx="14070">
                  <c:v>1577.98</c:v>
                </c:pt>
                <c:pt idx="14071">
                  <c:v>2258.0700000000002</c:v>
                </c:pt>
                <c:pt idx="14072">
                  <c:v>2609.7600000000002</c:v>
                </c:pt>
                <c:pt idx="14073">
                  <c:v>2415.14</c:v>
                </c:pt>
                <c:pt idx="14074">
                  <c:v>1997.11</c:v>
                </c:pt>
                <c:pt idx="14075">
                  <c:v>1745.79</c:v>
                </c:pt>
                <c:pt idx="14076">
                  <c:v>1884.99</c:v>
                </c:pt>
                <c:pt idx="14077">
                  <c:v>2034.4</c:v>
                </c:pt>
                <c:pt idx="14078">
                  <c:v>1791.65</c:v>
                </c:pt>
                <c:pt idx="14079">
                  <c:v>2451.96</c:v>
                </c:pt>
                <c:pt idx="14080">
                  <c:v>1573.32</c:v>
                </c:pt>
                <c:pt idx="14081">
                  <c:v>2024.66</c:v>
                </c:pt>
                <c:pt idx="14082">
                  <c:v>1787.35</c:v>
                </c:pt>
                <c:pt idx="14083">
                  <c:v>1590.96</c:v>
                </c:pt>
                <c:pt idx="14084">
                  <c:v>2226.9</c:v>
                </c:pt>
                <c:pt idx="14085">
                  <c:v>2095.0100000000002</c:v>
                </c:pt>
                <c:pt idx="14086">
                  <c:v>1383.79</c:v>
                </c:pt>
                <c:pt idx="14087">
                  <c:v>1854.48</c:v>
                </c:pt>
                <c:pt idx="14088">
                  <c:v>1622.74</c:v>
                </c:pt>
                <c:pt idx="14089">
                  <c:v>2775.18</c:v>
                </c:pt>
                <c:pt idx="14090">
                  <c:v>2688.01</c:v>
                </c:pt>
                <c:pt idx="14091">
                  <c:v>2670.65</c:v>
                </c:pt>
                <c:pt idx="14092">
                  <c:v>2379.84</c:v>
                </c:pt>
                <c:pt idx="14093">
                  <c:v>2119.9</c:v>
                </c:pt>
                <c:pt idx="14094">
                  <c:v>2257.25</c:v>
                </c:pt>
                <c:pt idx="14095">
                  <c:v>1913.53</c:v>
                </c:pt>
                <c:pt idx="14096">
                  <c:v>1736.61</c:v>
                </c:pt>
                <c:pt idx="14097">
                  <c:v>1934.3</c:v>
                </c:pt>
                <c:pt idx="14098">
                  <c:v>2579.5300000000002</c:v>
                </c:pt>
                <c:pt idx="14099">
                  <c:v>2505.09</c:v>
                </c:pt>
                <c:pt idx="14100">
                  <c:v>4233.01</c:v>
                </c:pt>
                <c:pt idx="14101">
                  <c:v>2537.0100000000002</c:v>
                </c:pt>
                <c:pt idx="14102">
                  <c:v>2871.61</c:v>
                </c:pt>
                <c:pt idx="14103">
                  <c:v>1928.95</c:v>
                </c:pt>
                <c:pt idx="14104">
                  <c:v>2465.29</c:v>
                </c:pt>
                <c:pt idx="14105">
                  <c:v>2343.2600000000002</c:v>
                </c:pt>
                <c:pt idx="14106">
                  <c:v>2149.66</c:v>
                </c:pt>
                <c:pt idx="14107">
                  <c:v>2131.61</c:v>
                </c:pt>
                <c:pt idx="14108">
                  <c:v>2456.9499999999998</c:v>
                </c:pt>
                <c:pt idx="14109">
                  <c:v>1909.19</c:v>
                </c:pt>
                <c:pt idx="14110">
                  <c:v>2898.34</c:v>
                </c:pt>
                <c:pt idx="14111">
                  <c:v>2150.9699999999998</c:v>
                </c:pt>
                <c:pt idx="14112">
                  <c:v>3122</c:v>
                </c:pt>
                <c:pt idx="14113">
                  <c:v>2027.13</c:v>
                </c:pt>
                <c:pt idx="14114">
                  <c:v>2653.5</c:v>
                </c:pt>
                <c:pt idx="14115">
                  <c:v>2601.41</c:v>
                </c:pt>
                <c:pt idx="14116">
                  <c:v>2270.9299999999998</c:v>
                </c:pt>
                <c:pt idx="14117">
                  <c:v>2897.33</c:v>
                </c:pt>
                <c:pt idx="14118">
                  <c:v>2246.27</c:v>
                </c:pt>
                <c:pt idx="14119">
                  <c:v>1834</c:v>
                </c:pt>
                <c:pt idx="14120">
                  <c:v>1998.04</c:v>
                </c:pt>
                <c:pt idx="14121">
                  <c:v>1963.48</c:v>
                </c:pt>
                <c:pt idx="14122">
                  <c:v>1972.59</c:v>
                </c:pt>
                <c:pt idx="14123">
                  <c:v>2644.67</c:v>
                </c:pt>
                <c:pt idx="14124">
                  <c:v>4789.3999999999996</c:v>
                </c:pt>
                <c:pt idx="14125">
                  <c:v>2513.89</c:v>
                </c:pt>
                <c:pt idx="14126">
                  <c:v>2052.7199999999998</c:v>
                </c:pt>
                <c:pt idx="14127">
                  <c:v>2603.59</c:v>
                </c:pt>
                <c:pt idx="14128">
                  <c:v>3541.78</c:v>
                </c:pt>
                <c:pt idx="14129">
                  <c:v>1746.11</c:v>
                </c:pt>
                <c:pt idx="14130">
                  <c:v>1921.02</c:v>
                </c:pt>
                <c:pt idx="14131">
                  <c:v>2226.75</c:v>
                </c:pt>
                <c:pt idx="14132">
                  <c:v>2055.09</c:v>
                </c:pt>
                <c:pt idx="14133">
                  <c:v>2282.3000000000002</c:v>
                </c:pt>
                <c:pt idx="14134">
                  <c:v>3183.31</c:v>
                </c:pt>
                <c:pt idx="14135">
                  <c:v>2120</c:v>
                </c:pt>
                <c:pt idx="14136">
                  <c:v>2331.56</c:v>
                </c:pt>
                <c:pt idx="14137">
                  <c:v>2495.58</c:v>
                </c:pt>
                <c:pt idx="14138">
                  <c:v>2270.61</c:v>
                </c:pt>
                <c:pt idx="14139">
                  <c:v>2029.61</c:v>
                </c:pt>
                <c:pt idx="14140">
                  <c:v>2355.67</c:v>
                </c:pt>
                <c:pt idx="14141">
                  <c:v>1924.77</c:v>
                </c:pt>
                <c:pt idx="14142">
                  <c:v>2643</c:v>
                </c:pt>
                <c:pt idx="14143">
                  <c:v>2895.58</c:v>
                </c:pt>
                <c:pt idx="14144">
                  <c:v>2304.41</c:v>
                </c:pt>
                <c:pt idx="14145">
                  <c:v>2550.9699999999998</c:v>
                </c:pt>
                <c:pt idx="14146">
                  <c:v>1995.82</c:v>
                </c:pt>
                <c:pt idx="14147">
                  <c:v>2330.67</c:v>
                </c:pt>
                <c:pt idx="14148">
                  <c:v>2357.0300000000002</c:v>
                </c:pt>
                <c:pt idx="14149">
                  <c:v>2064.52</c:v>
                </c:pt>
                <c:pt idx="14150">
                  <c:v>2481.35</c:v>
                </c:pt>
                <c:pt idx="14151">
                  <c:v>3098.86</c:v>
                </c:pt>
                <c:pt idx="14152">
                  <c:v>1760.19</c:v>
                </c:pt>
                <c:pt idx="14153">
                  <c:v>1686.5</c:v>
                </c:pt>
                <c:pt idx="14154">
                  <c:v>2282.3000000000002</c:v>
                </c:pt>
                <c:pt idx="14155">
                  <c:v>2019.34</c:v>
                </c:pt>
                <c:pt idx="14156">
                  <c:v>2512.9499999999998</c:v>
                </c:pt>
                <c:pt idx="14157">
                  <c:v>2725.98</c:v>
                </c:pt>
                <c:pt idx="14158">
                  <c:v>2174.65</c:v>
                </c:pt>
                <c:pt idx="14159">
                  <c:v>1813.02</c:v>
                </c:pt>
                <c:pt idx="14160">
                  <c:v>2599.67</c:v>
                </c:pt>
                <c:pt idx="14161">
                  <c:v>2289.8000000000002</c:v>
                </c:pt>
                <c:pt idx="14162">
                  <c:v>1688.99</c:v>
                </c:pt>
                <c:pt idx="14163">
                  <c:v>2201.91</c:v>
                </c:pt>
                <c:pt idx="14164">
                  <c:v>3637.31</c:v>
                </c:pt>
                <c:pt idx="14165">
                  <c:v>2122.4899999999998</c:v>
                </c:pt>
                <c:pt idx="14166">
                  <c:v>2895.8</c:v>
                </c:pt>
                <c:pt idx="14167">
                  <c:v>3617.33</c:v>
                </c:pt>
                <c:pt idx="14168">
                  <c:v>2304.5700000000002</c:v>
                </c:pt>
                <c:pt idx="14169">
                  <c:v>1976.76</c:v>
                </c:pt>
                <c:pt idx="14170">
                  <c:v>2303.71</c:v>
                </c:pt>
                <c:pt idx="14171">
                  <c:v>2420.7600000000002</c:v>
                </c:pt>
                <c:pt idx="14172">
                  <c:v>2211.0300000000002</c:v>
                </c:pt>
                <c:pt idx="14173">
                  <c:v>2371.0100000000002</c:v>
                </c:pt>
                <c:pt idx="14174">
                  <c:v>2103.85</c:v>
                </c:pt>
                <c:pt idx="14175">
                  <c:v>1346.78</c:v>
                </c:pt>
                <c:pt idx="14176">
                  <c:v>2210.04</c:v>
                </c:pt>
                <c:pt idx="14177">
                  <c:v>2184.0700000000002</c:v>
                </c:pt>
                <c:pt idx="14178">
                  <c:v>1910.08</c:v>
                </c:pt>
                <c:pt idx="14179">
                  <c:v>1679.15</c:v>
                </c:pt>
                <c:pt idx="14180">
                  <c:v>1745.27</c:v>
                </c:pt>
                <c:pt idx="14181">
                  <c:v>2957.28</c:v>
                </c:pt>
                <c:pt idx="14182">
                  <c:v>1986.82</c:v>
                </c:pt>
                <c:pt idx="14183">
                  <c:v>2021.66</c:v>
                </c:pt>
                <c:pt idx="14184">
                  <c:v>2370.37</c:v>
                </c:pt>
                <c:pt idx="14185">
                  <c:v>2090.83</c:v>
                </c:pt>
                <c:pt idx="14186">
                  <c:v>2716.59</c:v>
                </c:pt>
                <c:pt idx="14187">
                  <c:v>2440.09</c:v>
                </c:pt>
                <c:pt idx="14188">
                  <c:v>1915.46</c:v>
                </c:pt>
                <c:pt idx="14189">
                  <c:v>3186.45</c:v>
                </c:pt>
                <c:pt idx="14190">
                  <c:v>2613.33</c:v>
                </c:pt>
                <c:pt idx="14191">
                  <c:v>97.78</c:v>
                </c:pt>
                <c:pt idx="14192">
                  <c:v>225.01</c:v>
                </c:pt>
                <c:pt idx="14193">
                  <c:v>669.16</c:v>
                </c:pt>
                <c:pt idx="14194">
                  <c:v>1767.87</c:v>
                </c:pt>
                <c:pt idx="14195">
                  <c:v>1272.01</c:v>
                </c:pt>
                <c:pt idx="14196">
                  <c:v>1982.85</c:v>
                </c:pt>
                <c:pt idx="14197">
                  <c:v>2085.04</c:v>
                </c:pt>
                <c:pt idx="14198">
                  <c:v>2720.57</c:v>
                </c:pt>
                <c:pt idx="14199">
                  <c:v>849.42</c:v>
                </c:pt>
                <c:pt idx="14200">
                  <c:v>2009.74</c:v>
                </c:pt>
                <c:pt idx="14201">
                  <c:v>1883.55</c:v>
                </c:pt>
                <c:pt idx="14202">
                  <c:v>1526.07</c:v>
                </c:pt>
                <c:pt idx="14203">
                  <c:v>1436.25</c:v>
                </c:pt>
                <c:pt idx="14204">
                  <c:v>2557.42</c:v>
                </c:pt>
                <c:pt idx="14205">
                  <c:v>1769.1</c:v>
                </c:pt>
                <c:pt idx="14206">
                  <c:v>2349.73</c:v>
                </c:pt>
                <c:pt idx="14207">
                  <c:v>2304.6999999999998</c:v>
                </c:pt>
                <c:pt idx="14208">
                  <c:v>1754.15</c:v>
                </c:pt>
                <c:pt idx="14209">
                  <c:v>2463.9899999999998</c:v>
                </c:pt>
                <c:pt idx="14210">
                  <c:v>4392.66</c:v>
                </c:pt>
                <c:pt idx="14211">
                  <c:v>1682.13</c:v>
                </c:pt>
                <c:pt idx="14212">
                  <c:v>2421.23</c:v>
                </c:pt>
                <c:pt idx="14213">
                  <c:v>1478.26</c:v>
                </c:pt>
                <c:pt idx="14214">
                  <c:v>1834.15</c:v>
                </c:pt>
                <c:pt idx="14215">
                  <c:v>1616.09</c:v>
                </c:pt>
                <c:pt idx="14216">
                  <c:v>1853.01</c:v>
                </c:pt>
                <c:pt idx="14217">
                  <c:v>1846.06</c:v>
                </c:pt>
                <c:pt idx="14218">
                  <c:v>1619.36</c:v>
                </c:pt>
                <c:pt idx="14219">
                  <c:v>1805.89</c:v>
                </c:pt>
                <c:pt idx="14220">
                  <c:v>1845.65</c:v>
                </c:pt>
                <c:pt idx="14221">
                  <c:v>2225.91</c:v>
                </c:pt>
                <c:pt idx="14222">
                  <c:v>1358.71</c:v>
                </c:pt>
                <c:pt idx="14223">
                  <c:v>1151.55</c:v>
                </c:pt>
                <c:pt idx="14224">
                  <c:v>1474.2</c:v>
                </c:pt>
                <c:pt idx="14225">
                  <c:v>2098.44</c:v>
                </c:pt>
                <c:pt idx="14226">
                  <c:v>1714.98</c:v>
                </c:pt>
                <c:pt idx="14227">
                  <c:v>1168.7</c:v>
                </c:pt>
                <c:pt idx="14228">
                  <c:v>1401.6</c:v>
                </c:pt>
                <c:pt idx="14229">
                  <c:v>2747.24</c:v>
                </c:pt>
                <c:pt idx="14230">
                  <c:v>1972.03</c:v>
                </c:pt>
                <c:pt idx="14231">
                  <c:v>2203.73</c:v>
                </c:pt>
                <c:pt idx="14232">
                  <c:v>2191.92</c:v>
                </c:pt>
                <c:pt idx="14233">
                  <c:v>1867.9</c:v>
                </c:pt>
                <c:pt idx="14234">
                  <c:v>2014.26</c:v>
                </c:pt>
                <c:pt idx="14235">
                  <c:v>2065.9</c:v>
                </c:pt>
                <c:pt idx="14236">
                  <c:v>1896.99</c:v>
                </c:pt>
                <c:pt idx="14237">
                  <c:v>1550.25</c:v>
                </c:pt>
                <c:pt idx="14238">
                  <c:v>1838.45</c:v>
                </c:pt>
                <c:pt idx="14239">
                  <c:v>2008.45</c:v>
                </c:pt>
                <c:pt idx="14240">
                  <c:v>2724.03</c:v>
                </c:pt>
                <c:pt idx="14241">
                  <c:v>1446.41</c:v>
                </c:pt>
                <c:pt idx="14242">
                  <c:v>1704.04</c:v>
                </c:pt>
                <c:pt idx="14243">
                  <c:v>2394.1799999999998</c:v>
                </c:pt>
                <c:pt idx="14244">
                  <c:v>1586.12</c:v>
                </c:pt>
                <c:pt idx="14245">
                  <c:v>1263.8399999999999</c:v>
                </c:pt>
                <c:pt idx="14246">
                  <c:v>928.61</c:v>
                </c:pt>
                <c:pt idx="14247">
                  <c:v>1642.3</c:v>
                </c:pt>
                <c:pt idx="14248">
                  <c:v>2237.9699999999998</c:v>
                </c:pt>
                <c:pt idx="14249">
                  <c:v>1646.5</c:v>
                </c:pt>
                <c:pt idx="14250">
                  <c:v>3566.33</c:v>
                </c:pt>
                <c:pt idx="14251">
                  <c:v>2749.02</c:v>
                </c:pt>
                <c:pt idx="14252">
                  <c:v>1920.26</c:v>
                </c:pt>
                <c:pt idx="14253">
                  <c:v>1582.65</c:v>
                </c:pt>
                <c:pt idx="14254">
                  <c:v>1148.8900000000001</c:v>
                </c:pt>
                <c:pt idx="14255">
                  <c:v>2128.7800000000002</c:v>
                </c:pt>
                <c:pt idx="14256">
                  <c:v>1791.62</c:v>
                </c:pt>
                <c:pt idx="14257">
                  <c:v>1549.9</c:v>
                </c:pt>
                <c:pt idx="14258">
                  <c:v>1865.02</c:v>
                </c:pt>
                <c:pt idx="14259">
                  <c:v>2344.02</c:v>
                </c:pt>
                <c:pt idx="14260">
                  <c:v>1453.55</c:v>
                </c:pt>
                <c:pt idx="14261">
                  <c:v>1225.1199999999999</c:v>
                </c:pt>
                <c:pt idx="14262">
                  <c:v>2281.65</c:v>
                </c:pt>
                <c:pt idx="14263">
                  <c:v>1474.88</c:v>
                </c:pt>
                <c:pt idx="14264">
                  <c:v>1839.12</c:v>
                </c:pt>
                <c:pt idx="14265">
                  <c:v>1677.55</c:v>
                </c:pt>
                <c:pt idx="14266">
                  <c:v>1369.31</c:v>
                </c:pt>
                <c:pt idx="14267">
                  <c:v>1641.43</c:v>
                </c:pt>
                <c:pt idx="14268">
                  <c:v>2047.64</c:v>
                </c:pt>
                <c:pt idx="14269">
                  <c:v>1828.45</c:v>
                </c:pt>
                <c:pt idx="14270">
                  <c:v>1699.84</c:v>
                </c:pt>
                <c:pt idx="14271">
                  <c:v>1564.11</c:v>
                </c:pt>
                <c:pt idx="14272">
                  <c:v>2118.7199999999998</c:v>
                </c:pt>
                <c:pt idx="14273">
                  <c:v>1988.39</c:v>
                </c:pt>
                <c:pt idx="14274">
                  <c:v>2120.4</c:v>
                </c:pt>
                <c:pt idx="14275">
                  <c:v>1574.49</c:v>
                </c:pt>
                <c:pt idx="14276">
                  <c:v>1819.27</c:v>
                </c:pt>
                <c:pt idx="14277">
                  <c:v>2327.7600000000002</c:v>
                </c:pt>
                <c:pt idx="14278">
                  <c:v>2590.46</c:v>
                </c:pt>
                <c:pt idx="14279">
                  <c:v>2482.7800000000002</c:v>
                </c:pt>
                <c:pt idx="14280">
                  <c:v>1689.21</c:v>
                </c:pt>
                <c:pt idx="14281">
                  <c:v>2524.7800000000002</c:v>
                </c:pt>
                <c:pt idx="14282">
                  <c:v>2151.67</c:v>
                </c:pt>
                <c:pt idx="14283">
                  <c:v>2928.51</c:v>
                </c:pt>
                <c:pt idx="14284">
                  <c:v>1701.2</c:v>
                </c:pt>
                <c:pt idx="14285">
                  <c:v>2090.94</c:v>
                </c:pt>
                <c:pt idx="14286">
                  <c:v>1872.83</c:v>
                </c:pt>
                <c:pt idx="14287">
                  <c:v>1842.09</c:v>
                </c:pt>
                <c:pt idx="14288">
                  <c:v>2234.5500000000002</c:v>
                </c:pt>
                <c:pt idx="14289">
                  <c:v>2064.29</c:v>
                </c:pt>
                <c:pt idx="14290">
                  <c:v>1956.44</c:v>
                </c:pt>
                <c:pt idx="14291">
                  <c:v>1844.3</c:v>
                </c:pt>
                <c:pt idx="14292">
                  <c:v>2188.73</c:v>
                </c:pt>
                <c:pt idx="14293">
                  <c:v>1529.07</c:v>
                </c:pt>
                <c:pt idx="14294">
                  <c:v>1502.35</c:v>
                </c:pt>
                <c:pt idx="14295">
                  <c:v>1699.41</c:v>
                </c:pt>
                <c:pt idx="14296">
                  <c:v>4985.99</c:v>
                </c:pt>
                <c:pt idx="14297">
                  <c:v>2574.29</c:v>
                </c:pt>
                <c:pt idx="14298">
                  <c:v>1558.82</c:v>
                </c:pt>
                <c:pt idx="14299">
                  <c:v>1608.93</c:v>
                </c:pt>
                <c:pt idx="14300">
                  <c:v>1879.04</c:v>
                </c:pt>
                <c:pt idx="14301">
                  <c:v>2180.91</c:v>
                </c:pt>
                <c:pt idx="14302">
                  <c:v>1135.05</c:v>
                </c:pt>
                <c:pt idx="14303">
                  <c:v>1994.84</c:v>
                </c:pt>
                <c:pt idx="14304">
                  <c:v>1603.28</c:v>
                </c:pt>
                <c:pt idx="14305">
                  <c:v>1538.06</c:v>
                </c:pt>
                <c:pt idx="14306">
                  <c:v>1983.31</c:v>
                </c:pt>
                <c:pt idx="14307">
                  <c:v>1493.86</c:v>
                </c:pt>
                <c:pt idx="14308">
                  <c:v>1397.59</c:v>
                </c:pt>
                <c:pt idx="14309">
                  <c:v>1968.2</c:v>
                </c:pt>
                <c:pt idx="14310">
                  <c:v>1858.12</c:v>
                </c:pt>
                <c:pt idx="14311">
                  <c:v>2023.44</c:v>
                </c:pt>
                <c:pt idx="14312">
                  <c:v>1695.07</c:v>
                </c:pt>
                <c:pt idx="14313">
                  <c:v>1915.1</c:v>
                </c:pt>
                <c:pt idx="14314">
                  <c:v>2171.71</c:v>
                </c:pt>
                <c:pt idx="14315">
                  <c:v>1529.32</c:v>
                </c:pt>
                <c:pt idx="14316">
                  <c:v>1673.68</c:v>
                </c:pt>
                <c:pt idx="14317">
                  <c:v>1567.59</c:v>
                </c:pt>
                <c:pt idx="14318">
                  <c:v>2223.06</c:v>
                </c:pt>
                <c:pt idx="14319">
                  <c:v>2322.75</c:v>
                </c:pt>
                <c:pt idx="14320">
                  <c:v>1567.85</c:v>
                </c:pt>
                <c:pt idx="14321">
                  <c:v>1707.92</c:v>
                </c:pt>
                <c:pt idx="14322">
                  <c:v>2196.4699999999998</c:v>
                </c:pt>
                <c:pt idx="14323">
                  <c:v>2614.79</c:v>
                </c:pt>
                <c:pt idx="14324">
                  <c:v>2006.29</c:v>
                </c:pt>
                <c:pt idx="14325">
                  <c:v>2393.92</c:v>
                </c:pt>
                <c:pt idx="14326">
                  <c:v>1669.45</c:v>
                </c:pt>
                <c:pt idx="14327">
                  <c:v>1695.98</c:v>
                </c:pt>
                <c:pt idx="14328">
                  <c:v>1674.1</c:v>
                </c:pt>
                <c:pt idx="14329">
                  <c:v>1191.17</c:v>
                </c:pt>
                <c:pt idx="14330">
                  <c:v>2241.56</c:v>
                </c:pt>
                <c:pt idx="14331">
                  <c:v>1931.5</c:v>
                </c:pt>
                <c:pt idx="14332">
                  <c:v>1945.43</c:v>
                </c:pt>
                <c:pt idx="14333">
                  <c:v>1794.02</c:v>
                </c:pt>
                <c:pt idx="14334">
                  <c:v>1192.01</c:v>
                </c:pt>
                <c:pt idx="14335">
                  <c:v>2079.5</c:v>
                </c:pt>
                <c:pt idx="14336">
                  <c:v>1626.01</c:v>
                </c:pt>
                <c:pt idx="14337">
                  <c:v>1752.17</c:v>
                </c:pt>
                <c:pt idx="14338">
                  <c:v>1379.4</c:v>
                </c:pt>
                <c:pt idx="14339">
                  <c:v>4318.47</c:v>
                </c:pt>
                <c:pt idx="14340">
                  <c:v>1827.96</c:v>
                </c:pt>
                <c:pt idx="14341">
                  <c:v>2105.6799999999998</c:v>
                </c:pt>
                <c:pt idx="14342">
                  <c:v>2105.79</c:v>
                </c:pt>
                <c:pt idx="14343">
                  <c:v>1860</c:v>
                </c:pt>
                <c:pt idx="14344">
                  <c:v>1785.46</c:v>
                </c:pt>
                <c:pt idx="14345">
                  <c:v>1321.58</c:v>
                </c:pt>
                <c:pt idx="14346">
                  <c:v>1432.75</c:v>
                </c:pt>
                <c:pt idx="14347">
                  <c:v>1795.62</c:v>
                </c:pt>
                <c:pt idx="14348">
                  <c:v>1988.06</c:v>
                </c:pt>
                <c:pt idx="14349">
                  <c:v>1923.64</c:v>
                </c:pt>
                <c:pt idx="14350">
                  <c:v>1863.15</c:v>
                </c:pt>
                <c:pt idx="14351">
                  <c:v>2164.5</c:v>
                </c:pt>
                <c:pt idx="14352">
                  <c:v>1972.42</c:v>
                </c:pt>
                <c:pt idx="14353">
                  <c:v>1446.51</c:v>
                </c:pt>
                <c:pt idx="14354">
                  <c:v>1577.94</c:v>
                </c:pt>
                <c:pt idx="14355">
                  <c:v>1268.0999999999999</c:v>
                </c:pt>
                <c:pt idx="14356">
                  <c:v>1158.22</c:v>
                </c:pt>
                <c:pt idx="14357">
                  <c:v>1707.18</c:v>
                </c:pt>
                <c:pt idx="14358">
                  <c:v>1272.44</c:v>
                </c:pt>
                <c:pt idx="14359">
                  <c:v>1897.35</c:v>
                </c:pt>
                <c:pt idx="14360">
                  <c:v>1769.5</c:v>
                </c:pt>
                <c:pt idx="14361">
                  <c:v>1966.74</c:v>
                </c:pt>
                <c:pt idx="14362">
                  <c:v>2251.61</c:v>
                </c:pt>
                <c:pt idx="14363">
                  <c:v>1322.93</c:v>
                </c:pt>
                <c:pt idx="14364">
                  <c:v>1646</c:v>
                </c:pt>
                <c:pt idx="14365">
                  <c:v>2644.05</c:v>
                </c:pt>
                <c:pt idx="14366">
                  <c:v>1668.51</c:v>
                </c:pt>
                <c:pt idx="14367">
                  <c:v>2336.14</c:v>
                </c:pt>
                <c:pt idx="14368">
                  <c:v>2281.04</c:v>
                </c:pt>
                <c:pt idx="14369">
                  <c:v>1968.19</c:v>
                </c:pt>
                <c:pt idx="14370">
                  <c:v>1807.5</c:v>
                </c:pt>
                <c:pt idx="14371">
                  <c:v>2263.0300000000002</c:v>
                </c:pt>
                <c:pt idx="14372">
                  <c:v>2223.29</c:v>
                </c:pt>
                <c:pt idx="14373">
                  <c:v>1501.56</c:v>
                </c:pt>
                <c:pt idx="14374">
                  <c:v>2259.83</c:v>
                </c:pt>
                <c:pt idx="14375">
                  <c:v>2307.7199999999998</c:v>
                </c:pt>
                <c:pt idx="14376">
                  <c:v>1675.84</c:v>
                </c:pt>
                <c:pt idx="14377">
                  <c:v>1975.26</c:v>
                </c:pt>
                <c:pt idx="14378">
                  <c:v>1417.31</c:v>
                </c:pt>
                <c:pt idx="14379">
                  <c:v>1855.51</c:v>
                </c:pt>
                <c:pt idx="14380">
                  <c:v>1849.86</c:v>
                </c:pt>
                <c:pt idx="14381">
                  <c:v>1710.8</c:v>
                </c:pt>
                <c:pt idx="14382">
                  <c:v>2417</c:v>
                </c:pt>
                <c:pt idx="14383">
                  <c:v>1759.64</c:v>
                </c:pt>
                <c:pt idx="14384">
                  <c:v>2156.36</c:v>
                </c:pt>
                <c:pt idx="14385">
                  <c:v>1521.83</c:v>
                </c:pt>
                <c:pt idx="14386">
                  <c:v>1818.06</c:v>
                </c:pt>
                <c:pt idx="14387">
                  <c:v>1883.24</c:v>
                </c:pt>
                <c:pt idx="14388">
                  <c:v>1466.15</c:v>
                </c:pt>
                <c:pt idx="14389">
                  <c:v>1979.04</c:v>
                </c:pt>
                <c:pt idx="14390">
                  <c:v>2142.91</c:v>
                </c:pt>
                <c:pt idx="14391">
                  <c:v>1657.6</c:v>
                </c:pt>
                <c:pt idx="14392">
                  <c:v>1761.85</c:v>
                </c:pt>
                <c:pt idx="14393">
                  <c:v>2088.23</c:v>
                </c:pt>
                <c:pt idx="14394">
                  <c:v>1599.84</c:v>
                </c:pt>
                <c:pt idx="14395">
                  <c:v>1517.53</c:v>
                </c:pt>
                <c:pt idx="14396">
                  <c:v>1572.01</c:v>
                </c:pt>
                <c:pt idx="14397">
                  <c:v>2271.0700000000002</c:v>
                </c:pt>
                <c:pt idx="14398">
                  <c:v>2006.18</c:v>
                </c:pt>
                <c:pt idx="14399">
                  <c:v>1950.16</c:v>
                </c:pt>
                <c:pt idx="14400">
                  <c:v>1830.33</c:v>
                </c:pt>
                <c:pt idx="14401">
                  <c:v>1650.57</c:v>
                </c:pt>
                <c:pt idx="14402">
                  <c:v>1586.44</c:v>
                </c:pt>
                <c:pt idx="14403">
                  <c:v>2078.62</c:v>
                </c:pt>
                <c:pt idx="14404">
                  <c:v>2474.62</c:v>
                </c:pt>
                <c:pt idx="14405">
                  <c:v>1652.7</c:v>
                </c:pt>
                <c:pt idx="14406">
                  <c:v>1293.24</c:v>
                </c:pt>
                <c:pt idx="14407">
                  <c:v>1756.21</c:v>
                </c:pt>
                <c:pt idx="14408">
                  <c:v>2047.7</c:v>
                </c:pt>
                <c:pt idx="14409">
                  <c:v>1622.7</c:v>
                </c:pt>
                <c:pt idx="14410">
                  <c:v>2217.8000000000002</c:v>
                </c:pt>
                <c:pt idx="14411">
                  <c:v>1837.94</c:v>
                </c:pt>
                <c:pt idx="14412">
                  <c:v>1503.55</c:v>
                </c:pt>
                <c:pt idx="14413">
                  <c:v>1650.01</c:v>
                </c:pt>
                <c:pt idx="14414">
                  <c:v>1833.51</c:v>
                </c:pt>
                <c:pt idx="14415">
                  <c:v>1509.06</c:v>
                </c:pt>
                <c:pt idx="14416">
                  <c:v>1834.98</c:v>
                </c:pt>
                <c:pt idx="14417">
                  <c:v>1825.73</c:v>
                </c:pt>
                <c:pt idx="14418">
                  <c:v>1801.85</c:v>
                </c:pt>
                <c:pt idx="14419">
                  <c:v>1919.43</c:v>
                </c:pt>
                <c:pt idx="14420">
                  <c:v>1693.53</c:v>
                </c:pt>
                <c:pt idx="14421">
                  <c:v>1627.35</c:v>
                </c:pt>
                <c:pt idx="14422">
                  <c:v>1830.41</c:v>
                </c:pt>
                <c:pt idx="14423">
                  <c:v>3872.85</c:v>
                </c:pt>
                <c:pt idx="14424">
                  <c:v>3557.91</c:v>
                </c:pt>
                <c:pt idx="14425">
                  <c:v>3775.48</c:v>
                </c:pt>
                <c:pt idx="14426">
                  <c:v>3065.64</c:v>
                </c:pt>
                <c:pt idx="14427">
                  <c:v>3083.43</c:v>
                </c:pt>
                <c:pt idx="14428">
                  <c:v>2201.46</c:v>
                </c:pt>
                <c:pt idx="14429">
                  <c:v>3476.4</c:v>
                </c:pt>
                <c:pt idx="14430">
                  <c:v>4349.95</c:v>
                </c:pt>
                <c:pt idx="14431">
                  <c:v>985.89</c:v>
                </c:pt>
                <c:pt idx="14432">
                  <c:v>1186.29</c:v>
                </c:pt>
                <c:pt idx="14433">
                  <c:v>1631.69</c:v>
                </c:pt>
                <c:pt idx="14434">
                  <c:v>2823.87</c:v>
                </c:pt>
                <c:pt idx="14435">
                  <c:v>3827.38</c:v>
                </c:pt>
                <c:pt idx="14436">
                  <c:v>3206.93</c:v>
                </c:pt>
                <c:pt idx="14437">
                  <c:v>2638.2</c:v>
                </c:pt>
                <c:pt idx="14438">
                  <c:v>3288.36</c:v>
                </c:pt>
                <c:pt idx="14439">
                  <c:v>1616.9</c:v>
                </c:pt>
                <c:pt idx="14440">
                  <c:v>967.4</c:v>
                </c:pt>
                <c:pt idx="14441">
                  <c:v>228.24</c:v>
                </c:pt>
                <c:pt idx="14442">
                  <c:v>1589.03</c:v>
                </c:pt>
                <c:pt idx="14443">
                  <c:v>4728.59</c:v>
                </c:pt>
                <c:pt idx="14444">
                  <c:v>3956.45</c:v>
                </c:pt>
                <c:pt idx="14445">
                  <c:v>4825.29</c:v>
                </c:pt>
                <c:pt idx="14446">
                  <c:v>3649.76</c:v>
                </c:pt>
                <c:pt idx="14447">
                  <c:v>4599.22</c:v>
                </c:pt>
                <c:pt idx="14448">
                  <c:v>6585.9</c:v>
                </c:pt>
                <c:pt idx="14449">
                  <c:v>9801.0499999999993</c:v>
                </c:pt>
                <c:pt idx="14450">
                  <c:v>5919.26</c:v>
                </c:pt>
                <c:pt idx="14451">
                  <c:v>4855.68</c:v>
                </c:pt>
                <c:pt idx="14452">
                  <c:v>8888.73</c:v>
                </c:pt>
                <c:pt idx="14453">
                  <c:v>6759.86</c:v>
                </c:pt>
                <c:pt idx="14454">
                  <c:v>6488.65</c:v>
                </c:pt>
                <c:pt idx="14455">
                  <c:v>11412.87</c:v>
                </c:pt>
                <c:pt idx="14456">
                  <c:v>13082.6</c:v>
                </c:pt>
                <c:pt idx="14457">
                  <c:v>18348.93</c:v>
                </c:pt>
                <c:pt idx="14458">
                  <c:v>17661.16</c:v>
                </c:pt>
                <c:pt idx="14459">
                  <c:v>16281.22</c:v>
                </c:pt>
                <c:pt idx="14460">
                  <c:v>13334.31</c:v>
                </c:pt>
                <c:pt idx="14461">
                  <c:v>20025.259999999998</c:v>
                </c:pt>
                <c:pt idx="14462">
                  <c:v>17306.14</c:v>
                </c:pt>
                <c:pt idx="14463">
                  <c:v>12019.07</c:v>
                </c:pt>
                <c:pt idx="14464">
                  <c:v>20923.03</c:v>
                </c:pt>
                <c:pt idx="14465">
                  <c:v>12270.81</c:v>
                </c:pt>
                <c:pt idx="14466">
                  <c:v>18492.330000000002</c:v>
                </c:pt>
                <c:pt idx="14467">
                  <c:v>5819.33</c:v>
                </c:pt>
                <c:pt idx="14468">
                  <c:v>2057.41</c:v>
                </c:pt>
                <c:pt idx="14469">
                  <c:v>4396.05</c:v>
                </c:pt>
                <c:pt idx="14470">
                  <c:v>4512.6099999999997</c:v>
                </c:pt>
                <c:pt idx="14471">
                  <c:v>4469.66</c:v>
                </c:pt>
                <c:pt idx="14472">
                  <c:v>3938.46</c:v>
                </c:pt>
                <c:pt idx="14473">
                  <c:v>3269.85</c:v>
                </c:pt>
                <c:pt idx="14474">
                  <c:v>4579.66</c:v>
                </c:pt>
                <c:pt idx="14475">
                  <c:v>320.06</c:v>
                </c:pt>
                <c:pt idx="14476">
                  <c:v>4070.13</c:v>
                </c:pt>
                <c:pt idx="14477">
                  <c:v>5920.49</c:v>
                </c:pt>
                <c:pt idx="14478">
                  <c:v>3971.9</c:v>
                </c:pt>
                <c:pt idx="14479">
                  <c:v>3003.57</c:v>
                </c:pt>
                <c:pt idx="14480">
                  <c:v>5332.84</c:v>
                </c:pt>
                <c:pt idx="14481">
                  <c:v>8160.42</c:v>
                </c:pt>
                <c:pt idx="14482">
                  <c:v>9211.6</c:v>
                </c:pt>
                <c:pt idx="14483">
                  <c:v>8235.41</c:v>
                </c:pt>
                <c:pt idx="14484">
                  <c:v>6460.48</c:v>
                </c:pt>
                <c:pt idx="14485">
                  <c:v>2295.38</c:v>
                </c:pt>
                <c:pt idx="14486">
                  <c:v>6257.95</c:v>
                </c:pt>
                <c:pt idx="14487">
                  <c:v>14473.25</c:v>
                </c:pt>
                <c:pt idx="14488">
                  <c:v>6437.6</c:v>
                </c:pt>
                <c:pt idx="14489">
                  <c:v>5482.88</c:v>
                </c:pt>
                <c:pt idx="14490">
                  <c:v>8012.46</c:v>
                </c:pt>
                <c:pt idx="14491">
                  <c:v>2328.27</c:v>
                </c:pt>
                <c:pt idx="14492">
                  <c:v>9126.58</c:v>
                </c:pt>
                <c:pt idx="14493">
                  <c:v>18691.169999999998</c:v>
                </c:pt>
                <c:pt idx="14494">
                  <c:v>24160.62</c:v>
                </c:pt>
                <c:pt idx="14495">
                  <c:v>11242.45</c:v>
                </c:pt>
                <c:pt idx="14496">
                  <c:v>16764.72</c:v>
                </c:pt>
                <c:pt idx="14497">
                  <c:v>10013.08</c:v>
                </c:pt>
                <c:pt idx="14498">
                  <c:v>6391.86</c:v>
                </c:pt>
                <c:pt idx="14499">
                  <c:v>2429.0500000000002</c:v>
                </c:pt>
                <c:pt idx="14500">
                  <c:v>7376.05</c:v>
                </c:pt>
                <c:pt idx="14501">
                  <c:v>3906.44</c:v>
                </c:pt>
                <c:pt idx="14502">
                  <c:v>6398.33</c:v>
                </c:pt>
                <c:pt idx="14503">
                  <c:v>16511.95</c:v>
                </c:pt>
                <c:pt idx="14504">
                  <c:v>25114.59</c:v>
                </c:pt>
                <c:pt idx="14505">
                  <c:v>22351.9</c:v>
                </c:pt>
                <c:pt idx="14506">
                  <c:v>13605.49</c:v>
                </c:pt>
                <c:pt idx="14507">
                  <c:v>16753.05</c:v>
                </c:pt>
                <c:pt idx="14508">
                  <c:v>22555.64</c:v>
                </c:pt>
                <c:pt idx="14509">
                  <c:v>27588.54</c:v>
                </c:pt>
                <c:pt idx="14510">
                  <c:v>17068.509999999998</c:v>
                </c:pt>
                <c:pt idx="14511">
                  <c:v>16944.61</c:v>
                </c:pt>
                <c:pt idx="14512">
                  <c:v>12358.78</c:v>
                </c:pt>
                <c:pt idx="14513">
                  <c:v>9215.66</c:v>
                </c:pt>
                <c:pt idx="14514">
                  <c:v>6063.12</c:v>
                </c:pt>
                <c:pt idx="14515">
                  <c:v>8112.64</c:v>
                </c:pt>
                <c:pt idx="14516">
                  <c:v>3316.74</c:v>
                </c:pt>
                <c:pt idx="14517">
                  <c:v>4869.45</c:v>
                </c:pt>
                <c:pt idx="14518">
                  <c:v>1609.12</c:v>
                </c:pt>
                <c:pt idx="14519">
                  <c:v>7052.54</c:v>
                </c:pt>
                <c:pt idx="14520">
                  <c:v>9967.4699999999993</c:v>
                </c:pt>
                <c:pt idx="14521">
                  <c:v>4896.1400000000003</c:v>
                </c:pt>
                <c:pt idx="14522">
                  <c:v>7844.44</c:v>
                </c:pt>
                <c:pt idx="14523">
                  <c:v>3536.11</c:v>
                </c:pt>
                <c:pt idx="14524">
                  <c:v>3619.55</c:v>
                </c:pt>
                <c:pt idx="14525">
                  <c:v>10465.23</c:v>
                </c:pt>
                <c:pt idx="14526">
                  <c:v>3352.63</c:v>
                </c:pt>
                <c:pt idx="14527">
                  <c:v>2477.7800000000002</c:v>
                </c:pt>
                <c:pt idx="14528">
                  <c:v>5462.32</c:v>
                </c:pt>
                <c:pt idx="14529">
                  <c:v>5150.59</c:v>
                </c:pt>
                <c:pt idx="14530">
                  <c:v>6397.98</c:v>
                </c:pt>
                <c:pt idx="14531">
                  <c:v>7928.15</c:v>
                </c:pt>
                <c:pt idx="14532">
                  <c:v>8081.71</c:v>
                </c:pt>
                <c:pt idx="14533">
                  <c:v>4304.7299999999996</c:v>
                </c:pt>
                <c:pt idx="14534">
                  <c:v>9007.25</c:v>
                </c:pt>
                <c:pt idx="14535">
                  <c:v>11294.93</c:v>
                </c:pt>
                <c:pt idx="14536">
                  <c:v>9555.1</c:v>
                </c:pt>
                <c:pt idx="14537">
                  <c:v>12649.78</c:v>
                </c:pt>
                <c:pt idx="14538">
                  <c:v>7699.84</c:v>
                </c:pt>
                <c:pt idx="14539">
                  <c:v>12243.14</c:v>
                </c:pt>
                <c:pt idx="14540">
                  <c:v>10973.55</c:v>
                </c:pt>
                <c:pt idx="14541">
                  <c:v>4147.6000000000004</c:v>
                </c:pt>
                <c:pt idx="14542">
                  <c:v>4530.08</c:v>
                </c:pt>
                <c:pt idx="14543">
                  <c:v>8701.0300000000007</c:v>
                </c:pt>
                <c:pt idx="14544">
                  <c:v>4056.32</c:v>
                </c:pt>
                <c:pt idx="14545">
                  <c:v>5511.2</c:v>
                </c:pt>
                <c:pt idx="14546">
                  <c:v>5557.9</c:v>
                </c:pt>
                <c:pt idx="14547">
                  <c:v>3668.09</c:v>
                </c:pt>
                <c:pt idx="14548">
                  <c:v>8452</c:v>
                </c:pt>
                <c:pt idx="14549">
                  <c:v>7153.26</c:v>
                </c:pt>
                <c:pt idx="14550">
                  <c:v>5211.8100000000004</c:v>
                </c:pt>
                <c:pt idx="14551">
                  <c:v>6082.11</c:v>
                </c:pt>
                <c:pt idx="14552">
                  <c:v>10783.59</c:v>
                </c:pt>
                <c:pt idx="14553">
                  <c:v>6687.51</c:v>
                </c:pt>
                <c:pt idx="14554">
                  <c:v>2838.13</c:v>
                </c:pt>
                <c:pt idx="14555">
                  <c:v>3435.66</c:v>
                </c:pt>
                <c:pt idx="14556">
                  <c:v>6093.56</c:v>
                </c:pt>
                <c:pt idx="14557">
                  <c:v>4666.1499999999996</c:v>
                </c:pt>
                <c:pt idx="14558">
                  <c:v>5474</c:v>
                </c:pt>
                <c:pt idx="14559">
                  <c:v>7098.85</c:v>
                </c:pt>
                <c:pt idx="14560">
                  <c:v>1643.06</c:v>
                </c:pt>
                <c:pt idx="14561">
                  <c:v>8527.7800000000007</c:v>
                </c:pt>
                <c:pt idx="14562">
                  <c:v>2391.83</c:v>
                </c:pt>
                <c:pt idx="14563">
                  <c:v>8989.77</c:v>
                </c:pt>
                <c:pt idx="14564">
                  <c:v>13348.07</c:v>
                </c:pt>
                <c:pt idx="14565">
                  <c:v>15641.26</c:v>
                </c:pt>
                <c:pt idx="14566">
                  <c:v>3113.68</c:v>
                </c:pt>
                <c:pt idx="14567">
                  <c:v>7399.44</c:v>
                </c:pt>
                <c:pt idx="14568">
                  <c:v>12449.03</c:v>
                </c:pt>
                <c:pt idx="14569">
                  <c:v>8533.57</c:v>
                </c:pt>
                <c:pt idx="14570">
                  <c:v>10262.049999999999</c:v>
                </c:pt>
                <c:pt idx="14571">
                  <c:v>8506.09</c:v>
                </c:pt>
                <c:pt idx="14572">
                  <c:v>10887.22</c:v>
                </c:pt>
                <c:pt idx="14573">
                  <c:v>9159.84</c:v>
                </c:pt>
                <c:pt idx="14574">
                  <c:v>8438.5</c:v>
                </c:pt>
                <c:pt idx="14575">
                  <c:v>3516.37</c:v>
                </c:pt>
                <c:pt idx="14576">
                  <c:v>5996.42</c:v>
                </c:pt>
                <c:pt idx="14577">
                  <c:v>5695.99</c:v>
                </c:pt>
                <c:pt idx="14578">
                  <c:v>6353.91</c:v>
                </c:pt>
                <c:pt idx="14579">
                  <c:v>6199.95</c:v>
                </c:pt>
                <c:pt idx="14580">
                  <c:v>5249.72</c:v>
                </c:pt>
                <c:pt idx="14581">
                  <c:v>6017.81</c:v>
                </c:pt>
                <c:pt idx="14582">
                  <c:v>9417.06</c:v>
                </c:pt>
                <c:pt idx="14583">
                  <c:v>4262.82</c:v>
                </c:pt>
                <c:pt idx="14584">
                  <c:v>2951.2</c:v>
                </c:pt>
                <c:pt idx="14585">
                  <c:v>3273.58</c:v>
                </c:pt>
                <c:pt idx="14586">
                  <c:v>5215.97</c:v>
                </c:pt>
                <c:pt idx="14587">
                  <c:v>4623.92</c:v>
                </c:pt>
                <c:pt idx="14588">
                  <c:v>4374.62</c:v>
                </c:pt>
                <c:pt idx="14589">
                  <c:v>3656.53</c:v>
                </c:pt>
                <c:pt idx="14590">
                  <c:v>2109.4</c:v>
                </c:pt>
                <c:pt idx="14591">
                  <c:v>2027.61</c:v>
                </c:pt>
                <c:pt idx="14592">
                  <c:v>7601.65</c:v>
                </c:pt>
                <c:pt idx="14593">
                  <c:v>2391.0700000000002</c:v>
                </c:pt>
                <c:pt idx="14594">
                  <c:v>2590.65</c:v>
                </c:pt>
                <c:pt idx="14595">
                  <c:v>3038.36</c:v>
                </c:pt>
                <c:pt idx="14596">
                  <c:v>3603.42</c:v>
                </c:pt>
                <c:pt idx="14597">
                  <c:v>3736.64</c:v>
                </c:pt>
                <c:pt idx="14598">
                  <c:v>4709.42</c:v>
                </c:pt>
                <c:pt idx="14599">
                  <c:v>4731.2</c:v>
                </c:pt>
                <c:pt idx="14600">
                  <c:v>3651.25</c:v>
                </c:pt>
                <c:pt idx="14601">
                  <c:v>1183.3</c:v>
                </c:pt>
                <c:pt idx="14602">
                  <c:v>734.72</c:v>
                </c:pt>
                <c:pt idx="14603">
                  <c:v>0.62</c:v>
                </c:pt>
                <c:pt idx="14604">
                  <c:v>1830.65</c:v>
                </c:pt>
                <c:pt idx="14605">
                  <c:v>12302.86</c:v>
                </c:pt>
                <c:pt idx="14606">
                  <c:v>14140.8</c:v>
                </c:pt>
                <c:pt idx="14607">
                  <c:v>21580.17</c:v>
                </c:pt>
                <c:pt idx="14608">
                  <c:v>5726.54</c:v>
                </c:pt>
                <c:pt idx="14609">
                  <c:v>1590.13</c:v>
                </c:pt>
                <c:pt idx="14610">
                  <c:v>4290.1899999999996</c:v>
                </c:pt>
                <c:pt idx="14611">
                  <c:v>3545.49</c:v>
                </c:pt>
                <c:pt idx="14612">
                  <c:v>972.86</c:v>
                </c:pt>
                <c:pt idx="14613">
                  <c:v>3050.25</c:v>
                </c:pt>
                <c:pt idx="14614">
                  <c:v>4181.43</c:v>
                </c:pt>
                <c:pt idx="14615">
                  <c:v>5345.27</c:v>
                </c:pt>
                <c:pt idx="14616">
                  <c:v>6116.7</c:v>
                </c:pt>
                <c:pt idx="14617">
                  <c:v>6443.84</c:v>
                </c:pt>
                <c:pt idx="14618">
                  <c:v>12476.52</c:v>
                </c:pt>
                <c:pt idx="14619">
                  <c:v>8769.2000000000007</c:v>
                </c:pt>
                <c:pt idx="14620">
                  <c:v>1788.76</c:v>
                </c:pt>
                <c:pt idx="14621">
                  <c:v>1729.06</c:v>
                </c:pt>
                <c:pt idx="14622">
                  <c:v>4008.96</c:v>
                </c:pt>
                <c:pt idx="14623">
                  <c:v>6963.61</c:v>
                </c:pt>
                <c:pt idx="14624">
                  <c:v>19099.96</c:v>
                </c:pt>
                <c:pt idx="14625">
                  <c:v>19884.849999999999</c:v>
                </c:pt>
                <c:pt idx="14626">
                  <c:v>9371.33</c:v>
                </c:pt>
                <c:pt idx="14627">
                  <c:v>3198.75</c:v>
                </c:pt>
                <c:pt idx="14628">
                  <c:v>1727.75</c:v>
                </c:pt>
                <c:pt idx="14629">
                  <c:v>2680.69</c:v>
                </c:pt>
                <c:pt idx="14630">
                  <c:v>877.61</c:v>
                </c:pt>
                <c:pt idx="14631">
                  <c:v>811.67</c:v>
                </c:pt>
                <c:pt idx="14632">
                  <c:v>605.84</c:v>
                </c:pt>
                <c:pt idx="14633">
                  <c:v>97.7</c:v>
                </c:pt>
                <c:pt idx="14634">
                  <c:v>1089.5899999999999</c:v>
                </c:pt>
                <c:pt idx="14635">
                  <c:v>506.7</c:v>
                </c:pt>
                <c:pt idx="14636">
                  <c:v>0.62</c:v>
                </c:pt>
                <c:pt idx="14637">
                  <c:v>1137.8800000000001</c:v>
                </c:pt>
                <c:pt idx="14638">
                  <c:v>3082.38</c:v>
                </c:pt>
                <c:pt idx="14639">
                  <c:v>5283.18</c:v>
                </c:pt>
                <c:pt idx="14640">
                  <c:v>2773.07</c:v>
                </c:pt>
                <c:pt idx="14641">
                  <c:v>4473.1400000000003</c:v>
                </c:pt>
                <c:pt idx="14642">
                  <c:v>2951.99</c:v>
                </c:pt>
                <c:pt idx="14643">
                  <c:v>1471.95</c:v>
                </c:pt>
                <c:pt idx="14644">
                  <c:v>1406.54</c:v>
                </c:pt>
                <c:pt idx="14645">
                  <c:v>2206.7600000000002</c:v>
                </c:pt>
                <c:pt idx="14646">
                  <c:v>2336.9699999999998</c:v>
                </c:pt>
                <c:pt idx="14647">
                  <c:v>2121.39</c:v>
                </c:pt>
                <c:pt idx="14648">
                  <c:v>4999.2700000000004</c:v>
                </c:pt>
                <c:pt idx="14649">
                  <c:v>3422.24</c:v>
                </c:pt>
                <c:pt idx="14650">
                  <c:v>4354.18</c:v>
                </c:pt>
                <c:pt idx="14651">
                  <c:v>4007.22</c:v>
                </c:pt>
                <c:pt idx="14652">
                  <c:v>157.47999999999999</c:v>
                </c:pt>
                <c:pt idx="14653">
                  <c:v>2578.02</c:v>
                </c:pt>
                <c:pt idx="14654">
                  <c:v>3429.11</c:v>
                </c:pt>
                <c:pt idx="14655">
                  <c:v>1611.49</c:v>
                </c:pt>
                <c:pt idx="14656">
                  <c:v>3198.64</c:v>
                </c:pt>
                <c:pt idx="14657">
                  <c:v>2021.1</c:v>
                </c:pt>
                <c:pt idx="14658">
                  <c:v>2414.44</c:v>
                </c:pt>
                <c:pt idx="14659">
                  <c:v>2376.19</c:v>
                </c:pt>
                <c:pt idx="14660">
                  <c:v>1861.62</c:v>
                </c:pt>
                <c:pt idx="14661">
                  <c:v>1564.68</c:v>
                </c:pt>
                <c:pt idx="14662">
                  <c:v>3540.11</c:v>
                </c:pt>
                <c:pt idx="14663">
                  <c:v>2121.2199999999998</c:v>
                </c:pt>
                <c:pt idx="14664">
                  <c:v>3165.04</c:v>
                </c:pt>
                <c:pt idx="14665">
                  <c:v>2924.73</c:v>
                </c:pt>
                <c:pt idx="14666">
                  <c:v>3164.52</c:v>
                </c:pt>
                <c:pt idx="14667">
                  <c:v>3669.45</c:v>
                </c:pt>
                <c:pt idx="14668">
                  <c:v>2714.65</c:v>
                </c:pt>
                <c:pt idx="14669">
                  <c:v>2129.3200000000002</c:v>
                </c:pt>
                <c:pt idx="14670">
                  <c:v>6715.13</c:v>
                </c:pt>
                <c:pt idx="14671">
                  <c:v>2688.49</c:v>
                </c:pt>
                <c:pt idx="14672">
                  <c:v>2661.36</c:v>
                </c:pt>
                <c:pt idx="14673">
                  <c:v>3745.26</c:v>
                </c:pt>
                <c:pt idx="14674">
                  <c:v>4732.8999999999996</c:v>
                </c:pt>
                <c:pt idx="14675">
                  <c:v>4158.0600000000004</c:v>
                </c:pt>
                <c:pt idx="14676">
                  <c:v>4756.38</c:v>
                </c:pt>
                <c:pt idx="14677">
                  <c:v>7542.43</c:v>
                </c:pt>
                <c:pt idx="14678">
                  <c:v>3923.61</c:v>
                </c:pt>
                <c:pt idx="14679">
                  <c:v>4994.13</c:v>
                </c:pt>
                <c:pt idx="14680">
                  <c:v>8394.67</c:v>
                </c:pt>
                <c:pt idx="14681">
                  <c:v>2597.4499999999998</c:v>
                </c:pt>
                <c:pt idx="14682">
                  <c:v>3189.36</c:v>
                </c:pt>
                <c:pt idx="14683">
                  <c:v>7655.88</c:v>
                </c:pt>
                <c:pt idx="14684">
                  <c:v>3066.6</c:v>
                </c:pt>
                <c:pt idx="14685">
                  <c:v>1320.99</c:v>
                </c:pt>
                <c:pt idx="14686">
                  <c:v>3008.47</c:v>
                </c:pt>
                <c:pt idx="14687">
                  <c:v>897.52</c:v>
                </c:pt>
                <c:pt idx="14688">
                  <c:v>1356.06</c:v>
                </c:pt>
                <c:pt idx="14689">
                  <c:v>4122.1899999999996</c:v>
                </c:pt>
                <c:pt idx="14690">
                  <c:v>3217.59</c:v>
                </c:pt>
                <c:pt idx="14691">
                  <c:v>4197.21</c:v>
                </c:pt>
                <c:pt idx="14692">
                  <c:v>2212.85</c:v>
                </c:pt>
                <c:pt idx="14693">
                  <c:v>5000.74</c:v>
                </c:pt>
                <c:pt idx="14694">
                  <c:v>2745.85</c:v>
                </c:pt>
                <c:pt idx="14695">
                  <c:v>3352.96</c:v>
                </c:pt>
                <c:pt idx="14696">
                  <c:v>2743.2</c:v>
                </c:pt>
                <c:pt idx="14697">
                  <c:v>3304.33</c:v>
                </c:pt>
                <c:pt idx="14698">
                  <c:v>5426.88</c:v>
                </c:pt>
                <c:pt idx="14699">
                  <c:v>1302.31</c:v>
                </c:pt>
                <c:pt idx="14700">
                  <c:v>3467.93</c:v>
                </c:pt>
                <c:pt idx="14701">
                  <c:v>1611.61</c:v>
                </c:pt>
                <c:pt idx="14702">
                  <c:v>2301.81</c:v>
                </c:pt>
                <c:pt idx="14703">
                  <c:v>1569.9</c:v>
                </c:pt>
                <c:pt idx="14704">
                  <c:v>1500.45</c:v>
                </c:pt>
                <c:pt idx="14705">
                  <c:v>1367.28</c:v>
                </c:pt>
                <c:pt idx="14706">
                  <c:v>2315.31</c:v>
                </c:pt>
                <c:pt idx="14707">
                  <c:v>4996.55</c:v>
                </c:pt>
                <c:pt idx="14708">
                  <c:v>7124.5</c:v>
                </c:pt>
                <c:pt idx="14709">
                  <c:v>2513.38</c:v>
                </c:pt>
                <c:pt idx="14710">
                  <c:v>3735.65</c:v>
                </c:pt>
                <c:pt idx="14711">
                  <c:v>2726.93</c:v>
                </c:pt>
                <c:pt idx="14712">
                  <c:v>2858.6</c:v>
                </c:pt>
                <c:pt idx="14713">
                  <c:v>3526.22</c:v>
                </c:pt>
                <c:pt idx="14714">
                  <c:v>2401.21</c:v>
                </c:pt>
                <c:pt idx="14715">
                  <c:v>2915.34</c:v>
                </c:pt>
                <c:pt idx="14716">
                  <c:v>3370.95</c:v>
                </c:pt>
                <c:pt idx="14717">
                  <c:v>3876.98</c:v>
                </c:pt>
                <c:pt idx="14718">
                  <c:v>5929.74</c:v>
                </c:pt>
                <c:pt idx="14719">
                  <c:v>6208.75</c:v>
                </c:pt>
                <c:pt idx="14720">
                  <c:v>7390.21</c:v>
                </c:pt>
                <c:pt idx="14721">
                  <c:v>2026.14</c:v>
                </c:pt>
                <c:pt idx="14722">
                  <c:v>4170.75</c:v>
                </c:pt>
                <c:pt idx="14723">
                  <c:v>1327.74</c:v>
                </c:pt>
                <c:pt idx="14724">
                  <c:v>5683.73</c:v>
                </c:pt>
                <c:pt idx="14725">
                  <c:v>2168.44</c:v>
                </c:pt>
                <c:pt idx="14726">
                  <c:v>3506.73</c:v>
                </c:pt>
                <c:pt idx="14727">
                  <c:v>4345.8100000000004</c:v>
                </c:pt>
                <c:pt idx="14728">
                  <c:v>1208.6099999999999</c:v>
                </c:pt>
                <c:pt idx="14729">
                  <c:v>3376.19</c:v>
                </c:pt>
                <c:pt idx="14730">
                  <c:v>1990.01</c:v>
                </c:pt>
                <c:pt idx="14731">
                  <c:v>2357.12</c:v>
                </c:pt>
                <c:pt idx="14732">
                  <c:v>1089.5</c:v>
                </c:pt>
                <c:pt idx="14733">
                  <c:v>1968.11</c:v>
                </c:pt>
                <c:pt idx="14734">
                  <c:v>4383.79</c:v>
                </c:pt>
                <c:pt idx="14735">
                  <c:v>1865.92</c:v>
                </c:pt>
                <c:pt idx="14736">
                  <c:v>511.13</c:v>
                </c:pt>
                <c:pt idx="14737">
                  <c:v>281.81</c:v>
                </c:pt>
                <c:pt idx="14738">
                  <c:v>1117.75</c:v>
                </c:pt>
                <c:pt idx="14739">
                  <c:v>2380.89</c:v>
                </c:pt>
                <c:pt idx="14740">
                  <c:v>618.26</c:v>
                </c:pt>
                <c:pt idx="14741">
                  <c:v>1077.97</c:v>
                </c:pt>
                <c:pt idx="14742">
                  <c:v>674.67</c:v>
                </c:pt>
                <c:pt idx="14743">
                  <c:v>503.18</c:v>
                </c:pt>
                <c:pt idx="14744">
                  <c:v>2166.89</c:v>
                </c:pt>
                <c:pt idx="14745">
                  <c:v>6560.63</c:v>
                </c:pt>
                <c:pt idx="14746">
                  <c:v>6732.02</c:v>
                </c:pt>
                <c:pt idx="14747">
                  <c:v>17318.740000000002</c:v>
                </c:pt>
                <c:pt idx="14748">
                  <c:v>5627.93</c:v>
                </c:pt>
                <c:pt idx="14749">
                  <c:v>19803.830000000002</c:v>
                </c:pt>
                <c:pt idx="14750">
                  <c:v>15216.49</c:v>
                </c:pt>
                <c:pt idx="14751">
                  <c:v>1636.05</c:v>
                </c:pt>
                <c:pt idx="14752">
                  <c:v>11486.93</c:v>
                </c:pt>
                <c:pt idx="14753">
                  <c:v>9209.5400000000009</c:v>
                </c:pt>
                <c:pt idx="14754">
                  <c:v>10503.02</c:v>
                </c:pt>
                <c:pt idx="14755">
                  <c:v>3711.45</c:v>
                </c:pt>
                <c:pt idx="14756">
                  <c:v>4863.8599999999997</c:v>
                </c:pt>
                <c:pt idx="14757">
                  <c:v>1707.3</c:v>
                </c:pt>
                <c:pt idx="14758">
                  <c:v>7557.44</c:v>
                </c:pt>
                <c:pt idx="14759">
                  <c:v>6960.23</c:v>
                </c:pt>
                <c:pt idx="14760">
                  <c:v>19977.150000000001</c:v>
                </c:pt>
                <c:pt idx="14761">
                  <c:v>15676.19</c:v>
                </c:pt>
                <c:pt idx="14762">
                  <c:v>21617.45</c:v>
                </c:pt>
                <c:pt idx="14763">
                  <c:v>13568.89</c:v>
                </c:pt>
                <c:pt idx="14764">
                  <c:v>8645.39</c:v>
                </c:pt>
                <c:pt idx="14765">
                  <c:v>5482.29</c:v>
                </c:pt>
                <c:pt idx="14766">
                  <c:v>12784.9</c:v>
                </c:pt>
                <c:pt idx="14767">
                  <c:v>13150.83</c:v>
                </c:pt>
                <c:pt idx="14768">
                  <c:v>20595.91</c:v>
                </c:pt>
                <c:pt idx="14769">
                  <c:v>12027.88</c:v>
                </c:pt>
                <c:pt idx="14770">
                  <c:v>12999.29</c:v>
                </c:pt>
                <c:pt idx="14771">
                  <c:v>19215.57</c:v>
                </c:pt>
                <c:pt idx="14772">
                  <c:v>22360.02</c:v>
                </c:pt>
                <c:pt idx="14773">
                  <c:v>13265.33</c:v>
                </c:pt>
                <c:pt idx="14774">
                  <c:v>23896.27</c:v>
                </c:pt>
                <c:pt idx="14775">
                  <c:v>14598.24</c:v>
                </c:pt>
                <c:pt idx="14776">
                  <c:v>13276.86</c:v>
                </c:pt>
                <c:pt idx="14777">
                  <c:v>7688.01</c:v>
                </c:pt>
                <c:pt idx="14778">
                  <c:v>14504.54</c:v>
                </c:pt>
                <c:pt idx="14779">
                  <c:v>22416.34</c:v>
                </c:pt>
                <c:pt idx="14780">
                  <c:v>19939.45</c:v>
                </c:pt>
                <c:pt idx="14781">
                  <c:v>16256.57</c:v>
                </c:pt>
                <c:pt idx="14782">
                  <c:v>16149.1</c:v>
                </c:pt>
                <c:pt idx="14783">
                  <c:v>20369.87</c:v>
                </c:pt>
                <c:pt idx="14784">
                  <c:v>24476.47</c:v>
                </c:pt>
                <c:pt idx="14785">
                  <c:v>19042.54</c:v>
                </c:pt>
                <c:pt idx="14786">
                  <c:v>12910.34</c:v>
                </c:pt>
                <c:pt idx="14787">
                  <c:v>15519</c:v>
                </c:pt>
                <c:pt idx="14788">
                  <c:v>14659.99</c:v>
                </c:pt>
                <c:pt idx="14789">
                  <c:v>5491.24</c:v>
                </c:pt>
                <c:pt idx="14790">
                  <c:v>6478.93</c:v>
                </c:pt>
                <c:pt idx="14791">
                  <c:v>7808.13</c:v>
                </c:pt>
                <c:pt idx="14792">
                  <c:v>9653.35</c:v>
                </c:pt>
                <c:pt idx="14793">
                  <c:v>9593</c:v>
                </c:pt>
                <c:pt idx="14794">
                  <c:v>11919.46</c:v>
                </c:pt>
                <c:pt idx="14795">
                  <c:v>18405.39</c:v>
                </c:pt>
                <c:pt idx="14796">
                  <c:v>7763.48</c:v>
                </c:pt>
                <c:pt idx="14797">
                  <c:v>7856.34</c:v>
                </c:pt>
                <c:pt idx="14798">
                  <c:v>15549.43</c:v>
                </c:pt>
                <c:pt idx="14799">
                  <c:v>3984.99</c:v>
                </c:pt>
                <c:pt idx="14800">
                  <c:v>2538.17</c:v>
                </c:pt>
                <c:pt idx="14801">
                  <c:v>3742.05</c:v>
                </c:pt>
                <c:pt idx="14802">
                  <c:v>5162.83</c:v>
                </c:pt>
                <c:pt idx="14803">
                  <c:v>3413.71</c:v>
                </c:pt>
                <c:pt idx="14804">
                  <c:v>12811.66</c:v>
                </c:pt>
                <c:pt idx="14805">
                  <c:v>9613.0300000000007</c:v>
                </c:pt>
                <c:pt idx="14806">
                  <c:v>5668.63</c:v>
                </c:pt>
                <c:pt idx="14807">
                  <c:v>11156.95</c:v>
                </c:pt>
                <c:pt idx="14808">
                  <c:v>6831.14</c:v>
                </c:pt>
                <c:pt idx="14809">
                  <c:v>8432.89</c:v>
                </c:pt>
                <c:pt idx="14810">
                  <c:v>11764.94</c:v>
                </c:pt>
                <c:pt idx="14811">
                  <c:v>11045.7</c:v>
                </c:pt>
                <c:pt idx="14812">
                  <c:v>10713.99</c:v>
                </c:pt>
                <c:pt idx="14813">
                  <c:v>6967.06</c:v>
                </c:pt>
                <c:pt idx="14814">
                  <c:v>3981.82</c:v>
                </c:pt>
                <c:pt idx="14815">
                  <c:v>7380.84</c:v>
                </c:pt>
                <c:pt idx="14816">
                  <c:v>7189.5</c:v>
                </c:pt>
                <c:pt idx="14817">
                  <c:v>4054.88</c:v>
                </c:pt>
                <c:pt idx="14818">
                  <c:v>5540.05</c:v>
                </c:pt>
                <c:pt idx="14819">
                  <c:v>9248.4</c:v>
                </c:pt>
                <c:pt idx="14820">
                  <c:v>4747.84</c:v>
                </c:pt>
                <c:pt idx="14821">
                  <c:v>4949.51</c:v>
                </c:pt>
                <c:pt idx="14822">
                  <c:v>2245.88</c:v>
                </c:pt>
                <c:pt idx="14823">
                  <c:v>3224.97</c:v>
                </c:pt>
                <c:pt idx="14824">
                  <c:v>1943.7</c:v>
                </c:pt>
                <c:pt idx="14825">
                  <c:v>5639.62</c:v>
                </c:pt>
                <c:pt idx="14826">
                  <c:v>4328.1899999999996</c:v>
                </c:pt>
                <c:pt idx="14827">
                  <c:v>6273.92</c:v>
                </c:pt>
                <c:pt idx="14828">
                  <c:v>983.72</c:v>
                </c:pt>
                <c:pt idx="14829">
                  <c:v>1856.18</c:v>
                </c:pt>
                <c:pt idx="14830">
                  <c:v>7028.1</c:v>
                </c:pt>
                <c:pt idx="14831">
                  <c:v>4684.83</c:v>
                </c:pt>
                <c:pt idx="14832">
                  <c:v>4146.28</c:v>
                </c:pt>
                <c:pt idx="14833">
                  <c:v>6658.35</c:v>
                </c:pt>
                <c:pt idx="14834">
                  <c:v>6142.3</c:v>
                </c:pt>
                <c:pt idx="14835">
                  <c:v>5912.75</c:v>
                </c:pt>
                <c:pt idx="14836">
                  <c:v>8782.0499999999993</c:v>
                </c:pt>
                <c:pt idx="14837">
                  <c:v>5036.68</c:v>
                </c:pt>
                <c:pt idx="14838">
                  <c:v>6883.38</c:v>
                </c:pt>
                <c:pt idx="14839">
                  <c:v>5601.74</c:v>
                </c:pt>
                <c:pt idx="14840">
                  <c:v>5624.97</c:v>
                </c:pt>
                <c:pt idx="14841">
                  <c:v>6192.47</c:v>
                </c:pt>
                <c:pt idx="14842">
                  <c:v>5064.8</c:v>
                </c:pt>
                <c:pt idx="14843">
                  <c:v>7618.97</c:v>
                </c:pt>
                <c:pt idx="14844">
                  <c:v>7411.73</c:v>
                </c:pt>
                <c:pt idx="14845">
                  <c:v>4864.17</c:v>
                </c:pt>
                <c:pt idx="14846">
                  <c:v>4293.6000000000004</c:v>
                </c:pt>
                <c:pt idx="14847">
                  <c:v>5472.03</c:v>
                </c:pt>
                <c:pt idx="14848">
                  <c:v>4486.67</c:v>
                </c:pt>
                <c:pt idx="14849">
                  <c:v>3185.29</c:v>
                </c:pt>
                <c:pt idx="14850">
                  <c:v>3244.73</c:v>
                </c:pt>
                <c:pt idx="14851">
                  <c:v>3987.29</c:v>
                </c:pt>
                <c:pt idx="14852">
                  <c:v>3966.34</c:v>
                </c:pt>
                <c:pt idx="14853">
                  <c:v>3991.56</c:v>
                </c:pt>
                <c:pt idx="14854">
                  <c:v>4634.9399999999996</c:v>
                </c:pt>
                <c:pt idx="14855">
                  <c:v>3964.1</c:v>
                </c:pt>
                <c:pt idx="14856">
                  <c:v>3826.59</c:v>
                </c:pt>
                <c:pt idx="14857">
                  <c:v>9931.14</c:v>
                </c:pt>
                <c:pt idx="14858">
                  <c:v>5070.54</c:v>
                </c:pt>
                <c:pt idx="14859">
                  <c:v>6552.21</c:v>
                </c:pt>
                <c:pt idx="14860">
                  <c:v>4211.74</c:v>
                </c:pt>
                <c:pt idx="14861">
                  <c:v>7011.83</c:v>
                </c:pt>
                <c:pt idx="14862">
                  <c:v>3900.25</c:v>
                </c:pt>
                <c:pt idx="14863">
                  <c:v>5740.29</c:v>
                </c:pt>
                <c:pt idx="14864">
                  <c:v>1889.3</c:v>
                </c:pt>
                <c:pt idx="14865">
                  <c:v>8854.6200000000008</c:v>
                </c:pt>
                <c:pt idx="14866">
                  <c:v>4950.01</c:v>
                </c:pt>
                <c:pt idx="14867">
                  <c:v>7257.02</c:v>
                </c:pt>
                <c:pt idx="14868">
                  <c:v>5871.39</c:v>
                </c:pt>
                <c:pt idx="14869">
                  <c:v>4460.29</c:v>
                </c:pt>
                <c:pt idx="14870">
                  <c:v>14682.56</c:v>
                </c:pt>
                <c:pt idx="14871">
                  <c:v>11522.31</c:v>
                </c:pt>
                <c:pt idx="14872">
                  <c:v>9819.7000000000007</c:v>
                </c:pt>
                <c:pt idx="14873">
                  <c:v>9457.9</c:v>
                </c:pt>
                <c:pt idx="14874">
                  <c:v>13233.76</c:v>
                </c:pt>
                <c:pt idx="14875">
                  <c:v>10267.209999999999</c:v>
                </c:pt>
                <c:pt idx="14876">
                  <c:v>4201.42</c:v>
                </c:pt>
                <c:pt idx="14877">
                  <c:v>13103.17</c:v>
                </c:pt>
                <c:pt idx="14878">
                  <c:v>11307.77</c:v>
                </c:pt>
                <c:pt idx="14879">
                  <c:v>13249.42</c:v>
                </c:pt>
                <c:pt idx="14880">
                  <c:v>13983.02</c:v>
                </c:pt>
                <c:pt idx="14881">
                  <c:v>8730.85</c:v>
                </c:pt>
                <c:pt idx="14882">
                  <c:v>10525.07</c:v>
                </c:pt>
                <c:pt idx="14883">
                  <c:v>10805.37</c:v>
                </c:pt>
                <c:pt idx="14884">
                  <c:v>9794.06</c:v>
                </c:pt>
                <c:pt idx="14885">
                  <c:v>8139.12</c:v>
                </c:pt>
                <c:pt idx="14886">
                  <c:v>6914.28</c:v>
                </c:pt>
                <c:pt idx="14887">
                  <c:v>8145.82</c:v>
                </c:pt>
                <c:pt idx="14888">
                  <c:v>5595.79</c:v>
                </c:pt>
                <c:pt idx="14889">
                  <c:v>8475.9500000000007</c:v>
                </c:pt>
                <c:pt idx="14890">
                  <c:v>7699.56</c:v>
                </c:pt>
                <c:pt idx="14891">
                  <c:v>9418.4599999999991</c:v>
                </c:pt>
                <c:pt idx="14892">
                  <c:v>9703.5300000000007</c:v>
                </c:pt>
                <c:pt idx="14893">
                  <c:v>10617.34</c:v>
                </c:pt>
                <c:pt idx="14894">
                  <c:v>14418.84</c:v>
                </c:pt>
                <c:pt idx="14895">
                  <c:v>7047.93</c:v>
                </c:pt>
                <c:pt idx="14896">
                  <c:v>6084.08</c:v>
                </c:pt>
                <c:pt idx="14897">
                  <c:v>6937.91</c:v>
                </c:pt>
                <c:pt idx="14898">
                  <c:v>4359.63</c:v>
                </c:pt>
                <c:pt idx="14899">
                  <c:v>6175.06</c:v>
                </c:pt>
                <c:pt idx="14900">
                  <c:v>6812.08</c:v>
                </c:pt>
                <c:pt idx="14901">
                  <c:v>4077.64</c:v>
                </c:pt>
                <c:pt idx="14902">
                  <c:v>5652.18</c:v>
                </c:pt>
                <c:pt idx="14903">
                  <c:v>18552.04</c:v>
                </c:pt>
                <c:pt idx="14904">
                  <c:v>28804.639999999999</c:v>
                </c:pt>
                <c:pt idx="14905">
                  <c:v>22079.34</c:v>
                </c:pt>
                <c:pt idx="14906">
                  <c:v>24471.03</c:v>
                </c:pt>
                <c:pt idx="14907">
                  <c:v>25591.69</c:v>
                </c:pt>
                <c:pt idx="14908">
                  <c:v>17549.3</c:v>
                </c:pt>
                <c:pt idx="14909">
                  <c:v>5289.97</c:v>
                </c:pt>
                <c:pt idx="14910">
                  <c:v>12744</c:v>
                </c:pt>
                <c:pt idx="14911">
                  <c:v>16852.939999999999</c:v>
                </c:pt>
                <c:pt idx="14912">
                  <c:v>16289.39</c:v>
                </c:pt>
                <c:pt idx="14913">
                  <c:v>8348.09</c:v>
                </c:pt>
                <c:pt idx="14914">
                  <c:v>18607.580000000002</c:v>
                </c:pt>
                <c:pt idx="14915">
                  <c:v>9713.2099999999991</c:v>
                </c:pt>
                <c:pt idx="14916">
                  <c:v>15292.64</c:v>
                </c:pt>
                <c:pt idx="14917">
                  <c:v>16309.32</c:v>
                </c:pt>
                <c:pt idx="14918">
                  <c:v>12952.76</c:v>
                </c:pt>
                <c:pt idx="14919">
                  <c:v>10065.5</c:v>
                </c:pt>
                <c:pt idx="14920">
                  <c:v>7305.23</c:v>
                </c:pt>
                <c:pt idx="14921">
                  <c:v>14943.75</c:v>
                </c:pt>
                <c:pt idx="14922">
                  <c:v>16446.580000000002</c:v>
                </c:pt>
                <c:pt idx="14923">
                  <c:v>5162.62</c:v>
                </c:pt>
                <c:pt idx="14924">
                  <c:v>16232.68</c:v>
                </c:pt>
                <c:pt idx="14925">
                  <c:v>14388.63</c:v>
                </c:pt>
                <c:pt idx="14926">
                  <c:v>9097.01</c:v>
                </c:pt>
                <c:pt idx="14927">
                  <c:v>6503.03</c:v>
                </c:pt>
                <c:pt idx="14928">
                  <c:v>12210.46</c:v>
                </c:pt>
                <c:pt idx="14929">
                  <c:v>3036.18</c:v>
                </c:pt>
                <c:pt idx="14930">
                  <c:v>2810.98</c:v>
                </c:pt>
                <c:pt idx="14931">
                  <c:v>3238.75</c:v>
                </c:pt>
                <c:pt idx="14932">
                  <c:v>3588.37</c:v>
                </c:pt>
                <c:pt idx="14933">
                  <c:v>4378.68</c:v>
                </c:pt>
                <c:pt idx="14934">
                  <c:v>3626.7</c:v>
                </c:pt>
                <c:pt idx="14935">
                  <c:v>4439.68</c:v>
                </c:pt>
                <c:pt idx="14936">
                  <c:v>5115.82</c:v>
                </c:pt>
                <c:pt idx="14937">
                  <c:v>4462.97</c:v>
                </c:pt>
                <c:pt idx="14938">
                  <c:v>4021.82</c:v>
                </c:pt>
                <c:pt idx="14939">
                  <c:v>1554.65</c:v>
                </c:pt>
                <c:pt idx="14940">
                  <c:v>3725.52</c:v>
                </c:pt>
                <c:pt idx="14941">
                  <c:v>5033.07</c:v>
                </c:pt>
                <c:pt idx="14942">
                  <c:v>3692.78</c:v>
                </c:pt>
                <c:pt idx="14943">
                  <c:v>6465.67</c:v>
                </c:pt>
                <c:pt idx="14944">
                  <c:v>6335.77</c:v>
                </c:pt>
                <c:pt idx="14945">
                  <c:v>3813.18</c:v>
                </c:pt>
                <c:pt idx="14946">
                  <c:v>3844.95</c:v>
                </c:pt>
                <c:pt idx="14947">
                  <c:v>3341.64</c:v>
                </c:pt>
                <c:pt idx="14948">
                  <c:v>2458.91</c:v>
                </c:pt>
                <c:pt idx="14949">
                  <c:v>2096.0300000000002</c:v>
                </c:pt>
                <c:pt idx="14950">
                  <c:v>1941</c:v>
                </c:pt>
                <c:pt idx="14951">
                  <c:v>2923.45</c:v>
                </c:pt>
                <c:pt idx="14952">
                  <c:v>1732.1</c:v>
                </c:pt>
                <c:pt idx="14953">
                  <c:v>2230.35</c:v>
                </c:pt>
                <c:pt idx="14954">
                  <c:v>2552.27</c:v>
                </c:pt>
                <c:pt idx="14955">
                  <c:v>2286.23</c:v>
                </c:pt>
                <c:pt idx="14956">
                  <c:v>1597.12</c:v>
                </c:pt>
                <c:pt idx="14957">
                  <c:v>2088.8200000000002</c:v>
                </c:pt>
                <c:pt idx="14958">
                  <c:v>3279.28</c:v>
                </c:pt>
                <c:pt idx="14959">
                  <c:v>1528.5</c:v>
                </c:pt>
                <c:pt idx="14960">
                  <c:v>1334.2</c:v>
                </c:pt>
                <c:pt idx="14961">
                  <c:v>1078.6099999999999</c:v>
                </c:pt>
                <c:pt idx="14962">
                  <c:v>784.91</c:v>
                </c:pt>
                <c:pt idx="14963">
                  <c:v>1813.34</c:v>
                </c:pt>
                <c:pt idx="14964">
                  <c:v>1797.23</c:v>
                </c:pt>
                <c:pt idx="14965">
                  <c:v>2262</c:v>
                </c:pt>
                <c:pt idx="14966">
                  <c:v>4748.03</c:v>
                </c:pt>
                <c:pt idx="14967">
                  <c:v>4811.1400000000003</c:v>
                </c:pt>
                <c:pt idx="14968">
                  <c:v>2605.34</c:v>
                </c:pt>
                <c:pt idx="14969">
                  <c:v>4248.32</c:v>
                </c:pt>
                <c:pt idx="14970">
                  <c:v>3972.34</c:v>
                </c:pt>
                <c:pt idx="14971">
                  <c:v>3158.93</c:v>
                </c:pt>
                <c:pt idx="14972">
                  <c:v>4702.6400000000003</c:v>
                </c:pt>
                <c:pt idx="14973">
                  <c:v>4533.54</c:v>
                </c:pt>
                <c:pt idx="14974">
                  <c:v>4061.33</c:v>
                </c:pt>
                <c:pt idx="14975">
                  <c:v>3655.68</c:v>
                </c:pt>
                <c:pt idx="14976">
                  <c:v>3506.73</c:v>
                </c:pt>
                <c:pt idx="14977">
                  <c:v>1750.97</c:v>
                </c:pt>
                <c:pt idx="14978">
                  <c:v>1450.54</c:v>
                </c:pt>
                <c:pt idx="14979">
                  <c:v>1692.13</c:v>
                </c:pt>
                <c:pt idx="14980">
                  <c:v>1819.49</c:v>
                </c:pt>
                <c:pt idx="14981">
                  <c:v>1373.29</c:v>
                </c:pt>
                <c:pt idx="14982">
                  <c:v>2155.29</c:v>
                </c:pt>
                <c:pt idx="14983">
                  <c:v>3905.33</c:v>
                </c:pt>
                <c:pt idx="14984">
                  <c:v>3920.05</c:v>
                </c:pt>
                <c:pt idx="14985">
                  <c:v>3903.85</c:v>
                </c:pt>
                <c:pt idx="14986">
                  <c:v>2927.91</c:v>
                </c:pt>
                <c:pt idx="14987">
                  <c:v>3703.73</c:v>
                </c:pt>
                <c:pt idx="14988">
                  <c:v>6283.39</c:v>
                </c:pt>
                <c:pt idx="14989">
                  <c:v>4569.6099999999997</c:v>
                </c:pt>
                <c:pt idx="14990">
                  <c:v>5468.49</c:v>
                </c:pt>
                <c:pt idx="14991">
                  <c:v>7814.1</c:v>
                </c:pt>
                <c:pt idx="14992">
                  <c:v>6369.92</c:v>
                </c:pt>
                <c:pt idx="14993">
                  <c:v>6246.87</c:v>
                </c:pt>
                <c:pt idx="14994">
                  <c:v>4859.7299999999996</c:v>
                </c:pt>
                <c:pt idx="14995">
                  <c:v>3488.05</c:v>
                </c:pt>
                <c:pt idx="14996">
                  <c:v>4305.21</c:v>
                </c:pt>
                <c:pt idx="14997">
                  <c:v>5625.81</c:v>
                </c:pt>
                <c:pt idx="14998">
                  <c:v>2317.4</c:v>
                </c:pt>
                <c:pt idx="14999">
                  <c:v>4647.58</c:v>
                </c:pt>
                <c:pt idx="15000">
                  <c:v>2554.84</c:v>
                </c:pt>
                <c:pt idx="15001">
                  <c:v>3512.13</c:v>
                </c:pt>
                <c:pt idx="15002">
                  <c:v>1749.51</c:v>
                </c:pt>
                <c:pt idx="15003">
                  <c:v>4557.96</c:v>
                </c:pt>
                <c:pt idx="15004">
                  <c:v>1931.71</c:v>
                </c:pt>
                <c:pt idx="15005">
                  <c:v>2389.89</c:v>
                </c:pt>
                <c:pt idx="15006">
                  <c:v>1139.3499999999999</c:v>
                </c:pt>
                <c:pt idx="15007">
                  <c:v>1196.77</c:v>
                </c:pt>
                <c:pt idx="15008">
                  <c:v>1149.1199999999999</c:v>
                </c:pt>
                <c:pt idx="15009">
                  <c:v>1895.57</c:v>
                </c:pt>
                <c:pt idx="15010">
                  <c:v>2033.17</c:v>
                </c:pt>
                <c:pt idx="15011">
                  <c:v>2193.77</c:v>
                </c:pt>
                <c:pt idx="15012">
                  <c:v>2167.65</c:v>
                </c:pt>
                <c:pt idx="15013">
                  <c:v>1843.03</c:v>
                </c:pt>
                <c:pt idx="15014">
                  <c:v>2054.63</c:v>
                </c:pt>
                <c:pt idx="15015">
                  <c:v>1816.18</c:v>
                </c:pt>
                <c:pt idx="15016">
                  <c:v>1453.3</c:v>
                </c:pt>
                <c:pt idx="15017">
                  <c:v>1972.28</c:v>
                </c:pt>
                <c:pt idx="15018">
                  <c:v>1930.39</c:v>
                </c:pt>
                <c:pt idx="15019">
                  <c:v>1985.85</c:v>
                </c:pt>
                <c:pt idx="15020">
                  <c:v>2511.7800000000002</c:v>
                </c:pt>
                <c:pt idx="15021">
                  <c:v>2358.12</c:v>
                </c:pt>
                <c:pt idx="15022">
                  <c:v>1610.93</c:v>
                </c:pt>
                <c:pt idx="15023">
                  <c:v>1416.57</c:v>
                </c:pt>
                <c:pt idx="15024">
                  <c:v>2271.5100000000002</c:v>
                </c:pt>
                <c:pt idx="15025">
                  <c:v>1734.08</c:v>
                </c:pt>
                <c:pt idx="15026">
                  <c:v>1703.76</c:v>
                </c:pt>
                <c:pt idx="15027">
                  <c:v>2707.98</c:v>
                </c:pt>
                <c:pt idx="15028">
                  <c:v>2324.08</c:v>
                </c:pt>
                <c:pt idx="15029">
                  <c:v>1910.26</c:v>
                </c:pt>
                <c:pt idx="15030">
                  <c:v>2170.23</c:v>
                </c:pt>
                <c:pt idx="15031">
                  <c:v>1799.08</c:v>
                </c:pt>
                <c:pt idx="15032">
                  <c:v>1554.92</c:v>
                </c:pt>
                <c:pt idx="15033">
                  <c:v>2199.41</c:v>
                </c:pt>
                <c:pt idx="15034">
                  <c:v>1889.81</c:v>
                </c:pt>
                <c:pt idx="15035">
                  <c:v>1465.65</c:v>
                </c:pt>
                <c:pt idx="15036">
                  <c:v>1968.23</c:v>
                </c:pt>
                <c:pt idx="15037">
                  <c:v>2730.63</c:v>
                </c:pt>
                <c:pt idx="15038">
                  <c:v>1642.89</c:v>
                </c:pt>
                <c:pt idx="15039">
                  <c:v>2054.77</c:v>
                </c:pt>
                <c:pt idx="15040">
                  <c:v>1868.06</c:v>
                </c:pt>
                <c:pt idx="15041">
                  <c:v>2045.64</c:v>
                </c:pt>
                <c:pt idx="15042">
                  <c:v>1742.72</c:v>
                </c:pt>
                <c:pt idx="15043">
                  <c:v>1939.53</c:v>
                </c:pt>
                <c:pt idx="15044">
                  <c:v>2021.39</c:v>
                </c:pt>
                <c:pt idx="15045">
                  <c:v>1073.43</c:v>
                </c:pt>
                <c:pt idx="15046">
                  <c:v>1832.28</c:v>
                </c:pt>
                <c:pt idx="15047">
                  <c:v>1274.7</c:v>
                </c:pt>
                <c:pt idx="15048">
                  <c:v>1978.2</c:v>
                </c:pt>
                <c:pt idx="15049">
                  <c:v>3725.34</c:v>
                </c:pt>
                <c:pt idx="15050">
                  <c:v>2500.96</c:v>
                </c:pt>
                <c:pt idx="15051">
                  <c:v>1729.55</c:v>
                </c:pt>
                <c:pt idx="15052">
                  <c:v>1371.38</c:v>
                </c:pt>
                <c:pt idx="15053">
                  <c:v>1864.26</c:v>
                </c:pt>
                <c:pt idx="15054">
                  <c:v>1294.21</c:v>
                </c:pt>
                <c:pt idx="15055">
                  <c:v>1255.73</c:v>
                </c:pt>
                <c:pt idx="15056">
                  <c:v>2026</c:v>
                </c:pt>
                <c:pt idx="15057">
                  <c:v>1949.69</c:v>
                </c:pt>
                <c:pt idx="15058">
                  <c:v>2240.2600000000002</c:v>
                </c:pt>
                <c:pt idx="15059">
                  <c:v>1461.38</c:v>
                </c:pt>
                <c:pt idx="15060">
                  <c:v>2709.54</c:v>
                </c:pt>
                <c:pt idx="15061">
                  <c:v>1809.37</c:v>
                </c:pt>
                <c:pt idx="15062">
                  <c:v>1646.96</c:v>
                </c:pt>
                <c:pt idx="15063">
                  <c:v>1034.68</c:v>
                </c:pt>
                <c:pt idx="15064">
                  <c:v>821.85</c:v>
                </c:pt>
                <c:pt idx="15065">
                  <c:v>1755.75</c:v>
                </c:pt>
                <c:pt idx="15066">
                  <c:v>1933.39</c:v>
                </c:pt>
                <c:pt idx="15067">
                  <c:v>1768.34</c:v>
                </c:pt>
                <c:pt idx="15068">
                  <c:v>1719.94</c:v>
                </c:pt>
                <c:pt idx="15069">
                  <c:v>2270.77</c:v>
                </c:pt>
                <c:pt idx="15070">
                  <c:v>1983.19</c:v>
                </c:pt>
                <c:pt idx="15071">
                  <c:v>1163.48</c:v>
                </c:pt>
                <c:pt idx="15072">
                  <c:v>2129.65</c:v>
                </c:pt>
                <c:pt idx="15073">
                  <c:v>1772.73</c:v>
                </c:pt>
                <c:pt idx="15074">
                  <c:v>2197.42</c:v>
                </c:pt>
                <c:pt idx="15075">
                  <c:v>1693.07</c:v>
                </c:pt>
                <c:pt idx="15076">
                  <c:v>2711.53</c:v>
                </c:pt>
                <c:pt idx="15077">
                  <c:v>2209.2800000000002</c:v>
                </c:pt>
                <c:pt idx="15078">
                  <c:v>1665.28</c:v>
                </c:pt>
                <c:pt idx="15079">
                  <c:v>1682.52</c:v>
                </c:pt>
                <c:pt idx="15080">
                  <c:v>1677.56</c:v>
                </c:pt>
                <c:pt idx="15081">
                  <c:v>2061.9</c:v>
                </c:pt>
                <c:pt idx="15082">
                  <c:v>2154.3000000000002</c:v>
                </c:pt>
                <c:pt idx="15083">
                  <c:v>2218.96</c:v>
                </c:pt>
                <c:pt idx="15084">
                  <c:v>1804.67</c:v>
                </c:pt>
                <c:pt idx="15085">
                  <c:v>2163.3200000000002</c:v>
                </c:pt>
                <c:pt idx="15086">
                  <c:v>2885.15</c:v>
                </c:pt>
                <c:pt idx="15087">
                  <c:v>2998.92</c:v>
                </c:pt>
                <c:pt idx="15088">
                  <c:v>1968.63</c:v>
                </c:pt>
                <c:pt idx="15089">
                  <c:v>2564.5500000000002</c:v>
                </c:pt>
                <c:pt idx="15090">
                  <c:v>2147.69</c:v>
                </c:pt>
                <c:pt idx="15091">
                  <c:v>1914.11</c:v>
                </c:pt>
                <c:pt idx="15092">
                  <c:v>1025.31</c:v>
                </c:pt>
                <c:pt idx="15093">
                  <c:v>2012.34</c:v>
                </c:pt>
                <c:pt idx="15094">
                  <c:v>1865.87</c:v>
                </c:pt>
                <c:pt idx="15095">
                  <c:v>3095.94</c:v>
                </c:pt>
                <c:pt idx="15096">
                  <c:v>2490.63</c:v>
                </c:pt>
                <c:pt idx="15097">
                  <c:v>2554.21</c:v>
                </c:pt>
                <c:pt idx="15098">
                  <c:v>2351.61</c:v>
                </c:pt>
                <c:pt idx="15099">
                  <c:v>2674.41</c:v>
                </c:pt>
                <c:pt idx="15100">
                  <c:v>2461.8200000000002</c:v>
                </c:pt>
                <c:pt idx="15101">
                  <c:v>2070.9</c:v>
                </c:pt>
                <c:pt idx="15102">
                  <c:v>2025.3</c:v>
                </c:pt>
                <c:pt idx="15103">
                  <c:v>1805.99</c:v>
                </c:pt>
                <c:pt idx="15104">
                  <c:v>2268.58</c:v>
                </c:pt>
                <c:pt idx="15105">
                  <c:v>2134.9899999999998</c:v>
                </c:pt>
                <c:pt idx="15106">
                  <c:v>1874.52</c:v>
                </c:pt>
                <c:pt idx="15107">
                  <c:v>1882.65</c:v>
                </c:pt>
                <c:pt idx="15108">
                  <c:v>1756.04</c:v>
                </c:pt>
                <c:pt idx="15109">
                  <c:v>1866.75</c:v>
                </c:pt>
                <c:pt idx="15110">
                  <c:v>1834.51</c:v>
                </c:pt>
                <c:pt idx="15111">
                  <c:v>1487.11</c:v>
                </c:pt>
                <c:pt idx="15112">
                  <c:v>1965.67</c:v>
                </c:pt>
                <c:pt idx="15113">
                  <c:v>2195.69</c:v>
                </c:pt>
                <c:pt idx="15114">
                  <c:v>1934.66</c:v>
                </c:pt>
                <c:pt idx="15115">
                  <c:v>1965.58</c:v>
                </c:pt>
                <c:pt idx="15116">
                  <c:v>2534.6799999999998</c:v>
                </c:pt>
                <c:pt idx="15117">
                  <c:v>2230.06</c:v>
                </c:pt>
                <c:pt idx="15118">
                  <c:v>1724.46</c:v>
                </c:pt>
                <c:pt idx="15119">
                  <c:v>2315.34</c:v>
                </c:pt>
                <c:pt idx="15120">
                  <c:v>2976.68</c:v>
                </c:pt>
                <c:pt idx="15121">
                  <c:v>1437.07</c:v>
                </c:pt>
                <c:pt idx="15122">
                  <c:v>1870.81</c:v>
                </c:pt>
                <c:pt idx="15123">
                  <c:v>2058.17</c:v>
                </c:pt>
                <c:pt idx="15124">
                  <c:v>1334.95</c:v>
                </c:pt>
                <c:pt idx="15125">
                  <c:v>1477.66</c:v>
                </c:pt>
                <c:pt idx="15126">
                  <c:v>1566.26</c:v>
                </c:pt>
                <c:pt idx="15127">
                  <c:v>1776.25</c:v>
                </c:pt>
                <c:pt idx="15128">
                  <c:v>1861.22</c:v>
                </c:pt>
                <c:pt idx="15129">
                  <c:v>1426.32</c:v>
                </c:pt>
                <c:pt idx="15130">
                  <c:v>2905.27</c:v>
                </c:pt>
                <c:pt idx="15131">
                  <c:v>2289.4299999999998</c:v>
                </c:pt>
                <c:pt idx="15132">
                  <c:v>2553.54</c:v>
                </c:pt>
                <c:pt idx="15133">
                  <c:v>1966.98</c:v>
                </c:pt>
                <c:pt idx="15134">
                  <c:v>2457.4499999999998</c:v>
                </c:pt>
                <c:pt idx="15135">
                  <c:v>1882.69</c:v>
                </c:pt>
                <c:pt idx="15136">
                  <c:v>2358.5300000000002</c:v>
                </c:pt>
                <c:pt idx="15137">
                  <c:v>2307.7399999999998</c:v>
                </c:pt>
                <c:pt idx="15138">
                  <c:v>2284.7800000000002</c:v>
                </c:pt>
                <c:pt idx="15139">
                  <c:v>2154.25</c:v>
                </c:pt>
                <c:pt idx="15140">
                  <c:v>1782.98</c:v>
                </c:pt>
                <c:pt idx="15141">
                  <c:v>2417.86</c:v>
                </c:pt>
                <c:pt idx="15142">
                  <c:v>1791.65</c:v>
                </c:pt>
                <c:pt idx="15143">
                  <c:v>1922.99</c:v>
                </c:pt>
                <c:pt idx="15144">
                  <c:v>1538.52</c:v>
                </c:pt>
                <c:pt idx="15145">
                  <c:v>1828.39</c:v>
                </c:pt>
                <c:pt idx="15146">
                  <c:v>2044.17</c:v>
                </c:pt>
                <c:pt idx="15147">
                  <c:v>1946.02</c:v>
                </c:pt>
                <c:pt idx="15148">
                  <c:v>1721.43</c:v>
                </c:pt>
                <c:pt idx="15149">
                  <c:v>5753.7</c:v>
                </c:pt>
                <c:pt idx="15150">
                  <c:v>0.62</c:v>
                </c:pt>
                <c:pt idx="15151">
                  <c:v>1827.86</c:v>
                </c:pt>
                <c:pt idx="15152">
                  <c:v>2378.88</c:v>
                </c:pt>
                <c:pt idx="15153">
                  <c:v>2320.34</c:v>
                </c:pt>
                <c:pt idx="15154">
                  <c:v>2292.06</c:v>
                </c:pt>
                <c:pt idx="15155">
                  <c:v>2187.13</c:v>
                </c:pt>
                <c:pt idx="15156">
                  <c:v>2067.81</c:v>
                </c:pt>
                <c:pt idx="15157">
                  <c:v>1873.03</c:v>
                </c:pt>
                <c:pt idx="15158">
                  <c:v>2228.48</c:v>
                </c:pt>
                <c:pt idx="15159">
                  <c:v>2265.69</c:v>
                </c:pt>
                <c:pt idx="15160">
                  <c:v>1435.01</c:v>
                </c:pt>
                <c:pt idx="15161">
                  <c:v>3387.08</c:v>
                </c:pt>
                <c:pt idx="15162">
                  <c:v>2060.59</c:v>
                </c:pt>
                <c:pt idx="15163">
                  <c:v>2175.85</c:v>
                </c:pt>
                <c:pt idx="15164">
                  <c:v>2197.96</c:v>
                </c:pt>
                <c:pt idx="15165">
                  <c:v>2438.9899999999998</c:v>
                </c:pt>
                <c:pt idx="15166">
                  <c:v>2296.62</c:v>
                </c:pt>
                <c:pt idx="15167">
                  <c:v>1515.31</c:v>
                </c:pt>
                <c:pt idx="15168">
                  <c:v>2356.71</c:v>
                </c:pt>
                <c:pt idx="15169">
                  <c:v>2233.42</c:v>
                </c:pt>
                <c:pt idx="15170">
                  <c:v>1848.62</c:v>
                </c:pt>
                <c:pt idx="15171">
                  <c:v>1606.98</c:v>
                </c:pt>
                <c:pt idx="15172">
                  <c:v>2534.5300000000002</c:v>
                </c:pt>
                <c:pt idx="15173">
                  <c:v>2569.96</c:v>
                </c:pt>
                <c:pt idx="15174">
                  <c:v>2358.2600000000002</c:v>
                </c:pt>
                <c:pt idx="15175">
                  <c:v>1931.22</c:v>
                </c:pt>
                <c:pt idx="15176">
                  <c:v>1841.4</c:v>
                </c:pt>
                <c:pt idx="15177">
                  <c:v>2346.12</c:v>
                </c:pt>
                <c:pt idx="15178">
                  <c:v>5560.74</c:v>
                </c:pt>
                <c:pt idx="15179">
                  <c:v>2413.33</c:v>
                </c:pt>
                <c:pt idx="15180">
                  <c:v>2102.9</c:v>
                </c:pt>
                <c:pt idx="15181">
                  <c:v>2462.14</c:v>
                </c:pt>
                <c:pt idx="15182">
                  <c:v>1321.72</c:v>
                </c:pt>
                <c:pt idx="15183">
                  <c:v>144.52000000000001</c:v>
                </c:pt>
                <c:pt idx="15184">
                  <c:v>264.5</c:v>
                </c:pt>
                <c:pt idx="15185">
                  <c:v>1846.95</c:v>
                </c:pt>
                <c:pt idx="15186">
                  <c:v>2086.67</c:v>
                </c:pt>
                <c:pt idx="15187">
                  <c:v>2540.98</c:v>
                </c:pt>
                <c:pt idx="15188">
                  <c:v>2149.5</c:v>
                </c:pt>
                <c:pt idx="15189">
                  <c:v>2214.36</c:v>
                </c:pt>
                <c:pt idx="15190">
                  <c:v>2203.73</c:v>
                </c:pt>
                <c:pt idx="15191">
                  <c:v>2172.6799999999998</c:v>
                </c:pt>
                <c:pt idx="15192">
                  <c:v>2463.4699999999998</c:v>
                </c:pt>
                <c:pt idx="15193">
                  <c:v>1835.71</c:v>
                </c:pt>
                <c:pt idx="15194">
                  <c:v>2182.71</c:v>
                </c:pt>
                <c:pt idx="15195">
                  <c:v>2493.96</c:v>
                </c:pt>
                <c:pt idx="15196">
                  <c:v>1863.76</c:v>
                </c:pt>
                <c:pt idx="15197">
                  <c:v>2288.42</c:v>
                </c:pt>
                <c:pt idx="15198">
                  <c:v>1840.43</c:v>
                </c:pt>
                <c:pt idx="15199">
                  <c:v>2330.3200000000002</c:v>
                </c:pt>
                <c:pt idx="15200">
                  <c:v>1728.42</c:v>
                </c:pt>
                <c:pt idx="15201">
                  <c:v>2029.59</c:v>
                </c:pt>
                <c:pt idx="15202">
                  <c:v>1841.93</c:v>
                </c:pt>
                <c:pt idx="15203">
                  <c:v>1769.97</c:v>
                </c:pt>
                <c:pt idx="15204">
                  <c:v>2189.9499999999998</c:v>
                </c:pt>
                <c:pt idx="15205">
                  <c:v>2537.08</c:v>
                </c:pt>
                <c:pt idx="15206">
                  <c:v>3016.58</c:v>
                </c:pt>
                <c:pt idx="15207">
                  <c:v>1688.2</c:v>
                </c:pt>
                <c:pt idx="15208">
                  <c:v>1458.77</c:v>
                </c:pt>
                <c:pt idx="15209">
                  <c:v>1488.81</c:v>
                </c:pt>
                <c:pt idx="15210">
                  <c:v>948.17</c:v>
                </c:pt>
                <c:pt idx="15211">
                  <c:v>1610.33</c:v>
                </c:pt>
                <c:pt idx="15212">
                  <c:v>1937.76</c:v>
                </c:pt>
                <c:pt idx="15213">
                  <c:v>1584.98</c:v>
                </c:pt>
                <c:pt idx="15214">
                  <c:v>4330.79</c:v>
                </c:pt>
                <c:pt idx="15215">
                  <c:v>3340.41</c:v>
                </c:pt>
                <c:pt idx="15216">
                  <c:v>2295.9899999999998</c:v>
                </c:pt>
                <c:pt idx="15217">
                  <c:v>2196.19</c:v>
                </c:pt>
                <c:pt idx="15218">
                  <c:v>2606.66</c:v>
                </c:pt>
                <c:pt idx="15219">
                  <c:v>2312.73</c:v>
                </c:pt>
                <c:pt idx="15220">
                  <c:v>2216.1</c:v>
                </c:pt>
                <c:pt idx="15221">
                  <c:v>2359.3000000000002</c:v>
                </c:pt>
                <c:pt idx="15222">
                  <c:v>2171.39</c:v>
                </c:pt>
                <c:pt idx="15223">
                  <c:v>2204.09</c:v>
                </c:pt>
                <c:pt idx="15224">
                  <c:v>2985.4</c:v>
                </c:pt>
                <c:pt idx="15225">
                  <c:v>3134.66</c:v>
                </c:pt>
                <c:pt idx="15226">
                  <c:v>3703.09</c:v>
                </c:pt>
                <c:pt idx="15227">
                  <c:v>1576.36</c:v>
                </c:pt>
                <c:pt idx="15228">
                  <c:v>1845.31</c:v>
                </c:pt>
                <c:pt idx="15229">
                  <c:v>1854.16</c:v>
                </c:pt>
                <c:pt idx="15230">
                  <c:v>2437.0300000000002</c:v>
                </c:pt>
                <c:pt idx="15231">
                  <c:v>2055.71</c:v>
                </c:pt>
                <c:pt idx="15232">
                  <c:v>1831.96</c:v>
                </c:pt>
                <c:pt idx="15233">
                  <c:v>1974.44</c:v>
                </c:pt>
                <c:pt idx="15234">
                  <c:v>2425.0500000000002</c:v>
                </c:pt>
                <c:pt idx="15235">
                  <c:v>1756.19</c:v>
                </c:pt>
                <c:pt idx="15236">
                  <c:v>1907.78</c:v>
                </c:pt>
                <c:pt idx="15237">
                  <c:v>2222.79</c:v>
                </c:pt>
                <c:pt idx="15238">
                  <c:v>2023.09</c:v>
                </c:pt>
                <c:pt idx="15239">
                  <c:v>1957.12</c:v>
                </c:pt>
                <c:pt idx="15240">
                  <c:v>2121.1</c:v>
                </c:pt>
                <c:pt idx="15241">
                  <c:v>1761.81</c:v>
                </c:pt>
                <c:pt idx="15242">
                  <c:v>1452.03</c:v>
                </c:pt>
                <c:pt idx="15243">
                  <c:v>2221.54</c:v>
                </c:pt>
                <c:pt idx="15244">
                  <c:v>1533.61</c:v>
                </c:pt>
                <c:pt idx="15245">
                  <c:v>1174.82</c:v>
                </c:pt>
                <c:pt idx="15246">
                  <c:v>2193.1</c:v>
                </c:pt>
                <c:pt idx="15247">
                  <c:v>1931.55</c:v>
                </c:pt>
                <c:pt idx="15248">
                  <c:v>1549.65</c:v>
                </c:pt>
                <c:pt idx="15249">
                  <c:v>1922.29</c:v>
                </c:pt>
                <c:pt idx="15250">
                  <c:v>2069.56</c:v>
                </c:pt>
                <c:pt idx="15251">
                  <c:v>1513.34</c:v>
                </c:pt>
                <c:pt idx="15252">
                  <c:v>1464.87</c:v>
                </c:pt>
                <c:pt idx="15253">
                  <c:v>1856.78</c:v>
                </c:pt>
                <c:pt idx="15254">
                  <c:v>2142.19</c:v>
                </c:pt>
                <c:pt idx="15255">
                  <c:v>1642.77</c:v>
                </c:pt>
                <c:pt idx="15256">
                  <c:v>1507.99</c:v>
                </c:pt>
                <c:pt idx="15257">
                  <c:v>2564.7399999999998</c:v>
                </c:pt>
                <c:pt idx="15258">
                  <c:v>1483.9</c:v>
                </c:pt>
                <c:pt idx="15259">
                  <c:v>1615.91</c:v>
                </c:pt>
                <c:pt idx="15260">
                  <c:v>1747.06</c:v>
                </c:pt>
                <c:pt idx="15261">
                  <c:v>2026.85</c:v>
                </c:pt>
                <c:pt idx="15262">
                  <c:v>1799.7</c:v>
                </c:pt>
                <c:pt idx="15263">
                  <c:v>2214.08</c:v>
                </c:pt>
                <c:pt idx="15264">
                  <c:v>1982.63</c:v>
                </c:pt>
                <c:pt idx="15265">
                  <c:v>1527.88</c:v>
                </c:pt>
                <c:pt idx="15266">
                  <c:v>1717.36</c:v>
                </c:pt>
                <c:pt idx="15267">
                  <c:v>2076.7800000000002</c:v>
                </c:pt>
                <c:pt idx="15268">
                  <c:v>1623.43</c:v>
                </c:pt>
                <c:pt idx="15269">
                  <c:v>2941.06</c:v>
                </c:pt>
                <c:pt idx="15270">
                  <c:v>1746.75</c:v>
                </c:pt>
                <c:pt idx="15271">
                  <c:v>2260.67</c:v>
                </c:pt>
                <c:pt idx="15272">
                  <c:v>3759.77</c:v>
                </c:pt>
                <c:pt idx="15273">
                  <c:v>1875.69</c:v>
                </c:pt>
                <c:pt idx="15274">
                  <c:v>1455.92</c:v>
                </c:pt>
                <c:pt idx="15275">
                  <c:v>2095.66</c:v>
                </c:pt>
                <c:pt idx="15276">
                  <c:v>1669.65</c:v>
                </c:pt>
                <c:pt idx="15277">
                  <c:v>2036.68</c:v>
                </c:pt>
                <c:pt idx="15278">
                  <c:v>2137.27</c:v>
                </c:pt>
                <c:pt idx="15279">
                  <c:v>1850.97</c:v>
                </c:pt>
                <c:pt idx="15280">
                  <c:v>1404.35</c:v>
                </c:pt>
                <c:pt idx="15281">
                  <c:v>1341.16</c:v>
                </c:pt>
                <c:pt idx="15282">
                  <c:v>1213.3599999999999</c:v>
                </c:pt>
                <c:pt idx="15283">
                  <c:v>1264.46</c:v>
                </c:pt>
                <c:pt idx="15284">
                  <c:v>2240.64</c:v>
                </c:pt>
                <c:pt idx="15285">
                  <c:v>1941.5</c:v>
                </c:pt>
                <c:pt idx="15286">
                  <c:v>1590.36</c:v>
                </c:pt>
                <c:pt idx="15287">
                  <c:v>2104.04</c:v>
                </c:pt>
                <c:pt idx="15288">
                  <c:v>2148</c:v>
                </c:pt>
                <c:pt idx="15289">
                  <c:v>2073.4499999999998</c:v>
                </c:pt>
                <c:pt idx="15290">
                  <c:v>2006.45</c:v>
                </c:pt>
                <c:pt idx="15291">
                  <c:v>1765.18</c:v>
                </c:pt>
                <c:pt idx="15292">
                  <c:v>1875.46</c:v>
                </c:pt>
                <c:pt idx="15293">
                  <c:v>1672.25</c:v>
                </c:pt>
                <c:pt idx="15294">
                  <c:v>2735.93</c:v>
                </c:pt>
                <c:pt idx="15295">
                  <c:v>1960.12</c:v>
                </c:pt>
                <c:pt idx="15296">
                  <c:v>1064.07</c:v>
                </c:pt>
                <c:pt idx="15297">
                  <c:v>1784.71</c:v>
                </c:pt>
                <c:pt idx="15298">
                  <c:v>1348.66</c:v>
                </c:pt>
                <c:pt idx="15299">
                  <c:v>1505.47</c:v>
                </c:pt>
                <c:pt idx="15300">
                  <c:v>1948.88</c:v>
                </c:pt>
                <c:pt idx="15301">
                  <c:v>2088.29</c:v>
                </c:pt>
                <c:pt idx="15302">
                  <c:v>5552.88</c:v>
                </c:pt>
                <c:pt idx="15303">
                  <c:v>2365.87</c:v>
                </c:pt>
                <c:pt idx="15304">
                  <c:v>2270.1799999999998</c:v>
                </c:pt>
                <c:pt idx="15305">
                  <c:v>1494.28</c:v>
                </c:pt>
                <c:pt idx="15306">
                  <c:v>1377.24</c:v>
                </c:pt>
                <c:pt idx="15307">
                  <c:v>1915.2</c:v>
                </c:pt>
                <c:pt idx="15308">
                  <c:v>2127.96</c:v>
                </c:pt>
                <c:pt idx="15309">
                  <c:v>1321.68</c:v>
                </c:pt>
                <c:pt idx="15310">
                  <c:v>1486.98</c:v>
                </c:pt>
                <c:pt idx="15311">
                  <c:v>1250.8699999999999</c:v>
                </c:pt>
                <c:pt idx="15312">
                  <c:v>1816.35</c:v>
                </c:pt>
                <c:pt idx="15313">
                  <c:v>2514.9299999999998</c:v>
                </c:pt>
                <c:pt idx="15314">
                  <c:v>1408.4</c:v>
                </c:pt>
                <c:pt idx="15315">
                  <c:v>1777.55</c:v>
                </c:pt>
                <c:pt idx="15316">
                  <c:v>1859.38</c:v>
                </c:pt>
                <c:pt idx="15317">
                  <c:v>2372.41</c:v>
                </c:pt>
                <c:pt idx="15318">
                  <c:v>1286.4100000000001</c:v>
                </c:pt>
                <c:pt idx="15319">
                  <c:v>1052.71</c:v>
                </c:pt>
                <c:pt idx="15320">
                  <c:v>2340.12</c:v>
                </c:pt>
                <c:pt idx="15321">
                  <c:v>2521.9699999999998</c:v>
                </c:pt>
                <c:pt idx="15322">
                  <c:v>1839.53</c:v>
                </c:pt>
                <c:pt idx="15323">
                  <c:v>1803.26</c:v>
                </c:pt>
                <c:pt idx="15324">
                  <c:v>1602.89</c:v>
                </c:pt>
                <c:pt idx="15325">
                  <c:v>2002.44</c:v>
                </c:pt>
                <c:pt idx="15326">
                  <c:v>1920.15</c:v>
                </c:pt>
                <c:pt idx="15327">
                  <c:v>1583.35</c:v>
                </c:pt>
                <c:pt idx="15328">
                  <c:v>1709.94</c:v>
                </c:pt>
                <c:pt idx="15329">
                  <c:v>2792.48</c:v>
                </c:pt>
                <c:pt idx="15330">
                  <c:v>1778.86</c:v>
                </c:pt>
                <c:pt idx="15331">
                  <c:v>1546.33</c:v>
                </c:pt>
                <c:pt idx="15332">
                  <c:v>1422.55</c:v>
                </c:pt>
                <c:pt idx="15333">
                  <c:v>1786.74</c:v>
                </c:pt>
                <c:pt idx="15334">
                  <c:v>1296.5</c:v>
                </c:pt>
                <c:pt idx="15335">
                  <c:v>1823.67</c:v>
                </c:pt>
                <c:pt idx="15336">
                  <c:v>1948.56</c:v>
                </c:pt>
                <c:pt idx="15337">
                  <c:v>1786.76</c:v>
                </c:pt>
                <c:pt idx="15338">
                  <c:v>1730.74</c:v>
                </c:pt>
                <c:pt idx="15339">
                  <c:v>2437.3200000000002</c:v>
                </c:pt>
                <c:pt idx="15340">
                  <c:v>1545.58</c:v>
                </c:pt>
                <c:pt idx="15341">
                  <c:v>1555.45</c:v>
                </c:pt>
                <c:pt idx="15342">
                  <c:v>1794.09</c:v>
                </c:pt>
                <c:pt idx="15343">
                  <c:v>1770.26</c:v>
                </c:pt>
                <c:pt idx="15344">
                  <c:v>965.46</c:v>
                </c:pt>
                <c:pt idx="15345">
                  <c:v>2122.0700000000002</c:v>
                </c:pt>
                <c:pt idx="15346">
                  <c:v>818.85</c:v>
                </c:pt>
                <c:pt idx="15347">
                  <c:v>1719.54</c:v>
                </c:pt>
                <c:pt idx="15348">
                  <c:v>5018.1000000000004</c:v>
                </c:pt>
                <c:pt idx="15349">
                  <c:v>2905.46</c:v>
                </c:pt>
                <c:pt idx="15350">
                  <c:v>2480.61</c:v>
                </c:pt>
                <c:pt idx="15351">
                  <c:v>1792.18</c:v>
                </c:pt>
                <c:pt idx="15352">
                  <c:v>1782.57</c:v>
                </c:pt>
                <c:pt idx="15353">
                  <c:v>1310.3599999999999</c:v>
                </c:pt>
                <c:pt idx="15354">
                  <c:v>1621.47</c:v>
                </c:pt>
                <c:pt idx="15355">
                  <c:v>2277.0300000000002</c:v>
                </c:pt>
                <c:pt idx="15356">
                  <c:v>3052.22</c:v>
                </c:pt>
                <c:pt idx="15357">
                  <c:v>2340.9899999999998</c:v>
                </c:pt>
                <c:pt idx="15358">
                  <c:v>2282.02</c:v>
                </c:pt>
                <c:pt idx="15359">
                  <c:v>1767.9</c:v>
                </c:pt>
                <c:pt idx="15360">
                  <c:v>2204.4699999999998</c:v>
                </c:pt>
                <c:pt idx="15361">
                  <c:v>2595.2800000000002</c:v>
                </c:pt>
                <c:pt idx="15362">
                  <c:v>1845.17</c:v>
                </c:pt>
                <c:pt idx="15363">
                  <c:v>1696.51</c:v>
                </c:pt>
                <c:pt idx="15364">
                  <c:v>2400.7800000000002</c:v>
                </c:pt>
                <c:pt idx="15365">
                  <c:v>2104.23</c:v>
                </c:pt>
                <c:pt idx="15366">
                  <c:v>2980.86</c:v>
                </c:pt>
                <c:pt idx="15367">
                  <c:v>2615.09</c:v>
                </c:pt>
                <c:pt idx="15368">
                  <c:v>2152.7800000000002</c:v>
                </c:pt>
                <c:pt idx="15369">
                  <c:v>1946.92</c:v>
                </c:pt>
                <c:pt idx="15370">
                  <c:v>1946.6</c:v>
                </c:pt>
                <c:pt idx="15371">
                  <c:v>1713.03</c:v>
                </c:pt>
                <c:pt idx="15372">
                  <c:v>2014.15</c:v>
                </c:pt>
                <c:pt idx="15373">
                  <c:v>1197.6400000000001</c:v>
                </c:pt>
                <c:pt idx="15374">
                  <c:v>2004.77</c:v>
                </c:pt>
                <c:pt idx="15375">
                  <c:v>2491.73</c:v>
                </c:pt>
                <c:pt idx="15376">
                  <c:v>2555.0300000000002</c:v>
                </c:pt>
                <c:pt idx="15377">
                  <c:v>2166.35</c:v>
                </c:pt>
                <c:pt idx="15378">
                  <c:v>1764.01</c:v>
                </c:pt>
                <c:pt idx="15379">
                  <c:v>2321.5300000000002</c:v>
                </c:pt>
                <c:pt idx="15380">
                  <c:v>1724.8</c:v>
                </c:pt>
                <c:pt idx="15381">
                  <c:v>1549.01</c:v>
                </c:pt>
                <c:pt idx="15382">
                  <c:v>1613.16</c:v>
                </c:pt>
                <c:pt idx="15383">
                  <c:v>1873.66</c:v>
                </c:pt>
                <c:pt idx="15384">
                  <c:v>1825.3</c:v>
                </c:pt>
                <c:pt idx="15385">
                  <c:v>1922.41</c:v>
                </c:pt>
                <c:pt idx="15386">
                  <c:v>1925.66</c:v>
                </c:pt>
                <c:pt idx="15387">
                  <c:v>2168.15</c:v>
                </c:pt>
                <c:pt idx="15388">
                  <c:v>4629.3999999999996</c:v>
                </c:pt>
                <c:pt idx="15389">
                  <c:v>2058.29</c:v>
                </c:pt>
                <c:pt idx="15390">
                  <c:v>2387.31</c:v>
                </c:pt>
                <c:pt idx="15391">
                  <c:v>2457</c:v>
                </c:pt>
                <c:pt idx="15392">
                  <c:v>1736.33</c:v>
                </c:pt>
                <c:pt idx="15393">
                  <c:v>1525.22</c:v>
                </c:pt>
                <c:pt idx="15394">
                  <c:v>1705.78</c:v>
                </c:pt>
                <c:pt idx="15395">
                  <c:v>1928.22</c:v>
                </c:pt>
                <c:pt idx="15396">
                  <c:v>2312.12</c:v>
                </c:pt>
                <c:pt idx="15397">
                  <c:v>2174.9</c:v>
                </c:pt>
                <c:pt idx="15398">
                  <c:v>1360.82</c:v>
                </c:pt>
                <c:pt idx="15399">
                  <c:v>2025.64</c:v>
                </c:pt>
                <c:pt idx="15400">
                  <c:v>1856.59</c:v>
                </c:pt>
                <c:pt idx="15401">
                  <c:v>2214.64</c:v>
                </c:pt>
                <c:pt idx="15402">
                  <c:v>2029.49</c:v>
                </c:pt>
                <c:pt idx="15403">
                  <c:v>2098.19</c:v>
                </c:pt>
                <c:pt idx="15404">
                  <c:v>1987.06</c:v>
                </c:pt>
                <c:pt idx="15405">
                  <c:v>1961.52</c:v>
                </c:pt>
                <c:pt idx="15406">
                  <c:v>2028.73</c:v>
                </c:pt>
                <c:pt idx="15407">
                  <c:v>2091.84</c:v>
                </c:pt>
                <c:pt idx="15408">
                  <c:v>1912.63</c:v>
                </c:pt>
                <c:pt idx="15409">
                  <c:v>2231.17</c:v>
                </c:pt>
                <c:pt idx="15410">
                  <c:v>1662.89</c:v>
                </c:pt>
                <c:pt idx="15411">
                  <c:v>2261.0700000000002</c:v>
                </c:pt>
                <c:pt idx="15412">
                  <c:v>2291.9</c:v>
                </c:pt>
                <c:pt idx="15413">
                  <c:v>1817.05</c:v>
                </c:pt>
                <c:pt idx="15414">
                  <c:v>2188.06</c:v>
                </c:pt>
                <c:pt idx="15415">
                  <c:v>2435.83</c:v>
                </c:pt>
                <c:pt idx="15416">
                  <c:v>2368.63</c:v>
                </c:pt>
                <c:pt idx="15417">
                  <c:v>1632.29</c:v>
                </c:pt>
                <c:pt idx="15418">
                  <c:v>2505.9299999999998</c:v>
                </c:pt>
                <c:pt idx="15419">
                  <c:v>2062.94</c:v>
                </c:pt>
                <c:pt idx="15420">
                  <c:v>1825.32</c:v>
                </c:pt>
                <c:pt idx="15421">
                  <c:v>2103.52</c:v>
                </c:pt>
                <c:pt idx="15422">
                  <c:v>1925.37</c:v>
                </c:pt>
                <c:pt idx="15423">
                  <c:v>1831.22</c:v>
                </c:pt>
                <c:pt idx="15424">
                  <c:v>2100.2199999999998</c:v>
                </c:pt>
                <c:pt idx="15425">
                  <c:v>1752.11</c:v>
                </c:pt>
                <c:pt idx="15426">
                  <c:v>2012.08</c:v>
                </c:pt>
                <c:pt idx="15427">
                  <c:v>2104.4899999999998</c:v>
                </c:pt>
                <c:pt idx="15428">
                  <c:v>2607.92</c:v>
                </c:pt>
                <c:pt idx="15429">
                  <c:v>1928.08</c:v>
                </c:pt>
                <c:pt idx="15430">
                  <c:v>2790.75</c:v>
                </c:pt>
                <c:pt idx="15431">
                  <c:v>3310.62</c:v>
                </c:pt>
                <c:pt idx="15432">
                  <c:v>3543.02</c:v>
                </c:pt>
                <c:pt idx="15433">
                  <c:v>595.73</c:v>
                </c:pt>
                <c:pt idx="15434">
                  <c:v>562.85</c:v>
                </c:pt>
                <c:pt idx="15435">
                  <c:v>1941.06</c:v>
                </c:pt>
                <c:pt idx="15436">
                  <c:v>3108.5</c:v>
                </c:pt>
                <c:pt idx="15437">
                  <c:v>1867.18</c:v>
                </c:pt>
                <c:pt idx="15438">
                  <c:v>2145.02</c:v>
                </c:pt>
                <c:pt idx="15439">
                  <c:v>1779.88</c:v>
                </c:pt>
                <c:pt idx="15440">
                  <c:v>1850.59</c:v>
                </c:pt>
                <c:pt idx="15441">
                  <c:v>1830.1</c:v>
                </c:pt>
                <c:pt idx="15442">
                  <c:v>1860.01</c:v>
                </c:pt>
                <c:pt idx="15443">
                  <c:v>1496.36</c:v>
                </c:pt>
                <c:pt idx="15444">
                  <c:v>2979.52</c:v>
                </c:pt>
                <c:pt idx="15445">
                  <c:v>1944.1</c:v>
                </c:pt>
                <c:pt idx="15446">
                  <c:v>1919.5</c:v>
                </c:pt>
                <c:pt idx="15447">
                  <c:v>1962.93</c:v>
                </c:pt>
                <c:pt idx="15448">
                  <c:v>2235.96</c:v>
                </c:pt>
                <c:pt idx="15449">
                  <c:v>1828.52</c:v>
                </c:pt>
                <c:pt idx="15450">
                  <c:v>2028.73</c:v>
                </c:pt>
                <c:pt idx="15451">
                  <c:v>1684.72</c:v>
                </c:pt>
                <c:pt idx="15452">
                  <c:v>1720.78</c:v>
                </c:pt>
                <c:pt idx="15453">
                  <c:v>2375.0700000000002</c:v>
                </c:pt>
                <c:pt idx="15454">
                  <c:v>2343.21</c:v>
                </c:pt>
                <c:pt idx="15455">
                  <c:v>2201.46</c:v>
                </c:pt>
                <c:pt idx="15456">
                  <c:v>1737.51</c:v>
                </c:pt>
                <c:pt idx="15457">
                  <c:v>1715.2</c:v>
                </c:pt>
                <c:pt idx="15458">
                  <c:v>2281.48</c:v>
                </c:pt>
                <c:pt idx="15459">
                  <c:v>1701.05</c:v>
                </c:pt>
                <c:pt idx="15460">
                  <c:v>1781.34</c:v>
                </c:pt>
                <c:pt idx="15461">
                  <c:v>2192</c:v>
                </c:pt>
                <c:pt idx="15462">
                  <c:v>1303.6600000000001</c:v>
                </c:pt>
                <c:pt idx="15463">
                  <c:v>1480.92</c:v>
                </c:pt>
                <c:pt idx="15464">
                  <c:v>1758.33</c:v>
                </c:pt>
                <c:pt idx="15465">
                  <c:v>2412.83</c:v>
                </c:pt>
                <c:pt idx="15466">
                  <c:v>2332.09</c:v>
                </c:pt>
                <c:pt idx="15467">
                  <c:v>1515.4</c:v>
                </c:pt>
                <c:pt idx="15468">
                  <c:v>2952.04</c:v>
                </c:pt>
                <c:pt idx="15469">
                  <c:v>2126.4899999999998</c:v>
                </c:pt>
                <c:pt idx="15470">
                  <c:v>2273.92</c:v>
                </c:pt>
                <c:pt idx="15471">
                  <c:v>1832.84</c:v>
                </c:pt>
                <c:pt idx="15472">
                  <c:v>1810.89</c:v>
                </c:pt>
                <c:pt idx="15473">
                  <c:v>1989.68</c:v>
                </c:pt>
                <c:pt idx="15474">
                  <c:v>3548.04</c:v>
                </c:pt>
                <c:pt idx="15475">
                  <c:v>3330.99</c:v>
                </c:pt>
                <c:pt idx="15476">
                  <c:v>2541.62</c:v>
                </c:pt>
                <c:pt idx="15477">
                  <c:v>1922.26</c:v>
                </c:pt>
                <c:pt idx="15478">
                  <c:v>1825.38</c:v>
                </c:pt>
                <c:pt idx="15479">
                  <c:v>2327.5500000000002</c:v>
                </c:pt>
                <c:pt idx="15480">
                  <c:v>2355.1</c:v>
                </c:pt>
                <c:pt idx="15481">
                  <c:v>2215.9899999999998</c:v>
                </c:pt>
                <c:pt idx="15482">
                  <c:v>2534.7800000000002</c:v>
                </c:pt>
                <c:pt idx="15483">
                  <c:v>2098.16</c:v>
                </c:pt>
                <c:pt idx="15484">
                  <c:v>1847.07</c:v>
                </c:pt>
                <c:pt idx="15485">
                  <c:v>1043.5999999999999</c:v>
                </c:pt>
                <c:pt idx="15486">
                  <c:v>1678.86</c:v>
                </c:pt>
                <c:pt idx="15487">
                  <c:v>2448.7399999999998</c:v>
                </c:pt>
                <c:pt idx="15488">
                  <c:v>2536.23</c:v>
                </c:pt>
                <c:pt idx="15489">
                  <c:v>2065.0700000000002</c:v>
                </c:pt>
                <c:pt idx="15490">
                  <c:v>2022.66</c:v>
                </c:pt>
                <c:pt idx="15491">
                  <c:v>1714.59</c:v>
                </c:pt>
                <c:pt idx="15492">
                  <c:v>1177.1400000000001</c:v>
                </c:pt>
                <c:pt idx="15493">
                  <c:v>2709.76</c:v>
                </c:pt>
                <c:pt idx="15494">
                  <c:v>531.69000000000005</c:v>
                </c:pt>
                <c:pt idx="15495">
                  <c:v>1630.09</c:v>
                </c:pt>
                <c:pt idx="15496">
                  <c:v>2204.63</c:v>
                </c:pt>
                <c:pt idx="15497">
                  <c:v>2378.73</c:v>
                </c:pt>
                <c:pt idx="15498">
                  <c:v>2329.6799999999998</c:v>
                </c:pt>
                <c:pt idx="15499">
                  <c:v>2238.21</c:v>
                </c:pt>
                <c:pt idx="15500">
                  <c:v>2169.25</c:v>
                </c:pt>
                <c:pt idx="15501">
                  <c:v>1772.39</c:v>
                </c:pt>
                <c:pt idx="15502">
                  <c:v>2131.71</c:v>
                </c:pt>
                <c:pt idx="15503">
                  <c:v>1430.55</c:v>
                </c:pt>
                <c:pt idx="15504">
                  <c:v>1623.27</c:v>
                </c:pt>
                <c:pt idx="15505">
                  <c:v>1990.97</c:v>
                </c:pt>
                <c:pt idx="15506">
                  <c:v>1782.55</c:v>
                </c:pt>
                <c:pt idx="15507">
                  <c:v>2579.58</c:v>
                </c:pt>
                <c:pt idx="15508">
                  <c:v>1650.96</c:v>
                </c:pt>
                <c:pt idx="15509">
                  <c:v>1996.98</c:v>
                </c:pt>
                <c:pt idx="15510">
                  <c:v>2153.9299999999998</c:v>
                </c:pt>
                <c:pt idx="15511">
                  <c:v>2236.88</c:v>
                </c:pt>
                <c:pt idx="15512">
                  <c:v>1864.45</c:v>
                </c:pt>
                <c:pt idx="15513">
                  <c:v>2187.13</c:v>
                </c:pt>
                <c:pt idx="15514">
                  <c:v>1529.02</c:v>
                </c:pt>
                <c:pt idx="15515">
                  <c:v>1598.88</c:v>
                </c:pt>
                <c:pt idx="15516">
                  <c:v>1396.41</c:v>
                </c:pt>
                <c:pt idx="15517">
                  <c:v>1865.23</c:v>
                </c:pt>
                <c:pt idx="15518">
                  <c:v>1139.7</c:v>
                </c:pt>
                <c:pt idx="15519">
                  <c:v>1964.38</c:v>
                </c:pt>
                <c:pt idx="15520">
                  <c:v>1646.02</c:v>
                </c:pt>
                <c:pt idx="15521">
                  <c:v>3103.74</c:v>
                </c:pt>
                <c:pt idx="15522">
                  <c:v>2015.26</c:v>
                </c:pt>
                <c:pt idx="15523">
                  <c:v>1710.88</c:v>
                </c:pt>
                <c:pt idx="15524">
                  <c:v>2648.65</c:v>
                </c:pt>
                <c:pt idx="15525">
                  <c:v>1572.49</c:v>
                </c:pt>
                <c:pt idx="15526">
                  <c:v>1694.51</c:v>
                </c:pt>
                <c:pt idx="15527">
                  <c:v>1777.48</c:v>
                </c:pt>
                <c:pt idx="15528">
                  <c:v>1283.3</c:v>
                </c:pt>
                <c:pt idx="15529">
                  <c:v>1622.24</c:v>
                </c:pt>
                <c:pt idx="15530">
                  <c:v>2022.98</c:v>
                </c:pt>
                <c:pt idx="15531">
                  <c:v>1841.22</c:v>
                </c:pt>
                <c:pt idx="15532">
                  <c:v>3589.85</c:v>
                </c:pt>
                <c:pt idx="15533">
                  <c:v>1622.54</c:v>
                </c:pt>
                <c:pt idx="15534">
                  <c:v>2040.94</c:v>
                </c:pt>
                <c:pt idx="15535">
                  <c:v>1607.06</c:v>
                </c:pt>
                <c:pt idx="15536">
                  <c:v>1929.39</c:v>
                </c:pt>
                <c:pt idx="15537">
                  <c:v>2230.4</c:v>
                </c:pt>
                <c:pt idx="15538">
                  <c:v>1344.22</c:v>
                </c:pt>
                <c:pt idx="15539">
                  <c:v>1835.25</c:v>
                </c:pt>
                <c:pt idx="15540">
                  <c:v>1776.31</c:v>
                </c:pt>
                <c:pt idx="15541">
                  <c:v>2006.78</c:v>
                </c:pt>
                <c:pt idx="15542">
                  <c:v>1738.2</c:v>
                </c:pt>
                <c:pt idx="15543">
                  <c:v>1584.46</c:v>
                </c:pt>
                <c:pt idx="15544">
                  <c:v>1042.9000000000001</c:v>
                </c:pt>
                <c:pt idx="15545">
                  <c:v>1708.15</c:v>
                </c:pt>
                <c:pt idx="15546">
                  <c:v>1386.58</c:v>
                </c:pt>
                <c:pt idx="15547">
                  <c:v>1636.82</c:v>
                </c:pt>
                <c:pt idx="15548">
                  <c:v>1688.41</c:v>
                </c:pt>
                <c:pt idx="15549">
                  <c:v>1717.4</c:v>
                </c:pt>
                <c:pt idx="15550">
                  <c:v>1711.48</c:v>
                </c:pt>
                <c:pt idx="15551">
                  <c:v>2193.85</c:v>
                </c:pt>
                <c:pt idx="15552">
                  <c:v>1974.25</c:v>
                </c:pt>
                <c:pt idx="15553">
                  <c:v>2956.36</c:v>
                </c:pt>
                <c:pt idx="15554">
                  <c:v>1425.33</c:v>
                </c:pt>
                <c:pt idx="15555">
                  <c:v>1304.6400000000001</c:v>
                </c:pt>
                <c:pt idx="15556">
                  <c:v>2003.75</c:v>
                </c:pt>
                <c:pt idx="15557">
                  <c:v>820.79</c:v>
                </c:pt>
                <c:pt idx="15558">
                  <c:v>1958.96</c:v>
                </c:pt>
                <c:pt idx="15559">
                  <c:v>1836.46</c:v>
                </c:pt>
                <c:pt idx="15560">
                  <c:v>2210.94</c:v>
                </c:pt>
                <c:pt idx="15561">
                  <c:v>1643.95</c:v>
                </c:pt>
                <c:pt idx="15562">
                  <c:v>2510.71</c:v>
                </c:pt>
                <c:pt idx="15563">
                  <c:v>2877.16</c:v>
                </c:pt>
                <c:pt idx="15564">
                  <c:v>1125.97</c:v>
                </c:pt>
                <c:pt idx="15565">
                  <c:v>1996.87</c:v>
                </c:pt>
                <c:pt idx="15566">
                  <c:v>1327.14</c:v>
                </c:pt>
                <c:pt idx="15567">
                  <c:v>1594.77</c:v>
                </c:pt>
                <c:pt idx="15568">
                  <c:v>1831.37</c:v>
                </c:pt>
                <c:pt idx="15569">
                  <c:v>1995.26</c:v>
                </c:pt>
                <c:pt idx="15570">
                  <c:v>1611.52</c:v>
                </c:pt>
                <c:pt idx="15571">
                  <c:v>2050.04</c:v>
                </c:pt>
                <c:pt idx="15572">
                  <c:v>2268.13</c:v>
                </c:pt>
                <c:pt idx="15573">
                  <c:v>1722.11</c:v>
                </c:pt>
                <c:pt idx="15574">
                  <c:v>1724.12</c:v>
                </c:pt>
                <c:pt idx="15575">
                  <c:v>2498.67</c:v>
                </c:pt>
                <c:pt idx="15576">
                  <c:v>1790.36</c:v>
                </c:pt>
                <c:pt idx="15577">
                  <c:v>1313.56</c:v>
                </c:pt>
                <c:pt idx="15578">
                  <c:v>1841.21</c:v>
                </c:pt>
                <c:pt idx="15579">
                  <c:v>2224.62</c:v>
                </c:pt>
                <c:pt idx="15580">
                  <c:v>2127.7600000000002</c:v>
                </c:pt>
                <c:pt idx="15581">
                  <c:v>1700.4</c:v>
                </c:pt>
                <c:pt idx="15582">
                  <c:v>1611.64</c:v>
                </c:pt>
                <c:pt idx="15583">
                  <c:v>1861.86</c:v>
                </c:pt>
                <c:pt idx="15584">
                  <c:v>1154.3</c:v>
                </c:pt>
                <c:pt idx="15585">
                  <c:v>2072.96</c:v>
                </c:pt>
                <c:pt idx="15586">
                  <c:v>2472.6799999999998</c:v>
                </c:pt>
                <c:pt idx="15587">
                  <c:v>2040.77</c:v>
                </c:pt>
                <c:pt idx="15588">
                  <c:v>2130.87</c:v>
                </c:pt>
                <c:pt idx="15589">
                  <c:v>1708.52</c:v>
                </c:pt>
                <c:pt idx="15590">
                  <c:v>1665.1</c:v>
                </c:pt>
                <c:pt idx="15591">
                  <c:v>2234.42</c:v>
                </c:pt>
                <c:pt idx="15592">
                  <c:v>1849.44</c:v>
                </c:pt>
                <c:pt idx="15593">
                  <c:v>1670.22</c:v>
                </c:pt>
                <c:pt idx="15594">
                  <c:v>2019.02</c:v>
                </c:pt>
                <c:pt idx="15595">
                  <c:v>2723.44</c:v>
                </c:pt>
                <c:pt idx="15596">
                  <c:v>2074.59</c:v>
                </c:pt>
                <c:pt idx="15597">
                  <c:v>1726.03</c:v>
                </c:pt>
                <c:pt idx="15598">
                  <c:v>2068.0100000000002</c:v>
                </c:pt>
                <c:pt idx="15599">
                  <c:v>2200.13</c:v>
                </c:pt>
                <c:pt idx="15600">
                  <c:v>1929.51</c:v>
                </c:pt>
                <c:pt idx="15601">
                  <c:v>1682.19</c:v>
                </c:pt>
                <c:pt idx="15602">
                  <c:v>2071.96</c:v>
                </c:pt>
                <c:pt idx="15603">
                  <c:v>2107.06</c:v>
                </c:pt>
                <c:pt idx="15604">
                  <c:v>1641.74</c:v>
                </c:pt>
                <c:pt idx="15605">
                  <c:v>1629.54</c:v>
                </c:pt>
                <c:pt idx="15606">
                  <c:v>1487.31</c:v>
                </c:pt>
                <c:pt idx="15607">
                  <c:v>1644.64</c:v>
                </c:pt>
                <c:pt idx="15608">
                  <c:v>1541.37</c:v>
                </c:pt>
                <c:pt idx="15609">
                  <c:v>1803.54</c:v>
                </c:pt>
                <c:pt idx="15610">
                  <c:v>1295.7</c:v>
                </c:pt>
                <c:pt idx="15611">
                  <c:v>1889.88</c:v>
                </c:pt>
                <c:pt idx="15612">
                  <c:v>2621.69</c:v>
                </c:pt>
                <c:pt idx="15613">
                  <c:v>4093.92</c:v>
                </c:pt>
                <c:pt idx="15614">
                  <c:v>1774.07</c:v>
                </c:pt>
                <c:pt idx="15615">
                  <c:v>1899.62</c:v>
                </c:pt>
                <c:pt idx="15616">
                  <c:v>1641.66</c:v>
                </c:pt>
                <c:pt idx="15617">
                  <c:v>1666.83</c:v>
                </c:pt>
                <c:pt idx="15618">
                  <c:v>2285.33</c:v>
                </c:pt>
                <c:pt idx="15619">
                  <c:v>1828.11</c:v>
                </c:pt>
                <c:pt idx="15620">
                  <c:v>1749.16</c:v>
                </c:pt>
                <c:pt idx="15621">
                  <c:v>1865.95</c:v>
                </c:pt>
                <c:pt idx="15622">
                  <c:v>1869.86</c:v>
                </c:pt>
                <c:pt idx="15623">
                  <c:v>2123.86</c:v>
                </c:pt>
                <c:pt idx="15624">
                  <c:v>2073.62</c:v>
                </c:pt>
                <c:pt idx="15625">
                  <c:v>2122.63</c:v>
                </c:pt>
                <c:pt idx="15626">
                  <c:v>2407.4</c:v>
                </c:pt>
                <c:pt idx="15627">
                  <c:v>2097.69</c:v>
                </c:pt>
                <c:pt idx="15628">
                  <c:v>1941.89</c:v>
                </c:pt>
                <c:pt idx="15629">
                  <c:v>1955.05</c:v>
                </c:pt>
                <c:pt idx="15630">
                  <c:v>938.79</c:v>
                </c:pt>
                <c:pt idx="15631">
                  <c:v>1649.56</c:v>
                </c:pt>
                <c:pt idx="15632">
                  <c:v>1570.71</c:v>
                </c:pt>
                <c:pt idx="15633">
                  <c:v>2056.7600000000002</c:v>
                </c:pt>
                <c:pt idx="15634">
                  <c:v>2221.5300000000002</c:v>
                </c:pt>
                <c:pt idx="15635">
                  <c:v>1870.86</c:v>
                </c:pt>
                <c:pt idx="15636">
                  <c:v>2272.6</c:v>
                </c:pt>
                <c:pt idx="15637">
                  <c:v>2255.5100000000002</c:v>
                </c:pt>
                <c:pt idx="15638">
                  <c:v>1631.65</c:v>
                </c:pt>
                <c:pt idx="15639">
                  <c:v>1699.54</c:v>
                </c:pt>
                <c:pt idx="15640">
                  <c:v>1098.99</c:v>
                </c:pt>
                <c:pt idx="15641">
                  <c:v>1825.84</c:v>
                </c:pt>
                <c:pt idx="15642">
                  <c:v>2496.6799999999998</c:v>
                </c:pt>
                <c:pt idx="15643">
                  <c:v>1478.81</c:v>
                </c:pt>
                <c:pt idx="15644">
                  <c:v>2025.65</c:v>
                </c:pt>
                <c:pt idx="15645">
                  <c:v>2466.2199999999998</c:v>
                </c:pt>
                <c:pt idx="15646">
                  <c:v>1147.68</c:v>
                </c:pt>
                <c:pt idx="15647">
                  <c:v>2309.92</c:v>
                </c:pt>
                <c:pt idx="15648">
                  <c:v>2115.4699999999998</c:v>
                </c:pt>
                <c:pt idx="15649">
                  <c:v>1326.74</c:v>
                </c:pt>
                <c:pt idx="15650">
                  <c:v>1623.51</c:v>
                </c:pt>
                <c:pt idx="15651">
                  <c:v>1784.23</c:v>
                </c:pt>
                <c:pt idx="15652">
                  <c:v>2038.33</c:v>
                </c:pt>
                <c:pt idx="15653">
                  <c:v>2273.17</c:v>
                </c:pt>
                <c:pt idx="15654">
                  <c:v>1334.38</c:v>
                </c:pt>
                <c:pt idx="15655">
                  <c:v>1065.9100000000001</c:v>
                </c:pt>
                <c:pt idx="15656">
                  <c:v>1954.08</c:v>
                </c:pt>
                <c:pt idx="15657">
                  <c:v>1736.99</c:v>
                </c:pt>
                <c:pt idx="15658">
                  <c:v>2097.21</c:v>
                </c:pt>
                <c:pt idx="15659">
                  <c:v>2165.4</c:v>
                </c:pt>
                <c:pt idx="15660">
                  <c:v>2057</c:v>
                </c:pt>
                <c:pt idx="15661">
                  <c:v>3959.39</c:v>
                </c:pt>
                <c:pt idx="15662">
                  <c:v>2240.62</c:v>
                </c:pt>
                <c:pt idx="15663">
                  <c:v>2126.09</c:v>
                </c:pt>
                <c:pt idx="15664">
                  <c:v>1571.35</c:v>
                </c:pt>
                <c:pt idx="15665">
                  <c:v>1303.6400000000001</c:v>
                </c:pt>
                <c:pt idx="15666">
                  <c:v>3162.47</c:v>
                </c:pt>
                <c:pt idx="15667">
                  <c:v>1357.25</c:v>
                </c:pt>
                <c:pt idx="15668">
                  <c:v>1184.51</c:v>
                </c:pt>
                <c:pt idx="15669">
                  <c:v>2406.36</c:v>
                </c:pt>
                <c:pt idx="15670">
                  <c:v>1695.7</c:v>
                </c:pt>
                <c:pt idx="15671">
                  <c:v>2134.52</c:v>
                </c:pt>
                <c:pt idx="15672">
                  <c:v>1492.38</c:v>
                </c:pt>
                <c:pt idx="15673">
                  <c:v>1930.72</c:v>
                </c:pt>
                <c:pt idx="15674">
                  <c:v>2092.5</c:v>
                </c:pt>
                <c:pt idx="15675">
                  <c:v>1800.33</c:v>
                </c:pt>
                <c:pt idx="15676">
                  <c:v>1896.95</c:v>
                </c:pt>
                <c:pt idx="15677">
                  <c:v>2177.9899999999998</c:v>
                </c:pt>
                <c:pt idx="15678">
                  <c:v>2100.33</c:v>
                </c:pt>
                <c:pt idx="15679">
                  <c:v>2172.1</c:v>
                </c:pt>
                <c:pt idx="15680">
                  <c:v>2137.0100000000002</c:v>
                </c:pt>
                <c:pt idx="15681">
                  <c:v>2367.14</c:v>
                </c:pt>
                <c:pt idx="15682">
                  <c:v>2470.9499999999998</c:v>
                </c:pt>
                <c:pt idx="15683">
                  <c:v>2260.4899999999998</c:v>
                </c:pt>
                <c:pt idx="15684">
                  <c:v>2224.2600000000002</c:v>
                </c:pt>
                <c:pt idx="15685">
                  <c:v>1496.57</c:v>
                </c:pt>
                <c:pt idx="15686">
                  <c:v>1775.8</c:v>
                </c:pt>
                <c:pt idx="15687">
                  <c:v>2009.75</c:v>
                </c:pt>
                <c:pt idx="15688">
                  <c:v>1577.71</c:v>
                </c:pt>
                <c:pt idx="15689">
                  <c:v>1811.35</c:v>
                </c:pt>
                <c:pt idx="15690">
                  <c:v>1974.61</c:v>
                </c:pt>
                <c:pt idx="15691">
                  <c:v>1394.8</c:v>
                </c:pt>
                <c:pt idx="15692">
                  <c:v>1119.1500000000001</c:v>
                </c:pt>
                <c:pt idx="15693">
                  <c:v>4329.17</c:v>
                </c:pt>
                <c:pt idx="15694">
                  <c:v>3162.87</c:v>
                </c:pt>
                <c:pt idx="15695">
                  <c:v>1884.89</c:v>
                </c:pt>
                <c:pt idx="15696">
                  <c:v>2064.5100000000002</c:v>
                </c:pt>
                <c:pt idx="15697">
                  <c:v>2295.9299999999998</c:v>
                </c:pt>
                <c:pt idx="15698">
                  <c:v>1510.5</c:v>
                </c:pt>
                <c:pt idx="15699">
                  <c:v>1513</c:v>
                </c:pt>
                <c:pt idx="15700">
                  <c:v>1060.71</c:v>
                </c:pt>
                <c:pt idx="15701">
                  <c:v>1311.16</c:v>
                </c:pt>
                <c:pt idx="15702">
                  <c:v>1493.07</c:v>
                </c:pt>
                <c:pt idx="15703">
                  <c:v>1851.49</c:v>
                </c:pt>
                <c:pt idx="15704">
                  <c:v>2143.94</c:v>
                </c:pt>
                <c:pt idx="15705">
                  <c:v>2360.0100000000002</c:v>
                </c:pt>
                <c:pt idx="15706">
                  <c:v>2189.8200000000002</c:v>
                </c:pt>
                <c:pt idx="15707">
                  <c:v>2037.18</c:v>
                </c:pt>
                <c:pt idx="15708">
                  <c:v>2405.42</c:v>
                </c:pt>
                <c:pt idx="15709">
                  <c:v>2447.5700000000002</c:v>
                </c:pt>
                <c:pt idx="15710">
                  <c:v>1575.3</c:v>
                </c:pt>
                <c:pt idx="15711">
                  <c:v>1628.67</c:v>
                </c:pt>
                <c:pt idx="15712">
                  <c:v>1655.72</c:v>
                </c:pt>
                <c:pt idx="15713">
                  <c:v>1981.03</c:v>
                </c:pt>
                <c:pt idx="15714">
                  <c:v>1857.15</c:v>
                </c:pt>
                <c:pt idx="15715">
                  <c:v>2126.54</c:v>
                </c:pt>
                <c:pt idx="15716">
                  <c:v>1693.21</c:v>
                </c:pt>
                <c:pt idx="15717">
                  <c:v>2364.7800000000002</c:v>
                </c:pt>
                <c:pt idx="15718">
                  <c:v>1182.43</c:v>
                </c:pt>
                <c:pt idx="15719">
                  <c:v>2212.5</c:v>
                </c:pt>
                <c:pt idx="15720">
                  <c:v>1692.34</c:v>
                </c:pt>
                <c:pt idx="15721">
                  <c:v>1825.2</c:v>
                </c:pt>
                <c:pt idx="15722">
                  <c:v>1752.39</c:v>
                </c:pt>
                <c:pt idx="15723">
                  <c:v>2651.24</c:v>
                </c:pt>
                <c:pt idx="15724">
                  <c:v>2214.36</c:v>
                </c:pt>
                <c:pt idx="15725">
                  <c:v>1801.58</c:v>
                </c:pt>
                <c:pt idx="15726">
                  <c:v>1644.32</c:v>
                </c:pt>
                <c:pt idx="15727">
                  <c:v>1972.92</c:v>
                </c:pt>
                <c:pt idx="15728">
                  <c:v>2373.87</c:v>
                </c:pt>
                <c:pt idx="15729">
                  <c:v>2387.29</c:v>
                </c:pt>
                <c:pt idx="15730">
                  <c:v>2321.6799999999998</c:v>
                </c:pt>
                <c:pt idx="15731">
                  <c:v>1865.49</c:v>
                </c:pt>
                <c:pt idx="15732">
                  <c:v>1839.63</c:v>
                </c:pt>
                <c:pt idx="15733">
                  <c:v>1767.83</c:v>
                </c:pt>
                <c:pt idx="15734">
                  <c:v>1815.11</c:v>
                </c:pt>
                <c:pt idx="15735">
                  <c:v>1489.29</c:v>
                </c:pt>
                <c:pt idx="15736">
                  <c:v>1670.84</c:v>
                </c:pt>
                <c:pt idx="15737">
                  <c:v>1672.06</c:v>
                </c:pt>
                <c:pt idx="15738">
                  <c:v>1995.36</c:v>
                </c:pt>
                <c:pt idx="15739">
                  <c:v>1979.5</c:v>
                </c:pt>
                <c:pt idx="15740">
                  <c:v>1519.64</c:v>
                </c:pt>
                <c:pt idx="15741">
                  <c:v>1534.94</c:v>
                </c:pt>
                <c:pt idx="15742">
                  <c:v>1382.59</c:v>
                </c:pt>
                <c:pt idx="15743">
                  <c:v>1985.32</c:v>
                </c:pt>
                <c:pt idx="15744">
                  <c:v>1786.79</c:v>
                </c:pt>
                <c:pt idx="15745">
                  <c:v>1796.35</c:v>
                </c:pt>
                <c:pt idx="15746">
                  <c:v>1711.04</c:v>
                </c:pt>
                <c:pt idx="15747">
                  <c:v>1728.74</c:v>
                </c:pt>
                <c:pt idx="15748">
                  <c:v>5345.26</c:v>
                </c:pt>
                <c:pt idx="15749">
                  <c:v>1582.99</c:v>
                </c:pt>
                <c:pt idx="15750">
                  <c:v>1656.41</c:v>
                </c:pt>
                <c:pt idx="15751">
                  <c:v>1574.41</c:v>
                </c:pt>
                <c:pt idx="15752">
                  <c:v>2312.17</c:v>
                </c:pt>
                <c:pt idx="15753">
                  <c:v>1594.44</c:v>
                </c:pt>
                <c:pt idx="15754">
                  <c:v>1518.89</c:v>
                </c:pt>
                <c:pt idx="15755">
                  <c:v>1498.32</c:v>
                </c:pt>
                <c:pt idx="15756">
                  <c:v>1893.7</c:v>
                </c:pt>
                <c:pt idx="15757">
                  <c:v>2271.21</c:v>
                </c:pt>
                <c:pt idx="15758">
                  <c:v>1614.49</c:v>
                </c:pt>
                <c:pt idx="15759">
                  <c:v>2011.11</c:v>
                </c:pt>
                <c:pt idx="15760">
                  <c:v>1750.29</c:v>
                </c:pt>
                <c:pt idx="15761">
                  <c:v>1761.86</c:v>
                </c:pt>
                <c:pt idx="15762">
                  <c:v>1794.33</c:v>
                </c:pt>
                <c:pt idx="15763">
                  <c:v>2495.5700000000002</c:v>
                </c:pt>
                <c:pt idx="15764">
                  <c:v>1883.08</c:v>
                </c:pt>
                <c:pt idx="15765">
                  <c:v>2212.21</c:v>
                </c:pt>
                <c:pt idx="15766">
                  <c:v>1669.58</c:v>
                </c:pt>
                <c:pt idx="15767">
                  <c:v>1155.3499999999999</c:v>
                </c:pt>
                <c:pt idx="15768">
                  <c:v>2479.86</c:v>
                </c:pt>
                <c:pt idx="15769">
                  <c:v>2253.71</c:v>
                </c:pt>
                <c:pt idx="15770">
                  <c:v>2389.8000000000002</c:v>
                </c:pt>
                <c:pt idx="15771">
                  <c:v>1506.38</c:v>
                </c:pt>
                <c:pt idx="15772">
                  <c:v>1791.73</c:v>
                </c:pt>
                <c:pt idx="15773">
                  <c:v>3622.15</c:v>
                </c:pt>
                <c:pt idx="15774">
                  <c:v>3297.98</c:v>
                </c:pt>
                <c:pt idx="15775">
                  <c:v>1299.52</c:v>
                </c:pt>
                <c:pt idx="15776">
                  <c:v>2356.42</c:v>
                </c:pt>
                <c:pt idx="15777">
                  <c:v>1933.4</c:v>
                </c:pt>
                <c:pt idx="15778">
                  <c:v>2149.31</c:v>
                </c:pt>
                <c:pt idx="15779">
                  <c:v>2202.1</c:v>
                </c:pt>
                <c:pt idx="15780">
                  <c:v>1846.39</c:v>
                </c:pt>
                <c:pt idx="15781">
                  <c:v>2731.26</c:v>
                </c:pt>
                <c:pt idx="15782">
                  <c:v>4608.45</c:v>
                </c:pt>
                <c:pt idx="15783">
                  <c:v>2098.35</c:v>
                </c:pt>
                <c:pt idx="15784">
                  <c:v>2166.4899999999998</c:v>
                </c:pt>
                <c:pt idx="15785">
                  <c:v>3022.28</c:v>
                </c:pt>
                <c:pt idx="15786">
                  <c:v>1945.57</c:v>
                </c:pt>
                <c:pt idx="15787">
                  <c:v>1934.67</c:v>
                </c:pt>
                <c:pt idx="15788">
                  <c:v>2286.77</c:v>
                </c:pt>
                <c:pt idx="15789">
                  <c:v>3050.78</c:v>
                </c:pt>
                <c:pt idx="15790">
                  <c:v>2631.32</c:v>
                </c:pt>
                <c:pt idx="15791">
                  <c:v>2151.0700000000002</c:v>
                </c:pt>
                <c:pt idx="15792">
                  <c:v>1856.31</c:v>
                </c:pt>
                <c:pt idx="15793">
                  <c:v>2370.89</c:v>
                </c:pt>
                <c:pt idx="15794">
                  <c:v>2362.65</c:v>
                </c:pt>
                <c:pt idx="15795">
                  <c:v>2040.03</c:v>
                </c:pt>
                <c:pt idx="15796">
                  <c:v>2561.16</c:v>
                </c:pt>
                <c:pt idx="15797">
                  <c:v>2297.75</c:v>
                </c:pt>
                <c:pt idx="15798">
                  <c:v>1823.01</c:v>
                </c:pt>
                <c:pt idx="15799">
                  <c:v>1779.03</c:v>
                </c:pt>
                <c:pt idx="15800">
                  <c:v>1361.79</c:v>
                </c:pt>
                <c:pt idx="15801">
                  <c:v>1995.99</c:v>
                </c:pt>
                <c:pt idx="15802">
                  <c:v>1542.11</c:v>
                </c:pt>
                <c:pt idx="15803">
                  <c:v>1897.02</c:v>
                </c:pt>
                <c:pt idx="15804">
                  <c:v>1964.61</c:v>
                </c:pt>
                <c:pt idx="15805">
                  <c:v>2171.8200000000002</c:v>
                </c:pt>
                <c:pt idx="15806">
                  <c:v>2087.94</c:v>
                </c:pt>
                <c:pt idx="15807">
                  <c:v>1975.57</c:v>
                </c:pt>
                <c:pt idx="15808">
                  <c:v>2472.94</c:v>
                </c:pt>
                <c:pt idx="15809">
                  <c:v>2532.7399999999998</c:v>
                </c:pt>
                <c:pt idx="15810">
                  <c:v>2218.2199999999998</c:v>
                </c:pt>
                <c:pt idx="15811">
                  <c:v>2100.5500000000002</c:v>
                </c:pt>
                <c:pt idx="15812">
                  <c:v>3212.8</c:v>
                </c:pt>
                <c:pt idx="15813">
                  <c:v>2356.79</c:v>
                </c:pt>
                <c:pt idx="15814">
                  <c:v>3186.28</c:v>
                </c:pt>
                <c:pt idx="15815">
                  <c:v>2194.42</c:v>
                </c:pt>
                <c:pt idx="15816">
                  <c:v>3863.56</c:v>
                </c:pt>
                <c:pt idx="15817">
                  <c:v>1679.2</c:v>
                </c:pt>
                <c:pt idx="15818">
                  <c:v>1986.01</c:v>
                </c:pt>
                <c:pt idx="15819">
                  <c:v>2077.89</c:v>
                </c:pt>
                <c:pt idx="15820">
                  <c:v>1716.81</c:v>
                </c:pt>
                <c:pt idx="15821">
                  <c:v>2012.68</c:v>
                </c:pt>
                <c:pt idx="15822">
                  <c:v>2188.58</c:v>
                </c:pt>
                <c:pt idx="15823">
                  <c:v>2130.1</c:v>
                </c:pt>
                <c:pt idx="15824">
                  <c:v>2318.75</c:v>
                </c:pt>
                <c:pt idx="15825">
                  <c:v>1982.35</c:v>
                </c:pt>
                <c:pt idx="15826">
                  <c:v>1889.25</c:v>
                </c:pt>
                <c:pt idx="15827">
                  <c:v>2692.67</c:v>
                </c:pt>
                <c:pt idx="15828">
                  <c:v>2011.34</c:v>
                </c:pt>
                <c:pt idx="15829">
                  <c:v>2218.4899999999998</c:v>
                </c:pt>
                <c:pt idx="15830">
                  <c:v>2445.66</c:v>
                </c:pt>
                <c:pt idx="15831">
                  <c:v>1837.25</c:v>
                </c:pt>
                <c:pt idx="15832">
                  <c:v>2666.72</c:v>
                </c:pt>
                <c:pt idx="15833">
                  <c:v>2450.4499999999998</c:v>
                </c:pt>
                <c:pt idx="15834">
                  <c:v>2027.47</c:v>
                </c:pt>
                <c:pt idx="15835">
                  <c:v>2596.5700000000002</c:v>
                </c:pt>
                <c:pt idx="15836">
                  <c:v>2638.86</c:v>
                </c:pt>
                <c:pt idx="15837">
                  <c:v>1833.71</c:v>
                </c:pt>
                <c:pt idx="15838">
                  <c:v>1741.36</c:v>
                </c:pt>
                <c:pt idx="15839">
                  <c:v>4287.47</c:v>
                </c:pt>
                <c:pt idx="15840">
                  <c:v>2506.5500000000002</c:v>
                </c:pt>
                <c:pt idx="15841">
                  <c:v>2449.33</c:v>
                </c:pt>
                <c:pt idx="15842">
                  <c:v>2229.3200000000002</c:v>
                </c:pt>
                <c:pt idx="15843">
                  <c:v>1944.91</c:v>
                </c:pt>
                <c:pt idx="15844">
                  <c:v>2167.71</c:v>
                </c:pt>
                <c:pt idx="15845">
                  <c:v>1960.89</c:v>
                </c:pt>
                <c:pt idx="15846">
                  <c:v>2126.42</c:v>
                </c:pt>
                <c:pt idx="15847">
                  <c:v>2362.2800000000002</c:v>
                </c:pt>
                <c:pt idx="15848">
                  <c:v>2441.25</c:v>
                </c:pt>
                <c:pt idx="15849">
                  <c:v>1721.93</c:v>
                </c:pt>
                <c:pt idx="15850">
                  <c:v>1849.95</c:v>
                </c:pt>
                <c:pt idx="15851">
                  <c:v>1853.62</c:v>
                </c:pt>
                <c:pt idx="15852">
                  <c:v>1946.38</c:v>
                </c:pt>
                <c:pt idx="15853">
                  <c:v>2159.84</c:v>
                </c:pt>
                <c:pt idx="15854">
                  <c:v>1816</c:v>
                </c:pt>
                <c:pt idx="15855">
                  <c:v>2090.62</c:v>
                </c:pt>
                <c:pt idx="15856">
                  <c:v>2388.12</c:v>
                </c:pt>
                <c:pt idx="15857">
                  <c:v>1850.07</c:v>
                </c:pt>
                <c:pt idx="15858">
                  <c:v>2120.14</c:v>
                </c:pt>
                <c:pt idx="15859">
                  <c:v>2124.67</c:v>
                </c:pt>
                <c:pt idx="15860">
                  <c:v>2035.41</c:v>
                </c:pt>
                <c:pt idx="15861">
                  <c:v>1935.36</c:v>
                </c:pt>
                <c:pt idx="15862">
                  <c:v>3134.47</c:v>
                </c:pt>
                <c:pt idx="15863">
                  <c:v>2836.6</c:v>
                </c:pt>
                <c:pt idx="15864">
                  <c:v>2334.12</c:v>
                </c:pt>
                <c:pt idx="15865">
                  <c:v>2233.5700000000002</c:v>
                </c:pt>
                <c:pt idx="15866">
                  <c:v>1725.28</c:v>
                </c:pt>
                <c:pt idx="15867">
                  <c:v>1976.94</c:v>
                </c:pt>
                <c:pt idx="15868">
                  <c:v>2431.94</c:v>
                </c:pt>
                <c:pt idx="15869">
                  <c:v>2033.43</c:v>
                </c:pt>
                <c:pt idx="15870">
                  <c:v>2513.44</c:v>
                </c:pt>
                <c:pt idx="15871">
                  <c:v>1628.72</c:v>
                </c:pt>
                <c:pt idx="15872">
                  <c:v>2781.82</c:v>
                </c:pt>
                <c:pt idx="15873">
                  <c:v>2851.82</c:v>
                </c:pt>
                <c:pt idx="15874">
                  <c:v>1751.25</c:v>
                </c:pt>
                <c:pt idx="15875">
                  <c:v>2294.85</c:v>
                </c:pt>
                <c:pt idx="15876">
                  <c:v>1865.23</c:v>
                </c:pt>
                <c:pt idx="15877">
                  <c:v>3351.5</c:v>
                </c:pt>
                <c:pt idx="15878">
                  <c:v>3514.26</c:v>
                </c:pt>
                <c:pt idx="15879">
                  <c:v>2809.79</c:v>
                </c:pt>
                <c:pt idx="15880">
                  <c:v>2396.2399999999998</c:v>
                </c:pt>
                <c:pt idx="15881">
                  <c:v>1617.55</c:v>
                </c:pt>
                <c:pt idx="15882">
                  <c:v>3339.5</c:v>
                </c:pt>
                <c:pt idx="15883">
                  <c:v>1633.94</c:v>
                </c:pt>
                <c:pt idx="15884">
                  <c:v>243.62</c:v>
                </c:pt>
                <c:pt idx="15885">
                  <c:v>1878.92</c:v>
                </c:pt>
                <c:pt idx="15886">
                  <c:v>2877.08</c:v>
                </c:pt>
                <c:pt idx="15887">
                  <c:v>4548.2700000000004</c:v>
                </c:pt>
                <c:pt idx="15888">
                  <c:v>4756.57</c:v>
                </c:pt>
                <c:pt idx="15889">
                  <c:v>3645.59</c:v>
                </c:pt>
                <c:pt idx="15890">
                  <c:v>2509.0100000000002</c:v>
                </c:pt>
                <c:pt idx="15891">
                  <c:v>2338.15</c:v>
                </c:pt>
                <c:pt idx="15892">
                  <c:v>2663.02</c:v>
                </c:pt>
                <c:pt idx="15893">
                  <c:v>1825.68</c:v>
                </c:pt>
                <c:pt idx="15894">
                  <c:v>1932</c:v>
                </c:pt>
                <c:pt idx="15895">
                  <c:v>1621.05</c:v>
                </c:pt>
                <c:pt idx="15896">
                  <c:v>1773.28</c:v>
                </c:pt>
                <c:pt idx="15897">
                  <c:v>2233.7199999999998</c:v>
                </c:pt>
                <c:pt idx="15898">
                  <c:v>1268.8499999999999</c:v>
                </c:pt>
                <c:pt idx="15899">
                  <c:v>1768.48</c:v>
                </c:pt>
                <c:pt idx="15900">
                  <c:v>2426.29</c:v>
                </c:pt>
                <c:pt idx="15901">
                  <c:v>1694.56</c:v>
                </c:pt>
                <c:pt idx="15902">
                  <c:v>1622.51</c:v>
                </c:pt>
                <c:pt idx="15903">
                  <c:v>2064.31</c:v>
                </c:pt>
                <c:pt idx="15904">
                  <c:v>1795.44</c:v>
                </c:pt>
                <c:pt idx="15905">
                  <c:v>2312.1999999999998</c:v>
                </c:pt>
                <c:pt idx="15906">
                  <c:v>2232.88</c:v>
                </c:pt>
                <c:pt idx="15907">
                  <c:v>1852.41</c:v>
                </c:pt>
                <c:pt idx="15908">
                  <c:v>1492.84</c:v>
                </c:pt>
                <c:pt idx="15909">
                  <c:v>1960.6</c:v>
                </c:pt>
                <c:pt idx="15910">
                  <c:v>1764.15</c:v>
                </c:pt>
                <c:pt idx="15911">
                  <c:v>1830.26</c:v>
                </c:pt>
                <c:pt idx="15912">
                  <c:v>2332.9699999999998</c:v>
                </c:pt>
                <c:pt idx="15913">
                  <c:v>2239.9899999999998</c:v>
                </c:pt>
                <c:pt idx="15914">
                  <c:v>2114.1799999999998</c:v>
                </c:pt>
                <c:pt idx="15915">
                  <c:v>2601.65</c:v>
                </c:pt>
                <c:pt idx="15916">
                  <c:v>1734.66</c:v>
                </c:pt>
                <c:pt idx="15917">
                  <c:v>1845.67</c:v>
                </c:pt>
                <c:pt idx="15918">
                  <c:v>2023.42</c:v>
                </c:pt>
                <c:pt idx="15919">
                  <c:v>1795.3</c:v>
                </c:pt>
                <c:pt idx="15920">
                  <c:v>3138.19</c:v>
                </c:pt>
                <c:pt idx="15921">
                  <c:v>4987.83</c:v>
                </c:pt>
                <c:pt idx="15922">
                  <c:v>2082.15</c:v>
                </c:pt>
                <c:pt idx="15923">
                  <c:v>1995.92</c:v>
                </c:pt>
                <c:pt idx="15924">
                  <c:v>2135.85</c:v>
                </c:pt>
                <c:pt idx="15925">
                  <c:v>2434.35</c:v>
                </c:pt>
                <c:pt idx="15926">
                  <c:v>1747.39</c:v>
                </c:pt>
                <c:pt idx="15927">
                  <c:v>1608.16</c:v>
                </c:pt>
                <c:pt idx="15928">
                  <c:v>1834.9</c:v>
                </c:pt>
                <c:pt idx="15929">
                  <c:v>2227.84</c:v>
                </c:pt>
                <c:pt idx="15930">
                  <c:v>2558.39</c:v>
                </c:pt>
                <c:pt idx="15931">
                  <c:v>1532.11</c:v>
                </c:pt>
                <c:pt idx="15932">
                  <c:v>1606.7</c:v>
                </c:pt>
                <c:pt idx="15933">
                  <c:v>1535.1</c:v>
                </c:pt>
                <c:pt idx="15934">
                  <c:v>1081.6199999999999</c:v>
                </c:pt>
                <c:pt idx="15935">
                  <c:v>2311.02</c:v>
                </c:pt>
                <c:pt idx="15936">
                  <c:v>1151.3399999999999</c:v>
                </c:pt>
                <c:pt idx="15937">
                  <c:v>1963.17</c:v>
                </c:pt>
                <c:pt idx="15938">
                  <c:v>1441.16</c:v>
                </c:pt>
                <c:pt idx="15939">
                  <c:v>1756.88</c:v>
                </c:pt>
                <c:pt idx="15940">
                  <c:v>2353.6999999999998</c:v>
                </c:pt>
                <c:pt idx="15941">
                  <c:v>2641.7</c:v>
                </c:pt>
                <c:pt idx="15942">
                  <c:v>2462.2600000000002</c:v>
                </c:pt>
                <c:pt idx="15943">
                  <c:v>2392.8200000000002</c:v>
                </c:pt>
                <c:pt idx="15944">
                  <c:v>2040.49</c:v>
                </c:pt>
                <c:pt idx="15945">
                  <c:v>1666.56</c:v>
                </c:pt>
                <c:pt idx="15946">
                  <c:v>1220.1099999999999</c:v>
                </c:pt>
                <c:pt idx="15947">
                  <c:v>2509.9899999999998</c:v>
                </c:pt>
                <c:pt idx="15948">
                  <c:v>1964.3</c:v>
                </c:pt>
                <c:pt idx="15949">
                  <c:v>1436.7</c:v>
                </c:pt>
                <c:pt idx="15950">
                  <c:v>1715.65</c:v>
                </c:pt>
                <c:pt idx="15951">
                  <c:v>1539.32</c:v>
                </c:pt>
                <c:pt idx="15952">
                  <c:v>1718.26</c:v>
                </c:pt>
                <c:pt idx="15953">
                  <c:v>1846.41</c:v>
                </c:pt>
                <c:pt idx="15954">
                  <c:v>2077.58</c:v>
                </c:pt>
                <c:pt idx="15955">
                  <c:v>1946.91</c:v>
                </c:pt>
                <c:pt idx="15956">
                  <c:v>2060.9899999999998</c:v>
                </c:pt>
                <c:pt idx="15957">
                  <c:v>1365.86</c:v>
                </c:pt>
                <c:pt idx="15958">
                  <c:v>1468.96</c:v>
                </c:pt>
                <c:pt idx="15959">
                  <c:v>1583.93</c:v>
                </c:pt>
                <c:pt idx="15960">
                  <c:v>2117.48</c:v>
                </c:pt>
                <c:pt idx="15961">
                  <c:v>1537.07</c:v>
                </c:pt>
                <c:pt idx="15962">
                  <c:v>4275.6499999999996</c:v>
                </c:pt>
                <c:pt idx="15963">
                  <c:v>2816.25</c:v>
                </c:pt>
                <c:pt idx="15964">
                  <c:v>2324.65</c:v>
                </c:pt>
                <c:pt idx="15965">
                  <c:v>2214.2800000000002</c:v>
                </c:pt>
                <c:pt idx="15966">
                  <c:v>2148.81</c:v>
                </c:pt>
                <c:pt idx="15967">
                  <c:v>1727.53</c:v>
                </c:pt>
                <c:pt idx="15968">
                  <c:v>1258.33</c:v>
                </c:pt>
                <c:pt idx="15969">
                  <c:v>1646.99</c:v>
                </c:pt>
                <c:pt idx="15970">
                  <c:v>947.86</c:v>
                </c:pt>
                <c:pt idx="15971">
                  <c:v>2786.09</c:v>
                </c:pt>
                <c:pt idx="15972">
                  <c:v>1798.72</c:v>
                </c:pt>
                <c:pt idx="15973">
                  <c:v>1712.64</c:v>
                </c:pt>
                <c:pt idx="15974">
                  <c:v>2143.06</c:v>
                </c:pt>
                <c:pt idx="15975">
                  <c:v>1512.46</c:v>
                </c:pt>
                <c:pt idx="15976">
                  <c:v>1236.48</c:v>
                </c:pt>
                <c:pt idx="15977">
                  <c:v>1455.46</c:v>
                </c:pt>
                <c:pt idx="15978">
                  <c:v>1471.44</c:v>
                </c:pt>
                <c:pt idx="15979">
                  <c:v>1421.15</c:v>
                </c:pt>
                <c:pt idx="15980">
                  <c:v>1549.87</c:v>
                </c:pt>
                <c:pt idx="15981">
                  <c:v>1625.93</c:v>
                </c:pt>
                <c:pt idx="15982">
                  <c:v>1708.24</c:v>
                </c:pt>
                <c:pt idx="15983">
                  <c:v>1580.26</c:v>
                </c:pt>
                <c:pt idx="15984">
                  <c:v>2081.09</c:v>
                </c:pt>
                <c:pt idx="15985">
                  <c:v>1515.36</c:v>
                </c:pt>
                <c:pt idx="15986">
                  <c:v>1465.1</c:v>
                </c:pt>
                <c:pt idx="15987">
                  <c:v>1372.47</c:v>
                </c:pt>
                <c:pt idx="15988">
                  <c:v>1189.52</c:v>
                </c:pt>
                <c:pt idx="15989">
                  <c:v>2107.41</c:v>
                </c:pt>
                <c:pt idx="15990">
                  <c:v>1442.77</c:v>
                </c:pt>
                <c:pt idx="15991">
                  <c:v>1207.6300000000001</c:v>
                </c:pt>
                <c:pt idx="15992">
                  <c:v>1683.9</c:v>
                </c:pt>
                <c:pt idx="15993">
                  <c:v>1391.43</c:v>
                </c:pt>
                <c:pt idx="15994">
                  <c:v>1010.53</c:v>
                </c:pt>
                <c:pt idx="15995">
                  <c:v>1741.93</c:v>
                </c:pt>
                <c:pt idx="15996">
                  <c:v>1117.73</c:v>
                </c:pt>
                <c:pt idx="15997">
                  <c:v>877.8</c:v>
                </c:pt>
                <c:pt idx="15998">
                  <c:v>1578.91</c:v>
                </c:pt>
                <c:pt idx="15999">
                  <c:v>1010.15</c:v>
                </c:pt>
                <c:pt idx="16000">
                  <c:v>1066.93</c:v>
                </c:pt>
                <c:pt idx="16001">
                  <c:v>1132.51</c:v>
                </c:pt>
                <c:pt idx="16002">
                  <c:v>466.34</c:v>
                </c:pt>
                <c:pt idx="16003">
                  <c:v>1875.3</c:v>
                </c:pt>
                <c:pt idx="16004">
                  <c:v>1623.03</c:v>
                </c:pt>
                <c:pt idx="16005">
                  <c:v>1564.2</c:v>
                </c:pt>
                <c:pt idx="16006">
                  <c:v>847.95</c:v>
                </c:pt>
                <c:pt idx="16007">
                  <c:v>1020.54</c:v>
                </c:pt>
                <c:pt idx="16008">
                  <c:v>1124.48</c:v>
                </c:pt>
                <c:pt idx="16009">
                  <c:v>1350.15</c:v>
                </c:pt>
                <c:pt idx="16010">
                  <c:v>862.72</c:v>
                </c:pt>
                <c:pt idx="16011">
                  <c:v>1122.97</c:v>
                </c:pt>
                <c:pt idx="16012">
                  <c:v>1034.54</c:v>
                </c:pt>
                <c:pt idx="16013">
                  <c:v>1223.3</c:v>
                </c:pt>
                <c:pt idx="16014">
                  <c:v>1035.5999999999999</c:v>
                </c:pt>
                <c:pt idx="16015">
                  <c:v>875.96</c:v>
                </c:pt>
                <c:pt idx="16016">
                  <c:v>1224.33</c:v>
                </c:pt>
                <c:pt idx="16017">
                  <c:v>1311.68</c:v>
                </c:pt>
                <c:pt idx="16018">
                  <c:v>1140.0999999999999</c:v>
                </c:pt>
                <c:pt idx="16019">
                  <c:v>1356.84</c:v>
                </c:pt>
                <c:pt idx="16020">
                  <c:v>1063.8800000000001</c:v>
                </c:pt>
                <c:pt idx="16021">
                  <c:v>1094.02</c:v>
                </c:pt>
                <c:pt idx="16022">
                  <c:v>2099.17</c:v>
                </c:pt>
                <c:pt idx="16023">
                  <c:v>1202</c:v>
                </c:pt>
                <c:pt idx="16024">
                  <c:v>1612.81</c:v>
                </c:pt>
                <c:pt idx="16025">
                  <c:v>2592.1999999999998</c:v>
                </c:pt>
                <c:pt idx="16026">
                  <c:v>555.53</c:v>
                </c:pt>
                <c:pt idx="16027">
                  <c:v>607.80999999999995</c:v>
                </c:pt>
                <c:pt idx="16028">
                  <c:v>1045.32</c:v>
                </c:pt>
                <c:pt idx="16029">
                  <c:v>1543.41</c:v>
                </c:pt>
                <c:pt idx="16030">
                  <c:v>666.25</c:v>
                </c:pt>
                <c:pt idx="16031">
                  <c:v>663.4</c:v>
                </c:pt>
                <c:pt idx="16032">
                  <c:v>1080.2</c:v>
                </c:pt>
                <c:pt idx="16033">
                  <c:v>3366.91</c:v>
                </c:pt>
                <c:pt idx="16034">
                  <c:v>1137.23</c:v>
                </c:pt>
                <c:pt idx="16035">
                  <c:v>821.9</c:v>
                </c:pt>
                <c:pt idx="16036">
                  <c:v>598.23</c:v>
                </c:pt>
                <c:pt idx="16037">
                  <c:v>597.32000000000005</c:v>
                </c:pt>
                <c:pt idx="16038">
                  <c:v>1257.25</c:v>
                </c:pt>
                <c:pt idx="16039">
                  <c:v>1929.55</c:v>
                </c:pt>
                <c:pt idx="16040">
                  <c:v>1101.54</c:v>
                </c:pt>
                <c:pt idx="16041">
                  <c:v>1343.42</c:v>
                </c:pt>
                <c:pt idx="16042">
                  <c:v>1573.62</c:v>
                </c:pt>
                <c:pt idx="16043">
                  <c:v>1475.06</c:v>
                </c:pt>
                <c:pt idx="16044">
                  <c:v>1497.75</c:v>
                </c:pt>
                <c:pt idx="16045">
                  <c:v>1253.81</c:v>
                </c:pt>
                <c:pt idx="16046">
                  <c:v>1375.54</c:v>
                </c:pt>
                <c:pt idx="16047">
                  <c:v>1494.02</c:v>
                </c:pt>
                <c:pt idx="16048">
                  <c:v>1032.5999999999999</c:v>
                </c:pt>
                <c:pt idx="16049">
                  <c:v>1249.1600000000001</c:v>
                </c:pt>
                <c:pt idx="16050">
                  <c:v>1058.1400000000001</c:v>
                </c:pt>
                <c:pt idx="16051">
                  <c:v>388.29</c:v>
                </c:pt>
                <c:pt idx="16052">
                  <c:v>1045.77</c:v>
                </c:pt>
                <c:pt idx="16053">
                  <c:v>621.37</c:v>
                </c:pt>
                <c:pt idx="16054">
                  <c:v>380.7</c:v>
                </c:pt>
                <c:pt idx="16055">
                  <c:v>795.41</c:v>
                </c:pt>
                <c:pt idx="16056">
                  <c:v>886.54</c:v>
                </c:pt>
                <c:pt idx="16057">
                  <c:v>1341.81</c:v>
                </c:pt>
                <c:pt idx="16058">
                  <c:v>595.84</c:v>
                </c:pt>
                <c:pt idx="16059">
                  <c:v>1042.28</c:v>
                </c:pt>
                <c:pt idx="16060">
                  <c:v>1221.28</c:v>
                </c:pt>
                <c:pt idx="16061">
                  <c:v>757.48</c:v>
                </c:pt>
                <c:pt idx="16062">
                  <c:v>576.54</c:v>
                </c:pt>
                <c:pt idx="16063">
                  <c:v>1138.9100000000001</c:v>
                </c:pt>
                <c:pt idx="16064">
                  <c:v>449.03</c:v>
                </c:pt>
                <c:pt idx="16065">
                  <c:v>1163.21</c:v>
                </c:pt>
                <c:pt idx="16066">
                  <c:v>1002.04</c:v>
                </c:pt>
                <c:pt idx="16067">
                  <c:v>934.92</c:v>
                </c:pt>
                <c:pt idx="16068">
                  <c:v>242.14</c:v>
                </c:pt>
                <c:pt idx="16069">
                  <c:v>320.61</c:v>
                </c:pt>
                <c:pt idx="16070">
                  <c:v>492.74</c:v>
                </c:pt>
                <c:pt idx="16071">
                  <c:v>995.24</c:v>
                </c:pt>
                <c:pt idx="16072">
                  <c:v>1233.5999999999999</c:v>
                </c:pt>
                <c:pt idx="16073">
                  <c:v>1105.22</c:v>
                </c:pt>
                <c:pt idx="16074">
                  <c:v>702.49</c:v>
                </c:pt>
                <c:pt idx="16075">
                  <c:v>610.42999999999995</c:v>
                </c:pt>
                <c:pt idx="16076">
                  <c:v>488.89</c:v>
                </c:pt>
                <c:pt idx="16077">
                  <c:v>1185.21</c:v>
                </c:pt>
                <c:pt idx="16078">
                  <c:v>1366.45</c:v>
                </c:pt>
                <c:pt idx="16079">
                  <c:v>176.12</c:v>
                </c:pt>
                <c:pt idx="16080">
                  <c:v>392.35</c:v>
                </c:pt>
                <c:pt idx="16081">
                  <c:v>521.27</c:v>
                </c:pt>
                <c:pt idx="16082">
                  <c:v>1000.05</c:v>
                </c:pt>
                <c:pt idx="16083">
                  <c:v>649.86</c:v>
                </c:pt>
                <c:pt idx="16084">
                  <c:v>1074.57</c:v>
                </c:pt>
                <c:pt idx="16085">
                  <c:v>576.32000000000005</c:v>
                </c:pt>
                <c:pt idx="16086">
                  <c:v>507.02</c:v>
                </c:pt>
                <c:pt idx="16087">
                  <c:v>706.19</c:v>
                </c:pt>
                <c:pt idx="16088">
                  <c:v>518.22</c:v>
                </c:pt>
                <c:pt idx="16089">
                  <c:v>51.91</c:v>
                </c:pt>
                <c:pt idx="16090">
                  <c:v>284.14</c:v>
                </c:pt>
                <c:pt idx="16091">
                  <c:v>268.62</c:v>
                </c:pt>
                <c:pt idx="16092">
                  <c:v>685.98</c:v>
                </c:pt>
                <c:pt idx="16093">
                  <c:v>412.1</c:v>
                </c:pt>
                <c:pt idx="16094">
                  <c:v>204.44</c:v>
                </c:pt>
                <c:pt idx="16095">
                  <c:v>774.82</c:v>
                </c:pt>
                <c:pt idx="16096">
                  <c:v>224.92</c:v>
                </c:pt>
                <c:pt idx="16097">
                  <c:v>937.58</c:v>
                </c:pt>
                <c:pt idx="16098">
                  <c:v>559.80999999999995</c:v>
                </c:pt>
                <c:pt idx="16099">
                  <c:v>260.08</c:v>
                </c:pt>
                <c:pt idx="16100">
                  <c:v>545.27</c:v>
                </c:pt>
                <c:pt idx="16101">
                  <c:v>519.86</c:v>
                </c:pt>
                <c:pt idx="16102">
                  <c:v>313.27</c:v>
                </c:pt>
                <c:pt idx="16103">
                  <c:v>523.95000000000005</c:v>
                </c:pt>
                <c:pt idx="16104">
                  <c:v>657.54</c:v>
                </c:pt>
                <c:pt idx="16105">
                  <c:v>448.94</c:v>
                </c:pt>
                <c:pt idx="16106">
                  <c:v>357.99</c:v>
                </c:pt>
                <c:pt idx="16107">
                  <c:v>1615.41</c:v>
                </c:pt>
                <c:pt idx="16108">
                  <c:v>723.11</c:v>
                </c:pt>
                <c:pt idx="16109">
                  <c:v>412.97</c:v>
                </c:pt>
                <c:pt idx="16110">
                  <c:v>774.16</c:v>
                </c:pt>
                <c:pt idx="16111">
                  <c:v>340.59</c:v>
                </c:pt>
                <c:pt idx="16112">
                  <c:v>270.56</c:v>
                </c:pt>
                <c:pt idx="16113">
                  <c:v>566.51</c:v>
                </c:pt>
                <c:pt idx="16114">
                  <c:v>1303.3</c:v>
                </c:pt>
                <c:pt idx="16115">
                  <c:v>774.02</c:v>
                </c:pt>
                <c:pt idx="16116">
                  <c:v>584.15</c:v>
                </c:pt>
                <c:pt idx="16117">
                  <c:v>737.68</c:v>
                </c:pt>
                <c:pt idx="16118">
                  <c:v>695.08</c:v>
                </c:pt>
                <c:pt idx="16119">
                  <c:v>189.25</c:v>
                </c:pt>
                <c:pt idx="16120">
                  <c:v>159.69</c:v>
                </c:pt>
                <c:pt idx="16121">
                  <c:v>618.75</c:v>
                </c:pt>
                <c:pt idx="16122">
                  <c:v>188.79</c:v>
                </c:pt>
                <c:pt idx="16123">
                  <c:v>1038.73</c:v>
                </c:pt>
                <c:pt idx="16124">
                  <c:v>258.45</c:v>
                </c:pt>
                <c:pt idx="16125">
                  <c:v>620.32000000000005</c:v>
                </c:pt>
                <c:pt idx="16126">
                  <c:v>823.12</c:v>
                </c:pt>
                <c:pt idx="16127">
                  <c:v>479.68</c:v>
                </c:pt>
                <c:pt idx="16128">
                  <c:v>421.27</c:v>
                </c:pt>
                <c:pt idx="16129">
                  <c:v>334.33</c:v>
                </c:pt>
                <c:pt idx="16130">
                  <c:v>233.59</c:v>
                </c:pt>
                <c:pt idx="16131">
                  <c:v>567.62</c:v>
                </c:pt>
                <c:pt idx="16132">
                  <c:v>296.72000000000003</c:v>
                </c:pt>
                <c:pt idx="16133">
                  <c:v>265.18</c:v>
                </c:pt>
                <c:pt idx="16134">
                  <c:v>241.93</c:v>
                </c:pt>
                <c:pt idx="16135">
                  <c:v>0.62</c:v>
                </c:pt>
                <c:pt idx="16136">
                  <c:v>236.72</c:v>
                </c:pt>
                <c:pt idx="16137">
                  <c:v>207.87</c:v>
                </c:pt>
                <c:pt idx="16138">
                  <c:v>469.67</c:v>
                </c:pt>
                <c:pt idx="16139">
                  <c:v>132.63</c:v>
                </c:pt>
                <c:pt idx="16140">
                  <c:v>269.70999999999998</c:v>
                </c:pt>
                <c:pt idx="16141">
                  <c:v>318.14</c:v>
                </c:pt>
                <c:pt idx="16142">
                  <c:v>114.45</c:v>
                </c:pt>
                <c:pt idx="16143">
                  <c:v>287.92</c:v>
                </c:pt>
                <c:pt idx="16144">
                  <c:v>204.87</c:v>
                </c:pt>
                <c:pt idx="16145">
                  <c:v>334.2</c:v>
                </c:pt>
                <c:pt idx="16146">
                  <c:v>384.14</c:v>
                </c:pt>
                <c:pt idx="16147">
                  <c:v>277.88</c:v>
                </c:pt>
                <c:pt idx="16148">
                  <c:v>558.91</c:v>
                </c:pt>
                <c:pt idx="16149">
                  <c:v>657.79</c:v>
                </c:pt>
                <c:pt idx="16150">
                  <c:v>303.58</c:v>
                </c:pt>
                <c:pt idx="16151">
                  <c:v>386.22</c:v>
                </c:pt>
                <c:pt idx="16152">
                  <c:v>102.38</c:v>
                </c:pt>
                <c:pt idx="16153">
                  <c:v>408.79</c:v>
                </c:pt>
                <c:pt idx="16154">
                  <c:v>346.95</c:v>
                </c:pt>
                <c:pt idx="16155">
                  <c:v>147.69999999999999</c:v>
                </c:pt>
                <c:pt idx="16156">
                  <c:v>344.32</c:v>
                </c:pt>
                <c:pt idx="16157">
                  <c:v>596.73</c:v>
                </c:pt>
                <c:pt idx="16158">
                  <c:v>525.36</c:v>
                </c:pt>
                <c:pt idx="16159">
                  <c:v>449.34</c:v>
                </c:pt>
                <c:pt idx="16160">
                  <c:v>239.96</c:v>
                </c:pt>
                <c:pt idx="16161">
                  <c:v>740.22</c:v>
                </c:pt>
                <c:pt idx="16162">
                  <c:v>203.25</c:v>
                </c:pt>
                <c:pt idx="16163">
                  <c:v>519.04</c:v>
                </c:pt>
                <c:pt idx="16164">
                  <c:v>441.15</c:v>
                </c:pt>
                <c:pt idx="16165">
                  <c:v>190.13</c:v>
                </c:pt>
                <c:pt idx="16166">
                  <c:v>198.25</c:v>
                </c:pt>
                <c:pt idx="16167">
                  <c:v>343.01</c:v>
                </c:pt>
                <c:pt idx="16168">
                  <c:v>1185.07</c:v>
                </c:pt>
                <c:pt idx="16169">
                  <c:v>179.43</c:v>
                </c:pt>
                <c:pt idx="16170">
                  <c:v>180.57</c:v>
                </c:pt>
                <c:pt idx="16171">
                  <c:v>220.01</c:v>
                </c:pt>
                <c:pt idx="16172">
                  <c:v>624.47</c:v>
                </c:pt>
                <c:pt idx="16173">
                  <c:v>582.02</c:v>
                </c:pt>
                <c:pt idx="16174">
                  <c:v>331.49</c:v>
                </c:pt>
                <c:pt idx="16175">
                  <c:v>228.12</c:v>
                </c:pt>
                <c:pt idx="16176">
                  <c:v>68.41</c:v>
                </c:pt>
                <c:pt idx="16177">
                  <c:v>420.5</c:v>
                </c:pt>
                <c:pt idx="16178">
                  <c:v>149.19</c:v>
                </c:pt>
                <c:pt idx="16179">
                  <c:v>514.1</c:v>
                </c:pt>
                <c:pt idx="16180">
                  <c:v>244.38</c:v>
                </c:pt>
                <c:pt idx="16181">
                  <c:v>0.62</c:v>
                </c:pt>
                <c:pt idx="16182">
                  <c:v>351.71</c:v>
                </c:pt>
                <c:pt idx="16183">
                  <c:v>648.62</c:v>
                </c:pt>
                <c:pt idx="16184">
                  <c:v>740.34</c:v>
                </c:pt>
                <c:pt idx="16185">
                  <c:v>227.8</c:v>
                </c:pt>
                <c:pt idx="16186">
                  <c:v>427.11</c:v>
                </c:pt>
                <c:pt idx="16187">
                  <c:v>501.05</c:v>
                </c:pt>
                <c:pt idx="16188">
                  <c:v>296.77</c:v>
                </c:pt>
                <c:pt idx="16189">
                  <c:v>409.99</c:v>
                </c:pt>
                <c:pt idx="16190">
                  <c:v>491.4</c:v>
                </c:pt>
                <c:pt idx="16191">
                  <c:v>74.38</c:v>
                </c:pt>
                <c:pt idx="16192">
                  <c:v>129.11000000000001</c:v>
                </c:pt>
                <c:pt idx="16193">
                  <c:v>301.11</c:v>
                </c:pt>
                <c:pt idx="16194">
                  <c:v>0.62</c:v>
                </c:pt>
                <c:pt idx="16195">
                  <c:v>136.26</c:v>
                </c:pt>
                <c:pt idx="16196">
                  <c:v>875.74</c:v>
                </c:pt>
                <c:pt idx="16197">
                  <c:v>91.98</c:v>
                </c:pt>
                <c:pt idx="16198">
                  <c:v>484.12</c:v>
                </c:pt>
                <c:pt idx="16199">
                  <c:v>341.17</c:v>
                </c:pt>
                <c:pt idx="16200">
                  <c:v>206.75</c:v>
                </c:pt>
                <c:pt idx="16201">
                  <c:v>331.83</c:v>
                </c:pt>
                <c:pt idx="16202">
                  <c:v>296.68</c:v>
                </c:pt>
                <c:pt idx="16203">
                  <c:v>134.29</c:v>
                </c:pt>
                <c:pt idx="16204">
                  <c:v>235.23</c:v>
                </c:pt>
                <c:pt idx="16205">
                  <c:v>538.41999999999996</c:v>
                </c:pt>
                <c:pt idx="16206">
                  <c:v>348.97</c:v>
                </c:pt>
                <c:pt idx="16207">
                  <c:v>563.42999999999995</c:v>
                </c:pt>
                <c:pt idx="16208">
                  <c:v>261.52</c:v>
                </c:pt>
                <c:pt idx="16209">
                  <c:v>236.31</c:v>
                </c:pt>
                <c:pt idx="16210">
                  <c:v>249.4</c:v>
                </c:pt>
                <c:pt idx="16211">
                  <c:v>898.28</c:v>
                </c:pt>
                <c:pt idx="16212">
                  <c:v>118.96</c:v>
                </c:pt>
                <c:pt idx="16213">
                  <c:v>239.5</c:v>
                </c:pt>
                <c:pt idx="16214">
                  <c:v>0.62</c:v>
                </c:pt>
                <c:pt idx="16215">
                  <c:v>644.01</c:v>
                </c:pt>
                <c:pt idx="16216">
                  <c:v>0.62</c:v>
                </c:pt>
                <c:pt idx="16217">
                  <c:v>0.62</c:v>
                </c:pt>
                <c:pt idx="16218">
                  <c:v>259.43</c:v>
                </c:pt>
                <c:pt idx="16219">
                  <c:v>159.63999999999999</c:v>
                </c:pt>
                <c:pt idx="16220">
                  <c:v>274.77999999999997</c:v>
                </c:pt>
                <c:pt idx="16221">
                  <c:v>445.45</c:v>
                </c:pt>
                <c:pt idx="16222">
                  <c:v>33.54</c:v>
                </c:pt>
                <c:pt idx="16223">
                  <c:v>335.96</c:v>
                </c:pt>
                <c:pt idx="16224">
                  <c:v>357.74</c:v>
                </c:pt>
                <c:pt idx="16225">
                  <c:v>786.33</c:v>
                </c:pt>
                <c:pt idx="16226">
                  <c:v>301.60000000000002</c:v>
                </c:pt>
                <c:pt idx="16227">
                  <c:v>89.49</c:v>
                </c:pt>
                <c:pt idx="16228">
                  <c:v>97.93</c:v>
                </c:pt>
                <c:pt idx="16229">
                  <c:v>114.16</c:v>
                </c:pt>
                <c:pt idx="16230">
                  <c:v>315.26</c:v>
                </c:pt>
                <c:pt idx="16231">
                  <c:v>185.25</c:v>
                </c:pt>
                <c:pt idx="16232">
                  <c:v>663.82</c:v>
                </c:pt>
                <c:pt idx="16233">
                  <c:v>165.15</c:v>
                </c:pt>
                <c:pt idx="16234">
                  <c:v>962.74</c:v>
                </c:pt>
                <c:pt idx="16235">
                  <c:v>0.62</c:v>
                </c:pt>
                <c:pt idx="16236">
                  <c:v>106.22</c:v>
                </c:pt>
                <c:pt idx="16237">
                  <c:v>78.56</c:v>
                </c:pt>
                <c:pt idx="16238">
                  <c:v>269.74</c:v>
                </c:pt>
                <c:pt idx="16239">
                  <c:v>644.24</c:v>
                </c:pt>
                <c:pt idx="16240">
                  <c:v>0.62</c:v>
                </c:pt>
                <c:pt idx="16241">
                  <c:v>146.47999999999999</c:v>
                </c:pt>
                <c:pt idx="16242">
                  <c:v>0.62</c:v>
                </c:pt>
                <c:pt idx="16243">
                  <c:v>263.23</c:v>
                </c:pt>
                <c:pt idx="16244">
                  <c:v>77.010000000000005</c:v>
                </c:pt>
                <c:pt idx="16245">
                  <c:v>315.18</c:v>
                </c:pt>
                <c:pt idx="16246">
                  <c:v>392.95</c:v>
                </c:pt>
                <c:pt idx="16247">
                  <c:v>314.25</c:v>
                </c:pt>
                <c:pt idx="16248">
                  <c:v>136.44</c:v>
                </c:pt>
                <c:pt idx="16249">
                  <c:v>554.75</c:v>
                </c:pt>
                <c:pt idx="16250">
                  <c:v>404.4</c:v>
                </c:pt>
                <c:pt idx="16251">
                  <c:v>164.48</c:v>
                </c:pt>
                <c:pt idx="16252">
                  <c:v>250.27</c:v>
                </c:pt>
                <c:pt idx="16253">
                  <c:v>332.39</c:v>
                </c:pt>
                <c:pt idx="16254">
                  <c:v>514.78</c:v>
                </c:pt>
                <c:pt idx="16255">
                  <c:v>204.81</c:v>
                </c:pt>
                <c:pt idx="16256">
                  <c:v>114.13</c:v>
                </c:pt>
                <c:pt idx="16257">
                  <c:v>347.92</c:v>
                </c:pt>
                <c:pt idx="16258">
                  <c:v>233.26</c:v>
                </c:pt>
                <c:pt idx="16259">
                  <c:v>143.6</c:v>
                </c:pt>
                <c:pt idx="16260">
                  <c:v>63.36</c:v>
                </c:pt>
                <c:pt idx="16261">
                  <c:v>139.07</c:v>
                </c:pt>
                <c:pt idx="16262">
                  <c:v>433.23</c:v>
                </c:pt>
                <c:pt idx="16263">
                  <c:v>312.77</c:v>
                </c:pt>
                <c:pt idx="16264">
                  <c:v>189.97</c:v>
                </c:pt>
                <c:pt idx="16265">
                  <c:v>332.05</c:v>
                </c:pt>
                <c:pt idx="16266">
                  <c:v>303.23</c:v>
                </c:pt>
                <c:pt idx="16267">
                  <c:v>236.96</c:v>
                </c:pt>
                <c:pt idx="16268">
                  <c:v>357.86</c:v>
                </c:pt>
                <c:pt idx="16269">
                  <c:v>193.65</c:v>
                </c:pt>
                <c:pt idx="16270">
                  <c:v>52.9</c:v>
                </c:pt>
                <c:pt idx="16271">
                  <c:v>190.82</c:v>
                </c:pt>
                <c:pt idx="16272">
                  <c:v>424.85</c:v>
                </c:pt>
                <c:pt idx="16273">
                  <c:v>4.2300000000000004</c:v>
                </c:pt>
                <c:pt idx="16274">
                  <c:v>146.81</c:v>
                </c:pt>
                <c:pt idx="16275">
                  <c:v>475.46</c:v>
                </c:pt>
                <c:pt idx="16276">
                  <c:v>470.31</c:v>
                </c:pt>
                <c:pt idx="16277">
                  <c:v>530.47</c:v>
                </c:pt>
                <c:pt idx="16278">
                  <c:v>209.29</c:v>
                </c:pt>
                <c:pt idx="16279">
                  <c:v>333.75</c:v>
                </c:pt>
                <c:pt idx="16280">
                  <c:v>295.05</c:v>
                </c:pt>
                <c:pt idx="16281">
                  <c:v>23.57</c:v>
                </c:pt>
                <c:pt idx="16282">
                  <c:v>77.02</c:v>
                </c:pt>
                <c:pt idx="16283">
                  <c:v>499.25</c:v>
                </c:pt>
                <c:pt idx="16284">
                  <c:v>346.27</c:v>
                </c:pt>
                <c:pt idx="16285">
                  <c:v>330.68</c:v>
                </c:pt>
                <c:pt idx="16286">
                  <c:v>706.8</c:v>
                </c:pt>
                <c:pt idx="16287">
                  <c:v>462.95</c:v>
                </c:pt>
                <c:pt idx="16288">
                  <c:v>654.01</c:v>
                </c:pt>
                <c:pt idx="16289">
                  <c:v>246.9</c:v>
                </c:pt>
                <c:pt idx="16290">
                  <c:v>261.26</c:v>
                </c:pt>
                <c:pt idx="16291">
                  <c:v>770.05</c:v>
                </c:pt>
                <c:pt idx="16292">
                  <c:v>334.52</c:v>
                </c:pt>
                <c:pt idx="16293">
                  <c:v>597.21</c:v>
                </c:pt>
                <c:pt idx="16294">
                  <c:v>202.21</c:v>
                </c:pt>
                <c:pt idx="16295">
                  <c:v>169.25</c:v>
                </c:pt>
                <c:pt idx="16296">
                  <c:v>164.61</c:v>
                </c:pt>
                <c:pt idx="16297">
                  <c:v>198.42</c:v>
                </c:pt>
                <c:pt idx="16298">
                  <c:v>498.35</c:v>
                </c:pt>
                <c:pt idx="16299">
                  <c:v>309.42</c:v>
                </c:pt>
                <c:pt idx="16300">
                  <c:v>257.81</c:v>
                </c:pt>
                <c:pt idx="16301">
                  <c:v>397.83</c:v>
                </c:pt>
                <c:pt idx="16302">
                  <c:v>135.72999999999999</c:v>
                </c:pt>
                <c:pt idx="16303">
                  <c:v>583.29</c:v>
                </c:pt>
                <c:pt idx="16304">
                  <c:v>318.45</c:v>
                </c:pt>
                <c:pt idx="16305">
                  <c:v>396.77</c:v>
                </c:pt>
                <c:pt idx="16306">
                  <c:v>264.48</c:v>
                </c:pt>
                <c:pt idx="16307">
                  <c:v>47.12</c:v>
                </c:pt>
                <c:pt idx="16308">
                  <c:v>235.24</c:v>
                </c:pt>
                <c:pt idx="16309">
                  <c:v>315.64</c:v>
                </c:pt>
                <c:pt idx="16310">
                  <c:v>219.26</c:v>
                </c:pt>
                <c:pt idx="16311">
                  <c:v>336.92</c:v>
                </c:pt>
                <c:pt idx="16312">
                  <c:v>0.62</c:v>
                </c:pt>
                <c:pt idx="16313">
                  <c:v>179.87</c:v>
                </c:pt>
                <c:pt idx="16314">
                  <c:v>442.96</c:v>
                </c:pt>
                <c:pt idx="16315">
                  <c:v>308.12</c:v>
                </c:pt>
                <c:pt idx="16316">
                  <c:v>265.19</c:v>
                </c:pt>
                <c:pt idx="16317">
                  <c:v>183.95</c:v>
                </c:pt>
                <c:pt idx="16318">
                  <c:v>326.41000000000003</c:v>
                </c:pt>
                <c:pt idx="16319">
                  <c:v>340.57</c:v>
                </c:pt>
                <c:pt idx="16320">
                  <c:v>171.04</c:v>
                </c:pt>
                <c:pt idx="16321">
                  <c:v>27.2</c:v>
                </c:pt>
                <c:pt idx="16322">
                  <c:v>173.7</c:v>
                </c:pt>
                <c:pt idx="16323">
                  <c:v>167.92</c:v>
                </c:pt>
                <c:pt idx="16324">
                  <c:v>270.18</c:v>
                </c:pt>
                <c:pt idx="16325">
                  <c:v>121.61</c:v>
                </c:pt>
                <c:pt idx="16326">
                  <c:v>365.25</c:v>
                </c:pt>
                <c:pt idx="16327">
                  <c:v>221.19</c:v>
                </c:pt>
                <c:pt idx="16328">
                  <c:v>0.62</c:v>
                </c:pt>
                <c:pt idx="16329">
                  <c:v>291.74</c:v>
                </c:pt>
                <c:pt idx="16330">
                  <c:v>218.33</c:v>
                </c:pt>
                <c:pt idx="16331">
                  <c:v>559.21</c:v>
                </c:pt>
                <c:pt idx="16332">
                  <c:v>183.92</c:v>
                </c:pt>
                <c:pt idx="16333">
                  <c:v>186.16</c:v>
                </c:pt>
                <c:pt idx="16334">
                  <c:v>158.24</c:v>
                </c:pt>
                <c:pt idx="16335">
                  <c:v>214.28</c:v>
                </c:pt>
                <c:pt idx="16336">
                  <c:v>156.84</c:v>
                </c:pt>
                <c:pt idx="16337">
                  <c:v>0.62</c:v>
                </c:pt>
                <c:pt idx="16338">
                  <c:v>0.62</c:v>
                </c:pt>
                <c:pt idx="16339">
                  <c:v>67.27</c:v>
                </c:pt>
                <c:pt idx="16340">
                  <c:v>536.82000000000005</c:v>
                </c:pt>
                <c:pt idx="16341">
                  <c:v>0.62</c:v>
                </c:pt>
                <c:pt idx="16342">
                  <c:v>349.96</c:v>
                </c:pt>
                <c:pt idx="16343">
                  <c:v>1113.82</c:v>
                </c:pt>
                <c:pt idx="16344">
                  <c:v>0.62</c:v>
                </c:pt>
                <c:pt idx="16345">
                  <c:v>227.49</c:v>
                </c:pt>
                <c:pt idx="16346">
                  <c:v>103.97</c:v>
                </c:pt>
                <c:pt idx="16347">
                  <c:v>198.01</c:v>
                </c:pt>
                <c:pt idx="16348">
                  <c:v>0.62</c:v>
                </c:pt>
                <c:pt idx="16349">
                  <c:v>470.45</c:v>
                </c:pt>
                <c:pt idx="16350">
                  <c:v>0.62</c:v>
                </c:pt>
                <c:pt idx="16351">
                  <c:v>102.15</c:v>
                </c:pt>
                <c:pt idx="16352">
                  <c:v>207.65</c:v>
                </c:pt>
                <c:pt idx="16353">
                  <c:v>82.37</c:v>
                </c:pt>
                <c:pt idx="16354">
                  <c:v>347.06</c:v>
                </c:pt>
                <c:pt idx="16355">
                  <c:v>74.540000000000006</c:v>
                </c:pt>
                <c:pt idx="16356">
                  <c:v>303.2</c:v>
                </c:pt>
                <c:pt idx="16357">
                  <c:v>139.32</c:v>
                </c:pt>
                <c:pt idx="16358">
                  <c:v>68.209999999999994</c:v>
                </c:pt>
                <c:pt idx="16359">
                  <c:v>68.510000000000005</c:v>
                </c:pt>
                <c:pt idx="16360">
                  <c:v>30.36</c:v>
                </c:pt>
                <c:pt idx="16361">
                  <c:v>336.57</c:v>
                </c:pt>
                <c:pt idx="16362">
                  <c:v>89.31</c:v>
                </c:pt>
                <c:pt idx="16363">
                  <c:v>284.45</c:v>
                </c:pt>
                <c:pt idx="16364">
                  <c:v>132.93</c:v>
                </c:pt>
                <c:pt idx="16365">
                  <c:v>229.23</c:v>
                </c:pt>
                <c:pt idx="16366">
                  <c:v>129.38</c:v>
                </c:pt>
                <c:pt idx="16367">
                  <c:v>179.82</c:v>
                </c:pt>
                <c:pt idx="16368">
                  <c:v>143.9</c:v>
                </c:pt>
                <c:pt idx="16369">
                  <c:v>544.54999999999995</c:v>
                </c:pt>
                <c:pt idx="16370">
                  <c:v>492.21</c:v>
                </c:pt>
                <c:pt idx="16371">
                  <c:v>0.62</c:v>
                </c:pt>
                <c:pt idx="16372">
                  <c:v>132.72</c:v>
                </c:pt>
                <c:pt idx="16373">
                  <c:v>506.15</c:v>
                </c:pt>
                <c:pt idx="16374">
                  <c:v>389.99</c:v>
                </c:pt>
                <c:pt idx="16375">
                  <c:v>350.16</c:v>
                </c:pt>
                <c:pt idx="16376">
                  <c:v>246.97</c:v>
                </c:pt>
                <c:pt idx="16377">
                  <c:v>393.13</c:v>
                </c:pt>
                <c:pt idx="16378">
                  <c:v>48.47</c:v>
                </c:pt>
                <c:pt idx="16379">
                  <c:v>233.39</c:v>
                </c:pt>
                <c:pt idx="16380">
                  <c:v>500.37</c:v>
                </c:pt>
                <c:pt idx="16381">
                  <c:v>0.62</c:v>
                </c:pt>
                <c:pt idx="16382">
                  <c:v>106.51</c:v>
                </c:pt>
                <c:pt idx="16383">
                  <c:v>425.15</c:v>
                </c:pt>
                <c:pt idx="16384">
                  <c:v>144.49</c:v>
                </c:pt>
                <c:pt idx="16385">
                  <c:v>154.41999999999999</c:v>
                </c:pt>
                <c:pt idx="16386">
                  <c:v>235.02</c:v>
                </c:pt>
                <c:pt idx="16387">
                  <c:v>35.51</c:v>
                </c:pt>
                <c:pt idx="16388">
                  <c:v>106.74</c:v>
                </c:pt>
                <c:pt idx="16389">
                  <c:v>194.88</c:v>
                </c:pt>
                <c:pt idx="16390">
                  <c:v>0.62</c:v>
                </c:pt>
                <c:pt idx="16391">
                  <c:v>62.95</c:v>
                </c:pt>
                <c:pt idx="16392">
                  <c:v>185.06</c:v>
                </c:pt>
                <c:pt idx="16393">
                  <c:v>0.62</c:v>
                </c:pt>
                <c:pt idx="16394">
                  <c:v>229.86</c:v>
                </c:pt>
                <c:pt idx="16395">
                  <c:v>291.49</c:v>
                </c:pt>
                <c:pt idx="16396">
                  <c:v>391.65</c:v>
                </c:pt>
                <c:pt idx="16397">
                  <c:v>211.21</c:v>
                </c:pt>
                <c:pt idx="16398">
                  <c:v>377.25</c:v>
                </c:pt>
                <c:pt idx="16399">
                  <c:v>0.62</c:v>
                </c:pt>
                <c:pt idx="16400">
                  <c:v>0.62</c:v>
                </c:pt>
                <c:pt idx="16401">
                  <c:v>282.02</c:v>
                </c:pt>
                <c:pt idx="16402">
                  <c:v>175.47</c:v>
                </c:pt>
                <c:pt idx="16403">
                  <c:v>66.709999999999994</c:v>
                </c:pt>
                <c:pt idx="16404">
                  <c:v>159.6</c:v>
                </c:pt>
                <c:pt idx="16405">
                  <c:v>149.57</c:v>
                </c:pt>
                <c:pt idx="16406">
                  <c:v>425.98</c:v>
                </c:pt>
                <c:pt idx="16407">
                  <c:v>115.09</c:v>
                </c:pt>
                <c:pt idx="16408">
                  <c:v>401.41</c:v>
                </c:pt>
                <c:pt idx="16409">
                  <c:v>232.93</c:v>
                </c:pt>
                <c:pt idx="16410">
                  <c:v>157.62</c:v>
                </c:pt>
                <c:pt idx="16411">
                  <c:v>450.45</c:v>
                </c:pt>
                <c:pt idx="16412">
                  <c:v>0.62</c:v>
                </c:pt>
                <c:pt idx="16413">
                  <c:v>0.62</c:v>
                </c:pt>
                <c:pt idx="16414">
                  <c:v>232.39</c:v>
                </c:pt>
                <c:pt idx="16415">
                  <c:v>0.62</c:v>
                </c:pt>
                <c:pt idx="16416">
                  <c:v>313.45999999999998</c:v>
                </c:pt>
                <c:pt idx="16417">
                  <c:v>223.19</c:v>
                </c:pt>
                <c:pt idx="16418">
                  <c:v>275.08999999999997</c:v>
                </c:pt>
                <c:pt idx="16419">
                  <c:v>62.28</c:v>
                </c:pt>
                <c:pt idx="16420">
                  <c:v>29.63</c:v>
                </c:pt>
                <c:pt idx="16421">
                  <c:v>680.49</c:v>
                </c:pt>
                <c:pt idx="16422">
                  <c:v>74.650000000000006</c:v>
                </c:pt>
                <c:pt idx="16423">
                  <c:v>317.05</c:v>
                </c:pt>
                <c:pt idx="16424">
                  <c:v>130.09</c:v>
                </c:pt>
                <c:pt idx="16425">
                  <c:v>38.58</c:v>
                </c:pt>
                <c:pt idx="16426">
                  <c:v>264.56</c:v>
                </c:pt>
                <c:pt idx="16427">
                  <c:v>560.59</c:v>
                </c:pt>
                <c:pt idx="16428">
                  <c:v>615.34</c:v>
                </c:pt>
                <c:pt idx="16429">
                  <c:v>168.24</c:v>
                </c:pt>
                <c:pt idx="16430">
                  <c:v>350.18</c:v>
                </c:pt>
                <c:pt idx="16431">
                  <c:v>148.66</c:v>
                </c:pt>
                <c:pt idx="16432">
                  <c:v>90.57</c:v>
                </c:pt>
                <c:pt idx="16433">
                  <c:v>130.38</c:v>
                </c:pt>
                <c:pt idx="16434">
                  <c:v>117.09</c:v>
                </c:pt>
                <c:pt idx="16435">
                  <c:v>354.09</c:v>
                </c:pt>
                <c:pt idx="16436">
                  <c:v>180.17</c:v>
                </c:pt>
                <c:pt idx="16437">
                  <c:v>86.06</c:v>
                </c:pt>
                <c:pt idx="16438">
                  <c:v>0.62</c:v>
                </c:pt>
                <c:pt idx="16439">
                  <c:v>88.35</c:v>
                </c:pt>
                <c:pt idx="16440">
                  <c:v>0.62</c:v>
                </c:pt>
                <c:pt idx="16441">
                  <c:v>0.62</c:v>
                </c:pt>
                <c:pt idx="16442">
                  <c:v>75.67</c:v>
                </c:pt>
                <c:pt idx="16443">
                  <c:v>555.17999999999995</c:v>
                </c:pt>
                <c:pt idx="16444">
                  <c:v>456</c:v>
                </c:pt>
                <c:pt idx="16445">
                  <c:v>0.62</c:v>
                </c:pt>
                <c:pt idx="16446">
                  <c:v>129.99</c:v>
                </c:pt>
                <c:pt idx="16447">
                  <c:v>0.62</c:v>
                </c:pt>
                <c:pt idx="16448">
                  <c:v>0.62</c:v>
                </c:pt>
                <c:pt idx="16449">
                  <c:v>473.4</c:v>
                </c:pt>
                <c:pt idx="16450">
                  <c:v>244.74</c:v>
                </c:pt>
                <c:pt idx="16451">
                  <c:v>357.67</c:v>
                </c:pt>
                <c:pt idx="16452">
                  <c:v>78.7</c:v>
                </c:pt>
                <c:pt idx="16453">
                  <c:v>259.47000000000003</c:v>
                </c:pt>
                <c:pt idx="16454">
                  <c:v>443.29</c:v>
                </c:pt>
                <c:pt idx="16455">
                  <c:v>274.64</c:v>
                </c:pt>
                <c:pt idx="16456">
                  <c:v>134.28</c:v>
                </c:pt>
                <c:pt idx="16457">
                  <c:v>215.77</c:v>
                </c:pt>
                <c:pt idx="16458">
                  <c:v>128.27000000000001</c:v>
                </c:pt>
                <c:pt idx="16459">
                  <c:v>522.82000000000005</c:v>
                </c:pt>
                <c:pt idx="16460">
                  <c:v>350.71</c:v>
                </c:pt>
                <c:pt idx="16461">
                  <c:v>623.78</c:v>
                </c:pt>
                <c:pt idx="16462">
                  <c:v>479.95</c:v>
                </c:pt>
                <c:pt idx="16463">
                  <c:v>825.45</c:v>
                </c:pt>
                <c:pt idx="16464">
                  <c:v>613.36</c:v>
                </c:pt>
                <c:pt idx="16465">
                  <c:v>482.83</c:v>
                </c:pt>
                <c:pt idx="16466">
                  <c:v>134.26</c:v>
                </c:pt>
                <c:pt idx="16467">
                  <c:v>368.69</c:v>
                </c:pt>
                <c:pt idx="16468">
                  <c:v>175.94</c:v>
                </c:pt>
                <c:pt idx="16469">
                  <c:v>54.44</c:v>
                </c:pt>
                <c:pt idx="16470">
                  <c:v>357.05</c:v>
                </c:pt>
                <c:pt idx="16471">
                  <c:v>150.79</c:v>
                </c:pt>
                <c:pt idx="16472">
                  <c:v>119.13</c:v>
                </c:pt>
                <c:pt idx="16473">
                  <c:v>389.55</c:v>
                </c:pt>
                <c:pt idx="16474">
                  <c:v>177.85</c:v>
                </c:pt>
                <c:pt idx="16475">
                  <c:v>212.46</c:v>
                </c:pt>
                <c:pt idx="16476">
                  <c:v>0.62</c:v>
                </c:pt>
                <c:pt idx="16477">
                  <c:v>179.12</c:v>
                </c:pt>
                <c:pt idx="16478">
                  <c:v>224.78</c:v>
                </c:pt>
                <c:pt idx="16479">
                  <c:v>311.14</c:v>
                </c:pt>
                <c:pt idx="16480">
                  <c:v>42.36</c:v>
                </c:pt>
                <c:pt idx="16481">
                  <c:v>86.66</c:v>
                </c:pt>
                <c:pt idx="16482">
                  <c:v>154.15</c:v>
                </c:pt>
                <c:pt idx="16483">
                  <c:v>182.66</c:v>
                </c:pt>
                <c:pt idx="16484">
                  <c:v>190.98</c:v>
                </c:pt>
                <c:pt idx="16485">
                  <c:v>135.41999999999999</c:v>
                </c:pt>
                <c:pt idx="16486">
                  <c:v>249.76</c:v>
                </c:pt>
                <c:pt idx="16487">
                  <c:v>481.44</c:v>
                </c:pt>
                <c:pt idx="16488">
                  <c:v>97.15</c:v>
                </c:pt>
                <c:pt idx="16489">
                  <c:v>297.94</c:v>
                </c:pt>
                <c:pt idx="16490">
                  <c:v>0.62</c:v>
                </c:pt>
                <c:pt idx="16491">
                  <c:v>116.52</c:v>
                </c:pt>
                <c:pt idx="16492">
                  <c:v>102.17</c:v>
                </c:pt>
                <c:pt idx="16493">
                  <c:v>144.13999999999999</c:v>
                </c:pt>
                <c:pt idx="16494">
                  <c:v>629.86</c:v>
                </c:pt>
                <c:pt idx="16495">
                  <c:v>0.62</c:v>
                </c:pt>
                <c:pt idx="16496">
                  <c:v>64.459999999999994</c:v>
                </c:pt>
                <c:pt idx="16497">
                  <c:v>454.92</c:v>
                </c:pt>
                <c:pt idx="16498">
                  <c:v>478.6</c:v>
                </c:pt>
                <c:pt idx="16499">
                  <c:v>32.51</c:v>
                </c:pt>
                <c:pt idx="16500">
                  <c:v>615.45000000000005</c:v>
                </c:pt>
                <c:pt idx="16501">
                  <c:v>107.87</c:v>
                </c:pt>
                <c:pt idx="16502">
                  <c:v>238.41</c:v>
                </c:pt>
                <c:pt idx="16503">
                  <c:v>436.77</c:v>
                </c:pt>
                <c:pt idx="16504">
                  <c:v>61.57</c:v>
                </c:pt>
                <c:pt idx="16505">
                  <c:v>68.64</c:v>
                </c:pt>
                <c:pt idx="16506">
                  <c:v>106.02</c:v>
                </c:pt>
                <c:pt idx="16507">
                  <c:v>573.5</c:v>
                </c:pt>
                <c:pt idx="16508">
                  <c:v>223.55</c:v>
                </c:pt>
                <c:pt idx="16509">
                  <c:v>356.55</c:v>
                </c:pt>
                <c:pt idx="16510">
                  <c:v>393.36</c:v>
                </c:pt>
                <c:pt idx="16511">
                  <c:v>105.03</c:v>
                </c:pt>
                <c:pt idx="16512">
                  <c:v>537.54</c:v>
                </c:pt>
                <c:pt idx="16513">
                  <c:v>301.87</c:v>
                </c:pt>
                <c:pt idx="16514">
                  <c:v>519.41999999999996</c:v>
                </c:pt>
                <c:pt idx="16515">
                  <c:v>0.62</c:v>
                </c:pt>
                <c:pt idx="16516">
                  <c:v>214.08</c:v>
                </c:pt>
                <c:pt idx="16517">
                  <c:v>99.01</c:v>
                </c:pt>
                <c:pt idx="16518">
                  <c:v>150.53</c:v>
                </c:pt>
                <c:pt idx="16519">
                  <c:v>556.27</c:v>
                </c:pt>
                <c:pt idx="16520">
                  <c:v>0.62</c:v>
                </c:pt>
                <c:pt idx="16521">
                  <c:v>264.8</c:v>
                </c:pt>
                <c:pt idx="16522">
                  <c:v>93.35</c:v>
                </c:pt>
                <c:pt idx="16523">
                  <c:v>511.44</c:v>
                </c:pt>
                <c:pt idx="16524">
                  <c:v>55.86</c:v>
                </c:pt>
                <c:pt idx="16525">
                  <c:v>124.27</c:v>
                </c:pt>
                <c:pt idx="16526">
                  <c:v>511.52</c:v>
                </c:pt>
                <c:pt idx="16527">
                  <c:v>53.23</c:v>
                </c:pt>
                <c:pt idx="16528">
                  <c:v>285.08999999999997</c:v>
                </c:pt>
                <c:pt idx="16529">
                  <c:v>161.69</c:v>
                </c:pt>
                <c:pt idx="16530">
                  <c:v>0.62</c:v>
                </c:pt>
                <c:pt idx="16531">
                  <c:v>437.82</c:v>
                </c:pt>
                <c:pt idx="16532">
                  <c:v>77.61</c:v>
                </c:pt>
                <c:pt idx="16533">
                  <c:v>217.24</c:v>
                </c:pt>
                <c:pt idx="16534">
                  <c:v>0.62</c:v>
                </c:pt>
                <c:pt idx="16535">
                  <c:v>241.68</c:v>
                </c:pt>
                <c:pt idx="16536">
                  <c:v>0.62</c:v>
                </c:pt>
                <c:pt idx="16537">
                  <c:v>22.54</c:v>
                </c:pt>
                <c:pt idx="16538">
                  <c:v>400.94</c:v>
                </c:pt>
                <c:pt idx="16539">
                  <c:v>40.61</c:v>
                </c:pt>
                <c:pt idx="16540">
                  <c:v>35.29</c:v>
                </c:pt>
                <c:pt idx="16541">
                  <c:v>87.21</c:v>
                </c:pt>
                <c:pt idx="16542">
                  <c:v>155.65</c:v>
                </c:pt>
                <c:pt idx="16543">
                  <c:v>191.15</c:v>
                </c:pt>
                <c:pt idx="16544">
                  <c:v>105.21</c:v>
                </c:pt>
                <c:pt idx="16545">
                  <c:v>250.79</c:v>
                </c:pt>
                <c:pt idx="16546">
                  <c:v>63.76</c:v>
                </c:pt>
                <c:pt idx="16547">
                  <c:v>620.23</c:v>
                </c:pt>
                <c:pt idx="16548">
                  <c:v>174.06</c:v>
                </c:pt>
                <c:pt idx="16549">
                  <c:v>173.8</c:v>
                </c:pt>
                <c:pt idx="16550">
                  <c:v>387.29</c:v>
                </c:pt>
                <c:pt idx="16551">
                  <c:v>478.99</c:v>
                </c:pt>
                <c:pt idx="16552">
                  <c:v>565.91999999999996</c:v>
                </c:pt>
                <c:pt idx="16553">
                  <c:v>259.2</c:v>
                </c:pt>
                <c:pt idx="16554">
                  <c:v>108.81</c:v>
                </c:pt>
                <c:pt idx="16555">
                  <c:v>0.62</c:v>
                </c:pt>
                <c:pt idx="16556">
                  <c:v>283.82</c:v>
                </c:pt>
                <c:pt idx="16557">
                  <c:v>258.33</c:v>
                </c:pt>
                <c:pt idx="16558">
                  <c:v>457.53</c:v>
                </c:pt>
                <c:pt idx="16559">
                  <c:v>294.81</c:v>
                </c:pt>
                <c:pt idx="16560">
                  <c:v>421.19</c:v>
                </c:pt>
                <c:pt idx="16561">
                  <c:v>0.62</c:v>
                </c:pt>
                <c:pt idx="16562">
                  <c:v>275.66000000000003</c:v>
                </c:pt>
                <c:pt idx="16563">
                  <c:v>259.61</c:v>
                </c:pt>
                <c:pt idx="16564">
                  <c:v>323.86</c:v>
                </c:pt>
                <c:pt idx="16565">
                  <c:v>9.1</c:v>
                </c:pt>
                <c:pt idx="16566">
                  <c:v>210.62</c:v>
                </c:pt>
                <c:pt idx="16567">
                  <c:v>333.01</c:v>
                </c:pt>
                <c:pt idx="16568">
                  <c:v>207.12</c:v>
                </c:pt>
                <c:pt idx="16569">
                  <c:v>40.07</c:v>
                </c:pt>
                <c:pt idx="16570">
                  <c:v>296.11</c:v>
                </c:pt>
                <c:pt idx="16571">
                  <c:v>108.07</c:v>
                </c:pt>
                <c:pt idx="16572">
                  <c:v>56.23</c:v>
                </c:pt>
                <c:pt idx="16573">
                  <c:v>211.9</c:v>
                </c:pt>
                <c:pt idx="16574">
                  <c:v>172.05</c:v>
                </c:pt>
                <c:pt idx="16575">
                  <c:v>268.25</c:v>
                </c:pt>
                <c:pt idx="16576">
                  <c:v>56.82</c:v>
                </c:pt>
                <c:pt idx="16577">
                  <c:v>203.03</c:v>
                </c:pt>
                <c:pt idx="16578">
                  <c:v>249.06</c:v>
                </c:pt>
                <c:pt idx="16579">
                  <c:v>46.9</c:v>
                </c:pt>
                <c:pt idx="16580">
                  <c:v>289.86</c:v>
                </c:pt>
                <c:pt idx="16581">
                  <c:v>87.96</c:v>
                </c:pt>
                <c:pt idx="16582">
                  <c:v>0.62</c:v>
                </c:pt>
                <c:pt idx="16583">
                  <c:v>448.83</c:v>
                </c:pt>
                <c:pt idx="16584">
                  <c:v>398.32</c:v>
                </c:pt>
                <c:pt idx="16585">
                  <c:v>0.62</c:v>
                </c:pt>
                <c:pt idx="16586">
                  <c:v>410.61</c:v>
                </c:pt>
                <c:pt idx="16587">
                  <c:v>375.26</c:v>
                </c:pt>
                <c:pt idx="16588">
                  <c:v>76.959999999999994</c:v>
                </c:pt>
                <c:pt idx="16589">
                  <c:v>128.01</c:v>
                </c:pt>
                <c:pt idx="16590">
                  <c:v>65.64</c:v>
                </c:pt>
                <c:pt idx="16591">
                  <c:v>283.81</c:v>
                </c:pt>
                <c:pt idx="16592">
                  <c:v>153.84</c:v>
                </c:pt>
                <c:pt idx="16593">
                  <c:v>0.62</c:v>
                </c:pt>
                <c:pt idx="16594">
                  <c:v>750.06</c:v>
                </c:pt>
                <c:pt idx="16595">
                  <c:v>0.62</c:v>
                </c:pt>
                <c:pt idx="16596">
                  <c:v>168.77</c:v>
                </c:pt>
                <c:pt idx="16597">
                  <c:v>90.36</c:v>
                </c:pt>
                <c:pt idx="16598">
                  <c:v>178.34</c:v>
                </c:pt>
                <c:pt idx="16599">
                  <c:v>13.42</c:v>
                </c:pt>
                <c:pt idx="16600">
                  <c:v>22.04</c:v>
                </c:pt>
                <c:pt idx="16601">
                  <c:v>241.96</c:v>
                </c:pt>
                <c:pt idx="16602">
                  <c:v>83.81</c:v>
                </c:pt>
                <c:pt idx="16603">
                  <c:v>547.24</c:v>
                </c:pt>
                <c:pt idx="16604">
                  <c:v>0.62</c:v>
                </c:pt>
                <c:pt idx="16605">
                  <c:v>156.49</c:v>
                </c:pt>
                <c:pt idx="16606">
                  <c:v>173.89</c:v>
                </c:pt>
                <c:pt idx="16607">
                  <c:v>316.74</c:v>
                </c:pt>
                <c:pt idx="16608">
                  <c:v>0.62</c:v>
                </c:pt>
                <c:pt idx="16609">
                  <c:v>0.62</c:v>
                </c:pt>
                <c:pt idx="16610">
                  <c:v>206.31</c:v>
                </c:pt>
                <c:pt idx="16611">
                  <c:v>411.53</c:v>
                </c:pt>
                <c:pt idx="16612">
                  <c:v>9.01</c:v>
                </c:pt>
                <c:pt idx="16613">
                  <c:v>253.14</c:v>
                </c:pt>
                <c:pt idx="16614">
                  <c:v>0.62</c:v>
                </c:pt>
                <c:pt idx="16615">
                  <c:v>0.62</c:v>
                </c:pt>
                <c:pt idx="16616">
                  <c:v>287.95</c:v>
                </c:pt>
                <c:pt idx="16617">
                  <c:v>136.36000000000001</c:v>
                </c:pt>
                <c:pt idx="16618">
                  <c:v>0.62</c:v>
                </c:pt>
                <c:pt idx="16619">
                  <c:v>398.95</c:v>
                </c:pt>
                <c:pt idx="16620">
                  <c:v>219.17</c:v>
                </c:pt>
                <c:pt idx="16621">
                  <c:v>251.12</c:v>
                </c:pt>
                <c:pt idx="16622">
                  <c:v>0.62</c:v>
                </c:pt>
                <c:pt idx="16623">
                  <c:v>160.29</c:v>
                </c:pt>
                <c:pt idx="16624">
                  <c:v>102.98</c:v>
                </c:pt>
                <c:pt idx="16625">
                  <c:v>181.77</c:v>
                </c:pt>
                <c:pt idx="16626">
                  <c:v>245.2</c:v>
                </c:pt>
                <c:pt idx="16627">
                  <c:v>385.63</c:v>
                </c:pt>
                <c:pt idx="16628">
                  <c:v>41.22</c:v>
                </c:pt>
                <c:pt idx="16629">
                  <c:v>185.42</c:v>
                </c:pt>
                <c:pt idx="16630">
                  <c:v>2.99</c:v>
                </c:pt>
                <c:pt idx="16631">
                  <c:v>0.62</c:v>
                </c:pt>
                <c:pt idx="16632">
                  <c:v>130.53</c:v>
                </c:pt>
                <c:pt idx="16633">
                  <c:v>314.57</c:v>
                </c:pt>
                <c:pt idx="16634">
                  <c:v>573.46</c:v>
                </c:pt>
                <c:pt idx="16635">
                  <c:v>435.14</c:v>
                </c:pt>
                <c:pt idx="16636">
                  <c:v>483.85</c:v>
                </c:pt>
                <c:pt idx="16637">
                  <c:v>463.39</c:v>
                </c:pt>
                <c:pt idx="16638">
                  <c:v>733.96</c:v>
                </c:pt>
                <c:pt idx="16639">
                  <c:v>197.51</c:v>
                </c:pt>
                <c:pt idx="16640">
                  <c:v>107.52</c:v>
                </c:pt>
                <c:pt idx="16641">
                  <c:v>82.66</c:v>
                </c:pt>
                <c:pt idx="16642">
                  <c:v>0.62</c:v>
                </c:pt>
                <c:pt idx="16643">
                  <c:v>182.64</c:v>
                </c:pt>
                <c:pt idx="16644">
                  <c:v>284.83</c:v>
                </c:pt>
                <c:pt idx="16645">
                  <c:v>76.08</c:v>
                </c:pt>
                <c:pt idx="16646">
                  <c:v>0.62</c:v>
                </c:pt>
                <c:pt idx="16647">
                  <c:v>43.12</c:v>
                </c:pt>
                <c:pt idx="16648">
                  <c:v>131.77000000000001</c:v>
                </c:pt>
                <c:pt idx="16649">
                  <c:v>109.68</c:v>
                </c:pt>
                <c:pt idx="16650">
                  <c:v>0.62</c:v>
                </c:pt>
                <c:pt idx="16651">
                  <c:v>0.62</c:v>
                </c:pt>
                <c:pt idx="16652">
                  <c:v>140.16999999999999</c:v>
                </c:pt>
                <c:pt idx="16653">
                  <c:v>527.04</c:v>
                </c:pt>
                <c:pt idx="16654">
                  <c:v>617.72</c:v>
                </c:pt>
                <c:pt idx="16655">
                  <c:v>0.62</c:v>
                </c:pt>
                <c:pt idx="16656">
                  <c:v>159.97999999999999</c:v>
                </c:pt>
                <c:pt idx="16657">
                  <c:v>142.55000000000001</c:v>
                </c:pt>
                <c:pt idx="16658">
                  <c:v>197.06</c:v>
                </c:pt>
                <c:pt idx="16659">
                  <c:v>0.62</c:v>
                </c:pt>
                <c:pt idx="16660">
                  <c:v>124.01</c:v>
                </c:pt>
                <c:pt idx="16661">
                  <c:v>314.2</c:v>
                </c:pt>
                <c:pt idx="16662">
                  <c:v>108.45</c:v>
                </c:pt>
                <c:pt idx="16663">
                  <c:v>299.36</c:v>
                </c:pt>
                <c:pt idx="16664">
                  <c:v>0.62</c:v>
                </c:pt>
                <c:pt idx="16665">
                  <c:v>333.8</c:v>
                </c:pt>
                <c:pt idx="16666">
                  <c:v>492.8</c:v>
                </c:pt>
                <c:pt idx="16667">
                  <c:v>215.71</c:v>
                </c:pt>
                <c:pt idx="16668">
                  <c:v>104.25</c:v>
                </c:pt>
                <c:pt idx="16669">
                  <c:v>382.85</c:v>
                </c:pt>
                <c:pt idx="16670">
                  <c:v>90.95</c:v>
                </c:pt>
                <c:pt idx="16671">
                  <c:v>269.45</c:v>
                </c:pt>
                <c:pt idx="16672">
                  <c:v>154.72999999999999</c:v>
                </c:pt>
                <c:pt idx="16673">
                  <c:v>0.62</c:v>
                </c:pt>
                <c:pt idx="16674">
                  <c:v>129.63999999999999</c:v>
                </c:pt>
                <c:pt idx="16675">
                  <c:v>228</c:v>
                </c:pt>
                <c:pt idx="16676">
                  <c:v>56.05</c:v>
                </c:pt>
                <c:pt idx="16677">
                  <c:v>646.82000000000005</c:v>
                </c:pt>
                <c:pt idx="16678">
                  <c:v>266.81</c:v>
                </c:pt>
                <c:pt idx="16679">
                  <c:v>94.72</c:v>
                </c:pt>
                <c:pt idx="16680">
                  <c:v>685.96</c:v>
                </c:pt>
                <c:pt idx="16681">
                  <c:v>98.7</c:v>
                </c:pt>
                <c:pt idx="16682">
                  <c:v>0.62</c:v>
                </c:pt>
                <c:pt idx="16683">
                  <c:v>636.12</c:v>
                </c:pt>
                <c:pt idx="16684">
                  <c:v>181.22</c:v>
                </c:pt>
                <c:pt idx="16685">
                  <c:v>220.89</c:v>
                </c:pt>
                <c:pt idx="16686">
                  <c:v>0.62</c:v>
                </c:pt>
                <c:pt idx="16687">
                  <c:v>113.48</c:v>
                </c:pt>
                <c:pt idx="16688">
                  <c:v>88.52</c:v>
                </c:pt>
                <c:pt idx="16689">
                  <c:v>442.87</c:v>
                </c:pt>
                <c:pt idx="16690">
                  <c:v>216.8</c:v>
                </c:pt>
                <c:pt idx="16691">
                  <c:v>157.87</c:v>
                </c:pt>
                <c:pt idx="16692">
                  <c:v>51.5</c:v>
                </c:pt>
                <c:pt idx="16693">
                  <c:v>258.08999999999997</c:v>
                </c:pt>
                <c:pt idx="16694">
                  <c:v>419.3</c:v>
                </c:pt>
                <c:pt idx="16695">
                  <c:v>186.41</c:v>
                </c:pt>
                <c:pt idx="16696">
                  <c:v>0.62</c:v>
                </c:pt>
                <c:pt idx="16697">
                  <c:v>0.62</c:v>
                </c:pt>
                <c:pt idx="16698">
                  <c:v>346.51</c:v>
                </c:pt>
                <c:pt idx="16699">
                  <c:v>152.19</c:v>
                </c:pt>
                <c:pt idx="16700">
                  <c:v>377.26</c:v>
                </c:pt>
                <c:pt idx="16701">
                  <c:v>46.9</c:v>
                </c:pt>
                <c:pt idx="16702">
                  <c:v>446.74</c:v>
                </c:pt>
                <c:pt idx="16703">
                  <c:v>287.93</c:v>
                </c:pt>
                <c:pt idx="16704">
                  <c:v>778.93</c:v>
                </c:pt>
                <c:pt idx="16705">
                  <c:v>123.01</c:v>
                </c:pt>
                <c:pt idx="16706">
                  <c:v>435.33</c:v>
                </c:pt>
                <c:pt idx="16707">
                  <c:v>209.09</c:v>
                </c:pt>
                <c:pt idx="16708">
                  <c:v>0.62</c:v>
                </c:pt>
                <c:pt idx="16709">
                  <c:v>453.02</c:v>
                </c:pt>
                <c:pt idx="16710">
                  <c:v>150.97999999999999</c:v>
                </c:pt>
                <c:pt idx="16711">
                  <c:v>251.35</c:v>
                </c:pt>
                <c:pt idx="16712">
                  <c:v>61.84</c:v>
                </c:pt>
                <c:pt idx="16713">
                  <c:v>620.13</c:v>
                </c:pt>
                <c:pt idx="16714">
                  <c:v>408.7</c:v>
                </c:pt>
                <c:pt idx="16715">
                  <c:v>7.11</c:v>
                </c:pt>
                <c:pt idx="16716">
                  <c:v>249.65</c:v>
                </c:pt>
                <c:pt idx="16717">
                  <c:v>397.3</c:v>
                </c:pt>
                <c:pt idx="16718">
                  <c:v>426.67</c:v>
                </c:pt>
                <c:pt idx="16719">
                  <c:v>14.95</c:v>
                </c:pt>
                <c:pt idx="16720">
                  <c:v>0.62</c:v>
                </c:pt>
                <c:pt idx="16721">
                  <c:v>646.35</c:v>
                </c:pt>
                <c:pt idx="16722">
                  <c:v>59.74</c:v>
                </c:pt>
                <c:pt idx="16723">
                  <c:v>294.43</c:v>
                </c:pt>
                <c:pt idx="16724">
                  <c:v>290.91000000000003</c:v>
                </c:pt>
                <c:pt idx="16725">
                  <c:v>88.76</c:v>
                </c:pt>
                <c:pt idx="16726">
                  <c:v>140.5</c:v>
                </c:pt>
                <c:pt idx="16727">
                  <c:v>0.62</c:v>
                </c:pt>
                <c:pt idx="16728">
                  <c:v>143.71</c:v>
                </c:pt>
                <c:pt idx="16729">
                  <c:v>109.35</c:v>
                </c:pt>
                <c:pt idx="16730">
                  <c:v>209.17</c:v>
                </c:pt>
                <c:pt idx="16731">
                  <c:v>0.62</c:v>
                </c:pt>
                <c:pt idx="16732">
                  <c:v>452.21</c:v>
                </c:pt>
                <c:pt idx="16733">
                  <c:v>0.62</c:v>
                </c:pt>
                <c:pt idx="16734">
                  <c:v>215.17</c:v>
                </c:pt>
                <c:pt idx="16735">
                  <c:v>36.380000000000003</c:v>
                </c:pt>
                <c:pt idx="16736">
                  <c:v>133.82</c:v>
                </c:pt>
                <c:pt idx="16737">
                  <c:v>710.17</c:v>
                </c:pt>
                <c:pt idx="16738">
                  <c:v>222.07</c:v>
                </c:pt>
                <c:pt idx="16739">
                  <c:v>0.62</c:v>
                </c:pt>
                <c:pt idx="16740">
                  <c:v>153.85</c:v>
                </c:pt>
                <c:pt idx="16741">
                  <c:v>113.84</c:v>
                </c:pt>
                <c:pt idx="16742">
                  <c:v>292.77</c:v>
                </c:pt>
                <c:pt idx="16743">
                  <c:v>366.03</c:v>
                </c:pt>
                <c:pt idx="16744">
                  <c:v>288.41000000000003</c:v>
                </c:pt>
                <c:pt idx="16745">
                  <c:v>442.01</c:v>
                </c:pt>
                <c:pt idx="16746">
                  <c:v>327.74</c:v>
                </c:pt>
                <c:pt idx="16747">
                  <c:v>500.67</c:v>
                </c:pt>
                <c:pt idx="16748">
                  <c:v>137.71</c:v>
                </c:pt>
                <c:pt idx="16749">
                  <c:v>520.12</c:v>
                </c:pt>
                <c:pt idx="16750">
                  <c:v>106.2</c:v>
                </c:pt>
                <c:pt idx="16751">
                  <c:v>268.25</c:v>
                </c:pt>
                <c:pt idx="16752">
                  <c:v>170.48</c:v>
                </c:pt>
                <c:pt idx="16753">
                  <c:v>112.9</c:v>
                </c:pt>
                <c:pt idx="16754">
                  <c:v>309.89</c:v>
                </c:pt>
                <c:pt idx="16755">
                  <c:v>103.7</c:v>
                </c:pt>
                <c:pt idx="16756">
                  <c:v>210.16</c:v>
                </c:pt>
                <c:pt idx="16757">
                  <c:v>0.62</c:v>
                </c:pt>
                <c:pt idx="16758">
                  <c:v>627.66999999999996</c:v>
                </c:pt>
                <c:pt idx="16759">
                  <c:v>279.67</c:v>
                </c:pt>
                <c:pt idx="16760">
                  <c:v>218.48</c:v>
                </c:pt>
                <c:pt idx="16761">
                  <c:v>70.87</c:v>
                </c:pt>
                <c:pt idx="16762">
                  <c:v>246.68</c:v>
                </c:pt>
                <c:pt idx="16763">
                  <c:v>375.87</c:v>
                </c:pt>
                <c:pt idx="16764">
                  <c:v>244.49</c:v>
                </c:pt>
                <c:pt idx="16765">
                  <c:v>199.59</c:v>
                </c:pt>
                <c:pt idx="16766">
                  <c:v>307.7</c:v>
                </c:pt>
                <c:pt idx="16767">
                  <c:v>57.35</c:v>
                </c:pt>
                <c:pt idx="16768">
                  <c:v>0.62</c:v>
                </c:pt>
                <c:pt idx="16769">
                  <c:v>27.75</c:v>
                </c:pt>
                <c:pt idx="16770">
                  <c:v>535.89</c:v>
                </c:pt>
                <c:pt idx="16771">
                  <c:v>0.62</c:v>
                </c:pt>
                <c:pt idx="16772">
                  <c:v>112.97</c:v>
                </c:pt>
                <c:pt idx="16773">
                  <c:v>374.76</c:v>
                </c:pt>
                <c:pt idx="16774">
                  <c:v>64.349999999999994</c:v>
                </c:pt>
                <c:pt idx="16775">
                  <c:v>261.77</c:v>
                </c:pt>
                <c:pt idx="16776">
                  <c:v>176.22</c:v>
                </c:pt>
                <c:pt idx="16777">
                  <c:v>604.02</c:v>
                </c:pt>
                <c:pt idx="16778">
                  <c:v>345.54</c:v>
                </c:pt>
                <c:pt idx="16779">
                  <c:v>222.64</c:v>
                </c:pt>
                <c:pt idx="16780">
                  <c:v>426.23</c:v>
                </c:pt>
                <c:pt idx="16781">
                  <c:v>182.62</c:v>
                </c:pt>
                <c:pt idx="16782">
                  <c:v>179.5</c:v>
                </c:pt>
                <c:pt idx="16783">
                  <c:v>151.72</c:v>
                </c:pt>
                <c:pt idx="16784">
                  <c:v>57.4</c:v>
                </c:pt>
                <c:pt idx="16785">
                  <c:v>172.87</c:v>
                </c:pt>
                <c:pt idx="16786">
                  <c:v>199.6</c:v>
                </c:pt>
                <c:pt idx="16787">
                  <c:v>0.62</c:v>
                </c:pt>
                <c:pt idx="16788">
                  <c:v>276.62</c:v>
                </c:pt>
                <c:pt idx="16789">
                  <c:v>194.29</c:v>
                </c:pt>
                <c:pt idx="16790">
                  <c:v>0.62</c:v>
                </c:pt>
                <c:pt idx="16791">
                  <c:v>94.38</c:v>
                </c:pt>
                <c:pt idx="16792">
                  <c:v>446.51</c:v>
                </c:pt>
                <c:pt idx="16793">
                  <c:v>0.62</c:v>
                </c:pt>
                <c:pt idx="16794">
                  <c:v>63.28</c:v>
                </c:pt>
                <c:pt idx="16795">
                  <c:v>409.15</c:v>
                </c:pt>
                <c:pt idx="16796">
                  <c:v>390.33</c:v>
                </c:pt>
                <c:pt idx="16797">
                  <c:v>96.2</c:v>
                </c:pt>
                <c:pt idx="16798">
                  <c:v>617.76</c:v>
                </c:pt>
                <c:pt idx="16799">
                  <c:v>431.95</c:v>
                </c:pt>
                <c:pt idx="16800">
                  <c:v>201.46</c:v>
                </c:pt>
                <c:pt idx="16801">
                  <c:v>100.81</c:v>
                </c:pt>
                <c:pt idx="16802">
                  <c:v>122.03</c:v>
                </c:pt>
                <c:pt idx="16803">
                  <c:v>60.21</c:v>
                </c:pt>
                <c:pt idx="16804">
                  <c:v>224.01</c:v>
                </c:pt>
                <c:pt idx="16805">
                  <c:v>206.83</c:v>
                </c:pt>
                <c:pt idx="16806">
                  <c:v>152.84</c:v>
                </c:pt>
                <c:pt idx="16807">
                  <c:v>270.41000000000003</c:v>
                </c:pt>
                <c:pt idx="16808">
                  <c:v>177.16</c:v>
                </c:pt>
                <c:pt idx="16809">
                  <c:v>202.37</c:v>
                </c:pt>
                <c:pt idx="16810">
                  <c:v>280.13</c:v>
                </c:pt>
                <c:pt idx="16811">
                  <c:v>66.92</c:v>
                </c:pt>
                <c:pt idx="16812">
                  <c:v>0.62</c:v>
                </c:pt>
                <c:pt idx="16813">
                  <c:v>1123.02</c:v>
                </c:pt>
                <c:pt idx="16814">
                  <c:v>269.06</c:v>
                </c:pt>
                <c:pt idx="16815">
                  <c:v>92.39</c:v>
                </c:pt>
                <c:pt idx="16816">
                  <c:v>277.56</c:v>
                </c:pt>
                <c:pt idx="16817">
                  <c:v>60.06</c:v>
                </c:pt>
                <c:pt idx="16818">
                  <c:v>19.04</c:v>
                </c:pt>
                <c:pt idx="16819">
                  <c:v>38.93</c:v>
                </c:pt>
                <c:pt idx="16820">
                  <c:v>29.02</c:v>
                </c:pt>
                <c:pt idx="16821">
                  <c:v>0.62</c:v>
                </c:pt>
                <c:pt idx="16822">
                  <c:v>0.62</c:v>
                </c:pt>
                <c:pt idx="16823">
                  <c:v>27.31</c:v>
                </c:pt>
                <c:pt idx="16824">
                  <c:v>0.62</c:v>
                </c:pt>
                <c:pt idx="16825">
                  <c:v>186.41</c:v>
                </c:pt>
                <c:pt idx="16826">
                  <c:v>89.83</c:v>
                </c:pt>
                <c:pt idx="16827">
                  <c:v>162.97999999999999</c:v>
                </c:pt>
                <c:pt idx="16828">
                  <c:v>345.31</c:v>
                </c:pt>
                <c:pt idx="16829">
                  <c:v>257.13</c:v>
                </c:pt>
                <c:pt idx="16830">
                  <c:v>80.150000000000006</c:v>
                </c:pt>
                <c:pt idx="16831">
                  <c:v>113.06</c:v>
                </c:pt>
                <c:pt idx="16832">
                  <c:v>195.44</c:v>
                </c:pt>
                <c:pt idx="16833">
                  <c:v>0.62</c:v>
                </c:pt>
                <c:pt idx="16834">
                  <c:v>270.3</c:v>
                </c:pt>
                <c:pt idx="16835">
                  <c:v>260.62</c:v>
                </c:pt>
                <c:pt idx="16836">
                  <c:v>110.97</c:v>
                </c:pt>
                <c:pt idx="16837">
                  <c:v>319.27</c:v>
                </c:pt>
                <c:pt idx="16838">
                  <c:v>250.91</c:v>
                </c:pt>
                <c:pt idx="16839">
                  <c:v>0.62</c:v>
                </c:pt>
                <c:pt idx="16840">
                  <c:v>262.61</c:v>
                </c:pt>
                <c:pt idx="16841">
                  <c:v>0.62</c:v>
                </c:pt>
                <c:pt idx="16842">
                  <c:v>0.62</c:v>
                </c:pt>
                <c:pt idx="16843">
                  <c:v>4.57</c:v>
                </c:pt>
                <c:pt idx="16844">
                  <c:v>425.69</c:v>
                </c:pt>
                <c:pt idx="16845">
                  <c:v>114.85</c:v>
                </c:pt>
                <c:pt idx="16846">
                  <c:v>326.08</c:v>
                </c:pt>
                <c:pt idx="16847">
                  <c:v>291.61</c:v>
                </c:pt>
                <c:pt idx="16848">
                  <c:v>0.62</c:v>
                </c:pt>
                <c:pt idx="16849">
                  <c:v>219.09</c:v>
                </c:pt>
                <c:pt idx="16850">
                  <c:v>515.11</c:v>
                </c:pt>
                <c:pt idx="16851">
                  <c:v>454.86</c:v>
                </c:pt>
                <c:pt idx="16852">
                  <c:v>1154.19</c:v>
                </c:pt>
                <c:pt idx="16853">
                  <c:v>436.19</c:v>
                </c:pt>
                <c:pt idx="16854">
                  <c:v>715.73</c:v>
                </c:pt>
                <c:pt idx="16855">
                  <c:v>252.51</c:v>
                </c:pt>
                <c:pt idx="16856">
                  <c:v>251.1</c:v>
                </c:pt>
                <c:pt idx="16857">
                  <c:v>483.49</c:v>
                </c:pt>
                <c:pt idx="16858">
                  <c:v>316.44</c:v>
                </c:pt>
                <c:pt idx="16859">
                  <c:v>301.49</c:v>
                </c:pt>
                <c:pt idx="16860">
                  <c:v>446.93</c:v>
                </c:pt>
                <c:pt idx="16861">
                  <c:v>208.98</c:v>
                </c:pt>
                <c:pt idx="16862">
                  <c:v>195.17</c:v>
                </c:pt>
                <c:pt idx="16863">
                  <c:v>187.84</c:v>
                </c:pt>
                <c:pt idx="16864">
                  <c:v>232.27</c:v>
                </c:pt>
                <c:pt idx="16865">
                  <c:v>0.62</c:v>
                </c:pt>
                <c:pt idx="16866">
                  <c:v>223.87</c:v>
                </c:pt>
                <c:pt idx="16867">
                  <c:v>363.48</c:v>
                </c:pt>
                <c:pt idx="16868">
                  <c:v>413.43</c:v>
                </c:pt>
                <c:pt idx="16869">
                  <c:v>366.57</c:v>
                </c:pt>
                <c:pt idx="16870">
                  <c:v>104.45</c:v>
                </c:pt>
                <c:pt idx="16871">
                  <c:v>264.37</c:v>
                </c:pt>
                <c:pt idx="16872">
                  <c:v>372.61</c:v>
                </c:pt>
                <c:pt idx="16873">
                  <c:v>242.05</c:v>
                </c:pt>
                <c:pt idx="16874">
                  <c:v>103.55</c:v>
                </c:pt>
                <c:pt idx="16875">
                  <c:v>289.33999999999997</c:v>
                </c:pt>
                <c:pt idx="16876">
                  <c:v>101.81</c:v>
                </c:pt>
                <c:pt idx="16877">
                  <c:v>389.66</c:v>
                </c:pt>
                <c:pt idx="16878">
                  <c:v>0.62</c:v>
                </c:pt>
                <c:pt idx="16879">
                  <c:v>392.39</c:v>
                </c:pt>
                <c:pt idx="16880">
                  <c:v>276.06</c:v>
                </c:pt>
                <c:pt idx="16881">
                  <c:v>371.27</c:v>
                </c:pt>
                <c:pt idx="16882">
                  <c:v>244.29</c:v>
                </c:pt>
                <c:pt idx="16883">
                  <c:v>0.62</c:v>
                </c:pt>
                <c:pt idx="16884">
                  <c:v>373.44</c:v>
                </c:pt>
                <c:pt idx="16885">
                  <c:v>301.64</c:v>
                </c:pt>
                <c:pt idx="16886">
                  <c:v>201.62</c:v>
                </c:pt>
                <c:pt idx="16887">
                  <c:v>252.71</c:v>
                </c:pt>
                <c:pt idx="16888">
                  <c:v>243.33</c:v>
                </c:pt>
                <c:pt idx="16889">
                  <c:v>663.05</c:v>
                </c:pt>
                <c:pt idx="16890">
                  <c:v>152.99</c:v>
                </c:pt>
                <c:pt idx="16891">
                  <c:v>411.8</c:v>
                </c:pt>
                <c:pt idx="16892">
                  <c:v>336.62</c:v>
                </c:pt>
                <c:pt idx="16893">
                  <c:v>1168.3399999999999</c:v>
                </c:pt>
                <c:pt idx="16894">
                  <c:v>297.98</c:v>
                </c:pt>
                <c:pt idx="16895">
                  <c:v>109.88</c:v>
                </c:pt>
                <c:pt idx="16896">
                  <c:v>313.07</c:v>
                </c:pt>
                <c:pt idx="16897">
                  <c:v>0.62</c:v>
                </c:pt>
                <c:pt idx="16898">
                  <c:v>45.76</c:v>
                </c:pt>
                <c:pt idx="16899">
                  <c:v>237.5</c:v>
                </c:pt>
                <c:pt idx="16900">
                  <c:v>28.23</c:v>
                </c:pt>
                <c:pt idx="16901">
                  <c:v>318.92</c:v>
                </c:pt>
                <c:pt idx="16902">
                  <c:v>279.41000000000003</c:v>
                </c:pt>
                <c:pt idx="16903">
                  <c:v>195.44</c:v>
                </c:pt>
                <c:pt idx="16904">
                  <c:v>30.28</c:v>
                </c:pt>
                <c:pt idx="16905">
                  <c:v>245.48</c:v>
                </c:pt>
                <c:pt idx="16906">
                  <c:v>168.32</c:v>
                </c:pt>
                <c:pt idx="16907">
                  <c:v>125.52</c:v>
                </c:pt>
                <c:pt idx="16908">
                  <c:v>0.62</c:v>
                </c:pt>
                <c:pt idx="16909">
                  <c:v>98.06</c:v>
                </c:pt>
                <c:pt idx="16910">
                  <c:v>96.88</c:v>
                </c:pt>
                <c:pt idx="16911">
                  <c:v>169.52</c:v>
                </c:pt>
                <c:pt idx="16912">
                  <c:v>152.36000000000001</c:v>
                </c:pt>
                <c:pt idx="16913">
                  <c:v>463.08</c:v>
                </c:pt>
                <c:pt idx="16914">
                  <c:v>197.73</c:v>
                </c:pt>
                <c:pt idx="16915">
                  <c:v>0.62</c:v>
                </c:pt>
                <c:pt idx="16916">
                  <c:v>0.62</c:v>
                </c:pt>
                <c:pt idx="16917">
                  <c:v>0.62</c:v>
                </c:pt>
                <c:pt idx="16918">
                  <c:v>296.77999999999997</c:v>
                </c:pt>
                <c:pt idx="16919">
                  <c:v>224.63</c:v>
                </c:pt>
                <c:pt idx="16920">
                  <c:v>0.62</c:v>
                </c:pt>
                <c:pt idx="16921">
                  <c:v>310.44</c:v>
                </c:pt>
                <c:pt idx="16922">
                  <c:v>526.79</c:v>
                </c:pt>
                <c:pt idx="16923">
                  <c:v>132.41</c:v>
                </c:pt>
                <c:pt idx="16924">
                  <c:v>154.55000000000001</c:v>
                </c:pt>
                <c:pt idx="16925">
                  <c:v>330.39</c:v>
                </c:pt>
                <c:pt idx="16926">
                  <c:v>271.51</c:v>
                </c:pt>
                <c:pt idx="16927">
                  <c:v>36.71</c:v>
                </c:pt>
                <c:pt idx="16928">
                  <c:v>83.97</c:v>
                </c:pt>
                <c:pt idx="16929">
                  <c:v>43.26</c:v>
                </c:pt>
                <c:pt idx="16930">
                  <c:v>449.84</c:v>
                </c:pt>
                <c:pt idx="16931">
                  <c:v>176.65</c:v>
                </c:pt>
                <c:pt idx="16932">
                  <c:v>66.86</c:v>
                </c:pt>
                <c:pt idx="16933">
                  <c:v>187.66</c:v>
                </c:pt>
                <c:pt idx="16934">
                  <c:v>77.63</c:v>
                </c:pt>
                <c:pt idx="16935">
                  <c:v>696.04</c:v>
                </c:pt>
                <c:pt idx="16936">
                  <c:v>0.62</c:v>
                </c:pt>
                <c:pt idx="16937">
                  <c:v>202.45</c:v>
                </c:pt>
                <c:pt idx="16938">
                  <c:v>0.62</c:v>
                </c:pt>
                <c:pt idx="16939">
                  <c:v>72.150000000000006</c:v>
                </c:pt>
                <c:pt idx="16940">
                  <c:v>0.62</c:v>
                </c:pt>
                <c:pt idx="16941">
                  <c:v>75.83</c:v>
                </c:pt>
                <c:pt idx="16942">
                  <c:v>246.26</c:v>
                </c:pt>
                <c:pt idx="16943">
                  <c:v>84.95</c:v>
                </c:pt>
                <c:pt idx="16944">
                  <c:v>284.74</c:v>
                </c:pt>
                <c:pt idx="16945">
                  <c:v>145.68</c:v>
                </c:pt>
                <c:pt idx="16946">
                  <c:v>162.28</c:v>
                </c:pt>
                <c:pt idx="16947">
                  <c:v>339.57</c:v>
                </c:pt>
                <c:pt idx="16948">
                  <c:v>0.62</c:v>
                </c:pt>
                <c:pt idx="16949">
                  <c:v>129.91</c:v>
                </c:pt>
                <c:pt idx="16950">
                  <c:v>0.62</c:v>
                </c:pt>
                <c:pt idx="16951">
                  <c:v>0.62</c:v>
                </c:pt>
                <c:pt idx="16952">
                  <c:v>184.07</c:v>
                </c:pt>
                <c:pt idx="16953">
                  <c:v>0.62</c:v>
                </c:pt>
                <c:pt idx="16954">
                  <c:v>0.62</c:v>
                </c:pt>
                <c:pt idx="16955">
                  <c:v>172.42</c:v>
                </c:pt>
                <c:pt idx="16956">
                  <c:v>47.11</c:v>
                </c:pt>
                <c:pt idx="16957">
                  <c:v>295.02</c:v>
                </c:pt>
                <c:pt idx="16958">
                  <c:v>123.96</c:v>
                </c:pt>
                <c:pt idx="16959">
                  <c:v>230.4</c:v>
                </c:pt>
                <c:pt idx="16960">
                  <c:v>185.63</c:v>
                </c:pt>
                <c:pt idx="16961">
                  <c:v>458.04</c:v>
                </c:pt>
                <c:pt idx="16962">
                  <c:v>158.34</c:v>
                </c:pt>
                <c:pt idx="16963">
                  <c:v>234.28</c:v>
                </c:pt>
                <c:pt idx="16964">
                  <c:v>232.91</c:v>
                </c:pt>
                <c:pt idx="16965">
                  <c:v>35.99</c:v>
                </c:pt>
                <c:pt idx="16966">
                  <c:v>0.62</c:v>
                </c:pt>
                <c:pt idx="16967">
                  <c:v>0.62</c:v>
                </c:pt>
                <c:pt idx="16968">
                  <c:v>32.22</c:v>
                </c:pt>
                <c:pt idx="16969">
                  <c:v>406.51</c:v>
                </c:pt>
                <c:pt idx="16970">
                  <c:v>0.62</c:v>
                </c:pt>
                <c:pt idx="16971">
                  <c:v>440.55</c:v>
                </c:pt>
                <c:pt idx="16972">
                  <c:v>15.53</c:v>
                </c:pt>
                <c:pt idx="16973">
                  <c:v>192.18</c:v>
                </c:pt>
                <c:pt idx="16974">
                  <c:v>164.26</c:v>
                </c:pt>
                <c:pt idx="16975">
                  <c:v>61.36</c:v>
                </c:pt>
                <c:pt idx="16976">
                  <c:v>78.95</c:v>
                </c:pt>
                <c:pt idx="16977">
                  <c:v>0.62</c:v>
                </c:pt>
                <c:pt idx="16978">
                  <c:v>26.09</c:v>
                </c:pt>
                <c:pt idx="16979">
                  <c:v>465.29</c:v>
                </c:pt>
                <c:pt idx="16980">
                  <c:v>845.47</c:v>
                </c:pt>
                <c:pt idx="16981">
                  <c:v>1539.32</c:v>
                </c:pt>
                <c:pt idx="16982">
                  <c:v>395.83</c:v>
                </c:pt>
                <c:pt idx="16983">
                  <c:v>234.45</c:v>
                </c:pt>
                <c:pt idx="16984">
                  <c:v>67.45</c:v>
                </c:pt>
                <c:pt idx="16985">
                  <c:v>130.85</c:v>
                </c:pt>
                <c:pt idx="16986">
                  <c:v>548.96</c:v>
                </c:pt>
                <c:pt idx="16987">
                  <c:v>95.81</c:v>
                </c:pt>
                <c:pt idx="16988">
                  <c:v>274.57</c:v>
                </c:pt>
                <c:pt idx="16989">
                  <c:v>117.99</c:v>
                </c:pt>
                <c:pt idx="16990">
                  <c:v>139.44</c:v>
                </c:pt>
                <c:pt idx="16991">
                  <c:v>402.59</c:v>
                </c:pt>
                <c:pt idx="16992">
                  <c:v>43.23</c:v>
                </c:pt>
                <c:pt idx="16993">
                  <c:v>66.290000000000006</c:v>
                </c:pt>
                <c:pt idx="16994">
                  <c:v>0.62</c:v>
                </c:pt>
                <c:pt idx="16995">
                  <c:v>146.49</c:v>
                </c:pt>
                <c:pt idx="16996">
                  <c:v>263.64999999999998</c:v>
                </c:pt>
                <c:pt idx="16997">
                  <c:v>82.75</c:v>
                </c:pt>
                <c:pt idx="16998">
                  <c:v>234.14</c:v>
                </c:pt>
                <c:pt idx="16999">
                  <c:v>232.2</c:v>
                </c:pt>
                <c:pt idx="17000">
                  <c:v>142.63999999999999</c:v>
                </c:pt>
                <c:pt idx="17001">
                  <c:v>320.7</c:v>
                </c:pt>
                <c:pt idx="17002">
                  <c:v>179.33</c:v>
                </c:pt>
                <c:pt idx="17003">
                  <c:v>2122.52</c:v>
                </c:pt>
                <c:pt idx="17004">
                  <c:v>363.43</c:v>
                </c:pt>
                <c:pt idx="17005">
                  <c:v>492.17</c:v>
                </c:pt>
                <c:pt idx="17006">
                  <c:v>131.61000000000001</c:v>
                </c:pt>
                <c:pt idx="17007">
                  <c:v>302.04000000000002</c:v>
                </c:pt>
                <c:pt idx="17008">
                  <c:v>237.19</c:v>
                </c:pt>
                <c:pt idx="17009">
                  <c:v>319.18</c:v>
                </c:pt>
                <c:pt idx="17010">
                  <c:v>528.47</c:v>
                </c:pt>
                <c:pt idx="17011">
                  <c:v>706.9</c:v>
                </c:pt>
                <c:pt idx="17012">
                  <c:v>617.16999999999996</c:v>
                </c:pt>
                <c:pt idx="17013">
                  <c:v>303.99</c:v>
                </c:pt>
                <c:pt idx="17014">
                  <c:v>598.12</c:v>
                </c:pt>
                <c:pt idx="17015">
                  <c:v>475.97</c:v>
                </c:pt>
                <c:pt idx="17016">
                  <c:v>290.08999999999997</c:v>
                </c:pt>
                <c:pt idx="17017">
                  <c:v>0.62</c:v>
                </c:pt>
                <c:pt idx="17018">
                  <c:v>228.17</c:v>
                </c:pt>
                <c:pt idx="17019">
                  <c:v>170.84</c:v>
                </c:pt>
                <c:pt idx="17020">
                  <c:v>374.15</c:v>
                </c:pt>
                <c:pt idx="17021">
                  <c:v>145.74</c:v>
                </c:pt>
                <c:pt idx="17022">
                  <c:v>66.5</c:v>
                </c:pt>
                <c:pt idx="17023">
                  <c:v>769.97</c:v>
                </c:pt>
                <c:pt idx="17024">
                  <c:v>322.11</c:v>
                </c:pt>
                <c:pt idx="17025">
                  <c:v>131.85</c:v>
                </c:pt>
                <c:pt idx="17026">
                  <c:v>693.72</c:v>
                </c:pt>
                <c:pt idx="17027">
                  <c:v>403.27</c:v>
                </c:pt>
                <c:pt idx="17028">
                  <c:v>248.19</c:v>
                </c:pt>
                <c:pt idx="17029">
                  <c:v>1245.31</c:v>
                </c:pt>
                <c:pt idx="17030">
                  <c:v>0.62</c:v>
                </c:pt>
                <c:pt idx="17031">
                  <c:v>159.94999999999999</c:v>
                </c:pt>
                <c:pt idx="17032">
                  <c:v>181.24</c:v>
                </c:pt>
                <c:pt idx="17033">
                  <c:v>871.57</c:v>
                </c:pt>
                <c:pt idx="17034">
                  <c:v>610.61</c:v>
                </c:pt>
                <c:pt idx="17035">
                  <c:v>0.62</c:v>
                </c:pt>
                <c:pt idx="17036">
                  <c:v>127.78</c:v>
                </c:pt>
                <c:pt idx="17037">
                  <c:v>107.59</c:v>
                </c:pt>
                <c:pt idx="17038">
                  <c:v>517.66999999999996</c:v>
                </c:pt>
                <c:pt idx="17039">
                  <c:v>724.82</c:v>
                </c:pt>
                <c:pt idx="17040">
                  <c:v>0.62</c:v>
                </c:pt>
                <c:pt idx="17041">
                  <c:v>16.21</c:v>
                </c:pt>
                <c:pt idx="17042">
                  <c:v>419.7</c:v>
                </c:pt>
                <c:pt idx="17043">
                  <c:v>331.51</c:v>
                </c:pt>
                <c:pt idx="17044">
                  <c:v>329.63</c:v>
                </c:pt>
                <c:pt idx="17045">
                  <c:v>342.52</c:v>
                </c:pt>
                <c:pt idx="17046">
                  <c:v>0.62</c:v>
                </c:pt>
                <c:pt idx="17047">
                  <c:v>264.88</c:v>
                </c:pt>
                <c:pt idx="17048">
                  <c:v>131.38</c:v>
                </c:pt>
                <c:pt idx="17049">
                  <c:v>115.65</c:v>
                </c:pt>
                <c:pt idx="17050">
                  <c:v>205.38</c:v>
                </c:pt>
                <c:pt idx="17051">
                  <c:v>282.02</c:v>
                </c:pt>
                <c:pt idx="17052">
                  <c:v>205.04</c:v>
                </c:pt>
                <c:pt idx="17053">
                  <c:v>0.62</c:v>
                </c:pt>
                <c:pt idx="17054">
                  <c:v>328.75</c:v>
                </c:pt>
                <c:pt idx="17055">
                  <c:v>112.75</c:v>
                </c:pt>
                <c:pt idx="17056">
                  <c:v>97.57</c:v>
                </c:pt>
                <c:pt idx="17057">
                  <c:v>104.95</c:v>
                </c:pt>
                <c:pt idx="17058">
                  <c:v>0.62</c:v>
                </c:pt>
                <c:pt idx="17059">
                  <c:v>154.06</c:v>
                </c:pt>
                <c:pt idx="17060">
                  <c:v>117.85</c:v>
                </c:pt>
                <c:pt idx="17061">
                  <c:v>29.04</c:v>
                </c:pt>
                <c:pt idx="17062">
                  <c:v>294.05</c:v>
                </c:pt>
                <c:pt idx="17063">
                  <c:v>137.07</c:v>
                </c:pt>
                <c:pt idx="17064">
                  <c:v>338.32</c:v>
                </c:pt>
                <c:pt idx="17065">
                  <c:v>236.3</c:v>
                </c:pt>
                <c:pt idx="17066">
                  <c:v>395.51</c:v>
                </c:pt>
                <c:pt idx="17067">
                  <c:v>243.75</c:v>
                </c:pt>
                <c:pt idx="17068">
                  <c:v>0.62</c:v>
                </c:pt>
                <c:pt idx="17069">
                  <c:v>264.52999999999997</c:v>
                </c:pt>
                <c:pt idx="17070">
                  <c:v>144.01</c:v>
                </c:pt>
                <c:pt idx="17071">
                  <c:v>57.74</c:v>
                </c:pt>
                <c:pt idx="17072">
                  <c:v>179.19</c:v>
                </c:pt>
                <c:pt idx="17073">
                  <c:v>0.62</c:v>
                </c:pt>
                <c:pt idx="17074">
                  <c:v>265.33999999999997</c:v>
                </c:pt>
                <c:pt idx="17075">
                  <c:v>0.62</c:v>
                </c:pt>
                <c:pt idx="17076">
                  <c:v>43.98</c:v>
                </c:pt>
                <c:pt idx="17077">
                  <c:v>138.82</c:v>
                </c:pt>
                <c:pt idx="17078">
                  <c:v>337.26</c:v>
                </c:pt>
                <c:pt idx="17079">
                  <c:v>345.19</c:v>
                </c:pt>
                <c:pt idx="17080">
                  <c:v>221.04</c:v>
                </c:pt>
                <c:pt idx="17081">
                  <c:v>0.62</c:v>
                </c:pt>
                <c:pt idx="17082">
                  <c:v>0.62</c:v>
                </c:pt>
                <c:pt idx="17083">
                  <c:v>174.46</c:v>
                </c:pt>
                <c:pt idx="17084">
                  <c:v>195.35</c:v>
                </c:pt>
                <c:pt idx="17085">
                  <c:v>0.62</c:v>
                </c:pt>
                <c:pt idx="17086">
                  <c:v>129.47999999999999</c:v>
                </c:pt>
                <c:pt idx="17087">
                  <c:v>0.62</c:v>
                </c:pt>
                <c:pt idx="17088">
                  <c:v>159.38</c:v>
                </c:pt>
                <c:pt idx="17089">
                  <c:v>0.62</c:v>
                </c:pt>
                <c:pt idx="17090">
                  <c:v>288.27999999999997</c:v>
                </c:pt>
                <c:pt idx="17091">
                  <c:v>76.84</c:v>
                </c:pt>
                <c:pt idx="17092">
                  <c:v>158.16</c:v>
                </c:pt>
                <c:pt idx="17093">
                  <c:v>369.5</c:v>
                </c:pt>
                <c:pt idx="17094">
                  <c:v>0.62</c:v>
                </c:pt>
                <c:pt idx="17095">
                  <c:v>74.010000000000005</c:v>
                </c:pt>
                <c:pt idx="17096">
                  <c:v>176.26</c:v>
                </c:pt>
                <c:pt idx="17097">
                  <c:v>192.72</c:v>
                </c:pt>
                <c:pt idx="17098">
                  <c:v>10.02</c:v>
                </c:pt>
                <c:pt idx="17099">
                  <c:v>193.43</c:v>
                </c:pt>
                <c:pt idx="17100">
                  <c:v>0.62</c:v>
                </c:pt>
                <c:pt idx="17101">
                  <c:v>143.6</c:v>
                </c:pt>
                <c:pt idx="17102">
                  <c:v>0.62</c:v>
                </c:pt>
                <c:pt idx="17103">
                  <c:v>201.53</c:v>
                </c:pt>
                <c:pt idx="17104">
                  <c:v>0.62</c:v>
                </c:pt>
                <c:pt idx="17105">
                  <c:v>0.62</c:v>
                </c:pt>
                <c:pt idx="17106">
                  <c:v>77.25</c:v>
                </c:pt>
                <c:pt idx="17107">
                  <c:v>94.92</c:v>
                </c:pt>
                <c:pt idx="17108">
                  <c:v>448.06</c:v>
                </c:pt>
                <c:pt idx="17109">
                  <c:v>0.62</c:v>
                </c:pt>
                <c:pt idx="17110">
                  <c:v>84.2</c:v>
                </c:pt>
                <c:pt idx="17111">
                  <c:v>0.62</c:v>
                </c:pt>
                <c:pt idx="17112">
                  <c:v>179.17</c:v>
                </c:pt>
                <c:pt idx="17113">
                  <c:v>0.62</c:v>
                </c:pt>
                <c:pt idx="17114">
                  <c:v>0.62</c:v>
                </c:pt>
                <c:pt idx="17115">
                  <c:v>185.25</c:v>
                </c:pt>
                <c:pt idx="17116">
                  <c:v>0.62</c:v>
                </c:pt>
                <c:pt idx="17117">
                  <c:v>67.430000000000007</c:v>
                </c:pt>
                <c:pt idx="17118">
                  <c:v>197.07</c:v>
                </c:pt>
                <c:pt idx="17119">
                  <c:v>0.62</c:v>
                </c:pt>
                <c:pt idx="17120">
                  <c:v>0.62</c:v>
                </c:pt>
                <c:pt idx="17121">
                  <c:v>344.32</c:v>
                </c:pt>
                <c:pt idx="17122">
                  <c:v>182.07</c:v>
                </c:pt>
                <c:pt idx="17123">
                  <c:v>30.12</c:v>
                </c:pt>
                <c:pt idx="17124">
                  <c:v>184.32</c:v>
                </c:pt>
                <c:pt idx="17125">
                  <c:v>296.01</c:v>
                </c:pt>
                <c:pt idx="17126">
                  <c:v>148.78</c:v>
                </c:pt>
                <c:pt idx="17127">
                  <c:v>73.16</c:v>
                </c:pt>
                <c:pt idx="17128">
                  <c:v>0.62</c:v>
                </c:pt>
                <c:pt idx="17129">
                  <c:v>0.62</c:v>
                </c:pt>
                <c:pt idx="17130">
                  <c:v>260.17</c:v>
                </c:pt>
                <c:pt idx="17131">
                  <c:v>0.62</c:v>
                </c:pt>
                <c:pt idx="17132">
                  <c:v>0.62</c:v>
                </c:pt>
                <c:pt idx="17133">
                  <c:v>361.19</c:v>
                </c:pt>
                <c:pt idx="17134">
                  <c:v>232.4</c:v>
                </c:pt>
                <c:pt idx="17135">
                  <c:v>24.05</c:v>
                </c:pt>
                <c:pt idx="17136">
                  <c:v>256.67</c:v>
                </c:pt>
                <c:pt idx="17137">
                  <c:v>442.07</c:v>
                </c:pt>
                <c:pt idx="17138">
                  <c:v>353.39</c:v>
                </c:pt>
                <c:pt idx="17139">
                  <c:v>0.62</c:v>
                </c:pt>
                <c:pt idx="17140">
                  <c:v>0.62</c:v>
                </c:pt>
                <c:pt idx="17141">
                  <c:v>0.62</c:v>
                </c:pt>
                <c:pt idx="17142">
                  <c:v>254.24</c:v>
                </c:pt>
                <c:pt idx="17143">
                  <c:v>156.5</c:v>
                </c:pt>
                <c:pt idx="17144">
                  <c:v>159.12</c:v>
                </c:pt>
                <c:pt idx="17145">
                  <c:v>172.36</c:v>
                </c:pt>
                <c:pt idx="17146">
                  <c:v>212.13</c:v>
                </c:pt>
                <c:pt idx="17147">
                  <c:v>28.55</c:v>
                </c:pt>
                <c:pt idx="17148">
                  <c:v>215.06</c:v>
                </c:pt>
                <c:pt idx="17149">
                  <c:v>189.47</c:v>
                </c:pt>
                <c:pt idx="17150">
                  <c:v>399.02</c:v>
                </c:pt>
                <c:pt idx="17151">
                  <c:v>126.39</c:v>
                </c:pt>
                <c:pt idx="17152">
                  <c:v>516.61</c:v>
                </c:pt>
                <c:pt idx="17153">
                  <c:v>254.61</c:v>
                </c:pt>
                <c:pt idx="17154">
                  <c:v>340.03</c:v>
                </c:pt>
                <c:pt idx="17155">
                  <c:v>0.62</c:v>
                </c:pt>
                <c:pt idx="17156">
                  <c:v>256.75</c:v>
                </c:pt>
                <c:pt idx="17157">
                  <c:v>0.62</c:v>
                </c:pt>
                <c:pt idx="17158">
                  <c:v>344.69</c:v>
                </c:pt>
                <c:pt idx="17159">
                  <c:v>0.62</c:v>
                </c:pt>
                <c:pt idx="17160">
                  <c:v>52.65</c:v>
                </c:pt>
                <c:pt idx="17161">
                  <c:v>0.62</c:v>
                </c:pt>
                <c:pt idx="17162">
                  <c:v>51.59</c:v>
                </c:pt>
                <c:pt idx="17163">
                  <c:v>16.309999999999999</c:v>
                </c:pt>
                <c:pt idx="17164">
                  <c:v>123.54</c:v>
                </c:pt>
                <c:pt idx="17165">
                  <c:v>0.62</c:v>
                </c:pt>
                <c:pt idx="17166">
                  <c:v>182.26</c:v>
                </c:pt>
                <c:pt idx="17167">
                  <c:v>138.24</c:v>
                </c:pt>
                <c:pt idx="17168">
                  <c:v>180.7</c:v>
                </c:pt>
                <c:pt idx="17169">
                  <c:v>0.62</c:v>
                </c:pt>
                <c:pt idx="17170">
                  <c:v>71.22</c:v>
                </c:pt>
                <c:pt idx="17171">
                  <c:v>236.72</c:v>
                </c:pt>
                <c:pt idx="17172">
                  <c:v>110.46</c:v>
                </c:pt>
                <c:pt idx="17173">
                  <c:v>404.44</c:v>
                </c:pt>
                <c:pt idx="17174">
                  <c:v>95.6</c:v>
                </c:pt>
                <c:pt idx="17175">
                  <c:v>0.62</c:v>
                </c:pt>
                <c:pt idx="17176">
                  <c:v>263.51</c:v>
                </c:pt>
                <c:pt idx="17177">
                  <c:v>0.62</c:v>
                </c:pt>
                <c:pt idx="17178">
                  <c:v>97.73</c:v>
                </c:pt>
                <c:pt idx="17179">
                  <c:v>217.16</c:v>
                </c:pt>
                <c:pt idx="17180">
                  <c:v>36.21</c:v>
                </c:pt>
                <c:pt idx="17181">
                  <c:v>378.02</c:v>
                </c:pt>
                <c:pt idx="17182">
                  <c:v>167.3</c:v>
                </c:pt>
                <c:pt idx="17183">
                  <c:v>210.6</c:v>
                </c:pt>
                <c:pt idx="17184">
                  <c:v>187.05</c:v>
                </c:pt>
                <c:pt idx="17185">
                  <c:v>176.58</c:v>
                </c:pt>
                <c:pt idx="17186">
                  <c:v>400.86</c:v>
                </c:pt>
                <c:pt idx="17187">
                  <c:v>666.73</c:v>
                </c:pt>
                <c:pt idx="17188">
                  <c:v>0.62</c:v>
                </c:pt>
                <c:pt idx="17189">
                  <c:v>87.82</c:v>
                </c:pt>
                <c:pt idx="17190">
                  <c:v>0.62</c:v>
                </c:pt>
                <c:pt idx="17191">
                  <c:v>0.62</c:v>
                </c:pt>
                <c:pt idx="17192">
                  <c:v>67.66</c:v>
                </c:pt>
                <c:pt idx="17193">
                  <c:v>531.37</c:v>
                </c:pt>
                <c:pt idx="17194">
                  <c:v>69.05</c:v>
                </c:pt>
                <c:pt idx="17195">
                  <c:v>220.42</c:v>
                </c:pt>
                <c:pt idx="17196">
                  <c:v>17.98</c:v>
                </c:pt>
                <c:pt idx="17197">
                  <c:v>0.62</c:v>
                </c:pt>
                <c:pt idx="17198">
                  <c:v>5.61</c:v>
                </c:pt>
                <c:pt idx="17199">
                  <c:v>330.74</c:v>
                </c:pt>
                <c:pt idx="17200">
                  <c:v>313.31</c:v>
                </c:pt>
                <c:pt idx="17201">
                  <c:v>112.23</c:v>
                </c:pt>
                <c:pt idx="17202">
                  <c:v>82.12</c:v>
                </c:pt>
                <c:pt idx="17203">
                  <c:v>144.27000000000001</c:v>
                </c:pt>
                <c:pt idx="17204">
                  <c:v>0.62</c:v>
                </c:pt>
                <c:pt idx="17205">
                  <c:v>228.47</c:v>
                </c:pt>
                <c:pt idx="17206">
                  <c:v>333.35</c:v>
                </c:pt>
                <c:pt idx="17207">
                  <c:v>211.43</c:v>
                </c:pt>
                <c:pt idx="17208">
                  <c:v>35.85</c:v>
                </c:pt>
                <c:pt idx="17209">
                  <c:v>0.62</c:v>
                </c:pt>
                <c:pt idx="17210">
                  <c:v>47.57</c:v>
                </c:pt>
                <c:pt idx="17211">
                  <c:v>327.91</c:v>
                </c:pt>
                <c:pt idx="17212">
                  <c:v>23</c:v>
                </c:pt>
                <c:pt idx="17213">
                  <c:v>142.86000000000001</c:v>
                </c:pt>
                <c:pt idx="17214">
                  <c:v>55.96</c:v>
                </c:pt>
                <c:pt idx="17215">
                  <c:v>316.62</c:v>
                </c:pt>
                <c:pt idx="17216">
                  <c:v>161.94</c:v>
                </c:pt>
                <c:pt idx="17217">
                  <c:v>505.13</c:v>
                </c:pt>
                <c:pt idx="17218">
                  <c:v>562.29999999999995</c:v>
                </c:pt>
                <c:pt idx="17219">
                  <c:v>0.62</c:v>
                </c:pt>
                <c:pt idx="17220">
                  <c:v>39.700000000000003</c:v>
                </c:pt>
                <c:pt idx="17221">
                  <c:v>37.42</c:v>
                </c:pt>
                <c:pt idx="17222">
                  <c:v>284.17</c:v>
                </c:pt>
                <c:pt idx="17223">
                  <c:v>381.69</c:v>
                </c:pt>
                <c:pt idx="17224">
                  <c:v>0.62</c:v>
                </c:pt>
                <c:pt idx="17225">
                  <c:v>31.14</c:v>
                </c:pt>
                <c:pt idx="17226">
                  <c:v>165.82</c:v>
                </c:pt>
                <c:pt idx="17227">
                  <c:v>0.62</c:v>
                </c:pt>
                <c:pt idx="17228">
                  <c:v>0.62</c:v>
                </c:pt>
                <c:pt idx="17229">
                  <c:v>99.81</c:v>
                </c:pt>
                <c:pt idx="17230">
                  <c:v>338.38</c:v>
                </c:pt>
                <c:pt idx="17231">
                  <c:v>221.98</c:v>
                </c:pt>
                <c:pt idx="17232">
                  <c:v>406.48</c:v>
                </c:pt>
                <c:pt idx="17233">
                  <c:v>0.62</c:v>
                </c:pt>
                <c:pt idx="17234">
                  <c:v>0.62</c:v>
                </c:pt>
                <c:pt idx="17235">
                  <c:v>122.88</c:v>
                </c:pt>
                <c:pt idx="17236">
                  <c:v>240.03</c:v>
                </c:pt>
                <c:pt idx="17237">
                  <c:v>0.62</c:v>
                </c:pt>
                <c:pt idx="17238">
                  <c:v>95.13</c:v>
                </c:pt>
                <c:pt idx="17239">
                  <c:v>650.46</c:v>
                </c:pt>
                <c:pt idx="17240">
                  <c:v>154.77000000000001</c:v>
                </c:pt>
                <c:pt idx="17241">
                  <c:v>182.74</c:v>
                </c:pt>
                <c:pt idx="17242">
                  <c:v>184.49</c:v>
                </c:pt>
                <c:pt idx="17243">
                  <c:v>169.12</c:v>
                </c:pt>
                <c:pt idx="17244">
                  <c:v>145.82</c:v>
                </c:pt>
                <c:pt idx="17245">
                  <c:v>379.34</c:v>
                </c:pt>
                <c:pt idx="17246">
                  <c:v>205.01</c:v>
                </c:pt>
                <c:pt idx="17247">
                  <c:v>11.5</c:v>
                </c:pt>
                <c:pt idx="17248">
                  <c:v>90.72</c:v>
                </c:pt>
                <c:pt idx="17249">
                  <c:v>327.7</c:v>
                </c:pt>
                <c:pt idx="17250">
                  <c:v>285.64999999999998</c:v>
                </c:pt>
                <c:pt idx="17251">
                  <c:v>154.44999999999999</c:v>
                </c:pt>
                <c:pt idx="17252">
                  <c:v>503.12</c:v>
                </c:pt>
                <c:pt idx="17253">
                  <c:v>354.55</c:v>
                </c:pt>
                <c:pt idx="17254">
                  <c:v>218.37</c:v>
                </c:pt>
                <c:pt idx="17255">
                  <c:v>274.58999999999997</c:v>
                </c:pt>
                <c:pt idx="17256">
                  <c:v>112.63</c:v>
                </c:pt>
                <c:pt idx="17257">
                  <c:v>148.51</c:v>
                </c:pt>
                <c:pt idx="17258">
                  <c:v>169.66</c:v>
                </c:pt>
                <c:pt idx="17259">
                  <c:v>202.55</c:v>
                </c:pt>
                <c:pt idx="17260">
                  <c:v>302.73</c:v>
                </c:pt>
                <c:pt idx="17261">
                  <c:v>703.11</c:v>
                </c:pt>
                <c:pt idx="17262">
                  <c:v>137.12</c:v>
                </c:pt>
                <c:pt idx="17263">
                  <c:v>540.07000000000005</c:v>
                </c:pt>
                <c:pt idx="17264">
                  <c:v>622.73</c:v>
                </c:pt>
                <c:pt idx="17265">
                  <c:v>591.1</c:v>
                </c:pt>
                <c:pt idx="17266">
                  <c:v>58.32</c:v>
                </c:pt>
                <c:pt idx="17267">
                  <c:v>42.04</c:v>
                </c:pt>
                <c:pt idx="17268">
                  <c:v>802.37</c:v>
                </c:pt>
                <c:pt idx="17269">
                  <c:v>104.18</c:v>
                </c:pt>
                <c:pt idx="17270">
                  <c:v>354.79</c:v>
                </c:pt>
                <c:pt idx="17271">
                  <c:v>496.41</c:v>
                </c:pt>
                <c:pt idx="17272">
                  <c:v>274.36</c:v>
                </c:pt>
                <c:pt idx="17273">
                  <c:v>252.95</c:v>
                </c:pt>
                <c:pt idx="17274">
                  <c:v>564.37</c:v>
                </c:pt>
                <c:pt idx="17275">
                  <c:v>226.07</c:v>
                </c:pt>
                <c:pt idx="17276">
                  <c:v>208.96</c:v>
                </c:pt>
                <c:pt idx="17277">
                  <c:v>427.11</c:v>
                </c:pt>
                <c:pt idx="17278">
                  <c:v>594.19000000000005</c:v>
                </c:pt>
                <c:pt idx="17279">
                  <c:v>177.13</c:v>
                </c:pt>
                <c:pt idx="17280">
                  <c:v>160.38999999999999</c:v>
                </c:pt>
                <c:pt idx="17281">
                  <c:v>420.98</c:v>
                </c:pt>
                <c:pt idx="17282">
                  <c:v>0.62</c:v>
                </c:pt>
                <c:pt idx="17283">
                  <c:v>209.25</c:v>
                </c:pt>
                <c:pt idx="17284">
                  <c:v>271.02999999999997</c:v>
                </c:pt>
                <c:pt idx="17285">
                  <c:v>530.52</c:v>
                </c:pt>
                <c:pt idx="17286">
                  <c:v>326.33</c:v>
                </c:pt>
                <c:pt idx="17287">
                  <c:v>505.48</c:v>
                </c:pt>
                <c:pt idx="17288">
                  <c:v>178.32</c:v>
                </c:pt>
                <c:pt idx="17289">
                  <c:v>0.62</c:v>
                </c:pt>
                <c:pt idx="17290">
                  <c:v>841.88</c:v>
                </c:pt>
                <c:pt idx="17291">
                  <c:v>195.58</c:v>
                </c:pt>
                <c:pt idx="17292">
                  <c:v>467.77</c:v>
                </c:pt>
                <c:pt idx="17293">
                  <c:v>144.31</c:v>
                </c:pt>
                <c:pt idx="17294">
                  <c:v>246.34</c:v>
                </c:pt>
                <c:pt idx="17295">
                  <c:v>457.07</c:v>
                </c:pt>
                <c:pt idx="17296">
                  <c:v>39.49</c:v>
                </c:pt>
                <c:pt idx="17297">
                  <c:v>191.01</c:v>
                </c:pt>
                <c:pt idx="17298">
                  <c:v>471.9</c:v>
                </c:pt>
                <c:pt idx="17299">
                  <c:v>109.28</c:v>
                </c:pt>
                <c:pt idx="17300">
                  <c:v>328.48</c:v>
                </c:pt>
                <c:pt idx="17301">
                  <c:v>283.81</c:v>
                </c:pt>
                <c:pt idx="17302">
                  <c:v>109.49</c:v>
                </c:pt>
                <c:pt idx="17303">
                  <c:v>71.680000000000007</c:v>
                </c:pt>
                <c:pt idx="17304">
                  <c:v>395.1</c:v>
                </c:pt>
                <c:pt idx="17305">
                  <c:v>249.48</c:v>
                </c:pt>
                <c:pt idx="17306">
                  <c:v>117.27</c:v>
                </c:pt>
                <c:pt idx="17307">
                  <c:v>401.9</c:v>
                </c:pt>
                <c:pt idx="17308">
                  <c:v>341.61</c:v>
                </c:pt>
                <c:pt idx="17309">
                  <c:v>308.79000000000002</c:v>
                </c:pt>
                <c:pt idx="17310">
                  <c:v>1340.22</c:v>
                </c:pt>
                <c:pt idx="17311">
                  <c:v>563.13</c:v>
                </c:pt>
                <c:pt idx="17312">
                  <c:v>87.74</c:v>
                </c:pt>
                <c:pt idx="17313">
                  <c:v>385.98</c:v>
                </c:pt>
                <c:pt idx="17314">
                  <c:v>202.12</c:v>
                </c:pt>
                <c:pt idx="17315">
                  <c:v>54.55</c:v>
                </c:pt>
                <c:pt idx="17316">
                  <c:v>537.92999999999995</c:v>
                </c:pt>
                <c:pt idx="17317">
                  <c:v>89.98</c:v>
                </c:pt>
                <c:pt idx="17318">
                  <c:v>57.81</c:v>
                </c:pt>
                <c:pt idx="17319">
                  <c:v>120.05</c:v>
                </c:pt>
                <c:pt idx="17320">
                  <c:v>61.47</c:v>
                </c:pt>
                <c:pt idx="17321">
                  <c:v>322.42</c:v>
                </c:pt>
                <c:pt idx="17322">
                  <c:v>256.07</c:v>
                </c:pt>
                <c:pt idx="17323">
                  <c:v>616.41999999999996</c:v>
                </c:pt>
                <c:pt idx="17324">
                  <c:v>151.30000000000001</c:v>
                </c:pt>
                <c:pt idx="17325">
                  <c:v>212.06</c:v>
                </c:pt>
                <c:pt idx="17326">
                  <c:v>174.92</c:v>
                </c:pt>
                <c:pt idx="17327">
                  <c:v>592.79</c:v>
                </c:pt>
                <c:pt idx="17328">
                  <c:v>320.79000000000002</c:v>
                </c:pt>
                <c:pt idx="17329">
                  <c:v>0.62</c:v>
                </c:pt>
                <c:pt idx="17330">
                  <c:v>436.7</c:v>
                </c:pt>
                <c:pt idx="17331">
                  <c:v>104.6</c:v>
                </c:pt>
                <c:pt idx="17332">
                  <c:v>364.18</c:v>
                </c:pt>
                <c:pt idx="17333">
                  <c:v>541.79</c:v>
                </c:pt>
                <c:pt idx="17334">
                  <c:v>107.97</c:v>
                </c:pt>
                <c:pt idx="17335">
                  <c:v>267.39999999999998</c:v>
                </c:pt>
                <c:pt idx="17336">
                  <c:v>15.48</c:v>
                </c:pt>
                <c:pt idx="17337">
                  <c:v>447.06</c:v>
                </c:pt>
                <c:pt idx="17338">
                  <c:v>251.36</c:v>
                </c:pt>
                <c:pt idx="17339">
                  <c:v>286.02</c:v>
                </c:pt>
                <c:pt idx="17340">
                  <c:v>685.33</c:v>
                </c:pt>
                <c:pt idx="17341">
                  <c:v>310.05</c:v>
                </c:pt>
                <c:pt idx="17342">
                  <c:v>394.93</c:v>
                </c:pt>
                <c:pt idx="17343">
                  <c:v>20.86</c:v>
                </c:pt>
                <c:pt idx="17344">
                  <c:v>83.79</c:v>
                </c:pt>
                <c:pt idx="17345">
                  <c:v>340.31</c:v>
                </c:pt>
                <c:pt idx="17346">
                  <c:v>248.24</c:v>
                </c:pt>
                <c:pt idx="17347">
                  <c:v>116.44</c:v>
                </c:pt>
                <c:pt idx="17348">
                  <c:v>145.44999999999999</c:v>
                </c:pt>
                <c:pt idx="17349">
                  <c:v>172.87</c:v>
                </c:pt>
                <c:pt idx="17350">
                  <c:v>373.35</c:v>
                </c:pt>
                <c:pt idx="17351">
                  <c:v>127.29</c:v>
                </c:pt>
                <c:pt idx="17352">
                  <c:v>632.41</c:v>
                </c:pt>
                <c:pt idx="17353">
                  <c:v>175.74</c:v>
                </c:pt>
                <c:pt idx="17354">
                  <c:v>68.209999999999994</c:v>
                </c:pt>
                <c:pt idx="17355">
                  <c:v>90.43</c:v>
                </c:pt>
                <c:pt idx="17356">
                  <c:v>142.86000000000001</c:v>
                </c:pt>
                <c:pt idx="17357">
                  <c:v>0.62</c:v>
                </c:pt>
                <c:pt idx="17358">
                  <c:v>0.62</c:v>
                </c:pt>
                <c:pt idx="17359">
                  <c:v>1095.1300000000001</c:v>
                </c:pt>
                <c:pt idx="17360">
                  <c:v>156.41</c:v>
                </c:pt>
                <c:pt idx="17361">
                  <c:v>0.62</c:v>
                </c:pt>
                <c:pt idx="17362">
                  <c:v>0.62</c:v>
                </c:pt>
                <c:pt idx="17363">
                  <c:v>83.12</c:v>
                </c:pt>
                <c:pt idx="17364">
                  <c:v>471.06</c:v>
                </c:pt>
                <c:pt idx="17365">
                  <c:v>54.53</c:v>
                </c:pt>
                <c:pt idx="17366">
                  <c:v>102.21</c:v>
                </c:pt>
                <c:pt idx="17367">
                  <c:v>226</c:v>
                </c:pt>
                <c:pt idx="17368">
                  <c:v>376.37</c:v>
                </c:pt>
                <c:pt idx="17369">
                  <c:v>390.83</c:v>
                </c:pt>
                <c:pt idx="17370">
                  <c:v>181.73</c:v>
                </c:pt>
                <c:pt idx="17371">
                  <c:v>177.08</c:v>
                </c:pt>
                <c:pt idx="17372">
                  <c:v>294.77999999999997</c:v>
                </c:pt>
                <c:pt idx="17373">
                  <c:v>226.2</c:v>
                </c:pt>
                <c:pt idx="17374">
                  <c:v>365.05</c:v>
                </c:pt>
                <c:pt idx="17375">
                  <c:v>0.62</c:v>
                </c:pt>
                <c:pt idx="17376">
                  <c:v>260.63</c:v>
                </c:pt>
                <c:pt idx="17377">
                  <c:v>112.4</c:v>
                </c:pt>
                <c:pt idx="17378">
                  <c:v>137.91999999999999</c:v>
                </c:pt>
                <c:pt idx="17379">
                  <c:v>124.81</c:v>
                </c:pt>
                <c:pt idx="17380">
                  <c:v>179.38</c:v>
                </c:pt>
                <c:pt idx="17381">
                  <c:v>270.45999999999998</c:v>
                </c:pt>
                <c:pt idx="17382">
                  <c:v>170.1</c:v>
                </c:pt>
                <c:pt idx="17383">
                  <c:v>467.09</c:v>
                </c:pt>
                <c:pt idx="17384">
                  <c:v>0.62</c:v>
                </c:pt>
                <c:pt idx="17385">
                  <c:v>0.62</c:v>
                </c:pt>
                <c:pt idx="17386">
                  <c:v>234.44</c:v>
                </c:pt>
                <c:pt idx="17387">
                  <c:v>25.76</c:v>
                </c:pt>
                <c:pt idx="17388">
                  <c:v>233.22</c:v>
                </c:pt>
                <c:pt idx="17389">
                  <c:v>240.19</c:v>
                </c:pt>
                <c:pt idx="17390">
                  <c:v>237.35</c:v>
                </c:pt>
                <c:pt idx="17391">
                  <c:v>151.77000000000001</c:v>
                </c:pt>
                <c:pt idx="17392">
                  <c:v>112.32</c:v>
                </c:pt>
                <c:pt idx="17393">
                  <c:v>49.15</c:v>
                </c:pt>
                <c:pt idx="17394">
                  <c:v>208.98</c:v>
                </c:pt>
                <c:pt idx="17395">
                  <c:v>207.62</c:v>
                </c:pt>
                <c:pt idx="17396">
                  <c:v>219.27</c:v>
                </c:pt>
                <c:pt idx="17397">
                  <c:v>207.49</c:v>
                </c:pt>
                <c:pt idx="17398">
                  <c:v>672.29</c:v>
                </c:pt>
                <c:pt idx="17399">
                  <c:v>169.06</c:v>
                </c:pt>
                <c:pt idx="17400">
                  <c:v>241.83</c:v>
                </c:pt>
                <c:pt idx="17401">
                  <c:v>114.86</c:v>
                </c:pt>
                <c:pt idx="17402">
                  <c:v>111</c:v>
                </c:pt>
                <c:pt idx="17403">
                  <c:v>165.42</c:v>
                </c:pt>
                <c:pt idx="17404">
                  <c:v>0.62</c:v>
                </c:pt>
                <c:pt idx="17405">
                  <c:v>117.39</c:v>
                </c:pt>
                <c:pt idx="17406">
                  <c:v>227.7</c:v>
                </c:pt>
                <c:pt idx="17407">
                  <c:v>183.98</c:v>
                </c:pt>
                <c:pt idx="17408">
                  <c:v>0.62</c:v>
                </c:pt>
                <c:pt idx="17409">
                  <c:v>0.62</c:v>
                </c:pt>
                <c:pt idx="17410">
                  <c:v>426.75</c:v>
                </c:pt>
                <c:pt idx="17411">
                  <c:v>0.62</c:v>
                </c:pt>
                <c:pt idx="17412">
                  <c:v>358.04</c:v>
                </c:pt>
                <c:pt idx="17413">
                  <c:v>119.95</c:v>
                </c:pt>
                <c:pt idx="17414">
                  <c:v>445.76</c:v>
                </c:pt>
                <c:pt idx="17415">
                  <c:v>0.62</c:v>
                </c:pt>
                <c:pt idx="17416">
                  <c:v>217.87</c:v>
                </c:pt>
                <c:pt idx="17417">
                  <c:v>983.93</c:v>
                </c:pt>
                <c:pt idx="17418">
                  <c:v>155.5</c:v>
                </c:pt>
                <c:pt idx="17419">
                  <c:v>109.15</c:v>
                </c:pt>
                <c:pt idx="17420">
                  <c:v>23.13</c:v>
                </c:pt>
                <c:pt idx="17421">
                  <c:v>438.37</c:v>
                </c:pt>
                <c:pt idx="17422">
                  <c:v>815.76</c:v>
                </c:pt>
                <c:pt idx="17423">
                  <c:v>288.68</c:v>
                </c:pt>
                <c:pt idx="17424">
                  <c:v>258.92</c:v>
                </c:pt>
                <c:pt idx="17425">
                  <c:v>581.96</c:v>
                </c:pt>
                <c:pt idx="17426">
                  <c:v>283.67</c:v>
                </c:pt>
                <c:pt idx="17427">
                  <c:v>213.82</c:v>
                </c:pt>
                <c:pt idx="17428">
                  <c:v>233.2</c:v>
                </c:pt>
                <c:pt idx="17429">
                  <c:v>97.12</c:v>
                </c:pt>
                <c:pt idx="17430">
                  <c:v>0.62</c:v>
                </c:pt>
                <c:pt idx="17431">
                  <c:v>0.62</c:v>
                </c:pt>
                <c:pt idx="17432">
                  <c:v>201.92</c:v>
                </c:pt>
                <c:pt idx="17433">
                  <c:v>549.9</c:v>
                </c:pt>
                <c:pt idx="17434">
                  <c:v>87.82</c:v>
                </c:pt>
                <c:pt idx="17435">
                  <c:v>88.57</c:v>
                </c:pt>
                <c:pt idx="17436">
                  <c:v>0.62</c:v>
                </c:pt>
                <c:pt idx="17437">
                  <c:v>428.06</c:v>
                </c:pt>
                <c:pt idx="17438">
                  <c:v>144.12</c:v>
                </c:pt>
                <c:pt idx="17439">
                  <c:v>263.97000000000003</c:v>
                </c:pt>
                <c:pt idx="17440">
                  <c:v>278.27</c:v>
                </c:pt>
                <c:pt idx="17441">
                  <c:v>343.94</c:v>
                </c:pt>
                <c:pt idx="17442">
                  <c:v>133.22999999999999</c:v>
                </c:pt>
                <c:pt idx="17443">
                  <c:v>0.62</c:v>
                </c:pt>
                <c:pt idx="17444">
                  <c:v>352.19</c:v>
                </c:pt>
                <c:pt idx="17445">
                  <c:v>370.38</c:v>
                </c:pt>
                <c:pt idx="17446">
                  <c:v>567.4</c:v>
                </c:pt>
                <c:pt idx="17447">
                  <c:v>0.62</c:v>
                </c:pt>
                <c:pt idx="17448">
                  <c:v>234.01</c:v>
                </c:pt>
                <c:pt idx="17449">
                  <c:v>658.86</c:v>
                </c:pt>
                <c:pt idx="17450">
                  <c:v>700.05</c:v>
                </c:pt>
                <c:pt idx="17451">
                  <c:v>508.74</c:v>
                </c:pt>
                <c:pt idx="17452">
                  <c:v>296.95999999999998</c:v>
                </c:pt>
                <c:pt idx="17453">
                  <c:v>219.06</c:v>
                </c:pt>
                <c:pt idx="17454">
                  <c:v>1117.5</c:v>
                </c:pt>
                <c:pt idx="17455">
                  <c:v>506.65</c:v>
                </c:pt>
                <c:pt idx="17456">
                  <c:v>353.29</c:v>
                </c:pt>
                <c:pt idx="17457">
                  <c:v>169.27</c:v>
                </c:pt>
                <c:pt idx="17458">
                  <c:v>0.62</c:v>
                </c:pt>
                <c:pt idx="17459">
                  <c:v>139.56</c:v>
                </c:pt>
                <c:pt idx="17460">
                  <c:v>0.62</c:v>
                </c:pt>
                <c:pt idx="17461">
                  <c:v>47.91</c:v>
                </c:pt>
                <c:pt idx="17462">
                  <c:v>123.52</c:v>
                </c:pt>
                <c:pt idx="17463">
                  <c:v>422.44</c:v>
                </c:pt>
                <c:pt idx="17464">
                  <c:v>261.83</c:v>
                </c:pt>
                <c:pt idx="17465">
                  <c:v>314.82</c:v>
                </c:pt>
                <c:pt idx="17466">
                  <c:v>108.6</c:v>
                </c:pt>
                <c:pt idx="17467">
                  <c:v>142.49</c:v>
                </c:pt>
                <c:pt idx="17468">
                  <c:v>198.01</c:v>
                </c:pt>
                <c:pt idx="17469">
                  <c:v>189.02</c:v>
                </c:pt>
                <c:pt idx="17470">
                  <c:v>636.77</c:v>
                </c:pt>
                <c:pt idx="17471">
                  <c:v>122.84</c:v>
                </c:pt>
                <c:pt idx="17472">
                  <c:v>137.12</c:v>
                </c:pt>
                <c:pt idx="17473">
                  <c:v>319.64999999999998</c:v>
                </c:pt>
                <c:pt idx="17474">
                  <c:v>181.21</c:v>
                </c:pt>
                <c:pt idx="17475">
                  <c:v>0.62</c:v>
                </c:pt>
                <c:pt idx="17476">
                  <c:v>232.14</c:v>
                </c:pt>
                <c:pt idx="17477">
                  <c:v>231.13</c:v>
                </c:pt>
                <c:pt idx="17478">
                  <c:v>109.67</c:v>
                </c:pt>
                <c:pt idx="17479">
                  <c:v>247.61</c:v>
                </c:pt>
                <c:pt idx="17480">
                  <c:v>0.62</c:v>
                </c:pt>
                <c:pt idx="17481">
                  <c:v>219.29</c:v>
                </c:pt>
                <c:pt idx="17482">
                  <c:v>222.99</c:v>
                </c:pt>
                <c:pt idx="17483">
                  <c:v>676.57</c:v>
                </c:pt>
                <c:pt idx="17484">
                  <c:v>1508.88</c:v>
                </c:pt>
                <c:pt idx="17485">
                  <c:v>1916.92</c:v>
                </c:pt>
                <c:pt idx="17486">
                  <c:v>846.89</c:v>
                </c:pt>
                <c:pt idx="17487">
                  <c:v>101.86</c:v>
                </c:pt>
                <c:pt idx="17488">
                  <c:v>139.41999999999999</c:v>
                </c:pt>
                <c:pt idx="17489">
                  <c:v>533.52</c:v>
                </c:pt>
                <c:pt idx="17490">
                  <c:v>241.36</c:v>
                </c:pt>
                <c:pt idx="17491">
                  <c:v>179.19</c:v>
                </c:pt>
                <c:pt idx="17492">
                  <c:v>222.75</c:v>
                </c:pt>
                <c:pt idx="17493">
                  <c:v>158.62</c:v>
                </c:pt>
                <c:pt idx="17494">
                  <c:v>0.62</c:v>
                </c:pt>
                <c:pt idx="17495">
                  <c:v>93.42</c:v>
                </c:pt>
                <c:pt idx="17496">
                  <c:v>190.89</c:v>
                </c:pt>
                <c:pt idx="17497">
                  <c:v>251.02</c:v>
                </c:pt>
                <c:pt idx="17498">
                  <c:v>193.23</c:v>
                </c:pt>
                <c:pt idx="17499">
                  <c:v>0.62</c:v>
                </c:pt>
                <c:pt idx="17500">
                  <c:v>386.02</c:v>
                </c:pt>
                <c:pt idx="17501">
                  <c:v>189.57</c:v>
                </c:pt>
                <c:pt idx="17502">
                  <c:v>0.62</c:v>
                </c:pt>
                <c:pt idx="17503">
                  <c:v>0.62</c:v>
                </c:pt>
                <c:pt idx="17504">
                  <c:v>25.93</c:v>
                </c:pt>
                <c:pt idx="17505">
                  <c:v>79.38</c:v>
                </c:pt>
                <c:pt idx="17506">
                  <c:v>401.82</c:v>
                </c:pt>
                <c:pt idx="17507">
                  <c:v>378.92</c:v>
                </c:pt>
                <c:pt idx="17508">
                  <c:v>22.3</c:v>
                </c:pt>
                <c:pt idx="17509">
                  <c:v>567.76</c:v>
                </c:pt>
                <c:pt idx="17510">
                  <c:v>306.67</c:v>
                </c:pt>
                <c:pt idx="17511">
                  <c:v>146.47</c:v>
                </c:pt>
                <c:pt idx="17512">
                  <c:v>196.26</c:v>
                </c:pt>
                <c:pt idx="17513">
                  <c:v>875.53</c:v>
                </c:pt>
                <c:pt idx="17514">
                  <c:v>690.93</c:v>
                </c:pt>
                <c:pt idx="17515">
                  <c:v>125.79</c:v>
                </c:pt>
                <c:pt idx="17516">
                  <c:v>225.91</c:v>
                </c:pt>
                <c:pt idx="17517">
                  <c:v>0.62</c:v>
                </c:pt>
                <c:pt idx="17518">
                  <c:v>311.31</c:v>
                </c:pt>
                <c:pt idx="17519">
                  <c:v>200.55</c:v>
                </c:pt>
                <c:pt idx="17520">
                  <c:v>751.9</c:v>
                </c:pt>
                <c:pt idx="17521">
                  <c:v>253.8</c:v>
                </c:pt>
                <c:pt idx="17522">
                  <c:v>68.53</c:v>
                </c:pt>
                <c:pt idx="17523">
                  <c:v>319.72000000000003</c:v>
                </c:pt>
                <c:pt idx="17524">
                  <c:v>103.65</c:v>
                </c:pt>
                <c:pt idx="17525">
                  <c:v>195.84</c:v>
                </c:pt>
                <c:pt idx="17526">
                  <c:v>544.83000000000004</c:v>
                </c:pt>
                <c:pt idx="17527">
                  <c:v>161.01</c:v>
                </c:pt>
                <c:pt idx="17528">
                  <c:v>75.83</c:v>
                </c:pt>
                <c:pt idx="17529">
                  <c:v>260.18</c:v>
                </c:pt>
                <c:pt idx="17530">
                  <c:v>0.62</c:v>
                </c:pt>
                <c:pt idx="17531">
                  <c:v>776.31</c:v>
                </c:pt>
                <c:pt idx="17532">
                  <c:v>0.62</c:v>
                </c:pt>
                <c:pt idx="17533">
                  <c:v>131.87</c:v>
                </c:pt>
                <c:pt idx="17534">
                  <c:v>73.47</c:v>
                </c:pt>
                <c:pt idx="17535">
                  <c:v>224.16</c:v>
                </c:pt>
                <c:pt idx="17536">
                  <c:v>42.53</c:v>
                </c:pt>
                <c:pt idx="17537">
                  <c:v>118.02</c:v>
                </c:pt>
                <c:pt idx="17538">
                  <c:v>0.62</c:v>
                </c:pt>
                <c:pt idx="17539">
                  <c:v>156.47999999999999</c:v>
                </c:pt>
                <c:pt idx="17540">
                  <c:v>198.55</c:v>
                </c:pt>
                <c:pt idx="17541">
                  <c:v>395.54</c:v>
                </c:pt>
                <c:pt idx="17542">
                  <c:v>25.92</c:v>
                </c:pt>
                <c:pt idx="17543">
                  <c:v>224.87</c:v>
                </c:pt>
                <c:pt idx="17544">
                  <c:v>0.62</c:v>
                </c:pt>
                <c:pt idx="17545">
                  <c:v>329.78</c:v>
                </c:pt>
                <c:pt idx="17546">
                  <c:v>166.59</c:v>
                </c:pt>
                <c:pt idx="17547">
                  <c:v>114.93</c:v>
                </c:pt>
                <c:pt idx="17548">
                  <c:v>186.69</c:v>
                </c:pt>
                <c:pt idx="17549">
                  <c:v>244.83</c:v>
                </c:pt>
                <c:pt idx="17550">
                  <c:v>340.36</c:v>
                </c:pt>
                <c:pt idx="17551">
                  <c:v>658.75</c:v>
                </c:pt>
                <c:pt idx="17552">
                  <c:v>75.52</c:v>
                </c:pt>
                <c:pt idx="17553">
                  <c:v>319.22000000000003</c:v>
                </c:pt>
                <c:pt idx="17554">
                  <c:v>168.1</c:v>
                </c:pt>
                <c:pt idx="17555">
                  <c:v>322.83</c:v>
                </c:pt>
                <c:pt idx="17556">
                  <c:v>200.08</c:v>
                </c:pt>
                <c:pt idx="17557">
                  <c:v>279.77</c:v>
                </c:pt>
                <c:pt idx="17558">
                  <c:v>0.62</c:v>
                </c:pt>
                <c:pt idx="17559">
                  <c:v>220.41</c:v>
                </c:pt>
                <c:pt idx="17560">
                  <c:v>216.75</c:v>
                </c:pt>
                <c:pt idx="17561">
                  <c:v>116.57</c:v>
                </c:pt>
                <c:pt idx="17562">
                  <c:v>95.87</c:v>
                </c:pt>
                <c:pt idx="17563">
                  <c:v>192.71</c:v>
                </c:pt>
                <c:pt idx="17564">
                  <c:v>391.79</c:v>
                </c:pt>
                <c:pt idx="17565">
                  <c:v>11.03</c:v>
                </c:pt>
                <c:pt idx="17566">
                  <c:v>445.64</c:v>
                </c:pt>
                <c:pt idx="17567">
                  <c:v>399.42</c:v>
                </c:pt>
                <c:pt idx="17568">
                  <c:v>108.5</c:v>
                </c:pt>
                <c:pt idx="17569">
                  <c:v>250.44</c:v>
                </c:pt>
                <c:pt idx="17570">
                  <c:v>677.06</c:v>
                </c:pt>
                <c:pt idx="17571">
                  <c:v>241.39</c:v>
                </c:pt>
                <c:pt idx="17572">
                  <c:v>0.62</c:v>
                </c:pt>
                <c:pt idx="17573">
                  <c:v>181.06</c:v>
                </c:pt>
                <c:pt idx="17574">
                  <c:v>224.45</c:v>
                </c:pt>
                <c:pt idx="17575">
                  <c:v>20.85</c:v>
                </c:pt>
                <c:pt idx="17576">
                  <c:v>143.88</c:v>
                </c:pt>
                <c:pt idx="17577">
                  <c:v>314.60000000000002</c:v>
                </c:pt>
                <c:pt idx="17578">
                  <c:v>535.05999999999995</c:v>
                </c:pt>
                <c:pt idx="17579">
                  <c:v>691.5</c:v>
                </c:pt>
                <c:pt idx="17580">
                  <c:v>0.62</c:v>
                </c:pt>
                <c:pt idx="17581">
                  <c:v>274.64999999999998</c:v>
                </c:pt>
                <c:pt idx="17582">
                  <c:v>489.37</c:v>
                </c:pt>
                <c:pt idx="17583">
                  <c:v>168.42</c:v>
                </c:pt>
                <c:pt idx="17584">
                  <c:v>115.27</c:v>
                </c:pt>
                <c:pt idx="17585">
                  <c:v>418.1</c:v>
                </c:pt>
                <c:pt idx="17586">
                  <c:v>242.69</c:v>
                </c:pt>
                <c:pt idx="17587">
                  <c:v>145.94</c:v>
                </c:pt>
                <c:pt idx="17588">
                  <c:v>272.76</c:v>
                </c:pt>
                <c:pt idx="17589">
                  <c:v>0.62</c:v>
                </c:pt>
                <c:pt idx="17590">
                  <c:v>107.57</c:v>
                </c:pt>
                <c:pt idx="17591">
                  <c:v>349.68</c:v>
                </c:pt>
                <c:pt idx="17592">
                  <c:v>70.69</c:v>
                </c:pt>
                <c:pt idx="17593">
                  <c:v>0.62</c:v>
                </c:pt>
                <c:pt idx="17594">
                  <c:v>513.53</c:v>
                </c:pt>
                <c:pt idx="17595">
                  <c:v>258.74</c:v>
                </c:pt>
                <c:pt idx="17596">
                  <c:v>124.36</c:v>
                </c:pt>
                <c:pt idx="17597">
                  <c:v>271.3</c:v>
                </c:pt>
                <c:pt idx="17598">
                  <c:v>146.59</c:v>
                </c:pt>
                <c:pt idx="17599">
                  <c:v>448.01</c:v>
                </c:pt>
                <c:pt idx="17600">
                  <c:v>162.24</c:v>
                </c:pt>
                <c:pt idx="17601">
                  <c:v>29.98</c:v>
                </c:pt>
                <c:pt idx="17602">
                  <c:v>180.62</c:v>
                </c:pt>
                <c:pt idx="17603">
                  <c:v>108.82</c:v>
                </c:pt>
                <c:pt idx="17604">
                  <c:v>270.73</c:v>
                </c:pt>
                <c:pt idx="17605">
                  <c:v>223.86</c:v>
                </c:pt>
                <c:pt idx="17606">
                  <c:v>219.54</c:v>
                </c:pt>
                <c:pt idx="17607">
                  <c:v>131.19</c:v>
                </c:pt>
                <c:pt idx="17608">
                  <c:v>211.46</c:v>
                </c:pt>
                <c:pt idx="17609">
                  <c:v>318.01</c:v>
                </c:pt>
                <c:pt idx="17610">
                  <c:v>0.62</c:v>
                </c:pt>
                <c:pt idx="17611">
                  <c:v>142.63999999999999</c:v>
                </c:pt>
                <c:pt idx="17612">
                  <c:v>713.74</c:v>
                </c:pt>
                <c:pt idx="17613">
                  <c:v>279.10000000000002</c:v>
                </c:pt>
                <c:pt idx="17614">
                  <c:v>317.07</c:v>
                </c:pt>
                <c:pt idx="17615">
                  <c:v>71.11</c:v>
                </c:pt>
                <c:pt idx="17616">
                  <c:v>169.49</c:v>
                </c:pt>
                <c:pt idx="17617">
                  <c:v>353.41</c:v>
                </c:pt>
                <c:pt idx="17618">
                  <c:v>78.84</c:v>
                </c:pt>
                <c:pt idx="17619">
                  <c:v>0.62</c:v>
                </c:pt>
                <c:pt idx="17620">
                  <c:v>352.9</c:v>
                </c:pt>
                <c:pt idx="17621">
                  <c:v>136.34</c:v>
                </c:pt>
                <c:pt idx="17622">
                  <c:v>235.7</c:v>
                </c:pt>
                <c:pt idx="17623">
                  <c:v>522.4</c:v>
                </c:pt>
                <c:pt idx="17624">
                  <c:v>394.89</c:v>
                </c:pt>
                <c:pt idx="17625">
                  <c:v>81.88</c:v>
                </c:pt>
                <c:pt idx="17626">
                  <c:v>48.77</c:v>
                </c:pt>
                <c:pt idx="17627">
                  <c:v>325.58</c:v>
                </c:pt>
                <c:pt idx="17628">
                  <c:v>89.75</c:v>
                </c:pt>
                <c:pt idx="17629">
                  <c:v>3.85</c:v>
                </c:pt>
                <c:pt idx="17630">
                  <c:v>515.12</c:v>
                </c:pt>
                <c:pt idx="17631">
                  <c:v>76.81</c:v>
                </c:pt>
                <c:pt idx="17632">
                  <c:v>318.44</c:v>
                </c:pt>
                <c:pt idx="17633">
                  <c:v>306.04000000000002</c:v>
                </c:pt>
                <c:pt idx="17634">
                  <c:v>291.56</c:v>
                </c:pt>
                <c:pt idx="17635">
                  <c:v>0.62</c:v>
                </c:pt>
                <c:pt idx="17636">
                  <c:v>214.74</c:v>
                </c:pt>
                <c:pt idx="17637">
                  <c:v>0.62</c:v>
                </c:pt>
                <c:pt idx="17638">
                  <c:v>123.64</c:v>
                </c:pt>
                <c:pt idx="17639">
                  <c:v>351.65</c:v>
                </c:pt>
                <c:pt idx="17640">
                  <c:v>0.62</c:v>
                </c:pt>
                <c:pt idx="17641">
                  <c:v>135.37</c:v>
                </c:pt>
                <c:pt idx="17642">
                  <c:v>589.82000000000005</c:v>
                </c:pt>
                <c:pt idx="17643">
                  <c:v>174</c:v>
                </c:pt>
                <c:pt idx="17644">
                  <c:v>113.28</c:v>
                </c:pt>
                <c:pt idx="17645">
                  <c:v>235.23</c:v>
                </c:pt>
                <c:pt idx="17646">
                  <c:v>179.93</c:v>
                </c:pt>
                <c:pt idx="17647">
                  <c:v>66.989999999999995</c:v>
                </c:pt>
                <c:pt idx="17648">
                  <c:v>200.06</c:v>
                </c:pt>
                <c:pt idx="17649">
                  <c:v>268.67</c:v>
                </c:pt>
                <c:pt idx="17650">
                  <c:v>227.41</c:v>
                </c:pt>
                <c:pt idx="17651">
                  <c:v>267.77999999999997</c:v>
                </c:pt>
                <c:pt idx="17652">
                  <c:v>526.15</c:v>
                </c:pt>
                <c:pt idx="17653">
                  <c:v>225.69</c:v>
                </c:pt>
                <c:pt idx="17654">
                  <c:v>418.52</c:v>
                </c:pt>
                <c:pt idx="17655">
                  <c:v>727.69</c:v>
                </c:pt>
                <c:pt idx="17656">
                  <c:v>387.16</c:v>
                </c:pt>
                <c:pt idx="17657">
                  <c:v>81.14</c:v>
                </c:pt>
                <c:pt idx="17658">
                  <c:v>341.31</c:v>
                </c:pt>
                <c:pt idx="17659">
                  <c:v>0.62</c:v>
                </c:pt>
                <c:pt idx="17660">
                  <c:v>545.67999999999995</c:v>
                </c:pt>
                <c:pt idx="17661">
                  <c:v>140.93</c:v>
                </c:pt>
                <c:pt idx="17662">
                  <c:v>616.91</c:v>
                </c:pt>
                <c:pt idx="17663">
                  <c:v>175.2</c:v>
                </c:pt>
                <c:pt idx="17664">
                  <c:v>0.62</c:v>
                </c:pt>
                <c:pt idx="17665">
                  <c:v>51.73</c:v>
                </c:pt>
                <c:pt idx="17666">
                  <c:v>188.98</c:v>
                </c:pt>
                <c:pt idx="17667">
                  <c:v>115.86</c:v>
                </c:pt>
                <c:pt idx="17668">
                  <c:v>0.62</c:v>
                </c:pt>
                <c:pt idx="17669">
                  <c:v>313.39</c:v>
                </c:pt>
                <c:pt idx="17670">
                  <c:v>113.15</c:v>
                </c:pt>
                <c:pt idx="17671">
                  <c:v>271.74</c:v>
                </c:pt>
                <c:pt idx="17672">
                  <c:v>0.62</c:v>
                </c:pt>
                <c:pt idx="17673">
                  <c:v>94.64</c:v>
                </c:pt>
                <c:pt idx="17674">
                  <c:v>452.57</c:v>
                </c:pt>
                <c:pt idx="17675">
                  <c:v>359.61</c:v>
                </c:pt>
                <c:pt idx="17676">
                  <c:v>199.02</c:v>
                </c:pt>
                <c:pt idx="17677">
                  <c:v>0.62</c:v>
                </c:pt>
                <c:pt idx="17678">
                  <c:v>231.49</c:v>
                </c:pt>
                <c:pt idx="17679">
                  <c:v>0.62</c:v>
                </c:pt>
                <c:pt idx="17680">
                  <c:v>0.62</c:v>
                </c:pt>
                <c:pt idx="17681">
                  <c:v>437.69</c:v>
                </c:pt>
                <c:pt idx="17682">
                  <c:v>94.88</c:v>
                </c:pt>
                <c:pt idx="17683">
                  <c:v>127.87</c:v>
                </c:pt>
                <c:pt idx="17684">
                  <c:v>196.02</c:v>
                </c:pt>
                <c:pt idx="17685">
                  <c:v>7.47</c:v>
                </c:pt>
                <c:pt idx="17686">
                  <c:v>162.47</c:v>
                </c:pt>
                <c:pt idx="17687">
                  <c:v>289.83999999999997</c:v>
                </c:pt>
                <c:pt idx="17688">
                  <c:v>168.71</c:v>
                </c:pt>
                <c:pt idx="17689">
                  <c:v>367.06</c:v>
                </c:pt>
                <c:pt idx="17690">
                  <c:v>129.97</c:v>
                </c:pt>
                <c:pt idx="17691">
                  <c:v>246.57</c:v>
                </c:pt>
                <c:pt idx="17692">
                  <c:v>417.3</c:v>
                </c:pt>
                <c:pt idx="17693">
                  <c:v>0.62</c:v>
                </c:pt>
                <c:pt idx="17694">
                  <c:v>540.24</c:v>
                </c:pt>
                <c:pt idx="17695">
                  <c:v>3.87</c:v>
                </c:pt>
                <c:pt idx="17696">
                  <c:v>231.62</c:v>
                </c:pt>
                <c:pt idx="17697">
                  <c:v>0.62</c:v>
                </c:pt>
                <c:pt idx="17698">
                  <c:v>488.46</c:v>
                </c:pt>
                <c:pt idx="17699">
                  <c:v>304.83</c:v>
                </c:pt>
                <c:pt idx="17700">
                  <c:v>79.77</c:v>
                </c:pt>
                <c:pt idx="17701">
                  <c:v>224.34</c:v>
                </c:pt>
                <c:pt idx="17702">
                  <c:v>0.62</c:v>
                </c:pt>
                <c:pt idx="17703">
                  <c:v>761.94</c:v>
                </c:pt>
                <c:pt idx="17704">
                  <c:v>168.33</c:v>
                </c:pt>
                <c:pt idx="17705">
                  <c:v>89.74</c:v>
                </c:pt>
                <c:pt idx="17706">
                  <c:v>23.1</c:v>
                </c:pt>
                <c:pt idx="17707">
                  <c:v>5.75</c:v>
                </c:pt>
                <c:pt idx="17708">
                  <c:v>464.03</c:v>
                </c:pt>
                <c:pt idx="17709">
                  <c:v>233.31</c:v>
                </c:pt>
                <c:pt idx="17710">
                  <c:v>0.62</c:v>
                </c:pt>
                <c:pt idx="17711">
                  <c:v>239.4</c:v>
                </c:pt>
                <c:pt idx="17712">
                  <c:v>338.12</c:v>
                </c:pt>
                <c:pt idx="17713">
                  <c:v>345.3</c:v>
                </c:pt>
                <c:pt idx="17714">
                  <c:v>495.23</c:v>
                </c:pt>
                <c:pt idx="17715">
                  <c:v>92.86</c:v>
                </c:pt>
                <c:pt idx="17716">
                  <c:v>549.35</c:v>
                </c:pt>
                <c:pt idx="17717">
                  <c:v>171.14</c:v>
                </c:pt>
                <c:pt idx="17718">
                  <c:v>96.94</c:v>
                </c:pt>
                <c:pt idx="17719">
                  <c:v>149.43</c:v>
                </c:pt>
                <c:pt idx="17720">
                  <c:v>361.7</c:v>
                </c:pt>
                <c:pt idx="17721">
                  <c:v>195.95</c:v>
                </c:pt>
                <c:pt idx="17722">
                  <c:v>0.62</c:v>
                </c:pt>
                <c:pt idx="17723">
                  <c:v>349.92</c:v>
                </c:pt>
                <c:pt idx="17724">
                  <c:v>119.46</c:v>
                </c:pt>
                <c:pt idx="17725">
                  <c:v>328.39</c:v>
                </c:pt>
                <c:pt idx="17726">
                  <c:v>203</c:v>
                </c:pt>
                <c:pt idx="17727">
                  <c:v>710.57</c:v>
                </c:pt>
                <c:pt idx="17728">
                  <c:v>238.64</c:v>
                </c:pt>
                <c:pt idx="17729">
                  <c:v>456.4</c:v>
                </c:pt>
                <c:pt idx="17730">
                  <c:v>22.57</c:v>
                </c:pt>
                <c:pt idx="17731">
                  <c:v>124.13</c:v>
                </c:pt>
                <c:pt idx="17732">
                  <c:v>253.8</c:v>
                </c:pt>
                <c:pt idx="17733">
                  <c:v>160.06</c:v>
                </c:pt>
                <c:pt idx="17734">
                  <c:v>182.5</c:v>
                </c:pt>
                <c:pt idx="17735">
                  <c:v>260.56</c:v>
                </c:pt>
                <c:pt idx="17736">
                  <c:v>166.66</c:v>
                </c:pt>
                <c:pt idx="17737">
                  <c:v>472.37</c:v>
                </c:pt>
                <c:pt idx="17738">
                  <c:v>178.54</c:v>
                </c:pt>
                <c:pt idx="17739">
                  <c:v>682.43</c:v>
                </c:pt>
                <c:pt idx="17740">
                  <c:v>409.84</c:v>
                </c:pt>
                <c:pt idx="17741">
                  <c:v>212.45</c:v>
                </c:pt>
                <c:pt idx="17742">
                  <c:v>77.760000000000005</c:v>
                </c:pt>
                <c:pt idx="17743">
                  <c:v>27.08</c:v>
                </c:pt>
                <c:pt idx="17744">
                  <c:v>448.53</c:v>
                </c:pt>
                <c:pt idx="17745">
                  <c:v>56.9</c:v>
                </c:pt>
                <c:pt idx="17746">
                  <c:v>138.34</c:v>
                </c:pt>
                <c:pt idx="17747">
                  <c:v>211.47</c:v>
                </c:pt>
                <c:pt idx="17748">
                  <c:v>0.62</c:v>
                </c:pt>
                <c:pt idx="17749">
                  <c:v>0.62</c:v>
                </c:pt>
                <c:pt idx="17750">
                  <c:v>71.790000000000006</c:v>
                </c:pt>
                <c:pt idx="17751">
                  <c:v>41.01</c:v>
                </c:pt>
                <c:pt idx="17752">
                  <c:v>695</c:v>
                </c:pt>
                <c:pt idx="17753">
                  <c:v>267.08999999999997</c:v>
                </c:pt>
                <c:pt idx="17754">
                  <c:v>141.93</c:v>
                </c:pt>
                <c:pt idx="17755">
                  <c:v>323.37</c:v>
                </c:pt>
                <c:pt idx="17756">
                  <c:v>163.29</c:v>
                </c:pt>
                <c:pt idx="17757">
                  <c:v>160.32</c:v>
                </c:pt>
                <c:pt idx="17758">
                  <c:v>335.83</c:v>
                </c:pt>
                <c:pt idx="17759">
                  <c:v>177.21</c:v>
                </c:pt>
                <c:pt idx="17760">
                  <c:v>87.62</c:v>
                </c:pt>
                <c:pt idx="17761">
                  <c:v>205.84</c:v>
                </c:pt>
                <c:pt idx="17762">
                  <c:v>280.05</c:v>
                </c:pt>
                <c:pt idx="17763">
                  <c:v>356</c:v>
                </c:pt>
                <c:pt idx="17764">
                  <c:v>324.22000000000003</c:v>
                </c:pt>
                <c:pt idx="17765">
                  <c:v>0.62</c:v>
                </c:pt>
                <c:pt idx="17766">
                  <c:v>85.41</c:v>
                </c:pt>
                <c:pt idx="17767">
                  <c:v>431.98</c:v>
                </c:pt>
                <c:pt idx="17768">
                  <c:v>320.74</c:v>
                </c:pt>
                <c:pt idx="17769">
                  <c:v>164.87</c:v>
                </c:pt>
                <c:pt idx="17770">
                  <c:v>39.93</c:v>
                </c:pt>
                <c:pt idx="17771">
                  <c:v>127.38</c:v>
                </c:pt>
                <c:pt idx="17772">
                  <c:v>440.74</c:v>
                </c:pt>
                <c:pt idx="17773">
                  <c:v>192.86</c:v>
                </c:pt>
                <c:pt idx="17774">
                  <c:v>199.15</c:v>
                </c:pt>
                <c:pt idx="17775">
                  <c:v>67.83</c:v>
                </c:pt>
                <c:pt idx="17776">
                  <c:v>230.38</c:v>
                </c:pt>
                <c:pt idx="17777">
                  <c:v>236.32</c:v>
                </c:pt>
                <c:pt idx="17778">
                  <c:v>58.12</c:v>
                </c:pt>
                <c:pt idx="17779">
                  <c:v>198.55</c:v>
                </c:pt>
                <c:pt idx="17780">
                  <c:v>175.6</c:v>
                </c:pt>
                <c:pt idx="17781">
                  <c:v>308.22000000000003</c:v>
                </c:pt>
                <c:pt idx="17782">
                  <c:v>111.03</c:v>
                </c:pt>
                <c:pt idx="17783">
                  <c:v>268.97000000000003</c:v>
                </c:pt>
                <c:pt idx="17784">
                  <c:v>562.49</c:v>
                </c:pt>
                <c:pt idx="17785">
                  <c:v>321.12</c:v>
                </c:pt>
                <c:pt idx="17786">
                  <c:v>30.25</c:v>
                </c:pt>
                <c:pt idx="17787">
                  <c:v>482.59</c:v>
                </c:pt>
                <c:pt idx="17788">
                  <c:v>115.72</c:v>
                </c:pt>
                <c:pt idx="17789">
                  <c:v>98.93</c:v>
                </c:pt>
                <c:pt idx="17790">
                  <c:v>411.24</c:v>
                </c:pt>
                <c:pt idx="17791">
                  <c:v>119.46</c:v>
                </c:pt>
                <c:pt idx="17792">
                  <c:v>745.25</c:v>
                </c:pt>
                <c:pt idx="17793">
                  <c:v>318.57</c:v>
                </c:pt>
                <c:pt idx="17794">
                  <c:v>0.62</c:v>
                </c:pt>
                <c:pt idx="17795">
                  <c:v>340.73</c:v>
                </c:pt>
                <c:pt idx="17796">
                  <c:v>252.39</c:v>
                </c:pt>
                <c:pt idx="17797">
                  <c:v>0.62</c:v>
                </c:pt>
                <c:pt idx="17798">
                  <c:v>176.4</c:v>
                </c:pt>
                <c:pt idx="17799">
                  <c:v>183.28</c:v>
                </c:pt>
                <c:pt idx="17800">
                  <c:v>153.57</c:v>
                </c:pt>
                <c:pt idx="17801">
                  <c:v>74.94</c:v>
                </c:pt>
                <c:pt idx="17802">
                  <c:v>212.8</c:v>
                </c:pt>
                <c:pt idx="17803">
                  <c:v>145.78</c:v>
                </c:pt>
                <c:pt idx="17804">
                  <c:v>298</c:v>
                </c:pt>
                <c:pt idx="17805">
                  <c:v>327.93</c:v>
                </c:pt>
                <c:pt idx="17806">
                  <c:v>133.96</c:v>
                </c:pt>
                <c:pt idx="17807">
                  <c:v>348.57</c:v>
                </c:pt>
                <c:pt idx="17808">
                  <c:v>306.72000000000003</c:v>
                </c:pt>
                <c:pt idx="17809">
                  <c:v>649.92999999999995</c:v>
                </c:pt>
                <c:pt idx="17810">
                  <c:v>1129.54</c:v>
                </c:pt>
                <c:pt idx="17811">
                  <c:v>214.55</c:v>
                </c:pt>
                <c:pt idx="17812">
                  <c:v>238</c:v>
                </c:pt>
                <c:pt idx="17813">
                  <c:v>379.14</c:v>
                </c:pt>
                <c:pt idx="17814">
                  <c:v>147.55000000000001</c:v>
                </c:pt>
                <c:pt idx="17815">
                  <c:v>100.49</c:v>
                </c:pt>
                <c:pt idx="17816">
                  <c:v>615.34</c:v>
                </c:pt>
                <c:pt idx="17817">
                  <c:v>311.54000000000002</c:v>
                </c:pt>
                <c:pt idx="17818">
                  <c:v>369.53</c:v>
                </c:pt>
                <c:pt idx="17819">
                  <c:v>293.48</c:v>
                </c:pt>
                <c:pt idx="17820">
                  <c:v>678.22</c:v>
                </c:pt>
                <c:pt idx="17821">
                  <c:v>867.63</c:v>
                </c:pt>
                <c:pt idx="17822">
                  <c:v>558.76</c:v>
                </c:pt>
                <c:pt idx="17823">
                  <c:v>449.25</c:v>
                </c:pt>
                <c:pt idx="17824">
                  <c:v>706.15</c:v>
                </c:pt>
                <c:pt idx="17825">
                  <c:v>509.07</c:v>
                </c:pt>
                <c:pt idx="17826">
                  <c:v>154.13</c:v>
                </c:pt>
                <c:pt idx="17827">
                  <c:v>392.74</c:v>
                </c:pt>
                <c:pt idx="17828">
                  <c:v>525.04</c:v>
                </c:pt>
                <c:pt idx="17829">
                  <c:v>283.56</c:v>
                </c:pt>
                <c:pt idx="17830">
                  <c:v>546.11</c:v>
                </c:pt>
                <c:pt idx="17831">
                  <c:v>1030.43</c:v>
                </c:pt>
                <c:pt idx="17832">
                  <c:v>252.64</c:v>
                </c:pt>
                <c:pt idx="17833">
                  <c:v>608.16999999999996</c:v>
                </c:pt>
                <c:pt idx="17834">
                  <c:v>139.30000000000001</c:v>
                </c:pt>
                <c:pt idx="17835">
                  <c:v>560.6</c:v>
                </c:pt>
                <c:pt idx="17836">
                  <c:v>0.62</c:v>
                </c:pt>
                <c:pt idx="17837">
                  <c:v>454.75</c:v>
                </c:pt>
                <c:pt idx="17838">
                  <c:v>365.87</c:v>
                </c:pt>
                <c:pt idx="17839">
                  <c:v>590.21</c:v>
                </c:pt>
                <c:pt idx="17840">
                  <c:v>203.12</c:v>
                </c:pt>
                <c:pt idx="17841">
                  <c:v>432.7</c:v>
                </c:pt>
                <c:pt idx="17842">
                  <c:v>418.18</c:v>
                </c:pt>
                <c:pt idx="17843">
                  <c:v>261.39999999999998</c:v>
                </c:pt>
                <c:pt idx="17844">
                  <c:v>856.63</c:v>
                </c:pt>
                <c:pt idx="17845">
                  <c:v>430.71</c:v>
                </c:pt>
                <c:pt idx="17846">
                  <c:v>504.45</c:v>
                </c:pt>
                <c:pt idx="17847">
                  <c:v>594.33000000000004</c:v>
                </c:pt>
                <c:pt idx="17848">
                  <c:v>303.72000000000003</c:v>
                </c:pt>
                <c:pt idx="17849">
                  <c:v>486.69</c:v>
                </c:pt>
                <c:pt idx="17850">
                  <c:v>152.83000000000001</c:v>
                </c:pt>
                <c:pt idx="17851">
                  <c:v>175.63</c:v>
                </c:pt>
                <c:pt idx="17852">
                  <c:v>789.32</c:v>
                </c:pt>
                <c:pt idx="17853">
                  <c:v>140.36000000000001</c:v>
                </c:pt>
                <c:pt idx="17854">
                  <c:v>882.37</c:v>
                </c:pt>
                <c:pt idx="17855">
                  <c:v>215.19</c:v>
                </c:pt>
                <c:pt idx="17856">
                  <c:v>708.56</c:v>
                </c:pt>
                <c:pt idx="17857">
                  <c:v>549.16</c:v>
                </c:pt>
                <c:pt idx="17858">
                  <c:v>364.22</c:v>
                </c:pt>
                <c:pt idx="17859">
                  <c:v>396.98</c:v>
                </c:pt>
                <c:pt idx="17860">
                  <c:v>472.76</c:v>
                </c:pt>
                <c:pt idx="17861">
                  <c:v>620.02</c:v>
                </c:pt>
                <c:pt idx="17862">
                  <c:v>371.83</c:v>
                </c:pt>
                <c:pt idx="17863">
                  <c:v>122.89</c:v>
                </c:pt>
                <c:pt idx="17864">
                  <c:v>538.69000000000005</c:v>
                </c:pt>
                <c:pt idx="17865">
                  <c:v>553.74</c:v>
                </c:pt>
                <c:pt idx="17866">
                  <c:v>407.9</c:v>
                </c:pt>
                <c:pt idx="17867">
                  <c:v>142.06</c:v>
                </c:pt>
                <c:pt idx="17868">
                  <c:v>622.23</c:v>
                </c:pt>
                <c:pt idx="17869">
                  <c:v>761.28</c:v>
                </c:pt>
                <c:pt idx="17870">
                  <c:v>363.2</c:v>
                </c:pt>
                <c:pt idx="17871">
                  <c:v>1471.72</c:v>
                </c:pt>
                <c:pt idx="17872">
                  <c:v>1073.32</c:v>
                </c:pt>
                <c:pt idx="17873">
                  <c:v>1257.42</c:v>
                </c:pt>
                <c:pt idx="17874">
                  <c:v>386.55</c:v>
                </c:pt>
                <c:pt idx="17875">
                  <c:v>359.27</c:v>
                </c:pt>
                <c:pt idx="17876">
                  <c:v>671.01</c:v>
                </c:pt>
                <c:pt idx="17877">
                  <c:v>297.76</c:v>
                </c:pt>
                <c:pt idx="17878">
                  <c:v>806.83</c:v>
                </c:pt>
                <c:pt idx="17879">
                  <c:v>384.3</c:v>
                </c:pt>
                <c:pt idx="17880">
                  <c:v>896.54</c:v>
                </c:pt>
                <c:pt idx="17881">
                  <c:v>698.93</c:v>
                </c:pt>
                <c:pt idx="17882">
                  <c:v>980.88</c:v>
                </c:pt>
                <c:pt idx="17883">
                  <c:v>325.27999999999997</c:v>
                </c:pt>
                <c:pt idx="17884">
                  <c:v>798.14</c:v>
                </c:pt>
                <c:pt idx="17885">
                  <c:v>164.85</c:v>
                </c:pt>
                <c:pt idx="17886">
                  <c:v>339.56</c:v>
                </c:pt>
                <c:pt idx="17887">
                  <c:v>577.29999999999995</c:v>
                </c:pt>
                <c:pt idx="17888">
                  <c:v>200.8</c:v>
                </c:pt>
                <c:pt idx="17889">
                  <c:v>183.12</c:v>
                </c:pt>
                <c:pt idx="17890">
                  <c:v>1161.6300000000001</c:v>
                </c:pt>
                <c:pt idx="17891">
                  <c:v>243.61</c:v>
                </c:pt>
                <c:pt idx="17892">
                  <c:v>585.13</c:v>
                </c:pt>
                <c:pt idx="17893">
                  <c:v>457.06</c:v>
                </c:pt>
                <c:pt idx="17894">
                  <c:v>499.01</c:v>
                </c:pt>
                <c:pt idx="17895">
                  <c:v>759.78</c:v>
                </c:pt>
                <c:pt idx="17896">
                  <c:v>329.73</c:v>
                </c:pt>
                <c:pt idx="17897">
                  <c:v>514.21</c:v>
                </c:pt>
                <c:pt idx="17898">
                  <c:v>919.41</c:v>
                </c:pt>
                <c:pt idx="17899">
                  <c:v>176.64</c:v>
                </c:pt>
                <c:pt idx="17900">
                  <c:v>1056.83</c:v>
                </c:pt>
                <c:pt idx="17901">
                  <c:v>350.99</c:v>
                </c:pt>
                <c:pt idx="17902">
                  <c:v>1072.5899999999999</c:v>
                </c:pt>
                <c:pt idx="17903">
                  <c:v>533.88</c:v>
                </c:pt>
                <c:pt idx="17904">
                  <c:v>161.61000000000001</c:v>
                </c:pt>
                <c:pt idx="17905">
                  <c:v>777.63</c:v>
                </c:pt>
                <c:pt idx="17906">
                  <c:v>369.16</c:v>
                </c:pt>
                <c:pt idx="17907">
                  <c:v>857.94</c:v>
                </c:pt>
                <c:pt idx="17908">
                  <c:v>240.74</c:v>
                </c:pt>
                <c:pt idx="17909">
                  <c:v>586.08000000000004</c:v>
                </c:pt>
                <c:pt idx="17910">
                  <c:v>504.14</c:v>
                </c:pt>
                <c:pt idx="17911">
                  <c:v>519.09</c:v>
                </c:pt>
                <c:pt idx="17912">
                  <c:v>549.52</c:v>
                </c:pt>
                <c:pt idx="17913">
                  <c:v>295.79000000000002</c:v>
                </c:pt>
                <c:pt idx="17914">
                  <c:v>1006.48</c:v>
                </c:pt>
                <c:pt idx="17915">
                  <c:v>904.85</c:v>
                </c:pt>
                <c:pt idx="17916">
                  <c:v>618.55999999999995</c:v>
                </c:pt>
                <c:pt idx="17917">
                  <c:v>388.53</c:v>
                </c:pt>
                <c:pt idx="17918">
                  <c:v>745.27</c:v>
                </c:pt>
                <c:pt idx="17919">
                  <c:v>455.5</c:v>
                </c:pt>
                <c:pt idx="17920">
                  <c:v>676.84</c:v>
                </c:pt>
                <c:pt idx="17921">
                  <c:v>744.07</c:v>
                </c:pt>
                <c:pt idx="17922">
                  <c:v>909.12</c:v>
                </c:pt>
                <c:pt idx="17923">
                  <c:v>459.29</c:v>
                </c:pt>
                <c:pt idx="17924">
                  <c:v>325.33999999999997</c:v>
                </c:pt>
                <c:pt idx="17925">
                  <c:v>1056.19</c:v>
                </c:pt>
                <c:pt idx="17926">
                  <c:v>390.25</c:v>
                </c:pt>
                <c:pt idx="17927">
                  <c:v>628.13</c:v>
                </c:pt>
                <c:pt idx="17928">
                  <c:v>451.14</c:v>
                </c:pt>
                <c:pt idx="17929">
                  <c:v>453.63</c:v>
                </c:pt>
                <c:pt idx="17930">
                  <c:v>483.21</c:v>
                </c:pt>
                <c:pt idx="17931">
                  <c:v>545.64</c:v>
                </c:pt>
                <c:pt idx="17932">
                  <c:v>381.77</c:v>
                </c:pt>
                <c:pt idx="17933">
                  <c:v>693.74</c:v>
                </c:pt>
                <c:pt idx="17934">
                  <c:v>905.91</c:v>
                </c:pt>
                <c:pt idx="17935">
                  <c:v>600.86</c:v>
                </c:pt>
                <c:pt idx="17936">
                  <c:v>946.49</c:v>
                </c:pt>
                <c:pt idx="17937">
                  <c:v>727.61</c:v>
                </c:pt>
                <c:pt idx="17938">
                  <c:v>691.61</c:v>
                </c:pt>
                <c:pt idx="17939">
                  <c:v>597.44000000000005</c:v>
                </c:pt>
                <c:pt idx="17940">
                  <c:v>996.95</c:v>
                </c:pt>
                <c:pt idx="17941">
                  <c:v>565.55999999999995</c:v>
                </c:pt>
                <c:pt idx="17942">
                  <c:v>396.19</c:v>
                </c:pt>
                <c:pt idx="17943">
                  <c:v>621.5</c:v>
                </c:pt>
                <c:pt idx="17944">
                  <c:v>474.06</c:v>
                </c:pt>
                <c:pt idx="17945">
                  <c:v>277.13</c:v>
                </c:pt>
                <c:pt idx="17946">
                  <c:v>62.22</c:v>
                </c:pt>
                <c:pt idx="17947">
                  <c:v>464.84</c:v>
                </c:pt>
                <c:pt idx="17948">
                  <c:v>420.63</c:v>
                </c:pt>
                <c:pt idx="17949">
                  <c:v>455.4</c:v>
                </c:pt>
                <c:pt idx="17950">
                  <c:v>573.32000000000005</c:v>
                </c:pt>
                <c:pt idx="17951">
                  <c:v>699.32</c:v>
                </c:pt>
                <c:pt idx="17952">
                  <c:v>593.23</c:v>
                </c:pt>
                <c:pt idx="17953">
                  <c:v>545.95000000000005</c:v>
                </c:pt>
                <c:pt idx="17954">
                  <c:v>887.31</c:v>
                </c:pt>
                <c:pt idx="17955">
                  <c:v>690.42</c:v>
                </c:pt>
                <c:pt idx="17956">
                  <c:v>593.38</c:v>
                </c:pt>
                <c:pt idx="17957">
                  <c:v>2119.34</c:v>
                </c:pt>
                <c:pt idx="17958">
                  <c:v>1032.31</c:v>
                </c:pt>
                <c:pt idx="17959">
                  <c:v>445.59</c:v>
                </c:pt>
                <c:pt idx="17960">
                  <c:v>360.84</c:v>
                </c:pt>
                <c:pt idx="17961">
                  <c:v>353.35</c:v>
                </c:pt>
                <c:pt idx="17962">
                  <c:v>373.13</c:v>
                </c:pt>
                <c:pt idx="17963">
                  <c:v>395.82</c:v>
                </c:pt>
                <c:pt idx="17964">
                  <c:v>513.26</c:v>
                </c:pt>
                <c:pt idx="17965">
                  <c:v>749.59</c:v>
                </c:pt>
                <c:pt idx="17966">
                  <c:v>642.17999999999995</c:v>
                </c:pt>
                <c:pt idx="17967">
                  <c:v>567.17999999999995</c:v>
                </c:pt>
                <c:pt idx="17968">
                  <c:v>434.05</c:v>
                </c:pt>
                <c:pt idx="17969">
                  <c:v>503.75</c:v>
                </c:pt>
                <c:pt idx="17970">
                  <c:v>383.83</c:v>
                </c:pt>
                <c:pt idx="17971">
                  <c:v>559.88</c:v>
                </c:pt>
                <c:pt idx="17972">
                  <c:v>839.43</c:v>
                </c:pt>
                <c:pt idx="17973">
                  <c:v>327.16000000000003</c:v>
                </c:pt>
                <c:pt idx="17974">
                  <c:v>297.73</c:v>
                </c:pt>
                <c:pt idx="17975">
                  <c:v>516.91999999999996</c:v>
                </c:pt>
                <c:pt idx="17976">
                  <c:v>527.27</c:v>
                </c:pt>
                <c:pt idx="17977">
                  <c:v>231.49</c:v>
                </c:pt>
                <c:pt idx="17978">
                  <c:v>626.87</c:v>
                </c:pt>
                <c:pt idx="17979">
                  <c:v>962.45</c:v>
                </c:pt>
                <c:pt idx="17980">
                  <c:v>769.54</c:v>
                </c:pt>
                <c:pt idx="17981">
                  <c:v>1137.3699999999999</c:v>
                </c:pt>
                <c:pt idx="17982">
                  <c:v>566.1</c:v>
                </c:pt>
                <c:pt idx="17983">
                  <c:v>428.46</c:v>
                </c:pt>
                <c:pt idx="17984">
                  <c:v>648.55999999999995</c:v>
                </c:pt>
                <c:pt idx="17985">
                  <c:v>602.54999999999995</c:v>
                </c:pt>
                <c:pt idx="17986">
                  <c:v>1094.92</c:v>
                </c:pt>
                <c:pt idx="17987">
                  <c:v>850.8</c:v>
                </c:pt>
                <c:pt idx="17988">
                  <c:v>849.67</c:v>
                </c:pt>
                <c:pt idx="17989">
                  <c:v>790.13</c:v>
                </c:pt>
                <c:pt idx="17990">
                  <c:v>826.13</c:v>
                </c:pt>
                <c:pt idx="17991">
                  <c:v>824.66</c:v>
                </c:pt>
                <c:pt idx="17992">
                  <c:v>637.45000000000005</c:v>
                </c:pt>
                <c:pt idx="17993">
                  <c:v>858.26</c:v>
                </c:pt>
                <c:pt idx="17994">
                  <c:v>583.80999999999995</c:v>
                </c:pt>
                <c:pt idx="17995">
                  <c:v>823.03</c:v>
                </c:pt>
                <c:pt idx="17996">
                  <c:v>945.52</c:v>
                </c:pt>
                <c:pt idx="17997">
                  <c:v>1118.01</c:v>
                </c:pt>
                <c:pt idx="17998">
                  <c:v>1342.77</c:v>
                </c:pt>
                <c:pt idx="17999">
                  <c:v>1366.7</c:v>
                </c:pt>
                <c:pt idx="18000">
                  <c:v>1268.47</c:v>
                </c:pt>
                <c:pt idx="18001">
                  <c:v>1716.6</c:v>
                </c:pt>
                <c:pt idx="18002">
                  <c:v>1341.68</c:v>
                </c:pt>
                <c:pt idx="18003">
                  <c:v>709.68</c:v>
                </c:pt>
                <c:pt idx="18004">
                  <c:v>1401.68</c:v>
                </c:pt>
                <c:pt idx="18005">
                  <c:v>1576.47</c:v>
                </c:pt>
                <c:pt idx="18006">
                  <c:v>1070.1600000000001</c:v>
                </c:pt>
                <c:pt idx="18007">
                  <c:v>1328.95</c:v>
                </c:pt>
                <c:pt idx="18008">
                  <c:v>1121.43</c:v>
                </c:pt>
                <c:pt idx="18009">
                  <c:v>1413.52</c:v>
                </c:pt>
                <c:pt idx="18010">
                  <c:v>1342.13</c:v>
                </c:pt>
                <c:pt idx="18011">
                  <c:v>895.04</c:v>
                </c:pt>
                <c:pt idx="18012">
                  <c:v>1815.54</c:v>
                </c:pt>
                <c:pt idx="18013">
                  <c:v>1228.05</c:v>
                </c:pt>
                <c:pt idx="18014">
                  <c:v>1683.43</c:v>
                </c:pt>
                <c:pt idx="18015">
                  <c:v>1753.48</c:v>
                </c:pt>
                <c:pt idx="18016">
                  <c:v>1348.49</c:v>
                </c:pt>
                <c:pt idx="18017">
                  <c:v>1456.8</c:v>
                </c:pt>
                <c:pt idx="18018">
                  <c:v>1244.33</c:v>
                </c:pt>
                <c:pt idx="18019">
                  <c:v>1639.2</c:v>
                </c:pt>
                <c:pt idx="18020">
                  <c:v>2153.12</c:v>
                </c:pt>
                <c:pt idx="18021">
                  <c:v>1914.56</c:v>
                </c:pt>
                <c:pt idx="18022">
                  <c:v>1371.33</c:v>
                </c:pt>
                <c:pt idx="18023">
                  <c:v>1057.1400000000001</c:v>
                </c:pt>
                <c:pt idx="18024">
                  <c:v>1041.93</c:v>
                </c:pt>
                <c:pt idx="18025">
                  <c:v>1486.96</c:v>
                </c:pt>
                <c:pt idx="18026">
                  <c:v>1362.11</c:v>
                </c:pt>
                <c:pt idx="18027">
                  <c:v>1459.32</c:v>
                </c:pt>
                <c:pt idx="18028">
                  <c:v>1591.65</c:v>
                </c:pt>
                <c:pt idx="18029">
                  <c:v>3409.66</c:v>
                </c:pt>
                <c:pt idx="18030">
                  <c:v>1669.38</c:v>
                </c:pt>
                <c:pt idx="18031">
                  <c:v>1171.3699999999999</c:v>
                </c:pt>
                <c:pt idx="18032">
                  <c:v>1546.93</c:v>
                </c:pt>
                <c:pt idx="18033">
                  <c:v>1641.12</c:v>
                </c:pt>
                <c:pt idx="18034">
                  <c:v>2745.8</c:v>
                </c:pt>
                <c:pt idx="18035">
                  <c:v>1032.79</c:v>
                </c:pt>
                <c:pt idx="18036">
                  <c:v>2278.29</c:v>
                </c:pt>
                <c:pt idx="18037">
                  <c:v>2476.66</c:v>
                </c:pt>
                <c:pt idx="18038">
                  <c:v>1942.31</c:v>
                </c:pt>
                <c:pt idx="18039">
                  <c:v>2569.19</c:v>
                </c:pt>
                <c:pt idx="18040">
                  <c:v>1974.02</c:v>
                </c:pt>
                <c:pt idx="18041">
                  <c:v>1283.8</c:v>
                </c:pt>
                <c:pt idx="18042">
                  <c:v>1139.33</c:v>
                </c:pt>
                <c:pt idx="18043">
                  <c:v>1993.77</c:v>
                </c:pt>
                <c:pt idx="18044">
                  <c:v>2111.1999999999998</c:v>
                </c:pt>
                <c:pt idx="18045">
                  <c:v>1708.96</c:v>
                </c:pt>
                <c:pt idx="18046">
                  <c:v>2017.08</c:v>
                </c:pt>
                <c:pt idx="18047">
                  <c:v>1731.61</c:v>
                </c:pt>
                <c:pt idx="18048">
                  <c:v>1551.47</c:v>
                </c:pt>
                <c:pt idx="18049">
                  <c:v>2045.84</c:v>
                </c:pt>
                <c:pt idx="18050">
                  <c:v>1679.16</c:v>
                </c:pt>
                <c:pt idx="18051">
                  <c:v>1436.41</c:v>
                </c:pt>
                <c:pt idx="18052">
                  <c:v>2174.0700000000002</c:v>
                </c:pt>
                <c:pt idx="18053">
                  <c:v>1176.97</c:v>
                </c:pt>
                <c:pt idx="18054">
                  <c:v>1799.27</c:v>
                </c:pt>
                <c:pt idx="18055">
                  <c:v>1668.34</c:v>
                </c:pt>
                <c:pt idx="18056">
                  <c:v>2001.25</c:v>
                </c:pt>
                <c:pt idx="18057">
                  <c:v>1031.8499999999999</c:v>
                </c:pt>
                <c:pt idx="18058">
                  <c:v>1478.13</c:v>
                </c:pt>
                <c:pt idx="18059">
                  <c:v>1520.57</c:v>
                </c:pt>
                <c:pt idx="18060">
                  <c:v>1610.74</c:v>
                </c:pt>
                <c:pt idx="18061">
                  <c:v>1916.3</c:v>
                </c:pt>
                <c:pt idx="18062">
                  <c:v>1934.57</c:v>
                </c:pt>
                <c:pt idx="18063">
                  <c:v>2023.37</c:v>
                </c:pt>
                <c:pt idx="18064">
                  <c:v>1910.51</c:v>
                </c:pt>
                <c:pt idx="18065">
                  <c:v>1649.05</c:v>
                </c:pt>
                <c:pt idx="18066">
                  <c:v>1586.05</c:v>
                </c:pt>
                <c:pt idx="18067">
                  <c:v>2023.96</c:v>
                </c:pt>
                <c:pt idx="18068">
                  <c:v>1739.56</c:v>
                </c:pt>
                <c:pt idx="18069">
                  <c:v>2130.98</c:v>
                </c:pt>
                <c:pt idx="18070">
                  <c:v>2669.92</c:v>
                </c:pt>
                <c:pt idx="18071">
                  <c:v>2198.7199999999998</c:v>
                </c:pt>
                <c:pt idx="18072">
                  <c:v>3475.69</c:v>
                </c:pt>
                <c:pt idx="18073">
                  <c:v>3828.09</c:v>
                </c:pt>
                <c:pt idx="18074">
                  <c:v>2761.75</c:v>
                </c:pt>
                <c:pt idx="18075">
                  <c:v>2677.51</c:v>
                </c:pt>
                <c:pt idx="18076">
                  <c:v>1789.54</c:v>
                </c:pt>
                <c:pt idx="18077">
                  <c:v>2594.67</c:v>
                </c:pt>
                <c:pt idx="18078">
                  <c:v>1856.11</c:v>
                </c:pt>
                <c:pt idx="18079">
                  <c:v>1413.89</c:v>
                </c:pt>
                <c:pt idx="18080">
                  <c:v>1937.2</c:v>
                </c:pt>
                <c:pt idx="18081">
                  <c:v>1538.86</c:v>
                </c:pt>
                <c:pt idx="18082">
                  <c:v>1745.59</c:v>
                </c:pt>
                <c:pt idx="18083">
                  <c:v>1508.57</c:v>
                </c:pt>
                <c:pt idx="18084">
                  <c:v>1937.85</c:v>
                </c:pt>
                <c:pt idx="18085">
                  <c:v>1714.82</c:v>
                </c:pt>
                <c:pt idx="18086">
                  <c:v>2169.64</c:v>
                </c:pt>
                <c:pt idx="18087">
                  <c:v>1570.94</c:v>
                </c:pt>
                <c:pt idx="18088">
                  <c:v>1448.44</c:v>
                </c:pt>
                <c:pt idx="18089">
                  <c:v>2306.75</c:v>
                </c:pt>
                <c:pt idx="18090">
                  <c:v>2066.33</c:v>
                </c:pt>
                <c:pt idx="18091">
                  <c:v>2771.27</c:v>
                </c:pt>
                <c:pt idx="18092">
                  <c:v>2163.37</c:v>
                </c:pt>
                <c:pt idx="18093">
                  <c:v>1685.81</c:v>
                </c:pt>
                <c:pt idx="18094">
                  <c:v>3025.46</c:v>
                </c:pt>
                <c:pt idx="18095">
                  <c:v>1535.44</c:v>
                </c:pt>
                <c:pt idx="18096">
                  <c:v>1377</c:v>
                </c:pt>
                <c:pt idx="18097">
                  <c:v>1880.99</c:v>
                </c:pt>
                <c:pt idx="18098">
                  <c:v>1675.98</c:v>
                </c:pt>
                <c:pt idx="18099">
                  <c:v>2483.81</c:v>
                </c:pt>
                <c:pt idx="18100">
                  <c:v>2188.7600000000002</c:v>
                </c:pt>
                <c:pt idx="18101">
                  <c:v>1252.48</c:v>
                </c:pt>
                <c:pt idx="18102">
                  <c:v>2260.37</c:v>
                </c:pt>
                <c:pt idx="18103">
                  <c:v>2126.92</c:v>
                </c:pt>
                <c:pt idx="18104">
                  <c:v>1618.24</c:v>
                </c:pt>
                <c:pt idx="18105">
                  <c:v>2553.02</c:v>
                </c:pt>
                <c:pt idx="18106">
                  <c:v>1737.65</c:v>
                </c:pt>
                <c:pt idx="18107">
                  <c:v>1921.86</c:v>
                </c:pt>
                <c:pt idx="18108">
                  <c:v>1955.79</c:v>
                </c:pt>
                <c:pt idx="18109">
                  <c:v>1625.31</c:v>
                </c:pt>
                <c:pt idx="18110">
                  <c:v>2014.27</c:v>
                </c:pt>
                <c:pt idx="18111">
                  <c:v>1495.34</c:v>
                </c:pt>
                <c:pt idx="18112">
                  <c:v>1832.8</c:v>
                </c:pt>
                <c:pt idx="18113">
                  <c:v>1910.42</c:v>
                </c:pt>
                <c:pt idx="18114">
                  <c:v>2380.9899999999998</c:v>
                </c:pt>
                <c:pt idx="18115">
                  <c:v>3932.25</c:v>
                </c:pt>
                <c:pt idx="18116">
                  <c:v>2581.4</c:v>
                </c:pt>
                <c:pt idx="18117">
                  <c:v>2419.0500000000002</c:v>
                </c:pt>
                <c:pt idx="18118">
                  <c:v>1978.74</c:v>
                </c:pt>
                <c:pt idx="18119">
                  <c:v>2255.5300000000002</c:v>
                </c:pt>
                <c:pt idx="18120">
                  <c:v>2231.9499999999998</c:v>
                </c:pt>
                <c:pt idx="18121">
                  <c:v>2333.35</c:v>
                </c:pt>
                <c:pt idx="18122">
                  <c:v>2082.33</c:v>
                </c:pt>
                <c:pt idx="18123">
                  <c:v>1928.6</c:v>
                </c:pt>
                <c:pt idx="18124">
                  <c:v>2150.86</c:v>
                </c:pt>
                <c:pt idx="18125">
                  <c:v>1653.97</c:v>
                </c:pt>
                <c:pt idx="18126">
                  <c:v>1671.92</c:v>
                </c:pt>
                <c:pt idx="18127">
                  <c:v>1725.35</c:v>
                </c:pt>
                <c:pt idx="18128">
                  <c:v>1640.55</c:v>
                </c:pt>
                <c:pt idx="18129">
                  <c:v>2139.1</c:v>
                </c:pt>
                <c:pt idx="18130">
                  <c:v>2572.0500000000002</c:v>
                </c:pt>
                <c:pt idx="18131">
                  <c:v>2214.6999999999998</c:v>
                </c:pt>
                <c:pt idx="18132">
                  <c:v>1640.27</c:v>
                </c:pt>
                <c:pt idx="18133">
                  <c:v>2113.83</c:v>
                </c:pt>
                <c:pt idx="18134">
                  <c:v>1764.15</c:v>
                </c:pt>
                <c:pt idx="18135">
                  <c:v>2277.5300000000002</c:v>
                </c:pt>
                <c:pt idx="18136">
                  <c:v>1954.03</c:v>
                </c:pt>
                <c:pt idx="18137">
                  <c:v>1913.2</c:v>
                </c:pt>
                <c:pt idx="18138">
                  <c:v>1408.27</c:v>
                </c:pt>
                <c:pt idx="18139">
                  <c:v>2258.52</c:v>
                </c:pt>
                <c:pt idx="18140">
                  <c:v>2625.9</c:v>
                </c:pt>
                <c:pt idx="18141">
                  <c:v>2323.7600000000002</c:v>
                </c:pt>
                <c:pt idx="18142">
                  <c:v>3010.95</c:v>
                </c:pt>
                <c:pt idx="18143">
                  <c:v>3296.03</c:v>
                </c:pt>
                <c:pt idx="18144">
                  <c:v>1676.58</c:v>
                </c:pt>
                <c:pt idx="18145">
                  <c:v>1857.23</c:v>
                </c:pt>
                <c:pt idx="18146">
                  <c:v>1981.62</c:v>
                </c:pt>
                <c:pt idx="18147">
                  <c:v>2052.9299999999998</c:v>
                </c:pt>
                <c:pt idx="18148">
                  <c:v>2004.55</c:v>
                </c:pt>
                <c:pt idx="18149">
                  <c:v>1986.04</c:v>
                </c:pt>
                <c:pt idx="18150">
                  <c:v>2483.58</c:v>
                </c:pt>
                <c:pt idx="18151">
                  <c:v>1749.87</c:v>
                </c:pt>
                <c:pt idx="18152">
                  <c:v>1345.98</c:v>
                </c:pt>
                <c:pt idx="18153">
                  <c:v>2273.9699999999998</c:v>
                </c:pt>
                <c:pt idx="18154">
                  <c:v>1817.83</c:v>
                </c:pt>
                <c:pt idx="18155">
                  <c:v>1557.94</c:v>
                </c:pt>
                <c:pt idx="18156">
                  <c:v>2363.4</c:v>
                </c:pt>
                <c:pt idx="18157">
                  <c:v>1939.17</c:v>
                </c:pt>
                <c:pt idx="18158">
                  <c:v>1740.47</c:v>
                </c:pt>
                <c:pt idx="18159">
                  <c:v>2517.37</c:v>
                </c:pt>
                <c:pt idx="18160">
                  <c:v>1463.25</c:v>
                </c:pt>
                <c:pt idx="18161">
                  <c:v>1684.21</c:v>
                </c:pt>
                <c:pt idx="18162">
                  <c:v>2347.14</c:v>
                </c:pt>
                <c:pt idx="18163">
                  <c:v>2232.77</c:v>
                </c:pt>
                <c:pt idx="18164">
                  <c:v>1962.39</c:v>
                </c:pt>
                <c:pt idx="18165">
                  <c:v>2863.28</c:v>
                </c:pt>
                <c:pt idx="18166">
                  <c:v>1381.61</c:v>
                </c:pt>
                <c:pt idx="18167">
                  <c:v>1559.57</c:v>
                </c:pt>
                <c:pt idx="18168">
                  <c:v>1627.79</c:v>
                </c:pt>
                <c:pt idx="18169">
                  <c:v>2138.1</c:v>
                </c:pt>
                <c:pt idx="18170">
                  <c:v>2483.7399999999998</c:v>
                </c:pt>
                <c:pt idx="18171">
                  <c:v>1778.14</c:v>
                </c:pt>
                <c:pt idx="18172">
                  <c:v>2314.14</c:v>
                </c:pt>
                <c:pt idx="18173">
                  <c:v>2095.67</c:v>
                </c:pt>
                <c:pt idx="18174">
                  <c:v>2614.84</c:v>
                </c:pt>
                <c:pt idx="18175">
                  <c:v>2776.56</c:v>
                </c:pt>
                <c:pt idx="18176">
                  <c:v>2827.13</c:v>
                </c:pt>
                <c:pt idx="18177">
                  <c:v>3075.76</c:v>
                </c:pt>
                <c:pt idx="18178">
                  <c:v>2035.89</c:v>
                </c:pt>
                <c:pt idx="18179">
                  <c:v>3119.54</c:v>
                </c:pt>
                <c:pt idx="18180">
                  <c:v>1952.29</c:v>
                </c:pt>
                <c:pt idx="18181">
                  <c:v>2398.61</c:v>
                </c:pt>
                <c:pt idx="18182">
                  <c:v>1492.83</c:v>
                </c:pt>
                <c:pt idx="18183">
                  <c:v>2657.52</c:v>
                </c:pt>
                <c:pt idx="18184">
                  <c:v>1955.09</c:v>
                </c:pt>
                <c:pt idx="18185">
                  <c:v>2216.8200000000002</c:v>
                </c:pt>
                <c:pt idx="18186">
                  <c:v>2534.92</c:v>
                </c:pt>
                <c:pt idx="18187">
                  <c:v>2088.25</c:v>
                </c:pt>
                <c:pt idx="18188">
                  <c:v>1841.14</c:v>
                </c:pt>
                <c:pt idx="18189">
                  <c:v>1426.4</c:v>
                </c:pt>
                <c:pt idx="18190">
                  <c:v>2473.11</c:v>
                </c:pt>
                <c:pt idx="18191">
                  <c:v>2352.7800000000002</c:v>
                </c:pt>
                <c:pt idx="18192">
                  <c:v>2397.6</c:v>
                </c:pt>
                <c:pt idx="18193">
                  <c:v>2408.9899999999998</c:v>
                </c:pt>
                <c:pt idx="18194">
                  <c:v>2194.4299999999998</c:v>
                </c:pt>
                <c:pt idx="18195">
                  <c:v>2274.02</c:v>
                </c:pt>
                <c:pt idx="18196">
                  <c:v>2505.2800000000002</c:v>
                </c:pt>
                <c:pt idx="18197">
                  <c:v>2517.67</c:v>
                </c:pt>
                <c:pt idx="18198">
                  <c:v>1531</c:v>
                </c:pt>
                <c:pt idx="18199">
                  <c:v>2238.25</c:v>
                </c:pt>
                <c:pt idx="18200">
                  <c:v>2357.52</c:v>
                </c:pt>
                <c:pt idx="18201">
                  <c:v>3039.21</c:v>
                </c:pt>
                <c:pt idx="18202">
                  <c:v>4702.53</c:v>
                </c:pt>
                <c:pt idx="18203">
                  <c:v>2882</c:v>
                </c:pt>
                <c:pt idx="18204">
                  <c:v>2182.33</c:v>
                </c:pt>
                <c:pt idx="18205">
                  <c:v>2638.42</c:v>
                </c:pt>
                <c:pt idx="18206">
                  <c:v>3143.82</c:v>
                </c:pt>
                <c:pt idx="18207">
                  <c:v>1884.34</c:v>
                </c:pt>
                <c:pt idx="18208">
                  <c:v>1440.26</c:v>
                </c:pt>
                <c:pt idx="18209">
                  <c:v>1812.35</c:v>
                </c:pt>
                <c:pt idx="18210">
                  <c:v>2308.42</c:v>
                </c:pt>
                <c:pt idx="18211">
                  <c:v>1723.52</c:v>
                </c:pt>
                <c:pt idx="18212">
                  <c:v>2116.9699999999998</c:v>
                </c:pt>
                <c:pt idx="18213">
                  <c:v>2940.05</c:v>
                </c:pt>
                <c:pt idx="18214">
                  <c:v>2056.7399999999998</c:v>
                </c:pt>
                <c:pt idx="18215">
                  <c:v>2436.5300000000002</c:v>
                </c:pt>
                <c:pt idx="18216">
                  <c:v>2303.39</c:v>
                </c:pt>
                <c:pt idx="18217">
                  <c:v>1431.22</c:v>
                </c:pt>
                <c:pt idx="18218">
                  <c:v>2641.36</c:v>
                </c:pt>
                <c:pt idx="18219">
                  <c:v>2526.9299999999998</c:v>
                </c:pt>
                <c:pt idx="18220">
                  <c:v>2114.77</c:v>
                </c:pt>
                <c:pt idx="18221">
                  <c:v>2438.25</c:v>
                </c:pt>
                <c:pt idx="18222">
                  <c:v>2602.9699999999998</c:v>
                </c:pt>
                <c:pt idx="18223">
                  <c:v>2701.27</c:v>
                </c:pt>
                <c:pt idx="18224">
                  <c:v>2103.59</c:v>
                </c:pt>
                <c:pt idx="18225">
                  <c:v>3261.1</c:v>
                </c:pt>
                <c:pt idx="18226">
                  <c:v>2249.3000000000002</c:v>
                </c:pt>
                <c:pt idx="18227">
                  <c:v>2169.16</c:v>
                </c:pt>
                <c:pt idx="18228">
                  <c:v>2431.37</c:v>
                </c:pt>
                <c:pt idx="18229">
                  <c:v>2531.81</c:v>
                </c:pt>
                <c:pt idx="18230">
                  <c:v>1309.98</c:v>
                </c:pt>
                <c:pt idx="18231">
                  <c:v>1804.96</c:v>
                </c:pt>
                <c:pt idx="18232">
                  <c:v>2000.47</c:v>
                </c:pt>
                <c:pt idx="18233">
                  <c:v>2552.46</c:v>
                </c:pt>
                <c:pt idx="18234">
                  <c:v>1847.48</c:v>
                </c:pt>
                <c:pt idx="18235">
                  <c:v>2512.75</c:v>
                </c:pt>
                <c:pt idx="18236">
                  <c:v>1386.75</c:v>
                </c:pt>
                <c:pt idx="18237">
                  <c:v>1987.54</c:v>
                </c:pt>
                <c:pt idx="18238">
                  <c:v>2040.4</c:v>
                </c:pt>
                <c:pt idx="18239">
                  <c:v>2113.81</c:v>
                </c:pt>
                <c:pt idx="18240">
                  <c:v>1998.8</c:v>
                </c:pt>
                <c:pt idx="18241">
                  <c:v>2193.61</c:v>
                </c:pt>
                <c:pt idx="18242">
                  <c:v>2083.42</c:v>
                </c:pt>
                <c:pt idx="18243">
                  <c:v>2336.59</c:v>
                </c:pt>
                <c:pt idx="18244">
                  <c:v>1963.3</c:v>
                </c:pt>
                <c:pt idx="18245">
                  <c:v>5162.72</c:v>
                </c:pt>
                <c:pt idx="18246">
                  <c:v>2610.8000000000002</c:v>
                </c:pt>
                <c:pt idx="18247">
                  <c:v>3536.59</c:v>
                </c:pt>
                <c:pt idx="18248">
                  <c:v>3331.34</c:v>
                </c:pt>
                <c:pt idx="18249">
                  <c:v>2973.19</c:v>
                </c:pt>
                <c:pt idx="18250">
                  <c:v>2430.6</c:v>
                </c:pt>
                <c:pt idx="18251">
                  <c:v>2251.4899999999998</c:v>
                </c:pt>
                <c:pt idx="18252">
                  <c:v>2439.5700000000002</c:v>
                </c:pt>
                <c:pt idx="18253">
                  <c:v>1957.17</c:v>
                </c:pt>
                <c:pt idx="18254">
                  <c:v>2301.3000000000002</c:v>
                </c:pt>
                <c:pt idx="18255">
                  <c:v>1895.66</c:v>
                </c:pt>
                <c:pt idx="18256">
                  <c:v>2581.5300000000002</c:v>
                </c:pt>
                <c:pt idx="18257">
                  <c:v>1962.35</c:v>
                </c:pt>
                <c:pt idx="18258">
                  <c:v>2681.63</c:v>
                </c:pt>
                <c:pt idx="18259">
                  <c:v>2005.75</c:v>
                </c:pt>
                <c:pt idx="18260">
                  <c:v>2728.21</c:v>
                </c:pt>
                <c:pt idx="18261">
                  <c:v>2191.25</c:v>
                </c:pt>
                <c:pt idx="18262">
                  <c:v>1962.95</c:v>
                </c:pt>
                <c:pt idx="18263">
                  <c:v>2614.08</c:v>
                </c:pt>
                <c:pt idx="18264">
                  <c:v>2357.71</c:v>
                </c:pt>
                <c:pt idx="18265">
                  <c:v>2569.5100000000002</c:v>
                </c:pt>
                <c:pt idx="18266">
                  <c:v>2205.2600000000002</c:v>
                </c:pt>
                <c:pt idx="18267">
                  <c:v>2466.2800000000002</c:v>
                </c:pt>
                <c:pt idx="18268">
                  <c:v>1792.81</c:v>
                </c:pt>
                <c:pt idx="18269">
                  <c:v>522.79999999999995</c:v>
                </c:pt>
                <c:pt idx="18270">
                  <c:v>1852.01</c:v>
                </c:pt>
                <c:pt idx="18271">
                  <c:v>2145.14</c:v>
                </c:pt>
                <c:pt idx="18272">
                  <c:v>2281.75</c:v>
                </c:pt>
                <c:pt idx="18273">
                  <c:v>1916.86</c:v>
                </c:pt>
                <c:pt idx="18274">
                  <c:v>1152.6300000000001</c:v>
                </c:pt>
                <c:pt idx="18275">
                  <c:v>2504.2800000000002</c:v>
                </c:pt>
                <c:pt idx="18276">
                  <c:v>1659.96</c:v>
                </c:pt>
                <c:pt idx="18277">
                  <c:v>1396.42</c:v>
                </c:pt>
                <c:pt idx="18278">
                  <c:v>2096.73</c:v>
                </c:pt>
                <c:pt idx="18279">
                  <c:v>2355.84</c:v>
                </c:pt>
                <c:pt idx="18280">
                  <c:v>1977.09</c:v>
                </c:pt>
                <c:pt idx="18281">
                  <c:v>958.64</c:v>
                </c:pt>
                <c:pt idx="18282">
                  <c:v>2138.9299999999998</c:v>
                </c:pt>
                <c:pt idx="18283">
                  <c:v>1235.5899999999999</c:v>
                </c:pt>
                <c:pt idx="18284">
                  <c:v>2318.64</c:v>
                </c:pt>
                <c:pt idx="18285">
                  <c:v>2412.5100000000002</c:v>
                </c:pt>
                <c:pt idx="18286">
                  <c:v>1664.07</c:v>
                </c:pt>
                <c:pt idx="18287">
                  <c:v>2681.24</c:v>
                </c:pt>
                <c:pt idx="18288">
                  <c:v>2841.14</c:v>
                </c:pt>
                <c:pt idx="18289">
                  <c:v>2125.1799999999998</c:v>
                </c:pt>
                <c:pt idx="18290">
                  <c:v>1259.8499999999999</c:v>
                </c:pt>
                <c:pt idx="18291">
                  <c:v>1842.7</c:v>
                </c:pt>
                <c:pt idx="18292">
                  <c:v>2357.29</c:v>
                </c:pt>
                <c:pt idx="18293">
                  <c:v>1849.19</c:v>
                </c:pt>
                <c:pt idx="18294">
                  <c:v>2028.4</c:v>
                </c:pt>
                <c:pt idx="18295">
                  <c:v>2263.89</c:v>
                </c:pt>
                <c:pt idx="18296">
                  <c:v>2084.9699999999998</c:v>
                </c:pt>
                <c:pt idx="18297">
                  <c:v>1390.6</c:v>
                </c:pt>
                <c:pt idx="18298">
                  <c:v>1435.76</c:v>
                </c:pt>
                <c:pt idx="18299">
                  <c:v>1951.46</c:v>
                </c:pt>
                <c:pt idx="18300">
                  <c:v>1588.37</c:v>
                </c:pt>
                <c:pt idx="18301">
                  <c:v>2580.2600000000002</c:v>
                </c:pt>
                <c:pt idx="18302">
                  <c:v>2029.75</c:v>
                </c:pt>
                <c:pt idx="18303">
                  <c:v>2301.9</c:v>
                </c:pt>
                <c:pt idx="18304">
                  <c:v>1915.62</c:v>
                </c:pt>
                <c:pt idx="18305">
                  <c:v>1578.65</c:v>
                </c:pt>
                <c:pt idx="18306">
                  <c:v>1366.81</c:v>
                </c:pt>
                <c:pt idx="18307">
                  <c:v>2169.77</c:v>
                </c:pt>
                <c:pt idx="18308">
                  <c:v>1852.1</c:v>
                </c:pt>
                <c:pt idx="18309">
                  <c:v>1420.57</c:v>
                </c:pt>
                <c:pt idx="18310">
                  <c:v>2337.88</c:v>
                </c:pt>
                <c:pt idx="18311">
                  <c:v>2767.34</c:v>
                </c:pt>
                <c:pt idx="18312">
                  <c:v>2756.18</c:v>
                </c:pt>
                <c:pt idx="18313">
                  <c:v>2079.5</c:v>
                </c:pt>
                <c:pt idx="18314">
                  <c:v>2675.34</c:v>
                </c:pt>
                <c:pt idx="18315">
                  <c:v>2178.44</c:v>
                </c:pt>
                <c:pt idx="18316">
                  <c:v>2167.35</c:v>
                </c:pt>
                <c:pt idx="18317">
                  <c:v>2173.12</c:v>
                </c:pt>
                <c:pt idx="18318">
                  <c:v>1862.23</c:v>
                </c:pt>
                <c:pt idx="18319">
                  <c:v>1362.98</c:v>
                </c:pt>
                <c:pt idx="18320">
                  <c:v>2378.2199999999998</c:v>
                </c:pt>
                <c:pt idx="18321">
                  <c:v>2966.36</c:v>
                </c:pt>
                <c:pt idx="18322">
                  <c:v>2010.26</c:v>
                </c:pt>
                <c:pt idx="18323">
                  <c:v>2091.64</c:v>
                </c:pt>
                <c:pt idx="18324">
                  <c:v>2416.17</c:v>
                </c:pt>
                <c:pt idx="18325">
                  <c:v>1565.25</c:v>
                </c:pt>
                <c:pt idx="18326">
                  <c:v>1096.21</c:v>
                </c:pt>
                <c:pt idx="18327">
                  <c:v>1373.42</c:v>
                </c:pt>
                <c:pt idx="18328">
                  <c:v>3486.97</c:v>
                </c:pt>
                <c:pt idx="18329">
                  <c:v>3047.62</c:v>
                </c:pt>
                <c:pt idx="18330">
                  <c:v>1829.24</c:v>
                </c:pt>
                <c:pt idx="18331">
                  <c:v>2294.29</c:v>
                </c:pt>
                <c:pt idx="18332">
                  <c:v>2366.6</c:v>
                </c:pt>
                <c:pt idx="18333">
                  <c:v>1857.75</c:v>
                </c:pt>
                <c:pt idx="18334">
                  <c:v>2047.89</c:v>
                </c:pt>
                <c:pt idx="18335">
                  <c:v>2391.02</c:v>
                </c:pt>
                <c:pt idx="18336">
                  <c:v>2426.04</c:v>
                </c:pt>
                <c:pt idx="18337">
                  <c:v>2337.5300000000002</c:v>
                </c:pt>
                <c:pt idx="18338">
                  <c:v>1812.29</c:v>
                </c:pt>
                <c:pt idx="18339">
                  <c:v>1286.71</c:v>
                </c:pt>
                <c:pt idx="18340">
                  <c:v>2825.25</c:v>
                </c:pt>
                <c:pt idx="18341">
                  <c:v>1907.44</c:v>
                </c:pt>
                <c:pt idx="18342">
                  <c:v>1599.53</c:v>
                </c:pt>
                <c:pt idx="18343">
                  <c:v>2094.14</c:v>
                </c:pt>
                <c:pt idx="18344">
                  <c:v>1956.03</c:v>
                </c:pt>
                <c:pt idx="18345">
                  <c:v>2305.54</c:v>
                </c:pt>
                <c:pt idx="18346">
                  <c:v>1656.99</c:v>
                </c:pt>
                <c:pt idx="18347">
                  <c:v>2386.5300000000002</c:v>
                </c:pt>
                <c:pt idx="18348">
                  <c:v>1757.27</c:v>
                </c:pt>
                <c:pt idx="18349">
                  <c:v>1449.52</c:v>
                </c:pt>
                <c:pt idx="18350">
                  <c:v>2808.5</c:v>
                </c:pt>
                <c:pt idx="18351">
                  <c:v>1820.21</c:v>
                </c:pt>
                <c:pt idx="18352">
                  <c:v>1905.06</c:v>
                </c:pt>
                <c:pt idx="18353">
                  <c:v>2183.9499999999998</c:v>
                </c:pt>
                <c:pt idx="18354">
                  <c:v>1916.55</c:v>
                </c:pt>
                <c:pt idx="18355">
                  <c:v>1683.93</c:v>
                </c:pt>
                <c:pt idx="18356">
                  <c:v>1319.16</c:v>
                </c:pt>
                <c:pt idx="18357">
                  <c:v>2541.34</c:v>
                </c:pt>
                <c:pt idx="18358">
                  <c:v>1502.7</c:v>
                </c:pt>
                <c:pt idx="18359">
                  <c:v>1770.43</c:v>
                </c:pt>
                <c:pt idx="18360">
                  <c:v>1663.7</c:v>
                </c:pt>
                <c:pt idx="18361">
                  <c:v>2806.13</c:v>
                </c:pt>
                <c:pt idx="18362">
                  <c:v>2308.1</c:v>
                </c:pt>
                <c:pt idx="18363">
                  <c:v>2384.31</c:v>
                </c:pt>
                <c:pt idx="18364">
                  <c:v>1778.42</c:v>
                </c:pt>
                <c:pt idx="18365">
                  <c:v>2686.25</c:v>
                </c:pt>
                <c:pt idx="18366">
                  <c:v>1671.27</c:v>
                </c:pt>
                <c:pt idx="18367">
                  <c:v>1805.93</c:v>
                </c:pt>
                <c:pt idx="18368">
                  <c:v>4435.5600000000004</c:v>
                </c:pt>
                <c:pt idx="18369">
                  <c:v>1846.06</c:v>
                </c:pt>
                <c:pt idx="18370">
                  <c:v>1319.73</c:v>
                </c:pt>
                <c:pt idx="18371">
                  <c:v>1335.01</c:v>
                </c:pt>
                <c:pt idx="18372">
                  <c:v>2106.8000000000002</c:v>
                </c:pt>
                <c:pt idx="18373">
                  <c:v>2285.44</c:v>
                </c:pt>
                <c:pt idx="18374">
                  <c:v>2162.27</c:v>
                </c:pt>
                <c:pt idx="18375">
                  <c:v>1197.44</c:v>
                </c:pt>
                <c:pt idx="18376">
                  <c:v>1737.73</c:v>
                </c:pt>
                <c:pt idx="18377">
                  <c:v>1945.26</c:v>
                </c:pt>
                <c:pt idx="18378">
                  <c:v>1758.7</c:v>
                </c:pt>
                <c:pt idx="18379">
                  <c:v>4281.1099999999997</c:v>
                </c:pt>
                <c:pt idx="18380">
                  <c:v>423.72</c:v>
                </c:pt>
                <c:pt idx="18381">
                  <c:v>2412.85</c:v>
                </c:pt>
                <c:pt idx="18382">
                  <c:v>1843.91</c:v>
                </c:pt>
                <c:pt idx="18383">
                  <c:v>1744.21</c:v>
                </c:pt>
                <c:pt idx="18384">
                  <c:v>1699.17</c:v>
                </c:pt>
                <c:pt idx="18385">
                  <c:v>2260.83</c:v>
                </c:pt>
                <c:pt idx="18386">
                  <c:v>2106.54</c:v>
                </c:pt>
                <c:pt idx="18387">
                  <c:v>1892.38</c:v>
                </c:pt>
                <c:pt idx="18388">
                  <c:v>1679.05</c:v>
                </c:pt>
                <c:pt idx="18389">
                  <c:v>2061.3000000000002</c:v>
                </c:pt>
                <c:pt idx="18390">
                  <c:v>2127.25</c:v>
                </c:pt>
                <c:pt idx="18391">
                  <c:v>1539.48</c:v>
                </c:pt>
                <c:pt idx="18392">
                  <c:v>3196.55</c:v>
                </c:pt>
                <c:pt idx="18393">
                  <c:v>2229.6</c:v>
                </c:pt>
                <c:pt idx="18394">
                  <c:v>2354.8200000000002</c:v>
                </c:pt>
                <c:pt idx="18395">
                  <c:v>1381.37</c:v>
                </c:pt>
                <c:pt idx="18396">
                  <c:v>2405.84</c:v>
                </c:pt>
                <c:pt idx="18397">
                  <c:v>1778.59</c:v>
                </c:pt>
                <c:pt idx="18398">
                  <c:v>2467.19</c:v>
                </c:pt>
                <c:pt idx="18399">
                  <c:v>1888.5</c:v>
                </c:pt>
                <c:pt idx="18400">
                  <c:v>1700.03</c:v>
                </c:pt>
                <c:pt idx="18401">
                  <c:v>1549.01</c:v>
                </c:pt>
                <c:pt idx="18402">
                  <c:v>1630.31</c:v>
                </c:pt>
                <c:pt idx="18403">
                  <c:v>1503.07</c:v>
                </c:pt>
                <c:pt idx="18404">
                  <c:v>1619.28</c:v>
                </c:pt>
                <c:pt idx="18405">
                  <c:v>2546.86</c:v>
                </c:pt>
                <c:pt idx="18406">
                  <c:v>1283.3900000000001</c:v>
                </c:pt>
                <c:pt idx="18407">
                  <c:v>2310.52</c:v>
                </c:pt>
                <c:pt idx="18408">
                  <c:v>1948.62</c:v>
                </c:pt>
                <c:pt idx="18409">
                  <c:v>1981.87</c:v>
                </c:pt>
                <c:pt idx="18410">
                  <c:v>1708.39</c:v>
                </c:pt>
                <c:pt idx="18411">
                  <c:v>2070.13</c:v>
                </c:pt>
                <c:pt idx="18412">
                  <c:v>2023.79</c:v>
                </c:pt>
                <c:pt idx="18413">
                  <c:v>2272.21</c:v>
                </c:pt>
                <c:pt idx="18414">
                  <c:v>2421.09</c:v>
                </c:pt>
                <c:pt idx="18415">
                  <c:v>1778.14</c:v>
                </c:pt>
                <c:pt idx="18416">
                  <c:v>2495.35</c:v>
                </c:pt>
                <c:pt idx="18417">
                  <c:v>2428.1</c:v>
                </c:pt>
                <c:pt idx="18418">
                  <c:v>3355.26</c:v>
                </c:pt>
                <c:pt idx="18419">
                  <c:v>1758.39</c:v>
                </c:pt>
                <c:pt idx="18420">
                  <c:v>2096.91</c:v>
                </c:pt>
                <c:pt idx="18421">
                  <c:v>2122.91</c:v>
                </c:pt>
                <c:pt idx="18422">
                  <c:v>2078.6799999999998</c:v>
                </c:pt>
                <c:pt idx="18423">
                  <c:v>2230.0500000000002</c:v>
                </c:pt>
                <c:pt idx="18424">
                  <c:v>2221.58</c:v>
                </c:pt>
                <c:pt idx="18425">
                  <c:v>1829.45</c:v>
                </c:pt>
                <c:pt idx="18426">
                  <c:v>2433.48</c:v>
                </c:pt>
                <c:pt idx="18427">
                  <c:v>2112.09</c:v>
                </c:pt>
                <c:pt idx="18428">
                  <c:v>2335.91</c:v>
                </c:pt>
                <c:pt idx="18429">
                  <c:v>2204.63</c:v>
                </c:pt>
                <c:pt idx="18430">
                  <c:v>2242.9499999999998</c:v>
                </c:pt>
                <c:pt idx="18431">
                  <c:v>1434.4</c:v>
                </c:pt>
                <c:pt idx="18432">
                  <c:v>2716.47</c:v>
                </c:pt>
                <c:pt idx="18433">
                  <c:v>2195.75</c:v>
                </c:pt>
                <c:pt idx="18434">
                  <c:v>2455.39</c:v>
                </c:pt>
                <c:pt idx="18435">
                  <c:v>1710</c:v>
                </c:pt>
                <c:pt idx="18436">
                  <c:v>2554.4699999999998</c:v>
                </c:pt>
                <c:pt idx="18437">
                  <c:v>1865.28</c:v>
                </c:pt>
                <c:pt idx="18438">
                  <c:v>1898.25</c:v>
                </c:pt>
                <c:pt idx="18439">
                  <c:v>2413.27</c:v>
                </c:pt>
                <c:pt idx="18440">
                  <c:v>1415.31</c:v>
                </c:pt>
                <c:pt idx="18441">
                  <c:v>1295.6099999999999</c:v>
                </c:pt>
                <c:pt idx="18442">
                  <c:v>1737.14</c:v>
                </c:pt>
                <c:pt idx="18443">
                  <c:v>2051.31</c:v>
                </c:pt>
                <c:pt idx="18444">
                  <c:v>1950.13</c:v>
                </c:pt>
                <c:pt idx="18445">
                  <c:v>2575.34</c:v>
                </c:pt>
                <c:pt idx="18446">
                  <c:v>1704.71</c:v>
                </c:pt>
                <c:pt idx="18447">
                  <c:v>1666.91</c:v>
                </c:pt>
                <c:pt idx="18448">
                  <c:v>2931.96</c:v>
                </c:pt>
                <c:pt idx="18449">
                  <c:v>2893.9</c:v>
                </c:pt>
                <c:pt idx="18450">
                  <c:v>2302.91</c:v>
                </c:pt>
                <c:pt idx="18451">
                  <c:v>2534</c:v>
                </c:pt>
                <c:pt idx="18452">
                  <c:v>2088.4699999999998</c:v>
                </c:pt>
                <c:pt idx="18453">
                  <c:v>2114.79</c:v>
                </c:pt>
                <c:pt idx="18454">
                  <c:v>1720.54</c:v>
                </c:pt>
                <c:pt idx="18455">
                  <c:v>1479.44</c:v>
                </c:pt>
                <c:pt idx="18456">
                  <c:v>1950.52</c:v>
                </c:pt>
                <c:pt idx="18457">
                  <c:v>1409.65</c:v>
                </c:pt>
                <c:pt idx="18458">
                  <c:v>3038.82</c:v>
                </c:pt>
                <c:pt idx="18459">
                  <c:v>2553.12</c:v>
                </c:pt>
                <c:pt idx="18460">
                  <c:v>1909.7</c:v>
                </c:pt>
                <c:pt idx="18461">
                  <c:v>2464.29</c:v>
                </c:pt>
                <c:pt idx="18462">
                  <c:v>2528.2199999999998</c:v>
                </c:pt>
                <c:pt idx="18463">
                  <c:v>2453.02</c:v>
                </c:pt>
                <c:pt idx="18464">
                  <c:v>1795.75</c:v>
                </c:pt>
                <c:pt idx="18465">
                  <c:v>1905.22</c:v>
                </c:pt>
                <c:pt idx="18466">
                  <c:v>1571.57</c:v>
                </c:pt>
                <c:pt idx="18467">
                  <c:v>2033.52</c:v>
                </c:pt>
                <c:pt idx="18468">
                  <c:v>1360.11</c:v>
                </c:pt>
                <c:pt idx="18469">
                  <c:v>1964.35</c:v>
                </c:pt>
                <c:pt idx="18470">
                  <c:v>2205.4899999999998</c:v>
                </c:pt>
                <c:pt idx="18471">
                  <c:v>2175.5</c:v>
                </c:pt>
                <c:pt idx="18472">
                  <c:v>1596.58</c:v>
                </c:pt>
                <c:pt idx="18473">
                  <c:v>1871.57</c:v>
                </c:pt>
                <c:pt idx="18474">
                  <c:v>1965.74</c:v>
                </c:pt>
                <c:pt idx="18475">
                  <c:v>1851.41</c:v>
                </c:pt>
                <c:pt idx="18476">
                  <c:v>2490.5500000000002</c:v>
                </c:pt>
                <c:pt idx="18477">
                  <c:v>6165.03</c:v>
                </c:pt>
                <c:pt idx="18478">
                  <c:v>4342.1000000000004</c:v>
                </c:pt>
                <c:pt idx="18479">
                  <c:v>6188.36</c:v>
                </c:pt>
                <c:pt idx="18480">
                  <c:v>3244.06</c:v>
                </c:pt>
                <c:pt idx="18481">
                  <c:v>2173.5</c:v>
                </c:pt>
                <c:pt idx="18482">
                  <c:v>3303.03</c:v>
                </c:pt>
                <c:pt idx="18483">
                  <c:v>3038.85</c:v>
                </c:pt>
                <c:pt idx="18484">
                  <c:v>3226.33</c:v>
                </c:pt>
                <c:pt idx="18485">
                  <c:v>2412.3000000000002</c:v>
                </c:pt>
                <c:pt idx="18486">
                  <c:v>3459.99</c:v>
                </c:pt>
                <c:pt idx="18487">
                  <c:v>2856.82</c:v>
                </c:pt>
                <c:pt idx="18488">
                  <c:v>3426.79</c:v>
                </c:pt>
                <c:pt idx="18489">
                  <c:v>2465.56</c:v>
                </c:pt>
                <c:pt idx="18490">
                  <c:v>4594.8</c:v>
                </c:pt>
                <c:pt idx="18491">
                  <c:v>11150.9</c:v>
                </c:pt>
                <c:pt idx="18492">
                  <c:v>5015.12</c:v>
                </c:pt>
                <c:pt idx="18493">
                  <c:v>3407.58</c:v>
                </c:pt>
                <c:pt idx="18494">
                  <c:v>12748.13</c:v>
                </c:pt>
                <c:pt idx="18495">
                  <c:v>12452.62</c:v>
                </c:pt>
                <c:pt idx="18496">
                  <c:v>11389.79</c:v>
                </c:pt>
                <c:pt idx="18497">
                  <c:v>12727.13</c:v>
                </c:pt>
                <c:pt idx="18498">
                  <c:v>7691.37</c:v>
                </c:pt>
                <c:pt idx="18499">
                  <c:v>5095.32</c:v>
                </c:pt>
                <c:pt idx="18500">
                  <c:v>3478.28</c:v>
                </c:pt>
                <c:pt idx="18501">
                  <c:v>3069.12</c:v>
                </c:pt>
                <c:pt idx="18502">
                  <c:v>3779.35</c:v>
                </c:pt>
                <c:pt idx="18503">
                  <c:v>4014.42</c:v>
                </c:pt>
                <c:pt idx="18504">
                  <c:v>4648.4399999999996</c:v>
                </c:pt>
                <c:pt idx="18505">
                  <c:v>3478.38</c:v>
                </c:pt>
                <c:pt idx="18506">
                  <c:v>660.01</c:v>
                </c:pt>
                <c:pt idx="18507">
                  <c:v>1776.6</c:v>
                </c:pt>
                <c:pt idx="18508">
                  <c:v>3384.53</c:v>
                </c:pt>
                <c:pt idx="18509">
                  <c:v>762.89</c:v>
                </c:pt>
                <c:pt idx="18510">
                  <c:v>5003.6899999999996</c:v>
                </c:pt>
                <c:pt idx="18511">
                  <c:v>9533.75</c:v>
                </c:pt>
                <c:pt idx="18512">
                  <c:v>2796.62</c:v>
                </c:pt>
                <c:pt idx="18513">
                  <c:v>4676.07</c:v>
                </c:pt>
                <c:pt idx="18514">
                  <c:v>2763.12</c:v>
                </c:pt>
                <c:pt idx="18515">
                  <c:v>5399.71</c:v>
                </c:pt>
                <c:pt idx="18516">
                  <c:v>1664.28</c:v>
                </c:pt>
                <c:pt idx="18517">
                  <c:v>2212.75</c:v>
                </c:pt>
                <c:pt idx="18518">
                  <c:v>3402.62</c:v>
                </c:pt>
                <c:pt idx="18519">
                  <c:v>3084.37</c:v>
                </c:pt>
                <c:pt idx="18520">
                  <c:v>3232.06</c:v>
                </c:pt>
                <c:pt idx="18521">
                  <c:v>2074.9</c:v>
                </c:pt>
                <c:pt idx="18522">
                  <c:v>7921.1</c:v>
                </c:pt>
                <c:pt idx="18523">
                  <c:v>1434.04</c:v>
                </c:pt>
                <c:pt idx="18524">
                  <c:v>1460.13</c:v>
                </c:pt>
                <c:pt idx="18525">
                  <c:v>1342.68</c:v>
                </c:pt>
                <c:pt idx="18526">
                  <c:v>1179.8699999999999</c:v>
                </c:pt>
                <c:pt idx="18527">
                  <c:v>6361.08</c:v>
                </c:pt>
                <c:pt idx="18528">
                  <c:v>1076.6500000000001</c:v>
                </c:pt>
                <c:pt idx="18529">
                  <c:v>1328.66</c:v>
                </c:pt>
                <c:pt idx="18530">
                  <c:v>2167.88</c:v>
                </c:pt>
                <c:pt idx="18531">
                  <c:v>9618.4</c:v>
                </c:pt>
                <c:pt idx="18532">
                  <c:v>8178.71</c:v>
                </c:pt>
                <c:pt idx="18533">
                  <c:v>15700.22</c:v>
                </c:pt>
                <c:pt idx="18534">
                  <c:v>6492.29</c:v>
                </c:pt>
                <c:pt idx="18535">
                  <c:v>4833.24</c:v>
                </c:pt>
                <c:pt idx="18536">
                  <c:v>5217.46</c:v>
                </c:pt>
                <c:pt idx="18537">
                  <c:v>6292.89</c:v>
                </c:pt>
                <c:pt idx="18538">
                  <c:v>10556.89</c:v>
                </c:pt>
                <c:pt idx="18539">
                  <c:v>1042.22</c:v>
                </c:pt>
                <c:pt idx="18540">
                  <c:v>7277.04</c:v>
                </c:pt>
                <c:pt idx="18541">
                  <c:v>4886.3900000000003</c:v>
                </c:pt>
                <c:pt idx="18542">
                  <c:v>6239.31</c:v>
                </c:pt>
                <c:pt idx="18543">
                  <c:v>6157.88</c:v>
                </c:pt>
                <c:pt idx="18544">
                  <c:v>12851.13</c:v>
                </c:pt>
                <c:pt idx="18545">
                  <c:v>5996.6</c:v>
                </c:pt>
                <c:pt idx="18546">
                  <c:v>12177.57</c:v>
                </c:pt>
                <c:pt idx="18547">
                  <c:v>9195.59</c:v>
                </c:pt>
                <c:pt idx="18548">
                  <c:v>16601.14</c:v>
                </c:pt>
                <c:pt idx="18549">
                  <c:v>13225.95</c:v>
                </c:pt>
                <c:pt idx="18550">
                  <c:v>13941.02</c:v>
                </c:pt>
                <c:pt idx="18551">
                  <c:v>8251.84</c:v>
                </c:pt>
                <c:pt idx="18552">
                  <c:v>5430.86</c:v>
                </c:pt>
                <c:pt idx="18553">
                  <c:v>2905.7</c:v>
                </c:pt>
                <c:pt idx="18554">
                  <c:v>110.34</c:v>
                </c:pt>
                <c:pt idx="18555">
                  <c:v>2968.77</c:v>
                </c:pt>
                <c:pt idx="18556">
                  <c:v>10332.81</c:v>
                </c:pt>
                <c:pt idx="18557">
                  <c:v>7174.58</c:v>
                </c:pt>
                <c:pt idx="18558">
                  <c:v>5212.3999999999996</c:v>
                </c:pt>
                <c:pt idx="18559">
                  <c:v>5134.7299999999996</c:v>
                </c:pt>
                <c:pt idx="18560">
                  <c:v>5739.1</c:v>
                </c:pt>
                <c:pt idx="18561">
                  <c:v>4640.43</c:v>
                </c:pt>
                <c:pt idx="18562">
                  <c:v>6717.79</c:v>
                </c:pt>
                <c:pt idx="18563">
                  <c:v>4039</c:v>
                </c:pt>
                <c:pt idx="18564">
                  <c:v>4259.67</c:v>
                </c:pt>
                <c:pt idx="18565">
                  <c:v>4419.6400000000003</c:v>
                </c:pt>
                <c:pt idx="18566">
                  <c:v>4908.8100000000004</c:v>
                </c:pt>
                <c:pt idx="18567">
                  <c:v>6128.05</c:v>
                </c:pt>
                <c:pt idx="18568">
                  <c:v>12706.29</c:v>
                </c:pt>
                <c:pt idx="18569">
                  <c:v>3702.62</c:v>
                </c:pt>
                <c:pt idx="18570">
                  <c:v>8215</c:v>
                </c:pt>
                <c:pt idx="18571">
                  <c:v>1888.95</c:v>
                </c:pt>
                <c:pt idx="18572">
                  <c:v>10876.78</c:v>
                </c:pt>
                <c:pt idx="18573">
                  <c:v>11194.15</c:v>
                </c:pt>
                <c:pt idx="18574">
                  <c:v>7328.57</c:v>
                </c:pt>
                <c:pt idx="18575">
                  <c:v>6562.03</c:v>
                </c:pt>
                <c:pt idx="18576">
                  <c:v>8233.67</c:v>
                </c:pt>
                <c:pt idx="18577">
                  <c:v>3718</c:v>
                </c:pt>
                <c:pt idx="18578">
                  <c:v>2433.0700000000002</c:v>
                </c:pt>
                <c:pt idx="18579">
                  <c:v>5395.45</c:v>
                </c:pt>
                <c:pt idx="18580">
                  <c:v>4859.84</c:v>
                </c:pt>
                <c:pt idx="18581">
                  <c:v>5703.59</c:v>
                </c:pt>
                <c:pt idx="18582">
                  <c:v>7408.45</c:v>
                </c:pt>
                <c:pt idx="18583">
                  <c:v>10128.81</c:v>
                </c:pt>
                <c:pt idx="18584">
                  <c:v>5078.05</c:v>
                </c:pt>
                <c:pt idx="18585">
                  <c:v>3676.8</c:v>
                </c:pt>
                <c:pt idx="18586">
                  <c:v>14789.17</c:v>
                </c:pt>
                <c:pt idx="18587">
                  <c:v>5403.82</c:v>
                </c:pt>
                <c:pt idx="18588">
                  <c:v>1653.17</c:v>
                </c:pt>
                <c:pt idx="18589">
                  <c:v>4086.46</c:v>
                </c:pt>
                <c:pt idx="18590">
                  <c:v>4438.2700000000004</c:v>
                </c:pt>
                <c:pt idx="18591">
                  <c:v>1576.98</c:v>
                </c:pt>
                <c:pt idx="18592">
                  <c:v>3015.52</c:v>
                </c:pt>
                <c:pt idx="18593">
                  <c:v>4773.54</c:v>
                </c:pt>
                <c:pt idx="18594">
                  <c:v>3798.49</c:v>
                </c:pt>
                <c:pt idx="18595">
                  <c:v>8355.4</c:v>
                </c:pt>
                <c:pt idx="18596">
                  <c:v>3433.26</c:v>
                </c:pt>
                <c:pt idx="18597">
                  <c:v>7708.47</c:v>
                </c:pt>
                <c:pt idx="18598">
                  <c:v>11567.88</c:v>
                </c:pt>
                <c:pt idx="18599">
                  <c:v>4763.51</c:v>
                </c:pt>
                <c:pt idx="18600">
                  <c:v>3085.44</c:v>
                </c:pt>
                <c:pt idx="18601">
                  <c:v>3182.25</c:v>
                </c:pt>
                <c:pt idx="18602">
                  <c:v>2783.71</c:v>
                </c:pt>
                <c:pt idx="18603">
                  <c:v>4191.12</c:v>
                </c:pt>
                <c:pt idx="18604">
                  <c:v>5394.48</c:v>
                </c:pt>
                <c:pt idx="18605">
                  <c:v>10463.99</c:v>
                </c:pt>
                <c:pt idx="18606">
                  <c:v>6084.98</c:v>
                </c:pt>
                <c:pt idx="18607">
                  <c:v>7827.81</c:v>
                </c:pt>
                <c:pt idx="18608">
                  <c:v>9418.7000000000007</c:v>
                </c:pt>
                <c:pt idx="18609">
                  <c:v>7743.85</c:v>
                </c:pt>
                <c:pt idx="18610">
                  <c:v>7091.92</c:v>
                </c:pt>
                <c:pt idx="18611">
                  <c:v>5867.06</c:v>
                </c:pt>
                <c:pt idx="18612">
                  <c:v>4973.91</c:v>
                </c:pt>
                <c:pt idx="18613">
                  <c:v>6467.83</c:v>
                </c:pt>
                <c:pt idx="18614">
                  <c:v>2821.48</c:v>
                </c:pt>
                <c:pt idx="18615">
                  <c:v>1664.68</c:v>
                </c:pt>
                <c:pt idx="18616">
                  <c:v>3603.89</c:v>
                </c:pt>
                <c:pt idx="18617">
                  <c:v>10571.18</c:v>
                </c:pt>
                <c:pt idx="18618">
                  <c:v>3825.01</c:v>
                </c:pt>
                <c:pt idx="18619">
                  <c:v>4632.78</c:v>
                </c:pt>
                <c:pt idx="18620">
                  <c:v>1576.42</c:v>
                </c:pt>
                <c:pt idx="18621">
                  <c:v>3039.99</c:v>
                </c:pt>
                <c:pt idx="18622">
                  <c:v>4510.51</c:v>
                </c:pt>
                <c:pt idx="18623">
                  <c:v>3828.86</c:v>
                </c:pt>
                <c:pt idx="18624">
                  <c:v>2160.2399999999998</c:v>
                </c:pt>
                <c:pt idx="18625">
                  <c:v>4728.59</c:v>
                </c:pt>
                <c:pt idx="18626">
                  <c:v>9887.11</c:v>
                </c:pt>
                <c:pt idx="18627">
                  <c:v>7849.19</c:v>
                </c:pt>
                <c:pt idx="18628">
                  <c:v>2228.56</c:v>
                </c:pt>
                <c:pt idx="18629">
                  <c:v>1015.39</c:v>
                </c:pt>
                <c:pt idx="18630">
                  <c:v>3094.45</c:v>
                </c:pt>
                <c:pt idx="18631">
                  <c:v>7009.5</c:v>
                </c:pt>
                <c:pt idx="18632">
                  <c:v>4094.29</c:v>
                </c:pt>
                <c:pt idx="18633">
                  <c:v>6759.42</c:v>
                </c:pt>
                <c:pt idx="18634">
                  <c:v>2180.23</c:v>
                </c:pt>
                <c:pt idx="18635">
                  <c:v>1419.94</c:v>
                </c:pt>
                <c:pt idx="18636">
                  <c:v>3675.69</c:v>
                </c:pt>
                <c:pt idx="18637">
                  <c:v>2392.38</c:v>
                </c:pt>
                <c:pt idx="18638">
                  <c:v>3818.66</c:v>
                </c:pt>
                <c:pt idx="18639">
                  <c:v>1332.16</c:v>
                </c:pt>
                <c:pt idx="18640">
                  <c:v>2356.2800000000002</c:v>
                </c:pt>
                <c:pt idx="18641">
                  <c:v>1132.73</c:v>
                </c:pt>
                <c:pt idx="18642">
                  <c:v>820.08</c:v>
                </c:pt>
                <c:pt idx="18643">
                  <c:v>1751.39</c:v>
                </c:pt>
                <c:pt idx="18644">
                  <c:v>1090.8900000000001</c:v>
                </c:pt>
                <c:pt idx="18645">
                  <c:v>718.4</c:v>
                </c:pt>
                <c:pt idx="18646">
                  <c:v>1090.1099999999999</c:v>
                </c:pt>
                <c:pt idx="18647">
                  <c:v>2063.6</c:v>
                </c:pt>
                <c:pt idx="18648">
                  <c:v>2175.35</c:v>
                </c:pt>
                <c:pt idx="18649">
                  <c:v>3613.97</c:v>
                </c:pt>
                <c:pt idx="18650">
                  <c:v>5091.96</c:v>
                </c:pt>
                <c:pt idx="18651">
                  <c:v>4023.83</c:v>
                </c:pt>
                <c:pt idx="18652">
                  <c:v>4135.46</c:v>
                </c:pt>
                <c:pt idx="18653">
                  <c:v>3183.91</c:v>
                </c:pt>
                <c:pt idx="18654">
                  <c:v>1816.36</c:v>
                </c:pt>
                <c:pt idx="18655">
                  <c:v>3393.31</c:v>
                </c:pt>
                <c:pt idx="18656">
                  <c:v>1932.01</c:v>
                </c:pt>
                <c:pt idx="18657">
                  <c:v>4330.18</c:v>
                </c:pt>
                <c:pt idx="18658">
                  <c:v>3501.58</c:v>
                </c:pt>
                <c:pt idx="18659">
                  <c:v>1390.71</c:v>
                </c:pt>
                <c:pt idx="18660">
                  <c:v>4209.97</c:v>
                </c:pt>
                <c:pt idx="18661">
                  <c:v>984.69</c:v>
                </c:pt>
                <c:pt idx="18662">
                  <c:v>2602.89</c:v>
                </c:pt>
                <c:pt idx="18663">
                  <c:v>2470.25</c:v>
                </c:pt>
                <c:pt idx="18664">
                  <c:v>818.1</c:v>
                </c:pt>
                <c:pt idx="18665">
                  <c:v>2354.98</c:v>
                </c:pt>
                <c:pt idx="18666">
                  <c:v>1743.25</c:v>
                </c:pt>
                <c:pt idx="18667">
                  <c:v>2994.83</c:v>
                </c:pt>
                <c:pt idx="18668">
                  <c:v>2660.26</c:v>
                </c:pt>
                <c:pt idx="18669">
                  <c:v>1808.28</c:v>
                </c:pt>
                <c:pt idx="18670">
                  <c:v>1170.95</c:v>
                </c:pt>
                <c:pt idx="18671">
                  <c:v>2716.24</c:v>
                </c:pt>
                <c:pt idx="18672">
                  <c:v>679.4</c:v>
                </c:pt>
                <c:pt idx="18673">
                  <c:v>2654.24</c:v>
                </c:pt>
                <c:pt idx="18674">
                  <c:v>2845.35</c:v>
                </c:pt>
                <c:pt idx="18675">
                  <c:v>1212.8800000000001</c:v>
                </c:pt>
                <c:pt idx="18676">
                  <c:v>944.51</c:v>
                </c:pt>
                <c:pt idx="18677">
                  <c:v>2585.66</c:v>
                </c:pt>
                <c:pt idx="18678">
                  <c:v>3501.12</c:v>
                </c:pt>
                <c:pt idx="18679">
                  <c:v>1874.88</c:v>
                </c:pt>
                <c:pt idx="18680">
                  <c:v>1330.85</c:v>
                </c:pt>
                <c:pt idx="18681">
                  <c:v>446.03</c:v>
                </c:pt>
                <c:pt idx="18682">
                  <c:v>1600.71</c:v>
                </c:pt>
                <c:pt idx="18683">
                  <c:v>1682.45</c:v>
                </c:pt>
                <c:pt idx="18684">
                  <c:v>2004.88</c:v>
                </c:pt>
                <c:pt idx="18685">
                  <c:v>1624.65</c:v>
                </c:pt>
                <c:pt idx="18686">
                  <c:v>2214.2399999999998</c:v>
                </c:pt>
                <c:pt idx="18687">
                  <c:v>1763.44</c:v>
                </c:pt>
                <c:pt idx="18688">
                  <c:v>2835.33</c:v>
                </c:pt>
                <c:pt idx="18689">
                  <c:v>2467.5500000000002</c:v>
                </c:pt>
                <c:pt idx="18690">
                  <c:v>1732.98</c:v>
                </c:pt>
                <c:pt idx="18691">
                  <c:v>3048.39</c:v>
                </c:pt>
                <c:pt idx="18692">
                  <c:v>4118.43</c:v>
                </c:pt>
                <c:pt idx="18693">
                  <c:v>3896.06</c:v>
                </c:pt>
                <c:pt idx="18694">
                  <c:v>1725.35</c:v>
                </c:pt>
                <c:pt idx="18695">
                  <c:v>2544.56</c:v>
                </c:pt>
                <c:pt idx="18696">
                  <c:v>2358.6999999999998</c:v>
                </c:pt>
                <c:pt idx="18697">
                  <c:v>1130.5999999999999</c:v>
                </c:pt>
                <c:pt idx="18698">
                  <c:v>1947.25</c:v>
                </c:pt>
                <c:pt idx="18699">
                  <c:v>2423.8200000000002</c:v>
                </c:pt>
                <c:pt idx="18700">
                  <c:v>4966.0200000000004</c:v>
                </c:pt>
                <c:pt idx="18701">
                  <c:v>4727.7700000000004</c:v>
                </c:pt>
                <c:pt idx="18702">
                  <c:v>511.61</c:v>
                </c:pt>
                <c:pt idx="18703">
                  <c:v>2593.62</c:v>
                </c:pt>
                <c:pt idx="18704">
                  <c:v>2032.07</c:v>
                </c:pt>
                <c:pt idx="18705">
                  <c:v>2804.39</c:v>
                </c:pt>
                <c:pt idx="18706">
                  <c:v>3559</c:v>
                </c:pt>
                <c:pt idx="18707">
                  <c:v>3363.04</c:v>
                </c:pt>
                <c:pt idx="18708">
                  <c:v>9004.56</c:v>
                </c:pt>
                <c:pt idx="18709">
                  <c:v>4289.1499999999996</c:v>
                </c:pt>
                <c:pt idx="18710">
                  <c:v>6183.04</c:v>
                </c:pt>
                <c:pt idx="18711">
                  <c:v>7804.09</c:v>
                </c:pt>
                <c:pt idx="18712">
                  <c:v>3290.56</c:v>
                </c:pt>
                <c:pt idx="18713">
                  <c:v>2644.23</c:v>
                </c:pt>
                <c:pt idx="18714">
                  <c:v>1520.54</c:v>
                </c:pt>
                <c:pt idx="18715">
                  <c:v>1566.17</c:v>
                </c:pt>
                <c:pt idx="18716">
                  <c:v>4775.1499999999996</c:v>
                </c:pt>
                <c:pt idx="18717">
                  <c:v>2342.35</c:v>
                </c:pt>
                <c:pt idx="18718">
                  <c:v>1817.32</c:v>
                </c:pt>
                <c:pt idx="18719">
                  <c:v>3466.24</c:v>
                </c:pt>
                <c:pt idx="18720">
                  <c:v>2663.16</c:v>
                </c:pt>
                <c:pt idx="18721">
                  <c:v>3227.46</c:v>
                </c:pt>
                <c:pt idx="18722">
                  <c:v>3484.05</c:v>
                </c:pt>
                <c:pt idx="18723">
                  <c:v>2989.45</c:v>
                </c:pt>
                <c:pt idx="18724">
                  <c:v>2827.35</c:v>
                </c:pt>
                <c:pt idx="18725">
                  <c:v>584.86</c:v>
                </c:pt>
                <c:pt idx="18726">
                  <c:v>1888.28</c:v>
                </c:pt>
                <c:pt idx="18727">
                  <c:v>7532.56</c:v>
                </c:pt>
                <c:pt idx="18728">
                  <c:v>7491.48</c:v>
                </c:pt>
                <c:pt idx="18729">
                  <c:v>6950.13</c:v>
                </c:pt>
                <c:pt idx="18730">
                  <c:v>5831.21</c:v>
                </c:pt>
                <c:pt idx="18731">
                  <c:v>4286.6400000000003</c:v>
                </c:pt>
                <c:pt idx="18732">
                  <c:v>1823.63</c:v>
                </c:pt>
                <c:pt idx="18733">
                  <c:v>3528.93</c:v>
                </c:pt>
                <c:pt idx="18734">
                  <c:v>2102.11</c:v>
                </c:pt>
                <c:pt idx="18735">
                  <c:v>933.69</c:v>
                </c:pt>
                <c:pt idx="18736">
                  <c:v>34.24</c:v>
                </c:pt>
                <c:pt idx="18737">
                  <c:v>79.930000000000007</c:v>
                </c:pt>
                <c:pt idx="18738">
                  <c:v>528.07000000000005</c:v>
                </c:pt>
                <c:pt idx="18739">
                  <c:v>19.420000000000002</c:v>
                </c:pt>
                <c:pt idx="18740">
                  <c:v>5022.46</c:v>
                </c:pt>
                <c:pt idx="18741">
                  <c:v>5343.59</c:v>
                </c:pt>
                <c:pt idx="18742">
                  <c:v>3699.51</c:v>
                </c:pt>
                <c:pt idx="18743">
                  <c:v>5571.57</c:v>
                </c:pt>
                <c:pt idx="18744">
                  <c:v>6498.25</c:v>
                </c:pt>
                <c:pt idx="18745">
                  <c:v>6774.43</c:v>
                </c:pt>
                <c:pt idx="18746">
                  <c:v>870.74</c:v>
                </c:pt>
                <c:pt idx="18747">
                  <c:v>5432.08</c:v>
                </c:pt>
                <c:pt idx="18748">
                  <c:v>10403.59</c:v>
                </c:pt>
                <c:pt idx="18749">
                  <c:v>9988.39</c:v>
                </c:pt>
                <c:pt idx="18750">
                  <c:v>11032.48</c:v>
                </c:pt>
                <c:pt idx="18751">
                  <c:v>3383.18</c:v>
                </c:pt>
                <c:pt idx="18752">
                  <c:v>5261.38</c:v>
                </c:pt>
                <c:pt idx="18753">
                  <c:v>5731.5</c:v>
                </c:pt>
                <c:pt idx="18754">
                  <c:v>5238.1499999999996</c:v>
                </c:pt>
                <c:pt idx="18755">
                  <c:v>6164.69</c:v>
                </c:pt>
                <c:pt idx="18756">
                  <c:v>4130.22</c:v>
                </c:pt>
                <c:pt idx="18757">
                  <c:v>5470.06</c:v>
                </c:pt>
                <c:pt idx="18758">
                  <c:v>5696.68</c:v>
                </c:pt>
                <c:pt idx="18759">
                  <c:v>5834.08</c:v>
                </c:pt>
                <c:pt idx="18760">
                  <c:v>4767.1899999999996</c:v>
                </c:pt>
                <c:pt idx="18761">
                  <c:v>5653.88</c:v>
                </c:pt>
                <c:pt idx="18762">
                  <c:v>6531.26</c:v>
                </c:pt>
                <c:pt idx="18763">
                  <c:v>6980.28</c:v>
                </c:pt>
                <c:pt idx="18764">
                  <c:v>6571.69</c:v>
                </c:pt>
                <c:pt idx="18765">
                  <c:v>7998.86</c:v>
                </c:pt>
                <c:pt idx="18766">
                  <c:v>5131</c:v>
                </c:pt>
                <c:pt idx="18767">
                  <c:v>2509.71</c:v>
                </c:pt>
                <c:pt idx="18768">
                  <c:v>4381.47</c:v>
                </c:pt>
                <c:pt idx="18769">
                  <c:v>3753.66</c:v>
                </c:pt>
                <c:pt idx="18770">
                  <c:v>4837.78</c:v>
                </c:pt>
                <c:pt idx="18771">
                  <c:v>5912.08</c:v>
                </c:pt>
                <c:pt idx="18772">
                  <c:v>4099.92</c:v>
                </c:pt>
                <c:pt idx="18773">
                  <c:v>4692.62</c:v>
                </c:pt>
                <c:pt idx="18774">
                  <c:v>4395.3100000000004</c:v>
                </c:pt>
                <c:pt idx="18775">
                  <c:v>5915.25</c:v>
                </c:pt>
                <c:pt idx="18776">
                  <c:v>3948.62</c:v>
                </c:pt>
                <c:pt idx="18777">
                  <c:v>4730.93</c:v>
                </c:pt>
                <c:pt idx="18778">
                  <c:v>5269.32</c:v>
                </c:pt>
                <c:pt idx="18779">
                  <c:v>4906.6899999999996</c:v>
                </c:pt>
                <c:pt idx="18780">
                  <c:v>6211.43</c:v>
                </c:pt>
                <c:pt idx="18781">
                  <c:v>7286.66</c:v>
                </c:pt>
                <c:pt idx="18782">
                  <c:v>4800.22</c:v>
                </c:pt>
                <c:pt idx="18783">
                  <c:v>6266.65</c:v>
                </c:pt>
                <c:pt idx="18784">
                  <c:v>5714.92</c:v>
                </c:pt>
                <c:pt idx="18785">
                  <c:v>5219.42</c:v>
                </c:pt>
                <c:pt idx="18786">
                  <c:v>5889.82</c:v>
                </c:pt>
                <c:pt idx="18787">
                  <c:v>4554.2299999999996</c:v>
                </c:pt>
                <c:pt idx="18788">
                  <c:v>6362.4</c:v>
                </c:pt>
                <c:pt idx="18789">
                  <c:v>4842.08</c:v>
                </c:pt>
                <c:pt idx="18790">
                  <c:v>4939.67</c:v>
                </c:pt>
                <c:pt idx="18791">
                  <c:v>5528.03</c:v>
                </c:pt>
                <c:pt idx="18792">
                  <c:v>5029.7700000000004</c:v>
                </c:pt>
                <c:pt idx="18793">
                  <c:v>6267.41</c:v>
                </c:pt>
                <c:pt idx="18794">
                  <c:v>6329.52</c:v>
                </c:pt>
                <c:pt idx="18795">
                  <c:v>3552.13</c:v>
                </c:pt>
                <c:pt idx="18796">
                  <c:v>3847.26</c:v>
                </c:pt>
                <c:pt idx="18797">
                  <c:v>5630.24</c:v>
                </c:pt>
                <c:pt idx="18798">
                  <c:v>4470.2700000000004</c:v>
                </c:pt>
                <c:pt idx="18799">
                  <c:v>4999.83</c:v>
                </c:pt>
                <c:pt idx="18800">
                  <c:v>3893.08</c:v>
                </c:pt>
                <c:pt idx="18801">
                  <c:v>5720.41</c:v>
                </c:pt>
                <c:pt idx="18802">
                  <c:v>5698.66</c:v>
                </c:pt>
                <c:pt idx="18803">
                  <c:v>6286.92</c:v>
                </c:pt>
                <c:pt idx="18804">
                  <c:v>4056.53</c:v>
                </c:pt>
                <c:pt idx="18805">
                  <c:v>6301.84</c:v>
                </c:pt>
                <c:pt idx="18806">
                  <c:v>4656.4399999999996</c:v>
                </c:pt>
                <c:pt idx="18807">
                  <c:v>4591.01</c:v>
                </c:pt>
                <c:pt idx="18808">
                  <c:v>3364.17</c:v>
                </c:pt>
                <c:pt idx="18809">
                  <c:v>3398.61</c:v>
                </c:pt>
                <c:pt idx="18810">
                  <c:v>4559.3900000000003</c:v>
                </c:pt>
                <c:pt idx="18811">
                  <c:v>5533.15</c:v>
                </c:pt>
                <c:pt idx="18812">
                  <c:v>3135.81</c:v>
                </c:pt>
                <c:pt idx="18813">
                  <c:v>5845.41</c:v>
                </c:pt>
                <c:pt idx="18814">
                  <c:v>5766.87</c:v>
                </c:pt>
                <c:pt idx="18815">
                  <c:v>6052.8</c:v>
                </c:pt>
                <c:pt idx="18816">
                  <c:v>5937.02</c:v>
                </c:pt>
                <c:pt idx="18817">
                  <c:v>6960.35</c:v>
                </c:pt>
                <c:pt idx="18818">
                  <c:v>6083.19</c:v>
                </c:pt>
                <c:pt idx="18819">
                  <c:v>4605.6400000000003</c:v>
                </c:pt>
                <c:pt idx="18820">
                  <c:v>5361.63</c:v>
                </c:pt>
                <c:pt idx="18821">
                  <c:v>6821.47</c:v>
                </c:pt>
                <c:pt idx="18822">
                  <c:v>7375.1</c:v>
                </c:pt>
                <c:pt idx="18823">
                  <c:v>5602.1</c:v>
                </c:pt>
                <c:pt idx="18824">
                  <c:v>6248.82</c:v>
                </c:pt>
                <c:pt idx="18825">
                  <c:v>5645.39</c:v>
                </c:pt>
                <c:pt idx="18826">
                  <c:v>6892.18</c:v>
                </c:pt>
                <c:pt idx="18827">
                  <c:v>7252.46</c:v>
                </c:pt>
                <c:pt idx="18828">
                  <c:v>5431.46</c:v>
                </c:pt>
                <c:pt idx="18829">
                  <c:v>5876.86</c:v>
                </c:pt>
                <c:pt idx="18830">
                  <c:v>5606.95</c:v>
                </c:pt>
                <c:pt idx="18831">
                  <c:v>6773.65</c:v>
                </c:pt>
                <c:pt idx="18832">
                  <c:v>5984.13</c:v>
                </c:pt>
                <c:pt idx="18833">
                  <c:v>5383.99</c:v>
                </c:pt>
                <c:pt idx="18834">
                  <c:v>5274.2</c:v>
                </c:pt>
                <c:pt idx="18835">
                  <c:v>11124.44</c:v>
                </c:pt>
                <c:pt idx="18836">
                  <c:v>9700.36</c:v>
                </c:pt>
                <c:pt idx="18837">
                  <c:v>6151.23</c:v>
                </c:pt>
                <c:pt idx="18838">
                  <c:v>8476.44</c:v>
                </c:pt>
                <c:pt idx="18839">
                  <c:v>11263.13</c:v>
                </c:pt>
                <c:pt idx="18840">
                  <c:v>9207.32</c:v>
                </c:pt>
                <c:pt idx="18841">
                  <c:v>12395.7</c:v>
                </c:pt>
                <c:pt idx="18842">
                  <c:v>9125.3799999999992</c:v>
                </c:pt>
                <c:pt idx="18843">
                  <c:v>7600.28</c:v>
                </c:pt>
                <c:pt idx="18844">
                  <c:v>10447.66</c:v>
                </c:pt>
                <c:pt idx="18845">
                  <c:v>8760.74</c:v>
                </c:pt>
                <c:pt idx="18846">
                  <c:v>6642.37</c:v>
                </c:pt>
                <c:pt idx="18847">
                  <c:v>9107.24</c:v>
                </c:pt>
                <c:pt idx="18848">
                  <c:v>5449.11</c:v>
                </c:pt>
                <c:pt idx="18849">
                  <c:v>3333.32</c:v>
                </c:pt>
                <c:pt idx="18850">
                  <c:v>3784.66</c:v>
                </c:pt>
                <c:pt idx="18851">
                  <c:v>3518.32</c:v>
                </c:pt>
                <c:pt idx="18852">
                  <c:v>3206.24</c:v>
                </c:pt>
                <c:pt idx="18853">
                  <c:v>6496.25</c:v>
                </c:pt>
                <c:pt idx="18854">
                  <c:v>6785.14</c:v>
                </c:pt>
                <c:pt idx="18855">
                  <c:v>6928.77</c:v>
                </c:pt>
                <c:pt idx="18856">
                  <c:v>6905.64</c:v>
                </c:pt>
                <c:pt idx="18857">
                  <c:v>10962.72</c:v>
                </c:pt>
                <c:pt idx="18858">
                  <c:v>7307.72</c:v>
                </c:pt>
                <c:pt idx="18859">
                  <c:v>5355.78</c:v>
                </c:pt>
                <c:pt idx="18860">
                  <c:v>7676.57</c:v>
                </c:pt>
                <c:pt idx="18861">
                  <c:v>6399.55</c:v>
                </c:pt>
                <c:pt idx="18862">
                  <c:v>6416.71</c:v>
                </c:pt>
                <c:pt idx="18863">
                  <c:v>7891.74</c:v>
                </c:pt>
                <c:pt idx="18864">
                  <c:v>7277.16</c:v>
                </c:pt>
                <c:pt idx="18865">
                  <c:v>7805.75</c:v>
                </c:pt>
                <c:pt idx="18866">
                  <c:v>8192.08</c:v>
                </c:pt>
                <c:pt idx="18867">
                  <c:v>8072.53</c:v>
                </c:pt>
                <c:pt idx="18868">
                  <c:v>6033.55</c:v>
                </c:pt>
                <c:pt idx="18869">
                  <c:v>7052.34</c:v>
                </c:pt>
                <c:pt idx="18870">
                  <c:v>7605.67</c:v>
                </c:pt>
                <c:pt idx="18871">
                  <c:v>7191.67</c:v>
                </c:pt>
                <c:pt idx="18872">
                  <c:v>8930.07</c:v>
                </c:pt>
                <c:pt idx="18873">
                  <c:v>6417.53</c:v>
                </c:pt>
                <c:pt idx="18874">
                  <c:v>9450.49</c:v>
                </c:pt>
                <c:pt idx="18875">
                  <c:v>7202.1</c:v>
                </c:pt>
                <c:pt idx="18876">
                  <c:v>5771.36</c:v>
                </c:pt>
                <c:pt idx="18877">
                  <c:v>7263.73</c:v>
                </c:pt>
                <c:pt idx="18878">
                  <c:v>8020.86</c:v>
                </c:pt>
                <c:pt idx="18879">
                  <c:v>10197.700000000001</c:v>
                </c:pt>
                <c:pt idx="18880">
                  <c:v>9345.08</c:v>
                </c:pt>
                <c:pt idx="18881">
                  <c:v>8451.7900000000009</c:v>
                </c:pt>
                <c:pt idx="18882">
                  <c:v>8509</c:v>
                </c:pt>
                <c:pt idx="18883">
                  <c:v>7730.67</c:v>
                </c:pt>
                <c:pt idx="18884">
                  <c:v>6815.51</c:v>
                </c:pt>
                <c:pt idx="18885">
                  <c:v>6694.72</c:v>
                </c:pt>
                <c:pt idx="18886">
                  <c:v>6021.26</c:v>
                </c:pt>
                <c:pt idx="18887">
                  <c:v>4356.6099999999997</c:v>
                </c:pt>
                <c:pt idx="18888">
                  <c:v>10033.799999999999</c:v>
                </c:pt>
                <c:pt idx="18889">
                  <c:v>16095.83</c:v>
                </c:pt>
                <c:pt idx="18890">
                  <c:v>19862.21</c:v>
                </c:pt>
                <c:pt idx="18891">
                  <c:v>12902.39</c:v>
                </c:pt>
                <c:pt idx="18892">
                  <c:v>13603.11</c:v>
                </c:pt>
                <c:pt idx="18893">
                  <c:v>16112.7</c:v>
                </c:pt>
                <c:pt idx="18894">
                  <c:v>18048.11</c:v>
                </c:pt>
                <c:pt idx="18895">
                  <c:v>19013.53</c:v>
                </c:pt>
                <c:pt idx="18896">
                  <c:v>15874.8</c:v>
                </c:pt>
                <c:pt idx="18897">
                  <c:v>13206.53</c:v>
                </c:pt>
                <c:pt idx="18898">
                  <c:v>21331.61</c:v>
                </c:pt>
                <c:pt idx="18899">
                  <c:v>17826.54</c:v>
                </c:pt>
                <c:pt idx="18900">
                  <c:v>16379.31</c:v>
                </c:pt>
                <c:pt idx="18901">
                  <c:v>10697.28</c:v>
                </c:pt>
                <c:pt idx="18902">
                  <c:v>12182.15</c:v>
                </c:pt>
                <c:pt idx="18903">
                  <c:v>13390.9</c:v>
                </c:pt>
                <c:pt idx="18904">
                  <c:v>12509.45</c:v>
                </c:pt>
                <c:pt idx="18905">
                  <c:v>12972.08</c:v>
                </c:pt>
                <c:pt idx="18906">
                  <c:v>16694.5</c:v>
                </c:pt>
                <c:pt idx="18907">
                  <c:v>13223.38</c:v>
                </c:pt>
                <c:pt idx="18908">
                  <c:v>15362.71</c:v>
                </c:pt>
                <c:pt idx="18909">
                  <c:v>19335.939999999999</c:v>
                </c:pt>
                <c:pt idx="18910">
                  <c:v>16616.2</c:v>
                </c:pt>
                <c:pt idx="18911">
                  <c:v>13436.44</c:v>
                </c:pt>
                <c:pt idx="18912">
                  <c:v>17998.18</c:v>
                </c:pt>
                <c:pt idx="18913">
                  <c:v>15273.06</c:v>
                </c:pt>
                <c:pt idx="18914">
                  <c:v>14420.37</c:v>
                </c:pt>
                <c:pt idx="18915">
                  <c:v>8290.7099999999991</c:v>
                </c:pt>
                <c:pt idx="18916">
                  <c:v>7508.78</c:v>
                </c:pt>
                <c:pt idx="18917">
                  <c:v>301.22000000000003</c:v>
                </c:pt>
                <c:pt idx="18918">
                  <c:v>1108.99</c:v>
                </c:pt>
                <c:pt idx="18919">
                  <c:v>3284.65</c:v>
                </c:pt>
                <c:pt idx="18920">
                  <c:v>15316.14</c:v>
                </c:pt>
                <c:pt idx="18921">
                  <c:v>14828.05</c:v>
                </c:pt>
                <c:pt idx="18922">
                  <c:v>17552.22</c:v>
                </c:pt>
                <c:pt idx="18923">
                  <c:v>18430.39</c:v>
                </c:pt>
                <c:pt idx="18924">
                  <c:v>18536.32</c:v>
                </c:pt>
                <c:pt idx="18925">
                  <c:v>12629.54</c:v>
                </c:pt>
                <c:pt idx="18926">
                  <c:v>11815.29</c:v>
                </c:pt>
                <c:pt idx="18927">
                  <c:v>13135.56</c:v>
                </c:pt>
                <c:pt idx="18928">
                  <c:v>16289.59</c:v>
                </c:pt>
                <c:pt idx="18929">
                  <c:v>12785.48</c:v>
                </c:pt>
                <c:pt idx="18930">
                  <c:v>16341.67</c:v>
                </c:pt>
                <c:pt idx="18931">
                  <c:v>20969.68</c:v>
                </c:pt>
                <c:pt idx="18932">
                  <c:v>23639.67</c:v>
                </c:pt>
                <c:pt idx="18933">
                  <c:v>19977.900000000001</c:v>
                </c:pt>
                <c:pt idx="18934">
                  <c:v>13318.78</c:v>
                </c:pt>
                <c:pt idx="18935">
                  <c:v>5294.29</c:v>
                </c:pt>
                <c:pt idx="18936">
                  <c:v>9308.4699999999993</c:v>
                </c:pt>
                <c:pt idx="18937">
                  <c:v>14208.51</c:v>
                </c:pt>
                <c:pt idx="18938">
                  <c:v>17372.21</c:v>
                </c:pt>
                <c:pt idx="18939">
                  <c:v>12735.99</c:v>
                </c:pt>
                <c:pt idx="18940">
                  <c:v>12120.76</c:v>
                </c:pt>
                <c:pt idx="18941">
                  <c:v>18335.400000000001</c:v>
                </c:pt>
                <c:pt idx="18942">
                  <c:v>20135.419999999998</c:v>
                </c:pt>
                <c:pt idx="18943">
                  <c:v>13139.12</c:v>
                </c:pt>
                <c:pt idx="18944">
                  <c:v>13483.06</c:v>
                </c:pt>
                <c:pt idx="18945">
                  <c:v>17716.990000000002</c:v>
                </c:pt>
                <c:pt idx="18946">
                  <c:v>11105.56</c:v>
                </c:pt>
                <c:pt idx="18947">
                  <c:v>20086.330000000002</c:v>
                </c:pt>
                <c:pt idx="18948">
                  <c:v>20083.78</c:v>
                </c:pt>
                <c:pt idx="18949">
                  <c:v>16671.849999999999</c:v>
                </c:pt>
                <c:pt idx="18950">
                  <c:v>13761.79</c:v>
                </c:pt>
                <c:pt idx="18951">
                  <c:v>13764.79</c:v>
                </c:pt>
                <c:pt idx="18952">
                  <c:v>17773.240000000002</c:v>
                </c:pt>
                <c:pt idx="18953">
                  <c:v>17592.38</c:v>
                </c:pt>
                <c:pt idx="18954">
                  <c:v>15631.99</c:v>
                </c:pt>
                <c:pt idx="18955">
                  <c:v>17102.28</c:v>
                </c:pt>
                <c:pt idx="18956">
                  <c:v>15915.43</c:v>
                </c:pt>
                <c:pt idx="18957">
                  <c:v>10000.76</c:v>
                </c:pt>
                <c:pt idx="18958">
                  <c:v>10705.12</c:v>
                </c:pt>
                <c:pt idx="18959">
                  <c:v>11060.24</c:v>
                </c:pt>
                <c:pt idx="18960">
                  <c:v>12542.03</c:v>
                </c:pt>
                <c:pt idx="18961">
                  <c:v>17330.060000000001</c:v>
                </c:pt>
                <c:pt idx="18962">
                  <c:v>12913.25</c:v>
                </c:pt>
                <c:pt idx="18963">
                  <c:v>14572.06</c:v>
                </c:pt>
                <c:pt idx="18964">
                  <c:v>12399.81</c:v>
                </c:pt>
                <c:pt idx="18965">
                  <c:v>10738.6</c:v>
                </c:pt>
                <c:pt idx="18966">
                  <c:v>13803.52</c:v>
                </c:pt>
                <c:pt idx="18967">
                  <c:v>20092.849999999999</c:v>
                </c:pt>
                <c:pt idx="18968">
                  <c:v>15125.54</c:v>
                </c:pt>
                <c:pt idx="18969">
                  <c:v>12949.97</c:v>
                </c:pt>
                <c:pt idx="18970">
                  <c:v>19388.349999999999</c:v>
                </c:pt>
                <c:pt idx="18971">
                  <c:v>16614.2</c:v>
                </c:pt>
                <c:pt idx="18972">
                  <c:v>11844.82</c:v>
                </c:pt>
                <c:pt idx="18973">
                  <c:v>13217.12</c:v>
                </c:pt>
                <c:pt idx="18974">
                  <c:v>14584.01</c:v>
                </c:pt>
                <c:pt idx="18975">
                  <c:v>14244.13</c:v>
                </c:pt>
                <c:pt idx="18976">
                  <c:v>19202.87</c:v>
                </c:pt>
                <c:pt idx="18977">
                  <c:v>17179.349999999999</c:v>
                </c:pt>
                <c:pt idx="18978">
                  <c:v>12620.04</c:v>
                </c:pt>
                <c:pt idx="18979">
                  <c:v>10914.47</c:v>
                </c:pt>
                <c:pt idx="18980">
                  <c:v>15033.71</c:v>
                </c:pt>
                <c:pt idx="18981">
                  <c:v>16350.92</c:v>
                </c:pt>
                <c:pt idx="18982">
                  <c:v>9744.1299999999992</c:v>
                </c:pt>
                <c:pt idx="18983">
                  <c:v>11160.2</c:v>
                </c:pt>
                <c:pt idx="18984">
                  <c:v>14198.3</c:v>
                </c:pt>
                <c:pt idx="18985">
                  <c:v>15108.94</c:v>
                </c:pt>
                <c:pt idx="18986">
                  <c:v>12475.25</c:v>
                </c:pt>
                <c:pt idx="18987">
                  <c:v>17689.89</c:v>
                </c:pt>
                <c:pt idx="18988">
                  <c:v>19996.12</c:v>
                </c:pt>
                <c:pt idx="18989">
                  <c:v>19602.25</c:v>
                </c:pt>
                <c:pt idx="18990">
                  <c:v>9503.94</c:v>
                </c:pt>
                <c:pt idx="18991">
                  <c:v>12103.98</c:v>
                </c:pt>
                <c:pt idx="18992">
                  <c:v>7514.95</c:v>
                </c:pt>
                <c:pt idx="18993">
                  <c:v>16512.09</c:v>
                </c:pt>
                <c:pt idx="18994">
                  <c:v>8416.5</c:v>
                </c:pt>
                <c:pt idx="18995">
                  <c:v>12113.07</c:v>
                </c:pt>
                <c:pt idx="18996">
                  <c:v>11977.85</c:v>
                </c:pt>
                <c:pt idx="18997">
                  <c:v>15252.22</c:v>
                </c:pt>
                <c:pt idx="18998">
                  <c:v>7196.9</c:v>
                </c:pt>
                <c:pt idx="18999">
                  <c:v>16083.1</c:v>
                </c:pt>
                <c:pt idx="19000">
                  <c:v>19973.12</c:v>
                </c:pt>
                <c:pt idx="19001">
                  <c:v>17619.419999999998</c:v>
                </c:pt>
                <c:pt idx="19002">
                  <c:v>15768.75</c:v>
                </c:pt>
                <c:pt idx="19003">
                  <c:v>15787.6</c:v>
                </c:pt>
                <c:pt idx="19004">
                  <c:v>14760.6</c:v>
                </c:pt>
                <c:pt idx="19005">
                  <c:v>15636.33</c:v>
                </c:pt>
                <c:pt idx="19006">
                  <c:v>14725.02</c:v>
                </c:pt>
                <c:pt idx="19007">
                  <c:v>16239.96</c:v>
                </c:pt>
                <c:pt idx="19008">
                  <c:v>11471.76</c:v>
                </c:pt>
                <c:pt idx="19009">
                  <c:v>14090.88</c:v>
                </c:pt>
                <c:pt idx="19010">
                  <c:v>12781.94</c:v>
                </c:pt>
                <c:pt idx="19011">
                  <c:v>14026.93</c:v>
                </c:pt>
                <c:pt idx="19012">
                  <c:v>15049.51</c:v>
                </c:pt>
                <c:pt idx="19013">
                  <c:v>10075.18</c:v>
                </c:pt>
                <c:pt idx="19014">
                  <c:v>12164.98</c:v>
                </c:pt>
                <c:pt idx="19015">
                  <c:v>14792.46</c:v>
                </c:pt>
                <c:pt idx="19016">
                  <c:v>15534.55</c:v>
                </c:pt>
                <c:pt idx="19017">
                  <c:v>14121.49</c:v>
                </c:pt>
                <c:pt idx="19018">
                  <c:v>14931.38</c:v>
                </c:pt>
                <c:pt idx="19019">
                  <c:v>14423.15</c:v>
                </c:pt>
                <c:pt idx="19020">
                  <c:v>13449.87</c:v>
                </c:pt>
                <c:pt idx="19021">
                  <c:v>16331.47</c:v>
                </c:pt>
                <c:pt idx="19022">
                  <c:v>12817.45</c:v>
                </c:pt>
                <c:pt idx="19023">
                  <c:v>17468.400000000001</c:v>
                </c:pt>
                <c:pt idx="19024">
                  <c:v>13365.27</c:v>
                </c:pt>
                <c:pt idx="19025">
                  <c:v>13844.2</c:v>
                </c:pt>
                <c:pt idx="19026">
                  <c:v>13370.69</c:v>
                </c:pt>
                <c:pt idx="19027">
                  <c:v>13324.69</c:v>
                </c:pt>
                <c:pt idx="19028">
                  <c:v>8416.32</c:v>
                </c:pt>
                <c:pt idx="19029">
                  <c:v>8243.6</c:v>
                </c:pt>
                <c:pt idx="19030">
                  <c:v>13404.59</c:v>
                </c:pt>
                <c:pt idx="19031">
                  <c:v>14400.87</c:v>
                </c:pt>
                <c:pt idx="19032">
                  <c:v>10535.65</c:v>
                </c:pt>
                <c:pt idx="19033">
                  <c:v>13481.1</c:v>
                </c:pt>
                <c:pt idx="19034">
                  <c:v>13873.48</c:v>
                </c:pt>
                <c:pt idx="19035">
                  <c:v>19287.07</c:v>
                </c:pt>
                <c:pt idx="19036">
                  <c:v>10071.51</c:v>
                </c:pt>
                <c:pt idx="19037">
                  <c:v>14131.39</c:v>
                </c:pt>
                <c:pt idx="19038">
                  <c:v>11748.58</c:v>
                </c:pt>
                <c:pt idx="19039">
                  <c:v>17898.689999999999</c:v>
                </c:pt>
                <c:pt idx="19040">
                  <c:v>18847.29</c:v>
                </c:pt>
                <c:pt idx="19041">
                  <c:v>15723.51</c:v>
                </c:pt>
                <c:pt idx="19042">
                  <c:v>15809.19</c:v>
                </c:pt>
                <c:pt idx="19043">
                  <c:v>3410.15</c:v>
                </c:pt>
                <c:pt idx="19044">
                  <c:v>5103.08</c:v>
                </c:pt>
                <c:pt idx="19045">
                  <c:v>5811.26</c:v>
                </c:pt>
                <c:pt idx="19046">
                  <c:v>7852.18</c:v>
                </c:pt>
                <c:pt idx="19047">
                  <c:v>7732.71</c:v>
                </c:pt>
                <c:pt idx="19048">
                  <c:v>4620.1400000000003</c:v>
                </c:pt>
                <c:pt idx="19049">
                  <c:v>4478.2</c:v>
                </c:pt>
                <c:pt idx="19050">
                  <c:v>2805.26</c:v>
                </c:pt>
                <c:pt idx="19051">
                  <c:v>6472.4</c:v>
                </c:pt>
                <c:pt idx="19052">
                  <c:v>6326.79</c:v>
                </c:pt>
                <c:pt idx="19053">
                  <c:v>6298.92</c:v>
                </c:pt>
                <c:pt idx="19054">
                  <c:v>5091.6899999999996</c:v>
                </c:pt>
                <c:pt idx="19055">
                  <c:v>7874.91</c:v>
                </c:pt>
                <c:pt idx="19056">
                  <c:v>2560.23</c:v>
                </c:pt>
                <c:pt idx="19057">
                  <c:v>1407.53</c:v>
                </c:pt>
                <c:pt idx="19058">
                  <c:v>3145.62</c:v>
                </c:pt>
                <c:pt idx="19059">
                  <c:v>3435.67</c:v>
                </c:pt>
                <c:pt idx="19060">
                  <c:v>3540.72</c:v>
                </c:pt>
                <c:pt idx="19061">
                  <c:v>3334.09</c:v>
                </c:pt>
                <c:pt idx="19062">
                  <c:v>3248.31</c:v>
                </c:pt>
                <c:pt idx="19063">
                  <c:v>5985.84</c:v>
                </c:pt>
                <c:pt idx="19064">
                  <c:v>8507.8700000000008</c:v>
                </c:pt>
                <c:pt idx="19065">
                  <c:v>9452.6200000000008</c:v>
                </c:pt>
                <c:pt idx="19066">
                  <c:v>11879.01</c:v>
                </c:pt>
                <c:pt idx="19067">
                  <c:v>3854.51</c:v>
                </c:pt>
                <c:pt idx="19068">
                  <c:v>2977.85</c:v>
                </c:pt>
                <c:pt idx="19069">
                  <c:v>3369.37</c:v>
                </c:pt>
                <c:pt idx="19070">
                  <c:v>4423.38</c:v>
                </c:pt>
                <c:pt idx="19071">
                  <c:v>3311.97</c:v>
                </c:pt>
                <c:pt idx="19072">
                  <c:v>3384.76</c:v>
                </c:pt>
                <c:pt idx="19073">
                  <c:v>4924.46</c:v>
                </c:pt>
                <c:pt idx="19074">
                  <c:v>6101.69</c:v>
                </c:pt>
                <c:pt idx="19075">
                  <c:v>7952.72</c:v>
                </c:pt>
                <c:pt idx="19076">
                  <c:v>3754.27</c:v>
                </c:pt>
                <c:pt idx="19077">
                  <c:v>5897.75</c:v>
                </c:pt>
                <c:pt idx="19078">
                  <c:v>6619.51</c:v>
                </c:pt>
                <c:pt idx="19079">
                  <c:v>6120.01</c:v>
                </c:pt>
                <c:pt idx="19080">
                  <c:v>3467.83</c:v>
                </c:pt>
                <c:pt idx="19081">
                  <c:v>5030.3100000000004</c:v>
                </c:pt>
                <c:pt idx="19082">
                  <c:v>4014.31</c:v>
                </c:pt>
                <c:pt idx="19083">
                  <c:v>4868.62</c:v>
                </c:pt>
                <c:pt idx="19084">
                  <c:v>5595.11</c:v>
                </c:pt>
                <c:pt idx="19085">
                  <c:v>3152.57</c:v>
                </c:pt>
                <c:pt idx="19086">
                  <c:v>4827.3900000000003</c:v>
                </c:pt>
                <c:pt idx="19087">
                  <c:v>4854.33</c:v>
                </c:pt>
                <c:pt idx="19088">
                  <c:v>5437.2</c:v>
                </c:pt>
                <c:pt idx="19089">
                  <c:v>3867.29</c:v>
                </c:pt>
                <c:pt idx="19090">
                  <c:v>3007.44</c:v>
                </c:pt>
                <c:pt idx="19091">
                  <c:v>3945.76</c:v>
                </c:pt>
                <c:pt idx="19092">
                  <c:v>1858.78</c:v>
                </c:pt>
                <c:pt idx="19093">
                  <c:v>1419.31</c:v>
                </c:pt>
                <c:pt idx="19094">
                  <c:v>2062.4899999999998</c:v>
                </c:pt>
                <c:pt idx="19095">
                  <c:v>4265.09</c:v>
                </c:pt>
                <c:pt idx="19096">
                  <c:v>4633.0200000000004</c:v>
                </c:pt>
                <c:pt idx="19097">
                  <c:v>5688.04</c:v>
                </c:pt>
                <c:pt idx="19098">
                  <c:v>4150.9399999999996</c:v>
                </c:pt>
                <c:pt idx="19099">
                  <c:v>5408.35</c:v>
                </c:pt>
                <c:pt idx="19100">
                  <c:v>3153.61</c:v>
                </c:pt>
                <c:pt idx="19101">
                  <c:v>3516.32</c:v>
                </c:pt>
                <c:pt idx="19102">
                  <c:v>4111.72</c:v>
                </c:pt>
                <c:pt idx="19103">
                  <c:v>3910.53</c:v>
                </c:pt>
                <c:pt idx="19104">
                  <c:v>4604.62</c:v>
                </c:pt>
                <c:pt idx="19105">
                  <c:v>4043.41</c:v>
                </c:pt>
                <c:pt idx="19106">
                  <c:v>3882.48</c:v>
                </c:pt>
                <c:pt idx="19107">
                  <c:v>2776.41</c:v>
                </c:pt>
                <c:pt idx="19108">
                  <c:v>5161.25</c:v>
                </c:pt>
                <c:pt idx="19109">
                  <c:v>5233.9399999999996</c:v>
                </c:pt>
                <c:pt idx="19110">
                  <c:v>5846.03</c:v>
                </c:pt>
                <c:pt idx="19111">
                  <c:v>5831.07</c:v>
                </c:pt>
                <c:pt idx="19112">
                  <c:v>4145.1099999999997</c:v>
                </c:pt>
                <c:pt idx="19113">
                  <c:v>5797.83</c:v>
                </c:pt>
                <c:pt idx="19114">
                  <c:v>5566.35</c:v>
                </c:pt>
                <c:pt idx="19115">
                  <c:v>6584.91</c:v>
                </c:pt>
                <c:pt idx="19116">
                  <c:v>4818.28</c:v>
                </c:pt>
                <c:pt idx="19117">
                  <c:v>4916.54</c:v>
                </c:pt>
                <c:pt idx="19118">
                  <c:v>4554.34</c:v>
                </c:pt>
                <c:pt idx="19119">
                  <c:v>5206.51</c:v>
                </c:pt>
                <c:pt idx="19120">
                  <c:v>3536.64</c:v>
                </c:pt>
                <c:pt idx="19121">
                  <c:v>4330.16</c:v>
                </c:pt>
                <c:pt idx="19122">
                  <c:v>4395.5200000000004</c:v>
                </c:pt>
                <c:pt idx="19123">
                  <c:v>5666.4</c:v>
                </c:pt>
                <c:pt idx="19124">
                  <c:v>7027.15</c:v>
                </c:pt>
                <c:pt idx="19125">
                  <c:v>6992.85</c:v>
                </c:pt>
                <c:pt idx="19126">
                  <c:v>6007.31</c:v>
                </c:pt>
                <c:pt idx="19127">
                  <c:v>6894.96</c:v>
                </c:pt>
                <c:pt idx="19128">
                  <c:v>6075.86</c:v>
                </c:pt>
                <c:pt idx="19129">
                  <c:v>6030.53</c:v>
                </c:pt>
                <c:pt idx="19130">
                  <c:v>5314.39</c:v>
                </c:pt>
                <c:pt idx="19131">
                  <c:v>4425.3999999999996</c:v>
                </c:pt>
                <c:pt idx="19132">
                  <c:v>4993.8599999999997</c:v>
                </c:pt>
                <c:pt idx="19133">
                  <c:v>6594.52</c:v>
                </c:pt>
                <c:pt idx="19134">
                  <c:v>6495.14</c:v>
                </c:pt>
                <c:pt idx="19135">
                  <c:v>7662.74</c:v>
                </c:pt>
                <c:pt idx="19136">
                  <c:v>3773.28</c:v>
                </c:pt>
                <c:pt idx="19137">
                  <c:v>3350.92</c:v>
                </c:pt>
                <c:pt idx="19138">
                  <c:v>6990.43</c:v>
                </c:pt>
                <c:pt idx="19139">
                  <c:v>4781.59</c:v>
                </c:pt>
                <c:pt idx="19140">
                  <c:v>4049.68</c:v>
                </c:pt>
                <c:pt idx="19141">
                  <c:v>3718.95</c:v>
                </c:pt>
                <c:pt idx="19142">
                  <c:v>2547.3000000000002</c:v>
                </c:pt>
                <c:pt idx="19143">
                  <c:v>5086.4399999999996</c:v>
                </c:pt>
                <c:pt idx="19144">
                  <c:v>3097.48</c:v>
                </c:pt>
                <c:pt idx="19145">
                  <c:v>3930.05</c:v>
                </c:pt>
                <c:pt idx="19146">
                  <c:v>3678.52</c:v>
                </c:pt>
                <c:pt idx="19147">
                  <c:v>5821.49</c:v>
                </c:pt>
                <c:pt idx="19148">
                  <c:v>3674.64</c:v>
                </c:pt>
                <c:pt idx="19149">
                  <c:v>2261.5700000000002</c:v>
                </c:pt>
                <c:pt idx="19150">
                  <c:v>2772.74</c:v>
                </c:pt>
                <c:pt idx="19151">
                  <c:v>1380.79</c:v>
                </c:pt>
                <c:pt idx="19152">
                  <c:v>2981.61</c:v>
                </c:pt>
                <c:pt idx="19153">
                  <c:v>3285.89</c:v>
                </c:pt>
                <c:pt idx="19154">
                  <c:v>4595</c:v>
                </c:pt>
                <c:pt idx="19155">
                  <c:v>4157.5</c:v>
                </c:pt>
                <c:pt idx="19156">
                  <c:v>2256.2800000000002</c:v>
                </c:pt>
                <c:pt idx="19157">
                  <c:v>3087.81</c:v>
                </c:pt>
                <c:pt idx="19158">
                  <c:v>3824.2</c:v>
                </c:pt>
                <c:pt idx="19159">
                  <c:v>2441.13</c:v>
                </c:pt>
                <c:pt idx="19160">
                  <c:v>2629.59</c:v>
                </c:pt>
                <c:pt idx="19161">
                  <c:v>2852.33</c:v>
                </c:pt>
                <c:pt idx="19162">
                  <c:v>2404.6799999999998</c:v>
                </c:pt>
                <c:pt idx="19163">
                  <c:v>3317.31</c:v>
                </c:pt>
                <c:pt idx="19164">
                  <c:v>1986.99</c:v>
                </c:pt>
                <c:pt idx="19165">
                  <c:v>2631.09</c:v>
                </c:pt>
                <c:pt idx="19166">
                  <c:v>3047.45</c:v>
                </c:pt>
                <c:pt idx="19167">
                  <c:v>3812.13</c:v>
                </c:pt>
                <c:pt idx="19168">
                  <c:v>3451.12</c:v>
                </c:pt>
                <c:pt idx="19169">
                  <c:v>2570.81</c:v>
                </c:pt>
                <c:pt idx="19170">
                  <c:v>3702.07</c:v>
                </c:pt>
                <c:pt idx="19171">
                  <c:v>3568.88</c:v>
                </c:pt>
                <c:pt idx="19172">
                  <c:v>2335.4299999999998</c:v>
                </c:pt>
                <c:pt idx="19173">
                  <c:v>3110.01</c:v>
                </c:pt>
                <c:pt idx="19174">
                  <c:v>1736.56</c:v>
                </c:pt>
                <c:pt idx="19175">
                  <c:v>2551.15</c:v>
                </c:pt>
                <c:pt idx="19176">
                  <c:v>3236.83</c:v>
                </c:pt>
                <c:pt idx="19177">
                  <c:v>1754.54</c:v>
                </c:pt>
                <c:pt idx="19178">
                  <c:v>2198.83</c:v>
                </c:pt>
                <c:pt idx="19179">
                  <c:v>2308.79</c:v>
                </c:pt>
                <c:pt idx="19180">
                  <c:v>1934.77</c:v>
                </c:pt>
                <c:pt idx="19181">
                  <c:v>2594.7199999999998</c:v>
                </c:pt>
                <c:pt idx="19182">
                  <c:v>2227.75</c:v>
                </c:pt>
                <c:pt idx="19183">
                  <c:v>2186.92</c:v>
                </c:pt>
                <c:pt idx="19184">
                  <c:v>2287.91</c:v>
                </c:pt>
                <c:pt idx="19185">
                  <c:v>1741.52</c:v>
                </c:pt>
                <c:pt idx="19186">
                  <c:v>2393.9299999999998</c:v>
                </c:pt>
                <c:pt idx="19187">
                  <c:v>1807.18</c:v>
                </c:pt>
                <c:pt idx="19188">
                  <c:v>1892.94</c:v>
                </c:pt>
                <c:pt idx="19189">
                  <c:v>1928.56</c:v>
                </c:pt>
                <c:pt idx="19190">
                  <c:v>1855.65</c:v>
                </c:pt>
                <c:pt idx="19191">
                  <c:v>2103.09</c:v>
                </c:pt>
                <c:pt idx="19192">
                  <c:v>3092.53</c:v>
                </c:pt>
                <c:pt idx="19193">
                  <c:v>2646.86</c:v>
                </c:pt>
                <c:pt idx="19194">
                  <c:v>551.76</c:v>
                </c:pt>
                <c:pt idx="19195">
                  <c:v>1189.78</c:v>
                </c:pt>
                <c:pt idx="19196">
                  <c:v>4532.16</c:v>
                </c:pt>
                <c:pt idx="19197">
                  <c:v>4080.95</c:v>
                </c:pt>
                <c:pt idx="19198">
                  <c:v>5136.97</c:v>
                </c:pt>
                <c:pt idx="19199">
                  <c:v>3356.52</c:v>
                </c:pt>
                <c:pt idx="19200">
                  <c:v>2554.6999999999998</c:v>
                </c:pt>
                <c:pt idx="19201">
                  <c:v>2899.42</c:v>
                </c:pt>
                <c:pt idx="19202">
                  <c:v>4189.95</c:v>
                </c:pt>
                <c:pt idx="19203">
                  <c:v>3927.6</c:v>
                </c:pt>
                <c:pt idx="19204">
                  <c:v>2538.5700000000002</c:v>
                </c:pt>
                <c:pt idx="19205">
                  <c:v>4352.45</c:v>
                </c:pt>
                <c:pt idx="19206">
                  <c:v>3121.01</c:v>
                </c:pt>
                <c:pt idx="19207">
                  <c:v>3835.96</c:v>
                </c:pt>
                <c:pt idx="19208">
                  <c:v>4873.3</c:v>
                </c:pt>
                <c:pt idx="19209">
                  <c:v>4503.01</c:v>
                </c:pt>
                <c:pt idx="19210">
                  <c:v>3445.13</c:v>
                </c:pt>
                <c:pt idx="19211">
                  <c:v>3739.9</c:v>
                </c:pt>
                <c:pt idx="19212">
                  <c:v>3867.28</c:v>
                </c:pt>
                <c:pt idx="19213">
                  <c:v>3529.39</c:v>
                </c:pt>
                <c:pt idx="19214">
                  <c:v>3089.77</c:v>
                </c:pt>
                <c:pt idx="19215">
                  <c:v>3546.43</c:v>
                </c:pt>
                <c:pt idx="19216">
                  <c:v>3526.57</c:v>
                </c:pt>
                <c:pt idx="19217">
                  <c:v>3352.42</c:v>
                </c:pt>
                <c:pt idx="19218">
                  <c:v>3735.48</c:v>
                </c:pt>
                <c:pt idx="19219">
                  <c:v>3030.91</c:v>
                </c:pt>
                <c:pt idx="19220">
                  <c:v>3599.2</c:v>
                </c:pt>
                <c:pt idx="19221">
                  <c:v>3469.16</c:v>
                </c:pt>
                <c:pt idx="19222">
                  <c:v>4088.49</c:v>
                </c:pt>
                <c:pt idx="19223">
                  <c:v>3826.99</c:v>
                </c:pt>
                <c:pt idx="19224">
                  <c:v>3065.33</c:v>
                </c:pt>
                <c:pt idx="19225">
                  <c:v>5051.8</c:v>
                </c:pt>
                <c:pt idx="19226">
                  <c:v>2903.84</c:v>
                </c:pt>
                <c:pt idx="19227">
                  <c:v>4137.6899999999996</c:v>
                </c:pt>
                <c:pt idx="19228">
                  <c:v>5223.12</c:v>
                </c:pt>
                <c:pt idx="19229">
                  <c:v>4645.4799999999996</c:v>
                </c:pt>
                <c:pt idx="19230">
                  <c:v>5165.96</c:v>
                </c:pt>
                <c:pt idx="19231">
                  <c:v>4529.3500000000004</c:v>
                </c:pt>
                <c:pt idx="19232">
                  <c:v>2788.52</c:v>
                </c:pt>
                <c:pt idx="19233">
                  <c:v>3595.5</c:v>
                </c:pt>
                <c:pt idx="19234">
                  <c:v>3735.94</c:v>
                </c:pt>
                <c:pt idx="19235">
                  <c:v>4023.19</c:v>
                </c:pt>
                <c:pt idx="19236">
                  <c:v>3183.09</c:v>
                </c:pt>
                <c:pt idx="19237">
                  <c:v>3713.63</c:v>
                </c:pt>
                <c:pt idx="19238">
                  <c:v>4005.47</c:v>
                </c:pt>
                <c:pt idx="19239">
                  <c:v>3682.17</c:v>
                </c:pt>
                <c:pt idx="19240">
                  <c:v>4387.71</c:v>
                </c:pt>
                <c:pt idx="19241">
                  <c:v>3619.24</c:v>
                </c:pt>
                <c:pt idx="19242">
                  <c:v>3485.04</c:v>
                </c:pt>
                <c:pt idx="19243">
                  <c:v>3706.41</c:v>
                </c:pt>
                <c:pt idx="19244">
                  <c:v>3545.83</c:v>
                </c:pt>
                <c:pt idx="19245">
                  <c:v>4303.57</c:v>
                </c:pt>
                <c:pt idx="19246">
                  <c:v>3143.75</c:v>
                </c:pt>
                <c:pt idx="19247">
                  <c:v>4044.08</c:v>
                </c:pt>
                <c:pt idx="19248">
                  <c:v>4396.47</c:v>
                </c:pt>
                <c:pt idx="19249">
                  <c:v>4959.95</c:v>
                </c:pt>
                <c:pt idx="19250">
                  <c:v>3574.99</c:v>
                </c:pt>
                <c:pt idx="19251">
                  <c:v>3689.69</c:v>
                </c:pt>
                <c:pt idx="19252">
                  <c:v>3660.34</c:v>
                </c:pt>
                <c:pt idx="19253">
                  <c:v>3951.34</c:v>
                </c:pt>
                <c:pt idx="19254">
                  <c:v>3660.86</c:v>
                </c:pt>
                <c:pt idx="19255">
                  <c:v>3174.46</c:v>
                </c:pt>
                <c:pt idx="19256">
                  <c:v>2065.73</c:v>
                </c:pt>
                <c:pt idx="19257">
                  <c:v>2114.62</c:v>
                </c:pt>
                <c:pt idx="19258">
                  <c:v>3527.64</c:v>
                </c:pt>
                <c:pt idx="19259">
                  <c:v>2742.53</c:v>
                </c:pt>
                <c:pt idx="19260">
                  <c:v>2972.72</c:v>
                </c:pt>
                <c:pt idx="19261">
                  <c:v>2499.73</c:v>
                </c:pt>
                <c:pt idx="19262">
                  <c:v>3535.44</c:v>
                </c:pt>
                <c:pt idx="19263">
                  <c:v>3644.05</c:v>
                </c:pt>
                <c:pt idx="19264">
                  <c:v>3468.32</c:v>
                </c:pt>
                <c:pt idx="19265">
                  <c:v>3237.94</c:v>
                </c:pt>
                <c:pt idx="19266">
                  <c:v>2656.97</c:v>
                </c:pt>
                <c:pt idx="19267">
                  <c:v>3506.44</c:v>
                </c:pt>
                <c:pt idx="19268">
                  <c:v>4373.96</c:v>
                </c:pt>
                <c:pt idx="19269">
                  <c:v>3436.42</c:v>
                </c:pt>
                <c:pt idx="19270">
                  <c:v>2485.4299999999998</c:v>
                </c:pt>
                <c:pt idx="19271">
                  <c:v>3713.82</c:v>
                </c:pt>
                <c:pt idx="19272">
                  <c:v>3733.1</c:v>
                </c:pt>
                <c:pt idx="19273">
                  <c:v>3132.18</c:v>
                </c:pt>
                <c:pt idx="19274">
                  <c:v>3553.88</c:v>
                </c:pt>
                <c:pt idx="19275">
                  <c:v>3279.06</c:v>
                </c:pt>
                <c:pt idx="19276">
                  <c:v>3756.44</c:v>
                </c:pt>
                <c:pt idx="19277">
                  <c:v>5338.75</c:v>
                </c:pt>
                <c:pt idx="19278">
                  <c:v>5665.32</c:v>
                </c:pt>
                <c:pt idx="19279">
                  <c:v>4010.54</c:v>
                </c:pt>
                <c:pt idx="19280">
                  <c:v>2680.28</c:v>
                </c:pt>
                <c:pt idx="19281">
                  <c:v>3068.43</c:v>
                </c:pt>
                <c:pt idx="19282">
                  <c:v>2861.35</c:v>
                </c:pt>
                <c:pt idx="19283">
                  <c:v>2738.63</c:v>
                </c:pt>
                <c:pt idx="19284">
                  <c:v>2856.56</c:v>
                </c:pt>
                <c:pt idx="19285">
                  <c:v>2613.39</c:v>
                </c:pt>
                <c:pt idx="19286">
                  <c:v>2582.41</c:v>
                </c:pt>
                <c:pt idx="19287">
                  <c:v>3193.86</c:v>
                </c:pt>
                <c:pt idx="19288">
                  <c:v>3957.72</c:v>
                </c:pt>
                <c:pt idx="19289">
                  <c:v>2530.89</c:v>
                </c:pt>
                <c:pt idx="19290">
                  <c:v>2938.98</c:v>
                </c:pt>
                <c:pt idx="19291">
                  <c:v>2462.8200000000002</c:v>
                </c:pt>
                <c:pt idx="19292">
                  <c:v>1768.26</c:v>
                </c:pt>
                <c:pt idx="19293">
                  <c:v>2092.88</c:v>
                </c:pt>
                <c:pt idx="19294">
                  <c:v>2072.12</c:v>
                </c:pt>
                <c:pt idx="19295">
                  <c:v>2054.2199999999998</c:v>
                </c:pt>
                <c:pt idx="19296">
                  <c:v>1914.05</c:v>
                </c:pt>
                <c:pt idx="19297">
                  <c:v>1806.54</c:v>
                </c:pt>
                <c:pt idx="19298">
                  <c:v>1715.66</c:v>
                </c:pt>
                <c:pt idx="19299">
                  <c:v>1824.54</c:v>
                </c:pt>
                <c:pt idx="19300">
                  <c:v>2472.7199999999998</c:v>
                </c:pt>
                <c:pt idx="19301">
                  <c:v>2642.8</c:v>
                </c:pt>
                <c:pt idx="19302">
                  <c:v>1974.25</c:v>
                </c:pt>
                <c:pt idx="19303">
                  <c:v>2494.71</c:v>
                </c:pt>
                <c:pt idx="19304">
                  <c:v>2101.7199999999998</c:v>
                </c:pt>
                <c:pt idx="19305">
                  <c:v>2703.08</c:v>
                </c:pt>
                <c:pt idx="19306">
                  <c:v>2087.19</c:v>
                </c:pt>
                <c:pt idx="19307">
                  <c:v>2238.79</c:v>
                </c:pt>
                <c:pt idx="19308">
                  <c:v>4086.16</c:v>
                </c:pt>
                <c:pt idx="19309">
                  <c:v>0.62</c:v>
                </c:pt>
                <c:pt idx="19310">
                  <c:v>588.82000000000005</c:v>
                </c:pt>
                <c:pt idx="19311">
                  <c:v>678.92</c:v>
                </c:pt>
                <c:pt idx="19312">
                  <c:v>1765.61</c:v>
                </c:pt>
                <c:pt idx="19313">
                  <c:v>2358.46</c:v>
                </c:pt>
                <c:pt idx="19314">
                  <c:v>5085.66</c:v>
                </c:pt>
                <c:pt idx="19315">
                  <c:v>3776.25</c:v>
                </c:pt>
                <c:pt idx="19316">
                  <c:v>1983.76</c:v>
                </c:pt>
                <c:pt idx="19317">
                  <c:v>486.76</c:v>
                </c:pt>
                <c:pt idx="19318">
                  <c:v>6480.56</c:v>
                </c:pt>
                <c:pt idx="19319">
                  <c:v>6191.33</c:v>
                </c:pt>
                <c:pt idx="19320">
                  <c:v>3931.42</c:v>
                </c:pt>
                <c:pt idx="19321">
                  <c:v>4685.12</c:v>
                </c:pt>
                <c:pt idx="19322">
                  <c:v>3759.51</c:v>
                </c:pt>
                <c:pt idx="19323">
                  <c:v>6182.86</c:v>
                </c:pt>
                <c:pt idx="19324">
                  <c:v>4075.86</c:v>
                </c:pt>
                <c:pt idx="19325">
                  <c:v>1927.56</c:v>
                </c:pt>
                <c:pt idx="19326">
                  <c:v>5547.65</c:v>
                </c:pt>
                <c:pt idx="19327">
                  <c:v>2997.78</c:v>
                </c:pt>
                <c:pt idx="19328">
                  <c:v>5467.64</c:v>
                </c:pt>
                <c:pt idx="19329">
                  <c:v>3974.5</c:v>
                </c:pt>
                <c:pt idx="19330">
                  <c:v>5229.33</c:v>
                </c:pt>
                <c:pt idx="19331">
                  <c:v>2351.9499999999998</c:v>
                </c:pt>
                <c:pt idx="19332">
                  <c:v>3345.08</c:v>
                </c:pt>
                <c:pt idx="19333">
                  <c:v>4126.08</c:v>
                </c:pt>
                <c:pt idx="19334">
                  <c:v>4431.49</c:v>
                </c:pt>
                <c:pt idx="19335">
                  <c:v>2448.4499999999998</c:v>
                </c:pt>
                <c:pt idx="19336">
                  <c:v>4639.03</c:v>
                </c:pt>
                <c:pt idx="19337">
                  <c:v>3631</c:v>
                </c:pt>
                <c:pt idx="19338">
                  <c:v>2785.28</c:v>
                </c:pt>
                <c:pt idx="19339">
                  <c:v>6316.45</c:v>
                </c:pt>
                <c:pt idx="19340">
                  <c:v>2512.5700000000002</c:v>
                </c:pt>
                <c:pt idx="19341">
                  <c:v>3171.42</c:v>
                </c:pt>
                <c:pt idx="19342">
                  <c:v>4211.9799999999996</c:v>
                </c:pt>
                <c:pt idx="19343">
                  <c:v>1959.17</c:v>
                </c:pt>
                <c:pt idx="19344">
                  <c:v>4086.55</c:v>
                </c:pt>
                <c:pt idx="19345">
                  <c:v>3106.8</c:v>
                </c:pt>
                <c:pt idx="19346">
                  <c:v>2642.94</c:v>
                </c:pt>
                <c:pt idx="19347">
                  <c:v>4745.21</c:v>
                </c:pt>
                <c:pt idx="19348">
                  <c:v>2948.65</c:v>
                </c:pt>
                <c:pt idx="19349">
                  <c:v>2708.93</c:v>
                </c:pt>
                <c:pt idx="19350">
                  <c:v>3022.96</c:v>
                </c:pt>
                <c:pt idx="19351">
                  <c:v>2629.35</c:v>
                </c:pt>
                <c:pt idx="19352">
                  <c:v>3542.12</c:v>
                </c:pt>
                <c:pt idx="19353">
                  <c:v>2347.69</c:v>
                </c:pt>
                <c:pt idx="19354">
                  <c:v>2146.98</c:v>
                </c:pt>
                <c:pt idx="19355">
                  <c:v>2885.61</c:v>
                </c:pt>
                <c:pt idx="19356">
                  <c:v>4349.3900000000003</c:v>
                </c:pt>
                <c:pt idx="19357">
                  <c:v>3223.03</c:v>
                </c:pt>
                <c:pt idx="19358">
                  <c:v>2976.45</c:v>
                </c:pt>
                <c:pt idx="19359">
                  <c:v>2570.6799999999998</c:v>
                </c:pt>
                <c:pt idx="19360">
                  <c:v>2318</c:v>
                </c:pt>
                <c:pt idx="19361">
                  <c:v>2109.2399999999998</c:v>
                </c:pt>
                <c:pt idx="19362">
                  <c:v>2898.1</c:v>
                </c:pt>
                <c:pt idx="19363">
                  <c:v>2585.29</c:v>
                </c:pt>
                <c:pt idx="19364">
                  <c:v>2357.08</c:v>
                </c:pt>
                <c:pt idx="19365">
                  <c:v>2146.96</c:v>
                </c:pt>
                <c:pt idx="19366">
                  <c:v>2482.5300000000002</c:v>
                </c:pt>
                <c:pt idx="19367">
                  <c:v>2281.04</c:v>
                </c:pt>
                <c:pt idx="19368">
                  <c:v>1938.97</c:v>
                </c:pt>
                <c:pt idx="19369">
                  <c:v>2116.38</c:v>
                </c:pt>
                <c:pt idx="19370">
                  <c:v>2070.87</c:v>
                </c:pt>
                <c:pt idx="19371">
                  <c:v>1435.7</c:v>
                </c:pt>
                <c:pt idx="19372">
                  <c:v>2269.85</c:v>
                </c:pt>
                <c:pt idx="19373">
                  <c:v>2348.91</c:v>
                </c:pt>
                <c:pt idx="19374">
                  <c:v>2202.04</c:v>
                </c:pt>
                <c:pt idx="19375">
                  <c:v>2830.45</c:v>
                </c:pt>
                <c:pt idx="19376">
                  <c:v>2317.06</c:v>
                </c:pt>
                <c:pt idx="19377">
                  <c:v>2362.21</c:v>
                </c:pt>
                <c:pt idx="19378">
                  <c:v>1876.38</c:v>
                </c:pt>
                <c:pt idx="19379">
                  <c:v>2758.31</c:v>
                </c:pt>
                <c:pt idx="19380">
                  <c:v>2391.9</c:v>
                </c:pt>
                <c:pt idx="19381">
                  <c:v>311.39999999999998</c:v>
                </c:pt>
                <c:pt idx="19382">
                  <c:v>3886.73</c:v>
                </c:pt>
                <c:pt idx="19383">
                  <c:v>4282.7</c:v>
                </c:pt>
                <c:pt idx="19384">
                  <c:v>2857.29</c:v>
                </c:pt>
                <c:pt idx="19385">
                  <c:v>2648.69</c:v>
                </c:pt>
                <c:pt idx="19386">
                  <c:v>5000.9799999999996</c:v>
                </c:pt>
                <c:pt idx="19387">
                  <c:v>2629.47</c:v>
                </c:pt>
                <c:pt idx="19388">
                  <c:v>2948.21</c:v>
                </c:pt>
                <c:pt idx="19389">
                  <c:v>2265.5500000000002</c:v>
                </c:pt>
                <c:pt idx="19390">
                  <c:v>2974.12</c:v>
                </c:pt>
                <c:pt idx="19391">
                  <c:v>2206.61</c:v>
                </c:pt>
                <c:pt idx="19392">
                  <c:v>1942.94</c:v>
                </c:pt>
                <c:pt idx="19393">
                  <c:v>1961.36</c:v>
                </c:pt>
                <c:pt idx="19394">
                  <c:v>1041.83</c:v>
                </c:pt>
                <c:pt idx="19395">
                  <c:v>1827.46</c:v>
                </c:pt>
                <c:pt idx="19396">
                  <c:v>1751.08</c:v>
                </c:pt>
                <c:pt idx="19397">
                  <c:v>2329.84</c:v>
                </c:pt>
                <c:pt idx="19398">
                  <c:v>2192.19</c:v>
                </c:pt>
                <c:pt idx="19399">
                  <c:v>1871.19</c:v>
                </c:pt>
                <c:pt idx="19400">
                  <c:v>2616.73</c:v>
                </c:pt>
                <c:pt idx="19401">
                  <c:v>1838.15</c:v>
                </c:pt>
                <c:pt idx="19402">
                  <c:v>1082.4100000000001</c:v>
                </c:pt>
                <c:pt idx="19403">
                  <c:v>2062.44</c:v>
                </c:pt>
                <c:pt idx="19404">
                  <c:v>2942.43</c:v>
                </c:pt>
                <c:pt idx="19405">
                  <c:v>2474.7199999999998</c:v>
                </c:pt>
                <c:pt idx="19406">
                  <c:v>2368.81</c:v>
                </c:pt>
                <c:pt idx="19407">
                  <c:v>1721.45</c:v>
                </c:pt>
                <c:pt idx="19408">
                  <c:v>1627.61</c:v>
                </c:pt>
                <c:pt idx="19409">
                  <c:v>1513.56</c:v>
                </c:pt>
                <c:pt idx="19410">
                  <c:v>2545.1</c:v>
                </c:pt>
                <c:pt idx="19411">
                  <c:v>2237.02</c:v>
                </c:pt>
                <c:pt idx="19412">
                  <c:v>2189.0300000000002</c:v>
                </c:pt>
                <c:pt idx="19413">
                  <c:v>3082.15</c:v>
                </c:pt>
                <c:pt idx="19414">
                  <c:v>2314.98</c:v>
                </c:pt>
                <c:pt idx="19415">
                  <c:v>2361.09</c:v>
                </c:pt>
                <c:pt idx="19416">
                  <c:v>1596.8</c:v>
                </c:pt>
                <c:pt idx="19417">
                  <c:v>2358.31</c:v>
                </c:pt>
                <c:pt idx="19418">
                  <c:v>2019.45</c:v>
                </c:pt>
                <c:pt idx="19419">
                  <c:v>2709.31</c:v>
                </c:pt>
                <c:pt idx="19420">
                  <c:v>2325.06</c:v>
                </c:pt>
                <c:pt idx="19421">
                  <c:v>2271.02</c:v>
                </c:pt>
                <c:pt idx="19422">
                  <c:v>1680.38</c:v>
                </c:pt>
                <c:pt idx="19423">
                  <c:v>2276.88</c:v>
                </c:pt>
                <c:pt idx="19424">
                  <c:v>2184.1</c:v>
                </c:pt>
                <c:pt idx="19425">
                  <c:v>1875.94</c:v>
                </c:pt>
                <c:pt idx="19426">
                  <c:v>2177.98</c:v>
                </c:pt>
                <c:pt idx="19427">
                  <c:v>1784.27</c:v>
                </c:pt>
                <c:pt idx="19428">
                  <c:v>1872.64</c:v>
                </c:pt>
                <c:pt idx="19429">
                  <c:v>1871.81</c:v>
                </c:pt>
                <c:pt idx="19430">
                  <c:v>1767.47</c:v>
                </c:pt>
                <c:pt idx="19431">
                  <c:v>2363.61</c:v>
                </c:pt>
                <c:pt idx="19432">
                  <c:v>4656.67</c:v>
                </c:pt>
                <c:pt idx="19433">
                  <c:v>2941.35</c:v>
                </c:pt>
                <c:pt idx="19434">
                  <c:v>1453.84</c:v>
                </c:pt>
                <c:pt idx="19435">
                  <c:v>1702.76</c:v>
                </c:pt>
                <c:pt idx="19436">
                  <c:v>1472.59</c:v>
                </c:pt>
                <c:pt idx="19437">
                  <c:v>1191.73</c:v>
                </c:pt>
                <c:pt idx="19438">
                  <c:v>1408.97</c:v>
                </c:pt>
                <c:pt idx="19439">
                  <c:v>1773.95</c:v>
                </c:pt>
                <c:pt idx="19440">
                  <c:v>1687.85</c:v>
                </c:pt>
                <c:pt idx="19441">
                  <c:v>1830.11</c:v>
                </c:pt>
                <c:pt idx="19442">
                  <c:v>2842.44</c:v>
                </c:pt>
                <c:pt idx="19443">
                  <c:v>1936.21</c:v>
                </c:pt>
                <c:pt idx="19444">
                  <c:v>1818.89</c:v>
                </c:pt>
                <c:pt idx="19445">
                  <c:v>2380.9699999999998</c:v>
                </c:pt>
                <c:pt idx="19446">
                  <c:v>2471.86</c:v>
                </c:pt>
                <c:pt idx="19447">
                  <c:v>2438.4</c:v>
                </c:pt>
                <c:pt idx="19448">
                  <c:v>1573.78</c:v>
                </c:pt>
                <c:pt idx="19449">
                  <c:v>2083.58</c:v>
                </c:pt>
                <c:pt idx="19450">
                  <c:v>1263.5899999999999</c:v>
                </c:pt>
                <c:pt idx="19451">
                  <c:v>1268.57</c:v>
                </c:pt>
                <c:pt idx="19452">
                  <c:v>1880.35</c:v>
                </c:pt>
                <c:pt idx="19453">
                  <c:v>1852.28</c:v>
                </c:pt>
                <c:pt idx="19454">
                  <c:v>2185.65</c:v>
                </c:pt>
                <c:pt idx="19455">
                  <c:v>2235.0100000000002</c:v>
                </c:pt>
                <c:pt idx="19456">
                  <c:v>2606.54</c:v>
                </c:pt>
                <c:pt idx="19457">
                  <c:v>2129.5300000000002</c:v>
                </c:pt>
                <c:pt idx="19458">
                  <c:v>1156.69</c:v>
                </c:pt>
                <c:pt idx="19459">
                  <c:v>1980.22</c:v>
                </c:pt>
                <c:pt idx="19460">
                  <c:v>1690.09</c:v>
                </c:pt>
                <c:pt idx="19461">
                  <c:v>1838.03</c:v>
                </c:pt>
                <c:pt idx="19462">
                  <c:v>1986.84</c:v>
                </c:pt>
                <c:pt idx="19463">
                  <c:v>1752.47</c:v>
                </c:pt>
                <c:pt idx="19464">
                  <c:v>1298.75</c:v>
                </c:pt>
                <c:pt idx="19465">
                  <c:v>2853.16</c:v>
                </c:pt>
                <c:pt idx="19466">
                  <c:v>2100.12</c:v>
                </c:pt>
                <c:pt idx="19467">
                  <c:v>1534.61</c:v>
                </c:pt>
                <c:pt idx="19468">
                  <c:v>2453.9</c:v>
                </c:pt>
                <c:pt idx="19469">
                  <c:v>1696.8</c:v>
                </c:pt>
                <c:pt idx="19470">
                  <c:v>1575.75</c:v>
                </c:pt>
                <c:pt idx="19471">
                  <c:v>3448.3</c:v>
                </c:pt>
                <c:pt idx="19472">
                  <c:v>2867.75</c:v>
                </c:pt>
                <c:pt idx="19473">
                  <c:v>2251.14</c:v>
                </c:pt>
                <c:pt idx="19474">
                  <c:v>1390.53</c:v>
                </c:pt>
                <c:pt idx="19475">
                  <c:v>1662.47</c:v>
                </c:pt>
                <c:pt idx="19476">
                  <c:v>1482.75</c:v>
                </c:pt>
                <c:pt idx="19477">
                  <c:v>1743.65</c:v>
                </c:pt>
                <c:pt idx="19478">
                  <c:v>1990.97</c:v>
                </c:pt>
                <c:pt idx="19479">
                  <c:v>1999.58</c:v>
                </c:pt>
                <c:pt idx="19480">
                  <c:v>2162.71</c:v>
                </c:pt>
                <c:pt idx="19481">
                  <c:v>2078.35</c:v>
                </c:pt>
                <c:pt idx="19482">
                  <c:v>2427.0100000000002</c:v>
                </c:pt>
                <c:pt idx="19483">
                  <c:v>1363.85</c:v>
                </c:pt>
                <c:pt idx="19484">
                  <c:v>2060.0300000000002</c:v>
                </c:pt>
                <c:pt idx="19485">
                  <c:v>2081.4899999999998</c:v>
                </c:pt>
                <c:pt idx="19486">
                  <c:v>1848.08</c:v>
                </c:pt>
                <c:pt idx="19487">
                  <c:v>1924.5</c:v>
                </c:pt>
                <c:pt idx="19488">
                  <c:v>2730.14</c:v>
                </c:pt>
                <c:pt idx="19489">
                  <c:v>1758.73</c:v>
                </c:pt>
                <c:pt idx="19490">
                  <c:v>2091.2600000000002</c:v>
                </c:pt>
                <c:pt idx="19491">
                  <c:v>1859.4</c:v>
                </c:pt>
                <c:pt idx="19492">
                  <c:v>1907.57</c:v>
                </c:pt>
                <c:pt idx="19493">
                  <c:v>1441.34</c:v>
                </c:pt>
                <c:pt idx="19494">
                  <c:v>1793.55</c:v>
                </c:pt>
                <c:pt idx="19495">
                  <c:v>2398.91</c:v>
                </c:pt>
                <c:pt idx="19496">
                  <c:v>2277.75</c:v>
                </c:pt>
                <c:pt idx="19497">
                  <c:v>1825.52</c:v>
                </c:pt>
                <c:pt idx="19498">
                  <c:v>1896.49</c:v>
                </c:pt>
                <c:pt idx="19499">
                  <c:v>1647.95</c:v>
                </c:pt>
                <c:pt idx="19500">
                  <c:v>1181.32</c:v>
                </c:pt>
                <c:pt idx="19501">
                  <c:v>3083.81</c:v>
                </c:pt>
                <c:pt idx="19502">
                  <c:v>2998.27</c:v>
                </c:pt>
                <c:pt idx="19503">
                  <c:v>1743.97</c:v>
                </c:pt>
                <c:pt idx="19504">
                  <c:v>2520.66</c:v>
                </c:pt>
                <c:pt idx="19505">
                  <c:v>2607.67</c:v>
                </c:pt>
                <c:pt idx="19506">
                  <c:v>2245.08</c:v>
                </c:pt>
                <c:pt idx="19507">
                  <c:v>1493.31</c:v>
                </c:pt>
                <c:pt idx="19508">
                  <c:v>2584</c:v>
                </c:pt>
                <c:pt idx="19509">
                  <c:v>1831.25</c:v>
                </c:pt>
                <c:pt idx="19510">
                  <c:v>2677.88</c:v>
                </c:pt>
                <c:pt idx="19511">
                  <c:v>2426.0300000000002</c:v>
                </c:pt>
                <c:pt idx="19512">
                  <c:v>3409.08</c:v>
                </c:pt>
                <c:pt idx="19513">
                  <c:v>1725.8</c:v>
                </c:pt>
                <c:pt idx="19514">
                  <c:v>2241.61</c:v>
                </c:pt>
                <c:pt idx="19515">
                  <c:v>2006.49</c:v>
                </c:pt>
                <c:pt idx="19516">
                  <c:v>1480.97</c:v>
                </c:pt>
                <c:pt idx="19517">
                  <c:v>1749.41</c:v>
                </c:pt>
                <c:pt idx="19518">
                  <c:v>1563.01</c:v>
                </c:pt>
                <c:pt idx="19519">
                  <c:v>1937.08</c:v>
                </c:pt>
                <c:pt idx="19520">
                  <c:v>1810.75</c:v>
                </c:pt>
                <c:pt idx="19521">
                  <c:v>2077.6999999999998</c:v>
                </c:pt>
                <c:pt idx="19522">
                  <c:v>2161.14</c:v>
                </c:pt>
                <c:pt idx="19523">
                  <c:v>1893.69</c:v>
                </c:pt>
                <c:pt idx="19524">
                  <c:v>1906.95</c:v>
                </c:pt>
                <c:pt idx="19525">
                  <c:v>1500.53</c:v>
                </c:pt>
                <c:pt idx="19526">
                  <c:v>2417.65</c:v>
                </c:pt>
                <c:pt idx="19527">
                  <c:v>1711.49</c:v>
                </c:pt>
                <c:pt idx="19528">
                  <c:v>1617.7</c:v>
                </c:pt>
                <c:pt idx="19529">
                  <c:v>2524.56</c:v>
                </c:pt>
                <c:pt idx="19530">
                  <c:v>2084.66</c:v>
                </c:pt>
                <c:pt idx="19531">
                  <c:v>1689.08</c:v>
                </c:pt>
                <c:pt idx="19532">
                  <c:v>2421.62</c:v>
                </c:pt>
                <c:pt idx="19533">
                  <c:v>1561.38</c:v>
                </c:pt>
                <c:pt idx="19534">
                  <c:v>2189.13</c:v>
                </c:pt>
                <c:pt idx="19535">
                  <c:v>1681.32</c:v>
                </c:pt>
                <c:pt idx="19536">
                  <c:v>1876.58</c:v>
                </c:pt>
                <c:pt idx="19537">
                  <c:v>1998.66</c:v>
                </c:pt>
                <c:pt idx="19538">
                  <c:v>1735.93</c:v>
                </c:pt>
                <c:pt idx="19539">
                  <c:v>1746.39</c:v>
                </c:pt>
                <c:pt idx="19540">
                  <c:v>2237.27</c:v>
                </c:pt>
                <c:pt idx="19541">
                  <c:v>1741.09</c:v>
                </c:pt>
                <c:pt idx="19542">
                  <c:v>1837.59</c:v>
                </c:pt>
                <c:pt idx="19543">
                  <c:v>1425.98</c:v>
                </c:pt>
                <c:pt idx="19544">
                  <c:v>2020.02</c:v>
                </c:pt>
                <c:pt idx="19545">
                  <c:v>2325.5700000000002</c:v>
                </c:pt>
                <c:pt idx="19546">
                  <c:v>2628.32</c:v>
                </c:pt>
                <c:pt idx="19547">
                  <c:v>2711.87</c:v>
                </c:pt>
                <c:pt idx="19548">
                  <c:v>3080.45</c:v>
                </c:pt>
                <c:pt idx="19549">
                  <c:v>1980.28</c:v>
                </c:pt>
                <c:pt idx="19550">
                  <c:v>2024.71</c:v>
                </c:pt>
                <c:pt idx="19551">
                  <c:v>2439.8200000000002</c:v>
                </c:pt>
                <c:pt idx="19552">
                  <c:v>2384.27</c:v>
                </c:pt>
                <c:pt idx="19553">
                  <c:v>2655.66</c:v>
                </c:pt>
                <c:pt idx="19554">
                  <c:v>2880.79</c:v>
                </c:pt>
                <c:pt idx="19555">
                  <c:v>2226.16</c:v>
                </c:pt>
                <c:pt idx="19556">
                  <c:v>2279.79</c:v>
                </c:pt>
                <c:pt idx="19557">
                  <c:v>2417.91</c:v>
                </c:pt>
                <c:pt idx="19558">
                  <c:v>2599.71</c:v>
                </c:pt>
                <c:pt idx="19559">
                  <c:v>4351.63</c:v>
                </c:pt>
                <c:pt idx="19560">
                  <c:v>3126.03</c:v>
                </c:pt>
                <c:pt idx="19561">
                  <c:v>2262.6999999999998</c:v>
                </c:pt>
                <c:pt idx="19562">
                  <c:v>2030.25</c:v>
                </c:pt>
                <c:pt idx="19563">
                  <c:v>2019.73</c:v>
                </c:pt>
                <c:pt idx="19564">
                  <c:v>2189.1999999999998</c:v>
                </c:pt>
                <c:pt idx="19565">
                  <c:v>1973.29</c:v>
                </c:pt>
                <c:pt idx="19566">
                  <c:v>1893.51</c:v>
                </c:pt>
                <c:pt idx="19567">
                  <c:v>2133.73</c:v>
                </c:pt>
                <c:pt idx="19568">
                  <c:v>2223.12</c:v>
                </c:pt>
                <c:pt idx="19569">
                  <c:v>1701.91</c:v>
                </c:pt>
                <c:pt idx="19570">
                  <c:v>2325.27</c:v>
                </c:pt>
                <c:pt idx="19571">
                  <c:v>2216.46</c:v>
                </c:pt>
                <c:pt idx="19572">
                  <c:v>1946.04</c:v>
                </c:pt>
                <c:pt idx="19573">
                  <c:v>2784.66</c:v>
                </c:pt>
                <c:pt idx="19574">
                  <c:v>1995.56</c:v>
                </c:pt>
                <c:pt idx="19575">
                  <c:v>2250.5</c:v>
                </c:pt>
                <c:pt idx="19576">
                  <c:v>2092.27</c:v>
                </c:pt>
                <c:pt idx="19577">
                  <c:v>4660.17</c:v>
                </c:pt>
                <c:pt idx="19578">
                  <c:v>201.67</c:v>
                </c:pt>
                <c:pt idx="19579">
                  <c:v>1464.7</c:v>
                </c:pt>
                <c:pt idx="19580">
                  <c:v>2130.19</c:v>
                </c:pt>
                <c:pt idx="19581">
                  <c:v>2013.01</c:v>
                </c:pt>
                <c:pt idx="19582">
                  <c:v>2337.2600000000002</c:v>
                </c:pt>
                <c:pt idx="19583">
                  <c:v>2118.6799999999998</c:v>
                </c:pt>
                <c:pt idx="19584">
                  <c:v>2198.39</c:v>
                </c:pt>
                <c:pt idx="19585">
                  <c:v>1439</c:v>
                </c:pt>
                <c:pt idx="19586">
                  <c:v>2074.41</c:v>
                </c:pt>
                <c:pt idx="19587">
                  <c:v>2306.2600000000002</c:v>
                </c:pt>
                <c:pt idx="19588">
                  <c:v>2169.62</c:v>
                </c:pt>
                <c:pt idx="19589">
                  <c:v>2104.8000000000002</c:v>
                </c:pt>
                <c:pt idx="19590">
                  <c:v>1700.94</c:v>
                </c:pt>
                <c:pt idx="19591">
                  <c:v>1955.42</c:v>
                </c:pt>
                <c:pt idx="19592">
                  <c:v>2250.9499999999998</c:v>
                </c:pt>
                <c:pt idx="19593">
                  <c:v>2663.81</c:v>
                </c:pt>
                <c:pt idx="19594">
                  <c:v>2462.41</c:v>
                </c:pt>
                <c:pt idx="19595">
                  <c:v>2292.7800000000002</c:v>
                </c:pt>
                <c:pt idx="19596">
                  <c:v>2107.64</c:v>
                </c:pt>
                <c:pt idx="19597">
                  <c:v>1539.78</c:v>
                </c:pt>
                <c:pt idx="19598">
                  <c:v>2074.08</c:v>
                </c:pt>
                <c:pt idx="19599">
                  <c:v>2292.54</c:v>
                </c:pt>
                <c:pt idx="19600">
                  <c:v>2195.35</c:v>
                </c:pt>
                <c:pt idx="19601">
                  <c:v>2323.35</c:v>
                </c:pt>
                <c:pt idx="19602">
                  <c:v>2021.65</c:v>
                </c:pt>
                <c:pt idx="19603">
                  <c:v>2070.64</c:v>
                </c:pt>
                <c:pt idx="19604">
                  <c:v>2128.5700000000002</c:v>
                </c:pt>
                <c:pt idx="19605">
                  <c:v>2124.36</c:v>
                </c:pt>
                <c:pt idx="19606">
                  <c:v>2469.86</c:v>
                </c:pt>
                <c:pt idx="19607">
                  <c:v>1799.28</c:v>
                </c:pt>
                <c:pt idx="19608">
                  <c:v>1310.18</c:v>
                </c:pt>
                <c:pt idx="19609">
                  <c:v>1946.19</c:v>
                </c:pt>
                <c:pt idx="19610">
                  <c:v>2965.72</c:v>
                </c:pt>
                <c:pt idx="19611">
                  <c:v>1294.8599999999999</c:v>
                </c:pt>
                <c:pt idx="19612">
                  <c:v>2313.71</c:v>
                </c:pt>
                <c:pt idx="19613">
                  <c:v>2168.38</c:v>
                </c:pt>
                <c:pt idx="19614">
                  <c:v>1637.47</c:v>
                </c:pt>
                <c:pt idx="19615">
                  <c:v>2716.71</c:v>
                </c:pt>
                <c:pt idx="19616">
                  <c:v>3530.43</c:v>
                </c:pt>
                <c:pt idx="19617">
                  <c:v>3078.51</c:v>
                </c:pt>
                <c:pt idx="19618">
                  <c:v>1694.4</c:v>
                </c:pt>
                <c:pt idx="19619">
                  <c:v>1793.96</c:v>
                </c:pt>
                <c:pt idx="19620">
                  <c:v>1609.16</c:v>
                </c:pt>
                <c:pt idx="19621">
                  <c:v>1667.76</c:v>
                </c:pt>
                <c:pt idx="19622">
                  <c:v>2558.2800000000002</c:v>
                </c:pt>
                <c:pt idx="19623">
                  <c:v>2140.2600000000002</c:v>
                </c:pt>
                <c:pt idx="19624">
                  <c:v>2208.16</c:v>
                </c:pt>
                <c:pt idx="19625">
                  <c:v>2025.89</c:v>
                </c:pt>
                <c:pt idx="19626">
                  <c:v>2479.92</c:v>
                </c:pt>
                <c:pt idx="19627">
                  <c:v>2158.91</c:v>
                </c:pt>
                <c:pt idx="19628">
                  <c:v>4663.17</c:v>
                </c:pt>
                <c:pt idx="19629">
                  <c:v>1278.0899999999999</c:v>
                </c:pt>
                <c:pt idx="19630">
                  <c:v>99.44</c:v>
                </c:pt>
                <c:pt idx="19631">
                  <c:v>516.91999999999996</c:v>
                </c:pt>
                <c:pt idx="19632">
                  <c:v>951.64</c:v>
                </c:pt>
                <c:pt idx="19633">
                  <c:v>2003.53</c:v>
                </c:pt>
                <c:pt idx="19634">
                  <c:v>969.26</c:v>
                </c:pt>
                <c:pt idx="19635">
                  <c:v>2203.73</c:v>
                </c:pt>
                <c:pt idx="19636">
                  <c:v>2260.2399999999998</c:v>
                </c:pt>
                <c:pt idx="19637">
                  <c:v>1668.25</c:v>
                </c:pt>
                <c:pt idx="19638">
                  <c:v>1444.39</c:v>
                </c:pt>
                <c:pt idx="19639">
                  <c:v>2125.52</c:v>
                </c:pt>
                <c:pt idx="19640">
                  <c:v>1774.98</c:v>
                </c:pt>
                <c:pt idx="19641">
                  <c:v>1525.55</c:v>
                </c:pt>
                <c:pt idx="19642">
                  <c:v>1537.89</c:v>
                </c:pt>
                <c:pt idx="19643">
                  <c:v>2065.5</c:v>
                </c:pt>
                <c:pt idx="19644">
                  <c:v>1394.18</c:v>
                </c:pt>
                <c:pt idx="19645">
                  <c:v>3413.45</c:v>
                </c:pt>
                <c:pt idx="19646">
                  <c:v>3605.46</c:v>
                </c:pt>
                <c:pt idx="19647">
                  <c:v>1591.63</c:v>
                </c:pt>
                <c:pt idx="19648">
                  <c:v>1593.98</c:v>
                </c:pt>
                <c:pt idx="19649">
                  <c:v>1836.62</c:v>
                </c:pt>
                <c:pt idx="19650">
                  <c:v>2117.23</c:v>
                </c:pt>
                <c:pt idx="19651">
                  <c:v>1837.41</c:v>
                </c:pt>
                <c:pt idx="19652">
                  <c:v>2086.0500000000002</c:v>
                </c:pt>
                <c:pt idx="19653">
                  <c:v>1617.34</c:v>
                </c:pt>
                <c:pt idx="19654">
                  <c:v>1526.8</c:v>
                </c:pt>
                <c:pt idx="19655">
                  <c:v>2019.06</c:v>
                </c:pt>
                <c:pt idx="19656">
                  <c:v>1470.73</c:v>
                </c:pt>
                <c:pt idx="19657">
                  <c:v>1665.73</c:v>
                </c:pt>
                <c:pt idx="19658">
                  <c:v>1794.69</c:v>
                </c:pt>
                <c:pt idx="19659">
                  <c:v>1519.18</c:v>
                </c:pt>
                <c:pt idx="19660">
                  <c:v>1726.8</c:v>
                </c:pt>
                <c:pt idx="19661">
                  <c:v>1629.95</c:v>
                </c:pt>
                <c:pt idx="19662">
                  <c:v>1887.54</c:v>
                </c:pt>
                <c:pt idx="19663">
                  <c:v>1640.86</c:v>
                </c:pt>
                <c:pt idx="19664">
                  <c:v>1627.35</c:v>
                </c:pt>
                <c:pt idx="19665">
                  <c:v>1760.03</c:v>
                </c:pt>
                <c:pt idx="19666">
                  <c:v>2189.16</c:v>
                </c:pt>
                <c:pt idx="19667">
                  <c:v>1370.48</c:v>
                </c:pt>
                <c:pt idx="19668">
                  <c:v>1851.76</c:v>
                </c:pt>
                <c:pt idx="19669">
                  <c:v>1629.68</c:v>
                </c:pt>
                <c:pt idx="19670">
                  <c:v>1554.82</c:v>
                </c:pt>
                <c:pt idx="19671">
                  <c:v>1626.87</c:v>
                </c:pt>
                <c:pt idx="19672">
                  <c:v>1597.28</c:v>
                </c:pt>
                <c:pt idx="19673">
                  <c:v>1222.05</c:v>
                </c:pt>
                <c:pt idx="19674">
                  <c:v>2225.2600000000002</c:v>
                </c:pt>
                <c:pt idx="19675">
                  <c:v>1587.94</c:v>
                </c:pt>
                <c:pt idx="19676">
                  <c:v>1730.7</c:v>
                </c:pt>
                <c:pt idx="19677">
                  <c:v>1537.31</c:v>
                </c:pt>
                <c:pt idx="19678">
                  <c:v>2000.63</c:v>
                </c:pt>
                <c:pt idx="19679">
                  <c:v>1319.27</c:v>
                </c:pt>
                <c:pt idx="19680">
                  <c:v>1211.94</c:v>
                </c:pt>
                <c:pt idx="19681">
                  <c:v>1587.41</c:v>
                </c:pt>
                <c:pt idx="19682">
                  <c:v>1543.47</c:v>
                </c:pt>
                <c:pt idx="19683">
                  <c:v>1614.68</c:v>
                </c:pt>
                <c:pt idx="19684">
                  <c:v>1380.36</c:v>
                </c:pt>
                <c:pt idx="19685">
                  <c:v>1379.92</c:v>
                </c:pt>
                <c:pt idx="19686">
                  <c:v>2600.21</c:v>
                </c:pt>
                <c:pt idx="19687">
                  <c:v>1939.45</c:v>
                </c:pt>
                <c:pt idx="19688">
                  <c:v>2299.41</c:v>
                </c:pt>
                <c:pt idx="19689">
                  <c:v>966.29</c:v>
                </c:pt>
                <c:pt idx="19690">
                  <c:v>1706.42</c:v>
                </c:pt>
                <c:pt idx="19691">
                  <c:v>1728.32</c:v>
                </c:pt>
                <c:pt idx="19692">
                  <c:v>1698.35</c:v>
                </c:pt>
                <c:pt idx="19693">
                  <c:v>2298.3200000000002</c:v>
                </c:pt>
                <c:pt idx="19694">
                  <c:v>2406.84</c:v>
                </c:pt>
                <c:pt idx="19695">
                  <c:v>1865.53</c:v>
                </c:pt>
                <c:pt idx="19696">
                  <c:v>1894.43</c:v>
                </c:pt>
                <c:pt idx="19697">
                  <c:v>1896.29</c:v>
                </c:pt>
                <c:pt idx="19698">
                  <c:v>1705.91</c:v>
                </c:pt>
                <c:pt idx="19699">
                  <c:v>1387.95</c:v>
                </c:pt>
                <c:pt idx="19700">
                  <c:v>1452.76</c:v>
                </c:pt>
                <c:pt idx="19701">
                  <c:v>3747.24</c:v>
                </c:pt>
                <c:pt idx="19702">
                  <c:v>3091.89</c:v>
                </c:pt>
                <c:pt idx="19703">
                  <c:v>2927.73</c:v>
                </c:pt>
                <c:pt idx="19704">
                  <c:v>1599.48</c:v>
                </c:pt>
                <c:pt idx="19705">
                  <c:v>1990.06</c:v>
                </c:pt>
                <c:pt idx="19706">
                  <c:v>1705.66</c:v>
                </c:pt>
                <c:pt idx="19707">
                  <c:v>2205.9899999999998</c:v>
                </c:pt>
                <c:pt idx="19708">
                  <c:v>1486.36</c:v>
                </c:pt>
                <c:pt idx="19709">
                  <c:v>1456.62</c:v>
                </c:pt>
                <c:pt idx="19710">
                  <c:v>1739.11</c:v>
                </c:pt>
                <c:pt idx="19711">
                  <c:v>1442.09</c:v>
                </c:pt>
                <c:pt idx="19712">
                  <c:v>1647.29</c:v>
                </c:pt>
                <c:pt idx="19713">
                  <c:v>1983.4</c:v>
                </c:pt>
                <c:pt idx="19714">
                  <c:v>1799.27</c:v>
                </c:pt>
                <c:pt idx="19715">
                  <c:v>1626.98</c:v>
                </c:pt>
                <c:pt idx="19716">
                  <c:v>1064.68</c:v>
                </c:pt>
                <c:pt idx="19717">
                  <c:v>1579.54</c:v>
                </c:pt>
                <c:pt idx="19718">
                  <c:v>2221.46</c:v>
                </c:pt>
                <c:pt idx="19719">
                  <c:v>1757.96</c:v>
                </c:pt>
                <c:pt idx="19720">
                  <c:v>1847.19</c:v>
                </c:pt>
                <c:pt idx="19721">
                  <c:v>2270.04</c:v>
                </c:pt>
                <c:pt idx="19722">
                  <c:v>1435.94</c:v>
                </c:pt>
                <c:pt idx="19723">
                  <c:v>1553.14</c:v>
                </c:pt>
                <c:pt idx="19724">
                  <c:v>1934.68</c:v>
                </c:pt>
                <c:pt idx="19725">
                  <c:v>1716.29</c:v>
                </c:pt>
                <c:pt idx="19726">
                  <c:v>1512.96</c:v>
                </c:pt>
                <c:pt idx="19727">
                  <c:v>1656.85</c:v>
                </c:pt>
                <c:pt idx="19728">
                  <c:v>2016.75</c:v>
                </c:pt>
                <c:pt idx="19729">
                  <c:v>1634.08</c:v>
                </c:pt>
                <c:pt idx="19730">
                  <c:v>2560.31</c:v>
                </c:pt>
                <c:pt idx="19731">
                  <c:v>1506.75</c:v>
                </c:pt>
                <c:pt idx="19732">
                  <c:v>1073.2</c:v>
                </c:pt>
                <c:pt idx="19733">
                  <c:v>1397.69</c:v>
                </c:pt>
                <c:pt idx="19734">
                  <c:v>1432.41</c:v>
                </c:pt>
                <c:pt idx="19735">
                  <c:v>1302.4100000000001</c:v>
                </c:pt>
                <c:pt idx="19736">
                  <c:v>1661.35</c:v>
                </c:pt>
                <c:pt idx="19737">
                  <c:v>2240.14</c:v>
                </c:pt>
                <c:pt idx="19738">
                  <c:v>1687.1</c:v>
                </c:pt>
                <c:pt idx="19739">
                  <c:v>1415.3</c:v>
                </c:pt>
                <c:pt idx="19740">
                  <c:v>1369.38</c:v>
                </c:pt>
                <c:pt idx="19741">
                  <c:v>1939.61</c:v>
                </c:pt>
                <c:pt idx="19742">
                  <c:v>1640.91</c:v>
                </c:pt>
                <c:pt idx="19743">
                  <c:v>1687.29</c:v>
                </c:pt>
                <c:pt idx="19744">
                  <c:v>1852.49</c:v>
                </c:pt>
                <c:pt idx="19745">
                  <c:v>4539.53</c:v>
                </c:pt>
                <c:pt idx="19746">
                  <c:v>3098.47</c:v>
                </c:pt>
                <c:pt idx="19747">
                  <c:v>1229.19</c:v>
                </c:pt>
                <c:pt idx="19748">
                  <c:v>1771.62</c:v>
                </c:pt>
                <c:pt idx="19749">
                  <c:v>1792.79</c:v>
                </c:pt>
                <c:pt idx="19750">
                  <c:v>4305.04</c:v>
                </c:pt>
                <c:pt idx="19751">
                  <c:v>490.41</c:v>
                </c:pt>
                <c:pt idx="19752">
                  <c:v>1712.26</c:v>
                </c:pt>
                <c:pt idx="19753">
                  <c:v>1625</c:v>
                </c:pt>
                <c:pt idx="19754">
                  <c:v>1412.6</c:v>
                </c:pt>
                <c:pt idx="19755">
                  <c:v>1928.53</c:v>
                </c:pt>
                <c:pt idx="19756">
                  <c:v>2101.69</c:v>
                </c:pt>
                <c:pt idx="19757">
                  <c:v>1897.33</c:v>
                </c:pt>
                <c:pt idx="19758">
                  <c:v>1838.16</c:v>
                </c:pt>
                <c:pt idx="19759">
                  <c:v>1873.11</c:v>
                </c:pt>
                <c:pt idx="19760">
                  <c:v>1630.35</c:v>
                </c:pt>
                <c:pt idx="19761">
                  <c:v>2501.5100000000002</c:v>
                </c:pt>
                <c:pt idx="19762">
                  <c:v>1157.95</c:v>
                </c:pt>
                <c:pt idx="19763">
                  <c:v>1716.71</c:v>
                </c:pt>
                <c:pt idx="19764">
                  <c:v>1862.96</c:v>
                </c:pt>
                <c:pt idx="19765">
                  <c:v>1562.24</c:v>
                </c:pt>
                <c:pt idx="19766">
                  <c:v>2559.88</c:v>
                </c:pt>
                <c:pt idx="19767">
                  <c:v>2928.37</c:v>
                </c:pt>
                <c:pt idx="19768">
                  <c:v>1764.42</c:v>
                </c:pt>
                <c:pt idx="19769">
                  <c:v>1363.14</c:v>
                </c:pt>
                <c:pt idx="19770">
                  <c:v>1578.65</c:v>
                </c:pt>
                <c:pt idx="19771">
                  <c:v>1331.41</c:v>
                </c:pt>
                <c:pt idx="19772">
                  <c:v>1055.8399999999999</c:v>
                </c:pt>
                <c:pt idx="19773">
                  <c:v>1791.61</c:v>
                </c:pt>
                <c:pt idx="19774">
                  <c:v>2208.15</c:v>
                </c:pt>
                <c:pt idx="19775">
                  <c:v>2018.68</c:v>
                </c:pt>
                <c:pt idx="19776">
                  <c:v>1996.46</c:v>
                </c:pt>
                <c:pt idx="19777">
                  <c:v>1811.66</c:v>
                </c:pt>
                <c:pt idx="19778">
                  <c:v>1870.9</c:v>
                </c:pt>
                <c:pt idx="19779">
                  <c:v>1452.96</c:v>
                </c:pt>
                <c:pt idx="19780">
                  <c:v>1324.95</c:v>
                </c:pt>
                <c:pt idx="19781">
                  <c:v>1758.97</c:v>
                </c:pt>
                <c:pt idx="19782">
                  <c:v>2017.57</c:v>
                </c:pt>
                <c:pt idx="19783">
                  <c:v>1776.97</c:v>
                </c:pt>
                <c:pt idx="19784">
                  <c:v>1640.2</c:v>
                </c:pt>
                <c:pt idx="19785">
                  <c:v>1347.94</c:v>
                </c:pt>
                <c:pt idx="19786">
                  <c:v>1297.93</c:v>
                </c:pt>
                <c:pt idx="19787">
                  <c:v>2107.89</c:v>
                </c:pt>
                <c:pt idx="19788">
                  <c:v>4399.01</c:v>
                </c:pt>
                <c:pt idx="19789">
                  <c:v>3269.87</c:v>
                </c:pt>
                <c:pt idx="19790">
                  <c:v>1561.04</c:v>
                </c:pt>
                <c:pt idx="19791">
                  <c:v>2015.28</c:v>
                </c:pt>
                <c:pt idx="19792">
                  <c:v>1010.87</c:v>
                </c:pt>
                <c:pt idx="19793">
                  <c:v>1860.98</c:v>
                </c:pt>
                <c:pt idx="19794">
                  <c:v>1665.33</c:v>
                </c:pt>
                <c:pt idx="19795">
                  <c:v>1750.65</c:v>
                </c:pt>
                <c:pt idx="19796">
                  <c:v>1262.82</c:v>
                </c:pt>
                <c:pt idx="19797">
                  <c:v>1377.25</c:v>
                </c:pt>
                <c:pt idx="19798">
                  <c:v>1751.99</c:v>
                </c:pt>
                <c:pt idx="19799">
                  <c:v>1360.23</c:v>
                </c:pt>
                <c:pt idx="19800">
                  <c:v>2085.87</c:v>
                </c:pt>
                <c:pt idx="19801">
                  <c:v>1632.79</c:v>
                </c:pt>
                <c:pt idx="19802">
                  <c:v>2000.17</c:v>
                </c:pt>
                <c:pt idx="19803">
                  <c:v>2768.4</c:v>
                </c:pt>
                <c:pt idx="19804">
                  <c:v>1565.33</c:v>
                </c:pt>
                <c:pt idx="19805">
                  <c:v>1086.45</c:v>
                </c:pt>
                <c:pt idx="19806">
                  <c:v>2241.08</c:v>
                </c:pt>
                <c:pt idx="19807">
                  <c:v>2020.9</c:v>
                </c:pt>
                <c:pt idx="19808">
                  <c:v>1731.81</c:v>
                </c:pt>
                <c:pt idx="19809">
                  <c:v>1970.63</c:v>
                </c:pt>
                <c:pt idx="19810">
                  <c:v>2011.76</c:v>
                </c:pt>
                <c:pt idx="19811">
                  <c:v>691.14</c:v>
                </c:pt>
                <c:pt idx="19812">
                  <c:v>1293.69</c:v>
                </c:pt>
                <c:pt idx="19813">
                  <c:v>1380.96</c:v>
                </c:pt>
                <c:pt idx="19814">
                  <c:v>1158.77</c:v>
                </c:pt>
                <c:pt idx="19815">
                  <c:v>1731.32</c:v>
                </c:pt>
                <c:pt idx="19816">
                  <c:v>2798.86</c:v>
                </c:pt>
                <c:pt idx="19817">
                  <c:v>1750.53</c:v>
                </c:pt>
                <c:pt idx="19818">
                  <c:v>1192.03</c:v>
                </c:pt>
                <c:pt idx="19819">
                  <c:v>1715.04</c:v>
                </c:pt>
                <c:pt idx="19820">
                  <c:v>1706.89</c:v>
                </c:pt>
                <c:pt idx="19821">
                  <c:v>1033.3800000000001</c:v>
                </c:pt>
                <c:pt idx="19822">
                  <c:v>2684.7</c:v>
                </c:pt>
                <c:pt idx="19823">
                  <c:v>1641.76</c:v>
                </c:pt>
                <c:pt idx="19824">
                  <c:v>1125.97</c:v>
                </c:pt>
                <c:pt idx="19825">
                  <c:v>1595.24</c:v>
                </c:pt>
                <c:pt idx="19826">
                  <c:v>1557.47</c:v>
                </c:pt>
                <c:pt idx="19827">
                  <c:v>1908.7</c:v>
                </c:pt>
                <c:pt idx="19828">
                  <c:v>1996.37</c:v>
                </c:pt>
                <c:pt idx="19829">
                  <c:v>1777.53</c:v>
                </c:pt>
                <c:pt idx="19830">
                  <c:v>1727.32</c:v>
                </c:pt>
                <c:pt idx="19831">
                  <c:v>2575.37</c:v>
                </c:pt>
                <c:pt idx="19832">
                  <c:v>3235.15</c:v>
                </c:pt>
                <c:pt idx="19833">
                  <c:v>1458.73</c:v>
                </c:pt>
                <c:pt idx="19834">
                  <c:v>1427.47</c:v>
                </c:pt>
                <c:pt idx="19835">
                  <c:v>1827.21</c:v>
                </c:pt>
                <c:pt idx="19836">
                  <c:v>2530.06</c:v>
                </c:pt>
                <c:pt idx="19837">
                  <c:v>1567.68</c:v>
                </c:pt>
                <c:pt idx="19838">
                  <c:v>2000.35</c:v>
                </c:pt>
                <c:pt idx="19839">
                  <c:v>1976.53</c:v>
                </c:pt>
                <c:pt idx="19840">
                  <c:v>1331.3</c:v>
                </c:pt>
                <c:pt idx="19841">
                  <c:v>1523.28</c:v>
                </c:pt>
                <c:pt idx="19842">
                  <c:v>1710.45</c:v>
                </c:pt>
                <c:pt idx="19843">
                  <c:v>1974.64</c:v>
                </c:pt>
                <c:pt idx="19844">
                  <c:v>1765.3</c:v>
                </c:pt>
                <c:pt idx="19845">
                  <c:v>2874.01</c:v>
                </c:pt>
                <c:pt idx="19846">
                  <c:v>1953.72</c:v>
                </c:pt>
                <c:pt idx="19847">
                  <c:v>1354.68</c:v>
                </c:pt>
                <c:pt idx="19848">
                  <c:v>2264.52</c:v>
                </c:pt>
                <c:pt idx="19849">
                  <c:v>1726.67</c:v>
                </c:pt>
                <c:pt idx="19850">
                  <c:v>1463.03</c:v>
                </c:pt>
                <c:pt idx="19851">
                  <c:v>3220.71</c:v>
                </c:pt>
                <c:pt idx="19852">
                  <c:v>1722.8</c:v>
                </c:pt>
                <c:pt idx="19853">
                  <c:v>1325.79</c:v>
                </c:pt>
                <c:pt idx="19854">
                  <c:v>1864.78</c:v>
                </c:pt>
                <c:pt idx="19855">
                  <c:v>1788.01</c:v>
                </c:pt>
                <c:pt idx="19856">
                  <c:v>1964.43</c:v>
                </c:pt>
                <c:pt idx="19857">
                  <c:v>1616.05</c:v>
                </c:pt>
                <c:pt idx="19858">
                  <c:v>2703.15</c:v>
                </c:pt>
                <c:pt idx="19859">
                  <c:v>2079.09</c:v>
                </c:pt>
                <c:pt idx="19860">
                  <c:v>1674.95</c:v>
                </c:pt>
                <c:pt idx="19861">
                  <c:v>1820.33</c:v>
                </c:pt>
                <c:pt idx="19862">
                  <c:v>2440.88</c:v>
                </c:pt>
                <c:pt idx="19863">
                  <c:v>1942.8</c:v>
                </c:pt>
                <c:pt idx="19864">
                  <c:v>1925.16</c:v>
                </c:pt>
                <c:pt idx="19865">
                  <c:v>2529.6799999999998</c:v>
                </c:pt>
                <c:pt idx="19866">
                  <c:v>1189.3699999999999</c:v>
                </c:pt>
                <c:pt idx="19867">
                  <c:v>1325.72</c:v>
                </c:pt>
                <c:pt idx="19868">
                  <c:v>1590.95</c:v>
                </c:pt>
                <c:pt idx="19869">
                  <c:v>1571.85</c:v>
                </c:pt>
                <c:pt idx="19870">
                  <c:v>1776.16</c:v>
                </c:pt>
                <c:pt idx="19871">
                  <c:v>2104.79</c:v>
                </c:pt>
                <c:pt idx="19872">
                  <c:v>1737.65</c:v>
                </c:pt>
                <c:pt idx="19873">
                  <c:v>1349.27</c:v>
                </c:pt>
                <c:pt idx="19874">
                  <c:v>1536.3</c:v>
                </c:pt>
                <c:pt idx="19875">
                  <c:v>2719.61</c:v>
                </c:pt>
                <c:pt idx="19876">
                  <c:v>1465.01</c:v>
                </c:pt>
                <c:pt idx="19877">
                  <c:v>2381.62</c:v>
                </c:pt>
                <c:pt idx="19878">
                  <c:v>2821.09</c:v>
                </c:pt>
                <c:pt idx="19879">
                  <c:v>1708.95</c:v>
                </c:pt>
                <c:pt idx="19880">
                  <c:v>2295.5700000000002</c:v>
                </c:pt>
                <c:pt idx="19881">
                  <c:v>1786.07</c:v>
                </c:pt>
                <c:pt idx="19882">
                  <c:v>1971.62</c:v>
                </c:pt>
                <c:pt idx="19883">
                  <c:v>831.5</c:v>
                </c:pt>
                <c:pt idx="19884">
                  <c:v>2035.94</c:v>
                </c:pt>
                <c:pt idx="19885">
                  <c:v>2128.84</c:v>
                </c:pt>
                <c:pt idx="19886">
                  <c:v>1873.46</c:v>
                </c:pt>
                <c:pt idx="19887">
                  <c:v>2201.8200000000002</c:v>
                </c:pt>
                <c:pt idx="19888">
                  <c:v>1984.39</c:v>
                </c:pt>
                <c:pt idx="19889">
                  <c:v>1366.55</c:v>
                </c:pt>
                <c:pt idx="19890">
                  <c:v>2247.75</c:v>
                </c:pt>
                <c:pt idx="19891">
                  <c:v>1801.55</c:v>
                </c:pt>
                <c:pt idx="19892">
                  <c:v>4412.6499999999996</c:v>
                </c:pt>
                <c:pt idx="19893">
                  <c:v>2312.77</c:v>
                </c:pt>
                <c:pt idx="19894">
                  <c:v>2844.97</c:v>
                </c:pt>
                <c:pt idx="19895">
                  <c:v>2475.5100000000002</c:v>
                </c:pt>
                <c:pt idx="19896">
                  <c:v>4739.7299999999996</c:v>
                </c:pt>
                <c:pt idx="19897">
                  <c:v>2085.31</c:v>
                </c:pt>
                <c:pt idx="19898">
                  <c:v>2892.63</c:v>
                </c:pt>
                <c:pt idx="19899">
                  <c:v>2426.02</c:v>
                </c:pt>
                <c:pt idx="19900">
                  <c:v>3933.05</c:v>
                </c:pt>
                <c:pt idx="19901">
                  <c:v>2606.9899999999998</c:v>
                </c:pt>
                <c:pt idx="19902">
                  <c:v>2318.4</c:v>
                </c:pt>
                <c:pt idx="19903">
                  <c:v>2743.6</c:v>
                </c:pt>
                <c:pt idx="19904">
                  <c:v>2179.29</c:v>
                </c:pt>
                <c:pt idx="19905">
                  <c:v>2673.43</c:v>
                </c:pt>
                <c:pt idx="19906">
                  <c:v>2029.1</c:v>
                </c:pt>
                <c:pt idx="19907">
                  <c:v>2171.58</c:v>
                </c:pt>
                <c:pt idx="19908">
                  <c:v>2198.64</c:v>
                </c:pt>
                <c:pt idx="19909">
                  <c:v>1708.95</c:v>
                </c:pt>
                <c:pt idx="19910">
                  <c:v>2068.41</c:v>
                </c:pt>
                <c:pt idx="19911">
                  <c:v>2319.71</c:v>
                </c:pt>
                <c:pt idx="19912">
                  <c:v>2201.91</c:v>
                </c:pt>
                <c:pt idx="19913">
                  <c:v>2146.19</c:v>
                </c:pt>
                <c:pt idx="19914">
                  <c:v>1834.09</c:v>
                </c:pt>
                <c:pt idx="19915">
                  <c:v>2498.11</c:v>
                </c:pt>
                <c:pt idx="19916">
                  <c:v>3156.03</c:v>
                </c:pt>
                <c:pt idx="19917">
                  <c:v>2143.42</c:v>
                </c:pt>
                <c:pt idx="19918">
                  <c:v>2446.17</c:v>
                </c:pt>
                <c:pt idx="19919">
                  <c:v>2033.42</c:v>
                </c:pt>
                <c:pt idx="19920">
                  <c:v>1556.37</c:v>
                </c:pt>
                <c:pt idx="19921">
                  <c:v>2027.18</c:v>
                </c:pt>
                <c:pt idx="19922">
                  <c:v>1288.02</c:v>
                </c:pt>
                <c:pt idx="19923">
                  <c:v>3640.67</c:v>
                </c:pt>
                <c:pt idx="19924">
                  <c:v>1802.88</c:v>
                </c:pt>
                <c:pt idx="19925">
                  <c:v>2210.61</c:v>
                </c:pt>
                <c:pt idx="19926">
                  <c:v>2340.29</c:v>
                </c:pt>
                <c:pt idx="19927">
                  <c:v>1949.16</c:v>
                </c:pt>
                <c:pt idx="19928">
                  <c:v>1836.68</c:v>
                </c:pt>
                <c:pt idx="19929">
                  <c:v>1986.37</c:v>
                </c:pt>
                <c:pt idx="19930">
                  <c:v>2044.95</c:v>
                </c:pt>
                <c:pt idx="19931">
                  <c:v>1687.86</c:v>
                </c:pt>
                <c:pt idx="19932">
                  <c:v>2717.66</c:v>
                </c:pt>
                <c:pt idx="19933">
                  <c:v>1438.67</c:v>
                </c:pt>
                <c:pt idx="19934">
                  <c:v>1703.54</c:v>
                </c:pt>
                <c:pt idx="19935">
                  <c:v>2072.9699999999998</c:v>
                </c:pt>
                <c:pt idx="19936">
                  <c:v>2298.9299999999998</c:v>
                </c:pt>
                <c:pt idx="19937">
                  <c:v>2100.35</c:v>
                </c:pt>
                <c:pt idx="19938">
                  <c:v>1284.6199999999999</c:v>
                </c:pt>
                <c:pt idx="19939">
                  <c:v>1472.49</c:v>
                </c:pt>
                <c:pt idx="19940">
                  <c:v>1951.27</c:v>
                </c:pt>
                <c:pt idx="19941">
                  <c:v>2204.27</c:v>
                </c:pt>
                <c:pt idx="19942">
                  <c:v>2320.36</c:v>
                </c:pt>
                <c:pt idx="19943">
                  <c:v>2470.9299999999998</c:v>
                </c:pt>
                <c:pt idx="19944">
                  <c:v>1925.22</c:v>
                </c:pt>
                <c:pt idx="19945">
                  <c:v>2067.52</c:v>
                </c:pt>
                <c:pt idx="19946">
                  <c:v>2014.83</c:v>
                </c:pt>
                <c:pt idx="19947">
                  <c:v>2080.0100000000002</c:v>
                </c:pt>
                <c:pt idx="19948">
                  <c:v>1971.04</c:v>
                </c:pt>
                <c:pt idx="19949">
                  <c:v>2451.88</c:v>
                </c:pt>
                <c:pt idx="19950">
                  <c:v>2167.2199999999998</c:v>
                </c:pt>
                <c:pt idx="19951">
                  <c:v>2020.4</c:v>
                </c:pt>
                <c:pt idx="19952">
                  <c:v>2525.19</c:v>
                </c:pt>
                <c:pt idx="19953">
                  <c:v>1911.5</c:v>
                </c:pt>
                <c:pt idx="19954">
                  <c:v>1738.12</c:v>
                </c:pt>
                <c:pt idx="19955">
                  <c:v>2336.42</c:v>
                </c:pt>
                <c:pt idx="19956">
                  <c:v>1213.5899999999999</c:v>
                </c:pt>
                <c:pt idx="19957">
                  <c:v>1641.57</c:v>
                </c:pt>
                <c:pt idx="19958">
                  <c:v>1905.31</c:v>
                </c:pt>
                <c:pt idx="19959">
                  <c:v>4739.16</c:v>
                </c:pt>
                <c:pt idx="19960">
                  <c:v>3390.73</c:v>
                </c:pt>
                <c:pt idx="19961">
                  <c:v>1878.07</c:v>
                </c:pt>
                <c:pt idx="19962">
                  <c:v>2387.1999999999998</c:v>
                </c:pt>
                <c:pt idx="19963">
                  <c:v>1509.35</c:v>
                </c:pt>
                <c:pt idx="19964">
                  <c:v>2179.06</c:v>
                </c:pt>
                <c:pt idx="19965">
                  <c:v>1934.93</c:v>
                </c:pt>
                <c:pt idx="19966">
                  <c:v>1932.68</c:v>
                </c:pt>
                <c:pt idx="19967">
                  <c:v>1653.85</c:v>
                </c:pt>
                <c:pt idx="19968">
                  <c:v>2267.67</c:v>
                </c:pt>
                <c:pt idx="19969">
                  <c:v>2199.19</c:v>
                </c:pt>
                <c:pt idx="19970">
                  <c:v>2119.9699999999998</c:v>
                </c:pt>
                <c:pt idx="19971">
                  <c:v>2635.1</c:v>
                </c:pt>
                <c:pt idx="19972">
                  <c:v>3656.82</c:v>
                </c:pt>
                <c:pt idx="19973">
                  <c:v>2290.7800000000002</c:v>
                </c:pt>
                <c:pt idx="19974">
                  <c:v>2328.63</c:v>
                </c:pt>
                <c:pt idx="19975">
                  <c:v>2177.88</c:v>
                </c:pt>
                <c:pt idx="19976">
                  <c:v>1892.24</c:v>
                </c:pt>
                <c:pt idx="19977">
                  <c:v>2165.3200000000002</c:v>
                </c:pt>
                <c:pt idx="19978">
                  <c:v>1904.96</c:v>
                </c:pt>
                <c:pt idx="19979">
                  <c:v>1741.55</c:v>
                </c:pt>
                <c:pt idx="19980">
                  <c:v>1994.62</c:v>
                </c:pt>
                <c:pt idx="19981">
                  <c:v>4133.13</c:v>
                </c:pt>
                <c:pt idx="19982">
                  <c:v>1930.67</c:v>
                </c:pt>
                <c:pt idx="19983">
                  <c:v>2556.11</c:v>
                </c:pt>
                <c:pt idx="19984">
                  <c:v>2732.1</c:v>
                </c:pt>
                <c:pt idx="19985">
                  <c:v>2293.94</c:v>
                </c:pt>
                <c:pt idx="19986">
                  <c:v>1659.86</c:v>
                </c:pt>
                <c:pt idx="19987">
                  <c:v>1390.51</c:v>
                </c:pt>
                <c:pt idx="19988">
                  <c:v>1785.99</c:v>
                </c:pt>
                <c:pt idx="19989">
                  <c:v>2488.79</c:v>
                </c:pt>
                <c:pt idx="19990">
                  <c:v>2090.06</c:v>
                </c:pt>
                <c:pt idx="19991">
                  <c:v>3469.76</c:v>
                </c:pt>
                <c:pt idx="19992">
                  <c:v>2613.79</c:v>
                </c:pt>
                <c:pt idx="19993">
                  <c:v>890.99</c:v>
                </c:pt>
                <c:pt idx="19994">
                  <c:v>327.43</c:v>
                </c:pt>
                <c:pt idx="19995">
                  <c:v>522.70000000000005</c:v>
                </c:pt>
                <c:pt idx="19996">
                  <c:v>2403.4499999999998</c:v>
                </c:pt>
                <c:pt idx="19997">
                  <c:v>1920.59</c:v>
                </c:pt>
                <c:pt idx="19998">
                  <c:v>2082.5100000000002</c:v>
                </c:pt>
                <c:pt idx="19999">
                  <c:v>1850.56</c:v>
                </c:pt>
                <c:pt idx="20000">
                  <c:v>1357.45</c:v>
                </c:pt>
                <c:pt idx="20001">
                  <c:v>2325.33</c:v>
                </c:pt>
                <c:pt idx="20002">
                  <c:v>1820.04</c:v>
                </c:pt>
                <c:pt idx="20003">
                  <c:v>1513.99</c:v>
                </c:pt>
                <c:pt idx="20004">
                  <c:v>1744.14</c:v>
                </c:pt>
                <c:pt idx="20005">
                  <c:v>1101.1500000000001</c:v>
                </c:pt>
                <c:pt idx="20006">
                  <c:v>1737.83</c:v>
                </c:pt>
                <c:pt idx="20007">
                  <c:v>1236.27</c:v>
                </c:pt>
                <c:pt idx="20008">
                  <c:v>2101.8000000000002</c:v>
                </c:pt>
                <c:pt idx="20009">
                  <c:v>1452.74</c:v>
                </c:pt>
                <c:pt idx="20010">
                  <c:v>1182.51</c:v>
                </c:pt>
                <c:pt idx="20011">
                  <c:v>1857.31</c:v>
                </c:pt>
                <c:pt idx="20012">
                  <c:v>1303.78</c:v>
                </c:pt>
                <c:pt idx="20013">
                  <c:v>1749.12</c:v>
                </c:pt>
                <c:pt idx="20014">
                  <c:v>1864.8</c:v>
                </c:pt>
                <c:pt idx="20015">
                  <c:v>1648.19</c:v>
                </c:pt>
                <c:pt idx="20016">
                  <c:v>2106.0700000000002</c:v>
                </c:pt>
                <c:pt idx="20017">
                  <c:v>1389.63</c:v>
                </c:pt>
                <c:pt idx="20018">
                  <c:v>2923.21</c:v>
                </c:pt>
                <c:pt idx="20019">
                  <c:v>1712.72</c:v>
                </c:pt>
                <c:pt idx="20020">
                  <c:v>2026.2</c:v>
                </c:pt>
                <c:pt idx="20021">
                  <c:v>3682.96</c:v>
                </c:pt>
                <c:pt idx="20022">
                  <c:v>2010.61</c:v>
                </c:pt>
                <c:pt idx="20023">
                  <c:v>1894.07</c:v>
                </c:pt>
                <c:pt idx="20024">
                  <c:v>2474.9499999999998</c:v>
                </c:pt>
                <c:pt idx="20025">
                  <c:v>2024.38</c:v>
                </c:pt>
                <c:pt idx="20026">
                  <c:v>2141.16</c:v>
                </c:pt>
                <c:pt idx="20027">
                  <c:v>1897.59</c:v>
                </c:pt>
                <c:pt idx="20028">
                  <c:v>1755.45</c:v>
                </c:pt>
                <c:pt idx="20029">
                  <c:v>1747.63</c:v>
                </c:pt>
                <c:pt idx="20030">
                  <c:v>1965.11</c:v>
                </c:pt>
                <c:pt idx="20031">
                  <c:v>2002.45</c:v>
                </c:pt>
                <c:pt idx="20032">
                  <c:v>1547.91</c:v>
                </c:pt>
                <c:pt idx="20033">
                  <c:v>985.59</c:v>
                </c:pt>
                <c:pt idx="20034">
                  <c:v>1351.43</c:v>
                </c:pt>
                <c:pt idx="20035">
                  <c:v>1542.29</c:v>
                </c:pt>
                <c:pt idx="20036">
                  <c:v>1282.8699999999999</c:v>
                </c:pt>
                <c:pt idx="20037">
                  <c:v>1880.39</c:v>
                </c:pt>
                <c:pt idx="20038">
                  <c:v>2335.11</c:v>
                </c:pt>
                <c:pt idx="20039">
                  <c:v>1764.86</c:v>
                </c:pt>
                <c:pt idx="20040">
                  <c:v>1886.56</c:v>
                </c:pt>
                <c:pt idx="20041">
                  <c:v>1799.56</c:v>
                </c:pt>
                <c:pt idx="20042">
                  <c:v>1764.19</c:v>
                </c:pt>
                <c:pt idx="20043">
                  <c:v>1208.45</c:v>
                </c:pt>
                <c:pt idx="20044">
                  <c:v>1858.98</c:v>
                </c:pt>
                <c:pt idx="20045">
                  <c:v>1851.86</c:v>
                </c:pt>
                <c:pt idx="20046">
                  <c:v>2024.49</c:v>
                </c:pt>
                <c:pt idx="20047">
                  <c:v>1960.58</c:v>
                </c:pt>
                <c:pt idx="20048">
                  <c:v>2252.62</c:v>
                </c:pt>
                <c:pt idx="20049">
                  <c:v>1389.65</c:v>
                </c:pt>
                <c:pt idx="20050">
                  <c:v>1935.25</c:v>
                </c:pt>
                <c:pt idx="20051">
                  <c:v>1333.62</c:v>
                </c:pt>
                <c:pt idx="20052">
                  <c:v>2178.0100000000002</c:v>
                </c:pt>
                <c:pt idx="20053">
                  <c:v>1325.86</c:v>
                </c:pt>
                <c:pt idx="20054">
                  <c:v>2112.35</c:v>
                </c:pt>
                <c:pt idx="20055">
                  <c:v>1074.9100000000001</c:v>
                </c:pt>
                <c:pt idx="20056">
                  <c:v>2268.54</c:v>
                </c:pt>
                <c:pt idx="20057">
                  <c:v>2136.63</c:v>
                </c:pt>
                <c:pt idx="20058">
                  <c:v>1430.59</c:v>
                </c:pt>
                <c:pt idx="20059">
                  <c:v>1862.07</c:v>
                </c:pt>
                <c:pt idx="20060">
                  <c:v>2326.96</c:v>
                </c:pt>
                <c:pt idx="20061">
                  <c:v>1728.75</c:v>
                </c:pt>
                <c:pt idx="20062">
                  <c:v>1362.01</c:v>
                </c:pt>
                <c:pt idx="20063">
                  <c:v>1269.3399999999999</c:v>
                </c:pt>
                <c:pt idx="20064">
                  <c:v>1745.28</c:v>
                </c:pt>
                <c:pt idx="20065">
                  <c:v>1485.39</c:v>
                </c:pt>
                <c:pt idx="20066">
                  <c:v>2741.47</c:v>
                </c:pt>
                <c:pt idx="20067">
                  <c:v>6637.28</c:v>
                </c:pt>
                <c:pt idx="20068">
                  <c:v>2393.41</c:v>
                </c:pt>
                <c:pt idx="20069">
                  <c:v>1342.87</c:v>
                </c:pt>
                <c:pt idx="20070">
                  <c:v>2406.31</c:v>
                </c:pt>
                <c:pt idx="20071">
                  <c:v>2235.86</c:v>
                </c:pt>
                <c:pt idx="20072">
                  <c:v>1886.17</c:v>
                </c:pt>
                <c:pt idx="20073">
                  <c:v>1774.02</c:v>
                </c:pt>
                <c:pt idx="20074">
                  <c:v>1376.97</c:v>
                </c:pt>
                <c:pt idx="20075">
                  <c:v>1943.18</c:v>
                </c:pt>
                <c:pt idx="20076">
                  <c:v>1419.65</c:v>
                </c:pt>
                <c:pt idx="20077">
                  <c:v>1931.57</c:v>
                </c:pt>
                <c:pt idx="20078">
                  <c:v>1353.27</c:v>
                </c:pt>
                <c:pt idx="20079">
                  <c:v>1553.43</c:v>
                </c:pt>
                <c:pt idx="20080">
                  <c:v>1943.05</c:v>
                </c:pt>
                <c:pt idx="20081">
                  <c:v>1260.32</c:v>
                </c:pt>
                <c:pt idx="20082">
                  <c:v>1613.17</c:v>
                </c:pt>
                <c:pt idx="20083">
                  <c:v>1439.96</c:v>
                </c:pt>
                <c:pt idx="20084">
                  <c:v>797.61</c:v>
                </c:pt>
                <c:pt idx="20085">
                  <c:v>1224.54</c:v>
                </c:pt>
                <c:pt idx="20086">
                  <c:v>1384.41</c:v>
                </c:pt>
                <c:pt idx="20087">
                  <c:v>1813.59</c:v>
                </c:pt>
                <c:pt idx="20088">
                  <c:v>1616.47</c:v>
                </c:pt>
                <c:pt idx="20089">
                  <c:v>2261.3200000000002</c:v>
                </c:pt>
                <c:pt idx="20090">
                  <c:v>1704.78</c:v>
                </c:pt>
                <c:pt idx="20091">
                  <c:v>1358.51</c:v>
                </c:pt>
                <c:pt idx="20092">
                  <c:v>3370.83</c:v>
                </c:pt>
                <c:pt idx="20093">
                  <c:v>1487.35</c:v>
                </c:pt>
                <c:pt idx="20094">
                  <c:v>2184.91</c:v>
                </c:pt>
                <c:pt idx="20095">
                  <c:v>1467.88</c:v>
                </c:pt>
                <c:pt idx="20096">
                  <c:v>1534.87</c:v>
                </c:pt>
                <c:pt idx="20097">
                  <c:v>1695.05</c:v>
                </c:pt>
                <c:pt idx="20098">
                  <c:v>1493.24</c:v>
                </c:pt>
                <c:pt idx="20099">
                  <c:v>3511.9</c:v>
                </c:pt>
                <c:pt idx="20100">
                  <c:v>3327.06</c:v>
                </c:pt>
                <c:pt idx="20101">
                  <c:v>1758.2</c:v>
                </c:pt>
                <c:pt idx="20102">
                  <c:v>1732.01</c:v>
                </c:pt>
                <c:pt idx="20103">
                  <c:v>2017.58</c:v>
                </c:pt>
                <c:pt idx="20104">
                  <c:v>2022.2</c:v>
                </c:pt>
                <c:pt idx="20105">
                  <c:v>2301.42</c:v>
                </c:pt>
                <c:pt idx="20106">
                  <c:v>1151.44</c:v>
                </c:pt>
                <c:pt idx="20107">
                  <c:v>1689.4</c:v>
                </c:pt>
                <c:pt idx="20108">
                  <c:v>1560.93</c:v>
                </c:pt>
                <c:pt idx="20109">
                  <c:v>719.11</c:v>
                </c:pt>
                <c:pt idx="20110">
                  <c:v>1768.05</c:v>
                </c:pt>
                <c:pt idx="20111">
                  <c:v>2035.64</c:v>
                </c:pt>
                <c:pt idx="20112">
                  <c:v>1793.61</c:v>
                </c:pt>
                <c:pt idx="20113">
                  <c:v>2609.9899999999998</c:v>
                </c:pt>
                <c:pt idx="20114">
                  <c:v>2279.92</c:v>
                </c:pt>
                <c:pt idx="20115">
                  <c:v>2144.94</c:v>
                </c:pt>
                <c:pt idx="20116">
                  <c:v>1327.15</c:v>
                </c:pt>
                <c:pt idx="20117">
                  <c:v>1257.95</c:v>
                </c:pt>
                <c:pt idx="20118">
                  <c:v>1956.79</c:v>
                </c:pt>
                <c:pt idx="20119">
                  <c:v>1799.91</c:v>
                </c:pt>
                <c:pt idx="20120">
                  <c:v>1576.72</c:v>
                </c:pt>
                <c:pt idx="20121">
                  <c:v>1575.06</c:v>
                </c:pt>
                <c:pt idx="20122">
                  <c:v>2572.34</c:v>
                </c:pt>
                <c:pt idx="20123">
                  <c:v>1707.88</c:v>
                </c:pt>
                <c:pt idx="20124">
                  <c:v>1199.1300000000001</c:v>
                </c:pt>
                <c:pt idx="20125">
                  <c:v>1309.82</c:v>
                </c:pt>
                <c:pt idx="20126">
                  <c:v>1688.31</c:v>
                </c:pt>
                <c:pt idx="20127">
                  <c:v>1513.67</c:v>
                </c:pt>
                <c:pt idx="20128">
                  <c:v>2404.94</c:v>
                </c:pt>
                <c:pt idx="20129">
                  <c:v>2117.67</c:v>
                </c:pt>
                <c:pt idx="20130">
                  <c:v>1925.71</c:v>
                </c:pt>
                <c:pt idx="20131">
                  <c:v>1579.9</c:v>
                </c:pt>
                <c:pt idx="20132">
                  <c:v>2203.33</c:v>
                </c:pt>
                <c:pt idx="20133">
                  <c:v>1700.91</c:v>
                </c:pt>
                <c:pt idx="20134">
                  <c:v>1764.69</c:v>
                </c:pt>
                <c:pt idx="20135">
                  <c:v>1401.98</c:v>
                </c:pt>
                <c:pt idx="20136">
                  <c:v>3757.49</c:v>
                </c:pt>
                <c:pt idx="20137">
                  <c:v>1444.53</c:v>
                </c:pt>
                <c:pt idx="20138">
                  <c:v>2287.11</c:v>
                </c:pt>
                <c:pt idx="20139">
                  <c:v>2734.51</c:v>
                </c:pt>
                <c:pt idx="20140">
                  <c:v>1625.78</c:v>
                </c:pt>
                <c:pt idx="20141">
                  <c:v>1516.44</c:v>
                </c:pt>
                <c:pt idx="20142">
                  <c:v>1777.24</c:v>
                </c:pt>
                <c:pt idx="20143">
                  <c:v>1391.49</c:v>
                </c:pt>
                <c:pt idx="20144">
                  <c:v>2584.59</c:v>
                </c:pt>
                <c:pt idx="20145">
                  <c:v>2133.09</c:v>
                </c:pt>
                <c:pt idx="20146">
                  <c:v>2921.39</c:v>
                </c:pt>
                <c:pt idx="20147">
                  <c:v>2322.12</c:v>
                </c:pt>
                <c:pt idx="20148">
                  <c:v>2538.2600000000002</c:v>
                </c:pt>
                <c:pt idx="20149">
                  <c:v>2247.63</c:v>
                </c:pt>
                <c:pt idx="20150">
                  <c:v>2220.42</c:v>
                </c:pt>
                <c:pt idx="20151">
                  <c:v>1663.98</c:v>
                </c:pt>
                <c:pt idx="20152">
                  <c:v>1410.59</c:v>
                </c:pt>
                <c:pt idx="20153">
                  <c:v>1588.43</c:v>
                </c:pt>
                <c:pt idx="20154">
                  <c:v>1251.81</c:v>
                </c:pt>
                <c:pt idx="20155">
                  <c:v>2329.89</c:v>
                </c:pt>
                <c:pt idx="20156">
                  <c:v>3440.01</c:v>
                </c:pt>
                <c:pt idx="20157">
                  <c:v>2650.12</c:v>
                </c:pt>
                <c:pt idx="20158">
                  <c:v>2243.52</c:v>
                </c:pt>
                <c:pt idx="20159">
                  <c:v>2038.14</c:v>
                </c:pt>
                <c:pt idx="20160">
                  <c:v>2876.09</c:v>
                </c:pt>
                <c:pt idx="20161">
                  <c:v>2437.2600000000002</c:v>
                </c:pt>
                <c:pt idx="20162">
                  <c:v>2070.48</c:v>
                </c:pt>
                <c:pt idx="20163">
                  <c:v>1561.63</c:v>
                </c:pt>
                <c:pt idx="20164">
                  <c:v>2140.77</c:v>
                </c:pt>
                <c:pt idx="20165">
                  <c:v>2154.6799999999998</c:v>
                </c:pt>
                <c:pt idx="20166">
                  <c:v>2292.0700000000002</c:v>
                </c:pt>
                <c:pt idx="20167">
                  <c:v>1750.16</c:v>
                </c:pt>
                <c:pt idx="20168">
                  <c:v>1975.92</c:v>
                </c:pt>
                <c:pt idx="20169">
                  <c:v>2113.39</c:v>
                </c:pt>
                <c:pt idx="20170">
                  <c:v>1570.62</c:v>
                </c:pt>
                <c:pt idx="20171">
                  <c:v>1705.13</c:v>
                </c:pt>
                <c:pt idx="20172">
                  <c:v>2201.6799999999998</c:v>
                </c:pt>
                <c:pt idx="20173">
                  <c:v>2193.84</c:v>
                </c:pt>
                <c:pt idx="20174">
                  <c:v>2082.33</c:v>
                </c:pt>
                <c:pt idx="20175">
                  <c:v>1920.25</c:v>
                </c:pt>
                <c:pt idx="20176">
                  <c:v>1557.12</c:v>
                </c:pt>
                <c:pt idx="20177">
                  <c:v>3224.96</c:v>
                </c:pt>
                <c:pt idx="20178">
                  <c:v>1225.81</c:v>
                </c:pt>
                <c:pt idx="20179">
                  <c:v>1473.89</c:v>
                </c:pt>
                <c:pt idx="20180">
                  <c:v>1198.98</c:v>
                </c:pt>
                <c:pt idx="20181">
                  <c:v>1585</c:v>
                </c:pt>
                <c:pt idx="20182">
                  <c:v>1703.7</c:v>
                </c:pt>
                <c:pt idx="20183">
                  <c:v>1522.2</c:v>
                </c:pt>
                <c:pt idx="20184">
                  <c:v>1697.76</c:v>
                </c:pt>
                <c:pt idx="20185">
                  <c:v>1482.82</c:v>
                </c:pt>
                <c:pt idx="20186">
                  <c:v>1775.23</c:v>
                </c:pt>
                <c:pt idx="20187">
                  <c:v>1496.6</c:v>
                </c:pt>
                <c:pt idx="20188">
                  <c:v>1080.3800000000001</c:v>
                </c:pt>
                <c:pt idx="20189">
                  <c:v>1724.15</c:v>
                </c:pt>
                <c:pt idx="20190">
                  <c:v>1754.84</c:v>
                </c:pt>
                <c:pt idx="20191">
                  <c:v>1639.48</c:v>
                </c:pt>
                <c:pt idx="20192">
                  <c:v>1320.55</c:v>
                </c:pt>
                <c:pt idx="20193">
                  <c:v>1219.71</c:v>
                </c:pt>
                <c:pt idx="20194">
                  <c:v>1888.82</c:v>
                </c:pt>
                <c:pt idx="20195">
                  <c:v>1510.15</c:v>
                </c:pt>
                <c:pt idx="20196">
                  <c:v>1426.51</c:v>
                </c:pt>
                <c:pt idx="20197">
                  <c:v>1280.22</c:v>
                </c:pt>
                <c:pt idx="20198">
                  <c:v>1913.34</c:v>
                </c:pt>
                <c:pt idx="20199">
                  <c:v>1164.19</c:v>
                </c:pt>
                <c:pt idx="20200">
                  <c:v>972.63</c:v>
                </c:pt>
                <c:pt idx="20201">
                  <c:v>1231.27</c:v>
                </c:pt>
                <c:pt idx="20202">
                  <c:v>930.5</c:v>
                </c:pt>
                <c:pt idx="20203">
                  <c:v>1221.8</c:v>
                </c:pt>
                <c:pt idx="20204">
                  <c:v>471.28</c:v>
                </c:pt>
                <c:pt idx="20205">
                  <c:v>622.54</c:v>
                </c:pt>
                <c:pt idx="20206">
                  <c:v>230.16</c:v>
                </c:pt>
                <c:pt idx="20207">
                  <c:v>565.30999999999995</c:v>
                </c:pt>
                <c:pt idx="20208">
                  <c:v>571.79999999999995</c:v>
                </c:pt>
                <c:pt idx="20209">
                  <c:v>525.38</c:v>
                </c:pt>
                <c:pt idx="20210">
                  <c:v>1298.8599999999999</c:v>
                </c:pt>
                <c:pt idx="20211">
                  <c:v>453.57</c:v>
                </c:pt>
                <c:pt idx="20212">
                  <c:v>1243.18</c:v>
                </c:pt>
                <c:pt idx="20213">
                  <c:v>738.41</c:v>
                </c:pt>
                <c:pt idx="20214">
                  <c:v>824.71</c:v>
                </c:pt>
                <c:pt idx="20215">
                  <c:v>934.5</c:v>
                </c:pt>
                <c:pt idx="20216">
                  <c:v>424.96</c:v>
                </c:pt>
                <c:pt idx="20217">
                  <c:v>703.63</c:v>
                </c:pt>
                <c:pt idx="20218">
                  <c:v>1590.85</c:v>
                </c:pt>
                <c:pt idx="20219">
                  <c:v>1761.55</c:v>
                </c:pt>
                <c:pt idx="20220">
                  <c:v>741.78</c:v>
                </c:pt>
                <c:pt idx="20221">
                  <c:v>264.32</c:v>
                </c:pt>
                <c:pt idx="20222">
                  <c:v>0.62</c:v>
                </c:pt>
                <c:pt idx="20223">
                  <c:v>338.93</c:v>
                </c:pt>
                <c:pt idx="20224">
                  <c:v>581.04999999999995</c:v>
                </c:pt>
                <c:pt idx="20225">
                  <c:v>405.41</c:v>
                </c:pt>
                <c:pt idx="20226">
                  <c:v>316.8</c:v>
                </c:pt>
                <c:pt idx="20227">
                  <c:v>659.9</c:v>
                </c:pt>
                <c:pt idx="20228">
                  <c:v>261.22000000000003</c:v>
                </c:pt>
                <c:pt idx="20229">
                  <c:v>95.32</c:v>
                </c:pt>
                <c:pt idx="20230">
                  <c:v>411.68</c:v>
                </c:pt>
                <c:pt idx="20231">
                  <c:v>229.5</c:v>
                </c:pt>
                <c:pt idx="20232">
                  <c:v>57.38</c:v>
                </c:pt>
                <c:pt idx="20233">
                  <c:v>575.77</c:v>
                </c:pt>
                <c:pt idx="20234">
                  <c:v>347.65</c:v>
                </c:pt>
                <c:pt idx="20235">
                  <c:v>351.42</c:v>
                </c:pt>
                <c:pt idx="20236">
                  <c:v>558.71</c:v>
                </c:pt>
                <c:pt idx="20237">
                  <c:v>307.82</c:v>
                </c:pt>
                <c:pt idx="20238">
                  <c:v>68.37</c:v>
                </c:pt>
                <c:pt idx="20239">
                  <c:v>280.87</c:v>
                </c:pt>
                <c:pt idx="20240">
                  <c:v>188.91</c:v>
                </c:pt>
                <c:pt idx="20241">
                  <c:v>259.13</c:v>
                </c:pt>
                <c:pt idx="20242">
                  <c:v>139.68</c:v>
                </c:pt>
                <c:pt idx="20243">
                  <c:v>634.12</c:v>
                </c:pt>
                <c:pt idx="20244">
                  <c:v>757.71</c:v>
                </c:pt>
                <c:pt idx="20245">
                  <c:v>244.84</c:v>
                </c:pt>
                <c:pt idx="20246">
                  <c:v>9.4</c:v>
                </c:pt>
                <c:pt idx="20247">
                  <c:v>642.25</c:v>
                </c:pt>
                <c:pt idx="20248">
                  <c:v>539.94000000000005</c:v>
                </c:pt>
                <c:pt idx="20249">
                  <c:v>77.650000000000006</c:v>
                </c:pt>
                <c:pt idx="20250">
                  <c:v>30.49</c:v>
                </c:pt>
                <c:pt idx="20251">
                  <c:v>229.56</c:v>
                </c:pt>
                <c:pt idx="20252">
                  <c:v>305.79000000000002</c:v>
                </c:pt>
                <c:pt idx="20253">
                  <c:v>69.599999999999994</c:v>
                </c:pt>
                <c:pt idx="20254">
                  <c:v>138.79</c:v>
                </c:pt>
                <c:pt idx="20255">
                  <c:v>0.62</c:v>
                </c:pt>
                <c:pt idx="20256">
                  <c:v>112.78</c:v>
                </c:pt>
                <c:pt idx="20257">
                  <c:v>60.61</c:v>
                </c:pt>
                <c:pt idx="20258">
                  <c:v>127.2</c:v>
                </c:pt>
                <c:pt idx="20259">
                  <c:v>413.81</c:v>
                </c:pt>
                <c:pt idx="20260">
                  <c:v>160.44999999999999</c:v>
                </c:pt>
                <c:pt idx="20261">
                  <c:v>31.51</c:v>
                </c:pt>
                <c:pt idx="20262">
                  <c:v>161.88999999999999</c:v>
                </c:pt>
                <c:pt idx="20263">
                  <c:v>62.32</c:v>
                </c:pt>
                <c:pt idx="20264">
                  <c:v>85.02</c:v>
                </c:pt>
                <c:pt idx="20265">
                  <c:v>57.31</c:v>
                </c:pt>
                <c:pt idx="20266">
                  <c:v>0.62</c:v>
                </c:pt>
                <c:pt idx="20267">
                  <c:v>0.62</c:v>
                </c:pt>
                <c:pt idx="20268">
                  <c:v>243.45</c:v>
                </c:pt>
                <c:pt idx="20269">
                  <c:v>111.35</c:v>
                </c:pt>
                <c:pt idx="20270">
                  <c:v>193.32</c:v>
                </c:pt>
                <c:pt idx="20271">
                  <c:v>204.57</c:v>
                </c:pt>
                <c:pt idx="20272">
                  <c:v>139.55000000000001</c:v>
                </c:pt>
                <c:pt idx="20273">
                  <c:v>142.65</c:v>
                </c:pt>
                <c:pt idx="20274">
                  <c:v>274.56</c:v>
                </c:pt>
                <c:pt idx="20275">
                  <c:v>97.3</c:v>
                </c:pt>
                <c:pt idx="20276">
                  <c:v>92.5</c:v>
                </c:pt>
                <c:pt idx="20277">
                  <c:v>535.16</c:v>
                </c:pt>
                <c:pt idx="20278">
                  <c:v>192.63</c:v>
                </c:pt>
                <c:pt idx="20279">
                  <c:v>497.93</c:v>
                </c:pt>
                <c:pt idx="20280">
                  <c:v>390.58</c:v>
                </c:pt>
                <c:pt idx="20281">
                  <c:v>326.12</c:v>
                </c:pt>
                <c:pt idx="20282">
                  <c:v>99.81</c:v>
                </c:pt>
                <c:pt idx="20283">
                  <c:v>105.93</c:v>
                </c:pt>
                <c:pt idx="20284">
                  <c:v>0.62</c:v>
                </c:pt>
                <c:pt idx="20285">
                  <c:v>397.27</c:v>
                </c:pt>
                <c:pt idx="20286">
                  <c:v>610.48</c:v>
                </c:pt>
                <c:pt idx="20287">
                  <c:v>460.44</c:v>
                </c:pt>
                <c:pt idx="20288">
                  <c:v>162.30000000000001</c:v>
                </c:pt>
                <c:pt idx="20289">
                  <c:v>135.66</c:v>
                </c:pt>
                <c:pt idx="20290">
                  <c:v>43.75</c:v>
                </c:pt>
                <c:pt idx="20291">
                  <c:v>332.77</c:v>
                </c:pt>
                <c:pt idx="20292">
                  <c:v>363.44</c:v>
                </c:pt>
                <c:pt idx="20293">
                  <c:v>376.69</c:v>
                </c:pt>
                <c:pt idx="20294">
                  <c:v>333.33</c:v>
                </c:pt>
                <c:pt idx="20295">
                  <c:v>88.89</c:v>
                </c:pt>
                <c:pt idx="20296">
                  <c:v>79.239999999999995</c:v>
                </c:pt>
                <c:pt idx="20297">
                  <c:v>204.37</c:v>
                </c:pt>
                <c:pt idx="20298">
                  <c:v>209.33</c:v>
                </c:pt>
                <c:pt idx="20299">
                  <c:v>475.48</c:v>
                </c:pt>
                <c:pt idx="20300">
                  <c:v>0.62</c:v>
                </c:pt>
                <c:pt idx="20301">
                  <c:v>219.41</c:v>
                </c:pt>
                <c:pt idx="20302">
                  <c:v>97.24</c:v>
                </c:pt>
                <c:pt idx="20303">
                  <c:v>117.69</c:v>
                </c:pt>
                <c:pt idx="20304">
                  <c:v>391.16</c:v>
                </c:pt>
                <c:pt idx="20305">
                  <c:v>164.07</c:v>
                </c:pt>
                <c:pt idx="20306">
                  <c:v>5.48</c:v>
                </c:pt>
                <c:pt idx="20307">
                  <c:v>0.62</c:v>
                </c:pt>
                <c:pt idx="20308">
                  <c:v>315.95</c:v>
                </c:pt>
                <c:pt idx="20309">
                  <c:v>0.62</c:v>
                </c:pt>
                <c:pt idx="20310">
                  <c:v>563.83000000000004</c:v>
                </c:pt>
                <c:pt idx="20311">
                  <c:v>0.62</c:v>
                </c:pt>
                <c:pt idx="20312">
                  <c:v>108.65</c:v>
                </c:pt>
                <c:pt idx="20313">
                  <c:v>144.4</c:v>
                </c:pt>
                <c:pt idx="20314">
                  <c:v>405.56</c:v>
                </c:pt>
                <c:pt idx="20315">
                  <c:v>174.26</c:v>
                </c:pt>
                <c:pt idx="20316">
                  <c:v>207.83</c:v>
                </c:pt>
                <c:pt idx="20317">
                  <c:v>326.83</c:v>
                </c:pt>
                <c:pt idx="20318">
                  <c:v>362.3</c:v>
                </c:pt>
                <c:pt idx="20319">
                  <c:v>506.06</c:v>
                </c:pt>
                <c:pt idx="20320">
                  <c:v>62.1</c:v>
                </c:pt>
                <c:pt idx="20321">
                  <c:v>333.75</c:v>
                </c:pt>
                <c:pt idx="20322">
                  <c:v>230.68</c:v>
                </c:pt>
                <c:pt idx="20323">
                  <c:v>685.66</c:v>
                </c:pt>
                <c:pt idx="20324">
                  <c:v>89.42</c:v>
                </c:pt>
                <c:pt idx="20325">
                  <c:v>251.66</c:v>
                </c:pt>
                <c:pt idx="20326">
                  <c:v>343.72</c:v>
                </c:pt>
                <c:pt idx="20327">
                  <c:v>75.42</c:v>
                </c:pt>
                <c:pt idx="20328">
                  <c:v>505.94</c:v>
                </c:pt>
                <c:pt idx="20329">
                  <c:v>509.4</c:v>
                </c:pt>
                <c:pt idx="20330">
                  <c:v>0.62</c:v>
                </c:pt>
                <c:pt idx="20331">
                  <c:v>93.41</c:v>
                </c:pt>
                <c:pt idx="20332">
                  <c:v>0.62</c:v>
                </c:pt>
                <c:pt idx="20333">
                  <c:v>495.34</c:v>
                </c:pt>
                <c:pt idx="20334">
                  <c:v>52.44</c:v>
                </c:pt>
                <c:pt idx="20335">
                  <c:v>118.58</c:v>
                </c:pt>
                <c:pt idx="20336">
                  <c:v>0.62</c:v>
                </c:pt>
                <c:pt idx="20337">
                  <c:v>326.35000000000002</c:v>
                </c:pt>
                <c:pt idx="20338">
                  <c:v>187.72</c:v>
                </c:pt>
                <c:pt idx="20339">
                  <c:v>141.21</c:v>
                </c:pt>
                <c:pt idx="20340">
                  <c:v>108.77</c:v>
                </c:pt>
                <c:pt idx="20341">
                  <c:v>259.69</c:v>
                </c:pt>
                <c:pt idx="20342">
                  <c:v>382.6</c:v>
                </c:pt>
                <c:pt idx="20343">
                  <c:v>246.55</c:v>
                </c:pt>
                <c:pt idx="20344">
                  <c:v>322.49</c:v>
                </c:pt>
                <c:pt idx="20345">
                  <c:v>178.96</c:v>
                </c:pt>
                <c:pt idx="20346">
                  <c:v>182.24</c:v>
                </c:pt>
                <c:pt idx="20347">
                  <c:v>244.8</c:v>
                </c:pt>
                <c:pt idx="20348">
                  <c:v>323.14</c:v>
                </c:pt>
                <c:pt idx="20349">
                  <c:v>149.44</c:v>
                </c:pt>
                <c:pt idx="20350">
                  <c:v>242.96</c:v>
                </c:pt>
                <c:pt idx="20351">
                  <c:v>165.66</c:v>
                </c:pt>
                <c:pt idx="20352">
                  <c:v>165.72</c:v>
                </c:pt>
                <c:pt idx="20353">
                  <c:v>607.79999999999995</c:v>
                </c:pt>
                <c:pt idx="20354">
                  <c:v>179.56</c:v>
                </c:pt>
                <c:pt idx="20355">
                  <c:v>233.54</c:v>
                </c:pt>
                <c:pt idx="20356">
                  <c:v>330.21</c:v>
                </c:pt>
                <c:pt idx="20357">
                  <c:v>0.62</c:v>
                </c:pt>
                <c:pt idx="20358">
                  <c:v>0.62</c:v>
                </c:pt>
                <c:pt idx="20359">
                  <c:v>0.62</c:v>
                </c:pt>
                <c:pt idx="20360">
                  <c:v>557.53</c:v>
                </c:pt>
                <c:pt idx="20361">
                  <c:v>158.09</c:v>
                </c:pt>
                <c:pt idx="20362">
                  <c:v>106.37</c:v>
                </c:pt>
                <c:pt idx="20363">
                  <c:v>299.61</c:v>
                </c:pt>
                <c:pt idx="20364">
                  <c:v>160.5</c:v>
                </c:pt>
                <c:pt idx="20365">
                  <c:v>217.34</c:v>
                </c:pt>
                <c:pt idx="20366">
                  <c:v>350.12</c:v>
                </c:pt>
                <c:pt idx="20367">
                  <c:v>335.36</c:v>
                </c:pt>
                <c:pt idx="20368">
                  <c:v>122.02</c:v>
                </c:pt>
                <c:pt idx="20369">
                  <c:v>226</c:v>
                </c:pt>
                <c:pt idx="20370">
                  <c:v>638.11</c:v>
                </c:pt>
                <c:pt idx="20371">
                  <c:v>0.62</c:v>
                </c:pt>
                <c:pt idx="20372">
                  <c:v>235.32</c:v>
                </c:pt>
                <c:pt idx="20373">
                  <c:v>287.38</c:v>
                </c:pt>
                <c:pt idx="20374">
                  <c:v>22.74</c:v>
                </c:pt>
                <c:pt idx="20375">
                  <c:v>89.92</c:v>
                </c:pt>
                <c:pt idx="20376">
                  <c:v>300.26</c:v>
                </c:pt>
                <c:pt idx="20377">
                  <c:v>255.63</c:v>
                </c:pt>
                <c:pt idx="20378">
                  <c:v>0.62</c:v>
                </c:pt>
                <c:pt idx="20379">
                  <c:v>0.62</c:v>
                </c:pt>
                <c:pt idx="20380">
                  <c:v>38.659999999999997</c:v>
                </c:pt>
                <c:pt idx="20381">
                  <c:v>72.849999999999994</c:v>
                </c:pt>
                <c:pt idx="20382">
                  <c:v>0.62</c:v>
                </c:pt>
                <c:pt idx="20383">
                  <c:v>459.26</c:v>
                </c:pt>
                <c:pt idx="20384">
                  <c:v>0.62</c:v>
                </c:pt>
                <c:pt idx="20385">
                  <c:v>170.56</c:v>
                </c:pt>
                <c:pt idx="20386">
                  <c:v>31.09</c:v>
                </c:pt>
                <c:pt idx="20387">
                  <c:v>679.9</c:v>
                </c:pt>
                <c:pt idx="20388">
                  <c:v>313.48</c:v>
                </c:pt>
                <c:pt idx="20389">
                  <c:v>0.62</c:v>
                </c:pt>
                <c:pt idx="20390">
                  <c:v>315.56</c:v>
                </c:pt>
                <c:pt idx="20391">
                  <c:v>409.12</c:v>
                </c:pt>
                <c:pt idx="20392">
                  <c:v>389.36</c:v>
                </c:pt>
                <c:pt idx="20393">
                  <c:v>0.62</c:v>
                </c:pt>
                <c:pt idx="20394">
                  <c:v>192.87</c:v>
                </c:pt>
                <c:pt idx="20395">
                  <c:v>457.65</c:v>
                </c:pt>
                <c:pt idx="20396">
                  <c:v>199.29</c:v>
                </c:pt>
                <c:pt idx="20397">
                  <c:v>159.27000000000001</c:v>
                </c:pt>
                <c:pt idx="20398">
                  <c:v>0.62</c:v>
                </c:pt>
                <c:pt idx="20399">
                  <c:v>73.349999999999994</c:v>
                </c:pt>
                <c:pt idx="20400">
                  <c:v>374.62</c:v>
                </c:pt>
                <c:pt idx="20401">
                  <c:v>448.27</c:v>
                </c:pt>
                <c:pt idx="20402">
                  <c:v>175.57</c:v>
                </c:pt>
                <c:pt idx="20403">
                  <c:v>345.75</c:v>
                </c:pt>
                <c:pt idx="20404">
                  <c:v>0.62</c:v>
                </c:pt>
                <c:pt idx="20405">
                  <c:v>0.62</c:v>
                </c:pt>
                <c:pt idx="20406">
                  <c:v>0.62</c:v>
                </c:pt>
                <c:pt idx="20407">
                  <c:v>0.62</c:v>
                </c:pt>
                <c:pt idx="20408">
                  <c:v>0.62</c:v>
                </c:pt>
                <c:pt idx="20409">
                  <c:v>272.69</c:v>
                </c:pt>
                <c:pt idx="20410">
                  <c:v>721.99</c:v>
                </c:pt>
                <c:pt idx="20411">
                  <c:v>230.14</c:v>
                </c:pt>
                <c:pt idx="20412">
                  <c:v>246.62</c:v>
                </c:pt>
                <c:pt idx="20413">
                  <c:v>218.97</c:v>
                </c:pt>
                <c:pt idx="20414">
                  <c:v>271.33</c:v>
                </c:pt>
                <c:pt idx="20415">
                  <c:v>286.58999999999997</c:v>
                </c:pt>
                <c:pt idx="20416">
                  <c:v>248.6</c:v>
                </c:pt>
                <c:pt idx="20417">
                  <c:v>166.79</c:v>
                </c:pt>
                <c:pt idx="20418">
                  <c:v>451.82</c:v>
                </c:pt>
                <c:pt idx="20419">
                  <c:v>444.47</c:v>
                </c:pt>
                <c:pt idx="20420">
                  <c:v>0.62</c:v>
                </c:pt>
                <c:pt idx="20421">
                  <c:v>316.27</c:v>
                </c:pt>
                <c:pt idx="20422">
                  <c:v>163.32</c:v>
                </c:pt>
                <c:pt idx="20423">
                  <c:v>505.24</c:v>
                </c:pt>
                <c:pt idx="20424">
                  <c:v>163.33000000000001</c:v>
                </c:pt>
                <c:pt idx="20425">
                  <c:v>358.19</c:v>
                </c:pt>
                <c:pt idx="20426">
                  <c:v>0.62</c:v>
                </c:pt>
                <c:pt idx="20427">
                  <c:v>30.16</c:v>
                </c:pt>
                <c:pt idx="20428">
                  <c:v>171.63</c:v>
                </c:pt>
                <c:pt idx="20429">
                  <c:v>194.56</c:v>
                </c:pt>
                <c:pt idx="20430">
                  <c:v>0.62</c:v>
                </c:pt>
                <c:pt idx="20431">
                  <c:v>482.93</c:v>
                </c:pt>
                <c:pt idx="20432">
                  <c:v>1667.02</c:v>
                </c:pt>
                <c:pt idx="20433">
                  <c:v>469.72</c:v>
                </c:pt>
                <c:pt idx="20434">
                  <c:v>379.38</c:v>
                </c:pt>
                <c:pt idx="20435">
                  <c:v>537.55999999999995</c:v>
                </c:pt>
                <c:pt idx="20436">
                  <c:v>722.43</c:v>
                </c:pt>
                <c:pt idx="20437">
                  <c:v>728.17</c:v>
                </c:pt>
                <c:pt idx="20438">
                  <c:v>1104.82</c:v>
                </c:pt>
                <c:pt idx="20439">
                  <c:v>1361.66</c:v>
                </c:pt>
                <c:pt idx="20440">
                  <c:v>835.4</c:v>
                </c:pt>
                <c:pt idx="20441">
                  <c:v>993.72</c:v>
                </c:pt>
                <c:pt idx="20442">
                  <c:v>691.89</c:v>
                </c:pt>
                <c:pt idx="20443">
                  <c:v>594.98</c:v>
                </c:pt>
                <c:pt idx="20444">
                  <c:v>1024.76</c:v>
                </c:pt>
                <c:pt idx="20445">
                  <c:v>1168.3399999999999</c:v>
                </c:pt>
                <c:pt idx="20446">
                  <c:v>454.91</c:v>
                </c:pt>
                <c:pt idx="20447">
                  <c:v>782.92</c:v>
                </c:pt>
                <c:pt idx="20448">
                  <c:v>764.12</c:v>
                </c:pt>
                <c:pt idx="20449">
                  <c:v>1376.21</c:v>
                </c:pt>
                <c:pt idx="20450">
                  <c:v>1392.82</c:v>
                </c:pt>
                <c:pt idx="20451">
                  <c:v>1249.96</c:v>
                </c:pt>
                <c:pt idx="20452">
                  <c:v>615.67999999999995</c:v>
                </c:pt>
                <c:pt idx="20453">
                  <c:v>370.36</c:v>
                </c:pt>
                <c:pt idx="20454">
                  <c:v>200.42</c:v>
                </c:pt>
                <c:pt idx="20455">
                  <c:v>769.17</c:v>
                </c:pt>
                <c:pt idx="20456">
                  <c:v>811.63</c:v>
                </c:pt>
                <c:pt idx="20457">
                  <c:v>529.46</c:v>
                </c:pt>
                <c:pt idx="20458">
                  <c:v>295.77999999999997</c:v>
                </c:pt>
                <c:pt idx="20459">
                  <c:v>624.85</c:v>
                </c:pt>
                <c:pt idx="20460">
                  <c:v>1114.3900000000001</c:v>
                </c:pt>
                <c:pt idx="20461">
                  <c:v>1362.89</c:v>
                </c:pt>
                <c:pt idx="20462">
                  <c:v>1258.56</c:v>
                </c:pt>
                <c:pt idx="20463">
                  <c:v>186.88</c:v>
                </c:pt>
                <c:pt idx="20464">
                  <c:v>266.77999999999997</c:v>
                </c:pt>
                <c:pt idx="20465">
                  <c:v>363.48</c:v>
                </c:pt>
                <c:pt idx="20466">
                  <c:v>607.16999999999996</c:v>
                </c:pt>
                <c:pt idx="20467">
                  <c:v>210.21</c:v>
                </c:pt>
                <c:pt idx="20468">
                  <c:v>383.21</c:v>
                </c:pt>
                <c:pt idx="20469">
                  <c:v>64.72</c:v>
                </c:pt>
                <c:pt idx="20470">
                  <c:v>1010.71</c:v>
                </c:pt>
                <c:pt idx="20471">
                  <c:v>0.62</c:v>
                </c:pt>
                <c:pt idx="20472">
                  <c:v>428.61</c:v>
                </c:pt>
                <c:pt idx="20473">
                  <c:v>651.34</c:v>
                </c:pt>
                <c:pt idx="20474">
                  <c:v>271.64</c:v>
                </c:pt>
                <c:pt idx="20475">
                  <c:v>145.09</c:v>
                </c:pt>
                <c:pt idx="20476">
                  <c:v>714.02</c:v>
                </c:pt>
                <c:pt idx="20477">
                  <c:v>316.66000000000003</c:v>
                </c:pt>
                <c:pt idx="20478">
                  <c:v>173.64</c:v>
                </c:pt>
                <c:pt idx="20479">
                  <c:v>516.96</c:v>
                </c:pt>
                <c:pt idx="20480">
                  <c:v>248.33</c:v>
                </c:pt>
                <c:pt idx="20481">
                  <c:v>88.07</c:v>
                </c:pt>
                <c:pt idx="20482">
                  <c:v>470.62</c:v>
                </c:pt>
                <c:pt idx="20483">
                  <c:v>569.57000000000005</c:v>
                </c:pt>
                <c:pt idx="20484">
                  <c:v>188.04</c:v>
                </c:pt>
                <c:pt idx="20485">
                  <c:v>116.23</c:v>
                </c:pt>
                <c:pt idx="20486">
                  <c:v>1233.71</c:v>
                </c:pt>
                <c:pt idx="20487">
                  <c:v>664.82</c:v>
                </c:pt>
                <c:pt idx="20488">
                  <c:v>755.32</c:v>
                </c:pt>
                <c:pt idx="20489">
                  <c:v>336.23</c:v>
                </c:pt>
                <c:pt idx="20490">
                  <c:v>200.88</c:v>
                </c:pt>
                <c:pt idx="20491">
                  <c:v>333.57</c:v>
                </c:pt>
                <c:pt idx="20492">
                  <c:v>355.66</c:v>
                </c:pt>
                <c:pt idx="20493">
                  <c:v>1174.3499999999999</c:v>
                </c:pt>
                <c:pt idx="20494">
                  <c:v>693.98</c:v>
                </c:pt>
                <c:pt idx="20495">
                  <c:v>230.39</c:v>
                </c:pt>
                <c:pt idx="20496">
                  <c:v>422.62</c:v>
                </c:pt>
                <c:pt idx="20497">
                  <c:v>239.66</c:v>
                </c:pt>
                <c:pt idx="20498">
                  <c:v>269.89999999999998</c:v>
                </c:pt>
                <c:pt idx="20499">
                  <c:v>583.38</c:v>
                </c:pt>
                <c:pt idx="20500">
                  <c:v>197.84</c:v>
                </c:pt>
                <c:pt idx="20501">
                  <c:v>267.83999999999997</c:v>
                </c:pt>
                <c:pt idx="20502">
                  <c:v>0.62</c:v>
                </c:pt>
                <c:pt idx="20503">
                  <c:v>205.41</c:v>
                </c:pt>
                <c:pt idx="20504">
                  <c:v>314.05</c:v>
                </c:pt>
                <c:pt idx="20505">
                  <c:v>408.27</c:v>
                </c:pt>
                <c:pt idx="20506">
                  <c:v>896.8</c:v>
                </c:pt>
                <c:pt idx="20507">
                  <c:v>249.44</c:v>
                </c:pt>
                <c:pt idx="20508">
                  <c:v>548.38</c:v>
                </c:pt>
                <c:pt idx="20509">
                  <c:v>274.52</c:v>
                </c:pt>
                <c:pt idx="20510">
                  <c:v>845.2</c:v>
                </c:pt>
                <c:pt idx="20511">
                  <c:v>358.62</c:v>
                </c:pt>
                <c:pt idx="20512">
                  <c:v>176.2</c:v>
                </c:pt>
                <c:pt idx="20513">
                  <c:v>320.45</c:v>
                </c:pt>
                <c:pt idx="20514">
                  <c:v>237.17</c:v>
                </c:pt>
                <c:pt idx="20515">
                  <c:v>75.75</c:v>
                </c:pt>
                <c:pt idx="20516">
                  <c:v>273.49</c:v>
                </c:pt>
                <c:pt idx="20517">
                  <c:v>960.52</c:v>
                </c:pt>
                <c:pt idx="20518">
                  <c:v>694.86</c:v>
                </c:pt>
                <c:pt idx="20519">
                  <c:v>1032.52</c:v>
                </c:pt>
                <c:pt idx="20520">
                  <c:v>924.18</c:v>
                </c:pt>
                <c:pt idx="20521">
                  <c:v>632.66</c:v>
                </c:pt>
                <c:pt idx="20522">
                  <c:v>1106.8</c:v>
                </c:pt>
                <c:pt idx="20523">
                  <c:v>976.9</c:v>
                </c:pt>
                <c:pt idx="20524">
                  <c:v>431.8</c:v>
                </c:pt>
                <c:pt idx="20525">
                  <c:v>844.75</c:v>
                </c:pt>
                <c:pt idx="20526">
                  <c:v>244.57</c:v>
                </c:pt>
                <c:pt idx="20527">
                  <c:v>4780.92</c:v>
                </c:pt>
                <c:pt idx="20528">
                  <c:v>1062.51</c:v>
                </c:pt>
                <c:pt idx="20529">
                  <c:v>2425.48</c:v>
                </c:pt>
                <c:pt idx="20530">
                  <c:v>3614.04</c:v>
                </c:pt>
                <c:pt idx="20531">
                  <c:v>5653.86</c:v>
                </c:pt>
                <c:pt idx="20532">
                  <c:v>5000.5200000000004</c:v>
                </c:pt>
                <c:pt idx="20533">
                  <c:v>1974.13</c:v>
                </c:pt>
                <c:pt idx="20534">
                  <c:v>1254.01</c:v>
                </c:pt>
                <c:pt idx="20535">
                  <c:v>1311.28</c:v>
                </c:pt>
                <c:pt idx="20536">
                  <c:v>2642.52</c:v>
                </c:pt>
                <c:pt idx="20537">
                  <c:v>638.53</c:v>
                </c:pt>
                <c:pt idx="20538">
                  <c:v>1360.76</c:v>
                </c:pt>
                <c:pt idx="20539">
                  <c:v>869.17</c:v>
                </c:pt>
                <c:pt idx="20540">
                  <c:v>1056.08</c:v>
                </c:pt>
                <c:pt idx="20541">
                  <c:v>1368.61</c:v>
                </c:pt>
                <c:pt idx="20542">
                  <c:v>991.25</c:v>
                </c:pt>
                <c:pt idx="20543">
                  <c:v>7004.2</c:v>
                </c:pt>
                <c:pt idx="20544">
                  <c:v>2512.8200000000002</c:v>
                </c:pt>
                <c:pt idx="20545">
                  <c:v>2546.0700000000002</c:v>
                </c:pt>
                <c:pt idx="20546">
                  <c:v>499.67</c:v>
                </c:pt>
                <c:pt idx="20547">
                  <c:v>1072.81</c:v>
                </c:pt>
                <c:pt idx="20548">
                  <c:v>890.33</c:v>
                </c:pt>
                <c:pt idx="20549">
                  <c:v>229.91</c:v>
                </c:pt>
                <c:pt idx="20550">
                  <c:v>540.14</c:v>
                </c:pt>
                <c:pt idx="20551">
                  <c:v>565.09</c:v>
                </c:pt>
                <c:pt idx="20552">
                  <c:v>579.88</c:v>
                </c:pt>
                <c:pt idx="20553">
                  <c:v>384.09</c:v>
                </c:pt>
                <c:pt idx="20554">
                  <c:v>617.32000000000005</c:v>
                </c:pt>
                <c:pt idx="20555">
                  <c:v>521.94000000000005</c:v>
                </c:pt>
                <c:pt idx="20556">
                  <c:v>469.48</c:v>
                </c:pt>
                <c:pt idx="20557">
                  <c:v>444.39</c:v>
                </c:pt>
                <c:pt idx="20558">
                  <c:v>222.16</c:v>
                </c:pt>
                <c:pt idx="20559">
                  <c:v>503.88</c:v>
                </c:pt>
                <c:pt idx="20560">
                  <c:v>419.71</c:v>
                </c:pt>
                <c:pt idx="20561">
                  <c:v>512.67999999999995</c:v>
                </c:pt>
                <c:pt idx="20562">
                  <c:v>706.22</c:v>
                </c:pt>
                <c:pt idx="20563">
                  <c:v>1437.87</c:v>
                </c:pt>
                <c:pt idx="20564">
                  <c:v>572.79</c:v>
                </c:pt>
                <c:pt idx="20565">
                  <c:v>1560.7</c:v>
                </c:pt>
                <c:pt idx="20566">
                  <c:v>233.18</c:v>
                </c:pt>
                <c:pt idx="20567">
                  <c:v>427.44</c:v>
                </c:pt>
                <c:pt idx="20568">
                  <c:v>1163.07</c:v>
                </c:pt>
                <c:pt idx="20569">
                  <c:v>908.19</c:v>
                </c:pt>
                <c:pt idx="20570">
                  <c:v>619.74</c:v>
                </c:pt>
                <c:pt idx="20571">
                  <c:v>496.24</c:v>
                </c:pt>
                <c:pt idx="20572">
                  <c:v>714.04</c:v>
                </c:pt>
                <c:pt idx="20573">
                  <c:v>705.38</c:v>
                </c:pt>
                <c:pt idx="20574">
                  <c:v>263.14</c:v>
                </c:pt>
                <c:pt idx="20575">
                  <c:v>631.25</c:v>
                </c:pt>
                <c:pt idx="20576">
                  <c:v>660.54</c:v>
                </c:pt>
                <c:pt idx="20577">
                  <c:v>1483.89</c:v>
                </c:pt>
                <c:pt idx="20578">
                  <c:v>632.54</c:v>
                </c:pt>
                <c:pt idx="20579">
                  <c:v>914.58</c:v>
                </c:pt>
                <c:pt idx="20580">
                  <c:v>775.68</c:v>
                </c:pt>
                <c:pt idx="20581">
                  <c:v>236.29</c:v>
                </c:pt>
                <c:pt idx="20582">
                  <c:v>905.09</c:v>
                </c:pt>
                <c:pt idx="20583">
                  <c:v>349.58</c:v>
                </c:pt>
                <c:pt idx="20584">
                  <c:v>835.95</c:v>
                </c:pt>
                <c:pt idx="20585">
                  <c:v>527.41</c:v>
                </c:pt>
                <c:pt idx="20586">
                  <c:v>227.1</c:v>
                </c:pt>
                <c:pt idx="20587">
                  <c:v>719.89</c:v>
                </c:pt>
                <c:pt idx="20588">
                  <c:v>690.16</c:v>
                </c:pt>
                <c:pt idx="20589">
                  <c:v>266.39999999999998</c:v>
                </c:pt>
                <c:pt idx="20590">
                  <c:v>900.46</c:v>
                </c:pt>
                <c:pt idx="20591">
                  <c:v>1302.5899999999999</c:v>
                </c:pt>
                <c:pt idx="20592">
                  <c:v>938.39</c:v>
                </c:pt>
                <c:pt idx="20593">
                  <c:v>1453.73</c:v>
                </c:pt>
                <c:pt idx="20594">
                  <c:v>637.41999999999996</c:v>
                </c:pt>
                <c:pt idx="20595">
                  <c:v>634.63</c:v>
                </c:pt>
                <c:pt idx="20596">
                  <c:v>0.62</c:v>
                </c:pt>
                <c:pt idx="20597">
                  <c:v>346.52</c:v>
                </c:pt>
                <c:pt idx="20598">
                  <c:v>761.49</c:v>
                </c:pt>
                <c:pt idx="20599">
                  <c:v>1068.96</c:v>
                </c:pt>
                <c:pt idx="20600">
                  <c:v>399.25</c:v>
                </c:pt>
                <c:pt idx="20601">
                  <c:v>788.1</c:v>
                </c:pt>
                <c:pt idx="20602">
                  <c:v>730.16</c:v>
                </c:pt>
                <c:pt idx="20603">
                  <c:v>682.24</c:v>
                </c:pt>
                <c:pt idx="20604">
                  <c:v>418.47</c:v>
                </c:pt>
                <c:pt idx="20605">
                  <c:v>707.39</c:v>
                </c:pt>
                <c:pt idx="20606">
                  <c:v>1161.29</c:v>
                </c:pt>
                <c:pt idx="20607">
                  <c:v>712.07</c:v>
                </c:pt>
                <c:pt idx="20608">
                  <c:v>1276.74</c:v>
                </c:pt>
                <c:pt idx="20609">
                  <c:v>1456.49</c:v>
                </c:pt>
                <c:pt idx="20610">
                  <c:v>778.31</c:v>
                </c:pt>
                <c:pt idx="20611">
                  <c:v>150.47999999999999</c:v>
                </c:pt>
                <c:pt idx="20612">
                  <c:v>717.97</c:v>
                </c:pt>
                <c:pt idx="20613">
                  <c:v>242.18</c:v>
                </c:pt>
                <c:pt idx="20614">
                  <c:v>643.52</c:v>
                </c:pt>
                <c:pt idx="20615">
                  <c:v>230.85</c:v>
                </c:pt>
                <c:pt idx="20616">
                  <c:v>907.54</c:v>
                </c:pt>
                <c:pt idx="20617">
                  <c:v>2462.1799999999998</c:v>
                </c:pt>
                <c:pt idx="20618">
                  <c:v>363.73</c:v>
                </c:pt>
                <c:pt idx="20619">
                  <c:v>316.77</c:v>
                </c:pt>
                <c:pt idx="20620">
                  <c:v>533.54999999999995</c:v>
                </c:pt>
                <c:pt idx="20621">
                  <c:v>569.16</c:v>
                </c:pt>
                <c:pt idx="20622">
                  <c:v>340.68</c:v>
                </c:pt>
                <c:pt idx="20623">
                  <c:v>1000.46</c:v>
                </c:pt>
                <c:pt idx="20624">
                  <c:v>280.72000000000003</c:v>
                </c:pt>
                <c:pt idx="20625">
                  <c:v>222.31</c:v>
                </c:pt>
                <c:pt idx="20626">
                  <c:v>687.71</c:v>
                </c:pt>
                <c:pt idx="20627">
                  <c:v>730.25</c:v>
                </c:pt>
                <c:pt idx="20628">
                  <c:v>967.95</c:v>
                </c:pt>
                <c:pt idx="20629">
                  <c:v>0.62</c:v>
                </c:pt>
                <c:pt idx="20630">
                  <c:v>584.95000000000005</c:v>
                </c:pt>
                <c:pt idx="20631">
                  <c:v>389.45</c:v>
                </c:pt>
                <c:pt idx="20632">
                  <c:v>485.21</c:v>
                </c:pt>
                <c:pt idx="20633">
                  <c:v>862.31</c:v>
                </c:pt>
                <c:pt idx="20634">
                  <c:v>781.83</c:v>
                </c:pt>
                <c:pt idx="20635">
                  <c:v>641.66999999999996</c:v>
                </c:pt>
                <c:pt idx="20636">
                  <c:v>360.82</c:v>
                </c:pt>
                <c:pt idx="20637">
                  <c:v>484.63</c:v>
                </c:pt>
                <c:pt idx="20638">
                  <c:v>1081.6500000000001</c:v>
                </c:pt>
                <c:pt idx="20639">
                  <c:v>517.4</c:v>
                </c:pt>
                <c:pt idx="20640">
                  <c:v>35.69</c:v>
                </c:pt>
                <c:pt idx="20641">
                  <c:v>595.34</c:v>
                </c:pt>
                <c:pt idx="20642">
                  <c:v>510.21</c:v>
                </c:pt>
                <c:pt idx="20643">
                  <c:v>762.75</c:v>
                </c:pt>
                <c:pt idx="20644">
                  <c:v>962.9</c:v>
                </c:pt>
                <c:pt idx="20645">
                  <c:v>85.14</c:v>
                </c:pt>
                <c:pt idx="20646">
                  <c:v>584.30999999999995</c:v>
                </c:pt>
                <c:pt idx="20647">
                  <c:v>252.5</c:v>
                </c:pt>
                <c:pt idx="20648">
                  <c:v>272.49</c:v>
                </c:pt>
                <c:pt idx="20649">
                  <c:v>786.01</c:v>
                </c:pt>
                <c:pt idx="20650">
                  <c:v>1013.44</c:v>
                </c:pt>
                <c:pt idx="20651">
                  <c:v>875.99</c:v>
                </c:pt>
                <c:pt idx="20652">
                  <c:v>635.64</c:v>
                </c:pt>
                <c:pt idx="20653">
                  <c:v>555.5</c:v>
                </c:pt>
                <c:pt idx="20654">
                  <c:v>810.05</c:v>
                </c:pt>
                <c:pt idx="20655">
                  <c:v>808.18</c:v>
                </c:pt>
                <c:pt idx="20656">
                  <c:v>966.01</c:v>
                </c:pt>
                <c:pt idx="20657">
                  <c:v>816.02</c:v>
                </c:pt>
                <c:pt idx="20658">
                  <c:v>928.47</c:v>
                </c:pt>
                <c:pt idx="20659">
                  <c:v>206.79</c:v>
                </c:pt>
                <c:pt idx="20660">
                  <c:v>490.12</c:v>
                </c:pt>
                <c:pt idx="20661">
                  <c:v>506.8</c:v>
                </c:pt>
                <c:pt idx="20662">
                  <c:v>622.83000000000004</c:v>
                </c:pt>
                <c:pt idx="20663">
                  <c:v>221.92</c:v>
                </c:pt>
                <c:pt idx="20664">
                  <c:v>889.99</c:v>
                </c:pt>
                <c:pt idx="20665">
                  <c:v>1036.1600000000001</c:v>
                </c:pt>
                <c:pt idx="20666">
                  <c:v>468.08</c:v>
                </c:pt>
                <c:pt idx="20667">
                  <c:v>161.63</c:v>
                </c:pt>
                <c:pt idx="20668">
                  <c:v>389.09</c:v>
                </c:pt>
                <c:pt idx="20669">
                  <c:v>454.89</c:v>
                </c:pt>
                <c:pt idx="20670">
                  <c:v>737.04</c:v>
                </c:pt>
                <c:pt idx="20671">
                  <c:v>337.06</c:v>
                </c:pt>
                <c:pt idx="20672">
                  <c:v>251.88</c:v>
                </c:pt>
                <c:pt idx="20673">
                  <c:v>352.34</c:v>
                </c:pt>
                <c:pt idx="20674">
                  <c:v>497.35</c:v>
                </c:pt>
                <c:pt idx="20675">
                  <c:v>717.19</c:v>
                </c:pt>
                <c:pt idx="20676">
                  <c:v>431.12</c:v>
                </c:pt>
                <c:pt idx="20677">
                  <c:v>428.03</c:v>
                </c:pt>
                <c:pt idx="20678">
                  <c:v>525.32000000000005</c:v>
                </c:pt>
                <c:pt idx="20679">
                  <c:v>596.16</c:v>
                </c:pt>
                <c:pt idx="20680">
                  <c:v>602.01</c:v>
                </c:pt>
                <c:pt idx="20681">
                  <c:v>544.59</c:v>
                </c:pt>
                <c:pt idx="20682">
                  <c:v>826.72</c:v>
                </c:pt>
                <c:pt idx="20683">
                  <c:v>976.81</c:v>
                </c:pt>
                <c:pt idx="20684">
                  <c:v>729.72</c:v>
                </c:pt>
                <c:pt idx="20685">
                  <c:v>596.87</c:v>
                </c:pt>
                <c:pt idx="20686">
                  <c:v>297.02</c:v>
                </c:pt>
                <c:pt idx="20687">
                  <c:v>391.89</c:v>
                </c:pt>
                <c:pt idx="20688">
                  <c:v>876.97</c:v>
                </c:pt>
                <c:pt idx="20689">
                  <c:v>445.48</c:v>
                </c:pt>
                <c:pt idx="20690">
                  <c:v>340.84</c:v>
                </c:pt>
                <c:pt idx="20691">
                  <c:v>589.42999999999995</c:v>
                </c:pt>
                <c:pt idx="20692">
                  <c:v>420.31</c:v>
                </c:pt>
                <c:pt idx="20693">
                  <c:v>259.89999999999998</c:v>
                </c:pt>
                <c:pt idx="20694">
                  <c:v>1076.44</c:v>
                </c:pt>
                <c:pt idx="20695">
                  <c:v>758.89</c:v>
                </c:pt>
                <c:pt idx="20696">
                  <c:v>740.44</c:v>
                </c:pt>
                <c:pt idx="20697">
                  <c:v>592.70000000000005</c:v>
                </c:pt>
                <c:pt idx="20698">
                  <c:v>329.46</c:v>
                </c:pt>
                <c:pt idx="20699">
                  <c:v>1073.1400000000001</c:v>
                </c:pt>
                <c:pt idx="20700">
                  <c:v>210.06</c:v>
                </c:pt>
                <c:pt idx="20701">
                  <c:v>496.28</c:v>
                </c:pt>
                <c:pt idx="20702">
                  <c:v>275.52</c:v>
                </c:pt>
                <c:pt idx="20703">
                  <c:v>0.62</c:v>
                </c:pt>
                <c:pt idx="20704">
                  <c:v>475.95</c:v>
                </c:pt>
                <c:pt idx="20705">
                  <c:v>741.95</c:v>
                </c:pt>
                <c:pt idx="20706">
                  <c:v>1022.29</c:v>
                </c:pt>
                <c:pt idx="20707">
                  <c:v>836.17</c:v>
                </c:pt>
                <c:pt idx="20708">
                  <c:v>652.91</c:v>
                </c:pt>
                <c:pt idx="20709">
                  <c:v>717.28</c:v>
                </c:pt>
                <c:pt idx="20710">
                  <c:v>581.96</c:v>
                </c:pt>
                <c:pt idx="20711">
                  <c:v>267.19</c:v>
                </c:pt>
                <c:pt idx="20712">
                  <c:v>863.56</c:v>
                </c:pt>
                <c:pt idx="20713">
                  <c:v>467.75</c:v>
                </c:pt>
                <c:pt idx="20714">
                  <c:v>165.26</c:v>
                </c:pt>
                <c:pt idx="20715">
                  <c:v>463.74</c:v>
                </c:pt>
                <c:pt idx="20716">
                  <c:v>623.85</c:v>
                </c:pt>
                <c:pt idx="20717">
                  <c:v>265.39</c:v>
                </c:pt>
                <c:pt idx="20718">
                  <c:v>550.11</c:v>
                </c:pt>
                <c:pt idx="20719">
                  <c:v>590.63</c:v>
                </c:pt>
                <c:pt idx="20720">
                  <c:v>564.73</c:v>
                </c:pt>
                <c:pt idx="20721">
                  <c:v>654.02</c:v>
                </c:pt>
                <c:pt idx="20722">
                  <c:v>358.29</c:v>
                </c:pt>
                <c:pt idx="20723">
                  <c:v>259.68</c:v>
                </c:pt>
                <c:pt idx="20724">
                  <c:v>234.68</c:v>
                </c:pt>
                <c:pt idx="20725">
                  <c:v>475.06</c:v>
                </c:pt>
                <c:pt idx="20726">
                  <c:v>121.78</c:v>
                </c:pt>
                <c:pt idx="20727">
                  <c:v>179.26</c:v>
                </c:pt>
                <c:pt idx="20728">
                  <c:v>731.21</c:v>
                </c:pt>
                <c:pt idx="20729">
                  <c:v>172.53</c:v>
                </c:pt>
                <c:pt idx="20730">
                  <c:v>401.19</c:v>
                </c:pt>
                <c:pt idx="20731">
                  <c:v>487.58</c:v>
                </c:pt>
                <c:pt idx="20732">
                  <c:v>153.4</c:v>
                </c:pt>
                <c:pt idx="20733">
                  <c:v>78.12</c:v>
                </c:pt>
                <c:pt idx="20734">
                  <c:v>160.61000000000001</c:v>
                </c:pt>
                <c:pt idx="20735">
                  <c:v>326.10000000000002</c:v>
                </c:pt>
                <c:pt idx="20736">
                  <c:v>254.36</c:v>
                </c:pt>
                <c:pt idx="20737">
                  <c:v>87.96</c:v>
                </c:pt>
                <c:pt idx="20738">
                  <c:v>41.69</c:v>
                </c:pt>
                <c:pt idx="20739">
                  <c:v>648.47</c:v>
                </c:pt>
                <c:pt idx="20740">
                  <c:v>195.4</c:v>
                </c:pt>
                <c:pt idx="20741">
                  <c:v>408.06</c:v>
                </c:pt>
                <c:pt idx="20742">
                  <c:v>442.7</c:v>
                </c:pt>
                <c:pt idx="20743">
                  <c:v>87.39</c:v>
                </c:pt>
                <c:pt idx="20744">
                  <c:v>642</c:v>
                </c:pt>
                <c:pt idx="20745">
                  <c:v>60.66</c:v>
                </c:pt>
                <c:pt idx="20746">
                  <c:v>299.19</c:v>
                </c:pt>
                <c:pt idx="20747">
                  <c:v>381.23</c:v>
                </c:pt>
                <c:pt idx="20748">
                  <c:v>270.95</c:v>
                </c:pt>
                <c:pt idx="20749">
                  <c:v>922.26</c:v>
                </c:pt>
                <c:pt idx="20750">
                  <c:v>603.72</c:v>
                </c:pt>
                <c:pt idx="20751">
                  <c:v>37.799999999999997</c:v>
                </c:pt>
                <c:pt idx="20752">
                  <c:v>653.16</c:v>
                </c:pt>
                <c:pt idx="20753">
                  <c:v>161.02000000000001</c:v>
                </c:pt>
                <c:pt idx="20754">
                  <c:v>0.62</c:v>
                </c:pt>
                <c:pt idx="20755">
                  <c:v>289.61</c:v>
                </c:pt>
                <c:pt idx="20756">
                  <c:v>380.19</c:v>
                </c:pt>
                <c:pt idx="20757">
                  <c:v>208.49</c:v>
                </c:pt>
                <c:pt idx="20758">
                  <c:v>170.77</c:v>
                </c:pt>
                <c:pt idx="20759">
                  <c:v>336.35</c:v>
                </c:pt>
                <c:pt idx="20760">
                  <c:v>857.84</c:v>
                </c:pt>
                <c:pt idx="20761">
                  <c:v>368.8</c:v>
                </c:pt>
                <c:pt idx="20762">
                  <c:v>101.24</c:v>
                </c:pt>
                <c:pt idx="20763">
                  <c:v>513.5</c:v>
                </c:pt>
                <c:pt idx="20764">
                  <c:v>518.05999999999995</c:v>
                </c:pt>
                <c:pt idx="20765">
                  <c:v>144.29</c:v>
                </c:pt>
                <c:pt idx="20766">
                  <c:v>514.02</c:v>
                </c:pt>
                <c:pt idx="20767">
                  <c:v>166.52</c:v>
                </c:pt>
                <c:pt idx="20768">
                  <c:v>176.42</c:v>
                </c:pt>
                <c:pt idx="20769">
                  <c:v>318.42</c:v>
                </c:pt>
                <c:pt idx="20770">
                  <c:v>275.76</c:v>
                </c:pt>
                <c:pt idx="20771">
                  <c:v>385.49</c:v>
                </c:pt>
                <c:pt idx="20772">
                  <c:v>314.20999999999998</c:v>
                </c:pt>
                <c:pt idx="20773">
                  <c:v>154.22999999999999</c:v>
                </c:pt>
                <c:pt idx="20774">
                  <c:v>590.16</c:v>
                </c:pt>
                <c:pt idx="20775">
                  <c:v>200.29</c:v>
                </c:pt>
                <c:pt idx="20776">
                  <c:v>279.38</c:v>
                </c:pt>
                <c:pt idx="20777">
                  <c:v>252.82</c:v>
                </c:pt>
                <c:pt idx="20778">
                  <c:v>451.93</c:v>
                </c:pt>
                <c:pt idx="20779">
                  <c:v>204.8</c:v>
                </c:pt>
                <c:pt idx="20780">
                  <c:v>137.91</c:v>
                </c:pt>
                <c:pt idx="20781">
                  <c:v>193.45</c:v>
                </c:pt>
                <c:pt idx="20782">
                  <c:v>54.43</c:v>
                </c:pt>
                <c:pt idx="20783">
                  <c:v>372.32</c:v>
                </c:pt>
                <c:pt idx="20784">
                  <c:v>515.85</c:v>
                </c:pt>
                <c:pt idx="20785">
                  <c:v>0.62</c:v>
                </c:pt>
                <c:pt idx="20786">
                  <c:v>0.62</c:v>
                </c:pt>
                <c:pt idx="20787">
                  <c:v>484.38</c:v>
                </c:pt>
                <c:pt idx="20788">
                  <c:v>546.53</c:v>
                </c:pt>
                <c:pt idx="20789">
                  <c:v>638.45000000000005</c:v>
                </c:pt>
                <c:pt idx="20790">
                  <c:v>235.06</c:v>
                </c:pt>
                <c:pt idx="20791">
                  <c:v>357.5</c:v>
                </c:pt>
                <c:pt idx="20792">
                  <c:v>75.91</c:v>
                </c:pt>
                <c:pt idx="20793">
                  <c:v>344.19</c:v>
                </c:pt>
                <c:pt idx="20794">
                  <c:v>312.02999999999997</c:v>
                </c:pt>
                <c:pt idx="20795">
                  <c:v>260.38</c:v>
                </c:pt>
                <c:pt idx="20796">
                  <c:v>326.92</c:v>
                </c:pt>
                <c:pt idx="20797">
                  <c:v>0.62</c:v>
                </c:pt>
                <c:pt idx="20798">
                  <c:v>216.54</c:v>
                </c:pt>
                <c:pt idx="20799">
                  <c:v>559.82000000000005</c:v>
                </c:pt>
                <c:pt idx="20800">
                  <c:v>126.81</c:v>
                </c:pt>
                <c:pt idx="20801">
                  <c:v>495.83</c:v>
                </c:pt>
                <c:pt idx="20802">
                  <c:v>97.49</c:v>
                </c:pt>
                <c:pt idx="20803">
                  <c:v>309.16000000000003</c:v>
                </c:pt>
                <c:pt idx="20804">
                  <c:v>259.91000000000003</c:v>
                </c:pt>
                <c:pt idx="20805">
                  <c:v>402.06</c:v>
                </c:pt>
                <c:pt idx="20806">
                  <c:v>395.61</c:v>
                </c:pt>
                <c:pt idx="20807">
                  <c:v>578.71</c:v>
                </c:pt>
                <c:pt idx="20808">
                  <c:v>678.41</c:v>
                </c:pt>
                <c:pt idx="20809">
                  <c:v>356.91</c:v>
                </c:pt>
                <c:pt idx="20810">
                  <c:v>0.62</c:v>
                </c:pt>
                <c:pt idx="20811">
                  <c:v>327.22000000000003</c:v>
                </c:pt>
                <c:pt idx="20812">
                  <c:v>59.47</c:v>
                </c:pt>
                <c:pt idx="20813">
                  <c:v>678.4</c:v>
                </c:pt>
                <c:pt idx="20814">
                  <c:v>1161.69</c:v>
                </c:pt>
                <c:pt idx="20815">
                  <c:v>292.18</c:v>
                </c:pt>
                <c:pt idx="20816">
                  <c:v>262.74</c:v>
                </c:pt>
                <c:pt idx="20817">
                  <c:v>515.28</c:v>
                </c:pt>
                <c:pt idx="20818">
                  <c:v>162.24</c:v>
                </c:pt>
                <c:pt idx="20819">
                  <c:v>506.25</c:v>
                </c:pt>
                <c:pt idx="20820">
                  <c:v>43.54</c:v>
                </c:pt>
                <c:pt idx="20821">
                  <c:v>0.62</c:v>
                </c:pt>
                <c:pt idx="20822">
                  <c:v>406.77</c:v>
                </c:pt>
                <c:pt idx="20823">
                  <c:v>413.74</c:v>
                </c:pt>
                <c:pt idx="20824">
                  <c:v>335.82</c:v>
                </c:pt>
                <c:pt idx="20825">
                  <c:v>608.79999999999995</c:v>
                </c:pt>
                <c:pt idx="20826">
                  <c:v>0.62</c:v>
                </c:pt>
                <c:pt idx="20827">
                  <c:v>369.53</c:v>
                </c:pt>
                <c:pt idx="20828">
                  <c:v>431.87</c:v>
                </c:pt>
                <c:pt idx="20829">
                  <c:v>790.47</c:v>
                </c:pt>
                <c:pt idx="20830">
                  <c:v>639.19000000000005</c:v>
                </c:pt>
                <c:pt idx="20831">
                  <c:v>91.12</c:v>
                </c:pt>
                <c:pt idx="20832">
                  <c:v>215.52</c:v>
                </c:pt>
                <c:pt idx="20833">
                  <c:v>452.51</c:v>
                </c:pt>
                <c:pt idx="20834">
                  <c:v>438.31</c:v>
                </c:pt>
                <c:pt idx="20835">
                  <c:v>477.17</c:v>
                </c:pt>
                <c:pt idx="20836">
                  <c:v>77.98</c:v>
                </c:pt>
                <c:pt idx="20837">
                  <c:v>0.62</c:v>
                </c:pt>
                <c:pt idx="20838">
                  <c:v>411.76</c:v>
                </c:pt>
                <c:pt idx="20839">
                  <c:v>219.91</c:v>
                </c:pt>
                <c:pt idx="20840">
                  <c:v>423.66</c:v>
                </c:pt>
                <c:pt idx="20841">
                  <c:v>428.29</c:v>
                </c:pt>
                <c:pt idx="20842">
                  <c:v>185.07</c:v>
                </c:pt>
                <c:pt idx="20843">
                  <c:v>476.83</c:v>
                </c:pt>
                <c:pt idx="20844">
                  <c:v>0.62</c:v>
                </c:pt>
                <c:pt idx="20845">
                  <c:v>398.42</c:v>
                </c:pt>
                <c:pt idx="20846">
                  <c:v>170.82</c:v>
                </c:pt>
                <c:pt idx="20847">
                  <c:v>84.94</c:v>
                </c:pt>
                <c:pt idx="20848">
                  <c:v>173.7</c:v>
                </c:pt>
                <c:pt idx="20849">
                  <c:v>164.84</c:v>
                </c:pt>
                <c:pt idx="20850">
                  <c:v>550.80999999999995</c:v>
                </c:pt>
                <c:pt idx="20851">
                  <c:v>0.62</c:v>
                </c:pt>
                <c:pt idx="20852">
                  <c:v>31.74</c:v>
                </c:pt>
                <c:pt idx="20853">
                  <c:v>240</c:v>
                </c:pt>
                <c:pt idx="20854">
                  <c:v>171.2</c:v>
                </c:pt>
                <c:pt idx="20855">
                  <c:v>262.74</c:v>
                </c:pt>
                <c:pt idx="20856">
                  <c:v>75.61</c:v>
                </c:pt>
                <c:pt idx="20857">
                  <c:v>225.14</c:v>
                </c:pt>
                <c:pt idx="20858">
                  <c:v>0.62</c:v>
                </c:pt>
                <c:pt idx="20859">
                  <c:v>318.06</c:v>
                </c:pt>
                <c:pt idx="20860">
                  <c:v>252.76</c:v>
                </c:pt>
                <c:pt idx="20861">
                  <c:v>191.48</c:v>
                </c:pt>
                <c:pt idx="20862">
                  <c:v>153.87</c:v>
                </c:pt>
                <c:pt idx="20863">
                  <c:v>466.7</c:v>
                </c:pt>
                <c:pt idx="20864">
                  <c:v>429.48</c:v>
                </c:pt>
                <c:pt idx="20865">
                  <c:v>361.83</c:v>
                </c:pt>
                <c:pt idx="20866">
                  <c:v>280.37</c:v>
                </c:pt>
                <c:pt idx="20867">
                  <c:v>498.6</c:v>
                </c:pt>
                <c:pt idx="20868">
                  <c:v>393.02</c:v>
                </c:pt>
                <c:pt idx="20869">
                  <c:v>207.6</c:v>
                </c:pt>
                <c:pt idx="20870">
                  <c:v>132.31</c:v>
                </c:pt>
                <c:pt idx="20871">
                  <c:v>584.62</c:v>
                </c:pt>
                <c:pt idx="20872">
                  <c:v>75.62</c:v>
                </c:pt>
                <c:pt idx="20873">
                  <c:v>273.22000000000003</c:v>
                </c:pt>
                <c:pt idx="20874">
                  <c:v>215.01</c:v>
                </c:pt>
                <c:pt idx="20875">
                  <c:v>245.71</c:v>
                </c:pt>
                <c:pt idx="20876">
                  <c:v>256.89999999999998</c:v>
                </c:pt>
                <c:pt idx="20877">
                  <c:v>334.69</c:v>
                </c:pt>
                <c:pt idx="20878">
                  <c:v>359.97</c:v>
                </c:pt>
                <c:pt idx="20879">
                  <c:v>364.8</c:v>
                </c:pt>
                <c:pt idx="20880">
                  <c:v>184.39</c:v>
                </c:pt>
                <c:pt idx="20881">
                  <c:v>760.63</c:v>
                </c:pt>
                <c:pt idx="20882">
                  <c:v>537.17999999999995</c:v>
                </c:pt>
                <c:pt idx="20883">
                  <c:v>0.62</c:v>
                </c:pt>
                <c:pt idx="20884">
                  <c:v>79.489999999999995</c:v>
                </c:pt>
                <c:pt idx="20885">
                  <c:v>343</c:v>
                </c:pt>
                <c:pt idx="20886">
                  <c:v>0.62</c:v>
                </c:pt>
                <c:pt idx="20887">
                  <c:v>229.37</c:v>
                </c:pt>
                <c:pt idx="20888">
                  <c:v>803.31</c:v>
                </c:pt>
                <c:pt idx="20889">
                  <c:v>674.45</c:v>
                </c:pt>
                <c:pt idx="20890">
                  <c:v>270.51</c:v>
                </c:pt>
                <c:pt idx="20891">
                  <c:v>285.19</c:v>
                </c:pt>
                <c:pt idx="20892">
                  <c:v>51.75</c:v>
                </c:pt>
                <c:pt idx="20893">
                  <c:v>367.49</c:v>
                </c:pt>
                <c:pt idx="20894">
                  <c:v>155.21</c:v>
                </c:pt>
                <c:pt idx="20895">
                  <c:v>253.55</c:v>
                </c:pt>
                <c:pt idx="20896">
                  <c:v>482.82</c:v>
                </c:pt>
                <c:pt idx="20897">
                  <c:v>150.49</c:v>
                </c:pt>
                <c:pt idx="20898">
                  <c:v>147.02000000000001</c:v>
                </c:pt>
                <c:pt idx="20899">
                  <c:v>341.34</c:v>
                </c:pt>
                <c:pt idx="20900">
                  <c:v>165.65</c:v>
                </c:pt>
                <c:pt idx="20901">
                  <c:v>0.62</c:v>
                </c:pt>
                <c:pt idx="20902">
                  <c:v>167.83</c:v>
                </c:pt>
                <c:pt idx="20903">
                  <c:v>160</c:v>
                </c:pt>
                <c:pt idx="20904">
                  <c:v>175.26</c:v>
                </c:pt>
                <c:pt idx="20905">
                  <c:v>196.69</c:v>
                </c:pt>
                <c:pt idx="20906">
                  <c:v>293.27</c:v>
                </c:pt>
                <c:pt idx="20907">
                  <c:v>266.89</c:v>
                </c:pt>
                <c:pt idx="20908">
                  <c:v>455.91</c:v>
                </c:pt>
                <c:pt idx="20909">
                  <c:v>30.48</c:v>
                </c:pt>
                <c:pt idx="20910">
                  <c:v>286.86</c:v>
                </c:pt>
                <c:pt idx="20911">
                  <c:v>140.76</c:v>
                </c:pt>
                <c:pt idx="20912">
                  <c:v>308.77</c:v>
                </c:pt>
                <c:pt idx="20913">
                  <c:v>164.19</c:v>
                </c:pt>
                <c:pt idx="20914">
                  <c:v>230.4</c:v>
                </c:pt>
                <c:pt idx="20915">
                  <c:v>461.84</c:v>
                </c:pt>
                <c:pt idx="20916">
                  <c:v>173.46</c:v>
                </c:pt>
                <c:pt idx="20917">
                  <c:v>124.68</c:v>
                </c:pt>
                <c:pt idx="20918">
                  <c:v>468.75</c:v>
                </c:pt>
                <c:pt idx="20919">
                  <c:v>755.11</c:v>
                </c:pt>
                <c:pt idx="20920">
                  <c:v>95.05</c:v>
                </c:pt>
                <c:pt idx="20921">
                  <c:v>670</c:v>
                </c:pt>
                <c:pt idx="20922">
                  <c:v>575.98</c:v>
                </c:pt>
                <c:pt idx="20923">
                  <c:v>447.38</c:v>
                </c:pt>
                <c:pt idx="20924">
                  <c:v>174.48</c:v>
                </c:pt>
                <c:pt idx="20925">
                  <c:v>355.37</c:v>
                </c:pt>
                <c:pt idx="20926">
                  <c:v>451.71</c:v>
                </c:pt>
                <c:pt idx="20927">
                  <c:v>342.55</c:v>
                </c:pt>
                <c:pt idx="20928">
                  <c:v>507.05</c:v>
                </c:pt>
                <c:pt idx="20929">
                  <c:v>576.38</c:v>
                </c:pt>
                <c:pt idx="20930">
                  <c:v>174.59</c:v>
                </c:pt>
                <c:pt idx="20931">
                  <c:v>192.94</c:v>
                </c:pt>
                <c:pt idx="20932">
                  <c:v>805.65</c:v>
                </c:pt>
                <c:pt idx="20933">
                  <c:v>550.66</c:v>
                </c:pt>
                <c:pt idx="20934">
                  <c:v>425.09</c:v>
                </c:pt>
                <c:pt idx="20935">
                  <c:v>626.46</c:v>
                </c:pt>
                <c:pt idx="20936">
                  <c:v>473.05</c:v>
                </c:pt>
                <c:pt idx="20937">
                  <c:v>414.89</c:v>
                </c:pt>
                <c:pt idx="20938">
                  <c:v>237.52</c:v>
                </c:pt>
                <c:pt idx="20939">
                  <c:v>226.75</c:v>
                </c:pt>
                <c:pt idx="20940">
                  <c:v>158.36000000000001</c:v>
                </c:pt>
                <c:pt idx="20941">
                  <c:v>586.63</c:v>
                </c:pt>
                <c:pt idx="20942">
                  <c:v>508.15</c:v>
                </c:pt>
                <c:pt idx="20943">
                  <c:v>671.63</c:v>
                </c:pt>
                <c:pt idx="20944">
                  <c:v>0.62</c:v>
                </c:pt>
                <c:pt idx="20945">
                  <c:v>132.41</c:v>
                </c:pt>
                <c:pt idx="20946">
                  <c:v>465.86</c:v>
                </c:pt>
                <c:pt idx="20947">
                  <c:v>480.57</c:v>
                </c:pt>
                <c:pt idx="20948">
                  <c:v>414.93</c:v>
                </c:pt>
                <c:pt idx="20949">
                  <c:v>209.02</c:v>
                </c:pt>
                <c:pt idx="20950">
                  <c:v>458.09</c:v>
                </c:pt>
                <c:pt idx="20951">
                  <c:v>312.45999999999998</c:v>
                </c:pt>
                <c:pt idx="20952">
                  <c:v>423.28</c:v>
                </c:pt>
                <c:pt idx="20953">
                  <c:v>69.540000000000006</c:v>
                </c:pt>
                <c:pt idx="20954">
                  <c:v>0.62</c:v>
                </c:pt>
                <c:pt idx="20955">
                  <c:v>0.62</c:v>
                </c:pt>
                <c:pt idx="20956">
                  <c:v>127.73</c:v>
                </c:pt>
                <c:pt idx="20957">
                  <c:v>147.83000000000001</c:v>
                </c:pt>
                <c:pt idx="20958">
                  <c:v>279.97000000000003</c:v>
                </c:pt>
                <c:pt idx="20959">
                  <c:v>291.83999999999997</c:v>
                </c:pt>
                <c:pt idx="20960">
                  <c:v>588.84</c:v>
                </c:pt>
                <c:pt idx="20961">
                  <c:v>167.24</c:v>
                </c:pt>
                <c:pt idx="20962">
                  <c:v>395.95</c:v>
                </c:pt>
                <c:pt idx="20963">
                  <c:v>449.59</c:v>
                </c:pt>
                <c:pt idx="20964">
                  <c:v>79.540000000000006</c:v>
                </c:pt>
                <c:pt idx="20965">
                  <c:v>212.12</c:v>
                </c:pt>
                <c:pt idx="20966">
                  <c:v>414.46</c:v>
                </c:pt>
                <c:pt idx="20967">
                  <c:v>0.62</c:v>
                </c:pt>
                <c:pt idx="20968">
                  <c:v>494.87</c:v>
                </c:pt>
                <c:pt idx="20969">
                  <c:v>51.15</c:v>
                </c:pt>
                <c:pt idx="20970">
                  <c:v>542.04</c:v>
                </c:pt>
                <c:pt idx="20971">
                  <c:v>212.17</c:v>
                </c:pt>
                <c:pt idx="20972">
                  <c:v>434.46</c:v>
                </c:pt>
                <c:pt idx="20973">
                  <c:v>746.34</c:v>
                </c:pt>
                <c:pt idx="20974">
                  <c:v>412.81</c:v>
                </c:pt>
                <c:pt idx="20975">
                  <c:v>103.81</c:v>
                </c:pt>
                <c:pt idx="20976">
                  <c:v>132.13</c:v>
                </c:pt>
                <c:pt idx="20977">
                  <c:v>135.30000000000001</c:v>
                </c:pt>
                <c:pt idx="20978">
                  <c:v>0.62</c:v>
                </c:pt>
                <c:pt idx="20979">
                  <c:v>422.37</c:v>
                </c:pt>
                <c:pt idx="20980">
                  <c:v>201.25</c:v>
                </c:pt>
                <c:pt idx="20981">
                  <c:v>139.81</c:v>
                </c:pt>
                <c:pt idx="20982">
                  <c:v>44.36</c:v>
                </c:pt>
                <c:pt idx="20983">
                  <c:v>177.73</c:v>
                </c:pt>
                <c:pt idx="20984">
                  <c:v>14.32</c:v>
                </c:pt>
                <c:pt idx="20985">
                  <c:v>364.05</c:v>
                </c:pt>
                <c:pt idx="20986">
                  <c:v>169.39</c:v>
                </c:pt>
                <c:pt idx="20987">
                  <c:v>218.24</c:v>
                </c:pt>
                <c:pt idx="20988">
                  <c:v>108.74</c:v>
                </c:pt>
                <c:pt idx="20989">
                  <c:v>247.52</c:v>
                </c:pt>
                <c:pt idx="20990">
                  <c:v>172.57</c:v>
                </c:pt>
                <c:pt idx="20991">
                  <c:v>246.39</c:v>
                </c:pt>
                <c:pt idx="20992">
                  <c:v>275.39</c:v>
                </c:pt>
                <c:pt idx="20993">
                  <c:v>187.52</c:v>
                </c:pt>
                <c:pt idx="20994">
                  <c:v>58.97</c:v>
                </c:pt>
                <c:pt idx="20995">
                  <c:v>178.9</c:v>
                </c:pt>
                <c:pt idx="20996">
                  <c:v>0.62</c:v>
                </c:pt>
                <c:pt idx="20997">
                  <c:v>401.21</c:v>
                </c:pt>
                <c:pt idx="20998">
                  <c:v>273.35000000000002</c:v>
                </c:pt>
                <c:pt idx="20999">
                  <c:v>176.94</c:v>
                </c:pt>
                <c:pt idx="21000">
                  <c:v>0.62</c:v>
                </c:pt>
                <c:pt idx="21001">
                  <c:v>320.37</c:v>
                </c:pt>
                <c:pt idx="21002">
                  <c:v>882.32</c:v>
                </c:pt>
                <c:pt idx="21003">
                  <c:v>575.54</c:v>
                </c:pt>
                <c:pt idx="21004">
                  <c:v>694.72</c:v>
                </c:pt>
                <c:pt idx="21005">
                  <c:v>203.54</c:v>
                </c:pt>
                <c:pt idx="21006">
                  <c:v>461.92</c:v>
                </c:pt>
                <c:pt idx="21007">
                  <c:v>122.68</c:v>
                </c:pt>
                <c:pt idx="21008">
                  <c:v>475.73</c:v>
                </c:pt>
                <c:pt idx="21009">
                  <c:v>171.05</c:v>
                </c:pt>
                <c:pt idx="21010">
                  <c:v>0.62</c:v>
                </c:pt>
                <c:pt idx="21011">
                  <c:v>177.77</c:v>
                </c:pt>
                <c:pt idx="21012">
                  <c:v>0.62</c:v>
                </c:pt>
                <c:pt idx="21013">
                  <c:v>500.49</c:v>
                </c:pt>
                <c:pt idx="21014">
                  <c:v>449.62</c:v>
                </c:pt>
                <c:pt idx="21015">
                  <c:v>320.97000000000003</c:v>
                </c:pt>
                <c:pt idx="21016">
                  <c:v>172.28</c:v>
                </c:pt>
                <c:pt idx="21017">
                  <c:v>335.75</c:v>
                </c:pt>
                <c:pt idx="21018">
                  <c:v>664.25</c:v>
                </c:pt>
                <c:pt idx="21019">
                  <c:v>351.99</c:v>
                </c:pt>
                <c:pt idx="21020">
                  <c:v>92.06</c:v>
                </c:pt>
                <c:pt idx="21021">
                  <c:v>541.88</c:v>
                </c:pt>
                <c:pt idx="21022">
                  <c:v>119.9</c:v>
                </c:pt>
                <c:pt idx="21023">
                  <c:v>423.28</c:v>
                </c:pt>
                <c:pt idx="21024">
                  <c:v>372.64</c:v>
                </c:pt>
                <c:pt idx="21025">
                  <c:v>49.76</c:v>
                </c:pt>
                <c:pt idx="21026">
                  <c:v>9.75</c:v>
                </c:pt>
                <c:pt idx="21027">
                  <c:v>121.93</c:v>
                </c:pt>
                <c:pt idx="21028">
                  <c:v>111.26</c:v>
                </c:pt>
                <c:pt idx="21029">
                  <c:v>205.16</c:v>
                </c:pt>
                <c:pt idx="21030">
                  <c:v>123.16</c:v>
                </c:pt>
                <c:pt idx="21031">
                  <c:v>0.62</c:v>
                </c:pt>
                <c:pt idx="21032">
                  <c:v>0.62</c:v>
                </c:pt>
                <c:pt idx="21033">
                  <c:v>370.35</c:v>
                </c:pt>
                <c:pt idx="21034">
                  <c:v>264.52</c:v>
                </c:pt>
                <c:pt idx="21035">
                  <c:v>220.47</c:v>
                </c:pt>
                <c:pt idx="21036">
                  <c:v>102.21</c:v>
                </c:pt>
                <c:pt idx="21037">
                  <c:v>415.77</c:v>
                </c:pt>
                <c:pt idx="21038">
                  <c:v>328.75</c:v>
                </c:pt>
                <c:pt idx="21039">
                  <c:v>58.7</c:v>
                </c:pt>
                <c:pt idx="21040">
                  <c:v>594.33000000000004</c:v>
                </c:pt>
                <c:pt idx="21041">
                  <c:v>400.7</c:v>
                </c:pt>
                <c:pt idx="21042">
                  <c:v>732.99</c:v>
                </c:pt>
                <c:pt idx="21043">
                  <c:v>22.86</c:v>
                </c:pt>
                <c:pt idx="21044">
                  <c:v>246.64</c:v>
                </c:pt>
                <c:pt idx="21045">
                  <c:v>191.29</c:v>
                </c:pt>
                <c:pt idx="21046">
                  <c:v>562</c:v>
                </c:pt>
                <c:pt idx="21047">
                  <c:v>353.49</c:v>
                </c:pt>
                <c:pt idx="21048">
                  <c:v>598.41999999999996</c:v>
                </c:pt>
                <c:pt idx="21049">
                  <c:v>445.09</c:v>
                </c:pt>
                <c:pt idx="21050">
                  <c:v>321.88</c:v>
                </c:pt>
                <c:pt idx="21051">
                  <c:v>111.49</c:v>
                </c:pt>
                <c:pt idx="21052">
                  <c:v>348.2</c:v>
                </c:pt>
                <c:pt idx="21053">
                  <c:v>290.52999999999997</c:v>
                </c:pt>
                <c:pt idx="21054">
                  <c:v>229</c:v>
                </c:pt>
                <c:pt idx="21055">
                  <c:v>244.42</c:v>
                </c:pt>
                <c:pt idx="21056">
                  <c:v>222.75</c:v>
                </c:pt>
                <c:pt idx="21057">
                  <c:v>413.36</c:v>
                </c:pt>
                <c:pt idx="21058">
                  <c:v>524.33000000000004</c:v>
                </c:pt>
                <c:pt idx="21059">
                  <c:v>373.55</c:v>
                </c:pt>
                <c:pt idx="21060">
                  <c:v>30.8</c:v>
                </c:pt>
                <c:pt idx="21061">
                  <c:v>308.5</c:v>
                </c:pt>
                <c:pt idx="21062">
                  <c:v>219.58</c:v>
                </c:pt>
                <c:pt idx="21063">
                  <c:v>212.87</c:v>
                </c:pt>
                <c:pt idx="21064">
                  <c:v>120.49</c:v>
                </c:pt>
                <c:pt idx="21065">
                  <c:v>310.35000000000002</c:v>
                </c:pt>
                <c:pt idx="21066">
                  <c:v>613.66</c:v>
                </c:pt>
                <c:pt idx="21067">
                  <c:v>288.73</c:v>
                </c:pt>
                <c:pt idx="21068">
                  <c:v>514.74</c:v>
                </c:pt>
                <c:pt idx="21069">
                  <c:v>97.91</c:v>
                </c:pt>
                <c:pt idx="21070">
                  <c:v>284.17</c:v>
                </c:pt>
                <c:pt idx="21071">
                  <c:v>93.9</c:v>
                </c:pt>
                <c:pt idx="21072">
                  <c:v>117.82</c:v>
                </c:pt>
                <c:pt idx="21073">
                  <c:v>492.09</c:v>
                </c:pt>
                <c:pt idx="21074">
                  <c:v>445.85</c:v>
                </c:pt>
                <c:pt idx="21075">
                  <c:v>388.85</c:v>
                </c:pt>
                <c:pt idx="21076">
                  <c:v>788.37</c:v>
                </c:pt>
                <c:pt idx="21077">
                  <c:v>319.85000000000002</c:v>
                </c:pt>
                <c:pt idx="21078">
                  <c:v>199.15</c:v>
                </c:pt>
                <c:pt idx="21079">
                  <c:v>606.02</c:v>
                </c:pt>
                <c:pt idx="21080">
                  <c:v>192.34</c:v>
                </c:pt>
                <c:pt idx="21081">
                  <c:v>133.25</c:v>
                </c:pt>
                <c:pt idx="21082">
                  <c:v>265.42</c:v>
                </c:pt>
                <c:pt idx="21083">
                  <c:v>127.33</c:v>
                </c:pt>
                <c:pt idx="21084">
                  <c:v>124.19</c:v>
                </c:pt>
                <c:pt idx="21085">
                  <c:v>0.62</c:v>
                </c:pt>
                <c:pt idx="21086">
                  <c:v>188.62</c:v>
                </c:pt>
                <c:pt idx="21087">
                  <c:v>91.93</c:v>
                </c:pt>
                <c:pt idx="21088">
                  <c:v>116.81</c:v>
                </c:pt>
                <c:pt idx="21089">
                  <c:v>0.62</c:v>
                </c:pt>
                <c:pt idx="21090">
                  <c:v>162.74</c:v>
                </c:pt>
                <c:pt idx="21091">
                  <c:v>19.149999999999999</c:v>
                </c:pt>
                <c:pt idx="21092">
                  <c:v>163.24</c:v>
                </c:pt>
                <c:pt idx="21093">
                  <c:v>216.62</c:v>
                </c:pt>
                <c:pt idx="21094">
                  <c:v>518.13</c:v>
                </c:pt>
                <c:pt idx="21095">
                  <c:v>220.89</c:v>
                </c:pt>
                <c:pt idx="21096">
                  <c:v>0.62</c:v>
                </c:pt>
                <c:pt idx="21097">
                  <c:v>80.739999999999995</c:v>
                </c:pt>
                <c:pt idx="21098">
                  <c:v>89.01</c:v>
                </c:pt>
                <c:pt idx="21099">
                  <c:v>169.39</c:v>
                </c:pt>
                <c:pt idx="21100">
                  <c:v>184.44</c:v>
                </c:pt>
                <c:pt idx="21101">
                  <c:v>322.93</c:v>
                </c:pt>
                <c:pt idx="21102">
                  <c:v>113.37</c:v>
                </c:pt>
                <c:pt idx="21103">
                  <c:v>365.42</c:v>
                </c:pt>
                <c:pt idx="21104">
                  <c:v>85.92</c:v>
                </c:pt>
                <c:pt idx="21105">
                  <c:v>54.83</c:v>
                </c:pt>
                <c:pt idx="21106">
                  <c:v>77.34</c:v>
                </c:pt>
                <c:pt idx="21107">
                  <c:v>175.81</c:v>
                </c:pt>
                <c:pt idx="21108">
                  <c:v>445.25</c:v>
                </c:pt>
                <c:pt idx="21109">
                  <c:v>82.21</c:v>
                </c:pt>
                <c:pt idx="21110">
                  <c:v>222.97</c:v>
                </c:pt>
                <c:pt idx="21111">
                  <c:v>343.94</c:v>
                </c:pt>
                <c:pt idx="21112">
                  <c:v>79.430000000000007</c:v>
                </c:pt>
                <c:pt idx="21113">
                  <c:v>193.2</c:v>
                </c:pt>
                <c:pt idx="21114">
                  <c:v>0.62</c:v>
                </c:pt>
                <c:pt idx="21115">
                  <c:v>408.68</c:v>
                </c:pt>
                <c:pt idx="21116">
                  <c:v>370.67</c:v>
                </c:pt>
                <c:pt idx="21117">
                  <c:v>723.87</c:v>
                </c:pt>
                <c:pt idx="21118">
                  <c:v>323.72000000000003</c:v>
                </c:pt>
                <c:pt idx="21119">
                  <c:v>705.49</c:v>
                </c:pt>
                <c:pt idx="21120">
                  <c:v>41.76</c:v>
                </c:pt>
                <c:pt idx="21121">
                  <c:v>97.18</c:v>
                </c:pt>
                <c:pt idx="21122">
                  <c:v>181</c:v>
                </c:pt>
                <c:pt idx="21123">
                  <c:v>477.53</c:v>
                </c:pt>
                <c:pt idx="21124">
                  <c:v>914.05</c:v>
                </c:pt>
                <c:pt idx="21125">
                  <c:v>300.49</c:v>
                </c:pt>
                <c:pt idx="21126">
                  <c:v>128.59</c:v>
                </c:pt>
                <c:pt idx="21127">
                  <c:v>204.08</c:v>
                </c:pt>
                <c:pt idx="21128">
                  <c:v>334.82</c:v>
                </c:pt>
                <c:pt idx="21129">
                  <c:v>268.45999999999998</c:v>
                </c:pt>
                <c:pt idx="21130">
                  <c:v>150.76</c:v>
                </c:pt>
                <c:pt idx="21131">
                  <c:v>201.87</c:v>
                </c:pt>
                <c:pt idx="21132">
                  <c:v>505.03</c:v>
                </c:pt>
                <c:pt idx="21133">
                  <c:v>434.37</c:v>
                </c:pt>
                <c:pt idx="21134">
                  <c:v>379.7</c:v>
                </c:pt>
                <c:pt idx="21135">
                  <c:v>205.3</c:v>
                </c:pt>
                <c:pt idx="21136">
                  <c:v>406.55</c:v>
                </c:pt>
                <c:pt idx="21137">
                  <c:v>766.05</c:v>
                </c:pt>
                <c:pt idx="21138">
                  <c:v>329.78</c:v>
                </c:pt>
                <c:pt idx="21139">
                  <c:v>243.38</c:v>
                </c:pt>
                <c:pt idx="21140">
                  <c:v>190.97</c:v>
                </c:pt>
                <c:pt idx="21141">
                  <c:v>77.959999999999994</c:v>
                </c:pt>
                <c:pt idx="21142">
                  <c:v>112.77</c:v>
                </c:pt>
                <c:pt idx="21143">
                  <c:v>312.20999999999998</c:v>
                </c:pt>
                <c:pt idx="21144">
                  <c:v>182.59</c:v>
                </c:pt>
                <c:pt idx="21145">
                  <c:v>149.22999999999999</c:v>
                </c:pt>
                <c:pt idx="21146">
                  <c:v>97.34</c:v>
                </c:pt>
                <c:pt idx="21147">
                  <c:v>627.22</c:v>
                </c:pt>
                <c:pt idx="21148">
                  <c:v>0.62</c:v>
                </c:pt>
                <c:pt idx="21149">
                  <c:v>272.47000000000003</c:v>
                </c:pt>
                <c:pt idx="21150">
                  <c:v>125.51</c:v>
                </c:pt>
                <c:pt idx="21151">
                  <c:v>332.11</c:v>
                </c:pt>
                <c:pt idx="21152">
                  <c:v>378.89</c:v>
                </c:pt>
                <c:pt idx="21153">
                  <c:v>377.29</c:v>
                </c:pt>
                <c:pt idx="21154">
                  <c:v>348.52</c:v>
                </c:pt>
                <c:pt idx="21155">
                  <c:v>161.37</c:v>
                </c:pt>
                <c:pt idx="21156">
                  <c:v>349.95</c:v>
                </c:pt>
                <c:pt idx="21157">
                  <c:v>70.89</c:v>
                </c:pt>
                <c:pt idx="21158">
                  <c:v>321.58999999999997</c:v>
                </c:pt>
                <c:pt idx="21159">
                  <c:v>128.13999999999999</c:v>
                </c:pt>
                <c:pt idx="21160">
                  <c:v>535.66</c:v>
                </c:pt>
                <c:pt idx="21161">
                  <c:v>773.87</c:v>
                </c:pt>
                <c:pt idx="21162">
                  <c:v>218.6</c:v>
                </c:pt>
                <c:pt idx="21163">
                  <c:v>626.26</c:v>
                </c:pt>
                <c:pt idx="21164">
                  <c:v>145.13</c:v>
                </c:pt>
                <c:pt idx="21165">
                  <c:v>311.29000000000002</c:v>
                </c:pt>
                <c:pt idx="21166">
                  <c:v>80.83</c:v>
                </c:pt>
                <c:pt idx="21167">
                  <c:v>495.65</c:v>
                </c:pt>
                <c:pt idx="21168">
                  <c:v>246.38</c:v>
                </c:pt>
                <c:pt idx="21169">
                  <c:v>303.20999999999998</c:v>
                </c:pt>
                <c:pt idx="21170">
                  <c:v>37.61</c:v>
                </c:pt>
                <c:pt idx="21171">
                  <c:v>447.07</c:v>
                </c:pt>
                <c:pt idx="21172">
                  <c:v>267.89</c:v>
                </c:pt>
                <c:pt idx="21173">
                  <c:v>234.88</c:v>
                </c:pt>
                <c:pt idx="21174">
                  <c:v>605.44000000000005</c:v>
                </c:pt>
                <c:pt idx="21175">
                  <c:v>404.58</c:v>
                </c:pt>
                <c:pt idx="21176">
                  <c:v>1021.59</c:v>
                </c:pt>
                <c:pt idx="21177">
                  <c:v>650.47</c:v>
                </c:pt>
                <c:pt idx="21178">
                  <c:v>294.58</c:v>
                </c:pt>
                <c:pt idx="21179">
                  <c:v>893.63</c:v>
                </c:pt>
                <c:pt idx="21180">
                  <c:v>125.22</c:v>
                </c:pt>
                <c:pt idx="21181">
                  <c:v>189.25</c:v>
                </c:pt>
                <c:pt idx="21182">
                  <c:v>121.53</c:v>
                </c:pt>
                <c:pt idx="21183">
                  <c:v>590.92999999999995</c:v>
                </c:pt>
                <c:pt idx="21184">
                  <c:v>58.62</c:v>
                </c:pt>
                <c:pt idx="21185">
                  <c:v>182.5</c:v>
                </c:pt>
                <c:pt idx="21186">
                  <c:v>823.09</c:v>
                </c:pt>
                <c:pt idx="21187">
                  <c:v>171.5</c:v>
                </c:pt>
                <c:pt idx="21188">
                  <c:v>55.05</c:v>
                </c:pt>
                <c:pt idx="21189">
                  <c:v>203.43</c:v>
                </c:pt>
                <c:pt idx="21190">
                  <c:v>283.88</c:v>
                </c:pt>
                <c:pt idx="21191">
                  <c:v>226.02</c:v>
                </c:pt>
                <c:pt idx="21192">
                  <c:v>318.43</c:v>
                </c:pt>
                <c:pt idx="21193">
                  <c:v>286.57</c:v>
                </c:pt>
                <c:pt idx="21194">
                  <c:v>19.809999999999999</c:v>
                </c:pt>
                <c:pt idx="21195">
                  <c:v>34.549999999999997</c:v>
                </c:pt>
                <c:pt idx="21196">
                  <c:v>250.47</c:v>
                </c:pt>
                <c:pt idx="21197">
                  <c:v>218.76</c:v>
                </c:pt>
                <c:pt idx="21198">
                  <c:v>0.62</c:v>
                </c:pt>
                <c:pt idx="21199">
                  <c:v>431</c:v>
                </c:pt>
                <c:pt idx="21200">
                  <c:v>789.15</c:v>
                </c:pt>
                <c:pt idx="21201">
                  <c:v>510.69</c:v>
                </c:pt>
                <c:pt idx="21202">
                  <c:v>624.6</c:v>
                </c:pt>
                <c:pt idx="21203">
                  <c:v>486.51</c:v>
                </c:pt>
                <c:pt idx="21204">
                  <c:v>311.04000000000002</c:v>
                </c:pt>
                <c:pt idx="21205">
                  <c:v>0.62</c:v>
                </c:pt>
                <c:pt idx="21206">
                  <c:v>239.87</c:v>
                </c:pt>
                <c:pt idx="21207">
                  <c:v>27.08</c:v>
                </c:pt>
                <c:pt idx="21208">
                  <c:v>548.03</c:v>
                </c:pt>
                <c:pt idx="21209">
                  <c:v>401.87</c:v>
                </c:pt>
                <c:pt idx="21210">
                  <c:v>135.55000000000001</c:v>
                </c:pt>
                <c:pt idx="21211">
                  <c:v>239.18</c:v>
                </c:pt>
                <c:pt idx="21212">
                  <c:v>118.65</c:v>
                </c:pt>
                <c:pt idx="21213">
                  <c:v>56.12</c:v>
                </c:pt>
                <c:pt idx="21214">
                  <c:v>290.55</c:v>
                </c:pt>
                <c:pt idx="21215">
                  <c:v>535.71</c:v>
                </c:pt>
                <c:pt idx="21216">
                  <c:v>29.63</c:v>
                </c:pt>
                <c:pt idx="21217">
                  <c:v>409.38</c:v>
                </c:pt>
                <c:pt idx="21218">
                  <c:v>608.80999999999995</c:v>
                </c:pt>
                <c:pt idx="21219">
                  <c:v>0.62</c:v>
                </c:pt>
                <c:pt idx="21220">
                  <c:v>210.6</c:v>
                </c:pt>
                <c:pt idx="21221">
                  <c:v>272.37</c:v>
                </c:pt>
                <c:pt idx="21222">
                  <c:v>18.64</c:v>
                </c:pt>
                <c:pt idx="21223">
                  <c:v>130.94999999999999</c:v>
                </c:pt>
                <c:pt idx="21224">
                  <c:v>353.96</c:v>
                </c:pt>
                <c:pt idx="21225">
                  <c:v>310.27999999999997</c:v>
                </c:pt>
                <c:pt idx="21226">
                  <c:v>202.83</c:v>
                </c:pt>
                <c:pt idx="21227">
                  <c:v>143.18</c:v>
                </c:pt>
                <c:pt idx="21228">
                  <c:v>279.36</c:v>
                </c:pt>
                <c:pt idx="21229">
                  <c:v>0.62</c:v>
                </c:pt>
                <c:pt idx="21230">
                  <c:v>118.33</c:v>
                </c:pt>
                <c:pt idx="21231">
                  <c:v>480.73</c:v>
                </c:pt>
                <c:pt idx="21232">
                  <c:v>281.43</c:v>
                </c:pt>
                <c:pt idx="21233">
                  <c:v>0.62</c:v>
                </c:pt>
                <c:pt idx="21234">
                  <c:v>205.52</c:v>
                </c:pt>
                <c:pt idx="21235">
                  <c:v>265.06</c:v>
                </c:pt>
                <c:pt idx="21236">
                  <c:v>331.32</c:v>
                </c:pt>
                <c:pt idx="21237">
                  <c:v>700.93</c:v>
                </c:pt>
                <c:pt idx="21238">
                  <c:v>137.77000000000001</c:v>
                </c:pt>
                <c:pt idx="21239">
                  <c:v>230.2</c:v>
                </c:pt>
                <c:pt idx="21240">
                  <c:v>318.39999999999998</c:v>
                </c:pt>
                <c:pt idx="21241">
                  <c:v>418.61</c:v>
                </c:pt>
                <c:pt idx="21242">
                  <c:v>92.54</c:v>
                </c:pt>
                <c:pt idx="21243">
                  <c:v>286.72000000000003</c:v>
                </c:pt>
                <c:pt idx="21244">
                  <c:v>247.69</c:v>
                </c:pt>
                <c:pt idx="21245">
                  <c:v>347.08</c:v>
                </c:pt>
                <c:pt idx="21246">
                  <c:v>93.26</c:v>
                </c:pt>
                <c:pt idx="21247">
                  <c:v>193.95</c:v>
                </c:pt>
                <c:pt idx="21248">
                  <c:v>327.3</c:v>
                </c:pt>
                <c:pt idx="21249">
                  <c:v>337.59</c:v>
                </c:pt>
                <c:pt idx="21250">
                  <c:v>111.62</c:v>
                </c:pt>
                <c:pt idx="21251">
                  <c:v>114.78</c:v>
                </c:pt>
                <c:pt idx="21252">
                  <c:v>1721.48</c:v>
                </c:pt>
                <c:pt idx="21253">
                  <c:v>1413.65</c:v>
                </c:pt>
                <c:pt idx="21254">
                  <c:v>1261.97</c:v>
                </c:pt>
                <c:pt idx="21255">
                  <c:v>491.29</c:v>
                </c:pt>
                <c:pt idx="21256">
                  <c:v>755.63</c:v>
                </c:pt>
                <c:pt idx="21257">
                  <c:v>963.26</c:v>
                </c:pt>
                <c:pt idx="21258">
                  <c:v>621.54999999999995</c:v>
                </c:pt>
                <c:pt idx="21259">
                  <c:v>664.97</c:v>
                </c:pt>
                <c:pt idx="21260">
                  <c:v>665.08</c:v>
                </c:pt>
                <c:pt idx="21261">
                  <c:v>761.56</c:v>
                </c:pt>
                <c:pt idx="21262">
                  <c:v>213.85</c:v>
                </c:pt>
                <c:pt idx="21263">
                  <c:v>498.61</c:v>
                </c:pt>
                <c:pt idx="21264">
                  <c:v>424.33</c:v>
                </c:pt>
                <c:pt idx="21265">
                  <c:v>710.09</c:v>
                </c:pt>
                <c:pt idx="21266">
                  <c:v>776.62</c:v>
                </c:pt>
                <c:pt idx="21267">
                  <c:v>357.92</c:v>
                </c:pt>
                <c:pt idx="21268">
                  <c:v>480.15</c:v>
                </c:pt>
                <c:pt idx="21269">
                  <c:v>835.56</c:v>
                </c:pt>
                <c:pt idx="21270">
                  <c:v>714.87</c:v>
                </c:pt>
                <c:pt idx="21271">
                  <c:v>459.33</c:v>
                </c:pt>
                <c:pt idx="21272">
                  <c:v>125.1</c:v>
                </c:pt>
                <c:pt idx="21273">
                  <c:v>895.56</c:v>
                </c:pt>
                <c:pt idx="21274">
                  <c:v>574.74</c:v>
                </c:pt>
                <c:pt idx="21275">
                  <c:v>230.76</c:v>
                </c:pt>
                <c:pt idx="21276">
                  <c:v>278.77999999999997</c:v>
                </c:pt>
                <c:pt idx="21277">
                  <c:v>806.66</c:v>
                </c:pt>
                <c:pt idx="21278">
                  <c:v>668.41</c:v>
                </c:pt>
                <c:pt idx="21279">
                  <c:v>719.87</c:v>
                </c:pt>
                <c:pt idx="21280">
                  <c:v>1228.93</c:v>
                </c:pt>
                <c:pt idx="21281">
                  <c:v>579.29999999999995</c:v>
                </c:pt>
                <c:pt idx="21282">
                  <c:v>381.05</c:v>
                </c:pt>
                <c:pt idx="21283">
                  <c:v>0.62</c:v>
                </c:pt>
                <c:pt idx="21284">
                  <c:v>259.45</c:v>
                </c:pt>
                <c:pt idx="21285">
                  <c:v>346.17</c:v>
                </c:pt>
                <c:pt idx="21286">
                  <c:v>257.20999999999998</c:v>
                </c:pt>
                <c:pt idx="21287">
                  <c:v>423.97</c:v>
                </c:pt>
                <c:pt idx="21288">
                  <c:v>132.08000000000001</c:v>
                </c:pt>
                <c:pt idx="21289">
                  <c:v>78.36</c:v>
                </c:pt>
                <c:pt idx="21290">
                  <c:v>449.5</c:v>
                </c:pt>
                <c:pt idx="21291">
                  <c:v>1142.18</c:v>
                </c:pt>
                <c:pt idx="21292">
                  <c:v>263.45</c:v>
                </c:pt>
                <c:pt idx="21293">
                  <c:v>463.63</c:v>
                </c:pt>
                <c:pt idx="21294">
                  <c:v>385.15</c:v>
                </c:pt>
                <c:pt idx="21295">
                  <c:v>259.26</c:v>
                </c:pt>
                <c:pt idx="21296">
                  <c:v>422.15</c:v>
                </c:pt>
                <c:pt idx="21297">
                  <c:v>217.85</c:v>
                </c:pt>
                <c:pt idx="21298">
                  <c:v>764.26</c:v>
                </c:pt>
                <c:pt idx="21299">
                  <c:v>708.54</c:v>
                </c:pt>
                <c:pt idx="21300">
                  <c:v>138.91</c:v>
                </c:pt>
                <c:pt idx="21301">
                  <c:v>298.94</c:v>
                </c:pt>
                <c:pt idx="21302">
                  <c:v>107.94</c:v>
                </c:pt>
                <c:pt idx="21303">
                  <c:v>214.27</c:v>
                </c:pt>
                <c:pt idx="21304">
                  <c:v>88.2</c:v>
                </c:pt>
                <c:pt idx="21305">
                  <c:v>493.08</c:v>
                </c:pt>
                <c:pt idx="21306">
                  <c:v>256.54000000000002</c:v>
                </c:pt>
                <c:pt idx="21307">
                  <c:v>689.14</c:v>
                </c:pt>
                <c:pt idx="21308">
                  <c:v>77.7</c:v>
                </c:pt>
                <c:pt idx="21309">
                  <c:v>568.71</c:v>
                </c:pt>
                <c:pt idx="21310">
                  <c:v>576.51</c:v>
                </c:pt>
                <c:pt idx="21311">
                  <c:v>743.07</c:v>
                </c:pt>
                <c:pt idx="21312">
                  <c:v>459.35</c:v>
                </c:pt>
                <c:pt idx="21313">
                  <c:v>419.14</c:v>
                </c:pt>
                <c:pt idx="21314">
                  <c:v>532.63</c:v>
                </c:pt>
                <c:pt idx="21315">
                  <c:v>621.47</c:v>
                </c:pt>
                <c:pt idx="21316">
                  <c:v>303.75</c:v>
                </c:pt>
                <c:pt idx="21317">
                  <c:v>1060.8699999999999</c:v>
                </c:pt>
                <c:pt idx="21318">
                  <c:v>199.9</c:v>
                </c:pt>
                <c:pt idx="21319">
                  <c:v>594.36</c:v>
                </c:pt>
                <c:pt idx="21320">
                  <c:v>940.35</c:v>
                </c:pt>
                <c:pt idx="21321">
                  <c:v>998.47</c:v>
                </c:pt>
                <c:pt idx="21322">
                  <c:v>665.46</c:v>
                </c:pt>
                <c:pt idx="21323">
                  <c:v>927.66</c:v>
                </c:pt>
                <c:pt idx="21324">
                  <c:v>972.64</c:v>
                </c:pt>
                <c:pt idx="21325">
                  <c:v>643.59</c:v>
                </c:pt>
                <c:pt idx="21326">
                  <c:v>985.97</c:v>
                </c:pt>
                <c:pt idx="21327">
                  <c:v>1149.8800000000001</c:v>
                </c:pt>
                <c:pt idx="21328">
                  <c:v>651.97</c:v>
                </c:pt>
                <c:pt idx="21329">
                  <c:v>349.13</c:v>
                </c:pt>
                <c:pt idx="21330">
                  <c:v>445.33</c:v>
                </c:pt>
                <c:pt idx="21331">
                  <c:v>0.62</c:v>
                </c:pt>
                <c:pt idx="21332">
                  <c:v>291.64</c:v>
                </c:pt>
                <c:pt idx="21333">
                  <c:v>100.45</c:v>
                </c:pt>
                <c:pt idx="21334">
                  <c:v>496.78</c:v>
                </c:pt>
                <c:pt idx="21335">
                  <c:v>275.26</c:v>
                </c:pt>
                <c:pt idx="21336">
                  <c:v>660.69</c:v>
                </c:pt>
                <c:pt idx="21337">
                  <c:v>521.52</c:v>
                </c:pt>
                <c:pt idx="21338">
                  <c:v>773.63</c:v>
                </c:pt>
                <c:pt idx="21339">
                  <c:v>668.46</c:v>
                </c:pt>
                <c:pt idx="21340">
                  <c:v>0.62</c:v>
                </c:pt>
                <c:pt idx="21341">
                  <c:v>580.95000000000005</c:v>
                </c:pt>
                <c:pt idx="21342">
                  <c:v>470.79</c:v>
                </c:pt>
                <c:pt idx="21343">
                  <c:v>651.4</c:v>
                </c:pt>
                <c:pt idx="21344">
                  <c:v>292.72000000000003</c:v>
                </c:pt>
                <c:pt idx="21345">
                  <c:v>404.86</c:v>
                </c:pt>
                <c:pt idx="21346">
                  <c:v>640.51</c:v>
                </c:pt>
                <c:pt idx="21347">
                  <c:v>123.88</c:v>
                </c:pt>
                <c:pt idx="21348">
                  <c:v>500.88</c:v>
                </c:pt>
                <c:pt idx="21349">
                  <c:v>842.88</c:v>
                </c:pt>
                <c:pt idx="21350">
                  <c:v>742.2</c:v>
                </c:pt>
                <c:pt idx="21351">
                  <c:v>1575.23</c:v>
                </c:pt>
                <c:pt idx="21352">
                  <c:v>1383.59</c:v>
                </c:pt>
                <c:pt idx="21353">
                  <c:v>1466.42</c:v>
                </c:pt>
                <c:pt idx="21354">
                  <c:v>573.49</c:v>
                </c:pt>
                <c:pt idx="21355">
                  <c:v>1120.54</c:v>
                </c:pt>
                <c:pt idx="21356">
                  <c:v>1150.25</c:v>
                </c:pt>
                <c:pt idx="21357">
                  <c:v>601.51</c:v>
                </c:pt>
                <c:pt idx="21358">
                  <c:v>301.35000000000002</c:v>
                </c:pt>
                <c:pt idx="21359">
                  <c:v>197.92</c:v>
                </c:pt>
                <c:pt idx="21360">
                  <c:v>177.68</c:v>
                </c:pt>
                <c:pt idx="21361">
                  <c:v>843.41</c:v>
                </c:pt>
                <c:pt idx="21362">
                  <c:v>1101.6300000000001</c:v>
                </c:pt>
                <c:pt idx="21363">
                  <c:v>1450.67</c:v>
                </c:pt>
                <c:pt idx="21364">
                  <c:v>856.58</c:v>
                </c:pt>
                <c:pt idx="21365">
                  <c:v>688.51</c:v>
                </c:pt>
                <c:pt idx="21366">
                  <c:v>496.59</c:v>
                </c:pt>
                <c:pt idx="21367">
                  <c:v>29.08</c:v>
                </c:pt>
                <c:pt idx="21368">
                  <c:v>748.31</c:v>
                </c:pt>
                <c:pt idx="21369">
                  <c:v>422.41</c:v>
                </c:pt>
                <c:pt idx="21370">
                  <c:v>965.11</c:v>
                </c:pt>
                <c:pt idx="21371">
                  <c:v>623.63</c:v>
                </c:pt>
                <c:pt idx="21372">
                  <c:v>439.82</c:v>
                </c:pt>
                <c:pt idx="21373">
                  <c:v>765.29</c:v>
                </c:pt>
                <c:pt idx="21374">
                  <c:v>651.25</c:v>
                </c:pt>
                <c:pt idx="21375">
                  <c:v>418.94</c:v>
                </c:pt>
                <c:pt idx="21376">
                  <c:v>303.45999999999998</c:v>
                </c:pt>
                <c:pt idx="21377">
                  <c:v>47.35</c:v>
                </c:pt>
                <c:pt idx="21378">
                  <c:v>524.09</c:v>
                </c:pt>
                <c:pt idx="21379">
                  <c:v>549.64</c:v>
                </c:pt>
                <c:pt idx="21380">
                  <c:v>302.14</c:v>
                </c:pt>
                <c:pt idx="21381">
                  <c:v>257.94</c:v>
                </c:pt>
                <c:pt idx="21382">
                  <c:v>380.63</c:v>
                </c:pt>
                <c:pt idx="21383">
                  <c:v>573.65</c:v>
                </c:pt>
                <c:pt idx="21384">
                  <c:v>353.27</c:v>
                </c:pt>
                <c:pt idx="21385">
                  <c:v>1299.43</c:v>
                </c:pt>
                <c:pt idx="21386">
                  <c:v>310.33</c:v>
                </c:pt>
                <c:pt idx="21387">
                  <c:v>1189.76</c:v>
                </c:pt>
                <c:pt idx="21388">
                  <c:v>507.83</c:v>
                </c:pt>
                <c:pt idx="21389">
                  <c:v>444.84</c:v>
                </c:pt>
                <c:pt idx="21390">
                  <c:v>47</c:v>
                </c:pt>
                <c:pt idx="21391">
                  <c:v>361.64</c:v>
                </c:pt>
                <c:pt idx="21392">
                  <c:v>209.94</c:v>
                </c:pt>
                <c:pt idx="21393">
                  <c:v>989.51</c:v>
                </c:pt>
                <c:pt idx="21394">
                  <c:v>267.39</c:v>
                </c:pt>
                <c:pt idx="21395">
                  <c:v>253.4</c:v>
                </c:pt>
                <c:pt idx="21396">
                  <c:v>1367.5</c:v>
                </c:pt>
                <c:pt idx="21397">
                  <c:v>806.05</c:v>
                </c:pt>
                <c:pt idx="21398">
                  <c:v>535.08000000000004</c:v>
                </c:pt>
                <c:pt idx="21399">
                  <c:v>660.61</c:v>
                </c:pt>
                <c:pt idx="21400">
                  <c:v>255.4</c:v>
                </c:pt>
                <c:pt idx="21401">
                  <c:v>547.07000000000005</c:v>
                </c:pt>
                <c:pt idx="21402">
                  <c:v>362.59</c:v>
                </c:pt>
                <c:pt idx="21403">
                  <c:v>130.66</c:v>
                </c:pt>
                <c:pt idx="21404">
                  <c:v>309.47000000000003</c:v>
                </c:pt>
                <c:pt idx="21405">
                  <c:v>324.25</c:v>
                </c:pt>
                <c:pt idx="21406">
                  <c:v>538.24</c:v>
                </c:pt>
                <c:pt idx="21407">
                  <c:v>353.6</c:v>
                </c:pt>
                <c:pt idx="21408">
                  <c:v>413.06</c:v>
                </c:pt>
                <c:pt idx="21409">
                  <c:v>592.78</c:v>
                </c:pt>
                <c:pt idx="21410">
                  <c:v>484.04</c:v>
                </c:pt>
                <c:pt idx="21411">
                  <c:v>387.71</c:v>
                </c:pt>
                <c:pt idx="21412">
                  <c:v>1043.42</c:v>
                </c:pt>
                <c:pt idx="21413">
                  <c:v>1326.67</c:v>
                </c:pt>
                <c:pt idx="21414">
                  <c:v>1092.3599999999999</c:v>
                </c:pt>
                <c:pt idx="21415">
                  <c:v>569.54999999999995</c:v>
                </c:pt>
                <c:pt idx="21416">
                  <c:v>422.56</c:v>
                </c:pt>
                <c:pt idx="21417">
                  <c:v>536.19000000000005</c:v>
                </c:pt>
                <c:pt idx="21418">
                  <c:v>284.17</c:v>
                </c:pt>
                <c:pt idx="21419">
                  <c:v>390.36</c:v>
                </c:pt>
                <c:pt idx="21420">
                  <c:v>335.36</c:v>
                </c:pt>
                <c:pt idx="21421">
                  <c:v>108.96</c:v>
                </c:pt>
                <c:pt idx="21422">
                  <c:v>659.19</c:v>
                </c:pt>
                <c:pt idx="21423">
                  <c:v>299.25</c:v>
                </c:pt>
                <c:pt idx="21424">
                  <c:v>415.54</c:v>
                </c:pt>
                <c:pt idx="21425">
                  <c:v>0.62</c:v>
                </c:pt>
                <c:pt idx="21426">
                  <c:v>155.02000000000001</c:v>
                </c:pt>
                <c:pt idx="21427">
                  <c:v>431.47</c:v>
                </c:pt>
                <c:pt idx="21428">
                  <c:v>618.61</c:v>
                </c:pt>
                <c:pt idx="21429">
                  <c:v>687</c:v>
                </c:pt>
                <c:pt idx="21430">
                  <c:v>230.1</c:v>
                </c:pt>
                <c:pt idx="21431">
                  <c:v>38.57</c:v>
                </c:pt>
                <c:pt idx="21432">
                  <c:v>411.65</c:v>
                </c:pt>
                <c:pt idx="21433">
                  <c:v>574.79999999999995</c:v>
                </c:pt>
                <c:pt idx="21434">
                  <c:v>266.73</c:v>
                </c:pt>
                <c:pt idx="21435">
                  <c:v>439.02</c:v>
                </c:pt>
                <c:pt idx="21436">
                  <c:v>437.49</c:v>
                </c:pt>
                <c:pt idx="21437">
                  <c:v>28.79</c:v>
                </c:pt>
                <c:pt idx="21438">
                  <c:v>697.93</c:v>
                </c:pt>
                <c:pt idx="21439">
                  <c:v>769.39</c:v>
                </c:pt>
                <c:pt idx="21440">
                  <c:v>908</c:v>
                </c:pt>
                <c:pt idx="21441">
                  <c:v>1144.68</c:v>
                </c:pt>
                <c:pt idx="21442">
                  <c:v>196.05</c:v>
                </c:pt>
                <c:pt idx="21443">
                  <c:v>385.57</c:v>
                </c:pt>
                <c:pt idx="21444">
                  <c:v>125.41</c:v>
                </c:pt>
                <c:pt idx="21445">
                  <c:v>524.20000000000005</c:v>
                </c:pt>
                <c:pt idx="21446">
                  <c:v>57.91</c:v>
                </c:pt>
                <c:pt idx="21447">
                  <c:v>474</c:v>
                </c:pt>
                <c:pt idx="21448">
                  <c:v>266.13</c:v>
                </c:pt>
                <c:pt idx="21449">
                  <c:v>311.47000000000003</c:v>
                </c:pt>
                <c:pt idx="21450">
                  <c:v>350.15</c:v>
                </c:pt>
                <c:pt idx="21451">
                  <c:v>587.54999999999995</c:v>
                </c:pt>
                <c:pt idx="21452">
                  <c:v>338.17</c:v>
                </c:pt>
                <c:pt idx="21453">
                  <c:v>762.99</c:v>
                </c:pt>
                <c:pt idx="21454">
                  <c:v>897.07</c:v>
                </c:pt>
                <c:pt idx="21455">
                  <c:v>1209.47</c:v>
                </c:pt>
                <c:pt idx="21456">
                  <c:v>222.85</c:v>
                </c:pt>
                <c:pt idx="21457">
                  <c:v>171.25</c:v>
                </c:pt>
                <c:pt idx="21458">
                  <c:v>494.95</c:v>
                </c:pt>
                <c:pt idx="21459">
                  <c:v>613.1</c:v>
                </c:pt>
                <c:pt idx="21460">
                  <c:v>308.39999999999998</c:v>
                </c:pt>
                <c:pt idx="21461">
                  <c:v>194.13</c:v>
                </c:pt>
                <c:pt idx="21462">
                  <c:v>800.14</c:v>
                </c:pt>
                <c:pt idx="21463">
                  <c:v>1043.47</c:v>
                </c:pt>
                <c:pt idx="21464">
                  <c:v>1031.43</c:v>
                </c:pt>
                <c:pt idx="21465">
                  <c:v>704.6</c:v>
                </c:pt>
                <c:pt idx="21466">
                  <c:v>313.73</c:v>
                </c:pt>
                <c:pt idx="21467">
                  <c:v>458.68</c:v>
                </c:pt>
                <c:pt idx="21468">
                  <c:v>643.54</c:v>
                </c:pt>
                <c:pt idx="21469">
                  <c:v>589.17999999999995</c:v>
                </c:pt>
                <c:pt idx="21470">
                  <c:v>126.68</c:v>
                </c:pt>
                <c:pt idx="21471">
                  <c:v>0.62</c:v>
                </c:pt>
                <c:pt idx="21472">
                  <c:v>176.34</c:v>
                </c:pt>
                <c:pt idx="21473">
                  <c:v>561.67999999999995</c:v>
                </c:pt>
                <c:pt idx="21474">
                  <c:v>653.89</c:v>
                </c:pt>
                <c:pt idx="21475">
                  <c:v>471.03</c:v>
                </c:pt>
                <c:pt idx="21476">
                  <c:v>544.62</c:v>
                </c:pt>
                <c:pt idx="21477">
                  <c:v>1151.52</c:v>
                </c:pt>
                <c:pt idx="21478">
                  <c:v>571.19000000000005</c:v>
                </c:pt>
                <c:pt idx="21479">
                  <c:v>491.5</c:v>
                </c:pt>
                <c:pt idx="21480">
                  <c:v>1068.6400000000001</c:v>
                </c:pt>
                <c:pt idx="21481">
                  <c:v>1332.03</c:v>
                </c:pt>
                <c:pt idx="21482">
                  <c:v>271.75</c:v>
                </c:pt>
                <c:pt idx="21483">
                  <c:v>197.2</c:v>
                </c:pt>
                <c:pt idx="21484">
                  <c:v>936.9</c:v>
                </c:pt>
                <c:pt idx="21485">
                  <c:v>788.7</c:v>
                </c:pt>
                <c:pt idx="21486">
                  <c:v>92.52</c:v>
                </c:pt>
                <c:pt idx="21487">
                  <c:v>290.47000000000003</c:v>
                </c:pt>
                <c:pt idx="21488">
                  <c:v>661.83</c:v>
                </c:pt>
                <c:pt idx="21489">
                  <c:v>1086.5</c:v>
                </c:pt>
                <c:pt idx="21490">
                  <c:v>588.4</c:v>
                </c:pt>
                <c:pt idx="21491">
                  <c:v>895.42</c:v>
                </c:pt>
                <c:pt idx="21492">
                  <c:v>1096.46</c:v>
                </c:pt>
                <c:pt idx="21493">
                  <c:v>2196.52</c:v>
                </c:pt>
                <c:pt idx="21494">
                  <c:v>1294.55</c:v>
                </c:pt>
                <c:pt idx="21495">
                  <c:v>710.33</c:v>
                </c:pt>
                <c:pt idx="21496">
                  <c:v>1520.33</c:v>
                </c:pt>
                <c:pt idx="21497">
                  <c:v>1008.82</c:v>
                </c:pt>
                <c:pt idx="21498">
                  <c:v>656.69</c:v>
                </c:pt>
                <c:pt idx="21499">
                  <c:v>277.35000000000002</c:v>
                </c:pt>
                <c:pt idx="21500">
                  <c:v>454.43</c:v>
                </c:pt>
                <c:pt idx="21501">
                  <c:v>207.38</c:v>
                </c:pt>
                <c:pt idx="21502">
                  <c:v>454.03</c:v>
                </c:pt>
                <c:pt idx="21503">
                  <c:v>1091.8900000000001</c:v>
                </c:pt>
                <c:pt idx="21504">
                  <c:v>832.89</c:v>
                </c:pt>
                <c:pt idx="21505">
                  <c:v>530.89</c:v>
                </c:pt>
                <c:pt idx="21506">
                  <c:v>935.39</c:v>
                </c:pt>
                <c:pt idx="21507">
                  <c:v>394.9</c:v>
                </c:pt>
                <c:pt idx="21508">
                  <c:v>1012.01</c:v>
                </c:pt>
                <c:pt idx="21509">
                  <c:v>207.05</c:v>
                </c:pt>
                <c:pt idx="21510">
                  <c:v>1118.49</c:v>
                </c:pt>
                <c:pt idx="21511">
                  <c:v>376.39</c:v>
                </c:pt>
                <c:pt idx="21512">
                  <c:v>697.53</c:v>
                </c:pt>
                <c:pt idx="21513">
                  <c:v>439.75</c:v>
                </c:pt>
                <c:pt idx="21514">
                  <c:v>506.9</c:v>
                </c:pt>
                <c:pt idx="21515">
                  <c:v>681.84</c:v>
                </c:pt>
                <c:pt idx="21516">
                  <c:v>1103.0899999999999</c:v>
                </c:pt>
                <c:pt idx="21517">
                  <c:v>727.7</c:v>
                </c:pt>
                <c:pt idx="21518">
                  <c:v>0.62</c:v>
                </c:pt>
                <c:pt idx="21519">
                  <c:v>683.03</c:v>
                </c:pt>
                <c:pt idx="21520">
                  <c:v>329.06</c:v>
                </c:pt>
                <c:pt idx="21521">
                  <c:v>693.97</c:v>
                </c:pt>
                <c:pt idx="21522">
                  <c:v>712.21</c:v>
                </c:pt>
                <c:pt idx="21523">
                  <c:v>891.99</c:v>
                </c:pt>
                <c:pt idx="21524">
                  <c:v>593.05999999999995</c:v>
                </c:pt>
                <c:pt idx="21525">
                  <c:v>464.07</c:v>
                </c:pt>
                <c:pt idx="21526">
                  <c:v>450.78</c:v>
                </c:pt>
                <c:pt idx="21527">
                  <c:v>668.1</c:v>
                </c:pt>
                <c:pt idx="21528">
                  <c:v>732.69</c:v>
                </c:pt>
                <c:pt idx="21529">
                  <c:v>491.2</c:v>
                </c:pt>
                <c:pt idx="21530">
                  <c:v>366.03</c:v>
                </c:pt>
                <c:pt idx="21531">
                  <c:v>1099.6300000000001</c:v>
                </c:pt>
                <c:pt idx="21532">
                  <c:v>327.58999999999997</c:v>
                </c:pt>
                <c:pt idx="21533">
                  <c:v>187.2</c:v>
                </c:pt>
                <c:pt idx="21534">
                  <c:v>76.36</c:v>
                </c:pt>
                <c:pt idx="21535">
                  <c:v>734.7</c:v>
                </c:pt>
                <c:pt idx="21536">
                  <c:v>496.47</c:v>
                </c:pt>
                <c:pt idx="21537">
                  <c:v>555.24</c:v>
                </c:pt>
                <c:pt idx="21538">
                  <c:v>830.7</c:v>
                </c:pt>
                <c:pt idx="21539">
                  <c:v>811.8</c:v>
                </c:pt>
                <c:pt idx="21540">
                  <c:v>464.73</c:v>
                </c:pt>
                <c:pt idx="21541">
                  <c:v>452.6</c:v>
                </c:pt>
                <c:pt idx="21542">
                  <c:v>228.08</c:v>
                </c:pt>
                <c:pt idx="21543">
                  <c:v>121.37</c:v>
                </c:pt>
                <c:pt idx="21544">
                  <c:v>1229.6300000000001</c:v>
                </c:pt>
                <c:pt idx="21545">
                  <c:v>306.05</c:v>
                </c:pt>
                <c:pt idx="21546">
                  <c:v>557.37</c:v>
                </c:pt>
                <c:pt idx="21547">
                  <c:v>587.04999999999995</c:v>
                </c:pt>
                <c:pt idx="21548">
                  <c:v>424.6</c:v>
                </c:pt>
                <c:pt idx="21549">
                  <c:v>485.37</c:v>
                </c:pt>
                <c:pt idx="21550">
                  <c:v>1101.8399999999999</c:v>
                </c:pt>
                <c:pt idx="21551">
                  <c:v>421.96</c:v>
                </c:pt>
                <c:pt idx="21552">
                  <c:v>537.14</c:v>
                </c:pt>
                <c:pt idx="21553">
                  <c:v>598.62</c:v>
                </c:pt>
                <c:pt idx="21554">
                  <c:v>13.49</c:v>
                </c:pt>
                <c:pt idx="21555">
                  <c:v>435.98</c:v>
                </c:pt>
                <c:pt idx="21556">
                  <c:v>627.5</c:v>
                </c:pt>
                <c:pt idx="21557">
                  <c:v>752.33</c:v>
                </c:pt>
                <c:pt idx="21558">
                  <c:v>693.92</c:v>
                </c:pt>
                <c:pt idx="21559">
                  <c:v>629.72</c:v>
                </c:pt>
                <c:pt idx="21560">
                  <c:v>660.57</c:v>
                </c:pt>
                <c:pt idx="21561">
                  <c:v>574.52</c:v>
                </c:pt>
                <c:pt idx="21562">
                  <c:v>676.66</c:v>
                </c:pt>
                <c:pt idx="21563">
                  <c:v>199.56</c:v>
                </c:pt>
                <c:pt idx="21564">
                  <c:v>36.96</c:v>
                </c:pt>
                <c:pt idx="21565">
                  <c:v>647.63</c:v>
                </c:pt>
                <c:pt idx="21566">
                  <c:v>350.7</c:v>
                </c:pt>
                <c:pt idx="21567">
                  <c:v>317.31</c:v>
                </c:pt>
                <c:pt idx="21568">
                  <c:v>509.55</c:v>
                </c:pt>
                <c:pt idx="21569">
                  <c:v>338.85</c:v>
                </c:pt>
                <c:pt idx="21570">
                  <c:v>729.62</c:v>
                </c:pt>
                <c:pt idx="21571">
                  <c:v>204.44</c:v>
                </c:pt>
                <c:pt idx="21572">
                  <c:v>427.06</c:v>
                </c:pt>
                <c:pt idx="21573">
                  <c:v>414.76</c:v>
                </c:pt>
                <c:pt idx="21574">
                  <c:v>295.37</c:v>
                </c:pt>
                <c:pt idx="21575">
                  <c:v>121.21</c:v>
                </c:pt>
                <c:pt idx="21576">
                  <c:v>630.54999999999995</c:v>
                </c:pt>
                <c:pt idx="21577">
                  <c:v>615.59</c:v>
                </c:pt>
                <c:pt idx="21578">
                  <c:v>78.61</c:v>
                </c:pt>
                <c:pt idx="21579">
                  <c:v>257.01</c:v>
                </c:pt>
                <c:pt idx="21580">
                  <c:v>347.85</c:v>
                </c:pt>
                <c:pt idx="21581">
                  <c:v>0.62</c:v>
                </c:pt>
                <c:pt idx="21582">
                  <c:v>74.81</c:v>
                </c:pt>
                <c:pt idx="21583">
                  <c:v>432.06</c:v>
                </c:pt>
                <c:pt idx="21584">
                  <c:v>0.62</c:v>
                </c:pt>
                <c:pt idx="21585">
                  <c:v>238.64</c:v>
                </c:pt>
                <c:pt idx="21586">
                  <c:v>245.62</c:v>
                </c:pt>
                <c:pt idx="21587">
                  <c:v>743.63</c:v>
                </c:pt>
                <c:pt idx="21588">
                  <c:v>346.27</c:v>
                </c:pt>
                <c:pt idx="21589">
                  <c:v>70.97</c:v>
                </c:pt>
                <c:pt idx="21590">
                  <c:v>0.62</c:v>
                </c:pt>
                <c:pt idx="21591">
                  <c:v>434.07</c:v>
                </c:pt>
                <c:pt idx="21592">
                  <c:v>186.71</c:v>
                </c:pt>
                <c:pt idx="21593">
                  <c:v>421.36</c:v>
                </c:pt>
                <c:pt idx="21594">
                  <c:v>802.84</c:v>
                </c:pt>
                <c:pt idx="21595">
                  <c:v>95.27</c:v>
                </c:pt>
                <c:pt idx="21596">
                  <c:v>309.70999999999998</c:v>
                </c:pt>
                <c:pt idx="21597">
                  <c:v>166.6</c:v>
                </c:pt>
                <c:pt idx="21598">
                  <c:v>124.28</c:v>
                </c:pt>
                <c:pt idx="21599">
                  <c:v>228.88</c:v>
                </c:pt>
                <c:pt idx="21600">
                  <c:v>44.22</c:v>
                </c:pt>
                <c:pt idx="21601">
                  <c:v>312.64999999999998</c:v>
                </c:pt>
                <c:pt idx="21602">
                  <c:v>848.04</c:v>
                </c:pt>
                <c:pt idx="21603">
                  <c:v>651.46</c:v>
                </c:pt>
                <c:pt idx="21604">
                  <c:v>334.99</c:v>
                </c:pt>
                <c:pt idx="21605">
                  <c:v>94.6</c:v>
                </c:pt>
                <c:pt idx="21606">
                  <c:v>0.62</c:v>
                </c:pt>
                <c:pt idx="21607">
                  <c:v>87.55</c:v>
                </c:pt>
                <c:pt idx="21608">
                  <c:v>156.02000000000001</c:v>
                </c:pt>
                <c:pt idx="21609">
                  <c:v>683.37</c:v>
                </c:pt>
                <c:pt idx="21610">
                  <c:v>539.38</c:v>
                </c:pt>
                <c:pt idx="21611">
                  <c:v>133.51</c:v>
                </c:pt>
                <c:pt idx="21612">
                  <c:v>468.72</c:v>
                </c:pt>
                <c:pt idx="21613">
                  <c:v>359.91</c:v>
                </c:pt>
                <c:pt idx="21614">
                  <c:v>398.73</c:v>
                </c:pt>
                <c:pt idx="21615">
                  <c:v>431.51</c:v>
                </c:pt>
                <c:pt idx="21616">
                  <c:v>358.88</c:v>
                </c:pt>
                <c:pt idx="21617">
                  <c:v>0.62</c:v>
                </c:pt>
                <c:pt idx="21618">
                  <c:v>230.43</c:v>
                </c:pt>
                <c:pt idx="21619">
                  <c:v>791.85</c:v>
                </c:pt>
                <c:pt idx="21620">
                  <c:v>676.91</c:v>
                </c:pt>
                <c:pt idx="21621">
                  <c:v>315.85000000000002</c:v>
                </c:pt>
                <c:pt idx="21622">
                  <c:v>254.07</c:v>
                </c:pt>
                <c:pt idx="21623">
                  <c:v>385.06</c:v>
                </c:pt>
                <c:pt idx="21624">
                  <c:v>189.38</c:v>
                </c:pt>
                <c:pt idx="21625">
                  <c:v>11.21</c:v>
                </c:pt>
                <c:pt idx="21626">
                  <c:v>405.13</c:v>
                </c:pt>
                <c:pt idx="21627">
                  <c:v>0.62</c:v>
                </c:pt>
                <c:pt idx="21628">
                  <c:v>154.76</c:v>
                </c:pt>
                <c:pt idx="21629">
                  <c:v>361.05</c:v>
                </c:pt>
                <c:pt idx="21630">
                  <c:v>204.63</c:v>
                </c:pt>
                <c:pt idx="21631">
                  <c:v>202.28</c:v>
                </c:pt>
                <c:pt idx="21632">
                  <c:v>258.97000000000003</c:v>
                </c:pt>
                <c:pt idx="21633">
                  <c:v>162.32</c:v>
                </c:pt>
                <c:pt idx="21634">
                  <c:v>160.22999999999999</c:v>
                </c:pt>
                <c:pt idx="21635">
                  <c:v>184.2</c:v>
                </c:pt>
                <c:pt idx="21636">
                  <c:v>82.76</c:v>
                </c:pt>
                <c:pt idx="21637">
                  <c:v>176.52</c:v>
                </c:pt>
                <c:pt idx="21638">
                  <c:v>151.66</c:v>
                </c:pt>
                <c:pt idx="21639">
                  <c:v>99.12</c:v>
                </c:pt>
                <c:pt idx="21640">
                  <c:v>277.33999999999997</c:v>
                </c:pt>
                <c:pt idx="21641">
                  <c:v>55.63</c:v>
                </c:pt>
                <c:pt idx="21642">
                  <c:v>94.86</c:v>
                </c:pt>
                <c:pt idx="21643">
                  <c:v>109.61</c:v>
                </c:pt>
                <c:pt idx="21644">
                  <c:v>272.08999999999997</c:v>
                </c:pt>
                <c:pt idx="21645">
                  <c:v>288.37</c:v>
                </c:pt>
                <c:pt idx="21646">
                  <c:v>168.31</c:v>
                </c:pt>
                <c:pt idx="21647">
                  <c:v>282.74</c:v>
                </c:pt>
                <c:pt idx="21648">
                  <c:v>117.71</c:v>
                </c:pt>
                <c:pt idx="21649">
                  <c:v>292.74</c:v>
                </c:pt>
                <c:pt idx="21650">
                  <c:v>692.3</c:v>
                </c:pt>
                <c:pt idx="21651">
                  <c:v>405.28</c:v>
                </c:pt>
                <c:pt idx="21652">
                  <c:v>151.02000000000001</c:v>
                </c:pt>
                <c:pt idx="21653">
                  <c:v>417.42</c:v>
                </c:pt>
                <c:pt idx="21654">
                  <c:v>0.62</c:v>
                </c:pt>
                <c:pt idx="21655">
                  <c:v>0.62</c:v>
                </c:pt>
                <c:pt idx="21656">
                  <c:v>258.23</c:v>
                </c:pt>
                <c:pt idx="21657">
                  <c:v>90.62</c:v>
                </c:pt>
                <c:pt idx="21658">
                  <c:v>292.23</c:v>
                </c:pt>
                <c:pt idx="21659">
                  <c:v>0.62</c:v>
                </c:pt>
                <c:pt idx="21660">
                  <c:v>256.87</c:v>
                </c:pt>
                <c:pt idx="21661">
                  <c:v>186.59</c:v>
                </c:pt>
                <c:pt idx="21662">
                  <c:v>115.07</c:v>
                </c:pt>
                <c:pt idx="21663">
                  <c:v>711.75</c:v>
                </c:pt>
                <c:pt idx="21664">
                  <c:v>660.75</c:v>
                </c:pt>
                <c:pt idx="21665">
                  <c:v>0.62</c:v>
                </c:pt>
                <c:pt idx="21666">
                  <c:v>108.76</c:v>
                </c:pt>
                <c:pt idx="21667">
                  <c:v>414.48</c:v>
                </c:pt>
                <c:pt idx="21668">
                  <c:v>283.47000000000003</c:v>
                </c:pt>
                <c:pt idx="21669">
                  <c:v>917.66</c:v>
                </c:pt>
                <c:pt idx="21670">
                  <c:v>0.62</c:v>
                </c:pt>
                <c:pt idx="21671">
                  <c:v>83.33</c:v>
                </c:pt>
                <c:pt idx="21672">
                  <c:v>429.09</c:v>
                </c:pt>
                <c:pt idx="21673">
                  <c:v>120.69</c:v>
                </c:pt>
                <c:pt idx="21674">
                  <c:v>27.82</c:v>
                </c:pt>
                <c:pt idx="21675">
                  <c:v>397.57</c:v>
                </c:pt>
                <c:pt idx="21676">
                  <c:v>298.82</c:v>
                </c:pt>
                <c:pt idx="21677">
                  <c:v>135.85</c:v>
                </c:pt>
                <c:pt idx="21678">
                  <c:v>287.70999999999998</c:v>
                </c:pt>
                <c:pt idx="21679">
                  <c:v>0.62</c:v>
                </c:pt>
                <c:pt idx="21680">
                  <c:v>134.21</c:v>
                </c:pt>
                <c:pt idx="21681">
                  <c:v>16.29</c:v>
                </c:pt>
                <c:pt idx="21682">
                  <c:v>351.06</c:v>
                </c:pt>
                <c:pt idx="21683">
                  <c:v>458.28</c:v>
                </c:pt>
                <c:pt idx="21684">
                  <c:v>124.08</c:v>
                </c:pt>
                <c:pt idx="21685">
                  <c:v>866.4</c:v>
                </c:pt>
                <c:pt idx="21686">
                  <c:v>0.62</c:v>
                </c:pt>
                <c:pt idx="21687">
                  <c:v>292.27</c:v>
                </c:pt>
                <c:pt idx="21688">
                  <c:v>362.47</c:v>
                </c:pt>
                <c:pt idx="21689">
                  <c:v>227.2</c:v>
                </c:pt>
                <c:pt idx="21690">
                  <c:v>112.12</c:v>
                </c:pt>
                <c:pt idx="21691">
                  <c:v>333.56</c:v>
                </c:pt>
                <c:pt idx="21692">
                  <c:v>459.34</c:v>
                </c:pt>
                <c:pt idx="21693">
                  <c:v>133.04</c:v>
                </c:pt>
                <c:pt idx="21694">
                  <c:v>49.57</c:v>
                </c:pt>
                <c:pt idx="21695">
                  <c:v>0.62</c:v>
                </c:pt>
                <c:pt idx="21696">
                  <c:v>285.14</c:v>
                </c:pt>
                <c:pt idx="21697">
                  <c:v>351.74</c:v>
                </c:pt>
                <c:pt idx="21698">
                  <c:v>282.18</c:v>
                </c:pt>
                <c:pt idx="21699">
                  <c:v>337</c:v>
                </c:pt>
                <c:pt idx="21700">
                  <c:v>286.29000000000002</c:v>
                </c:pt>
                <c:pt idx="21701">
                  <c:v>790.54</c:v>
                </c:pt>
                <c:pt idx="21702">
                  <c:v>96.56</c:v>
                </c:pt>
                <c:pt idx="21703">
                  <c:v>0.62</c:v>
                </c:pt>
                <c:pt idx="21704">
                  <c:v>209.68</c:v>
                </c:pt>
                <c:pt idx="21705">
                  <c:v>416.22</c:v>
                </c:pt>
                <c:pt idx="21706">
                  <c:v>422.43</c:v>
                </c:pt>
                <c:pt idx="21707">
                  <c:v>0.62</c:v>
                </c:pt>
                <c:pt idx="21708">
                  <c:v>78.09</c:v>
                </c:pt>
                <c:pt idx="21709">
                  <c:v>590.9</c:v>
                </c:pt>
                <c:pt idx="21710">
                  <c:v>442.97</c:v>
                </c:pt>
                <c:pt idx="21711">
                  <c:v>547.09</c:v>
                </c:pt>
                <c:pt idx="21712">
                  <c:v>310</c:v>
                </c:pt>
                <c:pt idx="21713">
                  <c:v>349.11</c:v>
                </c:pt>
                <c:pt idx="21714">
                  <c:v>153.83000000000001</c:v>
                </c:pt>
                <c:pt idx="21715">
                  <c:v>255.12</c:v>
                </c:pt>
                <c:pt idx="21716">
                  <c:v>231.95</c:v>
                </c:pt>
                <c:pt idx="21717">
                  <c:v>144.53</c:v>
                </c:pt>
                <c:pt idx="21718">
                  <c:v>586.17999999999995</c:v>
                </c:pt>
                <c:pt idx="21719">
                  <c:v>239.36</c:v>
                </c:pt>
                <c:pt idx="21720">
                  <c:v>266.51</c:v>
                </c:pt>
                <c:pt idx="21721">
                  <c:v>268.64999999999998</c:v>
                </c:pt>
                <c:pt idx="21722">
                  <c:v>67.37</c:v>
                </c:pt>
                <c:pt idx="21723">
                  <c:v>3.37</c:v>
                </c:pt>
                <c:pt idx="21724">
                  <c:v>506.69</c:v>
                </c:pt>
                <c:pt idx="21725">
                  <c:v>245.35</c:v>
                </c:pt>
                <c:pt idx="21726">
                  <c:v>126.34</c:v>
                </c:pt>
                <c:pt idx="21727">
                  <c:v>272.94</c:v>
                </c:pt>
                <c:pt idx="21728">
                  <c:v>267.23</c:v>
                </c:pt>
                <c:pt idx="21729">
                  <c:v>174.16</c:v>
                </c:pt>
                <c:pt idx="21730">
                  <c:v>14.55</c:v>
                </c:pt>
                <c:pt idx="21731">
                  <c:v>60.8</c:v>
                </c:pt>
                <c:pt idx="21732">
                  <c:v>31.65</c:v>
                </c:pt>
                <c:pt idx="21733">
                  <c:v>223.59</c:v>
                </c:pt>
                <c:pt idx="21734">
                  <c:v>531.34</c:v>
                </c:pt>
                <c:pt idx="21735">
                  <c:v>662.2</c:v>
                </c:pt>
                <c:pt idx="21736">
                  <c:v>645.73</c:v>
                </c:pt>
                <c:pt idx="21737">
                  <c:v>597.71</c:v>
                </c:pt>
                <c:pt idx="21738">
                  <c:v>590.79</c:v>
                </c:pt>
                <c:pt idx="21739">
                  <c:v>30.05</c:v>
                </c:pt>
                <c:pt idx="21740">
                  <c:v>310.95999999999998</c:v>
                </c:pt>
                <c:pt idx="21741">
                  <c:v>417.93</c:v>
                </c:pt>
                <c:pt idx="21742">
                  <c:v>381.96</c:v>
                </c:pt>
                <c:pt idx="21743">
                  <c:v>368.07</c:v>
                </c:pt>
                <c:pt idx="21744">
                  <c:v>159.56</c:v>
                </c:pt>
                <c:pt idx="21745">
                  <c:v>202.08</c:v>
                </c:pt>
                <c:pt idx="21746">
                  <c:v>104.41</c:v>
                </c:pt>
                <c:pt idx="21747">
                  <c:v>716.99</c:v>
                </c:pt>
                <c:pt idx="21748">
                  <c:v>168.56</c:v>
                </c:pt>
                <c:pt idx="21749">
                  <c:v>344.62</c:v>
                </c:pt>
                <c:pt idx="21750">
                  <c:v>287.33999999999997</c:v>
                </c:pt>
                <c:pt idx="21751">
                  <c:v>134.52000000000001</c:v>
                </c:pt>
                <c:pt idx="21752">
                  <c:v>0.62</c:v>
                </c:pt>
                <c:pt idx="21753">
                  <c:v>276.24</c:v>
                </c:pt>
                <c:pt idx="21754">
                  <c:v>345.59</c:v>
                </c:pt>
                <c:pt idx="21755">
                  <c:v>138.84</c:v>
                </c:pt>
                <c:pt idx="21756">
                  <c:v>508.78</c:v>
                </c:pt>
                <c:pt idx="21757">
                  <c:v>139.47</c:v>
                </c:pt>
                <c:pt idx="21758">
                  <c:v>416.58</c:v>
                </c:pt>
                <c:pt idx="21759">
                  <c:v>204.26</c:v>
                </c:pt>
                <c:pt idx="21760">
                  <c:v>300.47000000000003</c:v>
                </c:pt>
                <c:pt idx="21761">
                  <c:v>343.68</c:v>
                </c:pt>
                <c:pt idx="21762">
                  <c:v>502.2</c:v>
                </c:pt>
                <c:pt idx="21763">
                  <c:v>280.13</c:v>
                </c:pt>
                <c:pt idx="21764">
                  <c:v>67.89</c:v>
                </c:pt>
                <c:pt idx="21765">
                  <c:v>301.43</c:v>
                </c:pt>
                <c:pt idx="21766">
                  <c:v>499.95</c:v>
                </c:pt>
                <c:pt idx="21767">
                  <c:v>248.16</c:v>
                </c:pt>
                <c:pt idx="21768">
                  <c:v>435.2</c:v>
                </c:pt>
                <c:pt idx="21769">
                  <c:v>141.82</c:v>
                </c:pt>
                <c:pt idx="21770">
                  <c:v>235.86</c:v>
                </c:pt>
                <c:pt idx="21771">
                  <c:v>229.06</c:v>
                </c:pt>
                <c:pt idx="21772">
                  <c:v>636.42999999999995</c:v>
                </c:pt>
                <c:pt idx="21773">
                  <c:v>253.27</c:v>
                </c:pt>
                <c:pt idx="21774">
                  <c:v>118.69</c:v>
                </c:pt>
                <c:pt idx="21775">
                  <c:v>631.5</c:v>
                </c:pt>
                <c:pt idx="21776">
                  <c:v>0.62</c:v>
                </c:pt>
                <c:pt idx="21777">
                  <c:v>140.32</c:v>
                </c:pt>
                <c:pt idx="21778">
                  <c:v>41.13</c:v>
                </c:pt>
                <c:pt idx="21779">
                  <c:v>377.91</c:v>
                </c:pt>
                <c:pt idx="21780">
                  <c:v>137.44</c:v>
                </c:pt>
                <c:pt idx="21781">
                  <c:v>384.83</c:v>
                </c:pt>
                <c:pt idx="21782">
                  <c:v>419.33</c:v>
                </c:pt>
                <c:pt idx="21783">
                  <c:v>214.59</c:v>
                </c:pt>
                <c:pt idx="21784">
                  <c:v>553.6</c:v>
                </c:pt>
                <c:pt idx="21785">
                  <c:v>237.62</c:v>
                </c:pt>
                <c:pt idx="21786">
                  <c:v>54.79</c:v>
                </c:pt>
                <c:pt idx="21787">
                  <c:v>399.89</c:v>
                </c:pt>
                <c:pt idx="21788">
                  <c:v>161.87</c:v>
                </c:pt>
                <c:pt idx="21789">
                  <c:v>554.44000000000005</c:v>
                </c:pt>
                <c:pt idx="21790">
                  <c:v>67.349999999999994</c:v>
                </c:pt>
                <c:pt idx="21791">
                  <c:v>0.62</c:v>
                </c:pt>
                <c:pt idx="21792">
                  <c:v>883.58</c:v>
                </c:pt>
                <c:pt idx="21793">
                  <c:v>612.29</c:v>
                </c:pt>
                <c:pt idx="21794">
                  <c:v>0.62</c:v>
                </c:pt>
                <c:pt idx="21795">
                  <c:v>391.23</c:v>
                </c:pt>
                <c:pt idx="21796">
                  <c:v>506.1</c:v>
                </c:pt>
                <c:pt idx="21797">
                  <c:v>75.66</c:v>
                </c:pt>
                <c:pt idx="21798">
                  <c:v>135.55000000000001</c:v>
                </c:pt>
                <c:pt idx="21799">
                  <c:v>191.45</c:v>
                </c:pt>
                <c:pt idx="21800">
                  <c:v>76.510000000000005</c:v>
                </c:pt>
                <c:pt idx="21801">
                  <c:v>287.42</c:v>
                </c:pt>
                <c:pt idx="21802">
                  <c:v>366.26</c:v>
                </c:pt>
                <c:pt idx="21803">
                  <c:v>161.76</c:v>
                </c:pt>
                <c:pt idx="21804">
                  <c:v>397.96</c:v>
                </c:pt>
                <c:pt idx="21805">
                  <c:v>192.18</c:v>
                </c:pt>
                <c:pt idx="21806">
                  <c:v>394.07</c:v>
                </c:pt>
                <c:pt idx="21807">
                  <c:v>734.92</c:v>
                </c:pt>
                <c:pt idx="21808">
                  <c:v>190.94</c:v>
                </c:pt>
                <c:pt idx="21809">
                  <c:v>224.56</c:v>
                </c:pt>
                <c:pt idx="21810">
                  <c:v>193.8</c:v>
                </c:pt>
                <c:pt idx="21811">
                  <c:v>297.18</c:v>
                </c:pt>
                <c:pt idx="21812">
                  <c:v>238.16</c:v>
                </c:pt>
                <c:pt idx="21813">
                  <c:v>294.39999999999998</c:v>
                </c:pt>
                <c:pt idx="21814">
                  <c:v>558.84</c:v>
                </c:pt>
                <c:pt idx="21815">
                  <c:v>179.95</c:v>
                </c:pt>
                <c:pt idx="21816">
                  <c:v>294.54000000000002</c:v>
                </c:pt>
                <c:pt idx="21817">
                  <c:v>511.72</c:v>
                </c:pt>
                <c:pt idx="21818">
                  <c:v>176.19</c:v>
                </c:pt>
                <c:pt idx="21819">
                  <c:v>715.54</c:v>
                </c:pt>
                <c:pt idx="21820">
                  <c:v>304.31</c:v>
                </c:pt>
                <c:pt idx="21821">
                  <c:v>504.75</c:v>
                </c:pt>
                <c:pt idx="21822">
                  <c:v>459.34</c:v>
                </c:pt>
                <c:pt idx="21823">
                  <c:v>772.09</c:v>
                </c:pt>
                <c:pt idx="21824">
                  <c:v>188.5</c:v>
                </c:pt>
                <c:pt idx="21825">
                  <c:v>446.4</c:v>
                </c:pt>
                <c:pt idx="21826">
                  <c:v>257.64999999999998</c:v>
                </c:pt>
                <c:pt idx="21827">
                  <c:v>212.15</c:v>
                </c:pt>
                <c:pt idx="21828">
                  <c:v>369.63</c:v>
                </c:pt>
                <c:pt idx="21829">
                  <c:v>511.24</c:v>
                </c:pt>
                <c:pt idx="21830">
                  <c:v>348.47</c:v>
                </c:pt>
                <c:pt idx="21831">
                  <c:v>698.77</c:v>
                </c:pt>
                <c:pt idx="21832">
                  <c:v>179.56</c:v>
                </c:pt>
                <c:pt idx="21833">
                  <c:v>306.8</c:v>
                </c:pt>
                <c:pt idx="21834">
                  <c:v>135.75</c:v>
                </c:pt>
                <c:pt idx="21835">
                  <c:v>827</c:v>
                </c:pt>
                <c:pt idx="21836">
                  <c:v>300.17</c:v>
                </c:pt>
                <c:pt idx="21837">
                  <c:v>194.9</c:v>
                </c:pt>
                <c:pt idx="21838">
                  <c:v>573.11</c:v>
                </c:pt>
                <c:pt idx="21839">
                  <c:v>527.34</c:v>
                </c:pt>
                <c:pt idx="21840">
                  <c:v>189.46</c:v>
                </c:pt>
                <c:pt idx="21841">
                  <c:v>348.11</c:v>
                </c:pt>
                <c:pt idx="21842">
                  <c:v>153.62</c:v>
                </c:pt>
                <c:pt idx="21843">
                  <c:v>336.96</c:v>
                </c:pt>
                <c:pt idx="21844">
                  <c:v>353.52</c:v>
                </c:pt>
                <c:pt idx="21845">
                  <c:v>521.67999999999995</c:v>
                </c:pt>
                <c:pt idx="21846">
                  <c:v>567.36</c:v>
                </c:pt>
                <c:pt idx="21847">
                  <c:v>448.68</c:v>
                </c:pt>
                <c:pt idx="21848">
                  <c:v>402.3</c:v>
                </c:pt>
                <c:pt idx="21849">
                  <c:v>616.30999999999995</c:v>
                </c:pt>
                <c:pt idx="21850">
                  <c:v>815.57</c:v>
                </c:pt>
                <c:pt idx="21851">
                  <c:v>1383.19</c:v>
                </c:pt>
                <c:pt idx="21852">
                  <c:v>813.76</c:v>
                </c:pt>
                <c:pt idx="21853">
                  <c:v>183.98</c:v>
                </c:pt>
                <c:pt idx="21854">
                  <c:v>470.4</c:v>
                </c:pt>
                <c:pt idx="21855">
                  <c:v>829.03</c:v>
                </c:pt>
                <c:pt idx="21856">
                  <c:v>569.49</c:v>
                </c:pt>
                <c:pt idx="21857">
                  <c:v>587.08000000000004</c:v>
                </c:pt>
                <c:pt idx="21858">
                  <c:v>750.11</c:v>
                </c:pt>
                <c:pt idx="21859">
                  <c:v>957.48</c:v>
                </c:pt>
                <c:pt idx="21860">
                  <c:v>891.66</c:v>
                </c:pt>
                <c:pt idx="21861">
                  <c:v>664.99</c:v>
                </c:pt>
                <c:pt idx="21862">
                  <c:v>506.46</c:v>
                </c:pt>
                <c:pt idx="21863">
                  <c:v>886.48</c:v>
                </c:pt>
                <c:pt idx="21864">
                  <c:v>993.54</c:v>
                </c:pt>
                <c:pt idx="21865">
                  <c:v>686.25</c:v>
                </c:pt>
                <c:pt idx="21866">
                  <c:v>2585.19</c:v>
                </c:pt>
                <c:pt idx="21867">
                  <c:v>1074.4000000000001</c:v>
                </c:pt>
                <c:pt idx="21868">
                  <c:v>923.59</c:v>
                </c:pt>
                <c:pt idx="21869">
                  <c:v>1211.4000000000001</c:v>
                </c:pt>
                <c:pt idx="21870">
                  <c:v>979.68</c:v>
                </c:pt>
                <c:pt idx="21871">
                  <c:v>821.27</c:v>
                </c:pt>
                <c:pt idx="21872">
                  <c:v>966.12</c:v>
                </c:pt>
                <c:pt idx="21873">
                  <c:v>804.48</c:v>
                </c:pt>
                <c:pt idx="21874">
                  <c:v>2240.06</c:v>
                </c:pt>
                <c:pt idx="21875">
                  <c:v>729.47</c:v>
                </c:pt>
                <c:pt idx="21876">
                  <c:v>1376.29</c:v>
                </c:pt>
                <c:pt idx="21877">
                  <c:v>1195.07</c:v>
                </c:pt>
                <c:pt idx="21878">
                  <c:v>1314.02</c:v>
                </c:pt>
                <c:pt idx="21879">
                  <c:v>1306.8599999999999</c:v>
                </c:pt>
                <c:pt idx="21880">
                  <c:v>1372.6</c:v>
                </c:pt>
                <c:pt idx="21881">
                  <c:v>935.81</c:v>
                </c:pt>
                <c:pt idx="21882">
                  <c:v>707.9</c:v>
                </c:pt>
                <c:pt idx="21883">
                  <c:v>1942.16</c:v>
                </c:pt>
                <c:pt idx="21884">
                  <c:v>1245.42</c:v>
                </c:pt>
                <c:pt idx="21885">
                  <c:v>1228.77</c:v>
                </c:pt>
                <c:pt idx="21886">
                  <c:v>1263.6199999999999</c:v>
                </c:pt>
                <c:pt idx="21887">
                  <c:v>1804.44</c:v>
                </c:pt>
                <c:pt idx="21888">
                  <c:v>1397.17</c:v>
                </c:pt>
                <c:pt idx="21889">
                  <c:v>1827.41</c:v>
                </c:pt>
                <c:pt idx="21890">
                  <c:v>1670.78</c:v>
                </c:pt>
                <c:pt idx="21891">
                  <c:v>1780.97</c:v>
                </c:pt>
                <c:pt idx="21892">
                  <c:v>654.70000000000005</c:v>
                </c:pt>
                <c:pt idx="21893">
                  <c:v>1659.93</c:v>
                </c:pt>
                <c:pt idx="21894">
                  <c:v>1671.54</c:v>
                </c:pt>
                <c:pt idx="21895">
                  <c:v>1798.66</c:v>
                </c:pt>
                <c:pt idx="21896">
                  <c:v>1793.21</c:v>
                </c:pt>
                <c:pt idx="21897">
                  <c:v>2417.5300000000002</c:v>
                </c:pt>
                <c:pt idx="21898">
                  <c:v>2003.11</c:v>
                </c:pt>
                <c:pt idx="21899">
                  <c:v>1592.5</c:v>
                </c:pt>
                <c:pt idx="21900">
                  <c:v>2704.79</c:v>
                </c:pt>
                <c:pt idx="21901">
                  <c:v>1536.01</c:v>
                </c:pt>
                <c:pt idx="21902">
                  <c:v>1819.98</c:v>
                </c:pt>
                <c:pt idx="21903">
                  <c:v>2241.75</c:v>
                </c:pt>
                <c:pt idx="21904">
                  <c:v>2714.36</c:v>
                </c:pt>
                <c:pt idx="21905">
                  <c:v>2552.29</c:v>
                </c:pt>
                <c:pt idx="21906">
                  <c:v>2259.8200000000002</c:v>
                </c:pt>
                <c:pt idx="21907">
                  <c:v>3135.44</c:v>
                </c:pt>
                <c:pt idx="21908">
                  <c:v>3639.05</c:v>
                </c:pt>
                <c:pt idx="21909">
                  <c:v>3096.38</c:v>
                </c:pt>
                <c:pt idx="21910">
                  <c:v>3110.12</c:v>
                </c:pt>
                <c:pt idx="21911">
                  <c:v>1801.42</c:v>
                </c:pt>
                <c:pt idx="21912">
                  <c:v>2333.4</c:v>
                </c:pt>
                <c:pt idx="21913">
                  <c:v>1067.6099999999999</c:v>
                </c:pt>
                <c:pt idx="21914">
                  <c:v>2432.2800000000002</c:v>
                </c:pt>
                <c:pt idx="21915">
                  <c:v>1649.41</c:v>
                </c:pt>
                <c:pt idx="21916">
                  <c:v>1701.68</c:v>
                </c:pt>
                <c:pt idx="21917">
                  <c:v>1736.16</c:v>
                </c:pt>
                <c:pt idx="21918">
                  <c:v>1867.34</c:v>
                </c:pt>
                <c:pt idx="21919">
                  <c:v>1451.34</c:v>
                </c:pt>
                <c:pt idx="21920">
                  <c:v>1501.48</c:v>
                </c:pt>
                <c:pt idx="21921">
                  <c:v>1821.84</c:v>
                </c:pt>
                <c:pt idx="21922">
                  <c:v>2136.21</c:v>
                </c:pt>
                <c:pt idx="21923">
                  <c:v>1447.85</c:v>
                </c:pt>
                <c:pt idx="21924">
                  <c:v>2290.8200000000002</c:v>
                </c:pt>
                <c:pt idx="21925">
                  <c:v>1764.63</c:v>
                </c:pt>
                <c:pt idx="21926">
                  <c:v>1722.69</c:v>
                </c:pt>
                <c:pt idx="21927">
                  <c:v>1595.07</c:v>
                </c:pt>
                <c:pt idx="21928">
                  <c:v>1764.82</c:v>
                </c:pt>
                <c:pt idx="21929">
                  <c:v>1450.31</c:v>
                </c:pt>
                <c:pt idx="21930">
                  <c:v>1496.62</c:v>
                </c:pt>
                <c:pt idx="21931">
                  <c:v>1918.13</c:v>
                </c:pt>
                <c:pt idx="21932">
                  <c:v>2412.0300000000002</c:v>
                </c:pt>
                <c:pt idx="21933">
                  <c:v>1653.55</c:v>
                </c:pt>
                <c:pt idx="21934">
                  <c:v>2293.0700000000002</c:v>
                </c:pt>
                <c:pt idx="21935">
                  <c:v>2397.37</c:v>
                </c:pt>
                <c:pt idx="21936">
                  <c:v>1852.58</c:v>
                </c:pt>
                <c:pt idx="21937">
                  <c:v>1447.4</c:v>
                </c:pt>
                <c:pt idx="21938">
                  <c:v>1278.76</c:v>
                </c:pt>
                <c:pt idx="21939">
                  <c:v>1566.93</c:v>
                </c:pt>
                <c:pt idx="21940">
                  <c:v>1552.12</c:v>
                </c:pt>
                <c:pt idx="21941">
                  <c:v>1177.6199999999999</c:v>
                </c:pt>
                <c:pt idx="21942">
                  <c:v>1882.62</c:v>
                </c:pt>
                <c:pt idx="21943">
                  <c:v>2299.06</c:v>
                </c:pt>
                <c:pt idx="21944">
                  <c:v>1713.74</c:v>
                </c:pt>
                <c:pt idx="21945">
                  <c:v>2079</c:v>
                </c:pt>
                <c:pt idx="21946">
                  <c:v>2195.88</c:v>
                </c:pt>
                <c:pt idx="21947">
                  <c:v>2644.27</c:v>
                </c:pt>
                <c:pt idx="21948">
                  <c:v>1423.35</c:v>
                </c:pt>
                <c:pt idx="21949">
                  <c:v>1751.71</c:v>
                </c:pt>
                <c:pt idx="21950">
                  <c:v>2107.14</c:v>
                </c:pt>
                <c:pt idx="21951">
                  <c:v>1240.1199999999999</c:v>
                </c:pt>
                <c:pt idx="21952">
                  <c:v>2684.77</c:v>
                </c:pt>
                <c:pt idx="21953">
                  <c:v>4181.96</c:v>
                </c:pt>
                <c:pt idx="21954">
                  <c:v>2227.77</c:v>
                </c:pt>
                <c:pt idx="21955">
                  <c:v>2261.12</c:v>
                </c:pt>
                <c:pt idx="21956">
                  <c:v>2435.02</c:v>
                </c:pt>
                <c:pt idx="21957">
                  <c:v>2194.2800000000002</c:v>
                </c:pt>
                <c:pt idx="21958">
                  <c:v>2351.1799999999998</c:v>
                </c:pt>
                <c:pt idx="21959">
                  <c:v>1755.97</c:v>
                </c:pt>
                <c:pt idx="21960">
                  <c:v>1726.39</c:v>
                </c:pt>
                <c:pt idx="21961">
                  <c:v>1969.8</c:v>
                </c:pt>
                <c:pt idx="21962">
                  <c:v>2020.83</c:v>
                </c:pt>
                <c:pt idx="21963">
                  <c:v>2049.4</c:v>
                </c:pt>
                <c:pt idx="21964">
                  <c:v>1837.33</c:v>
                </c:pt>
                <c:pt idx="21965">
                  <c:v>1674.99</c:v>
                </c:pt>
                <c:pt idx="21966">
                  <c:v>2015.15</c:v>
                </c:pt>
                <c:pt idx="21967">
                  <c:v>1472.23</c:v>
                </c:pt>
                <c:pt idx="21968">
                  <c:v>1592.65</c:v>
                </c:pt>
                <c:pt idx="21969">
                  <c:v>2439.13</c:v>
                </c:pt>
                <c:pt idx="21970">
                  <c:v>2544.11</c:v>
                </c:pt>
                <c:pt idx="21971">
                  <c:v>1709.84</c:v>
                </c:pt>
                <c:pt idx="21972">
                  <c:v>2078.1</c:v>
                </c:pt>
                <c:pt idx="21973">
                  <c:v>1595.41</c:v>
                </c:pt>
                <c:pt idx="21974">
                  <c:v>1680.96</c:v>
                </c:pt>
                <c:pt idx="21975">
                  <c:v>1226.55</c:v>
                </c:pt>
                <c:pt idx="21976">
                  <c:v>1832.44</c:v>
                </c:pt>
                <c:pt idx="21977">
                  <c:v>1067.06</c:v>
                </c:pt>
                <c:pt idx="21978">
                  <c:v>1595.11</c:v>
                </c:pt>
                <c:pt idx="21979">
                  <c:v>1786.6</c:v>
                </c:pt>
                <c:pt idx="21980">
                  <c:v>1884.45</c:v>
                </c:pt>
                <c:pt idx="21981">
                  <c:v>1721.14</c:v>
                </c:pt>
                <c:pt idx="21982">
                  <c:v>1281.57</c:v>
                </c:pt>
                <c:pt idx="21983">
                  <c:v>1494.3</c:v>
                </c:pt>
                <c:pt idx="21984">
                  <c:v>1853.7</c:v>
                </c:pt>
                <c:pt idx="21985">
                  <c:v>2021.33</c:v>
                </c:pt>
                <c:pt idx="21986">
                  <c:v>1845.62</c:v>
                </c:pt>
                <c:pt idx="21987">
                  <c:v>1377.07</c:v>
                </c:pt>
                <c:pt idx="21988">
                  <c:v>1672.56</c:v>
                </c:pt>
                <c:pt idx="21989">
                  <c:v>1720.14</c:v>
                </c:pt>
                <c:pt idx="21990">
                  <c:v>1794.27</c:v>
                </c:pt>
                <c:pt idx="21991">
                  <c:v>1522.08</c:v>
                </c:pt>
                <c:pt idx="21992">
                  <c:v>1669.36</c:v>
                </c:pt>
                <c:pt idx="21993">
                  <c:v>1507.79</c:v>
                </c:pt>
                <c:pt idx="21994">
                  <c:v>2044.72</c:v>
                </c:pt>
                <c:pt idx="21995">
                  <c:v>1097.58</c:v>
                </c:pt>
                <c:pt idx="21996">
                  <c:v>5186.1400000000003</c:v>
                </c:pt>
                <c:pt idx="21997">
                  <c:v>1968.44</c:v>
                </c:pt>
                <c:pt idx="21998">
                  <c:v>1808.6</c:v>
                </c:pt>
                <c:pt idx="21999">
                  <c:v>2025.65</c:v>
                </c:pt>
                <c:pt idx="22000">
                  <c:v>1561.6</c:v>
                </c:pt>
                <c:pt idx="22001">
                  <c:v>1494.37</c:v>
                </c:pt>
                <c:pt idx="22002">
                  <c:v>1766.31</c:v>
                </c:pt>
                <c:pt idx="22003">
                  <c:v>1555.44</c:v>
                </c:pt>
                <c:pt idx="22004">
                  <c:v>2011.9</c:v>
                </c:pt>
                <c:pt idx="22005">
                  <c:v>1336.8</c:v>
                </c:pt>
                <c:pt idx="22006">
                  <c:v>1984</c:v>
                </c:pt>
                <c:pt idx="22007">
                  <c:v>1672.03</c:v>
                </c:pt>
                <c:pt idx="22008">
                  <c:v>784.16</c:v>
                </c:pt>
                <c:pt idx="22009">
                  <c:v>1485.7</c:v>
                </c:pt>
                <c:pt idx="22010">
                  <c:v>1968.66</c:v>
                </c:pt>
                <c:pt idx="22011">
                  <c:v>2091.25</c:v>
                </c:pt>
                <c:pt idx="22012">
                  <c:v>2002.92</c:v>
                </c:pt>
                <c:pt idx="22013">
                  <c:v>2006.53</c:v>
                </c:pt>
                <c:pt idx="22014">
                  <c:v>1901.67</c:v>
                </c:pt>
                <c:pt idx="22015">
                  <c:v>1768.83</c:v>
                </c:pt>
                <c:pt idx="22016">
                  <c:v>1745.14</c:v>
                </c:pt>
                <c:pt idx="22017">
                  <c:v>3107.3</c:v>
                </c:pt>
                <c:pt idx="22018">
                  <c:v>1926.53</c:v>
                </c:pt>
                <c:pt idx="22019">
                  <c:v>1027.44</c:v>
                </c:pt>
                <c:pt idx="22020">
                  <c:v>1707.01</c:v>
                </c:pt>
                <c:pt idx="22021">
                  <c:v>1633.88</c:v>
                </c:pt>
                <c:pt idx="22022">
                  <c:v>3323.14</c:v>
                </c:pt>
                <c:pt idx="22023">
                  <c:v>2605.52</c:v>
                </c:pt>
                <c:pt idx="22024">
                  <c:v>4597.46</c:v>
                </c:pt>
                <c:pt idx="22025">
                  <c:v>2386.75</c:v>
                </c:pt>
                <c:pt idx="22026">
                  <c:v>2905.75</c:v>
                </c:pt>
                <c:pt idx="22027">
                  <c:v>2540.6</c:v>
                </c:pt>
                <c:pt idx="22028">
                  <c:v>1942.18</c:v>
                </c:pt>
                <c:pt idx="22029">
                  <c:v>825.64</c:v>
                </c:pt>
                <c:pt idx="22030">
                  <c:v>1210.3900000000001</c:v>
                </c:pt>
                <c:pt idx="22031">
                  <c:v>1578.49</c:v>
                </c:pt>
                <c:pt idx="22032">
                  <c:v>2079.69</c:v>
                </c:pt>
                <c:pt idx="22033">
                  <c:v>2236.9899999999998</c:v>
                </c:pt>
                <c:pt idx="22034">
                  <c:v>1738.42</c:v>
                </c:pt>
                <c:pt idx="22035">
                  <c:v>1930.53</c:v>
                </c:pt>
                <c:pt idx="22036">
                  <c:v>3254.15</c:v>
                </c:pt>
                <c:pt idx="22037">
                  <c:v>3029.03</c:v>
                </c:pt>
                <c:pt idx="22038">
                  <c:v>5386.27</c:v>
                </c:pt>
                <c:pt idx="22039">
                  <c:v>5718.54</c:v>
                </c:pt>
                <c:pt idx="22040">
                  <c:v>3936.88</c:v>
                </c:pt>
                <c:pt idx="22041">
                  <c:v>1681.1</c:v>
                </c:pt>
                <c:pt idx="22042">
                  <c:v>3580.83</c:v>
                </c:pt>
                <c:pt idx="22043">
                  <c:v>1415.4</c:v>
                </c:pt>
                <c:pt idx="22044">
                  <c:v>1488.06</c:v>
                </c:pt>
                <c:pt idx="22045">
                  <c:v>1584.32</c:v>
                </c:pt>
                <c:pt idx="22046">
                  <c:v>900.6</c:v>
                </c:pt>
                <c:pt idx="22047">
                  <c:v>1854.1</c:v>
                </c:pt>
                <c:pt idx="22048">
                  <c:v>1718.43</c:v>
                </c:pt>
                <c:pt idx="22049">
                  <c:v>1967.69</c:v>
                </c:pt>
                <c:pt idx="22050">
                  <c:v>1953.42</c:v>
                </c:pt>
                <c:pt idx="22051">
                  <c:v>1440.3</c:v>
                </c:pt>
                <c:pt idx="22052">
                  <c:v>1175.46</c:v>
                </c:pt>
                <c:pt idx="22053">
                  <c:v>2749.52</c:v>
                </c:pt>
                <c:pt idx="22054">
                  <c:v>1309.8800000000001</c:v>
                </c:pt>
                <c:pt idx="22055">
                  <c:v>1766.05</c:v>
                </c:pt>
                <c:pt idx="22056">
                  <c:v>1941.69</c:v>
                </c:pt>
                <c:pt idx="22057">
                  <c:v>2231.7600000000002</c:v>
                </c:pt>
                <c:pt idx="22058">
                  <c:v>1958.48</c:v>
                </c:pt>
                <c:pt idx="22059">
                  <c:v>2087.89</c:v>
                </c:pt>
                <c:pt idx="22060">
                  <c:v>1747.33</c:v>
                </c:pt>
                <c:pt idx="22061">
                  <c:v>1864.94</c:v>
                </c:pt>
                <c:pt idx="22062">
                  <c:v>1357.02</c:v>
                </c:pt>
                <c:pt idx="22063">
                  <c:v>1895.75</c:v>
                </c:pt>
                <c:pt idx="22064">
                  <c:v>3358.5</c:v>
                </c:pt>
                <c:pt idx="22065">
                  <c:v>2837.72</c:v>
                </c:pt>
                <c:pt idx="22066">
                  <c:v>2464.8200000000002</c:v>
                </c:pt>
                <c:pt idx="22067">
                  <c:v>1795.17</c:v>
                </c:pt>
                <c:pt idx="22068">
                  <c:v>1899.33</c:v>
                </c:pt>
                <c:pt idx="22069">
                  <c:v>1470.08</c:v>
                </c:pt>
                <c:pt idx="22070">
                  <c:v>2259.5</c:v>
                </c:pt>
                <c:pt idx="22071">
                  <c:v>2014.33</c:v>
                </c:pt>
                <c:pt idx="22072">
                  <c:v>2342.08</c:v>
                </c:pt>
                <c:pt idx="22073">
                  <c:v>1661.12</c:v>
                </c:pt>
                <c:pt idx="22074">
                  <c:v>2176.61</c:v>
                </c:pt>
                <c:pt idx="22075">
                  <c:v>1933.27</c:v>
                </c:pt>
                <c:pt idx="22076">
                  <c:v>2053.4299999999998</c:v>
                </c:pt>
                <c:pt idx="22077">
                  <c:v>1263.6400000000001</c:v>
                </c:pt>
                <c:pt idx="22078">
                  <c:v>2005.89</c:v>
                </c:pt>
                <c:pt idx="22079">
                  <c:v>1619.83</c:v>
                </c:pt>
                <c:pt idx="22080">
                  <c:v>1573.9</c:v>
                </c:pt>
                <c:pt idx="22081">
                  <c:v>2515.5700000000002</c:v>
                </c:pt>
                <c:pt idx="22082">
                  <c:v>1832.76</c:v>
                </c:pt>
                <c:pt idx="22083">
                  <c:v>1715.24</c:v>
                </c:pt>
                <c:pt idx="22084">
                  <c:v>2330.9899999999998</c:v>
                </c:pt>
                <c:pt idx="22085">
                  <c:v>2458.69</c:v>
                </c:pt>
                <c:pt idx="22086">
                  <c:v>2249.84</c:v>
                </c:pt>
                <c:pt idx="22087">
                  <c:v>2002.92</c:v>
                </c:pt>
                <c:pt idx="22088">
                  <c:v>2061.4899999999998</c:v>
                </c:pt>
                <c:pt idx="22089">
                  <c:v>2465.04</c:v>
                </c:pt>
                <c:pt idx="22090">
                  <c:v>1447.84</c:v>
                </c:pt>
                <c:pt idx="22091">
                  <c:v>2296.52</c:v>
                </c:pt>
                <c:pt idx="22092">
                  <c:v>1567.87</c:v>
                </c:pt>
                <c:pt idx="22093">
                  <c:v>1777.53</c:v>
                </c:pt>
                <c:pt idx="22094">
                  <c:v>2001.05</c:v>
                </c:pt>
                <c:pt idx="22095">
                  <c:v>1873.12</c:v>
                </c:pt>
                <c:pt idx="22096">
                  <c:v>1516.66</c:v>
                </c:pt>
                <c:pt idx="22097">
                  <c:v>1486.8</c:v>
                </c:pt>
                <c:pt idx="22098">
                  <c:v>1655.07</c:v>
                </c:pt>
                <c:pt idx="22099">
                  <c:v>1414.7</c:v>
                </c:pt>
                <c:pt idx="22100">
                  <c:v>1588.2</c:v>
                </c:pt>
                <c:pt idx="22101">
                  <c:v>2438.7399999999998</c:v>
                </c:pt>
                <c:pt idx="22102">
                  <c:v>1839.66</c:v>
                </c:pt>
                <c:pt idx="22103">
                  <c:v>1301.57</c:v>
                </c:pt>
                <c:pt idx="22104">
                  <c:v>1415.73</c:v>
                </c:pt>
                <c:pt idx="22105">
                  <c:v>1712.83</c:v>
                </c:pt>
                <c:pt idx="22106">
                  <c:v>1633.61</c:v>
                </c:pt>
                <c:pt idx="22107">
                  <c:v>1690.9</c:v>
                </c:pt>
                <c:pt idx="22108">
                  <c:v>1806.74</c:v>
                </c:pt>
                <c:pt idx="22109">
                  <c:v>2649.67</c:v>
                </c:pt>
                <c:pt idx="22110">
                  <c:v>1603.25</c:v>
                </c:pt>
                <c:pt idx="22111">
                  <c:v>1900.59</c:v>
                </c:pt>
                <c:pt idx="22112">
                  <c:v>2567.9899999999998</c:v>
                </c:pt>
                <c:pt idx="22113">
                  <c:v>1417.73</c:v>
                </c:pt>
                <c:pt idx="22114">
                  <c:v>2594.8000000000002</c:v>
                </c:pt>
                <c:pt idx="22115">
                  <c:v>2028.88</c:v>
                </c:pt>
                <c:pt idx="22116">
                  <c:v>1700.42</c:v>
                </c:pt>
                <c:pt idx="22117">
                  <c:v>1937.87</c:v>
                </c:pt>
                <c:pt idx="22118">
                  <c:v>1912.43</c:v>
                </c:pt>
                <c:pt idx="22119">
                  <c:v>1843.99</c:v>
                </c:pt>
                <c:pt idx="22120">
                  <c:v>1829.31</c:v>
                </c:pt>
                <c:pt idx="22121">
                  <c:v>1799.55</c:v>
                </c:pt>
                <c:pt idx="22122">
                  <c:v>2634.25</c:v>
                </c:pt>
                <c:pt idx="22123">
                  <c:v>1824.54</c:v>
                </c:pt>
                <c:pt idx="22124">
                  <c:v>1771.07</c:v>
                </c:pt>
                <c:pt idx="22125">
                  <c:v>1725.71</c:v>
                </c:pt>
                <c:pt idx="22126">
                  <c:v>1807.72</c:v>
                </c:pt>
                <c:pt idx="22127">
                  <c:v>1968.34</c:v>
                </c:pt>
                <c:pt idx="22128">
                  <c:v>1448.48</c:v>
                </c:pt>
                <c:pt idx="22129">
                  <c:v>2128.5500000000002</c:v>
                </c:pt>
                <c:pt idx="22130">
                  <c:v>1612.22</c:v>
                </c:pt>
                <c:pt idx="22131">
                  <c:v>1647.67</c:v>
                </c:pt>
                <c:pt idx="22132">
                  <c:v>2476.64</c:v>
                </c:pt>
                <c:pt idx="22133">
                  <c:v>2028.76</c:v>
                </c:pt>
                <c:pt idx="22134">
                  <c:v>1539.15</c:v>
                </c:pt>
                <c:pt idx="22135">
                  <c:v>2221.33</c:v>
                </c:pt>
                <c:pt idx="22136">
                  <c:v>2123.91</c:v>
                </c:pt>
                <c:pt idx="22137">
                  <c:v>2056.66</c:v>
                </c:pt>
                <c:pt idx="22138">
                  <c:v>1984.51</c:v>
                </c:pt>
                <c:pt idx="22139">
                  <c:v>1645.82</c:v>
                </c:pt>
                <c:pt idx="22140">
                  <c:v>1314.66</c:v>
                </c:pt>
                <c:pt idx="22141">
                  <c:v>1803.83</c:v>
                </c:pt>
                <c:pt idx="22142">
                  <c:v>1218.03</c:v>
                </c:pt>
                <c:pt idx="22143">
                  <c:v>1824.4</c:v>
                </c:pt>
                <c:pt idx="22144">
                  <c:v>957.12</c:v>
                </c:pt>
                <c:pt idx="22145">
                  <c:v>1011.17</c:v>
                </c:pt>
                <c:pt idx="22146">
                  <c:v>2114.31</c:v>
                </c:pt>
                <c:pt idx="22147">
                  <c:v>2675.17</c:v>
                </c:pt>
                <c:pt idx="22148">
                  <c:v>1921.77</c:v>
                </c:pt>
                <c:pt idx="22149">
                  <c:v>1960.8</c:v>
                </c:pt>
                <c:pt idx="22150">
                  <c:v>2221.4899999999998</c:v>
                </c:pt>
                <c:pt idx="22151">
                  <c:v>1794.91</c:v>
                </c:pt>
                <c:pt idx="22152">
                  <c:v>924.49</c:v>
                </c:pt>
                <c:pt idx="22153">
                  <c:v>1323.49</c:v>
                </c:pt>
                <c:pt idx="22154">
                  <c:v>1899.88</c:v>
                </c:pt>
                <c:pt idx="22155">
                  <c:v>2397.04</c:v>
                </c:pt>
                <c:pt idx="22156">
                  <c:v>1156.77</c:v>
                </c:pt>
                <c:pt idx="22157">
                  <c:v>1997.63</c:v>
                </c:pt>
                <c:pt idx="22158">
                  <c:v>2212.87</c:v>
                </c:pt>
                <c:pt idx="22159">
                  <c:v>1597.87</c:v>
                </c:pt>
                <c:pt idx="22160">
                  <c:v>2081.21</c:v>
                </c:pt>
                <c:pt idx="22161">
                  <c:v>2270.92</c:v>
                </c:pt>
                <c:pt idx="22162">
                  <c:v>1733.6</c:v>
                </c:pt>
                <c:pt idx="22163">
                  <c:v>1846.1</c:v>
                </c:pt>
                <c:pt idx="22164">
                  <c:v>1268.68</c:v>
                </c:pt>
                <c:pt idx="22165">
                  <c:v>1526.09</c:v>
                </c:pt>
                <c:pt idx="22166">
                  <c:v>1650.78</c:v>
                </c:pt>
                <c:pt idx="22167">
                  <c:v>1892.48</c:v>
                </c:pt>
                <c:pt idx="22168">
                  <c:v>1809.16</c:v>
                </c:pt>
                <c:pt idx="22169">
                  <c:v>1531.26</c:v>
                </c:pt>
                <c:pt idx="22170">
                  <c:v>1454.96</c:v>
                </c:pt>
                <c:pt idx="22171">
                  <c:v>1680.37</c:v>
                </c:pt>
                <c:pt idx="22172">
                  <c:v>1636.62</c:v>
                </c:pt>
                <c:pt idx="22173">
                  <c:v>2636.37</c:v>
                </c:pt>
                <c:pt idx="22174">
                  <c:v>1934.32</c:v>
                </c:pt>
                <c:pt idx="22175">
                  <c:v>2088.08</c:v>
                </c:pt>
                <c:pt idx="22176">
                  <c:v>906.19</c:v>
                </c:pt>
                <c:pt idx="22177">
                  <c:v>1913.48</c:v>
                </c:pt>
                <c:pt idx="22178">
                  <c:v>1537.55</c:v>
                </c:pt>
                <c:pt idx="22179">
                  <c:v>1667.85</c:v>
                </c:pt>
                <c:pt idx="22180">
                  <c:v>1904.75</c:v>
                </c:pt>
                <c:pt idx="22181">
                  <c:v>2138.92</c:v>
                </c:pt>
                <c:pt idx="22182">
                  <c:v>1981.06</c:v>
                </c:pt>
                <c:pt idx="22183">
                  <c:v>2945</c:v>
                </c:pt>
                <c:pt idx="22184">
                  <c:v>3519.17</c:v>
                </c:pt>
                <c:pt idx="22185">
                  <c:v>2075.08</c:v>
                </c:pt>
                <c:pt idx="22186">
                  <c:v>938.2</c:v>
                </c:pt>
                <c:pt idx="22187">
                  <c:v>1424.81</c:v>
                </c:pt>
                <c:pt idx="22188">
                  <c:v>1844.94</c:v>
                </c:pt>
                <c:pt idx="22189">
                  <c:v>1912.68</c:v>
                </c:pt>
                <c:pt idx="22190">
                  <c:v>2312.02</c:v>
                </c:pt>
                <c:pt idx="22191">
                  <c:v>2107.65</c:v>
                </c:pt>
                <c:pt idx="22192">
                  <c:v>1453.55</c:v>
                </c:pt>
                <c:pt idx="22193">
                  <c:v>2259.56</c:v>
                </c:pt>
                <c:pt idx="22194">
                  <c:v>1575.02</c:v>
                </c:pt>
                <c:pt idx="22195">
                  <c:v>4042.1</c:v>
                </c:pt>
                <c:pt idx="22196">
                  <c:v>1992.48</c:v>
                </c:pt>
                <c:pt idx="22197">
                  <c:v>1692.2</c:v>
                </c:pt>
                <c:pt idx="22198">
                  <c:v>2248.5700000000002</c:v>
                </c:pt>
                <c:pt idx="22199">
                  <c:v>2380.0300000000002</c:v>
                </c:pt>
                <c:pt idx="22200">
                  <c:v>2114.86</c:v>
                </c:pt>
                <c:pt idx="22201">
                  <c:v>2278.81</c:v>
                </c:pt>
                <c:pt idx="22202">
                  <c:v>1383.4</c:v>
                </c:pt>
                <c:pt idx="22203">
                  <c:v>2366.44</c:v>
                </c:pt>
                <c:pt idx="22204">
                  <c:v>2040.92</c:v>
                </c:pt>
                <c:pt idx="22205">
                  <c:v>1565.32</c:v>
                </c:pt>
                <c:pt idx="22206">
                  <c:v>2306.69</c:v>
                </c:pt>
                <c:pt idx="22207">
                  <c:v>1830.4</c:v>
                </c:pt>
                <c:pt idx="22208">
                  <c:v>1495.66</c:v>
                </c:pt>
                <c:pt idx="22209">
                  <c:v>2153.4699999999998</c:v>
                </c:pt>
                <c:pt idx="22210">
                  <c:v>2382.8200000000002</c:v>
                </c:pt>
                <c:pt idx="22211">
                  <c:v>1930.45</c:v>
                </c:pt>
                <c:pt idx="22212">
                  <c:v>1592.16</c:v>
                </c:pt>
                <c:pt idx="22213">
                  <c:v>1852.5</c:v>
                </c:pt>
                <c:pt idx="22214">
                  <c:v>1873.99</c:v>
                </c:pt>
                <c:pt idx="22215">
                  <c:v>1714.7</c:v>
                </c:pt>
                <c:pt idx="22216">
                  <c:v>2226.86</c:v>
                </c:pt>
                <c:pt idx="22217">
                  <c:v>2495.36</c:v>
                </c:pt>
                <c:pt idx="22218">
                  <c:v>1393.77</c:v>
                </c:pt>
                <c:pt idx="22219">
                  <c:v>1869.23</c:v>
                </c:pt>
                <c:pt idx="22220">
                  <c:v>2214.8200000000002</c:v>
                </c:pt>
                <c:pt idx="22221">
                  <c:v>2198.94</c:v>
                </c:pt>
                <c:pt idx="22222">
                  <c:v>1340.08</c:v>
                </c:pt>
                <c:pt idx="22223">
                  <c:v>1923.24</c:v>
                </c:pt>
                <c:pt idx="22224">
                  <c:v>1920.89</c:v>
                </c:pt>
                <c:pt idx="22225">
                  <c:v>1487</c:v>
                </c:pt>
                <c:pt idx="22226">
                  <c:v>2473.79</c:v>
                </c:pt>
                <c:pt idx="22227">
                  <c:v>3434.42</c:v>
                </c:pt>
                <c:pt idx="22228">
                  <c:v>2080.62</c:v>
                </c:pt>
                <c:pt idx="22229">
                  <c:v>2757.46</c:v>
                </c:pt>
                <c:pt idx="22230">
                  <c:v>2478.61</c:v>
                </c:pt>
                <c:pt idx="22231">
                  <c:v>1455.12</c:v>
                </c:pt>
                <c:pt idx="22232">
                  <c:v>2258.5700000000002</c:v>
                </c:pt>
                <c:pt idx="22233">
                  <c:v>2662.04</c:v>
                </c:pt>
                <c:pt idx="22234">
                  <c:v>2206.7800000000002</c:v>
                </c:pt>
                <c:pt idx="22235">
                  <c:v>1890.61</c:v>
                </c:pt>
                <c:pt idx="22236">
                  <c:v>2461.19</c:v>
                </c:pt>
                <c:pt idx="22237">
                  <c:v>2360.79</c:v>
                </c:pt>
                <c:pt idx="22238">
                  <c:v>1720.14</c:v>
                </c:pt>
                <c:pt idx="22239">
                  <c:v>2115.75</c:v>
                </c:pt>
                <c:pt idx="22240">
                  <c:v>1672.49</c:v>
                </c:pt>
                <c:pt idx="22241">
                  <c:v>2008.56</c:v>
                </c:pt>
                <c:pt idx="22242">
                  <c:v>1603.61</c:v>
                </c:pt>
                <c:pt idx="22243">
                  <c:v>1869.65</c:v>
                </c:pt>
                <c:pt idx="22244">
                  <c:v>1499.43</c:v>
                </c:pt>
                <c:pt idx="22245">
                  <c:v>1430.05</c:v>
                </c:pt>
                <c:pt idx="22246">
                  <c:v>1751.36</c:v>
                </c:pt>
                <c:pt idx="22247">
                  <c:v>1906.55</c:v>
                </c:pt>
                <c:pt idx="22248">
                  <c:v>1419.83</c:v>
                </c:pt>
                <c:pt idx="22249">
                  <c:v>1582.07</c:v>
                </c:pt>
                <c:pt idx="22250">
                  <c:v>1983.74</c:v>
                </c:pt>
                <c:pt idx="22251">
                  <c:v>2362.17</c:v>
                </c:pt>
                <c:pt idx="22252">
                  <c:v>1981.51</c:v>
                </c:pt>
                <c:pt idx="22253">
                  <c:v>2483.9499999999998</c:v>
                </c:pt>
                <c:pt idx="22254">
                  <c:v>2063.87</c:v>
                </c:pt>
                <c:pt idx="22255">
                  <c:v>1118.3699999999999</c:v>
                </c:pt>
                <c:pt idx="22256">
                  <c:v>1367.65</c:v>
                </c:pt>
                <c:pt idx="22257">
                  <c:v>2453.6799999999998</c:v>
                </c:pt>
                <c:pt idx="22258">
                  <c:v>1349.87</c:v>
                </c:pt>
                <c:pt idx="22259">
                  <c:v>1359.64</c:v>
                </c:pt>
                <c:pt idx="22260">
                  <c:v>2037.06</c:v>
                </c:pt>
                <c:pt idx="22261">
                  <c:v>2511.4</c:v>
                </c:pt>
                <c:pt idx="22262">
                  <c:v>2100.08</c:v>
                </c:pt>
                <c:pt idx="22263">
                  <c:v>2959.96</c:v>
                </c:pt>
                <c:pt idx="22264">
                  <c:v>2152.79</c:v>
                </c:pt>
                <c:pt idx="22265">
                  <c:v>2725.01</c:v>
                </c:pt>
                <c:pt idx="22266">
                  <c:v>2651.63</c:v>
                </c:pt>
                <c:pt idx="22267">
                  <c:v>2250.9299999999998</c:v>
                </c:pt>
                <c:pt idx="22268">
                  <c:v>2170.8200000000002</c:v>
                </c:pt>
                <c:pt idx="22269">
                  <c:v>2328.36</c:v>
                </c:pt>
                <c:pt idx="22270">
                  <c:v>2196.37</c:v>
                </c:pt>
                <c:pt idx="22271">
                  <c:v>2364.66</c:v>
                </c:pt>
                <c:pt idx="22272">
                  <c:v>3122.46</c:v>
                </c:pt>
                <c:pt idx="22273">
                  <c:v>2019.83</c:v>
                </c:pt>
                <c:pt idx="22274">
                  <c:v>2265.1799999999998</c:v>
                </c:pt>
                <c:pt idx="22275">
                  <c:v>2983.9</c:v>
                </c:pt>
                <c:pt idx="22276">
                  <c:v>2456.39</c:v>
                </c:pt>
                <c:pt idx="22277">
                  <c:v>2472.4</c:v>
                </c:pt>
                <c:pt idx="22278">
                  <c:v>2030.07</c:v>
                </c:pt>
                <c:pt idx="22279">
                  <c:v>1706.99</c:v>
                </c:pt>
                <c:pt idx="22280">
                  <c:v>2011.69</c:v>
                </c:pt>
                <c:pt idx="22281">
                  <c:v>2898.63</c:v>
                </c:pt>
                <c:pt idx="22282">
                  <c:v>5515.29</c:v>
                </c:pt>
                <c:pt idx="22283">
                  <c:v>2131.83</c:v>
                </c:pt>
                <c:pt idx="22284">
                  <c:v>2253.5100000000002</c:v>
                </c:pt>
                <c:pt idx="22285">
                  <c:v>2431.88</c:v>
                </c:pt>
                <c:pt idx="22286">
                  <c:v>3379.66</c:v>
                </c:pt>
                <c:pt idx="22287">
                  <c:v>506.79</c:v>
                </c:pt>
                <c:pt idx="22288">
                  <c:v>2067.62</c:v>
                </c:pt>
                <c:pt idx="22289">
                  <c:v>2139.52</c:v>
                </c:pt>
                <c:pt idx="22290">
                  <c:v>1916.04</c:v>
                </c:pt>
                <c:pt idx="22291">
                  <c:v>2025.51</c:v>
                </c:pt>
                <c:pt idx="22292">
                  <c:v>2037.22</c:v>
                </c:pt>
                <c:pt idx="22293">
                  <c:v>1460.39</c:v>
                </c:pt>
                <c:pt idx="22294">
                  <c:v>1958.64</c:v>
                </c:pt>
                <c:pt idx="22295">
                  <c:v>2431.86</c:v>
                </c:pt>
                <c:pt idx="22296">
                  <c:v>2376.9899999999998</c:v>
                </c:pt>
                <c:pt idx="22297">
                  <c:v>2147.9699999999998</c:v>
                </c:pt>
                <c:pt idx="22298">
                  <c:v>1714.26</c:v>
                </c:pt>
                <c:pt idx="22299">
                  <c:v>2757.35</c:v>
                </c:pt>
                <c:pt idx="22300">
                  <c:v>2191.36</c:v>
                </c:pt>
                <c:pt idx="22301">
                  <c:v>2161.63</c:v>
                </c:pt>
                <c:pt idx="22302">
                  <c:v>2513</c:v>
                </c:pt>
                <c:pt idx="22303">
                  <c:v>1894.29</c:v>
                </c:pt>
                <c:pt idx="22304">
                  <c:v>2619.9899999999998</c:v>
                </c:pt>
                <c:pt idx="22305">
                  <c:v>2008.17</c:v>
                </c:pt>
                <c:pt idx="22306">
                  <c:v>2128.84</c:v>
                </c:pt>
                <c:pt idx="22307">
                  <c:v>2433.96</c:v>
                </c:pt>
                <c:pt idx="22308">
                  <c:v>4743.45</c:v>
                </c:pt>
                <c:pt idx="22309">
                  <c:v>2879.87</c:v>
                </c:pt>
                <c:pt idx="22310">
                  <c:v>2064.59</c:v>
                </c:pt>
                <c:pt idx="22311">
                  <c:v>2656.94</c:v>
                </c:pt>
                <c:pt idx="22312">
                  <c:v>2351.87</c:v>
                </c:pt>
                <c:pt idx="22313">
                  <c:v>2038.79</c:v>
                </c:pt>
                <c:pt idx="22314">
                  <c:v>1734.72</c:v>
                </c:pt>
                <c:pt idx="22315">
                  <c:v>2564.86</c:v>
                </c:pt>
                <c:pt idx="22316">
                  <c:v>2171.73</c:v>
                </c:pt>
                <c:pt idx="22317">
                  <c:v>2115.7199999999998</c:v>
                </c:pt>
                <c:pt idx="22318">
                  <c:v>2367.96</c:v>
                </c:pt>
                <c:pt idx="22319">
                  <c:v>2068.19</c:v>
                </c:pt>
                <c:pt idx="22320">
                  <c:v>2637.36</c:v>
                </c:pt>
                <c:pt idx="22321">
                  <c:v>1756.19</c:v>
                </c:pt>
                <c:pt idx="22322">
                  <c:v>1863.56</c:v>
                </c:pt>
                <c:pt idx="22323">
                  <c:v>1917.98</c:v>
                </c:pt>
                <c:pt idx="22324">
                  <c:v>2238.35</c:v>
                </c:pt>
                <c:pt idx="22325">
                  <c:v>1745.26</c:v>
                </c:pt>
                <c:pt idx="22326">
                  <c:v>1175.21</c:v>
                </c:pt>
                <c:pt idx="22327">
                  <c:v>2706.49</c:v>
                </c:pt>
                <c:pt idx="22328">
                  <c:v>2845.09</c:v>
                </c:pt>
                <c:pt idx="22329">
                  <c:v>2270.4499999999998</c:v>
                </c:pt>
                <c:pt idx="22330">
                  <c:v>1860.04</c:v>
                </c:pt>
                <c:pt idx="22331">
                  <c:v>2296.94</c:v>
                </c:pt>
                <c:pt idx="22332">
                  <c:v>2080.84</c:v>
                </c:pt>
                <c:pt idx="22333">
                  <c:v>1841.15</c:v>
                </c:pt>
                <c:pt idx="22334">
                  <c:v>2144.12</c:v>
                </c:pt>
                <c:pt idx="22335">
                  <c:v>3341.99</c:v>
                </c:pt>
                <c:pt idx="22336">
                  <c:v>2319.67</c:v>
                </c:pt>
                <c:pt idx="22337">
                  <c:v>2799.26</c:v>
                </c:pt>
                <c:pt idx="22338">
                  <c:v>3322.93</c:v>
                </c:pt>
                <c:pt idx="22339">
                  <c:v>2120.3200000000002</c:v>
                </c:pt>
                <c:pt idx="22340">
                  <c:v>1977.99</c:v>
                </c:pt>
                <c:pt idx="22341">
                  <c:v>1868.97</c:v>
                </c:pt>
                <c:pt idx="22342">
                  <c:v>1586.09</c:v>
                </c:pt>
                <c:pt idx="22343">
                  <c:v>1942</c:v>
                </c:pt>
                <c:pt idx="22344">
                  <c:v>2288.41</c:v>
                </c:pt>
                <c:pt idx="22345">
                  <c:v>1718.3</c:v>
                </c:pt>
                <c:pt idx="22346">
                  <c:v>1357.01</c:v>
                </c:pt>
                <c:pt idx="22347">
                  <c:v>1946.64</c:v>
                </c:pt>
                <c:pt idx="22348">
                  <c:v>3028.15</c:v>
                </c:pt>
                <c:pt idx="22349">
                  <c:v>1956.6</c:v>
                </c:pt>
                <c:pt idx="22350">
                  <c:v>2689.24</c:v>
                </c:pt>
                <c:pt idx="22351">
                  <c:v>2483.9</c:v>
                </c:pt>
                <c:pt idx="22352">
                  <c:v>2343.62</c:v>
                </c:pt>
                <c:pt idx="22353">
                  <c:v>2204.31</c:v>
                </c:pt>
                <c:pt idx="22354">
                  <c:v>2137.67</c:v>
                </c:pt>
                <c:pt idx="22355">
                  <c:v>1986.99</c:v>
                </c:pt>
                <c:pt idx="22356">
                  <c:v>1894.31</c:v>
                </c:pt>
                <c:pt idx="22357">
                  <c:v>2414.9899999999998</c:v>
                </c:pt>
                <c:pt idx="22358">
                  <c:v>2191.79</c:v>
                </c:pt>
                <c:pt idx="22359">
                  <c:v>2569.61</c:v>
                </c:pt>
                <c:pt idx="22360">
                  <c:v>2783.63</c:v>
                </c:pt>
                <c:pt idx="22361">
                  <c:v>1141.5</c:v>
                </c:pt>
                <c:pt idx="22362">
                  <c:v>1090.1400000000001</c:v>
                </c:pt>
                <c:pt idx="22363">
                  <c:v>2955.25</c:v>
                </c:pt>
                <c:pt idx="22364">
                  <c:v>1959.27</c:v>
                </c:pt>
                <c:pt idx="22365">
                  <c:v>2382.75</c:v>
                </c:pt>
                <c:pt idx="22366">
                  <c:v>1793.75</c:v>
                </c:pt>
                <c:pt idx="22367">
                  <c:v>1862.58</c:v>
                </c:pt>
                <c:pt idx="22368">
                  <c:v>6506.26</c:v>
                </c:pt>
                <c:pt idx="22369">
                  <c:v>1010.84</c:v>
                </c:pt>
                <c:pt idx="22370">
                  <c:v>1822.69</c:v>
                </c:pt>
                <c:pt idx="22371">
                  <c:v>2089.36</c:v>
                </c:pt>
                <c:pt idx="22372">
                  <c:v>2478.42</c:v>
                </c:pt>
                <c:pt idx="22373">
                  <c:v>2339.89</c:v>
                </c:pt>
                <c:pt idx="22374">
                  <c:v>1960.84</c:v>
                </c:pt>
                <c:pt idx="22375">
                  <c:v>1881.92</c:v>
                </c:pt>
                <c:pt idx="22376">
                  <c:v>1742.95</c:v>
                </c:pt>
                <c:pt idx="22377">
                  <c:v>1522.01</c:v>
                </c:pt>
                <c:pt idx="22378">
                  <c:v>2386.13</c:v>
                </c:pt>
                <c:pt idx="22379">
                  <c:v>1337.65</c:v>
                </c:pt>
                <c:pt idx="22380">
                  <c:v>2815.45</c:v>
                </c:pt>
                <c:pt idx="22381">
                  <c:v>2033.33</c:v>
                </c:pt>
                <c:pt idx="22382">
                  <c:v>1597.65</c:v>
                </c:pt>
                <c:pt idx="22383">
                  <c:v>1632.45</c:v>
                </c:pt>
                <c:pt idx="22384">
                  <c:v>1537.47</c:v>
                </c:pt>
                <c:pt idx="22385">
                  <c:v>1608.37</c:v>
                </c:pt>
                <c:pt idx="22386">
                  <c:v>2140.0700000000002</c:v>
                </c:pt>
                <c:pt idx="22387">
                  <c:v>2257.1</c:v>
                </c:pt>
                <c:pt idx="22388">
                  <c:v>1969.59</c:v>
                </c:pt>
                <c:pt idx="22389">
                  <c:v>1851.01</c:v>
                </c:pt>
                <c:pt idx="22390">
                  <c:v>3222.87</c:v>
                </c:pt>
                <c:pt idx="22391">
                  <c:v>3744.87</c:v>
                </c:pt>
                <c:pt idx="22392">
                  <c:v>1198.8900000000001</c:v>
                </c:pt>
                <c:pt idx="22393">
                  <c:v>1557.79</c:v>
                </c:pt>
                <c:pt idx="22394">
                  <c:v>1316.11</c:v>
                </c:pt>
                <c:pt idx="22395">
                  <c:v>1241.01</c:v>
                </c:pt>
                <c:pt idx="22396">
                  <c:v>2060.66</c:v>
                </c:pt>
                <c:pt idx="22397">
                  <c:v>2082.3200000000002</c:v>
                </c:pt>
                <c:pt idx="22398">
                  <c:v>1354.61</c:v>
                </c:pt>
                <c:pt idx="22399">
                  <c:v>1719.75</c:v>
                </c:pt>
                <c:pt idx="22400">
                  <c:v>1805.26</c:v>
                </c:pt>
                <c:pt idx="22401">
                  <c:v>1461.89</c:v>
                </c:pt>
                <c:pt idx="22402">
                  <c:v>2001.6</c:v>
                </c:pt>
                <c:pt idx="22403">
                  <c:v>2088.73</c:v>
                </c:pt>
                <c:pt idx="22404">
                  <c:v>1788.77</c:v>
                </c:pt>
                <c:pt idx="22405">
                  <c:v>1853.01</c:v>
                </c:pt>
                <c:pt idx="22406">
                  <c:v>1551.18</c:v>
                </c:pt>
                <c:pt idx="22407">
                  <c:v>2116.19</c:v>
                </c:pt>
                <c:pt idx="22408">
                  <c:v>1929.99</c:v>
                </c:pt>
                <c:pt idx="22409">
                  <c:v>1481.87</c:v>
                </c:pt>
                <c:pt idx="22410">
                  <c:v>1352.01</c:v>
                </c:pt>
                <c:pt idx="22411">
                  <c:v>1333.84</c:v>
                </c:pt>
                <c:pt idx="22412">
                  <c:v>1810.99</c:v>
                </c:pt>
                <c:pt idx="22413">
                  <c:v>2467.36</c:v>
                </c:pt>
                <c:pt idx="22414">
                  <c:v>2152.41</c:v>
                </c:pt>
                <c:pt idx="22415">
                  <c:v>2155.4299999999998</c:v>
                </c:pt>
                <c:pt idx="22416">
                  <c:v>1761.36</c:v>
                </c:pt>
                <c:pt idx="22417">
                  <c:v>1283.56</c:v>
                </c:pt>
                <c:pt idx="22418">
                  <c:v>1636.04</c:v>
                </c:pt>
                <c:pt idx="22419">
                  <c:v>2424.6</c:v>
                </c:pt>
                <c:pt idx="22420">
                  <c:v>1418.84</c:v>
                </c:pt>
                <c:pt idx="22421">
                  <c:v>1770.68</c:v>
                </c:pt>
                <c:pt idx="22422">
                  <c:v>2292.29</c:v>
                </c:pt>
                <c:pt idx="22423">
                  <c:v>2300.5</c:v>
                </c:pt>
                <c:pt idx="22424">
                  <c:v>1479.48</c:v>
                </c:pt>
                <c:pt idx="22425">
                  <c:v>1932.57</c:v>
                </c:pt>
                <c:pt idx="22426">
                  <c:v>1893.02</c:v>
                </c:pt>
                <c:pt idx="22427">
                  <c:v>1371.59</c:v>
                </c:pt>
                <c:pt idx="22428">
                  <c:v>1408.06</c:v>
                </c:pt>
                <c:pt idx="22429">
                  <c:v>2016.04</c:v>
                </c:pt>
                <c:pt idx="22430">
                  <c:v>2798.88</c:v>
                </c:pt>
                <c:pt idx="22431">
                  <c:v>1603.28</c:v>
                </c:pt>
                <c:pt idx="22432">
                  <c:v>2395.88</c:v>
                </c:pt>
                <c:pt idx="22433">
                  <c:v>2022.11</c:v>
                </c:pt>
                <c:pt idx="22434">
                  <c:v>1958.1</c:v>
                </c:pt>
                <c:pt idx="22435">
                  <c:v>2009.3</c:v>
                </c:pt>
                <c:pt idx="22436">
                  <c:v>1906.4</c:v>
                </c:pt>
                <c:pt idx="22437">
                  <c:v>1979.52</c:v>
                </c:pt>
                <c:pt idx="22438">
                  <c:v>1669.16</c:v>
                </c:pt>
                <c:pt idx="22439">
                  <c:v>998.14</c:v>
                </c:pt>
                <c:pt idx="22440">
                  <c:v>1860.05</c:v>
                </c:pt>
                <c:pt idx="22441">
                  <c:v>1713.02</c:v>
                </c:pt>
                <c:pt idx="22442">
                  <c:v>1686.41</c:v>
                </c:pt>
                <c:pt idx="22443">
                  <c:v>1324.99</c:v>
                </c:pt>
                <c:pt idx="22444">
                  <c:v>2201.58</c:v>
                </c:pt>
                <c:pt idx="22445">
                  <c:v>2265.39</c:v>
                </c:pt>
                <c:pt idx="22446">
                  <c:v>1941.78</c:v>
                </c:pt>
                <c:pt idx="22447">
                  <c:v>1846.42</c:v>
                </c:pt>
                <c:pt idx="22448">
                  <c:v>2852.74</c:v>
                </c:pt>
                <c:pt idx="22449">
                  <c:v>1319.94</c:v>
                </c:pt>
                <c:pt idx="22450">
                  <c:v>1816.51</c:v>
                </c:pt>
                <c:pt idx="22451">
                  <c:v>1293.5999999999999</c:v>
                </c:pt>
                <c:pt idx="22452">
                  <c:v>2892.67</c:v>
                </c:pt>
                <c:pt idx="22453">
                  <c:v>1766.33</c:v>
                </c:pt>
                <c:pt idx="22454">
                  <c:v>3686.87</c:v>
                </c:pt>
                <c:pt idx="22455">
                  <c:v>3102.83</c:v>
                </c:pt>
                <c:pt idx="22456">
                  <c:v>1581.2</c:v>
                </c:pt>
                <c:pt idx="22457">
                  <c:v>731.34</c:v>
                </c:pt>
                <c:pt idx="22458">
                  <c:v>1441.84</c:v>
                </c:pt>
                <c:pt idx="22459">
                  <c:v>4661.07</c:v>
                </c:pt>
                <c:pt idx="22460">
                  <c:v>510.16</c:v>
                </c:pt>
                <c:pt idx="22461">
                  <c:v>2035.68</c:v>
                </c:pt>
                <c:pt idx="22462">
                  <c:v>2156.19</c:v>
                </c:pt>
                <c:pt idx="22463">
                  <c:v>1348.35</c:v>
                </c:pt>
                <c:pt idx="22464">
                  <c:v>2029.99</c:v>
                </c:pt>
                <c:pt idx="22465">
                  <c:v>1117.77</c:v>
                </c:pt>
                <c:pt idx="22466">
                  <c:v>1686.14</c:v>
                </c:pt>
                <c:pt idx="22467">
                  <c:v>1231.1500000000001</c:v>
                </c:pt>
                <c:pt idx="22468">
                  <c:v>1144.8699999999999</c:v>
                </c:pt>
                <c:pt idx="22469">
                  <c:v>1751.22</c:v>
                </c:pt>
                <c:pt idx="22470">
                  <c:v>2388.66</c:v>
                </c:pt>
                <c:pt idx="22471">
                  <c:v>1753.08</c:v>
                </c:pt>
                <c:pt idx="22472">
                  <c:v>1988.94</c:v>
                </c:pt>
                <c:pt idx="22473">
                  <c:v>2119.33</c:v>
                </c:pt>
                <c:pt idx="22474">
                  <c:v>1445.23</c:v>
                </c:pt>
                <c:pt idx="22475">
                  <c:v>1813.49</c:v>
                </c:pt>
                <c:pt idx="22476">
                  <c:v>1764.45</c:v>
                </c:pt>
                <c:pt idx="22477">
                  <c:v>1395.72</c:v>
                </c:pt>
                <c:pt idx="22478">
                  <c:v>1978.39</c:v>
                </c:pt>
                <c:pt idx="22479">
                  <c:v>2207.06</c:v>
                </c:pt>
                <c:pt idx="22480">
                  <c:v>1830.51</c:v>
                </c:pt>
                <c:pt idx="22481">
                  <c:v>2689.32</c:v>
                </c:pt>
                <c:pt idx="22482">
                  <c:v>1808.96</c:v>
                </c:pt>
                <c:pt idx="22483">
                  <c:v>1849.54</c:v>
                </c:pt>
                <c:pt idx="22484">
                  <c:v>1432.04</c:v>
                </c:pt>
                <c:pt idx="22485">
                  <c:v>1733.55</c:v>
                </c:pt>
                <c:pt idx="22486">
                  <c:v>1395.19</c:v>
                </c:pt>
                <c:pt idx="22487">
                  <c:v>1196.6600000000001</c:v>
                </c:pt>
                <c:pt idx="22488">
                  <c:v>2327.5500000000002</c:v>
                </c:pt>
                <c:pt idx="22489">
                  <c:v>1507.38</c:v>
                </c:pt>
                <c:pt idx="22490">
                  <c:v>1389.19</c:v>
                </c:pt>
                <c:pt idx="22491">
                  <c:v>2031.16</c:v>
                </c:pt>
                <c:pt idx="22492">
                  <c:v>1009.07</c:v>
                </c:pt>
                <c:pt idx="22493">
                  <c:v>1461.07</c:v>
                </c:pt>
                <c:pt idx="22494">
                  <c:v>1848.59</c:v>
                </c:pt>
                <c:pt idx="22495">
                  <c:v>1687.7</c:v>
                </c:pt>
                <c:pt idx="22496">
                  <c:v>1898.17</c:v>
                </c:pt>
                <c:pt idx="22497">
                  <c:v>3537.35</c:v>
                </c:pt>
                <c:pt idx="22498">
                  <c:v>3083.63</c:v>
                </c:pt>
                <c:pt idx="22499">
                  <c:v>1366.97</c:v>
                </c:pt>
                <c:pt idx="22500">
                  <c:v>1385.16</c:v>
                </c:pt>
                <c:pt idx="22501">
                  <c:v>1792.15</c:v>
                </c:pt>
                <c:pt idx="22502">
                  <c:v>2236.5100000000002</c:v>
                </c:pt>
                <c:pt idx="22503">
                  <c:v>1143.0999999999999</c:v>
                </c:pt>
                <c:pt idx="22504">
                  <c:v>1764.32</c:v>
                </c:pt>
                <c:pt idx="22505">
                  <c:v>1765.78</c:v>
                </c:pt>
                <c:pt idx="22506">
                  <c:v>1362.12</c:v>
                </c:pt>
                <c:pt idx="22507">
                  <c:v>1923.04</c:v>
                </c:pt>
                <c:pt idx="22508">
                  <c:v>1537.42</c:v>
                </c:pt>
                <c:pt idx="22509">
                  <c:v>1467.47</c:v>
                </c:pt>
                <c:pt idx="22510">
                  <c:v>1445.29</c:v>
                </c:pt>
                <c:pt idx="22511">
                  <c:v>1545.45</c:v>
                </c:pt>
                <c:pt idx="22512">
                  <c:v>2020.97</c:v>
                </c:pt>
                <c:pt idx="22513">
                  <c:v>1758.3</c:v>
                </c:pt>
                <c:pt idx="22514">
                  <c:v>1757.59</c:v>
                </c:pt>
                <c:pt idx="22515">
                  <c:v>1976.49</c:v>
                </c:pt>
                <c:pt idx="22516">
                  <c:v>1474.72</c:v>
                </c:pt>
                <c:pt idx="22517">
                  <c:v>1894.34</c:v>
                </c:pt>
                <c:pt idx="22518">
                  <c:v>1864.14</c:v>
                </c:pt>
                <c:pt idx="22519">
                  <c:v>2017.28</c:v>
                </c:pt>
                <c:pt idx="22520">
                  <c:v>1339.26</c:v>
                </c:pt>
                <c:pt idx="22521">
                  <c:v>1536.52</c:v>
                </c:pt>
                <c:pt idx="22522">
                  <c:v>1361.35</c:v>
                </c:pt>
                <c:pt idx="22523">
                  <c:v>1664.24</c:v>
                </c:pt>
                <c:pt idx="22524">
                  <c:v>2103.5100000000002</c:v>
                </c:pt>
                <c:pt idx="22525">
                  <c:v>2369.08</c:v>
                </c:pt>
                <c:pt idx="22526">
                  <c:v>2028.41</c:v>
                </c:pt>
                <c:pt idx="22527">
                  <c:v>1188.32</c:v>
                </c:pt>
                <c:pt idx="22528">
                  <c:v>4195.9399999999996</c:v>
                </c:pt>
                <c:pt idx="22529">
                  <c:v>1932.83</c:v>
                </c:pt>
                <c:pt idx="22530">
                  <c:v>1010.32</c:v>
                </c:pt>
                <c:pt idx="22531">
                  <c:v>2751.95</c:v>
                </c:pt>
                <c:pt idx="22532">
                  <c:v>2227.23</c:v>
                </c:pt>
                <c:pt idx="22533">
                  <c:v>1880.06</c:v>
                </c:pt>
                <c:pt idx="22534">
                  <c:v>2586.94</c:v>
                </c:pt>
                <c:pt idx="22535">
                  <c:v>1507.3</c:v>
                </c:pt>
                <c:pt idx="22536">
                  <c:v>2321.62</c:v>
                </c:pt>
                <c:pt idx="22537">
                  <c:v>2210.06</c:v>
                </c:pt>
                <c:pt idx="22538">
                  <c:v>1648.99</c:v>
                </c:pt>
                <c:pt idx="22539">
                  <c:v>1628.39</c:v>
                </c:pt>
                <c:pt idx="22540">
                  <c:v>2561.75</c:v>
                </c:pt>
                <c:pt idx="22541">
                  <c:v>2940.29</c:v>
                </c:pt>
                <c:pt idx="22542">
                  <c:v>1972.73</c:v>
                </c:pt>
                <c:pt idx="22543">
                  <c:v>1852.01</c:v>
                </c:pt>
                <c:pt idx="22544">
                  <c:v>2631.43</c:v>
                </c:pt>
                <c:pt idx="22545">
                  <c:v>2019.78</c:v>
                </c:pt>
                <c:pt idx="22546">
                  <c:v>1538.22</c:v>
                </c:pt>
                <c:pt idx="22547">
                  <c:v>1877.15</c:v>
                </c:pt>
                <c:pt idx="22548">
                  <c:v>2197.9499999999998</c:v>
                </c:pt>
                <c:pt idx="22549">
                  <c:v>1309.27</c:v>
                </c:pt>
                <c:pt idx="22550">
                  <c:v>1622.07</c:v>
                </c:pt>
                <c:pt idx="22551">
                  <c:v>1149.44</c:v>
                </c:pt>
                <c:pt idx="22552">
                  <c:v>1822.57</c:v>
                </c:pt>
                <c:pt idx="22553">
                  <c:v>1707.43</c:v>
                </c:pt>
                <c:pt idx="22554">
                  <c:v>1966.17</c:v>
                </c:pt>
                <c:pt idx="22555">
                  <c:v>2880.71</c:v>
                </c:pt>
                <c:pt idx="22556">
                  <c:v>1656.2</c:v>
                </c:pt>
                <c:pt idx="22557">
                  <c:v>1901.31</c:v>
                </c:pt>
                <c:pt idx="22558">
                  <c:v>1533.15</c:v>
                </c:pt>
                <c:pt idx="22559">
                  <c:v>1338.81</c:v>
                </c:pt>
                <c:pt idx="22560">
                  <c:v>1812.35</c:v>
                </c:pt>
                <c:pt idx="22561">
                  <c:v>1615.93</c:v>
                </c:pt>
                <c:pt idx="22562">
                  <c:v>1352.01</c:v>
                </c:pt>
                <c:pt idx="22563">
                  <c:v>2087.16</c:v>
                </c:pt>
                <c:pt idx="22564">
                  <c:v>2243.66</c:v>
                </c:pt>
                <c:pt idx="22565">
                  <c:v>1425.69</c:v>
                </c:pt>
                <c:pt idx="22566">
                  <c:v>1689.38</c:v>
                </c:pt>
                <c:pt idx="22567">
                  <c:v>1641.64</c:v>
                </c:pt>
                <c:pt idx="22568">
                  <c:v>1787.32</c:v>
                </c:pt>
                <c:pt idx="22569">
                  <c:v>2095.4699999999998</c:v>
                </c:pt>
                <c:pt idx="22570">
                  <c:v>1940.17</c:v>
                </c:pt>
                <c:pt idx="22571">
                  <c:v>2164.87</c:v>
                </c:pt>
                <c:pt idx="22572">
                  <c:v>1998.52</c:v>
                </c:pt>
                <c:pt idx="22573">
                  <c:v>2332.8000000000002</c:v>
                </c:pt>
                <c:pt idx="22574">
                  <c:v>2298.5100000000002</c:v>
                </c:pt>
                <c:pt idx="22575">
                  <c:v>1633.16</c:v>
                </c:pt>
                <c:pt idx="22576">
                  <c:v>1252.21</c:v>
                </c:pt>
                <c:pt idx="22577">
                  <c:v>1532.89</c:v>
                </c:pt>
                <c:pt idx="22578">
                  <c:v>2061.46</c:v>
                </c:pt>
                <c:pt idx="22579">
                  <c:v>2111.63</c:v>
                </c:pt>
                <c:pt idx="22580">
                  <c:v>2185.27</c:v>
                </c:pt>
                <c:pt idx="22581">
                  <c:v>1174.5999999999999</c:v>
                </c:pt>
                <c:pt idx="22582">
                  <c:v>3104.23</c:v>
                </c:pt>
                <c:pt idx="22583">
                  <c:v>825.14</c:v>
                </c:pt>
                <c:pt idx="22584">
                  <c:v>1273.3699999999999</c:v>
                </c:pt>
                <c:pt idx="22585">
                  <c:v>2015</c:v>
                </c:pt>
                <c:pt idx="22586">
                  <c:v>2233.1</c:v>
                </c:pt>
                <c:pt idx="22587">
                  <c:v>1832.22</c:v>
                </c:pt>
                <c:pt idx="22588">
                  <c:v>1605.72</c:v>
                </c:pt>
                <c:pt idx="22589">
                  <c:v>1342.4</c:v>
                </c:pt>
                <c:pt idx="22590">
                  <c:v>1401.85</c:v>
                </c:pt>
                <c:pt idx="22591">
                  <c:v>1138.92</c:v>
                </c:pt>
                <c:pt idx="22592">
                  <c:v>1176.3499999999999</c:v>
                </c:pt>
                <c:pt idx="22593">
                  <c:v>1730.38</c:v>
                </c:pt>
                <c:pt idx="22594">
                  <c:v>2214.36</c:v>
                </c:pt>
                <c:pt idx="22595">
                  <c:v>1698.59</c:v>
                </c:pt>
                <c:pt idx="22596">
                  <c:v>1838.56</c:v>
                </c:pt>
                <c:pt idx="22597">
                  <c:v>2160.19</c:v>
                </c:pt>
                <c:pt idx="22598">
                  <c:v>1785.21</c:v>
                </c:pt>
                <c:pt idx="22599">
                  <c:v>1902.98</c:v>
                </c:pt>
                <c:pt idx="22600">
                  <c:v>1385.93</c:v>
                </c:pt>
                <c:pt idx="22601">
                  <c:v>1915.69</c:v>
                </c:pt>
                <c:pt idx="22602">
                  <c:v>4547.59</c:v>
                </c:pt>
                <c:pt idx="22603">
                  <c:v>4866.12</c:v>
                </c:pt>
                <c:pt idx="22604">
                  <c:v>4293</c:v>
                </c:pt>
                <c:pt idx="22605">
                  <c:v>3985.78</c:v>
                </c:pt>
                <c:pt idx="22606">
                  <c:v>4697.05</c:v>
                </c:pt>
                <c:pt idx="22607">
                  <c:v>4336.21</c:v>
                </c:pt>
                <c:pt idx="22608">
                  <c:v>3047.35</c:v>
                </c:pt>
                <c:pt idx="22609">
                  <c:v>1430.56</c:v>
                </c:pt>
                <c:pt idx="22610">
                  <c:v>2060.6799999999998</c:v>
                </c:pt>
                <c:pt idx="22611">
                  <c:v>3199.49</c:v>
                </c:pt>
                <c:pt idx="22612">
                  <c:v>1977.41</c:v>
                </c:pt>
                <c:pt idx="22613">
                  <c:v>1620.95</c:v>
                </c:pt>
                <c:pt idx="22614">
                  <c:v>1579.22</c:v>
                </c:pt>
                <c:pt idx="22615">
                  <c:v>1458.36</c:v>
                </c:pt>
                <c:pt idx="22616">
                  <c:v>1909.95</c:v>
                </c:pt>
                <c:pt idx="22617">
                  <c:v>1927.63</c:v>
                </c:pt>
                <c:pt idx="22618">
                  <c:v>1277.6600000000001</c:v>
                </c:pt>
                <c:pt idx="22619">
                  <c:v>1867.22</c:v>
                </c:pt>
                <c:pt idx="22620">
                  <c:v>2066.08</c:v>
                </c:pt>
                <c:pt idx="22621">
                  <c:v>1587.48</c:v>
                </c:pt>
                <c:pt idx="22622">
                  <c:v>1987.14</c:v>
                </c:pt>
                <c:pt idx="22623">
                  <c:v>2124.85</c:v>
                </c:pt>
                <c:pt idx="22624">
                  <c:v>1391</c:v>
                </c:pt>
                <c:pt idx="22625">
                  <c:v>3391.24</c:v>
                </c:pt>
                <c:pt idx="22626">
                  <c:v>3199.84</c:v>
                </c:pt>
                <c:pt idx="22627">
                  <c:v>1887.4</c:v>
                </c:pt>
                <c:pt idx="22628">
                  <c:v>1627.85</c:v>
                </c:pt>
                <c:pt idx="22629">
                  <c:v>1806.06</c:v>
                </c:pt>
                <c:pt idx="22630">
                  <c:v>1510.89</c:v>
                </c:pt>
                <c:pt idx="22631">
                  <c:v>1836.03</c:v>
                </c:pt>
                <c:pt idx="22632">
                  <c:v>3499.91</c:v>
                </c:pt>
                <c:pt idx="22633">
                  <c:v>886.5</c:v>
                </c:pt>
                <c:pt idx="22634">
                  <c:v>1640.84</c:v>
                </c:pt>
                <c:pt idx="22635">
                  <c:v>1678.6</c:v>
                </c:pt>
                <c:pt idx="22636">
                  <c:v>2172.96</c:v>
                </c:pt>
                <c:pt idx="22637">
                  <c:v>1669.93</c:v>
                </c:pt>
                <c:pt idx="22638">
                  <c:v>1809.72</c:v>
                </c:pt>
                <c:pt idx="22639">
                  <c:v>1947.52</c:v>
                </c:pt>
                <c:pt idx="22640">
                  <c:v>1559.85</c:v>
                </c:pt>
                <c:pt idx="22641">
                  <c:v>1047.28</c:v>
                </c:pt>
                <c:pt idx="22642">
                  <c:v>1978.04</c:v>
                </c:pt>
                <c:pt idx="22643">
                  <c:v>1767.36</c:v>
                </c:pt>
                <c:pt idx="22644">
                  <c:v>1776.54</c:v>
                </c:pt>
                <c:pt idx="22645">
                  <c:v>2879.24</c:v>
                </c:pt>
                <c:pt idx="22646">
                  <c:v>4027.95</c:v>
                </c:pt>
                <c:pt idx="22647">
                  <c:v>2023.37</c:v>
                </c:pt>
                <c:pt idx="22648">
                  <c:v>1500.93</c:v>
                </c:pt>
                <c:pt idx="22649">
                  <c:v>2127.13</c:v>
                </c:pt>
                <c:pt idx="22650">
                  <c:v>1794.59</c:v>
                </c:pt>
                <c:pt idx="22651">
                  <c:v>2226.5700000000002</c:v>
                </c:pt>
                <c:pt idx="22652">
                  <c:v>2246.86</c:v>
                </c:pt>
                <c:pt idx="22653">
                  <c:v>2177.09</c:v>
                </c:pt>
                <c:pt idx="22654">
                  <c:v>1820.37</c:v>
                </c:pt>
                <c:pt idx="22655">
                  <c:v>2266.1999999999998</c:v>
                </c:pt>
                <c:pt idx="22656">
                  <c:v>1905.49</c:v>
                </c:pt>
                <c:pt idx="22657">
                  <c:v>2201.42</c:v>
                </c:pt>
                <c:pt idx="22658">
                  <c:v>1924.66</c:v>
                </c:pt>
                <c:pt idx="22659">
                  <c:v>1667.61</c:v>
                </c:pt>
                <c:pt idx="22660">
                  <c:v>1543.11</c:v>
                </c:pt>
                <c:pt idx="22661">
                  <c:v>1347.55</c:v>
                </c:pt>
                <c:pt idx="22662">
                  <c:v>1730.13</c:v>
                </c:pt>
                <c:pt idx="22663">
                  <c:v>2003.53</c:v>
                </c:pt>
                <c:pt idx="22664">
                  <c:v>2044.49</c:v>
                </c:pt>
                <c:pt idx="22665">
                  <c:v>2134.4699999999998</c:v>
                </c:pt>
                <c:pt idx="22666">
                  <c:v>2164.12</c:v>
                </c:pt>
                <c:pt idx="22667">
                  <c:v>1226.55</c:v>
                </c:pt>
                <c:pt idx="22668">
                  <c:v>1989.67</c:v>
                </c:pt>
                <c:pt idx="22669">
                  <c:v>1945.51</c:v>
                </c:pt>
                <c:pt idx="22670">
                  <c:v>3632.76</c:v>
                </c:pt>
                <c:pt idx="22671">
                  <c:v>2547.34</c:v>
                </c:pt>
                <c:pt idx="22672">
                  <c:v>3133.71</c:v>
                </c:pt>
                <c:pt idx="22673">
                  <c:v>2576.1999999999998</c:v>
                </c:pt>
                <c:pt idx="22674">
                  <c:v>2842.51</c:v>
                </c:pt>
                <c:pt idx="22675">
                  <c:v>1842.81</c:v>
                </c:pt>
                <c:pt idx="22676">
                  <c:v>1660.89</c:v>
                </c:pt>
                <c:pt idx="22677">
                  <c:v>1913.64</c:v>
                </c:pt>
                <c:pt idx="22678">
                  <c:v>2080.64</c:v>
                </c:pt>
                <c:pt idx="22679">
                  <c:v>1866.28</c:v>
                </c:pt>
                <c:pt idx="22680">
                  <c:v>1711.3</c:v>
                </c:pt>
                <c:pt idx="22681">
                  <c:v>2101.92</c:v>
                </c:pt>
                <c:pt idx="22682">
                  <c:v>2023.6</c:v>
                </c:pt>
                <c:pt idx="22683">
                  <c:v>1685.61</c:v>
                </c:pt>
                <c:pt idx="22684">
                  <c:v>2531.4699999999998</c:v>
                </c:pt>
                <c:pt idx="22685">
                  <c:v>2018.33</c:v>
                </c:pt>
                <c:pt idx="22686">
                  <c:v>2421.39</c:v>
                </c:pt>
                <c:pt idx="22687">
                  <c:v>2220.17</c:v>
                </c:pt>
                <c:pt idx="22688">
                  <c:v>2025.24</c:v>
                </c:pt>
                <c:pt idx="22689">
                  <c:v>1871.36</c:v>
                </c:pt>
                <c:pt idx="22690">
                  <c:v>2009.14</c:v>
                </c:pt>
                <c:pt idx="22691">
                  <c:v>2036.31</c:v>
                </c:pt>
                <c:pt idx="22692">
                  <c:v>1737.57</c:v>
                </c:pt>
                <c:pt idx="22693">
                  <c:v>1996.61</c:v>
                </c:pt>
                <c:pt idx="22694">
                  <c:v>1952.9</c:v>
                </c:pt>
                <c:pt idx="22695">
                  <c:v>2280.39</c:v>
                </c:pt>
                <c:pt idx="22696">
                  <c:v>5440.73</c:v>
                </c:pt>
                <c:pt idx="22697">
                  <c:v>5574.47</c:v>
                </c:pt>
                <c:pt idx="22698">
                  <c:v>5804.14</c:v>
                </c:pt>
                <c:pt idx="22699">
                  <c:v>5362.86</c:v>
                </c:pt>
                <c:pt idx="22700">
                  <c:v>6099.61</c:v>
                </c:pt>
                <c:pt idx="22701">
                  <c:v>6915.23</c:v>
                </c:pt>
                <c:pt idx="22702">
                  <c:v>6190.76</c:v>
                </c:pt>
                <c:pt idx="22703">
                  <c:v>4485.66</c:v>
                </c:pt>
                <c:pt idx="22704">
                  <c:v>2387.4899999999998</c:v>
                </c:pt>
                <c:pt idx="22705">
                  <c:v>3021.1</c:v>
                </c:pt>
                <c:pt idx="22706">
                  <c:v>2923.91</c:v>
                </c:pt>
                <c:pt idx="22707">
                  <c:v>2746.66</c:v>
                </c:pt>
                <c:pt idx="22708">
                  <c:v>5286.27</c:v>
                </c:pt>
                <c:pt idx="22709">
                  <c:v>3233.95</c:v>
                </c:pt>
                <c:pt idx="22710">
                  <c:v>3273.04</c:v>
                </c:pt>
                <c:pt idx="22711">
                  <c:v>1634.81</c:v>
                </c:pt>
                <c:pt idx="22712">
                  <c:v>3844.03</c:v>
                </c:pt>
                <c:pt idx="22713">
                  <c:v>3247.13</c:v>
                </c:pt>
                <c:pt idx="22714">
                  <c:v>1694.65</c:v>
                </c:pt>
                <c:pt idx="22715">
                  <c:v>1265.19</c:v>
                </c:pt>
                <c:pt idx="22716">
                  <c:v>1272.98</c:v>
                </c:pt>
                <c:pt idx="22717">
                  <c:v>3921.71</c:v>
                </c:pt>
                <c:pt idx="22718">
                  <c:v>3541.63</c:v>
                </c:pt>
                <c:pt idx="22719">
                  <c:v>2153.71</c:v>
                </c:pt>
                <c:pt idx="22720">
                  <c:v>2064.0500000000002</c:v>
                </c:pt>
                <c:pt idx="22721">
                  <c:v>1530.73</c:v>
                </c:pt>
                <c:pt idx="22722">
                  <c:v>4847.2</c:v>
                </c:pt>
                <c:pt idx="22723">
                  <c:v>6857.18</c:v>
                </c:pt>
                <c:pt idx="22724">
                  <c:v>3915.67</c:v>
                </c:pt>
                <c:pt idx="22725">
                  <c:v>6622.22</c:v>
                </c:pt>
                <c:pt idx="22726">
                  <c:v>14671.83</c:v>
                </c:pt>
                <c:pt idx="22727">
                  <c:v>13816.97</c:v>
                </c:pt>
                <c:pt idx="22728">
                  <c:v>12784.79</c:v>
                </c:pt>
                <c:pt idx="22729">
                  <c:v>10246.879999999999</c:v>
                </c:pt>
                <c:pt idx="22730">
                  <c:v>11585.22</c:v>
                </c:pt>
                <c:pt idx="22731">
                  <c:v>4671.93</c:v>
                </c:pt>
                <c:pt idx="22732">
                  <c:v>4045.29</c:v>
                </c:pt>
                <c:pt idx="22733">
                  <c:v>4629.1499999999996</c:v>
                </c:pt>
                <c:pt idx="22734">
                  <c:v>5272.98</c:v>
                </c:pt>
                <c:pt idx="22735">
                  <c:v>3919.78</c:v>
                </c:pt>
                <c:pt idx="22736">
                  <c:v>3115.97</c:v>
                </c:pt>
                <c:pt idx="22737">
                  <c:v>12087.53</c:v>
                </c:pt>
                <c:pt idx="22738">
                  <c:v>5235.28</c:v>
                </c:pt>
                <c:pt idx="22739">
                  <c:v>6409.76</c:v>
                </c:pt>
                <c:pt idx="22740">
                  <c:v>5655.37</c:v>
                </c:pt>
                <c:pt idx="22741">
                  <c:v>4787.24</c:v>
                </c:pt>
                <c:pt idx="22742">
                  <c:v>6004</c:v>
                </c:pt>
                <c:pt idx="22743">
                  <c:v>4533.7700000000004</c:v>
                </c:pt>
                <c:pt idx="22744">
                  <c:v>3587.65</c:v>
                </c:pt>
                <c:pt idx="22745">
                  <c:v>3302.93</c:v>
                </c:pt>
                <c:pt idx="22746">
                  <c:v>4145.83</c:v>
                </c:pt>
                <c:pt idx="22747">
                  <c:v>3156.56</c:v>
                </c:pt>
                <c:pt idx="22748">
                  <c:v>3744.52</c:v>
                </c:pt>
                <c:pt idx="22749">
                  <c:v>1746.45</c:v>
                </c:pt>
                <c:pt idx="22750">
                  <c:v>3469.7</c:v>
                </c:pt>
                <c:pt idx="22751">
                  <c:v>2940.71</c:v>
                </c:pt>
                <c:pt idx="22752">
                  <c:v>5784.91</c:v>
                </c:pt>
                <c:pt idx="22753">
                  <c:v>6903.29</c:v>
                </c:pt>
                <c:pt idx="22754">
                  <c:v>6905.31</c:v>
                </c:pt>
                <c:pt idx="22755">
                  <c:v>7302.95</c:v>
                </c:pt>
                <c:pt idx="22756">
                  <c:v>3391.16</c:v>
                </c:pt>
                <c:pt idx="22757">
                  <c:v>4509.87</c:v>
                </c:pt>
                <c:pt idx="22758">
                  <c:v>2716.02</c:v>
                </c:pt>
                <c:pt idx="22759">
                  <c:v>2234</c:v>
                </c:pt>
                <c:pt idx="22760">
                  <c:v>5387.91</c:v>
                </c:pt>
                <c:pt idx="22761">
                  <c:v>1346.01</c:v>
                </c:pt>
                <c:pt idx="22762">
                  <c:v>1657.05</c:v>
                </c:pt>
                <c:pt idx="22763">
                  <c:v>550.59</c:v>
                </c:pt>
                <c:pt idx="22764">
                  <c:v>5565.5</c:v>
                </c:pt>
                <c:pt idx="22765">
                  <c:v>3019.42</c:v>
                </c:pt>
                <c:pt idx="22766">
                  <c:v>5468.1</c:v>
                </c:pt>
                <c:pt idx="22767">
                  <c:v>10687.68</c:v>
                </c:pt>
                <c:pt idx="22768">
                  <c:v>6905.22</c:v>
                </c:pt>
                <c:pt idx="22769">
                  <c:v>7121</c:v>
                </c:pt>
                <c:pt idx="22770">
                  <c:v>5242.84</c:v>
                </c:pt>
                <c:pt idx="22771">
                  <c:v>6897.04</c:v>
                </c:pt>
                <c:pt idx="22772">
                  <c:v>5080.83</c:v>
                </c:pt>
                <c:pt idx="22773">
                  <c:v>5341.97</c:v>
                </c:pt>
                <c:pt idx="22774">
                  <c:v>6675.11</c:v>
                </c:pt>
                <c:pt idx="22775">
                  <c:v>6931.69</c:v>
                </c:pt>
                <c:pt idx="22776">
                  <c:v>3803.07</c:v>
                </c:pt>
                <c:pt idx="22777">
                  <c:v>3069</c:v>
                </c:pt>
                <c:pt idx="22778">
                  <c:v>1608.18</c:v>
                </c:pt>
                <c:pt idx="22779">
                  <c:v>3021.94</c:v>
                </c:pt>
                <c:pt idx="22780">
                  <c:v>6680.73</c:v>
                </c:pt>
                <c:pt idx="22781">
                  <c:v>8918.61</c:v>
                </c:pt>
                <c:pt idx="22782">
                  <c:v>4465.66</c:v>
                </c:pt>
                <c:pt idx="22783">
                  <c:v>4688.05</c:v>
                </c:pt>
                <c:pt idx="22784">
                  <c:v>675.43</c:v>
                </c:pt>
                <c:pt idx="22785">
                  <c:v>4747.57</c:v>
                </c:pt>
                <c:pt idx="22786">
                  <c:v>2861.47</c:v>
                </c:pt>
                <c:pt idx="22787">
                  <c:v>5351.06</c:v>
                </c:pt>
                <c:pt idx="22788">
                  <c:v>4422.4399999999996</c:v>
                </c:pt>
                <c:pt idx="22789">
                  <c:v>3339.32</c:v>
                </c:pt>
                <c:pt idx="22790">
                  <c:v>2328.7199999999998</c:v>
                </c:pt>
                <c:pt idx="22791">
                  <c:v>6848.1</c:v>
                </c:pt>
                <c:pt idx="22792">
                  <c:v>4404.87</c:v>
                </c:pt>
                <c:pt idx="22793">
                  <c:v>5990.65</c:v>
                </c:pt>
                <c:pt idx="22794">
                  <c:v>5196.16</c:v>
                </c:pt>
                <c:pt idx="22795">
                  <c:v>4289.84</c:v>
                </c:pt>
                <c:pt idx="22796">
                  <c:v>5727.89</c:v>
                </c:pt>
                <c:pt idx="22797">
                  <c:v>3667</c:v>
                </c:pt>
                <c:pt idx="22798">
                  <c:v>4735.87</c:v>
                </c:pt>
                <c:pt idx="22799">
                  <c:v>2450.75</c:v>
                </c:pt>
                <c:pt idx="22800">
                  <c:v>2696.67</c:v>
                </c:pt>
                <c:pt idx="22801">
                  <c:v>3868.41</c:v>
                </c:pt>
                <c:pt idx="22802">
                  <c:v>4023.54</c:v>
                </c:pt>
                <c:pt idx="22803">
                  <c:v>3765.96</c:v>
                </c:pt>
                <c:pt idx="22804">
                  <c:v>618.55999999999995</c:v>
                </c:pt>
                <c:pt idx="22805">
                  <c:v>1583.17</c:v>
                </c:pt>
                <c:pt idx="22806">
                  <c:v>2826.69</c:v>
                </c:pt>
                <c:pt idx="22807">
                  <c:v>3521.29</c:v>
                </c:pt>
                <c:pt idx="22808">
                  <c:v>2729.73</c:v>
                </c:pt>
                <c:pt idx="22809">
                  <c:v>822.08</c:v>
                </c:pt>
                <c:pt idx="22810">
                  <c:v>2425.06</c:v>
                </c:pt>
                <c:pt idx="22811">
                  <c:v>1395.05</c:v>
                </c:pt>
                <c:pt idx="22812">
                  <c:v>2294.4499999999998</c:v>
                </c:pt>
                <c:pt idx="22813">
                  <c:v>5276.47</c:v>
                </c:pt>
                <c:pt idx="22814">
                  <c:v>3635.4</c:v>
                </c:pt>
                <c:pt idx="22815">
                  <c:v>5913.22</c:v>
                </c:pt>
                <c:pt idx="22816">
                  <c:v>3211.12</c:v>
                </c:pt>
                <c:pt idx="22817">
                  <c:v>6012.04</c:v>
                </c:pt>
                <c:pt idx="22818">
                  <c:v>4954.58</c:v>
                </c:pt>
                <c:pt idx="22819">
                  <c:v>4692.22</c:v>
                </c:pt>
                <c:pt idx="22820">
                  <c:v>5581.86</c:v>
                </c:pt>
                <c:pt idx="22821">
                  <c:v>4953.09</c:v>
                </c:pt>
                <c:pt idx="22822">
                  <c:v>7049.99</c:v>
                </c:pt>
                <c:pt idx="22823">
                  <c:v>7394.3</c:v>
                </c:pt>
                <c:pt idx="22824">
                  <c:v>7197.73</c:v>
                </c:pt>
                <c:pt idx="22825">
                  <c:v>8571.9699999999993</c:v>
                </c:pt>
                <c:pt idx="22826">
                  <c:v>4155.29</c:v>
                </c:pt>
                <c:pt idx="22827">
                  <c:v>5675.08</c:v>
                </c:pt>
                <c:pt idx="22828">
                  <c:v>4735.75</c:v>
                </c:pt>
                <c:pt idx="22829">
                  <c:v>2490.63</c:v>
                </c:pt>
                <c:pt idx="22830">
                  <c:v>3018.14</c:v>
                </c:pt>
                <c:pt idx="22831">
                  <c:v>7331.01</c:v>
                </c:pt>
                <c:pt idx="22832">
                  <c:v>9364.82</c:v>
                </c:pt>
                <c:pt idx="22833">
                  <c:v>6112.57</c:v>
                </c:pt>
                <c:pt idx="22834">
                  <c:v>5530.05</c:v>
                </c:pt>
                <c:pt idx="22835">
                  <c:v>4850.79</c:v>
                </c:pt>
                <c:pt idx="22836">
                  <c:v>5764.18</c:v>
                </c:pt>
                <c:pt idx="22837">
                  <c:v>6207.71</c:v>
                </c:pt>
                <c:pt idx="22838">
                  <c:v>3551.82</c:v>
                </c:pt>
                <c:pt idx="22839">
                  <c:v>2273.2800000000002</c:v>
                </c:pt>
                <c:pt idx="22840">
                  <c:v>5273.59</c:v>
                </c:pt>
                <c:pt idx="22841">
                  <c:v>3640.31</c:v>
                </c:pt>
                <c:pt idx="22842">
                  <c:v>3916.45</c:v>
                </c:pt>
                <c:pt idx="22843">
                  <c:v>5328.17</c:v>
                </c:pt>
                <c:pt idx="22844">
                  <c:v>4376.8999999999996</c:v>
                </c:pt>
                <c:pt idx="22845">
                  <c:v>9189.99</c:v>
                </c:pt>
                <c:pt idx="22846">
                  <c:v>2991.45</c:v>
                </c:pt>
                <c:pt idx="22847">
                  <c:v>4758.22</c:v>
                </c:pt>
                <c:pt idx="22848">
                  <c:v>2948.59</c:v>
                </c:pt>
                <c:pt idx="22849">
                  <c:v>3369.77</c:v>
                </c:pt>
                <c:pt idx="22850">
                  <c:v>5935.78</c:v>
                </c:pt>
                <c:pt idx="22851">
                  <c:v>7135.66</c:v>
                </c:pt>
                <c:pt idx="22852">
                  <c:v>3290.95</c:v>
                </c:pt>
                <c:pt idx="22853">
                  <c:v>4192.9399999999996</c:v>
                </c:pt>
                <c:pt idx="22854">
                  <c:v>6684.82</c:v>
                </c:pt>
                <c:pt idx="22855">
                  <c:v>7211.27</c:v>
                </c:pt>
                <c:pt idx="22856">
                  <c:v>5232.92</c:v>
                </c:pt>
                <c:pt idx="22857">
                  <c:v>2123.0700000000002</c:v>
                </c:pt>
                <c:pt idx="22858">
                  <c:v>4390.09</c:v>
                </c:pt>
                <c:pt idx="22859">
                  <c:v>6011.45</c:v>
                </c:pt>
                <c:pt idx="22860">
                  <c:v>6195.43</c:v>
                </c:pt>
                <c:pt idx="22861">
                  <c:v>6634.9</c:v>
                </c:pt>
                <c:pt idx="22862">
                  <c:v>2811.4</c:v>
                </c:pt>
                <c:pt idx="22863">
                  <c:v>5899.92</c:v>
                </c:pt>
                <c:pt idx="22864">
                  <c:v>4715.54</c:v>
                </c:pt>
                <c:pt idx="22865">
                  <c:v>5831.45</c:v>
                </c:pt>
                <c:pt idx="22866">
                  <c:v>4015.41</c:v>
                </c:pt>
                <c:pt idx="22867">
                  <c:v>7708.18</c:v>
                </c:pt>
                <c:pt idx="22868">
                  <c:v>4219.68</c:v>
                </c:pt>
                <c:pt idx="22869">
                  <c:v>5254.14</c:v>
                </c:pt>
                <c:pt idx="22870">
                  <c:v>2827.02</c:v>
                </c:pt>
                <c:pt idx="22871">
                  <c:v>2285.7399999999998</c:v>
                </c:pt>
                <c:pt idx="22872">
                  <c:v>6393.36</c:v>
                </c:pt>
                <c:pt idx="22873">
                  <c:v>7337.81</c:v>
                </c:pt>
                <c:pt idx="22874">
                  <c:v>3925.12</c:v>
                </c:pt>
                <c:pt idx="22875">
                  <c:v>4602.54</c:v>
                </c:pt>
                <c:pt idx="22876">
                  <c:v>5567.93</c:v>
                </c:pt>
                <c:pt idx="22877">
                  <c:v>2491.81</c:v>
                </c:pt>
                <c:pt idx="22878">
                  <c:v>4386.55</c:v>
                </c:pt>
                <c:pt idx="22879">
                  <c:v>5156.49</c:v>
                </c:pt>
                <c:pt idx="22880">
                  <c:v>3447.06</c:v>
                </c:pt>
                <c:pt idx="22881">
                  <c:v>7008.1</c:v>
                </c:pt>
                <c:pt idx="22882">
                  <c:v>7134.14</c:v>
                </c:pt>
                <c:pt idx="22883">
                  <c:v>5011.78</c:v>
                </c:pt>
                <c:pt idx="22884">
                  <c:v>3988.96</c:v>
                </c:pt>
                <c:pt idx="22885">
                  <c:v>6795.84</c:v>
                </c:pt>
                <c:pt idx="22886">
                  <c:v>6371.94</c:v>
                </c:pt>
                <c:pt idx="22887">
                  <c:v>4601.82</c:v>
                </c:pt>
                <c:pt idx="22888">
                  <c:v>2509.7199999999998</c:v>
                </c:pt>
                <c:pt idx="22889">
                  <c:v>6926.97</c:v>
                </c:pt>
                <c:pt idx="22890">
                  <c:v>8145.15</c:v>
                </c:pt>
                <c:pt idx="22891">
                  <c:v>8887.07</c:v>
                </c:pt>
                <c:pt idx="22892">
                  <c:v>5737.99</c:v>
                </c:pt>
                <c:pt idx="22893">
                  <c:v>5992.77</c:v>
                </c:pt>
                <c:pt idx="22894">
                  <c:v>8962.08</c:v>
                </c:pt>
                <c:pt idx="22895">
                  <c:v>6008.99</c:v>
                </c:pt>
                <c:pt idx="22896">
                  <c:v>8838</c:v>
                </c:pt>
                <c:pt idx="22897">
                  <c:v>5787.73</c:v>
                </c:pt>
                <c:pt idx="22898">
                  <c:v>7694.02</c:v>
                </c:pt>
                <c:pt idx="22899">
                  <c:v>9298.33</c:v>
                </c:pt>
                <c:pt idx="22900">
                  <c:v>7811.94</c:v>
                </c:pt>
                <c:pt idx="22901">
                  <c:v>7701.5</c:v>
                </c:pt>
                <c:pt idx="22902">
                  <c:v>6021.97</c:v>
                </c:pt>
                <c:pt idx="22903">
                  <c:v>7316.11</c:v>
                </c:pt>
                <c:pt idx="22904">
                  <c:v>9230.41</c:v>
                </c:pt>
                <c:pt idx="22905">
                  <c:v>7508.2</c:v>
                </c:pt>
                <c:pt idx="22906">
                  <c:v>8641.73</c:v>
                </c:pt>
                <c:pt idx="22907">
                  <c:v>7783.97</c:v>
                </c:pt>
                <c:pt idx="22908">
                  <c:v>7734.84</c:v>
                </c:pt>
                <c:pt idx="22909">
                  <c:v>6216.89</c:v>
                </c:pt>
                <c:pt idx="22910">
                  <c:v>7349.04</c:v>
                </c:pt>
                <c:pt idx="22911">
                  <c:v>7134.19</c:v>
                </c:pt>
                <c:pt idx="22912">
                  <c:v>6439.55</c:v>
                </c:pt>
                <c:pt idx="22913">
                  <c:v>11438.2</c:v>
                </c:pt>
                <c:pt idx="22914">
                  <c:v>7370.63</c:v>
                </c:pt>
                <c:pt idx="22915">
                  <c:v>6823.99</c:v>
                </c:pt>
                <c:pt idx="22916">
                  <c:v>7189.32</c:v>
                </c:pt>
                <c:pt idx="22917">
                  <c:v>7660.85</c:v>
                </c:pt>
                <c:pt idx="22918">
                  <c:v>5259.41</c:v>
                </c:pt>
                <c:pt idx="22919">
                  <c:v>6997.4</c:v>
                </c:pt>
                <c:pt idx="22920">
                  <c:v>7516.38</c:v>
                </c:pt>
                <c:pt idx="22921">
                  <c:v>7208.89</c:v>
                </c:pt>
                <c:pt idx="22922">
                  <c:v>8085.99</c:v>
                </c:pt>
                <c:pt idx="22923">
                  <c:v>8976.8700000000008</c:v>
                </c:pt>
                <c:pt idx="22924">
                  <c:v>10270.18</c:v>
                </c:pt>
                <c:pt idx="22925">
                  <c:v>8867.84</c:v>
                </c:pt>
                <c:pt idx="22926">
                  <c:v>8370.7999999999993</c:v>
                </c:pt>
                <c:pt idx="22927">
                  <c:v>10040.209999999999</c:v>
                </c:pt>
                <c:pt idx="22928">
                  <c:v>7010.37</c:v>
                </c:pt>
                <c:pt idx="22929">
                  <c:v>5980.45</c:v>
                </c:pt>
                <c:pt idx="22930">
                  <c:v>5806.37</c:v>
                </c:pt>
                <c:pt idx="22931">
                  <c:v>3736.09</c:v>
                </c:pt>
                <c:pt idx="22932">
                  <c:v>4244.08</c:v>
                </c:pt>
                <c:pt idx="22933">
                  <c:v>15542</c:v>
                </c:pt>
                <c:pt idx="22934">
                  <c:v>15076.43</c:v>
                </c:pt>
                <c:pt idx="22935">
                  <c:v>11918.26</c:v>
                </c:pt>
                <c:pt idx="22936">
                  <c:v>11096.87</c:v>
                </c:pt>
                <c:pt idx="22937">
                  <c:v>11932.97</c:v>
                </c:pt>
                <c:pt idx="22938">
                  <c:v>12092.27</c:v>
                </c:pt>
                <c:pt idx="22939">
                  <c:v>8732.98</c:v>
                </c:pt>
                <c:pt idx="22940">
                  <c:v>13587.4</c:v>
                </c:pt>
                <c:pt idx="22941">
                  <c:v>10584.39</c:v>
                </c:pt>
                <c:pt idx="22942">
                  <c:v>12821.53</c:v>
                </c:pt>
                <c:pt idx="22943">
                  <c:v>9246.2800000000007</c:v>
                </c:pt>
                <c:pt idx="22944">
                  <c:v>9078.6</c:v>
                </c:pt>
                <c:pt idx="22945">
                  <c:v>6467.41</c:v>
                </c:pt>
                <c:pt idx="22946">
                  <c:v>7248.9</c:v>
                </c:pt>
                <c:pt idx="22947">
                  <c:v>7787.39</c:v>
                </c:pt>
                <c:pt idx="22948">
                  <c:v>9662.1</c:v>
                </c:pt>
                <c:pt idx="22949">
                  <c:v>7475.79</c:v>
                </c:pt>
                <c:pt idx="22950">
                  <c:v>6084.19</c:v>
                </c:pt>
                <c:pt idx="22951">
                  <c:v>6195.24</c:v>
                </c:pt>
                <c:pt idx="22952">
                  <c:v>6832.48</c:v>
                </c:pt>
                <c:pt idx="22953">
                  <c:v>6020.45</c:v>
                </c:pt>
                <c:pt idx="22954">
                  <c:v>5879.65</c:v>
                </c:pt>
                <c:pt idx="22955">
                  <c:v>5503.72</c:v>
                </c:pt>
                <c:pt idx="22956">
                  <c:v>12341.27</c:v>
                </c:pt>
                <c:pt idx="22957">
                  <c:v>6403.38</c:v>
                </c:pt>
                <c:pt idx="22958">
                  <c:v>11262.19</c:v>
                </c:pt>
                <c:pt idx="22959">
                  <c:v>8513.5300000000007</c:v>
                </c:pt>
                <c:pt idx="22960">
                  <c:v>7083.52</c:v>
                </c:pt>
                <c:pt idx="22961">
                  <c:v>6170.05</c:v>
                </c:pt>
                <c:pt idx="22962">
                  <c:v>8551.76</c:v>
                </c:pt>
                <c:pt idx="22963">
                  <c:v>5815.12</c:v>
                </c:pt>
                <c:pt idx="22964">
                  <c:v>8421.94</c:v>
                </c:pt>
                <c:pt idx="22965">
                  <c:v>4528.47</c:v>
                </c:pt>
                <c:pt idx="22966">
                  <c:v>4153.2299999999996</c:v>
                </c:pt>
                <c:pt idx="22967">
                  <c:v>5024.79</c:v>
                </c:pt>
                <c:pt idx="22968">
                  <c:v>6118.32</c:v>
                </c:pt>
                <c:pt idx="22969">
                  <c:v>5143.08</c:v>
                </c:pt>
                <c:pt idx="22970">
                  <c:v>5718.54</c:v>
                </c:pt>
                <c:pt idx="22971">
                  <c:v>4002.01</c:v>
                </c:pt>
                <c:pt idx="22972">
                  <c:v>4927.8500000000004</c:v>
                </c:pt>
                <c:pt idx="22973">
                  <c:v>5389.02</c:v>
                </c:pt>
                <c:pt idx="22974">
                  <c:v>3783.54</c:v>
                </c:pt>
                <c:pt idx="22975">
                  <c:v>6708.18</c:v>
                </c:pt>
                <c:pt idx="22976">
                  <c:v>6370.45</c:v>
                </c:pt>
                <c:pt idx="22977">
                  <c:v>7842.71</c:v>
                </c:pt>
                <c:pt idx="22978">
                  <c:v>5012.0600000000004</c:v>
                </c:pt>
                <c:pt idx="22979">
                  <c:v>8364.44</c:v>
                </c:pt>
                <c:pt idx="22980">
                  <c:v>6549.61</c:v>
                </c:pt>
                <c:pt idx="22981">
                  <c:v>4654.8900000000003</c:v>
                </c:pt>
                <c:pt idx="22982">
                  <c:v>3849.98</c:v>
                </c:pt>
                <c:pt idx="22983">
                  <c:v>9607.0300000000007</c:v>
                </c:pt>
                <c:pt idx="22984">
                  <c:v>9530.81</c:v>
                </c:pt>
                <c:pt idx="22985">
                  <c:v>8588.67</c:v>
                </c:pt>
                <c:pt idx="22986">
                  <c:v>5530.77</c:v>
                </c:pt>
                <c:pt idx="22987">
                  <c:v>9271.33</c:v>
                </c:pt>
                <c:pt idx="22988">
                  <c:v>7091.21</c:v>
                </c:pt>
                <c:pt idx="22989">
                  <c:v>6935.49</c:v>
                </c:pt>
                <c:pt idx="22990">
                  <c:v>5298.59</c:v>
                </c:pt>
                <c:pt idx="22991">
                  <c:v>1123.57</c:v>
                </c:pt>
                <c:pt idx="22992">
                  <c:v>68.09</c:v>
                </c:pt>
                <c:pt idx="22993">
                  <c:v>0.62</c:v>
                </c:pt>
                <c:pt idx="22994">
                  <c:v>1425.41</c:v>
                </c:pt>
                <c:pt idx="22995">
                  <c:v>2125.34</c:v>
                </c:pt>
                <c:pt idx="22996">
                  <c:v>2156.1</c:v>
                </c:pt>
                <c:pt idx="22997">
                  <c:v>2504.25</c:v>
                </c:pt>
                <c:pt idx="22998">
                  <c:v>3556.84</c:v>
                </c:pt>
                <c:pt idx="22999">
                  <c:v>5469.73</c:v>
                </c:pt>
                <c:pt idx="23000">
                  <c:v>9247.44</c:v>
                </c:pt>
                <c:pt idx="23001">
                  <c:v>8654.4500000000007</c:v>
                </c:pt>
                <c:pt idx="23002">
                  <c:v>5127.8</c:v>
                </c:pt>
                <c:pt idx="23003">
                  <c:v>4476.59</c:v>
                </c:pt>
                <c:pt idx="23004">
                  <c:v>3735.26</c:v>
                </c:pt>
                <c:pt idx="23005">
                  <c:v>11466.01</c:v>
                </c:pt>
                <c:pt idx="23006">
                  <c:v>23431.62</c:v>
                </c:pt>
                <c:pt idx="23007">
                  <c:v>14079.56</c:v>
                </c:pt>
                <c:pt idx="23008">
                  <c:v>17584.87</c:v>
                </c:pt>
                <c:pt idx="23009">
                  <c:v>16388.38</c:v>
                </c:pt>
                <c:pt idx="23010">
                  <c:v>8170.84</c:v>
                </c:pt>
                <c:pt idx="23011">
                  <c:v>7234.38</c:v>
                </c:pt>
                <c:pt idx="23012">
                  <c:v>4127.8900000000003</c:v>
                </c:pt>
                <c:pt idx="23013">
                  <c:v>1966.62</c:v>
                </c:pt>
                <c:pt idx="23014">
                  <c:v>2557.89</c:v>
                </c:pt>
                <c:pt idx="23015">
                  <c:v>841.44</c:v>
                </c:pt>
                <c:pt idx="23016">
                  <c:v>4326.43</c:v>
                </c:pt>
                <c:pt idx="23017">
                  <c:v>9545.0499999999993</c:v>
                </c:pt>
                <c:pt idx="23018">
                  <c:v>10527.07</c:v>
                </c:pt>
                <c:pt idx="23019">
                  <c:v>1086.06</c:v>
                </c:pt>
                <c:pt idx="23020">
                  <c:v>0.62</c:v>
                </c:pt>
                <c:pt idx="23021">
                  <c:v>0.62</c:v>
                </c:pt>
                <c:pt idx="23022">
                  <c:v>86.14</c:v>
                </c:pt>
                <c:pt idx="23023">
                  <c:v>0.62</c:v>
                </c:pt>
                <c:pt idx="23024">
                  <c:v>0.62</c:v>
                </c:pt>
                <c:pt idx="23025">
                  <c:v>0.62</c:v>
                </c:pt>
                <c:pt idx="23026">
                  <c:v>383.59</c:v>
                </c:pt>
                <c:pt idx="23027">
                  <c:v>834.71</c:v>
                </c:pt>
                <c:pt idx="23028">
                  <c:v>1533.22</c:v>
                </c:pt>
                <c:pt idx="23029">
                  <c:v>2643.14</c:v>
                </c:pt>
                <c:pt idx="23030">
                  <c:v>15572.72</c:v>
                </c:pt>
                <c:pt idx="23031">
                  <c:v>13432.33</c:v>
                </c:pt>
                <c:pt idx="23032">
                  <c:v>7146.4</c:v>
                </c:pt>
                <c:pt idx="23033">
                  <c:v>9562.34</c:v>
                </c:pt>
                <c:pt idx="23034">
                  <c:v>9275.42</c:v>
                </c:pt>
                <c:pt idx="23035">
                  <c:v>11980.57</c:v>
                </c:pt>
                <c:pt idx="23036">
                  <c:v>4742.7700000000004</c:v>
                </c:pt>
                <c:pt idx="23037">
                  <c:v>7071.67</c:v>
                </c:pt>
                <c:pt idx="23038">
                  <c:v>2559.62</c:v>
                </c:pt>
                <c:pt idx="23039">
                  <c:v>4133.83</c:v>
                </c:pt>
                <c:pt idx="23040">
                  <c:v>12404.16</c:v>
                </c:pt>
                <c:pt idx="23041">
                  <c:v>9244.6299999999992</c:v>
                </c:pt>
                <c:pt idx="23042">
                  <c:v>6586.39</c:v>
                </c:pt>
                <c:pt idx="23043">
                  <c:v>8754.17</c:v>
                </c:pt>
                <c:pt idx="23044">
                  <c:v>2821.24</c:v>
                </c:pt>
                <c:pt idx="23045">
                  <c:v>1886.57</c:v>
                </c:pt>
                <c:pt idx="23046">
                  <c:v>2587.52</c:v>
                </c:pt>
                <c:pt idx="23047">
                  <c:v>1732.23</c:v>
                </c:pt>
                <c:pt idx="23048">
                  <c:v>4777.8599999999997</c:v>
                </c:pt>
                <c:pt idx="23049">
                  <c:v>7444.25</c:v>
                </c:pt>
                <c:pt idx="23050">
                  <c:v>2753.68</c:v>
                </c:pt>
                <c:pt idx="23051">
                  <c:v>5103.37</c:v>
                </c:pt>
                <c:pt idx="23052">
                  <c:v>9396.5300000000007</c:v>
                </c:pt>
                <c:pt idx="23053">
                  <c:v>6269.69</c:v>
                </c:pt>
                <c:pt idx="23054">
                  <c:v>3071.87</c:v>
                </c:pt>
                <c:pt idx="23055">
                  <c:v>4383.62</c:v>
                </c:pt>
                <c:pt idx="23056">
                  <c:v>5196.7299999999996</c:v>
                </c:pt>
                <c:pt idx="23057">
                  <c:v>8357.6</c:v>
                </c:pt>
                <c:pt idx="23058">
                  <c:v>7280.83</c:v>
                </c:pt>
                <c:pt idx="23059">
                  <c:v>6325.85</c:v>
                </c:pt>
                <c:pt idx="23060">
                  <c:v>5162.21</c:v>
                </c:pt>
                <c:pt idx="23061">
                  <c:v>7239.1</c:v>
                </c:pt>
                <c:pt idx="23062">
                  <c:v>4898.37</c:v>
                </c:pt>
                <c:pt idx="23063">
                  <c:v>3192.33</c:v>
                </c:pt>
                <c:pt idx="23064">
                  <c:v>3832.58</c:v>
                </c:pt>
                <c:pt idx="23065">
                  <c:v>4387.84</c:v>
                </c:pt>
                <c:pt idx="23066">
                  <c:v>1003.71</c:v>
                </c:pt>
                <c:pt idx="23067">
                  <c:v>618.66</c:v>
                </c:pt>
                <c:pt idx="23068">
                  <c:v>897.03</c:v>
                </c:pt>
                <c:pt idx="23069">
                  <c:v>4095.93</c:v>
                </c:pt>
                <c:pt idx="23070">
                  <c:v>6811.17</c:v>
                </c:pt>
                <c:pt idx="23071">
                  <c:v>13464.04</c:v>
                </c:pt>
                <c:pt idx="23072">
                  <c:v>6119.41</c:v>
                </c:pt>
                <c:pt idx="23073">
                  <c:v>1183.49</c:v>
                </c:pt>
                <c:pt idx="23074">
                  <c:v>6168.42</c:v>
                </c:pt>
                <c:pt idx="23075">
                  <c:v>10646.78</c:v>
                </c:pt>
                <c:pt idx="23076">
                  <c:v>8507.93</c:v>
                </c:pt>
                <c:pt idx="23077">
                  <c:v>8107.18</c:v>
                </c:pt>
                <c:pt idx="23078">
                  <c:v>11477.14</c:v>
                </c:pt>
                <c:pt idx="23079">
                  <c:v>10103.48</c:v>
                </c:pt>
                <c:pt idx="23080">
                  <c:v>8412.93</c:v>
                </c:pt>
                <c:pt idx="23081">
                  <c:v>10587.93</c:v>
                </c:pt>
                <c:pt idx="23082">
                  <c:v>9341.52</c:v>
                </c:pt>
                <c:pt idx="23083">
                  <c:v>2403.44</c:v>
                </c:pt>
                <c:pt idx="23084">
                  <c:v>3611.14</c:v>
                </c:pt>
                <c:pt idx="23085">
                  <c:v>2326.56</c:v>
                </c:pt>
                <c:pt idx="23086">
                  <c:v>4133.95</c:v>
                </c:pt>
                <c:pt idx="23087">
                  <c:v>2979.9</c:v>
                </c:pt>
                <c:pt idx="23088">
                  <c:v>5792.13</c:v>
                </c:pt>
                <c:pt idx="23089">
                  <c:v>4012.95</c:v>
                </c:pt>
                <c:pt idx="23090">
                  <c:v>2920.23</c:v>
                </c:pt>
                <c:pt idx="23091">
                  <c:v>5046.75</c:v>
                </c:pt>
                <c:pt idx="23092">
                  <c:v>4068.96</c:v>
                </c:pt>
                <c:pt idx="23093">
                  <c:v>0.62</c:v>
                </c:pt>
                <c:pt idx="23094">
                  <c:v>3326.62</c:v>
                </c:pt>
                <c:pt idx="23095">
                  <c:v>6253.62</c:v>
                </c:pt>
                <c:pt idx="23096">
                  <c:v>4074.55</c:v>
                </c:pt>
                <c:pt idx="23097">
                  <c:v>4964.28</c:v>
                </c:pt>
                <c:pt idx="23098">
                  <c:v>5709.02</c:v>
                </c:pt>
                <c:pt idx="23099">
                  <c:v>4955.57</c:v>
                </c:pt>
                <c:pt idx="23100">
                  <c:v>5119.1099999999997</c:v>
                </c:pt>
                <c:pt idx="23101">
                  <c:v>5279.94</c:v>
                </c:pt>
                <c:pt idx="23102">
                  <c:v>3903.71</c:v>
                </c:pt>
                <c:pt idx="23103">
                  <c:v>4633.57</c:v>
                </c:pt>
                <c:pt idx="23104">
                  <c:v>6649.28</c:v>
                </c:pt>
                <c:pt idx="23105">
                  <c:v>5902.52</c:v>
                </c:pt>
                <c:pt idx="23106">
                  <c:v>4504.6400000000003</c:v>
                </c:pt>
                <c:pt idx="23107">
                  <c:v>4052.31</c:v>
                </c:pt>
                <c:pt idx="23108">
                  <c:v>3768.65</c:v>
                </c:pt>
                <c:pt idx="23109">
                  <c:v>3433.94</c:v>
                </c:pt>
                <c:pt idx="23110">
                  <c:v>5061.13</c:v>
                </c:pt>
                <c:pt idx="23111">
                  <c:v>3331.1</c:v>
                </c:pt>
                <c:pt idx="23112">
                  <c:v>4429.66</c:v>
                </c:pt>
                <c:pt idx="23113">
                  <c:v>5097.54</c:v>
                </c:pt>
                <c:pt idx="23114">
                  <c:v>6546.24</c:v>
                </c:pt>
                <c:pt idx="23115">
                  <c:v>5710.78</c:v>
                </c:pt>
                <c:pt idx="23116">
                  <c:v>3687.51</c:v>
                </c:pt>
                <c:pt idx="23117">
                  <c:v>6064.67</c:v>
                </c:pt>
                <c:pt idx="23118">
                  <c:v>4755.96</c:v>
                </c:pt>
                <c:pt idx="23119">
                  <c:v>4904.18</c:v>
                </c:pt>
                <c:pt idx="23120">
                  <c:v>2651.94</c:v>
                </c:pt>
                <c:pt idx="23121">
                  <c:v>2731.92</c:v>
                </c:pt>
                <c:pt idx="23122">
                  <c:v>4604.63</c:v>
                </c:pt>
                <c:pt idx="23123">
                  <c:v>4053.32</c:v>
                </c:pt>
                <c:pt idx="23124">
                  <c:v>5711.35</c:v>
                </c:pt>
                <c:pt idx="23125">
                  <c:v>5057.21</c:v>
                </c:pt>
                <c:pt idx="23126">
                  <c:v>8639.7999999999993</c:v>
                </c:pt>
                <c:pt idx="23127">
                  <c:v>7006.42</c:v>
                </c:pt>
                <c:pt idx="23128">
                  <c:v>5726.67</c:v>
                </c:pt>
                <c:pt idx="23129">
                  <c:v>2820.88</c:v>
                </c:pt>
                <c:pt idx="23130">
                  <c:v>2687.67</c:v>
                </c:pt>
                <c:pt idx="23131">
                  <c:v>3975.51</c:v>
                </c:pt>
                <c:pt idx="23132">
                  <c:v>6605.01</c:v>
                </c:pt>
                <c:pt idx="23133">
                  <c:v>3820.66</c:v>
                </c:pt>
                <c:pt idx="23134">
                  <c:v>5126.76</c:v>
                </c:pt>
                <c:pt idx="23135">
                  <c:v>4442.9799999999996</c:v>
                </c:pt>
                <c:pt idx="23136">
                  <c:v>5817.65</c:v>
                </c:pt>
                <c:pt idx="23137">
                  <c:v>4281.6000000000004</c:v>
                </c:pt>
                <c:pt idx="23138">
                  <c:v>3916.22</c:v>
                </c:pt>
                <c:pt idx="23139">
                  <c:v>3988.81</c:v>
                </c:pt>
                <c:pt idx="23140">
                  <c:v>3680.42</c:v>
                </c:pt>
                <c:pt idx="23141">
                  <c:v>3899.67</c:v>
                </c:pt>
                <c:pt idx="23142">
                  <c:v>4431.05</c:v>
                </c:pt>
                <c:pt idx="23143">
                  <c:v>6143.1</c:v>
                </c:pt>
                <c:pt idx="23144">
                  <c:v>5188.78</c:v>
                </c:pt>
                <c:pt idx="23145">
                  <c:v>5270.69</c:v>
                </c:pt>
                <c:pt idx="23146">
                  <c:v>4747.2700000000004</c:v>
                </c:pt>
                <c:pt idx="23147">
                  <c:v>3953.94</c:v>
                </c:pt>
                <c:pt idx="23148">
                  <c:v>5728.91</c:v>
                </c:pt>
                <c:pt idx="23149">
                  <c:v>8288.86</c:v>
                </c:pt>
                <c:pt idx="23150">
                  <c:v>8398.39</c:v>
                </c:pt>
                <c:pt idx="23151">
                  <c:v>3547.8</c:v>
                </c:pt>
                <c:pt idx="23152">
                  <c:v>5076.7</c:v>
                </c:pt>
                <c:pt idx="23153">
                  <c:v>3150.13</c:v>
                </c:pt>
                <c:pt idx="23154">
                  <c:v>3729.44</c:v>
                </c:pt>
                <c:pt idx="23155">
                  <c:v>4964.3100000000004</c:v>
                </c:pt>
                <c:pt idx="23156">
                  <c:v>6261.33</c:v>
                </c:pt>
                <c:pt idx="23157">
                  <c:v>7246.61</c:v>
                </c:pt>
                <c:pt idx="23158">
                  <c:v>7914.93</c:v>
                </c:pt>
                <c:pt idx="23159">
                  <c:v>7802.99</c:v>
                </c:pt>
                <c:pt idx="23160">
                  <c:v>8521.17</c:v>
                </c:pt>
                <c:pt idx="23161">
                  <c:v>4637.76</c:v>
                </c:pt>
                <c:pt idx="23162">
                  <c:v>5070.37</c:v>
                </c:pt>
                <c:pt idx="23163">
                  <c:v>4519.49</c:v>
                </c:pt>
                <c:pt idx="23164">
                  <c:v>9500.91</c:v>
                </c:pt>
                <c:pt idx="23165">
                  <c:v>8138.65</c:v>
                </c:pt>
                <c:pt idx="23166">
                  <c:v>7993.34</c:v>
                </c:pt>
                <c:pt idx="23167">
                  <c:v>8587.4599999999991</c:v>
                </c:pt>
                <c:pt idx="23168">
                  <c:v>8116.43</c:v>
                </c:pt>
                <c:pt idx="23169">
                  <c:v>4708.21</c:v>
                </c:pt>
                <c:pt idx="23170">
                  <c:v>4773.7299999999996</c:v>
                </c:pt>
                <c:pt idx="23171">
                  <c:v>5823.9</c:v>
                </c:pt>
                <c:pt idx="23172">
                  <c:v>5950.53</c:v>
                </c:pt>
                <c:pt idx="23173">
                  <c:v>6227.1</c:v>
                </c:pt>
                <c:pt idx="23174">
                  <c:v>5532.85</c:v>
                </c:pt>
                <c:pt idx="23175">
                  <c:v>4489.17</c:v>
                </c:pt>
                <c:pt idx="23176">
                  <c:v>5379.34</c:v>
                </c:pt>
                <c:pt idx="23177">
                  <c:v>5293.79</c:v>
                </c:pt>
                <c:pt idx="23178">
                  <c:v>4925.92</c:v>
                </c:pt>
                <c:pt idx="23179">
                  <c:v>5230.37</c:v>
                </c:pt>
                <c:pt idx="23180">
                  <c:v>5010.26</c:v>
                </c:pt>
                <c:pt idx="23181">
                  <c:v>7295.52</c:v>
                </c:pt>
                <c:pt idx="23182">
                  <c:v>5407.21</c:v>
                </c:pt>
                <c:pt idx="23183">
                  <c:v>2776.57</c:v>
                </c:pt>
                <c:pt idx="23184">
                  <c:v>5991.35</c:v>
                </c:pt>
                <c:pt idx="23185">
                  <c:v>5856.08</c:v>
                </c:pt>
                <c:pt idx="23186">
                  <c:v>7790.66</c:v>
                </c:pt>
                <c:pt idx="23187">
                  <c:v>3229.67</c:v>
                </c:pt>
                <c:pt idx="23188">
                  <c:v>1463.14</c:v>
                </c:pt>
                <c:pt idx="23189">
                  <c:v>2079.39</c:v>
                </c:pt>
                <c:pt idx="23190">
                  <c:v>2307.71</c:v>
                </c:pt>
                <c:pt idx="23191">
                  <c:v>1360.93</c:v>
                </c:pt>
                <c:pt idx="23192">
                  <c:v>1335.8</c:v>
                </c:pt>
                <c:pt idx="23193">
                  <c:v>1843.35</c:v>
                </c:pt>
                <c:pt idx="23194">
                  <c:v>3170.55</c:v>
                </c:pt>
                <c:pt idx="23195">
                  <c:v>4219.26</c:v>
                </c:pt>
                <c:pt idx="23196">
                  <c:v>4915.6899999999996</c:v>
                </c:pt>
                <c:pt idx="23197">
                  <c:v>4288.04</c:v>
                </c:pt>
                <c:pt idx="23198">
                  <c:v>4292.4799999999996</c:v>
                </c:pt>
                <c:pt idx="23199">
                  <c:v>5817.66</c:v>
                </c:pt>
                <c:pt idx="23200">
                  <c:v>4109.22</c:v>
                </c:pt>
                <c:pt idx="23201">
                  <c:v>4166.12</c:v>
                </c:pt>
                <c:pt idx="23202">
                  <c:v>4051.51</c:v>
                </c:pt>
                <c:pt idx="23203">
                  <c:v>2718.31</c:v>
                </c:pt>
                <c:pt idx="23204">
                  <c:v>2867.05</c:v>
                </c:pt>
                <c:pt idx="23205">
                  <c:v>3124.33</c:v>
                </c:pt>
                <c:pt idx="23206">
                  <c:v>2663.61</c:v>
                </c:pt>
                <c:pt idx="23207">
                  <c:v>7287.62</c:v>
                </c:pt>
                <c:pt idx="23208">
                  <c:v>6695.71</c:v>
                </c:pt>
                <c:pt idx="23209">
                  <c:v>3040.53</c:v>
                </c:pt>
                <c:pt idx="23210">
                  <c:v>4505.21</c:v>
                </c:pt>
                <c:pt idx="23211">
                  <c:v>3502.08</c:v>
                </c:pt>
                <c:pt idx="23212">
                  <c:v>2394.8000000000002</c:v>
                </c:pt>
                <c:pt idx="23213">
                  <c:v>3975.95</c:v>
                </c:pt>
                <c:pt idx="23214">
                  <c:v>3934.55</c:v>
                </c:pt>
                <c:pt idx="23215">
                  <c:v>2266.3000000000002</c:v>
                </c:pt>
                <c:pt idx="23216">
                  <c:v>3446.57</c:v>
                </c:pt>
                <c:pt idx="23217">
                  <c:v>2683.87</c:v>
                </c:pt>
                <c:pt idx="23218">
                  <c:v>2360.04</c:v>
                </c:pt>
                <c:pt idx="23219">
                  <c:v>3608.06</c:v>
                </c:pt>
                <c:pt idx="23220">
                  <c:v>3541.47</c:v>
                </c:pt>
                <c:pt idx="23221">
                  <c:v>2853.8</c:v>
                </c:pt>
                <c:pt idx="23222">
                  <c:v>4546.3</c:v>
                </c:pt>
                <c:pt idx="23223">
                  <c:v>7230.04</c:v>
                </c:pt>
                <c:pt idx="23224">
                  <c:v>4013.93</c:v>
                </c:pt>
                <c:pt idx="23225">
                  <c:v>1783.77</c:v>
                </c:pt>
                <c:pt idx="23226">
                  <c:v>3021.4</c:v>
                </c:pt>
                <c:pt idx="23227">
                  <c:v>2955.24</c:v>
                </c:pt>
                <c:pt idx="23228">
                  <c:v>3156.62</c:v>
                </c:pt>
                <c:pt idx="23229">
                  <c:v>2512.61</c:v>
                </c:pt>
                <c:pt idx="23230">
                  <c:v>3293.41</c:v>
                </c:pt>
                <c:pt idx="23231">
                  <c:v>4120.72</c:v>
                </c:pt>
                <c:pt idx="23232">
                  <c:v>5015.84</c:v>
                </c:pt>
                <c:pt idx="23233">
                  <c:v>3816.8</c:v>
                </c:pt>
                <c:pt idx="23234">
                  <c:v>2514.35</c:v>
                </c:pt>
                <c:pt idx="23235">
                  <c:v>2055.1999999999998</c:v>
                </c:pt>
                <c:pt idx="23236">
                  <c:v>3208.72</c:v>
                </c:pt>
                <c:pt idx="23237">
                  <c:v>2225.1799999999998</c:v>
                </c:pt>
                <c:pt idx="23238">
                  <c:v>4838.41</c:v>
                </c:pt>
                <c:pt idx="23239">
                  <c:v>3838.55</c:v>
                </c:pt>
                <c:pt idx="23240">
                  <c:v>2735.55</c:v>
                </c:pt>
                <c:pt idx="23241">
                  <c:v>2895.51</c:v>
                </c:pt>
                <c:pt idx="23242">
                  <c:v>2547.1</c:v>
                </c:pt>
                <c:pt idx="23243">
                  <c:v>2823.84</c:v>
                </c:pt>
                <c:pt idx="23244">
                  <c:v>2606.38</c:v>
                </c:pt>
                <c:pt idx="23245">
                  <c:v>1943.65</c:v>
                </c:pt>
                <c:pt idx="23246">
                  <c:v>1803.16</c:v>
                </c:pt>
                <c:pt idx="23247">
                  <c:v>1726.39</c:v>
                </c:pt>
                <c:pt idx="23248">
                  <c:v>2118.2399999999998</c:v>
                </c:pt>
                <c:pt idx="23249">
                  <c:v>2291.36</c:v>
                </c:pt>
                <c:pt idx="23250">
                  <c:v>2736.35</c:v>
                </c:pt>
                <c:pt idx="23251">
                  <c:v>2896.36</c:v>
                </c:pt>
                <c:pt idx="23252">
                  <c:v>2185.63</c:v>
                </c:pt>
                <c:pt idx="23253">
                  <c:v>2553.86</c:v>
                </c:pt>
                <c:pt idx="23254">
                  <c:v>2367.89</c:v>
                </c:pt>
                <c:pt idx="23255">
                  <c:v>3434.4</c:v>
                </c:pt>
                <c:pt idx="23256">
                  <c:v>1807.25</c:v>
                </c:pt>
                <c:pt idx="23257">
                  <c:v>1781.72</c:v>
                </c:pt>
                <c:pt idx="23258">
                  <c:v>2988.63</c:v>
                </c:pt>
                <c:pt idx="23259">
                  <c:v>2609.46</c:v>
                </c:pt>
                <c:pt idx="23260">
                  <c:v>2531.62</c:v>
                </c:pt>
                <c:pt idx="23261">
                  <c:v>3426.02</c:v>
                </c:pt>
                <c:pt idx="23262">
                  <c:v>2953.75</c:v>
                </c:pt>
                <c:pt idx="23263">
                  <c:v>5313.94</c:v>
                </c:pt>
                <c:pt idx="23264">
                  <c:v>2292.89</c:v>
                </c:pt>
                <c:pt idx="23265">
                  <c:v>4067.45</c:v>
                </c:pt>
                <c:pt idx="23266">
                  <c:v>4903.7</c:v>
                </c:pt>
                <c:pt idx="23267">
                  <c:v>3418.69</c:v>
                </c:pt>
                <c:pt idx="23268">
                  <c:v>3634.02</c:v>
                </c:pt>
                <c:pt idx="23269">
                  <c:v>3550.85</c:v>
                </c:pt>
                <c:pt idx="23270">
                  <c:v>1431.83</c:v>
                </c:pt>
                <c:pt idx="23271">
                  <c:v>2177.08</c:v>
                </c:pt>
                <c:pt idx="23272">
                  <c:v>1512.29</c:v>
                </c:pt>
                <c:pt idx="23273">
                  <c:v>2246.25</c:v>
                </c:pt>
                <c:pt idx="23274">
                  <c:v>4049.6</c:v>
                </c:pt>
                <c:pt idx="23275">
                  <c:v>3868.05</c:v>
                </c:pt>
                <c:pt idx="23276">
                  <c:v>5559.28</c:v>
                </c:pt>
                <c:pt idx="23277">
                  <c:v>4754.32</c:v>
                </c:pt>
                <c:pt idx="23278">
                  <c:v>4618.37</c:v>
                </c:pt>
                <c:pt idx="23279">
                  <c:v>4403.53</c:v>
                </c:pt>
                <c:pt idx="23280">
                  <c:v>3198.27</c:v>
                </c:pt>
                <c:pt idx="23281">
                  <c:v>4864.83</c:v>
                </c:pt>
                <c:pt idx="23282">
                  <c:v>4684.43</c:v>
                </c:pt>
                <c:pt idx="23283">
                  <c:v>4205.57</c:v>
                </c:pt>
                <c:pt idx="23284">
                  <c:v>3553.15</c:v>
                </c:pt>
                <c:pt idx="23285">
                  <c:v>3410.51</c:v>
                </c:pt>
                <c:pt idx="23286">
                  <c:v>3550.53</c:v>
                </c:pt>
                <c:pt idx="23287">
                  <c:v>2282.4499999999998</c:v>
                </c:pt>
                <c:pt idx="23288">
                  <c:v>4617.97</c:v>
                </c:pt>
                <c:pt idx="23289">
                  <c:v>3519.85</c:v>
                </c:pt>
                <c:pt idx="23290">
                  <c:v>4175.29</c:v>
                </c:pt>
                <c:pt idx="23291">
                  <c:v>3995.61</c:v>
                </c:pt>
                <c:pt idx="23292">
                  <c:v>3128.58</c:v>
                </c:pt>
                <c:pt idx="23293">
                  <c:v>2738.53</c:v>
                </c:pt>
                <c:pt idx="23294">
                  <c:v>2829.55</c:v>
                </c:pt>
                <c:pt idx="23295">
                  <c:v>3382.26</c:v>
                </c:pt>
                <c:pt idx="23296">
                  <c:v>7048.59</c:v>
                </c:pt>
                <c:pt idx="23297">
                  <c:v>4655.09</c:v>
                </c:pt>
                <c:pt idx="23298">
                  <c:v>4153.79</c:v>
                </c:pt>
                <c:pt idx="23299">
                  <c:v>3744.49</c:v>
                </c:pt>
                <c:pt idx="23300">
                  <c:v>5874.18</c:v>
                </c:pt>
                <c:pt idx="23301">
                  <c:v>4313.1099999999997</c:v>
                </c:pt>
                <c:pt idx="23302">
                  <c:v>5484.98</c:v>
                </c:pt>
                <c:pt idx="23303">
                  <c:v>5031.79</c:v>
                </c:pt>
                <c:pt idx="23304">
                  <c:v>4922.33</c:v>
                </c:pt>
                <c:pt idx="23305">
                  <c:v>4798.08</c:v>
                </c:pt>
                <c:pt idx="23306">
                  <c:v>2911.56</c:v>
                </c:pt>
                <c:pt idx="23307">
                  <c:v>3996.2</c:v>
                </c:pt>
                <c:pt idx="23308">
                  <c:v>8979.0300000000007</c:v>
                </c:pt>
                <c:pt idx="23309">
                  <c:v>6021.72</c:v>
                </c:pt>
                <c:pt idx="23310">
                  <c:v>7158.81</c:v>
                </c:pt>
                <c:pt idx="23311">
                  <c:v>3600.48</c:v>
                </c:pt>
                <c:pt idx="23312">
                  <c:v>1580.94</c:v>
                </c:pt>
                <c:pt idx="23313">
                  <c:v>3385.82</c:v>
                </c:pt>
                <c:pt idx="23314">
                  <c:v>2512.96</c:v>
                </c:pt>
                <c:pt idx="23315">
                  <c:v>3625.52</c:v>
                </c:pt>
                <c:pt idx="23316">
                  <c:v>4188.76</c:v>
                </c:pt>
                <c:pt idx="23317">
                  <c:v>5202.87</c:v>
                </c:pt>
                <c:pt idx="23318">
                  <c:v>4600.3599999999997</c:v>
                </c:pt>
                <c:pt idx="23319">
                  <c:v>4062.45</c:v>
                </c:pt>
                <c:pt idx="23320">
                  <c:v>3202.39</c:v>
                </c:pt>
                <c:pt idx="23321">
                  <c:v>4191.4399999999996</c:v>
                </c:pt>
                <c:pt idx="23322">
                  <c:v>3517.89</c:v>
                </c:pt>
                <c:pt idx="23323">
                  <c:v>5204.5600000000004</c:v>
                </c:pt>
                <c:pt idx="23324">
                  <c:v>1959.75</c:v>
                </c:pt>
                <c:pt idx="23325">
                  <c:v>94.8</c:v>
                </c:pt>
                <c:pt idx="23326">
                  <c:v>2238.73</c:v>
                </c:pt>
                <c:pt idx="23327">
                  <c:v>4002.07</c:v>
                </c:pt>
                <c:pt idx="23328">
                  <c:v>2886.04</c:v>
                </c:pt>
                <c:pt idx="23329">
                  <c:v>4483.88</c:v>
                </c:pt>
                <c:pt idx="23330">
                  <c:v>3348</c:v>
                </c:pt>
                <c:pt idx="23331">
                  <c:v>2983.45</c:v>
                </c:pt>
                <c:pt idx="23332">
                  <c:v>3283.73</c:v>
                </c:pt>
                <c:pt idx="23333">
                  <c:v>2440.98</c:v>
                </c:pt>
                <c:pt idx="23334">
                  <c:v>1967.32</c:v>
                </c:pt>
                <c:pt idx="23335">
                  <c:v>2000.85</c:v>
                </c:pt>
                <c:pt idx="23336">
                  <c:v>2207.17</c:v>
                </c:pt>
                <c:pt idx="23337">
                  <c:v>2667.69</c:v>
                </c:pt>
                <c:pt idx="23338">
                  <c:v>3130.81</c:v>
                </c:pt>
                <c:pt idx="23339">
                  <c:v>3320.93</c:v>
                </c:pt>
                <c:pt idx="23340">
                  <c:v>3132.35</c:v>
                </c:pt>
                <c:pt idx="23341">
                  <c:v>2841.95</c:v>
                </c:pt>
                <c:pt idx="23342">
                  <c:v>2864.46</c:v>
                </c:pt>
                <c:pt idx="23343">
                  <c:v>2398.64</c:v>
                </c:pt>
                <c:pt idx="23344">
                  <c:v>3467.16</c:v>
                </c:pt>
                <c:pt idx="23345">
                  <c:v>3292.52</c:v>
                </c:pt>
                <c:pt idx="23346">
                  <c:v>2813.46</c:v>
                </c:pt>
                <c:pt idx="23347">
                  <c:v>2931.35</c:v>
                </c:pt>
                <c:pt idx="23348">
                  <c:v>2602.5700000000002</c:v>
                </c:pt>
                <c:pt idx="23349">
                  <c:v>2141.1799999999998</c:v>
                </c:pt>
                <c:pt idx="23350">
                  <c:v>3127.57</c:v>
                </c:pt>
                <c:pt idx="23351">
                  <c:v>3524.4</c:v>
                </c:pt>
                <c:pt idx="23352">
                  <c:v>3337.92</c:v>
                </c:pt>
                <c:pt idx="23353">
                  <c:v>2927.62</c:v>
                </c:pt>
                <c:pt idx="23354">
                  <c:v>3349.93</c:v>
                </c:pt>
                <c:pt idx="23355">
                  <c:v>3967.82</c:v>
                </c:pt>
                <c:pt idx="23356">
                  <c:v>3819.92</c:v>
                </c:pt>
                <c:pt idx="23357">
                  <c:v>1700.27</c:v>
                </c:pt>
                <c:pt idx="23358">
                  <c:v>3198.67</c:v>
                </c:pt>
                <c:pt idx="23359">
                  <c:v>4410.25</c:v>
                </c:pt>
                <c:pt idx="23360">
                  <c:v>3352.02</c:v>
                </c:pt>
                <c:pt idx="23361">
                  <c:v>2454.62</c:v>
                </c:pt>
                <c:pt idx="23362">
                  <c:v>2507.85</c:v>
                </c:pt>
                <c:pt idx="23363">
                  <c:v>3355.33</c:v>
                </c:pt>
                <c:pt idx="23364">
                  <c:v>3097.44</c:v>
                </c:pt>
                <c:pt idx="23365">
                  <c:v>2017.87</c:v>
                </c:pt>
                <c:pt idx="23366">
                  <c:v>2212.46</c:v>
                </c:pt>
                <c:pt idx="23367">
                  <c:v>1732.47</c:v>
                </c:pt>
                <c:pt idx="23368">
                  <c:v>1496.22</c:v>
                </c:pt>
                <c:pt idx="23369">
                  <c:v>4252.51</c:v>
                </c:pt>
                <c:pt idx="23370">
                  <c:v>2815.78</c:v>
                </c:pt>
                <c:pt idx="23371">
                  <c:v>3308.17</c:v>
                </c:pt>
                <c:pt idx="23372">
                  <c:v>2050.91</c:v>
                </c:pt>
                <c:pt idx="23373">
                  <c:v>2482.1999999999998</c:v>
                </c:pt>
                <c:pt idx="23374">
                  <c:v>2260.85</c:v>
                </c:pt>
                <c:pt idx="23375">
                  <c:v>2461.08</c:v>
                </c:pt>
                <c:pt idx="23376">
                  <c:v>2807.72</c:v>
                </c:pt>
                <c:pt idx="23377">
                  <c:v>2884.34</c:v>
                </c:pt>
                <c:pt idx="23378">
                  <c:v>1543.25</c:v>
                </c:pt>
                <c:pt idx="23379">
                  <c:v>2325.1799999999998</c:v>
                </c:pt>
                <c:pt idx="23380">
                  <c:v>4216.1000000000004</c:v>
                </c:pt>
                <c:pt idx="23381">
                  <c:v>2703.45</c:v>
                </c:pt>
                <c:pt idx="23382">
                  <c:v>3117.68</c:v>
                </c:pt>
                <c:pt idx="23383">
                  <c:v>3246.09</c:v>
                </c:pt>
                <c:pt idx="23384">
                  <c:v>1922.69</c:v>
                </c:pt>
                <c:pt idx="23385">
                  <c:v>3423.13</c:v>
                </c:pt>
                <c:pt idx="23386">
                  <c:v>1998.79</c:v>
                </c:pt>
                <c:pt idx="23387">
                  <c:v>3932.84</c:v>
                </c:pt>
                <c:pt idx="23388">
                  <c:v>7532.5</c:v>
                </c:pt>
                <c:pt idx="23389">
                  <c:v>9825.9699999999993</c:v>
                </c:pt>
                <c:pt idx="23390">
                  <c:v>6003.5</c:v>
                </c:pt>
                <c:pt idx="23391">
                  <c:v>6310.67</c:v>
                </c:pt>
                <c:pt idx="23392">
                  <c:v>3395.55</c:v>
                </c:pt>
                <c:pt idx="23393">
                  <c:v>1064.04</c:v>
                </c:pt>
                <c:pt idx="23394">
                  <c:v>1842.79</c:v>
                </c:pt>
                <c:pt idx="23395">
                  <c:v>1142.51</c:v>
                </c:pt>
                <c:pt idx="23396">
                  <c:v>1072.3699999999999</c:v>
                </c:pt>
                <c:pt idx="23397">
                  <c:v>4661.87</c:v>
                </c:pt>
                <c:pt idx="23398">
                  <c:v>2668.39</c:v>
                </c:pt>
                <c:pt idx="23399">
                  <c:v>1993.75</c:v>
                </c:pt>
                <c:pt idx="23400">
                  <c:v>2613.31</c:v>
                </c:pt>
                <c:pt idx="23401">
                  <c:v>3207.98</c:v>
                </c:pt>
                <c:pt idx="23402">
                  <c:v>1872.31</c:v>
                </c:pt>
                <c:pt idx="23403">
                  <c:v>3597.83</c:v>
                </c:pt>
                <c:pt idx="23404">
                  <c:v>3371.07</c:v>
                </c:pt>
                <c:pt idx="23405">
                  <c:v>2911.29</c:v>
                </c:pt>
                <c:pt idx="23406">
                  <c:v>3006.73</c:v>
                </c:pt>
                <c:pt idx="23407">
                  <c:v>3551.84</c:v>
                </c:pt>
                <c:pt idx="23408">
                  <c:v>3528.56</c:v>
                </c:pt>
                <c:pt idx="23409">
                  <c:v>2752.23</c:v>
                </c:pt>
                <c:pt idx="23410">
                  <c:v>6050.08</c:v>
                </c:pt>
                <c:pt idx="23411">
                  <c:v>3131.43</c:v>
                </c:pt>
                <c:pt idx="23412">
                  <c:v>2550.81</c:v>
                </c:pt>
                <c:pt idx="23413">
                  <c:v>4240.7700000000004</c:v>
                </c:pt>
                <c:pt idx="23414">
                  <c:v>4047.27</c:v>
                </c:pt>
                <c:pt idx="23415">
                  <c:v>4711</c:v>
                </c:pt>
                <c:pt idx="23416">
                  <c:v>3473.12</c:v>
                </c:pt>
                <c:pt idx="23417">
                  <c:v>3907.91</c:v>
                </c:pt>
                <c:pt idx="23418">
                  <c:v>3285.78</c:v>
                </c:pt>
                <c:pt idx="23419">
                  <c:v>3805.39</c:v>
                </c:pt>
                <c:pt idx="23420">
                  <c:v>3837.62</c:v>
                </c:pt>
                <c:pt idx="23421">
                  <c:v>3649.54</c:v>
                </c:pt>
                <c:pt idx="23422">
                  <c:v>4433.41</c:v>
                </c:pt>
                <c:pt idx="23423">
                  <c:v>4088.9</c:v>
                </c:pt>
                <c:pt idx="23424">
                  <c:v>4647.72</c:v>
                </c:pt>
                <c:pt idx="23425">
                  <c:v>4516.0200000000004</c:v>
                </c:pt>
                <c:pt idx="23426">
                  <c:v>7812.93</c:v>
                </c:pt>
                <c:pt idx="23427">
                  <c:v>3130.71</c:v>
                </c:pt>
                <c:pt idx="23428">
                  <c:v>2413.63</c:v>
                </c:pt>
                <c:pt idx="23429">
                  <c:v>3582.94</c:v>
                </c:pt>
                <c:pt idx="23430">
                  <c:v>2376.96</c:v>
                </c:pt>
                <c:pt idx="23431">
                  <c:v>3250.12</c:v>
                </c:pt>
                <c:pt idx="23432">
                  <c:v>2533.3200000000002</c:v>
                </c:pt>
                <c:pt idx="23433">
                  <c:v>3437.92</c:v>
                </c:pt>
                <c:pt idx="23434">
                  <c:v>4534.82</c:v>
                </c:pt>
                <c:pt idx="23435">
                  <c:v>1592.04</c:v>
                </c:pt>
                <c:pt idx="23436">
                  <c:v>3291.61</c:v>
                </c:pt>
                <c:pt idx="23437">
                  <c:v>2206.21</c:v>
                </c:pt>
                <c:pt idx="23438">
                  <c:v>4099.46</c:v>
                </c:pt>
                <c:pt idx="23439">
                  <c:v>3086.9</c:v>
                </c:pt>
                <c:pt idx="23440">
                  <c:v>3426.5</c:v>
                </c:pt>
                <c:pt idx="23441">
                  <c:v>3211.65</c:v>
                </c:pt>
                <c:pt idx="23442">
                  <c:v>3844.09</c:v>
                </c:pt>
                <c:pt idx="23443">
                  <c:v>3180.64</c:v>
                </c:pt>
                <c:pt idx="23444">
                  <c:v>4184.91</c:v>
                </c:pt>
                <c:pt idx="23445">
                  <c:v>2936.91</c:v>
                </c:pt>
                <c:pt idx="23446">
                  <c:v>3293.32</c:v>
                </c:pt>
                <c:pt idx="23447">
                  <c:v>2783.21</c:v>
                </c:pt>
                <c:pt idx="23448">
                  <c:v>3048.66</c:v>
                </c:pt>
                <c:pt idx="23449">
                  <c:v>3649.25</c:v>
                </c:pt>
                <c:pt idx="23450">
                  <c:v>4243.2700000000004</c:v>
                </c:pt>
                <c:pt idx="23451">
                  <c:v>3111.27</c:v>
                </c:pt>
                <c:pt idx="23452">
                  <c:v>3755.84</c:v>
                </c:pt>
                <c:pt idx="23453">
                  <c:v>3006.26</c:v>
                </c:pt>
                <c:pt idx="23454">
                  <c:v>2568.09</c:v>
                </c:pt>
                <c:pt idx="23455">
                  <c:v>3908.79</c:v>
                </c:pt>
                <c:pt idx="23456">
                  <c:v>3097.55</c:v>
                </c:pt>
                <c:pt idx="23457">
                  <c:v>3468.94</c:v>
                </c:pt>
                <c:pt idx="23458">
                  <c:v>3818.94</c:v>
                </c:pt>
                <c:pt idx="23459">
                  <c:v>3860.55</c:v>
                </c:pt>
                <c:pt idx="23460">
                  <c:v>3111.17</c:v>
                </c:pt>
                <c:pt idx="23461">
                  <c:v>2937.26</c:v>
                </c:pt>
                <c:pt idx="23462">
                  <c:v>4212.08</c:v>
                </c:pt>
                <c:pt idx="23463">
                  <c:v>3828.6</c:v>
                </c:pt>
                <c:pt idx="23464">
                  <c:v>3715.78</c:v>
                </c:pt>
                <c:pt idx="23465">
                  <c:v>3377.21</c:v>
                </c:pt>
                <c:pt idx="23466">
                  <c:v>3871.44</c:v>
                </c:pt>
                <c:pt idx="23467">
                  <c:v>2302.9499999999998</c:v>
                </c:pt>
                <c:pt idx="23468">
                  <c:v>2622.94</c:v>
                </c:pt>
                <c:pt idx="23469">
                  <c:v>3917.44</c:v>
                </c:pt>
                <c:pt idx="23470">
                  <c:v>2768.19</c:v>
                </c:pt>
                <c:pt idx="23471">
                  <c:v>3196.52</c:v>
                </c:pt>
                <c:pt idx="23472">
                  <c:v>5042.22</c:v>
                </c:pt>
                <c:pt idx="23473">
                  <c:v>3591.64</c:v>
                </c:pt>
                <c:pt idx="23474">
                  <c:v>3835.39</c:v>
                </c:pt>
                <c:pt idx="23475">
                  <c:v>3348.69</c:v>
                </c:pt>
                <c:pt idx="23476">
                  <c:v>4092.39</c:v>
                </c:pt>
                <c:pt idx="23477">
                  <c:v>3519.59</c:v>
                </c:pt>
                <c:pt idx="23478">
                  <c:v>3520.22</c:v>
                </c:pt>
                <c:pt idx="23479">
                  <c:v>2375.63</c:v>
                </c:pt>
                <c:pt idx="23480">
                  <c:v>3285.91</c:v>
                </c:pt>
                <c:pt idx="23481">
                  <c:v>2984.27</c:v>
                </c:pt>
                <c:pt idx="23482">
                  <c:v>3049.75</c:v>
                </c:pt>
                <c:pt idx="23483">
                  <c:v>1437.98</c:v>
                </c:pt>
                <c:pt idx="23484">
                  <c:v>2144.11</c:v>
                </c:pt>
                <c:pt idx="23485">
                  <c:v>4817.99</c:v>
                </c:pt>
                <c:pt idx="23486">
                  <c:v>1607.42</c:v>
                </c:pt>
                <c:pt idx="23487">
                  <c:v>2219.87</c:v>
                </c:pt>
                <c:pt idx="23488">
                  <c:v>1665.91</c:v>
                </c:pt>
                <c:pt idx="23489">
                  <c:v>1627.54</c:v>
                </c:pt>
                <c:pt idx="23490">
                  <c:v>1803.63</c:v>
                </c:pt>
                <c:pt idx="23491">
                  <c:v>1849.15</c:v>
                </c:pt>
                <c:pt idx="23492">
                  <c:v>1802.29</c:v>
                </c:pt>
                <c:pt idx="23493">
                  <c:v>1701.11</c:v>
                </c:pt>
                <c:pt idx="23494">
                  <c:v>1663.87</c:v>
                </c:pt>
                <c:pt idx="23495">
                  <c:v>1917.58</c:v>
                </c:pt>
                <c:pt idx="23496">
                  <c:v>1029.8699999999999</c:v>
                </c:pt>
                <c:pt idx="23497">
                  <c:v>2508.0500000000002</c:v>
                </c:pt>
                <c:pt idx="23498">
                  <c:v>1364.7</c:v>
                </c:pt>
                <c:pt idx="23499">
                  <c:v>1644.07</c:v>
                </c:pt>
                <c:pt idx="23500">
                  <c:v>2422.04</c:v>
                </c:pt>
                <c:pt idx="23501">
                  <c:v>1194.01</c:v>
                </c:pt>
                <c:pt idx="23502">
                  <c:v>1495.85</c:v>
                </c:pt>
                <c:pt idx="23503">
                  <c:v>1912.21</c:v>
                </c:pt>
                <c:pt idx="23504">
                  <c:v>1306.07</c:v>
                </c:pt>
                <c:pt idx="23505">
                  <c:v>1678.65</c:v>
                </c:pt>
                <c:pt idx="23506">
                  <c:v>2011.59</c:v>
                </c:pt>
                <c:pt idx="23507">
                  <c:v>1765.82</c:v>
                </c:pt>
                <c:pt idx="23508">
                  <c:v>1958.94</c:v>
                </c:pt>
                <c:pt idx="23509">
                  <c:v>1561.63</c:v>
                </c:pt>
                <c:pt idx="23510">
                  <c:v>1388.79</c:v>
                </c:pt>
                <c:pt idx="23511">
                  <c:v>2448.6</c:v>
                </c:pt>
                <c:pt idx="23512">
                  <c:v>3222.05</c:v>
                </c:pt>
                <c:pt idx="23513">
                  <c:v>2451.6</c:v>
                </c:pt>
                <c:pt idx="23514">
                  <c:v>2539.96</c:v>
                </c:pt>
                <c:pt idx="23515">
                  <c:v>2008.82</c:v>
                </c:pt>
                <c:pt idx="23516">
                  <c:v>1781.45</c:v>
                </c:pt>
                <c:pt idx="23517">
                  <c:v>3258.87</c:v>
                </c:pt>
                <c:pt idx="23518">
                  <c:v>1856.19</c:v>
                </c:pt>
                <c:pt idx="23519">
                  <c:v>2203.16</c:v>
                </c:pt>
                <c:pt idx="23520">
                  <c:v>2759.08</c:v>
                </c:pt>
                <c:pt idx="23521">
                  <c:v>2364.44</c:v>
                </c:pt>
                <c:pt idx="23522">
                  <c:v>1905.64</c:v>
                </c:pt>
                <c:pt idx="23523">
                  <c:v>1726.78</c:v>
                </c:pt>
                <c:pt idx="23524">
                  <c:v>2340.41</c:v>
                </c:pt>
                <c:pt idx="23525">
                  <c:v>2002.93</c:v>
                </c:pt>
                <c:pt idx="23526">
                  <c:v>2175.77</c:v>
                </c:pt>
                <c:pt idx="23527">
                  <c:v>1893.57</c:v>
                </c:pt>
                <c:pt idx="23528">
                  <c:v>1825.38</c:v>
                </c:pt>
                <c:pt idx="23529">
                  <c:v>2321.52</c:v>
                </c:pt>
                <c:pt idx="23530">
                  <c:v>2003.8</c:v>
                </c:pt>
                <c:pt idx="23531">
                  <c:v>1995.79</c:v>
                </c:pt>
                <c:pt idx="23532">
                  <c:v>2185.3000000000002</c:v>
                </c:pt>
                <c:pt idx="23533">
                  <c:v>2174.36</c:v>
                </c:pt>
                <c:pt idx="23534">
                  <c:v>1581.29</c:v>
                </c:pt>
                <c:pt idx="23535">
                  <c:v>1665.27</c:v>
                </c:pt>
                <c:pt idx="23536">
                  <c:v>2655.4</c:v>
                </c:pt>
                <c:pt idx="23537">
                  <c:v>2538.23</c:v>
                </c:pt>
                <c:pt idx="23538">
                  <c:v>2133.0100000000002</c:v>
                </c:pt>
                <c:pt idx="23539">
                  <c:v>1823.06</c:v>
                </c:pt>
                <c:pt idx="23540">
                  <c:v>2723.76</c:v>
                </c:pt>
                <c:pt idx="23541">
                  <c:v>3089.56</c:v>
                </c:pt>
                <c:pt idx="23542">
                  <c:v>2488.35</c:v>
                </c:pt>
                <c:pt idx="23543">
                  <c:v>3170.05</c:v>
                </c:pt>
                <c:pt idx="23544">
                  <c:v>1981.23</c:v>
                </c:pt>
                <c:pt idx="23545">
                  <c:v>1588.72</c:v>
                </c:pt>
                <c:pt idx="23546">
                  <c:v>2144.52</c:v>
                </c:pt>
                <c:pt idx="23547">
                  <c:v>2359.9499999999998</c:v>
                </c:pt>
                <c:pt idx="23548">
                  <c:v>1984.22</c:v>
                </c:pt>
                <c:pt idx="23549">
                  <c:v>2033.43</c:v>
                </c:pt>
                <c:pt idx="23550">
                  <c:v>2259.02</c:v>
                </c:pt>
                <c:pt idx="23551">
                  <c:v>1860.14</c:v>
                </c:pt>
                <c:pt idx="23552">
                  <c:v>3318.74</c:v>
                </c:pt>
                <c:pt idx="23553">
                  <c:v>2877.81</c:v>
                </c:pt>
                <c:pt idx="23554">
                  <c:v>2896.85</c:v>
                </c:pt>
                <c:pt idx="23555">
                  <c:v>2056.04</c:v>
                </c:pt>
                <c:pt idx="23556">
                  <c:v>1825.81</c:v>
                </c:pt>
                <c:pt idx="23557">
                  <c:v>2406.4699999999998</c:v>
                </c:pt>
                <c:pt idx="23558">
                  <c:v>1865.63</c:v>
                </c:pt>
                <c:pt idx="23559">
                  <c:v>2354.34</c:v>
                </c:pt>
                <c:pt idx="23560">
                  <c:v>3284.49</c:v>
                </c:pt>
                <c:pt idx="23561">
                  <c:v>2680.35</c:v>
                </c:pt>
                <c:pt idx="23562">
                  <c:v>2951.09</c:v>
                </c:pt>
                <c:pt idx="23563">
                  <c:v>3080.54</c:v>
                </c:pt>
                <c:pt idx="23564">
                  <c:v>1379.57</c:v>
                </c:pt>
                <c:pt idx="23565">
                  <c:v>1861.07</c:v>
                </c:pt>
                <c:pt idx="23566">
                  <c:v>1780.61</c:v>
                </c:pt>
                <c:pt idx="23567">
                  <c:v>1879.1</c:v>
                </c:pt>
                <c:pt idx="23568">
                  <c:v>1494.88</c:v>
                </c:pt>
                <c:pt idx="23569">
                  <c:v>2694.49</c:v>
                </c:pt>
                <c:pt idx="23570">
                  <c:v>2088.48</c:v>
                </c:pt>
                <c:pt idx="23571">
                  <c:v>2026.13</c:v>
                </c:pt>
                <c:pt idx="23572">
                  <c:v>2210.5700000000002</c:v>
                </c:pt>
                <c:pt idx="23573">
                  <c:v>2980.52</c:v>
                </c:pt>
                <c:pt idx="23574">
                  <c:v>2373.17</c:v>
                </c:pt>
                <c:pt idx="23575">
                  <c:v>2734.54</c:v>
                </c:pt>
                <c:pt idx="23576">
                  <c:v>2592.52</c:v>
                </c:pt>
                <c:pt idx="23577">
                  <c:v>2182.77</c:v>
                </c:pt>
                <c:pt idx="23578">
                  <c:v>2125.94</c:v>
                </c:pt>
                <c:pt idx="23579">
                  <c:v>1794.72</c:v>
                </c:pt>
                <c:pt idx="23580">
                  <c:v>2015.38</c:v>
                </c:pt>
                <c:pt idx="23581">
                  <c:v>2222.1</c:v>
                </c:pt>
                <c:pt idx="23582">
                  <c:v>2179.17</c:v>
                </c:pt>
                <c:pt idx="23583">
                  <c:v>2046.84</c:v>
                </c:pt>
                <c:pt idx="23584">
                  <c:v>2487.8000000000002</c:v>
                </c:pt>
                <c:pt idx="23585">
                  <c:v>3629.52</c:v>
                </c:pt>
                <c:pt idx="23586">
                  <c:v>3663.18</c:v>
                </c:pt>
                <c:pt idx="23587">
                  <c:v>3972.6</c:v>
                </c:pt>
                <c:pt idx="23588">
                  <c:v>4116.25</c:v>
                </c:pt>
                <c:pt idx="23589">
                  <c:v>4577.3999999999996</c:v>
                </c:pt>
                <c:pt idx="23590">
                  <c:v>2275.75</c:v>
                </c:pt>
                <c:pt idx="23591">
                  <c:v>2507.27</c:v>
                </c:pt>
                <c:pt idx="23592">
                  <c:v>2768.3</c:v>
                </c:pt>
                <c:pt idx="23593">
                  <c:v>2830.12</c:v>
                </c:pt>
                <c:pt idx="23594">
                  <c:v>2925.85</c:v>
                </c:pt>
                <c:pt idx="23595">
                  <c:v>4015.64</c:v>
                </c:pt>
                <c:pt idx="23596">
                  <c:v>1927.88</c:v>
                </c:pt>
                <c:pt idx="23597">
                  <c:v>1064.3399999999999</c:v>
                </c:pt>
                <c:pt idx="23598">
                  <c:v>1910.55</c:v>
                </c:pt>
                <c:pt idx="23599">
                  <c:v>1361.16</c:v>
                </c:pt>
                <c:pt idx="23600">
                  <c:v>2148.77</c:v>
                </c:pt>
                <c:pt idx="23601">
                  <c:v>2382.8200000000002</c:v>
                </c:pt>
                <c:pt idx="23602">
                  <c:v>1752.82</c:v>
                </c:pt>
                <c:pt idx="23603">
                  <c:v>1238.55</c:v>
                </c:pt>
                <c:pt idx="23604">
                  <c:v>1716.72</c:v>
                </c:pt>
                <c:pt idx="23605">
                  <c:v>1234.3399999999999</c:v>
                </c:pt>
                <c:pt idx="23606">
                  <c:v>1169.06</c:v>
                </c:pt>
                <c:pt idx="23607">
                  <c:v>1329.38</c:v>
                </c:pt>
                <c:pt idx="23608">
                  <c:v>1955.65</c:v>
                </c:pt>
                <c:pt idx="23609">
                  <c:v>1764.87</c:v>
                </c:pt>
                <c:pt idx="23610">
                  <c:v>1516.44</c:v>
                </c:pt>
                <c:pt idx="23611">
                  <c:v>1860.25</c:v>
                </c:pt>
                <c:pt idx="23612">
                  <c:v>1305.55</c:v>
                </c:pt>
                <c:pt idx="23613">
                  <c:v>1028.33</c:v>
                </c:pt>
                <c:pt idx="23614">
                  <c:v>1650.62</c:v>
                </c:pt>
                <c:pt idx="23615">
                  <c:v>2015.05</c:v>
                </c:pt>
                <c:pt idx="23616">
                  <c:v>545.9</c:v>
                </c:pt>
                <c:pt idx="23617">
                  <c:v>1328.51</c:v>
                </c:pt>
                <c:pt idx="23618">
                  <c:v>646.82000000000005</c:v>
                </c:pt>
                <c:pt idx="23619">
                  <c:v>1444.3</c:v>
                </c:pt>
                <c:pt idx="23620">
                  <c:v>1709.83</c:v>
                </c:pt>
                <c:pt idx="23621">
                  <c:v>780.59</c:v>
                </c:pt>
                <c:pt idx="23622">
                  <c:v>1651.67</c:v>
                </c:pt>
                <c:pt idx="23623">
                  <c:v>1068.47</c:v>
                </c:pt>
                <c:pt idx="23624">
                  <c:v>792.7</c:v>
                </c:pt>
                <c:pt idx="23625">
                  <c:v>961.21</c:v>
                </c:pt>
                <c:pt idx="23626">
                  <c:v>838.88</c:v>
                </c:pt>
                <c:pt idx="23627">
                  <c:v>1277.93</c:v>
                </c:pt>
                <c:pt idx="23628">
                  <c:v>1169.77</c:v>
                </c:pt>
                <c:pt idx="23629">
                  <c:v>2481.4899999999998</c:v>
                </c:pt>
                <c:pt idx="23630">
                  <c:v>1375.26</c:v>
                </c:pt>
                <c:pt idx="23631">
                  <c:v>1191.25</c:v>
                </c:pt>
                <c:pt idx="23632">
                  <c:v>793.16</c:v>
                </c:pt>
                <c:pt idx="23633">
                  <c:v>1048.05</c:v>
                </c:pt>
                <c:pt idx="23634">
                  <c:v>761.12</c:v>
                </c:pt>
                <c:pt idx="23635">
                  <c:v>1324.95</c:v>
                </c:pt>
                <c:pt idx="23636">
                  <c:v>1231.49</c:v>
                </c:pt>
                <c:pt idx="23637">
                  <c:v>1157.3699999999999</c:v>
                </c:pt>
                <c:pt idx="23638">
                  <c:v>943.27</c:v>
                </c:pt>
                <c:pt idx="23639">
                  <c:v>1803.73</c:v>
                </c:pt>
                <c:pt idx="23640">
                  <c:v>1441.68</c:v>
                </c:pt>
                <c:pt idx="23641">
                  <c:v>1821.32</c:v>
                </c:pt>
                <c:pt idx="23642">
                  <c:v>1112.04</c:v>
                </c:pt>
                <c:pt idx="23643">
                  <c:v>1278.72</c:v>
                </c:pt>
                <c:pt idx="23644">
                  <c:v>1825.01</c:v>
                </c:pt>
                <c:pt idx="23645">
                  <c:v>1794.87</c:v>
                </c:pt>
                <c:pt idx="23646">
                  <c:v>1384.79</c:v>
                </c:pt>
                <c:pt idx="23647">
                  <c:v>1948.11</c:v>
                </c:pt>
                <c:pt idx="23648">
                  <c:v>977.35</c:v>
                </c:pt>
                <c:pt idx="23649">
                  <c:v>1474.52</c:v>
                </c:pt>
                <c:pt idx="23650">
                  <c:v>2482.61</c:v>
                </c:pt>
                <c:pt idx="23651">
                  <c:v>1786.01</c:v>
                </c:pt>
                <c:pt idx="23652">
                  <c:v>1468.79</c:v>
                </c:pt>
                <c:pt idx="23653">
                  <c:v>1954.41</c:v>
                </c:pt>
                <c:pt idx="23654">
                  <c:v>2435.92</c:v>
                </c:pt>
                <c:pt idx="23655">
                  <c:v>1250.07</c:v>
                </c:pt>
                <c:pt idx="23656">
                  <c:v>1744.49</c:v>
                </c:pt>
                <c:pt idx="23657">
                  <c:v>1724.39</c:v>
                </c:pt>
                <c:pt idx="23658">
                  <c:v>3145.34</c:v>
                </c:pt>
                <c:pt idx="23659">
                  <c:v>1595.96</c:v>
                </c:pt>
                <c:pt idx="23660">
                  <c:v>2500.61</c:v>
                </c:pt>
                <c:pt idx="23661">
                  <c:v>2060.1799999999998</c:v>
                </c:pt>
                <c:pt idx="23662">
                  <c:v>1816.26</c:v>
                </c:pt>
                <c:pt idx="23663">
                  <c:v>1259.9000000000001</c:v>
                </c:pt>
                <c:pt idx="23664">
                  <c:v>1039.1099999999999</c:v>
                </c:pt>
                <c:pt idx="23665">
                  <c:v>1963.01</c:v>
                </c:pt>
                <c:pt idx="23666">
                  <c:v>2258.0100000000002</c:v>
                </c:pt>
                <c:pt idx="23667">
                  <c:v>2704.69</c:v>
                </c:pt>
                <c:pt idx="23668">
                  <c:v>2572.75</c:v>
                </c:pt>
                <c:pt idx="23669">
                  <c:v>2269.9499999999998</c:v>
                </c:pt>
                <c:pt idx="23670">
                  <c:v>2487.19</c:v>
                </c:pt>
                <c:pt idx="23671">
                  <c:v>2965.11</c:v>
                </c:pt>
                <c:pt idx="23672">
                  <c:v>2291.86</c:v>
                </c:pt>
                <c:pt idx="23673">
                  <c:v>1566.06</c:v>
                </c:pt>
                <c:pt idx="23674">
                  <c:v>1587.83</c:v>
                </c:pt>
                <c:pt idx="23675">
                  <c:v>2013.96</c:v>
                </c:pt>
                <c:pt idx="23676">
                  <c:v>1880.28</c:v>
                </c:pt>
                <c:pt idx="23677">
                  <c:v>1695.87</c:v>
                </c:pt>
                <c:pt idx="23678">
                  <c:v>1863.3</c:v>
                </c:pt>
                <c:pt idx="23679">
                  <c:v>2066.12</c:v>
                </c:pt>
                <c:pt idx="23680">
                  <c:v>1616.39</c:v>
                </c:pt>
                <c:pt idx="23681">
                  <c:v>1421.54</c:v>
                </c:pt>
                <c:pt idx="23682">
                  <c:v>1610.11</c:v>
                </c:pt>
                <c:pt idx="23683">
                  <c:v>1870.94</c:v>
                </c:pt>
                <c:pt idx="23684">
                  <c:v>1665.27</c:v>
                </c:pt>
                <c:pt idx="23685">
                  <c:v>1547.97</c:v>
                </c:pt>
                <c:pt idx="23686">
                  <c:v>2359.39</c:v>
                </c:pt>
                <c:pt idx="23687">
                  <c:v>1939.11</c:v>
                </c:pt>
                <c:pt idx="23688">
                  <c:v>1870.34</c:v>
                </c:pt>
                <c:pt idx="23689">
                  <c:v>1551.95</c:v>
                </c:pt>
                <c:pt idx="23690">
                  <c:v>1643.62</c:v>
                </c:pt>
                <c:pt idx="23691">
                  <c:v>1915.65</c:v>
                </c:pt>
                <c:pt idx="23692">
                  <c:v>1369.12</c:v>
                </c:pt>
                <c:pt idx="23693">
                  <c:v>1159.48</c:v>
                </c:pt>
                <c:pt idx="23694">
                  <c:v>1210.58</c:v>
                </c:pt>
                <c:pt idx="23695">
                  <c:v>1620.22</c:v>
                </c:pt>
                <c:pt idx="23696">
                  <c:v>2232.2399999999998</c:v>
                </c:pt>
                <c:pt idx="23697">
                  <c:v>1881.46</c:v>
                </c:pt>
                <c:pt idx="23698">
                  <c:v>1795.07</c:v>
                </c:pt>
                <c:pt idx="23699">
                  <c:v>1642.8</c:v>
                </c:pt>
                <c:pt idx="23700">
                  <c:v>1611.03</c:v>
                </c:pt>
                <c:pt idx="23701">
                  <c:v>1554.54</c:v>
                </c:pt>
                <c:pt idx="23702">
                  <c:v>1753.5</c:v>
                </c:pt>
                <c:pt idx="23703">
                  <c:v>1762.1</c:v>
                </c:pt>
                <c:pt idx="23704">
                  <c:v>1872.5</c:v>
                </c:pt>
                <c:pt idx="23705">
                  <c:v>2198.6799999999998</c:v>
                </c:pt>
                <c:pt idx="23706">
                  <c:v>1315.06</c:v>
                </c:pt>
                <c:pt idx="23707">
                  <c:v>1601.58</c:v>
                </c:pt>
                <c:pt idx="23708">
                  <c:v>1770.78</c:v>
                </c:pt>
                <c:pt idx="23709">
                  <c:v>1801.7</c:v>
                </c:pt>
                <c:pt idx="23710">
                  <c:v>1829.03</c:v>
                </c:pt>
                <c:pt idx="23711">
                  <c:v>1645.95</c:v>
                </c:pt>
                <c:pt idx="23712">
                  <c:v>1877.61</c:v>
                </c:pt>
                <c:pt idx="23713">
                  <c:v>1112.3699999999999</c:v>
                </c:pt>
                <c:pt idx="23714">
                  <c:v>1741.86</c:v>
                </c:pt>
                <c:pt idx="23715">
                  <c:v>1878.17</c:v>
                </c:pt>
                <c:pt idx="23716">
                  <c:v>1851.73</c:v>
                </c:pt>
                <c:pt idx="23717">
                  <c:v>1472.15</c:v>
                </c:pt>
                <c:pt idx="23718">
                  <c:v>1941.86</c:v>
                </c:pt>
                <c:pt idx="23719">
                  <c:v>1361.42</c:v>
                </c:pt>
                <c:pt idx="23720">
                  <c:v>1817.63</c:v>
                </c:pt>
                <c:pt idx="23721">
                  <c:v>1487.58</c:v>
                </c:pt>
                <c:pt idx="23722">
                  <c:v>1275.9100000000001</c:v>
                </c:pt>
                <c:pt idx="23723">
                  <c:v>1711.75</c:v>
                </c:pt>
                <c:pt idx="23724">
                  <c:v>1482.92</c:v>
                </c:pt>
                <c:pt idx="23725">
                  <c:v>2149.6</c:v>
                </c:pt>
                <c:pt idx="23726">
                  <c:v>2121.94</c:v>
                </c:pt>
                <c:pt idx="23727">
                  <c:v>3583.21</c:v>
                </c:pt>
                <c:pt idx="23728">
                  <c:v>2008.81</c:v>
                </c:pt>
                <c:pt idx="23729">
                  <c:v>1593.11</c:v>
                </c:pt>
                <c:pt idx="23730">
                  <c:v>2085.11</c:v>
                </c:pt>
                <c:pt idx="23731">
                  <c:v>1908.49</c:v>
                </c:pt>
                <c:pt idx="23732">
                  <c:v>1603.62</c:v>
                </c:pt>
                <c:pt idx="23733">
                  <c:v>2825.69</c:v>
                </c:pt>
                <c:pt idx="23734">
                  <c:v>2067.06</c:v>
                </c:pt>
                <c:pt idx="23735">
                  <c:v>1950.2</c:v>
                </c:pt>
                <c:pt idx="23736">
                  <c:v>1809.75</c:v>
                </c:pt>
                <c:pt idx="23737">
                  <c:v>2377.4499999999998</c:v>
                </c:pt>
                <c:pt idx="23738">
                  <c:v>2119.6999999999998</c:v>
                </c:pt>
                <c:pt idx="23739">
                  <c:v>1237.07</c:v>
                </c:pt>
                <c:pt idx="23740">
                  <c:v>1395.85</c:v>
                </c:pt>
                <c:pt idx="23741">
                  <c:v>2102.04</c:v>
                </c:pt>
                <c:pt idx="23742">
                  <c:v>1285.76</c:v>
                </c:pt>
                <c:pt idx="23743">
                  <c:v>2128.62</c:v>
                </c:pt>
                <c:pt idx="23744">
                  <c:v>2118.69</c:v>
                </c:pt>
                <c:pt idx="23745">
                  <c:v>1343.92</c:v>
                </c:pt>
                <c:pt idx="23746">
                  <c:v>1661.98</c:v>
                </c:pt>
                <c:pt idx="23747">
                  <c:v>2217.4899999999998</c:v>
                </c:pt>
                <c:pt idx="23748">
                  <c:v>1560.05</c:v>
                </c:pt>
                <c:pt idx="23749">
                  <c:v>1604.12</c:v>
                </c:pt>
                <c:pt idx="23750">
                  <c:v>1428.47</c:v>
                </c:pt>
                <c:pt idx="23751">
                  <c:v>1728.28</c:v>
                </c:pt>
                <c:pt idx="23752">
                  <c:v>2161.83</c:v>
                </c:pt>
                <c:pt idx="23753">
                  <c:v>1498.51</c:v>
                </c:pt>
                <c:pt idx="23754">
                  <c:v>2120.08</c:v>
                </c:pt>
                <c:pt idx="23755">
                  <c:v>2253.0500000000002</c:v>
                </c:pt>
                <c:pt idx="23756">
                  <c:v>1900.9</c:v>
                </c:pt>
                <c:pt idx="23757">
                  <c:v>1646.99</c:v>
                </c:pt>
                <c:pt idx="23758">
                  <c:v>1346.67</c:v>
                </c:pt>
                <c:pt idx="23759">
                  <c:v>2559.73</c:v>
                </c:pt>
                <c:pt idx="23760">
                  <c:v>2394.36</c:v>
                </c:pt>
                <c:pt idx="23761">
                  <c:v>2479.8200000000002</c:v>
                </c:pt>
                <c:pt idx="23762">
                  <c:v>2361.21</c:v>
                </c:pt>
                <c:pt idx="23763">
                  <c:v>2219.23</c:v>
                </c:pt>
                <c:pt idx="23764">
                  <c:v>2184.54</c:v>
                </c:pt>
                <c:pt idx="23765">
                  <c:v>1922.5</c:v>
                </c:pt>
                <c:pt idx="23766">
                  <c:v>1831.06</c:v>
                </c:pt>
                <c:pt idx="23767">
                  <c:v>2132.84</c:v>
                </c:pt>
                <c:pt idx="23768">
                  <c:v>1812.46</c:v>
                </c:pt>
                <c:pt idx="23769">
                  <c:v>2925.68</c:v>
                </c:pt>
                <c:pt idx="23770">
                  <c:v>2409.08</c:v>
                </c:pt>
                <c:pt idx="23771">
                  <c:v>2371.64</c:v>
                </c:pt>
                <c:pt idx="23772">
                  <c:v>1768.45</c:v>
                </c:pt>
                <c:pt idx="23773">
                  <c:v>2490.62</c:v>
                </c:pt>
                <c:pt idx="23774">
                  <c:v>1926.77</c:v>
                </c:pt>
                <c:pt idx="23775">
                  <c:v>1853.98</c:v>
                </c:pt>
                <c:pt idx="23776">
                  <c:v>2232.0100000000002</c:v>
                </c:pt>
                <c:pt idx="23777">
                  <c:v>1737.71</c:v>
                </c:pt>
                <c:pt idx="23778">
                  <c:v>1462.71</c:v>
                </c:pt>
                <c:pt idx="23779">
                  <c:v>1836.18</c:v>
                </c:pt>
                <c:pt idx="23780">
                  <c:v>2322.04</c:v>
                </c:pt>
                <c:pt idx="23781">
                  <c:v>3177.69</c:v>
                </c:pt>
                <c:pt idx="23782">
                  <c:v>2067.75</c:v>
                </c:pt>
                <c:pt idx="23783">
                  <c:v>2792.39</c:v>
                </c:pt>
                <c:pt idx="23784">
                  <c:v>2137.4699999999998</c:v>
                </c:pt>
                <c:pt idx="23785">
                  <c:v>2408.2600000000002</c:v>
                </c:pt>
                <c:pt idx="23786">
                  <c:v>1787.5</c:v>
                </c:pt>
                <c:pt idx="23787">
                  <c:v>2340.7800000000002</c:v>
                </c:pt>
                <c:pt idx="23788">
                  <c:v>1880.39</c:v>
                </c:pt>
                <c:pt idx="23789">
                  <c:v>1627.39</c:v>
                </c:pt>
                <c:pt idx="23790">
                  <c:v>2434.09</c:v>
                </c:pt>
                <c:pt idx="23791">
                  <c:v>2364.5</c:v>
                </c:pt>
                <c:pt idx="23792">
                  <c:v>2380.54</c:v>
                </c:pt>
                <c:pt idx="23793">
                  <c:v>1838.4</c:v>
                </c:pt>
                <c:pt idx="23794">
                  <c:v>1791.42</c:v>
                </c:pt>
                <c:pt idx="23795">
                  <c:v>1937.05</c:v>
                </c:pt>
                <c:pt idx="23796">
                  <c:v>2095.7399999999998</c:v>
                </c:pt>
                <c:pt idx="23797">
                  <c:v>1600.41</c:v>
                </c:pt>
                <c:pt idx="23798">
                  <c:v>1723.17</c:v>
                </c:pt>
                <c:pt idx="23799">
                  <c:v>1530.87</c:v>
                </c:pt>
                <c:pt idx="23800">
                  <c:v>1472.62</c:v>
                </c:pt>
                <c:pt idx="23801">
                  <c:v>2226.2800000000002</c:v>
                </c:pt>
                <c:pt idx="23802">
                  <c:v>2585.88</c:v>
                </c:pt>
                <c:pt idx="23803">
                  <c:v>1751.32</c:v>
                </c:pt>
                <c:pt idx="23804">
                  <c:v>3377.72</c:v>
                </c:pt>
                <c:pt idx="23805">
                  <c:v>2419.7800000000002</c:v>
                </c:pt>
                <c:pt idx="23806">
                  <c:v>2688.79</c:v>
                </c:pt>
                <c:pt idx="23807">
                  <c:v>2034.82</c:v>
                </c:pt>
                <c:pt idx="23808">
                  <c:v>2081.8000000000002</c:v>
                </c:pt>
                <c:pt idx="23809">
                  <c:v>2323.59</c:v>
                </c:pt>
                <c:pt idx="23810">
                  <c:v>1546.78</c:v>
                </c:pt>
                <c:pt idx="23811">
                  <c:v>2421.66</c:v>
                </c:pt>
                <c:pt idx="23812">
                  <c:v>2617.75</c:v>
                </c:pt>
                <c:pt idx="23813">
                  <c:v>2737.38</c:v>
                </c:pt>
                <c:pt idx="23814">
                  <c:v>2071.42</c:v>
                </c:pt>
                <c:pt idx="23815">
                  <c:v>2071.04</c:v>
                </c:pt>
                <c:pt idx="23816">
                  <c:v>2012.34</c:v>
                </c:pt>
                <c:pt idx="23817">
                  <c:v>1865.97</c:v>
                </c:pt>
                <c:pt idx="23818">
                  <c:v>2747.88</c:v>
                </c:pt>
                <c:pt idx="23819">
                  <c:v>3099.97</c:v>
                </c:pt>
                <c:pt idx="23820">
                  <c:v>2403.41</c:v>
                </c:pt>
                <c:pt idx="23821">
                  <c:v>2366.59</c:v>
                </c:pt>
                <c:pt idx="23822">
                  <c:v>1832.06</c:v>
                </c:pt>
                <c:pt idx="23823">
                  <c:v>1872.72</c:v>
                </c:pt>
                <c:pt idx="23824">
                  <c:v>2189.2800000000002</c:v>
                </c:pt>
                <c:pt idx="23825">
                  <c:v>2316.16</c:v>
                </c:pt>
                <c:pt idx="23826">
                  <c:v>2384.75</c:v>
                </c:pt>
                <c:pt idx="23827">
                  <c:v>2629.44</c:v>
                </c:pt>
                <c:pt idx="23828">
                  <c:v>1824.98</c:v>
                </c:pt>
                <c:pt idx="23829">
                  <c:v>1947.41</c:v>
                </c:pt>
                <c:pt idx="23830">
                  <c:v>2025.87</c:v>
                </c:pt>
                <c:pt idx="23831">
                  <c:v>4263.96</c:v>
                </c:pt>
                <c:pt idx="23832">
                  <c:v>2606.73</c:v>
                </c:pt>
                <c:pt idx="23833">
                  <c:v>3470.77</c:v>
                </c:pt>
                <c:pt idx="23834">
                  <c:v>4561.62</c:v>
                </c:pt>
                <c:pt idx="23835">
                  <c:v>3990.59</c:v>
                </c:pt>
                <c:pt idx="23836">
                  <c:v>1437.38</c:v>
                </c:pt>
                <c:pt idx="23837">
                  <c:v>920.89</c:v>
                </c:pt>
                <c:pt idx="23838">
                  <c:v>2422.5300000000002</c:v>
                </c:pt>
                <c:pt idx="23839">
                  <c:v>1666.75</c:v>
                </c:pt>
                <c:pt idx="23840">
                  <c:v>2402.1</c:v>
                </c:pt>
                <c:pt idx="23841">
                  <c:v>2908.56</c:v>
                </c:pt>
                <c:pt idx="23842">
                  <c:v>1387.09</c:v>
                </c:pt>
                <c:pt idx="23843">
                  <c:v>3090.42</c:v>
                </c:pt>
                <c:pt idx="23844">
                  <c:v>2307.6999999999998</c:v>
                </c:pt>
                <c:pt idx="23845">
                  <c:v>2037.22</c:v>
                </c:pt>
                <c:pt idx="23846">
                  <c:v>1877.02</c:v>
                </c:pt>
                <c:pt idx="23847">
                  <c:v>1841.21</c:v>
                </c:pt>
                <c:pt idx="23848">
                  <c:v>1739.59</c:v>
                </c:pt>
                <c:pt idx="23849">
                  <c:v>1753.5</c:v>
                </c:pt>
                <c:pt idx="23850">
                  <c:v>1500.43</c:v>
                </c:pt>
                <c:pt idx="23851">
                  <c:v>1060.23</c:v>
                </c:pt>
                <c:pt idx="23852">
                  <c:v>2051.4299999999998</c:v>
                </c:pt>
                <c:pt idx="23853">
                  <c:v>1612.41</c:v>
                </c:pt>
                <c:pt idx="23854">
                  <c:v>2314.87</c:v>
                </c:pt>
                <c:pt idx="23855">
                  <c:v>2218.13</c:v>
                </c:pt>
                <c:pt idx="23856">
                  <c:v>2399.63</c:v>
                </c:pt>
                <c:pt idx="23857">
                  <c:v>1447.86</c:v>
                </c:pt>
                <c:pt idx="23858">
                  <c:v>888.33</c:v>
                </c:pt>
                <c:pt idx="23859">
                  <c:v>1715.71</c:v>
                </c:pt>
                <c:pt idx="23860">
                  <c:v>1769.4</c:v>
                </c:pt>
                <c:pt idx="23861">
                  <c:v>1352.26</c:v>
                </c:pt>
                <c:pt idx="23862">
                  <c:v>1825.6</c:v>
                </c:pt>
                <c:pt idx="23863">
                  <c:v>1728.01</c:v>
                </c:pt>
                <c:pt idx="23864">
                  <c:v>1565.54</c:v>
                </c:pt>
                <c:pt idx="23865">
                  <c:v>2043.13</c:v>
                </c:pt>
                <c:pt idx="23866">
                  <c:v>1491.49</c:v>
                </c:pt>
                <c:pt idx="23867">
                  <c:v>2027.97</c:v>
                </c:pt>
                <c:pt idx="23868">
                  <c:v>1405.19</c:v>
                </c:pt>
                <c:pt idx="23869">
                  <c:v>2085.6799999999998</c:v>
                </c:pt>
                <c:pt idx="23870">
                  <c:v>3221.42</c:v>
                </c:pt>
                <c:pt idx="23871">
                  <c:v>1889.19</c:v>
                </c:pt>
                <c:pt idx="23872">
                  <c:v>1776.89</c:v>
                </c:pt>
                <c:pt idx="23873">
                  <c:v>3001.55</c:v>
                </c:pt>
                <c:pt idx="23874">
                  <c:v>1797.3</c:v>
                </c:pt>
                <c:pt idx="23875">
                  <c:v>1799.39</c:v>
                </c:pt>
                <c:pt idx="23876">
                  <c:v>1740.98</c:v>
                </c:pt>
                <c:pt idx="23877">
                  <c:v>1490.3</c:v>
                </c:pt>
                <c:pt idx="23878">
                  <c:v>1574.09</c:v>
                </c:pt>
                <c:pt idx="23879">
                  <c:v>1609.18</c:v>
                </c:pt>
                <c:pt idx="23880">
                  <c:v>1924.47</c:v>
                </c:pt>
                <c:pt idx="23881">
                  <c:v>1604.91</c:v>
                </c:pt>
                <c:pt idx="23882">
                  <c:v>2160.91</c:v>
                </c:pt>
                <c:pt idx="23883">
                  <c:v>1836.63</c:v>
                </c:pt>
                <c:pt idx="23884">
                  <c:v>1688.75</c:v>
                </c:pt>
                <c:pt idx="23885">
                  <c:v>2383.36</c:v>
                </c:pt>
                <c:pt idx="23886">
                  <c:v>2310.02</c:v>
                </c:pt>
                <c:pt idx="23887">
                  <c:v>1924.48</c:v>
                </c:pt>
                <c:pt idx="23888">
                  <c:v>1341.55</c:v>
                </c:pt>
                <c:pt idx="23889">
                  <c:v>1625.66</c:v>
                </c:pt>
                <c:pt idx="23890">
                  <c:v>1390.49</c:v>
                </c:pt>
                <c:pt idx="23891">
                  <c:v>2135.7199999999998</c:v>
                </c:pt>
                <c:pt idx="23892">
                  <c:v>2636.51</c:v>
                </c:pt>
                <c:pt idx="23893">
                  <c:v>2250.69</c:v>
                </c:pt>
                <c:pt idx="23894">
                  <c:v>2107.27</c:v>
                </c:pt>
                <c:pt idx="23895">
                  <c:v>1738.35</c:v>
                </c:pt>
                <c:pt idx="23896">
                  <c:v>1744.17</c:v>
                </c:pt>
                <c:pt idx="23897">
                  <c:v>1460.61</c:v>
                </c:pt>
                <c:pt idx="23898">
                  <c:v>1074.98</c:v>
                </c:pt>
                <c:pt idx="23899">
                  <c:v>1598.36</c:v>
                </c:pt>
                <c:pt idx="23900">
                  <c:v>1245.5999999999999</c:v>
                </c:pt>
                <c:pt idx="23901">
                  <c:v>1732.95</c:v>
                </c:pt>
                <c:pt idx="23902">
                  <c:v>1133.77</c:v>
                </c:pt>
                <c:pt idx="23903">
                  <c:v>2140.2199999999998</c:v>
                </c:pt>
                <c:pt idx="23904">
                  <c:v>1688.85</c:v>
                </c:pt>
                <c:pt idx="23905">
                  <c:v>1474.12</c:v>
                </c:pt>
                <c:pt idx="23906">
                  <c:v>1126.4000000000001</c:v>
                </c:pt>
                <c:pt idx="23907">
                  <c:v>1311.55</c:v>
                </c:pt>
                <c:pt idx="23908">
                  <c:v>1780.28</c:v>
                </c:pt>
                <c:pt idx="23909">
                  <c:v>897.54</c:v>
                </c:pt>
                <c:pt idx="23910">
                  <c:v>1211.5999999999999</c:v>
                </c:pt>
                <c:pt idx="23911">
                  <c:v>1477.25</c:v>
                </c:pt>
                <c:pt idx="23912">
                  <c:v>2363.69</c:v>
                </c:pt>
                <c:pt idx="23913">
                  <c:v>1174.95</c:v>
                </c:pt>
                <c:pt idx="23914">
                  <c:v>1294.5999999999999</c:v>
                </c:pt>
                <c:pt idx="23915">
                  <c:v>1648.78</c:v>
                </c:pt>
                <c:pt idx="23916">
                  <c:v>807.97</c:v>
                </c:pt>
                <c:pt idx="23917">
                  <c:v>1402.89</c:v>
                </c:pt>
                <c:pt idx="23918">
                  <c:v>1539.47</c:v>
                </c:pt>
                <c:pt idx="23919">
                  <c:v>1012.26</c:v>
                </c:pt>
                <c:pt idx="23920">
                  <c:v>1415.88</c:v>
                </c:pt>
                <c:pt idx="23921">
                  <c:v>1578.89</c:v>
                </c:pt>
                <c:pt idx="23922">
                  <c:v>1753.82</c:v>
                </c:pt>
                <c:pt idx="23923">
                  <c:v>1208.57</c:v>
                </c:pt>
                <c:pt idx="23924">
                  <c:v>1580.97</c:v>
                </c:pt>
                <c:pt idx="23925">
                  <c:v>957.58</c:v>
                </c:pt>
                <c:pt idx="23926">
                  <c:v>1811.88</c:v>
                </c:pt>
                <c:pt idx="23927">
                  <c:v>1453.39</c:v>
                </c:pt>
                <c:pt idx="23928">
                  <c:v>1607.36</c:v>
                </c:pt>
                <c:pt idx="23929">
                  <c:v>1393.83</c:v>
                </c:pt>
                <c:pt idx="23930">
                  <c:v>1982.15</c:v>
                </c:pt>
                <c:pt idx="23931">
                  <c:v>1118.21</c:v>
                </c:pt>
                <c:pt idx="23932">
                  <c:v>1643.02</c:v>
                </c:pt>
                <c:pt idx="23933">
                  <c:v>1493.73</c:v>
                </c:pt>
                <c:pt idx="23934">
                  <c:v>1526.9</c:v>
                </c:pt>
                <c:pt idx="23935">
                  <c:v>1685.64</c:v>
                </c:pt>
                <c:pt idx="23936">
                  <c:v>1643.68</c:v>
                </c:pt>
                <c:pt idx="23937">
                  <c:v>2125.52</c:v>
                </c:pt>
                <c:pt idx="23938">
                  <c:v>1714.15</c:v>
                </c:pt>
                <c:pt idx="23939">
                  <c:v>2443.2600000000002</c:v>
                </c:pt>
                <c:pt idx="23940">
                  <c:v>1368.11</c:v>
                </c:pt>
                <c:pt idx="23941">
                  <c:v>1382.66</c:v>
                </c:pt>
                <c:pt idx="23942">
                  <c:v>1501.53</c:v>
                </c:pt>
                <c:pt idx="23943">
                  <c:v>975.7</c:v>
                </c:pt>
                <c:pt idx="23944">
                  <c:v>1376.4</c:v>
                </c:pt>
                <c:pt idx="23945">
                  <c:v>1482.33</c:v>
                </c:pt>
                <c:pt idx="23946">
                  <c:v>1081.3800000000001</c:v>
                </c:pt>
                <c:pt idx="23947">
                  <c:v>1333.35</c:v>
                </c:pt>
                <c:pt idx="23948">
                  <c:v>1188.8699999999999</c:v>
                </c:pt>
                <c:pt idx="23949">
                  <c:v>1252.92</c:v>
                </c:pt>
                <c:pt idx="23950">
                  <c:v>563.4</c:v>
                </c:pt>
                <c:pt idx="23951">
                  <c:v>735.9</c:v>
                </c:pt>
                <c:pt idx="23952">
                  <c:v>1113.8800000000001</c:v>
                </c:pt>
                <c:pt idx="23953">
                  <c:v>2015.63</c:v>
                </c:pt>
                <c:pt idx="23954">
                  <c:v>1411.63</c:v>
                </c:pt>
                <c:pt idx="23955">
                  <c:v>1557.03</c:v>
                </c:pt>
                <c:pt idx="23956">
                  <c:v>2178.9499999999998</c:v>
                </c:pt>
                <c:pt idx="23957">
                  <c:v>1477.64</c:v>
                </c:pt>
                <c:pt idx="23958">
                  <c:v>1348.13</c:v>
                </c:pt>
                <c:pt idx="23959">
                  <c:v>1686.19</c:v>
                </c:pt>
                <c:pt idx="23960">
                  <c:v>1382.97</c:v>
                </c:pt>
                <c:pt idx="23961">
                  <c:v>2032.64</c:v>
                </c:pt>
                <c:pt idx="23962">
                  <c:v>2397.0700000000002</c:v>
                </c:pt>
                <c:pt idx="23963">
                  <c:v>1153.93</c:v>
                </c:pt>
                <c:pt idx="23964">
                  <c:v>1361.55</c:v>
                </c:pt>
                <c:pt idx="23965">
                  <c:v>1971.08</c:v>
                </c:pt>
                <c:pt idx="23966">
                  <c:v>712.55</c:v>
                </c:pt>
                <c:pt idx="23967">
                  <c:v>1840.3</c:v>
                </c:pt>
                <c:pt idx="23968">
                  <c:v>2122.29</c:v>
                </c:pt>
                <c:pt idx="23969">
                  <c:v>1851.24</c:v>
                </c:pt>
                <c:pt idx="23970">
                  <c:v>2305.5300000000002</c:v>
                </c:pt>
                <c:pt idx="23971">
                  <c:v>2228.11</c:v>
                </c:pt>
                <c:pt idx="23972">
                  <c:v>1343.39</c:v>
                </c:pt>
                <c:pt idx="23973">
                  <c:v>1531.29</c:v>
                </c:pt>
                <c:pt idx="23974">
                  <c:v>2599.1</c:v>
                </c:pt>
                <c:pt idx="23975">
                  <c:v>1274.0899999999999</c:v>
                </c:pt>
                <c:pt idx="23976">
                  <c:v>1753.61</c:v>
                </c:pt>
                <c:pt idx="23977">
                  <c:v>1796.79</c:v>
                </c:pt>
                <c:pt idx="23978">
                  <c:v>1431.04</c:v>
                </c:pt>
                <c:pt idx="23979">
                  <c:v>1496.37</c:v>
                </c:pt>
                <c:pt idx="23980">
                  <c:v>1161.82</c:v>
                </c:pt>
                <c:pt idx="23981">
                  <c:v>2259.5100000000002</c:v>
                </c:pt>
                <c:pt idx="23982">
                  <c:v>1103.02</c:v>
                </c:pt>
                <c:pt idx="23983">
                  <c:v>2820.65</c:v>
                </c:pt>
                <c:pt idx="23984">
                  <c:v>1406.72</c:v>
                </c:pt>
                <c:pt idx="23985">
                  <c:v>1404.58</c:v>
                </c:pt>
                <c:pt idx="23986">
                  <c:v>1386.8</c:v>
                </c:pt>
                <c:pt idx="23987">
                  <c:v>1666.26</c:v>
                </c:pt>
                <c:pt idx="23988">
                  <c:v>1454.44</c:v>
                </c:pt>
                <c:pt idx="23989">
                  <c:v>1514.66</c:v>
                </c:pt>
                <c:pt idx="23990">
                  <c:v>2046.17</c:v>
                </c:pt>
                <c:pt idx="23991">
                  <c:v>1110.8</c:v>
                </c:pt>
                <c:pt idx="23992">
                  <c:v>836.63</c:v>
                </c:pt>
                <c:pt idx="23993">
                  <c:v>1208.4100000000001</c:v>
                </c:pt>
                <c:pt idx="23994">
                  <c:v>2447.73</c:v>
                </c:pt>
                <c:pt idx="23995">
                  <c:v>2391.65</c:v>
                </c:pt>
                <c:pt idx="23996">
                  <c:v>1228.23</c:v>
                </c:pt>
                <c:pt idx="23997">
                  <c:v>1018.93</c:v>
                </c:pt>
                <c:pt idx="23998">
                  <c:v>1189.28</c:v>
                </c:pt>
                <c:pt idx="23999">
                  <c:v>1346</c:v>
                </c:pt>
                <c:pt idx="24000">
                  <c:v>876.96</c:v>
                </c:pt>
                <c:pt idx="24001">
                  <c:v>1646.41</c:v>
                </c:pt>
                <c:pt idx="24002">
                  <c:v>1406.85</c:v>
                </c:pt>
                <c:pt idx="24003">
                  <c:v>555.74</c:v>
                </c:pt>
                <c:pt idx="24004">
                  <c:v>1297.52</c:v>
                </c:pt>
                <c:pt idx="24005">
                  <c:v>3567.36</c:v>
                </c:pt>
                <c:pt idx="24006">
                  <c:v>1699.01</c:v>
                </c:pt>
                <c:pt idx="24007">
                  <c:v>1567.38</c:v>
                </c:pt>
                <c:pt idx="24008">
                  <c:v>4163.1899999999996</c:v>
                </c:pt>
                <c:pt idx="24009">
                  <c:v>2258.27</c:v>
                </c:pt>
                <c:pt idx="24010">
                  <c:v>919.35</c:v>
                </c:pt>
                <c:pt idx="24011">
                  <c:v>1080.26</c:v>
                </c:pt>
                <c:pt idx="24012">
                  <c:v>2762.79</c:v>
                </c:pt>
                <c:pt idx="24013">
                  <c:v>1012.23</c:v>
                </c:pt>
                <c:pt idx="24014">
                  <c:v>1481.24</c:v>
                </c:pt>
                <c:pt idx="24015">
                  <c:v>1936.88</c:v>
                </c:pt>
                <c:pt idx="24016">
                  <c:v>1398.73</c:v>
                </c:pt>
                <c:pt idx="24017">
                  <c:v>1607.91</c:v>
                </c:pt>
                <c:pt idx="24018">
                  <c:v>1243.69</c:v>
                </c:pt>
                <c:pt idx="24019">
                  <c:v>2560.27</c:v>
                </c:pt>
                <c:pt idx="24020">
                  <c:v>2587.5100000000002</c:v>
                </c:pt>
                <c:pt idx="24021">
                  <c:v>2190.38</c:v>
                </c:pt>
                <c:pt idx="24022">
                  <c:v>1164.76</c:v>
                </c:pt>
                <c:pt idx="24023">
                  <c:v>4159.49</c:v>
                </c:pt>
                <c:pt idx="24024">
                  <c:v>3556.76</c:v>
                </c:pt>
                <c:pt idx="24025">
                  <c:v>2341.35</c:v>
                </c:pt>
                <c:pt idx="24026">
                  <c:v>3567.6</c:v>
                </c:pt>
                <c:pt idx="24027">
                  <c:v>2391.84</c:v>
                </c:pt>
                <c:pt idx="24028">
                  <c:v>4338.6400000000003</c:v>
                </c:pt>
                <c:pt idx="24029">
                  <c:v>4028.54</c:v>
                </c:pt>
                <c:pt idx="24030">
                  <c:v>2646.33</c:v>
                </c:pt>
                <c:pt idx="24031">
                  <c:v>2407.06</c:v>
                </c:pt>
                <c:pt idx="24032">
                  <c:v>2754.67</c:v>
                </c:pt>
                <c:pt idx="24033">
                  <c:v>2004.86</c:v>
                </c:pt>
                <c:pt idx="24034">
                  <c:v>2534.31</c:v>
                </c:pt>
                <c:pt idx="24035">
                  <c:v>3441.76</c:v>
                </c:pt>
                <c:pt idx="24036">
                  <c:v>2380.73</c:v>
                </c:pt>
                <c:pt idx="24037">
                  <c:v>2059.0100000000002</c:v>
                </c:pt>
                <c:pt idx="24038">
                  <c:v>2630.82</c:v>
                </c:pt>
                <c:pt idx="24039">
                  <c:v>2292.9</c:v>
                </c:pt>
                <c:pt idx="24040">
                  <c:v>1674.33</c:v>
                </c:pt>
                <c:pt idx="24041">
                  <c:v>1243.31</c:v>
                </c:pt>
                <c:pt idx="24042">
                  <c:v>2089.6999999999998</c:v>
                </c:pt>
                <c:pt idx="24043">
                  <c:v>2522.85</c:v>
                </c:pt>
                <c:pt idx="24044">
                  <c:v>1482.21</c:v>
                </c:pt>
                <c:pt idx="24045">
                  <c:v>2042.37</c:v>
                </c:pt>
                <c:pt idx="24046">
                  <c:v>2006.58</c:v>
                </c:pt>
                <c:pt idx="24047">
                  <c:v>1555.75</c:v>
                </c:pt>
                <c:pt idx="24048">
                  <c:v>2009.42</c:v>
                </c:pt>
                <c:pt idx="24049">
                  <c:v>1279.31</c:v>
                </c:pt>
                <c:pt idx="24050">
                  <c:v>1613.12</c:v>
                </c:pt>
                <c:pt idx="24051">
                  <c:v>1555.38</c:v>
                </c:pt>
                <c:pt idx="24052">
                  <c:v>762.09</c:v>
                </c:pt>
                <c:pt idx="24053">
                  <c:v>1427.04</c:v>
                </c:pt>
                <c:pt idx="24054">
                  <c:v>1252.1199999999999</c:v>
                </c:pt>
                <c:pt idx="24055">
                  <c:v>802.88</c:v>
                </c:pt>
                <c:pt idx="24056">
                  <c:v>1943.65</c:v>
                </c:pt>
                <c:pt idx="24057">
                  <c:v>673.57</c:v>
                </c:pt>
                <c:pt idx="24058">
                  <c:v>969.72</c:v>
                </c:pt>
                <c:pt idx="24059">
                  <c:v>1565.51</c:v>
                </c:pt>
                <c:pt idx="24060">
                  <c:v>1377.45</c:v>
                </c:pt>
                <c:pt idx="24061">
                  <c:v>942.11</c:v>
                </c:pt>
                <c:pt idx="24062">
                  <c:v>2385.3200000000002</c:v>
                </c:pt>
                <c:pt idx="24063">
                  <c:v>996.05</c:v>
                </c:pt>
                <c:pt idx="24064">
                  <c:v>1081.02</c:v>
                </c:pt>
                <c:pt idx="24065">
                  <c:v>1516.75</c:v>
                </c:pt>
                <c:pt idx="24066">
                  <c:v>1134.02</c:v>
                </c:pt>
                <c:pt idx="24067">
                  <c:v>1831.67</c:v>
                </c:pt>
                <c:pt idx="24068">
                  <c:v>1701.65</c:v>
                </c:pt>
                <c:pt idx="24069">
                  <c:v>739.6</c:v>
                </c:pt>
                <c:pt idx="24070">
                  <c:v>1621.49</c:v>
                </c:pt>
                <c:pt idx="24071">
                  <c:v>859.8</c:v>
                </c:pt>
                <c:pt idx="24072">
                  <c:v>1852.19</c:v>
                </c:pt>
                <c:pt idx="24073">
                  <c:v>1171.27</c:v>
                </c:pt>
                <c:pt idx="24074">
                  <c:v>1789.66</c:v>
                </c:pt>
                <c:pt idx="24075">
                  <c:v>1308.54</c:v>
                </c:pt>
                <c:pt idx="24076">
                  <c:v>825.14</c:v>
                </c:pt>
                <c:pt idx="24077">
                  <c:v>1520.38</c:v>
                </c:pt>
                <c:pt idx="24078">
                  <c:v>1637.58</c:v>
                </c:pt>
                <c:pt idx="24079">
                  <c:v>1389.19</c:v>
                </c:pt>
                <c:pt idx="24080">
                  <c:v>1351.5</c:v>
                </c:pt>
                <c:pt idx="24081">
                  <c:v>1280.77</c:v>
                </c:pt>
                <c:pt idx="24082">
                  <c:v>1166.31</c:v>
                </c:pt>
                <c:pt idx="24083">
                  <c:v>1535.73</c:v>
                </c:pt>
                <c:pt idx="24084">
                  <c:v>1476.22</c:v>
                </c:pt>
                <c:pt idx="24085">
                  <c:v>1338.92</c:v>
                </c:pt>
                <c:pt idx="24086">
                  <c:v>1053.52</c:v>
                </c:pt>
                <c:pt idx="24087">
                  <c:v>412.55</c:v>
                </c:pt>
                <c:pt idx="24088">
                  <c:v>1086.8900000000001</c:v>
                </c:pt>
                <c:pt idx="24089">
                  <c:v>2126.67</c:v>
                </c:pt>
                <c:pt idx="24090">
                  <c:v>1535.48</c:v>
                </c:pt>
                <c:pt idx="24091">
                  <c:v>1517.46</c:v>
                </c:pt>
                <c:pt idx="24092">
                  <c:v>1566.13</c:v>
                </c:pt>
                <c:pt idx="24093">
                  <c:v>1022.83</c:v>
                </c:pt>
                <c:pt idx="24094">
                  <c:v>2263.87</c:v>
                </c:pt>
                <c:pt idx="24095">
                  <c:v>2024.93</c:v>
                </c:pt>
                <c:pt idx="24096">
                  <c:v>829.97</c:v>
                </c:pt>
                <c:pt idx="24097">
                  <c:v>1527.99</c:v>
                </c:pt>
                <c:pt idx="24098">
                  <c:v>868.4</c:v>
                </c:pt>
                <c:pt idx="24099">
                  <c:v>904.88</c:v>
                </c:pt>
                <c:pt idx="24100">
                  <c:v>1730.92</c:v>
                </c:pt>
                <c:pt idx="24101">
                  <c:v>995.83</c:v>
                </c:pt>
                <c:pt idx="24102">
                  <c:v>1480</c:v>
                </c:pt>
                <c:pt idx="24103">
                  <c:v>1234.3900000000001</c:v>
                </c:pt>
                <c:pt idx="24104">
                  <c:v>1496.96</c:v>
                </c:pt>
                <c:pt idx="24105">
                  <c:v>1440.07</c:v>
                </c:pt>
                <c:pt idx="24106">
                  <c:v>1291.33</c:v>
                </c:pt>
                <c:pt idx="24107">
                  <c:v>1546.87</c:v>
                </c:pt>
                <c:pt idx="24108">
                  <c:v>1114.29</c:v>
                </c:pt>
                <c:pt idx="24109">
                  <c:v>929.2</c:v>
                </c:pt>
                <c:pt idx="24110">
                  <c:v>1337.52</c:v>
                </c:pt>
                <c:pt idx="24111">
                  <c:v>1024.97</c:v>
                </c:pt>
                <c:pt idx="24112">
                  <c:v>1044.54</c:v>
                </c:pt>
                <c:pt idx="24113">
                  <c:v>556.98</c:v>
                </c:pt>
                <c:pt idx="24114">
                  <c:v>847.4</c:v>
                </c:pt>
                <c:pt idx="24115">
                  <c:v>494.81</c:v>
                </c:pt>
                <c:pt idx="24116">
                  <c:v>739.55</c:v>
                </c:pt>
                <c:pt idx="24117">
                  <c:v>989.88</c:v>
                </c:pt>
                <c:pt idx="24118">
                  <c:v>530</c:v>
                </c:pt>
                <c:pt idx="24119">
                  <c:v>1231.1500000000001</c:v>
                </c:pt>
                <c:pt idx="24120">
                  <c:v>617.36</c:v>
                </c:pt>
                <c:pt idx="24121">
                  <c:v>1169.03</c:v>
                </c:pt>
                <c:pt idx="24122">
                  <c:v>1093.5999999999999</c:v>
                </c:pt>
                <c:pt idx="24123">
                  <c:v>799.21</c:v>
                </c:pt>
                <c:pt idx="24124">
                  <c:v>1288.8399999999999</c:v>
                </c:pt>
                <c:pt idx="24125">
                  <c:v>961.32</c:v>
                </c:pt>
                <c:pt idx="24126">
                  <c:v>939.61</c:v>
                </c:pt>
                <c:pt idx="24127">
                  <c:v>1496.42</c:v>
                </c:pt>
                <c:pt idx="24128">
                  <c:v>356.25</c:v>
                </c:pt>
                <c:pt idx="24129">
                  <c:v>1407.36</c:v>
                </c:pt>
                <c:pt idx="24130">
                  <c:v>1255.95</c:v>
                </c:pt>
                <c:pt idx="24131">
                  <c:v>1372.34</c:v>
                </c:pt>
                <c:pt idx="24132">
                  <c:v>1084.06</c:v>
                </c:pt>
                <c:pt idx="24133">
                  <c:v>801.97</c:v>
                </c:pt>
                <c:pt idx="24134">
                  <c:v>1600.63</c:v>
                </c:pt>
                <c:pt idx="24135">
                  <c:v>1146.3399999999999</c:v>
                </c:pt>
                <c:pt idx="24136">
                  <c:v>935.36</c:v>
                </c:pt>
                <c:pt idx="24137">
                  <c:v>1216.0899999999999</c:v>
                </c:pt>
                <c:pt idx="24138">
                  <c:v>998.72</c:v>
                </c:pt>
                <c:pt idx="24139">
                  <c:v>1292.8</c:v>
                </c:pt>
                <c:pt idx="24140">
                  <c:v>844.41</c:v>
                </c:pt>
                <c:pt idx="24141">
                  <c:v>1194.02</c:v>
                </c:pt>
                <c:pt idx="24142">
                  <c:v>1285.06</c:v>
                </c:pt>
                <c:pt idx="24143">
                  <c:v>707.04</c:v>
                </c:pt>
                <c:pt idx="24144">
                  <c:v>524.92999999999995</c:v>
                </c:pt>
                <c:pt idx="24145">
                  <c:v>1763.7</c:v>
                </c:pt>
                <c:pt idx="24146">
                  <c:v>1443.76</c:v>
                </c:pt>
                <c:pt idx="24147">
                  <c:v>820.66</c:v>
                </c:pt>
                <c:pt idx="24148">
                  <c:v>1201.1099999999999</c:v>
                </c:pt>
                <c:pt idx="24149">
                  <c:v>1231.27</c:v>
                </c:pt>
                <c:pt idx="24150">
                  <c:v>965.74</c:v>
                </c:pt>
                <c:pt idx="24151">
                  <c:v>551.5</c:v>
                </c:pt>
                <c:pt idx="24152">
                  <c:v>427.3</c:v>
                </c:pt>
                <c:pt idx="24153">
                  <c:v>907.27</c:v>
                </c:pt>
                <c:pt idx="24154">
                  <c:v>1108.31</c:v>
                </c:pt>
                <c:pt idx="24155">
                  <c:v>541.36</c:v>
                </c:pt>
                <c:pt idx="24156">
                  <c:v>871.68</c:v>
                </c:pt>
                <c:pt idx="24157">
                  <c:v>759.91</c:v>
                </c:pt>
                <c:pt idx="24158">
                  <c:v>617</c:v>
                </c:pt>
                <c:pt idx="24159">
                  <c:v>621.15</c:v>
                </c:pt>
                <c:pt idx="24160">
                  <c:v>819.33</c:v>
                </c:pt>
                <c:pt idx="24161">
                  <c:v>1049.8399999999999</c:v>
                </c:pt>
                <c:pt idx="24162">
                  <c:v>791.31</c:v>
                </c:pt>
                <c:pt idx="24163">
                  <c:v>272.64999999999998</c:v>
                </c:pt>
                <c:pt idx="24164">
                  <c:v>948.25</c:v>
                </c:pt>
                <c:pt idx="24165">
                  <c:v>558.42999999999995</c:v>
                </c:pt>
                <c:pt idx="24166">
                  <c:v>729.56</c:v>
                </c:pt>
                <c:pt idx="24167">
                  <c:v>793.61</c:v>
                </c:pt>
                <c:pt idx="24168">
                  <c:v>438.45</c:v>
                </c:pt>
                <c:pt idx="24169">
                  <c:v>481.27</c:v>
                </c:pt>
                <c:pt idx="24170">
                  <c:v>742.31</c:v>
                </c:pt>
                <c:pt idx="24171">
                  <c:v>194.83</c:v>
                </c:pt>
                <c:pt idx="24172">
                  <c:v>310.18</c:v>
                </c:pt>
                <c:pt idx="24173">
                  <c:v>1134.75</c:v>
                </c:pt>
                <c:pt idx="24174">
                  <c:v>1081.68</c:v>
                </c:pt>
                <c:pt idx="24175">
                  <c:v>716.01</c:v>
                </c:pt>
                <c:pt idx="24176">
                  <c:v>437.55</c:v>
                </c:pt>
                <c:pt idx="24177">
                  <c:v>1101.8499999999999</c:v>
                </c:pt>
                <c:pt idx="24178">
                  <c:v>1488.88</c:v>
                </c:pt>
                <c:pt idx="24179">
                  <c:v>334.89</c:v>
                </c:pt>
                <c:pt idx="24180">
                  <c:v>502.3</c:v>
                </c:pt>
                <c:pt idx="24181">
                  <c:v>424.25</c:v>
                </c:pt>
                <c:pt idx="24182">
                  <c:v>922.69</c:v>
                </c:pt>
                <c:pt idx="24183">
                  <c:v>872.46</c:v>
                </c:pt>
                <c:pt idx="24184">
                  <c:v>753.49</c:v>
                </c:pt>
                <c:pt idx="24185">
                  <c:v>429.55</c:v>
                </c:pt>
                <c:pt idx="24186">
                  <c:v>689.53</c:v>
                </c:pt>
                <c:pt idx="24187">
                  <c:v>694.47</c:v>
                </c:pt>
                <c:pt idx="24188">
                  <c:v>267.56</c:v>
                </c:pt>
                <c:pt idx="24189">
                  <c:v>605.62</c:v>
                </c:pt>
                <c:pt idx="24190">
                  <c:v>432.36</c:v>
                </c:pt>
                <c:pt idx="24191">
                  <c:v>1091.96</c:v>
                </c:pt>
                <c:pt idx="24192">
                  <c:v>1996.9</c:v>
                </c:pt>
                <c:pt idx="24193">
                  <c:v>572.66</c:v>
                </c:pt>
                <c:pt idx="24194">
                  <c:v>526.30999999999995</c:v>
                </c:pt>
                <c:pt idx="24195">
                  <c:v>505.76</c:v>
                </c:pt>
                <c:pt idx="24196">
                  <c:v>756.72</c:v>
                </c:pt>
                <c:pt idx="24197">
                  <c:v>466.29</c:v>
                </c:pt>
                <c:pt idx="24198">
                  <c:v>829.79</c:v>
                </c:pt>
                <c:pt idx="24199">
                  <c:v>427.13</c:v>
                </c:pt>
                <c:pt idx="24200">
                  <c:v>842.29</c:v>
                </c:pt>
                <c:pt idx="24201">
                  <c:v>947.25</c:v>
                </c:pt>
                <c:pt idx="24202">
                  <c:v>790.35</c:v>
                </c:pt>
                <c:pt idx="24203">
                  <c:v>734.65</c:v>
                </c:pt>
                <c:pt idx="24204">
                  <c:v>595.98</c:v>
                </c:pt>
                <c:pt idx="24205">
                  <c:v>656.32</c:v>
                </c:pt>
                <c:pt idx="24206">
                  <c:v>432.93</c:v>
                </c:pt>
                <c:pt idx="24207">
                  <c:v>504.52</c:v>
                </c:pt>
                <c:pt idx="24208">
                  <c:v>936.22</c:v>
                </c:pt>
                <c:pt idx="24209">
                  <c:v>357.76</c:v>
                </c:pt>
                <c:pt idx="24210">
                  <c:v>827.18</c:v>
                </c:pt>
                <c:pt idx="24211">
                  <c:v>528.45000000000005</c:v>
                </c:pt>
                <c:pt idx="24212">
                  <c:v>266.73</c:v>
                </c:pt>
                <c:pt idx="24213">
                  <c:v>313.55</c:v>
                </c:pt>
                <c:pt idx="24214">
                  <c:v>528.41</c:v>
                </c:pt>
                <c:pt idx="24215">
                  <c:v>853.23</c:v>
                </c:pt>
                <c:pt idx="24216">
                  <c:v>896.93</c:v>
                </c:pt>
                <c:pt idx="24217">
                  <c:v>789.15</c:v>
                </c:pt>
                <c:pt idx="24218">
                  <c:v>605.71</c:v>
                </c:pt>
                <c:pt idx="24219">
                  <c:v>511.9</c:v>
                </c:pt>
                <c:pt idx="24220">
                  <c:v>986.4</c:v>
                </c:pt>
                <c:pt idx="24221">
                  <c:v>769.72</c:v>
                </c:pt>
                <c:pt idx="24222">
                  <c:v>466.88</c:v>
                </c:pt>
                <c:pt idx="24223">
                  <c:v>724.37</c:v>
                </c:pt>
                <c:pt idx="24224">
                  <c:v>380.64</c:v>
                </c:pt>
                <c:pt idx="24225">
                  <c:v>523.05999999999995</c:v>
                </c:pt>
                <c:pt idx="24226">
                  <c:v>674.18</c:v>
                </c:pt>
                <c:pt idx="24227">
                  <c:v>465.49</c:v>
                </c:pt>
                <c:pt idx="24228">
                  <c:v>752.02</c:v>
                </c:pt>
                <c:pt idx="24229">
                  <c:v>485.74</c:v>
                </c:pt>
                <c:pt idx="24230">
                  <c:v>252.47</c:v>
                </c:pt>
                <c:pt idx="24231">
                  <c:v>776.46</c:v>
                </c:pt>
                <c:pt idx="24232">
                  <c:v>144.43</c:v>
                </c:pt>
                <c:pt idx="24233">
                  <c:v>454.24</c:v>
                </c:pt>
                <c:pt idx="24234">
                  <c:v>625.9</c:v>
                </c:pt>
                <c:pt idx="24235">
                  <c:v>846.13</c:v>
                </c:pt>
                <c:pt idx="24236">
                  <c:v>690.7</c:v>
                </c:pt>
                <c:pt idx="24237">
                  <c:v>870.79</c:v>
                </c:pt>
                <c:pt idx="24238">
                  <c:v>850.58</c:v>
                </c:pt>
                <c:pt idx="24239">
                  <c:v>775.95</c:v>
                </c:pt>
                <c:pt idx="24240">
                  <c:v>614.54</c:v>
                </c:pt>
                <c:pt idx="24241">
                  <c:v>8.31</c:v>
                </c:pt>
                <c:pt idx="24242">
                  <c:v>1346.54</c:v>
                </c:pt>
                <c:pt idx="24243">
                  <c:v>726.8</c:v>
                </c:pt>
                <c:pt idx="24244">
                  <c:v>941.91</c:v>
                </c:pt>
                <c:pt idx="24245">
                  <c:v>1156.56</c:v>
                </c:pt>
                <c:pt idx="24246">
                  <c:v>619.29999999999995</c:v>
                </c:pt>
                <c:pt idx="24247">
                  <c:v>1491.17</c:v>
                </c:pt>
                <c:pt idx="24248">
                  <c:v>860.65</c:v>
                </c:pt>
                <c:pt idx="24249">
                  <c:v>605.98</c:v>
                </c:pt>
                <c:pt idx="24250">
                  <c:v>1101.6600000000001</c:v>
                </c:pt>
                <c:pt idx="24251">
                  <c:v>531.65</c:v>
                </c:pt>
                <c:pt idx="24252">
                  <c:v>861.75</c:v>
                </c:pt>
                <c:pt idx="24253">
                  <c:v>1152.5899999999999</c:v>
                </c:pt>
                <c:pt idx="24254">
                  <c:v>396.19</c:v>
                </c:pt>
                <c:pt idx="24255">
                  <c:v>562.79</c:v>
                </c:pt>
                <c:pt idx="24256">
                  <c:v>636.04</c:v>
                </c:pt>
                <c:pt idx="24257">
                  <c:v>317.64</c:v>
                </c:pt>
                <c:pt idx="24258">
                  <c:v>329.16</c:v>
                </c:pt>
                <c:pt idx="24259">
                  <c:v>784.44</c:v>
                </c:pt>
                <c:pt idx="24260">
                  <c:v>1196.73</c:v>
                </c:pt>
                <c:pt idx="24261">
                  <c:v>826.5</c:v>
                </c:pt>
                <c:pt idx="24262">
                  <c:v>1263.53</c:v>
                </c:pt>
                <c:pt idx="24263">
                  <c:v>667.23</c:v>
                </c:pt>
                <c:pt idx="24264">
                  <c:v>452.59</c:v>
                </c:pt>
                <c:pt idx="24265">
                  <c:v>641.97</c:v>
                </c:pt>
                <c:pt idx="24266">
                  <c:v>516.4</c:v>
                </c:pt>
                <c:pt idx="24267">
                  <c:v>691.01</c:v>
                </c:pt>
                <c:pt idx="24268">
                  <c:v>249.96</c:v>
                </c:pt>
                <c:pt idx="24269">
                  <c:v>454.91</c:v>
                </c:pt>
                <c:pt idx="24270">
                  <c:v>693.55</c:v>
                </c:pt>
                <c:pt idx="24271">
                  <c:v>1040.31</c:v>
                </c:pt>
                <c:pt idx="24272">
                  <c:v>684.25</c:v>
                </c:pt>
                <c:pt idx="24273">
                  <c:v>1186.6199999999999</c:v>
                </c:pt>
                <c:pt idx="24274">
                  <c:v>137.63</c:v>
                </c:pt>
                <c:pt idx="24275">
                  <c:v>847.9</c:v>
                </c:pt>
                <c:pt idx="24276">
                  <c:v>1209.33</c:v>
                </c:pt>
                <c:pt idx="24277">
                  <c:v>669.26</c:v>
                </c:pt>
                <c:pt idx="24278">
                  <c:v>536.58000000000004</c:v>
                </c:pt>
                <c:pt idx="24279">
                  <c:v>393.45</c:v>
                </c:pt>
                <c:pt idx="24280">
                  <c:v>456.02</c:v>
                </c:pt>
                <c:pt idx="24281">
                  <c:v>265.75</c:v>
                </c:pt>
                <c:pt idx="24282">
                  <c:v>546.44000000000005</c:v>
                </c:pt>
                <c:pt idx="24283">
                  <c:v>743.58</c:v>
                </c:pt>
                <c:pt idx="24284">
                  <c:v>295.66000000000003</c:v>
                </c:pt>
                <c:pt idx="24285">
                  <c:v>995.85</c:v>
                </c:pt>
                <c:pt idx="24286">
                  <c:v>559.73</c:v>
                </c:pt>
                <c:pt idx="24287">
                  <c:v>742.2</c:v>
                </c:pt>
                <c:pt idx="24288">
                  <c:v>938.93</c:v>
                </c:pt>
                <c:pt idx="24289">
                  <c:v>801.07</c:v>
                </c:pt>
                <c:pt idx="24290">
                  <c:v>412.57</c:v>
                </c:pt>
                <c:pt idx="24291">
                  <c:v>686.71</c:v>
                </c:pt>
                <c:pt idx="24292">
                  <c:v>657.96</c:v>
                </c:pt>
                <c:pt idx="24293">
                  <c:v>576.29999999999995</c:v>
                </c:pt>
                <c:pt idx="24294">
                  <c:v>878.86</c:v>
                </c:pt>
                <c:pt idx="24295">
                  <c:v>223.08</c:v>
                </c:pt>
                <c:pt idx="24296">
                  <c:v>668.06</c:v>
                </c:pt>
                <c:pt idx="24297">
                  <c:v>720.85</c:v>
                </c:pt>
                <c:pt idx="24298">
                  <c:v>1859.19</c:v>
                </c:pt>
                <c:pt idx="24299">
                  <c:v>1035.5899999999999</c:v>
                </c:pt>
                <c:pt idx="24300">
                  <c:v>458.35</c:v>
                </c:pt>
                <c:pt idx="24301">
                  <c:v>665.41</c:v>
                </c:pt>
                <c:pt idx="24302">
                  <c:v>406.15</c:v>
                </c:pt>
                <c:pt idx="24303">
                  <c:v>693.3</c:v>
                </c:pt>
                <c:pt idx="24304">
                  <c:v>766.21</c:v>
                </c:pt>
                <c:pt idx="24305">
                  <c:v>1175.5999999999999</c:v>
                </c:pt>
                <c:pt idx="24306">
                  <c:v>317.83</c:v>
                </c:pt>
                <c:pt idx="24307">
                  <c:v>283.05</c:v>
                </c:pt>
                <c:pt idx="24308">
                  <c:v>441.91</c:v>
                </c:pt>
                <c:pt idx="24309">
                  <c:v>475.88</c:v>
                </c:pt>
                <c:pt idx="24310">
                  <c:v>689.49</c:v>
                </c:pt>
                <c:pt idx="24311">
                  <c:v>788.68</c:v>
                </c:pt>
                <c:pt idx="24312">
                  <c:v>946.41</c:v>
                </c:pt>
                <c:pt idx="24313">
                  <c:v>442.58</c:v>
                </c:pt>
                <c:pt idx="24314">
                  <c:v>370.12</c:v>
                </c:pt>
                <c:pt idx="24315">
                  <c:v>318.89999999999998</c:v>
                </c:pt>
                <c:pt idx="24316">
                  <c:v>635.19000000000005</c:v>
                </c:pt>
                <c:pt idx="24317">
                  <c:v>994.84</c:v>
                </c:pt>
                <c:pt idx="24318">
                  <c:v>519.96</c:v>
                </c:pt>
                <c:pt idx="24319">
                  <c:v>399.05</c:v>
                </c:pt>
                <c:pt idx="24320">
                  <c:v>633.51</c:v>
                </c:pt>
                <c:pt idx="24321">
                  <c:v>737.71</c:v>
                </c:pt>
                <c:pt idx="24322">
                  <c:v>882.35</c:v>
                </c:pt>
                <c:pt idx="24323">
                  <c:v>1070.4100000000001</c:v>
                </c:pt>
                <c:pt idx="24324">
                  <c:v>281.07</c:v>
                </c:pt>
                <c:pt idx="24325">
                  <c:v>352.47</c:v>
                </c:pt>
                <c:pt idx="24326">
                  <c:v>291.67</c:v>
                </c:pt>
                <c:pt idx="24327">
                  <c:v>675.87</c:v>
                </c:pt>
                <c:pt idx="24328">
                  <c:v>521.88</c:v>
                </c:pt>
                <c:pt idx="24329">
                  <c:v>544.33000000000004</c:v>
                </c:pt>
                <c:pt idx="24330">
                  <c:v>393.4</c:v>
                </c:pt>
                <c:pt idx="24331">
                  <c:v>802.38</c:v>
                </c:pt>
                <c:pt idx="24332">
                  <c:v>250.52</c:v>
                </c:pt>
                <c:pt idx="24333">
                  <c:v>652.05999999999995</c:v>
                </c:pt>
                <c:pt idx="24334">
                  <c:v>879.45</c:v>
                </c:pt>
                <c:pt idx="24335">
                  <c:v>510.33</c:v>
                </c:pt>
                <c:pt idx="24336">
                  <c:v>176.61</c:v>
                </c:pt>
                <c:pt idx="24337">
                  <c:v>0.62</c:v>
                </c:pt>
                <c:pt idx="24338">
                  <c:v>71.42</c:v>
                </c:pt>
                <c:pt idx="24339">
                  <c:v>297.17</c:v>
                </c:pt>
                <c:pt idx="24340">
                  <c:v>330.12</c:v>
                </c:pt>
                <c:pt idx="24341">
                  <c:v>468.88</c:v>
                </c:pt>
                <c:pt idx="24342">
                  <c:v>326.48</c:v>
                </c:pt>
                <c:pt idx="24343">
                  <c:v>225.78</c:v>
                </c:pt>
                <c:pt idx="24344">
                  <c:v>362.41</c:v>
                </c:pt>
                <c:pt idx="24345">
                  <c:v>484.1</c:v>
                </c:pt>
                <c:pt idx="24346">
                  <c:v>68.37</c:v>
                </c:pt>
                <c:pt idx="24347">
                  <c:v>535.89</c:v>
                </c:pt>
                <c:pt idx="24348">
                  <c:v>656.42</c:v>
                </c:pt>
                <c:pt idx="24349">
                  <c:v>379.23</c:v>
                </c:pt>
                <c:pt idx="24350">
                  <c:v>860.69</c:v>
                </c:pt>
                <c:pt idx="24351">
                  <c:v>488.94</c:v>
                </c:pt>
                <c:pt idx="24352">
                  <c:v>281.77</c:v>
                </c:pt>
                <c:pt idx="24353">
                  <c:v>1157.8699999999999</c:v>
                </c:pt>
                <c:pt idx="24354">
                  <c:v>491.18</c:v>
                </c:pt>
                <c:pt idx="24355">
                  <c:v>334.12</c:v>
                </c:pt>
                <c:pt idx="24356">
                  <c:v>388.28</c:v>
                </c:pt>
                <c:pt idx="24357">
                  <c:v>286.17</c:v>
                </c:pt>
                <c:pt idx="24358">
                  <c:v>400.91</c:v>
                </c:pt>
                <c:pt idx="24359">
                  <c:v>463.64</c:v>
                </c:pt>
                <c:pt idx="24360">
                  <c:v>224.49</c:v>
                </c:pt>
                <c:pt idx="24361">
                  <c:v>502.5</c:v>
                </c:pt>
                <c:pt idx="24362">
                  <c:v>687.22</c:v>
                </c:pt>
                <c:pt idx="24363">
                  <c:v>141.81</c:v>
                </c:pt>
                <c:pt idx="24364">
                  <c:v>643.4</c:v>
                </c:pt>
                <c:pt idx="24365">
                  <c:v>198.89</c:v>
                </c:pt>
                <c:pt idx="24366">
                  <c:v>1272.8499999999999</c:v>
                </c:pt>
                <c:pt idx="24367">
                  <c:v>440.74</c:v>
                </c:pt>
                <c:pt idx="24368">
                  <c:v>710.11</c:v>
                </c:pt>
                <c:pt idx="24369">
                  <c:v>200.97</c:v>
                </c:pt>
                <c:pt idx="24370">
                  <c:v>106.7</c:v>
                </c:pt>
                <c:pt idx="24371">
                  <c:v>590.39</c:v>
                </c:pt>
                <c:pt idx="24372">
                  <c:v>393.32</c:v>
                </c:pt>
                <c:pt idx="24373">
                  <c:v>391.46</c:v>
                </c:pt>
                <c:pt idx="24374">
                  <c:v>226.73</c:v>
                </c:pt>
                <c:pt idx="24375">
                  <c:v>104.18</c:v>
                </c:pt>
                <c:pt idx="24376">
                  <c:v>420.17</c:v>
                </c:pt>
                <c:pt idx="24377">
                  <c:v>409.27</c:v>
                </c:pt>
                <c:pt idx="24378">
                  <c:v>423.96</c:v>
                </c:pt>
                <c:pt idx="24379">
                  <c:v>587.6</c:v>
                </c:pt>
                <c:pt idx="24380">
                  <c:v>378.1</c:v>
                </c:pt>
                <c:pt idx="24381">
                  <c:v>1367.28</c:v>
                </c:pt>
                <c:pt idx="24382">
                  <c:v>632.99</c:v>
                </c:pt>
                <c:pt idx="24383">
                  <c:v>522.65</c:v>
                </c:pt>
                <c:pt idx="24384">
                  <c:v>365.65</c:v>
                </c:pt>
                <c:pt idx="24385">
                  <c:v>321.33</c:v>
                </c:pt>
                <c:pt idx="24386">
                  <c:v>806.7</c:v>
                </c:pt>
                <c:pt idx="24387">
                  <c:v>245.99</c:v>
                </c:pt>
                <c:pt idx="24388">
                  <c:v>45.67</c:v>
                </c:pt>
                <c:pt idx="24389">
                  <c:v>340.76</c:v>
                </c:pt>
                <c:pt idx="24390">
                  <c:v>442.01</c:v>
                </c:pt>
                <c:pt idx="24391">
                  <c:v>498.68</c:v>
                </c:pt>
                <c:pt idx="24392">
                  <c:v>450.44</c:v>
                </c:pt>
                <c:pt idx="24393">
                  <c:v>1920.41</c:v>
                </c:pt>
                <c:pt idx="24394">
                  <c:v>516.04999999999995</c:v>
                </c:pt>
                <c:pt idx="24395">
                  <c:v>482.51</c:v>
                </c:pt>
                <c:pt idx="24396">
                  <c:v>0.62</c:v>
                </c:pt>
                <c:pt idx="24397">
                  <c:v>313.39999999999998</c:v>
                </c:pt>
                <c:pt idx="24398">
                  <c:v>35.450000000000003</c:v>
                </c:pt>
                <c:pt idx="24399">
                  <c:v>244.8</c:v>
                </c:pt>
                <c:pt idx="24400">
                  <c:v>744.2</c:v>
                </c:pt>
                <c:pt idx="24401">
                  <c:v>658.27</c:v>
                </c:pt>
                <c:pt idx="24402">
                  <c:v>460.91</c:v>
                </c:pt>
                <c:pt idx="24403">
                  <c:v>420.25</c:v>
                </c:pt>
                <c:pt idx="24404">
                  <c:v>0.62</c:v>
                </c:pt>
                <c:pt idx="24405">
                  <c:v>344.31</c:v>
                </c:pt>
                <c:pt idx="24406">
                  <c:v>566.08000000000004</c:v>
                </c:pt>
                <c:pt idx="24407">
                  <c:v>557.97</c:v>
                </c:pt>
                <c:pt idx="24408">
                  <c:v>193.99</c:v>
                </c:pt>
                <c:pt idx="24409">
                  <c:v>417.86</c:v>
                </c:pt>
                <c:pt idx="24410">
                  <c:v>493.22</c:v>
                </c:pt>
                <c:pt idx="24411">
                  <c:v>645.20000000000005</c:v>
                </c:pt>
                <c:pt idx="24412">
                  <c:v>691.07</c:v>
                </c:pt>
                <c:pt idx="24413">
                  <c:v>129.79</c:v>
                </c:pt>
                <c:pt idx="24414">
                  <c:v>113.3</c:v>
                </c:pt>
                <c:pt idx="24415">
                  <c:v>454.41</c:v>
                </c:pt>
                <c:pt idx="24416">
                  <c:v>855.86</c:v>
                </c:pt>
                <c:pt idx="24417">
                  <c:v>237.17</c:v>
                </c:pt>
                <c:pt idx="24418">
                  <c:v>185.31</c:v>
                </c:pt>
                <c:pt idx="24419">
                  <c:v>648.27</c:v>
                </c:pt>
                <c:pt idx="24420">
                  <c:v>1055.07</c:v>
                </c:pt>
                <c:pt idx="24421">
                  <c:v>218.44</c:v>
                </c:pt>
                <c:pt idx="24422">
                  <c:v>181.6</c:v>
                </c:pt>
                <c:pt idx="24423">
                  <c:v>256.05</c:v>
                </c:pt>
                <c:pt idx="24424">
                  <c:v>231.42</c:v>
                </c:pt>
                <c:pt idx="24425">
                  <c:v>190.82</c:v>
                </c:pt>
                <c:pt idx="24426">
                  <c:v>111.16</c:v>
                </c:pt>
                <c:pt idx="24427">
                  <c:v>229.89</c:v>
                </c:pt>
                <c:pt idx="24428">
                  <c:v>232.86</c:v>
                </c:pt>
                <c:pt idx="24429">
                  <c:v>123.34</c:v>
                </c:pt>
                <c:pt idx="24430">
                  <c:v>282.31</c:v>
                </c:pt>
                <c:pt idx="24431">
                  <c:v>101.32</c:v>
                </c:pt>
                <c:pt idx="24432">
                  <c:v>600.4</c:v>
                </c:pt>
                <c:pt idx="24433">
                  <c:v>768.98</c:v>
                </c:pt>
                <c:pt idx="24434">
                  <c:v>996.95</c:v>
                </c:pt>
                <c:pt idx="24435">
                  <c:v>522.55999999999995</c:v>
                </c:pt>
                <c:pt idx="24436">
                  <c:v>268.52</c:v>
                </c:pt>
                <c:pt idx="24437">
                  <c:v>120.97</c:v>
                </c:pt>
                <c:pt idx="24438">
                  <c:v>356.84</c:v>
                </c:pt>
                <c:pt idx="24439">
                  <c:v>639.36</c:v>
                </c:pt>
                <c:pt idx="24440">
                  <c:v>440.09</c:v>
                </c:pt>
                <c:pt idx="24441">
                  <c:v>105.84</c:v>
                </c:pt>
                <c:pt idx="24442">
                  <c:v>285.27999999999997</c:v>
                </c:pt>
                <c:pt idx="24443">
                  <c:v>460.64</c:v>
                </c:pt>
                <c:pt idx="24444">
                  <c:v>495.31</c:v>
                </c:pt>
                <c:pt idx="24445">
                  <c:v>342.64</c:v>
                </c:pt>
                <c:pt idx="24446">
                  <c:v>505.78</c:v>
                </c:pt>
                <c:pt idx="24447">
                  <c:v>469.03</c:v>
                </c:pt>
                <c:pt idx="24448">
                  <c:v>365.01</c:v>
                </c:pt>
                <c:pt idx="24449">
                  <c:v>593.98</c:v>
                </c:pt>
                <c:pt idx="24450">
                  <c:v>192.68</c:v>
                </c:pt>
                <c:pt idx="24451">
                  <c:v>143.16</c:v>
                </c:pt>
                <c:pt idx="24452">
                  <c:v>206.08</c:v>
                </c:pt>
                <c:pt idx="24453">
                  <c:v>428.97</c:v>
                </c:pt>
                <c:pt idx="24454">
                  <c:v>467.45</c:v>
                </c:pt>
                <c:pt idx="24455">
                  <c:v>186.86</c:v>
                </c:pt>
                <c:pt idx="24456">
                  <c:v>272.42</c:v>
                </c:pt>
                <c:pt idx="24457">
                  <c:v>355.45</c:v>
                </c:pt>
                <c:pt idx="24458">
                  <c:v>584.91999999999996</c:v>
                </c:pt>
                <c:pt idx="24459">
                  <c:v>197.72</c:v>
                </c:pt>
                <c:pt idx="24460">
                  <c:v>135.38999999999999</c:v>
                </c:pt>
                <c:pt idx="24461">
                  <c:v>0.62</c:v>
                </c:pt>
                <c:pt idx="24462">
                  <c:v>410.93</c:v>
                </c:pt>
                <c:pt idx="24463">
                  <c:v>54.16</c:v>
                </c:pt>
                <c:pt idx="24464">
                  <c:v>134.57</c:v>
                </c:pt>
                <c:pt idx="24465">
                  <c:v>70.53</c:v>
                </c:pt>
                <c:pt idx="24466">
                  <c:v>514.41999999999996</c:v>
                </c:pt>
                <c:pt idx="24467">
                  <c:v>533.52</c:v>
                </c:pt>
                <c:pt idx="24468">
                  <c:v>669.55</c:v>
                </c:pt>
                <c:pt idx="24469">
                  <c:v>177.68</c:v>
                </c:pt>
                <c:pt idx="24470">
                  <c:v>367.27</c:v>
                </c:pt>
                <c:pt idx="24471">
                  <c:v>103.47</c:v>
                </c:pt>
                <c:pt idx="24472">
                  <c:v>288.48</c:v>
                </c:pt>
                <c:pt idx="24473">
                  <c:v>115.17</c:v>
                </c:pt>
                <c:pt idx="24474">
                  <c:v>435.31</c:v>
                </c:pt>
                <c:pt idx="24475">
                  <c:v>138.88</c:v>
                </c:pt>
                <c:pt idx="24476">
                  <c:v>527.55999999999995</c:v>
                </c:pt>
                <c:pt idx="24477">
                  <c:v>283.18</c:v>
                </c:pt>
                <c:pt idx="24478">
                  <c:v>231.54</c:v>
                </c:pt>
                <c:pt idx="24479">
                  <c:v>181.76</c:v>
                </c:pt>
                <c:pt idx="24480">
                  <c:v>440.27</c:v>
                </c:pt>
                <c:pt idx="24481">
                  <c:v>170.12</c:v>
                </c:pt>
                <c:pt idx="24482">
                  <c:v>175.78</c:v>
                </c:pt>
                <c:pt idx="24483">
                  <c:v>730.13</c:v>
                </c:pt>
                <c:pt idx="24484">
                  <c:v>599.14</c:v>
                </c:pt>
                <c:pt idx="24485">
                  <c:v>166.6</c:v>
                </c:pt>
                <c:pt idx="24486">
                  <c:v>21.83</c:v>
                </c:pt>
                <c:pt idx="24487">
                  <c:v>91.26</c:v>
                </c:pt>
                <c:pt idx="24488">
                  <c:v>1036.77</c:v>
                </c:pt>
                <c:pt idx="24489">
                  <c:v>784.72</c:v>
                </c:pt>
                <c:pt idx="24490">
                  <c:v>443.7</c:v>
                </c:pt>
                <c:pt idx="24491">
                  <c:v>722.32</c:v>
                </c:pt>
                <c:pt idx="24492">
                  <c:v>517.11</c:v>
                </c:pt>
                <c:pt idx="24493">
                  <c:v>212.1</c:v>
                </c:pt>
                <c:pt idx="24494">
                  <c:v>0.62</c:v>
                </c:pt>
                <c:pt idx="24495">
                  <c:v>248.77</c:v>
                </c:pt>
                <c:pt idx="24496">
                  <c:v>270.33</c:v>
                </c:pt>
                <c:pt idx="24497">
                  <c:v>392.74</c:v>
                </c:pt>
                <c:pt idx="24498">
                  <c:v>391.71</c:v>
                </c:pt>
                <c:pt idx="24499">
                  <c:v>859.67</c:v>
                </c:pt>
                <c:pt idx="24500">
                  <c:v>502.28</c:v>
                </c:pt>
                <c:pt idx="24501">
                  <c:v>42.77</c:v>
                </c:pt>
                <c:pt idx="24502">
                  <c:v>131.77000000000001</c:v>
                </c:pt>
                <c:pt idx="24503">
                  <c:v>718.66</c:v>
                </c:pt>
                <c:pt idx="24504">
                  <c:v>27.49</c:v>
                </c:pt>
                <c:pt idx="24505">
                  <c:v>285.32</c:v>
                </c:pt>
                <c:pt idx="24506">
                  <c:v>267.74</c:v>
                </c:pt>
                <c:pt idx="24507">
                  <c:v>172.73</c:v>
                </c:pt>
                <c:pt idx="24508">
                  <c:v>25.87</c:v>
                </c:pt>
                <c:pt idx="24509">
                  <c:v>963.95</c:v>
                </c:pt>
                <c:pt idx="24510">
                  <c:v>516</c:v>
                </c:pt>
                <c:pt idx="24511">
                  <c:v>171.62</c:v>
                </c:pt>
                <c:pt idx="24512">
                  <c:v>90.15</c:v>
                </c:pt>
                <c:pt idx="24513">
                  <c:v>118.83</c:v>
                </c:pt>
                <c:pt idx="24514">
                  <c:v>663.66</c:v>
                </c:pt>
                <c:pt idx="24515">
                  <c:v>513.99</c:v>
                </c:pt>
                <c:pt idx="24516">
                  <c:v>441.42</c:v>
                </c:pt>
                <c:pt idx="24517">
                  <c:v>216.13</c:v>
                </c:pt>
                <c:pt idx="24518">
                  <c:v>35.53</c:v>
                </c:pt>
                <c:pt idx="24519">
                  <c:v>178.07</c:v>
                </c:pt>
                <c:pt idx="24520">
                  <c:v>719.37</c:v>
                </c:pt>
                <c:pt idx="24521">
                  <c:v>328.26</c:v>
                </c:pt>
                <c:pt idx="24522">
                  <c:v>116.74</c:v>
                </c:pt>
                <c:pt idx="24523">
                  <c:v>445.72</c:v>
                </c:pt>
                <c:pt idx="24524">
                  <c:v>872.82</c:v>
                </c:pt>
                <c:pt idx="24525">
                  <c:v>788.05</c:v>
                </c:pt>
                <c:pt idx="24526">
                  <c:v>171.37</c:v>
                </c:pt>
                <c:pt idx="24527">
                  <c:v>0.62</c:v>
                </c:pt>
                <c:pt idx="24528">
                  <c:v>165.35</c:v>
                </c:pt>
                <c:pt idx="24529">
                  <c:v>394.86</c:v>
                </c:pt>
                <c:pt idx="24530">
                  <c:v>654.03</c:v>
                </c:pt>
                <c:pt idx="24531">
                  <c:v>234.44</c:v>
                </c:pt>
                <c:pt idx="24532">
                  <c:v>545</c:v>
                </c:pt>
                <c:pt idx="24533">
                  <c:v>592.33000000000004</c:v>
                </c:pt>
                <c:pt idx="24534">
                  <c:v>1212.8900000000001</c:v>
                </c:pt>
                <c:pt idx="24535">
                  <c:v>146.80000000000001</c:v>
                </c:pt>
                <c:pt idx="24536">
                  <c:v>355.68</c:v>
                </c:pt>
                <c:pt idx="24537">
                  <c:v>202.56</c:v>
                </c:pt>
                <c:pt idx="24538">
                  <c:v>269.19</c:v>
                </c:pt>
                <c:pt idx="24539">
                  <c:v>320.04000000000002</c:v>
                </c:pt>
                <c:pt idx="24540">
                  <c:v>298.18</c:v>
                </c:pt>
                <c:pt idx="24541">
                  <c:v>41.8</c:v>
                </c:pt>
                <c:pt idx="24542">
                  <c:v>208.22</c:v>
                </c:pt>
                <c:pt idx="24543">
                  <c:v>295.68</c:v>
                </c:pt>
                <c:pt idx="24544">
                  <c:v>537.94000000000005</c:v>
                </c:pt>
                <c:pt idx="24545">
                  <c:v>669.77</c:v>
                </c:pt>
                <c:pt idx="24546">
                  <c:v>51.68</c:v>
                </c:pt>
                <c:pt idx="24547">
                  <c:v>443.85</c:v>
                </c:pt>
                <c:pt idx="24548">
                  <c:v>393.39</c:v>
                </c:pt>
                <c:pt idx="24549">
                  <c:v>291.10000000000002</c:v>
                </c:pt>
                <c:pt idx="24550">
                  <c:v>368.66</c:v>
                </c:pt>
                <c:pt idx="24551">
                  <c:v>551.45000000000005</c:v>
                </c:pt>
                <c:pt idx="24552">
                  <c:v>402.35</c:v>
                </c:pt>
                <c:pt idx="24553">
                  <c:v>431.06</c:v>
                </c:pt>
                <c:pt idx="24554">
                  <c:v>180.18</c:v>
                </c:pt>
                <c:pt idx="24555">
                  <c:v>722.68</c:v>
                </c:pt>
                <c:pt idx="24556">
                  <c:v>699.41</c:v>
                </c:pt>
                <c:pt idx="24557">
                  <c:v>54.23</c:v>
                </c:pt>
                <c:pt idx="24558">
                  <c:v>90.84</c:v>
                </c:pt>
                <c:pt idx="24559">
                  <c:v>386.38</c:v>
                </c:pt>
                <c:pt idx="24560">
                  <c:v>468.2</c:v>
                </c:pt>
                <c:pt idx="24561">
                  <c:v>593.45000000000005</c:v>
                </c:pt>
                <c:pt idx="24562">
                  <c:v>24.06</c:v>
                </c:pt>
                <c:pt idx="24563">
                  <c:v>378.54</c:v>
                </c:pt>
                <c:pt idx="24564">
                  <c:v>689.38</c:v>
                </c:pt>
                <c:pt idx="24565">
                  <c:v>628.44000000000005</c:v>
                </c:pt>
                <c:pt idx="24566">
                  <c:v>615.20000000000005</c:v>
                </c:pt>
                <c:pt idx="24567">
                  <c:v>542.94000000000005</c:v>
                </c:pt>
                <c:pt idx="24568">
                  <c:v>818.01</c:v>
                </c:pt>
                <c:pt idx="24569">
                  <c:v>435.8</c:v>
                </c:pt>
                <c:pt idx="24570">
                  <c:v>658.97</c:v>
                </c:pt>
                <c:pt idx="24571">
                  <c:v>458.91</c:v>
                </c:pt>
                <c:pt idx="24572">
                  <c:v>904.82</c:v>
                </c:pt>
                <c:pt idx="24573">
                  <c:v>254.06</c:v>
                </c:pt>
                <c:pt idx="24574">
                  <c:v>32.049999999999997</c:v>
                </c:pt>
                <c:pt idx="24575">
                  <c:v>184.51</c:v>
                </c:pt>
                <c:pt idx="24576">
                  <c:v>671.37</c:v>
                </c:pt>
                <c:pt idx="24577">
                  <c:v>397.12</c:v>
                </c:pt>
                <c:pt idx="24578">
                  <c:v>383.78</c:v>
                </c:pt>
                <c:pt idx="24579">
                  <c:v>483.64</c:v>
                </c:pt>
                <c:pt idx="24580">
                  <c:v>547.78</c:v>
                </c:pt>
                <c:pt idx="24581">
                  <c:v>425.85</c:v>
                </c:pt>
                <c:pt idx="24582">
                  <c:v>699.4</c:v>
                </c:pt>
                <c:pt idx="24583">
                  <c:v>178.3</c:v>
                </c:pt>
                <c:pt idx="24584">
                  <c:v>418.28</c:v>
                </c:pt>
                <c:pt idx="24585">
                  <c:v>498.15</c:v>
                </c:pt>
                <c:pt idx="24586">
                  <c:v>526.09</c:v>
                </c:pt>
                <c:pt idx="24587">
                  <c:v>543.69000000000005</c:v>
                </c:pt>
                <c:pt idx="24588">
                  <c:v>824.39</c:v>
                </c:pt>
                <c:pt idx="24589">
                  <c:v>36.869999999999997</c:v>
                </c:pt>
                <c:pt idx="24590">
                  <c:v>191.53</c:v>
                </c:pt>
                <c:pt idx="24591">
                  <c:v>292.88</c:v>
                </c:pt>
                <c:pt idx="24592">
                  <c:v>359.63</c:v>
                </c:pt>
                <c:pt idx="24593">
                  <c:v>749.75</c:v>
                </c:pt>
                <c:pt idx="24594">
                  <c:v>611.28</c:v>
                </c:pt>
                <c:pt idx="24595">
                  <c:v>431.76</c:v>
                </c:pt>
                <c:pt idx="24596">
                  <c:v>787.73</c:v>
                </c:pt>
                <c:pt idx="24597">
                  <c:v>244.81</c:v>
                </c:pt>
                <c:pt idx="24598">
                  <c:v>94.86</c:v>
                </c:pt>
                <c:pt idx="24599">
                  <c:v>260.2</c:v>
                </c:pt>
                <c:pt idx="24600">
                  <c:v>143.11000000000001</c:v>
                </c:pt>
                <c:pt idx="24601">
                  <c:v>208.75</c:v>
                </c:pt>
                <c:pt idx="24602">
                  <c:v>384.64</c:v>
                </c:pt>
                <c:pt idx="24603">
                  <c:v>489.01</c:v>
                </c:pt>
                <c:pt idx="24604">
                  <c:v>317.64999999999998</c:v>
                </c:pt>
                <c:pt idx="24605">
                  <c:v>421.94</c:v>
                </c:pt>
                <c:pt idx="24606">
                  <c:v>123.97</c:v>
                </c:pt>
                <c:pt idx="24607">
                  <c:v>133.44</c:v>
                </c:pt>
                <c:pt idx="24608">
                  <c:v>830.7</c:v>
                </c:pt>
                <c:pt idx="24609">
                  <c:v>501.21</c:v>
                </c:pt>
                <c:pt idx="24610">
                  <c:v>0.62</c:v>
                </c:pt>
                <c:pt idx="24611">
                  <c:v>48.31</c:v>
                </c:pt>
                <c:pt idx="24612">
                  <c:v>342.39</c:v>
                </c:pt>
                <c:pt idx="24613">
                  <c:v>384.66</c:v>
                </c:pt>
                <c:pt idx="24614">
                  <c:v>298.81</c:v>
                </c:pt>
                <c:pt idx="24615">
                  <c:v>246.17</c:v>
                </c:pt>
                <c:pt idx="24616">
                  <c:v>266.25</c:v>
                </c:pt>
                <c:pt idx="24617">
                  <c:v>540.97</c:v>
                </c:pt>
                <c:pt idx="24618">
                  <c:v>328.24</c:v>
                </c:pt>
                <c:pt idx="24619">
                  <c:v>381.86</c:v>
                </c:pt>
                <c:pt idx="24620">
                  <c:v>588.41</c:v>
                </c:pt>
                <c:pt idx="24621">
                  <c:v>340.45</c:v>
                </c:pt>
                <c:pt idx="24622">
                  <c:v>533.49</c:v>
                </c:pt>
                <c:pt idx="24623">
                  <c:v>457.38</c:v>
                </c:pt>
                <c:pt idx="24624">
                  <c:v>1496.89</c:v>
                </c:pt>
                <c:pt idx="24625">
                  <c:v>1729.14</c:v>
                </c:pt>
                <c:pt idx="24626">
                  <c:v>1024.6300000000001</c:v>
                </c:pt>
                <c:pt idx="24627">
                  <c:v>1654.74</c:v>
                </c:pt>
                <c:pt idx="24628">
                  <c:v>612.45000000000005</c:v>
                </c:pt>
                <c:pt idx="24629">
                  <c:v>119.98</c:v>
                </c:pt>
                <c:pt idx="24630">
                  <c:v>575.21</c:v>
                </c:pt>
                <c:pt idx="24631">
                  <c:v>88.16</c:v>
                </c:pt>
                <c:pt idx="24632">
                  <c:v>0.62</c:v>
                </c:pt>
                <c:pt idx="24633">
                  <c:v>93.52</c:v>
                </c:pt>
                <c:pt idx="24634">
                  <c:v>387.24</c:v>
                </c:pt>
                <c:pt idx="24635">
                  <c:v>200.86</c:v>
                </c:pt>
                <c:pt idx="24636">
                  <c:v>736</c:v>
                </c:pt>
                <c:pt idx="24637">
                  <c:v>233.07</c:v>
                </c:pt>
                <c:pt idx="24638">
                  <c:v>100.91</c:v>
                </c:pt>
                <c:pt idx="24639">
                  <c:v>215.86</c:v>
                </c:pt>
                <c:pt idx="24640">
                  <c:v>289.14999999999998</c:v>
                </c:pt>
                <c:pt idx="24641">
                  <c:v>519.28</c:v>
                </c:pt>
                <c:pt idx="24642">
                  <c:v>704.52</c:v>
                </c:pt>
                <c:pt idx="24643">
                  <c:v>21.3</c:v>
                </c:pt>
                <c:pt idx="24644">
                  <c:v>422.25</c:v>
                </c:pt>
                <c:pt idx="24645">
                  <c:v>212.77</c:v>
                </c:pt>
                <c:pt idx="24646">
                  <c:v>37.82</c:v>
                </c:pt>
                <c:pt idx="24647">
                  <c:v>666.46</c:v>
                </c:pt>
                <c:pt idx="24648">
                  <c:v>171.92</c:v>
                </c:pt>
                <c:pt idx="24649">
                  <c:v>353.13</c:v>
                </c:pt>
                <c:pt idx="24650">
                  <c:v>613.59</c:v>
                </c:pt>
                <c:pt idx="24651">
                  <c:v>233.23</c:v>
                </c:pt>
                <c:pt idx="24652">
                  <c:v>264.29000000000002</c:v>
                </c:pt>
                <c:pt idx="24653">
                  <c:v>145.21</c:v>
                </c:pt>
                <c:pt idx="24654">
                  <c:v>585.49</c:v>
                </c:pt>
                <c:pt idx="24655">
                  <c:v>173.47</c:v>
                </c:pt>
                <c:pt idx="24656">
                  <c:v>614.79</c:v>
                </c:pt>
                <c:pt idx="24657">
                  <c:v>209.71</c:v>
                </c:pt>
                <c:pt idx="24658">
                  <c:v>608.29</c:v>
                </c:pt>
                <c:pt idx="24659">
                  <c:v>366.17</c:v>
                </c:pt>
                <c:pt idx="24660">
                  <c:v>643.48</c:v>
                </c:pt>
                <c:pt idx="24661">
                  <c:v>444.41</c:v>
                </c:pt>
                <c:pt idx="24662">
                  <c:v>346.88</c:v>
                </c:pt>
                <c:pt idx="24663">
                  <c:v>86.16</c:v>
                </c:pt>
                <c:pt idx="24664">
                  <c:v>250.74</c:v>
                </c:pt>
                <c:pt idx="24665">
                  <c:v>666.06</c:v>
                </c:pt>
                <c:pt idx="24666">
                  <c:v>625.1</c:v>
                </c:pt>
                <c:pt idx="24667">
                  <c:v>516.79999999999995</c:v>
                </c:pt>
                <c:pt idx="24668">
                  <c:v>669.23</c:v>
                </c:pt>
                <c:pt idx="24669">
                  <c:v>366.87</c:v>
                </c:pt>
                <c:pt idx="24670">
                  <c:v>764.96</c:v>
                </c:pt>
                <c:pt idx="24671">
                  <c:v>997.89</c:v>
                </c:pt>
                <c:pt idx="24672">
                  <c:v>107.09</c:v>
                </c:pt>
                <c:pt idx="24673">
                  <c:v>451.67</c:v>
                </c:pt>
                <c:pt idx="24674">
                  <c:v>562.58000000000004</c:v>
                </c:pt>
                <c:pt idx="24675">
                  <c:v>715</c:v>
                </c:pt>
                <c:pt idx="24676">
                  <c:v>181.28</c:v>
                </c:pt>
                <c:pt idx="24677">
                  <c:v>124.8</c:v>
                </c:pt>
                <c:pt idx="24678">
                  <c:v>0.62</c:v>
                </c:pt>
                <c:pt idx="24679">
                  <c:v>412.24</c:v>
                </c:pt>
                <c:pt idx="24680">
                  <c:v>433.95</c:v>
                </c:pt>
                <c:pt idx="24681">
                  <c:v>508.83</c:v>
                </c:pt>
                <c:pt idx="24682">
                  <c:v>404.37</c:v>
                </c:pt>
                <c:pt idx="24683">
                  <c:v>146.51</c:v>
                </c:pt>
                <c:pt idx="24684">
                  <c:v>576.51</c:v>
                </c:pt>
                <c:pt idx="24685">
                  <c:v>269.89999999999998</c:v>
                </c:pt>
                <c:pt idx="24686">
                  <c:v>256.66000000000003</c:v>
                </c:pt>
                <c:pt idx="24687">
                  <c:v>208.63</c:v>
                </c:pt>
                <c:pt idx="24688">
                  <c:v>430.93</c:v>
                </c:pt>
                <c:pt idx="24689">
                  <c:v>316.26</c:v>
                </c:pt>
                <c:pt idx="24690">
                  <c:v>580.48</c:v>
                </c:pt>
                <c:pt idx="24691">
                  <c:v>706.1</c:v>
                </c:pt>
                <c:pt idx="24692">
                  <c:v>178.55</c:v>
                </c:pt>
                <c:pt idx="24693">
                  <c:v>188.63</c:v>
                </c:pt>
                <c:pt idx="24694">
                  <c:v>43.89</c:v>
                </c:pt>
                <c:pt idx="24695">
                  <c:v>146.66999999999999</c:v>
                </c:pt>
                <c:pt idx="24696">
                  <c:v>271.7</c:v>
                </c:pt>
                <c:pt idx="24697">
                  <c:v>174.38</c:v>
                </c:pt>
                <c:pt idx="24698">
                  <c:v>532.57000000000005</c:v>
                </c:pt>
                <c:pt idx="24699">
                  <c:v>437.71</c:v>
                </c:pt>
                <c:pt idx="24700">
                  <c:v>350.09</c:v>
                </c:pt>
                <c:pt idx="24701">
                  <c:v>80.63</c:v>
                </c:pt>
                <c:pt idx="24702">
                  <c:v>249.84</c:v>
                </c:pt>
                <c:pt idx="24703">
                  <c:v>527.16</c:v>
                </c:pt>
                <c:pt idx="24704">
                  <c:v>117.78</c:v>
                </c:pt>
                <c:pt idx="24705">
                  <c:v>329.73</c:v>
                </c:pt>
                <c:pt idx="24706">
                  <c:v>368.41</c:v>
                </c:pt>
                <c:pt idx="24707">
                  <c:v>432.32</c:v>
                </c:pt>
                <c:pt idx="24708">
                  <c:v>126.67</c:v>
                </c:pt>
                <c:pt idx="24709">
                  <c:v>1334.73</c:v>
                </c:pt>
                <c:pt idx="24710">
                  <c:v>723.46</c:v>
                </c:pt>
                <c:pt idx="24711">
                  <c:v>268.99</c:v>
                </c:pt>
                <c:pt idx="24712">
                  <c:v>107.19</c:v>
                </c:pt>
                <c:pt idx="24713">
                  <c:v>153.33000000000001</c:v>
                </c:pt>
                <c:pt idx="24714">
                  <c:v>328.85</c:v>
                </c:pt>
                <c:pt idx="24715">
                  <c:v>81.64</c:v>
                </c:pt>
                <c:pt idx="24716">
                  <c:v>386.9</c:v>
                </c:pt>
                <c:pt idx="24717">
                  <c:v>419.67</c:v>
                </c:pt>
                <c:pt idx="24718">
                  <c:v>758.98</c:v>
                </c:pt>
                <c:pt idx="24719">
                  <c:v>1167.81</c:v>
                </c:pt>
                <c:pt idx="24720">
                  <c:v>217.2</c:v>
                </c:pt>
                <c:pt idx="24721">
                  <c:v>210.47</c:v>
                </c:pt>
                <c:pt idx="24722">
                  <c:v>0.62</c:v>
                </c:pt>
                <c:pt idx="24723">
                  <c:v>181.29</c:v>
                </c:pt>
                <c:pt idx="24724">
                  <c:v>357.53</c:v>
                </c:pt>
                <c:pt idx="24725">
                  <c:v>726.43</c:v>
                </c:pt>
                <c:pt idx="24726">
                  <c:v>619.78</c:v>
                </c:pt>
                <c:pt idx="24727">
                  <c:v>107.1</c:v>
                </c:pt>
                <c:pt idx="24728">
                  <c:v>321.10000000000002</c:v>
                </c:pt>
                <c:pt idx="24729">
                  <c:v>421.36</c:v>
                </c:pt>
                <c:pt idx="24730">
                  <c:v>101.48</c:v>
                </c:pt>
                <c:pt idx="24731">
                  <c:v>265.77</c:v>
                </c:pt>
                <c:pt idx="24732">
                  <c:v>48.52</c:v>
                </c:pt>
                <c:pt idx="24733">
                  <c:v>548.42999999999995</c:v>
                </c:pt>
                <c:pt idx="24734">
                  <c:v>103.72</c:v>
                </c:pt>
                <c:pt idx="24735">
                  <c:v>176.34</c:v>
                </c:pt>
                <c:pt idx="24736">
                  <c:v>696.65</c:v>
                </c:pt>
                <c:pt idx="24737">
                  <c:v>516.25</c:v>
                </c:pt>
                <c:pt idx="24738">
                  <c:v>748.55</c:v>
                </c:pt>
                <c:pt idx="24739">
                  <c:v>141.78</c:v>
                </c:pt>
                <c:pt idx="24740">
                  <c:v>322.2</c:v>
                </c:pt>
                <c:pt idx="24741">
                  <c:v>329</c:v>
                </c:pt>
                <c:pt idx="24742">
                  <c:v>458.34</c:v>
                </c:pt>
                <c:pt idx="24743">
                  <c:v>478.36</c:v>
                </c:pt>
                <c:pt idx="24744">
                  <c:v>427.33</c:v>
                </c:pt>
                <c:pt idx="24745">
                  <c:v>238.41</c:v>
                </c:pt>
                <c:pt idx="24746">
                  <c:v>262.27999999999997</c:v>
                </c:pt>
                <c:pt idx="24747">
                  <c:v>690.13</c:v>
                </c:pt>
                <c:pt idx="24748">
                  <c:v>241.62</c:v>
                </c:pt>
                <c:pt idx="24749">
                  <c:v>101.05</c:v>
                </c:pt>
                <c:pt idx="24750">
                  <c:v>512.63</c:v>
                </c:pt>
                <c:pt idx="24751">
                  <c:v>498.78</c:v>
                </c:pt>
                <c:pt idx="24752">
                  <c:v>1104.3599999999999</c:v>
                </c:pt>
                <c:pt idx="24753">
                  <c:v>1142.45</c:v>
                </c:pt>
                <c:pt idx="24754">
                  <c:v>526.22</c:v>
                </c:pt>
                <c:pt idx="24755">
                  <c:v>486.15</c:v>
                </c:pt>
                <c:pt idx="24756">
                  <c:v>832.43</c:v>
                </c:pt>
                <c:pt idx="24757">
                  <c:v>1126.5999999999999</c:v>
                </c:pt>
                <c:pt idx="24758">
                  <c:v>209.66</c:v>
                </c:pt>
                <c:pt idx="24759">
                  <c:v>612.12</c:v>
                </c:pt>
                <c:pt idx="24760">
                  <c:v>615.88</c:v>
                </c:pt>
                <c:pt idx="24761">
                  <c:v>465.18</c:v>
                </c:pt>
                <c:pt idx="24762">
                  <c:v>489.85</c:v>
                </c:pt>
                <c:pt idx="24763">
                  <c:v>303.62</c:v>
                </c:pt>
                <c:pt idx="24764">
                  <c:v>682.22</c:v>
                </c:pt>
                <c:pt idx="24765">
                  <c:v>408.46</c:v>
                </c:pt>
                <c:pt idx="24766">
                  <c:v>569.75</c:v>
                </c:pt>
                <c:pt idx="24767">
                  <c:v>73.86</c:v>
                </c:pt>
                <c:pt idx="24768">
                  <c:v>516.58000000000004</c:v>
                </c:pt>
                <c:pt idx="24769">
                  <c:v>146.5</c:v>
                </c:pt>
                <c:pt idx="24770">
                  <c:v>375.72</c:v>
                </c:pt>
                <c:pt idx="24771">
                  <c:v>321.27</c:v>
                </c:pt>
                <c:pt idx="24772">
                  <c:v>954.91</c:v>
                </c:pt>
                <c:pt idx="24773">
                  <c:v>375.51</c:v>
                </c:pt>
                <c:pt idx="24774">
                  <c:v>202.2</c:v>
                </c:pt>
                <c:pt idx="24775">
                  <c:v>257.67</c:v>
                </c:pt>
                <c:pt idx="24776">
                  <c:v>466.71</c:v>
                </c:pt>
                <c:pt idx="24777">
                  <c:v>0.62</c:v>
                </c:pt>
                <c:pt idx="24778">
                  <c:v>71.41</c:v>
                </c:pt>
                <c:pt idx="24779">
                  <c:v>377.31</c:v>
                </c:pt>
                <c:pt idx="24780">
                  <c:v>260.61</c:v>
                </c:pt>
                <c:pt idx="24781">
                  <c:v>542.44000000000005</c:v>
                </c:pt>
                <c:pt idx="24782">
                  <c:v>264.57</c:v>
                </c:pt>
                <c:pt idx="24783">
                  <c:v>240.52</c:v>
                </c:pt>
                <c:pt idx="24784">
                  <c:v>544.69000000000005</c:v>
                </c:pt>
                <c:pt idx="24785">
                  <c:v>919.06</c:v>
                </c:pt>
                <c:pt idx="24786">
                  <c:v>308.05</c:v>
                </c:pt>
                <c:pt idx="24787">
                  <c:v>437.65</c:v>
                </c:pt>
                <c:pt idx="24788">
                  <c:v>237.11</c:v>
                </c:pt>
                <c:pt idx="24789">
                  <c:v>413.5</c:v>
                </c:pt>
                <c:pt idx="24790">
                  <c:v>369.43</c:v>
                </c:pt>
                <c:pt idx="24791">
                  <c:v>505.7</c:v>
                </c:pt>
                <c:pt idx="24792">
                  <c:v>551.74</c:v>
                </c:pt>
                <c:pt idx="24793">
                  <c:v>404.42</c:v>
                </c:pt>
                <c:pt idx="24794">
                  <c:v>515.03</c:v>
                </c:pt>
                <c:pt idx="24795">
                  <c:v>560.05999999999995</c:v>
                </c:pt>
                <c:pt idx="24796">
                  <c:v>321.86</c:v>
                </c:pt>
                <c:pt idx="24797">
                  <c:v>336.12</c:v>
                </c:pt>
                <c:pt idx="24798">
                  <c:v>135.26</c:v>
                </c:pt>
                <c:pt idx="24799">
                  <c:v>664.48</c:v>
                </c:pt>
                <c:pt idx="24800">
                  <c:v>246.29</c:v>
                </c:pt>
                <c:pt idx="24801">
                  <c:v>137.49</c:v>
                </c:pt>
                <c:pt idx="24802">
                  <c:v>589.29999999999995</c:v>
                </c:pt>
                <c:pt idx="24803">
                  <c:v>191.1</c:v>
                </c:pt>
                <c:pt idx="24804">
                  <c:v>492.25</c:v>
                </c:pt>
                <c:pt idx="24805">
                  <c:v>612.35</c:v>
                </c:pt>
                <c:pt idx="24806">
                  <c:v>722.16</c:v>
                </c:pt>
                <c:pt idx="24807">
                  <c:v>224.99</c:v>
                </c:pt>
                <c:pt idx="24808">
                  <c:v>506.48</c:v>
                </c:pt>
                <c:pt idx="24809">
                  <c:v>549.28</c:v>
                </c:pt>
                <c:pt idx="24810">
                  <c:v>226.04</c:v>
                </c:pt>
                <c:pt idx="24811">
                  <c:v>436.13</c:v>
                </c:pt>
                <c:pt idx="24812">
                  <c:v>412.73</c:v>
                </c:pt>
                <c:pt idx="24813">
                  <c:v>591.54999999999995</c:v>
                </c:pt>
                <c:pt idx="24814">
                  <c:v>186.39</c:v>
                </c:pt>
                <c:pt idx="24815">
                  <c:v>204.25</c:v>
                </c:pt>
                <c:pt idx="24816">
                  <c:v>484.92</c:v>
                </c:pt>
                <c:pt idx="24817">
                  <c:v>568.74</c:v>
                </c:pt>
                <c:pt idx="24818">
                  <c:v>324.05</c:v>
                </c:pt>
                <c:pt idx="24819">
                  <c:v>543.48</c:v>
                </c:pt>
                <c:pt idx="24820">
                  <c:v>192.86</c:v>
                </c:pt>
                <c:pt idx="24821">
                  <c:v>397.95</c:v>
                </c:pt>
                <c:pt idx="24822">
                  <c:v>619.13</c:v>
                </c:pt>
                <c:pt idx="24823">
                  <c:v>226.12</c:v>
                </c:pt>
                <c:pt idx="24824">
                  <c:v>244.19</c:v>
                </c:pt>
                <c:pt idx="24825">
                  <c:v>923.17</c:v>
                </c:pt>
                <c:pt idx="24826">
                  <c:v>170.78</c:v>
                </c:pt>
                <c:pt idx="24827">
                  <c:v>92.64</c:v>
                </c:pt>
                <c:pt idx="24828">
                  <c:v>109.01</c:v>
                </c:pt>
                <c:pt idx="24829">
                  <c:v>331.99</c:v>
                </c:pt>
                <c:pt idx="24830">
                  <c:v>201.94</c:v>
                </c:pt>
                <c:pt idx="24831">
                  <c:v>276.66000000000003</c:v>
                </c:pt>
                <c:pt idx="24832">
                  <c:v>610.07000000000005</c:v>
                </c:pt>
                <c:pt idx="24833">
                  <c:v>725.78</c:v>
                </c:pt>
                <c:pt idx="24834">
                  <c:v>388.66</c:v>
                </c:pt>
                <c:pt idx="24835">
                  <c:v>556.02</c:v>
                </c:pt>
                <c:pt idx="24836">
                  <c:v>338.57</c:v>
                </c:pt>
                <c:pt idx="24837">
                  <c:v>341.6</c:v>
                </c:pt>
                <c:pt idx="24838">
                  <c:v>345.58</c:v>
                </c:pt>
                <c:pt idx="24839">
                  <c:v>873.32</c:v>
                </c:pt>
                <c:pt idx="24840">
                  <c:v>118.9</c:v>
                </c:pt>
                <c:pt idx="24841">
                  <c:v>653.5</c:v>
                </c:pt>
                <c:pt idx="24842">
                  <c:v>308.26</c:v>
                </c:pt>
                <c:pt idx="24843">
                  <c:v>697.96</c:v>
                </c:pt>
                <c:pt idx="24844">
                  <c:v>321.98</c:v>
                </c:pt>
                <c:pt idx="24845">
                  <c:v>132.77000000000001</c:v>
                </c:pt>
                <c:pt idx="24846">
                  <c:v>264.08999999999997</c:v>
                </c:pt>
                <c:pt idx="24847">
                  <c:v>130.01</c:v>
                </c:pt>
                <c:pt idx="24848">
                  <c:v>350.7</c:v>
                </c:pt>
                <c:pt idx="24849">
                  <c:v>409.44</c:v>
                </c:pt>
                <c:pt idx="24850">
                  <c:v>315.33</c:v>
                </c:pt>
                <c:pt idx="24851">
                  <c:v>351.82</c:v>
                </c:pt>
                <c:pt idx="24852">
                  <c:v>408.7</c:v>
                </c:pt>
                <c:pt idx="24853">
                  <c:v>590.48</c:v>
                </c:pt>
                <c:pt idx="24854">
                  <c:v>580.53</c:v>
                </c:pt>
                <c:pt idx="24855">
                  <c:v>368.7</c:v>
                </c:pt>
                <c:pt idx="24856">
                  <c:v>83.24</c:v>
                </c:pt>
                <c:pt idx="24857">
                  <c:v>226.48</c:v>
                </c:pt>
                <c:pt idx="24858">
                  <c:v>305.48</c:v>
                </c:pt>
                <c:pt idx="24859">
                  <c:v>496.66</c:v>
                </c:pt>
                <c:pt idx="24860">
                  <c:v>254.93</c:v>
                </c:pt>
                <c:pt idx="24861">
                  <c:v>669.35</c:v>
                </c:pt>
                <c:pt idx="24862">
                  <c:v>303.19</c:v>
                </c:pt>
                <c:pt idx="24863">
                  <c:v>500.18</c:v>
                </c:pt>
                <c:pt idx="24864">
                  <c:v>255.85</c:v>
                </c:pt>
                <c:pt idx="24865">
                  <c:v>679.62</c:v>
                </c:pt>
                <c:pt idx="24866">
                  <c:v>673.38</c:v>
                </c:pt>
                <c:pt idx="24867">
                  <c:v>154.18</c:v>
                </c:pt>
                <c:pt idx="24868">
                  <c:v>210.65</c:v>
                </c:pt>
                <c:pt idx="24869">
                  <c:v>75.680000000000007</c:v>
                </c:pt>
                <c:pt idx="24870">
                  <c:v>214.28</c:v>
                </c:pt>
                <c:pt idx="24871">
                  <c:v>160.33000000000001</c:v>
                </c:pt>
                <c:pt idx="24872">
                  <c:v>346.13</c:v>
                </c:pt>
                <c:pt idx="24873">
                  <c:v>262.58</c:v>
                </c:pt>
                <c:pt idx="24874">
                  <c:v>450.03</c:v>
                </c:pt>
                <c:pt idx="24875">
                  <c:v>27.62</c:v>
                </c:pt>
                <c:pt idx="24876">
                  <c:v>492.48</c:v>
                </c:pt>
                <c:pt idx="24877">
                  <c:v>73.260000000000005</c:v>
                </c:pt>
                <c:pt idx="24878">
                  <c:v>567.08000000000004</c:v>
                </c:pt>
                <c:pt idx="24879">
                  <c:v>415.27</c:v>
                </c:pt>
                <c:pt idx="24880">
                  <c:v>398.95</c:v>
                </c:pt>
                <c:pt idx="24881">
                  <c:v>595.64</c:v>
                </c:pt>
                <c:pt idx="24882">
                  <c:v>752.93</c:v>
                </c:pt>
                <c:pt idx="24883">
                  <c:v>517.11</c:v>
                </c:pt>
                <c:pt idx="24884">
                  <c:v>113.4</c:v>
                </c:pt>
                <c:pt idx="24885">
                  <c:v>560.08000000000004</c:v>
                </c:pt>
                <c:pt idx="24886">
                  <c:v>141.35</c:v>
                </c:pt>
                <c:pt idx="24887">
                  <c:v>211.69</c:v>
                </c:pt>
                <c:pt idx="24888">
                  <c:v>309.10000000000002</c:v>
                </c:pt>
                <c:pt idx="24889">
                  <c:v>107.29</c:v>
                </c:pt>
                <c:pt idx="24890">
                  <c:v>14.06</c:v>
                </c:pt>
                <c:pt idx="24891">
                  <c:v>571.89</c:v>
                </c:pt>
                <c:pt idx="24892">
                  <c:v>363.84</c:v>
                </c:pt>
                <c:pt idx="24893">
                  <c:v>238.36</c:v>
                </c:pt>
                <c:pt idx="24894">
                  <c:v>200.01</c:v>
                </c:pt>
                <c:pt idx="24895">
                  <c:v>454.11</c:v>
                </c:pt>
                <c:pt idx="24896">
                  <c:v>443.85</c:v>
                </c:pt>
                <c:pt idx="24897">
                  <c:v>756.77</c:v>
                </c:pt>
                <c:pt idx="24898">
                  <c:v>123.76</c:v>
                </c:pt>
                <c:pt idx="24899">
                  <c:v>320.99</c:v>
                </c:pt>
                <c:pt idx="24900">
                  <c:v>256.52</c:v>
                </c:pt>
                <c:pt idx="24901">
                  <c:v>552.76</c:v>
                </c:pt>
                <c:pt idx="24902">
                  <c:v>796.5</c:v>
                </c:pt>
                <c:pt idx="24903">
                  <c:v>435.67</c:v>
                </c:pt>
                <c:pt idx="24904">
                  <c:v>595.02</c:v>
                </c:pt>
                <c:pt idx="24905">
                  <c:v>122.52</c:v>
                </c:pt>
                <c:pt idx="24906">
                  <c:v>354.91</c:v>
                </c:pt>
                <c:pt idx="24907">
                  <c:v>806.82</c:v>
                </c:pt>
                <c:pt idx="24908">
                  <c:v>205.77</c:v>
                </c:pt>
                <c:pt idx="24909">
                  <c:v>224.78</c:v>
                </c:pt>
                <c:pt idx="24910">
                  <c:v>266.64</c:v>
                </c:pt>
                <c:pt idx="24911">
                  <c:v>847.5</c:v>
                </c:pt>
                <c:pt idx="24912">
                  <c:v>245.11</c:v>
                </c:pt>
                <c:pt idx="24913">
                  <c:v>233.56</c:v>
                </c:pt>
                <c:pt idx="24914">
                  <c:v>342.83</c:v>
                </c:pt>
                <c:pt idx="24915">
                  <c:v>64</c:v>
                </c:pt>
                <c:pt idx="24916">
                  <c:v>131.69</c:v>
                </c:pt>
                <c:pt idx="24917">
                  <c:v>182.62</c:v>
                </c:pt>
                <c:pt idx="24918">
                  <c:v>778.94</c:v>
                </c:pt>
                <c:pt idx="24919">
                  <c:v>106.34</c:v>
                </c:pt>
                <c:pt idx="24920">
                  <c:v>216.23</c:v>
                </c:pt>
                <c:pt idx="24921">
                  <c:v>540.49</c:v>
                </c:pt>
                <c:pt idx="24922">
                  <c:v>273.02</c:v>
                </c:pt>
                <c:pt idx="24923">
                  <c:v>115.99</c:v>
                </c:pt>
                <c:pt idx="24924">
                  <c:v>242.41</c:v>
                </c:pt>
                <c:pt idx="24925">
                  <c:v>649.94000000000005</c:v>
                </c:pt>
                <c:pt idx="24926">
                  <c:v>123.85</c:v>
                </c:pt>
                <c:pt idx="24927">
                  <c:v>173.86</c:v>
                </c:pt>
                <c:pt idx="24928">
                  <c:v>20.03</c:v>
                </c:pt>
                <c:pt idx="24929">
                  <c:v>577.14</c:v>
                </c:pt>
                <c:pt idx="24930">
                  <c:v>382.18</c:v>
                </c:pt>
                <c:pt idx="24931">
                  <c:v>190.18</c:v>
                </c:pt>
                <c:pt idx="24932">
                  <c:v>219.82</c:v>
                </c:pt>
                <c:pt idx="24933">
                  <c:v>344.86</c:v>
                </c:pt>
                <c:pt idx="24934">
                  <c:v>0.62</c:v>
                </c:pt>
                <c:pt idx="24935">
                  <c:v>123.69</c:v>
                </c:pt>
                <c:pt idx="24936">
                  <c:v>694.84</c:v>
                </c:pt>
                <c:pt idx="24937">
                  <c:v>319.32</c:v>
                </c:pt>
                <c:pt idx="24938">
                  <c:v>172.62</c:v>
                </c:pt>
                <c:pt idx="24939">
                  <c:v>416.37</c:v>
                </c:pt>
                <c:pt idx="24940">
                  <c:v>93.64</c:v>
                </c:pt>
                <c:pt idx="24941">
                  <c:v>169.26</c:v>
                </c:pt>
                <c:pt idx="24942">
                  <c:v>41.11</c:v>
                </c:pt>
                <c:pt idx="24943">
                  <c:v>531.79</c:v>
                </c:pt>
                <c:pt idx="24944">
                  <c:v>434.46</c:v>
                </c:pt>
                <c:pt idx="24945">
                  <c:v>329.49</c:v>
                </c:pt>
                <c:pt idx="24946">
                  <c:v>311.83</c:v>
                </c:pt>
                <c:pt idx="24947">
                  <c:v>320.13</c:v>
                </c:pt>
                <c:pt idx="24948">
                  <c:v>664.23</c:v>
                </c:pt>
                <c:pt idx="24949">
                  <c:v>869.28</c:v>
                </c:pt>
                <c:pt idx="24950">
                  <c:v>562.03</c:v>
                </c:pt>
                <c:pt idx="24951">
                  <c:v>147.65</c:v>
                </c:pt>
                <c:pt idx="24952">
                  <c:v>213.97</c:v>
                </c:pt>
                <c:pt idx="24953">
                  <c:v>368.32</c:v>
                </c:pt>
                <c:pt idx="24954">
                  <c:v>12.83</c:v>
                </c:pt>
                <c:pt idx="24955">
                  <c:v>455.98</c:v>
                </c:pt>
                <c:pt idx="24956">
                  <c:v>547.97</c:v>
                </c:pt>
                <c:pt idx="24957">
                  <c:v>934.24</c:v>
                </c:pt>
                <c:pt idx="24958">
                  <c:v>431.98</c:v>
                </c:pt>
                <c:pt idx="24959">
                  <c:v>7.23</c:v>
                </c:pt>
                <c:pt idx="24960">
                  <c:v>233.45</c:v>
                </c:pt>
                <c:pt idx="24961">
                  <c:v>44.79</c:v>
                </c:pt>
                <c:pt idx="24962">
                  <c:v>552.76</c:v>
                </c:pt>
                <c:pt idx="24963">
                  <c:v>425.32</c:v>
                </c:pt>
                <c:pt idx="24964">
                  <c:v>434.73</c:v>
                </c:pt>
                <c:pt idx="24965">
                  <c:v>533.41999999999996</c:v>
                </c:pt>
                <c:pt idx="24966">
                  <c:v>348.8</c:v>
                </c:pt>
                <c:pt idx="24967">
                  <c:v>690.23</c:v>
                </c:pt>
                <c:pt idx="24968">
                  <c:v>366.07</c:v>
                </c:pt>
                <c:pt idx="24969">
                  <c:v>440.03</c:v>
                </c:pt>
                <c:pt idx="24970">
                  <c:v>121.21</c:v>
                </c:pt>
                <c:pt idx="24971">
                  <c:v>0.62</c:v>
                </c:pt>
                <c:pt idx="24972">
                  <c:v>279.31</c:v>
                </c:pt>
                <c:pt idx="24973">
                  <c:v>95.06</c:v>
                </c:pt>
                <c:pt idx="24974">
                  <c:v>244.7</c:v>
                </c:pt>
                <c:pt idx="24975">
                  <c:v>492.66</c:v>
                </c:pt>
                <c:pt idx="24976">
                  <c:v>645.45000000000005</c:v>
                </c:pt>
                <c:pt idx="24977">
                  <c:v>628.36</c:v>
                </c:pt>
                <c:pt idx="24978">
                  <c:v>680.72</c:v>
                </c:pt>
                <c:pt idx="24979">
                  <c:v>509.5</c:v>
                </c:pt>
                <c:pt idx="24980">
                  <c:v>826.34</c:v>
                </c:pt>
                <c:pt idx="24981">
                  <c:v>313.36</c:v>
                </c:pt>
                <c:pt idx="24982">
                  <c:v>106.16</c:v>
                </c:pt>
                <c:pt idx="24983">
                  <c:v>393.17</c:v>
                </c:pt>
                <c:pt idx="24984">
                  <c:v>0.62</c:v>
                </c:pt>
                <c:pt idx="24985">
                  <c:v>196.1</c:v>
                </c:pt>
                <c:pt idx="24986">
                  <c:v>340.22</c:v>
                </c:pt>
                <c:pt idx="24987">
                  <c:v>230.42</c:v>
                </c:pt>
                <c:pt idx="24988">
                  <c:v>594.35</c:v>
                </c:pt>
                <c:pt idx="24989">
                  <c:v>113.52</c:v>
                </c:pt>
                <c:pt idx="24990">
                  <c:v>287.2</c:v>
                </c:pt>
                <c:pt idx="24991">
                  <c:v>0.62</c:v>
                </c:pt>
                <c:pt idx="24992">
                  <c:v>302.74</c:v>
                </c:pt>
                <c:pt idx="24993">
                  <c:v>591.35</c:v>
                </c:pt>
                <c:pt idx="24994">
                  <c:v>202.85</c:v>
                </c:pt>
                <c:pt idx="24995">
                  <c:v>0.62</c:v>
                </c:pt>
                <c:pt idx="24996">
                  <c:v>350.23</c:v>
                </c:pt>
                <c:pt idx="24997">
                  <c:v>552.51</c:v>
                </c:pt>
                <c:pt idx="24998">
                  <c:v>442.19</c:v>
                </c:pt>
                <c:pt idx="24999">
                  <c:v>234.66</c:v>
                </c:pt>
                <c:pt idx="25000">
                  <c:v>127.96</c:v>
                </c:pt>
                <c:pt idx="25001">
                  <c:v>233.91</c:v>
                </c:pt>
                <c:pt idx="25002">
                  <c:v>466.88</c:v>
                </c:pt>
                <c:pt idx="25003">
                  <c:v>526.20000000000005</c:v>
                </c:pt>
                <c:pt idx="25004">
                  <c:v>619.46</c:v>
                </c:pt>
                <c:pt idx="25005">
                  <c:v>694.05</c:v>
                </c:pt>
                <c:pt idx="25006">
                  <c:v>230.47</c:v>
                </c:pt>
                <c:pt idx="25007">
                  <c:v>458.51</c:v>
                </c:pt>
                <c:pt idx="25008">
                  <c:v>673.8</c:v>
                </c:pt>
                <c:pt idx="25009">
                  <c:v>205.72</c:v>
                </c:pt>
                <c:pt idx="25010">
                  <c:v>242.79</c:v>
                </c:pt>
                <c:pt idx="25011">
                  <c:v>823.09</c:v>
                </c:pt>
                <c:pt idx="25012">
                  <c:v>376.41</c:v>
                </c:pt>
                <c:pt idx="25013">
                  <c:v>636.29</c:v>
                </c:pt>
                <c:pt idx="25014">
                  <c:v>422.37</c:v>
                </c:pt>
                <c:pt idx="25015">
                  <c:v>224.26</c:v>
                </c:pt>
                <c:pt idx="25016">
                  <c:v>468.54</c:v>
                </c:pt>
                <c:pt idx="25017">
                  <c:v>411.72</c:v>
                </c:pt>
                <c:pt idx="25018">
                  <c:v>280.83999999999997</c:v>
                </c:pt>
                <c:pt idx="25019">
                  <c:v>268.08999999999997</c:v>
                </c:pt>
                <c:pt idx="25020">
                  <c:v>537.26</c:v>
                </c:pt>
                <c:pt idx="25021">
                  <c:v>403.13</c:v>
                </c:pt>
                <c:pt idx="25022">
                  <c:v>449.04</c:v>
                </c:pt>
                <c:pt idx="25023">
                  <c:v>186.89</c:v>
                </c:pt>
                <c:pt idx="25024">
                  <c:v>519.39</c:v>
                </c:pt>
                <c:pt idx="25025">
                  <c:v>355.64</c:v>
                </c:pt>
                <c:pt idx="25026">
                  <c:v>127.5</c:v>
                </c:pt>
                <c:pt idx="25027">
                  <c:v>175.74</c:v>
                </c:pt>
                <c:pt idx="25028">
                  <c:v>701.1</c:v>
                </c:pt>
                <c:pt idx="25029">
                  <c:v>639.19000000000005</c:v>
                </c:pt>
                <c:pt idx="25030">
                  <c:v>354.91</c:v>
                </c:pt>
                <c:pt idx="25031">
                  <c:v>645.87</c:v>
                </c:pt>
                <c:pt idx="25032">
                  <c:v>472.83</c:v>
                </c:pt>
                <c:pt idx="25033">
                  <c:v>319.99</c:v>
                </c:pt>
                <c:pt idx="25034">
                  <c:v>206.14</c:v>
                </c:pt>
                <c:pt idx="25035">
                  <c:v>746.14</c:v>
                </c:pt>
                <c:pt idx="25036">
                  <c:v>945.79</c:v>
                </c:pt>
                <c:pt idx="25037">
                  <c:v>408.97</c:v>
                </c:pt>
                <c:pt idx="25038">
                  <c:v>121.89</c:v>
                </c:pt>
                <c:pt idx="25039">
                  <c:v>543.63</c:v>
                </c:pt>
                <c:pt idx="25040">
                  <c:v>285.36</c:v>
                </c:pt>
                <c:pt idx="25041">
                  <c:v>173.16</c:v>
                </c:pt>
                <c:pt idx="25042">
                  <c:v>244.88</c:v>
                </c:pt>
                <c:pt idx="25043">
                  <c:v>456.5</c:v>
                </c:pt>
                <c:pt idx="25044">
                  <c:v>753.94</c:v>
                </c:pt>
                <c:pt idx="25045">
                  <c:v>371.14</c:v>
                </c:pt>
                <c:pt idx="25046">
                  <c:v>555.57000000000005</c:v>
                </c:pt>
                <c:pt idx="25047">
                  <c:v>80.47</c:v>
                </c:pt>
                <c:pt idx="25048">
                  <c:v>527.44000000000005</c:v>
                </c:pt>
                <c:pt idx="25049">
                  <c:v>206.15</c:v>
                </c:pt>
                <c:pt idx="25050">
                  <c:v>188.4</c:v>
                </c:pt>
                <c:pt idx="25051">
                  <c:v>64.53</c:v>
                </c:pt>
                <c:pt idx="25052">
                  <c:v>303.42</c:v>
                </c:pt>
                <c:pt idx="25053">
                  <c:v>174.63</c:v>
                </c:pt>
                <c:pt idx="25054">
                  <c:v>456.19</c:v>
                </c:pt>
                <c:pt idx="25055">
                  <c:v>140.68</c:v>
                </c:pt>
                <c:pt idx="25056">
                  <c:v>447.21</c:v>
                </c:pt>
                <c:pt idx="25057">
                  <c:v>520.38</c:v>
                </c:pt>
                <c:pt idx="25058">
                  <c:v>597.59</c:v>
                </c:pt>
                <c:pt idx="25059">
                  <c:v>382.71</c:v>
                </c:pt>
                <c:pt idx="25060">
                  <c:v>591.78</c:v>
                </c:pt>
                <c:pt idx="25061">
                  <c:v>298.47000000000003</c:v>
                </c:pt>
                <c:pt idx="25062">
                  <c:v>510.52</c:v>
                </c:pt>
                <c:pt idx="25063">
                  <c:v>267.86</c:v>
                </c:pt>
                <c:pt idx="25064">
                  <c:v>355.27</c:v>
                </c:pt>
                <c:pt idx="25065">
                  <c:v>214.93</c:v>
                </c:pt>
                <c:pt idx="25066">
                  <c:v>435.58</c:v>
                </c:pt>
                <c:pt idx="25067">
                  <c:v>823.7</c:v>
                </c:pt>
                <c:pt idx="25068">
                  <c:v>330.86</c:v>
                </c:pt>
                <c:pt idx="25069">
                  <c:v>178.64</c:v>
                </c:pt>
                <c:pt idx="25070">
                  <c:v>476.08</c:v>
                </c:pt>
                <c:pt idx="25071">
                  <c:v>139.86000000000001</c:v>
                </c:pt>
                <c:pt idx="25072">
                  <c:v>445.8</c:v>
                </c:pt>
                <c:pt idx="25073">
                  <c:v>406.34</c:v>
                </c:pt>
                <c:pt idx="25074">
                  <c:v>572.66999999999996</c:v>
                </c:pt>
                <c:pt idx="25075">
                  <c:v>408.97</c:v>
                </c:pt>
                <c:pt idx="25076">
                  <c:v>496.32</c:v>
                </c:pt>
                <c:pt idx="25077">
                  <c:v>636.21</c:v>
                </c:pt>
                <c:pt idx="25078">
                  <c:v>578.79999999999995</c:v>
                </c:pt>
                <c:pt idx="25079">
                  <c:v>423.51</c:v>
                </c:pt>
                <c:pt idx="25080">
                  <c:v>389.4</c:v>
                </c:pt>
                <c:pt idx="25081">
                  <c:v>581.65</c:v>
                </c:pt>
                <c:pt idx="25082">
                  <c:v>401.25</c:v>
                </c:pt>
                <c:pt idx="25083">
                  <c:v>185.04</c:v>
                </c:pt>
                <c:pt idx="25084">
                  <c:v>575.77</c:v>
                </c:pt>
                <c:pt idx="25085">
                  <c:v>281.99</c:v>
                </c:pt>
                <c:pt idx="25086">
                  <c:v>375.42</c:v>
                </c:pt>
                <c:pt idx="25087">
                  <c:v>331.94</c:v>
                </c:pt>
                <c:pt idx="25088">
                  <c:v>419.33</c:v>
                </c:pt>
                <c:pt idx="25089">
                  <c:v>304.22000000000003</c:v>
                </c:pt>
                <c:pt idx="25090">
                  <c:v>467.68</c:v>
                </c:pt>
                <c:pt idx="25091">
                  <c:v>90.09</c:v>
                </c:pt>
                <c:pt idx="25092">
                  <c:v>259.27</c:v>
                </c:pt>
                <c:pt idx="25093">
                  <c:v>415.96</c:v>
                </c:pt>
                <c:pt idx="25094">
                  <c:v>0.62</c:v>
                </c:pt>
                <c:pt idx="25095">
                  <c:v>838.95</c:v>
                </c:pt>
                <c:pt idx="25096">
                  <c:v>803.73</c:v>
                </c:pt>
                <c:pt idx="25097">
                  <c:v>214.59</c:v>
                </c:pt>
                <c:pt idx="25098">
                  <c:v>0.62</c:v>
                </c:pt>
                <c:pt idx="25099">
                  <c:v>448.73</c:v>
                </c:pt>
                <c:pt idx="25100">
                  <c:v>426.79</c:v>
                </c:pt>
                <c:pt idx="25101">
                  <c:v>140.71</c:v>
                </c:pt>
                <c:pt idx="25102">
                  <c:v>243.79</c:v>
                </c:pt>
                <c:pt idx="25103">
                  <c:v>101.35</c:v>
                </c:pt>
                <c:pt idx="25104">
                  <c:v>474.71</c:v>
                </c:pt>
                <c:pt idx="25105">
                  <c:v>99.08</c:v>
                </c:pt>
                <c:pt idx="25106">
                  <c:v>190.83</c:v>
                </c:pt>
                <c:pt idx="25107">
                  <c:v>276.26</c:v>
                </c:pt>
                <c:pt idx="25108">
                  <c:v>111.75</c:v>
                </c:pt>
                <c:pt idx="25109">
                  <c:v>597.65</c:v>
                </c:pt>
                <c:pt idx="25110">
                  <c:v>144.72</c:v>
                </c:pt>
                <c:pt idx="25111">
                  <c:v>712.42</c:v>
                </c:pt>
                <c:pt idx="25112">
                  <c:v>0.62</c:v>
                </c:pt>
                <c:pt idx="25113">
                  <c:v>266.7</c:v>
                </c:pt>
                <c:pt idx="25114">
                  <c:v>630.5</c:v>
                </c:pt>
                <c:pt idx="25115">
                  <c:v>201.61</c:v>
                </c:pt>
                <c:pt idx="25116">
                  <c:v>646.08000000000004</c:v>
                </c:pt>
                <c:pt idx="25117">
                  <c:v>95.44</c:v>
                </c:pt>
                <c:pt idx="25118">
                  <c:v>251.86</c:v>
                </c:pt>
                <c:pt idx="25119">
                  <c:v>141.44</c:v>
                </c:pt>
                <c:pt idx="25120">
                  <c:v>199.06</c:v>
                </c:pt>
                <c:pt idx="25121">
                  <c:v>471.64</c:v>
                </c:pt>
                <c:pt idx="25122">
                  <c:v>525.23</c:v>
                </c:pt>
                <c:pt idx="25123">
                  <c:v>785.06</c:v>
                </c:pt>
                <c:pt idx="25124">
                  <c:v>249.86</c:v>
                </c:pt>
                <c:pt idx="25125">
                  <c:v>406.37</c:v>
                </c:pt>
                <c:pt idx="25126">
                  <c:v>483.93</c:v>
                </c:pt>
                <c:pt idx="25127">
                  <c:v>666.09</c:v>
                </c:pt>
                <c:pt idx="25128">
                  <c:v>339.18</c:v>
                </c:pt>
                <c:pt idx="25129">
                  <c:v>417.8</c:v>
                </c:pt>
                <c:pt idx="25130">
                  <c:v>580.02</c:v>
                </c:pt>
                <c:pt idx="25131">
                  <c:v>175.28</c:v>
                </c:pt>
                <c:pt idx="25132">
                  <c:v>259.47000000000003</c:v>
                </c:pt>
                <c:pt idx="25133">
                  <c:v>234.88</c:v>
                </c:pt>
                <c:pt idx="25134">
                  <c:v>204.77</c:v>
                </c:pt>
                <c:pt idx="25135">
                  <c:v>119.58</c:v>
                </c:pt>
                <c:pt idx="25136">
                  <c:v>202.84</c:v>
                </c:pt>
                <c:pt idx="25137">
                  <c:v>10.029999999999999</c:v>
                </c:pt>
                <c:pt idx="25138">
                  <c:v>58.04</c:v>
                </c:pt>
                <c:pt idx="25139">
                  <c:v>207.05</c:v>
                </c:pt>
                <c:pt idx="25140">
                  <c:v>384.26</c:v>
                </c:pt>
                <c:pt idx="25141">
                  <c:v>633.80999999999995</c:v>
                </c:pt>
                <c:pt idx="25142">
                  <c:v>534.16999999999996</c:v>
                </c:pt>
                <c:pt idx="25143">
                  <c:v>261.75</c:v>
                </c:pt>
                <c:pt idx="25144">
                  <c:v>443.72</c:v>
                </c:pt>
                <c:pt idx="25145">
                  <c:v>0.62</c:v>
                </c:pt>
                <c:pt idx="25146">
                  <c:v>618.24</c:v>
                </c:pt>
                <c:pt idx="25147">
                  <c:v>348.72</c:v>
                </c:pt>
                <c:pt idx="25148">
                  <c:v>507.6</c:v>
                </c:pt>
                <c:pt idx="25149">
                  <c:v>385.78</c:v>
                </c:pt>
                <c:pt idx="25150">
                  <c:v>8.61</c:v>
                </c:pt>
                <c:pt idx="25151">
                  <c:v>481.71</c:v>
                </c:pt>
                <c:pt idx="25152">
                  <c:v>0.62</c:v>
                </c:pt>
                <c:pt idx="25153">
                  <c:v>529.29</c:v>
                </c:pt>
                <c:pt idx="25154">
                  <c:v>20.39</c:v>
                </c:pt>
                <c:pt idx="25155">
                  <c:v>272.06</c:v>
                </c:pt>
                <c:pt idx="25156">
                  <c:v>280.62</c:v>
                </c:pt>
                <c:pt idx="25157">
                  <c:v>527.30999999999995</c:v>
                </c:pt>
                <c:pt idx="25158">
                  <c:v>563.80999999999995</c:v>
                </c:pt>
                <c:pt idx="25159">
                  <c:v>192.57</c:v>
                </c:pt>
                <c:pt idx="25160">
                  <c:v>162.18</c:v>
                </c:pt>
                <c:pt idx="25161">
                  <c:v>223.5</c:v>
                </c:pt>
                <c:pt idx="25162">
                  <c:v>371.02</c:v>
                </c:pt>
                <c:pt idx="25163">
                  <c:v>251.13</c:v>
                </c:pt>
                <c:pt idx="25164">
                  <c:v>198.7</c:v>
                </c:pt>
                <c:pt idx="25165">
                  <c:v>35.74</c:v>
                </c:pt>
                <c:pt idx="25166">
                  <c:v>0.62</c:v>
                </c:pt>
                <c:pt idx="25167">
                  <c:v>378.6</c:v>
                </c:pt>
                <c:pt idx="25168">
                  <c:v>560.66999999999996</c:v>
                </c:pt>
                <c:pt idx="25169">
                  <c:v>104.88</c:v>
                </c:pt>
                <c:pt idx="25170">
                  <c:v>430.65</c:v>
                </c:pt>
                <c:pt idx="25171">
                  <c:v>298.88</c:v>
                </c:pt>
                <c:pt idx="25172">
                  <c:v>1592.94</c:v>
                </c:pt>
                <c:pt idx="25173">
                  <c:v>0.62</c:v>
                </c:pt>
                <c:pt idx="25174">
                  <c:v>310.97000000000003</c:v>
                </c:pt>
                <c:pt idx="25175">
                  <c:v>0.62</c:v>
                </c:pt>
                <c:pt idx="25176">
                  <c:v>530.12</c:v>
                </c:pt>
                <c:pt idx="25177">
                  <c:v>516.79999999999995</c:v>
                </c:pt>
                <c:pt idx="25178">
                  <c:v>565.53</c:v>
                </c:pt>
                <c:pt idx="25179">
                  <c:v>549.46</c:v>
                </c:pt>
                <c:pt idx="25180">
                  <c:v>744.5</c:v>
                </c:pt>
                <c:pt idx="25181">
                  <c:v>563.32000000000005</c:v>
                </c:pt>
                <c:pt idx="25182">
                  <c:v>826.59</c:v>
                </c:pt>
                <c:pt idx="25183">
                  <c:v>585.72</c:v>
                </c:pt>
                <c:pt idx="25184">
                  <c:v>538.5</c:v>
                </c:pt>
                <c:pt idx="25185">
                  <c:v>358.41</c:v>
                </c:pt>
                <c:pt idx="25186">
                  <c:v>620.61</c:v>
                </c:pt>
                <c:pt idx="25187">
                  <c:v>560.32000000000005</c:v>
                </c:pt>
                <c:pt idx="25188">
                  <c:v>224.53</c:v>
                </c:pt>
                <c:pt idx="25189">
                  <c:v>428.17</c:v>
                </c:pt>
                <c:pt idx="25190">
                  <c:v>224.97</c:v>
                </c:pt>
                <c:pt idx="25191">
                  <c:v>73.06</c:v>
                </c:pt>
                <c:pt idx="25192">
                  <c:v>385.25</c:v>
                </c:pt>
                <c:pt idx="25193">
                  <c:v>244.39</c:v>
                </c:pt>
                <c:pt idx="25194">
                  <c:v>392.06</c:v>
                </c:pt>
                <c:pt idx="25195">
                  <c:v>516.28</c:v>
                </c:pt>
                <c:pt idx="25196">
                  <c:v>548.1</c:v>
                </c:pt>
                <c:pt idx="25197">
                  <c:v>788.47</c:v>
                </c:pt>
                <c:pt idx="25198">
                  <c:v>196.26</c:v>
                </c:pt>
                <c:pt idx="25199">
                  <c:v>541.79999999999995</c:v>
                </c:pt>
                <c:pt idx="25200">
                  <c:v>506.53</c:v>
                </c:pt>
                <c:pt idx="25201">
                  <c:v>212.15</c:v>
                </c:pt>
                <c:pt idx="25202">
                  <c:v>461.57</c:v>
                </c:pt>
                <c:pt idx="25203">
                  <c:v>274.48</c:v>
                </c:pt>
                <c:pt idx="25204">
                  <c:v>321.05</c:v>
                </c:pt>
                <c:pt idx="25205">
                  <c:v>103.28</c:v>
                </c:pt>
                <c:pt idx="25206">
                  <c:v>390.43</c:v>
                </c:pt>
                <c:pt idx="25207">
                  <c:v>476.76</c:v>
                </c:pt>
                <c:pt idx="25208">
                  <c:v>110.85</c:v>
                </c:pt>
                <c:pt idx="25209">
                  <c:v>199.54</c:v>
                </c:pt>
                <c:pt idx="25210">
                  <c:v>561.34</c:v>
                </c:pt>
                <c:pt idx="25211">
                  <c:v>528.55999999999995</c:v>
                </c:pt>
                <c:pt idx="25212">
                  <c:v>835.52</c:v>
                </c:pt>
                <c:pt idx="25213">
                  <c:v>16.760000000000002</c:v>
                </c:pt>
                <c:pt idx="25214">
                  <c:v>156.26</c:v>
                </c:pt>
                <c:pt idx="25215">
                  <c:v>485.65</c:v>
                </c:pt>
                <c:pt idx="25216">
                  <c:v>365.58</c:v>
                </c:pt>
                <c:pt idx="25217">
                  <c:v>211.03</c:v>
                </c:pt>
                <c:pt idx="25218">
                  <c:v>486.2</c:v>
                </c:pt>
                <c:pt idx="25219">
                  <c:v>255.23</c:v>
                </c:pt>
                <c:pt idx="25220">
                  <c:v>136.93</c:v>
                </c:pt>
                <c:pt idx="25221">
                  <c:v>308.61</c:v>
                </c:pt>
                <c:pt idx="25222">
                  <c:v>522.16</c:v>
                </c:pt>
                <c:pt idx="25223">
                  <c:v>261.29000000000002</c:v>
                </c:pt>
                <c:pt idx="25224">
                  <c:v>109.32</c:v>
                </c:pt>
                <c:pt idx="25225">
                  <c:v>338.27</c:v>
                </c:pt>
                <c:pt idx="25226">
                  <c:v>99.82</c:v>
                </c:pt>
                <c:pt idx="25227">
                  <c:v>702.79</c:v>
                </c:pt>
                <c:pt idx="25228">
                  <c:v>202.98</c:v>
                </c:pt>
                <c:pt idx="25229">
                  <c:v>280.76</c:v>
                </c:pt>
                <c:pt idx="25230">
                  <c:v>587.39</c:v>
                </c:pt>
                <c:pt idx="25231">
                  <c:v>442.47</c:v>
                </c:pt>
                <c:pt idx="25232">
                  <c:v>566.70000000000005</c:v>
                </c:pt>
                <c:pt idx="25233">
                  <c:v>366.79</c:v>
                </c:pt>
                <c:pt idx="25234">
                  <c:v>13.87</c:v>
                </c:pt>
                <c:pt idx="25235">
                  <c:v>506.83</c:v>
                </c:pt>
                <c:pt idx="25236">
                  <c:v>610.33000000000004</c:v>
                </c:pt>
                <c:pt idx="25237">
                  <c:v>881.89</c:v>
                </c:pt>
                <c:pt idx="25238">
                  <c:v>554.76</c:v>
                </c:pt>
                <c:pt idx="25239">
                  <c:v>362.08</c:v>
                </c:pt>
                <c:pt idx="25240">
                  <c:v>594.92999999999995</c:v>
                </c:pt>
                <c:pt idx="25241">
                  <c:v>224.16</c:v>
                </c:pt>
                <c:pt idx="25242">
                  <c:v>781.54</c:v>
                </c:pt>
                <c:pt idx="25243">
                  <c:v>302.83999999999997</c:v>
                </c:pt>
                <c:pt idx="25244">
                  <c:v>655.94</c:v>
                </c:pt>
                <c:pt idx="25245">
                  <c:v>0.62</c:v>
                </c:pt>
                <c:pt idx="25246">
                  <c:v>0.62</c:v>
                </c:pt>
                <c:pt idx="25247">
                  <c:v>549.6</c:v>
                </c:pt>
                <c:pt idx="25248">
                  <c:v>268.85000000000002</c:v>
                </c:pt>
                <c:pt idx="25249">
                  <c:v>493.74</c:v>
                </c:pt>
                <c:pt idx="25250">
                  <c:v>268.89999999999998</c:v>
                </c:pt>
                <c:pt idx="25251">
                  <c:v>353.12</c:v>
                </c:pt>
                <c:pt idx="25252">
                  <c:v>392.43</c:v>
                </c:pt>
                <c:pt idx="25253">
                  <c:v>740.92</c:v>
                </c:pt>
                <c:pt idx="25254">
                  <c:v>683.42</c:v>
                </c:pt>
                <c:pt idx="25255">
                  <c:v>433.76</c:v>
                </c:pt>
                <c:pt idx="25256">
                  <c:v>0.62</c:v>
                </c:pt>
                <c:pt idx="25257">
                  <c:v>182.49</c:v>
                </c:pt>
                <c:pt idx="25258">
                  <c:v>216.49</c:v>
                </c:pt>
                <c:pt idx="25259">
                  <c:v>334.66</c:v>
                </c:pt>
                <c:pt idx="25260">
                  <c:v>146.68</c:v>
                </c:pt>
                <c:pt idx="25261">
                  <c:v>240.94</c:v>
                </c:pt>
                <c:pt idx="25262">
                  <c:v>309.23</c:v>
                </c:pt>
                <c:pt idx="25263">
                  <c:v>490.59</c:v>
                </c:pt>
                <c:pt idx="25264">
                  <c:v>130.47</c:v>
                </c:pt>
                <c:pt idx="25265">
                  <c:v>146.97</c:v>
                </c:pt>
                <c:pt idx="25266">
                  <c:v>490.35</c:v>
                </c:pt>
                <c:pt idx="25267">
                  <c:v>492.05</c:v>
                </c:pt>
                <c:pt idx="25268">
                  <c:v>0.62</c:v>
                </c:pt>
                <c:pt idx="25269">
                  <c:v>224.9</c:v>
                </c:pt>
                <c:pt idx="25270">
                  <c:v>220.74</c:v>
                </c:pt>
                <c:pt idx="25271">
                  <c:v>0.62</c:v>
                </c:pt>
                <c:pt idx="25272">
                  <c:v>209.52</c:v>
                </c:pt>
                <c:pt idx="25273">
                  <c:v>230.89</c:v>
                </c:pt>
                <c:pt idx="25274">
                  <c:v>228.18</c:v>
                </c:pt>
                <c:pt idx="25275">
                  <c:v>181.27</c:v>
                </c:pt>
                <c:pt idx="25276">
                  <c:v>377.58</c:v>
                </c:pt>
                <c:pt idx="25277">
                  <c:v>459.76</c:v>
                </c:pt>
                <c:pt idx="25278">
                  <c:v>0.62</c:v>
                </c:pt>
                <c:pt idx="25279">
                  <c:v>149.36000000000001</c:v>
                </c:pt>
                <c:pt idx="25280">
                  <c:v>0.62</c:v>
                </c:pt>
                <c:pt idx="25281">
                  <c:v>111.38</c:v>
                </c:pt>
                <c:pt idx="25282">
                  <c:v>364.67</c:v>
                </c:pt>
                <c:pt idx="25283">
                  <c:v>238.55</c:v>
                </c:pt>
                <c:pt idx="25284">
                  <c:v>321.52</c:v>
                </c:pt>
                <c:pt idx="25285">
                  <c:v>465.28</c:v>
                </c:pt>
                <c:pt idx="25286">
                  <c:v>316.55</c:v>
                </c:pt>
                <c:pt idx="25287">
                  <c:v>264.02</c:v>
                </c:pt>
                <c:pt idx="25288">
                  <c:v>169.91</c:v>
                </c:pt>
                <c:pt idx="25289">
                  <c:v>0.62</c:v>
                </c:pt>
                <c:pt idx="25290">
                  <c:v>253.95</c:v>
                </c:pt>
                <c:pt idx="25291">
                  <c:v>862.59</c:v>
                </c:pt>
                <c:pt idx="25292">
                  <c:v>25.13</c:v>
                </c:pt>
                <c:pt idx="25293">
                  <c:v>142.15</c:v>
                </c:pt>
                <c:pt idx="25294">
                  <c:v>385.36</c:v>
                </c:pt>
                <c:pt idx="25295">
                  <c:v>305.83</c:v>
                </c:pt>
                <c:pt idx="25296">
                  <c:v>443.55</c:v>
                </c:pt>
                <c:pt idx="25297">
                  <c:v>387.96</c:v>
                </c:pt>
                <c:pt idx="25298">
                  <c:v>186.09</c:v>
                </c:pt>
                <c:pt idx="25299">
                  <c:v>109.75</c:v>
                </c:pt>
                <c:pt idx="25300">
                  <c:v>250.9</c:v>
                </c:pt>
                <c:pt idx="25301">
                  <c:v>0.62</c:v>
                </c:pt>
                <c:pt idx="25302">
                  <c:v>490.41</c:v>
                </c:pt>
                <c:pt idx="25303">
                  <c:v>145.88999999999999</c:v>
                </c:pt>
                <c:pt idx="25304">
                  <c:v>302.33</c:v>
                </c:pt>
                <c:pt idx="25305">
                  <c:v>399.77</c:v>
                </c:pt>
                <c:pt idx="25306">
                  <c:v>178.75</c:v>
                </c:pt>
                <c:pt idx="25307">
                  <c:v>428.26</c:v>
                </c:pt>
                <c:pt idx="25308">
                  <c:v>775.86</c:v>
                </c:pt>
                <c:pt idx="25309">
                  <c:v>0.62</c:v>
                </c:pt>
                <c:pt idx="25310">
                  <c:v>332.89</c:v>
                </c:pt>
                <c:pt idx="25311">
                  <c:v>634.63</c:v>
                </c:pt>
                <c:pt idx="25312">
                  <c:v>221.48</c:v>
                </c:pt>
                <c:pt idx="25313">
                  <c:v>41.5</c:v>
                </c:pt>
                <c:pt idx="25314">
                  <c:v>295.81</c:v>
                </c:pt>
                <c:pt idx="25315">
                  <c:v>332.48</c:v>
                </c:pt>
                <c:pt idx="25316">
                  <c:v>822.33</c:v>
                </c:pt>
                <c:pt idx="25317">
                  <c:v>450.94</c:v>
                </c:pt>
                <c:pt idx="25318">
                  <c:v>184.41</c:v>
                </c:pt>
                <c:pt idx="25319">
                  <c:v>139.07</c:v>
                </c:pt>
                <c:pt idx="25320">
                  <c:v>266.37</c:v>
                </c:pt>
                <c:pt idx="25321">
                  <c:v>323.32</c:v>
                </c:pt>
                <c:pt idx="25322">
                  <c:v>0.62</c:v>
                </c:pt>
                <c:pt idx="25323">
                  <c:v>49.85</c:v>
                </c:pt>
                <c:pt idx="25324">
                  <c:v>0.62</c:v>
                </c:pt>
                <c:pt idx="25325">
                  <c:v>363.42</c:v>
                </c:pt>
                <c:pt idx="25326">
                  <c:v>433.47</c:v>
                </c:pt>
                <c:pt idx="25327">
                  <c:v>216.13</c:v>
                </c:pt>
                <c:pt idx="25328">
                  <c:v>283.67</c:v>
                </c:pt>
                <c:pt idx="25329">
                  <c:v>249.76</c:v>
                </c:pt>
                <c:pt idx="25330">
                  <c:v>344.8</c:v>
                </c:pt>
                <c:pt idx="25331">
                  <c:v>493.96</c:v>
                </c:pt>
                <c:pt idx="25332">
                  <c:v>196.37</c:v>
                </c:pt>
                <c:pt idx="25333">
                  <c:v>375.32</c:v>
                </c:pt>
                <c:pt idx="25334">
                  <c:v>249.76</c:v>
                </c:pt>
                <c:pt idx="25335">
                  <c:v>284.20999999999998</c:v>
                </c:pt>
                <c:pt idx="25336">
                  <c:v>285.69</c:v>
                </c:pt>
                <c:pt idx="25337">
                  <c:v>399.95</c:v>
                </c:pt>
                <c:pt idx="25338">
                  <c:v>305.68</c:v>
                </c:pt>
                <c:pt idx="25339">
                  <c:v>0.62</c:v>
                </c:pt>
                <c:pt idx="25340">
                  <c:v>1257.21</c:v>
                </c:pt>
                <c:pt idx="25341">
                  <c:v>266.27</c:v>
                </c:pt>
                <c:pt idx="25342">
                  <c:v>408.88</c:v>
                </c:pt>
                <c:pt idx="25343">
                  <c:v>554.57000000000005</c:v>
                </c:pt>
                <c:pt idx="25344">
                  <c:v>169.66</c:v>
                </c:pt>
                <c:pt idx="25345">
                  <c:v>703.21</c:v>
                </c:pt>
                <c:pt idx="25346">
                  <c:v>298.22000000000003</c:v>
                </c:pt>
                <c:pt idx="25347">
                  <c:v>320.82</c:v>
                </c:pt>
                <c:pt idx="25348">
                  <c:v>128.21</c:v>
                </c:pt>
                <c:pt idx="25349">
                  <c:v>241.21</c:v>
                </c:pt>
                <c:pt idx="25350">
                  <c:v>162.1</c:v>
                </c:pt>
                <c:pt idx="25351">
                  <c:v>462.18</c:v>
                </c:pt>
                <c:pt idx="25352">
                  <c:v>170</c:v>
                </c:pt>
                <c:pt idx="25353">
                  <c:v>448.69</c:v>
                </c:pt>
                <c:pt idx="25354">
                  <c:v>163.72999999999999</c:v>
                </c:pt>
                <c:pt idx="25355">
                  <c:v>267.58</c:v>
                </c:pt>
                <c:pt idx="25356">
                  <c:v>474.39</c:v>
                </c:pt>
                <c:pt idx="25357">
                  <c:v>389.57</c:v>
                </c:pt>
                <c:pt idx="25358">
                  <c:v>131.71</c:v>
                </c:pt>
                <c:pt idx="25359">
                  <c:v>321.8</c:v>
                </c:pt>
                <c:pt idx="25360">
                  <c:v>353.68</c:v>
                </c:pt>
                <c:pt idx="25361">
                  <c:v>27.74</c:v>
                </c:pt>
                <c:pt idx="25362">
                  <c:v>0.62</c:v>
                </c:pt>
                <c:pt idx="25363">
                  <c:v>483.97</c:v>
                </c:pt>
                <c:pt idx="25364">
                  <c:v>169.68</c:v>
                </c:pt>
                <c:pt idx="25365">
                  <c:v>0.62</c:v>
                </c:pt>
                <c:pt idx="25366">
                  <c:v>330.08</c:v>
                </c:pt>
                <c:pt idx="25367">
                  <c:v>358.19</c:v>
                </c:pt>
                <c:pt idx="25368">
                  <c:v>0.62</c:v>
                </c:pt>
                <c:pt idx="25369">
                  <c:v>332.85</c:v>
                </c:pt>
                <c:pt idx="25370">
                  <c:v>479.45</c:v>
                </c:pt>
                <c:pt idx="25371">
                  <c:v>607.29</c:v>
                </c:pt>
                <c:pt idx="25372">
                  <c:v>288.02</c:v>
                </c:pt>
                <c:pt idx="25373">
                  <c:v>100.59</c:v>
                </c:pt>
                <c:pt idx="25374">
                  <c:v>891.38</c:v>
                </c:pt>
                <c:pt idx="25375">
                  <c:v>247.35</c:v>
                </c:pt>
                <c:pt idx="25376">
                  <c:v>193.79</c:v>
                </c:pt>
                <c:pt idx="25377">
                  <c:v>499.92</c:v>
                </c:pt>
                <c:pt idx="25378">
                  <c:v>520.80999999999995</c:v>
                </c:pt>
                <c:pt idx="25379">
                  <c:v>136.72</c:v>
                </c:pt>
                <c:pt idx="25380">
                  <c:v>394.48</c:v>
                </c:pt>
                <c:pt idx="25381">
                  <c:v>204.08</c:v>
                </c:pt>
                <c:pt idx="25382">
                  <c:v>376.49</c:v>
                </c:pt>
                <c:pt idx="25383">
                  <c:v>245.5</c:v>
                </c:pt>
                <c:pt idx="25384">
                  <c:v>754.27</c:v>
                </c:pt>
                <c:pt idx="25385">
                  <c:v>349.36</c:v>
                </c:pt>
                <c:pt idx="25386">
                  <c:v>379.1</c:v>
                </c:pt>
                <c:pt idx="25387">
                  <c:v>131.35</c:v>
                </c:pt>
                <c:pt idx="25388">
                  <c:v>819.79</c:v>
                </c:pt>
                <c:pt idx="25389">
                  <c:v>378.99</c:v>
                </c:pt>
                <c:pt idx="25390">
                  <c:v>192.66</c:v>
                </c:pt>
                <c:pt idx="25391">
                  <c:v>0.62</c:v>
                </c:pt>
                <c:pt idx="25392">
                  <c:v>177.99</c:v>
                </c:pt>
                <c:pt idx="25393">
                  <c:v>600.26</c:v>
                </c:pt>
                <c:pt idx="25394">
                  <c:v>12.69</c:v>
                </c:pt>
                <c:pt idx="25395">
                  <c:v>193.07</c:v>
                </c:pt>
                <c:pt idx="25396">
                  <c:v>83.23</c:v>
                </c:pt>
                <c:pt idx="25397">
                  <c:v>206.7</c:v>
                </c:pt>
                <c:pt idx="25398">
                  <c:v>580.33000000000004</c:v>
                </c:pt>
                <c:pt idx="25399">
                  <c:v>61.05</c:v>
                </c:pt>
                <c:pt idx="25400">
                  <c:v>236.01</c:v>
                </c:pt>
                <c:pt idx="25401">
                  <c:v>812.86</c:v>
                </c:pt>
                <c:pt idx="25402">
                  <c:v>442.68</c:v>
                </c:pt>
                <c:pt idx="25403">
                  <c:v>0.62</c:v>
                </c:pt>
                <c:pt idx="25404">
                  <c:v>573.53</c:v>
                </c:pt>
                <c:pt idx="25405">
                  <c:v>170.37</c:v>
                </c:pt>
                <c:pt idx="25406">
                  <c:v>315.72000000000003</c:v>
                </c:pt>
                <c:pt idx="25407">
                  <c:v>225.47</c:v>
                </c:pt>
                <c:pt idx="25408">
                  <c:v>422.36</c:v>
                </c:pt>
                <c:pt idx="25409">
                  <c:v>258.32</c:v>
                </c:pt>
                <c:pt idx="25410">
                  <c:v>267.87</c:v>
                </c:pt>
                <c:pt idx="25411">
                  <c:v>445.43</c:v>
                </c:pt>
                <c:pt idx="25412">
                  <c:v>113.62</c:v>
                </c:pt>
                <c:pt idx="25413">
                  <c:v>499.74</c:v>
                </c:pt>
                <c:pt idx="25414">
                  <c:v>358.71</c:v>
                </c:pt>
                <c:pt idx="25415">
                  <c:v>103.43</c:v>
                </c:pt>
                <c:pt idx="25416">
                  <c:v>506.38</c:v>
                </c:pt>
                <c:pt idx="25417">
                  <c:v>455.89</c:v>
                </c:pt>
                <c:pt idx="25418">
                  <c:v>84.93</c:v>
                </c:pt>
                <c:pt idx="25419">
                  <c:v>630.71</c:v>
                </c:pt>
                <c:pt idx="25420">
                  <c:v>372.85</c:v>
                </c:pt>
                <c:pt idx="25421">
                  <c:v>439.2</c:v>
                </c:pt>
                <c:pt idx="25422">
                  <c:v>716.04</c:v>
                </c:pt>
                <c:pt idx="25423">
                  <c:v>217.47</c:v>
                </c:pt>
                <c:pt idx="25424">
                  <c:v>269</c:v>
                </c:pt>
                <c:pt idx="25425">
                  <c:v>0.62</c:v>
                </c:pt>
                <c:pt idx="25426">
                  <c:v>846.22</c:v>
                </c:pt>
                <c:pt idx="25427">
                  <c:v>219.45</c:v>
                </c:pt>
                <c:pt idx="25428">
                  <c:v>205.32</c:v>
                </c:pt>
                <c:pt idx="25429">
                  <c:v>200.72</c:v>
                </c:pt>
                <c:pt idx="25430">
                  <c:v>367.76</c:v>
                </c:pt>
                <c:pt idx="25431">
                  <c:v>502.8</c:v>
                </c:pt>
                <c:pt idx="25432">
                  <c:v>541.05999999999995</c:v>
                </c:pt>
                <c:pt idx="25433">
                  <c:v>95.1</c:v>
                </c:pt>
                <c:pt idx="25434">
                  <c:v>374.3</c:v>
                </c:pt>
                <c:pt idx="25435">
                  <c:v>256.14999999999998</c:v>
                </c:pt>
                <c:pt idx="25436">
                  <c:v>398.14</c:v>
                </c:pt>
                <c:pt idx="25437">
                  <c:v>221.51</c:v>
                </c:pt>
                <c:pt idx="25438">
                  <c:v>93.87</c:v>
                </c:pt>
                <c:pt idx="25439">
                  <c:v>331.59</c:v>
                </c:pt>
                <c:pt idx="25440">
                  <c:v>205.51</c:v>
                </c:pt>
                <c:pt idx="25441">
                  <c:v>415.08</c:v>
                </c:pt>
                <c:pt idx="25442">
                  <c:v>285.27</c:v>
                </c:pt>
                <c:pt idx="25443">
                  <c:v>108.99</c:v>
                </c:pt>
                <c:pt idx="25444">
                  <c:v>447.73</c:v>
                </c:pt>
                <c:pt idx="25445">
                  <c:v>413.74</c:v>
                </c:pt>
                <c:pt idx="25446">
                  <c:v>221.57</c:v>
                </c:pt>
                <c:pt idx="25447">
                  <c:v>505.26</c:v>
                </c:pt>
                <c:pt idx="25448">
                  <c:v>358.32</c:v>
                </c:pt>
                <c:pt idx="25449">
                  <c:v>484.06</c:v>
                </c:pt>
                <c:pt idx="25450">
                  <c:v>489.82</c:v>
                </c:pt>
                <c:pt idx="25451">
                  <c:v>241.95</c:v>
                </c:pt>
                <c:pt idx="25452">
                  <c:v>1112.25</c:v>
                </c:pt>
                <c:pt idx="25453">
                  <c:v>73.92</c:v>
                </c:pt>
                <c:pt idx="25454">
                  <c:v>558.97</c:v>
                </c:pt>
                <c:pt idx="25455">
                  <c:v>406.72</c:v>
                </c:pt>
                <c:pt idx="25456">
                  <c:v>471.34</c:v>
                </c:pt>
                <c:pt idx="25457">
                  <c:v>285.32</c:v>
                </c:pt>
                <c:pt idx="25458">
                  <c:v>129.16999999999999</c:v>
                </c:pt>
                <c:pt idx="25459">
                  <c:v>300.45999999999998</c:v>
                </c:pt>
                <c:pt idx="25460">
                  <c:v>769.57</c:v>
                </c:pt>
                <c:pt idx="25461">
                  <c:v>160.47999999999999</c:v>
                </c:pt>
                <c:pt idx="25462">
                  <c:v>388.91</c:v>
                </c:pt>
                <c:pt idx="25463">
                  <c:v>415.26</c:v>
                </c:pt>
                <c:pt idx="25464">
                  <c:v>326.57</c:v>
                </c:pt>
                <c:pt idx="25465">
                  <c:v>291.56</c:v>
                </c:pt>
                <c:pt idx="25466">
                  <c:v>502.32</c:v>
                </c:pt>
                <c:pt idx="25467">
                  <c:v>449.87</c:v>
                </c:pt>
                <c:pt idx="25468">
                  <c:v>426.43</c:v>
                </c:pt>
                <c:pt idx="25469">
                  <c:v>333.69</c:v>
                </c:pt>
                <c:pt idx="25470">
                  <c:v>182.82</c:v>
                </c:pt>
                <c:pt idx="25471">
                  <c:v>223.02</c:v>
                </c:pt>
                <c:pt idx="25472">
                  <c:v>229.37</c:v>
                </c:pt>
                <c:pt idx="25473">
                  <c:v>287.06</c:v>
                </c:pt>
                <c:pt idx="25474">
                  <c:v>296.14999999999998</c:v>
                </c:pt>
                <c:pt idx="25475">
                  <c:v>131.04</c:v>
                </c:pt>
                <c:pt idx="25476">
                  <c:v>204.78</c:v>
                </c:pt>
                <c:pt idx="25477">
                  <c:v>519.30999999999995</c:v>
                </c:pt>
                <c:pt idx="25478">
                  <c:v>17.28</c:v>
                </c:pt>
                <c:pt idx="25479">
                  <c:v>421.71</c:v>
                </c:pt>
                <c:pt idx="25480">
                  <c:v>254.17</c:v>
                </c:pt>
                <c:pt idx="25481">
                  <c:v>16.16</c:v>
                </c:pt>
                <c:pt idx="25482">
                  <c:v>338.85</c:v>
                </c:pt>
                <c:pt idx="25483">
                  <c:v>373.19</c:v>
                </c:pt>
                <c:pt idx="25484">
                  <c:v>285.74</c:v>
                </c:pt>
                <c:pt idx="25485">
                  <c:v>238.8</c:v>
                </c:pt>
                <c:pt idx="25486">
                  <c:v>248.81</c:v>
                </c:pt>
                <c:pt idx="25487">
                  <c:v>349.97</c:v>
                </c:pt>
                <c:pt idx="25488">
                  <c:v>296.98</c:v>
                </c:pt>
                <c:pt idx="25489">
                  <c:v>446.79</c:v>
                </c:pt>
                <c:pt idx="25490">
                  <c:v>300.17</c:v>
                </c:pt>
                <c:pt idx="25491">
                  <c:v>371.23</c:v>
                </c:pt>
                <c:pt idx="25492">
                  <c:v>387.62</c:v>
                </c:pt>
                <c:pt idx="25493">
                  <c:v>376.82</c:v>
                </c:pt>
                <c:pt idx="25494">
                  <c:v>509.44</c:v>
                </c:pt>
                <c:pt idx="25495">
                  <c:v>590.45000000000005</c:v>
                </c:pt>
                <c:pt idx="25496">
                  <c:v>252.53</c:v>
                </c:pt>
                <c:pt idx="25497">
                  <c:v>544.38</c:v>
                </c:pt>
                <c:pt idx="25498">
                  <c:v>373.96</c:v>
                </c:pt>
                <c:pt idx="25499">
                  <c:v>542.99</c:v>
                </c:pt>
                <c:pt idx="25500">
                  <c:v>88.33</c:v>
                </c:pt>
                <c:pt idx="25501">
                  <c:v>448.86</c:v>
                </c:pt>
                <c:pt idx="25502">
                  <c:v>572.25</c:v>
                </c:pt>
                <c:pt idx="25503">
                  <c:v>323.07</c:v>
                </c:pt>
                <c:pt idx="25504">
                  <c:v>724.2</c:v>
                </c:pt>
                <c:pt idx="25505">
                  <c:v>358.1</c:v>
                </c:pt>
                <c:pt idx="25506">
                  <c:v>423.65</c:v>
                </c:pt>
                <c:pt idx="25507">
                  <c:v>1075.1300000000001</c:v>
                </c:pt>
                <c:pt idx="25508">
                  <c:v>114.63</c:v>
                </c:pt>
                <c:pt idx="25509">
                  <c:v>531.21</c:v>
                </c:pt>
                <c:pt idx="25510">
                  <c:v>142.04</c:v>
                </c:pt>
                <c:pt idx="25511">
                  <c:v>143.81</c:v>
                </c:pt>
                <c:pt idx="25512">
                  <c:v>489.09</c:v>
                </c:pt>
                <c:pt idx="25513">
                  <c:v>214.77</c:v>
                </c:pt>
                <c:pt idx="25514">
                  <c:v>497.73</c:v>
                </c:pt>
                <c:pt idx="25515">
                  <c:v>522.17999999999995</c:v>
                </c:pt>
                <c:pt idx="25516">
                  <c:v>210.67</c:v>
                </c:pt>
                <c:pt idx="25517">
                  <c:v>169.97</c:v>
                </c:pt>
                <c:pt idx="25518">
                  <c:v>418.91</c:v>
                </c:pt>
                <c:pt idx="25519">
                  <c:v>50.71</c:v>
                </c:pt>
                <c:pt idx="25520">
                  <c:v>471.78</c:v>
                </c:pt>
                <c:pt idx="25521">
                  <c:v>99.75</c:v>
                </c:pt>
                <c:pt idx="25522">
                  <c:v>214.66</c:v>
                </c:pt>
                <c:pt idx="25523">
                  <c:v>0.62</c:v>
                </c:pt>
                <c:pt idx="25524">
                  <c:v>117.18</c:v>
                </c:pt>
                <c:pt idx="25525">
                  <c:v>667.73</c:v>
                </c:pt>
                <c:pt idx="25526">
                  <c:v>185.62</c:v>
                </c:pt>
                <c:pt idx="25527">
                  <c:v>412.98</c:v>
                </c:pt>
                <c:pt idx="25528">
                  <c:v>345.76</c:v>
                </c:pt>
                <c:pt idx="25529">
                  <c:v>70.739999999999995</c:v>
                </c:pt>
                <c:pt idx="25530">
                  <c:v>717.68</c:v>
                </c:pt>
                <c:pt idx="25531">
                  <c:v>299.56</c:v>
                </c:pt>
                <c:pt idx="25532">
                  <c:v>365.71</c:v>
                </c:pt>
                <c:pt idx="25533">
                  <c:v>650.76</c:v>
                </c:pt>
                <c:pt idx="25534">
                  <c:v>355.45</c:v>
                </c:pt>
                <c:pt idx="25535">
                  <c:v>691.43</c:v>
                </c:pt>
                <c:pt idx="25536">
                  <c:v>194.26</c:v>
                </c:pt>
                <c:pt idx="25537">
                  <c:v>301.16000000000003</c:v>
                </c:pt>
                <c:pt idx="25538">
                  <c:v>202.36</c:v>
                </c:pt>
                <c:pt idx="25539">
                  <c:v>311.41000000000003</c:v>
                </c:pt>
                <c:pt idx="25540">
                  <c:v>440.76</c:v>
                </c:pt>
                <c:pt idx="25541">
                  <c:v>872.47</c:v>
                </c:pt>
                <c:pt idx="25542">
                  <c:v>259.25</c:v>
                </c:pt>
                <c:pt idx="25543">
                  <c:v>522.25</c:v>
                </c:pt>
                <c:pt idx="25544">
                  <c:v>480.23</c:v>
                </c:pt>
                <c:pt idx="25545">
                  <c:v>99.67</c:v>
                </c:pt>
                <c:pt idx="25546">
                  <c:v>1.98</c:v>
                </c:pt>
                <c:pt idx="25547">
                  <c:v>232.56</c:v>
                </c:pt>
                <c:pt idx="25548">
                  <c:v>233.01</c:v>
                </c:pt>
                <c:pt idx="25549">
                  <c:v>141.13999999999999</c:v>
                </c:pt>
                <c:pt idx="25550">
                  <c:v>95.8</c:v>
                </c:pt>
                <c:pt idx="25551">
                  <c:v>250.01</c:v>
                </c:pt>
                <c:pt idx="25552">
                  <c:v>445.27</c:v>
                </c:pt>
                <c:pt idx="25553">
                  <c:v>233.38</c:v>
                </c:pt>
                <c:pt idx="25554">
                  <c:v>145.81</c:v>
                </c:pt>
                <c:pt idx="25555">
                  <c:v>329.81</c:v>
                </c:pt>
                <c:pt idx="25556">
                  <c:v>762.78</c:v>
                </c:pt>
                <c:pt idx="25557">
                  <c:v>77.25</c:v>
                </c:pt>
                <c:pt idx="25558">
                  <c:v>198.77</c:v>
                </c:pt>
                <c:pt idx="25559">
                  <c:v>288.56</c:v>
                </c:pt>
                <c:pt idx="25560">
                  <c:v>0.62</c:v>
                </c:pt>
                <c:pt idx="25561">
                  <c:v>213.7</c:v>
                </c:pt>
                <c:pt idx="25562">
                  <c:v>401.68</c:v>
                </c:pt>
                <c:pt idx="25563">
                  <c:v>199.68</c:v>
                </c:pt>
                <c:pt idx="25564">
                  <c:v>623.21</c:v>
                </c:pt>
                <c:pt idx="25565">
                  <c:v>255.33</c:v>
                </c:pt>
                <c:pt idx="25566">
                  <c:v>399.47</c:v>
                </c:pt>
                <c:pt idx="25567">
                  <c:v>174.13</c:v>
                </c:pt>
                <c:pt idx="25568">
                  <c:v>187.01</c:v>
                </c:pt>
                <c:pt idx="25569">
                  <c:v>189.11</c:v>
                </c:pt>
                <c:pt idx="25570">
                  <c:v>88.96</c:v>
                </c:pt>
                <c:pt idx="25571">
                  <c:v>199.73</c:v>
                </c:pt>
                <c:pt idx="25572">
                  <c:v>441.33</c:v>
                </c:pt>
                <c:pt idx="25573">
                  <c:v>228.77</c:v>
                </c:pt>
                <c:pt idx="25574">
                  <c:v>641.1</c:v>
                </c:pt>
                <c:pt idx="25575">
                  <c:v>266.04000000000002</c:v>
                </c:pt>
                <c:pt idx="25576">
                  <c:v>321.73</c:v>
                </c:pt>
                <c:pt idx="25577">
                  <c:v>100.42</c:v>
                </c:pt>
                <c:pt idx="25578">
                  <c:v>124.04</c:v>
                </c:pt>
                <c:pt idx="25579">
                  <c:v>218.15</c:v>
                </c:pt>
                <c:pt idx="25580">
                  <c:v>301.17</c:v>
                </c:pt>
                <c:pt idx="25581">
                  <c:v>326.36</c:v>
                </c:pt>
                <c:pt idx="25582">
                  <c:v>497.81</c:v>
                </c:pt>
                <c:pt idx="25583">
                  <c:v>182.68</c:v>
                </c:pt>
                <c:pt idx="25584">
                  <c:v>325.63</c:v>
                </c:pt>
                <c:pt idx="25585">
                  <c:v>286.99</c:v>
                </c:pt>
                <c:pt idx="25586">
                  <c:v>301.36</c:v>
                </c:pt>
                <c:pt idx="25587">
                  <c:v>200.12</c:v>
                </c:pt>
                <c:pt idx="25588">
                  <c:v>162.26</c:v>
                </c:pt>
                <c:pt idx="25589">
                  <c:v>779.06</c:v>
                </c:pt>
                <c:pt idx="25590">
                  <c:v>307.70999999999998</c:v>
                </c:pt>
                <c:pt idx="25591">
                  <c:v>55.3</c:v>
                </c:pt>
                <c:pt idx="25592">
                  <c:v>225.18</c:v>
                </c:pt>
                <c:pt idx="25593">
                  <c:v>79.349999999999994</c:v>
                </c:pt>
                <c:pt idx="25594">
                  <c:v>497.66</c:v>
                </c:pt>
                <c:pt idx="25595">
                  <c:v>403.59</c:v>
                </c:pt>
                <c:pt idx="25596">
                  <c:v>110.74</c:v>
                </c:pt>
                <c:pt idx="25597">
                  <c:v>486.32</c:v>
                </c:pt>
                <c:pt idx="25598">
                  <c:v>400.5</c:v>
                </c:pt>
                <c:pt idx="25599">
                  <c:v>98.98</c:v>
                </c:pt>
                <c:pt idx="25600">
                  <c:v>375.28</c:v>
                </c:pt>
                <c:pt idx="25601">
                  <c:v>130.07</c:v>
                </c:pt>
                <c:pt idx="25602">
                  <c:v>84.01</c:v>
                </c:pt>
                <c:pt idx="25603">
                  <c:v>468.64</c:v>
                </c:pt>
                <c:pt idx="25604">
                  <c:v>411.69</c:v>
                </c:pt>
                <c:pt idx="25605">
                  <c:v>904.69</c:v>
                </c:pt>
                <c:pt idx="25606">
                  <c:v>344.17</c:v>
                </c:pt>
                <c:pt idx="25607">
                  <c:v>365.87</c:v>
                </c:pt>
                <c:pt idx="25608">
                  <c:v>641.37</c:v>
                </c:pt>
                <c:pt idx="25609">
                  <c:v>425.63</c:v>
                </c:pt>
                <c:pt idx="25610">
                  <c:v>119.51</c:v>
                </c:pt>
                <c:pt idx="25611">
                  <c:v>206.14</c:v>
                </c:pt>
                <c:pt idx="25612">
                  <c:v>858.48</c:v>
                </c:pt>
                <c:pt idx="25613">
                  <c:v>638.78</c:v>
                </c:pt>
                <c:pt idx="25614">
                  <c:v>658.51</c:v>
                </c:pt>
                <c:pt idx="25615">
                  <c:v>151.41</c:v>
                </c:pt>
                <c:pt idx="25616">
                  <c:v>413.63</c:v>
                </c:pt>
                <c:pt idx="25617">
                  <c:v>189.49</c:v>
                </c:pt>
                <c:pt idx="25618">
                  <c:v>235.95</c:v>
                </c:pt>
                <c:pt idx="25619">
                  <c:v>522.09</c:v>
                </c:pt>
                <c:pt idx="25620">
                  <c:v>155.47</c:v>
                </c:pt>
                <c:pt idx="25621">
                  <c:v>447.82</c:v>
                </c:pt>
                <c:pt idx="25622">
                  <c:v>511.4</c:v>
                </c:pt>
                <c:pt idx="25623">
                  <c:v>827.34</c:v>
                </c:pt>
                <c:pt idx="25624">
                  <c:v>1637.15</c:v>
                </c:pt>
                <c:pt idx="25625">
                  <c:v>278.23</c:v>
                </c:pt>
                <c:pt idx="25626">
                  <c:v>431.7</c:v>
                </c:pt>
                <c:pt idx="25627">
                  <c:v>379.11</c:v>
                </c:pt>
                <c:pt idx="25628">
                  <c:v>471.71</c:v>
                </c:pt>
                <c:pt idx="25629">
                  <c:v>184.35</c:v>
                </c:pt>
                <c:pt idx="25630">
                  <c:v>0.62</c:v>
                </c:pt>
                <c:pt idx="25631">
                  <c:v>374.84</c:v>
                </c:pt>
                <c:pt idx="25632">
                  <c:v>303.5</c:v>
                </c:pt>
                <c:pt idx="25633">
                  <c:v>367.9</c:v>
                </c:pt>
                <c:pt idx="25634">
                  <c:v>1016.51</c:v>
                </c:pt>
                <c:pt idx="25635">
                  <c:v>293.77999999999997</c:v>
                </c:pt>
                <c:pt idx="25636">
                  <c:v>168.78</c:v>
                </c:pt>
                <c:pt idx="25637">
                  <c:v>608.74</c:v>
                </c:pt>
                <c:pt idx="25638">
                  <c:v>67.78</c:v>
                </c:pt>
                <c:pt idx="25639">
                  <c:v>1172.52</c:v>
                </c:pt>
                <c:pt idx="25640">
                  <c:v>1099.1199999999999</c:v>
                </c:pt>
                <c:pt idx="25641">
                  <c:v>897.83</c:v>
                </c:pt>
                <c:pt idx="25642">
                  <c:v>374.57</c:v>
                </c:pt>
                <c:pt idx="25643">
                  <c:v>262.81</c:v>
                </c:pt>
                <c:pt idx="25644">
                  <c:v>797.87</c:v>
                </c:pt>
                <c:pt idx="25645">
                  <c:v>155.91999999999999</c:v>
                </c:pt>
                <c:pt idx="25646">
                  <c:v>0.62</c:v>
                </c:pt>
                <c:pt idx="25647">
                  <c:v>521.37</c:v>
                </c:pt>
                <c:pt idx="25648">
                  <c:v>303.70999999999998</c:v>
                </c:pt>
                <c:pt idx="25649">
                  <c:v>373.7</c:v>
                </c:pt>
                <c:pt idx="25650">
                  <c:v>316.08999999999997</c:v>
                </c:pt>
                <c:pt idx="25651">
                  <c:v>167.63</c:v>
                </c:pt>
                <c:pt idx="25652">
                  <c:v>446.57</c:v>
                </c:pt>
                <c:pt idx="25653">
                  <c:v>431.45</c:v>
                </c:pt>
                <c:pt idx="25654">
                  <c:v>390.2</c:v>
                </c:pt>
                <c:pt idx="25655">
                  <c:v>632.79</c:v>
                </c:pt>
                <c:pt idx="25656">
                  <c:v>152.38</c:v>
                </c:pt>
                <c:pt idx="25657">
                  <c:v>133.87</c:v>
                </c:pt>
                <c:pt idx="25658">
                  <c:v>313.58</c:v>
                </c:pt>
                <c:pt idx="25659">
                  <c:v>316.66000000000003</c:v>
                </c:pt>
                <c:pt idx="25660">
                  <c:v>419.44</c:v>
                </c:pt>
                <c:pt idx="25661">
                  <c:v>318.23</c:v>
                </c:pt>
                <c:pt idx="25662">
                  <c:v>123.49</c:v>
                </c:pt>
                <c:pt idx="25663">
                  <c:v>497.06</c:v>
                </c:pt>
                <c:pt idx="25664">
                  <c:v>142.88999999999999</c:v>
                </c:pt>
                <c:pt idx="25665">
                  <c:v>118.57</c:v>
                </c:pt>
                <c:pt idx="25666">
                  <c:v>0.62</c:v>
                </c:pt>
                <c:pt idx="25667">
                  <c:v>958.69</c:v>
                </c:pt>
                <c:pt idx="25668">
                  <c:v>391.35</c:v>
                </c:pt>
                <c:pt idx="25669">
                  <c:v>442.96</c:v>
                </c:pt>
                <c:pt idx="25670">
                  <c:v>476.71</c:v>
                </c:pt>
                <c:pt idx="25671">
                  <c:v>478.54</c:v>
                </c:pt>
                <c:pt idx="25672">
                  <c:v>288.7</c:v>
                </c:pt>
                <c:pt idx="25673">
                  <c:v>378.76</c:v>
                </c:pt>
                <c:pt idx="25674">
                  <c:v>323.16000000000003</c:v>
                </c:pt>
                <c:pt idx="25675">
                  <c:v>181.63</c:v>
                </c:pt>
                <c:pt idx="25676">
                  <c:v>623.29999999999995</c:v>
                </c:pt>
                <c:pt idx="25677">
                  <c:v>0.62</c:v>
                </c:pt>
                <c:pt idx="25678">
                  <c:v>0.62</c:v>
                </c:pt>
                <c:pt idx="25679">
                  <c:v>163.66</c:v>
                </c:pt>
                <c:pt idx="25680">
                  <c:v>393.84</c:v>
                </c:pt>
                <c:pt idx="25681">
                  <c:v>0.62</c:v>
                </c:pt>
                <c:pt idx="25682">
                  <c:v>221.06</c:v>
                </c:pt>
                <c:pt idx="25683">
                  <c:v>457.09</c:v>
                </c:pt>
                <c:pt idx="25684">
                  <c:v>398.19</c:v>
                </c:pt>
                <c:pt idx="25685">
                  <c:v>108.49</c:v>
                </c:pt>
                <c:pt idx="25686">
                  <c:v>146.58000000000001</c:v>
                </c:pt>
                <c:pt idx="25687">
                  <c:v>253.25</c:v>
                </c:pt>
                <c:pt idx="25688">
                  <c:v>232.47</c:v>
                </c:pt>
                <c:pt idx="25689">
                  <c:v>336.59</c:v>
                </c:pt>
                <c:pt idx="25690">
                  <c:v>544.22</c:v>
                </c:pt>
                <c:pt idx="25691">
                  <c:v>495.74</c:v>
                </c:pt>
                <c:pt idx="25692">
                  <c:v>71.59</c:v>
                </c:pt>
                <c:pt idx="25693">
                  <c:v>355.64</c:v>
                </c:pt>
                <c:pt idx="25694">
                  <c:v>410.62</c:v>
                </c:pt>
                <c:pt idx="25695">
                  <c:v>243.82</c:v>
                </c:pt>
                <c:pt idx="25696">
                  <c:v>146.72</c:v>
                </c:pt>
                <c:pt idx="25697">
                  <c:v>270.47000000000003</c:v>
                </c:pt>
                <c:pt idx="25698">
                  <c:v>249.7</c:v>
                </c:pt>
                <c:pt idx="25699">
                  <c:v>906.39</c:v>
                </c:pt>
                <c:pt idx="25700">
                  <c:v>896.87</c:v>
                </c:pt>
                <c:pt idx="25701">
                  <c:v>395.99</c:v>
                </c:pt>
                <c:pt idx="25702">
                  <c:v>590.54</c:v>
                </c:pt>
                <c:pt idx="25703">
                  <c:v>169.75</c:v>
                </c:pt>
                <c:pt idx="25704">
                  <c:v>341.73</c:v>
                </c:pt>
                <c:pt idx="25705">
                  <c:v>463.17</c:v>
                </c:pt>
                <c:pt idx="25706">
                  <c:v>688.83</c:v>
                </c:pt>
                <c:pt idx="25707">
                  <c:v>396.6</c:v>
                </c:pt>
                <c:pt idx="25708">
                  <c:v>0.62</c:v>
                </c:pt>
                <c:pt idx="25709">
                  <c:v>270.39999999999998</c:v>
                </c:pt>
                <c:pt idx="25710">
                  <c:v>227.21</c:v>
                </c:pt>
                <c:pt idx="25711">
                  <c:v>233.58</c:v>
                </c:pt>
                <c:pt idx="25712">
                  <c:v>0.62</c:v>
                </c:pt>
                <c:pt idx="25713">
                  <c:v>273.07</c:v>
                </c:pt>
                <c:pt idx="25714">
                  <c:v>310.06</c:v>
                </c:pt>
                <c:pt idx="25715">
                  <c:v>0.62</c:v>
                </c:pt>
                <c:pt idx="25716">
                  <c:v>438.79</c:v>
                </c:pt>
                <c:pt idx="25717">
                  <c:v>341.82</c:v>
                </c:pt>
                <c:pt idx="25718">
                  <c:v>207.21</c:v>
                </c:pt>
                <c:pt idx="25719">
                  <c:v>296.04000000000002</c:v>
                </c:pt>
                <c:pt idx="25720">
                  <c:v>364.91</c:v>
                </c:pt>
                <c:pt idx="25721">
                  <c:v>255.74</c:v>
                </c:pt>
                <c:pt idx="25722">
                  <c:v>223.11</c:v>
                </c:pt>
                <c:pt idx="25723">
                  <c:v>376.48</c:v>
                </c:pt>
                <c:pt idx="25724">
                  <c:v>977.65</c:v>
                </c:pt>
                <c:pt idx="25725">
                  <c:v>323.82</c:v>
                </c:pt>
                <c:pt idx="25726">
                  <c:v>657.37</c:v>
                </c:pt>
                <c:pt idx="25727">
                  <c:v>433.29</c:v>
                </c:pt>
                <c:pt idx="25728">
                  <c:v>432.64</c:v>
                </c:pt>
                <c:pt idx="25729">
                  <c:v>173.4</c:v>
                </c:pt>
                <c:pt idx="25730">
                  <c:v>227.77</c:v>
                </c:pt>
                <c:pt idx="25731">
                  <c:v>462.45</c:v>
                </c:pt>
                <c:pt idx="25732">
                  <c:v>222.21</c:v>
                </c:pt>
                <c:pt idx="25733">
                  <c:v>451.21</c:v>
                </c:pt>
                <c:pt idx="25734">
                  <c:v>278.73</c:v>
                </c:pt>
                <c:pt idx="25735">
                  <c:v>475.88</c:v>
                </c:pt>
                <c:pt idx="25736">
                  <c:v>367.24</c:v>
                </c:pt>
                <c:pt idx="25737">
                  <c:v>374.32</c:v>
                </c:pt>
                <c:pt idx="25738">
                  <c:v>117.13</c:v>
                </c:pt>
                <c:pt idx="25739">
                  <c:v>147.87</c:v>
                </c:pt>
                <c:pt idx="25740">
                  <c:v>585.25</c:v>
                </c:pt>
                <c:pt idx="25741">
                  <c:v>317.33999999999997</c:v>
                </c:pt>
                <c:pt idx="25742">
                  <c:v>408.23</c:v>
                </c:pt>
                <c:pt idx="25743">
                  <c:v>540.16</c:v>
                </c:pt>
                <c:pt idx="25744">
                  <c:v>31.26</c:v>
                </c:pt>
                <c:pt idx="25745">
                  <c:v>106.42</c:v>
                </c:pt>
                <c:pt idx="25746">
                  <c:v>351.77</c:v>
                </c:pt>
                <c:pt idx="25747">
                  <c:v>243.18</c:v>
                </c:pt>
                <c:pt idx="25748">
                  <c:v>160.35</c:v>
                </c:pt>
                <c:pt idx="25749">
                  <c:v>73.48</c:v>
                </c:pt>
                <c:pt idx="25750">
                  <c:v>602.16</c:v>
                </c:pt>
                <c:pt idx="25751">
                  <c:v>344.53</c:v>
                </c:pt>
                <c:pt idx="25752">
                  <c:v>595.82000000000005</c:v>
                </c:pt>
                <c:pt idx="25753">
                  <c:v>522.22</c:v>
                </c:pt>
                <c:pt idx="25754">
                  <c:v>175.58</c:v>
                </c:pt>
                <c:pt idx="25755">
                  <c:v>58.75</c:v>
                </c:pt>
                <c:pt idx="25756">
                  <c:v>192.52</c:v>
                </c:pt>
                <c:pt idx="25757">
                  <c:v>125.42</c:v>
                </c:pt>
                <c:pt idx="25758">
                  <c:v>600.36</c:v>
                </c:pt>
                <c:pt idx="25759">
                  <c:v>115.51</c:v>
                </c:pt>
                <c:pt idx="25760">
                  <c:v>450.87</c:v>
                </c:pt>
                <c:pt idx="25761">
                  <c:v>552.91999999999996</c:v>
                </c:pt>
                <c:pt idx="25762">
                  <c:v>451.56</c:v>
                </c:pt>
                <c:pt idx="25763">
                  <c:v>45.89</c:v>
                </c:pt>
                <c:pt idx="25764">
                  <c:v>234.33</c:v>
                </c:pt>
                <c:pt idx="25765">
                  <c:v>174.91</c:v>
                </c:pt>
                <c:pt idx="25766">
                  <c:v>212.94</c:v>
                </c:pt>
                <c:pt idx="25767">
                  <c:v>0.62</c:v>
                </c:pt>
                <c:pt idx="25768">
                  <c:v>507.68</c:v>
                </c:pt>
                <c:pt idx="25769">
                  <c:v>542.65</c:v>
                </c:pt>
                <c:pt idx="25770">
                  <c:v>100.28</c:v>
                </c:pt>
                <c:pt idx="25771">
                  <c:v>528.74</c:v>
                </c:pt>
                <c:pt idx="25772">
                  <c:v>911.72</c:v>
                </c:pt>
                <c:pt idx="25773">
                  <c:v>290.58</c:v>
                </c:pt>
                <c:pt idx="25774">
                  <c:v>277.08</c:v>
                </c:pt>
                <c:pt idx="25775">
                  <c:v>380.54</c:v>
                </c:pt>
                <c:pt idx="25776">
                  <c:v>189.09</c:v>
                </c:pt>
                <c:pt idx="25777">
                  <c:v>59.21</c:v>
                </c:pt>
                <c:pt idx="25778">
                  <c:v>250.27</c:v>
                </c:pt>
                <c:pt idx="25779">
                  <c:v>301.20999999999998</c:v>
                </c:pt>
                <c:pt idx="25780">
                  <c:v>310.72000000000003</c:v>
                </c:pt>
                <c:pt idx="25781">
                  <c:v>125.41</c:v>
                </c:pt>
                <c:pt idx="25782">
                  <c:v>344.47</c:v>
                </c:pt>
                <c:pt idx="25783">
                  <c:v>735.88</c:v>
                </c:pt>
                <c:pt idx="25784">
                  <c:v>2.44</c:v>
                </c:pt>
                <c:pt idx="25785">
                  <c:v>265.37</c:v>
                </c:pt>
                <c:pt idx="25786">
                  <c:v>237.33</c:v>
                </c:pt>
                <c:pt idx="25787">
                  <c:v>373.91</c:v>
                </c:pt>
                <c:pt idx="25788">
                  <c:v>538.49</c:v>
                </c:pt>
                <c:pt idx="25789">
                  <c:v>475.28</c:v>
                </c:pt>
                <c:pt idx="25790">
                  <c:v>289.60000000000002</c:v>
                </c:pt>
                <c:pt idx="25791">
                  <c:v>357.24</c:v>
                </c:pt>
                <c:pt idx="25792">
                  <c:v>412.43</c:v>
                </c:pt>
                <c:pt idx="25793">
                  <c:v>95.78</c:v>
                </c:pt>
                <c:pt idx="25794">
                  <c:v>379.86</c:v>
                </c:pt>
                <c:pt idx="25795">
                  <c:v>964.29</c:v>
                </c:pt>
                <c:pt idx="25796">
                  <c:v>900.28</c:v>
                </c:pt>
                <c:pt idx="25797">
                  <c:v>579.98</c:v>
                </c:pt>
                <c:pt idx="25798">
                  <c:v>428.49</c:v>
                </c:pt>
                <c:pt idx="25799">
                  <c:v>219.75</c:v>
                </c:pt>
                <c:pt idx="25800">
                  <c:v>247.78</c:v>
                </c:pt>
                <c:pt idx="25801">
                  <c:v>405.42</c:v>
                </c:pt>
                <c:pt idx="25802">
                  <c:v>446.54</c:v>
                </c:pt>
                <c:pt idx="25803">
                  <c:v>185.66</c:v>
                </c:pt>
                <c:pt idx="25804">
                  <c:v>254.04</c:v>
                </c:pt>
                <c:pt idx="25805">
                  <c:v>469.85</c:v>
                </c:pt>
                <c:pt idx="25806">
                  <c:v>351.76</c:v>
                </c:pt>
                <c:pt idx="25807">
                  <c:v>816.98</c:v>
                </c:pt>
                <c:pt idx="25808">
                  <c:v>197.76</c:v>
                </c:pt>
                <c:pt idx="25809">
                  <c:v>678.73</c:v>
                </c:pt>
                <c:pt idx="25810">
                  <c:v>168.44</c:v>
                </c:pt>
                <c:pt idx="25811">
                  <c:v>855.51</c:v>
                </c:pt>
                <c:pt idx="25812">
                  <c:v>1053.1199999999999</c:v>
                </c:pt>
                <c:pt idx="25813">
                  <c:v>340.5</c:v>
                </c:pt>
                <c:pt idx="25814">
                  <c:v>457.23</c:v>
                </c:pt>
                <c:pt idx="25815">
                  <c:v>166.55</c:v>
                </c:pt>
                <c:pt idx="25816">
                  <c:v>543.75</c:v>
                </c:pt>
                <c:pt idx="25817">
                  <c:v>1082.58</c:v>
                </c:pt>
                <c:pt idx="25818">
                  <c:v>320.5</c:v>
                </c:pt>
                <c:pt idx="25819">
                  <c:v>404.13</c:v>
                </c:pt>
                <c:pt idx="25820">
                  <c:v>266.68</c:v>
                </c:pt>
                <c:pt idx="25821">
                  <c:v>488.59</c:v>
                </c:pt>
                <c:pt idx="25822">
                  <c:v>259.60000000000002</c:v>
                </c:pt>
                <c:pt idx="25823">
                  <c:v>74.489999999999995</c:v>
                </c:pt>
                <c:pt idx="25824">
                  <c:v>280.27</c:v>
                </c:pt>
                <c:pt idx="25825">
                  <c:v>308.54000000000002</c:v>
                </c:pt>
                <c:pt idx="25826">
                  <c:v>275.87</c:v>
                </c:pt>
                <c:pt idx="25827">
                  <c:v>566.94000000000005</c:v>
                </c:pt>
                <c:pt idx="25828">
                  <c:v>237.25</c:v>
                </c:pt>
                <c:pt idx="25829">
                  <c:v>630.01</c:v>
                </c:pt>
                <c:pt idx="25830">
                  <c:v>239.31</c:v>
                </c:pt>
                <c:pt idx="25831">
                  <c:v>371.28</c:v>
                </c:pt>
                <c:pt idx="25832">
                  <c:v>236.35</c:v>
                </c:pt>
                <c:pt idx="25833">
                  <c:v>266.13</c:v>
                </c:pt>
                <c:pt idx="25834">
                  <c:v>0.62</c:v>
                </c:pt>
                <c:pt idx="25835">
                  <c:v>671.21</c:v>
                </c:pt>
                <c:pt idx="25836">
                  <c:v>668.73</c:v>
                </c:pt>
                <c:pt idx="25837">
                  <c:v>378.85</c:v>
                </c:pt>
                <c:pt idx="25838">
                  <c:v>435.98</c:v>
                </c:pt>
                <c:pt idx="25839">
                  <c:v>470.21</c:v>
                </c:pt>
                <c:pt idx="25840">
                  <c:v>446.32</c:v>
                </c:pt>
                <c:pt idx="25841">
                  <c:v>43.31</c:v>
                </c:pt>
                <c:pt idx="25842">
                  <c:v>417.53</c:v>
                </c:pt>
                <c:pt idx="25843">
                  <c:v>110.49</c:v>
                </c:pt>
                <c:pt idx="25844">
                  <c:v>368.42</c:v>
                </c:pt>
                <c:pt idx="25845">
                  <c:v>210.07</c:v>
                </c:pt>
                <c:pt idx="25846">
                  <c:v>528.29999999999995</c:v>
                </c:pt>
                <c:pt idx="25847">
                  <c:v>88.79</c:v>
                </c:pt>
                <c:pt idx="25848">
                  <c:v>550.32000000000005</c:v>
                </c:pt>
                <c:pt idx="25849">
                  <c:v>247.16</c:v>
                </c:pt>
                <c:pt idx="25850">
                  <c:v>484.61</c:v>
                </c:pt>
                <c:pt idx="25851">
                  <c:v>803.74</c:v>
                </c:pt>
                <c:pt idx="25852">
                  <c:v>248.02</c:v>
                </c:pt>
                <c:pt idx="25853">
                  <c:v>58.43</c:v>
                </c:pt>
                <c:pt idx="25854">
                  <c:v>677.46</c:v>
                </c:pt>
                <c:pt idx="25855">
                  <c:v>588.9</c:v>
                </c:pt>
                <c:pt idx="25856">
                  <c:v>655.1</c:v>
                </c:pt>
                <c:pt idx="25857">
                  <c:v>508.79</c:v>
                </c:pt>
                <c:pt idx="25858">
                  <c:v>893.37</c:v>
                </c:pt>
                <c:pt idx="25859">
                  <c:v>527.54</c:v>
                </c:pt>
                <c:pt idx="25860">
                  <c:v>260.86</c:v>
                </c:pt>
                <c:pt idx="25861">
                  <c:v>209.12</c:v>
                </c:pt>
                <c:pt idx="25862">
                  <c:v>588.16</c:v>
                </c:pt>
                <c:pt idx="25863">
                  <c:v>229.16</c:v>
                </c:pt>
                <c:pt idx="25864">
                  <c:v>0.62</c:v>
                </c:pt>
                <c:pt idx="25865">
                  <c:v>69.55</c:v>
                </c:pt>
                <c:pt idx="25866">
                  <c:v>454.41</c:v>
                </c:pt>
                <c:pt idx="25867">
                  <c:v>645.95000000000005</c:v>
                </c:pt>
                <c:pt idx="25868">
                  <c:v>36.880000000000003</c:v>
                </c:pt>
                <c:pt idx="25869">
                  <c:v>150.44</c:v>
                </c:pt>
                <c:pt idx="25870">
                  <c:v>315.55</c:v>
                </c:pt>
                <c:pt idx="25871">
                  <c:v>205.03</c:v>
                </c:pt>
                <c:pt idx="25872">
                  <c:v>668.99</c:v>
                </c:pt>
                <c:pt idx="25873">
                  <c:v>346.65</c:v>
                </c:pt>
                <c:pt idx="25874">
                  <c:v>110.98</c:v>
                </c:pt>
                <c:pt idx="25875">
                  <c:v>348.18</c:v>
                </c:pt>
                <c:pt idx="25876">
                  <c:v>712.49</c:v>
                </c:pt>
                <c:pt idx="25877">
                  <c:v>284.97000000000003</c:v>
                </c:pt>
                <c:pt idx="25878">
                  <c:v>348.65</c:v>
                </c:pt>
                <c:pt idx="25879">
                  <c:v>57.83</c:v>
                </c:pt>
                <c:pt idx="25880">
                  <c:v>317.51</c:v>
                </c:pt>
                <c:pt idx="25881">
                  <c:v>494.95</c:v>
                </c:pt>
                <c:pt idx="25882">
                  <c:v>724.89</c:v>
                </c:pt>
                <c:pt idx="25883">
                  <c:v>434.21</c:v>
                </c:pt>
                <c:pt idx="25884">
                  <c:v>832.75</c:v>
                </c:pt>
                <c:pt idx="25885">
                  <c:v>554.99</c:v>
                </c:pt>
                <c:pt idx="25886">
                  <c:v>267.13</c:v>
                </c:pt>
                <c:pt idx="25887">
                  <c:v>17.66</c:v>
                </c:pt>
                <c:pt idx="25888">
                  <c:v>14.04</c:v>
                </c:pt>
                <c:pt idx="25889">
                  <c:v>510.99</c:v>
                </c:pt>
                <c:pt idx="25890">
                  <c:v>715.44</c:v>
                </c:pt>
                <c:pt idx="25891">
                  <c:v>142.80000000000001</c:v>
                </c:pt>
                <c:pt idx="25892">
                  <c:v>232.53</c:v>
                </c:pt>
                <c:pt idx="25893">
                  <c:v>691.69</c:v>
                </c:pt>
                <c:pt idx="25894">
                  <c:v>404.57</c:v>
                </c:pt>
                <c:pt idx="25895">
                  <c:v>579.62</c:v>
                </c:pt>
                <c:pt idx="25896">
                  <c:v>400.34</c:v>
                </c:pt>
                <c:pt idx="25897">
                  <c:v>695.7</c:v>
                </c:pt>
                <c:pt idx="25898">
                  <c:v>102.58</c:v>
                </c:pt>
                <c:pt idx="25899">
                  <c:v>662.47</c:v>
                </c:pt>
                <c:pt idx="25900">
                  <c:v>616.29999999999995</c:v>
                </c:pt>
                <c:pt idx="25901">
                  <c:v>764.38</c:v>
                </c:pt>
                <c:pt idx="25902">
                  <c:v>614.23</c:v>
                </c:pt>
                <c:pt idx="25903">
                  <c:v>636.66</c:v>
                </c:pt>
                <c:pt idx="25904">
                  <c:v>331.98</c:v>
                </c:pt>
                <c:pt idx="25905">
                  <c:v>381.66</c:v>
                </c:pt>
                <c:pt idx="25906">
                  <c:v>404.28</c:v>
                </c:pt>
                <c:pt idx="25907">
                  <c:v>234.09</c:v>
                </c:pt>
                <c:pt idx="25908">
                  <c:v>707.67</c:v>
                </c:pt>
                <c:pt idx="25909">
                  <c:v>1128.96</c:v>
                </c:pt>
                <c:pt idx="25910">
                  <c:v>234.32</c:v>
                </c:pt>
                <c:pt idx="25911">
                  <c:v>617.20000000000005</c:v>
                </c:pt>
                <c:pt idx="25912">
                  <c:v>710.85</c:v>
                </c:pt>
                <c:pt idx="25913">
                  <c:v>213.1</c:v>
                </c:pt>
                <c:pt idx="25914">
                  <c:v>219.81</c:v>
                </c:pt>
                <c:pt idx="25915">
                  <c:v>637.9</c:v>
                </c:pt>
                <c:pt idx="25916">
                  <c:v>472.29</c:v>
                </c:pt>
                <c:pt idx="25917">
                  <c:v>220.43</c:v>
                </c:pt>
                <c:pt idx="25918">
                  <c:v>810.43</c:v>
                </c:pt>
                <c:pt idx="25919">
                  <c:v>275.33</c:v>
                </c:pt>
                <c:pt idx="25920">
                  <c:v>547.24</c:v>
                </c:pt>
                <c:pt idx="25921">
                  <c:v>215.74</c:v>
                </c:pt>
                <c:pt idx="25922">
                  <c:v>458.74</c:v>
                </c:pt>
                <c:pt idx="25923">
                  <c:v>632.88</c:v>
                </c:pt>
                <c:pt idx="25924">
                  <c:v>1407.85</c:v>
                </c:pt>
                <c:pt idx="25925">
                  <c:v>808.23</c:v>
                </c:pt>
                <c:pt idx="25926">
                  <c:v>285.35000000000002</c:v>
                </c:pt>
                <c:pt idx="25927">
                  <c:v>537.12</c:v>
                </c:pt>
                <c:pt idx="25928">
                  <c:v>968.08</c:v>
                </c:pt>
                <c:pt idx="25929">
                  <c:v>341.09</c:v>
                </c:pt>
                <c:pt idx="25930">
                  <c:v>865.24</c:v>
                </c:pt>
                <c:pt idx="25931">
                  <c:v>231.89</c:v>
                </c:pt>
                <c:pt idx="25932">
                  <c:v>384.22</c:v>
                </c:pt>
                <c:pt idx="25933">
                  <c:v>466.9</c:v>
                </c:pt>
                <c:pt idx="25934">
                  <c:v>245.64</c:v>
                </c:pt>
                <c:pt idx="25935">
                  <c:v>726.78</c:v>
                </c:pt>
                <c:pt idx="25936">
                  <c:v>1022.48</c:v>
                </c:pt>
                <c:pt idx="25937">
                  <c:v>612.1</c:v>
                </c:pt>
                <c:pt idx="25938">
                  <c:v>672.71</c:v>
                </c:pt>
                <c:pt idx="25939">
                  <c:v>536.1</c:v>
                </c:pt>
                <c:pt idx="25940">
                  <c:v>749.13</c:v>
                </c:pt>
                <c:pt idx="25941">
                  <c:v>827.83</c:v>
                </c:pt>
                <c:pt idx="25942">
                  <c:v>943.79</c:v>
                </c:pt>
                <c:pt idx="25943">
                  <c:v>1202.04</c:v>
                </c:pt>
                <c:pt idx="25944">
                  <c:v>684.5</c:v>
                </c:pt>
                <c:pt idx="25945">
                  <c:v>610.37</c:v>
                </c:pt>
                <c:pt idx="25946">
                  <c:v>755.98</c:v>
                </c:pt>
                <c:pt idx="25947">
                  <c:v>1022.59</c:v>
                </c:pt>
                <c:pt idx="25948">
                  <c:v>1436.69</c:v>
                </c:pt>
                <c:pt idx="25949">
                  <c:v>934.94</c:v>
                </c:pt>
                <c:pt idx="25950">
                  <c:v>862.4</c:v>
                </c:pt>
                <c:pt idx="25951">
                  <c:v>1567.82</c:v>
                </c:pt>
                <c:pt idx="25952">
                  <c:v>975.93</c:v>
                </c:pt>
                <c:pt idx="25953">
                  <c:v>1135.1400000000001</c:v>
                </c:pt>
                <c:pt idx="25954">
                  <c:v>1259.6099999999999</c:v>
                </c:pt>
                <c:pt idx="25955">
                  <c:v>1999.42</c:v>
                </c:pt>
                <c:pt idx="25956">
                  <c:v>1308.75</c:v>
                </c:pt>
                <c:pt idx="25957">
                  <c:v>1041.5999999999999</c:v>
                </c:pt>
                <c:pt idx="25958">
                  <c:v>1032.8900000000001</c:v>
                </c:pt>
                <c:pt idx="25959">
                  <c:v>2058.31</c:v>
                </c:pt>
                <c:pt idx="25960">
                  <c:v>1524.63</c:v>
                </c:pt>
                <c:pt idx="25961">
                  <c:v>1543.11</c:v>
                </c:pt>
                <c:pt idx="25962">
                  <c:v>1454.88</c:v>
                </c:pt>
                <c:pt idx="25963">
                  <c:v>1375.95</c:v>
                </c:pt>
                <c:pt idx="25964">
                  <c:v>1262.8900000000001</c:v>
                </c:pt>
                <c:pt idx="25965">
                  <c:v>1657.73</c:v>
                </c:pt>
                <c:pt idx="25966">
                  <c:v>1367.38</c:v>
                </c:pt>
                <c:pt idx="25967">
                  <c:v>1279.83</c:v>
                </c:pt>
                <c:pt idx="25968">
                  <c:v>1742.09</c:v>
                </c:pt>
                <c:pt idx="25969">
                  <c:v>1148.99</c:v>
                </c:pt>
                <c:pt idx="25970">
                  <c:v>1338.61</c:v>
                </c:pt>
                <c:pt idx="25971">
                  <c:v>2287.83</c:v>
                </c:pt>
                <c:pt idx="25972">
                  <c:v>877.63</c:v>
                </c:pt>
                <c:pt idx="25973">
                  <c:v>1092.71</c:v>
                </c:pt>
                <c:pt idx="25974">
                  <c:v>1879.14</c:v>
                </c:pt>
                <c:pt idx="25975">
                  <c:v>1530.07</c:v>
                </c:pt>
                <c:pt idx="25976">
                  <c:v>1375.93</c:v>
                </c:pt>
                <c:pt idx="25977">
                  <c:v>1097.6199999999999</c:v>
                </c:pt>
                <c:pt idx="25978">
                  <c:v>1037.79</c:v>
                </c:pt>
                <c:pt idx="25979">
                  <c:v>1724.35</c:v>
                </c:pt>
                <c:pt idx="25980">
                  <c:v>1847.48</c:v>
                </c:pt>
                <c:pt idx="25981">
                  <c:v>1531.5</c:v>
                </c:pt>
                <c:pt idx="25982">
                  <c:v>1770.93</c:v>
                </c:pt>
                <c:pt idx="25983">
                  <c:v>1583.61</c:v>
                </c:pt>
                <c:pt idx="25984">
                  <c:v>2625.62</c:v>
                </c:pt>
                <c:pt idx="25985">
                  <c:v>2268.4699999999998</c:v>
                </c:pt>
                <c:pt idx="25986">
                  <c:v>3721.52</c:v>
                </c:pt>
                <c:pt idx="25987">
                  <c:v>2584.4499999999998</c:v>
                </c:pt>
                <c:pt idx="25988">
                  <c:v>2280.98</c:v>
                </c:pt>
                <c:pt idx="25989">
                  <c:v>2442.35</c:v>
                </c:pt>
                <c:pt idx="25990">
                  <c:v>1978.15</c:v>
                </c:pt>
                <c:pt idx="25991">
                  <c:v>1807.4</c:v>
                </c:pt>
                <c:pt idx="25992">
                  <c:v>2716.3</c:v>
                </c:pt>
                <c:pt idx="25993">
                  <c:v>1581.44</c:v>
                </c:pt>
                <c:pt idx="25994">
                  <c:v>2502.77</c:v>
                </c:pt>
                <c:pt idx="25995">
                  <c:v>2304.88</c:v>
                </c:pt>
                <c:pt idx="25996">
                  <c:v>1734.95</c:v>
                </c:pt>
                <c:pt idx="25997">
                  <c:v>2278.5500000000002</c:v>
                </c:pt>
                <c:pt idx="25998">
                  <c:v>2858.17</c:v>
                </c:pt>
                <c:pt idx="25999">
                  <c:v>2458.87</c:v>
                </c:pt>
                <c:pt idx="26000">
                  <c:v>3826.44</c:v>
                </c:pt>
                <c:pt idx="26001">
                  <c:v>1498.11</c:v>
                </c:pt>
                <c:pt idx="26002">
                  <c:v>1492.5</c:v>
                </c:pt>
                <c:pt idx="26003">
                  <c:v>1299.98</c:v>
                </c:pt>
                <c:pt idx="26004">
                  <c:v>1934.12</c:v>
                </c:pt>
                <c:pt idx="26005">
                  <c:v>2209.84</c:v>
                </c:pt>
                <c:pt idx="26006">
                  <c:v>1448.22</c:v>
                </c:pt>
                <c:pt idx="26007">
                  <c:v>1370.1</c:v>
                </c:pt>
                <c:pt idx="26008">
                  <c:v>1642.29</c:v>
                </c:pt>
                <c:pt idx="26009">
                  <c:v>1623.92</c:v>
                </c:pt>
                <c:pt idx="26010">
                  <c:v>1824.63</c:v>
                </c:pt>
                <c:pt idx="26011">
                  <c:v>1795.38</c:v>
                </c:pt>
                <c:pt idx="26012">
                  <c:v>1777.52</c:v>
                </c:pt>
                <c:pt idx="26013">
                  <c:v>2037.07</c:v>
                </c:pt>
                <c:pt idx="26014">
                  <c:v>1737.26</c:v>
                </c:pt>
                <c:pt idx="26015">
                  <c:v>1901.93</c:v>
                </c:pt>
                <c:pt idx="26016">
                  <c:v>1782.38</c:v>
                </c:pt>
                <c:pt idx="26017">
                  <c:v>2041.47</c:v>
                </c:pt>
                <c:pt idx="26018">
                  <c:v>2138.16</c:v>
                </c:pt>
                <c:pt idx="26019">
                  <c:v>2959.73</c:v>
                </c:pt>
                <c:pt idx="26020">
                  <c:v>460.1</c:v>
                </c:pt>
                <c:pt idx="26021">
                  <c:v>1072.6400000000001</c:v>
                </c:pt>
                <c:pt idx="26022">
                  <c:v>1883.28</c:v>
                </c:pt>
                <c:pt idx="26023">
                  <c:v>2224.48</c:v>
                </c:pt>
                <c:pt idx="26024">
                  <c:v>1931.63</c:v>
                </c:pt>
                <c:pt idx="26025">
                  <c:v>1679.85</c:v>
                </c:pt>
                <c:pt idx="26026">
                  <c:v>1480.92</c:v>
                </c:pt>
                <c:pt idx="26027">
                  <c:v>2007.28</c:v>
                </c:pt>
                <c:pt idx="26028">
                  <c:v>2166.4499999999998</c:v>
                </c:pt>
                <c:pt idx="26029">
                  <c:v>1100.76</c:v>
                </c:pt>
                <c:pt idx="26030">
                  <c:v>2003.7</c:v>
                </c:pt>
                <c:pt idx="26031">
                  <c:v>1830.61</c:v>
                </c:pt>
                <c:pt idx="26032">
                  <c:v>1225.1600000000001</c:v>
                </c:pt>
                <c:pt idx="26033">
                  <c:v>2339.9699999999998</c:v>
                </c:pt>
                <c:pt idx="26034">
                  <c:v>1685.54</c:v>
                </c:pt>
                <c:pt idx="26035">
                  <c:v>1549.32</c:v>
                </c:pt>
                <c:pt idx="26036">
                  <c:v>974.43</c:v>
                </c:pt>
                <c:pt idx="26037">
                  <c:v>1398.32</c:v>
                </c:pt>
                <c:pt idx="26038">
                  <c:v>1133.94</c:v>
                </c:pt>
                <c:pt idx="26039">
                  <c:v>1578.04</c:v>
                </c:pt>
                <c:pt idx="26040">
                  <c:v>1993.14</c:v>
                </c:pt>
                <c:pt idx="26041">
                  <c:v>1736.37</c:v>
                </c:pt>
                <c:pt idx="26042">
                  <c:v>1772.75</c:v>
                </c:pt>
                <c:pt idx="26043">
                  <c:v>1946.52</c:v>
                </c:pt>
                <c:pt idx="26044">
                  <c:v>2530.19</c:v>
                </c:pt>
                <c:pt idx="26045">
                  <c:v>2671.02</c:v>
                </c:pt>
                <c:pt idx="26046">
                  <c:v>1809.16</c:v>
                </c:pt>
                <c:pt idx="26047">
                  <c:v>1893.43</c:v>
                </c:pt>
                <c:pt idx="26048">
                  <c:v>2068.7199999999998</c:v>
                </c:pt>
                <c:pt idx="26049">
                  <c:v>1440.39</c:v>
                </c:pt>
                <c:pt idx="26050">
                  <c:v>1024.95</c:v>
                </c:pt>
                <c:pt idx="26051">
                  <c:v>1624.49</c:v>
                </c:pt>
                <c:pt idx="26052">
                  <c:v>1491.7</c:v>
                </c:pt>
                <c:pt idx="26053">
                  <c:v>2051.5500000000002</c:v>
                </c:pt>
                <c:pt idx="26054">
                  <c:v>2254.6999999999998</c:v>
                </c:pt>
                <c:pt idx="26055">
                  <c:v>1660.07</c:v>
                </c:pt>
                <c:pt idx="26056">
                  <c:v>2488.9699999999998</c:v>
                </c:pt>
                <c:pt idx="26057">
                  <c:v>1528.96</c:v>
                </c:pt>
                <c:pt idx="26058">
                  <c:v>3177.63</c:v>
                </c:pt>
                <c:pt idx="26059">
                  <c:v>1441.19</c:v>
                </c:pt>
                <c:pt idx="26060">
                  <c:v>2108.5700000000002</c:v>
                </c:pt>
                <c:pt idx="26061">
                  <c:v>2263.7199999999998</c:v>
                </c:pt>
                <c:pt idx="26062">
                  <c:v>2541.84</c:v>
                </c:pt>
                <c:pt idx="26063">
                  <c:v>2632.82</c:v>
                </c:pt>
                <c:pt idx="26064">
                  <c:v>1648.12</c:v>
                </c:pt>
                <c:pt idx="26065">
                  <c:v>1313.52</c:v>
                </c:pt>
                <c:pt idx="26066">
                  <c:v>1528.12</c:v>
                </c:pt>
                <c:pt idx="26067">
                  <c:v>2233.5500000000002</c:v>
                </c:pt>
                <c:pt idx="26068">
                  <c:v>1432.42</c:v>
                </c:pt>
                <c:pt idx="26069">
                  <c:v>1395.38</c:v>
                </c:pt>
                <c:pt idx="26070">
                  <c:v>1990.04</c:v>
                </c:pt>
                <c:pt idx="26071">
                  <c:v>1901.5</c:v>
                </c:pt>
                <c:pt idx="26072">
                  <c:v>2115.92</c:v>
                </c:pt>
                <c:pt idx="26073">
                  <c:v>1555.27</c:v>
                </c:pt>
                <c:pt idx="26074">
                  <c:v>1268.74</c:v>
                </c:pt>
                <c:pt idx="26075">
                  <c:v>1683</c:v>
                </c:pt>
                <c:pt idx="26076">
                  <c:v>1925.01</c:v>
                </c:pt>
                <c:pt idx="26077">
                  <c:v>2088.4499999999998</c:v>
                </c:pt>
                <c:pt idx="26078">
                  <c:v>1145.47</c:v>
                </c:pt>
                <c:pt idx="26079">
                  <c:v>1892.93</c:v>
                </c:pt>
                <c:pt idx="26080">
                  <c:v>1948.04</c:v>
                </c:pt>
                <c:pt idx="26081">
                  <c:v>1445.32</c:v>
                </c:pt>
                <c:pt idx="26082">
                  <c:v>2033.52</c:v>
                </c:pt>
                <c:pt idx="26083">
                  <c:v>1588.45</c:v>
                </c:pt>
                <c:pt idx="26084">
                  <c:v>1624.01</c:v>
                </c:pt>
                <c:pt idx="26085">
                  <c:v>2126.41</c:v>
                </c:pt>
                <c:pt idx="26086">
                  <c:v>2337.41</c:v>
                </c:pt>
                <c:pt idx="26087">
                  <c:v>1398.65</c:v>
                </c:pt>
                <c:pt idx="26088">
                  <c:v>2065.25</c:v>
                </c:pt>
                <c:pt idx="26089">
                  <c:v>2522.88</c:v>
                </c:pt>
                <c:pt idx="26090">
                  <c:v>2215.34</c:v>
                </c:pt>
                <c:pt idx="26091">
                  <c:v>2357.98</c:v>
                </c:pt>
                <c:pt idx="26092">
                  <c:v>1873.71</c:v>
                </c:pt>
                <c:pt idx="26093">
                  <c:v>1551.44</c:v>
                </c:pt>
                <c:pt idx="26094">
                  <c:v>1956.18</c:v>
                </c:pt>
                <c:pt idx="26095">
                  <c:v>1456.2</c:v>
                </c:pt>
                <c:pt idx="26096">
                  <c:v>2278.36</c:v>
                </c:pt>
                <c:pt idx="26097">
                  <c:v>1602.31</c:v>
                </c:pt>
                <c:pt idx="26098">
                  <c:v>2069.5100000000002</c:v>
                </c:pt>
                <c:pt idx="26099">
                  <c:v>2006.24</c:v>
                </c:pt>
                <c:pt idx="26100">
                  <c:v>1787.41</c:v>
                </c:pt>
                <c:pt idx="26101">
                  <c:v>2750.79</c:v>
                </c:pt>
                <c:pt idx="26102">
                  <c:v>2107.04</c:v>
                </c:pt>
                <c:pt idx="26103">
                  <c:v>2551.1799999999998</c:v>
                </c:pt>
                <c:pt idx="26104">
                  <c:v>1806.14</c:v>
                </c:pt>
                <c:pt idx="26105">
                  <c:v>2531.44</c:v>
                </c:pt>
                <c:pt idx="26106">
                  <c:v>1374.8</c:v>
                </c:pt>
                <c:pt idx="26107">
                  <c:v>1793.48</c:v>
                </c:pt>
                <c:pt idx="26108">
                  <c:v>1507.02</c:v>
                </c:pt>
                <c:pt idx="26109">
                  <c:v>2556.8200000000002</c:v>
                </c:pt>
                <c:pt idx="26110">
                  <c:v>2047.3</c:v>
                </c:pt>
                <c:pt idx="26111">
                  <c:v>2142.1</c:v>
                </c:pt>
                <c:pt idx="26112">
                  <c:v>2478.63</c:v>
                </c:pt>
                <c:pt idx="26113">
                  <c:v>1468.5</c:v>
                </c:pt>
                <c:pt idx="26114">
                  <c:v>1542.22</c:v>
                </c:pt>
                <c:pt idx="26115">
                  <c:v>2163.77</c:v>
                </c:pt>
                <c:pt idx="26116">
                  <c:v>1868.92</c:v>
                </c:pt>
                <c:pt idx="26117">
                  <c:v>838.49</c:v>
                </c:pt>
                <c:pt idx="26118">
                  <c:v>2308.15</c:v>
                </c:pt>
                <c:pt idx="26119">
                  <c:v>2222.2800000000002</c:v>
                </c:pt>
                <c:pt idx="26120">
                  <c:v>1807.83</c:v>
                </c:pt>
                <c:pt idx="26121">
                  <c:v>2040.09</c:v>
                </c:pt>
                <c:pt idx="26122">
                  <c:v>2145.7199999999998</c:v>
                </c:pt>
                <c:pt idx="26123">
                  <c:v>1521.46</c:v>
                </c:pt>
                <c:pt idx="26124">
                  <c:v>2257.6</c:v>
                </c:pt>
                <c:pt idx="26125">
                  <c:v>1823.47</c:v>
                </c:pt>
                <c:pt idx="26126">
                  <c:v>1545.83</c:v>
                </c:pt>
                <c:pt idx="26127">
                  <c:v>1040.3599999999999</c:v>
                </c:pt>
                <c:pt idx="26128">
                  <c:v>1813.58</c:v>
                </c:pt>
                <c:pt idx="26129">
                  <c:v>2530.6</c:v>
                </c:pt>
                <c:pt idx="26130">
                  <c:v>1712.53</c:v>
                </c:pt>
                <c:pt idx="26131">
                  <c:v>2554.81</c:v>
                </c:pt>
                <c:pt idx="26132">
                  <c:v>2294.8000000000002</c:v>
                </c:pt>
                <c:pt idx="26133">
                  <c:v>1307.2</c:v>
                </c:pt>
                <c:pt idx="26134">
                  <c:v>1714.74</c:v>
                </c:pt>
                <c:pt idx="26135">
                  <c:v>2248.3000000000002</c:v>
                </c:pt>
                <c:pt idx="26136">
                  <c:v>1821.36</c:v>
                </c:pt>
                <c:pt idx="26137">
                  <c:v>1945.39</c:v>
                </c:pt>
                <c:pt idx="26138">
                  <c:v>2152.0100000000002</c:v>
                </c:pt>
                <c:pt idx="26139">
                  <c:v>1890.8</c:v>
                </c:pt>
                <c:pt idx="26140">
                  <c:v>2164.0700000000002</c:v>
                </c:pt>
                <c:pt idx="26141">
                  <c:v>1484.64</c:v>
                </c:pt>
                <c:pt idx="26142">
                  <c:v>1411.35</c:v>
                </c:pt>
                <c:pt idx="26143">
                  <c:v>2763.94</c:v>
                </c:pt>
                <c:pt idx="26144">
                  <c:v>1710.82</c:v>
                </c:pt>
                <c:pt idx="26145">
                  <c:v>2844.78</c:v>
                </c:pt>
                <c:pt idx="26146">
                  <c:v>1171.3900000000001</c:v>
                </c:pt>
                <c:pt idx="26147">
                  <c:v>2840.09</c:v>
                </c:pt>
                <c:pt idx="26148">
                  <c:v>2054.38</c:v>
                </c:pt>
                <c:pt idx="26149">
                  <c:v>2107.7600000000002</c:v>
                </c:pt>
                <c:pt idx="26150">
                  <c:v>1754.81</c:v>
                </c:pt>
                <c:pt idx="26151">
                  <c:v>2125.67</c:v>
                </c:pt>
                <c:pt idx="26152">
                  <c:v>1358.43</c:v>
                </c:pt>
                <c:pt idx="26153">
                  <c:v>1479.61</c:v>
                </c:pt>
                <c:pt idx="26154">
                  <c:v>1407.24</c:v>
                </c:pt>
                <c:pt idx="26155">
                  <c:v>1780.4</c:v>
                </c:pt>
                <c:pt idx="26156">
                  <c:v>1986.97</c:v>
                </c:pt>
                <c:pt idx="26157">
                  <c:v>2518.87</c:v>
                </c:pt>
                <c:pt idx="26158">
                  <c:v>1909.26</c:v>
                </c:pt>
                <c:pt idx="26159">
                  <c:v>1398.34</c:v>
                </c:pt>
                <c:pt idx="26160">
                  <c:v>1727.99</c:v>
                </c:pt>
                <c:pt idx="26161">
                  <c:v>1793.5</c:v>
                </c:pt>
                <c:pt idx="26162">
                  <c:v>1514.01</c:v>
                </c:pt>
                <c:pt idx="26163">
                  <c:v>1720.05</c:v>
                </c:pt>
                <c:pt idx="26164">
                  <c:v>2389.52</c:v>
                </c:pt>
                <c:pt idx="26165">
                  <c:v>1573.92</c:v>
                </c:pt>
                <c:pt idx="26166">
                  <c:v>1959.8</c:v>
                </c:pt>
                <c:pt idx="26167">
                  <c:v>1520.13</c:v>
                </c:pt>
                <c:pt idx="26168">
                  <c:v>1822.14</c:v>
                </c:pt>
                <c:pt idx="26169">
                  <c:v>1664.43</c:v>
                </c:pt>
                <c:pt idx="26170">
                  <c:v>1969.73</c:v>
                </c:pt>
                <c:pt idx="26171">
                  <c:v>1821.2</c:v>
                </c:pt>
                <c:pt idx="26172">
                  <c:v>1930.14</c:v>
                </c:pt>
                <c:pt idx="26173">
                  <c:v>2228.5500000000002</c:v>
                </c:pt>
                <c:pt idx="26174">
                  <c:v>1701.45</c:v>
                </c:pt>
                <c:pt idx="26175">
                  <c:v>1465.12</c:v>
                </c:pt>
                <c:pt idx="26176">
                  <c:v>1553.21</c:v>
                </c:pt>
                <c:pt idx="26177">
                  <c:v>2004.23</c:v>
                </c:pt>
                <c:pt idx="26178">
                  <c:v>1521.06</c:v>
                </c:pt>
                <c:pt idx="26179">
                  <c:v>1409.59</c:v>
                </c:pt>
                <c:pt idx="26180">
                  <c:v>1584.43</c:v>
                </c:pt>
                <c:pt idx="26181">
                  <c:v>2104.9499999999998</c:v>
                </c:pt>
                <c:pt idx="26182">
                  <c:v>2048.5100000000002</c:v>
                </c:pt>
                <c:pt idx="26183">
                  <c:v>2231.58</c:v>
                </c:pt>
                <c:pt idx="26184">
                  <c:v>2184.37</c:v>
                </c:pt>
                <c:pt idx="26185">
                  <c:v>1620.99</c:v>
                </c:pt>
                <c:pt idx="26186">
                  <c:v>1507.21</c:v>
                </c:pt>
                <c:pt idx="26187">
                  <c:v>2143.52</c:v>
                </c:pt>
                <c:pt idx="26188">
                  <c:v>3527.52</c:v>
                </c:pt>
                <c:pt idx="26189">
                  <c:v>3401.21</c:v>
                </c:pt>
                <c:pt idx="26190">
                  <c:v>2499.59</c:v>
                </c:pt>
                <c:pt idx="26191">
                  <c:v>1661.59</c:v>
                </c:pt>
                <c:pt idx="26192">
                  <c:v>1432.35</c:v>
                </c:pt>
                <c:pt idx="26193">
                  <c:v>2792.16</c:v>
                </c:pt>
                <c:pt idx="26194">
                  <c:v>1060.8599999999999</c:v>
                </c:pt>
                <c:pt idx="26195">
                  <c:v>1583.21</c:v>
                </c:pt>
                <c:pt idx="26196">
                  <c:v>1904.32</c:v>
                </c:pt>
                <c:pt idx="26197">
                  <c:v>2145.9499999999998</c:v>
                </c:pt>
                <c:pt idx="26198">
                  <c:v>1626.34</c:v>
                </c:pt>
                <c:pt idx="26199">
                  <c:v>1341.72</c:v>
                </c:pt>
                <c:pt idx="26200">
                  <c:v>2114.17</c:v>
                </c:pt>
                <c:pt idx="26201">
                  <c:v>1320.07</c:v>
                </c:pt>
                <c:pt idx="26202">
                  <c:v>1978.03</c:v>
                </c:pt>
                <c:pt idx="26203">
                  <c:v>2637.7</c:v>
                </c:pt>
                <c:pt idx="26204">
                  <c:v>1946.53</c:v>
                </c:pt>
                <c:pt idx="26205">
                  <c:v>1996.3</c:v>
                </c:pt>
                <c:pt idx="26206">
                  <c:v>1632.09</c:v>
                </c:pt>
                <c:pt idx="26207">
                  <c:v>1576.35</c:v>
                </c:pt>
                <c:pt idx="26208">
                  <c:v>2216.1</c:v>
                </c:pt>
                <c:pt idx="26209">
                  <c:v>2063.7800000000002</c:v>
                </c:pt>
                <c:pt idx="26210">
                  <c:v>1203.71</c:v>
                </c:pt>
                <c:pt idx="26211">
                  <c:v>1178.4000000000001</c:v>
                </c:pt>
                <c:pt idx="26212">
                  <c:v>2419.41</c:v>
                </c:pt>
                <c:pt idx="26213">
                  <c:v>2019.49</c:v>
                </c:pt>
                <c:pt idx="26214">
                  <c:v>1802.18</c:v>
                </c:pt>
                <c:pt idx="26215">
                  <c:v>1442.38</c:v>
                </c:pt>
                <c:pt idx="26216">
                  <c:v>1626.62</c:v>
                </c:pt>
                <c:pt idx="26217">
                  <c:v>1635.59</c:v>
                </c:pt>
                <c:pt idx="26218">
                  <c:v>1359.01</c:v>
                </c:pt>
                <c:pt idx="26219">
                  <c:v>1108.4100000000001</c:v>
                </c:pt>
                <c:pt idx="26220">
                  <c:v>2062.27</c:v>
                </c:pt>
                <c:pt idx="26221">
                  <c:v>2465.84</c:v>
                </c:pt>
                <c:pt idx="26222">
                  <c:v>2432.67</c:v>
                </c:pt>
                <c:pt idx="26223">
                  <c:v>1867.97</c:v>
                </c:pt>
                <c:pt idx="26224">
                  <c:v>1487.91</c:v>
                </c:pt>
                <c:pt idx="26225">
                  <c:v>2911.53</c:v>
                </c:pt>
                <c:pt idx="26226">
                  <c:v>2105.19</c:v>
                </c:pt>
                <c:pt idx="26227">
                  <c:v>1392.77</c:v>
                </c:pt>
                <c:pt idx="26228">
                  <c:v>1484.58</c:v>
                </c:pt>
                <c:pt idx="26229">
                  <c:v>676.02</c:v>
                </c:pt>
                <c:pt idx="26230">
                  <c:v>1774.47</c:v>
                </c:pt>
                <c:pt idx="26231">
                  <c:v>5623.42</c:v>
                </c:pt>
                <c:pt idx="26232">
                  <c:v>2230.0300000000002</c:v>
                </c:pt>
                <c:pt idx="26233">
                  <c:v>1732.37</c:v>
                </c:pt>
                <c:pt idx="26234">
                  <c:v>1409.65</c:v>
                </c:pt>
                <c:pt idx="26235">
                  <c:v>1473.36</c:v>
                </c:pt>
                <c:pt idx="26236">
                  <c:v>2284.25</c:v>
                </c:pt>
                <c:pt idx="26237">
                  <c:v>1397.98</c:v>
                </c:pt>
                <c:pt idx="26238">
                  <c:v>2766.43</c:v>
                </c:pt>
                <c:pt idx="26239">
                  <c:v>1852.4</c:v>
                </c:pt>
                <c:pt idx="26240">
                  <c:v>1651.57</c:v>
                </c:pt>
                <c:pt idx="26241">
                  <c:v>1827.11</c:v>
                </c:pt>
                <c:pt idx="26242">
                  <c:v>2427.75</c:v>
                </c:pt>
                <c:pt idx="26243">
                  <c:v>1740.41</c:v>
                </c:pt>
                <c:pt idx="26244">
                  <c:v>1731.52</c:v>
                </c:pt>
                <c:pt idx="26245">
                  <c:v>2397.8000000000002</c:v>
                </c:pt>
                <c:pt idx="26246">
                  <c:v>2047.88</c:v>
                </c:pt>
                <c:pt idx="26247">
                  <c:v>1608.25</c:v>
                </c:pt>
                <c:pt idx="26248">
                  <c:v>2159.86</c:v>
                </c:pt>
                <c:pt idx="26249">
                  <c:v>2059.1799999999998</c:v>
                </c:pt>
                <c:pt idx="26250">
                  <c:v>2143.4299999999998</c:v>
                </c:pt>
                <c:pt idx="26251">
                  <c:v>1777.27</c:v>
                </c:pt>
                <c:pt idx="26252">
                  <c:v>2198.7600000000002</c:v>
                </c:pt>
                <c:pt idx="26253">
                  <c:v>2415.73</c:v>
                </c:pt>
                <c:pt idx="26254">
                  <c:v>1370.44</c:v>
                </c:pt>
                <c:pt idx="26255">
                  <c:v>2188.89</c:v>
                </c:pt>
                <c:pt idx="26256">
                  <c:v>1459.47</c:v>
                </c:pt>
                <c:pt idx="26257">
                  <c:v>1675</c:v>
                </c:pt>
                <c:pt idx="26258">
                  <c:v>1819.39</c:v>
                </c:pt>
                <c:pt idx="26259">
                  <c:v>2467.52</c:v>
                </c:pt>
                <c:pt idx="26260">
                  <c:v>1894.96</c:v>
                </c:pt>
                <c:pt idx="26261">
                  <c:v>1836.64</c:v>
                </c:pt>
                <c:pt idx="26262">
                  <c:v>1729.35</c:v>
                </c:pt>
                <c:pt idx="26263">
                  <c:v>2006.19</c:v>
                </c:pt>
                <c:pt idx="26264">
                  <c:v>1439.82</c:v>
                </c:pt>
                <c:pt idx="26265">
                  <c:v>1658.35</c:v>
                </c:pt>
                <c:pt idx="26266">
                  <c:v>1603.72</c:v>
                </c:pt>
                <c:pt idx="26267">
                  <c:v>676.05</c:v>
                </c:pt>
                <c:pt idx="26268">
                  <c:v>1003.19</c:v>
                </c:pt>
                <c:pt idx="26269">
                  <c:v>1808.2</c:v>
                </c:pt>
                <c:pt idx="26270">
                  <c:v>2200.86</c:v>
                </c:pt>
                <c:pt idx="26271">
                  <c:v>2295.44</c:v>
                </c:pt>
                <c:pt idx="26272">
                  <c:v>1515.71</c:v>
                </c:pt>
                <c:pt idx="26273">
                  <c:v>2614.12</c:v>
                </c:pt>
                <c:pt idx="26274">
                  <c:v>3102.59</c:v>
                </c:pt>
                <c:pt idx="26275">
                  <c:v>1456.77</c:v>
                </c:pt>
                <c:pt idx="26276">
                  <c:v>1594.12</c:v>
                </c:pt>
                <c:pt idx="26277">
                  <c:v>1450.66</c:v>
                </c:pt>
                <c:pt idx="26278">
                  <c:v>2022.21</c:v>
                </c:pt>
                <c:pt idx="26279">
                  <c:v>1705.18</c:v>
                </c:pt>
                <c:pt idx="26280">
                  <c:v>1605.37</c:v>
                </c:pt>
                <c:pt idx="26281">
                  <c:v>1645.38</c:v>
                </c:pt>
                <c:pt idx="26282">
                  <c:v>2039.04</c:v>
                </c:pt>
                <c:pt idx="26283">
                  <c:v>1928.92</c:v>
                </c:pt>
                <c:pt idx="26284">
                  <c:v>1616.15</c:v>
                </c:pt>
                <c:pt idx="26285">
                  <c:v>1652.84</c:v>
                </c:pt>
                <c:pt idx="26286">
                  <c:v>1586.26</c:v>
                </c:pt>
                <c:pt idx="26287">
                  <c:v>1418.48</c:v>
                </c:pt>
                <c:pt idx="26288">
                  <c:v>1974.68</c:v>
                </c:pt>
                <c:pt idx="26289">
                  <c:v>2370.5300000000002</c:v>
                </c:pt>
                <c:pt idx="26290">
                  <c:v>2311.9499999999998</c:v>
                </c:pt>
                <c:pt idx="26291">
                  <c:v>1911.49</c:v>
                </c:pt>
                <c:pt idx="26292">
                  <c:v>1922.49</c:v>
                </c:pt>
                <c:pt idx="26293">
                  <c:v>2302.0100000000002</c:v>
                </c:pt>
                <c:pt idx="26294">
                  <c:v>1791.8</c:v>
                </c:pt>
                <c:pt idx="26295">
                  <c:v>1837.53</c:v>
                </c:pt>
                <c:pt idx="26296">
                  <c:v>1822.08</c:v>
                </c:pt>
                <c:pt idx="26297">
                  <c:v>1737.02</c:v>
                </c:pt>
                <c:pt idx="26298">
                  <c:v>1885.07</c:v>
                </c:pt>
                <c:pt idx="26299">
                  <c:v>1743.89</c:v>
                </c:pt>
                <c:pt idx="26300">
                  <c:v>1353.78</c:v>
                </c:pt>
                <c:pt idx="26301">
                  <c:v>1975.81</c:v>
                </c:pt>
                <c:pt idx="26302">
                  <c:v>1817.51</c:v>
                </c:pt>
                <c:pt idx="26303">
                  <c:v>2211.0500000000002</c:v>
                </c:pt>
                <c:pt idx="26304">
                  <c:v>1641.11</c:v>
                </c:pt>
                <c:pt idx="26305">
                  <c:v>1868.89</c:v>
                </c:pt>
                <c:pt idx="26306">
                  <c:v>1387.45</c:v>
                </c:pt>
                <c:pt idx="26307">
                  <c:v>1691.87</c:v>
                </c:pt>
                <c:pt idx="26308">
                  <c:v>2527.58</c:v>
                </c:pt>
                <c:pt idx="26309">
                  <c:v>2119.86</c:v>
                </c:pt>
                <c:pt idx="26310">
                  <c:v>1795.1</c:v>
                </c:pt>
                <c:pt idx="26311">
                  <c:v>2076.66</c:v>
                </c:pt>
                <c:pt idx="26312">
                  <c:v>1841.49</c:v>
                </c:pt>
                <c:pt idx="26313">
                  <c:v>1142.49</c:v>
                </c:pt>
                <c:pt idx="26314">
                  <c:v>2026.02</c:v>
                </c:pt>
                <c:pt idx="26315">
                  <c:v>2353.9</c:v>
                </c:pt>
                <c:pt idx="26316">
                  <c:v>2679.49</c:v>
                </c:pt>
                <c:pt idx="26317">
                  <c:v>3287.02</c:v>
                </c:pt>
                <c:pt idx="26318">
                  <c:v>1560.75</c:v>
                </c:pt>
                <c:pt idx="26319">
                  <c:v>1661.33</c:v>
                </c:pt>
                <c:pt idx="26320">
                  <c:v>1626.82</c:v>
                </c:pt>
                <c:pt idx="26321">
                  <c:v>1824.53</c:v>
                </c:pt>
                <c:pt idx="26322">
                  <c:v>2012</c:v>
                </c:pt>
                <c:pt idx="26323">
                  <c:v>1710.66</c:v>
                </c:pt>
                <c:pt idx="26324">
                  <c:v>2350.11</c:v>
                </c:pt>
                <c:pt idx="26325">
                  <c:v>1744.34</c:v>
                </c:pt>
                <c:pt idx="26326">
                  <c:v>1330.33</c:v>
                </c:pt>
                <c:pt idx="26327">
                  <c:v>1765.77</c:v>
                </c:pt>
                <c:pt idx="26328">
                  <c:v>2290.6</c:v>
                </c:pt>
                <c:pt idx="26329">
                  <c:v>1803.06</c:v>
                </c:pt>
                <c:pt idx="26330">
                  <c:v>2303.79</c:v>
                </c:pt>
                <c:pt idx="26331">
                  <c:v>1893.93</c:v>
                </c:pt>
                <c:pt idx="26332">
                  <c:v>1313.63</c:v>
                </c:pt>
                <c:pt idx="26333">
                  <c:v>1633.86</c:v>
                </c:pt>
                <c:pt idx="26334">
                  <c:v>2136.15</c:v>
                </c:pt>
                <c:pt idx="26335">
                  <c:v>1667.09</c:v>
                </c:pt>
                <c:pt idx="26336">
                  <c:v>2259.17</c:v>
                </c:pt>
                <c:pt idx="26337">
                  <c:v>3041.07</c:v>
                </c:pt>
                <c:pt idx="26338">
                  <c:v>1806.65</c:v>
                </c:pt>
                <c:pt idx="26339">
                  <c:v>1368.94</c:v>
                </c:pt>
                <c:pt idx="26340">
                  <c:v>2104.1999999999998</c:v>
                </c:pt>
                <c:pt idx="26341">
                  <c:v>2252.75</c:v>
                </c:pt>
                <c:pt idx="26342">
                  <c:v>1858.15</c:v>
                </c:pt>
                <c:pt idx="26343">
                  <c:v>1995.34</c:v>
                </c:pt>
                <c:pt idx="26344">
                  <c:v>1578.61</c:v>
                </c:pt>
                <c:pt idx="26345">
                  <c:v>1689.16</c:v>
                </c:pt>
                <c:pt idx="26346">
                  <c:v>2002.9</c:v>
                </c:pt>
                <c:pt idx="26347">
                  <c:v>1955.03</c:v>
                </c:pt>
                <c:pt idx="26348">
                  <c:v>1675.54</c:v>
                </c:pt>
                <c:pt idx="26349">
                  <c:v>1860.85</c:v>
                </c:pt>
                <c:pt idx="26350">
                  <c:v>2076.62</c:v>
                </c:pt>
                <c:pt idx="26351">
                  <c:v>2148.5700000000002</c:v>
                </c:pt>
                <c:pt idx="26352">
                  <c:v>1650.49</c:v>
                </c:pt>
                <c:pt idx="26353">
                  <c:v>1758.91</c:v>
                </c:pt>
                <c:pt idx="26354">
                  <c:v>3328.37</c:v>
                </c:pt>
                <c:pt idx="26355">
                  <c:v>1463.03</c:v>
                </c:pt>
                <c:pt idx="26356">
                  <c:v>1530.93</c:v>
                </c:pt>
                <c:pt idx="26357">
                  <c:v>4367.8900000000003</c:v>
                </c:pt>
                <c:pt idx="26358">
                  <c:v>2816.96</c:v>
                </c:pt>
                <c:pt idx="26359">
                  <c:v>1702.62</c:v>
                </c:pt>
                <c:pt idx="26360">
                  <c:v>1703.97</c:v>
                </c:pt>
                <c:pt idx="26361">
                  <c:v>2210.23</c:v>
                </c:pt>
                <c:pt idx="26362">
                  <c:v>1452.23</c:v>
                </c:pt>
                <c:pt idx="26363">
                  <c:v>2066.87</c:v>
                </c:pt>
                <c:pt idx="26364">
                  <c:v>2033.55</c:v>
                </c:pt>
                <c:pt idx="26365">
                  <c:v>2017.69</c:v>
                </c:pt>
                <c:pt idx="26366">
                  <c:v>651.78</c:v>
                </c:pt>
                <c:pt idx="26367">
                  <c:v>2255.5300000000002</c:v>
                </c:pt>
                <c:pt idx="26368">
                  <c:v>2238.27</c:v>
                </c:pt>
                <c:pt idx="26369">
                  <c:v>2093.39</c:v>
                </c:pt>
                <c:pt idx="26370">
                  <c:v>2235.0300000000002</c:v>
                </c:pt>
                <c:pt idx="26371">
                  <c:v>2266.38</c:v>
                </c:pt>
                <c:pt idx="26372">
                  <c:v>872.46</c:v>
                </c:pt>
                <c:pt idx="26373">
                  <c:v>1286.8599999999999</c:v>
                </c:pt>
                <c:pt idx="26374">
                  <c:v>1520.99</c:v>
                </c:pt>
                <c:pt idx="26375">
                  <c:v>1684.83</c:v>
                </c:pt>
                <c:pt idx="26376">
                  <c:v>1731.7</c:v>
                </c:pt>
                <c:pt idx="26377">
                  <c:v>3131.43</c:v>
                </c:pt>
                <c:pt idx="26378">
                  <c:v>2588.0500000000002</c:v>
                </c:pt>
                <c:pt idx="26379">
                  <c:v>2703.75</c:v>
                </c:pt>
                <c:pt idx="26380">
                  <c:v>2237.7399999999998</c:v>
                </c:pt>
                <c:pt idx="26381">
                  <c:v>1910.83</c:v>
                </c:pt>
                <c:pt idx="26382">
                  <c:v>1690.38</c:v>
                </c:pt>
                <c:pt idx="26383">
                  <c:v>1795.29</c:v>
                </c:pt>
                <c:pt idx="26384">
                  <c:v>2080.58</c:v>
                </c:pt>
                <c:pt idx="26385">
                  <c:v>1604.39</c:v>
                </c:pt>
                <c:pt idx="26386">
                  <c:v>2460.1</c:v>
                </c:pt>
                <c:pt idx="26387">
                  <c:v>2246.88</c:v>
                </c:pt>
                <c:pt idx="26388">
                  <c:v>2225.83</c:v>
                </c:pt>
                <c:pt idx="26389">
                  <c:v>1986.22</c:v>
                </c:pt>
                <c:pt idx="26390">
                  <c:v>2136.17</c:v>
                </c:pt>
                <c:pt idx="26391">
                  <c:v>1334.72</c:v>
                </c:pt>
                <c:pt idx="26392">
                  <c:v>2122.35</c:v>
                </c:pt>
                <c:pt idx="26393">
                  <c:v>2140.9499999999998</c:v>
                </c:pt>
                <c:pt idx="26394">
                  <c:v>2208.12</c:v>
                </c:pt>
                <c:pt idx="26395">
                  <c:v>1847.7</c:v>
                </c:pt>
                <c:pt idx="26396">
                  <c:v>1887.95</c:v>
                </c:pt>
                <c:pt idx="26397">
                  <c:v>1716.11</c:v>
                </c:pt>
                <c:pt idx="26398">
                  <c:v>1594.24</c:v>
                </c:pt>
                <c:pt idx="26399">
                  <c:v>1925.66</c:v>
                </c:pt>
                <c:pt idx="26400">
                  <c:v>2694.48</c:v>
                </c:pt>
                <c:pt idx="26401">
                  <c:v>3016.98</c:v>
                </c:pt>
                <c:pt idx="26402">
                  <c:v>1844.89</c:v>
                </c:pt>
                <c:pt idx="26403">
                  <c:v>2357.98</c:v>
                </c:pt>
                <c:pt idx="26404">
                  <c:v>3810.89</c:v>
                </c:pt>
                <c:pt idx="26405">
                  <c:v>1882.57</c:v>
                </c:pt>
                <c:pt idx="26406">
                  <c:v>2174.41</c:v>
                </c:pt>
                <c:pt idx="26407">
                  <c:v>1765.93</c:v>
                </c:pt>
                <c:pt idx="26408">
                  <c:v>1918.69</c:v>
                </c:pt>
                <c:pt idx="26409">
                  <c:v>2114.54</c:v>
                </c:pt>
                <c:pt idx="26410">
                  <c:v>2110.25</c:v>
                </c:pt>
                <c:pt idx="26411">
                  <c:v>1837.8</c:v>
                </c:pt>
                <c:pt idx="26412">
                  <c:v>1730.6</c:v>
                </c:pt>
                <c:pt idx="26413">
                  <c:v>2538.23</c:v>
                </c:pt>
                <c:pt idx="26414">
                  <c:v>1464.8</c:v>
                </c:pt>
                <c:pt idx="26415">
                  <c:v>1927.53</c:v>
                </c:pt>
                <c:pt idx="26416">
                  <c:v>1669.48</c:v>
                </c:pt>
                <c:pt idx="26417">
                  <c:v>2082.5</c:v>
                </c:pt>
                <c:pt idx="26418">
                  <c:v>2338.1799999999998</c:v>
                </c:pt>
                <c:pt idx="26419">
                  <c:v>1797.46</c:v>
                </c:pt>
                <c:pt idx="26420">
                  <c:v>2192.66</c:v>
                </c:pt>
                <c:pt idx="26421">
                  <c:v>1478.46</c:v>
                </c:pt>
                <c:pt idx="26422">
                  <c:v>2346.39</c:v>
                </c:pt>
                <c:pt idx="26423">
                  <c:v>2586.25</c:v>
                </c:pt>
                <c:pt idx="26424">
                  <c:v>1812.5</c:v>
                </c:pt>
                <c:pt idx="26425">
                  <c:v>1882.86</c:v>
                </c:pt>
                <c:pt idx="26426">
                  <c:v>1887.96</c:v>
                </c:pt>
                <c:pt idx="26427">
                  <c:v>1561.67</c:v>
                </c:pt>
                <c:pt idx="26428">
                  <c:v>2002.91</c:v>
                </c:pt>
                <c:pt idx="26429">
                  <c:v>2181.48</c:v>
                </c:pt>
                <c:pt idx="26430">
                  <c:v>1578.99</c:v>
                </c:pt>
                <c:pt idx="26431">
                  <c:v>2106.2800000000002</c:v>
                </c:pt>
                <c:pt idx="26432">
                  <c:v>2245.7800000000002</c:v>
                </c:pt>
                <c:pt idx="26433">
                  <c:v>1824.81</c:v>
                </c:pt>
                <c:pt idx="26434">
                  <c:v>1883.33</c:v>
                </c:pt>
                <c:pt idx="26435">
                  <c:v>1614.11</c:v>
                </c:pt>
                <c:pt idx="26436">
                  <c:v>2548.17</c:v>
                </c:pt>
                <c:pt idx="26437">
                  <c:v>1888.49</c:v>
                </c:pt>
                <c:pt idx="26438">
                  <c:v>2059.73</c:v>
                </c:pt>
                <c:pt idx="26439">
                  <c:v>1783.91</c:v>
                </c:pt>
                <c:pt idx="26440">
                  <c:v>1523.58</c:v>
                </c:pt>
                <c:pt idx="26441">
                  <c:v>1632.89</c:v>
                </c:pt>
                <c:pt idx="26442">
                  <c:v>2235.36</c:v>
                </c:pt>
                <c:pt idx="26443">
                  <c:v>1688.57</c:v>
                </c:pt>
                <c:pt idx="26444">
                  <c:v>2279.94</c:v>
                </c:pt>
                <c:pt idx="26445">
                  <c:v>1765.49</c:v>
                </c:pt>
                <c:pt idx="26446">
                  <c:v>2091.35</c:v>
                </c:pt>
                <c:pt idx="26447">
                  <c:v>1421.71</c:v>
                </c:pt>
                <c:pt idx="26448">
                  <c:v>1821.93</c:v>
                </c:pt>
                <c:pt idx="26449">
                  <c:v>1781.16</c:v>
                </c:pt>
                <c:pt idx="26450">
                  <c:v>1662.52</c:v>
                </c:pt>
                <c:pt idx="26451">
                  <c:v>3764.75</c:v>
                </c:pt>
                <c:pt idx="26452">
                  <c:v>2658.35</c:v>
                </c:pt>
                <c:pt idx="26453">
                  <c:v>2182.56</c:v>
                </c:pt>
                <c:pt idx="26454">
                  <c:v>3479.79</c:v>
                </c:pt>
                <c:pt idx="26455">
                  <c:v>2369.62</c:v>
                </c:pt>
                <c:pt idx="26456">
                  <c:v>2067.29</c:v>
                </c:pt>
                <c:pt idx="26457">
                  <c:v>2415.3000000000002</c:v>
                </c:pt>
                <c:pt idx="26458">
                  <c:v>1785.63</c:v>
                </c:pt>
                <c:pt idx="26459">
                  <c:v>1854.29</c:v>
                </c:pt>
                <c:pt idx="26460">
                  <c:v>1391.22</c:v>
                </c:pt>
                <c:pt idx="26461">
                  <c:v>2804.99</c:v>
                </c:pt>
                <c:pt idx="26462">
                  <c:v>2231.23</c:v>
                </c:pt>
                <c:pt idx="26463">
                  <c:v>2068.06</c:v>
                </c:pt>
                <c:pt idx="26464">
                  <c:v>2354.12</c:v>
                </c:pt>
                <c:pt idx="26465">
                  <c:v>2450.11</c:v>
                </c:pt>
                <c:pt idx="26466">
                  <c:v>1844.67</c:v>
                </c:pt>
                <c:pt idx="26467">
                  <c:v>1952.42</c:v>
                </c:pt>
                <c:pt idx="26468">
                  <c:v>1868.59</c:v>
                </c:pt>
                <c:pt idx="26469">
                  <c:v>2178.11</c:v>
                </c:pt>
                <c:pt idx="26470">
                  <c:v>2013.61</c:v>
                </c:pt>
                <c:pt idx="26471">
                  <c:v>2320.69</c:v>
                </c:pt>
                <c:pt idx="26472">
                  <c:v>3632.03</c:v>
                </c:pt>
                <c:pt idx="26473">
                  <c:v>2883.99</c:v>
                </c:pt>
                <c:pt idx="26474">
                  <c:v>121.84</c:v>
                </c:pt>
                <c:pt idx="26475">
                  <c:v>356.07</c:v>
                </c:pt>
                <c:pt idx="26476">
                  <c:v>1789.21</c:v>
                </c:pt>
                <c:pt idx="26477">
                  <c:v>1689.78</c:v>
                </c:pt>
                <c:pt idx="26478">
                  <c:v>2219.77</c:v>
                </c:pt>
                <c:pt idx="26479">
                  <c:v>2713.7</c:v>
                </c:pt>
                <c:pt idx="26480">
                  <c:v>1974.72</c:v>
                </c:pt>
                <c:pt idx="26481">
                  <c:v>1444.66</c:v>
                </c:pt>
                <c:pt idx="26482">
                  <c:v>1884.09</c:v>
                </c:pt>
                <c:pt idx="26483">
                  <c:v>2026.16</c:v>
                </c:pt>
                <c:pt idx="26484">
                  <c:v>1736.51</c:v>
                </c:pt>
                <c:pt idx="26485">
                  <c:v>2344.2199999999998</c:v>
                </c:pt>
                <c:pt idx="26486">
                  <c:v>2150.33</c:v>
                </c:pt>
                <c:pt idx="26487">
                  <c:v>2904.27</c:v>
                </c:pt>
                <c:pt idx="26488">
                  <c:v>2433.79</c:v>
                </c:pt>
                <c:pt idx="26489">
                  <c:v>1501.98</c:v>
                </c:pt>
                <c:pt idx="26490">
                  <c:v>1932.11</c:v>
                </c:pt>
                <c:pt idx="26491">
                  <c:v>2101.83</c:v>
                </c:pt>
                <c:pt idx="26492">
                  <c:v>1986.99</c:v>
                </c:pt>
                <c:pt idx="26493">
                  <c:v>2000.78</c:v>
                </c:pt>
                <c:pt idx="26494">
                  <c:v>2378.67</c:v>
                </c:pt>
                <c:pt idx="26495">
                  <c:v>2307.66</c:v>
                </c:pt>
                <c:pt idx="26496">
                  <c:v>2206.52</c:v>
                </c:pt>
                <c:pt idx="26497">
                  <c:v>2056.7199999999998</c:v>
                </c:pt>
                <c:pt idx="26498">
                  <c:v>2105.77</c:v>
                </c:pt>
                <c:pt idx="26499">
                  <c:v>2174.12</c:v>
                </c:pt>
                <c:pt idx="26500">
                  <c:v>1282.27</c:v>
                </c:pt>
                <c:pt idx="26501">
                  <c:v>2206.08</c:v>
                </c:pt>
                <c:pt idx="26502">
                  <c:v>1629.48</c:v>
                </c:pt>
                <c:pt idx="26503">
                  <c:v>2157.7399999999998</c:v>
                </c:pt>
                <c:pt idx="26504">
                  <c:v>1933.45</c:v>
                </c:pt>
                <c:pt idx="26505">
                  <c:v>2241.59</c:v>
                </c:pt>
                <c:pt idx="26506">
                  <c:v>1416.77</c:v>
                </c:pt>
                <c:pt idx="26507">
                  <c:v>2160.34</c:v>
                </c:pt>
                <c:pt idx="26508">
                  <c:v>1647.37</c:v>
                </c:pt>
                <c:pt idx="26509">
                  <c:v>1806.7</c:v>
                </c:pt>
                <c:pt idx="26510">
                  <c:v>1366.68</c:v>
                </c:pt>
                <c:pt idx="26511">
                  <c:v>2003.66</c:v>
                </c:pt>
                <c:pt idx="26512">
                  <c:v>2003.4</c:v>
                </c:pt>
                <c:pt idx="26513">
                  <c:v>2229.88</c:v>
                </c:pt>
                <c:pt idx="26514">
                  <c:v>1391.93</c:v>
                </c:pt>
                <c:pt idx="26515">
                  <c:v>3915.67</c:v>
                </c:pt>
                <c:pt idx="26516">
                  <c:v>1369.93</c:v>
                </c:pt>
                <c:pt idx="26517">
                  <c:v>1715.48</c:v>
                </c:pt>
                <c:pt idx="26518">
                  <c:v>1770.37</c:v>
                </c:pt>
                <c:pt idx="26519">
                  <c:v>2034.76</c:v>
                </c:pt>
                <c:pt idx="26520">
                  <c:v>1974.31</c:v>
                </c:pt>
                <c:pt idx="26521">
                  <c:v>1840.15</c:v>
                </c:pt>
                <c:pt idx="26522">
                  <c:v>1403.9</c:v>
                </c:pt>
                <c:pt idx="26523">
                  <c:v>1387.22</c:v>
                </c:pt>
                <c:pt idx="26524">
                  <c:v>1731.43</c:v>
                </c:pt>
                <c:pt idx="26525">
                  <c:v>2430.08</c:v>
                </c:pt>
                <c:pt idx="26526">
                  <c:v>1508.48</c:v>
                </c:pt>
                <c:pt idx="26527">
                  <c:v>2367.56</c:v>
                </c:pt>
                <c:pt idx="26528">
                  <c:v>1704.36</c:v>
                </c:pt>
                <c:pt idx="26529">
                  <c:v>1322.26</c:v>
                </c:pt>
                <c:pt idx="26530">
                  <c:v>1470.73</c:v>
                </c:pt>
                <c:pt idx="26531">
                  <c:v>1693.98</c:v>
                </c:pt>
                <c:pt idx="26532">
                  <c:v>1819.55</c:v>
                </c:pt>
                <c:pt idx="26533">
                  <c:v>1727.95</c:v>
                </c:pt>
                <c:pt idx="26534">
                  <c:v>2109.44</c:v>
                </c:pt>
                <c:pt idx="26535">
                  <c:v>1997.03</c:v>
                </c:pt>
                <c:pt idx="26536">
                  <c:v>1771.25</c:v>
                </c:pt>
                <c:pt idx="26537">
                  <c:v>1840.57</c:v>
                </c:pt>
                <c:pt idx="26538">
                  <c:v>365.64</c:v>
                </c:pt>
                <c:pt idx="26539">
                  <c:v>1453.59</c:v>
                </c:pt>
                <c:pt idx="26540">
                  <c:v>1936.43</c:v>
                </c:pt>
                <c:pt idx="26541">
                  <c:v>1087.98</c:v>
                </c:pt>
                <c:pt idx="26542">
                  <c:v>1445.5</c:v>
                </c:pt>
                <c:pt idx="26543">
                  <c:v>1358.18</c:v>
                </c:pt>
                <c:pt idx="26544">
                  <c:v>1576.44</c:v>
                </c:pt>
                <c:pt idx="26545">
                  <c:v>1989.05</c:v>
                </c:pt>
                <c:pt idx="26546">
                  <c:v>1516.03</c:v>
                </c:pt>
                <c:pt idx="26547">
                  <c:v>1537.53</c:v>
                </c:pt>
                <c:pt idx="26548">
                  <c:v>1516.23</c:v>
                </c:pt>
                <c:pt idx="26549">
                  <c:v>1735.07</c:v>
                </c:pt>
                <c:pt idx="26550">
                  <c:v>905.9</c:v>
                </c:pt>
                <c:pt idx="26551">
                  <c:v>1573.41</c:v>
                </c:pt>
                <c:pt idx="26552">
                  <c:v>1814.49</c:v>
                </c:pt>
                <c:pt idx="26553">
                  <c:v>2018.21</c:v>
                </c:pt>
                <c:pt idx="26554">
                  <c:v>1605.95</c:v>
                </c:pt>
                <c:pt idx="26555">
                  <c:v>2045.69</c:v>
                </c:pt>
                <c:pt idx="26556">
                  <c:v>2070.04</c:v>
                </c:pt>
                <c:pt idx="26557">
                  <c:v>2713.45</c:v>
                </c:pt>
                <c:pt idx="26558">
                  <c:v>1666.64</c:v>
                </c:pt>
                <c:pt idx="26559">
                  <c:v>2241.14</c:v>
                </c:pt>
                <c:pt idx="26560">
                  <c:v>1465.48</c:v>
                </c:pt>
                <c:pt idx="26561">
                  <c:v>1671.12</c:v>
                </c:pt>
                <c:pt idx="26562">
                  <c:v>1440.36</c:v>
                </c:pt>
                <c:pt idx="26563">
                  <c:v>1812.16</c:v>
                </c:pt>
                <c:pt idx="26564">
                  <c:v>1895.78</c:v>
                </c:pt>
                <c:pt idx="26565">
                  <c:v>1571.04</c:v>
                </c:pt>
                <c:pt idx="26566">
                  <c:v>2057.7800000000002</c:v>
                </c:pt>
                <c:pt idx="26567">
                  <c:v>2139.52</c:v>
                </c:pt>
                <c:pt idx="26568">
                  <c:v>1409.89</c:v>
                </c:pt>
                <c:pt idx="26569">
                  <c:v>1462.87</c:v>
                </c:pt>
                <c:pt idx="26570">
                  <c:v>1361.98</c:v>
                </c:pt>
                <c:pt idx="26571">
                  <c:v>1122.17</c:v>
                </c:pt>
                <c:pt idx="26572">
                  <c:v>1211.8800000000001</c:v>
                </c:pt>
                <c:pt idx="26573">
                  <c:v>2591.04</c:v>
                </c:pt>
                <c:pt idx="26574">
                  <c:v>1638.66</c:v>
                </c:pt>
                <c:pt idx="26575">
                  <c:v>1763.87</c:v>
                </c:pt>
                <c:pt idx="26576">
                  <c:v>4840.1899999999996</c:v>
                </c:pt>
                <c:pt idx="26577">
                  <c:v>1830.86</c:v>
                </c:pt>
                <c:pt idx="26578">
                  <c:v>1171.02</c:v>
                </c:pt>
                <c:pt idx="26579">
                  <c:v>1144.58</c:v>
                </c:pt>
                <c:pt idx="26580">
                  <c:v>1349.34</c:v>
                </c:pt>
                <c:pt idx="26581">
                  <c:v>1609.22</c:v>
                </c:pt>
                <c:pt idx="26582">
                  <c:v>1923.26</c:v>
                </c:pt>
                <c:pt idx="26583">
                  <c:v>1549.47</c:v>
                </c:pt>
                <c:pt idx="26584">
                  <c:v>2517.37</c:v>
                </c:pt>
                <c:pt idx="26585">
                  <c:v>2130.1</c:v>
                </c:pt>
                <c:pt idx="26586">
                  <c:v>1337.63</c:v>
                </c:pt>
                <c:pt idx="26587">
                  <c:v>1497.08</c:v>
                </c:pt>
                <c:pt idx="26588">
                  <c:v>1300.47</c:v>
                </c:pt>
                <c:pt idx="26589">
                  <c:v>2018.09</c:v>
                </c:pt>
                <c:pt idx="26590">
                  <c:v>1968.83</c:v>
                </c:pt>
                <c:pt idx="26591">
                  <c:v>1889.36</c:v>
                </c:pt>
                <c:pt idx="26592">
                  <c:v>2002.76</c:v>
                </c:pt>
                <c:pt idx="26593">
                  <c:v>2163.36</c:v>
                </c:pt>
                <c:pt idx="26594">
                  <c:v>2091.15</c:v>
                </c:pt>
                <c:pt idx="26595">
                  <c:v>2276.5300000000002</c:v>
                </c:pt>
                <c:pt idx="26596">
                  <c:v>1834.56</c:v>
                </c:pt>
                <c:pt idx="26597">
                  <c:v>2447.31</c:v>
                </c:pt>
                <c:pt idx="26598">
                  <c:v>1663.94</c:v>
                </c:pt>
                <c:pt idx="26599">
                  <c:v>1285.74</c:v>
                </c:pt>
                <c:pt idx="26600">
                  <c:v>2485.12</c:v>
                </c:pt>
                <c:pt idx="26601">
                  <c:v>1910.78</c:v>
                </c:pt>
                <c:pt idx="26602">
                  <c:v>2083.41</c:v>
                </c:pt>
                <c:pt idx="26603">
                  <c:v>1803.6</c:v>
                </c:pt>
                <c:pt idx="26604">
                  <c:v>1976.05</c:v>
                </c:pt>
                <c:pt idx="26605">
                  <c:v>2026.84</c:v>
                </c:pt>
                <c:pt idx="26606">
                  <c:v>1540.89</c:v>
                </c:pt>
                <c:pt idx="26607">
                  <c:v>1692.7</c:v>
                </c:pt>
                <c:pt idx="26608">
                  <c:v>1274.05</c:v>
                </c:pt>
                <c:pt idx="26609">
                  <c:v>1975.23</c:v>
                </c:pt>
                <c:pt idx="26610">
                  <c:v>2259.4499999999998</c:v>
                </c:pt>
                <c:pt idx="26611">
                  <c:v>2101.54</c:v>
                </c:pt>
                <c:pt idx="26612">
                  <c:v>1354.47</c:v>
                </c:pt>
                <c:pt idx="26613">
                  <c:v>2147.35</c:v>
                </c:pt>
                <c:pt idx="26614">
                  <c:v>2186.56</c:v>
                </c:pt>
                <c:pt idx="26615">
                  <c:v>1087.3599999999999</c:v>
                </c:pt>
                <c:pt idx="26616">
                  <c:v>1294.33</c:v>
                </c:pt>
                <c:pt idx="26617">
                  <c:v>2009.14</c:v>
                </c:pt>
                <c:pt idx="26618">
                  <c:v>2123.04</c:v>
                </c:pt>
                <c:pt idx="26619">
                  <c:v>4137.76</c:v>
                </c:pt>
                <c:pt idx="26620">
                  <c:v>2077.89</c:v>
                </c:pt>
                <c:pt idx="26621">
                  <c:v>1815.46</c:v>
                </c:pt>
                <c:pt idx="26622">
                  <c:v>2258.58</c:v>
                </c:pt>
                <c:pt idx="26623">
                  <c:v>2084.13</c:v>
                </c:pt>
                <c:pt idx="26624">
                  <c:v>2354.7199999999998</c:v>
                </c:pt>
                <c:pt idx="26625">
                  <c:v>1558.32</c:v>
                </c:pt>
                <c:pt idx="26626">
                  <c:v>2047.49</c:v>
                </c:pt>
                <c:pt idx="26627">
                  <c:v>1604.54</c:v>
                </c:pt>
                <c:pt idx="26628">
                  <c:v>1128.56</c:v>
                </c:pt>
                <c:pt idx="26629">
                  <c:v>1966.69</c:v>
                </c:pt>
                <c:pt idx="26630">
                  <c:v>1752.82</c:v>
                </c:pt>
                <c:pt idx="26631">
                  <c:v>1272.5999999999999</c:v>
                </c:pt>
                <c:pt idx="26632">
                  <c:v>2104.7800000000002</c:v>
                </c:pt>
                <c:pt idx="26633">
                  <c:v>1622.46</c:v>
                </c:pt>
                <c:pt idx="26634">
                  <c:v>2072.56</c:v>
                </c:pt>
                <c:pt idx="26635">
                  <c:v>1566.9</c:v>
                </c:pt>
                <c:pt idx="26636">
                  <c:v>1975.15</c:v>
                </c:pt>
                <c:pt idx="26637">
                  <c:v>2162.39</c:v>
                </c:pt>
                <c:pt idx="26638">
                  <c:v>1634.84</c:v>
                </c:pt>
                <c:pt idx="26639">
                  <c:v>3524.16</c:v>
                </c:pt>
                <c:pt idx="26640">
                  <c:v>1450.65</c:v>
                </c:pt>
                <c:pt idx="26641">
                  <c:v>779.99</c:v>
                </c:pt>
                <c:pt idx="26642">
                  <c:v>1100.58</c:v>
                </c:pt>
                <c:pt idx="26643">
                  <c:v>2302</c:v>
                </c:pt>
                <c:pt idx="26644">
                  <c:v>1530.22</c:v>
                </c:pt>
                <c:pt idx="26645">
                  <c:v>2553.7399999999998</c:v>
                </c:pt>
                <c:pt idx="26646">
                  <c:v>2492.2600000000002</c:v>
                </c:pt>
                <c:pt idx="26647">
                  <c:v>1706.66</c:v>
                </c:pt>
                <c:pt idx="26648">
                  <c:v>2448.1999999999998</c:v>
                </c:pt>
                <c:pt idx="26649">
                  <c:v>1931.47</c:v>
                </c:pt>
                <c:pt idx="26650">
                  <c:v>1512.47</c:v>
                </c:pt>
                <c:pt idx="26651">
                  <c:v>2189.21</c:v>
                </c:pt>
                <c:pt idx="26652">
                  <c:v>2273.3000000000002</c:v>
                </c:pt>
                <c:pt idx="26653">
                  <c:v>1484.43</c:v>
                </c:pt>
                <c:pt idx="26654">
                  <c:v>1644.39</c:v>
                </c:pt>
                <c:pt idx="26655">
                  <c:v>1856.68</c:v>
                </c:pt>
                <c:pt idx="26656">
                  <c:v>1977.36</c:v>
                </c:pt>
                <c:pt idx="26657">
                  <c:v>1458.65</c:v>
                </c:pt>
                <c:pt idx="26658">
                  <c:v>2296.6799999999998</c:v>
                </c:pt>
                <c:pt idx="26659">
                  <c:v>1544.14</c:v>
                </c:pt>
                <c:pt idx="26660">
                  <c:v>2515.23</c:v>
                </c:pt>
                <c:pt idx="26661">
                  <c:v>1554.05</c:v>
                </c:pt>
                <c:pt idx="26662">
                  <c:v>1362.86</c:v>
                </c:pt>
                <c:pt idx="26663">
                  <c:v>1449.19</c:v>
                </c:pt>
                <c:pt idx="26664">
                  <c:v>1493.47</c:v>
                </c:pt>
                <c:pt idx="26665">
                  <c:v>2399.96</c:v>
                </c:pt>
                <c:pt idx="26666">
                  <c:v>1653.86</c:v>
                </c:pt>
                <c:pt idx="26667">
                  <c:v>1733.07</c:v>
                </c:pt>
                <c:pt idx="26668">
                  <c:v>2259.59</c:v>
                </c:pt>
                <c:pt idx="26669">
                  <c:v>1682.27</c:v>
                </c:pt>
                <c:pt idx="26670">
                  <c:v>1378.7</c:v>
                </c:pt>
                <c:pt idx="26671">
                  <c:v>2373.5700000000002</c:v>
                </c:pt>
                <c:pt idx="26672">
                  <c:v>1982.02</c:v>
                </c:pt>
                <c:pt idx="26673">
                  <c:v>1908.31</c:v>
                </c:pt>
                <c:pt idx="26674">
                  <c:v>1846.56</c:v>
                </c:pt>
                <c:pt idx="26675">
                  <c:v>1837.29</c:v>
                </c:pt>
                <c:pt idx="26676">
                  <c:v>1719.66</c:v>
                </c:pt>
                <c:pt idx="26677">
                  <c:v>1595.45</c:v>
                </c:pt>
                <c:pt idx="26678">
                  <c:v>1738.52</c:v>
                </c:pt>
                <c:pt idx="26679">
                  <c:v>1713.44</c:v>
                </c:pt>
                <c:pt idx="26680">
                  <c:v>1970.23</c:v>
                </c:pt>
                <c:pt idx="26681">
                  <c:v>6193.6</c:v>
                </c:pt>
                <c:pt idx="26682">
                  <c:v>5195.47</c:v>
                </c:pt>
                <c:pt idx="26683">
                  <c:v>4276.68</c:v>
                </c:pt>
                <c:pt idx="26684">
                  <c:v>3133.19</c:v>
                </c:pt>
                <c:pt idx="26685">
                  <c:v>4073.56</c:v>
                </c:pt>
                <c:pt idx="26686">
                  <c:v>3368.15</c:v>
                </c:pt>
                <c:pt idx="26687">
                  <c:v>2824.2</c:v>
                </c:pt>
                <c:pt idx="26688">
                  <c:v>2449.2399999999998</c:v>
                </c:pt>
                <c:pt idx="26689">
                  <c:v>1726.67</c:v>
                </c:pt>
                <c:pt idx="26690">
                  <c:v>2226.5</c:v>
                </c:pt>
                <c:pt idx="26691">
                  <c:v>1810.46</c:v>
                </c:pt>
                <c:pt idx="26692">
                  <c:v>1990.36</c:v>
                </c:pt>
                <c:pt idx="26693">
                  <c:v>2027.86</c:v>
                </c:pt>
                <c:pt idx="26694">
                  <c:v>2075.8200000000002</c:v>
                </c:pt>
                <c:pt idx="26695">
                  <c:v>1777.74</c:v>
                </c:pt>
                <c:pt idx="26696">
                  <c:v>1783.65</c:v>
                </c:pt>
                <c:pt idx="26697">
                  <c:v>2065.7199999999998</c:v>
                </c:pt>
                <c:pt idx="26698">
                  <c:v>1877.57</c:v>
                </c:pt>
                <c:pt idx="26699">
                  <c:v>2965.05</c:v>
                </c:pt>
                <c:pt idx="26700">
                  <c:v>2113.39</c:v>
                </c:pt>
                <c:pt idx="26701">
                  <c:v>2539.92</c:v>
                </c:pt>
                <c:pt idx="26702">
                  <c:v>1869.96</c:v>
                </c:pt>
                <c:pt idx="26703">
                  <c:v>1857.55</c:v>
                </c:pt>
                <c:pt idx="26704">
                  <c:v>2020.04</c:v>
                </c:pt>
                <c:pt idx="26705">
                  <c:v>2203.5700000000002</c:v>
                </c:pt>
                <c:pt idx="26706">
                  <c:v>3607.45</c:v>
                </c:pt>
                <c:pt idx="26707">
                  <c:v>2312.31</c:v>
                </c:pt>
                <c:pt idx="26708">
                  <c:v>1400.34</c:v>
                </c:pt>
                <c:pt idx="26709">
                  <c:v>1873.6</c:v>
                </c:pt>
                <c:pt idx="26710">
                  <c:v>1703.67</c:v>
                </c:pt>
                <c:pt idx="26711">
                  <c:v>1729.46</c:v>
                </c:pt>
                <c:pt idx="26712">
                  <c:v>575.58000000000004</c:v>
                </c:pt>
                <c:pt idx="26713">
                  <c:v>894.17</c:v>
                </c:pt>
                <c:pt idx="26714">
                  <c:v>1839.37</c:v>
                </c:pt>
                <c:pt idx="26715">
                  <c:v>1187.26</c:v>
                </c:pt>
                <c:pt idx="26716">
                  <c:v>1755.16</c:v>
                </c:pt>
                <c:pt idx="26717">
                  <c:v>1417.99</c:v>
                </c:pt>
                <c:pt idx="26718">
                  <c:v>1785.32</c:v>
                </c:pt>
                <c:pt idx="26719">
                  <c:v>2243.4699999999998</c:v>
                </c:pt>
                <c:pt idx="26720">
                  <c:v>2550.83</c:v>
                </c:pt>
                <c:pt idx="26721">
                  <c:v>1408.91</c:v>
                </c:pt>
                <c:pt idx="26722">
                  <c:v>1673.11</c:v>
                </c:pt>
                <c:pt idx="26723">
                  <c:v>1854.72</c:v>
                </c:pt>
                <c:pt idx="26724">
                  <c:v>1735.15</c:v>
                </c:pt>
                <c:pt idx="26725">
                  <c:v>2007.25</c:v>
                </c:pt>
                <c:pt idx="26726">
                  <c:v>2353.52</c:v>
                </c:pt>
                <c:pt idx="26727">
                  <c:v>2468.61</c:v>
                </c:pt>
                <c:pt idx="26728">
                  <c:v>1799.02</c:v>
                </c:pt>
                <c:pt idx="26729">
                  <c:v>2003.19</c:v>
                </c:pt>
                <c:pt idx="26730">
                  <c:v>2251</c:v>
                </c:pt>
                <c:pt idx="26731">
                  <c:v>2463.67</c:v>
                </c:pt>
                <c:pt idx="26732">
                  <c:v>1891.23</c:v>
                </c:pt>
                <c:pt idx="26733">
                  <c:v>1722.18</c:v>
                </c:pt>
                <c:pt idx="26734">
                  <c:v>993.84</c:v>
                </c:pt>
                <c:pt idx="26735">
                  <c:v>1456</c:v>
                </c:pt>
                <c:pt idx="26736">
                  <c:v>2161.65</c:v>
                </c:pt>
                <c:pt idx="26737">
                  <c:v>1989.58</c:v>
                </c:pt>
                <c:pt idx="26738">
                  <c:v>1409.93</c:v>
                </c:pt>
                <c:pt idx="26739">
                  <c:v>1497.31</c:v>
                </c:pt>
                <c:pt idx="26740">
                  <c:v>1610.82</c:v>
                </c:pt>
                <c:pt idx="26741">
                  <c:v>1690.94</c:v>
                </c:pt>
                <c:pt idx="26742">
                  <c:v>1904.43</c:v>
                </c:pt>
                <c:pt idx="26743">
                  <c:v>1948.7</c:v>
                </c:pt>
                <c:pt idx="26744">
                  <c:v>1415.33</c:v>
                </c:pt>
                <c:pt idx="26745">
                  <c:v>1312.44</c:v>
                </c:pt>
                <c:pt idx="26746">
                  <c:v>1281.93</c:v>
                </c:pt>
                <c:pt idx="26747">
                  <c:v>2178.12</c:v>
                </c:pt>
                <c:pt idx="26748">
                  <c:v>1428.8</c:v>
                </c:pt>
                <c:pt idx="26749">
                  <c:v>4196.97</c:v>
                </c:pt>
                <c:pt idx="26750">
                  <c:v>2520.7399999999998</c:v>
                </c:pt>
                <c:pt idx="26751">
                  <c:v>1545.22</c:v>
                </c:pt>
                <c:pt idx="26752">
                  <c:v>2802.28</c:v>
                </c:pt>
                <c:pt idx="26753">
                  <c:v>2685.24</c:v>
                </c:pt>
                <c:pt idx="26754">
                  <c:v>2660.58</c:v>
                </c:pt>
                <c:pt idx="26755">
                  <c:v>1565.94</c:v>
                </c:pt>
                <c:pt idx="26756">
                  <c:v>1888.86</c:v>
                </c:pt>
                <c:pt idx="26757">
                  <c:v>1879.07</c:v>
                </c:pt>
                <c:pt idx="26758">
                  <c:v>2111.7600000000002</c:v>
                </c:pt>
                <c:pt idx="26759">
                  <c:v>2309.86</c:v>
                </c:pt>
                <c:pt idx="26760">
                  <c:v>1671.9</c:v>
                </c:pt>
                <c:pt idx="26761">
                  <c:v>1490.76</c:v>
                </c:pt>
                <c:pt idx="26762">
                  <c:v>2238.83</c:v>
                </c:pt>
                <c:pt idx="26763">
                  <c:v>2415.2800000000002</c:v>
                </c:pt>
                <c:pt idx="26764">
                  <c:v>2385.0100000000002</c:v>
                </c:pt>
                <c:pt idx="26765">
                  <c:v>6680.22</c:v>
                </c:pt>
                <c:pt idx="26766">
                  <c:v>6580.71</c:v>
                </c:pt>
                <c:pt idx="26767">
                  <c:v>9258.39</c:v>
                </c:pt>
                <c:pt idx="26768">
                  <c:v>3842.45</c:v>
                </c:pt>
                <c:pt idx="26769">
                  <c:v>5820.27</c:v>
                </c:pt>
                <c:pt idx="26770">
                  <c:v>7508.01</c:v>
                </c:pt>
                <c:pt idx="26771">
                  <c:v>3173.76</c:v>
                </c:pt>
                <c:pt idx="26772">
                  <c:v>3321.93</c:v>
                </c:pt>
                <c:pt idx="26773">
                  <c:v>3355.01</c:v>
                </c:pt>
                <c:pt idx="26774">
                  <c:v>5152.75</c:v>
                </c:pt>
                <c:pt idx="26775">
                  <c:v>6659.91</c:v>
                </c:pt>
                <c:pt idx="26776">
                  <c:v>8552.7999999999993</c:v>
                </c:pt>
                <c:pt idx="26777">
                  <c:v>8520.35</c:v>
                </c:pt>
                <c:pt idx="26778">
                  <c:v>4846.04</c:v>
                </c:pt>
                <c:pt idx="26779">
                  <c:v>2585</c:v>
                </c:pt>
                <c:pt idx="26780">
                  <c:v>4568.25</c:v>
                </c:pt>
                <c:pt idx="26781">
                  <c:v>5635.37</c:v>
                </c:pt>
                <c:pt idx="26782">
                  <c:v>5384.23</c:v>
                </c:pt>
                <c:pt idx="26783">
                  <c:v>2496.88</c:v>
                </c:pt>
                <c:pt idx="26784">
                  <c:v>6568.87</c:v>
                </c:pt>
                <c:pt idx="26785">
                  <c:v>4739.45</c:v>
                </c:pt>
                <c:pt idx="26786">
                  <c:v>3440.53</c:v>
                </c:pt>
                <c:pt idx="26787">
                  <c:v>7785.66</c:v>
                </c:pt>
                <c:pt idx="26788">
                  <c:v>5768.42</c:v>
                </c:pt>
                <c:pt idx="26789">
                  <c:v>8248.7000000000007</c:v>
                </c:pt>
                <c:pt idx="26790">
                  <c:v>9983.1</c:v>
                </c:pt>
                <c:pt idx="26791">
                  <c:v>12661.05</c:v>
                </c:pt>
                <c:pt idx="26792">
                  <c:v>6337.58</c:v>
                </c:pt>
                <c:pt idx="26793">
                  <c:v>8607.34</c:v>
                </c:pt>
                <c:pt idx="26794">
                  <c:v>3471.42</c:v>
                </c:pt>
                <c:pt idx="26795">
                  <c:v>10495.63</c:v>
                </c:pt>
                <c:pt idx="26796">
                  <c:v>5599.31</c:v>
                </c:pt>
                <c:pt idx="26797">
                  <c:v>8813.19</c:v>
                </c:pt>
                <c:pt idx="26798">
                  <c:v>7535.13</c:v>
                </c:pt>
                <c:pt idx="26799">
                  <c:v>9397.41</c:v>
                </c:pt>
                <c:pt idx="26800">
                  <c:v>9398.4500000000007</c:v>
                </c:pt>
                <c:pt idx="26801">
                  <c:v>10924.33</c:v>
                </c:pt>
                <c:pt idx="26802">
                  <c:v>6254.62</c:v>
                </c:pt>
                <c:pt idx="26803">
                  <c:v>2255.29</c:v>
                </c:pt>
                <c:pt idx="26804">
                  <c:v>2162.5300000000002</c:v>
                </c:pt>
                <c:pt idx="26805">
                  <c:v>4887.79</c:v>
                </c:pt>
                <c:pt idx="26806">
                  <c:v>5079.03</c:v>
                </c:pt>
                <c:pt idx="26807">
                  <c:v>3595.91</c:v>
                </c:pt>
                <c:pt idx="26808">
                  <c:v>3676.02</c:v>
                </c:pt>
                <c:pt idx="26809">
                  <c:v>6583.01</c:v>
                </c:pt>
                <c:pt idx="26810">
                  <c:v>4474.3100000000004</c:v>
                </c:pt>
                <c:pt idx="26811">
                  <c:v>10669.28</c:v>
                </c:pt>
                <c:pt idx="26812">
                  <c:v>4777.5600000000004</c:v>
                </c:pt>
                <c:pt idx="26813">
                  <c:v>8794.2900000000009</c:v>
                </c:pt>
                <c:pt idx="26814">
                  <c:v>4950.32</c:v>
                </c:pt>
                <c:pt idx="26815">
                  <c:v>5831.06</c:v>
                </c:pt>
                <c:pt idx="26816">
                  <c:v>5069.76</c:v>
                </c:pt>
                <c:pt idx="26817">
                  <c:v>3243.34</c:v>
                </c:pt>
                <c:pt idx="26818">
                  <c:v>3275.34</c:v>
                </c:pt>
                <c:pt idx="26819">
                  <c:v>6770.86</c:v>
                </c:pt>
                <c:pt idx="26820">
                  <c:v>6235.83</c:v>
                </c:pt>
                <c:pt idx="26821">
                  <c:v>4050.63</c:v>
                </c:pt>
                <c:pt idx="26822">
                  <c:v>6740.22</c:v>
                </c:pt>
                <c:pt idx="26823">
                  <c:v>9565.3799999999992</c:v>
                </c:pt>
                <c:pt idx="26824">
                  <c:v>7506.76</c:v>
                </c:pt>
                <c:pt idx="26825">
                  <c:v>2693.67</c:v>
                </c:pt>
                <c:pt idx="26826">
                  <c:v>6595.31</c:v>
                </c:pt>
                <c:pt idx="26827">
                  <c:v>5929.07</c:v>
                </c:pt>
                <c:pt idx="26828">
                  <c:v>7286.64</c:v>
                </c:pt>
                <c:pt idx="26829">
                  <c:v>5276.08</c:v>
                </c:pt>
                <c:pt idx="26830">
                  <c:v>9947.14</c:v>
                </c:pt>
                <c:pt idx="26831">
                  <c:v>3372.27</c:v>
                </c:pt>
                <c:pt idx="26832">
                  <c:v>6917.51</c:v>
                </c:pt>
                <c:pt idx="26833">
                  <c:v>4237.92</c:v>
                </c:pt>
                <c:pt idx="26834">
                  <c:v>2882.17</c:v>
                </c:pt>
                <c:pt idx="26835">
                  <c:v>2301.71</c:v>
                </c:pt>
                <c:pt idx="26836">
                  <c:v>3875.1</c:v>
                </c:pt>
                <c:pt idx="26837">
                  <c:v>4520.8500000000004</c:v>
                </c:pt>
                <c:pt idx="26838">
                  <c:v>5602.23</c:v>
                </c:pt>
                <c:pt idx="26839">
                  <c:v>4032.62</c:v>
                </c:pt>
                <c:pt idx="26840">
                  <c:v>8118.3</c:v>
                </c:pt>
                <c:pt idx="26841">
                  <c:v>2203.9699999999998</c:v>
                </c:pt>
                <c:pt idx="26842">
                  <c:v>4897.25</c:v>
                </c:pt>
                <c:pt idx="26843">
                  <c:v>7348.22</c:v>
                </c:pt>
                <c:pt idx="26844">
                  <c:v>7017.98</c:v>
                </c:pt>
                <c:pt idx="26845">
                  <c:v>9810.24</c:v>
                </c:pt>
                <c:pt idx="26846">
                  <c:v>4901.99</c:v>
                </c:pt>
                <c:pt idx="26847">
                  <c:v>3275.77</c:v>
                </c:pt>
                <c:pt idx="26848">
                  <c:v>11436.85</c:v>
                </c:pt>
                <c:pt idx="26849">
                  <c:v>12069.45</c:v>
                </c:pt>
                <c:pt idx="26850">
                  <c:v>8908.9699999999993</c:v>
                </c:pt>
                <c:pt idx="26851">
                  <c:v>8167.62</c:v>
                </c:pt>
                <c:pt idx="26852">
                  <c:v>5158.03</c:v>
                </c:pt>
                <c:pt idx="26853">
                  <c:v>2357.2600000000002</c:v>
                </c:pt>
                <c:pt idx="26854">
                  <c:v>3972.07</c:v>
                </c:pt>
                <c:pt idx="26855">
                  <c:v>2078.77</c:v>
                </c:pt>
                <c:pt idx="26856">
                  <c:v>6424.42</c:v>
                </c:pt>
                <c:pt idx="26857">
                  <c:v>10649.86</c:v>
                </c:pt>
                <c:pt idx="26858">
                  <c:v>6969.78</c:v>
                </c:pt>
                <c:pt idx="26859">
                  <c:v>4726.87</c:v>
                </c:pt>
                <c:pt idx="26860">
                  <c:v>7258.98</c:v>
                </c:pt>
                <c:pt idx="26861">
                  <c:v>9288.0499999999993</c:v>
                </c:pt>
                <c:pt idx="26862">
                  <c:v>14886.24</c:v>
                </c:pt>
                <c:pt idx="26863">
                  <c:v>8326.2800000000007</c:v>
                </c:pt>
                <c:pt idx="26864">
                  <c:v>12151.17</c:v>
                </c:pt>
                <c:pt idx="26865">
                  <c:v>4240.12</c:v>
                </c:pt>
                <c:pt idx="26866">
                  <c:v>2896.36</c:v>
                </c:pt>
                <c:pt idx="26867">
                  <c:v>7852.52</c:v>
                </c:pt>
                <c:pt idx="26868">
                  <c:v>9072.99</c:v>
                </c:pt>
                <c:pt idx="26869">
                  <c:v>11231.8</c:v>
                </c:pt>
                <c:pt idx="26870">
                  <c:v>12824.09</c:v>
                </c:pt>
                <c:pt idx="26871">
                  <c:v>15272.39</c:v>
                </c:pt>
                <c:pt idx="26872">
                  <c:v>11087.52</c:v>
                </c:pt>
                <c:pt idx="26873">
                  <c:v>2267.06</c:v>
                </c:pt>
                <c:pt idx="26874">
                  <c:v>2616.2199999999998</c:v>
                </c:pt>
                <c:pt idx="26875">
                  <c:v>9309.9699999999993</c:v>
                </c:pt>
                <c:pt idx="26876">
                  <c:v>4189.62</c:v>
                </c:pt>
                <c:pt idx="26877">
                  <c:v>9023.15</c:v>
                </c:pt>
                <c:pt idx="26878">
                  <c:v>10426.73</c:v>
                </c:pt>
                <c:pt idx="26879">
                  <c:v>5261.8</c:v>
                </c:pt>
                <c:pt idx="26880">
                  <c:v>4549.55</c:v>
                </c:pt>
                <c:pt idx="26881">
                  <c:v>2322.2399999999998</c:v>
                </c:pt>
                <c:pt idx="26882">
                  <c:v>10015.43</c:v>
                </c:pt>
                <c:pt idx="26883">
                  <c:v>5182.83</c:v>
                </c:pt>
                <c:pt idx="26884">
                  <c:v>4230.1899999999996</c:v>
                </c:pt>
                <c:pt idx="26885">
                  <c:v>11502.38</c:v>
                </c:pt>
                <c:pt idx="26886">
                  <c:v>10045.36</c:v>
                </c:pt>
                <c:pt idx="26887">
                  <c:v>7976.94</c:v>
                </c:pt>
                <c:pt idx="26888">
                  <c:v>6766.74</c:v>
                </c:pt>
                <c:pt idx="26889">
                  <c:v>7206.72</c:v>
                </c:pt>
                <c:pt idx="26890">
                  <c:v>9203.1299999999992</c:v>
                </c:pt>
                <c:pt idx="26891">
                  <c:v>4847.79</c:v>
                </c:pt>
                <c:pt idx="26892">
                  <c:v>6824.11</c:v>
                </c:pt>
                <c:pt idx="26893">
                  <c:v>354.59</c:v>
                </c:pt>
                <c:pt idx="26894">
                  <c:v>1507.8</c:v>
                </c:pt>
                <c:pt idx="26895">
                  <c:v>6076.29</c:v>
                </c:pt>
                <c:pt idx="26896">
                  <c:v>5352.4</c:v>
                </c:pt>
                <c:pt idx="26897">
                  <c:v>8370.86</c:v>
                </c:pt>
                <c:pt idx="26898">
                  <c:v>2771.64</c:v>
                </c:pt>
                <c:pt idx="26899">
                  <c:v>5288.05</c:v>
                </c:pt>
                <c:pt idx="26900">
                  <c:v>12553.37</c:v>
                </c:pt>
                <c:pt idx="26901">
                  <c:v>7798.54</c:v>
                </c:pt>
                <c:pt idx="26902">
                  <c:v>14131.92</c:v>
                </c:pt>
                <c:pt idx="26903">
                  <c:v>8245.0300000000007</c:v>
                </c:pt>
                <c:pt idx="26904">
                  <c:v>6324.79</c:v>
                </c:pt>
                <c:pt idx="26905">
                  <c:v>2960.63</c:v>
                </c:pt>
                <c:pt idx="26906">
                  <c:v>6259.49</c:v>
                </c:pt>
                <c:pt idx="26907">
                  <c:v>5634.08</c:v>
                </c:pt>
                <c:pt idx="26908">
                  <c:v>9993.64</c:v>
                </c:pt>
                <c:pt idx="26909">
                  <c:v>7436.77</c:v>
                </c:pt>
                <c:pt idx="26910">
                  <c:v>7270.06</c:v>
                </c:pt>
                <c:pt idx="26911">
                  <c:v>7067.44</c:v>
                </c:pt>
                <c:pt idx="26912">
                  <c:v>6441.81</c:v>
                </c:pt>
                <c:pt idx="26913">
                  <c:v>4227.6099999999997</c:v>
                </c:pt>
                <c:pt idx="26914">
                  <c:v>7558.67</c:v>
                </c:pt>
                <c:pt idx="26915">
                  <c:v>9231.19</c:v>
                </c:pt>
                <c:pt idx="26916">
                  <c:v>8088.05</c:v>
                </c:pt>
                <c:pt idx="26917">
                  <c:v>10817.74</c:v>
                </c:pt>
                <c:pt idx="26918">
                  <c:v>8282.92</c:v>
                </c:pt>
                <c:pt idx="26919">
                  <c:v>6427.53</c:v>
                </c:pt>
                <c:pt idx="26920">
                  <c:v>8727.11</c:v>
                </c:pt>
                <c:pt idx="26921">
                  <c:v>7889.17</c:v>
                </c:pt>
                <c:pt idx="26922">
                  <c:v>10216.1</c:v>
                </c:pt>
                <c:pt idx="26923">
                  <c:v>5695.47</c:v>
                </c:pt>
                <c:pt idx="26924">
                  <c:v>7040.99</c:v>
                </c:pt>
                <c:pt idx="26925">
                  <c:v>5380.4</c:v>
                </c:pt>
                <c:pt idx="26926">
                  <c:v>5753.29</c:v>
                </c:pt>
                <c:pt idx="26927">
                  <c:v>8358.2800000000007</c:v>
                </c:pt>
                <c:pt idx="26928">
                  <c:v>9419.1</c:v>
                </c:pt>
                <c:pt idx="26929">
                  <c:v>8257.86</c:v>
                </c:pt>
                <c:pt idx="26930">
                  <c:v>7093.92</c:v>
                </c:pt>
                <c:pt idx="26931">
                  <c:v>6602.21</c:v>
                </c:pt>
                <c:pt idx="26932">
                  <c:v>8270.5300000000007</c:v>
                </c:pt>
                <c:pt idx="26933">
                  <c:v>6912.49</c:v>
                </c:pt>
                <c:pt idx="26934">
                  <c:v>7443.92</c:v>
                </c:pt>
                <c:pt idx="26935">
                  <c:v>6178.23</c:v>
                </c:pt>
                <c:pt idx="26936">
                  <c:v>5017.0600000000004</c:v>
                </c:pt>
                <c:pt idx="26937">
                  <c:v>9931.68</c:v>
                </c:pt>
                <c:pt idx="26938">
                  <c:v>10418.16</c:v>
                </c:pt>
                <c:pt idx="26939">
                  <c:v>5993.86</c:v>
                </c:pt>
                <c:pt idx="26940">
                  <c:v>8783.08</c:v>
                </c:pt>
                <c:pt idx="26941">
                  <c:v>11262.25</c:v>
                </c:pt>
                <c:pt idx="26942">
                  <c:v>9950.02</c:v>
                </c:pt>
                <c:pt idx="26943">
                  <c:v>12127.88</c:v>
                </c:pt>
                <c:pt idx="26944">
                  <c:v>7102.49</c:v>
                </c:pt>
                <c:pt idx="26945">
                  <c:v>2816.75</c:v>
                </c:pt>
                <c:pt idx="26946">
                  <c:v>5208</c:v>
                </c:pt>
                <c:pt idx="26947">
                  <c:v>7807.71</c:v>
                </c:pt>
                <c:pt idx="26948">
                  <c:v>5637.26</c:v>
                </c:pt>
                <c:pt idx="26949">
                  <c:v>4862.43</c:v>
                </c:pt>
                <c:pt idx="26950">
                  <c:v>5955.1</c:v>
                </c:pt>
                <c:pt idx="26951">
                  <c:v>4484.8500000000004</c:v>
                </c:pt>
                <c:pt idx="26952">
                  <c:v>8728</c:v>
                </c:pt>
                <c:pt idx="26953">
                  <c:v>6716.29</c:v>
                </c:pt>
                <c:pt idx="26954">
                  <c:v>9018.76</c:v>
                </c:pt>
                <c:pt idx="26955">
                  <c:v>4924.91</c:v>
                </c:pt>
                <c:pt idx="26956">
                  <c:v>7184.68</c:v>
                </c:pt>
                <c:pt idx="26957">
                  <c:v>7973.04</c:v>
                </c:pt>
                <c:pt idx="26958">
                  <c:v>14600.78</c:v>
                </c:pt>
                <c:pt idx="26959">
                  <c:v>11661.29</c:v>
                </c:pt>
                <c:pt idx="26960">
                  <c:v>16008.08</c:v>
                </c:pt>
                <c:pt idx="26961">
                  <c:v>15426.61</c:v>
                </c:pt>
                <c:pt idx="26962">
                  <c:v>12169.24</c:v>
                </c:pt>
                <c:pt idx="26963">
                  <c:v>7677.79</c:v>
                </c:pt>
                <c:pt idx="26964">
                  <c:v>5443.99</c:v>
                </c:pt>
                <c:pt idx="26965">
                  <c:v>6826.73</c:v>
                </c:pt>
                <c:pt idx="26966">
                  <c:v>5083.6000000000004</c:v>
                </c:pt>
                <c:pt idx="26967">
                  <c:v>4012.78</c:v>
                </c:pt>
                <c:pt idx="26968">
                  <c:v>3144.65</c:v>
                </c:pt>
                <c:pt idx="26969">
                  <c:v>7408.32</c:v>
                </c:pt>
                <c:pt idx="26970">
                  <c:v>5912.88</c:v>
                </c:pt>
                <c:pt idx="26971">
                  <c:v>7092.49</c:v>
                </c:pt>
                <c:pt idx="26972">
                  <c:v>3640.7</c:v>
                </c:pt>
                <c:pt idx="26973">
                  <c:v>8214.16</c:v>
                </c:pt>
                <c:pt idx="26974">
                  <c:v>6257.81</c:v>
                </c:pt>
                <c:pt idx="26975">
                  <c:v>5177.47</c:v>
                </c:pt>
                <c:pt idx="26976">
                  <c:v>6371.81</c:v>
                </c:pt>
                <c:pt idx="26977">
                  <c:v>7014.82</c:v>
                </c:pt>
                <c:pt idx="26978">
                  <c:v>6301.76</c:v>
                </c:pt>
                <c:pt idx="26979">
                  <c:v>6836.78</c:v>
                </c:pt>
                <c:pt idx="26980">
                  <c:v>6352.47</c:v>
                </c:pt>
                <c:pt idx="26981">
                  <c:v>7755.41</c:v>
                </c:pt>
                <c:pt idx="26982">
                  <c:v>7731.25</c:v>
                </c:pt>
                <c:pt idx="26983">
                  <c:v>7215.3</c:v>
                </c:pt>
                <c:pt idx="26984">
                  <c:v>4808.1499999999996</c:v>
                </c:pt>
                <c:pt idx="26985">
                  <c:v>5910.53</c:v>
                </c:pt>
                <c:pt idx="26986">
                  <c:v>7552.81</c:v>
                </c:pt>
                <c:pt idx="26987">
                  <c:v>5267.82</c:v>
                </c:pt>
                <c:pt idx="26988">
                  <c:v>4130.79</c:v>
                </c:pt>
                <c:pt idx="26989">
                  <c:v>5123.7</c:v>
                </c:pt>
                <c:pt idx="26990">
                  <c:v>5301.88</c:v>
                </c:pt>
                <c:pt idx="26991">
                  <c:v>5330.98</c:v>
                </c:pt>
                <c:pt idx="26992">
                  <c:v>6993.78</c:v>
                </c:pt>
                <c:pt idx="26993">
                  <c:v>7760.63</c:v>
                </c:pt>
                <c:pt idx="26994">
                  <c:v>5952.94</c:v>
                </c:pt>
                <c:pt idx="26995">
                  <c:v>6494.14</c:v>
                </c:pt>
                <c:pt idx="26996">
                  <c:v>6738.18</c:v>
                </c:pt>
                <c:pt idx="26997">
                  <c:v>8612.1</c:v>
                </c:pt>
                <c:pt idx="26998">
                  <c:v>7711.13</c:v>
                </c:pt>
                <c:pt idx="26999">
                  <c:v>7591.08</c:v>
                </c:pt>
                <c:pt idx="27000">
                  <c:v>7148.41</c:v>
                </c:pt>
                <c:pt idx="27001">
                  <c:v>7382.08</c:v>
                </c:pt>
                <c:pt idx="27002">
                  <c:v>6370.95</c:v>
                </c:pt>
                <c:pt idx="27003">
                  <c:v>4631.57</c:v>
                </c:pt>
                <c:pt idx="27004">
                  <c:v>4804.78</c:v>
                </c:pt>
                <c:pt idx="27005">
                  <c:v>6925.5</c:v>
                </c:pt>
                <c:pt idx="27006">
                  <c:v>5737.99</c:v>
                </c:pt>
                <c:pt idx="27007">
                  <c:v>6575.86</c:v>
                </c:pt>
                <c:pt idx="27008">
                  <c:v>6934.9</c:v>
                </c:pt>
                <c:pt idx="27009">
                  <c:v>4528.0200000000004</c:v>
                </c:pt>
                <c:pt idx="27010">
                  <c:v>2502.9899999999998</c:v>
                </c:pt>
                <c:pt idx="27011">
                  <c:v>4255.75</c:v>
                </c:pt>
                <c:pt idx="27012">
                  <c:v>7134.42</c:v>
                </c:pt>
                <c:pt idx="27013">
                  <c:v>10388.58</c:v>
                </c:pt>
                <c:pt idx="27014">
                  <c:v>5465.96</c:v>
                </c:pt>
                <c:pt idx="27015">
                  <c:v>5225.41</c:v>
                </c:pt>
                <c:pt idx="27016">
                  <c:v>6374.3</c:v>
                </c:pt>
                <c:pt idx="27017">
                  <c:v>7293.66</c:v>
                </c:pt>
                <c:pt idx="27018">
                  <c:v>5301.37</c:v>
                </c:pt>
                <c:pt idx="27019">
                  <c:v>2871.7</c:v>
                </c:pt>
                <c:pt idx="27020">
                  <c:v>3394.58</c:v>
                </c:pt>
                <c:pt idx="27021">
                  <c:v>3771.69</c:v>
                </c:pt>
                <c:pt idx="27022">
                  <c:v>3994.12</c:v>
                </c:pt>
                <c:pt idx="27023">
                  <c:v>3473.04</c:v>
                </c:pt>
                <c:pt idx="27024">
                  <c:v>6770.82</c:v>
                </c:pt>
                <c:pt idx="27025">
                  <c:v>8505.2900000000009</c:v>
                </c:pt>
                <c:pt idx="27026">
                  <c:v>5656.54</c:v>
                </c:pt>
                <c:pt idx="27027">
                  <c:v>8958.7800000000007</c:v>
                </c:pt>
                <c:pt idx="27028">
                  <c:v>8247.64</c:v>
                </c:pt>
                <c:pt idx="27029">
                  <c:v>5699.89</c:v>
                </c:pt>
                <c:pt idx="27030">
                  <c:v>4185.1000000000004</c:v>
                </c:pt>
                <c:pt idx="27031">
                  <c:v>6551.53</c:v>
                </c:pt>
                <c:pt idx="27032">
                  <c:v>4217.5</c:v>
                </c:pt>
                <c:pt idx="27033">
                  <c:v>7005.07</c:v>
                </c:pt>
                <c:pt idx="27034">
                  <c:v>5947.95</c:v>
                </c:pt>
                <c:pt idx="27035">
                  <c:v>5856.09</c:v>
                </c:pt>
                <c:pt idx="27036">
                  <c:v>7197.89</c:v>
                </c:pt>
                <c:pt idx="27037">
                  <c:v>5672.93</c:v>
                </c:pt>
                <c:pt idx="27038">
                  <c:v>4368.8</c:v>
                </c:pt>
                <c:pt idx="27039">
                  <c:v>6737.67</c:v>
                </c:pt>
                <c:pt idx="27040">
                  <c:v>5887.51</c:v>
                </c:pt>
                <c:pt idx="27041">
                  <c:v>305.58</c:v>
                </c:pt>
                <c:pt idx="27042">
                  <c:v>5757.29</c:v>
                </c:pt>
                <c:pt idx="27043">
                  <c:v>4864.6099999999997</c:v>
                </c:pt>
                <c:pt idx="27044">
                  <c:v>3352.61</c:v>
                </c:pt>
                <c:pt idx="27045">
                  <c:v>4619.3500000000004</c:v>
                </c:pt>
                <c:pt idx="27046">
                  <c:v>6212.03</c:v>
                </c:pt>
                <c:pt idx="27047">
                  <c:v>6921.61</c:v>
                </c:pt>
                <c:pt idx="27048">
                  <c:v>7022.74</c:v>
                </c:pt>
                <c:pt idx="27049">
                  <c:v>6000.67</c:v>
                </c:pt>
                <c:pt idx="27050">
                  <c:v>8252.89</c:v>
                </c:pt>
                <c:pt idx="27051">
                  <c:v>8731.76</c:v>
                </c:pt>
                <c:pt idx="27052">
                  <c:v>3842.19</c:v>
                </c:pt>
                <c:pt idx="27053">
                  <c:v>2747.13</c:v>
                </c:pt>
                <c:pt idx="27054">
                  <c:v>6454.54</c:v>
                </c:pt>
                <c:pt idx="27055">
                  <c:v>7757.76</c:v>
                </c:pt>
                <c:pt idx="27056">
                  <c:v>5318.47</c:v>
                </c:pt>
                <c:pt idx="27057">
                  <c:v>7721.55</c:v>
                </c:pt>
                <c:pt idx="27058">
                  <c:v>7681.92</c:v>
                </c:pt>
                <c:pt idx="27059">
                  <c:v>8533.5400000000009</c:v>
                </c:pt>
                <c:pt idx="27060">
                  <c:v>4851.58</c:v>
                </c:pt>
                <c:pt idx="27061">
                  <c:v>8631.3700000000008</c:v>
                </c:pt>
                <c:pt idx="27062">
                  <c:v>9441.58</c:v>
                </c:pt>
                <c:pt idx="27063">
                  <c:v>6723.37</c:v>
                </c:pt>
                <c:pt idx="27064">
                  <c:v>5869.59</c:v>
                </c:pt>
                <c:pt idx="27065">
                  <c:v>3692.08</c:v>
                </c:pt>
                <c:pt idx="27066">
                  <c:v>3809.55</c:v>
                </c:pt>
                <c:pt idx="27067">
                  <c:v>19853.61</c:v>
                </c:pt>
                <c:pt idx="27068">
                  <c:v>18324.7</c:v>
                </c:pt>
                <c:pt idx="27069">
                  <c:v>15065.69</c:v>
                </c:pt>
                <c:pt idx="27070">
                  <c:v>14697.95</c:v>
                </c:pt>
                <c:pt idx="27071">
                  <c:v>11362.09</c:v>
                </c:pt>
                <c:pt idx="27072">
                  <c:v>13184.6</c:v>
                </c:pt>
                <c:pt idx="27073">
                  <c:v>13011.04</c:v>
                </c:pt>
                <c:pt idx="27074">
                  <c:v>10502.91</c:v>
                </c:pt>
                <c:pt idx="27075">
                  <c:v>12263.33</c:v>
                </c:pt>
                <c:pt idx="27076">
                  <c:v>10704.75</c:v>
                </c:pt>
                <c:pt idx="27077">
                  <c:v>19834.400000000001</c:v>
                </c:pt>
                <c:pt idx="27078">
                  <c:v>6098.48</c:v>
                </c:pt>
                <c:pt idx="27079">
                  <c:v>3110.6</c:v>
                </c:pt>
                <c:pt idx="27080">
                  <c:v>4427.03</c:v>
                </c:pt>
                <c:pt idx="27081">
                  <c:v>12034.66</c:v>
                </c:pt>
                <c:pt idx="27082">
                  <c:v>11808.05</c:v>
                </c:pt>
                <c:pt idx="27083">
                  <c:v>10001.049999999999</c:v>
                </c:pt>
                <c:pt idx="27084">
                  <c:v>10777.76</c:v>
                </c:pt>
                <c:pt idx="27085">
                  <c:v>13816.3</c:v>
                </c:pt>
                <c:pt idx="27086">
                  <c:v>14083.95</c:v>
                </c:pt>
                <c:pt idx="27087">
                  <c:v>14111.95</c:v>
                </c:pt>
                <c:pt idx="27088">
                  <c:v>17902.38</c:v>
                </c:pt>
                <c:pt idx="27089">
                  <c:v>14777.78</c:v>
                </c:pt>
                <c:pt idx="27090">
                  <c:v>18296.02</c:v>
                </c:pt>
                <c:pt idx="27091">
                  <c:v>14594.64</c:v>
                </c:pt>
                <c:pt idx="27092">
                  <c:v>14403.69</c:v>
                </c:pt>
                <c:pt idx="27093">
                  <c:v>14266.04</c:v>
                </c:pt>
                <c:pt idx="27094">
                  <c:v>18988.830000000002</c:v>
                </c:pt>
                <c:pt idx="27095">
                  <c:v>18702.11</c:v>
                </c:pt>
                <c:pt idx="27096">
                  <c:v>19976.07</c:v>
                </c:pt>
                <c:pt idx="27097">
                  <c:v>15624.48</c:v>
                </c:pt>
                <c:pt idx="27098">
                  <c:v>13828.17</c:v>
                </c:pt>
                <c:pt idx="27099">
                  <c:v>11056.22</c:v>
                </c:pt>
                <c:pt idx="27100">
                  <c:v>16883.48</c:v>
                </c:pt>
                <c:pt idx="27101">
                  <c:v>19925.89</c:v>
                </c:pt>
                <c:pt idx="27102">
                  <c:v>10277.75</c:v>
                </c:pt>
                <c:pt idx="27103">
                  <c:v>12999.82</c:v>
                </c:pt>
                <c:pt idx="27104">
                  <c:v>573.25</c:v>
                </c:pt>
                <c:pt idx="27105">
                  <c:v>548.95000000000005</c:v>
                </c:pt>
                <c:pt idx="27106">
                  <c:v>1180.8499999999999</c:v>
                </c:pt>
                <c:pt idx="27107">
                  <c:v>2362.04</c:v>
                </c:pt>
                <c:pt idx="27108">
                  <c:v>8535.57</c:v>
                </c:pt>
                <c:pt idx="27109">
                  <c:v>5607.31</c:v>
                </c:pt>
                <c:pt idx="27110">
                  <c:v>8396.3700000000008</c:v>
                </c:pt>
                <c:pt idx="27111">
                  <c:v>15810.47</c:v>
                </c:pt>
                <c:pt idx="27112">
                  <c:v>10195.91</c:v>
                </c:pt>
                <c:pt idx="27113">
                  <c:v>11175.7</c:v>
                </c:pt>
                <c:pt idx="27114">
                  <c:v>11267.86</c:v>
                </c:pt>
                <c:pt idx="27115">
                  <c:v>18780.849999999999</c:v>
                </c:pt>
                <c:pt idx="27116">
                  <c:v>13128.2</c:v>
                </c:pt>
                <c:pt idx="27117">
                  <c:v>11961.73</c:v>
                </c:pt>
                <c:pt idx="27118">
                  <c:v>19696.740000000002</c:v>
                </c:pt>
                <c:pt idx="27119">
                  <c:v>15555.13</c:v>
                </c:pt>
                <c:pt idx="27120">
                  <c:v>13454.12</c:v>
                </c:pt>
                <c:pt idx="27121">
                  <c:v>19030.650000000001</c:v>
                </c:pt>
                <c:pt idx="27122">
                  <c:v>14523.62</c:v>
                </c:pt>
                <c:pt idx="27123">
                  <c:v>11050.98</c:v>
                </c:pt>
                <c:pt idx="27124">
                  <c:v>15953.9</c:v>
                </c:pt>
                <c:pt idx="27125">
                  <c:v>16864.5</c:v>
                </c:pt>
                <c:pt idx="27126">
                  <c:v>13223.29</c:v>
                </c:pt>
                <c:pt idx="27127">
                  <c:v>18572.439999999999</c:v>
                </c:pt>
                <c:pt idx="27128">
                  <c:v>9314.93</c:v>
                </c:pt>
                <c:pt idx="27129">
                  <c:v>13806.78</c:v>
                </c:pt>
                <c:pt idx="27130">
                  <c:v>12265.09</c:v>
                </c:pt>
                <c:pt idx="27131">
                  <c:v>17052.740000000002</c:v>
                </c:pt>
                <c:pt idx="27132">
                  <c:v>19110.849999999999</c:v>
                </c:pt>
                <c:pt idx="27133">
                  <c:v>15174.37</c:v>
                </c:pt>
                <c:pt idx="27134">
                  <c:v>13493.1</c:v>
                </c:pt>
                <c:pt idx="27135">
                  <c:v>10361.549999999999</c:v>
                </c:pt>
                <c:pt idx="27136">
                  <c:v>17292.919999999998</c:v>
                </c:pt>
                <c:pt idx="27137">
                  <c:v>16720.16</c:v>
                </c:pt>
                <c:pt idx="27138">
                  <c:v>16919.97</c:v>
                </c:pt>
                <c:pt idx="27139">
                  <c:v>18345.009999999998</c:v>
                </c:pt>
                <c:pt idx="27140">
                  <c:v>10292.51</c:v>
                </c:pt>
                <c:pt idx="27141">
                  <c:v>10342.89</c:v>
                </c:pt>
                <c:pt idx="27142">
                  <c:v>10841.14</c:v>
                </c:pt>
                <c:pt idx="27143">
                  <c:v>11092.78</c:v>
                </c:pt>
                <c:pt idx="27144">
                  <c:v>10704.28</c:v>
                </c:pt>
                <c:pt idx="27145">
                  <c:v>16269.42</c:v>
                </c:pt>
                <c:pt idx="27146">
                  <c:v>14527.05</c:v>
                </c:pt>
                <c:pt idx="27147">
                  <c:v>13532.5</c:v>
                </c:pt>
                <c:pt idx="27148">
                  <c:v>6999.54</c:v>
                </c:pt>
                <c:pt idx="27149">
                  <c:v>9808.01</c:v>
                </c:pt>
                <c:pt idx="27150">
                  <c:v>15959.34</c:v>
                </c:pt>
                <c:pt idx="27151">
                  <c:v>17574.41</c:v>
                </c:pt>
                <c:pt idx="27152">
                  <c:v>12482.05</c:v>
                </c:pt>
                <c:pt idx="27153">
                  <c:v>14098.54</c:v>
                </c:pt>
                <c:pt idx="27154">
                  <c:v>16323.64</c:v>
                </c:pt>
                <c:pt idx="27155">
                  <c:v>18160.830000000002</c:v>
                </c:pt>
                <c:pt idx="27156">
                  <c:v>16092.05</c:v>
                </c:pt>
                <c:pt idx="27157">
                  <c:v>15207.59</c:v>
                </c:pt>
                <c:pt idx="27158">
                  <c:v>14191.97</c:v>
                </c:pt>
                <c:pt idx="27159">
                  <c:v>14148.69</c:v>
                </c:pt>
                <c:pt idx="27160">
                  <c:v>15930.68</c:v>
                </c:pt>
                <c:pt idx="27161">
                  <c:v>18305.400000000001</c:v>
                </c:pt>
                <c:pt idx="27162">
                  <c:v>14388.54</c:v>
                </c:pt>
                <c:pt idx="27163">
                  <c:v>9522.7900000000009</c:v>
                </c:pt>
                <c:pt idx="27164">
                  <c:v>15979.97</c:v>
                </c:pt>
                <c:pt idx="27165">
                  <c:v>15034.38</c:v>
                </c:pt>
                <c:pt idx="27166">
                  <c:v>9723.91</c:v>
                </c:pt>
                <c:pt idx="27167">
                  <c:v>6308.8</c:v>
                </c:pt>
                <c:pt idx="27168">
                  <c:v>13401.05</c:v>
                </c:pt>
                <c:pt idx="27169">
                  <c:v>11700</c:v>
                </c:pt>
                <c:pt idx="27170">
                  <c:v>15143.86</c:v>
                </c:pt>
                <c:pt idx="27171">
                  <c:v>12956.84</c:v>
                </c:pt>
                <c:pt idx="27172">
                  <c:v>16757.37</c:v>
                </c:pt>
                <c:pt idx="27173">
                  <c:v>18709.080000000002</c:v>
                </c:pt>
                <c:pt idx="27174">
                  <c:v>14452.79</c:v>
                </c:pt>
                <c:pt idx="27175">
                  <c:v>9984.0300000000007</c:v>
                </c:pt>
                <c:pt idx="27176">
                  <c:v>8409.2199999999993</c:v>
                </c:pt>
                <c:pt idx="27177">
                  <c:v>5645.76</c:v>
                </c:pt>
                <c:pt idx="27178">
                  <c:v>10856.73</c:v>
                </c:pt>
                <c:pt idx="27179">
                  <c:v>8770</c:v>
                </c:pt>
                <c:pt idx="27180">
                  <c:v>8016.55</c:v>
                </c:pt>
                <c:pt idx="27181">
                  <c:v>9978.58</c:v>
                </c:pt>
                <c:pt idx="27182">
                  <c:v>11453.16</c:v>
                </c:pt>
                <c:pt idx="27183">
                  <c:v>8053.52</c:v>
                </c:pt>
                <c:pt idx="27184">
                  <c:v>14918.42</c:v>
                </c:pt>
                <c:pt idx="27185">
                  <c:v>10886.14</c:v>
                </c:pt>
                <c:pt idx="27186">
                  <c:v>19157.169999999998</c:v>
                </c:pt>
                <c:pt idx="27187">
                  <c:v>20522.45</c:v>
                </c:pt>
                <c:pt idx="27188">
                  <c:v>12450.91</c:v>
                </c:pt>
                <c:pt idx="27189">
                  <c:v>9991</c:v>
                </c:pt>
                <c:pt idx="27190">
                  <c:v>18264.91</c:v>
                </c:pt>
                <c:pt idx="27191">
                  <c:v>14670.84</c:v>
                </c:pt>
                <c:pt idx="27192">
                  <c:v>14246.96</c:v>
                </c:pt>
                <c:pt idx="27193">
                  <c:v>10179.11</c:v>
                </c:pt>
                <c:pt idx="27194">
                  <c:v>12535.14</c:v>
                </c:pt>
                <c:pt idx="27195">
                  <c:v>12878.13</c:v>
                </c:pt>
                <c:pt idx="27196">
                  <c:v>13042.8</c:v>
                </c:pt>
                <c:pt idx="27197">
                  <c:v>9484.75</c:v>
                </c:pt>
                <c:pt idx="27198">
                  <c:v>11511.22</c:v>
                </c:pt>
                <c:pt idx="27199">
                  <c:v>9128.39</c:v>
                </c:pt>
                <c:pt idx="27200">
                  <c:v>12621.41</c:v>
                </c:pt>
                <c:pt idx="27201">
                  <c:v>13033.79</c:v>
                </c:pt>
                <c:pt idx="27202">
                  <c:v>13350.18</c:v>
                </c:pt>
                <c:pt idx="27203">
                  <c:v>14237.21</c:v>
                </c:pt>
                <c:pt idx="27204">
                  <c:v>12085.91</c:v>
                </c:pt>
                <c:pt idx="27205">
                  <c:v>17670.59</c:v>
                </c:pt>
                <c:pt idx="27206">
                  <c:v>17476.38</c:v>
                </c:pt>
                <c:pt idx="27207">
                  <c:v>16431.919999999998</c:v>
                </c:pt>
                <c:pt idx="27208">
                  <c:v>16368.32</c:v>
                </c:pt>
                <c:pt idx="27209">
                  <c:v>16099.24</c:v>
                </c:pt>
                <c:pt idx="27210">
                  <c:v>15934.86</c:v>
                </c:pt>
                <c:pt idx="27211">
                  <c:v>18226.22</c:v>
                </c:pt>
                <c:pt idx="27212">
                  <c:v>17661.939999999999</c:v>
                </c:pt>
                <c:pt idx="27213">
                  <c:v>16236.22</c:v>
                </c:pt>
                <c:pt idx="27214">
                  <c:v>15612.81</c:v>
                </c:pt>
                <c:pt idx="27215">
                  <c:v>17742.73</c:v>
                </c:pt>
                <c:pt idx="27216">
                  <c:v>11011.88</c:v>
                </c:pt>
                <c:pt idx="27217">
                  <c:v>13753.43</c:v>
                </c:pt>
                <c:pt idx="27218">
                  <c:v>4001.18</c:v>
                </c:pt>
                <c:pt idx="27219">
                  <c:v>6250.75</c:v>
                </c:pt>
                <c:pt idx="27220">
                  <c:v>14029.29</c:v>
                </c:pt>
                <c:pt idx="27221">
                  <c:v>11222.14</c:v>
                </c:pt>
                <c:pt idx="27222">
                  <c:v>14547.26</c:v>
                </c:pt>
                <c:pt idx="27223">
                  <c:v>16088.55</c:v>
                </c:pt>
                <c:pt idx="27224">
                  <c:v>14383.74</c:v>
                </c:pt>
                <c:pt idx="27225">
                  <c:v>10907.67</c:v>
                </c:pt>
                <c:pt idx="27226">
                  <c:v>13118.54</c:v>
                </c:pt>
                <c:pt idx="27227">
                  <c:v>13949.9</c:v>
                </c:pt>
                <c:pt idx="27228">
                  <c:v>14844.22</c:v>
                </c:pt>
                <c:pt idx="27229">
                  <c:v>8963.42</c:v>
                </c:pt>
                <c:pt idx="27230">
                  <c:v>9517.02</c:v>
                </c:pt>
                <c:pt idx="27231">
                  <c:v>17306.61</c:v>
                </c:pt>
                <c:pt idx="27232">
                  <c:v>15842.22</c:v>
                </c:pt>
                <c:pt idx="27233">
                  <c:v>12468.72</c:v>
                </c:pt>
                <c:pt idx="27234">
                  <c:v>15247.61</c:v>
                </c:pt>
                <c:pt idx="27235">
                  <c:v>15933.89</c:v>
                </c:pt>
                <c:pt idx="27236">
                  <c:v>10824.22</c:v>
                </c:pt>
                <c:pt idx="27237">
                  <c:v>10189.75</c:v>
                </c:pt>
                <c:pt idx="27238">
                  <c:v>9848.91</c:v>
                </c:pt>
                <c:pt idx="27239">
                  <c:v>9846.93</c:v>
                </c:pt>
                <c:pt idx="27240">
                  <c:v>12134.2</c:v>
                </c:pt>
                <c:pt idx="27241">
                  <c:v>14316.06</c:v>
                </c:pt>
                <c:pt idx="27242">
                  <c:v>9151.5300000000007</c:v>
                </c:pt>
                <c:pt idx="27243">
                  <c:v>9559.43</c:v>
                </c:pt>
                <c:pt idx="27244">
                  <c:v>10044.219999999999</c:v>
                </c:pt>
                <c:pt idx="27245">
                  <c:v>11254.58</c:v>
                </c:pt>
                <c:pt idx="27246">
                  <c:v>12240.45</c:v>
                </c:pt>
                <c:pt idx="27247">
                  <c:v>18249.509999999998</c:v>
                </c:pt>
                <c:pt idx="27248">
                  <c:v>10203.57</c:v>
                </c:pt>
                <c:pt idx="27249">
                  <c:v>13690.4</c:v>
                </c:pt>
                <c:pt idx="27250">
                  <c:v>20199.61</c:v>
                </c:pt>
                <c:pt idx="27251">
                  <c:v>14809.01</c:v>
                </c:pt>
                <c:pt idx="27252">
                  <c:v>18627.73</c:v>
                </c:pt>
                <c:pt idx="27253">
                  <c:v>17791.16</c:v>
                </c:pt>
                <c:pt idx="27254">
                  <c:v>7954.98</c:v>
                </c:pt>
                <c:pt idx="27255">
                  <c:v>3561.64</c:v>
                </c:pt>
                <c:pt idx="27256">
                  <c:v>3768.15</c:v>
                </c:pt>
                <c:pt idx="27257">
                  <c:v>5235.6000000000004</c:v>
                </c:pt>
                <c:pt idx="27258">
                  <c:v>6818.37</c:v>
                </c:pt>
                <c:pt idx="27259">
                  <c:v>10941.43</c:v>
                </c:pt>
                <c:pt idx="27260">
                  <c:v>8713.26</c:v>
                </c:pt>
                <c:pt idx="27261">
                  <c:v>6912.12</c:v>
                </c:pt>
                <c:pt idx="27262">
                  <c:v>9211.51</c:v>
                </c:pt>
                <c:pt idx="27263">
                  <c:v>9815.83</c:v>
                </c:pt>
                <c:pt idx="27264">
                  <c:v>6710.14</c:v>
                </c:pt>
                <c:pt idx="27265">
                  <c:v>6427.62</c:v>
                </c:pt>
                <c:pt idx="27266">
                  <c:v>6886.16</c:v>
                </c:pt>
                <c:pt idx="27267">
                  <c:v>9731.07</c:v>
                </c:pt>
                <c:pt idx="27268">
                  <c:v>11966.63</c:v>
                </c:pt>
                <c:pt idx="27269">
                  <c:v>8382.6</c:v>
                </c:pt>
                <c:pt idx="27270">
                  <c:v>7488.3</c:v>
                </c:pt>
                <c:pt idx="27271">
                  <c:v>6181.78</c:v>
                </c:pt>
                <c:pt idx="27272">
                  <c:v>6357.48</c:v>
                </c:pt>
                <c:pt idx="27273">
                  <c:v>5727.75</c:v>
                </c:pt>
                <c:pt idx="27274">
                  <c:v>5875.82</c:v>
                </c:pt>
                <c:pt idx="27275">
                  <c:v>5371.82</c:v>
                </c:pt>
                <c:pt idx="27276">
                  <c:v>7392.33</c:v>
                </c:pt>
                <c:pt idx="27277">
                  <c:v>6390.36</c:v>
                </c:pt>
                <c:pt idx="27278">
                  <c:v>3043.83</c:v>
                </c:pt>
                <c:pt idx="27279">
                  <c:v>3633.67</c:v>
                </c:pt>
                <c:pt idx="27280">
                  <c:v>2396.4</c:v>
                </c:pt>
                <c:pt idx="27281">
                  <c:v>2285.61</c:v>
                </c:pt>
                <c:pt idx="27282">
                  <c:v>3184.9</c:v>
                </c:pt>
                <c:pt idx="27283">
                  <c:v>3571.62</c:v>
                </c:pt>
                <c:pt idx="27284">
                  <c:v>3466.81</c:v>
                </c:pt>
                <c:pt idx="27285">
                  <c:v>5782.69</c:v>
                </c:pt>
                <c:pt idx="27286">
                  <c:v>7391.22</c:v>
                </c:pt>
                <c:pt idx="27287">
                  <c:v>6337.97</c:v>
                </c:pt>
                <c:pt idx="27288">
                  <c:v>5879.86</c:v>
                </c:pt>
                <c:pt idx="27289">
                  <c:v>4786.83</c:v>
                </c:pt>
                <c:pt idx="27290">
                  <c:v>4995.93</c:v>
                </c:pt>
                <c:pt idx="27291">
                  <c:v>6545.05</c:v>
                </c:pt>
                <c:pt idx="27292">
                  <c:v>3835.25</c:v>
                </c:pt>
                <c:pt idx="27293">
                  <c:v>6199.39</c:v>
                </c:pt>
                <c:pt idx="27294">
                  <c:v>4120.54</c:v>
                </c:pt>
                <c:pt idx="27295">
                  <c:v>4955.53</c:v>
                </c:pt>
                <c:pt idx="27296">
                  <c:v>4360.71</c:v>
                </c:pt>
                <c:pt idx="27297">
                  <c:v>3964.69</c:v>
                </c:pt>
                <c:pt idx="27298">
                  <c:v>4008</c:v>
                </c:pt>
                <c:pt idx="27299">
                  <c:v>5167.4399999999996</c:v>
                </c:pt>
                <c:pt idx="27300">
                  <c:v>3267.58</c:v>
                </c:pt>
                <c:pt idx="27301">
                  <c:v>6257.77</c:v>
                </c:pt>
                <c:pt idx="27302">
                  <c:v>4868.79</c:v>
                </c:pt>
                <c:pt idx="27303">
                  <c:v>3672.74</c:v>
                </c:pt>
                <c:pt idx="27304">
                  <c:v>4298.82</c:v>
                </c:pt>
                <c:pt idx="27305">
                  <c:v>6435.08</c:v>
                </c:pt>
                <c:pt idx="27306">
                  <c:v>3381.53</c:v>
                </c:pt>
                <c:pt idx="27307">
                  <c:v>4210.0600000000004</c:v>
                </c:pt>
                <c:pt idx="27308">
                  <c:v>3329.36</c:v>
                </c:pt>
                <c:pt idx="27309">
                  <c:v>4292.6499999999996</c:v>
                </c:pt>
                <c:pt idx="27310">
                  <c:v>2830.78</c:v>
                </c:pt>
                <c:pt idx="27311">
                  <c:v>4268.21</c:v>
                </c:pt>
                <c:pt idx="27312">
                  <c:v>5672.24</c:v>
                </c:pt>
                <c:pt idx="27313">
                  <c:v>4920.5600000000004</c:v>
                </c:pt>
                <c:pt idx="27314">
                  <c:v>1885.61</c:v>
                </c:pt>
                <c:pt idx="27315">
                  <c:v>4184.6099999999997</c:v>
                </c:pt>
                <c:pt idx="27316">
                  <c:v>6979.84</c:v>
                </c:pt>
                <c:pt idx="27317">
                  <c:v>6574.89</c:v>
                </c:pt>
                <c:pt idx="27318">
                  <c:v>6723.92</c:v>
                </c:pt>
                <c:pt idx="27319">
                  <c:v>5236.8100000000004</c:v>
                </c:pt>
                <c:pt idx="27320">
                  <c:v>5639.16</c:v>
                </c:pt>
                <c:pt idx="27321">
                  <c:v>4781.16</c:v>
                </c:pt>
                <c:pt idx="27322">
                  <c:v>4284.7700000000004</c:v>
                </c:pt>
                <c:pt idx="27323">
                  <c:v>3849</c:v>
                </c:pt>
                <c:pt idx="27324">
                  <c:v>7639.45</c:v>
                </c:pt>
                <c:pt idx="27325">
                  <c:v>7241.8</c:v>
                </c:pt>
                <c:pt idx="27326">
                  <c:v>5811.37</c:v>
                </c:pt>
                <c:pt idx="27327">
                  <c:v>5746.33</c:v>
                </c:pt>
                <c:pt idx="27328">
                  <c:v>6214.53</c:v>
                </c:pt>
                <c:pt idx="27329">
                  <c:v>5866.47</c:v>
                </c:pt>
                <c:pt idx="27330">
                  <c:v>5490.62</c:v>
                </c:pt>
                <c:pt idx="27331">
                  <c:v>5519.33</c:v>
                </c:pt>
                <c:pt idx="27332">
                  <c:v>7881.2</c:v>
                </c:pt>
                <c:pt idx="27333">
                  <c:v>3175.52</c:v>
                </c:pt>
                <c:pt idx="27334">
                  <c:v>6073.55</c:v>
                </c:pt>
                <c:pt idx="27335">
                  <c:v>6863.86</c:v>
                </c:pt>
                <c:pt idx="27336">
                  <c:v>4421.63</c:v>
                </c:pt>
                <c:pt idx="27337">
                  <c:v>4046.48</c:v>
                </c:pt>
                <c:pt idx="27338">
                  <c:v>5064.1400000000003</c:v>
                </c:pt>
                <c:pt idx="27339">
                  <c:v>5552.96</c:v>
                </c:pt>
                <c:pt idx="27340">
                  <c:v>4515.3500000000004</c:v>
                </c:pt>
                <c:pt idx="27341">
                  <c:v>3968.42</c:v>
                </c:pt>
                <c:pt idx="27342">
                  <c:v>5016</c:v>
                </c:pt>
                <c:pt idx="27343">
                  <c:v>7009</c:v>
                </c:pt>
                <c:pt idx="27344">
                  <c:v>3418.22</c:v>
                </c:pt>
                <c:pt idx="27345">
                  <c:v>3818.52</c:v>
                </c:pt>
                <c:pt idx="27346">
                  <c:v>5153.1099999999997</c:v>
                </c:pt>
                <c:pt idx="27347">
                  <c:v>1916.68</c:v>
                </c:pt>
                <c:pt idx="27348">
                  <c:v>1984.23</c:v>
                </c:pt>
                <c:pt idx="27349">
                  <c:v>2990.64</c:v>
                </c:pt>
                <c:pt idx="27350">
                  <c:v>2260.46</c:v>
                </c:pt>
                <c:pt idx="27351">
                  <c:v>3046.63</c:v>
                </c:pt>
                <c:pt idx="27352">
                  <c:v>3855.77</c:v>
                </c:pt>
                <c:pt idx="27353">
                  <c:v>3889.27</c:v>
                </c:pt>
                <c:pt idx="27354">
                  <c:v>3466.37</c:v>
                </c:pt>
                <c:pt idx="27355">
                  <c:v>2341.71</c:v>
                </c:pt>
                <c:pt idx="27356">
                  <c:v>3180.67</c:v>
                </c:pt>
                <c:pt idx="27357">
                  <c:v>1985.98</c:v>
                </c:pt>
                <c:pt idx="27358">
                  <c:v>3986.78</c:v>
                </c:pt>
                <c:pt idx="27359">
                  <c:v>3103.19</c:v>
                </c:pt>
                <c:pt idx="27360">
                  <c:v>2328.19</c:v>
                </c:pt>
                <c:pt idx="27361">
                  <c:v>2508.0300000000002</c:v>
                </c:pt>
                <c:pt idx="27362">
                  <c:v>2433.4699999999998</c:v>
                </c:pt>
                <c:pt idx="27363">
                  <c:v>2991.98</c:v>
                </c:pt>
                <c:pt idx="27364">
                  <c:v>2928.3</c:v>
                </c:pt>
                <c:pt idx="27365">
                  <c:v>3241.41</c:v>
                </c:pt>
                <c:pt idx="27366">
                  <c:v>2671.39</c:v>
                </c:pt>
                <c:pt idx="27367">
                  <c:v>2991.45</c:v>
                </c:pt>
                <c:pt idx="27368">
                  <c:v>4543.62</c:v>
                </c:pt>
                <c:pt idx="27369">
                  <c:v>2063.36</c:v>
                </c:pt>
                <c:pt idx="27370">
                  <c:v>2708.62</c:v>
                </c:pt>
                <c:pt idx="27371">
                  <c:v>2520.16</c:v>
                </c:pt>
                <c:pt idx="27372">
                  <c:v>3879.43</c:v>
                </c:pt>
                <c:pt idx="27373">
                  <c:v>1777.09</c:v>
                </c:pt>
                <c:pt idx="27374">
                  <c:v>2433.23</c:v>
                </c:pt>
                <c:pt idx="27375">
                  <c:v>3629.69</c:v>
                </c:pt>
                <c:pt idx="27376">
                  <c:v>2496.37</c:v>
                </c:pt>
                <c:pt idx="27377">
                  <c:v>2248.2199999999998</c:v>
                </c:pt>
                <c:pt idx="27378">
                  <c:v>2815.2</c:v>
                </c:pt>
                <c:pt idx="27379">
                  <c:v>2787.82</c:v>
                </c:pt>
                <c:pt idx="27380">
                  <c:v>2694.3</c:v>
                </c:pt>
                <c:pt idx="27381">
                  <c:v>2113.83</c:v>
                </c:pt>
                <c:pt idx="27382">
                  <c:v>3466.37</c:v>
                </c:pt>
                <c:pt idx="27383">
                  <c:v>3179.56</c:v>
                </c:pt>
                <c:pt idx="27384">
                  <c:v>2364.6799999999998</c:v>
                </c:pt>
                <c:pt idx="27385">
                  <c:v>2611.5</c:v>
                </c:pt>
                <c:pt idx="27386">
                  <c:v>2187.6799999999998</c:v>
                </c:pt>
                <c:pt idx="27387">
                  <c:v>1631.57</c:v>
                </c:pt>
                <c:pt idx="27388">
                  <c:v>2881.96</c:v>
                </c:pt>
                <c:pt idx="27389">
                  <c:v>1797.49</c:v>
                </c:pt>
                <c:pt idx="27390">
                  <c:v>1436.67</c:v>
                </c:pt>
                <c:pt idx="27391">
                  <c:v>1365.11</c:v>
                </c:pt>
                <c:pt idx="27392">
                  <c:v>2174.54</c:v>
                </c:pt>
                <c:pt idx="27393">
                  <c:v>2522.0500000000002</c:v>
                </c:pt>
                <c:pt idx="27394">
                  <c:v>2136.42</c:v>
                </c:pt>
                <c:pt idx="27395">
                  <c:v>1811.64</c:v>
                </c:pt>
                <c:pt idx="27396">
                  <c:v>1383.99</c:v>
                </c:pt>
                <c:pt idx="27397">
                  <c:v>2193.04</c:v>
                </c:pt>
                <c:pt idx="27398">
                  <c:v>1467.18</c:v>
                </c:pt>
                <c:pt idx="27399">
                  <c:v>2276.4</c:v>
                </c:pt>
                <c:pt idx="27400">
                  <c:v>2220.44</c:v>
                </c:pt>
                <c:pt idx="27401">
                  <c:v>2147.29</c:v>
                </c:pt>
                <c:pt idx="27402">
                  <c:v>1649.17</c:v>
                </c:pt>
                <c:pt idx="27403">
                  <c:v>1634.36</c:v>
                </c:pt>
                <c:pt idx="27404">
                  <c:v>2321.39</c:v>
                </c:pt>
                <c:pt idx="27405">
                  <c:v>2468.1999999999998</c:v>
                </c:pt>
                <c:pt idx="27406">
                  <c:v>1398.07</c:v>
                </c:pt>
                <c:pt idx="27407">
                  <c:v>1418.08</c:v>
                </c:pt>
                <c:pt idx="27408">
                  <c:v>2093.84</c:v>
                </c:pt>
                <c:pt idx="27409">
                  <c:v>1986.27</c:v>
                </c:pt>
                <c:pt idx="27410">
                  <c:v>3137.98</c:v>
                </c:pt>
                <c:pt idx="27411">
                  <c:v>1488.07</c:v>
                </c:pt>
                <c:pt idx="27412">
                  <c:v>1909.87</c:v>
                </c:pt>
                <c:pt idx="27413">
                  <c:v>3722.39</c:v>
                </c:pt>
                <c:pt idx="27414">
                  <c:v>3853.36</c:v>
                </c:pt>
                <c:pt idx="27415">
                  <c:v>3740.69</c:v>
                </c:pt>
                <c:pt idx="27416">
                  <c:v>4549.84</c:v>
                </c:pt>
                <c:pt idx="27417">
                  <c:v>4064.09</c:v>
                </c:pt>
                <c:pt idx="27418">
                  <c:v>3225.97</c:v>
                </c:pt>
                <c:pt idx="27419">
                  <c:v>3374.77</c:v>
                </c:pt>
                <c:pt idx="27420">
                  <c:v>2894.42</c:v>
                </c:pt>
                <c:pt idx="27421">
                  <c:v>3036.68</c:v>
                </c:pt>
                <c:pt idx="27422">
                  <c:v>4619.51</c:v>
                </c:pt>
                <c:pt idx="27423">
                  <c:v>3513.04</c:v>
                </c:pt>
                <c:pt idx="27424">
                  <c:v>3161.95</c:v>
                </c:pt>
                <c:pt idx="27425">
                  <c:v>2237.9699999999998</c:v>
                </c:pt>
                <c:pt idx="27426">
                  <c:v>2486.7199999999998</c:v>
                </c:pt>
                <c:pt idx="27427">
                  <c:v>2988.58</c:v>
                </c:pt>
                <c:pt idx="27428">
                  <c:v>2772.15</c:v>
                </c:pt>
                <c:pt idx="27429">
                  <c:v>2250.6799999999998</c:v>
                </c:pt>
                <c:pt idx="27430">
                  <c:v>3780.96</c:v>
                </c:pt>
                <c:pt idx="27431">
                  <c:v>2096.9499999999998</c:v>
                </c:pt>
                <c:pt idx="27432">
                  <c:v>1180.82</c:v>
                </c:pt>
                <c:pt idx="27433">
                  <c:v>2010.63</c:v>
                </c:pt>
                <c:pt idx="27434">
                  <c:v>1906.55</c:v>
                </c:pt>
                <c:pt idx="27435">
                  <c:v>1574.86</c:v>
                </c:pt>
                <c:pt idx="27436">
                  <c:v>2293.92</c:v>
                </c:pt>
                <c:pt idx="27437">
                  <c:v>1758.41</c:v>
                </c:pt>
                <c:pt idx="27438">
                  <c:v>1581.25</c:v>
                </c:pt>
                <c:pt idx="27439">
                  <c:v>1087.1099999999999</c:v>
                </c:pt>
                <c:pt idx="27440">
                  <c:v>2109.33</c:v>
                </c:pt>
                <c:pt idx="27441">
                  <c:v>1593.01</c:v>
                </c:pt>
                <c:pt idx="27442">
                  <c:v>2281.56</c:v>
                </c:pt>
                <c:pt idx="27443">
                  <c:v>2896.39</c:v>
                </c:pt>
                <c:pt idx="27444">
                  <c:v>2284.6999999999998</c:v>
                </c:pt>
                <c:pt idx="27445">
                  <c:v>2373.59</c:v>
                </c:pt>
                <c:pt idx="27446">
                  <c:v>2246.2199999999998</c:v>
                </c:pt>
                <c:pt idx="27447">
                  <c:v>1620.38</c:v>
                </c:pt>
                <c:pt idx="27448">
                  <c:v>1736.38</c:v>
                </c:pt>
                <c:pt idx="27449">
                  <c:v>2292.61</c:v>
                </c:pt>
                <c:pt idx="27450">
                  <c:v>1857.88</c:v>
                </c:pt>
                <c:pt idx="27451">
                  <c:v>3794.07</c:v>
                </c:pt>
                <c:pt idx="27452">
                  <c:v>1740.82</c:v>
                </c:pt>
                <c:pt idx="27453">
                  <c:v>1805.38</c:v>
                </c:pt>
                <c:pt idx="27454">
                  <c:v>1838.31</c:v>
                </c:pt>
                <c:pt idx="27455">
                  <c:v>1876.29</c:v>
                </c:pt>
                <c:pt idx="27456">
                  <c:v>1603.51</c:v>
                </c:pt>
                <c:pt idx="27457">
                  <c:v>1387.76</c:v>
                </c:pt>
                <c:pt idx="27458">
                  <c:v>1035.93</c:v>
                </c:pt>
                <c:pt idx="27459">
                  <c:v>981.12</c:v>
                </c:pt>
                <c:pt idx="27460">
                  <c:v>1837.13</c:v>
                </c:pt>
                <c:pt idx="27461">
                  <c:v>2003.69</c:v>
                </c:pt>
                <c:pt idx="27462">
                  <c:v>1999.95</c:v>
                </c:pt>
                <c:pt idx="27463">
                  <c:v>1717.99</c:v>
                </c:pt>
                <c:pt idx="27464">
                  <c:v>1609.21</c:v>
                </c:pt>
                <c:pt idx="27465">
                  <c:v>1369.61</c:v>
                </c:pt>
                <c:pt idx="27466">
                  <c:v>1961.51</c:v>
                </c:pt>
                <c:pt idx="27467">
                  <c:v>1576.21</c:v>
                </c:pt>
                <c:pt idx="27468">
                  <c:v>2169.73</c:v>
                </c:pt>
                <c:pt idx="27469">
                  <c:v>2306.27</c:v>
                </c:pt>
                <c:pt idx="27470">
                  <c:v>2655.02</c:v>
                </c:pt>
                <c:pt idx="27471">
                  <c:v>2182.58</c:v>
                </c:pt>
                <c:pt idx="27472">
                  <c:v>1384.97</c:v>
                </c:pt>
                <c:pt idx="27473">
                  <c:v>1451.91</c:v>
                </c:pt>
                <c:pt idx="27474">
                  <c:v>1730.63</c:v>
                </c:pt>
                <c:pt idx="27475">
                  <c:v>1244.4000000000001</c:v>
                </c:pt>
                <c:pt idx="27476">
                  <c:v>1969.99</c:v>
                </c:pt>
                <c:pt idx="27477">
                  <c:v>1593.13</c:v>
                </c:pt>
                <c:pt idx="27478">
                  <c:v>1609.26</c:v>
                </c:pt>
                <c:pt idx="27479">
                  <c:v>2060.0500000000002</c:v>
                </c:pt>
                <c:pt idx="27480">
                  <c:v>4288.07</c:v>
                </c:pt>
                <c:pt idx="27481">
                  <c:v>3405.46</c:v>
                </c:pt>
                <c:pt idx="27482">
                  <c:v>4920.2700000000004</c:v>
                </c:pt>
                <c:pt idx="27483">
                  <c:v>3282.05</c:v>
                </c:pt>
                <c:pt idx="27484">
                  <c:v>2813.47</c:v>
                </c:pt>
                <c:pt idx="27485">
                  <c:v>4242.8999999999996</c:v>
                </c:pt>
                <c:pt idx="27486">
                  <c:v>3541.26</c:v>
                </c:pt>
                <c:pt idx="27487">
                  <c:v>3719.81</c:v>
                </c:pt>
                <c:pt idx="27488">
                  <c:v>2288.5700000000002</c:v>
                </c:pt>
                <c:pt idx="27489">
                  <c:v>3459.28</c:v>
                </c:pt>
                <c:pt idx="27490">
                  <c:v>4256.87</c:v>
                </c:pt>
                <c:pt idx="27491">
                  <c:v>5413.41</c:v>
                </c:pt>
                <c:pt idx="27492">
                  <c:v>6222.48</c:v>
                </c:pt>
                <c:pt idx="27493">
                  <c:v>2463.5700000000002</c:v>
                </c:pt>
                <c:pt idx="27494">
                  <c:v>2091.39</c:v>
                </c:pt>
                <c:pt idx="27495">
                  <c:v>2705.78</c:v>
                </c:pt>
                <c:pt idx="27496">
                  <c:v>2024.77</c:v>
                </c:pt>
                <c:pt idx="27497">
                  <c:v>1690.1</c:v>
                </c:pt>
                <c:pt idx="27498">
                  <c:v>2221.11</c:v>
                </c:pt>
                <c:pt idx="27499">
                  <c:v>2263.3200000000002</c:v>
                </c:pt>
                <c:pt idx="27500">
                  <c:v>2059.67</c:v>
                </c:pt>
                <c:pt idx="27501">
                  <c:v>1818.26</c:v>
                </c:pt>
                <c:pt idx="27502">
                  <c:v>1820.12</c:v>
                </c:pt>
                <c:pt idx="27503">
                  <c:v>956.8</c:v>
                </c:pt>
                <c:pt idx="27504">
                  <c:v>1512.96</c:v>
                </c:pt>
                <c:pt idx="27505">
                  <c:v>1346.68</c:v>
                </c:pt>
                <c:pt idx="27506">
                  <c:v>1203.54</c:v>
                </c:pt>
                <c:pt idx="27507">
                  <c:v>2606.3000000000002</c:v>
                </c:pt>
                <c:pt idx="27508">
                  <c:v>1931.11</c:v>
                </c:pt>
                <c:pt idx="27509">
                  <c:v>2056.4299999999998</c:v>
                </c:pt>
                <c:pt idx="27510">
                  <c:v>2096.77</c:v>
                </c:pt>
                <c:pt idx="27511">
                  <c:v>1712.41</c:v>
                </c:pt>
                <c:pt idx="27512">
                  <c:v>1731.63</c:v>
                </c:pt>
                <c:pt idx="27513">
                  <c:v>1114.21</c:v>
                </c:pt>
                <c:pt idx="27514">
                  <c:v>1332.9</c:v>
                </c:pt>
                <c:pt idx="27515">
                  <c:v>2310.25</c:v>
                </c:pt>
                <c:pt idx="27516">
                  <c:v>1954.72</c:v>
                </c:pt>
                <c:pt idx="27517">
                  <c:v>2255.23</c:v>
                </c:pt>
                <c:pt idx="27518">
                  <c:v>3404.06</c:v>
                </c:pt>
                <c:pt idx="27519">
                  <c:v>1608.18</c:v>
                </c:pt>
                <c:pt idx="27520">
                  <c:v>4229.22</c:v>
                </c:pt>
                <c:pt idx="27521">
                  <c:v>3314.01</c:v>
                </c:pt>
                <c:pt idx="27522">
                  <c:v>5914.94</c:v>
                </c:pt>
                <c:pt idx="27523">
                  <c:v>3801.89</c:v>
                </c:pt>
                <c:pt idx="27524">
                  <c:v>3604.54</c:v>
                </c:pt>
                <c:pt idx="27525">
                  <c:v>4364.47</c:v>
                </c:pt>
                <c:pt idx="27526">
                  <c:v>3030.31</c:v>
                </c:pt>
                <c:pt idx="27527">
                  <c:v>3533.02</c:v>
                </c:pt>
                <c:pt idx="27528">
                  <c:v>3529.01</c:v>
                </c:pt>
                <c:pt idx="27529">
                  <c:v>3394.62</c:v>
                </c:pt>
                <c:pt idx="27530">
                  <c:v>4494.83</c:v>
                </c:pt>
                <c:pt idx="27531">
                  <c:v>4158.3100000000004</c:v>
                </c:pt>
                <c:pt idx="27532">
                  <c:v>3585.88</c:v>
                </c:pt>
                <c:pt idx="27533">
                  <c:v>3619.28</c:v>
                </c:pt>
                <c:pt idx="27534">
                  <c:v>4761.84</c:v>
                </c:pt>
                <c:pt idx="27535">
                  <c:v>3551.81</c:v>
                </c:pt>
                <c:pt idx="27536">
                  <c:v>3760.8</c:v>
                </c:pt>
                <c:pt idx="27537">
                  <c:v>4197.91</c:v>
                </c:pt>
                <c:pt idx="27538">
                  <c:v>3721.5</c:v>
                </c:pt>
                <c:pt idx="27539">
                  <c:v>4179.8900000000003</c:v>
                </c:pt>
                <c:pt idx="27540">
                  <c:v>4483.3900000000003</c:v>
                </c:pt>
                <c:pt idx="27541">
                  <c:v>3577.04</c:v>
                </c:pt>
                <c:pt idx="27542">
                  <c:v>3672.87</c:v>
                </c:pt>
                <c:pt idx="27543">
                  <c:v>6214.27</c:v>
                </c:pt>
                <c:pt idx="27544">
                  <c:v>5729.58</c:v>
                </c:pt>
                <c:pt idx="27545">
                  <c:v>4540.2700000000004</c:v>
                </c:pt>
                <c:pt idx="27546">
                  <c:v>3325.12</c:v>
                </c:pt>
                <c:pt idx="27547">
                  <c:v>5035.25</c:v>
                </c:pt>
                <c:pt idx="27548">
                  <c:v>2941.57</c:v>
                </c:pt>
                <c:pt idx="27549">
                  <c:v>2473.2800000000002</c:v>
                </c:pt>
                <c:pt idx="27550">
                  <c:v>2478.98</c:v>
                </c:pt>
                <c:pt idx="27551">
                  <c:v>2344.9699999999998</c:v>
                </c:pt>
                <c:pt idx="27552">
                  <c:v>1673.87</c:v>
                </c:pt>
                <c:pt idx="27553">
                  <c:v>2546.39</c:v>
                </c:pt>
                <c:pt idx="27554">
                  <c:v>4011.76</c:v>
                </c:pt>
                <c:pt idx="27555">
                  <c:v>4040.74</c:v>
                </c:pt>
                <c:pt idx="27556">
                  <c:v>4205.8500000000004</c:v>
                </c:pt>
                <c:pt idx="27557">
                  <c:v>4157.01</c:v>
                </c:pt>
                <c:pt idx="27558">
                  <c:v>3106.08</c:v>
                </c:pt>
                <c:pt idx="27559">
                  <c:v>4722.42</c:v>
                </c:pt>
                <c:pt idx="27560">
                  <c:v>3886.18</c:v>
                </c:pt>
                <c:pt idx="27561">
                  <c:v>4061</c:v>
                </c:pt>
                <c:pt idx="27562">
                  <c:v>3845.69</c:v>
                </c:pt>
                <c:pt idx="27563">
                  <c:v>3994.76</c:v>
                </c:pt>
                <c:pt idx="27564">
                  <c:v>3534.58</c:v>
                </c:pt>
                <c:pt idx="27565">
                  <c:v>4698.1099999999997</c:v>
                </c:pt>
                <c:pt idx="27566">
                  <c:v>4285.43</c:v>
                </c:pt>
                <c:pt idx="27567">
                  <c:v>5549.25</c:v>
                </c:pt>
                <c:pt idx="27568">
                  <c:v>3857.48</c:v>
                </c:pt>
                <c:pt idx="27569">
                  <c:v>3681.55</c:v>
                </c:pt>
                <c:pt idx="27570">
                  <c:v>5256.87</c:v>
                </c:pt>
                <c:pt idx="27571">
                  <c:v>3880.42</c:v>
                </c:pt>
                <c:pt idx="27572">
                  <c:v>4392.97</c:v>
                </c:pt>
                <c:pt idx="27573">
                  <c:v>2894.25</c:v>
                </c:pt>
                <c:pt idx="27574">
                  <c:v>3589.19</c:v>
                </c:pt>
                <c:pt idx="27575">
                  <c:v>2804.8</c:v>
                </c:pt>
                <c:pt idx="27576">
                  <c:v>4118.5</c:v>
                </c:pt>
                <c:pt idx="27577">
                  <c:v>3850.03</c:v>
                </c:pt>
                <c:pt idx="27578">
                  <c:v>3517.33</c:v>
                </c:pt>
                <c:pt idx="27579">
                  <c:v>3059.45</c:v>
                </c:pt>
                <c:pt idx="27580">
                  <c:v>3735.64</c:v>
                </c:pt>
                <c:pt idx="27581">
                  <c:v>3796.61</c:v>
                </c:pt>
                <c:pt idx="27582">
                  <c:v>4799.3599999999997</c:v>
                </c:pt>
                <c:pt idx="27583">
                  <c:v>3094.1</c:v>
                </c:pt>
                <c:pt idx="27584">
                  <c:v>4305.13</c:v>
                </c:pt>
                <c:pt idx="27585">
                  <c:v>4314.1099999999997</c:v>
                </c:pt>
                <c:pt idx="27586">
                  <c:v>3512.54</c:v>
                </c:pt>
                <c:pt idx="27587">
                  <c:v>3853.72</c:v>
                </c:pt>
                <c:pt idx="27588">
                  <c:v>3811.7</c:v>
                </c:pt>
                <c:pt idx="27589">
                  <c:v>4172.5200000000004</c:v>
                </c:pt>
                <c:pt idx="27590">
                  <c:v>3847.21</c:v>
                </c:pt>
                <c:pt idx="27591">
                  <c:v>3007.11</c:v>
                </c:pt>
                <c:pt idx="27592">
                  <c:v>3886.83</c:v>
                </c:pt>
                <c:pt idx="27593">
                  <c:v>4072.57</c:v>
                </c:pt>
                <c:pt idx="27594">
                  <c:v>4646.1099999999997</c:v>
                </c:pt>
                <c:pt idx="27595">
                  <c:v>4613.5</c:v>
                </c:pt>
                <c:pt idx="27596">
                  <c:v>3257.73</c:v>
                </c:pt>
                <c:pt idx="27597">
                  <c:v>2287.9</c:v>
                </c:pt>
                <c:pt idx="27598">
                  <c:v>1919.42</c:v>
                </c:pt>
                <c:pt idx="27599">
                  <c:v>1750.8</c:v>
                </c:pt>
                <c:pt idx="27600">
                  <c:v>2212.33</c:v>
                </c:pt>
                <c:pt idx="27601">
                  <c:v>2339.65</c:v>
                </c:pt>
                <c:pt idx="27602">
                  <c:v>2015.89</c:v>
                </c:pt>
                <c:pt idx="27603">
                  <c:v>2041.01</c:v>
                </c:pt>
                <c:pt idx="27604">
                  <c:v>2423.89</c:v>
                </c:pt>
                <c:pt idx="27605">
                  <c:v>1863.64</c:v>
                </c:pt>
                <c:pt idx="27606">
                  <c:v>3368.32</c:v>
                </c:pt>
                <c:pt idx="27607">
                  <c:v>2249.96</c:v>
                </c:pt>
                <c:pt idx="27608">
                  <c:v>1968.9</c:v>
                </c:pt>
                <c:pt idx="27609">
                  <c:v>2489.84</c:v>
                </c:pt>
                <c:pt idx="27610">
                  <c:v>1993.02</c:v>
                </c:pt>
                <c:pt idx="27611">
                  <c:v>2495.31</c:v>
                </c:pt>
                <c:pt idx="27612">
                  <c:v>1486.76</c:v>
                </c:pt>
                <c:pt idx="27613">
                  <c:v>2006.46</c:v>
                </c:pt>
                <c:pt idx="27614">
                  <c:v>1710.34</c:v>
                </c:pt>
                <c:pt idx="27615">
                  <c:v>2807.63</c:v>
                </c:pt>
                <c:pt idx="27616">
                  <c:v>2894.3</c:v>
                </c:pt>
                <c:pt idx="27617">
                  <c:v>1959.57</c:v>
                </c:pt>
                <c:pt idx="27618">
                  <c:v>2293.0700000000002</c:v>
                </c:pt>
                <c:pt idx="27619">
                  <c:v>2239.63</c:v>
                </c:pt>
                <c:pt idx="27620">
                  <c:v>2110.5100000000002</c:v>
                </c:pt>
                <c:pt idx="27621">
                  <c:v>1914.93</c:v>
                </c:pt>
                <c:pt idx="27622">
                  <c:v>2298.9499999999998</c:v>
                </c:pt>
                <c:pt idx="27623">
                  <c:v>2345.1</c:v>
                </c:pt>
                <c:pt idx="27624">
                  <c:v>1845.28</c:v>
                </c:pt>
                <c:pt idx="27625">
                  <c:v>1817.38</c:v>
                </c:pt>
                <c:pt idx="27626">
                  <c:v>3057.99</c:v>
                </c:pt>
                <c:pt idx="27627">
                  <c:v>1589.11</c:v>
                </c:pt>
                <c:pt idx="27628">
                  <c:v>1928.34</c:v>
                </c:pt>
                <c:pt idx="27629">
                  <c:v>2186.58</c:v>
                </c:pt>
                <c:pt idx="27630">
                  <c:v>1427.26</c:v>
                </c:pt>
                <c:pt idx="27631">
                  <c:v>1996.03</c:v>
                </c:pt>
                <c:pt idx="27632">
                  <c:v>2208.62</c:v>
                </c:pt>
                <c:pt idx="27633">
                  <c:v>3049.53</c:v>
                </c:pt>
                <c:pt idx="27634">
                  <c:v>5223.91</c:v>
                </c:pt>
                <c:pt idx="27635">
                  <c:v>4482.49</c:v>
                </c:pt>
                <c:pt idx="27636">
                  <c:v>2229.9899999999998</c:v>
                </c:pt>
                <c:pt idx="27637">
                  <c:v>1679.35</c:v>
                </c:pt>
                <c:pt idx="27638">
                  <c:v>1926.13</c:v>
                </c:pt>
                <c:pt idx="27639">
                  <c:v>1799.35</c:v>
                </c:pt>
                <c:pt idx="27640">
                  <c:v>2415.61</c:v>
                </c:pt>
                <c:pt idx="27641">
                  <c:v>1787.3</c:v>
                </c:pt>
                <c:pt idx="27642">
                  <c:v>2083.69</c:v>
                </c:pt>
                <c:pt idx="27643">
                  <c:v>2335.35</c:v>
                </c:pt>
                <c:pt idx="27644">
                  <c:v>1944.1</c:v>
                </c:pt>
                <c:pt idx="27645">
                  <c:v>1891.84</c:v>
                </c:pt>
                <c:pt idx="27646">
                  <c:v>2173.25</c:v>
                </c:pt>
                <c:pt idx="27647">
                  <c:v>2030.58</c:v>
                </c:pt>
                <c:pt idx="27648">
                  <c:v>1498.26</c:v>
                </c:pt>
                <c:pt idx="27649">
                  <c:v>1872.7</c:v>
                </c:pt>
                <c:pt idx="27650">
                  <c:v>2251.33</c:v>
                </c:pt>
                <c:pt idx="27651">
                  <c:v>1695.61</c:v>
                </c:pt>
                <c:pt idx="27652">
                  <c:v>2266.09</c:v>
                </c:pt>
                <c:pt idx="27653">
                  <c:v>2242.42</c:v>
                </c:pt>
                <c:pt idx="27654">
                  <c:v>2230.5700000000002</c:v>
                </c:pt>
                <c:pt idx="27655">
                  <c:v>1988.93</c:v>
                </c:pt>
                <c:pt idx="27656">
                  <c:v>2285.65</c:v>
                </c:pt>
                <c:pt idx="27657">
                  <c:v>2124.15</c:v>
                </c:pt>
                <c:pt idx="27658">
                  <c:v>2386.08</c:v>
                </c:pt>
                <c:pt idx="27659">
                  <c:v>1496.63</c:v>
                </c:pt>
                <c:pt idx="27660">
                  <c:v>2464.92</c:v>
                </c:pt>
                <c:pt idx="27661">
                  <c:v>1631.5</c:v>
                </c:pt>
                <c:pt idx="27662">
                  <c:v>2581.85</c:v>
                </c:pt>
                <c:pt idx="27663">
                  <c:v>2524.89</c:v>
                </c:pt>
                <c:pt idx="27664">
                  <c:v>1912.05</c:v>
                </c:pt>
                <c:pt idx="27665">
                  <c:v>2210.7800000000002</c:v>
                </c:pt>
                <c:pt idx="27666">
                  <c:v>2209.36</c:v>
                </c:pt>
                <c:pt idx="27667">
                  <c:v>1806.59</c:v>
                </c:pt>
                <c:pt idx="27668">
                  <c:v>1675.69</c:v>
                </c:pt>
                <c:pt idx="27669">
                  <c:v>1152.3399999999999</c:v>
                </c:pt>
                <c:pt idx="27670">
                  <c:v>1551.59</c:v>
                </c:pt>
                <c:pt idx="27671">
                  <c:v>1462.84</c:v>
                </c:pt>
                <c:pt idx="27672">
                  <c:v>2597.41</c:v>
                </c:pt>
                <c:pt idx="27673">
                  <c:v>1771.13</c:v>
                </c:pt>
                <c:pt idx="27674">
                  <c:v>1947.89</c:v>
                </c:pt>
                <c:pt idx="27675">
                  <c:v>2454.5500000000002</c:v>
                </c:pt>
                <c:pt idx="27676">
                  <c:v>1409.33</c:v>
                </c:pt>
                <c:pt idx="27677">
                  <c:v>1978.86</c:v>
                </c:pt>
                <c:pt idx="27678">
                  <c:v>1971.37</c:v>
                </c:pt>
                <c:pt idx="27679">
                  <c:v>2405.16</c:v>
                </c:pt>
                <c:pt idx="27680">
                  <c:v>1627.81</c:v>
                </c:pt>
                <c:pt idx="27681">
                  <c:v>2314.5700000000002</c:v>
                </c:pt>
                <c:pt idx="27682">
                  <c:v>3456.02</c:v>
                </c:pt>
                <c:pt idx="27683">
                  <c:v>3289.66</c:v>
                </c:pt>
                <c:pt idx="27684">
                  <c:v>2322.98</c:v>
                </c:pt>
                <c:pt idx="27685">
                  <c:v>2924.6</c:v>
                </c:pt>
                <c:pt idx="27686">
                  <c:v>2935.86</c:v>
                </c:pt>
                <c:pt idx="27687">
                  <c:v>1205.6199999999999</c:v>
                </c:pt>
                <c:pt idx="27688">
                  <c:v>1689.28</c:v>
                </c:pt>
                <c:pt idx="27689">
                  <c:v>1990.62</c:v>
                </c:pt>
                <c:pt idx="27690">
                  <c:v>1792.35</c:v>
                </c:pt>
                <c:pt idx="27691">
                  <c:v>2033.69</c:v>
                </c:pt>
                <c:pt idx="27692">
                  <c:v>1947.95</c:v>
                </c:pt>
                <c:pt idx="27693">
                  <c:v>2708.92</c:v>
                </c:pt>
                <c:pt idx="27694">
                  <c:v>1542.71</c:v>
                </c:pt>
                <c:pt idx="27695">
                  <c:v>2151.81</c:v>
                </c:pt>
                <c:pt idx="27696">
                  <c:v>2286.62</c:v>
                </c:pt>
                <c:pt idx="27697">
                  <c:v>1704.77</c:v>
                </c:pt>
                <c:pt idx="27698">
                  <c:v>2099.8200000000002</c:v>
                </c:pt>
                <c:pt idx="27699">
                  <c:v>2790.94</c:v>
                </c:pt>
                <c:pt idx="27700">
                  <c:v>1862.93</c:v>
                </c:pt>
                <c:pt idx="27701">
                  <c:v>2495.89</c:v>
                </c:pt>
                <c:pt idx="27702">
                  <c:v>2352.65</c:v>
                </c:pt>
                <c:pt idx="27703">
                  <c:v>1783.78</c:v>
                </c:pt>
                <c:pt idx="27704">
                  <c:v>1801.64</c:v>
                </c:pt>
                <c:pt idx="27705">
                  <c:v>1804.98</c:v>
                </c:pt>
                <c:pt idx="27706">
                  <c:v>1693.3</c:v>
                </c:pt>
                <c:pt idx="27707">
                  <c:v>1443.26</c:v>
                </c:pt>
                <c:pt idx="27708">
                  <c:v>2069.52</c:v>
                </c:pt>
                <c:pt idx="27709">
                  <c:v>2183.7399999999998</c:v>
                </c:pt>
                <c:pt idx="27710">
                  <c:v>2924.28</c:v>
                </c:pt>
                <c:pt idx="27711">
                  <c:v>817.52</c:v>
                </c:pt>
                <c:pt idx="27712">
                  <c:v>157.65</c:v>
                </c:pt>
                <c:pt idx="27713">
                  <c:v>1042.96</c:v>
                </c:pt>
                <c:pt idx="27714">
                  <c:v>2370.66</c:v>
                </c:pt>
                <c:pt idx="27715">
                  <c:v>2685.21</c:v>
                </c:pt>
                <c:pt idx="27716">
                  <c:v>2352.1999999999998</c:v>
                </c:pt>
                <c:pt idx="27717">
                  <c:v>1620.88</c:v>
                </c:pt>
                <c:pt idx="27718">
                  <c:v>2284.7800000000002</c:v>
                </c:pt>
                <c:pt idx="27719">
                  <c:v>2274.34</c:v>
                </c:pt>
                <c:pt idx="27720">
                  <c:v>2118.64</c:v>
                </c:pt>
                <c:pt idx="27721">
                  <c:v>2724.93</c:v>
                </c:pt>
                <c:pt idx="27722">
                  <c:v>3701.13</c:v>
                </c:pt>
                <c:pt idx="27723">
                  <c:v>1912.73</c:v>
                </c:pt>
                <c:pt idx="27724">
                  <c:v>1695.88</c:v>
                </c:pt>
                <c:pt idx="27725">
                  <c:v>3530.61</c:v>
                </c:pt>
                <c:pt idx="27726">
                  <c:v>2796.46</c:v>
                </c:pt>
                <c:pt idx="27727">
                  <c:v>1924.93</c:v>
                </c:pt>
                <c:pt idx="27728">
                  <c:v>1264.96</c:v>
                </c:pt>
                <c:pt idx="27729">
                  <c:v>1902.14</c:v>
                </c:pt>
                <c:pt idx="27730">
                  <c:v>3242.24</c:v>
                </c:pt>
                <c:pt idx="27731">
                  <c:v>1951.75</c:v>
                </c:pt>
                <c:pt idx="27732">
                  <c:v>1396.06</c:v>
                </c:pt>
                <c:pt idx="27733">
                  <c:v>1484.09</c:v>
                </c:pt>
                <c:pt idx="27734">
                  <c:v>1916.26</c:v>
                </c:pt>
                <c:pt idx="27735">
                  <c:v>1835.37</c:v>
                </c:pt>
                <c:pt idx="27736">
                  <c:v>1873.71</c:v>
                </c:pt>
                <c:pt idx="27737">
                  <c:v>2027.24</c:v>
                </c:pt>
                <c:pt idx="27738">
                  <c:v>1940.08</c:v>
                </c:pt>
                <c:pt idx="27739">
                  <c:v>1411.69</c:v>
                </c:pt>
                <c:pt idx="27740">
                  <c:v>1401.83</c:v>
                </c:pt>
                <c:pt idx="27741">
                  <c:v>1980.63</c:v>
                </c:pt>
                <c:pt idx="27742">
                  <c:v>1186.3900000000001</c:v>
                </c:pt>
                <c:pt idx="27743">
                  <c:v>1343.95</c:v>
                </c:pt>
                <c:pt idx="27744">
                  <c:v>2051.9499999999998</c:v>
                </c:pt>
                <c:pt idx="27745">
                  <c:v>1729.97</c:v>
                </c:pt>
                <c:pt idx="27746">
                  <c:v>1294.98</c:v>
                </c:pt>
                <c:pt idx="27747">
                  <c:v>1994.2</c:v>
                </c:pt>
                <c:pt idx="27748">
                  <c:v>2497.61</c:v>
                </c:pt>
                <c:pt idx="27749">
                  <c:v>1315.35</c:v>
                </c:pt>
                <c:pt idx="27750">
                  <c:v>1387.02</c:v>
                </c:pt>
                <c:pt idx="27751">
                  <c:v>2586.4499999999998</c:v>
                </c:pt>
                <c:pt idx="27752">
                  <c:v>1661.88</c:v>
                </c:pt>
                <c:pt idx="27753">
                  <c:v>1821.41</c:v>
                </c:pt>
                <c:pt idx="27754">
                  <c:v>1937.06</c:v>
                </c:pt>
                <c:pt idx="27755">
                  <c:v>2371.4699999999998</c:v>
                </c:pt>
                <c:pt idx="27756">
                  <c:v>2224.17</c:v>
                </c:pt>
                <c:pt idx="27757">
                  <c:v>2277.8000000000002</c:v>
                </c:pt>
                <c:pt idx="27758">
                  <c:v>2189.7600000000002</c:v>
                </c:pt>
                <c:pt idx="27759">
                  <c:v>1855.48</c:v>
                </c:pt>
                <c:pt idx="27760">
                  <c:v>1983.56</c:v>
                </c:pt>
                <c:pt idx="27761">
                  <c:v>1877.25</c:v>
                </c:pt>
                <c:pt idx="27762">
                  <c:v>1445.6</c:v>
                </c:pt>
                <c:pt idx="27763">
                  <c:v>1836.48</c:v>
                </c:pt>
                <c:pt idx="27764">
                  <c:v>2575.77</c:v>
                </c:pt>
                <c:pt idx="27765">
                  <c:v>1433.92</c:v>
                </c:pt>
                <c:pt idx="27766">
                  <c:v>2234.4499999999998</c:v>
                </c:pt>
                <c:pt idx="27767">
                  <c:v>2041.07</c:v>
                </c:pt>
                <c:pt idx="27768">
                  <c:v>1409.95</c:v>
                </c:pt>
                <c:pt idx="27769">
                  <c:v>1930.84</c:v>
                </c:pt>
                <c:pt idx="27770">
                  <c:v>2240.27</c:v>
                </c:pt>
                <c:pt idx="27771">
                  <c:v>1750.8</c:v>
                </c:pt>
                <c:pt idx="27772">
                  <c:v>1342.05</c:v>
                </c:pt>
                <c:pt idx="27773">
                  <c:v>1798.02</c:v>
                </c:pt>
                <c:pt idx="27774">
                  <c:v>1607.17</c:v>
                </c:pt>
                <c:pt idx="27775">
                  <c:v>1790.31</c:v>
                </c:pt>
                <c:pt idx="27776">
                  <c:v>1762.73</c:v>
                </c:pt>
                <c:pt idx="27777">
                  <c:v>1609.42</c:v>
                </c:pt>
                <c:pt idx="27778">
                  <c:v>2147.37</c:v>
                </c:pt>
                <c:pt idx="27779">
                  <c:v>3306.33</c:v>
                </c:pt>
                <c:pt idx="27780">
                  <c:v>1850.65</c:v>
                </c:pt>
                <c:pt idx="27781">
                  <c:v>3243.25</c:v>
                </c:pt>
                <c:pt idx="27782">
                  <c:v>1630.12</c:v>
                </c:pt>
                <c:pt idx="27783">
                  <c:v>1794.24</c:v>
                </c:pt>
                <c:pt idx="27784">
                  <c:v>2097.8200000000002</c:v>
                </c:pt>
                <c:pt idx="27785">
                  <c:v>1716.81</c:v>
                </c:pt>
                <c:pt idx="27786">
                  <c:v>2428.96</c:v>
                </c:pt>
                <c:pt idx="27787">
                  <c:v>1904.76</c:v>
                </c:pt>
                <c:pt idx="27788">
                  <c:v>1900.41</c:v>
                </c:pt>
                <c:pt idx="27789">
                  <c:v>1961.62</c:v>
                </c:pt>
                <c:pt idx="27790">
                  <c:v>2017.94</c:v>
                </c:pt>
                <c:pt idx="27791">
                  <c:v>1624.02</c:v>
                </c:pt>
                <c:pt idx="27792">
                  <c:v>1701.3</c:v>
                </c:pt>
                <c:pt idx="27793">
                  <c:v>2168.61</c:v>
                </c:pt>
                <c:pt idx="27794">
                  <c:v>2714.33</c:v>
                </c:pt>
                <c:pt idx="27795">
                  <c:v>2241.62</c:v>
                </c:pt>
                <c:pt idx="27796">
                  <c:v>1938.67</c:v>
                </c:pt>
                <c:pt idx="27797">
                  <c:v>2255.98</c:v>
                </c:pt>
                <c:pt idx="27798">
                  <c:v>1409</c:v>
                </c:pt>
                <c:pt idx="27799">
                  <c:v>1902.35</c:v>
                </c:pt>
                <c:pt idx="27800">
                  <c:v>2354.44</c:v>
                </c:pt>
                <c:pt idx="27801">
                  <c:v>1644.81</c:v>
                </c:pt>
                <c:pt idx="27802">
                  <c:v>1487.69</c:v>
                </c:pt>
                <c:pt idx="27803">
                  <c:v>1233.18</c:v>
                </c:pt>
                <c:pt idx="27804">
                  <c:v>1725.81</c:v>
                </c:pt>
                <c:pt idx="27805">
                  <c:v>2906.68</c:v>
                </c:pt>
                <c:pt idx="27806">
                  <c:v>2148.6999999999998</c:v>
                </c:pt>
                <c:pt idx="27807">
                  <c:v>2005.86</c:v>
                </c:pt>
                <c:pt idx="27808">
                  <c:v>1347.42</c:v>
                </c:pt>
                <c:pt idx="27809">
                  <c:v>4086.3</c:v>
                </c:pt>
                <c:pt idx="27810">
                  <c:v>2629.42</c:v>
                </c:pt>
                <c:pt idx="27811">
                  <c:v>1834.24</c:v>
                </c:pt>
                <c:pt idx="27812">
                  <c:v>3076.32</c:v>
                </c:pt>
                <c:pt idx="27813">
                  <c:v>2111.0300000000002</c:v>
                </c:pt>
                <c:pt idx="27814">
                  <c:v>1421.64</c:v>
                </c:pt>
                <c:pt idx="27815">
                  <c:v>1822.9</c:v>
                </c:pt>
                <c:pt idx="27816">
                  <c:v>1906.94</c:v>
                </c:pt>
                <c:pt idx="27817">
                  <c:v>1340.88</c:v>
                </c:pt>
                <c:pt idx="27818">
                  <c:v>1933.19</c:v>
                </c:pt>
                <c:pt idx="27819">
                  <c:v>2098.27</c:v>
                </c:pt>
                <c:pt idx="27820">
                  <c:v>1783.78</c:v>
                </c:pt>
                <c:pt idx="27821">
                  <c:v>1409.3</c:v>
                </c:pt>
                <c:pt idx="27822">
                  <c:v>1801.87</c:v>
                </c:pt>
                <c:pt idx="27823">
                  <c:v>2388.08</c:v>
                </c:pt>
                <c:pt idx="27824">
                  <c:v>2041.61</c:v>
                </c:pt>
                <c:pt idx="27825">
                  <c:v>2297.12</c:v>
                </c:pt>
                <c:pt idx="27826">
                  <c:v>1656.23</c:v>
                </c:pt>
                <c:pt idx="27827">
                  <c:v>1680.93</c:v>
                </c:pt>
                <c:pt idx="27828">
                  <c:v>2077.4899999999998</c:v>
                </c:pt>
                <c:pt idx="27829">
                  <c:v>1484.08</c:v>
                </c:pt>
                <c:pt idx="27830">
                  <c:v>1193.19</c:v>
                </c:pt>
                <c:pt idx="27831">
                  <c:v>2635.07</c:v>
                </c:pt>
                <c:pt idx="27832">
                  <c:v>2150.7600000000002</c:v>
                </c:pt>
                <c:pt idx="27833">
                  <c:v>2623.87</c:v>
                </c:pt>
                <c:pt idx="27834">
                  <c:v>1838.6</c:v>
                </c:pt>
                <c:pt idx="27835">
                  <c:v>1558.25</c:v>
                </c:pt>
                <c:pt idx="27836">
                  <c:v>1460.92</c:v>
                </c:pt>
                <c:pt idx="27837">
                  <c:v>1629.39</c:v>
                </c:pt>
                <c:pt idx="27838">
                  <c:v>2745.51</c:v>
                </c:pt>
                <c:pt idx="27839">
                  <c:v>1962.69</c:v>
                </c:pt>
                <c:pt idx="27840">
                  <c:v>1689</c:v>
                </c:pt>
                <c:pt idx="27841">
                  <c:v>1760.81</c:v>
                </c:pt>
                <c:pt idx="27842">
                  <c:v>1961.13</c:v>
                </c:pt>
                <c:pt idx="27843">
                  <c:v>1738.8</c:v>
                </c:pt>
                <c:pt idx="27844">
                  <c:v>1276.49</c:v>
                </c:pt>
                <c:pt idx="27845">
                  <c:v>2028.49</c:v>
                </c:pt>
                <c:pt idx="27846">
                  <c:v>2244</c:v>
                </c:pt>
                <c:pt idx="27847">
                  <c:v>1391.79</c:v>
                </c:pt>
                <c:pt idx="27848">
                  <c:v>1847.91</c:v>
                </c:pt>
                <c:pt idx="27849">
                  <c:v>2521.84</c:v>
                </c:pt>
                <c:pt idx="27850">
                  <c:v>1796.64</c:v>
                </c:pt>
                <c:pt idx="27851">
                  <c:v>1360.15</c:v>
                </c:pt>
                <c:pt idx="27852">
                  <c:v>1212.55</c:v>
                </c:pt>
                <c:pt idx="27853">
                  <c:v>1622.42</c:v>
                </c:pt>
                <c:pt idx="27854">
                  <c:v>2013.83</c:v>
                </c:pt>
                <c:pt idx="27855">
                  <c:v>2559.4299999999998</c:v>
                </c:pt>
                <c:pt idx="27856">
                  <c:v>2837.04</c:v>
                </c:pt>
                <c:pt idx="27857">
                  <c:v>1747.25</c:v>
                </c:pt>
                <c:pt idx="27858">
                  <c:v>2112.7800000000002</c:v>
                </c:pt>
                <c:pt idx="27859">
                  <c:v>1598.96</c:v>
                </c:pt>
                <c:pt idx="27860">
                  <c:v>1851.26</c:v>
                </c:pt>
                <c:pt idx="27861">
                  <c:v>2444.41</c:v>
                </c:pt>
                <c:pt idx="27862">
                  <c:v>2039.44</c:v>
                </c:pt>
                <c:pt idx="27863">
                  <c:v>2253.41</c:v>
                </c:pt>
                <c:pt idx="27864">
                  <c:v>2618.91</c:v>
                </c:pt>
                <c:pt idx="27865">
                  <c:v>1979.22</c:v>
                </c:pt>
                <c:pt idx="27866">
                  <c:v>2653.52</c:v>
                </c:pt>
                <c:pt idx="27867">
                  <c:v>2498.1</c:v>
                </c:pt>
                <c:pt idx="27868">
                  <c:v>2253.29</c:v>
                </c:pt>
                <c:pt idx="27869">
                  <c:v>2058</c:v>
                </c:pt>
                <c:pt idx="27870">
                  <c:v>1596.6</c:v>
                </c:pt>
                <c:pt idx="27871">
                  <c:v>1217.29</c:v>
                </c:pt>
                <c:pt idx="27872">
                  <c:v>1372.86</c:v>
                </c:pt>
                <c:pt idx="27873">
                  <c:v>1975.09</c:v>
                </c:pt>
                <c:pt idx="27874">
                  <c:v>1819.31</c:v>
                </c:pt>
                <c:pt idx="27875">
                  <c:v>1343.68</c:v>
                </c:pt>
                <c:pt idx="27876">
                  <c:v>1587.71</c:v>
                </c:pt>
                <c:pt idx="27877">
                  <c:v>1708.56</c:v>
                </c:pt>
                <c:pt idx="27878">
                  <c:v>2201.71</c:v>
                </c:pt>
                <c:pt idx="27879">
                  <c:v>1745.42</c:v>
                </c:pt>
                <c:pt idx="27880">
                  <c:v>1843.67</c:v>
                </c:pt>
                <c:pt idx="27881">
                  <c:v>1417.08</c:v>
                </c:pt>
                <c:pt idx="27882">
                  <c:v>1512.84</c:v>
                </c:pt>
                <c:pt idx="27883">
                  <c:v>1806.26</c:v>
                </c:pt>
                <c:pt idx="27884">
                  <c:v>1854.01</c:v>
                </c:pt>
                <c:pt idx="27885">
                  <c:v>2873.89</c:v>
                </c:pt>
                <c:pt idx="27886">
                  <c:v>1734.56</c:v>
                </c:pt>
                <c:pt idx="27887">
                  <c:v>2512.7199999999998</c:v>
                </c:pt>
                <c:pt idx="27888">
                  <c:v>1982.79</c:v>
                </c:pt>
                <c:pt idx="27889">
                  <c:v>2097.2399999999998</c:v>
                </c:pt>
                <c:pt idx="27890">
                  <c:v>1971.1</c:v>
                </c:pt>
                <c:pt idx="27891">
                  <c:v>2425.31</c:v>
                </c:pt>
                <c:pt idx="27892">
                  <c:v>2134.1799999999998</c:v>
                </c:pt>
                <c:pt idx="27893">
                  <c:v>1950.55</c:v>
                </c:pt>
                <c:pt idx="27894">
                  <c:v>2055.3200000000002</c:v>
                </c:pt>
                <c:pt idx="27895">
                  <c:v>1690.35</c:v>
                </c:pt>
                <c:pt idx="27896">
                  <c:v>1899.73</c:v>
                </c:pt>
                <c:pt idx="27897">
                  <c:v>2104.2199999999998</c:v>
                </c:pt>
                <c:pt idx="27898">
                  <c:v>2193.65</c:v>
                </c:pt>
                <c:pt idx="27899">
                  <c:v>2536.0100000000002</c:v>
                </c:pt>
                <c:pt idx="27900">
                  <c:v>1626.05</c:v>
                </c:pt>
                <c:pt idx="27901">
                  <c:v>2174.56</c:v>
                </c:pt>
                <c:pt idx="27902">
                  <c:v>1541.27</c:v>
                </c:pt>
                <c:pt idx="27903">
                  <c:v>1819.75</c:v>
                </c:pt>
                <c:pt idx="27904">
                  <c:v>1905.67</c:v>
                </c:pt>
                <c:pt idx="27905">
                  <c:v>2128.79</c:v>
                </c:pt>
                <c:pt idx="27906">
                  <c:v>2097.13</c:v>
                </c:pt>
                <c:pt idx="27907">
                  <c:v>2493.2199999999998</c:v>
                </c:pt>
                <c:pt idx="27908">
                  <c:v>1739.01</c:v>
                </c:pt>
                <c:pt idx="27909">
                  <c:v>3529.18</c:v>
                </c:pt>
                <c:pt idx="27910">
                  <c:v>2859.39</c:v>
                </c:pt>
                <c:pt idx="27911">
                  <c:v>2680.57</c:v>
                </c:pt>
                <c:pt idx="27912">
                  <c:v>1237.3599999999999</c:v>
                </c:pt>
                <c:pt idx="27913">
                  <c:v>1882.06</c:v>
                </c:pt>
                <c:pt idx="27914">
                  <c:v>2241.6799999999998</c:v>
                </c:pt>
                <c:pt idx="27915">
                  <c:v>1982.33</c:v>
                </c:pt>
                <c:pt idx="27916">
                  <c:v>1693.91</c:v>
                </c:pt>
                <c:pt idx="27917">
                  <c:v>2000.06</c:v>
                </c:pt>
                <c:pt idx="27918">
                  <c:v>1969.63</c:v>
                </c:pt>
                <c:pt idx="27919">
                  <c:v>1822.27</c:v>
                </c:pt>
                <c:pt idx="27920">
                  <c:v>2267.54</c:v>
                </c:pt>
                <c:pt idx="27921">
                  <c:v>2281.67</c:v>
                </c:pt>
                <c:pt idx="27922">
                  <c:v>2078.83</c:v>
                </c:pt>
                <c:pt idx="27923">
                  <c:v>2298.3000000000002</c:v>
                </c:pt>
                <c:pt idx="27924">
                  <c:v>2715.57</c:v>
                </c:pt>
                <c:pt idx="27925">
                  <c:v>1750.04</c:v>
                </c:pt>
                <c:pt idx="27926">
                  <c:v>1774.2</c:v>
                </c:pt>
                <c:pt idx="27927">
                  <c:v>2381.66</c:v>
                </c:pt>
                <c:pt idx="27928">
                  <c:v>1630.09</c:v>
                </c:pt>
                <c:pt idx="27929">
                  <c:v>2000.57</c:v>
                </c:pt>
                <c:pt idx="27930">
                  <c:v>2318.81</c:v>
                </c:pt>
                <c:pt idx="27931">
                  <c:v>2068.02</c:v>
                </c:pt>
                <c:pt idx="27932">
                  <c:v>1538.73</c:v>
                </c:pt>
                <c:pt idx="27933">
                  <c:v>2110.3200000000002</c:v>
                </c:pt>
                <c:pt idx="27934">
                  <c:v>1571.41</c:v>
                </c:pt>
                <c:pt idx="27935">
                  <c:v>1622.43</c:v>
                </c:pt>
                <c:pt idx="27936">
                  <c:v>2277.1999999999998</c:v>
                </c:pt>
                <c:pt idx="27937">
                  <c:v>2208.15</c:v>
                </c:pt>
                <c:pt idx="27938">
                  <c:v>1823.57</c:v>
                </c:pt>
                <c:pt idx="27939">
                  <c:v>1752.79</c:v>
                </c:pt>
                <c:pt idx="27940">
                  <c:v>1779.68</c:v>
                </c:pt>
                <c:pt idx="27941">
                  <c:v>1983.37</c:v>
                </c:pt>
                <c:pt idx="27942">
                  <c:v>2006.65</c:v>
                </c:pt>
                <c:pt idx="27943">
                  <c:v>2180.02</c:v>
                </c:pt>
                <c:pt idx="27944">
                  <c:v>1898.48</c:v>
                </c:pt>
                <c:pt idx="27945">
                  <c:v>1116.23</c:v>
                </c:pt>
                <c:pt idx="27946">
                  <c:v>1834.35</c:v>
                </c:pt>
                <c:pt idx="27947">
                  <c:v>1811.52</c:v>
                </c:pt>
                <c:pt idx="27948">
                  <c:v>1526.94</c:v>
                </c:pt>
                <c:pt idx="27949">
                  <c:v>1815.43</c:v>
                </c:pt>
                <c:pt idx="27950">
                  <c:v>3790.16</c:v>
                </c:pt>
                <c:pt idx="27951">
                  <c:v>2971.57</c:v>
                </c:pt>
                <c:pt idx="27952">
                  <c:v>2030.4</c:v>
                </c:pt>
                <c:pt idx="27953">
                  <c:v>2104.27</c:v>
                </c:pt>
                <c:pt idx="27954">
                  <c:v>2009.78</c:v>
                </c:pt>
                <c:pt idx="27955">
                  <c:v>2284.0300000000002</c:v>
                </c:pt>
                <c:pt idx="27956">
                  <c:v>2441.1799999999998</c:v>
                </c:pt>
                <c:pt idx="27957">
                  <c:v>2082.7800000000002</c:v>
                </c:pt>
                <c:pt idx="27958">
                  <c:v>1605.78</c:v>
                </c:pt>
                <c:pt idx="27959">
                  <c:v>2039.1</c:v>
                </c:pt>
                <c:pt idx="27960">
                  <c:v>3695.94</c:v>
                </c:pt>
                <c:pt idx="27961">
                  <c:v>2020.82</c:v>
                </c:pt>
                <c:pt idx="27962">
                  <c:v>2939.6</c:v>
                </c:pt>
                <c:pt idx="27963">
                  <c:v>2882.54</c:v>
                </c:pt>
                <c:pt idx="27964">
                  <c:v>2688.79</c:v>
                </c:pt>
                <c:pt idx="27965">
                  <c:v>2014.32</c:v>
                </c:pt>
                <c:pt idx="27966">
                  <c:v>1710.74</c:v>
                </c:pt>
                <c:pt idx="27967">
                  <c:v>1449.15</c:v>
                </c:pt>
                <c:pt idx="27968">
                  <c:v>1730.85</c:v>
                </c:pt>
                <c:pt idx="27969">
                  <c:v>1949.13</c:v>
                </c:pt>
                <c:pt idx="27970">
                  <c:v>1601.86</c:v>
                </c:pt>
                <c:pt idx="27971">
                  <c:v>1892.19</c:v>
                </c:pt>
                <c:pt idx="27972">
                  <c:v>1752.85</c:v>
                </c:pt>
                <c:pt idx="27973">
                  <c:v>1934.01</c:v>
                </c:pt>
                <c:pt idx="27974">
                  <c:v>2126.12</c:v>
                </c:pt>
                <c:pt idx="27975">
                  <c:v>2645.93</c:v>
                </c:pt>
                <c:pt idx="27976">
                  <c:v>1913.54</c:v>
                </c:pt>
                <c:pt idx="27977">
                  <c:v>2081.86</c:v>
                </c:pt>
                <c:pt idx="27978">
                  <c:v>1836.22</c:v>
                </c:pt>
                <c:pt idx="27979">
                  <c:v>2231.52</c:v>
                </c:pt>
                <c:pt idx="27980">
                  <c:v>1903.94</c:v>
                </c:pt>
                <c:pt idx="27981">
                  <c:v>1850.85</c:v>
                </c:pt>
                <c:pt idx="27982">
                  <c:v>2355</c:v>
                </c:pt>
                <c:pt idx="27983">
                  <c:v>1924.16</c:v>
                </c:pt>
                <c:pt idx="27984">
                  <c:v>1955.9</c:v>
                </c:pt>
                <c:pt idx="27985">
                  <c:v>2942.12</c:v>
                </c:pt>
                <c:pt idx="27986">
                  <c:v>3188.17</c:v>
                </c:pt>
                <c:pt idx="27987">
                  <c:v>2485.7199999999998</c:v>
                </c:pt>
                <c:pt idx="27988">
                  <c:v>1079.94</c:v>
                </c:pt>
                <c:pt idx="27989">
                  <c:v>830.87</c:v>
                </c:pt>
                <c:pt idx="27990">
                  <c:v>1719.89</c:v>
                </c:pt>
                <c:pt idx="27991">
                  <c:v>1921.7</c:v>
                </c:pt>
                <c:pt idx="27992">
                  <c:v>1911.62</c:v>
                </c:pt>
                <c:pt idx="27993">
                  <c:v>2657.35</c:v>
                </c:pt>
                <c:pt idx="27994">
                  <c:v>1753.47</c:v>
                </c:pt>
                <c:pt idx="27995">
                  <c:v>1733.67</c:v>
                </c:pt>
                <c:pt idx="27996">
                  <c:v>4393.6000000000004</c:v>
                </c:pt>
                <c:pt idx="27997">
                  <c:v>3852.49</c:v>
                </c:pt>
                <c:pt idx="27998">
                  <c:v>2378.61</c:v>
                </c:pt>
                <c:pt idx="27999">
                  <c:v>2062.7399999999998</c:v>
                </c:pt>
                <c:pt idx="28000">
                  <c:v>2671.04</c:v>
                </c:pt>
                <c:pt idx="28001">
                  <c:v>1630.48</c:v>
                </c:pt>
                <c:pt idx="28002">
                  <c:v>1267.49</c:v>
                </c:pt>
                <c:pt idx="28003">
                  <c:v>1603.48</c:v>
                </c:pt>
                <c:pt idx="28004">
                  <c:v>1465</c:v>
                </c:pt>
                <c:pt idx="28005">
                  <c:v>1342.02</c:v>
                </c:pt>
                <c:pt idx="28006">
                  <c:v>1978.22</c:v>
                </c:pt>
                <c:pt idx="28007">
                  <c:v>1440.58</c:v>
                </c:pt>
                <c:pt idx="28008">
                  <c:v>2116.8200000000002</c:v>
                </c:pt>
                <c:pt idx="28009">
                  <c:v>1832.04</c:v>
                </c:pt>
                <c:pt idx="28010">
                  <c:v>1326.18</c:v>
                </c:pt>
                <c:pt idx="28011">
                  <c:v>1573.81</c:v>
                </c:pt>
                <c:pt idx="28012">
                  <c:v>1902.52</c:v>
                </c:pt>
                <c:pt idx="28013">
                  <c:v>2291.8000000000002</c:v>
                </c:pt>
                <c:pt idx="28014">
                  <c:v>1679.08</c:v>
                </c:pt>
                <c:pt idx="28015">
                  <c:v>2093.9299999999998</c:v>
                </c:pt>
                <c:pt idx="28016">
                  <c:v>1880.59</c:v>
                </c:pt>
                <c:pt idx="28017">
                  <c:v>1337.92</c:v>
                </c:pt>
                <c:pt idx="28018">
                  <c:v>1233.27</c:v>
                </c:pt>
                <c:pt idx="28019">
                  <c:v>2117.2199999999998</c:v>
                </c:pt>
                <c:pt idx="28020">
                  <c:v>1850.5</c:v>
                </c:pt>
                <c:pt idx="28021">
                  <c:v>1434.99</c:v>
                </c:pt>
                <c:pt idx="28022">
                  <c:v>2021.27</c:v>
                </c:pt>
                <c:pt idx="28023">
                  <c:v>1393.11</c:v>
                </c:pt>
                <c:pt idx="28024">
                  <c:v>2001.64</c:v>
                </c:pt>
                <c:pt idx="28025">
                  <c:v>2560.91</c:v>
                </c:pt>
                <c:pt idx="28026">
                  <c:v>1590.2</c:v>
                </c:pt>
                <c:pt idx="28027">
                  <c:v>1695.03</c:v>
                </c:pt>
                <c:pt idx="28028">
                  <c:v>2075.71</c:v>
                </c:pt>
                <c:pt idx="28029">
                  <c:v>2345.75</c:v>
                </c:pt>
                <c:pt idx="28030">
                  <c:v>1857.73</c:v>
                </c:pt>
                <c:pt idx="28031">
                  <c:v>1456.63</c:v>
                </c:pt>
                <c:pt idx="28032">
                  <c:v>4823.04</c:v>
                </c:pt>
                <c:pt idx="28033">
                  <c:v>2029.99</c:v>
                </c:pt>
                <c:pt idx="28034">
                  <c:v>1692.54</c:v>
                </c:pt>
                <c:pt idx="28035">
                  <c:v>3024.74</c:v>
                </c:pt>
                <c:pt idx="28036">
                  <c:v>2261.7399999999998</c:v>
                </c:pt>
                <c:pt idx="28037">
                  <c:v>3703.23</c:v>
                </c:pt>
                <c:pt idx="28038">
                  <c:v>2160.83</c:v>
                </c:pt>
                <c:pt idx="28039">
                  <c:v>1703.32</c:v>
                </c:pt>
                <c:pt idx="28040">
                  <c:v>997.59</c:v>
                </c:pt>
                <c:pt idx="28041">
                  <c:v>1525.66</c:v>
                </c:pt>
                <c:pt idx="28042">
                  <c:v>1529.41</c:v>
                </c:pt>
                <c:pt idx="28043">
                  <c:v>2196.11</c:v>
                </c:pt>
                <c:pt idx="28044">
                  <c:v>2129.88</c:v>
                </c:pt>
                <c:pt idx="28045">
                  <c:v>2823.77</c:v>
                </c:pt>
                <c:pt idx="28046">
                  <c:v>1702.59</c:v>
                </c:pt>
                <c:pt idx="28047">
                  <c:v>4514.5600000000004</c:v>
                </c:pt>
                <c:pt idx="28048">
                  <c:v>2696.66</c:v>
                </c:pt>
                <c:pt idx="28049">
                  <c:v>2934.88</c:v>
                </c:pt>
                <c:pt idx="28050">
                  <c:v>2005.41</c:v>
                </c:pt>
                <c:pt idx="28051">
                  <c:v>1847.88</c:v>
                </c:pt>
                <c:pt idx="28052">
                  <c:v>2496.1999999999998</c:v>
                </c:pt>
                <c:pt idx="28053">
                  <c:v>1859.98</c:v>
                </c:pt>
                <c:pt idx="28054">
                  <c:v>1887.84</c:v>
                </c:pt>
                <c:pt idx="28055">
                  <c:v>1720.48</c:v>
                </c:pt>
                <c:pt idx="28056">
                  <c:v>2419.92</c:v>
                </c:pt>
                <c:pt idx="28057">
                  <c:v>2390.9899999999998</c:v>
                </c:pt>
                <c:pt idx="28058">
                  <c:v>2154.7399999999998</c:v>
                </c:pt>
                <c:pt idx="28059">
                  <c:v>3476.45</c:v>
                </c:pt>
                <c:pt idx="28060">
                  <c:v>1441.73</c:v>
                </c:pt>
                <c:pt idx="28061">
                  <c:v>1167.71</c:v>
                </c:pt>
                <c:pt idx="28062">
                  <c:v>1833.3</c:v>
                </c:pt>
                <c:pt idx="28063">
                  <c:v>1509.94</c:v>
                </c:pt>
                <c:pt idx="28064">
                  <c:v>2282.09</c:v>
                </c:pt>
                <c:pt idx="28065">
                  <c:v>1937.56</c:v>
                </c:pt>
                <c:pt idx="28066">
                  <c:v>1540.98</c:v>
                </c:pt>
                <c:pt idx="28067">
                  <c:v>2069.96</c:v>
                </c:pt>
                <c:pt idx="28068">
                  <c:v>2065.63</c:v>
                </c:pt>
                <c:pt idx="28069">
                  <c:v>1646.39</c:v>
                </c:pt>
                <c:pt idx="28070">
                  <c:v>910.77</c:v>
                </c:pt>
                <c:pt idx="28071">
                  <c:v>2316.9899999999998</c:v>
                </c:pt>
                <c:pt idx="28072">
                  <c:v>2019.98</c:v>
                </c:pt>
                <c:pt idx="28073">
                  <c:v>1758.38</c:v>
                </c:pt>
                <c:pt idx="28074">
                  <c:v>2520.9499999999998</c:v>
                </c:pt>
                <c:pt idx="28075">
                  <c:v>1464.86</c:v>
                </c:pt>
                <c:pt idx="28076">
                  <c:v>1461.36</c:v>
                </c:pt>
                <c:pt idx="28077">
                  <c:v>2922.32</c:v>
                </c:pt>
                <c:pt idx="28078">
                  <c:v>2145.8000000000002</c:v>
                </c:pt>
                <c:pt idx="28079">
                  <c:v>1477.45</c:v>
                </c:pt>
                <c:pt idx="28080">
                  <c:v>2441.69</c:v>
                </c:pt>
                <c:pt idx="28081">
                  <c:v>2111.31</c:v>
                </c:pt>
                <c:pt idx="28082">
                  <c:v>2012.12</c:v>
                </c:pt>
                <c:pt idx="28083">
                  <c:v>1862.26</c:v>
                </c:pt>
                <c:pt idx="28084">
                  <c:v>3260.05</c:v>
                </c:pt>
                <c:pt idx="28085">
                  <c:v>2626.18</c:v>
                </c:pt>
                <c:pt idx="28086">
                  <c:v>1424.61</c:v>
                </c:pt>
                <c:pt idx="28087">
                  <c:v>1801.64</c:v>
                </c:pt>
                <c:pt idx="28088">
                  <c:v>2363.9499999999998</c:v>
                </c:pt>
                <c:pt idx="28089">
                  <c:v>1287.0999999999999</c:v>
                </c:pt>
                <c:pt idx="28090">
                  <c:v>1033.8399999999999</c:v>
                </c:pt>
                <c:pt idx="28091">
                  <c:v>1870.22</c:v>
                </c:pt>
                <c:pt idx="28092">
                  <c:v>1255.92</c:v>
                </c:pt>
                <c:pt idx="28093">
                  <c:v>2061.89</c:v>
                </c:pt>
                <c:pt idx="28094">
                  <c:v>2720.47</c:v>
                </c:pt>
                <c:pt idx="28095">
                  <c:v>2252.0700000000002</c:v>
                </c:pt>
                <c:pt idx="28096">
                  <c:v>1567.15</c:v>
                </c:pt>
                <c:pt idx="28097">
                  <c:v>1734.55</c:v>
                </c:pt>
                <c:pt idx="28098">
                  <c:v>2876.38</c:v>
                </c:pt>
                <c:pt idx="28099">
                  <c:v>2251.56</c:v>
                </c:pt>
                <c:pt idx="28100">
                  <c:v>439</c:v>
                </c:pt>
                <c:pt idx="28101">
                  <c:v>247.65</c:v>
                </c:pt>
                <c:pt idx="28102">
                  <c:v>1201.01</c:v>
                </c:pt>
                <c:pt idx="28103">
                  <c:v>2236.9899999999998</c:v>
                </c:pt>
                <c:pt idx="28104">
                  <c:v>5348.33</c:v>
                </c:pt>
                <c:pt idx="28105">
                  <c:v>2130.91</c:v>
                </c:pt>
                <c:pt idx="28106">
                  <c:v>493.43</c:v>
                </c:pt>
                <c:pt idx="28107">
                  <c:v>1352.17</c:v>
                </c:pt>
                <c:pt idx="28108">
                  <c:v>1881.61</c:v>
                </c:pt>
                <c:pt idx="28109">
                  <c:v>1811.9</c:v>
                </c:pt>
                <c:pt idx="28110">
                  <c:v>1459.05</c:v>
                </c:pt>
                <c:pt idx="28111">
                  <c:v>2382.84</c:v>
                </c:pt>
                <c:pt idx="28112">
                  <c:v>1247.1400000000001</c:v>
                </c:pt>
                <c:pt idx="28113">
                  <c:v>2038.83</c:v>
                </c:pt>
                <c:pt idx="28114">
                  <c:v>1552.31</c:v>
                </c:pt>
                <c:pt idx="28115">
                  <c:v>1841.59</c:v>
                </c:pt>
                <c:pt idx="28116">
                  <c:v>2020.28</c:v>
                </c:pt>
                <c:pt idx="28117">
                  <c:v>2624.98</c:v>
                </c:pt>
                <c:pt idx="28118">
                  <c:v>2030.93</c:v>
                </c:pt>
                <c:pt idx="28119">
                  <c:v>2329.06</c:v>
                </c:pt>
                <c:pt idx="28120">
                  <c:v>2546.91</c:v>
                </c:pt>
                <c:pt idx="28121">
                  <c:v>2155.73</c:v>
                </c:pt>
                <c:pt idx="28122">
                  <c:v>1341.83</c:v>
                </c:pt>
                <c:pt idx="28123">
                  <c:v>2364.34</c:v>
                </c:pt>
                <c:pt idx="28124">
                  <c:v>1483.3</c:v>
                </c:pt>
                <c:pt idx="28125">
                  <c:v>1359.44</c:v>
                </c:pt>
                <c:pt idx="28126">
                  <c:v>1966.9</c:v>
                </c:pt>
                <c:pt idx="28127">
                  <c:v>2552.35</c:v>
                </c:pt>
                <c:pt idx="28128">
                  <c:v>1766.8</c:v>
                </c:pt>
                <c:pt idx="28129">
                  <c:v>1745.73</c:v>
                </c:pt>
                <c:pt idx="28130">
                  <c:v>1679.88</c:v>
                </c:pt>
                <c:pt idx="28131">
                  <c:v>2542.13</c:v>
                </c:pt>
                <c:pt idx="28132">
                  <c:v>1995.46</c:v>
                </c:pt>
                <c:pt idx="28133">
                  <c:v>2031.83</c:v>
                </c:pt>
                <c:pt idx="28134">
                  <c:v>2643.85</c:v>
                </c:pt>
                <c:pt idx="28135">
                  <c:v>1873.84</c:v>
                </c:pt>
                <c:pt idx="28136">
                  <c:v>1983.29</c:v>
                </c:pt>
                <c:pt idx="28137">
                  <c:v>2060.09</c:v>
                </c:pt>
                <c:pt idx="28138">
                  <c:v>1820.48</c:v>
                </c:pt>
                <c:pt idx="28139">
                  <c:v>1727.91</c:v>
                </c:pt>
                <c:pt idx="28140">
                  <c:v>2333.39</c:v>
                </c:pt>
                <c:pt idx="28141">
                  <c:v>3830.98</c:v>
                </c:pt>
                <c:pt idx="28142">
                  <c:v>3638.83</c:v>
                </c:pt>
                <c:pt idx="28143">
                  <c:v>4112.46</c:v>
                </c:pt>
                <c:pt idx="28144">
                  <c:v>4006.47</c:v>
                </c:pt>
                <c:pt idx="28145">
                  <c:v>3146.83</c:v>
                </c:pt>
                <c:pt idx="28146">
                  <c:v>3187.65</c:v>
                </c:pt>
                <c:pt idx="28147">
                  <c:v>3477.74</c:v>
                </c:pt>
                <c:pt idx="28148">
                  <c:v>4346.7299999999996</c:v>
                </c:pt>
                <c:pt idx="28149">
                  <c:v>2874.48</c:v>
                </c:pt>
                <c:pt idx="28150">
                  <c:v>3095.91</c:v>
                </c:pt>
                <c:pt idx="28151">
                  <c:v>3412.06</c:v>
                </c:pt>
                <c:pt idx="28152">
                  <c:v>3255.06</c:v>
                </c:pt>
                <c:pt idx="28153">
                  <c:v>2554.06</c:v>
                </c:pt>
                <c:pt idx="28154">
                  <c:v>4732.22</c:v>
                </c:pt>
                <c:pt idx="28155">
                  <c:v>4424.87</c:v>
                </c:pt>
                <c:pt idx="28156">
                  <c:v>2410.15</c:v>
                </c:pt>
                <c:pt idx="28157">
                  <c:v>4281.3599999999997</c:v>
                </c:pt>
                <c:pt idx="28158">
                  <c:v>3887.23</c:v>
                </c:pt>
                <c:pt idx="28159">
                  <c:v>4323.6400000000003</c:v>
                </c:pt>
                <c:pt idx="28160">
                  <c:v>2839.73</c:v>
                </c:pt>
                <c:pt idx="28161">
                  <c:v>2448.2399999999998</c:v>
                </c:pt>
                <c:pt idx="28162">
                  <c:v>3123.99</c:v>
                </c:pt>
                <c:pt idx="28163">
                  <c:v>2735.35</c:v>
                </c:pt>
                <c:pt idx="28164">
                  <c:v>3651.63</c:v>
                </c:pt>
                <c:pt idx="28165">
                  <c:v>3445.2</c:v>
                </c:pt>
                <c:pt idx="28166">
                  <c:v>3352.22</c:v>
                </c:pt>
                <c:pt idx="28167">
                  <c:v>4821.32</c:v>
                </c:pt>
                <c:pt idx="28168">
                  <c:v>4099.49</c:v>
                </c:pt>
                <c:pt idx="28169">
                  <c:v>3797.52</c:v>
                </c:pt>
                <c:pt idx="28170">
                  <c:v>4537.7</c:v>
                </c:pt>
                <c:pt idx="28171">
                  <c:v>3061.17</c:v>
                </c:pt>
                <c:pt idx="28172">
                  <c:v>2034.47</c:v>
                </c:pt>
                <c:pt idx="28173">
                  <c:v>2891.32</c:v>
                </c:pt>
                <c:pt idx="28174">
                  <c:v>3036.09</c:v>
                </c:pt>
                <c:pt idx="28175">
                  <c:v>2284.59</c:v>
                </c:pt>
                <c:pt idx="28176">
                  <c:v>1926.75</c:v>
                </c:pt>
                <c:pt idx="28177">
                  <c:v>2036.83</c:v>
                </c:pt>
                <c:pt idx="28178">
                  <c:v>2259.9</c:v>
                </c:pt>
                <c:pt idx="28179">
                  <c:v>1868.25</c:v>
                </c:pt>
                <c:pt idx="28180">
                  <c:v>1868.7</c:v>
                </c:pt>
                <c:pt idx="28181">
                  <c:v>2214.27</c:v>
                </c:pt>
                <c:pt idx="28182">
                  <c:v>1949.01</c:v>
                </c:pt>
                <c:pt idx="28183">
                  <c:v>3198.01</c:v>
                </c:pt>
                <c:pt idx="28184">
                  <c:v>3397.7</c:v>
                </c:pt>
                <c:pt idx="28185">
                  <c:v>1477.85</c:v>
                </c:pt>
                <c:pt idx="28186">
                  <c:v>1787.83</c:v>
                </c:pt>
                <c:pt idx="28187">
                  <c:v>2453.64</c:v>
                </c:pt>
                <c:pt idx="28188">
                  <c:v>1606</c:v>
                </c:pt>
                <c:pt idx="28189">
                  <c:v>2272.11</c:v>
                </c:pt>
                <c:pt idx="28190">
                  <c:v>2415.25</c:v>
                </c:pt>
                <c:pt idx="28191">
                  <c:v>1666.93</c:v>
                </c:pt>
                <c:pt idx="28192">
                  <c:v>1848.82</c:v>
                </c:pt>
                <c:pt idx="28193">
                  <c:v>1774.06</c:v>
                </c:pt>
                <c:pt idx="28194">
                  <c:v>2010.72</c:v>
                </c:pt>
                <c:pt idx="28195">
                  <c:v>1373.41</c:v>
                </c:pt>
                <c:pt idx="28196">
                  <c:v>2334.09</c:v>
                </c:pt>
                <c:pt idx="28197">
                  <c:v>1799.26</c:v>
                </c:pt>
                <c:pt idx="28198">
                  <c:v>1513.35</c:v>
                </c:pt>
                <c:pt idx="28199">
                  <c:v>2590.3000000000002</c:v>
                </c:pt>
                <c:pt idx="28200">
                  <c:v>2425.69</c:v>
                </c:pt>
                <c:pt idx="28201">
                  <c:v>1713.25</c:v>
                </c:pt>
                <c:pt idx="28202">
                  <c:v>2047.57</c:v>
                </c:pt>
                <c:pt idx="28203">
                  <c:v>2499.59</c:v>
                </c:pt>
                <c:pt idx="28204">
                  <c:v>2314.84</c:v>
                </c:pt>
                <c:pt idx="28205">
                  <c:v>2148.9499999999998</c:v>
                </c:pt>
                <c:pt idx="28206">
                  <c:v>2263.54</c:v>
                </c:pt>
                <c:pt idx="28207">
                  <c:v>2504.7800000000002</c:v>
                </c:pt>
                <c:pt idx="28208">
                  <c:v>1810.02</c:v>
                </c:pt>
                <c:pt idx="28209">
                  <c:v>2255.91</c:v>
                </c:pt>
                <c:pt idx="28210">
                  <c:v>1999.35</c:v>
                </c:pt>
                <c:pt idx="28211">
                  <c:v>1822.64</c:v>
                </c:pt>
                <c:pt idx="28212">
                  <c:v>2639.32</c:v>
                </c:pt>
                <c:pt idx="28213">
                  <c:v>2215.17</c:v>
                </c:pt>
                <c:pt idx="28214">
                  <c:v>1578.32</c:v>
                </c:pt>
                <c:pt idx="28215">
                  <c:v>2241.56</c:v>
                </c:pt>
                <c:pt idx="28216">
                  <c:v>1507.43</c:v>
                </c:pt>
                <c:pt idx="28217">
                  <c:v>1786.07</c:v>
                </c:pt>
                <c:pt idx="28218">
                  <c:v>2899.53</c:v>
                </c:pt>
                <c:pt idx="28219">
                  <c:v>1741.54</c:v>
                </c:pt>
                <c:pt idx="28220">
                  <c:v>2259.23</c:v>
                </c:pt>
                <c:pt idx="28221">
                  <c:v>1243.1099999999999</c:v>
                </c:pt>
                <c:pt idx="28222">
                  <c:v>223.77</c:v>
                </c:pt>
                <c:pt idx="28223">
                  <c:v>2921.97</c:v>
                </c:pt>
                <c:pt idx="28224">
                  <c:v>2793.54</c:v>
                </c:pt>
                <c:pt idx="28225">
                  <c:v>4734.03</c:v>
                </c:pt>
                <c:pt idx="28226">
                  <c:v>3814.29</c:v>
                </c:pt>
                <c:pt idx="28227">
                  <c:v>1852.58</c:v>
                </c:pt>
                <c:pt idx="28228">
                  <c:v>2121.86</c:v>
                </c:pt>
                <c:pt idx="28229">
                  <c:v>2381.7399999999998</c:v>
                </c:pt>
                <c:pt idx="28230">
                  <c:v>2748.66</c:v>
                </c:pt>
                <c:pt idx="28231">
                  <c:v>1703.33</c:v>
                </c:pt>
                <c:pt idx="28232">
                  <c:v>1727.19</c:v>
                </c:pt>
                <c:pt idx="28233">
                  <c:v>2937.38</c:v>
                </c:pt>
                <c:pt idx="28234">
                  <c:v>2276.25</c:v>
                </c:pt>
                <c:pt idx="28235">
                  <c:v>1442.21</c:v>
                </c:pt>
                <c:pt idx="28236">
                  <c:v>2892.07</c:v>
                </c:pt>
                <c:pt idx="28237">
                  <c:v>1473.31</c:v>
                </c:pt>
                <c:pt idx="28238">
                  <c:v>1347.54</c:v>
                </c:pt>
                <c:pt idx="28239">
                  <c:v>2590.3000000000002</c:v>
                </c:pt>
                <c:pt idx="28240">
                  <c:v>1819.29</c:v>
                </c:pt>
                <c:pt idx="28241">
                  <c:v>1455.21</c:v>
                </c:pt>
                <c:pt idx="28242">
                  <c:v>1959.13</c:v>
                </c:pt>
                <c:pt idx="28243">
                  <c:v>1254.08</c:v>
                </c:pt>
                <c:pt idx="28244">
                  <c:v>1234.1300000000001</c:v>
                </c:pt>
                <c:pt idx="28245">
                  <c:v>1814.02</c:v>
                </c:pt>
                <c:pt idx="28246">
                  <c:v>2228.12</c:v>
                </c:pt>
                <c:pt idx="28247">
                  <c:v>1991.69</c:v>
                </c:pt>
                <c:pt idx="28248">
                  <c:v>1691.99</c:v>
                </c:pt>
                <c:pt idx="28249">
                  <c:v>2128.15</c:v>
                </c:pt>
                <c:pt idx="28250">
                  <c:v>1993.18</c:v>
                </c:pt>
                <c:pt idx="28251">
                  <c:v>1453.72</c:v>
                </c:pt>
                <c:pt idx="28252">
                  <c:v>2310.33</c:v>
                </c:pt>
                <c:pt idx="28253">
                  <c:v>1960.92</c:v>
                </c:pt>
                <c:pt idx="28254">
                  <c:v>1898.13</c:v>
                </c:pt>
                <c:pt idx="28255">
                  <c:v>1998.42</c:v>
                </c:pt>
                <c:pt idx="28256">
                  <c:v>1629.04</c:v>
                </c:pt>
                <c:pt idx="28257">
                  <c:v>2691.14</c:v>
                </c:pt>
                <c:pt idx="28258">
                  <c:v>1910.62</c:v>
                </c:pt>
                <c:pt idx="28259">
                  <c:v>1868.3</c:v>
                </c:pt>
                <c:pt idx="28260">
                  <c:v>1319.12</c:v>
                </c:pt>
                <c:pt idx="28261">
                  <c:v>2458.5</c:v>
                </c:pt>
                <c:pt idx="28262">
                  <c:v>2280.0100000000002</c:v>
                </c:pt>
                <c:pt idx="28263">
                  <c:v>1325.28</c:v>
                </c:pt>
                <c:pt idx="28264">
                  <c:v>1321.53</c:v>
                </c:pt>
                <c:pt idx="28265">
                  <c:v>2370.02</c:v>
                </c:pt>
                <c:pt idx="28266">
                  <c:v>1602.45</c:v>
                </c:pt>
                <c:pt idx="28267">
                  <c:v>1467.53</c:v>
                </c:pt>
                <c:pt idx="28268">
                  <c:v>1657.86</c:v>
                </c:pt>
                <c:pt idx="28269">
                  <c:v>1276.95</c:v>
                </c:pt>
                <c:pt idx="28270">
                  <c:v>1859.05</c:v>
                </c:pt>
                <c:pt idx="28271">
                  <c:v>4165.7299999999996</c:v>
                </c:pt>
                <c:pt idx="28272">
                  <c:v>2990.76</c:v>
                </c:pt>
                <c:pt idx="28273">
                  <c:v>2033.34</c:v>
                </c:pt>
                <c:pt idx="28274">
                  <c:v>1872.42</c:v>
                </c:pt>
                <c:pt idx="28275">
                  <c:v>1566.73</c:v>
                </c:pt>
                <c:pt idx="28276">
                  <c:v>1562.31</c:v>
                </c:pt>
                <c:pt idx="28277">
                  <c:v>3287.65</c:v>
                </c:pt>
                <c:pt idx="28278">
                  <c:v>2643.85</c:v>
                </c:pt>
                <c:pt idx="28279">
                  <c:v>1931.71</c:v>
                </c:pt>
                <c:pt idx="28280">
                  <c:v>2378.85</c:v>
                </c:pt>
                <c:pt idx="28281">
                  <c:v>1972.13</c:v>
                </c:pt>
                <c:pt idx="28282">
                  <c:v>2017.17</c:v>
                </c:pt>
                <c:pt idx="28283">
                  <c:v>1794.13</c:v>
                </c:pt>
                <c:pt idx="28284">
                  <c:v>2117.84</c:v>
                </c:pt>
                <c:pt idx="28285">
                  <c:v>1919.62</c:v>
                </c:pt>
                <c:pt idx="28286">
                  <c:v>2126.61</c:v>
                </c:pt>
                <c:pt idx="28287">
                  <c:v>1802.44</c:v>
                </c:pt>
                <c:pt idx="28288">
                  <c:v>1781.62</c:v>
                </c:pt>
                <c:pt idx="28289">
                  <c:v>1651.7</c:v>
                </c:pt>
                <c:pt idx="28290">
                  <c:v>1630.94</c:v>
                </c:pt>
                <c:pt idx="28291">
                  <c:v>2565.21</c:v>
                </c:pt>
                <c:pt idx="28292">
                  <c:v>1531.12</c:v>
                </c:pt>
                <c:pt idx="28293">
                  <c:v>2182.69</c:v>
                </c:pt>
                <c:pt idx="28294">
                  <c:v>2011.33</c:v>
                </c:pt>
                <c:pt idx="28295">
                  <c:v>1813.64</c:v>
                </c:pt>
                <c:pt idx="28296">
                  <c:v>1638.08</c:v>
                </c:pt>
                <c:pt idx="28297">
                  <c:v>1694.14</c:v>
                </c:pt>
                <c:pt idx="28298">
                  <c:v>1777.76</c:v>
                </c:pt>
                <c:pt idx="28299">
                  <c:v>1594.02</c:v>
                </c:pt>
                <c:pt idx="28300">
                  <c:v>2225.44</c:v>
                </c:pt>
                <c:pt idx="28301">
                  <c:v>1960.45</c:v>
                </c:pt>
                <c:pt idx="28302">
                  <c:v>1373.06</c:v>
                </c:pt>
                <c:pt idx="28303">
                  <c:v>1765.71</c:v>
                </c:pt>
                <c:pt idx="28304">
                  <c:v>1247.6500000000001</c:v>
                </c:pt>
                <c:pt idx="28305">
                  <c:v>1703.44</c:v>
                </c:pt>
                <c:pt idx="28306">
                  <c:v>1492.91</c:v>
                </c:pt>
                <c:pt idx="28307">
                  <c:v>1728.8</c:v>
                </c:pt>
                <c:pt idx="28308">
                  <c:v>1092.55</c:v>
                </c:pt>
                <c:pt idx="28309">
                  <c:v>1453.23</c:v>
                </c:pt>
                <c:pt idx="28310">
                  <c:v>2513.6799999999998</c:v>
                </c:pt>
                <c:pt idx="28311">
                  <c:v>1557.8</c:v>
                </c:pt>
                <c:pt idx="28312">
                  <c:v>1962.61</c:v>
                </c:pt>
                <c:pt idx="28313">
                  <c:v>2033.95</c:v>
                </c:pt>
                <c:pt idx="28314">
                  <c:v>1986.05</c:v>
                </c:pt>
                <c:pt idx="28315">
                  <c:v>2431.86</c:v>
                </c:pt>
                <c:pt idx="28316">
                  <c:v>1148.71</c:v>
                </c:pt>
                <c:pt idx="28317">
                  <c:v>2130.34</c:v>
                </c:pt>
                <c:pt idx="28318">
                  <c:v>1283.8900000000001</c:v>
                </c:pt>
                <c:pt idx="28319">
                  <c:v>1892.56</c:v>
                </c:pt>
                <c:pt idx="28320">
                  <c:v>1902.35</c:v>
                </c:pt>
                <c:pt idx="28321">
                  <c:v>1912.82</c:v>
                </c:pt>
                <c:pt idx="28322">
                  <c:v>1337.57</c:v>
                </c:pt>
                <c:pt idx="28323">
                  <c:v>1403.57</c:v>
                </c:pt>
                <c:pt idx="28324">
                  <c:v>1381.17</c:v>
                </c:pt>
                <c:pt idx="28325">
                  <c:v>686.79</c:v>
                </c:pt>
                <c:pt idx="28326">
                  <c:v>2120.9299999999998</c:v>
                </c:pt>
                <c:pt idx="28327">
                  <c:v>1787.47</c:v>
                </c:pt>
                <c:pt idx="28328">
                  <c:v>1394.83</c:v>
                </c:pt>
                <c:pt idx="28329">
                  <c:v>1827.5</c:v>
                </c:pt>
                <c:pt idx="28330">
                  <c:v>996.02</c:v>
                </c:pt>
                <c:pt idx="28331">
                  <c:v>701.2</c:v>
                </c:pt>
                <c:pt idx="28332">
                  <c:v>1195.01</c:v>
                </c:pt>
                <c:pt idx="28333">
                  <c:v>709.84</c:v>
                </c:pt>
                <c:pt idx="28334">
                  <c:v>795.9</c:v>
                </c:pt>
                <c:pt idx="28335">
                  <c:v>941.32</c:v>
                </c:pt>
                <c:pt idx="28336">
                  <c:v>413.86</c:v>
                </c:pt>
                <c:pt idx="28337">
                  <c:v>949.48</c:v>
                </c:pt>
                <c:pt idx="28338">
                  <c:v>646.03</c:v>
                </c:pt>
                <c:pt idx="28339">
                  <c:v>533.48</c:v>
                </c:pt>
                <c:pt idx="28340">
                  <c:v>661.11</c:v>
                </c:pt>
                <c:pt idx="28341">
                  <c:v>851.04</c:v>
                </c:pt>
                <c:pt idx="28342">
                  <c:v>1538.44</c:v>
                </c:pt>
                <c:pt idx="28343">
                  <c:v>1412.65</c:v>
                </c:pt>
                <c:pt idx="28344">
                  <c:v>1044.07</c:v>
                </c:pt>
                <c:pt idx="28345">
                  <c:v>710.67</c:v>
                </c:pt>
                <c:pt idx="28346">
                  <c:v>1014.68</c:v>
                </c:pt>
                <c:pt idx="28347">
                  <c:v>1370.16</c:v>
                </c:pt>
                <c:pt idx="28348">
                  <c:v>266.32</c:v>
                </c:pt>
                <c:pt idx="28349">
                  <c:v>1229.3399999999999</c:v>
                </c:pt>
                <c:pt idx="28350">
                  <c:v>521.30999999999995</c:v>
                </c:pt>
                <c:pt idx="28351">
                  <c:v>387.18</c:v>
                </c:pt>
                <c:pt idx="28352">
                  <c:v>637.38</c:v>
                </c:pt>
                <c:pt idx="28353">
                  <c:v>570.74</c:v>
                </c:pt>
                <c:pt idx="28354">
                  <c:v>599.17999999999995</c:v>
                </c:pt>
                <c:pt idx="28355">
                  <c:v>615.84</c:v>
                </c:pt>
                <c:pt idx="28356">
                  <c:v>733.51</c:v>
                </c:pt>
                <c:pt idx="28357">
                  <c:v>1645.74</c:v>
                </c:pt>
                <c:pt idx="28358">
                  <c:v>700.03</c:v>
                </c:pt>
                <c:pt idx="28359">
                  <c:v>837.95</c:v>
                </c:pt>
                <c:pt idx="28360">
                  <c:v>1030.28</c:v>
                </c:pt>
                <c:pt idx="28361">
                  <c:v>687.36</c:v>
                </c:pt>
                <c:pt idx="28362">
                  <c:v>370.89</c:v>
                </c:pt>
                <c:pt idx="28363">
                  <c:v>434.69</c:v>
                </c:pt>
                <c:pt idx="28364">
                  <c:v>573.09</c:v>
                </c:pt>
                <c:pt idx="28365">
                  <c:v>201.1</c:v>
                </c:pt>
                <c:pt idx="28366">
                  <c:v>795.18</c:v>
                </c:pt>
                <c:pt idx="28367">
                  <c:v>482.23</c:v>
                </c:pt>
                <c:pt idx="28368">
                  <c:v>202.59</c:v>
                </c:pt>
                <c:pt idx="28369">
                  <c:v>604.86</c:v>
                </c:pt>
                <c:pt idx="28370">
                  <c:v>499.06</c:v>
                </c:pt>
                <c:pt idx="28371">
                  <c:v>38.020000000000003</c:v>
                </c:pt>
                <c:pt idx="28372">
                  <c:v>747.12</c:v>
                </c:pt>
                <c:pt idx="28373">
                  <c:v>365.82</c:v>
                </c:pt>
                <c:pt idx="28374">
                  <c:v>516.39</c:v>
                </c:pt>
                <c:pt idx="28375">
                  <c:v>402.78</c:v>
                </c:pt>
                <c:pt idx="28376">
                  <c:v>265.31</c:v>
                </c:pt>
                <c:pt idx="28377">
                  <c:v>444.02</c:v>
                </c:pt>
                <c:pt idx="28378">
                  <c:v>582.47</c:v>
                </c:pt>
                <c:pt idx="28379">
                  <c:v>444.13</c:v>
                </c:pt>
                <c:pt idx="28380">
                  <c:v>480.15</c:v>
                </c:pt>
                <c:pt idx="28381">
                  <c:v>297.16000000000003</c:v>
                </c:pt>
                <c:pt idx="28382">
                  <c:v>461.55</c:v>
                </c:pt>
                <c:pt idx="28383">
                  <c:v>493.61</c:v>
                </c:pt>
                <c:pt idx="28384">
                  <c:v>213.51</c:v>
                </c:pt>
                <c:pt idx="28385">
                  <c:v>97.29</c:v>
                </c:pt>
                <c:pt idx="28386">
                  <c:v>365.56</c:v>
                </c:pt>
                <c:pt idx="28387">
                  <c:v>138.22</c:v>
                </c:pt>
                <c:pt idx="28388">
                  <c:v>251.35</c:v>
                </c:pt>
                <c:pt idx="28389">
                  <c:v>161.82</c:v>
                </c:pt>
                <c:pt idx="28390">
                  <c:v>57.97</c:v>
                </c:pt>
                <c:pt idx="28391">
                  <c:v>919.8</c:v>
                </c:pt>
                <c:pt idx="28392">
                  <c:v>891.4</c:v>
                </c:pt>
                <c:pt idx="28393">
                  <c:v>202.98</c:v>
                </c:pt>
                <c:pt idx="28394">
                  <c:v>321.94</c:v>
                </c:pt>
                <c:pt idx="28395">
                  <c:v>376.19</c:v>
                </c:pt>
                <c:pt idx="28396">
                  <c:v>229.85</c:v>
                </c:pt>
                <c:pt idx="28397">
                  <c:v>451.52</c:v>
                </c:pt>
                <c:pt idx="28398">
                  <c:v>357.44</c:v>
                </c:pt>
                <c:pt idx="28399">
                  <c:v>489.44</c:v>
                </c:pt>
                <c:pt idx="28400">
                  <c:v>226.59</c:v>
                </c:pt>
                <c:pt idx="28401">
                  <c:v>534.12</c:v>
                </c:pt>
                <c:pt idx="28402">
                  <c:v>286.89</c:v>
                </c:pt>
                <c:pt idx="28403">
                  <c:v>0.62</c:v>
                </c:pt>
                <c:pt idx="28404">
                  <c:v>810.42</c:v>
                </c:pt>
                <c:pt idx="28405">
                  <c:v>226.06</c:v>
                </c:pt>
                <c:pt idx="28406">
                  <c:v>119.47</c:v>
                </c:pt>
                <c:pt idx="28407">
                  <c:v>0.62</c:v>
                </c:pt>
                <c:pt idx="28408">
                  <c:v>577.19000000000005</c:v>
                </c:pt>
                <c:pt idx="28409">
                  <c:v>389.8</c:v>
                </c:pt>
                <c:pt idx="28410">
                  <c:v>225.32</c:v>
                </c:pt>
                <c:pt idx="28411">
                  <c:v>224.92</c:v>
                </c:pt>
                <c:pt idx="28412">
                  <c:v>231.72</c:v>
                </c:pt>
                <c:pt idx="28413">
                  <c:v>483.51</c:v>
                </c:pt>
                <c:pt idx="28414">
                  <c:v>223.5</c:v>
                </c:pt>
                <c:pt idx="28415">
                  <c:v>75.150000000000006</c:v>
                </c:pt>
                <c:pt idx="28416">
                  <c:v>152.07</c:v>
                </c:pt>
                <c:pt idx="28417">
                  <c:v>348.9</c:v>
                </c:pt>
                <c:pt idx="28418">
                  <c:v>311.94</c:v>
                </c:pt>
                <c:pt idx="28419">
                  <c:v>182.56</c:v>
                </c:pt>
                <c:pt idx="28420">
                  <c:v>357.33</c:v>
                </c:pt>
                <c:pt idx="28421">
                  <c:v>194.65</c:v>
                </c:pt>
                <c:pt idx="28422">
                  <c:v>355.15</c:v>
                </c:pt>
                <c:pt idx="28423">
                  <c:v>94.5</c:v>
                </c:pt>
                <c:pt idx="28424">
                  <c:v>0.62</c:v>
                </c:pt>
                <c:pt idx="28425">
                  <c:v>102.16</c:v>
                </c:pt>
                <c:pt idx="28426">
                  <c:v>481.83</c:v>
                </c:pt>
                <c:pt idx="28427">
                  <c:v>121.64</c:v>
                </c:pt>
                <c:pt idx="28428">
                  <c:v>329.42</c:v>
                </c:pt>
                <c:pt idx="28429">
                  <c:v>290.75</c:v>
                </c:pt>
                <c:pt idx="28430">
                  <c:v>301.37</c:v>
                </c:pt>
                <c:pt idx="28431">
                  <c:v>209.16</c:v>
                </c:pt>
                <c:pt idx="28432">
                  <c:v>151.51</c:v>
                </c:pt>
                <c:pt idx="28433">
                  <c:v>26.72</c:v>
                </c:pt>
                <c:pt idx="28434">
                  <c:v>609.16</c:v>
                </c:pt>
                <c:pt idx="28435">
                  <c:v>230.1</c:v>
                </c:pt>
                <c:pt idx="28436">
                  <c:v>203.25</c:v>
                </c:pt>
                <c:pt idx="28437">
                  <c:v>541.74</c:v>
                </c:pt>
                <c:pt idx="28438">
                  <c:v>538.83000000000004</c:v>
                </c:pt>
                <c:pt idx="28439">
                  <c:v>360.4</c:v>
                </c:pt>
                <c:pt idx="28440">
                  <c:v>403.65</c:v>
                </c:pt>
                <c:pt idx="28441">
                  <c:v>194.44</c:v>
                </c:pt>
                <c:pt idx="28442">
                  <c:v>518.73</c:v>
                </c:pt>
                <c:pt idx="28443">
                  <c:v>59.53</c:v>
                </c:pt>
                <c:pt idx="28444">
                  <c:v>751.75</c:v>
                </c:pt>
                <c:pt idx="28445">
                  <c:v>760.89</c:v>
                </c:pt>
                <c:pt idx="28446">
                  <c:v>392.03</c:v>
                </c:pt>
                <c:pt idx="28447">
                  <c:v>579.41</c:v>
                </c:pt>
                <c:pt idx="28448">
                  <c:v>391.47</c:v>
                </c:pt>
                <c:pt idx="28449">
                  <c:v>401.11</c:v>
                </c:pt>
                <c:pt idx="28450">
                  <c:v>274.69</c:v>
                </c:pt>
                <c:pt idx="28451">
                  <c:v>227.18</c:v>
                </c:pt>
                <c:pt idx="28452">
                  <c:v>121.85</c:v>
                </c:pt>
                <c:pt idx="28453">
                  <c:v>277.83999999999997</c:v>
                </c:pt>
                <c:pt idx="28454">
                  <c:v>121.85</c:v>
                </c:pt>
                <c:pt idx="28455">
                  <c:v>98.24</c:v>
                </c:pt>
                <c:pt idx="28456">
                  <c:v>254.7</c:v>
                </c:pt>
                <c:pt idx="28457">
                  <c:v>283.51</c:v>
                </c:pt>
                <c:pt idx="28458">
                  <c:v>639.63</c:v>
                </c:pt>
                <c:pt idx="28459">
                  <c:v>273.14</c:v>
                </c:pt>
                <c:pt idx="28460">
                  <c:v>348.72</c:v>
                </c:pt>
                <c:pt idx="28461">
                  <c:v>247.91</c:v>
                </c:pt>
                <c:pt idx="28462">
                  <c:v>512.78</c:v>
                </c:pt>
                <c:pt idx="28463">
                  <c:v>388.7</c:v>
                </c:pt>
                <c:pt idx="28464">
                  <c:v>284.39999999999998</c:v>
                </c:pt>
                <c:pt idx="28465">
                  <c:v>87.44</c:v>
                </c:pt>
                <c:pt idx="28466">
                  <c:v>540.87</c:v>
                </c:pt>
                <c:pt idx="28467">
                  <c:v>369.34</c:v>
                </c:pt>
                <c:pt idx="28468">
                  <c:v>256.66000000000003</c:v>
                </c:pt>
                <c:pt idx="28469">
                  <c:v>883.55</c:v>
                </c:pt>
                <c:pt idx="28470">
                  <c:v>768.76</c:v>
                </c:pt>
                <c:pt idx="28471">
                  <c:v>98.03</c:v>
                </c:pt>
                <c:pt idx="28472">
                  <c:v>92.94</c:v>
                </c:pt>
                <c:pt idx="28473">
                  <c:v>146.59</c:v>
                </c:pt>
                <c:pt idx="28474">
                  <c:v>50.04</c:v>
                </c:pt>
                <c:pt idx="28475">
                  <c:v>120.25</c:v>
                </c:pt>
                <c:pt idx="28476">
                  <c:v>93.27</c:v>
                </c:pt>
                <c:pt idx="28477">
                  <c:v>219.1</c:v>
                </c:pt>
                <c:pt idx="28478">
                  <c:v>196.94</c:v>
                </c:pt>
                <c:pt idx="28479">
                  <c:v>0.62</c:v>
                </c:pt>
                <c:pt idx="28480">
                  <c:v>307.89</c:v>
                </c:pt>
                <c:pt idx="28481">
                  <c:v>374.63</c:v>
                </c:pt>
                <c:pt idx="28482">
                  <c:v>178.13</c:v>
                </c:pt>
                <c:pt idx="28483">
                  <c:v>503.63</c:v>
                </c:pt>
                <c:pt idx="28484">
                  <c:v>289.58999999999997</c:v>
                </c:pt>
                <c:pt idx="28485">
                  <c:v>0.62</c:v>
                </c:pt>
                <c:pt idx="28486">
                  <c:v>517.09</c:v>
                </c:pt>
                <c:pt idx="28487">
                  <c:v>247.2</c:v>
                </c:pt>
                <c:pt idx="28488">
                  <c:v>96.28</c:v>
                </c:pt>
                <c:pt idx="28489">
                  <c:v>94.75</c:v>
                </c:pt>
                <c:pt idx="28490">
                  <c:v>34.78</c:v>
                </c:pt>
                <c:pt idx="28491">
                  <c:v>339.79</c:v>
                </c:pt>
                <c:pt idx="28492">
                  <c:v>26.09</c:v>
                </c:pt>
                <c:pt idx="28493">
                  <c:v>425.88</c:v>
                </c:pt>
                <c:pt idx="28494">
                  <c:v>345.89</c:v>
                </c:pt>
                <c:pt idx="28495">
                  <c:v>334.54</c:v>
                </c:pt>
                <c:pt idx="28496">
                  <c:v>100.24</c:v>
                </c:pt>
                <c:pt idx="28497">
                  <c:v>136.1</c:v>
                </c:pt>
                <c:pt idx="28498">
                  <c:v>0.62</c:v>
                </c:pt>
                <c:pt idx="28499">
                  <c:v>210.28</c:v>
                </c:pt>
                <c:pt idx="28500">
                  <c:v>33.71</c:v>
                </c:pt>
                <c:pt idx="28501">
                  <c:v>92.87</c:v>
                </c:pt>
                <c:pt idx="28502">
                  <c:v>0.62</c:v>
                </c:pt>
                <c:pt idx="28503">
                  <c:v>479.68</c:v>
                </c:pt>
                <c:pt idx="28504">
                  <c:v>62.68</c:v>
                </c:pt>
                <c:pt idx="28505">
                  <c:v>65.41</c:v>
                </c:pt>
                <c:pt idx="28506">
                  <c:v>319.32</c:v>
                </c:pt>
                <c:pt idx="28507">
                  <c:v>90.04</c:v>
                </c:pt>
                <c:pt idx="28508">
                  <c:v>29.37</c:v>
                </c:pt>
                <c:pt idx="28509">
                  <c:v>24.96</c:v>
                </c:pt>
                <c:pt idx="28510">
                  <c:v>370.15</c:v>
                </c:pt>
                <c:pt idx="28511">
                  <c:v>272.98</c:v>
                </c:pt>
                <c:pt idx="28512">
                  <c:v>0.62</c:v>
                </c:pt>
                <c:pt idx="28513">
                  <c:v>128.57</c:v>
                </c:pt>
                <c:pt idx="28514">
                  <c:v>317.22000000000003</c:v>
                </c:pt>
                <c:pt idx="28515">
                  <c:v>160.79</c:v>
                </c:pt>
                <c:pt idx="28516">
                  <c:v>193.06</c:v>
                </c:pt>
                <c:pt idx="28517">
                  <c:v>272.64999999999998</c:v>
                </c:pt>
                <c:pt idx="28518">
                  <c:v>168.91</c:v>
                </c:pt>
                <c:pt idx="28519">
                  <c:v>212.57</c:v>
                </c:pt>
                <c:pt idx="28520">
                  <c:v>232.42</c:v>
                </c:pt>
                <c:pt idx="28521">
                  <c:v>328.99</c:v>
                </c:pt>
                <c:pt idx="28522">
                  <c:v>433.09</c:v>
                </c:pt>
                <c:pt idx="28523">
                  <c:v>74.39</c:v>
                </c:pt>
                <c:pt idx="28524">
                  <c:v>225.77</c:v>
                </c:pt>
                <c:pt idx="28525">
                  <c:v>25.99</c:v>
                </c:pt>
                <c:pt idx="28526">
                  <c:v>243.48</c:v>
                </c:pt>
                <c:pt idx="28527">
                  <c:v>88.16</c:v>
                </c:pt>
                <c:pt idx="28528">
                  <c:v>349.31</c:v>
                </c:pt>
                <c:pt idx="28529">
                  <c:v>482.27</c:v>
                </c:pt>
                <c:pt idx="28530">
                  <c:v>356.8</c:v>
                </c:pt>
                <c:pt idx="28531">
                  <c:v>684.96</c:v>
                </c:pt>
                <c:pt idx="28532">
                  <c:v>0.62</c:v>
                </c:pt>
                <c:pt idx="28533">
                  <c:v>202.79</c:v>
                </c:pt>
                <c:pt idx="28534">
                  <c:v>504.28</c:v>
                </c:pt>
                <c:pt idx="28535">
                  <c:v>146.25</c:v>
                </c:pt>
                <c:pt idx="28536">
                  <c:v>298.58999999999997</c:v>
                </c:pt>
                <c:pt idx="28537">
                  <c:v>430.19</c:v>
                </c:pt>
                <c:pt idx="28538">
                  <c:v>266.38</c:v>
                </c:pt>
                <c:pt idx="28539">
                  <c:v>96.95</c:v>
                </c:pt>
                <c:pt idx="28540">
                  <c:v>227.33</c:v>
                </c:pt>
                <c:pt idx="28541">
                  <c:v>101.68</c:v>
                </c:pt>
                <c:pt idx="28542">
                  <c:v>27.55</c:v>
                </c:pt>
                <c:pt idx="28543">
                  <c:v>0.62</c:v>
                </c:pt>
                <c:pt idx="28544">
                  <c:v>261.83</c:v>
                </c:pt>
                <c:pt idx="28545">
                  <c:v>4.12</c:v>
                </c:pt>
                <c:pt idx="28546">
                  <c:v>154.5</c:v>
                </c:pt>
                <c:pt idx="28547">
                  <c:v>108.07</c:v>
                </c:pt>
                <c:pt idx="28548">
                  <c:v>126.71</c:v>
                </c:pt>
                <c:pt idx="28549">
                  <c:v>855.02</c:v>
                </c:pt>
                <c:pt idx="28550">
                  <c:v>226.35</c:v>
                </c:pt>
                <c:pt idx="28551">
                  <c:v>334.14</c:v>
                </c:pt>
                <c:pt idx="28552">
                  <c:v>255.15</c:v>
                </c:pt>
                <c:pt idx="28553">
                  <c:v>117.73</c:v>
                </c:pt>
                <c:pt idx="28554">
                  <c:v>0.62</c:v>
                </c:pt>
                <c:pt idx="28555">
                  <c:v>174.6</c:v>
                </c:pt>
                <c:pt idx="28556">
                  <c:v>364.08</c:v>
                </c:pt>
                <c:pt idx="28557">
                  <c:v>40.619999999999997</c:v>
                </c:pt>
                <c:pt idx="28558">
                  <c:v>13.19</c:v>
                </c:pt>
                <c:pt idx="28559">
                  <c:v>503.11</c:v>
                </c:pt>
                <c:pt idx="28560">
                  <c:v>5.71</c:v>
                </c:pt>
                <c:pt idx="28561">
                  <c:v>217.86</c:v>
                </c:pt>
                <c:pt idx="28562">
                  <c:v>136.09</c:v>
                </c:pt>
                <c:pt idx="28563">
                  <c:v>145.59</c:v>
                </c:pt>
                <c:pt idx="28564">
                  <c:v>300.93</c:v>
                </c:pt>
                <c:pt idx="28565">
                  <c:v>116.33</c:v>
                </c:pt>
                <c:pt idx="28566">
                  <c:v>263.44</c:v>
                </c:pt>
                <c:pt idx="28567">
                  <c:v>348.51</c:v>
                </c:pt>
                <c:pt idx="28568">
                  <c:v>227.98</c:v>
                </c:pt>
                <c:pt idx="28569">
                  <c:v>457.31</c:v>
                </c:pt>
                <c:pt idx="28570">
                  <c:v>31.41</c:v>
                </c:pt>
                <c:pt idx="28571">
                  <c:v>415.2</c:v>
                </c:pt>
                <c:pt idx="28572">
                  <c:v>0.62</c:v>
                </c:pt>
                <c:pt idx="28573">
                  <c:v>11.55</c:v>
                </c:pt>
                <c:pt idx="28574">
                  <c:v>255.96</c:v>
                </c:pt>
                <c:pt idx="28575">
                  <c:v>188.15</c:v>
                </c:pt>
                <c:pt idx="28576">
                  <c:v>278.25</c:v>
                </c:pt>
                <c:pt idx="28577">
                  <c:v>0.62</c:v>
                </c:pt>
                <c:pt idx="28578">
                  <c:v>155.93</c:v>
                </c:pt>
                <c:pt idx="28579">
                  <c:v>0.62</c:v>
                </c:pt>
                <c:pt idx="28580">
                  <c:v>75.489999999999995</c:v>
                </c:pt>
                <c:pt idx="28581">
                  <c:v>123.97</c:v>
                </c:pt>
                <c:pt idx="28582">
                  <c:v>190.17</c:v>
                </c:pt>
                <c:pt idx="28583">
                  <c:v>438.39</c:v>
                </c:pt>
                <c:pt idx="28584">
                  <c:v>28.15</c:v>
                </c:pt>
                <c:pt idx="28585">
                  <c:v>0.62</c:v>
                </c:pt>
                <c:pt idx="28586">
                  <c:v>0.62</c:v>
                </c:pt>
                <c:pt idx="28587">
                  <c:v>72.25</c:v>
                </c:pt>
                <c:pt idx="28588">
                  <c:v>149.21</c:v>
                </c:pt>
                <c:pt idx="28589">
                  <c:v>0.62</c:v>
                </c:pt>
                <c:pt idx="28590">
                  <c:v>432.51</c:v>
                </c:pt>
                <c:pt idx="28591">
                  <c:v>12.9</c:v>
                </c:pt>
                <c:pt idx="28592">
                  <c:v>110.26</c:v>
                </c:pt>
                <c:pt idx="28593">
                  <c:v>144.97999999999999</c:v>
                </c:pt>
                <c:pt idx="28594">
                  <c:v>131.56</c:v>
                </c:pt>
                <c:pt idx="28595">
                  <c:v>0.62</c:v>
                </c:pt>
                <c:pt idx="28596">
                  <c:v>193.9</c:v>
                </c:pt>
                <c:pt idx="28597">
                  <c:v>163.49</c:v>
                </c:pt>
                <c:pt idx="28598">
                  <c:v>126.08</c:v>
                </c:pt>
                <c:pt idx="28599">
                  <c:v>175.68</c:v>
                </c:pt>
                <c:pt idx="28600">
                  <c:v>0.62</c:v>
                </c:pt>
                <c:pt idx="28601">
                  <c:v>29.07</c:v>
                </c:pt>
                <c:pt idx="28602">
                  <c:v>0.62</c:v>
                </c:pt>
                <c:pt idx="28603">
                  <c:v>162.08000000000001</c:v>
                </c:pt>
                <c:pt idx="28604">
                  <c:v>0.62</c:v>
                </c:pt>
                <c:pt idx="28605">
                  <c:v>210.72</c:v>
                </c:pt>
                <c:pt idx="28606">
                  <c:v>157</c:v>
                </c:pt>
                <c:pt idx="28607">
                  <c:v>262.02</c:v>
                </c:pt>
                <c:pt idx="28608">
                  <c:v>178.74</c:v>
                </c:pt>
                <c:pt idx="28609">
                  <c:v>253.02</c:v>
                </c:pt>
                <c:pt idx="28610">
                  <c:v>25.09</c:v>
                </c:pt>
                <c:pt idx="28611">
                  <c:v>200.85</c:v>
                </c:pt>
                <c:pt idx="28612">
                  <c:v>498.62</c:v>
                </c:pt>
                <c:pt idx="28613">
                  <c:v>147.29</c:v>
                </c:pt>
                <c:pt idx="28614">
                  <c:v>126.94</c:v>
                </c:pt>
                <c:pt idx="28615">
                  <c:v>178.76</c:v>
                </c:pt>
                <c:pt idx="28616">
                  <c:v>179.9</c:v>
                </c:pt>
                <c:pt idx="28617">
                  <c:v>28.22</c:v>
                </c:pt>
                <c:pt idx="28618">
                  <c:v>267.95</c:v>
                </c:pt>
                <c:pt idx="28619">
                  <c:v>102.11</c:v>
                </c:pt>
                <c:pt idx="28620">
                  <c:v>54.9</c:v>
                </c:pt>
                <c:pt idx="28621">
                  <c:v>271.38</c:v>
                </c:pt>
                <c:pt idx="28622">
                  <c:v>145.87</c:v>
                </c:pt>
                <c:pt idx="28623">
                  <c:v>228.24</c:v>
                </c:pt>
                <c:pt idx="28624">
                  <c:v>172.77</c:v>
                </c:pt>
                <c:pt idx="28625">
                  <c:v>0.62</c:v>
                </c:pt>
                <c:pt idx="28626">
                  <c:v>471.7</c:v>
                </c:pt>
                <c:pt idx="28627">
                  <c:v>102.53</c:v>
                </c:pt>
                <c:pt idx="28628">
                  <c:v>0.62</c:v>
                </c:pt>
                <c:pt idx="28629">
                  <c:v>113.49</c:v>
                </c:pt>
                <c:pt idx="28630">
                  <c:v>220.9</c:v>
                </c:pt>
                <c:pt idx="28631">
                  <c:v>201.94</c:v>
                </c:pt>
                <c:pt idx="28632">
                  <c:v>0.62</c:v>
                </c:pt>
                <c:pt idx="28633">
                  <c:v>152.22999999999999</c:v>
                </c:pt>
                <c:pt idx="28634">
                  <c:v>85.14</c:v>
                </c:pt>
                <c:pt idx="28635">
                  <c:v>180.6</c:v>
                </c:pt>
                <c:pt idx="28636">
                  <c:v>190.02</c:v>
                </c:pt>
                <c:pt idx="28637">
                  <c:v>107.37</c:v>
                </c:pt>
                <c:pt idx="28638">
                  <c:v>53.76</c:v>
                </c:pt>
                <c:pt idx="28639">
                  <c:v>235.55</c:v>
                </c:pt>
                <c:pt idx="28640">
                  <c:v>139.69999999999999</c:v>
                </c:pt>
                <c:pt idx="28641">
                  <c:v>221.93</c:v>
                </c:pt>
                <c:pt idx="28642">
                  <c:v>136.77000000000001</c:v>
                </c:pt>
                <c:pt idx="28643">
                  <c:v>276.48</c:v>
                </c:pt>
                <c:pt idx="28644">
                  <c:v>185.42</c:v>
                </c:pt>
                <c:pt idx="28645">
                  <c:v>0.62</c:v>
                </c:pt>
                <c:pt idx="28646">
                  <c:v>45.97</c:v>
                </c:pt>
                <c:pt idx="28647">
                  <c:v>246.43</c:v>
                </c:pt>
                <c:pt idx="28648">
                  <c:v>551.27</c:v>
                </c:pt>
                <c:pt idx="28649">
                  <c:v>0.62</c:v>
                </c:pt>
                <c:pt idx="28650">
                  <c:v>153.37</c:v>
                </c:pt>
                <c:pt idx="28651">
                  <c:v>187.55</c:v>
                </c:pt>
                <c:pt idx="28652">
                  <c:v>335.43</c:v>
                </c:pt>
                <c:pt idx="28653">
                  <c:v>317.06</c:v>
                </c:pt>
                <c:pt idx="28654">
                  <c:v>301.83999999999997</c:v>
                </c:pt>
                <c:pt idx="28655">
                  <c:v>0.62</c:v>
                </c:pt>
                <c:pt idx="28656">
                  <c:v>42.11</c:v>
                </c:pt>
                <c:pt idx="28657">
                  <c:v>207.94</c:v>
                </c:pt>
                <c:pt idx="28658">
                  <c:v>283.75</c:v>
                </c:pt>
                <c:pt idx="28659">
                  <c:v>0.62</c:v>
                </c:pt>
                <c:pt idx="28660">
                  <c:v>104.7</c:v>
                </c:pt>
                <c:pt idx="28661">
                  <c:v>59.95</c:v>
                </c:pt>
                <c:pt idx="28662">
                  <c:v>58.61</c:v>
                </c:pt>
                <c:pt idx="28663">
                  <c:v>163.05000000000001</c:v>
                </c:pt>
                <c:pt idx="28664">
                  <c:v>457.58</c:v>
                </c:pt>
                <c:pt idx="28665">
                  <c:v>97.85</c:v>
                </c:pt>
                <c:pt idx="28666">
                  <c:v>0.62</c:v>
                </c:pt>
                <c:pt idx="28667">
                  <c:v>211.52</c:v>
                </c:pt>
                <c:pt idx="28668">
                  <c:v>34.270000000000003</c:v>
                </c:pt>
                <c:pt idx="28669">
                  <c:v>254.9</c:v>
                </c:pt>
                <c:pt idx="28670">
                  <c:v>282.49</c:v>
                </c:pt>
                <c:pt idx="28671">
                  <c:v>339.31</c:v>
                </c:pt>
                <c:pt idx="28672">
                  <c:v>144.75</c:v>
                </c:pt>
                <c:pt idx="28673">
                  <c:v>175.73</c:v>
                </c:pt>
                <c:pt idx="28674">
                  <c:v>301.27999999999997</c:v>
                </c:pt>
                <c:pt idx="28675">
                  <c:v>61.81</c:v>
                </c:pt>
                <c:pt idx="28676">
                  <c:v>56.55</c:v>
                </c:pt>
                <c:pt idx="28677">
                  <c:v>217.4</c:v>
                </c:pt>
                <c:pt idx="28678">
                  <c:v>206.81</c:v>
                </c:pt>
                <c:pt idx="28679">
                  <c:v>0.62</c:v>
                </c:pt>
                <c:pt idx="28680">
                  <c:v>477.46</c:v>
                </c:pt>
                <c:pt idx="28681">
                  <c:v>0.62</c:v>
                </c:pt>
                <c:pt idx="28682">
                  <c:v>156.91</c:v>
                </c:pt>
                <c:pt idx="28683">
                  <c:v>34.9</c:v>
                </c:pt>
                <c:pt idx="28684">
                  <c:v>167.45</c:v>
                </c:pt>
                <c:pt idx="28685">
                  <c:v>0.62</c:v>
                </c:pt>
                <c:pt idx="28686">
                  <c:v>93.57</c:v>
                </c:pt>
                <c:pt idx="28687">
                  <c:v>249.78</c:v>
                </c:pt>
                <c:pt idx="28688">
                  <c:v>301.5</c:v>
                </c:pt>
                <c:pt idx="28689">
                  <c:v>329.93</c:v>
                </c:pt>
                <c:pt idx="28690">
                  <c:v>157.94999999999999</c:v>
                </c:pt>
                <c:pt idx="28691">
                  <c:v>241.97</c:v>
                </c:pt>
                <c:pt idx="28692">
                  <c:v>114.26</c:v>
                </c:pt>
                <c:pt idx="28693">
                  <c:v>109.2</c:v>
                </c:pt>
                <c:pt idx="28694">
                  <c:v>171.01</c:v>
                </c:pt>
                <c:pt idx="28695">
                  <c:v>0.62</c:v>
                </c:pt>
                <c:pt idx="28696">
                  <c:v>43.29</c:v>
                </c:pt>
                <c:pt idx="28697">
                  <c:v>209.9</c:v>
                </c:pt>
                <c:pt idx="28698">
                  <c:v>166.14</c:v>
                </c:pt>
                <c:pt idx="28699">
                  <c:v>224.77</c:v>
                </c:pt>
                <c:pt idx="28700">
                  <c:v>544.04999999999995</c:v>
                </c:pt>
                <c:pt idx="28701">
                  <c:v>173.03</c:v>
                </c:pt>
                <c:pt idx="28702">
                  <c:v>729.6</c:v>
                </c:pt>
                <c:pt idx="28703">
                  <c:v>136.18</c:v>
                </c:pt>
                <c:pt idx="28704">
                  <c:v>95.76</c:v>
                </c:pt>
                <c:pt idx="28705">
                  <c:v>281.89999999999998</c:v>
                </c:pt>
                <c:pt idx="28706">
                  <c:v>324.86</c:v>
                </c:pt>
                <c:pt idx="28707">
                  <c:v>208.65</c:v>
                </c:pt>
                <c:pt idx="28708">
                  <c:v>486.25</c:v>
                </c:pt>
                <c:pt idx="28709">
                  <c:v>224.06</c:v>
                </c:pt>
                <c:pt idx="28710">
                  <c:v>396.64</c:v>
                </c:pt>
                <c:pt idx="28711">
                  <c:v>0.62</c:v>
                </c:pt>
                <c:pt idx="28712">
                  <c:v>0.62</c:v>
                </c:pt>
                <c:pt idx="28713">
                  <c:v>146.22999999999999</c:v>
                </c:pt>
                <c:pt idx="28714">
                  <c:v>53.98</c:v>
                </c:pt>
                <c:pt idx="28715">
                  <c:v>96.75</c:v>
                </c:pt>
                <c:pt idx="28716">
                  <c:v>191.16</c:v>
                </c:pt>
                <c:pt idx="28717">
                  <c:v>0.62</c:v>
                </c:pt>
                <c:pt idx="28718">
                  <c:v>239.12</c:v>
                </c:pt>
                <c:pt idx="28719">
                  <c:v>0.62</c:v>
                </c:pt>
                <c:pt idx="28720">
                  <c:v>254.17</c:v>
                </c:pt>
                <c:pt idx="28721">
                  <c:v>220.16</c:v>
                </c:pt>
                <c:pt idx="28722">
                  <c:v>323.58</c:v>
                </c:pt>
                <c:pt idx="28723">
                  <c:v>536.02</c:v>
                </c:pt>
                <c:pt idx="28724">
                  <c:v>297.19</c:v>
                </c:pt>
                <c:pt idx="28725">
                  <c:v>134.22999999999999</c:v>
                </c:pt>
                <c:pt idx="28726">
                  <c:v>297.92</c:v>
                </c:pt>
                <c:pt idx="28727">
                  <c:v>173.53</c:v>
                </c:pt>
                <c:pt idx="28728">
                  <c:v>388.14</c:v>
                </c:pt>
                <c:pt idx="28729">
                  <c:v>331.47</c:v>
                </c:pt>
                <c:pt idx="28730">
                  <c:v>128.33000000000001</c:v>
                </c:pt>
                <c:pt idx="28731">
                  <c:v>164.67</c:v>
                </c:pt>
                <c:pt idx="28732">
                  <c:v>0.62</c:v>
                </c:pt>
                <c:pt idx="28733">
                  <c:v>117.2</c:v>
                </c:pt>
                <c:pt idx="28734">
                  <c:v>469.09</c:v>
                </c:pt>
                <c:pt idx="28735">
                  <c:v>212.37</c:v>
                </c:pt>
                <c:pt idx="28736">
                  <c:v>56.24</c:v>
                </c:pt>
                <c:pt idx="28737">
                  <c:v>177</c:v>
                </c:pt>
                <c:pt idx="28738">
                  <c:v>226.93</c:v>
                </c:pt>
                <c:pt idx="28739">
                  <c:v>863.43</c:v>
                </c:pt>
                <c:pt idx="28740">
                  <c:v>399.3</c:v>
                </c:pt>
                <c:pt idx="28741">
                  <c:v>262.77</c:v>
                </c:pt>
                <c:pt idx="28742">
                  <c:v>38.4</c:v>
                </c:pt>
                <c:pt idx="28743">
                  <c:v>218.41</c:v>
                </c:pt>
                <c:pt idx="28744">
                  <c:v>0.62</c:v>
                </c:pt>
                <c:pt idx="28745">
                  <c:v>106.46</c:v>
                </c:pt>
                <c:pt idx="28746">
                  <c:v>135.69</c:v>
                </c:pt>
                <c:pt idx="28747">
                  <c:v>344.24</c:v>
                </c:pt>
                <c:pt idx="28748">
                  <c:v>314.08999999999997</c:v>
                </c:pt>
                <c:pt idx="28749">
                  <c:v>123.96</c:v>
                </c:pt>
                <c:pt idx="28750">
                  <c:v>327.74</c:v>
                </c:pt>
                <c:pt idx="28751">
                  <c:v>0.62</c:v>
                </c:pt>
                <c:pt idx="28752">
                  <c:v>98.99</c:v>
                </c:pt>
                <c:pt idx="28753">
                  <c:v>23.87</c:v>
                </c:pt>
                <c:pt idx="28754">
                  <c:v>196.29</c:v>
                </c:pt>
                <c:pt idx="28755">
                  <c:v>76.819999999999993</c:v>
                </c:pt>
                <c:pt idx="28756">
                  <c:v>246.64</c:v>
                </c:pt>
                <c:pt idx="28757">
                  <c:v>323.47000000000003</c:v>
                </c:pt>
                <c:pt idx="28758">
                  <c:v>68.31</c:v>
                </c:pt>
                <c:pt idx="28759">
                  <c:v>184.59</c:v>
                </c:pt>
                <c:pt idx="28760">
                  <c:v>100.16</c:v>
                </c:pt>
                <c:pt idx="28761">
                  <c:v>149.46</c:v>
                </c:pt>
                <c:pt idx="28762">
                  <c:v>161.30000000000001</c:v>
                </c:pt>
                <c:pt idx="28763">
                  <c:v>116.58</c:v>
                </c:pt>
                <c:pt idx="28764">
                  <c:v>0.62</c:v>
                </c:pt>
                <c:pt idx="28765">
                  <c:v>134.36000000000001</c:v>
                </c:pt>
                <c:pt idx="28766">
                  <c:v>0.62</c:v>
                </c:pt>
                <c:pt idx="28767">
                  <c:v>196.01</c:v>
                </c:pt>
                <c:pt idx="28768">
                  <c:v>89.83</c:v>
                </c:pt>
                <c:pt idx="28769">
                  <c:v>98.16</c:v>
                </c:pt>
                <c:pt idx="28770">
                  <c:v>139.44999999999999</c:v>
                </c:pt>
                <c:pt idx="28771">
                  <c:v>151.31</c:v>
                </c:pt>
                <c:pt idx="28772">
                  <c:v>0.62</c:v>
                </c:pt>
                <c:pt idx="28773">
                  <c:v>142.53</c:v>
                </c:pt>
                <c:pt idx="28774">
                  <c:v>0.62</c:v>
                </c:pt>
                <c:pt idx="28775">
                  <c:v>0.62</c:v>
                </c:pt>
                <c:pt idx="28776">
                  <c:v>217.72</c:v>
                </c:pt>
                <c:pt idx="28777">
                  <c:v>228.98</c:v>
                </c:pt>
                <c:pt idx="28778">
                  <c:v>284.08999999999997</c:v>
                </c:pt>
                <c:pt idx="28779">
                  <c:v>130.13999999999999</c:v>
                </c:pt>
                <c:pt idx="28780">
                  <c:v>232.89</c:v>
                </c:pt>
                <c:pt idx="28781">
                  <c:v>128.43</c:v>
                </c:pt>
                <c:pt idx="28782">
                  <c:v>252.87</c:v>
                </c:pt>
                <c:pt idx="28783">
                  <c:v>0.62</c:v>
                </c:pt>
                <c:pt idx="28784">
                  <c:v>167.82</c:v>
                </c:pt>
                <c:pt idx="28785">
                  <c:v>82.52</c:v>
                </c:pt>
                <c:pt idx="28786">
                  <c:v>232.18</c:v>
                </c:pt>
                <c:pt idx="28787">
                  <c:v>76.069999999999993</c:v>
                </c:pt>
                <c:pt idx="28788">
                  <c:v>847.04</c:v>
                </c:pt>
                <c:pt idx="28789">
                  <c:v>569.07000000000005</c:v>
                </c:pt>
                <c:pt idx="28790">
                  <c:v>768.68</c:v>
                </c:pt>
                <c:pt idx="28791">
                  <c:v>170.5</c:v>
                </c:pt>
                <c:pt idx="28792">
                  <c:v>93.12</c:v>
                </c:pt>
                <c:pt idx="28793">
                  <c:v>242.39</c:v>
                </c:pt>
                <c:pt idx="28794">
                  <c:v>278.55</c:v>
                </c:pt>
                <c:pt idx="28795">
                  <c:v>0.62</c:v>
                </c:pt>
                <c:pt idx="28796">
                  <c:v>353.17</c:v>
                </c:pt>
                <c:pt idx="28797">
                  <c:v>262.25</c:v>
                </c:pt>
                <c:pt idx="28798">
                  <c:v>425.72</c:v>
                </c:pt>
                <c:pt idx="28799">
                  <c:v>134.09</c:v>
                </c:pt>
                <c:pt idx="28800">
                  <c:v>0.62</c:v>
                </c:pt>
                <c:pt idx="28801">
                  <c:v>0.62</c:v>
                </c:pt>
                <c:pt idx="28802">
                  <c:v>0.62</c:v>
                </c:pt>
                <c:pt idx="28803">
                  <c:v>0.62</c:v>
                </c:pt>
                <c:pt idx="28804">
                  <c:v>69.069999999999993</c:v>
                </c:pt>
                <c:pt idx="28805">
                  <c:v>207.1</c:v>
                </c:pt>
                <c:pt idx="28806">
                  <c:v>0.62</c:v>
                </c:pt>
                <c:pt idx="28807">
                  <c:v>0.62</c:v>
                </c:pt>
                <c:pt idx="28808">
                  <c:v>453.48</c:v>
                </c:pt>
                <c:pt idx="28809">
                  <c:v>221.45</c:v>
                </c:pt>
                <c:pt idx="28810">
                  <c:v>219.01</c:v>
                </c:pt>
                <c:pt idx="28811">
                  <c:v>108.52</c:v>
                </c:pt>
                <c:pt idx="28812">
                  <c:v>249.68</c:v>
                </c:pt>
                <c:pt idx="28813">
                  <c:v>203.49</c:v>
                </c:pt>
                <c:pt idx="28814">
                  <c:v>596.29999999999995</c:v>
                </c:pt>
                <c:pt idx="28815">
                  <c:v>77.739999999999995</c:v>
                </c:pt>
                <c:pt idx="28816">
                  <c:v>575.77</c:v>
                </c:pt>
                <c:pt idx="28817">
                  <c:v>213.55</c:v>
                </c:pt>
                <c:pt idx="28818">
                  <c:v>279.82</c:v>
                </c:pt>
                <c:pt idx="28819">
                  <c:v>0.62</c:v>
                </c:pt>
                <c:pt idx="28820">
                  <c:v>46.86</c:v>
                </c:pt>
                <c:pt idx="28821">
                  <c:v>138.37</c:v>
                </c:pt>
                <c:pt idx="28822">
                  <c:v>433.55</c:v>
                </c:pt>
                <c:pt idx="28823">
                  <c:v>155.4</c:v>
                </c:pt>
                <c:pt idx="28824">
                  <c:v>205.32</c:v>
                </c:pt>
                <c:pt idx="28825">
                  <c:v>217.52</c:v>
                </c:pt>
                <c:pt idx="28826">
                  <c:v>309.41000000000003</c:v>
                </c:pt>
                <c:pt idx="28827">
                  <c:v>80.510000000000005</c:v>
                </c:pt>
                <c:pt idx="28828">
                  <c:v>288.8</c:v>
                </c:pt>
                <c:pt idx="28829">
                  <c:v>32.86</c:v>
                </c:pt>
                <c:pt idx="28830">
                  <c:v>50.66</c:v>
                </c:pt>
                <c:pt idx="28831">
                  <c:v>559.54999999999995</c:v>
                </c:pt>
                <c:pt idx="28832">
                  <c:v>393.85</c:v>
                </c:pt>
                <c:pt idx="28833">
                  <c:v>279.7</c:v>
                </c:pt>
                <c:pt idx="28834">
                  <c:v>59.26</c:v>
                </c:pt>
                <c:pt idx="28835">
                  <c:v>58.98</c:v>
                </c:pt>
                <c:pt idx="28836">
                  <c:v>75.760000000000005</c:v>
                </c:pt>
                <c:pt idx="28837">
                  <c:v>0.62</c:v>
                </c:pt>
                <c:pt idx="28838">
                  <c:v>390.43</c:v>
                </c:pt>
                <c:pt idx="28839">
                  <c:v>0.62</c:v>
                </c:pt>
                <c:pt idx="28840">
                  <c:v>487.45</c:v>
                </c:pt>
                <c:pt idx="28841">
                  <c:v>229.74</c:v>
                </c:pt>
                <c:pt idx="28842">
                  <c:v>322.85000000000002</c:v>
                </c:pt>
                <c:pt idx="28843">
                  <c:v>88.23</c:v>
                </c:pt>
                <c:pt idx="28844">
                  <c:v>224.16</c:v>
                </c:pt>
                <c:pt idx="28845">
                  <c:v>27.92</c:v>
                </c:pt>
                <c:pt idx="28846">
                  <c:v>413.84</c:v>
                </c:pt>
                <c:pt idx="28847">
                  <c:v>57.07</c:v>
                </c:pt>
                <c:pt idx="28848">
                  <c:v>411.8</c:v>
                </c:pt>
                <c:pt idx="28849">
                  <c:v>222.73</c:v>
                </c:pt>
                <c:pt idx="28850">
                  <c:v>0.62</c:v>
                </c:pt>
                <c:pt idx="28851">
                  <c:v>62.48</c:v>
                </c:pt>
                <c:pt idx="28852">
                  <c:v>0.62</c:v>
                </c:pt>
                <c:pt idx="28853">
                  <c:v>0.62</c:v>
                </c:pt>
                <c:pt idx="28854">
                  <c:v>144.08000000000001</c:v>
                </c:pt>
                <c:pt idx="28855">
                  <c:v>249.4</c:v>
                </c:pt>
                <c:pt idx="28856">
                  <c:v>0.62</c:v>
                </c:pt>
                <c:pt idx="28857">
                  <c:v>154.55000000000001</c:v>
                </c:pt>
                <c:pt idx="28858">
                  <c:v>270.23</c:v>
                </c:pt>
                <c:pt idx="28859">
                  <c:v>301.20999999999998</c:v>
                </c:pt>
                <c:pt idx="28860">
                  <c:v>79.400000000000006</c:v>
                </c:pt>
                <c:pt idx="28861">
                  <c:v>32.049999999999997</c:v>
                </c:pt>
                <c:pt idx="28862">
                  <c:v>149.86000000000001</c:v>
                </c:pt>
                <c:pt idx="28863">
                  <c:v>192.48</c:v>
                </c:pt>
                <c:pt idx="28864">
                  <c:v>0.62</c:v>
                </c:pt>
                <c:pt idx="28865">
                  <c:v>0.62</c:v>
                </c:pt>
                <c:pt idx="28866">
                  <c:v>250.67</c:v>
                </c:pt>
                <c:pt idx="28867">
                  <c:v>205.12</c:v>
                </c:pt>
                <c:pt idx="28868">
                  <c:v>101.01</c:v>
                </c:pt>
                <c:pt idx="28869">
                  <c:v>35.200000000000003</c:v>
                </c:pt>
                <c:pt idx="28870">
                  <c:v>85.4</c:v>
                </c:pt>
                <c:pt idx="28871">
                  <c:v>161.34</c:v>
                </c:pt>
                <c:pt idx="28872">
                  <c:v>440.65</c:v>
                </c:pt>
                <c:pt idx="28873">
                  <c:v>836.09</c:v>
                </c:pt>
                <c:pt idx="28874">
                  <c:v>719.66</c:v>
                </c:pt>
                <c:pt idx="28875">
                  <c:v>574.13</c:v>
                </c:pt>
                <c:pt idx="28876">
                  <c:v>327.27</c:v>
                </c:pt>
                <c:pt idx="28877">
                  <c:v>170.07</c:v>
                </c:pt>
                <c:pt idx="28878">
                  <c:v>83.33</c:v>
                </c:pt>
                <c:pt idx="28879">
                  <c:v>0.62</c:v>
                </c:pt>
                <c:pt idx="28880">
                  <c:v>77.09</c:v>
                </c:pt>
                <c:pt idx="28881">
                  <c:v>31.97</c:v>
                </c:pt>
                <c:pt idx="28882">
                  <c:v>126.88</c:v>
                </c:pt>
                <c:pt idx="28883">
                  <c:v>157.15</c:v>
                </c:pt>
                <c:pt idx="28884">
                  <c:v>169.44</c:v>
                </c:pt>
                <c:pt idx="28885">
                  <c:v>67.58</c:v>
                </c:pt>
                <c:pt idx="28886">
                  <c:v>59.6</c:v>
                </c:pt>
                <c:pt idx="28887">
                  <c:v>420.15</c:v>
                </c:pt>
                <c:pt idx="28888">
                  <c:v>505.15</c:v>
                </c:pt>
                <c:pt idx="28889">
                  <c:v>175.17</c:v>
                </c:pt>
                <c:pt idx="28890">
                  <c:v>0.62</c:v>
                </c:pt>
                <c:pt idx="28891">
                  <c:v>316.61</c:v>
                </c:pt>
                <c:pt idx="28892">
                  <c:v>5.69</c:v>
                </c:pt>
                <c:pt idx="28893">
                  <c:v>150.12</c:v>
                </c:pt>
                <c:pt idx="28894">
                  <c:v>82.8</c:v>
                </c:pt>
                <c:pt idx="28895">
                  <c:v>0.62</c:v>
                </c:pt>
                <c:pt idx="28896">
                  <c:v>148.16999999999999</c:v>
                </c:pt>
                <c:pt idx="28897">
                  <c:v>111.15</c:v>
                </c:pt>
                <c:pt idx="28898">
                  <c:v>150.61000000000001</c:v>
                </c:pt>
                <c:pt idx="28899">
                  <c:v>220.79</c:v>
                </c:pt>
                <c:pt idx="28900">
                  <c:v>176.17</c:v>
                </c:pt>
                <c:pt idx="28901">
                  <c:v>210.14</c:v>
                </c:pt>
                <c:pt idx="28902">
                  <c:v>105.69</c:v>
                </c:pt>
                <c:pt idx="28903">
                  <c:v>434.16</c:v>
                </c:pt>
                <c:pt idx="28904">
                  <c:v>70.349999999999994</c:v>
                </c:pt>
                <c:pt idx="28905">
                  <c:v>143.12</c:v>
                </c:pt>
                <c:pt idx="28906">
                  <c:v>218.11</c:v>
                </c:pt>
                <c:pt idx="28907">
                  <c:v>455.47</c:v>
                </c:pt>
                <c:pt idx="28908">
                  <c:v>147.35</c:v>
                </c:pt>
                <c:pt idx="28909">
                  <c:v>155.41999999999999</c:v>
                </c:pt>
                <c:pt idx="28910">
                  <c:v>376.25</c:v>
                </c:pt>
                <c:pt idx="28911">
                  <c:v>331.05</c:v>
                </c:pt>
                <c:pt idx="28912">
                  <c:v>26.98</c:v>
                </c:pt>
                <c:pt idx="28913">
                  <c:v>109.02</c:v>
                </c:pt>
                <c:pt idx="28914">
                  <c:v>316.82</c:v>
                </c:pt>
                <c:pt idx="28915">
                  <c:v>195.95</c:v>
                </c:pt>
                <c:pt idx="28916">
                  <c:v>47.72</c:v>
                </c:pt>
                <c:pt idx="28917">
                  <c:v>1439.57</c:v>
                </c:pt>
                <c:pt idx="28918">
                  <c:v>414.41</c:v>
                </c:pt>
                <c:pt idx="28919">
                  <c:v>249.34</c:v>
                </c:pt>
                <c:pt idx="28920">
                  <c:v>130.49</c:v>
                </c:pt>
                <c:pt idx="28921">
                  <c:v>139.88</c:v>
                </c:pt>
                <c:pt idx="28922">
                  <c:v>196.28</c:v>
                </c:pt>
                <c:pt idx="28923">
                  <c:v>152.35</c:v>
                </c:pt>
                <c:pt idx="28924">
                  <c:v>223.9</c:v>
                </c:pt>
                <c:pt idx="28925">
                  <c:v>254.42</c:v>
                </c:pt>
                <c:pt idx="28926">
                  <c:v>127.93</c:v>
                </c:pt>
                <c:pt idx="28927">
                  <c:v>220.24</c:v>
                </c:pt>
                <c:pt idx="28928">
                  <c:v>128.6</c:v>
                </c:pt>
                <c:pt idx="28929">
                  <c:v>239.17</c:v>
                </c:pt>
                <c:pt idx="28930">
                  <c:v>748.88</c:v>
                </c:pt>
                <c:pt idx="28931">
                  <c:v>312.32</c:v>
                </c:pt>
                <c:pt idx="28932">
                  <c:v>81.12</c:v>
                </c:pt>
                <c:pt idx="28933">
                  <c:v>193.04</c:v>
                </c:pt>
                <c:pt idx="28934">
                  <c:v>331.54</c:v>
                </c:pt>
                <c:pt idx="28935">
                  <c:v>184.11</c:v>
                </c:pt>
                <c:pt idx="28936">
                  <c:v>45.94</c:v>
                </c:pt>
                <c:pt idx="28937">
                  <c:v>0.62</c:v>
                </c:pt>
                <c:pt idx="28938">
                  <c:v>52.64</c:v>
                </c:pt>
                <c:pt idx="28939">
                  <c:v>0.62</c:v>
                </c:pt>
                <c:pt idx="28940">
                  <c:v>411.38</c:v>
                </c:pt>
                <c:pt idx="28941">
                  <c:v>358.16</c:v>
                </c:pt>
                <c:pt idx="28942">
                  <c:v>178.5</c:v>
                </c:pt>
                <c:pt idx="28943">
                  <c:v>203.45</c:v>
                </c:pt>
                <c:pt idx="28944">
                  <c:v>49.96</c:v>
                </c:pt>
                <c:pt idx="28945">
                  <c:v>0.62</c:v>
                </c:pt>
                <c:pt idx="28946">
                  <c:v>130.51</c:v>
                </c:pt>
                <c:pt idx="28947">
                  <c:v>172.18</c:v>
                </c:pt>
                <c:pt idx="28948">
                  <c:v>410.44</c:v>
                </c:pt>
                <c:pt idx="28949">
                  <c:v>226.02</c:v>
                </c:pt>
                <c:pt idx="28950">
                  <c:v>197.23</c:v>
                </c:pt>
                <c:pt idx="28951">
                  <c:v>294.48</c:v>
                </c:pt>
                <c:pt idx="28952">
                  <c:v>181.99</c:v>
                </c:pt>
                <c:pt idx="28953">
                  <c:v>153.19999999999999</c:v>
                </c:pt>
                <c:pt idx="28954">
                  <c:v>128.08000000000001</c:v>
                </c:pt>
                <c:pt idx="28955">
                  <c:v>99.91</c:v>
                </c:pt>
                <c:pt idx="28956">
                  <c:v>197</c:v>
                </c:pt>
                <c:pt idx="28957">
                  <c:v>235.06</c:v>
                </c:pt>
                <c:pt idx="28958">
                  <c:v>217.07</c:v>
                </c:pt>
                <c:pt idx="28959">
                  <c:v>0.62</c:v>
                </c:pt>
                <c:pt idx="28960">
                  <c:v>407.19</c:v>
                </c:pt>
                <c:pt idx="28961">
                  <c:v>129.16</c:v>
                </c:pt>
                <c:pt idx="28962">
                  <c:v>445.49</c:v>
                </c:pt>
                <c:pt idx="28963">
                  <c:v>208.89</c:v>
                </c:pt>
                <c:pt idx="28964">
                  <c:v>4.7699999999999996</c:v>
                </c:pt>
                <c:pt idx="28965">
                  <c:v>74.86</c:v>
                </c:pt>
                <c:pt idx="28966">
                  <c:v>307.87</c:v>
                </c:pt>
                <c:pt idx="28967">
                  <c:v>0.62</c:v>
                </c:pt>
                <c:pt idx="28968">
                  <c:v>51.64</c:v>
                </c:pt>
                <c:pt idx="28969">
                  <c:v>130.80000000000001</c:v>
                </c:pt>
                <c:pt idx="28970">
                  <c:v>236.32</c:v>
                </c:pt>
                <c:pt idx="28971">
                  <c:v>0.62</c:v>
                </c:pt>
                <c:pt idx="28972">
                  <c:v>28.93</c:v>
                </c:pt>
                <c:pt idx="28973">
                  <c:v>0.62</c:v>
                </c:pt>
                <c:pt idx="28974">
                  <c:v>103.1</c:v>
                </c:pt>
                <c:pt idx="28975">
                  <c:v>451.85</c:v>
                </c:pt>
                <c:pt idx="28976">
                  <c:v>137.32</c:v>
                </c:pt>
                <c:pt idx="28977">
                  <c:v>121.68</c:v>
                </c:pt>
                <c:pt idx="28978">
                  <c:v>0.62</c:v>
                </c:pt>
                <c:pt idx="28979">
                  <c:v>0.62</c:v>
                </c:pt>
                <c:pt idx="28980">
                  <c:v>246</c:v>
                </c:pt>
                <c:pt idx="28981">
                  <c:v>187.57</c:v>
                </c:pt>
                <c:pt idx="28982">
                  <c:v>0.62</c:v>
                </c:pt>
                <c:pt idx="28983">
                  <c:v>254.36</c:v>
                </c:pt>
                <c:pt idx="28984">
                  <c:v>71.959999999999994</c:v>
                </c:pt>
                <c:pt idx="28985">
                  <c:v>210.95</c:v>
                </c:pt>
                <c:pt idx="28986">
                  <c:v>378.59</c:v>
                </c:pt>
                <c:pt idx="28987">
                  <c:v>159.55000000000001</c:v>
                </c:pt>
                <c:pt idx="28988">
                  <c:v>4.29</c:v>
                </c:pt>
                <c:pt idx="28989">
                  <c:v>228.64</c:v>
                </c:pt>
                <c:pt idx="28990">
                  <c:v>203.58</c:v>
                </c:pt>
                <c:pt idx="28991">
                  <c:v>12.16</c:v>
                </c:pt>
                <c:pt idx="28992">
                  <c:v>123.57</c:v>
                </c:pt>
                <c:pt idx="28993">
                  <c:v>184.89</c:v>
                </c:pt>
                <c:pt idx="28994">
                  <c:v>186.5</c:v>
                </c:pt>
                <c:pt idx="28995">
                  <c:v>86.8</c:v>
                </c:pt>
                <c:pt idx="28996">
                  <c:v>197.24</c:v>
                </c:pt>
                <c:pt idx="28997">
                  <c:v>105.04</c:v>
                </c:pt>
                <c:pt idx="28998">
                  <c:v>107.62</c:v>
                </c:pt>
                <c:pt idx="28999">
                  <c:v>0.62</c:v>
                </c:pt>
                <c:pt idx="29000">
                  <c:v>197.85</c:v>
                </c:pt>
                <c:pt idx="29001">
                  <c:v>168.64</c:v>
                </c:pt>
                <c:pt idx="29002">
                  <c:v>81.31</c:v>
                </c:pt>
                <c:pt idx="29003">
                  <c:v>0.62</c:v>
                </c:pt>
                <c:pt idx="29004">
                  <c:v>155.94999999999999</c:v>
                </c:pt>
                <c:pt idx="29005">
                  <c:v>101.7</c:v>
                </c:pt>
                <c:pt idx="29006">
                  <c:v>0.62</c:v>
                </c:pt>
                <c:pt idx="29007">
                  <c:v>0.62</c:v>
                </c:pt>
                <c:pt idx="29008">
                  <c:v>38.46</c:v>
                </c:pt>
                <c:pt idx="29009">
                  <c:v>359.83</c:v>
                </c:pt>
                <c:pt idx="29010">
                  <c:v>47.22</c:v>
                </c:pt>
                <c:pt idx="29011">
                  <c:v>0.62</c:v>
                </c:pt>
                <c:pt idx="29012">
                  <c:v>109.61</c:v>
                </c:pt>
                <c:pt idx="29013">
                  <c:v>85.4</c:v>
                </c:pt>
                <c:pt idx="29014">
                  <c:v>243.04</c:v>
                </c:pt>
                <c:pt idx="29015">
                  <c:v>299.95</c:v>
                </c:pt>
                <c:pt idx="29016">
                  <c:v>0.62</c:v>
                </c:pt>
                <c:pt idx="29017">
                  <c:v>138.41999999999999</c:v>
                </c:pt>
                <c:pt idx="29018">
                  <c:v>337.8</c:v>
                </c:pt>
                <c:pt idx="29019">
                  <c:v>0.62</c:v>
                </c:pt>
                <c:pt idx="29020">
                  <c:v>301.05</c:v>
                </c:pt>
                <c:pt idx="29021">
                  <c:v>403.7</c:v>
                </c:pt>
                <c:pt idx="29022">
                  <c:v>0.62</c:v>
                </c:pt>
                <c:pt idx="29023">
                  <c:v>447.92</c:v>
                </c:pt>
                <c:pt idx="29024">
                  <c:v>289.14</c:v>
                </c:pt>
                <c:pt idx="29025">
                  <c:v>226.45</c:v>
                </c:pt>
                <c:pt idx="29026">
                  <c:v>0.62</c:v>
                </c:pt>
                <c:pt idx="29027">
                  <c:v>0.62</c:v>
                </c:pt>
                <c:pt idx="29028">
                  <c:v>193.68</c:v>
                </c:pt>
                <c:pt idx="29029">
                  <c:v>91.09</c:v>
                </c:pt>
                <c:pt idx="29030">
                  <c:v>191.76</c:v>
                </c:pt>
                <c:pt idx="29031">
                  <c:v>6.22</c:v>
                </c:pt>
                <c:pt idx="29032">
                  <c:v>363.85</c:v>
                </c:pt>
                <c:pt idx="29033">
                  <c:v>411.13</c:v>
                </c:pt>
                <c:pt idx="29034">
                  <c:v>136.5</c:v>
                </c:pt>
                <c:pt idx="29035">
                  <c:v>0.62</c:v>
                </c:pt>
                <c:pt idx="29036">
                  <c:v>0.62</c:v>
                </c:pt>
                <c:pt idx="29037">
                  <c:v>214.16</c:v>
                </c:pt>
                <c:pt idx="29038">
                  <c:v>0.62</c:v>
                </c:pt>
                <c:pt idx="29039">
                  <c:v>29.38</c:v>
                </c:pt>
                <c:pt idx="29040">
                  <c:v>220.4</c:v>
                </c:pt>
                <c:pt idx="29041">
                  <c:v>226.65</c:v>
                </c:pt>
                <c:pt idx="29042">
                  <c:v>222.35</c:v>
                </c:pt>
                <c:pt idx="29043">
                  <c:v>88.11</c:v>
                </c:pt>
                <c:pt idx="29044">
                  <c:v>169.57</c:v>
                </c:pt>
                <c:pt idx="29045">
                  <c:v>383.03</c:v>
                </c:pt>
                <c:pt idx="29046">
                  <c:v>319.3</c:v>
                </c:pt>
                <c:pt idx="29047">
                  <c:v>178.95</c:v>
                </c:pt>
                <c:pt idx="29048">
                  <c:v>73.5</c:v>
                </c:pt>
                <c:pt idx="29049">
                  <c:v>99.65</c:v>
                </c:pt>
                <c:pt idx="29050">
                  <c:v>148.63</c:v>
                </c:pt>
                <c:pt idx="29051">
                  <c:v>333.29</c:v>
                </c:pt>
                <c:pt idx="29052">
                  <c:v>73.09</c:v>
                </c:pt>
                <c:pt idx="29053">
                  <c:v>132.22999999999999</c:v>
                </c:pt>
                <c:pt idx="29054">
                  <c:v>0.62</c:v>
                </c:pt>
                <c:pt idx="29055">
                  <c:v>0.62</c:v>
                </c:pt>
                <c:pt idx="29056">
                  <c:v>15.3</c:v>
                </c:pt>
                <c:pt idx="29057">
                  <c:v>0.62</c:v>
                </c:pt>
                <c:pt idx="29058">
                  <c:v>446.12</c:v>
                </c:pt>
                <c:pt idx="29059">
                  <c:v>263.36</c:v>
                </c:pt>
                <c:pt idx="29060">
                  <c:v>148.44</c:v>
                </c:pt>
                <c:pt idx="29061">
                  <c:v>105.89</c:v>
                </c:pt>
                <c:pt idx="29062">
                  <c:v>73.27</c:v>
                </c:pt>
                <c:pt idx="29063">
                  <c:v>179.51</c:v>
                </c:pt>
                <c:pt idx="29064">
                  <c:v>359.92</c:v>
                </c:pt>
                <c:pt idx="29065">
                  <c:v>207.33</c:v>
                </c:pt>
                <c:pt idx="29066">
                  <c:v>529.11</c:v>
                </c:pt>
                <c:pt idx="29067">
                  <c:v>274.67</c:v>
                </c:pt>
                <c:pt idx="29068">
                  <c:v>53.48</c:v>
                </c:pt>
                <c:pt idx="29069">
                  <c:v>102.53</c:v>
                </c:pt>
                <c:pt idx="29070">
                  <c:v>159.47</c:v>
                </c:pt>
                <c:pt idx="29071">
                  <c:v>90.37</c:v>
                </c:pt>
                <c:pt idx="29072">
                  <c:v>130.9</c:v>
                </c:pt>
                <c:pt idx="29073">
                  <c:v>696.47</c:v>
                </c:pt>
                <c:pt idx="29074">
                  <c:v>60.66</c:v>
                </c:pt>
                <c:pt idx="29075">
                  <c:v>0.62</c:v>
                </c:pt>
                <c:pt idx="29076">
                  <c:v>68.42</c:v>
                </c:pt>
                <c:pt idx="29077">
                  <c:v>194.3</c:v>
                </c:pt>
                <c:pt idx="29078">
                  <c:v>427.76</c:v>
                </c:pt>
                <c:pt idx="29079">
                  <c:v>158.66</c:v>
                </c:pt>
                <c:pt idx="29080">
                  <c:v>139.69999999999999</c:v>
                </c:pt>
                <c:pt idx="29081">
                  <c:v>299.69</c:v>
                </c:pt>
                <c:pt idx="29082">
                  <c:v>196.78</c:v>
                </c:pt>
                <c:pt idx="29083">
                  <c:v>130.96</c:v>
                </c:pt>
                <c:pt idx="29084">
                  <c:v>199.96</c:v>
                </c:pt>
                <c:pt idx="29085">
                  <c:v>152.06</c:v>
                </c:pt>
                <c:pt idx="29086">
                  <c:v>176.75</c:v>
                </c:pt>
                <c:pt idx="29087">
                  <c:v>0.62</c:v>
                </c:pt>
                <c:pt idx="29088">
                  <c:v>85.57</c:v>
                </c:pt>
                <c:pt idx="29089">
                  <c:v>0.62</c:v>
                </c:pt>
                <c:pt idx="29090">
                  <c:v>189.84</c:v>
                </c:pt>
                <c:pt idx="29091">
                  <c:v>269.27</c:v>
                </c:pt>
                <c:pt idx="29092">
                  <c:v>287.93</c:v>
                </c:pt>
                <c:pt idx="29093">
                  <c:v>157.27000000000001</c:v>
                </c:pt>
                <c:pt idx="29094">
                  <c:v>186.79</c:v>
                </c:pt>
                <c:pt idx="29095">
                  <c:v>54.54</c:v>
                </c:pt>
                <c:pt idx="29096">
                  <c:v>0.62</c:v>
                </c:pt>
                <c:pt idx="29097">
                  <c:v>281.76</c:v>
                </c:pt>
                <c:pt idx="29098">
                  <c:v>0.62</c:v>
                </c:pt>
                <c:pt idx="29099">
                  <c:v>138.79</c:v>
                </c:pt>
                <c:pt idx="29100">
                  <c:v>139.9</c:v>
                </c:pt>
                <c:pt idx="29101">
                  <c:v>107.61</c:v>
                </c:pt>
                <c:pt idx="29102">
                  <c:v>174.52</c:v>
                </c:pt>
                <c:pt idx="29103">
                  <c:v>33.54</c:v>
                </c:pt>
                <c:pt idx="29104">
                  <c:v>303.39</c:v>
                </c:pt>
                <c:pt idx="29105">
                  <c:v>0.62</c:v>
                </c:pt>
                <c:pt idx="29106">
                  <c:v>248.37</c:v>
                </c:pt>
                <c:pt idx="29107">
                  <c:v>201.01</c:v>
                </c:pt>
                <c:pt idx="29108">
                  <c:v>411.42</c:v>
                </c:pt>
                <c:pt idx="29109">
                  <c:v>110.12</c:v>
                </c:pt>
                <c:pt idx="29110">
                  <c:v>844.23</c:v>
                </c:pt>
                <c:pt idx="29111">
                  <c:v>489.85</c:v>
                </c:pt>
                <c:pt idx="29112">
                  <c:v>268.14999999999998</c:v>
                </c:pt>
                <c:pt idx="29113">
                  <c:v>205.87</c:v>
                </c:pt>
                <c:pt idx="29114">
                  <c:v>131</c:v>
                </c:pt>
                <c:pt idx="29115">
                  <c:v>101.1</c:v>
                </c:pt>
                <c:pt idx="29116">
                  <c:v>121.77</c:v>
                </c:pt>
                <c:pt idx="29117">
                  <c:v>277.47000000000003</c:v>
                </c:pt>
                <c:pt idx="29118">
                  <c:v>0.62</c:v>
                </c:pt>
                <c:pt idx="29119">
                  <c:v>422.74</c:v>
                </c:pt>
                <c:pt idx="29120">
                  <c:v>378.01</c:v>
                </c:pt>
                <c:pt idx="29121">
                  <c:v>233.37</c:v>
                </c:pt>
                <c:pt idx="29122">
                  <c:v>199.38</c:v>
                </c:pt>
                <c:pt idx="29123">
                  <c:v>221.42</c:v>
                </c:pt>
                <c:pt idx="29124">
                  <c:v>47.62</c:v>
                </c:pt>
                <c:pt idx="29125">
                  <c:v>0.62</c:v>
                </c:pt>
                <c:pt idx="29126">
                  <c:v>129.04</c:v>
                </c:pt>
                <c:pt idx="29127">
                  <c:v>10.199999999999999</c:v>
                </c:pt>
                <c:pt idx="29128">
                  <c:v>195.36</c:v>
                </c:pt>
                <c:pt idx="29129">
                  <c:v>26.64</c:v>
                </c:pt>
                <c:pt idx="29130">
                  <c:v>186.23</c:v>
                </c:pt>
                <c:pt idx="29131">
                  <c:v>180.93</c:v>
                </c:pt>
                <c:pt idx="29132">
                  <c:v>116.7</c:v>
                </c:pt>
                <c:pt idx="29133">
                  <c:v>0.62</c:v>
                </c:pt>
                <c:pt idx="29134">
                  <c:v>113.23</c:v>
                </c:pt>
                <c:pt idx="29135">
                  <c:v>153.63999999999999</c:v>
                </c:pt>
                <c:pt idx="29136">
                  <c:v>150.66999999999999</c:v>
                </c:pt>
                <c:pt idx="29137">
                  <c:v>59.71</c:v>
                </c:pt>
                <c:pt idx="29138">
                  <c:v>260.77</c:v>
                </c:pt>
                <c:pt idx="29139">
                  <c:v>412.28</c:v>
                </c:pt>
                <c:pt idx="29140">
                  <c:v>156.59</c:v>
                </c:pt>
                <c:pt idx="29141">
                  <c:v>0.62</c:v>
                </c:pt>
                <c:pt idx="29142">
                  <c:v>95.87</c:v>
                </c:pt>
                <c:pt idx="29143">
                  <c:v>146.13999999999999</c:v>
                </c:pt>
                <c:pt idx="29144">
                  <c:v>0.62</c:v>
                </c:pt>
                <c:pt idx="29145">
                  <c:v>0.62</c:v>
                </c:pt>
                <c:pt idx="29146">
                  <c:v>369.23</c:v>
                </c:pt>
                <c:pt idx="29147">
                  <c:v>43.15</c:v>
                </c:pt>
                <c:pt idx="29148">
                  <c:v>301.97000000000003</c:v>
                </c:pt>
                <c:pt idx="29149">
                  <c:v>309.74</c:v>
                </c:pt>
                <c:pt idx="29150">
                  <c:v>258.51</c:v>
                </c:pt>
                <c:pt idx="29151">
                  <c:v>418.69</c:v>
                </c:pt>
                <c:pt idx="29152">
                  <c:v>233.79</c:v>
                </c:pt>
                <c:pt idx="29153">
                  <c:v>43.03</c:v>
                </c:pt>
                <c:pt idx="29154">
                  <c:v>59.8</c:v>
                </c:pt>
                <c:pt idx="29155">
                  <c:v>338.67</c:v>
                </c:pt>
                <c:pt idx="29156">
                  <c:v>98.18</c:v>
                </c:pt>
                <c:pt idx="29157">
                  <c:v>0.62</c:v>
                </c:pt>
                <c:pt idx="29158">
                  <c:v>248.83</c:v>
                </c:pt>
                <c:pt idx="29159">
                  <c:v>544.29</c:v>
                </c:pt>
                <c:pt idx="29160">
                  <c:v>80.95</c:v>
                </c:pt>
                <c:pt idx="29161">
                  <c:v>86.08</c:v>
                </c:pt>
                <c:pt idx="29162">
                  <c:v>90.47</c:v>
                </c:pt>
                <c:pt idx="29163">
                  <c:v>186.82</c:v>
                </c:pt>
                <c:pt idx="29164">
                  <c:v>44.54</c:v>
                </c:pt>
                <c:pt idx="29165">
                  <c:v>67.739999999999995</c:v>
                </c:pt>
                <c:pt idx="29166">
                  <c:v>258.7</c:v>
                </c:pt>
                <c:pt idx="29167">
                  <c:v>412.38</c:v>
                </c:pt>
                <c:pt idx="29168">
                  <c:v>57.97</c:v>
                </c:pt>
                <c:pt idx="29169">
                  <c:v>206.54</c:v>
                </c:pt>
                <c:pt idx="29170">
                  <c:v>590.95000000000005</c:v>
                </c:pt>
                <c:pt idx="29171">
                  <c:v>0.62</c:v>
                </c:pt>
                <c:pt idx="29172">
                  <c:v>339.49</c:v>
                </c:pt>
                <c:pt idx="29173">
                  <c:v>102.28</c:v>
                </c:pt>
                <c:pt idx="29174">
                  <c:v>278.25</c:v>
                </c:pt>
                <c:pt idx="29175">
                  <c:v>149.16</c:v>
                </c:pt>
                <c:pt idx="29176">
                  <c:v>191.39</c:v>
                </c:pt>
                <c:pt idx="29177">
                  <c:v>138.88999999999999</c:v>
                </c:pt>
                <c:pt idx="29178">
                  <c:v>0.62</c:v>
                </c:pt>
                <c:pt idx="29179">
                  <c:v>0.62</c:v>
                </c:pt>
                <c:pt idx="29180">
                  <c:v>174.41</c:v>
                </c:pt>
                <c:pt idx="29181">
                  <c:v>0.62</c:v>
                </c:pt>
                <c:pt idx="29182">
                  <c:v>30.26</c:v>
                </c:pt>
                <c:pt idx="29183">
                  <c:v>0.62</c:v>
                </c:pt>
                <c:pt idx="29184">
                  <c:v>329.87</c:v>
                </c:pt>
                <c:pt idx="29185">
                  <c:v>247.45</c:v>
                </c:pt>
                <c:pt idx="29186">
                  <c:v>211.09</c:v>
                </c:pt>
                <c:pt idx="29187">
                  <c:v>487.3</c:v>
                </c:pt>
                <c:pt idx="29188">
                  <c:v>239.67</c:v>
                </c:pt>
                <c:pt idx="29189">
                  <c:v>0.62</c:v>
                </c:pt>
                <c:pt idx="29190">
                  <c:v>681.75</c:v>
                </c:pt>
                <c:pt idx="29191">
                  <c:v>623.95000000000005</c:v>
                </c:pt>
                <c:pt idx="29192">
                  <c:v>406.1</c:v>
                </c:pt>
                <c:pt idx="29193">
                  <c:v>186.26</c:v>
                </c:pt>
                <c:pt idx="29194">
                  <c:v>0.62</c:v>
                </c:pt>
                <c:pt idx="29195">
                  <c:v>295.3</c:v>
                </c:pt>
                <c:pt idx="29196">
                  <c:v>0.62</c:v>
                </c:pt>
                <c:pt idx="29197">
                  <c:v>417.14</c:v>
                </c:pt>
                <c:pt idx="29198">
                  <c:v>1.27</c:v>
                </c:pt>
                <c:pt idx="29199">
                  <c:v>173.38</c:v>
                </c:pt>
                <c:pt idx="29200">
                  <c:v>275.72000000000003</c:v>
                </c:pt>
                <c:pt idx="29201">
                  <c:v>0.62</c:v>
                </c:pt>
                <c:pt idx="29202">
                  <c:v>69.44</c:v>
                </c:pt>
                <c:pt idx="29203">
                  <c:v>208.1</c:v>
                </c:pt>
                <c:pt idx="29204">
                  <c:v>506.33</c:v>
                </c:pt>
                <c:pt idx="29205">
                  <c:v>70.36</c:v>
                </c:pt>
                <c:pt idx="29206">
                  <c:v>17.59</c:v>
                </c:pt>
                <c:pt idx="29207">
                  <c:v>388.85</c:v>
                </c:pt>
                <c:pt idx="29208">
                  <c:v>0.62</c:v>
                </c:pt>
                <c:pt idx="29209">
                  <c:v>0.62</c:v>
                </c:pt>
                <c:pt idx="29210">
                  <c:v>254.31</c:v>
                </c:pt>
                <c:pt idx="29211">
                  <c:v>225.89</c:v>
                </c:pt>
                <c:pt idx="29212">
                  <c:v>0.62</c:v>
                </c:pt>
                <c:pt idx="29213">
                  <c:v>169.89</c:v>
                </c:pt>
                <c:pt idx="29214">
                  <c:v>0.62</c:v>
                </c:pt>
                <c:pt idx="29215">
                  <c:v>189.05</c:v>
                </c:pt>
                <c:pt idx="29216">
                  <c:v>305.04000000000002</c:v>
                </c:pt>
                <c:pt idx="29217">
                  <c:v>45.08</c:v>
                </c:pt>
                <c:pt idx="29218">
                  <c:v>380.52</c:v>
                </c:pt>
                <c:pt idx="29219">
                  <c:v>0.62</c:v>
                </c:pt>
                <c:pt idx="29220">
                  <c:v>244.74</c:v>
                </c:pt>
                <c:pt idx="29221">
                  <c:v>276.52</c:v>
                </c:pt>
                <c:pt idx="29222">
                  <c:v>9.2799999999999994</c:v>
                </c:pt>
                <c:pt idx="29223">
                  <c:v>401.95</c:v>
                </c:pt>
                <c:pt idx="29224">
                  <c:v>107.24</c:v>
                </c:pt>
                <c:pt idx="29225">
                  <c:v>97.13</c:v>
                </c:pt>
                <c:pt idx="29226">
                  <c:v>140.96</c:v>
                </c:pt>
                <c:pt idx="29227">
                  <c:v>93.24</c:v>
                </c:pt>
                <c:pt idx="29228">
                  <c:v>92.4</c:v>
                </c:pt>
                <c:pt idx="29229">
                  <c:v>123.56</c:v>
                </c:pt>
                <c:pt idx="29230">
                  <c:v>248.1</c:v>
                </c:pt>
                <c:pt idx="29231">
                  <c:v>436.71</c:v>
                </c:pt>
                <c:pt idx="29232">
                  <c:v>213.79</c:v>
                </c:pt>
                <c:pt idx="29233">
                  <c:v>161.63999999999999</c:v>
                </c:pt>
                <c:pt idx="29234">
                  <c:v>388.97</c:v>
                </c:pt>
                <c:pt idx="29235">
                  <c:v>317.73</c:v>
                </c:pt>
                <c:pt idx="29236">
                  <c:v>209.51</c:v>
                </c:pt>
                <c:pt idx="29237">
                  <c:v>177.15</c:v>
                </c:pt>
                <c:pt idx="29238">
                  <c:v>248.28</c:v>
                </c:pt>
                <c:pt idx="29239">
                  <c:v>0.62</c:v>
                </c:pt>
                <c:pt idx="29240">
                  <c:v>240.05</c:v>
                </c:pt>
                <c:pt idx="29241">
                  <c:v>272.01</c:v>
                </c:pt>
                <c:pt idx="29242">
                  <c:v>21.79</c:v>
                </c:pt>
                <c:pt idx="29243">
                  <c:v>439.04</c:v>
                </c:pt>
                <c:pt idx="29244">
                  <c:v>326.41000000000003</c:v>
                </c:pt>
                <c:pt idx="29245">
                  <c:v>36.26</c:v>
                </c:pt>
                <c:pt idx="29246">
                  <c:v>282.8</c:v>
                </c:pt>
                <c:pt idx="29247">
                  <c:v>322.25</c:v>
                </c:pt>
                <c:pt idx="29248">
                  <c:v>150.29</c:v>
                </c:pt>
                <c:pt idx="29249">
                  <c:v>377.17</c:v>
                </c:pt>
                <c:pt idx="29250">
                  <c:v>147.69</c:v>
                </c:pt>
                <c:pt idx="29251">
                  <c:v>0.62</c:v>
                </c:pt>
                <c:pt idx="29252">
                  <c:v>243.19</c:v>
                </c:pt>
                <c:pt idx="29253">
                  <c:v>285.27</c:v>
                </c:pt>
                <c:pt idx="29254">
                  <c:v>440.92</c:v>
                </c:pt>
                <c:pt idx="29255">
                  <c:v>171.91</c:v>
                </c:pt>
                <c:pt idx="29256">
                  <c:v>250.27</c:v>
                </c:pt>
                <c:pt idx="29257">
                  <c:v>144.94</c:v>
                </c:pt>
                <c:pt idx="29258">
                  <c:v>409.05</c:v>
                </c:pt>
                <c:pt idx="29259">
                  <c:v>25.37</c:v>
                </c:pt>
                <c:pt idx="29260">
                  <c:v>136.41999999999999</c:v>
                </c:pt>
                <c:pt idx="29261">
                  <c:v>185.66</c:v>
                </c:pt>
                <c:pt idx="29262">
                  <c:v>265.14999999999998</c:v>
                </c:pt>
                <c:pt idx="29263">
                  <c:v>278.25</c:v>
                </c:pt>
                <c:pt idx="29264">
                  <c:v>200.89</c:v>
                </c:pt>
                <c:pt idx="29265">
                  <c:v>223.66</c:v>
                </c:pt>
                <c:pt idx="29266">
                  <c:v>411</c:v>
                </c:pt>
                <c:pt idx="29267">
                  <c:v>0.62</c:v>
                </c:pt>
                <c:pt idx="29268">
                  <c:v>281.97000000000003</c:v>
                </c:pt>
                <c:pt idx="29269">
                  <c:v>0.62</c:v>
                </c:pt>
                <c:pt idx="29270">
                  <c:v>382</c:v>
                </c:pt>
                <c:pt idx="29271">
                  <c:v>63.13</c:v>
                </c:pt>
                <c:pt idx="29272">
                  <c:v>353.63</c:v>
                </c:pt>
                <c:pt idx="29273">
                  <c:v>234.67</c:v>
                </c:pt>
                <c:pt idx="29274">
                  <c:v>356.38</c:v>
                </c:pt>
                <c:pt idx="29275">
                  <c:v>218.42</c:v>
                </c:pt>
                <c:pt idx="29276">
                  <c:v>202.56</c:v>
                </c:pt>
                <c:pt idx="29277">
                  <c:v>229.09</c:v>
                </c:pt>
                <c:pt idx="29278">
                  <c:v>91.2</c:v>
                </c:pt>
                <c:pt idx="29279">
                  <c:v>253.74</c:v>
                </c:pt>
                <c:pt idx="29280">
                  <c:v>144.06</c:v>
                </c:pt>
                <c:pt idx="29281">
                  <c:v>272.83999999999997</c:v>
                </c:pt>
                <c:pt idx="29282">
                  <c:v>271.93</c:v>
                </c:pt>
                <c:pt idx="29283">
                  <c:v>0.62</c:v>
                </c:pt>
                <c:pt idx="29284">
                  <c:v>246.06</c:v>
                </c:pt>
                <c:pt idx="29285">
                  <c:v>48.94</c:v>
                </c:pt>
                <c:pt idx="29286">
                  <c:v>225.16</c:v>
                </c:pt>
                <c:pt idx="29287">
                  <c:v>157.71</c:v>
                </c:pt>
                <c:pt idx="29288">
                  <c:v>0.62</c:v>
                </c:pt>
                <c:pt idx="29289">
                  <c:v>82.68</c:v>
                </c:pt>
                <c:pt idx="29290">
                  <c:v>26.23</c:v>
                </c:pt>
                <c:pt idx="29291">
                  <c:v>211.95</c:v>
                </c:pt>
                <c:pt idx="29292">
                  <c:v>53.29</c:v>
                </c:pt>
                <c:pt idx="29293">
                  <c:v>28.42</c:v>
                </c:pt>
                <c:pt idx="29294">
                  <c:v>177.91</c:v>
                </c:pt>
                <c:pt idx="29295">
                  <c:v>0.62</c:v>
                </c:pt>
                <c:pt idx="29296">
                  <c:v>0.62</c:v>
                </c:pt>
                <c:pt idx="29297">
                  <c:v>0.62</c:v>
                </c:pt>
                <c:pt idx="29298">
                  <c:v>446.37</c:v>
                </c:pt>
                <c:pt idx="29299">
                  <c:v>301.69</c:v>
                </c:pt>
                <c:pt idx="29300">
                  <c:v>191.68</c:v>
                </c:pt>
                <c:pt idx="29301">
                  <c:v>158.97</c:v>
                </c:pt>
                <c:pt idx="29302">
                  <c:v>35.049999999999997</c:v>
                </c:pt>
                <c:pt idx="29303">
                  <c:v>436.46</c:v>
                </c:pt>
                <c:pt idx="29304">
                  <c:v>14.27</c:v>
                </c:pt>
                <c:pt idx="29305">
                  <c:v>283.97000000000003</c:v>
                </c:pt>
                <c:pt idx="29306">
                  <c:v>182.6</c:v>
                </c:pt>
                <c:pt idx="29307">
                  <c:v>211.33</c:v>
                </c:pt>
                <c:pt idx="29308">
                  <c:v>133.76</c:v>
                </c:pt>
                <c:pt idx="29309">
                  <c:v>84</c:v>
                </c:pt>
                <c:pt idx="29310">
                  <c:v>14.19</c:v>
                </c:pt>
                <c:pt idx="29311">
                  <c:v>237.97</c:v>
                </c:pt>
                <c:pt idx="29312">
                  <c:v>548.70000000000005</c:v>
                </c:pt>
                <c:pt idx="29313">
                  <c:v>167.27</c:v>
                </c:pt>
                <c:pt idx="29314">
                  <c:v>323.5</c:v>
                </c:pt>
                <c:pt idx="29315">
                  <c:v>165.96</c:v>
                </c:pt>
                <c:pt idx="29316">
                  <c:v>510.21</c:v>
                </c:pt>
                <c:pt idx="29317">
                  <c:v>57.54</c:v>
                </c:pt>
                <c:pt idx="29318">
                  <c:v>348.44</c:v>
                </c:pt>
                <c:pt idx="29319">
                  <c:v>490.02</c:v>
                </c:pt>
                <c:pt idx="29320">
                  <c:v>199.17</c:v>
                </c:pt>
                <c:pt idx="29321">
                  <c:v>191.14</c:v>
                </c:pt>
                <c:pt idx="29322">
                  <c:v>199.37</c:v>
                </c:pt>
                <c:pt idx="29323">
                  <c:v>197.47</c:v>
                </c:pt>
                <c:pt idx="29324">
                  <c:v>62.21</c:v>
                </c:pt>
                <c:pt idx="29325">
                  <c:v>213.11</c:v>
                </c:pt>
                <c:pt idx="29326">
                  <c:v>0.62</c:v>
                </c:pt>
                <c:pt idx="29327">
                  <c:v>166.48</c:v>
                </c:pt>
                <c:pt idx="29328">
                  <c:v>0.62</c:v>
                </c:pt>
                <c:pt idx="29329">
                  <c:v>69.55</c:v>
                </c:pt>
                <c:pt idx="29330">
                  <c:v>260.95</c:v>
                </c:pt>
                <c:pt idx="29331">
                  <c:v>387.08</c:v>
                </c:pt>
                <c:pt idx="29332">
                  <c:v>96.9</c:v>
                </c:pt>
                <c:pt idx="29333">
                  <c:v>381.28</c:v>
                </c:pt>
                <c:pt idx="29334">
                  <c:v>420.49</c:v>
                </c:pt>
                <c:pt idx="29335">
                  <c:v>90.16</c:v>
                </c:pt>
                <c:pt idx="29336">
                  <c:v>278.76</c:v>
                </c:pt>
                <c:pt idx="29337">
                  <c:v>377.75</c:v>
                </c:pt>
                <c:pt idx="29338">
                  <c:v>231.63</c:v>
                </c:pt>
                <c:pt idx="29339">
                  <c:v>38.6</c:v>
                </c:pt>
                <c:pt idx="29340">
                  <c:v>0.62</c:v>
                </c:pt>
                <c:pt idx="29341">
                  <c:v>229.47</c:v>
                </c:pt>
                <c:pt idx="29342">
                  <c:v>177.96</c:v>
                </c:pt>
                <c:pt idx="29343">
                  <c:v>219.64</c:v>
                </c:pt>
                <c:pt idx="29344">
                  <c:v>274.72000000000003</c:v>
                </c:pt>
                <c:pt idx="29345">
                  <c:v>274.70999999999998</c:v>
                </c:pt>
                <c:pt idx="29346">
                  <c:v>0.62</c:v>
                </c:pt>
                <c:pt idx="29347">
                  <c:v>170.22</c:v>
                </c:pt>
                <c:pt idx="29348">
                  <c:v>0.62</c:v>
                </c:pt>
                <c:pt idx="29349">
                  <c:v>194.86</c:v>
                </c:pt>
                <c:pt idx="29350">
                  <c:v>102.66</c:v>
                </c:pt>
                <c:pt idx="29351">
                  <c:v>281.25</c:v>
                </c:pt>
                <c:pt idx="29352">
                  <c:v>124.11</c:v>
                </c:pt>
                <c:pt idx="29353">
                  <c:v>0.62</c:v>
                </c:pt>
                <c:pt idx="29354">
                  <c:v>100.45</c:v>
                </c:pt>
                <c:pt idx="29355">
                  <c:v>80.02</c:v>
                </c:pt>
                <c:pt idx="29356">
                  <c:v>79.349999999999994</c:v>
                </c:pt>
                <c:pt idx="29357">
                  <c:v>82.1</c:v>
                </c:pt>
                <c:pt idx="29358">
                  <c:v>33.53</c:v>
                </c:pt>
                <c:pt idx="29359">
                  <c:v>219.1</c:v>
                </c:pt>
                <c:pt idx="29360">
                  <c:v>57.36</c:v>
                </c:pt>
                <c:pt idx="29361">
                  <c:v>80.650000000000006</c:v>
                </c:pt>
                <c:pt idx="29362">
                  <c:v>346.47</c:v>
                </c:pt>
                <c:pt idx="29363">
                  <c:v>196.91</c:v>
                </c:pt>
                <c:pt idx="29364">
                  <c:v>535.32000000000005</c:v>
                </c:pt>
                <c:pt idx="29365">
                  <c:v>0.62</c:v>
                </c:pt>
                <c:pt idx="29366">
                  <c:v>174.29</c:v>
                </c:pt>
                <c:pt idx="29367">
                  <c:v>422.02</c:v>
                </c:pt>
                <c:pt idx="29368">
                  <c:v>567.86</c:v>
                </c:pt>
                <c:pt idx="29369">
                  <c:v>241.3</c:v>
                </c:pt>
                <c:pt idx="29370">
                  <c:v>0.62</c:v>
                </c:pt>
                <c:pt idx="29371">
                  <c:v>167.76</c:v>
                </c:pt>
                <c:pt idx="29372">
                  <c:v>189.08</c:v>
                </c:pt>
                <c:pt idx="29373">
                  <c:v>444.82</c:v>
                </c:pt>
                <c:pt idx="29374">
                  <c:v>0.62</c:v>
                </c:pt>
                <c:pt idx="29375">
                  <c:v>0.62</c:v>
                </c:pt>
                <c:pt idx="29376">
                  <c:v>257.49</c:v>
                </c:pt>
                <c:pt idx="29377">
                  <c:v>202.84</c:v>
                </c:pt>
                <c:pt idx="29378">
                  <c:v>59.5</c:v>
                </c:pt>
                <c:pt idx="29379">
                  <c:v>175.98</c:v>
                </c:pt>
                <c:pt idx="29380">
                  <c:v>303.07</c:v>
                </c:pt>
                <c:pt idx="29381">
                  <c:v>816.08</c:v>
                </c:pt>
                <c:pt idx="29382">
                  <c:v>202.97</c:v>
                </c:pt>
                <c:pt idx="29383">
                  <c:v>357.66</c:v>
                </c:pt>
                <c:pt idx="29384">
                  <c:v>200.25</c:v>
                </c:pt>
                <c:pt idx="29385">
                  <c:v>199.58</c:v>
                </c:pt>
                <c:pt idx="29386">
                  <c:v>276.49</c:v>
                </c:pt>
                <c:pt idx="29387">
                  <c:v>149.18</c:v>
                </c:pt>
                <c:pt idx="29388">
                  <c:v>0.62</c:v>
                </c:pt>
                <c:pt idx="29389">
                  <c:v>24.22</c:v>
                </c:pt>
                <c:pt idx="29390">
                  <c:v>192.55</c:v>
                </c:pt>
                <c:pt idx="29391">
                  <c:v>142.91</c:v>
                </c:pt>
                <c:pt idx="29392">
                  <c:v>75.239999999999995</c:v>
                </c:pt>
                <c:pt idx="29393">
                  <c:v>180.47</c:v>
                </c:pt>
                <c:pt idx="29394">
                  <c:v>227.71</c:v>
                </c:pt>
                <c:pt idx="29395">
                  <c:v>305.22000000000003</c:v>
                </c:pt>
                <c:pt idx="29396">
                  <c:v>434.27</c:v>
                </c:pt>
                <c:pt idx="29397">
                  <c:v>193.52</c:v>
                </c:pt>
                <c:pt idx="29398">
                  <c:v>308.95</c:v>
                </c:pt>
                <c:pt idx="29399">
                  <c:v>330.65</c:v>
                </c:pt>
                <c:pt idx="29400">
                  <c:v>292.25</c:v>
                </c:pt>
                <c:pt idx="29401">
                  <c:v>155.26</c:v>
                </c:pt>
                <c:pt idx="29402">
                  <c:v>110.56</c:v>
                </c:pt>
                <c:pt idx="29403">
                  <c:v>196.41</c:v>
                </c:pt>
                <c:pt idx="29404">
                  <c:v>291.25</c:v>
                </c:pt>
                <c:pt idx="29405">
                  <c:v>0.62</c:v>
                </c:pt>
                <c:pt idx="29406">
                  <c:v>0.62</c:v>
                </c:pt>
                <c:pt idx="29407">
                  <c:v>370.11</c:v>
                </c:pt>
                <c:pt idx="29408">
                  <c:v>0.62</c:v>
                </c:pt>
                <c:pt idx="29409">
                  <c:v>285.33</c:v>
                </c:pt>
                <c:pt idx="29410">
                  <c:v>15.09</c:v>
                </c:pt>
                <c:pt idx="29411">
                  <c:v>224.13</c:v>
                </c:pt>
                <c:pt idx="29412">
                  <c:v>0.62</c:v>
                </c:pt>
                <c:pt idx="29413">
                  <c:v>59.78</c:v>
                </c:pt>
                <c:pt idx="29414">
                  <c:v>155.88</c:v>
                </c:pt>
                <c:pt idx="29415">
                  <c:v>0.62</c:v>
                </c:pt>
                <c:pt idx="29416">
                  <c:v>461.96</c:v>
                </c:pt>
                <c:pt idx="29417">
                  <c:v>281.35000000000002</c:v>
                </c:pt>
                <c:pt idx="29418">
                  <c:v>756.07</c:v>
                </c:pt>
                <c:pt idx="29419">
                  <c:v>21.22</c:v>
                </c:pt>
                <c:pt idx="29420">
                  <c:v>183.78</c:v>
                </c:pt>
                <c:pt idx="29421">
                  <c:v>289.75</c:v>
                </c:pt>
                <c:pt idx="29422">
                  <c:v>0.62</c:v>
                </c:pt>
                <c:pt idx="29423">
                  <c:v>246.71</c:v>
                </c:pt>
                <c:pt idx="29424">
                  <c:v>131.68</c:v>
                </c:pt>
                <c:pt idx="29425">
                  <c:v>109.19</c:v>
                </c:pt>
                <c:pt idx="29426">
                  <c:v>273.39</c:v>
                </c:pt>
                <c:pt idx="29427">
                  <c:v>0.62</c:v>
                </c:pt>
                <c:pt idx="29428">
                  <c:v>0.62</c:v>
                </c:pt>
                <c:pt idx="29429">
                  <c:v>84.09</c:v>
                </c:pt>
                <c:pt idx="29430">
                  <c:v>0.62</c:v>
                </c:pt>
                <c:pt idx="29431">
                  <c:v>288.38</c:v>
                </c:pt>
                <c:pt idx="29432">
                  <c:v>65.58</c:v>
                </c:pt>
                <c:pt idx="29433">
                  <c:v>575.69000000000005</c:v>
                </c:pt>
                <c:pt idx="29434">
                  <c:v>0.62</c:v>
                </c:pt>
                <c:pt idx="29435">
                  <c:v>276.86</c:v>
                </c:pt>
                <c:pt idx="29436">
                  <c:v>305.22000000000003</c:v>
                </c:pt>
                <c:pt idx="29437">
                  <c:v>144.15</c:v>
                </c:pt>
                <c:pt idx="29438">
                  <c:v>0.62</c:v>
                </c:pt>
                <c:pt idx="29439">
                  <c:v>253.63</c:v>
                </c:pt>
                <c:pt idx="29440">
                  <c:v>199.98</c:v>
                </c:pt>
                <c:pt idx="29441">
                  <c:v>132.91</c:v>
                </c:pt>
                <c:pt idx="29442">
                  <c:v>0.62</c:v>
                </c:pt>
                <c:pt idx="29443">
                  <c:v>200.01</c:v>
                </c:pt>
                <c:pt idx="29444">
                  <c:v>61.03</c:v>
                </c:pt>
                <c:pt idx="29445">
                  <c:v>265.17</c:v>
                </c:pt>
                <c:pt idx="29446">
                  <c:v>154.66999999999999</c:v>
                </c:pt>
                <c:pt idx="29447">
                  <c:v>279.41000000000003</c:v>
                </c:pt>
                <c:pt idx="29448">
                  <c:v>147.54</c:v>
                </c:pt>
                <c:pt idx="29449">
                  <c:v>35.619999999999997</c:v>
                </c:pt>
                <c:pt idx="29450">
                  <c:v>821.02</c:v>
                </c:pt>
                <c:pt idx="29451">
                  <c:v>405.34</c:v>
                </c:pt>
                <c:pt idx="29452">
                  <c:v>262.14999999999998</c:v>
                </c:pt>
                <c:pt idx="29453">
                  <c:v>95.98</c:v>
                </c:pt>
                <c:pt idx="29454">
                  <c:v>0.62</c:v>
                </c:pt>
                <c:pt idx="29455">
                  <c:v>41.65</c:v>
                </c:pt>
                <c:pt idx="29456">
                  <c:v>343.94</c:v>
                </c:pt>
                <c:pt idx="29457">
                  <c:v>145.38</c:v>
                </c:pt>
                <c:pt idx="29458">
                  <c:v>427.66</c:v>
                </c:pt>
                <c:pt idx="29459">
                  <c:v>318.38</c:v>
                </c:pt>
                <c:pt idx="29460">
                  <c:v>55.88</c:v>
                </c:pt>
                <c:pt idx="29461">
                  <c:v>183.34</c:v>
                </c:pt>
                <c:pt idx="29462">
                  <c:v>0.62</c:v>
                </c:pt>
                <c:pt idx="29463">
                  <c:v>106.04</c:v>
                </c:pt>
                <c:pt idx="29464">
                  <c:v>0.62</c:v>
                </c:pt>
                <c:pt idx="29465">
                  <c:v>0.62</c:v>
                </c:pt>
                <c:pt idx="29466">
                  <c:v>188.56</c:v>
                </c:pt>
                <c:pt idx="29467">
                  <c:v>353.95</c:v>
                </c:pt>
                <c:pt idx="29468">
                  <c:v>192.54</c:v>
                </c:pt>
                <c:pt idx="29469">
                  <c:v>412.08</c:v>
                </c:pt>
                <c:pt idx="29470">
                  <c:v>261.43</c:v>
                </c:pt>
                <c:pt idx="29471">
                  <c:v>103.04</c:v>
                </c:pt>
                <c:pt idx="29472">
                  <c:v>0.62</c:v>
                </c:pt>
                <c:pt idx="29473">
                  <c:v>172.58</c:v>
                </c:pt>
                <c:pt idx="29474">
                  <c:v>38.58</c:v>
                </c:pt>
                <c:pt idx="29475">
                  <c:v>0.62</c:v>
                </c:pt>
                <c:pt idx="29476">
                  <c:v>173.99</c:v>
                </c:pt>
                <c:pt idx="29477">
                  <c:v>305.27</c:v>
                </c:pt>
                <c:pt idx="29478">
                  <c:v>126.31</c:v>
                </c:pt>
                <c:pt idx="29479">
                  <c:v>158.91</c:v>
                </c:pt>
                <c:pt idx="29480">
                  <c:v>210.87</c:v>
                </c:pt>
                <c:pt idx="29481">
                  <c:v>28.1</c:v>
                </c:pt>
                <c:pt idx="29482">
                  <c:v>22.66</c:v>
                </c:pt>
                <c:pt idx="29483">
                  <c:v>0.62</c:v>
                </c:pt>
                <c:pt idx="29484">
                  <c:v>0.62</c:v>
                </c:pt>
                <c:pt idx="29485">
                  <c:v>296.05</c:v>
                </c:pt>
                <c:pt idx="29486">
                  <c:v>270.85000000000002</c:v>
                </c:pt>
                <c:pt idx="29487">
                  <c:v>30.29</c:v>
                </c:pt>
                <c:pt idx="29488">
                  <c:v>0.62</c:v>
                </c:pt>
                <c:pt idx="29489">
                  <c:v>114.55</c:v>
                </c:pt>
                <c:pt idx="29490">
                  <c:v>432.34</c:v>
                </c:pt>
                <c:pt idx="29491">
                  <c:v>292.02</c:v>
                </c:pt>
                <c:pt idx="29492">
                  <c:v>191.21</c:v>
                </c:pt>
                <c:pt idx="29493">
                  <c:v>357.54</c:v>
                </c:pt>
                <c:pt idx="29494">
                  <c:v>0.62</c:v>
                </c:pt>
                <c:pt idx="29495">
                  <c:v>0.62</c:v>
                </c:pt>
                <c:pt idx="29496">
                  <c:v>0.62</c:v>
                </c:pt>
                <c:pt idx="29497">
                  <c:v>229.69</c:v>
                </c:pt>
                <c:pt idx="29498">
                  <c:v>390.56</c:v>
                </c:pt>
                <c:pt idx="29499">
                  <c:v>274.62</c:v>
                </c:pt>
                <c:pt idx="29500">
                  <c:v>55.4</c:v>
                </c:pt>
                <c:pt idx="29501">
                  <c:v>178.49</c:v>
                </c:pt>
                <c:pt idx="29502">
                  <c:v>307.60000000000002</c:v>
                </c:pt>
                <c:pt idx="29503">
                  <c:v>293.98</c:v>
                </c:pt>
                <c:pt idx="29504">
                  <c:v>274.12</c:v>
                </c:pt>
                <c:pt idx="29505">
                  <c:v>276.44</c:v>
                </c:pt>
                <c:pt idx="29506">
                  <c:v>746.74</c:v>
                </c:pt>
                <c:pt idx="29507">
                  <c:v>143.18</c:v>
                </c:pt>
                <c:pt idx="29508">
                  <c:v>153.97</c:v>
                </c:pt>
                <c:pt idx="29509">
                  <c:v>169.19</c:v>
                </c:pt>
                <c:pt idx="29510">
                  <c:v>258.49</c:v>
                </c:pt>
                <c:pt idx="29511">
                  <c:v>110.34</c:v>
                </c:pt>
                <c:pt idx="29512">
                  <c:v>372.18</c:v>
                </c:pt>
                <c:pt idx="29513">
                  <c:v>272.20999999999998</c:v>
                </c:pt>
                <c:pt idx="29514">
                  <c:v>138.54</c:v>
                </c:pt>
                <c:pt idx="29515">
                  <c:v>0.62</c:v>
                </c:pt>
                <c:pt idx="29516">
                  <c:v>110.02</c:v>
                </c:pt>
                <c:pt idx="29517">
                  <c:v>130.71</c:v>
                </c:pt>
                <c:pt idx="29518">
                  <c:v>0.62</c:v>
                </c:pt>
                <c:pt idx="29519">
                  <c:v>342.78</c:v>
                </c:pt>
                <c:pt idx="29520">
                  <c:v>0.62</c:v>
                </c:pt>
                <c:pt idx="29521">
                  <c:v>0.62</c:v>
                </c:pt>
                <c:pt idx="29522">
                  <c:v>302.27</c:v>
                </c:pt>
                <c:pt idx="29523">
                  <c:v>484.61</c:v>
                </c:pt>
                <c:pt idx="29524">
                  <c:v>205.02</c:v>
                </c:pt>
                <c:pt idx="29525">
                  <c:v>54.44</c:v>
                </c:pt>
                <c:pt idx="29526">
                  <c:v>173.98</c:v>
                </c:pt>
                <c:pt idx="29527">
                  <c:v>118.42</c:v>
                </c:pt>
                <c:pt idx="29528">
                  <c:v>0.62</c:v>
                </c:pt>
                <c:pt idx="29529">
                  <c:v>375.52</c:v>
                </c:pt>
                <c:pt idx="29530">
                  <c:v>11.06</c:v>
                </c:pt>
                <c:pt idx="29531">
                  <c:v>153.69999999999999</c:v>
                </c:pt>
                <c:pt idx="29532">
                  <c:v>126.5</c:v>
                </c:pt>
                <c:pt idx="29533">
                  <c:v>266.2</c:v>
                </c:pt>
                <c:pt idx="29534">
                  <c:v>117.51</c:v>
                </c:pt>
                <c:pt idx="29535">
                  <c:v>225.33</c:v>
                </c:pt>
                <c:pt idx="29536">
                  <c:v>200.12</c:v>
                </c:pt>
                <c:pt idx="29537">
                  <c:v>226.41</c:v>
                </c:pt>
                <c:pt idx="29538">
                  <c:v>0.62</c:v>
                </c:pt>
                <c:pt idx="29539">
                  <c:v>126.17</c:v>
                </c:pt>
                <c:pt idx="29540">
                  <c:v>401.82</c:v>
                </c:pt>
                <c:pt idx="29541">
                  <c:v>429.65</c:v>
                </c:pt>
                <c:pt idx="29542">
                  <c:v>123.55</c:v>
                </c:pt>
                <c:pt idx="29543">
                  <c:v>394.11</c:v>
                </c:pt>
                <c:pt idx="29544">
                  <c:v>516.64</c:v>
                </c:pt>
                <c:pt idx="29545">
                  <c:v>385.55</c:v>
                </c:pt>
                <c:pt idx="29546">
                  <c:v>242.37</c:v>
                </c:pt>
                <c:pt idx="29547">
                  <c:v>209.74</c:v>
                </c:pt>
                <c:pt idx="29548">
                  <c:v>180.52</c:v>
                </c:pt>
                <c:pt idx="29549">
                  <c:v>158.05000000000001</c:v>
                </c:pt>
                <c:pt idx="29550">
                  <c:v>0.62</c:v>
                </c:pt>
                <c:pt idx="29551">
                  <c:v>118.03</c:v>
                </c:pt>
                <c:pt idx="29552">
                  <c:v>251.18</c:v>
                </c:pt>
                <c:pt idx="29553">
                  <c:v>241.13</c:v>
                </c:pt>
                <c:pt idx="29554">
                  <c:v>91.79</c:v>
                </c:pt>
                <c:pt idx="29555">
                  <c:v>441.97</c:v>
                </c:pt>
                <c:pt idx="29556">
                  <c:v>493.61</c:v>
                </c:pt>
                <c:pt idx="29557">
                  <c:v>0.62</c:v>
                </c:pt>
                <c:pt idx="29558">
                  <c:v>425.22</c:v>
                </c:pt>
                <c:pt idx="29559">
                  <c:v>147.04</c:v>
                </c:pt>
                <c:pt idx="29560">
                  <c:v>148.97</c:v>
                </c:pt>
                <c:pt idx="29561">
                  <c:v>129.79</c:v>
                </c:pt>
                <c:pt idx="29562">
                  <c:v>0.62</c:v>
                </c:pt>
                <c:pt idx="29563">
                  <c:v>147.93</c:v>
                </c:pt>
                <c:pt idx="29564">
                  <c:v>183.24</c:v>
                </c:pt>
                <c:pt idx="29565">
                  <c:v>149.02000000000001</c:v>
                </c:pt>
                <c:pt idx="29566">
                  <c:v>520.34</c:v>
                </c:pt>
                <c:pt idx="29567">
                  <c:v>195.74</c:v>
                </c:pt>
                <c:pt idx="29568">
                  <c:v>0.62</c:v>
                </c:pt>
                <c:pt idx="29569">
                  <c:v>182.83</c:v>
                </c:pt>
                <c:pt idx="29570">
                  <c:v>147.31</c:v>
                </c:pt>
                <c:pt idx="29571">
                  <c:v>0.62</c:v>
                </c:pt>
                <c:pt idx="29572">
                  <c:v>0.62</c:v>
                </c:pt>
                <c:pt idx="29573">
                  <c:v>242.81</c:v>
                </c:pt>
                <c:pt idx="29574">
                  <c:v>700.91</c:v>
                </c:pt>
                <c:pt idx="29575">
                  <c:v>481.47</c:v>
                </c:pt>
                <c:pt idx="29576">
                  <c:v>289.83999999999997</c:v>
                </c:pt>
                <c:pt idx="29577">
                  <c:v>127.47</c:v>
                </c:pt>
                <c:pt idx="29578">
                  <c:v>183.94</c:v>
                </c:pt>
                <c:pt idx="29579">
                  <c:v>38</c:v>
                </c:pt>
                <c:pt idx="29580">
                  <c:v>295.56</c:v>
                </c:pt>
                <c:pt idx="29581">
                  <c:v>115.76</c:v>
                </c:pt>
                <c:pt idx="29582">
                  <c:v>220.85</c:v>
                </c:pt>
                <c:pt idx="29583">
                  <c:v>100.6</c:v>
                </c:pt>
                <c:pt idx="29584">
                  <c:v>148.47</c:v>
                </c:pt>
                <c:pt idx="29585">
                  <c:v>75.400000000000006</c:v>
                </c:pt>
                <c:pt idx="29586">
                  <c:v>315.85000000000002</c:v>
                </c:pt>
                <c:pt idx="29587">
                  <c:v>20.21</c:v>
                </c:pt>
                <c:pt idx="29588">
                  <c:v>40.74</c:v>
                </c:pt>
                <c:pt idx="29589">
                  <c:v>307.68</c:v>
                </c:pt>
                <c:pt idx="29590">
                  <c:v>275.11</c:v>
                </c:pt>
                <c:pt idx="29591">
                  <c:v>234.95</c:v>
                </c:pt>
                <c:pt idx="29592">
                  <c:v>94.05</c:v>
                </c:pt>
                <c:pt idx="29593">
                  <c:v>450.31</c:v>
                </c:pt>
                <c:pt idx="29594">
                  <c:v>84.01</c:v>
                </c:pt>
                <c:pt idx="29595">
                  <c:v>130.72</c:v>
                </c:pt>
                <c:pt idx="29596">
                  <c:v>92.19</c:v>
                </c:pt>
                <c:pt idx="29597">
                  <c:v>166.89</c:v>
                </c:pt>
                <c:pt idx="29598">
                  <c:v>394.83</c:v>
                </c:pt>
                <c:pt idx="29599">
                  <c:v>392.44</c:v>
                </c:pt>
                <c:pt idx="29600">
                  <c:v>315.33999999999997</c:v>
                </c:pt>
                <c:pt idx="29601">
                  <c:v>112.07</c:v>
                </c:pt>
                <c:pt idx="29602">
                  <c:v>252.58</c:v>
                </c:pt>
                <c:pt idx="29603">
                  <c:v>114.04</c:v>
                </c:pt>
                <c:pt idx="29604">
                  <c:v>355.38</c:v>
                </c:pt>
                <c:pt idx="29605">
                  <c:v>625.42999999999995</c:v>
                </c:pt>
                <c:pt idx="29606">
                  <c:v>312.24</c:v>
                </c:pt>
                <c:pt idx="29607">
                  <c:v>296.49</c:v>
                </c:pt>
                <c:pt idx="29608">
                  <c:v>1313.51</c:v>
                </c:pt>
                <c:pt idx="29609">
                  <c:v>46.65</c:v>
                </c:pt>
                <c:pt idx="29610">
                  <c:v>66.08</c:v>
                </c:pt>
                <c:pt idx="29611">
                  <c:v>209.05</c:v>
                </c:pt>
                <c:pt idx="29612">
                  <c:v>200.92</c:v>
                </c:pt>
                <c:pt idx="29613">
                  <c:v>0.62</c:v>
                </c:pt>
                <c:pt idx="29614">
                  <c:v>135.37</c:v>
                </c:pt>
                <c:pt idx="29615">
                  <c:v>0.62</c:v>
                </c:pt>
                <c:pt idx="29616">
                  <c:v>312</c:v>
                </c:pt>
                <c:pt idx="29617">
                  <c:v>417.12</c:v>
                </c:pt>
                <c:pt idx="29618">
                  <c:v>160.19</c:v>
                </c:pt>
                <c:pt idx="29619">
                  <c:v>0.62</c:v>
                </c:pt>
                <c:pt idx="29620">
                  <c:v>97.64</c:v>
                </c:pt>
                <c:pt idx="29621">
                  <c:v>334.56</c:v>
                </c:pt>
                <c:pt idx="29622">
                  <c:v>431.49</c:v>
                </c:pt>
                <c:pt idx="29623">
                  <c:v>0.62</c:v>
                </c:pt>
                <c:pt idx="29624">
                  <c:v>105.2</c:v>
                </c:pt>
                <c:pt idx="29625">
                  <c:v>82.58</c:v>
                </c:pt>
                <c:pt idx="29626">
                  <c:v>0.62</c:v>
                </c:pt>
                <c:pt idx="29627">
                  <c:v>480.99</c:v>
                </c:pt>
                <c:pt idx="29628">
                  <c:v>247.78</c:v>
                </c:pt>
                <c:pt idx="29629">
                  <c:v>75.91</c:v>
                </c:pt>
                <c:pt idx="29630">
                  <c:v>198.46</c:v>
                </c:pt>
                <c:pt idx="29631">
                  <c:v>629.17999999999995</c:v>
                </c:pt>
                <c:pt idx="29632">
                  <c:v>339.63</c:v>
                </c:pt>
                <c:pt idx="29633">
                  <c:v>242.96</c:v>
                </c:pt>
                <c:pt idx="29634">
                  <c:v>282.63</c:v>
                </c:pt>
                <c:pt idx="29635">
                  <c:v>390.8</c:v>
                </c:pt>
                <c:pt idx="29636">
                  <c:v>106.16</c:v>
                </c:pt>
                <c:pt idx="29637">
                  <c:v>230.7</c:v>
                </c:pt>
                <c:pt idx="29638">
                  <c:v>260.38</c:v>
                </c:pt>
                <c:pt idx="29639">
                  <c:v>21.66</c:v>
                </c:pt>
                <c:pt idx="29640">
                  <c:v>0.62</c:v>
                </c:pt>
                <c:pt idx="29641">
                  <c:v>105.31</c:v>
                </c:pt>
                <c:pt idx="29642">
                  <c:v>0.62</c:v>
                </c:pt>
                <c:pt idx="29643">
                  <c:v>96.28</c:v>
                </c:pt>
                <c:pt idx="29644">
                  <c:v>104.6</c:v>
                </c:pt>
                <c:pt idx="29645">
                  <c:v>75.400000000000006</c:v>
                </c:pt>
                <c:pt idx="29646">
                  <c:v>161.72</c:v>
                </c:pt>
                <c:pt idx="29647">
                  <c:v>56.74</c:v>
                </c:pt>
                <c:pt idx="29648">
                  <c:v>156.08000000000001</c:v>
                </c:pt>
                <c:pt idx="29649">
                  <c:v>557.25</c:v>
                </c:pt>
                <c:pt idx="29650">
                  <c:v>126.65</c:v>
                </c:pt>
                <c:pt idx="29651">
                  <c:v>75.83</c:v>
                </c:pt>
                <c:pt idx="29652">
                  <c:v>0.62</c:v>
                </c:pt>
                <c:pt idx="29653">
                  <c:v>90.9</c:v>
                </c:pt>
                <c:pt idx="29654">
                  <c:v>241.38</c:v>
                </c:pt>
                <c:pt idx="29655">
                  <c:v>0.62</c:v>
                </c:pt>
                <c:pt idx="29656">
                  <c:v>313.23</c:v>
                </c:pt>
                <c:pt idx="29657">
                  <c:v>161.78</c:v>
                </c:pt>
                <c:pt idx="29658">
                  <c:v>144.18</c:v>
                </c:pt>
                <c:pt idx="29659">
                  <c:v>333.45</c:v>
                </c:pt>
                <c:pt idx="29660">
                  <c:v>447.59</c:v>
                </c:pt>
                <c:pt idx="29661">
                  <c:v>244.68</c:v>
                </c:pt>
                <c:pt idx="29662">
                  <c:v>0.62</c:v>
                </c:pt>
                <c:pt idx="29663">
                  <c:v>151.32</c:v>
                </c:pt>
                <c:pt idx="29664">
                  <c:v>130.58000000000001</c:v>
                </c:pt>
                <c:pt idx="29665">
                  <c:v>31.45</c:v>
                </c:pt>
                <c:pt idx="29666">
                  <c:v>223.95</c:v>
                </c:pt>
                <c:pt idx="29667">
                  <c:v>309.91000000000003</c:v>
                </c:pt>
                <c:pt idx="29668">
                  <c:v>69.39</c:v>
                </c:pt>
                <c:pt idx="29669">
                  <c:v>389.2</c:v>
                </c:pt>
                <c:pt idx="29670">
                  <c:v>138.38</c:v>
                </c:pt>
                <c:pt idx="29671">
                  <c:v>242.98</c:v>
                </c:pt>
                <c:pt idx="29672">
                  <c:v>64.319999999999993</c:v>
                </c:pt>
                <c:pt idx="29673">
                  <c:v>344.47</c:v>
                </c:pt>
                <c:pt idx="29674">
                  <c:v>225.95</c:v>
                </c:pt>
                <c:pt idx="29675">
                  <c:v>12.18</c:v>
                </c:pt>
                <c:pt idx="29676">
                  <c:v>75.72</c:v>
                </c:pt>
                <c:pt idx="29677">
                  <c:v>69.989999999999995</c:v>
                </c:pt>
                <c:pt idx="29678">
                  <c:v>160.77000000000001</c:v>
                </c:pt>
                <c:pt idx="29679">
                  <c:v>167.08</c:v>
                </c:pt>
                <c:pt idx="29680">
                  <c:v>224.53</c:v>
                </c:pt>
                <c:pt idx="29681">
                  <c:v>110.89</c:v>
                </c:pt>
                <c:pt idx="29682">
                  <c:v>514.51</c:v>
                </c:pt>
                <c:pt idx="29683">
                  <c:v>651.37</c:v>
                </c:pt>
                <c:pt idx="29684">
                  <c:v>125.04</c:v>
                </c:pt>
                <c:pt idx="29685">
                  <c:v>312.86</c:v>
                </c:pt>
                <c:pt idx="29686">
                  <c:v>114.58</c:v>
                </c:pt>
                <c:pt idx="29687">
                  <c:v>337.58</c:v>
                </c:pt>
                <c:pt idx="29688">
                  <c:v>226.29</c:v>
                </c:pt>
                <c:pt idx="29689">
                  <c:v>264.2</c:v>
                </c:pt>
                <c:pt idx="29690">
                  <c:v>149.22</c:v>
                </c:pt>
                <c:pt idx="29691">
                  <c:v>0.62</c:v>
                </c:pt>
                <c:pt idx="29692">
                  <c:v>138.09</c:v>
                </c:pt>
                <c:pt idx="29693">
                  <c:v>75.11</c:v>
                </c:pt>
                <c:pt idx="29694">
                  <c:v>0.62</c:v>
                </c:pt>
                <c:pt idx="29695">
                  <c:v>88.46</c:v>
                </c:pt>
                <c:pt idx="29696">
                  <c:v>121.91</c:v>
                </c:pt>
                <c:pt idx="29697">
                  <c:v>174.31</c:v>
                </c:pt>
                <c:pt idx="29698">
                  <c:v>184.54</c:v>
                </c:pt>
                <c:pt idx="29699">
                  <c:v>210.42</c:v>
                </c:pt>
                <c:pt idx="29700">
                  <c:v>60.91</c:v>
                </c:pt>
                <c:pt idx="29701">
                  <c:v>0.62</c:v>
                </c:pt>
                <c:pt idx="29702">
                  <c:v>187.46</c:v>
                </c:pt>
                <c:pt idx="29703">
                  <c:v>276.13</c:v>
                </c:pt>
                <c:pt idx="29704">
                  <c:v>0.62</c:v>
                </c:pt>
                <c:pt idx="29705">
                  <c:v>201.37</c:v>
                </c:pt>
                <c:pt idx="29706">
                  <c:v>0.62</c:v>
                </c:pt>
                <c:pt idx="29707">
                  <c:v>0.62</c:v>
                </c:pt>
                <c:pt idx="29708">
                  <c:v>62.74</c:v>
                </c:pt>
                <c:pt idx="29709">
                  <c:v>386.21</c:v>
                </c:pt>
                <c:pt idx="29710">
                  <c:v>0.62</c:v>
                </c:pt>
                <c:pt idx="29711">
                  <c:v>0.62</c:v>
                </c:pt>
                <c:pt idx="29712">
                  <c:v>237.22</c:v>
                </c:pt>
                <c:pt idx="29713">
                  <c:v>213.85</c:v>
                </c:pt>
                <c:pt idx="29714">
                  <c:v>239.99</c:v>
                </c:pt>
                <c:pt idx="29715">
                  <c:v>292.26</c:v>
                </c:pt>
                <c:pt idx="29716">
                  <c:v>475.5</c:v>
                </c:pt>
                <c:pt idx="29717">
                  <c:v>164.16</c:v>
                </c:pt>
                <c:pt idx="29718">
                  <c:v>123.14</c:v>
                </c:pt>
                <c:pt idx="29719">
                  <c:v>536.1</c:v>
                </c:pt>
                <c:pt idx="29720">
                  <c:v>236.52</c:v>
                </c:pt>
                <c:pt idx="29721">
                  <c:v>653.84</c:v>
                </c:pt>
                <c:pt idx="29722">
                  <c:v>311.52999999999997</c:v>
                </c:pt>
                <c:pt idx="29723">
                  <c:v>195.93</c:v>
                </c:pt>
                <c:pt idx="29724">
                  <c:v>153.75</c:v>
                </c:pt>
                <c:pt idx="29725">
                  <c:v>13.47</c:v>
                </c:pt>
                <c:pt idx="29726">
                  <c:v>0.62</c:v>
                </c:pt>
                <c:pt idx="29727">
                  <c:v>25.98</c:v>
                </c:pt>
                <c:pt idx="29728">
                  <c:v>128.54</c:v>
                </c:pt>
                <c:pt idx="29729">
                  <c:v>149.46</c:v>
                </c:pt>
                <c:pt idx="29730">
                  <c:v>132.16999999999999</c:v>
                </c:pt>
                <c:pt idx="29731">
                  <c:v>438.68</c:v>
                </c:pt>
                <c:pt idx="29732">
                  <c:v>0.62</c:v>
                </c:pt>
                <c:pt idx="29733">
                  <c:v>155.30000000000001</c:v>
                </c:pt>
                <c:pt idx="29734">
                  <c:v>201.45</c:v>
                </c:pt>
                <c:pt idx="29735">
                  <c:v>354.39</c:v>
                </c:pt>
                <c:pt idx="29736">
                  <c:v>377.86</c:v>
                </c:pt>
                <c:pt idx="29737">
                  <c:v>233.75</c:v>
                </c:pt>
                <c:pt idx="29738">
                  <c:v>184.07</c:v>
                </c:pt>
                <c:pt idx="29739">
                  <c:v>2.86</c:v>
                </c:pt>
                <c:pt idx="29740">
                  <c:v>322.91000000000003</c:v>
                </c:pt>
                <c:pt idx="29741">
                  <c:v>0.62</c:v>
                </c:pt>
                <c:pt idx="29742">
                  <c:v>440.26</c:v>
                </c:pt>
                <c:pt idx="29743">
                  <c:v>151.91</c:v>
                </c:pt>
                <c:pt idx="29744">
                  <c:v>0.62</c:v>
                </c:pt>
                <c:pt idx="29745">
                  <c:v>209.49</c:v>
                </c:pt>
                <c:pt idx="29746">
                  <c:v>441.54</c:v>
                </c:pt>
                <c:pt idx="29747">
                  <c:v>735.76</c:v>
                </c:pt>
                <c:pt idx="29748">
                  <c:v>179.58</c:v>
                </c:pt>
                <c:pt idx="29749">
                  <c:v>111.57</c:v>
                </c:pt>
                <c:pt idx="29750">
                  <c:v>239.07</c:v>
                </c:pt>
                <c:pt idx="29751">
                  <c:v>141.86000000000001</c:v>
                </c:pt>
                <c:pt idx="29752">
                  <c:v>290.39999999999998</c:v>
                </c:pt>
                <c:pt idx="29753">
                  <c:v>108.02</c:v>
                </c:pt>
                <c:pt idx="29754">
                  <c:v>66.72</c:v>
                </c:pt>
                <c:pt idx="29755">
                  <c:v>140.30000000000001</c:v>
                </c:pt>
                <c:pt idx="29756">
                  <c:v>0.62</c:v>
                </c:pt>
                <c:pt idx="29757">
                  <c:v>234.93</c:v>
                </c:pt>
                <c:pt idx="29758">
                  <c:v>30.31</c:v>
                </c:pt>
                <c:pt idx="29759">
                  <c:v>59.86</c:v>
                </c:pt>
                <c:pt idx="29760">
                  <c:v>381.63</c:v>
                </c:pt>
                <c:pt idx="29761">
                  <c:v>0.62</c:v>
                </c:pt>
                <c:pt idx="29762">
                  <c:v>269.3</c:v>
                </c:pt>
                <c:pt idx="29763">
                  <c:v>46.06</c:v>
                </c:pt>
                <c:pt idx="29764">
                  <c:v>298.33</c:v>
                </c:pt>
                <c:pt idx="29765">
                  <c:v>0.62</c:v>
                </c:pt>
                <c:pt idx="29766">
                  <c:v>5.01</c:v>
                </c:pt>
                <c:pt idx="29767">
                  <c:v>252.27</c:v>
                </c:pt>
                <c:pt idx="29768">
                  <c:v>278.86</c:v>
                </c:pt>
                <c:pt idx="29769">
                  <c:v>232.05</c:v>
                </c:pt>
                <c:pt idx="29770">
                  <c:v>0.62</c:v>
                </c:pt>
                <c:pt idx="29771">
                  <c:v>101.78</c:v>
                </c:pt>
                <c:pt idx="29772">
                  <c:v>0.62</c:v>
                </c:pt>
                <c:pt idx="29773">
                  <c:v>231.06</c:v>
                </c:pt>
                <c:pt idx="29774">
                  <c:v>44.07</c:v>
                </c:pt>
                <c:pt idx="29775">
                  <c:v>0.62</c:v>
                </c:pt>
                <c:pt idx="29776">
                  <c:v>77.92</c:v>
                </c:pt>
                <c:pt idx="29777">
                  <c:v>281.62</c:v>
                </c:pt>
                <c:pt idx="29778">
                  <c:v>53.99</c:v>
                </c:pt>
                <c:pt idx="29779">
                  <c:v>121.74</c:v>
                </c:pt>
                <c:pt idx="29780">
                  <c:v>306.68</c:v>
                </c:pt>
                <c:pt idx="29781">
                  <c:v>413.68</c:v>
                </c:pt>
                <c:pt idx="29782">
                  <c:v>0.62</c:v>
                </c:pt>
                <c:pt idx="29783">
                  <c:v>79.94</c:v>
                </c:pt>
                <c:pt idx="29784">
                  <c:v>406.64</c:v>
                </c:pt>
                <c:pt idx="29785">
                  <c:v>206.32</c:v>
                </c:pt>
                <c:pt idx="29786">
                  <c:v>89.69</c:v>
                </c:pt>
                <c:pt idx="29787">
                  <c:v>293.07</c:v>
                </c:pt>
                <c:pt idx="29788">
                  <c:v>0.62</c:v>
                </c:pt>
                <c:pt idx="29789">
                  <c:v>250.12</c:v>
                </c:pt>
                <c:pt idx="29790">
                  <c:v>222.83</c:v>
                </c:pt>
                <c:pt idx="29791">
                  <c:v>315.43</c:v>
                </c:pt>
                <c:pt idx="29792">
                  <c:v>119.73</c:v>
                </c:pt>
                <c:pt idx="29793">
                  <c:v>254.93</c:v>
                </c:pt>
                <c:pt idx="29794">
                  <c:v>480.67</c:v>
                </c:pt>
                <c:pt idx="29795">
                  <c:v>0.62</c:v>
                </c:pt>
                <c:pt idx="29796">
                  <c:v>0.62</c:v>
                </c:pt>
                <c:pt idx="29797">
                  <c:v>0.62</c:v>
                </c:pt>
                <c:pt idx="29798">
                  <c:v>363.55</c:v>
                </c:pt>
                <c:pt idx="29799">
                  <c:v>171.13</c:v>
                </c:pt>
                <c:pt idx="29800">
                  <c:v>290.39999999999998</c:v>
                </c:pt>
                <c:pt idx="29801">
                  <c:v>21.01</c:v>
                </c:pt>
                <c:pt idx="29802">
                  <c:v>342.61</c:v>
                </c:pt>
                <c:pt idx="29803">
                  <c:v>382.4</c:v>
                </c:pt>
                <c:pt idx="29804">
                  <c:v>719.71</c:v>
                </c:pt>
                <c:pt idx="29805">
                  <c:v>0.62</c:v>
                </c:pt>
                <c:pt idx="29806">
                  <c:v>299.29000000000002</c:v>
                </c:pt>
                <c:pt idx="29807">
                  <c:v>310.74</c:v>
                </c:pt>
                <c:pt idx="29808">
                  <c:v>54.6</c:v>
                </c:pt>
                <c:pt idx="29809">
                  <c:v>198.69</c:v>
                </c:pt>
                <c:pt idx="29810">
                  <c:v>522.58000000000004</c:v>
                </c:pt>
                <c:pt idx="29811">
                  <c:v>96.14</c:v>
                </c:pt>
                <c:pt idx="29812">
                  <c:v>348.15</c:v>
                </c:pt>
                <c:pt idx="29813">
                  <c:v>208.07</c:v>
                </c:pt>
                <c:pt idx="29814">
                  <c:v>178.27</c:v>
                </c:pt>
                <c:pt idx="29815">
                  <c:v>240.08</c:v>
                </c:pt>
                <c:pt idx="29816">
                  <c:v>120.76</c:v>
                </c:pt>
                <c:pt idx="29817">
                  <c:v>273.83</c:v>
                </c:pt>
                <c:pt idx="29818">
                  <c:v>391.38</c:v>
                </c:pt>
                <c:pt idx="29819">
                  <c:v>194.98</c:v>
                </c:pt>
                <c:pt idx="29820">
                  <c:v>0.62</c:v>
                </c:pt>
                <c:pt idx="29821">
                  <c:v>211.16</c:v>
                </c:pt>
                <c:pt idx="29822">
                  <c:v>386.54</c:v>
                </c:pt>
                <c:pt idx="29823">
                  <c:v>138.34</c:v>
                </c:pt>
                <c:pt idx="29824">
                  <c:v>351.23</c:v>
                </c:pt>
                <c:pt idx="29825">
                  <c:v>262.14</c:v>
                </c:pt>
                <c:pt idx="29826">
                  <c:v>260.77</c:v>
                </c:pt>
                <c:pt idx="29827">
                  <c:v>291.93</c:v>
                </c:pt>
                <c:pt idx="29828">
                  <c:v>141.78</c:v>
                </c:pt>
                <c:pt idx="29829">
                  <c:v>231.09</c:v>
                </c:pt>
                <c:pt idx="29830">
                  <c:v>117.22</c:v>
                </c:pt>
                <c:pt idx="29831">
                  <c:v>92.17</c:v>
                </c:pt>
                <c:pt idx="29832">
                  <c:v>219.2</c:v>
                </c:pt>
                <c:pt idx="29833">
                  <c:v>0.62</c:v>
                </c:pt>
                <c:pt idx="29834">
                  <c:v>200.18</c:v>
                </c:pt>
                <c:pt idx="29835">
                  <c:v>210.53</c:v>
                </c:pt>
                <c:pt idx="29836">
                  <c:v>194.43</c:v>
                </c:pt>
                <c:pt idx="29837">
                  <c:v>31.65</c:v>
                </c:pt>
                <c:pt idx="29838">
                  <c:v>0.62</c:v>
                </c:pt>
                <c:pt idx="29839">
                  <c:v>142.38</c:v>
                </c:pt>
                <c:pt idx="29840">
                  <c:v>36.83</c:v>
                </c:pt>
                <c:pt idx="29841">
                  <c:v>125.35</c:v>
                </c:pt>
                <c:pt idx="29842">
                  <c:v>422.1</c:v>
                </c:pt>
                <c:pt idx="29843">
                  <c:v>7.16</c:v>
                </c:pt>
                <c:pt idx="29844">
                  <c:v>0.62</c:v>
                </c:pt>
                <c:pt idx="29845">
                  <c:v>318.17</c:v>
                </c:pt>
                <c:pt idx="29846">
                  <c:v>762.7</c:v>
                </c:pt>
                <c:pt idx="29847">
                  <c:v>140.19999999999999</c:v>
                </c:pt>
                <c:pt idx="29848">
                  <c:v>225.08</c:v>
                </c:pt>
                <c:pt idx="29849">
                  <c:v>140.26</c:v>
                </c:pt>
                <c:pt idx="29850">
                  <c:v>297</c:v>
                </c:pt>
                <c:pt idx="29851">
                  <c:v>140.81</c:v>
                </c:pt>
                <c:pt idx="29852">
                  <c:v>70.650000000000006</c:v>
                </c:pt>
                <c:pt idx="29853">
                  <c:v>215.06</c:v>
                </c:pt>
                <c:pt idx="29854">
                  <c:v>0.62</c:v>
                </c:pt>
                <c:pt idx="29855">
                  <c:v>0.62</c:v>
                </c:pt>
                <c:pt idx="29856">
                  <c:v>151.47</c:v>
                </c:pt>
                <c:pt idx="29857">
                  <c:v>174.43</c:v>
                </c:pt>
                <c:pt idx="29858">
                  <c:v>58.34</c:v>
                </c:pt>
                <c:pt idx="29859">
                  <c:v>107.47</c:v>
                </c:pt>
                <c:pt idx="29860">
                  <c:v>149.71</c:v>
                </c:pt>
                <c:pt idx="29861">
                  <c:v>37.909999999999997</c:v>
                </c:pt>
                <c:pt idx="29862">
                  <c:v>196.79</c:v>
                </c:pt>
                <c:pt idx="29863">
                  <c:v>273.52999999999997</c:v>
                </c:pt>
                <c:pt idx="29864">
                  <c:v>395.98</c:v>
                </c:pt>
                <c:pt idx="29865">
                  <c:v>35.630000000000003</c:v>
                </c:pt>
                <c:pt idx="29866">
                  <c:v>0.62</c:v>
                </c:pt>
                <c:pt idx="29867">
                  <c:v>298.63</c:v>
                </c:pt>
                <c:pt idx="29868">
                  <c:v>146.61000000000001</c:v>
                </c:pt>
                <c:pt idx="29869">
                  <c:v>167.18</c:v>
                </c:pt>
                <c:pt idx="29870">
                  <c:v>119.5</c:v>
                </c:pt>
                <c:pt idx="29871">
                  <c:v>298.04000000000002</c:v>
                </c:pt>
                <c:pt idx="29872">
                  <c:v>159.30000000000001</c:v>
                </c:pt>
                <c:pt idx="29873">
                  <c:v>118.98</c:v>
                </c:pt>
                <c:pt idx="29874">
                  <c:v>247.38</c:v>
                </c:pt>
                <c:pt idx="29875">
                  <c:v>125.24</c:v>
                </c:pt>
                <c:pt idx="29876">
                  <c:v>0.62</c:v>
                </c:pt>
                <c:pt idx="29877">
                  <c:v>305.7</c:v>
                </c:pt>
                <c:pt idx="29878">
                  <c:v>635</c:v>
                </c:pt>
                <c:pt idx="29879">
                  <c:v>452.69</c:v>
                </c:pt>
                <c:pt idx="29880">
                  <c:v>0.62</c:v>
                </c:pt>
                <c:pt idx="29881">
                  <c:v>405.06</c:v>
                </c:pt>
                <c:pt idx="29882">
                  <c:v>150.22999999999999</c:v>
                </c:pt>
                <c:pt idx="29883">
                  <c:v>390.28</c:v>
                </c:pt>
                <c:pt idx="29884">
                  <c:v>15</c:v>
                </c:pt>
                <c:pt idx="29885">
                  <c:v>0.62</c:v>
                </c:pt>
                <c:pt idx="29886">
                  <c:v>150.96</c:v>
                </c:pt>
                <c:pt idx="29887">
                  <c:v>107.19</c:v>
                </c:pt>
                <c:pt idx="29888">
                  <c:v>56.97</c:v>
                </c:pt>
                <c:pt idx="29889">
                  <c:v>366.69</c:v>
                </c:pt>
                <c:pt idx="29890">
                  <c:v>95.72</c:v>
                </c:pt>
                <c:pt idx="29891">
                  <c:v>128.75</c:v>
                </c:pt>
                <c:pt idx="29892">
                  <c:v>563.59</c:v>
                </c:pt>
                <c:pt idx="29893">
                  <c:v>234.09</c:v>
                </c:pt>
                <c:pt idx="29894">
                  <c:v>167.34</c:v>
                </c:pt>
                <c:pt idx="29895">
                  <c:v>108.55</c:v>
                </c:pt>
                <c:pt idx="29896">
                  <c:v>150.78</c:v>
                </c:pt>
                <c:pt idx="29897">
                  <c:v>99.21</c:v>
                </c:pt>
                <c:pt idx="29898">
                  <c:v>238.09</c:v>
                </c:pt>
                <c:pt idx="29899">
                  <c:v>220.21</c:v>
                </c:pt>
                <c:pt idx="29900">
                  <c:v>133.35</c:v>
                </c:pt>
                <c:pt idx="29901">
                  <c:v>0.62</c:v>
                </c:pt>
                <c:pt idx="29902">
                  <c:v>45.72</c:v>
                </c:pt>
                <c:pt idx="29903">
                  <c:v>254.72</c:v>
                </c:pt>
                <c:pt idx="29904">
                  <c:v>0.62</c:v>
                </c:pt>
                <c:pt idx="29905">
                  <c:v>113.72</c:v>
                </c:pt>
                <c:pt idx="29906">
                  <c:v>79.099999999999994</c:v>
                </c:pt>
                <c:pt idx="29907">
                  <c:v>0.62</c:v>
                </c:pt>
                <c:pt idx="29908">
                  <c:v>110.88</c:v>
                </c:pt>
                <c:pt idx="29909">
                  <c:v>102.66</c:v>
                </c:pt>
                <c:pt idx="29910">
                  <c:v>100.99</c:v>
                </c:pt>
                <c:pt idx="29911">
                  <c:v>20.440000000000001</c:v>
                </c:pt>
                <c:pt idx="29912">
                  <c:v>100.8</c:v>
                </c:pt>
                <c:pt idx="29913">
                  <c:v>176.72</c:v>
                </c:pt>
                <c:pt idx="29914">
                  <c:v>221.96</c:v>
                </c:pt>
                <c:pt idx="29915">
                  <c:v>158.85</c:v>
                </c:pt>
                <c:pt idx="29916">
                  <c:v>74.91</c:v>
                </c:pt>
                <c:pt idx="29917">
                  <c:v>411.74</c:v>
                </c:pt>
                <c:pt idx="29918">
                  <c:v>252.31</c:v>
                </c:pt>
                <c:pt idx="29919">
                  <c:v>455.2</c:v>
                </c:pt>
                <c:pt idx="29920">
                  <c:v>249.65</c:v>
                </c:pt>
                <c:pt idx="29921">
                  <c:v>396.94</c:v>
                </c:pt>
                <c:pt idx="29922">
                  <c:v>229.25</c:v>
                </c:pt>
                <c:pt idx="29923">
                  <c:v>82.81</c:v>
                </c:pt>
                <c:pt idx="29924">
                  <c:v>164.55</c:v>
                </c:pt>
                <c:pt idx="29925">
                  <c:v>418.69</c:v>
                </c:pt>
                <c:pt idx="29926">
                  <c:v>0.62</c:v>
                </c:pt>
                <c:pt idx="29927">
                  <c:v>0.62</c:v>
                </c:pt>
                <c:pt idx="29928">
                  <c:v>0.62</c:v>
                </c:pt>
                <c:pt idx="29929">
                  <c:v>156.34</c:v>
                </c:pt>
                <c:pt idx="29930">
                  <c:v>74.53</c:v>
                </c:pt>
                <c:pt idx="29931">
                  <c:v>0.62</c:v>
                </c:pt>
                <c:pt idx="29932">
                  <c:v>713.05</c:v>
                </c:pt>
                <c:pt idx="29933">
                  <c:v>400.58</c:v>
                </c:pt>
                <c:pt idx="29934">
                  <c:v>12.61</c:v>
                </c:pt>
                <c:pt idx="29935">
                  <c:v>0.62</c:v>
                </c:pt>
                <c:pt idx="29936">
                  <c:v>458.78</c:v>
                </c:pt>
                <c:pt idx="29937">
                  <c:v>430.28</c:v>
                </c:pt>
                <c:pt idx="29938">
                  <c:v>255.89</c:v>
                </c:pt>
                <c:pt idx="29939">
                  <c:v>94.67</c:v>
                </c:pt>
                <c:pt idx="29940">
                  <c:v>0.62</c:v>
                </c:pt>
                <c:pt idx="29941">
                  <c:v>167.79</c:v>
                </c:pt>
                <c:pt idx="29942">
                  <c:v>96.23</c:v>
                </c:pt>
                <c:pt idx="29943">
                  <c:v>66.900000000000006</c:v>
                </c:pt>
                <c:pt idx="29944">
                  <c:v>0.62</c:v>
                </c:pt>
                <c:pt idx="29945">
                  <c:v>268.39</c:v>
                </c:pt>
                <c:pt idx="29946">
                  <c:v>190.22</c:v>
                </c:pt>
                <c:pt idx="29947">
                  <c:v>365.77</c:v>
                </c:pt>
                <c:pt idx="29948">
                  <c:v>115.78</c:v>
                </c:pt>
                <c:pt idx="29949">
                  <c:v>163.88</c:v>
                </c:pt>
                <c:pt idx="29950">
                  <c:v>343.05</c:v>
                </c:pt>
                <c:pt idx="29951">
                  <c:v>0.62</c:v>
                </c:pt>
                <c:pt idx="29952">
                  <c:v>228.86</c:v>
                </c:pt>
                <c:pt idx="29953">
                  <c:v>124.22</c:v>
                </c:pt>
                <c:pt idx="29954">
                  <c:v>92.88</c:v>
                </c:pt>
                <c:pt idx="29955">
                  <c:v>86.61</c:v>
                </c:pt>
                <c:pt idx="29956">
                  <c:v>240.64</c:v>
                </c:pt>
                <c:pt idx="29957">
                  <c:v>348.77</c:v>
                </c:pt>
                <c:pt idx="29958">
                  <c:v>74.849999999999994</c:v>
                </c:pt>
                <c:pt idx="29959">
                  <c:v>112.45</c:v>
                </c:pt>
                <c:pt idx="29960">
                  <c:v>216.52</c:v>
                </c:pt>
                <c:pt idx="29961">
                  <c:v>300.48</c:v>
                </c:pt>
                <c:pt idx="29962">
                  <c:v>443.47</c:v>
                </c:pt>
                <c:pt idx="29963">
                  <c:v>0.62</c:v>
                </c:pt>
                <c:pt idx="29964">
                  <c:v>28.11</c:v>
                </c:pt>
                <c:pt idx="29965">
                  <c:v>165.55</c:v>
                </c:pt>
                <c:pt idx="29966">
                  <c:v>32.31</c:v>
                </c:pt>
                <c:pt idx="29967">
                  <c:v>0.62</c:v>
                </c:pt>
                <c:pt idx="29968">
                  <c:v>382.14</c:v>
                </c:pt>
                <c:pt idx="29969">
                  <c:v>158.66999999999999</c:v>
                </c:pt>
                <c:pt idx="29970">
                  <c:v>143.82</c:v>
                </c:pt>
                <c:pt idx="29971">
                  <c:v>153.91999999999999</c:v>
                </c:pt>
                <c:pt idx="29972">
                  <c:v>0.62</c:v>
                </c:pt>
                <c:pt idx="29973">
                  <c:v>158.04</c:v>
                </c:pt>
                <c:pt idx="29974">
                  <c:v>120.75</c:v>
                </c:pt>
                <c:pt idx="29975">
                  <c:v>1187.52</c:v>
                </c:pt>
                <c:pt idx="29976">
                  <c:v>891.01</c:v>
                </c:pt>
                <c:pt idx="29977">
                  <c:v>110.98</c:v>
                </c:pt>
                <c:pt idx="29978">
                  <c:v>141.01</c:v>
                </c:pt>
                <c:pt idx="29979">
                  <c:v>326.33</c:v>
                </c:pt>
                <c:pt idx="29980">
                  <c:v>565.99</c:v>
                </c:pt>
                <c:pt idx="29981">
                  <c:v>216.63</c:v>
                </c:pt>
                <c:pt idx="29982">
                  <c:v>339.35</c:v>
                </c:pt>
                <c:pt idx="29983">
                  <c:v>78.94</c:v>
                </c:pt>
                <c:pt idx="29984">
                  <c:v>185.71</c:v>
                </c:pt>
                <c:pt idx="29985">
                  <c:v>301.95999999999998</c:v>
                </c:pt>
                <c:pt idx="29986">
                  <c:v>132.91999999999999</c:v>
                </c:pt>
                <c:pt idx="29987">
                  <c:v>411.11</c:v>
                </c:pt>
                <c:pt idx="29988">
                  <c:v>113.65</c:v>
                </c:pt>
                <c:pt idx="29989">
                  <c:v>206.62</c:v>
                </c:pt>
                <c:pt idx="29990">
                  <c:v>63.39</c:v>
                </c:pt>
                <c:pt idx="29991">
                  <c:v>353.8</c:v>
                </c:pt>
                <c:pt idx="29992">
                  <c:v>174.81</c:v>
                </c:pt>
                <c:pt idx="29993">
                  <c:v>258.07</c:v>
                </c:pt>
                <c:pt idx="29994">
                  <c:v>208.5</c:v>
                </c:pt>
                <c:pt idx="29995">
                  <c:v>383.66</c:v>
                </c:pt>
                <c:pt idx="29996">
                  <c:v>290.58999999999997</c:v>
                </c:pt>
                <c:pt idx="29997">
                  <c:v>45.87</c:v>
                </c:pt>
                <c:pt idx="29998">
                  <c:v>618.21</c:v>
                </c:pt>
                <c:pt idx="29999">
                  <c:v>303.38</c:v>
                </c:pt>
                <c:pt idx="30000">
                  <c:v>166.89</c:v>
                </c:pt>
                <c:pt idx="30001">
                  <c:v>335.95</c:v>
                </c:pt>
                <c:pt idx="30002">
                  <c:v>397.44</c:v>
                </c:pt>
                <c:pt idx="30003">
                  <c:v>470.57</c:v>
                </c:pt>
                <c:pt idx="30004">
                  <c:v>443.3</c:v>
                </c:pt>
                <c:pt idx="30005">
                  <c:v>572.02</c:v>
                </c:pt>
                <c:pt idx="30006">
                  <c:v>388.55</c:v>
                </c:pt>
                <c:pt idx="30007">
                  <c:v>682.18</c:v>
                </c:pt>
                <c:pt idx="30008">
                  <c:v>652.75</c:v>
                </c:pt>
                <c:pt idx="30009">
                  <c:v>79.89</c:v>
                </c:pt>
                <c:pt idx="30010">
                  <c:v>340.18</c:v>
                </c:pt>
                <c:pt idx="30011">
                  <c:v>448.36</c:v>
                </c:pt>
                <c:pt idx="30012">
                  <c:v>215.18</c:v>
                </c:pt>
                <c:pt idx="30013">
                  <c:v>321.54000000000002</c:v>
                </c:pt>
                <c:pt idx="30014">
                  <c:v>619.09</c:v>
                </c:pt>
                <c:pt idx="30015">
                  <c:v>540.77</c:v>
                </c:pt>
                <c:pt idx="30016">
                  <c:v>749.66</c:v>
                </c:pt>
                <c:pt idx="30017">
                  <c:v>710.26</c:v>
                </c:pt>
                <c:pt idx="30018">
                  <c:v>361.66</c:v>
                </c:pt>
                <c:pt idx="30019">
                  <c:v>0.62</c:v>
                </c:pt>
                <c:pt idx="30020">
                  <c:v>157.22</c:v>
                </c:pt>
                <c:pt idx="30021">
                  <c:v>498.67</c:v>
                </c:pt>
                <c:pt idx="30022">
                  <c:v>633.37</c:v>
                </c:pt>
                <c:pt idx="30023">
                  <c:v>734.63</c:v>
                </c:pt>
                <c:pt idx="30024">
                  <c:v>397.49</c:v>
                </c:pt>
                <c:pt idx="30025">
                  <c:v>466.39</c:v>
                </c:pt>
                <c:pt idx="30026">
                  <c:v>395.55</c:v>
                </c:pt>
                <c:pt idx="30027">
                  <c:v>563.69000000000005</c:v>
                </c:pt>
                <c:pt idx="30028">
                  <c:v>504.65</c:v>
                </c:pt>
                <c:pt idx="30029">
                  <c:v>364.16</c:v>
                </c:pt>
                <c:pt idx="30030">
                  <c:v>604.47</c:v>
                </c:pt>
                <c:pt idx="30031">
                  <c:v>545.48</c:v>
                </c:pt>
                <c:pt idx="30032">
                  <c:v>427.35</c:v>
                </c:pt>
                <c:pt idx="30033">
                  <c:v>725.5</c:v>
                </c:pt>
                <c:pt idx="30034">
                  <c:v>590.48</c:v>
                </c:pt>
                <c:pt idx="30035">
                  <c:v>903.74</c:v>
                </c:pt>
                <c:pt idx="30036">
                  <c:v>837.75</c:v>
                </c:pt>
                <c:pt idx="30037">
                  <c:v>1010.4</c:v>
                </c:pt>
                <c:pt idx="30038">
                  <c:v>383.26</c:v>
                </c:pt>
                <c:pt idx="30039">
                  <c:v>698.32</c:v>
                </c:pt>
                <c:pt idx="30040">
                  <c:v>538.03</c:v>
                </c:pt>
                <c:pt idx="30041">
                  <c:v>481.73</c:v>
                </c:pt>
                <c:pt idx="30042">
                  <c:v>1146.4000000000001</c:v>
                </c:pt>
                <c:pt idx="30043">
                  <c:v>473.34</c:v>
                </c:pt>
                <c:pt idx="30044">
                  <c:v>808.51</c:v>
                </c:pt>
                <c:pt idx="30045">
                  <c:v>735.7</c:v>
                </c:pt>
                <c:pt idx="30046">
                  <c:v>492.24</c:v>
                </c:pt>
                <c:pt idx="30047">
                  <c:v>658.17</c:v>
                </c:pt>
                <c:pt idx="30048">
                  <c:v>2548.1</c:v>
                </c:pt>
                <c:pt idx="30049">
                  <c:v>1869.24</c:v>
                </c:pt>
                <c:pt idx="30050">
                  <c:v>783.42</c:v>
                </c:pt>
                <c:pt idx="30051">
                  <c:v>607.62</c:v>
                </c:pt>
                <c:pt idx="30052">
                  <c:v>1118.23</c:v>
                </c:pt>
                <c:pt idx="30053">
                  <c:v>995.57</c:v>
                </c:pt>
                <c:pt idx="30054">
                  <c:v>838.65</c:v>
                </c:pt>
                <c:pt idx="30055">
                  <c:v>1055.99</c:v>
                </c:pt>
                <c:pt idx="30056">
                  <c:v>1001.45</c:v>
                </c:pt>
                <c:pt idx="30057">
                  <c:v>917.22</c:v>
                </c:pt>
                <c:pt idx="30058">
                  <c:v>1649.02</c:v>
                </c:pt>
                <c:pt idx="30059">
                  <c:v>1431.37</c:v>
                </c:pt>
                <c:pt idx="30060">
                  <c:v>1703.24</c:v>
                </c:pt>
                <c:pt idx="30061">
                  <c:v>1841.4</c:v>
                </c:pt>
                <c:pt idx="30062">
                  <c:v>1078.6400000000001</c:v>
                </c:pt>
                <c:pt idx="30063">
                  <c:v>2834.75</c:v>
                </c:pt>
                <c:pt idx="30064">
                  <c:v>2672.32</c:v>
                </c:pt>
                <c:pt idx="30065">
                  <c:v>1592.59</c:v>
                </c:pt>
                <c:pt idx="30066">
                  <c:v>965.69</c:v>
                </c:pt>
                <c:pt idx="30067">
                  <c:v>1915.53</c:v>
                </c:pt>
                <c:pt idx="30068">
                  <c:v>2289.1</c:v>
                </c:pt>
                <c:pt idx="30069">
                  <c:v>2617.8200000000002</c:v>
                </c:pt>
                <c:pt idx="30070">
                  <c:v>1005.06</c:v>
                </c:pt>
                <c:pt idx="30071">
                  <c:v>2029.44</c:v>
                </c:pt>
                <c:pt idx="30072">
                  <c:v>1771.57</c:v>
                </c:pt>
                <c:pt idx="30073">
                  <c:v>2225.56</c:v>
                </c:pt>
                <c:pt idx="30074">
                  <c:v>1824.4</c:v>
                </c:pt>
                <c:pt idx="30075">
                  <c:v>2258.73</c:v>
                </c:pt>
                <c:pt idx="30076">
                  <c:v>2162.69</c:v>
                </c:pt>
                <c:pt idx="30077">
                  <c:v>878.62</c:v>
                </c:pt>
                <c:pt idx="30078">
                  <c:v>1454.19</c:v>
                </c:pt>
                <c:pt idx="30079">
                  <c:v>1836.68</c:v>
                </c:pt>
                <c:pt idx="30080">
                  <c:v>1544.96</c:v>
                </c:pt>
                <c:pt idx="30081">
                  <c:v>1857.34</c:v>
                </c:pt>
                <c:pt idx="30082">
                  <c:v>1130.18</c:v>
                </c:pt>
                <c:pt idx="30083">
                  <c:v>1294.3800000000001</c:v>
                </c:pt>
                <c:pt idx="30084">
                  <c:v>1367.26</c:v>
                </c:pt>
                <c:pt idx="30085">
                  <c:v>1381.35</c:v>
                </c:pt>
                <c:pt idx="30086">
                  <c:v>1856.55</c:v>
                </c:pt>
                <c:pt idx="30087">
                  <c:v>1533.21</c:v>
                </c:pt>
                <c:pt idx="30088">
                  <c:v>1668.4</c:v>
                </c:pt>
                <c:pt idx="30089">
                  <c:v>1387.63</c:v>
                </c:pt>
                <c:pt idx="30090">
                  <c:v>1554.53</c:v>
                </c:pt>
                <c:pt idx="30091">
                  <c:v>1362.59</c:v>
                </c:pt>
                <c:pt idx="30092">
                  <c:v>1783.98</c:v>
                </c:pt>
                <c:pt idx="30093">
                  <c:v>2549.81</c:v>
                </c:pt>
                <c:pt idx="30094">
                  <c:v>2658.81</c:v>
                </c:pt>
                <c:pt idx="30095">
                  <c:v>2684.18</c:v>
                </c:pt>
                <c:pt idx="30096">
                  <c:v>1709.04</c:v>
                </c:pt>
                <c:pt idx="30097">
                  <c:v>1482.23</c:v>
                </c:pt>
                <c:pt idx="30098">
                  <c:v>1360.21</c:v>
                </c:pt>
                <c:pt idx="30099">
                  <c:v>777.01</c:v>
                </c:pt>
                <c:pt idx="30100">
                  <c:v>1966.15</c:v>
                </c:pt>
                <c:pt idx="30101">
                  <c:v>1940.59</c:v>
                </c:pt>
                <c:pt idx="30102">
                  <c:v>1588.07</c:v>
                </c:pt>
                <c:pt idx="30103">
                  <c:v>2189.0500000000002</c:v>
                </c:pt>
                <c:pt idx="30104">
                  <c:v>1165.1500000000001</c:v>
                </c:pt>
                <c:pt idx="30105">
                  <c:v>1759.94</c:v>
                </c:pt>
                <c:pt idx="30106">
                  <c:v>1198.47</c:v>
                </c:pt>
                <c:pt idx="30107">
                  <c:v>914.53</c:v>
                </c:pt>
                <c:pt idx="30108">
                  <c:v>1670.73</c:v>
                </c:pt>
                <c:pt idx="30109">
                  <c:v>1716.58</c:v>
                </c:pt>
                <c:pt idx="30110">
                  <c:v>2398.2199999999998</c:v>
                </c:pt>
                <c:pt idx="30111">
                  <c:v>2331.64</c:v>
                </c:pt>
                <c:pt idx="30112">
                  <c:v>2543.91</c:v>
                </c:pt>
                <c:pt idx="30113">
                  <c:v>2202.56</c:v>
                </c:pt>
                <c:pt idx="30114">
                  <c:v>2440.0700000000002</c:v>
                </c:pt>
                <c:pt idx="30115">
                  <c:v>1801.58</c:v>
                </c:pt>
                <c:pt idx="30116">
                  <c:v>1701.66</c:v>
                </c:pt>
                <c:pt idx="30117">
                  <c:v>4186.32</c:v>
                </c:pt>
                <c:pt idx="30118">
                  <c:v>1633.06</c:v>
                </c:pt>
                <c:pt idx="30119">
                  <c:v>1919.55</c:v>
                </c:pt>
                <c:pt idx="30120">
                  <c:v>1642.82</c:v>
                </c:pt>
                <c:pt idx="30121">
                  <c:v>945.48</c:v>
                </c:pt>
                <c:pt idx="30122">
                  <c:v>1527.12</c:v>
                </c:pt>
                <c:pt idx="30123">
                  <c:v>1592.91</c:v>
                </c:pt>
                <c:pt idx="30124">
                  <c:v>1731.76</c:v>
                </c:pt>
                <c:pt idx="30125">
                  <c:v>1499.81</c:v>
                </c:pt>
                <c:pt idx="30126">
                  <c:v>2354.1</c:v>
                </c:pt>
                <c:pt idx="30127">
                  <c:v>1795.45</c:v>
                </c:pt>
                <c:pt idx="30128">
                  <c:v>1838.56</c:v>
                </c:pt>
                <c:pt idx="30129">
                  <c:v>1937.85</c:v>
                </c:pt>
                <c:pt idx="30130">
                  <c:v>1497.12</c:v>
                </c:pt>
                <c:pt idx="30131">
                  <c:v>1662.82</c:v>
                </c:pt>
                <c:pt idx="30132">
                  <c:v>1070.33</c:v>
                </c:pt>
                <c:pt idx="30133">
                  <c:v>1883.26</c:v>
                </c:pt>
                <c:pt idx="30134">
                  <c:v>1375.98</c:v>
                </c:pt>
                <c:pt idx="30135">
                  <c:v>1061.54</c:v>
                </c:pt>
                <c:pt idx="30136">
                  <c:v>6104.61</c:v>
                </c:pt>
                <c:pt idx="30137">
                  <c:v>2050.2600000000002</c:v>
                </c:pt>
                <c:pt idx="30138">
                  <c:v>3198.13</c:v>
                </c:pt>
                <c:pt idx="30139">
                  <c:v>1565.04</c:v>
                </c:pt>
                <c:pt idx="30140">
                  <c:v>1615.21</c:v>
                </c:pt>
                <c:pt idx="30141">
                  <c:v>1036.8699999999999</c:v>
                </c:pt>
                <c:pt idx="30142">
                  <c:v>1849.18</c:v>
                </c:pt>
                <c:pt idx="30143">
                  <c:v>1369.99</c:v>
                </c:pt>
                <c:pt idx="30144">
                  <c:v>1713.48</c:v>
                </c:pt>
                <c:pt idx="30145">
                  <c:v>1200.29</c:v>
                </c:pt>
                <c:pt idx="30146">
                  <c:v>2159.59</c:v>
                </c:pt>
                <c:pt idx="30147">
                  <c:v>2561.09</c:v>
                </c:pt>
                <c:pt idx="30148">
                  <c:v>1863.95</c:v>
                </c:pt>
                <c:pt idx="30149">
                  <c:v>1982.9</c:v>
                </c:pt>
                <c:pt idx="30150">
                  <c:v>1449.26</c:v>
                </c:pt>
                <c:pt idx="30151">
                  <c:v>1044.76</c:v>
                </c:pt>
                <c:pt idx="30152">
                  <c:v>1626.61</c:v>
                </c:pt>
                <c:pt idx="30153">
                  <c:v>1797.68</c:v>
                </c:pt>
                <c:pt idx="30154">
                  <c:v>1317.87</c:v>
                </c:pt>
                <c:pt idx="30155">
                  <c:v>2367.89</c:v>
                </c:pt>
                <c:pt idx="30156">
                  <c:v>2461.0100000000002</c:v>
                </c:pt>
                <c:pt idx="30157">
                  <c:v>1897.96</c:v>
                </c:pt>
                <c:pt idx="30158">
                  <c:v>1520.57</c:v>
                </c:pt>
                <c:pt idx="30159">
                  <c:v>2016.47</c:v>
                </c:pt>
                <c:pt idx="30160">
                  <c:v>2289.54</c:v>
                </c:pt>
                <c:pt idx="30161">
                  <c:v>1756.73</c:v>
                </c:pt>
                <c:pt idx="30162">
                  <c:v>2119.69</c:v>
                </c:pt>
                <c:pt idx="30163">
                  <c:v>1522.18</c:v>
                </c:pt>
                <c:pt idx="30164">
                  <c:v>1838.42</c:v>
                </c:pt>
                <c:pt idx="30165">
                  <c:v>2041.83</c:v>
                </c:pt>
                <c:pt idx="30166">
                  <c:v>1904.48</c:v>
                </c:pt>
                <c:pt idx="30167">
                  <c:v>1422.42</c:v>
                </c:pt>
                <c:pt idx="30168">
                  <c:v>1649.75</c:v>
                </c:pt>
                <c:pt idx="30169">
                  <c:v>1935.4</c:v>
                </c:pt>
                <c:pt idx="30170">
                  <c:v>2397</c:v>
                </c:pt>
                <c:pt idx="30171">
                  <c:v>1654.56</c:v>
                </c:pt>
                <c:pt idx="30172">
                  <c:v>2247.34</c:v>
                </c:pt>
                <c:pt idx="30173">
                  <c:v>1955.77</c:v>
                </c:pt>
                <c:pt idx="30174">
                  <c:v>1951.49</c:v>
                </c:pt>
                <c:pt idx="30175">
                  <c:v>1955.11</c:v>
                </c:pt>
                <c:pt idx="30176">
                  <c:v>2116.42</c:v>
                </c:pt>
                <c:pt idx="30177">
                  <c:v>1441.13</c:v>
                </c:pt>
                <c:pt idx="30178">
                  <c:v>1625.84</c:v>
                </c:pt>
                <c:pt idx="30179">
                  <c:v>2382.27</c:v>
                </c:pt>
                <c:pt idx="30180">
                  <c:v>2003.09</c:v>
                </c:pt>
                <c:pt idx="30181">
                  <c:v>1170.5899999999999</c:v>
                </c:pt>
                <c:pt idx="30182">
                  <c:v>2003.14</c:v>
                </c:pt>
                <c:pt idx="30183">
                  <c:v>2839.78</c:v>
                </c:pt>
                <c:pt idx="30184">
                  <c:v>3322.24</c:v>
                </c:pt>
                <c:pt idx="30185">
                  <c:v>1344.33</c:v>
                </c:pt>
                <c:pt idx="30186">
                  <c:v>2088.7800000000002</c:v>
                </c:pt>
                <c:pt idx="30187">
                  <c:v>1838.85</c:v>
                </c:pt>
                <c:pt idx="30188">
                  <c:v>2078.15</c:v>
                </c:pt>
                <c:pt idx="30189">
                  <c:v>2053.65</c:v>
                </c:pt>
                <c:pt idx="30190">
                  <c:v>1714.12</c:v>
                </c:pt>
                <c:pt idx="30191">
                  <c:v>1926.21</c:v>
                </c:pt>
                <c:pt idx="30192">
                  <c:v>1927.37</c:v>
                </c:pt>
                <c:pt idx="30193">
                  <c:v>1299.48</c:v>
                </c:pt>
                <c:pt idx="30194">
                  <c:v>1968.16</c:v>
                </c:pt>
                <c:pt idx="30195">
                  <c:v>1810.53</c:v>
                </c:pt>
                <c:pt idx="30196">
                  <c:v>1791.49</c:v>
                </c:pt>
                <c:pt idx="30197">
                  <c:v>2144.91</c:v>
                </c:pt>
                <c:pt idx="30198">
                  <c:v>2278.9899999999998</c:v>
                </c:pt>
                <c:pt idx="30199">
                  <c:v>2054.63</c:v>
                </c:pt>
                <c:pt idx="30200">
                  <c:v>1642.34</c:v>
                </c:pt>
                <c:pt idx="30201">
                  <c:v>1544.4</c:v>
                </c:pt>
                <c:pt idx="30202">
                  <c:v>2049.46</c:v>
                </c:pt>
                <c:pt idx="30203">
                  <c:v>1796.76</c:v>
                </c:pt>
                <c:pt idx="30204">
                  <c:v>1122.74</c:v>
                </c:pt>
                <c:pt idx="30205">
                  <c:v>1857.74</c:v>
                </c:pt>
                <c:pt idx="30206">
                  <c:v>2200.41</c:v>
                </c:pt>
                <c:pt idx="30207">
                  <c:v>1714.37</c:v>
                </c:pt>
                <c:pt idx="30208">
                  <c:v>1796.43</c:v>
                </c:pt>
                <c:pt idx="30209">
                  <c:v>1952.9</c:v>
                </c:pt>
                <c:pt idx="30210">
                  <c:v>1665.27</c:v>
                </c:pt>
                <c:pt idx="30211">
                  <c:v>2176.4</c:v>
                </c:pt>
                <c:pt idx="30212">
                  <c:v>2480.5500000000002</c:v>
                </c:pt>
                <c:pt idx="30213">
                  <c:v>594.79</c:v>
                </c:pt>
                <c:pt idx="30214">
                  <c:v>1946.89</c:v>
                </c:pt>
                <c:pt idx="30215">
                  <c:v>2296.4299999999998</c:v>
                </c:pt>
                <c:pt idx="30216">
                  <c:v>1903.29</c:v>
                </c:pt>
                <c:pt idx="30217">
                  <c:v>3392.4</c:v>
                </c:pt>
                <c:pt idx="30218">
                  <c:v>2382</c:v>
                </c:pt>
                <c:pt idx="30219">
                  <c:v>2965.07</c:v>
                </c:pt>
                <c:pt idx="30220">
                  <c:v>1475.5</c:v>
                </c:pt>
                <c:pt idx="30221">
                  <c:v>2024.58</c:v>
                </c:pt>
                <c:pt idx="30222">
                  <c:v>2081.5700000000002</c:v>
                </c:pt>
                <c:pt idx="30223">
                  <c:v>1809.34</c:v>
                </c:pt>
                <c:pt idx="30224">
                  <c:v>1855.89</c:v>
                </c:pt>
                <c:pt idx="30225">
                  <c:v>2142.44</c:v>
                </c:pt>
                <c:pt idx="30226">
                  <c:v>1718.59</c:v>
                </c:pt>
                <c:pt idx="30227">
                  <c:v>1526.13</c:v>
                </c:pt>
                <c:pt idx="30228">
                  <c:v>2029.29</c:v>
                </c:pt>
                <c:pt idx="30229">
                  <c:v>1821.78</c:v>
                </c:pt>
                <c:pt idx="30230">
                  <c:v>1951.53</c:v>
                </c:pt>
                <c:pt idx="30231">
                  <c:v>2194.96</c:v>
                </c:pt>
                <c:pt idx="30232">
                  <c:v>2499.2600000000002</c:v>
                </c:pt>
                <c:pt idx="30233">
                  <c:v>1528.38</c:v>
                </c:pt>
                <c:pt idx="30234">
                  <c:v>1924.07</c:v>
                </c:pt>
                <c:pt idx="30235">
                  <c:v>1343.23</c:v>
                </c:pt>
                <c:pt idx="30236">
                  <c:v>1760.78</c:v>
                </c:pt>
                <c:pt idx="30237">
                  <c:v>1812.6</c:v>
                </c:pt>
                <c:pt idx="30238">
                  <c:v>1225.96</c:v>
                </c:pt>
                <c:pt idx="30239">
                  <c:v>1786.92</c:v>
                </c:pt>
                <c:pt idx="30240">
                  <c:v>1592.77</c:v>
                </c:pt>
                <c:pt idx="30241">
                  <c:v>1942.1</c:v>
                </c:pt>
                <c:pt idx="30242">
                  <c:v>1980.43</c:v>
                </c:pt>
                <c:pt idx="30243">
                  <c:v>1568.04</c:v>
                </c:pt>
                <c:pt idx="30244">
                  <c:v>1465.74</c:v>
                </c:pt>
                <c:pt idx="30245">
                  <c:v>2153.9499999999998</c:v>
                </c:pt>
                <c:pt idx="30246">
                  <c:v>1785.14</c:v>
                </c:pt>
                <c:pt idx="30247">
                  <c:v>1607.32</c:v>
                </c:pt>
                <c:pt idx="30248">
                  <c:v>1398.59</c:v>
                </c:pt>
                <c:pt idx="30249">
                  <c:v>1790.99</c:v>
                </c:pt>
                <c:pt idx="30250">
                  <c:v>1778.91</c:v>
                </c:pt>
                <c:pt idx="30251">
                  <c:v>2240.15</c:v>
                </c:pt>
                <c:pt idx="30252">
                  <c:v>1971.22</c:v>
                </c:pt>
                <c:pt idx="30253">
                  <c:v>2010.84</c:v>
                </c:pt>
                <c:pt idx="30254">
                  <c:v>1398.67</c:v>
                </c:pt>
                <c:pt idx="30255">
                  <c:v>1455.1</c:v>
                </c:pt>
                <c:pt idx="30256">
                  <c:v>1947.9</c:v>
                </c:pt>
                <c:pt idx="30257">
                  <c:v>1526.95</c:v>
                </c:pt>
                <c:pt idx="30258">
                  <c:v>1768.28</c:v>
                </c:pt>
                <c:pt idx="30259">
                  <c:v>2280.75</c:v>
                </c:pt>
                <c:pt idx="30260">
                  <c:v>2522.89</c:v>
                </c:pt>
                <c:pt idx="30261">
                  <c:v>1956.2</c:v>
                </c:pt>
                <c:pt idx="30262">
                  <c:v>1800.2</c:v>
                </c:pt>
                <c:pt idx="30263">
                  <c:v>1930.19</c:v>
                </c:pt>
                <c:pt idx="30264">
                  <c:v>1751.87</c:v>
                </c:pt>
                <c:pt idx="30265">
                  <c:v>1899.16</c:v>
                </c:pt>
                <c:pt idx="30266">
                  <c:v>2611.13</c:v>
                </c:pt>
                <c:pt idx="30267">
                  <c:v>2333.94</c:v>
                </c:pt>
                <c:pt idx="30268">
                  <c:v>2322.65</c:v>
                </c:pt>
                <c:pt idx="30269">
                  <c:v>1648.86</c:v>
                </c:pt>
                <c:pt idx="30270">
                  <c:v>1889.48</c:v>
                </c:pt>
                <c:pt idx="30271">
                  <c:v>201.91</c:v>
                </c:pt>
                <c:pt idx="30272">
                  <c:v>939.52</c:v>
                </c:pt>
                <c:pt idx="30273">
                  <c:v>2375.16</c:v>
                </c:pt>
                <c:pt idx="30274">
                  <c:v>1821.51</c:v>
                </c:pt>
                <c:pt idx="30275">
                  <c:v>1883.67</c:v>
                </c:pt>
                <c:pt idx="30276">
                  <c:v>1700.19</c:v>
                </c:pt>
                <c:pt idx="30277">
                  <c:v>2105.8000000000002</c:v>
                </c:pt>
                <c:pt idx="30278">
                  <c:v>1990.84</c:v>
                </c:pt>
                <c:pt idx="30279">
                  <c:v>1934.63</c:v>
                </c:pt>
                <c:pt idx="30280">
                  <c:v>2320.7600000000002</c:v>
                </c:pt>
                <c:pt idx="30281">
                  <c:v>1564.5</c:v>
                </c:pt>
                <c:pt idx="30282">
                  <c:v>1959.16</c:v>
                </c:pt>
                <c:pt idx="30283">
                  <c:v>1532.69</c:v>
                </c:pt>
                <c:pt idx="30284">
                  <c:v>1237.46</c:v>
                </c:pt>
                <c:pt idx="30285">
                  <c:v>1533.42</c:v>
                </c:pt>
                <c:pt idx="30286">
                  <c:v>1712.33</c:v>
                </c:pt>
                <c:pt idx="30287">
                  <c:v>962.11</c:v>
                </c:pt>
                <c:pt idx="30288">
                  <c:v>1600.49</c:v>
                </c:pt>
                <c:pt idx="30289">
                  <c:v>1385.76</c:v>
                </c:pt>
                <c:pt idx="30290">
                  <c:v>1307.76</c:v>
                </c:pt>
                <c:pt idx="30291">
                  <c:v>2026.81</c:v>
                </c:pt>
                <c:pt idx="30292">
                  <c:v>1386.73</c:v>
                </c:pt>
                <c:pt idx="30293">
                  <c:v>1326.52</c:v>
                </c:pt>
                <c:pt idx="30294">
                  <c:v>2229.15</c:v>
                </c:pt>
                <c:pt idx="30295">
                  <c:v>1091.9000000000001</c:v>
                </c:pt>
                <c:pt idx="30296">
                  <c:v>1944.92</c:v>
                </c:pt>
                <c:pt idx="30297">
                  <c:v>4966.58</c:v>
                </c:pt>
                <c:pt idx="30298">
                  <c:v>2967.61</c:v>
                </c:pt>
                <c:pt idx="30299">
                  <c:v>2019.75</c:v>
                </c:pt>
                <c:pt idx="30300">
                  <c:v>1536.51</c:v>
                </c:pt>
                <c:pt idx="30301">
                  <c:v>2125.67</c:v>
                </c:pt>
                <c:pt idx="30302">
                  <c:v>2376.77</c:v>
                </c:pt>
                <c:pt idx="30303">
                  <c:v>2034.54</c:v>
                </c:pt>
                <c:pt idx="30304">
                  <c:v>1462.43</c:v>
                </c:pt>
                <c:pt idx="30305">
                  <c:v>1484.21</c:v>
                </c:pt>
                <c:pt idx="30306">
                  <c:v>1898.3</c:v>
                </c:pt>
                <c:pt idx="30307">
                  <c:v>1936.36</c:v>
                </c:pt>
                <c:pt idx="30308">
                  <c:v>2077.98</c:v>
                </c:pt>
                <c:pt idx="30309">
                  <c:v>1098.07</c:v>
                </c:pt>
                <c:pt idx="30310">
                  <c:v>2363.79</c:v>
                </c:pt>
                <c:pt idx="30311">
                  <c:v>1658.73</c:v>
                </c:pt>
                <c:pt idx="30312">
                  <c:v>4610.3999999999996</c:v>
                </c:pt>
                <c:pt idx="30313">
                  <c:v>1847.45</c:v>
                </c:pt>
                <c:pt idx="30314">
                  <c:v>1304.05</c:v>
                </c:pt>
                <c:pt idx="30315">
                  <c:v>1228.45</c:v>
                </c:pt>
                <c:pt idx="30316">
                  <c:v>2209.6799999999998</c:v>
                </c:pt>
                <c:pt idx="30317">
                  <c:v>2044.36</c:v>
                </c:pt>
                <c:pt idx="30318">
                  <c:v>2045.82</c:v>
                </c:pt>
                <c:pt idx="30319">
                  <c:v>1407.15</c:v>
                </c:pt>
                <c:pt idx="30320">
                  <c:v>2668.62</c:v>
                </c:pt>
                <c:pt idx="30321">
                  <c:v>1546.82</c:v>
                </c:pt>
                <c:pt idx="30322">
                  <c:v>1673.42</c:v>
                </c:pt>
                <c:pt idx="30323">
                  <c:v>1562.29</c:v>
                </c:pt>
                <c:pt idx="30324">
                  <c:v>1347.05</c:v>
                </c:pt>
                <c:pt idx="30325">
                  <c:v>1419.43</c:v>
                </c:pt>
                <c:pt idx="30326">
                  <c:v>1354.78</c:v>
                </c:pt>
                <c:pt idx="30327">
                  <c:v>1243.43</c:v>
                </c:pt>
                <c:pt idx="30328">
                  <c:v>1921.92</c:v>
                </c:pt>
                <c:pt idx="30329">
                  <c:v>1186.48</c:v>
                </c:pt>
                <c:pt idx="30330">
                  <c:v>1923.67</c:v>
                </c:pt>
                <c:pt idx="30331">
                  <c:v>2066.69</c:v>
                </c:pt>
                <c:pt idx="30332">
                  <c:v>1488.64</c:v>
                </c:pt>
                <c:pt idx="30333">
                  <c:v>2299.02</c:v>
                </c:pt>
                <c:pt idx="30334">
                  <c:v>3201.26</c:v>
                </c:pt>
                <c:pt idx="30335">
                  <c:v>1774.07</c:v>
                </c:pt>
                <c:pt idx="30336">
                  <c:v>1618.69</c:v>
                </c:pt>
                <c:pt idx="30337">
                  <c:v>1689.91</c:v>
                </c:pt>
                <c:pt idx="30338">
                  <c:v>1256.79</c:v>
                </c:pt>
                <c:pt idx="30339">
                  <c:v>1742.46</c:v>
                </c:pt>
                <c:pt idx="30340">
                  <c:v>2068.25</c:v>
                </c:pt>
                <c:pt idx="30341">
                  <c:v>1077.6099999999999</c:v>
                </c:pt>
                <c:pt idx="30342">
                  <c:v>1593.82</c:v>
                </c:pt>
                <c:pt idx="30343">
                  <c:v>1505.18</c:v>
                </c:pt>
                <c:pt idx="30344">
                  <c:v>2016.08</c:v>
                </c:pt>
                <c:pt idx="30345">
                  <c:v>1692.14</c:v>
                </c:pt>
                <c:pt idx="30346">
                  <c:v>2547.36</c:v>
                </c:pt>
                <c:pt idx="30347">
                  <c:v>2118.7600000000002</c:v>
                </c:pt>
                <c:pt idx="30348">
                  <c:v>1464.17</c:v>
                </c:pt>
                <c:pt idx="30349">
                  <c:v>2229.4899999999998</c:v>
                </c:pt>
                <c:pt idx="30350">
                  <c:v>2086.6999999999998</c:v>
                </c:pt>
                <c:pt idx="30351">
                  <c:v>1755.99</c:v>
                </c:pt>
                <c:pt idx="30352">
                  <c:v>3617.49</c:v>
                </c:pt>
                <c:pt idx="30353">
                  <c:v>2054.39</c:v>
                </c:pt>
                <c:pt idx="30354">
                  <c:v>1916.46</c:v>
                </c:pt>
                <c:pt idx="30355">
                  <c:v>1284.3399999999999</c:v>
                </c:pt>
                <c:pt idx="30356">
                  <c:v>2437.13</c:v>
                </c:pt>
                <c:pt idx="30357">
                  <c:v>1642.54</c:v>
                </c:pt>
                <c:pt idx="30358">
                  <c:v>1481.01</c:v>
                </c:pt>
                <c:pt idx="30359">
                  <c:v>2172.0300000000002</c:v>
                </c:pt>
                <c:pt idx="30360">
                  <c:v>2316.8200000000002</c:v>
                </c:pt>
                <c:pt idx="30361">
                  <c:v>2342</c:v>
                </c:pt>
                <c:pt idx="30362">
                  <c:v>2025.72</c:v>
                </c:pt>
                <c:pt idx="30363">
                  <c:v>1718.73</c:v>
                </c:pt>
                <c:pt idx="30364">
                  <c:v>2192.0100000000002</c:v>
                </c:pt>
                <c:pt idx="30365">
                  <c:v>3139.17</c:v>
                </c:pt>
                <c:pt idx="30366">
                  <c:v>2625.05</c:v>
                </c:pt>
                <c:pt idx="30367">
                  <c:v>2807.51</c:v>
                </c:pt>
                <c:pt idx="30368">
                  <c:v>2048.94</c:v>
                </c:pt>
                <c:pt idx="30369">
                  <c:v>1698.16</c:v>
                </c:pt>
                <c:pt idx="30370">
                  <c:v>2434.61</c:v>
                </c:pt>
                <c:pt idx="30371">
                  <c:v>1836.77</c:v>
                </c:pt>
                <c:pt idx="30372">
                  <c:v>1788.83</c:v>
                </c:pt>
                <c:pt idx="30373">
                  <c:v>2896.97</c:v>
                </c:pt>
                <c:pt idx="30374">
                  <c:v>2102.5500000000002</c:v>
                </c:pt>
                <c:pt idx="30375">
                  <c:v>2378.9</c:v>
                </c:pt>
                <c:pt idx="30376">
                  <c:v>1426.75</c:v>
                </c:pt>
                <c:pt idx="30377">
                  <c:v>2700.47</c:v>
                </c:pt>
                <c:pt idx="30378">
                  <c:v>3309.01</c:v>
                </c:pt>
                <c:pt idx="30379">
                  <c:v>2873.31</c:v>
                </c:pt>
                <c:pt idx="30380">
                  <c:v>1553.68</c:v>
                </c:pt>
                <c:pt idx="30381">
                  <c:v>1710.8</c:v>
                </c:pt>
                <c:pt idx="30382">
                  <c:v>2342.23</c:v>
                </c:pt>
                <c:pt idx="30383">
                  <c:v>1983.98</c:v>
                </c:pt>
                <c:pt idx="30384">
                  <c:v>2017.32</c:v>
                </c:pt>
                <c:pt idx="30385">
                  <c:v>1921.16</c:v>
                </c:pt>
                <c:pt idx="30386">
                  <c:v>1796.27</c:v>
                </c:pt>
                <c:pt idx="30387">
                  <c:v>1481.26</c:v>
                </c:pt>
                <c:pt idx="30388">
                  <c:v>1372.2</c:v>
                </c:pt>
                <c:pt idx="30389">
                  <c:v>1424.55</c:v>
                </c:pt>
                <c:pt idx="30390">
                  <c:v>2188.12</c:v>
                </c:pt>
                <c:pt idx="30391">
                  <c:v>1177.1300000000001</c:v>
                </c:pt>
                <c:pt idx="30392">
                  <c:v>1663.83</c:v>
                </c:pt>
                <c:pt idx="30393">
                  <c:v>1812.35</c:v>
                </c:pt>
                <c:pt idx="30394">
                  <c:v>1705.02</c:v>
                </c:pt>
                <c:pt idx="30395">
                  <c:v>1067.55</c:v>
                </c:pt>
                <c:pt idx="30396">
                  <c:v>1771.19</c:v>
                </c:pt>
                <c:pt idx="30397">
                  <c:v>1930.88</c:v>
                </c:pt>
                <c:pt idx="30398">
                  <c:v>1942</c:v>
                </c:pt>
                <c:pt idx="30399">
                  <c:v>1520.4</c:v>
                </c:pt>
                <c:pt idx="30400">
                  <c:v>1970.83</c:v>
                </c:pt>
                <c:pt idx="30401">
                  <c:v>2045.27</c:v>
                </c:pt>
                <c:pt idx="30402">
                  <c:v>1797.85</c:v>
                </c:pt>
                <c:pt idx="30403">
                  <c:v>1373.65</c:v>
                </c:pt>
                <c:pt idx="30404">
                  <c:v>1511.97</c:v>
                </c:pt>
                <c:pt idx="30405">
                  <c:v>1248.67</c:v>
                </c:pt>
                <c:pt idx="30406">
                  <c:v>1850.62</c:v>
                </c:pt>
                <c:pt idx="30407">
                  <c:v>1754.09</c:v>
                </c:pt>
                <c:pt idx="30408">
                  <c:v>1780.76</c:v>
                </c:pt>
                <c:pt idx="30409">
                  <c:v>2103.8000000000002</c:v>
                </c:pt>
                <c:pt idx="30410">
                  <c:v>2278.34</c:v>
                </c:pt>
                <c:pt idx="30411">
                  <c:v>1873.55</c:v>
                </c:pt>
                <c:pt idx="30412">
                  <c:v>2037.74</c:v>
                </c:pt>
                <c:pt idx="30413">
                  <c:v>1953.3</c:v>
                </c:pt>
                <c:pt idx="30414">
                  <c:v>2318.58</c:v>
                </c:pt>
                <c:pt idx="30415">
                  <c:v>1800.01</c:v>
                </c:pt>
                <c:pt idx="30416">
                  <c:v>1734.38</c:v>
                </c:pt>
                <c:pt idx="30417">
                  <c:v>2262.3200000000002</c:v>
                </c:pt>
                <c:pt idx="30418">
                  <c:v>2126.8000000000002</c:v>
                </c:pt>
                <c:pt idx="30419">
                  <c:v>2560.29</c:v>
                </c:pt>
                <c:pt idx="30420">
                  <c:v>1752.01</c:v>
                </c:pt>
                <c:pt idx="30421">
                  <c:v>2132.94</c:v>
                </c:pt>
                <c:pt idx="30422">
                  <c:v>1022.02</c:v>
                </c:pt>
                <c:pt idx="30423">
                  <c:v>1748.74</c:v>
                </c:pt>
                <c:pt idx="30424">
                  <c:v>2121.87</c:v>
                </c:pt>
                <c:pt idx="30425">
                  <c:v>1431.7</c:v>
                </c:pt>
                <c:pt idx="30426">
                  <c:v>1846.78</c:v>
                </c:pt>
                <c:pt idx="30427">
                  <c:v>1657.7</c:v>
                </c:pt>
                <c:pt idx="30428">
                  <c:v>1816.81</c:v>
                </c:pt>
                <c:pt idx="30429">
                  <c:v>2089.4699999999998</c:v>
                </c:pt>
                <c:pt idx="30430">
                  <c:v>1284.93</c:v>
                </c:pt>
                <c:pt idx="30431">
                  <c:v>1801.84</c:v>
                </c:pt>
                <c:pt idx="30432">
                  <c:v>2156.6799999999998</c:v>
                </c:pt>
                <c:pt idx="30433">
                  <c:v>2189.27</c:v>
                </c:pt>
                <c:pt idx="30434">
                  <c:v>1587.74</c:v>
                </c:pt>
                <c:pt idx="30435">
                  <c:v>1685.61</c:v>
                </c:pt>
                <c:pt idx="30436">
                  <c:v>1519.3</c:v>
                </c:pt>
                <c:pt idx="30437">
                  <c:v>1544.15</c:v>
                </c:pt>
                <c:pt idx="30438">
                  <c:v>4004.23</c:v>
                </c:pt>
                <c:pt idx="30439">
                  <c:v>2716.61</c:v>
                </c:pt>
                <c:pt idx="30440">
                  <c:v>1764.83</c:v>
                </c:pt>
                <c:pt idx="30441">
                  <c:v>1526.94</c:v>
                </c:pt>
                <c:pt idx="30442">
                  <c:v>2319.73</c:v>
                </c:pt>
                <c:pt idx="30443">
                  <c:v>3197.28</c:v>
                </c:pt>
                <c:pt idx="30444">
                  <c:v>1745.96</c:v>
                </c:pt>
                <c:pt idx="30445">
                  <c:v>1835.64</c:v>
                </c:pt>
                <c:pt idx="30446">
                  <c:v>942.37</c:v>
                </c:pt>
                <c:pt idx="30447">
                  <c:v>1761</c:v>
                </c:pt>
                <c:pt idx="30448">
                  <c:v>2137.89</c:v>
                </c:pt>
                <c:pt idx="30449">
                  <c:v>1716.56</c:v>
                </c:pt>
                <c:pt idx="30450">
                  <c:v>1517.98</c:v>
                </c:pt>
                <c:pt idx="30451">
                  <c:v>1580.35</c:v>
                </c:pt>
                <c:pt idx="30452">
                  <c:v>1838.77</c:v>
                </c:pt>
                <c:pt idx="30453">
                  <c:v>1947.25</c:v>
                </c:pt>
                <c:pt idx="30454">
                  <c:v>1424.36</c:v>
                </c:pt>
                <c:pt idx="30455">
                  <c:v>1490.38</c:v>
                </c:pt>
                <c:pt idx="30456">
                  <c:v>1427.07</c:v>
                </c:pt>
                <c:pt idx="30457">
                  <c:v>1969.55</c:v>
                </c:pt>
                <c:pt idx="30458">
                  <c:v>1971.42</c:v>
                </c:pt>
                <c:pt idx="30459">
                  <c:v>1385.82</c:v>
                </c:pt>
                <c:pt idx="30460">
                  <c:v>1770.99</c:v>
                </c:pt>
                <c:pt idx="30461">
                  <c:v>2489.75</c:v>
                </c:pt>
                <c:pt idx="30462">
                  <c:v>2249.7399999999998</c:v>
                </c:pt>
                <c:pt idx="30463">
                  <c:v>1695.96</c:v>
                </c:pt>
                <c:pt idx="30464">
                  <c:v>1722.33</c:v>
                </c:pt>
                <c:pt idx="30465">
                  <c:v>2047.97</c:v>
                </c:pt>
                <c:pt idx="30466">
                  <c:v>1263.2</c:v>
                </c:pt>
                <c:pt idx="30467">
                  <c:v>2424.83</c:v>
                </c:pt>
                <c:pt idx="30468">
                  <c:v>1487.48</c:v>
                </c:pt>
                <c:pt idx="30469">
                  <c:v>1233.81</c:v>
                </c:pt>
                <c:pt idx="30470">
                  <c:v>1829.43</c:v>
                </c:pt>
                <c:pt idx="30471">
                  <c:v>1913.56</c:v>
                </c:pt>
                <c:pt idx="30472">
                  <c:v>1431.24</c:v>
                </c:pt>
                <c:pt idx="30473">
                  <c:v>1895.64</c:v>
                </c:pt>
                <c:pt idx="30474">
                  <c:v>1106.3499999999999</c:v>
                </c:pt>
                <c:pt idx="30475">
                  <c:v>1582.73</c:v>
                </c:pt>
                <c:pt idx="30476">
                  <c:v>1574.19</c:v>
                </c:pt>
                <c:pt idx="30477">
                  <c:v>1373.16</c:v>
                </c:pt>
                <c:pt idx="30478">
                  <c:v>1906.33</c:v>
                </c:pt>
                <c:pt idx="30479">
                  <c:v>1342.35</c:v>
                </c:pt>
                <c:pt idx="30480">
                  <c:v>2896.77</c:v>
                </c:pt>
                <c:pt idx="30481">
                  <c:v>3062.3</c:v>
                </c:pt>
                <c:pt idx="30482">
                  <c:v>2374.04</c:v>
                </c:pt>
                <c:pt idx="30483">
                  <c:v>1299.6300000000001</c:v>
                </c:pt>
                <c:pt idx="30484">
                  <c:v>1196.6300000000001</c:v>
                </c:pt>
                <c:pt idx="30485">
                  <c:v>2409.41</c:v>
                </c:pt>
                <c:pt idx="30486">
                  <c:v>2040.9</c:v>
                </c:pt>
                <c:pt idx="30487">
                  <c:v>2741.16</c:v>
                </c:pt>
                <c:pt idx="30488">
                  <c:v>1768.26</c:v>
                </c:pt>
                <c:pt idx="30489">
                  <c:v>1827.93</c:v>
                </c:pt>
                <c:pt idx="30490">
                  <c:v>1710.59</c:v>
                </c:pt>
                <c:pt idx="30491">
                  <c:v>1222.21</c:v>
                </c:pt>
                <c:pt idx="30492">
                  <c:v>1323.54</c:v>
                </c:pt>
                <c:pt idx="30493">
                  <c:v>1346.1</c:v>
                </c:pt>
                <c:pt idx="30494">
                  <c:v>1205.28</c:v>
                </c:pt>
                <c:pt idx="30495">
                  <c:v>1880.8</c:v>
                </c:pt>
                <c:pt idx="30496">
                  <c:v>2477.23</c:v>
                </c:pt>
                <c:pt idx="30497">
                  <c:v>2294.17</c:v>
                </c:pt>
                <c:pt idx="30498">
                  <c:v>1707.64</c:v>
                </c:pt>
                <c:pt idx="30499">
                  <c:v>1712.04</c:v>
                </c:pt>
                <c:pt idx="30500">
                  <c:v>1835.55</c:v>
                </c:pt>
                <c:pt idx="30501">
                  <c:v>2104.1</c:v>
                </c:pt>
                <c:pt idx="30502">
                  <c:v>3450.44</c:v>
                </c:pt>
                <c:pt idx="30503">
                  <c:v>1618.85</c:v>
                </c:pt>
                <c:pt idx="30504">
                  <c:v>1559.35</c:v>
                </c:pt>
                <c:pt idx="30505">
                  <c:v>1420.41</c:v>
                </c:pt>
                <c:pt idx="30506">
                  <c:v>1670.22</c:v>
                </c:pt>
                <c:pt idx="30507">
                  <c:v>2274.73</c:v>
                </c:pt>
                <c:pt idx="30508">
                  <c:v>2049.85</c:v>
                </c:pt>
                <c:pt idx="30509">
                  <c:v>1921.17</c:v>
                </c:pt>
                <c:pt idx="30510">
                  <c:v>2643.81</c:v>
                </c:pt>
                <c:pt idx="30511">
                  <c:v>2118.17</c:v>
                </c:pt>
                <c:pt idx="30512">
                  <c:v>2893.59</c:v>
                </c:pt>
                <c:pt idx="30513">
                  <c:v>3055.4</c:v>
                </c:pt>
                <c:pt idx="30514">
                  <c:v>2399.16</c:v>
                </c:pt>
                <c:pt idx="30515">
                  <c:v>2523.9699999999998</c:v>
                </c:pt>
                <c:pt idx="30516">
                  <c:v>2524.29</c:v>
                </c:pt>
                <c:pt idx="30517">
                  <c:v>2056.77</c:v>
                </c:pt>
                <c:pt idx="30518">
                  <c:v>2487.0100000000002</c:v>
                </c:pt>
                <c:pt idx="30519">
                  <c:v>1905.2</c:v>
                </c:pt>
                <c:pt idx="30520">
                  <c:v>2121.63</c:v>
                </c:pt>
                <c:pt idx="30521">
                  <c:v>1554.47</c:v>
                </c:pt>
                <c:pt idx="30522">
                  <c:v>2128.14</c:v>
                </c:pt>
                <c:pt idx="30523">
                  <c:v>2175.09</c:v>
                </c:pt>
                <c:pt idx="30524">
                  <c:v>1975.34</c:v>
                </c:pt>
                <c:pt idx="30525">
                  <c:v>3659.86</c:v>
                </c:pt>
                <c:pt idx="30526">
                  <c:v>3574.09</c:v>
                </c:pt>
                <c:pt idx="30527">
                  <c:v>2322.2800000000002</c:v>
                </c:pt>
                <c:pt idx="30528">
                  <c:v>2283.39</c:v>
                </c:pt>
                <c:pt idx="30529">
                  <c:v>3276.3</c:v>
                </c:pt>
                <c:pt idx="30530">
                  <c:v>1805.42</c:v>
                </c:pt>
                <c:pt idx="30531">
                  <c:v>2412.48</c:v>
                </c:pt>
                <c:pt idx="30532">
                  <c:v>2134.85</c:v>
                </c:pt>
                <c:pt idx="30533">
                  <c:v>2199.14</c:v>
                </c:pt>
                <c:pt idx="30534">
                  <c:v>1784.14</c:v>
                </c:pt>
                <c:pt idx="30535">
                  <c:v>2150.62</c:v>
                </c:pt>
                <c:pt idx="30536">
                  <c:v>1737.86</c:v>
                </c:pt>
                <c:pt idx="30537">
                  <c:v>1728.36</c:v>
                </c:pt>
                <c:pt idx="30538">
                  <c:v>1908.44</c:v>
                </c:pt>
                <c:pt idx="30539">
                  <c:v>2487.6999999999998</c:v>
                </c:pt>
                <c:pt idx="30540">
                  <c:v>2393.0500000000002</c:v>
                </c:pt>
                <c:pt idx="30541">
                  <c:v>1960.06</c:v>
                </c:pt>
                <c:pt idx="30542">
                  <c:v>2128.69</c:v>
                </c:pt>
                <c:pt idx="30543">
                  <c:v>1716.65</c:v>
                </c:pt>
                <c:pt idx="30544">
                  <c:v>2294.77</c:v>
                </c:pt>
                <c:pt idx="30545">
                  <c:v>2882.57</c:v>
                </c:pt>
                <c:pt idx="30546">
                  <c:v>2363.9</c:v>
                </c:pt>
                <c:pt idx="30547">
                  <c:v>2388.56</c:v>
                </c:pt>
                <c:pt idx="30548">
                  <c:v>2615.9899999999998</c:v>
                </c:pt>
                <c:pt idx="30549">
                  <c:v>2151.92</c:v>
                </c:pt>
                <c:pt idx="30550">
                  <c:v>2051.27</c:v>
                </c:pt>
                <c:pt idx="30551">
                  <c:v>2043.41</c:v>
                </c:pt>
                <c:pt idx="30552">
                  <c:v>2310.4899999999998</c:v>
                </c:pt>
                <c:pt idx="30553">
                  <c:v>1452.13</c:v>
                </c:pt>
                <c:pt idx="30554">
                  <c:v>2244.86</c:v>
                </c:pt>
                <c:pt idx="30555">
                  <c:v>1804.64</c:v>
                </c:pt>
                <c:pt idx="30556">
                  <c:v>1958.04</c:v>
                </c:pt>
                <c:pt idx="30557">
                  <c:v>2403.42</c:v>
                </c:pt>
                <c:pt idx="30558">
                  <c:v>2318.2800000000002</c:v>
                </c:pt>
                <c:pt idx="30559">
                  <c:v>2487.7399999999998</c:v>
                </c:pt>
                <c:pt idx="30560">
                  <c:v>2014.61</c:v>
                </c:pt>
                <c:pt idx="30561">
                  <c:v>1806.76</c:v>
                </c:pt>
                <c:pt idx="30562">
                  <c:v>1971.9</c:v>
                </c:pt>
                <c:pt idx="30563">
                  <c:v>2206.1999999999998</c:v>
                </c:pt>
                <c:pt idx="30564">
                  <c:v>2113.5100000000002</c:v>
                </c:pt>
                <c:pt idx="30565">
                  <c:v>2946.07</c:v>
                </c:pt>
                <c:pt idx="30566">
                  <c:v>3490.61</c:v>
                </c:pt>
                <c:pt idx="30567">
                  <c:v>2144.5</c:v>
                </c:pt>
                <c:pt idx="30568">
                  <c:v>2003.43</c:v>
                </c:pt>
                <c:pt idx="30569">
                  <c:v>1761.76</c:v>
                </c:pt>
                <c:pt idx="30570">
                  <c:v>2009.24</c:v>
                </c:pt>
                <c:pt idx="30571">
                  <c:v>2203.3000000000002</c:v>
                </c:pt>
                <c:pt idx="30572">
                  <c:v>2321.5500000000002</c:v>
                </c:pt>
                <c:pt idx="30573">
                  <c:v>2217.2399999999998</c:v>
                </c:pt>
                <c:pt idx="30574">
                  <c:v>2523.44</c:v>
                </c:pt>
                <c:pt idx="30575">
                  <c:v>1382.32</c:v>
                </c:pt>
                <c:pt idx="30576">
                  <c:v>1674.03</c:v>
                </c:pt>
                <c:pt idx="30577">
                  <c:v>1808.31</c:v>
                </c:pt>
                <c:pt idx="30578">
                  <c:v>1939.47</c:v>
                </c:pt>
                <c:pt idx="30579">
                  <c:v>1877.96</c:v>
                </c:pt>
                <c:pt idx="30580">
                  <c:v>1330.35</c:v>
                </c:pt>
                <c:pt idx="30581">
                  <c:v>2564.4</c:v>
                </c:pt>
                <c:pt idx="30582">
                  <c:v>2366.09</c:v>
                </c:pt>
                <c:pt idx="30583">
                  <c:v>2243.61</c:v>
                </c:pt>
                <c:pt idx="30584">
                  <c:v>2336.91</c:v>
                </c:pt>
                <c:pt idx="30585">
                  <c:v>2382.88</c:v>
                </c:pt>
                <c:pt idx="30586">
                  <c:v>3864.02</c:v>
                </c:pt>
                <c:pt idx="30587">
                  <c:v>1149.19</c:v>
                </c:pt>
                <c:pt idx="30588">
                  <c:v>382.88</c:v>
                </c:pt>
                <c:pt idx="30589">
                  <c:v>656.15</c:v>
                </c:pt>
                <c:pt idx="30590">
                  <c:v>1875.64</c:v>
                </c:pt>
                <c:pt idx="30591">
                  <c:v>1633.03</c:v>
                </c:pt>
                <c:pt idx="30592">
                  <c:v>1882.71</c:v>
                </c:pt>
                <c:pt idx="30593">
                  <c:v>1479.77</c:v>
                </c:pt>
                <c:pt idx="30594">
                  <c:v>2080.56</c:v>
                </c:pt>
                <c:pt idx="30595">
                  <c:v>1201.1500000000001</c:v>
                </c:pt>
                <c:pt idx="30596">
                  <c:v>2010.99</c:v>
                </c:pt>
                <c:pt idx="30597">
                  <c:v>2166.46</c:v>
                </c:pt>
                <c:pt idx="30598">
                  <c:v>2524.73</c:v>
                </c:pt>
                <c:pt idx="30599">
                  <c:v>1236.24</c:v>
                </c:pt>
                <c:pt idx="30600">
                  <c:v>2389.71</c:v>
                </c:pt>
                <c:pt idx="30601">
                  <c:v>1644.74</c:v>
                </c:pt>
                <c:pt idx="30602">
                  <c:v>2083.41</c:v>
                </c:pt>
                <c:pt idx="30603">
                  <c:v>1738.57</c:v>
                </c:pt>
                <c:pt idx="30604">
                  <c:v>1786.61</c:v>
                </c:pt>
                <c:pt idx="30605">
                  <c:v>1739.6</c:v>
                </c:pt>
                <c:pt idx="30606">
                  <c:v>1336.01</c:v>
                </c:pt>
                <c:pt idx="30607">
                  <c:v>1735.96</c:v>
                </c:pt>
                <c:pt idx="30608">
                  <c:v>1601.66</c:v>
                </c:pt>
                <c:pt idx="30609">
                  <c:v>2267.21</c:v>
                </c:pt>
                <c:pt idx="30610">
                  <c:v>1790.97</c:v>
                </c:pt>
                <c:pt idx="30611">
                  <c:v>2837.9</c:v>
                </c:pt>
                <c:pt idx="30612">
                  <c:v>2949.72</c:v>
                </c:pt>
                <c:pt idx="30613">
                  <c:v>1889.65</c:v>
                </c:pt>
                <c:pt idx="30614">
                  <c:v>1874.9</c:v>
                </c:pt>
                <c:pt idx="30615">
                  <c:v>1879.09</c:v>
                </c:pt>
                <c:pt idx="30616">
                  <c:v>1978.62</c:v>
                </c:pt>
                <c:pt idx="30617">
                  <c:v>1715.39</c:v>
                </c:pt>
                <c:pt idx="30618">
                  <c:v>1119.1400000000001</c:v>
                </c:pt>
                <c:pt idx="30619">
                  <c:v>1498.31</c:v>
                </c:pt>
                <c:pt idx="30620">
                  <c:v>2109.56</c:v>
                </c:pt>
                <c:pt idx="30621">
                  <c:v>1777.33</c:v>
                </c:pt>
                <c:pt idx="30622">
                  <c:v>3435.08</c:v>
                </c:pt>
                <c:pt idx="30623">
                  <c:v>2757.46</c:v>
                </c:pt>
                <c:pt idx="30624">
                  <c:v>1603.76</c:v>
                </c:pt>
                <c:pt idx="30625">
                  <c:v>1660.82</c:v>
                </c:pt>
                <c:pt idx="30626">
                  <c:v>1988.5</c:v>
                </c:pt>
                <c:pt idx="30627">
                  <c:v>1526.79</c:v>
                </c:pt>
                <c:pt idx="30628">
                  <c:v>1606.5</c:v>
                </c:pt>
                <c:pt idx="30629">
                  <c:v>1982.32</c:v>
                </c:pt>
                <c:pt idx="30630">
                  <c:v>1321.5</c:v>
                </c:pt>
                <c:pt idx="30631">
                  <c:v>1568.22</c:v>
                </c:pt>
                <c:pt idx="30632">
                  <c:v>1901.39</c:v>
                </c:pt>
                <c:pt idx="30633">
                  <c:v>1957.59</c:v>
                </c:pt>
                <c:pt idx="30634">
                  <c:v>2186.62</c:v>
                </c:pt>
                <c:pt idx="30635">
                  <c:v>1987.17</c:v>
                </c:pt>
                <c:pt idx="30636">
                  <c:v>1865.96</c:v>
                </c:pt>
                <c:pt idx="30637">
                  <c:v>1565.2</c:v>
                </c:pt>
                <c:pt idx="30638">
                  <c:v>1949.65</c:v>
                </c:pt>
                <c:pt idx="30639">
                  <c:v>2354.9499999999998</c:v>
                </c:pt>
                <c:pt idx="30640">
                  <c:v>1569.94</c:v>
                </c:pt>
                <c:pt idx="30641">
                  <c:v>1007.49</c:v>
                </c:pt>
                <c:pt idx="30642">
                  <c:v>1317.76</c:v>
                </c:pt>
                <c:pt idx="30643">
                  <c:v>1740.78</c:v>
                </c:pt>
                <c:pt idx="30644">
                  <c:v>2154.61</c:v>
                </c:pt>
                <c:pt idx="30645">
                  <c:v>1111.82</c:v>
                </c:pt>
                <c:pt idx="30646">
                  <c:v>2418.58</c:v>
                </c:pt>
                <c:pt idx="30647">
                  <c:v>1422.9</c:v>
                </c:pt>
                <c:pt idx="30648">
                  <c:v>1801.92</c:v>
                </c:pt>
                <c:pt idx="30649">
                  <c:v>1739.27</c:v>
                </c:pt>
                <c:pt idx="30650">
                  <c:v>1933.22</c:v>
                </c:pt>
                <c:pt idx="30651">
                  <c:v>1642.42</c:v>
                </c:pt>
                <c:pt idx="30652">
                  <c:v>2298.36</c:v>
                </c:pt>
                <c:pt idx="30653">
                  <c:v>1870.99</c:v>
                </c:pt>
                <c:pt idx="30654">
                  <c:v>1606.1</c:v>
                </c:pt>
                <c:pt idx="30655">
                  <c:v>3899.23</c:v>
                </c:pt>
                <c:pt idx="30656">
                  <c:v>3010.63</c:v>
                </c:pt>
                <c:pt idx="30657">
                  <c:v>1391.53</c:v>
                </c:pt>
                <c:pt idx="30658">
                  <c:v>1407.64</c:v>
                </c:pt>
                <c:pt idx="30659">
                  <c:v>1816.15</c:v>
                </c:pt>
                <c:pt idx="30660">
                  <c:v>2060.87</c:v>
                </c:pt>
                <c:pt idx="30661">
                  <c:v>1675.06</c:v>
                </c:pt>
                <c:pt idx="30662">
                  <c:v>1297.31</c:v>
                </c:pt>
                <c:pt idx="30663">
                  <c:v>1863.02</c:v>
                </c:pt>
                <c:pt idx="30664">
                  <c:v>1802.22</c:v>
                </c:pt>
                <c:pt idx="30665">
                  <c:v>1686.22</c:v>
                </c:pt>
                <c:pt idx="30666">
                  <c:v>1739.77</c:v>
                </c:pt>
                <c:pt idx="30667">
                  <c:v>1608.01</c:v>
                </c:pt>
                <c:pt idx="30668">
                  <c:v>1527.26</c:v>
                </c:pt>
                <c:pt idx="30669">
                  <c:v>1298.31</c:v>
                </c:pt>
                <c:pt idx="30670">
                  <c:v>2993.09</c:v>
                </c:pt>
                <c:pt idx="30671">
                  <c:v>1843.62</c:v>
                </c:pt>
                <c:pt idx="30672">
                  <c:v>1798.4</c:v>
                </c:pt>
                <c:pt idx="30673">
                  <c:v>1653.99</c:v>
                </c:pt>
                <c:pt idx="30674">
                  <c:v>1926.7</c:v>
                </c:pt>
                <c:pt idx="30675">
                  <c:v>1467.86</c:v>
                </c:pt>
                <c:pt idx="30676">
                  <c:v>1675.94</c:v>
                </c:pt>
                <c:pt idx="30677">
                  <c:v>1943.45</c:v>
                </c:pt>
                <c:pt idx="30678">
                  <c:v>1418.22</c:v>
                </c:pt>
                <c:pt idx="30679">
                  <c:v>2262.44</c:v>
                </c:pt>
                <c:pt idx="30680">
                  <c:v>1454.63</c:v>
                </c:pt>
                <c:pt idx="30681">
                  <c:v>2266.81</c:v>
                </c:pt>
                <c:pt idx="30682">
                  <c:v>2275.1</c:v>
                </c:pt>
                <c:pt idx="30683">
                  <c:v>1340.98</c:v>
                </c:pt>
                <c:pt idx="30684">
                  <c:v>1552.82</c:v>
                </c:pt>
                <c:pt idx="30685">
                  <c:v>1726.61</c:v>
                </c:pt>
                <c:pt idx="30686">
                  <c:v>1205.5999999999999</c:v>
                </c:pt>
                <c:pt idx="30687">
                  <c:v>1138.49</c:v>
                </c:pt>
                <c:pt idx="30688">
                  <c:v>2764.22</c:v>
                </c:pt>
                <c:pt idx="30689">
                  <c:v>1769.82</c:v>
                </c:pt>
                <c:pt idx="30690">
                  <c:v>1565.64</c:v>
                </c:pt>
                <c:pt idx="30691">
                  <c:v>2401.96</c:v>
                </c:pt>
                <c:pt idx="30692">
                  <c:v>2018.08</c:v>
                </c:pt>
                <c:pt idx="30693">
                  <c:v>1612.13</c:v>
                </c:pt>
                <c:pt idx="30694">
                  <c:v>1699.49</c:v>
                </c:pt>
                <c:pt idx="30695">
                  <c:v>1942.52</c:v>
                </c:pt>
                <c:pt idx="30696">
                  <c:v>1802.67</c:v>
                </c:pt>
                <c:pt idx="30697">
                  <c:v>2089.58</c:v>
                </c:pt>
                <c:pt idx="30698">
                  <c:v>1979</c:v>
                </c:pt>
                <c:pt idx="30699">
                  <c:v>2726.62</c:v>
                </c:pt>
                <c:pt idx="30700">
                  <c:v>1312.86</c:v>
                </c:pt>
                <c:pt idx="30701">
                  <c:v>1625.31</c:v>
                </c:pt>
                <c:pt idx="30702">
                  <c:v>2002.66</c:v>
                </c:pt>
                <c:pt idx="30703">
                  <c:v>1019.51</c:v>
                </c:pt>
                <c:pt idx="30704">
                  <c:v>2163.4</c:v>
                </c:pt>
                <c:pt idx="30705">
                  <c:v>1901.63</c:v>
                </c:pt>
                <c:pt idx="30706">
                  <c:v>1796.51</c:v>
                </c:pt>
                <c:pt idx="30707">
                  <c:v>2082.0700000000002</c:v>
                </c:pt>
                <c:pt idx="30708">
                  <c:v>1647.22</c:v>
                </c:pt>
                <c:pt idx="30709">
                  <c:v>1169.74</c:v>
                </c:pt>
                <c:pt idx="30710">
                  <c:v>1983.8</c:v>
                </c:pt>
                <c:pt idx="30711">
                  <c:v>1688.06</c:v>
                </c:pt>
                <c:pt idx="30712">
                  <c:v>1258.9000000000001</c:v>
                </c:pt>
                <c:pt idx="30713">
                  <c:v>2320.92</c:v>
                </c:pt>
                <c:pt idx="30714">
                  <c:v>2412.36</c:v>
                </c:pt>
                <c:pt idx="30715">
                  <c:v>2196.6</c:v>
                </c:pt>
                <c:pt idx="30716">
                  <c:v>1036.74</c:v>
                </c:pt>
                <c:pt idx="30717">
                  <c:v>2000.04</c:v>
                </c:pt>
                <c:pt idx="30718">
                  <c:v>1762.06</c:v>
                </c:pt>
                <c:pt idx="30719">
                  <c:v>1424.21</c:v>
                </c:pt>
                <c:pt idx="30720">
                  <c:v>1592.56</c:v>
                </c:pt>
                <c:pt idx="30721">
                  <c:v>2113.61</c:v>
                </c:pt>
                <c:pt idx="30722">
                  <c:v>1228.1300000000001</c:v>
                </c:pt>
                <c:pt idx="30723">
                  <c:v>1783.98</c:v>
                </c:pt>
                <c:pt idx="30724">
                  <c:v>2151.16</c:v>
                </c:pt>
                <c:pt idx="30725">
                  <c:v>1499.14</c:v>
                </c:pt>
                <c:pt idx="30726">
                  <c:v>1380.71</c:v>
                </c:pt>
                <c:pt idx="30727">
                  <c:v>1822.65</c:v>
                </c:pt>
                <c:pt idx="30728">
                  <c:v>1808.56</c:v>
                </c:pt>
                <c:pt idx="30729">
                  <c:v>1457.31</c:v>
                </c:pt>
                <c:pt idx="30730">
                  <c:v>1977.56</c:v>
                </c:pt>
                <c:pt idx="30731">
                  <c:v>1711.87</c:v>
                </c:pt>
                <c:pt idx="30732">
                  <c:v>2475.9499999999998</c:v>
                </c:pt>
                <c:pt idx="30733">
                  <c:v>1439.17</c:v>
                </c:pt>
                <c:pt idx="30734">
                  <c:v>1799.74</c:v>
                </c:pt>
                <c:pt idx="30735">
                  <c:v>1529.73</c:v>
                </c:pt>
                <c:pt idx="30736">
                  <c:v>2159.0300000000002</c:v>
                </c:pt>
                <c:pt idx="30737">
                  <c:v>1865.27</c:v>
                </c:pt>
                <c:pt idx="30738">
                  <c:v>2010.05</c:v>
                </c:pt>
                <c:pt idx="30739">
                  <c:v>2073.7800000000002</c:v>
                </c:pt>
                <c:pt idx="30740">
                  <c:v>5013.95</c:v>
                </c:pt>
                <c:pt idx="30741">
                  <c:v>2892.47</c:v>
                </c:pt>
                <c:pt idx="30742">
                  <c:v>2109.8200000000002</c:v>
                </c:pt>
                <c:pt idx="30743">
                  <c:v>2086.4899999999998</c:v>
                </c:pt>
                <c:pt idx="30744">
                  <c:v>1414.93</c:v>
                </c:pt>
                <c:pt idx="30745">
                  <c:v>1594.59</c:v>
                </c:pt>
                <c:pt idx="30746">
                  <c:v>1805.72</c:v>
                </c:pt>
                <c:pt idx="30747">
                  <c:v>2757.35</c:v>
                </c:pt>
                <c:pt idx="30748">
                  <c:v>1627.68</c:v>
                </c:pt>
                <c:pt idx="30749">
                  <c:v>1746.19</c:v>
                </c:pt>
                <c:pt idx="30750">
                  <c:v>1790.76</c:v>
                </c:pt>
                <c:pt idx="30751">
                  <c:v>1772.03</c:v>
                </c:pt>
                <c:pt idx="30752">
                  <c:v>1687.32</c:v>
                </c:pt>
                <c:pt idx="30753">
                  <c:v>1286.8599999999999</c:v>
                </c:pt>
                <c:pt idx="30754">
                  <c:v>1582.29</c:v>
                </c:pt>
                <c:pt idx="30755">
                  <c:v>1389.05</c:v>
                </c:pt>
                <c:pt idx="30756">
                  <c:v>1276.47</c:v>
                </c:pt>
                <c:pt idx="30757">
                  <c:v>1560.98</c:v>
                </c:pt>
                <c:pt idx="30758">
                  <c:v>1561.44</c:v>
                </c:pt>
                <c:pt idx="30759">
                  <c:v>1831.72</c:v>
                </c:pt>
                <c:pt idx="30760">
                  <c:v>4754.76</c:v>
                </c:pt>
                <c:pt idx="30761">
                  <c:v>6193.31</c:v>
                </c:pt>
                <c:pt idx="30762">
                  <c:v>3502.4</c:v>
                </c:pt>
                <c:pt idx="30763">
                  <c:v>3568.34</c:v>
                </c:pt>
                <c:pt idx="30764">
                  <c:v>6641.49</c:v>
                </c:pt>
                <c:pt idx="30765">
                  <c:v>6293.41</c:v>
                </c:pt>
                <c:pt idx="30766">
                  <c:v>3385.27</c:v>
                </c:pt>
                <c:pt idx="30767">
                  <c:v>2638</c:v>
                </c:pt>
                <c:pt idx="30768">
                  <c:v>1549.54</c:v>
                </c:pt>
                <c:pt idx="30769">
                  <c:v>2174.11</c:v>
                </c:pt>
                <c:pt idx="30770">
                  <c:v>3446.78</c:v>
                </c:pt>
                <c:pt idx="30771">
                  <c:v>1682.31</c:v>
                </c:pt>
                <c:pt idx="30772">
                  <c:v>2086.1999999999998</c:v>
                </c:pt>
                <c:pt idx="30773">
                  <c:v>1661.64</c:v>
                </c:pt>
                <c:pt idx="30774">
                  <c:v>1606.15</c:v>
                </c:pt>
                <c:pt idx="30775">
                  <c:v>1141.58</c:v>
                </c:pt>
                <c:pt idx="30776">
                  <c:v>1952.18</c:v>
                </c:pt>
                <c:pt idx="30777">
                  <c:v>1844.32</c:v>
                </c:pt>
                <c:pt idx="30778">
                  <c:v>2219.5300000000002</c:v>
                </c:pt>
                <c:pt idx="30779">
                  <c:v>5250.97</c:v>
                </c:pt>
                <c:pt idx="30780">
                  <c:v>2987.51</c:v>
                </c:pt>
                <c:pt idx="30781">
                  <c:v>4173.2</c:v>
                </c:pt>
                <c:pt idx="30782">
                  <c:v>3181.47</c:v>
                </c:pt>
                <c:pt idx="30783">
                  <c:v>2230.3200000000002</c:v>
                </c:pt>
                <c:pt idx="30784">
                  <c:v>1545.59</c:v>
                </c:pt>
                <c:pt idx="30785">
                  <c:v>1551.13</c:v>
                </c:pt>
                <c:pt idx="30786">
                  <c:v>1437.15</c:v>
                </c:pt>
                <c:pt idx="30787">
                  <c:v>991.72</c:v>
                </c:pt>
                <c:pt idx="30788">
                  <c:v>1956.3</c:v>
                </c:pt>
                <c:pt idx="30789">
                  <c:v>1544.31</c:v>
                </c:pt>
                <c:pt idx="30790">
                  <c:v>2464.59</c:v>
                </c:pt>
                <c:pt idx="30791">
                  <c:v>1917.11</c:v>
                </c:pt>
                <c:pt idx="30792">
                  <c:v>1774.41</c:v>
                </c:pt>
                <c:pt idx="30793">
                  <c:v>1772.76</c:v>
                </c:pt>
                <c:pt idx="30794">
                  <c:v>1635.45</c:v>
                </c:pt>
                <c:pt idx="30795">
                  <c:v>1833.95</c:v>
                </c:pt>
                <c:pt idx="30796">
                  <c:v>2306.9499999999998</c:v>
                </c:pt>
                <c:pt idx="30797">
                  <c:v>1714.45</c:v>
                </c:pt>
                <c:pt idx="30798">
                  <c:v>1827.79</c:v>
                </c:pt>
                <c:pt idx="30799">
                  <c:v>1799.33</c:v>
                </c:pt>
                <c:pt idx="30800">
                  <c:v>2047.08</c:v>
                </c:pt>
                <c:pt idx="30801">
                  <c:v>1834.1</c:v>
                </c:pt>
                <c:pt idx="30802">
                  <c:v>1975.3</c:v>
                </c:pt>
                <c:pt idx="30803">
                  <c:v>2000.58</c:v>
                </c:pt>
                <c:pt idx="30804">
                  <c:v>1703.46</c:v>
                </c:pt>
                <c:pt idx="30805">
                  <c:v>1150.3699999999999</c:v>
                </c:pt>
                <c:pt idx="30806">
                  <c:v>1925.36</c:v>
                </c:pt>
                <c:pt idx="30807">
                  <c:v>2051.81</c:v>
                </c:pt>
                <c:pt idx="30808">
                  <c:v>1843.06</c:v>
                </c:pt>
                <c:pt idx="30809">
                  <c:v>2475.2199999999998</c:v>
                </c:pt>
                <c:pt idx="30810">
                  <c:v>2438</c:v>
                </c:pt>
                <c:pt idx="30811">
                  <c:v>1627.97</c:v>
                </c:pt>
                <c:pt idx="30812">
                  <c:v>1707.25</c:v>
                </c:pt>
                <c:pt idx="30813">
                  <c:v>1592.41</c:v>
                </c:pt>
                <c:pt idx="30814">
                  <c:v>1398.94</c:v>
                </c:pt>
                <c:pt idx="30815">
                  <c:v>2218.4299999999998</c:v>
                </c:pt>
                <c:pt idx="30816">
                  <c:v>1634.93</c:v>
                </c:pt>
                <c:pt idx="30817">
                  <c:v>1356.72</c:v>
                </c:pt>
                <c:pt idx="30818">
                  <c:v>2527.02</c:v>
                </c:pt>
                <c:pt idx="30819">
                  <c:v>2112.63</c:v>
                </c:pt>
                <c:pt idx="30820">
                  <c:v>1681.59</c:v>
                </c:pt>
                <c:pt idx="30821">
                  <c:v>1776.19</c:v>
                </c:pt>
                <c:pt idx="30822">
                  <c:v>1949.15</c:v>
                </c:pt>
                <c:pt idx="30823">
                  <c:v>1869.69</c:v>
                </c:pt>
                <c:pt idx="30824">
                  <c:v>2199.64</c:v>
                </c:pt>
                <c:pt idx="30825">
                  <c:v>1942.8</c:v>
                </c:pt>
                <c:pt idx="30826">
                  <c:v>2167.6799999999998</c:v>
                </c:pt>
                <c:pt idx="30827">
                  <c:v>1565.34</c:v>
                </c:pt>
                <c:pt idx="30828">
                  <c:v>3637.79</c:v>
                </c:pt>
                <c:pt idx="30829">
                  <c:v>1303.53</c:v>
                </c:pt>
                <c:pt idx="30830">
                  <c:v>2006.22</c:v>
                </c:pt>
                <c:pt idx="30831">
                  <c:v>2128.75</c:v>
                </c:pt>
                <c:pt idx="30832">
                  <c:v>2352.21</c:v>
                </c:pt>
                <c:pt idx="30833">
                  <c:v>3144.29</c:v>
                </c:pt>
                <c:pt idx="30834">
                  <c:v>2832.58</c:v>
                </c:pt>
                <c:pt idx="30835">
                  <c:v>2241.9</c:v>
                </c:pt>
                <c:pt idx="30836">
                  <c:v>2266.5100000000002</c:v>
                </c:pt>
                <c:pt idx="30837">
                  <c:v>1941.1</c:v>
                </c:pt>
                <c:pt idx="30838">
                  <c:v>2178.9299999999998</c:v>
                </c:pt>
                <c:pt idx="30839">
                  <c:v>2307.86</c:v>
                </c:pt>
                <c:pt idx="30840">
                  <c:v>2070.0300000000002</c:v>
                </c:pt>
                <c:pt idx="30841">
                  <c:v>2441.54</c:v>
                </c:pt>
                <c:pt idx="30842">
                  <c:v>2410.21</c:v>
                </c:pt>
                <c:pt idx="30843">
                  <c:v>2610.09</c:v>
                </c:pt>
                <c:pt idx="30844">
                  <c:v>1914.66</c:v>
                </c:pt>
                <c:pt idx="30845">
                  <c:v>1829.32</c:v>
                </c:pt>
                <c:pt idx="30846">
                  <c:v>2031.5</c:v>
                </c:pt>
                <c:pt idx="30847">
                  <c:v>2448.2600000000002</c:v>
                </c:pt>
                <c:pt idx="30848">
                  <c:v>2272.6999999999998</c:v>
                </c:pt>
                <c:pt idx="30849">
                  <c:v>3249.27</c:v>
                </c:pt>
                <c:pt idx="30850">
                  <c:v>1816.79</c:v>
                </c:pt>
                <c:pt idx="30851">
                  <c:v>3422.98</c:v>
                </c:pt>
                <c:pt idx="30852">
                  <c:v>6233.45</c:v>
                </c:pt>
                <c:pt idx="30853">
                  <c:v>5610.3</c:v>
                </c:pt>
                <c:pt idx="30854">
                  <c:v>5444.95</c:v>
                </c:pt>
                <c:pt idx="30855">
                  <c:v>6495.78</c:v>
                </c:pt>
                <c:pt idx="30856">
                  <c:v>5599.36</c:v>
                </c:pt>
                <c:pt idx="30857">
                  <c:v>6746.34</c:v>
                </c:pt>
                <c:pt idx="30858">
                  <c:v>2831.19</c:v>
                </c:pt>
                <c:pt idx="30859">
                  <c:v>4704.45</c:v>
                </c:pt>
                <c:pt idx="30860">
                  <c:v>4984.79</c:v>
                </c:pt>
                <c:pt idx="30861">
                  <c:v>3693.69</c:v>
                </c:pt>
                <c:pt idx="30862">
                  <c:v>6333.89</c:v>
                </c:pt>
                <c:pt idx="30863">
                  <c:v>6124.53</c:v>
                </c:pt>
                <c:pt idx="30864">
                  <c:v>4436.84</c:v>
                </c:pt>
                <c:pt idx="30865">
                  <c:v>5480.31</c:v>
                </c:pt>
                <c:pt idx="30866">
                  <c:v>3563.45</c:v>
                </c:pt>
                <c:pt idx="30867">
                  <c:v>4958.29</c:v>
                </c:pt>
                <c:pt idx="30868">
                  <c:v>3879.42</c:v>
                </c:pt>
                <c:pt idx="30869">
                  <c:v>9665.4599999999991</c:v>
                </c:pt>
                <c:pt idx="30870">
                  <c:v>4070</c:v>
                </c:pt>
                <c:pt idx="30871">
                  <c:v>3969.2</c:v>
                </c:pt>
                <c:pt idx="30872">
                  <c:v>2294.35</c:v>
                </c:pt>
                <c:pt idx="30873">
                  <c:v>2233.79</c:v>
                </c:pt>
                <c:pt idx="30874">
                  <c:v>4171.54</c:v>
                </c:pt>
                <c:pt idx="30875">
                  <c:v>3926.26</c:v>
                </c:pt>
                <c:pt idx="30876">
                  <c:v>1993.23</c:v>
                </c:pt>
                <c:pt idx="30877">
                  <c:v>4243</c:v>
                </c:pt>
                <c:pt idx="30878">
                  <c:v>4440.8</c:v>
                </c:pt>
                <c:pt idx="30879">
                  <c:v>6781.78</c:v>
                </c:pt>
                <c:pt idx="30880">
                  <c:v>7669.54</c:v>
                </c:pt>
                <c:pt idx="30881">
                  <c:v>4532.16</c:v>
                </c:pt>
                <c:pt idx="30882">
                  <c:v>5022.88</c:v>
                </c:pt>
                <c:pt idx="30883">
                  <c:v>5355.54</c:v>
                </c:pt>
                <c:pt idx="30884">
                  <c:v>7684.85</c:v>
                </c:pt>
                <c:pt idx="30885">
                  <c:v>6353.3</c:v>
                </c:pt>
                <c:pt idx="30886">
                  <c:v>4020.88</c:v>
                </c:pt>
                <c:pt idx="30887">
                  <c:v>4049.18</c:v>
                </c:pt>
                <c:pt idx="30888">
                  <c:v>5417.35</c:v>
                </c:pt>
                <c:pt idx="30889">
                  <c:v>3593.47</c:v>
                </c:pt>
                <c:pt idx="30890">
                  <c:v>3568.03</c:v>
                </c:pt>
                <c:pt idx="30891">
                  <c:v>2189.12</c:v>
                </c:pt>
                <c:pt idx="30892">
                  <c:v>2351.63</c:v>
                </c:pt>
                <c:pt idx="30893">
                  <c:v>5325.4</c:v>
                </c:pt>
                <c:pt idx="30894">
                  <c:v>6154.97</c:v>
                </c:pt>
                <c:pt idx="30895">
                  <c:v>7584.57</c:v>
                </c:pt>
                <c:pt idx="30896">
                  <c:v>6959.14</c:v>
                </c:pt>
                <c:pt idx="30897">
                  <c:v>7431.79</c:v>
                </c:pt>
                <c:pt idx="30898">
                  <c:v>6513.57</c:v>
                </c:pt>
                <c:pt idx="30899">
                  <c:v>7465.52</c:v>
                </c:pt>
                <c:pt idx="30900">
                  <c:v>8705</c:v>
                </c:pt>
                <c:pt idx="30901">
                  <c:v>6540.87</c:v>
                </c:pt>
                <c:pt idx="30902">
                  <c:v>5245.18</c:v>
                </c:pt>
                <c:pt idx="30903">
                  <c:v>5733.16</c:v>
                </c:pt>
                <c:pt idx="30904">
                  <c:v>5934.68</c:v>
                </c:pt>
                <c:pt idx="30905">
                  <c:v>4163.79</c:v>
                </c:pt>
                <c:pt idx="30906">
                  <c:v>13208.3</c:v>
                </c:pt>
                <c:pt idx="30907">
                  <c:v>5301.6</c:v>
                </c:pt>
                <c:pt idx="30908">
                  <c:v>6227.27</c:v>
                </c:pt>
                <c:pt idx="30909">
                  <c:v>9062.11</c:v>
                </c:pt>
                <c:pt idx="30910">
                  <c:v>6333.67</c:v>
                </c:pt>
                <c:pt idx="30911">
                  <c:v>6158.58</c:v>
                </c:pt>
                <c:pt idx="30912">
                  <c:v>7189.91</c:v>
                </c:pt>
                <c:pt idx="30913">
                  <c:v>8087.01</c:v>
                </c:pt>
                <c:pt idx="30914">
                  <c:v>7038.13</c:v>
                </c:pt>
                <c:pt idx="30915">
                  <c:v>6594.92</c:v>
                </c:pt>
                <c:pt idx="30916">
                  <c:v>8316.25</c:v>
                </c:pt>
                <c:pt idx="30917">
                  <c:v>7318.83</c:v>
                </c:pt>
                <c:pt idx="30918">
                  <c:v>7562.72</c:v>
                </c:pt>
                <c:pt idx="30919">
                  <c:v>4257.1000000000004</c:v>
                </c:pt>
                <c:pt idx="30920">
                  <c:v>5304.68</c:v>
                </c:pt>
                <c:pt idx="30921">
                  <c:v>3971.3</c:v>
                </c:pt>
                <c:pt idx="30922">
                  <c:v>4073.14</c:v>
                </c:pt>
                <c:pt idx="30923">
                  <c:v>1135.7</c:v>
                </c:pt>
                <c:pt idx="30924">
                  <c:v>390.79</c:v>
                </c:pt>
                <c:pt idx="30925">
                  <c:v>6067.99</c:v>
                </c:pt>
                <c:pt idx="30926">
                  <c:v>4439.2299999999996</c:v>
                </c:pt>
                <c:pt idx="30927">
                  <c:v>2361.3000000000002</c:v>
                </c:pt>
                <c:pt idx="30928">
                  <c:v>4608.75</c:v>
                </c:pt>
                <c:pt idx="30929">
                  <c:v>2743.57</c:v>
                </c:pt>
                <c:pt idx="30930">
                  <c:v>4271.3100000000004</c:v>
                </c:pt>
                <c:pt idx="30931">
                  <c:v>3981.12</c:v>
                </c:pt>
                <c:pt idx="30932">
                  <c:v>6298.47</c:v>
                </c:pt>
                <c:pt idx="30933">
                  <c:v>4501.2700000000004</c:v>
                </c:pt>
                <c:pt idx="30934">
                  <c:v>4211.07</c:v>
                </c:pt>
                <c:pt idx="30935">
                  <c:v>8589.57</c:v>
                </c:pt>
                <c:pt idx="30936">
                  <c:v>5120.72</c:v>
                </c:pt>
                <c:pt idx="30937">
                  <c:v>2667.88</c:v>
                </c:pt>
                <c:pt idx="30938">
                  <c:v>5521.5</c:v>
                </c:pt>
                <c:pt idx="30939">
                  <c:v>5390.68</c:v>
                </c:pt>
                <c:pt idx="30940">
                  <c:v>8093.1</c:v>
                </c:pt>
                <c:pt idx="30941">
                  <c:v>5463.26</c:v>
                </c:pt>
                <c:pt idx="30942">
                  <c:v>4974.82</c:v>
                </c:pt>
                <c:pt idx="30943">
                  <c:v>8788.09</c:v>
                </c:pt>
                <c:pt idx="30944">
                  <c:v>8323.01</c:v>
                </c:pt>
                <c:pt idx="30945">
                  <c:v>8178.18</c:v>
                </c:pt>
                <c:pt idx="30946">
                  <c:v>5970.04</c:v>
                </c:pt>
                <c:pt idx="30947">
                  <c:v>5707.15</c:v>
                </c:pt>
                <c:pt idx="30948">
                  <c:v>6813.11</c:v>
                </c:pt>
                <c:pt idx="30949">
                  <c:v>5382.83</c:v>
                </c:pt>
                <c:pt idx="30950">
                  <c:v>1951.04</c:v>
                </c:pt>
                <c:pt idx="30951">
                  <c:v>4109.28</c:v>
                </c:pt>
                <c:pt idx="30952">
                  <c:v>3341.92</c:v>
                </c:pt>
                <c:pt idx="30953">
                  <c:v>1702.32</c:v>
                </c:pt>
                <c:pt idx="30954">
                  <c:v>5050.1000000000004</c:v>
                </c:pt>
                <c:pt idx="30955">
                  <c:v>7040.41</c:v>
                </c:pt>
                <c:pt idx="30956">
                  <c:v>3843.44</c:v>
                </c:pt>
                <c:pt idx="30957">
                  <c:v>4597.92</c:v>
                </c:pt>
                <c:pt idx="30958">
                  <c:v>6150.8</c:v>
                </c:pt>
                <c:pt idx="30959">
                  <c:v>10220.700000000001</c:v>
                </c:pt>
                <c:pt idx="30960">
                  <c:v>5962.53</c:v>
                </c:pt>
                <c:pt idx="30961">
                  <c:v>6524.49</c:v>
                </c:pt>
                <c:pt idx="30962">
                  <c:v>4635.79</c:v>
                </c:pt>
                <c:pt idx="30963">
                  <c:v>4304.6099999999997</c:v>
                </c:pt>
                <c:pt idx="30964">
                  <c:v>2395.58</c:v>
                </c:pt>
                <c:pt idx="30965">
                  <c:v>3947.59</c:v>
                </c:pt>
                <c:pt idx="30966">
                  <c:v>5555.44</c:v>
                </c:pt>
                <c:pt idx="30967">
                  <c:v>1191.02</c:v>
                </c:pt>
                <c:pt idx="30968">
                  <c:v>1757</c:v>
                </c:pt>
                <c:pt idx="30969">
                  <c:v>6498.54</c:v>
                </c:pt>
                <c:pt idx="30970">
                  <c:v>2474.67</c:v>
                </c:pt>
                <c:pt idx="30971">
                  <c:v>2317.96</c:v>
                </c:pt>
                <c:pt idx="30972">
                  <c:v>7543.63</c:v>
                </c:pt>
                <c:pt idx="30973">
                  <c:v>7827.93</c:v>
                </c:pt>
                <c:pt idx="30974">
                  <c:v>5096.4799999999996</c:v>
                </c:pt>
                <c:pt idx="30975">
                  <c:v>6450.62</c:v>
                </c:pt>
                <c:pt idx="30976">
                  <c:v>7800.71</c:v>
                </c:pt>
                <c:pt idx="30977">
                  <c:v>7338.29</c:v>
                </c:pt>
                <c:pt idx="30978">
                  <c:v>3167.36</c:v>
                </c:pt>
                <c:pt idx="30979">
                  <c:v>569.54</c:v>
                </c:pt>
                <c:pt idx="30980">
                  <c:v>257.07</c:v>
                </c:pt>
                <c:pt idx="30981">
                  <c:v>1040.5</c:v>
                </c:pt>
                <c:pt idx="30982">
                  <c:v>3154.16</c:v>
                </c:pt>
                <c:pt idx="30983">
                  <c:v>3043.5</c:v>
                </c:pt>
                <c:pt idx="30984">
                  <c:v>4784.47</c:v>
                </c:pt>
                <c:pt idx="30985">
                  <c:v>3653.78</c:v>
                </c:pt>
                <c:pt idx="30986">
                  <c:v>3532.18</c:v>
                </c:pt>
                <c:pt idx="30987">
                  <c:v>4835.54</c:v>
                </c:pt>
                <c:pt idx="30988">
                  <c:v>6697.7</c:v>
                </c:pt>
                <c:pt idx="30989">
                  <c:v>5138.5</c:v>
                </c:pt>
                <c:pt idx="30990">
                  <c:v>3780.06</c:v>
                </c:pt>
                <c:pt idx="30991">
                  <c:v>4467.2</c:v>
                </c:pt>
                <c:pt idx="30992">
                  <c:v>5895.15</c:v>
                </c:pt>
                <c:pt idx="30993">
                  <c:v>4589.8599999999997</c:v>
                </c:pt>
                <c:pt idx="30994">
                  <c:v>7919.6</c:v>
                </c:pt>
                <c:pt idx="30995">
                  <c:v>3167.17</c:v>
                </c:pt>
                <c:pt idx="30996">
                  <c:v>7117.3</c:v>
                </c:pt>
                <c:pt idx="30997">
                  <c:v>6665.32</c:v>
                </c:pt>
                <c:pt idx="30998">
                  <c:v>6446.18</c:v>
                </c:pt>
                <c:pt idx="30999">
                  <c:v>5687.92</c:v>
                </c:pt>
                <c:pt idx="31000">
                  <c:v>5396.14</c:v>
                </c:pt>
                <c:pt idx="31001">
                  <c:v>6175.69</c:v>
                </c:pt>
                <c:pt idx="31002">
                  <c:v>3295.08</c:v>
                </c:pt>
                <c:pt idx="31003">
                  <c:v>7698.48</c:v>
                </c:pt>
                <c:pt idx="31004">
                  <c:v>4766.13</c:v>
                </c:pt>
                <c:pt idx="31005">
                  <c:v>5179.33</c:v>
                </c:pt>
                <c:pt idx="31006">
                  <c:v>4273.72</c:v>
                </c:pt>
                <c:pt idx="31007">
                  <c:v>5066.12</c:v>
                </c:pt>
                <c:pt idx="31008">
                  <c:v>5461.69</c:v>
                </c:pt>
                <c:pt idx="31009">
                  <c:v>5855.63</c:v>
                </c:pt>
                <c:pt idx="31010">
                  <c:v>5938.34</c:v>
                </c:pt>
                <c:pt idx="31011">
                  <c:v>3586.81</c:v>
                </c:pt>
                <c:pt idx="31012">
                  <c:v>1482.26</c:v>
                </c:pt>
                <c:pt idx="31013">
                  <c:v>7606.35</c:v>
                </c:pt>
                <c:pt idx="31014">
                  <c:v>6222.26</c:v>
                </c:pt>
                <c:pt idx="31015">
                  <c:v>3671.48</c:v>
                </c:pt>
                <c:pt idx="31016">
                  <c:v>4743.6000000000004</c:v>
                </c:pt>
                <c:pt idx="31017">
                  <c:v>7144.59</c:v>
                </c:pt>
                <c:pt idx="31018">
                  <c:v>5104.5200000000004</c:v>
                </c:pt>
                <c:pt idx="31019">
                  <c:v>5066.78</c:v>
                </c:pt>
                <c:pt idx="31020">
                  <c:v>6384.14</c:v>
                </c:pt>
                <c:pt idx="31021">
                  <c:v>4439.76</c:v>
                </c:pt>
                <c:pt idx="31022">
                  <c:v>9441.68</c:v>
                </c:pt>
                <c:pt idx="31023">
                  <c:v>5724.47</c:v>
                </c:pt>
                <c:pt idx="31024">
                  <c:v>6377.3</c:v>
                </c:pt>
                <c:pt idx="31025">
                  <c:v>6427.68</c:v>
                </c:pt>
                <c:pt idx="31026">
                  <c:v>12091.91</c:v>
                </c:pt>
                <c:pt idx="31027">
                  <c:v>10218.9</c:v>
                </c:pt>
                <c:pt idx="31028">
                  <c:v>5481.85</c:v>
                </c:pt>
                <c:pt idx="31029">
                  <c:v>2567.52</c:v>
                </c:pt>
                <c:pt idx="31030">
                  <c:v>7841.74</c:v>
                </c:pt>
                <c:pt idx="31031">
                  <c:v>4864.68</c:v>
                </c:pt>
                <c:pt idx="31032">
                  <c:v>4314.6099999999997</c:v>
                </c:pt>
                <c:pt idx="31033">
                  <c:v>4961.2299999999996</c:v>
                </c:pt>
                <c:pt idx="31034">
                  <c:v>6633.34</c:v>
                </c:pt>
                <c:pt idx="31035">
                  <c:v>3062.91</c:v>
                </c:pt>
                <c:pt idx="31036">
                  <c:v>5449.6</c:v>
                </c:pt>
                <c:pt idx="31037">
                  <c:v>6331.36</c:v>
                </c:pt>
                <c:pt idx="31038">
                  <c:v>3157.48</c:v>
                </c:pt>
                <c:pt idx="31039">
                  <c:v>3961.54</c:v>
                </c:pt>
                <c:pt idx="31040">
                  <c:v>4121.91</c:v>
                </c:pt>
                <c:pt idx="31041">
                  <c:v>752.4</c:v>
                </c:pt>
                <c:pt idx="31042">
                  <c:v>7902.18</c:v>
                </c:pt>
                <c:pt idx="31043">
                  <c:v>3889.7</c:v>
                </c:pt>
                <c:pt idx="31044">
                  <c:v>5523.02</c:v>
                </c:pt>
                <c:pt idx="31045">
                  <c:v>2605.75</c:v>
                </c:pt>
                <c:pt idx="31046">
                  <c:v>5255.98</c:v>
                </c:pt>
                <c:pt idx="31047">
                  <c:v>5548.83</c:v>
                </c:pt>
                <c:pt idx="31048">
                  <c:v>8031.08</c:v>
                </c:pt>
                <c:pt idx="31049">
                  <c:v>6734.73</c:v>
                </c:pt>
                <c:pt idx="31050">
                  <c:v>8338.09</c:v>
                </c:pt>
                <c:pt idx="31051">
                  <c:v>6912.67</c:v>
                </c:pt>
                <c:pt idx="31052">
                  <c:v>5639.2</c:v>
                </c:pt>
                <c:pt idx="31053">
                  <c:v>6871.87</c:v>
                </c:pt>
                <c:pt idx="31054">
                  <c:v>3200.26</c:v>
                </c:pt>
                <c:pt idx="31055">
                  <c:v>3270.74</c:v>
                </c:pt>
                <c:pt idx="31056">
                  <c:v>5573.96</c:v>
                </c:pt>
                <c:pt idx="31057">
                  <c:v>3752.39</c:v>
                </c:pt>
                <c:pt idx="31058">
                  <c:v>3827.24</c:v>
                </c:pt>
                <c:pt idx="31059">
                  <c:v>4418.0200000000004</c:v>
                </c:pt>
                <c:pt idx="31060">
                  <c:v>4342.3500000000004</c:v>
                </c:pt>
                <c:pt idx="31061">
                  <c:v>5640.26</c:v>
                </c:pt>
                <c:pt idx="31062">
                  <c:v>5166.8999999999996</c:v>
                </c:pt>
                <c:pt idx="31063">
                  <c:v>3662.17</c:v>
                </c:pt>
                <c:pt idx="31064">
                  <c:v>2941.25</c:v>
                </c:pt>
                <c:pt idx="31065">
                  <c:v>5813.1</c:v>
                </c:pt>
                <c:pt idx="31066">
                  <c:v>6054.14</c:v>
                </c:pt>
                <c:pt idx="31067">
                  <c:v>4350.75</c:v>
                </c:pt>
                <c:pt idx="31068">
                  <c:v>4830.3599999999997</c:v>
                </c:pt>
                <c:pt idx="31069">
                  <c:v>4836.76</c:v>
                </c:pt>
                <c:pt idx="31070">
                  <c:v>6178.26</c:v>
                </c:pt>
                <c:pt idx="31071">
                  <c:v>6061.03</c:v>
                </c:pt>
                <c:pt idx="31072">
                  <c:v>4649.1099999999997</c:v>
                </c:pt>
                <c:pt idx="31073">
                  <c:v>4330.3</c:v>
                </c:pt>
                <c:pt idx="31074">
                  <c:v>3907.34</c:v>
                </c:pt>
                <c:pt idx="31075">
                  <c:v>2788.49</c:v>
                </c:pt>
                <c:pt idx="31076">
                  <c:v>2754.26</c:v>
                </c:pt>
                <c:pt idx="31077">
                  <c:v>3621.86</c:v>
                </c:pt>
                <c:pt idx="31078">
                  <c:v>5138.03</c:v>
                </c:pt>
                <c:pt idx="31079">
                  <c:v>4236.0200000000004</c:v>
                </c:pt>
                <c:pt idx="31080">
                  <c:v>6527.79</c:v>
                </c:pt>
                <c:pt idx="31081">
                  <c:v>4048.06</c:v>
                </c:pt>
                <c:pt idx="31082">
                  <c:v>3977.5</c:v>
                </c:pt>
                <c:pt idx="31083">
                  <c:v>2431.65</c:v>
                </c:pt>
                <c:pt idx="31084">
                  <c:v>4884.37</c:v>
                </c:pt>
                <c:pt idx="31085">
                  <c:v>5960.44</c:v>
                </c:pt>
                <c:pt idx="31086">
                  <c:v>6040.78</c:v>
                </c:pt>
                <c:pt idx="31087">
                  <c:v>6338.79</c:v>
                </c:pt>
                <c:pt idx="31088">
                  <c:v>6043.28</c:v>
                </c:pt>
                <c:pt idx="31089">
                  <c:v>4005.14</c:v>
                </c:pt>
                <c:pt idx="31090">
                  <c:v>5090.28</c:v>
                </c:pt>
                <c:pt idx="31091">
                  <c:v>4553.88</c:v>
                </c:pt>
                <c:pt idx="31092">
                  <c:v>4400.3500000000004</c:v>
                </c:pt>
                <c:pt idx="31093">
                  <c:v>3528.31</c:v>
                </c:pt>
                <c:pt idx="31094">
                  <c:v>3525.24</c:v>
                </c:pt>
                <c:pt idx="31095">
                  <c:v>5062.01</c:v>
                </c:pt>
                <c:pt idx="31096">
                  <c:v>5100.34</c:v>
                </c:pt>
                <c:pt idx="31097">
                  <c:v>4295.82</c:v>
                </c:pt>
                <c:pt idx="31098">
                  <c:v>4171.38</c:v>
                </c:pt>
                <c:pt idx="31099">
                  <c:v>4824.0600000000004</c:v>
                </c:pt>
                <c:pt idx="31100">
                  <c:v>6020.28</c:v>
                </c:pt>
                <c:pt idx="31101">
                  <c:v>7181</c:v>
                </c:pt>
                <c:pt idx="31102">
                  <c:v>3054.8</c:v>
                </c:pt>
                <c:pt idx="31103">
                  <c:v>1943.37</c:v>
                </c:pt>
                <c:pt idx="31104">
                  <c:v>3146.02</c:v>
                </c:pt>
                <c:pt idx="31105">
                  <c:v>4090.11</c:v>
                </c:pt>
                <c:pt idx="31106">
                  <c:v>4456</c:v>
                </c:pt>
                <c:pt idx="31107">
                  <c:v>4454.8</c:v>
                </c:pt>
                <c:pt idx="31108">
                  <c:v>2178.65</c:v>
                </c:pt>
                <c:pt idx="31109">
                  <c:v>5125.09</c:v>
                </c:pt>
                <c:pt idx="31110">
                  <c:v>4923.78</c:v>
                </c:pt>
                <c:pt idx="31111">
                  <c:v>2914.66</c:v>
                </c:pt>
                <c:pt idx="31112">
                  <c:v>4425.91</c:v>
                </c:pt>
                <c:pt idx="31113">
                  <c:v>4718.25</c:v>
                </c:pt>
                <c:pt idx="31114">
                  <c:v>318.24</c:v>
                </c:pt>
                <c:pt idx="31115">
                  <c:v>821.04</c:v>
                </c:pt>
                <c:pt idx="31116">
                  <c:v>3877.92</c:v>
                </c:pt>
                <c:pt idx="31117">
                  <c:v>2171.5100000000002</c:v>
                </c:pt>
                <c:pt idx="31118">
                  <c:v>4341.46</c:v>
                </c:pt>
                <c:pt idx="31119">
                  <c:v>8895.69</c:v>
                </c:pt>
                <c:pt idx="31120">
                  <c:v>5714.72</c:v>
                </c:pt>
                <c:pt idx="31121">
                  <c:v>3802.41</c:v>
                </c:pt>
                <c:pt idx="31122">
                  <c:v>3846.41</c:v>
                </c:pt>
                <c:pt idx="31123">
                  <c:v>3398.6</c:v>
                </c:pt>
                <c:pt idx="31124">
                  <c:v>1932.77</c:v>
                </c:pt>
                <c:pt idx="31125">
                  <c:v>2003.68</c:v>
                </c:pt>
                <c:pt idx="31126">
                  <c:v>2110.9299999999998</c:v>
                </c:pt>
                <c:pt idx="31127">
                  <c:v>6073.48</c:v>
                </c:pt>
                <c:pt idx="31128">
                  <c:v>6582.04</c:v>
                </c:pt>
                <c:pt idx="31129">
                  <c:v>5981.94</c:v>
                </c:pt>
                <c:pt idx="31130">
                  <c:v>5498.38</c:v>
                </c:pt>
                <c:pt idx="31131">
                  <c:v>8036.5</c:v>
                </c:pt>
                <c:pt idx="31132">
                  <c:v>7141.27</c:v>
                </c:pt>
                <c:pt idx="31133">
                  <c:v>9173.66</c:v>
                </c:pt>
                <c:pt idx="31134">
                  <c:v>8226.49</c:v>
                </c:pt>
                <c:pt idx="31135">
                  <c:v>5674.53</c:v>
                </c:pt>
                <c:pt idx="31136">
                  <c:v>4568.24</c:v>
                </c:pt>
                <c:pt idx="31137">
                  <c:v>2221.25</c:v>
                </c:pt>
                <c:pt idx="31138">
                  <c:v>8728.81</c:v>
                </c:pt>
                <c:pt idx="31139">
                  <c:v>7935.63</c:v>
                </c:pt>
                <c:pt idx="31140">
                  <c:v>3867.36</c:v>
                </c:pt>
                <c:pt idx="31141">
                  <c:v>3212.56</c:v>
                </c:pt>
                <c:pt idx="31142">
                  <c:v>5865.7</c:v>
                </c:pt>
                <c:pt idx="31143">
                  <c:v>4152.01</c:v>
                </c:pt>
                <c:pt idx="31144">
                  <c:v>5688.69</c:v>
                </c:pt>
                <c:pt idx="31145">
                  <c:v>2746.5</c:v>
                </c:pt>
                <c:pt idx="31146">
                  <c:v>4421.16</c:v>
                </c:pt>
                <c:pt idx="31147">
                  <c:v>5154.16</c:v>
                </c:pt>
                <c:pt idx="31148">
                  <c:v>6395.66</c:v>
                </c:pt>
                <c:pt idx="31149">
                  <c:v>8606.6200000000008</c:v>
                </c:pt>
                <c:pt idx="31150">
                  <c:v>3682.2</c:v>
                </c:pt>
                <c:pt idx="31151">
                  <c:v>3831.39</c:v>
                </c:pt>
                <c:pt idx="31152">
                  <c:v>5160.09</c:v>
                </c:pt>
                <c:pt idx="31153">
                  <c:v>2313.69</c:v>
                </c:pt>
                <c:pt idx="31154">
                  <c:v>3267.2</c:v>
                </c:pt>
                <c:pt idx="31155">
                  <c:v>3616.92</c:v>
                </c:pt>
                <c:pt idx="31156">
                  <c:v>3647.24</c:v>
                </c:pt>
                <c:pt idx="31157">
                  <c:v>1620.93</c:v>
                </c:pt>
                <c:pt idx="31158">
                  <c:v>2690</c:v>
                </c:pt>
                <c:pt idx="31159">
                  <c:v>1927.2</c:v>
                </c:pt>
                <c:pt idx="31160">
                  <c:v>1943.63</c:v>
                </c:pt>
                <c:pt idx="31161">
                  <c:v>2814.97</c:v>
                </c:pt>
                <c:pt idx="31162">
                  <c:v>3433.48</c:v>
                </c:pt>
                <c:pt idx="31163">
                  <c:v>2808.58</c:v>
                </c:pt>
                <c:pt idx="31164">
                  <c:v>2846.6</c:v>
                </c:pt>
                <c:pt idx="31165">
                  <c:v>4099.47</c:v>
                </c:pt>
                <c:pt idx="31166">
                  <c:v>4042.94</c:v>
                </c:pt>
                <c:pt idx="31167">
                  <c:v>2835.61</c:v>
                </c:pt>
                <c:pt idx="31168">
                  <c:v>3800.04</c:v>
                </c:pt>
                <c:pt idx="31169">
                  <c:v>4909.09</c:v>
                </c:pt>
                <c:pt idx="31170">
                  <c:v>6441.51</c:v>
                </c:pt>
                <c:pt idx="31171">
                  <c:v>4740.7</c:v>
                </c:pt>
                <c:pt idx="31172">
                  <c:v>4040.01</c:v>
                </c:pt>
                <c:pt idx="31173">
                  <c:v>4398.7700000000004</c:v>
                </c:pt>
                <c:pt idx="31174">
                  <c:v>9885.7099999999991</c:v>
                </c:pt>
                <c:pt idx="31175">
                  <c:v>4749.24</c:v>
                </c:pt>
                <c:pt idx="31176">
                  <c:v>1893.24</c:v>
                </c:pt>
                <c:pt idx="31177">
                  <c:v>2504.31</c:v>
                </c:pt>
                <c:pt idx="31178">
                  <c:v>1510.71</c:v>
                </c:pt>
                <c:pt idx="31179">
                  <c:v>1460.06</c:v>
                </c:pt>
                <c:pt idx="31180">
                  <c:v>2643.76</c:v>
                </c:pt>
                <c:pt idx="31181">
                  <c:v>3973.52</c:v>
                </c:pt>
                <c:pt idx="31182">
                  <c:v>4787.03</c:v>
                </c:pt>
                <c:pt idx="31183">
                  <c:v>3560.41</c:v>
                </c:pt>
                <c:pt idx="31184">
                  <c:v>1934</c:v>
                </c:pt>
                <c:pt idx="31185">
                  <c:v>2843.03</c:v>
                </c:pt>
                <c:pt idx="31186">
                  <c:v>1789.52</c:v>
                </c:pt>
                <c:pt idx="31187">
                  <c:v>2123.17</c:v>
                </c:pt>
                <c:pt idx="31188">
                  <c:v>4445.21</c:v>
                </c:pt>
                <c:pt idx="31189">
                  <c:v>3267.27</c:v>
                </c:pt>
                <c:pt idx="31190">
                  <c:v>1702.39</c:v>
                </c:pt>
                <c:pt idx="31191">
                  <c:v>2434.88</c:v>
                </c:pt>
                <c:pt idx="31192">
                  <c:v>1490.56</c:v>
                </c:pt>
                <c:pt idx="31193">
                  <c:v>2637.77</c:v>
                </c:pt>
                <c:pt idx="31194">
                  <c:v>2576.02</c:v>
                </c:pt>
                <c:pt idx="31195">
                  <c:v>2548.6999999999998</c:v>
                </c:pt>
                <c:pt idx="31196">
                  <c:v>4882.07</c:v>
                </c:pt>
                <c:pt idx="31197">
                  <c:v>3571.32</c:v>
                </c:pt>
                <c:pt idx="31198">
                  <c:v>2700.68</c:v>
                </c:pt>
                <c:pt idx="31199">
                  <c:v>2892.55</c:v>
                </c:pt>
                <c:pt idx="31200">
                  <c:v>4492.58</c:v>
                </c:pt>
                <c:pt idx="31201">
                  <c:v>3840.53</c:v>
                </c:pt>
                <c:pt idx="31202">
                  <c:v>4668.09</c:v>
                </c:pt>
                <c:pt idx="31203">
                  <c:v>4406.87</c:v>
                </c:pt>
                <c:pt idx="31204">
                  <c:v>2496.98</c:v>
                </c:pt>
                <c:pt idx="31205">
                  <c:v>2200.6</c:v>
                </c:pt>
                <c:pt idx="31206">
                  <c:v>1361.27</c:v>
                </c:pt>
                <c:pt idx="31207">
                  <c:v>2086.12</c:v>
                </c:pt>
                <c:pt idx="31208">
                  <c:v>3041.41</c:v>
                </c:pt>
                <c:pt idx="31209">
                  <c:v>2366.87</c:v>
                </c:pt>
                <c:pt idx="31210">
                  <c:v>1818.68</c:v>
                </c:pt>
                <c:pt idx="31211">
                  <c:v>1917.73</c:v>
                </c:pt>
                <c:pt idx="31212">
                  <c:v>2616.87</c:v>
                </c:pt>
                <c:pt idx="31213">
                  <c:v>2195.61</c:v>
                </c:pt>
                <c:pt idx="31214">
                  <c:v>2740.71</c:v>
                </c:pt>
                <c:pt idx="31215">
                  <c:v>2498.8000000000002</c:v>
                </c:pt>
                <c:pt idx="31216">
                  <c:v>485.67</c:v>
                </c:pt>
                <c:pt idx="31217">
                  <c:v>1901.23</c:v>
                </c:pt>
                <c:pt idx="31218">
                  <c:v>1832.61</c:v>
                </c:pt>
                <c:pt idx="31219">
                  <c:v>1862.74</c:v>
                </c:pt>
                <c:pt idx="31220">
                  <c:v>2078.98</c:v>
                </c:pt>
                <c:pt idx="31221">
                  <c:v>1540.17</c:v>
                </c:pt>
                <c:pt idx="31222">
                  <c:v>3239.8</c:v>
                </c:pt>
                <c:pt idx="31223">
                  <c:v>1993.42</c:v>
                </c:pt>
                <c:pt idx="31224">
                  <c:v>2134.7199999999998</c:v>
                </c:pt>
                <c:pt idx="31225">
                  <c:v>2597.1</c:v>
                </c:pt>
                <c:pt idx="31226">
                  <c:v>2076.15</c:v>
                </c:pt>
                <c:pt idx="31227">
                  <c:v>1955.8</c:v>
                </c:pt>
                <c:pt idx="31228">
                  <c:v>1983.11</c:v>
                </c:pt>
                <c:pt idx="31229">
                  <c:v>1472.29</c:v>
                </c:pt>
                <c:pt idx="31230">
                  <c:v>1825.83</c:v>
                </c:pt>
                <c:pt idx="31231">
                  <c:v>1280.71</c:v>
                </c:pt>
                <c:pt idx="31232">
                  <c:v>1873.72</c:v>
                </c:pt>
                <c:pt idx="31233">
                  <c:v>1085.33</c:v>
                </c:pt>
                <c:pt idx="31234">
                  <c:v>1843.51</c:v>
                </c:pt>
                <c:pt idx="31235">
                  <c:v>1832.15</c:v>
                </c:pt>
                <c:pt idx="31236">
                  <c:v>1790.88</c:v>
                </c:pt>
                <c:pt idx="31237">
                  <c:v>2500.79</c:v>
                </c:pt>
                <c:pt idx="31238">
                  <c:v>2202.12</c:v>
                </c:pt>
                <c:pt idx="31239">
                  <c:v>1734.12</c:v>
                </c:pt>
                <c:pt idx="31240">
                  <c:v>1751.45</c:v>
                </c:pt>
                <c:pt idx="31241">
                  <c:v>2157.13</c:v>
                </c:pt>
                <c:pt idx="31242">
                  <c:v>2470.7800000000002</c:v>
                </c:pt>
                <c:pt idx="31243">
                  <c:v>1709.72</c:v>
                </c:pt>
                <c:pt idx="31244">
                  <c:v>1236.29</c:v>
                </c:pt>
                <c:pt idx="31245">
                  <c:v>1799.62</c:v>
                </c:pt>
                <c:pt idx="31246">
                  <c:v>1145.1500000000001</c:v>
                </c:pt>
                <c:pt idx="31247">
                  <c:v>3484.01</c:v>
                </c:pt>
                <c:pt idx="31248">
                  <c:v>2483.73</c:v>
                </c:pt>
                <c:pt idx="31249">
                  <c:v>2271.96</c:v>
                </c:pt>
                <c:pt idx="31250">
                  <c:v>2341.3200000000002</c:v>
                </c:pt>
                <c:pt idx="31251">
                  <c:v>3173.21</c:v>
                </c:pt>
                <c:pt idx="31252">
                  <c:v>3998.09</c:v>
                </c:pt>
                <c:pt idx="31253">
                  <c:v>2141.7199999999998</c:v>
                </c:pt>
                <c:pt idx="31254">
                  <c:v>977.26</c:v>
                </c:pt>
                <c:pt idx="31255">
                  <c:v>286.56</c:v>
                </c:pt>
                <c:pt idx="31256">
                  <c:v>0.62</c:v>
                </c:pt>
                <c:pt idx="31257">
                  <c:v>1284.45</c:v>
                </c:pt>
                <c:pt idx="31258">
                  <c:v>1903.61</c:v>
                </c:pt>
                <c:pt idx="31259">
                  <c:v>1263.6300000000001</c:v>
                </c:pt>
                <c:pt idx="31260">
                  <c:v>1615.63</c:v>
                </c:pt>
                <c:pt idx="31261">
                  <c:v>2320.1799999999998</c:v>
                </c:pt>
                <c:pt idx="31262">
                  <c:v>2816.28</c:v>
                </c:pt>
                <c:pt idx="31263">
                  <c:v>1346.29</c:v>
                </c:pt>
                <c:pt idx="31264">
                  <c:v>1803.83</c:v>
                </c:pt>
                <c:pt idx="31265">
                  <c:v>4655.3100000000004</c:v>
                </c:pt>
                <c:pt idx="31266">
                  <c:v>2946.82</c:v>
                </c:pt>
                <c:pt idx="31267">
                  <c:v>733.49</c:v>
                </c:pt>
                <c:pt idx="31268">
                  <c:v>1421.92</c:v>
                </c:pt>
                <c:pt idx="31269">
                  <c:v>1572.28</c:v>
                </c:pt>
                <c:pt idx="31270">
                  <c:v>2309.6</c:v>
                </c:pt>
                <c:pt idx="31271">
                  <c:v>2423.13</c:v>
                </c:pt>
                <c:pt idx="31272">
                  <c:v>1852.13</c:v>
                </c:pt>
                <c:pt idx="31273">
                  <c:v>2189.81</c:v>
                </c:pt>
                <c:pt idx="31274">
                  <c:v>2289.17</c:v>
                </c:pt>
                <c:pt idx="31275">
                  <c:v>1547.92</c:v>
                </c:pt>
                <c:pt idx="31276">
                  <c:v>2562.9499999999998</c:v>
                </c:pt>
                <c:pt idx="31277">
                  <c:v>4233.1000000000004</c:v>
                </c:pt>
                <c:pt idx="31278">
                  <c:v>1801.47</c:v>
                </c:pt>
                <c:pt idx="31279">
                  <c:v>1686.36</c:v>
                </c:pt>
                <c:pt idx="31280">
                  <c:v>1563.65</c:v>
                </c:pt>
                <c:pt idx="31281">
                  <c:v>2247.9699999999998</c:v>
                </c:pt>
                <c:pt idx="31282">
                  <c:v>1046.77</c:v>
                </c:pt>
                <c:pt idx="31283">
                  <c:v>2290.88</c:v>
                </c:pt>
                <c:pt idx="31284">
                  <c:v>2568.9699999999998</c:v>
                </c:pt>
                <c:pt idx="31285">
                  <c:v>1813.66</c:v>
                </c:pt>
                <c:pt idx="31286">
                  <c:v>1927.62</c:v>
                </c:pt>
                <c:pt idx="31287">
                  <c:v>2302.96</c:v>
                </c:pt>
                <c:pt idx="31288">
                  <c:v>1733.57</c:v>
                </c:pt>
                <c:pt idx="31289">
                  <c:v>2096.17</c:v>
                </c:pt>
                <c:pt idx="31290">
                  <c:v>1742.17</c:v>
                </c:pt>
                <c:pt idx="31291">
                  <c:v>971.36</c:v>
                </c:pt>
                <c:pt idx="31292">
                  <c:v>1470.7</c:v>
                </c:pt>
                <c:pt idx="31293">
                  <c:v>2613.75</c:v>
                </c:pt>
                <c:pt idx="31294">
                  <c:v>1649.59</c:v>
                </c:pt>
                <c:pt idx="31295">
                  <c:v>2041.02</c:v>
                </c:pt>
                <c:pt idx="31296">
                  <c:v>1557.26</c:v>
                </c:pt>
                <c:pt idx="31297">
                  <c:v>2245.33</c:v>
                </c:pt>
                <c:pt idx="31298">
                  <c:v>2483.1999999999998</c:v>
                </c:pt>
                <c:pt idx="31299">
                  <c:v>1623.03</c:v>
                </c:pt>
                <c:pt idx="31300">
                  <c:v>2815.86</c:v>
                </c:pt>
                <c:pt idx="31301">
                  <c:v>2213.92</c:v>
                </c:pt>
                <c:pt idx="31302">
                  <c:v>4224.59</c:v>
                </c:pt>
                <c:pt idx="31303">
                  <c:v>2136.13</c:v>
                </c:pt>
                <c:pt idx="31304">
                  <c:v>1988.66</c:v>
                </c:pt>
                <c:pt idx="31305">
                  <c:v>1741.64</c:v>
                </c:pt>
                <c:pt idx="31306">
                  <c:v>1753.53</c:v>
                </c:pt>
                <c:pt idx="31307">
                  <c:v>1554.43</c:v>
                </c:pt>
                <c:pt idx="31308">
                  <c:v>1618.03</c:v>
                </c:pt>
                <c:pt idx="31309">
                  <c:v>1624.75</c:v>
                </c:pt>
                <c:pt idx="31310">
                  <c:v>1406.21</c:v>
                </c:pt>
                <c:pt idx="31311">
                  <c:v>2351</c:v>
                </c:pt>
                <c:pt idx="31312">
                  <c:v>1783.3</c:v>
                </c:pt>
                <c:pt idx="31313">
                  <c:v>1781.33</c:v>
                </c:pt>
                <c:pt idx="31314">
                  <c:v>1367.01</c:v>
                </c:pt>
                <c:pt idx="31315">
                  <c:v>3735.62</c:v>
                </c:pt>
                <c:pt idx="31316">
                  <c:v>2795.61</c:v>
                </c:pt>
                <c:pt idx="31317">
                  <c:v>1924.8</c:v>
                </c:pt>
                <c:pt idx="31318">
                  <c:v>5297.08</c:v>
                </c:pt>
                <c:pt idx="31319">
                  <c:v>4535.55</c:v>
                </c:pt>
                <c:pt idx="31320">
                  <c:v>2307.2199999999998</c:v>
                </c:pt>
                <c:pt idx="31321">
                  <c:v>2480.94</c:v>
                </c:pt>
                <c:pt idx="31322">
                  <c:v>2261.5300000000002</c:v>
                </c:pt>
                <c:pt idx="31323">
                  <c:v>2489.5500000000002</c:v>
                </c:pt>
                <c:pt idx="31324">
                  <c:v>2385.3000000000002</c:v>
                </c:pt>
                <c:pt idx="31325">
                  <c:v>1370.57</c:v>
                </c:pt>
                <c:pt idx="31326">
                  <c:v>1685.25</c:v>
                </c:pt>
                <c:pt idx="31327">
                  <c:v>1938.58</c:v>
                </c:pt>
                <c:pt idx="31328">
                  <c:v>1517.54</c:v>
                </c:pt>
                <c:pt idx="31329">
                  <c:v>2812.99</c:v>
                </c:pt>
                <c:pt idx="31330">
                  <c:v>1602.14</c:v>
                </c:pt>
                <c:pt idx="31331">
                  <c:v>1770.33</c:v>
                </c:pt>
                <c:pt idx="31332">
                  <c:v>2062.71</c:v>
                </c:pt>
                <c:pt idx="31333">
                  <c:v>1937.13</c:v>
                </c:pt>
                <c:pt idx="31334">
                  <c:v>1887.67</c:v>
                </c:pt>
                <c:pt idx="31335">
                  <c:v>2252.35</c:v>
                </c:pt>
                <c:pt idx="31336">
                  <c:v>1671.17</c:v>
                </c:pt>
                <c:pt idx="31337">
                  <c:v>2482.0300000000002</c:v>
                </c:pt>
                <c:pt idx="31338">
                  <c:v>2110.86</c:v>
                </c:pt>
                <c:pt idx="31339">
                  <c:v>2304.13</c:v>
                </c:pt>
                <c:pt idx="31340">
                  <c:v>2069.2600000000002</c:v>
                </c:pt>
                <c:pt idx="31341">
                  <c:v>2296.92</c:v>
                </c:pt>
                <c:pt idx="31342">
                  <c:v>1639.39</c:v>
                </c:pt>
                <c:pt idx="31343">
                  <c:v>2348.83</c:v>
                </c:pt>
                <c:pt idx="31344">
                  <c:v>1808.11</c:v>
                </c:pt>
                <c:pt idx="31345">
                  <c:v>2131.34</c:v>
                </c:pt>
                <c:pt idx="31346">
                  <c:v>2301.6799999999998</c:v>
                </c:pt>
                <c:pt idx="31347">
                  <c:v>1699.3</c:v>
                </c:pt>
                <c:pt idx="31348">
                  <c:v>1691.78</c:v>
                </c:pt>
                <c:pt idx="31349">
                  <c:v>1620.25</c:v>
                </c:pt>
                <c:pt idx="31350">
                  <c:v>2077.12</c:v>
                </c:pt>
                <c:pt idx="31351">
                  <c:v>1525.4</c:v>
                </c:pt>
                <c:pt idx="31352">
                  <c:v>2007.86</c:v>
                </c:pt>
                <c:pt idx="31353">
                  <c:v>2074.09</c:v>
                </c:pt>
                <c:pt idx="31354">
                  <c:v>2029.23</c:v>
                </c:pt>
                <c:pt idx="31355">
                  <c:v>2119.75</c:v>
                </c:pt>
                <c:pt idx="31356">
                  <c:v>1719.01</c:v>
                </c:pt>
                <c:pt idx="31357">
                  <c:v>1887.09</c:v>
                </c:pt>
                <c:pt idx="31358">
                  <c:v>2357.75</c:v>
                </c:pt>
                <c:pt idx="31359">
                  <c:v>2324.36</c:v>
                </c:pt>
                <c:pt idx="31360">
                  <c:v>2432.4499999999998</c:v>
                </c:pt>
                <c:pt idx="31361">
                  <c:v>2064.88</c:v>
                </c:pt>
                <c:pt idx="31362">
                  <c:v>1207.67</c:v>
                </c:pt>
                <c:pt idx="31363">
                  <c:v>2128</c:v>
                </c:pt>
                <c:pt idx="31364">
                  <c:v>1556.95</c:v>
                </c:pt>
                <c:pt idx="31365">
                  <c:v>1880.17</c:v>
                </c:pt>
                <c:pt idx="31366">
                  <c:v>1524.64</c:v>
                </c:pt>
                <c:pt idx="31367">
                  <c:v>1871.95</c:v>
                </c:pt>
                <c:pt idx="31368">
                  <c:v>1938.88</c:v>
                </c:pt>
                <c:pt idx="31369">
                  <c:v>2455.2800000000002</c:v>
                </c:pt>
                <c:pt idx="31370">
                  <c:v>1757.91</c:v>
                </c:pt>
                <c:pt idx="31371">
                  <c:v>1879.95</c:v>
                </c:pt>
                <c:pt idx="31372">
                  <c:v>1322.9</c:v>
                </c:pt>
                <c:pt idx="31373">
                  <c:v>1499.33</c:v>
                </c:pt>
                <c:pt idx="31374">
                  <c:v>1471.42</c:v>
                </c:pt>
                <c:pt idx="31375">
                  <c:v>2434.4</c:v>
                </c:pt>
                <c:pt idx="31376">
                  <c:v>2351.33</c:v>
                </c:pt>
                <c:pt idx="31377">
                  <c:v>1893.35</c:v>
                </c:pt>
                <c:pt idx="31378">
                  <c:v>1825.96</c:v>
                </c:pt>
                <c:pt idx="31379">
                  <c:v>1662.23</c:v>
                </c:pt>
                <c:pt idx="31380">
                  <c:v>1707.26</c:v>
                </c:pt>
                <c:pt idx="31381">
                  <c:v>2220.2600000000002</c:v>
                </c:pt>
                <c:pt idx="31382">
                  <c:v>1750.34</c:v>
                </c:pt>
                <c:pt idx="31383">
                  <c:v>1945.88</c:v>
                </c:pt>
                <c:pt idx="31384">
                  <c:v>1837.73</c:v>
                </c:pt>
                <c:pt idx="31385">
                  <c:v>1649.5</c:v>
                </c:pt>
                <c:pt idx="31386">
                  <c:v>1872.74</c:v>
                </c:pt>
                <c:pt idx="31387">
                  <c:v>2694.33</c:v>
                </c:pt>
                <c:pt idx="31388">
                  <c:v>2348.09</c:v>
                </c:pt>
                <c:pt idx="31389">
                  <c:v>847.09</c:v>
                </c:pt>
                <c:pt idx="31390">
                  <c:v>1553.21</c:v>
                </c:pt>
                <c:pt idx="31391">
                  <c:v>2040.82</c:v>
                </c:pt>
                <c:pt idx="31392">
                  <c:v>1853.32</c:v>
                </c:pt>
                <c:pt idx="31393">
                  <c:v>1790.23</c:v>
                </c:pt>
                <c:pt idx="31394">
                  <c:v>2159.3200000000002</c:v>
                </c:pt>
                <c:pt idx="31395">
                  <c:v>782.53</c:v>
                </c:pt>
                <c:pt idx="31396">
                  <c:v>1796.93</c:v>
                </c:pt>
                <c:pt idx="31397">
                  <c:v>1404.55</c:v>
                </c:pt>
                <c:pt idx="31398">
                  <c:v>3102.02</c:v>
                </c:pt>
                <c:pt idx="31399">
                  <c:v>1981.72</c:v>
                </c:pt>
                <c:pt idx="31400">
                  <c:v>1713.82</c:v>
                </c:pt>
                <c:pt idx="31401">
                  <c:v>1841.6</c:v>
                </c:pt>
                <c:pt idx="31402">
                  <c:v>1569.01</c:v>
                </c:pt>
                <c:pt idx="31403">
                  <c:v>1355.44</c:v>
                </c:pt>
                <c:pt idx="31404">
                  <c:v>1802.85</c:v>
                </c:pt>
                <c:pt idx="31405">
                  <c:v>1591.85</c:v>
                </c:pt>
                <c:pt idx="31406">
                  <c:v>1866.63</c:v>
                </c:pt>
                <c:pt idx="31407">
                  <c:v>2349.63</c:v>
                </c:pt>
                <c:pt idx="31408">
                  <c:v>2857.79</c:v>
                </c:pt>
                <c:pt idx="31409">
                  <c:v>1686.13</c:v>
                </c:pt>
                <c:pt idx="31410">
                  <c:v>1729.17</c:v>
                </c:pt>
                <c:pt idx="31411">
                  <c:v>1822.43</c:v>
                </c:pt>
                <c:pt idx="31412">
                  <c:v>1774.02</c:v>
                </c:pt>
                <c:pt idx="31413">
                  <c:v>1900</c:v>
                </c:pt>
                <c:pt idx="31414">
                  <c:v>1774.3</c:v>
                </c:pt>
                <c:pt idx="31415">
                  <c:v>1039.6600000000001</c:v>
                </c:pt>
                <c:pt idx="31416">
                  <c:v>1818.74</c:v>
                </c:pt>
                <c:pt idx="31417">
                  <c:v>2082.36</c:v>
                </c:pt>
                <c:pt idx="31418">
                  <c:v>2650.61</c:v>
                </c:pt>
                <c:pt idx="31419">
                  <c:v>1758.39</c:v>
                </c:pt>
                <c:pt idx="31420">
                  <c:v>2356.5500000000002</c:v>
                </c:pt>
                <c:pt idx="31421">
                  <c:v>1392.32</c:v>
                </c:pt>
                <c:pt idx="31422">
                  <c:v>1638.79</c:v>
                </c:pt>
                <c:pt idx="31423">
                  <c:v>1331.13</c:v>
                </c:pt>
                <c:pt idx="31424">
                  <c:v>1790.08</c:v>
                </c:pt>
                <c:pt idx="31425">
                  <c:v>2114.62</c:v>
                </c:pt>
                <c:pt idx="31426">
                  <c:v>2054.15</c:v>
                </c:pt>
                <c:pt idx="31427">
                  <c:v>2190.12</c:v>
                </c:pt>
                <c:pt idx="31428">
                  <c:v>2854.37</c:v>
                </c:pt>
                <c:pt idx="31429">
                  <c:v>2302.46</c:v>
                </c:pt>
                <c:pt idx="31430">
                  <c:v>2209.5500000000002</c:v>
                </c:pt>
                <c:pt idx="31431">
                  <c:v>2160.0300000000002</c:v>
                </c:pt>
                <c:pt idx="31432">
                  <c:v>1271.8</c:v>
                </c:pt>
                <c:pt idx="31433">
                  <c:v>1276.8699999999999</c:v>
                </c:pt>
                <c:pt idx="31434">
                  <c:v>2285.16</c:v>
                </c:pt>
                <c:pt idx="31435">
                  <c:v>2163.63</c:v>
                </c:pt>
                <c:pt idx="31436">
                  <c:v>1692.95</c:v>
                </c:pt>
                <c:pt idx="31437">
                  <c:v>1515.93</c:v>
                </c:pt>
                <c:pt idx="31438">
                  <c:v>1486.89</c:v>
                </c:pt>
                <c:pt idx="31439">
                  <c:v>2072.71</c:v>
                </c:pt>
                <c:pt idx="31440">
                  <c:v>1991.49</c:v>
                </c:pt>
                <c:pt idx="31441">
                  <c:v>1950.73</c:v>
                </c:pt>
                <c:pt idx="31442">
                  <c:v>1590.24</c:v>
                </c:pt>
                <c:pt idx="31443">
                  <c:v>2418.02</c:v>
                </c:pt>
                <c:pt idx="31444">
                  <c:v>2776.39</c:v>
                </c:pt>
                <c:pt idx="31445">
                  <c:v>2278.83</c:v>
                </c:pt>
                <c:pt idx="31446">
                  <c:v>2507.1</c:v>
                </c:pt>
                <c:pt idx="31447">
                  <c:v>2644.26</c:v>
                </c:pt>
                <c:pt idx="31448">
                  <c:v>2299.5100000000002</c:v>
                </c:pt>
                <c:pt idx="31449">
                  <c:v>1526.44</c:v>
                </c:pt>
                <c:pt idx="31450">
                  <c:v>1993.03</c:v>
                </c:pt>
                <c:pt idx="31451">
                  <c:v>2406.3000000000002</c:v>
                </c:pt>
                <c:pt idx="31452">
                  <c:v>1956.26</c:v>
                </c:pt>
                <c:pt idx="31453">
                  <c:v>1936.82</c:v>
                </c:pt>
                <c:pt idx="31454">
                  <c:v>2359.69</c:v>
                </c:pt>
                <c:pt idx="31455">
                  <c:v>2899.52</c:v>
                </c:pt>
                <c:pt idx="31456">
                  <c:v>1672.1</c:v>
                </c:pt>
                <c:pt idx="31457">
                  <c:v>1928.97</c:v>
                </c:pt>
                <c:pt idx="31458">
                  <c:v>1213.92</c:v>
                </c:pt>
                <c:pt idx="31459">
                  <c:v>2133.7399999999998</c:v>
                </c:pt>
                <c:pt idx="31460">
                  <c:v>1551.95</c:v>
                </c:pt>
                <c:pt idx="31461">
                  <c:v>1384.52</c:v>
                </c:pt>
                <c:pt idx="31462">
                  <c:v>2051.7399999999998</c:v>
                </c:pt>
                <c:pt idx="31463">
                  <c:v>3955.05</c:v>
                </c:pt>
                <c:pt idx="31464">
                  <c:v>2617.5</c:v>
                </c:pt>
                <c:pt idx="31465">
                  <c:v>2244.35</c:v>
                </c:pt>
                <c:pt idx="31466">
                  <c:v>2461.2600000000002</c:v>
                </c:pt>
                <c:pt idx="31467">
                  <c:v>2065.52</c:v>
                </c:pt>
                <c:pt idx="31468">
                  <c:v>1841.55</c:v>
                </c:pt>
                <c:pt idx="31469">
                  <c:v>2064.7399999999998</c:v>
                </c:pt>
                <c:pt idx="31470">
                  <c:v>2007.09</c:v>
                </c:pt>
                <c:pt idx="31471">
                  <c:v>1923.15</c:v>
                </c:pt>
                <c:pt idx="31472">
                  <c:v>2208.9299999999998</c:v>
                </c:pt>
                <c:pt idx="31473">
                  <c:v>2757.39</c:v>
                </c:pt>
                <c:pt idx="31474">
                  <c:v>2424.48</c:v>
                </c:pt>
                <c:pt idx="31475">
                  <c:v>1842.01</c:v>
                </c:pt>
                <c:pt idx="31476">
                  <c:v>2129.71</c:v>
                </c:pt>
                <c:pt idx="31477">
                  <c:v>1945.61</c:v>
                </c:pt>
                <c:pt idx="31478">
                  <c:v>2326.6999999999998</c:v>
                </c:pt>
                <c:pt idx="31479">
                  <c:v>1631.61</c:v>
                </c:pt>
                <c:pt idx="31480">
                  <c:v>2523.44</c:v>
                </c:pt>
                <c:pt idx="31481">
                  <c:v>2609.1999999999998</c:v>
                </c:pt>
                <c:pt idx="31482">
                  <c:v>1983.59</c:v>
                </c:pt>
                <c:pt idx="31483">
                  <c:v>1927.14</c:v>
                </c:pt>
                <c:pt idx="31484">
                  <c:v>1727.99</c:v>
                </c:pt>
                <c:pt idx="31485">
                  <c:v>2661.12</c:v>
                </c:pt>
                <c:pt idx="31486">
                  <c:v>1666.44</c:v>
                </c:pt>
                <c:pt idx="31487">
                  <c:v>2009.86</c:v>
                </c:pt>
                <c:pt idx="31488">
                  <c:v>2589.54</c:v>
                </c:pt>
                <c:pt idx="31489">
                  <c:v>2015.88</c:v>
                </c:pt>
                <c:pt idx="31490">
                  <c:v>2374.85</c:v>
                </c:pt>
                <c:pt idx="31491">
                  <c:v>1847.74</c:v>
                </c:pt>
                <c:pt idx="31492">
                  <c:v>1857.26</c:v>
                </c:pt>
                <c:pt idx="31493">
                  <c:v>2594.5500000000002</c:v>
                </c:pt>
                <c:pt idx="31494">
                  <c:v>1983.45</c:v>
                </c:pt>
                <c:pt idx="31495">
                  <c:v>2177.36</c:v>
                </c:pt>
                <c:pt idx="31496">
                  <c:v>2350.1999999999998</c:v>
                </c:pt>
                <c:pt idx="31497">
                  <c:v>2344.25</c:v>
                </c:pt>
                <c:pt idx="31498">
                  <c:v>1475.55</c:v>
                </c:pt>
                <c:pt idx="31499">
                  <c:v>1723.58</c:v>
                </c:pt>
                <c:pt idx="31500">
                  <c:v>2558.08</c:v>
                </c:pt>
                <c:pt idx="31501">
                  <c:v>1592.77</c:v>
                </c:pt>
                <c:pt idx="31502">
                  <c:v>1979.58</c:v>
                </c:pt>
                <c:pt idx="31503">
                  <c:v>2226.14</c:v>
                </c:pt>
                <c:pt idx="31504">
                  <c:v>2474.65</c:v>
                </c:pt>
                <c:pt idx="31505">
                  <c:v>1671.36</c:v>
                </c:pt>
                <c:pt idx="31506">
                  <c:v>2084.77</c:v>
                </c:pt>
                <c:pt idx="31507">
                  <c:v>1991.47</c:v>
                </c:pt>
                <c:pt idx="31508">
                  <c:v>1697.51</c:v>
                </c:pt>
                <c:pt idx="31509">
                  <c:v>1903.37</c:v>
                </c:pt>
                <c:pt idx="31510">
                  <c:v>1891.69</c:v>
                </c:pt>
                <c:pt idx="31511">
                  <c:v>3335.15</c:v>
                </c:pt>
                <c:pt idx="31512">
                  <c:v>2574.08</c:v>
                </c:pt>
                <c:pt idx="31513">
                  <c:v>2514.0100000000002</c:v>
                </c:pt>
                <c:pt idx="31514">
                  <c:v>2611.85</c:v>
                </c:pt>
                <c:pt idx="31515">
                  <c:v>3212.4</c:v>
                </c:pt>
                <c:pt idx="31516">
                  <c:v>1970.53</c:v>
                </c:pt>
                <c:pt idx="31517">
                  <c:v>1927</c:v>
                </c:pt>
                <c:pt idx="31518">
                  <c:v>2430.6799999999998</c:v>
                </c:pt>
                <c:pt idx="31519">
                  <c:v>1567.21</c:v>
                </c:pt>
                <c:pt idx="31520">
                  <c:v>1590.03</c:v>
                </c:pt>
                <c:pt idx="31521">
                  <c:v>2680.06</c:v>
                </c:pt>
                <c:pt idx="31522">
                  <c:v>2297.37</c:v>
                </c:pt>
                <c:pt idx="31523">
                  <c:v>1587.5</c:v>
                </c:pt>
                <c:pt idx="31524">
                  <c:v>2433.66</c:v>
                </c:pt>
                <c:pt idx="31525">
                  <c:v>2178.1</c:v>
                </c:pt>
                <c:pt idx="31526">
                  <c:v>2856.48</c:v>
                </c:pt>
                <c:pt idx="31527">
                  <c:v>2776.16</c:v>
                </c:pt>
                <c:pt idx="31528">
                  <c:v>2217.37</c:v>
                </c:pt>
                <c:pt idx="31529">
                  <c:v>2580.2399999999998</c:v>
                </c:pt>
                <c:pt idx="31530">
                  <c:v>1786.81</c:v>
                </c:pt>
                <c:pt idx="31531">
                  <c:v>2263.0300000000002</c:v>
                </c:pt>
                <c:pt idx="31532">
                  <c:v>2350.0500000000002</c:v>
                </c:pt>
                <c:pt idx="31533">
                  <c:v>1535.05</c:v>
                </c:pt>
                <c:pt idx="31534">
                  <c:v>2276.61</c:v>
                </c:pt>
                <c:pt idx="31535">
                  <c:v>2164.08</c:v>
                </c:pt>
                <c:pt idx="31536">
                  <c:v>2911.63</c:v>
                </c:pt>
                <c:pt idx="31537">
                  <c:v>3498.87</c:v>
                </c:pt>
                <c:pt idx="31538">
                  <c:v>1091.6199999999999</c:v>
                </c:pt>
                <c:pt idx="31539">
                  <c:v>845.52</c:v>
                </c:pt>
                <c:pt idx="31540">
                  <c:v>1878.27</c:v>
                </c:pt>
                <c:pt idx="31541">
                  <c:v>2152.37</c:v>
                </c:pt>
                <c:pt idx="31542">
                  <c:v>1996.93</c:v>
                </c:pt>
                <c:pt idx="31543">
                  <c:v>1926.35</c:v>
                </c:pt>
                <c:pt idx="31544">
                  <c:v>4287.04</c:v>
                </c:pt>
                <c:pt idx="31545">
                  <c:v>5007.6899999999996</c:v>
                </c:pt>
                <c:pt idx="31546">
                  <c:v>1909.37</c:v>
                </c:pt>
                <c:pt idx="31547">
                  <c:v>1762.63</c:v>
                </c:pt>
                <c:pt idx="31548">
                  <c:v>1695.88</c:v>
                </c:pt>
                <c:pt idx="31549">
                  <c:v>2153.86</c:v>
                </c:pt>
                <c:pt idx="31550">
                  <c:v>2131.39</c:v>
                </c:pt>
                <c:pt idx="31551">
                  <c:v>1881.39</c:v>
                </c:pt>
                <c:pt idx="31552">
                  <c:v>1300.3900000000001</c:v>
                </c:pt>
                <c:pt idx="31553">
                  <c:v>1928.82</c:v>
                </c:pt>
                <c:pt idx="31554">
                  <c:v>2221.14</c:v>
                </c:pt>
                <c:pt idx="31555">
                  <c:v>1741.05</c:v>
                </c:pt>
                <c:pt idx="31556">
                  <c:v>1067.53</c:v>
                </c:pt>
                <c:pt idx="31557">
                  <c:v>1357.58</c:v>
                </c:pt>
                <c:pt idx="31558">
                  <c:v>1392.95</c:v>
                </c:pt>
                <c:pt idx="31559">
                  <c:v>2469.4</c:v>
                </c:pt>
                <c:pt idx="31560">
                  <c:v>3175.37</c:v>
                </c:pt>
                <c:pt idx="31561">
                  <c:v>3190.03</c:v>
                </c:pt>
                <c:pt idx="31562">
                  <c:v>439.39</c:v>
                </c:pt>
                <c:pt idx="31563">
                  <c:v>1716.85</c:v>
                </c:pt>
                <c:pt idx="31564">
                  <c:v>2388.66</c:v>
                </c:pt>
                <c:pt idx="31565">
                  <c:v>1300.8599999999999</c:v>
                </c:pt>
                <c:pt idx="31566">
                  <c:v>1878.76</c:v>
                </c:pt>
                <c:pt idx="31567">
                  <c:v>2446.64</c:v>
                </c:pt>
                <c:pt idx="31568">
                  <c:v>2141.44</c:v>
                </c:pt>
                <c:pt idx="31569">
                  <c:v>2634.17</c:v>
                </c:pt>
                <c:pt idx="31570">
                  <c:v>2065.6799999999998</c:v>
                </c:pt>
                <c:pt idx="31571">
                  <c:v>1816.86</c:v>
                </c:pt>
                <c:pt idx="31572">
                  <c:v>1423.97</c:v>
                </c:pt>
                <c:pt idx="31573">
                  <c:v>1391.75</c:v>
                </c:pt>
                <c:pt idx="31574">
                  <c:v>1653</c:v>
                </c:pt>
                <c:pt idx="31575">
                  <c:v>1887.98</c:v>
                </c:pt>
                <c:pt idx="31576">
                  <c:v>1238.74</c:v>
                </c:pt>
                <c:pt idx="31577">
                  <c:v>2059.69</c:v>
                </c:pt>
                <c:pt idx="31578">
                  <c:v>1737.34</c:v>
                </c:pt>
                <c:pt idx="31579">
                  <c:v>2027.3</c:v>
                </c:pt>
                <c:pt idx="31580">
                  <c:v>1520.06</c:v>
                </c:pt>
                <c:pt idx="31581">
                  <c:v>1658.85</c:v>
                </c:pt>
                <c:pt idx="31582">
                  <c:v>2090.85</c:v>
                </c:pt>
                <c:pt idx="31583">
                  <c:v>1398.89</c:v>
                </c:pt>
                <c:pt idx="31584">
                  <c:v>1173.93</c:v>
                </c:pt>
                <c:pt idx="31585">
                  <c:v>1224.6300000000001</c:v>
                </c:pt>
                <c:pt idx="31586">
                  <c:v>1758.01</c:v>
                </c:pt>
                <c:pt idx="31587">
                  <c:v>2409.3000000000002</c:v>
                </c:pt>
                <c:pt idx="31588">
                  <c:v>2154.73</c:v>
                </c:pt>
                <c:pt idx="31589">
                  <c:v>1523.17</c:v>
                </c:pt>
                <c:pt idx="31590">
                  <c:v>2954.62</c:v>
                </c:pt>
                <c:pt idx="31591">
                  <c:v>2218.5100000000002</c:v>
                </c:pt>
                <c:pt idx="31592">
                  <c:v>4062.64</c:v>
                </c:pt>
                <c:pt idx="31593">
                  <c:v>2798.67</c:v>
                </c:pt>
                <c:pt idx="31594">
                  <c:v>1155.45</c:v>
                </c:pt>
                <c:pt idx="31595">
                  <c:v>2205.17</c:v>
                </c:pt>
                <c:pt idx="31596">
                  <c:v>1708.87</c:v>
                </c:pt>
                <c:pt idx="31597">
                  <c:v>1897</c:v>
                </c:pt>
                <c:pt idx="31598">
                  <c:v>2087.39</c:v>
                </c:pt>
                <c:pt idx="31599">
                  <c:v>1562.93</c:v>
                </c:pt>
                <c:pt idx="31600">
                  <c:v>1562.09</c:v>
                </c:pt>
                <c:pt idx="31601">
                  <c:v>1477.54</c:v>
                </c:pt>
                <c:pt idx="31602">
                  <c:v>1377.38</c:v>
                </c:pt>
                <c:pt idx="31603">
                  <c:v>1872.33</c:v>
                </c:pt>
                <c:pt idx="31604">
                  <c:v>1546.01</c:v>
                </c:pt>
                <c:pt idx="31605">
                  <c:v>1584.56</c:v>
                </c:pt>
                <c:pt idx="31606">
                  <c:v>1657.45</c:v>
                </c:pt>
                <c:pt idx="31607">
                  <c:v>1384.8</c:v>
                </c:pt>
                <c:pt idx="31608">
                  <c:v>1506.79</c:v>
                </c:pt>
                <c:pt idx="31609">
                  <c:v>1036.73</c:v>
                </c:pt>
                <c:pt idx="31610">
                  <c:v>1301.1199999999999</c:v>
                </c:pt>
                <c:pt idx="31611">
                  <c:v>1612.49</c:v>
                </c:pt>
                <c:pt idx="31612">
                  <c:v>2101.36</c:v>
                </c:pt>
                <c:pt idx="31613">
                  <c:v>1734.93</c:v>
                </c:pt>
                <c:pt idx="31614">
                  <c:v>1704.24</c:v>
                </c:pt>
                <c:pt idx="31615">
                  <c:v>1801.08</c:v>
                </c:pt>
                <c:pt idx="31616">
                  <c:v>1547.33</c:v>
                </c:pt>
                <c:pt idx="31617">
                  <c:v>1775.69</c:v>
                </c:pt>
                <c:pt idx="31618">
                  <c:v>1211.25</c:v>
                </c:pt>
                <c:pt idx="31619">
                  <c:v>1408.48</c:v>
                </c:pt>
                <c:pt idx="31620">
                  <c:v>2106.16</c:v>
                </c:pt>
                <c:pt idx="31621">
                  <c:v>1566.99</c:v>
                </c:pt>
                <c:pt idx="31622">
                  <c:v>3955.8</c:v>
                </c:pt>
                <c:pt idx="31623">
                  <c:v>3377.8</c:v>
                </c:pt>
                <c:pt idx="31624">
                  <c:v>2228.42</c:v>
                </c:pt>
                <c:pt idx="31625">
                  <c:v>1360.36</c:v>
                </c:pt>
                <c:pt idx="31626">
                  <c:v>1771.99</c:v>
                </c:pt>
                <c:pt idx="31627">
                  <c:v>2967.54</c:v>
                </c:pt>
                <c:pt idx="31628">
                  <c:v>1756</c:v>
                </c:pt>
                <c:pt idx="31629">
                  <c:v>1953.01</c:v>
                </c:pt>
                <c:pt idx="31630">
                  <c:v>1443.92</c:v>
                </c:pt>
                <c:pt idx="31631">
                  <c:v>1766.66</c:v>
                </c:pt>
                <c:pt idx="31632">
                  <c:v>1474</c:v>
                </c:pt>
                <c:pt idx="31633">
                  <c:v>1798.19</c:v>
                </c:pt>
                <c:pt idx="31634">
                  <c:v>1511.75</c:v>
                </c:pt>
                <c:pt idx="31635">
                  <c:v>1522.37</c:v>
                </c:pt>
                <c:pt idx="31636">
                  <c:v>1770.58</c:v>
                </c:pt>
                <c:pt idx="31637">
                  <c:v>1772.48</c:v>
                </c:pt>
                <c:pt idx="31638">
                  <c:v>1987.75</c:v>
                </c:pt>
                <c:pt idx="31639">
                  <c:v>2055.5</c:v>
                </c:pt>
                <c:pt idx="31640">
                  <c:v>2437.3200000000002</c:v>
                </c:pt>
                <c:pt idx="31641">
                  <c:v>1393.07</c:v>
                </c:pt>
                <c:pt idx="31642">
                  <c:v>1732.16</c:v>
                </c:pt>
                <c:pt idx="31643">
                  <c:v>1433.22</c:v>
                </c:pt>
                <c:pt idx="31644">
                  <c:v>1872.25</c:v>
                </c:pt>
                <c:pt idx="31645">
                  <c:v>1385.52</c:v>
                </c:pt>
                <c:pt idx="31646">
                  <c:v>1275.79</c:v>
                </c:pt>
                <c:pt idx="31647">
                  <c:v>1544.15</c:v>
                </c:pt>
                <c:pt idx="31648">
                  <c:v>2075.36</c:v>
                </c:pt>
                <c:pt idx="31649">
                  <c:v>1880.24</c:v>
                </c:pt>
                <c:pt idx="31650">
                  <c:v>1716.52</c:v>
                </c:pt>
                <c:pt idx="31651">
                  <c:v>2689.26</c:v>
                </c:pt>
                <c:pt idx="31652">
                  <c:v>1415.19</c:v>
                </c:pt>
                <c:pt idx="31653">
                  <c:v>1878.85</c:v>
                </c:pt>
                <c:pt idx="31654">
                  <c:v>2289.92</c:v>
                </c:pt>
                <c:pt idx="31655">
                  <c:v>1823.58</c:v>
                </c:pt>
                <c:pt idx="31656">
                  <c:v>1064.22</c:v>
                </c:pt>
                <c:pt idx="31657">
                  <c:v>1758.22</c:v>
                </c:pt>
                <c:pt idx="31658">
                  <c:v>2074.7800000000002</c:v>
                </c:pt>
                <c:pt idx="31659">
                  <c:v>2958.4</c:v>
                </c:pt>
                <c:pt idx="31660">
                  <c:v>1732.93</c:v>
                </c:pt>
                <c:pt idx="31661">
                  <c:v>2255.7199999999998</c:v>
                </c:pt>
                <c:pt idx="31662">
                  <c:v>1881.99</c:v>
                </c:pt>
                <c:pt idx="31663">
                  <c:v>1703.87</c:v>
                </c:pt>
                <c:pt idx="31664">
                  <c:v>2356.0700000000002</c:v>
                </c:pt>
                <c:pt idx="31665">
                  <c:v>2783.61</c:v>
                </c:pt>
                <c:pt idx="31666">
                  <c:v>2122.81</c:v>
                </c:pt>
                <c:pt idx="31667">
                  <c:v>1454.86</c:v>
                </c:pt>
                <c:pt idx="31668">
                  <c:v>3316.6</c:v>
                </c:pt>
                <c:pt idx="31669">
                  <c:v>2999.92</c:v>
                </c:pt>
                <c:pt idx="31670">
                  <c:v>2867.49</c:v>
                </c:pt>
                <c:pt idx="31671">
                  <c:v>2453.08</c:v>
                </c:pt>
                <c:pt idx="31672">
                  <c:v>2088.77</c:v>
                </c:pt>
                <c:pt idx="31673">
                  <c:v>1881.47</c:v>
                </c:pt>
                <c:pt idx="31674">
                  <c:v>1719.15</c:v>
                </c:pt>
                <c:pt idx="31675">
                  <c:v>1903.54</c:v>
                </c:pt>
                <c:pt idx="31676">
                  <c:v>1444.57</c:v>
                </c:pt>
                <c:pt idx="31677">
                  <c:v>1454.19</c:v>
                </c:pt>
                <c:pt idx="31678">
                  <c:v>1540.63</c:v>
                </c:pt>
                <c:pt idx="31679">
                  <c:v>1649.47</c:v>
                </c:pt>
                <c:pt idx="31680">
                  <c:v>2126.8200000000002</c:v>
                </c:pt>
                <c:pt idx="31681">
                  <c:v>2001.18</c:v>
                </c:pt>
                <c:pt idx="31682">
                  <c:v>2135.69</c:v>
                </c:pt>
                <c:pt idx="31683">
                  <c:v>2131.9</c:v>
                </c:pt>
                <c:pt idx="31684">
                  <c:v>2056.38</c:v>
                </c:pt>
                <c:pt idx="31685">
                  <c:v>1154.1400000000001</c:v>
                </c:pt>
                <c:pt idx="31686">
                  <c:v>1350.48</c:v>
                </c:pt>
                <c:pt idx="31687">
                  <c:v>1754.89</c:v>
                </c:pt>
                <c:pt idx="31688">
                  <c:v>2576.48</c:v>
                </c:pt>
                <c:pt idx="31689">
                  <c:v>1713.5</c:v>
                </c:pt>
                <c:pt idx="31690">
                  <c:v>1761.95</c:v>
                </c:pt>
                <c:pt idx="31691">
                  <c:v>2135.73</c:v>
                </c:pt>
                <c:pt idx="31692">
                  <c:v>1735.42</c:v>
                </c:pt>
                <c:pt idx="31693">
                  <c:v>1638.96</c:v>
                </c:pt>
                <c:pt idx="31694">
                  <c:v>967.38</c:v>
                </c:pt>
                <c:pt idx="31695">
                  <c:v>1916.86</c:v>
                </c:pt>
                <c:pt idx="31696">
                  <c:v>1242.51</c:v>
                </c:pt>
                <c:pt idx="31697">
                  <c:v>1192.44</c:v>
                </c:pt>
                <c:pt idx="31698">
                  <c:v>2088.5500000000002</c:v>
                </c:pt>
                <c:pt idx="31699">
                  <c:v>1670.75</c:v>
                </c:pt>
                <c:pt idx="31700">
                  <c:v>2082.5</c:v>
                </c:pt>
                <c:pt idx="31701">
                  <c:v>1454.29</c:v>
                </c:pt>
                <c:pt idx="31702">
                  <c:v>1943.45</c:v>
                </c:pt>
                <c:pt idx="31703">
                  <c:v>1700.32</c:v>
                </c:pt>
                <c:pt idx="31704">
                  <c:v>1311.67</c:v>
                </c:pt>
                <c:pt idx="31705">
                  <c:v>1754.73</c:v>
                </c:pt>
                <c:pt idx="31706">
                  <c:v>1872.76</c:v>
                </c:pt>
                <c:pt idx="31707">
                  <c:v>3280.54</c:v>
                </c:pt>
                <c:pt idx="31708">
                  <c:v>3618.22</c:v>
                </c:pt>
                <c:pt idx="31709">
                  <c:v>1628.78</c:v>
                </c:pt>
                <c:pt idx="31710">
                  <c:v>1731.26</c:v>
                </c:pt>
                <c:pt idx="31711">
                  <c:v>1740.06</c:v>
                </c:pt>
                <c:pt idx="31712">
                  <c:v>1620.12</c:v>
                </c:pt>
                <c:pt idx="31713">
                  <c:v>1677.5</c:v>
                </c:pt>
                <c:pt idx="31714">
                  <c:v>1693.7</c:v>
                </c:pt>
                <c:pt idx="31715">
                  <c:v>2095.66</c:v>
                </c:pt>
                <c:pt idx="31716">
                  <c:v>2167.56</c:v>
                </c:pt>
                <c:pt idx="31717">
                  <c:v>1771.93</c:v>
                </c:pt>
                <c:pt idx="31718">
                  <c:v>2077.54</c:v>
                </c:pt>
                <c:pt idx="31719">
                  <c:v>1587.47</c:v>
                </c:pt>
                <c:pt idx="31720">
                  <c:v>1172.3399999999999</c:v>
                </c:pt>
                <c:pt idx="31721">
                  <c:v>2136.59</c:v>
                </c:pt>
                <c:pt idx="31722">
                  <c:v>2412.83</c:v>
                </c:pt>
                <c:pt idx="31723">
                  <c:v>1577.89</c:v>
                </c:pt>
                <c:pt idx="31724">
                  <c:v>2367.96</c:v>
                </c:pt>
                <c:pt idx="31725">
                  <c:v>1381.89</c:v>
                </c:pt>
                <c:pt idx="31726">
                  <c:v>1440.72</c:v>
                </c:pt>
                <c:pt idx="31727">
                  <c:v>1785.54</c:v>
                </c:pt>
                <c:pt idx="31728">
                  <c:v>1737.29</c:v>
                </c:pt>
                <c:pt idx="31729">
                  <c:v>1886.68</c:v>
                </c:pt>
                <c:pt idx="31730">
                  <c:v>1891.21</c:v>
                </c:pt>
                <c:pt idx="31731">
                  <c:v>1386.58</c:v>
                </c:pt>
                <c:pt idx="31732">
                  <c:v>1687.73</c:v>
                </c:pt>
                <c:pt idx="31733">
                  <c:v>1950.08</c:v>
                </c:pt>
                <c:pt idx="31734">
                  <c:v>2267.13</c:v>
                </c:pt>
                <c:pt idx="31735">
                  <c:v>1171.6400000000001</c:v>
                </c:pt>
                <c:pt idx="31736">
                  <c:v>1315.43</c:v>
                </c:pt>
                <c:pt idx="31737">
                  <c:v>1115</c:v>
                </c:pt>
                <c:pt idx="31738">
                  <c:v>1480.38</c:v>
                </c:pt>
                <c:pt idx="31739">
                  <c:v>1402.2</c:v>
                </c:pt>
                <c:pt idx="31740">
                  <c:v>1103.82</c:v>
                </c:pt>
                <c:pt idx="31741">
                  <c:v>1553.81</c:v>
                </c:pt>
                <c:pt idx="31742">
                  <c:v>1596.07</c:v>
                </c:pt>
                <c:pt idx="31743">
                  <c:v>2233.2199999999998</c:v>
                </c:pt>
                <c:pt idx="31744">
                  <c:v>1973.84</c:v>
                </c:pt>
                <c:pt idx="31745">
                  <c:v>908.09</c:v>
                </c:pt>
                <c:pt idx="31746">
                  <c:v>2607.7600000000002</c:v>
                </c:pt>
                <c:pt idx="31747">
                  <c:v>1493.08</c:v>
                </c:pt>
                <c:pt idx="31748">
                  <c:v>1821.61</c:v>
                </c:pt>
                <c:pt idx="31749">
                  <c:v>2473.96</c:v>
                </c:pt>
                <c:pt idx="31750">
                  <c:v>2191.81</c:v>
                </c:pt>
                <c:pt idx="31751">
                  <c:v>1700.61</c:v>
                </c:pt>
                <c:pt idx="31752">
                  <c:v>1196.03</c:v>
                </c:pt>
                <c:pt idx="31753">
                  <c:v>1705.09</c:v>
                </c:pt>
                <c:pt idx="31754">
                  <c:v>1047.18</c:v>
                </c:pt>
                <c:pt idx="31755">
                  <c:v>1125.27</c:v>
                </c:pt>
                <c:pt idx="31756">
                  <c:v>3875.5</c:v>
                </c:pt>
                <c:pt idx="31757">
                  <c:v>1388.37</c:v>
                </c:pt>
                <c:pt idx="31758">
                  <c:v>1635.75</c:v>
                </c:pt>
                <c:pt idx="31759">
                  <c:v>1634.27</c:v>
                </c:pt>
                <c:pt idx="31760">
                  <c:v>1407.3</c:v>
                </c:pt>
                <c:pt idx="31761">
                  <c:v>1859.95</c:v>
                </c:pt>
                <c:pt idx="31762">
                  <c:v>1675.03</c:v>
                </c:pt>
                <c:pt idx="31763">
                  <c:v>1695.69</c:v>
                </c:pt>
                <c:pt idx="31764">
                  <c:v>1990.59</c:v>
                </c:pt>
                <c:pt idx="31765">
                  <c:v>3364.88</c:v>
                </c:pt>
                <c:pt idx="31766">
                  <c:v>2236.48</c:v>
                </c:pt>
                <c:pt idx="31767">
                  <c:v>1896.5</c:v>
                </c:pt>
                <c:pt idx="31768">
                  <c:v>1577.26</c:v>
                </c:pt>
                <c:pt idx="31769">
                  <c:v>1653.56</c:v>
                </c:pt>
                <c:pt idx="31770">
                  <c:v>2255.87</c:v>
                </c:pt>
                <c:pt idx="31771">
                  <c:v>941.24</c:v>
                </c:pt>
                <c:pt idx="31772">
                  <c:v>2004.09</c:v>
                </c:pt>
                <c:pt idx="31773">
                  <c:v>1694.78</c:v>
                </c:pt>
                <c:pt idx="31774">
                  <c:v>1585.95</c:v>
                </c:pt>
                <c:pt idx="31775">
                  <c:v>1893.88</c:v>
                </c:pt>
                <c:pt idx="31776">
                  <c:v>1859.58</c:v>
                </c:pt>
                <c:pt idx="31777">
                  <c:v>1686.89</c:v>
                </c:pt>
                <c:pt idx="31778">
                  <c:v>2981.39</c:v>
                </c:pt>
                <c:pt idx="31779">
                  <c:v>1768.6</c:v>
                </c:pt>
                <c:pt idx="31780">
                  <c:v>2810.53</c:v>
                </c:pt>
                <c:pt idx="31781">
                  <c:v>1903.15</c:v>
                </c:pt>
                <c:pt idx="31782">
                  <c:v>1456.05</c:v>
                </c:pt>
                <c:pt idx="31783">
                  <c:v>1936.16</c:v>
                </c:pt>
                <c:pt idx="31784">
                  <c:v>1912.61</c:v>
                </c:pt>
                <c:pt idx="31785">
                  <c:v>3074.95</c:v>
                </c:pt>
                <c:pt idx="31786">
                  <c:v>1894.63</c:v>
                </c:pt>
                <c:pt idx="31787">
                  <c:v>1611.81</c:v>
                </c:pt>
                <c:pt idx="31788">
                  <c:v>1696.18</c:v>
                </c:pt>
                <c:pt idx="31789">
                  <c:v>1994.24</c:v>
                </c:pt>
                <c:pt idx="31790">
                  <c:v>2677.68</c:v>
                </c:pt>
                <c:pt idx="31791">
                  <c:v>2358.19</c:v>
                </c:pt>
                <c:pt idx="31792">
                  <c:v>2039.69</c:v>
                </c:pt>
                <c:pt idx="31793">
                  <c:v>1821.63</c:v>
                </c:pt>
                <c:pt idx="31794">
                  <c:v>2168.62</c:v>
                </c:pt>
                <c:pt idx="31795">
                  <c:v>3470.78</c:v>
                </c:pt>
                <c:pt idx="31796">
                  <c:v>2663.22</c:v>
                </c:pt>
                <c:pt idx="31797">
                  <c:v>2776.89</c:v>
                </c:pt>
                <c:pt idx="31798">
                  <c:v>2003.35</c:v>
                </c:pt>
                <c:pt idx="31799">
                  <c:v>1562.98</c:v>
                </c:pt>
                <c:pt idx="31800">
                  <c:v>2125.9899999999998</c:v>
                </c:pt>
                <c:pt idx="31801">
                  <c:v>1676.52</c:v>
                </c:pt>
                <c:pt idx="31802">
                  <c:v>1992.48</c:v>
                </c:pt>
                <c:pt idx="31803">
                  <c:v>2439.2199999999998</c:v>
                </c:pt>
                <c:pt idx="31804">
                  <c:v>2356.16</c:v>
                </c:pt>
                <c:pt idx="31805">
                  <c:v>1682.27</c:v>
                </c:pt>
                <c:pt idx="31806">
                  <c:v>2339.5300000000002</c:v>
                </c:pt>
                <c:pt idx="31807">
                  <c:v>1291.49</c:v>
                </c:pt>
                <c:pt idx="31808">
                  <c:v>1526.68</c:v>
                </c:pt>
                <c:pt idx="31809">
                  <c:v>1583.02</c:v>
                </c:pt>
                <c:pt idx="31810">
                  <c:v>2309.16</c:v>
                </c:pt>
                <c:pt idx="31811">
                  <c:v>2757.33</c:v>
                </c:pt>
                <c:pt idx="31812">
                  <c:v>1558.74</c:v>
                </c:pt>
                <c:pt idx="31813">
                  <c:v>2079.2600000000002</c:v>
                </c:pt>
                <c:pt idx="31814">
                  <c:v>1687.81</c:v>
                </c:pt>
                <c:pt idx="31815">
                  <c:v>2239.1799999999998</c:v>
                </c:pt>
                <c:pt idx="31816">
                  <c:v>1619.67</c:v>
                </c:pt>
                <c:pt idx="31817">
                  <c:v>1932.03</c:v>
                </c:pt>
                <c:pt idx="31818">
                  <c:v>1889.41</c:v>
                </c:pt>
                <c:pt idx="31819">
                  <c:v>1317.55</c:v>
                </c:pt>
                <c:pt idx="31820">
                  <c:v>2162.6</c:v>
                </c:pt>
                <c:pt idx="31821">
                  <c:v>1973.96</c:v>
                </c:pt>
                <c:pt idx="31822">
                  <c:v>2799.73</c:v>
                </c:pt>
                <c:pt idx="31823">
                  <c:v>1677.23</c:v>
                </c:pt>
                <c:pt idx="31824">
                  <c:v>1249.8499999999999</c:v>
                </c:pt>
                <c:pt idx="31825">
                  <c:v>1674.57</c:v>
                </c:pt>
                <c:pt idx="31826">
                  <c:v>1795.94</c:v>
                </c:pt>
                <c:pt idx="31827">
                  <c:v>1619.94</c:v>
                </c:pt>
                <c:pt idx="31828">
                  <c:v>1955.52</c:v>
                </c:pt>
                <c:pt idx="31829">
                  <c:v>1784.29</c:v>
                </c:pt>
                <c:pt idx="31830">
                  <c:v>2223.5700000000002</c:v>
                </c:pt>
                <c:pt idx="31831">
                  <c:v>1732.46</c:v>
                </c:pt>
                <c:pt idx="31832">
                  <c:v>1941.22</c:v>
                </c:pt>
                <c:pt idx="31833">
                  <c:v>1718.01</c:v>
                </c:pt>
                <c:pt idx="31834">
                  <c:v>2032.26</c:v>
                </c:pt>
                <c:pt idx="31835">
                  <c:v>1940.83</c:v>
                </c:pt>
                <c:pt idx="31836">
                  <c:v>2193.13</c:v>
                </c:pt>
                <c:pt idx="31837">
                  <c:v>1552.9</c:v>
                </c:pt>
                <c:pt idx="31838">
                  <c:v>1895.87</c:v>
                </c:pt>
                <c:pt idx="31839">
                  <c:v>1627.21</c:v>
                </c:pt>
                <c:pt idx="31840">
                  <c:v>1421.47</c:v>
                </c:pt>
                <c:pt idx="31841">
                  <c:v>1426.89</c:v>
                </c:pt>
                <c:pt idx="31842">
                  <c:v>1854.21</c:v>
                </c:pt>
                <c:pt idx="31843">
                  <c:v>2120.7399999999998</c:v>
                </c:pt>
                <c:pt idx="31844">
                  <c:v>1603.11</c:v>
                </c:pt>
                <c:pt idx="31845">
                  <c:v>2996.62</c:v>
                </c:pt>
                <c:pt idx="31846">
                  <c:v>2127.44</c:v>
                </c:pt>
                <c:pt idx="31847">
                  <c:v>1782.45</c:v>
                </c:pt>
                <c:pt idx="31848">
                  <c:v>1083.78</c:v>
                </c:pt>
                <c:pt idx="31849">
                  <c:v>2420.3200000000002</c:v>
                </c:pt>
                <c:pt idx="31850">
                  <c:v>1368.65</c:v>
                </c:pt>
                <c:pt idx="31851">
                  <c:v>1472.41</c:v>
                </c:pt>
                <c:pt idx="31852">
                  <c:v>4524.4799999999996</c:v>
                </c:pt>
                <c:pt idx="31853">
                  <c:v>2620.5</c:v>
                </c:pt>
                <c:pt idx="31854">
                  <c:v>1739.62</c:v>
                </c:pt>
                <c:pt idx="31855">
                  <c:v>1778.02</c:v>
                </c:pt>
                <c:pt idx="31856">
                  <c:v>2104.08</c:v>
                </c:pt>
                <c:pt idx="31857">
                  <c:v>2906.17</c:v>
                </c:pt>
                <c:pt idx="31858">
                  <c:v>2479.7600000000002</c:v>
                </c:pt>
                <c:pt idx="31859">
                  <c:v>1850.43</c:v>
                </c:pt>
                <c:pt idx="31860">
                  <c:v>1449.38</c:v>
                </c:pt>
                <c:pt idx="31861">
                  <c:v>1384.35</c:v>
                </c:pt>
                <c:pt idx="31862">
                  <c:v>2122.59</c:v>
                </c:pt>
                <c:pt idx="31863">
                  <c:v>2360.85</c:v>
                </c:pt>
                <c:pt idx="31864">
                  <c:v>1049.82</c:v>
                </c:pt>
                <c:pt idx="31865">
                  <c:v>1947.75</c:v>
                </c:pt>
                <c:pt idx="31866">
                  <c:v>1961.71</c:v>
                </c:pt>
                <c:pt idx="31867">
                  <c:v>2176.6799999999998</c:v>
                </c:pt>
                <c:pt idx="31868">
                  <c:v>2561.17</c:v>
                </c:pt>
                <c:pt idx="31869">
                  <c:v>1814.8</c:v>
                </c:pt>
                <c:pt idx="31870">
                  <c:v>1766.16</c:v>
                </c:pt>
                <c:pt idx="31871">
                  <c:v>2248.64</c:v>
                </c:pt>
                <c:pt idx="31872">
                  <c:v>1377.21</c:v>
                </c:pt>
                <c:pt idx="31873">
                  <c:v>2256.1799999999998</c:v>
                </c:pt>
                <c:pt idx="31874">
                  <c:v>1183.3800000000001</c:v>
                </c:pt>
                <c:pt idx="31875">
                  <c:v>2053.85</c:v>
                </c:pt>
                <c:pt idx="31876">
                  <c:v>2305.41</c:v>
                </c:pt>
                <c:pt idx="31877">
                  <c:v>2392.4499999999998</c:v>
                </c:pt>
                <c:pt idx="31878">
                  <c:v>1946.72</c:v>
                </c:pt>
                <c:pt idx="31879">
                  <c:v>1950.75</c:v>
                </c:pt>
                <c:pt idx="31880">
                  <c:v>1497.63</c:v>
                </c:pt>
                <c:pt idx="31881">
                  <c:v>1924.37</c:v>
                </c:pt>
                <c:pt idx="31882">
                  <c:v>3133.8</c:v>
                </c:pt>
                <c:pt idx="31883">
                  <c:v>2698.21</c:v>
                </c:pt>
                <c:pt idx="31884">
                  <c:v>1937.82</c:v>
                </c:pt>
                <c:pt idx="31885">
                  <c:v>2160.15</c:v>
                </c:pt>
                <c:pt idx="31886">
                  <c:v>1434.1</c:v>
                </c:pt>
                <c:pt idx="31887">
                  <c:v>1952.91</c:v>
                </c:pt>
                <c:pt idx="31888">
                  <c:v>2090.4299999999998</c:v>
                </c:pt>
                <c:pt idx="31889">
                  <c:v>1678.99</c:v>
                </c:pt>
                <c:pt idx="31890">
                  <c:v>1781.81</c:v>
                </c:pt>
                <c:pt idx="31891">
                  <c:v>1748.8</c:v>
                </c:pt>
                <c:pt idx="31892">
                  <c:v>2490.5300000000002</c:v>
                </c:pt>
                <c:pt idx="31893">
                  <c:v>1602.03</c:v>
                </c:pt>
                <c:pt idx="31894">
                  <c:v>1514.45</c:v>
                </c:pt>
                <c:pt idx="31895">
                  <c:v>1877</c:v>
                </c:pt>
                <c:pt idx="31896">
                  <c:v>1589.23</c:v>
                </c:pt>
                <c:pt idx="31897">
                  <c:v>1816.32</c:v>
                </c:pt>
                <c:pt idx="31898">
                  <c:v>1581.82</c:v>
                </c:pt>
                <c:pt idx="31899">
                  <c:v>2458.89</c:v>
                </c:pt>
                <c:pt idx="31900">
                  <c:v>1555.2</c:v>
                </c:pt>
                <c:pt idx="31901">
                  <c:v>1634.71</c:v>
                </c:pt>
                <c:pt idx="31902">
                  <c:v>1728.66</c:v>
                </c:pt>
                <c:pt idx="31903">
                  <c:v>2021.05</c:v>
                </c:pt>
                <c:pt idx="31904">
                  <c:v>2237.16</c:v>
                </c:pt>
                <c:pt idx="31905">
                  <c:v>1777.84</c:v>
                </c:pt>
                <c:pt idx="31906">
                  <c:v>4980.83</c:v>
                </c:pt>
                <c:pt idx="31907">
                  <c:v>422.21</c:v>
                </c:pt>
                <c:pt idx="31908">
                  <c:v>1870.91</c:v>
                </c:pt>
                <c:pt idx="31909">
                  <c:v>1560.89</c:v>
                </c:pt>
                <c:pt idx="31910">
                  <c:v>1926.29</c:v>
                </c:pt>
                <c:pt idx="31911">
                  <c:v>2341.56</c:v>
                </c:pt>
                <c:pt idx="31912">
                  <c:v>1933.44</c:v>
                </c:pt>
                <c:pt idx="31913">
                  <c:v>1554.41</c:v>
                </c:pt>
                <c:pt idx="31914">
                  <c:v>2361.25</c:v>
                </c:pt>
                <c:pt idx="31915">
                  <c:v>1918.69</c:v>
                </c:pt>
                <c:pt idx="31916">
                  <c:v>2042.72</c:v>
                </c:pt>
                <c:pt idx="31917">
                  <c:v>2123</c:v>
                </c:pt>
                <c:pt idx="31918">
                  <c:v>1509.58</c:v>
                </c:pt>
                <c:pt idx="31919">
                  <c:v>1387.06</c:v>
                </c:pt>
                <c:pt idx="31920">
                  <c:v>2027.22</c:v>
                </c:pt>
                <c:pt idx="31921">
                  <c:v>2125.83</c:v>
                </c:pt>
                <c:pt idx="31922">
                  <c:v>2417.02</c:v>
                </c:pt>
                <c:pt idx="31923">
                  <c:v>1696.07</c:v>
                </c:pt>
                <c:pt idx="31924">
                  <c:v>2342.69</c:v>
                </c:pt>
                <c:pt idx="31925">
                  <c:v>1695.4</c:v>
                </c:pt>
                <c:pt idx="31926">
                  <c:v>1882.5</c:v>
                </c:pt>
                <c:pt idx="31927">
                  <c:v>4171.79</c:v>
                </c:pt>
                <c:pt idx="31928">
                  <c:v>2228.73</c:v>
                </c:pt>
                <c:pt idx="31929">
                  <c:v>1726.13</c:v>
                </c:pt>
                <c:pt idx="31930">
                  <c:v>2095.29</c:v>
                </c:pt>
                <c:pt idx="31931">
                  <c:v>1564.81</c:v>
                </c:pt>
                <c:pt idx="31932">
                  <c:v>2129.02</c:v>
                </c:pt>
                <c:pt idx="31933">
                  <c:v>1292.97</c:v>
                </c:pt>
                <c:pt idx="31934">
                  <c:v>1372.36</c:v>
                </c:pt>
                <c:pt idx="31935">
                  <c:v>1932.11</c:v>
                </c:pt>
                <c:pt idx="31936">
                  <c:v>2383.98</c:v>
                </c:pt>
                <c:pt idx="31937">
                  <c:v>1605.3</c:v>
                </c:pt>
                <c:pt idx="31938">
                  <c:v>1209.68</c:v>
                </c:pt>
                <c:pt idx="31939">
                  <c:v>1588.7</c:v>
                </c:pt>
                <c:pt idx="31940">
                  <c:v>1908.84</c:v>
                </c:pt>
                <c:pt idx="31941">
                  <c:v>1907.71</c:v>
                </c:pt>
                <c:pt idx="31942">
                  <c:v>1718.62</c:v>
                </c:pt>
                <c:pt idx="31943">
                  <c:v>2022.8</c:v>
                </c:pt>
                <c:pt idx="31944">
                  <c:v>1565.29</c:v>
                </c:pt>
                <c:pt idx="31945">
                  <c:v>2645.62</c:v>
                </c:pt>
                <c:pt idx="31946">
                  <c:v>1077.06</c:v>
                </c:pt>
                <c:pt idx="31947">
                  <c:v>1458.39</c:v>
                </c:pt>
                <c:pt idx="31948">
                  <c:v>2031.78</c:v>
                </c:pt>
                <c:pt idx="31949">
                  <c:v>2490.31</c:v>
                </c:pt>
                <c:pt idx="31950">
                  <c:v>1768.75</c:v>
                </c:pt>
                <c:pt idx="31951">
                  <c:v>1772.3</c:v>
                </c:pt>
                <c:pt idx="31952">
                  <c:v>1263.44</c:v>
                </c:pt>
                <c:pt idx="31953">
                  <c:v>564.4</c:v>
                </c:pt>
                <c:pt idx="31954">
                  <c:v>2003.86</c:v>
                </c:pt>
                <c:pt idx="31955">
                  <c:v>2026.83</c:v>
                </c:pt>
                <c:pt idx="31956">
                  <c:v>1547.29</c:v>
                </c:pt>
                <c:pt idx="31957">
                  <c:v>2402.86</c:v>
                </c:pt>
                <c:pt idx="31958">
                  <c:v>1475.12</c:v>
                </c:pt>
                <c:pt idx="31959">
                  <c:v>2032.98</c:v>
                </c:pt>
                <c:pt idx="31960">
                  <c:v>1830.03</c:v>
                </c:pt>
                <c:pt idx="31961">
                  <c:v>1856.68</c:v>
                </c:pt>
                <c:pt idx="31962">
                  <c:v>1633.01</c:v>
                </c:pt>
                <c:pt idx="31963">
                  <c:v>1615.87</c:v>
                </c:pt>
                <c:pt idx="31964">
                  <c:v>2054.19</c:v>
                </c:pt>
                <c:pt idx="31965">
                  <c:v>1418.49</c:v>
                </c:pt>
                <c:pt idx="31966">
                  <c:v>2372.19</c:v>
                </c:pt>
                <c:pt idx="31967">
                  <c:v>3676.78</c:v>
                </c:pt>
                <c:pt idx="31968">
                  <c:v>3337.68</c:v>
                </c:pt>
                <c:pt idx="31969">
                  <c:v>2261.94</c:v>
                </c:pt>
                <c:pt idx="31970">
                  <c:v>1902.2</c:v>
                </c:pt>
                <c:pt idx="31971">
                  <c:v>1555.67</c:v>
                </c:pt>
                <c:pt idx="31972">
                  <c:v>1587.55</c:v>
                </c:pt>
                <c:pt idx="31973">
                  <c:v>1860.05</c:v>
                </c:pt>
                <c:pt idx="31974">
                  <c:v>1983.62</c:v>
                </c:pt>
                <c:pt idx="31975">
                  <c:v>1807.89</c:v>
                </c:pt>
                <c:pt idx="31976">
                  <c:v>1863.43</c:v>
                </c:pt>
                <c:pt idx="31977">
                  <c:v>1265.3699999999999</c:v>
                </c:pt>
                <c:pt idx="31978">
                  <c:v>1505.49</c:v>
                </c:pt>
                <c:pt idx="31979">
                  <c:v>1234.96</c:v>
                </c:pt>
                <c:pt idx="31980">
                  <c:v>1696.19</c:v>
                </c:pt>
                <c:pt idx="31981">
                  <c:v>1412.06</c:v>
                </c:pt>
                <c:pt idx="31982">
                  <c:v>1860.78</c:v>
                </c:pt>
                <c:pt idx="31983">
                  <c:v>1805.37</c:v>
                </c:pt>
                <c:pt idx="31984">
                  <c:v>2701.09</c:v>
                </c:pt>
                <c:pt idx="31985">
                  <c:v>1406.85</c:v>
                </c:pt>
                <c:pt idx="31986">
                  <c:v>2145.66</c:v>
                </c:pt>
                <c:pt idx="31987">
                  <c:v>1577.52</c:v>
                </c:pt>
                <c:pt idx="31988">
                  <c:v>1280.1300000000001</c:v>
                </c:pt>
                <c:pt idx="31989">
                  <c:v>2352.1</c:v>
                </c:pt>
                <c:pt idx="31990">
                  <c:v>1085.3699999999999</c:v>
                </c:pt>
                <c:pt idx="31991">
                  <c:v>2007.59</c:v>
                </c:pt>
                <c:pt idx="31992">
                  <c:v>1516.78</c:v>
                </c:pt>
                <c:pt idx="31993">
                  <c:v>1780.55</c:v>
                </c:pt>
                <c:pt idx="31994">
                  <c:v>1961.99</c:v>
                </c:pt>
                <c:pt idx="31995">
                  <c:v>1605.19</c:v>
                </c:pt>
                <c:pt idx="31996">
                  <c:v>1871.34</c:v>
                </c:pt>
                <c:pt idx="31997">
                  <c:v>1086.06</c:v>
                </c:pt>
                <c:pt idx="31998">
                  <c:v>1462.42</c:v>
                </c:pt>
                <c:pt idx="31999">
                  <c:v>1721.86</c:v>
                </c:pt>
                <c:pt idx="32000">
                  <c:v>1765.29</c:v>
                </c:pt>
                <c:pt idx="32001">
                  <c:v>1052.97</c:v>
                </c:pt>
                <c:pt idx="32002">
                  <c:v>1834.93</c:v>
                </c:pt>
                <c:pt idx="32003">
                  <c:v>1905.01</c:v>
                </c:pt>
                <c:pt idx="32004">
                  <c:v>2366.27</c:v>
                </c:pt>
                <c:pt idx="32005">
                  <c:v>1433.17</c:v>
                </c:pt>
                <c:pt idx="32006">
                  <c:v>1762.33</c:v>
                </c:pt>
                <c:pt idx="32007">
                  <c:v>2520.56</c:v>
                </c:pt>
                <c:pt idx="32008">
                  <c:v>1572.47</c:v>
                </c:pt>
                <c:pt idx="32009">
                  <c:v>1350.39</c:v>
                </c:pt>
                <c:pt idx="32010">
                  <c:v>1672.79</c:v>
                </c:pt>
                <c:pt idx="32011">
                  <c:v>1994.1</c:v>
                </c:pt>
                <c:pt idx="32012">
                  <c:v>1555.43</c:v>
                </c:pt>
                <c:pt idx="32013">
                  <c:v>1340.6</c:v>
                </c:pt>
                <c:pt idx="32014">
                  <c:v>1346.7</c:v>
                </c:pt>
                <c:pt idx="32015">
                  <c:v>1846.38</c:v>
                </c:pt>
                <c:pt idx="32016">
                  <c:v>1840.39</c:v>
                </c:pt>
                <c:pt idx="32017">
                  <c:v>1074.6400000000001</c:v>
                </c:pt>
                <c:pt idx="32018">
                  <c:v>2705.87</c:v>
                </c:pt>
                <c:pt idx="32019">
                  <c:v>3097.29</c:v>
                </c:pt>
                <c:pt idx="32020">
                  <c:v>1533.17</c:v>
                </c:pt>
                <c:pt idx="32021">
                  <c:v>1504.38</c:v>
                </c:pt>
                <c:pt idx="32022">
                  <c:v>1438.01</c:v>
                </c:pt>
                <c:pt idx="32023">
                  <c:v>2231.7199999999998</c:v>
                </c:pt>
                <c:pt idx="32024">
                  <c:v>2027.7</c:v>
                </c:pt>
                <c:pt idx="32025">
                  <c:v>1392.96</c:v>
                </c:pt>
                <c:pt idx="32026">
                  <c:v>1590.74</c:v>
                </c:pt>
                <c:pt idx="32027">
                  <c:v>2039.02</c:v>
                </c:pt>
                <c:pt idx="32028">
                  <c:v>2664.23</c:v>
                </c:pt>
                <c:pt idx="32029">
                  <c:v>2400.71</c:v>
                </c:pt>
                <c:pt idx="32030">
                  <c:v>2296.64</c:v>
                </c:pt>
                <c:pt idx="32031">
                  <c:v>1764.2</c:v>
                </c:pt>
                <c:pt idx="32032">
                  <c:v>1220.5999999999999</c:v>
                </c:pt>
                <c:pt idx="32033">
                  <c:v>1448.98</c:v>
                </c:pt>
                <c:pt idx="32034">
                  <c:v>1249.1500000000001</c:v>
                </c:pt>
                <c:pt idx="32035">
                  <c:v>1339.4</c:v>
                </c:pt>
                <c:pt idx="32036">
                  <c:v>1131.25</c:v>
                </c:pt>
                <c:pt idx="32037">
                  <c:v>2091.44</c:v>
                </c:pt>
                <c:pt idx="32038">
                  <c:v>1216.02</c:v>
                </c:pt>
                <c:pt idx="32039">
                  <c:v>1267</c:v>
                </c:pt>
                <c:pt idx="32040">
                  <c:v>1718.5</c:v>
                </c:pt>
                <c:pt idx="32041">
                  <c:v>1576.69</c:v>
                </c:pt>
                <c:pt idx="32042">
                  <c:v>1607.15</c:v>
                </c:pt>
                <c:pt idx="32043">
                  <c:v>2218.64</c:v>
                </c:pt>
                <c:pt idx="32044">
                  <c:v>1941.51</c:v>
                </c:pt>
                <c:pt idx="32045">
                  <c:v>1205.1400000000001</c:v>
                </c:pt>
                <c:pt idx="32046">
                  <c:v>2367.3200000000002</c:v>
                </c:pt>
                <c:pt idx="32047">
                  <c:v>1977.92</c:v>
                </c:pt>
                <c:pt idx="32048">
                  <c:v>2030.81</c:v>
                </c:pt>
                <c:pt idx="32049">
                  <c:v>2457.58</c:v>
                </c:pt>
                <c:pt idx="32050">
                  <c:v>1754.48</c:v>
                </c:pt>
                <c:pt idx="32051">
                  <c:v>2699.26</c:v>
                </c:pt>
                <c:pt idx="32052">
                  <c:v>1511.41</c:v>
                </c:pt>
                <c:pt idx="32053">
                  <c:v>1908.86</c:v>
                </c:pt>
                <c:pt idx="32054">
                  <c:v>1532.37</c:v>
                </c:pt>
                <c:pt idx="32055">
                  <c:v>1766.24</c:v>
                </c:pt>
                <c:pt idx="32056">
                  <c:v>1978.26</c:v>
                </c:pt>
                <c:pt idx="32057">
                  <c:v>2157.38</c:v>
                </c:pt>
                <c:pt idx="32058">
                  <c:v>2473.58</c:v>
                </c:pt>
                <c:pt idx="32059">
                  <c:v>435.39</c:v>
                </c:pt>
                <c:pt idx="32060">
                  <c:v>1124.1500000000001</c:v>
                </c:pt>
                <c:pt idx="32061">
                  <c:v>2017.67</c:v>
                </c:pt>
                <c:pt idx="32062">
                  <c:v>1557.99</c:v>
                </c:pt>
                <c:pt idx="32063">
                  <c:v>2135.4499999999998</c:v>
                </c:pt>
                <c:pt idx="32064">
                  <c:v>1424.1</c:v>
                </c:pt>
                <c:pt idx="32065">
                  <c:v>977.45</c:v>
                </c:pt>
                <c:pt idx="32066">
                  <c:v>1754.34</c:v>
                </c:pt>
                <c:pt idx="32067">
                  <c:v>2051.64</c:v>
                </c:pt>
                <c:pt idx="32068">
                  <c:v>1947.57</c:v>
                </c:pt>
                <c:pt idx="32069">
                  <c:v>2066.6999999999998</c:v>
                </c:pt>
                <c:pt idx="32070">
                  <c:v>1957.11</c:v>
                </c:pt>
                <c:pt idx="32071">
                  <c:v>1790.41</c:v>
                </c:pt>
                <c:pt idx="32072">
                  <c:v>2111.06</c:v>
                </c:pt>
                <c:pt idx="32073">
                  <c:v>2635.41</c:v>
                </c:pt>
                <c:pt idx="32074">
                  <c:v>4272.95</c:v>
                </c:pt>
                <c:pt idx="32075">
                  <c:v>2452.04</c:v>
                </c:pt>
                <c:pt idx="32076">
                  <c:v>2058.7600000000002</c:v>
                </c:pt>
                <c:pt idx="32077">
                  <c:v>1798.03</c:v>
                </c:pt>
                <c:pt idx="32078">
                  <c:v>1795.13</c:v>
                </c:pt>
                <c:pt idx="32079">
                  <c:v>2027.34</c:v>
                </c:pt>
                <c:pt idx="32080">
                  <c:v>1627.2</c:v>
                </c:pt>
                <c:pt idx="32081">
                  <c:v>1172.6300000000001</c:v>
                </c:pt>
                <c:pt idx="32082">
                  <c:v>1789.85</c:v>
                </c:pt>
                <c:pt idx="32083">
                  <c:v>2724.65</c:v>
                </c:pt>
                <c:pt idx="32084">
                  <c:v>1751.33</c:v>
                </c:pt>
                <c:pt idx="32085">
                  <c:v>1723.26</c:v>
                </c:pt>
                <c:pt idx="32086">
                  <c:v>2381.7600000000002</c:v>
                </c:pt>
                <c:pt idx="32087">
                  <c:v>1937.35</c:v>
                </c:pt>
                <c:pt idx="32088">
                  <c:v>1004.24</c:v>
                </c:pt>
                <c:pt idx="32089">
                  <c:v>2771.39</c:v>
                </c:pt>
                <c:pt idx="32090">
                  <c:v>3055.28</c:v>
                </c:pt>
                <c:pt idx="32091">
                  <c:v>1779.56</c:v>
                </c:pt>
                <c:pt idx="32092">
                  <c:v>1827.15</c:v>
                </c:pt>
                <c:pt idx="32093">
                  <c:v>1826.4</c:v>
                </c:pt>
                <c:pt idx="32094">
                  <c:v>2063.21</c:v>
                </c:pt>
                <c:pt idx="32095">
                  <c:v>1825.72</c:v>
                </c:pt>
                <c:pt idx="32096">
                  <c:v>2249.88</c:v>
                </c:pt>
                <c:pt idx="32097">
                  <c:v>1301.4100000000001</c:v>
                </c:pt>
                <c:pt idx="32098">
                  <c:v>1831.18</c:v>
                </c:pt>
                <c:pt idx="32099">
                  <c:v>1723.87</c:v>
                </c:pt>
                <c:pt idx="32100">
                  <c:v>1785.54</c:v>
                </c:pt>
                <c:pt idx="32101">
                  <c:v>2848.31</c:v>
                </c:pt>
                <c:pt idx="32102">
                  <c:v>2859.59</c:v>
                </c:pt>
                <c:pt idx="32103">
                  <c:v>1662.64</c:v>
                </c:pt>
                <c:pt idx="32104">
                  <c:v>1735.69</c:v>
                </c:pt>
                <c:pt idx="32105">
                  <c:v>2250.1</c:v>
                </c:pt>
                <c:pt idx="32106">
                  <c:v>1887.83</c:v>
                </c:pt>
                <c:pt idx="32107">
                  <c:v>2410.2199999999998</c:v>
                </c:pt>
                <c:pt idx="32108">
                  <c:v>4266.3599999999997</c:v>
                </c:pt>
                <c:pt idx="32109">
                  <c:v>1753.19</c:v>
                </c:pt>
                <c:pt idx="32110">
                  <c:v>2514.69</c:v>
                </c:pt>
                <c:pt idx="32111">
                  <c:v>2219.37</c:v>
                </c:pt>
                <c:pt idx="32112">
                  <c:v>2122.6799999999998</c:v>
                </c:pt>
                <c:pt idx="32113">
                  <c:v>1762.6</c:v>
                </c:pt>
                <c:pt idx="32114">
                  <c:v>1384.89</c:v>
                </c:pt>
                <c:pt idx="32115">
                  <c:v>2426.34</c:v>
                </c:pt>
                <c:pt idx="32116">
                  <c:v>2322.91</c:v>
                </c:pt>
                <c:pt idx="32117">
                  <c:v>1751.62</c:v>
                </c:pt>
                <c:pt idx="32118">
                  <c:v>1926.2</c:v>
                </c:pt>
                <c:pt idx="32119">
                  <c:v>1688</c:v>
                </c:pt>
                <c:pt idx="32120">
                  <c:v>2299.29</c:v>
                </c:pt>
                <c:pt idx="32121">
                  <c:v>1493.21</c:v>
                </c:pt>
                <c:pt idx="32122">
                  <c:v>1599.98</c:v>
                </c:pt>
                <c:pt idx="32123">
                  <c:v>1874.23</c:v>
                </c:pt>
                <c:pt idx="32124">
                  <c:v>2024.83</c:v>
                </c:pt>
                <c:pt idx="32125">
                  <c:v>2247.08</c:v>
                </c:pt>
                <c:pt idx="32126">
                  <c:v>1239.99</c:v>
                </c:pt>
                <c:pt idx="32127">
                  <c:v>2026.05</c:v>
                </c:pt>
                <c:pt idx="32128">
                  <c:v>1308.07</c:v>
                </c:pt>
                <c:pt idx="32129">
                  <c:v>2374.66</c:v>
                </c:pt>
                <c:pt idx="32130">
                  <c:v>2479.35</c:v>
                </c:pt>
                <c:pt idx="32131">
                  <c:v>1742.9</c:v>
                </c:pt>
                <c:pt idx="32132">
                  <c:v>1992.27</c:v>
                </c:pt>
                <c:pt idx="32133">
                  <c:v>1728.92</c:v>
                </c:pt>
                <c:pt idx="32134">
                  <c:v>2157.4499999999998</c:v>
                </c:pt>
                <c:pt idx="32135">
                  <c:v>1950.09</c:v>
                </c:pt>
                <c:pt idx="32136">
                  <c:v>1519.97</c:v>
                </c:pt>
                <c:pt idx="32137">
                  <c:v>2640.88</c:v>
                </c:pt>
                <c:pt idx="32138">
                  <c:v>2393.21</c:v>
                </c:pt>
                <c:pt idx="32139">
                  <c:v>2024.81</c:v>
                </c:pt>
                <c:pt idx="32140">
                  <c:v>1767.59</c:v>
                </c:pt>
                <c:pt idx="32141">
                  <c:v>2159.5</c:v>
                </c:pt>
                <c:pt idx="32142">
                  <c:v>2770.13</c:v>
                </c:pt>
                <c:pt idx="32143">
                  <c:v>1639.59</c:v>
                </c:pt>
                <c:pt idx="32144">
                  <c:v>2088.37</c:v>
                </c:pt>
                <c:pt idx="32145">
                  <c:v>1741.68</c:v>
                </c:pt>
                <c:pt idx="32146">
                  <c:v>1402.75</c:v>
                </c:pt>
                <c:pt idx="32147">
                  <c:v>4934.07</c:v>
                </c:pt>
                <c:pt idx="32148">
                  <c:v>2197</c:v>
                </c:pt>
                <c:pt idx="32149">
                  <c:v>1940.04</c:v>
                </c:pt>
                <c:pt idx="32150">
                  <c:v>2060.1999999999998</c:v>
                </c:pt>
                <c:pt idx="32151">
                  <c:v>1734.98</c:v>
                </c:pt>
                <c:pt idx="32152">
                  <c:v>1735.9</c:v>
                </c:pt>
                <c:pt idx="32153">
                  <c:v>3472.36</c:v>
                </c:pt>
                <c:pt idx="32154">
                  <c:v>2593.73</c:v>
                </c:pt>
                <c:pt idx="32155">
                  <c:v>1987.62</c:v>
                </c:pt>
                <c:pt idx="32156">
                  <c:v>2152.9</c:v>
                </c:pt>
                <c:pt idx="32157">
                  <c:v>2190.46</c:v>
                </c:pt>
                <c:pt idx="32158">
                  <c:v>2414.86</c:v>
                </c:pt>
                <c:pt idx="32159">
                  <c:v>2380.77</c:v>
                </c:pt>
                <c:pt idx="32160">
                  <c:v>2583.8000000000002</c:v>
                </c:pt>
                <c:pt idx="32161">
                  <c:v>2254.75</c:v>
                </c:pt>
                <c:pt idx="32162">
                  <c:v>2631.21</c:v>
                </c:pt>
                <c:pt idx="32163">
                  <c:v>1474.65</c:v>
                </c:pt>
                <c:pt idx="32164">
                  <c:v>2754.2</c:v>
                </c:pt>
                <c:pt idx="32165">
                  <c:v>2000.12</c:v>
                </c:pt>
                <c:pt idx="32166">
                  <c:v>2329.5700000000002</c:v>
                </c:pt>
                <c:pt idx="32167">
                  <c:v>1942.93</c:v>
                </c:pt>
                <c:pt idx="32168">
                  <c:v>2443.66</c:v>
                </c:pt>
                <c:pt idx="32169">
                  <c:v>2069.38</c:v>
                </c:pt>
                <c:pt idx="32170">
                  <c:v>2568.16</c:v>
                </c:pt>
                <c:pt idx="32171">
                  <c:v>2204.7600000000002</c:v>
                </c:pt>
                <c:pt idx="32172">
                  <c:v>2200.4299999999998</c:v>
                </c:pt>
                <c:pt idx="32173">
                  <c:v>2456.79</c:v>
                </c:pt>
                <c:pt idx="32174">
                  <c:v>2465.4</c:v>
                </c:pt>
                <c:pt idx="32175">
                  <c:v>1965.31</c:v>
                </c:pt>
                <c:pt idx="32176">
                  <c:v>1990.92</c:v>
                </c:pt>
                <c:pt idx="32177">
                  <c:v>3559.05</c:v>
                </c:pt>
                <c:pt idx="32178">
                  <c:v>3916.35</c:v>
                </c:pt>
                <c:pt idx="32179">
                  <c:v>2525.94</c:v>
                </c:pt>
                <c:pt idx="32180">
                  <c:v>2926.26</c:v>
                </c:pt>
                <c:pt idx="32181">
                  <c:v>2454.5100000000002</c:v>
                </c:pt>
                <c:pt idx="32182">
                  <c:v>1667.97</c:v>
                </c:pt>
                <c:pt idx="32183">
                  <c:v>1706.87</c:v>
                </c:pt>
                <c:pt idx="32184">
                  <c:v>2210.81</c:v>
                </c:pt>
                <c:pt idx="32185">
                  <c:v>1871.1</c:v>
                </c:pt>
                <c:pt idx="32186">
                  <c:v>1562.6</c:v>
                </c:pt>
                <c:pt idx="32187">
                  <c:v>2029.1</c:v>
                </c:pt>
                <c:pt idx="32188">
                  <c:v>2061.29</c:v>
                </c:pt>
                <c:pt idx="32189">
                  <c:v>1632.62</c:v>
                </c:pt>
                <c:pt idx="32190">
                  <c:v>1770.03</c:v>
                </c:pt>
                <c:pt idx="32191">
                  <c:v>2432.84</c:v>
                </c:pt>
                <c:pt idx="32192">
                  <c:v>2781.79</c:v>
                </c:pt>
                <c:pt idx="32193">
                  <c:v>2377.87</c:v>
                </c:pt>
                <c:pt idx="32194">
                  <c:v>2881.18</c:v>
                </c:pt>
                <c:pt idx="32195">
                  <c:v>2446.48</c:v>
                </c:pt>
                <c:pt idx="32196">
                  <c:v>2753.83</c:v>
                </c:pt>
                <c:pt idx="32197">
                  <c:v>2744.43</c:v>
                </c:pt>
                <c:pt idx="32198">
                  <c:v>2005.72</c:v>
                </c:pt>
                <c:pt idx="32199">
                  <c:v>1935.41</c:v>
                </c:pt>
                <c:pt idx="32200">
                  <c:v>1748.61</c:v>
                </c:pt>
                <c:pt idx="32201">
                  <c:v>2214.2600000000002</c:v>
                </c:pt>
                <c:pt idx="32202">
                  <c:v>2093.5100000000002</c:v>
                </c:pt>
                <c:pt idx="32203">
                  <c:v>2575.12</c:v>
                </c:pt>
                <c:pt idx="32204">
                  <c:v>2452.8000000000002</c:v>
                </c:pt>
                <c:pt idx="32205">
                  <c:v>1506.89</c:v>
                </c:pt>
                <c:pt idx="32206">
                  <c:v>2256.2199999999998</c:v>
                </c:pt>
                <c:pt idx="32207">
                  <c:v>2127.4899999999998</c:v>
                </c:pt>
                <c:pt idx="32208">
                  <c:v>1824.57</c:v>
                </c:pt>
                <c:pt idx="32209">
                  <c:v>2360.86</c:v>
                </c:pt>
                <c:pt idx="32210">
                  <c:v>1756.47</c:v>
                </c:pt>
                <c:pt idx="32211">
                  <c:v>1767.14</c:v>
                </c:pt>
                <c:pt idx="32212">
                  <c:v>1976.17</c:v>
                </c:pt>
                <c:pt idx="32213">
                  <c:v>2287.44</c:v>
                </c:pt>
                <c:pt idx="32214">
                  <c:v>1941.7</c:v>
                </c:pt>
                <c:pt idx="32215">
                  <c:v>2301.7800000000002</c:v>
                </c:pt>
                <c:pt idx="32216">
                  <c:v>2223.11</c:v>
                </c:pt>
                <c:pt idx="32217">
                  <c:v>2059.6</c:v>
                </c:pt>
                <c:pt idx="32218">
                  <c:v>1731.6</c:v>
                </c:pt>
                <c:pt idx="32219">
                  <c:v>1967.31</c:v>
                </c:pt>
                <c:pt idx="32220">
                  <c:v>3007.86</c:v>
                </c:pt>
                <c:pt idx="32221">
                  <c:v>1963.15</c:v>
                </c:pt>
                <c:pt idx="32222">
                  <c:v>2524.4</c:v>
                </c:pt>
                <c:pt idx="32223">
                  <c:v>2720.68</c:v>
                </c:pt>
                <c:pt idx="32224">
                  <c:v>2728.29</c:v>
                </c:pt>
                <c:pt idx="32225">
                  <c:v>2219.9899999999998</c:v>
                </c:pt>
                <c:pt idx="32226">
                  <c:v>1960.18</c:v>
                </c:pt>
                <c:pt idx="32227">
                  <c:v>1940.81</c:v>
                </c:pt>
                <c:pt idx="32228">
                  <c:v>2167.88</c:v>
                </c:pt>
                <c:pt idx="32229">
                  <c:v>2274.9699999999998</c:v>
                </c:pt>
                <c:pt idx="32230">
                  <c:v>2697.78</c:v>
                </c:pt>
                <c:pt idx="32231">
                  <c:v>1612.28</c:v>
                </c:pt>
                <c:pt idx="32232">
                  <c:v>2165.85</c:v>
                </c:pt>
                <c:pt idx="32233">
                  <c:v>1777.12</c:v>
                </c:pt>
                <c:pt idx="32234">
                  <c:v>2433.1999999999998</c:v>
                </c:pt>
                <c:pt idx="32235">
                  <c:v>3017.46</c:v>
                </c:pt>
                <c:pt idx="32236">
                  <c:v>2772.96</c:v>
                </c:pt>
                <c:pt idx="32237">
                  <c:v>2441.61</c:v>
                </c:pt>
                <c:pt idx="32238">
                  <c:v>1858.26</c:v>
                </c:pt>
                <c:pt idx="32239">
                  <c:v>2171.88</c:v>
                </c:pt>
                <c:pt idx="32240">
                  <c:v>1752.11</c:v>
                </c:pt>
                <c:pt idx="32241">
                  <c:v>2332.39</c:v>
                </c:pt>
                <c:pt idx="32242">
                  <c:v>1890.87</c:v>
                </c:pt>
                <c:pt idx="32243">
                  <c:v>1819.79</c:v>
                </c:pt>
                <c:pt idx="32244">
                  <c:v>1292.45</c:v>
                </c:pt>
                <c:pt idx="32245">
                  <c:v>1769.95</c:v>
                </c:pt>
                <c:pt idx="32246">
                  <c:v>1534.07</c:v>
                </c:pt>
                <c:pt idx="32247">
                  <c:v>1277.83</c:v>
                </c:pt>
                <c:pt idx="32248">
                  <c:v>1900.93</c:v>
                </c:pt>
                <c:pt idx="32249">
                  <c:v>2066.64</c:v>
                </c:pt>
                <c:pt idx="32250">
                  <c:v>2439.69</c:v>
                </c:pt>
                <c:pt idx="32251">
                  <c:v>1904.72</c:v>
                </c:pt>
                <c:pt idx="32252">
                  <c:v>1925.92</c:v>
                </c:pt>
                <c:pt idx="32253">
                  <c:v>1738.97</c:v>
                </c:pt>
                <c:pt idx="32254">
                  <c:v>1720.35</c:v>
                </c:pt>
                <c:pt idx="32255">
                  <c:v>2098.13</c:v>
                </c:pt>
                <c:pt idx="32256">
                  <c:v>2488.23</c:v>
                </c:pt>
                <c:pt idx="32257">
                  <c:v>1701.08</c:v>
                </c:pt>
                <c:pt idx="32258">
                  <c:v>1838.06</c:v>
                </c:pt>
                <c:pt idx="32259">
                  <c:v>3362.68</c:v>
                </c:pt>
                <c:pt idx="32260">
                  <c:v>2352.0100000000002</c:v>
                </c:pt>
                <c:pt idx="32261">
                  <c:v>548.38</c:v>
                </c:pt>
                <c:pt idx="32262">
                  <c:v>1968.61</c:v>
                </c:pt>
                <c:pt idx="32263">
                  <c:v>2077.75</c:v>
                </c:pt>
                <c:pt idx="32264">
                  <c:v>3654.03</c:v>
                </c:pt>
                <c:pt idx="32265">
                  <c:v>2805.02</c:v>
                </c:pt>
                <c:pt idx="32266">
                  <c:v>2431.56</c:v>
                </c:pt>
                <c:pt idx="32267">
                  <c:v>2188.6</c:v>
                </c:pt>
                <c:pt idx="32268">
                  <c:v>1995.46</c:v>
                </c:pt>
                <c:pt idx="32269">
                  <c:v>2620.9899999999998</c:v>
                </c:pt>
                <c:pt idx="32270">
                  <c:v>1623.16</c:v>
                </c:pt>
                <c:pt idx="32271">
                  <c:v>1946.38</c:v>
                </c:pt>
                <c:pt idx="32272">
                  <c:v>2080.11</c:v>
                </c:pt>
                <c:pt idx="32273">
                  <c:v>3491.88</c:v>
                </c:pt>
                <c:pt idx="32274">
                  <c:v>1434.28</c:v>
                </c:pt>
                <c:pt idx="32275">
                  <c:v>2060.42</c:v>
                </c:pt>
                <c:pt idx="32276">
                  <c:v>2056.5300000000002</c:v>
                </c:pt>
                <c:pt idx="32277">
                  <c:v>3266.98</c:v>
                </c:pt>
                <c:pt idx="32278">
                  <c:v>1470.42</c:v>
                </c:pt>
                <c:pt idx="32279">
                  <c:v>1539.17</c:v>
                </c:pt>
                <c:pt idx="32280">
                  <c:v>2470.7199999999998</c:v>
                </c:pt>
                <c:pt idx="32281">
                  <c:v>2253.5</c:v>
                </c:pt>
                <c:pt idx="32282">
                  <c:v>2150.34</c:v>
                </c:pt>
                <c:pt idx="32283">
                  <c:v>2083.98</c:v>
                </c:pt>
                <c:pt idx="32284">
                  <c:v>1687.11</c:v>
                </c:pt>
                <c:pt idx="32285">
                  <c:v>1582.55</c:v>
                </c:pt>
                <c:pt idx="32286">
                  <c:v>1797.19</c:v>
                </c:pt>
                <c:pt idx="32287">
                  <c:v>2548.42</c:v>
                </c:pt>
                <c:pt idx="32288">
                  <c:v>2279.19</c:v>
                </c:pt>
                <c:pt idx="32289">
                  <c:v>4525.6899999999996</c:v>
                </c:pt>
                <c:pt idx="32290">
                  <c:v>4910.53</c:v>
                </c:pt>
                <c:pt idx="32291">
                  <c:v>3134.91</c:v>
                </c:pt>
                <c:pt idx="32292">
                  <c:v>2080.8000000000002</c:v>
                </c:pt>
                <c:pt idx="32293">
                  <c:v>1829.46</c:v>
                </c:pt>
                <c:pt idx="32294">
                  <c:v>1759.85</c:v>
                </c:pt>
                <c:pt idx="32295">
                  <c:v>2200.4</c:v>
                </c:pt>
                <c:pt idx="32296">
                  <c:v>1625.23</c:v>
                </c:pt>
                <c:pt idx="32297">
                  <c:v>1438.95</c:v>
                </c:pt>
                <c:pt idx="32298">
                  <c:v>1836.82</c:v>
                </c:pt>
                <c:pt idx="32299">
                  <c:v>2325.29</c:v>
                </c:pt>
                <c:pt idx="32300">
                  <c:v>1859.62</c:v>
                </c:pt>
                <c:pt idx="32301">
                  <c:v>2331.02</c:v>
                </c:pt>
                <c:pt idx="32302">
                  <c:v>1778.21</c:v>
                </c:pt>
                <c:pt idx="32303">
                  <c:v>1913.07</c:v>
                </c:pt>
                <c:pt idx="32304">
                  <c:v>2818.09</c:v>
                </c:pt>
                <c:pt idx="32305">
                  <c:v>2508.6</c:v>
                </c:pt>
                <c:pt idx="32306">
                  <c:v>2472.58</c:v>
                </c:pt>
                <c:pt idx="32307">
                  <c:v>1742.17</c:v>
                </c:pt>
                <c:pt idx="32308">
                  <c:v>1485.05</c:v>
                </c:pt>
                <c:pt idx="32309">
                  <c:v>1971.01</c:v>
                </c:pt>
                <c:pt idx="32310">
                  <c:v>1858.98</c:v>
                </c:pt>
                <c:pt idx="32311">
                  <c:v>1781.9</c:v>
                </c:pt>
                <c:pt idx="32312">
                  <c:v>1977.56</c:v>
                </c:pt>
                <c:pt idx="32313">
                  <c:v>2169.88</c:v>
                </c:pt>
                <c:pt idx="32314">
                  <c:v>3173.06</c:v>
                </c:pt>
                <c:pt idx="32315">
                  <c:v>1981.7</c:v>
                </c:pt>
                <c:pt idx="32316">
                  <c:v>2332.2800000000002</c:v>
                </c:pt>
                <c:pt idx="32317">
                  <c:v>1437.43</c:v>
                </c:pt>
                <c:pt idx="32318">
                  <c:v>1858.67</c:v>
                </c:pt>
                <c:pt idx="32319">
                  <c:v>2376.1999999999998</c:v>
                </c:pt>
                <c:pt idx="32320">
                  <c:v>2788.08</c:v>
                </c:pt>
                <c:pt idx="32321">
                  <c:v>2763.89</c:v>
                </c:pt>
                <c:pt idx="32322">
                  <c:v>5592.95</c:v>
                </c:pt>
                <c:pt idx="32323">
                  <c:v>2838.08</c:v>
                </c:pt>
                <c:pt idx="32324">
                  <c:v>2325.8000000000002</c:v>
                </c:pt>
                <c:pt idx="32325">
                  <c:v>2253.1</c:v>
                </c:pt>
                <c:pt idx="32326">
                  <c:v>2237.3000000000002</c:v>
                </c:pt>
                <c:pt idx="32327">
                  <c:v>2283.1999999999998</c:v>
                </c:pt>
                <c:pt idx="32328">
                  <c:v>2107.94</c:v>
                </c:pt>
                <c:pt idx="32329">
                  <c:v>2524.33</c:v>
                </c:pt>
                <c:pt idx="32330">
                  <c:v>1361.57</c:v>
                </c:pt>
                <c:pt idx="32331">
                  <c:v>1764.23</c:v>
                </c:pt>
                <c:pt idx="32332">
                  <c:v>1562.74</c:v>
                </c:pt>
                <c:pt idx="32333">
                  <c:v>2268.17</c:v>
                </c:pt>
                <c:pt idx="32334">
                  <c:v>2117.7800000000002</c:v>
                </c:pt>
                <c:pt idx="32335">
                  <c:v>1848.46</c:v>
                </c:pt>
                <c:pt idx="32336">
                  <c:v>2036.29</c:v>
                </c:pt>
                <c:pt idx="32337">
                  <c:v>1530.47</c:v>
                </c:pt>
                <c:pt idx="32338">
                  <c:v>1760.72</c:v>
                </c:pt>
                <c:pt idx="32339">
                  <c:v>1857.1</c:v>
                </c:pt>
                <c:pt idx="32340">
                  <c:v>2041.34</c:v>
                </c:pt>
                <c:pt idx="32341">
                  <c:v>1687</c:v>
                </c:pt>
                <c:pt idx="32342">
                  <c:v>1743.38</c:v>
                </c:pt>
                <c:pt idx="32343">
                  <c:v>2330.7800000000002</c:v>
                </c:pt>
                <c:pt idx="32344">
                  <c:v>2166.37</c:v>
                </c:pt>
                <c:pt idx="32345">
                  <c:v>2059.56</c:v>
                </c:pt>
                <c:pt idx="32346">
                  <c:v>2120.1</c:v>
                </c:pt>
                <c:pt idx="32347">
                  <c:v>1824.49</c:v>
                </c:pt>
                <c:pt idx="32348">
                  <c:v>1508.11</c:v>
                </c:pt>
                <c:pt idx="32349">
                  <c:v>1446.03</c:v>
                </c:pt>
                <c:pt idx="32350">
                  <c:v>3089.82</c:v>
                </c:pt>
                <c:pt idx="32351">
                  <c:v>2340.58</c:v>
                </c:pt>
                <c:pt idx="32352">
                  <c:v>2100.17</c:v>
                </c:pt>
                <c:pt idx="32353">
                  <c:v>2021.95</c:v>
                </c:pt>
                <c:pt idx="32354">
                  <c:v>1460.71</c:v>
                </c:pt>
                <c:pt idx="32355">
                  <c:v>2331.85</c:v>
                </c:pt>
                <c:pt idx="32356">
                  <c:v>1864.77</c:v>
                </c:pt>
                <c:pt idx="32357">
                  <c:v>1683.46</c:v>
                </c:pt>
                <c:pt idx="32358">
                  <c:v>1418.94</c:v>
                </c:pt>
                <c:pt idx="32359">
                  <c:v>2896.79</c:v>
                </c:pt>
                <c:pt idx="32360">
                  <c:v>1285.3499999999999</c:v>
                </c:pt>
                <c:pt idx="32361">
                  <c:v>1333.98</c:v>
                </c:pt>
                <c:pt idx="32362">
                  <c:v>2710.26</c:v>
                </c:pt>
                <c:pt idx="32363">
                  <c:v>1828.05</c:v>
                </c:pt>
                <c:pt idx="32364">
                  <c:v>1920.16</c:v>
                </c:pt>
                <c:pt idx="32365">
                  <c:v>1744.3</c:v>
                </c:pt>
                <c:pt idx="32366">
                  <c:v>2127.86</c:v>
                </c:pt>
                <c:pt idx="32367">
                  <c:v>1948.56</c:v>
                </c:pt>
                <c:pt idx="32368">
                  <c:v>1668.28</c:v>
                </c:pt>
                <c:pt idx="32369">
                  <c:v>2066.17</c:v>
                </c:pt>
                <c:pt idx="32370">
                  <c:v>1510.16</c:v>
                </c:pt>
                <c:pt idx="32371">
                  <c:v>2070.12</c:v>
                </c:pt>
                <c:pt idx="32372">
                  <c:v>2284.83</c:v>
                </c:pt>
                <c:pt idx="32373">
                  <c:v>2398.88</c:v>
                </c:pt>
                <c:pt idx="32374">
                  <c:v>1680.2</c:v>
                </c:pt>
                <c:pt idx="32375">
                  <c:v>1746.98</c:v>
                </c:pt>
                <c:pt idx="32376">
                  <c:v>2217.71</c:v>
                </c:pt>
                <c:pt idx="32377">
                  <c:v>1463.45</c:v>
                </c:pt>
                <c:pt idx="32378">
                  <c:v>1217.8699999999999</c:v>
                </c:pt>
                <c:pt idx="32379">
                  <c:v>2483.36</c:v>
                </c:pt>
                <c:pt idx="32380">
                  <c:v>1945.78</c:v>
                </c:pt>
                <c:pt idx="32381">
                  <c:v>2131.46</c:v>
                </c:pt>
                <c:pt idx="32382">
                  <c:v>1689.68</c:v>
                </c:pt>
                <c:pt idx="32383">
                  <c:v>1793.63</c:v>
                </c:pt>
                <c:pt idx="32384">
                  <c:v>1884.47</c:v>
                </c:pt>
                <c:pt idx="32385">
                  <c:v>2060.31</c:v>
                </c:pt>
                <c:pt idx="32386">
                  <c:v>1978.16</c:v>
                </c:pt>
                <c:pt idx="32387">
                  <c:v>2241.35</c:v>
                </c:pt>
                <c:pt idx="32388">
                  <c:v>1420.94</c:v>
                </c:pt>
                <c:pt idx="32389">
                  <c:v>2479.19</c:v>
                </c:pt>
                <c:pt idx="32390">
                  <c:v>1833.79</c:v>
                </c:pt>
                <c:pt idx="32391">
                  <c:v>2028.17</c:v>
                </c:pt>
                <c:pt idx="32392">
                  <c:v>1656.11</c:v>
                </c:pt>
                <c:pt idx="32393">
                  <c:v>3368.48</c:v>
                </c:pt>
                <c:pt idx="32394">
                  <c:v>2630.5</c:v>
                </c:pt>
                <c:pt idx="32395">
                  <c:v>1402.18</c:v>
                </c:pt>
                <c:pt idx="32396">
                  <c:v>2928.08</c:v>
                </c:pt>
                <c:pt idx="32397">
                  <c:v>1001.81</c:v>
                </c:pt>
                <c:pt idx="32398">
                  <c:v>2776.45</c:v>
                </c:pt>
                <c:pt idx="32399">
                  <c:v>1775.7</c:v>
                </c:pt>
                <c:pt idx="32400">
                  <c:v>1821.1</c:v>
                </c:pt>
                <c:pt idx="32401">
                  <c:v>1907.07</c:v>
                </c:pt>
                <c:pt idx="32402">
                  <c:v>2222.29</c:v>
                </c:pt>
                <c:pt idx="32403">
                  <c:v>1258.7</c:v>
                </c:pt>
                <c:pt idx="32404">
                  <c:v>2316.98</c:v>
                </c:pt>
                <c:pt idx="32405">
                  <c:v>2252.2199999999998</c:v>
                </c:pt>
                <c:pt idx="32406">
                  <c:v>569.02</c:v>
                </c:pt>
                <c:pt idx="32407">
                  <c:v>2229.91</c:v>
                </c:pt>
                <c:pt idx="32408">
                  <c:v>276.79000000000002</c:v>
                </c:pt>
                <c:pt idx="32409">
                  <c:v>1890.25</c:v>
                </c:pt>
                <c:pt idx="32410">
                  <c:v>1784.23</c:v>
                </c:pt>
                <c:pt idx="32411">
                  <c:v>1966.34</c:v>
                </c:pt>
                <c:pt idx="32412">
                  <c:v>2411.7199999999998</c:v>
                </c:pt>
                <c:pt idx="32413">
                  <c:v>1195.02</c:v>
                </c:pt>
                <c:pt idx="32414">
                  <c:v>1607.02</c:v>
                </c:pt>
                <c:pt idx="32415">
                  <c:v>1497.21</c:v>
                </c:pt>
                <c:pt idx="32416">
                  <c:v>1334.06</c:v>
                </c:pt>
                <c:pt idx="32417">
                  <c:v>2004.71</c:v>
                </c:pt>
                <c:pt idx="32418">
                  <c:v>2069.23</c:v>
                </c:pt>
                <c:pt idx="32419">
                  <c:v>1825.37</c:v>
                </c:pt>
                <c:pt idx="32420">
                  <c:v>2688.25</c:v>
                </c:pt>
                <c:pt idx="32421">
                  <c:v>1453.53</c:v>
                </c:pt>
                <c:pt idx="32422">
                  <c:v>2072.13</c:v>
                </c:pt>
                <c:pt idx="32423">
                  <c:v>1085.68</c:v>
                </c:pt>
                <c:pt idx="32424">
                  <c:v>1600.79</c:v>
                </c:pt>
                <c:pt idx="32425">
                  <c:v>1826.24</c:v>
                </c:pt>
                <c:pt idx="32426">
                  <c:v>2741.88</c:v>
                </c:pt>
                <c:pt idx="32427">
                  <c:v>2916.23</c:v>
                </c:pt>
                <c:pt idx="32428">
                  <c:v>1510.65</c:v>
                </c:pt>
                <c:pt idx="32429">
                  <c:v>913.34</c:v>
                </c:pt>
                <c:pt idx="32430">
                  <c:v>1950.92</c:v>
                </c:pt>
                <c:pt idx="32431">
                  <c:v>3092.48</c:v>
                </c:pt>
                <c:pt idx="32432">
                  <c:v>3642.66</c:v>
                </c:pt>
                <c:pt idx="32433">
                  <c:v>2553.5700000000002</c:v>
                </c:pt>
                <c:pt idx="32434">
                  <c:v>2166.3000000000002</c:v>
                </c:pt>
                <c:pt idx="32435">
                  <c:v>2538.33</c:v>
                </c:pt>
                <c:pt idx="32436">
                  <c:v>3341.48</c:v>
                </c:pt>
                <c:pt idx="32437">
                  <c:v>1928.85</c:v>
                </c:pt>
                <c:pt idx="32438">
                  <c:v>2547.4499999999998</c:v>
                </c:pt>
                <c:pt idx="32439">
                  <c:v>2638.04</c:v>
                </c:pt>
                <c:pt idx="32440">
                  <c:v>429.92</c:v>
                </c:pt>
                <c:pt idx="32441">
                  <c:v>877.04</c:v>
                </c:pt>
                <c:pt idx="32442">
                  <c:v>1783.83</c:v>
                </c:pt>
                <c:pt idx="32443">
                  <c:v>1401.31</c:v>
                </c:pt>
                <c:pt idx="32444">
                  <c:v>2046.42</c:v>
                </c:pt>
                <c:pt idx="32445">
                  <c:v>2753.04</c:v>
                </c:pt>
                <c:pt idx="32446">
                  <c:v>3207.8</c:v>
                </c:pt>
                <c:pt idx="32447">
                  <c:v>3150.75</c:v>
                </c:pt>
                <c:pt idx="32448">
                  <c:v>2315.02</c:v>
                </c:pt>
                <c:pt idx="32449">
                  <c:v>1730.55</c:v>
                </c:pt>
                <c:pt idx="32450">
                  <c:v>2045.3</c:v>
                </c:pt>
                <c:pt idx="32451">
                  <c:v>1425.33</c:v>
                </c:pt>
                <c:pt idx="32452">
                  <c:v>2118.17</c:v>
                </c:pt>
                <c:pt idx="32453">
                  <c:v>950.18</c:v>
                </c:pt>
                <c:pt idx="32454">
                  <c:v>1336.71</c:v>
                </c:pt>
                <c:pt idx="32455">
                  <c:v>1186.6500000000001</c:v>
                </c:pt>
                <c:pt idx="32456">
                  <c:v>1711.02</c:v>
                </c:pt>
                <c:pt idx="32457">
                  <c:v>1809.07</c:v>
                </c:pt>
                <c:pt idx="32458">
                  <c:v>1365.84</c:v>
                </c:pt>
                <c:pt idx="32459">
                  <c:v>2182.34</c:v>
                </c:pt>
                <c:pt idx="32460">
                  <c:v>1382.34</c:v>
                </c:pt>
                <c:pt idx="32461">
                  <c:v>1672.65</c:v>
                </c:pt>
                <c:pt idx="32462">
                  <c:v>1572.45</c:v>
                </c:pt>
                <c:pt idx="32463">
                  <c:v>1362.9</c:v>
                </c:pt>
                <c:pt idx="32464">
                  <c:v>1057.79</c:v>
                </c:pt>
                <c:pt idx="32465">
                  <c:v>1221.81</c:v>
                </c:pt>
                <c:pt idx="32466">
                  <c:v>1176.03</c:v>
                </c:pt>
                <c:pt idx="32467">
                  <c:v>950.17</c:v>
                </c:pt>
                <c:pt idx="32468">
                  <c:v>1152.9100000000001</c:v>
                </c:pt>
                <c:pt idx="32469">
                  <c:v>1058.5</c:v>
                </c:pt>
                <c:pt idx="32470">
                  <c:v>865.17</c:v>
                </c:pt>
                <c:pt idx="32471">
                  <c:v>926.5</c:v>
                </c:pt>
                <c:pt idx="32472">
                  <c:v>817.41</c:v>
                </c:pt>
                <c:pt idx="32473">
                  <c:v>1440.99</c:v>
                </c:pt>
                <c:pt idx="32474">
                  <c:v>714.39</c:v>
                </c:pt>
                <c:pt idx="32475">
                  <c:v>888.58</c:v>
                </c:pt>
                <c:pt idx="32476">
                  <c:v>813.36</c:v>
                </c:pt>
                <c:pt idx="32477">
                  <c:v>795.32</c:v>
                </c:pt>
                <c:pt idx="32478">
                  <c:v>518.54999999999995</c:v>
                </c:pt>
                <c:pt idx="32479">
                  <c:v>333.88</c:v>
                </c:pt>
                <c:pt idx="32480">
                  <c:v>740.49</c:v>
                </c:pt>
                <c:pt idx="32481">
                  <c:v>1193.22</c:v>
                </c:pt>
                <c:pt idx="32482">
                  <c:v>685.07</c:v>
                </c:pt>
                <c:pt idx="32483">
                  <c:v>972.51</c:v>
                </c:pt>
                <c:pt idx="32484">
                  <c:v>516.21</c:v>
                </c:pt>
                <c:pt idx="32485">
                  <c:v>237.21</c:v>
                </c:pt>
                <c:pt idx="32486">
                  <c:v>405.74</c:v>
                </c:pt>
                <c:pt idx="32487">
                  <c:v>901.19</c:v>
                </c:pt>
                <c:pt idx="32488">
                  <c:v>299.27999999999997</c:v>
                </c:pt>
                <c:pt idx="32489">
                  <c:v>570.82000000000005</c:v>
                </c:pt>
                <c:pt idx="32490">
                  <c:v>965.29</c:v>
                </c:pt>
                <c:pt idx="32491">
                  <c:v>338.53</c:v>
                </c:pt>
                <c:pt idx="32492">
                  <c:v>328.83</c:v>
                </c:pt>
                <c:pt idx="32493">
                  <c:v>224.08</c:v>
                </c:pt>
                <c:pt idx="32494">
                  <c:v>935.02</c:v>
                </c:pt>
                <c:pt idx="32495">
                  <c:v>701.27</c:v>
                </c:pt>
                <c:pt idx="32496">
                  <c:v>616.69000000000005</c:v>
                </c:pt>
                <c:pt idx="32497">
                  <c:v>695.81</c:v>
                </c:pt>
                <c:pt idx="32498">
                  <c:v>399.59</c:v>
                </c:pt>
                <c:pt idx="32499">
                  <c:v>645.57000000000005</c:v>
                </c:pt>
                <c:pt idx="32500">
                  <c:v>134.61000000000001</c:v>
                </c:pt>
                <c:pt idx="32501">
                  <c:v>181.43</c:v>
                </c:pt>
                <c:pt idx="32502">
                  <c:v>356.94</c:v>
                </c:pt>
                <c:pt idx="32503">
                  <c:v>356.05</c:v>
                </c:pt>
                <c:pt idx="32504">
                  <c:v>296.91000000000003</c:v>
                </c:pt>
                <c:pt idx="32505">
                  <c:v>673.24</c:v>
                </c:pt>
                <c:pt idx="32506">
                  <c:v>279.44</c:v>
                </c:pt>
                <c:pt idx="32507">
                  <c:v>554.29999999999995</c:v>
                </c:pt>
                <c:pt idx="32508">
                  <c:v>219.67</c:v>
                </c:pt>
                <c:pt idx="32509">
                  <c:v>825.68</c:v>
                </c:pt>
                <c:pt idx="32510">
                  <c:v>361.9</c:v>
                </c:pt>
                <c:pt idx="32511">
                  <c:v>604.08000000000004</c:v>
                </c:pt>
                <c:pt idx="32512">
                  <c:v>882.52</c:v>
                </c:pt>
                <c:pt idx="32513">
                  <c:v>705.23</c:v>
                </c:pt>
                <c:pt idx="32514">
                  <c:v>178.6</c:v>
                </c:pt>
                <c:pt idx="32515">
                  <c:v>434.35</c:v>
                </c:pt>
                <c:pt idx="32516">
                  <c:v>37.630000000000003</c:v>
                </c:pt>
                <c:pt idx="32517">
                  <c:v>235.25</c:v>
                </c:pt>
                <c:pt idx="32518">
                  <c:v>483.47</c:v>
                </c:pt>
                <c:pt idx="32519">
                  <c:v>193.04</c:v>
                </c:pt>
                <c:pt idx="32520">
                  <c:v>155.54</c:v>
                </c:pt>
                <c:pt idx="32521">
                  <c:v>208.3</c:v>
                </c:pt>
                <c:pt idx="32522">
                  <c:v>225.93</c:v>
                </c:pt>
                <c:pt idx="32523">
                  <c:v>259.25</c:v>
                </c:pt>
                <c:pt idx="32524">
                  <c:v>387.7</c:v>
                </c:pt>
                <c:pt idx="32525">
                  <c:v>435.15</c:v>
                </c:pt>
                <c:pt idx="32526">
                  <c:v>13.33</c:v>
                </c:pt>
                <c:pt idx="32527">
                  <c:v>160.83000000000001</c:v>
                </c:pt>
                <c:pt idx="32528">
                  <c:v>459.58</c:v>
                </c:pt>
                <c:pt idx="32529">
                  <c:v>153.5</c:v>
                </c:pt>
                <c:pt idx="32530">
                  <c:v>80.06</c:v>
                </c:pt>
                <c:pt idx="32531">
                  <c:v>16.079999999999998</c:v>
                </c:pt>
                <c:pt idx="32532">
                  <c:v>38.19</c:v>
                </c:pt>
                <c:pt idx="32533">
                  <c:v>133.09</c:v>
                </c:pt>
                <c:pt idx="32534">
                  <c:v>282.56</c:v>
                </c:pt>
                <c:pt idx="32535">
                  <c:v>35.229999999999997</c:v>
                </c:pt>
                <c:pt idx="32536">
                  <c:v>245.21</c:v>
                </c:pt>
                <c:pt idx="32537">
                  <c:v>441.15</c:v>
                </c:pt>
                <c:pt idx="32538">
                  <c:v>39.28</c:v>
                </c:pt>
                <c:pt idx="32539">
                  <c:v>128.5</c:v>
                </c:pt>
                <c:pt idx="32540">
                  <c:v>25.64</c:v>
                </c:pt>
                <c:pt idx="32541">
                  <c:v>349.25</c:v>
                </c:pt>
                <c:pt idx="32542">
                  <c:v>0.62</c:v>
                </c:pt>
                <c:pt idx="32543">
                  <c:v>12.48</c:v>
                </c:pt>
                <c:pt idx="32544">
                  <c:v>104.75</c:v>
                </c:pt>
                <c:pt idx="32545">
                  <c:v>435.28</c:v>
                </c:pt>
                <c:pt idx="32546">
                  <c:v>0.62</c:v>
                </c:pt>
                <c:pt idx="32547">
                  <c:v>123.36</c:v>
                </c:pt>
                <c:pt idx="32548">
                  <c:v>32.46</c:v>
                </c:pt>
                <c:pt idx="32549">
                  <c:v>89.17</c:v>
                </c:pt>
                <c:pt idx="32550">
                  <c:v>0.62</c:v>
                </c:pt>
                <c:pt idx="32551">
                  <c:v>149.88</c:v>
                </c:pt>
                <c:pt idx="32552">
                  <c:v>108.24</c:v>
                </c:pt>
                <c:pt idx="32553">
                  <c:v>127.41</c:v>
                </c:pt>
                <c:pt idx="32554">
                  <c:v>374.22</c:v>
                </c:pt>
                <c:pt idx="32555">
                  <c:v>274.95</c:v>
                </c:pt>
                <c:pt idx="32556">
                  <c:v>807.59</c:v>
                </c:pt>
                <c:pt idx="32557">
                  <c:v>405.66</c:v>
                </c:pt>
                <c:pt idx="32558">
                  <c:v>47.74</c:v>
                </c:pt>
                <c:pt idx="32559">
                  <c:v>228.47</c:v>
                </c:pt>
                <c:pt idx="32560">
                  <c:v>139.11000000000001</c:v>
                </c:pt>
                <c:pt idx="32561">
                  <c:v>302.83</c:v>
                </c:pt>
                <c:pt idx="32562">
                  <c:v>471.97</c:v>
                </c:pt>
                <c:pt idx="32563">
                  <c:v>138.78</c:v>
                </c:pt>
                <c:pt idx="32564">
                  <c:v>4.74</c:v>
                </c:pt>
                <c:pt idx="32565">
                  <c:v>626.17999999999995</c:v>
                </c:pt>
                <c:pt idx="32566">
                  <c:v>1122.93</c:v>
                </c:pt>
                <c:pt idx="32567">
                  <c:v>1295.47</c:v>
                </c:pt>
                <c:pt idx="32568">
                  <c:v>97.2</c:v>
                </c:pt>
                <c:pt idx="32569">
                  <c:v>544.1</c:v>
                </c:pt>
                <c:pt idx="32570">
                  <c:v>618.64</c:v>
                </c:pt>
                <c:pt idx="32571">
                  <c:v>788.22</c:v>
                </c:pt>
                <c:pt idx="32572">
                  <c:v>801.32</c:v>
                </c:pt>
                <c:pt idx="32573">
                  <c:v>509.56</c:v>
                </c:pt>
                <c:pt idx="32574">
                  <c:v>852.89</c:v>
                </c:pt>
                <c:pt idx="32575">
                  <c:v>131.63</c:v>
                </c:pt>
                <c:pt idx="32576">
                  <c:v>188.6</c:v>
                </c:pt>
                <c:pt idx="32577">
                  <c:v>536.04999999999995</c:v>
                </c:pt>
                <c:pt idx="32578">
                  <c:v>907.31</c:v>
                </c:pt>
                <c:pt idx="32579">
                  <c:v>942.96</c:v>
                </c:pt>
                <c:pt idx="32580">
                  <c:v>91.42</c:v>
                </c:pt>
                <c:pt idx="32581">
                  <c:v>1020.19</c:v>
                </c:pt>
                <c:pt idx="32582">
                  <c:v>261.98</c:v>
                </c:pt>
                <c:pt idx="32583">
                  <c:v>733.48</c:v>
                </c:pt>
                <c:pt idx="32584">
                  <c:v>625.37</c:v>
                </c:pt>
                <c:pt idx="32585">
                  <c:v>688.36</c:v>
                </c:pt>
                <c:pt idx="32586">
                  <c:v>311.75</c:v>
                </c:pt>
                <c:pt idx="32587">
                  <c:v>547.57000000000005</c:v>
                </c:pt>
                <c:pt idx="32588">
                  <c:v>544.75</c:v>
                </c:pt>
                <c:pt idx="32589">
                  <c:v>661.63</c:v>
                </c:pt>
                <c:pt idx="32590">
                  <c:v>211.35</c:v>
                </c:pt>
                <c:pt idx="32591">
                  <c:v>427.46</c:v>
                </c:pt>
                <c:pt idx="32592">
                  <c:v>714.47</c:v>
                </c:pt>
                <c:pt idx="32593">
                  <c:v>677.66</c:v>
                </c:pt>
                <c:pt idx="32594">
                  <c:v>296.02999999999997</c:v>
                </c:pt>
                <c:pt idx="32595">
                  <c:v>577.66</c:v>
                </c:pt>
                <c:pt idx="32596">
                  <c:v>563.07000000000005</c:v>
                </c:pt>
                <c:pt idx="32597">
                  <c:v>807.18</c:v>
                </c:pt>
                <c:pt idx="32598">
                  <c:v>703.77</c:v>
                </c:pt>
                <c:pt idx="32599">
                  <c:v>535.9</c:v>
                </c:pt>
                <c:pt idx="32600">
                  <c:v>514.29</c:v>
                </c:pt>
                <c:pt idx="32601">
                  <c:v>1088.01</c:v>
                </c:pt>
                <c:pt idx="32602">
                  <c:v>129.66999999999999</c:v>
                </c:pt>
                <c:pt idx="32603">
                  <c:v>446.14</c:v>
                </c:pt>
                <c:pt idx="32604">
                  <c:v>853.96</c:v>
                </c:pt>
                <c:pt idx="32605">
                  <c:v>557.28</c:v>
                </c:pt>
                <c:pt idx="32606">
                  <c:v>483.71</c:v>
                </c:pt>
                <c:pt idx="32607">
                  <c:v>160.63999999999999</c:v>
                </c:pt>
                <c:pt idx="32608">
                  <c:v>308.8</c:v>
                </c:pt>
                <c:pt idx="32609">
                  <c:v>168.07</c:v>
                </c:pt>
                <c:pt idx="32610">
                  <c:v>181.56</c:v>
                </c:pt>
                <c:pt idx="32611">
                  <c:v>0.62</c:v>
                </c:pt>
                <c:pt idx="32612">
                  <c:v>272.95999999999998</c:v>
                </c:pt>
                <c:pt idx="32613">
                  <c:v>561.04999999999995</c:v>
                </c:pt>
                <c:pt idx="32614">
                  <c:v>102.15</c:v>
                </c:pt>
                <c:pt idx="32615">
                  <c:v>211.45</c:v>
                </c:pt>
                <c:pt idx="32616">
                  <c:v>284.27</c:v>
                </c:pt>
                <c:pt idx="32617">
                  <c:v>29.57</c:v>
                </c:pt>
                <c:pt idx="32618">
                  <c:v>82.02</c:v>
                </c:pt>
                <c:pt idx="32619">
                  <c:v>0.62</c:v>
                </c:pt>
                <c:pt idx="32620">
                  <c:v>181.74</c:v>
                </c:pt>
                <c:pt idx="32621">
                  <c:v>403.72</c:v>
                </c:pt>
                <c:pt idx="32622">
                  <c:v>42.59</c:v>
                </c:pt>
                <c:pt idx="32623">
                  <c:v>126.87</c:v>
                </c:pt>
                <c:pt idx="32624">
                  <c:v>444.95</c:v>
                </c:pt>
                <c:pt idx="32625">
                  <c:v>442.3</c:v>
                </c:pt>
                <c:pt idx="32626">
                  <c:v>705.43</c:v>
                </c:pt>
                <c:pt idx="32627">
                  <c:v>218.41</c:v>
                </c:pt>
                <c:pt idx="32628">
                  <c:v>115.97</c:v>
                </c:pt>
                <c:pt idx="32629">
                  <c:v>128.09</c:v>
                </c:pt>
                <c:pt idx="32630">
                  <c:v>58.67</c:v>
                </c:pt>
                <c:pt idx="32631">
                  <c:v>42.94</c:v>
                </c:pt>
                <c:pt idx="32632">
                  <c:v>283.3</c:v>
                </c:pt>
                <c:pt idx="32633">
                  <c:v>179.87</c:v>
                </c:pt>
                <c:pt idx="32634">
                  <c:v>157.57</c:v>
                </c:pt>
                <c:pt idx="32635">
                  <c:v>22.68</c:v>
                </c:pt>
                <c:pt idx="32636">
                  <c:v>0.62</c:v>
                </c:pt>
                <c:pt idx="32637">
                  <c:v>232.34</c:v>
                </c:pt>
                <c:pt idx="32638">
                  <c:v>264.43</c:v>
                </c:pt>
                <c:pt idx="32639">
                  <c:v>48.32</c:v>
                </c:pt>
                <c:pt idx="32640">
                  <c:v>213.46</c:v>
                </c:pt>
                <c:pt idx="32641">
                  <c:v>147.36000000000001</c:v>
                </c:pt>
                <c:pt idx="32642">
                  <c:v>146.58000000000001</c:v>
                </c:pt>
                <c:pt idx="32643">
                  <c:v>260.31</c:v>
                </c:pt>
                <c:pt idx="32644">
                  <c:v>121.31</c:v>
                </c:pt>
                <c:pt idx="32645">
                  <c:v>69.66</c:v>
                </c:pt>
                <c:pt idx="32646">
                  <c:v>242.6</c:v>
                </c:pt>
                <c:pt idx="32647">
                  <c:v>0.62</c:v>
                </c:pt>
                <c:pt idx="32648">
                  <c:v>1189.6099999999999</c:v>
                </c:pt>
                <c:pt idx="32649">
                  <c:v>477.74</c:v>
                </c:pt>
                <c:pt idx="32650">
                  <c:v>119.64</c:v>
                </c:pt>
                <c:pt idx="32651">
                  <c:v>96.65</c:v>
                </c:pt>
                <c:pt idx="32652">
                  <c:v>92.54</c:v>
                </c:pt>
                <c:pt idx="32653">
                  <c:v>143.08000000000001</c:v>
                </c:pt>
                <c:pt idx="32654">
                  <c:v>233.05</c:v>
                </c:pt>
                <c:pt idx="32655">
                  <c:v>368.71</c:v>
                </c:pt>
                <c:pt idx="32656">
                  <c:v>164.84</c:v>
                </c:pt>
                <c:pt idx="32657">
                  <c:v>206.51</c:v>
                </c:pt>
                <c:pt idx="32658">
                  <c:v>0.62</c:v>
                </c:pt>
                <c:pt idx="32659">
                  <c:v>117.2</c:v>
                </c:pt>
                <c:pt idx="32660">
                  <c:v>433.64</c:v>
                </c:pt>
                <c:pt idx="32661">
                  <c:v>244.82</c:v>
                </c:pt>
                <c:pt idx="32662">
                  <c:v>114.22</c:v>
                </c:pt>
                <c:pt idx="32663">
                  <c:v>72.53</c:v>
                </c:pt>
                <c:pt idx="32664">
                  <c:v>321.07</c:v>
                </c:pt>
                <c:pt idx="32665">
                  <c:v>0.62</c:v>
                </c:pt>
                <c:pt idx="32666">
                  <c:v>952.36</c:v>
                </c:pt>
                <c:pt idx="32667">
                  <c:v>4.74</c:v>
                </c:pt>
                <c:pt idx="32668">
                  <c:v>0.62</c:v>
                </c:pt>
                <c:pt idx="32669">
                  <c:v>42.48</c:v>
                </c:pt>
                <c:pt idx="32670">
                  <c:v>212.2</c:v>
                </c:pt>
                <c:pt idx="32671">
                  <c:v>168.09</c:v>
                </c:pt>
                <c:pt idx="32672">
                  <c:v>0.62</c:v>
                </c:pt>
                <c:pt idx="32673">
                  <c:v>0.62</c:v>
                </c:pt>
                <c:pt idx="32674">
                  <c:v>439.84</c:v>
                </c:pt>
                <c:pt idx="32675">
                  <c:v>0.62</c:v>
                </c:pt>
                <c:pt idx="32676">
                  <c:v>79.02</c:v>
                </c:pt>
                <c:pt idx="32677">
                  <c:v>0.62</c:v>
                </c:pt>
                <c:pt idx="32678">
                  <c:v>140.78</c:v>
                </c:pt>
                <c:pt idx="32679">
                  <c:v>179.32</c:v>
                </c:pt>
                <c:pt idx="32680">
                  <c:v>31.62</c:v>
                </c:pt>
                <c:pt idx="32681">
                  <c:v>248.88</c:v>
                </c:pt>
                <c:pt idx="32682">
                  <c:v>386.34</c:v>
                </c:pt>
                <c:pt idx="32683">
                  <c:v>84.13</c:v>
                </c:pt>
                <c:pt idx="32684">
                  <c:v>6.19</c:v>
                </c:pt>
                <c:pt idx="32685">
                  <c:v>123.55</c:v>
                </c:pt>
                <c:pt idx="32686">
                  <c:v>95.07</c:v>
                </c:pt>
                <c:pt idx="32687">
                  <c:v>259.37</c:v>
                </c:pt>
                <c:pt idx="32688">
                  <c:v>142.04</c:v>
                </c:pt>
                <c:pt idx="32689">
                  <c:v>357.2</c:v>
                </c:pt>
                <c:pt idx="32690">
                  <c:v>195.78</c:v>
                </c:pt>
                <c:pt idx="32691">
                  <c:v>221.88</c:v>
                </c:pt>
                <c:pt idx="32692">
                  <c:v>170.89</c:v>
                </c:pt>
                <c:pt idx="32693">
                  <c:v>324.69</c:v>
                </c:pt>
                <c:pt idx="32694">
                  <c:v>91.6</c:v>
                </c:pt>
                <c:pt idx="32695">
                  <c:v>143.41999999999999</c:v>
                </c:pt>
                <c:pt idx="32696">
                  <c:v>37.22</c:v>
                </c:pt>
                <c:pt idx="32697">
                  <c:v>379.17</c:v>
                </c:pt>
                <c:pt idx="32698">
                  <c:v>0.62</c:v>
                </c:pt>
                <c:pt idx="32699">
                  <c:v>253.3</c:v>
                </c:pt>
                <c:pt idx="32700">
                  <c:v>441.75</c:v>
                </c:pt>
                <c:pt idx="32701">
                  <c:v>30.34</c:v>
                </c:pt>
                <c:pt idx="32702">
                  <c:v>0.62</c:v>
                </c:pt>
                <c:pt idx="32703">
                  <c:v>73.75</c:v>
                </c:pt>
                <c:pt idx="32704">
                  <c:v>274.29000000000002</c:v>
                </c:pt>
                <c:pt idx="32705">
                  <c:v>75.099999999999994</c:v>
                </c:pt>
                <c:pt idx="32706">
                  <c:v>228.57</c:v>
                </c:pt>
                <c:pt idx="32707">
                  <c:v>0.62</c:v>
                </c:pt>
                <c:pt idx="32708">
                  <c:v>287.33999999999997</c:v>
                </c:pt>
                <c:pt idx="32709">
                  <c:v>180.56</c:v>
                </c:pt>
                <c:pt idx="32710">
                  <c:v>113.74</c:v>
                </c:pt>
                <c:pt idx="32711">
                  <c:v>0.62</c:v>
                </c:pt>
                <c:pt idx="32712">
                  <c:v>110.73</c:v>
                </c:pt>
                <c:pt idx="32713">
                  <c:v>704.4</c:v>
                </c:pt>
                <c:pt idx="32714">
                  <c:v>152.19999999999999</c:v>
                </c:pt>
                <c:pt idx="32715">
                  <c:v>429.86</c:v>
                </c:pt>
                <c:pt idx="32716">
                  <c:v>369.41</c:v>
                </c:pt>
                <c:pt idx="32717">
                  <c:v>372.71</c:v>
                </c:pt>
                <c:pt idx="32718">
                  <c:v>74</c:v>
                </c:pt>
                <c:pt idx="32719">
                  <c:v>303.75</c:v>
                </c:pt>
                <c:pt idx="32720">
                  <c:v>0.62</c:v>
                </c:pt>
                <c:pt idx="32721">
                  <c:v>160.27000000000001</c:v>
                </c:pt>
                <c:pt idx="32722">
                  <c:v>293.3</c:v>
                </c:pt>
                <c:pt idx="32723">
                  <c:v>163.84</c:v>
                </c:pt>
                <c:pt idx="32724">
                  <c:v>0.62</c:v>
                </c:pt>
                <c:pt idx="32725">
                  <c:v>130.71</c:v>
                </c:pt>
                <c:pt idx="32726">
                  <c:v>196.83</c:v>
                </c:pt>
                <c:pt idx="32727">
                  <c:v>62.28</c:v>
                </c:pt>
                <c:pt idx="32728">
                  <c:v>82.88</c:v>
                </c:pt>
                <c:pt idx="32729">
                  <c:v>95.55</c:v>
                </c:pt>
                <c:pt idx="32730">
                  <c:v>123.78</c:v>
                </c:pt>
                <c:pt idx="32731">
                  <c:v>0.62</c:v>
                </c:pt>
                <c:pt idx="32732">
                  <c:v>48.84</c:v>
                </c:pt>
                <c:pt idx="32733">
                  <c:v>475.94</c:v>
                </c:pt>
                <c:pt idx="32734">
                  <c:v>51.01</c:v>
                </c:pt>
                <c:pt idx="32735">
                  <c:v>0.62</c:v>
                </c:pt>
                <c:pt idx="32736">
                  <c:v>0.62</c:v>
                </c:pt>
                <c:pt idx="32737">
                  <c:v>0.62</c:v>
                </c:pt>
                <c:pt idx="32738">
                  <c:v>564.04999999999995</c:v>
                </c:pt>
                <c:pt idx="32739">
                  <c:v>772.7</c:v>
                </c:pt>
                <c:pt idx="32740">
                  <c:v>210.03</c:v>
                </c:pt>
                <c:pt idx="32741">
                  <c:v>250.05</c:v>
                </c:pt>
                <c:pt idx="32742">
                  <c:v>458.57</c:v>
                </c:pt>
                <c:pt idx="32743">
                  <c:v>312.22000000000003</c:v>
                </c:pt>
                <c:pt idx="32744">
                  <c:v>185.83</c:v>
                </c:pt>
                <c:pt idx="32745">
                  <c:v>151.01</c:v>
                </c:pt>
                <c:pt idx="32746">
                  <c:v>0.62</c:v>
                </c:pt>
                <c:pt idx="32747">
                  <c:v>203.15</c:v>
                </c:pt>
                <c:pt idx="32748">
                  <c:v>0.62</c:v>
                </c:pt>
                <c:pt idx="32749">
                  <c:v>177.45</c:v>
                </c:pt>
                <c:pt idx="32750">
                  <c:v>638.16999999999996</c:v>
                </c:pt>
                <c:pt idx="32751">
                  <c:v>228.15</c:v>
                </c:pt>
                <c:pt idx="32752">
                  <c:v>604.96</c:v>
                </c:pt>
                <c:pt idx="32753">
                  <c:v>189.14</c:v>
                </c:pt>
                <c:pt idx="32754">
                  <c:v>79.05</c:v>
                </c:pt>
                <c:pt idx="32755">
                  <c:v>305.02</c:v>
                </c:pt>
                <c:pt idx="32756">
                  <c:v>193.69</c:v>
                </c:pt>
                <c:pt idx="32757">
                  <c:v>130.49</c:v>
                </c:pt>
                <c:pt idx="32758">
                  <c:v>135.59</c:v>
                </c:pt>
                <c:pt idx="32759">
                  <c:v>380.19</c:v>
                </c:pt>
                <c:pt idx="32760">
                  <c:v>111.56</c:v>
                </c:pt>
                <c:pt idx="32761">
                  <c:v>97.76</c:v>
                </c:pt>
                <c:pt idx="32762">
                  <c:v>189.82</c:v>
                </c:pt>
                <c:pt idx="32763">
                  <c:v>156.94999999999999</c:v>
                </c:pt>
                <c:pt idx="32764">
                  <c:v>124.32</c:v>
                </c:pt>
                <c:pt idx="32765">
                  <c:v>403.4</c:v>
                </c:pt>
                <c:pt idx="32766">
                  <c:v>479.48</c:v>
                </c:pt>
                <c:pt idx="32767">
                  <c:v>0.62</c:v>
                </c:pt>
                <c:pt idx="32768">
                  <c:v>184</c:v>
                </c:pt>
                <c:pt idx="32769">
                  <c:v>186.12</c:v>
                </c:pt>
                <c:pt idx="32770">
                  <c:v>100.16</c:v>
                </c:pt>
                <c:pt idx="32771">
                  <c:v>96.62</c:v>
                </c:pt>
                <c:pt idx="32772">
                  <c:v>94.76</c:v>
                </c:pt>
                <c:pt idx="32773">
                  <c:v>82</c:v>
                </c:pt>
                <c:pt idx="32774">
                  <c:v>225.86</c:v>
                </c:pt>
                <c:pt idx="32775">
                  <c:v>76.22</c:v>
                </c:pt>
                <c:pt idx="32776">
                  <c:v>272.37</c:v>
                </c:pt>
                <c:pt idx="32777">
                  <c:v>153.36000000000001</c:v>
                </c:pt>
                <c:pt idx="32778">
                  <c:v>0.62</c:v>
                </c:pt>
                <c:pt idx="32779">
                  <c:v>185.4</c:v>
                </c:pt>
                <c:pt idx="32780">
                  <c:v>239.88</c:v>
                </c:pt>
                <c:pt idx="32781">
                  <c:v>703.92</c:v>
                </c:pt>
                <c:pt idx="32782">
                  <c:v>226.21</c:v>
                </c:pt>
                <c:pt idx="32783">
                  <c:v>137.46</c:v>
                </c:pt>
                <c:pt idx="32784">
                  <c:v>309.75</c:v>
                </c:pt>
                <c:pt idx="32785">
                  <c:v>129.97999999999999</c:v>
                </c:pt>
                <c:pt idx="32786">
                  <c:v>325.70999999999998</c:v>
                </c:pt>
                <c:pt idx="32787">
                  <c:v>54.79</c:v>
                </c:pt>
                <c:pt idx="32788">
                  <c:v>83.25</c:v>
                </c:pt>
                <c:pt idx="32789">
                  <c:v>22.19</c:v>
                </c:pt>
                <c:pt idx="32790">
                  <c:v>552.37</c:v>
                </c:pt>
                <c:pt idx="32791">
                  <c:v>0.62</c:v>
                </c:pt>
                <c:pt idx="32792">
                  <c:v>476.64</c:v>
                </c:pt>
                <c:pt idx="32793">
                  <c:v>186.98</c:v>
                </c:pt>
                <c:pt idx="32794">
                  <c:v>29.57</c:v>
                </c:pt>
                <c:pt idx="32795">
                  <c:v>233.47</c:v>
                </c:pt>
                <c:pt idx="32796">
                  <c:v>14.48</c:v>
                </c:pt>
                <c:pt idx="32797">
                  <c:v>211.22</c:v>
                </c:pt>
                <c:pt idx="32798">
                  <c:v>0.62</c:v>
                </c:pt>
                <c:pt idx="32799">
                  <c:v>57.81</c:v>
                </c:pt>
                <c:pt idx="32800">
                  <c:v>404.27</c:v>
                </c:pt>
                <c:pt idx="32801">
                  <c:v>44.32</c:v>
                </c:pt>
                <c:pt idx="32802">
                  <c:v>350.42</c:v>
                </c:pt>
                <c:pt idx="32803">
                  <c:v>111.24</c:v>
                </c:pt>
                <c:pt idx="32804">
                  <c:v>0.62</c:v>
                </c:pt>
                <c:pt idx="32805">
                  <c:v>0.62</c:v>
                </c:pt>
                <c:pt idx="32806">
                  <c:v>59.74</c:v>
                </c:pt>
                <c:pt idx="32807">
                  <c:v>112.53</c:v>
                </c:pt>
                <c:pt idx="32808">
                  <c:v>155.63999999999999</c:v>
                </c:pt>
                <c:pt idx="32809">
                  <c:v>89.29</c:v>
                </c:pt>
                <c:pt idx="32810">
                  <c:v>139.88999999999999</c:v>
                </c:pt>
                <c:pt idx="32811">
                  <c:v>0.62</c:v>
                </c:pt>
                <c:pt idx="32812">
                  <c:v>240.83</c:v>
                </c:pt>
                <c:pt idx="32813">
                  <c:v>172.61</c:v>
                </c:pt>
                <c:pt idx="32814">
                  <c:v>103.32</c:v>
                </c:pt>
                <c:pt idx="32815">
                  <c:v>172.33</c:v>
                </c:pt>
                <c:pt idx="32816">
                  <c:v>277.27</c:v>
                </c:pt>
                <c:pt idx="32817">
                  <c:v>150.37</c:v>
                </c:pt>
                <c:pt idx="32818">
                  <c:v>316.55</c:v>
                </c:pt>
                <c:pt idx="32819">
                  <c:v>306.27</c:v>
                </c:pt>
                <c:pt idx="32820">
                  <c:v>144.16999999999999</c:v>
                </c:pt>
                <c:pt idx="32821">
                  <c:v>81.489999999999995</c:v>
                </c:pt>
                <c:pt idx="32822">
                  <c:v>255.73</c:v>
                </c:pt>
                <c:pt idx="32823">
                  <c:v>49.6</c:v>
                </c:pt>
                <c:pt idx="32824">
                  <c:v>620.75</c:v>
                </c:pt>
                <c:pt idx="32825">
                  <c:v>928.97</c:v>
                </c:pt>
                <c:pt idx="32826">
                  <c:v>47.42</c:v>
                </c:pt>
                <c:pt idx="32827">
                  <c:v>0.62</c:v>
                </c:pt>
                <c:pt idx="32828">
                  <c:v>384.17</c:v>
                </c:pt>
                <c:pt idx="32829">
                  <c:v>100.98</c:v>
                </c:pt>
                <c:pt idx="32830">
                  <c:v>77.760000000000005</c:v>
                </c:pt>
                <c:pt idx="32831">
                  <c:v>119.96</c:v>
                </c:pt>
                <c:pt idx="32832">
                  <c:v>63.58</c:v>
                </c:pt>
                <c:pt idx="32833">
                  <c:v>87.37</c:v>
                </c:pt>
                <c:pt idx="32834">
                  <c:v>180.07</c:v>
                </c:pt>
                <c:pt idx="32835">
                  <c:v>139.65</c:v>
                </c:pt>
                <c:pt idx="32836">
                  <c:v>350.49</c:v>
                </c:pt>
                <c:pt idx="32837">
                  <c:v>102.24</c:v>
                </c:pt>
                <c:pt idx="32838">
                  <c:v>96.11</c:v>
                </c:pt>
                <c:pt idx="32839">
                  <c:v>119.45</c:v>
                </c:pt>
                <c:pt idx="32840">
                  <c:v>682.16</c:v>
                </c:pt>
                <c:pt idx="32841">
                  <c:v>0.62</c:v>
                </c:pt>
                <c:pt idx="32842">
                  <c:v>139.04</c:v>
                </c:pt>
                <c:pt idx="32843">
                  <c:v>287.2</c:v>
                </c:pt>
                <c:pt idx="32844">
                  <c:v>20.420000000000002</c:v>
                </c:pt>
                <c:pt idx="32845">
                  <c:v>182.56</c:v>
                </c:pt>
                <c:pt idx="32846">
                  <c:v>275.70999999999998</c:v>
                </c:pt>
                <c:pt idx="32847">
                  <c:v>445.57</c:v>
                </c:pt>
                <c:pt idx="32848">
                  <c:v>159.22999999999999</c:v>
                </c:pt>
                <c:pt idx="32849">
                  <c:v>170.13</c:v>
                </c:pt>
                <c:pt idx="32850">
                  <c:v>56.54</c:v>
                </c:pt>
                <c:pt idx="32851">
                  <c:v>0.62</c:v>
                </c:pt>
                <c:pt idx="32852">
                  <c:v>135.69</c:v>
                </c:pt>
                <c:pt idx="32853">
                  <c:v>591.41</c:v>
                </c:pt>
                <c:pt idx="32854">
                  <c:v>46.35</c:v>
                </c:pt>
                <c:pt idx="32855">
                  <c:v>28.16</c:v>
                </c:pt>
                <c:pt idx="32856">
                  <c:v>207.98</c:v>
                </c:pt>
                <c:pt idx="32857">
                  <c:v>92.62</c:v>
                </c:pt>
                <c:pt idx="32858">
                  <c:v>84.46</c:v>
                </c:pt>
                <c:pt idx="32859">
                  <c:v>0.62</c:v>
                </c:pt>
                <c:pt idx="32860">
                  <c:v>63.83</c:v>
                </c:pt>
                <c:pt idx="32861">
                  <c:v>35.79</c:v>
                </c:pt>
                <c:pt idx="32862">
                  <c:v>0.62</c:v>
                </c:pt>
                <c:pt idx="32863">
                  <c:v>535.38</c:v>
                </c:pt>
                <c:pt idx="32864">
                  <c:v>88.14</c:v>
                </c:pt>
                <c:pt idx="32865">
                  <c:v>85.75</c:v>
                </c:pt>
                <c:pt idx="32866">
                  <c:v>0.62</c:v>
                </c:pt>
                <c:pt idx="32867">
                  <c:v>362.08</c:v>
                </c:pt>
                <c:pt idx="32868">
                  <c:v>0.62</c:v>
                </c:pt>
                <c:pt idx="32869">
                  <c:v>20.57</c:v>
                </c:pt>
                <c:pt idx="32870">
                  <c:v>0.62</c:v>
                </c:pt>
                <c:pt idx="32871">
                  <c:v>0.62</c:v>
                </c:pt>
                <c:pt idx="32872">
                  <c:v>59.97</c:v>
                </c:pt>
                <c:pt idx="32873">
                  <c:v>319.91000000000003</c:v>
                </c:pt>
                <c:pt idx="32874">
                  <c:v>31.5</c:v>
                </c:pt>
                <c:pt idx="32875">
                  <c:v>458.62</c:v>
                </c:pt>
                <c:pt idx="32876">
                  <c:v>120.5</c:v>
                </c:pt>
                <c:pt idx="32877">
                  <c:v>233.45</c:v>
                </c:pt>
                <c:pt idx="32878">
                  <c:v>0.62</c:v>
                </c:pt>
                <c:pt idx="32879">
                  <c:v>274.45999999999998</c:v>
                </c:pt>
                <c:pt idx="32880">
                  <c:v>84.59</c:v>
                </c:pt>
                <c:pt idx="32881">
                  <c:v>0.62</c:v>
                </c:pt>
                <c:pt idx="32882">
                  <c:v>65.45</c:v>
                </c:pt>
                <c:pt idx="32883">
                  <c:v>355.04</c:v>
                </c:pt>
                <c:pt idx="32884">
                  <c:v>622.26</c:v>
                </c:pt>
                <c:pt idx="32885">
                  <c:v>390.32</c:v>
                </c:pt>
                <c:pt idx="32886">
                  <c:v>222.15</c:v>
                </c:pt>
                <c:pt idx="32887">
                  <c:v>365.11</c:v>
                </c:pt>
                <c:pt idx="32888">
                  <c:v>288.33</c:v>
                </c:pt>
                <c:pt idx="32889">
                  <c:v>52.95</c:v>
                </c:pt>
                <c:pt idx="32890">
                  <c:v>379.66</c:v>
                </c:pt>
                <c:pt idx="32891">
                  <c:v>195.24</c:v>
                </c:pt>
                <c:pt idx="32892">
                  <c:v>85.02</c:v>
                </c:pt>
                <c:pt idx="32893">
                  <c:v>1129.31</c:v>
                </c:pt>
                <c:pt idx="32894">
                  <c:v>244.46</c:v>
                </c:pt>
                <c:pt idx="32895">
                  <c:v>585.09</c:v>
                </c:pt>
                <c:pt idx="32896">
                  <c:v>331.64</c:v>
                </c:pt>
                <c:pt idx="32897">
                  <c:v>0.62</c:v>
                </c:pt>
                <c:pt idx="32898">
                  <c:v>422.58</c:v>
                </c:pt>
                <c:pt idx="32899">
                  <c:v>456.52</c:v>
                </c:pt>
                <c:pt idx="32900">
                  <c:v>0.62</c:v>
                </c:pt>
                <c:pt idx="32901">
                  <c:v>424.8</c:v>
                </c:pt>
                <c:pt idx="32902">
                  <c:v>123</c:v>
                </c:pt>
                <c:pt idx="32903">
                  <c:v>140.87</c:v>
                </c:pt>
                <c:pt idx="32904">
                  <c:v>0.62</c:v>
                </c:pt>
                <c:pt idx="32905">
                  <c:v>18.190000000000001</c:v>
                </c:pt>
                <c:pt idx="32906">
                  <c:v>225.63</c:v>
                </c:pt>
                <c:pt idx="32907">
                  <c:v>0.62</c:v>
                </c:pt>
                <c:pt idx="32908">
                  <c:v>66.55</c:v>
                </c:pt>
                <c:pt idx="32909">
                  <c:v>177.38</c:v>
                </c:pt>
                <c:pt idx="32910">
                  <c:v>656.32</c:v>
                </c:pt>
                <c:pt idx="32911">
                  <c:v>227.16</c:v>
                </c:pt>
                <c:pt idx="32912">
                  <c:v>349.95</c:v>
                </c:pt>
                <c:pt idx="32913">
                  <c:v>323.54000000000002</c:v>
                </c:pt>
                <c:pt idx="32914">
                  <c:v>159.38999999999999</c:v>
                </c:pt>
                <c:pt idx="32915">
                  <c:v>668.12</c:v>
                </c:pt>
                <c:pt idx="32916">
                  <c:v>0.62</c:v>
                </c:pt>
                <c:pt idx="32917">
                  <c:v>284.23</c:v>
                </c:pt>
                <c:pt idx="32918">
                  <c:v>36.39</c:v>
                </c:pt>
                <c:pt idx="32919">
                  <c:v>401.26</c:v>
                </c:pt>
                <c:pt idx="32920">
                  <c:v>492.91</c:v>
                </c:pt>
                <c:pt idx="32921">
                  <c:v>460.12</c:v>
                </c:pt>
                <c:pt idx="32922">
                  <c:v>0.62</c:v>
                </c:pt>
                <c:pt idx="32923">
                  <c:v>343.17</c:v>
                </c:pt>
                <c:pt idx="32924">
                  <c:v>66.05</c:v>
                </c:pt>
                <c:pt idx="32925">
                  <c:v>296.36</c:v>
                </c:pt>
                <c:pt idx="32926">
                  <c:v>197.15</c:v>
                </c:pt>
                <c:pt idx="32927">
                  <c:v>216.76</c:v>
                </c:pt>
                <c:pt idx="32928">
                  <c:v>0.62</c:v>
                </c:pt>
                <c:pt idx="32929">
                  <c:v>917.12</c:v>
                </c:pt>
                <c:pt idx="32930">
                  <c:v>212.24</c:v>
                </c:pt>
                <c:pt idx="32931">
                  <c:v>41.58</c:v>
                </c:pt>
                <c:pt idx="32932">
                  <c:v>31.26</c:v>
                </c:pt>
                <c:pt idx="32933">
                  <c:v>806.95</c:v>
                </c:pt>
                <c:pt idx="32934">
                  <c:v>69.12</c:v>
                </c:pt>
                <c:pt idx="32935">
                  <c:v>268.26</c:v>
                </c:pt>
                <c:pt idx="32936">
                  <c:v>436.17</c:v>
                </c:pt>
                <c:pt idx="32937">
                  <c:v>267.63</c:v>
                </c:pt>
                <c:pt idx="32938">
                  <c:v>430.37</c:v>
                </c:pt>
                <c:pt idx="32939">
                  <c:v>218.07</c:v>
                </c:pt>
                <c:pt idx="32940">
                  <c:v>0.62</c:v>
                </c:pt>
                <c:pt idx="32941">
                  <c:v>99.21</c:v>
                </c:pt>
                <c:pt idx="32942">
                  <c:v>357.8</c:v>
                </c:pt>
                <c:pt idx="32943">
                  <c:v>141.71</c:v>
                </c:pt>
                <c:pt idx="32944">
                  <c:v>271.58</c:v>
                </c:pt>
                <c:pt idx="32945">
                  <c:v>180.65</c:v>
                </c:pt>
                <c:pt idx="32946">
                  <c:v>0.62</c:v>
                </c:pt>
                <c:pt idx="32947">
                  <c:v>89.97</c:v>
                </c:pt>
                <c:pt idx="32948">
                  <c:v>0.62</c:v>
                </c:pt>
                <c:pt idx="32949">
                  <c:v>78.959999999999994</c:v>
                </c:pt>
                <c:pt idx="32950">
                  <c:v>275.39</c:v>
                </c:pt>
                <c:pt idx="32951">
                  <c:v>452.87</c:v>
                </c:pt>
                <c:pt idx="32952">
                  <c:v>87.03</c:v>
                </c:pt>
                <c:pt idx="32953">
                  <c:v>497.39</c:v>
                </c:pt>
                <c:pt idx="32954">
                  <c:v>141.34</c:v>
                </c:pt>
                <c:pt idx="32955">
                  <c:v>294.85000000000002</c:v>
                </c:pt>
                <c:pt idx="32956">
                  <c:v>0.62</c:v>
                </c:pt>
                <c:pt idx="32957">
                  <c:v>40.47</c:v>
                </c:pt>
                <c:pt idx="32958">
                  <c:v>367.4</c:v>
                </c:pt>
                <c:pt idx="32959">
                  <c:v>0.62</c:v>
                </c:pt>
                <c:pt idx="32960">
                  <c:v>397.81</c:v>
                </c:pt>
                <c:pt idx="32961">
                  <c:v>332.93</c:v>
                </c:pt>
                <c:pt idx="32962">
                  <c:v>555.04999999999995</c:v>
                </c:pt>
                <c:pt idx="32963">
                  <c:v>332.83</c:v>
                </c:pt>
                <c:pt idx="32964">
                  <c:v>176.65</c:v>
                </c:pt>
                <c:pt idx="32965">
                  <c:v>427.38</c:v>
                </c:pt>
                <c:pt idx="32966">
                  <c:v>0.62</c:v>
                </c:pt>
                <c:pt idx="32967">
                  <c:v>307.99</c:v>
                </c:pt>
                <c:pt idx="32968">
                  <c:v>283.27</c:v>
                </c:pt>
                <c:pt idx="32969">
                  <c:v>529.74</c:v>
                </c:pt>
                <c:pt idx="32970">
                  <c:v>130.53</c:v>
                </c:pt>
                <c:pt idx="32971">
                  <c:v>265.48</c:v>
                </c:pt>
                <c:pt idx="32972">
                  <c:v>157.55000000000001</c:v>
                </c:pt>
                <c:pt idx="32973">
                  <c:v>672.9</c:v>
                </c:pt>
                <c:pt idx="32974">
                  <c:v>0.62</c:v>
                </c:pt>
                <c:pt idx="32975">
                  <c:v>0.62</c:v>
                </c:pt>
                <c:pt idx="32976">
                  <c:v>247.58</c:v>
                </c:pt>
                <c:pt idx="32977">
                  <c:v>0.62</c:v>
                </c:pt>
                <c:pt idx="32978">
                  <c:v>169.35</c:v>
                </c:pt>
                <c:pt idx="32979">
                  <c:v>380.07</c:v>
                </c:pt>
                <c:pt idx="32980">
                  <c:v>203.99</c:v>
                </c:pt>
                <c:pt idx="32981">
                  <c:v>66.03</c:v>
                </c:pt>
                <c:pt idx="32982">
                  <c:v>146</c:v>
                </c:pt>
                <c:pt idx="32983">
                  <c:v>243.67</c:v>
                </c:pt>
                <c:pt idx="32984">
                  <c:v>320.42</c:v>
                </c:pt>
                <c:pt idx="32985">
                  <c:v>85.35</c:v>
                </c:pt>
                <c:pt idx="32986">
                  <c:v>297.33</c:v>
                </c:pt>
                <c:pt idx="32987">
                  <c:v>276.05</c:v>
                </c:pt>
                <c:pt idx="32988">
                  <c:v>216.19</c:v>
                </c:pt>
                <c:pt idx="32989">
                  <c:v>251.63</c:v>
                </c:pt>
                <c:pt idx="32990">
                  <c:v>77.72</c:v>
                </c:pt>
                <c:pt idx="32991">
                  <c:v>559.62</c:v>
                </c:pt>
                <c:pt idx="32992">
                  <c:v>124.19</c:v>
                </c:pt>
                <c:pt idx="32993">
                  <c:v>0.62</c:v>
                </c:pt>
                <c:pt idx="32994">
                  <c:v>211.15</c:v>
                </c:pt>
                <c:pt idx="32995">
                  <c:v>201.15</c:v>
                </c:pt>
                <c:pt idx="32996">
                  <c:v>278.83</c:v>
                </c:pt>
                <c:pt idx="32997">
                  <c:v>496.82</c:v>
                </c:pt>
                <c:pt idx="32998">
                  <c:v>520.1</c:v>
                </c:pt>
                <c:pt idx="32999">
                  <c:v>242.79</c:v>
                </c:pt>
                <c:pt idx="33000">
                  <c:v>8.33</c:v>
                </c:pt>
                <c:pt idx="33001">
                  <c:v>224.24</c:v>
                </c:pt>
                <c:pt idx="33002">
                  <c:v>147.97999999999999</c:v>
                </c:pt>
                <c:pt idx="33003">
                  <c:v>270.7</c:v>
                </c:pt>
                <c:pt idx="33004">
                  <c:v>148.12</c:v>
                </c:pt>
                <c:pt idx="33005">
                  <c:v>128.28</c:v>
                </c:pt>
                <c:pt idx="33006">
                  <c:v>196.76</c:v>
                </c:pt>
                <c:pt idx="33007">
                  <c:v>217.65</c:v>
                </c:pt>
                <c:pt idx="33008">
                  <c:v>69.39</c:v>
                </c:pt>
                <c:pt idx="33009">
                  <c:v>352.71</c:v>
                </c:pt>
                <c:pt idx="33010">
                  <c:v>236.71</c:v>
                </c:pt>
                <c:pt idx="33011">
                  <c:v>207.19</c:v>
                </c:pt>
                <c:pt idx="33012">
                  <c:v>225.03</c:v>
                </c:pt>
                <c:pt idx="33013">
                  <c:v>104.28</c:v>
                </c:pt>
                <c:pt idx="33014">
                  <c:v>241.81</c:v>
                </c:pt>
                <c:pt idx="33015">
                  <c:v>8.2200000000000006</c:v>
                </c:pt>
                <c:pt idx="33016">
                  <c:v>36.76</c:v>
                </c:pt>
                <c:pt idx="33017">
                  <c:v>211.48</c:v>
                </c:pt>
                <c:pt idx="33018">
                  <c:v>0.62</c:v>
                </c:pt>
                <c:pt idx="33019">
                  <c:v>248.57</c:v>
                </c:pt>
                <c:pt idx="33020">
                  <c:v>171.17</c:v>
                </c:pt>
                <c:pt idx="33021">
                  <c:v>150.18</c:v>
                </c:pt>
                <c:pt idx="33022">
                  <c:v>425.3</c:v>
                </c:pt>
                <c:pt idx="33023">
                  <c:v>198.75</c:v>
                </c:pt>
                <c:pt idx="33024">
                  <c:v>0.62</c:v>
                </c:pt>
                <c:pt idx="33025">
                  <c:v>226.07</c:v>
                </c:pt>
                <c:pt idx="33026">
                  <c:v>188.37</c:v>
                </c:pt>
                <c:pt idx="33027">
                  <c:v>247.48</c:v>
                </c:pt>
                <c:pt idx="33028">
                  <c:v>374.67</c:v>
                </c:pt>
                <c:pt idx="33029">
                  <c:v>245.74</c:v>
                </c:pt>
                <c:pt idx="33030">
                  <c:v>363.33</c:v>
                </c:pt>
                <c:pt idx="33031">
                  <c:v>0.62</c:v>
                </c:pt>
                <c:pt idx="33032">
                  <c:v>93.32</c:v>
                </c:pt>
                <c:pt idx="33033">
                  <c:v>97.67</c:v>
                </c:pt>
                <c:pt idx="33034">
                  <c:v>407.61</c:v>
                </c:pt>
                <c:pt idx="33035">
                  <c:v>198.83</c:v>
                </c:pt>
                <c:pt idx="33036">
                  <c:v>0.62</c:v>
                </c:pt>
                <c:pt idx="33037">
                  <c:v>147.47</c:v>
                </c:pt>
                <c:pt idx="33038">
                  <c:v>216.27</c:v>
                </c:pt>
                <c:pt idx="33039">
                  <c:v>0.62</c:v>
                </c:pt>
                <c:pt idx="33040">
                  <c:v>390.11</c:v>
                </c:pt>
                <c:pt idx="33041">
                  <c:v>340.75</c:v>
                </c:pt>
                <c:pt idx="33042">
                  <c:v>239.91</c:v>
                </c:pt>
                <c:pt idx="33043">
                  <c:v>88.82</c:v>
                </c:pt>
                <c:pt idx="33044">
                  <c:v>86.45</c:v>
                </c:pt>
                <c:pt idx="33045">
                  <c:v>108.06</c:v>
                </c:pt>
                <c:pt idx="33046">
                  <c:v>711.02</c:v>
                </c:pt>
                <c:pt idx="33047">
                  <c:v>388.93</c:v>
                </c:pt>
                <c:pt idx="33048">
                  <c:v>1177.46</c:v>
                </c:pt>
                <c:pt idx="33049">
                  <c:v>65</c:v>
                </c:pt>
                <c:pt idx="33050">
                  <c:v>361.77</c:v>
                </c:pt>
                <c:pt idx="33051">
                  <c:v>139.79</c:v>
                </c:pt>
                <c:pt idx="33052">
                  <c:v>89.18</c:v>
                </c:pt>
                <c:pt idx="33053">
                  <c:v>546.27</c:v>
                </c:pt>
                <c:pt idx="33054">
                  <c:v>467.6</c:v>
                </c:pt>
                <c:pt idx="33055">
                  <c:v>445.53</c:v>
                </c:pt>
                <c:pt idx="33056">
                  <c:v>69.59</c:v>
                </c:pt>
                <c:pt idx="33057">
                  <c:v>222.61</c:v>
                </c:pt>
                <c:pt idx="33058">
                  <c:v>317.70999999999998</c:v>
                </c:pt>
                <c:pt idx="33059">
                  <c:v>226.88</c:v>
                </c:pt>
                <c:pt idx="33060">
                  <c:v>376.57</c:v>
                </c:pt>
                <c:pt idx="33061">
                  <c:v>0.62</c:v>
                </c:pt>
                <c:pt idx="33062">
                  <c:v>38.22</c:v>
                </c:pt>
                <c:pt idx="33063">
                  <c:v>142.91</c:v>
                </c:pt>
                <c:pt idx="33064">
                  <c:v>0.62</c:v>
                </c:pt>
                <c:pt idx="33065">
                  <c:v>320.62</c:v>
                </c:pt>
                <c:pt idx="33066">
                  <c:v>81.38</c:v>
                </c:pt>
                <c:pt idx="33067">
                  <c:v>228.77</c:v>
                </c:pt>
                <c:pt idx="33068">
                  <c:v>27.41</c:v>
                </c:pt>
                <c:pt idx="33069">
                  <c:v>570.87</c:v>
                </c:pt>
                <c:pt idx="33070">
                  <c:v>36.479999999999997</c:v>
                </c:pt>
                <c:pt idx="33071">
                  <c:v>381.59</c:v>
                </c:pt>
                <c:pt idx="33072">
                  <c:v>353.83</c:v>
                </c:pt>
                <c:pt idx="33073">
                  <c:v>0.62</c:v>
                </c:pt>
                <c:pt idx="33074">
                  <c:v>166.36</c:v>
                </c:pt>
                <c:pt idx="33075">
                  <c:v>164.81</c:v>
                </c:pt>
                <c:pt idx="33076">
                  <c:v>297.77999999999997</c:v>
                </c:pt>
                <c:pt idx="33077">
                  <c:v>125.1</c:v>
                </c:pt>
                <c:pt idx="33078">
                  <c:v>224.74</c:v>
                </c:pt>
                <c:pt idx="33079">
                  <c:v>60.36</c:v>
                </c:pt>
                <c:pt idx="33080">
                  <c:v>397.38</c:v>
                </c:pt>
                <c:pt idx="33081">
                  <c:v>243.75</c:v>
                </c:pt>
                <c:pt idx="33082">
                  <c:v>231.81</c:v>
                </c:pt>
                <c:pt idx="33083">
                  <c:v>298.88</c:v>
                </c:pt>
                <c:pt idx="33084">
                  <c:v>527.87</c:v>
                </c:pt>
                <c:pt idx="33085">
                  <c:v>0.62</c:v>
                </c:pt>
                <c:pt idx="33086">
                  <c:v>0.62</c:v>
                </c:pt>
                <c:pt idx="33087">
                  <c:v>325.89</c:v>
                </c:pt>
                <c:pt idx="33088">
                  <c:v>208.37</c:v>
                </c:pt>
                <c:pt idx="33089">
                  <c:v>68.47</c:v>
                </c:pt>
                <c:pt idx="33090">
                  <c:v>117.07</c:v>
                </c:pt>
                <c:pt idx="33091">
                  <c:v>197.75</c:v>
                </c:pt>
                <c:pt idx="33092">
                  <c:v>210.58</c:v>
                </c:pt>
                <c:pt idx="33093">
                  <c:v>154.54</c:v>
                </c:pt>
                <c:pt idx="33094">
                  <c:v>157.13</c:v>
                </c:pt>
                <c:pt idx="33095">
                  <c:v>0.62</c:v>
                </c:pt>
                <c:pt idx="33096">
                  <c:v>106.3</c:v>
                </c:pt>
                <c:pt idx="33097">
                  <c:v>196.8</c:v>
                </c:pt>
                <c:pt idx="33098">
                  <c:v>151.04</c:v>
                </c:pt>
                <c:pt idx="33099">
                  <c:v>146.75</c:v>
                </c:pt>
                <c:pt idx="33100">
                  <c:v>191.94</c:v>
                </c:pt>
                <c:pt idx="33101">
                  <c:v>0.62</c:v>
                </c:pt>
                <c:pt idx="33102">
                  <c:v>51.59</c:v>
                </c:pt>
                <c:pt idx="33103">
                  <c:v>208.47</c:v>
                </c:pt>
                <c:pt idx="33104">
                  <c:v>107.27</c:v>
                </c:pt>
                <c:pt idx="33105">
                  <c:v>0.62</c:v>
                </c:pt>
                <c:pt idx="33106">
                  <c:v>359.29</c:v>
                </c:pt>
                <c:pt idx="33107">
                  <c:v>797.32</c:v>
                </c:pt>
                <c:pt idx="33108">
                  <c:v>338.06</c:v>
                </c:pt>
                <c:pt idx="33109">
                  <c:v>604.26</c:v>
                </c:pt>
                <c:pt idx="33110">
                  <c:v>49.3</c:v>
                </c:pt>
                <c:pt idx="33111">
                  <c:v>0.62</c:v>
                </c:pt>
                <c:pt idx="33112">
                  <c:v>124.16</c:v>
                </c:pt>
                <c:pt idx="33113">
                  <c:v>229.32</c:v>
                </c:pt>
                <c:pt idx="33114">
                  <c:v>125.55</c:v>
                </c:pt>
                <c:pt idx="33115">
                  <c:v>169.56</c:v>
                </c:pt>
                <c:pt idx="33116">
                  <c:v>105</c:v>
                </c:pt>
                <c:pt idx="33117">
                  <c:v>380.54</c:v>
                </c:pt>
                <c:pt idx="33118">
                  <c:v>209.67</c:v>
                </c:pt>
                <c:pt idx="33119">
                  <c:v>90.63</c:v>
                </c:pt>
                <c:pt idx="33120">
                  <c:v>296.93</c:v>
                </c:pt>
                <c:pt idx="33121">
                  <c:v>157.97999999999999</c:v>
                </c:pt>
                <c:pt idx="33122">
                  <c:v>0.62</c:v>
                </c:pt>
                <c:pt idx="33123">
                  <c:v>95.34</c:v>
                </c:pt>
                <c:pt idx="33124">
                  <c:v>0.62</c:v>
                </c:pt>
                <c:pt idx="33125">
                  <c:v>285.54000000000002</c:v>
                </c:pt>
                <c:pt idx="33126">
                  <c:v>413.92</c:v>
                </c:pt>
                <c:pt idx="33127">
                  <c:v>224.66</c:v>
                </c:pt>
                <c:pt idx="33128">
                  <c:v>234.94</c:v>
                </c:pt>
                <c:pt idx="33129">
                  <c:v>219.98</c:v>
                </c:pt>
                <c:pt idx="33130">
                  <c:v>294.42</c:v>
                </c:pt>
                <c:pt idx="33131">
                  <c:v>70.209999999999994</c:v>
                </c:pt>
                <c:pt idx="33132">
                  <c:v>88.47</c:v>
                </c:pt>
                <c:pt idx="33133">
                  <c:v>465.71</c:v>
                </c:pt>
                <c:pt idx="33134">
                  <c:v>482.87</c:v>
                </c:pt>
                <c:pt idx="33135">
                  <c:v>168.25</c:v>
                </c:pt>
                <c:pt idx="33136">
                  <c:v>0.62</c:v>
                </c:pt>
                <c:pt idx="33137">
                  <c:v>332.71</c:v>
                </c:pt>
                <c:pt idx="33138">
                  <c:v>314.75</c:v>
                </c:pt>
                <c:pt idx="33139">
                  <c:v>502.56</c:v>
                </c:pt>
                <c:pt idx="33140">
                  <c:v>111.26</c:v>
                </c:pt>
                <c:pt idx="33141">
                  <c:v>397.72</c:v>
                </c:pt>
                <c:pt idx="33142">
                  <c:v>160.27000000000001</c:v>
                </c:pt>
                <c:pt idx="33143">
                  <c:v>0.62</c:v>
                </c:pt>
                <c:pt idx="33144">
                  <c:v>108.95</c:v>
                </c:pt>
                <c:pt idx="33145">
                  <c:v>261.42</c:v>
                </c:pt>
                <c:pt idx="33146">
                  <c:v>560.79</c:v>
                </c:pt>
                <c:pt idx="33147">
                  <c:v>644.14</c:v>
                </c:pt>
                <c:pt idx="33148">
                  <c:v>82.08</c:v>
                </c:pt>
                <c:pt idx="33149">
                  <c:v>0.62</c:v>
                </c:pt>
                <c:pt idx="33150">
                  <c:v>244.87</c:v>
                </c:pt>
                <c:pt idx="33151">
                  <c:v>376.18</c:v>
                </c:pt>
                <c:pt idx="33152">
                  <c:v>227.55</c:v>
                </c:pt>
                <c:pt idx="33153">
                  <c:v>0.62</c:v>
                </c:pt>
                <c:pt idx="33154">
                  <c:v>98.26</c:v>
                </c:pt>
                <c:pt idx="33155">
                  <c:v>275.95999999999998</c:v>
                </c:pt>
                <c:pt idx="33156">
                  <c:v>407.4</c:v>
                </c:pt>
                <c:pt idx="33157">
                  <c:v>73.81</c:v>
                </c:pt>
                <c:pt idx="33158">
                  <c:v>140.07</c:v>
                </c:pt>
                <c:pt idx="33159">
                  <c:v>0.62</c:v>
                </c:pt>
                <c:pt idx="33160">
                  <c:v>85.2</c:v>
                </c:pt>
                <c:pt idx="33161">
                  <c:v>368.06</c:v>
                </c:pt>
                <c:pt idx="33162">
                  <c:v>131.47</c:v>
                </c:pt>
                <c:pt idx="33163">
                  <c:v>342.9</c:v>
                </c:pt>
                <c:pt idx="33164">
                  <c:v>272.87</c:v>
                </c:pt>
                <c:pt idx="33165">
                  <c:v>106.38</c:v>
                </c:pt>
                <c:pt idx="33166">
                  <c:v>71.73</c:v>
                </c:pt>
                <c:pt idx="33167">
                  <c:v>68.099999999999994</c:v>
                </c:pt>
                <c:pt idx="33168">
                  <c:v>198.51</c:v>
                </c:pt>
                <c:pt idx="33169">
                  <c:v>310.32</c:v>
                </c:pt>
                <c:pt idx="33170">
                  <c:v>0.62</c:v>
                </c:pt>
                <c:pt idx="33171">
                  <c:v>123</c:v>
                </c:pt>
                <c:pt idx="33172">
                  <c:v>228.66</c:v>
                </c:pt>
                <c:pt idx="33173">
                  <c:v>424.29</c:v>
                </c:pt>
                <c:pt idx="33174">
                  <c:v>0.62</c:v>
                </c:pt>
                <c:pt idx="33175">
                  <c:v>215.51</c:v>
                </c:pt>
                <c:pt idx="33176">
                  <c:v>277.02999999999997</c:v>
                </c:pt>
                <c:pt idx="33177">
                  <c:v>0.62</c:v>
                </c:pt>
                <c:pt idx="33178">
                  <c:v>0.62</c:v>
                </c:pt>
                <c:pt idx="33179">
                  <c:v>86.31</c:v>
                </c:pt>
                <c:pt idx="33180">
                  <c:v>193.24</c:v>
                </c:pt>
                <c:pt idx="33181">
                  <c:v>98.61</c:v>
                </c:pt>
                <c:pt idx="33182">
                  <c:v>0.62</c:v>
                </c:pt>
                <c:pt idx="33183">
                  <c:v>190.74</c:v>
                </c:pt>
                <c:pt idx="33184">
                  <c:v>76.42</c:v>
                </c:pt>
                <c:pt idx="33185">
                  <c:v>0.62</c:v>
                </c:pt>
                <c:pt idx="33186">
                  <c:v>81.569999999999993</c:v>
                </c:pt>
                <c:pt idx="33187">
                  <c:v>89.86</c:v>
                </c:pt>
                <c:pt idx="33188">
                  <c:v>139.62</c:v>
                </c:pt>
                <c:pt idx="33189">
                  <c:v>139.25</c:v>
                </c:pt>
                <c:pt idx="33190">
                  <c:v>0.62</c:v>
                </c:pt>
                <c:pt idx="33191">
                  <c:v>286.02</c:v>
                </c:pt>
                <c:pt idx="33192">
                  <c:v>163.69999999999999</c:v>
                </c:pt>
                <c:pt idx="33193">
                  <c:v>488.47</c:v>
                </c:pt>
                <c:pt idx="33194">
                  <c:v>0.62</c:v>
                </c:pt>
                <c:pt idx="33195">
                  <c:v>386.72</c:v>
                </c:pt>
                <c:pt idx="33196">
                  <c:v>356.61</c:v>
                </c:pt>
                <c:pt idx="33197">
                  <c:v>192.31</c:v>
                </c:pt>
                <c:pt idx="33198">
                  <c:v>491.52</c:v>
                </c:pt>
                <c:pt idx="33199">
                  <c:v>513.4</c:v>
                </c:pt>
                <c:pt idx="33200">
                  <c:v>220.54</c:v>
                </c:pt>
                <c:pt idx="33201">
                  <c:v>80.37</c:v>
                </c:pt>
                <c:pt idx="33202">
                  <c:v>344.67</c:v>
                </c:pt>
                <c:pt idx="33203">
                  <c:v>297.02999999999997</c:v>
                </c:pt>
                <c:pt idx="33204">
                  <c:v>93.8</c:v>
                </c:pt>
                <c:pt idx="33205">
                  <c:v>0.62</c:v>
                </c:pt>
                <c:pt idx="33206">
                  <c:v>220.99</c:v>
                </c:pt>
                <c:pt idx="33207">
                  <c:v>203.37</c:v>
                </c:pt>
                <c:pt idx="33208">
                  <c:v>0.62</c:v>
                </c:pt>
                <c:pt idx="33209">
                  <c:v>613.44000000000005</c:v>
                </c:pt>
                <c:pt idx="33210">
                  <c:v>87.11</c:v>
                </c:pt>
                <c:pt idx="33211">
                  <c:v>129.77000000000001</c:v>
                </c:pt>
                <c:pt idx="33212">
                  <c:v>713.76</c:v>
                </c:pt>
                <c:pt idx="33213">
                  <c:v>137.51</c:v>
                </c:pt>
                <c:pt idx="33214">
                  <c:v>0.62</c:v>
                </c:pt>
                <c:pt idx="33215">
                  <c:v>457.86</c:v>
                </c:pt>
                <c:pt idx="33216">
                  <c:v>0.62</c:v>
                </c:pt>
                <c:pt idx="33217">
                  <c:v>220.54</c:v>
                </c:pt>
                <c:pt idx="33218">
                  <c:v>0.62</c:v>
                </c:pt>
                <c:pt idx="33219">
                  <c:v>148.86000000000001</c:v>
                </c:pt>
                <c:pt idx="33220">
                  <c:v>75.55</c:v>
                </c:pt>
                <c:pt idx="33221">
                  <c:v>40.57</c:v>
                </c:pt>
                <c:pt idx="33222">
                  <c:v>137.28</c:v>
                </c:pt>
                <c:pt idx="33223">
                  <c:v>9.19</c:v>
                </c:pt>
                <c:pt idx="33224">
                  <c:v>0.62</c:v>
                </c:pt>
                <c:pt idx="33225">
                  <c:v>0.62</c:v>
                </c:pt>
                <c:pt idx="33226">
                  <c:v>333.97</c:v>
                </c:pt>
                <c:pt idx="33227">
                  <c:v>0.62</c:v>
                </c:pt>
                <c:pt idx="33228">
                  <c:v>172.57</c:v>
                </c:pt>
                <c:pt idx="33229">
                  <c:v>104.24</c:v>
                </c:pt>
                <c:pt idx="33230">
                  <c:v>106.05</c:v>
                </c:pt>
                <c:pt idx="33231">
                  <c:v>37.74</c:v>
                </c:pt>
                <c:pt idx="33232">
                  <c:v>64.760000000000005</c:v>
                </c:pt>
                <c:pt idx="33233">
                  <c:v>166.87</c:v>
                </c:pt>
                <c:pt idx="33234">
                  <c:v>145.44999999999999</c:v>
                </c:pt>
                <c:pt idx="33235">
                  <c:v>369.04</c:v>
                </c:pt>
                <c:pt idx="33236">
                  <c:v>157.19999999999999</c:v>
                </c:pt>
                <c:pt idx="33237">
                  <c:v>370.72</c:v>
                </c:pt>
                <c:pt idx="33238">
                  <c:v>0.62</c:v>
                </c:pt>
                <c:pt idx="33239">
                  <c:v>0.62</c:v>
                </c:pt>
                <c:pt idx="33240">
                  <c:v>115.94</c:v>
                </c:pt>
                <c:pt idx="33241">
                  <c:v>791.1</c:v>
                </c:pt>
                <c:pt idx="33242">
                  <c:v>144.75</c:v>
                </c:pt>
                <c:pt idx="33243">
                  <c:v>0.62</c:v>
                </c:pt>
                <c:pt idx="33244">
                  <c:v>46.83</c:v>
                </c:pt>
                <c:pt idx="33245">
                  <c:v>107.58</c:v>
                </c:pt>
                <c:pt idx="33246">
                  <c:v>117.92</c:v>
                </c:pt>
                <c:pt idx="33247">
                  <c:v>211.23</c:v>
                </c:pt>
                <c:pt idx="33248">
                  <c:v>748.66</c:v>
                </c:pt>
                <c:pt idx="33249">
                  <c:v>437.73</c:v>
                </c:pt>
                <c:pt idx="33250">
                  <c:v>469.55</c:v>
                </c:pt>
                <c:pt idx="33251">
                  <c:v>0.62</c:v>
                </c:pt>
                <c:pt idx="33252">
                  <c:v>182.77</c:v>
                </c:pt>
                <c:pt idx="33253">
                  <c:v>284.83999999999997</c:v>
                </c:pt>
                <c:pt idx="33254">
                  <c:v>231.16</c:v>
                </c:pt>
                <c:pt idx="33255">
                  <c:v>328.93</c:v>
                </c:pt>
                <c:pt idx="33256">
                  <c:v>128.28</c:v>
                </c:pt>
                <c:pt idx="33257">
                  <c:v>8.73</c:v>
                </c:pt>
                <c:pt idx="33258">
                  <c:v>118.32</c:v>
                </c:pt>
                <c:pt idx="33259">
                  <c:v>272.33999999999997</c:v>
                </c:pt>
                <c:pt idx="33260">
                  <c:v>104.66</c:v>
                </c:pt>
                <c:pt idx="33261">
                  <c:v>427.03</c:v>
                </c:pt>
                <c:pt idx="33262">
                  <c:v>220.16</c:v>
                </c:pt>
                <c:pt idx="33263">
                  <c:v>157.03</c:v>
                </c:pt>
                <c:pt idx="33264">
                  <c:v>272.61</c:v>
                </c:pt>
                <c:pt idx="33265">
                  <c:v>179.73</c:v>
                </c:pt>
                <c:pt idx="33266">
                  <c:v>252.09</c:v>
                </c:pt>
                <c:pt idx="33267">
                  <c:v>81.93</c:v>
                </c:pt>
                <c:pt idx="33268">
                  <c:v>0.62</c:v>
                </c:pt>
                <c:pt idx="33269">
                  <c:v>101.45</c:v>
                </c:pt>
                <c:pt idx="33270">
                  <c:v>116.74</c:v>
                </c:pt>
                <c:pt idx="33271">
                  <c:v>135.1</c:v>
                </c:pt>
                <c:pt idx="33272">
                  <c:v>511.61</c:v>
                </c:pt>
                <c:pt idx="33273">
                  <c:v>114.77</c:v>
                </c:pt>
                <c:pt idx="33274">
                  <c:v>414.98</c:v>
                </c:pt>
                <c:pt idx="33275">
                  <c:v>4.08</c:v>
                </c:pt>
                <c:pt idx="33276">
                  <c:v>99.85</c:v>
                </c:pt>
                <c:pt idx="33277">
                  <c:v>153.82</c:v>
                </c:pt>
                <c:pt idx="33278">
                  <c:v>199.77</c:v>
                </c:pt>
                <c:pt idx="33279">
                  <c:v>982.23</c:v>
                </c:pt>
                <c:pt idx="33280">
                  <c:v>386.13</c:v>
                </c:pt>
                <c:pt idx="33281">
                  <c:v>0.62</c:v>
                </c:pt>
                <c:pt idx="33282">
                  <c:v>166.37</c:v>
                </c:pt>
                <c:pt idx="33283">
                  <c:v>412.5</c:v>
                </c:pt>
                <c:pt idx="33284">
                  <c:v>333.65</c:v>
                </c:pt>
                <c:pt idx="33285">
                  <c:v>491.22</c:v>
                </c:pt>
                <c:pt idx="33286">
                  <c:v>0.62</c:v>
                </c:pt>
                <c:pt idx="33287">
                  <c:v>249.52</c:v>
                </c:pt>
                <c:pt idx="33288">
                  <c:v>433.66</c:v>
                </c:pt>
                <c:pt idx="33289">
                  <c:v>388.11</c:v>
                </c:pt>
                <c:pt idx="33290">
                  <c:v>180.15</c:v>
                </c:pt>
                <c:pt idx="33291">
                  <c:v>154.38999999999999</c:v>
                </c:pt>
                <c:pt idx="33292">
                  <c:v>152.36000000000001</c:v>
                </c:pt>
                <c:pt idx="33293">
                  <c:v>302.11</c:v>
                </c:pt>
                <c:pt idx="33294">
                  <c:v>0.62</c:v>
                </c:pt>
                <c:pt idx="33295">
                  <c:v>176.41</c:v>
                </c:pt>
                <c:pt idx="33296">
                  <c:v>125.52</c:v>
                </c:pt>
                <c:pt idx="33297">
                  <c:v>0.62</c:v>
                </c:pt>
                <c:pt idx="33298">
                  <c:v>208.65</c:v>
                </c:pt>
                <c:pt idx="33299">
                  <c:v>460.89</c:v>
                </c:pt>
                <c:pt idx="33300">
                  <c:v>224.08</c:v>
                </c:pt>
                <c:pt idx="33301">
                  <c:v>0.62</c:v>
                </c:pt>
                <c:pt idx="33302">
                  <c:v>308.74</c:v>
                </c:pt>
                <c:pt idx="33303">
                  <c:v>203.03</c:v>
                </c:pt>
                <c:pt idx="33304">
                  <c:v>355.74</c:v>
                </c:pt>
                <c:pt idx="33305">
                  <c:v>148.49</c:v>
                </c:pt>
                <c:pt idx="33306">
                  <c:v>404.31</c:v>
                </c:pt>
                <c:pt idx="33307">
                  <c:v>241.07</c:v>
                </c:pt>
                <c:pt idx="33308">
                  <c:v>13.88</c:v>
                </c:pt>
                <c:pt idx="33309">
                  <c:v>133.84</c:v>
                </c:pt>
                <c:pt idx="33310">
                  <c:v>442.5</c:v>
                </c:pt>
                <c:pt idx="33311">
                  <c:v>528.51</c:v>
                </c:pt>
                <c:pt idx="33312">
                  <c:v>103.69</c:v>
                </c:pt>
                <c:pt idx="33313">
                  <c:v>122.58</c:v>
                </c:pt>
                <c:pt idx="33314">
                  <c:v>445.8</c:v>
                </c:pt>
                <c:pt idx="33315">
                  <c:v>279.45</c:v>
                </c:pt>
                <c:pt idx="33316">
                  <c:v>0.62</c:v>
                </c:pt>
                <c:pt idx="33317">
                  <c:v>125.25</c:v>
                </c:pt>
                <c:pt idx="33318">
                  <c:v>60.89</c:v>
                </c:pt>
                <c:pt idx="33319">
                  <c:v>202.81</c:v>
                </c:pt>
                <c:pt idx="33320">
                  <c:v>0.62</c:v>
                </c:pt>
                <c:pt idx="33321">
                  <c:v>555.19000000000005</c:v>
                </c:pt>
                <c:pt idx="33322">
                  <c:v>253.61</c:v>
                </c:pt>
                <c:pt idx="33323">
                  <c:v>426.23</c:v>
                </c:pt>
                <c:pt idx="33324">
                  <c:v>150.65</c:v>
                </c:pt>
                <c:pt idx="33325">
                  <c:v>167.8</c:v>
                </c:pt>
                <c:pt idx="33326">
                  <c:v>265.32</c:v>
                </c:pt>
                <c:pt idx="33327">
                  <c:v>111.28</c:v>
                </c:pt>
                <c:pt idx="33328">
                  <c:v>362.26</c:v>
                </c:pt>
                <c:pt idx="33329">
                  <c:v>366.44</c:v>
                </c:pt>
                <c:pt idx="33330">
                  <c:v>47.02</c:v>
                </c:pt>
                <c:pt idx="33331">
                  <c:v>506.03</c:v>
                </c:pt>
                <c:pt idx="33332">
                  <c:v>75.06</c:v>
                </c:pt>
                <c:pt idx="33333">
                  <c:v>144.37</c:v>
                </c:pt>
                <c:pt idx="33334">
                  <c:v>272.68</c:v>
                </c:pt>
                <c:pt idx="33335">
                  <c:v>138.94999999999999</c:v>
                </c:pt>
                <c:pt idx="33336">
                  <c:v>220.44</c:v>
                </c:pt>
                <c:pt idx="33337">
                  <c:v>79.06</c:v>
                </c:pt>
                <c:pt idx="33338">
                  <c:v>169.85</c:v>
                </c:pt>
                <c:pt idx="33339">
                  <c:v>270.41000000000003</c:v>
                </c:pt>
                <c:pt idx="33340">
                  <c:v>131.38</c:v>
                </c:pt>
                <c:pt idx="33341">
                  <c:v>116.42</c:v>
                </c:pt>
                <c:pt idx="33342">
                  <c:v>396.15</c:v>
                </c:pt>
                <c:pt idx="33343">
                  <c:v>0.62</c:v>
                </c:pt>
                <c:pt idx="33344">
                  <c:v>0.62</c:v>
                </c:pt>
                <c:pt idx="33345">
                  <c:v>236.55</c:v>
                </c:pt>
                <c:pt idx="33346">
                  <c:v>0.62</c:v>
                </c:pt>
                <c:pt idx="33347">
                  <c:v>153.19999999999999</c:v>
                </c:pt>
                <c:pt idx="33348">
                  <c:v>203.1</c:v>
                </c:pt>
                <c:pt idx="33349">
                  <c:v>189.54</c:v>
                </c:pt>
                <c:pt idx="33350">
                  <c:v>256.64999999999998</c:v>
                </c:pt>
                <c:pt idx="33351">
                  <c:v>470.49</c:v>
                </c:pt>
                <c:pt idx="33352">
                  <c:v>0.62</c:v>
                </c:pt>
                <c:pt idx="33353">
                  <c:v>167.87</c:v>
                </c:pt>
                <c:pt idx="33354">
                  <c:v>0.62</c:v>
                </c:pt>
                <c:pt idx="33355">
                  <c:v>262.02</c:v>
                </c:pt>
                <c:pt idx="33356">
                  <c:v>51.33</c:v>
                </c:pt>
                <c:pt idx="33357">
                  <c:v>129.96</c:v>
                </c:pt>
                <c:pt idx="33358">
                  <c:v>561.21</c:v>
                </c:pt>
                <c:pt idx="33359">
                  <c:v>184.21</c:v>
                </c:pt>
                <c:pt idx="33360">
                  <c:v>58.32</c:v>
                </c:pt>
                <c:pt idx="33361">
                  <c:v>162.19</c:v>
                </c:pt>
                <c:pt idx="33362">
                  <c:v>337.41</c:v>
                </c:pt>
                <c:pt idx="33363">
                  <c:v>186.49</c:v>
                </c:pt>
                <c:pt idx="33364">
                  <c:v>357.47</c:v>
                </c:pt>
                <c:pt idx="33365">
                  <c:v>0.62</c:v>
                </c:pt>
                <c:pt idx="33366">
                  <c:v>216.22</c:v>
                </c:pt>
                <c:pt idx="33367">
                  <c:v>166.44</c:v>
                </c:pt>
                <c:pt idx="33368">
                  <c:v>87.4</c:v>
                </c:pt>
                <c:pt idx="33369">
                  <c:v>0.62</c:v>
                </c:pt>
                <c:pt idx="33370">
                  <c:v>59.62</c:v>
                </c:pt>
                <c:pt idx="33371">
                  <c:v>174.25</c:v>
                </c:pt>
                <c:pt idx="33372">
                  <c:v>379.71</c:v>
                </c:pt>
                <c:pt idx="33373">
                  <c:v>0.62</c:v>
                </c:pt>
                <c:pt idx="33374">
                  <c:v>103.69</c:v>
                </c:pt>
                <c:pt idx="33375">
                  <c:v>531.58000000000004</c:v>
                </c:pt>
                <c:pt idx="33376">
                  <c:v>85.57</c:v>
                </c:pt>
                <c:pt idx="33377">
                  <c:v>307.48</c:v>
                </c:pt>
                <c:pt idx="33378">
                  <c:v>65.95</c:v>
                </c:pt>
                <c:pt idx="33379">
                  <c:v>130.09</c:v>
                </c:pt>
                <c:pt idx="33380">
                  <c:v>138.57</c:v>
                </c:pt>
                <c:pt idx="33381">
                  <c:v>165.83</c:v>
                </c:pt>
                <c:pt idx="33382">
                  <c:v>70.12</c:v>
                </c:pt>
                <c:pt idx="33383">
                  <c:v>90.85</c:v>
                </c:pt>
                <c:pt idx="33384">
                  <c:v>272.31</c:v>
                </c:pt>
                <c:pt idx="33385">
                  <c:v>61.73</c:v>
                </c:pt>
                <c:pt idx="33386">
                  <c:v>286.69</c:v>
                </c:pt>
                <c:pt idx="33387">
                  <c:v>58.71</c:v>
                </c:pt>
                <c:pt idx="33388">
                  <c:v>195.39</c:v>
                </c:pt>
                <c:pt idx="33389">
                  <c:v>67.290000000000006</c:v>
                </c:pt>
                <c:pt idx="33390">
                  <c:v>206.12</c:v>
                </c:pt>
                <c:pt idx="33391">
                  <c:v>0.62</c:v>
                </c:pt>
                <c:pt idx="33392">
                  <c:v>384.33</c:v>
                </c:pt>
                <c:pt idx="33393">
                  <c:v>265.35000000000002</c:v>
                </c:pt>
                <c:pt idx="33394">
                  <c:v>140.04</c:v>
                </c:pt>
                <c:pt idx="33395">
                  <c:v>0.62</c:v>
                </c:pt>
                <c:pt idx="33396">
                  <c:v>17.399999999999999</c:v>
                </c:pt>
                <c:pt idx="33397">
                  <c:v>245.63</c:v>
                </c:pt>
                <c:pt idx="33398">
                  <c:v>94.52</c:v>
                </c:pt>
                <c:pt idx="33399">
                  <c:v>42.58</c:v>
                </c:pt>
                <c:pt idx="33400">
                  <c:v>296.56</c:v>
                </c:pt>
                <c:pt idx="33401">
                  <c:v>110.8</c:v>
                </c:pt>
                <c:pt idx="33402">
                  <c:v>0.62</c:v>
                </c:pt>
                <c:pt idx="33403">
                  <c:v>273.8</c:v>
                </c:pt>
                <c:pt idx="33404">
                  <c:v>114.96</c:v>
                </c:pt>
                <c:pt idx="33405">
                  <c:v>193.5</c:v>
                </c:pt>
                <c:pt idx="33406">
                  <c:v>282.36</c:v>
                </c:pt>
                <c:pt idx="33407">
                  <c:v>50.08</c:v>
                </c:pt>
                <c:pt idx="33408">
                  <c:v>201.4</c:v>
                </c:pt>
                <c:pt idx="33409">
                  <c:v>647.15</c:v>
                </c:pt>
                <c:pt idx="33410">
                  <c:v>796.02</c:v>
                </c:pt>
                <c:pt idx="33411">
                  <c:v>287.18</c:v>
                </c:pt>
                <c:pt idx="33412">
                  <c:v>393.02</c:v>
                </c:pt>
                <c:pt idx="33413">
                  <c:v>202.95</c:v>
                </c:pt>
                <c:pt idx="33414">
                  <c:v>168.75</c:v>
                </c:pt>
                <c:pt idx="33415">
                  <c:v>242.9</c:v>
                </c:pt>
                <c:pt idx="33416">
                  <c:v>74.569999999999993</c:v>
                </c:pt>
                <c:pt idx="33417">
                  <c:v>354.04</c:v>
                </c:pt>
                <c:pt idx="33418">
                  <c:v>488.64</c:v>
                </c:pt>
                <c:pt idx="33419">
                  <c:v>95.67</c:v>
                </c:pt>
                <c:pt idx="33420">
                  <c:v>203.55</c:v>
                </c:pt>
                <c:pt idx="33421">
                  <c:v>223.2</c:v>
                </c:pt>
                <c:pt idx="33422">
                  <c:v>0.62</c:v>
                </c:pt>
                <c:pt idx="33423">
                  <c:v>68.12</c:v>
                </c:pt>
                <c:pt idx="33424">
                  <c:v>450.5</c:v>
                </c:pt>
                <c:pt idx="33425">
                  <c:v>294.26</c:v>
                </c:pt>
                <c:pt idx="33426">
                  <c:v>129.01</c:v>
                </c:pt>
                <c:pt idx="33427">
                  <c:v>106.77</c:v>
                </c:pt>
                <c:pt idx="33428">
                  <c:v>198.09</c:v>
                </c:pt>
                <c:pt idx="33429">
                  <c:v>295.91000000000003</c:v>
                </c:pt>
                <c:pt idx="33430">
                  <c:v>163.27000000000001</c:v>
                </c:pt>
                <c:pt idx="33431">
                  <c:v>0.62</c:v>
                </c:pt>
                <c:pt idx="33432">
                  <c:v>296.06</c:v>
                </c:pt>
                <c:pt idx="33433">
                  <c:v>337.36</c:v>
                </c:pt>
                <c:pt idx="33434">
                  <c:v>44.68</c:v>
                </c:pt>
                <c:pt idx="33435">
                  <c:v>0.62</c:v>
                </c:pt>
                <c:pt idx="33436">
                  <c:v>621.92999999999995</c:v>
                </c:pt>
                <c:pt idx="33437">
                  <c:v>0.62</c:v>
                </c:pt>
                <c:pt idx="33438">
                  <c:v>150.25</c:v>
                </c:pt>
                <c:pt idx="33439">
                  <c:v>0.62</c:v>
                </c:pt>
                <c:pt idx="33440">
                  <c:v>166.41</c:v>
                </c:pt>
                <c:pt idx="33441">
                  <c:v>135.93</c:v>
                </c:pt>
                <c:pt idx="33442">
                  <c:v>165.21</c:v>
                </c:pt>
                <c:pt idx="33443">
                  <c:v>187.94</c:v>
                </c:pt>
                <c:pt idx="33444">
                  <c:v>318.63</c:v>
                </c:pt>
                <c:pt idx="33445">
                  <c:v>320.2</c:v>
                </c:pt>
                <c:pt idx="33446">
                  <c:v>40.26</c:v>
                </c:pt>
                <c:pt idx="33447">
                  <c:v>849.31</c:v>
                </c:pt>
                <c:pt idx="33448">
                  <c:v>89.56</c:v>
                </c:pt>
                <c:pt idx="33449">
                  <c:v>106.42</c:v>
                </c:pt>
                <c:pt idx="33450">
                  <c:v>174.45</c:v>
                </c:pt>
                <c:pt idx="33451">
                  <c:v>0.62</c:v>
                </c:pt>
                <c:pt idx="33452">
                  <c:v>0.62</c:v>
                </c:pt>
                <c:pt idx="33453">
                  <c:v>102.66</c:v>
                </c:pt>
                <c:pt idx="33454">
                  <c:v>267.37</c:v>
                </c:pt>
                <c:pt idx="33455">
                  <c:v>75.91</c:v>
                </c:pt>
                <c:pt idx="33456">
                  <c:v>130.83000000000001</c:v>
                </c:pt>
                <c:pt idx="33457">
                  <c:v>231.31</c:v>
                </c:pt>
                <c:pt idx="33458">
                  <c:v>102.94</c:v>
                </c:pt>
                <c:pt idx="33459">
                  <c:v>354.71</c:v>
                </c:pt>
                <c:pt idx="33460">
                  <c:v>107.67</c:v>
                </c:pt>
                <c:pt idx="33461">
                  <c:v>128.22</c:v>
                </c:pt>
                <c:pt idx="33462">
                  <c:v>143.26</c:v>
                </c:pt>
                <c:pt idx="33463">
                  <c:v>119.4</c:v>
                </c:pt>
                <c:pt idx="33464">
                  <c:v>0.62</c:v>
                </c:pt>
                <c:pt idx="33465">
                  <c:v>96.33</c:v>
                </c:pt>
                <c:pt idx="33466">
                  <c:v>157.91</c:v>
                </c:pt>
                <c:pt idx="33467">
                  <c:v>0.62</c:v>
                </c:pt>
                <c:pt idx="33468">
                  <c:v>83.1</c:v>
                </c:pt>
                <c:pt idx="33469">
                  <c:v>455.78</c:v>
                </c:pt>
                <c:pt idx="33470">
                  <c:v>220.35</c:v>
                </c:pt>
                <c:pt idx="33471">
                  <c:v>16.149999999999999</c:v>
                </c:pt>
                <c:pt idx="33472">
                  <c:v>217.77</c:v>
                </c:pt>
                <c:pt idx="33473">
                  <c:v>0.62</c:v>
                </c:pt>
                <c:pt idx="33474">
                  <c:v>74.58</c:v>
                </c:pt>
                <c:pt idx="33475">
                  <c:v>100.36</c:v>
                </c:pt>
                <c:pt idx="33476">
                  <c:v>433.74</c:v>
                </c:pt>
                <c:pt idx="33477">
                  <c:v>386.3</c:v>
                </c:pt>
                <c:pt idx="33478">
                  <c:v>289.37</c:v>
                </c:pt>
                <c:pt idx="33479">
                  <c:v>438.19</c:v>
                </c:pt>
                <c:pt idx="33480">
                  <c:v>331.26</c:v>
                </c:pt>
                <c:pt idx="33481">
                  <c:v>305.27999999999997</c:v>
                </c:pt>
                <c:pt idx="33482">
                  <c:v>0.62</c:v>
                </c:pt>
                <c:pt idx="33483">
                  <c:v>107.93</c:v>
                </c:pt>
                <c:pt idx="33484">
                  <c:v>0.62</c:v>
                </c:pt>
                <c:pt idx="33485">
                  <c:v>155.72</c:v>
                </c:pt>
                <c:pt idx="33486">
                  <c:v>144.94</c:v>
                </c:pt>
                <c:pt idx="33487">
                  <c:v>84.74</c:v>
                </c:pt>
                <c:pt idx="33488">
                  <c:v>170.64</c:v>
                </c:pt>
                <c:pt idx="33489">
                  <c:v>0.62</c:v>
                </c:pt>
                <c:pt idx="33490">
                  <c:v>0.62</c:v>
                </c:pt>
                <c:pt idx="33491">
                  <c:v>133.49</c:v>
                </c:pt>
                <c:pt idx="33492">
                  <c:v>0.62</c:v>
                </c:pt>
                <c:pt idx="33493">
                  <c:v>37.159999999999997</c:v>
                </c:pt>
                <c:pt idx="33494">
                  <c:v>109.56</c:v>
                </c:pt>
                <c:pt idx="33495">
                  <c:v>446.11</c:v>
                </c:pt>
                <c:pt idx="33496">
                  <c:v>160.97999999999999</c:v>
                </c:pt>
                <c:pt idx="33497">
                  <c:v>60.94</c:v>
                </c:pt>
                <c:pt idx="33498">
                  <c:v>555.66999999999996</c:v>
                </c:pt>
                <c:pt idx="33499">
                  <c:v>320.55</c:v>
                </c:pt>
                <c:pt idx="33500">
                  <c:v>34.78</c:v>
                </c:pt>
                <c:pt idx="33501">
                  <c:v>0.62</c:v>
                </c:pt>
                <c:pt idx="33502">
                  <c:v>158.34</c:v>
                </c:pt>
                <c:pt idx="33503">
                  <c:v>235.73</c:v>
                </c:pt>
                <c:pt idx="33504">
                  <c:v>277.18</c:v>
                </c:pt>
                <c:pt idx="33505">
                  <c:v>321.88</c:v>
                </c:pt>
                <c:pt idx="33506">
                  <c:v>203.97</c:v>
                </c:pt>
                <c:pt idx="33507">
                  <c:v>98.61</c:v>
                </c:pt>
                <c:pt idx="33508">
                  <c:v>239.66</c:v>
                </c:pt>
                <c:pt idx="33509">
                  <c:v>50.09</c:v>
                </c:pt>
                <c:pt idx="33510">
                  <c:v>70.3</c:v>
                </c:pt>
                <c:pt idx="33511">
                  <c:v>18.25</c:v>
                </c:pt>
                <c:pt idx="33512">
                  <c:v>0.62</c:v>
                </c:pt>
                <c:pt idx="33513">
                  <c:v>256.45</c:v>
                </c:pt>
                <c:pt idx="33514">
                  <c:v>0.62</c:v>
                </c:pt>
                <c:pt idx="33515">
                  <c:v>0.62</c:v>
                </c:pt>
                <c:pt idx="33516">
                  <c:v>205.84</c:v>
                </c:pt>
                <c:pt idx="33517">
                  <c:v>0.62</c:v>
                </c:pt>
                <c:pt idx="33518">
                  <c:v>316.02</c:v>
                </c:pt>
                <c:pt idx="33519">
                  <c:v>256.51</c:v>
                </c:pt>
                <c:pt idx="33520">
                  <c:v>292.63</c:v>
                </c:pt>
                <c:pt idx="33521">
                  <c:v>163.25</c:v>
                </c:pt>
                <c:pt idx="33522">
                  <c:v>4.9800000000000004</c:v>
                </c:pt>
                <c:pt idx="33523">
                  <c:v>183.85</c:v>
                </c:pt>
                <c:pt idx="33524">
                  <c:v>55.89</c:v>
                </c:pt>
                <c:pt idx="33525">
                  <c:v>0.62</c:v>
                </c:pt>
                <c:pt idx="33526">
                  <c:v>112.71</c:v>
                </c:pt>
                <c:pt idx="33527">
                  <c:v>0.62</c:v>
                </c:pt>
                <c:pt idx="33528">
                  <c:v>183.44</c:v>
                </c:pt>
                <c:pt idx="33529">
                  <c:v>435.69</c:v>
                </c:pt>
                <c:pt idx="33530">
                  <c:v>187.93</c:v>
                </c:pt>
                <c:pt idx="33531">
                  <c:v>89.29</c:v>
                </c:pt>
                <c:pt idx="33532">
                  <c:v>287.91000000000003</c:v>
                </c:pt>
                <c:pt idx="33533">
                  <c:v>276.10000000000002</c:v>
                </c:pt>
                <c:pt idx="33534">
                  <c:v>176.29</c:v>
                </c:pt>
                <c:pt idx="33535">
                  <c:v>292.36</c:v>
                </c:pt>
                <c:pt idx="33536">
                  <c:v>53.04</c:v>
                </c:pt>
                <c:pt idx="33537">
                  <c:v>123.88</c:v>
                </c:pt>
                <c:pt idx="33538">
                  <c:v>266.49</c:v>
                </c:pt>
                <c:pt idx="33539">
                  <c:v>357.2</c:v>
                </c:pt>
                <c:pt idx="33540">
                  <c:v>443.54</c:v>
                </c:pt>
                <c:pt idx="33541">
                  <c:v>202.09</c:v>
                </c:pt>
                <c:pt idx="33542">
                  <c:v>75.84</c:v>
                </c:pt>
                <c:pt idx="33543">
                  <c:v>431.23</c:v>
                </c:pt>
                <c:pt idx="33544">
                  <c:v>0.62</c:v>
                </c:pt>
                <c:pt idx="33545">
                  <c:v>252.87</c:v>
                </c:pt>
                <c:pt idx="33546">
                  <c:v>0.62</c:v>
                </c:pt>
                <c:pt idx="33547">
                  <c:v>162.22999999999999</c:v>
                </c:pt>
                <c:pt idx="33548">
                  <c:v>185.04</c:v>
                </c:pt>
                <c:pt idx="33549">
                  <c:v>514.41999999999996</c:v>
                </c:pt>
                <c:pt idx="33550">
                  <c:v>355.24</c:v>
                </c:pt>
                <c:pt idx="33551">
                  <c:v>524.95000000000005</c:v>
                </c:pt>
                <c:pt idx="33552">
                  <c:v>39.21</c:v>
                </c:pt>
                <c:pt idx="33553">
                  <c:v>237.75</c:v>
                </c:pt>
                <c:pt idx="33554">
                  <c:v>737.97</c:v>
                </c:pt>
                <c:pt idx="33555">
                  <c:v>179.33</c:v>
                </c:pt>
                <c:pt idx="33556">
                  <c:v>245.54</c:v>
                </c:pt>
                <c:pt idx="33557">
                  <c:v>193.01</c:v>
                </c:pt>
                <c:pt idx="33558">
                  <c:v>131.46</c:v>
                </c:pt>
                <c:pt idx="33559">
                  <c:v>168</c:v>
                </c:pt>
                <c:pt idx="33560">
                  <c:v>368.51</c:v>
                </c:pt>
                <c:pt idx="33561">
                  <c:v>138.55000000000001</c:v>
                </c:pt>
                <c:pt idx="33562">
                  <c:v>77.23</c:v>
                </c:pt>
                <c:pt idx="33563">
                  <c:v>553.13</c:v>
                </c:pt>
                <c:pt idx="33564">
                  <c:v>430.41</c:v>
                </c:pt>
                <c:pt idx="33565">
                  <c:v>0.62</c:v>
                </c:pt>
                <c:pt idx="33566">
                  <c:v>358.47</c:v>
                </c:pt>
                <c:pt idx="33567">
                  <c:v>261.52999999999997</c:v>
                </c:pt>
                <c:pt idx="33568">
                  <c:v>62.44</c:v>
                </c:pt>
                <c:pt idx="33569">
                  <c:v>254.4</c:v>
                </c:pt>
                <c:pt idx="33570">
                  <c:v>0.62</c:v>
                </c:pt>
                <c:pt idx="33571">
                  <c:v>125.2</c:v>
                </c:pt>
                <c:pt idx="33572">
                  <c:v>151.37</c:v>
                </c:pt>
                <c:pt idx="33573">
                  <c:v>173</c:v>
                </c:pt>
                <c:pt idx="33574">
                  <c:v>187.06</c:v>
                </c:pt>
                <c:pt idx="33575">
                  <c:v>198.66</c:v>
                </c:pt>
                <c:pt idx="33576">
                  <c:v>146.80000000000001</c:v>
                </c:pt>
                <c:pt idx="33577">
                  <c:v>425.14</c:v>
                </c:pt>
                <c:pt idx="33578">
                  <c:v>125.51</c:v>
                </c:pt>
                <c:pt idx="33579">
                  <c:v>0.62</c:v>
                </c:pt>
                <c:pt idx="33580">
                  <c:v>292.35000000000002</c:v>
                </c:pt>
                <c:pt idx="33581">
                  <c:v>65.41</c:v>
                </c:pt>
                <c:pt idx="33582">
                  <c:v>194.08</c:v>
                </c:pt>
                <c:pt idx="33583">
                  <c:v>112.78</c:v>
                </c:pt>
                <c:pt idx="33584">
                  <c:v>166.69</c:v>
                </c:pt>
                <c:pt idx="33585">
                  <c:v>337.57</c:v>
                </c:pt>
                <c:pt idx="33586">
                  <c:v>322.83999999999997</c:v>
                </c:pt>
                <c:pt idx="33587">
                  <c:v>69.97</c:v>
                </c:pt>
                <c:pt idx="33588">
                  <c:v>376.86</c:v>
                </c:pt>
                <c:pt idx="33589">
                  <c:v>226.32</c:v>
                </c:pt>
                <c:pt idx="33590">
                  <c:v>202.23</c:v>
                </c:pt>
                <c:pt idx="33591">
                  <c:v>306.14999999999998</c:v>
                </c:pt>
                <c:pt idx="33592">
                  <c:v>469.14</c:v>
                </c:pt>
                <c:pt idx="33593">
                  <c:v>154.49</c:v>
                </c:pt>
                <c:pt idx="33594">
                  <c:v>270.66000000000003</c:v>
                </c:pt>
                <c:pt idx="33595">
                  <c:v>34.6</c:v>
                </c:pt>
                <c:pt idx="33596">
                  <c:v>356</c:v>
                </c:pt>
                <c:pt idx="33597">
                  <c:v>363.34</c:v>
                </c:pt>
                <c:pt idx="33598">
                  <c:v>397.52</c:v>
                </c:pt>
                <c:pt idx="33599">
                  <c:v>188.19</c:v>
                </c:pt>
                <c:pt idx="33600">
                  <c:v>240.05</c:v>
                </c:pt>
                <c:pt idx="33601">
                  <c:v>337.65</c:v>
                </c:pt>
                <c:pt idx="33602">
                  <c:v>309.83999999999997</c:v>
                </c:pt>
                <c:pt idx="33603">
                  <c:v>146.94999999999999</c:v>
                </c:pt>
                <c:pt idx="33604">
                  <c:v>260.02999999999997</c:v>
                </c:pt>
                <c:pt idx="33605">
                  <c:v>207.63</c:v>
                </c:pt>
                <c:pt idx="33606">
                  <c:v>188.43</c:v>
                </c:pt>
                <c:pt idx="33607">
                  <c:v>68.72</c:v>
                </c:pt>
                <c:pt idx="33608">
                  <c:v>208.35</c:v>
                </c:pt>
                <c:pt idx="33609">
                  <c:v>388.52</c:v>
                </c:pt>
                <c:pt idx="33610">
                  <c:v>778.08</c:v>
                </c:pt>
                <c:pt idx="33611">
                  <c:v>59.23</c:v>
                </c:pt>
                <c:pt idx="33612">
                  <c:v>417.34</c:v>
                </c:pt>
                <c:pt idx="33613">
                  <c:v>124.55</c:v>
                </c:pt>
                <c:pt idx="33614">
                  <c:v>46.66</c:v>
                </c:pt>
                <c:pt idx="33615">
                  <c:v>170.68</c:v>
                </c:pt>
                <c:pt idx="33616">
                  <c:v>223.31</c:v>
                </c:pt>
                <c:pt idx="33617">
                  <c:v>215.62</c:v>
                </c:pt>
                <c:pt idx="33618">
                  <c:v>139.13999999999999</c:v>
                </c:pt>
                <c:pt idx="33619">
                  <c:v>0.62</c:v>
                </c:pt>
                <c:pt idx="33620">
                  <c:v>195.49</c:v>
                </c:pt>
                <c:pt idx="33621">
                  <c:v>32.67</c:v>
                </c:pt>
                <c:pt idx="33622">
                  <c:v>63.43</c:v>
                </c:pt>
                <c:pt idx="33623">
                  <c:v>199.48</c:v>
                </c:pt>
                <c:pt idx="33624">
                  <c:v>96.42</c:v>
                </c:pt>
                <c:pt idx="33625">
                  <c:v>144.16999999999999</c:v>
                </c:pt>
                <c:pt idx="33626">
                  <c:v>143.86000000000001</c:v>
                </c:pt>
                <c:pt idx="33627">
                  <c:v>507.53</c:v>
                </c:pt>
                <c:pt idx="33628">
                  <c:v>77.930000000000007</c:v>
                </c:pt>
                <c:pt idx="33629">
                  <c:v>48.62</c:v>
                </c:pt>
                <c:pt idx="33630">
                  <c:v>226.9</c:v>
                </c:pt>
                <c:pt idx="33631">
                  <c:v>33.840000000000003</c:v>
                </c:pt>
                <c:pt idx="33632">
                  <c:v>180.74</c:v>
                </c:pt>
                <c:pt idx="33633">
                  <c:v>463.24</c:v>
                </c:pt>
                <c:pt idx="33634">
                  <c:v>121.18</c:v>
                </c:pt>
                <c:pt idx="33635">
                  <c:v>50.07</c:v>
                </c:pt>
                <c:pt idx="33636">
                  <c:v>267.76</c:v>
                </c:pt>
                <c:pt idx="33637">
                  <c:v>120.97</c:v>
                </c:pt>
                <c:pt idx="33638">
                  <c:v>120.65</c:v>
                </c:pt>
                <c:pt idx="33639">
                  <c:v>139.71</c:v>
                </c:pt>
                <c:pt idx="33640">
                  <c:v>1663.23</c:v>
                </c:pt>
                <c:pt idx="33641">
                  <c:v>1184.3699999999999</c:v>
                </c:pt>
                <c:pt idx="33642">
                  <c:v>500.38</c:v>
                </c:pt>
                <c:pt idx="33643">
                  <c:v>917.98</c:v>
                </c:pt>
                <c:pt idx="33644">
                  <c:v>164.02</c:v>
                </c:pt>
                <c:pt idx="33645">
                  <c:v>745.06</c:v>
                </c:pt>
                <c:pt idx="33646">
                  <c:v>568.70000000000005</c:v>
                </c:pt>
                <c:pt idx="33647">
                  <c:v>1300.6099999999999</c:v>
                </c:pt>
                <c:pt idx="33648">
                  <c:v>453.78</c:v>
                </c:pt>
                <c:pt idx="33649">
                  <c:v>632.86</c:v>
                </c:pt>
                <c:pt idx="33650">
                  <c:v>906.87</c:v>
                </c:pt>
                <c:pt idx="33651">
                  <c:v>719.93</c:v>
                </c:pt>
                <c:pt idx="33652">
                  <c:v>686.13</c:v>
                </c:pt>
                <c:pt idx="33653">
                  <c:v>629.46</c:v>
                </c:pt>
                <c:pt idx="33654">
                  <c:v>390.75</c:v>
                </c:pt>
                <c:pt idx="33655">
                  <c:v>0.62</c:v>
                </c:pt>
                <c:pt idx="33656">
                  <c:v>358.53</c:v>
                </c:pt>
                <c:pt idx="33657">
                  <c:v>161.08000000000001</c:v>
                </c:pt>
                <c:pt idx="33658">
                  <c:v>272.64</c:v>
                </c:pt>
                <c:pt idx="33659">
                  <c:v>820.01</c:v>
                </c:pt>
                <c:pt idx="33660">
                  <c:v>525.1</c:v>
                </c:pt>
                <c:pt idx="33661">
                  <c:v>220.93</c:v>
                </c:pt>
                <c:pt idx="33662">
                  <c:v>334.42</c:v>
                </c:pt>
                <c:pt idx="33663">
                  <c:v>615.35</c:v>
                </c:pt>
                <c:pt idx="33664">
                  <c:v>620.07000000000005</c:v>
                </c:pt>
                <c:pt idx="33665">
                  <c:v>828.06</c:v>
                </c:pt>
                <c:pt idx="33666">
                  <c:v>550.47</c:v>
                </c:pt>
                <c:pt idx="33667">
                  <c:v>300</c:v>
                </c:pt>
                <c:pt idx="33668">
                  <c:v>407.92</c:v>
                </c:pt>
                <c:pt idx="33669">
                  <c:v>475.67</c:v>
                </c:pt>
                <c:pt idx="33670">
                  <c:v>277.66000000000003</c:v>
                </c:pt>
                <c:pt idx="33671">
                  <c:v>366.96</c:v>
                </c:pt>
                <c:pt idx="33672">
                  <c:v>874.04</c:v>
                </c:pt>
                <c:pt idx="33673">
                  <c:v>891.28</c:v>
                </c:pt>
                <c:pt idx="33674">
                  <c:v>269.23</c:v>
                </c:pt>
                <c:pt idx="33675">
                  <c:v>483.65</c:v>
                </c:pt>
                <c:pt idx="33676">
                  <c:v>738.91</c:v>
                </c:pt>
                <c:pt idx="33677">
                  <c:v>982.27</c:v>
                </c:pt>
                <c:pt idx="33678">
                  <c:v>421.99</c:v>
                </c:pt>
                <c:pt idx="33679">
                  <c:v>402.46</c:v>
                </c:pt>
                <c:pt idx="33680">
                  <c:v>9.9</c:v>
                </c:pt>
                <c:pt idx="33681">
                  <c:v>133.58000000000001</c:v>
                </c:pt>
                <c:pt idx="33682">
                  <c:v>217.26</c:v>
                </c:pt>
                <c:pt idx="33683">
                  <c:v>528.98</c:v>
                </c:pt>
                <c:pt idx="33684">
                  <c:v>293.02999999999997</c:v>
                </c:pt>
                <c:pt idx="33685">
                  <c:v>290.95</c:v>
                </c:pt>
                <c:pt idx="33686">
                  <c:v>159.03</c:v>
                </c:pt>
                <c:pt idx="33687">
                  <c:v>779.53</c:v>
                </c:pt>
                <c:pt idx="33688">
                  <c:v>368.34</c:v>
                </c:pt>
                <c:pt idx="33689">
                  <c:v>263.63</c:v>
                </c:pt>
                <c:pt idx="33690">
                  <c:v>401.58</c:v>
                </c:pt>
                <c:pt idx="33691">
                  <c:v>335.97</c:v>
                </c:pt>
                <c:pt idx="33692">
                  <c:v>191.17</c:v>
                </c:pt>
                <c:pt idx="33693">
                  <c:v>138.1</c:v>
                </c:pt>
                <c:pt idx="33694">
                  <c:v>784.15</c:v>
                </c:pt>
                <c:pt idx="33695">
                  <c:v>645.53</c:v>
                </c:pt>
                <c:pt idx="33696">
                  <c:v>1203</c:v>
                </c:pt>
                <c:pt idx="33697">
                  <c:v>934.91</c:v>
                </c:pt>
                <c:pt idx="33698">
                  <c:v>1042.96</c:v>
                </c:pt>
                <c:pt idx="33699">
                  <c:v>989.46</c:v>
                </c:pt>
                <c:pt idx="33700">
                  <c:v>926.08</c:v>
                </c:pt>
                <c:pt idx="33701">
                  <c:v>556.88</c:v>
                </c:pt>
                <c:pt idx="33702">
                  <c:v>824.44</c:v>
                </c:pt>
                <c:pt idx="33703">
                  <c:v>681.57</c:v>
                </c:pt>
                <c:pt idx="33704">
                  <c:v>451.17</c:v>
                </c:pt>
                <c:pt idx="33705">
                  <c:v>418.55</c:v>
                </c:pt>
                <c:pt idx="33706">
                  <c:v>538.08000000000004</c:v>
                </c:pt>
                <c:pt idx="33707">
                  <c:v>123.41</c:v>
                </c:pt>
                <c:pt idx="33708">
                  <c:v>224.94</c:v>
                </c:pt>
                <c:pt idx="33709">
                  <c:v>306.20999999999998</c:v>
                </c:pt>
                <c:pt idx="33710">
                  <c:v>113.03</c:v>
                </c:pt>
                <c:pt idx="33711">
                  <c:v>182.31</c:v>
                </c:pt>
                <c:pt idx="33712">
                  <c:v>385.14</c:v>
                </c:pt>
                <c:pt idx="33713">
                  <c:v>248.93</c:v>
                </c:pt>
                <c:pt idx="33714">
                  <c:v>534.42999999999995</c:v>
                </c:pt>
                <c:pt idx="33715">
                  <c:v>912.99</c:v>
                </c:pt>
                <c:pt idx="33716">
                  <c:v>1173.44</c:v>
                </c:pt>
                <c:pt idx="33717">
                  <c:v>375.26</c:v>
                </c:pt>
                <c:pt idx="33718">
                  <c:v>1364.1</c:v>
                </c:pt>
                <c:pt idx="33719">
                  <c:v>1118.04</c:v>
                </c:pt>
                <c:pt idx="33720">
                  <c:v>786.72</c:v>
                </c:pt>
                <c:pt idx="33721">
                  <c:v>930.76</c:v>
                </c:pt>
                <c:pt idx="33722">
                  <c:v>401.08</c:v>
                </c:pt>
                <c:pt idx="33723">
                  <c:v>151.16999999999999</c:v>
                </c:pt>
                <c:pt idx="33724">
                  <c:v>151.80000000000001</c:v>
                </c:pt>
                <c:pt idx="33725">
                  <c:v>217.15</c:v>
                </c:pt>
                <c:pt idx="33726">
                  <c:v>0.62</c:v>
                </c:pt>
                <c:pt idx="33727">
                  <c:v>91.94</c:v>
                </c:pt>
                <c:pt idx="33728">
                  <c:v>18.21</c:v>
                </c:pt>
                <c:pt idx="33729">
                  <c:v>145.74</c:v>
                </c:pt>
                <c:pt idx="33730">
                  <c:v>90.72</c:v>
                </c:pt>
                <c:pt idx="33731">
                  <c:v>259.39</c:v>
                </c:pt>
                <c:pt idx="33732">
                  <c:v>192.69</c:v>
                </c:pt>
                <c:pt idx="33733">
                  <c:v>0.62</c:v>
                </c:pt>
                <c:pt idx="33734">
                  <c:v>177.23</c:v>
                </c:pt>
                <c:pt idx="33735">
                  <c:v>120.1</c:v>
                </c:pt>
                <c:pt idx="33736">
                  <c:v>218.55</c:v>
                </c:pt>
                <c:pt idx="33737">
                  <c:v>981.16</c:v>
                </c:pt>
                <c:pt idx="33738">
                  <c:v>97.64</c:v>
                </c:pt>
                <c:pt idx="33739">
                  <c:v>1048.3800000000001</c:v>
                </c:pt>
                <c:pt idx="33740">
                  <c:v>187.24</c:v>
                </c:pt>
                <c:pt idx="33741">
                  <c:v>224.92</c:v>
                </c:pt>
                <c:pt idx="33742">
                  <c:v>198.58</c:v>
                </c:pt>
                <c:pt idx="33743">
                  <c:v>221.45</c:v>
                </c:pt>
                <c:pt idx="33744">
                  <c:v>310.47000000000003</c:v>
                </c:pt>
                <c:pt idx="33745">
                  <c:v>371.4</c:v>
                </c:pt>
                <c:pt idx="33746">
                  <c:v>326.19</c:v>
                </c:pt>
                <c:pt idx="33747">
                  <c:v>121.37</c:v>
                </c:pt>
                <c:pt idx="33748">
                  <c:v>186.94</c:v>
                </c:pt>
                <c:pt idx="33749">
                  <c:v>88.04</c:v>
                </c:pt>
                <c:pt idx="33750">
                  <c:v>299.02999999999997</c:v>
                </c:pt>
                <c:pt idx="33751">
                  <c:v>502.72</c:v>
                </c:pt>
                <c:pt idx="33752">
                  <c:v>0.62</c:v>
                </c:pt>
                <c:pt idx="33753">
                  <c:v>34.42</c:v>
                </c:pt>
                <c:pt idx="33754">
                  <c:v>537.04</c:v>
                </c:pt>
                <c:pt idx="33755">
                  <c:v>330.41</c:v>
                </c:pt>
                <c:pt idx="33756">
                  <c:v>120.97</c:v>
                </c:pt>
                <c:pt idx="33757">
                  <c:v>204.74</c:v>
                </c:pt>
                <c:pt idx="33758">
                  <c:v>438.08</c:v>
                </c:pt>
                <c:pt idx="33759">
                  <c:v>158.55000000000001</c:v>
                </c:pt>
                <c:pt idx="33760">
                  <c:v>216.51</c:v>
                </c:pt>
                <c:pt idx="33761">
                  <c:v>359.21</c:v>
                </c:pt>
                <c:pt idx="33762">
                  <c:v>0.62</c:v>
                </c:pt>
                <c:pt idx="33763">
                  <c:v>268.99</c:v>
                </c:pt>
                <c:pt idx="33764">
                  <c:v>173.45</c:v>
                </c:pt>
                <c:pt idx="33765">
                  <c:v>755.67</c:v>
                </c:pt>
                <c:pt idx="33766">
                  <c:v>408.88</c:v>
                </c:pt>
                <c:pt idx="33767">
                  <c:v>0.62</c:v>
                </c:pt>
                <c:pt idx="33768">
                  <c:v>112.27</c:v>
                </c:pt>
                <c:pt idx="33769">
                  <c:v>150.26</c:v>
                </c:pt>
                <c:pt idx="33770">
                  <c:v>400.12</c:v>
                </c:pt>
                <c:pt idx="33771">
                  <c:v>382.82</c:v>
                </c:pt>
                <c:pt idx="33772">
                  <c:v>254.67</c:v>
                </c:pt>
                <c:pt idx="33773">
                  <c:v>175.68</c:v>
                </c:pt>
                <c:pt idx="33774">
                  <c:v>64.41</c:v>
                </c:pt>
                <c:pt idx="33775">
                  <c:v>235.9</c:v>
                </c:pt>
                <c:pt idx="33776">
                  <c:v>0.62</c:v>
                </c:pt>
                <c:pt idx="33777">
                  <c:v>526.08000000000004</c:v>
                </c:pt>
                <c:pt idx="33778">
                  <c:v>125.23</c:v>
                </c:pt>
                <c:pt idx="33779">
                  <c:v>0.62</c:v>
                </c:pt>
                <c:pt idx="33780">
                  <c:v>236.19</c:v>
                </c:pt>
                <c:pt idx="33781">
                  <c:v>432.98</c:v>
                </c:pt>
                <c:pt idx="33782">
                  <c:v>54.21</c:v>
                </c:pt>
                <c:pt idx="33783">
                  <c:v>247.15</c:v>
                </c:pt>
                <c:pt idx="33784">
                  <c:v>0.62</c:v>
                </c:pt>
                <c:pt idx="33785">
                  <c:v>287.27</c:v>
                </c:pt>
                <c:pt idx="33786">
                  <c:v>0.62</c:v>
                </c:pt>
                <c:pt idx="33787">
                  <c:v>243.72</c:v>
                </c:pt>
                <c:pt idx="33788">
                  <c:v>182.34</c:v>
                </c:pt>
                <c:pt idx="33789">
                  <c:v>0.62</c:v>
                </c:pt>
                <c:pt idx="33790">
                  <c:v>0.62</c:v>
                </c:pt>
                <c:pt idx="33791">
                  <c:v>61.59</c:v>
                </c:pt>
                <c:pt idx="33792">
                  <c:v>0.62</c:v>
                </c:pt>
                <c:pt idx="33793">
                  <c:v>485.41</c:v>
                </c:pt>
                <c:pt idx="33794">
                  <c:v>149.81</c:v>
                </c:pt>
                <c:pt idx="33795">
                  <c:v>444.45</c:v>
                </c:pt>
                <c:pt idx="33796">
                  <c:v>689.61</c:v>
                </c:pt>
                <c:pt idx="33797">
                  <c:v>71.53</c:v>
                </c:pt>
                <c:pt idx="33798">
                  <c:v>354.14</c:v>
                </c:pt>
                <c:pt idx="33799">
                  <c:v>46.91</c:v>
                </c:pt>
                <c:pt idx="33800">
                  <c:v>0.62</c:v>
                </c:pt>
                <c:pt idx="33801">
                  <c:v>710.84</c:v>
                </c:pt>
                <c:pt idx="33802">
                  <c:v>123.27</c:v>
                </c:pt>
                <c:pt idx="33803">
                  <c:v>0.62</c:v>
                </c:pt>
                <c:pt idx="33804">
                  <c:v>439.16</c:v>
                </c:pt>
                <c:pt idx="33805">
                  <c:v>239.73</c:v>
                </c:pt>
                <c:pt idx="33806">
                  <c:v>91.82</c:v>
                </c:pt>
                <c:pt idx="33807">
                  <c:v>456.07</c:v>
                </c:pt>
                <c:pt idx="33808">
                  <c:v>294.27</c:v>
                </c:pt>
                <c:pt idx="33809">
                  <c:v>104.96</c:v>
                </c:pt>
                <c:pt idx="33810">
                  <c:v>188.14</c:v>
                </c:pt>
                <c:pt idx="33811">
                  <c:v>0.62</c:v>
                </c:pt>
                <c:pt idx="33812">
                  <c:v>106.97</c:v>
                </c:pt>
                <c:pt idx="33813">
                  <c:v>216.16</c:v>
                </c:pt>
                <c:pt idx="33814">
                  <c:v>213.55</c:v>
                </c:pt>
                <c:pt idx="33815">
                  <c:v>426.82</c:v>
                </c:pt>
                <c:pt idx="33816">
                  <c:v>314.04000000000002</c:v>
                </c:pt>
                <c:pt idx="33817">
                  <c:v>253.39</c:v>
                </c:pt>
                <c:pt idx="33818">
                  <c:v>311.48</c:v>
                </c:pt>
                <c:pt idx="33819">
                  <c:v>463.35</c:v>
                </c:pt>
                <c:pt idx="33820">
                  <c:v>79.930000000000007</c:v>
                </c:pt>
                <c:pt idx="33821">
                  <c:v>0.62</c:v>
                </c:pt>
                <c:pt idx="33822">
                  <c:v>193.3</c:v>
                </c:pt>
                <c:pt idx="33823">
                  <c:v>94.54</c:v>
                </c:pt>
                <c:pt idx="33824">
                  <c:v>312.70999999999998</c:v>
                </c:pt>
                <c:pt idx="33825">
                  <c:v>54.72</c:v>
                </c:pt>
                <c:pt idx="33826">
                  <c:v>1028.42</c:v>
                </c:pt>
                <c:pt idx="33827">
                  <c:v>183.46</c:v>
                </c:pt>
                <c:pt idx="33828">
                  <c:v>219.81</c:v>
                </c:pt>
                <c:pt idx="33829">
                  <c:v>220.35</c:v>
                </c:pt>
                <c:pt idx="33830">
                  <c:v>105.35</c:v>
                </c:pt>
                <c:pt idx="33831">
                  <c:v>47.81</c:v>
                </c:pt>
                <c:pt idx="33832">
                  <c:v>123.39</c:v>
                </c:pt>
                <c:pt idx="33833">
                  <c:v>0.62</c:v>
                </c:pt>
                <c:pt idx="33834">
                  <c:v>779.84</c:v>
                </c:pt>
                <c:pt idx="33835">
                  <c:v>701.77</c:v>
                </c:pt>
                <c:pt idx="33836">
                  <c:v>0.62</c:v>
                </c:pt>
                <c:pt idx="33837">
                  <c:v>217.8</c:v>
                </c:pt>
                <c:pt idx="33838">
                  <c:v>75.709999999999994</c:v>
                </c:pt>
                <c:pt idx="33839">
                  <c:v>30.34</c:v>
                </c:pt>
                <c:pt idx="33840">
                  <c:v>107.73</c:v>
                </c:pt>
                <c:pt idx="33841">
                  <c:v>111.24</c:v>
                </c:pt>
                <c:pt idx="33842">
                  <c:v>22.48</c:v>
                </c:pt>
                <c:pt idx="33843">
                  <c:v>198.38</c:v>
                </c:pt>
                <c:pt idx="33844">
                  <c:v>34.270000000000003</c:v>
                </c:pt>
                <c:pt idx="33845">
                  <c:v>338.17</c:v>
                </c:pt>
                <c:pt idx="33846">
                  <c:v>352.04</c:v>
                </c:pt>
                <c:pt idx="33847">
                  <c:v>282.45</c:v>
                </c:pt>
                <c:pt idx="33848">
                  <c:v>277.35000000000002</c:v>
                </c:pt>
                <c:pt idx="33849">
                  <c:v>152.94</c:v>
                </c:pt>
                <c:pt idx="33850">
                  <c:v>228.8</c:v>
                </c:pt>
                <c:pt idx="33851">
                  <c:v>265.61</c:v>
                </c:pt>
                <c:pt idx="33852">
                  <c:v>0.62</c:v>
                </c:pt>
                <c:pt idx="33853">
                  <c:v>0.62</c:v>
                </c:pt>
                <c:pt idx="33854">
                  <c:v>54.46</c:v>
                </c:pt>
                <c:pt idx="33855">
                  <c:v>464.26</c:v>
                </c:pt>
                <c:pt idx="33856">
                  <c:v>228.71</c:v>
                </c:pt>
                <c:pt idx="33857">
                  <c:v>261.5</c:v>
                </c:pt>
                <c:pt idx="33858">
                  <c:v>63.24</c:v>
                </c:pt>
                <c:pt idx="33859">
                  <c:v>83</c:v>
                </c:pt>
                <c:pt idx="33860">
                  <c:v>156.5</c:v>
                </c:pt>
                <c:pt idx="33861">
                  <c:v>9.5</c:v>
                </c:pt>
                <c:pt idx="33862">
                  <c:v>0.62</c:v>
                </c:pt>
                <c:pt idx="33863">
                  <c:v>0.62</c:v>
                </c:pt>
                <c:pt idx="33864">
                  <c:v>143.03</c:v>
                </c:pt>
                <c:pt idx="33865">
                  <c:v>215.51</c:v>
                </c:pt>
                <c:pt idx="33866">
                  <c:v>217.48</c:v>
                </c:pt>
                <c:pt idx="33867">
                  <c:v>335.82</c:v>
                </c:pt>
                <c:pt idx="33868">
                  <c:v>233.07</c:v>
                </c:pt>
                <c:pt idx="33869">
                  <c:v>260.20999999999998</c:v>
                </c:pt>
                <c:pt idx="33870">
                  <c:v>388.12</c:v>
                </c:pt>
                <c:pt idx="33871">
                  <c:v>165.22</c:v>
                </c:pt>
                <c:pt idx="33872">
                  <c:v>117.9</c:v>
                </c:pt>
                <c:pt idx="33873">
                  <c:v>131.31</c:v>
                </c:pt>
                <c:pt idx="33874">
                  <c:v>36.299999999999997</c:v>
                </c:pt>
                <c:pt idx="33875">
                  <c:v>530.82000000000005</c:v>
                </c:pt>
                <c:pt idx="33876">
                  <c:v>42.31</c:v>
                </c:pt>
                <c:pt idx="33877">
                  <c:v>248.07</c:v>
                </c:pt>
                <c:pt idx="33878">
                  <c:v>132.61000000000001</c:v>
                </c:pt>
                <c:pt idx="33879">
                  <c:v>0.62</c:v>
                </c:pt>
                <c:pt idx="33880">
                  <c:v>574.46</c:v>
                </c:pt>
                <c:pt idx="33881">
                  <c:v>0.62</c:v>
                </c:pt>
                <c:pt idx="33882">
                  <c:v>225.64</c:v>
                </c:pt>
                <c:pt idx="33883">
                  <c:v>634.37</c:v>
                </c:pt>
                <c:pt idx="33884">
                  <c:v>126.38</c:v>
                </c:pt>
                <c:pt idx="33885">
                  <c:v>143.47</c:v>
                </c:pt>
                <c:pt idx="33886">
                  <c:v>46.4</c:v>
                </c:pt>
                <c:pt idx="33887">
                  <c:v>135.22</c:v>
                </c:pt>
                <c:pt idx="33888">
                  <c:v>373.84</c:v>
                </c:pt>
                <c:pt idx="33889">
                  <c:v>71.39</c:v>
                </c:pt>
                <c:pt idx="33890">
                  <c:v>130.38</c:v>
                </c:pt>
                <c:pt idx="33891">
                  <c:v>182.85</c:v>
                </c:pt>
                <c:pt idx="33892">
                  <c:v>72.81</c:v>
                </c:pt>
                <c:pt idx="33893">
                  <c:v>101.08</c:v>
                </c:pt>
                <c:pt idx="33894">
                  <c:v>403.54</c:v>
                </c:pt>
                <c:pt idx="33895">
                  <c:v>360.38</c:v>
                </c:pt>
                <c:pt idx="33896">
                  <c:v>456.03</c:v>
                </c:pt>
                <c:pt idx="33897">
                  <c:v>1282.8599999999999</c:v>
                </c:pt>
                <c:pt idx="33898">
                  <c:v>38.369999999999997</c:v>
                </c:pt>
                <c:pt idx="33899">
                  <c:v>0.62</c:v>
                </c:pt>
                <c:pt idx="33900">
                  <c:v>24.06</c:v>
                </c:pt>
                <c:pt idx="33901">
                  <c:v>56.66</c:v>
                </c:pt>
                <c:pt idx="33902">
                  <c:v>270.67</c:v>
                </c:pt>
                <c:pt idx="33903">
                  <c:v>43.75</c:v>
                </c:pt>
                <c:pt idx="33904">
                  <c:v>209.2</c:v>
                </c:pt>
                <c:pt idx="33905">
                  <c:v>41.97</c:v>
                </c:pt>
                <c:pt idx="33906">
                  <c:v>85.39</c:v>
                </c:pt>
                <c:pt idx="33907">
                  <c:v>735.56</c:v>
                </c:pt>
                <c:pt idx="33908">
                  <c:v>0.62</c:v>
                </c:pt>
                <c:pt idx="33909">
                  <c:v>0.62</c:v>
                </c:pt>
                <c:pt idx="33910">
                  <c:v>144.36000000000001</c:v>
                </c:pt>
                <c:pt idx="33911">
                  <c:v>0.62</c:v>
                </c:pt>
                <c:pt idx="33912">
                  <c:v>418.52</c:v>
                </c:pt>
                <c:pt idx="33913">
                  <c:v>163.56</c:v>
                </c:pt>
                <c:pt idx="33914">
                  <c:v>0.62</c:v>
                </c:pt>
                <c:pt idx="33915">
                  <c:v>355.5</c:v>
                </c:pt>
                <c:pt idx="33916">
                  <c:v>411.86</c:v>
                </c:pt>
                <c:pt idx="33917">
                  <c:v>0.62</c:v>
                </c:pt>
                <c:pt idx="33918">
                  <c:v>18.14</c:v>
                </c:pt>
                <c:pt idx="33919">
                  <c:v>56.56</c:v>
                </c:pt>
                <c:pt idx="33920">
                  <c:v>0.62</c:v>
                </c:pt>
                <c:pt idx="33921">
                  <c:v>226.78</c:v>
                </c:pt>
                <c:pt idx="33922">
                  <c:v>298.74</c:v>
                </c:pt>
                <c:pt idx="33923">
                  <c:v>134.01</c:v>
                </c:pt>
                <c:pt idx="33924">
                  <c:v>101.99</c:v>
                </c:pt>
                <c:pt idx="33925">
                  <c:v>398.27</c:v>
                </c:pt>
                <c:pt idx="33926">
                  <c:v>990.08</c:v>
                </c:pt>
                <c:pt idx="33927">
                  <c:v>307.98</c:v>
                </c:pt>
                <c:pt idx="33928">
                  <c:v>0.62</c:v>
                </c:pt>
                <c:pt idx="33929">
                  <c:v>66.680000000000007</c:v>
                </c:pt>
                <c:pt idx="33930">
                  <c:v>234.68</c:v>
                </c:pt>
                <c:pt idx="33931">
                  <c:v>263.63</c:v>
                </c:pt>
                <c:pt idx="33932">
                  <c:v>48.24</c:v>
                </c:pt>
                <c:pt idx="33933">
                  <c:v>0.62</c:v>
                </c:pt>
                <c:pt idx="33934">
                  <c:v>42.95</c:v>
                </c:pt>
                <c:pt idx="33935">
                  <c:v>0.62</c:v>
                </c:pt>
                <c:pt idx="33936">
                  <c:v>128.43</c:v>
                </c:pt>
                <c:pt idx="33937">
                  <c:v>418.2</c:v>
                </c:pt>
                <c:pt idx="33938">
                  <c:v>105.23</c:v>
                </c:pt>
                <c:pt idx="33939">
                  <c:v>287.66000000000003</c:v>
                </c:pt>
                <c:pt idx="33940">
                  <c:v>155.91999999999999</c:v>
                </c:pt>
                <c:pt idx="33941">
                  <c:v>346.83</c:v>
                </c:pt>
                <c:pt idx="33942">
                  <c:v>210.28</c:v>
                </c:pt>
                <c:pt idx="33943">
                  <c:v>46.93</c:v>
                </c:pt>
                <c:pt idx="33944">
                  <c:v>67.239999999999995</c:v>
                </c:pt>
                <c:pt idx="33945">
                  <c:v>339.22</c:v>
                </c:pt>
                <c:pt idx="33946">
                  <c:v>110.73</c:v>
                </c:pt>
                <c:pt idx="33947">
                  <c:v>0.62</c:v>
                </c:pt>
                <c:pt idx="33948">
                  <c:v>108.04</c:v>
                </c:pt>
                <c:pt idx="33949">
                  <c:v>200.21</c:v>
                </c:pt>
                <c:pt idx="33950">
                  <c:v>166.16</c:v>
                </c:pt>
                <c:pt idx="33951">
                  <c:v>399.49</c:v>
                </c:pt>
                <c:pt idx="33952">
                  <c:v>0.62</c:v>
                </c:pt>
                <c:pt idx="33953">
                  <c:v>0.62</c:v>
                </c:pt>
                <c:pt idx="33954">
                  <c:v>176.37</c:v>
                </c:pt>
                <c:pt idx="33955">
                  <c:v>0.62</c:v>
                </c:pt>
                <c:pt idx="33956">
                  <c:v>312.94</c:v>
                </c:pt>
                <c:pt idx="33957">
                  <c:v>787.24</c:v>
                </c:pt>
                <c:pt idx="33958">
                  <c:v>752.66</c:v>
                </c:pt>
                <c:pt idx="33959">
                  <c:v>168.2</c:v>
                </c:pt>
                <c:pt idx="33960">
                  <c:v>152.22</c:v>
                </c:pt>
                <c:pt idx="33961">
                  <c:v>197.01</c:v>
                </c:pt>
                <c:pt idx="33962">
                  <c:v>270.3</c:v>
                </c:pt>
                <c:pt idx="33963">
                  <c:v>188.91</c:v>
                </c:pt>
                <c:pt idx="33964">
                  <c:v>341.89</c:v>
                </c:pt>
                <c:pt idx="33965">
                  <c:v>435.11</c:v>
                </c:pt>
                <c:pt idx="33966">
                  <c:v>120.91</c:v>
                </c:pt>
                <c:pt idx="33967">
                  <c:v>366.67</c:v>
                </c:pt>
                <c:pt idx="33968">
                  <c:v>334.53</c:v>
                </c:pt>
                <c:pt idx="33969">
                  <c:v>0.62</c:v>
                </c:pt>
                <c:pt idx="33970">
                  <c:v>94.37</c:v>
                </c:pt>
                <c:pt idx="33971">
                  <c:v>0.62</c:v>
                </c:pt>
                <c:pt idx="33972">
                  <c:v>178.51</c:v>
                </c:pt>
                <c:pt idx="33973">
                  <c:v>325.83</c:v>
                </c:pt>
                <c:pt idx="33974">
                  <c:v>0.62</c:v>
                </c:pt>
                <c:pt idx="33975">
                  <c:v>178.24</c:v>
                </c:pt>
                <c:pt idx="33976">
                  <c:v>295.22000000000003</c:v>
                </c:pt>
                <c:pt idx="33977">
                  <c:v>46.2</c:v>
                </c:pt>
                <c:pt idx="33978">
                  <c:v>117.85</c:v>
                </c:pt>
                <c:pt idx="33979">
                  <c:v>211.92</c:v>
                </c:pt>
                <c:pt idx="33980">
                  <c:v>100.83</c:v>
                </c:pt>
                <c:pt idx="33981">
                  <c:v>173.38</c:v>
                </c:pt>
                <c:pt idx="33982">
                  <c:v>227.79</c:v>
                </c:pt>
                <c:pt idx="33983">
                  <c:v>331.04</c:v>
                </c:pt>
                <c:pt idx="33984">
                  <c:v>24.86</c:v>
                </c:pt>
                <c:pt idx="33985">
                  <c:v>545.9</c:v>
                </c:pt>
                <c:pt idx="33986">
                  <c:v>74.84</c:v>
                </c:pt>
                <c:pt idx="33987">
                  <c:v>225.26</c:v>
                </c:pt>
                <c:pt idx="33988">
                  <c:v>0.62</c:v>
                </c:pt>
                <c:pt idx="33989">
                  <c:v>192.36</c:v>
                </c:pt>
                <c:pt idx="33990">
                  <c:v>243.71</c:v>
                </c:pt>
                <c:pt idx="33991">
                  <c:v>261.77999999999997</c:v>
                </c:pt>
                <c:pt idx="33992">
                  <c:v>159.9</c:v>
                </c:pt>
                <c:pt idx="33993">
                  <c:v>0.62</c:v>
                </c:pt>
                <c:pt idx="33994">
                  <c:v>68.900000000000006</c:v>
                </c:pt>
                <c:pt idx="33995">
                  <c:v>244.48</c:v>
                </c:pt>
                <c:pt idx="33996">
                  <c:v>0.62</c:v>
                </c:pt>
                <c:pt idx="33997">
                  <c:v>70.510000000000005</c:v>
                </c:pt>
                <c:pt idx="33998">
                  <c:v>746.15</c:v>
                </c:pt>
                <c:pt idx="33999">
                  <c:v>200.06</c:v>
                </c:pt>
                <c:pt idx="34000">
                  <c:v>250.32</c:v>
                </c:pt>
                <c:pt idx="34001">
                  <c:v>293.74</c:v>
                </c:pt>
                <c:pt idx="34002">
                  <c:v>0.62</c:v>
                </c:pt>
                <c:pt idx="34003">
                  <c:v>211.93</c:v>
                </c:pt>
                <c:pt idx="34004">
                  <c:v>144.96</c:v>
                </c:pt>
                <c:pt idx="34005">
                  <c:v>160.06</c:v>
                </c:pt>
                <c:pt idx="34006">
                  <c:v>202.19</c:v>
                </c:pt>
                <c:pt idx="34007">
                  <c:v>36.06</c:v>
                </c:pt>
                <c:pt idx="34008">
                  <c:v>119.52</c:v>
                </c:pt>
                <c:pt idx="34009">
                  <c:v>170.1</c:v>
                </c:pt>
                <c:pt idx="34010">
                  <c:v>286.2</c:v>
                </c:pt>
                <c:pt idx="34011">
                  <c:v>257.83999999999997</c:v>
                </c:pt>
                <c:pt idx="34012">
                  <c:v>45.51</c:v>
                </c:pt>
                <c:pt idx="34013">
                  <c:v>167.21</c:v>
                </c:pt>
                <c:pt idx="34014">
                  <c:v>401.92</c:v>
                </c:pt>
                <c:pt idx="34015">
                  <c:v>175.1</c:v>
                </c:pt>
                <c:pt idx="34016">
                  <c:v>209.81</c:v>
                </c:pt>
                <c:pt idx="34017">
                  <c:v>16.89</c:v>
                </c:pt>
                <c:pt idx="34018">
                  <c:v>364.69</c:v>
                </c:pt>
                <c:pt idx="34019">
                  <c:v>374.76</c:v>
                </c:pt>
                <c:pt idx="34020">
                  <c:v>498.76</c:v>
                </c:pt>
                <c:pt idx="34021">
                  <c:v>741.41</c:v>
                </c:pt>
                <c:pt idx="34022">
                  <c:v>236.25</c:v>
                </c:pt>
                <c:pt idx="34023">
                  <c:v>560.73</c:v>
                </c:pt>
                <c:pt idx="34024">
                  <c:v>366.18</c:v>
                </c:pt>
                <c:pt idx="34025">
                  <c:v>13.96</c:v>
                </c:pt>
                <c:pt idx="34026">
                  <c:v>515.73</c:v>
                </c:pt>
                <c:pt idx="34027">
                  <c:v>238.27</c:v>
                </c:pt>
                <c:pt idx="34028">
                  <c:v>466.17</c:v>
                </c:pt>
                <c:pt idx="34029">
                  <c:v>471.82</c:v>
                </c:pt>
                <c:pt idx="34030">
                  <c:v>248.12</c:v>
                </c:pt>
                <c:pt idx="34031">
                  <c:v>141.13999999999999</c:v>
                </c:pt>
                <c:pt idx="34032">
                  <c:v>38.770000000000003</c:v>
                </c:pt>
                <c:pt idx="34033">
                  <c:v>281.44</c:v>
                </c:pt>
                <c:pt idx="34034">
                  <c:v>0.62</c:v>
                </c:pt>
                <c:pt idx="34035">
                  <c:v>89.16</c:v>
                </c:pt>
                <c:pt idx="34036">
                  <c:v>369.05</c:v>
                </c:pt>
                <c:pt idx="34037">
                  <c:v>376.65</c:v>
                </c:pt>
                <c:pt idx="34038">
                  <c:v>906.6</c:v>
                </c:pt>
                <c:pt idx="34039">
                  <c:v>577.91999999999996</c:v>
                </c:pt>
                <c:pt idx="34040">
                  <c:v>269.43</c:v>
                </c:pt>
                <c:pt idx="34041">
                  <c:v>255.59</c:v>
                </c:pt>
                <c:pt idx="34042">
                  <c:v>388.12</c:v>
                </c:pt>
                <c:pt idx="34043">
                  <c:v>464.32</c:v>
                </c:pt>
                <c:pt idx="34044">
                  <c:v>641.6</c:v>
                </c:pt>
                <c:pt idx="34045">
                  <c:v>436.18</c:v>
                </c:pt>
                <c:pt idx="34046">
                  <c:v>153.79</c:v>
                </c:pt>
                <c:pt idx="34047">
                  <c:v>496.57</c:v>
                </c:pt>
                <c:pt idx="34048">
                  <c:v>357</c:v>
                </c:pt>
                <c:pt idx="34049">
                  <c:v>291.5</c:v>
                </c:pt>
                <c:pt idx="34050">
                  <c:v>77.23</c:v>
                </c:pt>
                <c:pt idx="34051">
                  <c:v>427.42</c:v>
                </c:pt>
                <c:pt idx="34052">
                  <c:v>28.41</c:v>
                </c:pt>
                <c:pt idx="34053">
                  <c:v>371.28</c:v>
                </c:pt>
                <c:pt idx="34054">
                  <c:v>364.7</c:v>
                </c:pt>
                <c:pt idx="34055">
                  <c:v>702.8</c:v>
                </c:pt>
                <c:pt idx="34056">
                  <c:v>454.33</c:v>
                </c:pt>
                <c:pt idx="34057">
                  <c:v>418.45</c:v>
                </c:pt>
                <c:pt idx="34058">
                  <c:v>402.89</c:v>
                </c:pt>
                <c:pt idx="34059">
                  <c:v>744.71</c:v>
                </c:pt>
                <c:pt idx="34060">
                  <c:v>493.58</c:v>
                </c:pt>
                <c:pt idx="34061">
                  <c:v>836.17</c:v>
                </c:pt>
                <c:pt idx="34062">
                  <c:v>214.56</c:v>
                </c:pt>
                <c:pt idx="34063">
                  <c:v>792.33</c:v>
                </c:pt>
                <c:pt idx="34064">
                  <c:v>833.7</c:v>
                </c:pt>
                <c:pt idx="34065">
                  <c:v>717.78</c:v>
                </c:pt>
                <c:pt idx="34066">
                  <c:v>865.7</c:v>
                </c:pt>
                <c:pt idx="34067">
                  <c:v>560.24</c:v>
                </c:pt>
                <c:pt idx="34068">
                  <c:v>530.84</c:v>
                </c:pt>
                <c:pt idx="34069">
                  <c:v>580.66999999999996</c:v>
                </c:pt>
                <c:pt idx="34070">
                  <c:v>645.69000000000005</c:v>
                </c:pt>
                <c:pt idx="34071">
                  <c:v>573.44000000000005</c:v>
                </c:pt>
                <c:pt idx="34072">
                  <c:v>581.16999999999996</c:v>
                </c:pt>
                <c:pt idx="34073">
                  <c:v>474.88</c:v>
                </c:pt>
                <c:pt idx="34074">
                  <c:v>690.92</c:v>
                </c:pt>
                <c:pt idx="34075">
                  <c:v>698.66</c:v>
                </c:pt>
                <c:pt idx="34076">
                  <c:v>1354.52</c:v>
                </c:pt>
                <c:pt idx="34077">
                  <c:v>1863.02</c:v>
                </c:pt>
                <c:pt idx="34078">
                  <c:v>1265.24</c:v>
                </c:pt>
                <c:pt idx="34079">
                  <c:v>733.33</c:v>
                </c:pt>
                <c:pt idx="34080">
                  <c:v>933.71</c:v>
                </c:pt>
                <c:pt idx="34081">
                  <c:v>1684.87</c:v>
                </c:pt>
                <c:pt idx="34082">
                  <c:v>1110.05</c:v>
                </c:pt>
                <c:pt idx="34083">
                  <c:v>1308.1300000000001</c:v>
                </c:pt>
                <c:pt idx="34084">
                  <c:v>1037.1199999999999</c:v>
                </c:pt>
                <c:pt idx="34085">
                  <c:v>1607.98</c:v>
                </c:pt>
                <c:pt idx="34086">
                  <c:v>1907.97</c:v>
                </c:pt>
                <c:pt idx="34087">
                  <c:v>547.13</c:v>
                </c:pt>
                <c:pt idx="34088">
                  <c:v>1401.96</c:v>
                </c:pt>
                <c:pt idx="34089">
                  <c:v>741.72</c:v>
                </c:pt>
                <c:pt idx="34090">
                  <c:v>1242.19</c:v>
                </c:pt>
                <c:pt idx="34091">
                  <c:v>1095.3499999999999</c:v>
                </c:pt>
                <c:pt idx="34092">
                  <c:v>1322.91</c:v>
                </c:pt>
                <c:pt idx="34093">
                  <c:v>1519.08</c:v>
                </c:pt>
                <c:pt idx="34094">
                  <c:v>884.3</c:v>
                </c:pt>
                <c:pt idx="34095">
                  <c:v>640.95000000000005</c:v>
                </c:pt>
                <c:pt idx="34096">
                  <c:v>1233.75</c:v>
                </c:pt>
                <c:pt idx="34097">
                  <c:v>2899.85</c:v>
                </c:pt>
                <c:pt idx="34098">
                  <c:v>248.69</c:v>
                </c:pt>
                <c:pt idx="34099">
                  <c:v>1601.03</c:v>
                </c:pt>
                <c:pt idx="34100">
                  <c:v>1723.32</c:v>
                </c:pt>
                <c:pt idx="34101">
                  <c:v>1306.23</c:v>
                </c:pt>
                <c:pt idx="34102">
                  <c:v>2272.9899999999998</c:v>
                </c:pt>
                <c:pt idx="34103">
                  <c:v>2711.88</c:v>
                </c:pt>
                <c:pt idx="34104">
                  <c:v>1373.96</c:v>
                </c:pt>
                <c:pt idx="34105">
                  <c:v>2722.31</c:v>
                </c:pt>
                <c:pt idx="34106">
                  <c:v>1965.27</c:v>
                </c:pt>
                <c:pt idx="34107">
                  <c:v>1638.76</c:v>
                </c:pt>
                <c:pt idx="34108">
                  <c:v>1794.91</c:v>
                </c:pt>
                <c:pt idx="34109">
                  <c:v>2836.34</c:v>
                </c:pt>
                <c:pt idx="34110">
                  <c:v>2591.4699999999998</c:v>
                </c:pt>
                <c:pt idx="34111">
                  <c:v>2905.42</c:v>
                </c:pt>
                <c:pt idx="34112">
                  <c:v>1819.37</c:v>
                </c:pt>
                <c:pt idx="34113">
                  <c:v>2402.6999999999998</c:v>
                </c:pt>
                <c:pt idx="34114">
                  <c:v>2160.59</c:v>
                </c:pt>
                <c:pt idx="34115">
                  <c:v>2133.84</c:v>
                </c:pt>
                <c:pt idx="34116">
                  <c:v>2569.7800000000002</c:v>
                </c:pt>
                <c:pt idx="34117">
                  <c:v>2309.3200000000002</c:v>
                </c:pt>
                <c:pt idx="34118">
                  <c:v>2458.13</c:v>
                </c:pt>
                <c:pt idx="34119">
                  <c:v>2248.9</c:v>
                </c:pt>
                <c:pt idx="34120">
                  <c:v>979.75</c:v>
                </c:pt>
                <c:pt idx="34121">
                  <c:v>2673.46</c:v>
                </c:pt>
                <c:pt idx="34122">
                  <c:v>2206.08</c:v>
                </c:pt>
                <c:pt idx="34123">
                  <c:v>2581.34</c:v>
                </c:pt>
                <c:pt idx="34124">
                  <c:v>3478.76</c:v>
                </c:pt>
                <c:pt idx="34125">
                  <c:v>2998.96</c:v>
                </c:pt>
                <c:pt idx="34126">
                  <c:v>4297.0600000000004</c:v>
                </c:pt>
                <c:pt idx="34127">
                  <c:v>3181.35</c:v>
                </c:pt>
                <c:pt idx="34128">
                  <c:v>5109.93</c:v>
                </c:pt>
                <c:pt idx="34129">
                  <c:v>2571.34</c:v>
                </c:pt>
                <c:pt idx="34130">
                  <c:v>1964.69</c:v>
                </c:pt>
                <c:pt idx="34131">
                  <c:v>3349.4</c:v>
                </c:pt>
                <c:pt idx="34132">
                  <c:v>2296.86</c:v>
                </c:pt>
                <c:pt idx="34133">
                  <c:v>2756.32</c:v>
                </c:pt>
                <c:pt idx="34134">
                  <c:v>2409.29</c:v>
                </c:pt>
                <c:pt idx="34135">
                  <c:v>1768.19</c:v>
                </c:pt>
                <c:pt idx="34136">
                  <c:v>2774.01</c:v>
                </c:pt>
                <c:pt idx="34137">
                  <c:v>2469.85</c:v>
                </c:pt>
                <c:pt idx="34138">
                  <c:v>2317.37</c:v>
                </c:pt>
                <c:pt idx="34139">
                  <c:v>1703.13</c:v>
                </c:pt>
                <c:pt idx="34140">
                  <c:v>1518.25</c:v>
                </c:pt>
                <c:pt idx="34141">
                  <c:v>2252.42</c:v>
                </c:pt>
                <c:pt idx="34142">
                  <c:v>1170.0899999999999</c:v>
                </c:pt>
                <c:pt idx="34143">
                  <c:v>1831.27</c:v>
                </c:pt>
                <c:pt idx="34144">
                  <c:v>2236.81</c:v>
                </c:pt>
                <c:pt idx="34145">
                  <c:v>1523.06</c:v>
                </c:pt>
                <c:pt idx="34146">
                  <c:v>2253.5100000000002</c:v>
                </c:pt>
                <c:pt idx="34147">
                  <c:v>2452.5300000000002</c:v>
                </c:pt>
                <c:pt idx="34148">
                  <c:v>2342.9299999999998</c:v>
                </c:pt>
                <c:pt idx="34149">
                  <c:v>2162.13</c:v>
                </c:pt>
                <c:pt idx="34150">
                  <c:v>2334.4899999999998</c:v>
                </c:pt>
                <c:pt idx="34151">
                  <c:v>1786.83</c:v>
                </c:pt>
                <c:pt idx="34152">
                  <c:v>2175.79</c:v>
                </c:pt>
                <c:pt idx="34153">
                  <c:v>2195.8000000000002</c:v>
                </c:pt>
                <c:pt idx="34154">
                  <c:v>1865.25</c:v>
                </c:pt>
                <c:pt idx="34155">
                  <c:v>1868.07</c:v>
                </c:pt>
                <c:pt idx="34156">
                  <c:v>1969.75</c:v>
                </c:pt>
                <c:pt idx="34157">
                  <c:v>2640.68</c:v>
                </c:pt>
                <c:pt idx="34158">
                  <c:v>3570.81</c:v>
                </c:pt>
                <c:pt idx="34159">
                  <c:v>1189.9100000000001</c:v>
                </c:pt>
                <c:pt idx="34160">
                  <c:v>1915.95</c:v>
                </c:pt>
                <c:pt idx="34161">
                  <c:v>2484.91</c:v>
                </c:pt>
                <c:pt idx="34162">
                  <c:v>1662.76</c:v>
                </c:pt>
                <c:pt idx="34163">
                  <c:v>2647.87</c:v>
                </c:pt>
                <c:pt idx="34164">
                  <c:v>701.7</c:v>
                </c:pt>
                <c:pt idx="34165">
                  <c:v>1632.21</c:v>
                </c:pt>
                <c:pt idx="34166">
                  <c:v>1607.58</c:v>
                </c:pt>
                <c:pt idx="34167">
                  <c:v>1632.51</c:v>
                </c:pt>
                <c:pt idx="34168">
                  <c:v>1595.93</c:v>
                </c:pt>
                <c:pt idx="34169">
                  <c:v>2290.37</c:v>
                </c:pt>
                <c:pt idx="34170">
                  <c:v>1997.38</c:v>
                </c:pt>
                <c:pt idx="34171">
                  <c:v>1666.53</c:v>
                </c:pt>
                <c:pt idx="34172">
                  <c:v>1702.17</c:v>
                </c:pt>
                <c:pt idx="34173">
                  <c:v>2281.42</c:v>
                </c:pt>
                <c:pt idx="34174">
                  <c:v>1253.53</c:v>
                </c:pt>
                <c:pt idx="34175">
                  <c:v>1508.06</c:v>
                </c:pt>
                <c:pt idx="34176">
                  <c:v>1772.16</c:v>
                </c:pt>
                <c:pt idx="34177">
                  <c:v>2525.1</c:v>
                </c:pt>
                <c:pt idx="34178">
                  <c:v>2761.04</c:v>
                </c:pt>
                <c:pt idx="34179">
                  <c:v>2210.4499999999998</c:v>
                </c:pt>
                <c:pt idx="34180">
                  <c:v>1847.28</c:v>
                </c:pt>
                <c:pt idx="34181">
                  <c:v>1935.67</c:v>
                </c:pt>
                <c:pt idx="34182">
                  <c:v>1665.8</c:v>
                </c:pt>
                <c:pt idx="34183">
                  <c:v>1701.16</c:v>
                </c:pt>
                <c:pt idx="34184">
                  <c:v>2851.86</c:v>
                </c:pt>
                <c:pt idx="34185">
                  <c:v>1743.58</c:v>
                </c:pt>
                <c:pt idx="34186">
                  <c:v>1487.83</c:v>
                </c:pt>
                <c:pt idx="34187">
                  <c:v>1823.72</c:v>
                </c:pt>
                <c:pt idx="34188">
                  <c:v>1893.46</c:v>
                </c:pt>
                <c:pt idx="34189">
                  <c:v>1932.68</c:v>
                </c:pt>
                <c:pt idx="34190">
                  <c:v>2788.71</c:v>
                </c:pt>
                <c:pt idx="34191">
                  <c:v>1760.86</c:v>
                </c:pt>
                <c:pt idx="34192">
                  <c:v>1100.31</c:v>
                </c:pt>
                <c:pt idx="34193">
                  <c:v>1534.66</c:v>
                </c:pt>
                <c:pt idx="34194">
                  <c:v>1400.79</c:v>
                </c:pt>
                <c:pt idx="34195">
                  <c:v>2096.02</c:v>
                </c:pt>
                <c:pt idx="34196">
                  <c:v>1745.07</c:v>
                </c:pt>
                <c:pt idx="34197">
                  <c:v>2724.03</c:v>
                </c:pt>
                <c:pt idx="34198">
                  <c:v>2241.0300000000002</c:v>
                </c:pt>
                <c:pt idx="34199">
                  <c:v>2837.35</c:v>
                </c:pt>
                <c:pt idx="34200">
                  <c:v>2815.05</c:v>
                </c:pt>
                <c:pt idx="34201">
                  <c:v>1648.38</c:v>
                </c:pt>
                <c:pt idx="34202">
                  <c:v>2359.27</c:v>
                </c:pt>
                <c:pt idx="34203">
                  <c:v>1914.62</c:v>
                </c:pt>
                <c:pt idx="34204">
                  <c:v>797.08</c:v>
                </c:pt>
                <c:pt idx="34205">
                  <c:v>2374.9899999999998</c:v>
                </c:pt>
                <c:pt idx="34206">
                  <c:v>1548.52</c:v>
                </c:pt>
                <c:pt idx="34207">
                  <c:v>1810.35</c:v>
                </c:pt>
                <c:pt idx="34208">
                  <c:v>2587.64</c:v>
                </c:pt>
                <c:pt idx="34209">
                  <c:v>1923.07</c:v>
                </c:pt>
                <c:pt idx="34210">
                  <c:v>2051.89</c:v>
                </c:pt>
                <c:pt idx="34211">
                  <c:v>2076.14</c:v>
                </c:pt>
                <c:pt idx="34212">
                  <c:v>1898.96</c:v>
                </c:pt>
                <c:pt idx="34213">
                  <c:v>1831.17</c:v>
                </c:pt>
                <c:pt idx="34214">
                  <c:v>1929.6</c:v>
                </c:pt>
                <c:pt idx="34215">
                  <c:v>1673.95</c:v>
                </c:pt>
                <c:pt idx="34216">
                  <c:v>4413.96</c:v>
                </c:pt>
                <c:pt idx="34217">
                  <c:v>1374.13</c:v>
                </c:pt>
                <c:pt idx="34218">
                  <c:v>1970.77</c:v>
                </c:pt>
                <c:pt idx="34219">
                  <c:v>2143.31</c:v>
                </c:pt>
                <c:pt idx="34220">
                  <c:v>2016.06</c:v>
                </c:pt>
                <c:pt idx="34221">
                  <c:v>2461.3000000000002</c:v>
                </c:pt>
                <c:pt idx="34222">
                  <c:v>2144.14</c:v>
                </c:pt>
                <c:pt idx="34223">
                  <c:v>1942.87</c:v>
                </c:pt>
                <c:pt idx="34224">
                  <c:v>1747.56</c:v>
                </c:pt>
                <c:pt idx="34225">
                  <c:v>2043.44</c:v>
                </c:pt>
                <c:pt idx="34226">
                  <c:v>2275.3000000000002</c:v>
                </c:pt>
                <c:pt idx="34227">
                  <c:v>1837.62</c:v>
                </c:pt>
                <c:pt idx="34228">
                  <c:v>1847.25</c:v>
                </c:pt>
                <c:pt idx="34229">
                  <c:v>2398.0700000000002</c:v>
                </c:pt>
                <c:pt idx="34230">
                  <c:v>2672.05</c:v>
                </c:pt>
                <c:pt idx="34231">
                  <c:v>2328.41</c:v>
                </c:pt>
                <c:pt idx="34232">
                  <c:v>1737.61</c:v>
                </c:pt>
                <c:pt idx="34233">
                  <c:v>1158.95</c:v>
                </c:pt>
                <c:pt idx="34234">
                  <c:v>2248.34</c:v>
                </c:pt>
                <c:pt idx="34235">
                  <c:v>2498.7399999999998</c:v>
                </c:pt>
                <c:pt idx="34236">
                  <c:v>1689.19</c:v>
                </c:pt>
                <c:pt idx="34237">
                  <c:v>2032.29</c:v>
                </c:pt>
                <c:pt idx="34238">
                  <c:v>2452.63</c:v>
                </c:pt>
                <c:pt idx="34239">
                  <c:v>2295.77</c:v>
                </c:pt>
                <c:pt idx="34240">
                  <c:v>2308.4</c:v>
                </c:pt>
                <c:pt idx="34241">
                  <c:v>1925.8</c:v>
                </c:pt>
                <c:pt idx="34242">
                  <c:v>1654.1</c:v>
                </c:pt>
                <c:pt idx="34243">
                  <c:v>2270.91</c:v>
                </c:pt>
                <c:pt idx="34244">
                  <c:v>2765.78</c:v>
                </c:pt>
                <c:pt idx="34245">
                  <c:v>2303.52</c:v>
                </c:pt>
                <c:pt idx="34246">
                  <c:v>2191.5300000000002</c:v>
                </c:pt>
                <c:pt idx="34247">
                  <c:v>2265.9</c:v>
                </c:pt>
                <c:pt idx="34248">
                  <c:v>2213.81</c:v>
                </c:pt>
                <c:pt idx="34249">
                  <c:v>2090.64</c:v>
                </c:pt>
                <c:pt idx="34250">
                  <c:v>1882.68</c:v>
                </c:pt>
                <c:pt idx="34251">
                  <c:v>2199.6</c:v>
                </c:pt>
                <c:pt idx="34252">
                  <c:v>2361.46</c:v>
                </c:pt>
                <c:pt idx="34253">
                  <c:v>2034.78</c:v>
                </c:pt>
                <c:pt idx="34254">
                  <c:v>1991.05</c:v>
                </c:pt>
                <c:pt idx="34255">
                  <c:v>2653.65</c:v>
                </c:pt>
                <c:pt idx="34256">
                  <c:v>2129.23</c:v>
                </c:pt>
                <c:pt idx="34257">
                  <c:v>2619.44</c:v>
                </c:pt>
                <c:pt idx="34258">
                  <c:v>2647.73</c:v>
                </c:pt>
                <c:pt idx="34259">
                  <c:v>4251.6499999999996</c:v>
                </c:pt>
                <c:pt idx="34260">
                  <c:v>3359.27</c:v>
                </c:pt>
                <c:pt idx="34261">
                  <c:v>1758.85</c:v>
                </c:pt>
                <c:pt idx="34262">
                  <c:v>1845.37</c:v>
                </c:pt>
                <c:pt idx="34263">
                  <c:v>1752.3</c:v>
                </c:pt>
                <c:pt idx="34264">
                  <c:v>2440.81</c:v>
                </c:pt>
                <c:pt idx="34265">
                  <c:v>1987.4</c:v>
                </c:pt>
                <c:pt idx="34266">
                  <c:v>2641.59</c:v>
                </c:pt>
                <c:pt idx="34267">
                  <c:v>1678.89</c:v>
                </c:pt>
                <c:pt idx="34268">
                  <c:v>2206.88</c:v>
                </c:pt>
                <c:pt idx="34269">
                  <c:v>1904.27</c:v>
                </c:pt>
                <c:pt idx="34270">
                  <c:v>3346.87</c:v>
                </c:pt>
                <c:pt idx="34271">
                  <c:v>117.76</c:v>
                </c:pt>
                <c:pt idx="34272">
                  <c:v>1779.58</c:v>
                </c:pt>
                <c:pt idx="34273">
                  <c:v>2234.96</c:v>
                </c:pt>
                <c:pt idx="34274">
                  <c:v>1987.29</c:v>
                </c:pt>
                <c:pt idx="34275">
                  <c:v>1988.37</c:v>
                </c:pt>
                <c:pt idx="34276">
                  <c:v>2092.23</c:v>
                </c:pt>
                <c:pt idx="34277">
                  <c:v>1869.47</c:v>
                </c:pt>
                <c:pt idx="34278">
                  <c:v>2776.29</c:v>
                </c:pt>
                <c:pt idx="34279">
                  <c:v>2731.86</c:v>
                </c:pt>
                <c:pt idx="34280">
                  <c:v>1260.49</c:v>
                </c:pt>
                <c:pt idx="34281">
                  <c:v>1435.82</c:v>
                </c:pt>
                <c:pt idx="34282">
                  <c:v>1830.58</c:v>
                </c:pt>
                <c:pt idx="34283">
                  <c:v>2746.55</c:v>
                </c:pt>
                <c:pt idx="34284">
                  <c:v>2664.97</c:v>
                </c:pt>
                <c:pt idx="34285">
                  <c:v>2376.7800000000002</c:v>
                </c:pt>
                <c:pt idx="34286">
                  <c:v>2149.42</c:v>
                </c:pt>
                <c:pt idx="34287">
                  <c:v>1822.12</c:v>
                </c:pt>
                <c:pt idx="34288">
                  <c:v>2236.84</c:v>
                </c:pt>
                <c:pt idx="34289">
                  <c:v>2000.73</c:v>
                </c:pt>
                <c:pt idx="34290">
                  <c:v>2104.63</c:v>
                </c:pt>
                <c:pt idx="34291">
                  <c:v>2271.4699999999998</c:v>
                </c:pt>
                <c:pt idx="34292">
                  <c:v>1877.46</c:v>
                </c:pt>
                <c:pt idx="34293">
                  <c:v>2135.42</c:v>
                </c:pt>
                <c:pt idx="34294">
                  <c:v>2268.33</c:v>
                </c:pt>
                <c:pt idx="34295">
                  <c:v>2737.26</c:v>
                </c:pt>
                <c:pt idx="34296">
                  <c:v>1468.03</c:v>
                </c:pt>
                <c:pt idx="34297">
                  <c:v>2017.14</c:v>
                </c:pt>
                <c:pt idx="34298">
                  <c:v>1794.28</c:v>
                </c:pt>
                <c:pt idx="34299">
                  <c:v>1765.96</c:v>
                </c:pt>
                <c:pt idx="34300">
                  <c:v>2750.28</c:v>
                </c:pt>
                <c:pt idx="34301">
                  <c:v>2895.81</c:v>
                </c:pt>
                <c:pt idx="34302">
                  <c:v>1795.81</c:v>
                </c:pt>
                <c:pt idx="34303">
                  <c:v>1570.43</c:v>
                </c:pt>
                <c:pt idx="34304">
                  <c:v>2355.79</c:v>
                </c:pt>
                <c:pt idx="34305">
                  <c:v>1881.49</c:v>
                </c:pt>
                <c:pt idx="34306">
                  <c:v>1998.7</c:v>
                </c:pt>
                <c:pt idx="34307">
                  <c:v>2208.52</c:v>
                </c:pt>
                <c:pt idx="34308">
                  <c:v>2168.44</c:v>
                </c:pt>
                <c:pt idx="34309">
                  <c:v>2040.6</c:v>
                </c:pt>
                <c:pt idx="34310">
                  <c:v>2162.33</c:v>
                </c:pt>
                <c:pt idx="34311">
                  <c:v>2372.7800000000002</c:v>
                </c:pt>
                <c:pt idx="34312">
                  <c:v>1500.21</c:v>
                </c:pt>
                <c:pt idx="34313">
                  <c:v>1980.53</c:v>
                </c:pt>
                <c:pt idx="34314">
                  <c:v>2193.9299999999998</c:v>
                </c:pt>
                <c:pt idx="34315">
                  <c:v>1469.92</c:v>
                </c:pt>
                <c:pt idx="34316">
                  <c:v>1474.14</c:v>
                </c:pt>
                <c:pt idx="34317">
                  <c:v>2291.77</c:v>
                </c:pt>
                <c:pt idx="34318">
                  <c:v>2327.7600000000002</c:v>
                </c:pt>
                <c:pt idx="34319">
                  <c:v>1812.68</c:v>
                </c:pt>
                <c:pt idx="34320">
                  <c:v>3514.27</c:v>
                </c:pt>
                <c:pt idx="34321">
                  <c:v>2268.9899999999998</c:v>
                </c:pt>
                <c:pt idx="34322">
                  <c:v>1848.21</c:v>
                </c:pt>
                <c:pt idx="34323">
                  <c:v>1727.83</c:v>
                </c:pt>
                <c:pt idx="34324">
                  <c:v>1930.73</c:v>
                </c:pt>
                <c:pt idx="34325">
                  <c:v>2004.98</c:v>
                </c:pt>
                <c:pt idx="34326">
                  <c:v>1401.54</c:v>
                </c:pt>
                <c:pt idx="34327">
                  <c:v>2059.84</c:v>
                </c:pt>
                <c:pt idx="34328">
                  <c:v>2645.53</c:v>
                </c:pt>
                <c:pt idx="34329">
                  <c:v>1927.67</c:v>
                </c:pt>
                <c:pt idx="34330">
                  <c:v>2629.11</c:v>
                </c:pt>
                <c:pt idx="34331">
                  <c:v>2043.91</c:v>
                </c:pt>
                <c:pt idx="34332">
                  <c:v>1982.74</c:v>
                </c:pt>
                <c:pt idx="34333">
                  <c:v>2565.31</c:v>
                </c:pt>
                <c:pt idx="34334">
                  <c:v>1709.09</c:v>
                </c:pt>
                <c:pt idx="34335">
                  <c:v>2298.04</c:v>
                </c:pt>
                <c:pt idx="34336">
                  <c:v>1915.6</c:v>
                </c:pt>
                <c:pt idx="34337">
                  <c:v>1931.7</c:v>
                </c:pt>
                <c:pt idx="34338">
                  <c:v>2262.5300000000002</c:v>
                </c:pt>
                <c:pt idx="34339">
                  <c:v>1522.9</c:v>
                </c:pt>
                <c:pt idx="34340">
                  <c:v>1516.93</c:v>
                </c:pt>
                <c:pt idx="34341">
                  <c:v>2037.27</c:v>
                </c:pt>
                <c:pt idx="34342">
                  <c:v>2427.85</c:v>
                </c:pt>
                <c:pt idx="34343">
                  <c:v>2488.83</c:v>
                </c:pt>
                <c:pt idx="34344">
                  <c:v>2863.91</c:v>
                </c:pt>
                <c:pt idx="34345">
                  <c:v>3523.43</c:v>
                </c:pt>
                <c:pt idx="34346">
                  <c:v>3515.8</c:v>
                </c:pt>
                <c:pt idx="34347">
                  <c:v>2383.83</c:v>
                </c:pt>
                <c:pt idx="34348">
                  <c:v>1824.02</c:v>
                </c:pt>
                <c:pt idx="34349">
                  <c:v>2260.1</c:v>
                </c:pt>
                <c:pt idx="34350">
                  <c:v>2491.96</c:v>
                </c:pt>
                <c:pt idx="34351">
                  <c:v>2677.21</c:v>
                </c:pt>
                <c:pt idx="34352">
                  <c:v>2424.4299999999998</c:v>
                </c:pt>
                <c:pt idx="34353">
                  <c:v>2458</c:v>
                </c:pt>
                <c:pt idx="34354">
                  <c:v>2453.9699999999998</c:v>
                </c:pt>
                <c:pt idx="34355">
                  <c:v>3234.14</c:v>
                </c:pt>
                <c:pt idx="34356">
                  <c:v>2482.96</c:v>
                </c:pt>
                <c:pt idx="34357">
                  <c:v>1950.03</c:v>
                </c:pt>
                <c:pt idx="34358">
                  <c:v>2200.7399999999998</c:v>
                </c:pt>
                <c:pt idx="34359">
                  <c:v>2188.2199999999998</c:v>
                </c:pt>
                <c:pt idx="34360">
                  <c:v>1963.96</c:v>
                </c:pt>
                <c:pt idx="34361">
                  <c:v>1523.19</c:v>
                </c:pt>
                <c:pt idx="34362">
                  <c:v>2887.7</c:v>
                </c:pt>
                <c:pt idx="34363">
                  <c:v>2034.15</c:v>
                </c:pt>
                <c:pt idx="34364">
                  <c:v>1648.71</c:v>
                </c:pt>
                <c:pt idx="34365">
                  <c:v>1506.85</c:v>
                </c:pt>
                <c:pt idx="34366">
                  <c:v>2964.54</c:v>
                </c:pt>
                <c:pt idx="34367">
                  <c:v>1962.13</c:v>
                </c:pt>
                <c:pt idx="34368">
                  <c:v>1585.78</c:v>
                </c:pt>
                <c:pt idx="34369">
                  <c:v>1521.32</c:v>
                </c:pt>
                <c:pt idx="34370">
                  <c:v>2470.4</c:v>
                </c:pt>
                <c:pt idx="34371">
                  <c:v>2166.4299999999998</c:v>
                </c:pt>
                <c:pt idx="34372">
                  <c:v>2448.08</c:v>
                </c:pt>
                <c:pt idx="34373">
                  <c:v>2471.0500000000002</c:v>
                </c:pt>
                <c:pt idx="34374">
                  <c:v>2430.37</c:v>
                </c:pt>
                <c:pt idx="34375">
                  <c:v>2427.91</c:v>
                </c:pt>
                <c:pt idx="34376">
                  <c:v>2488.14</c:v>
                </c:pt>
                <c:pt idx="34377">
                  <c:v>2311.59</c:v>
                </c:pt>
                <c:pt idx="34378">
                  <c:v>1746.24</c:v>
                </c:pt>
                <c:pt idx="34379">
                  <c:v>2162.6</c:v>
                </c:pt>
                <c:pt idx="34380">
                  <c:v>1950.79</c:v>
                </c:pt>
                <c:pt idx="34381">
                  <c:v>2837.99</c:v>
                </c:pt>
                <c:pt idx="34382">
                  <c:v>2056.62</c:v>
                </c:pt>
                <c:pt idx="34383">
                  <c:v>2038.45</c:v>
                </c:pt>
                <c:pt idx="34384">
                  <c:v>1266.1300000000001</c:v>
                </c:pt>
                <c:pt idx="34385">
                  <c:v>1377.55</c:v>
                </c:pt>
                <c:pt idx="34386">
                  <c:v>1640.74</c:v>
                </c:pt>
                <c:pt idx="34387">
                  <c:v>2104.36</c:v>
                </c:pt>
                <c:pt idx="34388">
                  <c:v>1888.06</c:v>
                </c:pt>
                <c:pt idx="34389">
                  <c:v>3163.6</c:v>
                </c:pt>
                <c:pt idx="34390">
                  <c:v>2319.86</c:v>
                </c:pt>
                <c:pt idx="34391">
                  <c:v>1921.09</c:v>
                </c:pt>
                <c:pt idx="34392">
                  <c:v>2234.5500000000002</c:v>
                </c:pt>
                <c:pt idx="34393">
                  <c:v>2437.62</c:v>
                </c:pt>
                <c:pt idx="34394">
                  <c:v>1565.45</c:v>
                </c:pt>
                <c:pt idx="34395">
                  <c:v>1928.46</c:v>
                </c:pt>
                <c:pt idx="34396">
                  <c:v>1971.65</c:v>
                </c:pt>
                <c:pt idx="34397">
                  <c:v>1670.75</c:v>
                </c:pt>
                <c:pt idx="34398">
                  <c:v>2538.02</c:v>
                </c:pt>
                <c:pt idx="34399">
                  <c:v>1925.27</c:v>
                </c:pt>
                <c:pt idx="34400">
                  <c:v>3172.93</c:v>
                </c:pt>
                <c:pt idx="34401">
                  <c:v>1778.01</c:v>
                </c:pt>
                <c:pt idx="34402">
                  <c:v>2463.4299999999998</c:v>
                </c:pt>
                <c:pt idx="34403">
                  <c:v>2061.8000000000002</c:v>
                </c:pt>
                <c:pt idx="34404">
                  <c:v>2420.81</c:v>
                </c:pt>
                <c:pt idx="34405">
                  <c:v>2055.4</c:v>
                </c:pt>
                <c:pt idx="34406">
                  <c:v>2277.1799999999998</c:v>
                </c:pt>
                <c:pt idx="34407">
                  <c:v>1652.13</c:v>
                </c:pt>
                <c:pt idx="34408">
                  <c:v>2223.9299999999998</c:v>
                </c:pt>
                <c:pt idx="34409">
                  <c:v>1928.49</c:v>
                </c:pt>
                <c:pt idx="34410">
                  <c:v>1918.31</c:v>
                </c:pt>
                <c:pt idx="34411">
                  <c:v>1453.99</c:v>
                </c:pt>
                <c:pt idx="34412">
                  <c:v>1956.01</c:v>
                </c:pt>
                <c:pt idx="34413">
                  <c:v>1923.83</c:v>
                </c:pt>
                <c:pt idx="34414">
                  <c:v>1520.87</c:v>
                </c:pt>
                <c:pt idx="34415">
                  <c:v>1790.55</c:v>
                </c:pt>
                <c:pt idx="34416">
                  <c:v>3094.49</c:v>
                </c:pt>
                <c:pt idx="34417">
                  <c:v>2273.91</c:v>
                </c:pt>
                <c:pt idx="34418">
                  <c:v>1964.38</c:v>
                </c:pt>
                <c:pt idx="34419">
                  <c:v>1576.26</c:v>
                </c:pt>
                <c:pt idx="34420">
                  <c:v>2559.5500000000002</c:v>
                </c:pt>
                <c:pt idx="34421">
                  <c:v>2848.2</c:v>
                </c:pt>
                <c:pt idx="34422">
                  <c:v>2112.2399999999998</c:v>
                </c:pt>
                <c:pt idx="34423">
                  <c:v>2188.91</c:v>
                </c:pt>
                <c:pt idx="34424">
                  <c:v>2029.44</c:v>
                </c:pt>
                <c:pt idx="34425">
                  <c:v>2788.23</c:v>
                </c:pt>
                <c:pt idx="34426">
                  <c:v>2117.9</c:v>
                </c:pt>
                <c:pt idx="34427">
                  <c:v>1371.47</c:v>
                </c:pt>
                <c:pt idx="34428">
                  <c:v>2033.7</c:v>
                </c:pt>
                <c:pt idx="34429">
                  <c:v>2407.92</c:v>
                </c:pt>
                <c:pt idx="34430">
                  <c:v>2463.83</c:v>
                </c:pt>
                <c:pt idx="34431">
                  <c:v>3506.13</c:v>
                </c:pt>
                <c:pt idx="34432">
                  <c:v>2016.27</c:v>
                </c:pt>
                <c:pt idx="34433">
                  <c:v>1778.99</c:v>
                </c:pt>
                <c:pt idx="34434">
                  <c:v>2221.89</c:v>
                </c:pt>
                <c:pt idx="34435">
                  <c:v>2145.92</c:v>
                </c:pt>
                <c:pt idx="34436">
                  <c:v>2614.4899999999998</c:v>
                </c:pt>
                <c:pt idx="34437">
                  <c:v>1710.59</c:v>
                </c:pt>
                <c:pt idx="34438">
                  <c:v>1861.45</c:v>
                </c:pt>
                <c:pt idx="34439">
                  <c:v>2635.72</c:v>
                </c:pt>
                <c:pt idx="34440">
                  <c:v>1983.4</c:v>
                </c:pt>
                <c:pt idx="34441">
                  <c:v>2117.9299999999998</c:v>
                </c:pt>
                <c:pt idx="34442">
                  <c:v>2139.89</c:v>
                </c:pt>
                <c:pt idx="34443">
                  <c:v>3383.7</c:v>
                </c:pt>
                <c:pt idx="34444">
                  <c:v>669.61</c:v>
                </c:pt>
                <c:pt idx="34445">
                  <c:v>2294.42</c:v>
                </c:pt>
                <c:pt idx="34446">
                  <c:v>2556.9699999999998</c:v>
                </c:pt>
                <c:pt idx="34447">
                  <c:v>1915.68</c:v>
                </c:pt>
                <c:pt idx="34448">
                  <c:v>2400.44</c:v>
                </c:pt>
                <c:pt idx="34449">
                  <c:v>1564.5</c:v>
                </c:pt>
                <c:pt idx="34450">
                  <c:v>1844.59</c:v>
                </c:pt>
                <c:pt idx="34451">
                  <c:v>2881.96</c:v>
                </c:pt>
                <c:pt idx="34452">
                  <c:v>1928.63</c:v>
                </c:pt>
                <c:pt idx="34453">
                  <c:v>2338.8200000000002</c:v>
                </c:pt>
                <c:pt idx="34454">
                  <c:v>2358.29</c:v>
                </c:pt>
                <c:pt idx="34455">
                  <c:v>1750.56</c:v>
                </c:pt>
                <c:pt idx="34456">
                  <c:v>1703.54</c:v>
                </c:pt>
                <c:pt idx="34457">
                  <c:v>2041.18</c:v>
                </c:pt>
                <c:pt idx="34458">
                  <c:v>1551.64</c:v>
                </c:pt>
                <c:pt idx="34459">
                  <c:v>2027.1</c:v>
                </c:pt>
                <c:pt idx="34460">
                  <c:v>2102.4299999999998</c:v>
                </c:pt>
                <c:pt idx="34461">
                  <c:v>2249.6799999999998</c:v>
                </c:pt>
                <c:pt idx="34462">
                  <c:v>1887.05</c:v>
                </c:pt>
                <c:pt idx="34463">
                  <c:v>1981.56</c:v>
                </c:pt>
                <c:pt idx="34464">
                  <c:v>2046.33</c:v>
                </c:pt>
                <c:pt idx="34465">
                  <c:v>1766.45</c:v>
                </c:pt>
                <c:pt idx="34466">
                  <c:v>1903.37</c:v>
                </c:pt>
                <c:pt idx="34467">
                  <c:v>1748.45</c:v>
                </c:pt>
                <c:pt idx="34468">
                  <c:v>1877.11</c:v>
                </c:pt>
                <c:pt idx="34469">
                  <c:v>1976.83</c:v>
                </c:pt>
                <c:pt idx="34470">
                  <c:v>1937.75</c:v>
                </c:pt>
                <c:pt idx="34471">
                  <c:v>1964.31</c:v>
                </c:pt>
                <c:pt idx="34472">
                  <c:v>1896.36</c:v>
                </c:pt>
                <c:pt idx="34473">
                  <c:v>1938.35</c:v>
                </c:pt>
                <c:pt idx="34474">
                  <c:v>3895.97</c:v>
                </c:pt>
                <c:pt idx="34475">
                  <c:v>2060.8200000000002</c:v>
                </c:pt>
                <c:pt idx="34476">
                  <c:v>1633.16</c:v>
                </c:pt>
                <c:pt idx="34477">
                  <c:v>2504.44</c:v>
                </c:pt>
                <c:pt idx="34478">
                  <c:v>2679.99</c:v>
                </c:pt>
                <c:pt idx="34479">
                  <c:v>1451.54</c:v>
                </c:pt>
                <c:pt idx="34480">
                  <c:v>1645.81</c:v>
                </c:pt>
                <c:pt idx="34481">
                  <c:v>1546.47</c:v>
                </c:pt>
                <c:pt idx="34482">
                  <c:v>2254.88</c:v>
                </c:pt>
                <c:pt idx="34483">
                  <c:v>2361.92</c:v>
                </c:pt>
                <c:pt idx="34484">
                  <c:v>1935.48</c:v>
                </c:pt>
                <c:pt idx="34485">
                  <c:v>2176.89</c:v>
                </c:pt>
                <c:pt idx="34486">
                  <c:v>2654.45</c:v>
                </c:pt>
                <c:pt idx="34487">
                  <c:v>2005.75</c:v>
                </c:pt>
                <c:pt idx="34488">
                  <c:v>2739.24</c:v>
                </c:pt>
                <c:pt idx="34489">
                  <c:v>2011.4</c:v>
                </c:pt>
                <c:pt idx="34490">
                  <c:v>1998.89</c:v>
                </c:pt>
                <c:pt idx="34491">
                  <c:v>2809.64</c:v>
                </c:pt>
                <c:pt idx="34492">
                  <c:v>2253.69</c:v>
                </c:pt>
                <c:pt idx="34493">
                  <c:v>2927.26</c:v>
                </c:pt>
                <c:pt idx="34494">
                  <c:v>2653.41</c:v>
                </c:pt>
                <c:pt idx="34495">
                  <c:v>2232.71</c:v>
                </c:pt>
                <c:pt idx="34496">
                  <c:v>2158.84</c:v>
                </c:pt>
                <c:pt idx="34497">
                  <c:v>2116.71</c:v>
                </c:pt>
                <c:pt idx="34498">
                  <c:v>1972.38</c:v>
                </c:pt>
                <c:pt idx="34499">
                  <c:v>2242.39</c:v>
                </c:pt>
                <c:pt idx="34500">
                  <c:v>2244.65</c:v>
                </c:pt>
                <c:pt idx="34501">
                  <c:v>3079.89</c:v>
                </c:pt>
                <c:pt idx="34502">
                  <c:v>2121.98</c:v>
                </c:pt>
                <c:pt idx="34503">
                  <c:v>1082</c:v>
                </c:pt>
                <c:pt idx="34504">
                  <c:v>2565.7600000000002</c:v>
                </c:pt>
                <c:pt idx="34505">
                  <c:v>2340.25</c:v>
                </c:pt>
                <c:pt idx="34506">
                  <c:v>2001.39</c:v>
                </c:pt>
                <c:pt idx="34507">
                  <c:v>2544.21</c:v>
                </c:pt>
                <c:pt idx="34508">
                  <c:v>1952.08</c:v>
                </c:pt>
                <c:pt idx="34509">
                  <c:v>1423.76</c:v>
                </c:pt>
                <c:pt idx="34510">
                  <c:v>1835.73</c:v>
                </c:pt>
                <c:pt idx="34511">
                  <c:v>1794.06</c:v>
                </c:pt>
                <c:pt idx="34512">
                  <c:v>2113.7800000000002</c:v>
                </c:pt>
                <c:pt idx="34513">
                  <c:v>1769.46</c:v>
                </c:pt>
                <c:pt idx="34514">
                  <c:v>1410.12</c:v>
                </c:pt>
                <c:pt idx="34515">
                  <c:v>2684.81</c:v>
                </c:pt>
                <c:pt idx="34516">
                  <c:v>2271.0100000000002</c:v>
                </c:pt>
                <c:pt idx="34517">
                  <c:v>2053.69</c:v>
                </c:pt>
                <c:pt idx="34518">
                  <c:v>3237.58</c:v>
                </c:pt>
                <c:pt idx="34519">
                  <c:v>1875.18</c:v>
                </c:pt>
                <c:pt idx="34520">
                  <c:v>1693.05</c:v>
                </c:pt>
                <c:pt idx="34521">
                  <c:v>1989.6</c:v>
                </c:pt>
                <c:pt idx="34522">
                  <c:v>1989.37</c:v>
                </c:pt>
                <c:pt idx="34523">
                  <c:v>1587.34</c:v>
                </c:pt>
                <c:pt idx="34524">
                  <c:v>2378.58</c:v>
                </c:pt>
                <c:pt idx="34525">
                  <c:v>2518.11</c:v>
                </c:pt>
                <c:pt idx="34526">
                  <c:v>2359.81</c:v>
                </c:pt>
                <c:pt idx="34527">
                  <c:v>2034.08</c:v>
                </c:pt>
                <c:pt idx="34528">
                  <c:v>2245.73</c:v>
                </c:pt>
                <c:pt idx="34529">
                  <c:v>1521.79</c:v>
                </c:pt>
                <c:pt idx="34530">
                  <c:v>2232.16</c:v>
                </c:pt>
                <c:pt idx="34531">
                  <c:v>1813.03</c:v>
                </c:pt>
                <c:pt idx="34532">
                  <c:v>2485.25</c:v>
                </c:pt>
                <c:pt idx="34533">
                  <c:v>2641.92</c:v>
                </c:pt>
                <c:pt idx="34534">
                  <c:v>1261.24</c:v>
                </c:pt>
                <c:pt idx="34535">
                  <c:v>2713.42</c:v>
                </c:pt>
                <c:pt idx="34536">
                  <c:v>2469.44</c:v>
                </c:pt>
                <c:pt idx="34537">
                  <c:v>1490.67</c:v>
                </c:pt>
                <c:pt idx="34538">
                  <c:v>1696.38</c:v>
                </c:pt>
                <c:pt idx="34539">
                  <c:v>1492.53</c:v>
                </c:pt>
                <c:pt idx="34540">
                  <c:v>1528.72</c:v>
                </c:pt>
                <c:pt idx="34541">
                  <c:v>2616.9499999999998</c:v>
                </c:pt>
                <c:pt idx="34542">
                  <c:v>2508.96</c:v>
                </c:pt>
                <c:pt idx="34543">
                  <c:v>2947.92</c:v>
                </c:pt>
                <c:pt idx="34544">
                  <c:v>1388.26</c:v>
                </c:pt>
                <c:pt idx="34545">
                  <c:v>1747.99</c:v>
                </c:pt>
                <c:pt idx="34546">
                  <c:v>1154.05</c:v>
                </c:pt>
                <c:pt idx="34547">
                  <c:v>2283.04</c:v>
                </c:pt>
                <c:pt idx="34548">
                  <c:v>1740.86</c:v>
                </c:pt>
                <c:pt idx="34549">
                  <c:v>2364.48</c:v>
                </c:pt>
                <c:pt idx="34550">
                  <c:v>2064.98</c:v>
                </c:pt>
                <c:pt idx="34551">
                  <c:v>1868.86</c:v>
                </c:pt>
                <c:pt idx="34552">
                  <c:v>3165.75</c:v>
                </c:pt>
                <c:pt idx="34553">
                  <c:v>2661.06</c:v>
                </c:pt>
                <c:pt idx="34554">
                  <c:v>2091.1</c:v>
                </c:pt>
                <c:pt idx="34555">
                  <c:v>2633.58</c:v>
                </c:pt>
                <c:pt idx="34556">
                  <c:v>2023</c:v>
                </c:pt>
                <c:pt idx="34557">
                  <c:v>2076.48</c:v>
                </c:pt>
                <c:pt idx="34558">
                  <c:v>1894.17</c:v>
                </c:pt>
                <c:pt idx="34559">
                  <c:v>2495.8200000000002</c:v>
                </c:pt>
                <c:pt idx="34560">
                  <c:v>2073.36</c:v>
                </c:pt>
                <c:pt idx="34561">
                  <c:v>3495.87</c:v>
                </c:pt>
                <c:pt idx="34562">
                  <c:v>2428.02</c:v>
                </c:pt>
                <c:pt idx="34563">
                  <c:v>2042.7</c:v>
                </c:pt>
                <c:pt idx="34564">
                  <c:v>2628.74</c:v>
                </c:pt>
                <c:pt idx="34565">
                  <c:v>1731.73</c:v>
                </c:pt>
                <c:pt idx="34566">
                  <c:v>2442.4</c:v>
                </c:pt>
                <c:pt idx="34567">
                  <c:v>2753.42</c:v>
                </c:pt>
                <c:pt idx="34568">
                  <c:v>1985.04</c:v>
                </c:pt>
                <c:pt idx="34569">
                  <c:v>3208.91</c:v>
                </c:pt>
                <c:pt idx="34570">
                  <c:v>2515.9</c:v>
                </c:pt>
                <c:pt idx="34571">
                  <c:v>2025.25</c:v>
                </c:pt>
                <c:pt idx="34572">
                  <c:v>2081.13</c:v>
                </c:pt>
                <c:pt idx="34573">
                  <c:v>1749.87</c:v>
                </c:pt>
                <c:pt idx="34574">
                  <c:v>2567.7600000000002</c:v>
                </c:pt>
                <c:pt idx="34575">
                  <c:v>1442.71</c:v>
                </c:pt>
                <c:pt idx="34576">
                  <c:v>2750.44</c:v>
                </c:pt>
                <c:pt idx="34577">
                  <c:v>3108.5</c:v>
                </c:pt>
                <c:pt idx="34578">
                  <c:v>2557.5300000000002</c:v>
                </c:pt>
                <c:pt idx="34579">
                  <c:v>2169.36</c:v>
                </c:pt>
                <c:pt idx="34580">
                  <c:v>2864.23</c:v>
                </c:pt>
                <c:pt idx="34581">
                  <c:v>2348.5100000000002</c:v>
                </c:pt>
                <c:pt idx="34582">
                  <c:v>1969.36</c:v>
                </c:pt>
                <c:pt idx="34583">
                  <c:v>2184.92</c:v>
                </c:pt>
                <c:pt idx="34584">
                  <c:v>2364.5100000000002</c:v>
                </c:pt>
                <c:pt idx="34585">
                  <c:v>1918.97</c:v>
                </c:pt>
                <c:pt idx="34586">
                  <c:v>991.87</c:v>
                </c:pt>
                <c:pt idx="34587">
                  <c:v>1642.86</c:v>
                </c:pt>
                <c:pt idx="34588">
                  <c:v>1716.59</c:v>
                </c:pt>
                <c:pt idx="34589">
                  <c:v>2475.71</c:v>
                </c:pt>
                <c:pt idx="34590">
                  <c:v>2236.9</c:v>
                </c:pt>
                <c:pt idx="34591">
                  <c:v>1973.5</c:v>
                </c:pt>
                <c:pt idx="34592">
                  <c:v>2291.41</c:v>
                </c:pt>
                <c:pt idx="34593">
                  <c:v>2168.44</c:v>
                </c:pt>
                <c:pt idx="34594">
                  <c:v>2050.67</c:v>
                </c:pt>
                <c:pt idx="34595">
                  <c:v>2786.74</c:v>
                </c:pt>
                <c:pt idx="34596">
                  <c:v>2679.14</c:v>
                </c:pt>
                <c:pt idx="34597">
                  <c:v>2211.59</c:v>
                </c:pt>
                <c:pt idx="34598">
                  <c:v>2785.58</c:v>
                </c:pt>
                <c:pt idx="34599">
                  <c:v>1221.8599999999999</c:v>
                </c:pt>
                <c:pt idx="34600">
                  <c:v>2035.17</c:v>
                </c:pt>
                <c:pt idx="34601">
                  <c:v>2098.5500000000002</c:v>
                </c:pt>
                <c:pt idx="34602">
                  <c:v>1965.12</c:v>
                </c:pt>
                <c:pt idx="34603">
                  <c:v>2464.7199999999998</c:v>
                </c:pt>
                <c:pt idx="34604">
                  <c:v>2087.79</c:v>
                </c:pt>
                <c:pt idx="34605">
                  <c:v>3293.91</c:v>
                </c:pt>
                <c:pt idx="34606">
                  <c:v>3673.6</c:v>
                </c:pt>
                <c:pt idx="34607">
                  <c:v>2035.43</c:v>
                </c:pt>
                <c:pt idx="34608">
                  <c:v>1980.15</c:v>
                </c:pt>
                <c:pt idx="34609">
                  <c:v>3595.89</c:v>
                </c:pt>
                <c:pt idx="34610">
                  <c:v>2715.16</c:v>
                </c:pt>
                <c:pt idx="34611">
                  <c:v>1843.54</c:v>
                </c:pt>
                <c:pt idx="34612">
                  <c:v>2184.0500000000002</c:v>
                </c:pt>
                <c:pt idx="34613">
                  <c:v>2193.84</c:v>
                </c:pt>
                <c:pt idx="34614">
                  <c:v>1672.28</c:v>
                </c:pt>
                <c:pt idx="34615">
                  <c:v>2410.0500000000002</c:v>
                </c:pt>
                <c:pt idx="34616">
                  <c:v>3432.56</c:v>
                </c:pt>
                <c:pt idx="34617">
                  <c:v>673.31</c:v>
                </c:pt>
                <c:pt idx="34618">
                  <c:v>1754.57</c:v>
                </c:pt>
                <c:pt idx="34619">
                  <c:v>2526.5300000000002</c:v>
                </c:pt>
                <c:pt idx="34620">
                  <c:v>2048.16</c:v>
                </c:pt>
                <c:pt idx="34621">
                  <c:v>2147.2399999999998</c:v>
                </c:pt>
                <c:pt idx="34622">
                  <c:v>2349.91</c:v>
                </c:pt>
                <c:pt idx="34623">
                  <c:v>1845.09</c:v>
                </c:pt>
                <c:pt idx="34624">
                  <c:v>2242.39</c:v>
                </c:pt>
                <c:pt idx="34625">
                  <c:v>2261.34</c:v>
                </c:pt>
                <c:pt idx="34626">
                  <c:v>3077.27</c:v>
                </c:pt>
                <c:pt idx="34627">
                  <c:v>4867.6499999999996</c:v>
                </c:pt>
                <c:pt idx="34628">
                  <c:v>1985.95</c:v>
                </c:pt>
                <c:pt idx="34629">
                  <c:v>190.12</c:v>
                </c:pt>
                <c:pt idx="34630">
                  <c:v>1340.46</c:v>
                </c:pt>
                <c:pt idx="34631">
                  <c:v>2003.84</c:v>
                </c:pt>
                <c:pt idx="34632">
                  <c:v>3219.12</c:v>
                </c:pt>
                <c:pt idx="34633">
                  <c:v>2054.1999999999998</c:v>
                </c:pt>
                <c:pt idx="34634">
                  <c:v>1876.21</c:v>
                </c:pt>
                <c:pt idx="34635">
                  <c:v>3048.48</c:v>
                </c:pt>
                <c:pt idx="34636">
                  <c:v>1525.34</c:v>
                </c:pt>
                <c:pt idx="34637">
                  <c:v>1496.14</c:v>
                </c:pt>
                <c:pt idx="34638">
                  <c:v>2080.8200000000002</c:v>
                </c:pt>
                <c:pt idx="34639">
                  <c:v>2060.21</c:v>
                </c:pt>
                <c:pt idx="34640">
                  <c:v>1634.75</c:v>
                </c:pt>
                <c:pt idx="34641">
                  <c:v>2284.4499999999998</c:v>
                </c:pt>
                <c:pt idx="34642">
                  <c:v>4243.41</c:v>
                </c:pt>
                <c:pt idx="34643">
                  <c:v>2689.63</c:v>
                </c:pt>
                <c:pt idx="34644">
                  <c:v>2048.0300000000002</c:v>
                </c:pt>
                <c:pt idx="34645">
                  <c:v>2664.37</c:v>
                </c:pt>
                <c:pt idx="34646">
                  <c:v>2709.4</c:v>
                </c:pt>
                <c:pt idx="34647">
                  <c:v>2321.91</c:v>
                </c:pt>
                <c:pt idx="34648">
                  <c:v>2369.4299999999998</c:v>
                </c:pt>
                <c:pt idx="34649">
                  <c:v>2245.48</c:v>
                </c:pt>
                <c:pt idx="34650">
                  <c:v>2524.1799999999998</c:v>
                </c:pt>
                <c:pt idx="34651">
                  <c:v>2287.0700000000002</c:v>
                </c:pt>
                <c:pt idx="34652">
                  <c:v>1815.8</c:v>
                </c:pt>
                <c:pt idx="34653">
                  <c:v>1862.83</c:v>
                </c:pt>
                <c:pt idx="34654">
                  <c:v>3211.7</c:v>
                </c:pt>
                <c:pt idx="34655">
                  <c:v>1704.09</c:v>
                </c:pt>
                <c:pt idx="34656">
                  <c:v>2120.39</c:v>
                </c:pt>
                <c:pt idx="34657">
                  <c:v>2576.4499999999998</c:v>
                </c:pt>
                <c:pt idx="34658">
                  <c:v>2209.5700000000002</c:v>
                </c:pt>
                <c:pt idx="34659">
                  <c:v>2051.11</c:v>
                </c:pt>
                <c:pt idx="34660">
                  <c:v>2245.13</c:v>
                </c:pt>
                <c:pt idx="34661">
                  <c:v>2270.11</c:v>
                </c:pt>
                <c:pt idx="34662">
                  <c:v>1969.78</c:v>
                </c:pt>
                <c:pt idx="34663">
                  <c:v>1600.41</c:v>
                </c:pt>
                <c:pt idx="34664">
                  <c:v>2118.59</c:v>
                </c:pt>
                <c:pt idx="34665">
                  <c:v>1768.73</c:v>
                </c:pt>
                <c:pt idx="34666">
                  <c:v>1785.46</c:v>
                </c:pt>
                <c:pt idx="34667">
                  <c:v>3493.11</c:v>
                </c:pt>
                <c:pt idx="34668">
                  <c:v>2373.5</c:v>
                </c:pt>
                <c:pt idx="34669">
                  <c:v>2358.23</c:v>
                </c:pt>
                <c:pt idx="34670">
                  <c:v>1511.89</c:v>
                </c:pt>
                <c:pt idx="34671">
                  <c:v>1877.66</c:v>
                </c:pt>
                <c:pt idx="34672">
                  <c:v>2261.14</c:v>
                </c:pt>
                <c:pt idx="34673">
                  <c:v>1734.72</c:v>
                </c:pt>
                <c:pt idx="34674">
                  <c:v>2135.0700000000002</c:v>
                </c:pt>
                <c:pt idx="34675">
                  <c:v>1881.58</c:v>
                </c:pt>
                <c:pt idx="34676">
                  <c:v>2527.39</c:v>
                </c:pt>
                <c:pt idx="34677">
                  <c:v>2929.6</c:v>
                </c:pt>
                <c:pt idx="34678">
                  <c:v>2089.92</c:v>
                </c:pt>
                <c:pt idx="34679">
                  <c:v>2467.81</c:v>
                </c:pt>
                <c:pt idx="34680">
                  <c:v>2676.29</c:v>
                </c:pt>
                <c:pt idx="34681">
                  <c:v>2266.81</c:v>
                </c:pt>
                <c:pt idx="34682">
                  <c:v>1793.25</c:v>
                </c:pt>
                <c:pt idx="34683">
                  <c:v>2102.35</c:v>
                </c:pt>
                <c:pt idx="34684">
                  <c:v>2044.78</c:v>
                </c:pt>
                <c:pt idx="34685">
                  <c:v>2158.56</c:v>
                </c:pt>
                <c:pt idx="34686">
                  <c:v>1765.05</c:v>
                </c:pt>
                <c:pt idx="34687">
                  <c:v>2337.8000000000002</c:v>
                </c:pt>
                <c:pt idx="34688">
                  <c:v>3007.57</c:v>
                </c:pt>
                <c:pt idx="34689">
                  <c:v>2035.61</c:v>
                </c:pt>
                <c:pt idx="34690">
                  <c:v>2073.48</c:v>
                </c:pt>
                <c:pt idx="34691">
                  <c:v>3754.13</c:v>
                </c:pt>
                <c:pt idx="34692">
                  <c:v>1620.33</c:v>
                </c:pt>
                <c:pt idx="34693">
                  <c:v>1613.98</c:v>
                </c:pt>
                <c:pt idx="34694">
                  <c:v>1852.6</c:v>
                </c:pt>
                <c:pt idx="34695">
                  <c:v>1676.94</c:v>
                </c:pt>
                <c:pt idx="34696">
                  <c:v>1711.01</c:v>
                </c:pt>
                <c:pt idx="34697">
                  <c:v>1784.87</c:v>
                </c:pt>
                <c:pt idx="34698">
                  <c:v>1617.15</c:v>
                </c:pt>
                <c:pt idx="34699">
                  <c:v>1857.38</c:v>
                </c:pt>
                <c:pt idx="34700">
                  <c:v>2080.86</c:v>
                </c:pt>
                <c:pt idx="34701">
                  <c:v>2049.2600000000002</c:v>
                </c:pt>
                <c:pt idx="34702">
                  <c:v>1930.43</c:v>
                </c:pt>
                <c:pt idx="34703">
                  <c:v>2213.0500000000002</c:v>
                </c:pt>
                <c:pt idx="34704">
                  <c:v>3822.03</c:v>
                </c:pt>
                <c:pt idx="34705">
                  <c:v>2679.27</c:v>
                </c:pt>
                <c:pt idx="34706">
                  <c:v>2271.79</c:v>
                </c:pt>
                <c:pt idx="34707">
                  <c:v>2199.41</c:v>
                </c:pt>
                <c:pt idx="34708">
                  <c:v>2179.9899999999998</c:v>
                </c:pt>
                <c:pt idx="34709">
                  <c:v>2271.06</c:v>
                </c:pt>
                <c:pt idx="34710">
                  <c:v>2531.02</c:v>
                </c:pt>
                <c:pt idx="34711">
                  <c:v>1523.24</c:v>
                </c:pt>
                <c:pt idx="34712">
                  <c:v>2045.21</c:v>
                </c:pt>
                <c:pt idx="34713">
                  <c:v>1592.82</c:v>
                </c:pt>
                <c:pt idx="34714">
                  <c:v>2152.66</c:v>
                </c:pt>
                <c:pt idx="34715">
                  <c:v>2161.81</c:v>
                </c:pt>
                <c:pt idx="34716">
                  <c:v>2282.79</c:v>
                </c:pt>
                <c:pt idx="34717">
                  <c:v>1364.7</c:v>
                </c:pt>
                <c:pt idx="34718">
                  <c:v>2430.5300000000002</c:v>
                </c:pt>
                <c:pt idx="34719">
                  <c:v>1937.09</c:v>
                </c:pt>
                <c:pt idx="34720">
                  <c:v>2193.4299999999998</c:v>
                </c:pt>
                <c:pt idx="34721">
                  <c:v>2272.4699999999998</c:v>
                </c:pt>
                <c:pt idx="34722">
                  <c:v>2835.05</c:v>
                </c:pt>
                <c:pt idx="34723">
                  <c:v>3587.32</c:v>
                </c:pt>
                <c:pt idx="34724">
                  <c:v>2625.22</c:v>
                </c:pt>
                <c:pt idx="34725">
                  <c:v>2522.8000000000002</c:v>
                </c:pt>
                <c:pt idx="34726">
                  <c:v>2084.04</c:v>
                </c:pt>
                <c:pt idx="34727">
                  <c:v>2075.5700000000002</c:v>
                </c:pt>
                <c:pt idx="34728">
                  <c:v>2339.56</c:v>
                </c:pt>
                <c:pt idx="34729">
                  <c:v>1672.79</c:v>
                </c:pt>
                <c:pt idx="34730">
                  <c:v>1882.49</c:v>
                </c:pt>
                <c:pt idx="34731">
                  <c:v>1771.73</c:v>
                </c:pt>
                <c:pt idx="34732">
                  <c:v>2420.11</c:v>
                </c:pt>
                <c:pt idx="34733">
                  <c:v>2840.65</c:v>
                </c:pt>
                <c:pt idx="34734">
                  <c:v>1942.39</c:v>
                </c:pt>
                <c:pt idx="34735">
                  <c:v>2086.1999999999998</c:v>
                </c:pt>
                <c:pt idx="34736">
                  <c:v>2427.85</c:v>
                </c:pt>
                <c:pt idx="34737">
                  <c:v>1846.87</c:v>
                </c:pt>
                <c:pt idx="34738">
                  <c:v>1562.46</c:v>
                </c:pt>
                <c:pt idx="34739">
                  <c:v>1802.26</c:v>
                </c:pt>
                <c:pt idx="34740">
                  <c:v>1720.39</c:v>
                </c:pt>
                <c:pt idx="34741">
                  <c:v>2177.9699999999998</c:v>
                </c:pt>
                <c:pt idx="34742">
                  <c:v>2054.7600000000002</c:v>
                </c:pt>
                <c:pt idx="34743">
                  <c:v>2213.1799999999998</c:v>
                </c:pt>
                <c:pt idx="34744">
                  <c:v>1994.35</c:v>
                </c:pt>
                <c:pt idx="34745">
                  <c:v>2400.85</c:v>
                </c:pt>
                <c:pt idx="34746">
                  <c:v>2157.09</c:v>
                </c:pt>
                <c:pt idx="34747">
                  <c:v>2325.23</c:v>
                </c:pt>
                <c:pt idx="34748">
                  <c:v>1791.91</c:v>
                </c:pt>
                <c:pt idx="34749">
                  <c:v>1902.5</c:v>
                </c:pt>
                <c:pt idx="34750">
                  <c:v>2084.19</c:v>
                </c:pt>
                <c:pt idx="34751">
                  <c:v>1065.72</c:v>
                </c:pt>
                <c:pt idx="34752">
                  <c:v>2329.2199999999998</c:v>
                </c:pt>
                <c:pt idx="34753">
                  <c:v>1831.57</c:v>
                </c:pt>
                <c:pt idx="34754">
                  <c:v>1573.61</c:v>
                </c:pt>
                <c:pt idx="34755">
                  <c:v>2337.1</c:v>
                </c:pt>
                <c:pt idx="34756">
                  <c:v>2023.57</c:v>
                </c:pt>
                <c:pt idx="34757">
                  <c:v>1861.66</c:v>
                </c:pt>
                <c:pt idx="34758">
                  <c:v>1849.77</c:v>
                </c:pt>
                <c:pt idx="34759">
                  <c:v>1809.55</c:v>
                </c:pt>
                <c:pt idx="34760">
                  <c:v>1795.06</c:v>
                </c:pt>
                <c:pt idx="34761">
                  <c:v>2270.79</c:v>
                </c:pt>
                <c:pt idx="34762">
                  <c:v>2513.4299999999998</c:v>
                </c:pt>
                <c:pt idx="34763">
                  <c:v>1628.04</c:v>
                </c:pt>
                <c:pt idx="34764">
                  <c:v>2514.63</c:v>
                </c:pt>
                <c:pt idx="34765">
                  <c:v>2705.22</c:v>
                </c:pt>
                <c:pt idx="34766">
                  <c:v>1664.54</c:v>
                </c:pt>
                <c:pt idx="34767">
                  <c:v>2051.15</c:v>
                </c:pt>
                <c:pt idx="34768">
                  <c:v>2072.3000000000002</c:v>
                </c:pt>
                <c:pt idx="34769">
                  <c:v>2002.54</c:v>
                </c:pt>
                <c:pt idx="34770">
                  <c:v>1337.94</c:v>
                </c:pt>
                <c:pt idx="34771">
                  <c:v>2867.32</c:v>
                </c:pt>
                <c:pt idx="34772">
                  <c:v>2971.7</c:v>
                </c:pt>
                <c:pt idx="34773">
                  <c:v>1514.57</c:v>
                </c:pt>
                <c:pt idx="34774">
                  <c:v>1693.82</c:v>
                </c:pt>
                <c:pt idx="34775">
                  <c:v>2032.06</c:v>
                </c:pt>
                <c:pt idx="34776">
                  <c:v>2174.46</c:v>
                </c:pt>
                <c:pt idx="34777">
                  <c:v>1675.32</c:v>
                </c:pt>
                <c:pt idx="34778">
                  <c:v>3131.21</c:v>
                </c:pt>
                <c:pt idx="34779">
                  <c:v>1425.85</c:v>
                </c:pt>
                <c:pt idx="34780">
                  <c:v>2128.48</c:v>
                </c:pt>
                <c:pt idx="34781">
                  <c:v>2222.98</c:v>
                </c:pt>
                <c:pt idx="34782">
                  <c:v>2319.83</c:v>
                </c:pt>
                <c:pt idx="34783">
                  <c:v>2492.6</c:v>
                </c:pt>
                <c:pt idx="34784">
                  <c:v>2338.6999999999998</c:v>
                </c:pt>
                <c:pt idx="34785">
                  <c:v>1020.24</c:v>
                </c:pt>
                <c:pt idx="34786">
                  <c:v>1524.7</c:v>
                </c:pt>
                <c:pt idx="34787">
                  <c:v>1540.43</c:v>
                </c:pt>
                <c:pt idx="34788">
                  <c:v>1336.9</c:v>
                </c:pt>
                <c:pt idx="34789">
                  <c:v>2444.25</c:v>
                </c:pt>
                <c:pt idx="34790">
                  <c:v>1458.77</c:v>
                </c:pt>
                <c:pt idx="34791">
                  <c:v>1649.98</c:v>
                </c:pt>
                <c:pt idx="34792">
                  <c:v>2026.13</c:v>
                </c:pt>
                <c:pt idx="34793">
                  <c:v>2570.4299999999998</c:v>
                </c:pt>
                <c:pt idx="34794">
                  <c:v>2209.6</c:v>
                </c:pt>
                <c:pt idx="34795">
                  <c:v>1392.6</c:v>
                </c:pt>
                <c:pt idx="34796">
                  <c:v>2755.5</c:v>
                </c:pt>
                <c:pt idx="34797">
                  <c:v>2213.1799999999998</c:v>
                </c:pt>
                <c:pt idx="34798">
                  <c:v>3397.14</c:v>
                </c:pt>
                <c:pt idx="34799">
                  <c:v>2363.37</c:v>
                </c:pt>
                <c:pt idx="34800">
                  <c:v>2434.67</c:v>
                </c:pt>
                <c:pt idx="34801">
                  <c:v>2132.75</c:v>
                </c:pt>
                <c:pt idx="34802">
                  <c:v>2232.83</c:v>
                </c:pt>
                <c:pt idx="34803">
                  <c:v>3195.1</c:v>
                </c:pt>
                <c:pt idx="34804">
                  <c:v>2965.7</c:v>
                </c:pt>
                <c:pt idx="34805">
                  <c:v>1971.31</c:v>
                </c:pt>
                <c:pt idx="34806">
                  <c:v>2589.14</c:v>
                </c:pt>
                <c:pt idx="34807">
                  <c:v>1972.71</c:v>
                </c:pt>
                <c:pt idx="34808">
                  <c:v>1820.57</c:v>
                </c:pt>
                <c:pt idx="34809">
                  <c:v>1843.72</c:v>
                </c:pt>
                <c:pt idx="34810">
                  <c:v>1807.39</c:v>
                </c:pt>
                <c:pt idx="34811">
                  <c:v>1725.27</c:v>
                </c:pt>
                <c:pt idx="34812">
                  <c:v>2460.9</c:v>
                </c:pt>
                <c:pt idx="34813">
                  <c:v>1804.71</c:v>
                </c:pt>
                <c:pt idx="34814">
                  <c:v>2206.65</c:v>
                </c:pt>
                <c:pt idx="34815">
                  <c:v>1720.04</c:v>
                </c:pt>
                <c:pt idx="34816">
                  <c:v>1484.74</c:v>
                </c:pt>
                <c:pt idx="34817">
                  <c:v>1547.74</c:v>
                </c:pt>
                <c:pt idx="34818">
                  <c:v>1950.8</c:v>
                </c:pt>
                <c:pt idx="34819">
                  <c:v>2283.42</c:v>
                </c:pt>
                <c:pt idx="34820">
                  <c:v>2302.1999999999998</c:v>
                </c:pt>
                <c:pt idx="34821">
                  <c:v>1496.77</c:v>
                </c:pt>
                <c:pt idx="34822">
                  <c:v>1448.76</c:v>
                </c:pt>
                <c:pt idx="34823">
                  <c:v>1805.79</c:v>
                </c:pt>
                <c:pt idx="34824">
                  <c:v>1653.32</c:v>
                </c:pt>
                <c:pt idx="34825">
                  <c:v>2130.52</c:v>
                </c:pt>
                <c:pt idx="34826">
                  <c:v>3124.35</c:v>
                </c:pt>
                <c:pt idx="34827">
                  <c:v>1875.4</c:v>
                </c:pt>
                <c:pt idx="34828">
                  <c:v>2289.92</c:v>
                </c:pt>
                <c:pt idx="34829">
                  <c:v>1853.4</c:v>
                </c:pt>
                <c:pt idx="34830">
                  <c:v>1896.88</c:v>
                </c:pt>
                <c:pt idx="34831">
                  <c:v>1802.02</c:v>
                </c:pt>
                <c:pt idx="34832">
                  <c:v>1154.27</c:v>
                </c:pt>
                <c:pt idx="34833">
                  <c:v>1658.25</c:v>
                </c:pt>
                <c:pt idx="34834">
                  <c:v>2715.82</c:v>
                </c:pt>
                <c:pt idx="34835">
                  <c:v>2116.84</c:v>
                </c:pt>
                <c:pt idx="34836">
                  <c:v>2257.19</c:v>
                </c:pt>
                <c:pt idx="34837">
                  <c:v>2415.84</c:v>
                </c:pt>
                <c:pt idx="34838">
                  <c:v>2331.29</c:v>
                </c:pt>
                <c:pt idx="34839">
                  <c:v>4149.05</c:v>
                </c:pt>
                <c:pt idx="34840">
                  <c:v>4056.63</c:v>
                </c:pt>
                <c:pt idx="34841">
                  <c:v>3284.67</c:v>
                </c:pt>
                <c:pt idx="34842">
                  <c:v>2630.32</c:v>
                </c:pt>
                <c:pt idx="34843">
                  <c:v>4640.16</c:v>
                </c:pt>
                <c:pt idx="34844">
                  <c:v>6822.09</c:v>
                </c:pt>
                <c:pt idx="34845">
                  <c:v>5745.5</c:v>
                </c:pt>
                <c:pt idx="34846">
                  <c:v>3162.76</c:v>
                </c:pt>
                <c:pt idx="34847">
                  <c:v>2030.83</c:v>
                </c:pt>
                <c:pt idx="34848">
                  <c:v>2276.41</c:v>
                </c:pt>
                <c:pt idx="34849">
                  <c:v>1674.67</c:v>
                </c:pt>
                <c:pt idx="34850">
                  <c:v>2170.67</c:v>
                </c:pt>
                <c:pt idx="34851">
                  <c:v>1707.83</c:v>
                </c:pt>
                <c:pt idx="34852">
                  <c:v>1509.58</c:v>
                </c:pt>
                <c:pt idx="34853">
                  <c:v>3347.64</c:v>
                </c:pt>
                <c:pt idx="34854">
                  <c:v>1787.72</c:v>
                </c:pt>
                <c:pt idx="34855">
                  <c:v>1977.08</c:v>
                </c:pt>
                <c:pt idx="34856">
                  <c:v>1804.62</c:v>
                </c:pt>
                <c:pt idx="34857">
                  <c:v>3200.36</c:v>
                </c:pt>
                <c:pt idx="34858">
                  <c:v>2166.5300000000002</c:v>
                </c:pt>
                <c:pt idx="34859">
                  <c:v>2005.73</c:v>
                </c:pt>
                <c:pt idx="34860">
                  <c:v>1997.85</c:v>
                </c:pt>
                <c:pt idx="34861">
                  <c:v>1970.86</c:v>
                </c:pt>
                <c:pt idx="34862">
                  <c:v>1638.96</c:v>
                </c:pt>
                <c:pt idx="34863">
                  <c:v>2220.11</c:v>
                </c:pt>
                <c:pt idx="34864">
                  <c:v>4427.87</c:v>
                </c:pt>
                <c:pt idx="34865">
                  <c:v>3321.12</c:v>
                </c:pt>
                <c:pt idx="34866">
                  <c:v>3768.99</c:v>
                </c:pt>
                <c:pt idx="34867">
                  <c:v>2584.9</c:v>
                </c:pt>
                <c:pt idx="34868">
                  <c:v>2446.98</c:v>
                </c:pt>
                <c:pt idx="34869">
                  <c:v>1933.48</c:v>
                </c:pt>
                <c:pt idx="34870">
                  <c:v>3239.9</c:v>
                </c:pt>
                <c:pt idx="34871">
                  <c:v>5683.38</c:v>
                </c:pt>
                <c:pt idx="34872">
                  <c:v>4088.59</c:v>
                </c:pt>
                <c:pt idx="34873">
                  <c:v>2602.92</c:v>
                </c:pt>
                <c:pt idx="34874">
                  <c:v>2419.0700000000002</c:v>
                </c:pt>
                <c:pt idx="34875">
                  <c:v>3009.14</c:v>
                </c:pt>
                <c:pt idx="34876">
                  <c:v>6322.42</c:v>
                </c:pt>
                <c:pt idx="34877">
                  <c:v>7348.29</c:v>
                </c:pt>
                <c:pt idx="34878">
                  <c:v>4935.6000000000004</c:v>
                </c:pt>
                <c:pt idx="34879">
                  <c:v>8447.0300000000007</c:v>
                </c:pt>
                <c:pt idx="34880">
                  <c:v>2629.95</c:v>
                </c:pt>
                <c:pt idx="34881">
                  <c:v>3762.46</c:v>
                </c:pt>
                <c:pt idx="34882">
                  <c:v>4832.09</c:v>
                </c:pt>
                <c:pt idx="34883">
                  <c:v>2777.41</c:v>
                </c:pt>
                <c:pt idx="34884">
                  <c:v>4125.3599999999997</c:v>
                </c:pt>
                <c:pt idx="34885">
                  <c:v>4585.97</c:v>
                </c:pt>
                <c:pt idx="34886">
                  <c:v>3386.62</c:v>
                </c:pt>
                <c:pt idx="34887">
                  <c:v>5734.98</c:v>
                </c:pt>
                <c:pt idx="34888">
                  <c:v>3771.43</c:v>
                </c:pt>
                <c:pt idx="34889">
                  <c:v>2061.71</c:v>
                </c:pt>
                <c:pt idx="34890">
                  <c:v>2422.89</c:v>
                </c:pt>
                <c:pt idx="34891">
                  <c:v>1006.67</c:v>
                </c:pt>
                <c:pt idx="34892">
                  <c:v>3847.22</c:v>
                </c:pt>
                <c:pt idx="34893">
                  <c:v>3609.04</c:v>
                </c:pt>
                <c:pt idx="34894">
                  <c:v>4025.43</c:v>
                </c:pt>
                <c:pt idx="34895">
                  <c:v>3223.46</c:v>
                </c:pt>
                <c:pt idx="34896">
                  <c:v>3294.47</c:v>
                </c:pt>
                <c:pt idx="34897">
                  <c:v>3096.67</c:v>
                </c:pt>
                <c:pt idx="34898">
                  <c:v>4478.3100000000004</c:v>
                </c:pt>
                <c:pt idx="34899">
                  <c:v>4508.1899999999996</c:v>
                </c:pt>
                <c:pt idx="34900">
                  <c:v>4455.24</c:v>
                </c:pt>
                <c:pt idx="34901">
                  <c:v>3627.39</c:v>
                </c:pt>
                <c:pt idx="34902">
                  <c:v>5099.97</c:v>
                </c:pt>
                <c:pt idx="34903">
                  <c:v>3117.56</c:v>
                </c:pt>
                <c:pt idx="34904">
                  <c:v>7648.02</c:v>
                </c:pt>
                <c:pt idx="34905">
                  <c:v>4622.57</c:v>
                </c:pt>
                <c:pt idx="34906">
                  <c:v>4721.55</c:v>
                </c:pt>
                <c:pt idx="34907">
                  <c:v>6629.37</c:v>
                </c:pt>
                <c:pt idx="34908">
                  <c:v>4369.63</c:v>
                </c:pt>
                <c:pt idx="34909">
                  <c:v>7244.37</c:v>
                </c:pt>
                <c:pt idx="34910">
                  <c:v>5262.95</c:v>
                </c:pt>
                <c:pt idx="34911">
                  <c:v>6076.61</c:v>
                </c:pt>
                <c:pt idx="34912">
                  <c:v>5058.8599999999997</c:v>
                </c:pt>
                <c:pt idx="34913">
                  <c:v>6195.91</c:v>
                </c:pt>
                <c:pt idx="34914">
                  <c:v>6556.65</c:v>
                </c:pt>
                <c:pt idx="34915">
                  <c:v>6008.9</c:v>
                </c:pt>
                <c:pt idx="34916">
                  <c:v>8390.39</c:v>
                </c:pt>
                <c:pt idx="34917">
                  <c:v>6673.26</c:v>
                </c:pt>
                <c:pt idx="34918">
                  <c:v>4103.83</c:v>
                </c:pt>
                <c:pt idx="34919">
                  <c:v>7341.42</c:v>
                </c:pt>
                <c:pt idx="34920">
                  <c:v>3081.78</c:v>
                </c:pt>
                <c:pt idx="34921">
                  <c:v>6434.2</c:v>
                </c:pt>
                <c:pt idx="34922">
                  <c:v>3520.8</c:v>
                </c:pt>
                <c:pt idx="34923">
                  <c:v>5348.74</c:v>
                </c:pt>
                <c:pt idx="34924">
                  <c:v>4743.6000000000004</c:v>
                </c:pt>
                <c:pt idx="34925">
                  <c:v>8286.5300000000007</c:v>
                </c:pt>
                <c:pt idx="34926">
                  <c:v>4387.46</c:v>
                </c:pt>
                <c:pt idx="34927">
                  <c:v>6693.19</c:v>
                </c:pt>
                <c:pt idx="34928">
                  <c:v>4167.6499999999996</c:v>
                </c:pt>
                <c:pt idx="34929">
                  <c:v>3606.36</c:v>
                </c:pt>
                <c:pt idx="34930">
                  <c:v>7193.31</c:v>
                </c:pt>
                <c:pt idx="34931">
                  <c:v>8145.85</c:v>
                </c:pt>
                <c:pt idx="34932">
                  <c:v>3831.2</c:v>
                </c:pt>
                <c:pt idx="34933">
                  <c:v>5185.95</c:v>
                </c:pt>
                <c:pt idx="34934">
                  <c:v>4399.76</c:v>
                </c:pt>
                <c:pt idx="34935">
                  <c:v>5238.8599999999997</c:v>
                </c:pt>
                <c:pt idx="34936">
                  <c:v>3995.61</c:v>
                </c:pt>
                <c:pt idx="34937">
                  <c:v>9912.2800000000007</c:v>
                </c:pt>
                <c:pt idx="34938">
                  <c:v>6306.64</c:v>
                </c:pt>
                <c:pt idx="34939">
                  <c:v>5310.97</c:v>
                </c:pt>
                <c:pt idx="34940">
                  <c:v>7772.89</c:v>
                </c:pt>
                <c:pt idx="34941">
                  <c:v>6531.84</c:v>
                </c:pt>
                <c:pt idx="34942">
                  <c:v>7099.71</c:v>
                </c:pt>
                <c:pt idx="34943">
                  <c:v>5785.65</c:v>
                </c:pt>
                <c:pt idx="34944">
                  <c:v>8797.6299999999992</c:v>
                </c:pt>
                <c:pt idx="34945">
                  <c:v>6896.11</c:v>
                </c:pt>
                <c:pt idx="34946">
                  <c:v>5866.79</c:v>
                </c:pt>
                <c:pt idx="34947">
                  <c:v>7885.15</c:v>
                </c:pt>
                <c:pt idx="34948">
                  <c:v>8114.92</c:v>
                </c:pt>
                <c:pt idx="34949">
                  <c:v>8275.56</c:v>
                </c:pt>
                <c:pt idx="34950">
                  <c:v>8004.78</c:v>
                </c:pt>
                <c:pt idx="34951">
                  <c:v>8233.6200000000008</c:v>
                </c:pt>
                <c:pt idx="34952">
                  <c:v>6602.95</c:v>
                </c:pt>
                <c:pt idx="34953">
                  <c:v>8153.33</c:v>
                </c:pt>
                <c:pt idx="34954">
                  <c:v>8118.91</c:v>
                </c:pt>
                <c:pt idx="34955">
                  <c:v>6894.96</c:v>
                </c:pt>
                <c:pt idx="34956">
                  <c:v>9716.39</c:v>
                </c:pt>
                <c:pt idx="34957">
                  <c:v>6039.57</c:v>
                </c:pt>
                <c:pt idx="34958">
                  <c:v>9185.89</c:v>
                </c:pt>
                <c:pt idx="34959">
                  <c:v>6375.93</c:v>
                </c:pt>
                <c:pt idx="34960">
                  <c:v>7698.04</c:v>
                </c:pt>
                <c:pt idx="34961">
                  <c:v>6964.5</c:v>
                </c:pt>
                <c:pt idx="34962">
                  <c:v>9562.9599999999991</c:v>
                </c:pt>
                <c:pt idx="34963">
                  <c:v>4424.18</c:v>
                </c:pt>
                <c:pt idx="34964">
                  <c:v>5198.3100000000004</c:v>
                </c:pt>
                <c:pt idx="34965">
                  <c:v>1331.89</c:v>
                </c:pt>
                <c:pt idx="34966">
                  <c:v>1272.95</c:v>
                </c:pt>
                <c:pt idx="34967">
                  <c:v>4558.6099999999997</c:v>
                </c:pt>
                <c:pt idx="34968">
                  <c:v>9629.41</c:v>
                </c:pt>
                <c:pt idx="34969">
                  <c:v>5982.38</c:v>
                </c:pt>
                <c:pt idx="34970">
                  <c:v>8244.0300000000007</c:v>
                </c:pt>
                <c:pt idx="34971">
                  <c:v>7179.62</c:v>
                </c:pt>
                <c:pt idx="34972">
                  <c:v>6434.55</c:v>
                </c:pt>
                <c:pt idx="34973">
                  <c:v>5003.55</c:v>
                </c:pt>
                <c:pt idx="34974">
                  <c:v>6643.31</c:v>
                </c:pt>
                <c:pt idx="34975">
                  <c:v>5790.37</c:v>
                </c:pt>
                <c:pt idx="34976">
                  <c:v>7644.18</c:v>
                </c:pt>
                <c:pt idx="34977">
                  <c:v>8464.65</c:v>
                </c:pt>
                <c:pt idx="34978">
                  <c:v>5270.37</c:v>
                </c:pt>
                <c:pt idx="34979">
                  <c:v>6923.11</c:v>
                </c:pt>
                <c:pt idx="34980">
                  <c:v>8346.84</c:v>
                </c:pt>
                <c:pt idx="34981">
                  <c:v>2604.7800000000002</c:v>
                </c:pt>
                <c:pt idx="34982">
                  <c:v>3645.17</c:v>
                </c:pt>
                <c:pt idx="34983">
                  <c:v>4096.34</c:v>
                </c:pt>
                <c:pt idx="34984">
                  <c:v>3025.01</c:v>
                </c:pt>
                <c:pt idx="34985">
                  <c:v>6180.19</c:v>
                </c:pt>
                <c:pt idx="34986">
                  <c:v>1665.42</c:v>
                </c:pt>
                <c:pt idx="34987">
                  <c:v>5890.28</c:v>
                </c:pt>
                <c:pt idx="34988">
                  <c:v>2649.91</c:v>
                </c:pt>
                <c:pt idx="34989">
                  <c:v>3540.3</c:v>
                </c:pt>
                <c:pt idx="34990">
                  <c:v>4695.8500000000004</c:v>
                </c:pt>
                <c:pt idx="34991">
                  <c:v>5063.53</c:v>
                </c:pt>
                <c:pt idx="34992">
                  <c:v>6526.13</c:v>
                </c:pt>
                <c:pt idx="34993">
                  <c:v>5481.13</c:v>
                </c:pt>
                <c:pt idx="34994">
                  <c:v>5188.04</c:v>
                </c:pt>
                <c:pt idx="34995">
                  <c:v>3549.97</c:v>
                </c:pt>
                <c:pt idx="34996">
                  <c:v>4254.07</c:v>
                </c:pt>
                <c:pt idx="34997">
                  <c:v>1260.93</c:v>
                </c:pt>
                <c:pt idx="34998">
                  <c:v>2688.88</c:v>
                </c:pt>
                <c:pt idx="34999">
                  <c:v>2701.01</c:v>
                </c:pt>
                <c:pt idx="35000">
                  <c:v>3292.24</c:v>
                </c:pt>
                <c:pt idx="35001">
                  <c:v>2969.2</c:v>
                </c:pt>
                <c:pt idx="35002">
                  <c:v>815.52</c:v>
                </c:pt>
                <c:pt idx="35003">
                  <c:v>2169.14</c:v>
                </c:pt>
                <c:pt idx="35004">
                  <c:v>3336.85</c:v>
                </c:pt>
                <c:pt idx="35005">
                  <c:v>2926.78</c:v>
                </c:pt>
                <c:pt idx="35006">
                  <c:v>2533.5100000000002</c:v>
                </c:pt>
                <c:pt idx="35007">
                  <c:v>3040.54</c:v>
                </c:pt>
                <c:pt idx="35008">
                  <c:v>1769.76</c:v>
                </c:pt>
                <c:pt idx="35009">
                  <c:v>1663.72</c:v>
                </c:pt>
                <c:pt idx="35010">
                  <c:v>3095.45</c:v>
                </c:pt>
                <c:pt idx="35011">
                  <c:v>3531.26</c:v>
                </c:pt>
                <c:pt idx="35012">
                  <c:v>5233.2299999999996</c:v>
                </c:pt>
                <c:pt idx="35013">
                  <c:v>2435.2800000000002</c:v>
                </c:pt>
                <c:pt idx="35014">
                  <c:v>4635.2</c:v>
                </c:pt>
                <c:pt idx="35015">
                  <c:v>5414.71</c:v>
                </c:pt>
                <c:pt idx="35016">
                  <c:v>5238.4799999999996</c:v>
                </c:pt>
                <c:pt idx="35017">
                  <c:v>6151.44</c:v>
                </c:pt>
                <c:pt idx="35018">
                  <c:v>3929.99</c:v>
                </c:pt>
                <c:pt idx="35019">
                  <c:v>3719.48</c:v>
                </c:pt>
                <c:pt idx="35020">
                  <c:v>4773.96</c:v>
                </c:pt>
                <c:pt idx="35021">
                  <c:v>4928.22</c:v>
                </c:pt>
                <c:pt idx="35022">
                  <c:v>3343.58</c:v>
                </c:pt>
                <c:pt idx="35023">
                  <c:v>5119.6099999999997</c:v>
                </c:pt>
                <c:pt idx="35024">
                  <c:v>2870.2</c:v>
                </c:pt>
                <c:pt idx="35025">
                  <c:v>4521.05</c:v>
                </c:pt>
                <c:pt idx="35026">
                  <c:v>3635.46</c:v>
                </c:pt>
                <c:pt idx="35027">
                  <c:v>4989.22</c:v>
                </c:pt>
                <c:pt idx="35028">
                  <c:v>4139.62</c:v>
                </c:pt>
                <c:pt idx="35029">
                  <c:v>2877.29</c:v>
                </c:pt>
                <c:pt idx="35030">
                  <c:v>1640.1</c:v>
                </c:pt>
                <c:pt idx="35031">
                  <c:v>1955.14</c:v>
                </c:pt>
                <c:pt idx="35032">
                  <c:v>981.01</c:v>
                </c:pt>
                <c:pt idx="35033">
                  <c:v>2714.8</c:v>
                </c:pt>
                <c:pt idx="35034">
                  <c:v>2695.5</c:v>
                </c:pt>
                <c:pt idx="35035">
                  <c:v>2837.65</c:v>
                </c:pt>
                <c:pt idx="35036">
                  <c:v>2204.98</c:v>
                </c:pt>
                <c:pt idx="35037">
                  <c:v>2139.54</c:v>
                </c:pt>
                <c:pt idx="35038">
                  <c:v>3984.48</c:v>
                </c:pt>
                <c:pt idx="35039">
                  <c:v>5260.25</c:v>
                </c:pt>
                <c:pt idx="35040">
                  <c:v>6573.39</c:v>
                </c:pt>
                <c:pt idx="35041">
                  <c:v>4894.7</c:v>
                </c:pt>
                <c:pt idx="35042">
                  <c:v>2705.1</c:v>
                </c:pt>
                <c:pt idx="35043">
                  <c:v>3821.62</c:v>
                </c:pt>
                <c:pt idx="35044">
                  <c:v>2326.9699999999998</c:v>
                </c:pt>
                <c:pt idx="35045">
                  <c:v>3140.53</c:v>
                </c:pt>
                <c:pt idx="35046">
                  <c:v>3904.28</c:v>
                </c:pt>
                <c:pt idx="35047">
                  <c:v>1004.29</c:v>
                </c:pt>
                <c:pt idx="35048">
                  <c:v>2907.7</c:v>
                </c:pt>
                <c:pt idx="35049">
                  <c:v>4333.17</c:v>
                </c:pt>
                <c:pt idx="35050">
                  <c:v>5204.7299999999996</c:v>
                </c:pt>
                <c:pt idx="35051">
                  <c:v>7086.09</c:v>
                </c:pt>
                <c:pt idx="35052">
                  <c:v>7291.87</c:v>
                </c:pt>
                <c:pt idx="35053">
                  <c:v>2267.9899999999998</c:v>
                </c:pt>
                <c:pt idx="35054">
                  <c:v>6839.13</c:v>
                </c:pt>
                <c:pt idx="35055">
                  <c:v>3438.63</c:v>
                </c:pt>
                <c:pt idx="35056">
                  <c:v>2423.84</c:v>
                </c:pt>
                <c:pt idx="35057">
                  <c:v>3847.49</c:v>
                </c:pt>
                <c:pt idx="35058">
                  <c:v>1266.0999999999999</c:v>
                </c:pt>
                <c:pt idx="35059">
                  <c:v>4013.43</c:v>
                </c:pt>
                <c:pt idx="35060">
                  <c:v>2507.44</c:v>
                </c:pt>
                <c:pt idx="35061">
                  <c:v>6037.24</c:v>
                </c:pt>
                <c:pt idx="35062">
                  <c:v>6560.62</c:v>
                </c:pt>
                <c:pt idx="35063">
                  <c:v>6718.09</c:v>
                </c:pt>
                <c:pt idx="35064">
                  <c:v>10007.549999999999</c:v>
                </c:pt>
                <c:pt idx="35065">
                  <c:v>3680.31</c:v>
                </c:pt>
                <c:pt idx="35066">
                  <c:v>2172.4699999999998</c:v>
                </c:pt>
                <c:pt idx="35067">
                  <c:v>2532.39</c:v>
                </c:pt>
                <c:pt idx="35068">
                  <c:v>7477.31</c:v>
                </c:pt>
                <c:pt idx="35069">
                  <c:v>7174.61</c:v>
                </c:pt>
                <c:pt idx="35070">
                  <c:v>3192.48</c:v>
                </c:pt>
                <c:pt idx="35071">
                  <c:v>1997.07</c:v>
                </c:pt>
                <c:pt idx="35072">
                  <c:v>3820.78</c:v>
                </c:pt>
                <c:pt idx="35073">
                  <c:v>2448.85</c:v>
                </c:pt>
                <c:pt idx="35074">
                  <c:v>6968.2</c:v>
                </c:pt>
                <c:pt idx="35075">
                  <c:v>2254.44</c:v>
                </c:pt>
                <c:pt idx="35076">
                  <c:v>4480.18</c:v>
                </c:pt>
                <c:pt idx="35077">
                  <c:v>3598.6</c:v>
                </c:pt>
                <c:pt idx="35078">
                  <c:v>3585.95</c:v>
                </c:pt>
                <c:pt idx="35079">
                  <c:v>2614.88</c:v>
                </c:pt>
                <c:pt idx="35080">
                  <c:v>4989.22</c:v>
                </c:pt>
                <c:pt idx="35081">
                  <c:v>3004.56</c:v>
                </c:pt>
                <c:pt idx="35082">
                  <c:v>3341.52</c:v>
                </c:pt>
                <c:pt idx="35083">
                  <c:v>3614.93</c:v>
                </c:pt>
                <c:pt idx="35084">
                  <c:v>4363.1899999999996</c:v>
                </c:pt>
                <c:pt idx="35085">
                  <c:v>3857.59</c:v>
                </c:pt>
                <c:pt idx="35086">
                  <c:v>4997.38</c:v>
                </c:pt>
                <c:pt idx="35087">
                  <c:v>3636.81</c:v>
                </c:pt>
                <c:pt idx="35088">
                  <c:v>4488.7</c:v>
                </c:pt>
                <c:pt idx="35089">
                  <c:v>3895.42</c:v>
                </c:pt>
                <c:pt idx="35090">
                  <c:v>8302.15</c:v>
                </c:pt>
                <c:pt idx="35091">
                  <c:v>6610.98</c:v>
                </c:pt>
                <c:pt idx="35092">
                  <c:v>3196.95</c:v>
                </c:pt>
                <c:pt idx="35093">
                  <c:v>6305.22</c:v>
                </c:pt>
                <c:pt idx="35094">
                  <c:v>2032.22</c:v>
                </c:pt>
                <c:pt idx="35095">
                  <c:v>4790.29</c:v>
                </c:pt>
                <c:pt idx="35096">
                  <c:v>7894.82</c:v>
                </c:pt>
                <c:pt idx="35097">
                  <c:v>13054.83</c:v>
                </c:pt>
                <c:pt idx="35098">
                  <c:v>9331.19</c:v>
                </c:pt>
                <c:pt idx="35099">
                  <c:v>7317.94</c:v>
                </c:pt>
                <c:pt idx="35100">
                  <c:v>9638.5</c:v>
                </c:pt>
                <c:pt idx="35101">
                  <c:v>9045.6</c:v>
                </c:pt>
                <c:pt idx="35102">
                  <c:v>5615.85</c:v>
                </c:pt>
                <c:pt idx="35103">
                  <c:v>3753.45</c:v>
                </c:pt>
                <c:pt idx="35104">
                  <c:v>7574</c:v>
                </c:pt>
                <c:pt idx="35105">
                  <c:v>4783</c:v>
                </c:pt>
                <c:pt idx="35106">
                  <c:v>10318.06</c:v>
                </c:pt>
                <c:pt idx="35107">
                  <c:v>7879.29</c:v>
                </c:pt>
                <c:pt idx="35108">
                  <c:v>9149.9500000000007</c:v>
                </c:pt>
                <c:pt idx="35109">
                  <c:v>4326.43</c:v>
                </c:pt>
                <c:pt idx="35110">
                  <c:v>5013.12</c:v>
                </c:pt>
                <c:pt idx="35111">
                  <c:v>5668.15</c:v>
                </c:pt>
                <c:pt idx="35112">
                  <c:v>4573.07</c:v>
                </c:pt>
                <c:pt idx="35113">
                  <c:v>7698.15</c:v>
                </c:pt>
                <c:pt idx="35114">
                  <c:v>2040.25</c:v>
                </c:pt>
                <c:pt idx="35115">
                  <c:v>3556.24</c:v>
                </c:pt>
                <c:pt idx="35116">
                  <c:v>3482.3</c:v>
                </c:pt>
                <c:pt idx="35117">
                  <c:v>1589.88</c:v>
                </c:pt>
                <c:pt idx="35118">
                  <c:v>6283.07</c:v>
                </c:pt>
                <c:pt idx="35119">
                  <c:v>6875.55</c:v>
                </c:pt>
                <c:pt idx="35120">
                  <c:v>3172.07</c:v>
                </c:pt>
                <c:pt idx="35121">
                  <c:v>680.74</c:v>
                </c:pt>
                <c:pt idx="35122">
                  <c:v>5467.81</c:v>
                </c:pt>
                <c:pt idx="35123">
                  <c:v>6479.05</c:v>
                </c:pt>
                <c:pt idx="35124">
                  <c:v>5793.55</c:v>
                </c:pt>
                <c:pt idx="35125">
                  <c:v>5400.85</c:v>
                </c:pt>
                <c:pt idx="35126">
                  <c:v>2471.96</c:v>
                </c:pt>
                <c:pt idx="35127">
                  <c:v>3088.49</c:v>
                </c:pt>
                <c:pt idx="35128">
                  <c:v>10419.34</c:v>
                </c:pt>
                <c:pt idx="35129">
                  <c:v>2214</c:v>
                </c:pt>
                <c:pt idx="35130">
                  <c:v>827.51</c:v>
                </c:pt>
                <c:pt idx="35131">
                  <c:v>6223.5</c:v>
                </c:pt>
                <c:pt idx="35132">
                  <c:v>1291.33</c:v>
                </c:pt>
                <c:pt idx="35133">
                  <c:v>486.86</c:v>
                </c:pt>
                <c:pt idx="35134">
                  <c:v>7665.75</c:v>
                </c:pt>
                <c:pt idx="35135">
                  <c:v>7951.66</c:v>
                </c:pt>
                <c:pt idx="35136">
                  <c:v>7333.37</c:v>
                </c:pt>
                <c:pt idx="35137">
                  <c:v>5361.58</c:v>
                </c:pt>
                <c:pt idx="35138">
                  <c:v>4320.8</c:v>
                </c:pt>
                <c:pt idx="35139">
                  <c:v>4407.45</c:v>
                </c:pt>
                <c:pt idx="35140">
                  <c:v>3272.85</c:v>
                </c:pt>
                <c:pt idx="35141">
                  <c:v>4006.81</c:v>
                </c:pt>
                <c:pt idx="35142">
                  <c:v>2789.6</c:v>
                </c:pt>
                <c:pt idx="35143">
                  <c:v>4743.42</c:v>
                </c:pt>
                <c:pt idx="35144">
                  <c:v>4445.28</c:v>
                </c:pt>
                <c:pt idx="35145">
                  <c:v>4382.46</c:v>
                </c:pt>
                <c:pt idx="35146">
                  <c:v>1367.58</c:v>
                </c:pt>
                <c:pt idx="35147">
                  <c:v>5984.28</c:v>
                </c:pt>
                <c:pt idx="35148">
                  <c:v>1952.05</c:v>
                </c:pt>
                <c:pt idx="35149">
                  <c:v>8123.76</c:v>
                </c:pt>
                <c:pt idx="35150">
                  <c:v>3757.5</c:v>
                </c:pt>
                <c:pt idx="35151">
                  <c:v>2967.94</c:v>
                </c:pt>
                <c:pt idx="35152">
                  <c:v>7660.06</c:v>
                </c:pt>
                <c:pt idx="35153">
                  <c:v>6585.13</c:v>
                </c:pt>
                <c:pt idx="35154">
                  <c:v>4330.3500000000004</c:v>
                </c:pt>
                <c:pt idx="35155">
                  <c:v>3227.95</c:v>
                </c:pt>
                <c:pt idx="35156">
                  <c:v>2519.87</c:v>
                </c:pt>
                <c:pt idx="35157">
                  <c:v>3345.67</c:v>
                </c:pt>
                <c:pt idx="35158">
                  <c:v>7767.84</c:v>
                </c:pt>
                <c:pt idx="35159">
                  <c:v>4337.91</c:v>
                </c:pt>
                <c:pt idx="35160">
                  <c:v>6631.42</c:v>
                </c:pt>
                <c:pt idx="35161">
                  <c:v>3012.17</c:v>
                </c:pt>
                <c:pt idx="35162">
                  <c:v>4970.29</c:v>
                </c:pt>
                <c:pt idx="35163">
                  <c:v>5239.9399999999996</c:v>
                </c:pt>
                <c:pt idx="35164">
                  <c:v>6424.5</c:v>
                </c:pt>
                <c:pt idx="35165">
                  <c:v>3184.81</c:v>
                </c:pt>
                <c:pt idx="35166">
                  <c:v>1830.22</c:v>
                </c:pt>
                <c:pt idx="35167">
                  <c:v>2407.1999999999998</c:v>
                </c:pt>
                <c:pt idx="35168">
                  <c:v>2277.4899999999998</c:v>
                </c:pt>
                <c:pt idx="35169">
                  <c:v>1811.78</c:v>
                </c:pt>
                <c:pt idx="35170">
                  <c:v>3244.26</c:v>
                </c:pt>
                <c:pt idx="35171">
                  <c:v>5707.95</c:v>
                </c:pt>
                <c:pt idx="35172">
                  <c:v>2384.88</c:v>
                </c:pt>
                <c:pt idx="35173">
                  <c:v>5061.95</c:v>
                </c:pt>
                <c:pt idx="35174">
                  <c:v>6798.64</c:v>
                </c:pt>
                <c:pt idx="35175">
                  <c:v>6404.7</c:v>
                </c:pt>
                <c:pt idx="35176">
                  <c:v>1291.95</c:v>
                </c:pt>
                <c:pt idx="35177">
                  <c:v>1460.5</c:v>
                </c:pt>
                <c:pt idx="35178">
                  <c:v>5684.14</c:v>
                </c:pt>
                <c:pt idx="35179">
                  <c:v>2345.39</c:v>
                </c:pt>
                <c:pt idx="35180">
                  <c:v>1245.5</c:v>
                </c:pt>
                <c:pt idx="35181">
                  <c:v>1911.26</c:v>
                </c:pt>
                <c:pt idx="35182">
                  <c:v>5126.58</c:v>
                </c:pt>
                <c:pt idx="35183">
                  <c:v>1714.61</c:v>
                </c:pt>
                <c:pt idx="35184">
                  <c:v>4365.22</c:v>
                </c:pt>
                <c:pt idx="35185">
                  <c:v>1248.48</c:v>
                </c:pt>
                <c:pt idx="35186">
                  <c:v>3021.02</c:v>
                </c:pt>
                <c:pt idx="35187">
                  <c:v>5931.93</c:v>
                </c:pt>
                <c:pt idx="35188">
                  <c:v>5658.75</c:v>
                </c:pt>
                <c:pt idx="35189">
                  <c:v>6733.26</c:v>
                </c:pt>
                <c:pt idx="35190">
                  <c:v>4182.55</c:v>
                </c:pt>
                <c:pt idx="35191">
                  <c:v>6580.59</c:v>
                </c:pt>
                <c:pt idx="35192">
                  <c:v>6212.64</c:v>
                </c:pt>
                <c:pt idx="35193">
                  <c:v>12088.54</c:v>
                </c:pt>
                <c:pt idx="35194">
                  <c:v>6557.26</c:v>
                </c:pt>
                <c:pt idx="35195">
                  <c:v>5866.04</c:v>
                </c:pt>
                <c:pt idx="35196">
                  <c:v>6146.89</c:v>
                </c:pt>
                <c:pt idx="35197">
                  <c:v>8751.2999999999993</c:v>
                </c:pt>
                <c:pt idx="35198">
                  <c:v>7776.59</c:v>
                </c:pt>
                <c:pt idx="35199">
                  <c:v>9012.15</c:v>
                </c:pt>
                <c:pt idx="35200">
                  <c:v>12687.82</c:v>
                </c:pt>
                <c:pt idx="35201">
                  <c:v>4446.5200000000004</c:v>
                </c:pt>
                <c:pt idx="35202">
                  <c:v>16074.24</c:v>
                </c:pt>
                <c:pt idx="35203">
                  <c:v>13127.1</c:v>
                </c:pt>
                <c:pt idx="35204">
                  <c:v>9363.0300000000007</c:v>
                </c:pt>
                <c:pt idx="35205">
                  <c:v>12101.01</c:v>
                </c:pt>
                <c:pt idx="35206">
                  <c:v>7696.11</c:v>
                </c:pt>
                <c:pt idx="35207">
                  <c:v>17256.91</c:v>
                </c:pt>
                <c:pt idx="35208">
                  <c:v>15089.34</c:v>
                </c:pt>
                <c:pt idx="35209">
                  <c:v>13332.41</c:v>
                </c:pt>
                <c:pt idx="35210">
                  <c:v>11249.6</c:v>
                </c:pt>
                <c:pt idx="35211">
                  <c:v>17267.03</c:v>
                </c:pt>
                <c:pt idx="35212">
                  <c:v>17026.78</c:v>
                </c:pt>
                <c:pt idx="35213">
                  <c:v>16340.13</c:v>
                </c:pt>
                <c:pt idx="35214">
                  <c:v>13350.5</c:v>
                </c:pt>
                <c:pt idx="35215">
                  <c:v>8701.82</c:v>
                </c:pt>
                <c:pt idx="35216">
                  <c:v>9686.59</c:v>
                </c:pt>
                <c:pt idx="35217">
                  <c:v>9144.2199999999993</c:v>
                </c:pt>
                <c:pt idx="35218">
                  <c:v>10611.85</c:v>
                </c:pt>
                <c:pt idx="35219">
                  <c:v>7985.69</c:v>
                </c:pt>
                <c:pt idx="35220">
                  <c:v>8685.5499999999993</c:v>
                </c:pt>
                <c:pt idx="35221">
                  <c:v>5652.05</c:v>
                </c:pt>
                <c:pt idx="35222">
                  <c:v>6004.12</c:v>
                </c:pt>
                <c:pt idx="35223">
                  <c:v>9197.4500000000007</c:v>
                </c:pt>
                <c:pt idx="35224">
                  <c:v>9549.64</c:v>
                </c:pt>
                <c:pt idx="35225">
                  <c:v>7103.22</c:v>
                </c:pt>
                <c:pt idx="35226">
                  <c:v>10744.9</c:v>
                </c:pt>
                <c:pt idx="35227">
                  <c:v>13422.09</c:v>
                </c:pt>
                <c:pt idx="35228">
                  <c:v>10538</c:v>
                </c:pt>
                <c:pt idx="35229">
                  <c:v>4566.8599999999997</c:v>
                </c:pt>
                <c:pt idx="35230">
                  <c:v>4891.0200000000004</c:v>
                </c:pt>
                <c:pt idx="35231">
                  <c:v>10789</c:v>
                </c:pt>
                <c:pt idx="35232">
                  <c:v>9891.16</c:v>
                </c:pt>
                <c:pt idx="35233">
                  <c:v>9903.94</c:v>
                </c:pt>
                <c:pt idx="35234">
                  <c:v>10005.59</c:v>
                </c:pt>
                <c:pt idx="35235">
                  <c:v>15752.59</c:v>
                </c:pt>
                <c:pt idx="35236">
                  <c:v>15227.8</c:v>
                </c:pt>
                <c:pt idx="35237">
                  <c:v>17342.04</c:v>
                </c:pt>
                <c:pt idx="35238">
                  <c:v>16263.74</c:v>
                </c:pt>
                <c:pt idx="35239">
                  <c:v>22329.27</c:v>
                </c:pt>
                <c:pt idx="35240">
                  <c:v>13387.19</c:v>
                </c:pt>
                <c:pt idx="35241">
                  <c:v>21676.01</c:v>
                </c:pt>
                <c:pt idx="35242">
                  <c:v>16776.099999999999</c:v>
                </c:pt>
                <c:pt idx="35243">
                  <c:v>23710.32</c:v>
                </c:pt>
                <c:pt idx="35244">
                  <c:v>14810.15</c:v>
                </c:pt>
                <c:pt idx="35245">
                  <c:v>4678.92</c:v>
                </c:pt>
                <c:pt idx="35246">
                  <c:v>4279.58</c:v>
                </c:pt>
                <c:pt idx="35247">
                  <c:v>8339.81</c:v>
                </c:pt>
                <c:pt idx="35248">
                  <c:v>15413.4</c:v>
                </c:pt>
                <c:pt idx="35249">
                  <c:v>22579.53</c:v>
                </c:pt>
                <c:pt idx="35250">
                  <c:v>16475.5</c:v>
                </c:pt>
                <c:pt idx="35251">
                  <c:v>17020.28</c:v>
                </c:pt>
                <c:pt idx="35252">
                  <c:v>17183.509999999998</c:v>
                </c:pt>
                <c:pt idx="35253">
                  <c:v>15040.6</c:v>
                </c:pt>
                <c:pt idx="35254">
                  <c:v>16994.7</c:v>
                </c:pt>
                <c:pt idx="35255">
                  <c:v>16020.42</c:v>
                </c:pt>
                <c:pt idx="35256">
                  <c:v>20205.939999999999</c:v>
                </c:pt>
                <c:pt idx="35257">
                  <c:v>30942.51</c:v>
                </c:pt>
                <c:pt idx="35258">
                  <c:v>24971.06</c:v>
                </c:pt>
                <c:pt idx="35259">
                  <c:v>28826.79</c:v>
                </c:pt>
                <c:pt idx="35260">
                  <c:v>24562.07</c:v>
                </c:pt>
                <c:pt idx="35261">
                  <c:v>19348.75</c:v>
                </c:pt>
                <c:pt idx="35262">
                  <c:v>16467.599999999999</c:v>
                </c:pt>
                <c:pt idx="35263">
                  <c:v>23269.75</c:v>
                </c:pt>
                <c:pt idx="35264">
                  <c:v>16311.68</c:v>
                </c:pt>
                <c:pt idx="35265">
                  <c:v>7932.18</c:v>
                </c:pt>
                <c:pt idx="35266">
                  <c:v>15879.14</c:v>
                </c:pt>
                <c:pt idx="35267">
                  <c:v>23596.87</c:v>
                </c:pt>
                <c:pt idx="35268">
                  <c:v>23769.18</c:v>
                </c:pt>
                <c:pt idx="35269">
                  <c:v>20151.3</c:v>
                </c:pt>
                <c:pt idx="35270">
                  <c:v>19005.77</c:v>
                </c:pt>
                <c:pt idx="35271">
                  <c:v>12426.1</c:v>
                </c:pt>
                <c:pt idx="35272">
                  <c:v>15340.42</c:v>
                </c:pt>
                <c:pt idx="35273">
                  <c:v>17704.97</c:v>
                </c:pt>
                <c:pt idx="35274">
                  <c:v>23254.61</c:v>
                </c:pt>
                <c:pt idx="35275">
                  <c:v>24042.06</c:v>
                </c:pt>
                <c:pt idx="35276">
                  <c:v>21864.639999999999</c:v>
                </c:pt>
                <c:pt idx="35277">
                  <c:v>21357.05</c:v>
                </c:pt>
                <c:pt idx="35278">
                  <c:v>20239.009999999998</c:v>
                </c:pt>
                <c:pt idx="35279">
                  <c:v>18920.7</c:v>
                </c:pt>
                <c:pt idx="35280">
                  <c:v>22036.400000000001</c:v>
                </c:pt>
                <c:pt idx="35281">
                  <c:v>8468.35</c:v>
                </c:pt>
                <c:pt idx="35282">
                  <c:v>9931.1200000000008</c:v>
                </c:pt>
                <c:pt idx="35283">
                  <c:v>1253.21</c:v>
                </c:pt>
                <c:pt idx="35284">
                  <c:v>989.4</c:v>
                </c:pt>
                <c:pt idx="35285">
                  <c:v>4686.24</c:v>
                </c:pt>
                <c:pt idx="35286">
                  <c:v>6792.96</c:v>
                </c:pt>
                <c:pt idx="35287">
                  <c:v>11038.72</c:v>
                </c:pt>
                <c:pt idx="35288">
                  <c:v>3652.63</c:v>
                </c:pt>
                <c:pt idx="35289">
                  <c:v>6321.31</c:v>
                </c:pt>
                <c:pt idx="35290">
                  <c:v>18186.46</c:v>
                </c:pt>
                <c:pt idx="35291">
                  <c:v>18885.13</c:v>
                </c:pt>
                <c:pt idx="35292">
                  <c:v>14482.43</c:v>
                </c:pt>
                <c:pt idx="35293">
                  <c:v>13444.91</c:v>
                </c:pt>
                <c:pt idx="35294">
                  <c:v>11686.65</c:v>
                </c:pt>
                <c:pt idx="35295">
                  <c:v>2811.78</c:v>
                </c:pt>
                <c:pt idx="35296">
                  <c:v>7440.7</c:v>
                </c:pt>
                <c:pt idx="35297">
                  <c:v>19518.23</c:v>
                </c:pt>
                <c:pt idx="35298">
                  <c:v>16750.39</c:v>
                </c:pt>
                <c:pt idx="35299">
                  <c:v>24287.1</c:v>
                </c:pt>
                <c:pt idx="35300">
                  <c:v>18416.25</c:v>
                </c:pt>
                <c:pt idx="35301">
                  <c:v>19997.87</c:v>
                </c:pt>
                <c:pt idx="35302">
                  <c:v>17381.900000000001</c:v>
                </c:pt>
                <c:pt idx="35303">
                  <c:v>17635.54</c:v>
                </c:pt>
                <c:pt idx="35304">
                  <c:v>13180.5</c:v>
                </c:pt>
                <c:pt idx="35305">
                  <c:v>18604.59</c:v>
                </c:pt>
                <c:pt idx="35306">
                  <c:v>20805.400000000001</c:v>
                </c:pt>
                <c:pt idx="35307">
                  <c:v>18193.93</c:v>
                </c:pt>
                <c:pt idx="35308">
                  <c:v>13975.79</c:v>
                </c:pt>
                <c:pt idx="35309">
                  <c:v>20439.3</c:v>
                </c:pt>
                <c:pt idx="35310">
                  <c:v>16369.62</c:v>
                </c:pt>
                <c:pt idx="35311">
                  <c:v>12022.16</c:v>
                </c:pt>
                <c:pt idx="35312">
                  <c:v>11204.35</c:v>
                </c:pt>
                <c:pt idx="35313">
                  <c:v>16514.86</c:v>
                </c:pt>
                <c:pt idx="35314">
                  <c:v>16523.89</c:v>
                </c:pt>
                <c:pt idx="35315">
                  <c:v>8698.58</c:v>
                </c:pt>
                <c:pt idx="35316">
                  <c:v>15699.05</c:v>
                </c:pt>
                <c:pt idx="35317">
                  <c:v>19923.66</c:v>
                </c:pt>
                <c:pt idx="35318">
                  <c:v>22314.639999999999</c:v>
                </c:pt>
                <c:pt idx="35319">
                  <c:v>12177.36</c:v>
                </c:pt>
                <c:pt idx="35320">
                  <c:v>14666.9</c:v>
                </c:pt>
                <c:pt idx="35321">
                  <c:v>7662.68</c:v>
                </c:pt>
                <c:pt idx="35322">
                  <c:v>15953.87</c:v>
                </c:pt>
                <c:pt idx="35323">
                  <c:v>10186.1</c:v>
                </c:pt>
                <c:pt idx="35324">
                  <c:v>12440.46</c:v>
                </c:pt>
                <c:pt idx="35325">
                  <c:v>14724.65</c:v>
                </c:pt>
                <c:pt idx="35326">
                  <c:v>12099.59</c:v>
                </c:pt>
                <c:pt idx="35327">
                  <c:v>8107.89</c:v>
                </c:pt>
                <c:pt idx="35328">
                  <c:v>15663.37</c:v>
                </c:pt>
                <c:pt idx="35329">
                  <c:v>14291.16</c:v>
                </c:pt>
                <c:pt idx="35330">
                  <c:v>22479.05</c:v>
                </c:pt>
                <c:pt idx="35331">
                  <c:v>29033.07</c:v>
                </c:pt>
                <c:pt idx="35332">
                  <c:v>17617.89</c:v>
                </c:pt>
                <c:pt idx="35333">
                  <c:v>13128.65</c:v>
                </c:pt>
                <c:pt idx="35334">
                  <c:v>24189.95</c:v>
                </c:pt>
                <c:pt idx="35335">
                  <c:v>20354.82</c:v>
                </c:pt>
                <c:pt idx="35336">
                  <c:v>18204.2</c:v>
                </c:pt>
                <c:pt idx="35337">
                  <c:v>13140.94</c:v>
                </c:pt>
                <c:pt idx="35338">
                  <c:v>14300.56</c:v>
                </c:pt>
                <c:pt idx="35339">
                  <c:v>15086.12</c:v>
                </c:pt>
                <c:pt idx="35340">
                  <c:v>15991.39</c:v>
                </c:pt>
                <c:pt idx="35341">
                  <c:v>14223.15</c:v>
                </c:pt>
                <c:pt idx="35342">
                  <c:v>15731.86</c:v>
                </c:pt>
                <c:pt idx="35343">
                  <c:v>15858.62</c:v>
                </c:pt>
                <c:pt idx="35344">
                  <c:v>18475.669999999998</c:v>
                </c:pt>
                <c:pt idx="35345">
                  <c:v>20103.810000000001</c:v>
                </c:pt>
                <c:pt idx="35346">
                  <c:v>21195.72</c:v>
                </c:pt>
                <c:pt idx="35347">
                  <c:v>21070.29</c:v>
                </c:pt>
                <c:pt idx="35348">
                  <c:v>17613.439999999999</c:v>
                </c:pt>
                <c:pt idx="35349">
                  <c:v>26791.040000000001</c:v>
                </c:pt>
                <c:pt idx="35350">
                  <c:v>26632.14</c:v>
                </c:pt>
                <c:pt idx="35351">
                  <c:v>24564.9</c:v>
                </c:pt>
                <c:pt idx="35352">
                  <c:v>23951.86</c:v>
                </c:pt>
                <c:pt idx="35353">
                  <c:v>24866.31</c:v>
                </c:pt>
                <c:pt idx="35354">
                  <c:v>22212.05</c:v>
                </c:pt>
                <c:pt idx="35355">
                  <c:v>20804.09</c:v>
                </c:pt>
                <c:pt idx="35356">
                  <c:v>20024.560000000001</c:v>
                </c:pt>
                <c:pt idx="35357">
                  <c:v>16278.57</c:v>
                </c:pt>
                <c:pt idx="35358">
                  <c:v>16024.4</c:v>
                </c:pt>
                <c:pt idx="35359">
                  <c:v>13910.75</c:v>
                </c:pt>
                <c:pt idx="35360">
                  <c:v>16334.75</c:v>
                </c:pt>
                <c:pt idx="35361">
                  <c:v>16702.12</c:v>
                </c:pt>
                <c:pt idx="35362">
                  <c:v>15739.96</c:v>
                </c:pt>
                <c:pt idx="35363">
                  <c:v>15056.16</c:v>
                </c:pt>
                <c:pt idx="35364">
                  <c:v>15970.7</c:v>
                </c:pt>
                <c:pt idx="35365">
                  <c:v>19874.82</c:v>
                </c:pt>
                <c:pt idx="35366">
                  <c:v>14827.8</c:v>
                </c:pt>
                <c:pt idx="35367">
                  <c:v>17831.75</c:v>
                </c:pt>
                <c:pt idx="35368">
                  <c:v>17611.82</c:v>
                </c:pt>
                <c:pt idx="35369">
                  <c:v>19810.57</c:v>
                </c:pt>
                <c:pt idx="35370">
                  <c:v>15077.99</c:v>
                </c:pt>
                <c:pt idx="35371">
                  <c:v>16548.12</c:v>
                </c:pt>
                <c:pt idx="35372">
                  <c:v>12739.38</c:v>
                </c:pt>
                <c:pt idx="35373">
                  <c:v>16106.24</c:v>
                </c:pt>
                <c:pt idx="35374">
                  <c:v>18966.12</c:v>
                </c:pt>
                <c:pt idx="35375">
                  <c:v>18809.12</c:v>
                </c:pt>
                <c:pt idx="35376">
                  <c:v>17432.22</c:v>
                </c:pt>
                <c:pt idx="35377">
                  <c:v>19285.830000000002</c:v>
                </c:pt>
                <c:pt idx="35378">
                  <c:v>19126.34</c:v>
                </c:pt>
                <c:pt idx="35379">
                  <c:v>14770.66</c:v>
                </c:pt>
                <c:pt idx="35380">
                  <c:v>15816.37</c:v>
                </c:pt>
                <c:pt idx="35381">
                  <c:v>17010.939999999999</c:v>
                </c:pt>
                <c:pt idx="35382">
                  <c:v>13135.64</c:v>
                </c:pt>
                <c:pt idx="35383">
                  <c:v>18208.939999999999</c:v>
                </c:pt>
                <c:pt idx="35384">
                  <c:v>13447.87</c:v>
                </c:pt>
                <c:pt idx="35385">
                  <c:v>16170.98</c:v>
                </c:pt>
                <c:pt idx="35386">
                  <c:v>15025.54</c:v>
                </c:pt>
                <c:pt idx="35387">
                  <c:v>11862.03</c:v>
                </c:pt>
                <c:pt idx="35388">
                  <c:v>17085.75</c:v>
                </c:pt>
                <c:pt idx="35389">
                  <c:v>21874.53</c:v>
                </c:pt>
                <c:pt idx="35390">
                  <c:v>13092.08</c:v>
                </c:pt>
                <c:pt idx="35391">
                  <c:v>19403.07</c:v>
                </c:pt>
                <c:pt idx="35392">
                  <c:v>20056.95</c:v>
                </c:pt>
                <c:pt idx="35393">
                  <c:v>23513.759999999998</c:v>
                </c:pt>
                <c:pt idx="35394">
                  <c:v>22293.360000000001</c:v>
                </c:pt>
                <c:pt idx="35395">
                  <c:v>24617.73</c:v>
                </c:pt>
                <c:pt idx="35396">
                  <c:v>3521.87</c:v>
                </c:pt>
                <c:pt idx="35397">
                  <c:v>3514.65</c:v>
                </c:pt>
                <c:pt idx="35398">
                  <c:v>7030.33</c:v>
                </c:pt>
                <c:pt idx="35399">
                  <c:v>6734.76</c:v>
                </c:pt>
                <c:pt idx="35400">
                  <c:v>7046.05</c:v>
                </c:pt>
                <c:pt idx="35401">
                  <c:v>7707.2</c:v>
                </c:pt>
                <c:pt idx="35402">
                  <c:v>6896.97</c:v>
                </c:pt>
                <c:pt idx="35403">
                  <c:v>4143.2</c:v>
                </c:pt>
                <c:pt idx="35404">
                  <c:v>4699.55</c:v>
                </c:pt>
                <c:pt idx="35405">
                  <c:v>6340.43</c:v>
                </c:pt>
                <c:pt idx="35406">
                  <c:v>6286.05</c:v>
                </c:pt>
                <c:pt idx="35407">
                  <c:v>4586.0200000000004</c:v>
                </c:pt>
                <c:pt idx="35408">
                  <c:v>4391.4399999999996</c:v>
                </c:pt>
                <c:pt idx="35409">
                  <c:v>5365.41</c:v>
                </c:pt>
                <c:pt idx="35410">
                  <c:v>6132.75</c:v>
                </c:pt>
                <c:pt idx="35411">
                  <c:v>5926.31</c:v>
                </c:pt>
                <c:pt idx="35412">
                  <c:v>5598.23</c:v>
                </c:pt>
                <c:pt idx="35413">
                  <c:v>6245.43</c:v>
                </c:pt>
                <c:pt idx="35414">
                  <c:v>2229.3000000000002</c:v>
                </c:pt>
                <c:pt idx="35415">
                  <c:v>4325.66</c:v>
                </c:pt>
                <c:pt idx="35416">
                  <c:v>4550.97</c:v>
                </c:pt>
                <c:pt idx="35417">
                  <c:v>3287.43</c:v>
                </c:pt>
                <c:pt idx="35418">
                  <c:v>2817.24</c:v>
                </c:pt>
                <c:pt idx="35419">
                  <c:v>3943.05</c:v>
                </c:pt>
                <c:pt idx="35420">
                  <c:v>3839.45</c:v>
                </c:pt>
                <c:pt idx="35421">
                  <c:v>17710.3</c:v>
                </c:pt>
                <c:pt idx="35422">
                  <c:v>18050.88</c:v>
                </c:pt>
                <c:pt idx="35423">
                  <c:v>15909.2</c:v>
                </c:pt>
                <c:pt idx="35424">
                  <c:v>5630.42</c:v>
                </c:pt>
                <c:pt idx="35425">
                  <c:v>14756.05</c:v>
                </c:pt>
                <c:pt idx="35426">
                  <c:v>5941.01</c:v>
                </c:pt>
                <c:pt idx="35427">
                  <c:v>13843.85</c:v>
                </c:pt>
                <c:pt idx="35428">
                  <c:v>8121.47</c:v>
                </c:pt>
                <c:pt idx="35429">
                  <c:v>9407.2800000000007</c:v>
                </c:pt>
                <c:pt idx="35430">
                  <c:v>8757.66</c:v>
                </c:pt>
                <c:pt idx="35431">
                  <c:v>10187.98</c:v>
                </c:pt>
                <c:pt idx="35432">
                  <c:v>6969.55</c:v>
                </c:pt>
                <c:pt idx="35433">
                  <c:v>7068.52</c:v>
                </c:pt>
                <c:pt idx="35434">
                  <c:v>13629.72</c:v>
                </c:pt>
                <c:pt idx="35435">
                  <c:v>5308.81</c:v>
                </c:pt>
                <c:pt idx="35436">
                  <c:v>8718.64</c:v>
                </c:pt>
                <c:pt idx="35437">
                  <c:v>5184.16</c:v>
                </c:pt>
                <c:pt idx="35438">
                  <c:v>6783.41</c:v>
                </c:pt>
                <c:pt idx="35439">
                  <c:v>11073.22</c:v>
                </c:pt>
                <c:pt idx="35440">
                  <c:v>13000.64</c:v>
                </c:pt>
                <c:pt idx="35441">
                  <c:v>6738.33</c:v>
                </c:pt>
                <c:pt idx="35442">
                  <c:v>8852.4</c:v>
                </c:pt>
                <c:pt idx="35443">
                  <c:v>7314.98</c:v>
                </c:pt>
                <c:pt idx="35444">
                  <c:v>3366.7</c:v>
                </c:pt>
                <c:pt idx="35445">
                  <c:v>7054.83</c:v>
                </c:pt>
                <c:pt idx="35446">
                  <c:v>2996.83</c:v>
                </c:pt>
                <c:pt idx="35447">
                  <c:v>4248.7700000000004</c:v>
                </c:pt>
                <c:pt idx="35448">
                  <c:v>4644.8900000000003</c:v>
                </c:pt>
                <c:pt idx="35449">
                  <c:v>3972.66</c:v>
                </c:pt>
                <c:pt idx="35450">
                  <c:v>3663.35</c:v>
                </c:pt>
                <c:pt idx="35451">
                  <c:v>3469.63</c:v>
                </c:pt>
                <c:pt idx="35452">
                  <c:v>6947.13</c:v>
                </c:pt>
                <c:pt idx="35453">
                  <c:v>8937.7199999999993</c:v>
                </c:pt>
                <c:pt idx="35454">
                  <c:v>10551.38</c:v>
                </c:pt>
                <c:pt idx="35455">
                  <c:v>6978.02</c:v>
                </c:pt>
                <c:pt idx="35456">
                  <c:v>6116.51</c:v>
                </c:pt>
                <c:pt idx="35457">
                  <c:v>6587.38</c:v>
                </c:pt>
                <c:pt idx="35458">
                  <c:v>5808.66</c:v>
                </c:pt>
                <c:pt idx="35459">
                  <c:v>4923.79</c:v>
                </c:pt>
                <c:pt idx="35460">
                  <c:v>3010.24</c:v>
                </c:pt>
                <c:pt idx="35461">
                  <c:v>4999.8100000000004</c:v>
                </c:pt>
                <c:pt idx="35462">
                  <c:v>3257.1</c:v>
                </c:pt>
                <c:pt idx="35463">
                  <c:v>3063.78</c:v>
                </c:pt>
                <c:pt idx="35464">
                  <c:v>2691.28</c:v>
                </c:pt>
                <c:pt idx="35465">
                  <c:v>4454.3500000000004</c:v>
                </c:pt>
                <c:pt idx="35466">
                  <c:v>4715.5</c:v>
                </c:pt>
                <c:pt idx="35467">
                  <c:v>5194.79</c:v>
                </c:pt>
                <c:pt idx="35468">
                  <c:v>3872.73</c:v>
                </c:pt>
                <c:pt idx="35469">
                  <c:v>4656.6000000000004</c:v>
                </c:pt>
                <c:pt idx="35470">
                  <c:v>4320.3900000000003</c:v>
                </c:pt>
                <c:pt idx="35471">
                  <c:v>4967.1899999999996</c:v>
                </c:pt>
                <c:pt idx="35472">
                  <c:v>821.12</c:v>
                </c:pt>
                <c:pt idx="35473">
                  <c:v>5050.4399999999996</c:v>
                </c:pt>
                <c:pt idx="35474">
                  <c:v>4266.79</c:v>
                </c:pt>
                <c:pt idx="35475">
                  <c:v>4746.8599999999997</c:v>
                </c:pt>
                <c:pt idx="35476">
                  <c:v>4274.8599999999997</c:v>
                </c:pt>
                <c:pt idx="35477">
                  <c:v>3611.49</c:v>
                </c:pt>
                <c:pt idx="35478">
                  <c:v>3170.58</c:v>
                </c:pt>
                <c:pt idx="35479">
                  <c:v>3021.82</c:v>
                </c:pt>
                <c:pt idx="35480">
                  <c:v>2320.13</c:v>
                </c:pt>
                <c:pt idx="35481">
                  <c:v>2341.37</c:v>
                </c:pt>
                <c:pt idx="35482">
                  <c:v>2524.5700000000002</c:v>
                </c:pt>
                <c:pt idx="35483">
                  <c:v>2142.8000000000002</c:v>
                </c:pt>
                <c:pt idx="35484">
                  <c:v>2004.65</c:v>
                </c:pt>
                <c:pt idx="35485">
                  <c:v>1997.85</c:v>
                </c:pt>
                <c:pt idx="35486">
                  <c:v>2790.7</c:v>
                </c:pt>
                <c:pt idx="35487">
                  <c:v>2802.89</c:v>
                </c:pt>
                <c:pt idx="35488">
                  <c:v>2408.56</c:v>
                </c:pt>
                <c:pt idx="35489">
                  <c:v>2428.5</c:v>
                </c:pt>
                <c:pt idx="35490">
                  <c:v>2383.2199999999998</c:v>
                </c:pt>
                <c:pt idx="35491">
                  <c:v>2157.7600000000002</c:v>
                </c:pt>
                <c:pt idx="35492">
                  <c:v>2388.3000000000002</c:v>
                </c:pt>
                <c:pt idx="35493">
                  <c:v>2162.0500000000002</c:v>
                </c:pt>
                <c:pt idx="35494">
                  <c:v>2091.14</c:v>
                </c:pt>
                <c:pt idx="35495">
                  <c:v>2361.09</c:v>
                </c:pt>
                <c:pt idx="35496">
                  <c:v>2235.13</c:v>
                </c:pt>
                <c:pt idx="35497">
                  <c:v>3509.4</c:v>
                </c:pt>
                <c:pt idx="35498">
                  <c:v>5138.3100000000004</c:v>
                </c:pt>
                <c:pt idx="35499">
                  <c:v>2795.65</c:v>
                </c:pt>
                <c:pt idx="35500">
                  <c:v>2360.94</c:v>
                </c:pt>
                <c:pt idx="35501">
                  <c:v>2356.4899999999998</c:v>
                </c:pt>
                <c:pt idx="35502">
                  <c:v>2732.53</c:v>
                </c:pt>
                <c:pt idx="35503">
                  <c:v>2780.55</c:v>
                </c:pt>
                <c:pt idx="35504">
                  <c:v>2170.48</c:v>
                </c:pt>
                <c:pt idx="35505">
                  <c:v>2803.24</c:v>
                </c:pt>
                <c:pt idx="35506">
                  <c:v>2584.11</c:v>
                </c:pt>
                <c:pt idx="35507">
                  <c:v>2608.71</c:v>
                </c:pt>
                <c:pt idx="35508">
                  <c:v>3030.55</c:v>
                </c:pt>
                <c:pt idx="35509">
                  <c:v>1861.6</c:v>
                </c:pt>
                <c:pt idx="35510">
                  <c:v>2202.81</c:v>
                </c:pt>
                <c:pt idx="35511">
                  <c:v>1854.57</c:v>
                </c:pt>
                <c:pt idx="35512">
                  <c:v>2742.26</c:v>
                </c:pt>
                <c:pt idx="35513">
                  <c:v>2105.4899999999998</c:v>
                </c:pt>
                <c:pt idx="35514">
                  <c:v>2026.69</c:v>
                </c:pt>
                <c:pt idx="35515">
                  <c:v>2780.43</c:v>
                </c:pt>
                <c:pt idx="35516">
                  <c:v>2744.05</c:v>
                </c:pt>
                <c:pt idx="35517">
                  <c:v>2275.94</c:v>
                </c:pt>
                <c:pt idx="35518">
                  <c:v>2092.84</c:v>
                </c:pt>
                <c:pt idx="35519">
                  <c:v>2629.47</c:v>
                </c:pt>
                <c:pt idx="35520">
                  <c:v>1911.7</c:v>
                </c:pt>
                <c:pt idx="35521">
                  <c:v>2850.39</c:v>
                </c:pt>
                <c:pt idx="35522">
                  <c:v>3041.97</c:v>
                </c:pt>
                <c:pt idx="35523">
                  <c:v>2217.39</c:v>
                </c:pt>
                <c:pt idx="35524">
                  <c:v>2733.97</c:v>
                </c:pt>
                <c:pt idx="35525">
                  <c:v>2818.18</c:v>
                </c:pt>
                <c:pt idx="35526">
                  <c:v>2243.9699999999998</c:v>
                </c:pt>
                <c:pt idx="35527">
                  <c:v>3054.64</c:v>
                </c:pt>
                <c:pt idx="35528">
                  <c:v>1983.02</c:v>
                </c:pt>
                <c:pt idx="35529">
                  <c:v>2003.73</c:v>
                </c:pt>
                <c:pt idx="35530">
                  <c:v>2218.27</c:v>
                </c:pt>
                <c:pt idx="35531">
                  <c:v>2307.0500000000002</c:v>
                </c:pt>
                <c:pt idx="35532">
                  <c:v>1820.42</c:v>
                </c:pt>
                <c:pt idx="35533">
                  <c:v>2364.39</c:v>
                </c:pt>
                <c:pt idx="35534">
                  <c:v>2297.02</c:v>
                </c:pt>
                <c:pt idx="35535">
                  <c:v>2087.64</c:v>
                </c:pt>
                <c:pt idx="35536">
                  <c:v>2552.02</c:v>
                </c:pt>
                <c:pt idx="35537">
                  <c:v>2636.24</c:v>
                </c:pt>
                <c:pt idx="35538">
                  <c:v>1827.82</c:v>
                </c:pt>
                <c:pt idx="35539">
                  <c:v>2478.67</c:v>
                </c:pt>
                <c:pt idx="35540">
                  <c:v>1488.29</c:v>
                </c:pt>
                <c:pt idx="35541">
                  <c:v>2401.35</c:v>
                </c:pt>
                <c:pt idx="35542">
                  <c:v>2515.33</c:v>
                </c:pt>
                <c:pt idx="35543">
                  <c:v>2008.28</c:v>
                </c:pt>
                <c:pt idx="35544">
                  <c:v>2438.19</c:v>
                </c:pt>
                <c:pt idx="35545">
                  <c:v>1982.96</c:v>
                </c:pt>
                <c:pt idx="35546">
                  <c:v>3079.22</c:v>
                </c:pt>
                <c:pt idx="35547">
                  <c:v>3245.75</c:v>
                </c:pt>
                <c:pt idx="35548">
                  <c:v>2724.98</c:v>
                </c:pt>
                <c:pt idx="35549">
                  <c:v>2423.17</c:v>
                </c:pt>
                <c:pt idx="35550">
                  <c:v>2935.21</c:v>
                </c:pt>
                <c:pt idx="35551">
                  <c:v>2799.58</c:v>
                </c:pt>
                <c:pt idx="35552">
                  <c:v>2933.56</c:v>
                </c:pt>
                <c:pt idx="35553">
                  <c:v>2881.87</c:v>
                </c:pt>
                <c:pt idx="35554">
                  <c:v>2564.31</c:v>
                </c:pt>
                <c:pt idx="35555">
                  <c:v>2177.0100000000002</c:v>
                </c:pt>
                <c:pt idx="35556">
                  <c:v>2160.9299999999998</c:v>
                </c:pt>
                <c:pt idx="35557">
                  <c:v>2058.36</c:v>
                </c:pt>
                <c:pt idx="35558">
                  <c:v>2350.89</c:v>
                </c:pt>
                <c:pt idx="35559">
                  <c:v>2692.84</c:v>
                </c:pt>
                <c:pt idx="35560">
                  <c:v>1985.11</c:v>
                </c:pt>
                <c:pt idx="35561">
                  <c:v>2018.49</c:v>
                </c:pt>
                <c:pt idx="35562">
                  <c:v>1762.62</c:v>
                </c:pt>
                <c:pt idx="35563">
                  <c:v>2446.2600000000002</c:v>
                </c:pt>
                <c:pt idx="35564">
                  <c:v>2467.15</c:v>
                </c:pt>
                <c:pt idx="35565">
                  <c:v>1858.46</c:v>
                </c:pt>
                <c:pt idx="35566">
                  <c:v>2892.48</c:v>
                </c:pt>
                <c:pt idx="35567">
                  <c:v>2997.85</c:v>
                </c:pt>
                <c:pt idx="35568">
                  <c:v>3037.21</c:v>
                </c:pt>
                <c:pt idx="35569">
                  <c:v>2205.9</c:v>
                </c:pt>
                <c:pt idx="35570">
                  <c:v>3286.77</c:v>
                </c:pt>
                <c:pt idx="35571">
                  <c:v>2191</c:v>
                </c:pt>
                <c:pt idx="35572">
                  <c:v>2001.03</c:v>
                </c:pt>
                <c:pt idx="35573">
                  <c:v>2232.8000000000002</c:v>
                </c:pt>
                <c:pt idx="35574">
                  <c:v>2255.5700000000002</c:v>
                </c:pt>
                <c:pt idx="35575">
                  <c:v>2024.35</c:v>
                </c:pt>
                <c:pt idx="35576">
                  <c:v>3158.94</c:v>
                </c:pt>
                <c:pt idx="35577">
                  <c:v>2720.1</c:v>
                </c:pt>
                <c:pt idx="35578">
                  <c:v>3323.68</c:v>
                </c:pt>
                <c:pt idx="35579">
                  <c:v>2380.17</c:v>
                </c:pt>
                <c:pt idx="35580">
                  <c:v>357.04</c:v>
                </c:pt>
                <c:pt idx="35581">
                  <c:v>3056.07</c:v>
                </c:pt>
                <c:pt idx="35582">
                  <c:v>2793.36</c:v>
                </c:pt>
                <c:pt idx="35583">
                  <c:v>3089.22</c:v>
                </c:pt>
                <c:pt idx="35584">
                  <c:v>2804.24</c:v>
                </c:pt>
                <c:pt idx="35585">
                  <c:v>3040.28</c:v>
                </c:pt>
                <c:pt idx="35586">
                  <c:v>2819.72</c:v>
                </c:pt>
                <c:pt idx="35587">
                  <c:v>4042.01</c:v>
                </c:pt>
                <c:pt idx="35588">
                  <c:v>3333.54</c:v>
                </c:pt>
                <c:pt idx="35589">
                  <c:v>3372.04</c:v>
                </c:pt>
                <c:pt idx="35590">
                  <c:v>3133.61</c:v>
                </c:pt>
                <c:pt idx="35591">
                  <c:v>2876.28</c:v>
                </c:pt>
                <c:pt idx="35592">
                  <c:v>3448.4</c:v>
                </c:pt>
                <c:pt idx="35593">
                  <c:v>3094.03</c:v>
                </c:pt>
                <c:pt idx="35594">
                  <c:v>3602.62</c:v>
                </c:pt>
                <c:pt idx="35595">
                  <c:v>3149.34</c:v>
                </c:pt>
                <c:pt idx="35596">
                  <c:v>3687.74</c:v>
                </c:pt>
                <c:pt idx="35597">
                  <c:v>2941.27</c:v>
                </c:pt>
                <c:pt idx="35598">
                  <c:v>2550.3000000000002</c:v>
                </c:pt>
                <c:pt idx="35599">
                  <c:v>2915.18</c:v>
                </c:pt>
                <c:pt idx="35600">
                  <c:v>3348.25</c:v>
                </c:pt>
                <c:pt idx="35601">
                  <c:v>1975.3</c:v>
                </c:pt>
                <c:pt idx="35602">
                  <c:v>2534.2800000000002</c:v>
                </c:pt>
                <c:pt idx="35603">
                  <c:v>2346.6799999999998</c:v>
                </c:pt>
                <c:pt idx="35604">
                  <c:v>2380.66</c:v>
                </c:pt>
                <c:pt idx="35605">
                  <c:v>2062.19</c:v>
                </c:pt>
                <c:pt idx="35606">
                  <c:v>1966.66</c:v>
                </c:pt>
                <c:pt idx="35607">
                  <c:v>1681.52</c:v>
                </c:pt>
                <c:pt idx="35608">
                  <c:v>2585.46</c:v>
                </c:pt>
                <c:pt idx="35609">
                  <c:v>3317.34</c:v>
                </c:pt>
                <c:pt idx="35610">
                  <c:v>4624.26</c:v>
                </c:pt>
                <c:pt idx="35611">
                  <c:v>2965.52</c:v>
                </c:pt>
                <c:pt idx="35612">
                  <c:v>3490.64</c:v>
                </c:pt>
                <c:pt idx="35613">
                  <c:v>3918.46</c:v>
                </c:pt>
                <c:pt idx="35614">
                  <c:v>4838.53</c:v>
                </c:pt>
                <c:pt idx="35615">
                  <c:v>5345.01</c:v>
                </c:pt>
                <c:pt idx="35616">
                  <c:v>5008.82</c:v>
                </c:pt>
                <c:pt idx="35617">
                  <c:v>4593.05</c:v>
                </c:pt>
                <c:pt idx="35618">
                  <c:v>4545.66</c:v>
                </c:pt>
                <c:pt idx="35619">
                  <c:v>4182.87</c:v>
                </c:pt>
                <c:pt idx="35620">
                  <c:v>4248.87</c:v>
                </c:pt>
                <c:pt idx="35621">
                  <c:v>4113.7</c:v>
                </c:pt>
                <c:pt idx="35622">
                  <c:v>4149.97</c:v>
                </c:pt>
                <c:pt idx="35623">
                  <c:v>2310.42</c:v>
                </c:pt>
                <c:pt idx="35624">
                  <c:v>3288.8</c:v>
                </c:pt>
                <c:pt idx="35625">
                  <c:v>3039.68</c:v>
                </c:pt>
                <c:pt idx="35626">
                  <c:v>3275.8</c:v>
                </c:pt>
                <c:pt idx="35627">
                  <c:v>3043.31</c:v>
                </c:pt>
                <c:pt idx="35628">
                  <c:v>3505.39</c:v>
                </c:pt>
                <c:pt idx="35629">
                  <c:v>3940.46</c:v>
                </c:pt>
                <c:pt idx="35630">
                  <c:v>2977.86</c:v>
                </c:pt>
                <c:pt idx="35631">
                  <c:v>2648.27</c:v>
                </c:pt>
                <c:pt idx="35632">
                  <c:v>3070.39</c:v>
                </c:pt>
                <c:pt idx="35633">
                  <c:v>2939.22</c:v>
                </c:pt>
                <c:pt idx="35634">
                  <c:v>2825.06</c:v>
                </c:pt>
                <c:pt idx="35635">
                  <c:v>3399.19</c:v>
                </c:pt>
                <c:pt idx="35636">
                  <c:v>3432.6</c:v>
                </c:pt>
                <c:pt idx="35637">
                  <c:v>3145.72</c:v>
                </c:pt>
                <c:pt idx="35638">
                  <c:v>3666.42</c:v>
                </c:pt>
                <c:pt idx="35639">
                  <c:v>4531.9799999999996</c:v>
                </c:pt>
                <c:pt idx="35640">
                  <c:v>2666.82</c:v>
                </c:pt>
                <c:pt idx="35641">
                  <c:v>3888.83</c:v>
                </c:pt>
                <c:pt idx="35642">
                  <c:v>3189.08</c:v>
                </c:pt>
                <c:pt idx="35643">
                  <c:v>3314.62</c:v>
                </c:pt>
                <c:pt idx="35644">
                  <c:v>4533.49</c:v>
                </c:pt>
                <c:pt idx="35645">
                  <c:v>4139.3</c:v>
                </c:pt>
                <c:pt idx="35646">
                  <c:v>1066.06</c:v>
                </c:pt>
                <c:pt idx="35647">
                  <c:v>3911.48</c:v>
                </c:pt>
                <c:pt idx="35648">
                  <c:v>2917.62</c:v>
                </c:pt>
                <c:pt idx="35649">
                  <c:v>2810.96</c:v>
                </c:pt>
                <c:pt idx="35650">
                  <c:v>3389.38</c:v>
                </c:pt>
                <c:pt idx="35651">
                  <c:v>3838.47</c:v>
                </c:pt>
                <c:pt idx="35652">
                  <c:v>2509.1799999999998</c:v>
                </c:pt>
                <c:pt idx="35653">
                  <c:v>2161.41</c:v>
                </c:pt>
                <c:pt idx="35654">
                  <c:v>2779.16</c:v>
                </c:pt>
                <c:pt idx="35655">
                  <c:v>5327.31</c:v>
                </c:pt>
                <c:pt idx="35656">
                  <c:v>3159.88</c:v>
                </c:pt>
                <c:pt idx="35657">
                  <c:v>3050.47</c:v>
                </c:pt>
                <c:pt idx="35658">
                  <c:v>3537.86</c:v>
                </c:pt>
                <c:pt idx="35659">
                  <c:v>2067.0700000000002</c:v>
                </c:pt>
                <c:pt idx="35660">
                  <c:v>2002.73</c:v>
                </c:pt>
                <c:pt idx="35661">
                  <c:v>2488.7800000000002</c:v>
                </c:pt>
                <c:pt idx="35662">
                  <c:v>2117.48</c:v>
                </c:pt>
                <c:pt idx="35663">
                  <c:v>1860.38</c:v>
                </c:pt>
                <c:pt idx="35664">
                  <c:v>1957.06</c:v>
                </c:pt>
                <c:pt idx="35665">
                  <c:v>2453.4899999999998</c:v>
                </c:pt>
                <c:pt idx="35666">
                  <c:v>2930.32</c:v>
                </c:pt>
                <c:pt idx="35667">
                  <c:v>1950.78</c:v>
                </c:pt>
                <c:pt idx="35668">
                  <c:v>2652.48</c:v>
                </c:pt>
                <c:pt idx="35669">
                  <c:v>2264.11</c:v>
                </c:pt>
                <c:pt idx="35670">
                  <c:v>2494.7800000000002</c:v>
                </c:pt>
                <c:pt idx="35671">
                  <c:v>3913.82</c:v>
                </c:pt>
                <c:pt idx="35672">
                  <c:v>2204.13</c:v>
                </c:pt>
                <c:pt idx="35673">
                  <c:v>2900.13</c:v>
                </c:pt>
                <c:pt idx="35674">
                  <c:v>2561.23</c:v>
                </c:pt>
                <c:pt idx="35675">
                  <c:v>3139.66</c:v>
                </c:pt>
                <c:pt idx="35676">
                  <c:v>2138.19</c:v>
                </c:pt>
                <c:pt idx="35677">
                  <c:v>2368.41</c:v>
                </c:pt>
                <c:pt idx="35678">
                  <c:v>2583.36</c:v>
                </c:pt>
                <c:pt idx="35679">
                  <c:v>2065.23</c:v>
                </c:pt>
                <c:pt idx="35680">
                  <c:v>2278.4299999999998</c:v>
                </c:pt>
                <c:pt idx="35681">
                  <c:v>2294.2600000000002</c:v>
                </c:pt>
                <c:pt idx="35682">
                  <c:v>2383.79</c:v>
                </c:pt>
                <c:pt idx="35683">
                  <c:v>2371.08</c:v>
                </c:pt>
                <c:pt idx="35684">
                  <c:v>2520.14</c:v>
                </c:pt>
                <c:pt idx="35685">
                  <c:v>2819</c:v>
                </c:pt>
                <c:pt idx="35686">
                  <c:v>2211.29</c:v>
                </c:pt>
                <c:pt idx="35687">
                  <c:v>2282.94</c:v>
                </c:pt>
                <c:pt idx="35688">
                  <c:v>2075.66</c:v>
                </c:pt>
                <c:pt idx="35689">
                  <c:v>2290.87</c:v>
                </c:pt>
                <c:pt idx="35690">
                  <c:v>2798.39</c:v>
                </c:pt>
                <c:pt idx="35691">
                  <c:v>2156.9499999999998</c:v>
                </c:pt>
                <c:pt idx="35692">
                  <c:v>2277.84</c:v>
                </c:pt>
                <c:pt idx="35693">
                  <c:v>2327.34</c:v>
                </c:pt>
                <c:pt idx="35694">
                  <c:v>2106.0300000000002</c:v>
                </c:pt>
                <c:pt idx="35695">
                  <c:v>2034.29</c:v>
                </c:pt>
                <c:pt idx="35696">
                  <c:v>2442.0100000000002</c:v>
                </c:pt>
                <c:pt idx="35697">
                  <c:v>2265.09</c:v>
                </c:pt>
                <c:pt idx="35698">
                  <c:v>1576.46</c:v>
                </c:pt>
                <c:pt idx="35699">
                  <c:v>2150.08</c:v>
                </c:pt>
                <c:pt idx="35700">
                  <c:v>2816.13</c:v>
                </c:pt>
                <c:pt idx="35701">
                  <c:v>3436.75</c:v>
                </c:pt>
                <c:pt idx="35702">
                  <c:v>2077.39</c:v>
                </c:pt>
                <c:pt idx="35703">
                  <c:v>2371.16</c:v>
                </c:pt>
                <c:pt idx="35704">
                  <c:v>2468.3000000000002</c:v>
                </c:pt>
                <c:pt idx="35705">
                  <c:v>2172.1799999999998</c:v>
                </c:pt>
                <c:pt idx="35706">
                  <c:v>5894.51</c:v>
                </c:pt>
                <c:pt idx="35707">
                  <c:v>2366.63</c:v>
                </c:pt>
                <c:pt idx="35708">
                  <c:v>1624.23</c:v>
                </c:pt>
                <c:pt idx="35709">
                  <c:v>2544.61</c:v>
                </c:pt>
                <c:pt idx="35710">
                  <c:v>2294.67</c:v>
                </c:pt>
                <c:pt idx="35711">
                  <c:v>2800.32</c:v>
                </c:pt>
                <c:pt idx="35712">
                  <c:v>2328.2600000000002</c:v>
                </c:pt>
                <c:pt idx="35713">
                  <c:v>2657.33</c:v>
                </c:pt>
                <c:pt idx="35714">
                  <c:v>2791.07</c:v>
                </c:pt>
                <c:pt idx="35715">
                  <c:v>2237.85</c:v>
                </c:pt>
                <c:pt idx="35716">
                  <c:v>2502.4699999999998</c:v>
                </c:pt>
                <c:pt idx="35717">
                  <c:v>2117.6999999999998</c:v>
                </c:pt>
                <c:pt idx="35718">
                  <c:v>1954.73</c:v>
                </c:pt>
                <c:pt idx="35719">
                  <c:v>2098.2800000000002</c:v>
                </c:pt>
                <c:pt idx="35720">
                  <c:v>2222.31</c:v>
                </c:pt>
                <c:pt idx="35721">
                  <c:v>2658.71</c:v>
                </c:pt>
                <c:pt idx="35722">
                  <c:v>2658.76</c:v>
                </c:pt>
                <c:pt idx="35723">
                  <c:v>2587.34</c:v>
                </c:pt>
                <c:pt idx="35724">
                  <c:v>2637.87</c:v>
                </c:pt>
                <c:pt idx="35725">
                  <c:v>2054.17</c:v>
                </c:pt>
                <c:pt idx="35726">
                  <c:v>2188.9499999999998</c:v>
                </c:pt>
                <c:pt idx="35727">
                  <c:v>2074.84</c:v>
                </c:pt>
                <c:pt idx="35728">
                  <c:v>2375.06</c:v>
                </c:pt>
                <c:pt idx="35729">
                  <c:v>1973.64</c:v>
                </c:pt>
                <c:pt idx="35730">
                  <c:v>3249.53</c:v>
                </c:pt>
                <c:pt idx="35731">
                  <c:v>3406.39</c:v>
                </c:pt>
                <c:pt idx="35732">
                  <c:v>2910.4</c:v>
                </c:pt>
                <c:pt idx="35733">
                  <c:v>2942.49</c:v>
                </c:pt>
                <c:pt idx="35734">
                  <c:v>2653.62</c:v>
                </c:pt>
                <c:pt idx="35735">
                  <c:v>2172.1799999999998</c:v>
                </c:pt>
                <c:pt idx="35736">
                  <c:v>1964.05</c:v>
                </c:pt>
                <c:pt idx="35737">
                  <c:v>2248.38</c:v>
                </c:pt>
                <c:pt idx="35738">
                  <c:v>1996.95</c:v>
                </c:pt>
                <c:pt idx="35739">
                  <c:v>2900.89</c:v>
                </c:pt>
                <c:pt idx="35740">
                  <c:v>2812.28</c:v>
                </c:pt>
                <c:pt idx="35741">
                  <c:v>1926.59</c:v>
                </c:pt>
                <c:pt idx="35742">
                  <c:v>2247.02</c:v>
                </c:pt>
                <c:pt idx="35743">
                  <c:v>2191.21</c:v>
                </c:pt>
                <c:pt idx="35744">
                  <c:v>2296.54</c:v>
                </c:pt>
                <c:pt idx="35745">
                  <c:v>3128.08</c:v>
                </c:pt>
                <c:pt idx="35746">
                  <c:v>1947.1</c:v>
                </c:pt>
                <c:pt idx="35747">
                  <c:v>2198.1799999999998</c:v>
                </c:pt>
                <c:pt idx="35748">
                  <c:v>2589.2600000000002</c:v>
                </c:pt>
                <c:pt idx="35749">
                  <c:v>2302.44</c:v>
                </c:pt>
                <c:pt idx="35750">
                  <c:v>1809.23</c:v>
                </c:pt>
                <c:pt idx="35751">
                  <c:v>2201.4</c:v>
                </c:pt>
                <c:pt idx="35752">
                  <c:v>3750.62</c:v>
                </c:pt>
                <c:pt idx="35753">
                  <c:v>1862.8</c:v>
                </c:pt>
                <c:pt idx="35754">
                  <c:v>2146.96</c:v>
                </c:pt>
                <c:pt idx="35755">
                  <c:v>3482.19</c:v>
                </c:pt>
                <c:pt idx="35756">
                  <c:v>3668.09</c:v>
                </c:pt>
                <c:pt idx="35757">
                  <c:v>2569.35</c:v>
                </c:pt>
                <c:pt idx="35758">
                  <c:v>3473.58</c:v>
                </c:pt>
                <c:pt idx="35759">
                  <c:v>2634.52</c:v>
                </c:pt>
                <c:pt idx="35760">
                  <c:v>771.17</c:v>
                </c:pt>
                <c:pt idx="35761">
                  <c:v>1816.91</c:v>
                </c:pt>
                <c:pt idx="35762">
                  <c:v>1980.83</c:v>
                </c:pt>
                <c:pt idx="35763">
                  <c:v>2859.08</c:v>
                </c:pt>
                <c:pt idx="35764">
                  <c:v>2393.1999999999998</c:v>
                </c:pt>
                <c:pt idx="35765">
                  <c:v>2308.23</c:v>
                </c:pt>
                <c:pt idx="35766">
                  <c:v>2445.64</c:v>
                </c:pt>
                <c:pt idx="35767">
                  <c:v>1963.96</c:v>
                </c:pt>
                <c:pt idx="35768">
                  <c:v>2367.9</c:v>
                </c:pt>
                <c:pt idx="35769">
                  <c:v>1742.55</c:v>
                </c:pt>
                <c:pt idx="35770">
                  <c:v>1650.63</c:v>
                </c:pt>
                <c:pt idx="35771">
                  <c:v>1919.5</c:v>
                </c:pt>
                <c:pt idx="35772">
                  <c:v>2098.12</c:v>
                </c:pt>
                <c:pt idx="35773">
                  <c:v>1662.99</c:v>
                </c:pt>
                <c:pt idx="35774">
                  <c:v>2255.92</c:v>
                </c:pt>
                <c:pt idx="35775">
                  <c:v>1985.57</c:v>
                </c:pt>
                <c:pt idx="35776">
                  <c:v>2140.54</c:v>
                </c:pt>
                <c:pt idx="35777">
                  <c:v>1477.1</c:v>
                </c:pt>
                <c:pt idx="35778">
                  <c:v>2304.14</c:v>
                </c:pt>
                <c:pt idx="35779">
                  <c:v>1996.14</c:v>
                </c:pt>
                <c:pt idx="35780">
                  <c:v>1712.55</c:v>
                </c:pt>
                <c:pt idx="35781">
                  <c:v>2373.19</c:v>
                </c:pt>
                <c:pt idx="35782">
                  <c:v>2697.57</c:v>
                </c:pt>
                <c:pt idx="35783">
                  <c:v>1900.96</c:v>
                </c:pt>
                <c:pt idx="35784">
                  <c:v>1728.56</c:v>
                </c:pt>
                <c:pt idx="35785">
                  <c:v>2357.02</c:v>
                </c:pt>
                <c:pt idx="35786">
                  <c:v>2320.94</c:v>
                </c:pt>
                <c:pt idx="35787">
                  <c:v>1585.29</c:v>
                </c:pt>
                <c:pt idx="35788">
                  <c:v>1694.81</c:v>
                </c:pt>
                <c:pt idx="35789">
                  <c:v>2141.75</c:v>
                </c:pt>
                <c:pt idx="35790">
                  <c:v>1887.02</c:v>
                </c:pt>
                <c:pt idx="35791">
                  <c:v>2994.59</c:v>
                </c:pt>
                <c:pt idx="35792">
                  <c:v>2208.46</c:v>
                </c:pt>
                <c:pt idx="35793">
                  <c:v>1618.46</c:v>
                </c:pt>
                <c:pt idx="35794">
                  <c:v>2079.61</c:v>
                </c:pt>
                <c:pt idx="35795">
                  <c:v>2429.91</c:v>
                </c:pt>
                <c:pt idx="35796">
                  <c:v>2006.03</c:v>
                </c:pt>
                <c:pt idx="35797">
                  <c:v>2204.79</c:v>
                </c:pt>
                <c:pt idx="35798">
                  <c:v>1700.36</c:v>
                </c:pt>
                <c:pt idx="35799">
                  <c:v>1821.43</c:v>
                </c:pt>
                <c:pt idx="35800">
                  <c:v>1696.92</c:v>
                </c:pt>
                <c:pt idx="35801">
                  <c:v>1720.85</c:v>
                </c:pt>
                <c:pt idx="35802">
                  <c:v>2785.59</c:v>
                </c:pt>
                <c:pt idx="35803">
                  <c:v>1771.61</c:v>
                </c:pt>
                <c:pt idx="35804">
                  <c:v>1881.53</c:v>
                </c:pt>
                <c:pt idx="35805">
                  <c:v>1823.11</c:v>
                </c:pt>
                <c:pt idx="35806">
                  <c:v>1924.58</c:v>
                </c:pt>
                <c:pt idx="35807">
                  <c:v>1828.67</c:v>
                </c:pt>
                <c:pt idx="35808">
                  <c:v>2207.34</c:v>
                </c:pt>
                <c:pt idx="35809">
                  <c:v>2268.2199999999998</c:v>
                </c:pt>
                <c:pt idx="35810">
                  <c:v>3608.43</c:v>
                </c:pt>
                <c:pt idx="35811">
                  <c:v>2718.28</c:v>
                </c:pt>
                <c:pt idx="35812">
                  <c:v>1649.7</c:v>
                </c:pt>
                <c:pt idx="35813">
                  <c:v>1634.12</c:v>
                </c:pt>
                <c:pt idx="35814">
                  <c:v>1914.67</c:v>
                </c:pt>
                <c:pt idx="35815">
                  <c:v>1937.24</c:v>
                </c:pt>
                <c:pt idx="35816">
                  <c:v>1799.94</c:v>
                </c:pt>
                <c:pt idx="35817">
                  <c:v>2481.4299999999998</c:v>
                </c:pt>
                <c:pt idx="35818">
                  <c:v>1848.42</c:v>
                </c:pt>
                <c:pt idx="35819">
                  <c:v>2197.27</c:v>
                </c:pt>
                <c:pt idx="35820">
                  <c:v>1905.94</c:v>
                </c:pt>
                <c:pt idx="35821">
                  <c:v>2074.69</c:v>
                </c:pt>
                <c:pt idx="35822">
                  <c:v>2211.52</c:v>
                </c:pt>
                <c:pt idx="35823">
                  <c:v>2270.17</c:v>
                </c:pt>
                <c:pt idx="35824">
                  <c:v>1836.65</c:v>
                </c:pt>
                <c:pt idx="35825">
                  <c:v>2060.3200000000002</c:v>
                </c:pt>
                <c:pt idx="35826">
                  <c:v>2117.11</c:v>
                </c:pt>
                <c:pt idx="35827">
                  <c:v>1668.29</c:v>
                </c:pt>
                <c:pt idx="35828">
                  <c:v>2185.48</c:v>
                </c:pt>
                <c:pt idx="35829">
                  <c:v>2365.12</c:v>
                </c:pt>
                <c:pt idx="35830">
                  <c:v>1524.69</c:v>
                </c:pt>
                <c:pt idx="35831">
                  <c:v>1617.31</c:v>
                </c:pt>
                <c:pt idx="35832">
                  <c:v>4213.9399999999996</c:v>
                </c:pt>
                <c:pt idx="35833">
                  <c:v>2934.04</c:v>
                </c:pt>
                <c:pt idx="35834">
                  <c:v>2801.56</c:v>
                </c:pt>
                <c:pt idx="35835">
                  <c:v>2246.8000000000002</c:v>
                </c:pt>
                <c:pt idx="35836">
                  <c:v>1604.81</c:v>
                </c:pt>
                <c:pt idx="35837">
                  <c:v>2042.8</c:v>
                </c:pt>
                <c:pt idx="35838">
                  <c:v>2399.5</c:v>
                </c:pt>
                <c:pt idx="35839">
                  <c:v>1913.15</c:v>
                </c:pt>
                <c:pt idx="35840">
                  <c:v>2087.54</c:v>
                </c:pt>
                <c:pt idx="35841">
                  <c:v>1745.94</c:v>
                </c:pt>
                <c:pt idx="35842">
                  <c:v>2286.65</c:v>
                </c:pt>
                <c:pt idx="35843">
                  <c:v>2136.8000000000002</c:v>
                </c:pt>
                <c:pt idx="35844">
                  <c:v>2193.9899999999998</c:v>
                </c:pt>
                <c:pt idx="35845">
                  <c:v>2418.1799999999998</c:v>
                </c:pt>
                <c:pt idx="35846">
                  <c:v>2154.1799999999998</c:v>
                </c:pt>
                <c:pt idx="35847">
                  <c:v>2067.77</c:v>
                </c:pt>
                <c:pt idx="35848">
                  <c:v>2124.89</c:v>
                </c:pt>
                <c:pt idx="35849">
                  <c:v>1644.08</c:v>
                </c:pt>
                <c:pt idx="35850">
                  <c:v>1619.72</c:v>
                </c:pt>
                <c:pt idx="35851">
                  <c:v>1768.1</c:v>
                </c:pt>
                <c:pt idx="35852">
                  <c:v>1696.32</c:v>
                </c:pt>
                <c:pt idx="35853">
                  <c:v>2216.12</c:v>
                </c:pt>
                <c:pt idx="35854">
                  <c:v>2194.35</c:v>
                </c:pt>
                <c:pt idx="35855">
                  <c:v>1940.48</c:v>
                </c:pt>
                <c:pt idx="35856">
                  <c:v>1694.25</c:v>
                </c:pt>
                <c:pt idx="35857">
                  <c:v>2075.6</c:v>
                </c:pt>
                <c:pt idx="35858">
                  <c:v>1937.59</c:v>
                </c:pt>
                <c:pt idx="35859">
                  <c:v>1691.77</c:v>
                </c:pt>
                <c:pt idx="35860">
                  <c:v>1739.07</c:v>
                </c:pt>
                <c:pt idx="35861">
                  <c:v>1880.73</c:v>
                </c:pt>
                <c:pt idx="35862">
                  <c:v>1918.63</c:v>
                </c:pt>
                <c:pt idx="35863">
                  <c:v>2412.91</c:v>
                </c:pt>
                <c:pt idx="35864">
                  <c:v>1966.48</c:v>
                </c:pt>
                <c:pt idx="35865">
                  <c:v>2143.41</c:v>
                </c:pt>
                <c:pt idx="35866">
                  <c:v>1999.62</c:v>
                </c:pt>
                <c:pt idx="35867">
                  <c:v>2139.61</c:v>
                </c:pt>
                <c:pt idx="35868">
                  <c:v>2640.59</c:v>
                </c:pt>
                <c:pt idx="35869">
                  <c:v>2086.3000000000002</c:v>
                </c:pt>
                <c:pt idx="35870">
                  <c:v>1706.04</c:v>
                </c:pt>
                <c:pt idx="35871">
                  <c:v>1718.22</c:v>
                </c:pt>
                <c:pt idx="35872">
                  <c:v>2080.67</c:v>
                </c:pt>
                <c:pt idx="35873">
                  <c:v>2212.58</c:v>
                </c:pt>
                <c:pt idx="35874">
                  <c:v>1588.88</c:v>
                </c:pt>
                <c:pt idx="35875">
                  <c:v>1777.33</c:v>
                </c:pt>
                <c:pt idx="35876">
                  <c:v>1945.01</c:v>
                </c:pt>
                <c:pt idx="35877">
                  <c:v>1733.9</c:v>
                </c:pt>
                <c:pt idx="35878">
                  <c:v>2337.86</c:v>
                </c:pt>
                <c:pt idx="35879">
                  <c:v>3165.08</c:v>
                </c:pt>
                <c:pt idx="35880">
                  <c:v>1681.49</c:v>
                </c:pt>
                <c:pt idx="35881">
                  <c:v>1795.54</c:v>
                </c:pt>
                <c:pt idx="35882">
                  <c:v>1806.96</c:v>
                </c:pt>
                <c:pt idx="35883">
                  <c:v>2130.9299999999998</c:v>
                </c:pt>
                <c:pt idx="35884">
                  <c:v>2412.33</c:v>
                </c:pt>
                <c:pt idx="35885">
                  <c:v>1630.94</c:v>
                </c:pt>
                <c:pt idx="35886">
                  <c:v>1743.59</c:v>
                </c:pt>
                <c:pt idx="35887">
                  <c:v>1953.15</c:v>
                </c:pt>
                <c:pt idx="35888">
                  <c:v>3002.41</c:v>
                </c:pt>
                <c:pt idx="35889">
                  <c:v>1733.85</c:v>
                </c:pt>
                <c:pt idx="35890">
                  <c:v>2190.79</c:v>
                </c:pt>
                <c:pt idx="35891">
                  <c:v>1346.02</c:v>
                </c:pt>
                <c:pt idx="35892">
                  <c:v>2288.16</c:v>
                </c:pt>
                <c:pt idx="35893">
                  <c:v>1990.89</c:v>
                </c:pt>
                <c:pt idx="35894">
                  <c:v>1987.91</c:v>
                </c:pt>
                <c:pt idx="35895">
                  <c:v>2260.91</c:v>
                </c:pt>
                <c:pt idx="35896">
                  <c:v>1680.38</c:v>
                </c:pt>
                <c:pt idx="35897">
                  <c:v>2104.6999999999998</c:v>
                </c:pt>
                <c:pt idx="35898">
                  <c:v>2014.57</c:v>
                </c:pt>
                <c:pt idx="35899">
                  <c:v>1787.55</c:v>
                </c:pt>
                <c:pt idx="35900">
                  <c:v>1674.69</c:v>
                </c:pt>
                <c:pt idx="35901">
                  <c:v>1518.12</c:v>
                </c:pt>
                <c:pt idx="35902">
                  <c:v>1480.55</c:v>
                </c:pt>
                <c:pt idx="35903">
                  <c:v>1576.92</c:v>
                </c:pt>
                <c:pt idx="35904">
                  <c:v>1735.98</c:v>
                </c:pt>
                <c:pt idx="35905">
                  <c:v>1871.86</c:v>
                </c:pt>
                <c:pt idx="35906">
                  <c:v>2331.5100000000002</c:v>
                </c:pt>
                <c:pt idx="35907">
                  <c:v>1972.83</c:v>
                </c:pt>
                <c:pt idx="35908">
                  <c:v>1971.69</c:v>
                </c:pt>
                <c:pt idx="35909">
                  <c:v>2261.1799999999998</c:v>
                </c:pt>
                <c:pt idx="35910">
                  <c:v>1949.49</c:v>
                </c:pt>
                <c:pt idx="35911">
                  <c:v>1461.74</c:v>
                </c:pt>
                <c:pt idx="35912">
                  <c:v>2088.27</c:v>
                </c:pt>
                <c:pt idx="35913">
                  <c:v>1955.82</c:v>
                </c:pt>
                <c:pt idx="35914">
                  <c:v>1851.17</c:v>
                </c:pt>
                <c:pt idx="35915">
                  <c:v>1274.4000000000001</c:v>
                </c:pt>
                <c:pt idx="35916">
                  <c:v>2142.59</c:v>
                </c:pt>
                <c:pt idx="35917">
                  <c:v>1773.61</c:v>
                </c:pt>
                <c:pt idx="35918">
                  <c:v>1341.54</c:v>
                </c:pt>
                <c:pt idx="35919">
                  <c:v>1771.21</c:v>
                </c:pt>
                <c:pt idx="35920">
                  <c:v>1637.15</c:v>
                </c:pt>
                <c:pt idx="35921">
                  <c:v>1839.5</c:v>
                </c:pt>
                <c:pt idx="35922">
                  <c:v>1682.71</c:v>
                </c:pt>
                <c:pt idx="35923">
                  <c:v>1808.13</c:v>
                </c:pt>
                <c:pt idx="35924">
                  <c:v>1753.72</c:v>
                </c:pt>
                <c:pt idx="35925">
                  <c:v>1681.76</c:v>
                </c:pt>
                <c:pt idx="35926">
                  <c:v>1841</c:v>
                </c:pt>
                <c:pt idx="35927">
                  <c:v>2098.94</c:v>
                </c:pt>
                <c:pt idx="35928">
                  <c:v>1986.03</c:v>
                </c:pt>
                <c:pt idx="35929">
                  <c:v>2047.71</c:v>
                </c:pt>
                <c:pt idx="35930">
                  <c:v>1883.73</c:v>
                </c:pt>
                <c:pt idx="35931">
                  <c:v>1687.88</c:v>
                </c:pt>
                <c:pt idx="35932">
                  <c:v>1749.05</c:v>
                </c:pt>
                <c:pt idx="35933">
                  <c:v>2530.13</c:v>
                </c:pt>
                <c:pt idx="35934">
                  <c:v>1905.76</c:v>
                </c:pt>
                <c:pt idx="35935">
                  <c:v>2401.5500000000002</c:v>
                </c:pt>
                <c:pt idx="35936">
                  <c:v>3066.49</c:v>
                </c:pt>
                <c:pt idx="35937">
                  <c:v>1996.78</c:v>
                </c:pt>
                <c:pt idx="35938">
                  <c:v>2039.96</c:v>
                </c:pt>
                <c:pt idx="35939">
                  <c:v>1724.07</c:v>
                </c:pt>
                <c:pt idx="35940">
                  <c:v>2353.84</c:v>
                </c:pt>
                <c:pt idx="35941">
                  <c:v>1561.36</c:v>
                </c:pt>
                <c:pt idx="35942">
                  <c:v>1542.37</c:v>
                </c:pt>
                <c:pt idx="35943">
                  <c:v>2108.1</c:v>
                </c:pt>
                <c:pt idx="35944">
                  <c:v>1704.04</c:v>
                </c:pt>
                <c:pt idx="35945">
                  <c:v>2836.57</c:v>
                </c:pt>
                <c:pt idx="35946">
                  <c:v>1535.75</c:v>
                </c:pt>
                <c:pt idx="35947">
                  <c:v>1738.05</c:v>
                </c:pt>
                <c:pt idx="35948">
                  <c:v>2011.57</c:v>
                </c:pt>
                <c:pt idx="35949">
                  <c:v>1873.15</c:v>
                </c:pt>
                <c:pt idx="35950">
                  <c:v>1841.09</c:v>
                </c:pt>
                <c:pt idx="35951">
                  <c:v>1935.21</c:v>
                </c:pt>
                <c:pt idx="35952">
                  <c:v>2078.62</c:v>
                </c:pt>
                <c:pt idx="35953">
                  <c:v>2353.9899999999998</c:v>
                </c:pt>
                <c:pt idx="35954">
                  <c:v>1406.14</c:v>
                </c:pt>
                <c:pt idx="35955">
                  <c:v>1938.35</c:v>
                </c:pt>
                <c:pt idx="35956">
                  <c:v>2172.0500000000002</c:v>
                </c:pt>
                <c:pt idx="35957">
                  <c:v>2124.91</c:v>
                </c:pt>
                <c:pt idx="35958">
                  <c:v>2233.4299999999998</c:v>
                </c:pt>
                <c:pt idx="35959">
                  <c:v>2128.42</c:v>
                </c:pt>
                <c:pt idx="35960">
                  <c:v>1717.58</c:v>
                </c:pt>
                <c:pt idx="35961">
                  <c:v>1997.73</c:v>
                </c:pt>
                <c:pt idx="35962">
                  <c:v>1888.76</c:v>
                </c:pt>
                <c:pt idx="35963">
                  <c:v>1876.14</c:v>
                </c:pt>
                <c:pt idx="35964">
                  <c:v>1811.22</c:v>
                </c:pt>
                <c:pt idx="35965">
                  <c:v>1622.06</c:v>
                </c:pt>
                <c:pt idx="35966">
                  <c:v>2084.42</c:v>
                </c:pt>
                <c:pt idx="35967">
                  <c:v>2413.25</c:v>
                </c:pt>
                <c:pt idx="35968">
                  <c:v>1768.8</c:v>
                </c:pt>
                <c:pt idx="35969">
                  <c:v>2450.4499999999998</c:v>
                </c:pt>
                <c:pt idx="35970">
                  <c:v>1720.49</c:v>
                </c:pt>
                <c:pt idx="35971">
                  <c:v>1748.38</c:v>
                </c:pt>
                <c:pt idx="35972">
                  <c:v>1746.62</c:v>
                </c:pt>
                <c:pt idx="35973">
                  <c:v>1602.64</c:v>
                </c:pt>
                <c:pt idx="35974">
                  <c:v>1676.97</c:v>
                </c:pt>
                <c:pt idx="35975">
                  <c:v>1657.85</c:v>
                </c:pt>
                <c:pt idx="35976">
                  <c:v>2153.38</c:v>
                </c:pt>
                <c:pt idx="35977">
                  <c:v>1484.96</c:v>
                </c:pt>
                <c:pt idx="35978">
                  <c:v>1643.72</c:v>
                </c:pt>
                <c:pt idx="35979">
                  <c:v>1620.05</c:v>
                </c:pt>
                <c:pt idx="35980">
                  <c:v>1909.29</c:v>
                </c:pt>
                <c:pt idx="35981">
                  <c:v>1608.1</c:v>
                </c:pt>
                <c:pt idx="35982">
                  <c:v>2051.1799999999998</c:v>
                </c:pt>
                <c:pt idx="35983">
                  <c:v>2229.75</c:v>
                </c:pt>
                <c:pt idx="35984">
                  <c:v>1951.31</c:v>
                </c:pt>
                <c:pt idx="35985">
                  <c:v>1699.01</c:v>
                </c:pt>
                <c:pt idx="35986">
                  <c:v>2043.87</c:v>
                </c:pt>
                <c:pt idx="35987">
                  <c:v>1602.72</c:v>
                </c:pt>
                <c:pt idx="35988">
                  <c:v>1699.2</c:v>
                </c:pt>
                <c:pt idx="35989">
                  <c:v>2185.8200000000002</c:v>
                </c:pt>
                <c:pt idx="35990">
                  <c:v>2409.77</c:v>
                </c:pt>
                <c:pt idx="35991">
                  <c:v>977.16</c:v>
                </c:pt>
                <c:pt idx="35992">
                  <c:v>1828.02</c:v>
                </c:pt>
                <c:pt idx="35993">
                  <c:v>1412.48</c:v>
                </c:pt>
                <c:pt idx="35994">
                  <c:v>1818.7</c:v>
                </c:pt>
                <c:pt idx="35995">
                  <c:v>1585.75</c:v>
                </c:pt>
                <c:pt idx="35996">
                  <c:v>1942.59</c:v>
                </c:pt>
                <c:pt idx="35997">
                  <c:v>1665.37</c:v>
                </c:pt>
                <c:pt idx="35998">
                  <c:v>1551.36</c:v>
                </c:pt>
                <c:pt idx="35999">
                  <c:v>1799.71</c:v>
                </c:pt>
                <c:pt idx="36000">
                  <c:v>2361.73</c:v>
                </c:pt>
                <c:pt idx="36001">
                  <c:v>1994.6</c:v>
                </c:pt>
                <c:pt idx="36002">
                  <c:v>1749.37</c:v>
                </c:pt>
                <c:pt idx="36003">
                  <c:v>1724.62</c:v>
                </c:pt>
                <c:pt idx="36004">
                  <c:v>1987.65</c:v>
                </c:pt>
                <c:pt idx="36005">
                  <c:v>2110.2199999999998</c:v>
                </c:pt>
                <c:pt idx="36006">
                  <c:v>1990.58</c:v>
                </c:pt>
                <c:pt idx="36007">
                  <c:v>1653.08</c:v>
                </c:pt>
                <c:pt idx="36008">
                  <c:v>1832.09</c:v>
                </c:pt>
                <c:pt idx="36009">
                  <c:v>2219.17</c:v>
                </c:pt>
                <c:pt idx="36010">
                  <c:v>1568.14</c:v>
                </c:pt>
                <c:pt idx="36011">
                  <c:v>2065</c:v>
                </c:pt>
                <c:pt idx="36012">
                  <c:v>1646.4</c:v>
                </c:pt>
                <c:pt idx="36013">
                  <c:v>1844.71</c:v>
                </c:pt>
                <c:pt idx="36014">
                  <c:v>2421.81</c:v>
                </c:pt>
                <c:pt idx="36015">
                  <c:v>2048.9499999999998</c:v>
                </c:pt>
                <c:pt idx="36016">
                  <c:v>2374.46</c:v>
                </c:pt>
                <c:pt idx="36017">
                  <c:v>1531.14</c:v>
                </c:pt>
                <c:pt idx="36018">
                  <c:v>1979.41</c:v>
                </c:pt>
                <c:pt idx="36019">
                  <c:v>2118.2800000000002</c:v>
                </c:pt>
                <c:pt idx="36020">
                  <c:v>2124.4699999999998</c:v>
                </c:pt>
                <c:pt idx="36021">
                  <c:v>2935.63</c:v>
                </c:pt>
                <c:pt idx="36022">
                  <c:v>3794.03</c:v>
                </c:pt>
                <c:pt idx="36023">
                  <c:v>2811.99</c:v>
                </c:pt>
                <c:pt idx="36024">
                  <c:v>1425.19</c:v>
                </c:pt>
                <c:pt idx="36025">
                  <c:v>1464.43</c:v>
                </c:pt>
                <c:pt idx="36026">
                  <c:v>1769.27</c:v>
                </c:pt>
                <c:pt idx="36027">
                  <c:v>2050.6999999999998</c:v>
                </c:pt>
                <c:pt idx="36028">
                  <c:v>1777.71</c:v>
                </c:pt>
                <c:pt idx="36029">
                  <c:v>1644.87</c:v>
                </c:pt>
                <c:pt idx="36030">
                  <c:v>1747.5</c:v>
                </c:pt>
                <c:pt idx="36031">
                  <c:v>1829.33</c:v>
                </c:pt>
                <c:pt idx="36032">
                  <c:v>1428.21</c:v>
                </c:pt>
                <c:pt idx="36033">
                  <c:v>2004.8</c:v>
                </c:pt>
                <c:pt idx="36034">
                  <c:v>1749.09</c:v>
                </c:pt>
                <c:pt idx="36035">
                  <c:v>1610.18</c:v>
                </c:pt>
                <c:pt idx="36036">
                  <c:v>1851.46</c:v>
                </c:pt>
                <c:pt idx="36037">
                  <c:v>1626.56</c:v>
                </c:pt>
                <c:pt idx="36038">
                  <c:v>2543.75</c:v>
                </c:pt>
                <c:pt idx="36039">
                  <c:v>3096.49</c:v>
                </c:pt>
                <c:pt idx="36040">
                  <c:v>2318.89</c:v>
                </c:pt>
                <c:pt idx="36041">
                  <c:v>1619.98</c:v>
                </c:pt>
                <c:pt idx="36042">
                  <c:v>2732.47</c:v>
                </c:pt>
                <c:pt idx="36043">
                  <c:v>2016.75</c:v>
                </c:pt>
                <c:pt idx="36044">
                  <c:v>1357.09</c:v>
                </c:pt>
                <c:pt idx="36045">
                  <c:v>2036.23</c:v>
                </c:pt>
                <c:pt idx="36046">
                  <c:v>1581.84</c:v>
                </c:pt>
                <c:pt idx="36047">
                  <c:v>1932.05</c:v>
                </c:pt>
                <c:pt idx="36048">
                  <c:v>1566.23</c:v>
                </c:pt>
                <c:pt idx="36049">
                  <c:v>1615.24</c:v>
                </c:pt>
                <c:pt idx="36050">
                  <c:v>1397.12</c:v>
                </c:pt>
                <c:pt idx="36051">
                  <c:v>1835.21</c:v>
                </c:pt>
                <c:pt idx="36052">
                  <c:v>1727.7</c:v>
                </c:pt>
                <c:pt idx="36053">
                  <c:v>1823.38</c:v>
                </c:pt>
                <c:pt idx="36054">
                  <c:v>1607.65</c:v>
                </c:pt>
                <c:pt idx="36055">
                  <c:v>1471.51</c:v>
                </c:pt>
                <c:pt idx="36056">
                  <c:v>1543.37</c:v>
                </c:pt>
                <c:pt idx="36057">
                  <c:v>1832.38</c:v>
                </c:pt>
                <c:pt idx="36058">
                  <c:v>2240.52</c:v>
                </c:pt>
                <c:pt idx="36059">
                  <c:v>1542.82</c:v>
                </c:pt>
                <c:pt idx="36060">
                  <c:v>1862.47</c:v>
                </c:pt>
                <c:pt idx="36061">
                  <c:v>1887.27</c:v>
                </c:pt>
                <c:pt idx="36062">
                  <c:v>1789.05</c:v>
                </c:pt>
                <c:pt idx="36063">
                  <c:v>2057.9299999999998</c:v>
                </c:pt>
                <c:pt idx="36064">
                  <c:v>1832.32</c:v>
                </c:pt>
                <c:pt idx="36065">
                  <c:v>1805.98</c:v>
                </c:pt>
                <c:pt idx="36066">
                  <c:v>1944.52</c:v>
                </c:pt>
                <c:pt idx="36067">
                  <c:v>1946.62</c:v>
                </c:pt>
                <c:pt idx="36068">
                  <c:v>1541.5</c:v>
                </c:pt>
                <c:pt idx="36069">
                  <c:v>2302.5500000000002</c:v>
                </c:pt>
                <c:pt idx="36070">
                  <c:v>2187.88</c:v>
                </c:pt>
                <c:pt idx="36071">
                  <c:v>1909.36</c:v>
                </c:pt>
                <c:pt idx="36072">
                  <c:v>1739.25</c:v>
                </c:pt>
                <c:pt idx="36073">
                  <c:v>1826.15</c:v>
                </c:pt>
                <c:pt idx="36074">
                  <c:v>1590.65</c:v>
                </c:pt>
                <c:pt idx="36075">
                  <c:v>2017.19</c:v>
                </c:pt>
                <c:pt idx="36076">
                  <c:v>1772.28</c:v>
                </c:pt>
                <c:pt idx="36077">
                  <c:v>1679.44</c:v>
                </c:pt>
                <c:pt idx="36078">
                  <c:v>1410.25</c:v>
                </c:pt>
                <c:pt idx="36079">
                  <c:v>2394.23</c:v>
                </c:pt>
                <c:pt idx="36080">
                  <c:v>1720.54</c:v>
                </c:pt>
                <c:pt idx="36081">
                  <c:v>2622.2</c:v>
                </c:pt>
                <c:pt idx="36082">
                  <c:v>2947.48</c:v>
                </c:pt>
                <c:pt idx="36083">
                  <c:v>2499.61</c:v>
                </c:pt>
                <c:pt idx="36084">
                  <c:v>1736.81</c:v>
                </c:pt>
                <c:pt idx="36085">
                  <c:v>1724.78</c:v>
                </c:pt>
                <c:pt idx="36086">
                  <c:v>2089.88</c:v>
                </c:pt>
                <c:pt idx="36087">
                  <c:v>1915.5</c:v>
                </c:pt>
                <c:pt idx="36088">
                  <c:v>1875.69</c:v>
                </c:pt>
                <c:pt idx="36089">
                  <c:v>2048.21</c:v>
                </c:pt>
                <c:pt idx="36090">
                  <c:v>2602.7800000000002</c:v>
                </c:pt>
                <c:pt idx="36091">
                  <c:v>1769.51</c:v>
                </c:pt>
                <c:pt idx="36092">
                  <c:v>1965.71</c:v>
                </c:pt>
                <c:pt idx="36093">
                  <c:v>2321.2600000000002</c:v>
                </c:pt>
                <c:pt idx="36094">
                  <c:v>1534.26</c:v>
                </c:pt>
                <c:pt idx="36095">
                  <c:v>1683.58</c:v>
                </c:pt>
                <c:pt idx="36096">
                  <c:v>1754.77</c:v>
                </c:pt>
                <c:pt idx="36097">
                  <c:v>1866.68</c:v>
                </c:pt>
                <c:pt idx="36098">
                  <c:v>1792.52</c:v>
                </c:pt>
                <c:pt idx="36099">
                  <c:v>2063.89</c:v>
                </c:pt>
                <c:pt idx="36100">
                  <c:v>1651.31</c:v>
                </c:pt>
                <c:pt idx="36101">
                  <c:v>1953.92</c:v>
                </c:pt>
                <c:pt idx="36102">
                  <c:v>2176.7399999999998</c:v>
                </c:pt>
                <c:pt idx="36103">
                  <c:v>1961.84</c:v>
                </c:pt>
                <c:pt idx="36104">
                  <c:v>1955.3</c:v>
                </c:pt>
                <c:pt idx="36105">
                  <c:v>1886.92</c:v>
                </c:pt>
                <c:pt idx="36106">
                  <c:v>2055.25</c:v>
                </c:pt>
                <c:pt idx="36107">
                  <c:v>1816.81</c:v>
                </c:pt>
                <c:pt idx="36108">
                  <c:v>2482.14</c:v>
                </c:pt>
                <c:pt idx="36109">
                  <c:v>2159.7600000000002</c:v>
                </c:pt>
                <c:pt idx="36110">
                  <c:v>1960.23</c:v>
                </c:pt>
                <c:pt idx="36111">
                  <c:v>2647.24</c:v>
                </c:pt>
                <c:pt idx="36112">
                  <c:v>2115.86</c:v>
                </c:pt>
                <c:pt idx="36113">
                  <c:v>1553.16</c:v>
                </c:pt>
                <c:pt idx="36114">
                  <c:v>1628</c:v>
                </c:pt>
                <c:pt idx="36115">
                  <c:v>2479.0700000000002</c:v>
                </c:pt>
                <c:pt idx="36116">
                  <c:v>2210.7800000000002</c:v>
                </c:pt>
                <c:pt idx="36117">
                  <c:v>1950.76</c:v>
                </c:pt>
                <c:pt idx="36118">
                  <c:v>1748.3</c:v>
                </c:pt>
                <c:pt idx="36119">
                  <c:v>1646.23</c:v>
                </c:pt>
                <c:pt idx="36120">
                  <c:v>1813.44</c:v>
                </c:pt>
                <c:pt idx="36121">
                  <c:v>2117.37</c:v>
                </c:pt>
                <c:pt idx="36122">
                  <c:v>1629.03</c:v>
                </c:pt>
                <c:pt idx="36123">
                  <c:v>2141.5300000000002</c:v>
                </c:pt>
                <c:pt idx="36124">
                  <c:v>2381.42</c:v>
                </c:pt>
                <c:pt idx="36125">
                  <c:v>3091.6</c:v>
                </c:pt>
                <c:pt idx="36126">
                  <c:v>2221.23</c:v>
                </c:pt>
                <c:pt idx="36127">
                  <c:v>1900.6</c:v>
                </c:pt>
                <c:pt idx="36128">
                  <c:v>2082.0500000000002</c:v>
                </c:pt>
                <c:pt idx="36129">
                  <c:v>2763.1</c:v>
                </c:pt>
                <c:pt idx="36130">
                  <c:v>1791.74</c:v>
                </c:pt>
                <c:pt idx="36131">
                  <c:v>1338.02</c:v>
                </c:pt>
                <c:pt idx="36132">
                  <c:v>1794.34</c:v>
                </c:pt>
                <c:pt idx="36133">
                  <c:v>1866.8</c:v>
                </c:pt>
                <c:pt idx="36134">
                  <c:v>2022.89</c:v>
                </c:pt>
                <c:pt idx="36135">
                  <c:v>1743.55</c:v>
                </c:pt>
                <c:pt idx="36136">
                  <c:v>4095.36</c:v>
                </c:pt>
                <c:pt idx="36137">
                  <c:v>688.66</c:v>
                </c:pt>
                <c:pt idx="36138">
                  <c:v>1916.7</c:v>
                </c:pt>
                <c:pt idx="36139">
                  <c:v>2800.61</c:v>
                </c:pt>
                <c:pt idx="36140">
                  <c:v>1658.91</c:v>
                </c:pt>
                <c:pt idx="36141">
                  <c:v>1606.53</c:v>
                </c:pt>
                <c:pt idx="36142">
                  <c:v>1833.63</c:v>
                </c:pt>
                <c:pt idx="36143">
                  <c:v>1808.51</c:v>
                </c:pt>
                <c:pt idx="36144">
                  <c:v>2178.11</c:v>
                </c:pt>
                <c:pt idx="36145">
                  <c:v>2412.4</c:v>
                </c:pt>
                <c:pt idx="36146">
                  <c:v>1814.47</c:v>
                </c:pt>
                <c:pt idx="36147">
                  <c:v>1839.52</c:v>
                </c:pt>
                <c:pt idx="36148">
                  <c:v>2085.13</c:v>
                </c:pt>
                <c:pt idx="36149">
                  <c:v>2113.2800000000002</c:v>
                </c:pt>
                <c:pt idx="36150">
                  <c:v>1710.71</c:v>
                </c:pt>
                <c:pt idx="36151">
                  <c:v>3765.36</c:v>
                </c:pt>
                <c:pt idx="36152">
                  <c:v>2201.36</c:v>
                </c:pt>
                <c:pt idx="36153">
                  <c:v>1491.86</c:v>
                </c:pt>
                <c:pt idx="36154">
                  <c:v>1573.85</c:v>
                </c:pt>
                <c:pt idx="36155">
                  <c:v>2057.71</c:v>
                </c:pt>
                <c:pt idx="36156">
                  <c:v>1619.66</c:v>
                </c:pt>
                <c:pt idx="36157">
                  <c:v>2021.14</c:v>
                </c:pt>
                <c:pt idx="36158">
                  <c:v>2407.62</c:v>
                </c:pt>
                <c:pt idx="36159">
                  <c:v>1802.58</c:v>
                </c:pt>
                <c:pt idx="36160">
                  <c:v>1896.27</c:v>
                </c:pt>
                <c:pt idx="36161">
                  <c:v>1930.69</c:v>
                </c:pt>
                <c:pt idx="36162">
                  <c:v>2034.39</c:v>
                </c:pt>
                <c:pt idx="36163">
                  <c:v>1659.85</c:v>
                </c:pt>
                <c:pt idx="36164">
                  <c:v>2167.67</c:v>
                </c:pt>
                <c:pt idx="36165">
                  <c:v>1970.58</c:v>
                </c:pt>
                <c:pt idx="36166">
                  <c:v>1972.82</c:v>
                </c:pt>
                <c:pt idx="36167">
                  <c:v>1838.33</c:v>
                </c:pt>
                <c:pt idx="36168">
                  <c:v>1689.5</c:v>
                </c:pt>
                <c:pt idx="36169">
                  <c:v>2613.7199999999998</c:v>
                </c:pt>
                <c:pt idx="36170">
                  <c:v>2233.14</c:v>
                </c:pt>
                <c:pt idx="36171">
                  <c:v>1464.67</c:v>
                </c:pt>
                <c:pt idx="36172">
                  <c:v>1531.46</c:v>
                </c:pt>
                <c:pt idx="36173">
                  <c:v>2060.08</c:v>
                </c:pt>
                <c:pt idx="36174">
                  <c:v>1664.71</c:v>
                </c:pt>
                <c:pt idx="36175">
                  <c:v>2054.5100000000002</c:v>
                </c:pt>
                <c:pt idx="36176">
                  <c:v>1921.97</c:v>
                </c:pt>
                <c:pt idx="36177">
                  <c:v>1672.8</c:v>
                </c:pt>
                <c:pt idx="36178">
                  <c:v>1639.1</c:v>
                </c:pt>
                <c:pt idx="36179">
                  <c:v>1974.28</c:v>
                </c:pt>
                <c:pt idx="36180">
                  <c:v>1483.98</c:v>
                </c:pt>
                <c:pt idx="36181">
                  <c:v>1846.11</c:v>
                </c:pt>
                <c:pt idx="36182">
                  <c:v>1510.69</c:v>
                </c:pt>
                <c:pt idx="36183">
                  <c:v>1410.2</c:v>
                </c:pt>
                <c:pt idx="36184">
                  <c:v>2501.1</c:v>
                </c:pt>
                <c:pt idx="36185">
                  <c:v>1727.81</c:v>
                </c:pt>
                <c:pt idx="36186">
                  <c:v>1922.21</c:v>
                </c:pt>
                <c:pt idx="36187">
                  <c:v>1962.04</c:v>
                </c:pt>
                <c:pt idx="36188">
                  <c:v>1260.1099999999999</c:v>
                </c:pt>
                <c:pt idx="36189">
                  <c:v>5404.55</c:v>
                </c:pt>
                <c:pt idx="36190">
                  <c:v>1963.06</c:v>
                </c:pt>
                <c:pt idx="36191">
                  <c:v>1710.57</c:v>
                </c:pt>
                <c:pt idx="36192">
                  <c:v>2296.8000000000002</c:v>
                </c:pt>
                <c:pt idx="36193">
                  <c:v>2777.33</c:v>
                </c:pt>
                <c:pt idx="36194">
                  <c:v>1983.81</c:v>
                </c:pt>
                <c:pt idx="36195">
                  <c:v>2290.4699999999998</c:v>
                </c:pt>
                <c:pt idx="36196">
                  <c:v>1612.58</c:v>
                </c:pt>
                <c:pt idx="36197">
                  <c:v>2050.06</c:v>
                </c:pt>
                <c:pt idx="36198">
                  <c:v>1639.83</c:v>
                </c:pt>
                <c:pt idx="36199">
                  <c:v>1696.1</c:v>
                </c:pt>
                <c:pt idx="36200">
                  <c:v>1782.04</c:v>
                </c:pt>
                <c:pt idx="36201">
                  <c:v>1649.49</c:v>
                </c:pt>
                <c:pt idx="36202">
                  <c:v>1515.79</c:v>
                </c:pt>
                <c:pt idx="36203">
                  <c:v>2146.4299999999998</c:v>
                </c:pt>
                <c:pt idx="36204">
                  <c:v>2118.4</c:v>
                </c:pt>
                <c:pt idx="36205">
                  <c:v>2352.94</c:v>
                </c:pt>
                <c:pt idx="36206">
                  <c:v>1612.62</c:v>
                </c:pt>
                <c:pt idx="36207">
                  <c:v>1635.17</c:v>
                </c:pt>
                <c:pt idx="36208">
                  <c:v>2270.6</c:v>
                </c:pt>
                <c:pt idx="36209">
                  <c:v>1749.86</c:v>
                </c:pt>
                <c:pt idx="36210">
                  <c:v>1946.13</c:v>
                </c:pt>
                <c:pt idx="36211">
                  <c:v>1756.71</c:v>
                </c:pt>
                <c:pt idx="36212">
                  <c:v>1720.32</c:v>
                </c:pt>
                <c:pt idx="36213">
                  <c:v>1940.79</c:v>
                </c:pt>
                <c:pt idx="36214">
                  <c:v>1777.76</c:v>
                </c:pt>
                <c:pt idx="36215">
                  <c:v>1487.56</c:v>
                </c:pt>
                <c:pt idx="36216">
                  <c:v>1682.24</c:v>
                </c:pt>
                <c:pt idx="36217">
                  <c:v>2129.96</c:v>
                </c:pt>
                <c:pt idx="36218">
                  <c:v>1869.37</c:v>
                </c:pt>
                <c:pt idx="36219">
                  <c:v>1795.78</c:v>
                </c:pt>
                <c:pt idx="36220">
                  <c:v>1957.26</c:v>
                </c:pt>
                <c:pt idx="36221">
                  <c:v>1984.09</c:v>
                </c:pt>
                <c:pt idx="36222">
                  <c:v>1563.61</c:v>
                </c:pt>
                <c:pt idx="36223">
                  <c:v>2152.69</c:v>
                </c:pt>
                <c:pt idx="36224">
                  <c:v>2001.29</c:v>
                </c:pt>
                <c:pt idx="36225">
                  <c:v>1837.35</c:v>
                </c:pt>
                <c:pt idx="36226">
                  <c:v>1546.24</c:v>
                </c:pt>
                <c:pt idx="36227">
                  <c:v>1861.07</c:v>
                </c:pt>
                <c:pt idx="36228">
                  <c:v>1773.55</c:v>
                </c:pt>
                <c:pt idx="36229">
                  <c:v>1526.44</c:v>
                </c:pt>
                <c:pt idx="36230">
                  <c:v>2105.59</c:v>
                </c:pt>
                <c:pt idx="36231">
                  <c:v>1780.68</c:v>
                </c:pt>
                <c:pt idx="36232">
                  <c:v>1865</c:v>
                </c:pt>
                <c:pt idx="36233">
                  <c:v>2040.88</c:v>
                </c:pt>
                <c:pt idx="36234">
                  <c:v>2137.86</c:v>
                </c:pt>
                <c:pt idx="36235">
                  <c:v>1664.87</c:v>
                </c:pt>
                <c:pt idx="36236">
                  <c:v>1792.41</c:v>
                </c:pt>
                <c:pt idx="36237">
                  <c:v>1740.21</c:v>
                </c:pt>
                <c:pt idx="36238">
                  <c:v>1817.7</c:v>
                </c:pt>
                <c:pt idx="36239">
                  <c:v>1852.93</c:v>
                </c:pt>
                <c:pt idx="36240">
                  <c:v>1793.1</c:v>
                </c:pt>
                <c:pt idx="36241">
                  <c:v>1917.72</c:v>
                </c:pt>
                <c:pt idx="36242">
                  <c:v>1763.45</c:v>
                </c:pt>
                <c:pt idx="36243">
                  <c:v>2067.33</c:v>
                </c:pt>
                <c:pt idx="36244">
                  <c:v>2157.61</c:v>
                </c:pt>
                <c:pt idx="36245">
                  <c:v>1431.42</c:v>
                </c:pt>
                <c:pt idx="36246">
                  <c:v>2208.81</c:v>
                </c:pt>
                <c:pt idx="36247">
                  <c:v>1779.32</c:v>
                </c:pt>
                <c:pt idx="36248">
                  <c:v>1711.18</c:v>
                </c:pt>
                <c:pt idx="36249">
                  <c:v>1956.76</c:v>
                </c:pt>
                <c:pt idx="36250">
                  <c:v>1792.26</c:v>
                </c:pt>
                <c:pt idx="36251">
                  <c:v>1883.82</c:v>
                </c:pt>
                <c:pt idx="36252">
                  <c:v>4055.32</c:v>
                </c:pt>
                <c:pt idx="36253">
                  <c:v>2809.02</c:v>
                </c:pt>
                <c:pt idx="36254">
                  <c:v>5870.83</c:v>
                </c:pt>
                <c:pt idx="36255">
                  <c:v>3242.29</c:v>
                </c:pt>
                <c:pt idx="36256">
                  <c:v>3755.76</c:v>
                </c:pt>
                <c:pt idx="36257">
                  <c:v>3452.01</c:v>
                </c:pt>
                <c:pt idx="36258">
                  <c:v>2404.94</c:v>
                </c:pt>
                <c:pt idx="36259">
                  <c:v>2592.15</c:v>
                </c:pt>
                <c:pt idx="36260">
                  <c:v>2175.81</c:v>
                </c:pt>
                <c:pt idx="36261">
                  <c:v>1931.24</c:v>
                </c:pt>
                <c:pt idx="36262">
                  <c:v>2637.36</c:v>
                </c:pt>
                <c:pt idx="36263">
                  <c:v>2038.27</c:v>
                </c:pt>
                <c:pt idx="36264">
                  <c:v>1498.38</c:v>
                </c:pt>
                <c:pt idx="36265">
                  <c:v>1938.57</c:v>
                </c:pt>
                <c:pt idx="36266">
                  <c:v>2175.2399999999998</c:v>
                </c:pt>
                <c:pt idx="36267">
                  <c:v>2404.88</c:v>
                </c:pt>
                <c:pt idx="36268">
                  <c:v>2407.8000000000002</c:v>
                </c:pt>
                <c:pt idx="36269">
                  <c:v>1825.96</c:v>
                </c:pt>
                <c:pt idx="36270">
                  <c:v>2901.64</c:v>
                </c:pt>
                <c:pt idx="36271">
                  <c:v>2347.19</c:v>
                </c:pt>
                <c:pt idx="36272">
                  <c:v>2344.96</c:v>
                </c:pt>
                <c:pt idx="36273">
                  <c:v>2491.5100000000002</c:v>
                </c:pt>
                <c:pt idx="36274">
                  <c:v>2906.72</c:v>
                </c:pt>
                <c:pt idx="36275">
                  <c:v>2040.18</c:v>
                </c:pt>
                <c:pt idx="36276">
                  <c:v>2478.09</c:v>
                </c:pt>
                <c:pt idx="36277">
                  <c:v>1993.16</c:v>
                </c:pt>
                <c:pt idx="36278">
                  <c:v>2119.13</c:v>
                </c:pt>
                <c:pt idx="36279">
                  <c:v>2396.4699999999998</c:v>
                </c:pt>
                <c:pt idx="36280">
                  <c:v>2514.1999999999998</c:v>
                </c:pt>
                <c:pt idx="36281">
                  <c:v>2364.5300000000002</c:v>
                </c:pt>
                <c:pt idx="36282">
                  <c:v>2267.3200000000002</c:v>
                </c:pt>
                <c:pt idx="36283">
                  <c:v>2006.72</c:v>
                </c:pt>
                <c:pt idx="36284">
                  <c:v>1994.58</c:v>
                </c:pt>
                <c:pt idx="36285">
                  <c:v>2514.9299999999998</c:v>
                </c:pt>
                <c:pt idx="36286">
                  <c:v>3249.21</c:v>
                </c:pt>
                <c:pt idx="36287">
                  <c:v>2741.47</c:v>
                </c:pt>
                <c:pt idx="36288">
                  <c:v>2032.05</c:v>
                </c:pt>
                <c:pt idx="36289">
                  <c:v>3064.64</c:v>
                </c:pt>
                <c:pt idx="36290">
                  <c:v>2431.13</c:v>
                </c:pt>
                <c:pt idx="36291">
                  <c:v>2233.94</c:v>
                </c:pt>
                <c:pt idx="36292">
                  <c:v>2023.35</c:v>
                </c:pt>
                <c:pt idx="36293">
                  <c:v>2482.73</c:v>
                </c:pt>
                <c:pt idx="36294">
                  <c:v>2359.21</c:v>
                </c:pt>
                <c:pt idx="36295">
                  <c:v>2335.37</c:v>
                </c:pt>
                <c:pt idx="36296">
                  <c:v>1927.33</c:v>
                </c:pt>
                <c:pt idx="36297">
                  <c:v>1680.06</c:v>
                </c:pt>
                <c:pt idx="36298">
                  <c:v>2122.54</c:v>
                </c:pt>
                <c:pt idx="36299">
                  <c:v>2335.8000000000002</c:v>
                </c:pt>
                <c:pt idx="36300">
                  <c:v>2119.62</c:v>
                </c:pt>
                <c:pt idx="36301">
                  <c:v>3113.03</c:v>
                </c:pt>
                <c:pt idx="36302">
                  <c:v>3123.73</c:v>
                </c:pt>
                <c:pt idx="36303">
                  <c:v>1924.57</c:v>
                </c:pt>
                <c:pt idx="36304">
                  <c:v>2401.4499999999998</c:v>
                </c:pt>
                <c:pt idx="36305">
                  <c:v>1812.97</c:v>
                </c:pt>
                <c:pt idx="36306">
                  <c:v>2392.46</c:v>
                </c:pt>
                <c:pt idx="36307">
                  <c:v>1891.99</c:v>
                </c:pt>
                <c:pt idx="36308">
                  <c:v>2581.19</c:v>
                </c:pt>
                <c:pt idx="36309">
                  <c:v>1563.62</c:v>
                </c:pt>
                <c:pt idx="36310">
                  <c:v>1677.77</c:v>
                </c:pt>
                <c:pt idx="36311">
                  <c:v>2325.86</c:v>
                </c:pt>
                <c:pt idx="36312">
                  <c:v>2623.81</c:v>
                </c:pt>
                <c:pt idx="36313">
                  <c:v>1860.75</c:v>
                </c:pt>
                <c:pt idx="36314">
                  <c:v>2861</c:v>
                </c:pt>
                <c:pt idx="36315">
                  <c:v>1747.82</c:v>
                </c:pt>
                <c:pt idx="36316">
                  <c:v>1880.95</c:v>
                </c:pt>
                <c:pt idx="36317">
                  <c:v>1912.29</c:v>
                </c:pt>
                <c:pt idx="36318">
                  <c:v>2265.44</c:v>
                </c:pt>
                <c:pt idx="36319">
                  <c:v>2068.25</c:v>
                </c:pt>
                <c:pt idx="36320">
                  <c:v>2135.8200000000002</c:v>
                </c:pt>
                <c:pt idx="36321">
                  <c:v>1900.26</c:v>
                </c:pt>
                <c:pt idx="36322">
                  <c:v>1858.15</c:v>
                </c:pt>
                <c:pt idx="36323">
                  <c:v>1870.46</c:v>
                </c:pt>
                <c:pt idx="36324">
                  <c:v>1863.38</c:v>
                </c:pt>
                <c:pt idx="36325">
                  <c:v>1611.14</c:v>
                </c:pt>
                <c:pt idx="36326">
                  <c:v>1850.59</c:v>
                </c:pt>
                <c:pt idx="36327">
                  <c:v>1938.17</c:v>
                </c:pt>
                <c:pt idx="36328">
                  <c:v>1596.01</c:v>
                </c:pt>
                <c:pt idx="36329">
                  <c:v>2430.0100000000002</c:v>
                </c:pt>
                <c:pt idx="36330">
                  <c:v>3695.09</c:v>
                </c:pt>
                <c:pt idx="36331">
                  <c:v>2773.51</c:v>
                </c:pt>
                <c:pt idx="36332">
                  <c:v>2185.88</c:v>
                </c:pt>
                <c:pt idx="36333">
                  <c:v>2971.29</c:v>
                </c:pt>
                <c:pt idx="36334">
                  <c:v>2465.92</c:v>
                </c:pt>
                <c:pt idx="36335">
                  <c:v>1789.72</c:v>
                </c:pt>
                <c:pt idx="36336">
                  <c:v>1881.87</c:v>
                </c:pt>
                <c:pt idx="36337">
                  <c:v>2176.92</c:v>
                </c:pt>
                <c:pt idx="36338">
                  <c:v>2194.2800000000002</c:v>
                </c:pt>
                <c:pt idx="36339">
                  <c:v>2116.42</c:v>
                </c:pt>
                <c:pt idx="36340">
                  <c:v>3429.44</c:v>
                </c:pt>
                <c:pt idx="36341">
                  <c:v>2136.16</c:v>
                </c:pt>
                <c:pt idx="36342">
                  <c:v>1683.36</c:v>
                </c:pt>
                <c:pt idx="36343">
                  <c:v>2040.39</c:v>
                </c:pt>
                <c:pt idx="36344">
                  <c:v>2099.79</c:v>
                </c:pt>
                <c:pt idx="36345">
                  <c:v>2561.14</c:v>
                </c:pt>
                <c:pt idx="36346">
                  <c:v>2309.4699999999998</c:v>
                </c:pt>
                <c:pt idx="36347">
                  <c:v>2672.97</c:v>
                </c:pt>
                <c:pt idx="36348">
                  <c:v>1957.78</c:v>
                </c:pt>
                <c:pt idx="36349">
                  <c:v>2085.27</c:v>
                </c:pt>
                <c:pt idx="36350">
                  <c:v>2117.15</c:v>
                </c:pt>
                <c:pt idx="36351">
                  <c:v>2034.15</c:v>
                </c:pt>
                <c:pt idx="36352">
                  <c:v>2232.36</c:v>
                </c:pt>
                <c:pt idx="36353">
                  <c:v>1976.52</c:v>
                </c:pt>
                <c:pt idx="36354">
                  <c:v>1895.21</c:v>
                </c:pt>
                <c:pt idx="36355">
                  <c:v>2057.4699999999998</c:v>
                </c:pt>
                <c:pt idx="36356">
                  <c:v>1999.7</c:v>
                </c:pt>
                <c:pt idx="36357">
                  <c:v>1815.14</c:v>
                </c:pt>
                <c:pt idx="36358">
                  <c:v>3409.5</c:v>
                </c:pt>
                <c:pt idx="36359">
                  <c:v>1397.12</c:v>
                </c:pt>
                <c:pt idx="36360">
                  <c:v>1012.9</c:v>
                </c:pt>
                <c:pt idx="36361">
                  <c:v>1927.41</c:v>
                </c:pt>
                <c:pt idx="36362">
                  <c:v>1925.09</c:v>
                </c:pt>
                <c:pt idx="36363">
                  <c:v>2371.7399999999998</c:v>
                </c:pt>
                <c:pt idx="36364">
                  <c:v>2334.65</c:v>
                </c:pt>
                <c:pt idx="36365">
                  <c:v>2054.0100000000002</c:v>
                </c:pt>
                <c:pt idx="36366">
                  <c:v>5142.28</c:v>
                </c:pt>
                <c:pt idx="36367">
                  <c:v>2749</c:v>
                </c:pt>
                <c:pt idx="36368">
                  <c:v>4382.78</c:v>
                </c:pt>
                <c:pt idx="36369">
                  <c:v>2381.4</c:v>
                </c:pt>
                <c:pt idx="36370">
                  <c:v>2344.88</c:v>
                </c:pt>
                <c:pt idx="36371">
                  <c:v>2351.77</c:v>
                </c:pt>
                <c:pt idx="36372">
                  <c:v>1831.52</c:v>
                </c:pt>
                <c:pt idx="36373">
                  <c:v>1419.02</c:v>
                </c:pt>
                <c:pt idx="36374">
                  <c:v>1972.81</c:v>
                </c:pt>
                <c:pt idx="36375">
                  <c:v>2224.02</c:v>
                </c:pt>
                <c:pt idx="36376">
                  <c:v>1957.22</c:v>
                </c:pt>
                <c:pt idx="36377">
                  <c:v>1862.86</c:v>
                </c:pt>
                <c:pt idx="36378">
                  <c:v>2884.03</c:v>
                </c:pt>
                <c:pt idx="36379">
                  <c:v>1828.92</c:v>
                </c:pt>
                <c:pt idx="36380">
                  <c:v>1982.18</c:v>
                </c:pt>
                <c:pt idx="36381">
                  <c:v>4227.3100000000004</c:v>
                </c:pt>
                <c:pt idx="36382">
                  <c:v>2309.7399999999998</c:v>
                </c:pt>
                <c:pt idx="36383">
                  <c:v>1934.24</c:v>
                </c:pt>
                <c:pt idx="36384">
                  <c:v>1303.28</c:v>
                </c:pt>
                <c:pt idx="36385">
                  <c:v>1943.31</c:v>
                </c:pt>
                <c:pt idx="36386">
                  <c:v>1873.36</c:v>
                </c:pt>
                <c:pt idx="36387">
                  <c:v>1989.86</c:v>
                </c:pt>
                <c:pt idx="36388">
                  <c:v>2393.1799999999998</c:v>
                </c:pt>
                <c:pt idx="36389">
                  <c:v>2144.91</c:v>
                </c:pt>
                <c:pt idx="36390">
                  <c:v>2722.24</c:v>
                </c:pt>
                <c:pt idx="36391">
                  <c:v>2701.45</c:v>
                </c:pt>
                <c:pt idx="36392">
                  <c:v>1879.8</c:v>
                </c:pt>
                <c:pt idx="36393">
                  <c:v>1825.98</c:v>
                </c:pt>
                <c:pt idx="36394">
                  <c:v>1697.56</c:v>
                </c:pt>
                <c:pt idx="36395">
                  <c:v>1998.44</c:v>
                </c:pt>
                <c:pt idx="36396">
                  <c:v>1623.8</c:v>
                </c:pt>
                <c:pt idx="36397">
                  <c:v>2144.54</c:v>
                </c:pt>
                <c:pt idx="36398">
                  <c:v>2240.86</c:v>
                </c:pt>
                <c:pt idx="36399">
                  <c:v>2046.55</c:v>
                </c:pt>
                <c:pt idx="36400">
                  <c:v>1697.37</c:v>
                </c:pt>
                <c:pt idx="36401">
                  <c:v>2278.13</c:v>
                </c:pt>
                <c:pt idx="36402">
                  <c:v>1782.61</c:v>
                </c:pt>
                <c:pt idx="36403">
                  <c:v>2050.34</c:v>
                </c:pt>
                <c:pt idx="36404">
                  <c:v>2045.98</c:v>
                </c:pt>
                <c:pt idx="36405">
                  <c:v>2177.64</c:v>
                </c:pt>
                <c:pt idx="36406">
                  <c:v>1825.53</c:v>
                </c:pt>
                <c:pt idx="36407">
                  <c:v>1608.37</c:v>
                </c:pt>
                <c:pt idx="36408">
                  <c:v>2074.29</c:v>
                </c:pt>
                <c:pt idx="36409">
                  <c:v>1632.33</c:v>
                </c:pt>
                <c:pt idx="36410">
                  <c:v>1927.71</c:v>
                </c:pt>
                <c:pt idx="36411">
                  <c:v>2225.89</c:v>
                </c:pt>
                <c:pt idx="36412">
                  <c:v>2187.73</c:v>
                </c:pt>
                <c:pt idx="36413">
                  <c:v>2303.58</c:v>
                </c:pt>
                <c:pt idx="36414">
                  <c:v>3147.18</c:v>
                </c:pt>
                <c:pt idx="36415">
                  <c:v>1912.69</c:v>
                </c:pt>
                <c:pt idx="36416">
                  <c:v>2262.9899999999998</c:v>
                </c:pt>
                <c:pt idx="36417">
                  <c:v>2778.57</c:v>
                </c:pt>
                <c:pt idx="36418">
                  <c:v>2507.15</c:v>
                </c:pt>
                <c:pt idx="36419">
                  <c:v>7897.49</c:v>
                </c:pt>
                <c:pt idx="36420">
                  <c:v>3169.08</c:v>
                </c:pt>
                <c:pt idx="36421">
                  <c:v>2856.94</c:v>
                </c:pt>
                <c:pt idx="36422">
                  <c:v>2672.17</c:v>
                </c:pt>
                <c:pt idx="36423">
                  <c:v>2248.65</c:v>
                </c:pt>
                <c:pt idx="36424">
                  <c:v>2412.27</c:v>
                </c:pt>
                <c:pt idx="36425">
                  <c:v>2706.03</c:v>
                </c:pt>
                <c:pt idx="36426">
                  <c:v>1749.01</c:v>
                </c:pt>
                <c:pt idx="36427">
                  <c:v>4115.6099999999997</c:v>
                </c:pt>
                <c:pt idx="36428">
                  <c:v>1562.7</c:v>
                </c:pt>
                <c:pt idx="36429">
                  <c:v>2110.19</c:v>
                </c:pt>
                <c:pt idx="36430">
                  <c:v>1876.14</c:v>
                </c:pt>
                <c:pt idx="36431">
                  <c:v>2040.77</c:v>
                </c:pt>
                <c:pt idx="36432">
                  <c:v>2159.0300000000002</c:v>
                </c:pt>
                <c:pt idx="36433">
                  <c:v>1807.61</c:v>
                </c:pt>
                <c:pt idx="36434">
                  <c:v>2206.14</c:v>
                </c:pt>
                <c:pt idx="36435">
                  <c:v>1643.31</c:v>
                </c:pt>
                <c:pt idx="36436">
                  <c:v>2735</c:v>
                </c:pt>
                <c:pt idx="36437">
                  <c:v>2016.64</c:v>
                </c:pt>
                <c:pt idx="36438">
                  <c:v>2042.27</c:v>
                </c:pt>
                <c:pt idx="36439">
                  <c:v>1985.17</c:v>
                </c:pt>
                <c:pt idx="36440">
                  <c:v>1954.74</c:v>
                </c:pt>
                <c:pt idx="36441">
                  <c:v>1447.59</c:v>
                </c:pt>
                <c:pt idx="36442">
                  <c:v>1939.14</c:v>
                </c:pt>
                <c:pt idx="36443">
                  <c:v>2329.61</c:v>
                </c:pt>
                <c:pt idx="36444">
                  <c:v>1812.75</c:v>
                </c:pt>
                <c:pt idx="36445">
                  <c:v>2273.1799999999998</c:v>
                </c:pt>
                <c:pt idx="36446">
                  <c:v>2076.12</c:v>
                </c:pt>
                <c:pt idx="36447">
                  <c:v>2095.8200000000002</c:v>
                </c:pt>
                <c:pt idx="36448">
                  <c:v>2060.7199999999998</c:v>
                </c:pt>
                <c:pt idx="36449">
                  <c:v>2312.3200000000002</c:v>
                </c:pt>
                <c:pt idx="36450">
                  <c:v>2294.98</c:v>
                </c:pt>
                <c:pt idx="36451">
                  <c:v>1906.41</c:v>
                </c:pt>
                <c:pt idx="36452">
                  <c:v>1857.64</c:v>
                </c:pt>
                <c:pt idx="36453">
                  <c:v>2022.21</c:v>
                </c:pt>
                <c:pt idx="36454">
                  <c:v>1957.59</c:v>
                </c:pt>
                <c:pt idx="36455">
                  <c:v>1598.12</c:v>
                </c:pt>
                <c:pt idx="36456">
                  <c:v>2023.88</c:v>
                </c:pt>
                <c:pt idx="36457">
                  <c:v>2013.2</c:v>
                </c:pt>
                <c:pt idx="36458">
                  <c:v>1752.72</c:v>
                </c:pt>
                <c:pt idx="36459">
                  <c:v>1410.3</c:v>
                </c:pt>
                <c:pt idx="36460">
                  <c:v>1870.52</c:v>
                </c:pt>
                <c:pt idx="36461">
                  <c:v>1660.45</c:v>
                </c:pt>
                <c:pt idx="36462">
                  <c:v>1083.69</c:v>
                </c:pt>
                <c:pt idx="36463">
                  <c:v>2214.37</c:v>
                </c:pt>
                <c:pt idx="36464">
                  <c:v>2006.53</c:v>
                </c:pt>
                <c:pt idx="36465">
                  <c:v>2057.9499999999998</c:v>
                </c:pt>
                <c:pt idx="36466">
                  <c:v>1864.63</c:v>
                </c:pt>
                <c:pt idx="36467">
                  <c:v>2372.25</c:v>
                </c:pt>
                <c:pt idx="36468">
                  <c:v>1631.52</c:v>
                </c:pt>
                <c:pt idx="36469">
                  <c:v>2279.6999999999998</c:v>
                </c:pt>
                <c:pt idx="36470">
                  <c:v>1980.74</c:v>
                </c:pt>
                <c:pt idx="36471">
                  <c:v>1532.17</c:v>
                </c:pt>
                <c:pt idx="36472">
                  <c:v>1570.87</c:v>
                </c:pt>
                <c:pt idx="36473">
                  <c:v>1359.68</c:v>
                </c:pt>
                <c:pt idx="36474">
                  <c:v>1793.65</c:v>
                </c:pt>
                <c:pt idx="36475">
                  <c:v>1535.21</c:v>
                </c:pt>
                <c:pt idx="36476">
                  <c:v>1726.49</c:v>
                </c:pt>
                <c:pt idx="36477">
                  <c:v>1584.14</c:v>
                </c:pt>
                <c:pt idx="36478">
                  <c:v>1756.38</c:v>
                </c:pt>
                <c:pt idx="36479">
                  <c:v>1570.49</c:v>
                </c:pt>
                <c:pt idx="36480">
                  <c:v>1690.86</c:v>
                </c:pt>
                <c:pt idx="36481">
                  <c:v>2449.31</c:v>
                </c:pt>
                <c:pt idx="36482">
                  <c:v>443.94</c:v>
                </c:pt>
                <c:pt idx="36483">
                  <c:v>1161.71</c:v>
                </c:pt>
                <c:pt idx="36484">
                  <c:v>1783.3</c:v>
                </c:pt>
                <c:pt idx="36485">
                  <c:v>1275.1300000000001</c:v>
                </c:pt>
                <c:pt idx="36486">
                  <c:v>1154.08</c:v>
                </c:pt>
                <c:pt idx="36487">
                  <c:v>1367.08</c:v>
                </c:pt>
                <c:pt idx="36488">
                  <c:v>1342.71</c:v>
                </c:pt>
                <c:pt idx="36489">
                  <c:v>1308.5999999999999</c:v>
                </c:pt>
                <c:pt idx="36490">
                  <c:v>1383.82</c:v>
                </c:pt>
                <c:pt idx="36491">
                  <c:v>913.95</c:v>
                </c:pt>
                <c:pt idx="36492">
                  <c:v>1081.6300000000001</c:v>
                </c:pt>
                <c:pt idx="36493">
                  <c:v>1124.6500000000001</c:v>
                </c:pt>
                <c:pt idx="36494">
                  <c:v>1089.5999999999999</c:v>
                </c:pt>
                <c:pt idx="36495">
                  <c:v>717.29</c:v>
                </c:pt>
                <c:pt idx="36496">
                  <c:v>957.53</c:v>
                </c:pt>
                <c:pt idx="36497">
                  <c:v>736.43</c:v>
                </c:pt>
                <c:pt idx="36498">
                  <c:v>1290.49</c:v>
                </c:pt>
                <c:pt idx="36499">
                  <c:v>528.39</c:v>
                </c:pt>
                <c:pt idx="36500">
                  <c:v>792.46</c:v>
                </c:pt>
                <c:pt idx="36501">
                  <c:v>804.49</c:v>
                </c:pt>
                <c:pt idx="36502">
                  <c:v>945.12</c:v>
                </c:pt>
                <c:pt idx="36503">
                  <c:v>267.93</c:v>
                </c:pt>
                <c:pt idx="36504">
                  <c:v>598.42999999999995</c:v>
                </c:pt>
                <c:pt idx="36505">
                  <c:v>380.93</c:v>
                </c:pt>
                <c:pt idx="36506">
                  <c:v>737.11</c:v>
                </c:pt>
                <c:pt idx="36507">
                  <c:v>616.91</c:v>
                </c:pt>
                <c:pt idx="36508">
                  <c:v>920.55</c:v>
                </c:pt>
                <c:pt idx="36509">
                  <c:v>1294.81</c:v>
                </c:pt>
                <c:pt idx="36510">
                  <c:v>1436.73</c:v>
                </c:pt>
                <c:pt idx="36511">
                  <c:v>1847.24</c:v>
                </c:pt>
                <c:pt idx="36512">
                  <c:v>1179.01</c:v>
                </c:pt>
                <c:pt idx="36513">
                  <c:v>1134.0899999999999</c:v>
                </c:pt>
                <c:pt idx="36514">
                  <c:v>773.23</c:v>
                </c:pt>
                <c:pt idx="36515">
                  <c:v>1002.91</c:v>
                </c:pt>
                <c:pt idx="36516">
                  <c:v>805.65</c:v>
                </c:pt>
                <c:pt idx="36517">
                  <c:v>1360.79</c:v>
                </c:pt>
                <c:pt idx="36518">
                  <c:v>1168.69</c:v>
                </c:pt>
                <c:pt idx="36519">
                  <c:v>370.06</c:v>
                </c:pt>
                <c:pt idx="36520">
                  <c:v>388.74</c:v>
                </c:pt>
                <c:pt idx="36521">
                  <c:v>269.37</c:v>
                </c:pt>
                <c:pt idx="36522">
                  <c:v>566.55999999999995</c:v>
                </c:pt>
                <c:pt idx="36523">
                  <c:v>653.13</c:v>
                </c:pt>
                <c:pt idx="36524">
                  <c:v>396.83</c:v>
                </c:pt>
                <c:pt idx="36525">
                  <c:v>668.61</c:v>
                </c:pt>
                <c:pt idx="36526">
                  <c:v>450.41</c:v>
                </c:pt>
                <c:pt idx="36527">
                  <c:v>760.95</c:v>
                </c:pt>
                <c:pt idx="36528">
                  <c:v>767.25</c:v>
                </c:pt>
                <c:pt idx="36529">
                  <c:v>666.94</c:v>
                </c:pt>
                <c:pt idx="36530">
                  <c:v>588.23</c:v>
                </c:pt>
                <c:pt idx="36531">
                  <c:v>893.8</c:v>
                </c:pt>
                <c:pt idx="36532">
                  <c:v>1108.6099999999999</c:v>
                </c:pt>
                <c:pt idx="36533">
                  <c:v>1098.94</c:v>
                </c:pt>
                <c:pt idx="36534">
                  <c:v>1377.3</c:v>
                </c:pt>
                <c:pt idx="36535">
                  <c:v>465.56</c:v>
                </c:pt>
                <c:pt idx="36536">
                  <c:v>569.86</c:v>
                </c:pt>
                <c:pt idx="36537">
                  <c:v>953.87</c:v>
                </c:pt>
                <c:pt idx="36538">
                  <c:v>1328.27</c:v>
                </c:pt>
                <c:pt idx="36539">
                  <c:v>565.27</c:v>
                </c:pt>
                <c:pt idx="36540">
                  <c:v>460.71</c:v>
                </c:pt>
                <c:pt idx="36541">
                  <c:v>353.27</c:v>
                </c:pt>
                <c:pt idx="36542">
                  <c:v>1080.45</c:v>
                </c:pt>
                <c:pt idx="36543">
                  <c:v>491.84</c:v>
                </c:pt>
                <c:pt idx="36544">
                  <c:v>761.16</c:v>
                </c:pt>
                <c:pt idx="36545">
                  <c:v>1982.93</c:v>
                </c:pt>
                <c:pt idx="36546">
                  <c:v>781.75</c:v>
                </c:pt>
                <c:pt idx="36547">
                  <c:v>868.48</c:v>
                </c:pt>
                <c:pt idx="36548">
                  <c:v>436.77</c:v>
                </c:pt>
                <c:pt idx="36549">
                  <c:v>634.5</c:v>
                </c:pt>
                <c:pt idx="36550">
                  <c:v>459.02</c:v>
                </c:pt>
                <c:pt idx="36551">
                  <c:v>1150.72</c:v>
                </c:pt>
                <c:pt idx="36552">
                  <c:v>615.73</c:v>
                </c:pt>
                <c:pt idx="36553">
                  <c:v>974.5</c:v>
                </c:pt>
                <c:pt idx="36554">
                  <c:v>1239.8900000000001</c:v>
                </c:pt>
                <c:pt idx="36555">
                  <c:v>619.33000000000004</c:v>
                </c:pt>
                <c:pt idx="36556">
                  <c:v>437.71</c:v>
                </c:pt>
                <c:pt idx="36557">
                  <c:v>585.71</c:v>
                </c:pt>
                <c:pt idx="36558">
                  <c:v>1448.67</c:v>
                </c:pt>
                <c:pt idx="36559">
                  <c:v>797.95</c:v>
                </c:pt>
                <c:pt idx="36560">
                  <c:v>884.9</c:v>
                </c:pt>
                <c:pt idx="36561">
                  <c:v>704.68</c:v>
                </c:pt>
                <c:pt idx="36562">
                  <c:v>726.11</c:v>
                </c:pt>
                <c:pt idx="36563">
                  <c:v>665.84</c:v>
                </c:pt>
                <c:pt idx="36564">
                  <c:v>569.49</c:v>
                </c:pt>
                <c:pt idx="36565">
                  <c:v>636.9</c:v>
                </c:pt>
                <c:pt idx="36566">
                  <c:v>1205.22</c:v>
                </c:pt>
                <c:pt idx="36567">
                  <c:v>1708.68</c:v>
                </c:pt>
                <c:pt idx="36568">
                  <c:v>785.01</c:v>
                </c:pt>
                <c:pt idx="36569">
                  <c:v>1052.06</c:v>
                </c:pt>
                <c:pt idx="36570">
                  <c:v>367.87</c:v>
                </c:pt>
                <c:pt idx="36571">
                  <c:v>803.07</c:v>
                </c:pt>
                <c:pt idx="36572">
                  <c:v>888.72</c:v>
                </c:pt>
                <c:pt idx="36573">
                  <c:v>338.82</c:v>
                </c:pt>
                <c:pt idx="36574">
                  <c:v>1572.95</c:v>
                </c:pt>
                <c:pt idx="36575">
                  <c:v>1189.02</c:v>
                </c:pt>
                <c:pt idx="36576">
                  <c:v>773.99</c:v>
                </c:pt>
                <c:pt idx="36577">
                  <c:v>593.73</c:v>
                </c:pt>
                <c:pt idx="36578">
                  <c:v>970.33</c:v>
                </c:pt>
                <c:pt idx="36579">
                  <c:v>515.49</c:v>
                </c:pt>
                <c:pt idx="36580">
                  <c:v>991</c:v>
                </c:pt>
                <c:pt idx="36581">
                  <c:v>1003.72</c:v>
                </c:pt>
                <c:pt idx="36582">
                  <c:v>1286.94</c:v>
                </c:pt>
                <c:pt idx="36583">
                  <c:v>559.61</c:v>
                </c:pt>
                <c:pt idx="36584">
                  <c:v>515.24</c:v>
                </c:pt>
                <c:pt idx="36585">
                  <c:v>466.16</c:v>
                </c:pt>
                <c:pt idx="36586">
                  <c:v>605.62</c:v>
                </c:pt>
                <c:pt idx="36587">
                  <c:v>541.57000000000005</c:v>
                </c:pt>
                <c:pt idx="36588">
                  <c:v>713.21</c:v>
                </c:pt>
                <c:pt idx="36589">
                  <c:v>734.61</c:v>
                </c:pt>
                <c:pt idx="36590">
                  <c:v>812.12</c:v>
                </c:pt>
                <c:pt idx="36591">
                  <c:v>795.3</c:v>
                </c:pt>
                <c:pt idx="36592">
                  <c:v>678.15</c:v>
                </c:pt>
                <c:pt idx="36593">
                  <c:v>234.91</c:v>
                </c:pt>
                <c:pt idx="36594">
                  <c:v>623.85</c:v>
                </c:pt>
                <c:pt idx="36595">
                  <c:v>527.69000000000005</c:v>
                </c:pt>
                <c:pt idx="36596">
                  <c:v>775.22</c:v>
                </c:pt>
                <c:pt idx="36597">
                  <c:v>969.58</c:v>
                </c:pt>
                <c:pt idx="36598">
                  <c:v>519.11</c:v>
                </c:pt>
                <c:pt idx="36599">
                  <c:v>1050.6300000000001</c:v>
                </c:pt>
                <c:pt idx="36600">
                  <c:v>539.41</c:v>
                </c:pt>
                <c:pt idx="36601">
                  <c:v>841.19</c:v>
                </c:pt>
                <c:pt idx="36602">
                  <c:v>596.44000000000005</c:v>
                </c:pt>
                <c:pt idx="36603">
                  <c:v>471.3</c:v>
                </c:pt>
                <c:pt idx="36604">
                  <c:v>663.8</c:v>
                </c:pt>
                <c:pt idx="36605">
                  <c:v>623.71</c:v>
                </c:pt>
                <c:pt idx="36606">
                  <c:v>1041.3599999999999</c:v>
                </c:pt>
                <c:pt idx="36607">
                  <c:v>130.76</c:v>
                </c:pt>
                <c:pt idx="36608">
                  <c:v>285.62</c:v>
                </c:pt>
                <c:pt idx="36609">
                  <c:v>545.42999999999995</c:v>
                </c:pt>
                <c:pt idx="36610">
                  <c:v>883.19</c:v>
                </c:pt>
                <c:pt idx="36611">
                  <c:v>236.83</c:v>
                </c:pt>
                <c:pt idx="36612">
                  <c:v>777.77</c:v>
                </c:pt>
                <c:pt idx="36613">
                  <c:v>301.3</c:v>
                </c:pt>
                <c:pt idx="36614">
                  <c:v>379.88</c:v>
                </c:pt>
                <c:pt idx="36615">
                  <c:v>1115.99</c:v>
                </c:pt>
                <c:pt idx="36616">
                  <c:v>166.48</c:v>
                </c:pt>
                <c:pt idx="36617">
                  <c:v>424.48</c:v>
                </c:pt>
                <c:pt idx="36618">
                  <c:v>706.32</c:v>
                </c:pt>
                <c:pt idx="36619">
                  <c:v>269.19</c:v>
                </c:pt>
                <c:pt idx="36620">
                  <c:v>239.22</c:v>
                </c:pt>
                <c:pt idx="36621">
                  <c:v>661.93</c:v>
                </c:pt>
                <c:pt idx="36622">
                  <c:v>947.09</c:v>
                </c:pt>
                <c:pt idx="36623">
                  <c:v>549.66999999999996</c:v>
                </c:pt>
                <c:pt idx="36624">
                  <c:v>342.04</c:v>
                </c:pt>
                <c:pt idx="36625">
                  <c:v>961.21</c:v>
                </c:pt>
                <c:pt idx="36626">
                  <c:v>338.2</c:v>
                </c:pt>
                <c:pt idx="36627">
                  <c:v>547.72</c:v>
                </c:pt>
                <c:pt idx="36628">
                  <c:v>22.08</c:v>
                </c:pt>
                <c:pt idx="36629">
                  <c:v>637.92999999999995</c:v>
                </c:pt>
                <c:pt idx="36630">
                  <c:v>611.44000000000005</c:v>
                </c:pt>
                <c:pt idx="36631">
                  <c:v>841.31</c:v>
                </c:pt>
                <c:pt idx="36632">
                  <c:v>380.15</c:v>
                </c:pt>
                <c:pt idx="36633">
                  <c:v>359.93</c:v>
                </c:pt>
                <c:pt idx="36634">
                  <c:v>464.64</c:v>
                </c:pt>
                <c:pt idx="36635">
                  <c:v>254.25</c:v>
                </c:pt>
                <c:pt idx="36636">
                  <c:v>250.74</c:v>
                </c:pt>
                <c:pt idx="36637">
                  <c:v>683.28</c:v>
                </c:pt>
                <c:pt idx="36638">
                  <c:v>492.95</c:v>
                </c:pt>
                <c:pt idx="36639">
                  <c:v>230.49</c:v>
                </c:pt>
                <c:pt idx="36640">
                  <c:v>1054.49</c:v>
                </c:pt>
                <c:pt idx="36641">
                  <c:v>817.62</c:v>
                </c:pt>
                <c:pt idx="36642">
                  <c:v>263.87</c:v>
                </c:pt>
                <c:pt idx="36643">
                  <c:v>424.85</c:v>
                </c:pt>
                <c:pt idx="36644">
                  <c:v>599.79999999999995</c:v>
                </c:pt>
                <c:pt idx="36645">
                  <c:v>58.23</c:v>
                </c:pt>
                <c:pt idx="36646">
                  <c:v>315.36</c:v>
                </c:pt>
                <c:pt idx="36647">
                  <c:v>708.15</c:v>
                </c:pt>
                <c:pt idx="36648">
                  <c:v>543.4</c:v>
                </c:pt>
                <c:pt idx="36649">
                  <c:v>629.05999999999995</c:v>
                </c:pt>
                <c:pt idx="36650">
                  <c:v>555.5</c:v>
                </c:pt>
                <c:pt idx="36651">
                  <c:v>239.22</c:v>
                </c:pt>
                <c:pt idx="36652">
                  <c:v>364.27</c:v>
                </c:pt>
                <c:pt idx="36653">
                  <c:v>522.17999999999995</c:v>
                </c:pt>
                <c:pt idx="36654">
                  <c:v>1238.76</c:v>
                </c:pt>
                <c:pt idx="36655">
                  <c:v>252.52</c:v>
                </c:pt>
                <c:pt idx="36656">
                  <c:v>462.35</c:v>
                </c:pt>
                <c:pt idx="36657">
                  <c:v>142.44999999999999</c:v>
                </c:pt>
                <c:pt idx="36658">
                  <c:v>252.89</c:v>
                </c:pt>
                <c:pt idx="36659">
                  <c:v>30.01</c:v>
                </c:pt>
                <c:pt idx="36660">
                  <c:v>366.32</c:v>
                </c:pt>
                <c:pt idx="36661">
                  <c:v>260.22000000000003</c:v>
                </c:pt>
                <c:pt idx="36662">
                  <c:v>352.22</c:v>
                </c:pt>
                <c:pt idx="36663">
                  <c:v>418.57</c:v>
                </c:pt>
                <c:pt idx="36664">
                  <c:v>172.9</c:v>
                </c:pt>
                <c:pt idx="36665">
                  <c:v>263.35000000000002</c:v>
                </c:pt>
                <c:pt idx="36666">
                  <c:v>1169.03</c:v>
                </c:pt>
                <c:pt idx="36667">
                  <c:v>453.69</c:v>
                </c:pt>
                <c:pt idx="36668">
                  <c:v>334.34</c:v>
                </c:pt>
                <c:pt idx="36669">
                  <c:v>592.23</c:v>
                </c:pt>
                <c:pt idx="36670">
                  <c:v>594.88</c:v>
                </c:pt>
                <c:pt idx="36671">
                  <c:v>678.18</c:v>
                </c:pt>
                <c:pt idx="36672">
                  <c:v>453.2</c:v>
                </c:pt>
                <c:pt idx="36673">
                  <c:v>223.76</c:v>
                </c:pt>
                <c:pt idx="36674">
                  <c:v>247.97</c:v>
                </c:pt>
                <c:pt idx="36675">
                  <c:v>77.25</c:v>
                </c:pt>
                <c:pt idx="36676">
                  <c:v>732.71</c:v>
                </c:pt>
                <c:pt idx="36677">
                  <c:v>123.62</c:v>
                </c:pt>
                <c:pt idx="36678">
                  <c:v>504.66</c:v>
                </c:pt>
                <c:pt idx="36679">
                  <c:v>623.25</c:v>
                </c:pt>
                <c:pt idx="36680">
                  <c:v>515.17999999999995</c:v>
                </c:pt>
                <c:pt idx="36681">
                  <c:v>276.48</c:v>
                </c:pt>
                <c:pt idx="36682">
                  <c:v>368.84</c:v>
                </c:pt>
                <c:pt idx="36683">
                  <c:v>333.86</c:v>
                </c:pt>
                <c:pt idx="36684">
                  <c:v>986.76</c:v>
                </c:pt>
                <c:pt idx="36685">
                  <c:v>1255.6099999999999</c:v>
                </c:pt>
                <c:pt idx="36686">
                  <c:v>402.75</c:v>
                </c:pt>
                <c:pt idx="36687">
                  <c:v>866.01</c:v>
                </c:pt>
                <c:pt idx="36688">
                  <c:v>366.32</c:v>
                </c:pt>
                <c:pt idx="36689">
                  <c:v>528.38</c:v>
                </c:pt>
                <c:pt idx="36690">
                  <c:v>470.06</c:v>
                </c:pt>
                <c:pt idx="36691">
                  <c:v>628.41</c:v>
                </c:pt>
                <c:pt idx="36692">
                  <c:v>73.53</c:v>
                </c:pt>
                <c:pt idx="36693">
                  <c:v>43.15</c:v>
                </c:pt>
                <c:pt idx="36694">
                  <c:v>481.66</c:v>
                </c:pt>
                <c:pt idx="36695">
                  <c:v>463.25</c:v>
                </c:pt>
                <c:pt idx="36696">
                  <c:v>393.74</c:v>
                </c:pt>
                <c:pt idx="36697">
                  <c:v>881.16</c:v>
                </c:pt>
                <c:pt idx="36698">
                  <c:v>821.42</c:v>
                </c:pt>
                <c:pt idx="36699">
                  <c:v>347.13</c:v>
                </c:pt>
                <c:pt idx="36700">
                  <c:v>1281.8499999999999</c:v>
                </c:pt>
                <c:pt idx="36701">
                  <c:v>726.17</c:v>
                </c:pt>
                <c:pt idx="36702">
                  <c:v>808.27</c:v>
                </c:pt>
                <c:pt idx="36703">
                  <c:v>596.34</c:v>
                </c:pt>
                <c:pt idx="36704">
                  <c:v>596.95000000000005</c:v>
                </c:pt>
                <c:pt idx="36705">
                  <c:v>348.84</c:v>
                </c:pt>
                <c:pt idx="36706">
                  <c:v>659.56</c:v>
                </c:pt>
                <c:pt idx="36707">
                  <c:v>688.82</c:v>
                </c:pt>
                <c:pt idx="36708">
                  <c:v>248.44</c:v>
                </c:pt>
                <c:pt idx="36709">
                  <c:v>654.29</c:v>
                </c:pt>
                <c:pt idx="36710">
                  <c:v>714.76</c:v>
                </c:pt>
                <c:pt idx="36711">
                  <c:v>381.64</c:v>
                </c:pt>
                <c:pt idx="36712">
                  <c:v>145.38</c:v>
                </c:pt>
                <c:pt idx="36713">
                  <c:v>581.32000000000005</c:v>
                </c:pt>
                <c:pt idx="36714">
                  <c:v>716.37</c:v>
                </c:pt>
                <c:pt idx="36715">
                  <c:v>810.05</c:v>
                </c:pt>
                <c:pt idx="36716">
                  <c:v>312.27</c:v>
                </c:pt>
                <c:pt idx="36717">
                  <c:v>374.8</c:v>
                </c:pt>
                <c:pt idx="36718">
                  <c:v>622.29</c:v>
                </c:pt>
                <c:pt idx="36719">
                  <c:v>499.48</c:v>
                </c:pt>
                <c:pt idx="36720">
                  <c:v>531</c:v>
                </c:pt>
                <c:pt idx="36721">
                  <c:v>118.05</c:v>
                </c:pt>
                <c:pt idx="36722">
                  <c:v>773.56</c:v>
                </c:pt>
                <c:pt idx="36723">
                  <c:v>385.27</c:v>
                </c:pt>
                <c:pt idx="36724">
                  <c:v>939.88</c:v>
                </c:pt>
                <c:pt idx="36725">
                  <c:v>1011.35</c:v>
                </c:pt>
                <c:pt idx="36726">
                  <c:v>280.33999999999997</c:v>
                </c:pt>
                <c:pt idx="36727">
                  <c:v>631.25</c:v>
                </c:pt>
                <c:pt idx="36728">
                  <c:v>544.41</c:v>
                </c:pt>
                <c:pt idx="36729">
                  <c:v>633.54999999999995</c:v>
                </c:pt>
                <c:pt idx="36730">
                  <c:v>434.83</c:v>
                </c:pt>
                <c:pt idx="36731">
                  <c:v>748.64</c:v>
                </c:pt>
                <c:pt idx="36732">
                  <c:v>393.11</c:v>
                </c:pt>
                <c:pt idx="36733">
                  <c:v>674.3</c:v>
                </c:pt>
                <c:pt idx="36734">
                  <c:v>370.73</c:v>
                </c:pt>
                <c:pt idx="36735">
                  <c:v>231.53</c:v>
                </c:pt>
                <c:pt idx="36736">
                  <c:v>564.66999999999996</c:v>
                </c:pt>
                <c:pt idx="36737">
                  <c:v>631.16</c:v>
                </c:pt>
                <c:pt idx="36738">
                  <c:v>565.75</c:v>
                </c:pt>
                <c:pt idx="36739">
                  <c:v>692.96</c:v>
                </c:pt>
                <c:pt idx="36740">
                  <c:v>351.83</c:v>
                </c:pt>
                <c:pt idx="36741">
                  <c:v>868.91</c:v>
                </c:pt>
                <c:pt idx="36742">
                  <c:v>611.23</c:v>
                </c:pt>
                <c:pt idx="36743">
                  <c:v>284.11</c:v>
                </c:pt>
                <c:pt idx="36744">
                  <c:v>557.07000000000005</c:v>
                </c:pt>
                <c:pt idx="36745">
                  <c:v>483.4</c:v>
                </c:pt>
                <c:pt idx="36746">
                  <c:v>660.19</c:v>
                </c:pt>
                <c:pt idx="36747">
                  <c:v>707.46</c:v>
                </c:pt>
                <c:pt idx="36748">
                  <c:v>440.06</c:v>
                </c:pt>
                <c:pt idx="36749">
                  <c:v>770.41</c:v>
                </c:pt>
                <c:pt idx="36750">
                  <c:v>638.27</c:v>
                </c:pt>
                <c:pt idx="36751">
                  <c:v>463.95</c:v>
                </c:pt>
                <c:pt idx="36752">
                  <c:v>630.57000000000005</c:v>
                </c:pt>
                <c:pt idx="36753">
                  <c:v>286.33</c:v>
                </c:pt>
                <c:pt idx="36754">
                  <c:v>339.77</c:v>
                </c:pt>
                <c:pt idx="36755">
                  <c:v>756.68</c:v>
                </c:pt>
                <c:pt idx="36756">
                  <c:v>721.22</c:v>
                </c:pt>
                <c:pt idx="36757">
                  <c:v>472.48</c:v>
                </c:pt>
                <c:pt idx="36758">
                  <c:v>501.71</c:v>
                </c:pt>
                <c:pt idx="36759">
                  <c:v>370.69</c:v>
                </c:pt>
                <c:pt idx="36760">
                  <c:v>1043.92</c:v>
                </c:pt>
                <c:pt idx="36761">
                  <c:v>327.99</c:v>
                </c:pt>
                <c:pt idx="36762">
                  <c:v>642.09</c:v>
                </c:pt>
                <c:pt idx="36763">
                  <c:v>1282.43</c:v>
                </c:pt>
                <c:pt idx="36764">
                  <c:v>926.09</c:v>
                </c:pt>
                <c:pt idx="36765">
                  <c:v>1454.78</c:v>
                </c:pt>
                <c:pt idx="36766">
                  <c:v>455.37</c:v>
                </c:pt>
                <c:pt idx="36767">
                  <c:v>554.97</c:v>
                </c:pt>
                <c:pt idx="36768">
                  <c:v>288.83999999999997</c:v>
                </c:pt>
                <c:pt idx="36769">
                  <c:v>791.09</c:v>
                </c:pt>
                <c:pt idx="36770">
                  <c:v>970.88</c:v>
                </c:pt>
                <c:pt idx="36771">
                  <c:v>270.38</c:v>
                </c:pt>
                <c:pt idx="36772">
                  <c:v>740.2</c:v>
                </c:pt>
                <c:pt idx="36773">
                  <c:v>692.77</c:v>
                </c:pt>
                <c:pt idx="36774">
                  <c:v>648.21</c:v>
                </c:pt>
                <c:pt idx="36775">
                  <c:v>521.57000000000005</c:v>
                </c:pt>
                <c:pt idx="36776">
                  <c:v>589.49</c:v>
                </c:pt>
                <c:pt idx="36777">
                  <c:v>782.1</c:v>
                </c:pt>
                <c:pt idx="36778">
                  <c:v>1246.94</c:v>
                </c:pt>
                <c:pt idx="36779">
                  <c:v>444.55</c:v>
                </c:pt>
                <c:pt idx="36780">
                  <c:v>0.62</c:v>
                </c:pt>
                <c:pt idx="36781">
                  <c:v>463.55</c:v>
                </c:pt>
                <c:pt idx="36782">
                  <c:v>677.58</c:v>
                </c:pt>
                <c:pt idx="36783">
                  <c:v>419.54</c:v>
                </c:pt>
                <c:pt idx="36784">
                  <c:v>260.33999999999997</c:v>
                </c:pt>
                <c:pt idx="36785">
                  <c:v>957.04</c:v>
                </c:pt>
                <c:pt idx="36786">
                  <c:v>57.82</c:v>
                </c:pt>
                <c:pt idx="36787">
                  <c:v>559.55999999999995</c:v>
                </c:pt>
                <c:pt idx="36788">
                  <c:v>363.71</c:v>
                </c:pt>
                <c:pt idx="36789">
                  <c:v>305.74</c:v>
                </c:pt>
                <c:pt idx="36790">
                  <c:v>565.54999999999995</c:v>
                </c:pt>
                <c:pt idx="36791">
                  <c:v>602.05999999999995</c:v>
                </c:pt>
                <c:pt idx="36792">
                  <c:v>373.01</c:v>
                </c:pt>
                <c:pt idx="36793">
                  <c:v>682.21</c:v>
                </c:pt>
                <c:pt idx="36794">
                  <c:v>1470.63</c:v>
                </c:pt>
                <c:pt idx="36795">
                  <c:v>405.92</c:v>
                </c:pt>
                <c:pt idx="36796">
                  <c:v>747.87</c:v>
                </c:pt>
                <c:pt idx="36797">
                  <c:v>348.21</c:v>
                </c:pt>
                <c:pt idx="36798">
                  <c:v>361.38</c:v>
                </c:pt>
                <c:pt idx="36799">
                  <c:v>397.9</c:v>
                </c:pt>
                <c:pt idx="36800">
                  <c:v>864.34</c:v>
                </c:pt>
                <c:pt idx="36801">
                  <c:v>611.47</c:v>
                </c:pt>
                <c:pt idx="36802">
                  <c:v>630.08000000000004</c:v>
                </c:pt>
                <c:pt idx="36803">
                  <c:v>859.16</c:v>
                </c:pt>
                <c:pt idx="36804">
                  <c:v>536.20000000000005</c:v>
                </c:pt>
                <c:pt idx="36805">
                  <c:v>119.86</c:v>
                </c:pt>
                <c:pt idx="36806">
                  <c:v>437.38</c:v>
                </c:pt>
                <c:pt idx="36807">
                  <c:v>960.53</c:v>
                </c:pt>
                <c:pt idx="36808">
                  <c:v>600</c:v>
                </c:pt>
                <c:pt idx="36809">
                  <c:v>484.65</c:v>
                </c:pt>
                <c:pt idx="36810">
                  <c:v>822.3</c:v>
                </c:pt>
                <c:pt idx="36811">
                  <c:v>213.15</c:v>
                </c:pt>
                <c:pt idx="36812">
                  <c:v>689.78</c:v>
                </c:pt>
                <c:pt idx="36813">
                  <c:v>816.91</c:v>
                </c:pt>
                <c:pt idx="36814">
                  <c:v>321.36</c:v>
                </c:pt>
                <c:pt idx="36815">
                  <c:v>744.66</c:v>
                </c:pt>
                <c:pt idx="36816">
                  <c:v>496.6</c:v>
                </c:pt>
                <c:pt idx="36817">
                  <c:v>716.34</c:v>
                </c:pt>
                <c:pt idx="36818">
                  <c:v>671.79</c:v>
                </c:pt>
                <c:pt idx="36819">
                  <c:v>940.54</c:v>
                </c:pt>
                <c:pt idx="36820">
                  <c:v>793.01</c:v>
                </c:pt>
                <c:pt idx="36821">
                  <c:v>563.78</c:v>
                </c:pt>
                <c:pt idx="36822">
                  <c:v>1020.85</c:v>
                </c:pt>
                <c:pt idx="36823">
                  <c:v>885.16</c:v>
                </c:pt>
                <c:pt idx="36824">
                  <c:v>844.31</c:v>
                </c:pt>
                <c:pt idx="36825">
                  <c:v>485.86</c:v>
                </c:pt>
                <c:pt idx="36826">
                  <c:v>827.34</c:v>
                </c:pt>
                <c:pt idx="36827">
                  <c:v>987.68</c:v>
                </c:pt>
                <c:pt idx="36828">
                  <c:v>435</c:v>
                </c:pt>
                <c:pt idx="36829">
                  <c:v>533.48</c:v>
                </c:pt>
                <c:pt idx="36830">
                  <c:v>1394.44</c:v>
                </c:pt>
                <c:pt idx="36831">
                  <c:v>717.95</c:v>
                </c:pt>
                <c:pt idx="36832">
                  <c:v>982.82</c:v>
                </c:pt>
                <c:pt idx="36833">
                  <c:v>424.6</c:v>
                </c:pt>
                <c:pt idx="36834">
                  <c:v>332.69</c:v>
                </c:pt>
                <c:pt idx="36835">
                  <c:v>1179.32</c:v>
                </c:pt>
                <c:pt idx="36836">
                  <c:v>1136.3599999999999</c:v>
                </c:pt>
                <c:pt idx="36837">
                  <c:v>857.41</c:v>
                </c:pt>
                <c:pt idx="36838">
                  <c:v>222.58</c:v>
                </c:pt>
                <c:pt idx="36839">
                  <c:v>1506.69</c:v>
                </c:pt>
                <c:pt idx="36840">
                  <c:v>666.01</c:v>
                </c:pt>
                <c:pt idx="36841">
                  <c:v>358.11</c:v>
                </c:pt>
                <c:pt idx="36842">
                  <c:v>491.47</c:v>
                </c:pt>
                <c:pt idx="36843">
                  <c:v>715.55</c:v>
                </c:pt>
                <c:pt idx="36844">
                  <c:v>282.51</c:v>
                </c:pt>
                <c:pt idx="36845">
                  <c:v>1263.3599999999999</c:v>
                </c:pt>
                <c:pt idx="36846">
                  <c:v>641.64</c:v>
                </c:pt>
                <c:pt idx="36847">
                  <c:v>191.04</c:v>
                </c:pt>
                <c:pt idx="36848">
                  <c:v>1170.6300000000001</c:v>
                </c:pt>
                <c:pt idx="36849">
                  <c:v>1363.65</c:v>
                </c:pt>
                <c:pt idx="36850">
                  <c:v>439.65</c:v>
                </c:pt>
                <c:pt idx="36851">
                  <c:v>689.43</c:v>
                </c:pt>
                <c:pt idx="36852">
                  <c:v>953.19</c:v>
                </c:pt>
                <c:pt idx="36853">
                  <c:v>536.73</c:v>
                </c:pt>
                <c:pt idx="36854">
                  <c:v>112.52</c:v>
                </c:pt>
                <c:pt idx="36855">
                  <c:v>1023.28</c:v>
                </c:pt>
                <c:pt idx="36856">
                  <c:v>369.45</c:v>
                </c:pt>
                <c:pt idx="36857">
                  <c:v>748</c:v>
                </c:pt>
                <c:pt idx="36858">
                  <c:v>304.35000000000002</c:v>
                </c:pt>
                <c:pt idx="36859">
                  <c:v>794.85</c:v>
                </c:pt>
                <c:pt idx="36860">
                  <c:v>1345.56</c:v>
                </c:pt>
                <c:pt idx="36861">
                  <c:v>692.48</c:v>
                </c:pt>
                <c:pt idx="36862">
                  <c:v>712.65</c:v>
                </c:pt>
                <c:pt idx="36863">
                  <c:v>665.06</c:v>
                </c:pt>
                <c:pt idx="36864">
                  <c:v>745.7</c:v>
                </c:pt>
                <c:pt idx="36865">
                  <c:v>896.46</c:v>
                </c:pt>
                <c:pt idx="36866">
                  <c:v>681.92</c:v>
                </c:pt>
                <c:pt idx="36867">
                  <c:v>756.23</c:v>
                </c:pt>
                <c:pt idx="36868">
                  <c:v>1000.11</c:v>
                </c:pt>
                <c:pt idx="36869">
                  <c:v>527.29</c:v>
                </c:pt>
                <c:pt idx="36870">
                  <c:v>1221.77</c:v>
                </c:pt>
                <c:pt idx="36871">
                  <c:v>880.11</c:v>
                </c:pt>
                <c:pt idx="36872">
                  <c:v>775.16</c:v>
                </c:pt>
                <c:pt idx="36873">
                  <c:v>336.88</c:v>
                </c:pt>
                <c:pt idx="36874">
                  <c:v>704.36</c:v>
                </c:pt>
                <c:pt idx="36875">
                  <c:v>29.16</c:v>
                </c:pt>
                <c:pt idx="36876">
                  <c:v>725.35</c:v>
                </c:pt>
                <c:pt idx="36877">
                  <c:v>1302.46</c:v>
                </c:pt>
                <c:pt idx="36878">
                  <c:v>848.19</c:v>
                </c:pt>
                <c:pt idx="36879">
                  <c:v>1084.8800000000001</c:v>
                </c:pt>
                <c:pt idx="36880">
                  <c:v>531.23</c:v>
                </c:pt>
                <c:pt idx="36881">
                  <c:v>740.18</c:v>
                </c:pt>
                <c:pt idx="36882">
                  <c:v>1163.5</c:v>
                </c:pt>
                <c:pt idx="36883">
                  <c:v>546.83000000000004</c:v>
                </c:pt>
                <c:pt idx="36884">
                  <c:v>781.35</c:v>
                </c:pt>
                <c:pt idx="36885">
                  <c:v>495.51</c:v>
                </c:pt>
                <c:pt idx="36886">
                  <c:v>715.42</c:v>
                </c:pt>
                <c:pt idx="36887">
                  <c:v>464.85</c:v>
                </c:pt>
                <c:pt idx="36888">
                  <c:v>317.82</c:v>
                </c:pt>
                <c:pt idx="36889">
                  <c:v>365.55</c:v>
                </c:pt>
                <c:pt idx="36890">
                  <c:v>750.03</c:v>
                </c:pt>
                <c:pt idx="36891">
                  <c:v>186.51</c:v>
                </c:pt>
                <c:pt idx="36892">
                  <c:v>519.71</c:v>
                </c:pt>
                <c:pt idx="36893">
                  <c:v>891.85</c:v>
                </c:pt>
                <c:pt idx="36894">
                  <c:v>706.69</c:v>
                </c:pt>
                <c:pt idx="36895">
                  <c:v>360.81</c:v>
                </c:pt>
                <c:pt idx="36896">
                  <c:v>667.29</c:v>
                </c:pt>
                <c:pt idx="36897">
                  <c:v>256.05</c:v>
                </c:pt>
                <c:pt idx="36898">
                  <c:v>498.98</c:v>
                </c:pt>
                <c:pt idx="36899">
                  <c:v>639.70000000000005</c:v>
                </c:pt>
                <c:pt idx="36900">
                  <c:v>366.28</c:v>
                </c:pt>
                <c:pt idx="36901">
                  <c:v>355.53</c:v>
                </c:pt>
                <c:pt idx="36902">
                  <c:v>943.49</c:v>
                </c:pt>
                <c:pt idx="36903">
                  <c:v>1199.1400000000001</c:v>
                </c:pt>
                <c:pt idx="36904">
                  <c:v>328.06</c:v>
                </c:pt>
                <c:pt idx="36905">
                  <c:v>995.78</c:v>
                </c:pt>
                <c:pt idx="36906">
                  <c:v>313.76</c:v>
                </c:pt>
                <c:pt idx="36907">
                  <c:v>655.12</c:v>
                </c:pt>
                <c:pt idx="36908">
                  <c:v>525.28</c:v>
                </c:pt>
                <c:pt idx="36909">
                  <c:v>599.75</c:v>
                </c:pt>
                <c:pt idx="36910">
                  <c:v>1079.49</c:v>
                </c:pt>
                <c:pt idx="36911">
                  <c:v>129.79</c:v>
                </c:pt>
                <c:pt idx="36912">
                  <c:v>715.03</c:v>
                </c:pt>
                <c:pt idx="36913">
                  <c:v>156.38</c:v>
                </c:pt>
                <c:pt idx="36914">
                  <c:v>812.5</c:v>
                </c:pt>
                <c:pt idx="36915">
                  <c:v>1167.42</c:v>
                </c:pt>
                <c:pt idx="36916">
                  <c:v>1178.3</c:v>
                </c:pt>
                <c:pt idx="36917">
                  <c:v>181.21</c:v>
                </c:pt>
                <c:pt idx="36918">
                  <c:v>496.46</c:v>
                </c:pt>
                <c:pt idx="36919">
                  <c:v>299.7</c:v>
                </c:pt>
                <c:pt idx="36920">
                  <c:v>352.34</c:v>
                </c:pt>
                <c:pt idx="36921">
                  <c:v>280.31</c:v>
                </c:pt>
                <c:pt idx="36922">
                  <c:v>850.4</c:v>
                </c:pt>
                <c:pt idx="36923">
                  <c:v>883.45</c:v>
                </c:pt>
                <c:pt idx="36924">
                  <c:v>420.9</c:v>
                </c:pt>
                <c:pt idx="36925">
                  <c:v>568.65</c:v>
                </c:pt>
                <c:pt idx="36926">
                  <c:v>1368.86</c:v>
                </c:pt>
                <c:pt idx="36927">
                  <c:v>538.11</c:v>
                </c:pt>
                <c:pt idx="36928">
                  <c:v>594.98</c:v>
                </c:pt>
                <c:pt idx="36929">
                  <c:v>550.65</c:v>
                </c:pt>
                <c:pt idx="36930">
                  <c:v>519.05999999999995</c:v>
                </c:pt>
                <c:pt idx="36931">
                  <c:v>648.16999999999996</c:v>
                </c:pt>
                <c:pt idx="36932">
                  <c:v>503.94</c:v>
                </c:pt>
                <c:pt idx="36933">
                  <c:v>699.02</c:v>
                </c:pt>
                <c:pt idx="36934">
                  <c:v>409.7</c:v>
                </c:pt>
                <c:pt idx="36935">
                  <c:v>453.81</c:v>
                </c:pt>
                <c:pt idx="36936">
                  <c:v>261.83999999999997</c:v>
                </c:pt>
                <c:pt idx="36937">
                  <c:v>918.02</c:v>
                </c:pt>
                <c:pt idx="36938">
                  <c:v>766.97</c:v>
                </c:pt>
                <c:pt idx="36939">
                  <c:v>372.35</c:v>
                </c:pt>
                <c:pt idx="36940">
                  <c:v>402.1</c:v>
                </c:pt>
                <c:pt idx="36941">
                  <c:v>458.42</c:v>
                </c:pt>
                <c:pt idx="36942">
                  <c:v>102.6</c:v>
                </c:pt>
                <c:pt idx="36943">
                  <c:v>286.89</c:v>
                </c:pt>
                <c:pt idx="36944">
                  <c:v>153.85</c:v>
                </c:pt>
                <c:pt idx="36945">
                  <c:v>501.27</c:v>
                </c:pt>
                <c:pt idx="36946">
                  <c:v>858.43</c:v>
                </c:pt>
                <c:pt idx="36947">
                  <c:v>482.01</c:v>
                </c:pt>
                <c:pt idx="36948">
                  <c:v>788.34</c:v>
                </c:pt>
                <c:pt idx="36949">
                  <c:v>252.81</c:v>
                </c:pt>
                <c:pt idx="36950">
                  <c:v>204.65</c:v>
                </c:pt>
                <c:pt idx="36951">
                  <c:v>638.46</c:v>
                </c:pt>
                <c:pt idx="36952">
                  <c:v>332.57</c:v>
                </c:pt>
                <c:pt idx="36953">
                  <c:v>224.87</c:v>
                </c:pt>
                <c:pt idx="36954">
                  <c:v>176.59</c:v>
                </c:pt>
                <c:pt idx="36955">
                  <c:v>496.21</c:v>
                </c:pt>
                <c:pt idx="36956">
                  <c:v>399.39</c:v>
                </c:pt>
                <c:pt idx="36957">
                  <c:v>517.13</c:v>
                </c:pt>
                <c:pt idx="36958">
                  <c:v>449.09</c:v>
                </c:pt>
                <c:pt idx="36959">
                  <c:v>180.55</c:v>
                </c:pt>
                <c:pt idx="36960">
                  <c:v>163.71</c:v>
                </c:pt>
                <c:pt idx="36961">
                  <c:v>270.49</c:v>
                </c:pt>
                <c:pt idx="36962">
                  <c:v>403.59</c:v>
                </c:pt>
                <c:pt idx="36963">
                  <c:v>535.12</c:v>
                </c:pt>
                <c:pt idx="36964">
                  <c:v>457</c:v>
                </c:pt>
                <c:pt idx="36965">
                  <c:v>1175.52</c:v>
                </c:pt>
                <c:pt idx="36966">
                  <c:v>266.14999999999998</c:v>
                </c:pt>
                <c:pt idx="36967">
                  <c:v>676.58</c:v>
                </c:pt>
                <c:pt idx="36968">
                  <c:v>434.13</c:v>
                </c:pt>
                <c:pt idx="36969">
                  <c:v>769.88</c:v>
                </c:pt>
                <c:pt idx="36970">
                  <c:v>267.5</c:v>
                </c:pt>
                <c:pt idx="36971">
                  <c:v>91.3</c:v>
                </c:pt>
                <c:pt idx="36972">
                  <c:v>260.17</c:v>
                </c:pt>
                <c:pt idx="36973">
                  <c:v>296.79000000000002</c:v>
                </c:pt>
                <c:pt idx="36974">
                  <c:v>114.43</c:v>
                </c:pt>
                <c:pt idx="36975">
                  <c:v>737.93</c:v>
                </c:pt>
                <c:pt idx="36976">
                  <c:v>252.21</c:v>
                </c:pt>
                <c:pt idx="36977">
                  <c:v>282.82</c:v>
                </c:pt>
                <c:pt idx="36978">
                  <c:v>147.38999999999999</c:v>
                </c:pt>
                <c:pt idx="36979">
                  <c:v>605.79</c:v>
                </c:pt>
                <c:pt idx="36980">
                  <c:v>255.75</c:v>
                </c:pt>
                <c:pt idx="36981">
                  <c:v>461.32</c:v>
                </c:pt>
                <c:pt idx="36982">
                  <c:v>394.2</c:v>
                </c:pt>
                <c:pt idx="36983">
                  <c:v>352.31</c:v>
                </c:pt>
                <c:pt idx="36984">
                  <c:v>904.76</c:v>
                </c:pt>
                <c:pt idx="36985">
                  <c:v>122.14</c:v>
                </c:pt>
                <c:pt idx="36986">
                  <c:v>511.34</c:v>
                </c:pt>
                <c:pt idx="36987">
                  <c:v>75.48</c:v>
                </c:pt>
                <c:pt idx="36988">
                  <c:v>656.54</c:v>
                </c:pt>
                <c:pt idx="36989">
                  <c:v>698.25</c:v>
                </c:pt>
                <c:pt idx="36990">
                  <c:v>612.04999999999995</c:v>
                </c:pt>
                <c:pt idx="36991">
                  <c:v>223.88</c:v>
                </c:pt>
                <c:pt idx="36992">
                  <c:v>661.38</c:v>
                </c:pt>
                <c:pt idx="36993">
                  <c:v>776.9</c:v>
                </c:pt>
                <c:pt idx="36994">
                  <c:v>800.25</c:v>
                </c:pt>
                <c:pt idx="36995">
                  <c:v>1185.4100000000001</c:v>
                </c:pt>
                <c:pt idx="36996">
                  <c:v>167.75</c:v>
                </c:pt>
                <c:pt idx="36997">
                  <c:v>142.44</c:v>
                </c:pt>
                <c:pt idx="36998">
                  <c:v>303.04000000000002</c:v>
                </c:pt>
                <c:pt idx="36999">
                  <c:v>135.01</c:v>
                </c:pt>
                <c:pt idx="37000">
                  <c:v>17.39</c:v>
                </c:pt>
                <c:pt idx="37001">
                  <c:v>289.58999999999997</c:v>
                </c:pt>
                <c:pt idx="37002">
                  <c:v>262.79000000000002</c:v>
                </c:pt>
                <c:pt idx="37003">
                  <c:v>489.6</c:v>
                </c:pt>
                <c:pt idx="37004">
                  <c:v>762.51</c:v>
                </c:pt>
                <c:pt idx="37005">
                  <c:v>691.83</c:v>
                </c:pt>
                <c:pt idx="37006">
                  <c:v>559.71</c:v>
                </c:pt>
                <c:pt idx="37007">
                  <c:v>663.21</c:v>
                </c:pt>
                <c:pt idx="37008">
                  <c:v>839.38</c:v>
                </c:pt>
                <c:pt idx="37009">
                  <c:v>0.62</c:v>
                </c:pt>
                <c:pt idx="37010">
                  <c:v>324.99</c:v>
                </c:pt>
                <c:pt idx="37011">
                  <c:v>294.66000000000003</c:v>
                </c:pt>
                <c:pt idx="37012">
                  <c:v>622.29999999999995</c:v>
                </c:pt>
                <c:pt idx="37013">
                  <c:v>667.93</c:v>
                </c:pt>
                <c:pt idx="37014">
                  <c:v>1088.71</c:v>
                </c:pt>
                <c:pt idx="37015">
                  <c:v>569.08000000000004</c:v>
                </c:pt>
                <c:pt idx="37016">
                  <c:v>1056.33</c:v>
                </c:pt>
                <c:pt idx="37017">
                  <c:v>622.30999999999995</c:v>
                </c:pt>
                <c:pt idx="37018">
                  <c:v>1150.29</c:v>
                </c:pt>
                <c:pt idx="37019">
                  <c:v>1441.13</c:v>
                </c:pt>
                <c:pt idx="37020">
                  <c:v>541.05999999999995</c:v>
                </c:pt>
                <c:pt idx="37021">
                  <c:v>880.96</c:v>
                </c:pt>
                <c:pt idx="37022">
                  <c:v>918.71</c:v>
                </c:pt>
                <c:pt idx="37023">
                  <c:v>249.57</c:v>
                </c:pt>
                <c:pt idx="37024">
                  <c:v>711.19</c:v>
                </c:pt>
                <c:pt idx="37025">
                  <c:v>988.72</c:v>
                </c:pt>
                <c:pt idx="37026">
                  <c:v>685.54</c:v>
                </c:pt>
                <c:pt idx="37027">
                  <c:v>715.2</c:v>
                </c:pt>
                <c:pt idx="37028">
                  <c:v>1095.9000000000001</c:v>
                </c:pt>
                <c:pt idx="37029">
                  <c:v>388.05</c:v>
                </c:pt>
                <c:pt idx="37030">
                  <c:v>1173.8599999999999</c:v>
                </c:pt>
                <c:pt idx="37031">
                  <c:v>1211.8699999999999</c:v>
                </c:pt>
                <c:pt idx="37032">
                  <c:v>633.95000000000005</c:v>
                </c:pt>
                <c:pt idx="37033">
                  <c:v>1144.25</c:v>
                </c:pt>
                <c:pt idx="37034">
                  <c:v>972.29</c:v>
                </c:pt>
                <c:pt idx="37035">
                  <c:v>1044.2</c:v>
                </c:pt>
                <c:pt idx="37036">
                  <c:v>531.59</c:v>
                </c:pt>
                <c:pt idx="37037">
                  <c:v>1138.1199999999999</c:v>
                </c:pt>
                <c:pt idx="37038">
                  <c:v>1170.55</c:v>
                </c:pt>
                <c:pt idx="37039">
                  <c:v>384.8</c:v>
                </c:pt>
                <c:pt idx="37040">
                  <c:v>1087.3499999999999</c:v>
                </c:pt>
                <c:pt idx="37041">
                  <c:v>280.64999999999998</c:v>
                </c:pt>
                <c:pt idx="37042">
                  <c:v>662.52</c:v>
                </c:pt>
                <c:pt idx="37043">
                  <c:v>490.75</c:v>
                </c:pt>
                <c:pt idx="37044">
                  <c:v>255.99</c:v>
                </c:pt>
                <c:pt idx="37045">
                  <c:v>213.52</c:v>
                </c:pt>
                <c:pt idx="37046">
                  <c:v>110.92</c:v>
                </c:pt>
                <c:pt idx="37047">
                  <c:v>844.71</c:v>
                </c:pt>
                <c:pt idx="37048">
                  <c:v>377.53</c:v>
                </c:pt>
                <c:pt idx="37049">
                  <c:v>745.93</c:v>
                </c:pt>
                <c:pt idx="37050">
                  <c:v>596.4</c:v>
                </c:pt>
                <c:pt idx="37051">
                  <c:v>325.52999999999997</c:v>
                </c:pt>
                <c:pt idx="37052">
                  <c:v>447.52</c:v>
                </c:pt>
                <c:pt idx="37053">
                  <c:v>402.24</c:v>
                </c:pt>
                <c:pt idx="37054">
                  <c:v>145.72999999999999</c:v>
                </c:pt>
                <c:pt idx="37055">
                  <c:v>173.09</c:v>
                </c:pt>
                <c:pt idx="37056">
                  <c:v>117.03</c:v>
                </c:pt>
                <c:pt idx="37057">
                  <c:v>415.73</c:v>
                </c:pt>
                <c:pt idx="37058">
                  <c:v>437.26</c:v>
                </c:pt>
                <c:pt idx="37059">
                  <c:v>956.65</c:v>
                </c:pt>
                <c:pt idx="37060">
                  <c:v>228.64</c:v>
                </c:pt>
                <c:pt idx="37061">
                  <c:v>228.33</c:v>
                </c:pt>
                <c:pt idx="37062">
                  <c:v>179.87</c:v>
                </c:pt>
                <c:pt idx="37063">
                  <c:v>89.77</c:v>
                </c:pt>
                <c:pt idx="37064">
                  <c:v>712.68</c:v>
                </c:pt>
                <c:pt idx="37065">
                  <c:v>45.8</c:v>
                </c:pt>
                <c:pt idx="37066">
                  <c:v>614.21</c:v>
                </c:pt>
                <c:pt idx="37067">
                  <c:v>260.24</c:v>
                </c:pt>
                <c:pt idx="37068">
                  <c:v>531.29</c:v>
                </c:pt>
                <c:pt idx="37069">
                  <c:v>764.65</c:v>
                </c:pt>
                <c:pt idx="37070">
                  <c:v>784.91</c:v>
                </c:pt>
                <c:pt idx="37071">
                  <c:v>570.37</c:v>
                </c:pt>
                <c:pt idx="37072">
                  <c:v>266.10000000000002</c:v>
                </c:pt>
                <c:pt idx="37073">
                  <c:v>351.14</c:v>
                </c:pt>
                <c:pt idx="37074">
                  <c:v>421.73</c:v>
                </c:pt>
                <c:pt idx="37075">
                  <c:v>466.9</c:v>
                </c:pt>
                <c:pt idx="37076">
                  <c:v>481.43</c:v>
                </c:pt>
                <c:pt idx="37077">
                  <c:v>506.93</c:v>
                </c:pt>
                <c:pt idx="37078">
                  <c:v>105.7</c:v>
                </c:pt>
                <c:pt idx="37079">
                  <c:v>359.26</c:v>
                </c:pt>
                <c:pt idx="37080">
                  <c:v>652.9</c:v>
                </c:pt>
                <c:pt idx="37081">
                  <c:v>244.1</c:v>
                </c:pt>
                <c:pt idx="37082">
                  <c:v>675.98</c:v>
                </c:pt>
                <c:pt idx="37083">
                  <c:v>733.34</c:v>
                </c:pt>
                <c:pt idx="37084">
                  <c:v>190.3</c:v>
                </c:pt>
                <c:pt idx="37085">
                  <c:v>651.16999999999996</c:v>
                </c:pt>
                <c:pt idx="37086">
                  <c:v>627.99</c:v>
                </c:pt>
                <c:pt idx="37087">
                  <c:v>245.44</c:v>
                </c:pt>
                <c:pt idx="37088">
                  <c:v>311.07</c:v>
                </c:pt>
                <c:pt idx="37089">
                  <c:v>353.3</c:v>
                </c:pt>
                <c:pt idx="37090">
                  <c:v>374.65</c:v>
                </c:pt>
                <c:pt idx="37091">
                  <c:v>402.21</c:v>
                </c:pt>
                <c:pt idx="37092">
                  <c:v>432.83</c:v>
                </c:pt>
                <c:pt idx="37093">
                  <c:v>784.83</c:v>
                </c:pt>
                <c:pt idx="37094">
                  <c:v>335.56</c:v>
                </c:pt>
                <c:pt idx="37095">
                  <c:v>319.27</c:v>
                </c:pt>
                <c:pt idx="37096">
                  <c:v>93.99</c:v>
                </c:pt>
                <c:pt idx="37097">
                  <c:v>321.82</c:v>
                </c:pt>
                <c:pt idx="37098">
                  <c:v>452.93</c:v>
                </c:pt>
                <c:pt idx="37099">
                  <c:v>724.06</c:v>
                </c:pt>
                <c:pt idx="37100">
                  <c:v>362.22</c:v>
                </c:pt>
                <c:pt idx="37101">
                  <c:v>324.13</c:v>
                </c:pt>
                <c:pt idx="37102">
                  <c:v>666.59</c:v>
                </c:pt>
                <c:pt idx="37103">
                  <c:v>291.37</c:v>
                </c:pt>
                <c:pt idx="37104">
                  <c:v>807.44</c:v>
                </c:pt>
                <c:pt idx="37105">
                  <c:v>212.15</c:v>
                </c:pt>
                <c:pt idx="37106">
                  <c:v>260.89999999999998</c:v>
                </c:pt>
                <c:pt idx="37107">
                  <c:v>168.49</c:v>
                </c:pt>
                <c:pt idx="37108">
                  <c:v>257.95</c:v>
                </c:pt>
                <c:pt idx="37109">
                  <c:v>675.2</c:v>
                </c:pt>
                <c:pt idx="37110">
                  <c:v>110.14</c:v>
                </c:pt>
                <c:pt idx="37111">
                  <c:v>413.3</c:v>
                </c:pt>
                <c:pt idx="37112">
                  <c:v>158.63999999999999</c:v>
                </c:pt>
                <c:pt idx="37113">
                  <c:v>403.29</c:v>
                </c:pt>
                <c:pt idx="37114">
                  <c:v>640.25</c:v>
                </c:pt>
                <c:pt idx="37115">
                  <c:v>456.62</c:v>
                </c:pt>
                <c:pt idx="37116">
                  <c:v>430.66</c:v>
                </c:pt>
                <c:pt idx="37117">
                  <c:v>634.75</c:v>
                </c:pt>
                <c:pt idx="37118">
                  <c:v>658.02</c:v>
                </c:pt>
                <c:pt idx="37119">
                  <c:v>604.66999999999996</c:v>
                </c:pt>
                <c:pt idx="37120">
                  <c:v>340.46</c:v>
                </c:pt>
                <c:pt idx="37121">
                  <c:v>429.13</c:v>
                </c:pt>
                <c:pt idx="37122">
                  <c:v>559.49</c:v>
                </c:pt>
                <c:pt idx="37123">
                  <c:v>566.96</c:v>
                </c:pt>
                <c:pt idx="37124">
                  <c:v>490.25</c:v>
                </c:pt>
                <c:pt idx="37125">
                  <c:v>456.64</c:v>
                </c:pt>
                <c:pt idx="37126">
                  <c:v>109.32</c:v>
                </c:pt>
                <c:pt idx="37127">
                  <c:v>549.54</c:v>
                </c:pt>
                <c:pt idx="37128">
                  <c:v>407.45</c:v>
                </c:pt>
                <c:pt idx="37129">
                  <c:v>388.77</c:v>
                </c:pt>
                <c:pt idx="37130">
                  <c:v>364.55</c:v>
                </c:pt>
                <c:pt idx="37131">
                  <c:v>613.16</c:v>
                </c:pt>
                <c:pt idx="37132">
                  <c:v>232.41</c:v>
                </c:pt>
                <c:pt idx="37133">
                  <c:v>562.22</c:v>
                </c:pt>
                <c:pt idx="37134">
                  <c:v>461.21</c:v>
                </c:pt>
                <c:pt idx="37135">
                  <c:v>175.87</c:v>
                </c:pt>
                <c:pt idx="37136">
                  <c:v>298.16000000000003</c:v>
                </c:pt>
                <c:pt idx="37137">
                  <c:v>187.39</c:v>
                </c:pt>
                <c:pt idx="37138">
                  <c:v>386.57</c:v>
                </c:pt>
                <c:pt idx="37139">
                  <c:v>588.91</c:v>
                </c:pt>
                <c:pt idx="37140">
                  <c:v>493.67</c:v>
                </c:pt>
                <c:pt idx="37141">
                  <c:v>305.91000000000003</c:v>
                </c:pt>
                <c:pt idx="37142">
                  <c:v>699.83</c:v>
                </c:pt>
                <c:pt idx="37143">
                  <c:v>720.65</c:v>
                </c:pt>
                <c:pt idx="37144">
                  <c:v>319.62</c:v>
                </c:pt>
                <c:pt idx="37145">
                  <c:v>630.63</c:v>
                </c:pt>
                <c:pt idx="37146">
                  <c:v>274.37</c:v>
                </c:pt>
                <c:pt idx="37147">
                  <c:v>228.71</c:v>
                </c:pt>
                <c:pt idx="37148">
                  <c:v>756.33</c:v>
                </c:pt>
                <c:pt idx="37149">
                  <c:v>646.66999999999996</c:v>
                </c:pt>
                <c:pt idx="37150">
                  <c:v>11.84</c:v>
                </c:pt>
                <c:pt idx="37151">
                  <c:v>873.23</c:v>
                </c:pt>
                <c:pt idx="37152">
                  <c:v>964.99</c:v>
                </c:pt>
                <c:pt idx="37153">
                  <c:v>706.48</c:v>
                </c:pt>
                <c:pt idx="37154">
                  <c:v>505.83</c:v>
                </c:pt>
                <c:pt idx="37155">
                  <c:v>270.20999999999998</c:v>
                </c:pt>
                <c:pt idx="37156">
                  <c:v>15.36</c:v>
                </c:pt>
                <c:pt idx="37157">
                  <c:v>881.06</c:v>
                </c:pt>
                <c:pt idx="37158">
                  <c:v>53.73</c:v>
                </c:pt>
                <c:pt idx="37159">
                  <c:v>131.01</c:v>
                </c:pt>
                <c:pt idx="37160">
                  <c:v>994.7</c:v>
                </c:pt>
                <c:pt idx="37161">
                  <c:v>408.67</c:v>
                </c:pt>
                <c:pt idx="37162">
                  <c:v>513.84</c:v>
                </c:pt>
                <c:pt idx="37163">
                  <c:v>646.07000000000005</c:v>
                </c:pt>
                <c:pt idx="37164">
                  <c:v>341.9</c:v>
                </c:pt>
                <c:pt idx="37165">
                  <c:v>924.65</c:v>
                </c:pt>
                <c:pt idx="37166">
                  <c:v>652.27</c:v>
                </c:pt>
                <c:pt idx="37167">
                  <c:v>477.53</c:v>
                </c:pt>
                <c:pt idx="37168">
                  <c:v>860.73</c:v>
                </c:pt>
                <c:pt idx="37169">
                  <c:v>568.84</c:v>
                </c:pt>
                <c:pt idx="37170">
                  <c:v>272.7</c:v>
                </c:pt>
                <c:pt idx="37171">
                  <c:v>440.42</c:v>
                </c:pt>
                <c:pt idx="37172">
                  <c:v>377.51</c:v>
                </c:pt>
                <c:pt idx="37173">
                  <c:v>619.97</c:v>
                </c:pt>
                <c:pt idx="37174">
                  <c:v>168.66</c:v>
                </c:pt>
                <c:pt idx="37175">
                  <c:v>275.45</c:v>
                </c:pt>
                <c:pt idx="37176">
                  <c:v>556.54</c:v>
                </c:pt>
                <c:pt idx="37177">
                  <c:v>121.29</c:v>
                </c:pt>
                <c:pt idx="37178">
                  <c:v>442.94</c:v>
                </c:pt>
                <c:pt idx="37179">
                  <c:v>147.94</c:v>
                </c:pt>
                <c:pt idx="37180">
                  <c:v>256.77999999999997</c:v>
                </c:pt>
                <c:pt idx="37181">
                  <c:v>0.62</c:v>
                </c:pt>
                <c:pt idx="37182">
                  <c:v>499.36</c:v>
                </c:pt>
                <c:pt idx="37183">
                  <c:v>154.34</c:v>
                </c:pt>
                <c:pt idx="37184">
                  <c:v>402.13</c:v>
                </c:pt>
                <c:pt idx="37185">
                  <c:v>294.70999999999998</c:v>
                </c:pt>
                <c:pt idx="37186">
                  <c:v>325.14999999999998</c:v>
                </c:pt>
                <c:pt idx="37187">
                  <c:v>938.79</c:v>
                </c:pt>
                <c:pt idx="37188">
                  <c:v>320.95999999999998</c:v>
                </c:pt>
                <c:pt idx="37189">
                  <c:v>695.58</c:v>
                </c:pt>
                <c:pt idx="37190">
                  <c:v>275.56</c:v>
                </c:pt>
                <c:pt idx="37191">
                  <c:v>565.95000000000005</c:v>
                </c:pt>
                <c:pt idx="37192">
                  <c:v>800.6</c:v>
                </c:pt>
                <c:pt idx="37193">
                  <c:v>112.35</c:v>
                </c:pt>
                <c:pt idx="37194">
                  <c:v>155.69</c:v>
                </c:pt>
                <c:pt idx="37195">
                  <c:v>825.17</c:v>
                </c:pt>
                <c:pt idx="37196">
                  <c:v>214.91</c:v>
                </c:pt>
                <c:pt idx="37197">
                  <c:v>538.49</c:v>
                </c:pt>
                <c:pt idx="37198">
                  <c:v>816.66</c:v>
                </c:pt>
                <c:pt idx="37199">
                  <c:v>218.89</c:v>
                </c:pt>
                <c:pt idx="37200">
                  <c:v>497.94</c:v>
                </c:pt>
                <c:pt idx="37201">
                  <c:v>154.38999999999999</c:v>
                </c:pt>
                <c:pt idx="37202">
                  <c:v>348.58</c:v>
                </c:pt>
                <c:pt idx="37203">
                  <c:v>837.6</c:v>
                </c:pt>
                <c:pt idx="37204">
                  <c:v>417.07</c:v>
                </c:pt>
                <c:pt idx="37205">
                  <c:v>92.38</c:v>
                </c:pt>
                <c:pt idx="37206">
                  <c:v>302.13</c:v>
                </c:pt>
                <c:pt idx="37207">
                  <c:v>391.49</c:v>
                </c:pt>
                <c:pt idx="37208">
                  <c:v>725.38</c:v>
                </c:pt>
                <c:pt idx="37209">
                  <c:v>378.32</c:v>
                </c:pt>
                <c:pt idx="37210">
                  <c:v>72.69</c:v>
                </c:pt>
                <c:pt idx="37211">
                  <c:v>684.68</c:v>
                </c:pt>
                <c:pt idx="37212">
                  <c:v>139.63</c:v>
                </c:pt>
                <c:pt idx="37213">
                  <c:v>455.51</c:v>
                </c:pt>
                <c:pt idx="37214">
                  <c:v>636.47</c:v>
                </c:pt>
                <c:pt idx="37215">
                  <c:v>222.99</c:v>
                </c:pt>
                <c:pt idx="37216">
                  <c:v>245.12</c:v>
                </c:pt>
                <c:pt idx="37217">
                  <c:v>778.82</c:v>
                </c:pt>
                <c:pt idx="37218">
                  <c:v>53.07</c:v>
                </c:pt>
                <c:pt idx="37219">
                  <c:v>873.83</c:v>
                </c:pt>
                <c:pt idx="37220">
                  <c:v>485.5</c:v>
                </c:pt>
                <c:pt idx="37221">
                  <c:v>512.24</c:v>
                </c:pt>
                <c:pt idx="37222">
                  <c:v>1105.5999999999999</c:v>
                </c:pt>
                <c:pt idx="37223">
                  <c:v>473.25</c:v>
                </c:pt>
                <c:pt idx="37224">
                  <c:v>465.31</c:v>
                </c:pt>
                <c:pt idx="37225">
                  <c:v>716.97</c:v>
                </c:pt>
                <c:pt idx="37226">
                  <c:v>47.71</c:v>
                </c:pt>
                <c:pt idx="37227">
                  <c:v>977.54</c:v>
                </c:pt>
                <c:pt idx="37228">
                  <c:v>477.49</c:v>
                </c:pt>
                <c:pt idx="37229">
                  <c:v>871.06</c:v>
                </c:pt>
                <c:pt idx="37230">
                  <c:v>421.15</c:v>
                </c:pt>
                <c:pt idx="37231">
                  <c:v>551.79</c:v>
                </c:pt>
                <c:pt idx="37232">
                  <c:v>254.89</c:v>
                </c:pt>
                <c:pt idx="37233">
                  <c:v>651.07000000000005</c:v>
                </c:pt>
                <c:pt idx="37234">
                  <c:v>318.61</c:v>
                </c:pt>
                <c:pt idx="37235">
                  <c:v>0.62</c:v>
                </c:pt>
                <c:pt idx="37236">
                  <c:v>176.11</c:v>
                </c:pt>
                <c:pt idx="37237">
                  <c:v>174.73</c:v>
                </c:pt>
                <c:pt idx="37238">
                  <c:v>366.97</c:v>
                </c:pt>
                <c:pt idx="37239">
                  <c:v>428.85</c:v>
                </c:pt>
                <c:pt idx="37240">
                  <c:v>385.55</c:v>
                </c:pt>
                <c:pt idx="37241">
                  <c:v>693.85</c:v>
                </c:pt>
                <c:pt idx="37242">
                  <c:v>614.23</c:v>
                </c:pt>
                <c:pt idx="37243">
                  <c:v>292.79000000000002</c:v>
                </c:pt>
                <c:pt idx="37244">
                  <c:v>228.62</c:v>
                </c:pt>
                <c:pt idx="37245">
                  <c:v>408</c:v>
                </c:pt>
                <c:pt idx="37246">
                  <c:v>405.22</c:v>
                </c:pt>
                <c:pt idx="37247">
                  <c:v>328.48</c:v>
                </c:pt>
                <c:pt idx="37248">
                  <c:v>625.79999999999995</c:v>
                </c:pt>
                <c:pt idx="37249">
                  <c:v>877.41</c:v>
                </c:pt>
                <c:pt idx="37250">
                  <c:v>941.15</c:v>
                </c:pt>
                <c:pt idx="37251">
                  <c:v>429.71</c:v>
                </c:pt>
                <c:pt idx="37252">
                  <c:v>558.58000000000004</c:v>
                </c:pt>
                <c:pt idx="37253">
                  <c:v>0.62</c:v>
                </c:pt>
                <c:pt idx="37254">
                  <c:v>375.45</c:v>
                </c:pt>
                <c:pt idx="37255">
                  <c:v>279</c:v>
                </c:pt>
                <c:pt idx="37256">
                  <c:v>552.92999999999995</c:v>
                </c:pt>
                <c:pt idx="37257">
                  <c:v>377.71</c:v>
                </c:pt>
                <c:pt idx="37258">
                  <c:v>805.9</c:v>
                </c:pt>
                <c:pt idx="37259">
                  <c:v>233.47</c:v>
                </c:pt>
                <c:pt idx="37260">
                  <c:v>623.94000000000005</c:v>
                </c:pt>
                <c:pt idx="37261">
                  <c:v>649.16999999999996</c:v>
                </c:pt>
                <c:pt idx="37262">
                  <c:v>585.97</c:v>
                </c:pt>
                <c:pt idx="37263">
                  <c:v>483.04</c:v>
                </c:pt>
                <c:pt idx="37264">
                  <c:v>269.48</c:v>
                </c:pt>
                <c:pt idx="37265">
                  <c:v>87.83</c:v>
                </c:pt>
                <c:pt idx="37266">
                  <c:v>121.54</c:v>
                </c:pt>
                <c:pt idx="37267">
                  <c:v>603.1</c:v>
                </c:pt>
                <c:pt idx="37268">
                  <c:v>462.78</c:v>
                </c:pt>
                <c:pt idx="37269">
                  <c:v>205.75</c:v>
                </c:pt>
                <c:pt idx="37270">
                  <c:v>487.91</c:v>
                </c:pt>
                <c:pt idx="37271">
                  <c:v>349.39</c:v>
                </c:pt>
                <c:pt idx="37272">
                  <c:v>458.58</c:v>
                </c:pt>
                <c:pt idx="37273">
                  <c:v>1213.8399999999999</c:v>
                </c:pt>
                <c:pt idx="37274">
                  <c:v>427.58</c:v>
                </c:pt>
                <c:pt idx="37275">
                  <c:v>310.54000000000002</c:v>
                </c:pt>
                <c:pt idx="37276">
                  <c:v>395.1</c:v>
                </c:pt>
                <c:pt idx="37277">
                  <c:v>339.48</c:v>
                </c:pt>
                <c:pt idx="37278">
                  <c:v>927.11</c:v>
                </c:pt>
                <c:pt idx="37279">
                  <c:v>287.35000000000002</c:v>
                </c:pt>
                <c:pt idx="37280">
                  <c:v>429.4</c:v>
                </c:pt>
                <c:pt idx="37281">
                  <c:v>207.11</c:v>
                </c:pt>
                <c:pt idx="37282">
                  <c:v>203.83</c:v>
                </c:pt>
                <c:pt idx="37283">
                  <c:v>532.04</c:v>
                </c:pt>
                <c:pt idx="37284">
                  <c:v>559.17999999999995</c:v>
                </c:pt>
                <c:pt idx="37285">
                  <c:v>1047.68</c:v>
                </c:pt>
                <c:pt idx="37286">
                  <c:v>1052.07</c:v>
                </c:pt>
                <c:pt idx="37287">
                  <c:v>815</c:v>
                </c:pt>
                <c:pt idx="37288">
                  <c:v>368.25</c:v>
                </c:pt>
                <c:pt idx="37289">
                  <c:v>1776.55</c:v>
                </c:pt>
                <c:pt idx="37290">
                  <c:v>817.9</c:v>
                </c:pt>
                <c:pt idx="37291">
                  <c:v>313.13</c:v>
                </c:pt>
                <c:pt idx="37292">
                  <c:v>1034.3499999999999</c:v>
                </c:pt>
                <c:pt idx="37293">
                  <c:v>516.46</c:v>
                </c:pt>
                <c:pt idx="37294">
                  <c:v>529.04999999999995</c:v>
                </c:pt>
                <c:pt idx="37295">
                  <c:v>133.16</c:v>
                </c:pt>
                <c:pt idx="37296">
                  <c:v>650.11</c:v>
                </c:pt>
                <c:pt idx="37297">
                  <c:v>457.98</c:v>
                </c:pt>
                <c:pt idx="37298">
                  <c:v>331.11</c:v>
                </c:pt>
                <c:pt idx="37299">
                  <c:v>860.66</c:v>
                </c:pt>
                <c:pt idx="37300">
                  <c:v>119.32</c:v>
                </c:pt>
                <c:pt idx="37301">
                  <c:v>480.67</c:v>
                </c:pt>
                <c:pt idx="37302">
                  <c:v>381.23</c:v>
                </c:pt>
                <c:pt idx="37303">
                  <c:v>236.21</c:v>
                </c:pt>
                <c:pt idx="37304">
                  <c:v>334.06</c:v>
                </c:pt>
                <c:pt idx="37305">
                  <c:v>792.67</c:v>
                </c:pt>
                <c:pt idx="37306">
                  <c:v>615.6</c:v>
                </c:pt>
                <c:pt idx="37307">
                  <c:v>59.63</c:v>
                </c:pt>
                <c:pt idx="37308">
                  <c:v>607.28</c:v>
                </c:pt>
                <c:pt idx="37309">
                  <c:v>644.79</c:v>
                </c:pt>
                <c:pt idx="37310">
                  <c:v>848.67</c:v>
                </c:pt>
                <c:pt idx="37311">
                  <c:v>356.93</c:v>
                </c:pt>
                <c:pt idx="37312">
                  <c:v>346.52</c:v>
                </c:pt>
                <c:pt idx="37313">
                  <c:v>72.02</c:v>
                </c:pt>
                <c:pt idx="37314">
                  <c:v>577.08000000000004</c:v>
                </c:pt>
                <c:pt idx="37315">
                  <c:v>95.14</c:v>
                </c:pt>
                <c:pt idx="37316">
                  <c:v>364.59</c:v>
                </c:pt>
                <c:pt idx="37317">
                  <c:v>71.72</c:v>
                </c:pt>
                <c:pt idx="37318">
                  <c:v>215.3</c:v>
                </c:pt>
                <c:pt idx="37319">
                  <c:v>466.04</c:v>
                </c:pt>
                <c:pt idx="37320">
                  <c:v>362.94</c:v>
                </c:pt>
                <c:pt idx="37321">
                  <c:v>393.08</c:v>
                </c:pt>
                <c:pt idx="37322">
                  <c:v>342.77</c:v>
                </c:pt>
                <c:pt idx="37323">
                  <c:v>407.49</c:v>
                </c:pt>
                <c:pt idx="37324">
                  <c:v>499.9</c:v>
                </c:pt>
                <c:pt idx="37325">
                  <c:v>124.72</c:v>
                </c:pt>
                <c:pt idx="37326">
                  <c:v>49.72</c:v>
                </c:pt>
                <c:pt idx="37327">
                  <c:v>150.06</c:v>
                </c:pt>
                <c:pt idx="37328">
                  <c:v>422.06</c:v>
                </c:pt>
                <c:pt idx="37329">
                  <c:v>578.49</c:v>
                </c:pt>
                <c:pt idx="37330">
                  <c:v>209.8</c:v>
                </c:pt>
                <c:pt idx="37331">
                  <c:v>238.98</c:v>
                </c:pt>
                <c:pt idx="37332">
                  <c:v>173.77</c:v>
                </c:pt>
                <c:pt idx="37333">
                  <c:v>318.85000000000002</c:v>
                </c:pt>
                <c:pt idx="37334">
                  <c:v>213.75</c:v>
                </c:pt>
                <c:pt idx="37335">
                  <c:v>315.08</c:v>
                </c:pt>
                <c:pt idx="37336">
                  <c:v>556.41</c:v>
                </c:pt>
                <c:pt idx="37337">
                  <c:v>1000.37</c:v>
                </c:pt>
                <c:pt idx="37338">
                  <c:v>927.72</c:v>
                </c:pt>
                <c:pt idx="37339">
                  <c:v>331.85</c:v>
                </c:pt>
                <c:pt idx="37340">
                  <c:v>251.75</c:v>
                </c:pt>
                <c:pt idx="37341">
                  <c:v>355.32</c:v>
                </c:pt>
                <c:pt idx="37342">
                  <c:v>456.62</c:v>
                </c:pt>
                <c:pt idx="37343">
                  <c:v>420.95</c:v>
                </c:pt>
                <c:pt idx="37344">
                  <c:v>222.12</c:v>
                </c:pt>
                <c:pt idx="37345">
                  <c:v>451.62</c:v>
                </c:pt>
                <c:pt idx="37346">
                  <c:v>664.95</c:v>
                </c:pt>
                <c:pt idx="37347">
                  <c:v>470.92</c:v>
                </c:pt>
                <c:pt idx="37348">
                  <c:v>556.04</c:v>
                </c:pt>
                <c:pt idx="37349">
                  <c:v>436.85</c:v>
                </c:pt>
                <c:pt idx="37350">
                  <c:v>285.08</c:v>
                </c:pt>
                <c:pt idx="37351">
                  <c:v>945.52</c:v>
                </c:pt>
                <c:pt idx="37352">
                  <c:v>473.64</c:v>
                </c:pt>
                <c:pt idx="37353">
                  <c:v>61.64</c:v>
                </c:pt>
                <c:pt idx="37354">
                  <c:v>250.04</c:v>
                </c:pt>
                <c:pt idx="37355">
                  <c:v>199.13</c:v>
                </c:pt>
                <c:pt idx="37356">
                  <c:v>0.62</c:v>
                </c:pt>
                <c:pt idx="37357">
                  <c:v>593.6</c:v>
                </c:pt>
                <c:pt idx="37358">
                  <c:v>246.8</c:v>
                </c:pt>
                <c:pt idx="37359">
                  <c:v>570.29</c:v>
                </c:pt>
                <c:pt idx="37360">
                  <c:v>587.54999999999995</c:v>
                </c:pt>
                <c:pt idx="37361">
                  <c:v>990.07</c:v>
                </c:pt>
                <c:pt idx="37362">
                  <c:v>488.76</c:v>
                </c:pt>
                <c:pt idx="37363">
                  <c:v>223.77</c:v>
                </c:pt>
                <c:pt idx="37364">
                  <c:v>444.83</c:v>
                </c:pt>
                <c:pt idx="37365">
                  <c:v>224.59</c:v>
                </c:pt>
                <c:pt idx="37366">
                  <c:v>585.96</c:v>
                </c:pt>
                <c:pt idx="37367">
                  <c:v>614.39</c:v>
                </c:pt>
                <c:pt idx="37368">
                  <c:v>489.97</c:v>
                </c:pt>
                <c:pt idx="37369">
                  <c:v>800.38</c:v>
                </c:pt>
                <c:pt idx="37370">
                  <c:v>852.37</c:v>
                </c:pt>
                <c:pt idx="37371">
                  <c:v>360.61</c:v>
                </c:pt>
                <c:pt idx="37372">
                  <c:v>600.41999999999996</c:v>
                </c:pt>
                <c:pt idx="37373">
                  <c:v>501.15</c:v>
                </c:pt>
                <c:pt idx="37374">
                  <c:v>360.76</c:v>
                </c:pt>
                <c:pt idx="37375">
                  <c:v>688.45</c:v>
                </c:pt>
                <c:pt idx="37376">
                  <c:v>0.62</c:v>
                </c:pt>
                <c:pt idx="37377">
                  <c:v>543.48</c:v>
                </c:pt>
                <c:pt idx="37378">
                  <c:v>102.57</c:v>
                </c:pt>
                <c:pt idx="37379">
                  <c:v>622.80999999999995</c:v>
                </c:pt>
                <c:pt idx="37380">
                  <c:v>129.01</c:v>
                </c:pt>
                <c:pt idx="37381">
                  <c:v>352.04</c:v>
                </c:pt>
                <c:pt idx="37382">
                  <c:v>183.28</c:v>
                </c:pt>
                <c:pt idx="37383">
                  <c:v>378.55</c:v>
                </c:pt>
                <c:pt idx="37384">
                  <c:v>297.27</c:v>
                </c:pt>
                <c:pt idx="37385">
                  <c:v>536.41999999999996</c:v>
                </c:pt>
                <c:pt idx="37386">
                  <c:v>139.47</c:v>
                </c:pt>
                <c:pt idx="37387">
                  <c:v>464.36</c:v>
                </c:pt>
                <c:pt idx="37388">
                  <c:v>282.76</c:v>
                </c:pt>
                <c:pt idx="37389">
                  <c:v>431.56</c:v>
                </c:pt>
                <c:pt idx="37390">
                  <c:v>816.84</c:v>
                </c:pt>
                <c:pt idx="37391">
                  <c:v>419.22</c:v>
                </c:pt>
                <c:pt idx="37392">
                  <c:v>458.78</c:v>
                </c:pt>
                <c:pt idx="37393">
                  <c:v>413.19</c:v>
                </c:pt>
                <c:pt idx="37394">
                  <c:v>402.06</c:v>
                </c:pt>
                <c:pt idx="37395">
                  <c:v>574.07000000000005</c:v>
                </c:pt>
                <c:pt idx="37396">
                  <c:v>209.4</c:v>
                </c:pt>
                <c:pt idx="37397">
                  <c:v>477.13</c:v>
                </c:pt>
                <c:pt idx="37398">
                  <c:v>316.39</c:v>
                </c:pt>
                <c:pt idx="37399">
                  <c:v>222.19</c:v>
                </c:pt>
                <c:pt idx="37400">
                  <c:v>410.7</c:v>
                </c:pt>
                <c:pt idx="37401">
                  <c:v>184.86</c:v>
                </c:pt>
                <c:pt idx="37402">
                  <c:v>32.79</c:v>
                </c:pt>
                <c:pt idx="37403">
                  <c:v>534.13</c:v>
                </c:pt>
                <c:pt idx="37404">
                  <c:v>50.82</c:v>
                </c:pt>
                <c:pt idx="37405">
                  <c:v>372.94</c:v>
                </c:pt>
                <c:pt idx="37406">
                  <c:v>256.54000000000002</c:v>
                </c:pt>
                <c:pt idx="37407">
                  <c:v>277.93</c:v>
                </c:pt>
                <c:pt idx="37408">
                  <c:v>345.43</c:v>
                </c:pt>
                <c:pt idx="37409">
                  <c:v>540.76</c:v>
                </c:pt>
                <c:pt idx="37410">
                  <c:v>0.62</c:v>
                </c:pt>
                <c:pt idx="37411">
                  <c:v>250.67</c:v>
                </c:pt>
                <c:pt idx="37412">
                  <c:v>245.9</c:v>
                </c:pt>
                <c:pt idx="37413">
                  <c:v>172.44</c:v>
                </c:pt>
                <c:pt idx="37414">
                  <c:v>202.94</c:v>
                </c:pt>
                <c:pt idx="37415">
                  <c:v>743.76</c:v>
                </c:pt>
                <c:pt idx="37416">
                  <c:v>662.74</c:v>
                </c:pt>
                <c:pt idx="37417">
                  <c:v>265.44</c:v>
                </c:pt>
                <c:pt idx="37418">
                  <c:v>259.93</c:v>
                </c:pt>
                <c:pt idx="37419">
                  <c:v>370.23</c:v>
                </c:pt>
                <c:pt idx="37420">
                  <c:v>289.88</c:v>
                </c:pt>
                <c:pt idx="37421">
                  <c:v>633.64</c:v>
                </c:pt>
                <c:pt idx="37422">
                  <c:v>516.03</c:v>
                </c:pt>
                <c:pt idx="37423">
                  <c:v>311.8</c:v>
                </c:pt>
                <c:pt idx="37424">
                  <c:v>852.74</c:v>
                </c:pt>
                <c:pt idx="37425">
                  <c:v>531.58000000000004</c:v>
                </c:pt>
                <c:pt idx="37426">
                  <c:v>499.5</c:v>
                </c:pt>
                <c:pt idx="37427">
                  <c:v>252.58</c:v>
                </c:pt>
                <c:pt idx="37428">
                  <c:v>606.41999999999996</c:v>
                </c:pt>
                <c:pt idx="37429">
                  <c:v>501.99</c:v>
                </c:pt>
                <c:pt idx="37430">
                  <c:v>642.86</c:v>
                </c:pt>
                <c:pt idx="37431">
                  <c:v>39.909999999999997</c:v>
                </c:pt>
                <c:pt idx="37432">
                  <c:v>778.09</c:v>
                </c:pt>
                <c:pt idx="37433">
                  <c:v>368.46</c:v>
                </c:pt>
                <c:pt idx="37434">
                  <c:v>61.41</c:v>
                </c:pt>
                <c:pt idx="37435">
                  <c:v>826.52</c:v>
                </c:pt>
                <c:pt idx="37436">
                  <c:v>248.21</c:v>
                </c:pt>
                <c:pt idx="37437">
                  <c:v>297.20999999999998</c:v>
                </c:pt>
                <c:pt idx="37438">
                  <c:v>771.75</c:v>
                </c:pt>
                <c:pt idx="37439">
                  <c:v>408.01</c:v>
                </c:pt>
                <c:pt idx="37440">
                  <c:v>713.61</c:v>
                </c:pt>
                <c:pt idx="37441">
                  <c:v>326.17</c:v>
                </c:pt>
                <c:pt idx="37442">
                  <c:v>106.96</c:v>
                </c:pt>
                <c:pt idx="37443">
                  <c:v>254.39</c:v>
                </c:pt>
                <c:pt idx="37444">
                  <c:v>242.95</c:v>
                </c:pt>
                <c:pt idx="37445">
                  <c:v>795.53</c:v>
                </c:pt>
                <c:pt idx="37446">
                  <c:v>461.58</c:v>
                </c:pt>
                <c:pt idx="37447">
                  <c:v>561</c:v>
                </c:pt>
                <c:pt idx="37448">
                  <c:v>121.3</c:v>
                </c:pt>
                <c:pt idx="37449">
                  <c:v>500.63</c:v>
                </c:pt>
                <c:pt idx="37450">
                  <c:v>232.65</c:v>
                </c:pt>
                <c:pt idx="37451">
                  <c:v>580.33000000000004</c:v>
                </c:pt>
                <c:pt idx="37452">
                  <c:v>1017.77</c:v>
                </c:pt>
                <c:pt idx="37453">
                  <c:v>1216.58</c:v>
                </c:pt>
                <c:pt idx="37454">
                  <c:v>196.17</c:v>
                </c:pt>
                <c:pt idx="37455">
                  <c:v>251.87</c:v>
                </c:pt>
                <c:pt idx="37456">
                  <c:v>228.71</c:v>
                </c:pt>
                <c:pt idx="37457">
                  <c:v>487.01</c:v>
                </c:pt>
                <c:pt idx="37458">
                  <c:v>260.94</c:v>
                </c:pt>
                <c:pt idx="37459">
                  <c:v>309.54000000000002</c:v>
                </c:pt>
                <c:pt idx="37460">
                  <c:v>0.62</c:v>
                </c:pt>
                <c:pt idx="37461">
                  <c:v>222.91</c:v>
                </c:pt>
                <c:pt idx="37462">
                  <c:v>355.8</c:v>
                </c:pt>
                <c:pt idx="37463">
                  <c:v>96.19</c:v>
                </c:pt>
                <c:pt idx="37464">
                  <c:v>311.5</c:v>
                </c:pt>
                <c:pt idx="37465">
                  <c:v>395.45</c:v>
                </c:pt>
                <c:pt idx="37466">
                  <c:v>698.45</c:v>
                </c:pt>
                <c:pt idx="37467">
                  <c:v>910.84</c:v>
                </c:pt>
                <c:pt idx="37468">
                  <c:v>492.95</c:v>
                </c:pt>
                <c:pt idx="37469">
                  <c:v>663.12</c:v>
                </c:pt>
                <c:pt idx="37470">
                  <c:v>628.66999999999996</c:v>
                </c:pt>
                <c:pt idx="37471">
                  <c:v>574.17999999999995</c:v>
                </c:pt>
                <c:pt idx="37472">
                  <c:v>828.94</c:v>
                </c:pt>
                <c:pt idx="37473">
                  <c:v>768.99</c:v>
                </c:pt>
                <c:pt idx="37474">
                  <c:v>0.62</c:v>
                </c:pt>
                <c:pt idx="37475">
                  <c:v>436.17</c:v>
                </c:pt>
                <c:pt idx="37476">
                  <c:v>40.61</c:v>
                </c:pt>
                <c:pt idx="37477">
                  <c:v>0.62</c:v>
                </c:pt>
                <c:pt idx="37478">
                  <c:v>846.9</c:v>
                </c:pt>
                <c:pt idx="37479">
                  <c:v>667.92</c:v>
                </c:pt>
                <c:pt idx="37480">
                  <c:v>451.94</c:v>
                </c:pt>
                <c:pt idx="37481">
                  <c:v>549.69000000000005</c:v>
                </c:pt>
                <c:pt idx="37482">
                  <c:v>327.94</c:v>
                </c:pt>
                <c:pt idx="37483">
                  <c:v>628.30999999999995</c:v>
                </c:pt>
                <c:pt idx="37484">
                  <c:v>35.58</c:v>
                </c:pt>
                <c:pt idx="37485">
                  <c:v>194.87</c:v>
                </c:pt>
                <c:pt idx="37486">
                  <c:v>549.75</c:v>
                </c:pt>
                <c:pt idx="37487">
                  <c:v>18.84</c:v>
                </c:pt>
                <c:pt idx="37488">
                  <c:v>167.72</c:v>
                </c:pt>
                <c:pt idx="37489">
                  <c:v>258.26</c:v>
                </c:pt>
                <c:pt idx="37490">
                  <c:v>660.56</c:v>
                </c:pt>
                <c:pt idx="37491">
                  <c:v>417.35</c:v>
                </c:pt>
                <c:pt idx="37492">
                  <c:v>218.42</c:v>
                </c:pt>
                <c:pt idx="37493">
                  <c:v>156.72</c:v>
                </c:pt>
                <c:pt idx="37494">
                  <c:v>604.34</c:v>
                </c:pt>
                <c:pt idx="37495">
                  <c:v>752.04</c:v>
                </c:pt>
                <c:pt idx="37496">
                  <c:v>363.46</c:v>
                </c:pt>
                <c:pt idx="37497">
                  <c:v>175.62</c:v>
                </c:pt>
                <c:pt idx="37498">
                  <c:v>574.34</c:v>
                </c:pt>
                <c:pt idx="37499">
                  <c:v>305.18</c:v>
                </c:pt>
                <c:pt idx="37500">
                  <c:v>622.04</c:v>
                </c:pt>
                <c:pt idx="37501">
                  <c:v>69.53</c:v>
                </c:pt>
                <c:pt idx="37502">
                  <c:v>349.98</c:v>
                </c:pt>
                <c:pt idx="37503">
                  <c:v>625.16</c:v>
                </c:pt>
                <c:pt idx="37504">
                  <c:v>147.59</c:v>
                </c:pt>
                <c:pt idx="37505">
                  <c:v>775.04</c:v>
                </c:pt>
                <c:pt idx="37506">
                  <c:v>331.9</c:v>
                </c:pt>
                <c:pt idx="37507">
                  <c:v>580.96</c:v>
                </c:pt>
                <c:pt idx="37508">
                  <c:v>625.73</c:v>
                </c:pt>
                <c:pt idx="37509">
                  <c:v>331.39</c:v>
                </c:pt>
                <c:pt idx="37510">
                  <c:v>646.91</c:v>
                </c:pt>
                <c:pt idx="37511">
                  <c:v>323.02999999999997</c:v>
                </c:pt>
                <c:pt idx="37512">
                  <c:v>89.06</c:v>
                </c:pt>
                <c:pt idx="37513">
                  <c:v>827.48</c:v>
                </c:pt>
                <c:pt idx="37514">
                  <c:v>364.79</c:v>
                </c:pt>
                <c:pt idx="37515">
                  <c:v>892.67</c:v>
                </c:pt>
                <c:pt idx="37516">
                  <c:v>667.36</c:v>
                </c:pt>
                <c:pt idx="37517">
                  <c:v>237.89</c:v>
                </c:pt>
                <c:pt idx="37518">
                  <c:v>307.89999999999998</c:v>
                </c:pt>
                <c:pt idx="37519">
                  <c:v>393.84</c:v>
                </c:pt>
                <c:pt idx="37520">
                  <c:v>345.88</c:v>
                </c:pt>
                <c:pt idx="37521">
                  <c:v>100.36</c:v>
                </c:pt>
                <c:pt idx="37522">
                  <c:v>1082.3599999999999</c:v>
                </c:pt>
                <c:pt idx="37523">
                  <c:v>970.14</c:v>
                </c:pt>
                <c:pt idx="37524">
                  <c:v>218.23</c:v>
                </c:pt>
                <c:pt idx="37525">
                  <c:v>519.57000000000005</c:v>
                </c:pt>
                <c:pt idx="37526">
                  <c:v>608.17999999999995</c:v>
                </c:pt>
                <c:pt idx="37527">
                  <c:v>723.37</c:v>
                </c:pt>
                <c:pt idx="37528">
                  <c:v>455.34</c:v>
                </c:pt>
                <c:pt idx="37529">
                  <c:v>1230.6400000000001</c:v>
                </c:pt>
                <c:pt idx="37530">
                  <c:v>600.42999999999995</c:v>
                </c:pt>
                <c:pt idx="37531">
                  <c:v>859.71</c:v>
                </c:pt>
                <c:pt idx="37532">
                  <c:v>614.03</c:v>
                </c:pt>
                <c:pt idx="37533">
                  <c:v>218.4</c:v>
                </c:pt>
                <c:pt idx="37534">
                  <c:v>386.33</c:v>
                </c:pt>
                <c:pt idx="37535">
                  <c:v>245.91</c:v>
                </c:pt>
                <c:pt idx="37536">
                  <c:v>324.58999999999997</c:v>
                </c:pt>
                <c:pt idx="37537">
                  <c:v>705.51</c:v>
                </c:pt>
                <c:pt idx="37538">
                  <c:v>0.62</c:v>
                </c:pt>
                <c:pt idx="37539">
                  <c:v>145.53</c:v>
                </c:pt>
                <c:pt idx="37540">
                  <c:v>293.26</c:v>
                </c:pt>
                <c:pt idx="37541">
                  <c:v>779.46</c:v>
                </c:pt>
                <c:pt idx="37542">
                  <c:v>241.75</c:v>
                </c:pt>
                <c:pt idx="37543">
                  <c:v>87.3</c:v>
                </c:pt>
                <c:pt idx="37544">
                  <c:v>720.09</c:v>
                </c:pt>
                <c:pt idx="37545">
                  <c:v>98.08</c:v>
                </c:pt>
                <c:pt idx="37546">
                  <c:v>233.22</c:v>
                </c:pt>
                <c:pt idx="37547">
                  <c:v>776.07</c:v>
                </c:pt>
                <c:pt idx="37548">
                  <c:v>93.02</c:v>
                </c:pt>
                <c:pt idx="37549">
                  <c:v>271.69</c:v>
                </c:pt>
                <c:pt idx="37550">
                  <c:v>180.24</c:v>
                </c:pt>
                <c:pt idx="37551">
                  <c:v>445.66</c:v>
                </c:pt>
                <c:pt idx="37552">
                  <c:v>396.21</c:v>
                </c:pt>
                <c:pt idx="37553">
                  <c:v>391.57</c:v>
                </c:pt>
                <c:pt idx="37554">
                  <c:v>309.70999999999998</c:v>
                </c:pt>
                <c:pt idx="37555">
                  <c:v>676.57</c:v>
                </c:pt>
                <c:pt idx="37556">
                  <c:v>298.33</c:v>
                </c:pt>
                <c:pt idx="37557">
                  <c:v>648.5</c:v>
                </c:pt>
                <c:pt idx="37558">
                  <c:v>403.31</c:v>
                </c:pt>
                <c:pt idx="37559">
                  <c:v>172.15</c:v>
                </c:pt>
                <c:pt idx="37560">
                  <c:v>268.20999999999998</c:v>
                </c:pt>
                <c:pt idx="37561">
                  <c:v>474.35</c:v>
                </c:pt>
                <c:pt idx="37562">
                  <c:v>148.69999999999999</c:v>
                </c:pt>
                <c:pt idx="37563">
                  <c:v>309.57</c:v>
                </c:pt>
                <c:pt idx="37564">
                  <c:v>675.53</c:v>
                </c:pt>
                <c:pt idx="37565">
                  <c:v>354.79</c:v>
                </c:pt>
                <c:pt idx="37566">
                  <c:v>530.51</c:v>
                </c:pt>
                <c:pt idx="37567">
                  <c:v>937.37</c:v>
                </c:pt>
                <c:pt idx="37568">
                  <c:v>297.38</c:v>
                </c:pt>
                <c:pt idx="37569">
                  <c:v>493.04</c:v>
                </c:pt>
                <c:pt idx="37570">
                  <c:v>1348.26</c:v>
                </c:pt>
                <c:pt idx="37571">
                  <c:v>296.08</c:v>
                </c:pt>
                <c:pt idx="37572">
                  <c:v>344.3</c:v>
                </c:pt>
                <c:pt idx="37573">
                  <c:v>684.56</c:v>
                </c:pt>
                <c:pt idx="37574">
                  <c:v>535.25</c:v>
                </c:pt>
                <c:pt idx="37575">
                  <c:v>183.28</c:v>
                </c:pt>
                <c:pt idx="37576">
                  <c:v>770.46</c:v>
                </c:pt>
                <c:pt idx="37577">
                  <c:v>537.76</c:v>
                </c:pt>
                <c:pt idx="37578">
                  <c:v>746.84</c:v>
                </c:pt>
                <c:pt idx="37579">
                  <c:v>604.07000000000005</c:v>
                </c:pt>
                <c:pt idx="37580">
                  <c:v>89.51</c:v>
                </c:pt>
                <c:pt idx="37581">
                  <c:v>119.89</c:v>
                </c:pt>
                <c:pt idx="37582">
                  <c:v>408.98</c:v>
                </c:pt>
                <c:pt idx="37583">
                  <c:v>503.1</c:v>
                </c:pt>
                <c:pt idx="37584">
                  <c:v>519.03</c:v>
                </c:pt>
                <c:pt idx="37585">
                  <c:v>704.89</c:v>
                </c:pt>
                <c:pt idx="37586">
                  <c:v>1353.47</c:v>
                </c:pt>
                <c:pt idx="37587">
                  <c:v>1306.45</c:v>
                </c:pt>
                <c:pt idx="37588">
                  <c:v>576.98</c:v>
                </c:pt>
                <c:pt idx="37589">
                  <c:v>631.51</c:v>
                </c:pt>
                <c:pt idx="37590">
                  <c:v>68.040000000000006</c:v>
                </c:pt>
                <c:pt idx="37591">
                  <c:v>265.89999999999998</c:v>
                </c:pt>
                <c:pt idx="37592">
                  <c:v>483.75</c:v>
                </c:pt>
                <c:pt idx="37593">
                  <c:v>336.69</c:v>
                </c:pt>
                <c:pt idx="37594">
                  <c:v>1117.03</c:v>
                </c:pt>
                <c:pt idx="37595">
                  <c:v>447.56</c:v>
                </c:pt>
                <c:pt idx="37596">
                  <c:v>161.01</c:v>
                </c:pt>
                <c:pt idx="37597">
                  <c:v>491.85</c:v>
                </c:pt>
                <c:pt idx="37598">
                  <c:v>209.43</c:v>
                </c:pt>
                <c:pt idx="37599">
                  <c:v>268.77999999999997</c:v>
                </c:pt>
                <c:pt idx="37600">
                  <c:v>156.33000000000001</c:v>
                </c:pt>
                <c:pt idx="37601">
                  <c:v>514.58000000000004</c:v>
                </c:pt>
                <c:pt idx="37602">
                  <c:v>466.65</c:v>
                </c:pt>
                <c:pt idx="37603">
                  <c:v>16.84</c:v>
                </c:pt>
                <c:pt idx="37604">
                  <c:v>308.52999999999997</c:v>
                </c:pt>
                <c:pt idx="37605">
                  <c:v>366.89</c:v>
                </c:pt>
                <c:pt idx="37606">
                  <c:v>162.18</c:v>
                </c:pt>
                <c:pt idx="37607">
                  <c:v>159.09</c:v>
                </c:pt>
                <c:pt idx="37608">
                  <c:v>460.5</c:v>
                </c:pt>
                <c:pt idx="37609">
                  <c:v>854.61</c:v>
                </c:pt>
                <c:pt idx="37610">
                  <c:v>380.12</c:v>
                </c:pt>
                <c:pt idx="37611">
                  <c:v>466.65</c:v>
                </c:pt>
                <c:pt idx="37612">
                  <c:v>371.63</c:v>
                </c:pt>
                <c:pt idx="37613">
                  <c:v>599.16</c:v>
                </c:pt>
                <c:pt idx="37614">
                  <c:v>160.91</c:v>
                </c:pt>
                <c:pt idx="37615">
                  <c:v>395.34</c:v>
                </c:pt>
                <c:pt idx="37616">
                  <c:v>245.46</c:v>
                </c:pt>
                <c:pt idx="37617">
                  <c:v>137.26</c:v>
                </c:pt>
                <c:pt idx="37618">
                  <c:v>473.6</c:v>
                </c:pt>
                <c:pt idx="37619">
                  <c:v>429.07</c:v>
                </c:pt>
                <c:pt idx="37620">
                  <c:v>624.33000000000004</c:v>
                </c:pt>
                <c:pt idx="37621">
                  <c:v>463.15</c:v>
                </c:pt>
                <c:pt idx="37622">
                  <c:v>220.66</c:v>
                </c:pt>
                <c:pt idx="37623">
                  <c:v>757.88</c:v>
                </c:pt>
                <c:pt idx="37624">
                  <c:v>477.1</c:v>
                </c:pt>
                <c:pt idx="37625">
                  <c:v>682.73</c:v>
                </c:pt>
                <c:pt idx="37626">
                  <c:v>270.82</c:v>
                </c:pt>
                <c:pt idx="37627">
                  <c:v>542.42999999999995</c:v>
                </c:pt>
                <c:pt idx="37628">
                  <c:v>132.85</c:v>
                </c:pt>
                <c:pt idx="37629">
                  <c:v>506.97</c:v>
                </c:pt>
                <c:pt idx="37630">
                  <c:v>325.60000000000002</c:v>
                </c:pt>
                <c:pt idx="37631">
                  <c:v>256.51</c:v>
                </c:pt>
                <c:pt idx="37632">
                  <c:v>85.83</c:v>
                </c:pt>
                <c:pt idx="37633">
                  <c:v>391.82</c:v>
                </c:pt>
                <c:pt idx="37634">
                  <c:v>421.06</c:v>
                </c:pt>
                <c:pt idx="37635">
                  <c:v>0.62</c:v>
                </c:pt>
                <c:pt idx="37636">
                  <c:v>483.91</c:v>
                </c:pt>
                <c:pt idx="37637">
                  <c:v>209.28</c:v>
                </c:pt>
                <c:pt idx="37638">
                  <c:v>373.04</c:v>
                </c:pt>
                <c:pt idx="37639">
                  <c:v>772.09</c:v>
                </c:pt>
                <c:pt idx="37640">
                  <c:v>730.47</c:v>
                </c:pt>
                <c:pt idx="37641">
                  <c:v>473.78</c:v>
                </c:pt>
                <c:pt idx="37642">
                  <c:v>683.84</c:v>
                </c:pt>
                <c:pt idx="37643">
                  <c:v>551.9</c:v>
                </c:pt>
                <c:pt idx="37644">
                  <c:v>501.01</c:v>
                </c:pt>
                <c:pt idx="37645">
                  <c:v>220.96</c:v>
                </c:pt>
                <c:pt idx="37646">
                  <c:v>287.97000000000003</c:v>
                </c:pt>
                <c:pt idx="37647">
                  <c:v>762.7</c:v>
                </c:pt>
                <c:pt idx="37648">
                  <c:v>397.93</c:v>
                </c:pt>
                <c:pt idx="37649">
                  <c:v>424.62</c:v>
                </c:pt>
                <c:pt idx="37650">
                  <c:v>382.54</c:v>
                </c:pt>
                <c:pt idx="37651">
                  <c:v>524.79</c:v>
                </c:pt>
                <c:pt idx="37652">
                  <c:v>164.32</c:v>
                </c:pt>
                <c:pt idx="37653">
                  <c:v>482.98</c:v>
                </c:pt>
                <c:pt idx="37654">
                  <c:v>0.62</c:v>
                </c:pt>
                <c:pt idx="37655">
                  <c:v>408.3</c:v>
                </c:pt>
                <c:pt idx="37656">
                  <c:v>353.58</c:v>
                </c:pt>
                <c:pt idx="37657">
                  <c:v>1092.19</c:v>
                </c:pt>
                <c:pt idx="37658">
                  <c:v>283.8</c:v>
                </c:pt>
                <c:pt idx="37659">
                  <c:v>649.78</c:v>
                </c:pt>
                <c:pt idx="37660">
                  <c:v>599.32000000000005</c:v>
                </c:pt>
                <c:pt idx="37661">
                  <c:v>473.73</c:v>
                </c:pt>
                <c:pt idx="37662">
                  <c:v>26.25</c:v>
                </c:pt>
                <c:pt idx="37663">
                  <c:v>151.83000000000001</c:v>
                </c:pt>
                <c:pt idx="37664">
                  <c:v>334.77</c:v>
                </c:pt>
                <c:pt idx="37665">
                  <c:v>498.47</c:v>
                </c:pt>
                <c:pt idx="37666">
                  <c:v>423.83</c:v>
                </c:pt>
                <c:pt idx="37667">
                  <c:v>773.89</c:v>
                </c:pt>
                <c:pt idx="37668">
                  <c:v>395.15</c:v>
                </c:pt>
                <c:pt idx="37669">
                  <c:v>589.48</c:v>
                </c:pt>
                <c:pt idx="37670">
                  <c:v>735.25</c:v>
                </c:pt>
                <c:pt idx="37671">
                  <c:v>213.13</c:v>
                </c:pt>
                <c:pt idx="37672">
                  <c:v>139.31</c:v>
                </c:pt>
                <c:pt idx="37673">
                  <c:v>140.53</c:v>
                </c:pt>
                <c:pt idx="37674">
                  <c:v>1066.17</c:v>
                </c:pt>
                <c:pt idx="37675">
                  <c:v>725.27</c:v>
                </c:pt>
                <c:pt idx="37676">
                  <c:v>432.22</c:v>
                </c:pt>
                <c:pt idx="37677">
                  <c:v>759</c:v>
                </c:pt>
                <c:pt idx="37678">
                  <c:v>503.01</c:v>
                </c:pt>
                <c:pt idx="37679">
                  <c:v>295.05</c:v>
                </c:pt>
                <c:pt idx="37680">
                  <c:v>475.49</c:v>
                </c:pt>
                <c:pt idx="37681">
                  <c:v>281.57</c:v>
                </c:pt>
                <c:pt idx="37682">
                  <c:v>422.88</c:v>
                </c:pt>
                <c:pt idx="37683">
                  <c:v>434.51</c:v>
                </c:pt>
                <c:pt idx="37684">
                  <c:v>279.07</c:v>
                </c:pt>
                <c:pt idx="37685">
                  <c:v>343.09</c:v>
                </c:pt>
                <c:pt idx="37686">
                  <c:v>141.58000000000001</c:v>
                </c:pt>
                <c:pt idx="37687">
                  <c:v>263.75</c:v>
                </c:pt>
                <c:pt idx="37688">
                  <c:v>386.5</c:v>
                </c:pt>
                <c:pt idx="37689">
                  <c:v>766.09</c:v>
                </c:pt>
                <c:pt idx="37690">
                  <c:v>465.19</c:v>
                </c:pt>
                <c:pt idx="37691">
                  <c:v>271.44</c:v>
                </c:pt>
                <c:pt idx="37692">
                  <c:v>299.22000000000003</c:v>
                </c:pt>
                <c:pt idx="37693">
                  <c:v>211.15</c:v>
                </c:pt>
                <c:pt idx="37694">
                  <c:v>210.05</c:v>
                </c:pt>
                <c:pt idx="37695">
                  <c:v>403.92</c:v>
                </c:pt>
                <c:pt idx="37696">
                  <c:v>314.58</c:v>
                </c:pt>
                <c:pt idx="37697">
                  <c:v>130.71</c:v>
                </c:pt>
                <c:pt idx="37698">
                  <c:v>78.17</c:v>
                </c:pt>
                <c:pt idx="37699">
                  <c:v>331.08</c:v>
                </c:pt>
                <c:pt idx="37700">
                  <c:v>40.450000000000003</c:v>
                </c:pt>
                <c:pt idx="37701">
                  <c:v>323.58</c:v>
                </c:pt>
                <c:pt idx="37702">
                  <c:v>717.26</c:v>
                </c:pt>
                <c:pt idx="37703">
                  <c:v>163.98</c:v>
                </c:pt>
                <c:pt idx="37704">
                  <c:v>643.27</c:v>
                </c:pt>
                <c:pt idx="37705">
                  <c:v>610.19000000000005</c:v>
                </c:pt>
                <c:pt idx="37706">
                  <c:v>130.15</c:v>
                </c:pt>
                <c:pt idx="37707">
                  <c:v>179.1</c:v>
                </c:pt>
                <c:pt idx="37708">
                  <c:v>306.39999999999998</c:v>
                </c:pt>
                <c:pt idx="37709">
                  <c:v>616.80999999999995</c:v>
                </c:pt>
                <c:pt idx="37710">
                  <c:v>592.15</c:v>
                </c:pt>
                <c:pt idx="37711">
                  <c:v>583.85</c:v>
                </c:pt>
                <c:pt idx="37712">
                  <c:v>125.47</c:v>
                </c:pt>
                <c:pt idx="37713">
                  <c:v>269.39999999999998</c:v>
                </c:pt>
                <c:pt idx="37714">
                  <c:v>691.29</c:v>
                </c:pt>
                <c:pt idx="37715">
                  <c:v>140.07</c:v>
                </c:pt>
                <c:pt idx="37716">
                  <c:v>627.52</c:v>
                </c:pt>
                <c:pt idx="37717">
                  <c:v>294.39999999999998</c:v>
                </c:pt>
                <c:pt idx="37718">
                  <c:v>519.49</c:v>
                </c:pt>
                <c:pt idx="37719">
                  <c:v>206.27</c:v>
                </c:pt>
                <c:pt idx="37720">
                  <c:v>612.85</c:v>
                </c:pt>
                <c:pt idx="37721">
                  <c:v>650.39</c:v>
                </c:pt>
                <c:pt idx="37722">
                  <c:v>211.45</c:v>
                </c:pt>
                <c:pt idx="37723">
                  <c:v>83.83</c:v>
                </c:pt>
                <c:pt idx="37724">
                  <c:v>353.66</c:v>
                </c:pt>
                <c:pt idx="37725">
                  <c:v>746.74</c:v>
                </c:pt>
                <c:pt idx="37726">
                  <c:v>461.84</c:v>
                </c:pt>
                <c:pt idx="37727">
                  <c:v>495.44</c:v>
                </c:pt>
                <c:pt idx="37728">
                  <c:v>147.82</c:v>
                </c:pt>
                <c:pt idx="37729">
                  <c:v>219.61</c:v>
                </c:pt>
                <c:pt idx="37730">
                  <c:v>0.62</c:v>
                </c:pt>
                <c:pt idx="37731">
                  <c:v>147.27000000000001</c:v>
                </c:pt>
                <c:pt idx="37732">
                  <c:v>482.26</c:v>
                </c:pt>
                <c:pt idx="37733">
                  <c:v>304.52</c:v>
                </c:pt>
                <c:pt idx="37734">
                  <c:v>346.87</c:v>
                </c:pt>
                <c:pt idx="37735">
                  <c:v>1439.67</c:v>
                </c:pt>
                <c:pt idx="37736">
                  <c:v>429.91</c:v>
                </c:pt>
                <c:pt idx="37737">
                  <c:v>448.54</c:v>
                </c:pt>
                <c:pt idx="37738">
                  <c:v>522.98</c:v>
                </c:pt>
                <c:pt idx="37739">
                  <c:v>459.62</c:v>
                </c:pt>
                <c:pt idx="37740">
                  <c:v>300.39999999999998</c:v>
                </c:pt>
                <c:pt idx="37741">
                  <c:v>189.4</c:v>
                </c:pt>
                <c:pt idx="37742">
                  <c:v>359.43</c:v>
                </c:pt>
                <c:pt idx="37743">
                  <c:v>226.92</c:v>
                </c:pt>
                <c:pt idx="37744">
                  <c:v>634.54999999999995</c:v>
                </c:pt>
                <c:pt idx="37745">
                  <c:v>0.62</c:v>
                </c:pt>
                <c:pt idx="37746">
                  <c:v>261.69</c:v>
                </c:pt>
                <c:pt idx="37747">
                  <c:v>129.16</c:v>
                </c:pt>
                <c:pt idx="37748">
                  <c:v>704.21</c:v>
                </c:pt>
                <c:pt idx="37749">
                  <c:v>443.39</c:v>
                </c:pt>
                <c:pt idx="37750">
                  <c:v>414.34</c:v>
                </c:pt>
                <c:pt idx="37751">
                  <c:v>424.84</c:v>
                </c:pt>
                <c:pt idx="37752">
                  <c:v>468.88</c:v>
                </c:pt>
                <c:pt idx="37753">
                  <c:v>772.18</c:v>
                </c:pt>
                <c:pt idx="37754">
                  <c:v>25.21</c:v>
                </c:pt>
                <c:pt idx="37755">
                  <c:v>556.99</c:v>
                </c:pt>
                <c:pt idx="37756">
                  <c:v>253.08</c:v>
                </c:pt>
                <c:pt idx="37757">
                  <c:v>0.62</c:v>
                </c:pt>
                <c:pt idx="37758">
                  <c:v>145.47</c:v>
                </c:pt>
                <c:pt idx="37759">
                  <c:v>454.65</c:v>
                </c:pt>
                <c:pt idx="37760">
                  <c:v>297.72000000000003</c:v>
                </c:pt>
                <c:pt idx="37761">
                  <c:v>263.01</c:v>
                </c:pt>
                <c:pt idx="37762">
                  <c:v>412.93</c:v>
                </c:pt>
                <c:pt idx="37763">
                  <c:v>67.349999999999994</c:v>
                </c:pt>
                <c:pt idx="37764">
                  <c:v>434.79</c:v>
                </c:pt>
                <c:pt idx="37765">
                  <c:v>0.62</c:v>
                </c:pt>
                <c:pt idx="37766">
                  <c:v>625.75</c:v>
                </c:pt>
                <c:pt idx="37767">
                  <c:v>380.82</c:v>
                </c:pt>
                <c:pt idx="37768">
                  <c:v>608.9</c:v>
                </c:pt>
                <c:pt idx="37769">
                  <c:v>144.76</c:v>
                </c:pt>
                <c:pt idx="37770">
                  <c:v>215.47</c:v>
                </c:pt>
                <c:pt idx="37771">
                  <c:v>141.22999999999999</c:v>
                </c:pt>
                <c:pt idx="37772">
                  <c:v>363.74</c:v>
                </c:pt>
                <c:pt idx="37773">
                  <c:v>254.04</c:v>
                </c:pt>
                <c:pt idx="37774">
                  <c:v>219.16</c:v>
                </c:pt>
                <c:pt idx="37775">
                  <c:v>411.8</c:v>
                </c:pt>
                <c:pt idx="37776">
                  <c:v>510.96</c:v>
                </c:pt>
                <c:pt idx="37777">
                  <c:v>260.13</c:v>
                </c:pt>
                <c:pt idx="37778">
                  <c:v>94.38</c:v>
                </c:pt>
                <c:pt idx="37779">
                  <c:v>128.22999999999999</c:v>
                </c:pt>
                <c:pt idx="37780">
                  <c:v>233.25</c:v>
                </c:pt>
                <c:pt idx="37781">
                  <c:v>233.53</c:v>
                </c:pt>
                <c:pt idx="37782">
                  <c:v>160.46</c:v>
                </c:pt>
                <c:pt idx="37783">
                  <c:v>413.58</c:v>
                </c:pt>
                <c:pt idx="37784">
                  <c:v>0.62</c:v>
                </c:pt>
                <c:pt idx="37785">
                  <c:v>381.49</c:v>
                </c:pt>
                <c:pt idx="37786">
                  <c:v>202.73</c:v>
                </c:pt>
                <c:pt idx="37787">
                  <c:v>368.33</c:v>
                </c:pt>
                <c:pt idx="37788">
                  <c:v>0.62</c:v>
                </c:pt>
                <c:pt idx="37789">
                  <c:v>307.3</c:v>
                </c:pt>
                <c:pt idx="37790">
                  <c:v>524.94000000000005</c:v>
                </c:pt>
                <c:pt idx="37791">
                  <c:v>290.11</c:v>
                </c:pt>
                <c:pt idx="37792">
                  <c:v>697.95</c:v>
                </c:pt>
                <c:pt idx="37793">
                  <c:v>484.4</c:v>
                </c:pt>
                <c:pt idx="37794">
                  <c:v>197.26</c:v>
                </c:pt>
                <c:pt idx="37795">
                  <c:v>444.72</c:v>
                </c:pt>
                <c:pt idx="37796">
                  <c:v>86.58</c:v>
                </c:pt>
                <c:pt idx="37797">
                  <c:v>6927.18</c:v>
                </c:pt>
                <c:pt idx="37798">
                  <c:v>3044.8</c:v>
                </c:pt>
                <c:pt idx="37799">
                  <c:v>2104.8200000000002</c:v>
                </c:pt>
                <c:pt idx="37800">
                  <c:v>1825.56</c:v>
                </c:pt>
                <c:pt idx="37801">
                  <c:v>1814.98</c:v>
                </c:pt>
                <c:pt idx="37802">
                  <c:v>3273.69</c:v>
                </c:pt>
                <c:pt idx="37803">
                  <c:v>1902.74</c:v>
                </c:pt>
                <c:pt idx="37804">
                  <c:v>1313.31</c:v>
                </c:pt>
                <c:pt idx="37805">
                  <c:v>1699.26</c:v>
                </c:pt>
                <c:pt idx="37806">
                  <c:v>2131.81</c:v>
                </c:pt>
                <c:pt idx="37807">
                  <c:v>2605.4299999999998</c:v>
                </c:pt>
                <c:pt idx="37808">
                  <c:v>1759.53</c:v>
                </c:pt>
                <c:pt idx="37809">
                  <c:v>1835.02</c:v>
                </c:pt>
                <c:pt idx="37810">
                  <c:v>2253.7600000000002</c:v>
                </c:pt>
                <c:pt idx="37811">
                  <c:v>2101.9299999999998</c:v>
                </c:pt>
                <c:pt idx="37812">
                  <c:v>1857.76</c:v>
                </c:pt>
                <c:pt idx="37813">
                  <c:v>1565.11</c:v>
                </c:pt>
                <c:pt idx="37814">
                  <c:v>2229.2399999999998</c:v>
                </c:pt>
                <c:pt idx="37815">
                  <c:v>2237.02</c:v>
                </c:pt>
                <c:pt idx="37816">
                  <c:v>1605.05</c:v>
                </c:pt>
                <c:pt idx="37817">
                  <c:v>1593.64</c:v>
                </c:pt>
                <c:pt idx="37818">
                  <c:v>2230.1999999999998</c:v>
                </c:pt>
                <c:pt idx="37819">
                  <c:v>2049.31</c:v>
                </c:pt>
                <c:pt idx="37820">
                  <c:v>2596.2199999999998</c:v>
                </c:pt>
                <c:pt idx="37821">
                  <c:v>3423.66</c:v>
                </c:pt>
                <c:pt idx="37822">
                  <c:v>1999.24</c:v>
                </c:pt>
                <c:pt idx="37823">
                  <c:v>1577.82</c:v>
                </c:pt>
                <c:pt idx="37824">
                  <c:v>1642.09</c:v>
                </c:pt>
                <c:pt idx="37825">
                  <c:v>2338.89</c:v>
                </c:pt>
                <c:pt idx="37826">
                  <c:v>1731.15</c:v>
                </c:pt>
                <c:pt idx="37827">
                  <c:v>2755.05</c:v>
                </c:pt>
                <c:pt idx="37828">
                  <c:v>2109.88</c:v>
                </c:pt>
                <c:pt idx="37829">
                  <c:v>2411.5700000000002</c:v>
                </c:pt>
                <c:pt idx="37830">
                  <c:v>1854.79</c:v>
                </c:pt>
                <c:pt idx="37831">
                  <c:v>2221.89</c:v>
                </c:pt>
                <c:pt idx="37832">
                  <c:v>1857.33</c:v>
                </c:pt>
                <c:pt idx="37833">
                  <c:v>1722.69</c:v>
                </c:pt>
                <c:pt idx="37834">
                  <c:v>1582.54</c:v>
                </c:pt>
                <c:pt idx="37835">
                  <c:v>1834.67</c:v>
                </c:pt>
                <c:pt idx="37836">
                  <c:v>1595.8</c:v>
                </c:pt>
                <c:pt idx="37837">
                  <c:v>1870.26</c:v>
                </c:pt>
                <c:pt idx="37838">
                  <c:v>1762.62</c:v>
                </c:pt>
                <c:pt idx="37839">
                  <c:v>2375.7600000000002</c:v>
                </c:pt>
                <c:pt idx="37840">
                  <c:v>2361.64</c:v>
                </c:pt>
                <c:pt idx="37841">
                  <c:v>1974.06</c:v>
                </c:pt>
                <c:pt idx="37842">
                  <c:v>1835.84</c:v>
                </c:pt>
                <c:pt idx="37843">
                  <c:v>1844.08</c:v>
                </c:pt>
                <c:pt idx="37844">
                  <c:v>2015.87</c:v>
                </c:pt>
                <c:pt idx="37845">
                  <c:v>2570.35</c:v>
                </c:pt>
                <c:pt idx="37846">
                  <c:v>3846.41</c:v>
                </c:pt>
                <c:pt idx="37847">
                  <c:v>1933.91</c:v>
                </c:pt>
                <c:pt idx="37848">
                  <c:v>2884.05</c:v>
                </c:pt>
                <c:pt idx="37849">
                  <c:v>2557.63</c:v>
                </c:pt>
                <c:pt idx="37850">
                  <c:v>2100.35</c:v>
                </c:pt>
                <c:pt idx="37851">
                  <c:v>1839.38</c:v>
                </c:pt>
                <c:pt idx="37852">
                  <c:v>5953.78</c:v>
                </c:pt>
                <c:pt idx="37853">
                  <c:v>6510.39</c:v>
                </c:pt>
                <c:pt idx="37854">
                  <c:v>4198.3599999999997</c:v>
                </c:pt>
                <c:pt idx="37855">
                  <c:v>3652.05</c:v>
                </c:pt>
                <c:pt idx="37856">
                  <c:v>1992.51</c:v>
                </c:pt>
                <c:pt idx="37857">
                  <c:v>3384.2</c:v>
                </c:pt>
                <c:pt idx="37858">
                  <c:v>2299.9299999999998</c:v>
                </c:pt>
                <c:pt idx="37859">
                  <c:v>2672.12</c:v>
                </c:pt>
                <c:pt idx="37860">
                  <c:v>1458.02</c:v>
                </c:pt>
                <c:pt idx="37861">
                  <c:v>2176.39</c:v>
                </c:pt>
                <c:pt idx="37862">
                  <c:v>2850.07</c:v>
                </c:pt>
                <c:pt idx="37863">
                  <c:v>2063.5300000000002</c:v>
                </c:pt>
                <c:pt idx="37864">
                  <c:v>2786.18</c:v>
                </c:pt>
                <c:pt idx="37865">
                  <c:v>2099.77</c:v>
                </c:pt>
                <c:pt idx="37866">
                  <c:v>1827.43</c:v>
                </c:pt>
                <c:pt idx="37867">
                  <c:v>2405.52</c:v>
                </c:pt>
                <c:pt idx="37868">
                  <c:v>2225.09</c:v>
                </c:pt>
                <c:pt idx="37869">
                  <c:v>2318.59</c:v>
                </c:pt>
                <c:pt idx="37870">
                  <c:v>2517.35</c:v>
                </c:pt>
                <c:pt idx="37871">
                  <c:v>2127.62</c:v>
                </c:pt>
                <c:pt idx="37872">
                  <c:v>3735.68</c:v>
                </c:pt>
                <c:pt idx="37873">
                  <c:v>3287.37</c:v>
                </c:pt>
                <c:pt idx="37874">
                  <c:v>2071.91</c:v>
                </c:pt>
                <c:pt idx="37875">
                  <c:v>2526.04</c:v>
                </c:pt>
                <c:pt idx="37876">
                  <c:v>1954.97</c:v>
                </c:pt>
                <c:pt idx="37877">
                  <c:v>2344.39</c:v>
                </c:pt>
                <c:pt idx="37878">
                  <c:v>2179.66</c:v>
                </c:pt>
                <c:pt idx="37879">
                  <c:v>2658.46</c:v>
                </c:pt>
                <c:pt idx="37880">
                  <c:v>1683.97</c:v>
                </c:pt>
                <c:pt idx="37881">
                  <c:v>2302.25</c:v>
                </c:pt>
                <c:pt idx="37882">
                  <c:v>2038.05</c:v>
                </c:pt>
                <c:pt idx="37883">
                  <c:v>3206.35</c:v>
                </c:pt>
                <c:pt idx="37884">
                  <c:v>2454.85</c:v>
                </c:pt>
                <c:pt idx="37885">
                  <c:v>1873.19</c:v>
                </c:pt>
                <c:pt idx="37886">
                  <c:v>2058.6</c:v>
                </c:pt>
                <c:pt idx="37887">
                  <c:v>2408.4499999999998</c:v>
                </c:pt>
                <c:pt idx="37888">
                  <c:v>1844.89</c:v>
                </c:pt>
                <c:pt idx="37889">
                  <c:v>2205.25</c:v>
                </c:pt>
                <c:pt idx="37890">
                  <c:v>1656.78</c:v>
                </c:pt>
                <c:pt idx="37891">
                  <c:v>1990.06</c:v>
                </c:pt>
                <c:pt idx="37892">
                  <c:v>1811.35</c:v>
                </c:pt>
                <c:pt idx="37893">
                  <c:v>5349.2</c:v>
                </c:pt>
                <c:pt idx="37894">
                  <c:v>2191.56</c:v>
                </c:pt>
                <c:pt idx="37895">
                  <c:v>1769.84</c:v>
                </c:pt>
                <c:pt idx="37896">
                  <c:v>2536.0500000000002</c:v>
                </c:pt>
                <c:pt idx="37897">
                  <c:v>2769.77</c:v>
                </c:pt>
                <c:pt idx="37898">
                  <c:v>3179.04</c:v>
                </c:pt>
                <c:pt idx="37899">
                  <c:v>2048.65</c:v>
                </c:pt>
                <c:pt idx="37900">
                  <c:v>2211.1799999999998</c:v>
                </c:pt>
                <c:pt idx="37901">
                  <c:v>2298.12</c:v>
                </c:pt>
                <c:pt idx="37902">
                  <c:v>2896.44</c:v>
                </c:pt>
                <c:pt idx="37903">
                  <c:v>2997.48</c:v>
                </c:pt>
                <c:pt idx="37904">
                  <c:v>1916.56</c:v>
                </c:pt>
                <c:pt idx="37905">
                  <c:v>2017.42</c:v>
                </c:pt>
                <c:pt idx="37906">
                  <c:v>2180.33</c:v>
                </c:pt>
                <c:pt idx="37907">
                  <c:v>2860.85</c:v>
                </c:pt>
                <c:pt idx="37908">
                  <c:v>3517.9</c:v>
                </c:pt>
                <c:pt idx="37909">
                  <c:v>1832.16</c:v>
                </c:pt>
                <c:pt idx="37910">
                  <c:v>2764.27</c:v>
                </c:pt>
                <c:pt idx="37911">
                  <c:v>2695.39</c:v>
                </c:pt>
                <c:pt idx="37912">
                  <c:v>2615.06</c:v>
                </c:pt>
                <c:pt idx="37913">
                  <c:v>1953.96</c:v>
                </c:pt>
                <c:pt idx="37914">
                  <c:v>2737.5</c:v>
                </c:pt>
                <c:pt idx="37915">
                  <c:v>1974.85</c:v>
                </c:pt>
                <c:pt idx="37916">
                  <c:v>2691.15</c:v>
                </c:pt>
                <c:pt idx="37917">
                  <c:v>3286.09</c:v>
                </c:pt>
                <c:pt idx="37918">
                  <c:v>2772.64</c:v>
                </c:pt>
                <c:pt idx="37919">
                  <c:v>2500.75</c:v>
                </c:pt>
                <c:pt idx="37920">
                  <c:v>2352.6</c:v>
                </c:pt>
                <c:pt idx="37921">
                  <c:v>2385.4</c:v>
                </c:pt>
                <c:pt idx="37922">
                  <c:v>2300.14</c:v>
                </c:pt>
                <c:pt idx="37923">
                  <c:v>1867.31</c:v>
                </c:pt>
                <c:pt idx="37924">
                  <c:v>3306.14</c:v>
                </c:pt>
                <c:pt idx="37925">
                  <c:v>3037.06</c:v>
                </c:pt>
                <c:pt idx="37926">
                  <c:v>3116.68</c:v>
                </c:pt>
                <c:pt idx="37927">
                  <c:v>2056.94</c:v>
                </c:pt>
                <c:pt idx="37928">
                  <c:v>2216.71</c:v>
                </c:pt>
                <c:pt idx="37929">
                  <c:v>2141.5500000000002</c:v>
                </c:pt>
                <c:pt idx="37930">
                  <c:v>2447.48</c:v>
                </c:pt>
                <c:pt idx="37931">
                  <c:v>2758.33</c:v>
                </c:pt>
                <c:pt idx="37932">
                  <c:v>2316.8000000000002</c:v>
                </c:pt>
                <c:pt idx="37933">
                  <c:v>2305.44</c:v>
                </c:pt>
                <c:pt idx="37934">
                  <c:v>1825.53</c:v>
                </c:pt>
                <c:pt idx="37935">
                  <c:v>2290.52</c:v>
                </c:pt>
                <c:pt idx="37936">
                  <c:v>2260.35</c:v>
                </c:pt>
                <c:pt idx="37937">
                  <c:v>2268.09</c:v>
                </c:pt>
                <c:pt idx="37938">
                  <c:v>2461.25</c:v>
                </c:pt>
                <c:pt idx="37939">
                  <c:v>2269.02</c:v>
                </c:pt>
                <c:pt idx="37940">
                  <c:v>2797.17</c:v>
                </c:pt>
                <c:pt idx="37941">
                  <c:v>2608.7199999999998</c:v>
                </c:pt>
                <c:pt idx="37942">
                  <c:v>2552.92</c:v>
                </c:pt>
                <c:pt idx="37943">
                  <c:v>2758.97</c:v>
                </c:pt>
                <c:pt idx="37944">
                  <c:v>1785.42</c:v>
                </c:pt>
                <c:pt idx="37945">
                  <c:v>2356.69</c:v>
                </c:pt>
                <c:pt idx="37946">
                  <c:v>1678.1</c:v>
                </c:pt>
                <c:pt idx="37947">
                  <c:v>3160.28</c:v>
                </c:pt>
                <c:pt idx="37948">
                  <c:v>1982.26</c:v>
                </c:pt>
                <c:pt idx="37949">
                  <c:v>1987.76</c:v>
                </c:pt>
                <c:pt idx="37950">
                  <c:v>3128.56</c:v>
                </c:pt>
                <c:pt idx="37951">
                  <c:v>2747.1</c:v>
                </c:pt>
                <c:pt idx="37952">
                  <c:v>2138.33</c:v>
                </c:pt>
                <c:pt idx="37953">
                  <c:v>3847.24</c:v>
                </c:pt>
                <c:pt idx="37954">
                  <c:v>1761.3</c:v>
                </c:pt>
                <c:pt idx="37955">
                  <c:v>2246.16</c:v>
                </c:pt>
                <c:pt idx="37956">
                  <c:v>2385.69</c:v>
                </c:pt>
                <c:pt idx="37957">
                  <c:v>2511.6799999999998</c:v>
                </c:pt>
                <c:pt idx="37958">
                  <c:v>6143.91</c:v>
                </c:pt>
                <c:pt idx="37959">
                  <c:v>22834.82</c:v>
                </c:pt>
                <c:pt idx="37960">
                  <c:v>25646.400000000001</c:v>
                </c:pt>
                <c:pt idx="37961">
                  <c:v>18018.39</c:v>
                </c:pt>
                <c:pt idx="37962">
                  <c:v>10765.16</c:v>
                </c:pt>
                <c:pt idx="37963">
                  <c:v>5760.71</c:v>
                </c:pt>
                <c:pt idx="37964">
                  <c:v>6367.79</c:v>
                </c:pt>
                <c:pt idx="37965">
                  <c:v>5156.49</c:v>
                </c:pt>
                <c:pt idx="37966">
                  <c:v>4821.95</c:v>
                </c:pt>
                <c:pt idx="37967">
                  <c:v>5103.66</c:v>
                </c:pt>
                <c:pt idx="37968">
                  <c:v>7040.45</c:v>
                </c:pt>
                <c:pt idx="37969">
                  <c:v>6227.56</c:v>
                </c:pt>
                <c:pt idx="37970">
                  <c:v>6118.1</c:v>
                </c:pt>
                <c:pt idx="37971">
                  <c:v>6007.25</c:v>
                </c:pt>
                <c:pt idx="37972">
                  <c:v>6345.87</c:v>
                </c:pt>
                <c:pt idx="37973">
                  <c:v>6753.75</c:v>
                </c:pt>
                <c:pt idx="37974">
                  <c:v>5407.68</c:v>
                </c:pt>
                <c:pt idx="37975">
                  <c:v>5035.54</c:v>
                </c:pt>
                <c:pt idx="37976">
                  <c:v>3860.96</c:v>
                </c:pt>
                <c:pt idx="37977">
                  <c:v>3914.19</c:v>
                </c:pt>
                <c:pt idx="37978">
                  <c:v>5580.45</c:v>
                </c:pt>
                <c:pt idx="37979">
                  <c:v>4324.95</c:v>
                </c:pt>
                <c:pt idx="37980">
                  <c:v>7692</c:v>
                </c:pt>
                <c:pt idx="37981">
                  <c:v>2455.5500000000002</c:v>
                </c:pt>
                <c:pt idx="37982">
                  <c:v>3802.78</c:v>
                </c:pt>
                <c:pt idx="37983">
                  <c:v>4727.99</c:v>
                </c:pt>
                <c:pt idx="37984">
                  <c:v>3018.03</c:v>
                </c:pt>
                <c:pt idx="37985">
                  <c:v>2841.47</c:v>
                </c:pt>
                <c:pt idx="37986">
                  <c:v>4766.9799999999996</c:v>
                </c:pt>
                <c:pt idx="37987">
                  <c:v>1625.49</c:v>
                </c:pt>
                <c:pt idx="37988">
                  <c:v>2479.08</c:v>
                </c:pt>
                <c:pt idx="37989">
                  <c:v>2177.3000000000002</c:v>
                </c:pt>
                <c:pt idx="37990">
                  <c:v>1953.39</c:v>
                </c:pt>
                <c:pt idx="37991">
                  <c:v>2570.56</c:v>
                </c:pt>
                <c:pt idx="37992">
                  <c:v>2571.37</c:v>
                </c:pt>
                <c:pt idx="37993">
                  <c:v>2248.79</c:v>
                </c:pt>
                <c:pt idx="37994">
                  <c:v>2420.06</c:v>
                </c:pt>
                <c:pt idx="37995">
                  <c:v>2983.77</c:v>
                </c:pt>
                <c:pt idx="37996">
                  <c:v>2642.01</c:v>
                </c:pt>
                <c:pt idx="37997">
                  <c:v>2173.29</c:v>
                </c:pt>
                <c:pt idx="37998">
                  <c:v>2455.4299999999998</c:v>
                </c:pt>
                <c:pt idx="37999">
                  <c:v>7485.18</c:v>
                </c:pt>
                <c:pt idx="38000">
                  <c:v>1920.5</c:v>
                </c:pt>
                <c:pt idx="38001">
                  <c:v>1801.16</c:v>
                </c:pt>
                <c:pt idx="38002">
                  <c:v>2094.2199999999998</c:v>
                </c:pt>
                <c:pt idx="38003">
                  <c:v>3584.71</c:v>
                </c:pt>
                <c:pt idx="38004">
                  <c:v>458.36</c:v>
                </c:pt>
                <c:pt idx="38005">
                  <c:v>4508.8599999999997</c:v>
                </c:pt>
                <c:pt idx="38006">
                  <c:v>2076.85</c:v>
                </c:pt>
                <c:pt idx="38007">
                  <c:v>2145.59</c:v>
                </c:pt>
                <c:pt idx="38008">
                  <c:v>3200.54</c:v>
                </c:pt>
                <c:pt idx="38009">
                  <c:v>2382.41</c:v>
                </c:pt>
                <c:pt idx="38010">
                  <c:v>2098.96</c:v>
                </c:pt>
                <c:pt idx="38011">
                  <c:v>2177.44</c:v>
                </c:pt>
                <c:pt idx="38012">
                  <c:v>2369.5700000000002</c:v>
                </c:pt>
                <c:pt idx="38013">
                  <c:v>2208.4899999999998</c:v>
                </c:pt>
                <c:pt idx="38014">
                  <c:v>3864.35</c:v>
                </c:pt>
                <c:pt idx="38015">
                  <c:v>4359.8999999999996</c:v>
                </c:pt>
                <c:pt idx="38016">
                  <c:v>10403.85</c:v>
                </c:pt>
                <c:pt idx="38017">
                  <c:v>8327.2000000000007</c:v>
                </c:pt>
                <c:pt idx="38018">
                  <c:v>11200.79</c:v>
                </c:pt>
                <c:pt idx="38019">
                  <c:v>6634.95</c:v>
                </c:pt>
                <c:pt idx="38020">
                  <c:v>5059</c:v>
                </c:pt>
                <c:pt idx="38021">
                  <c:v>3922.97</c:v>
                </c:pt>
                <c:pt idx="38022">
                  <c:v>5500.57</c:v>
                </c:pt>
                <c:pt idx="38023">
                  <c:v>3662.84</c:v>
                </c:pt>
                <c:pt idx="38024">
                  <c:v>4959.49</c:v>
                </c:pt>
                <c:pt idx="38025">
                  <c:v>3721.84</c:v>
                </c:pt>
                <c:pt idx="38026">
                  <c:v>5113.1099999999997</c:v>
                </c:pt>
                <c:pt idx="38027">
                  <c:v>3304.84</c:v>
                </c:pt>
                <c:pt idx="38028">
                  <c:v>3968.36</c:v>
                </c:pt>
                <c:pt idx="38029">
                  <c:v>3162.9</c:v>
                </c:pt>
                <c:pt idx="38030">
                  <c:v>1695.24</c:v>
                </c:pt>
                <c:pt idx="38031">
                  <c:v>3695.81</c:v>
                </c:pt>
                <c:pt idx="38032">
                  <c:v>2382.9699999999998</c:v>
                </c:pt>
                <c:pt idx="38033">
                  <c:v>2710.99</c:v>
                </c:pt>
                <c:pt idx="38034">
                  <c:v>3115.01</c:v>
                </c:pt>
                <c:pt idx="38035">
                  <c:v>2434.81</c:v>
                </c:pt>
                <c:pt idx="38036">
                  <c:v>2216.8200000000002</c:v>
                </c:pt>
                <c:pt idx="38037">
                  <c:v>2332.2399999999998</c:v>
                </c:pt>
                <c:pt idx="38038">
                  <c:v>2229.94</c:v>
                </c:pt>
                <c:pt idx="38039">
                  <c:v>1801.71</c:v>
                </c:pt>
                <c:pt idx="38040">
                  <c:v>2266.65</c:v>
                </c:pt>
                <c:pt idx="38041">
                  <c:v>2198.92</c:v>
                </c:pt>
                <c:pt idx="38042">
                  <c:v>2204.02</c:v>
                </c:pt>
                <c:pt idx="38043">
                  <c:v>2198.0300000000002</c:v>
                </c:pt>
                <c:pt idx="38044">
                  <c:v>1847.81</c:v>
                </c:pt>
                <c:pt idx="38045">
                  <c:v>2021.02</c:v>
                </c:pt>
                <c:pt idx="38046">
                  <c:v>1848.15</c:v>
                </c:pt>
                <c:pt idx="38047">
                  <c:v>2150.61</c:v>
                </c:pt>
                <c:pt idx="38048">
                  <c:v>1982.5</c:v>
                </c:pt>
                <c:pt idx="38049">
                  <c:v>4164.95</c:v>
                </c:pt>
                <c:pt idx="38050">
                  <c:v>3102.8</c:v>
                </c:pt>
                <c:pt idx="38051">
                  <c:v>2230.94</c:v>
                </c:pt>
                <c:pt idx="38052">
                  <c:v>1771.25</c:v>
                </c:pt>
                <c:pt idx="38053">
                  <c:v>2142.9499999999998</c:v>
                </c:pt>
                <c:pt idx="38054">
                  <c:v>2983.53</c:v>
                </c:pt>
                <c:pt idx="38055">
                  <c:v>5398.58</c:v>
                </c:pt>
                <c:pt idx="38056">
                  <c:v>2862.84</c:v>
                </c:pt>
                <c:pt idx="38057">
                  <c:v>3122.86</c:v>
                </c:pt>
                <c:pt idx="38058">
                  <c:v>2236.98</c:v>
                </c:pt>
                <c:pt idx="38059">
                  <c:v>2421.1799999999998</c:v>
                </c:pt>
                <c:pt idx="38060">
                  <c:v>2339.6999999999998</c:v>
                </c:pt>
                <c:pt idx="38061">
                  <c:v>2270.4899999999998</c:v>
                </c:pt>
                <c:pt idx="38062">
                  <c:v>1735.7</c:v>
                </c:pt>
                <c:pt idx="38063">
                  <c:v>3127.12</c:v>
                </c:pt>
                <c:pt idx="38064">
                  <c:v>1977.12</c:v>
                </c:pt>
                <c:pt idx="38065">
                  <c:v>2407.04</c:v>
                </c:pt>
                <c:pt idx="38066">
                  <c:v>2998.55</c:v>
                </c:pt>
                <c:pt idx="38067">
                  <c:v>2768.33</c:v>
                </c:pt>
                <c:pt idx="38068">
                  <c:v>1716.03</c:v>
                </c:pt>
                <c:pt idx="38069">
                  <c:v>2359.94</c:v>
                </c:pt>
                <c:pt idx="38070">
                  <c:v>2416.42</c:v>
                </c:pt>
                <c:pt idx="38071">
                  <c:v>2133.0100000000002</c:v>
                </c:pt>
                <c:pt idx="38072">
                  <c:v>2223.31</c:v>
                </c:pt>
                <c:pt idx="38073">
                  <c:v>2545.54</c:v>
                </c:pt>
                <c:pt idx="38074">
                  <c:v>2454.08</c:v>
                </c:pt>
                <c:pt idx="38075">
                  <c:v>1640.83</c:v>
                </c:pt>
                <c:pt idx="38076">
                  <c:v>2702.83</c:v>
                </c:pt>
                <c:pt idx="38077">
                  <c:v>2644.45</c:v>
                </c:pt>
                <c:pt idx="38078">
                  <c:v>2327.5500000000002</c:v>
                </c:pt>
                <c:pt idx="38079">
                  <c:v>4072.43</c:v>
                </c:pt>
                <c:pt idx="38080">
                  <c:v>2147.06</c:v>
                </c:pt>
                <c:pt idx="38081">
                  <c:v>2286.94</c:v>
                </c:pt>
                <c:pt idx="38082">
                  <c:v>2098</c:v>
                </c:pt>
                <c:pt idx="38083">
                  <c:v>2238.7800000000002</c:v>
                </c:pt>
                <c:pt idx="38084">
                  <c:v>2881.69</c:v>
                </c:pt>
                <c:pt idx="38085">
                  <c:v>1743.87</c:v>
                </c:pt>
                <c:pt idx="38086">
                  <c:v>5650.32</c:v>
                </c:pt>
                <c:pt idx="38087">
                  <c:v>23750.66</c:v>
                </c:pt>
                <c:pt idx="38088">
                  <c:v>16053.11</c:v>
                </c:pt>
                <c:pt idx="38089">
                  <c:v>7472.65</c:v>
                </c:pt>
                <c:pt idx="38090">
                  <c:v>8121.12</c:v>
                </c:pt>
                <c:pt idx="38091">
                  <c:v>2153.7600000000002</c:v>
                </c:pt>
                <c:pt idx="38092">
                  <c:v>10530.8</c:v>
                </c:pt>
                <c:pt idx="38093">
                  <c:v>4350.47</c:v>
                </c:pt>
                <c:pt idx="38094">
                  <c:v>3100.62</c:v>
                </c:pt>
                <c:pt idx="38095">
                  <c:v>5256.31</c:v>
                </c:pt>
                <c:pt idx="38096">
                  <c:v>4285.28</c:v>
                </c:pt>
                <c:pt idx="38097">
                  <c:v>5341.49</c:v>
                </c:pt>
                <c:pt idx="38098">
                  <c:v>5177.68</c:v>
                </c:pt>
                <c:pt idx="38099">
                  <c:v>9622.48</c:v>
                </c:pt>
                <c:pt idx="38100">
                  <c:v>6003.12</c:v>
                </c:pt>
                <c:pt idx="38101">
                  <c:v>4255.4799999999996</c:v>
                </c:pt>
                <c:pt idx="38102">
                  <c:v>6979.14</c:v>
                </c:pt>
                <c:pt idx="38103">
                  <c:v>6984.62</c:v>
                </c:pt>
                <c:pt idx="38104">
                  <c:v>6359.1</c:v>
                </c:pt>
                <c:pt idx="38105">
                  <c:v>6872.71</c:v>
                </c:pt>
                <c:pt idx="38106">
                  <c:v>4410.54</c:v>
                </c:pt>
                <c:pt idx="38107">
                  <c:v>7405.44</c:v>
                </c:pt>
                <c:pt idx="38108">
                  <c:v>12251.06</c:v>
                </c:pt>
                <c:pt idx="38109">
                  <c:v>5585.07</c:v>
                </c:pt>
                <c:pt idx="38110">
                  <c:v>5365.92</c:v>
                </c:pt>
                <c:pt idx="38111">
                  <c:v>6119.44</c:v>
                </c:pt>
                <c:pt idx="38112">
                  <c:v>6032.19</c:v>
                </c:pt>
                <c:pt idx="38113">
                  <c:v>10051.09</c:v>
                </c:pt>
                <c:pt idx="38114">
                  <c:v>6829.08</c:v>
                </c:pt>
                <c:pt idx="38115">
                  <c:v>5641.8</c:v>
                </c:pt>
                <c:pt idx="38116">
                  <c:v>5128</c:v>
                </c:pt>
                <c:pt idx="38117">
                  <c:v>4347.01</c:v>
                </c:pt>
                <c:pt idx="38118">
                  <c:v>7692.94</c:v>
                </c:pt>
                <c:pt idx="38119">
                  <c:v>4595.05</c:v>
                </c:pt>
                <c:pt idx="38120">
                  <c:v>7702.37</c:v>
                </c:pt>
                <c:pt idx="38121">
                  <c:v>7009.69</c:v>
                </c:pt>
                <c:pt idx="38122">
                  <c:v>11325.11</c:v>
                </c:pt>
                <c:pt idx="38123">
                  <c:v>5091.01</c:v>
                </c:pt>
                <c:pt idx="38124">
                  <c:v>5758.65</c:v>
                </c:pt>
                <c:pt idx="38125">
                  <c:v>5283.93</c:v>
                </c:pt>
                <c:pt idx="38126">
                  <c:v>5024.21</c:v>
                </c:pt>
                <c:pt idx="38127">
                  <c:v>6527.2</c:v>
                </c:pt>
                <c:pt idx="38128">
                  <c:v>4595.3</c:v>
                </c:pt>
                <c:pt idx="38129">
                  <c:v>3782.82</c:v>
                </c:pt>
                <c:pt idx="38130">
                  <c:v>5539.17</c:v>
                </c:pt>
                <c:pt idx="38131">
                  <c:v>7602.61</c:v>
                </c:pt>
                <c:pt idx="38132">
                  <c:v>28527.58</c:v>
                </c:pt>
                <c:pt idx="38133">
                  <c:v>28380.85</c:v>
                </c:pt>
                <c:pt idx="38134">
                  <c:v>5617.02</c:v>
                </c:pt>
                <c:pt idx="38135">
                  <c:v>2360.5500000000002</c:v>
                </c:pt>
                <c:pt idx="38136">
                  <c:v>2201.3000000000002</c:v>
                </c:pt>
                <c:pt idx="38137">
                  <c:v>2144.42</c:v>
                </c:pt>
                <c:pt idx="38138">
                  <c:v>2111.87</c:v>
                </c:pt>
                <c:pt idx="38139">
                  <c:v>2653.92</c:v>
                </c:pt>
                <c:pt idx="38140">
                  <c:v>3120.68</c:v>
                </c:pt>
                <c:pt idx="38141">
                  <c:v>9675.39</c:v>
                </c:pt>
                <c:pt idx="38142">
                  <c:v>1411.15</c:v>
                </c:pt>
                <c:pt idx="38143">
                  <c:v>1886.88</c:v>
                </c:pt>
                <c:pt idx="38144">
                  <c:v>2044.54</c:v>
                </c:pt>
                <c:pt idx="38145">
                  <c:v>1732.65</c:v>
                </c:pt>
                <c:pt idx="38146">
                  <c:v>2101.23</c:v>
                </c:pt>
                <c:pt idx="38147">
                  <c:v>1825.48</c:v>
                </c:pt>
                <c:pt idx="38148">
                  <c:v>3932.86</c:v>
                </c:pt>
                <c:pt idx="38149">
                  <c:v>7853.44</c:v>
                </c:pt>
                <c:pt idx="38150">
                  <c:v>2506.62</c:v>
                </c:pt>
                <c:pt idx="38151">
                  <c:v>586.20000000000005</c:v>
                </c:pt>
                <c:pt idx="38152">
                  <c:v>443.99</c:v>
                </c:pt>
                <c:pt idx="38153">
                  <c:v>1654.15</c:v>
                </c:pt>
                <c:pt idx="38154">
                  <c:v>870.69</c:v>
                </c:pt>
                <c:pt idx="38155">
                  <c:v>3864.03</c:v>
                </c:pt>
                <c:pt idx="38156">
                  <c:v>877.54</c:v>
                </c:pt>
                <c:pt idx="38157">
                  <c:v>658.22</c:v>
                </c:pt>
                <c:pt idx="38158">
                  <c:v>3519.17</c:v>
                </c:pt>
                <c:pt idx="38159">
                  <c:v>305.89</c:v>
                </c:pt>
                <c:pt idx="38160">
                  <c:v>464.56</c:v>
                </c:pt>
                <c:pt idx="38161">
                  <c:v>237.17</c:v>
                </c:pt>
                <c:pt idx="38162">
                  <c:v>343.88</c:v>
                </c:pt>
                <c:pt idx="38163">
                  <c:v>887.22</c:v>
                </c:pt>
                <c:pt idx="38164">
                  <c:v>795.46</c:v>
                </c:pt>
                <c:pt idx="38165">
                  <c:v>844.95</c:v>
                </c:pt>
                <c:pt idx="38166">
                  <c:v>462.39</c:v>
                </c:pt>
                <c:pt idx="38167">
                  <c:v>622.6</c:v>
                </c:pt>
                <c:pt idx="38168">
                  <c:v>163.77000000000001</c:v>
                </c:pt>
                <c:pt idx="38169">
                  <c:v>498.85</c:v>
                </c:pt>
                <c:pt idx="38170">
                  <c:v>562.79</c:v>
                </c:pt>
                <c:pt idx="38171">
                  <c:v>392.46</c:v>
                </c:pt>
                <c:pt idx="38172">
                  <c:v>291.77</c:v>
                </c:pt>
                <c:pt idx="38173">
                  <c:v>57.51</c:v>
                </c:pt>
                <c:pt idx="38174">
                  <c:v>280.38</c:v>
                </c:pt>
                <c:pt idx="38175">
                  <c:v>205.06</c:v>
                </c:pt>
                <c:pt idx="38176">
                  <c:v>818.22</c:v>
                </c:pt>
                <c:pt idx="38177">
                  <c:v>806.19</c:v>
                </c:pt>
                <c:pt idx="38178">
                  <c:v>719.96</c:v>
                </c:pt>
                <c:pt idx="38179">
                  <c:v>789.47</c:v>
                </c:pt>
                <c:pt idx="38180">
                  <c:v>357.42</c:v>
                </c:pt>
                <c:pt idx="38181">
                  <c:v>555.28</c:v>
                </c:pt>
                <c:pt idx="38182">
                  <c:v>633.97</c:v>
                </c:pt>
                <c:pt idx="38183">
                  <c:v>741.94</c:v>
                </c:pt>
                <c:pt idx="38184">
                  <c:v>737.77</c:v>
                </c:pt>
                <c:pt idx="38185">
                  <c:v>600.29</c:v>
                </c:pt>
                <c:pt idx="38186">
                  <c:v>426.31</c:v>
                </c:pt>
                <c:pt idx="38187">
                  <c:v>1091.8699999999999</c:v>
                </c:pt>
                <c:pt idx="38188">
                  <c:v>907.94</c:v>
                </c:pt>
                <c:pt idx="38189">
                  <c:v>730.34</c:v>
                </c:pt>
                <c:pt idx="38190">
                  <c:v>1322.75</c:v>
                </c:pt>
                <c:pt idx="38191">
                  <c:v>479.61</c:v>
                </c:pt>
                <c:pt idx="38192">
                  <c:v>190.36</c:v>
                </c:pt>
                <c:pt idx="38193">
                  <c:v>379.21</c:v>
                </c:pt>
                <c:pt idx="38194">
                  <c:v>463.46</c:v>
                </c:pt>
                <c:pt idx="38195">
                  <c:v>479.04</c:v>
                </c:pt>
                <c:pt idx="38196">
                  <c:v>827.52</c:v>
                </c:pt>
                <c:pt idx="38197">
                  <c:v>762.47</c:v>
                </c:pt>
                <c:pt idx="38198">
                  <c:v>664.6</c:v>
                </c:pt>
                <c:pt idx="38199">
                  <c:v>998.51</c:v>
                </c:pt>
                <c:pt idx="38200">
                  <c:v>471.85</c:v>
                </c:pt>
                <c:pt idx="38201">
                  <c:v>516.02</c:v>
                </c:pt>
                <c:pt idx="38202">
                  <c:v>718.2</c:v>
                </c:pt>
                <c:pt idx="38203">
                  <c:v>1205.95</c:v>
                </c:pt>
                <c:pt idx="38204">
                  <c:v>432.19</c:v>
                </c:pt>
                <c:pt idx="38205">
                  <c:v>892.13</c:v>
                </c:pt>
                <c:pt idx="38206">
                  <c:v>1037.99</c:v>
                </c:pt>
                <c:pt idx="38207">
                  <c:v>1739.15</c:v>
                </c:pt>
                <c:pt idx="38208">
                  <c:v>1444.56</c:v>
                </c:pt>
                <c:pt idx="38209">
                  <c:v>948.27</c:v>
                </c:pt>
                <c:pt idx="38210">
                  <c:v>764.3</c:v>
                </c:pt>
                <c:pt idx="38211">
                  <c:v>1028.6600000000001</c:v>
                </c:pt>
                <c:pt idx="38212">
                  <c:v>1137.81</c:v>
                </c:pt>
                <c:pt idx="38213">
                  <c:v>1306.94</c:v>
                </c:pt>
                <c:pt idx="38214">
                  <c:v>270.99</c:v>
                </c:pt>
                <c:pt idx="38215">
                  <c:v>609.41</c:v>
                </c:pt>
                <c:pt idx="38216">
                  <c:v>920.91</c:v>
                </c:pt>
                <c:pt idx="38217">
                  <c:v>352.66</c:v>
                </c:pt>
                <c:pt idx="38218">
                  <c:v>1194.72</c:v>
                </c:pt>
                <c:pt idx="38219">
                  <c:v>1679.36</c:v>
                </c:pt>
                <c:pt idx="38220">
                  <c:v>668.72</c:v>
                </c:pt>
                <c:pt idx="38221">
                  <c:v>1022.46</c:v>
                </c:pt>
                <c:pt idx="38222">
                  <c:v>1191.51</c:v>
                </c:pt>
                <c:pt idx="38223">
                  <c:v>1382.48</c:v>
                </c:pt>
                <c:pt idx="38224">
                  <c:v>1371.71</c:v>
                </c:pt>
                <c:pt idx="38225">
                  <c:v>501.27</c:v>
                </c:pt>
                <c:pt idx="38226">
                  <c:v>522.4</c:v>
                </c:pt>
                <c:pt idx="38227">
                  <c:v>1708.22</c:v>
                </c:pt>
                <c:pt idx="38228">
                  <c:v>948.91</c:v>
                </c:pt>
                <c:pt idx="38229">
                  <c:v>1005.69</c:v>
                </c:pt>
                <c:pt idx="38230">
                  <c:v>654.85</c:v>
                </c:pt>
                <c:pt idx="38231">
                  <c:v>1033.06</c:v>
                </c:pt>
                <c:pt idx="38232">
                  <c:v>1318.65</c:v>
                </c:pt>
                <c:pt idx="38233">
                  <c:v>701.17</c:v>
                </c:pt>
                <c:pt idx="38234">
                  <c:v>1156.0899999999999</c:v>
                </c:pt>
                <c:pt idx="38235">
                  <c:v>968.96</c:v>
                </c:pt>
                <c:pt idx="38236">
                  <c:v>1468.67</c:v>
                </c:pt>
                <c:pt idx="38237">
                  <c:v>1303.5</c:v>
                </c:pt>
                <c:pt idx="38238">
                  <c:v>1174.3699999999999</c:v>
                </c:pt>
                <c:pt idx="38239">
                  <c:v>1120.8599999999999</c:v>
                </c:pt>
                <c:pt idx="38240">
                  <c:v>1198.03</c:v>
                </c:pt>
                <c:pt idx="38241">
                  <c:v>1400.42</c:v>
                </c:pt>
                <c:pt idx="38242">
                  <c:v>1128.58</c:v>
                </c:pt>
                <c:pt idx="38243">
                  <c:v>970.83</c:v>
                </c:pt>
                <c:pt idx="38244">
                  <c:v>1792.84</c:v>
                </c:pt>
                <c:pt idx="38245">
                  <c:v>1495.18</c:v>
                </c:pt>
                <c:pt idx="38246">
                  <c:v>1736.37</c:v>
                </c:pt>
                <c:pt idx="38247">
                  <c:v>2165.86</c:v>
                </c:pt>
                <c:pt idx="38248">
                  <c:v>1243.79</c:v>
                </c:pt>
                <c:pt idx="38249">
                  <c:v>1397.71</c:v>
                </c:pt>
                <c:pt idx="38250">
                  <c:v>1183.48</c:v>
                </c:pt>
                <c:pt idx="38251">
                  <c:v>3023.04</c:v>
                </c:pt>
                <c:pt idx="38252">
                  <c:v>1986.67</c:v>
                </c:pt>
                <c:pt idx="38253">
                  <c:v>1761.84</c:v>
                </c:pt>
                <c:pt idx="38254">
                  <c:v>1410.77</c:v>
                </c:pt>
                <c:pt idx="38255">
                  <c:v>1328.2</c:v>
                </c:pt>
                <c:pt idx="38256">
                  <c:v>2376.73</c:v>
                </c:pt>
                <c:pt idx="38257">
                  <c:v>1300.33</c:v>
                </c:pt>
                <c:pt idx="38258">
                  <c:v>2043.92</c:v>
                </c:pt>
                <c:pt idx="38259">
                  <c:v>1896.2</c:v>
                </c:pt>
                <c:pt idx="38260">
                  <c:v>1262.0999999999999</c:v>
                </c:pt>
                <c:pt idx="38261">
                  <c:v>1358.78</c:v>
                </c:pt>
                <c:pt idx="38262">
                  <c:v>1366.86</c:v>
                </c:pt>
                <c:pt idx="38263">
                  <c:v>1691.92</c:v>
                </c:pt>
                <c:pt idx="38264">
                  <c:v>1388.72</c:v>
                </c:pt>
                <c:pt idx="38265">
                  <c:v>1741.11</c:v>
                </c:pt>
                <c:pt idx="38266">
                  <c:v>1977.28</c:v>
                </c:pt>
                <c:pt idx="38267">
                  <c:v>1787.28</c:v>
                </c:pt>
                <c:pt idx="38268">
                  <c:v>1727.47</c:v>
                </c:pt>
                <c:pt idx="38269">
                  <c:v>1294.9100000000001</c:v>
                </c:pt>
                <c:pt idx="38270">
                  <c:v>1883.26</c:v>
                </c:pt>
                <c:pt idx="38271">
                  <c:v>2240.38</c:v>
                </c:pt>
                <c:pt idx="38272">
                  <c:v>1565.55</c:v>
                </c:pt>
                <c:pt idx="38273">
                  <c:v>1348.6</c:v>
                </c:pt>
                <c:pt idx="38274">
                  <c:v>2236.59</c:v>
                </c:pt>
                <c:pt idx="38275">
                  <c:v>2084.52</c:v>
                </c:pt>
                <c:pt idx="38276">
                  <c:v>1911.07</c:v>
                </c:pt>
                <c:pt idx="38277">
                  <c:v>2237.87</c:v>
                </c:pt>
                <c:pt idx="38278">
                  <c:v>2544.89</c:v>
                </c:pt>
                <c:pt idx="38279">
                  <c:v>1928.08</c:v>
                </c:pt>
                <c:pt idx="38280">
                  <c:v>2101.5100000000002</c:v>
                </c:pt>
                <c:pt idx="38281">
                  <c:v>2347.86</c:v>
                </c:pt>
                <c:pt idx="38282">
                  <c:v>1944.8</c:v>
                </c:pt>
                <c:pt idx="38283">
                  <c:v>1941.2</c:v>
                </c:pt>
                <c:pt idx="38284">
                  <c:v>2591.02</c:v>
                </c:pt>
                <c:pt idx="38285">
                  <c:v>2609.87</c:v>
                </c:pt>
                <c:pt idx="38286">
                  <c:v>2074</c:v>
                </c:pt>
                <c:pt idx="38287">
                  <c:v>1617.16</c:v>
                </c:pt>
                <c:pt idx="38288">
                  <c:v>1813.89</c:v>
                </c:pt>
                <c:pt idx="38289">
                  <c:v>1905.92</c:v>
                </c:pt>
                <c:pt idx="38290">
                  <c:v>2262.81</c:v>
                </c:pt>
                <c:pt idx="38291">
                  <c:v>2406.2199999999998</c:v>
                </c:pt>
                <c:pt idx="38292">
                  <c:v>1410.41</c:v>
                </c:pt>
                <c:pt idx="38293">
                  <c:v>1962.76</c:v>
                </c:pt>
                <c:pt idx="38294">
                  <c:v>3913.4</c:v>
                </c:pt>
                <c:pt idx="38295">
                  <c:v>2087.9699999999998</c:v>
                </c:pt>
                <c:pt idx="38296">
                  <c:v>2651.11</c:v>
                </c:pt>
                <c:pt idx="38297">
                  <c:v>2362.0100000000002</c:v>
                </c:pt>
                <c:pt idx="38298">
                  <c:v>2529.64</c:v>
                </c:pt>
                <c:pt idx="38299">
                  <c:v>2712.57</c:v>
                </c:pt>
                <c:pt idx="38300">
                  <c:v>2534.0500000000002</c:v>
                </c:pt>
                <c:pt idx="38301">
                  <c:v>2278.33</c:v>
                </c:pt>
                <c:pt idx="38302">
                  <c:v>2541.58</c:v>
                </c:pt>
                <c:pt idx="38303">
                  <c:v>2493.5300000000002</c:v>
                </c:pt>
                <c:pt idx="38304">
                  <c:v>1791.98</c:v>
                </c:pt>
                <c:pt idx="38305">
                  <c:v>2914.07</c:v>
                </c:pt>
                <c:pt idx="38306">
                  <c:v>1813.18</c:v>
                </c:pt>
                <c:pt idx="38307">
                  <c:v>2139.16</c:v>
                </c:pt>
                <c:pt idx="38308">
                  <c:v>1891.82</c:v>
                </c:pt>
                <c:pt idx="38309">
                  <c:v>2204.89</c:v>
                </c:pt>
                <c:pt idx="38310">
                  <c:v>1614.17</c:v>
                </c:pt>
                <c:pt idx="38311">
                  <c:v>1644.55</c:v>
                </c:pt>
                <c:pt idx="38312">
                  <c:v>1807.84</c:v>
                </c:pt>
                <c:pt idx="38313">
                  <c:v>2318.46</c:v>
                </c:pt>
                <c:pt idx="38314">
                  <c:v>2046.75</c:v>
                </c:pt>
                <c:pt idx="38315">
                  <c:v>1772.83</c:v>
                </c:pt>
                <c:pt idx="38316">
                  <c:v>1949.73</c:v>
                </c:pt>
                <c:pt idx="38317">
                  <c:v>1648.77</c:v>
                </c:pt>
                <c:pt idx="38318">
                  <c:v>2016.47</c:v>
                </c:pt>
                <c:pt idx="38319">
                  <c:v>2228.4</c:v>
                </c:pt>
                <c:pt idx="38320">
                  <c:v>2598.59</c:v>
                </c:pt>
                <c:pt idx="38321">
                  <c:v>1724.71</c:v>
                </c:pt>
                <c:pt idx="38322">
                  <c:v>1688.02</c:v>
                </c:pt>
                <c:pt idx="38323">
                  <c:v>2051.8000000000002</c:v>
                </c:pt>
                <c:pt idx="38324">
                  <c:v>2048.86</c:v>
                </c:pt>
                <c:pt idx="38325">
                  <c:v>1972.91</c:v>
                </c:pt>
                <c:pt idx="38326">
                  <c:v>2470.3200000000002</c:v>
                </c:pt>
                <c:pt idx="38327">
                  <c:v>1675.39</c:v>
                </c:pt>
                <c:pt idx="38328">
                  <c:v>2067.9899999999998</c:v>
                </c:pt>
                <c:pt idx="38329">
                  <c:v>2178.86</c:v>
                </c:pt>
                <c:pt idx="38330">
                  <c:v>1676.34</c:v>
                </c:pt>
                <c:pt idx="38331">
                  <c:v>2506.34</c:v>
                </c:pt>
                <c:pt idx="38332">
                  <c:v>2090.85</c:v>
                </c:pt>
                <c:pt idx="38333">
                  <c:v>2260.15</c:v>
                </c:pt>
                <c:pt idx="38334">
                  <c:v>2356.2600000000002</c:v>
                </c:pt>
                <c:pt idx="38335">
                  <c:v>2079.2199999999998</c:v>
                </c:pt>
                <c:pt idx="38336">
                  <c:v>2140.25</c:v>
                </c:pt>
                <c:pt idx="38337">
                  <c:v>1827.99</c:v>
                </c:pt>
                <c:pt idx="38338">
                  <c:v>3876.13</c:v>
                </c:pt>
                <c:pt idx="38339">
                  <c:v>1797.2</c:v>
                </c:pt>
                <c:pt idx="38340">
                  <c:v>1751.49</c:v>
                </c:pt>
                <c:pt idx="38341">
                  <c:v>2214</c:v>
                </c:pt>
                <c:pt idx="38342">
                  <c:v>3229.36</c:v>
                </c:pt>
                <c:pt idx="38343">
                  <c:v>2084.4299999999998</c:v>
                </c:pt>
                <c:pt idx="38344">
                  <c:v>2161.4699999999998</c:v>
                </c:pt>
                <c:pt idx="38345">
                  <c:v>2125.37</c:v>
                </c:pt>
                <c:pt idx="38346">
                  <c:v>1475.96</c:v>
                </c:pt>
                <c:pt idx="38347">
                  <c:v>2151.83</c:v>
                </c:pt>
                <c:pt idx="38348">
                  <c:v>3166.23</c:v>
                </c:pt>
                <c:pt idx="38349">
                  <c:v>2690.45</c:v>
                </c:pt>
                <c:pt idx="38350">
                  <c:v>0.62</c:v>
                </c:pt>
                <c:pt idx="38351">
                  <c:v>2502.69</c:v>
                </c:pt>
                <c:pt idx="38352">
                  <c:v>1748.11</c:v>
                </c:pt>
                <c:pt idx="38353">
                  <c:v>1850.35</c:v>
                </c:pt>
                <c:pt idx="38354">
                  <c:v>1965.56</c:v>
                </c:pt>
                <c:pt idx="38355">
                  <c:v>2122.38</c:v>
                </c:pt>
                <c:pt idx="38356">
                  <c:v>1985.63</c:v>
                </c:pt>
                <c:pt idx="38357">
                  <c:v>1928.48</c:v>
                </c:pt>
                <c:pt idx="38358">
                  <c:v>2017.23</c:v>
                </c:pt>
                <c:pt idx="38359">
                  <c:v>2177.61</c:v>
                </c:pt>
                <c:pt idx="38360">
                  <c:v>1613.27</c:v>
                </c:pt>
                <c:pt idx="38361">
                  <c:v>2440.71</c:v>
                </c:pt>
                <c:pt idx="38362">
                  <c:v>1957.76</c:v>
                </c:pt>
                <c:pt idx="38363">
                  <c:v>1915.89</c:v>
                </c:pt>
                <c:pt idx="38364">
                  <c:v>2116.04</c:v>
                </c:pt>
                <c:pt idx="38365">
                  <c:v>2825.42</c:v>
                </c:pt>
                <c:pt idx="38366">
                  <c:v>2157.5300000000002</c:v>
                </c:pt>
                <c:pt idx="38367">
                  <c:v>2217.5100000000002</c:v>
                </c:pt>
                <c:pt idx="38368">
                  <c:v>2113.4299999999998</c:v>
                </c:pt>
                <c:pt idx="38369">
                  <c:v>2153.89</c:v>
                </c:pt>
                <c:pt idx="38370">
                  <c:v>2057.3000000000002</c:v>
                </c:pt>
                <c:pt idx="38371">
                  <c:v>1856.03</c:v>
                </c:pt>
                <c:pt idx="38372">
                  <c:v>2301.4499999999998</c:v>
                </c:pt>
                <c:pt idx="38373">
                  <c:v>1937.02</c:v>
                </c:pt>
                <c:pt idx="38374">
                  <c:v>2251.5500000000002</c:v>
                </c:pt>
                <c:pt idx="38375">
                  <c:v>2365.42</c:v>
                </c:pt>
                <c:pt idx="38376">
                  <c:v>2096.87</c:v>
                </c:pt>
                <c:pt idx="38377">
                  <c:v>2207.5500000000002</c:v>
                </c:pt>
                <c:pt idx="38378">
                  <c:v>2032.61</c:v>
                </c:pt>
                <c:pt idx="38379">
                  <c:v>1766.47</c:v>
                </c:pt>
                <c:pt idx="38380">
                  <c:v>4583.57</c:v>
                </c:pt>
                <c:pt idx="38381">
                  <c:v>2103.48</c:v>
                </c:pt>
                <c:pt idx="38382">
                  <c:v>1678.8</c:v>
                </c:pt>
                <c:pt idx="38383">
                  <c:v>2147.66</c:v>
                </c:pt>
                <c:pt idx="38384">
                  <c:v>1973.53</c:v>
                </c:pt>
                <c:pt idx="38385">
                  <c:v>1655.84</c:v>
                </c:pt>
                <c:pt idx="38386">
                  <c:v>2381.0700000000002</c:v>
                </c:pt>
                <c:pt idx="38387">
                  <c:v>1986.35</c:v>
                </c:pt>
                <c:pt idx="38388">
                  <c:v>2314.1999999999998</c:v>
                </c:pt>
                <c:pt idx="38389">
                  <c:v>1629.14</c:v>
                </c:pt>
                <c:pt idx="38390">
                  <c:v>2216.0100000000002</c:v>
                </c:pt>
                <c:pt idx="38391">
                  <c:v>2283.6999999999998</c:v>
                </c:pt>
                <c:pt idx="38392">
                  <c:v>1613.18</c:v>
                </c:pt>
                <c:pt idx="38393">
                  <c:v>2157.75</c:v>
                </c:pt>
                <c:pt idx="38394">
                  <c:v>2122.52</c:v>
                </c:pt>
                <c:pt idx="38395">
                  <c:v>2151.8200000000002</c:v>
                </c:pt>
                <c:pt idx="38396">
                  <c:v>1633.96</c:v>
                </c:pt>
                <c:pt idx="38397">
                  <c:v>2103.36</c:v>
                </c:pt>
                <c:pt idx="38398">
                  <c:v>2330.96</c:v>
                </c:pt>
                <c:pt idx="38399">
                  <c:v>3002.58</c:v>
                </c:pt>
                <c:pt idx="38400">
                  <c:v>2276.35</c:v>
                </c:pt>
                <c:pt idx="38401">
                  <c:v>2565.6999999999998</c:v>
                </c:pt>
                <c:pt idx="38402">
                  <c:v>2066.2399999999998</c:v>
                </c:pt>
                <c:pt idx="38403">
                  <c:v>2381.9899999999998</c:v>
                </c:pt>
                <c:pt idx="38404">
                  <c:v>2477.79</c:v>
                </c:pt>
                <c:pt idx="38405">
                  <c:v>2342.27</c:v>
                </c:pt>
                <c:pt idx="38406">
                  <c:v>1792.82</c:v>
                </c:pt>
                <c:pt idx="38407">
                  <c:v>2015.01</c:v>
                </c:pt>
                <c:pt idx="38408">
                  <c:v>2279.35</c:v>
                </c:pt>
                <c:pt idx="38409">
                  <c:v>2162.85</c:v>
                </c:pt>
                <c:pt idx="38410">
                  <c:v>2092.9899999999998</c:v>
                </c:pt>
                <c:pt idx="38411">
                  <c:v>1990.52</c:v>
                </c:pt>
                <c:pt idx="38412">
                  <c:v>1724.63</c:v>
                </c:pt>
                <c:pt idx="38413">
                  <c:v>2560.91</c:v>
                </c:pt>
                <c:pt idx="38414">
                  <c:v>2151.88</c:v>
                </c:pt>
                <c:pt idx="38415">
                  <c:v>1921.36</c:v>
                </c:pt>
                <c:pt idx="38416">
                  <c:v>2010.72</c:v>
                </c:pt>
                <c:pt idx="38417">
                  <c:v>2283.37</c:v>
                </c:pt>
                <c:pt idx="38418">
                  <c:v>2786.88</c:v>
                </c:pt>
                <c:pt idx="38419">
                  <c:v>2779.26</c:v>
                </c:pt>
                <c:pt idx="38420">
                  <c:v>2059.2199999999998</c:v>
                </c:pt>
                <c:pt idx="38421">
                  <c:v>2052.38</c:v>
                </c:pt>
                <c:pt idx="38422">
                  <c:v>1458.77</c:v>
                </c:pt>
                <c:pt idx="38423">
                  <c:v>1932.09</c:v>
                </c:pt>
                <c:pt idx="38424">
                  <c:v>2042.28</c:v>
                </c:pt>
                <c:pt idx="38425">
                  <c:v>2190.3200000000002</c:v>
                </c:pt>
                <c:pt idx="38426">
                  <c:v>2516.27</c:v>
                </c:pt>
                <c:pt idx="38427">
                  <c:v>1764.78</c:v>
                </c:pt>
                <c:pt idx="38428">
                  <c:v>1934.59</c:v>
                </c:pt>
                <c:pt idx="38429">
                  <c:v>1777.76</c:v>
                </c:pt>
                <c:pt idx="38430">
                  <c:v>2843.56</c:v>
                </c:pt>
                <c:pt idx="38431">
                  <c:v>1959.42</c:v>
                </c:pt>
                <c:pt idx="38432">
                  <c:v>1799.16</c:v>
                </c:pt>
                <c:pt idx="38433">
                  <c:v>1854.58</c:v>
                </c:pt>
                <c:pt idx="38434">
                  <c:v>2015.08</c:v>
                </c:pt>
                <c:pt idx="38435">
                  <c:v>2109.98</c:v>
                </c:pt>
                <c:pt idx="38436">
                  <c:v>1810.82</c:v>
                </c:pt>
                <c:pt idx="38437">
                  <c:v>1989.72</c:v>
                </c:pt>
                <c:pt idx="38438">
                  <c:v>2652.98</c:v>
                </c:pt>
                <c:pt idx="38439">
                  <c:v>1835.45</c:v>
                </c:pt>
                <c:pt idx="38440">
                  <c:v>2028.76</c:v>
                </c:pt>
                <c:pt idx="38441">
                  <c:v>1972.09</c:v>
                </c:pt>
                <c:pt idx="38442">
                  <c:v>1755.24</c:v>
                </c:pt>
                <c:pt idx="38443">
                  <c:v>2508.42</c:v>
                </c:pt>
                <c:pt idx="38444">
                  <c:v>2278.85</c:v>
                </c:pt>
                <c:pt idx="38445">
                  <c:v>2242.9</c:v>
                </c:pt>
                <c:pt idx="38446">
                  <c:v>1734.53</c:v>
                </c:pt>
                <c:pt idx="38447">
                  <c:v>1717.42</c:v>
                </c:pt>
                <c:pt idx="38448">
                  <c:v>2226.02</c:v>
                </c:pt>
                <c:pt idx="38449">
                  <c:v>2090.12</c:v>
                </c:pt>
                <c:pt idx="38450">
                  <c:v>2242.12</c:v>
                </c:pt>
                <c:pt idx="38451">
                  <c:v>2331.94</c:v>
                </c:pt>
                <c:pt idx="38452">
                  <c:v>2140.41</c:v>
                </c:pt>
                <c:pt idx="38453">
                  <c:v>1905.77</c:v>
                </c:pt>
                <c:pt idx="38454">
                  <c:v>2179.04</c:v>
                </c:pt>
                <c:pt idx="38455">
                  <c:v>1487.48</c:v>
                </c:pt>
                <c:pt idx="38456">
                  <c:v>2054.52</c:v>
                </c:pt>
                <c:pt idx="38457">
                  <c:v>1929.6</c:v>
                </c:pt>
                <c:pt idx="38458">
                  <c:v>2784.53</c:v>
                </c:pt>
                <c:pt idx="38459">
                  <c:v>1591.77</c:v>
                </c:pt>
                <c:pt idx="38460">
                  <c:v>2202.13</c:v>
                </c:pt>
                <c:pt idx="38461">
                  <c:v>1981.23</c:v>
                </c:pt>
                <c:pt idx="38462">
                  <c:v>1353.75</c:v>
                </c:pt>
                <c:pt idx="38463">
                  <c:v>1485.34</c:v>
                </c:pt>
                <c:pt idx="38464">
                  <c:v>2091.7399999999998</c:v>
                </c:pt>
                <c:pt idx="38465">
                  <c:v>1781.6</c:v>
                </c:pt>
                <c:pt idx="38466">
                  <c:v>1914.64</c:v>
                </c:pt>
                <c:pt idx="38467">
                  <c:v>3763.85</c:v>
                </c:pt>
                <c:pt idx="38468">
                  <c:v>2225.1799999999998</c:v>
                </c:pt>
                <c:pt idx="38469">
                  <c:v>2772.92</c:v>
                </c:pt>
                <c:pt idx="38470">
                  <c:v>1792.06</c:v>
                </c:pt>
                <c:pt idx="38471">
                  <c:v>1621.83</c:v>
                </c:pt>
                <c:pt idx="38472">
                  <c:v>2142.69</c:v>
                </c:pt>
                <c:pt idx="38473">
                  <c:v>2505.39</c:v>
                </c:pt>
                <c:pt idx="38474">
                  <c:v>2077.36</c:v>
                </c:pt>
                <c:pt idx="38475">
                  <c:v>1839.38</c:v>
                </c:pt>
                <c:pt idx="38476">
                  <c:v>2353.3000000000002</c:v>
                </c:pt>
                <c:pt idx="38477">
                  <c:v>2309.58</c:v>
                </c:pt>
                <c:pt idx="38478">
                  <c:v>1826.94</c:v>
                </c:pt>
                <c:pt idx="38479">
                  <c:v>2442.98</c:v>
                </c:pt>
                <c:pt idx="38480">
                  <c:v>2067.8000000000002</c:v>
                </c:pt>
                <c:pt idx="38481">
                  <c:v>1670.37</c:v>
                </c:pt>
                <c:pt idx="38482">
                  <c:v>1863.3</c:v>
                </c:pt>
                <c:pt idx="38483">
                  <c:v>2089.6</c:v>
                </c:pt>
                <c:pt idx="38484">
                  <c:v>1883.01</c:v>
                </c:pt>
                <c:pt idx="38485">
                  <c:v>1966.42</c:v>
                </c:pt>
                <c:pt idx="38486">
                  <c:v>2145.4899999999998</c:v>
                </c:pt>
                <c:pt idx="38487">
                  <c:v>1736.67</c:v>
                </c:pt>
                <c:pt idx="38488">
                  <c:v>1674.25</c:v>
                </c:pt>
                <c:pt idx="38489">
                  <c:v>2355.15</c:v>
                </c:pt>
                <c:pt idx="38490">
                  <c:v>2061.1</c:v>
                </c:pt>
                <c:pt idx="38491">
                  <c:v>1827.79</c:v>
                </c:pt>
                <c:pt idx="38492">
                  <c:v>1921.68</c:v>
                </c:pt>
                <c:pt idx="38493">
                  <c:v>2218.6</c:v>
                </c:pt>
                <c:pt idx="38494">
                  <c:v>2154.34</c:v>
                </c:pt>
                <c:pt idx="38495">
                  <c:v>2016.37</c:v>
                </c:pt>
                <c:pt idx="38496">
                  <c:v>2249.5500000000002</c:v>
                </c:pt>
                <c:pt idx="38497">
                  <c:v>1528.62</c:v>
                </c:pt>
                <c:pt idx="38498">
                  <c:v>2531.42</c:v>
                </c:pt>
                <c:pt idx="38499">
                  <c:v>2857</c:v>
                </c:pt>
                <c:pt idx="38500">
                  <c:v>2239.08</c:v>
                </c:pt>
                <c:pt idx="38501">
                  <c:v>2251.36</c:v>
                </c:pt>
                <c:pt idx="38502">
                  <c:v>1625.84</c:v>
                </c:pt>
                <c:pt idx="38503">
                  <c:v>2637.83</c:v>
                </c:pt>
                <c:pt idx="38504">
                  <c:v>2061.9499999999998</c:v>
                </c:pt>
                <c:pt idx="38505">
                  <c:v>1778.18</c:v>
                </c:pt>
                <c:pt idx="38506">
                  <c:v>1751.92</c:v>
                </c:pt>
                <c:pt idx="38507">
                  <c:v>1849.57</c:v>
                </c:pt>
                <c:pt idx="38508">
                  <c:v>2026.39</c:v>
                </c:pt>
                <c:pt idx="38509">
                  <c:v>1641.7</c:v>
                </c:pt>
                <c:pt idx="38510">
                  <c:v>2323.2600000000002</c:v>
                </c:pt>
                <c:pt idx="38511">
                  <c:v>1505.65</c:v>
                </c:pt>
                <c:pt idx="38512">
                  <c:v>1831.56</c:v>
                </c:pt>
                <c:pt idx="38513">
                  <c:v>2478.64</c:v>
                </c:pt>
                <c:pt idx="38514">
                  <c:v>2158.0500000000002</c:v>
                </c:pt>
                <c:pt idx="38515">
                  <c:v>2051.96</c:v>
                </c:pt>
                <c:pt idx="38516">
                  <c:v>1925.89</c:v>
                </c:pt>
                <c:pt idx="38517">
                  <c:v>2021.7</c:v>
                </c:pt>
                <c:pt idx="38518">
                  <c:v>2032.01</c:v>
                </c:pt>
                <c:pt idx="38519">
                  <c:v>1958.19</c:v>
                </c:pt>
                <c:pt idx="38520">
                  <c:v>2284.5700000000002</c:v>
                </c:pt>
                <c:pt idx="38521">
                  <c:v>4025.3</c:v>
                </c:pt>
                <c:pt idx="38522">
                  <c:v>0.62</c:v>
                </c:pt>
                <c:pt idx="38523">
                  <c:v>1447.42</c:v>
                </c:pt>
                <c:pt idx="38524">
                  <c:v>2149.7800000000002</c:v>
                </c:pt>
                <c:pt idx="38525">
                  <c:v>1788.41</c:v>
                </c:pt>
                <c:pt idx="38526">
                  <c:v>2457.09</c:v>
                </c:pt>
                <c:pt idx="38527">
                  <c:v>1382.55</c:v>
                </c:pt>
                <c:pt idx="38528">
                  <c:v>1893.79</c:v>
                </c:pt>
                <c:pt idx="38529">
                  <c:v>2046.13</c:v>
                </c:pt>
                <c:pt idx="38530">
                  <c:v>2110.52</c:v>
                </c:pt>
                <c:pt idx="38531">
                  <c:v>1960.86</c:v>
                </c:pt>
                <c:pt idx="38532">
                  <c:v>2110.9499999999998</c:v>
                </c:pt>
                <c:pt idx="38533">
                  <c:v>1954.85</c:v>
                </c:pt>
                <c:pt idx="38534">
                  <c:v>2232.4299999999998</c:v>
                </c:pt>
                <c:pt idx="38535">
                  <c:v>2247.7600000000002</c:v>
                </c:pt>
                <c:pt idx="38536">
                  <c:v>1833.68</c:v>
                </c:pt>
                <c:pt idx="38537">
                  <c:v>1285.56</c:v>
                </c:pt>
                <c:pt idx="38538">
                  <c:v>2746.45</c:v>
                </c:pt>
                <c:pt idx="38539">
                  <c:v>2091.06</c:v>
                </c:pt>
                <c:pt idx="38540">
                  <c:v>2050.25</c:v>
                </c:pt>
                <c:pt idx="38541">
                  <c:v>1855.38</c:v>
                </c:pt>
                <c:pt idx="38542">
                  <c:v>2047.18</c:v>
                </c:pt>
                <c:pt idx="38543">
                  <c:v>1445.96</c:v>
                </c:pt>
                <c:pt idx="38544">
                  <c:v>2016.24</c:v>
                </c:pt>
                <c:pt idx="38545">
                  <c:v>1294.56</c:v>
                </c:pt>
                <c:pt idx="38546">
                  <c:v>2131.81</c:v>
                </c:pt>
                <c:pt idx="38547">
                  <c:v>1789.16</c:v>
                </c:pt>
                <c:pt idx="38548">
                  <c:v>1765.16</c:v>
                </c:pt>
                <c:pt idx="38549">
                  <c:v>1809.72</c:v>
                </c:pt>
                <c:pt idx="38550">
                  <c:v>1916.55</c:v>
                </c:pt>
                <c:pt idx="38551">
                  <c:v>2147.34</c:v>
                </c:pt>
                <c:pt idx="38552">
                  <c:v>4000.16</c:v>
                </c:pt>
                <c:pt idx="38553">
                  <c:v>2873.18</c:v>
                </c:pt>
                <c:pt idx="38554">
                  <c:v>1644.18</c:v>
                </c:pt>
                <c:pt idx="38555">
                  <c:v>2163.48</c:v>
                </c:pt>
                <c:pt idx="38556">
                  <c:v>1670.16</c:v>
                </c:pt>
                <c:pt idx="38557">
                  <c:v>1613.2</c:v>
                </c:pt>
                <c:pt idx="38558">
                  <c:v>2350.48</c:v>
                </c:pt>
                <c:pt idx="38559">
                  <c:v>1968.29</c:v>
                </c:pt>
                <c:pt idx="38560">
                  <c:v>1781.3</c:v>
                </c:pt>
                <c:pt idx="38561">
                  <c:v>1613.05</c:v>
                </c:pt>
                <c:pt idx="38562">
                  <c:v>1814.72</c:v>
                </c:pt>
                <c:pt idx="38563">
                  <c:v>2162.3200000000002</c:v>
                </c:pt>
                <c:pt idx="38564">
                  <c:v>1835.51</c:v>
                </c:pt>
                <c:pt idx="38565">
                  <c:v>1746.47</c:v>
                </c:pt>
                <c:pt idx="38566">
                  <c:v>1906.24</c:v>
                </c:pt>
                <c:pt idx="38567">
                  <c:v>1841.41</c:v>
                </c:pt>
                <c:pt idx="38568">
                  <c:v>1620.23</c:v>
                </c:pt>
                <c:pt idx="38569">
                  <c:v>1870.64</c:v>
                </c:pt>
                <c:pt idx="38570">
                  <c:v>2195.62</c:v>
                </c:pt>
                <c:pt idx="38571">
                  <c:v>2415.09</c:v>
                </c:pt>
                <c:pt idx="38572">
                  <c:v>2219.4</c:v>
                </c:pt>
                <c:pt idx="38573">
                  <c:v>1844.83</c:v>
                </c:pt>
                <c:pt idx="38574">
                  <c:v>1247.72</c:v>
                </c:pt>
                <c:pt idx="38575">
                  <c:v>1807.6</c:v>
                </c:pt>
                <c:pt idx="38576">
                  <c:v>1705.79</c:v>
                </c:pt>
                <c:pt idx="38577">
                  <c:v>1948.3</c:v>
                </c:pt>
                <c:pt idx="38578">
                  <c:v>1264.3399999999999</c:v>
                </c:pt>
                <c:pt idx="38579">
                  <c:v>2046.16</c:v>
                </c:pt>
                <c:pt idx="38580">
                  <c:v>1905.18</c:v>
                </c:pt>
                <c:pt idx="38581">
                  <c:v>1852.54</c:v>
                </c:pt>
                <c:pt idx="38582">
                  <c:v>2118.48</c:v>
                </c:pt>
                <c:pt idx="38583">
                  <c:v>1682.78</c:v>
                </c:pt>
                <c:pt idx="38584">
                  <c:v>1880.34</c:v>
                </c:pt>
                <c:pt idx="38585">
                  <c:v>1868.03</c:v>
                </c:pt>
                <c:pt idx="38586">
                  <c:v>2203.65</c:v>
                </c:pt>
                <c:pt idx="38587">
                  <c:v>1676.51</c:v>
                </c:pt>
                <c:pt idx="38588">
                  <c:v>2182.5700000000002</c:v>
                </c:pt>
                <c:pt idx="38589">
                  <c:v>2016.11</c:v>
                </c:pt>
                <c:pt idx="38590">
                  <c:v>1562.83</c:v>
                </c:pt>
                <c:pt idx="38591">
                  <c:v>1924.53</c:v>
                </c:pt>
                <c:pt idx="38592">
                  <c:v>2448.46</c:v>
                </c:pt>
                <c:pt idx="38593">
                  <c:v>1766.59</c:v>
                </c:pt>
                <c:pt idx="38594">
                  <c:v>1988.1</c:v>
                </c:pt>
                <c:pt idx="38595">
                  <c:v>2054.89</c:v>
                </c:pt>
                <c:pt idx="38596">
                  <c:v>4587.55</c:v>
                </c:pt>
                <c:pt idx="38597">
                  <c:v>2832.11</c:v>
                </c:pt>
                <c:pt idx="38598">
                  <c:v>2497.75</c:v>
                </c:pt>
                <c:pt idx="38599">
                  <c:v>2533.83</c:v>
                </c:pt>
                <c:pt idx="38600">
                  <c:v>1941.03</c:v>
                </c:pt>
                <c:pt idx="38601">
                  <c:v>2670.35</c:v>
                </c:pt>
                <c:pt idx="38602">
                  <c:v>2825.88</c:v>
                </c:pt>
                <c:pt idx="38603">
                  <c:v>1887.19</c:v>
                </c:pt>
                <c:pt idx="38604">
                  <c:v>2267.21</c:v>
                </c:pt>
                <c:pt idx="38605">
                  <c:v>1926.64</c:v>
                </c:pt>
                <c:pt idx="38606">
                  <c:v>2602.02</c:v>
                </c:pt>
                <c:pt idx="38607">
                  <c:v>1794.46</c:v>
                </c:pt>
                <c:pt idx="38608">
                  <c:v>1881.7</c:v>
                </c:pt>
                <c:pt idx="38609">
                  <c:v>1796.88</c:v>
                </c:pt>
                <c:pt idx="38610">
                  <c:v>1436.34</c:v>
                </c:pt>
                <c:pt idx="38611">
                  <c:v>1740.17</c:v>
                </c:pt>
                <c:pt idx="38612">
                  <c:v>2026.99</c:v>
                </c:pt>
                <c:pt idx="38613">
                  <c:v>1450.04</c:v>
                </c:pt>
                <c:pt idx="38614">
                  <c:v>2053.79</c:v>
                </c:pt>
                <c:pt idx="38615">
                  <c:v>2214.1799999999998</c:v>
                </c:pt>
                <c:pt idx="38616">
                  <c:v>2043.39</c:v>
                </c:pt>
                <c:pt idx="38617">
                  <c:v>2058.19</c:v>
                </c:pt>
                <c:pt idx="38618">
                  <c:v>1901.18</c:v>
                </c:pt>
                <c:pt idx="38619">
                  <c:v>2386.13</c:v>
                </c:pt>
                <c:pt idx="38620">
                  <c:v>1709.3</c:v>
                </c:pt>
                <c:pt idx="38621">
                  <c:v>1887.92</c:v>
                </c:pt>
                <c:pt idx="38622">
                  <c:v>2075.37</c:v>
                </c:pt>
                <c:pt idx="38623">
                  <c:v>1754.85</c:v>
                </c:pt>
                <c:pt idx="38624">
                  <c:v>2067.34</c:v>
                </c:pt>
                <c:pt idx="38625">
                  <c:v>1976.98</c:v>
                </c:pt>
                <c:pt idx="38626">
                  <c:v>1867.61</c:v>
                </c:pt>
                <c:pt idx="38627">
                  <c:v>1561.38</c:v>
                </c:pt>
                <c:pt idx="38628">
                  <c:v>2189.25</c:v>
                </c:pt>
                <c:pt idx="38629">
                  <c:v>1549.38</c:v>
                </c:pt>
                <c:pt idx="38630">
                  <c:v>2543.96</c:v>
                </c:pt>
                <c:pt idx="38631">
                  <c:v>2053</c:v>
                </c:pt>
                <c:pt idx="38632">
                  <c:v>1661.68</c:v>
                </c:pt>
                <c:pt idx="38633">
                  <c:v>1936.3</c:v>
                </c:pt>
                <c:pt idx="38634">
                  <c:v>1703.79</c:v>
                </c:pt>
                <c:pt idx="38635">
                  <c:v>2151.7800000000002</c:v>
                </c:pt>
                <c:pt idx="38636">
                  <c:v>2092.88</c:v>
                </c:pt>
                <c:pt idx="38637">
                  <c:v>1737.7</c:v>
                </c:pt>
                <c:pt idx="38638">
                  <c:v>1814.62</c:v>
                </c:pt>
                <c:pt idx="38639">
                  <c:v>3314.56</c:v>
                </c:pt>
                <c:pt idx="38640">
                  <c:v>2738.48</c:v>
                </c:pt>
                <c:pt idx="38641">
                  <c:v>1762.24</c:v>
                </c:pt>
                <c:pt idx="38642">
                  <c:v>1671.53</c:v>
                </c:pt>
                <c:pt idx="38643">
                  <c:v>1617.33</c:v>
                </c:pt>
                <c:pt idx="38644">
                  <c:v>2191.02</c:v>
                </c:pt>
                <c:pt idx="38645">
                  <c:v>1921.02</c:v>
                </c:pt>
                <c:pt idx="38646">
                  <c:v>1617.33</c:v>
                </c:pt>
                <c:pt idx="38647">
                  <c:v>2294.61</c:v>
                </c:pt>
                <c:pt idx="38648">
                  <c:v>1952.61</c:v>
                </c:pt>
                <c:pt idx="38649">
                  <c:v>2596.0500000000002</c:v>
                </c:pt>
                <c:pt idx="38650">
                  <c:v>2208.64</c:v>
                </c:pt>
                <c:pt idx="38651">
                  <c:v>4521.88</c:v>
                </c:pt>
                <c:pt idx="38652">
                  <c:v>3280.07</c:v>
                </c:pt>
                <c:pt idx="38653">
                  <c:v>2264.2600000000002</c:v>
                </c:pt>
                <c:pt idx="38654">
                  <c:v>2591.04</c:v>
                </c:pt>
                <c:pt idx="38655">
                  <c:v>2239</c:v>
                </c:pt>
                <c:pt idx="38656">
                  <c:v>2458.62</c:v>
                </c:pt>
                <c:pt idx="38657">
                  <c:v>2940.43</c:v>
                </c:pt>
                <c:pt idx="38658">
                  <c:v>2875.23</c:v>
                </c:pt>
                <c:pt idx="38659">
                  <c:v>2888.85</c:v>
                </c:pt>
                <c:pt idx="38660">
                  <c:v>1541.14</c:v>
                </c:pt>
                <c:pt idx="38661">
                  <c:v>2717.23</c:v>
                </c:pt>
                <c:pt idx="38662">
                  <c:v>2104.2399999999998</c:v>
                </c:pt>
                <c:pt idx="38663">
                  <c:v>1887.48</c:v>
                </c:pt>
                <c:pt idx="38664">
                  <c:v>2682.91</c:v>
                </c:pt>
                <c:pt idx="38665">
                  <c:v>2258.8000000000002</c:v>
                </c:pt>
                <c:pt idx="38666">
                  <c:v>1734.95</c:v>
                </c:pt>
                <c:pt idx="38667">
                  <c:v>2022.03</c:v>
                </c:pt>
                <c:pt idx="38668">
                  <c:v>1785.08</c:v>
                </c:pt>
                <c:pt idx="38669">
                  <c:v>2329.42</c:v>
                </c:pt>
                <c:pt idx="38670">
                  <c:v>2619.59</c:v>
                </c:pt>
                <c:pt idx="38671">
                  <c:v>2002.78</c:v>
                </c:pt>
                <c:pt idx="38672">
                  <c:v>2057.94</c:v>
                </c:pt>
                <c:pt idx="38673">
                  <c:v>1947.96</c:v>
                </c:pt>
                <c:pt idx="38674">
                  <c:v>1582.66</c:v>
                </c:pt>
                <c:pt idx="38675">
                  <c:v>2020.87</c:v>
                </c:pt>
                <c:pt idx="38676">
                  <c:v>1657.21</c:v>
                </c:pt>
                <c:pt idx="38677">
                  <c:v>2444.38</c:v>
                </c:pt>
                <c:pt idx="38678">
                  <c:v>1710.11</c:v>
                </c:pt>
                <c:pt idx="38679">
                  <c:v>1996.98</c:v>
                </c:pt>
                <c:pt idx="38680">
                  <c:v>2380.7600000000002</c:v>
                </c:pt>
                <c:pt idx="38681">
                  <c:v>2020.05</c:v>
                </c:pt>
                <c:pt idx="38682">
                  <c:v>2061.67</c:v>
                </c:pt>
                <c:pt idx="38683">
                  <c:v>4735.3599999999997</c:v>
                </c:pt>
                <c:pt idx="38684">
                  <c:v>3404.12</c:v>
                </c:pt>
                <c:pt idx="38685">
                  <c:v>2477.7399999999998</c:v>
                </c:pt>
                <c:pt idx="38686">
                  <c:v>2008.19</c:v>
                </c:pt>
                <c:pt idx="38687">
                  <c:v>2582.73</c:v>
                </c:pt>
                <c:pt idx="38688">
                  <c:v>1959.8</c:v>
                </c:pt>
                <c:pt idx="38689">
                  <c:v>1855.19</c:v>
                </c:pt>
                <c:pt idx="38690">
                  <c:v>2127.17</c:v>
                </c:pt>
                <c:pt idx="38691">
                  <c:v>2028.73</c:v>
                </c:pt>
                <c:pt idx="38692">
                  <c:v>1740.59</c:v>
                </c:pt>
                <c:pt idx="38693">
                  <c:v>2726.08</c:v>
                </c:pt>
                <c:pt idx="38694">
                  <c:v>4101.1899999999996</c:v>
                </c:pt>
                <c:pt idx="38695">
                  <c:v>129.75</c:v>
                </c:pt>
                <c:pt idx="38696">
                  <c:v>1974.6</c:v>
                </c:pt>
                <c:pt idx="38697">
                  <c:v>1922.73</c:v>
                </c:pt>
                <c:pt idx="38698">
                  <c:v>1674.65</c:v>
                </c:pt>
                <c:pt idx="38699">
                  <c:v>1772.29</c:v>
                </c:pt>
                <c:pt idx="38700">
                  <c:v>2092.96</c:v>
                </c:pt>
                <c:pt idx="38701">
                  <c:v>2533.7600000000002</c:v>
                </c:pt>
                <c:pt idx="38702">
                  <c:v>2173.4299999999998</c:v>
                </c:pt>
                <c:pt idx="38703">
                  <c:v>2008.8</c:v>
                </c:pt>
                <c:pt idx="38704">
                  <c:v>1784.89</c:v>
                </c:pt>
                <c:pt idx="38705">
                  <c:v>2212.2600000000002</c:v>
                </c:pt>
                <c:pt idx="38706">
                  <c:v>2281.2800000000002</c:v>
                </c:pt>
                <c:pt idx="38707">
                  <c:v>2449.13</c:v>
                </c:pt>
                <c:pt idx="38708">
                  <c:v>1809.19</c:v>
                </c:pt>
                <c:pt idx="38709">
                  <c:v>2453.54</c:v>
                </c:pt>
                <c:pt idx="38710">
                  <c:v>1964.17</c:v>
                </c:pt>
                <c:pt idx="38711">
                  <c:v>2329.79</c:v>
                </c:pt>
                <c:pt idx="38712">
                  <c:v>2240.3000000000002</c:v>
                </c:pt>
                <c:pt idx="38713">
                  <c:v>2080.52</c:v>
                </c:pt>
                <c:pt idx="38714">
                  <c:v>2174.94</c:v>
                </c:pt>
                <c:pt idx="38715">
                  <c:v>2075.36</c:v>
                </c:pt>
                <c:pt idx="38716">
                  <c:v>2246.5</c:v>
                </c:pt>
                <c:pt idx="38717">
                  <c:v>2076.9299999999998</c:v>
                </c:pt>
                <c:pt idx="38718">
                  <c:v>1898.16</c:v>
                </c:pt>
                <c:pt idx="38719">
                  <c:v>3555.74</c:v>
                </c:pt>
                <c:pt idx="38720">
                  <c:v>4273.75</c:v>
                </c:pt>
                <c:pt idx="38721">
                  <c:v>2946</c:v>
                </c:pt>
                <c:pt idx="38722">
                  <c:v>2338.16</c:v>
                </c:pt>
                <c:pt idx="38723">
                  <c:v>810.67</c:v>
                </c:pt>
                <c:pt idx="38724">
                  <c:v>2440.91</c:v>
                </c:pt>
                <c:pt idx="38725">
                  <c:v>1690.72</c:v>
                </c:pt>
                <c:pt idx="38726">
                  <c:v>1536.78</c:v>
                </c:pt>
                <c:pt idx="38727">
                  <c:v>1911.47</c:v>
                </c:pt>
                <c:pt idx="38728">
                  <c:v>1661.57</c:v>
                </c:pt>
                <c:pt idx="38729">
                  <c:v>2025.88</c:v>
                </c:pt>
                <c:pt idx="38730">
                  <c:v>1841.93</c:v>
                </c:pt>
                <c:pt idx="38731">
                  <c:v>3097.44</c:v>
                </c:pt>
                <c:pt idx="38732">
                  <c:v>2623.63</c:v>
                </c:pt>
                <c:pt idx="38733">
                  <c:v>1961.64</c:v>
                </c:pt>
                <c:pt idx="38734">
                  <c:v>1600.83</c:v>
                </c:pt>
                <c:pt idx="38735">
                  <c:v>2002.58</c:v>
                </c:pt>
                <c:pt idx="38736">
                  <c:v>1689.9</c:v>
                </c:pt>
                <c:pt idx="38737">
                  <c:v>2168.9899999999998</c:v>
                </c:pt>
                <c:pt idx="38738">
                  <c:v>2058.19</c:v>
                </c:pt>
                <c:pt idx="38739">
                  <c:v>1647.68</c:v>
                </c:pt>
                <c:pt idx="38740">
                  <c:v>1969.75</c:v>
                </c:pt>
                <c:pt idx="38741">
                  <c:v>1880.52</c:v>
                </c:pt>
                <c:pt idx="38742">
                  <c:v>1901.51</c:v>
                </c:pt>
                <c:pt idx="38743">
                  <c:v>1952.7</c:v>
                </c:pt>
                <c:pt idx="38744">
                  <c:v>1650.88</c:v>
                </c:pt>
                <c:pt idx="38745">
                  <c:v>2868.25</c:v>
                </c:pt>
                <c:pt idx="38746">
                  <c:v>2171.89</c:v>
                </c:pt>
                <c:pt idx="38747">
                  <c:v>1588.1</c:v>
                </c:pt>
                <c:pt idx="38748">
                  <c:v>1731.39</c:v>
                </c:pt>
                <c:pt idx="38749">
                  <c:v>1662.35</c:v>
                </c:pt>
                <c:pt idx="38750">
                  <c:v>1663.61</c:v>
                </c:pt>
                <c:pt idx="38751">
                  <c:v>1551.31</c:v>
                </c:pt>
                <c:pt idx="38752">
                  <c:v>1644.66</c:v>
                </c:pt>
                <c:pt idx="38753">
                  <c:v>1714.43</c:v>
                </c:pt>
                <c:pt idx="38754">
                  <c:v>1945.13</c:v>
                </c:pt>
                <c:pt idx="38755">
                  <c:v>2048.56</c:v>
                </c:pt>
                <c:pt idx="38756">
                  <c:v>1903.34</c:v>
                </c:pt>
                <c:pt idx="38757">
                  <c:v>2081.64</c:v>
                </c:pt>
                <c:pt idx="38758">
                  <c:v>1436.8</c:v>
                </c:pt>
                <c:pt idx="38759">
                  <c:v>2179.91</c:v>
                </c:pt>
                <c:pt idx="38760">
                  <c:v>2662.71</c:v>
                </c:pt>
                <c:pt idx="38761">
                  <c:v>2151.12</c:v>
                </c:pt>
                <c:pt idx="38762">
                  <c:v>2263.35</c:v>
                </c:pt>
                <c:pt idx="38763">
                  <c:v>1650.49</c:v>
                </c:pt>
                <c:pt idx="38764">
                  <c:v>1985.08</c:v>
                </c:pt>
                <c:pt idx="38765">
                  <c:v>2063.5500000000002</c:v>
                </c:pt>
                <c:pt idx="38766">
                  <c:v>2072.91</c:v>
                </c:pt>
                <c:pt idx="38767">
                  <c:v>1719.16</c:v>
                </c:pt>
                <c:pt idx="38768">
                  <c:v>2257.6799999999998</c:v>
                </c:pt>
                <c:pt idx="38769">
                  <c:v>2874.56</c:v>
                </c:pt>
                <c:pt idx="38770">
                  <c:v>2239.62</c:v>
                </c:pt>
                <c:pt idx="38771">
                  <c:v>2210.34</c:v>
                </c:pt>
                <c:pt idx="38772">
                  <c:v>2101.2800000000002</c:v>
                </c:pt>
                <c:pt idx="38773">
                  <c:v>1302.92</c:v>
                </c:pt>
                <c:pt idx="38774">
                  <c:v>1772.04</c:v>
                </c:pt>
                <c:pt idx="38775">
                  <c:v>1690.71</c:v>
                </c:pt>
                <c:pt idx="38776">
                  <c:v>2022.74</c:v>
                </c:pt>
                <c:pt idx="38777">
                  <c:v>1956.41</c:v>
                </c:pt>
                <c:pt idx="38778">
                  <c:v>1693.05</c:v>
                </c:pt>
                <c:pt idx="38779">
                  <c:v>1729.56</c:v>
                </c:pt>
                <c:pt idx="38780">
                  <c:v>2043.58</c:v>
                </c:pt>
                <c:pt idx="38781">
                  <c:v>2141.09</c:v>
                </c:pt>
                <c:pt idx="38782">
                  <c:v>2138.63</c:v>
                </c:pt>
                <c:pt idx="38783">
                  <c:v>2565.3200000000002</c:v>
                </c:pt>
                <c:pt idx="38784">
                  <c:v>2261.08</c:v>
                </c:pt>
                <c:pt idx="38785">
                  <c:v>2128.91</c:v>
                </c:pt>
                <c:pt idx="38786">
                  <c:v>1749.47</c:v>
                </c:pt>
                <c:pt idx="38787">
                  <c:v>2636.73</c:v>
                </c:pt>
                <c:pt idx="38788">
                  <c:v>2455.21</c:v>
                </c:pt>
                <c:pt idx="38789">
                  <c:v>2109.5300000000002</c:v>
                </c:pt>
                <c:pt idx="38790">
                  <c:v>1594.23</c:v>
                </c:pt>
                <c:pt idx="38791">
                  <c:v>2704.62</c:v>
                </c:pt>
                <c:pt idx="38792">
                  <c:v>1850.69</c:v>
                </c:pt>
                <c:pt idx="38793">
                  <c:v>1765.36</c:v>
                </c:pt>
                <c:pt idx="38794">
                  <c:v>1497.75</c:v>
                </c:pt>
                <c:pt idx="38795">
                  <c:v>2367.48</c:v>
                </c:pt>
                <c:pt idx="38796">
                  <c:v>1690.4</c:v>
                </c:pt>
                <c:pt idx="38797">
                  <c:v>2171.34</c:v>
                </c:pt>
                <c:pt idx="38798">
                  <c:v>2222.4899999999998</c:v>
                </c:pt>
                <c:pt idx="38799">
                  <c:v>1615.82</c:v>
                </c:pt>
                <c:pt idx="38800">
                  <c:v>2099.27</c:v>
                </c:pt>
                <c:pt idx="38801">
                  <c:v>1795.12</c:v>
                </c:pt>
                <c:pt idx="38802">
                  <c:v>1927.78</c:v>
                </c:pt>
                <c:pt idx="38803">
                  <c:v>2309.0500000000002</c:v>
                </c:pt>
                <c:pt idx="38804">
                  <c:v>2448.35</c:v>
                </c:pt>
                <c:pt idx="38805">
                  <c:v>1796.34</c:v>
                </c:pt>
                <c:pt idx="38806">
                  <c:v>1742.2</c:v>
                </c:pt>
                <c:pt idx="38807">
                  <c:v>1958.35</c:v>
                </c:pt>
                <c:pt idx="38808">
                  <c:v>2320.13</c:v>
                </c:pt>
                <c:pt idx="38809">
                  <c:v>1884.34</c:v>
                </c:pt>
                <c:pt idx="38810">
                  <c:v>1944.93</c:v>
                </c:pt>
                <c:pt idx="38811">
                  <c:v>2248.0100000000002</c:v>
                </c:pt>
                <c:pt idx="38812">
                  <c:v>3669.53</c:v>
                </c:pt>
                <c:pt idx="38813">
                  <c:v>2097.12</c:v>
                </c:pt>
                <c:pt idx="38814">
                  <c:v>1787.37</c:v>
                </c:pt>
                <c:pt idx="38815">
                  <c:v>1824.55</c:v>
                </c:pt>
                <c:pt idx="38816">
                  <c:v>1870.37</c:v>
                </c:pt>
                <c:pt idx="38817">
                  <c:v>2539.8200000000002</c:v>
                </c:pt>
                <c:pt idx="38818">
                  <c:v>2016.19</c:v>
                </c:pt>
                <c:pt idx="38819">
                  <c:v>1694.69</c:v>
                </c:pt>
                <c:pt idx="38820">
                  <c:v>1729.74</c:v>
                </c:pt>
                <c:pt idx="38821">
                  <c:v>2074.75</c:v>
                </c:pt>
                <c:pt idx="38822">
                  <c:v>2037.31</c:v>
                </c:pt>
                <c:pt idx="38823">
                  <c:v>1699.64</c:v>
                </c:pt>
                <c:pt idx="38824">
                  <c:v>2512.54</c:v>
                </c:pt>
                <c:pt idx="38825">
                  <c:v>2040.68</c:v>
                </c:pt>
                <c:pt idx="38826">
                  <c:v>1563.58</c:v>
                </c:pt>
                <c:pt idx="38827">
                  <c:v>2679.75</c:v>
                </c:pt>
                <c:pt idx="38828">
                  <c:v>2109.4699999999998</c:v>
                </c:pt>
                <c:pt idx="38829">
                  <c:v>1596.3</c:v>
                </c:pt>
                <c:pt idx="38830">
                  <c:v>1902.8</c:v>
                </c:pt>
                <c:pt idx="38831">
                  <c:v>1717.43</c:v>
                </c:pt>
                <c:pt idx="38832">
                  <c:v>1958.87</c:v>
                </c:pt>
                <c:pt idx="38833">
                  <c:v>1778.64</c:v>
                </c:pt>
                <c:pt idx="38834">
                  <c:v>2012.95</c:v>
                </c:pt>
                <c:pt idx="38835">
                  <c:v>1739.63</c:v>
                </c:pt>
                <c:pt idx="38836">
                  <c:v>2011.64</c:v>
                </c:pt>
                <c:pt idx="38837">
                  <c:v>1767.65</c:v>
                </c:pt>
                <c:pt idx="38838">
                  <c:v>2283.38</c:v>
                </c:pt>
                <c:pt idx="38839">
                  <c:v>1347.17</c:v>
                </c:pt>
                <c:pt idx="38840">
                  <c:v>1953.38</c:v>
                </c:pt>
                <c:pt idx="38841">
                  <c:v>2391.65</c:v>
                </c:pt>
                <c:pt idx="38842">
                  <c:v>1813.86</c:v>
                </c:pt>
                <c:pt idx="38843">
                  <c:v>1811.69</c:v>
                </c:pt>
                <c:pt idx="38844">
                  <c:v>1859.25</c:v>
                </c:pt>
                <c:pt idx="38845">
                  <c:v>2121.46</c:v>
                </c:pt>
                <c:pt idx="38846">
                  <c:v>1904.91</c:v>
                </c:pt>
                <c:pt idx="38847">
                  <c:v>1628.82</c:v>
                </c:pt>
                <c:pt idx="38848">
                  <c:v>2211.12</c:v>
                </c:pt>
                <c:pt idx="38849">
                  <c:v>1805.58</c:v>
                </c:pt>
                <c:pt idx="38850">
                  <c:v>1936.2</c:v>
                </c:pt>
                <c:pt idx="38851">
                  <c:v>2108.08</c:v>
                </c:pt>
                <c:pt idx="38852">
                  <c:v>1736.34</c:v>
                </c:pt>
                <c:pt idx="38853">
                  <c:v>1899.97</c:v>
                </c:pt>
                <c:pt idx="38854">
                  <c:v>2209.2199999999998</c:v>
                </c:pt>
                <c:pt idx="38855">
                  <c:v>2631.62</c:v>
                </c:pt>
                <c:pt idx="38856">
                  <c:v>1569.24</c:v>
                </c:pt>
                <c:pt idx="38857">
                  <c:v>1944.1</c:v>
                </c:pt>
                <c:pt idx="38858">
                  <c:v>2395.31</c:v>
                </c:pt>
                <c:pt idx="38859">
                  <c:v>1858.27</c:v>
                </c:pt>
                <c:pt idx="38860">
                  <c:v>2283.6</c:v>
                </c:pt>
                <c:pt idx="38861">
                  <c:v>2139.06</c:v>
                </c:pt>
                <c:pt idx="38862">
                  <c:v>1917.47</c:v>
                </c:pt>
                <c:pt idx="38863">
                  <c:v>1981.19</c:v>
                </c:pt>
                <c:pt idx="38864">
                  <c:v>2181.38</c:v>
                </c:pt>
                <c:pt idx="38865">
                  <c:v>1708.29</c:v>
                </c:pt>
                <c:pt idx="38866">
                  <c:v>1702.27</c:v>
                </c:pt>
                <c:pt idx="38867">
                  <c:v>247.43</c:v>
                </c:pt>
                <c:pt idx="38868">
                  <c:v>1475.88</c:v>
                </c:pt>
                <c:pt idx="38869">
                  <c:v>1894.04</c:v>
                </c:pt>
                <c:pt idx="38870">
                  <c:v>1420.47</c:v>
                </c:pt>
                <c:pt idx="38871">
                  <c:v>1545.56</c:v>
                </c:pt>
                <c:pt idx="38872">
                  <c:v>1562.58</c:v>
                </c:pt>
                <c:pt idx="38873">
                  <c:v>2098.2800000000002</c:v>
                </c:pt>
                <c:pt idx="38874">
                  <c:v>2582.46</c:v>
                </c:pt>
                <c:pt idx="38875">
                  <c:v>2395.89</c:v>
                </c:pt>
                <c:pt idx="38876">
                  <c:v>2671.93</c:v>
                </c:pt>
                <c:pt idx="38877">
                  <c:v>1755.23</c:v>
                </c:pt>
                <c:pt idx="38878">
                  <c:v>1443.97</c:v>
                </c:pt>
                <c:pt idx="38879">
                  <c:v>1521.97</c:v>
                </c:pt>
                <c:pt idx="38880">
                  <c:v>1854.33</c:v>
                </c:pt>
                <c:pt idx="38881">
                  <c:v>2252.5700000000002</c:v>
                </c:pt>
                <c:pt idx="38882">
                  <c:v>1793.16</c:v>
                </c:pt>
                <c:pt idx="38883">
                  <c:v>1646.9</c:v>
                </c:pt>
                <c:pt idx="38884">
                  <c:v>2097.7199999999998</c:v>
                </c:pt>
                <c:pt idx="38885">
                  <c:v>1826.64</c:v>
                </c:pt>
                <c:pt idx="38886">
                  <c:v>2380.81</c:v>
                </c:pt>
                <c:pt idx="38887">
                  <c:v>2036.39</c:v>
                </c:pt>
                <c:pt idx="38888">
                  <c:v>1919.06</c:v>
                </c:pt>
                <c:pt idx="38889">
                  <c:v>2082.87</c:v>
                </c:pt>
                <c:pt idx="38890">
                  <c:v>2170.37</c:v>
                </c:pt>
                <c:pt idx="38891">
                  <c:v>2565.0500000000002</c:v>
                </c:pt>
                <c:pt idx="38892">
                  <c:v>1778.22</c:v>
                </c:pt>
                <c:pt idx="38893">
                  <c:v>2132.0300000000002</c:v>
                </c:pt>
                <c:pt idx="38894">
                  <c:v>1833.86</c:v>
                </c:pt>
                <c:pt idx="38895">
                  <c:v>1785.48</c:v>
                </c:pt>
                <c:pt idx="38896">
                  <c:v>1698.47</c:v>
                </c:pt>
                <c:pt idx="38897">
                  <c:v>4563.74</c:v>
                </c:pt>
                <c:pt idx="38898">
                  <c:v>1786.38</c:v>
                </c:pt>
                <c:pt idx="38899">
                  <c:v>2016.54</c:v>
                </c:pt>
                <c:pt idx="38900">
                  <c:v>1889.51</c:v>
                </c:pt>
                <c:pt idx="38901">
                  <c:v>2055.6999999999998</c:v>
                </c:pt>
                <c:pt idx="38902">
                  <c:v>2149.0100000000002</c:v>
                </c:pt>
                <c:pt idx="38903">
                  <c:v>1881.65</c:v>
                </c:pt>
                <c:pt idx="38904">
                  <c:v>2191.6999999999998</c:v>
                </c:pt>
                <c:pt idx="38905">
                  <c:v>1545.97</c:v>
                </c:pt>
                <c:pt idx="38906">
                  <c:v>1879.05</c:v>
                </c:pt>
                <c:pt idx="38907">
                  <c:v>1820.41</c:v>
                </c:pt>
                <c:pt idx="38908">
                  <c:v>1952.21</c:v>
                </c:pt>
                <c:pt idx="38909">
                  <c:v>2318.04</c:v>
                </c:pt>
                <c:pt idx="38910">
                  <c:v>1906.99</c:v>
                </c:pt>
                <c:pt idx="38911">
                  <c:v>2307.66</c:v>
                </c:pt>
                <c:pt idx="38912">
                  <c:v>1788.25</c:v>
                </c:pt>
                <c:pt idx="38913">
                  <c:v>1969.88</c:v>
                </c:pt>
                <c:pt idx="38914">
                  <c:v>1917.53</c:v>
                </c:pt>
                <c:pt idx="38915">
                  <c:v>2147.46</c:v>
                </c:pt>
                <c:pt idx="38916">
                  <c:v>3429.17</c:v>
                </c:pt>
                <c:pt idx="38917">
                  <c:v>7969.04</c:v>
                </c:pt>
                <c:pt idx="38918">
                  <c:v>2773.99</c:v>
                </c:pt>
                <c:pt idx="38919">
                  <c:v>4554.8100000000004</c:v>
                </c:pt>
                <c:pt idx="38920">
                  <c:v>3121.93</c:v>
                </c:pt>
                <c:pt idx="38921">
                  <c:v>7751.39</c:v>
                </c:pt>
                <c:pt idx="38922">
                  <c:v>3518.84</c:v>
                </c:pt>
                <c:pt idx="38923">
                  <c:v>3746.36</c:v>
                </c:pt>
                <c:pt idx="38924">
                  <c:v>3062.74</c:v>
                </c:pt>
                <c:pt idx="38925">
                  <c:v>2590.4499999999998</c:v>
                </c:pt>
                <c:pt idx="38926">
                  <c:v>3931.23</c:v>
                </c:pt>
                <c:pt idx="38927">
                  <c:v>2206.6799999999998</c:v>
                </c:pt>
                <c:pt idx="38928">
                  <c:v>4073.1</c:v>
                </c:pt>
                <c:pt idx="38929">
                  <c:v>3765.18</c:v>
                </c:pt>
                <c:pt idx="38930">
                  <c:v>2728.76</c:v>
                </c:pt>
                <c:pt idx="38931">
                  <c:v>2477.96</c:v>
                </c:pt>
                <c:pt idx="38932">
                  <c:v>2318.08</c:v>
                </c:pt>
                <c:pt idx="38933">
                  <c:v>2803.26</c:v>
                </c:pt>
                <c:pt idx="38934">
                  <c:v>2575.4</c:v>
                </c:pt>
                <c:pt idx="38935">
                  <c:v>3099.45</c:v>
                </c:pt>
                <c:pt idx="38936">
                  <c:v>3222.38</c:v>
                </c:pt>
                <c:pt idx="38937">
                  <c:v>1881.03</c:v>
                </c:pt>
                <c:pt idx="38938">
                  <c:v>3705.26</c:v>
                </c:pt>
                <c:pt idx="38939">
                  <c:v>5795.79</c:v>
                </c:pt>
                <c:pt idx="38940">
                  <c:v>3965.09</c:v>
                </c:pt>
                <c:pt idx="38941">
                  <c:v>2377.0500000000002</c:v>
                </c:pt>
                <c:pt idx="38942">
                  <c:v>3941.01</c:v>
                </c:pt>
                <c:pt idx="38943">
                  <c:v>4151.9399999999996</c:v>
                </c:pt>
                <c:pt idx="38944">
                  <c:v>3832.25</c:v>
                </c:pt>
                <c:pt idx="38945">
                  <c:v>5694.45</c:v>
                </c:pt>
                <c:pt idx="38946">
                  <c:v>3945.01</c:v>
                </c:pt>
                <c:pt idx="38947">
                  <c:v>4725.1000000000004</c:v>
                </c:pt>
                <c:pt idx="38948">
                  <c:v>1473.03</c:v>
                </c:pt>
                <c:pt idx="38949">
                  <c:v>3274.51</c:v>
                </c:pt>
                <c:pt idx="38950">
                  <c:v>5852.12</c:v>
                </c:pt>
                <c:pt idx="38951">
                  <c:v>13246.61</c:v>
                </c:pt>
                <c:pt idx="38952">
                  <c:v>4197.3500000000004</c:v>
                </c:pt>
                <c:pt idx="38953">
                  <c:v>8448.35</c:v>
                </c:pt>
                <c:pt idx="38954">
                  <c:v>7040.2</c:v>
                </c:pt>
                <c:pt idx="38955">
                  <c:v>5601.87</c:v>
                </c:pt>
                <c:pt idx="38956">
                  <c:v>6012.15</c:v>
                </c:pt>
                <c:pt idx="38957">
                  <c:v>5291.72</c:v>
                </c:pt>
                <c:pt idx="38958">
                  <c:v>5736.23</c:v>
                </c:pt>
                <c:pt idx="38959">
                  <c:v>3892.1</c:v>
                </c:pt>
                <c:pt idx="38960">
                  <c:v>2761.77</c:v>
                </c:pt>
                <c:pt idx="38961">
                  <c:v>3433.5</c:v>
                </c:pt>
                <c:pt idx="38962">
                  <c:v>3058.17</c:v>
                </c:pt>
                <c:pt idx="38963">
                  <c:v>7506.09</c:v>
                </c:pt>
                <c:pt idx="38964">
                  <c:v>20536.13</c:v>
                </c:pt>
                <c:pt idx="38965">
                  <c:v>8121.43</c:v>
                </c:pt>
                <c:pt idx="38966">
                  <c:v>4261.87</c:v>
                </c:pt>
                <c:pt idx="38967">
                  <c:v>11574.84</c:v>
                </c:pt>
                <c:pt idx="38968">
                  <c:v>4450.08</c:v>
                </c:pt>
                <c:pt idx="38969">
                  <c:v>6675.29</c:v>
                </c:pt>
                <c:pt idx="38970">
                  <c:v>3616.54</c:v>
                </c:pt>
                <c:pt idx="38971">
                  <c:v>2468.12</c:v>
                </c:pt>
                <c:pt idx="38972">
                  <c:v>4074.04</c:v>
                </c:pt>
                <c:pt idx="38973">
                  <c:v>4551.96</c:v>
                </c:pt>
                <c:pt idx="38974">
                  <c:v>5537.31</c:v>
                </c:pt>
                <c:pt idx="38975">
                  <c:v>5897.22</c:v>
                </c:pt>
                <c:pt idx="38976">
                  <c:v>6986.81</c:v>
                </c:pt>
                <c:pt idx="38977">
                  <c:v>3847.56</c:v>
                </c:pt>
                <c:pt idx="38978">
                  <c:v>4288.66</c:v>
                </c:pt>
                <c:pt idx="38979">
                  <c:v>9430.69</c:v>
                </c:pt>
                <c:pt idx="38980">
                  <c:v>3171.54</c:v>
                </c:pt>
                <c:pt idx="38981">
                  <c:v>4946.4399999999996</c:v>
                </c:pt>
                <c:pt idx="38982">
                  <c:v>5328.41</c:v>
                </c:pt>
                <c:pt idx="38983">
                  <c:v>2098.8000000000002</c:v>
                </c:pt>
                <c:pt idx="38984">
                  <c:v>4150.79</c:v>
                </c:pt>
                <c:pt idx="38985">
                  <c:v>3280.09</c:v>
                </c:pt>
                <c:pt idx="38986">
                  <c:v>960.02</c:v>
                </c:pt>
                <c:pt idx="38987">
                  <c:v>1836.97</c:v>
                </c:pt>
                <c:pt idx="38988">
                  <c:v>1416.45</c:v>
                </c:pt>
                <c:pt idx="38989">
                  <c:v>1835.87</c:v>
                </c:pt>
                <c:pt idx="38990">
                  <c:v>1118.95</c:v>
                </c:pt>
                <c:pt idx="38991">
                  <c:v>1130.81</c:v>
                </c:pt>
                <c:pt idx="38992">
                  <c:v>1474.56</c:v>
                </c:pt>
                <c:pt idx="38993">
                  <c:v>1792.17</c:v>
                </c:pt>
                <c:pt idx="38994">
                  <c:v>988.72</c:v>
                </c:pt>
                <c:pt idx="38995">
                  <c:v>2386.09</c:v>
                </c:pt>
                <c:pt idx="38996">
                  <c:v>2105.7800000000002</c:v>
                </c:pt>
                <c:pt idx="38997">
                  <c:v>1977.03</c:v>
                </c:pt>
                <c:pt idx="38998">
                  <c:v>1474.17</c:v>
                </c:pt>
                <c:pt idx="38999">
                  <c:v>2265.73</c:v>
                </c:pt>
                <c:pt idx="39000">
                  <c:v>5424.97</c:v>
                </c:pt>
                <c:pt idx="39001">
                  <c:v>7003.99</c:v>
                </c:pt>
                <c:pt idx="39002">
                  <c:v>7932.41</c:v>
                </c:pt>
                <c:pt idx="39003">
                  <c:v>4327.1499999999996</c:v>
                </c:pt>
                <c:pt idx="39004">
                  <c:v>4074.33</c:v>
                </c:pt>
                <c:pt idx="39005">
                  <c:v>2986.64</c:v>
                </c:pt>
                <c:pt idx="39006">
                  <c:v>2489.66</c:v>
                </c:pt>
                <c:pt idx="39007">
                  <c:v>2304.39</c:v>
                </c:pt>
                <c:pt idx="39008">
                  <c:v>4408.3500000000004</c:v>
                </c:pt>
                <c:pt idx="39009">
                  <c:v>2988.33</c:v>
                </c:pt>
                <c:pt idx="39010">
                  <c:v>5132.88</c:v>
                </c:pt>
                <c:pt idx="39011">
                  <c:v>5500.37</c:v>
                </c:pt>
                <c:pt idx="39012">
                  <c:v>4303.03</c:v>
                </c:pt>
                <c:pt idx="39013">
                  <c:v>5270.63</c:v>
                </c:pt>
                <c:pt idx="39014">
                  <c:v>4810.5200000000004</c:v>
                </c:pt>
                <c:pt idx="39015">
                  <c:v>4079.86</c:v>
                </c:pt>
                <c:pt idx="39016">
                  <c:v>1168.5999999999999</c:v>
                </c:pt>
                <c:pt idx="39017">
                  <c:v>5105.6899999999996</c:v>
                </c:pt>
                <c:pt idx="39018">
                  <c:v>4078.93</c:v>
                </c:pt>
                <c:pt idx="39019">
                  <c:v>3814.71</c:v>
                </c:pt>
                <c:pt idx="39020">
                  <c:v>2375.4</c:v>
                </c:pt>
                <c:pt idx="39021">
                  <c:v>3134.34</c:v>
                </c:pt>
                <c:pt idx="39022">
                  <c:v>7633.99</c:v>
                </c:pt>
                <c:pt idx="39023">
                  <c:v>4864.8</c:v>
                </c:pt>
                <c:pt idx="39024">
                  <c:v>4798.8</c:v>
                </c:pt>
                <c:pt idx="39025">
                  <c:v>713.06</c:v>
                </c:pt>
                <c:pt idx="39026">
                  <c:v>3282.59</c:v>
                </c:pt>
                <c:pt idx="39027">
                  <c:v>2817.99</c:v>
                </c:pt>
                <c:pt idx="39028">
                  <c:v>5343.47</c:v>
                </c:pt>
                <c:pt idx="39029">
                  <c:v>7796.67</c:v>
                </c:pt>
                <c:pt idx="39030">
                  <c:v>3509.6</c:v>
                </c:pt>
                <c:pt idx="39031">
                  <c:v>3876.52</c:v>
                </c:pt>
                <c:pt idx="39032">
                  <c:v>3449.97</c:v>
                </c:pt>
                <c:pt idx="39033">
                  <c:v>2889.77</c:v>
                </c:pt>
                <c:pt idx="39034">
                  <c:v>322.62</c:v>
                </c:pt>
                <c:pt idx="39035">
                  <c:v>422.44</c:v>
                </c:pt>
                <c:pt idx="39036">
                  <c:v>1085.48</c:v>
                </c:pt>
                <c:pt idx="39037">
                  <c:v>201.25</c:v>
                </c:pt>
                <c:pt idx="39038">
                  <c:v>1635.32</c:v>
                </c:pt>
                <c:pt idx="39039">
                  <c:v>1064.21</c:v>
                </c:pt>
                <c:pt idx="39040">
                  <c:v>1622.92</c:v>
                </c:pt>
                <c:pt idx="39041">
                  <c:v>1817.78</c:v>
                </c:pt>
                <c:pt idx="39042">
                  <c:v>2676.74</c:v>
                </c:pt>
                <c:pt idx="39043">
                  <c:v>3776.67</c:v>
                </c:pt>
                <c:pt idx="39044">
                  <c:v>4105.2299999999996</c:v>
                </c:pt>
                <c:pt idx="39045">
                  <c:v>3867.75</c:v>
                </c:pt>
                <c:pt idx="39046">
                  <c:v>5334.18</c:v>
                </c:pt>
                <c:pt idx="39047">
                  <c:v>2911.5</c:v>
                </c:pt>
                <c:pt idx="39048">
                  <c:v>3038.15</c:v>
                </c:pt>
                <c:pt idx="39049">
                  <c:v>4841.38</c:v>
                </c:pt>
                <c:pt idx="39050">
                  <c:v>4664.34</c:v>
                </c:pt>
                <c:pt idx="39051">
                  <c:v>5116.33</c:v>
                </c:pt>
                <c:pt idx="39052">
                  <c:v>3021.18</c:v>
                </c:pt>
                <c:pt idx="39053">
                  <c:v>3491.38</c:v>
                </c:pt>
                <c:pt idx="39054">
                  <c:v>4585.13</c:v>
                </c:pt>
                <c:pt idx="39055">
                  <c:v>4014.02</c:v>
                </c:pt>
                <c:pt idx="39056">
                  <c:v>4931.3999999999996</c:v>
                </c:pt>
                <c:pt idx="39057">
                  <c:v>4712.34</c:v>
                </c:pt>
                <c:pt idx="39058">
                  <c:v>2777.24</c:v>
                </c:pt>
                <c:pt idx="39059">
                  <c:v>3656.4</c:v>
                </c:pt>
                <c:pt idx="39060">
                  <c:v>8061.79</c:v>
                </c:pt>
                <c:pt idx="39061">
                  <c:v>1436.91</c:v>
                </c:pt>
                <c:pt idx="39062">
                  <c:v>1824.08</c:v>
                </c:pt>
                <c:pt idx="39063">
                  <c:v>2888.58</c:v>
                </c:pt>
                <c:pt idx="39064">
                  <c:v>2082.09</c:v>
                </c:pt>
                <c:pt idx="39065">
                  <c:v>2452.71</c:v>
                </c:pt>
                <c:pt idx="39066">
                  <c:v>4004.75</c:v>
                </c:pt>
                <c:pt idx="39067">
                  <c:v>4397.38</c:v>
                </c:pt>
                <c:pt idx="39068">
                  <c:v>5148.1099999999997</c:v>
                </c:pt>
                <c:pt idx="39069">
                  <c:v>4557.09</c:v>
                </c:pt>
                <c:pt idx="39070">
                  <c:v>8527.93</c:v>
                </c:pt>
                <c:pt idx="39071">
                  <c:v>5133.24</c:v>
                </c:pt>
                <c:pt idx="39072">
                  <c:v>3319.18</c:v>
                </c:pt>
                <c:pt idx="39073">
                  <c:v>4973.05</c:v>
                </c:pt>
                <c:pt idx="39074">
                  <c:v>6715.51</c:v>
                </c:pt>
                <c:pt idx="39075">
                  <c:v>9636.02</c:v>
                </c:pt>
                <c:pt idx="39076">
                  <c:v>9698.25</c:v>
                </c:pt>
                <c:pt idx="39077">
                  <c:v>7133.74</c:v>
                </c:pt>
                <c:pt idx="39078">
                  <c:v>5856.95</c:v>
                </c:pt>
                <c:pt idx="39079">
                  <c:v>5674.05</c:v>
                </c:pt>
                <c:pt idx="39080">
                  <c:v>7490.83</c:v>
                </c:pt>
                <c:pt idx="39081">
                  <c:v>9173.14</c:v>
                </c:pt>
                <c:pt idx="39082">
                  <c:v>9819.76</c:v>
                </c:pt>
                <c:pt idx="39083">
                  <c:v>5804.35</c:v>
                </c:pt>
                <c:pt idx="39084">
                  <c:v>6306.55</c:v>
                </c:pt>
                <c:pt idx="39085">
                  <c:v>3517.43</c:v>
                </c:pt>
                <c:pt idx="39086">
                  <c:v>5461.62</c:v>
                </c:pt>
                <c:pt idx="39087">
                  <c:v>2255.7600000000002</c:v>
                </c:pt>
                <c:pt idx="39088">
                  <c:v>5631.66</c:v>
                </c:pt>
                <c:pt idx="39089">
                  <c:v>2247.02</c:v>
                </c:pt>
                <c:pt idx="39090">
                  <c:v>2397.19</c:v>
                </c:pt>
                <c:pt idx="39091">
                  <c:v>5961.61</c:v>
                </c:pt>
                <c:pt idx="39092">
                  <c:v>6512.54</c:v>
                </c:pt>
                <c:pt idx="39093">
                  <c:v>1969.53</c:v>
                </c:pt>
                <c:pt idx="39094">
                  <c:v>3772.81</c:v>
                </c:pt>
                <c:pt idx="39095">
                  <c:v>4478</c:v>
                </c:pt>
                <c:pt idx="39096">
                  <c:v>3977.88</c:v>
                </c:pt>
                <c:pt idx="39097">
                  <c:v>8161.84</c:v>
                </c:pt>
                <c:pt idx="39098">
                  <c:v>4506.74</c:v>
                </c:pt>
                <c:pt idx="39099">
                  <c:v>6917.91</c:v>
                </c:pt>
                <c:pt idx="39100">
                  <c:v>5097.68</c:v>
                </c:pt>
                <c:pt idx="39101">
                  <c:v>7671.31</c:v>
                </c:pt>
                <c:pt idx="39102">
                  <c:v>6008.62</c:v>
                </c:pt>
                <c:pt idx="39103">
                  <c:v>5502.57</c:v>
                </c:pt>
                <c:pt idx="39104">
                  <c:v>5530.84</c:v>
                </c:pt>
                <c:pt idx="39105">
                  <c:v>1285.46</c:v>
                </c:pt>
                <c:pt idx="39106">
                  <c:v>4844.8500000000004</c:v>
                </c:pt>
                <c:pt idx="39107">
                  <c:v>5987.99</c:v>
                </c:pt>
                <c:pt idx="39108">
                  <c:v>6130.84</c:v>
                </c:pt>
                <c:pt idx="39109">
                  <c:v>5446.87</c:v>
                </c:pt>
                <c:pt idx="39110">
                  <c:v>7791.13</c:v>
                </c:pt>
                <c:pt idx="39111">
                  <c:v>6286.25</c:v>
                </c:pt>
                <c:pt idx="39112">
                  <c:v>4120.37</c:v>
                </c:pt>
                <c:pt idx="39113">
                  <c:v>2531.66</c:v>
                </c:pt>
                <c:pt idx="39114">
                  <c:v>4015.82</c:v>
                </c:pt>
                <c:pt idx="39115">
                  <c:v>5139.37</c:v>
                </c:pt>
                <c:pt idx="39116">
                  <c:v>6326.49</c:v>
                </c:pt>
                <c:pt idx="39117">
                  <c:v>2224.87</c:v>
                </c:pt>
                <c:pt idx="39118">
                  <c:v>6655.82</c:v>
                </c:pt>
                <c:pt idx="39119">
                  <c:v>7644.56</c:v>
                </c:pt>
                <c:pt idx="39120">
                  <c:v>3497.61</c:v>
                </c:pt>
                <c:pt idx="39121">
                  <c:v>2064.0300000000002</c:v>
                </c:pt>
                <c:pt idx="39122">
                  <c:v>3604.03</c:v>
                </c:pt>
                <c:pt idx="39123">
                  <c:v>5541.65</c:v>
                </c:pt>
                <c:pt idx="39124">
                  <c:v>4487.63</c:v>
                </c:pt>
                <c:pt idx="39125">
                  <c:v>4903.92</c:v>
                </c:pt>
                <c:pt idx="39126">
                  <c:v>4099.72</c:v>
                </c:pt>
                <c:pt idx="39127">
                  <c:v>6257.96</c:v>
                </c:pt>
                <c:pt idx="39128">
                  <c:v>4413.92</c:v>
                </c:pt>
                <c:pt idx="39129">
                  <c:v>6516.44</c:v>
                </c:pt>
                <c:pt idx="39130">
                  <c:v>5898.49</c:v>
                </c:pt>
                <c:pt idx="39131">
                  <c:v>3283.82</c:v>
                </c:pt>
                <c:pt idx="39132">
                  <c:v>3700.06</c:v>
                </c:pt>
                <c:pt idx="39133">
                  <c:v>4855.8100000000004</c:v>
                </c:pt>
                <c:pt idx="39134">
                  <c:v>4370.76</c:v>
                </c:pt>
                <c:pt idx="39135">
                  <c:v>7753.89</c:v>
                </c:pt>
                <c:pt idx="39136">
                  <c:v>1492.61</c:v>
                </c:pt>
                <c:pt idx="39137">
                  <c:v>6548.37</c:v>
                </c:pt>
                <c:pt idx="39138">
                  <c:v>7128.68</c:v>
                </c:pt>
                <c:pt idx="39139">
                  <c:v>6933.73</c:v>
                </c:pt>
                <c:pt idx="39140">
                  <c:v>7759.32</c:v>
                </c:pt>
                <c:pt idx="39141">
                  <c:v>3491.07</c:v>
                </c:pt>
                <c:pt idx="39142">
                  <c:v>4810.92</c:v>
                </c:pt>
                <c:pt idx="39143">
                  <c:v>4679.87</c:v>
                </c:pt>
                <c:pt idx="39144">
                  <c:v>4013.32</c:v>
                </c:pt>
                <c:pt idx="39145">
                  <c:v>4590.33</c:v>
                </c:pt>
                <c:pt idx="39146">
                  <c:v>3889.19</c:v>
                </c:pt>
                <c:pt idx="39147">
                  <c:v>4588.97</c:v>
                </c:pt>
                <c:pt idx="39148">
                  <c:v>6821.53</c:v>
                </c:pt>
                <c:pt idx="39149">
                  <c:v>5037.8900000000003</c:v>
                </c:pt>
                <c:pt idx="39150">
                  <c:v>5676.9</c:v>
                </c:pt>
                <c:pt idx="39151">
                  <c:v>5948</c:v>
                </c:pt>
                <c:pt idx="39152">
                  <c:v>5315.63</c:v>
                </c:pt>
                <c:pt idx="39153">
                  <c:v>5748.68</c:v>
                </c:pt>
                <c:pt idx="39154">
                  <c:v>4257.33</c:v>
                </c:pt>
                <c:pt idx="39155">
                  <c:v>3337.21</c:v>
                </c:pt>
                <c:pt idx="39156">
                  <c:v>4586.95</c:v>
                </c:pt>
                <c:pt idx="39157">
                  <c:v>2480.8200000000002</c:v>
                </c:pt>
                <c:pt idx="39158">
                  <c:v>2600.36</c:v>
                </c:pt>
                <c:pt idx="39159">
                  <c:v>2266.4499999999998</c:v>
                </c:pt>
                <c:pt idx="39160">
                  <c:v>1773.5</c:v>
                </c:pt>
                <c:pt idx="39161">
                  <c:v>2862.92</c:v>
                </c:pt>
                <c:pt idx="39162">
                  <c:v>4415.12</c:v>
                </c:pt>
                <c:pt idx="39163">
                  <c:v>5045.68</c:v>
                </c:pt>
                <c:pt idx="39164">
                  <c:v>3318.31</c:v>
                </c:pt>
                <c:pt idx="39165">
                  <c:v>4972.99</c:v>
                </c:pt>
                <c:pt idx="39166">
                  <c:v>5280.25</c:v>
                </c:pt>
                <c:pt idx="39167">
                  <c:v>3972.03</c:v>
                </c:pt>
                <c:pt idx="39168">
                  <c:v>5313.06</c:v>
                </c:pt>
                <c:pt idx="39169">
                  <c:v>5592.79</c:v>
                </c:pt>
                <c:pt idx="39170">
                  <c:v>5167.41</c:v>
                </c:pt>
                <c:pt idx="39171">
                  <c:v>4023.65</c:v>
                </c:pt>
                <c:pt idx="39172">
                  <c:v>5665.47</c:v>
                </c:pt>
                <c:pt idx="39173">
                  <c:v>5606.24</c:v>
                </c:pt>
                <c:pt idx="39174">
                  <c:v>5552.29</c:v>
                </c:pt>
                <c:pt idx="39175">
                  <c:v>4197.1099999999997</c:v>
                </c:pt>
                <c:pt idx="39176">
                  <c:v>3487.42</c:v>
                </c:pt>
                <c:pt idx="39177">
                  <c:v>4138.41</c:v>
                </c:pt>
                <c:pt idx="39178">
                  <c:v>3831.97</c:v>
                </c:pt>
                <c:pt idx="39179">
                  <c:v>3598.87</c:v>
                </c:pt>
                <c:pt idx="39180">
                  <c:v>4622.75</c:v>
                </c:pt>
                <c:pt idx="39181">
                  <c:v>3602.76</c:v>
                </c:pt>
                <c:pt idx="39182">
                  <c:v>5660.72</c:v>
                </c:pt>
                <c:pt idx="39183">
                  <c:v>3354.66</c:v>
                </c:pt>
                <c:pt idx="39184">
                  <c:v>922.85</c:v>
                </c:pt>
                <c:pt idx="39185">
                  <c:v>1408.54</c:v>
                </c:pt>
                <c:pt idx="39186">
                  <c:v>760.81</c:v>
                </c:pt>
                <c:pt idx="39187">
                  <c:v>1847.69</c:v>
                </c:pt>
                <c:pt idx="39188">
                  <c:v>3685.31</c:v>
                </c:pt>
                <c:pt idx="39189">
                  <c:v>1513.79</c:v>
                </c:pt>
                <c:pt idx="39190">
                  <c:v>5341.19</c:v>
                </c:pt>
                <c:pt idx="39191">
                  <c:v>5978.09</c:v>
                </c:pt>
                <c:pt idx="39192">
                  <c:v>9518.66</c:v>
                </c:pt>
                <c:pt idx="39193">
                  <c:v>8400.9500000000007</c:v>
                </c:pt>
                <c:pt idx="39194">
                  <c:v>5185.76</c:v>
                </c:pt>
                <c:pt idx="39195">
                  <c:v>6844.04</c:v>
                </c:pt>
                <c:pt idx="39196">
                  <c:v>4741.87</c:v>
                </c:pt>
                <c:pt idx="39197">
                  <c:v>6959.41</c:v>
                </c:pt>
                <c:pt idx="39198">
                  <c:v>2246.64</c:v>
                </c:pt>
                <c:pt idx="39199">
                  <c:v>4512.32</c:v>
                </c:pt>
                <c:pt idx="39200">
                  <c:v>177.49</c:v>
                </c:pt>
                <c:pt idx="39201">
                  <c:v>2163.41</c:v>
                </c:pt>
                <c:pt idx="39202">
                  <c:v>2741.77</c:v>
                </c:pt>
                <c:pt idx="39203">
                  <c:v>3334.63</c:v>
                </c:pt>
                <c:pt idx="39204">
                  <c:v>1138.78</c:v>
                </c:pt>
                <c:pt idx="39205">
                  <c:v>570.66</c:v>
                </c:pt>
                <c:pt idx="39206">
                  <c:v>4427.26</c:v>
                </c:pt>
                <c:pt idx="39207">
                  <c:v>1908.79</c:v>
                </c:pt>
                <c:pt idx="39208">
                  <c:v>4022.96</c:v>
                </c:pt>
                <c:pt idx="39209">
                  <c:v>6155.81</c:v>
                </c:pt>
                <c:pt idx="39210">
                  <c:v>5448</c:v>
                </c:pt>
                <c:pt idx="39211">
                  <c:v>2957.83</c:v>
                </c:pt>
                <c:pt idx="39212">
                  <c:v>3465.11</c:v>
                </c:pt>
                <c:pt idx="39213">
                  <c:v>4834.84</c:v>
                </c:pt>
                <c:pt idx="39214">
                  <c:v>4334.95</c:v>
                </c:pt>
                <c:pt idx="39215">
                  <c:v>2834.96</c:v>
                </c:pt>
                <c:pt idx="39216">
                  <c:v>3884.49</c:v>
                </c:pt>
                <c:pt idx="39217">
                  <c:v>5343.06</c:v>
                </c:pt>
                <c:pt idx="39218">
                  <c:v>2182.46</c:v>
                </c:pt>
                <c:pt idx="39219">
                  <c:v>7695.23</c:v>
                </c:pt>
                <c:pt idx="39220">
                  <c:v>4347.57</c:v>
                </c:pt>
                <c:pt idx="39221">
                  <c:v>4269.16</c:v>
                </c:pt>
                <c:pt idx="39222">
                  <c:v>2343.0500000000002</c:v>
                </c:pt>
                <c:pt idx="39223">
                  <c:v>3258.8</c:v>
                </c:pt>
                <c:pt idx="39224">
                  <c:v>5676.11</c:v>
                </c:pt>
                <c:pt idx="39225">
                  <c:v>4406.47</c:v>
                </c:pt>
                <c:pt idx="39226">
                  <c:v>3807.08</c:v>
                </c:pt>
                <c:pt idx="39227">
                  <c:v>7203.4</c:v>
                </c:pt>
                <c:pt idx="39228">
                  <c:v>5629.93</c:v>
                </c:pt>
                <c:pt idx="39229">
                  <c:v>5653.16</c:v>
                </c:pt>
                <c:pt idx="39230">
                  <c:v>1628.11</c:v>
                </c:pt>
                <c:pt idx="39231">
                  <c:v>1023.57</c:v>
                </c:pt>
                <c:pt idx="39232">
                  <c:v>4059.42</c:v>
                </c:pt>
                <c:pt idx="39233">
                  <c:v>4026.6</c:v>
                </c:pt>
                <c:pt idx="39234">
                  <c:v>3164.49</c:v>
                </c:pt>
                <c:pt idx="39235">
                  <c:v>14511.5</c:v>
                </c:pt>
                <c:pt idx="39236">
                  <c:v>10714.07</c:v>
                </c:pt>
                <c:pt idx="39237">
                  <c:v>13001.69</c:v>
                </c:pt>
                <c:pt idx="39238">
                  <c:v>7646.28</c:v>
                </c:pt>
                <c:pt idx="39239">
                  <c:v>8691.6</c:v>
                </c:pt>
                <c:pt idx="39240">
                  <c:v>7514.34</c:v>
                </c:pt>
                <c:pt idx="39241">
                  <c:v>3149.84</c:v>
                </c:pt>
                <c:pt idx="39242">
                  <c:v>2675.81</c:v>
                </c:pt>
                <c:pt idx="39243">
                  <c:v>4432.83</c:v>
                </c:pt>
                <c:pt idx="39244">
                  <c:v>6149.76</c:v>
                </c:pt>
                <c:pt idx="39245">
                  <c:v>3627.32</c:v>
                </c:pt>
                <c:pt idx="39246">
                  <c:v>4934.49</c:v>
                </c:pt>
                <c:pt idx="39247">
                  <c:v>7054.08</c:v>
                </c:pt>
                <c:pt idx="39248">
                  <c:v>5178.13</c:v>
                </c:pt>
                <c:pt idx="39249">
                  <c:v>3772.29</c:v>
                </c:pt>
                <c:pt idx="39250">
                  <c:v>3805.13</c:v>
                </c:pt>
                <c:pt idx="39251">
                  <c:v>2008.41</c:v>
                </c:pt>
                <c:pt idx="39252">
                  <c:v>4124.45</c:v>
                </c:pt>
                <c:pt idx="39253">
                  <c:v>2141.2199999999998</c:v>
                </c:pt>
                <c:pt idx="39254">
                  <c:v>1687.01</c:v>
                </c:pt>
                <c:pt idx="39255">
                  <c:v>2302.0100000000002</c:v>
                </c:pt>
                <c:pt idx="39256">
                  <c:v>1072.25</c:v>
                </c:pt>
                <c:pt idx="39257">
                  <c:v>2558.3200000000002</c:v>
                </c:pt>
                <c:pt idx="39258">
                  <c:v>4717.43</c:v>
                </c:pt>
                <c:pt idx="39259">
                  <c:v>2652.5</c:v>
                </c:pt>
                <c:pt idx="39260">
                  <c:v>3967.38</c:v>
                </c:pt>
                <c:pt idx="39261">
                  <c:v>2869.94</c:v>
                </c:pt>
                <c:pt idx="39262">
                  <c:v>2258.81</c:v>
                </c:pt>
                <c:pt idx="39263">
                  <c:v>1784.89</c:v>
                </c:pt>
                <c:pt idx="39264">
                  <c:v>1916.5</c:v>
                </c:pt>
                <c:pt idx="39265">
                  <c:v>4669.47</c:v>
                </c:pt>
                <c:pt idx="39266">
                  <c:v>1952.55</c:v>
                </c:pt>
                <c:pt idx="39267">
                  <c:v>764.99</c:v>
                </c:pt>
                <c:pt idx="39268">
                  <c:v>551.4</c:v>
                </c:pt>
                <c:pt idx="39269">
                  <c:v>2567.35</c:v>
                </c:pt>
                <c:pt idx="39270">
                  <c:v>1423</c:v>
                </c:pt>
                <c:pt idx="39271">
                  <c:v>1224.22</c:v>
                </c:pt>
                <c:pt idx="39272">
                  <c:v>4414.34</c:v>
                </c:pt>
                <c:pt idx="39273">
                  <c:v>2366.54</c:v>
                </c:pt>
                <c:pt idx="39274">
                  <c:v>6112.07</c:v>
                </c:pt>
                <c:pt idx="39275">
                  <c:v>2350.5300000000002</c:v>
                </c:pt>
                <c:pt idx="39276">
                  <c:v>2268.0500000000002</c:v>
                </c:pt>
                <c:pt idx="39277">
                  <c:v>3075.43</c:v>
                </c:pt>
                <c:pt idx="39278">
                  <c:v>4390.01</c:v>
                </c:pt>
                <c:pt idx="39279">
                  <c:v>4239.92</c:v>
                </c:pt>
                <c:pt idx="39280">
                  <c:v>5727.21</c:v>
                </c:pt>
                <c:pt idx="39281">
                  <c:v>6776.32</c:v>
                </c:pt>
                <c:pt idx="39282">
                  <c:v>1707.8</c:v>
                </c:pt>
                <c:pt idx="39283">
                  <c:v>1474.19</c:v>
                </c:pt>
                <c:pt idx="39284">
                  <c:v>2058.5500000000002</c:v>
                </c:pt>
                <c:pt idx="39285">
                  <c:v>1506.66</c:v>
                </c:pt>
                <c:pt idx="39286">
                  <c:v>1427.97</c:v>
                </c:pt>
                <c:pt idx="39287">
                  <c:v>781.28</c:v>
                </c:pt>
                <c:pt idx="39288">
                  <c:v>765.51</c:v>
                </c:pt>
                <c:pt idx="39289">
                  <c:v>1111.05</c:v>
                </c:pt>
                <c:pt idx="39290">
                  <c:v>1825.39</c:v>
                </c:pt>
                <c:pt idx="39291">
                  <c:v>1763.55</c:v>
                </c:pt>
                <c:pt idx="39292">
                  <c:v>3470.23</c:v>
                </c:pt>
                <c:pt idx="39293">
                  <c:v>3856.76</c:v>
                </c:pt>
                <c:pt idx="39294">
                  <c:v>2979.67</c:v>
                </c:pt>
                <c:pt idx="39295">
                  <c:v>5766.44</c:v>
                </c:pt>
                <c:pt idx="39296">
                  <c:v>5345.64</c:v>
                </c:pt>
                <c:pt idx="39297">
                  <c:v>4660.05</c:v>
                </c:pt>
                <c:pt idx="39298">
                  <c:v>2739.9</c:v>
                </c:pt>
                <c:pt idx="39299">
                  <c:v>5195.74</c:v>
                </c:pt>
                <c:pt idx="39300">
                  <c:v>4551.8900000000003</c:v>
                </c:pt>
                <c:pt idx="39301">
                  <c:v>2829.45</c:v>
                </c:pt>
                <c:pt idx="39302">
                  <c:v>5219.99</c:v>
                </c:pt>
                <c:pt idx="39303">
                  <c:v>4619.92</c:v>
                </c:pt>
                <c:pt idx="39304">
                  <c:v>5340.57</c:v>
                </c:pt>
                <c:pt idx="39305">
                  <c:v>9635.7900000000009</c:v>
                </c:pt>
                <c:pt idx="39306">
                  <c:v>3581.4</c:v>
                </c:pt>
                <c:pt idx="39307">
                  <c:v>3373.65</c:v>
                </c:pt>
                <c:pt idx="39308">
                  <c:v>1148.6500000000001</c:v>
                </c:pt>
                <c:pt idx="39309">
                  <c:v>2449.6</c:v>
                </c:pt>
                <c:pt idx="39310">
                  <c:v>3325.66</c:v>
                </c:pt>
                <c:pt idx="39311">
                  <c:v>6113.44</c:v>
                </c:pt>
                <c:pt idx="39312">
                  <c:v>5159.38</c:v>
                </c:pt>
                <c:pt idx="39313">
                  <c:v>13575.63</c:v>
                </c:pt>
                <c:pt idx="39314">
                  <c:v>13677.29</c:v>
                </c:pt>
                <c:pt idx="39315">
                  <c:v>12170.9</c:v>
                </c:pt>
                <c:pt idx="39316">
                  <c:v>12713.04</c:v>
                </c:pt>
                <c:pt idx="39317">
                  <c:v>21183.13</c:v>
                </c:pt>
                <c:pt idx="39318">
                  <c:v>13969.14</c:v>
                </c:pt>
                <c:pt idx="39319">
                  <c:v>4003.51</c:v>
                </c:pt>
                <c:pt idx="39320">
                  <c:v>3624.44</c:v>
                </c:pt>
                <c:pt idx="39321">
                  <c:v>19032.8</c:v>
                </c:pt>
                <c:pt idx="39322">
                  <c:v>23379.61</c:v>
                </c:pt>
                <c:pt idx="39323">
                  <c:v>28755.09</c:v>
                </c:pt>
                <c:pt idx="39324">
                  <c:v>8965.34</c:v>
                </c:pt>
                <c:pt idx="39325">
                  <c:v>18424.43</c:v>
                </c:pt>
                <c:pt idx="39326">
                  <c:v>15644.21</c:v>
                </c:pt>
                <c:pt idx="39327">
                  <c:v>19635.63</c:v>
                </c:pt>
                <c:pt idx="39328">
                  <c:v>6283.43</c:v>
                </c:pt>
                <c:pt idx="39329">
                  <c:v>11208.13</c:v>
                </c:pt>
                <c:pt idx="39330">
                  <c:v>9579.2999999999993</c:v>
                </c:pt>
                <c:pt idx="39331">
                  <c:v>8722.69</c:v>
                </c:pt>
                <c:pt idx="39332">
                  <c:v>12409.01</c:v>
                </c:pt>
                <c:pt idx="39333">
                  <c:v>12886.98</c:v>
                </c:pt>
                <c:pt idx="39334">
                  <c:v>9344.7199999999993</c:v>
                </c:pt>
                <c:pt idx="39335">
                  <c:v>9982.66</c:v>
                </c:pt>
                <c:pt idx="39336">
                  <c:v>9258.81</c:v>
                </c:pt>
                <c:pt idx="39337">
                  <c:v>6817.08</c:v>
                </c:pt>
                <c:pt idx="39338">
                  <c:v>10871.28</c:v>
                </c:pt>
                <c:pt idx="39339">
                  <c:v>8182.69</c:v>
                </c:pt>
                <c:pt idx="39340">
                  <c:v>13375.92</c:v>
                </c:pt>
                <c:pt idx="39341">
                  <c:v>19512.97</c:v>
                </c:pt>
                <c:pt idx="39342">
                  <c:v>16659.349999999999</c:v>
                </c:pt>
                <c:pt idx="39343">
                  <c:v>20729.55</c:v>
                </c:pt>
                <c:pt idx="39344">
                  <c:v>22544.19</c:v>
                </c:pt>
                <c:pt idx="39345">
                  <c:v>18751.34</c:v>
                </c:pt>
                <c:pt idx="39346">
                  <c:v>19594.61</c:v>
                </c:pt>
                <c:pt idx="39347">
                  <c:v>10235.08</c:v>
                </c:pt>
                <c:pt idx="39348">
                  <c:v>13161.76</c:v>
                </c:pt>
                <c:pt idx="39349">
                  <c:v>9752.84</c:v>
                </c:pt>
                <c:pt idx="39350">
                  <c:v>4702.09</c:v>
                </c:pt>
                <c:pt idx="39351">
                  <c:v>5516.08</c:v>
                </c:pt>
                <c:pt idx="39352">
                  <c:v>2416.5300000000002</c:v>
                </c:pt>
                <c:pt idx="39353">
                  <c:v>10273.33</c:v>
                </c:pt>
                <c:pt idx="39354">
                  <c:v>21034.19</c:v>
                </c:pt>
                <c:pt idx="39355">
                  <c:v>15589.35</c:v>
                </c:pt>
                <c:pt idx="39356">
                  <c:v>14941.45</c:v>
                </c:pt>
                <c:pt idx="39357">
                  <c:v>18966.97</c:v>
                </c:pt>
                <c:pt idx="39358">
                  <c:v>16514.88</c:v>
                </c:pt>
                <c:pt idx="39359">
                  <c:v>9707.8700000000008</c:v>
                </c:pt>
                <c:pt idx="39360">
                  <c:v>19754.18</c:v>
                </c:pt>
                <c:pt idx="39361">
                  <c:v>14180.94</c:v>
                </c:pt>
                <c:pt idx="39362">
                  <c:v>10870.56</c:v>
                </c:pt>
                <c:pt idx="39363">
                  <c:v>16947.84</c:v>
                </c:pt>
                <c:pt idx="39364">
                  <c:v>11718</c:v>
                </c:pt>
                <c:pt idx="39365">
                  <c:v>22804.44</c:v>
                </c:pt>
                <c:pt idx="39366">
                  <c:v>22034.17</c:v>
                </c:pt>
                <c:pt idx="39367">
                  <c:v>16352.15</c:v>
                </c:pt>
                <c:pt idx="39368">
                  <c:v>12846.57</c:v>
                </c:pt>
                <c:pt idx="39369">
                  <c:v>14335.61</c:v>
                </c:pt>
                <c:pt idx="39370">
                  <c:v>13113.79</c:v>
                </c:pt>
                <c:pt idx="39371">
                  <c:v>19904</c:v>
                </c:pt>
                <c:pt idx="39372">
                  <c:v>18467.46</c:v>
                </c:pt>
                <c:pt idx="39373">
                  <c:v>14196.18</c:v>
                </c:pt>
                <c:pt idx="39374">
                  <c:v>20213.47</c:v>
                </c:pt>
                <c:pt idx="39375">
                  <c:v>11021.93</c:v>
                </c:pt>
                <c:pt idx="39376">
                  <c:v>470.9</c:v>
                </c:pt>
                <c:pt idx="39377">
                  <c:v>14304.75</c:v>
                </c:pt>
                <c:pt idx="39378">
                  <c:v>21018.39</c:v>
                </c:pt>
                <c:pt idx="39379">
                  <c:v>14586.45</c:v>
                </c:pt>
                <c:pt idx="39380">
                  <c:v>22598.6</c:v>
                </c:pt>
                <c:pt idx="39381">
                  <c:v>18027.27</c:v>
                </c:pt>
                <c:pt idx="39382">
                  <c:v>16167.22</c:v>
                </c:pt>
                <c:pt idx="39383">
                  <c:v>9288.6299999999992</c:v>
                </c:pt>
                <c:pt idx="39384">
                  <c:v>18706.71</c:v>
                </c:pt>
                <c:pt idx="39385">
                  <c:v>19837.59</c:v>
                </c:pt>
                <c:pt idx="39386">
                  <c:v>9610.7000000000007</c:v>
                </c:pt>
                <c:pt idx="39387">
                  <c:v>17485.45</c:v>
                </c:pt>
                <c:pt idx="39388">
                  <c:v>12839.59</c:v>
                </c:pt>
                <c:pt idx="39389">
                  <c:v>16891.990000000002</c:v>
                </c:pt>
                <c:pt idx="39390">
                  <c:v>14160.03</c:v>
                </c:pt>
                <c:pt idx="39391">
                  <c:v>22196</c:v>
                </c:pt>
                <c:pt idx="39392">
                  <c:v>26417.42</c:v>
                </c:pt>
                <c:pt idx="39393">
                  <c:v>17382.78</c:v>
                </c:pt>
                <c:pt idx="39394">
                  <c:v>14858.9</c:v>
                </c:pt>
                <c:pt idx="39395">
                  <c:v>7884.41</c:v>
                </c:pt>
                <c:pt idx="39396">
                  <c:v>8371.7900000000009</c:v>
                </c:pt>
                <c:pt idx="39397">
                  <c:v>10540.37</c:v>
                </c:pt>
                <c:pt idx="39398">
                  <c:v>14865.24</c:v>
                </c:pt>
                <c:pt idx="39399">
                  <c:v>12632.82</c:v>
                </c:pt>
                <c:pt idx="39400">
                  <c:v>14770.7</c:v>
                </c:pt>
                <c:pt idx="39401">
                  <c:v>12805.22</c:v>
                </c:pt>
                <c:pt idx="39402">
                  <c:v>10339.34</c:v>
                </c:pt>
                <c:pt idx="39403">
                  <c:v>15469.39</c:v>
                </c:pt>
                <c:pt idx="39404">
                  <c:v>22348.69</c:v>
                </c:pt>
                <c:pt idx="39405">
                  <c:v>22704.87</c:v>
                </c:pt>
                <c:pt idx="39406">
                  <c:v>15303.02</c:v>
                </c:pt>
                <c:pt idx="39407">
                  <c:v>9672.57</c:v>
                </c:pt>
                <c:pt idx="39408">
                  <c:v>16801.47</c:v>
                </c:pt>
                <c:pt idx="39409">
                  <c:v>18103.82</c:v>
                </c:pt>
                <c:pt idx="39410">
                  <c:v>15741.39</c:v>
                </c:pt>
                <c:pt idx="39411">
                  <c:v>14259.99</c:v>
                </c:pt>
                <c:pt idx="39412">
                  <c:v>13319.83</c:v>
                </c:pt>
                <c:pt idx="39413">
                  <c:v>15885.53</c:v>
                </c:pt>
                <c:pt idx="39414">
                  <c:v>13894.56</c:v>
                </c:pt>
                <c:pt idx="39415">
                  <c:v>12908.34</c:v>
                </c:pt>
                <c:pt idx="39416">
                  <c:v>12916.71</c:v>
                </c:pt>
                <c:pt idx="39417">
                  <c:v>12335.55</c:v>
                </c:pt>
                <c:pt idx="39418">
                  <c:v>16970.34</c:v>
                </c:pt>
                <c:pt idx="39419">
                  <c:v>20385.41</c:v>
                </c:pt>
                <c:pt idx="39420">
                  <c:v>18673.59</c:v>
                </c:pt>
                <c:pt idx="39421">
                  <c:v>18369.330000000002</c:v>
                </c:pt>
                <c:pt idx="39422">
                  <c:v>14773.89</c:v>
                </c:pt>
                <c:pt idx="39423">
                  <c:v>24130.77</c:v>
                </c:pt>
                <c:pt idx="39424">
                  <c:v>23822.51</c:v>
                </c:pt>
                <c:pt idx="39425">
                  <c:v>25729.73</c:v>
                </c:pt>
                <c:pt idx="39426">
                  <c:v>21189.32</c:v>
                </c:pt>
                <c:pt idx="39427">
                  <c:v>12214.49</c:v>
                </c:pt>
                <c:pt idx="39428">
                  <c:v>26445.35</c:v>
                </c:pt>
                <c:pt idx="39429">
                  <c:v>20028.27</c:v>
                </c:pt>
                <c:pt idx="39430">
                  <c:v>14591.99</c:v>
                </c:pt>
                <c:pt idx="39431">
                  <c:v>22574.16</c:v>
                </c:pt>
                <c:pt idx="39432">
                  <c:v>20234.7</c:v>
                </c:pt>
                <c:pt idx="39433">
                  <c:v>13196.66</c:v>
                </c:pt>
                <c:pt idx="39434">
                  <c:v>16996.8</c:v>
                </c:pt>
                <c:pt idx="39435">
                  <c:v>16177.36</c:v>
                </c:pt>
                <c:pt idx="39436">
                  <c:v>18839.47</c:v>
                </c:pt>
                <c:pt idx="39437">
                  <c:v>17293.439999999999</c:v>
                </c:pt>
                <c:pt idx="39438">
                  <c:v>10274.33</c:v>
                </c:pt>
                <c:pt idx="39439">
                  <c:v>10612.09</c:v>
                </c:pt>
                <c:pt idx="39440">
                  <c:v>14380.07</c:v>
                </c:pt>
                <c:pt idx="39441">
                  <c:v>19622.939999999999</c:v>
                </c:pt>
                <c:pt idx="39442">
                  <c:v>16567.990000000002</c:v>
                </c:pt>
                <c:pt idx="39443">
                  <c:v>15719.35</c:v>
                </c:pt>
                <c:pt idx="39444">
                  <c:v>17030.46</c:v>
                </c:pt>
                <c:pt idx="39445">
                  <c:v>16564.099999999999</c:v>
                </c:pt>
                <c:pt idx="39446">
                  <c:v>14390.14</c:v>
                </c:pt>
                <c:pt idx="39447">
                  <c:v>18155.349999999999</c:v>
                </c:pt>
                <c:pt idx="39448">
                  <c:v>22182.53</c:v>
                </c:pt>
                <c:pt idx="39449">
                  <c:v>18562.240000000002</c:v>
                </c:pt>
                <c:pt idx="39450">
                  <c:v>19309.41</c:v>
                </c:pt>
                <c:pt idx="39451">
                  <c:v>20467.439999999999</c:v>
                </c:pt>
                <c:pt idx="39452">
                  <c:v>17584.91</c:v>
                </c:pt>
                <c:pt idx="39453">
                  <c:v>17000.39</c:v>
                </c:pt>
                <c:pt idx="39454">
                  <c:v>15078.63</c:v>
                </c:pt>
                <c:pt idx="39455">
                  <c:v>12830.36</c:v>
                </c:pt>
                <c:pt idx="39456">
                  <c:v>11560.14</c:v>
                </c:pt>
                <c:pt idx="39457">
                  <c:v>13855.36</c:v>
                </c:pt>
                <c:pt idx="39458">
                  <c:v>16522.189999999999</c:v>
                </c:pt>
                <c:pt idx="39459">
                  <c:v>15163.49</c:v>
                </c:pt>
                <c:pt idx="39460">
                  <c:v>13402.13</c:v>
                </c:pt>
                <c:pt idx="39461">
                  <c:v>13186.66</c:v>
                </c:pt>
                <c:pt idx="39462">
                  <c:v>15940.2</c:v>
                </c:pt>
                <c:pt idx="39463">
                  <c:v>14345.27</c:v>
                </c:pt>
                <c:pt idx="39464">
                  <c:v>15132.85</c:v>
                </c:pt>
                <c:pt idx="39465">
                  <c:v>22619.91</c:v>
                </c:pt>
                <c:pt idx="39466">
                  <c:v>22187.73</c:v>
                </c:pt>
                <c:pt idx="39467">
                  <c:v>23574.32</c:v>
                </c:pt>
                <c:pt idx="39468">
                  <c:v>22385.86</c:v>
                </c:pt>
                <c:pt idx="39469">
                  <c:v>18069.82</c:v>
                </c:pt>
                <c:pt idx="39470">
                  <c:v>3782.09</c:v>
                </c:pt>
                <c:pt idx="39471">
                  <c:v>4517.26</c:v>
                </c:pt>
                <c:pt idx="39472">
                  <c:v>6507.39</c:v>
                </c:pt>
                <c:pt idx="39473">
                  <c:v>3759.25</c:v>
                </c:pt>
                <c:pt idx="39474">
                  <c:v>6504.51</c:v>
                </c:pt>
                <c:pt idx="39475">
                  <c:v>3682.47</c:v>
                </c:pt>
                <c:pt idx="39476">
                  <c:v>2793.03</c:v>
                </c:pt>
                <c:pt idx="39477">
                  <c:v>3299.74</c:v>
                </c:pt>
                <c:pt idx="39478">
                  <c:v>3909.5</c:v>
                </c:pt>
                <c:pt idx="39479">
                  <c:v>3249.9</c:v>
                </c:pt>
                <c:pt idx="39480">
                  <c:v>4986.45</c:v>
                </c:pt>
                <c:pt idx="39481">
                  <c:v>5455.19</c:v>
                </c:pt>
                <c:pt idx="39482">
                  <c:v>5739.46</c:v>
                </c:pt>
                <c:pt idx="39483">
                  <c:v>6456.08</c:v>
                </c:pt>
                <c:pt idx="39484">
                  <c:v>6587.91</c:v>
                </c:pt>
                <c:pt idx="39485">
                  <c:v>6363.25</c:v>
                </c:pt>
                <c:pt idx="39486">
                  <c:v>3437.87</c:v>
                </c:pt>
                <c:pt idx="39487">
                  <c:v>2733.33</c:v>
                </c:pt>
                <c:pt idx="39488">
                  <c:v>2626.4</c:v>
                </c:pt>
                <c:pt idx="39489">
                  <c:v>2976.64</c:v>
                </c:pt>
                <c:pt idx="39490">
                  <c:v>4601.88</c:v>
                </c:pt>
                <c:pt idx="39491">
                  <c:v>4844.07</c:v>
                </c:pt>
                <c:pt idx="39492">
                  <c:v>7604.95</c:v>
                </c:pt>
                <c:pt idx="39493">
                  <c:v>5921.27</c:v>
                </c:pt>
                <c:pt idx="39494">
                  <c:v>11659.81</c:v>
                </c:pt>
                <c:pt idx="39495">
                  <c:v>6810.75</c:v>
                </c:pt>
                <c:pt idx="39496">
                  <c:v>13978.71</c:v>
                </c:pt>
                <c:pt idx="39497">
                  <c:v>8160.24</c:v>
                </c:pt>
                <c:pt idx="39498">
                  <c:v>4057.07</c:v>
                </c:pt>
                <c:pt idx="39499">
                  <c:v>4518.08</c:v>
                </c:pt>
                <c:pt idx="39500">
                  <c:v>2711.46</c:v>
                </c:pt>
                <c:pt idx="39501">
                  <c:v>3093.94</c:v>
                </c:pt>
                <c:pt idx="39502">
                  <c:v>3299.14</c:v>
                </c:pt>
                <c:pt idx="39503">
                  <c:v>6310.64</c:v>
                </c:pt>
                <c:pt idx="39504">
                  <c:v>9209.4500000000007</c:v>
                </c:pt>
                <c:pt idx="39505">
                  <c:v>7210.61</c:v>
                </c:pt>
                <c:pt idx="39506">
                  <c:v>5539.79</c:v>
                </c:pt>
                <c:pt idx="39507">
                  <c:v>10065.5</c:v>
                </c:pt>
                <c:pt idx="39508">
                  <c:v>10133.27</c:v>
                </c:pt>
                <c:pt idx="39509">
                  <c:v>9089.06</c:v>
                </c:pt>
                <c:pt idx="39510">
                  <c:v>5876.54</c:v>
                </c:pt>
                <c:pt idx="39511">
                  <c:v>8302.9599999999991</c:v>
                </c:pt>
                <c:pt idx="39512">
                  <c:v>7680.63</c:v>
                </c:pt>
                <c:pt idx="39513">
                  <c:v>3343.27</c:v>
                </c:pt>
                <c:pt idx="39514">
                  <c:v>3766.19</c:v>
                </c:pt>
                <c:pt idx="39515">
                  <c:v>2436.33</c:v>
                </c:pt>
                <c:pt idx="39516">
                  <c:v>4341.32</c:v>
                </c:pt>
                <c:pt idx="39517">
                  <c:v>5853.35</c:v>
                </c:pt>
                <c:pt idx="39518">
                  <c:v>4170.12</c:v>
                </c:pt>
                <c:pt idx="39519">
                  <c:v>5170.2</c:v>
                </c:pt>
                <c:pt idx="39520">
                  <c:v>3868.5</c:v>
                </c:pt>
                <c:pt idx="39521">
                  <c:v>3006.3</c:v>
                </c:pt>
                <c:pt idx="39522">
                  <c:v>5858.71</c:v>
                </c:pt>
                <c:pt idx="39523">
                  <c:v>4370.1400000000003</c:v>
                </c:pt>
                <c:pt idx="39524">
                  <c:v>5878.97</c:v>
                </c:pt>
                <c:pt idx="39525">
                  <c:v>6463.21</c:v>
                </c:pt>
                <c:pt idx="39526">
                  <c:v>7499.15</c:v>
                </c:pt>
                <c:pt idx="39527">
                  <c:v>7955.72</c:v>
                </c:pt>
                <c:pt idx="39528">
                  <c:v>10327.42</c:v>
                </c:pt>
                <c:pt idx="39529">
                  <c:v>11846.81</c:v>
                </c:pt>
                <c:pt idx="39530">
                  <c:v>11295.64</c:v>
                </c:pt>
                <c:pt idx="39531">
                  <c:v>7740.85</c:v>
                </c:pt>
                <c:pt idx="39532">
                  <c:v>6621.88</c:v>
                </c:pt>
                <c:pt idx="39533">
                  <c:v>7965.29</c:v>
                </c:pt>
                <c:pt idx="39534">
                  <c:v>6572</c:v>
                </c:pt>
                <c:pt idx="39535">
                  <c:v>6244.47</c:v>
                </c:pt>
                <c:pt idx="39536">
                  <c:v>4439.2299999999996</c:v>
                </c:pt>
                <c:pt idx="39537">
                  <c:v>3774.57</c:v>
                </c:pt>
                <c:pt idx="39538">
                  <c:v>3966.06</c:v>
                </c:pt>
                <c:pt idx="39539">
                  <c:v>3163.97</c:v>
                </c:pt>
                <c:pt idx="39540">
                  <c:v>3688.66</c:v>
                </c:pt>
                <c:pt idx="39541">
                  <c:v>3465.77</c:v>
                </c:pt>
                <c:pt idx="39542">
                  <c:v>2607.4499999999998</c:v>
                </c:pt>
                <c:pt idx="39543">
                  <c:v>2770.61</c:v>
                </c:pt>
                <c:pt idx="39544">
                  <c:v>3790.39</c:v>
                </c:pt>
                <c:pt idx="39545">
                  <c:v>3489.77</c:v>
                </c:pt>
                <c:pt idx="39546">
                  <c:v>1805.64</c:v>
                </c:pt>
                <c:pt idx="39547">
                  <c:v>2820.14</c:v>
                </c:pt>
                <c:pt idx="39548">
                  <c:v>3166.94</c:v>
                </c:pt>
                <c:pt idx="39549">
                  <c:v>2482.86</c:v>
                </c:pt>
                <c:pt idx="39550">
                  <c:v>3834.28</c:v>
                </c:pt>
                <c:pt idx="39551">
                  <c:v>2099.54</c:v>
                </c:pt>
                <c:pt idx="39552">
                  <c:v>3578.12</c:v>
                </c:pt>
                <c:pt idx="39553">
                  <c:v>257.64999999999998</c:v>
                </c:pt>
                <c:pt idx="39554">
                  <c:v>1845.77</c:v>
                </c:pt>
                <c:pt idx="39555">
                  <c:v>1441.57</c:v>
                </c:pt>
                <c:pt idx="39556">
                  <c:v>1798.46</c:v>
                </c:pt>
                <c:pt idx="39557">
                  <c:v>2345.2800000000002</c:v>
                </c:pt>
                <c:pt idx="39558">
                  <c:v>2318.96</c:v>
                </c:pt>
                <c:pt idx="39559">
                  <c:v>2307.77</c:v>
                </c:pt>
                <c:pt idx="39560">
                  <c:v>2110.41</c:v>
                </c:pt>
                <c:pt idx="39561">
                  <c:v>2052.3000000000002</c:v>
                </c:pt>
                <c:pt idx="39562">
                  <c:v>2181.83</c:v>
                </c:pt>
                <c:pt idx="39563">
                  <c:v>2288.91</c:v>
                </c:pt>
                <c:pt idx="39564">
                  <c:v>2019.67</c:v>
                </c:pt>
                <c:pt idx="39565">
                  <c:v>1954.83</c:v>
                </c:pt>
                <c:pt idx="39566">
                  <c:v>2361.34</c:v>
                </c:pt>
                <c:pt idx="39567">
                  <c:v>2043.7</c:v>
                </c:pt>
                <c:pt idx="39568">
                  <c:v>2111.59</c:v>
                </c:pt>
                <c:pt idx="39569">
                  <c:v>1685.04</c:v>
                </c:pt>
                <c:pt idx="39570">
                  <c:v>1999.51</c:v>
                </c:pt>
                <c:pt idx="39571">
                  <c:v>1791.98</c:v>
                </c:pt>
                <c:pt idx="39572">
                  <c:v>1825.98</c:v>
                </c:pt>
                <c:pt idx="39573">
                  <c:v>2197.54</c:v>
                </c:pt>
                <c:pt idx="39574">
                  <c:v>2298.63</c:v>
                </c:pt>
                <c:pt idx="39575">
                  <c:v>1654.92</c:v>
                </c:pt>
                <c:pt idx="39576">
                  <c:v>2769.08</c:v>
                </c:pt>
                <c:pt idx="39577">
                  <c:v>1889.84</c:v>
                </c:pt>
                <c:pt idx="39578">
                  <c:v>2688.96</c:v>
                </c:pt>
                <c:pt idx="39579">
                  <c:v>3681.62</c:v>
                </c:pt>
                <c:pt idx="39580">
                  <c:v>1854.54</c:v>
                </c:pt>
                <c:pt idx="39581">
                  <c:v>2160.2600000000002</c:v>
                </c:pt>
                <c:pt idx="39582">
                  <c:v>2594.87</c:v>
                </c:pt>
                <c:pt idx="39583">
                  <c:v>2519.14</c:v>
                </c:pt>
                <c:pt idx="39584">
                  <c:v>1908.87</c:v>
                </c:pt>
                <c:pt idx="39585">
                  <c:v>1995.23</c:v>
                </c:pt>
                <c:pt idx="39586">
                  <c:v>2256.0300000000002</c:v>
                </c:pt>
                <c:pt idx="39587">
                  <c:v>4086.91</c:v>
                </c:pt>
                <c:pt idx="39588">
                  <c:v>2498.67</c:v>
                </c:pt>
                <c:pt idx="39589">
                  <c:v>2609.81</c:v>
                </c:pt>
                <c:pt idx="39590">
                  <c:v>3011.47</c:v>
                </c:pt>
                <c:pt idx="39591">
                  <c:v>2346.2399999999998</c:v>
                </c:pt>
                <c:pt idx="39592">
                  <c:v>2183.75</c:v>
                </c:pt>
                <c:pt idx="39593">
                  <c:v>3142.8</c:v>
                </c:pt>
                <c:pt idx="39594">
                  <c:v>2083.85</c:v>
                </c:pt>
                <c:pt idx="39595">
                  <c:v>2738.5</c:v>
                </c:pt>
                <c:pt idx="39596">
                  <c:v>2780.12</c:v>
                </c:pt>
                <c:pt idx="39597">
                  <c:v>2077.71</c:v>
                </c:pt>
                <c:pt idx="39598">
                  <c:v>2523.52</c:v>
                </c:pt>
                <c:pt idx="39599">
                  <c:v>1682.31</c:v>
                </c:pt>
                <c:pt idx="39600">
                  <c:v>1737.68</c:v>
                </c:pt>
                <c:pt idx="39601">
                  <c:v>1826.6</c:v>
                </c:pt>
                <c:pt idx="39602">
                  <c:v>2510.86</c:v>
                </c:pt>
                <c:pt idx="39603">
                  <c:v>2580.63</c:v>
                </c:pt>
                <c:pt idx="39604">
                  <c:v>2548.34</c:v>
                </c:pt>
                <c:pt idx="39605">
                  <c:v>2553.4299999999998</c:v>
                </c:pt>
                <c:pt idx="39606">
                  <c:v>2853.14</c:v>
                </c:pt>
                <c:pt idx="39607">
                  <c:v>1897.63</c:v>
                </c:pt>
                <c:pt idx="39608">
                  <c:v>2304.44</c:v>
                </c:pt>
                <c:pt idx="39609">
                  <c:v>2038.22</c:v>
                </c:pt>
                <c:pt idx="39610">
                  <c:v>1519.83</c:v>
                </c:pt>
                <c:pt idx="39611">
                  <c:v>1891.41</c:v>
                </c:pt>
                <c:pt idx="39612">
                  <c:v>2581.81</c:v>
                </c:pt>
                <c:pt idx="39613">
                  <c:v>2616.9699999999998</c:v>
                </c:pt>
                <c:pt idx="39614">
                  <c:v>5739.42</c:v>
                </c:pt>
                <c:pt idx="39615">
                  <c:v>2396.5700000000002</c:v>
                </c:pt>
                <c:pt idx="39616">
                  <c:v>2817.94</c:v>
                </c:pt>
                <c:pt idx="39617">
                  <c:v>2336.98</c:v>
                </c:pt>
                <c:pt idx="39618">
                  <c:v>2426.86</c:v>
                </c:pt>
                <c:pt idx="39619">
                  <c:v>2883.2</c:v>
                </c:pt>
                <c:pt idx="39620">
                  <c:v>2159.0300000000002</c:v>
                </c:pt>
                <c:pt idx="39621">
                  <c:v>2286.39</c:v>
                </c:pt>
                <c:pt idx="39622">
                  <c:v>3430.79</c:v>
                </c:pt>
                <c:pt idx="39623">
                  <c:v>4959.7299999999996</c:v>
                </c:pt>
                <c:pt idx="39624">
                  <c:v>2907.46</c:v>
                </c:pt>
                <c:pt idx="39625">
                  <c:v>2977.77</c:v>
                </c:pt>
                <c:pt idx="39626">
                  <c:v>2083.4499999999998</c:v>
                </c:pt>
                <c:pt idx="39627">
                  <c:v>2602.7199999999998</c:v>
                </c:pt>
                <c:pt idx="39628">
                  <c:v>2400.02</c:v>
                </c:pt>
                <c:pt idx="39629">
                  <c:v>2958.87</c:v>
                </c:pt>
                <c:pt idx="39630">
                  <c:v>2722.35</c:v>
                </c:pt>
                <c:pt idx="39631">
                  <c:v>1847.55</c:v>
                </c:pt>
                <c:pt idx="39632">
                  <c:v>2863.85</c:v>
                </c:pt>
                <c:pt idx="39633">
                  <c:v>2335.1799999999998</c:v>
                </c:pt>
                <c:pt idx="39634">
                  <c:v>3379.27</c:v>
                </c:pt>
                <c:pt idx="39635">
                  <c:v>4712.8999999999996</c:v>
                </c:pt>
                <c:pt idx="39636">
                  <c:v>2632.09</c:v>
                </c:pt>
                <c:pt idx="39637">
                  <c:v>2721.35</c:v>
                </c:pt>
                <c:pt idx="39638">
                  <c:v>3273.85</c:v>
                </c:pt>
                <c:pt idx="39639">
                  <c:v>2124.84</c:v>
                </c:pt>
                <c:pt idx="39640">
                  <c:v>2342.6</c:v>
                </c:pt>
                <c:pt idx="39641">
                  <c:v>2624.25</c:v>
                </c:pt>
                <c:pt idx="39642">
                  <c:v>2324.0100000000002</c:v>
                </c:pt>
                <c:pt idx="39643">
                  <c:v>2885.53</c:v>
                </c:pt>
                <c:pt idx="39644">
                  <c:v>2333.9</c:v>
                </c:pt>
                <c:pt idx="39645">
                  <c:v>1505.4</c:v>
                </c:pt>
                <c:pt idx="39646">
                  <c:v>393.51</c:v>
                </c:pt>
                <c:pt idx="39647">
                  <c:v>460.17</c:v>
                </c:pt>
                <c:pt idx="39648">
                  <c:v>3369.57</c:v>
                </c:pt>
                <c:pt idx="39649">
                  <c:v>3810</c:v>
                </c:pt>
                <c:pt idx="39650">
                  <c:v>3313.52</c:v>
                </c:pt>
                <c:pt idx="39651">
                  <c:v>2489.88</c:v>
                </c:pt>
                <c:pt idx="39652">
                  <c:v>2581.81</c:v>
                </c:pt>
                <c:pt idx="39653">
                  <c:v>1891.27</c:v>
                </c:pt>
                <c:pt idx="39654">
                  <c:v>2872.73</c:v>
                </c:pt>
                <c:pt idx="39655">
                  <c:v>1862.55</c:v>
                </c:pt>
                <c:pt idx="39656">
                  <c:v>2582.87</c:v>
                </c:pt>
                <c:pt idx="39657">
                  <c:v>2982.69</c:v>
                </c:pt>
                <c:pt idx="39658">
                  <c:v>2390.4</c:v>
                </c:pt>
                <c:pt idx="39659">
                  <c:v>2966.95</c:v>
                </c:pt>
                <c:pt idx="39660">
                  <c:v>2777.93</c:v>
                </c:pt>
                <c:pt idx="39661">
                  <c:v>2458.87</c:v>
                </c:pt>
                <c:pt idx="39662">
                  <c:v>3539.65</c:v>
                </c:pt>
                <c:pt idx="39663">
                  <c:v>2920.48</c:v>
                </c:pt>
                <c:pt idx="39664">
                  <c:v>4210.6400000000003</c:v>
                </c:pt>
                <c:pt idx="39665">
                  <c:v>2530.0700000000002</c:v>
                </c:pt>
                <c:pt idx="39666">
                  <c:v>2700.06</c:v>
                </c:pt>
                <c:pt idx="39667">
                  <c:v>2812.8</c:v>
                </c:pt>
                <c:pt idx="39668">
                  <c:v>3218.72</c:v>
                </c:pt>
                <c:pt idx="39669">
                  <c:v>2761.42</c:v>
                </c:pt>
                <c:pt idx="39670">
                  <c:v>2488.92</c:v>
                </c:pt>
                <c:pt idx="39671">
                  <c:v>3008.11</c:v>
                </c:pt>
                <c:pt idx="39672">
                  <c:v>2208.58</c:v>
                </c:pt>
                <c:pt idx="39673">
                  <c:v>3349.8</c:v>
                </c:pt>
                <c:pt idx="39674">
                  <c:v>3274</c:v>
                </c:pt>
                <c:pt idx="39675">
                  <c:v>2850.55</c:v>
                </c:pt>
                <c:pt idx="39676">
                  <c:v>1755.38</c:v>
                </c:pt>
                <c:pt idx="39677">
                  <c:v>2484.2800000000002</c:v>
                </c:pt>
                <c:pt idx="39678">
                  <c:v>2286.2600000000002</c:v>
                </c:pt>
                <c:pt idx="39679">
                  <c:v>2078.4699999999998</c:v>
                </c:pt>
                <c:pt idx="39680">
                  <c:v>2148.12</c:v>
                </c:pt>
                <c:pt idx="39681">
                  <c:v>3980.74</c:v>
                </c:pt>
                <c:pt idx="39682">
                  <c:v>2589.2600000000002</c:v>
                </c:pt>
                <c:pt idx="39683">
                  <c:v>2861.81</c:v>
                </c:pt>
                <c:pt idx="39684">
                  <c:v>2628.29</c:v>
                </c:pt>
                <c:pt idx="39685">
                  <c:v>2344.81</c:v>
                </c:pt>
                <c:pt idx="39686">
                  <c:v>2332.7199999999998</c:v>
                </c:pt>
                <c:pt idx="39687">
                  <c:v>1570.21</c:v>
                </c:pt>
                <c:pt idx="39688">
                  <c:v>2960.34</c:v>
                </c:pt>
                <c:pt idx="39689">
                  <c:v>2833.21</c:v>
                </c:pt>
                <c:pt idx="39690">
                  <c:v>3388.1</c:v>
                </c:pt>
                <c:pt idx="39691">
                  <c:v>2940.91</c:v>
                </c:pt>
                <c:pt idx="39692">
                  <c:v>3227.69</c:v>
                </c:pt>
                <c:pt idx="39693">
                  <c:v>1924.44</c:v>
                </c:pt>
                <c:pt idx="39694">
                  <c:v>1811.64</c:v>
                </c:pt>
                <c:pt idx="39695">
                  <c:v>1155.04</c:v>
                </c:pt>
                <c:pt idx="39696">
                  <c:v>2556.44</c:v>
                </c:pt>
                <c:pt idx="39697">
                  <c:v>1576.52</c:v>
                </c:pt>
                <c:pt idx="39698">
                  <c:v>2580.7199999999998</c:v>
                </c:pt>
                <c:pt idx="39699">
                  <c:v>2345.06</c:v>
                </c:pt>
                <c:pt idx="39700">
                  <c:v>1769.66</c:v>
                </c:pt>
                <c:pt idx="39701">
                  <c:v>1565.27</c:v>
                </c:pt>
                <c:pt idx="39702">
                  <c:v>2001.97</c:v>
                </c:pt>
                <c:pt idx="39703">
                  <c:v>2239.27</c:v>
                </c:pt>
                <c:pt idx="39704">
                  <c:v>1841.76</c:v>
                </c:pt>
                <c:pt idx="39705">
                  <c:v>2230.7800000000002</c:v>
                </c:pt>
                <c:pt idx="39706">
                  <c:v>2230.9</c:v>
                </c:pt>
                <c:pt idx="39707">
                  <c:v>2085.84</c:v>
                </c:pt>
                <c:pt idx="39708">
                  <c:v>3110.73</c:v>
                </c:pt>
                <c:pt idx="39709">
                  <c:v>3069.29</c:v>
                </c:pt>
                <c:pt idx="39710">
                  <c:v>2332.19</c:v>
                </c:pt>
                <c:pt idx="39711">
                  <c:v>3756.93</c:v>
                </c:pt>
                <c:pt idx="39712">
                  <c:v>2365.1799999999998</c:v>
                </c:pt>
                <c:pt idx="39713">
                  <c:v>1979.35</c:v>
                </c:pt>
                <c:pt idx="39714">
                  <c:v>1541.77</c:v>
                </c:pt>
                <c:pt idx="39715">
                  <c:v>1769.78</c:v>
                </c:pt>
                <c:pt idx="39716">
                  <c:v>1953.89</c:v>
                </c:pt>
                <c:pt idx="39717">
                  <c:v>3540.8</c:v>
                </c:pt>
                <c:pt idx="39718">
                  <c:v>2656.1</c:v>
                </c:pt>
                <c:pt idx="39719">
                  <c:v>3706.45</c:v>
                </c:pt>
                <c:pt idx="39720">
                  <c:v>3189.8</c:v>
                </c:pt>
                <c:pt idx="39721">
                  <c:v>3447.34</c:v>
                </c:pt>
                <c:pt idx="39722">
                  <c:v>2683.74</c:v>
                </c:pt>
                <c:pt idx="39723">
                  <c:v>2998.07</c:v>
                </c:pt>
                <c:pt idx="39724">
                  <c:v>3002.35</c:v>
                </c:pt>
                <c:pt idx="39725">
                  <c:v>3390.7</c:v>
                </c:pt>
                <c:pt idx="39726">
                  <c:v>592.70000000000005</c:v>
                </c:pt>
                <c:pt idx="39727">
                  <c:v>2481.91</c:v>
                </c:pt>
                <c:pt idx="39728">
                  <c:v>3350.62</c:v>
                </c:pt>
                <c:pt idx="39729">
                  <c:v>3194.14</c:v>
                </c:pt>
                <c:pt idx="39730">
                  <c:v>3373.79</c:v>
                </c:pt>
                <c:pt idx="39731">
                  <c:v>3091.19</c:v>
                </c:pt>
                <c:pt idx="39732">
                  <c:v>5429.37</c:v>
                </c:pt>
                <c:pt idx="39733">
                  <c:v>5777.24</c:v>
                </c:pt>
                <c:pt idx="39734">
                  <c:v>3453.43</c:v>
                </c:pt>
                <c:pt idx="39735">
                  <c:v>5717.4</c:v>
                </c:pt>
                <c:pt idx="39736">
                  <c:v>4088.03</c:v>
                </c:pt>
                <c:pt idx="39737">
                  <c:v>5148.16</c:v>
                </c:pt>
                <c:pt idx="39738">
                  <c:v>4689.8599999999997</c:v>
                </c:pt>
                <c:pt idx="39739">
                  <c:v>4708.99</c:v>
                </c:pt>
                <c:pt idx="39740">
                  <c:v>1964.49</c:v>
                </c:pt>
                <c:pt idx="39741">
                  <c:v>2139.35</c:v>
                </c:pt>
                <c:pt idx="39742">
                  <c:v>3313.35</c:v>
                </c:pt>
                <c:pt idx="39743">
                  <c:v>2155.92</c:v>
                </c:pt>
                <c:pt idx="39744">
                  <c:v>2840.46</c:v>
                </c:pt>
                <c:pt idx="39745">
                  <c:v>2882.98</c:v>
                </c:pt>
                <c:pt idx="39746">
                  <c:v>2694.54</c:v>
                </c:pt>
                <c:pt idx="39747">
                  <c:v>3658.86</c:v>
                </c:pt>
                <c:pt idx="39748">
                  <c:v>3099.27</c:v>
                </c:pt>
                <c:pt idx="39749">
                  <c:v>2945.12</c:v>
                </c:pt>
                <c:pt idx="39750">
                  <c:v>3030.87</c:v>
                </c:pt>
                <c:pt idx="39751">
                  <c:v>2363.08</c:v>
                </c:pt>
                <c:pt idx="39752">
                  <c:v>2785.05</c:v>
                </c:pt>
                <c:pt idx="39753">
                  <c:v>3524.06</c:v>
                </c:pt>
                <c:pt idx="39754">
                  <c:v>3149.52</c:v>
                </c:pt>
                <c:pt idx="39755">
                  <c:v>3190.83</c:v>
                </c:pt>
                <c:pt idx="39756">
                  <c:v>2777.48</c:v>
                </c:pt>
                <c:pt idx="39757">
                  <c:v>3392.16</c:v>
                </c:pt>
                <c:pt idx="39758">
                  <c:v>2449.17</c:v>
                </c:pt>
                <c:pt idx="39759">
                  <c:v>2542.9</c:v>
                </c:pt>
                <c:pt idx="39760">
                  <c:v>4699.28</c:v>
                </c:pt>
                <c:pt idx="39761">
                  <c:v>5018.03</c:v>
                </c:pt>
                <c:pt idx="39762">
                  <c:v>4794.92</c:v>
                </c:pt>
                <c:pt idx="39763">
                  <c:v>6012.44</c:v>
                </c:pt>
                <c:pt idx="39764">
                  <c:v>5804.89</c:v>
                </c:pt>
                <c:pt idx="39765">
                  <c:v>2824.24</c:v>
                </c:pt>
                <c:pt idx="39766">
                  <c:v>3794.72</c:v>
                </c:pt>
                <c:pt idx="39767">
                  <c:v>3431.59</c:v>
                </c:pt>
                <c:pt idx="39768">
                  <c:v>2218.62</c:v>
                </c:pt>
                <c:pt idx="39769">
                  <c:v>1979.77</c:v>
                </c:pt>
                <c:pt idx="39770">
                  <c:v>1961.44</c:v>
                </c:pt>
                <c:pt idx="39771">
                  <c:v>1669.17</c:v>
                </c:pt>
                <c:pt idx="39772">
                  <c:v>1781.68</c:v>
                </c:pt>
                <c:pt idx="39773">
                  <c:v>2188.1999999999998</c:v>
                </c:pt>
                <c:pt idx="39774">
                  <c:v>2219.8200000000002</c:v>
                </c:pt>
                <c:pt idx="39775">
                  <c:v>2326.7199999999998</c:v>
                </c:pt>
                <c:pt idx="39776">
                  <c:v>3117.25</c:v>
                </c:pt>
                <c:pt idx="39777">
                  <c:v>2290.0100000000002</c:v>
                </c:pt>
                <c:pt idx="39778">
                  <c:v>1900.45</c:v>
                </c:pt>
                <c:pt idx="39779">
                  <c:v>1750.21</c:v>
                </c:pt>
                <c:pt idx="39780">
                  <c:v>1726.08</c:v>
                </c:pt>
                <c:pt idx="39781">
                  <c:v>1917.06</c:v>
                </c:pt>
                <c:pt idx="39782">
                  <c:v>2266.0700000000002</c:v>
                </c:pt>
                <c:pt idx="39783">
                  <c:v>2527.11</c:v>
                </c:pt>
                <c:pt idx="39784">
                  <c:v>1716.93</c:v>
                </c:pt>
                <c:pt idx="39785">
                  <c:v>1988.53</c:v>
                </c:pt>
                <c:pt idx="39786">
                  <c:v>1997.17</c:v>
                </c:pt>
                <c:pt idx="39787">
                  <c:v>2307.17</c:v>
                </c:pt>
                <c:pt idx="39788">
                  <c:v>1978.24</c:v>
                </c:pt>
                <c:pt idx="39789">
                  <c:v>2287.3000000000002</c:v>
                </c:pt>
                <c:pt idx="39790">
                  <c:v>2043.05</c:v>
                </c:pt>
                <c:pt idx="39791">
                  <c:v>1518.55</c:v>
                </c:pt>
                <c:pt idx="39792">
                  <c:v>1999.12</c:v>
                </c:pt>
                <c:pt idx="39793">
                  <c:v>2163.27</c:v>
                </c:pt>
                <c:pt idx="39794">
                  <c:v>1830.22</c:v>
                </c:pt>
                <c:pt idx="39795">
                  <c:v>2189.4899999999998</c:v>
                </c:pt>
                <c:pt idx="39796">
                  <c:v>2420.9</c:v>
                </c:pt>
                <c:pt idx="39797">
                  <c:v>1749.81</c:v>
                </c:pt>
                <c:pt idx="39798">
                  <c:v>2077.42</c:v>
                </c:pt>
                <c:pt idx="39799">
                  <c:v>1853.37</c:v>
                </c:pt>
                <c:pt idx="39800">
                  <c:v>1901.15</c:v>
                </c:pt>
                <c:pt idx="39801">
                  <c:v>2305.7399999999998</c:v>
                </c:pt>
                <c:pt idx="39802">
                  <c:v>1793.06</c:v>
                </c:pt>
                <c:pt idx="39803">
                  <c:v>2367.64</c:v>
                </c:pt>
                <c:pt idx="39804">
                  <c:v>1679.77</c:v>
                </c:pt>
                <c:pt idx="39805">
                  <c:v>2207.87</c:v>
                </c:pt>
                <c:pt idx="39806">
                  <c:v>1904.48</c:v>
                </c:pt>
                <c:pt idx="39807">
                  <c:v>1748.66</c:v>
                </c:pt>
                <c:pt idx="39808">
                  <c:v>2541.56</c:v>
                </c:pt>
                <c:pt idx="39809">
                  <c:v>1923.62</c:v>
                </c:pt>
                <c:pt idx="39810">
                  <c:v>1811.91</c:v>
                </c:pt>
                <c:pt idx="39811">
                  <c:v>2083.83</c:v>
                </c:pt>
                <c:pt idx="39812">
                  <c:v>1699.14</c:v>
                </c:pt>
                <c:pt idx="39813">
                  <c:v>2304.06</c:v>
                </c:pt>
                <c:pt idx="39814">
                  <c:v>1612.53</c:v>
                </c:pt>
                <c:pt idx="39815">
                  <c:v>1823.66</c:v>
                </c:pt>
                <c:pt idx="39816">
                  <c:v>1984.73</c:v>
                </c:pt>
                <c:pt idx="39817">
                  <c:v>1862.85</c:v>
                </c:pt>
                <c:pt idx="39818">
                  <c:v>1661.36</c:v>
                </c:pt>
                <c:pt idx="39819">
                  <c:v>1978.57</c:v>
                </c:pt>
                <c:pt idx="39820">
                  <c:v>1810.91</c:v>
                </c:pt>
                <c:pt idx="39821">
                  <c:v>2123.94</c:v>
                </c:pt>
                <c:pt idx="39822">
                  <c:v>2025.65</c:v>
                </c:pt>
                <c:pt idx="39823">
                  <c:v>1759.78</c:v>
                </c:pt>
                <c:pt idx="39824">
                  <c:v>2020.55</c:v>
                </c:pt>
                <c:pt idx="39825">
                  <c:v>1940.91</c:v>
                </c:pt>
                <c:pt idx="39826">
                  <c:v>1810.4</c:v>
                </c:pt>
                <c:pt idx="39827">
                  <c:v>1406.77</c:v>
                </c:pt>
                <c:pt idx="39828">
                  <c:v>1922.03</c:v>
                </c:pt>
                <c:pt idx="39829">
                  <c:v>1824.33</c:v>
                </c:pt>
                <c:pt idx="39830">
                  <c:v>2261.6</c:v>
                </c:pt>
                <c:pt idx="39831">
                  <c:v>2038.48</c:v>
                </c:pt>
                <c:pt idx="39832">
                  <c:v>2795.33</c:v>
                </c:pt>
                <c:pt idx="39833">
                  <c:v>1920.26</c:v>
                </c:pt>
                <c:pt idx="39834">
                  <c:v>1883.14</c:v>
                </c:pt>
                <c:pt idx="39835">
                  <c:v>1773.59</c:v>
                </c:pt>
                <c:pt idx="39836">
                  <c:v>1739.59</c:v>
                </c:pt>
                <c:pt idx="39837">
                  <c:v>1885.27</c:v>
                </c:pt>
                <c:pt idx="39838">
                  <c:v>1981.46</c:v>
                </c:pt>
                <c:pt idx="39839">
                  <c:v>1784.52</c:v>
                </c:pt>
                <c:pt idx="39840">
                  <c:v>2048.5500000000002</c:v>
                </c:pt>
                <c:pt idx="39841">
                  <c:v>1748.5</c:v>
                </c:pt>
                <c:pt idx="39842">
                  <c:v>1433.18</c:v>
                </c:pt>
                <c:pt idx="39843">
                  <c:v>1756.2</c:v>
                </c:pt>
                <c:pt idx="39844">
                  <c:v>1668.06</c:v>
                </c:pt>
                <c:pt idx="39845">
                  <c:v>2358.44</c:v>
                </c:pt>
                <c:pt idx="39846">
                  <c:v>2526.85</c:v>
                </c:pt>
                <c:pt idx="39847">
                  <c:v>2132.62</c:v>
                </c:pt>
                <c:pt idx="39848">
                  <c:v>2667.97</c:v>
                </c:pt>
                <c:pt idx="39849">
                  <c:v>2704.59</c:v>
                </c:pt>
                <c:pt idx="39850">
                  <c:v>1722.99</c:v>
                </c:pt>
                <c:pt idx="39851">
                  <c:v>1503.68</c:v>
                </c:pt>
                <c:pt idx="39852">
                  <c:v>2457.59</c:v>
                </c:pt>
                <c:pt idx="39853">
                  <c:v>1953.27</c:v>
                </c:pt>
                <c:pt idx="39854">
                  <c:v>2117.9699999999998</c:v>
                </c:pt>
                <c:pt idx="39855">
                  <c:v>2428.06</c:v>
                </c:pt>
                <c:pt idx="39856">
                  <c:v>1779.36</c:v>
                </c:pt>
                <c:pt idx="39857">
                  <c:v>2084.12</c:v>
                </c:pt>
                <c:pt idx="39858">
                  <c:v>1549.19</c:v>
                </c:pt>
                <c:pt idx="39859">
                  <c:v>1853.93</c:v>
                </c:pt>
                <c:pt idx="39860">
                  <c:v>1856.31</c:v>
                </c:pt>
                <c:pt idx="39861">
                  <c:v>1546.53</c:v>
                </c:pt>
                <c:pt idx="39862">
                  <c:v>2019.59</c:v>
                </c:pt>
                <c:pt idx="39863">
                  <c:v>1924.66</c:v>
                </c:pt>
                <c:pt idx="39864">
                  <c:v>2572.41</c:v>
                </c:pt>
                <c:pt idx="39865">
                  <c:v>1923.16</c:v>
                </c:pt>
                <c:pt idx="39866">
                  <c:v>2823.07</c:v>
                </c:pt>
                <c:pt idx="39867">
                  <c:v>2832.74</c:v>
                </c:pt>
                <c:pt idx="39868">
                  <c:v>3239.93</c:v>
                </c:pt>
                <c:pt idx="39869">
                  <c:v>2698.72</c:v>
                </c:pt>
                <c:pt idx="39870">
                  <c:v>2282.1</c:v>
                </c:pt>
                <c:pt idx="39871">
                  <c:v>2688.65</c:v>
                </c:pt>
                <c:pt idx="39872">
                  <c:v>2439.81</c:v>
                </c:pt>
                <c:pt idx="39873">
                  <c:v>3098.3</c:v>
                </c:pt>
                <c:pt idx="39874">
                  <c:v>2320.92</c:v>
                </c:pt>
                <c:pt idx="39875">
                  <c:v>2195.98</c:v>
                </c:pt>
                <c:pt idx="39876">
                  <c:v>3016.04</c:v>
                </c:pt>
                <c:pt idx="39877">
                  <c:v>2925.4</c:v>
                </c:pt>
                <c:pt idx="39878">
                  <c:v>2483.75</c:v>
                </c:pt>
                <c:pt idx="39879">
                  <c:v>2133.17</c:v>
                </c:pt>
                <c:pt idx="39880">
                  <c:v>2556.7399999999998</c:v>
                </c:pt>
                <c:pt idx="39881">
                  <c:v>2068.6999999999998</c:v>
                </c:pt>
                <c:pt idx="39882">
                  <c:v>2434.3200000000002</c:v>
                </c:pt>
                <c:pt idx="39883">
                  <c:v>2585.63</c:v>
                </c:pt>
                <c:pt idx="39884">
                  <c:v>2733.45</c:v>
                </c:pt>
                <c:pt idx="39885">
                  <c:v>2047.89</c:v>
                </c:pt>
                <c:pt idx="39886">
                  <c:v>2814.25</c:v>
                </c:pt>
                <c:pt idx="39887">
                  <c:v>2179.6799999999998</c:v>
                </c:pt>
                <c:pt idx="39888">
                  <c:v>2481.4499999999998</c:v>
                </c:pt>
                <c:pt idx="39889">
                  <c:v>2086.9699999999998</c:v>
                </c:pt>
                <c:pt idx="39890">
                  <c:v>2275.44</c:v>
                </c:pt>
                <c:pt idx="39891">
                  <c:v>2569.37</c:v>
                </c:pt>
                <c:pt idx="39892">
                  <c:v>1927.85</c:v>
                </c:pt>
                <c:pt idx="39893">
                  <c:v>2438.5300000000002</c:v>
                </c:pt>
                <c:pt idx="39894">
                  <c:v>2459.36</c:v>
                </c:pt>
                <c:pt idx="39895">
                  <c:v>2178.7199999999998</c:v>
                </c:pt>
                <c:pt idx="39896">
                  <c:v>2344.0700000000002</c:v>
                </c:pt>
                <c:pt idx="39897">
                  <c:v>2476.8000000000002</c:v>
                </c:pt>
                <c:pt idx="39898">
                  <c:v>133.21</c:v>
                </c:pt>
                <c:pt idx="39899">
                  <c:v>2086.7800000000002</c:v>
                </c:pt>
                <c:pt idx="39900">
                  <c:v>2038.61</c:v>
                </c:pt>
                <c:pt idx="39901">
                  <c:v>2057.1799999999998</c:v>
                </c:pt>
                <c:pt idx="39902">
                  <c:v>2837.19</c:v>
                </c:pt>
                <c:pt idx="39903">
                  <c:v>1871.2</c:v>
                </c:pt>
                <c:pt idx="39904">
                  <c:v>2833</c:v>
                </c:pt>
                <c:pt idx="39905">
                  <c:v>2176.4699999999998</c:v>
                </c:pt>
                <c:pt idx="39906">
                  <c:v>2710.28</c:v>
                </c:pt>
                <c:pt idx="39907">
                  <c:v>1720.26</c:v>
                </c:pt>
                <c:pt idx="39908">
                  <c:v>2712.42</c:v>
                </c:pt>
                <c:pt idx="39909">
                  <c:v>2825.34</c:v>
                </c:pt>
                <c:pt idx="39910">
                  <c:v>1678.19</c:v>
                </c:pt>
                <c:pt idx="39911">
                  <c:v>1945.12</c:v>
                </c:pt>
                <c:pt idx="39912">
                  <c:v>2291.36</c:v>
                </c:pt>
                <c:pt idx="39913">
                  <c:v>1922.58</c:v>
                </c:pt>
                <c:pt idx="39914">
                  <c:v>2476.9899999999998</c:v>
                </c:pt>
                <c:pt idx="39915">
                  <c:v>2461.0300000000002</c:v>
                </c:pt>
                <c:pt idx="39916">
                  <c:v>3065.53</c:v>
                </c:pt>
                <c:pt idx="39917">
                  <c:v>2109.35</c:v>
                </c:pt>
                <c:pt idx="39918">
                  <c:v>2672.85</c:v>
                </c:pt>
                <c:pt idx="39919">
                  <c:v>2004.93</c:v>
                </c:pt>
                <c:pt idx="39920">
                  <c:v>1948.88</c:v>
                </c:pt>
                <c:pt idx="39921">
                  <c:v>2250.94</c:v>
                </c:pt>
                <c:pt idx="39922">
                  <c:v>2256.0300000000002</c:v>
                </c:pt>
                <c:pt idx="39923">
                  <c:v>2251.04</c:v>
                </c:pt>
                <c:pt idx="39924">
                  <c:v>2479.65</c:v>
                </c:pt>
                <c:pt idx="39925">
                  <c:v>2970.53</c:v>
                </c:pt>
                <c:pt idx="39926">
                  <c:v>1797.25</c:v>
                </c:pt>
                <c:pt idx="39927">
                  <c:v>2671.99</c:v>
                </c:pt>
                <c:pt idx="39928">
                  <c:v>3046.49</c:v>
                </c:pt>
                <c:pt idx="39929">
                  <c:v>2739.31</c:v>
                </c:pt>
                <c:pt idx="39930">
                  <c:v>2384.38</c:v>
                </c:pt>
                <c:pt idx="39931">
                  <c:v>2307.02</c:v>
                </c:pt>
                <c:pt idx="39932">
                  <c:v>2699.19</c:v>
                </c:pt>
                <c:pt idx="39933">
                  <c:v>2068.0500000000002</c:v>
                </c:pt>
                <c:pt idx="39934">
                  <c:v>2119.61</c:v>
                </c:pt>
                <c:pt idx="39935">
                  <c:v>2758.97</c:v>
                </c:pt>
                <c:pt idx="39936">
                  <c:v>1851.57</c:v>
                </c:pt>
                <c:pt idx="39937">
                  <c:v>2073.08</c:v>
                </c:pt>
                <c:pt idx="39938">
                  <c:v>2248.59</c:v>
                </c:pt>
                <c:pt idx="39939">
                  <c:v>4983.3599999999997</c:v>
                </c:pt>
                <c:pt idx="39940">
                  <c:v>1605.64</c:v>
                </c:pt>
                <c:pt idx="39941">
                  <c:v>2740.86</c:v>
                </c:pt>
                <c:pt idx="39942">
                  <c:v>2590.84</c:v>
                </c:pt>
                <c:pt idx="39943">
                  <c:v>2182.91</c:v>
                </c:pt>
                <c:pt idx="39944">
                  <c:v>2035.65</c:v>
                </c:pt>
                <c:pt idx="39945">
                  <c:v>2037</c:v>
                </c:pt>
                <c:pt idx="39946">
                  <c:v>2134.27</c:v>
                </c:pt>
                <c:pt idx="39947">
                  <c:v>2702.14</c:v>
                </c:pt>
                <c:pt idx="39948">
                  <c:v>2375.33</c:v>
                </c:pt>
                <c:pt idx="39949">
                  <c:v>2331.27</c:v>
                </c:pt>
                <c:pt idx="39950">
                  <c:v>2901.38</c:v>
                </c:pt>
                <c:pt idx="39951">
                  <c:v>2381.02</c:v>
                </c:pt>
                <c:pt idx="39952">
                  <c:v>1798.06</c:v>
                </c:pt>
                <c:pt idx="39953">
                  <c:v>2186.0700000000002</c:v>
                </c:pt>
                <c:pt idx="39954">
                  <c:v>2561.7199999999998</c:v>
                </c:pt>
                <c:pt idx="39955">
                  <c:v>2057.19</c:v>
                </c:pt>
                <c:pt idx="39956">
                  <c:v>2532.46</c:v>
                </c:pt>
                <c:pt idx="39957">
                  <c:v>2507.3000000000002</c:v>
                </c:pt>
                <c:pt idx="39958">
                  <c:v>2478.39</c:v>
                </c:pt>
                <c:pt idx="39959">
                  <c:v>2911.79</c:v>
                </c:pt>
                <c:pt idx="39960">
                  <c:v>2742.38</c:v>
                </c:pt>
                <c:pt idx="39961">
                  <c:v>1251.78</c:v>
                </c:pt>
                <c:pt idx="39962">
                  <c:v>1473.09</c:v>
                </c:pt>
                <c:pt idx="39963">
                  <c:v>2403</c:v>
                </c:pt>
                <c:pt idx="39964">
                  <c:v>2091.66</c:v>
                </c:pt>
                <c:pt idx="39965">
                  <c:v>1550.62</c:v>
                </c:pt>
                <c:pt idx="39966">
                  <c:v>2259.91</c:v>
                </c:pt>
                <c:pt idx="39967">
                  <c:v>3447.2</c:v>
                </c:pt>
                <c:pt idx="39968">
                  <c:v>1524.4</c:v>
                </c:pt>
                <c:pt idx="39969">
                  <c:v>2460.6799999999998</c:v>
                </c:pt>
                <c:pt idx="39970">
                  <c:v>1604.94</c:v>
                </c:pt>
                <c:pt idx="39971">
                  <c:v>1895.64</c:v>
                </c:pt>
                <c:pt idx="39972">
                  <c:v>1689.32</c:v>
                </c:pt>
                <c:pt idx="39973">
                  <c:v>2051.3000000000002</c:v>
                </c:pt>
                <c:pt idx="39974">
                  <c:v>2105.5500000000002</c:v>
                </c:pt>
                <c:pt idx="39975">
                  <c:v>1635.44</c:v>
                </c:pt>
                <c:pt idx="39976">
                  <c:v>1686.13</c:v>
                </c:pt>
                <c:pt idx="39977">
                  <c:v>2268.15</c:v>
                </c:pt>
                <c:pt idx="39978">
                  <c:v>1946.34</c:v>
                </c:pt>
                <c:pt idx="39979">
                  <c:v>2212.87</c:v>
                </c:pt>
                <c:pt idx="39980">
                  <c:v>1700.74</c:v>
                </c:pt>
                <c:pt idx="39981">
                  <c:v>2052.96</c:v>
                </c:pt>
                <c:pt idx="39982">
                  <c:v>1247.32</c:v>
                </c:pt>
                <c:pt idx="39983">
                  <c:v>2456.3200000000002</c:v>
                </c:pt>
                <c:pt idx="39984">
                  <c:v>2230.9499999999998</c:v>
                </c:pt>
                <c:pt idx="39985">
                  <c:v>1460.89</c:v>
                </c:pt>
                <c:pt idx="39986">
                  <c:v>2583.21</c:v>
                </c:pt>
                <c:pt idx="39987">
                  <c:v>3248.68</c:v>
                </c:pt>
                <c:pt idx="39988">
                  <c:v>1843.53</c:v>
                </c:pt>
                <c:pt idx="39989">
                  <c:v>2341.19</c:v>
                </c:pt>
                <c:pt idx="39990">
                  <c:v>1800.23</c:v>
                </c:pt>
                <c:pt idx="39991">
                  <c:v>1689.52</c:v>
                </c:pt>
                <c:pt idx="39992">
                  <c:v>2280.13</c:v>
                </c:pt>
                <c:pt idx="39993">
                  <c:v>1842</c:v>
                </c:pt>
                <c:pt idx="39994">
                  <c:v>2137.1</c:v>
                </c:pt>
                <c:pt idx="39995">
                  <c:v>1924.19</c:v>
                </c:pt>
                <c:pt idx="39996">
                  <c:v>2012.79</c:v>
                </c:pt>
                <c:pt idx="39997">
                  <c:v>1808.27</c:v>
                </c:pt>
                <c:pt idx="39998">
                  <c:v>1694.79</c:v>
                </c:pt>
                <c:pt idx="39999">
                  <c:v>1969.67</c:v>
                </c:pt>
                <c:pt idx="40000">
                  <c:v>1863.09</c:v>
                </c:pt>
                <c:pt idx="40001">
                  <c:v>1711.14</c:v>
                </c:pt>
                <c:pt idx="40002">
                  <c:v>1804.89</c:v>
                </c:pt>
                <c:pt idx="40003">
                  <c:v>2698.54</c:v>
                </c:pt>
                <c:pt idx="40004">
                  <c:v>1719.14</c:v>
                </c:pt>
                <c:pt idx="40005">
                  <c:v>1969.83</c:v>
                </c:pt>
                <c:pt idx="40006">
                  <c:v>1991.72</c:v>
                </c:pt>
                <c:pt idx="40007">
                  <c:v>1747.47</c:v>
                </c:pt>
                <c:pt idx="40008">
                  <c:v>1995.03</c:v>
                </c:pt>
                <c:pt idx="40009">
                  <c:v>2092.87</c:v>
                </c:pt>
                <c:pt idx="40010">
                  <c:v>2191.94</c:v>
                </c:pt>
                <c:pt idx="40011">
                  <c:v>1919.96</c:v>
                </c:pt>
                <c:pt idx="40012">
                  <c:v>2352.48</c:v>
                </c:pt>
                <c:pt idx="40013">
                  <c:v>2114.23</c:v>
                </c:pt>
                <c:pt idx="40014">
                  <c:v>1676.15</c:v>
                </c:pt>
                <c:pt idx="40015">
                  <c:v>2029.31</c:v>
                </c:pt>
                <c:pt idx="40016">
                  <c:v>1757.03</c:v>
                </c:pt>
                <c:pt idx="40017">
                  <c:v>2003.44</c:v>
                </c:pt>
                <c:pt idx="40018">
                  <c:v>2270.8200000000002</c:v>
                </c:pt>
                <c:pt idx="40019">
                  <c:v>1713.42</c:v>
                </c:pt>
                <c:pt idx="40020">
                  <c:v>1667.93</c:v>
                </c:pt>
                <c:pt idx="40021">
                  <c:v>2488.3200000000002</c:v>
                </c:pt>
                <c:pt idx="40022">
                  <c:v>2910.55</c:v>
                </c:pt>
                <c:pt idx="40023">
                  <c:v>1985.28</c:v>
                </c:pt>
                <c:pt idx="40024">
                  <c:v>2011.97</c:v>
                </c:pt>
                <c:pt idx="40025">
                  <c:v>2113.41</c:v>
                </c:pt>
                <c:pt idx="40026">
                  <c:v>1775.97</c:v>
                </c:pt>
                <c:pt idx="40027">
                  <c:v>1940.24</c:v>
                </c:pt>
                <c:pt idx="40028">
                  <c:v>1758.46</c:v>
                </c:pt>
                <c:pt idx="40029">
                  <c:v>2004.06</c:v>
                </c:pt>
                <c:pt idx="40030">
                  <c:v>1979.9</c:v>
                </c:pt>
                <c:pt idx="40031">
                  <c:v>1550.04</c:v>
                </c:pt>
                <c:pt idx="40032">
                  <c:v>1965.72</c:v>
                </c:pt>
                <c:pt idx="40033">
                  <c:v>1624.45</c:v>
                </c:pt>
                <c:pt idx="40034">
                  <c:v>1956.74</c:v>
                </c:pt>
                <c:pt idx="40035">
                  <c:v>2958.77</c:v>
                </c:pt>
                <c:pt idx="40036">
                  <c:v>2463.2199999999998</c:v>
                </c:pt>
                <c:pt idx="40037">
                  <c:v>1990.33</c:v>
                </c:pt>
                <c:pt idx="40038">
                  <c:v>1685.77</c:v>
                </c:pt>
                <c:pt idx="40039">
                  <c:v>1676.01</c:v>
                </c:pt>
                <c:pt idx="40040">
                  <c:v>1945.95</c:v>
                </c:pt>
                <c:pt idx="40041">
                  <c:v>2149.16</c:v>
                </c:pt>
                <c:pt idx="40042">
                  <c:v>1168.43</c:v>
                </c:pt>
                <c:pt idx="40043">
                  <c:v>587.61</c:v>
                </c:pt>
                <c:pt idx="40044">
                  <c:v>1380.56</c:v>
                </c:pt>
                <c:pt idx="40045">
                  <c:v>1969.42</c:v>
                </c:pt>
                <c:pt idx="40046">
                  <c:v>1455.45</c:v>
                </c:pt>
                <c:pt idx="40047">
                  <c:v>2116.6799999999998</c:v>
                </c:pt>
                <c:pt idx="40048">
                  <c:v>2066.14</c:v>
                </c:pt>
                <c:pt idx="40049">
                  <c:v>1884.64</c:v>
                </c:pt>
                <c:pt idx="40050">
                  <c:v>1783.31</c:v>
                </c:pt>
                <c:pt idx="40051">
                  <c:v>1792.68</c:v>
                </c:pt>
                <c:pt idx="40052">
                  <c:v>1972.46</c:v>
                </c:pt>
                <c:pt idx="40053">
                  <c:v>1765.48</c:v>
                </c:pt>
                <c:pt idx="40054">
                  <c:v>2268.02</c:v>
                </c:pt>
                <c:pt idx="40055">
                  <c:v>2242.17</c:v>
                </c:pt>
                <c:pt idx="40056">
                  <c:v>1771.14</c:v>
                </c:pt>
                <c:pt idx="40057">
                  <c:v>2199.1</c:v>
                </c:pt>
                <c:pt idx="40058">
                  <c:v>2079.5500000000002</c:v>
                </c:pt>
                <c:pt idx="40059">
                  <c:v>1570.85</c:v>
                </c:pt>
                <c:pt idx="40060">
                  <c:v>1953.92</c:v>
                </c:pt>
                <c:pt idx="40061">
                  <c:v>1634.31</c:v>
                </c:pt>
                <c:pt idx="40062">
                  <c:v>2436.17</c:v>
                </c:pt>
                <c:pt idx="40063">
                  <c:v>2185.94</c:v>
                </c:pt>
                <c:pt idx="40064">
                  <c:v>2477.0500000000002</c:v>
                </c:pt>
                <c:pt idx="40065">
                  <c:v>1935.53</c:v>
                </c:pt>
                <c:pt idx="40066">
                  <c:v>1845.56</c:v>
                </c:pt>
                <c:pt idx="40067">
                  <c:v>2440.2199999999998</c:v>
                </c:pt>
                <c:pt idx="40068">
                  <c:v>1903.81</c:v>
                </c:pt>
                <c:pt idx="40069">
                  <c:v>1441.58</c:v>
                </c:pt>
                <c:pt idx="40070">
                  <c:v>2032.47</c:v>
                </c:pt>
                <c:pt idx="40071">
                  <c:v>1924.64</c:v>
                </c:pt>
                <c:pt idx="40072">
                  <c:v>1641.15</c:v>
                </c:pt>
                <c:pt idx="40073">
                  <c:v>1760.7</c:v>
                </c:pt>
                <c:pt idx="40074">
                  <c:v>1686.42</c:v>
                </c:pt>
                <c:pt idx="40075">
                  <c:v>1888.8</c:v>
                </c:pt>
                <c:pt idx="40076">
                  <c:v>1913.34</c:v>
                </c:pt>
                <c:pt idx="40077">
                  <c:v>1904.35</c:v>
                </c:pt>
                <c:pt idx="40078">
                  <c:v>2161.9299999999998</c:v>
                </c:pt>
                <c:pt idx="40079">
                  <c:v>1627</c:v>
                </c:pt>
                <c:pt idx="40080">
                  <c:v>1724.63</c:v>
                </c:pt>
                <c:pt idx="40081">
                  <c:v>1841.09</c:v>
                </c:pt>
                <c:pt idx="40082">
                  <c:v>1493.47</c:v>
                </c:pt>
                <c:pt idx="40083">
                  <c:v>2049.5100000000002</c:v>
                </c:pt>
                <c:pt idx="40084">
                  <c:v>1876.68</c:v>
                </c:pt>
                <c:pt idx="40085">
                  <c:v>2398.08</c:v>
                </c:pt>
                <c:pt idx="40086">
                  <c:v>1771.51</c:v>
                </c:pt>
                <c:pt idx="40087">
                  <c:v>2055.9299999999998</c:v>
                </c:pt>
                <c:pt idx="40088">
                  <c:v>2215.8000000000002</c:v>
                </c:pt>
                <c:pt idx="40089">
                  <c:v>1463</c:v>
                </c:pt>
                <c:pt idx="40090">
                  <c:v>2216.44</c:v>
                </c:pt>
                <c:pt idx="40091">
                  <c:v>2015.34</c:v>
                </c:pt>
                <c:pt idx="40092">
                  <c:v>1665.42</c:v>
                </c:pt>
                <c:pt idx="40093">
                  <c:v>2833.5</c:v>
                </c:pt>
                <c:pt idx="40094">
                  <c:v>2029.91</c:v>
                </c:pt>
                <c:pt idx="40095">
                  <c:v>2233.42</c:v>
                </c:pt>
                <c:pt idx="40096">
                  <c:v>1621.24</c:v>
                </c:pt>
                <c:pt idx="40097">
                  <c:v>1670.38</c:v>
                </c:pt>
                <c:pt idx="40098">
                  <c:v>1926.19</c:v>
                </c:pt>
                <c:pt idx="40099">
                  <c:v>1931.83</c:v>
                </c:pt>
                <c:pt idx="40100">
                  <c:v>1710.34</c:v>
                </c:pt>
                <c:pt idx="40101">
                  <c:v>3542.17</c:v>
                </c:pt>
                <c:pt idx="40102">
                  <c:v>1826.2</c:v>
                </c:pt>
                <c:pt idx="40103">
                  <c:v>2530.6999999999998</c:v>
                </c:pt>
                <c:pt idx="40104">
                  <c:v>2323.84</c:v>
                </c:pt>
                <c:pt idx="40105">
                  <c:v>2008.03</c:v>
                </c:pt>
                <c:pt idx="40106">
                  <c:v>2379.6799999999998</c:v>
                </c:pt>
                <c:pt idx="40107">
                  <c:v>2682.17</c:v>
                </c:pt>
                <c:pt idx="40108">
                  <c:v>2370.13</c:v>
                </c:pt>
                <c:pt idx="40109">
                  <c:v>2339.4299999999998</c:v>
                </c:pt>
                <c:pt idx="40110">
                  <c:v>2195.11</c:v>
                </c:pt>
                <c:pt idx="40111">
                  <c:v>2015.33</c:v>
                </c:pt>
                <c:pt idx="40112">
                  <c:v>1761.38</c:v>
                </c:pt>
                <c:pt idx="40113">
                  <c:v>1549.46</c:v>
                </c:pt>
                <c:pt idx="40114">
                  <c:v>2081</c:v>
                </c:pt>
                <c:pt idx="40115">
                  <c:v>1916.75</c:v>
                </c:pt>
                <c:pt idx="40116">
                  <c:v>1816.5</c:v>
                </c:pt>
                <c:pt idx="40117">
                  <c:v>2494.9299999999998</c:v>
                </c:pt>
                <c:pt idx="40118">
                  <c:v>2170.4299999999998</c:v>
                </c:pt>
                <c:pt idx="40119">
                  <c:v>2007.57</c:v>
                </c:pt>
                <c:pt idx="40120">
                  <c:v>2259.71</c:v>
                </c:pt>
                <c:pt idx="40121">
                  <c:v>1959.66</c:v>
                </c:pt>
                <c:pt idx="40122">
                  <c:v>1990.78</c:v>
                </c:pt>
                <c:pt idx="40123">
                  <c:v>1775.53</c:v>
                </c:pt>
                <c:pt idx="40124">
                  <c:v>2209.6999999999998</c:v>
                </c:pt>
                <c:pt idx="40125">
                  <c:v>1489</c:v>
                </c:pt>
                <c:pt idx="40126">
                  <c:v>2206.1999999999998</c:v>
                </c:pt>
                <c:pt idx="40127">
                  <c:v>2440.21</c:v>
                </c:pt>
                <c:pt idx="40128">
                  <c:v>2171.4699999999998</c:v>
                </c:pt>
                <c:pt idx="40129">
                  <c:v>2206.81</c:v>
                </c:pt>
                <c:pt idx="40130">
                  <c:v>2468.1799999999998</c:v>
                </c:pt>
                <c:pt idx="40131">
                  <c:v>2048.79</c:v>
                </c:pt>
                <c:pt idx="40132">
                  <c:v>1620.39</c:v>
                </c:pt>
                <c:pt idx="40133">
                  <c:v>2326.9899999999998</c:v>
                </c:pt>
                <c:pt idx="40134">
                  <c:v>2153.6999999999998</c:v>
                </c:pt>
                <c:pt idx="40135">
                  <c:v>2084.59</c:v>
                </c:pt>
                <c:pt idx="40136">
                  <c:v>2271.64</c:v>
                </c:pt>
                <c:pt idx="40137">
                  <c:v>2096.71</c:v>
                </c:pt>
                <c:pt idx="40138">
                  <c:v>2095.34</c:v>
                </c:pt>
                <c:pt idx="40139">
                  <c:v>1542.93</c:v>
                </c:pt>
                <c:pt idx="40140">
                  <c:v>1455.47</c:v>
                </c:pt>
                <c:pt idx="40141">
                  <c:v>1784.83</c:v>
                </c:pt>
                <c:pt idx="40142">
                  <c:v>2051.7199999999998</c:v>
                </c:pt>
                <c:pt idx="40143">
                  <c:v>1403.52</c:v>
                </c:pt>
                <c:pt idx="40144">
                  <c:v>1979.91</c:v>
                </c:pt>
                <c:pt idx="40145">
                  <c:v>1739.99</c:v>
                </c:pt>
                <c:pt idx="40146">
                  <c:v>2346.69</c:v>
                </c:pt>
                <c:pt idx="40147">
                  <c:v>1723.57</c:v>
                </c:pt>
                <c:pt idx="40148">
                  <c:v>1541.33</c:v>
                </c:pt>
                <c:pt idx="40149">
                  <c:v>3235.81</c:v>
                </c:pt>
                <c:pt idx="40150">
                  <c:v>2031.62</c:v>
                </c:pt>
                <c:pt idx="40151">
                  <c:v>1925.98</c:v>
                </c:pt>
                <c:pt idx="40152">
                  <c:v>2120.62</c:v>
                </c:pt>
                <c:pt idx="40153">
                  <c:v>2443.5700000000002</c:v>
                </c:pt>
                <c:pt idx="40154">
                  <c:v>1793.37</c:v>
                </c:pt>
                <c:pt idx="40155">
                  <c:v>2132.88</c:v>
                </c:pt>
                <c:pt idx="40156">
                  <c:v>1941.33</c:v>
                </c:pt>
                <c:pt idx="40157">
                  <c:v>1355.64</c:v>
                </c:pt>
                <c:pt idx="40158">
                  <c:v>1735.65</c:v>
                </c:pt>
                <c:pt idx="40159">
                  <c:v>2010.65</c:v>
                </c:pt>
                <c:pt idx="40160">
                  <c:v>1954.94</c:v>
                </c:pt>
                <c:pt idx="40161">
                  <c:v>1598.61</c:v>
                </c:pt>
                <c:pt idx="40162">
                  <c:v>2027.73</c:v>
                </c:pt>
                <c:pt idx="40163">
                  <c:v>2097.94</c:v>
                </c:pt>
                <c:pt idx="40164">
                  <c:v>2417.14</c:v>
                </c:pt>
                <c:pt idx="40165">
                  <c:v>2668.96</c:v>
                </c:pt>
                <c:pt idx="40166">
                  <c:v>2216.5300000000002</c:v>
                </c:pt>
                <c:pt idx="40167">
                  <c:v>1387.08</c:v>
                </c:pt>
                <c:pt idx="40168">
                  <c:v>1818.71</c:v>
                </c:pt>
                <c:pt idx="40169">
                  <c:v>2236.79</c:v>
                </c:pt>
                <c:pt idx="40170">
                  <c:v>1433.68</c:v>
                </c:pt>
                <c:pt idx="40171">
                  <c:v>1652.63</c:v>
                </c:pt>
                <c:pt idx="40172">
                  <c:v>2259.5100000000002</c:v>
                </c:pt>
                <c:pt idx="40173">
                  <c:v>2041.13</c:v>
                </c:pt>
                <c:pt idx="40174">
                  <c:v>1592.94</c:v>
                </c:pt>
                <c:pt idx="40175">
                  <c:v>1666.24</c:v>
                </c:pt>
                <c:pt idx="40176">
                  <c:v>2344.15</c:v>
                </c:pt>
                <c:pt idx="40177">
                  <c:v>1617.97</c:v>
                </c:pt>
                <c:pt idx="40178">
                  <c:v>2180.3000000000002</c:v>
                </c:pt>
                <c:pt idx="40179">
                  <c:v>1766.31</c:v>
                </c:pt>
                <c:pt idx="40180">
                  <c:v>2027.94</c:v>
                </c:pt>
                <c:pt idx="40181">
                  <c:v>2186.73</c:v>
                </c:pt>
                <c:pt idx="40182">
                  <c:v>1926.59</c:v>
                </c:pt>
                <c:pt idx="40183">
                  <c:v>1404.28</c:v>
                </c:pt>
                <c:pt idx="40184">
                  <c:v>1818.31</c:v>
                </c:pt>
                <c:pt idx="40185">
                  <c:v>1963.98</c:v>
                </c:pt>
                <c:pt idx="40186">
                  <c:v>2128.1999999999998</c:v>
                </c:pt>
                <c:pt idx="40187">
                  <c:v>2040.2</c:v>
                </c:pt>
                <c:pt idx="40188">
                  <c:v>1974.43</c:v>
                </c:pt>
                <c:pt idx="40189">
                  <c:v>1675.86</c:v>
                </c:pt>
                <c:pt idx="40190">
                  <c:v>1764.93</c:v>
                </c:pt>
                <c:pt idx="40191">
                  <c:v>1877.54</c:v>
                </c:pt>
                <c:pt idx="40192">
                  <c:v>2174.29</c:v>
                </c:pt>
                <c:pt idx="40193">
                  <c:v>2209.94</c:v>
                </c:pt>
                <c:pt idx="40194">
                  <c:v>1595.73</c:v>
                </c:pt>
                <c:pt idx="40195">
                  <c:v>1800.93</c:v>
                </c:pt>
                <c:pt idx="40196">
                  <c:v>2324.3000000000002</c:v>
                </c:pt>
                <c:pt idx="40197">
                  <c:v>1876.09</c:v>
                </c:pt>
                <c:pt idx="40198">
                  <c:v>1691.95</c:v>
                </c:pt>
                <c:pt idx="40199">
                  <c:v>1670.57</c:v>
                </c:pt>
                <c:pt idx="40200">
                  <c:v>1760.93</c:v>
                </c:pt>
                <c:pt idx="40201">
                  <c:v>1831.31</c:v>
                </c:pt>
                <c:pt idx="40202">
                  <c:v>2147.15</c:v>
                </c:pt>
                <c:pt idx="40203">
                  <c:v>2121.71</c:v>
                </c:pt>
                <c:pt idx="40204">
                  <c:v>2637.44</c:v>
                </c:pt>
                <c:pt idx="40205">
                  <c:v>1984.47</c:v>
                </c:pt>
                <c:pt idx="40206">
                  <c:v>2053.5700000000002</c:v>
                </c:pt>
                <c:pt idx="40207">
                  <c:v>2489.54</c:v>
                </c:pt>
                <c:pt idx="40208">
                  <c:v>1645.52</c:v>
                </c:pt>
                <c:pt idx="40209">
                  <c:v>2037.64</c:v>
                </c:pt>
                <c:pt idx="40210">
                  <c:v>1805.72</c:v>
                </c:pt>
                <c:pt idx="40211">
                  <c:v>1998.92</c:v>
                </c:pt>
                <c:pt idx="40212">
                  <c:v>2017.37</c:v>
                </c:pt>
                <c:pt idx="40213">
                  <c:v>2155.91</c:v>
                </c:pt>
                <c:pt idx="40214">
                  <c:v>1926.25</c:v>
                </c:pt>
                <c:pt idx="40215">
                  <c:v>113.5</c:v>
                </c:pt>
                <c:pt idx="40216">
                  <c:v>1470.78</c:v>
                </c:pt>
                <c:pt idx="40217">
                  <c:v>1719.02</c:v>
                </c:pt>
                <c:pt idx="40218">
                  <c:v>1725.44</c:v>
                </c:pt>
                <c:pt idx="40219">
                  <c:v>2173.7600000000002</c:v>
                </c:pt>
                <c:pt idx="40220">
                  <c:v>1873.21</c:v>
                </c:pt>
                <c:pt idx="40221">
                  <c:v>1582.8</c:v>
                </c:pt>
                <c:pt idx="40222">
                  <c:v>1672.27</c:v>
                </c:pt>
                <c:pt idx="40223">
                  <c:v>1623.03</c:v>
                </c:pt>
                <c:pt idx="40224">
                  <c:v>1621.39</c:v>
                </c:pt>
                <c:pt idx="40225">
                  <c:v>1784.69</c:v>
                </c:pt>
                <c:pt idx="40226">
                  <c:v>1901.99</c:v>
                </c:pt>
                <c:pt idx="40227">
                  <c:v>1464.46</c:v>
                </c:pt>
                <c:pt idx="40228">
                  <c:v>1851.08</c:v>
                </c:pt>
                <c:pt idx="40229">
                  <c:v>2799.4</c:v>
                </c:pt>
                <c:pt idx="40230">
                  <c:v>1645.19</c:v>
                </c:pt>
                <c:pt idx="40231">
                  <c:v>2257.2800000000002</c:v>
                </c:pt>
                <c:pt idx="40232">
                  <c:v>2098.1</c:v>
                </c:pt>
                <c:pt idx="40233">
                  <c:v>2683.4</c:v>
                </c:pt>
                <c:pt idx="40234">
                  <c:v>1999.08</c:v>
                </c:pt>
                <c:pt idx="40235">
                  <c:v>1991.72</c:v>
                </c:pt>
                <c:pt idx="40236">
                  <c:v>2088.4299999999998</c:v>
                </c:pt>
                <c:pt idx="40237">
                  <c:v>2095.19</c:v>
                </c:pt>
                <c:pt idx="40238">
                  <c:v>2118.2600000000002</c:v>
                </c:pt>
                <c:pt idx="40239">
                  <c:v>2114.25</c:v>
                </c:pt>
                <c:pt idx="40240">
                  <c:v>1982.17</c:v>
                </c:pt>
                <c:pt idx="40241">
                  <c:v>2064.9699999999998</c:v>
                </c:pt>
                <c:pt idx="40242">
                  <c:v>2544.33</c:v>
                </c:pt>
                <c:pt idx="40243">
                  <c:v>1661.2</c:v>
                </c:pt>
                <c:pt idx="40244">
                  <c:v>1770.82</c:v>
                </c:pt>
                <c:pt idx="40245">
                  <c:v>1646.33</c:v>
                </c:pt>
                <c:pt idx="40246">
                  <c:v>1694.19</c:v>
                </c:pt>
                <c:pt idx="40247">
                  <c:v>2455.06</c:v>
                </c:pt>
                <c:pt idx="40248">
                  <c:v>1311.44</c:v>
                </c:pt>
                <c:pt idx="40249">
                  <c:v>1242.45</c:v>
                </c:pt>
                <c:pt idx="40250">
                  <c:v>1620.46</c:v>
                </c:pt>
                <c:pt idx="40251">
                  <c:v>2019.12</c:v>
                </c:pt>
                <c:pt idx="40252">
                  <c:v>2161.44</c:v>
                </c:pt>
                <c:pt idx="40253">
                  <c:v>3536.25</c:v>
                </c:pt>
                <c:pt idx="40254">
                  <c:v>3502.28</c:v>
                </c:pt>
                <c:pt idx="40255">
                  <c:v>2370.54</c:v>
                </c:pt>
                <c:pt idx="40256">
                  <c:v>1829.16</c:v>
                </c:pt>
                <c:pt idx="40257">
                  <c:v>2220.67</c:v>
                </c:pt>
                <c:pt idx="40258">
                  <c:v>2150.73</c:v>
                </c:pt>
                <c:pt idx="40259">
                  <c:v>1990.6</c:v>
                </c:pt>
                <c:pt idx="40260">
                  <c:v>2392.27</c:v>
                </c:pt>
                <c:pt idx="40261">
                  <c:v>1984.34</c:v>
                </c:pt>
                <c:pt idx="40262">
                  <c:v>1722.94</c:v>
                </c:pt>
                <c:pt idx="40263">
                  <c:v>2810.82</c:v>
                </c:pt>
                <c:pt idx="40264">
                  <c:v>2259.06</c:v>
                </c:pt>
                <c:pt idx="40265">
                  <c:v>1436.3</c:v>
                </c:pt>
                <c:pt idx="40266">
                  <c:v>1667.83</c:v>
                </c:pt>
                <c:pt idx="40267">
                  <c:v>1600.49</c:v>
                </c:pt>
                <c:pt idx="40268">
                  <c:v>4103.92</c:v>
                </c:pt>
                <c:pt idx="40269">
                  <c:v>1484.18</c:v>
                </c:pt>
                <c:pt idx="40270">
                  <c:v>2003.79</c:v>
                </c:pt>
                <c:pt idx="40271">
                  <c:v>2601.88</c:v>
                </c:pt>
                <c:pt idx="40272">
                  <c:v>1801.04</c:v>
                </c:pt>
                <c:pt idx="40273">
                  <c:v>1843.41</c:v>
                </c:pt>
                <c:pt idx="40274">
                  <c:v>1601.42</c:v>
                </c:pt>
                <c:pt idx="40275">
                  <c:v>1727.05</c:v>
                </c:pt>
                <c:pt idx="40276">
                  <c:v>1721.75</c:v>
                </c:pt>
                <c:pt idx="40277">
                  <c:v>1971.42</c:v>
                </c:pt>
                <c:pt idx="40278">
                  <c:v>2430.19</c:v>
                </c:pt>
                <c:pt idx="40279">
                  <c:v>1965.37</c:v>
                </c:pt>
                <c:pt idx="40280">
                  <c:v>2091.59</c:v>
                </c:pt>
                <c:pt idx="40281">
                  <c:v>1906.49</c:v>
                </c:pt>
                <c:pt idx="40282">
                  <c:v>1619.41</c:v>
                </c:pt>
                <c:pt idx="40283">
                  <c:v>1229.04</c:v>
                </c:pt>
                <c:pt idx="40284">
                  <c:v>2119.63</c:v>
                </c:pt>
                <c:pt idx="40285">
                  <c:v>1856.35</c:v>
                </c:pt>
                <c:pt idx="40286">
                  <c:v>2198.9899999999998</c:v>
                </c:pt>
                <c:pt idx="40287">
                  <c:v>2037.14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0F0-43BE-9233-E32ECF160AE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375084800"/>
        <c:axId val="1905519728"/>
      </c:lineChart>
      <c:catAx>
        <c:axId val="375084800"/>
        <c:scaling>
          <c:orientation val="minMax"/>
        </c:scaling>
        <c:delete val="1"/>
        <c:axPos val="b"/>
        <c:numFmt formatCode="h:mm:ss" sourceLinked="1"/>
        <c:majorTickMark val="none"/>
        <c:minorTickMark val="none"/>
        <c:tickLblPos val="nextTo"/>
        <c:crossAx val="1905519728"/>
        <c:crosses val="autoZero"/>
        <c:auto val="1"/>
        <c:lblAlgn val="ctr"/>
        <c:lblOffset val="100"/>
        <c:noMultiLvlLbl val="0"/>
      </c:catAx>
      <c:valAx>
        <c:axId val="190551972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750848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600" dirty="0"/>
              <a:t>Average Seismic Displacement in Toronto (Dec 2019</a:t>
            </a:r>
            <a:r>
              <a:rPr lang="en-US" sz="1600" baseline="0" dirty="0"/>
              <a:t> – June 2020</a:t>
            </a:r>
            <a:r>
              <a:rPr lang="en-US" sz="1600" dirty="0"/>
              <a:t>)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[cities.xlsx]Toronto!$B$1</c:f>
              <c:strCache>
                <c:ptCount val="1"/>
                <c:pt idx="0">
                  <c:v>Average Seismic Vibation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[cities.xlsx]Toronto!$A$2:$A$14</c:f>
              <c:numCache>
                <c:formatCode>d\-mmm</c:formatCode>
                <c:ptCount val="13"/>
                <c:pt idx="0">
                  <c:v>43814</c:v>
                </c:pt>
                <c:pt idx="1">
                  <c:v>43828</c:v>
                </c:pt>
                <c:pt idx="2">
                  <c:v>43842</c:v>
                </c:pt>
                <c:pt idx="3">
                  <c:v>43856</c:v>
                </c:pt>
                <c:pt idx="4">
                  <c:v>43870</c:v>
                </c:pt>
                <c:pt idx="5">
                  <c:v>43884</c:v>
                </c:pt>
                <c:pt idx="6">
                  <c:v>43898</c:v>
                </c:pt>
                <c:pt idx="7">
                  <c:v>43912</c:v>
                </c:pt>
                <c:pt idx="8">
                  <c:v>43926</c:v>
                </c:pt>
                <c:pt idx="9">
                  <c:v>43940</c:v>
                </c:pt>
                <c:pt idx="10">
                  <c:v>43954</c:v>
                </c:pt>
                <c:pt idx="11">
                  <c:v>43968</c:v>
                </c:pt>
                <c:pt idx="12">
                  <c:v>43982</c:v>
                </c:pt>
              </c:numCache>
            </c:numRef>
          </c:cat>
          <c:val>
            <c:numRef>
              <c:f>[cities.xlsx]Toronto!$B$2:$B$14</c:f>
              <c:numCache>
                <c:formatCode>0.00E+00</c:formatCode>
                <c:ptCount val="13"/>
                <c:pt idx="0">
                  <c:v>9.1299999999999997E-9</c:v>
                </c:pt>
                <c:pt idx="1">
                  <c:v>1.20957142857142E-8</c:v>
                </c:pt>
                <c:pt idx="2">
                  <c:v>1.8294285714285699E-8</c:v>
                </c:pt>
                <c:pt idx="3">
                  <c:v>9.7514285714285696E-9</c:v>
                </c:pt>
                <c:pt idx="4">
                  <c:v>1.1767142857142799E-8</c:v>
                </c:pt>
                <c:pt idx="5">
                  <c:v>1.2543571428571399E-8</c:v>
                </c:pt>
                <c:pt idx="6">
                  <c:v>9.9857142857142806E-9</c:v>
                </c:pt>
                <c:pt idx="7">
                  <c:v>1.0934285714285699E-8</c:v>
                </c:pt>
                <c:pt idx="8">
                  <c:v>8.3085714285714197E-9</c:v>
                </c:pt>
                <c:pt idx="9">
                  <c:v>1.0670000000000001E-8</c:v>
                </c:pt>
                <c:pt idx="10">
                  <c:v>4.3107692307692301E-9</c:v>
                </c:pt>
                <c:pt idx="11">
                  <c:v>5.4723076923076899E-9</c:v>
                </c:pt>
                <c:pt idx="12">
                  <c:v>3.2984615384615301E-9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FB-4881-9C22-CAF205EE9A0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176917808"/>
        <c:axId val="1172828784"/>
      </c:lineChart>
      <c:dateAx>
        <c:axId val="117691780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Time</a:t>
                </a:r>
                <a:endParaRPr lang="en-US" b="1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d\-mmm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72828784"/>
        <c:crosses val="autoZero"/>
        <c:auto val="1"/>
        <c:lblOffset val="100"/>
        <c:baseTimeUnit val="days"/>
      </c:dateAx>
      <c:valAx>
        <c:axId val="117282878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100" dirty="0"/>
                  <a:t>Seismic Displacement (nm)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00E+0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769178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D9729BD-093D-4E92-AB55-CE936103DB0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22A3FA6-A3EC-45AB-A575-FF37C8C2E59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EC1AA8D-C26F-44A8-8729-D0935B0BFF6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3D1CB39-1F90-4FB6-B006-423F9A20A6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D7BE765-1E9D-4817-B20E-B8113E333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53458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5E5F60-3FCD-4567-8E4E-9C75A6A12B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4AF0E7-C2D4-42E0-9DBE-0B8465FF09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31495D2-0BEC-48A3-8832-A256C674ED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2504257-F0BE-4DC8-837E-ED89771BCB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F4EBE9E-CF9E-476E-A5BA-D896EC712F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128709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93F991-79FE-4D02-8941-4003958205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6417863-E915-4D9A-8CA8-3F5FF685443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193AE36-9D23-44DF-989E-9AF94D3290E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045E2BC-EE4A-419D-A3F7-C44BA6D52E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600DBBA-F229-4727-BD14-BD8FA58462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073173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799EBA-11C2-4A97-BA30-C699E19122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73D5D7-1A9E-42B9-95A3-29F5AD29A44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67DC451-4F5F-48B2-99A1-FFA1F2526DE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59F4D18-E1A9-4FF1-BD82-BD1689CED0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5794261-4F4E-4E9F-A47B-742156560B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B3EF9B3-2320-48CD-9290-EC0B118C11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266542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7F7E60-F860-40FB-BC68-83C9DAF6BD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68AD79B-284D-4451-B381-B993D24D0F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604D94D-9D82-4879-BFA5-5D10DAB4E52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F3ED12C-F6FF-4FA1-A987-B4B448939A0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170CE6C-F581-4F8E-B278-03FF18C9844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4C07E71-575D-4096-A8E9-CC900F98219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3D0C028-F9C2-4F0B-8C5C-58046466F2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CEC2BD95-889A-4D85-9094-FF60D3EBCF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481354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5E2A33-B05D-482C-B5E0-DBD2AC3B1E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0345A8D-DBDC-4DC0-83B8-20EBE1F75E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2BC0754-CA83-42A5-BE80-A203C5511C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8404F56-4E5E-4410-B9CD-01F81D03EE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551977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5F518E5-3C8F-4D59-907D-78C88ED109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768F8CE-E021-4626-9702-4B1ADA00A2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5B2932-A502-44AB-8D72-46635685F7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851116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A2F7E6-C436-490F-8B85-1536492984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93C215E-CF79-4C77-878D-7E41480B3D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9F9D061-C6E5-447C-82C0-AC9792F5B36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FB8BD15-A84F-4D92-AD87-7C24953840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14892A7-CBE1-403C-ADEB-32CDDC8153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76B8E5A-D8C9-4779-8553-85DDAAB9A0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053234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4A6B5F-6DC0-46C9-B61E-F151FCE56D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EBA5CC0-D7EB-412F-A131-9D7C9942055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99D3387-9C97-4DCD-8678-61497A9CF11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CF4150F-7E0F-4B3F-95C2-9B364F5AC5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6B28F80-3D2D-4058-8256-58EADDD42E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6965FD5-3F9E-4D45-B1B5-EDFC1493F7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037988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83492E-33B9-404A-B94B-48F9947C589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4C10E9E4-28CE-4208-AD3A-283D3B9723B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E3366B7-CBE2-43EA-B253-2632E6335D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86098A8-98E2-4AEB-B3A6-EFE0F9C391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3C856F-CE23-4F11-B3A4-F987F04E7D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004027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A7BEE739-4725-471B-AAE8-0321C3BAFE0B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49A83593-05FC-4FCA-BE85-3D295E7C45D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A3A1E9-E246-4973-AAB4-72D0FD87CE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E8053A1-BC58-4BE8-9C3E-2994092C1DF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18A9-66E1-4247-ACC4-647F7D4BD5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51040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D8947C5-5D9D-4494-A043-A06001A425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7CA582A-C88E-49BB-9ADE-98728B52412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4C2D4C5-1237-44F3-908E-26570588312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9A21220-B585-41F2-9591-69C3A3912075}" type="datetimeFigureOut">
              <a:rPr lang="en-US" smtClean="0"/>
              <a:t>6/19/2020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4DD5CE9-9AE7-4201-B5D1-BD93656D078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CA09EF4-E526-40BE-93C8-408A8A16BB2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B59D79D-68DE-4EA8-92AC-F748909621C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56242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hotpoprobot.com/" TargetMode="External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jp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microsoft.com/office/2007/relationships/media" Target="../media/media1.mp4"/><Relationship Id="rId1" Type="http://schemas.openxmlformats.org/officeDocument/2006/relationships/video" Target="NULL" TargetMode="External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jp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7.png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6" Type="http://schemas.openxmlformats.org/officeDocument/2006/relationships/image" Target="../media/image6.jpg"/><Relationship Id="rId5" Type="http://schemas.openxmlformats.org/officeDocument/2006/relationships/image" Target="../media/image5.jpg"/><Relationship Id="rId4" Type="http://schemas.openxmlformats.org/officeDocument/2006/relationships/image" Target="../media/image4.jp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toronto.ca/home/covid-19/covid-19-latest-city-of-toronto-news/covid-19-status-of-cases-in-toronto/" TargetMode="External"/><Relationship Id="rId2" Type="http://schemas.openxmlformats.org/officeDocument/2006/relationships/hyperlink" Target="https://worldview.earthdata.nasa.gov/" TargetMode="Externa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musicalgorithms.org/" TargetMode="External"/><Relationship Id="rId2" Type="http://schemas.openxmlformats.org/officeDocument/2006/relationships/hyperlink" Target="https://worldview.earthdata.nasa.gov/" TargetMode="Externa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9.png"/><Relationship Id="rId7" Type="http://schemas.openxmlformats.org/officeDocument/2006/relationships/image" Target="../media/image12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10" Type="http://schemas.openxmlformats.org/officeDocument/2006/relationships/image" Target="../media/image15.jpg"/><Relationship Id="rId4" Type="http://schemas.openxmlformats.org/officeDocument/2006/relationships/chart" Target="../charts/chart2.xml"/><Relationship Id="rId9" Type="http://schemas.openxmlformats.org/officeDocument/2006/relationships/image" Target="../media/image14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.jpe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1707FC24-6981-43D9-B525-C7832BA224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ltGray">
          <a:xfrm>
            <a:off x="336884" y="311449"/>
            <a:ext cx="4332307" cy="6179552"/>
          </a:xfrm>
          <a:prstGeom prst="rect">
            <a:avLst/>
          </a:prstGeom>
          <a:solidFill>
            <a:srgbClr val="404040"/>
          </a:solidFill>
          <a:ln w="127000" cap="sq" cmpd="thinThick">
            <a:solidFill>
              <a:srgbClr val="4040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1E88755-D834-40F2-B5EE-BC146A2A27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42950" y="630863"/>
            <a:ext cx="3476625" cy="5596274"/>
          </a:xfrm>
        </p:spPr>
        <p:txBody>
          <a:bodyPr vert="horz" lIns="91440" tIns="45720" rIns="91440" bIns="45720" rtlCol="0" anchor="ctr">
            <a:normAutofit fontScale="90000"/>
          </a:bodyPr>
          <a:lstStyle/>
          <a:p>
            <a:pPr algn="ctr"/>
            <a:r>
              <a:rPr lang="en-US" sz="5000" b="1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The Masked Scales</a:t>
            </a:r>
            <a:br>
              <a:rPr lang="en-US" sz="4800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</a:br>
            <a:br>
              <a:rPr lang="en-US" sz="4800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</a:br>
            <a:br>
              <a:rPr lang="en-US" sz="4800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</a:br>
            <a:r>
              <a:rPr lang="en-US" sz="4800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 Sonification of COVID19 Lockdown Impacts</a:t>
            </a:r>
            <a:br>
              <a:rPr lang="en-US" sz="4800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</a:br>
            <a:r>
              <a:rPr lang="en-US" sz="4800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in Toronto, Canada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BEC0303-0176-4C63-A2B9-3F003D260C8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24564" b="436"/>
          <a:stretch/>
        </p:blipFill>
        <p:spPr>
          <a:xfrm>
            <a:off x="4895505" y="309947"/>
            <a:ext cx="6553545" cy="3686369"/>
          </a:xfrm>
          <a:prstGeom prst="rect">
            <a:avLst/>
          </a:prstGeom>
        </p:spPr>
      </p:pic>
      <p:sp>
        <p:nvSpPr>
          <p:cNvPr id="4" name="AutoShape 2">
            <a:extLst>
              <a:ext uri="{FF2B5EF4-FFF2-40B4-BE49-F238E27FC236}">
                <a16:creationId xmlns:a16="http://schemas.microsoft.com/office/drawing/2014/main" id="{77254606-DA2D-4B93-87F8-619F966C8AC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ACBF705-374B-4242-9810-7722C1A684E8}"/>
              </a:ext>
            </a:extLst>
          </p:cNvPr>
          <p:cNvSpPr txBox="1"/>
          <p:nvPr/>
        </p:nvSpPr>
        <p:spPr>
          <a:xfrm>
            <a:off x="5434073" y="4411232"/>
            <a:ext cx="6201336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rgbClr val="FF0000"/>
                </a:solidFill>
              </a:rPr>
              <a:t>Artash Nath (Grade 8)</a:t>
            </a:r>
          </a:p>
          <a:p>
            <a:pPr algn="ctr"/>
            <a:r>
              <a:rPr lang="en-US" sz="2400" b="1" dirty="0">
                <a:solidFill>
                  <a:srgbClr val="FF0000"/>
                </a:solidFill>
              </a:rPr>
              <a:t>Arushi Nath (Grade 5)</a:t>
            </a:r>
          </a:p>
          <a:p>
            <a:pPr algn="ctr"/>
            <a:r>
              <a:rPr lang="en-US" sz="2400" b="1" dirty="0">
                <a:solidFill>
                  <a:srgbClr val="FF0000"/>
                </a:solidFill>
              </a:rPr>
              <a:t>Co-Founders, </a:t>
            </a:r>
            <a:r>
              <a:rPr lang="en-US" sz="2400" b="1" dirty="0">
                <a:solidFill>
                  <a:srgbClr val="FF0000"/>
                </a:solidFill>
                <a:hlinkClick r:id="rId3"/>
              </a:rPr>
              <a:t>www.HotPopRobot.com</a:t>
            </a:r>
            <a:endParaRPr lang="en-US" sz="2400" b="1" dirty="0">
              <a:solidFill>
                <a:srgbClr val="FF0000"/>
              </a:solidFill>
            </a:endParaRPr>
          </a:p>
          <a:p>
            <a:pPr algn="ctr"/>
            <a:endParaRPr lang="en-US" sz="2400" b="1" dirty="0">
              <a:solidFill>
                <a:srgbClr val="FF0000"/>
              </a:solidFill>
            </a:endParaRPr>
          </a:p>
          <a:p>
            <a:pPr algn="ctr"/>
            <a:r>
              <a:rPr lang="en-US" sz="2400" b="1" dirty="0">
                <a:solidFill>
                  <a:srgbClr val="FF0000"/>
                </a:solidFill>
              </a:rPr>
              <a:t>Twitter: @wonrobot</a:t>
            </a:r>
          </a:p>
          <a:p>
            <a:pPr algn="ctr"/>
            <a:r>
              <a:rPr lang="en-US" sz="2400" b="1" dirty="0">
                <a:solidFill>
                  <a:srgbClr val="FF0000"/>
                </a:solidFill>
              </a:rPr>
              <a:t>Toronto, Canada</a:t>
            </a:r>
            <a:endParaRPr lang="en-US" sz="2400" b="1" dirty="0">
              <a:solidFill>
                <a:srgbClr val="0070C0"/>
              </a:solidFill>
            </a:endParaRPr>
          </a:p>
        </p:txBody>
      </p:sp>
      <p:pic>
        <p:nvPicPr>
          <p:cNvPr id="19" name="Picture 18" descr="A close up of a piano&#10;&#10;Description automatically generated">
            <a:extLst>
              <a:ext uri="{FF2B5EF4-FFF2-40B4-BE49-F238E27FC236}">
                <a16:creationId xmlns:a16="http://schemas.microsoft.com/office/drawing/2014/main" id="{2A21710A-B31B-4B5B-8E15-20B04B916CA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320" y="1979270"/>
            <a:ext cx="4320589" cy="9028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775005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DD6482-16B5-4648-8A14-85804C8362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/>
              <a:t>Music</a:t>
            </a:r>
            <a:endParaRPr lang="en-US" dirty="0"/>
          </a:p>
        </p:txBody>
      </p:sp>
      <p:pic>
        <p:nvPicPr>
          <p:cNvPr id="4" name="The Masked Scales1-720p">
            <a:hlinkClick r:id="" action="ppaction://media"/>
            <a:extLst>
              <a:ext uri="{FF2B5EF4-FFF2-40B4-BE49-F238E27FC236}">
                <a16:creationId xmlns:a16="http://schemas.microsoft.com/office/drawing/2014/main" id="{D83B78F0-CC9C-447D-B6B0-D4E7F33C0D8B}"/>
              </a:ext>
            </a:extLst>
          </p:cNvPr>
          <p:cNvPicPr>
            <a:picLocks noGrp="1" noChangeAspect="1"/>
          </p:cNvPicPr>
          <p:nvPr>
            <p:ph idx="1"/>
            <a:videoFile r:link="rId1"/>
            <p:extLst>
              <p:ext uri="{DAA4B4D4-6D71-4841-9C94-3DE7FCFB9230}">
                <p14:media xmlns:p14="http://schemas.microsoft.com/office/powerpoint/2010/main" r:embed="rId2">
                  <p14:trim st="26168"/>
                </p14:media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302920" y="1500002"/>
            <a:ext cx="9824625" cy="5357998"/>
          </a:xfrm>
        </p:spPr>
      </p:pic>
    </p:spTree>
    <p:extLst>
      <p:ext uri="{BB962C8B-B14F-4D97-AF65-F5344CB8AC3E}">
        <p14:creationId xmlns:p14="http://schemas.microsoft.com/office/powerpoint/2010/main" val="3024427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82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10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A person sitting on a table&#10;&#10;Description automatically generated">
            <a:extLst>
              <a:ext uri="{FF2B5EF4-FFF2-40B4-BE49-F238E27FC236}">
                <a16:creationId xmlns:a16="http://schemas.microsoft.com/office/drawing/2014/main" id="{AD99E748-0D62-4D6B-807D-265B370B505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6629" y="289367"/>
            <a:ext cx="3391382" cy="2543537"/>
          </a:xfrm>
          <a:prstGeom prst="rect">
            <a:avLst/>
          </a:prstGeom>
        </p:spPr>
      </p:pic>
      <p:pic>
        <p:nvPicPr>
          <p:cNvPr id="9" name="Picture 8" descr="A picture containing window, table, living, room&#10;&#10;Description automatically generated">
            <a:extLst>
              <a:ext uri="{FF2B5EF4-FFF2-40B4-BE49-F238E27FC236}">
                <a16:creationId xmlns:a16="http://schemas.microsoft.com/office/drawing/2014/main" id="{5097B144-9DFC-40BF-B950-DACC47DAEA9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65110" y="227724"/>
            <a:ext cx="3168664" cy="4224885"/>
          </a:xfrm>
          <a:prstGeom prst="rect">
            <a:avLst/>
          </a:prstGeom>
        </p:spPr>
      </p:pic>
      <p:pic>
        <p:nvPicPr>
          <p:cNvPr id="13" name="Picture 12" descr="A picture containing person, indoor, boy, computer&#10;&#10;Description automatically generated">
            <a:extLst>
              <a:ext uri="{FF2B5EF4-FFF2-40B4-BE49-F238E27FC236}">
                <a16:creationId xmlns:a16="http://schemas.microsoft.com/office/drawing/2014/main" id="{4BE78159-0F58-4B7F-9E40-0C69AE1EBAA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7804" y="3566988"/>
            <a:ext cx="4261926" cy="3196446"/>
          </a:xfrm>
          <a:prstGeom prst="rect">
            <a:avLst/>
          </a:prstGeom>
        </p:spPr>
      </p:pic>
      <p:pic>
        <p:nvPicPr>
          <p:cNvPr id="16" name="fast-traffic">
            <a:hlinkClick r:id="" action="ppaction://media"/>
            <a:extLst>
              <a:ext uri="{FF2B5EF4-FFF2-40B4-BE49-F238E27FC236}">
                <a16:creationId xmlns:a16="http://schemas.microsoft.com/office/drawing/2014/main" id="{044E8092-C7E7-4812-A445-DD5644FD465F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7667804" y="289366"/>
            <a:ext cx="4173345" cy="2347507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6EAA6164-7667-495D-A862-3C6846D4B181}"/>
              </a:ext>
            </a:extLst>
          </p:cNvPr>
          <p:cNvSpPr txBox="1"/>
          <p:nvPr/>
        </p:nvSpPr>
        <p:spPr>
          <a:xfrm>
            <a:off x="7887883" y="2721114"/>
            <a:ext cx="41374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070C0"/>
                </a:solidFill>
              </a:rPr>
              <a:t>Live Vehicle Count from Street Camera using Machine Learning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DBB2904-F521-4A27-8EAB-F9D46D7A3E79}"/>
              </a:ext>
            </a:extLst>
          </p:cNvPr>
          <p:cNvSpPr txBox="1"/>
          <p:nvPr/>
        </p:nvSpPr>
        <p:spPr>
          <a:xfrm>
            <a:off x="130093" y="2874509"/>
            <a:ext cx="346445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070C0"/>
                </a:solidFill>
              </a:rPr>
              <a:t>Building our Instrument to measure Light, Noise, Pollution 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71A4216-EE3D-4F07-8BE0-D98D4C63B421}"/>
              </a:ext>
            </a:extLst>
          </p:cNvPr>
          <p:cNvSpPr/>
          <p:nvPr/>
        </p:nvSpPr>
        <p:spPr>
          <a:xfrm>
            <a:off x="4005071" y="4398544"/>
            <a:ext cx="3689261" cy="2400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500" b="1" dirty="0">
                <a:solidFill>
                  <a:srgbClr val="FF0000"/>
                </a:solidFill>
              </a:rPr>
              <a:t>Our Home-Made Instrument + Camera Collecting Environmental and Traffic Data </a:t>
            </a:r>
            <a:r>
              <a:rPr lang="en-US" sz="2500" b="1" u="sng" dirty="0">
                <a:solidFill>
                  <a:srgbClr val="FF0000"/>
                </a:solidFill>
              </a:rPr>
              <a:t>during COVID19 Lockdown in Toronto</a:t>
            </a:r>
          </a:p>
        </p:txBody>
      </p:sp>
      <p:pic>
        <p:nvPicPr>
          <p:cNvPr id="22" name="Picture 21" descr="A person standing in a room&#10;&#10;Description automatically generated">
            <a:extLst>
              <a:ext uri="{FF2B5EF4-FFF2-40B4-BE49-F238E27FC236}">
                <a16:creationId xmlns:a16="http://schemas.microsoft.com/office/drawing/2014/main" id="{1C34622C-6D58-4D26-9012-E20C08943A53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107" r="2271" b="18082"/>
          <a:stretch/>
        </p:blipFill>
        <p:spPr>
          <a:xfrm>
            <a:off x="262270" y="3661003"/>
            <a:ext cx="3464453" cy="29309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2756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3532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1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FD28AD4-D35D-4FCA-9767-3E263E411B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US" b="1" dirty="0">
                <a:solidFill>
                  <a:srgbClr val="FFFFFF"/>
                </a:solidFill>
              </a:rPr>
              <a:t>6 Datasets Used</a:t>
            </a:r>
          </a:p>
        </p:txBody>
      </p:sp>
      <p:sp>
        <p:nvSpPr>
          <p:cNvPr id="19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9145209-6608-4135-90EA-FCA6DE5D9E7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32860" y="404149"/>
            <a:ext cx="7488079" cy="5805265"/>
          </a:xfrm>
        </p:spPr>
        <p:txBody>
          <a:bodyPr anchor="ctr">
            <a:noAutofit/>
          </a:bodyPr>
          <a:lstStyle/>
          <a:p>
            <a:pPr marL="0" indent="0">
              <a:buNone/>
            </a:pPr>
            <a:r>
              <a:rPr lang="en-US" sz="2500" b="1" dirty="0"/>
              <a:t>Data Collected from Home-Made Instrument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2500" dirty="0"/>
              <a:t>Street Noise (Microphone)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2500" dirty="0"/>
              <a:t>Vehicular Emissions (PM 2.5 Sensor)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2500" dirty="0"/>
              <a:t>Vehicular Count on Street (Intel RealSense Camera)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2500" dirty="0"/>
              <a:t>Light Intensity Data (Light Sensor to analyze day and night data)</a:t>
            </a:r>
          </a:p>
          <a:p>
            <a:pPr marL="514350" indent="-514350">
              <a:buFont typeface="+mj-lt"/>
              <a:buAutoNum type="arabicPeriod"/>
            </a:pPr>
            <a:endParaRPr lang="en-US" sz="2500" dirty="0"/>
          </a:p>
          <a:p>
            <a:pPr marL="0" indent="0">
              <a:buNone/>
            </a:pPr>
            <a:r>
              <a:rPr lang="en-US" sz="2500" b="1" dirty="0"/>
              <a:t>External Data Sources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2500" dirty="0"/>
              <a:t>NASA Night Light Data (Suomi / VIIRS Data)</a:t>
            </a:r>
          </a:p>
          <a:p>
            <a:pPr marL="0" indent="0">
              <a:buNone/>
            </a:pPr>
            <a:r>
              <a:rPr lang="en-CA" sz="2000" dirty="0">
                <a:hlinkClick r:id="rId2"/>
              </a:rPr>
              <a:t>https://worldview.earthdata.nasa.gov</a:t>
            </a:r>
            <a:endParaRPr lang="en-US" sz="2000" dirty="0"/>
          </a:p>
          <a:p>
            <a:pPr marL="0" indent="0">
              <a:buNone/>
            </a:pPr>
            <a:r>
              <a:rPr lang="en-US" sz="2500" dirty="0"/>
              <a:t>2. Toronto COVID19 Infection Data (City of Toronto)</a:t>
            </a:r>
          </a:p>
          <a:p>
            <a:pPr marL="0" indent="0">
              <a:buNone/>
            </a:pPr>
            <a:r>
              <a:rPr lang="en-CA" sz="2000" dirty="0">
                <a:hlinkClick r:id="rId3"/>
              </a:rPr>
              <a:t>https://www.toronto.ca/home/covid-19/covid-19-latest-city-of-toronto-news/covid-19-status-of-cases-in-toronto/</a:t>
            </a:r>
            <a:endParaRPr lang="en-US" sz="2000" dirty="0"/>
          </a:p>
        </p:txBody>
      </p:sp>
    </p:spTree>
    <p:extLst>
      <p:ext uri="{BB962C8B-B14F-4D97-AF65-F5344CB8AC3E}">
        <p14:creationId xmlns:p14="http://schemas.microsoft.com/office/powerpoint/2010/main" val="30366827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48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4167271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9FC68A3-E2A5-4F58-9E06-5D63A3A535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6834" y="1153572"/>
            <a:ext cx="3200400" cy="4461163"/>
          </a:xfrm>
        </p:spPr>
        <p:txBody>
          <a:bodyPr>
            <a:normAutofit/>
          </a:bodyPr>
          <a:lstStyle/>
          <a:p>
            <a:r>
              <a:rPr lang="en-US" b="1" dirty="0">
                <a:solidFill>
                  <a:srgbClr val="FFFFFF"/>
                </a:solidFill>
              </a:rPr>
              <a:t>Techniques Used for </a:t>
            </a:r>
            <a:br>
              <a:rPr lang="en-US" b="1" dirty="0">
                <a:solidFill>
                  <a:srgbClr val="FFFFFF"/>
                </a:solidFill>
              </a:rPr>
            </a:br>
            <a:r>
              <a:rPr lang="en-US" b="1" dirty="0">
                <a:solidFill>
                  <a:srgbClr val="FFFFFF"/>
                </a:solidFill>
              </a:rPr>
              <a:t>Data Analysis</a:t>
            </a: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7550402" y="2455479"/>
            <a:ext cx="4083433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15FA2F-3908-427A-B019-1CF9CE88F9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31090" y="655024"/>
            <a:ext cx="6906491" cy="5458257"/>
          </a:xfrm>
        </p:spPr>
        <p:txBody>
          <a:bodyPr anchor="ctr">
            <a:normAutofit lnSpcReduction="10000"/>
          </a:bodyPr>
          <a:lstStyle/>
          <a:p>
            <a:r>
              <a:rPr lang="en-US" sz="2400" b="1" dirty="0"/>
              <a:t>Machine Learning Algorithm </a:t>
            </a:r>
          </a:p>
          <a:p>
            <a:pPr marL="0" indent="0">
              <a:buNone/>
            </a:pPr>
            <a:r>
              <a:rPr lang="en-US" sz="2400" dirty="0"/>
              <a:t>for real-time vehicle counting from Street Camera</a:t>
            </a:r>
          </a:p>
          <a:p>
            <a:pPr marL="0" indent="0">
              <a:buNone/>
            </a:pPr>
            <a:endParaRPr lang="en-US" sz="2400" dirty="0"/>
          </a:p>
          <a:p>
            <a:r>
              <a:rPr lang="en-US" sz="2400" b="1" dirty="0"/>
              <a:t>Arduino to Python Serial Bridge</a:t>
            </a:r>
          </a:p>
          <a:p>
            <a:pPr marL="0" indent="0">
              <a:buNone/>
            </a:pPr>
            <a:r>
              <a:rPr lang="en-US" sz="2400" dirty="0"/>
              <a:t>To transmit data from Sensors to Python for analysis</a:t>
            </a:r>
            <a:endParaRPr lang="en-US" sz="2400" b="1" dirty="0"/>
          </a:p>
          <a:p>
            <a:pPr marL="0" indent="0">
              <a:buNone/>
            </a:pPr>
            <a:endParaRPr lang="en-US" sz="2400" dirty="0"/>
          </a:p>
          <a:p>
            <a:r>
              <a:rPr lang="en-US" sz="2400" b="1" dirty="0"/>
              <a:t>NASA Worldview Compare Tool</a:t>
            </a:r>
          </a:p>
          <a:p>
            <a:pPr marL="0" indent="0">
              <a:buNone/>
            </a:pPr>
            <a:r>
              <a:rPr lang="en-CA" sz="2400" dirty="0">
                <a:hlinkClick r:id="rId2"/>
              </a:rPr>
              <a:t>https://worldview.earthdata.nasa.gov</a:t>
            </a:r>
            <a:endParaRPr lang="en-CA" sz="2400" dirty="0"/>
          </a:p>
          <a:p>
            <a:pPr marL="0" indent="0">
              <a:buNone/>
            </a:pPr>
            <a:endParaRPr lang="en-US" sz="2400" dirty="0"/>
          </a:p>
          <a:p>
            <a:r>
              <a:rPr lang="en-US" sz="2400" b="1" dirty="0"/>
              <a:t>Data Sonification</a:t>
            </a:r>
          </a:p>
          <a:p>
            <a:pPr marL="0" indent="0">
              <a:buNone/>
            </a:pPr>
            <a:r>
              <a:rPr lang="en-US" sz="2400" dirty="0"/>
              <a:t>Musical Algorithm software </a:t>
            </a:r>
            <a:r>
              <a:rPr lang="en-US" sz="2400" dirty="0">
                <a:hlinkClick r:id="rId3"/>
              </a:rPr>
              <a:t>http://musicalgorithms.org/</a:t>
            </a:r>
            <a:r>
              <a:rPr lang="en-US" sz="2400" dirty="0"/>
              <a:t> to convert data into Music </a:t>
            </a:r>
          </a:p>
          <a:p>
            <a:pPr marL="0" indent="0">
              <a:buNone/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80591872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C54AA4D-9368-4E43-90A9-9E8C190AD1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5732" y="56257"/>
            <a:ext cx="11924476" cy="953982"/>
          </a:xfrm>
          <a:ln>
            <a:solidFill>
              <a:schemeClr val="tx1"/>
            </a:solidFill>
          </a:ln>
        </p:spPr>
        <p:txBody>
          <a:bodyPr>
            <a:normAutofit fontScale="90000"/>
          </a:bodyPr>
          <a:lstStyle/>
          <a:p>
            <a:pPr algn="ctr"/>
            <a:r>
              <a:rPr lang="fr-CA" b="1" dirty="0" err="1">
                <a:solidFill>
                  <a:srgbClr val="FF0000"/>
                </a:solidFill>
              </a:rPr>
              <a:t>Overall</a:t>
            </a:r>
            <a:r>
              <a:rPr lang="fr-CA" b="1" dirty="0">
                <a:solidFill>
                  <a:srgbClr val="FF0000"/>
                </a:solidFill>
              </a:rPr>
              <a:t> Impact of COVID19 </a:t>
            </a:r>
            <a:r>
              <a:rPr lang="fr-CA" b="1" dirty="0" err="1">
                <a:solidFill>
                  <a:srgbClr val="FF0000"/>
                </a:solidFill>
              </a:rPr>
              <a:t>Lockdown</a:t>
            </a:r>
            <a:r>
              <a:rPr lang="fr-CA" b="1" dirty="0">
                <a:solidFill>
                  <a:srgbClr val="FF0000"/>
                </a:solidFill>
              </a:rPr>
              <a:t> in Toronto </a:t>
            </a:r>
            <a:br>
              <a:rPr lang="fr-CA" b="1" dirty="0">
                <a:solidFill>
                  <a:srgbClr val="FF0000"/>
                </a:solidFill>
              </a:rPr>
            </a:br>
            <a:endParaRPr lang="fr-CA" sz="2400" b="1" dirty="0">
              <a:solidFill>
                <a:srgbClr val="0070C0"/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8A57F637-CD50-45FD-A7BC-82C8986F1AC9}"/>
              </a:ext>
            </a:extLst>
          </p:cNvPr>
          <p:cNvGrpSpPr/>
          <p:nvPr/>
        </p:nvGrpSpPr>
        <p:grpSpPr>
          <a:xfrm>
            <a:off x="567871" y="1282077"/>
            <a:ext cx="4422612" cy="2709019"/>
            <a:chOff x="1284914" y="2158068"/>
            <a:chExt cx="4572000" cy="2743200"/>
          </a:xfrm>
        </p:grpSpPr>
        <p:graphicFrame>
          <p:nvGraphicFramePr>
            <p:cNvPr id="4" name="Chart 3">
              <a:extLst>
                <a:ext uri="{FF2B5EF4-FFF2-40B4-BE49-F238E27FC236}">
                  <a16:creationId xmlns:a16="http://schemas.microsoft.com/office/drawing/2014/main" id="{91400510-74D0-45BA-83F0-0CC3FDBDE005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778127919"/>
                </p:ext>
              </p:extLst>
            </p:nvPr>
          </p:nvGraphicFramePr>
          <p:xfrm>
            <a:off x="1284914" y="2158068"/>
            <a:ext cx="4572000" cy="27432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B2401A60-A3A6-4570-B1FA-D66C998BEF2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446839" y="4224119"/>
              <a:ext cx="4248150" cy="542925"/>
            </a:xfrm>
            <a:prstGeom prst="rect">
              <a:avLst/>
            </a:prstGeom>
          </p:spPr>
        </p:pic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91A3709-C44F-489D-BEDC-BA42200A95EA}"/>
              </a:ext>
            </a:extLst>
          </p:cNvPr>
          <p:cNvGrpSpPr/>
          <p:nvPr/>
        </p:nvGrpSpPr>
        <p:grpSpPr>
          <a:xfrm>
            <a:off x="436126" y="3894541"/>
            <a:ext cx="4539907" cy="2733701"/>
            <a:chOff x="1316182" y="2242127"/>
            <a:chExt cx="4572000" cy="3138774"/>
          </a:xfrm>
        </p:grpSpPr>
        <p:graphicFrame>
          <p:nvGraphicFramePr>
            <p:cNvPr id="9" name="Chart 8">
              <a:extLst>
                <a:ext uri="{FF2B5EF4-FFF2-40B4-BE49-F238E27FC236}">
                  <a16:creationId xmlns:a16="http://schemas.microsoft.com/office/drawing/2014/main" id="{3F899ABD-ACAC-4525-8B26-B21DE83D3ED6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2844307705"/>
                </p:ext>
              </p:extLst>
            </p:nvPr>
          </p:nvGraphicFramePr>
          <p:xfrm>
            <a:off x="1316182" y="2242127"/>
            <a:ext cx="4572000" cy="27432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05366C32-6606-45E3-ABED-513404987AC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511411" y="4876076"/>
              <a:ext cx="4152900" cy="504825"/>
            </a:xfrm>
            <a:prstGeom prst="rect">
              <a:avLst/>
            </a:prstGeom>
          </p:spPr>
        </p:pic>
      </p:grpSp>
      <p:pic>
        <p:nvPicPr>
          <p:cNvPr id="12" name="Picture 11">
            <a:extLst>
              <a:ext uri="{FF2B5EF4-FFF2-40B4-BE49-F238E27FC236}">
                <a16:creationId xmlns:a16="http://schemas.microsoft.com/office/drawing/2014/main" id="{698B2FEF-6006-4EE0-B3E8-309E026D27EE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b="20116"/>
          <a:stretch/>
        </p:blipFill>
        <p:spPr>
          <a:xfrm>
            <a:off x="7350483" y="1132879"/>
            <a:ext cx="4591905" cy="988908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B97BDAA4-CCBE-4205-B8F1-648A3DFBFA18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b="12602"/>
          <a:stretch/>
        </p:blipFill>
        <p:spPr>
          <a:xfrm>
            <a:off x="7350483" y="2194935"/>
            <a:ext cx="4591906" cy="1081925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A1774D88-7B25-47DC-8DBA-E9B5E603C547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l="32822" t="29115" r="33142" b="24280"/>
          <a:stretch/>
        </p:blipFill>
        <p:spPr>
          <a:xfrm>
            <a:off x="9459383" y="4510434"/>
            <a:ext cx="2615397" cy="2014419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532B1EFE-33E2-43C3-BA47-F7F5FB6D7B6A}"/>
              </a:ext>
            </a:extLst>
          </p:cNvPr>
          <p:cNvSpPr txBox="1"/>
          <p:nvPr/>
        </p:nvSpPr>
        <p:spPr>
          <a:xfrm>
            <a:off x="9393613" y="704951"/>
            <a:ext cx="29974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CA" sz="1600" b="1" dirty="0">
                <a:solidFill>
                  <a:srgbClr val="FF0000"/>
                </a:solidFill>
              </a:rPr>
              <a:t>Live Traffic Count (King Street)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F8F06300-B972-4CD9-B863-CBBA212EED8B}"/>
              </a:ext>
            </a:extLst>
          </p:cNvPr>
          <p:cNvCxnSpPr>
            <a:cxnSpLocks/>
          </p:cNvCxnSpPr>
          <p:nvPr/>
        </p:nvCxnSpPr>
        <p:spPr>
          <a:xfrm>
            <a:off x="3607983" y="1544793"/>
            <a:ext cx="0" cy="1845249"/>
          </a:xfrm>
          <a:prstGeom prst="line">
            <a:avLst/>
          </a:prstGeom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A3884A55-6C57-412E-8E2F-F1CB64EF27A2}"/>
              </a:ext>
            </a:extLst>
          </p:cNvPr>
          <p:cNvCxnSpPr>
            <a:cxnSpLocks/>
          </p:cNvCxnSpPr>
          <p:nvPr/>
        </p:nvCxnSpPr>
        <p:spPr>
          <a:xfrm flipH="1">
            <a:off x="3586717" y="3991096"/>
            <a:ext cx="21266" cy="2197471"/>
          </a:xfrm>
          <a:prstGeom prst="line">
            <a:avLst/>
          </a:prstGeom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90A09DE5-BBD7-4275-92B9-736693E837ED}"/>
              </a:ext>
            </a:extLst>
          </p:cNvPr>
          <p:cNvSpPr txBox="1"/>
          <p:nvPr/>
        </p:nvSpPr>
        <p:spPr>
          <a:xfrm>
            <a:off x="964283" y="1551827"/>
            <a:ext cx="18791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During Lockdown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F684A7B-003C-40AB-9C14-59379AC264AB}"/>
              </a:ext>
            </a:extLst>
          </p:cNvPr>
          <p:cNvSpPr txBox="1"/>
          <p:nvPr/>
        </p:nvSpPr>
        <p:spPr>
          <a:xfrm>
            <a:off x="3930529" y="1450383"/>
            <a:ext cx="15202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After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95145C3-CD4D-4BE8-B2A6-AE7220B1AB5B}"/>
              </a:ext>
            </a:extLst>
          </p:cNvPr>
          <p:cNvSpPr txBox="1"/>
          <p:nvPr/>
        </p:nvSpPr>
        <p:spPr>
          <a:xfrm>
            <a:off x="972230" y="4343318"/>
            <a:ext cx="18791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During Lockdown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CC280F0-98A4-4A83-8B63-650CFB1311E9}"/>
              </a:ext>
            </a:extLst>
          </p:cNvPr>
          <p:cNvSpPr txBox="1"/>
          <p:nvPr/>
        </p:nvSpPr>
        <p:spPr>
          <a:xfrm>
            <a:off x="3759491" y="4178471"/>
            <a:ext cx="15202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After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DE73683-3CE1-4EF5-8B2B-002BE1561365}"/>
              </a:ext>
            </a:extLst>
          </p:cNvPr>
          <p:cNvSpPr txBox="1"/>
          <p:nvPr/>
        </p:nvSpPr>
        <p:spPr>
          <a:xfrm>
            <a:off x="7210725" y="977330"/>
            <a:ext cx="187912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During Lockdown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35BC41E-7DBA-4107-8D44-AC666A547C3E}"/>
              </a:ext>
            </a:extLst>
          </p:cNvPr>
          <p:cNvSpPr txBox="1"/>
          <p:nvPr/>
        </p:nvSpPr>
        <p:spPr>
          <a:xfrm>
            <a:off x="7414935" y="2202450"/>
            <a:ext cx="152026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After</a:t>
            </a:r>
          </a:p>
        </p:txBody>
      </p:sp>
      <p:pic>
        <p:nvPicPr>
          <p:cNvPr id="30" name="Picture 29" descr="A screenshot of a computer&#10;&#10;Description automatically generated">
            <a:extLst>
              <a:ext uri="{FF2B5EF4-FFF2-40B4-BE49-F238E27FC236}">
                <a16:creationId xmlns:a16="http://schemas.microsoft.com/office/drawing/2014/main" id="{2C8AF14A-8612-4708-8D5C-7EF3B723FD6E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65" t="13273" r="45801" b="5736"/>
          <a:stretch/>
        </p:blipFill>
        <p:spPr>
          <a:xfrm>
            <a:off x="5294248" y="4256464"/>
            <a:ext cx="2776037" cy="2389178"/>
          </a:xfrm>
          <a:prstGeom prst="rect">
            <a:avLst/>
          </a:prstGeom>
        </p:spPr>
      </p:pic>
      <p:pic>
        <p:nvPicPr>
          <p:cNvPr id="32" name="Picture 31" descr="A picture containing sitting, table&#10;&#10;Description automatically generated">
            <a:extLst>
              <a:ext uri="{FF2B5EF4-FFF2-40B4-BE49-F238E27FC236}">
                <a16:creationId xmlns:a16="http://schemas.microsoft.com/office/drawing/2014/main" id="{387BDA16-BE94-484D-A5B3-DB11C468AC10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10"/>
          <a:stretch/>
        </p:blipFill>
        <p:spPr>
          <a:xfrm>
            <a:off x="8175066" y="4268388"/>
            <a:ext cx="933716" cy="2389178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B430E1F4-B453-4E23-9FE4-B8FADBD43E18}"/>
              </a:ext>
            </a:extLst>
          </p:cNvPr>
          <p:cNvSpPr txBox="1"/>
          <p:nvPr/>
        </p:nvSpPr>
        <p:spPr>
          <a:xfrm>
            <a:off x="5235824" y="3851840"/>
            <a:ext cx="275944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During Lockdown (3 April)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2F3A43B-88A9-4D93-95C9-33B9F73A9907}"/>
              </a:ext>
            </a:extLst>
          </p:cNvPr>
          <p:cNvSpPr txBox="1"/>
          <p:nvPr/>
        </p:nvSpPr>
        <p:spPr>
          <a:xfrm>
            <a:off x="7984440" y="3845598"/>
            <a:ext cx="161958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After ( 30 May)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45A5188-B795-47EC-A14B-369F5E3A42FE}"/>
              </a:ext>
            </a:extLst>
          </p:cNvPr>
          <p:cNvSpPr txBox="1"/>
          <p:nvPr/>
        </p:nvSpPr>
        <p:spPr>
          <a:xfrm>
            <a:off x="5294248" y="3530039"/>
            <a:ext cx="44226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CA" b="1" dirty="0">
                <a:solidFill>
                  <a:srgbClr val="FF0000"/>
                </a:solidFill>
              </a:rPr>
              <a:t>Night Lights in Toronto (NASA </a:t>
            </a:r>
            <a:r>
              <a:rPr lang="fr-CA" b="1" dirty="0" err="1">
                <a:solidFill>
                  <a:srgbClr val="FF0000"/>
                </a:solidFill>
              </a:rPr>
              <a:t>Soumi</a:t>
            </a:r>
            <a:r>
              <a:rPr lang="fr-CA" b="1" dirty="0">
                <a:solidFill>
                  <a:srgbClr val="FF0000"/>
                </a:solidFill>
              </a:rPr>
              <a:t>/VIIRS)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5BDA78A-79C9-4433-83FC-0BBE4A8A0B98}"/>
              </a:ext>
            </a:extLst>
          </p:cNvPr>
          <p:cNvSpPr txBox="1"/>
          <p:nvPr/>
        </p:nvSpPr>
        <p:spPr>
          <a:xfrm>
            <a:off x="9774504" y="3667931"/>
            <a:ext cx="22357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CA" b="1" dirty="0">
                <a:solidFill>
                  <a:srgbClr val="FF0000"/>
                </a:solidFill>
              </a:rPr>
              <a:t>COVID19 Cases </a:t>
            </a:r>
          </a:p>
          <a:p>
            <a:pPr algn="ctr"/>
            <a:r>
              <a:rPr lang="fr-CA" b="1" dirty="0">
                <a:solidFill>
                  <a:srgbClr val="FF0000"/>
                </a:solidFill>
              </a:rPr>
              <a:t>(Toronto)</a:t>
            </a: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4DB381BB-6E40-4984-A2CB-6AB2CF257CEA}"/>
              </a:ext>
            </a:extLst>
          </p:cNvPr>
          <p:cNvCxnSpPr>
            <a:cxnSpLocks/>
          </p:cNvCxnSpPr>
          <p:nvPr/>
        </p:nvCxnSpPr>
        <p:spPr>
          <a:xfrm>
            <a:off x="11191323" y="4376656"/>
            <a:ext cx="0" cy="1845249"/>
          </a:xfrm>
          <a:prstGeom prst="line">
            <a:avLst/>
          </a:prstGeom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3C4C8B99-76F9-4A64-8379-019D27A126E9}"/>
              </a:ext>
            </a:extLst>
          </p:cNvPr>
          <p:cNvSpPr txBox="1"/>
          <p:nvPr/>
        </p:nvSpPr>
        <p:spPr>
          <a:xfrm>
            <a:off x="9459723" y="4759398"/>
            <a:ext cx="13862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During Lockdown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7D7985E-6537-4EB1-8FB7-8377BD2A138B}"/>
              </a:ext>
            </a:extLst>
          </p:cNvPr>
          <p:cNvSpPr txBox="1"/>
          <p:nvPr/>
        </p:nvSpPr>
        <p:spPr>
          <a:xfrm>
            <a:off x="11431869" y="5091362"/>
            <a:ext cx="15202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After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2098658-29E7-491B-98EE-C94526248216}"/>
              </a:ext>
            </a:extLst>
          </p:cNvPr>
          <p:cNvSpPr txBox="1"/>
          <p:nvPr/>
        </p:nvSpPr>
        <p:spPr>
          <a:xfrm>
            <a:off x="241879" y="547516"/>
            <a:ext cx="427774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0070C0"/>
                </a:solidFill>
              </a:rPr>
              <a:t>During Lockdown (26 April – 3 May)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EDB952C-BA58-4CB4-9161-50898CC13424}"/>
              </a:ext>
            </a:extLst>
          </p:cNvPr>
          <p:cNvSpPr txBox="1"/>
          <p:nvPr/>
        </p:nvSpPr>
        <p:spPr>
          <a:xfrm>
            <a:off x="3957128" y="559714"/>
            <a:ext cx="427774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0070C0"/>
                </a:solidFill>
              </a:rPr>
              <a:t>After Lockdown (3 May onwards)</a:t>
            </a:r>
          </a:p>
        </p:txBody>
      </p:sp>
    </p:spTree>
    <p:extLst>
      <p:ext uri="{BB962C8B-B14F-4D97-AF65-F5344CB8AC3E}">
        <p14:creationId xmlns:p14="http://schemas.microsoft.com/office/powerpoint/2010/main" val="65273722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ABB6D5-FD36-49BB-A2BB-1AEF86348B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b="1" dirty="0">
                <a:solidFill>
                  <a:srgbClr val="FF0000"/>
                </a:solidFill>
              </a:rPr>
              <a:t>Night Lights in Toronto (NASA </a:t>
            </a:r>
            <a:r>
              <a:rPr lang="fr-CA" b="1" dirty="0" err="1">
                <a:solidFill>
                  <a:srgbClr val="FF0000"/>
                </a:solidFill>
              </a:rPr>
              <a:t>Soumi</a:t>
            </a:r>
            <a:r>
              <a:rPr lang="fr-CA" b="1" dirty="0">
                <a:solidFill>
                  <a:srgbClr val="FF0000"/>
                </a:solidFill>
              </a:rPr>
              <a:t>/VIIRS)</a:t>
            </a:r>
            <a:br>
              <a:rPr lang="fr-CA" b="1" dirty="0">
                <a:solidFill>
                  <a:srgbClr val="FF0000"/>
                </a:solidFill>
              </a:rPr>
            </a:b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B606A85-6BE1-4D1F-95CA-E8CBFC1BB0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5514535"/>
            <a:ext cx="10515600" cy="662428"/>
          </a:xfrm>
        </p:spPr>
        <p:txBody>
          <a:bodyPr/>
          <a:lstStyle/>
          <a:p>
            <a:endParaRPr lang="en-US" dirty="0"/>
          </a:p>
        </p:txBody>
      </p:sp>
      <p:pic>
        <p:nvPicPr>
          <p:cNvPr id="4" name="Picture 3" descr="A screenshot of a computer&#10;&#10;Description automatically generated">
            <a:extLst>
              <a:ext uri="{FF2B5EF4-FFF2-40B4-BE49-F238E27FC236}">
                <a16:creationId xmlns:a16="http://schemas.microsoft.com/office/drawing/2014/main" id="{59A2E201-3FB6-4871-9DF2-519C134080C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65" t="13273" r="45801" b="5736"/>
          <a:stretch/>
        </p:blipFill>
        <p:spPr>
          <a:xfrm>
            <a:off x="4771703" y="1196395"/>
            <a:ext cx="5188222" cy="4465209"/>
          </a:xfrm>
          <a:prstGeom prst="rect">
            <a:avLst/>
          </a:prstGeom>
        </p:spPr>
      </p:pic>
      <p:pic>
        <p:nvPicPr>
          <p:cNvPr id="3074" name="Picture 2" descr="Marimbas">
            <a:extLst>
              <a:ext uri="{FF2B5EF4-FFF2-40B4-BE49-F238E27FC236}">
                <a16:creationId xmlns:a16="http://schemas.microsoft.com/office/drawing/2014/main" id="{53DF2272-5DD9-4C80-9730-2EA2A12022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2092837"/>
            <a:ext cx="3558540" cy="20405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4776934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90E96C-6AD9-4963-B945-2A4F99FF7F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3117" y="168177"/>
            <a:ext cx="10515600" cy="1325563"/>
          </a:xfrm>
        </p:spPr>
        <p:txBody>
          <a:bodyPr/>
          <a:lstStyle/>
          <a:p>
            <a:r>
              <a:rPr lang="en-US" dirty="0"/>
              <a:t>COVID-19 Cases in Toronto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D25B5A5-7817-460F-AD0F-6CFDBFBF66F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5420139"/>
            <a:ext cx="10515600" cy="756824"/>
          </a:xfrm>
        </p:spPr>
        <p:txBody>
          <a:bodyPr/>
          <a:lstStyle/>
          <a:p>
            <a:endParaRPr lang="en-US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0B18DC3-F6DA-4283-9C89-CD0B5E010E4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2822" t="29115" r="33142" b="24280"/>
          <a:stretch/>
        </p:blipFill>
        <p:spPr>
          <a:xfrm>
            <a:off x="2509942" y="1245573"/>
            <a:ext cx="6254229" cy="3961126"/>
          </a:xfrm>
          <a:prstGeom prst="rect">
            <a:avLst/>
          </a:prstGeom>
        </p:spPr>
      </p:pic>
      <p:pic>
        <p:nvPicPr>
          <p:cNvPr id="4098" name="Picture 2" descr="Merano Nickel Silver Color Flute for Student Band Beginners ...">
            <a:extLst>
              <a:ext uri="{FF2B5EF4-FFF2-40B4-BE49-F238E27FC236}">
                <a16:creationId xmlns:a16="http://schemas.microsoft.com/office/drawing/2014/main" id="{E7A2CCCD-7C19-4CDB-8598-BE5D928412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06944" y="1603717"/>
            <a:ext cx="2208340" cy="11379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118680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275059-B69B-4994-A94E-8B297929BB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Traffic Count in  Toronto  (King St)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B0762B5-F613-479C-9D27-258206B4C8A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20116"/>
          <a:stretch/>
        </p:blipFill>
        <p:spPr>
          <a:xfrm>
            <a:off x="0" y="2673897"/>
            <a:ext cx="12191999" cy="28619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81769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887769-B7D4-4FEF-A836-974BC802A9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/>
              <a:t>Street Sound Levels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0910062-C565-461B-A5D1-D27692ADF43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36983" y="6090903"/>
            <a:ext cx="10515600" cy="549886"/>
          </a:xfrm>
        </p:spPr>
        <p:txBody>
          <a:bodyPr/>
          <a:lstStyle/>
          <a:p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0D25DF1-CADF-4D21-89B6-587AD00BEB52}"/>
              </a:ext>
            </a:extLst>
          </p:cNvPr>
          <p:cNvGrpSpPr/>
          <p:nvPr/>
        </p:nvGrpSpPr>
        <p:grpSpPr>
          <a:xfrm>
            <a:off x="838200" y="1730924"/>
            <a:ext cx="10359887" cy="3609641"/>
            <a:chOff x="838200" y="1759000"/>
            <a:chExt cx="4539907" cy="2903334"/>
          </a:xfrm>
        </p:grpSpPr>
        <p:graphicFrame>
          <p:nvGraphicFramePr>
            <p:cNvPr id="8" name="Chart 7">
              <a:extLst>
                <a:ext uri="{FF2B5EF4-FFF2-40B4-BE49-F238E27FC236}">
                  <a16:creationId xmlns:a16="http://schemas.microsoft.com/office/drawing/2014/main" id="{3F899ABD-ACAC-4525-8B26-B21DE83D3ED6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992639149"/>
                </p:ext>
              </p:extLst>
            </p:nvPr>
          </p:nvGraphicFramePr>
          <p:xfrm>
            <a:off x="838200" y="1759000"/>
            <a:ext cx="4539907" cy="238917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05366C32-6606-45E3-ABED-513404987AC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32059" y="4222659"/>
              <a:ext cx="4123749" cy="439675"/>
            </a:xfrm>
            <a:prstGeom prst="rect">
              <a:avLst/>
            </a:prstGeom>
          </p:spPr>
        </p:pic>
      </p:grpSp>
      <p:pic>
        <p:nvPicPr>
          <p:cNvPr id="2054" name="Picture 6" descr="Williams Pianos Legato III 88 Key Digital Piano - Black - Long ...">
            <a:extLst>
              <a:ext uri="{FF2B5EF4-FFF2-40B4-BE49-F238E27FC236}">
                <a16:creationId xmlns:a16="http://schemas.microsoft.com/office/drawing/2014/main" id="{E6D1B1EC-7B4F-4F5C-9962-57B7CF01951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872"/>
          <a:stretch/>
        </p:blipFill>
        <p:spPr bwMode="auto">
          <a:xfrm>
            <a:off x="3831535" y="5433165"/>
            <a:ext cx="4055165" cy="1437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9140109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67B22D-7BB4-46B9-9644-69F227ACA6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b="1" dirty="0">
                <a:solidFill>
                  <a:schemeClr val="accent1"/>
                </a:solidFill>
              </a:rPr>
              <a:t>Pollution (PM 2.5 emissions) from Traffic</a:t>
            </a:r>
            <a:endParaRPr lang="en-US" b="1" dirty="0">
              <a:solidFill>
                <a:schemeClr val="accent1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56AAC8F-8CF9-4292-A5B6-CF4BCAA3088F}"/>
              </a:ext>
            </a:extLst>
          </p:cNvPr>
          <p:cNvGrpSpPr/>
          <p:nvPr/>
        </p:nvGrpSpPr>
        <p:grpSpPr>
          <a:xfrm>
            <a:off x="838200" y="1580635"/>
            <a:ext cx="10261795" cy="3874072"/>
            <a:chOff x="838200" y="1580635"/>
            <a:chExt cx="10261795" cy="3874072"/>
          </a:xfrm>
        </p:grpSpPr>
        <p:graphicFrame>
          <p:nvGraphicFramePr>
            <p:cNvPr id="8" name="Chart 7">
              <a:extLst>
                <a:ext uri="{FF2B5EF4-FFF2-40B4-BE49-F238E27FC236}">
                  <a16:creationId xmlns:a16="http://schemas.microsoft.com/office/drawing/2014/main" id="{AE35E80A-CD75-48B6-9EA2-D8222A3C5580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2304634736"/>
                </p:ext>
              </p:extLst>
            </p:nvPr>
          </p:nvGraphicFramePr>
          <p:xfrm>
            <a:off x="838200" y="1580635"/>
            <a:ext cx="9800854" cy="361266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D0C6D678-57F7-4003-A60F-835063546D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92004" y="4807595"/>
              <a:ext cx="10007991" cy="647112"/>
            </a:xfrm>
            <a:prstGeom prst="rect">
              <a:avLst/>
            </a:prstGeom>
          </p:spPr>
        </p:pic>
      </p:grpSp>
      <p:pic>
        <p:nvPicPr>
          <p:cNvPr id="1026" name="Picture 2" descr="Majestic Percussion - VIBRAPHONES">
            <a:extLst>
              <a:ext uri="{FF2B5EF4-FFF2-40B4-BE49-F238E27FC236}">
                <a16:creationId xmlns:a16="http://schemas.microsoft.com/office/drawing/2014/main" id="{4D67D8E3-CC66-44BA-BE75-11A08C16E9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1114" y="5454707"/>
            <a:ext cx="1460260" cy="11636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9595383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A6ABF98-DF43-4033-82D4-05643AD659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7726" y="193082"/>
            <a:ext cx="11075504" cy="1330918"/>
          </a:xfrm>
        </p:spPr>
        <p:txBody>
          <a:bodyPr>
            <a:normAutofit/>
          </a:bodyPr>
          <a:lstStyle/>
          <a:p>
            <a:pPr algn="ctr"/>
            <a:r>
              <a:rPr lang="en-US" sz="4000" b="1" dirty="0">
                <a:solidFill>
                  <a:schemeClr val="accent4">
                    <a:lumMod val="50000"/>
                  </a:schemeClr>
                </a:solidFill>
              </a:rPr>
              <a:t>Seismic Vibrations in Toronto </a:t>
            </a:r>
            <a:br>
              <a:rPr lang="en-US" sz="4000" b="1" dirty="0">
                <a:solidFill>
                  <a:schemeClr val="accent4">
                    <a:lumMod val="50000"/>
                  </a:schemeClr>
                </a:solidFill>
              </a:rPr>
            </a:br>
            <a:r>
              <a:rPr lang="en-US" sz="2400" b="1" dirty="0">
                <a:solidFill>
                  <a:schemeClr val="accent1"/>
                </a:solidFill>
              </a:rPr>
              <a:t>Data taken from Leslie Spit Seismic Monitoring Station</a:t>
            </a: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074029F2-C8A7-42D1-918A-A5F92BC25B41}"/>
              </a:ext>
            </a:extLst>
          </p:cNvPr>
          <p:cNvGraphicFramePr>
            <a:graphicFrameLocks/>
          </p:cNvGraphicFramePr>
          <p:nvPr/>
        </p:nvGraphicFramePr>
        <p:xfrm>
          <a:off x="278296" y="1690688"/>
          <a:ext cx="11154934" cy="333930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3D6A1C18-9140-4D61-B961-E0D14ECEA9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127474" y="5472129"/>
            <a:ext cx="9305756" cy="809833"/>
          </a:xfrm>
        </p:spPr>
        <p:txBody>
          <a:bodyPr/>
          <a:lstStyle/>
          <a:p>
            <a:pPr marL="0" indent="0">
              <a:buNone/>
            </a:pPr>
            <a:r>
              <a:rPr lang="en-US" b="1" dirty="0"/>
              <a:t>34 % Decrease in Seismic Activity after Lockdown Start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66D4D1B-76D7-4764-AB4F-0252CEAC748D}"/>
              </a:ext>
            </a:extLst>
          </p:cNvPr>
          <p:cNvCxnSpPr>
            <a:cxnSpLocks/>
          </p:cNvCxnSpPr>
          <p:nvPr/>
        </p:nvCxnSpPr>
        <p:spPr>
          <a:xfrm>
            <a:off x="7076661" y="2160104"/>
            <a:ext cx="0" cy="2261152"/>
          </a:xfrm>
          <a:prstGeom prst="line">
            <a:avLst/>
          </a:prstGeom>
          <a:ln w="57150"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4536960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0">
            <a:extLst>
              <a:ext uri="{FF2B5EF4-FFF2-40B4-BE49-F238E27FC236}">
                <a16:creationId xmlns:a16="http://schemas.microsoft.com/office/drawing/2014/main" id="{42A5316D-ED2F-4F89-B4B4-8D9240B1A3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2013557" cy="6858000"/>
          </a:xfrm>
          <a:prstGeom prst="rect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ED71519-D30B-4776-88E1-FE403B3484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4509" y="1487272"/>
            <a:ext cx="2835499" cy="2743200"/>
          </a:xfrm>
          <a:prstGeom prst="ellipse">
            <a:avLst/>
          </a:prstGeom>
          <a:solidFill>
            <a:srgbClr val="262626"/>
          </a:solidFill>
          <a:ln w="174625" cmpd="thinThick">
            <a:solidFill>
              <a:srgbClr val="262626"/>
            </a:solidFill>
          </a:ln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3000" b="1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Musical Instruments Used to </a:t>
            </a:r>
            <a:r>
              <a:rPr lang="en-US" sz="3000" b="1" kern="1200" dirty="0" err="1">
                <a:solidFill>
                  <a:srgbClr val="FFFFFF"/>
                </a:solidFill>
                <a:latin typeface="+mj-lt"/>
                <a:ea typeface="+mj-ea"/>
                <a:cs typeface="+mj-cs"/>
              </a:rPr>
              <a:t>Sonify</a:t>
            </a:r>
            <a:r>
              <a:rPr lang="en-US" sz="3000" b="1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 Data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F416144-8BD7-41A6-9944-D210343CA4C3}"/>
              </a:ext>
            </a:extLst>
          </p:cNvPr>
          <p:cNvSpPr txBox="1"/>
          <p:nvPr/>
        </p:nvSpPr>
        <p:spPr>
          <a:xfrm>
            <a:off x="3378838" y="293969"/>
            <a:ext cx="8118653" cy="109751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>
              <a:lnSpc>
                <a:spcPct val="90000"/>
              </a:lnSpc>
              <a:spcAft>
                <a:spcPts val="600"/>
              </a:spcAft>
            </a:pPr>
            <a:r>
              <a:rPr lang="en-US" sz="3000" b="1" dirty="0">
                <a:solidFill>
                  <a:srgbClr val="0070C0"/>
                </a:solidFill>
              </a:rPr>
              <a:t>Sonified the Values from Different Instruments to create a </a:t>
            </a:r>
            <a:r>
              <a:rPr lang="en-US" sz="3000" b="1" dirty="0">
                <a:solidFill>
                  <a:srgbClr val="FF0000"/>
                </a:solidFill>
              </a:rPr>
              <a:t>Lockdown Musical </a:t>
            </a:r>
            <a:r>
              <a:rPr lang="en-US" sz="3000" b="1" dirty="0">
                <a:solidFill>
                  <a:srgbClr val="0070C0"/>
                </a:solidFill>
              </a:rPr>
              <a:t> for Toronto </a:t>
            </a:r>
          </a:p>
          <a:p>
            <a:pPr algn="ctr">
              <a:lnSpc>
                <a:spcPct val="90000"/>
              </a:lnSpc>
              <a:spcAft>
                <a:spcPts val="600"/>
              </a:spcAft>
            </a:pPr>
            <a:endParaRPr lang="en-US" sz="2600" b="1" dirty="0">
              <a:solidFill>
                <a:srgbClr val="0070C0"/>
              </a:solidFill>
            </a:endParaRPr>
          </a:p>
        </p:txBody>
      </p:sp>
      <p:graphicFrame>
        <p:nvGraphicFramePr>
          <p:cNvPr id="6" name="Table 6">
            <a:extLst>
              <a:ext uri="{FF2B5EF4-FFF2-40B4-BE49-F238E27FC236}">
                <a16:creationId xmlns:a16="http://schemas.microsoft.com/office/drawing/2014/main" id="{C47D09C7-FDA3-4BC8-B046-7B6A6C8FC0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1422247"/>
              </p:ext>
            </p:extLst>
          </p:nvPr>
        </p:nvGraphicFramePr>
        <p:xfrm>
          <a:off x="4302504" y="1945722"/>
          <a:ext cx="7194987" cy="36976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47863">
                  <a:extLst>
                    <a:ext uri="{9D8B030D-6E8A-4147-A177-3AD203B41FA5}">
                      <a16:colId xmlns:a16="http://schemas.microsoft.com/office/drawing/2014/main" val="1117693690"/>
                    </a:ext>
                  </a:extLst>
                </a:gridCol>
                <a:gridCol w="3384427">
                  <a:extLst>
                    <a:ext uri="{9D8B030D-6E8A-4147-A177-3AD203B41FA5}">
                      <a16:colId xmlns:a16="http://schemas.microsoft.com/office/drawing/2014/main" val="3017967910"/>
                    </a:ext>
                  </a:extLst>
                </a:gridCol>
                <a:gridCol w="2062697">
                  <a:extLst>
                    <a:ext uri="{9D8B030D-6E8A-4147-A177-3AD203B41FA5}">
                      <a16:colId xmlns:a16="http://schemas.microsoft.com/office/drawing/2014/main" val="3648441286"/>
                    </a:ext>
                  </a:extLst>
                </a:gridCol>
              </a:tblGrid>
              <a:tr h="607189">
                <a:tc>
                  <a:txBody>
                    <a:bodyPr/>
                    <a:lstStyle/>
                    <a:p>
                      <a:pPr algn="ctr"/>
                      <a:r>
                        <a:rPr lang="en-US" sz="2200"/>
                        <a:t>Instruments</a:t>
                      </a:r>
                    </a:p>
                  </a:txBody>
                  <a:tcPr marL="110025" marR="110025" marT="55013" marB="550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/>
                        <a:t>Data Sonified </a:t>
                      </a:r>
                    </a:p>
                  </a:txBody>
                  <a:tcPr marL="110025" marR="110025" marT="55013" marB="5501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/>
                        <a:t>Notes</a:t>
                      </a:r>
                    </a:p>
                  </a:txBody>
                  <a:tcPr marL="110025" marR="110025" marT="55013" marB="55013"/>
                </a:tc>
                <a:extLst>
                  <a:ext uri="{0D108BD9-81ED-4DB2-BD59-A6C34878D82A}">
                    <a16:rowId xmlns:a16="http://schemas.microsoft.com/office/drawing/2014/main" val="4052810730"/>
                  </a:ext>
                </a:extLst>
              </a:tr>
              <a:tr h="1110171">
                <a:tc>
                  <a:txBody>
                    <a:bodyPr/>
                    <a:lstStyle/>
                    <a:p>
                      <a:r>
                        <a:rPr lang="en-US" sz="2200" b="1" dirty="0">
                          <a:solidFill>
                            <a:srgbClr val="FF0000"/>
                          </a:solidFill>
                        </a:rPr>
                        <a:t>Marimba</a:t>
                      </a:r>
                    </a:p>
                  </a:txBody>
                  <a:tcPr marL="110025" marR="110025" marT="55013" marB="55013"/>
                </a:tc>
                <a:tc>
                  <a:txBody>
                    <a:bodyPr/>
                    <a:lstStyle/>
                    <a:p>
                      <a:r>
                        <a:rPr lang="en-US" sz="2200" dirty="0"/>
                        <a:t>Passage of Days and Nights</a:t>
                      </a:r>
                    </a:p>
                  </a:txBody>
                  <a:tcPr marL="110025" marR="110025" marT="55013" marB="55013"/>
                </a:tc>
                <a:tc>
                  <a:txBody>
                    <a:bodyPr/>
                    <a:lstStyle/>
                    <a:p>
                      <a:r>
                        <a:rPr lang="en-US" sz="2200">
                          <a:solidFill>
                            <a:srgbClr val="FF0000"/>
                          </a:solidFill>
                        </a:rPr>
                        <a:t>G Major</a:t>
                      </a:r>
                    </a:p>
                  </a:txBody>
                  <a:tcPr marL="110025" marR="110025" marT="55013" marB="55013"/>
                </a:tc>
                <a:extLst>
                  <a:ext uri="{0D108BD9-81ED-4DB2-BD59-A6C34878D82A}">
                    <a16:rowId xmlns:a16="http://schemas.microsoft.com/office/drawing/2014/main" val="2295990899"/>
                  </a:ext>
                </a:extLst>
              </a:tr>
              <a:tr h="660102">
                <a:tc>
                  <a:txBody>
                    <a:bodyPr/>
                    <a:lstStyle/>
                    <a:p>
                      <a:r>
                        <a:rPr lang="en-US" sz="2200" b="1">
                          <a:solidFill>
                            <a:srgbClr val="FF0000"/>
                          </a:solidFill>
                        </a:rPr>
                        <a:t>Vibraphone</a:t>
                      </a:r>
                    </a:p>
                  </a:txBody>
                  <a:tcPr marL="110025" marR="110025" marT="55013" marB="55013"/>
                </a:tc>
                <a:tc>
                  <a:txBody>
                    <a:bodyPr/>
                    <a:lstStyle/>
                    <a:p>
                      <a:r>
                        <a:rPr lang="en-US" sz="2200"/>
                        <a:t>Vehicle Emissions</a:t>
                      </a:r>
                    </a:p>
                  </a:txBody>
                  <a:tcPr marL="110025" marR="110025" marT="55013" marB="55013"/>
                </a:tc>
                <a:tc>
                  <a:txBody>
                    <a:bodyPr/>
                    <a:lstStyle/>
                    <a:p>
                      <a:r>
                        <a:rPr lang="en-US" sz="2200" dirty="0">
                          <a:solidFill>
                            <a:srgbClr val="FF0000"/>
                          </a:solidFill>
                        </a:rPr>
                        <a:t>G Major</a:t>
                      </a:r>
                    </a:p>
                  </a:txBody>
                  <a:tcPr marL="110025" marR="110025" marT="55013" marB="55013"/>
                </a:tc>
                <a:extLst>
                  <a:ext uri="{0D108BD9-81ED-4DB2-BD59-A6C34878D82A}">
                    <a16:rowId xmlns:a16="http://schemas.microsoft.com/office/drawing/2014/main" val="3774100601"/>
                  </a:ext>
                </a:extLst>
              </a:tr>
              <a:tr h="660102">
                <a:tc>
                  <a:txBody>
                    <a:bodyPr/>
                    <a:lstStyle/>
                    <a:p>
                      <a:r>
                        <a:rPr lang="en-US" sz="2200" b="1">
                          <a:solidFill>
                            <a:srgbClr val="FF0000"/>
                          </a:solidFill>
                        </a:rPr>
                        <a:t>Piano</a:t>
                      </a:r>
                    </a:p>
                  </a:txBody>
                  <a:tcPr marL="110025" marR="110025" marT="55013" marB="55013"/>
                </a:tc>
                <a:tc>
                  <a:txBody>
                    <a:bodyPr/>
                    <a:lstStyle/>
                    <a:p>
                      <a:r>
                        <a:rPr lang="en-US" sz="2200" dirty="0"/>
                        <a:t>Street Noise</a:t>
                      </a:r>
                    </a:p>
                  </a:txBody>
                  <a:tcPr marL="110025" marR="110025" marT="55013" marB="55013"/>
                </a:tc>
                <a:tc>
                  <a:txBody>
                    <a:bodyPr/>
                    <a:lstStyle/>
                    <a:p>
                      <a:r>
                        <a:rPr lang="en-US" sz="2200">
                          <a:solidFill>
                            <a:srgbClr val="FF0000"/>
                          </a:solidFill>
                        </a:rPr>
                        <a:t>E Major</a:t>
                      </a:r>
                    </a:p>
                  </a:txBody>
                  <a:tcPr marL="110025" marR="110025" marT="55013" marB="55013"/>
                </a:tc>
                <a:extLst>
                  <a:ext uri="{0D108BD9-81ED-4DB2-BD59-A6C34878D82A}">
                    <a16:rowId xmlns:a16="http://schemas.microsoft.com/office/drawing/2014/main" val="236575681"/>
                  </a:ext>
                </a:extLst>
              </a:tr>
              <a:tr h="660102">
                <a:tc>
                  <a:txBody>
                    <a:bodyPr/>
                    <a:lstStyle/>
                    <a:p>
                      <a:r>
                        <a:rPr lang="en-US" sz="2200" b="1" dirty="0">
                          <a:solidFill>
                            <a:srgbClr val="FF0000"/>
                          </a:solidFill>
                        </a:rPr>
                        <a:t>Flute</a:t>
                      </a:r>
                    </a:p>
                  </a:txBody>
                  <a:tcPr marL="110025" marR="110025" marT="55013" marB="55013"/>
                </a:tc>
                <a:tc>
                  <a:txBody>
                    <a:bodyPr/>
                    <a:lstStyle/>
                    <a:p>
                      <a:r>
                        <a:rPr lang="en-US" sz="2200"/>
                        <a:t>COVID19 Infection Rates</a:t>
                      </a:r>
                    </a:p>
                  </a:txBody>
                  <a:tcPr marL="110025" marR="110025" marT="55013" marB="55013"/>
                </a:tc>
                <a:tc>
                  <a:txBody>
                    <a:bodyPr/>
                    <a:lstStyle/>
                    <a:p>
                      <a:r>
                        <a:rPr lang="en-US" sz="2200" dirty="0">
                          <a:solidFill>
                            <a:srgbClr val="FF0000"/>
                          </a:solidFill>
                        </a:rPr>
                        <a:t>A Major</a:t>
                      </a:r>
                    </a:p>
                  </a:txBody>
                  <a:tcPr marL="110025" marR="110025" marT="55013" marB="55013"/>
                </a:tc>
                <a:extLst>
                  <a:ext uri="{0D108BD9-81ED-4DB2-BD59-A6C34878D82A}">
                    <a16:rowId xmlns:a16="http://schemas.microsoft.com/office/drawing/2014/main" val="28610001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48932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208</TotalTime>
  <Words>434</Words>
  <Application>Microsoft Office PowerPoint</Application>
  <PresentationFormat>Widescreen</PresentationFormat>
  <Paragraphs>83</Paragraphs>
  <Slides>13</Slides>
  <Notes>0</Notes>
  <HiddenSlides>0</HiddenSlides>
  <MMClips>2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</vt:i4>
      </vt:variant>
    </vt:vector>
  </HeadingPairs>
  <TitlesOfParts>
    <vt:vector size="17" baseType="lpstr">
      <vt:lpstr>Arial</vt:lpstr>
      <vt:lpstr>Calibri</vt:lpstr>
      <vt:lpstr>Calibri Light</vt:lpstr>
      <vt:lpstr>Office Theme</vt:lpstr>
      <vt:lpstr>The Masked Scales    Sonification of COVID19 Lockdown Impacts in Toronto, Canada</vt:lpstr>
      <vt:lpstr>Music</vt:lpstr>
      <vt:lpstr>PowerPoint Presentation</vt:lpstr>
      <vt:lpstr>6 Datasets Used</vt:lpstr>
      <vt:lpstr>Techniques Used for  Data Analysis</vt:lpstr>
      <vt:lpstr>Overall Impact of COVID19 Lockdown in Toronto  </vt:lpstr>
      <vt:lpstr>Night Lights in Toronto (NASA Soumi/VIIRS) </vt:lpstr>
      <vt:lpstr>COVID-19 Cases in Toronto</vt:lpstr>
      <vt:lpstr>Traffic Count in  Toronto  (King St)</vt:lpstr>
      <vt:lpstr>Street Sound Levels</vt:lpstr>
      <vt:lpstr>Pollution (PM 2.5 emissions) from Traffic</vt:lpstr>
      <vt:lpstr>Seismic Vibrations in Toronto  Data taken from Leslie Spit Seismic Monitoring Station</vt:lpstr>
      <vt:lpstr>Musical Instruments Used to Sonify Data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6 Datasets Used</dc:title>
  <dc:creator>robot robot</dc:creator>
  <cp:lastModifiedBy>Vikas Nath</cp:lastModifiedBy>
  <cp:revision>26</cp:revision>
  <dcterms:created xsi:type="dcterms:W3CDTF">2020-05-31T20:53:09Z</dcterms:created>
  <dcterms:modified xsi:type="dcterms:W3CDTF">2020-06-19T17:06:21Z</dcterms:modified>
</cp:coreProperties>
</file>